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sldIdLst>
    <p:sldId id="295" r:id="rId5"/>
    <p:sldId id="287" r:id="rId6"/>
    <p:sldId id="291" r:id="rId7"/>
    <p:sldId id="277" r:id="rId8"/>
    <p:sldId id="263" r:id="rId9"/>
    <p:sldId id="294" r:id="rId10"/>
    <p:sldId id="297" r:id="rId11"/>
    <p:sldId id="259" r:id="rId12"/>
    <p:sldId id="296" r:id="rId13"/>
    <p:sldId id="298" r:id="rId14"/>
    <p:sldId id="299" r:id="rId15"/>
    <p:sldId id="262" r:id="rId16"/>
    <p:sldId id="300" r:id="rId17"/>
    <p:sldId id="301" r:id="rId18"/>
    <p:sldId id="302" r:id="rId19"/>
    <p:sldId id="303" r:id="rId20"/>
    <p:sldId id="304" r:id="rId21"/>
    <p:sldId id="305" r:id="rId22"/>
    <p:sldId id="306" r:id="rId23"/>
    <p:sldId id="307" r:id="rId24"/>
    <p:sldId id="267"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85D"/>
    <a:srgbClr val="62A25D"/>
    <a:srgbClr val="77B7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74DD6-BDA6-4F84-AA34-B6379863BE83}" v="2" dt="2023-10-13T08:39:08.754"/>
    <p1510:client id="{268FA3BB-34FB-424C-8661-476E61DB39B2}" v="10" dt="2023-10-12T14:03:04.138"/>
    <p1510:client id="{46F64420-D57C-434B-8433-9CE8280A9DCE}" v="1" dt="2023-10-12T20:21:22.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nita%20Dash\Downloads\geoMap.csv" TargetMode="External"/><Relationship Id="rId4" Type="http://schemas.openxmlformats.org/officeDocument/2006/relationships/themeOverride" Target="../theme/themeOverride1.xm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Anita%20Dash\Downloads\geoMap.csv" TargetMode="External"/><Relationship Id="rId4" Type="http://schemas.openxmlformats.org/officeDocument/2006/relationships/themeOverride" Target="../theme/themeOverride2.xm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geoMap!$A$2:$A$253</cx:f>
        <cx:nf>geoMap!$A$1</cx:nf>
        <cx:lvl ptCount="252" name="Country">
          <cx:pt idx="0">Taiwan</cx:pt>
          <cx:pt idx="1">Japan</cx:pt>
          <cx:pt idx="2">Saudi Arabia</cx:pt>
          <cx:pt idx="3">Indonesia</cx:pt>
          <cx:pt idx="4">Hong Kong</cx:pt>
          <cx:pt idx="5">Macao</cx:pt>
          <cx:pt idx="6">Uzbekistan</cx:pt>
          <cx:pt idx="7">Ukraine</cx:pt>
          <cx:pt idx="8">Hungary</cx:pt>
          <cx:pt idx="9">TÃ¼rkiye</cx:pt>
          <cx:pt idx="10">Turkmenistan</cx:pt>
          <cx:pt idx="11">Thailand</cx:pt>
          <cx:pt idx="12">Libya</cx:pt>
          <cx:pt idx="13">South Korea</cx:pt>
          <cx:pt idx="14">Tajikistan</cx:pt>
          <cx:pt idx="15">Russia</cx:pt>
          <cx:pt idx="16">Kazakhstan</cx:pt>
          <cx:pt idx="17">Greece</cx:pt>
          <cx:pt idx="18">Brazil</cx:pt>
          <cx:pt idx="19">Oman</cx:pt>
          <cx:pt idx="20">Belarus</cx:pt>
          <cx:pt idx="21">Italy</cx:pt>
          <cx:pt idx="22">Jordan</cx:pt>
          <cx:pt idx="23">Kyrgyzstan</cx:pt>
          <cx:pt idx="24">Sudan</cx:pt>
          <cx:pt idx="25">Croatia</cx:pt>
          <cx:pt idx="26">Czechia</cx:pt>
          <cx:pt idx="27">Vietnam</cx:pt>
          <cx:pt idx="28">Moldova</cx:pt>
          <cx:pt idx="29">Bahrain</cx:pt>
          <cx:pt idx="30">Cyprus</cx:pt>
          <cx:pt idx="31">Slovenia</cx:pt>
          <cx:pt idx="32">San Marino</cx:pt>
          <cx:pt idx="33">China</cx:pt>
          <cx:pt idx="34">Israel</cx:pt>
          <cx:pt idx="35">Timor-Leste</cx:pt>
          <cx:pt idx="36">Palestine</cx:pt>
          <cx:pt idx="37">Kuwait</cx:pt>
          <cx:pt idx="38">Lithuania</cx:pt>
          <cx:pt idx="39">Serbia</cx:pt>
          <cx:pt idx="40">Slovakia</cx:pt>
          <cx:pt idx="41">Austria</cx:pt>
          <cx:pt idx="42">Laos</cx:pt>
          <cx:pt idx="43">Qatar</cx:pt>
          <cx:pt idx="44">Germany</cx:pt>
          <cx:pt idx="45">Azerbaijan</cx:pt>
          <cx:pt idx="46">Montenegro</cx:pt>
          <cx:pt idx="47">Bosnia &amp; Herzegovina</cx:pt>
          <cx:pt idx="48">Algeria</cx:pt>
          <cx:pt idx="49">Tunisia</cx:pt>
          <cx:pt idx="50">Portugal</cx:pt>
          <cx:pt idx="51">Syria</cx:pt>
          <cx:pt idx="52">Yemen</cx:pt>
          <cx:pt idx="53">Poland</cx:pt>
          <cx:pt idx="54">Albania</cx:pt>
          <cx:pt idx="55">Romania</cx:pt>
          <cx:pt idx="56">Djibouti</cx:pt>
          <cx:pt idx="57">Argentina</cx:pt>
          <cx:pt idx="58">United Arab Emirates</cx:pt>
          <cx:pt idx="59">Armenia</cx:pt>
          <cx:pt idx="60">St. Helena</cx:pt>
          <cx:pt idx="61">Liechtenstein</cx:pt>
          <cx:pt idx="62">North Macedonia</cx:pt>
          <cx:pt idx="63">Estonia</cx:pt>
          <cx:pt idx="64">Guam</cx:pt>
          <cx:pt idx="65">U.S. Virgin Islands</cx:pt>
          <cx:pt idx="66">Switzerland</cx:pt>
          <cx:pt idx="67">Angola</cx:pt>
          <cx:pt idx="68">Mauritania</cx:pt>
          <cx:pt idx="69">Northern Mariana Islands</cx:pt>
          <cx:pt idx="70">Maldives</cx:pt>
          <cx:pt idx="71">Egypt</cx:pt>
          <cx:pt idx="72">Bermuda</cx:pt>
          <cx:pt idx="73">Georgia</cx:pt>
          <cx:pt idx="74">Spain</cx:pt>
          <cx:pt idx="75">Lebanon</cx:pt>
          <cx:pt idx="76">British Virgin Islands</cx:pt>
          <cx:pt idx="77">Seychelles</cx:pt>
          <cx:pt idx="78">India</cx:pt>
          <cx:pt idx="79">Aruba</cx:pt>
          <cx:pt idx="80">Puerto Rico</cx:pt>
          <cx:pt idx="81">Malta</cx:pt>
          <cx:pt idx="82">Cambodia</cx:pt>
          <cx:pt idx="83">Sint Maarten</cx:pt>
          <cx:pt idx="84">Cuba</cx:pt>
          <cx:pt idx="85">Luxembourg</cx:pt>
          <cx:pt idx="86">Antigua &amp; Barbuda</cx:pt>
          <cx:pt idx="87">Iran</cx:pt>
          <cx:pt idx="88">Latvia</cx:pt>
          <cx:pt idx="89">Iraq</cx:pt>
          <cx:pt idx="90">Panama</cx:pt>
          <cx:pt idx="91">Trinidad &amp; Tobago</cx:pt>
          <cx:pt idx="92">CuraÃ§ao</cx:pt>
          <cx:pt idx="93">Canada</cx:pt>
          <cx:pt idx="94">Uruguay</cx:pt>
          <cx:pt idx="95">Australia</cx:pt>
          <cx:pt idx="96">Cape Verde</cx:pt>
          <cx:pt idx="97">Barbados</cx:pt>
          <cx:pt idx="98">Belize</cx:pt>
          <cx:pt idx="99">Malaysia</cx:pt>
          <cx:pt idx="100">United States</cx:pt>
          <cx:pt idx="101">St. BarthÃ©lemy</cx:pt>
          <cx:pt idx="102">French Guiana</cx:pt>
          <cx:pt idx="103">Turks &amp; Caicos Islands</cx:pt>
          <cx:pt idx="104">Guadeloupe</cx:pt>
          <cx:pt idx="105">Jersey</cx:pt>
          <cx:pt idx="106">Isle of Man</cx:pt>
          <cx:pt idx="107">Singapore</cx:pt>
          <cx:pt idx="108">Finland</cx:pt>
          <cx:pt idx="109">Bahamas</cx:pt>
          <cx:pt idx="110">Chile</cx:pt>
          <cx:pt idx="111">Mozambique</cx:pt>
          <cx:pt idx="112">Paraguay</cx:pt>
          <cx:pt idx="113">United Kingdom</cx:pt>
          <cx:pt idx="114">Niger</cx:pt>
          <cx:pt idx="115">Ghana</cx:pt>
          <cx:pt idx="116">Martinique</cx:pt>
          <cx:pt idx="117">Denmark</cx:pt>
          <cx:pt idx="118">Guyana</cx:pt>
          <cx:pt idx="119">St. Kitts &amp; Nevis</cx:pt>
          <cx:pt idx="120">Brunei</cx:pt>
          <cx:pt idx="121">New Zealand</cx:pt>
          <cx:pt idx="122">Cayman Islands</cx:pt>
          <cx:pt idx="123">France</cx:pt>
          <cx:pt idx="124">Chad</cx:pt>
          <cx:pt idx="125">Bhutan</cx:pt>
          <cx:pt idx="126">New Caledonia</cx:pt>
          <cx:pt idx="127">Venezuela</cx:pt>
          <cx:pt idx="128">Dominican Republic</cx:pt>
          <cx:pt idx="129">Ireland</cx:pt>
          <cx:pt idx="130">Kosovo</cx:pt>
          <cx:pt idx="131">Gibraltar</cx:pt>
          <cx:pt idx="132">Senegal</cx:pt>
          <cx:pt idx="133">Guernsey</cx:pt>
          <cx:pt idx="134">Togo</cx:pt>
          <cx:pt idx="135">Morocco</cx:pt>
          <cx:pt idx="136">French Polynesia</cx:pt>
          <cx:pt idx="137">Jamaica</cx:pt>
          <cx:pt idx="138">Suriname</cx:pt>
          <cx:pt idx="139">Western Sahara</cx:pt>
          <cx:pt idx="140">Grenada</cx:pt>
          <cx:pt idx="141">Mali</cx:pt>
          <cx:pt idx="142">Norway</cx:pt>
          <cx:pt idx="143">South Sudan</cx:pt>
          <cx:pt idx="144">Guinea</cx:pt>
          <cx:pt idx="145">Myanmar (Burma)</cx:pt>
          <cx:pt idx="146">Burkina Faso</cx:pt>
          <cx:pt idx="147">Pakistan</cx:pt>
          <cx:pt idx="148">St. Lucia</cx:pt>
          <cx:pt idx="149">Mauritius</cx:pt>
          <cx:pt idx="150">Benin</cx:pt>
          <cx:pt idx="151">Sri Lanka</cx:pt>
          <cx:pt idx="152">RÃ©union</cx:pt>
          <cx:pt idx="153">Colombia</cx:pt>
          <cx:pt idx="154">El Salvador</cx:pt>
          <cx:pt idx="155">St. Vincent &amp; Grenadines</cx:pt>
          <cx:pt idx="156">Honduras</cx:pt>
          <cx:pt idx="157">Netherlands</cx:pt>
          <cx:pt idx="158">Philippines</cx:pt>
          <cx:pt idx="159">Bangladesh</cx:pt>
          <cx:pt idx="160">Andorra</cx:pt>
          <cx:pt idx="161">Fiji</cx:pt>
          <cx:pt idx="162">Cameroon</cx:pt>
          <cx:pt idx="163">CÃ´te dâ€™Ivoire</cx:pt>
          <cx:pt idx="164">Gabon</cx:pt>
          <cx:pt idx="165">Gambia</cx:pt>
          <cx:pt idx="166">Belgium</cx:pt>
          <cx:pt idx="167">Dominica</cx:pt>
          <cx:pt idx="168">Mexico</cx:pt>
          <cx:pt idx="169">Nicaragua</cx:pt>
          <cx:pt idx="170">Congo - Brazzaville</cx:pt>
          <cx:pt idx="171">Sweden</cx:pt>
          <cx:pt idx="172">Bulgaria</cx:pt>
          <cx:pt idx="173">Ecuador</cx:pt>
          <cx:pt idx="174">Liberia</cx:pt>
          <cx:pt idx="175">Ã…land Islands</cx:pt>
          <cx:pt idx="176">South Africa</cx:pt>
          <cx:pt idx="177">Afghanistan</cx:pt>
          <cx:pt idx="178">Papua New Guinea</cx:pt>
          <cx:pt idx="179">Costa Rica</cx:pt>
          <cx:pt idx="180">Botswana</cx:pt>
          <cx:pt idx="181">Somalia</cx:pt>
          <cx:pt idx="182">Nigeria</cx:pt>
          <cx:pt idx="183">Nepal</cx:pt>
          <cx:pt idx="184">Sierra Leone</cx:pt>
          <cx:pt idx="185">Lesotho</cx:pt>
          <cx:pt idx="186">Haiti</cx:pt>
          <cx:pt idx="187">Madagascar</cx:pt>
          <cx:pt idx="188">Namibia</cx:pt>
          <cx:pt idx="189">Bolivia</cx:pt>
          <cx:pt idx="190">Mongolia</cx:pt>
          <cx:pt idx="191">Congo - Kinshasa</cx:pt>
          <cx:pt idx="192">Peru</cx:pt>
          <cx:pt idx="193">Guatemala</cx:pt>
          <cx:pt idx="194">Eswatini</cx:pt>
          <cx:pt idx="195">Tanzania</cx:pt>
          <cx:pt idx="196">Iceland</cx:pt>
          <cx:pt idx="197">Kenya</cx:pt>
          <cx:pt idx="198">Zambia</cx:pt>
          <cx:pt idx="199">Zimbabwe</cx:pt>
          <cx:pt idx="200">Rwanda</cx:pt>
          <cx:pt idx="201">Malawi</cx:pt>
          <cx:pt idx="202">Ethiopia</cx:pt>
          <cx:pt idx="203">Uganda</cx:pt>
          <cx:pt idx="204">Tuvalu</cx:pt>
          <cx:pt idx="205">Falkland Islands (Islas Malvinas)</cx:pt>
          <cx:pt idx="206">Marshall Islands</cx:pt>
          <cx:pt idx="207">Montserrat</cx:pt>
          <cx:pt idx="208">Greenland</cx:pt>
          <cx:pt idx="209">Svalbard &amp; Jan Mayen</cx:pt>
          <cx:pt idx="210">St. Pierre &amp; Miquelon</cx:pt>
          <cx:pt idx="211">American Samoa</cx:pt>
          <cx:pt idx="212">Tonga</cx:pt>
          <cx:pt idx="213">Eritrea</cx:pt>
          <cx:pt idx="214">Solomon Islands</cx:pt>
          <cx:pt idx="215">Palau</cx:pt>
          <cx:pt idx="216">Equatorial Guinea</cx:pt>
          <cx:pt idx="217">Faroe Islands</cx:pt>
          <cx:pt idx="218">Micronesia</cx:pt>
          <cx:pt idx="219">Guinea-Bissau</cx:pt>
          <cx:pt idx="220">SÃ£o TomÃ© &amp; PrÃ­ncipe</cx:pt>
          <cx:pt idx="221">Comoros</cx:pt>
          <cx:pt idx="222">Central African Republic</cx:pt>
          <cx:pt idx="223">Monaco</cx:pt>
          <cx:pt idx="224">Burundi</cx:pt>
          <cx:pt idx="225">Vanuatu</cx:pt>
          <cx:pt idx="226">Caribbean Netherlands</cx:pt>
          <cx:pt idx="227">Samoa</cx:pt>
          <cx:pt idx="228">Mayotte</cx:pt>
          <cx:pt idx="229">Anguilla</cx:pt>
          <cx:pt idx="230">Antarctica</cx:pt>
          <cx:pt idx="231">French Southern Territories</cx:pt>
          <cx:pt idx="232">Bouvet Island</cx:pt>
          <cx:pt idx="233">Cocos (Keeling) Islands</cx:pt>
          <cx:pt idx="234">Cook Islands</cx:pt>
          <cx:pt idx="235">Christmas Island</cx:pt>
          <cx:pt idx="236">Heard &amp; McDonald Islands</cx:pt>
          <cx:pt idx="237">British Indian Ocean Territory</cx:pt>
          <cx:pt idx="238">Kiribati</cx:pt>
          <cx:pt idx="239">St. Martin</cx:pt>
          <cx:pt idx="240">Norfolk Island</cx:pt>
          <cx:pt idx="241">Niue</cx:pt>
          <cx:pt idx="242">Nauru</cx:pt>
          <cx:pt idx="243">Pitcairn Islands</cx:pt>
          <cx:pt idx="244">North Korea</cx:pt>
          <cx:pt idx="245">South Georgia &amp; South Sandwich Islands</cx:pt>
          <cx:pt idx="246">Tokelau</cx:pt>
          <cx:pt idx="247">U.S. Outlying Islands</cx:pt>
          <cx:pt idx="248">Vatican City</cx:pt>
          <cx:pt idx="249">Wallis &amp; Futuna</cx:pt>
        </cx:lvl>
      </cx:strDim>
      <cx:numDim type="colorVal">
        <cx:f>geoMap!$B$2:$B$253</cx:f>
        <cx:nf>geoMap!$B$1</cx:nf>
        <cx:lvl ptCount="252" formatCode="0%" name="Heater">
          <cx:pt idx="0">0.040000000000000001</cx:pt>
          <cx:pt idx="1">0.089999999999999997</cx:pt>
          <cx:pt idx="3">0.040000000000000001</cx:pt>
          <cx:pt idx="7">0.040000000000000001</cx:pt>
          <cx:pt idx="8">0.050000000000000003</cx:pt>
          <cx:pt idx="9">0.17999999999999999</cx:pt>
          <cx:pt idx="11">0.01</cx:pt>
          <cx:pt idx="13">0.02</cx:pt>
          <cx:pt idx="15">0.040000000000000001</cx:pt>
          <cx:pt idx="18">0.22</cx:pt>
          <cx:pt idx="21">0.029999999999999999</cx:pt>
          <cx:pt idx="25">0.17000000000000001</cx:pt>
          <cx:pt idx="26">0.050000000000000003</cx:pt>
          <cx:pt idx="27">0.050000000000000003</cx:pt>
          <cx:pt idx="31">0.33000000000000002</cx:pt>
          <cx:pt idx="33">0.089999999999999997</cx:pt>
          <cx:pt idx="34">0.12</cx:pt>
          <cx:pt idx="38">0.45000000000000001</cx:pt>
          <cx:pt idx="40">0.39000000000000001</cx:pt>
          <cx:pt idx="44">0.040000000000000001</cx:pt>
          <cx:pt idx="50">0.52000000000000002</cx:pt>
          <cx:pt idx="53">0.31</cx:pt>
          <cx:pt idx="55">0.26000000000000001</cx:pt>
          <cx:pt idx="57">0.25</cx:pt>
          <cx:pt idx="58">0.10000000000000001</cx:pt>
          <cx:pt idx="74">0.14999999999999999</cx:pt>
          <cx:pt idx="78">0.20000000000000001</cx:pt>
          <cx:pt idx="93">0.46999999999999997</cx:pt>
          <cx:pt idx="95">0.51000000000000001</cx:pt>
          <cx:pt idx="99">0.14999999999999999</cx:pt>
          <cx:pt idx="100">0.45000000000000001</cx:pt>
          <cx:pt idx="107">0.25</cx:pt>
          <cx:pt idx="108">0.47999999999999998</cx:pt>
          <cx:pt idx="110">0.45000000000000001</cx:pt>
          <cx:pt idx="113">0.77000000000000002</cx:pt>
          <cx:pt idx="123">0.029999999999999999</cx:pt>
          <cx:pt idx="147">0.38</cx:pt>
          <cx:pt idx="153">0.089999999999999997</cx:pt>
          <cx:pt idx="157">0.14000000000000001</cx:pt>
          <cx:pt idx="158">0.27000000000000002</cx:pt>
          <cx:pt idx="168">0.17999999999999999</cx:pt>
          <cx:pt idx="171">0.39000000000000001</cx:pt>
        </cx:lvl>
      </cx:numDim>
    </cx:data>
  </cx:chartData>
  <cx:chart>
    <cx:title pos="t" align="ctr" overlay="0">
      <cx:tx>
        <cx:txData>
          <cx:v>Search Volume - Heaters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Search Volume - Heaters</a:t>
          </a:r>
        </a:p>
      </cx:txPr>
    </cx:title>
    <cx:plotArea>
      <cx:plotAreaRegion>
        <cx:series layoutId="regionMap" uniqueId="{2DB8F9A9-8DC8-492C-AD8E-BD39518D2B4E}">
          <cx:tx>
            <cx:txData>
              <cx:f>geoMap!$B$1</cx:f>
              <cx:v>Heater</cx:v>
            </cx:txData>
          </cx:tx>
          <cx:dataId val="0"/>
          <cx:layoutPr>
            <cx:geography cultureLanguage="en-US" cultureRegion="IN" attribution="Powered by Bing">
              <cx:geoCache provider="{E9337A44-BEBE-4D9F-B70C-5C5E7DAFC167}">
                <cx:binary>7H3LbiNJluWvELFoVAFFpr8f1ZkJkJREKSQqlSIVUZmbgovypDyCpCv4UIRi1ZieL+kGejDAzG6W
s5r6k/qSOUZ3c5pdGuWulAXcF8kEKivNZNTVOfa4du0+vp98+etkFkfL1pf5bLH66+TLD2/u1+uH
v3733WpyH8+jVWeeTJbpKv1t3Zmk8+/S335LJvF3d8voc7KYfmcZpvPd5D5aruMvb378Ht82jdOL
dBKtk3Tx8yZePl3Hq81svXqmT9nVmqSbxZoNn+Kbfnhz8/U2/pis1tHiTSterJP10/jpIf7hjfRj
b1rf0S/b+8WtGWRbb+4w1jE7tmX7tuH4xvZjvmnN0sU07/bsTuhagRHYAf+dl9Ec46rJspUkurtb
xqtVK/+3PFaSXe5KVmk/A6CfMlFvft3+bd/JAP/4PWnAX0taBA4oNGVdlILxZvkRf8nirtWPkkm6
ap2tZvivFQfn9YRYZse3TN/xHEdiou2bHde1/MAw3Ywp9GezIGPk94im5ufwNxG2Dv8g5W7cr5+7
7mwaL5OIo6aBqqDDmLA8L8w/EmNWh7UGlpfRZRhYWiJhFeRR81MMJHQU7RT9owasnFGULNat03gW
L6K/tLqrSbxYYVfbrqXxcrurte6iVn+zuNdIUdt0O6HnmoYj72ttt+MbXuDYQb6YDFsmR5e4agZf
9u2E5pcNpnNhdFr/ShxsnqKFRpadTuCYvhF6Rr4OfWkhtt2g4zmmF4R2vhQJ2eXyqGnk4whBvJlC
P/ilfugvNl/i+W26WU75fH/9PuiEHd/3AssJnQx/6AqiDtExQssOTcPM0Sf7YDWR1AyIYwkLYhdl
4uKmfibGUfJZpyZnyfqCaRGYy3+fGmI+jsDLmym04/f1Q/s2etCJrO11PNcxXde38v1Fmt+m7XdC
33M9y+VrKtPISsVQA54PI3jnrRTut1f1w32K+0LrHP/D//zXbymW1XEs04TylG/Z8vFtmk7H9Nh2
7xLMC1lao+71c/KosSfDCQekl3Jxel4/F+P0YzyLNs/95S+7ILYDXDscxzNcfnjKVLRNH1z5ThA4
VIeqIIuahWIgwb9op8iPm4D8ZpGsdF4vbBtqjR06hg91RThPw46Du4Tth/xeAW1HvFeMywU5ADsf
SGHn7XuwX9Y/4U+i2Ud2Bec38daf2JV81RpGs8dkEa3+zMF5/abUds0OVBwrdA0wwD4yMW037Lh2
YOPqTs5eKuRzMqm52f8GQtL+D1C2ThqwSH6a6zyYYSthLFiBl6uW8tbk+ui2vSAICB1lUqgpyEYR
2LNGCvVPw/oXxija3CWt7jK61bkpWTh4Lc/yw0B5MDtOx3UCM8RxUFwFxL2pqlBqBuTRhAm5kzIy
6tbPyCC6TTWabttGh4Hsha6Zq6UhTgLhoDDNDu68IQy7FlsmewaoUnnULOTDCPx5K8V90ADcbz4u
YXyKn9t0X6YT4cLLLrNuaHsS4DaM6eADR4DFf1luLS+XQI11ITpBu2ineN80AO+TZMFOZA7B6w9e
vEJYjgcbgxtkExnwCvPcgo3PMkLT5ZZWst1XkEeNfjGQoF+0U/RPzurfZc4Wd+ki1qqJYqfBFuP5
Nt9n8G+JAXYfM3Ab80N6B64kjRp9YSjBX+ihDJwd1c9AdzmPFzoPXcfo+F7o4aEh3+nlfR6HLrjx
PMfIrwTEvFlBHjUDxUCCf9FO0e82QO/pwxCRttqt82Sxuo9Wkb5tqI0XncB0bPyTLwTZ0GnhwmZZ
MFn4/EDmvzs7BY7ieTpZ4ul10rqOHza3M/yf9LfW+j5ubYXmP63aMNUElX8jYa58AKW034AFNVp3
QOd6vWr9SzR/+NfWZfyYrJ5D62XHuel3TAfGPduWTahtz+q4eCBynCA/WdAva7PsTSuTjF1BS+VS
s5g96Ox9DaHuwE9Rvs4bcCd/my7vdN7zoFfB2ufjEU9ecDDMhnjXsfwDj3jlcqgJ4eMIA7yZQv72
p/rPnOvNSuuR7+HuAMQtz5V1rRCqbxi4eE7LMSe6Vrkcasj5OAI5b6aQX9/UD/kwmkQp3xBUe/bL
diGYvE07CGwXL2XbD5AVlFzTtDuub9qeyy4d4i60leP3mbuFoQR4oYdiP2zAdO/C/Wm6ibbeA71o
ebu503jO4zwwoG458A9QMdHG2ghMN8Q5n68Bctt7oXDqBaH8EkKS8mcoXd1B/Uull66gEOen92m8
/BpP00dYZ/lEfv3qgQ6MB364sRG3KXDpBzCQ4HGa/7JMGctFYsd2RYHUPB36HkLVoR+jbPW69bN1
Ei3TmNvTOWqvpwjalIVTw4Y6Je1sbahflm8EgcvVakJVZXnUDJHhhBjSS/k4acBmN/7Hv/+//7v8
mDyVmrC+nePjKH6CL+xsFmvUu9u4t7q+E/pBbtYxZF3DdTuO6+CpKyAbbDVh1LNBHEumgthF58Go
X/+6PN0sptHySd+KdLDyoOAFNr+vygvTxEsj3EiC0PHz+y7/1dkWWkEeNQfFQEJA0U7RP22AunfT
GXVaP23Wsyc4fVfdHb/dgrxMl58jjXMBb5ehadt41ckXI1E/YYKyAxi3MUVE5bNcDPUU4OPIDODN
dAJcNmEbhu83M+zpdcC3w47te3YAH7lM2YTxTlD7QYsN5cUNg9w/H90i/swFu4pQahbk0YQLuZMy
Mm6Aqa8HV5flRuOJ5OKO5Zgh7HuyhdWCpze8Gz3bQrsIfwUJ1MgXAwnoRTvFu/dL/QfQ+D5K9L7s
wD3btE0/CC31pdfAC78ZwNcl78emJMJfRSA1/ruRhIBdB2VgfFo/AxfJ7ZPGW5PlwWINhRwmtGzz
kRUwM4Bmbns+Lk/FRViEv1QaNfb5MAJ83kpRv2jAvB+lm/U9PByXsUbsYbxE+IG1c16RN35ciTp4
R8a2z65LIuoVpVFjLw0mDEh9lIfz6/pnfz96iFvv4uVd6UVIjhF7LgAOO5ABxQa2HHnLb+M1x8Wj
p4vwOKX2W00YNQviWEKC2EU56L+rn4Nx9CHRHYRoIz7DCkwomEqnIh+OLnjcd40wZ4IsiGoiqZkQ
xxImxC7KxPht/UycR1+jj/d6tVEHO75hwsPRyWPa5EXheYj02EaDZueB4cpbUzWR1EyIYwkTYhdl
4rwBsW09KOGwZrZOopXGBwHT6hg+vK5hv5SuBG3m1hUYtslMneLBUFUMNf7yaMKA3Ek56J3Uvxpu
Fsk6vtv6O7aO5wme2XWaquD2iBlvwRCCM2H7kSjBvQGNcHwUDCkiMy8VTs2Q+lsIU+ofoox1j+tn
bLCM44nGkxyniOlgXWBhZLuTrFDhPGeh7EzZlZdNuRxqOvg4QgBvppAPGqBAnW8+R8ma//mvN+lb
YcfybRtRODsdSTBewL6ImzTMh8wNlX3I7blcHDXyfBxBnjdT5M/f1z/Ze8voazLTh3zbNDqw1jGD
nXxna2MvyixJfu60QqZ7uSRq0Pk4AjpvpqD3GjDd+8sU3lYa72wOzBWOgTsbvy/DHiHMdxNXOuix
4ATt4v5fQRA16MVAgnrRTmE/bQDsV/fJLHl4gMu1RtMcC+RHmJkBN+DCFiFCj1gQRAwiFQPFvqI0
avylwYQDqY/ycNUEY1F8Gy10RhwgIi2Eg6MJ7whp3tsuIhFcG+lJuP4jT/+LckHU8BcDCfRFO4X9
olf/Vn+2jmYaH2Yc2CEs13UNtTcKbgkm2+iRMiY7Y0GNuPWUSqNGPh9GcM9bKepn4/pRP54+PejU
bLyOi43eCfgpKu/0UHwC30GAsvByLaJeKo0a9XwYQT1vpagfD+pH/SJZ328irc7uePW3YXPGu3Ru
dIb+Imz0TI3HW4zt4yzYfshRW0kiNfrCUMKA0ENZuGjA3D/kXJTNyNer+X84V+2yuG2njjrBm7KL
ZhA7f1pOn75qttohNZgBGzZ8ZbIzAAZSYcn4DlKKseAQN/fjoFa7SiKp14z455BFI3bRVXPegL2r
f6/VAxHvOS4iAhH7sTuIBRJMw+7AmoenZZglxKOiVAw18PkwgnneSuHuNyAoYPSkNfmaDecxzPcA
CUKyOQ/bggA33CrYi71pInAq+8iol0qjRj0fRlDPWynqoyY8XcJ38D/T1jid4//8z9wD92qJ//jf
i0nyUGp++3YOTCP4bGuMhkYEogvjnuOwNwlhIkBTc0I2C+BkoJwIZWIcmAjZMDoRsta9iXBUv6bW
/xpP7rXaQpD1C65JdsDDQuVDB/d1WGJ9JEaSF14FOdSIFwMJ5kU7Rb3fgJehd0m8XkRzDsHrVTFE
gTgIVAud3FuMWTuE2W4aQcdyPc+ybKIXV5BEjXsxkOBetFPc3zXgsBmmi3W8iKdLje9xjoVQAg8X
Qm/nDitCD1u4a2KfEWzh4jlfTSQ1B+JYQoPYRZkYHte/74w+x3exxn0eDpEe8xm3cD/cfsi2g2PA
MgI38HcPdSIL5eKoGeDjCPq8mSI/agDyw3R2lz5G+vYePOdYsImwTJv5R9p74CTpwEnDsFnGEfYh
O1AFedTYFwMJ+EU7RX/YgPO2F92zrCP60IevHlIQmkiEkc9seeK7BnJP4XHTDHOTFLlmVJBHjX4x
kKBftFP0e6f17zr9pwetjsG4bSCTs41sUkovbRjGEUFu4t0nf3MjU79cHDX2fByBnjdT5PsNuHBc
RVrTD+IFGSl1Ah8Z6rOPbA00QYwL5JELMiOGAF8qjRr3fBiBPW+lqF814Hl5NEsfY61mWAfbDUwZ
CE3IbUry/RrXLfiuIgcS9YivIoka9N1Igvuug0I/Oqt/qzlerVOtyLNs1Ugi6DGT3fYjI49sR3CI
x8XqwF5TQR41/sVAAn/RTtE/boCSc50io6DWay2DF7dWHzE3KvTZQeDAGdUn52sFQdSwFwMJ7EU7
hf26CbFQy2SR3EV3uUFpnN5GU41XLTi3oAIG3vJ5hD22deGqxSLwt8+hvkWsC6gkkMnF4rrLpVIz
ovwSwo7yZyhT4wa8DY2iBXKhAhaN9OBJGknuLGSqUL434EmahUoxYxxXf7OA0WqyqEkRxxIuxC5K
wagBYWrjZJ4u2xfxah1zPF5vCEJeZiThRGwULJ7ZRz4mTJYVj2VlhvVz2080o4pCqcmQBhM2pD5K
x/ii/gP7bLWMYo2ueDYLT7AcmN3y81q+mEFDDVwoUtxTgGbJLhdHzQEfR+DnzRT5swYg37+P7vSt
AFiYPej/SA+gjh1kSTpdD1ElanNEmTBq1LNRBPOskSI+boAVAlcWbDsVkp9+u3een6N1tNTHOrY1
OL0iDt3aPewJqgFSdFsIX8FNPb8wEjWtVBo17fkwwnveSon/uVv/JjdEhZ05Str9CZEb8+jPGvFH
LjYfwXKesVtWAv4hXsFhBEcgV44/UdByuZ6TR81AMZBwULRTFoYNOPnPljqfOG0LT94+7N7ctB1K
WrELU4jn2C4SpmQKATnxy4RR456NIqBnjRTxs+v65/0oXmrNdw7XJ5j9YF2Ctrv9yIe7hYsKi0rk
AdLU5l0ujhp1Po7gzpsp8tej+pHvb26j55b1C7Ph2Ti9bRzvuXJL3jnbAZQuFh2Nsz/jhewzZdKo
Yc9GEdCzRgp5/6Z+yC8SvOnjnRMXC50vDSwtEBL/IPAch6e4t7MClAG8bnDTEN/UKouhBp0MJ+iT
XkrDRQMsgCPYoGY6bVBBhznA4h9eb8qVeGDp53HvQwrCAy4t5fKomSj+EMJB0U7RHzXAFMWsw9FH
nfAjCNo3fIdpOdnuQ94c4FEUINDQM8ieU0WSA8AXfwNFvujYg74B1VyOPiQoJbhO+HbweqsGSlYg
wzZya5rKLFRwwYDxFecxDzfEaSzuRFUEUjOwG0kY2HVQBo4akAPgxXnEX3YKI/E/TKyObXmF9ULe
itgdHAmTTGTJUOqcL5ZPzc6BryFUHfgpylt/UP/J3d2s1lrdYXFmw+cFdzKHmAGRFxXvSCyvsJKg
CoKoKSkGEhKKdgp7twHG8IsoXfEdQ8NmBYeXEOZXZJfNdFD5Prb1+EY1GKip6BC3qTIx1Ihnowjc
WSPF+qIBFggU6dB5KCM9to04OLh28b1f0ol85MnzUOsLBr9snmOfEiEvlUaNeT6MgJ63UtTPGuD4
OIhh7lk88T/+9ZMcBjWU1kH6QW7dJvsLwtCREAbZe3drQMS9gjxq5IuBBPuinaJ/dFz/ts6cMVfx
EslH9BGAoHJEGmJjRyXI7UfWRlmRChzAyFXOq44QnaiaTGoSxLGEB7GLUjFsgDniKlpGyBCvcSWw
jGA28uWGcGsvzlLheszKjMP0aTtuQC4GVWRRE7AbSeDfdVDwr36pfx10v8IMFyUfdFo/UQTJRsE1
hPvk7teyJQ4KkB/AKxgeSQU54kZUTSQ1C+JYwoPYRZnoNiAA4SpdrjfTSOdzJxywAwT67yXMQxVs
dARbe+hWHyJmoiqiqPHfjSTo7zoo9lcN0DZ/iZGZV+tBYGOTL9zCWCpmYfvBAghwEYNf/M5qIS6A
UmnU2OfDCPB5K0X9lwacwVep3hS1Ls5XVn0QaYGVWv62HLODGzLd9EvlUAPO5SeI82YK+VUT3vUR
Tvh/1nHr7h//8c//9r/++d//4+wxTZZx2dT/dm/O3Rkyn+i8fTh49WTPPDC5SosO7z8GYh6Q4Eqt
/lYQRD0LioFkGhTtdB50GzAPussp23F01nVpM8971OKBq5PSG7btoR+GctR4yV3v8WYhbnuVZDrA
we7PoSzsevZ4aMIjKOrlncazWCsRLAGT55oowiatgLYLYzluHzYK5WUfQkBWty4T5y+t7mqC96ok
XWxLN8GLkmVCaN1Frf5mcf/s+6Gao5d9O6HxZYMp06PT+hVt1EtAZmoU64pR9FXzhof1hLRDsO5m
H4l1ZNvyUQIZXm15L7FwvUAuNa97X0Co2+un7Awb8D4y2OgO/WWpJYoyr/JCRDpYVInFNshyfbAP
usWNsEwYNQ/ZKAJ+1kgRH9zUvx62RVreJctpsqhaouUFqcLxLmv5KPBaPD9Ja2J7FMEAYLoBXxUy
AzejVnXR1HQovoJwo/gJStS7s/qJ6qJKNexkHKDX2ynxNIhAMGhheB7k01+4HSFDju86uBoRLb2C
HGomioEE/6Kdot5tgDvo6HOyhmlG7wUJkWIBcobbyLyYIQ8FQEAeCQlgs/EKwzzLVyruSxVlUrMg
DSZMSH2UjX4DDu8uClXPNC6BNns93/pmqvPooxaii+0Jruq7M11kolweNQl8HMGfN1Pouw1wGsEJ
dhfP0k15ApwXHA8eEkBYeAiRpj+LVXJhHEBEX26YJPO/mihq5MWxBH2xizIwuKr/ABhGm2UC3V+n
0orbuIWCgTbSdMgcIDUHbu+ozM7dCQkH1YRRcyCOJRyIXZSD4XX9HFzGqD2/PQ1WfE9+/UEMexnq
lSH+y5RfCuEpApd9E/bh7JQwHP47s+CwisKoSZAGExakPkrDZQPMJoMNAjQ0ngMsehJaKtJUywyw
nOGos2ofTI5SLogafT6OAM+bKeaDBryTb++P8TKLjYxQu+NsxbQijesA9hITuYA8BOBJmxHc25A4
C68khtpk+HskU9Ny+JsIUYd/kFI3bMTJMbtLHnXmFoebG9xG4PEZ8r2JJNX34Y2OMEpkG8z94Fx5
7xpG5SKpOdqNJJzsOvY4eFf/ydGDmwly3XEUXn9qILbFgmUDGPPgFmnRsLs1nndNFKrLGSBWxgoC
qQkoBhL8i3YKf68BcUWDOIWJQyP8uD3D4xaJzbgfp3yHYznIDfjkHtRhy+VRo1/8IQT9op2iP2jA
CyNqdE6TjcakfsjdhKiKENeE3LVBPreR6dQz8cJRJBvfm/ul8qjRL/4Qgn7RTtHvNQD9ER43ehHM
3iyh6SyeP5VtQt/umXH0oDXD19bDBVsgcnhlH/mtsY1F6DqIDOGRl9TCWyqOehbkw8gcyFvpDDge
NeDwwcUxWd2/wJj6Mq93lD2FpRDvvZYy0SM7i+BqCsd4aHHZh0/B7CbTe7F8amIOfQ9h6tCPUere
DeqnrrvUGiWITCMs3BXFI/M7pUm0BhQ1x7HlwCiQfdAvWbzKxFETk/8VhIe8lcLefV8/7FfIX79O
W9fJRGMWGCwT3PHtwIPT3fZDwffgko10kYjiLPpF8CsKpaZAGkyIkPooHVcNsLv0ceHUqTzDBdj1
YdU1EbSpYgJB+QjXZxcYtY9EuTxqEvg4gj9vptD3u/WvBFyr1hHfBDRcW5AtLEDZRxSDyZCX9WZk
yUN8iGWiNgP/ndkRUSqGGvB8GME7b6VwDxvgAtmP5rep1jgQbPm+aWJDt2DDFZ6Z4IzQQZ53lgGB
+CJUkUEN924kQXzXQUE/b8C70ihZrOETAh1Zq/tpgIoKlu3bPP+sbNZqe7CRuPBPgK9WsQmJ231V
qdRUyKMJHXInpWT0t/q3nS7c4qabKE+Xh+vLrVbrCV72UJPNc+CHVWAvrA32BoUK2iEU1vyoJu8f
XDxYQNndqkw4NUXKLyFMKX+GEtZtgKJ6Ea0fdRpYXDySY9Pa7lxbiuTdC/WFcdswdqnlyR5WLo6a
Ez6O0MCbKfIXDTAtIrfMJ35YajigmeXWdeE9CpOtsCRYSSuWRt47EBdbJoUa7mwUATtrpFCf/Vz/
rnQFPXSuURsKkPuJZebn12LiLM2StiBQkBkx1Gb0cnnUsPNxBHjeTKG/6tYPfX+zjGDA+h9R6YXs
25mvbpYbnEml9rPqHhBtWPFReAHVoE1ZD25j+0OCbqQJQBjj9gPTlqgcVBBFTX0xkHBftFPyb36p
n/yTZbyY3LdGyJ2B9/fMFRonY7ScrJNJ60LvO2Qb6WLAh48HeXkL9FgeEzjF8SSuIbpFTl4ppZqv
Sl9KuKw0hvI8PqmfZ6R8Tdf3pSv8BQsM1aw8FNiwfM+UjjPU3rBxkuH6v8uKKHJZQRI1X8VAwknR
TnG/aICB+HgC9650yafz67WItgl4oSwgK7gEe3ubdgCJqlEWuVC8RdwrSKLGvRhIcC/aKe7H/frn
+zb3h95UWG3k+0R0D3JpeDL0rPIDbpqowKsuuVFJFjX2wlCCvtBD8e/e1I8/expDrm9EYOmb+rDy
GkjJhEzsu6ujoEdvr/0sOrJIcEyultVkUhMhjiVMiF2UimEDtv4+doFlNGt1f1smE0Q48dxE+ojB
ld+2bFzqs43HYP50AjEmnj4QNIc6cHhMFrek3yOZmp7D30TIOvyDlLp+A6hjBhAcHysO2+uPDxTt
M7F6eEribWiOQFUbNc1Yahv4XuxCjEXKqkikpmg3klCy66AU9Hr1b2RwQEi+xhoJQEZL5CRGrnB1
5o6AZfyDf7DHbZtkzZTLcwD+/O+g4OfNe9A3IGEEHhOip5VO05cNlRUewfB2zHcq2fRlmnDtMlC5
zOelejnvxVNJqUBq9Hd/CsF/10EZGDbgdnizSNbxXWu0jtY6nRxRERlbDFJaup50ULRDligfyXTd
II+wxt1d3H0qy6NmgQwnVJBeysdNA24T+fUT3swwl3FoXn8oOB1WKhHhIvzGRrx94Ee/tZTAfyEz
mZA9qbJYalrIcEIL6aW0DBpwTI83y4+r/EGlH8GzYaXfh5uFOcPHwYETt7xmfAT1INEK4t5yrRj9
4prJhGPPKdVFU/N0+JsIZYd/kLI3bsBV8W28XMUaTY8wcsHVBI4+PMoKm5ioYsG/FXEPSFKQxyhS
37lyedT08HGEDN5MoX97XL9yhUiHuJX+hpuixmsiig8gQQ4ciPkhEsr4ozYBKxflFKkyiQG4olBq
EqTBhAmpj9Jx1gBfbjxeT6OHtDxdTnUzIaxVqFDHypVmJ0cok8ESkyJjIxLZ+cTkW0kWNQfCUMKA
0EPxHzXgpRd1bPEItuL79+sPdrzlolypB18IemjAlIIPyvTmmxA50cf3MV7fS6VR4y8NJgxIfZSD
XgNUrP59MtN43WvbOLdRG8r2D3jw4vi24bMFH1/owuK5XSqIGvx8GIE9b6WA9xsQcjhMv8IzK/m0
0Yk6TE4IarOQI0PphcIyOSFJSQiXURn0asKokRfHEvjFLsrBsAE37fzqc479/y7VGU2C6ox4YYdx
MN/9ycUCzqLIkomAk1x1pQkZqsulpoSOJ7TQbkrNoAH2p8tkGi/5JH39iQD3LB8nskV8ULBcLBuZ
s7gBl+qkpVKo8c+HEdjzVor2ZQMU0sG91os1TllAagV4scs+5BhmtWPRD4Mf/3CmM4NTqThq2PNh
BPa8lcI+OK3/HpDf8UfcC2GMxNXJOl0mOq1Of3gfTOP0Ip1Ea+S8+/F74syz2mv5GZEaT9fxajNb
b6eZMLqsq0WmXvYSqPeMh63WM2FFRw06+X7nGYi0sQxYRNS5r6oJo15Z4thn/ka6xoY/17/G3kWL
TbTe8A3m9UdJG2kF4D0HVwSS3MH04GGKCFEbd4tsX+O/NNvVKkiiRr8YSKAv2inu727qx509D19s
JjqfMfCIh5LXKIrm5HqT7IHTZisA7tU2YnUz/MntLks2WSqUmgRpMCFC6qNkXDTA1ncUs1KkH/l8
fP0icJGKFO5szH5RQC0Y+4JOGMA1xC6y/RAmKsijZqEYSBgo2in6Rw1IQtlbbhZxog985naDu7VR
pMOWn5PYc55noV6Ia5JrXrkgatT5OAI6b6aY95qQXSb+3Po1xkvq4k4f8G0koWZbTwD/v+zKQB5S
fXjfohy8iSwZ/Ldme/9lNXHU8EuDCQdSHyXisgF37H70hHI4+h+GmKkDdzcXr3cqKtoB8oVbsIPw
SiE07WR1udSk0PGEF9pNqTn/pQFHNLt3tEaIg9L4DIEaCHhOdWw4rKl4Ye6zLMZmLznuqJowajKk
wYQJqY/SMGqA6fUEJaonMd8vXn82IxuoZ6E6pgtL3/aDw1c4m60OyuPYMBDyHBd4mhANsOXiqDng
4wj8vJkif3LdlAWQZ7ppdfFWnE8WnBqfE8QH4OkK/1fjy0SblQi3fBt5vTNuaICOjRSWIfKSOR6u
dyItmWSvk1VNXPVvJtRWH0jJHzRg2fXTWQoDvF5/EpDKClBJC64NrSBE1BX8pfOgK/rkUUESNXW7
v4FQs+ug0PcbkPu1d79B3lE+v1+/41l+xzEdwCsrwqHRwTlkOIiGyo4ignu5GGrU+TiCOW+miPfG
9e90TE3sRzPdNQracM+x2UFiuPJdHEXaENoEUxSy8WYbHWd7pw9XkkfNAPlzCBGkl/Jx2a+fj+48
zrzSR9E81bgFtXH3s0KUqLJDmZA29GCkbbCZtxS5m1SXRU0GHU/YoN2Ujm4DzoJ38SL+uol1pgJn
ngZ44DZ50ZxQ1sLaMBayPsQF7hQB8byvJJKaEGEo4ULooTS8O65/VRyl82TxjYI1cF9E3UIkLXEJ
EVgXeDOH2dbYvZmLRLxMKDUjqu8g1Kh+hHJ01ICz+zxePGncsEyk5zFRtdCWLSk2EsCxpeGxjLDs
QwyIpVKoeciHEejzVor2eQNWxNkSm5JOExZ8mgOUqMFLUa4Tybi3UULSZ0XWUGw4++AYEVdDBYHU
0BcDCfhFO4X/rAHwn6er9FFj9DArkRKYqKBaPH1LNwVkz4e6hB2KeyQQ8MvFUWPPxxHoefN3e2+g
ew3f9Jl0kNwiUA/B93yqvf5GgGs0PMtMJJHMpzm5kuEJD5H3CKs84IFTSSQ12MJQgrfQQyf74Kz+
03cEJUhrnVroog7e4zzDke9lTEll0UioZ84jLzjz2e2ggiRq7IuBBPmineI+asBTRf+e1eCDA2xu
buJYvH4VsHIDTsD8bALZAw25eGAjtBC6mjsKko3mJSKpmdj/BkLJ/g9Qbvp/q39NDOAMstAdJoHa
HOz4lSlps6MBrpsOvMKzD3m8qyKKmovdSMLBroNiPxjUj/04nWo8ehFfynzOEEeUKzbyiQCXNJgx
UL0v76WegGXCqJHPRhHUs0aK+LgBiA/TZTrRmaAWXuAmckdYiHfIJ7Wk70DbtJGg1sF7av4han4F
gdTAFwMJ9kU7hX/YrX/C5+6AqDP9tIi1BgDD+sPy27soCkRdMRG25bgo64CXVH7wZIfwS6RRk7D/
DYSN/R+gtFyd1E/LWwSnwCjB0Xn9sczSNtvb+xXf6smqwLJgBS6RSjJbFuBMvINVEEhNSDGQ8FC0
U/jfNiE6C1XKFtE85hi8Hn8EyiEPASxB3FGSqKcsVRoiU0zkay52LRH/UQWJ1ATsRhIGdh2UgtF1
/SvgfbxasyxpI4RGlVcMJR62ZU6zz7ja7vvTzqLPGh2p2vAotODGaRm4km8/0IOFp3IbcRzseQMe
h8qJwLIYPC+PehrwcWQS8GY6BYbv658CAyTM05oxHVmkcUNnlQJ3RbgE6FnCXC+ESRaObBk1MFSJ
i7CCQGrwi4EE/aKdwj84qh9+TA2N895EXQCkYbFd7hwlT3tcReCDYMC7iivDBPsyadTAZ6MI6lkj
hXzYgAC9q+gjruVan6nhsoZ9xMeVXLXbeAFLEW3bcBQousUZX0UgNfK7kQT9XQdl4KoBfrNZ8c5k
s+Ir//VHf5sVKGVpiCxs7NuPPPVdFOj1TdDgcN2A/+5MKa4kkpoEYShhQeihNAxv6t97evFCZzo7
lmkrtB1Uy8gIYI6ZwsaPvccNcElHgEv2IdeSUmnU6OfDCPJ5K0W997Z+1EfLhOWh/ajx3oG5jczP
zDczR142gSA3NBwEfDzFgRFx46kkihp2YSiBXuih8F80YO+5ZrXNNguEjHEsDm0+307dPZ5B4549
6k2kCpUXiYjhg0sdEpCBLfCQOtzj9R+JLaaiNOp5IA0mM0Hqo3Nh9K7+pfgOoYMsg2Q/WT+VzYbq
KUIQS8AiZJhbYLbRAW9hH4R+zN5IApe/xOKgEhdlVaHUfMijCSFyJ2XkXbd+RkYILnuXwGsaZVb+
JZo//Gsr095RxVmjssBuhxYCCJBKRKUrsCsKMqrjfSU/qViSF5GiLCyMy4ln/BaSjVeUVE1b+TcS
KssH7NHbr5/e03Rxh+z8Oql0EDqIXK149JJWWTvwOnB2wG3HznMjkl2viihqrnYjCSe7Dor9aQNe
I8ewtiV30V2LzddxehvpfIRh5c8dHD3IZXxoRRmsgA4qO8pL6YVSqRlRfgkhR/kzlKdxAzx6e9Fi
Oovu4tU9R+qQglL9SLIQYMt8T0KXP8hIiwX+1FAPkHMvzC9HVDWvJJKaG/HPIZSIXZSJXgNsMyfJ
B422GfZUEzjwHHVZjgz2kW+oOI6QlRLJiqEdcObzB5sSOdTAZ9ITyLNGCvZJA65FqPsWL9Nyrbz6
pGf5FCykkkTcRnHhFPUwljkaiQtRmluGu4okash3Iwnsuw4Kfb8BDzEDlq9K43UU6pUDKySOZLV6
hTwLrJDdXiQUy6VWLosaenEsAV/sovAPGgD/+2g2S3i61ZPNeqMzFe72JSQIYW4n2w22I0Skoewg
XixhLhDV21wgpieUi6OmQ/EVhBXFT1By3p/Ur7Eef0KSESTuQb0BZClexDqXCfYnlBCgqaugSjHz
vQ1LZXFMiOy8SCI1O4qvIOwofoKyM/i5fna4bz2fv6/XlNjehCw8CHKWT2d2J0TiSVwY+aZGFk0V
UdRs7EYSEnYdFPujBmxbw/iL1prX0FFDFFoKkS9ddVzD5RGOdMyxFP9wvnPbfakkauD5X0Bg580U
9OHf6p/wl7BXLSOUluMIaJjxCBxwHBvBy/QG7SLbmxki2UiuPxHYK8miRl4YSsAXeij+l2f1499P
F9O01W71ltHXr9FjMtOaWxWXaPgxwohbvM+60j0Nm5OHoBqorbt3RvFo4JVwWApqZpHaSvvcTFGz
c+BrCFMHfoqy1h/Uz9p48xjNNs8B0UKoRPWbRRuaU4DSpwinyT+4MItXC6hWWDmIQ8g/OEtEnsrl
URPDxxEmeDOFfvyufuh7m9k0gvrEAXj9foVQGx+xNnBxzx1+5W0LRc1gDjS2Xl5bcqgto4JAavR3
fwrBf9dBGeg1YPJfJLcISdZIAKrG4WEDj+l8esOLUZj8bThDeG6AHOnF6uDkZ8d1BYHUBBQDCf5F
O4X/4rr+BfCPf//nv/0XC/WrmnPk2z07jraZeLKyaZyS16/HNgpkojQ9jiSiQGAlGoiTdpDzhP+2
bAJUlUM9C+TRZCrInXQ+/Nqtfz50f5siJ69mByT4M/pMacD9JDuQYNISliRC0llGLdOAd8z2A7VC
PI8qyqTmQxpM6JD6KBvdBlzvL9MlMmWdo0SExg3SMZgfMrxdijThEhsmsprALd+Dg2T+wCizUVEm
NRvSYMKG1EfZOL+qf21cRQ+bqMWyfOi2tbShOSM+F7ZefmiZMicoWo9wFRQ9tYk1+CUyqSnZ/wbC
y/4PUHKuGqBH9FM4TbautQZMoJAmHp1QS5O/tOOKKexb7YCVvnFN10Iah+2HvIxUk0lNiziWECJ2
USr6DdApsJB/S2cf9YeVIokfHLdDvAXKOp3p4W3KteC8xx5x8cHqEQ+Q6gKpuaDjCR+0m3Jy2YCT
pJeuV5+1JttvwyKGc8L0A1f5joJiOG5o4V3XJabIKqKoediNJAzsOij2vff1nxvbAgw6rzisFDxz
o/f4aSHbYdhDLb0BScuB1bh4Xh41/sUfQuAv2in6lw04GC7jh2jG94PX3ydwnYCJPUTFOdmoEjD7
sOcZPr9X4qyQQC8T4wDk2TAKeNa6B3cDlKRRgmISUesiThcxR+D1qAcsjNSwUSo2uyHQAlumCSsx
C7NmqfhE2KuKo0ZfHk1IkDspF6MGhJKcRslao4sIUllts4a5e6msLJSdQ7YHBO5k9JALXKkcavTz
YQT2vJXifTquf6MfIlJtGq3wBsIn4etnfhtRu6HFEq8bcPMUtE+k20UKKw+pZnbHrzjzqwmjRl4c
S+AXuygHwyZs99E8uX3+cHuhNR16joWXPwdFLPPNR+IBflNICI6cevDV2X7IJQBGpTKB1CQUAwkD
RTuF/7IB9qNeOksetcIPfFGzDMm98bqafST42x6Ky4VIuU5T31eQRI17MZDgXrRT3HsNSI/XXSCP
1YTFC2jcenzkaECIMuZ2/pYh33+RwBBlXW0TaTbyD5n61YRSsyCOJUSIXXXnEBuyF9eZzgmPfR2B
giFCZfL57kvznZVwhZ0Ihfy8/AGDE55Zr6sIpEZ8N5LgveugM3/YAMfxq3i54RBoOG6BPozUHkuC
kX1kU0Pbx7MBEtm7FoefvB6UiaPGPhtFcM8aKeZXx/UrOgN4ncVzZCHQBzxzHgjd0PA8Aji8v5ly
CfUyP37Ji2klWdSoC0MJ9EIPxX/QAEXzGLacNeIl9MHfthCQsi3fQLLII5USHJ6YJyD2IVG/rCKD
GvbdSIL6roOCPmpARZlxtPiKpzGNcx6OGrBaImu2kQcBGfLct/GWHcCmCQNbpvmQqV9FIjUFu5GE
gl0HpWDcAArOJprT0jLlkUU94BYlnbLs1gWNHg8u/k7pF2d/BUnUyBcDCfBFO8X9bFT/fv+rZhd8
lomTOe4hXzxURuFSi7dHF+mRAoSfyrtNuQRquPk4gjZvpmD/2gDP1V+T+W10+1mj9YzNZlSjcEIU
4JHhDllcHBaAQ2z0VWQ4AHghPYW86NgD/X39M/wajyN3Ord2RFl7CDlE4QMJcduA9s78WZGFdvsx
5XleLocadj6OgM6bKeTXDYD8eH2fpA86z1PEJliogQf9Xd5VkNXdQ6CVGXDPVQJ6FUnUsO9GEuB3
HRT64wbojzdTvbMd5QltmMhY/EExq4Vd3UZyFdDiwic16ya7Tbk4avT5OII9b6bI3wzq32dQ0Xh1
j4iqqu521b1+kTwQd1YY6PnFVV4DUGRYAg4LpXEyEsgaeIlgajb2v4Hwsv8DlKHhaf0MIaNDvNBb
/MB34BOM6BwUb87mv6zms/KeNlITIQouT8lB9PxKIqlJEYYSNoQeSsOgAW9XI/jE30bLuzzPxlvk
QRlGT3GNaXFY8o8r9roZ5zINWYV1bHP8BH+99Qm2v9B1YG1lPhPCBtpGalCsXdS3ZP+z/fBfmln9
snwbuXTMm7eKbOoZ88xXkRn0zE/SGXXVAL16DFOtTg0PNcjwLoSq9wfKgpswFZp2gEw7NCKsVBI1
M/kwwkLeShEfN+BR4jxZJrcwVPG5+voFgmd+BE8gJJiHIOEUE9eJiUR6jhEgl5RJzrcqsqhh340k
yO86KPjnZ/WfY8fLZK3VbxgWWrzBGdiH5M3JzvyNvMIdibwCVRBEDXwxkOBetFPYj6/rh33Eimqm
36DwNAJXPDMIHNgD8yNA9geA+zCS3tsWDLWZWxhZAC8QTE3H3hcQWvb6KT2jXv30DJPJEp5JWrPc
48nIt5HMPuQP1IQYFy5j8LVHVXBy7zmJ7+IlXlJQ/3eNf61YYGQ1AdUMlX0fIazsxyl/Jw04xDPP
+3YvWa0ijc9+zH8MftzZsSEfKCxejxVzJY5llQVRU0WGE2ZILyVi0ADrTR+73DJd6Tva28g8iIQf
SC7BrQjy2c5CIJAjFBWqcx9An//uTAWuIJCaimIgIaFop/CfN2Ad4E0+0lkxxdmm57SR/kmZ3oAV
OkZ9PvhA7Qw84nNIuThq7Pk4Aj1vpsgP+/WfIL3NcrO406jTtpGPiNUHQjFj5cGOqIfQtrAwLJiS
RdArSKJGvRhIYC/aKe69BuizfcRp397GsANcxsgesGQmmtLt5xtGq+ouoGyjMloAG6oBJUE6gVDG
HZH88LIiG96oTAI1+fkwQn3eSol/P6p/wcHsk67XWp/DkFMEhdB8mFlU5moH93a41krVMsV1V0Eg
NfTFQAJ+0U7h/6UBbwXdxXSDRCIR33s0XOLxtg4zF+K4dm4N4oz34OGGNITI/MVvOvx3Zyd9FYnU
BOxGEgZ2HZSCbgO2vl66eYzX+uPpXNTDtBDvi5tJdvJghxGIsJnjFXO75TZH3GvEdVBZLDUZZDhh
hPTW7efZTyfpqvWn8zieJYvpn/U/3zD1FxZDi4XBSyyEuF7i9DcKJ1xyr/8dkqn5OPhFhJmDP0eX
Tr8B2lo/TXkgaqmyUP2trb21/bJka/xFR+asjfwvSHmAehMwDsuLpqpAhzgS/5w9YsTOPTYaUN3g
NN696AwnR7jDzConHnkBOy4OENRZ8XkRd1JywLfhfMTCurkVGc9x4r6WSXm22qZF2T6mvEBUNW8V
vpKQWWFE3XvizQjJ8JfT5BsYO+GwZLNzCQ40+Z1I2hO3QR9InGu6qFuefWQKXySamjLFVxCKFD9B
F927JmgPeAhIVvetM9xacXv6acLuUGO8YybIHPrEcXu9Wseqqm7VaVPtzcruMawfdrZC2xCXXe93
y6kmsOz7CJtlP06pPWvAA9tlstF6L0J+Bfjw4JE5Dyynp5oXIjoChUNsZGHYfvjsyRTzMnHUPGWj
CBtZI8X88qb+6+hlBAMQ/7s1rBrk07WQjYw5G+cfaAyCFg7Hqa39B5FWmWcP0f9K5TmAevZnUNiz
1j3cG/CwdpWsJ1GCaqDZwaxVm0NMj+ei9Kr6AQdJqvG0BldwHxnbtxwRCl4impqN/W8gxOz/AOXo
qgGxWKNtCrdBnEIriHIvmaxtBD3qczLBKbRVq3Syh1ssssNiAXHzKbynhPXTtpFeLEQ9z72E7rK0
XXjNvFxWNZ3Vv3mSbhbr5dN1PEXJrx/eVB9I6R+M6t8aK+is2YGvYdv8Q8e/SCfwrUkXqx+//3Zm
bladoIfyy3OdVZGQGogVt2I1AeWl6gcdtr+6KJSZnYXE5F1RGvWilAaTdSf10aXVa8DSynztfl9N
r5flO/ij+ljKV9bewvqmSw31uabI9Yj/GXWhb+naKS1cu1jsg6WuNW4iFAsqJjQfF3qneB+rLI96
uZHhZMGRXrrkThtgrBpGkyjVzgWMTnjl4+/o8gULlR1YGeBtIQeZi0qyqHkQhhIOhB6K/7ABl9tn
3It1rY0//K2/oepQ5l6mi8Q/3O++/HUaF4fWNz2jFGWRdNH4Ryko+YXj503M7oWrzWy93dgFirdd
LbKbZ9vlxWaiNaISlRkRL+YgB0GmkMsHVhs+xyGe6pH4MA+TJwp7RaHUJ5c0+Lm/lp5eF/3678KZ
8OfJer3aljS9jB8TjVYPZMUy4XKMABRyhfJQhggxEo4T7GLNRK3uxXI9x83en6dkae+nKF/nDTBd
DZ+ixVxn4j48EcNiyMpoK43peNZ38YIV2Ebug0T8iyvIo2amGEi4KNop+sMGuLOy+3d5bcUXX2T/
qPNY/fw4iufpBNEIyaR1oHaStpPeQtIVpJzAP9krUihbbFk5YAtvv/aB3CuvkVS9Zsq/kSym8gF0
lfWP6j+TTqLZx61TwzcwwiPfBZLWwVssDz+3Zcse/GFcxELCzZm8nbxEJjV5+99AyNr/AUrOiRZz
w2ErLHTyTLk7itbR8WKdrJ8E9e753gNDn7MPZQv17O6HN0hTvZ12u98umXjwKoOoalReT7m5oRgU
R6v1D2/glIY8PcjUg+rc8MdEjYo3rc9x3oNA5a1WmDk6wXq0YOVKfniDWAJEKqNSIpxsLdieAizv
FXsZ2nYF8MyxoFSGFmzAjvOG/31X6expurVmZ8Lm/91abOZXabJYr3544+O3P2Q/xuT0WRJu2K08
ZMF1HR9v0tA+HybRNTz08NPmX9Yf3IXlfXbcXpguzmfm0/35h4/ume/dfnXDt5/9lXk8D4ze/IPx
tR9+fLz48BS3nXXPXzwmvS/evXEyX09P2o/uYPr5Y89czI6cD+uHk/Fyav/0mMxP0y8fLubL2P9k
HG/Ch/efwnDyyf+yPP34tZ86i1N7nrg93/3w4chYhkdfFulkPo0+e58m9+Gn6dHy4+hpFTg9BHRP
+6uvy4v1R+/vvb97X+57gXn0+YvZPv7kru/7i4e0P9/M7CNrbh37bd/v2V9PHzzzoffF8H/zH5Je
8hjOT82H5Dz9FEDsp5OPbjLv/33pP/WX88dfk7Z5Go696Xz4Zbr+zfu0nPVmK2PwKUxOnlaX4efN
ubX0TpD77Xg+tx+PPPfhZ+/v1pGfGNKOJdEzSR+elsn0fp1N3eI/f/z/5H3ZcuQ6luQXYYwkuD4O
QMYe2pdMvdC0pAAC3EBw//p2Zt2qunW7q2z6ecyUspQiFASBs/hxPwSemgpfv0mFf/5ys/1//vT7
ATfbfPf/8V3QELeeAvvXN20+9o/P+mepu/nVP9ja/9HJ/m5m/5sX/998zN0OKP7HAX3b5/+Lj13f
y/79z+71+/1/uBekS5yMhC5BIJXNmuGtf7gXWFlsA7qdoOBis3k8mPMP94KeiU08qJOgPwo9AzRB
RP3DvbBhHA4Mh2+5OFgc3kXj/417YQeXv/gXNqaLKYI2njlFlRf81b+cSVREaNIz2Qjem5F7VdqG
c2rDKQtWc+Pbjs/xp4q9Y6sJW+RrKT89eh84lrltkjl1lTqD2rdFmbp23k2rYsYxvHNeykaf11ge
mzHi/mnOnxvfZw184371eh4P7+10bjWvh/eo+nb6U35Xk7tg4UlzKp9E4LM84A5GlpDMXXkVXRLn
QVW3a367NF9r27Kx3inqsTJhTnVeKQsXgzExFYcsd59newiTOz9M5yhhbjLvwlzwZSRMVZR3Bd37
scjC4hhXVdp5gpGqYVQNzOFlJbYeTxbQu1ZoOKRlsel4oTS8etlt0yPJnMaNx5a2YsuoD7m2p7rS
+4LgFmI3m8ShC+hVO9WuIB2bqx+x/uDGobzAPIdxzpq8YyTsuK4JEwFGtFCet4St3sLa6OqEKs09
l+VapXGUsyKYuDM9xqVKA4x7zqfd5EVn2shjVXp8TMRuLPTebcWuauRZGJnReWE2/+XO7jHxJ9z+
eqwXnY6C8lbI3SDVfmqWVAuLWzBcF5+DuQgZs6HfjwELxyR114pNDQspDyKCUwg1G5aOG2sZTTAI
off52rFtnCR4mYXgXnE/qddA89ZIHmSLdVkcPw/Li3dQ4Y0o3hrn1Nj3aFDMjw0vXJfRyONl89K1
c+oRNvVTWnkvQWlZ475gTDXteN5QTszLNsoiyNlCDK9kzxrxSXzCAm1Z3sw74wpO8XdrOWad9Fhf
uPtqVqmn3mBVXTClXqPSwjfcg6Fq6nKS3HXtmPnzzMKeC9zKbD633yQBYdVMMjzfwEYrdqH3ORrL
pLRsIh435KNaXTbNL3UpOFE9mwofq3eq7LoPioVtwyqxLHZQqdQ6zZEY/GLK5sRla0JSowSvoylt
q4PfxKzr3hr7YvtPV1ruNz3rIhgEzGsSdL8myG+4jOPMaUglqx2P142b+fIhtHvSOCkZf869wwdF
dq2Nmef87O3J7bAoK4wHlrsWljezSHMLqxUBi6cVvl5xEb60yuNOQhjBSgwSo1Jl6rSfQ39jBsGi
tWY6Pibdiw4Vi1qRdbCBsiIsmqfMhAUPzX6kc2o8xeKWcjHMaT/iJqVmS+5xz/RMFzrtgjld3Tlt
zJxuczbBVrafix4/088Wgw3XJUVvzsUQhVS7pGUNc7JwsQURZcbr05z6m61Ed2HX8YG4TK2WyxMR
BSPjVarPPwXx/wl7IDT/C/b4HRvxlAoe7Y4AeqMtdv4Je1Ccn5bIvhiYV37bpkvX26SdsK6U6wkm
l5d7WH1VGT7U253F57704GokdeOjH1W8XefdghUfHfc4LXuV1lt2b3cjdXeD8FnbW6YcnQbWcNnq
fTzfdc6hXUbWd5v5G746miW1y8rlc3Oyef7tA7a5d5y7PFIMO0WxJXaZD3RTyc8SDhQ7L360rzzK
E6y8KTCJw0u+WFYaxXLn01c/q12Oq4XhyVRNOnWfnbm3s8eI+sxjxRrMdbF0DIcCsTC8tfKh6hce
zPv/PLvbLnn/cXY35Pen2R2ipdKNj9ldy2c9Pxkd8YoKmL9KI2WZQwrWm2/q3xB1sxCkHn9JbXcJ
CpP955EgZf73kfw+9DiIfOzP5Dj/OpJ6JCSerMY6N0h2u9a9UFj7IrnvHDFxQbIzhvf5qYlvkj7N
l9TYO5tnwnhMBVnTZFG4D/1UD3vrnEmdlh3z2nvd3FYz68xnG5wNOZICX6+U7nVYMCc8tM7AyPA3
ke7fw+X/fifogwKOxzHOMY7/2+70T3NK1dYPH5cDq/xdl3wMfZkOTsjX6NK4Hf/P04ZHg/66frgW
DbEhBWbt9w44f75W55aJlHM1sMnfOSWL8rQcd8OwD2YWf1jxt50i/u2d4aSdv14P+6Jj82hgJWyv
iEdlN2/9071NsTMTL5cD2+LNqrxjlMOtpN7r1j3OHjzQBXCePz1ifhCSJsgZE0kyMr9M08AHIbJm
9ngXuzfuaNiiKfKIPHvucN2ifG29gq36RaiWz6T9EP6rUx2SQj4rqvY1nHwq+q+AuMdcPqHN+bgm
Hnetx6e546Ly2DaKslR3Np6uU2IOfv0ZzUFKl10XI1jM9/6Qrc67WUVmhs9Jdjzyjw6S6wYjSKRZ
rDpmzV7bM76QXq+Lk2fTchkrehRLfpiBCHzXsshVaVdp1g1iR8M7Oj7ktNpb8rPy3SOR5NDD5xfz
qVZz8soDQiiHpTCVz2kV3XkDgMw4pVvmLTDsLT14EXLZiFvJXbZlvu1uxfTk6YLlL86ARNtqpv2O
b/kEIW9DDTj/mJHNOTrBy0CxLdB3eXcaPiKV6rDkSobpuLyO/cTCUrB+8tgs9x6Sn08U64eZ+eRr
X/av1tz1606M7U6pmNXRmLVIEgK4Z6l33QhHtIYNpmajRhW4/vL1HWlHltcF83pAmFowV79t97Ul
lKp5XX1MkrmuBTMxEKRbpAPBoro/49DwbcwGOW8pNO5T70dTpP7tsBgeyijztcP6+KQFAHCDD1Me
kwHhESM1/Z0mh5kw04sjLarXwHQHl07XZjqqZUwdWhyljW8WnxzCyPDRcowtHYY3OkruNlVaaheg
RGaNAFiMIp7b/dwc/EKx2dXMFsuumcq9asaMCoMZ3jvBsF+ryxqJnUBaGZE0fQ+f7gNVhcW+GQFV
T0iXRXj9nZezeE241e9WBqwGgM3DFzcXWdv8GnAXOdBmOF+EbQ5buqaTAsZRaav1ntTdYYLTbBkp
qD71uHPW8mVVJXdVv1+qluf+pWnvjSqwFJZ5AWxRiSddU0DF8xirVAlx7FvxVLoe15tBkJdl8OFX
D6M7X1ot0zEYr70ANqgtQNXnFH94QNcuQfEcXKL4ssQFLwBr4w86Dax2n+rBsu0KMTA1DB/n37F5
PCXVrrHLZsvdBDTrIGMJnYJ4SKcIf2xPWxwYJ28v5JwR39sPqj+EZtrR5XWDIk77mYgl3byysJqt
o+AtUh41j7AA1jYHQpGaGW0lE0iHrQesIT0UBN5RJnd4vo9v8SIyIgMsaqL5d7YaAjcNEASd5NBN
5lBVHae9+I1vO5jLsqHq+anqP7YiIjL0d43RmSmLvE9der9HUSuXteNn7pBMK5HR6n6wnxuImvxj
7e1iJEUfKFwmMm1WzWQkM0nGzK5vuph/g+IwJKlenKyvmD88hXOT1pVgsv2s7Wur24M3ZZJ2B69W
TCVzFvbuMWyLO6uABnA/I0nXoGA2yUaXwrnKvXR1amXJO5sfTPAYxw0rhpfK3OxU4bLt1a2ysLJN
SVmjhEnpOKZlOLItUM3tH4UFrGErHRJk0QSG5ocAsDHAnCXM9+6DHMgyJKwpvkg+Zu6PpIQT9vfF
zN0OQTr62OactgZF1mdXI+4DZybTmI0TQLbuDltFNbjlbRShnjMLktHKfBPwMknbUu+H2XAjKtSZ
qFjcIXNye6s7sW8Qxbr4LR/emiIESufhVvZ2b2Ve8LFrmJLVAcvK5ullUM9u/V3UAXB+w4KwTKdh
SVuMwRlHVuZpUE2IGwWX3Zr29aEFpG/TyOXKRGz7N1dtRnp/P9PrAATZyFO5DpzOBTdtfdf2BW9I
nuXeBNgTcE9p7vZrmswyE87BuvdGn3J5aMunZDiX8sNfs4ju8/ytCD6LwmfiqQci3tZ6qot9+Fh2
gg3+998H2+iaJf2DS+70VKamV7yIyC5uAtQVyCXe3pSKT1MAkLfsfVNiFSeW27SjS5rXipuA7MyW
dJ194347+iLcmg9hx4y5juW0A8rwukwEAfOi13pgnat2fq+ZY8NrLT9GTG3xHA9PiKyiwcg8vQPx
sQ8RhH/JoGKxPjviCSQfr+yZIG7mbZXm/XNDn2b1ThCekQFyuA+K1f6i3ZoFTcO6YE1NdKnLJzNn
or8NdVqMh1wetXtK1pu+uV0QAW26gaBtydbhJcr6puduBBrQk2wsTCriS5LzxcFUrLtoek+CMm2K
gWtvF8gWSW/kWsR4kjlgirinekqTqDu6dMg8nTwTYW7XuWbr6qVgThmO0dknzrDrTciLZUmTGsMc
ZLbxHYYETAe4AyN2kiZPWlSpm4zZAp8KCpL5NRwJ4c8t7W2iKu6Wby2AP/hDYuVpkofGVBhDwYf4
0iEhRF25c7uQ+1iRNtXuq8j3hBZcd5sBERzE0PMmGhBRNaLAeSYWtd2EcDsysfa8dA/5+hp4T7Xn
s+3+4Qf++DPynpe2ZuVQcMHHUKSyGLPZH5m3KK5HxZc64GE+8MSrmTdM2aAa5uU9D4Kcr4sHeNCl
sbbZmvj3tPZ33gxeBkGyUpe+eu3GBmxSwrxQZDlBdhhgXSXcqhl3UY9QBdzouz2PkhGoAb+rJXPL
x+3CHUpRIwMuK3usvDKjcc7J9DTM3wM4EKf8YWl1lAAvGuYtEA+t/nbXH1VzoPSJOCMbhgrQ42nq
FPe8b+qNrC4EqFiSlUuPBS+Qhr43Q/EQm9z8e56eJtrzqgpQegw8snvHKN6E3ysd2TYlLeJcNwd8
+3+4yOyARx0ZXg+dni8WyLt4q52aoUWad3Li7uKw0n2rl4DnAjbRlWkCcFSNeaZANWAHd97RbTBr
6qw5dsiTYKrAYq8Fp8PIghwDzn025ZJ1I2oVr81CKX+/vwRdQzBHqi2ZD2+L+iwuJyaWKu0dH9AU
ZieLbCkHOIBgWg281P5hGjFQXaZKCVYg2hFEBzkFKLvelmFNLdDjFiRwYA4GfjEh/G72WbeF92TY
+SgJ52i+r1C7b29LbMCLeOB97zOnHndNTbIhgJs5AGG+3K+dePBtuQvD+m1ZEehzQON+F5jvJZiu
FqxUAfJAVcsOZzkgBCBZLN4l6W7LsmJbtU/jeQeMMucVXEJnJXi1lZJDbadsWgF9A3muNOVD1WXu
eE2kehnFsivUbtXLeejEcS2ct2LKEdWnTC0q3fiOPhiu0BpOdn0IdcJipLNRgHECv1f4L7ZSuw30
brShpT1zgPP65l60eIfv7qc2P9BI7jbgqS1S8TzvNtqn1sWuQjanEUlLsmYTBc4ohnRy37sALj8A
jjvtQQJUImWzKS5SmHK4nmEOTnQIJpn+5iDn/qTrjlsXDAhQWkHdfd2nZS5TE8IdVc56CA3mTGHT
y/Sptnx6HEusgfyys3OM+hyZcso0eB8bOpdwfFnX7iap5G7D7FKv7GuNPq3wmAOWcANZJckP/ar3
iS1vydTdTNQe197spVAv1LPgiEha1cW/PE32B9fyFyXhLz/+fyksoMb997LC/8XuyH86jGbTw/D+
v8kKaD1xcKoD+oDQTezh2Hi88oeskOD0WmxFiAI6wiNv27EPfxftvP+DHdq3HSZxbkHs043P+ruq
gJ0nfTQtR5Aa8B2Ph/5vVIVt16p/oQawDT+e7kC4g+IRUWiL/1qqI87MUxiAbqclKmy/+OXU/aVc
4uu6VAdPRxdKqzviTMgaFdM9otqgi1+5sZexCD963yasWy4qFPe+o2uezHnMoya8JMXLRMMf9eZj
IQ1Ayszr3860+bc8gwuN5a+jT5w4RntViAYFbMnxm4j4E9Gw6nlOuryEcCern76glzZZQYX2zFfL
YarpVUxunk4CQbgeK0TjYnGBf0VK8l9kKfXJjFqyMKjTeSW3oFHvo1pltTP9ytvkkC8RV3ptmSPq
nPdN0DIsl8u11S+xyf1TD7Y/iETPu16lxomBLOrnRI2aRXEdAZs5n5KAdrUmatjiRjeLE17RhvGB
/d0aTn2ds1b7BhW9AYNW9m8yrApQ3UvLOgJSbX3sSsQcQ910JXHPk1I/hLNtskQHMWvzet+IMQY/
HM5cLndDHLVIvHOcWqW+jOvNbJhmL2uDLlsrcPhVrhSq7OaoHOSWpZ2KS5i0b05zqZZO7npRh+kQ
OS1GVUrmj+HNIjA3RidrmqvmOq6VzHQr+iyPeo+TD2+LeeNQW0wq6pkRtynHIc6IyB/9srkpl659
aOrmuvrdw7zQtHWkYu6I6BQhqgsPRXzUVn6qJDjuJTA01WX3OPmFPJDAvYiKFqfRy8tMx61izuDu
mzq/lhbhT4KiLZpur2xvsC62Yp0e8O1Yi3rEL4aEqdlAD/jZ5k0JAKJqbgnQ6ArGlOhdEqwPvREJ
Ww2wH12ic24AEAvdAYLjNVSTB5+YfRdaEBpkPejOnnNBr3nt/NKBvVdDkMI4D721H46uQty/v7c2
3PWF5/A2pDkb6vjF8YevfiNtE0EdJty90IPhS0Ke4kYpNk6vORBvQY7AZipt8pIevKTKkWK9OMtD
W5xD4Kk++qi3MlWMAdQuSF5QpqofRCOxU+++NaD1xLqcQl9DBnonTvSFigxEWA5VZnovkuRhAvde
R8lrdQ2qzbY68uGL5La09lUMy7MaT72eYuauxetC9W7O5UtExoj1M6os0jvnxlcn00hWqnzBEMZL
aNuGRVM3gKapzk1O9rFwb73KfaAbS1Jswhxx74Y5OKvJvHhtPOOyFGTqutzM/Xjpi/Ytp3bkUD2/
28VcC28p+NLRJ7m+hskwMNuCBKIyKoFTAIyr96CTlwUoDpu0n0e3bLjfgzhrp0seJqg3ANSWl9Hm
33Jy8cetTH9/TN3dL9EEUB5kU0vezDC9kTbv2dh0ED+AswuxMRqhfZnj6jy26r51b+qeRNxbnMeg
lB0Lu7tJIM/WCHhVgFaE5pOI2WZLFCxsNNdY+6gSIfiM4bRRWP0A2KPBgE4OJis/B60+J1P90OTi
tWzyJhuqkEtvvKcV6nFa9D+WxvZAqsBs1Qwc5YYXNDNqADhRQuELRpiK5ZE3XMk6PccadhD2cUrD
5TuUFmQPTY4y9t77DspHq2EhU/viyGRvagU8CgYimLN4cc+TsffOtHGoTZ2Jqtipsb7GHlDoCpDr
1UvCzADL9LSF/DgnzG/yq197p3GpciYA3lmT6AX64u0Y5a9k6c9DZPZloAWKIMiQEgVtveymRjwv
flNzNal7WZl90iKq9Mty1w3dCT0dH5ZUp3yUT0EJDqDIOzh0ca078mpq7+eqKYbno/VCqzVVETTf
Vvqnqi+qTE5xh2gWnWUYmnQBQzuGSh0Cd3xtaWSOCznaNUb5tPgmCzy5r7vwPdbih/YLCgDtPZs2
qcEbOKn0sLCkAu0cgmvp4ogP6/LeUucmr4Jd0LSHaalZqKEs9sknZgcWT8/dCO3X2KpntOoBz1y7
z6U8rZ5THpzZ12cS5TYjlLbZSMOvuIAkFXTBvkzmlY2lWE6SeGtaKn0srWkfCvIA8to/Ejpwzyl6
ENvIWdEQvZF6fBorS7M5cO8p6pmlrx96BZw5mBmyj3AFa8hp7vzPntzlQZ8VlV7SoIVKXJ5Gv7lv
1hnVWz6kchEDtKWgSZ0xb3i8yRtevvrp5Hk7x4vuZNh916F5h7IIYasOaYocCenOeS1FAkJj7E5u
VWeTJuvZ9MtXNMUADk3lI2X6F6LK4AS/fI8a8OVtIRZQiiEKqgKMmC9HXlvo/2ujEl607soqQtPg
BkUrluqLTggnytmRPHpuVWUOwdzbtJqLJvVQecZmhemoAqVOHJ27YSo5mrGRSoz36Afjowrtboll
w+o+V6e+Q3iUMjpAz5UOIdnKkklHu7YRQCP1+CbGW+Xv0LbRMZ+2KHuLxrBmbBpeoyXJRmRhjRd/
JKJGRaCky7zEphKVkFLlT3+BB0jjWQ6ijvlr/ZWb9lIZ87TkYHjcGNTk6N3rurilHnis0h76ZfpF
krA+Gg0uacKf1Y6ZeB1AelyTfR+Kg6Hvik4J2gDaZ5IfaT18y7ko2TL0P9sm+hy86SZwmrfIiq82
HleUGkd/VB8r9bud6OC5a9P9nGCSfAp2pglOoZxR0UW3vrNcp6i7Gei4K0AwZZ0oywzXzkECZb0f
SQiYqDFE2Ng0ceg3XeaKN/eJnugJTSLvkpoauj/G6s7eD1/FaIOahwKhILjqTfB3QXDYAWxGEzdQ
ocvwAObK4Y0pUPf50UOHNjK0n/g286f4p9t3d77Tg6qkic7a1UXXRBVk1VLVaZM494OhWdOTfrea
AlElIftmUfsoXpgThw0PNDm0xt+FwnuWbvNI6Tzsan/YjXky3i/K3g80uA5rcqn64EHm+muk3ddk
xH2OOr2WBqyXXz2Qhf4o/OjZhe5f99NDMqCVRDmFw4x4Hb3agWeLiLfb+9EkMTuOycQQgRDxVtb6
0GWaeej5uK4GevfwFPnFNza5AvuWo1RM1inVVfnU/Yh0BV+S0gGlNITIQIFANNfXfnIgG1nuKETY
qmn7tBvluRwnylTYmjR8h5XHjCTOc0jc76ouwQC0XdqC4fOmPgSl03xVghrWB2DBAtPuh2ioocMv
X60xN2D2kO+XR7CWYM0iGyOv5qjZiwl1ZhfxfiqerclXFkwLHxo0Y4SBbbn3HNnSgMIAsC/jaWPm
n8umewfAybSvwcnKduX1FIJ79tp0RvdMHc7f3QCGuI7H4yRWl9cEwrjfTRCliOGz6gxb567aKWHR
S5B3Pih8ve91UbGgBhECRe8zoSpbm2FhmLuFlX77qN3qxww4xLs5hG4OhQNiRTrgEJBz4c6Krx6J
0d3TpZ4BS18E/rlLohrMaExAVWSyp0EWGIv+HT1EfE6wjnXS3zrgvklBnayO452MiD5YFTHjVmSn
NXH43AePc5Jfk9BU17D/qZzAZu2oXxGFf5DKeQ0WMrNet5BwdMgKRWoe3gVlac+YrKMsf1RWfRc+
/ZoHyUWT67RcV5DmJIYGFQ0g20nF9RDcdPF6o0Hq8TZGLAnmoyiSa+tm0qpDoZJH2hRvCqqa43gf
tTc4XMTmy4+EA4KqiVPjO4eyglg3xJgNPxuLvEh1Pn3n7XK75NFTh4zMtQMmFLA3DYE7s5CgD8UG
NCWJthDKd2MrcB3yGLbKHKY4uXdmYCqg2NRbpcnCPPml/eYJkS4zNYoON/ArRrUqWR5bB1N7djXq
HZX0aL/x2qua52yQ9DWsg55VUJW0P5ypQrkxVuajHNCL9ruK1Ho8FdGlisL52lbFm0AT5sW146sI
khiUZ7WvCj1nsil/kdrcLQH5nuboFYJAWDYuLyr3VCb9Ft4HyZIy4UMbPIkV3Rmecbkjoq2RZX33
pnVFl4B+n50iaxP/w/f6o68Lhy995fKfaIAqc7RADf0p6OseCGh89Eb3052Hd8efsEz9I8qJG9Xb
x96vDUd7B3pHv8YW4HSOiz5bQ/8u9LSb9rHp08lJUmLbo9LDcxKovaEd4ipipfXId5n/9HU/sKXy
XvMAHLSRu9lAbgY55Nhz2wfnipYuYkp4gaYW5yuPxuGXrluQftuHuEO8E1H01eZZ347gknSm+xgq
h/+aU9pnQxt/KL+lB3RINMyV3t0avjV1NPMVTV4wf/C5RqrTVK6P1tYHl6zgcaNN+vMRf5KxhGB2
rZvqPfHQTmtM+YPI6Dyp4momyH01GTJcH5K8W/+cVtDJk/+p6Lpwbyxu3ao/FkVwdqR/HGui+bb0
Gkbqqwb9LMo1p8hvr6tZn/2S3kioI2JZr7JrD9tgytm84jTwG4icvJifnE3l72j9YypbkS5FA+RD
KmZj81zrGOA2rDoApOBLRCAnBlSHCXVvocx/JRKsYOdGLwVcjxTldWii90kSC7LfzcC1cGcW9SFB
o+WpbL4bEZNDZ73mOEBLMf6Lv7Qlj8P6ROn6w5U66yrMZiXRMWn7KzDwKymnKpubX3XuOKnKbxSi
5TE3OWVxtSIRQfFxLPp8oig+z/3wNeaIrEpDKpFQ0JN4hWTwOrfqc57GMEXfdBrADtAGgo45f1W7
nsCoreyu4aTSRAT/xd6Z7ciNa136iQSQGkjqNgbFHJGRs/OGcNppihooiRoo6el7yXX+7hpwqtH3
jQICTjsrI1IDufda39r63vfiMaWBt4b1hJVmWk2B4ys/AAgTAhhKugi1M29e0+AOnUMAViM4QthU
Vrjz16ZRwSZw0m24/RzwXdEwrjKfPY5dXCfSi771dJ7hikGbVOWIC5TKFIAya1ZtD5hUD5s5TLMb
7cAxMVHQlWrIS67nexTCBRjweM2VP0v0BtPT1Msd/tKsgDej4owVbI+y/MYq7KtCv2idf8TeU9Nm
cusXxVNUQ1xF4d1eItNESddn4w101wDZ2EgwhfAh0H2dNFtayXrQ57GZNkrh5uFlNnzLZaY2DvLJ
acqwCVYMtfKcfRPxbrLFk0jr9ypsTj4eX2Fz8c3T6PT4II4+KbEFFXDVO6UfrXxvuvJbDJAdLRZg
yLYtjukUrFIF8iBl1fdCV7tsriTKqfisItwm2Sjm1UyyL1YOd7TkD2qExTWjYVRl9m5SDtYVh68u
gkMly5fIDidIMT0cYQAuHR0MTgx5GgrDUCAV16GDg9X20Js8k72gEQJKmw7blKg3zHw0KArDaNum
LyqO5crTFe5cSPy4qXcZMS+NHNe6ITjRTsMZ9MmtDjT0X1Zf9Bjh+1RS23DdpuZehv1+quNX4vF9
r6NLJsJVXL6Jut90Up9sUJ6HJvs5z0QB9hq/RGqBTHjVvnfsI1Dy2IM/OPouzpIpvRUg788lDfda
NNlZw9F8yNHFrMaIT0nou10m0uhQQ6HBR1u4P2hdNKxKmKxTvYYi+dGF7jWVKl4Al68AqyCUoENh
bQjzrpGr2P60+Ru++1Xn0zsgvb2I5g+ONR7wbZ7MOtzPGUqgsSawksLwYPthX/jNnLQDWphKjhGi
BKrekhGNlgJPyru4Xc/D4g+cwqi3W1OhdLZpeKXS+woLMe8CYmFb4aNKz1rIH71Z1VGNrRVWBvqy
lyYacO5LeETwUt5o3ITQ/uAEVuV7ylYmM3ozpiXfUkAGIv4hOgYdjmqEG+bW/UYv80g9jZ3fLIfg
mmXR3fYzgOaqX89Z56E7ajZS1eHGWn6JKUII1uEEdGiFI/yytsBn66U7TP20LTnYSw5bfO0RtD9q
zti63plaoLwm3U269hbp/N4OsllhkV6lRfCpJAdn6qkDYXeashY1QqU3tq7AcZP0rYMeByuiXzOa
ufWMbgVUGnvMJ+i7DTwr4mR1aqkn10R6Ne6S93ISqLipX637wjuUnSkRxRje5wrnCcWI3Uj8CnAf
w0brTVPru2H63kJOBfOYhIN3s3n3kBXwWniOBYWXAS7aMXgtFLp7C0BkpWR17nl0UHO/zZl7HdI2
oU1wGLLulvfjezur752PpaRA+oKbJPDda6PH97x3e413hEmTfeGJj0kd+i/OV6dU6K94yADbBhsD
RRCVooLfPeZPY2MvAVqYvnX7scUx1bN/8Fx3G6vo0cYKklf41mc3ANMpKFj4dILQFSXuB2u7Xcz1
PQ42xIfj00Pj2sYjnLFwo6tQ7Ou27Hdag1ioaQ9jyKeH3+/tIciylo0t1wWH8BKU2NgrCnYK24zH
gmYTxYB3Kv6Sh9NHP8PvdvuwJ8+QYqtVE3tmpXpz5QZ7UtRs6iEAFGbtMSX7LgCqFuNXQR3GF/1v
fsoDxAbs9Bxpco2L8TWk4BzmunvO3Ddi3yZvfp7m9CvOKIz0EcCGVqBhR33GE8STPIYtYAKwqzX0
jZyZEFEZqKe+PtV0hAw/P+PZGmI1RR2YX+SBYIQCfvHA3jueh5uC96cJzsF61OCmssWJJ+34XuTd
Dt5Cs8lHHKvoV2aiYygbf0tiD4Ku9wBLHiivJS+oUcyuL6NDSkoNs4+hJCgKGIC4lVPEbcBI9T+s
TVdgheWaRdmzNiPUAIl/z2qJrgUKu2PL3ThGkPPgoFe9PXv9pxPsqZ5xvpGaA2MRWXDv8CinYrDQ
cBw05k6RjYpB+UwNBObWFQkJcXtVsO3iGYI+2J43wsYlegCpbfKza9HU6iz4nNg+VFsjxYP1GLBv
APYjwd1/XG4zn7z6Mjy0oT3PyEBh0QjTdeqh//LUpVkiE2G3E5pfhrg9+8X4DqAsOKubRuvbsjvL
Qpz/2O1a0bcbP0z9ZFaHMszIVaThS69gaA999QVB/CgBSppFcZG7gYKpwQpRVv0DPI2ILFRQGxyW
FYPEDSIbubfLMrw1T4cLou8oKHUGC1mIVVMHbFXM/MnvrhJYEkj1+O5BRMD9q1KwdPNjS6cDNudT
0JQGtvuymBmzATUcrj06uhW0H5ahJvWKz9EYKElTt6JIFKx4Vp/qeLjI4mXosbwzRKjI1N5cOq+a
UlwAadxh3ax6C+OiwTWdt6QHWjEdsug6m/TO5iBbpzOqVD/A2emmWw111PeGcCOj8X2IwQVV3Lvg
0XHJ4A/vE2dr6apbB33Dpe0M2ThukDlA8Sz0sJ5LxjeA543+6sP2nJI26VH446bqipV1uFTGMT3N
uGuqODhQf3q3Rp10zSElqVOBxzlAyd0tkb5jHRf7dJ6/FVZ229zl0PhN9JEZAEDtude49FaM9O/E
jJCw3b7x8B1TdjW563ZqLBOVes8ZTe/G1gml+uRi98pqM2wqMhBsMWjxtITxoCAKZ7vYsEvdob9v
sFjgDZVpnsrh2czhpxvdPijMBvw6LsLoU5LokxbkY9ALDtXelLmVLnvnwzfmRQ/j0O6B3H/A0wJ/
l2GrihcJiPH0nhYbG8ZbmgEZE6iAZN8mnOFNlytJYXlzXfElLRZwgxbeCPPa447AnoIFiabLKS/U
VuVx4nz3Lrn6ItztWxT88OXTe1u3Ozqqe+G5xdA+w0Q5UGoTD9679KAielj+ZDZ/dC35z6ebqgMB
aTGKrUIxltS8ncCRwtGK0yhY5QnA1HBdtfgnz+hvUFF/eYyB6sGc5BUrBdsOYkTvHelVpPZUsXSn
M5xnbdixAjSoDLbebFlJ0WUi60GDl1BCjsyyXVqTD+bQ54+gMqccd6vBCeUoV8YcdlnxUgEU8Zs7
ICLstRnAODYV6N+jdFdl5IeM9Z5k+OlUZcchqxDbKOZ3ptnW9UGBYKIrsciZhd55MBR+xAjxM06/
yjgU6zTyE48NPZJa+LADByM0TuoJue5LEeOLIQ+ALXSXuIrWcTt9xXL+KHscvGEOISHT6Wh0gD0O
79NEjzMDGdeNMFFbj62G9KsDm4EcHYyc4BDI5rXD5Qjya84/sW9dAmavy5kZHMcPb24mGx+xPUbB
N66HQ4OwJa3SM55fts7jflv3uIc8t4cnux1w/VYMLoyZfuRgaWqqv2g9P8emfa2EvNQ9+5QSl5pq
2WM3Ort1hn3aLnwfIHjgon3KdHpppb1587euq7Z+ED7arHtjVu0dFksvcnsucbY6Pe57RJsc1T+6
IbxEPfR8ztRFsyA/eBnkDjRKD0amJyJ7dzbAinFnmKQnzZHVOKh8LFDvYHtdg35uANqv8kA8F0Fx
JnQ55v5gV5Ux22X7DH1grFDc7mnUfuZsotBX06+Mjq+WRI8q7LYlruhQkksOO5oM7gCZYjgsh4ap
9iwaXDjNPLwSnKNVWJcP2aAeixTeUhBVz3ao19Qjz0bLRY4gz7zqt72hH4zrZPAA0ap+W034UCPH
sVtWoSzX36DCD6tZAm9ORbFKJ3YpItyoepqfRyouaB2+dB8gPxQ9wkwEu5XdESvDfcDxUeMADox9
CUT8OIMm12kBGL5wrzFcLoUWcfBVYjzoAQSWwrIITEu8JnquomgTSwZ5wD+0WT2tOwJg3Yv8jSi7
mzXufVkosghFXxZMz4apZ9nsaZveQW4jdNP/0vjJrZxL0Gvh4/KbFTP5mMfosy38ne3yhJXtDb8J
2hXcc3E07McAK9Ty4yOY6YCN5w8b+ecxgsVezj5o66hBFnE1A0ca88cIxkEagVzsVtGo71Gb3dEM
P/PIO04C+o9yrxC7NlPz2XYjwOYhfAxU9NlZ5HECioaOzBc5DK/+BPlYN1G8cVW/WUrTpsFFW3c7
yO8fAeJAyxHuWxxR2AvYqICxoaYeccej3oYrn6qTlJXc5GKdz1V1AAd7GZQAYRZVXWJ1FG+zcNNq
FJ1DGb+njWquxXh0XQ9oUAu1IVm/6ya/T1r49au5Ze2FZtg1IsVRfJnWS1BR3bj5I+3xn/j8/+eB
/jwS+M/B4WVMxn8Hgpbnuf/4+vv3/wcIWggedH4x8xE3jhCW/xMQhDgQZtD4CJ5ywZfHJv8PEUTx
1HqOpynT0MdTrgWy+v+bCMIAV8yL5CTgQRRENGL/T0QQ3uPvRJBADhprJWYDUM4WYuhPTE0YDLQM
FVg31UCH19gM5iiwj3BuNjLGjWo6bGipBEhBpzLbiQHVYzsZqM24P2IJf3wcC5QbQXprKDht6yGe
VZgREF3tA+l/4/PE/5hB9N9RoH+AQIIJHEw8oypkmIC1PNv1zx/aFKS1dELdUC6Wa1e6W2BmpCYn
4PXqq7VesK0R3d0Ewj0oETtE5xjyHGm//9NZ/s/N8OchCMsZ+sfRE8C2iMBA3QCz5P/6QQICosRE
EtHlfIZkoKYRyj6xydwRvY7CcM8b9it2iOl5MTgaY0aC7m7+9e8fA0jZPz4FEl8s8kPAUfw39fWn
cyhTVPFKIlxUgKpAsK3eOuldIIjHUONQgv/7u1H+j/gl8pcB/sMTv3HlYGTwX3/rQUIayv0G8RDw
1te626aDDL97g71Zr8u31AccYWbFnpGhrFa9mj59ksnz3HblaaI47owcS+feUg7Ss8pOMvUvLqRQ
+QoHdhYDVaEWTmSfuxq2e9b+hLKzqltKDxSbyZ6VoHBxWYHx1Y8DaYoDBIXuNC5CF2JAR9M0ap9n
WFq7LNNPpAFT4pcMVTpNJq+9qkImEBF7BK2Bg1JYzKgALrYaQLWgKa+fynKenl3Ht8IEYtuKVJ6j
In7teoeWlpYPkTbo2uFCGA3cQ2psPCATgOVTBd1ODr/6phqPfvuY4dp7aFDPu9RXF+BYdOcbt5vG
0ayJpu265elTB0sJn2uOsFfL/OiVMChmd8lCP7rYaTjIAiaGi8a95/XF2vHS7ZF0RezNtjsmp/la
QsJe5dgGdgUJrh3K/SSi+uJITrYA+Dw0LK2V69HYAYaOUYnwCd+M2H3zoXouwp1DC7qLwuZjtn65
y3n0JpHai4sWpPsArYI5NBlwxw32V0+BbOr9rVHeAMtWNCvwTfmB+E14Cfl06oLYHLlS84a3mblF
Y/3giVLvuipsj3Hd70cxTYhdmvkQ8O5lZJ48Aeq7yspLEzp15Gij0K2CISqvLG4A/GMgw7F9o/XU
v9Y90jqpPyVBHU9P3QKhp9WAvEtsxVZ09rlyEbmOQ+2fKs8/cQsnWQXUIbuHMAHtpU4C4ql9xFGH
IyZVrn3tgSuGgLbzFJQtf5jw/tEvGZfDUcQcdbmohr2DQD9IzA6B6Wzv3fISOu8dWsrrREVzJIG/
VGklmnc+IFAyVfEf++5/XfL8f4Q6cc+JZRoFjYUfhfRvKw1sHb/UNdLpoUbCvMgOvd8NpzBEzzgM
Ow5T6BQI1SSWf+ga/QQpK3kdCv/uEL7v59I9O90fMtR4D/K51oDNoGhyhZfKkuFkdVFuG9gwbY9V
0wvgRM9kr+b6IsykT3Ci/i+LyLJG/Hl8jI/IBUFElTHwrZhT87doLyFTmCLaiyxDY80mTE188R75
hOxg3wDq79qBb+BKoU0BzSSGs+NztfNiKbfIPB7//cMs6O3fPgymNBNOMWcD4Vwcq78uaEVbFfCY
Gxy1qJjWnIfVauxECclV1bepDMg6zGl4hu8XntMQaELOCN12XgTHU1VJDv7P+QmjZX0UxqYXZPfT
LTIDJnHinGY9/VEHsBGgDsQPKsZmgLyrdCHfLhDKec5IkGgbnpzXT5ehYfWTdY2HWEYGwFFnwUub
j3PiUfKLB8jd9zB33nwFDsczKdsVtZRvpm6/lUBCHkKBQ/jvh4cG/7z4cLo4tOcQAHKMqPJfjw+u
ZxggKTIcGZ3bJCP+AS0uGq7OWxBHaC9Q89Bh1RV5sQLJp1HkUBSjDQAR0IlDR9eAM/hNNs10mFE3
FOWgd3VjilvISrmhGGLyrCf+5tHJXG3njY+1MGUSyPlJzQTqAIv2dWc4bq/RPDYS7yiiTuwKSqcn
IR+gjHfTVx1EDBqf43dbGHcN0hjaAb7KZfc9isvpYjtGkR5nWH+Wo8o0YrUUA4dMmg3nqEd978OU
2BI1+BsnpCg3TYrMlhtLILbT1ncIxBlhxfcgre8mDOYvhZBtBtJw9iEEj668WVQsQMKc2dU+n866
chr4rXLrxopw37C+xq02hTCTegRJXcQA2Xj1pSQUL6LVWyzNJCFD+KtaJp4IDwgKzolJdI64MHR6
IKv9DIkiLsRd5hLwqovrT+rtU/ApDzVYwwdVc+AS8XRAZw1Tsdb24mF/9GSJeSM2bC4+FsdNuxCj
IZs5lCcCrxSYX83FtvRln9TL4aFjGm/huaDFKH3/pevDu2dC9hTPWbMJEJJvPKzOTR/hIm/o85OH
fOwygSJ6rHLLHnkHzhaz6BCQ6RAXNW326HXaPkk3i/0gDEANN9k7JvRM1wLIr06ByhC/thc/FOLu
h1jDA0VfUn0i3G9PPOjak7/8SbuWH/79EhfL8vnX5SikGLGFp8zE6FoxDeivV3jBXDs1HoBHEDvP
aZPu28aU5zSP632lmnyj0vBhzIEJUZhDMF8UzlTcxheEzb8cCestGoshwVCsc2bn+sTSGptlqVEB
swjE2dDn9mhD9TTLYX4LRP8I9oXcIxTe91K3Dz5at/eAMLMnoD6Zk/NR665IeO7g+Q7SA94AcWgq
x+nx90uZ54mwaIZ5AeSmrbtTJAZxLnpT72EJqzWKCyxo80/QXVCEdGEeB+gTCJxh7FY7fYPTa4Fv
DuluRA2SOFVNHy1iyzzX9euEoV0rV5frMPPFoRk9d6LWdycIga98Eavgu7QHI2h5yVlYJqErcTGK
EkTYVESbYnIRklOuOCglw20zIWk9CKj7pAxeZWCgmxJh//j7qG/3uqXsRZWsPqYdVK1/P7P078Wx
j8slWNobPMOJU8zJ++uZzYe+xEwGCpKrDRIEL/s31rOLHDGbplgAd5kC0wX7BduVK//BTvDSKweF
noMWtIA4Q2MKgMGIpNWx7z/9+8dD/7dcWn+59PBsKQyTwrxSsjy18u+LazDaOIVrAvLf11vIVeJs
PL84mpwkFmUSaraZurULSrnLfHDWbajeOtiOWH7nl4a3e2Wq4Pj7xaZjgAD7XMGinG65nOVpnBp5
ykBQCFk9Rm3VbEfoXi8c7uBOw8Q8zwWkB1YUiUAljZlAqIvjuslf/JyNu7LkqLBuU1/WJ+1jAkGp
/OZ14iYE6gSXfArsWXZxvqtjHSWhmRHhsyZ4abKDkp09Sb+CeNk5bG5+aeH2tuHh91e/X2ykIFj0
KOAkVtM10Ay6R1KOPMsUJXqYhxKEIEDOZtaYL9SM5TmDynPuEUfY9H5ZPoJ1Qapg7I+wmf0NBtJt
WnC9b17efHTTyDAroa6PPeXDIuS7ZIyG4A4OAeteTOI3g/FZmuvxp2bpmhVe8JYG0YjJV7ReF4hH
vrG5MygrW9RYfnu3EfLfsWsmJHJJ8WL4J8bX7blptx2v58cmw7Wew7E/sF6yE/P87Kib6mdEMdLF
qyTFPAGJESQpQuW1xP/QtyXdUUAKELVqAGyNCjcENFM2IeYosy66TXW4g2RJTkOaUlAR+BOp3kja
21NdM51Uogl3oR94OBq92GMMIEjTAAhcZ0G+DpGtEMbp0yfJ+kuF5kkZjSxylx1K1Q6HWLSYjVAE
SHakALEbl4JT4x3FTlL+GgBy03pEXBkO2NGr/BmkHEcceArmBECRv+d51lza2sESdpxfipKmJ2q6
U9iQ8YbNs1jlyAi3lQfU0I+Ht7wOf3iyv1de/ZrG5ULEW3uQHfRClwl66mzhgz3Cn+oQOfG5JN2b
d43lqG44BQ4hEzCNfte+pdkYnScULAhJN/5jyHkyVmOM2WP61gKXPmXIl09VXp9azwbIm8ZjdwnK
yi3DFL5mwbuLa3t5bMEigjgXiFs49SMFyTo3wU8YlR/wsTo17KZ+tCsXj+G1alIfE8RKjPCrZ8jm
iSYYCYQqB93dGkGkrYJi84T639xQRWwCM92Ddqo+ucQIEdLO9qHOSHpOeTtvfv+Dzx5CXiVjyoI7
tRQUWQeCP9V1CERfdXt7EMZhsGFl7M2rVJwUEuRXPOR0LanWx8LoJRI/T0kTFXyv7DwgxyzpE1Ae
vZqaOdjSAPnVRiAa7sqqRD7TIYZsCoEEhDV0V6goSwZr5CaMEDAP7YS4A5q7bhrmr1kVGInm5LMc
CDnNPuZCsd6zW1bVPW4B4W5dcIWcRDHjEF8UA6LKgdE1rAnEnjDuLML8l+w858Y8OBTJ13yEC+4D
2Fy3Yag2wi/Jngz1dAKZMh178K0tqdi+rDHyLJWYJTHYFBpvNyE96oMCdkRU+zpFdsQbVXEd/Rgz
sySuzDDjDDVLdzcqyPcAkFZYsvs9qRuOOV0FQ59uGpDgGOXhGC1+TYDPkFgaoxjMejm9pyN0ZHRF
K0cUBoSV7a7ObfMtwa+bn0FrvgxdGYDq+p+XAi4csluwXgkpbhriz2OQme4WBuZViaH8zrC+wObs
5Yq3QwrrJ2hOrcAtFwsPgnVUPYUUYydRpGOhbepo2jbSj6EvdAi0VPyDaDyycFNNU9LlXXXQPLrN
CNZjUAJiGwU07jU4sPnCfIV3YCgsZ9FGpzrFLu9HKEx4fxx5c0qbQO9Fzn/9Pgc1dG8MhAAKW9tS
3XtZ7nO0LXAM3kntTcAHMGRidP4vUSGR2yok5lr/dYBueRyXl67QMUDvHnCqU/FeIyq9a0b4Fp7j
4bXIy59TwfhViDw74D6l2xpn4RDWvUOXzcdHMSHjHsDodPEUbTgtG1iFdfseY0vWk3jMLCr6ES7Z
mzDVU9H2WBfC4C3IcJoD0nkHDClRChT84Dvyahp+ZSKebm3ENSru8aFrPeCggbqqepKboaXNSxrP
xxgRgW3VEljk3FZXurxEOVJftn4jcgCWOdsL2p6t59H5VIJC3lWEzQmSXT8w7M18J1V/49iRb+53
y58F1cZjMUZAxMNZF1mz9fqKbTvE989BnK58Ued37AXNKqBs3fpy3PG49Da4bp8r5gjCdLQ7cM2g
JSGUTDH66SlU9JLB+r2zABjDBNUs4bSuT9g26tNYtFEyx125S116mKIofphYesmpSDcAK+dzOQNh
HtDG72xdfJk2PRdhNW8V7M+NLBpEdVz+hrlLFovwWGRnNU36ALMPVuP8I9ADoPgyx7SDvkoiS8xi
CKZ3wEgYeZHW4Mdx7JCYz5DMtgKTV3yl9mVU0Us39SwJgJwh9pWdRNn4QCXA21PDi4vOxRFVlztw
AzCsqWWJPkB/l9HUHX2Qlo8GGA+xGb/6ZCi3wzhJ0FNDB66xwbZUv9Y6qjFbtbmPtuv2Jp68I+88
sR6qcRu0Xn+KR4dsWRczjL3Qwb1gHnI1E0Rfm8JvQtLLdE3zNC3bNIu8Uza+pYqL73nQvfjgg9Af
Yngmw/1SRLw9Tb1tLwHFSp1XE0Y9dCKJrUUou5zdAsySaygF1C3gYcM0Tg9zWILLxJxZUxiBCWSF
OYIujhAZTeNVlab9Q1fx+OgFgLsVNo7ehvY1qL9rkQVP7dAjuV7F7E50jCwBh5vXYQoSDXN31nYW
1zSKEQjCffm5eH+wCLFUutlBTzAQbUyWvjBJHzqO8TgL1JgUk85wROoRDOLsQVxswrOQ3bPWE5YU
9CADsggYqULbfN6MpQboSiBIhOCIeIRhMKx1R5K67MTaKenzFqMmMQXxYbChd2vDO65B/x1iTQ2a
B/WEjL2HOJi8W1g/8sAcaxOTHUNIAuyygd9bgiQnYl0hovuB5vBAO/Ck/iRZovq5Psaj+lkEc3oK
2rHc2x4dF5mn7IaYUATo3/JLStX4xDGrqxGYm0uqutigc8lOxGKQhdVVkUAhmQGmduIaTjhDmHic
7UeTjpcSz8EEK1J1pdesQEwt6deZIYrfedjqOLKlczXeOg+cT7ZEmaO2mNAJoE+N0rIAecHGN/at
mXn9JiC5XAH8b4Xsj456A6imNhh27UjGVRCzL1ZTBF6rGJeDfVRxT0//54W3Gll9LFAAIrG+Uyhp
NelfVMrMuQqtt65Kh7wxNT9zOiLfirTHORfNRzlgbKLG6KBr0AHGiKAGN6FX4MIqyp3jQfDw+0V4
4hjqQqAfy/1bM37YyfOvqcniW9anP0afLhNTconake67NAqPAa6rdV33V49ixFOJ2/ieEy4OWvaf
XmnbfdR6v2SYTw+yzH/S0GCUgKftsaqs3fcII6xjPHV0haRy+UysXVBNMpybmoWrYuzZrmxEeRZa
hRePIoaUjsuYl2iJVcEvunRL3s7PMD82ahNTVeyM6ZVgi4gPl/lLgAzBkBdfltjslHqAwl/tyMC8
Hbbf4JQNJITrZD5Sijbcg/S16BvNBjKM3KtJqD0P83qTufxh8hA1Kfy8v/C56x4HROV+H0znUnbE
mNQH2gl1w372e8TWuouBbix5H+TMqi2oU9y8wtqH3iLBmlp2mQKUUkFI3wXyndsRHO8xH7ogyXwV
LUhTXyZ8hrShF55xrDIfAjjBXC7wtJNODOiINemRn8i7sjoSwGbf+pNV2XxNG2nW81gN0KFwGPgv
f2riWxjPgMoQ3ztHXIznANkqyqZqz4KOPVbQtvb+8LML5+hK2yVck5frzI+7Fbpf7CU8Zd8R/JzA
u0qYRN90RckmqB3dtAVF5Esh0fr7ZTFfJOD9c9hW8YlFAUCbvr3VYVjdhoMnKpmgS3sCuTO/RvMB
1n6zdQ1KmSZS/pF6AT22y59ajHBaEcvHLWYHYJRX0TzUKav/eEmb7JR1aXdrBivgAmb91lLmJfNQ
dttieKhHhiR+W/eHYGTfdcvzd9AhszIYo8qiKlEMEkJfAOUdw0AeVW7zfYM8PChnSOuaSfMzCG+B
btSLbQaMJzVNf9cgEFdV2wwbM8zxllMoDVkn2AZDSgv0JgaxtQZzf8eWAouEBjOT8BsiJ/mmC4VO
OGJbl9j0uFaxOzTZ+L84Oq/ltpEtin4RqtDIeGUmxKSs0QvKki2EBrqR09fPoqru5VjjMDIJNE7Y
e237VNc5NgsHcQaF+Kfh0AxuwN147+XcVrtuMuX+98vRhZznu7F76QZoo1onL4mPQQ6oGiLZ2ur5
lpvxpIviT6irdYuZ4bW6s3MSWjyc+V2z00bBbYDDvo2yMnnKrRGNse8V1/k6DRIPVOH7D3Na/vPz
PgAqWH+XRfbTpjF9ipTpwxCCFLoX/pvaChCpafB3TBa8VWNSHzraibirLQoZ076GTo2uqaJfpX8L
NzJL7aeRWchmqZT7IizjD4iL7ewFwKTMotjHfplsLckj4LeECoCYWGmuDojy2w2mW7VzlzJ8rhld
jUvVvNVxPt34YK8QMpq3kr3TuZ5oCH9/kuVO6Of2Jplc892Z6+cCWu17mScHQ+ZBlMdmELUyLCEs
TniePXe4uPPA1LtNv4dWmpexSGiS85KJRWidmsUQVzZoaZQPXbfJ+2z+sAVN0JKNbtRVPhTnfJn3
pSwi/pPNqcqX4aVRHsd/g87WicE6FenSgkHuQbszmn7I7DnBV2vKj66dQbmmOHAZdzP8Tg+hP/l/
azfLt1K7QGz6/MUZ5wpYgsp2rQqMdV66/m2wh+DmapWjJ+LX45AzED419dXRaC0DwNtDmsRHn+vq
bNQ/eR5jbs6tnR927mOMMm+lzZwGLZV29PvSdvFw8IF2j2ilHoEYPKj772GpH/EJf6RsEw/LxADA
BbyHW3ta1iNTxRUAxJpVfE315Bb6OjIu/F1iMWYB/NDk8mT1Mac9JlRGICX8TuZ2Eg3lOkQJ+pyk
/fDclBNYov6o2Du9WU2PRw9O/1q4lrcper98qQ1vE7oNLLs87k+1CfifJmAYG/dfLreB7FF6TemA
17Lwno0lnXcqkXT0HcJas3uodSkOsywfpyr+58eBcR0ct3yaMWhk5bQTEp1iiF3i4jkdiroEAKDD
9frYKXg8qucPngcTIB2YNgRdvAQ2LsdkCL2jl6CcQxvcfqhEUBQEnywV0uuUFzmcjqXatplqEcz6
TTQaUIGD2soezUI8jX22vJcdpvClqZdTYmqKGs8s9o3bUZXFzR3Aa3Tsicr0kBvzq1gaZz+wFkzQ
veKLSnssiiiUgEUZeKPNJQxhtgXZFks2UsqhewaaerZnVZ3c+8skK0UpWDivovbnj4AbjwHHom6T
oqHQtTV/ZnA+3Ap8AH/EKrSz/tRgiDwXmToJyFRRPQe8mPrHFI3e2yFPxUbvnL6rz527bBnwDeuq
TcXej133wRvSfFtl89+ScdQ+1ub4GBsZXUlRHa286S9IQ/qL5xv9hcHEsnFHpzhPYU7zmnTTyxzq
J1S2L808OjcvFP1LK7ERlsbyXo/0h7rBSNDZ2Ymnen7KO5MeROGWSqdL1g7mQ4kZ80Y99olVxD+5
hl9us8D8j3dAPId3qkA4noGsZWDHxvSaVn567ROwfMosz3UIAZBN+pszNg8NA+YfeR/Ip0GAxNh6
naa/TDq/fGPy9pjeIFu6yNYvbFD1hZk971VIu8VgbIQ+gAvYAivi13KXC2HtTdfoNpITIKpTGxcK
Hu+hC+OXdL4MyaQveVMM58T+0451+R3PDk4qc8lupniUXeE+owNCOGp6xzoQezsekr1931w36GLw
8LJtGUvlX9sk9K+dNeRRQHt8v6Abbv+PzgV218YtbZJbXBrQElFQyz+myNvHGmPhroxNyf3w2fXa
fYXyvktr4UIfYHbEG4tZjCEmCpGXqhj9W47eZ40APV35TIEfkD0MKwZsiJGncdlmqvC2BSb+YwUd
TodJwEQS/wVqtNvvVyBPv1vVtpu7pmk7u0vwnvJLV54xNdSXSNlSqbGctYY4h3ga3vmjZJbBuV4g
z9cxSruM6ZODXnYlrT7bMFcQe95dDLfKUg8NwmbYb3fr4uyYSOCN5RhjgTu1seLSEdO0Esj05qb8
9gbDWAvluGenLD5Si61MuLQ93WftAJLBy8J14fdnqxyGs65mHWX9fMhg01CMwtQDS4qalI3uCrK1
vS1sNzne3z2oEB6jEt7Cbg7+GMYkX0B+dO+x7zx2OmeK+3uj3F+IleFRkIxeRA2zlpPW/6wAHaLd
6PIVMF2xS530O2QjeVDWog/TGHyXAsn7mPbBR1BrbxUYhoz81ia0wMsubqGAjggMG7kDvzKWkA39
yUEVU+O0DXk8nHujmABTI77sWCcnEDHH+dKix7lbnZwH2G3fQT4CCmDFAaNywx7h7kH2giQqQ5yQ
d2Za4c/Uixm98fDuC9aALJO6h98f5ZPKH/pyKzjNuYAQuU7lIG+LMoxHAGryXM/pxbB9KtypMagQ
PbGhwa/PU6aaE+ONXamE/daVzUuAk/7Jm8DdsoTGCpNA7fAYte5LiwoW20y2EXiPXmzWLqxWl5vp
zu6LX/QU+SMdGxK0Zz7ANzE45tsQUxvixUsQMP9VjXSosFP7shRhNMswRoQS6DcQnQwrk6K/P2Bb
Qghk/KAHWPtx8JeSznhxUSHtkqBVkc4Vp5evmFhYdgn4UKVcET5Cj6m/SiswXpD1g5ymVBop9ssy
2DWezSU2uu27uXx0IQ1yNxRne+rix9pMulvWlLhrpPEYJsmXVaZp5KVzfFW981Y6I9V+zjxsVc1I
Bdo8PJtKJJQJqbG2Qz9Gt5mmL2HOZhd/Ca5JJMHz0vOvxuHdsPq3IcvNU8p45iWTcptMQ7OuOIE/
Gl+FlzjOzJeiIPoi7OsJFSlfigweUQN7ep/56jG1MvPsGr21a5J03nN8rrP7XPb3pXDiA4YSb8sH
AwRibvFGtgns44Kr4RAsDniAGtYqE7O9o4vkNYmZ/PS25jFe13tXuy2dyn3mHLb+qgdNAZRED7ex
bNWJBRwFMhCvA14yvYuDELe9Oz+NVnpANeNs4cXI/5ZhYAeHFjoeHBnJbBj3aV5k66J2gltimu5x
mBhI5Q6obb6PfUtTumoXXT6NfgjoxIDlW3QMoVjsbJOhqh+wcTexTjZWketT61B+jJLBCwvY+dYy
E11ZYobrKa1nqputSym6jPhvimau9j6uUjiSRv5UF0F3ajn47XE5en5uXMqsl2iJLTz+PnzTcWZY
NH7+fhHW4/syDYdlsMXD74vhdIjHaiTkrKbOOsiK/5zUeYuluvVF/FAZun8UE0PQad5WOeEbcZnC
4R1Tm8utwRHqOdZwyMMFykw1s8E1jDAq5jY7xNQwWnnlWzLa9tqq0ImP1Ajn0TM+MCVfM21nf5N0
uc5T++naqb3RufujGUqc6JScNZS0+M0OfoLZ4LIxgHkcJ+8X4Jk1e1c43hNyJwwbtjVF3oSUqevr
5Vg7IEPqqXGf6YW8TTvM4y7Ur2GgiydzMZvnpXFhoPUL9hl82s8m5m+kMBpT7Kh2Cp/uyb4X15lF
K5PcX7CM7hLQSwBykSK0kI3344SZBLtlcw40Q1XPfyLPor3OyZ1HWvPrtbbDVZ+TyzIDsT50XexG
09wsD6mtQgYpIUhi3ngKGSQLftOxlNRtlC4Moi38y7QUcMcXGW4zmwulzzJx6jrHPDX4jg+qqtFH
dKuOeoIyuIlij46rLYviYtefQw7i2wPKUzte+uzeC4bGAzMU9paM3FGGm7JihlgHCYEN9xe3g9nZ
1XEDrIHfAXXn1IK1BcqG041Hvyx1cmqTEvxxqD5qMdf7bipo8YrQjfrkXm3Ld2aKxcUvEPzQKroo
9lN9wdJunXGx/I6xi1AcDK+ATGZ3xiPBHBDl6tw7luza8nVJogr9f7WmzKgeM4nRIxbLl6HICMp9
x7sq281OyQIYt2ZRD6ukmxjNOeYTcjrNWCW0d37/j6n9HOVjBSAdSOneVerY980G1VZ+FoafP6TG
fLNbsWx7cgwORhn0//XmOW7HjArHTjZZg/0JCMyyypHw3Nj6L6e6NM92miX7MkYy3Maiv6VBefjd
QA9TlkfCZ2Je+892OZj7BkTMaaEvPhmJ4BizEIg6WnMCdphx8FLIzybDuyqtl9IQ/p/Qg+nWBlzX
2Jupzur/yh4RleKubLgwos7qyuJAUdvh8vKXyPNnUpJGKA9tAOvLHxrqXGM6eQwgd5rOI6qGqmW3
UOMDFkj7e7XA4WGWfu0kfZ4hGW20vbihAs12htnFB/xGr/7vIjmsGSfPdRDxHv0D7XqAkeZcE+zv
vesC1cHwZWkkrNwJHJsm/ug4VgMPca0vXjycTezBq3L2n38fHQG99zpNXPJLZB/ZymLcV88sbtFf
H3LYbZuSESyAe/Eikq4//n4VN9Z7/usdHB0mcXUiP5LfH83ei5ga6xYGaBXnrpP7JfHjp2AkMSYN
IU1BWP/bY98UQTdFbGXUho2NunFm9+sB7Ldht7gy7zuqVJ1G4ZdI1fis+iwejn7Qn3r25m9C2Okp
lEDwDJ/VY13abPN95IVOx6YvzLknJDji1paEMjHBZxRVfTX9PEZu7OhbDSv6Pt4E4KBPaeew8dbu
WxzabxJQ5qG10ADVvK+LOvlj6F2GSZtXRX18raTvPRRuFvk5d2LfKfOhKHDKN9Is3gq3NldLnsX/
WWOGUjKbqYaXdo86wtxP/DV3obcsVwBD8MIG8aRGx7oVdRO/5tUTNZG7hTKHEMPOswslfbdvx6nA
zcKXOkHY1JmBsxfzIp45nn4mhUgvFOmy6QPH2AY9EIOYT2uOi+Wrxnm1pvJSF7utnbUTt9ChLGEc
cSvRUvauusU8HTZZbaWXFo42bvfhMuY1GzSvu/n+PO0tmHobqS3ifybrjr6M7dPvi2sp55SZSbNX
c/1HTj0xFZVN40rHtB8mAQklaREHZwwCf7+sJ3kIFWMhY3juMll+Y3N+H0NQoDIh7S64l+NZvXSf
eGgptBp5HPKgvPnx9B/L9zgqaw1WDpmCt7TzY4d1+dFhEFt5FO5h2F6mAilGUfjlvkCytOGQJAzQ
X+QpvL9kZWlu4wYKFFut+NxVZy9nzTsm/dELfb76famgzusm54bt/PoWMp4pTAmhPR3GS1wQEiH8
cR/Mdr+zgEtuu1pYT3OxEN/l0ytqBbt6Uab4NBP9Wi9hfxVW/O2pcjrn6D02AmqFVfTViwMINTa7
+vr7VV8pxBRG7qxHJ5ijBZczOMyelbhjI8RD57ZzltmLfl+KpPtokjGNhjFD8GbNyz7xU/SsbgtO
ICj7Yd1307TXnpU9OWWfP8UddGG7evDH8rVTA/NaZujXIWPzBro/3tlsMaPRpEXQpjk2dDurGk7i
swqX4HlhObpy6LmPyBiCZzZ79oHkpp7rqjrkaWCfxGINz/aCusBR3j+AN+IwkIXGdrng5JJCsxLu
ijejMHGOj3X/xZbpqLtuNaupYJtIDSZnlZ5/f/T7ouMlOdOpvA54InbKJZJihNYmi4THrfkUGAkz
D5XofZenyb9eyme7p8QIhINZLL5v73JoNgrhSJ55JXc5X/3++yL2zY2WIE4z9E1PKT3mwWhqH+SI
OicWVvnRUCZgUWg/Ru9WL4UP3irOnX6vlBUyVvTHp5h3BboEMNF0HJ8Gbj9vkWdVK+PIJownDDEI
/lD9833i8XJg0hR1wYn5HCI9M3EepbfEhyVgELB0LL/78ZIm3bgf7BpcUFUmV50h7WtbHHwsnk4j
H+HZ8rwsajtYtPMyGyeF7nJXedCek7iqatgoY7xjKQY4DlCWEQfpoRAFcGgX+1zYGZrRXD7ter8j
kaVa+pNzf4H9bJIUd+eLN86uHHR29DSkkNFgtiWaEsf9YmvMmIkD8M8p3F3QxpjERPyCDqG62iMn
ndMwRRnT6aPpgiH6vbLYzx/LlG94TrnNoP4VSGTuP6Rda1aV6YeE97XkPSEc/fC4WA/EQcXn0sdr
qDSf8e+fwrCcQKHnGkxoxgREMExa23qyD79fLyEb8dFh0z7eeXyBU81vsnNeYAq4UTLMrLTmTp5d
6GWrdkAMXVMdlMrDVhuA8GgHlnp3ITbZYiqIRjc81Cz/JTkRA9qaVeUOTyFPRMTAoEr3LCEYIcij
VCkWu/KaYLgIEjazQGsHCColSrV6FntzAaC0+BeJm0HP/nZo3tuJQcKJtfxtMomOQ12Rlyat3eBC
p/rAmbeewUGmU3dEwjGEduQNAZhSE0xEpteVvhM5hg+0OVHTbYcivQqiOvoZYD+G8Mo9Fo6xDoaH
INiO3kfW0uwj4g6E2EoZVX146Zb+MApYnF73j78inl/nEsQPyXJMuw8tPu3OurEC5MBJt4L55YzZ
PNT/OQqSHmAwfA+rOK03/hhBeot64ink9BWfF4JSq2UnBKdN0dKmo89iKNzEby5qWjaRM+9EKrZ1
8qz3PjXaQvtRz0RrICPJJAQB5v8Djv8WIyR0DgwajAWClQpJ0hq+3WaO/GMGtSsQHL9lsssXNHyT
uTKJQDGs8Bb8Hd27s5Ep2euSvZriP9wLWL0jATnJxFpbGntkcmQgPNKz+/0SBc63+lPODvL+cw8a
UI7lupyjoPuUdncKSQFs+fh5TG+bvP02m5OJFsB7wgG58aFZZX23CatnMhphxNGrIlK1WVd3bnVO
4K8pY9l3o0HFWq7vVcPk9ZEvvFVIJsGERmwx53UKUBNCxi7oUb2Zld7OtX9YRA0vH/M5x38n5YOb
EaIjVn7V7IpUgVR7j4XFJgj1ZksT/5DmnHv81W1IGkuaHYtw2aN6JC2WNI07SJLYyG2ObzSvXjLy
MnQJhghe/JFSJxDteWHOvFq8khwYTWxAyuTTQ2s3FUcUTDAlP9lUn2wcEzYmXMiCrGqGYFsvDm1I
vAkNxnMgYTz6FMBB7gmj978kJn4EY56Ydoq71LAPXk9B6A7BqzXp41zJW2lY2yDP8Plxh4088uU/
yc2CFOrC5G1nZRZtmbFqXGtc28d+/pozpIthcl1UchZ1+2c0873MktfZZNOSnJOl2xc4VBpOfFce
CDMR65q+MhnaI3S+wx0Ek/COQnr8z+OZNi3/UIm9mAFIxN5+aogbQN/zRw08WPT0UoSJdeHT2C7W
VzquWKPwF4K5NIz9Ba3OJpucW9AB0SU2aOuSJ8o920vjwvNB7yDsC8zKx6ox8EkjUkUWMNoAvJWE
9yogE7jFYzDEUerjzooZx4X3kS4moTmNKi1wNGfbPKBB69r1HOvnyauO2QgiDL1OHpO/xYBOgu5I
U3g5yca7B9YUedRiWh9g6JKPHEaoC8uJEwuReIQ7Ym+ygGDiubwl7NJZrzyUsFRIf6x/yMwBxBLa
n6oy+Dymc5Ylp9xYojYND77JaNpdHh3U5L5HVljPEanCZM8m81CV6VHfSYzjga1ehM9kJxqFAGt+
Y2mMObBzD14VbHIj4n+G96cqXvDk71Vt3cSG6mCVEeAwJfG6TUBmu+mPbuM7fes2lXeYKgE1quek
ds9oDJsVQsdn5hWJUZCIQW0PLJTUiHaXuH5U2OVLtSD5SJGNcmuhFwZvgku0zslu4k+lHnvPEm/V
Q1CAo7OayUdcFi6uwmEFw4CzxT+5mMVzXIgP0rXgMkwrE/yQuQDCm/2/hWlsgum/yf2jG/U1LsUx
LLkt4ZKt0Q78JERYDOVIvpjxwC14ZcUJZ+kfwyJUaWJ/B57EgK8XAx5WSjgeeGdpf0qISdbgsA6q
rlkWECjWhg8oUIFbJZ9MN9aJ7XEyuR3ZMxCJhrzWm66PWXYxr4N9lHLZZmonQkbfZLT6ZO9UqvkK
GdIeBsgII1IJH2hnoS2mvCxfWjQ49Qxex2q3aarOICAj2wi2ftwclAt6t7U2tlV+gaFm1y/3LbiV
wcZf6xi7lCkOZ7EU9ccc07nRKThVfjL85hCypjaq5Zbo+iRy9dqo4QZT+H77nzLh3mxAyI2lYeJA
mlcTMy3/Uvrmv8Lx9zJ/TgZq5zhlXEP8FbhENw4f5DAfett6k7LZez6C6OmKCjGogx8YiHufSN+8
DfaT5+7FQMQWPtdVr9kqyalClyhuDjdRLaojEOqfhu8YuT/W/OQ5KcefanK2nEJ4d/v8Cwu13mDU
YawIg9pOQBAIhKtpBjwUspRdcxP7q8WJjw0jQIsUYW0DkG1BMJTGf71Pop3HeqB3KYRJTwmaIZr/
JSQJ82CsH/O4ePOyjHKK80tke2GTbgytKM8YAJQY6csUiTSUodRAu+Xjy6+ybye1T0tNoGl6KQHc
BemI8prEJ9vfQJY4KnnnshknDYEoz+EIJTLe6YbzyZZexOH76IfATGnxAOBvmWz9oxeMZmHuKiN4
G8zmD1pBqdlbxDsQWz9StKeqAlFFlpA7e48dVEAXFlphTzsTMNycVpc2MJhiBGYUdvVazX9dq9s4
8c8MLywYin1WhmeZdfusc3ejX1+9NHyucr3T6CU7lzl/XG6M4ElUFllDFqHlQ4lyAThTaYGB9F/N
GRO3vpQeQ487d3HJuX3zk4WBZIzR5c7+02QkSPumbR9y00DTHVgIzM/Evfw3Og65TKNzrTM75edT
KgmSdEp1LHRPD1RZ08Fix7MXIFT7CghLRkFbsmnbiOQCoIwKc+HbLeHqEnNVjXstWW9AbYXkiQwH
6W311aGHZJK2dfEaYLGyXLifbmet4qbeuaN5JPXo3tQR18VuPskhuxdfHt17L+NNVYVRZb1mNlla
mE4h7m3r0n9PqT8Vd1DDE6Xq3xS5Qzoxj42R7QhtJkDA3LVtg48B/kc2XD2VPE0oaHpfH6ThPyIY
RiSdoeRtd0B4wB2LBwuuniHVZ+eGyJ+N/KdxYh604WGs8ErJs+mCEZFMtFIddcNTEWRPLcisRKL9
SXjg4a1HYpXihxy67Gz2ybPjoGvhed63hPl4RfCvyClDBFOyVRlKpphoNmBB/Ux+9ZosbrYFnDQf
W+Qqm6UZ/4wDn/LC/ov9GlBgTViQfMoCFc29xTBLrZOUCinuqmLfJRUITndDTCMSJhcImJ+yksZ7
sWK5mJ59Xz+US30p4/qvxAZAgqG+SiN7rMCS4eS23xLUCL2q5aq2RhYsjH2ViAE4kWtAknrkjPeA
A9n81Y5+LlFtr0Y2eslkHIN0qrZ2XdGOEEiYhnwjc0EvAXBj5fjt3dH94zXBxe/NH7RXGvuoAF4w
FZxeM6QY6wFIy1Fq86MPk9e4UR/mFDwDMVEC5qfB9TIZHFAddvzNNCPT0u41h1V2p5VPeLLVKUC2
uNbVPYLSZU7fgdpr5F+05Mn6rWX8ddd8/RUeybhTFoVUQptM4NSZWzaPJQS8uiHwy3TLGpU3jWdq
gfiq0LFAdfYCyClBi3Wn8PcKoxFbfsE4cza2SKQBiosRrxJRSR56U0vbI54tcOV1w79tmi+/RONu
pHJj2XDyTWjTBJx4WzcMj4nX/VSoG5iRUAA5E2ihO5XOGneViF00yXBAl7H58IpXfzBQSc2oukue
R2Nakew1mmR5g6F35+A9TKSBYLCZV6I5zRXBppltQxCm+kLCITl6YvZwJvusfCaukKSR1bY2rX2o
Ssr5OSTrgFUHeOJpYxfy7b5KthdTEFq2/DcxBd8jjv8o+I9V9+/BSpabO9Ipu2P+L0shYMplAJ13
YqFOvJPKPxXjl5WvjpNPpTsv7h9zbo6QG6+/i7gMkV21uJBq2BqJ7LO1HbVBykwHMYq3uZnPZePd
oboZlYaXp3Cs4QwCBrOUa68Xo/vSaPNj5683PQRd9irj5Pr7O9gYw9UxHpykjLRX/umT8ame55PO
HTpDRnVZEnB2GXepg0CzkzXBhxE3u5ZBPTEyHIGm+1P18j+OuUNfTEeEG5RYMQkZeBGZyQ77xh4/
JiuZmdmKFx+LDz89w4wTzms/Aa/trAI0qXAo3QzvoPW0jimS1g5Du7Upxbeykpf7vA6uk3B2Gcva
vmv+1qMLPhIB+LFAMZW59kMg5kdLvZgTFCCTpOZWB98mgLhVEd4sA+S/P2E2xnZBajoSoa6M/B7r
Dm55silYi3poDEYTkiass+sMkwZP41M9wM4dieZb4/Fjx3rOe6yQGcGa64p5Sc2ct8vLI4kSlAbz
u6GARhUkArNpTc9urO+VSLGJBbF1AERWpan+DXPc0oRPP9r7qixRrUbX7Qk87P76QOCZvVWsP1qZ
vxYZ+12WOp8SsTNKAUS9JqFjBos/Din7ay5IeLS7S67RJIRGmUTF1fdYavYFmT92Xm1lEmUaAQgC
Eeh7zoLHAnGWOciLttUjy6d6ldnOZwL9eqqINhgmFouucU9DJN5UUijH92hs5vjEzVDrEY76J9f/
zIJEDp7AGFxxBcPBpYJSCnf9HOnShV3LwiKwjXFtiHZaAzXbzEJgRO7ffPYH8G1XWD3u2XB2sWPq
QiPu8lhXNqR4q36vQoo3O4a/jbloHxfzn9J1X9mb4x4avqlDoD9/NeyC6XpIEMZX/2Wa/8x0YFtu
Lvad/1uuzDo4jEVKeLjCelPDFJO1/hMo763Duwy7YzjYM5UFsk+wiIt97R3UWuWL37Tb4jFzsd/V
YAgdkZYcjC86T/8bsv4tdB6HliemV35ImaAPGQYswG5OOaVKCB/gXseOEjszb77hMhMhVblc8ve6
E5GRMWdnroxnnPV845unrrZ85oj2tbr/f7Dl2pqI/FM44/uUjbCp/rge/Xtup+02zDmTZ4ncg3CH
NVSRWx+7d//UVTDQJbWVZ4kjH3Etp+l4GQOftM3iYZkQuCICMNzpc8JbOYb9uUsDwIn10YXSbvjO
DdjUViTFITPUe2jWGsn+eBQTjg+ABPn4x+rwwgz67tk+p/3dXOK53LZ2t1nI37pPFgAZYrZ16/4z
K7OzsliGNMMnp+S4LXv5pGIPnaODSCmkhR3i/1KSsRiQYeLtfNB0IZHAVRqQlOvcpCIgpzecj4az
r5uJ6jX+c/v5OA6PVWmcpwp3R+49p6XxBUccItrrYDGAsMV3jElg9AhujFnHx6ivp4mJZ92wmW3w
N1BD2NNrJsyXPFhOxIQ84ac6pRgTV5PJNRLkfNTV0h1acKeViaLYyGlUVUVYoT/xFbd7y0N9ou0e
4YyMeIj6uTJ5GjNV9zLnCVfLlyzcJxmgsMWOP67GpjiqwrE2GYrFdZ19exmb+WTpx001dW/kU4Cm
1AiKPP0h9PI+pOeu9J5KqkR8F4bNteIT5H7/G9UKzGmbJX8dobDvpvfAqNHbAwTCsiSMZ1GwQAYQ
w8i0/aDtQVVm26Rb9oC04uLY3ZNFgdiwVmouZilesxYwI/+kwn0zasjWqLca13v2Qr3re/GGXWsb
u+nXZA+fSuXI6shQ8g00JONobCwgj4MeT2FZ/Bg895tSc+QRyTIpWozfv0NSYtXU3WOCmJIwBsuZ
zsDBE/iGvM80Sc9JYxydbrgGo3kG63qcQdQFafnVUDCYk32LLbSvXbdtUioVKcaEMSeQajTzG7vm
2cmQTGfji1HqbyIzXvHWuzGEeUKfetKT52cn6662Tf4sDCPqESjXNFx91JmK/YB24ErT4NjmIagf
sw74r12a/1hARGGjDgbSmyDJn7ys/qbeYIy0/Nxv8pbCqzA/7IYCaR5wTauM7qr4GofkPAbie8hJ
edYd2V+yp09EKFATtE3LReFEVGTgMLCG5FZxvWW1+hI9JVdcPMKJ2fUdwyyxnHQcMsnQD7r5yBbR
rzFAobPJ05fa4SJsne/792gq62+YxX9UnB8hCn37FpkvE83IZDUGPH6BVYYQ8tIG3ZYGa6JAiE6p
UsSv1K4cxPJv4G8zFyYEH5cTwxt2vIgP9ILr9mgPiSKtC/55P067wTZJ3533KLqjZQHokdzHck5L
YLSyIVYDPDYlH3xKdHKfOJ+t063tCrvMYPVgG/3w7N4vaZ9olL6xUIjL8xRAjGcEnkBW3iuSY1f2
SKZr57r0bu51ks2PwE2Gq9b6sCZ2ZzDE9o1v71qjYnXi2NMaYsQH6gUGgar/sP3iZ3IxPQj8weuu
GTaYvOcdcqppTa33MCCeZUd3srzpBMcYP6/tPtops+PBHD30DHw+hRVnq8HrrgUz9gF3TdWjfTP+
J+xMluM22i59L71HRCaQABKL3tQ8ksWZ1AZByRLmecbV9wN+0d2f5T+shRmkrTBLVUDiHc55Tg7h
hGQ8Nu5aXEQCWpNTBVhKqS9+Dy4nEYzXygGbQ0spWyDxcYVH3DSfQj6AygKEvY1MIkHgGhjgfWk5
xsH/XqtxIQB+j6STb4tcjevRJjJm9th8qGruGJiic1P02GsZ1A1WdDc4JkcaHG/rlR6B4sU5J7It
V+Y1aJKbHdafZtD76xQV3yb4hosc9rWyV7VhL/BrdA/ksLhNJsCtUKJoN/0eZMZD0XEU5UyZkbRl
ZasYW9+7UUnSaKPA585r5nIOsLPoLtPxbeggN8V2xahLPSepFvsuGvSuEfOC1qC9msb+pXOVSaiu
rLYuK+aztbggbMM5FkUGbT0Teh9k/V04l/Y+XPLpXAl7oFL+rmTet/ayI9YGGqRUMPRnHYj8sI32
NkJiITow3eTDJoszoac+8Ep+k5EZx5FQuWAkVokje2B08m0uxPfeI1atM/gzcjqASzG3UPG52kP3
QUsfWvFsAi2MFzf2CLRhwvU09qjLGXaOphOtMyf4GbNgXZEBdI4D5nrCG+9sj2W2xZbD488mTvPp
jzRuFUJbSiwSvH5K/c6Knxf3Ch/GWAvRkzaXqT0McFIFsbeuXJV9cxr/FR0uFt5g3i9I/P2Ukmjs
hRqVGxGvRRPeWx76g66lsyo1mgm2d+Ujkytz24E8bXOAYSG7Z8G0l7c1heOpyfeW1cWuyHNBZPQL
rdupyvNDlFQWyd9kluTkn7cNLOdxQEEPKGRlltEvkeHTqPIXa7JPVNv04qoqtv5MDoRp7FtjOjUQ
eQ9xMr0GUFcIMDv1HYVPHtJ0kQ7yiK4UWRsus4oLEcTQ8EL0A41t0VO2LIAF6mq8jc4+MZNjYNJ4
GbbH200rmuPJCaG5hKxSEYdTUuW52HYFrqM+9wm1MFHhp29A23mGEDXtsD8mbWPtBZGxsSZAMwXs
ANaDqFzUSJeioH+bPk1RM2zIYWOF5hzz0r8wFbrCor2Usxusb05PoECbJZ+tPxGfEJ4dK9xlgn2+
1TwUeNp8S1+qxfrDL5f9MkVg7mZ3i9zVaUMeJwyVBBnCDk9Ei9xLlIonwq2M/j7sm2ZlJ9mtQIHG
muQ0DuR2N4utJyRWJZbOO7b67zpqf1EeEtMQf8dPsLYxKRKoPq0i1mM9+eF9Lv5y+bsR2Zyeug6x
Xz6XmOsZtQkTj1GGatHtoNrYmD6XoATIALcK1em6ndeL4Gzz9V8jKX8wVCNgQN8FLRuwOmDBntX8
JZrA2TiwtWYxnEAt48ZCkAk5ncElefZFLl/Qjn4XhUmyJTxdp44/dSBiBnAfaVofZJVffCKGhVE/
IyjbK+rEfmyulWVt5mR+IzPmTdXVJqJ7XIJouGDrCR3zSAoo9t58jAHCxaeMISK3wfDNDcK9j2vA
VAyVugHbbRGqlWZLvybrFIcRPqMVbYMXYNZ1nogCdqC5bvCEilVT4U4uuFVkUz+ZMP4ZvAMn0qRF
pONwa5o9oEnY0W56LPrkKcmzF2UiTjSWN3CwULTz/IVRQIR8En2mM3F0DZpOnJbxw5ynD21rvvpq
Jq6hus2yNEiSv5SJ4AI2G4xRBT4ItvfOwP9SivZ1cn6Yfeet6tZ9bsoQQU7KvkV5BpQK6+xzz/nA
BX1mql3TXXqS1cpi5LEaTNd23IgmfYLcRxKzkz42Q3eqWv/MsAjlwquXkByd4rWxI/fVHr6VM6ls
TnE2VPVc5vnFDLBwl93OGGbejAF6k+v2n8rqvsH2ofeLGcXUhkf2O9MiQ0cz28b21oiRRTlFLVwP
d9mmGZW+UUUs+XMhPl7CuXvy5gkbWgexeK3R0Xo2fO4kbCGNUB1HPkXseJ2pfVfGN5VS6BV4SxiR
r9JwRNrPne2UNnXY6H/EGmChfLCGlEfu7OXUrdm00h+5YhYfR1CwAiIF6XaYg3NxLys2YLc2+lh2
e0znGv8xLjim8/FC+s94qjz3AavOL1mV11ZPP8DR4PN2n+OG9RzrHNSxnXVwQ3TWilwVTCruJ4Qt
IkJ7jsPl07SlBVehSl4BtrFT4QBYaU44htwDLh63fMad/a3rgpbwGJQ4PpQ+wHLzltQXyKh6i8HT
X8EIOjRlfLUpwXdEIRPzFp5Ni4nS3NIjZahUq0vK7R+DqFoBwRs34CiYgex04N+NhnEawM2vABK/
1wUeaJPVZPgtaZp7ymCA5DE1UhqR9jKwwuPJzaPR2Zt29uLE6AKH+AZUBpZueXvLc4OAMVnijSs9
tBMufViAQ9Fr+/dEqHprtsSCx3UFg32av6F4fs7yrGGRb/7INCtEkKh86pI3ZigoKrSz74FG7wYV
bgu/fgUEg64N1945xxKCetc4ct/t57ziHghiCNg8ujCBMR8mq9GxnB/YVLeKsZf0CCrCclSQR9mS
S1mRT9kuQZX9YqFtrfJmkYlYEcRAG2u+xEu8JW/KO8OqT27YvQFgeIvXt2dodSwsojGV7N+6JSxz
JDUzcAjYQGVzDgZdsw9EpN/2LFkkYR3DEruJZX01LUGcSJ4+Zl+/VerihGykZZcy9aiMJ92lGO1i
yofy1EzTTS8hn54Hmq8PHzDsLRNk/3mud94sf9nlgOPC5lPL5nJfG/XZ7fSbmd8HDZfQUDB9qgX3
BkqXU9Hra+rqVdaTvU4lGK+yiiPCIAgVoh1LXyu9Gmm0m0gxnZc4075qHlzyTQPCF2Z3MyF4XwnL
3Q/6JQ0IlSITBXVrKT5NBE1RUlJZBMOvqnM3esEoBYJUVbO7DgMpqz2/xV6CV6VLBKtJHtdXJGtN
/qaj8bjUsnrHeULdb/YPPUmuwBWLbUm269iljx5xGIixzqS5CHxLyUqaOX5XqFxrl2sGyShDxuA6
lSZNZMwIJTPTH31vYYPGA8Bq2wnQYgIDMNvpyZ0dwOoE+pXhw0A6LfuQ1wqv1xrTFNc1wUgzYgh8
vu032DXfjGlbIX9e4aVyhpp3oOZgbF2B789F7/0aLxm5ZOVShV+CODnMbVis6xQ/C4E5OD2ZlOMv
8k8gc3liw/LmlOZ/Q2DVlEiSQTpqdodA58D81bGzIHc6+8ZsAxDTcEdyL3+yxGMTDdWrr60zqjwn
x6VrLoHAkmRgl4TgQDDwGMhIXSStUNUWv097CRkIriIVwE+MTq49nfGRR+s+wVSQSlJ3yMUijeQt
LBpNltxpSAf8TtUbC8H7ackyXkKNU1RJ3luPMz0k8RiZ1efQuD9K9ESzp/4KPiKTZtqYmLtVAvcp
ycnsI/fEMb5LtKfgGLkOXBOM8Nh8j3jAIxiPzk466C06cX8Nr8k8ZEYRU0khWwk2cfyWVFyZkek9
B05JSdXu7Ybna2myepKK6C8SoKuvKOiIUOiWdOi0Rw+aYM/omua7x5re6OB6q+qh68efLESuAkAM
IJ+DIQknQQjIcpo4VHN8jJdoamNpAhRp1WKJre6WAOvlv7FQM+jCcImh2akQuBDHm66d4iOn+h+9
imfrhBvc2OchThW9xGUz1uUhY5T7dKRjDpkjqVZfm1TsMdsSheupdFvILjrVLLMHOqqDCMonp0pJ
D3TSDEkQfKoh4mmtyfI2e7NZVV/x3ijJee2PObnfCVasR4skcJ9E8AD71TZeQsJ90sIZwzYbuQSI
+989F2VWvASLAyYNKYKLa5kQOj4u8eMWOeTFEkjOVUxK1hJSTq54uJuLi+2V38YlxjxaAs1nks2Z
j7Kv1dBwPTbDWVOb2ynhUE3a4C+nQ5/tw+Yj8urWVYSmlwHaQrz3rKVtAtSWaHWfjHWxhK2PFbHr
DfnrI8R3sO2uSQfDfRetG5La+55HbJHwYDKXGPeitQrWQ+73ylWECpDtuES+B0v4u0kKPMbp5ZQh
KJHs1RcH2G4+Rpu2Z6II2IwCUaqTiKJXG+wjW2WTv2bK9Wagx175lrOmhz1kpNJz8kPUCB6k9EAN
ZewsaBeDmSD7wGCnHTDxwkUTzzRfw8xdC4AIDXAnr2xlDhwSBcaPlRWwvUZnU1IKQ4QfFzS8E7gZ
sTTg4sUCjm8XhHy3wOQlVPliwcuTY5dsshGCGeD5AQJ9u6Do0YQ3C5peLpD6YcHV18DjUiyDx8Za
Z3WMDESGz5Gnkm2ci01u8677hkCFk1QorbX0GJWPPuqDudkWDNG8HPYCxZYBwcNlnsjUC9VP/ZzS
8Z95uOxCO30yICDvpVhsO3NnPDS2D7tORkybsGqp8tlioHUmEg3Td24SHl81uOBihxQtl2shcoua
rk99T/qh32pLlTSDSbhVIatp4ccXFn+FHh4o4L0ttP+/6nzOt3kf4A8J5aMZqunQNtwGGFOgGncd
cnhVorBLZ/obHUCUq+9zWbIdHpgu+BR3rOZOpc6MOx7uJeHvE8y0pbfzp3uVs16OWeqcqAfKrd2C
FzYRoblZ9NwrBhjI4O0NIBu5CdrAXWWyZ7UqQZWZxpHSajVC4Vm5TZu/IVXsGK1CiepDhfCvDdG+
TEQYhx8jUvNTIgH+Um+vY7cMtr43z2f010wxkpSOw7M+Q4tsTVtNH1G6pLRpTQKnmLC2TMXZMTat
rInSTjsu4cD2tyD6YrhYYfqCQ44Nh5UEexTx3WXUICqQJvrxti1hKAH0oI9oMfawoK1vTmYToStN
a19hcT4aDcTXimXhCynPu94174w5zX5xMu3g6qjPeKwh5ebVcPXz5EdUd4yOCMN4Mc2CgbZJUAnr
Vus/PyL3yfAFQRgETnXNpJE8ptVNBfX0HlT63bM+mvFXBYT08h+iaVK949c38Pk+KynQivM0JgEv
zI5wXxkpJ4Xelm4bnRXjViQHETRsv6heTTd7CMJermv+X2tZVsb91xd09OkxTKCPYb9dIQ93Xlgd
lVv4WPWV9TdDusrmUijmUw6v90IAi30z8SEDm0reBVk2RjM7FzdOkROmJGrh+LUuX1/m2I2Ryha7
3FdPU5OuXegr6Myq+a2Z6ROH3M2fDcYNTqW7T++GULv+0SwFo+232H71PAGGSsB0Df7PwZX3Pr6J
h27wjqB1p7vaB3uVN+8UZAj0e8d8MWrXP3z9SBhStQfdy3nYzeooJA8Z0wLQTqXeujvyO6rD5KSS
8ah9FVNSHQunHK+9n8brvO3KSz4N4NmUd0Q1hG4Ve8tHm5w9mI7u0hawq45XthL6UpBhdXB5HDAy
pAofpJUfYpg6K7uyiFBsR5vTLf9oKtA1AEm6OzmrB0/ZxjXIMcEV45hcJclcwBgDyc5BC0JvfPAI
lv8e+lBQkiQVmzLuy00W0SM3oQ6eS398quYm/5wEQvleY0oy62K+E9CoT0xNSS6fQ33GLYHgNVaU
ihg7Pi3DvSmSyh/Scn6WjgO1oONpjYdB8uCqx3hrQ+bcFSaym9EIkdqNsEOIFV/Mkyn1XuzuEFUV
97EX93vPiCGfaUbkXpV5993CL2Rlgn21QNnkta63ByH2WKi2QS+3JJOUI3FptYXODPn6FudAwUJ8
TCD8B+pHZxTZnWX66d3w/74LMlJKKTr+8+8tK52PucMR6RZjek4zLN2WSJu3gZlmItv4L4/tcN+u
kRXocwIShugVKl9t1R2pXMhLwOCmj2QpWduhamFz+3MEfCNUe8/p9pND3k8MlmaKCUWm9eFuZDDA
kx8R28IbHYDpvMiQx9rImjwLzTftIygl7+WZ7jMiiyxrb5hWyiN3vUAM81z5bXFTTcnAaeEEB/Hz
GLguvykCblzwlym94kHUwEaVPaI1LUr+TIMuAiTt1qCLumZE+K69kVmrsnz22YN/Sheb1BjdxUnD
fy9CYPFdlK79cZx2bkNPOYCQCYz4FPOgOdveZxWOALpbOyKpxkJaGTGwwTNG9BURjnjebVlwpjuj
v/OgLTEvkvk9BPBtWItuN4rUveIBjtaWnPG5JRlsVxgQFQMgvk0c52cYpGcciNPBtbLhVY9QqcpJ
TSCP5+HVto0P0LAw7gjRO0IpqzeafuBlKqaFMNe+eYM0thWi5r1O/OwNAaWTKOSMYlRry67J9I1h
syTKw2FieofSsx7sxe5ipkW+D3q6j8brp3XNMgJLwgQjYwi2Mf/q3DcgDuMJfmPcG9PF9dniSH/a
sBMKTmbFen1I22NrVfHu6+NJxh+ZNYY3M8puTeE3d2ZqEG8QOOLJ4tDYGHVS3MLhGrhI0kCgVfg+
4DlNFKUHNvfBfJlUme8Hw0QqPr56GJ+e8o41SoA3+TAqJilkd48bBviYBgf/vhmTfufnhof+ToNu
GNJm2wU2uqvOyB7MejiPKJ5pR3J2gr57VTyOxuglgB/3OKFVAqtsflIXGS8y4vW5sj7GQhj7kVBQ
Ph7aGX/6VpUbMJmSDfn/NYAKh8vM1vrchIs3szSfhIucZW6aA4AnvKOd4+xHhvRHy0N5iHZMTv6A
7xe9kQdE+kBC0YuH53xPdKB7Zm7Q7+qE+rvElpFqy1vb5E7Mqomujsrf/T6xnuwpwWJGNPzK98zs
Uukyv4zjbi7Drd0D4G3vzRfawia9zI417gOj9065Vh4udDKu/WoYb7Zf4qlwHFh9tMiIIje133C2
LG1sjSDrYcC8gfxjytlQ5RuTtEajRAoUjjzXbM/c2oJRg8+WGknNVNwllfmEvj7Zf5meCKXr9spj
ZrX4ffvWbe5DUFyFaTJMw8wUWlO97wnGwGgrF1cpq8x2dlHiKy6BIiXUwQvKvY2fma2qc1vInjtH
9ry5LTMAz2MGZVhhzKOnPJnObF/gqrg01xW76MWN5HTJfV7E7mGcmIjPHeWnSusjFD5CFpOaAQZK
ZHFwnWWalqEW6qveZqedFNthYSyYNGNrx5Xe6etHVEzHGt7kg22X48XNqv6aC1LNGECuEXn6gWjf
pt6erkFZLe+aLy7Yc9JdZRaoH/QQbcwWCYyRs7xRUzjgKOYTxunb79Ow68+4JLZAfcLXooAgkwUw
c7rICl7N0fjFhcgLXWQSQZAOF7BcYjcx23vwkTyCN5rka1N0x2oSe39EwV2nbvI0RveDKEB+py7y
TKaY1SVz+nwPCZSuoQEDB2IfgidYxEfpp8GV3fVTE3BZmck4XZipDMeUQgexosUcY+FN0fDstG1x
Eg1gXmdlBTuvS5N1i5IXXHOXvYrORgY9tDurJoY0lfV4whpu7NhY3/uLqYtRnbVjXfrri7HUVc2h
ZhAl7DB506Q6GOM8Xd1i00kjwBcyhjsOt0tULtjpauT10SUVnf8CZt59hFdsl4H3NAgeYZlZmo+9
M92XwOh4RDHN7gqoZNrbCVJHNj2Bz9uq4ZqIC8B5dftp1m5xb1jtYQ55u/r5eyBAChJuvSwTLOcY
dcG+Xm7ycNIRA7bGPSiIwbdMHwG+nif2VHcV3FxaUUOdwIk9piX1kDHQWto943AiTYfn3LNAJ0Wf
cyOaNwSV6Dw7AGyZi9OncFCKReO5wHaM4CVt933LSEGNO/5e1vWLTYOP2OexixI/dxW+O0ne3dd3
keLDY8zhxGX00qooPwuGIRskJdk36v83BkqXiU1fOyk4fHaF4K1nUstRGySQDVbamJPTCMXjqcsb
lys9ZSiL3rrNobcyuLmrCGHm8TB5sG4gPwejau+6Upt3IwHla99bjGrkFDwRq87tVbOBsMFRtQxp
V0ts3KPTTDhW8g6EEKG3MMUlRojYzz7JsLhk/ufApLvwWuglbpCT4rOoY6IQJe5wjg2bX0CXq5cv
SH9TKBHkpH/9CFaEOJV5VnvUL1BA0+LzP+fpcqi2QTEec05kgoXhvdm4I7edq50n3BtQIqzoNbMN
m+WEdVAs8TbOpILT5MUx8EN911lJcSmKFrEJQhSmtBVgnUXK4hU//cSz99bc643uGyCqkhiZKKue
c6b1kP4tSl+oBsiDh+Ty9UUqH/M2YY+bwcn7S+kTtQlXXn7MJTurupPWnSyRR+Gq+Zg6W3xMyOjW
LhretC7h+sZfD8TY3g8I+25p6JItpIfmHbzgazTF8afS4d6pk/2ieHrU8AxIzkEWDvX16euneXFH
jlHx/PUTDGqg8c1LWdekXddNRSudZ+wpS7aNYV49d3HOYeziFwuZyTy4rcOScEFMGd5SMwWpvGYq
jHZUUAlqukyjzSrPverNl5rpsmJyevFCZ74OcSJIrXX0GjVFu2GslLDMT5NnOxS3LtLqJwE/GxpZ
zJ8PnmNMn3HHeJWxzg7RDX7cavTZy9Y1b8LyJUcScR4R7mOpqpGHm/X56ztwlxQJ0Qi8ln9PHEhh
fThQ7X6h3DOU+Qvzzg8WoP6Nx5Z/8kPyJHPZvgHQEwspyr+OQ9iy2C3sLVi0+B6YgXuch+aZ3N74
XiMEWHmq6fdiQS2JZP6LMWDxapvT4pQInUPsRslbWoIyAnRS3ak2fAFySfNpQGwfDeW+6yl5oazG
zoUsJVLCeJikYGkQo1kktpOXwT7Ah7CWGY1/1mHaPYZD/91eRM2Rqm20jIk4f31Jlu8MtUiEkE5v
La+FuTyzqnDNxj7YubBe6tQg7XAW9uGLt2/EZbzJELgf0phYpmmsjj7ETTaHHjdQltkHfCLy8tVA
yJb9UlJWBfz/uXZ4TLvpqp1EfLF6e3ycwIeIFkdjk4GlElH7kKRtcog1qafCl0gOx+IztxGJThA7
HnRkvw0sA1dytNXHOKWbpI2gnviFPFWm1W/INLI/RpkjSBu6BzlJ+67nOmCloftl4NbtMHME914z
BdfYIaGWXeD915dM0/87scfIszd+Jq5HLFguuweoddWm1fKeK/BCoTrdiSphukeCzHfBolukzOmS
BPrjV2maty7wByJXCGTf2AYxzOhIsoX+z6Q/mz7crv5DmohNpN/fIh0Qj7mOkCQ62DZf3SVv6L8C
2Zwh79MuqalZfdkepjLrb95yGXRj+9iLtH00Or/bG5E+Bqn5DT77wW3S/hjleXJmnf6QLo1eFISS
hRgf2///sRAFyaG6/CsvT27lqc9yqLyN7UzOWdWJd59pdp9wi+3jmLPdb70ywQgSJNev70TnUXxH
NreoVfUnY45pL/L44tH7PVJg/qh5qO6jovM2EC6AGMru2UdfD/wq1zffhSkWQllcZ8ZLgp4y4/Q2
8mbw11qd2zayXno0aFuTbZ7khLjmcWlt0jHWm3/PzPg90UNZypKuVFSbCuqHWEL5/uvdHWpyTWMb
mAG0QX2wVXfyPPmLgYCB7QNH47//NvP3cCh+nWsJogapjx2txW/hUB3WYRoIYtBy/CQ/4NevbJ20
P4oKC1ME+f5xGrxwH6r2W9kiQLYtmJdTv62JPn5jKxFokqVH/1RW0jpGKv1RJikahSD1SEIlYcf0
KvuhnMdkqTT+EGzl/J5PqCzX1bbrQIExLVc4vwU3DXE2uKwG+rXXysvAm3Oicw6JYrtRFAPeST2L
7p7PyzJ2vHcWVNfybSqK7jqxw5tjHnLZqOp1BrkAR0FNqqhjyy1duY/I5Talwv7wnYoUegKNtlUa
4oJTfXJUIPmCcIz2blj9Eg27EBuR8HpoDXNNmDMT1IZnT+GomUECiWRx1ZyNufSIt2s8FFnWRZmu
/+pY9TYtnF2UMfu1GNBsqSJ33uAPDFzxWXbVUieXUJxLLK/0CMLeZY3wWZvEVyXtnRmG4hqZU7kb
YjivdYFfU3gpYQlVjzFfYp3/96sFZfY/7n1GyGzEta0sIeTvgZqJBHUkLYweliPvLL4wego8RiVd
tBtx6eFMpUTtYOHdm0DiDqKdqE+wJmW5blACktNtldWjS5rW3i8rdo0pq8G+oidtKg6+cpz6Wwva
HDUIgssgnd9qN55XOTECmy5nwQI21zlR2rZXJm36OZAxE2bUpA7AYczTxX3XtvnRrutoj7LQe2ma
8glcVfcjRT9pMhxL7po5lu+ooCMMl1X63UREZ4JW6e1liuA3xnWaGDPo0Dw3fcauegnI83CabSXc
4RsWwHuzDawVYxfa6sYXj7G05f2I5qKsN6FuYA0W4gx4GZKrGRgnPZfGqbemACoO48Rh0Ky+DO2d
HKMTx2yIBtwE2bIgI69rGzUEFEN8qB/x3tWbGYOE5QsJyjxr79LWRAUTSVQNmFrT4mYKMqh1VL7I
zpePbU0+MRf/sbfQC2G6uGdnF71YlVEdTTNMmeCdmOeMezJzqH9CazhAClHbIWA94Rmi5LmPCTDg
zHiKrBEphQgV2QN8hzypu+dJrFc0EQdD6/wMTq09//sVpn6PqlKOZSkpHQ4+4dnqKynwv46/0rJk
h+AcgnQmnmETy6+Gb9vA9aLBwLHbDfXBAoSLMZDAwwSk7aqlRdvGXeWvOytw7wrDvkYw66Ipew9m
hOB6/gSlMS1ZQZGbHUbs65epNTYwc9hDEAyTt8K/H0kmyYTqLkb0Zknfu+Gwt7rK4w0Ti1Ueklao
IvNbEwOscE9Qcd4NG5p3rz2GL5DiWR8H4fbf3w97OcOKdAqK/PjX//5frsn7sYTkEnEoAK9r8VuC
rSCvB/owakWvAgIaKG86GUOPR0m5xnoIhndPIlPxw27AsgrezkJLeIdU9uzAbr64vNWHSnYDc/P+
LUyDCY2dUHdIeOONIMAKDKH5s8U/AIkSMMa4sUM+ZruZyufeOQnLecXQYWCZ58kTCfkSbxhlyh0Y
MAPU682fwSrFafkQC252Q+JWq0I3/cSkCFUqIV6hStzHIPrAKOccfc+LsOTK+C5R4WkUKv8Vy05v
DFZefwjR/Tr7f3/fLMvkrBKey9v2W5FCoxpL308KLCjs5DmfGhzMQfGtapYErKUFsIfMP6ZSnE3O
+SuN1qn4HAC8J6hnYr12oJYwh9T5CzfszyL+iClizdB+RU5hrod+l3c5FIVW6hUzUzyxru+tS1cT
B05a0MkZcNI0giT4JrN9xCPYmr3uw64bdNgFuU1TT5aZ5AVSSH+LnCWKAuNYGtFK1C3HHMij7SR7
bPw9YCqfyQHbOSvbe5Fn7n2plyWU872Ire4izXRjKTaCQjj5Ky3HzUhkefMtCVstv2Acah67Pror
ad3X/359yt/zvahTOOZN6QmUVQBOlmLxv+7XBKGjUENQrpWI+svYu9GxTvBLt4l3zqsI+5wKM3bX
oEUB8Z6LYBouXet+pkUMyz1y6weZ1tHaLxL2jdglIHcPzgH18B9zHv+nV0pA2lKwAomluPr7K2VH
wLoDqygugXAEfhMylgrXmRfLZ98tPwd2I5euit0tsw1rixv3WBNDc+/N4snJHWLohz5lnBN/w3jK
NqfL2BRXvvWH8u8fxTXvpzZNzj9t2UI5S1jlf72ffoZVzW+bYh3NIJWETShQ4pocUw1ZmiFOiHWZ
4eP6w6e4VHl/v1uYtNmmpt7kH2n+dsqUeavqCV4Gv6va+3MR0pcy/ICE0inCc2DIqp3ZpyUsFkBw
+TyZRzXaH9CswL02hsnsAtPmH17UP48+BdPK82xekRKu+q286+Oirs0JsEbstMfOrbprAjT/GDAc
2k7EihxC2Y3HMo1b5K/qOEzdyx9ewT+KY4fj13OkbZuW1kS6/v3DaFsBI5P55DqNsTx6kK+xtfkQ
PfhVCknVvlA2o8+kPzJA4bEZjm/0m4feIe6FdDHrDzebvXwMv31MHteF0I7relK7v91sukMRY6YR
eSphdw2dvtrnSRfj00rdj7QGjI8U5ijyKLsyBn2GXSjfwMBCL4+VfU2M2T0Bcn1zsj490sNIRhFJ
uHNIlXFYlp9hM4Ts8zwIwHYju20rI/829q/SDoeEXtuyjhR8sO5YhNr+Y2vnxi9dXdtGha/Et73P
5gi+YkmwoQEzYCrH6WUcuvdyGXF+ffFcsC+ZY5NyDc/wsdaNt43n8JYyObiziNFa5WKM3mcLyaPR
dMP5a+T+9cWI2p9KZ/5hsJrg8ofP+Z83nSMpaXjO0g7RBf12+duJFeFsQqgQ5EO+ZE1urdFqXjWi
oCNA93mDA7tfmVXpXQrSzv1pzJ7MZa2sw5whyTs9RKj8CpCbllfdJd///fVZ/7w9HeloU8PcsrTL
Y+3v16GRl5CsZlqCCnfBVbvFwyyabhuOFfzYsWMh0ebBpo70X0ytup1egr2HpkYisgQPjaXdb52O
2kRnvX9fBIvpnvL96ws0ahS/kygOXz+2xWsEMtEyke8T3R08BvqjziyeRyP0Odhr3jEqmdRlao7u
XOGeKU70HdPDP1zq8h9tsONYptQEpEraPP17HejQLgnmEBHLrOzEARHfO37lXQdIzvFtwpd18IOC
ZPPGv4OGdSRGqTlbyx8b5fyJgfcdSws97Zg+/OGz+GeBSkUmXMdBLalw8v+WpQqCAWoB7vN1xzbh
ahiNBzQdHbJFug13p7k1QjVeuCXnowfQalMx8mzzD5HBCiK8pLyE8zRfukFYd6hpcqCYkVrXjlZX
UEb2dVnbMwlz/V1OpZ/lPVCjefwWd/28dbCAMkaJ7MexcbGuAiXegAOBHeOS/dWycfv3v+v/8HB3
bNuigrJsi8y439NFq1qphi1LtHZNZ00EHoPq1kSXZrrGPTLv3djV3mNYQftE53geQyMEKPOeZNam
i8rmQsyadTeMLd6IDKELAhbSWWWk7//9ZZr//EhckxkAxZjLq6Xa+/vtkYUIlrgql/h4jCTUDtTj
9dS+zj57qow8jWAqzAcWLPIhjTMa/yLZuBxKqzrxnyiOmBEVBRR/ndjMtGDcqGk+dpBoQRvzxaYh
Y4irUG94xK/8+4v/ijb/+5nODU23Y3GuU+2r384eIzIIAm8mxO9MrUHNIgnvuvG5/T+cndlu29i2
Rb+IALvN5lUSRaqX3MXOC5FKqtj3Pb/+DiqFeyt2EAMXtY5gO6k6liht7r3WnGPapn7E4PQDwxF4
FwSNaU10Hid+5ZRHFSHdMa7OP/8u2scPHQcC5rvc7XSZe/r7FzLRE1vRW+BN9SlDKr0qUnt6GQL0
D7YQA5BvLI5Ske4bS0kvfWCZB7itL7Jv02ONI/WYVJa42Z0CRMQMfgDMkXZGXi950+HsqEoKTK7q
jve8OXnmM1SoxhsM22PWc6ALzT56TTuZjDsNikhSifGYZcYbEFnz1JU1zFl0gluZHMRtkDaMiP4f
T587K+95a7EwyO/2XvjOkrSqs3Rdq9bf8yzME1HFvseBWYHuokvwEO1yWwOAuNmFqpMsOvZfFIOp
it+JyC3KkIl+XS5J4Ogp+9B6lMTEQF68EeeUnhJaI+tGikBKLd8OUWHuo0TrHgwFeeMsZ+Yxs0Tt
1SlqyKBRS9OBve5wtA915ZtJ5sUwyUcdLXmBWFf/pBNoftwfszVeTpv37Tzbnl8/RRO/TggTPl/7
HeDIubwklRm8YqNKj1oGQt/i7ub6AlIWl25cq2XxCoapPclzgcakSUm4CslTaMc4erX7Bj2QSE/h
0i5LJxsPAahuIWFTTAiCxAoSeTzZ8aC3/gwTMeqehwKxWFMScaauWWQdUkgA+Puaijo2IForU+xb
jhNhI8zSPDdSUO4JzwjARnXyo57hygXeOm6DQbDotlZ+DvSWHgeoAJn0DakJtBf8TW9EjT/1mk9i
DD61VVU0DdpIpb5FZll6Fmq7oWsW91vzpMmJuUsgm23VLhH7CWKCWYTaW6n5hmskHdktU5ZxFgsZ
RjIZdOIwaXYiWzC4DpH1s8MLGIL5sHtcLIPxYkdWD/1BmR8VqdQ3ePkN989v4d8thYbJzZvOsUbT
XV92Ev85PnRTQgCjKsPaJaJSlL5xy/v6h5xj6MsR3LiJuGazWrpNPCbYQokw0Ef1BklNe7YY0HV5
vcey6j+MsPMhNNvXlKCiQ2Eh1xtwYN2/o+E4r/78e/9mh2PiDbUtHLKaan7Y2YLZxIzfQUXUAB/X
+BC0sVp3UxM4iVyCZeRSeDngyp1SiF0YQnloGqY5DTDatSwZ9mH51lyuY9L7f/vWgJSjnUj0qlUy
zjH7reOpQ9CkksfQy63p+ho+MUYZ7Pl4t7eYWQ9KYCVXZsDDEjE7Yg9Qv2pROjOlaMS+1nGu/PlJ
iw/N1GUbL+syd1eVI9+9v/2fi8XoaMr0CMynLROOPcBuOEQkAq/6KeichqjAHeOz+GT5tE6sIbyN
vY5FtzYfmOzIm3vETLkknkLqiWDHlwKfH0uMNZDaHHFmO+Q2GoWixda8BvccOYZcJKdZYOFs8Sma
jprU8W4Ylb/0UG3oHwUNEUprKADkvYdeM2aMQMDh7XkvV7uq7yuUpmbjTpNP3kItq+xIIOjYITtK
Qw6J6rL6my3WJamIr1rvIZORv0j0kui24d9C1Nl98n6/3x3f3T0tFZalpQuV/bH27kQk+gZijZXn
ayOONO4gJCvISgY3N2zCa5TTNBxoBQBtH+DvSEn3iOgnJge+zx/mblZXU1BOni310W1QsS0pqIM5
myRY5+rYpAlE/sJ2Ind5qxdDcVDVBKlA38fPVl3HW9my50PfAyWxK6VQ4Jcp4bYIGD7fjzEYOW1n
8HMVVrBtbRQfg/e9vVxXeuGhlvx2/26IVZuAU79aZ+aSuVHLikfAA/6tpXEUQOX67MP2m/2SbdJf
1W1DA0qrvlskYhudIzNxCAYE76DJfe6KFmeGijjh/m1elJ6Igu5a2QOrumQJRwKfuzPKzHAMWvFe
3oNrS+Hsf8WmrNcy3uwC+Ee6S83BOAciGS7BfKBjDJmACTy93OI6RFOAl6R2ihhQGgL/cRfM5LbE
sonER/vkSSofz+5szlWL6ZAwdUt/f6brfcPIy0RD31Hqsxsm6bAzIuN1EsUbb46fnw9Tnx6ioh83
OrCgQ2D44943IdDg554/2Ut/HLQZMKBtzAzsVLEFvm9IjlJRRaxPnAGk1GU3VTwqcRhd9Bl7fBMi
tIq12tPHST6EWfVWCu3Usyq8St149OfuteumY22MOndlW9+IviKyVdURPNA4ZGw5kZ9L4Hkz/A1R
yPr6yUK1vCF+/ZRZisHGgBdSGBx73u1RDYLs8ExOeOw7mN0os6wtYPiHqRoA44ZpeJ5ITj7nJDb/
fBBBPYA9Lav1CBYKZwLRpiFIBfOialr9hWfa7ytEYTCN+DbSBGbD2QYUeWgDHfg+Md1bI87Npxk8
bAkc71FOSbkZfak6G5LyVvuteGgJlFlVdp1e7JtAivyFnXyxNVRVwcEyt5um5eOOqJm01iDDy2I/
kUEwnKMin9xU+lKlfbELoLyvE60x2FuV3brMrRakqGTcElJ1g6glnJ5x+yeLlvFxm80QzVxeTd4P
Jm7QX2/SozDqckQ2hi4Y5DAIjgVtKu3pf0hXHYyFI4emvo5zHSh7jUOKZa053LNKGkihrj/hye1M
HSeoXIXeFIN6X5oR0txGV22+phI4aUnpI9Yi499czCg1smMm+gOZWM3PqExkw2y1JJIGC/bSh/97
mLR8IAb01jEKWGlZNry1MZO6ysST0g6R9dzGnEWx8LyZEZQmMua+MWqh/6D16UM1gJkmfwNjO6Kh
GCTfAaZ4tU6RIbmSZgPE6gObPrB1GtHtx4nZOnLdaU6iWliuyzDfcoxUT5C+WRXYvTURU8WpepzB
zxJ5C8zhk5VC+81KwSBZNRBPaXT63o9YLCn30XKwHFqLqXLSYhxqndqftWjsnd6c1BvaI0gETmfg
mgMFU3ZDdZBKQh4kLheoJmX2/Am3yZwAR24HotNMxVH1ERQn+bJ4jm35yP9vtgnrstkWkxreTCgh
op7jS6OyFKJsDh4JeoAiiSq6KUyYETNUVDCpn/W6PvYQlx6S4B9LsEC+3yEmLWGIGb4GFMd2ejOs
5q84s8y3atGPhIlt7rMyWtyeyY63GWRLpN772uqavamtxqZDY611Iek4nen8eZUxPt6WuIvb/HLc
laCmincHEPr2cIzInVpXQ+yGPU6vppXGB0GE8kHqYexB/nu4/ygwS6iikUG+Udqws4iCk1QaCtne
qXaRA/UygkMgZiW6Kpb+T4m0CvZxamwTBngrhdn2qubmta9KExJt7J+qpFVW2izZl15WitOIUX8d
ztn8jabqnsS69EUdJNlrCfRb+Vb2jbDe8aYtD2ZifIX2GRKxMbwkcvgdTWp+EaQBEHnIaCj1NyR4
kYpUNmgpc+u5JsVhT/5B7YSGUnj50NdoSq3gVEStv0ob2U3LYjk/d91XJqHRGcrYrowNJGzBRVKC
T478tBk+rO22YphC55VA1GO8f/fzIRy4RwPuaaa693BAcR6rw0k61fCkgkg9WYmdHzOMABYhJI4+
S9POHAuw6no0iJXMYVbVr10/AHSuKs0b5w0mMah0eW9sFaL8fmiV8o0Fe2QXjzlkLgM0mlatwkjq
ysch2dgzmKFR7rTn3MDxFHa2/EMbyO4G8r+2O5mGgYHISWECsDYWI0EGUs21Wj1zUhV3QNlXittU
GdbzcSwfGl4++oG4mwI4IuRveMrsMy5OZiIacx1CVAtd/sjYfcmNGW4NMlf8DybODdlvNlpnf69s
dnNxWeu3wWcmXGlHOQDjt+r65RMRQRRKQqAocyRPnEaRPfl94Z8KsoYQzv5lZIkB8lqIBxuLIpPj
Gdb35BWik+m8EkHMGBdeTYe+5JQufg7AgeaKbG9au11suwVzWkSfYjHNqOvIinVstDI8L9hSuAzr
yGngPF4ZAw3bjJipfQJDN0MtB7GUByOUQf/KzKOVpmVGhcX9xery16n1lROG3YjhZdO5Gav42qCP
eCHvFY1mofIfq9W9gKXP4tXGwMrjdLEpIW8B1APHcU42Uark+25OoGU2crXty0m4IxYIV8+U6Kzm
lcebzT5qy0O0RLSPOm8FLc2nfVSL/imXPEPGVzCCyHxiQvKX2dHz0juv69jxDP/70MjK65+Xl99s
wGyVf8Ry15VR9b/b9cpJrcZNb3CszLQT6eOwQtrUJIZlJDm1IQxLxN34gtjuiSxZoMkTGh6pqv4p
2GfddIJmNnMDZUuI/DkKtD2ijPIvAC5E8WKhFf5Lq8JvX05deql/smO4z99+3YAxD2EYSHNO53xs
vvvdY39cbAJls86YwW4tiTdNWS8iGXYKmy5m6VbYSixBxf1D3I8Tm/YmxNaW2+ihDJwk3IA68g83
OYEszPzNFMMjsvto+UoKBomVR0k9tVTTU5WPsMx7E5nTODHCzh7+fCGU32zNbZOWMltzjr8fx2qo
boVCN5YrEUbTydImZeeHDIHxFoTr0bbyXZ3r9Y1miwwNBA4h5thdj2LlnE3KvrMT86b1VXwemRuu
iQmZmTUlocVeheDVhRVU29+6pH0Iw34+owmfn4yU45VlEAfNf/kix6F2IHtFOyQwoFYtIj8sPHxr
+OXfYE3yg5FVhhNKUefOYfGPiQX7WsvnWoa4WJU55qgxOPqTml3juWaFRxSFFBZTgKWof3Fg3s6S
ZLyJ8WXo8tETVWNtNcmIIUP0bi7HjRepCUl+Q+O0OiAcpprZhThIDdObCU0UNx4cqoEWK/SmygNy
0zmq1aAER7i4a0IVDyLagwI5KAlRUX/NZ0uDbR9I7ByVbKNVtvJobuSunx6V5euqz1sUIMWxzOaU
uyQyEAI6kz3RJ/njWAEHIO4KPZmULQEWukM8Sf8lXwxNDCAOCTpyx66hABWSzlm2+BEyiD4TsjUd
Uzz76yzKF0C5XTszsXwbWovqgcbfdcaD7iIjGjFCKKQiafP4DVr8qh8E4oAplMjAGJhoSGEHJtCM
n/UGqOef320f1aom2gTOgKascuS1rPcfnagq0kqFDqWrdb8bcvgUo/algom+SZM8qFzsiYM72VXq
KWYyMb7p01dlQV21KubJYqQDnIBIWBUCQPSQD9m3BO2jjHrpe1CLQ4rw8B/JgtwTl6CvcEuxKB6a
MpgIAR6RxbLObgALdF5TRM8CA/sb4q5xxWhOnMnzVm8iKa9mdoYvMu9lRscoQZYvw6qd93rqG3Bd
ZFpUIia5q6Epb9N/dUFBlW6eGQRvG9XIypvKl6ZqZkJ6fPurJhZn5ixA3JMFMvOm31uDr+0LbFz5
Siat6ZPNm/2hl8XLTFOBqR0ik2WQ+uuZJgR/FncmN+yiK57pF2dbyewbR9D1osmSD0elJQGxKPrX
Tq57JtXjfLw/hEWIJSu89ep1VK9NvTx29bUPrrJyoWyCqpTLcK70fRNcTOVsK+cA0+W1MWBGsIiF
EAkEHLVqwQfsbdcIv0mhBL8JCI4j2rr+B4Phwc9sbDxhYtBel/Qrf/tbX3VIp/Ny2MQVU6ylDOVB
Cx/1din1XqZ4TLInqp+eouwpkP6tuX72/adGfx7r50p/ztMXqtCfs+mFitOXWsLbAInsSy69UBA1
VlKd9QMRSTAMbUgPNzssXKKs7K9ZhroRY9uroafhFmtO+9R92vZR5Q/nTpNDBoJZ1LKqiq7iXbNM
ESpNiARtu2IgkNyTCo6XDqLkkB1Ge6/xIukHHlvQ1NHRx1xGzlRzbKQj6VziQNxgXZ6aeanRPhn5
mR47pVtnPz/3OVLDi2VhJLpQM0ZR+1Lal6q41myr5+t4r3m+Wv5SZXXzfS4DPL5by9fKLWAu4aS8
Jk8GHBeobtlT02b6Tk2Co4S3CvKyUe2C0gwvQZGggReKW6g7iYbcXl5gd3up35ukzvuwEnnPLxUS
TmLv/fRAWekhQclNSIR+MCrCxY+BfyzlpTTCKfKTkp9AYU2QrDBUpmcKmK6anjvj3LiDdrCTS2Wc
p/5iJpfSuAz9JSdw0rgk6ZWK0ms8XAtzqXC4ZuY1Ma9tdqOM8VZnN31ciny7VnXU8ZbaN3m8GcVD
bN9apVcPNnEdSafRY10kqKw2hONZYPcTKe6JRRIsSKYcuBBdkpsqocgIunpwcViQV/og8gftXkr+
QPkm5LIHy7zxLkPph5lUN296ckuHpeTk38rF9Wel4mpHpMxczftj2F606Co1F10jEeyC4zGLLkl7
TqJL1J6poOV0fO70U9udeCy7U5MshSEHAZUxHPV7pTDJ7APtQSqpD1F9CKMDQ+J82A/5Ph32NtFA
8Sey8I8qGfRQqAYUmn8cJe33/oQsgB1WhzqyTjUsHsMisZy+lQdnxMTxOE1dffYbm6eTikcm6MSQ
LZq/eug6gid0guHpqSgoLg73H90fCADSTrp2iCZhkwJvIheHekGCXT/fQttqzlLXbSsFkXY4wUZM
IccAECmmr2FTrw0lsb7ENQMMPpnR9m5EWn5uZqDop9YyPA690c+/L7OxDo1mH6C83CaAi1e6WfaX
+0OOTe8S9XrgtmpjrKbidWanea61Kr1iAMMDk3w39Cr90o1NvWuyT4QPH/fPy5AdjZihoWbWmNO8
W+EbMn8RexdrMYunOIltBEPzVl9waNHA0VWewMLMdYX/KT+Hed9whifnZCKFa8zGR9UQz5YQyQ27
WyQ44GpJ5+hlJ2Adw/UaARRf0OWRWlx8cm9SlnXtl90zvzlicAUVCQOPD0dci05w0WUjlJ8u7Nx2
rrlL1upzin3F0XVsHElWGlcyWoAn28GLQI0OhoPeptlnLY2ensDfJVbbVPFxtUm9r5YkgT/vU9SP
N1BGQLRlADzgMrDeD4Nic544UQA7aicQwoWBwUUEVuB1MtwcuDTmeerowrFHdgY5j0GXFNM6WdjS
sEkkkgpfRZXV7qB0OrSZnryFITvGNup0dfLfANdc2mL+bP7yUabDS0vjDN0gkwR00O8UA8yWgrmp
tWwdy7WPFw18oCXIRWi0lPg9eJtrBq/DTrSHvIHmZlSTKyodHWhmTsfckrwaET+Wm46Y5YH74p9f
1I8CFn49NiY6EmoU1B+GADN2aAIm4baFnV8+A/8mWmuoY1oG/uDojYYcmaPfyTeINMQkdlZ7Jotx
ozJetKavctQBe/Tp6RW6wXgXVIZnC4tu56h+csL72ITkN7UX1QW37bsI892nKyP1aqzhe4bTssRW
KJDtBmWemYgaZ5pepyvLnLNtrbQqcjQCpPBU4eHvYZHO6rJ+I1NYhk/Kpi17fG8hkay1PZknRVeX
MYwFQqTrUSiEmSI7GbKcc5ARuJ3IYoK+I604ZFkvtHAYUSu+8mjosbbpJ8ZcqhTZRGGIfGuGHFE+
uUS/ed9rSP6RGzKw1jkV/vrE5aykc4qObk0fuz90RWwRddnSeJVXWaR9jxELb7El4+/pHeHzbK0U
fNaffwnjNyuExqLGDggV0UehU4qMy0qVbAFqhFtZJbQGQr3XinpJTSmDPWxPWtIcMekbku2HJXSL
kiZ+Jgvie0jc8A9IE/uG+JFjI8OdHDjh0hGGeqq2+l8FmSs3RH3VZWmcrPggyYcxQK401dnwCFYb
hXe7Yf0snVKn7RU20xE3c3m2g44gxQxv+7S0S9qyI1MCSnKS4nwIK3wb8Jp3ltXKVy3V7CepKuOV
hvAdl3TsP5kmg5dGs4vd/U91uY2dzl/FbY5oy/RJT8QY7rE2xl5AnsjGHzXzMofSMZDL6sXELqNk
obwkzNCji5QHtDGnQYa0OMlZ5SEksR+MypiQ55JY9+cLguHj45otmNXAhKDzYerv29TQaLuOhlMJ
+gwxyhzYJ0tH/3f/qtS7m6GxbV0q7ZEH7sgYpMZ2qS7dze2ut73R9njvtFuVSPF2qUFzbd+dtKXY
O8FMJa+BYwt2mpK0PQUVB9wF5TbRcCbr7W0sDz9LDg6athf3Sgi56/eoEqnI32nKUkLZEcoztdjc
vEVdq3iU33pB51k+zWFC4d1Rc2eNECbXaFy9cQltLEyXBMUZKQwH+cjD7ypGL/qe9wAfSVHaUW24
88VuHnd1tLcECNK9Ue31at/Pe46HmbVUQnWHMD1EpCt1hyE4ptqBQij7s6r5qJVLFfMxm48mdBZy
QaGSZCcKPEkMDe+TS3jfD7y761ooNLnzsrAt88NfP9h5E5flBIUWxWYzXmzgL+dK2YeozrCG4aiK
GaXc6JRjXiusf5pe2yYduPPQj5IjvtNiHxspOV1BGz3G/g89rLIT/dTsdP9KStPpEKgmN3I/2RtF
9Cbh3Xk0yAHbhGYrP8yT0DYVmSxexY7iVh5xL+Yr5Itf8MpV16Iwq+vU2JUXRnSEzXSorkGg3+QJ
lLduL4mhVmcQ3NZ8j+NyvrSRJF8RQIQr0y71N4xs6abMU9RCGeepOZpHa0PvQ1+1PFlQWxAKE90z
8/ZZBVt7wodtnmKzNUHE6MY2q204DggQ4e2Jb7GByVTFYrDRSCNf3ZUbCrbeFUf29kYk+T8EatvX
OKtRLC7N6gLLHdbTXCAyBxbd9Gru6bdUJu8a62UuuUTlNmujTUyYhHYDogHeQhOp2hYTJNyyHu9u
ovXFVcmkl3Y2su+RVX5H7Qs9TPV5ST7bOsofhgx4TBl7c6sRFraGuwjyP0oXAFqSnmUK0Ttk8Mlu
EBNf5yksIpWH4KKJdi0JQkCAop01LeVPu9LcYWK34j1W67HZz80+9/eNsgfIXuWHfjg0OadWvJCb
ND7OwwGnL1WScBYfe/VoNUtVwWlWj1RZnbpgqRrB+r36isVsqele2gKZP5n+Sb0/2j6RSaesPAPd
kmyIoduqPMfSiWrKc6SgRzwP5bmUTlR9r1Y6UT1HN4NgIafh79xrUE7URJxfeEK8qYcnIzxp9fKY
6kf//siMg7IVuDJ1adxMcrrfJjOW15XdFLeM4C/Cp6f4kYhPdQWIT73OovxSanC8Djm9zPLYBUe7
PJp8MR8FImP7yIdeso72vdTsJN9rHJZPfD8s1Q6c15ZqjNOYnPl8LeFAxikzTm1yjgewlaQJn/Lk
HBmnwACrstQN6aIlTsa9pPi85F0Oa6U/qeI096fxXpM4aSa37FOX/lujeaSq9EQOQ2sekUirqKSL
pcLiOPkHavAPqbKUXx+s+mBGBNJCQ9hrHBo5K94rK/Yz0H9pl+A31nai2xF4FH1Bp0Ldt6DezJqL
y6/zSgih3K01V9dcZEuf3aKWA8+vC5wmK9zmTFwP7NnfS9RHee5FrHac5AxT2mDb3tHYlI8xsVT3
CuEaENSGUWvx4C1FwkyQLTX67uwTC+AWmhsOS2GylvBZR24CSU1eymi3db6dqq1G8u3G0La6toXE
9bOaFOQQmc/wyVxS2E3DrSJPINspPaKIc+COAv2WF4WIMpcKy38LCR2FjrwVOyPc48PL9djeDrME
RFatYFPkyo4qlR3E66TdRe0usL2QiF6eDqpcsC+tVyrexB019QbfpSbfTbmzaW7AEymW8kMXJBzV
yFvRbsk4gYIXEQy9pQRPhKelbbHN/ayucamZeyHPaFaYSViD/QSDOrQ+PbOwofvNhWOvKXROWyYq
yXf6i0oxel0igI4YGDrQ6wlWCVnaYEGDDYQHSqs2AZpOZRMNDDM3xA4ELKUB/Eyny5wBsHTjTJlD
f5NSdGdsHE1fStzLZGOmO4nkZPcqiOYFZHYvUq861gbJMSFqS/CZHJLxqFo4rWAb7vRiqZFvW/IH
aFw4A+MNxNOAoTmt5k6IjA/sHEm3JBprG4p9OjU2/1YfbSgobra+Vu11JTPDAQK9VmBH3SuA6B4s
xTxIKjdWsmnlpep7lRKpgBs/cXIyaBMsbkvNlTPQQOGYTgLF4JBnQxOLmiwHKG3JD6EKW05zL4X5
R4SAxFn0D5ZD0YGhonsFloPHntLuRVo46sEW4pQDv5RkREqNnR4RTOxMsWOTNGtvCiRP0ybTN1BY
tAlpzyYtNhG5ffEm9tkykMO7ziDtLKkua0D16YQ9eI3N2vcsQiQIMuS6Bps53ejVBkw4it0Y1ruy
AWAEZFaFC2du9MAhmYWa78V0Zmqc/CVBd97QJ3CIsWXupk0OB6aUKzjxEjmBIEtnKTzui82dS8bl
FktV98pnpxFgy51OOE27VDuTGepAYVXuNTFtw9kbOa21iSIHLE+gLaWQLjhuhoaR1abNN32OqWKD
KATKrKWjTFzX8vK46L+m5TE30UGQaLyx2a4nRItu4n6pRt5UhKqJpQqJP+JtuTETh5q4oMPyOFCq
Uw9Od38cuY4qvwmER36rpep70b6KuOg0sSwHyBIV8zdBaRG2Hm0NxdEVxzYdpXdMMG+9IyvsoHCx
OkO5VHevOXYsewNSEgl0rm9SfaNPG5LN23ZTEwDN/o3rytX1cZmtlR3dD8zEnby2+0+6A3cJ4LsF
XLeR/hgCbzUdLfXXHWo5lWkGPheVmq/i4tXl8BFvePjo15rTD0PmkXEQIjizZAfjCduTRtFeJfMW
IMPwfXZfqTbfGA4WriWnuwHpnJv0AdtUSGJI08PL/z2k+CHWpvlqm69J95p1/Gde5+C16l6V4FW7
Fxlg4E/vBNQvUvrF0F+6+YtWv1j6Ur7+YvK1/0yF07O9T8NbPD036XM6PQOxNfUnqmkYHDyFwVMc
PFnzIyZAkT+a97LMh3BYKh4eNP3WJA9CvxUa6TiAjssiI3M5MqzHZJKIyij8v2Mjyp/JPfRq9HtX
JCpIo7o2Xqf4mB/+fCv9TccW4RVjdBvzq07v610XSe4bwJr+0vHKzYteYuW6P0wpeTNFitSnGBA4
j5P6IpcGiZqtUA5VFb/VNgs0IS/aZmCHJCugJRtSm0iWSeLXCfDLxiKhbJdG6FSgmdeqpmyFD+M8
Lpb0wCKTb106sxWzk0MmRvl2/1HDtysT5iSprqHNMMEi10RC0WVakfU4jaNYtZyCUz9+IWFdHAgN
++9DpGzyJcx9rpRVrw7sQ0m4xSgR7OtWsp6sjtzUtK9ZQ6CmbcDKeqIps+cadfcnb3DzY1uDmQlu
XkbwqAYYy/36Bh8N1U/keuYNXlnc5xaRZmE2047AT2q0d5mym232J0uxb/lZAdRfG6/TUmxdKPYt
fro8sm+hdGvTndm8SP2/OxdUgJG5ZedC6eTi3HcubF7iZNm/sG8Jx3/3Lb2/Zd/S3uvnvoWtS8EB
OPK60dPKZdNCpcKLqXIX3LcufvDvpmXxv0FgjfJpC2sQWpMZHu8PhYQA1neqDnmdNUmXDhDY6c/v
UvNjS0Kjl7iIBDFI2dhkfn01E6K1W9CQJZlYIEhSWqrHBunucbKuPYpAUHfl9BrVM8Jds3cDwlgg
N1vz4f7Q1SljkDgZ1hV8Nq+2ogGfEDqzJlX1b62qrEugnxt9LjrXZMTD0BMzI5+HH2G6YLH+90f3
n9d17a8LwMnO/Q8IKvxnVCfCROJo29g5zP2OfA+LwOpDzmXDmzyh1H+1ATKvs3h8sYP4e9GI2Jnj
yX/sBpUEjWhm2iAGax9AeWEEbVx7FQlMEsv5s5pL+qHrlzzeOs+fZaSgJ+u70dAfKyo7+Upm8Te/
m7LvY+sfe/rwzzXKgjtxo8zRdEn2bHp2pCLzbdVnpVGrm93k9T9CruRVoqMQSASscgR2jVO2Wfn0
50sHPenjlg/JCZpbmSvIEfTdtZNpMkqE2ZfrQVFL2tE6jTJTLS6YIrrCmRkB2JvKYO/nsJWvSba/
VzaSpepgUqZqxvKnqMI9uJ2H7Yj0SluqH7a2vbUSDEGuaW9J9NITFLquVrvWtFRquPG9htDr7iUJ
dsgexaCJeO1h8EThafdqBg9RIIbKufCKwRsLryd/e1geo8FrCy8YPD3wSoSDBaZLLy34qLiAZYZ7
hcJVR1cpJxiW0JzgpKNzb9KL4NerXQ2gae3ak6vWbma4YnITw43u1Ydee6869KxiqTL0+sHDBdIO
9APw5KmFh6G4HLypWIrGSoq/uFgq5q/wJAJP6j0t8OzeUwIP7NeI+C3w+mD5IhAu5etLzUgBKxcK
jQAavylwscduGrvg7qnEItB5qYkgo3w7dNsh3HYhZ4lPxkIfESG0FQ3u/bJhm4pqvydtpamZ5n2l
AmpukWHLWUKIQJy1jwrzqxwqrUc6gPVomLGE8GaOHpkxkCQxRJknkJbu4wr5TaISXVPTv/0KIfDQ
GIBMwpbUs8mclUsYvNlkCoGFnM7l1LdH2jvBKZy5HZWFHb7Kw8AFCgmlrFqlXfsKmLtehvgA9dK4
WEiv91XT0hez++Q5sNLvy/96OmlrpkjmBbExcU85J+ZOtkHF9vpeFSXRuTSWykxuDrLxTVmA12lr
EZMRsBDM4URszBRob4GQfmA2aP9iUnodMul7GIv5oUj4d/WuTK6AV6XPfLofW/1wFGxuR8xnkeTc
ZyD/6QKZxKOkVifzciZG73ViCvctOitQgNGjgD4rh9O2qu35SxFEJV0ewA5EKfdIw6OE/CKkRZVm
aB4qoemlCBsYvAJCVi98dvJhfxKJRLpcq/mftK8+WnRB52o6Ti3O+1Du73q2//zeIRezxCGCQE03
QetNgb4eM6adklZVezCBsF3GeBdHRv+AlMt2leKZfqB+IwVS+oRr89Hgh2zbRrytYibitv4ewKUk
46wnQyLBOMSPkYZlcTLK6Dt6AGsrUi0nJBtKbWS3lRenJJkCAM/caMKPkQKgXmbSsbZkeXcJgSvm
vILYqsJEa4xdbIjofxg7rx63tSwL/5XGfWcPMw8H0/1ASaRyqXJ4IexymTln/vr5KPv2tO3G9QAb
RCWXJRVFnrP3Wt9i6zXbr22q34raLn9jgWE598tVGMIcV2FZB46r/tISboM8bfJRC1bD7MvVKoCv
iXBUmtZCrhR8mh3wzWKRQgy6SsuHQ6ex7wxN4pav3ygMlHtRBk6CaEFX6S1zP/daBU6rsNdxnuWQ
WwMaDIudTVsOCMqamy6av5BjYrhVY7UHbaBZfv2oU4aXYmhaz2zJfCrM+BmJ7LTrCgLHyxJhKuzG
Q1X0/qHVewAgfjy4JrnTtPpTG7Qr/Trn+mEuZ81etlwk05m4Lwp7LLyglOQNMwyDDKTSOBJYnDMa
TeiFNCCer1+bprhcYxcK1/OCIR4LE5cFs7CNCGvlHAsfMOtkknYUauGlArm9CuqeJA7U1Zfr1zq1
sG+w50rNn1+I6RkgQbAIxBAtObLsdX3BlVbhea472vWQYTmYZeKwpCXVZR43cWyVt3JGIrMsE6AY
Fw13tq451zi6D6GmVBe45UTfjQSZp7bktq3SbXW/aB8UjTTAvhC4a4yPKKeXks4g3+soGbeDLVsO
Dk5tnU89LSxD6eF/wtDXtAXB23qB1hZkP8CPt1ISTrmI7UfEOkYw6/eZr7EfjxlzpSYi/kQi6m+h
RpJ2R1Jep6qwNW3WJmYTv5jDYK1HlSZyx1QfbCi3ycSSHxpRB5dck9Qn3f6kG2b2mMGjDiJf2yZ6
E+4HkFf760d04r9/VGaVzdW3r755YqwMqEPVlmJXlvOwyRssgq3a9gf4C92hA/xyyICSkw0z2x5R
Ig7cv/gtxUvi9nY77eaE1RUEuGfcdqcsjPHU+r3GJLHxwQzpU7InJUSGtgz9mDDm+rNsM/hsJnGe
ohiRTpa3Z8GC5PpZNWXzWlRgpcxUahnSKTreE6NVUDTqvRPWCLkluCRtMD1YMkoK/GWX1sbJapoz
gUBmUzDVZvtUsP3stWLYg+kb9ux4v3+kduOwz21OYvau3HB5trd9W863olPeJb3R90irp9tvX08b
zPGFfbx+dv36RL9JRC0xJvqMDov9bmun0yXCDrNXVO7jk4kRgjvbrW1ZIM8Vhu6BVvn7JOiJapzl
mQSDFEKvEy1fja5fDQnqSRUUW1dHt0Uqgjehe2UKA2nl26HpZzeXAhBmhdEgzGIIh10NVa0m+aCK
aBjLXNqYi45EQZe9NXpQ8m6qPmtOtsw2qBjkrd0OPB/1efZ1XjhTbRdMuLWvqt31k07+CrzC2MlT
pyvbQF+W/4NC9Hg6vVZTmD1KeeByIxcvNba4qoyGXSYxs2ZHGQeVfcAUFffO9Usz4IDj9dBFb9Ug
IDRXeh+urxTxYYHLN8wA8yXJayCoxu7K7wexfCpsEm6qRB+8bpyrQ1sVX7qFuMqZmW8aQik35uLO
GWpBHE1W3dQ61G/mOqrXR5WOtISs7UCCWm0iv3Zas1TQ4gBVF6EW7FoEBg5zqPIiExkdpXV/ZiX9
YQEPvKs04sWBXDbHhEywPYSDe4YUDWAvCzNsDrIrbiSAvBob4yw0c8/mP9zOKrlrOmluJzuPIxpz
ynKey9rkIM0KGFwpdCm1AMtj1c2HhKCx/Uz6HzCSCf1hzCRj+eh6QGLNqnbSZjpl1rOQonxLkKhx
ElJtnPRc1fZ50T8KpZ0PkmFhtGUTt8JnNB+sawClmAsyxE31qcyy58pEfB62akL71GcLVurIScfw
oBVNvZfbvljpAG7WMOQIIW19el6tIDmFdAjWLoUMCiqScxwoWoU0q6o2XZuSot5h6SqNAFMHsLkW
ID56bxhGdCusdTFOey0jrM0nhufcl31xlvQkOFsMnJUVIefdLJWbkK6T69sNUtOhL3exxTwU94y1
DYFJOr2u2ISu1t8PHTlfDnINAPfGvBpFUC93irDdFln2ri/vhZggeqctynxLInBzExgZudKsLJig
hOg7gvizNeof+Dj01143O1IapvCpinZ+yV9jEtbEUC2dvx2kzK+llZGJlcV7YBcEZUysbLmkPyfw
8OaiPkCq9GcjPaML74y1ruWcFCvDiZPxkx2FIRGVTXgJaKDbkWTsS2Pw7xBkHJUGrK4i9YYLaWk8
jwuIfprmcS06MpfFLO98q4KzLsZhJSV67oKZqtaTVUz0cH3tlMTZTsm6ieZm/2FLbMb0Mgafuygs
EI/cKVrA3DHW/X0RYEYCurMZY/w9SUcQmqIH0T3Md4ZJi9shDxv/HtnNZzmJrc9GkAMNDogu7m1y
/ZZUE1304qhC/lxXI3FrYyi/la1dfGlqnfR2K3xJ/b7b+CZOydTQVioKD/7ABF9kmYQp6F+Hkgy6
Q1waMo362NwYgfY+m3p5r4+6tlM0UrgKQkU8HK3i0EWSxUmt3o0KctgislDY4uzZst4MnKSJp+1v
dsu/TmsJIJUtMAwq++VftBekUJmi7UhlCpFqncNa3fKSymsZ9qSICgYj3UGD3Lfi35KcamMfAMqT
E+cKyECZTlUcvxGK2q2q3r4vGvVNxg/+m3XwVT3wY+/WZiEMJ8/UNHoyP8vlZsApvoX8bMUqmQa/
lJ5NI+dk8xFms3d7HPU4PAywuLYmZ31/UFViIBHR2MbY3ADB20y0C1Zaz15+xoC7CenlrpOU5LyI
9CBAjmG2LpW7YPSITJFh0bPoz7KC+KNo1HmnxF9goMFW0AYHmGS0kVv9i7B9MK390sevYsYYqorQ
e4D7kZrHMFEw5Nh4tysrpFFfTiuU3/N2xgFBkyEqPLg2sSdMPF5To3oYDaaNUnpqxADMCvOX0E6Z
HRucgUC34WZtzKZ6VPzxPS0neYtUQNvrPkzzYcqh2A5ADjCq3f/1maH+uoDnEZpccDUTUR1r+B9b
YIUyt4K7Rsa+DAqcb6VvUG0jnIHBOmdEYGg1Kn6teu76vOTCMDdn3nO2F2o5U6I0DV6y0VYcd1Ob
MfpouLW70AwtTwYGecns6VHRMckagUJWPf6y8NylVXgu08r6jTjF/GV2K2gEYb7GzW7SItV/GgEq
eQrfPbHyVTkq+gPpm7P2NbKN7D7WiK2y8ig5lZF06Yp3lp3J8XpQFbbRxIkrW3MQ/aVqvyZjjgup
MU7jqJCfhCfUp1VfT0a6swd1bS15SWB+sL7hV7CKSF6nWktU0gyyGaTr1UEUqMorMWryA31mthNY
jT9P3SUUXEaUlEykGbr8fZyR6ELnD2VE2n7FCTK4TV8qm3IK1XPWEL+jyd/YElolWFAP3N0zK4oe
IJ16RTHdN1lybKW+2IdqND4R/L3B9WI9ZkPyKhnSJWqC/uHqyev9r2RdNr/ptSiK8fPWT8iYDixL
B2qJzvmXWYsI9EAiCnGl1Bu415a2lH2tCBY3c+F6qax2J93tJVfW3VFyp8ybJVcjiLQlE3Epi41D
ss0g9aNo2MzCS5ItzKQs2eLlpVQkmvWWbiOB3WGDpWerWVsxo73emvHOsrYBqz1r68c7ydpSodhG
yS4WW27o4zoVrCq2udiWxDnLdGm3nbxlfcg7jLIaCKtbu9niFZKarWV7Xbq1bU+6lqp6oe/1/VL4
nrpr9aFH2bOrmi5qaappXSBWU+C2DHIBv236aiIvdJRtSKjtYxgk2XFuynXRe9W18sKj4GVX/C7T
ba5HE1rq7JZJNzphZBAtK/Tmy7S1iIz7zVve+OVugDITYoXJLYHOt6L/RMUqtGCSgskGOlmddPmk
gTmUl7KqE+IYuzr58iKLARkWKCeUMcm1yt5pGjcDVlaTe34q61OFCCbdI2oLT2196uvThB4mPI31
IoyRYKKHp1A/dt0xRuyJ57c7TnycLpUCkmQxQgTUdIA5NpXfSy6B9hyQAlJxv0gBqSnbf1MDskwx
mW9cBYED87l0hxBQISV9EQQ22VJdtkUQKPmLGrAdIHh5pUXorZdbXHi3crRNq60Yt+a4nY2lhnA3
lowkd+q4k69lV3vL2Fkcq71R7UuBOxYl6D5BjXetuDtQDC5S9AVHqT30wbENjma5VB0cIQKW8zG/
lhBHeEPmssxYasxOqjj26HKyU5ud6uxUIcrJTsVwyrNTMmwikmCGUzSc0ox0iVOIlo9gyf4k+pOU
nmxWx8CCeTNE+rFhOXIs0uFBaEclxLFxrLtjoC/HlhR6Pk6XUiwe9lGzDsN0MHilpwPuLESj/Z9K
SGSQFHpIxJDIIAkvRg8Z+DuUkN/EkAPbL7LT/hRDzn8qIf9dDPkvJWQzeFr6XQyJEjKDR3VVQiZ0
Vqt/KSG/iSFRQipE4ZXfxZDmfxJD1vMezzJKSEoikURb9JAoIVFHxVc9JNKoKvhBDDmjmhJH41rR
DOLtpIgj1fGyT578ueFV5yWHsJRdzeNqiJvzr99jV0rRD4sZ3mIWnUWbPiOC15/Bc2DOsxYmXLmq
sjAhSshS7/PMDp1wLK0DES7xGfV1tWmSsOTaM5KwqGJa7paQd+BX+g1ScI2AyJIgI41eHvlpI6yn
Mb3JbYQEkE4Clw6pwRlXpG5jmPbNFJKH1RZBjd2FK3Jgk2+N61k/WNKIoIKMy5NNx71MfIRwc9C7
sgQUSO6LYm1mUvg0WzZEQrygv1nXMVH75UZBqsDCLyMUHAOPWL7/b81WBIp1FbcNQSf9+ltNzGXM
dR5sZrYoLwH7h3rjjxup3jRY6Sc0zUtZiWtfiybyAMt8Yh/g+rrLqNCSXNpWlA8TgGjAnF6NF+Ve
3nmwxahJ8WomAIqnXiu2vbHzUqyEipfbnuBmc63a9ozOC9hM2x4oq0T1MtVjr7vo5zcix+/iATig
gsILQ481XRx62K/T0KtMd+baDxFhdqN2KbT8yrWqwGUHEMibFMsx8wB5U+DtvZbPfFhAQ1wqI56w
WYo9A0XmtiHRBWPntBwBbVPEulKFvYFNDXuqj92WomlJ+mzplrH7ADKA9DmNTZLqKrY7JUC7vCHx
usQba6+/VlvTIfHq2humpbrJa65HvBuK4cW1NxteNnmj4SXT8kH0ZwUT5g6C2zytWkqpvCn25soD
50EBKu6FS7WCsDV3UtyBaXznFoWrda4WLgU/q7I2VKxsQqrc+N1GKpaKn0mIbW2EcEvVZBG3awK1
ITY01Vrp14zdqdlcCuI45debGPAfsb/Thsg0qvc347XaGoKkC3pjrF1bd0kDkXQ3NJbCSxMETG+9
MPeiwIs5Wa5VdV6ee4ATumvVuYf/cGBtrnhT59mKN+aepHgzp4Hq6Z1Hbqi41qQyNHWs3KPsa0lk
dPNfcIZcKzeR37mlSRKei+z8HAfuwAohc+PWpa9UQrs0N5G5SThLuqWia2EEssSao8Q4HgkY2+GJ
6OGlxn6ty0ulxIub6xri5LXI94rqTaRtpGFD0kRqb7rYpZqY4fVS1eBKKpmXrq26qu1aqivb7shJ
Yrs95wmnRO11nBucLWSscXnwgOSTPsSVsqg93fDq6XuVk0eBWhoML+X04cSZlgqvJbGtqjx79FQy
xStPZhoYe1Pl9ZwjMRZzrxMEcLhcaQXGOuGaHUYzNy8gMZJ6spQcuvAxKanbILcIyo3NvpvTJF6K
mBXk35TULEWr4DdX7F8khAjaMcLpFhcpjS3ET8qKeMpGqZ5w8YGE3VtARo5lGJCzLo+EJZhrs62S
4/XLEePxbx8hJR0bB7/L3awW3Uo0rOiNIXiqmso/9Sr5kSmpsi/6YkJvzYhRgiHpq1CyEJeIvN6N
/KknzYIwmk53ca0f5jEIz9dUKyPsArob6xwW074JQprLTSscw5ReRaJ2l86O83stXWju8+9G678C
ZIRiLfBsBntMdlgl/njBtms/SGPJIsdbDSMA8gq3WM0fPNMwH6Pls+uXVFiXUKaoRN+H4aHv94W+
F9lSxNdG6q5fooF3Vrsz06Use5t320DdMohJYPQZS1kkD4c7iwl+uSvNnauxEotIm19KzHtz3s9i
T/t5SA9Ulx767iBrS9nBsaqOVnAsqqU6+5hVx8ZeKs1P0XiK81MDSbl0g/HkDyfJXCpJz9G1Atpa
/dlPziKpQ8LNLQn22KiChKW5s4Z1J5UHPzgE4VKpvu/6/dDvrWxvZ2y5dh2eZPik0VpLd6LdsT80
beIylipgn1RL0ccRxlImTy/cSeNShblTon1m7jImFNca0wOh2z1PUOyH7qCwuOlovS1V4h2uaO0e
9fkoV/sYWM8xywH5HKlwPFFRfpKWnNrf7BL+g8BCwDGDnMQdm4nVL1hsZcoHv0xJn6fHhQqxlxIW
KZl+E/qDtO6LUrsfG6nA3ApdgSXQk4luehbRfPFBct4VRIhoAcHmqVo2Hp3DFgQlXM4B0v5mxFl6
0wXqPjes5oH+ZfvQSFy6tKY9m3POFStCUIyVdFtYc/EsqtSNO/2jraOnwrSDB9iMNdkjS6/Ib2mb
RB9F1vefc/SKkwm5Y8QitcAZ6O0GlfI5SZudoXNRawe1upRA+FZzX0v4eKrMiaQxXyeGXj/wNjVZ
dw9PhdU+EiDBeE2lR0zrE59jWJnA2bT2PBt5uYry2fgk/OIcak+gM+wl0bPbV2lwq4rB8iyVPWGX
a8ZlyqRhXSvRc5LX1gkPJdLrGodvKaG3sIrDBL0Bc8MgP9Whugf9bZIPmAFlmgqMfWVovqkSbqFg
0m4muVcOXSiPl+shrggqLOl0bYTuE2iRgB7s6vwQTpN831TKM6/PsJ/6jIFnZKClb5Qj6on70Zxk
qBEN2FhT6I7CpQs5Xb1Iabtsrw2ALIIuqu/rr/0E/FeAAbpcD9IU+HttFQ/VvOp8fT7QINOfS/PA
Clh/KVq/3E/GKBB2BtEbI51nuczScxuONyA5Sy6pg7xRaYmQAg9FQu7rW0HL8Tbw6aD5SQWQJPS7
cMVdUiXzSR2K/Jz5ZoGDAytjqRfmC/2rD0XS8vexmPaE9gRgmo2TLXBV/PXN4D/skGm9LAxXGXyc
in3wxytga/WSmRkNsQnBpN5GLToZf8ZYLgB4vuSy8j7PcL1KKTYwGknyfcziMQWDvCHcQsIfYXuR
CAOAZbeUkqHKJAS9p5Fy+L9Du3yKSZqpPc53T/Oj+7RQrDclwRRcSKRYt0Nn3zIO+RhKcQqMRzt9
8qcnK32Kg+fwWlX7rJkAq5dqBqKzvax4SYoXOX6d4ldNeenH1/Za9fjK3SzlIjk0xdnqi/q+MezL
X79uQM5/WeuzzEfyiecZICLU7R9fuKEiLteYsF32snRTm2HvTvJser2hDK8CdiuZ2PCVk16BMTqm
ABoseqBKv+/iS10KeDw1EeKKXmwgKUMlaxV4QRMQ9zAKP2uiCS5lHKirAJHZTdNZpDjmMJ5rGYai
YVhHU9XGV2PQTKg7qlNWvB6hhVac8Mj2LrCkNxt0DCsOdq6xmrWEqxofPi7Z1WzCNpUIT0qU5qyb
LbcprWRdWdTa1vAz5a7O/Pu5jbXnTp22mZTL74r4LGQLTLGYJzKuObRFNR2z1LTIVlezXayQ1zUl
0SN64vDRDm7bKEvZYZHjrSbxyhzr/MbuEEPnBKyuerMDU2GYw0mOxuzIlH2lq9kH0Z7jQ5NFlWck
3BqZFxVbXUjBReF96EBZRBemY9EGL3vQunJ+L/TirW8hTtLWb1nlhXTauqbx6sVbvA77ctVJ6FVX
cZoT7wYPviunNzMaCswLNNJGVN0Iaa9rkOvBVNTYSQY0kr87VX4+U8A4YB7Da8NcgvTJpb34b7tC
fnlXDnbdrXRzrLaTLz3p/fA1nIFgEmrfnVBEFETseYltDquyQ5jx1w/gV/oBIxHWejwETlbudT9t
SwNyJhsFzMNKi3y8CYGxb60K42Db+IA4sBzkBs38uGRZWnHlEtawjjr2yBCRqvWgBuueMG00JmIj
utesxeeYojbRWWYPwTtczAwu5lTedXO2/etH/kv7jgfNJclieYbiyvpZ5RaiyOwVnP8rFqlI1Uwg
QlHmO52QDbbY2hfUCtNJ6jBWX//f/3of/zv4KC7f2hfNP/+Hz9+LcqqjIGx/+vSfDwVmxOx/ln/z
r5/58V/88xS910VTfG3/8qe8j+L8Kftofv6hH34z//v3R7f+1H764ZNN3kbtdNt9QIj8aLq0vT4K
nsfyk//fb/7t4/pbHqby4x9/vIPAbpffFgCM/eP7t5bINsYK//YHWn7/928uT+Aff/DCfcq//PIP
Pj417T/+UPW/M+FgCcXaWF5QPdxJho/lOwrf4dYCY8HAt8SVlMlMXtRt+I8/DP3vgnGMwUZEEAzE
MuyPvzVFt3xLt/8uL9gri7AIiMMG/+rPJ/7DH/D//qB/I9v8UsDragif457249uQwBNdZblP8ivd
Kh2n+o9vQ0uR9MAUNhoZv72RxhaqS+nGAmWzct+XcCt0iaEnDh2WKzQamn0qmLEmIc3+0FOW0JT6
SxtjdNWSXULejgRugXx2x6fDanY0/tNX+pgBdJxoF4kWFIOyIotmJeN1STJkERr6njdL+aRLZ9/s
XSVVVggrXdCWALWiVdwtkLRPZdg5cYeOZVI/ZS9oApypQTHXCGfQ3yuzQebpb3qtZ9/6FLIwDxJ0
DT3MlC2TuLVEakjfVes4extbDR0JraTyrqye8y6+e8uCB94NBBicVPueJpKGogwTrgW6IVpuHuI2
b87Z4JgkQ6m4vBvMkWrtmGq8tmswpbCKmRwEayRNlmE4vvSW06pVJx5EuQ7bGPMAXErrpeSXqt1N
b97ZeuJo66j8VDBC1GPX77ZoEtZM+PdcfNW8c3xbXgmZpUGIF9WrxF4jDKpKd438mjBmTsK1Ut+V
eIcGgrR7LcN3vO+Vr8wzyEhH6jZ+9LXtapJ21xF0sDTikUBPpJrnDdhAsPIma164bXiWchE4Me2N
wJedkUQH/Nvcrldya7aOznOMK1YV2jPrV6dWX9UAfYO28wN3grGn0fuJmoNqsd3tkX0/R9k7vhx0
IHvDStcRtou5mLlhDjeVtIvwLRjsd0NuKTLrzBa/wuxbq4ZdJsnVUAzDTR4BnjFZoMsq7Z70pKq3
BBrwRxjXFsYpWeOxyvhEbV5d7qZhtS4EGtvtpN0P9FfNVOAZhfXesK4gTzqnd69xu5P9kzDvJ8tf
sSVfE/h3siGBmLDXBnVwfP/OBgXcKZ0DddQJkyM2ppbdQ7xTkBTE4gHT2qg9YnW59GF3O2s3Nnm+
YZmjcOWl6m7G+iji/jIjWgqJKRoiJlnVTakRPK8nOPRnp0JLUoh5V9bFlz50LTgGgjTHp9i/DaN1
FLh1vZNaTxNvKNkzEe37HIR4Pjkpb5EhjhzR23dK3LJ5wkOqCgIfZiawjyLhpMGEENMhBiO36uj2
+nj0C1s6yKR75znyqyJ1wrhmKm0TxBHspGhbl+FF4+6rEOPSmbDuGNAuDOEk+GRptLrWDR7Q/oSJ
sBJPccUstMxipxtDZnNoQ55mk67eEduEo76KwD+HIwEi5JipjImronNGOzukTPdS9VM9f9XUxyrl
N06XAUua3yRuVSkeI1BcwZlnYH7DGRo1tMpDraF5B9px3jD1jjQBeK9Csj48DO0XDUpSkI/bPnoW
olrrY8ogPQG6UD/jRncyCCO9vA8Zo0rjDRBrHc6tXGGg8hZI4RIkPSMh6ZvhLU72bfkezp8tuVhB
EkZlyqlnf06123lK7/pacyad0AFOqZLX2ywefcCg9GlW1agfhmhyE9lC53ZviNkhYwN5e7oJDRXz
VYMZSe+blXSDQ1zEieBPUO/TIvKi7GvPlciCjauhShpxZGa0bkvcu+XnxoJQ3Kf0uPP1qENGUex9
0D8OOjSMsF3LKomclWNrN5kZuuOs0DufN7qR7nUuF0FNp23WTn5juTLqL9AzuyiWyRA/EHloOkk0
kGoXNVu/nqFDd8DGX+bQLI51MwhnbMNPvbYx44zQ1Z6wAxhACKQsO1/lisnbBe66q866j+RQ0Z1G
W0QJvq44TR06mp3gOy3x8yvWybCH7Iwy82EYy9JTfFbiRjFd6jrZ5aUSrfSevJR5/qLPqeqokznC
zZcYJ+7ReasjuPgXMnzf+wgejCEJN7BHCwV89KRaqu3FgfROhPrBMoJ0P0pk+Zr+Y2YkNcM9FEZm
jccox00v99luku4n8pSAUKK/FBqNNBXsTS8x4igFftgG0yer3pUyxhWpD92HgoYXHaXBWtNgtJfY
gmGuHd0n3LqqiMFFpqHnhzb7UpBnQyOEdXsbvloVAjh6aGRTF9HXIJbxU0MtZReclAEryOrC1BoA
5bwK7D4HHj12u8qJopRI5a5Y9YyHSJo1Cq7EXe+CvB4d/VZNmYSE9dpG6RjmeIgsIuqMOlPWYRV9
ZZDS2TrdUdlgAJkW8q4y4w+srS2vIErFbTF1nSNNdDmqKWIm1HqNwcqUUHtNdQRBfN2QXnRka06h
J/7WHusv08aqpXAzh/FlnogrI98n27X9sAvZW4eiqt7VqL0dJv1zqMPUsA3u4HUi0TevI+jD1tjt
u1L+GBXuehVCvNKfzj7e0rZtrA0RXthU0LJb5bmrrK9c3CqHhCSxo1vE9Q0HYxpV1h2GKlCQXOwj
u3TUtAWC72O70ppTKtNwjtRZ4eot+k0x+S75Mt2mHu1HFBvVPrVQwffDZ5Uu7qacxYIvMFclWcOi
BTo4wFpazgwCp3qfd3SbPTW++jjLibI2KnEX1i+EHPEOsBsuYlq+HWWuya0VTtuJK4kx6Lw59PAZ
IvU6U4tw3c9zS1+7F48SccxOEPD+sOthZylghCGDEhWdNu4g1KfAssJTHFn+1qcPPk3te5UF3V7F
Stbw4jiZksf7bljLQR2vlKR+MoqCkCX6NwO767Vk+6wZlGyHcASyxqYiIMfxg3BehWrfrgdT1z0x
pmduhmefhsiNP8fGOVbOdQseqspYINlj9smo8BULUXwxqk7eIMPnosU5OmrSqjbsYJNDbNA0DPNm
iuy0TbThRs70+ymAekToxiLg5fYSwZduOKd2yJ/u9dBnVlDLgl6/DjmDiC0ZxLcfoytD6QPcGjHn
3pg0Hc1ei30Wo9HoN8GuG7kf82PTGrBSf/Tj4Mm00Oe3R1Fb8JiWVuEMVbMUcXuu+WHuqKJndKJV
G54da8Cq2PPsYgxEX+xZvdcHGYw/Ph/M0+3RIAkFx9xwtOOiP/XEc8tq62bR9ADg7lPdiTPaak+q
tUvawgZn4OkqZNSqmFD2wu/XA0vBEir8wM1IVQvWQoxRt3F9zLWdUAPGGgIRIAYRadk5rgOxrmAM
dYGb9tBKs3mntJ9mzNHKwewwK8yk7MG94oppIGoPCvSlKU7ft1B5NwnoVD40+wZSRM2iIeUZhM29
yO4lvJfsKG7qRuVJ3mREpOZHW5Y8KflqkrXclueMTM+I9VKTOH6prju8fcoeH9C6LEOizfZlkDOZ
u/eHgu10vqUn57SK/mkyamcMxn2vGVtVG9ZJ7qODyZ3MxlMUveVt9knSEF5nnLyJy3XGCaQWW4Zg
TYHnVXmuo9cpTVxmlzLEvHo+NBJIM/6+fREckuqOJbQ11M8Fa1eU6q5kvpUkf/kmpKBmv4CcL4ia
H8x2XmHYYHay1/ALdf1r09d3IVmPc+g0/tZMM5d1jiMIitdCaU3cjtOzpOp1nSXxpeuAaegw6Ybw
aA3apmj2ClYnUgIHS93oknzQ5QMw/gddaWPHsO0L8dybUMeZqJyNCfdf9WqX2RoYyCrGbGQbiJLs
vVxPTt9PUGE6J1KOTSZBHnFV1j6odUgWko2XnqCbkeVElru1wnLCVg59vt+x1h7FVi/bS0TkLq1z
Fi/zuvZPYUv/fL7xyazqDZTO1k4NP4ejxfkKlB8bJfuKkcm/zEnVxzshw/HEUw9Mye/VdW2+hwmz
1HEz8rdKx5YdzAnFPhKyLwnTpoY+EpYWAPsfnVwCCmaTxFxw5C5m0q4wwY8Sx1ofguDTMhn1L3Jp
OBHLzvTUpxnmJ7qr6K3oHXoE2bC0uZ3Du24Akdc9SvhccqbDffzkm9IqYMVvw6tIudX52fKGIUEP
WINQfWBJN5Xfroq+Pzd1cp70NYaeTWKhuIJxyuWpJM8yuAkzXl5I6r5u1Y4Sz09dbyMbZ4ehB5hm
ZafwzdVYio1V7NDg4zPQnTjgUahQA0Jz046Rw9IlgiBghitB2qZxUYoL7DBHki5ycCf0Sz8AyrNk
7M77alCOdvSqQomUEaTJmmdn5NOY5J6N+rqXk3WTiHU9fDGjo2+ZWD5uBRjQpud/9d+SMFmrizzB
Glwcl6x6k5XNaELDojFJdIjk8q5PJvhU5x6HgaawNwxJNGvKDYLDnYznRyJ8vdTVVStOXdGhcCfv
bwSxebCAif4vV+e13TiTNdknwlrw5hagpyiS8tINliw8kEAm7NPPZvU/0zNz0WqV+6pEEZnHROxo
UctP6o3bC0vNAnHtwoaAO/w+9fc2Li8tx5Ggo8sxTzyMubtExdCt2gq3L2TQrHqb63vDWPb0O413
zfpp1TZ5GCQfbkJBMDpHEX8SPcBc8WFwz1YX8+/Tk43hPbdJGt38MBndV2sih8941/oN34E3pxue
bXIgeo+QsRnD8ohuWwsJ7DvXot8L2ovCOnS1ven1U4KGsxupc5dt7zLsQnY3DE+m9zRR+VjpuA5g
glruzurznabdmgaGZ6O9B9E8i5qhZg7nKQlLm260niLpZWsQeY9Ks59i1BnZ8jW1zr1JBz9tAvD9
82IA7Tx6/FMt4yXmlLBTzIJK8iYicsZwgXqn2wnayTQdK71nZfUwgx0etO8FvElJ1C0tRgwmRUao
KXdT169qRhBxBvxGbPFMbTq3JFSsBEcM/7L2q8uEHBqRe5g257p6H31/6yZir/EMtGSSVGP+RRRO
GhqJt54T7w475HGCzYcKBDS8+chYeOelKArkHcHaKyd16SaexTTvtS7B3u7cmfsOH29w89d42nFx
4yioNIx9BMUiF13a5pFjYaO18rFeylCPjVUlyTudyxc9Tfa2210FF7Pltyw/61VSvMxMFCb2Skaz
ahMROQ+O9+RIFQmzCOfMTMJ5Lt6CPDmW2Iv6YsN4NpKuYCbfs4Dh1iVX1dPvjEBs9TlGEE4+WubZ
H4j1j5597lLt5HE2Ggk6HA2imT7PpwG4RzKhzbCDbRvka0+PMsd5nlAxVpWimmQmlCRe6FbWz8RY
Er/BUyxfTGBrDuvjNNZ+Zl9bTwHU+tontxGDEi0k4myUEO+5fmVntnYa0kef5PJGrNaBYFfq32c3
/iM7m7kD/Gcj4NyQkciHjQX/PoJafh2wGRnzX4sTwUwYWtAlJM70LXJ77c+EsKjO4DrpNmA+KD6Z
8U4qrDrQ/HN3SkuuHKMjQUcisJpeZ59d8gTUV55LEnvDrmMiMbz5c3VesH+PvPWChXdyHkHNNp1k
rRO4gD5sZdkPGIx1kCfu7e2+3BOau1LUHINVrmP7UNb66gXQxbUw641Rv+eBRuyduHcyQe37OwWv
5Igc4QdHg/2nmBzV4txYuNVjskenvTsdEmKzWCscymLmpUo3nXXHOAVGzAnbeuFTrsJ1yaovQiPX
JZRszXbejTS4j5OR7X5yTW83GcSjzHrQW1ga0mbLib6Wq5MkVMes8PPRmJLywmhq7wDV/usosTOz
X4+UGUlV7piZtc2zX/ao9UgW1zcGEt6G7F5COrBy1pEFyzQwUVbEI8i46a7xAm4iGyTqveZfXQ5A
O2JMW9bWG/AIIw8OBTLzJhV3OqignG5MxEfSOvjq02s8X7AlccByuFpn4VTHpjYfcb2ZDnFZzaPQ
jgrMXAUoDyep0B+y2A5ZOodD9xWk/ZNttpE1AqgRFqXiHyb+RMQAVmc8ow7viHgVV0WYsQ/KdLD3
pvmYtc/co13OVvWr975Sde8FT5U5rpd5jqraOFT9PiA6lPEaBk1De1va9DVjatMtDXfNsrLaiZ1S
gyKohP5P+CkqPgNmdrLLYfwFj767gZrkG6SkhTLNoyC+sy+uPDfLrdFkGZEwHoUibA6Hbn4sC8Yd
EiKUP0IL42s0vGKHSY2vYdxVzj3eNp4yyAIdJo6YjnTITxkkI7cxD2DHHPorI2IyoQoOD7Nl0Zy9
DAyriIevejO8Yv7ZlplikPikSv+Ui3bVLUU0Jo+6efTTfpPkb0EGJmsx9ziiNsKSey/rTzwNoTX/
JODNlG1sBQ/n0vE/zkGyHtnW7fEFcIRxsCSQwvpb5bVZ5HUyAWxZ1IRuGw7FtYinjUmpUuvBNwD1
lSPBRgpCp51is+ivRpytyS39btO/EiYXTjHayrXqjjC5w14Om7IBSI6n08X9xvos+8UGG/G4hTGB
9JaO0A73z4R2rDJNzLyXSXLy3GIUCALJJDHA7rsHnSoNmAFwrM5MGFWJlnM+F0m3m7GUGDVGA2YS
GH6vD0sJkY2EzmQmvkDQA+Hjrh3C4Ib+UJXMOYtzbjXRBCXAYMOd87g1aXOdVfdws3DatKRVFd8n
Qx59K7XEYUUMu1bLTcBKV6MewgfmcRwVPmEMvw1HH9eSnJ21biGcIiRpkPuB394bWjRgdA4yqBVG
FDAB6EuGpSQDQJfLxgIu7dYV1DgJRRyhVnANFw/nD/iY9FTjX/D78zgDZSzu7YDfHEDQwvfKNK9l
rGKrdcf4xzYY6tinuVC4/geQLpJ3IgZvGFVNtxuwDY3AEchLTnEONv6Pb2ZwhpjM1YCp+hZ7OIqy
WxUl/srpVabLLk/7lTaYm54Jb15SzQXZzu9XAltezFPaayCsVE+5+L7wXu7m76IL1q6Qu8H8TAzJ
s7Ewmap2Xrsz3ZXHXa0XYYUOWYtU+wqcw+oRkLAkELwMkziNC/g03OqE4o1DHeWZOk35OZs/vWyI
WvzIt6FvYHBcEGBHIc8jVFF9F3TtsPWWjU+wiHMaO8zW82FUd4tG0pz35kxFCPlz1QDMKM/K3Wvs
MjCLRDWYtREEbP+SExiakZisq7uKEqNtjsI9mSVCUITqsX/WgesYzsGnkhYq3gn7pZbn2FE7c9JC
VT8J50MMQVTyb9Oz+1JjxJR07EeG0KhOLAJ1SHNJGSa0Tn35bWcvy8gW3QLxodAAs+skJ+rdCq7J
gr8kycHcbSlmIJp4YT50oend5dm+0O/bRqxZ6Cz6vJuIruoZKbI9w2Gl7QHMztR33oKE93HA9cd4
NgHG1urHVvswOpyWnP7ioFwq8fy7q4pVkSc/lvotgydJG9VXDwIRaml8pmQAdl8jqI6xoBAyrBs4
gjm3tdOnNzdYIqWyXZsd2xR5urvJZLMvQA0Y2NNyTQMxaa7lLRTJ9CNHrCRnj4LSB/JKsRvnojM5
9zLed2RvLw5IsAh3qUUSW964x3L5NWZuARuKElHc3d6C4kpwMMOxcHTQXJrDNpviZ9UMm9oT68FQ
Hw216G3ci7K0Yvq5LI8O51bvl2x4vtnBRpbyo1tOSaLP26WoT25BIivdneEUj5nnHHKj3WMeMVx2
DNRdiZttYwXEHnVm+lmNgB9mBjhr4sYwNAjWFAt0eKJmTp0/rXssvILkxGrJV1X+4+TzGhXhUQEs
bZ8mKhlr7jEkkGuYfWhOGpV4+nyxYTA0U6IO80VaI/FSiH1VcBupcGe0r4Nz69wlQMTpiP/oNAvc
vpCvneo8+/Ozp9pNzFLcArPuwXhlwNgHkR2IAxE3YeCDczTe0xTptv+YFicfzNBSZS+K95IXx6uy
vgrjUosne/oa2mYvfcHMBE2rNrLJwyuTHAmtijT1J4DKtWMCbBdJX8BYzLzGY8U3MV+7CQkr4HqM
+W0ZXoF0YPwx3uL+26sICkEW79TbIXluGvuxfFu6s+TMmnRycuzhuaCnLnT9IgS0xFYx7kVJaL+6
ylt3Rb9aev8hWT6BpaCc94ErSLRYgFm1Es2WWjPGnQedVxydhKieQAivjSVrQn/u3mGFvpQp0zGX
O92ZiULGRMQwKAmgmc3vQJ9Wccchx1UrTKRmIwDB6WuhXbTzl3k8QzKbDWTwJkQYo1ljAguD9tXK
2UK55fvIYM5Lg0i3hjufbCc1yMfSAaNa9AAG0EIIV9+YOM0JM7kleSegKuoC6K5z86MEfvIyUPMD
XuByee1oCXq04GisuLdyXn3CJHrQiF7NnFt7cmi9c+0w58O6noIVXeWqrvJnm01cA3689+ywxqmr
zBG99CUvnnzRoMdlVDfi94/JLMiycIpjih3/KcWyCXdlm+rV0WDsbQTFTiHdgsLuJ+lu9HzYueCg
3etCfCypg1uf5o+ogU2aaKvaf3IDAvn89xLLYe4+z9303VdLGNzXhh1ZfRtKF1O3SWYfddRwEPj6
K48xdR2V5jPw9HWhnoOjEum5T7HktRdTn6LZPQ7tSLIu6+34sTHPGXSZsLSeEXUZoTPAeU0p6BgG
D3/FzbBfoPleAJ4Ow2vM3+5I9zp21cZjD6b32GEMBPwpdvL2R8oclKI8dvQ+C/H2Cq26n915dX5M
bdbJt+P/nHOftM4UMeOPAoRCCGMdR4VjnkamzSwb2jqDboabe74Py7wZ8NOZ/nCwmeYnxjsX4W74
5iRw5UMCV3jZZsN5Cp4y+xGBPReuMfxwE2vpuchevM5edf5maV/z8urnl3kmgIJoQfOIgnF8EABr
070KNhJrJkG+J5MwLA0ddyjBb7QolBAF5u5nWy7fRWVg2aOyS+2NNK3IUJL8RYeeyM1WM+DOqq62
mnC4338rwz64AAKMRsJ5yl9zxDENtRObO0a63nX0L4oBR+U+LlUPCQbfRrsZOd/Vkp/qm45AkNyM
gKCV+WeAwt5pm41iJ2NX2C5hig6ayfzxfjHd9W3x0WAwnMj+ytnEt9i3CooN9oYHnYVDyw1rOpRR
Exp5/7HmjZE0bMiTQ2bf7P4sRbtpW7Zy5U4SOF25t+J3bflz65T+bOJmFJE007dqKNaLxOrfshQ1
OAaqsIjdO8SSTNxQSjWsHCf0+95l8rXPxHvUgvrBNq+2Ii3HB0A2hbJh8umaTHNfiXujIkCRvGxc
y3zwem1VzPgrvC/Maz3TekXSg4x/9fmNan5d5d6r1YDUMT70Jgtl/2mOw4mzwGaZDLskKop7lZ9R
fzHYAWLOG2+JG1wJRuRJcEAebawYP0Tx6Wb2KsUfYwjO+kCtklJtvS9lpjTBA18sqACPacdNj2Hy
XbmSB9wYfiSRB4A1JdS2KSN95tk1j9mHFzfnDPU9+oS8VPdN9dU47/UYhKpKf7WWy7KKL0EC8Wr8
crRDADcgNV9STz8pcvAU723N/B2D+3QxXqm+kZfISGrZj9eXa39AM82SVssZaU5sv1NudVutjJRy
QsNOzfoKfl2eui+195xUf7WdRl1MlFH1VljzOTduyWRs0ArQsyXRPZWkN39ASbiKdXIf5L6b0sio
MDtDe9XLJVrsb1/Ie9DEWzdOn4hkOvh2sMdIvoPe7Q/PM9YNM2GWQm03Bq9u9efUvAa45v1NzgxY
lkQxLpHD7doyVrNvQeBx2FmoO6i1Uaus7VR7QonBCcARybeFdm4UCPn7U9PT1HrGqi/d3Vjee6KZ
OddzyMzpyuynvWePh6QEqwXbQTYRUcaXQWnfJhGgrUcGnL4wzVRbJcrDIqAZ6Ez7WLSqCveXv7ZJ
2dDq8mno8l8vXRhcICtAXOssvyWUx/Y99yb66uGsE+Mixa/ZydCnN/BZGSl7Omv4Slz/xSGJICGZ
qoxDgeiibtuTFcSvqGI1z95kRnPkDx5FUbKS4at47ZenW8PASv5dubx2CP09M+h5fw0MvbCQp3T1
f5RRu8oUz1VgbaBOxA99zygvttHJBz9Y0gmJzbadkiiRDnKydqOQz0XNtArxQd6/loW+LRrt19Ms
GfkgCQRLJj2P8Lqes1g/A9prKDfsOFeUDmZYyXarpmGtz9Udg/ej4WgPuTnvZUdgODHRCfEwiplA
I/5jG5MjVM0eX+vZ+mkY+o56+Um404qXxW3u9Y4K3DQeLZyIKALu2r77m+pNmSC8QOsqfHufSuw/
zrhN/PTYuEx7sjBJxSmFWsBxlmhJKAyPwT97SWd09xZ+zKQ4NjN67M7cxI1/CCZjpXucNE6AEwqG
myHZxlaLRvg5A8dOPSKn/bZitToWbrcfC74/+cNCEF9Q1kzy2qvHtTZbjOTHr9gGdMyqYmRAyG7h
ISj67BYyFOJPDxB+9FX/gF4EImK11SklLEutNMeNbkgXSFFvahlx48Z7Q1ue4ObCAUCto+mfLARW
xASuqD73Au0Q20kgqtdxLKGUiYsyOowy6LJ0Y9/D1baKd3+UDPHdZOV3DehJc1pj29+RKoEiCesf
tGS3bNZO4V4HArg8c7poKDfiS4s7A74CorBpeCzS4L0jYFlwp7fjs1HazN3QZ8GxzpKfFPyj5M3f
EIqT0Tq29rFirwjv8s4w1ccEwjuWzx3FZpZbe3J5OQL6neawZY7BQfMwzb/T8tNrEOlbtZrLeLMg
+U9NlKnFUP/a6W3urQ61KfeSkoz0M8qSsZMv9e3JSynqZL9fvD8f+VLdTNtuXlYNyqO6IK6CpKoG
cVDpeXgQzBdEfisQA6upLnk8A+9iDES6AqXCm0VrApLrQxUNtBhj5SpWrQQdyXGXq1tu5buvuJs6
htHkhO6GWov6ZjMxs8DOeWZRQtYEqj10TLj25FWp9FTM0yrmdbdt9r4015JpC1KL2PUQIFVrAWgg
NlooaSzhEu2FQ3PVFBfXuO2dR8z89w6yfwfVGcqLIy/IvQFLXc2rAnpdmfXnJN5JY9jEIx7XLFk7
8CyNAH2XHMKEET3zEGhdKN4U7kWDy9NEvtq4B2HW5/gWN//l84bsUQbeVkVM2pEFNW9186KN5rlU
t8udsUI2XkVWrkf0W4HnPwAjxT7ApJnOsHa7VXNtMTP07hB63bLXHI3XXTzmPcG3Tc0A4d2237OF
QhRWCPgGXAnhtBAmDaOurF48it9u8JjNnQrPCct+eBKqPnRO/G3aPMXNJHaZPTxohfVuSkolnC1b
yQym0snNntXBUsW27TWgN1RFdcU0a8F1rocmtVI44gmVhMzbBi+8SRfO/KI1N54gnqxrx/vMn0Nr
svZawjDHTzcFXWS+qZVPJV4wQ4h/srjfVDRlZZE8ayUseG9B/SJWlxYjokityCdDJl9+CgRsE9xJ
1VhvkBHA6kWz/Wprv4JByoSCMajffGPeJrj9xvaH9BzLpDsgUoz7M57lSgSI6MwnbSIXQFjM87Or
SMg/6fPQg27kRkET79ukj3LW3iY6OuzsxmBFbprv7aJadWjj7OTRcj6Wel/pw6bt+f8Kxrn8EsGj
mWs74cB3r8GSYarRHxLxYE6fY81QyF7nAX2Hna9mXtnRQPBlyWu/+L8erP6am4FSFnh0WNSfTWrR
5TuPaTUeUw18kswJXofDb4nt7C/Mw1RkOfndPMivTB/fjcoIjdEIba1hAePi12pWBpUg6AdNIyd+
pB1AKMJhJhZ1nXpqF5dTHwoGkx7jbsyGMBgThZQv+B299L1jtN44BYeJ1Z86Dr9+HugTpo8l5liQ
X02VUErVxYkFdWF19xyojvOoa0BG5Y3fP5FT7w/xW2kb4KtBit0jDuXdkAyhgLXWL+1j26QnZwJq
BVUilfrxJmf0YaiDVx/074F5bScOy1J+ymnJQxGT/F6I27y746bZQMGMGqO6GwCbrrXFsV8Z7l5c
p8+ORJ7fwm1pXt1JfxkD+ycp9DuVpu+DTLBd3ZzHi/dSBy30Lc1pd3qaMr1VHdtrd97G3cxstJbh
TUiVPDha4CWhSeHLQ0yNEDadJh71kc2oSNcWkSI1ctDBUs5HP9pEkNvVcDL4ZoPk6zC1Atsr2BUz
VSjfa7/ceE1+CYY+26BUZ03PMbcIHD/1wvRuYi21RahRlpwGcaFWU2x5tFjqx++xRUnwdQ9xhjQp
CBCx5jVvv4rYrkJPD3nfx4CoDKxNmffHNezuHCNBuZHS+djG0dNvs9UaY+eydMm2KMVryvNbSOaA
zowRAClCkFuhSzm5pAVEfHKb4hcNBgPjP/snMO9VMLOwfkvK69RMRyof3AXEUhVi78ZAwiWTZHan
1a1CR8PDfxAlpB3p+dnnvgySnekNLL71SLNzeP0m2rN8L+NXNU0bNxV7nXoWqyQ2JIhnKJ5v0eam
dTSS+TEeSFypkrF8sn1EKTdfWZXRLFYvs81lQ+bqfTspAYiRfZXyvgfFEeZO9vhaurJes9gKGUEE
q1GrkbWkF3wf9Ib9fiCLAlKfOmTwUYpAWSBR8pqF5gTSN80LhMMse5uRJVdTdKshl30UF6x3JgtS
dTLTBU+S8SMaVIvykp26W2LYth5bJMmt0SNvZDaOEW8yUSUZl1TPu4PRTl85A6nd2GBCXiaorAjW
tCc8QQTMwRfMBHlLRkE+hAPU2XHP0kC7INL6aUL5Mif3GatbK0lXaoDFxX2Tk4fBvZ+TnW1w/wXM
1+JlXvsteuTpdCusGBYC+j8E8xABYQ27ga0gJs+YQsjjXIAuhWjuFh7ATZYwFULBYJmY1f9K+tCu
RtFnP1sJuWSKmxkX9fIgmXUFyVeLzsHnu5U7n1oFxow1D6hnie/ft1e3qPOGHshi1etSGyYOrkP+
dOKHNzF7A7m40qadzA6T8wFCEod9T4jY94AmW3PQ5QTPRo7C3g0nx2N9B9jvlnYimLPvTE743N0C
OmX0CTYe8/uyMSya70ysypE5GXs+jYG5b7/VRFfZ7J6IK6RzFk+VwHvJfkGX+5uOdWkOTWyzvrs2
6RQGGrsevFNNQBGL2iUbaCTjCNyHRfZCo8u7zLvj3BYs7SqLyFr9Y9RnJo2vINZDq9AZQiJfiZ9c
vWNj8zbUjHa5HEmBXgFnpjrmQrfLsOJVk2zPs/poij9aCI3iAELBzEAkpm0G/ehxXVhese9SNvoL
FEQXnftBIMOZsyJyRlC5j0yccPUb6k7PjowwnPjsMqvXi3mTKhj49nak0/ecj8F4EB6ZfblD9OvG
ZbVNGn1qWWGLn9vP94EWrynio8AX20oGkcbtaDN6Tn8Yi0aVukPvwIHfkVVyLLKflPgyk53GgBWg
+KgEKoAGTPz9bYGkseBAfty2n02F8YDtRcXKTS/XVi8j+HnsvZAjQCifeGnMnnz6VeviofPeQCdT
Yb8JXprJ4ffwXWkQPzftpicpxkdke1NiejNVxOvCUNox7oXMj40lQnfIkG0zQRRvudy3VRGpGPI1
y4hbU3JMhl+TLOdLzN524LIbzdOkU0eyQpqnSMNS4ZDqBMyLHl0sD5pCu52WK607evGTiVjE47yv
C3Ry5ROITHCsKXLQx5lwzu57aZHRm5c2/Wmzg0TkhM4I3M0c/MbEwxiJCCtgoYg1fG5YawS0uxA2
hMp2BvW0nWuExr+B7G474H3JQ9zRmWuEEbnBn1tyuiwMOScnctxfPaUxJNNm4aughSdKOrdlaNjP
+rSNuc76VB7ifJ3Gxyx/rtUUOrShhbnJxB9K0LD2aZt2jY2wpmRgtDFcEcYlWFiObgLLGLkBhloc
FMo20VUcJb1+1VpI86hpjLNFyyJ9IgnXTUcaiItz/Tuhmu1x8MfNyzTC8d74oGgyUmh46yxs2XNa
IFyNK1d8TjhBuo013cZxB3z+UZIYIfq+ud5U5ltX/HHRAhoY8LUDxMwa2hPeDbkMq5bSjtiBam8V
T4v7K4ddUn44CD7bnyYriLOL0J+6hO5o8bMlEJI4bQcEayBDwFvAqjAukNkkLn7z4M06rC1JV9K1
w/c8imTVmKSMGzNWd2IzjFXDrrb1apotOiFCOGCiaDKHtX9Tz2mquRYs+hiy/Fq6/e4uGhLmOYM3
3DvxY+CcR5okDw7sC1mkKzEyazfbZIrGdv5Jncp/kQOdVJy0b13PmjJrGhYCvc6ohq154zNB9iqA
8z64hNx57tWHWefeui7NajVOjKZ87dq6dfJgl99BPJQs0DiqNFvhVHIJGSzq4a8S86tbcnsiD+M7
eG1gmVmZ+yjjzt+mvbtxE/lusFj9qtoU1iidgs06i8YSrLzZc+BrKXk4qTkmm4pAmxHVzDkx2vPc
P+s89jb/EMvL2IRcjYyHAflEwN/DuoLBrclGGlhepn9Nhb6r64e6AGEwI/dkweT/+fnW0y9zUzzN
mIjcejl05l+smGmOzXYZ/5QHu/+p1e788sfW8mvGy4sm2qOYfylGpK4uxqceRz2DOKQ0ozusvF6F
rv0gEZIk2JRSwlmM4lQTHTHY90HwoeHb0YZ/i8Xb5WiVGNd9Qq/S8a6z+WpSwFAT8hN03KSi66QX
mTSyKtPfy868Xyr256qjZ17iIHKcViCNbTjmJfo36UbwHnG2+8YP41awIn1xNxBLG6fLpc3kHiYG
pa8HUjcH7rhJGsc5QmAXW27+V3Xj4bTj2emtPCSP2t8mEhBpAaSNSjnBt3SX3SLtBs47dERcfsbI
xqpwH0tSZ3WPINRG00luFWLaBy0PiKroV0zSnKZlzDHX6N6l1PK7mDWnmDmceRYIEGXWuGmtOSpH
AiDLOXnxgbyezL5L10NBeE6/lHe+1TO6YDX+ENv3LLAeslJ5+OLkuLJuiq2lQlPajKYdaso9dxWz
8qodmyjLXHSFB6M2QSKMqRndZMdymsWpXJCfI4/epW3xFZgIFCiIDXLYIBACGuc7teob7SlFK+wX
5y6piO+mK1vnmmLDVH0Y85DQZH7NDsToANiyJp1lK4uWdXZR4p9fbnocZJk8tixU+AfxamDyMV6a
zBl5D1344jKqPX9i4J9tupj7vesQz7g392umNYeKtWdIbArXnTXDYc5hKaUeq5magUSW7kRQqzBr
UwKPO4CMC2yHKMkThhyDy8iJcfLN+aUpcetOqBQTfZIkbFoS5FOKAiMtHzFi7NBLUEcg/FxapAlN
xdXfGc17rfI9zsBDYnPzJelwIdjEuvPckhdSrEEjB7u+rtDRFyF9qsduFo30krCZ5u4zMuQO/8FG
xyQR3n5st5AJbaMgB6hgO3j7UJSapFu/ffrvJ/99KB1vPuTmqFhL3j7995OqBU8rreEctEFwoPkY
nejfpzNymzpMDCyMbpOTLUSLWKmGnabUa/3Q3z5MXrz858O/n/vvD//96v/3c/9+Vanx//5jol7S
g98dGou3YOTy8gN8iBGzGDLPV5rGXMOz1CUwEtwKGQVfKICDH7VWz//nU73y0HYHeqf2fhvDLE7E
EeVhc/zPLxgcrzpuBR/SjCZGvHGO3s+H/3wYcqKHxwFtsIlNpwMGfvj3mfg/n/3nh5kj9haKPC0f
qmNa/O8PlmUUkeknJDwATj5isy8YzDpHNmrLFml0XM/qSIw19sLbBydn12fdPvx/Pxe3WrnXqoFZ
eg7ljufv+O8z+njGUMXMTIJ5hk1fE86qtswNJUKz7fL+HcKqocI6VequL/0S7WNcbxpT5DsGoJe0
d+yjPxVZR/maOexeR/uo5db/8+N0ghSTvv73N/z7U/9+a1/zlMQG0X4LDKE7Zrj/86FfRHf87T0W
TbGeH/99GAOLTui/P7Z4DdiP9gwObPwLZDTpn8rszKPj1NhqfK9F0Fo6j8vgvwql0DPQl5j2Vasr
4z5ObzmEeXc/WMRWGbm82pbKDqxtoYnM+B0bFOoIW/ztCIQCEi4khmTEtNqbwWFRBgplPDrrcUKR
RSZ2eufm5icCHWcjbV2GGCwYtDLBBCzIBwyekimQhvShF+1xyiqfTzUO0L4O1FoDKttB7VvkV1Ek
CnU0Yhm0EjImQlEkyXMS2y1LOMj7HgsuBlbU8bUP9bDrNJBhMdyVDI+fLgYykBDGtBpZwIOr7ypv
2Vf1iKxATs3e9ajRAoSmAnBEYQJOZ+9NdhQZlo67IBjT2249JSUkMiaVeWw3+2x8clNfe0nQe9cD
XYW5OOnWNOnY0JrHAIsyhL65BvAzr9fWEmwMCDbgM/W9XWf0Zha9ldLMc1Lg7tN1fQwJ204PJl1v
uBQsF3yyqlWr33YZ2UMdMDaTiyrvmqSlGqvkpTktntIo2seUxEGm9JmBptEvGZO1xFykZfjvr3Zk
jPkh1p0juVDNdsyWp3rGNjjHbKYcNTy5GnYWpCn/fuPcMkY3aDb3tYnaxWoU0UAls9YhYKIzY0ry
6WeglGYtS75GbSY7RuzSBfkNlJFeiQq4VfPVO1wNkLXQIjZpRQmaW5pL8FStX2qN4tRrl2qL/2e5
BB5RaBYEHh6w5V0PlvHq4oT00LQVppx3Jtq0dMn/mjJBVm0YxaUR+mlYhPXK98JcN5XwonRhNWkb
ItlS0vYr01VIxsriqWgmiZTzpjWNk79an52jiVQ4rvYMh5j/F4085RaBm2z+XpyqKzawE+ePDH+M
J+rukqjiYfYrH2q4F0IA9tgl9N6DMq1hazI4ErzY6WS6Vzto3auH8pbekFSL//5cm9+m0qaDkqqf
+nMvdYSQuroMC/t7fO9AARmNXP59kFXaIkEoHkxLX/CceenZXcy72Ly5Rhs6VlnzMkkj0beVCLq7
KbOKjQHYiLBClRwrQwM5laXVtrHkxDKeiY3HRajSu1KAgaLC1i1CfUmtXCRAMbpURmrmnGyJmBHE
J/ChTagiGiHgKZUdUxUK7Y1Ukxl6ZtXc/0tdMG2n27q3kZrs2uYUxy1qXq9HEONgX0kYlq9E3xPo
a7j/i6TzWo5U2YLoFxFRhee1oZ1aUre8eSFkRkDhbQFff1ef+zJx7IzaUCZ35srsaKmCgmW+jfmK
93mdMH/I0cerOFhDG7pj8m3l6GZJMMoTsUmCqLPJfLYy7qZB9rcGwfDZHsXtONj8Yl7xu8WINOPf
uWwplANn3iWVTE1jzH6HHot6QKDwIS9SAMidJJd7/b3a0vQjx7YvQwsxp63s7sE0Bu9CZbacDKDr
oy2Ow+LN7x53JyapHo/Li9P7mFL7mAgPB0BXjd7Fc53+MffitwIjOpMpxj38GcKH2O8YqXEC9E1U
aPRNlNQ1uVNjJrEVM+ZtAUNDXjpN/WPfFehEZeDfJyRfASF5PTzYZd0QqY23ixDTfVG30/0skwc3
Ic/NR20Dg0njeytv/a3JiTDyJS20MFeAGZtpSETRfUis4LUZloC9j2udObnmS68pUbX9o5hYm/Gi
6yMzkkdrJGgaCPeuDgaa3rTuNkurCvxFy/OEFf+2cBA/1Ght07Vcvxq/edYmIfBYifZkZKV6DjoC
NkgmfOz5C2cl4IqcIo6myKdIWjhRWqO8axigXqji6b3k2b+WvfUYaImkls5+bHHP/bdIxQ6iedlA
AnRS89Fte/sw+JorMLa/kSwhWUOvW/SpLfm0x9nTJ8cG0FwIKm0kziGHvvf9/3lXU8+Xy0/zFTmY
GdiUDPZNjiFBquz/3y+PFI9h6vEG5REHpp4hDxu3vZPU/C8ZPsA5bpsPvSpxthxsm9X0JGJmwGJg
6O+23rlNF+Puvy9UkCOHgSmfIydLsgPH86OeaI1k++q3beO57xle+qtxigpDFq5zJyXt036Nc1jL
4kyRaHJ2n5JaGueExWonM12Fsmn52+s/8zlbHEyT6EMQIxdLl+1zsizvfrj+kjoFBtlsFf9/opfJ
vvNrcz0OIyb6ub7/74FbaQ/ZqZLf1p8GgiBGfwtyShFsCVIsBBRycCujEknqUh46vpwbBmHkgcT0
GqvcPHOBMc8ACjgNXIuUQJjt3cLO7od4yPCXZur/f9UPDkruiBkS2R/caMy01OEXSqrzN2vpJU4x
04p8xzWPOaiAhP6AcB4EKcCJkPo8T+/zmNR3GurRjY+KllsgQUjPZNcJS34/D7Q7JI2/t5SZI7g6
82VY/L8+9dTe9Yv4BMpiEireLc3yL0hlEkn6iuJYeKFrZWWUrQXCj5fbW2FkuxYv8oERGHAtg0H4
Iki3xyUu6iRmAKqJ2M81YSnIP6cWEhUJpPFdNbvJq9I/YbY4fJrMeplKmvQ0iu5CDs4ZYnUgr61u
Cgezcp871zqSfBP0dnOMsefuPRuQVanPs2lHQdUfMe9y0FmcC5GoR5pODj2NxRQRyp0puPU1Q/C4
ZslzAdNh3mus0jdZ/AkJP3hypIsVqStUWLfUZuDTHK0OT2OZxjcudUzpQgatsjPBqrKe164D02nl
iGX0OxWT81AC7V39ipsf3i1tHyowwhxhl3pXMsIqrWsuYDbeynm44/453omrmaT1CeoYnPldHZ8r
3mmP7txwomhk9k0ql+0axoV/thvu5ILGnxs9LQTozouVs8O14ljOOetwByGf6PsykEMHLuDi86NW
oTjTDcAxI/8BP5OcmrWGGTlWjMrKV6AXiHDFtuFm7PqVwBvcqzDvki9TFVZYtfgI3Co+BZNpHgz/
uu2s31OijkKgSApjheto6TeZ4D5r5HonW/3pe9y2hn5gMbLxr9O+GlqiaTZqsNtjKxgN2lhu85nw
m3KcxypzA0ZM2ghLz7sTPDVbmbnmzVLb3nWihNiQ3waB/2SAdArm9Z+ZIb2jNWD2AsIZKqPOdrT3
Li6kEswKlGSI3j5B5DsJwgc9a+QDhUv3vd334LflfULh0quG0EyKlpe+NA+Bv3ob1jvnnAzIeWtF
QWKBc+ymwGjKbj3gTSunTZwBB3Azc9dDBUBnpCjV7kaat1FrvdhNo9EJPlIIo5sl724DJ23vYxR0
jBnmtpIjggukWz/pHjpVGB+iz/amPzwVqXluuq6NChrNDEJ/JLHNleoPhx9XqzPHte5Autw4joKy
KCkgn5RgJbSzPs+FpmmYLOMtp7bX0Uof/jv+/Xfoi+WQ3xi++e1bEOBzDdDWqSHuO9xrqtbaj9eg
gfDiAhbzkuEWwJPuZCOO1Jptz1cMsMr6bsY2yJhqCJVYtqY7jTvGrX24Ft9iaF/dFPBA7MUEQbph
O08Pseqni0/JQGbSmDkW88LnExCq4RY6AXUNsU58iTSGryLmbywC5P7dYAinJu4iTfkJYjXptAbA
kObnxlc7coInYuPDszv0y49cugGkUfnIGw6abGFaZQfa3/Z8sJ2t8IUTIwRv7n17te2cxPy7+g4W
rOVmsMxmT3D7Q4rEpPS6ce7E6BBHX06j0h8DhVaRaBUGs8XcLzP1tqNpE4zV3T8DFkO0KIM6wh7T
Y/qwOvi5Mpyo5EXaKSoQrcDwTE+zl697Y0RaVuOFoLC5KWT5ni7mn7Q9a1OoxopKE3GrFBjvFZbw
uMKZT4XPZsRd7LPiRsEg8ZHz9TtBAYEgexks9dZzidgOCtBwhfL+GyyXqi9+arM4jB55rkryoRql
o8LSgS3eKQZdRUl7EBbynTCpmV/9xtoYiIkpPCKAblXoufmn6S3FzlYfAUPVvR57LAFjexeUEmPO
UONBGLn898Zzk2uGdKp4H53xNQV7my6otbZjPvWrZL7cb1FLRV0M76Iz/8lSF7cDYe/AZBsUHDzh
ihTsWU2xd1pKOxfACaMEDWLH2zQvuu3QOjtnUtnWwp0yeNXDOlYfqcMQfXIwFOqEwbWPJk+OkgUQ
+kaY5dnNMqhHk2NpV//BDozpNG1tKqnBDATJPysv37MFEIWfEo5CxT+kI3XzTQCVZ/GTP1ubczjl
xOBtQ/6r3RSZWc9f9Nq8VLrCDF4xr1k4ycDYvbU6IE6Btu+hLHAsqOtfu3+3XT1jLW+/24DDewxU
kYa17nOJOerI3t26Y40rDF9RY3EiniaBOwMRLC56uL3+7cCIuF7SCmw4ZA9jjXeznO6B0B/XdlM/
Gy439FEwf6n6dy48RHUW9k/PegSxEUcPTqW+uqIl6ZsUKPws8LGr35P0GjocvX9JDfE/KVCaKE3l
ldUMY3L5KLOfPHGfB8/d29P6uuQMldq+tFAWGBLKlmGKfYSHnEeDOxk3uUpfjNxjbDkoTjD1lzNC
Ou5qbG+z75yv0SIJ3NyxZ7Gp4u5BmQ5SnWr3WdazuPiorMEVHdFXCxMUKXZdQ5Bej9efK7OPXkPc
xi9wH8yp9WqvCGOuM0e5+9PlpXcTXMe+Kw2tTKQp1oXuI7qt3bevitPoFhrGvq6SUzzPUZfHYLlZ
GTILJyHAmcxquN0xAHYaq9hxpmLO7CLnegsxPJOMvsyJN/a6jTCPPqnZOyUYB6drZRmHL7S3KbhF
dSbYu4hdbiwvTUtIvksL9hvNH+i7K7yHRWFL4d5SxN2PfXVzml+DnEpCjd5nbmHq8aqtM7ceOi1i
RsOPVsbZO3VFzwtbJ+AX9+CnogUw7u1rli235F5EIh94Tbaxq/KSu95djSW24tIv1GX0If74NZ+1
qri1lU3yW3Q8JCN45t4Xty0pAPAcxQ20OQztMaUr8hEuDfTKmB2tx0VlIxg01ZPucGxQ2z5KTxxk
+puk80+J6rSxM6zt3D7DqsJyzjKHh1W2X0GP5Uw2xcNaLjeVEEDaq+w5wzOquYTxTrYgd3URUtPF
7sKuBKpneh3A5B1T1CUeY4azosTDAVss3S4LuBPwKSe0LyvMWxXNFEjZVXfAqPopxKMemqemqsAk
WB0dh6MV4iu/vjE4Ezs63WjALMI4tg+iBWE6xpQkaNU90EAFfjsQG4dNijaU6lR0utyW2ddSwXK3
LOAszjI/iIzEAvxv3M2A1jiPdntPFQdOVejA7N8dDW27YeZNaj17L+ZhKwScJSMg3eflT1VmE1sq
h70Yp5yba1AcS5j2juE+Ng3uEV/1/7J42YzXNCGRMTyKDVqhIm7qWNLFJvegeQTiqiObkbc/hVrc
XWeP0CHiJ6YsZMOo50YXj8aRSUqr6X0ppgdF5OHQXd+/yYNxI2cuojRY3YiAOKt0n1Of0tMB8j1X
jb+27OLIhdzqx9VPfk39wYOllp4A8UZY9ptpDtamWqoUooP5S53eBevcgLAI225Jk/vcQtirV3W2
GlGGaeLsjMR944dcmRCq92JJS5BJeG4Wm/p1a0Iv8yWqIQ/Afm1k5HUEWEn9nq4V3TNsLt1luD9V
iiPUcSNu0WFzPeEB8WlxsMCeyuQiwxFsxOJC9gLdvoS1hw+nrgXaCJaExihwxmi8njnZUygib1PQ
zFtGB3yRu9Y7sqkfi8bqKCJhdgX3YKXApuHr5FuuPuTzeBuwSJkY4uzKe5fxeGJppqkk+FtcBnIg
EXG5QY9aTPsJpQ3QYWqxc+ef6wqCPymH+6Lz3nKvBt1S7VX9nRjNHc/qZ/sfogdtsiJlQ6AJ4KvT
iJOfUDyqaNVJ9KWKzXabct5jsgmUOCbMwysne+wxRHFwUJGWGUH+tNDA+twNV0+DBmrYXQEofBKD
Qx65llsZlvuj++ZrWvyNz4R0Z1UYqGv77KlE35TlsXZ8QjDd28J4lQ/Q/VLUMaKc2n00jyJcDM7X
ocGOwZmgsO41NJlVy32ONMElsE9CXjmCiDuTdLKnZ4qRXvD4lJDuOf6nshWbYPWHm55dnYMZxF4E
fJHYQA+QjU7+MK8b3oBnXOpBqYJLaaVRrUmxab+BaWh6jxiGMZLgtNgY2fIWEHV2WOiL4axN69VN
eP2SozGti8tmHQEO5jzh3FMWXMwGdissGIzTHgHwkpowDNAsjfj1bp21YwUuqPFTuccDBEcHYrbd
njgkvXUzw3h4MNvaa14q7oqNotclL9pgowGveEWGkGsROsv702qY3yuBscFO6A7IchI1KYf/1U5Y
qK+n3sfS6FgLvIKJidlixgZrHqq5LULXV8UWEEuK6y7ndgQMcbFhh4ENO6w6eJQpiQLX8NZQ907K
H4aiWw89DDM6cNseY1yHap2jnYamy//cT8EBsD/AFoMr3ahMUCD+WykftBdzRgRBshFBjne3e/Ov
FB9zil/7fvwcWywGQJI1FqZdbg0HWVhPvTWvD2ORk3eiww4luMQcb8/7uR/GkBo/alfvqRE+xfGM
y3hY0og5zLlJZBzOWmAm6YofqS1WUz/Zar94Y8/gi5zQw2EYM1/Gzj0hUbZbSqrPZjveWf0rTGQJ
WW+KAqXxxfvlLpmyT6JeHPtl/RgjOGxj5d2NV7dvnVENAu30aajBJAWFhdUzRhVfenHbA1CMMcHs
g8TEm1bKT7Uykrc880gxPBP5Rh55CFlWlBnGqfvbpHXMLpAATfRZrIee9o8MZGWDYlX4hJdjtyNh
Fhu8w85EwsHpKLC02Kv9tXhkbkcMKCAaZRT181jH3Ags9MiVtmIMaz8lsiBnSkgnzD+eaSU41xZy
tSCobK+53K3o6Kh8zd430YiFGqhf7ah6YYWlFCcIdgYORDES4jds5tPxrPO7noKpHv41p+myOauZ
s5XTY8L2s8Y5KBSqImFnT7uRcAHQKJmR/FmuHS55JQ5xiyxPizZf0/FL1TmwqoeWdFzI2YWQtUWC
MTHVqczmHXe/PNLJVyViTK91uqlN5Nd6BWNXa9AOQWxGtEMP+ypHnZEl44+5hFERr7uuTF4L3Ar5
dboeV+NDySadFFFT4oGDN8aA/VTGQb7tJzyoMi2eK59bG4ZUbErEugE1eut0SiUBlNiDwyjc6jLk
xi8VHQa5EW8OE795WI0atLr8HJHRwjrOlo0K5OW/v4MUWEdVAY80YaYQeYxSNn2mi0PCkhlbYtj4
HsatfiHsmBQJS7rLGx3rnelC5mkKRuKWUH9Dr0HQwrXrcdS3WfoHehKrm+mvV/LjAb/N9DKazQ2H
u+rgBhh+lEO8zWzwNKUZvSjCxTkrqsuYYWdKBH61RandShwzND2ogJP0af1lu8oEn9xIcY6kympX
T8O9pMMLT+SRvob5QgXqX8vNlHOBFdINyp7Zkx2IY9zZjTeflpzImDPoILKg02KKxBKUsTFdvx6w
WyhjWa6cnZrjnlUMn9k4zDsDOkBnz3Tc5tNftlZvU2yXW8vYDtwQeEz1Go3E4RqTc722AVXaBWYP
hZknoHnKG6p708+uHm0SECyL0/BPiOS1hPh026/VZ9HkC+em4cGf3fzkdtVt7LdY7SAOZnlX3jEl
e2tFrUMnTSEIGZvYQkrl/IJDp7PWve3ybqjSeOOoudxWfs5QY+UW6qcG0xQeudpaToV21YVD5Vyg
Di9zLDmNVfO+mcoDx+iTMUB8MFYhAMMPacRvZmHuIx3qHAaZHmrkoB5GDM8+SKY1m/cq4zd26BtV
lkfuthqjiYqIXVPaeUg3Bha4oUy2aCx8RcqbSVBGBx0vckc4Hc7Ca3EBJHQj0MGYNFbpaRsv34I1
vrV6fCbip+G5TIWRsuzyOkTVPcVDyw5HseNGYvBLmzW9iIJkykpEPMHoxC6fsaoSHSg1RZ70T+9W
I9HHJYMztM5/CxPPzTxSyOMyfzgJaVwK5SR3+GyB5Kg3HdDBkWdWBviB/HibQAsi39H2S6Q7mzN2
Cy2Q4RrOsSnbj8Q9epIxUWbjQQ/SdL5tJF9+/t1jqnEeweLIYd3yo2tskxXHKgvTR9dcFwzcOnlT
8v8rwoZtcuFKmB1st312a2kxE0v39szSPC7efVEml7LA0GIz7gPjwVW1BbM1JqpAIamPXfvZqE/R
Dg4czzkK1sDHXmB+L7Xz/V+Zal9BdNHplZjo5FvLlp+zkz/2lUO+sxpfOpdE+VpBiW2AWOAfYuVG
EckL7HNB8OX7MS5D897N8x/8969G7O6mWn0u3C3C2fTPNKhDFJlJhi5VxSMncC/0LT0cJuxEOWHI
qsbnYmxCVQ8MCjGr75Z+HSm37cE518uRzMwdln0M/WM9bPNqdcOhwt6L8rzJZcxOAm5wZ8awS/je
hypxQwfTvPbQ2LOEWH1fK5CDXK4mQgvbYk1wrI8T3Wcea1OvSq7A3dWcdP0vfDKWefIoJ8HWihPU
u0q2fndiXDVvCA6yqufYJimgt3eD/Gu6DJ9rEX+WWXq7tmQMAHD+EFfAWAq/VYwfzCAibArQjsUo
tzp3v5difsLQQzay3bU9llZzeSqY40ee8RAYN72FRFrQwxJWRYXnum7q0M0k6LsCVl4/Tccyjh1K
hjwEgIyeIRYUnFkDqQGs2GvJfVl2VbgkcB+cHjYkkxnqiz9KgWg6LYPBEjTdrNrnsG84emvuM92k
Ydzm/qHFkC9UpfaBUJ/oxQ0kCDi2gzP9eg1YDZdQn9B9uYcCTl8iBI25hMNWUk1+aokUYSfnJaHk
439vs/rPK+IAhne87j2dv7aYkHXZsVFXgJPw42yzKcVaDVRI+wFC73DJayKDq8Nk0K0RWQyka7ch
2WjywRuBPGjpw3DDEscHZgo+ktzNibHmXDBwH35lxEW4g16K1ENz6uyzqMy3qcPM2bYmb4UXdBus
1gkK8rrteumSl6JwK0P9jBaclZy7ZM0JMqe8GEyiGzsc9egH5DaNPhSTFk5TXGNmgknG8K+x+FT+
FkX90sISq0xDnUYTtABJHz6FsschMp9c3Iwb254/iionB2Pn767ddke7T75ERiGfwU147Le1gIXT
Dc10MB1xHy/eoe66Z2kiSTM6BKCQ3I1cdwkZVb9Nl8wAsfwPqwy+ahrSjaWh71k9jyku6NxoKxBK
RcgZct9boLc0tA7GSkzlHbZVnn8eDUGKiHAlA0+9m9yO9JCfk4ppFAYG1CCBHabJDYK7AHt9DyQi
KOSjPZBfnig7agau2AFTYoJqE+sd3eJku8+rW1O4kMoHIyeJleMUljZdwUPr86F6dG0X30b8r8hd
3EaeJECASgkkkPRvJzwQjhOJlRRPVjLVp2GhrdidfoYJw2Ha0JTi1c2OiSKu6GDfQ9x0DfuTCeBX
IqaYrx2kc2DGpYctNiEeU8UcRfv228jGG8OqgyN+nrObdPSqDhzbKmt6MCZifIOBTJv8wwRyUjOU
uSDJvokwva5mZpBDMrCzex+4ybhpLu2xZOVAW7Wx5jJl6UiFhNNcQMaaXoOPSdv/aGJmX5p8TlcI
IsXsfsUc4cMJf0++guIlXWHhX4z3uVjTsKkYDWls08S+5p3d8+A23YRG5VHNlM7/rVsvZXklsB8L
HoJ4Imi+Wskdnp4dH4Szx3xA5E4sLGAkHv6gZsAtHGdmjKX1pGIGSSXSvucjrEvHJ0vafc4FeXnt
CBlJyCwuL6GXNdlHBcyNYpCD4/xVwWJFQyxDp6dblOvjfl3i59H35YkmGHpa7JvebHagoNKjM8w/
CWXXDNUCD+GlCgMvnZ5w1eMS0/ltwcq8BKrbt1qe8zEggtfgzuzw5oZurm8M0GXD8DR2FIbMZB5t
2wkYk4RQwDcKAxFOlgta0pFSCEB6LeTvUfTXfCjMuqzQL0FHdnAw9GuB+gOPLTjbrnjIbbg7Xex/
syqjBVsrxpiFzas3RgxLyWxEcRMNPV+bNYYy0CAjcXQkQHcGkLp8WXD1IzW2rAQ9XPvKGOOQuf1w
4NiBLmDaaWQF1XfV8BukxWvLvJSBJhatLOvokxlA5sTtAXpiDro8p0WWkGeOFmZlNHfFU/tvQCTW
Wv7TBly1ilWUl8Dcumc/6RccN2bHd3xeoU0QMXGpNlkc6hHbDkm+IyqpmaJfxT3ZAuObUazqedn5
BZjMfuJIAVt9y5TutvFZYUf3zuA1bqwuIDJH27tTUr2py9mJTE5a2YRxvsoG8HtafJbuDKwfBIaN
aaxC2dHoKQDgWj9Ss7/vVnA6NReMbaWMV72waK0uHAziN5Af0Nx8rBZU1pOhXMu3dd2rvP43aO/G
TPjT6OelgCc78Achv9I2D2yEUZaxMikb4mNlBCeZEf4qMGcHiXCPIlkeqhneiMS0s/EAl9aieuPs
IbYzdVIbHB0lVvthWlNm8z4jRYfpe/8yZO1Th50IeAUgp2FBIRutJ+5X+9GSQODb8sqPqE5cNxBV
LGdrcPtB1iAJNWO6grFyG6/rMytNv8kXugMUK3qfuYIhz/VinJNEMN1it9AcFDqdc5w4hId27MOv
hYOzsc36odAnbwGr7WZnoQhzTOt7nX7Mhnm0J1xypuCWXFUjT59t3WWophywQPhXxFkcqhcMixHM
nDF9Z06/C5j18Nzk/vb65WjIyjDJKnFSzFTe1R+CHTK0mTix77fvJupO45ITrNXymhUjnY30oIXa
ruH0h1kKSl/Nv/wUt0Xmna8hYD33t0C4X9ohge3UbfMsmA5rZZAERdMubIDNa6I/vC5YNljelsoj
l4VY28ReDdZWXLrgPKUB0KCsf019uKLBU5Xq7xy6/q55XxWnlWYAyOs17r1ZpO8cOpuwNju5HW0q
ucCCxZ6+rINxMUCHYnZBdm4pv7JO3uwcsLBTBypdQjYBk3ldqd9GknbGZ5FcZQSjnXep5Kq9WliO
ZICOZJrQUz1AflJYX4zMIiPNmIhm1cG6slnz7xnNdd9XNecsTQJuSlFMq+AqMelDNrYWcK09lyYo
Wabr71vHAec7gChezWqN3OukcTBeZdEEpGdQgpK+ps+weSmKGTQ51F6TIxOHKCgjFkMZpjh70cF4
VisrifBsNEA5nCTzxWUiO2XppAiXdr4NkuIxKZ2/cj01ZFICvuQZymTYpYEPDAiyuqtRaFPkHU7Y
ZPtatz8UZXDby2E8ES29XtQBLqLin3zffhMrj3hetdNWuT+GDcovcNp7LSUJjWR8Ti30gmaqXjHA
E22KWWNW1NYN7V6RcNFMPORIBgCaGZTHlEbDpoaP9mXnzJfwH3z7Cccmx5+fC6SjKNWTgl2AIu9I
VH2OWXk0enBt+bC79sJQAiOBb/+Wrrz158DfofGQsaDKGEA6q8xqR2vrfLkJ2UQiuCYBVi5LDKFo
DSMIThQqq4AjzW0O8t8vWHtX/rnBkr3RBwri/qVW96ZSZx836eNMc0hjxmRj7QtP9oS3CoU09YG3
pQ4yOPFBPx4jBjoTxlWePGkeEocHyUMsqYCaJ1lJ+WAVG3vqSnzYp1Y0l9PFys32YozkHO20O5bM
ON2Sztwime5lS+N9W3MR1jo++k7zMzMiMBZGVir1MAWPhB6L6VwTzOLyPoMPqIyI8wuvVObyKGz0
Hsg0R06PkRmgOHu9+YObzuVNYj2gwmDbr0zTgSkaUV2pn3Q2Hqq6eFL29LbG2AbQhH/qwKy3Awez
ZnAO+C5+VBfkR6zs24KsnWl1Q0SYqD8Errs1ZyBeTfpFK5AHb6a6dcCokqGLfayQJNclMUeo+cum
HEiv9C2g6QArP4Osu0Ssxs1oGy+Ycr5TaJXbRE/vSzYzA0hfBODbcCxJZ8indUEocDB5rHkJAnpA
EtDIbevsIfEVBbA/7LN5k7/FOUf0DnMt7Uvyw+wWFKHqk/3d836ruXuxOo7qRkxlieovjTHeDDkX
kHquPpUPb7GUdOqpnEeSAT8tpta2dbLHyXqrRXFY2yy/xZRPV+NWEoEOcwJdQw8639BfkyU/qm44
27n9SgkaGnRm3WC1hhRaRzMRVO7tX0Smn2SH26efTDCijtpaNZ5ZySzBc0cuklLcMyaYIhPNZZvx
xorRpkfOr84dWy69mq/L4ND8qPkLtKEb6epz1uL/HhO4+KsTXyhBRygDqESUD0KmnPOnUfjMUpE2
Z0o4A6RT18N7HBT5e1vTXaGaloPYLiD3l5L/bnZjBxuHeAvJsuXKlIAMPBXZrZvhYCcDxALZzVAh
4JDsnLNfTUzar6EMszWBTdr1e2AjfCzLW+KA4jTra90rs7MAaX9rjhfXo+FoZIjgELOOVAwoxpeS
m/ySEMsdrzso4pdOSbb35jZY3FdaU+DmZohG5TuWx3Y3Cf4kVBHc6zhHeX5sl3/t9vNfteT3QRm0
G7Nc7icsYFHWKURc+Y2hsTyZAUGXDtmdryesDosy65zYe1y5Z5EVr94TmmBwAGsKAVlhXqQ6yq/1
uZmHy1pQEO5zJLfY7zherkT/DedolYx1W3XW3fVwsyTPk5Xvh2my7h04Ta5JCNsf2eNFik/Oybqj
bNWfrPND378WefPppUMKZWu81DE/UqkjWuo+GovlpsWqGRXpcBWOGz5gKzjEpvyLNSMgs+0iqRXa
VgkFKcErjrFu547OEwD612aEwwQmOqpcLldVa2ynbPx08xJBRc+3w0BRYTUOZrQOGJK9rVQgMHzf
8aNAWu8NZekjR7UIk+GLEqi0JvVPkdFgdh2nBQKcxr2F/ZPYjUexrFv+Kqb0UebThG3jYMqvVjxZ
Lr9UoXDwGObnMVt57xARNlg4T4XprFegK4nlKxrMAym2iEZuoM278iXz8cEhbYvI8lCfzYWBJdiE
a3eQcRzgoGND2BKs+06okspi78OxoSlOPlrC5L8KpPp94zJ6rKFn3ZB7rmq3CXE0dHBR+temDkoc
rSAjaGSNvCvdocDhTCoWd/ISQGg12henhVpClHO0YaCMKr4pU/ZtoQx2JdfxNj6HkdjCtRpnTH6H
fjwoy/xO9IKyZcEdbAndAuLwwJ6jG8wPWaYPWlGt21wpXktmtyTEm8+28fhAqpZSjNz5l2j3c/Xp
yqndjPEe1+dUlmwRTn57VzOQD4uBTaC2nJ8l+FBgL0zCNBFYrWuAzHwG16vCGYdQZOHhj2ZD4I7x
roEtE3JcSePRwERwBo8WUehA6C8ljuWn6dtoe27Ednlk11siKzGOaxc8GhYaLwGMoLP3cCaMTaJo
7772mjHbIEpf+C9o+ngch5WvpjRQwXVLQQlnBZoFASECNGVgx3Gy9f7NIOHp66GrRxKtYyTOnOpl
LiqOMArufw+0EyVwcB4G69epxz+HD2I30aUbyfyn8RH0aS2iaLViTcfryMVwDIMJZheFW/bkFixK
VU3USOzYQ2LOtXgqfTlzWbJdn5QbA4W+ovopwS2BD9vaDfjAQiOpjN1iMby0TLEXdS+hTHiXdWrN
vUygK9SrFQ7jHNpWeXGSd0/3d6BRTi5APdW+GPEfwuLFMssnLrAZzAm0ZbdwtspRL6PDjK9rsn9k
St5NapPgJY7ULUjpgFQBgBBM625JmQdlWWMehGG9UE1Wu+XJq8mxNGnD+mo2dDbwdc6HK++0/axG
Vu0Ff9ZEQWbvSeBWONLX5KtNsFD2i1sxcEtfqrE/jNcFxS9PRjf+JuYC/5o3vVbwaPDubJxfvzG+
ZGN5uylTf44ym/1kCoxjdg4eY+XOzdZxV3aje4/IeXTIBd5gHCWEHAvO/zbic+sSaEUiuWNwxiId
YBkvYuDZ/2PvvZYbV7Zl0S/CCnjzCkuAoKcoqV8QkroF7z2+/iS4dtyrrk0Qcfr5xHxTzEaxXNao
UTkyg3deoN4G3CBMsctvoHteaoVuUCF2Vpi6Mie2/WYH1IKWMVw5+AxUlAKLLZmFOcAHAf1HtGVJ
amw8oEyYJzQ+nAcwf1IGfgLQa8TDlc8NNnIwv0FtMjL/E/AFGfFZBmeunvyYZq+/XpoP5vNc7RJE
4+vEJCDyvDd8j0dRKGXRhR1COYlPRSvwQeoqlC2IESAv+oWDOB8/J3daFFuirgUypBAl5jV4CExt
fFQAJC14jCk0pbkZ4FH2OXmbqo03nZK+l4gKwsGHCXX8zkyAJGowc/m9YnEt7z2oYHDBZ0zhHPoq
M3FbhKfyXSj8I8O8+twv7DinxymYQAMI+ox4GVQcUGr2CIz0qKg+RYhJ1HB27F9RMAsDv7Z7Ubph
h2d6vZBnQgV+InST2z57K0uMQovrgFBXW0g5xHyipWAd4JBBdEpbQwP2MGNwmWIqB7yNGIIASYmE
OSHw+FV1vCF7Rw+pTMXnTwKUSjIOAcPMShAHPEG03tZLIGccphdUcA9S++1zeAbtFG5Uezj49Apj
i1G0adngVSgg44BAtcXI4Eb6noN1jTBe5VoWTsLD1a9jJ4vB4yyPLdv9ZpkXBnZHQBM1C2MjirE9
oTrKi+eR9nFHGdWAkvdtth9HXIH+nxsraGPNuOLGynLSMzfW60fYf/xl33r/B38+7p6rLPsf6NcJ
tMSxPMvIEkyH/8eNlRH+o7CiAu9q/P9QJEAj2X/dWFnxP7gWwm4X/3FQ5pThBlv/142Vpf8zW7qC
K4FcoMwJCv9/48bK/G2eDSE9HqauaJtwIu58RkZ9Os24hcscBlc+phv2GLOquG1eKPPHaPyPBexf
lq/wc/2vs+9sZfv/t0Hj7z/slnm/oocg9hlXPLX74Kb2JvX+/MvM/IkHn+ZIC1klDlFqjE+jCvvs
ud1r7uYmQp5vfr/WAmbhYROkrXgvSM3EgqghN1R8kouOMbyML63chwyBIszqFPBmVpyGHyBTEwgI
1GBXgTyhh3RB42d61SJ8mYaEtRJ4u+7FYHIDFLQYJaobwKPDNSODJLDut3KG+BMicAwFk05YVcGx
BWrAmg81Zl3uigR+YPAWSoagxPs3jnZQ7SW8OQstFHZyiDLEHGovJwSeYcxwcLj3vNcYF14oFA/R
ryjwwM1JYu9lGEtoBiKvJU7gIyh426+gewx6vg8BHbxl+g3S7B5Lo/CLBg2RyqvIbMAbtpQKPMW0
BxFAyVs8P4ywJCsi5Ow8PDGDLTn4ppx31S7NPTCfUH35koD9sRV5qbggOc6pYMHkb3gubiz8zAHi
rm39p+2hROJFPOo5UeSJnEUA8Az8jENNRlZbDaoHUXsjFS7UrnuDL2QBDIUclb1TBdVAH0IKQV6I
jsyEKWQrUIs1ViPiXj/st3yFkjkedYGqIMB1IILEpjZ5CC+mETylChfQj4jrvD3EXZONNDM+JTze
GM1QDJuoaIcr79MjSuqR6WEmpPWbhvKcJu0R8qE00nm+wP521v7/NseMMD83B26tYBaNWMH8LtyI
+pyGt8Dhp1csx2dL80cbBE7PPz/fgG4ZC/MGYfEG61d/RlR0KXh/ff7j52326OuEkTpohp1XDSXQ
g3VnAU6hPFT8zGF8T3AOctI2w0PA86bmH/yoKf7vjiheJgQgP3AwL4CmErQXWAjK+NUO/aM2eQep
3uftLM3HbFr9A6wUUS4F8JgmF0QHiA43n1GPKouiZDtdDIRp6/cI1iGlrKz0a2mC2L/b6ysKPt1x
PblQQTOLlkcVxClN3p53ZhEfCXgfofkZoKx1cqFsgIdbaE7yG7lCYYn47ZfXrrSBB9Fwfd7aUlcI
nIenZE5NIzW6KPcC9eRX7cOIq7eff/x+Ij1YACwB9QwDFVkGNkMu9FP0eHuAZamLEhxd2Me7zoY+
gIpLqA3VUK03aAM+tCptDtq+1BVLOZXmJVUzezQuSFTsHVwsVCiBr5xvC/1miRNCplt4edf4ZRMY
K1m3R6wJwlalPe/4wsJnCYAY4GjeTUKEBVl/IZON2n2wrga8cAyX5w0w81J7NLIERtQtleJuXkwu
1G02EKlW8dqvKUAhzvHNtUFiF45qlsCKzsctX1bQimh5VnvL7MqttVwrNpBkesk2YHObhYaimR3O
IjtaGbylDcASsOHjBlPDom1CtTvYhdT7ONpTfWSrPaTjQWPFk54v6xK7Fi0shFMsgR6iFOYZno4n
txkSCNfzHkxOInDZEzxwIL+lwAwA6k6o7oTWgBIm3msRojxJSor+/Hwyl9YiASd+1kH7Ac8fLtIZ
JuWxBy6W3BQSc88/Pw/bo6VC4Al8MULojg+T28PRBz5RHEOpz798n5FHnybQI8b+LkASZV1c0vnf
3ABOfcFwFQQUIRaNtHpnhnwNLRnUy4BMN7COFICB61VlawcdZI1KWqxUvgyRUqshtCpPcWgGeBY3
w7TGm0w+oapehLNGKCARElRydoZIFg0TWDniuJVOLAwPQ2DUlFKiDBVbrHH4osrgEDfIoD0fH2YB
BxgCZaAh1kJ5oJrc0en3ignpJQOUCa3awH/Q+KZ+o7dOtrJt2IV1zBCgo8jQksIrxgwJkCyEAdMu
2TKbeAvt7uzIoMnpQ/6i3eFFfG12/YV1683zbs69ebAK7r3/cfzWg9wHUYCGZ7H2CHf8qrzAdRy0
D1AV2EPGvz9vZ2k0CTQK8ciGCgyM5iRl8CBGxl8XPRSGFlExgMOajfrzdhb2I0PgDwCBRi0MlNrl
DtU4bPrdeDW46MVK9Lj0eQJvoJvCC82Io6dv3T6AoTW15712Zclx7MJkzH//MRlK30E2JZNHNzXK
X7Qhv3/Vdq/bUAS8makjbSMT9ebqYMibTD2CRKqx+he4uZakt5/xZ6RJv58P4hKK32+vP36I2KGq
nfak0a3Z9z66duIvJA8ha7ZlGQG1V6ekuIAStNLtpTElgAjWkoia+Gh0IaYBkkD3KUf+Hg5P23/r
DE2AROnTXNRGGNXJRJKQ+mjNzkh19hXvvfbzJpawlCawglXEaUo7cXTBazYaF2TwXWmB3JZtIz3b
KDvxrTxGm8yALqTKWhAs0zkVBq3H580vDCBNgAcSGnSWjEDB0JevY4rLn0zrYcq7//Z5IlyBolKQ
4rF3hCwNLFMp6F+pXc6+UwGkcp63sLTw6blnP9YbRDoUipubgHOxLhsRikhAH1Uh0qpOOqSvdXDg
NNC/dYiva76dqKIt6hYUTTQw8R2EMSqqFP7tyKUJBOmYWhgTJptcvmGgNZNKnF5FE2c87+rSXBEA
4mdJgkMWi1FuzhCZGHNfS+Bc8fzj84p+AOY0gR9iikxvNVGwbMV7jQQz8fwbvDO1aY9s/SlWb2Iy
rnSDWeoHEZikHMoSPBlNQepDn3R/I5kholg4BqviIdYzJzCEFUi/B3OPukUABN8qcoTyccaFnInN
O4KeXAtXdlKcxlB6uII6YfEqBOmOse1fwZnZKrq00vbDEWUVhcCOjiqg0dihadER3GmLI8WINtNO
Wtlaj9OB+D4BHCGEt7uuxPcVeAJdh4u06V6pPyIYvbuYws3p+bp4OFlohQCIHIkkfmDRShG+iC0c
KfstfEpXFt3DCAIfJ+BB7NgBVW0+4kj2GkafdffByWYCOyUPIm1Sdn7ehaWJmLv2AyHgEppB4QZd
4FC2H4WWjJpYpt6msFfv6i0jC3gOYVZ6tNQWgQAsiK4JmBIM7pd/oB83iBC2UvC2gLpIqxtREtKu
hH2L00+iAYqyobPqYfqVD7r+I0POE/RVAzprnrBLlU+UTOkdNMgEZOqej+M9fP1fmwnTxf49kCFV
cpALQOdgUptyKFLZecxJqi4RY8ZdgfJLOC6g3h6SagncBPH0jdCXs5nGpoVNCaWnlZ8x791HP4PA
D2T2oEc+72nu4L0UevsB74l31FNk+2gFopZmkUAN6OG3IqugBfnE6NdB5Q+eCt+plal7fL1mkTP6
exylihr8akYGMIkSFSbHW/iNmp3N6fUOxTiJ2aCgWgMq2eORMWY96c/nQ8ct7GaZwAyvknpWidEy
youhe3/jzPIM8ywns8YNGG32ZKYfyZHZgvl+o3biMbfCF+hT3BTHU4M9bN313vR3klXa+WVtOO7x
9YP5lAmIQd0K+BAJfpRyoeBMlqvtXtSQ1cBx8EbrsF46xod283wEHoenGHsCcliazul8Rs06AXtM
R+3Aubhxqc4YsD5eQf57NulRjwjEgb8UGCQDGul0OLQ5ignxQisxCxOPyRaIkjpMx86j3Wx5vXRR
y7dDDf9WOI7WL2ggvfxjT0koAv28Axcf28SMN7TxR7I6A+4l9trZer9gPuolgUA9Knn+i3WNWapz
v2pL1OVrqEFtRYfpBGIwyvwdrOzJeTU8ao0AHwakXp+fJ65HuedwE6nLCKO0GgZDo70yYg8vmlgb
BLAEVAzPtTkG8m/5R3+e7P57cKWNeKG/UOli1eZ0ay/Jn+etsUutESDje/UoV1B9caHkaYnO9Txp
GdJ5Z1iyIHJlzEOsiQdfk1VWT/XauPm6p8n/NpgSgUCRghpTpULb0I0wIHmnNsZawMAt9EsiMKYZ
60gW53XXmNBS5i0YIeOySaulAV6okZ4TvdZ8E05jmrDhTBgzGPAu0o+iWn2wem6CqH8QdsMWGWGw
R3R6ZU/enxkfrB+JQBmeC6cm+u+epI3MHNz2BlMUB4wEF8SJDcxRDN5CcQ7Khm+MCjHK79z1DrBR
cgejsTZwh7PhMGmxJm7uRr8JbN+UVhYeO6/hR7+NAKUpiStoY2LIYHay6VwIslvTBh6lFo30uKcr
u2ofHvk3yEPvAku0ZC00ny/CpbkS/j6JigT6mlGFAExKIcACCYlQQIVZPhOulLfnTdwTao86R+AQ
l+I5qBPQOdT3m8mhtBizN2KjffGNVyQirMHiTcgiOvV2bWs9vhOyeI//u1tUwNRSTKNJeMPbuRpY
NwYD2xrgoGoBjpbAhE6u+ofBawMMawxZLazSaPSXwSgsRoPOvHpZ6fy86B91nkCtAjnOfOTwS5gD
ErEG9I604gBFfR21Dnat+1pvS6fyWOyi3fMWlxokMMxj85oOZlRBRhBWwecWpU9ZAa/AT0hgaFW7
9py4dGpLBHzRXOF1wzytKD0w0n3s5JotnAxU7RuXtY2xdFqLBE5BqGISmQKNxAqsFuGGYnoQSU87
Ox6hT8JfQukco6z/+dAtxbcigVxS5ychM8gYuy9I2VwhmYH6n+p3ZELnBI9UhyLVoTs/2tylt/nP
8vUfmyWQiUEZb1PNa6TS0/P4Db9g7P1gRkRGK/UW6A/KuArFoZUlMm/uB2tSJNBGGJq68SWJcSnh
LFe/QvpYohj8eWeWvk0AyjRFWYgSAwwhjF9YKK321EuPwtB/+zoBJTQebGb2Pg5o0F4Y2KFI6Z8K
/nvPv750pRIJ2GgoaLbA1Q+wgSpvUWV3/hnG6Dv+Qr9V2LO3583Ma/fR8LN/g9Mw9DAzTFDrkY8J
FD3B8FOHhn2b4EoItyDfQgyipRHuqMUQrTS5FGuIJCpIQpbSEdosb6jjCPft3ruVu+gQI3DT22u1
qd3JCe1KDb/rDbspHNb0rVZvXgIEps+7fX8WeNRvAjC4MJomiBIigPsWdG+Hmw/3Fh0jGHRZA3yG
vjmnOFf74CSenze4cLYJBHYog5CIIYI8l4XDR71HATkLY0T4Xj7//OPUEqsIBFoEmZRM4Icz7qG7
5OdmHsv6JTn0empP32DmXuA3j0W0RS3YpIq4YpWH4iXfPG99YZ8JBGZUbF4KPcwA3SZ9zyBqCBsN
ExaDzz++dEEVCIQoewX6lTmWi2ixTmOHBkon1DmPOiGHGnx8fNCbyZiMOQ4qVuIzfl4GD5aHQCBH
kon+2A3oEcbSDSKXnzYBigdwSfW37DH9BVFF5Oi0/kC/eq8SbIRxrN1CWzj3PUxNVShwTvBCDPEj
w93wzd1QB1U48mch6P2rCOnULVRJV5by0uATMIQ6JX8YJfxUvLcZ8TVcOQiWPkvAjwCFiBbqtIwr
SZ8oYdVi6SuDjNrKnC7AjkDAji9lKdXfwe0rPLN7xuZM1HHASh6GykZ2hfiLeBV2UPdV/RdRT1QE
RkhD7EtEwkazy03Kopxo5Sls6eooEHg0QWuSL2sssNEAkwrLCgJ1WmKiRE0V9T8oyD3A6MAsVzbL
4ydSbFUCeqgxrOUBL8qupEL9DTH1ZAYmdBdMUT8WKqfhzVlVdNHpdAzFzl9Z0ty8Hh4saZ5AoGSs
eUoaMaGtg3JrxBIsvYHZZLwPOjXcKmeIvlnMln2Hf+ouPFI6f6q+6m3wqzjhrgGBT9EUwKB7a5x0
Vx1QJb/l116oF7CRJ7BLpJoWtuINDlK8TgQQsShx5IHDqoqNuLLg5k896jyBUHgFCbhxYIBQDIuX
6R4GWnj9LNVc4mrTE7P6gHJt4Y0WeWVlmpl5ozxqkoCtQgxopu1rBNtfPDRtCp369FO1ujQO21rp
Fw0Vjd7IV3brUrTAE4AV04UcTN6EJM9Q6qC46yNEGij4MDJgnJduHp8D5TVPIVcwvTzfwwsAwRO4
M2QcpJ0otMj1qE4sFScvZLtAOcjzzy/d1HgCgIY+T5N6xPhBTVwfjXgTIfppNt0nZfD2V3SeL0aJ
xW6pK0r5V9pc6hMBS3zaB1Xmt+BUWqNR74cts40uvgNdSUc0GyvytXGbWf/YGAE7KCLtp0ICB7Jn
x6vvs6gq4/6UEl6CuvJSBtle6GuLkYM930NlL5nOaR0ZftXsong8RxJ/eP47lnYfAUcpKMl8O3Lo
c7FHQXpXvxd3mb1hBXgWcIdkWkObMIpbD2MqUZ9dd4skbmWFzHv3wQbjCNgYOpZiS6rAzQFp4bKE
VdNFVm4K63SwdXg+NguwQXJsIWhT+9KA396O0PcIoMgCybA4OjNlpnegGytQsnve0hJc3BNYP96F
UFcvRl6O1YC88yH/KJ3+xT9JRvIhv0237le8AhRL2Z17Mv5HO1CMhlK7gFGD8swenht2oCW6rE8a
tPUNEe/TiIE7FSKKW1TKb1A28rp2Aj1+amWV+8n0o2lU6kCkMEDT1ZGDIyvIQUh9+b+kM8zjHPaL
+4Div8evU/iWZo9AEKYKYTUzd7XXqAPkjgwo2W0QmSLdMZqFFervkuZrg7GWaV9qj0APpQ3H3hvR
HkRkbUW9oobLXaNjLyUfOAIteJlqhQRFnG6DV+oRltwQPN6gzhahwvMVuLRPCRyA409HQbseo0Xt
ZbDPum6NF7MU8ZAM3BBafL0/w2pn5s6wqQ6pUzqRDp7hvtt2W3gA6v1B3sDa1IEVRL+FrenzPnEL
cTzJsBW6um/A0mNcTMgb6iCgggzzYEj7wGNI2EzFBnWV8yMXlAmgTnvOkG+EttE7NMlgAzNuOaOe
1fPxHjUmOgRvIBV34I7Pf9vSFZTk50p9VBZejwEvC40xRU22cSOMVeqs7CF7cmL1btdZMKVfI6gv
xbn3+/iP/VdWRSWXDI1LzW1y41+QDwrxvCftJsu7FPAwt6FJKO4bK3xPzZU+Lo0/EZaMiDpjZm6y
NLwTCvgw2yG4FSip+0c8I3m6ZczC5oNFCwkMFtX+1Nipw70Om1aHkoABNaDNqFea4CQfGS6ItCVd
/zUfSHJ2pVDq+3KOuVCTrOTXHGqqcM9Si+0QOcE2WLmeLOzLO5D/mLUs9ZWUhhaXK0I/tJurF5KV
1NvCJey+XX98OYClBg99Ohyg0MIS28bsKugQ9FcPOuxVI6hDBmGe7vqPS4HAFx4awOM4o2NpIDeh
+lZksjaYZZZ8ft7CQvB2DyR/dGdC7U/PyRneydke3iI+/CxKdYDq0fPPL20fkkcLN9ckhlYBtg98
zIzuTTqwTnxu7MyM7ekU3LxLs69DtfjIV3bPwnly/yE/OjQKHRLLdDTfS0u4rqqCIeCB/s9aSmrp
znAHph/f56luYsa8m8vr4jP3GuC1q9jROqBH/f18zBbW7j0S+NFCQsX0gOpB9KCXX+MghxpYd3r+
6YXoj+TH0l3M0yXjI6GGovjv5NI5s+TIys5YwuZ7lPbjhzOo34JFBkW702E4eB+dDZ54chRf+rPv
9BCstAZoCqA4f9LEz+f9WdiM9xqLHy16oj/QcowWO5Te436OKMzJbRi85cf23zJF93Xwo4lIZpKA
gng1qJ3DZ7IN1s73pY1H7uwgidu8xndDLlcTBcpSsOAaVuZ5aSpI1mtBKwUU7eHkAL/BdJ9d5RNK
8jxXOXWa5zIO7M2M9EBdvRWK2dKuICmw48DC45eanSPGA7S9DIF/g5KCpjCp2sYnGJR01G85zlR+
XOHOLaxkkvXKsNCtESoMH6gRL/yx2pXrd8w5OnxwR6KJJAQlC2w6eOiMvx9v0TG/cXjPgVrj9BEf
Cuv5yl0CRpo45JNKYaCJkzBuYPNG+SJtpbfBjh0W1l1wcFJhJRhsy0PSb2RElcUKHC+AI8lulfxo
aqHBjHjYnvM4L4wF359PCGA979TSpBB3h9GDABzdI6yQFORsaEHzFJX/bKWVzy8AI0lwlSiuVgpo
/7iQJoWEJcRwhJXr/NJTKE1cFHJhKsu4x6khUTuI8ux6VKxFqm8HJw+CMqZsKi4YTP8GKTSx9eFN
DDvKGkfIfLUCKWXzfPQfI4pMslUVeHvKCgWP9BIFwc14G+GJFaZraZ77nel/7wq46mG3/ABC2LBU
Sh9LODucAo/vAmoSQqe5ZkdpC0KAI5wyvTjUYKJA80SjQcsWzVAPQE8BZfYmb2ujVSV79X3jcQJG
JkmtyN/LPcoxkGQACwXqvQ5rxUhxeddi27rIemujEZiNE+zFTb9pN5QOLRedB+9CeP+30SZAwoPa
MKQmcT2jFETQENZKxF8MKJTPv/54o8oKgQ5FH9VhSeVIbKicS+1DW1apo3d+/vGlhTLvrx8zKbZJ
AjMhfLz0TwIUfoUm1DlmbaE8BgFYtP399RF+U5VCDYgoqy9wJ9Syusr8pp9sJfnHhc7+3QIES7IJ
alzAfsiX5KLbJK9ww14BmaWRJ5AgHrspFzN8XKJmUcr8gwJnoIecAEQKdTGstpPCrARMjwtHWFkh
gKChJOg1SRiqyEUJoYkq5/wsmQr4QtAnNWHMcUV4gByTeBy+/ffhIzxAZ6i61cfn62AhWyyTLNbB
H+D10vaMO5j0rb21e5g77/F+pMO1zI0cSue+RPBpsjOtr12fFiITmeSvijU45NKc1pj5PMI2dyQT
AcIWameo4oCZ4bY5NZZnPO/hwguvTBJTWalUoCEBqGXMW2ciaN81V7gEncOd8AktVDt3IfJvpyYy
KPDl0aI9s8oRfnxaySRNNY+kWqYiHPCh4plhBRUoJVk5rpY+TaCDJzA5fP0U2mWzi8d9JRChfz5e
C3tXJpChKFu4adRYEF6v491lVKA0dfYjFZWBzxu4p00enCIygQ5wGoO8RyVgQnT+BS7EL3SsppZ3
5F7nuBSJG9BbR1BP+U2E9e9E86RYvzLcGNaupAsbXCbQgxLEsouanHeDCSLXuQ/xf4j0AwbZzN8J
AufK0/l5ZxfOKJKMmnoC6gUF9LVsBwxm3tpNHZtN0ZvQ6Q1XRnRpLRAY0s4OCE2KoChuXhqIyNbD
1/NfvxDTyyTDVCyonmPCkHHpW3DlNg2yQwMMWdRkhzP93845kmma12Ir1W2DxDqkZ3UodOpxV+6m
ur9wRX2uPFgwdqjuWOnRPMUPFh9JIG0zWQiaOe0lZsoJutPQqqo2kjL8oat4nwQ+q8Y+fHn8uDow
42iVMCFOB2UFbR/fVWWJCBiSelIEqHFjOLXqIjp/OidzOitauU8sLINZ7+jnmQ5XHEqEYxvSasMr
Rb1lweX5mC3EChKBCDk3BGPvz5nCYtdMv5V8VMXo+vzbC+l5mSR5TiJsHjMeF60+sgVPT186B+Kk
BhIIMCFdGfaFNyKoPf49Mu2QRJTUIcPVmfApUGO1sJkNdAVNz0TiSTkmK6traaSIwCGCoW5K8zHm
F1bKcQpR6QB2mSvX3YUXKJnkaiq5X9NYQvh6pTIHpoUiNXjfGLNNZYMMsUW+1oB0b7XJbqA4Os2t
suLrKtljATNJEicrV03A5wGyeCpctBGn8LdsK7shijDnTLiihdZkwIcsUJV3aSXAXooUSC5nDs9Q
bFgs6cTuTM+qrc6NruE2NWRdsGSTSVT5a3Slf1wn4nwm/oiKxxHmS36G/dk7w0F24p2HdMWROsPs
QaNfleO4ciosrBOSuxn2Jc9SMhY9Ff3iYPBB4c2yXcvDLCCcSMBAnZRsDnFWnAaFHGk0DGyixn/h
oE/fDLzZw4mR9jhdmHU0IaabTZULBf2VNbq000QCK7yqLoUpwr2i0XujPre7dPenwehBnGHT7YKV
qHnhVCUpnmmSKCEUwnAPpZMtPA20ekBuuVUuUiraK8C0NIwEZvQ8zc5vvnN9K5xoNNhfG7zqUlaO
6gZhpZG7FMuD04hkdLI5yyjSzODJbNaorbkR34h37Duvg9Fk0ZFabVlbsvxLYkUv0pGyA0UdER0r
K79gCX9FInYAkQKv53M3W9DZaw3Wq3jFRrWWtga+C6cSSeCE6Sb0xlikVRoOov/NXpZWNtFCwgYi
wH/v1moSYlkaMHjUpla9+yzBjcRB8QeKwkc9PqwxThR88MEskTTNiZoShWMBvE1tzHQPdcJtPDxW
p/T1+WJbiLlJpqbgeakfS2hAdGq11KbTsPs3iqlMEjLLiuXDMMenO/ZbEL9b6O0Lw8riWYAxgdjs
Qp7Dd27Et/PESZBlgvdHUL7825Bwf09uN/FCMDb4Nh1CY0/eD1ANZjk8citGCxr/80aW4IqkUwZK
2pQjg1bKYtukh5wBsZD6ivgXD9wo0d+zuVOw13TcSKiWruO3lWYXsEUg4gQYCvpp0aPZ6dLp1Dbf
s0Z4shhLgE/Sfq3Ubml2iJ1dBSIV0j1uBX4nWmkqGHCqdIN+LdW4gMEkLZLKJMlHdTHtpqNvNEL8
G+7GMNho7UHh1+oQFvYFSXBUwoiZ/AptwKFQD5KPPpjl4kG7DPY9PHiez8bCOPHEoZ+FctpB6xy1
8dKGp8CNo46St9aDpY8TEX87xYnHFOhBNmRGrfyGXZMaCGtH/bwZHgATSV6E9QXVKDN4ow7PKtxJ
7bbcHqb25mCAlIBb8/MRWsA/krFIKSLbpDKagTv2B5xt1JlSTLtr7yBLgS3JWIRpa8fDjA3HOTR0
j/4FxtmH2BF16S396F7ZN6lCfUOg+TsGUtvwrVRj3Yfiu7SyAJZW2bxLf0R9IVMkEJ1B8zGcR5gS
jka7CRT0Uj4X0Uq6fyF4vkvs/WgigdBmH4RzD1EjWu5xykK9H8mu5/Oz8JAk39n4Pz4P24z/ufnJ
MTzR1f6WmfIF0pYGrFVbfXLg+3GFbAEqu9byrwtVVlCY+XvQ2imY8txDZM72OhRCww0DWQSYFKlQ
cB+Q92c3VQTLSKTU4iM1w9q4ed7ZBVKUTNIX2ayhw9lexx2+UAWTwG4A7JtAYw3f4g+JCXeyG4qx
0VNlF19jaJIgojHWQoE79erBliOZjUroK2OMgmk8gfi/cszmZPKaB9HSCwxi9fE9tsZduwMRUAfn
PjtTp6lSoeS/i7aimW8gIVuqwZ/nI7GUnSGpj34ApGU5IFevwU3A7LbTqTbhXGTVzprWwOI8z8D2
Y2lVDB/DvBRkq3SvvGUdRlPrXOzGG7w4tWRbunDaMHjTA0EM5SUr22UBNUnCI2yIajoaJuThQvab
asCykkfooBXZ1/ORWzi7OCK4GJETDnIRA6ccApRI1e4aN20pnX+vZf0xXHEPoTwYjSCgd9kPpE+x
M16bL85MabVwu2O5C1+wRI3Qyo+5y1YbmJMkjvDOuuPK0C2E2yTdMarhtBeJYAvR+W/RZ6EMv8ZW
WLqM37mCP/oG69IyqAQk0jsdpQ+QtYdtsPebPsLnYXKmUfW/IBFWv/ZO78CJ4PlMLQX5JAVykCja
G+f117zBrhSMcqgof4k6p3t2Y9Db2FytbJvjogc7m6Q8dgXHTOWAh/H2DOsHWZWsASdptiuBaSv3
1oV1TTIXW3nsmClsOFcsy3STosJXpWNeUpkuLVfO6qULHUlWlEsRYkkMVqD/ATESGKxoUEX0NWjX
rxyXSwBM6orCHXIM2rakXenin6NCja79N38bTiWUYZHTLueiH+Y4Otmu1+FzPurZbk0cfGkAiRtH
zEdw75opH62yT6L3pvpSopXkzwImkKTEmhmiBIbntJvA5nSiUQBSQMebhevyWt3rQhBAEhKlSKr8
kcXMROVh4DUa7jMU2PEwqay8vRidnu+YhWiGJCdSJV+ErQxs60RRTcdrK/EalVxCVH5Jkv68jQWQ
uVcc/kCCbErgZT4T0mlZUZseDsDFWtXDws8nyYh8CiUn2is53MgK6pcow7YlGSLf9OFgdakTKrWK
VFmTuF4IbElmYu4x0iAr0G7tJkoLPNnsuo8eJ7Vih8JcOfdbCATj+ZAtkPhlkpTY1xBqnsJucr3q
3EMrCIUXRftB4VkNOgqKm3q2V+uVAisa3mHdEAZDAe+voOjC2r4j+o/58hophaF2B4FF3Ec0gYfN
nj8KhennsWeUKbuy9JZOCJK2GNLwAB1i9JHaeg77nV3x8ulI2mgm+2rDnPJrFquX6GVlRJdmjwCD
UIHgV9ZB37jV/A0N1bfeKEAq9WcpFAgOBR9IO0Iis9J6dWXdL0Vc9zzCj4HMGU9mPAZW82k0OUOb
HHwBVZbAJDiy5YbQpVvkDEG3Y6vbNDZfIiX8E5lZJlmOshQ3k8T1kytxXLcXMKPm4PXeWkw9Bz7/
++yTyBf5PoBirx+U3Bb5AcrT20mhO6OufKlREe+KG7jCRpJRCwH82nxFhLVKEnMNMBLGj67I8fQL
0r79qYeush3kYYnXAYnnbDjeNx9prMBwb4DtdKiJEtW88+E4xlBkTqRMzTsxMrJWrr2V02kppXOf
uh9TRIVSGTcC9BVp3IgZnTozm0xHXvBW2gF4QNRKpntpSxHZlTGTKTzsgsvYcAGMK69jE0Gk/kjB
quf58l4AQpK+GXUUBX9QKGKm7ceU23kkap1waBF2JSiget7GQidIymYM79LYR4EnrB623fAnzw5M
uCu8P8+/vhSKkARNwRMb2h8i2oXVOti/9Sme8OuFEsaooeY1kaGE7cmjhj/p2F+et7nUo/nvP2Zf
rqC9z0iITXKOMz1Z0WSU4A5BoyYNs7IVF45xkrU5FU0BDzg0AfGhc2L6tripj2s3n6XfT2BaNGYw
IJmpxm3zFcEAjM82sWJ11Nfz4Vmi+9AzAPwYn1HklDyp591xEp3oXbbwrrBjbEaPnW6bHNIdbssU
BHXS3/x27Upyvxs/QBdSILIrYtBTMhrSz4fAPeip482SdOqnfqs3caPSFgTwafWV0kDp/I1kj9Or
l1aHHIIFx1fr29e+oJG6QwJ4jTp4T7Q++kVzfPljGAKZYmtK8jk3nwoKlXupuOXDOob2tRKf84nC
qTgABuMSNnEMxMVLCK+nip63pTvlgu4r/4ezL2uOVNfW/Csn9jv3AmLsuOc+MOTkzPRsl+uFcHlg
EEiABAj9+v6yYnd3FbfS2bEjzsOpbRuBxqW1vsH9bpgVzMGKGRKXMoCqQoVkxOhRP6l492iRU7pP
wjXF6t1d2QADB5tjsF08AeR7Zd9nbLx1fdiX12MJbTBaXNGRfgubalN6BF5381oNedpmw2dT+2UE
c+Iu6sRIE7ecYKvY9CC1ymZjeLMbkTGvYt2GBwJ1DKPT1aHV3meRdX7cMftSlsxyzvRasATfisDJ
AyltbBcQ3Y81yJzb0K3ADfN1F/5gbu8x+JFJ6PHREfcCEEuCPiaVXd3BpaeHsrMa7nw9NzftySKm
Qz7MORkeu+NulLbS67lkGRg0PlyM06GAwmzK4QMISchQjXFZDaGMCKHgWVq2wFdmLIT3NFhqEPYR
9nyvO9msGpEjgejjejUXBQRvDaZuhq6yVUJteNxEvqFsG5o2TjXdZfVsbEI86gXKolbkmEX4baQa
Bt7atdfwh6ryCB4o/Ydb5x2MNWwTbvAhIDAtJgAcUYDggf0YaWE1qafWTPvaUncFzaAOVUJomlTY
sNVMQ39dFmJ4BkzHsdNq5MVG4l1gakfY8GHZlUHTFubjbjSjPPNMLC7vp47C5dfgJAmlyOO20cXB
rZSVDI71WmhvQNG40l4dFTBb3XgQRiWw4VUwpAPY6IfDqsaPm6DC6uIF1fd+GHD/quX5cDdDIX+I
3Ckbjo5RI4kKQjq/GYGoBP4tdHC2EAaT65pBNDseKitPjbmbYo+oIak84BrGrjRX3Msg/k/gMQqq
EEJ12KAVbjw2hoFIPQ9g+qnsxAtqEPjDTsHaGGK2ZJizVHH44Uyl46XCcdtbj042JGQa1jar3KxQ
by+M0rIjPzRyJNF6s34dRgPhKuvDKDPYHBeC4YLJOLybnFDMVx3sHmBkN5twg7cbNIh7Fn0PTGZd
EZxtawvxR9qBJRKpQTRrs5uql2ygzo0Mhva+po2Ojcx3Pwak9m4Z03bsnHImVdM4R9LCX5cMNTHj
RhbDtV+iJ/KyM5NZEnPLJ5C9mFeLlVNb7arK+hqOP2N218DJNQ4n7mzxMlVc1li9ofLnlWcNI6Q4
fN6lJMvLVWsA4iY0MihDpt2UmbxFCrzKugSurHpLJBxpa7gNw7pzto+mluM1nK+mW7sUw01XZFD1
tEoRQ3QFgYhLvetwGjrARTuzvlOBYE915jrbGdLgmCPcSDXJJ8wLSC72uRreYLYbXM8GhYSFZYEF
2DR++JybLo1rOH9f9ZjVNxYL+LEu4aPFqe8eWCmMmOY+XXGqYbOZtxRQVWyGMXcRoviOyI4qLLor
Zxph2ds58qrDgMQAqY3rbnAB9CEGxGw7zN409x0OFpLsnNjOYG8us/L7FJjPZcP1U11Rk8bSEC22
TKcvIaIF3uehAmliHQwE3lp6GqJ+ErSOfNu2NxkJjFVJJnkjqWJtHBZayFXYg4ZkITHd8/yBDsTH
Lg2CuA2zg2JOOg15S+695mM9xp2P6kI13w+u3PTChDQljbMOEGCaxURZ84rBhyxyM5j4+n6l70/u
tIkYwjk1zSBfNRaDZ2Ox6QYZV67q47ll3zVmdYqNGfLEMt84vVtAy1d+ouZPYlMiWyaaQ+ERvhpM
K4cjrgk70cwdP4J6Ovko2liqfRVGGI+4KfnQRpxJ7C/SWHtTAz9pCmdhl/cwF9Jt2s/ute/Xt6YX
VNgk56QqvARewYkQSAkzEbNyjomQ16UOYJjmwfgU8PVx58Cs3oTZNEw2r+Gdus/hvlsW45NvwQjC
d6Zv5QD3EWV0GzohsV3mDqgRE9yORd9+6405Q9KnhLWaamHC2ke8to8AeIqncfRPah253IgsI880
MA52O8Nhk3jpAKFhPSNxWAFdM/BxVXA/hYV2NCkVB9hDaVEd8MlXfU1gj0OmqKzzY2aaL1yZuHRl
7WaEyzs1IDJUAVJJPdiOduzKyMUORqmxE7Cn03Fce/kqCx2VwmydrRszQ5qytHC4+1naYyXGcMpb
dciR8X5c90RingeOd1OpSac44a7QL2RdV/2qNNrUrsOdMdYbeLykAEOlwVDeVH2x45gxpWDp7Lk7
N4e+o86PPZuOcwnty9xMTFWSNC9gx9uD7woFy6gvrSkhpn1oyaQgrVx48AU2VDT6cIuHlyyF4krW
HVuVgdeM3EGM2962DgC0Cq1rG25c8AnWa+zFYH57MfBmmwZ2lV3bIxUvtlkbRNDIXYuu/+nltgrG
8DiHVCYVrLGbALvABOD5Bkfo3qOUrsnQ3Dievumg7q/h5UvbaFbuE+gwbtwN4sesO3ak4wQi0uC1
EHAoof0fjo7xgPwYFunAN4ET7M2h6mIcIgWQHiAtlXXdR8NgzVculcBq2QbC2WC+Z4L3UTHJEGBb
WAWfysjfQoVLQQvvRbiSV9XaVNnWKIt0DOZurSanSUzLvmIG7Kl9Oic+xaqHTTZAg0jkny6TXVKE
xpU/+4jntCBrv/NuLWnf+WGWtA2DaIKrd53Pi9VwYsVk4/DN7+YX00Q8VY79ELOpPDQQz+RjncKa
r3wkZuPvIMIBkeVe6MhpJwohvPG2zOm9Nhhd+RgTPyKWs9EeeI3IiomVSbFkfRlC46qdUbOEHv8h
c2tYufRCvtq1F64KBgHJsk1rO4c+tJ3ZsWFRnHZVIx49n6vHTut1nalVbpj1i+EYw9pFIiwuOtOK
Ie8PxY7RQVFrRBBAeN/dUAv16tx234SAkh7x1v44bsXEnjPHP5RGvulnjY8YocXhhlWxgbmpnWLa
pU0rVl2WGbuSsS3CUWtN4U58zKR1X0zFkTAP4DReddvWyTJc/ysnDgw4Qxc+HOcQ9Nq9TGthW7vK
GPx31wZzbbAJTH4zvR1ZEHlo22qaG62qMWraBnXApl95M6yZMllgr55Tp/CeeEauA081cQgYFw3a
p9nzYtU6b6Rx3/IJuOy2mOEia2VT3E/Ix+ZBVsEqvritCv3gsHo121UKBw6xdaUA+SgPxxom7jQK
SuzAmIOU5ca6cAVkOYg5pcoWKu29KU9cYjUpnxqSsLmsUtiFg8jzDLTr26j1wRynYz8OCaPNqg47
VHHo8GYW1a6es6ORtVe65gcLHxsKKxWVusssZH8QAd67RljGxYxDQSMuMXvs9e7nzEl3yD0nyYps
TuacSOTHAcFT5RaKhcbWzMJ6i3jW2RJAjlk1dysxNGaS87A7IAzJE2n17zC9vesHO6kqd8Wr3E4N
072bWyPlQs6R37P2ngfCvSEVT1qPHowmvPKU3hYOotUARNwAKrhMPA7lAJAtm+IR9/TIkXZ3RaWA
N+YE/EY+tqdc0A3RxoOji3VmTvE8tKnuvTSbxzSYxSqsujKyvekALW4HLpDgbAj4Qvbug2PIalv0
3oNT23v0V43NaFhTFiaFqpLGb9KShCvdQUB7nlLJsYMgdEe0oSKLTALAVuAwQj+HAxHcPc3Qiy1a
rbXEy2JE72BIhc3EHEU0Tj/6lvmbEs6VkS8ysvOFBQI+LMTjBipYR0R71w5v474UV6Sht70x7UNG
JPwl/SNEjuOcK8xnCwEtcloI2qGchKAgi0JpfR8NsfZLO4JF6E7DdXMcuoQyZHjmanqbFQeTrOq+
aV7LdTEbN5byHwcTKNF84jCXHxPYViTNQGKW5zFwkYkrYMoRwgpZwt94hGleXrxr2B/GnlUizS30
EfbaPzwDz8L94boyPRSzrWrlkGAXUElhL+0MSWaDptICoEBb58MX6BPlzMbOmKu1avx34XRPDe12
fe2+jH59DEp4SeSkhe/4mI5UIGCFB70zdNcVckmzhhLPiJtiLYBVHsIiJoHY+BNJaWk9O+A51b0B
+ADJ9coI+nk9A9254ormcUmL635mZcJ9QbZB4f0gylbAH8DB1LNxBebhndNzeCnnjpOoorihpj76
gXuwPOswSUja5szDxzGZZhaslELX2rUwciVG30Zt7dzYNIdTXJVYEqcqt7+37nQwFD00pL2dRgbX
RjNm848ek6WR5LYYPxoC9B8APIR8l+UbkLy3zHp1sw8jG3XUuuEhNI2t3YFgxT6GMbhmRvbE++a9
qlvYXFK4G1Xlde5ZNaDFM/hPBWzqWxNpemHfjV03J95onc5AO3cTJ/d+wBaiP06dgQK4S+0AROex
unNO53vXfKfGyWi2Sztmpdo014WB+2tt3sKtdmeglM7k6Q882Ffn5tGv35FRfSpb8xDMKlGkfLe1
uC0b3LEBfpIK6cx+fm8ZgGpcpk3p3bjUh7maomuKy0cWwjtptuRuIuYO7E8AOBtvw0YzUVmd+LJb
4VVjmGunc+kkoJ2vHJNeOx3ZKNGtHeZDGnUO17jgbWuO0A4uWu0Vqam7VrOcgH/DdLWnnR7h2F3p
SAdCxmPfrzl78idY7uZ3k87ZoQqwUE2kSDDy16XJDwWlaW5mKwLGK8xAIAQWoN7JoRFoKR5lHVuz
FoGQ8YhIdiMtFxbz5A4CisBvWjSlw/xuZQqxlpeObvl9RjA/5f7RViDkEr1263dYkK+ZQWK3Ji84
3HAhy5vvJBvem8F96fXw5IXkCRjXmBj2AwN8Pqn6YedlSD3w7haaVFPexk5WXOfVfMNlFhneYMaW
RMhVFFgSDPtH9+ThfObks3eqR7sI7s2miCrJ4H3+NKIG2oyfTv9NDI+itQEee57CG7cqU8P9No/v
1JWR6uGzaD/0PawXApBkKeAA8+0A6bLyscqLqMNe0rZzPBfhatZAtMvho9DkLS+Dw8ReIRe3myuy
C8Z3cJ+PVtsn7lwcfLt+5aExo/jg7+nMjgrIazDFgx/w2+WrfIIjL8ZrmqHv5RxpbjeJb+VRh/s/
vNdLz99Yjg0TLOdHTj61t6lH+cDpY8nsbz0MHEoXiQ3c70dY68kAt3ERJi7+3jTvSHhr4P+5w3Vv
0Rib9NaTEIfi5Ro3AvTgziduCns0eCcPKInArZ2bt4GCDujgsa3Sc5KPkmA7AlAJgiNjkadcH/l8
J+zDBBZQD9ouOj8vACCSO1iDxR3kLsWnkT1w+zZrWQLphCSHGlHFr8TkbPmId4PaQC4e/NKJa9Ju
m87fCuFH1fRSF/rV4kWU9YjS3JvTx40hDsYmnc17FJGSsQ42ff/pjz30VyWWfGmnkxqvA9z8ipNk
BS5XTq33rnYPdEJeDY649Rg+uqGfBBUi2AxZZvKjMKY3iqNZsQy/8j4CE1t6TTKDmVoKULMgodSD
Fm0aU9SF7Bl19CtaHxzcG5UlsTIAqWhU4qECGKA86Hd1MozlLSPNzhAakViN1QgjGovudM+SzqxW
hfvCwzBue2XErn42nU+3YXsRTFeiF/fDLKK+UJDjVMYms+XW9v3XETkfbC0rNfnH0cW0rnVk4ObW
KliSSUi1OS9WjTed4C7sfyvLN+5kqUncBw5GfCfbdIa3VFYDqtxnz81YPuQVVJ+Usc8M65slcdHs
n1Tzyv3yYEOHvpi9RJLHrMVEynLMngJBd8nv4c9+RVBIErXc5539NJfzdxiuhm23AvE5lc7O6Pi3
KrOHFcElPZcZMogu5pxLsrgZrHWTA+iU3Y7SQXgBnYsISbEnJBZh6uu48ZzLdwzwkVe1HzPDNWLb
8lI2SkyDwhv3Gq7eO6R7i0iqMernPhnMGeohw04WH/aAEXPz4olhwmRQikX2RkIBm4xbD4unGnRS
BCLWiBNqmHx7yNeMDbraH6KuRmU/q2ErYB2n5uTkU6bOVCP5CfGeuY8E01E9Hk+TKDC6xIaVkK15
ohReCwD5wLvxbNhxI+Ydizl1mwCc0YAgZ8FWXpDFE59uDaMFSHVfkGPFeDpnyJ8NDYKWIeIuYnJi
rin1Nyx/hY3t2lc05e6N37TIK5ixaX0oUh28sFx3rN2EY/Ao4XQ7lSo1+iZxoP3kQrg1tw9GhvHv
ZeyMb5UX3sga6H33FXdYZAnYwTV6xLUFQzUZcXs5AZ7bwenO6GK38ZAKa0Ag9rHJYaMTJdzMc7Nb
Y5EcuL0r6PspjQO04IS8w8YPLID4tq0vksCuY6u5EcV1hpUtgi3QvxB1BPoTLuPUxMk0YYKU1Zti
82OQQ3fbDz/Nvr1XJtgS4xAhObVTQf9KYUAVoldRc4T+CC67sjcfcTFqEhQG4apFmis/z3rcI8oh
ITX5ppGgV/y6w7APE5SisJThEn/658QK5PbtTcn7J9lIDH7xbrASCxuWp1X3ZAzXA4O6fJ+5kAit
jrBqPSg4TMcA5q7KsAbh5t1ycTu1uqfWtFJZG16U50YqjXmXO6qLJEHYTnl/ZWRUbMb2vazmHVxZ
UkrYEUDUuMzK28ah8BNBgS5j5B6CTS9FLfaBGSLZQt3Eg5O1CGCe5HrjwabevmVTvmU9JAnGyQk2
jmW+uI7uUsrZc9DkBuqud14RbB2Xpt1gIvaFoJrajCeTR46bTsRFEVfmreUPr+ZgvmWcv3SI3aPA
ZQ9qmpw72wyB8LwZu92IXC4Uwdc+3SqjTrOTHD3qAN3GblXsew/wdtwGwIUbGVvnElotOTOjefJW
mNOPFvS3FdJ3UDWPfGqZKxoK+1veuCESCoNj2CuqtetuRxsX0jiEASFUFsoy+GzawZN7RMXjdSf8
6WYuRySk/cKtnwPaFa+lYyCRUjJJIlvgspFRo10FWtovoYJUfm4Yzz4pyCMzZ1NGgV9mHNhGExuN
YPYlzMefy+rBUlIEX6qRUZ1Qw43M+Id+VhFqFwAl3E4RtswLoIRTzYrXc87Z9v3ffxm2hZJ6AE7S
shLNYecV2q7aq/6hGw9mf1sGlwAdJ0LC/3y2v9QT6ZzCnGtiW1dIk0D82CR2f5jtAnWR0uXFjTVx
JAgHQGgmpClhI4E9zOk+Ag3Zz7iz4M0bf123/PM3olrxe72uwz6FYq6FJHe5b4pbG/uMsC9BBv6M
I/GXOiK9JJ72fN9FHnHKkMH2u+0EVeNvpswshCaoNKD0Zrl3uPRAUUTW1fs/+6hFrXcQeVUD+w7s
JxJesCroSKQrHcYNN9mFuXHu0xblXmaeUBa1AZkDc8xWHcEBNQ4B2YvezEvYLo3qWPq1F2cudpJx
LC/BpP9cxvZD+/fxUn1Q21S3837QjTdEilZziina3mdFaVwPpL8ESj311Z8m6Gni/lLINaWmpusJ
ss/dfMekfgB+7Onr4TnXd4t1xRibZn/wzSuZt96931NxjatTZSV54dHbUYT5I4Au2IXDeQanWMpL
7MYzwv3+UpPDNDR8WdhMriTWWiRbft96AIZxQd7DftwOJ8E2zFQu2I73cHMcGrgM0fy9bOpVkzPc
7sIGmMIJlTz9NHXmGynMZlOF4oL2xJnRXSpqDChZViYz2MEbvGHjeY1aV+WECKucnbQNTHUBaXFm
1Qen9n8Z3GwCz9OnIT9QTcZoEvYVSifvhjk8fz3CP7nLf5g9wanhXxqwZ6vj+mScpFfhimyQP4/k
/kSAhKTf2ogeAiDdndjbIdaF21CITEZkAGrfrjwAkeGSBiIKzMsSJHc34N5EBXBGLJogXVHGDrb6
VwK/X7muY9ADrpG6OtZrpCL3WQSV2GIdnDg662EzXKGOsIILwwVQzxntVj9Y7CtegNDG4/gqcHBj
3JDW9tq8VUmZVhLk8CkpYz/1tqjCwKLMSSTokh8vj1B9XCE6vfKa6JJg/xlaih8sdp9SD1Tp04tM
sbOWSQhq46mLPEjwItG2QrFoVTx+PZQ/gXB/GsrFjtNPIeoYp7ayg3HPtj+q5GZ+G2MrZumlg/bP
iCzEpb/PllAiad/bs7/PQrkeOnrUtP2oVb3Wod5ol104dM81s9h3uqlnAhLnPihjTmrjah+FGhEi
MUVKc3lP+vqSQea5TlvKexh6pqY3ab3vLBU7kxM782NDsaGEPsrOLyYS0EO2tnA21A3U0NSFnfXP
CCp/qfgxcJQkcYGcAG3zEhwLsYGcbzhCe7+A5gwuug2z/lngsJT7IObsOnUNjKiPlJM2X8kMnz79
9vWkO7M/LeU82pkQu0b+CRwocRw7mOA5NrJhwaWFfK6fFtuT7zcB4qsBvuU9N7aa9i7ID6VSP7ou
cJAXyufvSHDZqfKAHTD9snoByCpPPeCNkH9D4tSx7G7VycKK2gDVYAST0PGutZuoUQeJtHv1AimC
aYWIzr1uABRJMgpSR+twM/Hk0G21O+W7OijMK8KZWiGlqw95x4IXx+48MD4gjPVcEi9PSh36+9oo
nU+YWyMFpGfXvPO7in9+3dVnumKpmBD4vdv2na32ubWjLOUw8jKgRH2FGqynLwRLZ2KJpXCCGv1A
g5Gv9iP9Dhwrxd3s65c/9+DFhmw2SqH78GDFQfqj93J++PrBZw5ib7HBDiDjNMi6qL0HlW2ymq3E
yyKmLrz2mentLbdUAe1xXDvUvhAPUsCl7U3nH1+/+Jk9bikpg+tgrx27AAyx9wEt2kFNOaGQJ+XZ
o0HtC2v/DFrb9xfdU/auBxljtOI2EgVDFZTzGvkkuZ6ULw5eW9BjNhf5HqzlGYUlYA7AaGRxhWPr
n0UwS+EZgiBulMpT+9kXKNLPV1Q0m7YZLzz+zPj7ixPJ8ABRM1U+743ugCK+rVZBuEal6+tBOjP+
S70ZMWYOV2RUUPGDKgE1ojk45MDxff30M1NgqScD9IHDlKuw2ib/hL0Lv4OlsAZX+trV7YpQ/vx1
O2dQyP5SQ4b0vNC2NrFIZiSzhwq1Q+LBk9V0r1Bt34+EHLOyA/gug7Gkg7TW1+2e6b2llgxrZpWH
GRZ9Rm4zcZ0Pu756+/rR5zbDxbB7zqDy6rTsQxk3JgwhUuTQ2F3gxMinft3EubdfBCFFk+V6BOpr
79ig26N6OE5DFMwXdvMzT19qgkjaN61yG34wxZz9YDhfDn4j82t3apwL3X9mei3FQQqk8WftMH6Q
WQEStLSctSOnZp0b4YtZIS/d+v2l7MS5KbYUCPGGgdf9BEgqUBr0aD5qQCmB0rhVjyS6ZKlyrs9O
e8Avd5UWSa8WSK/qoLs85yh4ZmXSWVDEqFRbXiIEnP2SU+u/tJLZjlVXuawObj1GRNzW5ZOvrgxU
/Kn4lgc66QiNCb9AojhzMC4FRLrGqB2nb5CPLgP6OMpi3Ge+U2z/0Rx2F9t/zYArrFmPUcmO9XAj
CVKVF5QXzg3G4mhsO7NoG7vGixdTbJN146sExbCv3/tM4uEn/PqXMZh8VxpghAL99uQCE1pF7pwg
E5UDcg2AJbuwws+1sljhLtDJZa7RyljHDMi3dyViyLIPGag68fjx9aecm09LlZA5sOQ412il4lHf
J0AcCCS4nEh60WDssgFkln/2PUutEFpKCu7raS7BUzCLKpwpSFcL1EcQll/k3J85cZdiIYNV6NHr
6uYw9JC11bselQFAfoR9iSR6roHFMvetuegb2jTYEJFvVQe7nyLl7MLxQsh45uz4H5Ih1SSIPVnN
wcFZjtRtCo1remN2KLFfONjPLOqlWogjAXGG1h66SD4VAK1M6sJucS6eW+qEMG/KXODfm8N8C2Ju
Az/Oj6Zd2VMEgFFZx0DL9PzC8XFuGBYLHAIw7cAMNMWrwto2dZkOtITIAvDfuHHxC3P2zDbiLA5y
XY8Q2JyM6pCjemiEtxN558P910vvzPpeaoLAc3KqdNHRQwUgPtCTuPTlEbUjopIOCMVLNLUzn7DU
AXEL0BkmX8Nhzn7Ku71fbkfnQvx5ZgyWQh+FxZzeKwc8WhU4UK0eggMGCC710WX209e9dC4FstTz
gLopzH2qEpprsp8BHgLS8M4yGIgqeVHGkjdNrEGB3IiQV+mAUz4dMqnXVAbGxsrH6cK3nlk0SykP
XXUGYPJtfZBTF+nm058vXBHOLZqlb5ko5jro6qY+tAPAZ2AXA+4GbF00vGXfBI+UjseLtCoECX/I
wS1lO1wxAoHHuvqgbRkP/qvhXcngwuI/N88Wh/kAvW9deCE9BBpy+SgYd9VrMV1aiGd2xaVsx1A7
vdEyPB2x1Jqr14HcZManCF618pICufavZ9u5Gb1Y73MOozPLLetDz3jkGg/CqXFjA95aXzo+zs2j
xameoU7cuaqoD53lvLWYTxAkWX398mci6qUSRwENo7AHf/yg38YH60f7mX0LL+Wsz7z2UnsDJfAR
EnsVpj8Q9BEchJ/ri25N59779N9/CaeAG2G5X6LTh08n1ZvqyVsVt193yZnxXGptkGowDF4D719N
OSL9EAVQKCKEUaEaGWl1yQ3sXO+c1sQvX2DWJQU2EL1Th29UH+3s4evXPzPrf4rY/PJc1mkDbsIY
USA8Bb+ChcJNyK7aV3lB7uTc8xdrNhyEy4IcPR8C1/EAYSjwG3wgFpDF7C+sqDP6MOD5/N43Y8vL
AhKBGF0XLjfitYVcqyAR+U7i/CXYxFkKXfevu+vMibpU1oC08t8TycREMo7e3v1sD2Fy6YJ3bpQX
S9flFmdFxUAece1IVreTef/1e5+hxPtLTY0sFLCqF7w+4MH8SCCX5SYNj4c26j/nBydLKli5P+f/
7PqyFNUw+KSmcsZ3UNSTnvoH4868BlAcyqn/sIHFggbAZ0JkgAawiepgOxw9eC/35la/XjL2ONtj
pwX/y8qgnWEF5DQW+at6Y2/00/kUt8Zd6cbSWgdv8mC9XBib0zz9w5m5lMxoLAAAUOzFRv1JdQxS
WHmFhULubCeFNlS/Kz6GzddNnZlfP1fQL98ECT9pzblFD50QURE4ETgLXz/5bHctFjoOSHuuT0Fg
YdAsst0m33hd2L0IwcLUnTtrxRqUKDwJbnDt1DIdWT9cleBr7gCe5/Bo05fsHs7sOT/jvF++0vEE
l6Q9fSUYIOBifMsfXRRdgdm/dMSeu9P+jLR+aUKYk+cID2csezPqGOjBOojqZ/vNv82+4Yb+dZ+e
iXd+Nv5LI2HHfdMssK/54TXN9oICqNlfspE/8/CltkRTCHLKs4BTn0MhJfze+Clcg/7Zmy9FJSzH
cMfstCObBQh3+cjhAJfl5s6rDXGhiTPn7lJYgpt+A6TMSA+63Gd0TEbexww2Z9Ml24Yza2Vp/+Ww
Sc0ZQ9BsSMAtn+Ulf7wzschSO6IxodaH8hxW+21mr8u13Sfqtbn/esqcC/WX1l6qK10jAGjigK5Q
D+NNA1+fPPKu5XdxPX4XPy40czqQ/rBlmeT3zbE+8T9bio8ASpjrFBjjEbTtH8Ral20UOhGo6F+3
dGYtm6c985c1oMoszMoM36PqFZK4wNHnw3rKovKtvRR4nlvMS4heH0K9piJoQxcJWASQtq9BrVep
36+gSTMVEeD6X3/NuTm1ON9tsMMd2aDb5tMtnB2N7h8lI70lSK9hGXdAoEWRadgbuCVTAxjHb1+/
9J93CkjH/T4EYLtQQ9NB7S363UTs1slNPj39fPZ/vqn/lX9Ax/AnRlH893/h32/gr/dlXsjFP//7
gTf433+d/ub//s7vf/Hfh/Kt54J/yuVv/fZHePDfDSev8vW3f6RMlhKsio9+vvsQQy1/NoBXPP3m
/+8P//Xx8ykPc/vx77/e+MCQFrj7yCF48dffPzqhMS3XOl0G/vPXFv7+8fG1wV9uRf3xL/75r8Pr
n/7u41VIQDqd/yAm4DthAEVXQAnMk5jj9PH3jwICqpRphiRwLNc9SQkyDguGf//lOv/hWIBI+oFN
nMAjp8uU4MPfPzIJ8BaQa7UsCz+x/vo/b/jbMP2/YfsXA/GXAyYr/v3X73FwYFtwKHAtNyCu51vE
WZZXqRsWYZWBXWCvs/WwbtZ63W3l+lL5cRFV/N0OISY+0zFByFzsNx5Kj/+bujNrjhXHtvAvokNC
AsQrkOScTjzbL4TtYzODmIdff1eequiycV5nnFtP96WjoqvCSgmNe+/1rRLCdcRx3Raec9gLHPWo
LQC2XairwJmOnz7E39383K0Zvex3e9QggoI0Z6qQuJ/6/WnbSXvd6P2U+BYdXGoCz6ZYe1QurrsM
kZkFZLGb0WmW+fIi4/LUkX821G8Nf0u41l0cklPDgm5OVAP/hBcw75PinZ9Eu15a6cumZQtjQq18
sRpQ3n2h6+R35v3bb1Dhw8I50wxMlq+d93OCgtcEvyHXY0hn3rL6GgQEXB6tENftIDkW5gP33yeo
u5nwQFiJgm7NGNRjDeRL/TVK6qyGfnTdIWgOlVwF4HRP2hvQYs14qNrjUD8lybrVb0z5MDbCMWDb
KV+4fPCnvcZfSHPXDqgJOkb5qjXahQjem+IOSeGBOGq+yksvbrZt5dtDcFDUtZK1t2N4F+i5nbbl
poWkF29LqDImOIG3KfS8ugXBUV++pv5HCskMilGNAjc2SJF5h8oqfqzFTcmeaBz8av0C91TAWaPH
sssWlE+LHCrsiLeLEBFUziSQLqkzZIXTpqvMfOhzMPzqzSgcU+fAOuyadh9RZVmZq4a/5Tq0vLol
2K0QD4H8xbN9NABVMt2JSXP17n6srmn7UEBMTYS0Yau4VIYDCz/oBKPcfm2gFl8gl2gc9OuyuJft
Zkz32OwtCRQbDTt3qjvLx5GbQ8AzqBiA0GHcroCRSIxkJfAf4iQOFCfGLZUUvZtJiBnBn0hU1IJ6
GESH8ncSj5Yshm3e38e8sfMwgM56aWQvtQpNRZUCIZHZISp6+nLZTyA8d4tJCbbZVFg9dF11so6Q
whHmsa/aRTc+FDEkuDkEo+9t9MFOwJeotabpGGrHCR/Djw+lTuxIuGIwbLViu8H/xenB/K0Rfk6N
0aoQPAzznRasZca30l/nBrIUctnKtRnVCxNVk80yy/dDERx7yNuk0dsxLDonqdlGNh5GTmwjupb6
6BWlhkJd8T5WbKF3AcSSx8B/qdM9rbWD2aO8btzX0Qvnp7jTDfTV0i/wOqZrEW1TCMvy1uqDfiNb
xSlhjQ0SCnJJMFBJBgc0RdDvoBpMljVGSacKvoN+G2mgG3TZNfAF9jAiusfBqsVLaCr8rYDPNigp
7ULNotVAxhuEshdhyB2FL7h4amoKUUlgTVC5ZxpBfgPW8vR+MlXM3zcNmoo23+rBrm8MO85WRrSM
9a1PI6fr7CZ7CmGnzSJnMnyr5c8xD8F5cbskhqTsSvIK3IWNwn6FAlaJ5Lopn1KKeEyD7KVyGMOn
ikKWzHdptMo6zAtA0+piqTaQF02+G/rpAvY/ULgddSF3yuRAKLcLC2LF471g5UKWKkqy+FLR5dJo
c3Sys4wOApC3qAosWcZH6P+sqM8sOT00kGN3wLCobCu0ndlBlSwokHDhFthaOw5BauggPcqOpK22
FHwrJY3tGqqkjBCbBdcnpwmOYTXqR01v7KKqt2YeO5Heo/TJdEgi1wHKGYVRexqUwUWt2hFICVGq
bZruRjPLNyjgrsAfuE6LALrClTRfolOsAuALTFSmFzbQkosWmBk/KGxOhY3aqg4kBC3ejMkSJHzb
HOF2MSClIjKL0mZBA4ivyG0RuIh8YGO8TUF6jqTTy3chqxtlzKGa912QP6Am0m7h6H4VJgi+awfQ
QLs2sQP/3oeAi2iQV4EdUaGGeuz0neqXy6J50wqyJaA3NN2DkUH9hhXH+2e4+DoZuSva11z9SCED
1YPVmL/XZePUeHR1jNp+th/ofZautfpQq0+AxFhVzN3J2MIFeEmr2k3GyoaC0aZVsR7wlu3SF7U9
Eqie8hKIAIjLoZOK9V0XDCBkYDhz8NZfuXKslVVnvKfmS6j8ytIHCsti8ErTLoQ087VMNmEEpkKz
L2QLPeh1wa6m5nEIr5qAgWOoXhXctAT44cOG98CGDWW4CZtgp6XtEk686zaLdpEw3WyESZcxgDSV
vgTioROGzZKdCg9M0DPWVTstYtMEgthXHW2ibuLLRaC3HxGurJZsqsWQ1C4kV9AethgOQdsrVNRm
+EK+5pAiNyBkjNJFPgBilHd0L5sxtLBjvIAVk9lJrtphbCxbxEclyukBu4KcGIKzleIP+hJyL82W
6viqmGqFCst61Q9836FY92HIQGEaBpHYBhnzY2XCGyNMTByiTEFCKa2e/Q4VaRFpPkoaJS7K1H6V
YBBZ42RCraao96lu5A6mJFu249At2AlZo5Rtf49S/g3rUTmN8wdDCivFu7EvbX9ClTfv7SgEeXXM
7ie9X6j1TaHCuTMhCxXrm3QrKg+y3wW5m+egyHF4pmNSxcdqwNRPPhLjuhEPfbHmtViFMTAe6ySv
ryjPbGo8GFG1FOmOBgPgOypkQAgdxFcdMrF68DaxDZsGm/rQWI9yw/jVUGqPUmwHJEurEmdMeScg
JtfoIhorsMuwZ5twzYWe2EVR/yqscAvd9tUdjbg16S8RthufgI0bb0EVAHAPeAAJnbR40hmxaHoI
NMXt8ukXH2+GkK+oAXpIsG58HELx1sfaUnEVaNGPqdj1BQpS2Qb3iaVpmAuj+BWZnooJnfaoz8cm
P7R4WvrZIs9eNfOAJeaqRF0jjgU+x9YUjdtqMP++StVHbVQsBWsgZB7UyhVoab323BDw6gJo3nrM
aQ5ZttefTlPFSiBS7hWQ4OR9AT6SVDQbWeS9IR6kJlDWQaCtXkLaXmXZWtfwT+MRSyQJtgW9z/s1
HSD6CAyXtVAV93abFJtY7KbmujPvGcHlK7Ya0CMigrSe9qiXGzkd22w35G5trpthQ8mCQTjuXw9F
bSUEnKXATRKULkCLE8HQ9nbI7zTVNYYDITtfZ/uEc7tVBhtSeFsIaicMjnKtbquaDhz2ToOYbpIv
Scwt+CIu2vyI4p1jmgyLKLhrShSq0MeGKc+dkTxU3U6yh9GAkJjXK5rSZdC7dX1owyWKNACxSADP
WOfNsVVhWiGUtdxm0V0RvFYIJgQRZNfRR83DXQBVLjdfpVxEGRhjKFWXt8X0FrYujjIaY9uWEgfx
i1mBMoe7DKu3RYWLGnbbEMI+k25wnKvDoUw4EIy3RYrqfYDO2t4hxjKluaWUOzk2Sy15H/EJ/Yps
JUcYIxcbtcCcGqUzqGu/3MvolrDQPgnieVsvp/i9UNOVFkCfCWgjZhdbxMMNAYW4MVZ9BRFpDShD
6zRtjeRKameocRfiFYw2Pj2x+lkxA8iNX6PJX7JRW8TkqcpPtafdOse1vxSAV11RxCKycuPr66JV
YXUeY9u/rwFObaAqZuodkwDuG28ocbOGzAkCbmUYKkgkA59ZUXQabARrnIq+qjAgKJXGkYq50P0W
0AXdGZNgP07Ang0PTDnIeGmC0CtM1HqWtzQ+yGSt6xMMl95V1JtpbEQ2/NHkD0zckWYFzgn4MQ15
RCo+qGNYxe6LYI9/PdVg3aWAJBbLOH8qQWSO7yjdNtOT6O7BG9JRja5jfhECtf50LQO3yIBZ0/d8
wjDfqGbm6ska1BtzqhYxbG0T1FwY2Gkn3MeJUXglOBtDmhyUlrtNt8qCg86uhuJWTM8tqA4R4IVJ
AZ0e1mL5xtsnaqxpc5PoKxI9NhEi6ip2swN8RS0qchzJ0OoEADtxEOJIb/mweFbYdRTyRZ3u+v45
adYmUibZRHYJFpwUiZNEIBn3dxxnrUosNo5WpP5iQ7zNCcCJ0NgZQDaqNbSeEwB2AcGxLuyo/MWD
cMkCbGz5PugT59SBkB6xQ3fN5gQ4C4EJBB9pQsZKTX75YefEKk4fqYBbJWAOlWylFuzLuD8ouBmX
GsGWgJJ9Vmz7It4qApcfI8KWBbm+Edk9bgka0GlKddUllVu2ECthMSV5bA+KblfdC4iGfHwwWgIl
7z1GZmhe0uJVidalfh/QwmFV7+QoG/AB6AlA20/adT/h3BjeUuZ0yXbox4U08epy/RrrPLiuyxug
/gy6TaZ+GVHgXNN1ireZ5i9HCN7HkS5TPEhaKLKT6BadsaqOObJd1VCXt/gvolC9ZtqvtoOBvEDB
8bRs9JWh5IecPuSIzaGwYAGELc4NhkyuFrrDRAAPymvgI0B7SHcpqthGivwGPm9CdhV/bAzI+/PR
UqB+T3WY+XWwyNSzTYs0i+TuENzq3TZDDdfAcQFSrAkX+4xQh2YvHEdqsZoGamt5CDDEKmCvPno1
qHujekSm/dLz+5T/nz++EXeA559A4AcS6q+P7zjB/SXomG9xRFTApVpiYY2PvaM642o0L8Qhv4b0
/oo2CAoeuWkgsGLOK8GKrKKp32t46RsQfUM8XcHWJfx1IaJwthUmdKFppkC0aBa8oWGE11OJR0kd
PLTtS0uvY39FK4ENZADx7gV4uwh5mgwYhTHZlfpOSCwpBD9+/h3mmdiKSpmh4xeoKvsW1AGKIcz9
Bsp3/FA3GFLHb941I8FLInGj4CqAsZQx7ShmPbDy8JO0i+GamC2Yrni4gCaobWNEgwKguEsLogiH
gyhXAFuSsFuuarjUX9e4wfJ9kt+MXEOaG0r2J5MyYDVAK71Sc8UaaGTHjIOfg7ylGh7abkv5S59l
2Lzrfd6ZKKw9puAn9oqjghBAVB3PoXAZSlSqTw+xht1hnJ7M8ibP3nTcDYzAhSksXigISCAsXhXH
OLxRMxgmBzh3onvZ7Dp/JfqbKvcRN3dU/dEQnjo9kVq6jeaR/DDi29fjqyYOqDDMG80SMZ7cK6E9
mN2NiT3JUPYsrvCCUi2e3LXj9c/f5WsG5/ck/PxZ5iGvMWqB0arwWarsqY9WGnkpa28Ylj+3MqsO
+LsZUA4QljUxBeaFdv4w5n0HEqAFA0dXtyO45p6M0lqHLiroM4HuX19oUf2+lE+KfFNlKmdCnQdH
C9nUZsLQMVSgLnQ7daN3KF0s1QUrrLzonT0rX/u7gxpliFhSQ9fnHZQmwMRxGp6aA1/H4YthVb7p
8F5BLGVxyaZylmD6uzWd6qe4r0mN+dZR+VHBsaBA8LD7xQTb0GHbbOCVA5utS+LRM0FmgFmExkyC
TYQjYv0lGNtoYzqOLcaxxdnaTo9meHc6WVOYjmjtEyvefPgV/PztzmxZGERMEkoY1/CPX5ssinwK
tDICRxIMEEggJ+AxAI/4uZGZuPuvMcTUV4lucN1Q52qzVKsmPaIYQ3XfLpjbL2M32McOW8WOYp9y
ybCukChfgQoN10L759bPxdRV7PmmpusEsfv5fIHYwm/SBrF7slRumFsvQ8iC1Ss4HjngbS8v5YLP
tofdXzNUjsCyrs2SXw0oAAjwg5fTueOiOZbLYI/6ZqBzXLKK7XGpXQjinx1enKIAWHEVj7q5hr5J
p9o3EuyK4M8t24VvSydf80W5VOwGfnDQdVvRvloY8PPN95cKIM8tR2RlOJIViPxqSCR8nUJZHBpZ
oGMK4ZltWpOTOpOVvwI55vBdddHw/cwa4bgsaASTVjPJfK+p4t5IChZjOY7PBcfF6wpP3DbYDP1z
mB57dfXnk4er2EmRIcBV5dvkMcpez5iC9uhN96hv4COzOCGoLBhyuYDuuH/bDP1RgvB/zf59yRhe
yff8pqne35v9i/z/kCc81av971nCzYuc5QdP//1f2UFcZP5jCs4MzK2/koJUVf9jMiZADdYpME8n
ccLfOUGu/UfD/0NPqT9GcLfENvp3TlAl/+EqzieTqMJkBGfHn+QEZ3snGsABi2wkxwTh5rf0EQHD
SEzDYB4A9ouADEwBZl58GoIz+bnZlQFNMIIDVXBsmgb6ObtRImHp07EBz3gyreFXhQdQDUvgC9vz
pUZOSfxPOUBQMUE9Y2iEw4y0dCLqsAgBiwsnzaVWZttE0QeAnGe9eVANYLIPIAEjqJa0f1RTLk65
YHCBOEaMYbjUeYkDrpzTyLswuiF9NbmjSbJDPHbBhTvW/MubMCXCQca4joMaW+7s1KwTWktCyulY
qIhLt0ALLPO4Ud2xT8mFy9Vsv6MmnkaaqQscXUh+6/OjM+pLGkRGQ48AncB1MkKCYEd1roIOXiS7
MG/au6kj4SPyuOO2hXjjQjHE/P7z+wcAtkQ4A/EIz5pZX/0CYD2uM3oEejZRhBUq5Tadjin6DEQD
qGfZtlZDt+K3cRJdmP7fO4/EP/D00KgyvKnm2WmEVtQEfiGZ5+cB8pwxQH2PZr0BOE49KfQaO+l0
6+cVNyuOEejvlzbnt3SdQAXTq3nmmXx8HpSWoWhMB44s+ZXroI4N8lTuHGSbrg+vx+xSIemZ4T41
bwoCj3emGvOqqZFFTSv6IPPistr4Q/nYTq0NduCyi+DAIcPsQy0nMDujYqmEGI2BXlhB85KA3wOA
gxV7G8NOqc9lbEgPMbDEaQryFDsMSrNvku6pDqUDa6v3UZxw1VNzV2tyb8SApKrpFbg8C1FUtzp8
RoB2ckwFCqWfP8u5mWBSHPeo8zhddWazEOtNyfpIpF6itS96Eh0j4Kp9E2YiueJECcKEdazdZW12
YTRONT+fohR/DQbFwsPHoDqbX25qWVMYMaaZl4yRW0M0U+XYiYdokWl3VTHZwAX+Xyag+anJ00b6
aTse07ZFDhozgI/lCteaMfBQRmoZumr7yKMkQHQVnURY95J6+3eB00+dnQ0yKaJCE3ijewquWOBz
jce8bKEnBApS07PXTueJ0wSgT/dhnSKnmb/xXNno07guGx0kvGaB48yFzcROFrGrSW3NEZxDLEAi
XVu+9WGlgKNIjo2mBS7qn5ayRzvVlB1FCXGv9NMl7/PlqPJ7CGCAz+3ajyJDyFE7sXSbwukNvGJz
sVRk9RYOSmwrU3UIeLDuRn44Ya9FAu8TUYRgGXbVHizqB5Pkm7COnFZW3GZdem/Q5MEvpwPoH7ap
Rfs+LlZEYU4N5SmVOWikdNFz/66N4XAhwNtMeiTdy6GZHNmF0o6w2UVCBVqoQZpjpDFwzyjTEcZj
ranb3jC3EW9QGGgoTz7JkdxDJUJZ+VeccZciAWMTo39M9QkmYSChobq2gyVEt5TTiGAblyvVgPo8
6KnbByB3kmgthOIpRugWGBdb66vdFMsLgqnZeYZqK44nJzNNnSBg9O2NmwSgVKOqbvTqBiYU6jjy
rUDhqZfqyqVq0Nk1QCX894XGRGgKF5tvu4ufqmnZtK3hCb9uXZ+apxiqrr3nSqpsB95nF87PGZDp
r/0cHcMJBfix8e2Fi90M0PJBTz2dTUjiJ3gERk3vVLrcDAEeTGMJ8mgErOS0LBSG6Kh00qxGShf+
6NoIbpz6kreKF6SR9/OWdmarRx0ZKst0juPd+Ha6sWKEfSmA7V5S/tJwpCHKpQLxH1Z2rS9MX3e0
wOsQlgKI/9Ie831b4wgPAkyMe5J++qevewyAeHGnj4n0QOhEuh2xOxfI6GoREb1eiwGBZQKXhh31
9eiZ9Wq3jLWxhbqy1LcTJWShpAzc4ygsD/qE0LsC+OiGY7W4pE/aC2HVU3nfbA/Gj+Uc5SO4u3NN
n4VFRKTDhKrXCq+CV2n3KyoeAqPddvVTi/oD3k1O3O4D8kxzzVLhvINalAjeD9sa6W0fnIsGKyxr
brr8A4zKhST2gLB2DpUrsNV2gKIckPAVOFH8/HVnSwoHBwJiVBWIqeDjfgt5RHEgGYwspDfBFcgf
k2MSQRjSB0py4WSchxtOLSHCgqcCxQGpneocv5wXfVTQSmW99JgIyq3aC7DR4eq2ISJKV0KBhdhY
Y28Bd1+uI5jD7JUccGtQEGO7TNoMGZ6Buz93/sz0EiqeWJhYQExSdfaTdCPK4LlVSy8q78deu4Yi
ws7y0mLGykzfOElXP7f3/XaAIcDVADdxjWl8HgBRSFAQLcFgm2Jkb0PRDHbDJxQcBRVxM26MH3AN
mOzE5KjkajPlwic4211mguJswJhFnZtEA9LX1RoQwx7rkOgDa39CoQww8EO0D7v8V5mBoF4W5oWr
yelZ9vW0RqcR1TJw8uNNO9co1iSEm8l0GuQwtf06deCheaGJs+P6TxNzF3QUcUvhJw0mMXKsyBAN
HdJtGmruOu4G6qsRpVYB4vHPH/PMyjnFkPGu4sxEiOf07z/df7JCiYo+NKWn5qaHcilH9N1doIYX
zrwz26+G1xviOgwzFP8z2wORLG5RMWJUHninV3UElFQQoogkBQA+IgcZEEgLkCZjoMGbmbzuE3rh
Rfx9X/v6A07T6lNHUZCBFIcQFe6WV1pdWQNwliWSwCNP7I6ai5+HdXbwYps4tYaC6NNj8vsZP6C+
eopqrfL8yEQFAOCIbbOeRLZqeuPC8XKmKUqQZEN2Eo82lHN/7VgEd5lglF3tqdQMHJFFACEDduQG
sfoR+OMlZ+7vE0ZDcwD2mogIcT5/8+Prki6om9qTSA6h5MkNDFSeRZeIN98Xg4Z0pXYKMSDoBDjM
116FZh+h8HxAM1q1kBGKvKJ0baBoR0NxMOsSICfrHR36C8vh+zI/NSuQycFCR8Dh9LM+zRJlrECN
pmgWeWZ1TfMoXBEmjOefZ8fZVkxEVg2VEPHt2dkZcIuQMT6ZMuXHvOM3wMivf27i3IJD2AQJSVw1
ufYtklCyCDYczVR7Ivuo1AKleEBU6bAIFLdKK50Jvuo89wbFy2D68XPb57r3uenZUmO9XwZCYBCh
dVyREXYLooOd+8+NnJmHpooqeuSYGUZyfhDnUhplxVoA6DugwilVs7vAqPUV5sn0R/KX06UWlzai
4R2M+ah/+1xK3MEOUo8jr5/G0W3UqdrmFL5yskym5c+9+q2Y/XTOnG7sCMAIqkERY8Iy6tTtTxMQ
hrZZQCqieDQzzaeAdf62LWi5TuqAXsHHhtyrlQRhFXS2RwhRUJ6XD/17K8oGhY9xcmgZjBqtAZ9+
p/jx4MAdSrcyxvuXusjglDYAjXRBLTvbgPCTsebh84EDEjsehmr2k0mqtgEcab0pfIGBGsITQ3UE
ke7nkZl972+tqF9b4bABT8whVzwehpoTSa049kGo7GBGx/5sE0AIEF0xOBQap8A1skpfm0rwQMXy
MUqvRVELzEcu4cBn6+Pb3z/9+0/fuKzTjJbELL3yuYFDTPgvf/58CoGMa2QKfj4fF0a6LC5lMed3
4G+//zQhPv1+VVMMEox+6ZnTUdyb1MPjBV53cFgUKMHlS/g41fBpf5iU65/nwKWBm10iGo0PqPrl
pYftkg4o73H+3d+fbVxSZn2oEw0fBtW/qQW3sn/392enC/x3JoVM+DL5dOD8GlWo/+rvz3Ohhtk2
RtHg7+OyZVF+kMqF7enbIvy9MgwDBxee+HCB+Prla9h3ylZXSk9A21IsB76k9dvPfZjd0/6eXP9t
Yi5PJknXpUYRVF4HZ80YxSFtK2C5+aBANZLjvvZzaxc69PsU/TSVBa9D0PywFBH3hTFEX68rfmFS
XWpC/TpmBQN/ZDytdh92MbCjhQP7n3FlTzmL04b1z5jNNiwUqwY0N9GEHtjQIJnKhVE6v+7++fun
f/9plHwaaHnS4O/3yapCRfLNv/sIsw2LKjyiyYRPPqUoB3IyENkvSeov9WC2ZfUQFesRcEVedQuW
KV7kP/fg7KQVXENVDu5bGp/9eVblsamHNR4XU+DUSFhnrLCMdKcPS7+8dN6e7cunxma7oKiVrFH1
qvJM40qBwmEKVj/35uyMhQQT12+EgRCO+vq5MyMfY1rHldegrkkTm4E/Chgy/7tGZnMqmBJ1ynJ8
9GyqXDlpN4A7u4pJLlxOzn4ZkwuBgiIV5SGzy0mbTR0fCcOOtRSh3ev2kY2AT18oCjl93y+3ttMC
RC7rdN3WkQedfRKtqxWRw2/R43As9bfwPGsc/fHnATv32U8VhgZH6ReylLM2IBFpGiSOK4Sn951w
ZZpc+CKXGpidfjoDRGPS0YBZ2235HJWXoBDnRgkPRk4QPaLowrwHWhVgBCfpQQPYL4phSSGluUT8
PDd5oZzSEKUzCYJTs0b8tPGnLkAURYdmPX0cqkNzKWl3th8qKmI4ZQJ5qtl+JcxUBF2GeG5Skpt4
gq9z0LyFATEQtUFY+c8/O+o8/9vYbGsBLbCDpxDi1prxZqnm689//VJXZqM1Bhnrsy6VHqSmerAG
+dXUICy4sAjPtgLDP8ZRIfJdz50HIpbDFJQeXG6iKxG+8eRxUi+cIuemL1LjCNIh9nJ6Qn3dtZB2
aVopKT58gsIhpv/p+wNL/POfV7/++UnU3UgUIr0cirxY9XBQtcT9+Wucnbu6jqJExBrx4pldr6YM
mTyVD9ILBKxmJ6iiqG9N0GP+3Mz5kfpvM/NrIs4nHQUFaCbFTSSbboDRsX9uYZ7X/30jQZYLMm9U
jGJLnC0Ro8lQUA/Zs1cZq0YuQ3OtCbc++WFbEAllr7Rxfm7x7NB9anC2TKKwyPSsQoONanXxVUhg
dnThWDw7i00DQSENxwmbv3M1rRoNBiSGp0AnNqhWWv4qNViPXojcnO/JP83MJhpWuzZBKFZ4cMaG
X1zsdHUMZYT6f9hXENIgXNPweVCA8HU+owyqH7skxFxTb8cWPQrff/4i52bZpwbm4WxD7/okEGhA
fETFjvE/C8r8nmEaQdAB5Wo6giaz04poWUZpgH1RMFfoqwxpXHbhg5/vwT9NzIcoTIaG0kx6hXI0
p9csu/15hE6b6/zW8E8XkMn7+gm41DQBqzp8Al1aKpg6PCpsn1eWD3V4dukgOTevcKFDwgTVWgbi
S19bqwGg75BuLzwUUpTxG9632RBdmFTnlsinNozZHtzViZHjyCy8idmcP4zcKfnCZ5ewPSiM+c1o
/TZ4/3RnnoUyyKCPPq7ZXtFeR2XgkO6+0vejXBTyQ4EyDkkEyQ5Nd4zHm9D8GNrU9cGkQi6Tx3sf
+gbot/DDGrnKq/UA/TEcgqG/e+IQCzXDKR39BqRA0AmH+q86v8s7j3YfcMIzKLWU/B1EBlSOoFji
hsEFHfqGDmrDrriLGjcfVjGkxPib8XRItKt4Oiq+F/b7gX00rRelPQoWoGnMUGvU3UT6S5ItWVSB
mfzUieugWKFQ0TaUj/FkJomyug2RK7j2mMkWhpAWfJTD4KZAfpP4265cGBnMloHGmPY6bOI7FFlD
SCjypeTwTIabORTNE1+MyqouHvJat5pyX8P8UL2TUDLX7UsxJVbTAxyk70hxnXLkTXOY2YYQP1YL
aGtq+iKGfeZvCTw/a9SLvPogb2RIcpIkhsQugsTOMYXcKrVX8yslfAGJIybGphze4mJT1KnLT1bg
PWysKk83FrL1Bth/1gnWleHExn0If6AJmlFs3WG98o37pofrQLxWoSub7iTb0uEgCthKQwl8kwTX
A2y9c+jw2U6W8DFP71A4hg/h+EX+lAXDIg/TGwKHex36dK/Cm893U+0VrHYSvaVir+r1QiWLnKRr
LpkVQyTU4ZOoeWOBNwwD1MQKUbwQRPvOv2caXL2XsMPOhzWuLBBuWxxuld1wUxrHHloBmb35yQ3K
3u2Qw3wRIjtom9vj2GNuncq4GsPRMepcu0/a25rsQE5N0L2TUDFVli0tYGLdOJOC4PKiGSE4B19B
az0RhU4hj36/S/TBauVbTxNr0NkyhJu6MRy78CZSnmFWLQuXiCtDHWxNdki63irTUjevq+LOKMJl
AKQBCff+8NGJdUOuJ9UE6ipEIMK/H7M7XS8gOoY2UylXSnaL/NFU7rTkeWgOGK5ScSN/h1IzA1CC
dBgtAkl2W94oIXgHj1G3MKACzV4zft0CLzgGoS3Uj9i8zUB866fXollHzUuvQiDUWk1xNYGnPYkd
dNUFOp+0r52W2grdNUMMiygdeT+Q6OA3IbHsRqdCkUS6YyhTgTi1apxkBLuyWbXDkeLhYD6rxc5U
NpBvdMW+T90YUuVk8Bj0oaxeDvqqZZsp3xnMbY2bZHxXyyOBxbN5YAnKKAWQCzncZ5wuCEGOAHFm
ekxgRGUSp+B3KGYayyVyyjLaBeauNrbNMFiEF3auL7LuWJo3gkQQMG105DaKyEU4r0xgnavCsznf
QWBVg9/e2+SESWNHmtzyZtmQYzksOeoZOdkr6o0mfoUahXjNreRtGL9F8kOlC+n7kNjagQStQ9bL
OnH0/iZgCmbgw9BOoNsD3eI/yxbFFBzM/ham25NbNYcGGDzwWTS6LpN7c1p32kopT3rXpnjv6IFH
x6F4z+hOMW/LBKx8P3TqKXHK+JEFrhK4abxNxoPZHjLTEeygdINdQSym3sr0JoViuVrX6tpU73SC
Hc2L+ILClptBXztovq3kCnLioRsomZWSBND6jeFvy+o+7SDEBC8mUXLXBIODo29IWmxQqrEYteAK
5X6IHPe3kViE8YveESuvH3vE3IcElUolxHDGyZzegqD1fzg6jyXHkSSIfhHMoMWVENSqyGKJC6xU
QyS0Br5+Huewa7tmM91VJJAZ4eHx3MOy5SM7e3qfuk78k1X8seB/qsCw/YbsJu0sFhYHihdpgg+9
q+adzYZdPl314bKoDHvbV0j0kfD6OGY/mJWi/M8gOWDODxFSZsammHWSDJ5FcZHExeFAZlM8bFh4
48menL1dSb5dr5dR8+tI5dsN3c7qfgX+s3g5q0brhfByRjM7SfquG3e4PYG7DG6jYZpMtjmJ0CiN
q6wCoNL4SnpspyOr8XL/qRtXu79K0YXW37O6O8HJZMnjm+nY1zZexfQtO6aLR2wlK8raMOV1LG2b
bHhplZvpZC9O8Vj0j047h6a51QmGzxn2RYRAWxrXDNK8VSa7CsfRoKfMZyrPTFlfKY3VUjQnZSlY
kAz5fPGpxOpqbhbyiSNMO+zsGdZdEfkmN+KTbKWgT05ydCphRTh3tdrr3Z+u1m4fKcGcGKsGXW0I
v1OF7WO9DRTzkKZfXfxKhvaHo/+AgyjUlxqgkIlLryGgfZmDpLS2ERvU6m4E7FSsu+mqsLMO8Cvb
kXC+6uf7VF81kBPUYMp7zoJsus+4R0Be6NY+sUIvj4K+21vWZwSHGaOotJP0mw2pUJ4A7tkbI74I
0BTK+om8WD4d6y2uP2SSf0Gy1C9t/52rL2VjB6b0bld/SfqXZL3vtI2fObOLO5n0eWIxHYUb8mcI
P8x5WbXxTSa9OttHyTWNdvpUb0zrXhjXqOJKfq27F2EwOMJmAKclosyKpFuY1a6e7ez8aoS73ulX
asVpSt6syDZO2QaGdM6yya1mZ0Wm9sqyxcGCBJ8H/XAfYV1I1a0yyOaesSX+FdF+HH4IEufQGTke
/YGeynhN+hrgRe+lUwTHaqS5kyG23AztbbIxtKb/zOQqZxVEmZ0F2mNakq0iJ0FeXozhPYVpk82J
P8ViVXDRdLsy57aYKQbGUz3uZ/Uq14ci3FlQqEZIHIfJ8lkR8hvnLLPXqkvDurRMLzMJs8zPlpM8
T/2wP7bL2UwuCoe3c9NqfaX1yqpX223J+lvt0OBo1jpccrgw49aRXodK29j1KUmMa6oXrsn6qkrc
Num4JfHrQ595VfXRRpthxo36NtYneRrZVf+UJIdBAZXAyA65uoEJu9JzHBHLl1Ob7ti9ZsahT/WN
0NY4sXZRF7smfBqzVQDjcphxvvQgBjQ8iZjA3Aa/m0QxONDjRZBgTClZhShWtvrCKJJH4MsusvXI
sZeJMeAGBBREUHUNcMz5tXgK27l1iwiC1lj4inlpIw4UkbiV8ZOkD7xsILb0TYboGS9M5ntfUYqr
me1K66MBvDQAH4p4xivtIJW8efJdNu7a3H0O8iNrP63BzSJIH+wtkpmc6YeFByOHsUJtJhl/Y1i4
IREZQr3J+Oh1+AKj1b1MleNlA37MmXVgxW3bg1xleIgfJfzhsvUN+G8pB6umPnhmsjpyNenFEUSP
Tr/TfCrDq17t++dvb+GJltSVCrjDGP41XEvZvAQgXPZ2YwYlZ3Y2nxb9TR03Sf/VNiqAMKgB6Sfn
Iwyvnyp90dJHpfmhdarKFwUnIVFHpJL7MyCyqOGm/Bda+zLStov+Ap6uHHu36u5pf7KFuWJq6yvL
BNTgNYdsJeLfeviOIu5lw9dt3zRfNRg2ROKVP1od5Or7AGeujnjy2dirmZ/jYFSs1dS+zfNfBjOq
4iMXczDVHbcZmcnaPk5S2A2J6/SGGzaDF4cLzkZAZ9CzIihGtnWYonUIIcPQHsm4iZH9bRMI2bCy
Oz5u9dESckk57SzeTKq8HnJtgTrqFO6tt7q+KFR0RQlcxGhZ+LbcSroIzjFyf5Ria2tYhvqTSHNX
Th+dnu+yXloZ7UFddHeeNEKBiM8aTzHQGmaW/CXJSiM8voxvklOuNBg1c/ML1MqxPu3+W3UyD69E
qf8zzHWsvib6QWq/xvFDWPKqbV6k9hYb+6TtVqV2GgndnmCFzV3mLxYGkVuYs8g/JH5JcoXC3tU0
/aVx5rHI5I2yn9u3ksyUhhlBG72rVUMJVmCZF/44+mltneVK9sJJ97TO4EDdL/QNQi+8XMlWktRw
OL7n0ZvcvoT0CYW9UcL3GihZFz9BfEvzUU3DGkIZh3hXBEtVHQoOwrZmYtcekxSk3ZzDzXtCd1S3
TbHA17bbsyxh+gNybFNv7Jhk3OUziTQKTGwwLPy2GPsTYBDGOLtL0rtT996D1TKeBBp2SOuDlpzy
9mrNN7XapuG27KjIhswrZzwV+ouiqqvQlDeSOOi0etVrJ9hQOOgFn/fkjeG7Ng/wpEY3tsEWdasU
Z8qQ4ncHJjNCf2niaDUkr0JKaZ0G31QGNy3AuYi/RjsrbYXJd5snDeSh01j8FYRG9Bsxfs31NjED
ycJ0Zfl46z0LIQ2Hx0G0s6dpa4Nj0zjVqXkiPuqS2tEhDy9qd4ztXeeABS6VqymZns4vTCp552yc
GGrNRqS7wdziQy+to21uobwtXeNKOPGzkKK+ob9zcm8GQJgoTK4d1+wJ+wDfZWSp1+iLxw6pX7Tt
uh+4DJ3K601836+DQ4NagY7pBywh1McRTL5NIi2XunBcRXqZ533oaPgFprVWbpTyPCnvWfkrVz9L
o23IgF9pteHPVeSCfGyfW+E05hnAmY6gar3NfXsx11FyX6yzJeOnNsqt0xxVO4jTYJH3s9av6qRb
me13Hx8GzMCdDBCGEnzuu3Nka6uaM82stxn8OLUavbpANuSx0dJ4a0mcTQZTPCMYWwg/1YdibpPw
rua3tl7nTKPF+EoLVoq9ga/GosrisYSTmPAAfTXabz4e6/IjUdlKBjxRIbFl/DOLw8N1NGdWK8Dk
iQbIXlUHajUphODZN4nTUSJts0AJStWDQ7u0ZLxjsNFoNUzHWBnhZ6T5WbvrzNuUHGY5qNrSm+V7
rf6U09nKLmn0EdfP3sWMUVs1MHkSCQbyvjDPrXXkk/W7vFirGLij1uKa+8OuFeS57U2hWKXA2gZt
G+alr2mOZ0rYt83ip8Teq9ytciMcHD75vzSpvYEvIlYFLMdrQRgQfmdLfAkd+LsaJkoQxvqb0IMk
kVxNiXnDmunfyH/U5/9hV5B/vDpkaf4rNU4AFDsQln6UJeNQhY8pfJvr1qfXDeyUjhBGeYqqYraf
qm3TcSlsz3NFqo8cThbCxWJUAQS3c98XnqzkySqLx6R1pamU/8ZqtI5jZPzWpb34/RI6nrBb6z7k
Y+lPBUCo2sCBr8LRU9xe5W/C2RsSWFbU8j5v/57frNwawTSgybeh29Y/sr1Xtb+pl1zLhgTfTeu6
HPdT3AOQFMFTREiiS5zlq8j4kvXLUF2mSQcdye89FzKKvuVVME9jZXGr7ACBMhrPSyoCg95JsJsz
1LfQ8bvi04lTwj+SQBoeGaJBlfWrxL5pdtAhNlVjkM1nPboK6YV0MuA5Wuf31eSG6gn44yoelO0c
RbtleTNSXAFaAZX9VNOYdhm0HD6KXVUZK7kuDrNxq0EQ9ueumr1J8PFylDYUQXNxsjpSfaY3Q35R
oJqY0S2hxvo/yxkdJLb4cCjpBufcKb5tfFf2MQmJHa8fHVUz+2ruMEXgwTqv0DiqzIcusn0HKais
38ap8p6YsQ4CYuNM3qTP19Hepk7h5uq9hBmIuQs+HsCd+vPJkkn0F614Fw3Ms2dj7qQvlf4zzxUx
c+UqU/4qityyzVd2rAQL1WwLnWfkDnJSycuz1k/S46ywy1mTkx5Ush8igqrU78ZguxVUrJat/jF1
9k6KPESpFEvj2Sx2dCwZr68pZncAIBmlX6n5lmYfaRqeBCXMaGw78daG3Taz1mpur+yxgo+uYYtN
ONhEUEvHWhjcPWJni3slk+vt106xchxIaM59KM6d6ncOYCj6/nB4jFRVdXXWqMaM5LXnli7yrdOd
w+Royxk12bnhrXiCQsuopXTZmotfKd+O/WrIaADl1jZARXV7E/hRIQMkslaJCV2sbtxw/K3UA3YO
ZKzFbTM+ALKfKxSaJ/h1Us+9wVvtXK3hCsplnrct6lQCgQ1s4WqCmflkzEwOesR0EGKnmDujvnOs
rrpG8tXsT5U2lvoIQcwZ352xA3Kh199yw8gs2mv9tgrv0/Bmh7eeC9BpwKGehiwwkz0QOa+xhF/X
Z6fPOXKIqiiJmTfkI6COV/ZgWQ6q3TxMeJ7B6Iy/ujGukmUzQMDiwfSMsfRssZ7DN7IZvZGHzjDP
UUXX18VeF/PimPOrkfarBqzb6OwWaTdHf0N2sCnDFm6pngDavqzBdIp3lesCbUvWCNx50UXq1Va8
UongZl07RC+0+s9SXfw2dsD0NB6QTi9r1jWXcYoNFcyVjbBZDcFTiLY5yplIr4uJLT3QFCOVSFmz
pla+KmnrDuGWpsWbZJTd8WNQeABGcUoiheKVJj59rw3APhzUscaZ3fChXWNqplj5i9VtbnxmCi9P
dwqHzzpbs5Gpo60pVgvPTXhydVLTcxeWrhxve/oXs+H7ls+y0awUUz2rMxjf7gx1H+f9YZjeO925
JVPlmslG42VfqsXrYCel+2WS3ExTDqXWIkvuK+5hrR+4HoAbGYlvj8fMSnel/aUPpavK6brsL71z
QJZEWquP1ArEon4OC1Qc8opnp4MF5Gwsp92UZUvhfYnbx2Bdi6n0U9twtSpzGa5zmt05DVZ5dC8F
JSQXjhpuZm0tWyo31k4v3ns8mmFfuWMCYkpdoeTE1r1mYTjdmDwgKAqhFMgSe44Q+XreGmk5LaN+
gs4GeLDZd2LaKmzHGzyrovTkcaJChdjcOa6kXbRo/Aipqp2YbSf6/qEZv4kNeF4s0Qqbg59a/DkD
4plt71PUr6ECrbfvp44a66TYuzLUL+y0ZaZPfeHK/FFmdGLbbBXl8WZu3g3l7XnIKM650UyvLahY
tJZKMqfcBm/qGIchkbFKdE/qnUmgesSe1VSXYLUQA2XfznZ5ck9qniHWV8Ul1ejYqw2dbhcDzyGP
L43OuXJmRxiAJOc0oLWqBmGprp3kY4ne5sjyeFwoDfNNZJc7YTHYLLAbf1kON2z1PtFQDum7Hn+1
k0MgfLUzG32VNt+9Lbl6nXsGaz4cQyDgOn4KvrewOikt/V/0hCV+PWm0g8XqSr4fxiDVf0VsrRtM
/blVg1e0t3KoMWY4Idg3pkS7QN69l+eGZy688txGkAjrEZ5LRPUbu3J4ZBq4UpMf8se4NfiglJ0S
3ocq9XKMwan9M+uNO5ZoGdYFd0OwLKUH1M3t7GazxPq1aW8MSqQZTmgM/kz+jJxH64yrLoJRO/6q
BAU7VCkE81kHxXjgM3k1dAojOnk9uWpoSk5zF+JqcdumVBbaRepPdcYWnHwosn8RSFIpFetIXof2
FOitxABXx3wkuxUqZl63q6kjqkpDmUC+6dPYLZFwVArKnG3dOX3DSRZEgr6vbdxSP+v58pI76JHg
KsfIK2UVoGy4KZEhnaLy2wlKSl/siiy+hVQ0TWL+1lm77uhB2TncyIPjZ9r8AtUDSYgc9xxIavkR
au+G5GlliKvSucnTZuwo9OxlE0VUNU104OiiS95Y6XfGzzIOpPqIal0ZcJizZG3WN9ukvyYSlUhZ
WuaIeYnYEqS3nZzzmJ4a9aeNoVJR7y7x1e4GryaiR23FlxUdwoJn7d1gIJZ8qtE/yNYinJh4hWzj
yK4h/6jxx5jPK5t+EPYPMuU7dDy3bb6SqV2ZNPxx+OB4yebbIv3W6LXldQYwXdYsGROc0/8bw5NU
rQceoYhCONNohAhYlFifWuxNL76beZ+YdIjrxP4qipJPtWWZpVzNNAlLdzUGJUAz9WQhArur0bCr
bczdYUQonNARK/NTH/i7C9Qg4sBUmMZUOnr6msq0CinU1BhZa+brb6RVl2cereZeajaSHqjJr4Am
OilOEPIrErnsO/yYU7/Vm+Ww6BxnphHk5tFq37OEh5ncEEYWOTXv1O27HuWu3I74q7VU8fp5lznf
GmBVPRb7sIx2pQGrnY/MoHoas5fRBp/YvKTT1hgeTpfSu5r8gpRJmFeWsNkuFmUIj0YhFJiY3OnP
5QJRBiWNX/NkyH11CQgRzV7p5s3KbnG17FVxaGDK99n8LhzJm7OM3jDZZmgAU6MjniSd3wxIBhMy
pNnkrkH+AFPF0ddQHFdqvDa6JKhNJ6hSyoMk0Hpoq0h1Fg1Lkb/1xremf4/pTgOVqwXQROHyViB6
BR/8Nh3fLPlqj9emP9rah1pcEm1cZyzG1uo2jVSKmP2EwGxYO7m54/B1NZ25qrQCPAkb1N4MI9v1
EONr6nRF32jOVy3tNS54h/3Vvo5g8zuegQYjur94hs9bdSAav6oM1CbBAT1/i1y79mChuXH3hpz1
vItqjqyPUKE6L3X7GMM4CJdtkjz42MI2/TKg3Sm7HvFysoDhL4YnMuvhzNaZa4vJXq5ercXY6EDT
hQDUb386Slt4pRofJaF+S4uxtsL8gcvlK5oq37Y4hDsNKSQXa2Uer62pHC1W2+S25PkOUerRbmMR
vw+K8NGJebrkvZ4wjNSNm7Q4V15dukIuX0unpFLTz17jsWT8C/ygiw997OwacMS9cddLXnSFoUed
HpvBDPgezp1AC4jlIFFDRj5DdrFFuTEBGWaCVmNxyiqQVcePyOEq5uldnxBQHYGpW6ve8+cYscqb
fRKBc5FaAg/UgEB7VgaK8ie3hkOtl+uK3ryP9E3POg+0nnNZc7QoCRSbWg5g6PhVZr7g6kVF6m7L
ZP9b0Dm7nDPGytepxpg5FUhs7e65G7MqQu1cVNa9itWNnob0DQXJdGrxsKZqXeTtNs+ZHaWN13Dz
lCHTMo1yiUU3WL/qrxxG67526Kxgp7ijjZQsiW9hJOWqo73VQ6j7uuXPTf4SmZkPRQEAO6WTRSts
mZtmztdlZVzyCNEJXOkpjurvlP9aOTYLLFl6Hnnfu4KlNkPdjEX0rxqYmurJlpyr/WjaF6kpqudA
503Uzhl2wrphqzdvpwdFCXTZYbhiJ9uIpb/XjGkVNlVX5qhsGWNnlNL6t8RMYCFvAarzfC/nZKHs
mzPGaSpRs8tGHfdjyKE6zN/sUV2J2jmnkRE0Kc+2NZv0bX1Jka6shSbthsWm2krXNrJ/osiBmdPb
5kZ2binjlaI5y7N4yxznrmTSfYBRWwoFc47i7GV18s3eCtKmvmRF9aidhX5utqDcGEcRiq1jIzjG
qIKhSLdaHnGU6AkFYX+1TMSbvDqoSvo9m+qOUJuNRb9tOKgsPPZM4hUUBnFv+jqIs347ZdZ1pko1
C7pVmyc7Nmpvoh8bm+Ih6UTKxM0+r4rbKNnbmu9EUyaOf1myeCmyazWV30Nnv5pzDbBzkAIN2K3T
Umq00yYfm7XcCZJEhpjhR3aLyvRFslSI1uVB7nMLTwHjJ1vqjzw5Z2WOAnhD2zpXvjvJeG2nKeBh
PXLMwNhZ+lvZNZtWLR9L7ByJlWccO11GSfjKwBKXwPnQzc2flqiXcYjfmRDjL1jW85Ps3XW+PsyP
Wu1pyObLIJFe2zPe0GFkmY1vIO5Xiu0Nnfbi6P8DGfrPtMqPzSh95r0O+YJi1imw9Ct8ji0TGyLW
2ic//BsYFxJyXh97UzlMzbDS4igohmQ9hPrGDKVTiaBbjO27k+u7UB68LKJ3KUIZmaoY9monfoch
2dTUpYOI7nNR3lPpeZXGil8s5bmgZ1Py/mPpdQWmQP6h1uFJrceTIaw/S1JJE5GVD1j2gdmPG6XG
9NzkwmOZ4lddjI/UWmw/CydYyo21Mgx6+iJOHpY2E4+ASsNu3lVqYvJTtN2kMDKsIg5S46Tn814M
xlXBIKqrYqPVYNuNJEhprRSrf5dVhOa2vnTl1LiqiM5laWyjIRRuloSbrlMPYiTuoTPAl4hdL0/X
tOzfF3vclAvw5n4ovvPGOlDP/Mq19tNwf9ixthtTk7489A2rdhu048qCod3br6EBnDEb92UoTg2R
cHbavywSY+S5EAHjAuqkeZ+pKck4xANlSDGAq09Fg4CUkW1SUS0W6bmUpEeiMGXqEBlT6Za15p6J
Am2yEX2YyrLFbYIm6BzbUN4baea2S7phu/aMxfBm9tNrEcbXfBCcZJJH6jYCaxxuzGg6J3bKqrQ+
vVh9WrOqzXhRd3b2oh0KBrK8+Z+DhRQZzjeqntljeXYT24TD9CP9pNX8QN8EUqpFkFGZULjWoIJ/
CLt9hLAdGeLRV6xjdKr8ESf9To0sqtFaauHPhmtnjG6WNu6M8tk0G/NP3jiYQazveKEGTxwQuaYV
HdUhZnKiZZz94SNv5V3TJ+/waDaKKV0KGxVIqZn5EW0LrktBXdFgJxb0WprNN6IESi9ek8F4Ga3p
MOXLb6OYVyfLSAPiW1JteEzWmx0vDPeSmyJZLh8GzBYg6ANpSrEBLrdmDGXNUKR52np5L2r7e6qm
dSbQc1QDN1jiSY3q83RRKmnqSinLsxKB7kmB4luMa1fVXKxLcmCgW+wTEX5qgrV/JWowZPXwh/IO
0WHMXQhWv3EfEkY/4XRJoxezC397xb4QYrBWwypoMoNecID9jaskfGLgnfE0ze2plIszOv1Gllu3
GxFlm2hjqCPj6Si+YICUCOKhdQCWP2ry4hnmuMkWeQMj5GGNmKmq5qglxVeUm9aKnX1CL2ixYyT3
oVPQwyo/nNCZcxQPSyuJplnOoaEHz0emccQhGzP8beMu7Ii6MfT93OOJqzs/YnIvTMC1JvLcEvm6
JZ9bjEzUYHutjk5DunAa5/nnXLT/+nD5rXqa1a456tCCOtZr9BRlPUr075CaclGl1mummcSd6JHY
+VovrK0dMrcuhteyo60bU9mTxuowMjxVEkxXdhb0gloYeW3VLhQwjeVaXe0nVuTLJBSkUbtbknDV
WfPRLEnpKtRkPc3mWtTRvVNLP9ElRMT4PNrhT4+/YoYloxX6XdGWU9Fafpn938iARGlVlGAImlP6
r5apkcO4YcRkeVOt7sw+xJzXA+SBP6QNQdqDusJhYpbWV98ugTm0DzG3n6KRIXBF7+Fgb5Ii2kBp
+UgX5Zf95TPSQdDxWOfl4Mt6dtd1ytooPRt881W5YOl4RtakZHOudMeCL2GGflt0J6VEzczLdVeG
r/GQ0wh139OzgMQSuWPz2CcoruNDoQSEVNsZ0zlHcgSoFkhh6I222LRa+VIppLQxFwppHgkRAnkt
RfQ2TeVV0cW256fxYYiw5M3vaTEEI86+smWem10YQOnZoSTrimyPug6k5KXsiF/jawPDpQzgeauW
L+dYJ/9Ujr2YAZ3Wn7TwVyk/HIMfy/gsmY8njr0xpZLXGXgVIkJbvYnw5KAYVIW9zWKNCJ+NNF1Q
wHzZHgOpPi+Gg7fz5nQnkxiCkgZi0ohRwoE1SGqQUNTG9MAiY9rMWLvExFcppp9lsqdN44Hgb9fu
/CUtmOhvOus+tkG7NCjhnCtT7yX0PXoyrAtcWa0dupY2uXX35C/9M/vvCglPlym1e+wc/Uf0/K3E
tzW064GqRwuDqb8LfGzFbUHVqoZu1es9qRJfKl/XXAQVZoUIaFeuXEzDcZvofSIjpzEmmh3ywWpP
WjRPqdep0sCB2TU0LOlzwFVl/DL5yoExVv863acq8WeMv+aTMEbkSoN8w7tgtVRdlbLLJSYzI8ao
8aPj56F+bFB/kzAwRjxEfOo6wRYLRimwCVsbwWqQ8k34lG7DWyZeI2SvXLzNlKSTSbJPspHa2a3V
0F3w9BFZBLjlNlbnRb9lGBBMh2/yTefEC59w23nXiNETDCOMArKLsaoYsANF1+CaNSO915/BdCTS
kdvFo3D2AyZQvlIcX3+EW1HLuMmEmCfpPJG/rYxpzJqRWvjtypnfkA+B6gEmflBF0jHi1anDdcQv
36uXWh7cRZ7QPxUv1/9pzboc3nTjrwsp2ScnSOwDykWh/pjarykuobUWzO8swUk+9K5EWZdY2Ba6
tVSMXtnkm6U/jblOiaAGGQAQTg+Imb4NSsaQXiV4aNx8bsKZYs6oiW9G9eUIThucqEt6rapTbGCA
xGwX5Rt7+mbMpi88YfW/Wf2b4o9qTINheZ0zFPAepS3eFepb0b9N5bESr4qU3krlVo1PwesUI54n
+nMaF65FvuwcZpZyQ4AKEwxb2mfiqI8Eourj2h7wK/E2ZeGpmLFPyftWX5iV/3T4wRJpE5JJU1q7
iOdzCG91Unp6bCAUYVQjS6lGkNU5/+fuRemPTiNAAXHdoBfZDPM0u6WsZwikYgyO21U6FTy8ZIeP
Dz38VnCtReW7lEdr1WYUTmASzXZh3VrOpUx6GbhrpHQdTVTf8r9FKVxnPNvdb0mtUigYOIwt5nDU
zy89ejTtV4TVqTSQsX/SovMG9tocwsOGehs2b0TqZHRlSniQpD/c066UvRXJYck3o3PUdcB8Gaqp
tn/mSKT5I8ppIFhjmc7l+N32j6ppvQoJuhTH0PrOWpmDdSfkE5gHTIveYI+uFKNRPBwCCfVfKGBo
r2ddxMxRMrfAvtmHNtsdkz+Wl6FU+J+HpMdo+aujLUT5e1L/PA2QmYz4gLOklL4nkqDDieJZ405k
rFF1q0T7EMZtbl5Uu/aUbHBHzNZp9NB4nAuuyKyVUM1+iga5/HMmWSTLvlpmynVxVbuLcMgqGj5G
Yjxm1J9SGjx1eocvuoprEpms/ZKcQ/y+SbpyQPsTL6D8mfgYJvUPYqhn8j1G01/H3uOwfDxb3ISH
UJ9J/mqlXVVikjU2YfJdtAK7e4jBljwSuSDh7beUPuMJ4+9S8p5yJ/KL49fNzx36d5X+M7J3KKk4
QmLGpRlz1ncZhUQnsiBZzSaS0ZIzP/yQO8xqDEns+TEycw2dwqvqjAST37b4alQKqDhZZX2FfgZa
cBbrbtk2I/9q96t1388pgdMtRMPVXjoSxFF4mkBkutflXabodP41y3WUNoXYyiMJT8w7bWXz9EQt
5Bcyy29yjTMn8iDSyuGnpWzS8XPKNkuBh93inLJtf6yQlptPh8lTr7/OUrmfpN/F/Hb6g0UkT8fn
RVjdZJtoVxCYutNUOmszlAN10ggoewF3S4342SkL8UF3c/oDqvJOurndnKys2iSVvh3J5jFlStvk
3dDDQNE1P0+/JGkbidduvKo2/w7EBDyoOq7KquE45Q+tqetabsnG7Q0sRdFPE34N0Z8c81SYWOPL
RyqZBz3WsRrs5NTmxcVUiou6nYG66x3mWdPNMbFEg+4NaejZ8pslWl/wC9cZjsnhtcXUC39RHdda
p2wMKQmq8ew4N0VY3sKrtPR/nYZkVP+T0vtS/0z5pxCcH8/oyfovMWa3J6Vvnr90ByQl8jgFU07P
zqr+8h9H57XcKBKF4SeiihxuLUA5WLZkyTfUOJGhyeHp92MvpmrjjGVD9zl/1P5VI01U0UhPNN/C
cqdOezPwK3j9dFMR5ufMo99FlMDJIDvmyWqgJLKNPrJ7RGAoKDwK/eCIfZZLPsWsK8N+l7UHS/uL
bEFL9p2rTu+28oZcmBKPbN3q4NwhpWIBHU3dqe86jpKUGjpOIswgafTdWXRxvg0O2Zuk7GQ86w7M
npN/JON6ob0n5btEVKY2xz6jU0qc2uFScqlGbbmCC3BtGI3Y6DdVflL1pUPss7UOSfWUlL+Gx9iq
X+txV5ACjECnND5rvLqivafJgR/gSzBpZBZzeLLDqxSNNrYOzXueyl0z7uX2bQKZdnLqloI/pGuW
JJjCLnPDHWU+i+RhmqfOvkvL6VuzaFxCCxy5leGMUZ9OzhIrBZWTwOQJ3uC1XH0U81HBEWGlPJi2
WHXTItUUNOhBp9BxtlD/WclYgMRJ7s+K+LCdt3RxGRRvVb5N2m2g3FqeRQaulaEVq0pfFxzNAR4J
w1jp46JnE1uZ3V97N+NTqR/08jApaJI4SAFE1PjA3ZczPJRc5lKKfDa6DvpB8AUlUFxat6rh/XR4
t5DeN4MxNh3uw4ygUTkHTDllvSNizbPsxif576UYoOqoaYJ+LOw96x5ptzstejPLfQamMnLJDrC7
ekNTy7HKvkSzqZDExfZVLipPZ4WLoofWQmXjy6+RK7fPvroYdfVWQmDb4wzWf+71ni93E5gfukPN
q/o+gC6EOmzwBiKH6q4/i8ku0Xu+6T8WA9oQsknO98RW1mAxNcunHRsvAyUupLLC51JiaUH7wd2T
rWY08yvoIE4UDhv5UVYAr8lFZ+gTtCeW71q6Xg4xexHcUDZW0JdacG3X79L4lbWQ11jRhrclF3Oa
GRodCNQRFgkNc21ijnpTowzX0LGVjgpUZGZQo0VXZhT9Rf1fyf+RdcfJ5g8rHmP1vSjspiLxNSiW
iBckCA/wzQkTDucGNrEsuhQl8vVnPX1A44Tg6ErD/klrIP6neNpXvLHTEBzqzjyaCdVnKQvBfIrl
a2PzQwhrv7f2HQtpzVGiGkcIlmn8AcB0dY2D31L4h1+jTlngzAv5ngTKSuGnl/QXBIUJWhL9tUwu
atowOFyM8d52r20ReUlyDsrEBfgvxK0YPy3zMtN+U03IJIJ3MUauhR6wqy4V9ajjv1a62/o1qzaV
0vtVk+5l65IZkEL5QxKP0tRJnv1SeYtCxvEUIRemisS6Bqwb6sh8R8YvZFrdbwYN+AJN5tsouJHo
E3UOYbi3tKPlPJLuDrVs9wjFHK77fcTbaibeMDHaBatCjPzOlFuhVatHnqKOBIo+962wW6X6bmhO
sfYaTq8qKxaGD/M8YWOOeFxqHuJ3R1pPRegrwCg2VJ412e96i9uqcy3n2henHGUY+3aT/5ONN3U+
9XZIiqftaSk3t/LOwymMR2J9x/bFDC686uW4E/QFNnyTEoRlGDPU+k/Nr0161VWAzi+lTFFeh2vR
I3UZtnX1TpWYV4E56rRoZuOtA4lFmtOZ18muXX4oKDivyw9ArZnyxtTThXMsp7OjISVMw01rj96s
kOVXPhQU28vrYyffSMs9OTY8Ox5cJ3pLAq+TBRjZiDS08dR6IFMYFwAiXPmcI47o2wi2fRM4v7X0
bJhUG0aodKSrW9h4lVoeuUsZfSekoycZW3px0B3MV3sNmi6IdhY+wAKMTELXASMcIK6N6cic4xF9
TLzSe9WPkMaFDsVmFAUOETduOiPQYWKsc76C+BpKyjonWrSwhxeh65yft2Sc3EiXVna5rhFsLXdw
Ovp5u+44z1Go1gt2T5Nc0P3l1lWXHgbJyX3/lxFgLWLmMeCgioEtsr67kHIpFBWMzkbNaZk8qFME
yTPLbTefx+E4ABbWx9FBPGKTyyjTY4awPBxONEgG+UmpGLCaiNWS8F4aChWDBxquVDyq9K0gzaqO
f6eKWLntCAQl8/vO+1bqqNpM2FVVauYYdPWdQj+MVD4SmQumozuJtTSl0dCIH3J8tpqPcPqarWcD
U0Lpdxme1Qbpcr3INZUFfaSdsgYeF3g703PovM4kTlejRzLKv5ojuZ5MBC+of9XuMJq2p0z7kafD
bumwRrSK+8tDpEAHXL0qpmpFIsUG5/3LoD+F9NNUC4kMKJQvvMjo8unyJbkHYx+dltz/3NbIj1Dm
0zqeL9Twz8h2PYX4JqcWc1qwNlXtFJvlqUTAkxT2qrfh+w3kHuUKx0QRXlSUc53SH2umel3nrglI
y5aYtQkVGMRXViqrmEQJQuHnm0nvnUTwvg5vX4DxprO6U2jdgtF0w3gGtEPp1HpphZlE2evEdIft
H9bIPllnAbpU3n9lknBNIXGdABL5X3rlrTG2JkKvKl8KsM1VxQRqp7929GNGr2Pr+GzNDWCgQ8wi
oMEhzvyMsbEcriniSsupTkbw0U7JNkNoNmV8vNl5KcIdF76HBWQ1dZ4k3cZ8WypnTneAK1Jx9kl8
52Nlyo223JdqdFZjKa0c5zPT7lEM6pbAZus3M6d1Yz4BocL7VywTNXomJFQwYIZ4oyUaG1bvWEht
7pkMQ9TZ5yGi3Fs/NNLnMAtQmmfI0NHVSKRhulQsvNqwd+ZwZQU7GMJNyYAo6mxXJESKE3xh0W4r
N0jEA+azJGaY9WbjjiWyTy0QFB5VKB0VcUFKvK9DQnre4WzC94RuFjMltjcEEVHz6uS33oYDyK79
1J7yqX1veansMjnngbg6IKL59N6RAUV6iDfB+lFzbnT3GK1Kxfcxkc6TvBNWtNJGY5MFnyaQVDez
fiKM0DHOGgpGAUyMrbLGCLdaDkqJ80CO2FXf2IvT+VnH66qVXoJSbCeHquy8pwD6WfABTYa3qvpp
xQ2ZQZ4tDddIs0bE8z8Jh2vG9tcHYrW06moDTaGnkPZpW6SnNubJ4YTJuwt2GAAJKGXaq3KDo40W
t4oY+Puo127TbtPqQw0PinyM4medNGC3m0ndFgZE/G8z0ma70uedUn058qbTgx2o6UXwVbbTq6lu
TY3CDWM/LFsFY4F6lS3HlSGpktD2pO5zGCb+kjdjcR7PiZuBx8TPLAMjYl3seJHDaXhX578IebaD
8BN9NcQiAhBqzmWkKNz4LYr82lY9Bjai4wdkYrbuBvY1GHj2B8Tbpltq6VljfmqHkySrj1SiKkuo
61x7oyaA34ym5QIlWfDhOFfBWpAxakrirA7OCrITL9y7WbwX5SOiErXw+VNMG2Sdh2dCbJogcKii
3JMQVA5q/CL4Q4fxODcYE9hghxJ4Dihw8Vk6/4R1tYqtNXE+DEt29lfFsWE56IenTTy9N5hAZEX1
5+Y3sCUf5ria7syQZfgbmXyLxnVJ2kYCOlePPxKmFZMM6kbZjsUm5fqkcAMc6sfmngybn8UKX8Pb
BCU/Yf0cw+3A2Qx4Go3iV6mDDb5RuqfA0EYsST+J+DQZ6VKMM1HbeVb37uQ8Q9j0JOd3Hq5y9K5I
tlebpduM3cqozwHZ/rYxvKYlsgo6PbTIMzFChgXYeLePbdlf3JsBRwlsOs45xLNtvrIETvpHS8R4
JSI8eccZ1KawPnIn9NQodcVAGDNxZ0EuvDm4FvwAnAzpmCI4vhZgluoKnCRh/pNT/Mhty8mL4AHN
+vCdV0gYZITCdvkCnvIEKPElxMKyxWyENIIagxgJg5aXvoP3OCQhDrmN3hgvTbYNJIHh4Q0N26al
xQdTXG7UKyT5OR5+0aBWwHyGNtwaJ3/u5JNNT7xNxTCa2jG6adnRTDsfb8KmY/6prdG37EPYHyb+
MyMRbtR9DcaetBn8sAclv9rSAhV7iRx6Y5xsq+RWWb8VsIltOJt87F70+RpyV3f2ZzT98OyU1idt
vbfWxGlnzL9LA33QlKthNFYWEO0MkgQunc1bxOtug3/cqdgycbh/EUzrpv1F9Be7+QqZ0srCRkjW
Y1E3GcrhFMm+CZ8i3KsIgzLQYSt2XuThn0DuYhCFRPxwewcPrrOHZn8pWQGVotFUGbyYPBV1vAuC
xdvEk249B/U4Csk1WWHCHFsJTEHG1JFs5uajU0xXTCH6MkpfwbGs3LWD0M1t3jlU5wuLKtEHkloz
mrbZM4k9LWzsrv1HUd8CAGqtWVzew0sV7OYpdWcMk+hbPyCQXhqZLRuPkqZUvgZKygGLFWMVte9F
5+u65cdK7PWw+5Ixv7ccJHYLT27r1E7dCw7N1mBgaXH9YRkSXYOsEUeRxhiP2835SgUrZ/dFoScp
FHe5g0CIHLdT4dMlXn2QMzuEt9420i9lCeBoAAG1nwx/EDU3vtXrCgUnL0ms525UVzusziyUyiMx
eAQsk/r6n1LG38TeluDzU6FDNf2TTgXXaFjFyKiNmxIL25rQbcb0HxvDkSCpuTCeE8aZYcK5eHN4
erXGr+d3KjpZ0XTkC8O2Vd8VfRfr9kG1sfJV9dog9k9u70ax7sZt0V3Bm2ADHUYaudxPXCp61BJC
+yyCmEn7q4t/4uBs8nNztGYXZ8IdcIukBtAN1cZwPgMW6NiU32HDN4oa+FbG2YUArk4Kl/QQN2yT
ncTAqmCgjezA7ezeD/Fy2IHFCYYjBet7i/c8kDRAEp23g4KR+CVRhpfG6LkduPGz8i4raJcQrOZG
CdijnQw8BqFZv2cd3QkQAYGR+wb3L/o9rwoglmnFyMZEwlFYX8KcaJ/a4AoHqjaal0k0SInwbFp+
UH6PAmdJ1L0G2tMQYI1U+hb8qFva5Hu9XcmVTKdFtzeyf3o2ujkUgFJ+mCGSMUC4DnCWxnhVJmBg
ogdFfTgMQWE0eLb0PQS0UeQNcvX5bBBXN7fyvhaS3+l42HgNI9n0zZGrrQVTISxRa+GaemsbpNFK
LcHbDHzu8N7bqFfWGl9HVaA16/Ew4kIq++ElCf7qgKyfRHUNw/DUYsIKbqyjMN4LHFczLtSG9txx
tMmjSZB4oxWFYJnS6Kgr0utoaJ4GQJWr9UaN2k1tmq+6XGK3clziPJwE2zL5CMVQ/eZ9cCwsfTMj
uCtn1qEQSSVuaZFl90CVvJkBDJPh/N03jebZKXYeYY1gJM68Qsqw9DX7Jieh1hmkqPwlGYiHbotN
b/418a0Jh9fQCp+1skx1qfUu1+FNARcKR0Qt8SMKGKfq+DiLwgsbMPHAuiWZ+FdNNqaSeNoZUXWH
jdu0+UEtnqU0HaJJQYFQx4cogr/pxcgf9emo+ssc7OOhOWB8+qdWcDq2Vn6U8QPqpSqmXZN8mXV4
MSzw1zSAsRN3Aao/ZTkixHqdM4hKzlqRN0K55aiiIy7Qunlnt+pz2iAGPPbZ3cTzzTuymjIH/J3x
UX1vyI5QqPElGiVrMYunc3OtCv1lAqVKcdLKrbcos7Xcl2d/nr7t+r2Nt5NJGS8H0pvRrFFols59
UDaFidDpNjF/64YXUC8gdxvB3SQtVi4AYTNRaNHJQKqvdcTvDnrgII4oWfVM/vhkInS9bvc1Juox
hSC0Zr/ldMPPWs8UfPJEO+V4x8qI9f20cMg2KoaJk1i+apFYZ/ZrbLxHAHidepCH8COCFqqG5p/o
pB9dQqA3HFK0lIZHNq4bqfSwC4V4wOBPqLj1OKWT8Yw55VxBCMvzoQzXeXe2UY3ikinb/WB8JQ26
aKrZ9eKP5vUXZ8AcnKy5OLAaxilK2lPk2JcEiS5XllKsw9BvZRvFkPavEz9a/aFlH3F1i/G8mZSz
yr5R9WTdtDsryf3BYkRMjEssac+BPJYZgod2NtTfvUaizGWo72ySnJNwaht8jVO6K9Orpv8IXcE+
cglNRgDVy8zNSN8sPMwmiY9ylrqhclCnm1RKvoKuZ8bfVST4/bF5MYOb3a9Cr5eoo53cZ8fYxPNn
9QAuJu7jKfxUopA3prFwpvTIsDD5tddsOtblx5SfuhJl9VlOKIhZB8TaSGA9Wih7hNComLdp3WEw
gcBo9qAyhXZWeZpS0WIZy7cRzEielk8JSwxOQND9bhuTI/CSZ9kf9bxMjpl0l3QE7hikDONh9FOx
imLrwj/LM2yxxWaMQYfzoWEjNVy134zjNuPfqOMaePvWlrNbQ51H8kGNcFxJQXyuAWHt+ZyS2iEv
NsR27C4YZRZvB66dKPUzsYg7hBvKCKvja8H9E8Weav/VLYJO9IGvBiwTxGZZETx0rAxQJxHjLKGD
ub3mfECaBnbYV67NiMlY2ojgrJrHoszcZvjX1mxZxuSXlorqtdzW9biWs8ZNxVlwP5nZpgg2nbRN
0mtKXeMQP3XjI2/yVSF/NM6vbQ8W3zTU6m1r8rjOrwodWrrUIngH3clczZBeDRkioC15IVNjp5a0
8EZHA61jX6Ih0Y5tyYrNVxH+xNMdP17W/zVwAj26EQcvQL6trMMw3qjrsHxJIZgiiP26j/zZge3d
twNoJ77vKHjmRpOeC9txEyf2pu5Q9F5WKxbStBCw8KBI+x63fmMwi9XWd25Orl3nbgZfJ5XnVD+K
UvYi5ge7whcHo5NhH0C8ZvN300qEV9AcBCS0vRTuZHZguwp7URtupnCj1M3i/f8K4nzNTOcHBUFm
mMTYW9ol2KYbVn1UeEYUb1Nbhp05GM0uBJCGU6+EZzHfW7hlcV7AnYRL+Kz1appvaheTn3SadBqJ
4r+yv5Qx8+yUI2PJtckXZE5MmFpCnZur/8FLkyFbYQVyWkBm0haoPTPlXTRzuQl6yDpBorsztAjk
I2ltl7OXZn8aNBnyZdg6f1Las8WDy/rnddWwFpaDGiBaIbcGWwExrIujM0pw/ANKMhqQ8tEX6l9s
bHOpWo+QWRZ1GLoMHMyeNUWym5ifxTysnBjL/EgMSByi+t3aRcLJkktXAa2qsShTeENDvcrWzWaV
Ey4orXr9bPLyKjw6g3Gc2b8zUrWGaqN07YW2GLdy0A0h9cwIMKnR8Wt4i6B+Xho0Rtngq8urXsLX
05FWeQF9bT1nkJ2dalxs8SIG6p+zce3bqyyFL2q6sxT4DvR5yYhnnYOw1o/8BIp09snWfGmS4DVQ
hKujwdYV1ZWxd5RyzLE0o3OjPBvrPjeiPj3TlL2E6w/+ssKxRb7QxrY+lHwkPYSYrODRm2K7oP7a
sjZhLewktysWgx9RQjC5spT6ieAnWoJotXn5QWemm1WfyeRK3SPJNr3+afcJmh3nN5JuuRVgCyaU
JIIIzLhVSYAqqoQMA0RHJCUo4XeXbjOJPjf5ixyvrO5XKo894s3Q43GZGMeyaBUZa3W6N+bg5/aW
gSWYPU1l4cPhxobRkvy0bvCQaf3FybmqmRmn+N2xr0mFin0p5xmMz6DDPNfJgO/TW58ucoABF0vM
t13SpYs0vWnMLJOuAWcW/2g52QFWrVRG2FrKvixsUJodrOPCctPEq/Qt3lFlMFydyWNqFaKmwkdi
Wg+O1DrdkeMRG36TfIcwVol4WNXWZFluAi9Vr3XI8GJ9EjF2r2RrXLXJl1F5iACaZrgY1dxhoUu9
eSZELFD6jAl7sciJgGSRBUC28opkxalq3booWcNyWXOjEp2Khbw2xivyQhXTpez6n0TWzi0bxdzC
rQubLCzQwKG61SFfBgdxO23kmZvRaSeYKtlrUfEj6ibQKNtr8llvyHNT+6OgYfg6BO15ZKtK5te5
4pEw3uTiIlUH0a6V+Dk51VpVrnq5AOMB4aK3UmHgk+m6QLGDA9Qa73P+bMdtYzYrNWPGHhE7If0g
VOJZt4xZw0HUm4X5mdAZYR8BWq1Jfm/LMjsLOFSONOh8GKywlYtj2iCNmT7oOl+Ldte0mS/jZNAm
Xo8osL1JjR+zbK7EzFbXCcXrs+LZDJ+NbJKfQBypG7CqdvGSPJ1cI/EZ5Run21lRfGiQMswkILcE
3OxG3IDEmhms2Zkj1kZ8rmTcRrFr5PhrExeOJQAlVJT8e0a+D/VZ+Hip/mb8pQHSeFnS3noGd26M
pUNvnefmuk3J9Ej/dIcGoqJleTKa4BGZflxsFLv9tkaWwqELt3gkVlMpbUuoPDWvvxtH2toqGUz6
l9w2q6rHZomwx3K2nfqmOk+p/xSw19XJDlM+2vJXVYg9FTnkLN+EfUdCQUhDu8LysM6TfeFsJuy3
Ac3NpHIBQsi4hbO0PvYsFWaxkgHbCVUYJJ3B5yhhGeLG1U00H7E3VPFJ708NE8HcnkS0brMP3FaM
qlu5PXVZjppsuHf2l6VcUXeuFeg7IOi0PFTxEcAVwu0IFGsD26vTmx5snGAzqsnaKjYBur4S6XnT
XFLl0qu3NPej/jVNtUuu7icognJXa+16tF6rbvnJM/EYGPmG/GxoutsyfHPbuVUk+cKc1vi7t9M0
47Ucz/VQbUPEC6KasdyRRMSvGQhPKWY0m/omT6mUDfDtWl0e7yQ7OWMDMbudTtZCYN6meDeipeui
/WSBK2/JdDLAPqNwO1WmG1TyMdZ++4j1gYMOm0tNGhgvzDCtYn5xhFlccia/Il5DAXAhK5QOYlqT
uzvvtALKxUtptI9J+qn5zsqZsdOCntVsb6oHyl0nFqAovTSRdG4k861q9lF0drJ/LD6pdOvMQ9US
V6JtEmljxDiOl9w+rHCFWr90Ycget1fhKvtxa5uciHXix+0Dw8OKkCMioDKfwjp3cvZqjgueqz21
OupEP0IdRdqkrOv2rJHXUi7TyhaPczttR4Rd1L6ssDzI+SvFE0rxrmNJAOE3xV+KcBGAqOueZfUs
CgxdGrlHB05LpDQq6Qhf6XxEcz5Z31WMVv4rmJ8ZBniOoZVw2qvkwJ0Vtoc82S8N5rwYIeF8VWP8
vGbxaYw4/BvstgyI68oOsHypKTqKkq9HCraZbt/AIW6Yx1YNoQ5jTZ6KoLnRQEhQDRU6GwsjIy4M
QtXW2GuYL1gSKoeVzWLKqiVsfDnX0dDYh8XPGsi7suKDk9DG3Yv9nagQ4UoSel1zDctlpPk/Q0ch
SWzRue8wFFSmwU8g+RDpm0PUipxikd/WzcgFM6+mGFJueDr1xg5/lBmlwfwdTedc5fB6NacDPToN
WgvZ/mcO9kuFGT5a8CT7xuo22ls1f+0wk7TlRo0XmQDTiUlAILDHSJARw4zfsJ0N9S7VHxjqvLgC
4v0x2sMccuoj62uApEwsqtx/EX2wxr6g7pNHQ7kHlR9Y1564KA2iP7gpoD0GrNYgL84keI9m/um7
3VhSFZuBmw2rEHlYVh/jqV5LqYM8/RoEH1E4vxkJk0GrnGUM+W1fkPpyldTEtUOHzAJehumy6C/a
tKNQdojIMhjAiL/yyTenH0f/lwVHtH1IbBS+E72Fv+IsEPGUFINCboPC4pR8sRaXJzsxLl7gJgHc
3Xtp+NWDj2hzyn5XM3QSGTVjXwgOkRp7hXWfcZHEARxJ4achaZbNykHC2aJ2nDettG3z7Sw/THSe
OZNodhyC3A1VWFsuatv0EnWfNTUJAFdEOmtN/HUldCv/vmyjfY63Po79oXoXOmTtdyIwIjouHl/y
oSrzhQGpkP6S/iBmGpxl68s2jr1JCJXmR2AvuKlgMd5KB9k32zP+lM5pEEVOOyl8GIn20ptPB+F+
hB5ZysJ3h3w+oZxHXPFUFU8OuWVGeY3AWMNBx0L/TFmKOkZEyJiByJeY7ASkQJpzCLJTzzk6y5jK
IPQjHGHqnbJTf4BKMyFTYvymM9tW3haHpoRbEngONa8mwLA1b4B4jAAWBEyB659/l5pHeTzM894i
rVfye/0twlNfbEN2L/xCmFgEp+S9BetWmeKgfkhuX+XWI1MJxyA4pc3+WfGPkR0cjLLc7nK3reO9
assrYKRVjqArsZRjZTEDcDzFjgUGzhfdQJ1rkDQt30zmBCRoMxSa+Su3AXKXnUZ+sKHtHRhx7II1
RGSnfyN28hSUR5Eie/X000s/qrYvJFzEGNP1y9Bey+FIVJGS3Pv6x5ofIabvAqCjdy424F2Avh6t
ZyKdFIvTtTtMAcoHnUQoTPa2sc1qeVVZe2wPXppiVAgFIQKNT8aO2879wTCilQHMOIzc96mrtie5
xOgcoo4kSi+AE9G6tYkrqyC/lrhU2faEydDMVhNLmKkaP7TxMFbYcqXvSfvXDM8kA4uFNNCtj/J/
N3Th9gBeUUl2pw2EVb+NKj5XE0XCdy5/yEl0E4DwCXESxEKEaf2isuy2d4kLtOjdUo1dbbp1wV6U
vwY+UOcsptvAp+cNU+IaTUqxMgK4gdg3AsaR5iOTq23JY5JE3Dlo4rL5U8NEk/AkTSrZmT9zP/uB
RgDRuuWTGiNrd/YtWWfBEG+Rx0VoxUgGdMlED5gSbhfZrtPZKMakRb5rpjQ/tzgIyVuTbTepjq0A
3pc3tjbjX/kuEPAYylElvcdSL1mt4Qnioc1gGb55KVeKzaIJ8B3Wgit/GanX2McDkEeHI2TihK3L
P3MiuXaeVg70P7FofJA76deMBaCiIDAWbHdVl65Jc+6k9GsD5blmrosMWE1/DMarGt+m5m1ukXv8
dv1XySdREdUP6fzb6/ewexD559UsgyVDCBpOBq6XgS+hYf20GbxiZjc4qii74H3qHThGlLaluDXw
sQpcXYMkwSFTkQBXMjfxDk8CgRXaJGRlOXhu3eNJLlwJWAAy31R+lyxnqvg8siIN5a2rdn2/pwYW
pcbGhrHtkTeMpOcFOjMJzgENXYTS3CSyIlvIZTV7t9UQyIKhSGzKeKuE+zh+Ag9ECNI0+aOG5SuJ
ACpEumq0jDyFCGZa9526+Iyt/rU1urOkOeue2FSSZQl/wExwsoRXLw3qwh9QbFjK0yxDeCEULxg1
EAVqETZWZTcFqLidD6kAihABQWgz1vv+q2ISNsa/sBnezNiLx+sAmuuAKE3OQ8Nu1RBtHZi/g33W
la05IDC2fqRchedCCxhOXx1uhKG1oFqN91keIFdnfNkDO+5PsNzRy0ffhPWpRgph6+3T6tC0EUiF
Bn5jVJZfj9ZWpT6bGMpfnRzxNhjWsiQTrSMdopxzVo8axW11Yiyk5qiO8la0zjaUA94oaduZ8hXc
mrAsEhXiXWNtssRzKIYjZCH/HJSIeysq30c5w4QVgHLwh5XHgrup6dq1TBgWG1ZaPUrnQjwEC+pK
FrBLskq+M0zDYBJqRVdMoa1qap4HNGhJjDA7I4wwYmauNN79b0OcLesuKkCoJmk08rzbS9kjLS+S
+tFnME/zW6UhiayOVJUenLpZDw4qFHB3fN1ALcdBOYKAHGK0s07/A/vHgYxQN8SqwoMemMiCMs2h
ixgKIqmuDLT7wAx3UgSekQTJQcHER8oDWc9jzAPflBe8vQdrrn4nXOUy8QdpxcDA7iYXJ6m+ONn4
ZVkOyYug4/I/nhS8D7oXSTkT5YRsGk1rZ4Hwi23F0q7GBRnfvjLwaLf+ALis1hxz8anugFTftOh9
ZhBwrpPCIuuSbma2RyO/Rct3PELwqn1quL0yhWtE5xJhYuNIatxsjAmFZaxT5XarcXnwUZqrFKbI
a6rjYF4LdqvWcR12ZBPuhPxxMJ/kUOFeDW99ukvqre7U7pAcwqh/VksajUrIw5cSHnM8oZRYoKwA
4bZ5+lWvmi8Ba3aOh0iLCVK0Hb5TXXgHsgQHleQXWQp0kjBSnpmSWJ/6L1XbVe5oO8bgTWRuhFmt
B4RiDfmZsoJawbTY+KaXJfCI3gw3zg9x/TAJFNBxqYRahfrTWhFhgRJXOCUiFWQPViB9Nn18msAb
HQdRkbw14myPlfdkhMMBs/FBw/03pNBDmrES4JEdtB5MFkj4xHh3qVJuY4IaC6+H6iCsyah/QjDK
sdF9U5BaVaK1ROw/GPGPAAAMCPPTlT87T7YgCC73y0TiuBIRe0LqToGlAnU4I6eXytjqQfGXITCe
2a+tk1GuWmYWYxs15Le5GubCoU92AC1Bdx2mjSbnZIwhqq20dSFxeoG6LsYmlZkNb0fPL97UDO1N
uvyS+KOZpZDm5hXC7fTFFmDW2Y9gcJYXP1T3qs/KNs5oNcLdj/w7JgdFi/c60VI1iDW2v09ksi+y
QxpuudFSlQEsQ9QfAYYBPqJrkwx0DIJ2smWmM4u/qbzMUOgT/2muYBlcPKKuhfMwUO2VPFro0/l6
xWcJJlJDsGrkVRkp0VXxzqxIyxrvFX0Ktf0+kn4ORTLxdY7pCbzXBbLplGOGB3WM031ZKyt7JsQJ
zUh4zKLfRaE8lwQlXSVGzRiPKA49EfrRjHpg9Lp+V+qvQ/eX8ZRa4gSPM/I5Grxi4NTGfxydx3Lc
yBZEvwgRBVvAtr1lG5JNs0HQiCh4b79+DmYhvZkniRp2o6uuyTzZcncCNMpi49xUPXLtnrn5Zkg3
jfkDpmAxNkddO7h8touhXNrwScoYjztz9BjmmMoAOPOjyNl0VFeT5YJ6buTZCChayruWMp3rAYpC
kWfJbXWrYcaaj3Aewo0nv8L0jOsT01yn76z8OvisZO+Se2V0+O6De6+ghtZQhn9F+p1wbdmMYwH4
jzCkFCi3gi3Hk8gwFHTHHng7tVSPUDBrtxOmpShKcOs9BbDSrOrf1EI1Ue22To6GfnBzvOrzFDfd
ekDQDe/VZCzdx2BRD5k4hv55gBKKbrddD/gtPRZRbbkWebUkTWwVqWfDNo4i++QCpEqKmMIVmblA
37mo3WZjSYxplB/ecCtrZHyou0s2qqLE0co2H2V6Cz5eII6iiGnfm/jFg/DnsCI3kMjZAJOAQCzt
KV3HQ7ieJyXcviL9aqtzPk/H6r3FfDP51m3gMo9+eDiz4erPm84eE2GPHUFQbL3gZtfHJtgTj9l1
1y6+oqBqjXVfvESozQwMWbL+Rk+4yGzqrozLzCfzMD3XJtRvcAraPsvWdXP3kEWWKNK9S9dwO74z
D1/Kftg42DD7Qt8N7Xhy6omOl7yNqUeL4B7S4pJkiNPOjXU2EHpNxblAYVirizNtY/2kg9/KVv0s
7KUOy9kwuLm51yRGB89cTTaf5giCDEIFEp5BYxJmuFH1cQTznj/c8JpAW/GC38z7JL5ilRRi6/H9
Zw8ni1dadzK74FyOu9J5KZAijQx20wm1ZeB+2NWzU/dPBZ+TsIDh12Tvjfkoy5fBMY5enl0jfziO
Fi1QysIvphqV5p+evBlCfqLP4pNgoZVodo2vb/uhO8LT5FEdGNhHY7urx+Evoy1J0PxrCBn0asUm
WyyhoWA4CgqgpFi3OYGABWYpmgkEmPAwx0xfVqjR+oqVl/tTjsTKjD3qsEOdQhhw30b/Y3S+Wo/6
Gp5dxQLOP9p98gQYNbB+ff97mqsw+e35r3bHNNG4WJW8G8XO9C9Ubb/dtFWsSQqMyF3+2cd/3qx0
87g93hVUqZmF6e8jkET2fQCf3AY3BagueB843RzUC611ieaBDJKvqTmhwsSw5tbHWDcPkfmXdcG1
LzE7hOsh4k9H0alz1PPIPC/AbKDRG40V49vPABBsPY7rKb4Y+QGSpOfgIHrIdBmy9e22Kvzx0Bhn
f7wJa9sH3RQwSuFRaqOnsOSZQNQk7OHqlvnekY+Om9EVAFclK8M0WJMGTFnwk9bXNA13EYp+U7He
B6U/WE9uoqgkIYWLa68qitNorRo0jw801Zt8kqcw/RMd9OrMAEH24xp8J8WEKxlNvHr41ktj/fi+
vsM5TScerRMGuhMYUgWBAO9JnG0rVmATkn8XtnEAzjmlxtZwnVl5vPLM48w3zQBJuB3cj42JTkYc
mR7l9mH+uTpaxa1mm8mEKN2gQA7oDQk86NaBda2jW1qcLe8I2I5FlwzPcbJ2qovtMA57StG+9Ick
BGOPMWM/UzY9lA5Pujn/kl8dTIfae1Ux8JAsZx0NlymRSL4EZs6sosqeMJo4TCyE8On7gn47jS6X
D+KueFZiyeIQ/2/B8+aB1nrQ7L0ABuf5f3AUg/gQJN7Cd29lqP/2TO5y14P62TJeFcxokgHTp5cy
JOZHYSOKKBXrgpYgjuU0CtCMhb6Jwxqt79jdwpwBaGOwEQuLi90LCON1vSAAkfuK+YGyxJfdTAe3
CZ6kxV4AiRyXRYodlwWyr/XLwcw8/O8VAp9czJ3MlwY5KKNNaDnPECPe+d9lrHv3IfbxKw07m8WU
kaYbI4vHnZVl0TGcenDDETSCYOHkEHbDKDgZeBxw5q3HUQuXkwMBJw051vUedVwOzkWxbGs9Tb6q
3h23vm6HPzngRM0OdnaQ+LiUwoA937jXW2bxabwTubcLMMmaqY4kF19e1PdMq6aWP5xt3WgcdqVn
MEEOYHb5jXcCL1BShnhn7H7N2vBgFdY8eDniULKbTugp2q2ODhfqBioED+JXCvthHgV7NGMtOvcq
pR806P7bMnFB1ZsXWaBs6zismpwrQYzsqgMTrxz61ms6W9HcAcaQzfTXAB0baNmRf0CUz7pGDHeH
izaYMRiW/2HLFgS7rBDAI/8OTOfoWVwPGBirnE7UJfl9QUQXlTpBHHpGTJ5d+rMJY8rhpBhM/Nqo
fkNkue1rfxdLZw2znYUHLWuP69rydKaxQfldOUbLzmwaDV7psD5YSZOdk9HsL8EwHq0+AjbvHNI4
w2jYPhs4cbR2XPuVc7V7u32tGswbZlaihB8yFklLw8zNfufaGesTOVXdpS5wBBoxa4sYQJVVW/Wd
0kLsc3oLgd+udPq9lY3+NRhpWmatJRdV3CtkyMrJdEb/Ol87tSH4uPQGdVlBkiGl56MdrX1RPVjb
LApBmeoEybs12mvRO2stm+5R9lSbEERZjRvG3zBgYSqsfTs6G4tLXbG2EOV9rK+DhYC1j5elNl+W
zrdB0axn6amha8YwwBay3ER+iwgYiIyYLl5srLzxL4aj0Uea/hSRdHMecqyJHoETo228xQBLQPCg
aDY2FT8E/xzx/w38miKbqJ9/M44HwcAkiv7U2KYZh6LpvrSOok/tp0hSuXlvjV5/g1oERTJAuNBG
kBNWw1ZQj8x2o1XJytBGQeWOMZtx0MKeXVZ1Vq260l4yagubU13vhPYO0Rp3qutsJ/MaopXGIOKc
7TrEpTuxyjB41X+nNt122G8i7bv3/8noyRX9sma7OnDIF+PviFpbyo8wQ5uX0MHPncpGWgnOrbOu
s6JF8zKa33NXZPcdaiPaJ5RWMbJyIf4YS9jVyWd8H4K2UKjoCtdiKVQCMsIJknzG5nNjX9kcbUM/
uxUkRTU54mnMgwhkefY32GEOef0jstd4uk/q3MbsSp2OiTsKJQ33RJ2AVZmWQd4tRRts6/KMMenL
z45dTlNS6bs0QsJdhOlviIQ74VkVPqTw+r1gX5cF72b8kloGWpHQ5clwd3YDYcww99FQnRr4kUho
iu5Lel9Vv6/tn8L+yVl1Zije0cRrfblVXNmozarE4sJXKDjEEgPkqnfkIURYXyA3NoJfK81IhIK0
yS5gGDGBIm8X4wuBBgxWKTR9YE/DS8gf7hQFBQO/Kn5E/oslE7p5Cw22ds7a5lEk6g8XLO1c8JKV
fYEAlqFc6aNPNeHDNBg3R3ZTs3cux+MKDDHEDGkb9DLMoIbkPvG+ulDkPdiITfemaZxVsdi74lxE
+brENKrpBT5s2/qewOmQIrIeQR406Z+ceGKAaHrW0s+fkRouUua0nX3pMTb66F/IKDCYNduzByaB
DIeia1WX9hd5Ye0yY+6YEAPV8NAM9dnmxCdA5aEYCRn0dipyvA+nbEmlOhbdvykRnFMjljrgO/q4
LfK9RDTRI523OiIh8Bel1MMcl9uEgatBneIhYWPGMYcp3FuhbWOpn2IFdytzV7mGbr1hIk+SdLbE
ibjE4rJMgk3tv3VNXq4se8QKhf8BEh2V/gTknX7XGW8yrChOvOR3QItnlb+mDrhrVio+5k9Gp91b
3DHE3DNbaBnGP9jtKqYNyqhXmbBXnY4tRCGrjPnEsQJhBoUbz8zDr6xDn4FAHMCKWwsWxUUXsQyo
MxRziLG1Rnfxx2b4kPjCemU9mx7FfjS+BLMatAIsLUuUJZVU5FVh2m2ZegTEzLDMUKBDfQMhBQ6Q
EhhXCBDaRjjdOcZWdC6bAG+vRutBvNnOTTXCoarnNEjPocoOVaAde52he19do8Z6KdwMCw4m+SUe
2mHNE4eLrEBdyE2CB1bCGU9hNZi73I6Y5gcHL2rapUSXe/QxsJB4gFp/VQMF+GqRKOPTzJ2T25TD
oTYYmqYEftAeLAxkC3mRvdZievQA0HIFVF6HlodAZj9M/d6sEBLoLK4WbaIuJXsiR0Jv0Rm+9OZX
JbutOQiG/aqeMBK0LZPP2Rg4xTRNHVBRF6QEONWDk2ZoTmqamelNU/rRmRVtLRNvviU9wlxhkDah
oeYeI5slVsrUkqGYxxWVJukhKuRbP/r/0gz4hlZZqKwYHrTEtsC78a2gZXyWfTtEYXjkowScTUOS
fjsN5EYzx/TjcmglWPPFANqv6zRASJaxgH21rTzrNRnZEBYx6G2rYkuLEMOs5qYvI72udoFjJnor
D5OuOeuwGcszxsx2lU3Vt1EPaytXL5VlX1p4sWkCsr+vh/DeB5p3DmLfeDdS1q4EERSAkCKCh6Yc
qzBZf63LusACx7XvS8VgG2oTINFlpqVInYvyue8GKsbR2o3S3BOluU89JiVdxlQ+lA2je8/PXoap
5nGlHir/8fdjRciKSduCpThN1fBQhYOmAExvJj5V1QOe0Q6VzbYD0+6HnLBb28hFqxSBSWTetLHa
+8070MmFaOVaDz8jUDg26MJiQDCTLCC8yzE+9+1I44VDPsEayR6qp8ZR9qZMjz5+3Fyfdo7Df9jR
lh66bd5dibHwjuRw6E9QdNfJiAWAFa5H+kZk3fPot+lvebwFOavc78yFec+h4e9Sf5vFYMSqi6H/
iIKpnrLXzfiatYgbFe7LPl13FA1F3ZyqxD/1gjUHYJQwdDH4vnW22JU5V+cwV+lEUWq7uHrBK7Bo
5yTE6alxcHtc2/GB3nWpF/8GXmbKLAT03Ma6x3HyTgYnGlRoHxevO/KJ3bTBaeKjR1xXGuyshDe2
fM7RMBDGvtKYW4XBTiZvg/WWpFRZh4KhZtjfUvUlcfSgLUjqR5lVB6uF2WPflM6pu6H4IIOkS0/z
yCVhIG4iWa/Sf7MtZ/6Q++wPBZobLfRWMyaGwVheE4kyYhdxj4YnGQpmCCHTderKA+w+Pq6X2nNA
x2gH6SbE5lWfqn341TVh+2qhDfZ951iBvRbs/IqwuIIhOzd+Td8zsokw4p9J5k9G7P4krfFpUOmH
sbbrfeuTwgz8eZh+wJwcVl1MhKkHvJQx3MEO9Sfh2/+skJaG4ewic9L3wMhhlREgUFoDG308TaYr
qI9RurAql1vsiDCxugSxho6uGMRvNpjsX0ntSYznYZLtEvUEYoysJzoan/d2tFMa4bG9SmyWeVLt
E6+/S78DGd68Tj0dZZ+/F46+lsNw9Tp05BUxF3yWSMRhXMVyIt93YaMY0GM8quoUZR6cCavX2e0X
+WtHTAqjLJoWjb62iSjAdZTvXItFB4rAL981gTIlLd6CGU2eBsM7kJuDn3lMKGdsK7xMbH6M2gDd
0QPF9WtslGehMAinvMxuEiBl1rxrJbVNqvGaDyWCgODi6rB8W3+voRJHUNDiGez2AUl+EXIwENgo
1wCrAjuqouKAImVXKzg0KdnjLHEWMUDnKIoQQVn4ZUgPiOxLVc6BZM52CNmqRsO7X0JxHJwv3sOO
OSCiplg/C7s4R3q00YiyaSz9ldObW1ZJ1q/1NvI7UHQMl7kxl55m/dYBMz1o/PA09wb5roop6ZjE
T1rmb+oqBKVUZDurKJ4bszxpGWwksHej1BgG4Y3yjOLkTOmb7JtV3QDiDyBwlsUyVTVVhYBcEJ+7
oPorQkGka78bE6jQCBBP4zRsCwBKKSN42J8stnR6+GpXQLPuA5TTGN8+Wr0ctxxGLs7mkKCP/FrV
7d0V+VmSMkivgfpGb8qVrecvGor1zuTtqeu1rtt7Kyw3YZ/MJPp/rhXvc+58uJtPighWzxB7BenU
dqJVqLlPbV/9WDJ98vF4aF5wxXqDSgtJpIwgd7KlbTn0SJrZeCaTDeG++Bkd31j8VBqOlv5/nyH3
aqouqYutpdNG1NHdt2u6mBrcdEOzQdZkcSQUeF122Brh0t5krLPkwzPvR8Z1ygqMm+mT4nSIk/iU
zVaiAaF1X8LGDaKHkZTzsGzla/IYoES2weH3DqIGX+xqbbyXhnpCnXATqQcldnzpE/MswF3Hg3+J
cOGJqLlV5rAu9PCmT8icHMIEIDefZkV417CsTbNbpvCMlUi73fx7ZCAK3eaYmLxhbvZU0TAv6rJY
TW2SLzWI2NAyJAgMzi8XVCoT6+RdmjFbKQ49mcyyr2ZrGzntHlCbFrWvz0Ax9OK1yvyjKhHOupkg
PE/bJdI8dCz1O1876YQPNZ37OQ7y2g3law4vpkvhSKIfllH1rRejhM3ZwGNKr3nNqAh0UOBSglXy
4Fr5swZ+HD4q1Hn6RQi4BjtSTchNnEPiBvHam/LcKoMDWUWQfqtlUnnI55zj0A8vueMycoyYi1mI
jSzikFsEHno+i4qzE9LQtd3kvx1QV/ZjWyC2TNvm0y0949tYT2l67U3IkaN9nfx636f+l1ER00bC
oS4M4jRcDD1NIu5mi1nOBrCjB5dqtPdeAv0/69DMqNFfB/zICCVbkiA3e/B0lmnWwdM91gDmRiJj
80sXupm+9wUQlqKZ5Z4J2Vap6j9Rdq8SiMQVeGkk3RdhGa8ma9g0y1lJoowlWS2Qi7p2D3E6/lTJ
sG6c4sjBtZnMkuhIogNxhMRjMcH4oAY0x1AgrZ0lZwEraydg/NQfDMq2xGaufIqGYRsgL0R+JEkH
HRN9W1b2xpC7EZA//d8kCVYJvb1kI59aR6Sh0QTfBfNYkzCxyqBVFmIP69yN/iArwiTS7ln4BRGf
0/OMYQyTWLMW2sDGERhkd7EmZ+u34F0jbvpbGN1G0e3nHDgmXav/R21s22rLxPfVrbvSXMY982Tj
PWBJZFjPNfLE/sJAjb8aHHX2TxQvyfgzWzXilL6GEVjbw4ZkedY8HOhfEPM47Uy+5C4JvorxRcIK
SCV6gS5bDqJZtthOhvTDQsSlLmrY2CbqhI9uRDh3KBmSSWBIOGbK8F/NqjM7A+JcsHfPEWDk9aen
/STNm5kXCxpV2/nlk8bed1ra8iTk1eKTFs2yMSRhrnUt7N8Gd0B3Vy6y/YFgVv0RGO+jfHa6D2X/
s2XDtIgvT9mRoMOY+HyOCubZGwqWLrpHvbMBkIUkgkYrJiQZRpur/1jZy8R74cltiu5MEHgjGv0W
+V+y/Gxy+OUpm0QOALqGqn6b4pMrXkOgN53x5uFGKlFk/bUYP7u/3iAQLeDqDe5K+5jcc9ReTeoN
demHZBUVI9lX9krOkh2HLS2ycNi+hUDePZU8uOwonctgchYdWzq+rmQfzEdrAKBCVSY9/ToUMyYk
XQ/5rTWMZcnCDGzPiPbIlujb0OMjR/JCTpWt034UqDSJ9FzZQN2EeBnU0SRfA4GhaHE2zbHW2lcx
bIFDtZC6BMvUVMsAgcLLY6beob3CDM/+00JX/lHwwg7Tm4eClzip5UDauZ+T9zJWPO4nRSUVm+2z
ctRSx9KY5hwfiJvFvwLRjQKp4xEIZIfix/IlshvC6+JjLc9jNK8Mocizf6LvSQhGnJk8tdFtGNHW
hN4p/ykZKey1qdk61luk/hxgT0F8Uvw+k5lC1/3D3bbsmbpENjs3/lZfg3j+NvFOBPlfYP7UJa6J
5jB1G1272hTMXU9hijpx7EiPCv6B0dBjBAeIEWN4Ip7zVdSkS8Ybp2Mo6QrUyuw7YNuzqLYse+uJ
9iMp8JIyV7BBumTYb7trk0H2L7ujqj5p8DLSeYdP1wCqYv4o+kZOjqUUj9GhaUChS8gA8GNY+sV2
9GBOyPw+Ygaoav8FreBLFjafg4MRkA9e2HZfjk+3bUGilWg/va4715G3GFSPQIWV+DUaaD1uYiRa
JjqFE9S0adNygJYUqUGzD4itluKpww9gHhXPG8tyBuGb0GAX69R7r3cBsHwrVCgg7naacjl2M3QU
bOIblPSHymVGjMROI5eOO1rTXiqmxmqGUobHiVdyaD4IE1kaxApG0l8Lz32reMRl/Www0lLmc1xj
lsp2oXULVIMIwFl1bO+KVD08ptjSbfnUMeLuIE68cpazkQMdC/DGjR6pTUsHNoVOtDN2yfDn1uEz
Tsw9o9uFzVwEBAau0UeRS6oKnP36kxEYZ2DFvOi7LOd12UXkaQ7wZeF66DiTYIwbXyXiiqTFvCdP
2I1QFIil1uL61nsGb/2XQ+zJ+A+HlWZ8DUGwFVx7k49UhrAEljAxZsHuA7nDKdf9u+KbrmS0K7zh
pLf1BUz9obOrgw0WrAp54hTATySZHZx/QVXpHZMGUMJESu6uKIm+jR75SNrBXmfLmdGf2h2bXxw1
evivJ7m3Kb6bjNfG2eC2sHzgV9k/NfjLUfbrwcpJHHk1wQRnJk78hBNaO0EssrtngXu6NY8RRCir
+urHixCvET5bJ70iORSA+GlAje5VwnrJOOXK+KTLrYThFr7EU3iKArVWHlNj82yDn3LUp8JMUswf
uMTb1Yj9Q+/U+p9MqQgMTQY+u6TrWiXROm3PmaW2Tu0uwpKYMaAJPI3K+Da0s6P5W5c83uLNY4wm
8usouPeHN9ls8GR3wbNi9+6wM8v81RgF9PSNrQUcY+k4i+jcmq6yEcTXn7SSFnmjYnvYR1NOWGbt
T6tEiHDJk0EFkZkgcWsrkQcrSngAXMgOlpMSymAx8O4EdESntfGzocQDUFMUPOdduOpEZX8lXhnv
gn5iqd2CDeqaQq3o4hw8FCjFq8YJsfFX0YtIuHT1akz2Xl0UjEsTgu0hwSzjdDAWZUQ1KEVtr/Q4
z4GcezZvYlyc2FB1R/YoJNSQrHdyEnyhpjTmPC2RbYWygl3uus02tPxgV1HyHvEGDp9F4SPTlbuq
g9dr+83wEQUkKqCNBuDQgtMANc/Z4IjwyU5sDzkvp3slohFNoOUhZtFAlk1p9Dv0QbZueJePHa8P
W8oazF3U8KQoeBg6to9VP409TlCU1CzOfgsE0ys/7jJiqdlT6RVIo8jjye+r4nvoqurVrCP8egFU
KuWLHzDi3CXjaN0zqV6nCOxUoHHdmaZLNFEwguUeMoJjDZlwlrQd5oJcbQvLa1CEpjrFp1fs7S7T
jvicTXyBEt9qmc70ZZfBZB39wXhnsJiGE15tM79oxiw1Yc4AB7Dqji2Te2aQmJ1tKePD0LM+cGxU
H0GIYVoEfv6kOW57CTMqXGVP3dnUXGfnGAY0uTaDRabZ9RfR3gjj7dxdkq/ZU41zpVbBADBFgto8
BaS+pThL+YRNhRN/TCVtNv5JHes2b+3kkcKZsM1j5YHKaqd6m7qvxq9VQgFZAMSD4BfbArcg+PbQ
S+KD0lDciDEEzzb9/zMetWZrgmlYt2lJvRUEZnUv03bgw4emWhWM7EC/BAlDN25RrfbrjdPzykoh
1coroF4OjHiR+KMRcLKK0JMRGq/u6e2vVUxsE/Pa1i844Uqyt0jpNazOXLUNUMsochEVRoomXVYH
J4Bd5DE33bgJ7qGMQpEVD6rxYmwGJo+1IAlHV7eqNvGSxq58n7y2P5YJbo6OkdMtmLD5imJOBJKE
oBkeiwGNy3NtED0Bwa/FIh4TdfmRYok7RkHl7oqqCbfeEDoLprjVlteKobiOQTMYa7k2RzM5hNIM
V0TAoATLDJ+WiASAomAl5psJjbqn59u+8d/MitybKZu+BLO9mxOZUb4dhd1fY+b2O71mGVgXWr9r
JuLSA1ehk09o7p3Qcvb9YO3oWiRI5hj5XcRkPhIq2s+pAU+eU8eQYOvmWFYuEhQ9ca2fovfEj/A8
RakGpc+ouFWY8rF6mBjvskVuOQYCjqRgROSVTgNOJoO4MEvG4qKVnr8SPpx6rKbNLkgRX2o9+dJ8
g8VBg4T4bPgRdskJj1jGYoSPlbbyi7DB642EbNCgw1t2mZNzWGYvteYij7cYqYoM7D3FTviRG9V4
olmlhAm1jlacMWxbtAN1auKtIS07d9JuqKBZCrN+CActXBHMAAE9jQAe0p6tZQxyPAo41MaoY/4U
w7iqHDjmeu3YH9LTxCHUHR++wsAiYagEV7sNmUoSc7PnaM+ugyG6tUqNfjdpZXVPVKKTrFXIja0P
+i8Gj5lgIwVq6jgXJBphjfsr2NZhV08w4IRYM48MocLXLC9m15E7Di9kUmcr0fl4weISrkWJ/nlh
JbF7CTIC98ywbQDducgiA1rgMYwQ+lSGZqH4cOxDErmzJ0J/Z3zI5ENm+NyiJvjs0BVRhWErV5Sj
oAFZZ7AuhoVl+2OEEso3Hk7C6EGX0znOEAbmQRX91tPw4+YpClaRJIBQ/OTQhsBJQ8eCP+ZHA7Qn
ZjkAT6IGJ6apWnHTpTOHIBSIHIiR5uPsvQUmw0OjsahbK92rTmGQyJPWk742BMxKqCK9G+FuAbwE
5AucL037W45J/4ytEm1OD4JZdxkpx3bFtqbz2yMev7FHn4aTojfb+K+uau1ceHrxYcMw8Vlb1bhS
rBC/lNlhjGZBRR+HHTkwB+qmwGC3tYwtNXVbrBNz491yKHGAv4kAdm3eT3N8rkjk9I8A6DcikLAl
QkKT32hiWlLSVfMtUdVaYFwsCQyGMKJR/yabTVrNOg9ET4aEYPW1HUE3Un+Tje2sg/yszyaUepmb
7LSRwcfiVfZIjsbDKPFwDzWtH2I/97MqOYIt8QpbXsXHMALb1umkug3ovhG96OTm2qW7iGHtkG2w
Zz6x1iwmNEm/75zqKKZvRy9XQYFOEkUOqjc9+DSwxCT5p5PEWMb+XFZ0Cdqt8Ma/2ARk1f0lzKle
fTRA8NRCfxVncDKof6lAjcIkHJRZYNx+MrK6Jt6/Xt8k1qOrBU5RE2uupmdPpVfMqkME85HaecyS
7H7cGpNY2clN96gTyc1DsBYSIiutq8kqoAzfJgOxpUITXbqHcppj6sIa+HMNWwS0PfksEyrgLFnq
joEdub1NpNPBu2AW3NjByoPMEp8joBiVbf/lEV0JMp38S3kbywT+Ix+iOrP1MmIcuBiPDeuziH8l
C6tW/WrBv8r3583XQkvvebWPXCZ2DN5VvrSyS5B/Qy2Z7Xd0EXM4rq3+bP1mqA9Rwmo6uOyFNH5M
/XEqvwjnmhGkZnaxSJ3p5niJ5rP3DlH3Vk3pg6P3FFrTwh7ZaD/IH1w02qlJX1rrTYp3Aq1njoMf
HKtqNeusRcSgdPrQKeJCJNVRyRr9S2dG7wM0NJ5jlgshXVRVnaLkZMSQaM3dME2HSdV7RC07g35T
d19th40lGa4wDIc3sCNLK7pn0b30P1rjoRqyUGFFtq9Gx/Lo0YfQ4KkLi6DduW58DviPqoAXGrgo
Rgnm4+aUPwYK3cH4a+H1jAppmqJXW3n+aWDuEpIjVdb6DbTwhmtlbbnkD4Qo2XdVdWxHCPTDVlBv
CLJI8nk3zWeRsWCfHkFZ1N3Wkxut2KfpH+pLBvnGPZGoRo19IiBY3FJyjMvqyTDsZcl+K4hhLsub
iK86xzlP58ZgDxXGdL3+Q6KKpoTGwxeYH2oKrlg4eNihqeDrSZGWgrrEEqawUtNkJnO5K/IvbUI8
0PQtdPTuCEkmSahDcsmXlBFC8aH7cPN7AvXVhzwrA/PQhxZ2eNA5brZy3AEBQ0j9DtNNvZORg1lc
LbWCb7CGueBi3ZXZB30n4htyz1xn7+bQ73W49gzVlo7JlIv5YtTrMfNi7dZl1VOdlgJYROEvVTmQ
wt7iZoqn25zKhB/KJQqpyrC2zz9Z87/q8y8k82/hnf0J+DPO/Ier+cvUor04Ze6uZjWiZmsg9JBV
EIkBkvFcFAJPxzfr3XVT2kcnpdftzDWH+VC+dA3rgyeovruoQSQGPLJpn0LohhRWS7+MH4bRvnbJ
YUCv4OU/hH19eLG2xmjAMlcuo9kV0FlozAsCdMYtSyPsf7ipow6zsPWile9Je/TrS9bvAJ9p8GeY
pcGdKE86xopsn6lTKk9BvEn151T30fgUHymlBIIt++yy42Wa5UbRzjSuKjt5bBG626DP1hlwbkM1
egc/ePO9K0mVbnrXc548Fu4aW8ow8tmM53JXNO2WFTbcjvRoksQb+BMpxWrNnYM+rWVe01jFRmm4
hYqYLgOJqs7Qy9e9k8MNaEM7gYXht9fEJZ+jxTi1tArGBtKp7mMbnUVu3lwV8LaMVxlauFtK5Ehm
R0HhTcjUtU1tZWtrmHi+cXQyciuTcV9OpDHSwXZW8Jx6BMHmKuK57qrXXOcpcXvxXRsODURLOkps
1A+LBLKk9i5jGK5SIdd2RyGt1DYmFFD48RYhzVNa0TZDit4VfXEfe/wlYx23axHmJO4AJQgwEduR
y1uFAAu1LhjcgMeUE4DOcYtSC/wvavIhhZGWg8Ria7uyCCojBokOJ2Q6hepCFXlDfQJ6hj2vtGAz
NGQUBqC0/BMySGOCCe5mcoPSZtDoS6L6qkFcWzrKKta90UAoDEt8WzSg5oLdwLDri/6j72bAhiBk
kB3vuIgf1Ru3jf6MQnxDfDz4TNaZomeML/AfRBOkChfuvk+qKyTOqQGyzWUCe1fbBo7uU7kDGZFO
S6YutrwpQGc2RvGrrgMn+I+j82pqXFmj6C9SlVIrvDrnBMaYFxWYoZVz/vVn6Tzdmjl3ABur+wt7
r53XhbvG8PSTFJhdrNDCiRtNALjWlmA/kGkyioQJO5rHzMV/0A0aAROTRrslbyWx93Z7ca0Pmck9
SQiIR32XPkCpGbaJ7KsH/2r6TxenQVjhJlOobAUbPKb0wFUizAc99Buo0qpzq9haI5swxZ+JAZN8
sah81fW73qKzkt2U9LbFGzOvUu1zDJS3tDnqcfhiU2fYf3o40k8rhN1rISzIcNcg/Q1omIY2e3Hm
IRtVlynuxmF0FolOKi4apxb3Ty0JiDSCJWuVmXDJYNHER93ZP0Y9Ig0xUdfSu5fDpPRay0mLw/DR
Cv7Fk48QNWmMusu0MIFXj0IlJpzbIcpJny29ua4o+0ot5xzgS8e9ZPiqOxsgX/s+fU8RXuuEvUgI
psDIXdyQUhBJQE1aZkq8FIENrPItpWiQ2BPS4tTTkxrjXzGFbWK3VRLM7nCDMVOGmsZo1ZypkDMS
ystOGoeksCAMjNWwKjTCTxwFa0WccsWKnunZyL9oDSRupxYOlXNXcDkrsZrg2g+4dOw7gA9/mfdm
NdcUqIaa9xemOznmC5v1rilN9MYDgJan4x3o9RdaB4dEgyyR7KUJCQYrOqOBLiahCLdRdOZksrsR
k9yI9woNqHNy2NO0PbmZTH6sYtWxDkhUf436GV+Rtuyccd3JECBeSYvu4Fcm+wOnE2/3XIqr3brM
qqg+8T2X1sR5YyOvkHoD3hlsmH8F8lgVFCEdq0VM2Gp3J0dIsYeZEuDFR+5RDMydkKBmCMkbXzvn
Nnel18G4q2noD2Z/UI1qQ5u3zo3fwr0WZbGsaUJyOGltV6BSehaatpgS3aybCZxh0lqUt9Q9wfFa
KTScFUL+7s/o8p1HfWHZsNW8YRFxA5Lzuo5NVrycbvcGaVhYvvtet6p8tOPVbnR4/js0exoM/bGN
iagsBs5PXXuYlbXW2qdVfTWD+LTZQ/f6jVt3WRL8yI2ucueE+6LGJg9mkmWI7/rL0brk4bbTnjXY
Ci0HxlveBHEtvkOqd/Kp02DDxvSJaCtZOKekQtZWsuh0lh9SLDjTbRw8Io13cf8RS9ZMHlgW+QCV
RovD1k0lSXKjhQdyM18NVpc2J1aHhboZeHNh1Vg/QfLtxP8zJYzAPgHmrJK6Cat5dNxTYMffYhy2
egTpiNxryyXII9cXfiCPHQ5lm2lxjp3PzGk7hxBwd7iwO1oVfQzXQmG6GSXYAGqkv7oOUJlRQ9YR
dld9SJcwjNr9VC3wdqivGt9c6rxokU6rew4a3BThpLHzxu6gy+Q6kJlhgEginus2xkQVRS+/u484
0tEpG5zBwl4W8tkTEdG0d6qKw0TVCzP/rfPiNWHy+7ryl22Y3YfWxl7H3Bchl1hUfk+ah9JvRWZ+
dgUAwI2rGvfR9uG9o84M8SMmBIZFYjON6zw0j2MAaqc0Eo6Syl8VDbiS3LnAHv/MTPcYODASuPIU
7YBV8i2o+n+jHd8VXz80fNOSiU0DIEAZLsCVdjqL9gpRJhZOynZvWTMx8NqbU131bucSl9OEO549
T7dPAY/ASDnQGu/N8DV4YtfFtCYK+Up2es89cJVQo9n/dtraoTUpiw/Row7EgRq8/PAFUsoHXaGy
/Os1NiNZcCvMQ9xeFWzIbvKWhtpqkFiT2uRu2NjN6DaYuc1HxdsYI2MWuSiTdOm1ym6QO+mdUf7P
hLebSMolfQ9AQB+zuODQr9spwqW+dzaRXKoJ1mMaedm3vH0we0A0a2JnFfoXdSGT9PRM0viqIZmu
dvJV6BT7iNlY/ih6sqylmAsq3S5jDUrt8euQkJnBSifEzCaRKgdJHROr59FNWaBLVcx6Usewx3tp
apCPMPGq+c3PvP3o+OsCtQEJD/MIy3nMYD0Jb9hBWOb6BH8y5bXLRZjemL7MLDVaGRhudbSOJWvU
+l8kyYUR1UYq5iRe/De23UtiDVFJAFQRQNVWtYoFWWkO7vox/MdU9lA7dI0qOyVBII8qsd8oeOGa
8Fx2v4ghKMeORvieavRyiVvO8yQ+MyRDBjLuR1aBMmLNk7fIjRrUpUSXBNcqruEGZOarLCOCizyY
TOoWr8tSbcyf3rBJVhvXYJLQaRohRKz63WbxwAeorHhNLZIwptSNV27zCh89zt4FZluuZx39Z5gB
jC8GbmnEOWBShLjG6AjnBmHDywzzKbgz/SWt6lh38p8GOS4wjXc1Gr4LoULPZADMjfTnMFvpQal4
bO38qur2kbHOZDbPTGfn4Bus2MZ2nOC+/WTtoZMIUfWYkB1jgVGUdcUKgnkK92hMmMiXCbv1eqGi
NclCqMgJPOCm+/Fz+ihEmi1GyrBWyCBCEaMgFsEyV+sb0WZA9o1fgLZpYv9TlPClDtcWfY/+HWEn
9N9zxjNeVa7Kyr74yqauru3EpsvdZZs5vFO4+dNboGMOO2L9gcPA7K9GvfUwNazvAJ6YuWvSAjLP
AEAadGfMRgN+TvpK54ZRAn7SPrQRK8BrsfiT7NjBb4vid7AoXocl1C1mrWnPXWxgZUTDzRLdRJrt
YiqnvOmAMkQOUMTumTOGVwkkMMOLr76VPhhvBP7ts8S97jrfDV6bKNTmJGHN8Iq5wSFozkB/AlRX
KnjNKWTP34Lf8NGN2SvC1DXxFWUMHFk8xiGQCeaDWdvuIozrgYjZD0YzK//OEeMnHOaevDrabyl1
TqrhnUZNrfwrQYpi3qjjKzBQmvOyAvMcDSpXxPBSWncxtBttAJvfOf/yytsZxTa2LAKe4NjxCAQG
wTFVda/Kgy8LfBb+EZYghjeSdNvQevKYrLw83+WEI7T9yZ8YK4VA0emvkfkxDbb4bE0ZJqPXczfr
aK5YtUYfhmWsQ0g2EYVU67OgZv4S0gVHeMUM8Vdr337zTIOeYY41TyVxQOKh2tqmSe4WNE+GG5uB
jim2xG+QkbfUHxvxrg9bybsxXqrkorZXB/OMm27K8YGDWcBIN3c5C0j/VqvZJvQY8WwQ3HG9IzTZ
GCGCK3p9N2CekZ+mKjbCN19j68E8HRPoZDQEn5ZcS/rYztmuPBUAlwq2azJBGHLT4xRbbvh8FnVy
FaejhioA5osFLLnA7a6w5F10Dc5QbKybgTE2iR0mmlrroMU59l5XxX7v7ovRQpqOJ9ay1kodugCJ
ruVEHk05Ug529y/RcbmnXDoKvw8+KNE+1aIDf/MlRfEca1BiYJ9F67wxdCFy5MMbjR+9QEJHDetX
oKmCjSjOsBkXjpIRqNXIz8Jv3wYrW0tGTaLZZiRTFBmIOtLbCy5qVhEM1OO11d/d9qvqiRLgq6vA
6xzuReYiw24srmmyrQ2VsUJAtyXIzgYjHAS0j04CW5nZjmOZi6GMt4V/lM7ayvvttHHtWJO7IBNQ
Fi+HXrsVzU3V0H9NUxQtgDjnA59NSZ74ttBYGvGnlYeMEMWXHL3kbDh9cehNa2YwKOpi6xSSJ82Q
msQmiIJKg93C3Outf+WnBS/HKomG0zPUk+rYLNuhuA7jMumDeUiHwGAIjjmHbOLMqoYMV9QyE7qs
nISnxiFvkpPaDddclhtTanCgxEepONm8EBWqbzFNSKYgwyYxCSZRml1MiZ3bFXmPhDzXONHDQayb
Av5M0LmLHNxiPMRPdhOQb+OVjJIDo/o19N5dU5KJGKITqMGRBry/pQ7erxz7Hy9yfmq/6RieTFmu
XWmviukws6MWbDhj6xgSAfamuPIB0vVbVa0YiXNn2qOrr7TKWfiK9tLrZusVysZS3YOeOCv6f8pe
GL+lA+8lNqb7r5wFab3pw5GRNZAC6RBTKe0GZSSOCnwxKV11jEdzblpgKYG42dgUpv/t/4XDI2J4
S8bzXOD/cytqVr54FxgrlV1wiRwFqyfJZdAcYnRYWGBT+AZ273DKVjiPdNNEulS+ZUWJOo2APEST
KcvahnPCQzHhN98qXVtNJKEisZmSTB1nL7fmBcBu7TWYekN+0D1gLy14fh/vmDMQ4NGytGSa05V8
LyDmSOVHw5nV6PwmrZRDlqO8kI3Nh9FelIJTfVDJGPQfrSTCzT/WBX77+qoTU4jz1czYDFUfbaFe
hl49hTERqxDlVNIQSCRfOQVlRBRcKaP3SsgRziKTs7wesRMVMl0z3ZNHSwcZN2QHU+++cIxi4dAG
HgebvgvtgUE18DmEdK6x0KNZK+1L4GA3qMKj5vH/Q1/vxMMhBEwoEPdpRKOl9PAN43unttcl30Ur
UC8o21I7eYJjmNbNU/OL08X2gjAQ72Cwb196ViAWwv4jMh46PODqz2Ecf10vmKMq4FkCJeEwkGfr
vOryYNM0pHL2RbyNVLGUMVYCWzNMmt5Tmb51FJPshPrNtLKuY+/ssMxRjZF0AOiG8XdAKXALcpsf
q75GtFKlgBkn6kvVNazUS2sRg3ARvmtyx3XkoJPSmT/sOH4o6qUKBmgLKcLKZWi8PONWET8ZrLvw
A1eNnOtCXnuisBj8hCdZGesG46tIARzrhJD5arliwbHL0EVb9ikKuvkUyeMab1LfNAJbOJuwyotZ
8/9mwHcFhXU0KacEG9xiql/QkyC06tHlZs2tSgxBe4ANNSY/iLFXhX4nRU7NLnRRULVTEeL4K1nF
jDP22YsqCdd9bTCeDdbByHCupYfDoOnzIxv+lZgvPJtHXLyLyELdhWmUdwPrEHgUu9oaYEadfc3S
hewmr3uvoq9Mb+d+n2Dzv+Twr1xSf8vYXJEgcQpd9JfwxTce1izdntyaEciDk1aC7KPgcArO0hC0
3wBAIPoZSuYEdbX3oAqZ9CTIBufMFCcDzEhBVDrbMBEzzacBxG2Y4GPvMtjS0I3pBny4PDr3mdIp
2BYOjf7tDmfFOmaZfgECB1jyliON1NNd5X2EOWqDbSz3wGssWc4N1s+AdDXoO246csnbnxhAcBVs
lHozhnQM7UrPV4Kek3+KUnJdBSunYeiUgUc7djQIrbo31b1uJmc/+4zAPbr2e8sGTx21Q44eikXq
MeOWsWOVXQcfHt/fj/8nF4u5049ffRDjvicNbC3S8ieaTI/uZ2lfVGIFB3gH5UrJblSJgYsphPUa
OgBf/CQRxioEB69ouIOWRPl0ZE7RGMcAG4JKGepxPrts6CVuctuycPp9ZOYICNFc5i7tAB1xy946
cYleTaLV9CktfRLnhFXdnC5ilMcfDIaUVV0dJlCiBjHvIuTFkumrA9LW9TQTHHzlNUI5LUOCegjX
0Nlaas53n9I9IT3S03scXEN09YW1zDJt1nLpZeHTd5519ufQQcVM2jG1FIBhSkoeXfyoxaFLzwML
QmJCe/vPJhsOt6L2Fnc/vfos1EMYbKfUJ/SsfnkOhk/JFU+SWk3PasFrU/03gWSRt22qtnFACahz
jeHPSy7ggj26tDz8kJgGg5DTrKXCuWSTx7DZseuFJrZBCYI0AZqjdfdL2FI5tu5sqYOm1D89gM/k
VEW6P6/Y+1kVXXr/2XgYOONTl/8G8MFJUKE42brt0Sm2bg5X6hJVbyJZ02agFz6q6H3h/NT5u0V2
aTieGrxjAamfYeJCKsA0YoJVA+iW4Ec6Rt3Oty81dSzYxbnN0sfkstcknln/3Ric9QirqYx5hADt
cunHKq4iBkEIPCTJWAAt6sYEDsdnMT4Xnb7gZiWtxp1ZabwSaGUt79FxYff5NR53nDFGZvMSseNM
IAMFfJ91Hwl3rP2bE5FMNPk9tb0X7zGFzIA/dZw6ORQDJ/6pTSybkUUSG6ji4ZQCf42/IU3ZE7CX
qQk6GQojY4OBwQ+/FIZBNW2lP/3Q1skzr5qpzQobg5ZyK5xlVf0hCdzJ/GqTntx45iJwyV8034Ke
K5QgXE1FoDpHhaqJK35L1uk3UGkoVKtVBnZE23fMvELoNzyiCjPE34pY33yYfDUUxR6wMXu4F3iL
k4fB25PFz8aKH1pbrMBrrWJEJko/zJOOvOyUoI3yA7fzUcOeQB++dEEr93H96TP/a6wObGG77aoV
Lc8Kc+KIWjLA0tS3N5ns0owP0s3mUzlA1dSfDGEhPAOFqK5hdCn51SZGuurlBaHELOci1VymYJTz
ac71pu+7Gj/jd4fu2PPuPQ/uwDOE5NMgHqBkGFonz6z50huxHOJqp/vxqkSiy7SbuAiF8ah3FOWj
ZHjb+l8si2Z4y4ris8C9wP5qZvPLBYNEDCGR28oR0E0tsKByx0cJMYunqLa3k2msZ/2Md3buxX8t
/u1Cuxg89g0qSPWhmseaZVSTIrcZCJ6j+Fe2ClOzXuVkGdkx6xfZEmpcssZrQ0bITXKpCocM6q6f
xbI7Zr25DAeG4EBlwyZcBlRaOnz/arA4sR++Hl5loxAQD94G6a+YPtP+SbXZhe/M/m2MTurEwIr2
nXJ00oNiH3vzqzDNVcXHqxYBZMy3mIMXbtzg/wyN3MTGLjBOTkRTv6s4G8jVmBvZb55MsBx+N4gp
3FdXPOJ4J503XGbkh7U9fGB5KK1NbV6nBzg6q4zIBQd5fmy57gSz4r59qeqPR2NgYa8JcdAE9rIH
kTR6OyLnkiJa9eVmjIF4sdhiO62k7wGKT5qlRcnGws1JYwqxIKc6XjSC4wCHFcVdK5/d+Knae1Rb
aD6wDl6Yq+I35VoA9A4cj3RJn8D3sPw2GW/VeNpJ9GWhywrZ/Yq6Nyv+is2zHmkcECBGUXxHjMMR
d1G/18qAEGDXclexLNsa0W9ONrbaIt+vnWNSvCJKqay4eDXR9ju4CJuE9hhpwzxMhqVWnWPxC6JO
c+Ay8Mgx53UvfQuF6WBWTxW7vYw2ZXiFPzRrnE2iv6mA5LVrwKCDZ3fn83EbgOonOI29iztt/kxG
gR+29T0kv8a4hmai0g9xFOw8CsUJ4RTXbIzlqZqUEPFXj7RsGqlU8NIim/i0mKq2c35iJktJOy0P
V0zJ4MfaGz9QoXcpM639UCtS4PzHMOx7RBPDh0fQXdzQ2rFgT6O5XT5dpovq4G4j59ZDpOsVHj/x
NzAGicMfaBXUkNNSaEuEwKmAnzCOR88nhn6tBwen/Uj8W2qe2nDrI/8umYLUJyIgDV62Rxnkt2Sd
bRRI5dZZ5kxuEJvCEFoqE0lobw5nN0OzuioDmsSiW8VKv8yaizeFL8DtLlNi7tCC6ru0XLblZwc8
IDDChcG4sktJgogfntpNMOJ5xgfGhSCgDftArhml4QLA05lwGqCOrtxdEZNff1DVs4YuZ9pkgUG/
qgDHslWHULbYmvLoG9sG0nl4VuWVuRbrrB/NZzzAAeJSczfXkPkQ5lMNrVjzl1u3jEvAPBhmtU3o
faLiS2Xs0Jou21bu5EnYiDEtz6qZaZzC+mxryqwk9Uz9NNHAEzZXe9ceC3Rz1ejoSiQscbW19N/Q
RrMQsWi/8ueOIZje3uAwWxH/FDqNuTD6e2qeVS1cjiFbz6XCirpb5sjtSa3lcKu1j1EAsvDmZs0S
eYTU90L8b9jvsrzrcEnwtUPTK6CUBpTDmAqNEWfFqiBLrzKBwSMyB+p0UIyT2dHIHqdnSdi3Ajw9
shWzfSESQrGOfW5mE0QKNTaOLjUTMYsn4pHnLJPGu1VcbTquoH3p6jE2OR/KYa0YaytB8+S1WDTp
0xhfdKBA/X91zOTOpQ1FcaMlxcYk62TycTqvzvZhKE2iTvUaG8AD/l9jSu9eKmvWqstA2VmYA5rt
kLzzEzKhD+ig0kWfYm+ZjK/JWsEyW4+/JcEOlfFRMldH8j+WvEzmguEp0695QzF10kZuHe1koS3J
tFvdUKso78xW8GXjM0YK1KVLlBrzqLr4iG6RxJkhQQYZiIEPXXWPZgFdgQTl0ep+mVDxuYl5Sa36
1qI1Idvun+FvFcLu0g6jz25oIAMUKmnj0Ezc5jQdEoVq8e6Er7DZt97ZUyJwbkO2GMeJDwLyKtS1
n6AX55Dwp3z8SHqkYTlL1aC4Tb7UXB+SuTElbz8d8QYYB6U0MxFkpEmVRqtMja551bwN7nsLTAwD
ntox/8lvcf0PKeqhIXRs/I20a4cQYtICtL62Uqtr157r+J9NtloPLQt6SBlsnUGZB/XOp/aN1V3V
PRxaDixP2v9hEcgDwGHl2qLgpBfUOTarcuzI7SquvIs1ENnQ5yAhYaQWeC5kDHwXKuYWeWOG4zo7
NtxtxJsvmGwT4huh1zb2oN15aEaZbnTiYKIxu2c9ySTaMR0QwRSHYKh2FZtPfR/FFdrvEFYnJjWJ
wjw5td26ERsWt5AQQ8lIv4V+VjU0P9QCkFIpKQZqYdRKEwvs2Y5vdc5EXJSEPo6YXdySBn/QoR8w
M+fAoQfgCyh+RP4bJju/i1al7x3q4ld43wbbRmo5mcxaBTxHVRdLyWW0FHkOXh1OysCumvGWzeA7
tSUBmL9tQlPQUISAnGB9HIB+8Jr2n6bxcJ5c6OeK8im18wgluAYm3pPdGqri5OgrC+Ud7UjHmzyY
R5VmB2vVLoqARYb1uqioiKg2lI69WbIO5aWk8O/Ip23FosSqR8AD9Jih8g6AjtddQQYroRVD/O7W
3s7MnZXa6ucO+5tNUDRZbjrH8KAYxwylcdw/lLZdpTDwOjuEcBbPEJhBriRRy2bC0AIGNmDu0gdk
4FarhTlUJF/kG7+lXf3Qi2oxUPfhLGX191nr1x5aEIVk5dNDE9zi4JzjNHYtWn0uPQXWi2Tj0Ks8
kkia0viB2W5pmjcx7lyO/QQ3sUSX2hCKhlkABBLztg7gauxsx+7lTdNelJshyz81vlvs6nqgizpj
+JgIal3RgF+1CCjg4oB0Qq3GmQRyn5+mH25CT+ZMXtYJmKpkODrwCCJZLBvzAH50YaAfnOa0Lm42
PEMhI6EpUW76zXcaqjXM0pbkR/025NUMH3YKvsgb9p79h2Kd+zpCw8/FyonEJwUlAYWE/UwigW90
XZdkD2ncJRprIzISItcFG7EeuJ0Ec+Vy/M3U9hhbL+EfwReMclMHeGqxmnAWCgJ+EG06TDm7EclX
eBnMQ62GmyA5jfpHRPKGvQv1Dwdwgax/QHNsu+hzekLT/CvouHMBkSuEIrXB07XqZWoy08jmUUEP
5d9jFDiyJ2eaC5jNFb2Lk31rXCQSu5V0kdf3GDWQfihxMkP3i4n2jgjNhixQ1eQq3wp+r4G6VjGT
qjxmARA8JX6J+M0eSsJvnjbT5ljDOS3aVYSbsyn+FMFnnCYsZ4qUtPc+v9XiJ4yg3bBrHb1tlPzW
VbdVuC1qSoe6SEHgwXsgKlwcVL3dhj3ZZ6AJlZBIvs5Y0Bsl4reA5pew/xa1/1UzgIqSO/4L5kwI
srI3vv9S4Yk38ZH7NMN8FDHrzlXc7hYlpwU2tRzeRMt0J3ubOvUAJ1PAXMwmLKrxDaQ8PeY3bliH
dzZ6jNp9QDFZ+n8I4Teu+6Eq7TodGQVCssAhtUurYW7F227aG1c/etUumVYSxQ6NfVS4Z1EJIy4G
2tCSPBJ/RjieoyiGLnaVqH7kqMyQq8xTHkuFkTIG85nIVJbpiN76y8hfhyTMTIMxqtEOYJ0bfQZK
umNvSKyZt2Kor+tQPz+0umZ0f5VAR8SvqcMQ8j1UvSCbh2yZVBMHTtmH+Gaxr+RIbx04nBEN4miF
uK6Hle1GWCY0oMNXG0AEcyf40bL9YIfaJCCF+E+ZZJPDIcSok1HUu6Jc9IZ3OVVmsl+VND64JkMS
CdrBZqNAbz8hJlE60cs6GSSEP3LLFugdWcIAOcQoQzQqYzSQvIg8Gu3eqhoiaDSK5B7o9Sx09sQS
a5K1lnuu3SPbZdf6KYdjha1e6sQoMDQvSSMcP9xQ5a18kcFBasc+VZUvhKGAC9/CpmDxKWgGN4Jz
lBSE6apHQXgvkKZgVmK5jxjFeptWwE5WLqxIR/i9b0PI9j6zP+NN1cuVk2zsSW47+R6R/KBDM5my
SREtamKBa3GBzTzTmbQlosMCjrywL1FcFgDsyT5olXlifo49PDlovmRTIfYCJbXJ8pueQmY/aTm3
KQdsYR0b94FOd8zUs9Pqs6E4WHgyAmQEBFzONYNaseGBaEscHIASvHcN2UBZ6AuyEsz83akelvkP
b9NMB0Fd95hr4xz0trOMi4I03R8cb2jyWJuMx4yuKyEhTjSHlptbQKEkTioxzBXQz7VGa5N1e0B7
bB+shV/9WSBiOwZf1EstviuDnTZ6o0XlvSpHoiaVK1fpzyEHs6lmnwaz1MQvN3oI6bTtX4lMb02P
Wc8W7YcmMBS7GWPC3EGXErtfGbMsUsqSjZKmvx0idqLcSKLPbOWT1PJH3sULJL/4CMvs0eeEJTiJ
ATS1WIB0+G4RsQLAWkPQW0clU0l7fKRWyA1sOYTpts6yUapNg9FnppYQHzimUdbvKuliGXducWpd
OYF3NDQbK9aieV/HP4YBElKZ5h3ev2BUvobMIMAgcd9T6FhNQuq2O1CTp+YqRvmWQJxlFokZsprG
wFWII4V6DnYZW0PmpZL74F1LrkQ1w6S35U3VTT5ue5/XCMYAY8smLI/+FDU9bKviEjcWIrK9yr1Q
GwSDb+DaLYLuWU2x6+E/0fgoYM9m8iBMTyhnYX+NzC/jX5GD5UcVrhdfUXKBPACj2kWZ+GAaz8mB
R9ZjqdhFSwPAaqAXy2H89hV87MhJbLxobn+elrtNczNRF9ocZniCNrRHQ3VTOabDdchYgLJ8bg+3
MSJMwVkNRsMRNsWGslocTnl+lpzvNkiYbJ8Wi6xQKUBfMv32qh/JaxUn9uMOdkHt1wqODp/NvDAw
7/3pxacFvCBPSJ1Uz0Bo66nZrRc1cIGh3wbuWavhznxJu57bIOszIiasOplDnm0HRtFnAs8llQjO
Y73cBHQyFHYC2IVb+ujJsLPTRBuYzehAp6gnnfQtMJ8AfvKVO5rrkQRHhFNKe6nyp/T+PAHuqKhY
GcHOREnDmx6YpJV4707bz3u2anQHGml6jvems6+qoJ6F/ZtVg1Cebr7I3NgoCHwPnjfAVGSABDsc
pT+i8T+0xTWm5B8Yb7TkZImdpkE5ZPE2uvci20FF5b1i0Z+jyC3Gq63/aTkxppN24OQXVzyQS4ma
KKY0q9Q7ufWRDhR4FSJQzWskjjDh9WRtIoqoQf0AtzWrR8Xsy4m7tSJ3jXZVNNJ0bl54LthYRAAj
nJljcOFG9sJEOUeqhqNgUou/DOwBzFNV8sWEzf6yQRRs3HIUaP73gG4kp+iYYNuCWAMXCUBIsB9X
yYLocCfbaljqQvSWlItp/WLkNeuJt2pxM+aETWDRJHi1NH5NSgc2Zf27E24juauhJEbR3nTWWXCl
woqcfRNdS3xAUfGmy7M2TaJd2lE4qARyFsZHjpgp1XfGhFjiygGiPeVwIQwx5cqLrsBFGFXvQmtf
9N9+DTFPjzA7TTpXxBpIscSpZhEUrrUp6i2/ZvJhqYye6i/43rl1BMAsw4uekGUOtIoBw95qt1hP
2VBuYoTGQXuBlz9rp0xJ74tqI3DWGo24FtckPWZwV4GY9xdiOKK0WejwO1McA7ZgPsIGUDXx2LNB
GMcO1QUYSbTVjaIsImJP0x5Hj2oviDbLjDeLZtRQAaM42hrcaiD/VULdsh5ANXJHWg+WQx5a3LiW
f8JUOfdaB41XAEV3M0kzmoDcP8Ytkd7xnDyT8Scn28RFBdiSoFcU1754TmY+g9Dea6tzu6PkLtkQ
h7wtsfIOrbq2tjQMbJiKKbQ7+MYXpivrlPS8LqEhGTlhhvahu+CuHpr9RBUtNAq73849l/whxMmG
uqGF3xr7HcFAr7gHU+3uNSZRWv9qlT+0bgPe9JaNoYMQIQSXrFA2DjJeh74gmxzLy29CWFI3uKuC
L0uNa+AHLpWlKxKiW+6SQUAN2B28NyfylTTDeVJfsfSvlYyZmgsDlA7ODta+IBk2p0wOgVWOiFUN
jHygMLxzmhBKkmqLskr3KSW/1S+s8tOnPO9dimwHhsgTsLeaQSHGFaCKvwqees4aBAciYXbGvGvv
ZE8tVOBuOZC4YY97EbXnFGXqjk/LR5DHm5BEf3V/aeqLaxp7SU+Z6V9xdEwgmFSbpP1Rgq2pnFzz
yycQoCXA+STtu8oOBNrAonFoSttioYOTjddl+wrr42Sk6OEAaR6AC7nM4ZoOhBBINtZ2BqvrMNio
3OJLnq8lVKCaOkxpf0MyLEMKUjNbO/1e05H4WXuDV2swRlfUb2hJ09DetV99+dEYp7a6+ujuY/Zp
JB9PHu7IwYRi8oVwkpoIh23u5XKeaE/H/s71mx42qzpa2XBxo/4ygPsNNhHjO9cWaKV7xBTmHK7a
HHXyPBnqm5AEkZD8a1w7Rm59cKcLWBoe36Nq1jYhdsVQTN1Va/7qw7cCTlzx/goUGfz4prGurCXu
x8WI91Kg17NbVqO/I3lW/Z+idLMapabKxJAYc7c6RzwrTryIqseQ/fnQqWsgY2tBUlAheI3JpDLu
mH7vBZ+ScIHPfTZS7iY4hQEWFNVf6MiFysKVTOFZKrc6ZbsosGjFUBKobw0UznVFNRndTEFN3G8j
mznpJ1QGTZFL3d3l2m9N6R+x0kmftn9pEyDyMBS877R5SoHjyv5sppCg39qo1rFkF58dkLwBZ184
BEa4I6sRF+D0kKymqtbgsW3UcqHHj7L/iycRNxPXWANmIPmU62cDkKXKXtLAguIzC4O+ivQfRx5X
TEG3YBU6+zf6b5MZ+XeEJjPN+YtjJndV9oZebMp6xprC3AvNuH+eLAS6C/KMgfC0ePG1BTaMuTng
A2INEDJN7Kcxl+6ixKXacYjXLN4G/ekyRm04pkv/EIWvnB7QAfYFWH3pFzxaBo5pE3KKB3Uy+slB
97gWe3Kaa7nsrJM6vMVMGYjqZqpxjvpJI0fZtxfDK1DI0PoIeLBDdIX/kXReu40jWRh+IgIMxXRr
5Zwlt24IWZaZc+bT78fZm8UA29NjWWTVOX+0BwC5y6jvb1Ixz/VuknKqmdE7hDnkzrEyukqdG+Mv
dXCgXuq6Vf/57VnnR6vhZPBA2GIvg8X5mBUN/58CsU0ANe8OT4lJtDzLtGpfw+peeGc/hCfKgPpX
nn7zGdoqG5QYxoNIrqrZyDRFJRBzUncecNCWSz95jf4+Ycuk96InYta0spxUVoAAdBsur7Sd3b3h
jTzkpGp0ldi8AOBZkb8nxtYR/PfBM5N0mmh/JD674BJRBvgLaCPo8OwPlnOyiDiMkKQ4cPUavxIn
O6O9/C+9JyFzm7swSqhc8Tz6m8VEDTJ2AnDEqEGypDOuX+iCY7f7kxEtJfQpDiHTHcC0qiwJs5jk
9dukqUOW03Mh4cwjWrrlRJXtnLgsgOGoyx6NdKXdlFl2aI9kw+0U7jtRoXYy+7lr9ohSw3/cgxTp
4fgQzZxAOwwTgo1rRloIIZ3/CJjdEWYzjdIX8uPW3cU8tEN6clWmRnpSxoui7c4hqFLRXis1AQiF
aUaLplrPBFG6YhuzguW0F9XcKH+a5hqhUhE+4Dgp3hl+YQQmNO6q2icF3Auki9WKlWwyLUSzotka
OTIQiUeOCcVpjrmIaYfEtMotKhMtA3RDuiCwC1HhXJmIVBHxIZLNQcaHVc2B7KTtPGisCY3bkUTc
kUGia/vM4TbH4GSnVnlWnwNBnPoao1nQvKzSnbT2m6oB1dvYg7H21Ya7CJcZtWruTWuUryCix7ji
pIMctXAes4n6ijerUngEB+ZAY+W9KlinNH6uwTzL7SJQGJGxqBCvh9NKt49D/eiiYeoXx8b8IZQR
rpr8NnMfiXPvQN6x+PrZI+lZzptXNHACDNvKhJkbQ9LoSTXEO0V2WAUcEOeIZz7MEP3rP2qrA9MT
h3ZQK3laK39696tjfArkHxXfRWbi6jhq0WVoPwn1TKFx6rA0xXghlPbqdindF4SCNRs3utuk7hNM
WnhH2msXFtdYd/O1GyT5IjDvVvFRCd5VjBPbglueYzy0jfIbeRg3albAd5j9dMa3wUkn1LmLkqBN
qGmGlOclYqU0+b5YU7/C5qk4G2o6xcAKtQUNkFxyErj9NHOjgWeFs5wTe9w9P4yOWNWwq4QUxKJE
4C72i2dORf2oSMSwjy1TY7Lv2j+B0jexTqqU7kkR/grQR5PaRvA7YuwgX0nFifRSiiDLZuWHZK3K
U0XVpiJ9UaIC0rokDh3sbslgoPkPywOCMBetdSyVTzGAlOTowPOtM2btoOTDgDfLhmsf8gzM0uzU
VWRLjLvJoeUENmCjKReaYQgt840kL5oO0wmrAq6J0uCieSrpLx7wtp6ZPF0NAGYBwRuxMTi0il8T
hL+dBqOMfy/vTjktTXL8DL2b2TDWFwDP8j8nIZ0PLV1F44S8cxJoiHjbtepEMHrGwytCB19n9jyQ
/lVttlMLkruxSeR43iL8fYKFwmM8aeU7XrvQ+WVhTamWHxDJmnTcezE9zmuXCygo+DuJgNBPVTEs
8piRoCC1NbD5brt5CK5ud8zn/j3OzxpZLl50lexDZ1f8meTmAwRUljYTCFfiITzSQ9BpN9c21knT
zRRgHTc9emoyqz24cOseyu6sUqBHyV6WPOgBEc8SvZ5Y4CXCieD91KWnfrfi7VccfqbK/2vOqgzg
C5W3YpKBUNOKiG7eKb4xInylUAeSbU38Mroj1d03dXAL++jSkuFZJO+CC0mMhUVdsTE9bJQqEWIy
UU9NMEsGpI0ywuzqEQYacDlmH5CIov3LiHOjKqLmkdE4ofP4nYkzob1pFc+lWOOVOg2eNEXOuFAT
fWO2f4k5K6RXn4YnvFuHUvanPGK06+C0dNgCCPV0SKkzqJQXLlWwpEYXYBetOYM4IB5hpXTIdIeB
iI9lOahbtxHAOYxVnf9rgM33sb10yuDHLg5S0O+rNjjlQfA2avKTnHQe2oxPJ5l9krRa0l++/GjZ
dWgwn638UoatTOYXp3Ro0GOFTo/QITqKCe3Qz0SiyUmxCMN7Va7JbtTUj8r7Qj8F5kaM0N8hFJwe
3gSySgtGmkIvqmu58v19l+BSiH9kKnfdVN/IwAyVc7PoiQprbRbLp0HfF17PgFjRJHkoGQ3Ng4wl
uialGZgBPa+m/BjlOiHiWEUimXNrkbo3Vce0NhKqFL63GhQv1PgN9pQ6PNUWhkcl3EVVZprSTqz6
UyRrE+1CoJ2V8BijeALamCANoCkTwToxE7sEdNBSrm6/BrUzcvp+OfS4gMjuICWQ3APckjIssuL+
jn4jUR101Dt+/qT/eZ2n+4pgPivbMFtE1aUF9tXARstoNVCvhenMWEYu0dQs+VBnU4VrrYgdgpPu
ZTV3/Q6AlhG6WZtIbSPzqrIvK6SVeYY1R+5Dsguhtm13dznwbWehqwe3fOe84jYzfdXeA+p4Gvls
Sk9IiS+GA8JFPYbXWd8CWLHUiU/soBjBG+Ckt8hYoTSzTDJA6RT0UOgCp8nqnToWdkOSlbSM85Um
HBlRJRJ+7aYhNVHBpy0tJ/AFNXuLjwSzQt5cFAEp0qLz/5ThDuMxHkWfRlM0/WTyIEKNPzXx0KBX
Yowu7t4tYWyD8yuPEFL28XuaocS1Try5pRDWsVM1oFCUNsrH9zBEAOrWgnLPbSkkDF3s7sXFRQbl
FT8NeEDAcUqUCzLOiBlir9Dqnc078sPj/FYlFhsmq3AYgUqSxMl1YLE2y/rbrH4plpx1YJZtbE3s
7pMa1Ob2105DChlenfDa+wsVCNlwKrK1pW3n3hOxdsnjYapXQHcK0qX4M7GoVgP3uUPaQpopVw2J
ecyxE8OzqagTBO7phA1IqWk2Png+zUloFoEE9RSIIBCETqC44quR6Ds09buDXLNDYRgyoChKxSRZ
zTrqspzQXqQIvQdKQAz0in13EFhZhzqeZkS9tlmJKVjQLl0vTSQ8TLTpcMngD1F16GvZPgeD+bGo
Hgup5QCjtzDu8UooMZEN/2KAtjoBATXPvsNKSmJPzGsnYioAwXnlFwEfSp1PEr89BnFI8hg17k6j
nmrZmLoe746VH326r3KnXHfyR2myST6wQ8YnqL6FPJwyDaTVOwXYgn1smFm0RxgdmO1SYMRWR+aI
i0/iaheq/dB8bdYhorF3slYAy1kbGh08Bn9P/pa8s4J11bpz5PHzzJU+nIx6qhY8vR/HvBG6JwhZ
vbqwVd3AoBJQgeitdOpNhuAwpiKPUuUID1dAuIAC60mHF5kgWPp1oFX3HAdv4r+RlqO87GBNGYxd
an8UIiAk76f0kY4Qc4aZB5AJV6+eg2QhSMnfci4xepC94h8DG1v2ps+yDZGfM8sCOIyMdRP5U+Y0
AsZOBZCaHvzI0dV19n13DrRDURLZmE314hVZFx8Ia2Q7JEEKBxVLhG4jK+GSAm7ps09vP1QwPmTC
K2ogx3Mq4JKLuPd8fkyde8nwPmn6HocaI3nV8UqRXuMRMwQPUj0NKMsuuGohLJl0jPmbEHcBYcIt
3CQHvow/qQ44qrpipqHHUHUWi/CQdN+KSo7Jv1S+1cFvDnHBJZLVyNOxW3oUHcvwC7L7p9nrUI63
unpp4ME67aHFMKLDETSQFOvvztjFlFMqXQdc28yFWsyCweHhnfnOUhkujfpAFAzixk6IUaNZoOn7
8q1HgraOjPKpYbzS9s9l4B8CnbxVWKnqWlDH6enXKk73dkSErwBQw9Xa5WtJpTAd/4Y2V3A2hRTv
3Ev/ggbWovaFBk7X5+KnHtAKrr0LdEXOUkcQpTSx8j+FlcpKcTPDojTxLwkFkOTHCElww36YxLhR
U2AkoMfQVy6+5N5jGk91Dr8u/ClMugSUR2Bu0H9NB/dSuD1oRTqjVZbbHClHxPChLMQ4B7eLHnV1
621amYrJTe8gV0TgHXv40MkIA/mgE8yXq0Xvfyvyj8Dj0bu/qo5mgfpFq5uG9twctklzyc1JCzwU
mw+zP4byd5vua0JgTCxxRr5yXAojUko59zVSmTi+8CbaHOtD/HKHp43SR1vlHeDY2fPmqboWxew/
g8OCFgaphKYg5CPUf7zw4FS0muRQ9D3KXO+ed6s4OzXy2x7jRLSvAeiwSe5JjDUl422LfgrRYXT6
6YaI1TMBoEIk22tAiAxX5k+Rv12O6BCMRW3YNhP264Xdf0N7q7jQ3fwjm4fR70bpTtzOY5e8T/jk
k9letAamuItnjpIvZMTiir6g4bg2KFE4j+9mSRfeVfbufvmLxbmpbpmxCOB/Fek+GDSusCfkaGov
HQbzPFtogAZGcXECEkPJvsdrOHIj4h+xOhwWGK+YbCTxCfhjcrEqs03VvCP9hmWFl2EjoxjT9vSJ
NCHfjbTVW6Z11BI1fFUeUpcTAiKh1aDy0uOwHZ4FALYY9pz6ibSvxnBsVABCHHPeSRWKyiqupnfo
dOsickTABrJ2qnKH9tHhjOvCp9Fwm74qDEkJEt+ClGKvwVSwzcAbPNLLev/cxgez+yBGsZVdz2Tq
ZhgBImKX/7XmCilqmhIwyroecxvmIOVm+ozrs89PzkSP7tIhtqiwga+lgxwRQo3hnqiySUZ6G72N
Di6iARCSz59KSOlIjjN7uJuGcznZyUCU7tOQ3ln+TyAZNcZn2xuWSn4ANiehYWt560HfNMXOtkYK
HKtAuyHYKAFz1h+FwFAS7dLi7uqPCnF3Zjy9dK9XqyJdpNafIkGq0fFF7ABZlkyGLpctOxzTlmX9
BTDMabiC6xngjvDc+8OrJz5EhdAN3L0CHVziV+3jYxAgZNx09VF1z5FxiNhYO/nWqAM6W056wTif
38r0MHhXupwpEnCdZU1ffHHy/I1mb0z0PLDbCgkEhh1OXFwHnXpj/OaI7VDN50sfHLVC5xSC5bXh
xzcTzMjYwG26eZdmeqgQ6tvDVlGzGTXKVJAgEyxNUk2Uj0KWis/gpHjDKvAXhNLNYowEzJsCiMkt
L2V5UoqrhpSNvKPGvncaICMYSlLukP7NQmYEIn6+kjEOIaiYFwiqJ2YatNoVy5ramDDYkA5KnNgz
xZmaPmKyQyiz9CcVKqyh25k6cMZHMV4FyujomrWPSKoXYbeNcP23nM8aERt1tWmya9WeZHtJNQvL
wKCfo/rYE6ky3OTyGNPaTLt5lv5qySpUvuOU9m1dndWAwBpSsBj7NvZEeDwHb7cjXzPo0ppM+pS5
uBDLokKLc08VjnJKVTLohaqhwHrl8ODTxi57OWU1Nmgw2yPuPXDq3OdSV7i+pB8Lnw2eB1nk301s
HXrhbuXkJBXYiQ/ESvrpYVy2EJvXPr4jwB03uUswmcJ6pFFGlwiRyUjEsvzhAIvGxjJNAYOAP1hD
h2RVAVE6/rWmQ80dXml9cHsfO+6s9ddB3B5k4FaffpHCjOif0BaCj+yA8RlIX8JXi9y9MSheVBbE
UE3GZsgI6jOyfyRIB4JXGkRqGrr2VKXspaP8xXwo8qNgc4y0S99CrSk7o+loL8e0Wh5EKW8dY5g2
RJePlKjZ7sll65FbmpBiZXNrivQS5D91qi3wI04KBW/lAJENmSWRxWHmIL5ojWLOcXnXEmljXBEd
2vFaaUjXk0CPORxyiU7wpGfQcT60kXyNoXsVSG+HsBdEWLJfLkiJWUq8dvy/BYakqR1qa/4pT7cR
CVtVJH3ZJUJGeAofPXqRzH3l5ve7FgPcqC0Y9XWdyatsA3+hEBJnDRdCs68d4s0QZjsUB1DTaZcz
mfTqktNEkR3k5XMYHUk/JMq60QpqOri++eFif+vSoqvqGCngRo2SZEt1nADpt2Tyr8ypnH1QvALQ
Jys/FQsVyg+93KQoo7ld0lvdZ+QZoLIrwUwN1IwE65h0Kgd7qSd1QIfMtKS5heEjDLbjtCD1BBc5
9Kl6tQS5Tjxe06xQsdGkxNLQozA6NWzROhhKekkiNlJO/THuzXERgBbOsh+ktUIaDC4sy3iRTT1D
hMmALQV3q/muh71mXMA6Ze8RmuvYWsXDWzbe9N7obMEVrg0ffmH0Rka87HQwhsRZKzy4KdN9wLev
ZmCgDibxuz/WHY7MgVusyX6+VuHdyW8+2i6n3dvKSZdpj9EmelJPMkJja4ncQ5STFmEHCNEtrZ+n
CDpZLnjCA2HT5A50oZlwDnBiCB00/WDo31r3q3lPqe6Rhnkw/7cmB6xovtgj+DKfdlXOUBAiqrQW
2D0IwIfWi+aZ+VaxlviwEIQYsV4RqUYsmQySBXtifhtIfUPvWyUcLwIjCZhJW4w/XfE0imzqkpQs
aKQMCBCgeKkee19xDTAk5e2p4aZQqKPN5XVd7ht7YZnd1WURNITCQGwzaTQTYmvy5mbX34m/tety
ama7wm9IqsMjYk842VKdGdzGAXQK+GhO6wH9Lojfxpc/IUR3bvcvhVmNksyh4MHjzkm5Ir2ACmQy
AFKHvprRLJRSbQ2mwx2bFEtpfBmHh20eHDiJ/B46V0Pe03P/NeTHJLhm5Y9wDjHTSAzEyzQ9uAhT
qRGWUZHZ8wiJvYylvffIsdgTn4palXiPdN5hX9cuFLuST5cQg6bVN12GgeeOwJxXNzil+cgVEUxK
tRqzE3VUu9GjwW+KPc1Lj6FyUbh3lPIe+jeDHC18neAZrxjwIMr3uYUqhAXLqK7l8K2317FXoAwP
GoqyGB2cBrolAGThm/aa8zu2llFQYFESgX0dY4IzT+CDbJC9AXOJFc1rkI4B8xXlUhPcll+ypHMq
wEzzhEnpTeNSHRGQQLmr5QNVhaSSEsHIGG1TaUOh2qwFnGmyTRgvIgzSzHaW9ZOZ0TwPiGd1p0P0
rtJT3hxZ6iYwGGlGA9p3gMBG8TnpCcsAkhwZuBwOkCfaiT5xiBBCfmQxw/Ks57KP0u/SXLkyAwI+
GTFK4CCkMkCvvyRfYKwNC5gRONFqFWX3rN/EDlebNDOHczh2F/JK1pU/0xB0qetBLDUc76kY8x5u
BvURJoUhPDiyeWwVtMnU1aOGpaAoJkMhYOvtul81fpQBKSnz3jm7w84XuGconUSa4CcPo2CMHQ9Y
OHtTgW7tNgERa5a+zcBtlfBco50lGR57GGcXp55FqgVLKjtfZKGZHVh/yM4A5tSGRwwN2TTlXK/3
Ef2JHUrUVAIue6AX+9LYNKE8sTok+SlTfqzmoqPEdD+hNZXlDyaEEU2yklfqrGMGKAPJQ7nridwm
WDzkoI5D8F8Q+G2mYa70AIhopWTwCZFASigNW16wsDt5NhrCDvv1Q9du1JnY+b9WmDO5Qx6B97UC
ouqQo3j1nKLwlsyvSowhlsAGyhUHfjjmmo4L/7XNlykgnLlNcf6RVem2xwTFTFpdImJJBqbFIP62
asCYjBPVeGb5OyXa36wC/pv6xY+RF/BdBhK9H8m04hqqvatU3MHx2gBhrP8Anoc3RuhAVIw3M9Ut
4DGQu58+s0rl9CQmkAXZqM59eg0McvK/0/y7DhDwBDULczWP4leQ3Ovhpo+cf8l35oK3P8Y0osJB
Ywa9LNQOi+slUClD2KZgY675JIfVMY5aRTIu8CN+c2CbkZo5qTheKGjlDaH81CAF565xBEfBb+DR
sAeQyW/FQ6hmOrgYqBzEhyIkDH/tH+AwsnDYKYw7wV9bbwd1b4DF1NHT4t/I3aMU70uuh35Y0kJq
mysMlD6ofhRtSWArwVv6YaHjlbReMtdvz/HpsWCTcYypaJTXus0qav8k5W8Q31bPmfvH8mpTmGje
uoJxp8c4itbZ818gkPy16D7Yg4hpXrb2QzZ2hftLCXxk36JuRR8Q0w3LFKDPtycmfbMi7xTBVVIt
Bhnswl25fGXlxQ2f1DpY8t0dFrUDWkOMQrLQs0VBFk7Zasuchm2HBWxrFNqyblNqZbsJfDnn6Z9p
UtiENZW01TTYtOGqZBeN8a6YIHi5etU5fSjQSMZ5Prp3xc4KOqQsF49IPMU/q9w1MYkApNbYCBvS
p6neqo5OohoRLJyaMmpSU9TO6rUZxRnU60wwhCDM1gmzCPWXFzywLQ3yqUGMwjRia7T7bmR/07ds
YMG+RRjRNbcWjN6DJQuA3QmMriUIT/8gWAeacC7ABId/OrIvZ+aZC786kCuEcYxGsKmCCqPgqeDL
Hby5pJ1UhcOvOBamP7OHt+sfXB7fLv7QAEhFNtoGE9syCc50CZBWPGD1baKdEgxH2yQyQs85Kp1m
L9Vc5uBlZORQBLB2wxFUiIqryJK1H3IPgMS4IZ81qifCPWSZPmF2RE86DUIxMdzfnpmIzLiiQCtK
qhLtXyitK/Hx1H0m4/Iu1Hlm/8byekx3hcUJk52hHTr/kNCZwyZueeFiJIR00vBiT58Y8pSWUjKO
sPZgjjPIvvxOZLxcfIVEOOvZo5YO/x3bjY0kHNLSgpMOyI/SQ4wh/UnxszvBDi8XGLYsnGkRIEfS
2fUxpalNdjZqRlPeJ6naxt7O1C4Jb7T5T5J+XfO37k1SMqgV4nCuIccBRYyVZFxAUynmNoEA/wLq
dtKrVYHsXtJmV+q7xNkbpQU4d+6Dl4sk3o9IMQ2+6vRPBVYgs3eiyx6VfEQVPgvrr6rpIHO5wbzo
YFkWbjUMMUBJljNA9ZBM920gbjZfEiV0nBFFfbB0zEhxyiqwtpjjeUJNvKbOLwGE2ErXXjUryfBS
XaRJnD3EhqCW2Mm4i+oC3HZvVa8oQzOMKE4Z9qYzvk3HyqrpYgXZWfnlyiL5pe0J4KioWN0lOCT6
/ttEPaF6lxq+xyTX13q5YceX7EK8Mx57fzbYjJ5OFSwnmjksM1Q8SjO3/YUW4hV+OyCAdor68M6v
qTGWvQ967B5dtokkuwb0EcZ4aYp9ODrws39BR0IgEJK0d8Nqa4lnM1CREEJikGaCMkVj++65RMTc
puPTZ4ufZ5ToaSsRraDxoYS66Jn1JdLSH6aFmDdAQKm4sTvJlP2Ye5jgt7B7bxK2Szn99btdSwYt
8hnqmBDW++o2APepWQfb/i5yQiCvGIUzrjAshlQ3THxjzwMszG3QPyztYot3H81EQV3Wph/qTSRI
qfyHOK0f9klGFoR+wm33pYn3yGf1T8k7BNUKgUpajnRzr4HB4N1WicknqjGU3KVVPkmeHJCCITSw
nD+WKmEv0zqgSQAlD1J08s2Xtfcoy38pEaKx1y8Up/4KnbNitbsAnkMV31k2l7uVxtiRjw+W8xL+
2+KdTe5Gt5aMnzTYi3ErBmUYNhq4X1C94fZ7cchUJIfD2UEN4WZvgdpUJiJujKT3QO4Nl1TX5t1l
j6xcy+qm8e+6XPGOvG3/WmXXIrha0r0YYwbRtcgABqIktNzf5O5awkHbBt+ajsHnX0OaCTO75ARk
t6Zk5xgnlx/6v+PuiDJKR6fnhOvGeEYOY6r6LJQfjYjBUkVH8K83jnS+fMUOMREqSYcI6HXmJJ+5
QK2478cCFvJFEaW3JSXA6qbIco44rptkLhKoGkAiYyAN1lHOquteUgf/Pyq2RKFPXAFNrP7KbmWG
Twnru8UsboXsc2fh3EX6MQm2VsBvujpDX02lbMTr0yDXWUUYV1xawlyc7UN7i9Q5jbTc/b5loTcn
K7e51jwQvDmxX21q5tJeeYUQBgSpdlKx1NgztDFfV3oaYTHtGHHivaLeZBe+gnNqvBScSTNavMx/
rv83BCfTv6Hx53BvpF0QL9T0mPGSJOXCS472KJUpSBaUSV0pcHytem+XY9VvrlH9KL2DnGKYaCeV
r9EQdFZscuReiZqvbXHWzb0C0NzGQGbhg+fQGE5WP5fDd5+KSZnRiMjxCoJZykehPpJ6byATdEge
kI0HAWG7yqPV4s8kxLqClveAIzsZ5b3WYX/jn4Uzy1XyUCVCnxk+mk0ZHsPoWkQVlBjeMiq/1Zrw
IZtSso1RbXWav9Hni/QWEqCDZJj4tpAci+xQoVShGWiSiz/X8deacY9AlBOIrkzfIkz6EsjJfFbM
zKtng4U7wizGyIhLind12HQWkWpLVdu7tCPpkI1clqL6icxfOdt5iX/XKuS/+oYoK09aDRJZzf1c
hPMqSyal6y9dXtO6+hU8jjL5qF5/LNSDnoEWou6kb+7LMJaEMEsZQkR6WXT1ZcUbHE00SNVp9leK
dDyitpke3zItugnCpMZwCiMCa1IzsC3GSZH8mao2sYNPXt1r/emT9ZPjWQxJFGUBjkYnILBr+B+d
cPdt+se0beYxDKLHSmlqHE6YdnFoplCt0cRgVcgIZex8FsYhXgpixPqBfjEfBZeh8DmJqEIS07m/
cVosG96uKKG+WaxUluiwkHkyzXkh/Q7dyiYcjPoWF8ywkm8Yo1GsLKjwFGij6JbaZdFWRlDWVe8U
E5oLFTxYK0W9WBxZeZySifxLDiYpjZwtVo/RO5ul1carWugmKCxUWJrjwEFsK65jH2Uo07ZZsWuH
E6ZzQ/zz2k0C8im0w8BzRtMj9pISbQoUgP89gse+4c1H9/WQWEcqoWqDYED2FocyAchwyZRWHQIA
QT4rgc+7kYuUonLRC2+hteW7HdJdBztr6A0xfTzrubNNfRUQ2NoMtTzTPOJjooNGqyKTTqyCbTcP
XSZWg/8Vk8haUlqKPpR88+TPNa6StQvj9suwj01d0UYDBw8x24OYaefWOLoENLe+NxXuJsS3Earn
Vi1XkUdwxglRRid7y8AnDAWXkXSyW5by6jaqwhFUWXfF+cm6fRjAytOSa6crFsVUOSiYJnFVSizF
zt1hmMC05Wq7oZinvTbvWWYpSpfKtdTOvGpJoGtDaAxKh5p3prSfsbJOxL029mm6D6wnGGIMXSch
nEiKtcMNO44xfkPFfbWw6xurT1mZX1q7y0cXoA6uy/r7S1nFQqd+t013/hjTde/CWWFdhnrmjUmB
2LA85AN22U511hQyw2trp45ZJgZytmRNnpFNiq4e7vX6bPrTIvsZgq3hbKqsnpRti8lyLTUXy92r
/Rv5htw9U+Op5B/wohp5nPOvlJett+2rYyYdtHoZ53cpB8wjrwIW2rE2aFpNLijF/80wyYQjOW4w
vW6V5KrF6YZq1Q6mLjnl0sP2Nl05dZnAiL5tqyM6mSpngrpU/vcQMFXK+jL3/nXGGUyEj4L8UNff
UXIK2O3o4m21hZ5/pyYDDR5IWSU3ekV0ONl3Xy5Lq0NiQA7ho959sYOstYeZGv+iZk3Me1Eu9YLo
j/87tqruLmVXF0+rHM0Tcc6Ds2efI/0ctN99xNTYXVX8C3oUIsY/ltU5IcdCn5dMv2yBbsnLsMn4
6AEZR5idTYoa8gNd2Ta1JiNhnI9B9XwrQgVN5pmZs0OpNlxsMvOKi9xJoP4kiMZT0VpE39xyHzc8
C+cljjaZvGzMa8VlmqP0FuA5iX9VEQ/IqBpMFqFC+e1gq20F3wJojtgkEXsOUGH49LqDl6BvO9r8
jslzsnpOagmSAzlZ+GMYP5b57RbLnGybstuWAHU14lpEeNZd4ztUCeJKCa8YBjpBJkO/inpu2uqn
p62r64eNmY+5h+SFojVcVMNT6gz6nD998fAY3A3YMjUlmZiQVcqBcuKtA7DuWdl/W+pCkleZ/zC1
nxDoujB4+bmFgjH3O2xnDpaspl1V8l1Gpz6Qim59wQFl1hkfy9SUGT1xuYg2mzrmKS0+pvEzZr7L
1VGvuIJuOqlPOFnh2/m3dAorCppVAA/74SctSHcOTiOb2e/Lclpw00LKTzOy6FIsKaCvnY2sfdNX
qz76BPLBhMimI5t0E2kdmpRgr/3O/wLQqUikDmgRHQ+Ci6QugmapB08S1BGFo6DYtsPW4vQ2GcSj
Yh0q80DcyRHdBYk+s8mL0zCpUK4HR0ntEUenhwdZG2c4xFAAG7pjr9V27tdbtRtmOgUpCuSIixC6
KsIZ7i9TzDvyoGpWBZXkDSnZa+1eJJ8wJHCCrB7DvJGWG9Q/NsWvTlTPIuxlwHGhRzAFUaroVvMq
mmbN2kB5QF0ThEQ/1dy7CDt4+2jahX+avpAhBcZlOSBsiIHACpU1OtxVFCPFr2h7qAjUXhTVn6HP
hQMYVJkE9DF09ig6dFprQrwq/1Kgx1j1v4xsqyvfXrLhy+M/eTesW+Ye/PYhE73URLdQu6QDQXe/
Kay3j0ixLdGVqP8qAoGpXZt1zC7o+2sIycI56YQY8WSPlUClyY+Gy8drzBXy89L9E8Gq6s7sGbhy
TI+RSRAZfxkbuHP8PDXQtQAI07c4dAm3wJXxIIPSLqeVgGIoNGJ6LwWfI47uLg6KYJgF8kuyUbFg
w8t1WDqLlxvnmzWsHLC+vp3m5CX0YhHQhxVTMYbFYdE65WTgo44deo0oJi3y1Q4VoJWfaV8Kk3Xo
v8v6WQ40C06HzIE7WXY+k5Nrfyli66gJfoiTZr4MFr5Wv5agwIGL3Rx1dFf/KF2PYBMJpbqWlLNN
rOuATKSUeU9epcLA4z0M+Bzv0+nLNPfWox7cfndGAEK2EO2vGv3E6cKw4Kw4TZhplm6FkC7+yCVX
Sj01+m5GmC4ejPqrtzs+ylLv6KxwHpLO73Xv1OhKxAEimJOJIK0Dv5C5URlI7HpCoF1v2mOpTFaR
RlyxfXbo2evPDq01NIeE9AvJ8R85sFOFGOByWHe9gpvK+RLNwqvRhBKK5FTZwoyjWWKhBzAQ4s3N
xOBYOUXRISHkTBA1q0V7tcJxhNceWwcywdReaQwMkgCUjSgH8uZNSTxyMrUwIZdA+hpTTeVs45CR
hOKjvxbjgdI+VJm/kN0/KQ9KZ33pMGM8AIHx3dZH9OmRdNb/x9F57EaObEH0iwgw6bnt8t5XSdoQ
svTeJfn1cziLecAMXneryzBvxo04EffMxwdfaAujM1bS2wzRvQd9XqKf6iXY8L3ffuZIlBUG3lVS
rwfMEa2c2oHTZYIfLHFA8yI6Yz7N7bdO+zQ8IBAZBZjXlvFz+os4TM2YZuXAl4kyqlIzkN6fhbY3
ffBhUxP4qPwolKmGPO6IkFHzkQLdT3lTSFpY5MZaAdmvOEThsjW3QXzFUPPPNjYmWnQCBsGrbJbL
bB+iWxr/RhVlVgdnCrsqC+inKNMfPmJNV2xc0nGCxi6Y4UDDsE6ZL8pGcFj6M9O7efpN4YcH4j+r
0Yc1nrYMLAEqTTueBaJjGp+NJJgVwF9tgY2UVLVfcbOrdgUJmM498Zk37buVULp0z7qHPdwktiUZ
XdEqwIGcPFTLML1Jn3bpZBEUtyg4Doy0A+Oe4TxNAIay2yY4jvHl1tkWoO/CIVjegLfvcGYxWxX2
oRuhryaLmGpFX1CqdSsBPajGn+ifsZltBv+ma1sCOAO++qq5qN62xNNWEooAMbMca8ptjUdS/LjN
saxRx3nhCHr18DSBuXp3rX8R06EiFmuUNWuDN9F/mPGIRsw6hBVlLmjXZcuACVnySnqsjiz5Dm+d
aDoCNE0xw6cByWkiepjVDlZ0Prx1nPdDuVFdUvhoV8/EPWXJoS0QBqOdQfIidp4lST5VPLtqlfbh
cgiPfb4z41tXHzQFhsnILfJddj+QW3nMbYycHwWPeLrLUZjjNpwLXr4qP/RmsIy7fS6PY71qWvjd
KD0KPlRbwUMsNkMIj/lTK8+xe211eDUZztmb0qE3JRud+c7lOCwGIHJr3b1p2cooHo6/qjvuaeU9
7tkn3WrvaIYbzdl51UfK9tRlfhnQoyJsIH4AnvDbyEgnUm688iJutXgdaH+E/GbP+YNWwVTYMLli
2Gw5u+mhN5mGWu7kPtYr+vzmQZQRkiWflrvHunC2kOhFx/Sc0lTWL+ij38R4p12UBDOFw8jBUpfv
Ir0WKRT5h1fSbm2vQ+OtKq1lV/Glo16zdTcS4+F0L/YDcyFlNou7X42AYYalvcaZIUzkWmWphq8Q
jSo3WELb5iVSx7kRLkvGOlvfGh6s2f48wjvBGd3Ijwz6/1AO2F6M+VQpnVvj3oinrz4Q4wbcuE24
KdxWxN90KJbSoR4wXI8tf17MMtiV84GtWyK2irxNDEDjKYwDsH+dT30POygwN9RI2Ooi8VZt/1HJ
ddk8LN5ru0Ld4IOW4PClrLYMaOPgNiad8kIiQ++nHyegnqHnyXeKbTb8gboW/q1sPqOgOms8jn3t
XS0epQNjigDQ8M2taVShfCH4c7rQ4bg0cbrBB5kr/a3CMOkgU6rjIsPizbUusw5F+HCUNQ+VItaB
A+fsDldhccjB6NXkeh2X05SjPzId1FHs6Jx3CVCLOsDZThmXqs+87Ga0OjxN1r+GBb/y4bh7QHRG
uqfZAWD6NeXNUIozG5S5Ol4tByeLgbP+FOOqs23Unlsd83YpvAWLwMf6br1k81lgJySWC8KX943n
L4/z3MOjZc6EqGaZ+4XFXAxP2T6mnYMIXz2YHgPBbIB47qJUIvcb5lLyErJl65KdyWUZb2HXpyuL
tyMTdCZTRINN2VLI2pGwcfj2yHEf5JMaAGEBx3EOcT09DcouVwxwBfcIOimPo3mTX7NhXTFv+PFP
0v6pymusMkjtU1L/HHPqYa2plU+c9C6bORWLV22OLNEukUKOtf4ZiHLnmIW7kY9x1O9shA5K/eiD
N/+Z1YQsBNjcfbv+JsqHuZAHySUrbtFeasYpSf+tfPT9PoklFCR0knjVaHuNu1fJAm1KA7oMUXWy
KPxD2X91mNOy/paT7hYPhkgvuUk4CNQ5ucy0ufyMylVr3HsMiKX3EVTbmhtrJfZe+FUgHBU8PLwG
d9SGwpE5mBgY+2PZz3UTz6ZC1hqX/kfSfor0ndYTiJRcboUDWPErMjkWHAgbt4LtUKwCeGMFrJ6M
eN1ERxunQyDCi0SnxFjqpThN+A6bSDtk9Psh+pVRzQv3ZrOJa9ndqVPmHMUxd/ibf1geBtHhakcf
FXKFWa+M4BpoDxpL/tX8CLn71OuLXQaLKapeEHXjEuXzXukTevY2VCSx/Y3w4JGBE4vQYCpSOckM
3GxN0ykGibzkU5+tA/cXWE+D2+PNs1GWPxo5+ZVRs7IfK3rX2RdHRvUvcD9LPPN9Ph6i5p27CV4f
paDsTP9K8MZhpp4Z/T1XNAD9LbMbCS4nWsiACRgXXk4wME1m+O1wKrybYI/94o4fMp2MmsA8UsQ/
iHkDLsaURhXOUkPsFCueZbG6KHOJvetP5X6NO3foWKd2R1U7WSkDmrlvkgPQ8SyT25SPV8h51WZQ
q9AOITAJa+GpXOuwmVv7yr+WjMtEX4Zs22AnUoKzG3xNBFMVq2iv3gqMywHosYwBiBpgB6DvlydW
BYQs+ZBtNBuUY05CIiqtRTPuHO+Vyk3S7rmt81k5BgPDrXnJuw+l+K29Xx14cf8cRiLB3d5TmBTX
Ht5CF0oMRDbmIi4FzRl1y8RdZ9effvvBzceE7yPgCXf6JzW/rd8RvmqWXYR7b8QJHPCbbUZEwhbX
o9wX6d5gevaUfls1PPrfmD0ht81cO0aq2uRMbTmRMrf9quCQtqW6qYZNGG67+mpZL1OeCogMpb+n
k1obdx3aUGRwhxjZU8E88eB7Uvk1G1Cl8IUZeIkNHfqVw+LqWQd7U29JrzK40tTWV/68w9SvUUDk
Zs2iBfnhgA1N+djZU8s2WcvhFZvvor0WRLtk0M0dUN9etLfhlOP9lO3TN14J7/tANqa4uMrMNbYK
mpxZ7LnpANxOcsLLvM0xjQD+vev9ua6kixI7Spjc9Zp0nr9Ts6voDiGtFwa2w4orjnB3JLdAi80s
ebEjtksmljgXwFcp2Gy+xcPdzVm7ykAcbQEvJPi0k4Mt9oqDy905tx39t/nGrt9UeQnNbWaym26v
ZV3vhyAhJ0q5MR6m1F/X2ioJN4WxV613N5d/o/OtJowWAdo0RJxhCvtXm07n8pt3C7+G89ZHm+mp
n6MiOy3Us/jNaN8dJITYzbADevyPXx41FCnLNxdGccSXPBfd+AaVjHIyXqJwptILwmhUNsuIAkXN
ht/LB4ujyA7voJiYlh0GX8B0yd2D1K5ELOoqat5VTj9OjjQ/05QyS7GX+opDA+yHMa3XqKm7Gxo/
Vr3Xy1dbkN3HVkS2DvetAG0zYBD2kcs9J1iNjbHwhlVawX0i5Kgr2E7MlwXgBaU3LZj4R5Zl9kUY
1Zr9GYI2XUgRocIwZoNkLwz3aHF/qbO1Q6QgJNmNJmrTTJqsLfRER+xd5dT+rwYhgpi/EW+rXm97
5zIUR5XzdOIGFf6nV950miATmOy2Qmr07KqHTF8nxSlCcpTxbdQ/nfBKVSJywssFKunjYzYw8ATu
3AEWxoTTkW+rUn26ZFvNR4X6oHoPWtf+dT7eRyihJLhpzibbdnF9DRXN/TemvzpRpaRjJOfjb64L
51lYh4b60vI9hv854KgAPjZ2jFqmDp22XsdFP/fJLBkGLRK8iVZxKSwCsi5xSCIeLkJIVVCWzS9x
cbCO2HBKZqEmJ8KUsw45tiODcfM2eT8TzV2K8EskL5dco0opg8spL0nnBNQE2O3d9Qn7iCvgqJkh
u13afynBU/rsBDTBs4dFlcMPYqwHRLiBDRbXOFyUhEabWc8VNsP2FMF0wfAgyjePJ62KFhY+sfyp
/R+iVGh8psW30L7swZpVanVQzGvgnIEb/OsVG7Q5mpn0MGwfcX+BCSN7xr21O4I3wf1zScQzY90x
xPBCgXnVBTlS5T3Q4pnSlDsXlagcm23PbsADAG/o9sJ1MVNPzN8JBdFe1aEAuOCuIizJ+TUMPrXm
pFBW5nYLkX4N8V/f92stUCaW10wV1AGeY16pSvCpHMKDKZkoYL7hApyMmSoUoREPb2RGi8E8J4a2
6vyInmCKZHAIKJxgZQYZTnsjaeVT6qgA0sq4SAXWQ0coc5nHimqc6yq0IfnjMlG39M905UfLGDdy
i5hOnYYZqe72DkevwnllU6LKu6SBVmiYtWJlV2FX8IOzioyesnxJiupRtVSZiQvIcdYZAEU2MtiF
9XV68Rz50ar7nC91Y9sr1ziI7hUSyBU2JthvWjk6vNwW4l7FTNSQWWraWdpfSiYHwzwGlrsOkksR
b9zgVEfEpYovzgZ2IHvcGuDaKXfjY/qSdYB/csdCG2L4fKKKMpiZ8t20g8PE3dVyIti3AeFdX3Z0
zJFNJzROA4Hx63F8VNxJAQnTFk9TT1+SYH2E4ZXdIUTrjs1fSgOUQ68mV8hx3GlABlXvqrfbgYIf
t2Q1ll4jNIEm6q9tlG/paA/4nlggp6jbC9t7yj2GQli+lDpAiF+FXZfhZaBtV+RFHfiQLbRS6g3+
Say4AxRXG4t/OHAR5FQu/WtU4zdc6tOoThBQJzMaqHfLC9jLAd8MSDHgEadAruZfBbxE3rgAt+rg
/+b0JIiu2aYjxaPhNJATxBZwCw3927JvlYLwjz+e65DInIXmg9dv5oOPhkUuqcWTNMqF1URsyOfU
NLcF/gIWLnkJFYovkNqfqWScciYDGbH0K9PvWYnNH2+/iyuwPFowR0lufdahi1tK//Wcd0GLL5l8
uGd/Uwdo5QAg8JFzN6MKcntgkTYAWuSCp4FCychyah8xANZQhxsOqb6OG9rt8Pmad1s9UVbwz8a3
aNs7pXzRyjXXXZKr0dxCdXDie14eTBJnsOr16BRiyXfaj7Yr18JamXg5Eo2CjGmlXEfUF5Pxqpu9
OyXm1TVXv7R9TzxaU6YbZ+TCvqOie2KMGuavTZK0CAE5tH9+flPqaDYalzbL9h37g4LYPtLO1eON
lWp0ZAg3G/2H83lR0IcXs2nsfOctkGJuaoJCgg4bAD5WOpjooUzCZJUAXPRSsUvljTa2EsqksenZ
vkXtsXBRcNAAiCVFRHObeWvfYtbeqfpO70EFaDjT9zXyUVrSqvEhgQ3xJvCoTKiFBRKz7E36LuGc
aHjfeb3nwtpiG2JzgyIHUpmXEv6EIamWkCspD+HwMnyNFjoKyI0nHt2toXxmPO5qgjJaKen2SWei
OTJ92WQFNZVo+YeG3dl34MWfqEGfVVU5U7n0h7F2iP1LRLo5xcd1RnxVPXnvRHT0kKic5hxSqFhd
sIP0JMlV99k5D3dwuSLw3J/GDmthOYd2eAxeuszTZp2194CguNILlh23QuxM5Ozs5AdbJ2QPsgsd
7MVE+11nbZaTyJMNFElatDRlsyjgM5zJBUFi+DwjJzrxWXvj2jx7RqT3mEFob1YrwRMmVXcNBtKA
fFjef2bsXNSHqbx79jIIV7VdkKfcDDmaPzbifl3Ql6HWXEZnGo/XLN8P6imeov7nBqmwDeN50jX4
dFjLwsRgc9BCQQnEb63MuTlW7V6mP21hUzF/5MkvsPXj12NNGJ+zoFr6+Z3gulLu6VqoQ5XcsYax
nVuXuwQLsM/ZN4AxWBS86B6FIagrO5ULOhdgjDRmzNqIPEs0OjQKFZB+CM7Le6XESxHhqts5QbQu
wxcMPkX8msZaTS74q7JsNWD+wufYAOQeylnH3sQPDiGfpaY6REg1efeTc0mxgr+R+tWMmIIFK1Nf
mM4pr14qy2EialtzoFfBFxuKiFcFLsJW/Q7lFfZhn1KSy0wwuLOO+F+1amu2RoDZDVr0RvlThNj4
xJYGFayOBeojtcoZDjWuVGr2zK2NhQdhRCn2+We0uB+g+/70fHBcv2XCpI19SemFouI+eAdNkYhN
E/xgBv9XULfem7TDHhRtazpc9lBd/PeGsIZ9oSjkX21uU/vbEPdBPm1dY9NyKGgTDw99fGiUs6cf
HPWQcouGmcIkknItcZRDyFTghgfo1hTOJwP5wvjgDBupTMX2St4e01ypFq7TGQ87Szq2AwCGtViL
j7j4FgMrLJrdmvbQp3eI2QvMB/+aSmItNs6OCRhVR3VCNyZfzKZ4V0dkH5M14jYSGHg2urY6wQhC
LS4nMOSdNJ7b8qC3lGiGi8plPwtwZzgk9TPDd0KpjtE9vJiS1AJSY8P1GiMlt1aqoBmtsvWAcUin
R2M4O+nBItaGEXth1m+R8sqDbUWGzdEPceezt0ACkw/y6cBQo4HzsvgbwPXjnkaKKpCdgvrYA58A
GJNjvm/wpKlAm8W4GsxxqZkA/YZ3JMmQK1Onrj0fz2+v0jtvg1InZY/0YrFtynVAecxCLk71KrvV
4lnjCQg/LFgnQFGZKggZahPMhVhI+Gu0XK0G3Fz8REik/wqcB6kF1ob3K9qPvD0tFyQfowjRV8oY
Z62jnC22gVr/ZF2FW/lH09mfGmfb+inbSbQllUGqE1rcYtSQcnjJtKs+rCVslhwvqIurOcTVr6rB
Fig832zcWgp/UMckrbOdhywVm2cZxOtY/7Ad3MC55HqLYFJ85J0PBOveVxhbyYEgKeqGPk+UjYnS
4hL4iNhmakTLQufuagtVy8moP7PhYDBZ6FjspPcyXaaUKt1UxRbXN3v3H1vZ+WBRFUqqkeYdtnBN
d5YDwY0uA7rD2JXNpkoQN+ZEwJWPo68aNRBIu5zFoq8/s/xdVXlNJDFdhM3cgmy6nJqUguFu+TUJ
g/mQbA3qM3zno+GhoIahmDcQ/jvHBUhwsPAvpa+2/zbV9ZCuBIb42N1m7mdunkMeLSE7WMxHePK3
FaEoNkh8Nf4R/h3Zycek8+muukSTF8qGEW9/jzxj+/K7iu+2uffqk8HSw2/f8xguLyK2wEuliOMI
WbNc9/jV5NrSfnNiVK13a9I3JX8vnWheGMz+OGQxjfP9qJR3lQKi/On3JT5gmI+4FrT8ZkCEKtmO
t66+4B2b9tEaEj0hGcM/191v5W4bOFOMiH1wq4sXh3RKrK/kdqqAbY1HSsVJWXjdV2Gegwjrc/9w
lbVpXRP5V4T3vP6JaAix432N0UdE3KK0n3TYwtY6ltBwVdQ412bU16PVmN5bRtZwJH915iBbVlyU
yu4Lkt+9K/4MVHUr/G3AS/rPqLuow9vUmQUGVsHi4ENKWXu9EW+ihPjNkELm5gzuFkHkR1ehU7wR
ZUQg4j7FEZmhbaTtK8f8ZAJssohXUTIUtJgauJC5PKCji949w76d13A45G+NXSwigWVKmlJHf0M9
2CJVCJRHv9ya5g7sxmYAcBEY84m1biqrQeF0C16KwfHujaxVgUSySs1IGgaxuRDYwly6qUFhvPtu
isuuX2k4MluGDC9ap+Yr8H6tY4PfUYWi8+lsyuZkFfyHHatDCMLWwiZ+GGyg8Pwr2OAH4z63CYVz
5hfTs8D4STmKPDgEXnC2UxA/E9P6GvhfDoMmH3qeV64Cmz8+RiqbDwxIPEYckkzwKH3zVrf7CMGy
5Fjf+thI+KBYzUFYoNRg2treo9aOYXH1tJwcBeQfAj6h+GUBOdfLRV9/ufxlErSjAAxc5SOxhJ9R
fCjam0Y1/GgtWmfaNoMrH8SmQttlOjWkvWwnFgaSXFzT03G0aCun8dXMaDGFVVldh/7TFnww3hP4
ORB5GUntbezA+yeIXygHcjdiJH8ZsUGFj2nv7FAsimDfh0/Ro4KWd1XfITGr9s4yrn51FPo99xH5
llWwS9Mrlhdq4qhXnRvpEVGbyeiURGcDEkXYfCQh/stoZzpU3K0kdKLQx1vwMLV7nvBIwelRNm89
15UGrSJJFiEmtUSjEcW69sEppLg3U95GcXLbBbGDudl8d94zMSSwGiYI79eOXtBcZnq2j5KNKAHF
YlOi1HlBGZ9LUrWh/yblDgUKzOXaKNSlVbp44+INgC2Ic6ycD+kgycu8I5TtO+3Db5GWNPfUolPy
xb7n3JLHAmVNFEQ0euRF7KEMoYqlLmMH33B2JbSD022roVSXwOYSDAeyHPESMdTg+siQZrNNKn7x
ZPzDpOpq9jMa3ssSeD/STsu+UwnZJPgDhSdTSSvrSKyHHnY3N1sW6ZY+18R/k22+svNLSsJQwEgY
uQANjAi0B0+Zx8K6aQgOYV9fW98FtkGdJmnrynuXGIvy/uHh6/SoEYakl4O0H82/rgaXDMGo+PSC
fZGXsyLiG50Hi7FS5qF6ql3zPLrxvil8DMEcNvCgPe7+Pq9rD7zT1YI1J+e6brVHCeOjzRP4wf63
ocM+j36zMT91NY+LnjAteo/P0tZut57lbZUSRz0bbt3lMsfvmmEQZXWCaxPdDKlwHHZGsYK25uU/
dQSNPfeWVfajUyxZa/HCag0s6t4DBs3TLCgkttslpLqynLrNJqo1Hr42ZbVWuUyFHKVatKld5U2J
5CbPWIHGhG506f9VBFSctfD8ueKELGI5goI7/cxzAX5qbKo9lSbTUxDqhKU/tbj8HPFcJSr7BP2n
TP8C0+YHlaT3Hz6bnzR5S9yUl1mhLvIZuo+AXWtb4WwavySV9Sz3hz+3xPIRfbviHSitiSCQ1SB0
Cj79Fo3EEFzmFdQzPd13NLy11h1AXM4o2iMMC4aZsFqr1U+U7dry09QvtCwzA+0CuStzcqGIkFQH
bYLsf5TELBrmNROPpj57P5k1DG9WFiIyFLMBkkLL1q2pdq2xq0La4/jNq8L8J0H6NspGk4SqC/3L
4eWbXLPC5sqPr7uiwSi0tlZfzfwaGD7GS7Y6FukTP4Fe2Tlb8lNwUABHp8YsNY65fpekDkMWJcL4
ZYlteMdK2QnyY9GqJSTm8FO5k+6CK/qvRfZxQIjAjWdRw1Nkr2H05+ORSXRI8zdD5HT0u9CvYbW3
WJBa4ypK/lR5UMu72e6GbA8XCEcV8iSewNZ4lXDgB3OtWxCNYv1f1QKdulstF17Vw5Jx9uiJkc8u
f8MH15QYVEKmo5egB2mg4s62QXpSHs8W0TvYId+k7JZ2WD1vTnU163uHMiEtLsM8bzQuCYYLmFfd
5EDLY+iB5qhDrMJKMIbYmY6FsksZa+rxmti71HqjM3o2Aj4iUgG4BNRKFvSnoN/yMiJg/EWc0iP4
RZ2wT8oVNkiVf2r015HvYqnmY2yhXiDEgJtxkAL+VytzORjRCuSoDsimjI6CB2gJ4wQaDILiXIpH
lyOt4JRRk++w/3RxaQaI7IpOwvorbMVRVzdUmK9qiBtj/sRd48Z/LfWHtFwL9yrDu9FQRkDbTc4t
sqGMBPp7GbZ4QFnOhNdaewgKnJoKR6fSLUd2IFbJQtVgCC2dObQ7Qs/9BIcQzgyPgt4+0+bHg1MV
oCy2rE6lQWgaNRK3fqzVdO1+TYet3QpEl+wV5HB7Ca53rEtKDHC1iC8NNDLPo8PB2efdlwN60DuM
OuuTX6s+ZbBJigsBUR+Dgs+vchqKOxoWyZ4zLzh4BixZHnsxDAdyoszXbzZhxEK9WRGUrwHwNqFW
GX7oeD410O91tav1I6DrUTUWOvetvEzAm69GjgJksxJjagMy1eg5hynwyEtrlVh/bb51x2XAsyIn
bGNvAv3TZyfrWVgKUfljuU4z9oA9vs9uhMvKCztGsFIwUBolrSHrAfts2L2bQFOC8GozeATxG+AG
36THAeeY9wiruwe137W//PJWkRsEqTOjZgFIMx906+H65lyyaK1gEXJMV+heDuokjAbt//z3p8vA
ZVAiiOSqFgs4tHyTWc5UJxFdIeKyln6oQzJvHDZfgnkpVRZ6LOYGHxUbx5+/pHxYjf8K+2XQ/d3S
sox1kz1Is7BMNtHdPadtSHZ/7OI4do21g7gf1n+pq2J8PJlsamPm9jA+W0SC7SdVXVyrWgLQN2lz
00ckfpmkwvDmQRWkn5Fk1dyqr0qjIDVDw1QuvrIv7UMZbniDYchCXGHHBV/z4FjU+Og/lvby+GbK
iaN9kWj8Ec95O79DlJ4ehkO0c7hHNlxWtObDVvbTSsXll1FCT7mqO/4qVAHlHyES7nRn6/mLk5L0
8wVO0XnN96yo76P2ImTma5uhqNcZ60cBar5njccY65ohz1oLb5a6CbkvxROJS8xSIsukV6mRQcCf
WEc8cSc+qUnl0jh3QTzgso2jcS5zqmzzY2m9wmRrhcgbkqQlB4prNKxGF0a7tsJDwA6mMFcR6wQ6
lth76Q5ZBjQZiolxnmhEvth0cIfNh0PN89YGzpiSLwbUxDMeuLQA4kK5cH9EswqH95gjPn4G3kdt
LsgGsUKMLEIfFKs3wl1qEdqxLlluQ+H+DGMsHBAAs/IA1UVzYH0ks6JfpS1i4YreTr0fZna3lBwC
useIq80m022TbyQ7B1YRe7cOr0rIZVTFFoJ1Chip7dKP6AicgFDKkcAyHnuaYD04dnNJLYyigJHL
yU8Tji5asAwurUCMtayuoCHDnUHomixwGhI4dcfYEhh2Kl7dECfssM60ZBZm3dYtCRJ41rx3OLX/
hvRCfNgq7jrxl4EtKdKJzE8RZzMPDraXkeRSwGmY4QAjNr7qcN0jBgporr6N5VIw4mLz/5OUniSv
gCW+xteiZyCemDcei0THBinON7zfte1V0dOZYq4r7RDZ71aOTZANs228eCVHzs6sEjMFy13YYaif
RDXKOjrcRmwd0FSqgobTk5qBG5bOzNTXAY9QpXRwH2jLAec0bghFY3FI0p4KWjg1BC59QDjNl0Af
YCayaLbJTaKCiHXY6Tjx8cn+I2GBe06b16ie7rgbg1de1AsVkBTB1UVbvocwZLCealgz3F1Cts0g
YNMQqj9QR2WhSmlAQkvckIDmSndfgM2MsBN47+U0ckBXi9SXSTrN35byGrC5SoOtRuuHQjjf79dK
T5HAlsoz7Pw6mxWtwD7MfNwm3jrtP1z57JWLrCgeQaCAQ6zz4ofo+DLaN4KSJu+79EdUdWPRxl+D
qvIJe4uKQ0Omrg7AMHAYZzyUTPspmJPMgpOXhj96GaxjS4hRZQTv46cpngYjSK3dveBtHMAcda82
IFxRn1qN5P+jiD7TgCyz21EhJvaWce74XSvr0lvX1n4F4xWXE8VBuJx6wYD/Pdkw9d/O4fMNCiHP
Fik/ZhG8K/avpVwmTHt+MpKdQqRGrrFPV/gFIgv1wPvxq6/aulXcMbwuAfGzbuJ7xU3QOlty15O3
Sx8qxfQlJlolO1ceXzB5tPSLjfcynApo3jErSG+pmNxOvryQfaaiLLLqaRMYHeKP0gtXJnaWglhe
HO7YptlEynIygna5dg2iNigIOH07el0BVoxXk0cINW+Ff+sYRSxWNgLcKMW8Gv4JFftlDyqrNYJF
2tm3nj9vdFchaXqy561ibvpm4XN5MGAqD8qPSU2XSytyV+8a5VPl60UfsxEcu+AYqJuAVXoZ/uEz
9MJl1y9LZTk2I8wWPhlqtjTznVvQwmvvAtVcULaCqAccl99S82kbc37VMVxiD27wUI4uADIAp7k2
19CqwpXFD5+XPNMcbx4kyBocGQL9NsLxSFqv3XvlelAm4wiJE3wAzyykeXDf9xcKdAp/wRHe1gsK
ajvnPXN2VVCtm0ChA63HsbHw7K+u2DZ4q7LPmr1+aT9seVPkXk1eQ/BQ8IIG7UboBxXBN3zIZqNZ
66C+h9iCaJAr3T8a7+PiklbfmfYZJiQv77j2wp7JmmQ7hhcb9az4bMuD4d/D9k2imbfFxaZ1z8Lq
rMcm7sl8HkLoq6lZY+fAyB5G3bINvw062KKk4RRbxYxk4yFoL5T98AAFY0iDnr0Mqwta7MCtNGPN
0/F/ze+xuy+5cNv2D+F4X4J9Q6EnmiBGUoEqzT4njawI56lrnZAobXMXZPDROeyTY9vcoT8vOlYI
jV0sfcWaQ83lmuisFBoa+VS4FLHfDblNzO9UZfTxbr3zadqXmlcK17lCDwQ/gDQlXT1T5WfN7Het
KnzZewfrTPhGEB7hVZ9NaeNyPGjGraiWYfjWA+ooYoIBrArgGdBhmBK8p9T0qlT7zH/w/V4YA0ws
B6NP9pWn9Cz2YjFw/0nqt7qEzYzdwTwBc7FrymMxZNlfChGvwgwJRiIBpMW8kQOqrvems30Ju/w1
sM3P2Z0CLAlsTOeRBgJ3dI8FuyiWwQgOPvanh3AeurLGYyjZ/Jf2Jaa3S6novwtNCCv09IBujvpu
Uel7CraWmfOTGeqzo4fVCmD1tUGwAkkd8HqVfod4cFBZqUb5DYCz1WfLTM57Cl11b2W4rJmbhQtu
p+nTRYDCoGP3HPpfJ+sp4vt0sI6q6BdYrjBV48nmKlToSEoeKjH0rhJjLrfLpqVnUX4I89Cx/G1V
Rng+g/YnQyvmoOg0UfEKh9CYhmWx+Jfqy6bZi+Ti5N9auJPZ7/RqCOo79WWvMWdhshC4G7OtiLX1
lLJJtTWXxZRvDG+6AL7j8EDJVIKwTBy0tGSIP7ZB8TFa9lWZ8kukA6GGZE5yKRGHDUaBmn2BKNCm
WsKe6M+oxHq9Sjwa3zBAlCznyUcSNlYVSDTEkJcVD490pbIfk+Y0ULMD2/pRvCwCCGQo8atWefnx
StRYOfam+l5XHw6Z4Lx2ufSyouQ6F2iniEu4CZGkhhJIn2AHKgVh4l+C23hYSvFu0Nppkm8ymOyj
gcfDWhnvDiqRccLQbkIIg2JGfmqpsS3pTMZTnsNjPg9UOUOgKfllitA5VR+DdsziE6GPTt26Jk6s
z1q5DcEtjCJEMHej+jhCUq53ECihqJs+4gFXbKLmaPsbMXjrILXOrYP8WpnzvKexUD/aVUBoqVuS
IUO4UJVlZG/T4dmTEZDoKBE+qm4MGNdWqfwqM2J6A98SaINe8Z3ptoucnpK/F/3JZaFMrYf8yoKz
ZuysYKeLbq4X9ew/js5rOVJki6JfRAQmScjXVnkrlUr2hVCrJTwk3nz9LObhxu2YVsxIJcg8Zu+1
J28jncukEO8BsurF9OmZ4xcvNYm2LU5XslEXdXzmq0eBWK8DJ4OfVeDGSCSWO4ScI/xUFfYnx7sm
INo0SCzsAA/Ch+4Ut+ssn0lMA1rFWDqU6qHBa+MY27L+9iP4at9Zt+e4wzkgarBVC8D8b+c829Y9
Dz675cLErm3dDQ1FlSbTpMfN3Kd4uBXtdUlXskEbGWdlfqjsbGf4zQ8mMwM5YFxns24kn6FNwBZc
Kx2MWEwx9mkEOoG01z0GCi6TgdqGQex5qp/T6qUjfl7eYh9n/YucqSDiEkheSZGEZDg+V8nWYVRZ
1DYbTigo2btXfgTdW+L+c5MzWjfAa/8CdQn834nZsxOnIGVphvHAFN8y/W6j22CgAITsc3VRftTr
yKHNm/juQEZhQeWxRfddkrSjcQMyOs+BdShWnaUzII56xV7Y10dvPC5sH3sJhYB/LCHHzfo7xfJS
+BirbnF4aW20VUscz3Pmf0TRpTJfhvlYhnfHwmoLjAVsHjl5NILruKDUQFQ6WcfYQEWya3mus2DT
LkOXr9G6e+UeMzjCxCN0eV2+23zolmadwCpk3rX6UIl/prWrsZUMI8OhpccUn228FRlesJgIoxde
CxALInmneI+aQxg91+Nnnd48i/rn5ufIxqZvrb6LpRUH0Zwd0+HJ7t6t6lCj3xzw6K5pNWT5nUKT
TibyaMfT2JIC9bfja4MX8BSuOvbiRJ22q0P/oaO1ZRrlVLt2OpbWqzbuwCy7hmDjF1YOCkk5druJ
0EFxKYghcTi882cTpqtWz5F9m4vnTjGBHB5snIVoSv2BnLkjwQmVezbdN4IjZbF30aLiGKMfKcWz
3w+Ap3dFVG0SH7HKBr2DTTqFsU5pH9zpkjtvwnxSPMOBPmWkGaEr0vpiMNSiQ+Jo34X1Jut2Tkxx
gdp4nzinCsTC5D8TzlhPV1GgFbg4BJojjiMRfNbpg4z2uXmevY2ii0srsrw2rfPq4w21n0q2JhNB
KBZTj8n9HbHOonXQ2LJDJrXK2vnhAszbZeMtYeghjW1lH3KdbcPpXgXIFhIPbfWwq0mOqQxyjiyX
cYLrrDTu9xgCktWy/e/dY+peABsEsKmcBFNShCAhZVqNOZRJUcY0p7JRupfHFjNLPvd/IvWvKTPq
h9eFszSEUOUDvXEAv03AReya+caQvWrihyPw8xThvkdxakFoK8m3L+ary4KpSgiwa+Teij8qb29H
T1OUbEvuDSg6jUNKgrVlJdVZ2yzd6ezJc63N6HavWT8VaNyIH8Iyxl5sy1yKIIn0OA8Qu8bnGkWo
wHPk405GCMQcw6v/Ini62GO7sQagDXGyydKTHZxtfjlDc7JZ4PZ2yz77tXDzW1rn/+tDmRCOxueC
YmZ+/TA7HffCsWX+ML8SLjXwt0AfjPpFLiD7dp/6lxgxReybKNiRAfg7aTxGA0qz8RwWj8DxSw6j
iKJYQFprrdecqz1SfIqZhEVCbFUiXpS5bb0R7amcDwH6BwcXVcbPVYxHn09yYrxVx+Onx9nZmP53
2GRHEzwepjq3X4EQJminQTrhEsfEBaVh4BssZDC46Bw5QdA+lWT2dG26G8jDmJh+e2+BSU/MUs42
7o55JyEVhMeZ/ofkBU4XN1tjJDUDLNoPvreanOi7IWm5dLjXMtQDPRsn9Gx97j/M4fxkIO8qule3
+xI4cvz81UAM58b2agr2ZQOCimlwSuMKHpxFlvdn4N9lZDjPgOMt5WbqbAsNtBzASzIRLyHptjke
J6hWWfKeRnfMBGzF2L02f60h24S4wmIwfm4Pern7SkewuGj6+IKozUnHZiJmN2wu914LGMD4bZqf
UlGNje8RSkuDVsskNc6Ddpd01MiovQMENgGjE4e5H5yGhwZBwYTo1UI+hX09MPBPelRVB696KzyS
p4xgNXo/ri9XWgKBMPu1dixQGIiCZwyAkn0ejRHH1BKaJurboLESEyCf/ArnZvNjtB6K/fhJoz2Y
8kcDi7YWmFxHueXossMe5CGZfadUwxuAfd+DDyFfaRdNYh+2OFn7bmVGpG9kj4FKnszWX0tHbwcq
JR/F5TCCzyXHLsgejeJ3zs1tPLBkQjm/yLEY7AQJ7C4bzNqPZA43N/tSpe/tGG0nHMYijhmG8CMw
/ckwb8wxziqM1DUPTGCRE5K8lxVCERI/FV82qLOBNtlzsU1DL2ffQw53nADRjrmMFvd6j3KkwvrO
4FFoqsm/Ahdgj4C8kbhNPQMDx1YahLABMK7wUNswliUrGlH2HAjzwQs3KZAJz8Yjju661/SbVIwi
PuPCsga2yQhIzGK6CDas5e8IblEwGQiA6ffJTy3es+FuI/upZL/LBhO9ovngETZoGcxrGLb21YRb
DWco+bN0Vu17xDIkpWhwsuQ6oPjgk3moJxDtZnic5Iuhd6a+2uMOtFdW3C0uSlw3kLTpK1ukRka8
q2eUesVOCLJIEYKGLC7ZZtoyucWTx78YLpehhr0p7b3lf2c0uo55KlpsOQ7CaDkVtzn6KA1QXaW9
d0zFhBGqkS6PIQ2xi9QoD8RjnkDDR7s+QbqhJI6bfNs5+aFx6ovteu+689aDCsmo8S5xGb5Xy9Ot
4dY0ASCa6inrRm6f5b9RkAdlxZfK44IpykOD66RryHfHaeJHIfBGlOLFX5OhvLDe+GaZ1Y82gx9I
vd3E79Lpyy26J7YF8VXgAozAjEw1S2kkJTudN4vEzwB6o7YUC+dxKHcBOiXPwaWdpMwZFrRTD9q6
F7jT0Ig62Gh8E7JyDOsusO516vpbrc2NN+bbxpTNVga6IUEUX2IbCUYPhDUEDq7rgCWtreadryYw
MM26s9Q2stW2MoZjE2mWwqz1gxJffGKTOUlnBcfU5YEpkN04JBr9KCopR557i3FwKCEL9BvphqhX
un7n2a9+wc+sslPksgUYBpJlan+1kCS7Ai5G1Z+Gxkd5WxOz+TqKBtci4VWDXiPGx4nG5jWnOGwQ
TMjpHGcusVyDu5F1czGxCmpkW+DnsZfsHR3/Ehb4o/yZmTCqRKJvl+/TFS+YeCwu4kQUhwGWQwRx
eIYdnDOGiea7Tq11u5h6MCD5IDgWb3nsDespu/+vnWBMLxEwWHZ9GT0mJ5iiHcI0bWd6NAtZHUdi
0VuUPEHJtL0NnwxMEjHr4RxbZmKykSaQ/I/RYhDyi2vtyCcYZXh5Z16Wibu5CtdGPGwaV2GTqN90
VlDwRZtotpCAYLWeQu9BB4x0MaNF1tfcqd+8lnsREf5XZesM+0DK/GoWyBr6FpLPYTRauYkdswOk
XNRrdwS+j/8ZBqwbVbeuYf5M7I9cTSosLqa/oLKyvH4IIj9j3xb5G9uUVnS0A+5IcsDp0g3HPZpu
pZCwjkXav1epF2h23jO+yYrawamlQ1wBe6jIaLtt1s6z91DKnANUN5ItfKwrYBptMcKrr0P8Mdpw
4cLCFvALxeYpKeT4x0M7iYtxbA5ZbSmXd74dAKzaykU+GwZM5LvZGcDvRjm9lxUO+TG16pHtboqL
qkMd0fSFu3LLyvwkajL5stBinDwrsIFUV4t7CXy4aEO+EeHMWz8oPIjRaXPO7R/PwhFRJQWYuGTg
DQs1flHW87RdQqWYhsRYnGKRiGfXTSLaUgd/rR3E1WsmAzygqRQIjPx5gXYUDoC/tvzEOKbYd4Rw
R7TtiLtl5OZ7g8D3mGaifkzsyiSMMiaUD7nlspJrZ87CeerN93xgPJh0FaIEIyn8v2UT9RsNzW7l
Bj77mK4Uu9l0mYLPRY7ZtQ+Bw+HWSTJ35P4p3ewpLgqw3EOoVLSLy8Ia8dmMfImRBzkV1hgxO0mn
+We0eFCGHvxdIHrW9VEhuwsikax98PwifcoY03iL89fS0t8FKXsG5NPqPoe++VQkLAi6ZDCPdWN3
W2vEguOGc3Mylexe2oZgx8hR2cEvScIYxyh+tMxEPA7mSGadDxoCX0L0lnQa/9089gjlpUes+jyS
xCVIBpV4xZKEfMzSmSYwKkUpPyrTdg4JFhuSrSZzRYYvgpsBrJlrcyJmvoGR04rtu9l6v01vxwgn
82EFAqFE5BCY/XbyQx5DVXBLcJKiVOu6XpH/Zy1exG4ElQZx3P2ulnjnEhbhPTfkctboNDoYXjOt
VWhmZ0wQzbdvSXH1MehSsPXjDLQ5EXT5SZt5q1o1YqVj8FLlolZE1Djjgk/bJxXXGdZJ0qt0RFfm
2biWy8qAMm/Y46afgEJSFKDni2lAWndO1lWnlqdtgOoibLpNrCElE62gdZArGqzuw1GYPP3xjwnf
8tzytMLkisMUOkBkLmQn7kmxsK9Mn2ZPJ4bLZZ8gDKovqEphNWZDdIPBiPWEDxMguEm445SrU6P/
2gkKYtgmfvFTkVcYZNDcXc/dzH548Pz0t9KUquOs/sKb4iEkZCIZtj7jUJxL17Gqrj5etKICZyIi
xtlV8B6Veb/1JeNxUzr1sRzrD8dtgu2o5+3g4ly1PzJ7XmfmTkI29naqnj86nI7mZ48to1QVk9Oz
aM/gYXCbvRUNnlAQzyr4HhsJzyd5MBgD94Sfpm1wAMj2b4463H3yvZX6KW5YoCp9DMVvbskPBrg4
CYcHTisIKp9D9INWK0xe7fmiGKlRRTx01t/B+Gn8szb/Dm5N80DFLC44XumI+3UvorP2QN1R4TSr
glQ4Y9wlXrWAHBFU/LUVIQizSYCOs9Zx9MkGZJOatCHLRAUPUdEg1HYCPD14CtM6xgdxS4mhHH3q
WDaCWf5mCsWGngozG3A2kjjO3MfxsQdkzxmxt3HlvzesZGFjblGh0IAsib8nT6CzwEGV1HB64tVE
MorWZDxFpGPZlnXySca2Ww9vCsy6XhQ7A1KyCPOPIMAjDFSwZ6BezKeOOjJyEd0TX1LM+YNq+eAH
j0Sxic2tWx1tLzpVpHUU7rQrO+826vYQ8cy0moV3sA3SmTGq4W1DVioR3jPBgWGlLIgtTsCyx0vl
b3rFfunRKx/H7MkN6HQwmCcC5mDDmgZ+SdJCvWMjU0CAq55ZfG1VB5iLFogVWVSg6tKs4IgsSYge
K1hJlL89PqV6SXSvunU+XFoglEX/UXe81nWzmnP1ZEoBSDk6TtYtM8kl5+ePhuBfNKKLJxbTY1ZZ
lh3GwHFNvllfEy3Mu0HeofPKlbUe8UqmDDb8uXkwYnjhKVt2zq14ntYuK5YmeTSoeupsy9DX5Gbm
c0RaULz5yLaLnvfMJVu7hcnvHXg6m+E2x3wStTsgPBzI4Rm/LJ6/yNnmwRWREcp3R90kk/HQvbj2
aYh2hPso/MLibtZXt6nJjkGWBEYjEe94BgIcqWOVXUbHeYv89G1mCJ7Kv+aws1ANTbtBPOUwHwf2
G30PhHo6E8g5dsyTcqr//9dgS14yv4GM0PEJkkbxLuK7jmGnuU8dWhUu83WSP3vtMeyONYJFu4Yv
cC1tKFY0VwXGuCy/RfF5Sq74SRai2p/eA1TDWYmoy8BX+JiiIHGx/yR7auFtTbxARvA2c8JhrAiC
djeDD8WrIU+FcbKBJnokVs2AdldAjGbXjdYw9V6G8BRGcE5IYjYQJQcuLEvT3FkGQ6ULIIOUDFbV
KfTkIbcoMVVwWgLqqxicKxP/EXSFfO+tI/LKBYhq613HlZOw/eaGfbBs49GZ0veYnT7z7shZ1VjV
qr+8vyi6xu5SsuRwiczySEEgTqXhROiGkxV/we7LyQksX2e+Oweqyey9jtUpYzu/vGJEPoYvCSdF
C4AoRmMDqBI7pmZde0kZfKttWNHF32R4txtAUXRg5rkN7D+WHG5uz8Yn8QF8Llun6Cu2Ydg7zsZG
RV9Y07alUbDYPzbzm2N8K6RywD4Jo0AOWoyIEi2oOlQnk7meif5ApozHblw3qdjYPQLN7JJNTNiL
r4Hhck4TZVBxxOFvO3y4uCnmqMd4W2zNBEEXSXqUvDnOwEwHADHFOsJK7Yb7stp07ePAIVgJgJ0Y
TKf6Kg3WnhTaPmZXAg/WHEdnUk2r+NGA9FkBEU8zB3YN2mwSDGcbzgFmPYt8rwG/bpB8N0o/9PaI
ww6LDKdAXeO+SMHkMgDq0UWYdfVU12CBWgLwphERWbubqmhjyy+7fomqx7rPYeq6eM9IGwmLq/AG
nH6keCss0kgD7SVPj/hHn1yRNBxuTnmoDKYF9q/R8jhYH31MNiQ2JBxgOU4Fkq0N6yPGcunhGC2j
a4vw2jfNQz+eE3Eb07ckPkl3J8qPDv20OJXOxSIR3MrCf6G0DtIudnrgoavTL7TGXxV/lnVOSJB5
cFT4KbyLxyLfQnXTi4+liazte8XqnYomXczsoQmP9nuaiIhYrJY5jiJMpLHtb8wM5ym2+Jw+lJG4
biYSCby17X83hl5pmKRFvLi48Wsh50Zt1xfEe0X0/mTNOdj/R+/RYnhRLEV/232Yeb9rOGtilHp4
zCfkp477jCCPcxiRPLw0Lwd4AUBbU115SB464X02qjpWstjkIxZj8uyqlqwsCvlZYb7ui33F2NUG
4pNZQHSJRm2T81T+ztUJxDo5qVcoO5P7UvbQDwNC1MWhxwBGz3wPu1uBnlWU35NCDcJ+JczfJkQk
qUE6Vuhtab4xaUXXrh5+KptoaEK8xgh6QuD/LxlOjAhAFSO9yn0YMgsyI+neqcdC6DEh3cMN0qPl
vps5yn4dUVO3ZX7IlDu/TkQKkaAQBkwgtAtcg9yUbtx6SXPxKphU8/iUAZOvDdaBCWs7ELcgcQIf
zXMP7J3Otld9shpZkfUasbGcv2RVRpsgvdL/FZuJqmoQ+I276JzSZkzOcLVikEkcoq5rb6tZf9aL
+9a5TuAJPQX9NPO6VT71m4LUtZgIAnGa0vjkjzEYNTxaAhwFw+qm37vCIhwxST75wGW+KorO/xdk
tng0ct8YHgy/S7j18W4g8KyUOmsAwpYNkj/rF5LOu8H/6l5Z+AEtPil8Hn8cO19rFxWMn2wcpfq3
gTXKr+dT4Hg2VuJIUaYLR7zPJAPUOmDPL9olAqHedS5d4pJ3D8692jhs1BcGsxUzxtaT4NHMQCoT
G8o/eR3b6hYaSwQBakaY/izoBN3frJAdWBPPcWuwM+2Dg0nQt4+/s6XNAwjAbRL0eBB8hl9Z81a0
JDvRVp7yXB3cRECYjL6FgAbmFhevjOnqIIV2IOJGeBeS8GF+28w/qo1EohZIaYIy8v7GQXXxFXey
m9iwGChj2V2MOOp0pPcm6UEmxpkuNZ5rVllj4u1KNrZeoYia5WZArlaSMak06RQOIhyMVxLjvUly
+4y+k0kbRxaensB5NHANl621n8fokexgNGn21hvh3dXWj8kewKjIPzeT1bS89i4vphD5r19AWbET
0IiZf5qB9rpu91v68kh4J3OT7uiVKECYEDSuySiGC87iVx46hAfFZP7W7wwp2K1TwUYT6lzzJXPG
YxnjkaKosuvunpL/m/rQy5UjiSvzjpnvYZRwzsZsrEPyrzO04G1NwkZLPmXgsYJAO6sgrrgTidBw
gMTQ4E5iqpS4B74QO2PLyRzsWq8jkW1+C22g2RFQo8W4OCpNVxW1P6mDBYPl9r2o63/Kk9+Cy8NE
cEbM6U8YuJdq7gCvLIPOtHqbxgFZTnPoGR489B3TmDFtSf6wO+pIuzj4Ea5lM2DTmzQeNYTFBtp4
LwfnuclgT9hanlCZ/pmJ7nLBeqQaueZoQSxW6Xoke6RnRJ+hyCfEenxkXASjgQFCUU9i1XGSaAWu
DzM3ujvy1NCjkQuGTrO3a5ydw7pjnO2xNarbls2MT3WDy5L6bGqwFRVPJKkdjd485hkmPSt/Bejw
SuYEwqbJb0mGyTNGsUWljZ/Qzeud4/i4r6eR4CmX5WsgFxljhQoyMdNNM7Or1eojDppnuwanoWcC
TfA9cp0wg8aWgp/KkvaqC03O8JzhfxjVp9GWJzwRB4n2FTbRNsKrnbGoXpUpr5bnpOdI5NciCHG/
Tz4zNac+RDrzHsxWm1t8vzxgdX1KgxmPboCHOBm9U2OZzVqZSC8NHwVLO5nIhEgjY4I4t2zmZons
K8L5E/Wuc6gsBaAhDGFW9iQu2fuxzGknpy0KmDeRH8pg3leTRG3S9mfkf/KYtJb/Y2nff+17nUBs
9G+mEVz7hM1BqYq7AqlPLgPVFh6X8KW0z36XrpwBPEj1Q3z7eowBAFYm68FoNfoWZpy8+OyltdM4
Kste7foFvt7dzTzbL7NGkY/roasYNzG7KKe1FJ+VFx08l4zKALsnzSP6gQl095TsC8Hiz6ncYxsO
Z9MkVa6MqGbDJvL+aD77uFUI26uTkPT+KifB6Vwotj3wZz36FH8OCJ5h9Eixo/RzF9+D6t3oGP0i
ima82qBWi4yXbJqYbBKgMnzVlboRUL+QDhVlFFiJnmxjLq/LOHS3nFeFsg2BVRHvDPwObdhcYuVj
p5tCNe7zNFPok+ExIsVhcV343r/KhHhb9Qp5+hhMXN2qwXzJkZhm2XOXS6rP3NDJU+3jYfUMUz0z
TyQDrW/Mh8GkllS+QPgUFzVwV1kRNBKao9wrEWKeYp+0kYrNKeehd9Z2IzZZUlg7d84ZD+VifihG
ir+uyxalzVDT/WkXsr8/Z98QfPSXw31BgNrCZWIKRkk4efStOhoQcRpjP/LJ8mEMbRs8VLFWZD74
LN90h2A1kdRIvlcS+IQMhAi/xPd2FpNKxgS6+WCog/LZm2aSp30bfZBKEMuOI9g0r8nAO+u5gdYS
RW7zGGmPE8WsA9NbVWMqv7jbhh2vPiomi73FcQwLlNVlbCBSZZ5/wvlVk3e5hCsXYhm8BD4gDcdC
+VlPIUaeKWN5MBKrklhJdAgRAFTYFgQ09GZkW9DxX7/6DuNzowXBHeni1X0KApSuQUvxD3XLuTth
0t2TMLTe7KgO39XywPDZzX+M2f7nyDI6gwapL7MTvNsJY/IkE6u8F8cQKIMHwwaVO8CfKVCQh8qb
cOvNoCRT5eGgCzRDKQ1JVuyboTDIYkJDqtGqqsJ/8qayA0i0DOsyC4+ATHeGA/Oiiu8h878HKzCv
iiNCF/21IaZIp8Y9BRSP4OYQZ4SNh/GRHx1JNR83ajE65NQl/K281DEL9NwnT9I3o33HFjbk3Vqa
bOKopXlNMv6QwT5FyrCb3YVf6G3TongUrTphJd/ZNtdXHsAxq3d9lBy8nIRqJozTn5m8hD9SeFSq
pT4zBm+6P51f6gTVZX3vW6ZAYYnQrb+arKFS8IhemWyl1NsKpVg/9MeRoVvPxzhqDzdx2ITme1Xj
2RsqPsU+Zm4WJkAMwxRSrZfVJRUhf0GucPFidQu4AUNy1rIXcU3aL3rWxH5youghghdSFCarkyUv
sj/r3D6jbHjuqgCfK3TAzqdFFwlwytj79KsBRX9Amm2N7tTxYO9wIbssjJasAtsdfzLAciH7FBZZ
25pKZUTRZTM6lIGFRX985jl7BneNcBVhAWP9zsISL55Ih3zsffShUWltVdmvpg6nXz0doslZK9jo
IutPYJsOjQjZ7A1Hb+juZVLcUNfnN78Lfvsw/fIZrMM1gYUNbRTdCkMPizzLLEqu89j99DUIqM7e
BItms3YffInuI+/bX2OWz7MRbK1sepXKe1DV/JChJx5dUAvSxe2r02YtVf8RVfM97SuKCzjD1Kfx
HzvA1OY3hyRq116rmZk6jzwphyQNCUdLvwry7CEtJeuAYBdEMRCRd9gCyAiaTA8hCvvS/Ii+GpK9
zbKQPc3WUwSDDiPdKhsrihGmQv1rIo9d+FzI7xF5HlDhjs1I3JB0CQU0wqrtkeE40YCy1poYZUno
TfX3kjyWOHSIUp56ydFjftZAesdHpD9r4iulSbTfsoRVG5YPbWoftAaC0eF4mlglqurX1f5HR4jE
Q7qMDYgPUt6Hw/0xl3yWjsv8otm2fb1ycRFJ6ydcENzoJBy1lxYkdUuefQsDV5Rty2R+4nBhhtkf
bZwvSvhHVbenMLOf21A8C0ceLcNkOjysUladdvgdirM54T6Iv9D9G+gj6qiC1t04Dg45FqGmDS2t
rf9pArAsfqEu9LiW0MLYKvYh3y/n3q43YzLYGCf442NnjEBJ38n4JPGXHi9u79VUXS2a/snogGRU
p6mr3+vuVmcDziR94ta/wrTbddHwJqBpdaC0TK4ermd4bneto7uSTwDZZF08xhF3UmayFvohPKiY
36sAvPfioL+l7qvPkt63xC0Keu+ckAtloQJgl9/AeE6D4YEMI28bRdYm45eWUujWibXBNbaXDkYU
s0FkWa0k8X4hXIewKTchRE8H56zNQRfcwiw5FGGFUFgyNkr+OahwZmG/zsyBQvrnif9f/MN+YK2F
7PF4/sPoLeLLKO6pS2PJ1NwQ+4ytblnl+0KyZ+1i9zHq1FMaoi4zG58HF48BDh/rpwAa3Wf7yvhU
wLaUnBiWx9xBDALoqpzsqVWPs39mo4faYGcav6L/HUnc7n+VQd7AfpK4m4a9UFfmkGWHO+xidpcq
Q9x054MAIHMJnMuAM7FkbOwkI8AlH9wIRKPk24wfI/XuKx8Jt76DVlmxx1gjE1orJ33JFEJoc3ir
CoKU2ZYQgkDucdO+kwK3DaNs31hdvkFu+mQb6mKlNapFJR/KUZNq69H52O3MwAN/Y1yYMTs/D5On
TWCgSaZ2F80dOfQlAMv8YrYjPjToY4CqZwbMBRIDm8qwUR3mDzPgWU8PHe9XWvDCGuEPZNb1orRI
4mDjhz0rfxSu4dekLQgy2EAgzBSHqBxXtoHav/ZI3aY+sXsJtme6ZWnPJNpBj9fF+sWhKI2R3G+K
Mv7QSlJFtT+M3V96HbIYRYmCd9ibMSlrf757oBwoJ8IVwA38n/FH0sndkNR/W0oWPgC4B7bEdpsT
StAOahfSm9XiLiBp+egy9QDzzKhwvLT2zrAJ27U1cOmEwHL+nCbhaorm59glhKV8tgprVcVwezxG
1IhxZI5NyaSs5pyIO3UHLRCzgXA0kIjQnz+lTt4KvK5DZvwi8H6uUzALDcVubCcbq4rXRl+iE3zX
DQo6htljp//048ZmENR8JSb5p/10kgB1Qzil9nOd/eWtRo8MEYLJe+97xtqOve/Abnc5W3ovb9ZE
mGzS0Fs57afA+8+fIv6Jz98UfAUGpN0sMM1VTnqaKoPLwXkLnJyfqr1bMYpWlJV+TAt2sasLb9mm
hxdhQwade38zDv9YbuHgYtSW6BeXxSI6UWx88MDzMX9ht3pone6rzYmZqYXckdu3DuCnpOiTLjXk
ktSsb40n1jk17wgCGAQvC7u4XmeVPi4Lj6RNuNVoynA9iRHxOJus7uj3h25qVkEJjLWmkX4boJOo
jmoKO30tbOgmMBtcxlGw5PIoWdWEFVgmjtz4VgBhrWBO0ZRo78lMHwfjY0qio6vGl1lV2zF/HpL7
3JJ6vdWIFafoO3HMdxW2h5qTw3XMPcvvWy9YMJaw9sRhSL/qAJ68VbMZ0i7OqCJ7GoJ0Sxm1+J6u
c23tzC7dzYvrbboOxaUegTN75SXmwSj7FAoG4x3s3bEkh5RRXSTTX7a/mOcXTCU6o6DeWd45K59j
TA9Ijg22ZNjJ5n1dQCV+juqsPZoUaeN6bBjfpEeZlfGu0GECmw9rsf23s5FjoYi3bmraw66sQMoQ
kc5rvhYzVApSRwq99/tor43+wVfZ1a1he9NDylAfW7Pb6YJfY0pdLzJsB2XCSOna1N+JDbRlzLtN
l+TAsqQmwWMoyCoRivFZ0hHMLbLhbyvx9LA7GaavTv4UDYHfqeU5a4ce4hg5rcGlnjvHQOmVksR7
VzUjKbB7ndwmdhytKa2bbx2b+UYuaYHcIwHqms4Qx5gfvEmmZ2B3FKALksdSpXjDXIveWQ93Ddrq
MHaCUD5ZTUeQP+jES8RjeedWL8of7HU9M/lswk1WSCA7XoR41afJgm9diBxJPkIzNs3TGN+Gyt45
+Yuqdh1xEBOnB3zO9FLGBdl0MalmOKV4odhDfXjZrUQ7mDEt5dYY9VNU/bPUx0SgZZ2bSxDfzNB1
0C+2d04dqJUdSXJWehFiXMcej1gLwtAZN41H/pEM4Qgd7QhJNcOMxoRmvxHmVx2C+xja5lRFyI4U
thXE25ZM/nJh/7Ea0LSOvSpCKjynOE7dv1IUD22W/wnLz4k4+Gw6zwBgY+staREnbWPzkmc1uiDN
uFO6Vzf8njiDWgNf84rtkw37xkVINzMnGcklKktgUbMJHcQZgpMXI1+wXP85QE1B7Da+px4PXVdd
h/SW4wMkF9xmx2i5EcS6iRUyWDEUH6HzPRBr0CCeRdmj+6cQ3Lqr9THpFMU05NcE/b7nYptNxIMy
8wHGqNjWfBAFwINwicLoVDM8lGXLbrFGlxKtq/q9KfpzP+0ck7HgQELbY6kDQN/EmLXHQhyRC/9H
0nktx4pkUfSLiEhswqvKG6mq5KUXQu7iIRMPXz+LnocbcWO6pyWVIPOYvde+q7DOaSKd3SRY1WSS
SlKgo0puTAOLdbW2vWKbxsX9OF8itBLuwil08I5pg/k92LAs9m+GuNf4g/PR5Gcln6utfl0PbVQ5
/fGefhi+8WYA5za9mnheKG5vkQ2Bo7nZRLRptJ6RDa9Lf7bxrTV5NSC2Gnl8LJj7JDB2x9ZAIvon
Zxb3kcTXx9NLjtbPHF/x/LPCWRb0xbb35CqVqA9rVDnQlsv7wEIZgKlyzulA+YA05r4yOtMoIexs
Pvt0G5JXOn8Y2Ip6TE2uzNchnglOz2GJFJjtI5f0JR/tvc9u385/PCz6jXwl1U5Mp0H0twoqCdsF
GMTjM6Etpm+xZhJ3zCJmlN1USLb6GZGEFe229rb8167sAVPqxCUNtQIh0EB/UC36K/urbO+LrD7k
xjPjp7vET3ZR9bZgBfJGrbvk0qu/GBGTjFoo3g2vIptk9TPF1jrWF8UywsZHFAbvLlYJRxy02az7
6ZRgbMpTVDNAF/zEDQ6JQkaFYlk02S4ipq4CXjYQKex67U6gaghSVMgosdC3WR5YuaVtgv5oArO0
gcYMIwOEQABv+dQsS1ILJfZc3nqmjTg9SHELedn55MjwGiG9zqQa+Yga2Vo1IK6grFCr+wFRQJFa
N9E38pUjy5NtbH0oQ24ip7zFGC/R8+za+MtuTnohe3moNQh0PJBfCmfuDkZEOuaHcDwKdS0TjXOY
8kUXf0tGjpyPuhKosRg7RvafH8hNo5t9QelNnXy0jXsjc9eMGfO2f9Y5cCUaXKTBJlTLsv412AjW
g3cakvJUh7ywdn6WWClG/aPSi4HkeHgJzacpHPeh76/A/oejfSegdnYs3VGAz0jh46L4Z5LlqHEr
z6z6AhadwkaeDXKxEVcETJQsD0aw0fiVEBN3uPSM+mngX0NWtRFsmPTkyEtuGWS0J3Jkp72pLIYb
W3CDXqunBfplM0hzHVTKA0HGc//jVv9URSQy1vs4wzKRkbeZYsspsVB16MLVY+2dEOFZLMd768IQ
/a6z3aPJH0Wb1Qjj4g5XZ7TYbMqTy8uZF+kWfTyCLJKta4zSXDsDGVU92Sjs3EZRvsAIpKhRXH0m
q+UOSBBnI+ZWU77xywRz9zyk7SruuwfX2YOkyVriHygni8cy/ZDWv3jGzCGK85JuGhPsZDFsT7DL
zODpIuexEE9Zd0+KWDftmyUeGKQUA123M7YD34WFnj9EZ5Fbp4DrLCzkfmaJoErJRXZGb9IWn9A2
nfJp9i8dDHcq+Cr/a+ZolUi1qvsPy5gJlmDqE5onb1ETQWM0r21zGs03Jo07qyEYCf0DB/OUrQbn
cTI/JxYgaFh9Z+vaDwaKKZvsZxOyZDu294IN24wZNQ/Uj1DTNtUhcJf5ylR6r/X0Sk70xvEzZPYg
Lqh5kDYY3b8kAAUQHef0ssRdhahEbH4P7Gd2Cc1vUBGyEW102m2LEtdqUmwbb37IAC0YwbdcDuxt
4n4o56cdNqm3821Mv+HJDk9F++1w9auj3TPrNMgy2ZYhctF4LQWTFwgdJqgxPANkw5WrgcI6RACA
KvYuWtI8qG0TEGmyea4xgNput528+N5CT8RPyuznA+EJdlXC0A2F+NAgYmAfgLqeU0x/qPvZDwo7
X89M9/B4Lnza0rqpCRQbLzZ7mN+0upgUEF701GrsKdGfl1G3IjacmDGGJi6XnizYZKHReRstYE0d
HTaboV5PItsDEzmAPyFL9K2Gj6BBnXjxcxO/tuKJ8MkRP2h95MC2sahM2sO753Dt9lzc7Ge+p2kv
vE+PkhRzN/VAjYf4L4i/2/TW8//nY0nsJZcp3EdwPjum+o4dPxIAABgiITsucS9t/z6J9ygZ79yc
8EuKGdwbN+k5mENurrF1AoJgqJJDeFjgi8L8NCIjnJt6MYrUwXHqDk0v72quW6rK0Ty28lclwXqg
EraCZyY7HtWLppbMaV8jvY7d/nkJe05raknjLxxfihaymXW2i34rzIbwFpvh7tOEZL4hP6DDHT0l
r6L4ETB4rM7cthifwtyDwYwwuofMx2agMt7lAo3gPsTgs54Bd4zNVXvvCZ1ZzZANIeRLxQE2uy/p
gofEH9H70XPjw5jf6JEAdcSQkf0x+T8IUk62c1+XxVvg4nOdmgurr+NSs9n1IfS/SMOq+EwE4tjq
MULIVwgXosuKITi6+ZhQWMY1M6Il29uo8Rxgs6UOh8HwWaQTouXf0PpX59lGTClWDmvTouASPH2g
yTaGfWXRQGVgDN1hRvE7/XqU0AmRNB5O2xQLlKOYrJfDRvVyX07DEglI472lM7kl3HEOsaB9/2uB
iwyiGCIXKIJy7/2nxbeeKtv+DLLpyrj23A8+5iH/bi5aEOJYPOV33r8OIy6NXlfXlPBkwypeLG1i
Yxu5/+ftgGY0yMstCIe1B6HK5t9xKDUiDKRJtM+0ekKjs57H+jw45jeTbySDv3n207tbQYNXOL8N
1h2LUzD/73gGMY5P3Vw3jJVzTs6+RSZkfnSTA3Jf3Fma6WC2r0tgT+PiCvZWkYVzI5huCNc2rTev
DEAZy6908sudhWKDUCzmSMYRSBptD0F6gUvQ0mYOn7M6exiRESQ1vmHrNSlOCWvkbAp/UQZRms8f
rfVsFHBjeQ6qYh8FepUbYJZUcDYwI7UG4Y7EKg1Y6/wCizoUlW2oqUVnAN8QWQW7qclH38tdGqzL
AMbLxJGQPRVuyton/A7de/St+z7FcOMJhhXRsfU7xgGAYIIKtF15Qn7AcX7A+U8SrAnJD+rPRkar
uThEeidaFHDxyik0jjO5VQNqw/LBy0syBTt+FJt5fn5RzQ2JE5hPE/SM0V17BoF+bB2nPgH6OMkv
HU2HCtRfAYdcSvDn/aGHz+EDtq7CH4euCOfBs5e267IFFFMCfAN4k3pkPjAoNbyDdG72f/TGdOXS
hCJa4jUkzYXZpdmIdRGsG+velbDUnoIRNzzgnbGUGxuJ1CSpX/J9S9x1Q91p8RQB7Bk7IoG41Eos
K1FwIqvHhxM9IyQ2cfKo8aF2Gd1UlHVttUWTfzNaoqYwIjmQGQ1kNw4Jgwnwu4GjzELYZdVswwfC
ywg5aZzD3B8tgBey06tFImKJg/R/YsxKOl2My2wAK5Qaz7bUa4P8bBabs3VK2nMBVQHu1cjdk3zO
rnoN4eBDtTP5XLBDwKQhMEFgrhzrdSW8+xrBm9tQOJF9d9HtsecibCNoHkjXqxqnrThp/E51fi28
n1An67K5t/tDh5yr6bwHq/6pLBYelb0bohuAYtZK2gaMh1e3KwzeubXA5rfkGcz7Lo/WqTnvx4wt
PYmGydjsmwkwU7zKCBSSXOPhRXAkCGyYtrnzJOsg/WlXbHZZQJj4jEb3Y4Jr0KDqa4cHBbrBo6Ma
+J6I70rkS1rmMLKmVdfAMVTzpnIuRhnsuvgjtPxHm4V3Jz9kx0jdS9cFUFnpvFc+JvJ22dwO2yxE
3FL9zYgFu5JwKqKt4uwtEPnKshCLo/INzhWYk9TM76sW4FZFB8BdbiUTDkwmOeTpoubYtOO/gdQy
1cPNl/7BzINj7bNgrua1z3PVe8HJJBF9bIDs8zkUqwQWR4WdYPEU6oBEEkTjBjJAmjranq3NH1Gh
GuqTLRNwJ532VjT/TSYcDK/rLyZj62XgJKcP+H4b1G77XomK0aLmBkfDyu/DdvkPTj4f82gO92jY
7oZugZEVh8yAlN+jceDwiDw2pzmUvf4xaRE5E4kWui4i53+2M8DhxrIM03/KjqOPRw7tW7oQg+sd
q9FtwYg2q7JzBggKtuy+Q/lDDPvM4w55U7qvVnnmVuC7/KbFuNMmK2O7f8hMXIvBZxtCx4CCKQqE
TPalc9FQ1lid/YtNkgRTDc/KD1WKDFAt2G17Fav+3LIrV+3wPIbEIHsbS33NzIv95NSAjcgU3iz5
KJhBCXVr3I85Y5WHYg1S5hL2pAb3J0apl1Q3xbKgbX6NCnZ+gm4v2JCrS1vB7Uj8iRqLfRE90ned
xm46BMzYJZGmwfgRZKS+uwvTgtafUVCOOs+J1gUZ2l7yUrMoT3tvN3jQ5hCFdey/8gmiDnF1aX9U
1ZMVfEUJpkHEmxIdkRDfbCFWHTggM3KJBL/vgDvU4ynE6ekjddKkVBf9ewldxPYncIS4vpk5OTjO
3S6hdZ2m+4LMAlmysWe5OMSPk4uGRp4NJs2yu9WaXBIcJlFYrFtb7FL9Pnk/JSaTAqkwA8jWf1NL
NDvtcKAywA8n1vKHbpEccSlY6WMp6q0ASQdv02M19epoVA546Koq380G/CZ6cm++iPHUWi9J9+ir
5zA9LOHPLuFYuJb+Cmu3hJ2H043kDh4wK3iR8kZ4sQbLWL+Z8gmRuq/Ftnarm4U9y57oFZ2fDCxE
qrjHGoeLtzsM+tag7PX/CrActH3b3GElUjMos1rgltMmI5RhKhZ+LzprK9xW4P1Vk3BWonwfSTg0
n2UAgcCJHipQuhCo15KMxZFe2HoeXVoEXjyYK/gfKShE8W2yfdXZpkkJ/eVZPCPwr8ejy7UVmfgT
EJOT9FAyE8w7BhdW/d90WGCWmvWrrmq8/9W1tn8Rkuxq8SwzZ1OKU02HhgNowy/1TqUTWheuzIgD
x2eykYhNkFwbcSkZmDhpyLyedBSSQBvo7mqEex4uqyQm1q/FqNa9sxP2TpTkb6HxTOJLTiYhk14D
qHdBOTtN7TrhjOkotpdIOPLgtkmIBCjkQYHmyjDwjrORO4AunqonYQZklryybF3Ay20MwGo6+5fi
83c4czADTHmxqztSHed414ZPlQkHzMe7xDwuokhtkzdwIHcmaLIZlyBQOCEZsWLHL/gyFp4Q4w19
y9ZHVuUvEW1Kv6Dh2BcoAf2iPousZ3ZDxC9yQfM1pDkpGCCisXZ7MA542qOINpSHGpsH1txho+2J
AB1zk1GSpcJeh0m/mfAg2ZOxUhJRgDh14xfmq12f5uuquNro5tkaxq1/1zAXt5zP3p+4vVLyXp5k
jD9m75L/EUBKFBE5HR4fJmbMkVNqgPZUskZ2MUAOAxFHNsE288QeoH+Mguqnl9PVYVKZt90R6eZD
KR6GAaVZSVEGHYuuGHUhYA/zJJG754GG8kASWd28wOo/65Fht29v/TFiZfjG57WdA8p0/V1kX9pA
HIAlOqKjyOZzqlP0zTZicYzdGn9DnpooG+lJhmzfhBhFU2+v5npryHcUXds8fy5djyF0tyts3O3s
PTwEFdZbFMYwaxkpRC7prdwDsGF0Q4UwlASGDmgtkZAviABuAddqIBYGiP8rCi6i7bvq0Z+SbdS9
DN2txRcm4MQU1OADCbo6is5DFLE0+ZsJ3YFxPLXYUlnE84bnxaXll6S4JJnu8YbfEuUgUAhOhnlO
vApo+BurZTycg35KhhTGA8oyq2PvhRaJBYVq0cxxkLpHC/G9SqaN2Z+yGYIWSws9TCDJPotioXA9
9tG1x2SUhSgJ5wdLpfuZhyxiLJs7XBbv2ORoJH5yTcJz3m1j5gtm9OaWz0mSXgKn/Df0l65v8Bxw
b7M7VbeeXVrrT+eUlJG81DubIllFvy2TuTrVmz7NkOXG27K5ZiZ/TVr8RzPI5ebih3JnTdGvmOxT
6ROtwDljpNVqcu77nky8SLFvSC4lwzQfE2cFesiGmzqS+eE8mcj2jJjNymvB3yZ0PwNOl4wJAWZg
iLtW5rxabXZy2wAdSLKzDXiRkEHqkrqjIu9jYD4sq40X3YMgWqMu25Bat+UQBVJhIGWhtBoo/kT+
wcb1MjA06xJzZQEIjxACeM3Kjp70+J62H21RbFBP7XtJ7CquAIfA7CXzm4J1ehFASGIccMESMJMQ
tUSxk6AuzhuQu0zzFR3jkqsNve3c8tom7b80eHGjvdK8NtZdiLZEivee+sgsb36C1WyJAXnoBapE
te3FwwwzarAMhKA/cYcEEX3eMuUPnCvf5Z1TIn9s1lqpD6epNglDqyS69wLawm/CRUKar36bRwhm
Y5ZnHWRIEG+aeWzDlVxRoYVuckzmB25YmmVgPMRamYs/hbHbYLzVxANaM3KpnEx1CskeYXAHaFgB
lrbQeQ0qx40375tF9UFGFNHRrcsx3+wR33GbV3DZvqMEbSEjvY5rSnEXlRzv3viJPwB7taKY4DiM
ThFUkm45FHfuwDij3UzBWxpcu/kmySMqa/Q+1V4Z/yrigRITslNx1aSMDsOv1z2mbFAaF6EEFyH5
HJAHsg4bZb2dih8fpiVCWqQQ66An+oaXIqLCa1lNz+3z1D13gD6zfOAMcTZckFsP4oZPnLWNr2jk
0mg9vjOmNq4a943JU9hihLoX4zlSf5xYQHkcWDicIcQr0N+tcxqPwCODyIhPZmXBIbLwlJN4Hj74
o94sI1PJmNUbcNqYgF7SP0tGhybe+Ui33f4hh3NA52YPFE4M1xLQ7AWOjnIcnlukY0483BsK7FeE
y2yrOLsJm0Xt+DRAnw8t+D1sFmpMdn0GnwGHYMCGqpleYwAeVdfyTLyxINwIVoEdoROV+9CYNwX2
1I0uuWFds+IAQ3mbt99x/GWK+qZEfjb4Mq5YEGLVOcTBNVIR9UnJDuqvrX5sa9gb7q9NzrLLk0zr
yTyTcM4mfKsn9DSGfsxw9eapRPz82y2E1O6CbA0+30kvM2AmL3aKsTVZK5QJ1tzvh15QH6OaYTlb
Bd49kbl3Cm97VceHOtiX3LYVZl2I1WjuwdmydZqtPeOuPrniEcDX8YwkGdfJwEN6S9Alp3i8STvh
n+ys4GPkoF9YYCjiHVhRTFXWDauSEFY54AMWr/xpjhwvm1l82sVhGaMOHYsfLPQpkXO+d0t9GKl5
xwQID27TPDiCDqmGaMTEMzPfg/natQ+x/PVTnKB/RPttuuY9Nj+XXU4LGLvvQ+C1pwSoZlw8haCc
evbGgoOjF3c1ytmWy9iTzckeHlNK/yV9a5CvTXim+YjZHTrqNZKE4YxHScgFZuNNO7i08bwgxjql
neD1fGQc1Npf2iTOwAbFtxQqv4o9V8khSRpu0O8M1M9W6u5EtEAfFJN1uVOWsx80KdwDFu/kx9Av
pvkm1D43y02KEU7Vz7r9dMurRlCY/QVMkCwYL2P+HqtL64EZiF8KMrlV/iLjD7L18JWRdknownNK
UtaIQM6HnxwtC0LMelb8meJFnM85SRC0BtmAmvAKDZjx6osMTzPTvuTXtpl4vxntsRnOY6jYlnBW
Tm+ChinhMNeMnoI52xgy3XQGN/O0z3wofg3Kwr+ceVSL9d5nbQjWFilaFPyG7g06Bd8kNV5zXzlQ
eTYlJqEmjllVQX6ekk0uX8BJuN2OVQHE0sr8jLz3sDqL/rNLk3vfVasBdDnIFsQ/wU2jOUVyBBIb
bRRTzhGxrSLuokYqVzOcg/+fr4PuPeTzWNJOaiZtc8tYjz3Y6P8zrf3I0MYnCWUJxtCYS2zNsMIh
CZ1GpIhvPW2Soe8j9jvk3vrurzVU5H6NyI5wBlrPUn7QQbGdCazLOA97iMP2pNe2xU8XUm5jkYbJ
CHrqzoTPiXDDC/Eag4ayx1048sOET3g2MhdJCzEyhDDcMXupQAvXpbOqq3kfkPTUXvCgDtY+6+8r
dFwhU7HIY5Cg1l4W0HRf9MzMZS43vviXoGGdkjcNYm0CL9SBfvDylg+rOmn/zcw+R58iyS527vg0
jE+LTMGiEBlONS790UPjkOUU7ALzL+9VhN1KF/vUZ0kdm5ekTI8Mrtk37UyDJtVsafYeMqBBPReG
TlYdfUTYQudhWdERjuBfiVgmf0LU1xluthV3v1PmHjX77ti2KaFjgHJwDemxPcLpGvHqN7BPoGwE
/E82DW2f/Q1DdnQGAErwzKZ6QEw5PZUsRcNkuhAu29CEd+3aYbVIr1G74BLHuP4Isc78B9YYjFNn
nToGHpPWV5QdHJcfFoN7KwfmnJJsREJai+xhBtc4Ux+ZYNxz4v0GicjIBW3OOjsAL1jhA2nB3Jbv
MQalohoeqrThmzZicgzS1xltuzZZwyWrALG0nB4QfHJbSw+nd2Fuld2dlFWchoHGk49MQyo1xaUz
v1TxUHlrU76GAd1qSDlMslU6IuIgIrx499hxoBscGFKyc4K5/W1UY46JG2KmRTDUyrNtQM03Caqi
aTHhVY8G8+JBPmnzTZZsmpLyy2nqbR9ll44NUKCLa+JuO2romuVHRe2JkQYBBeyJHp7piH55JW3z
kGqXvbp6Kaix9RSererPJy0Svwe5J2A4up+QMWDmE7KinuOy38roL+YLZKhLPRZ2BcWfN0x4U5x9
3eOs+0co2SqDjiEwS7SnhXmSZA7tEgRBmP1uslLWlTTtVeDywtEste217G5O/moRcK2ean49E4Vc
354G/3uYN+Ta++rFm15yflmcaDNBC+jnGrSUdNmgcHtO9qA7ZW176JJ/HfiNkDKbAUW9bJyao00I
CJsrLHgAwT1m3STkAvN1jY+RYyG5N7xntuh3WOKJ8rG3Zofkw/jutLfKOARV65zz4KfGXhkXMCE5
PyCI1t2DXfGseuxoEtDGBAuodNi6s96EjT4YHhrJ1D/EPCkZM6opfVGuDRwEbzWnBJXeTpfMYo1P
mvljPH4a7kUAesaOWvUfaTnu0cqUlb/1ENfk5A+YgfXsuNssGB4zVnJTZh8MpIXk2u4s8xU004K3
DTmjjfybiOCG3PsM8o4rLrpj/iQ3BeW8+BcTr+RwvmgHqVX+MwOyM1B0iOgXQU9YdccapriW5EXB
mi8R2GkqhDICfv/e1bsp+OrtvUWWGp1uc5Dc3qr61bneTO27QQHRYjOxX7rii3o1jBcTNc34qGks
IYMaKaJDLkDP+P+6PWcDyd8T0p39wF53zpHYsArtFvDrHPpSg8XXNV88SUjpgRkETqrfEFWGyXEn
Np39KItjnf8bw8eZExbfJts1hmMwhF+JxsZWvwCcLKaSjDb7TUKfHqG4o+NO4/cQIYGJSJk1PODb
6ViOmNsC4xTOpxEMdta9xksEbHQ0sAq6RsDrPOa82t8DErEQpN2s2KoEAMBMZlPjDYgXaWkyv8bJ
xRTvtv0h+l8XikFiW3u4GQM56QXdRR6w8kOMyA6EgYoLH6nqG2wii0Yz3LGoY+XQsv11t72qn2ga
Gcw527J+84etSR9nfE2c1UX1LJW9ylJ+i7hj1pnjUbuhlXB+jZAvBk4z1ET5Bbea73qUyZNGjpjn
hy7/ArLjstSEiz8lpDGxrbGYpKjQWVvt0Qkz3BxE6TrrWf8AwbNIGHVwGPLl7tMlWxXn/Wsw5Tvd
27iireekic9WPzCULZ3HJO1OQY5oZtbjVRiGPPb2cC099T3WBMGnU3f06x4+/MRguacbnbGe8MDH
yVYTAQ1Y5pI1nT5MJp/yHBPOF5unwOjRkMjSg9TjL9pKLhOe2exuJDTVI5xd4dBqwSeVuryIuL3h
S1tBdMEWhmFeG9xUlGm2XvcNI3xdMaG3Ppusf1BUU9WsdiVEziavX73SJ9K9CuiJ5IvVR3/9UKPz
Rksu0vRfgwveoSe27BFQLpvBKtvLwjo1QvFejEgrAYz7Ro1knnKxnqpwN4WYd+Z+4w4NNVL+wRX4
UBIo62T+feROT0llnt1lkF+F6WMT8O36k/VkwyPIWmszJMk61dSVnc2mSBgdfNH6NhAxZOfNLe4w
gheVjxuJy7BZeg5eTbh3LIl8YGlcmsB/21VZps2jcuZ7w26+p4AKsYWXZBd4GY3oo4y9c+sYu9Ga
f5LG2MoOoDG4Iim5/efoKRvMFq6W+2WRKmz148af7ducdh3CCZQ0FvfVmuRnsn6aqlxVAzijiBJF
1R9zT51jdehHetynTB6K+zD1nmxEe3ntP43CPPqKomv0Gc86bPISC0WEyRiz27aL+EQsE378IY2H
bNWd5jfTkLBW0/IeRzPMSAO4A4IoiT0IWG1ywtIEJbsSz0lJHGY/4K0nCPulAx9nFAPkgmaToC4W
8PVrmmMxLzV9wbQ+fTMc+1jU1XEM2ms2ERvHWBBWRYdMbXjNG+OtqCdEljUD25YAw8zJiUwCt2dG
dBMT4XFj7h4zJ+RcUzlX3FDfIwt9dFBgDf58ojy+uB1xfDURXIA0nck9eEKfVMUAElW2Y4urAWu0
NLsnQ/Vv4RSzHcl/Y09fer/Y93gK6yT6bGrvW0ouPqzgckYGPg5n4RFdYGVcdFNa73RqXzwyFAfZ
gOgnUiwwX6pcXqNhPuYFPkOHucnIMWQ7/btfG2d8gt8i8i9G531SNZ0RTv2JGJ9i7KJM5AxvGXSN
kzya7A9mPz44o38v0YNotSPgLAQO5X9QcRBHAgADnK++dhiRiN3z5JPS5ID9uHBEMvcCk3fB5bt0
aXLgyLR4XmGGmnoDSYsyLyeX3ESAACyCl2tEODN6ZKqeTaCJbfxmmEsqSg9pQ50d3ErtrBinKaLp
czncmYF4l3X8GIrtGH0C1d6YudykArEJcm2sY9qPnnJl7xOOEl10t9SAR0R0RMY0kdCYW4Twljqd
dWse9XAi1HiZvekmymeYLw/FVG+tQh0M9Mzgo7C1MxcxnuuY8XfV3By65tpjbt9H7Y6k3EV8qfRv
5Ls+/IrkYUgefIdXkvPwYnszagl4DDAbhsnGfeQRLUB6hsJPbJSvBTtBPYvtoL1NNLnPZhwkNysn
lFVlSAonCOwuV8ih1EwoLFSgkSYYopOM2MqiewxsZnrwPl8zkpQK2BS6EV+6N8pVbxMn1bX30ha/
iSQHsei9gebUvzFtorxsBM8m7NMYpYqdBftECmKWaJKsfHaY7lFo5mXjryBhEf5adEb41NX4Fj0R
tIit/UofwiFzBOjD0PtiGiOPDg5haKZGYAX72pxqZ8U3ne1VDwUrSWv32IR1io2YnLFuSPV9VoCW
QT7jk3jS5NvAw8M4ILU9mxkvq0i9am0FBgP2KnAo7NFc57My1rOUaOXKwUURnVbIi1OF4i3NhEsg
L4qFqW6Tc51O9ERxFNgrWxBtS5seeC+kCxqw89SUTncNsy/S5lNVv88ZdcpdS6oRhYZdP1oKK3Fh
JjOJjIB7TQ4wNkKM6GOU97dQ0CaOPbBx4va4m7tA7UDXTrfexP/iGlJdki5DBo4OGuUvS7jCJKF4
ijlvO9UVrynJTnOAgo9EvJFpaG09uJCFkRDw29zU0jMvDZTCQz7W1dktoU8VJkndbsXB3XglnXJs
ug9zGJXHOeMRjaUaAEQ001UxJies0iGgpobIU4duvOkGNyDjsE7x59rhw0CY965ukKtXCsleGRao
hD0nRC2z4DE6cjdDZxqIEYfW7dikLc26B2s4obHNfejqeoAdK0O0aeidjVWF3GQfxJb8ZIQlViHo
3yeTM3xVucAjPYhSjKpSYa7mURu7uJEY2cAjrb2AwYWZcfuONghAPK7MB+UQoV0UrdjC21PX3ozC
daBr6952a9wSmZjrp2EahjPT6HifDonm4zOM82iGSOunFA5B5jpfpgSpFwuHozb2i0Uc4m05cKEX
ZKl8aMgOuy/sKHpsRRpeio7HgQnlhONDWyO+7D56G9Bc75s8Lg6oY8O72uvUyowT/TtMBK1PUnAJ
eM0yTLYjwrH4MTCmNe0lsUPnQSK13QWeGq75NMz3sl9SkVvAnROPD1sMRYaWsTCNfY/ElBY0rGdp
GuexmndSmN46X7jsWJ0QJLbEEayrmgvLcaNsCzihP4JVRoHStwu2FwJci3JsfncTds8SN9Fq9rvh
ORv9gHmkw21SUQirRRwTp3WynUsPjUQbdg1tPlv0LqwkrqYeiY7CJ8eRpjfCq61D24zed1xjaM2r
Idxjk4c94mYIqRvGT2bC1sTxsgHOZ5AwGIBr7MNPYXVex8cOr8NeCpRxpQsioQzYTGU+XoFelGIv
q+AZ9Vy3C6cyXft5T+iCCWSCRwkNSDJAESSmE/SmWb5knakRYafjDiPw+KDdiaw+031zHJvNtgtB
+tFvYlCtrsEhE3HBV5ztq0Ym8lpmSfPu+KPaBx2VuzcAy+H5897VZE3rUY0DCemz89w3ZNnPktRI
5fDLLiR9ht0E0TEWteUtnP4C3a6J79WqDPOrtJ3m2pYdiWmNYLZiIXLIPNfHhpMh5x2b8a1FuHTs
zbQkaAKAG7IHZweHk3R5gQHBrgn7hc6Ql1gtreK5p9I48SiSxhNno77DD7ewaFpkQ7R7aG16gUw9
IN2lL5cYSyfuMZNU5j42/Bl4zGhvjKZEx9Onrebnr5oP15V+vdIsbvcZ5djVHUTJdtFHPzLhanI8
iRq5LsdzHIpwUxV5+VVEBqJACd9hVVmKHOte8XblTHAyHN0E8PaIbpUBhn+qmLFoxTWQ1XJbG6zm
IHbJ+0FM9dWMAXxlATczv3R97myLTNQY63sdiWJVanwsVTnaF8MaWMuGILAaCxGd6AMAkFOGsEu2
fOgdE+I14lC9G3Co/0L6jC5KgL6QFQ14xAXXGL49bIoAMUzHQp2iqK8OugpsvjCuGpGzuC5g3my9
konH3KNnjx13AGe9eHVHEypVh90wX97ORqu/wU7yR93jHzVa/CCtQqMsgpywnqKbiX2QYcyyqHCA
RqT+G/Es7j+r9cqc6AxTf7RYK5690daXdgzHz9mpiW30/8fReSw3jmxB9IsQUfDAVvTeiRSpDUJS
S/C+YL9+DmbxIt6ip1sigTI3M09G9aroUnODJoQ10aoKVKKc5TiJulI/khMx7CUd1bsKH8m1sblN
D1qqcU2WsvpVayIYGY/uJU4c4whRtLqOXeJfBtJauDY6LrwLpw7V1UC4hlNSNnnM6BLSHSCo6aBj
hqAlmwkv7ekwktWcMEXbbusRiK+wmmyWxcTMrUC89ET3EVv42PC5+9h8pr0zHY1H6cVQrdRCW0lT
+IiJnrvQjb5Zqj6lwCWpNebEMFNFEwzQ2jB2enXGyNB2lFVqK0zMgtKea5mnUqcdxh91EKdLFs9/
flLrEDLMeisT0p2hksAcG432HeNxNksCrjNCZBwKZKmtjAyV2E+6iDsSlL6x5f0JZP6LX03OR7xS
SwXa7yoaRXetBhyd4+AdutxTcHB1vBaw0RZpqhhr2tYRlkxaVQZF93kZKrVZR5VCQ5phtMGXUjoN
8XCF9quBIqbR4SnJsioYGDuXEY3m3JzV2EkXXgtywrNGKLulH44fvQK7vG9sY5WZML0sxXqYhutu
OkGjiG6wbcJAdd+sWk+WdeyZa81uHVylLqKhkZcMJIdA2vaiLEX3IoXiOXgxO3muCqfftEVrLFll
7aXRVVjnSN8fjK41L9iUxL9+wBBCqcFU4jUEBztQht1UbNQXLX9peC9IrbtqcR+yakuecNE5w81u
pkLVaNGn8AEwFlQ0wJSjeW79kIMXexWDaIyzfZXcQ7qpG2ZSYR9dVKnfsDj94G+9FW3F6FhuBmbG
Dpcc03EXClaxQaFTUIZL3toJTbTkTLwbQ/EdVeoWl+U7R5JVBG5yLEFtDO7L0vqtRd+HAFSoMXAP
iISnaOFDWK/UtNs1QOxK5vimZcyhgO46Uc61elj7dvplB8V2CFo6LLQNb+nG4GBm0kvZ1j1u02qD
2X0f4+NL45Y1qNvFurYHKvFRxQMCcs7TAZu/Swl9pMjekuAW/ve+JL2ISTDRTx2EaEtgPq0ZO6e9
soTyvgrrls8NBryebLiqzruaKKzGP6LKRZUpPIXtThaMoA1cmHVVatAK9DU7wlpWGSoRzpsGaCeO
fvQLERGI7pIAQ1LM1yK7Q1I02PaZKMjC2Ax2vMkoaAwyxrF+iFe8C4OXXeJWhVv/pbc1ne3iPAz6
KbWgnSm+nOxsJtk7nRrOqFVGjJxaecpdJVwBnz0Vw1UNjqJ8jfYhAylv3bLo0vEdDvy02NbePGTW
iOLh9oQ1mtkQUEYVUZYmbs25T2Ar+VOGD7fBSoiZOKZSxc65FyVacDADyVDGBJboa1dTwFOyL9Pm
LpmwUPKqN3ImlH9eKaD5IKTSVuiknzqBOdltU7lhB56pY7qI4+8uMVddvWrbYM4lhKDt8Ca6m9E9
Rw23qpkvWoUJL66jsOgIw/+OMb4N/FjhQBld+c7uA4kUPZtuScj3GvABpSPe2W6n5rpC3RQkeNV+
p3FxjOq9DpAkw+PiK+8+ZYohk7vke+B4kQH3GKjr6igkGJvvsqh2bLkzvp2dnz8deej5DCqxUqiD
Yf7xpgoxB9At7Xct9GcNPNMMOcjmCXX0cFvKZNkZ9soyvtAAsQ5S44WJqmy3HkuRoiQgRbhxFHSS
MK8LEx0h4KyJVTB+UrA0qN9dtLfS8xhcJhN7jyQ9EsJ0kbFTsdUSZ2lzBOijdtYW8SHykqPtPsaa
yCyGon5w5i2z5ultLeTURAcR0IKF/mxpEnGlNmPJXPW8xyCMZyMih8UkZ/rJW75hB3XZ0hViWTi2
Ix+7HrV5tvZMB/op8nSRDCBsUpMeD5RqmrCV4FaThMK8zs23mXXaBTM5TLUEjyivtpl0Z8InE97d
nanazcGwltiAIqTN04onNcLIFebdu456GfFAZ4FzEz5RbYbtNuoAIZB5FG+J8VeWtcnN6pe7xzLv
vke8uG1DlSAfTONU57LiE6OI9+CLVef9dO1P6G1UdBYPOKKXNqueBzESeMpIIyDkmaFHoS6KEMPW
JmxAwIMDwanEaMBK6Z3L2Ef8a8lkHSRV5r3ge+MsQYzI/4XhNyxttKeptmijA5T1s0vupuuGnYE4
/RqcUZr12JGuGDoGqJYMcXbW+C+odsINZxWWiRHjgBk9R/fSxXfwk2ixPCd8AGoJzPPqMZlUGI4V
WP4z5RjZl8Z6JP2vmT2UAFz/RoWZa0B/mjBSkvN5b3yl8mnbj6K/e57Fm7IOcfo78afgTY+o8wQt
iHeSqxzSQZBfzUrOh1p8w4hnMMLj0hK+DO+u+rDiE9skKRB8bNqwEnF9Jfj21rTaxiBqVU03mTCF
DuXPBUZfyHurwHqv2SBShcAyDGGOw3N2eWgPXDPBpUYlcRTiVjWetzJIl4nGC8yD3xTezDCsRR3o
l5YfM+iOLedIZVOUJx3m5pDyA+m7Oot3RdkAZG3e1OEjrtCE00PZMhwKPrhSLzta4OIwQsLayv5T
1f7RCYDaOBfa1fXwQoLDzqgwgUi0LmswXAS7gpY/HS+qWl31zGhi1jWLU6mFd3gq8vVUb0Nn5ZR5
VKA6WeMtlcRvhXUDgYmBIZ3yulXLcJb8tU7U0sVLECp4ukpv2QTuJoiHhOCFhAuVMdzosLqwHwG/
mpRLv9FAHzlfZUEnnSLSnat2R1EXt3aID11WX6s6p5GuIPXhbFtorE6OlUsCfSaLHHnuOmXrWDL7
WJcmalIcLovKPLFV7/vG+bZKwTmOdJ0S52ujCbadRyVyl6w7FbaRx0fXKIQyMnMq4abXAS6PWjh/
FVAizDvqW26hLIGo4MV3La6Oo7z1ZjMTgJcmeKzOut2W2AYbSXdF9Kyjf8KAp9x9hF11lQGCKzJA
SCYIdBKi23saIwVne0U59jjTNVFe7LqlkxOoCLNV0Wcbm6pOtGVKd06pAPWVTwL45E8u4DGFL50m
sB7L7ErVi1mg/gi5xVdWNh9l+1Ekp8x+ydHGTUd+CDNNbl4NnrOEv8jn+TOIQ/C9yO5r9F6d2CMy
Uo1k8kWmpGRwVSVTtjvH78jwGz+5123g7705/ct2sJOZb4FkMOHtzE6H96ktSf2j04fgQff8Uh3Y
gbwnSGhP3cM8QywyZSBXIc18EDwICa41hJzUP/nDDeqUrL/pOMQ/wYGt2XhBhRUJkdw9mulzxLYk
+J+ivRA0a/8sspMjfkAmmOXRZtEv4drjHiv25rCxiO+EVPNIypiYczmsXE7xmWM0ZByqmr9t+tTL
c+K1s0hZd/DoVDWa0YH31nNCCRogK7gHu4n4iEcCGM3VFztMeoGxbrGsDpc+PRc4Cjg3GFSrSXJ1
gXnqxTq1qBv9tMgu1bwTeD2d9AQHs7f2YnJwcgRqbPRGsjHNMxbY/NrvELdolipY3o4mr5aic+OF
36IZuLQgN0v16Zfwx+TXkF91n7ECZhBN/6uDs2ocU+xhEVa7yaeDHUbYB3TzlVt++OFdS+4VP0hC
w5qUe118V/FHxBoRZjbmyHhu6gqT5z8rJLp9UYBYgn5llTfFNYFzQbOu1m1ks1eKWxRgY6Z4NN6X
zUtDlSuZUBFg8KxZX4tb0ydUVP+AgGlB9bcBqXMJLDImVsQoyet8Dhrjv5a1OrEnmxZSPGjQkB7p
tNoUmMFBAOgsvX3Xk/T/DI2LArk6SlY8UzD1ZmZzGOE5+7bAJdnN9UmJB41g41oiZzsT9WcfYSuw
tn6erANqCADI0hYX8Y5n46GjhJTHTm8hdVzsYs2mTyiMnY35ZXBQKeeu7FdDVimwOhKGK7NS5wyw
5xZ+g9jb+AAIFR4hYgRzy0HYgbOuJu8KlseB1EnkybX7/9zqnNJVVyS7DpNsLg+6TPcJ36HOxhEW
4J84VYmHZyfLIABJQMbTDNifmmjjjf5OA9fcGp8BaYsA1paS0WaNA6lxyYOe7fav0N4b5zIFAHJK
MacLfMaxk7uD9W0qwJhbLs+PTAHx11/b+h42jIByYvvfI+xH3wDntrfLo4YGSiuDc9S69n1EfrKG
fe7RmdeijAIPMPmFYr+FMMROob+i5BhQVOUGOwsukA1oqO/7RSKfDqZm1SdXa6AIuHfX/YcD5GjZ
LGTMzzX1oSU/tfkl6BbrkWJYJaUHZm2kShpsf2JzSgiYikrKVTelewq6PzJJZbfpMVzl0Ess/Tvo
OS1HYpagTpTEgVwmLVwjmarirR7XRudjr57s4bym2W+V/0tCmBkTXwgsiq0Stb/m6s3EcUmciq3x
GQ0xPlvsA+FD8T+skAQfWdY6/Zqcrx2m9qHf0FmCbYkkt710EdEa42sC8hr4twTTxDL6FE6w7Dgt
AgrB1cm7UXerkmEkvJg6bjjn+jPdPvl2v7Zx3ySWNouIxqna18h2T1MdnSZs+/4m1R8AowZtqu3L
l05zid1PNboVltggmo+Z2GSyW2auoG4ZnxzpcEBn2sw0BWt4/rCS8BHanIzZjrsoeJRGDlc/xMTZ
48NFTtENztebUHuI7mzoC6nAJgHPKAPtjwX1URXjP/KGlATgAgs5Pn2M4dW2zjUzCEJSzN87Q50P
KSJ1OVPM78b96YvfsVnm3qbqt34sJhA05gzjpyZXNmC6KzKuIxGfCjJsgwoUZmwdHGzJd+AMxn3I
MArWnAyGmWnfEnLSIf6tCBabxdk82XYc4tsmRIC8Kt7B1xcOlpBQ53BEW0zQ8P7Bs5uKZOxhVbnq
yQPDLYgfdinJbORgWhbUH7jSirpzQrEue30rvAc0IDlc+2SVRXzclcYsWsf+BeUgvuVevyrxRhnc
KvN8YbjBY6isR9uZv2Smq1makH6k1yeaF5o8VTT9VnG55Zq3rvNo3cTNIicO0Y7eKiG6Jtt6kbKm
kfblv8ohaegWVgUuKoptnFxz+IuSyTWWXJVUv2l42FI6MY1WcJBVm2QJRYTFNIPDHaekT3113vCY
6/TlRFxamBCuoEMsgrAgAtG/N6H/XjV0D/fq3rWjk+F5hGmxWZeMoQ2v9lmFoX45wyU1U2ra3sUU
MqDDT+IuRJufTWxdMQIYhjySr5oU6VbA/j841AW25o9FsIpu6BjfrJ2VzMnIvlMqjYGZpFqh3DS/
IeHIoaNQucgS44kuCUPxfDJgvCD1TEFuBAjqjVrAbNOxigV60CU45pKfD0qDmqN3Q6+y9xgzZHGu
h2cmzuSzDbteBEKfEfoKKGcv4y3+MZ60OYdAXM88sDFSOw41q3DmI73CtKuj1SwSPrqs+7C1JYPO
3r4Xo+CthVu6ZEqBv1NgFQq2VXDzeFLj7lGAcGKrFOz96QiaVtmKxjsm7L4lws9k8yrlLbDbs1WV
M13pLjFOSHaVApN+6+QHUxnInumbIYa7momb6QXLlgOc1R4bLpF5Hc+I+kE/b8J9GRFbxj3fYWuo
jx5x4tr/c2hi5eygNM7CqE48+1R4JFuYm5vaZszA0CBCWLWt/l/YexstrlGO4U/QazTzkmHpdvco
RxHPctwxNLQz4jMNMXcpAsCbmuxCnWJVn/fhwAD5rW5I+rThXhMAGfDbOzacH+VdkjaQBbyFKCAp
+iXNj1Z7mbRX8PNFGCXoLp75BIqpHACzqeyMfqK5R4eu2IuKvvoKH0gyVaEtWq3YUXo4L/F9N/sI
bJLr4/6ptnn0Y+UnZl0EcIkzW+upSqS0+jcsHEzl0l+N0ECa8+yGybqBPUZmQbeXHXJO1KBDcBRx
EmTscp8Tvg6mjlr7U6ZAh5p2zjCZq8VX0HHEZ0F16McYDZ9Ng2UuehIbXwooq0W/TNszPT4L269m
PaCiIgRxGzGi0es3y+m2VQGTHKaB8xn4w8nEvwF14v+7gG8ca2c7ZUxbD01ICZc5W66bbuM03qWD
+lLpJEcHA75t4LBuPQAEubX0uDInSXqWZYjIQ9bB/aDi6q3XLt2wBbdqk+2NEsL28bmxVxOgzojP
IzHKknC6tHdd83IpGciab9fYcdyVNET22MmHhGECNx6Pg3ACTZVzjI3zqALqb+I9lDqCckntXrEc
tL/ciYj2kQTDERSpcFU5LIGR4TlDuzTBc/MwSIYemvtXNrCpOBjpxQlJjb9nX+ofZru1tRdZ3bVN
boQPZww3vDK6nOyPaysAj9t3jPWVRad8V7wXtPB2DPBKjetY+XL0w9BeGEgGustmXa0yUPgOnsjB
8kiSbM12ogn1O2PABtYzcyQdlBrxqlf0ZczDF+svoMYbii7XPbMz/CSQ+rgrYhYaJ2ypOCoDVjmu
mahl0FAZ4HvbEYOaJT5y/1ap767kuMzrSyIHNyTULeOPkwenHp+KrnY7aNFnjbzWN+fa3xnmeJEU
BUhRweEqaXvFHzuN3LqU7uGTTCjbsviwnI9W3m2KS/uQFUaS+CCR7tKUmGQEinHz84AtDdVd54xK
Q+aqJTtzGv4aXDbKngzmPyR+CkRunsT9IS8BSQss5DMHd0RgMbFxGDv2n5ivtnoPjDY4NvCf7PoT
4XkOsGPJKuLZLPk3AVBnGPHppYvKO9Jdw1nKzC6lc3DD9QA3qFL/zPjacb8TlHIr1ZWB4cwY1rax
M7mbuH64VYjyxGXKAPjXRA4LQgEAC9R+Xa4L+hYNZn8Ib8xDOW24JjYGqqEmu51Cs0XV7Gsd0P0A
fXI8T+1GoPRYlz94etP2uzUlAW/+Luunsn7KkpLO5pxRuJLlHzZN1KgbKbbloHiK8iFjLJItCeiS
Q0AUH1VMpqikBS9e2Bzt8WoECNLWvkJT788Kr1du40Tj7Ja1P4HJdH10kM7XiPhLg4WGAdlbx9ud
5TAESIcN7gWtfSFVdVarTBb4nlNloySHsP5xg2Y+OQ36h81H4KR/vfNgcE/9FiMeeNQ2SVQOfnrm
YzNlGADIhHFcar6a+gizHJWl6o+dPDDDawnM1fYFMznpodpeOsXa5xScehtFgLgc/moO1Gbz2amH
aCAAMm5qf58428rb1v1vbz4hPHJdUN8C7Ln9YaRNMTsjh7wVA1EtHbxqRJvWYO9gddGstYd+mw3h
RlA+WPGb4sHugXljb1hnxl+hfLTdmR85GS91cLFh8RFVC3kwxlKfMS1Y5A6bZz6scvNSUO6ChRWS
Ux8nKH01KQvef5fJRgB4B3qjBZ6tJPeLPjRrUdjHn+F/AwVXg4roPFdTHz+eL/nkrdacT/3RZUVt
sC6hGfo8PhRQEcV/CgphXfDrjLQNnRwIT1BCAbnxGKnyHXGl6pBVivHb4eYl7GYbcwjydGcTEd7L
Yvvgeye09EUttGMc/TEcLQDXDYBW2uSjpCvXKimLcr+9gTq4L6sRKwP6QzkcrPDoDh8y2xTV2h9Q
1YdrPN5M/VClF1GcG+crFZ8WX7I7kJH8ythqGO4tNOLcdN4uvf6VGWxZGUy5B6UVZA+3CuWc/D9P
6ItQuw3Gix4hkIo7C5iY5+2d9OITZIzVD09+BdHPxC9zkl/NO4XqVsAfICgQNeO+shuOodQB4mXS
OYtaAx+bjb+fQwR2PpyMzSYV9B9prg1rhb2KCp8RU4V11apt3E5XDbLKMfujT8hcM9kn8E3SVcfx
G8TWrBc/vc5gVkOBG+eqki0IU76NjnMzFZLQ1N00qoVX7Z9e1JvWfmcIRxP4vAjIwe5VuwL4sNar
hhoRsGS6EkPIa+hgENucip08HeaYaAGDEkoNQSUwMWmrv5SAZ1BQ+9S/JeMrdx7C2MYSGsw/o921
+rcywrUMSEqYcuUUh6FYwgvA+5G5J+gOPwlnAY1plBrrs4TIneacbN74sGe4PlmU1IMvGZnSg1FX
n6PLe2s/AZcZUDXitpun+juz9aQUHxKFqRh/HPmMCwJbzbN1Svga/CSMXj2oHJr3W3IY5Hcu82Wb
ferqQ9EbonLNoil+gZksDZtGHWwqMOm3eMB2zGMim0E/EkqVXRoPwjrjxPCaTXjlcV8wSua6CR/8
UXnfhs6Z8RmUT49S24lla7nfU8C+j+g1OxX8HppN3urRkbP0QHiTYOXeq/nkk7NDonPVpxVosH9C
t3+L8j+7J4nJwSsYLZLMA7DQGiMd5bKdusFCx9b/mSO5QbZmQoP7tP6L1YMbbfXkrmk3yYYW+Ciy
fNr2NcNJ1NJAzjXcZMSTiX1fgxIBiEQEs1G+mfZE5dlTP0syI51yoN1BwXwXGFtpbQsNPw8RkEas
qzrbQlHzh4+0vBcVNeZTh2IGQhh39+hcx+bL4TLQaIzFCtIUrLDA59qRewyns/YtYoZcCdRAxj5G
9pA0W3kLP/wO5Jmoy6D/US2ETQKXKrz8gjlaepAEQyocIM4zjeGNnRV3B12PqAXmLnI/Tr+iLnNp
mgPQIh37jzYrnYtUPu2RLiH8TcYeuUvjVtQbw7bL/LPJMLTCOt5CTXL04ZiFmJu5OMLt0aFTKZZc
epW/YlA0H+JPh62hH6xnFVs0xtIAwcm8oZveJBBRkSsbs5+GAZk7vkbxE5tLwApDGIJ4Zb6wDHPO
tOFmzM5amCyFfbHs35oHY5QYd2O4Nc6RAuoUgcYNooVtFUdppRu9qW9a7t0TRhf5+OXTMzAxTHE3
Qn19QMFQWCEES6gal2xZSymuFtce/CGpfe/yW5atYuow0i1Td25GRzDahc8Os+GagvkhcWHsIoOQ
BImSR+yd5IQLosWsrrodPZNjdKldaGvEm0fCITcbSIzbfPmKu2Jr54ARsVjHq5TdrjsM4wdL1YZY
yJtQ/7SYlmMLUvqHPlb9zE4JG+juLlPipRD5JzIICbeA+04b7rzevcYE11oSCmgWy4xHOhCcwNGN
0gHLTfubmsT41YVju3OpvRr1HtbrkLORaLggcvWqAn+bWcEyj+MNVGsOqeCeQaOowMXTz3EgOuY6
FGD/tQ1iCdF880Ep7CWk6CfnATSLbMMWOKeB4ICkPHMYLWfdyCKGQMQgxmxOYXKMR48d4QGsa2ah
tCiYgyoOBjXn+skIo5szN47foyb86Bj7VJNYBO6i7P4osDOCrzSnNfyR9oxym5cI431dxVunFocG
lTaygez6wdwi9JMC0wF9BsS1hDWZMif9yUxumoRuAZ7P+iFeWWFGCpusTHT3q1vrvvdjBcXMfqt7
MCoqlXztewOQtyBi6urlwW0YX3AUGm6tWc+J1cw6jj2xWFVAFZjcrizbnsU6OKXoLsPjZMGn6GzW
Rv+MGGeCdXGcS6rvdW+diFOFTcwrNgHTJBn1dzBbdGbgt0LwZPSworANIDAdh+ldeuRvelBARxGc
ZMDD/P/w4E5DLn98mMnp5IYLLgnUm+pO1Jz36Ygnw/LNNc+mQOv989qPVN7RUbqS8Y/Hvgf6Q3CY
6ZkpDAUggr4AOq3sUouc1Y+VVts+z9dVJd4i+5Ub75P4yq1wmJhN8BOw6BD4gKdgxndRIz0X/iLN
7yUHNA7tg8BcU3NKE85+Esk0Cl/hgUOcz3vOm5wYWT/0/hRrWBygcZfq1dIYmRpzrm6udaPLkoui
UpLlWJnYxMlp0xRpimbR5XuX/FFINEUpj9WQkhejFDIB5W7SqsnIUFxD/G+e/+tXl4qVqwe++i9U
r5obbML24NeHErW1xqRCWRVwk4cnF73Pcs2S3+eT2MEt3pDKsibGgiEeMXET6QyI7F9keqJwNgMG
3yX6hdlOJcBZNtyjjEMXftFvu43cye/pbpCYMdoRQKTJlCu6FR8xWY2TckqyoaI5GaS1Gq+IkYUk
+hrlkThfOUr9QEItZpnzVPzy4NtdjgM3+f8YnkMCHhkyvm56C3kJpbMdC4Cp/TIzv0x81lLlkm5D
XvpJ/W1kcH4XIFwjZR46TH2TYpN1O7/+FOMmkgyOqV6NviOcAcmzkHsDBT2F/GZGS0fd9wVaFqEe
0/yO2F9GviRH+bK9pV9tdXn3kx13cF3+2s6nY30N2mOgLNQc6CTmHprSxzhEn6wVY8hlOQrtBVQ4
PmwD743DAKMQdKl43H1+ymGtdnIp04+kgOA8AikJnwpfeThdvZW5UGHPottEjN6HncXnF9PA6tUX
NcfIxiKgkIZnBy5hORsQAihtnkESoQ/4vaXxziafTmekjMNFHrYrJr5wdDvnVcNtGcptgZo22mgz
CSrpXzG8dxOmrsR8QNCXb86I3rHZISjsKnwu3YffM4zPCbchAuV8Ohp3cV9ylsKmrqY44yXsg+uo
AguCo5D5h4IznMVBAABxoB/S7gGZNR72ZvFPm9Kn2xaJb6o6r7StUe9auvS67Bk7eBlwBFPKa7ec
kYl81JxvfVRR5kQW6lmYvxLWywLlNDVw5FFTyEfYsUdt7OJr4gnoOXIxJMam+xT+Z6Nc6S5paJfp
EHk88dIY73smaJxyXkvnGUXazsehhmUcMy9t0JlcFOV3gPPXzY+GBxCh4OM5KcTiGgIK0tn72bAQ
7G7GwBE9fJoIqbK3b76Dq5CxmYvI5pOaw+upY4Yx80PEkindbctQNu+uNrdUbe/qXNGemSQow3fD
SUNf2NnGkLdx3EjlGSqPYETFnDKWch8OHV93sbTJm1kUwenKms0D41bFa9IUBFiABXCcnBRzg5p3
/IlwnYeJLvsmCJ6O/nsAJFnDoxRtpP8y0DUoXhiUYpP67cko6mWi5jip4k1eVaSXypff9YiX4crj
PO92/UYH3el5HGB6DEdiRdaQJu/paWdDyXCgemO1mrqAapKCPvQSCwqRKX4kV87IPCrVht4sJ952
ghuCQiw0hd5v/AorWWed+68uCGJh6GoagMHl0je/GtYREI3ZTgnnUEKs5hwOS6kvi2GeGl+FMbOH
izZcaxNgC6bEYUHjttHfCtIRrnpIXSjUN62BBzzP0p+eKE2eZcS/6ZC5pQH8yfuAlKxpi74CYsh0
NwKuokbRSQ+IJqIbMXmf+QwTem3XlfQWNnDpUZfsB3Fjfg/LXeOKTwv5ltV3MlFiOHT+vXH+Bp9C
zOFqEfHL1aWBSZk+bsI2eMjjkLmU5D6084D6KOaxHZS3WHdnY7SxYo05J3fk/kdafJqAj2xjE+Sv
zrnXAD3rp+598ORgmWZlbs5OmN2nnlolkHNw28ZYrNP6MwbCUn1qhPwUZVMrBwMDT/AS5jPTzhVm
ACuAf7CvnZ88eUrjhWfzLeIfDatrWfxEClqGv+hiboLutmkeUv5EUnszEFTtJVxUnb8BpY8LBQN4
EeytofvWCOjgqNkaoGYy1ac797tVGgCJC08ngO5jXlRZt9ZGtAOFVnQPu0AMvsVGNO8swAcG2f1i
xMvRobcver1dulq6wh3Jef2fFhE+VtWdorSzMUh3RZovJNqYMr4IeiMyFZukjhehC8dhyChcUZaZ
AIdW3Y1y3ePn1SMOJ723EzkSidWsrR6JdMxXFaNchRbdzPzIcKJqIYcwvhI1wqfYIXhQITMNv6Tp
PwXY+LExZ1FxoF5Bp2MyJlUPIF6RJ9IMcyUUczpAuCN+jxbLKTxaMrdc4uviY0wxch0osoE7DWDe
fqZwNcgdzvyKwNA0cmcIFxbM+Fd1B1Er2euUw7a07zo9Ldo9dU2Di7bbEuiPkBZ+Et1kiSEHjQCd
jJ96ApmQFT8JJEUWEPU2vv/TVTTeGSfgBipokqmBRBuTdWUOhx5sRHKqaAHi6WQ6RxyrF/iWW3DL
1kKJh11gBRiHkoWBh0bV9V3IvWlKt9dsPDig3wrr0Wj3LH5PICsMKdMr9dKSy/b1U0WUjnGTyRbB
9eHNZSKv6g+f+E6ARTGMyvkkncbpIWlyEMfTW0rHKZdOZMVQBZ+OXN6yvozF3SQdSjXbTFjYqCdF
guRVZT+qPL80QMZ8Aq08XCDLzOotMbwvoio2M1yYbig9AtwIpXzzuCDQhTRIt7y987ydl/zZEsGT
mwHElbYt8Sy2M0s5uNmeIgxKx8tnqO+JCojM5h7KTsvsOBpUMO49KyN12EjkyKAkCo0Yb3iQA16q
1IUplRVGQAx5FwEcX3b3UZmr6ktvL456DsydmpID+f8YjUZmm9z2Rc3Uk5LiMjD2BU3BBHCBSiLX
ZUJZ1+r4kcRTVRNTTw2wbYIDLjBfgXECKama58q4OGm29ykQ8WxzPVmrqhyxmCMORbDhJePgYfYb
E/VYUX4ZZhD5YbUMeWIYL3uLWqPgqJuXXNyHTTYRQLyIP9ldDGzPjXv3o1Ul1UUS7zLGBRm4jg5T
jDIxxWDHauhMBZJ4UX/Y+Urns0yqrecenOpWxGtX8bFQvOKKY374TJkfjaL8pXwXjwaKNzKUm2eM
7vpdwYBCi++yAePE12g/ff/GZwHDnYzFrhy2Nuzsol02Nob3ZtHCaFT85q3WDyETFBQXTFNUcSm4
17isHUJxbjBp41FDIUrZekd1Fdhn4NFty1kMN3aAxmNwYOYXZQKnKg/SMhn/Wpud++gR6zV7WoFg
AVTbP/bV1TQ+GrYVy0TkuuqsRAF7e+TeJx+DxWzJZMBLOWiLi7Fe9IieFlSpFr+Si4LiJN9x8wfV
pWpSaMVwOj2qvdnFZfxja8VaEhhofPUwMlu3KiqlBhwb2VHYYlFE3k4Z801NSL2cDqZ03df7kUGA
UeRLRYO1UoF70rZxs0yodlS1HHgcOioMvpZHZpTl8v8yzdH41zVky8OliKHVo3KxkDSMh6y17CZj
Jl2f8JNtJ2FCu9f7rVbb8+l2ArhnKYAzW/0+7H6HyHjHbLxhgZyXkb/0UhO3LjeloxacLHGO7eTQ
qT53JnundiuvWw1QtxwPAvmE+azsbutIShxYUmplVYrPVPBaE1rNhyde5rDFgqHkmIq+y/AaBPHm
P47OY0lSJIuiX4QZOODAtkLryIiUscFSoqWjv74PveiZrpmurswMcH/i3nNFDwM9fcmd+ruuLsqx
n1I4v5m5S8JDaQA5OmTB8+TYPwb7FFsWxwJz7zSqXYOGtmw4qkJaKZc7oy7Xfc/AlGOAQqg1lhFb
MKP6mqALaLa8OtjQAk5WfVr6+aqLwCEADXNCpN+1+R4zSrYxMROXjH8KN6w5XbnSvQzkvfeM5E6M
iDqB7xUCENC9iYCdTunziA0tx/FciZR2zDy3dXgNgApljpwxITV1sNimtX4T4TyDbDe5a60ig0pK
EAdiMBdow2gZ4iizSUYoe4W2fGN0r6GJ0+q5oKLs61cWuV188dO3Pp822FMs7S7dcCXMOb/A/owC
HV3MeDS0HzH3eD7p11U7fdmx8wsve2mhZXbGN1lSyOtqbUv/mQll1zEMTH6V7xHkRN0LOjbXTmFF
0ryYkBxGIMKm22QqZ+sn3k/sRNO/kCNbQV5tyJpvdW4eRjo2jgobYuTQITf+MAZ9D42FS4pNEVeA
CH7z8nk02LoQjfcbEnjDxVbbz1q9Iuxs0XoNUxh95Vp3t2Jtbt4x9C/6HOjqlAVnowPcEWezUuCl
sYyPUnlrRw3bnKSzuBy2ehFuCPPTzenk8WmrMvsk9aCq2OrQipn9zuboYLkzy9lh1mxaUWztyHw1
wPQgLkA1HqHJgFGJ564zrxVNiAudu1rHwSWOd+wloPk545UyEKcLJwEXA2NX0X8idQe2ZHlITOSt
LV+n/J6x38RWPJts1rHxMmA+nRh8aygl7Ve8QouaD+P/Jof0qSz/s5hOOmSAI3xJR6TrWLJyQrqQ
kS0c8t2tpiGLMj2ExooX6Iwzas7ZIdL400EZS7zlV1fj87bUow7iXZbabxR8SYNUiVwastNjpvEx
uhOlrGMrxd5oj2AAnmX90Y0Pj520eSqTB/RNNkf3Uhv2NYCUlBWlm9kPWMaT80uYyNSgupk3J/or
FsFVzBw4CD4mEG3VrhLnlKxYJJ/NuqtMigSQDl5zrEWPY5BcY87uudKKkW4FX0X3NNpHWR8kGRD4
AB9T/ltGuOaYTFSVvWpc7MGIEfG2eANf+xBrSCEfYCR2PY+DYUO03Rc2KwaKoJp5VM0nAVhUol/3
FWw09M6mJZYeOhTkY9pZ97nblbedWvHai2o5jTtdY4OqAKNsGI8drO699Zj62cm/xGLmWvFThJfu
xQuTiyixSU0avE0A+dKdFpmerqKypta5eLO3ISMrB8pdCpeFvbHWhSdJCGwfnn11KebbKskPjtZT
VmJ7KTkSgYn7p1Yi2J2dX8NL6yPNZhGEwiPLtkTdOvET3pR5CxF8JOJPVWvXueSj8a8G1hUxfKk5
AiMDslfFk+Wrc1hif8VG0DI7CPngS31fyYA7ZY5VQlFN7EMK3ioTXxOH40AYr8bRx1jXAyOFGDv4
6odjDnrOVBdneAYMZ2U7C2kL67wcdKaePKxux11i4mcY6fsHZ1YRxkvPeVXW8EC9xtyZ5R5vVkh4
SqF/aYwqkAOgcX/N4ddm6P7EzUE0mPGrPrpbZJnbzc/U3t2EJYL6ncSth3Zl8iv+SZ9Vg83fyvQg
6psWPfG/xVaD+AZ7EilNLJ1AF6EHwVhSz+rAvjlWmA7Qc/TfqZvcRzYotfgzFUIJC7FamZ8JbEYS
Nv6Txh6205J2qvb2vbadFKU5pHx10PMNMzuQ6BmulHtBjBjfxjJqpteZRCGZcFgkGZbxwfXLjdm5
RFA9Ru219k4lpEtj5Rgr2X16xWfKhaIsQhRMbaMV+xEDtkLzzyfs++YqgIL4/17/0Mt3J35L3ScL
Y3wpmCEGmwDhiTYBqTcwsbanLNwaNFsGn19LOICNJdLmUpjkSRvPBY49jklbfoNY1+H/QylAUos+
s7JQN+ihf7eTwThHilDX5NwW/dps5i5rxivn8gXL6d0O/xxqsdHOlrGTwgAor7JiU8BsFMV1s6HI
2ZC+dwEmciJtfh3h5IuNt8AoUKoD9A6uHipfX6xyrIbMjyOcDGGLun6AHaOIzYFTVv6OfrJsYJ+Z
yMbVeqTh76hEWh+Xeh/V99TNlqVHbQjoLKiRLHjTVtrdgkwIMgSZAJNhxhZpMO+OR27olwDRYsUe
C0zwU3i4O1o7nb8GRGChBmolp+WmUlgiusX1o8HSprYH6+qzPxUja/ng4jCp5geSz0QZfE+W/V30
2zTclqxuu17fg0tfTMzGTVJ5jPjKRumf3b/LcHyJ4QIwn6cMzw08v15+jqcP20RiOHv+sJ/ozV+a
PsYife6GmPEYtZkjrlXFJgsRZMv8s+o/jORIptSs5Sh8d2b/AS2dKeEDQb4/7iB3CdAOEULGsRnB
s2br7NcWoTaxjCaprabLEFUuq5YeOtp37qUBc6oVu0mfbkPxxDNAk4g2dyWtg2kR+vsQSFdJBUYo
hvzld6ATlCVau4FAwBYVi+/dq+Z5dgU3dXXC6gBAk2a6Y1XFO1ciHLZI2fTdkaT3cpcgzGYJt/TB
HaY2k0M8tAZLPitVH2NGR520RwBG586nNTjjzkYmjli0vPsBimtnEVDm6IIVEVldLjSrVL4Y/o+H
CTdqAmOlxgl3DttmsEBYivrhkdRXobGCSY+9nuAi9vi9qA36eCvAp4fCXzkEJWLP3Xr6mjzAv9Lp
by6VXIzcJUMXPDjPzsQkm5tD5r8Vryc+ETrVzoqfPLRFkjudgR5GoX8eVuGsJiqszjDXp29e85cR
rFadmoZZdr+OvF1gUPZomz5/iojNwjgKsERAxcnw/Hm07QxaM+scESZBIxx7mIf5DUK8AqyHA2RA
DyQ/M7NprrOLjyjJD6GvhvShxbDC97jIeT3E6C+tqmY/b895jCFixGRpMPSdfGLs23rXsXqwsAhY
Cp1VYO10PGZYfhcDvULNjtPr7m3w7IIma/x+JfT3QX9LvEs8Aos2112XbAerRl3u3zl1mORsFDUQ
5CDKNYxQLQQk4sUd/W61FmtsbaVPAwLmG1I05o8M5faqOrXe2SIuaV7wpiTBJ/yunHkU1ADbufZh
vI6bn2oMMbjQpngsjsNhWtTa7GN0DkUAPWdkOIbhGJhjidjHbvWlTfDbyPrYZNEyTu1i7AGjc9ly
6B/SiRzHzNp4yTfZlKcY5U4hESrpc6ukVpo2nFI17RwQXs7gvYZjuGWftzazZGXE2cEIvK0b8fNG
2+eYDpksfLB+sq6QJ/SANSLB4YDsd0h/A4F5PzvU4KpaHwn0nCQpixPGs5U0vgrx2qAWskgQx535
q2FcBEuPRDSm5WHMqqGt8ExJlAZWtkIs6x7oDaYGdo/AtNXaUNMyI9Utdhl3DZyXivaEubrf0jBO
zArcfNwI0izZJCHHFc6wyLHD5C+dC76CZZmL7UYkmLwUz8JeiLmJZKXMstEZdpHJDhRySLhOKXDK
+CfgX9PSwWdd4q/jKeQR1XAEGnbOqywubYviz0qSw0gpomH0S7Ej9x72ZNPBajyiRaB76C2mC5W2
kFLtMOp/5Gb9prv21aS3Ivq13hXS22Ni3TkdJc7kb90A6qmX6n9jAhQzmC3oadQvU3vayQDMXWV2
iiX2+BEYVr+QKcogwCJ42+agSS0sFjAxSE0rjedIE49EavHCnXVy4Jf4j/YamwyhmbDXC1YsdyMI
9VVOkwWsmQlFSJkzQqBcNKWjb3V2UHY8LO3cO7BgXOOJPqkoWfUZmskyX5U8y7aJ5y5SXOyWeJR5
c+4nhxmfhoTQxyoOUNkrmjfXib6d2vzlnsHIC1EKLNciqcg/8hiXhEPs0k02gFokeGN3spGSjAmb
scl6M3zeAc7fsg2ZsfurLCHemt1hU/XIaIAhjwhKIYf8pcnQ7gyL5ArLsBeTJAyur0guS59aDVtm
R5R5l38NHQNnCJHb1EfnJY0fw6uwLsBuN90LJhW+GpOc1aJqf7Q+3E+keVayX3dOuRGG+wzP6aPI
sb/XsmDGwkPPT11NwyPI7P0Y4NZ0I2yY4NZzaz/CpLGCYWWn3DMRpFmn+KuhNHpmvG2wR2c8V0ns
tsDKIQM4vMHC6H91O1kFoXbp6yheZQqidUc6+xBx/wAOXug9BkxRwuzvvjQznghSQhNWyXzh9HT/
1Motg+iqA9WrZ2+Wy6RaBtSFvkYQLxHq5hxQpNMGeWyRQ6jWYQAekjbFrvSlwbhhZH5haeg2wLxH
2XjRK7k3R4V7zswPuSjeklA7qJqxbEjUo6fJQxI3MMvwDjG6iF157CZn6yjoB1Q7+WEamVx0Fmso
Pzg5WjRse8TtmseI1zBnzIO572DrY4CjneOItapzo/UXi7rCl9pGpsxptYTEHEWGCX8xaiStgvWn
UtpdkVPn8nbnmY+Mt0yXoq2upMUjR+1TxlwKxBHb+zhKEBO5SwS7AXpSxp8+nNw2GhZaGB/j3tzY
EyjkTPdeIqN+U0OwQYTaL4XW7GYCi2q0ZR01ZEMCGeyyeXZN/VPSJZizGW4S3tGt3b8mQEuuDbRs
fM0ljwPew+I9zPB+duX/hxLW2sAOmV1WH7Hr/6GyIoMicb6rxP0aDPSgaa0WUY6WypiIejUDwszB
stCrEGZXDdallFhgVPkRsMAeoquw/gyLUThzAImG0/CgvVtEgCVoBm0BkmjZ0A4C7S5RXLdLJpyb
bkJAj1NG13kGiOdjfZAxP2cTjK+0tU76bKSFfJoSoqBnIFMIfqmxUHrpT8OQBQj2qcLDEyEXsrNP
HxuZPn2F8RQx/U5J1a525ayRc0AaIiMSmJECvN4y3NPW4WThpOHNKZaFOqnpDBn2SSuhBA/JtsLn
Q78Q3uhetXTLLYUT2M9WKNcY+5JEvDTEQ+TPevzeZVuLPVCJfWjTt6uhREWhH7TgfUDUkBrjGqng
Ouw/OlBWxbhvxr2W/yYaXCVXx4p/KEIQLOeGjV9AKpjH9L4o9+74F2HJmW10efFjFacIuZjf8kxj
OC5A6fmHuv2S6ji32FF2rIdjmd9NOlfF9QtVsK3/hbB1odG6ZKeOgqwPLz14WbCtS+I+k3Van7Xs
qDHarlvYp2zTtJh313p19aeOYCrdRpdDbi1mw7J+CaLnPHpOuktXQQ1m1P6RsB1p7b+6e66wFPoI
ryHD/HPKHyMi4ORZNmhz+Ka9dgf1w8ofMRsYnGvgCrQ83IRzCYxS6tNvVzYjqJb0D6xaS4ncOO1f
a3VKxSmAwgvWIYkgph6S9ItgwaF5cSdiGEnEZq8rR5p5NS5USopMZ2zris9zHFzyFdNmn+rhCT46
7o++PDk04ZM1PoIOGUysU0FIsWEbj7HeeHj0IlBssShWz2XOLEeb7IcryjW6imbtJZ8SK4OFoYLE
TPwpw91g5IAynqZMsC7KaKsYZoTMg9yIgf/JLe4KGLHf+kvhpZum6Xdzwe+TgRDXJ3t87Z3DQP4Z
E58FhqzWRneNoyhAiOU6v7r18LRHk5QrweFtMhFosLqVGht6EOUQXwcdkOv4GkkyP0EBwWriWhd3
Ass3uY9dMcLcCWqfj4daGEv75D9K98uFChCXC1EevWFdWRjGTyoP1yVOgtgk1MLBDZmovR8WGzI9
6J1J6Y1ei+rZ0rfK27Xmi/K+KWGR+4A8MKARcJCjAEBvgSgB+z+w3mep4StFhxLgn0wcUpeWpr/W
AhtMB+l6u2LSF2FGMrcgg/5JH9C3rqoB0dyB+2sdtNci83AwOLAfyw1AmDpgQ1kvLLUOx50GX4sz
TyS8yYQoc7qwPJ82o7lx6guO/qVbI7U1Pe/RGRr6sVnv/yOa37C7+GH/L+pYBSmk8g3d0LfH1etk
0TG35/T6IXnJwuAcIqFu8X91wcBsjJBB99XxNtZ0Q/tW8976+zHahs62dcur2Y6fQEc+dEBhuTN8
c788YZyDYefnf61z1SePRIsJol2EmBxPhHvBnCRc7EYM/j2Jg5RNKkiq4gnhDL1KfuPG4RvcBITT
NAwOC4LltmGPt8jZ6CwKdD7Owl455i6PNJZrm1GUdCDRtGsFIAdH0AEV9j/Jx1Mg+s9JOOo6ND+m
z9ISpLZz6VgWzdbZoop2AvunO3wp/8e0P7E3BVj6aIJAbRrpA3AcBkGGcTpqCe4vcoINtKVfNteI
h1hN0G+4OnFybvVmIriqPe+mQhb2pRKsI/pF3kF8alJGwC96ly4TvLG5+GwRz6nm1JI+V7dImEMk
uRJ/AKV2ou/onR59Y6+S9M1HlFCRkoQTYV1BH86dPdlbuDef2ukmHUrYGPCT+YkPrbEPPsVzkXGA
VLuWHXVFVTF6Nzv4UjN1nGSu2afYMC4mgUasUvMXtbFNlkDkIGFkQ+bsq+iXnANDM5gYl0wY60PT
AgRNDeCp7msHV8YFr4xB7CUOin0YDje/RsSmfYrk3oQkvcAHzO1zoqg7UfzyE8BeizhLWyX5Lqo5
HFsypyCi/OP4r5SDuE7HkY/ePBquFaePR+lmGtppyiFnEapAe22HYh21x9y6D9UTo6IgOUTMNpjA
+82+bDdpt0FdJn3AdOSwD2+BTfPBpZ3ArdqJBtOZTquLXBzM2KoYSZxwyehIJ6JC+YxZ5tlvs+ig
BwjRkDgoPb7xju0uxhEVbegqf2zYShYRi17zgOl20fPfHriqPjeHFR0RGU+ZjRxa2VtrcoFbzHs5
0GnFZ+S8RcxSEhC0/hlyCuK5TEf+cIoTGnLmLvohURittyXwQdQlUNy2A5qUoE52ZICU0wdSTM28
u6U4j9axH6/oggzibLpQ7uCQMNQ5A5pNAo4MtrLavpVEgTK5RPIF343xlReVMMnhsCJ4UyPX/YNp
QSJ2NdYAtATEnG9ooJYh8ql2lbQvqrl7gNGI/NWa4zi+C5YV0ewM8e8ZosyqmZZVlnDMvnRogyMU
MCaJ6rp013ZlbxPbXYdAxKnGbnHgnScUdG3L0cScy2gvLJEOhflLNI1vk9uLGGOGtaNSKo1D6/74
o3WbXLVnQLqCVc2eBmhtetHiF8FVXfY3CO7Cueg4cwrsJEXxrpEsltCdPzckWMqe8HAJua8m5le9
BUyaZf0e9Nx7YF2K4poXBN3N6o+PJGdLlvcbBxSDRGLXGtdae0/Lr1mIpd/BFVIpkixHjC3JgpRh
Od09uT8rLeIw66nlBNr4GjENGgCboyKhFA/7S6Wtgxz/iPlehGh40otVqKUDhS0Ofu3u2EbXsbli
Sx+ybFl1EEMajsOn0vEOfYz1EgFBjdcRb6pqupc28Nf9tEmB4vdU/bzaYushWG6CYjW0w6okpiQZ
e56ptEA/896NlFcF1tN+/Ex5v0WHkiHggYrvFib1lv9HjGg2RvA3mCGDelrCmoVSOkLSs+gup8VU
UfOjZ+hx6gTRBXEqLd64LDHXDz6zDcRZ6YDvqtqwzl2m1S6HkA+ZeddNjNg1SBqEm44Ws37gPSHJ
g+gvZaMWDoYsNetL5Sdp7qy42bFau0SQFcKIeIpJlU8P5f++1osuSAbaFNkBQj2kIVYa8FrR7ygM
INWPR+5QM6eksnTQaXUMq6Or2M3YjUoAzYJYlrt0ERCqdTj0Nm4suGlrnf2AQWlnwksRmcGE5gqc
ciHshLUqa0T2rr2LptX+DCU6jW+3QyfJMrmD2FEHR2HdS/abNhTjlJ9qXf71rHFSYS9CrdpKAptd
HgLN88/wZvchqhyLzqlx3qyKSttImfsjKnO1hc2jD4ezOukGMAi33NWdve2z7zzSOW1gy5Gw47bZ
0mJwUri3CpmXzzxZ6Wj/i3zjq3It1Ccm5FVkETZS/OZBihw4X8LpW7jyj325H5Fgcmr7D6RoIfqZ
6J1r0woPVQckhx8WcqE2YRZW/aEp0rXXDt966frIw8dVr64mNbB36l3aqq2cXlQd4ZzxCAw/JXm1
yNhDYCrhYWGp1ItNLQZkPzqjK7wkzWufBVijvmQA6QtOJNGkhMo193wOzdhW3SMTBtrh/urN0tuG
YE8S1uwcXw1HLoMvnazDhqXQRMgge20mUHZ/dyOsQb3Ja4aQeaRGa35b89SPIMxWnXvVBciRAJfy
PMSw2Tej3hpJpYHVvSvnxmPo/1V28GTC53JHZL4c7epJGpIMHKR3DZYw9keDPNNy74UWvATFdyFO
aarIxtTWVsHylyekoGxLDl4LEaKxoARtgDNuEl4VDc/fqA2vCd9D2hEpM168idS0TUbKGdl1w43p
pTEQHtkhTa79FSw/ss6qjTdMB35et1LFB62Ta+lxVExPRffs+KeqSSiy2ZBzZE0N1dc8Ux/bZj0V
8AgLxTXfLt15tkzHJzV7becEGb2gFjiWAhlUvFX5ujHecoMMARZyzbcW1tfGR0xASKL9SphO5mvb
mCE/aESjOUUOgCesMuAuCVF44T3ml4yWI2dbU9umqJS5WNZBmW1aqgDV73uPTL/hQSq3MbKcsj9H
Z9Plc7Tc0qh3RkPljAbeHvJjhyTYai854wZhwRlHP+urpY7dygluDvVq46CC+dIkgaaZDxyNU3dD
YhThwutSHerCvze1ey4DQmVilDR8AGKgeu26Ye3qwRG5a2B4l8bTznVtH92i2we8DgbhSC2yQ/zJ
c95mtJ1hNEQPWdhmm7UkG6DYsFKL1FHjRlUYPzJu9Sk7D+27nG6BJEkLpRzeIf5LL7ZwfkOYyplj
PGG24Km4uuZvWp6YMuaKq+5pSG5aAcvEiqFSmLF3DpxH561tcRzAZYUET7hUoWJl4FJTGIbz91q6
q7I/sreed+z8jg4+75gTGFoAvtrm5sGOMOzukzJaDlRLOUGP8AQyUsR4paLXIDhHMEG85rMI75nx
BLmo7okStEgywyFon+2iWVf9WTDdLXKIMUGwNkS4FrTEOfDuC7gLeEX8LXtqhUnGNYptrJs8JnpJ
BAIARpw3xSoerNmEPefc2EtbkAZdVYwGLCy8OtESuHfK8tGLkRkMCiUIOUDDKzwk3jp0oYspY3hV
qvztarjgPSMMy8urQzJPesz8YXlv2vhaY6OpP+PsFS3exO5isA9B5uBF+dXNb71XKwY7mwrpWs8A
QkM469q/PiPWujt31jALJP+lxIJwkMLzMdj5wJQp0e1Rc4XyAy8PRPt/tfadhVdTv5uo8dnc4aP+
rBM8jOoUFifN39FiW/616Pcjf5JW77nazCJd1janX36IhvRc+tuxe4aYCN96ZZqM1lnTCcKwMQLb
WoW7cdXX/VEEvP7+tKytHMVGKU+xM0+eIKCSjEC/3d7N4U0bPsb4L6QzT7tzbId0cUeTok2O1sHS
fdQ64F0AF4FhUsHNwDLSYt2oU/8ZaHcHxJcsxCZ58UW0rxxwDsXFpYhjW2btbcg8/Ub6G6ILwBIJ
iOLNrdRRUx27lroaWsVUnwyGbmn3IsJ35KfdAkLqMujhQQz0RFMbgNMh5rq3uMLmDC7sG45DjDb4
LWM6tgF4VY88kZVXOSzB5ULRmUwVxSju0I3Mw1tWiY+u48cUgXio3+04uMtOe0m0hwaGuwgwNniM
nUn1i4lu65C+M2Pd+jimFEeR2/T//P490j/rwL64QsMxeQt5k5xc7jukmi2SryozcXgABSgBAlRT
U/OMpyuHi05voJzU9dLxtgbXpuV6DAgs5uPtG3MDBFys5bG+Tk4K+orvhGNZR4tLPgmJBFc5n4fm
OTPXNnqrYTyM01dv/UzgIXKDq6rA0iVyTK/0GIzJIs9lO0avH381DCW8fC3ZX/kUahMid0Kd3VtP
iajnVwKkXUdfK9qdjFdYe3LDey8+ch4dzcRGxCvcW9sIETdLO4qn9tkLxq1l69s+UbsSEGnng3ZB
B/pVJIRHIxmCJkbOrwnXaySAdZfiWSqqLasyNGu/ynxqQnI98BgNNdb956GdDpraumprDQQWjV0L
aYZdBsiCKgc0x7Odc+ec5ybJpLB7CyniDYHw+lapfeIGG6omdPGwseb8AB1aW84/VlzKwUWMfJY9
awZCSoEyuAZU5YBXDyrUlNmbPHypursiS9o130owIpaBHtdZq+pt1oWMLZnVONlRxWFNWLnVKkLC
CQ40DbED2Jbzzp2Dd4PyH90BUqIxDTdSDNSV1AfIogA0ustU27sS+Lh8dpS+QWj6PKBoN8kzSx4O
1Q2pAVvXDgg8VgQ27GptZ8lLXeDWY14wRDo6sXztAAvD26dRihEHhlxy1XJuuLcOwfTgoPIM6o3T
N+9ZRXFM+7meGuT6+BSjGlYRoZchtjlYsd1aNJ9d/+rK994hBOXbwv4yXkcgrgkwZ+sirebbsuiS
WWjLqDwb5o3XfVJL2bxU/EHTvFUR+PMkDASIvS1rVGqu0SEVgugMGuoqB/ozY/GOFr2Ai0xDYDle
Tejdm+ncGTD99Y8gmJbWsLfkEyDujimLgya458/s4qtTflRc0uUFTSYKJ5Hus4Gk9jtesocmvO8M
L1UQelcO3wVaS7YHDQWIGxerGWXbICJIUJvEcSfJYp45MOdJL5BNho9p+vbIyxiac0HYtLv1CODt
0lcMgQMip2H4kvk9hsFh63fE+zSVh6KZFh4+BEoAaK9mdUyLE83EcrYidsCPhoLBt2/vCTV9Vioh
hMXw45VCXlGxuNULPPrZiyx6XLRcUCwmbM+6dKN/I9SbuoCCJuiPgV1Kvt6KMQUyItNX64mIkp74
wVrhn68YmDUWawQ9iT9srKUJKPF/Y2Ayp2Tk7YdPVmXw8uR7SJ4Lr89dFA/+xpjnmFAIYRUBJgXi
9G8SG0cRcQCXQW01Zxuxpac5grVI8grii6UzT6vGmTCipPjHYt9sP8B5/+vL6N3KggPDJ6kdWFhm
hv2lk3C/MoOtgn+Bjlb5nY1Fi2nrUH6T08H02z4x3mLdkCNejJaF1r939E7sBYX2RdTFTpCxESBk
QiuG9C/lRljl+aoJKcDwVka7jEGwv69QTw5B+UeP/NrTJ7u18zy1tJqTsXPdHMyBznw8Gp1jQuPV
KcgV2Nuq8ctWT1VCakxVvobUv4Ol731Gn0SCnRrzTKCyAhqZ5+vUvxnWAKCeahAKU0u9Tw2vFLJF
81JkL6HEfNOt2oQCnPXowAoB3mvkrVrt2Zy2MVmSyXnEk1uGzkKL2e/qL17Z8goVpy6C5/rse2cZ
HSUBnJVC/XwiT0YwlxFHngLw0RiOAcSsWnlMFIFRJ7hPQKhJS50YxverodkDg5paeBDA25yM7S3A
ThjiXJVMYSkjrIGcQv816PeexUhlwX1LtR/P/eq0LYdPo9R2VUeHJ0k7hhhUZuuYjn90a2pllE9G
E8yhr/+aCk+h5B32CUpA9spP0aaTo07gxxZ/lzbz+7ZepMEpdR4egsjgFlKE58xN9RScEVG8+T01
zzYC7yw8KPeg2rXmuZAx6H5ZM6krqca9ruEA9TnINCQOL1ha1x0IB6MFipW/hPouC44Z34pprghx
WQ/W2efjtlDdlT7lTV0v/OQWpcyRjM/B+ZhlIbL7yYdvfboHKGUFvHI9ZGaGPV9+99av1Djv5zM4
NhhGQF5nQ9Iw1k+NnYSkiZmx1fY1N6aWUQvvcz1lWRdCCrgW8iKTe42sPxoOJqFLzafuwZLkT8zG
p8EBTGlUh053WB0BWcal5fsnXT+NRn4hDYDFbQ8igJOLkzylno9eXHI0FCI95m26s+jQBvG1AVxw
c21tRD8VZktJ0nYGAneYY0SaXVIivaKeQIRaxt2n1iXrIJIH5Vt06EchrikmwtDaEIQ5u/WgIKCx
jLOrRghYhoMvFbOf+NNiZeQgvbHamWLH5nFambUg9Cs6QWgC794zueRmBcngFivX2BXFvqQyxHua
l7eG5VmGYCOx/+zhwy2uQ7ZNGKAo52c0f834IttzwIOTsNWbELc6EjUGHlevYdJIfV3LJ+Y872Wu
jmGgXWs7OBZe+13kfObMf6ZU37khKF+AzXnaPIuMa6XUs2PQjzvT0/41ur0N3JiENkoMj6/FYeaV
iievwPsY++dSEb8mJIwgkqeqOPzL6HDTllspqN7xkGP8bKu7FMayb4pdUyPVNtKJJUr4NsyjAuKQ
qPGmfwQGMLsouENwnLLQESWDqeQ4VU/+yPFBpkQQv7FYvtkhJCYFHnXqWibyGcWK1v4AmF8QdoB9
VGH21bthEStYjAYUAAJxG9v9jATck8GhRtdBYkDB7aFIWTcMmVeyITyaXDCg6PYNvwca4rR4WZse
og0eQ+7M/SDincABwfaaJbw5fUQ1gi2IHKFhfpZpeqj1CqGW+NKz6cXw+qXO1ShjStVG28fCOXiu
XJseNzqQu420Q+7Gudliaq9R8dUWbZBXbrWo+ByC/NS3brhoxwTwwuy9Z/E2IqUXZp/DNWl+ZV0e
UPM8+5HWIjEPziULNUV6goVuH8OsWFfAvHzaoVYvTlOJj3wisb3Nma0VGCHdVeTEODpASCoyLONk
kv+UwBOFyNwtnD896ugIw1dzcL90PFlF3Z8bEdIS5VvHYugSYV/rbKriZivNxFnGWfUxeOVaG/11
3eonHeykj2yJgsx5K12sVCbCxdZp3zSf8VrdypUoBcEjvBCZbxEwnTnXwoEEIVJGhS0ekZZYBsYN
KDvNdPiMalcuAyd5QTPDeF7m26gsN15K+sfg62jBBiwfYZK9Jz7IFguDqIAHrw1YS/MK3b4d04JO
GSM76Z6Eyh4DPvs0JD5VVz91Ce7VTSgOo2lVs95vw+ZmEuvUUw0GI4GbKVMmvLLD6O+L5LcL9EeH
ZK2u3GM24hBKcTXY7pveNXsBLiiYo1o6jb2jgvtlatXVqCI82BGQIOmF27xqz0Nn77qGi9ap3urp
P47OqydyZY2iv8iSc3ilc27oBhpeLGCgbJdjOfvXn+XzMLrS6FwGGrvqC3uvXW/aljum9xj91rr+
mxoISa1hYgwDKtE2Z/PJtRndsxOnFy+mpY/Mz8ZS3iLyMMio+soBcLFt46GyT6Kpdjo7waa+wz3j
dI4vU4pPk5+S9dFhKKK9hwnJ8d8GRu+mAOdurAfi2wyzR5IWPDEwUSo69czDZHQCaOv67cug/hyz
RpKH2NOyd5r4Qf+TV+e4vU40PLY42tyBAiQHPwyR3F4qTwHDs8mxTy3mFS21nqdYe7eGaMXeKWVW
WnK+z+YgL3buGvpvNwWiJN5LbreY5hX/m52959qbIHvZPcbhppkQ0UwgjRiXg1vQrZNhmfs5q89b
NTztuWcgYmGEmx5D+3O07iZKGyv/beD+FRzJPlNgeEdsdaqEzRI2joC1nfxtbX9NvIkRkbWaqlVV
XgVLPuAU5ZMoD7n3NYluP0yfPMDcYwjkSeloR9xH7d4yIVZYiicfCGlQvKWgGMqCf42oxc9Zrtnw
T9Q0xnp39uxTRGdlHr3kTHirBJVZ0VRE0ffQoHz3N3KQ+3FaGYB3IqCKRAJh323lV8QkKGPunOGs
MNzqp1XlsmBkNw+yisJAIwY8l4+YkiA70WDt4uljDNpX0W6EWlcstDJIbth+K2vbm+uMB0u3N/Eg
T7nk3bM5cJgi0KqM1i7WYxjDDq/esB25rJV9LOzjMB3rbO0Yr8EIUo3s7KbExI3msPifsGuTw6aG
09DcY+O56++JOY/6yV0V3xLXFXqia1bB4Syrvat3p8GZsR8OWyoYgOPS7+uDj+Y/yC5w2WIJ6QLR
HlsZgAH51u12uUNGZIQwI30x+ktWXwtUEQTFLEkh2nny3e2OefjqzkvMU8sApB7TsxEYhIw6CyN7
YTF/MFT9o6fx1p2dFEH57EG3KZkou/yv2XHLFrExE07Un+aAuGiQTGSlFiyodLcwci8x8c0mLDsx
vcr+I2+0f7AOc/M9mpbaXMHHB1UDyL1q3oFPLEnICaCYh5eMOr2Q/zozYAaOLjxf2uYuY7bdpRL0
JzAL59Dn4T4e/7WpTvoqysn8E+2OCQ4s4buQVf6wgTTBL1rl2XNHuViSYaEfp/ExkEHYH5phmZfP
QQgYFOyi4njEroduh7iMox3uWrUuASzEzEYoeNml6+rkarsC2jvpLza1V0zlFrks9MYJRC+jLKMO
+N2da4/oTzQFrUV/6AO9bvtj46JHCcdniocuIghkWI8hyDVrzxNP0lEm66e6Xw/kmEzUlVV6qbjy
u/ys6ve6uDoa1CPGrDSh/oeNNEJCFZ7eQY4gU8D/ZnElyunJs/Zc90KtCFR2NX71r0Xxhm/EY7FN
QYF+FzRJ+sYhyIgsfJoctEJj2wLe3pQFulPgUGgngVVB3zkgGYmb9K47aGyWlcETzmlnsX6XhyEL
zoH/26QJ3EHxkTWkVvmMh29RANiD088wVqyE2MzS/XVi5TFKqu0HprTFODkUYSRHeZuQrDH0QcUM
jPbfmOvGyffQ3pqgxT8KEfdKggYTTMc/GZV3GENUZr7Un/o6/fSEj+OeQUY6OR8yZo0dVu+hx2dp
8kUSEz1ja2wn04KFq2kIahCaM4rCjL2c8BiZ+TRvFu+OtAu6e2dAioVytSFXXZj1mninL9DLG5XQ
4Fno1+J02g1afEGwvS4NY5eGbINNdh+IAcOXvGPonnVsx4acatxId2Nu7ist+Gdwz1dx+Vw2ROp1
5peJ3ajS1cVkaxKPbLkr/S9PmFIV2XpAJh0Y08kOR0DHOdtPvmcs6npLgSfRW7i6deb9YUGTbyVr
2KmMVkKKfZYGl5qHYCCIB/HXQqpswnqXXzM+E891T400z2gd1zqJ53U/Ai9s6KvrS1TMiGm9NmfB
skm2gvaTwJnAS9URi0IeHIeVjiDPjJ4z0eyRa+waN/3oaxhLrK66gKct7g4RRnlwL/Z7rZA4+xMD
eHvWJyHDSxp0C/SutkV+Uysd7BdpcKOp5h9pcu2FDbq+M0tQnZGFFThw0CbWqOuwDvLHtynAerpz
C7SKn1D/NK6hHQW0sDisAX7Vr3bPcED3jOhYjN2XrkRwc6idpyxo8X1hQg08HsLSeaQJcPGClkIy
JVBKXF1TrpOAIXU0zftRSY5wL9K3NPRpYFxkgzHm22TCaSg6qHz9vsrMjygVKNs8YkDpcBY1np+e
bo7oFiru2H1ryDonVi9jVNJFhBqAge2xcI8uGkVe385iduTbzE7Jb9oKNgADOTUqhDWotfUWCXjB
VHmMh2AhPdLmSofAYEdsm2KLuwUeRHYio6SH4rO1Bep/+pse37hRHnOjhlinYOoQoMQc0Iexo9iN
bcoIcZueZGRuUqMtTE/BUGBquWryAYm1EzvrvqN3HzV0/LmyFJrB0GIqK2qRnAPWeXT2uMmSxLef
nWlCaWcPxTIxS6pfp8XNbuFrdRXqS62pKCAaeIWTFUZoNJycXs7mGADZ2qQbM7bjq9uQjzqksro6
Tmwc4iTh5W9LSApS+KiO2jmZuizZBLaVx4wig/2dGMEhnt8IXyTFVk6+dR7ivL8apSCYdRxw+Zn5
+JKPvbhXRiOhhaBXrxLqmqIYZxY6a6CE+Ebw3l7MUGuAIqssPV/1dnRPDJU8gCOa0BNQ38cuk/sA
/QQMmRW7kEs60KHzF/jWw/7PtFNt1bD7ruV07yqyl3mHs+84YQ4gInEIBkkx57bl0h1HbZ7jj6cq
yUiCFYUJHLLzAH6y8VwOLtsiZKTibMFtnhOHsP9E7PPFSFUe2Ul7VBPLhYKg0Y3VuEwf0KKxIbAy
xPSCqXxmFhs7mpBO5V50kBp8W26UdGcUXbFOrN4/SihoO/AI3Wri+124FS+uPmkWmp0ifHHducFP
DKDrRhA98kqxFYQldrU0ZETZnMkwRu1v7SfOSXU1hNmqQQKTYsMJOqNbG5ZACpDbILBmDhppM/E2
1mpkO0KRYmTq4YImjHdRldBdGmKmFctQKGFGdspC2W1bMjtPmgjSbRArDRIOFXJZA5cMByt59hj3
s3Ooug9kp/HKmaL44XUNE9YCKYDlpfYT1LC5d06JH4xMjEs6zsDVYPo+KiKImqU9sLJsJ9DIqpTY
6ANxl5Pm7XyB9pC55vgmbYt3KZ+wOEX4mvqeqZaYOto+Ek6ZMDXOie4eyTbJwhtH14tzYrTzI8T6
0p/DH/SobHfE4IJXyPNZeymNrZ+S3GZ18IZKox6PDbaHlR/j+dKIcEOj2gKesDoy4zKkiZpB8dlO
mtryijVLt8aNBZSHJjbuuwMBsOYi0BHvAHKL93Xmly+VT9cjWoaawK1wU82RzoTOTizt2W3wyRZL
KV1ExKPbILaDSxga+osxb89H05/pSgg/RUqtTWXE0BQM/UsvJ3GUDVqhouGpUFXIIrLNo21jhzzh
WTWQ2m6rtapKaGFZxfsxTCSchUSPbCeJ3iFtZkBAQcBgpWEgtQnjYVLIrBDpTX7WtNxfjUi+uRom
dM85ZKfQnPRL2QpieQuLfaUyu/5XMyKqyclETJSp+EDg8mi1O4KISEPMWP8X+r/c/UcICPf8h870
XIGjjyxnG1WfnPfsXTAyF7BldXH20etBKfQ6/5uNTa79TpDsc4RZavS7LdmO0zaKYUaDCy8cA0kP
5zLdvtIOKf5k6DIdWGsB0mHSHwqmDryRWYAGz7yi25QCL1HxoqA4erV5jkuHLe3dbmApeRMyFHcT
Tvtx0JdW/VogOHcwWlUjPyzktxnEaKkQciLzXFyTwui3TSZ0VKreCoHbmxH9m5pd0D9K8W4IMKus
r7nul7y4EAz2huuSZoout4OEGcO4jRnwJcyAsfKHC+VRXTfvVv8+yJ98gB/8C8984aAZrMFpmvYt
wwOJgBswxmytT45tuRcD/os/Q571/lQXJaJmWhyXG2na6GQou5jOJsg+A4b/vmVX+92WBDhtNXnU
GczW5AIU+HYahEHurm55zceCAfU65Q4oq2SFXmNFck9arQeQh6Jh8Q10uNeRiXXs8yjRW4CeY/yt
ByQtPxfaP6R0WXHP3IcevgQpy0H5roK3bDiL6NKXHx7JltB2yaxnH9Em9zF8ROXzOCe5dLeq28he
7LB0XbKGXJX+4GEDSXsgwjgTPBRQnNxPWkZeUxxr655oiYAOUWfqnXyPRXjMrM9p+BDOT8Td2FI7
6/P59DNrlCoF0WLOIPPErZB8007KzjpEOUZqxhS6c17t0nXMNU/ZNqoBBvPL72m8ayTQ2KW1FICi
leE1I16x/mvBdeJm2vnuuJ4JlEyqrsP/8BHS3UDX2OPZwLnTVtiOvBspIah1Z8+0EcP1n34zm8G4
BGcXP/XJnlYMF9CHU6QwaQw8EWutTAk49RHVNM+cc7hwyRET5gauL0ne8C9gZabActoITSONDL4q
mT9bTbVryOtKdDTyp8T8cZOLb33oLtkVR+l8dvVzbhqvU8mUmFw+rQz4kOR2vudobEgXQuPEzUhp
smucb62V7DS4Oqp852f/vCnCQj6bStUmTv/GDDkXyWJNI+59ca2sCTEI0C/0G7PFhX08vASnhLRV
Nf2Kfcqi4cN0uQzg+Ma50jZcCBAjhSwQVDXbKasQVp8664BFj5CCJ3IMM5wpqyxvyVc3xEGAefBd
NlwJVF8fekXnD8uyRjElMZ00pADnhUaphC1E6/Ud5/IxjWaUWi3qTc0yu5+DYlpzpfcsczo9OZj6
qbCvIZPDEQwra9vIdpax03zVI8ZaAof8pwAEkuOwRLGRf49YyVhih3e4o0CF7WZvlAALQLdhN0nH
CtwDQsA9MFIdp4LTYsohUYHpEdJnkPKy+fDYZlpDvjL6BIECEsKYMsuaOJG5Yny2vhaXqSfSh/Tw
M0aj+Ykbmhajg1VCEmpLvEx5TMp9j9zPR2afUJqZdKweb2I5gOUaR51mVEdTUyNThPYlfdr/hklE
vtO01oHEx17cZhzR4GPUApukEZdEAJPXzc8JORQXjKoUjqMaWHE+18Y8Z4QiHQb6T184QPmN/suq
SZ6qkcs6brIG+umv/cxufwvR/tpDT6kUDxsjSMKFxv+rHJ3riHNykYbR0TADxjc2cJpWfwR98DVa
7nbwWPCxeRYejZCOl8rOPxL6Od11/1nBv6D9G7RLBJNcq8lInIBu2JC5US8WHgB/nqIMV/gARTol
uSnGIdXiox1nvTrdC7uHxrjq6bAwApB73qI0riQeJjwQggIixi6mwUnIcufbyCbIEvWXADxWkgFO
BRAzL2RPNzOAEoxAFtSdvr/JkiQeoYEnpe0tAspweSqq4dlDS6z0/1lynPa1SxifXeZLo9Pw7URO
uB4S85/LcGOI9n1pvhTz+KoxOKfD4OrkzrECBtYjPPNfDC9gZqXOZUqvg3wIOeQuIVvck3eVQSsI
CQ5K/Z/O+DcNNIGDARslSw5pVIWrkBjjdT4gAB4jD5kSggXZamCS3XzPOfYew25DILq0R7Qz8E8w
t5yraLhOo3BWugDhJKl4l8rPvrpKftUxccY6hf6TVbv2itHulRDgs4UbYlDGIc+WbjTdPIJaK7OF
AKSxYayOje7GeKGYu4sEtjguXf50wKjZV+eMA3xqMcf6zLOvydpLDlmufRldGybuLTEqV2pLMnni
DWCsr7oTULBU9pEaqbViafgmWzBjDgr8aV36qlsW4k51EHFBUFjY9T3iy69qPypWkSispceaAMbD
1IT6oTCI23Laf5wnb77Htg81DBsw/J/Y3WWOityy/GUNCriy/0L2ISCFnlwPBVuDV2CYIhS1E6mu
rIvldMz1d6cgG0BnGg8nhF2k9umggW0FfHhFnoI5VpegwDadete43XjOytdAna8aq0QDXbxgwQEe
t066bTriDskI0uoXgt+KZ7y6OrabBhU8QzyGzj8p6Z1zoz5goOua7Kmtjn2y1YBZmJGNFBfHgRKn
qufypskEN3PvvW+7HldxVl8g/0D4LFDuxt8KrEpsZ5dSGO99oDVLBxyK7TbRsrXKj9HDP4f18eY0
LY10+TlVX+48By1mi/NfNIplm74V7JZyBrYeL2Ud/rQW8v1sWvqE03s5czXsOIxgpoRtD6ZO5Tm7
guiPniwTv4kR7eG2atFWiyg+ds1p4JDCxIw1pwvBPvT91mM9OFSl2ARlwKxc2qvW+Jp4eSrFKnrM
8c6FBEtDtOXzQz1cJZsJt4syz2oGwUyCsvO5sohQJXIGB/gPGEeu8AqcEwocmd/DyX7R81CuQn7Z
ifox0SKORQBEL/sR/msGAHOefTv/hgQu6gx7BT6iRcuQiaGOfcPp9/SGgDSeopZJYuVgEBsavBUB
Ae8tzVjVM4OMBx4dv+YHy9TR0p5tbqOCuDBfVqfJpykPQvk+GLPGw4lOSZocJrx8Zq0gQqMmb+Pg
UFZcfndTcYf4JaG1XDlg0LRk/uldkm/Ri5l+cnOJeehijnV8FTpjPWaewIxaKg4doraGE71FtoF1
+WkCkVPZt9HAfuY7BWoyj5QLbJas48duifJ6YenMRrUDEcYpg0GFAMBDkx3lGPl1VqKtjqIBLREx
KSH6kJz/Jq9ehlbsSV8nIZUZqGPevf7a6puC/Y2HRtb6dj0S3K8sldkrjQM8LWhZ5Du+Z4xnSsIr
ILDuAbbV2wjKCOUR4hAjmKumkYM4BbLVWMTdO/mPM2wN/Y74fREOW1xVRr8Pp2dTfxS8KjB1pz1c
BFU93HYf42C35Qn9CxzDF9Pap4o1J0IHF21oGbf0VHSH5aej3Zzs2ln3qL6gwazzbSl4y6MfJsuL
GMmmxxfqKD0d8IE2CXm1J68MVA64cWMyf8OD1fZnI7GYaBA2nNOCmu4LnOVARZ9dEX/29fjWMT+M
+teotD+MLJh5NB48SzN23/shmasbpiCY0SNkZwo6WQs7n8v/NkKm6QoTvVzDq6FuKAcoydr3rKZX
RUCNc57dNxycWGrbTF4cjCuC7hP0Vd5vueFqhagm856LnjAbIOwDw9VR3QniwzuQY7wrj/B9I7jx
ztluz4W/M83DWOyk9WaLLfnts6JcmPcB4UuxE5LDeNMEEF+RE2+Jxh0VVcemUxsnP9YSpfRqGjch
a1l7l2Gba3zcOfoLUc9b7pFT4zjfVmbgqOyxMFWYtynnD1CIuK61aM1aslr5ID10dEtB0OkXI6/E
SvmIu+xym5CA4nJzrtzpZ0pGFBp8IR9jz9oggQOiGSNDGyqcwEwKuwqJWGWezBAQO3MupvlZAI6h
lFwWSWb86aARpEJ+x0sqs49k2pHXGLfOrdVelfNW+eVzGxX3sWC7h5Sh9RByqN4ARuo+tdhTIJEt
be/gksQqzaXIeaYKl42diG6RU/+zUIjRo6x0u0HEfzYqgjpxwxpf+ZBglxwuiXsp1ZmkciSEXIyo
lw1tm9oj3c1v3/6RM47olwkUImwiE/WJLluuzJwPGlrNA+qnwI8dryu+DUuw8cBOOwdH6sj56q3B
38CQpwwFSo+1n9MF4CHLBIt3MJTEMwpJb49EyXaqG2uUZQ5opSPYfXCvpGX3cNtx4l/V4BL0RbJE
0aMKa9OTrrqHH+rvCrgrkGHWcqWRf+RmtreHGoMxDDfCrW9hhgKXfyq3mjcZq6uaZSKldevGGZKa
r0O/ykjHQLAgoM2B7YrETg/TF9GNoGQWaRB+6mn+WvrJr13n4HZwCfWN/uv11nOoCPmz/PiKxfli
IBz2+i57JV5pZZKW6UqmUBTik2Ei4HrpnWcbKe/I0repDtB02/bKLuBVSXMxWgxG8T/2/bhAQ0Xd
BMWyXtVdFjGq3Q8x1/daZ4E8GRPDOIjZwcvINjeO7bVnbIyR4kz2ErJZCOw6+G06+UJSWUDQmhMF
W22i+KsZX4CIHig0I5DUiWdv67q95+oHL8+2xoxp3XTuhNwFXzSL6DFNGWgdysk888Y8dcXvZG8G
gRhQvTA+FXG8zvVTxe8fRNkY/dMp172JHo6Qrzb/B9gda96uhl2a8XbgGjS7NaK/Ijk4yUoZ47Zj
fdaz4mkJoVQHTLArgl54IZOzCfaGpkPY7c206PQ1LSMKNDVZqalowIucSdQu5yDhWBcTRY2xbYNd
mB1h20/oNPAdjD4dZlYj0YvgRU1LaRyQKC+SfKKEqwzCwpmJBeITwsai7kniqPRXG2ARFs9FEyF4
EGAJ/M77s2zjT8p8a7riViNdCZqWPk1q2jGZnEfcMWFHWDjyXzkjkruUsNMCLdlJdnJYSOQWoLtH
e+0QMF7lxrOWhfm1aH57It8yi0lKTuZqFE/Pwj2V5WkAv4/tETksGO2ah5clNHuUvm3wvt3FzNYp
PyZjZfZvBi59gaeq5I+CB97gdjQKXPhUtRoSlng2WOG/jYZnF9bGzOxoVzVZ0VhigTJ3Ax/VuZlr
TYi34Akj6EVaPK4qOwde98y/U0XTtR32mbdpcdxMBUnPuwBvd8Mvr+5OY3vurdvQ32m6CF6+Zd2n
ydwp9VctF0hJFRBUOK2qC2WA69KTAj39ixPWqCGT06Mk93JZpf6WaL2Q8rfp2bDNdtQRT66VvfvY
birtxRXQzefAL5oFNgfkq/T93cTHgWcDQH221gA7Nw2159wU5EdyqlqHKV684ccV1tKqIASuCaLW
1CEpjtO0qIM3U39prb/ewmZ1zUexAj7qRdtIhquiXDqIsOd1J4x4z1jr6Scy6CHf6BVpvT/BkGCJ
A++S3YPxuWHxqqN1MdyDMoBpU/RFr729sVkdjQjwXCZtTs1ft/R1Rd+tyxKdOXR95cwt3T9Nnut5
4T8nLQfrvDxxGITmm0So2I034EDbPG62LU1zkoAO91d1zEcvjnXxwWT/pRjudbPH3RJSxFnVqx6C
oUQwoj/Xzk7vSaWmrS/uZvnayj0TJDWdYj5pLjRImCfT3UA1dKivcu+ivLNMB8Ty+37mF+C9iJ46
MjNz0LrJ1SUyjjp4bdkYQHDmBhVYGi69trrbiCX1xyS3RgC6+EPlGyv4cLoPEWxSoF/AdUhuCvMN
kYrcXRnUrjcfSSchaCNyMxrAJWLw2eOQvIa4Gugg6HPLLQFjV4uzvynTdQIcqW82jkfcKt7qsL9p
5bMDL85FZKLSB33OOiR8qqTWneAl8TPyYH2knbXSSRBkDaZ+0hxd8IZnkJUQgr5JnPBg4SzSnZ9x
3MTJCzwacop0cpVYZU85uE5/Z1FYa5JVVVFcJpRSfdhuOl6Dxtxx67CRRMBOYD3dlygYts1pWPpS
WVhPnPcoMvdThalpulQhA6LZbqQQGDo0zwfdRYcOHo4xstqwIiKcw1lZBlXgxSHrRdYpSjdMj+06
9mAqTifdVVChHyMpDp5Zw/p3LpFRs9eTbzrREureJG/B+Okz+KqLXdp9eVF/5K7Zl6gNrR5jI9v3
8dPTyiVxZtQ4hAKSrqU8DF0jEaR6atxpKc+9pmOzwWRmZkurJ3YLJN00fXnTe6mYBwbfc1nTDMmi
ojBGgetgFWunEol2ye/OO/bWW5/eQKLMTUBdswichfHMZRu85/lEecFEwmm8s8t+t9SgVQw+Mo+E
JJVEs2BL0+um4aqKXglBa1BiKXhm9KZsh8h+DSkOMOZq+Y4SHejT2tE/0Vo9BUaOmOTYOEfclRpt
1ygufrwNortycA2y/+nSYFPTSVo94w03/XELVHC2d9QA/vg54t2J+BhPf5b0xywzCZ+0bsXkfMuK
qW9p7qFEnRHNAX54leqtjEAgOOywwDFi5ZHGFYjck88OTg4baLgW7brBQjZHo5CQcMWFEB8yk1PB
gTrlAHbt4j+X6avf++/mVEJstbubGemMKzE6z2spaZ5IaVq3YAIE9unsEZZ7FNgQQh5Fceq1dFij
w75M45wUnqvL4DOK7gIq2iKp4ej1aEBqY05VFSxRQM9C11tm+P6STPwYLmjD/MOIUXhBKmIcOSyj
+Tceg1jP/+Lw3bE7WsTq2lE/xsFHLetP1UnAihHEyHRRWNXZqD2QcgFQC39ejOXsJeyL3Y+3UJ48
gu2bVgCWWOkZVHoQ2n1ubL2BIBaXwmCwichgkB6SGE73eAg53RO840HcbzQIqUXqP5URogY09h3p
hsWTaOlBd8xfcRua9cbARS3zL4ewB5WtM55Nogqb4C+ntbSLPyYHTxX3Y0jUvbSelf5WNSuytsrq
xQkuzN1XA2NHfcSxzA5kiCEhofsx4s8oeRPDua33SO+3ZpUui3KTUBUmIGloIacXPf4u9bcYAqDH
Rp3xuzn8dgEbm0dfvdGOV/ktRAs7zCXVO1q8hJtVMNH29BZWm7+qPHPlxWh9goug1CiwrprU/7F8
1zH8hcWHa35wi0f1T6RXC5o9tONcDnPfz7hxHE8g8BH61deSC6uLXkTK0j5twQ+ikHoxKRikz8WD
iACsMkfUYONEb8enqouOnpsBCNr57SPA62xWr3VS+uyOtReHbNMQIFw9NsuIB2paDVHwINtwFtEg
oczdn6J0cDfifk1a4nCheDWMP6L0Ox30GCOOOmiMLWrnmmTncgJwAI8yPTpiWvXp90gwczWesN1S
edBCe7ewootHCR92+kZyJdWm+6S5z0bGnln7iAZwvNqPzhjQbXWehFtMtduptwxryBToi3E4Z+nr
HBHTBNAaBd7j4RYHf7Jh2uFgT83/uh4lL9Qmjy0f+0WGodqDtpOdcRPf44nv2ToX4N1ihoqBMrao
VAHlEATnP2mFsXDJw24/Rjp/Tf4q57P1lgMW9BEgKCmcuWFfWQ2TvMHZhWa7jFlLDemyHPCS2z8R
UEKBZByqEYuAaiW1f87sMhvxME/WoabxQ9tpgTzrRlrt/DKxMrch9QX8gvyMjGPaYC6WABF7p9xV
npAWpjZ98ml4sAdOuPaXfvUcpx+B82wYt1H/puoaioPqblrRgOUAmab/Oi3CtPHZQOwEwuUs2ewV
fzU9qNK7hdExF2gfln0VFTF5nnkwG0hPAWkpcMkA3+/qdrzGLGQmjZnCJg42nQfmmapx6apHhii7
GQECmm8iv6M+191zHh5xfPjFV64eY/TquH8VesciekBEgT6lE3RNmeb4qAOY/nrLSDXnKP9nZMzq
4HVV9xSZT999YbHH4YOgzwzAAKIraREpQgfkObF9oNSi4X05GBhkMGEtZwFSymGcNy5V9ktU7m0s
pZAlBoYBkJSIPI8emm8uPdJlMJIX9sfgPUwfiKYFJcp76iYDQEF3KtrxHBXtNypxnBrAFJBP+d5L
HBFfqrpDIltETsQ6gB71WH92DXIPOqZyGMgEp8xBkOlXlCZ31e80F6q0Xe6z2P1K2WKaHDPULrhL
TkB2Igcs6EXL4lOEs9iC0hNZCBqxOulkbeo1QptfLfptacFJMky4/rjXffOvoxaxzQ2ePQ9iUoAD
ifS/RlDCo5MPfIBast+YLl5AahBENIvSYTRMm4D6dMi+dXdCxUVksl0sWjYdA/MZx1HbvCV/17nk
kXhuYX+MrHud5GZhVbJ8AmnH3zj0llyunUyvwkF98dt350K92MBVZylHkn5T4iwcxtEa89Up/qmQ
jfkKsni/KLCWDEycgeZFvFqMA0L3IYK7D82xiA6a/9UHr0l78liZ0pwwc4QArMZbOu4LY6dQruj4
i0O8nEn4bjsnXkBsd77YwmDaWKzD6xStLXp2G/OQLN1TlPD7IVXLhfcOPjfi0++S4pDav83w6HH+
pwiNYn5ZvfWa9vuJFDifFS6yr9ZVODDY7XinKACzZHDG00dp7wEzawkZoPPRhL65gpQbtvVwjtct
vlGt8Gl8UfUhAJc8kHhoNr21FOl+iv5JRulReYaBPyA50fH2s3RcVoO/MhrcPfVXyCawSqdrPLBP
7eWnhAbp81ZOrrOrGv0UjnAdSjLUcaWO15oGy16T9gpVdgaNpcY+RvU+geBKyWMRfnvUHQLaAX9E
CcxEsDzl1K0q2uO6GBB/VcsRwE3F/dRlVzPtdwLDTqVtPSjBkjI8HBxeb+4Mbre6HtaGvxSIGYq5
U3UJ1EKvKIpb0wGKklheumUkYW3D/bGFxzQrh6M1eyP+rDbZ+ELj3vl1SdtBu5qSze1d6U2y+KOG
POAhFI8LSiFMDIQn7SoP0qhCtV2SUVnsHEWXxEKzggocdHSDdB4B2T0t/D42DiIPwDg9GvTsQdV8
ZWobJtaiKeSb8IhR0fwlFD1se0h7mdQXX127YXNhkGRVkq1dAjUZGOYMq0wDaBW/YPRFyjHzdhje
YCvm3kXCtMzlI0lNjIK8CphqS0qKptDWEVxnjFB+zIOp9EM8R2litjDVK5k1B4sRqs+nmozevdL/
FSj+tQrXZrhh31J6xxi7Z2evuh46IEETVsuychtXqP5c0MZnxC5PsDhHZjZ6+pUOV4gSYbjOsnOi
tggbNI80Z2OR1UwW7P+75Mk5GS6WvibfWbW9iVga14l+iRm2yi/N/6kY+eK3aSCEWzOXSj8zckHg
VaU9ABOy0D59CLLWTAu8593dhEhSMlV3UPs01M2Blp5juILdtkcVwa4/G1LWR8ashWVFtIuwr8O/
fXI9H9yhXNPIQ1H6FvGH5CgLGbBAm9lEIJp9OmsmaIuBurSPyZ6e5/0NabiKJn345yKv6BDgoeQd
RypWtHz0KgluWkA5i6RjqDiwx/H5S+6nZYcxKpgZU/B2QMI38s2FRmS8jBktelB+T81nDWXfa1Ic
s5tcflfETY3y2SgfFWvMrH5rs39lqKARnBy+58nVILoR8dKSu/HTdXwZQaBpGBFnoo/rxEUnVnV4
0GNa2v9IO6/d1rFsXb9Ko6+bOMzk3Dj7XFhZsq3kfEM4Mos5Pv35WPti27IgYVUVCl1ArwVOzTzm
GH+4BQ/s4oYTVgNkp1hIobE4yPEUjswettZOYZ1G1i7EZsqA1OoZMtxfTJAGWmG8NvMbP7vtIdGH
TYwcxxw698jHhkpvrFkePkrSGoLvqm6pyBsPZoaEBZFdxpoPqAiUtk9xjwdhA3tvMBsp2HrIjHMf
3+jazFYe0mItOKDatSDXENtvttdf5X67MN2NUJ2pguOMQhAttKmU44Rtj6Ew+gqnecOtzs7PoP4k
HEhJ9G77d1kBgm3TwU3x+rtDUCxsiitFj7UfT5wYjkCmgXN+a2Vghcjix3RLrj8LUuFtte4C0n6Y
NFOrweTJWqjiVRGIJss4y+B5g8iYV93X2BKgz5OFOorYCyP7CKGvBBKVBORDiuheZDdxCyQIugSn
eq+/SfqgondfNMC+Ic/eWh585HLXI4KreF+h9qVRA6oJO1OFlOenkX6m/sLjZe1znyMyg9EIBGCM
qLLiulRXKbrbweHN5JD1MHkzv8ThNTOSLTK9hn2nN/foXBXoC6Ct3y1NarBlcNtwpLpbt991rjrJ
MQ+Q5lo911APsNx4phFnavZVkG9iaJAl5UgjvEVCkowwgHdrrpdwDtXnVF3lbb0qSJi5iIdaQDBI
7VS3eXPjkKmu0tcCkwiUH3PzuULTNrUwLJyD1lVq7HJmrvdRNW8Wd1Yj7fp8m1n6uItKBBVzxCNe
JI+oWkP9PtNuixa5nRYNakIW1ClB0oEM9rNp5oeLMAL0h4QoqWLlro7XGAJkIHTjimXi7YPiLcVJ
QCFzXKK0URPQqmCIsV1+D0gCD9Zako/IffNmstN0Uir6VDggOpde+F7gtN4FGEQilQ+6cZW6NTj/
FtF5d9GQ8iVbvojSvY6Sr2ODuYepkeF8gAZFCj60tCC51PVYRVjCdCZ6xP5qr/I+hxgyKkJMbOfg
YbCjlFwwmCCtKD1DJgruQgWNsrnmrCP4jfCFKVc0RJI24Gn32RGTLoKUBXJQVkYAN0LtLijElaTM
hDwm8cIqQwkEIQe9Qh6f9GTCSo0XefEkd29xSy1/YnQbN54r7VMA+APB08FutCksXn2VdQV+Gguc
qLLHvpl+xMAzr4gVckS2dAU1AxgXKeZji9RelB0ZoqjnvVjOAV03SrfQyT855PktYIKRZIIvkN88
ILGy9aZF5ZWkoo2Fc2FIjjpxJml0a5Ml8faZhlegYsgzqeOa8KBiPUVkUBGbDg10DXYxcYRo134x
0/3HsHqsxE0u8Jjb1ohVdDhMps1D1XvLLnkW7WEu4+1F3WRWeyFFdA8hJ1NBNQzZFg1udyTLszQW
r5Ev5hkSTRJ4rtJ79PQpgXxeImMFv2BIelnIiMACFs2oyu0JLsWgXXBzI+6oiwcCW8+bVyXymYiE
4o4rI4rh9cE4tm80+Rq9ttyDo1DD+gggYVLas9uZG+4M/BHFdacirO2sw/zORJsnoN6YxZ9qD8t4
J3XFprY98uBGR0nVQgz9rmveDTdDNXDrOJvQfCjErg80niQ8reRXFbXRuD9cOwX5rhTku+taY9N+
kajlDiIcvfSCv+G48WDGk9Qh1YGUE+oet0H2opPmbCXQVqJFJAm5dU3H+DDkTTtI7jOhQYoEUkpc
EDE59dgonpApX+cteDWSp97aqMlw65OQ9yVCpOA/oSiH9kzSeCmRbnep7Oc+Amt4CEtePLEwFUot
pDkMdSHU/fDsse4tRr2GxhH3YlXoLTSe9yQEeXrdWiF5zCkghLXAq1iXcy7qmISFIPU2AM60dcWe
qkGR6+SFQwWklv6s1u+xvOtt0g5kwMg1jMF7k4wU6HLjQDgapCdkteVtGe4oscydrln6LXKz+rWp
3pX4LXZF+5L3ywPVQ1sBBHEtfHJ62z5dO6oyKxN30wkIzbExkSDSFzszvnOcuaItD87W1+kpeE3r
La2fk/Behs6jiuc8XrrFW6Y8lk2yzPMXC3lMGBgqqWYhPgM2ByGV5cJT7a66TAA1eYXjuCTgI2PH
IzPOsk1AGhe/GSm/L8Xea/egy1AvkBGO46QxY15ym15yRwX5/1x14caaI9l5zkOyQYjwxBycOeon
kQRTtvGUWZioq9IsbxBLHRV+w48H3xzDU6pQZG2bR7AOC7Tqbs2eHKKhzbVhvyMEjp+5gyNnHVGB
QX6cghLzgsDAVaRdV8napUqo8q4sCa1cxB9qWKugrSiYwf+4GviyGnU7dZv3T/LhSREjrOdNZJyh
7kJb6NvHtt0eePj53l4X26oklDGAjCRpMapJSHUkyptwpvSbUHtVe6zZcAUEgAuCtyEqr+ti6tfm
soBEU3KwWm2xqmsDI8r0yRarKt8iTkilscoWQipwYnsLbGRYN5H3Krtvhr9JADh7UyAQKf7N4TvS
hZg4ZMqr514H1OEUxkBvsA7pRygooHke4imU+hv0mwbh98qFxNf6twSHve0Cj3+ieAvrVrlqi8ek
x9lHvpKs16Ddau0XZf8Ub01d9kchQwn7fqUaW8RpyCjntTRKLOyH4wNl+/defQMKf6UfcNEwxq6x
iq11ANW26laVvqPmIHUzLZin6byRV538PkTYjk62DUToQZ0WLhrhBdpVBF4QTEMywcbWD949qZ2F
GeUc/KPdB63amu5tEE8z0nkWGE5Tfs16SvLBY4aRbAkUJtGu/WBuxHgaKncZCZau2BcSTCIKeIH5
HBCrRRomLfeaR8Z1eGPnY9N9BqQ/bkg4NxA3kEFCMSobKSFKhB0GE1UzTSpiS5EvXacYFfZtXejr
vHky9LUndyNcI6e5FTzl1Y2a3zSW2EssdpTAKiqEJIu51WeQ4DGDiFXUl8BsBw6OyMSJfvicSBvV
hI/fg/haHBQ0AQGAGSoKp9VGkh/h0fn6Yy/QpFllSLj5i8i9A46udu9pShHzRYeMHoKDSGQEiO6H
xWeDjTfLuVbuQuTSiwlgGsFbrcTcF+gFP6i+0iGVBChvEXVUSA7lPV6Trj4GRcGJFaW7WL1Weace
XGjziyy7U5R3ueYZywseDlK4ifrHyuDtnbx0KQW1R++AiaENDR8BemsxpLxghEE9uiu5qHySniGp
47DaWxCIG3VSsntyXh2ai4obEL8Y/nS5N0Q5UYkbeu/WpDYk91vkjHlpkgSPp8Ame/Qu0+YemCNg
+35qheS3Zqas8zM2IqCKF79r4VzTcZeFWNXg5uotayLF8C5DKLY7fITljaE+qPGTkd02HjZB917T
oYZ2z+lLRK85c6fgJCKN5r40yP/67szEzFVHYjdmGcNUa1YaslDUYMDlIlYNZjcPcM4al+3Sl1/y
Yi0BoHKAxZnKl06aPMo3ircOwzXhtOQuUHqvVYRIt+gnYRCQ+oRFlDxxLjfUeVg9ydyN3uEmLp9g
8SgAtXsAj69Fv/fRVij9bhN3Gzu4RaY+9DgjWPHxUianaqLN6vqvkeUjCOpOaxUnLbHPjbXKIRMV
b473kRKxEFYobwUZBE1Dg5utoYKD4wlgNbiGPTnShynvZEqTWbjihUvG6irK9r3Ypsmqa77coRQL
HTZQ7yVvGWJgVhi8EZD3gv0aYZaKFGy8p2hLvAV+13RB9KOVSKKrbPoRNTDcZTCJXGTI3VnVlUKB
QyVtm+SfuU7OAiWMZZBs7JLk1r6Od538ECEWmkmfcn6vBsTUQ5LUIaxUvhp9a2ZTDsnM24b5W6h+
VLK56FCJzlMYyPm1hex2+2FFHByDgbFMJg5qcbqOMV0xxc6lfhY1H2l2nVNItrR5CuywQz0iFQFA
1QL4EzVVvAgy0E2kUO4GoIymUZJurewKMtA4cnWcwyIkMLRblSBWhP7a74jAXMW9EXW0watmkniA
y30QZ500wXJmWQ2HeZmsjE6dH0wQ4n0z631C9QMnjii7cWTvXee56txlSVJQCpZV9CTHIQJcO1xY
BwJi4+7hGwCrQdp3maJwUQFnlD588vX9IkY6u2xWGYleD7O+v2KFXQtxOqnHrrV1Ugjv07BMRg1c
gfYmlbBDusEVD/MtcicVOMpp3W9BTAJ9QEgGiAnJwVhyJzUg/r7DrQK+JPisaSdfR9nWs6/dfpYY
M3gHCajwLgSWLcODiQYw8sGDw7o0rGcDor3ojJFdduigoMTAYRzddA0XD0z2j158ZtI6EveecZsq
+DcGdxqp8hiUhgHoVcbMsFJd6EC3XrSzBFiebKop8kLqNjVOLi5ZHOB4uqpMa+maBBY/DhFucuFl
ep8rL94BaMAsHnxjmlkGlLXLcWZzuYtg3FM9xug7pCBTEafd9hmlya+Y/L7Gw6wmCy17o0E1opQL
COhfGeGBwe86UM6SRQRP8dWDqc0xY2Gu2tYLqX+R/Hu0KvA7bMYJ4BINELi7CZCl10BxIsvmxi9Z
agCc37epAbzhKy0fWu0lpT4CVS6Edqm1N3X4JVW7LEMubtbX1xKedKSjTffFrG4OqFVlK6NdN/6r
RZwoz9uMgIIkQbUyeFkNikMFKspNjzDKUunXNSg+T0RjUaEd4iPewAl0WA7eODppD6dbuQey5ahC
6uHCNcylCRWj7hBkxU0AFCr0jUML7di+ysidHq5R9uu9F9/dpBzVunqtU1WuAfOTCbryM/LQgwL1
MgIdVMWUdRKqloJc9A4Ulz2gMkv+XVXttEFGSpexKcJG3eBuuOmVr9aeFijYmSRKLBBjuPU4EeX4
rQiwNd9nvXpl+GAi1kLHRvtNS18N59YLZgGqCo177RCNgqDSg/sovZPqNSh+PsMpjmZzh0wop+i7
r5uTiiM8xCpYGig+G9nhmTIpm2enW3jeykunvXTTYmoFeBc57I8C5I4So6eIoFEAV6zYSZge6P2N
Ej4I79ayODVggwwAMTPfec7C7a+J8RsXQvaYh2yYAlitEM9HMofsN2i9XprXDTlPLZu41nNLClVC
mip9T8u1h3CY3D+01Y2UrhUHnCxhUbI1UxAC16q9P3ATJh2gBek6ROC08HaDqpZEyhySb9reOcad
4s6JXTUNBjOcXql89tQ79mhpvPektFNH4Ml2K4NXjo1PKgM6FU+yrTkmel4AhnSDRJHnd0sNsqSF
Tm8z060PhmqIjAZMFcY6Ms52vgf6HCG+xkaJDl2T4aSvnpvg1cSrChNBb9eYnxJQkdB5ThP848KH
jvKhDNTJgFSoIRrQIqIVwSZHo8V4l+23HMna8CXX652vv2bRoKbPGKOPYH7J8l3kes9FoY4ij/sy
3AvlETDhTMeVtUSIGD3gF6e5bqleGvC6yOy3ydQkfCXHeBWhYWYB9lauc+1ZZ5kq+Yuulx+hZ2zc
Sh8b5EJgLCHL8CzMaY/uQiHQzsQ4VJIDvLRk+CbNiCByWaFEr4hdxehVQzXR+Rgc+iT5vuXdbWYr
lcRunLvzwRIIipljXacNGTxMnNtlCIi0fc8hiVQ9BXtMtztbzMl9EqstRfFkd5+KugWcCFZ7VODp
7QIjyYt9ZCCX/yRXM496f84jxge7oqMSejg82Q3Kw3CxwwSUJ6r5IZ5QqjXptTsNZ2q3/CIXmLN2
E+iHKUIA2afOCxTAAOLwWDkcBjDsm+5snSaa1CQzeaeOC1eMTQjr2qQGotmbk7hdH5r2rUWcXPPf
QgseATk3N8b9JbySsCwTwa3B20+RVkDWye7wnPD766AdTEuShZNKZLGenMFfzHjR4mWkaOikkebQ
ePx08sSFJJBKnyhzK5zYVEjSmmyNg/0SJIXsMKJYaiDNViA6mhq3nUoMPihAIlUUfqUEqRXWfyGX
WN9GgEu3BtgMVBi8YKt4Sw3IRkmG2Pbu2sG4BCJXpZDtJGQmH2Ch3J82IK4JytGARMiLMgWvd+rS
FLPlKp5IvcpT8SmOzReRmbc5Mi0lVBOAFWMdsw6PMgLVjih8jQobc4IbqVgW1kvk3IYmyXdp2THM
cfTyV9W8zUcG3LjOe/Zg4maUgwR19xI9X2t4r0nISysvreUsa2AzOW/OHp3qyjMe+/opOaw6d+8H
N5K0EOT0ExP8qAJMoGlItb/oqJmVXj4127WlLbRqVrFOzOJJNTZ2vrfsAdK8jdNyLKdwFRs4yKu0
EXBb9lW+1/2lAcAiXQUdbuecHLtWvRfFzJPwzJyAyyW6AwWUzk1LxvH3FhsMH2dnFGFK8prw1437
2l60CTIogKoQkq64q9JsC43YI2lTdB+t/aq1D0kw1yDZZnUMFeHZRzuvKXZdQzDvYlG+xOXRzm9k
7KftJRNTU0dxbQQXeM/gb+Qg1Kzz0FahhqBlPqjcDOdPREouqO8QA4wEFdN9OewdjzJXvkvlW6Ki
rr6X/bVNJ2LeORJ+3vqgq5F+BSZJXJzYnPK15d0nI7uY25TKy6mRXg91Hhda13PuvXrlukR9r414
4ThbEYfcD7jvcGHGh71XbxUf/oG4P/irAlVNCL+KvqycVW/MFRMfF3L5zquevdnaVw9tJS+efTTd
9eqmpTYSQpU1kODHBKdJqYmSmHHeB7+OPPks2k8F5U18ooT14IFZPOT9qAM4Ltx7LbpO6gcieat/
ruKtrD9JBACetleARPY1Bs8NMsPql8tu79Kt4DgaWB1tiFi/hQcNWF8NcqjeWXMZTlESfajUY1tK
Zt5Odd5ifW+7m7i5hh/OSYXmi7tPlWtdUJjTqcr5C/IOPKGHx45/oAixM4IPIW4NAzG2FrzrSkf0
TAtvzHhJtKggIVI/6/gltUY21tSVcJGk/mwCrvP6rjRhJV5ngJdk0hOei61m+6bXTy4FtaK8LUsq
W5ir5vLczEB4g1aScnkim1sfNj862ZxNAMPuI4UsRDhSnUdVGaxVqX8hJ+FSB4tA8rv5PgmkMaUD
3UF0ldRt4TzHlgM3DNuVG4VcvMV37AqY4k6REUE3lqJcsHQO6GBVGAOgjUey/D6wHkR0gBiBcEzr
jLGNkwI0x+B718nrAPRNSe3b/YdRUCpGaJL9CSeoKOHJxjo30VYu0PABj2E9yr43yjv0GQcUM3Uo
6k9OsE0PKmjVvdN9xcGjTd3JAyOVbqXDW9Chu3Cd1zeus40cDDXHNmFBiNvWsrA57RE8sZnYQzhU
VgcjCehkb6LdmOFO6daN9ZIr14r8XoPfTojB9fijwyrUYAQPT2r1ZsYzHL4TlDFdcOZ5yi8GLmAg
gQqYWfPqKwOf1qx/L0xv5IFmKtHUSut8FLgt/904kj2V0ThOm0kBjazmT3Kgn+qzxb3RiqWSv9sl
M0WFUPuoyhWeW0n7kRfFOmq2gfERZo+R86aSjS8XpbXVXAIdoubKuPYHsTUhkR+HllY9SPXmL5V6
EzWviWxMfSSi9eCzZZ0kHgQThSB2ZVDB7yEgpR+iWKfe1sUa6q8DZ9gez6WFeUAHDJpaRAIODPKT
nasLR3tDN/LayudN86ERnVRwQZTs6SBPtWgnGXgP2RTVdzI5kBxR4FYlxmrRSqqLEViAKwtQRpOy
zVweyelXDRc4TJEuCdaHdJNDeUYYnHvnSRY7yIUjWbk7WHs3LwG7fAhCcUPZy5BfpWji0HMB8cnn
fqiYBGxqPXSP0PdA0wo1ddxMtCadmvGgCMP6MzXlugSUBjlt0gXR2FQQqhCEO5isEatkRLxhAXpZ
fLrV0hAfWoH2Esg3W7kx872coifY29g7+JPe2KR6PCkAnRu82iv7uexe0H4Ai7GQAHOYvjdGaSGN
boJyKOBcef4mtamZ3WrOZ62DqL7PXcCdSxsUL/YdZXkb1GtB2Y+/+x/RuG2g2Va/bw71bcUzyo0O
sAuAn9bhh96BKYQoI5T66j+Ke4h70+evQlmqHbKtydbub//9r//z//7ve/tf7meySaLOTQ7/OlTx
JvEPZfHf/9b//a/0f/7fxcd//9tWKZbZhmbbuqJausU//Pn7684/uPxl5T+SJ9Su9EWylRjgZHx4
+dPPG5qqCdXQdFszVFn5+Xk7JN+bgs7Y4jiHNY9MLtq6O9+E+asHNGEgtik01TR0WfxsInfJawYI
O28Rru/sh7CcmBxuvuFOzrczjMTPkaITcJJVhkoDdH80UjmwffS9xAEl5E0qvesp2NsYVsuX6R0u
NHWqS9+bso+61Dqaj9vMYdu1zwf3S6DtIQgeLcytz/fpVEM2NqFw0jX+RxtWx7fZ1ytYJJnfHraK
PkGWveTBawJxvzrfyvBzj0ZOly2LLSgLYQqh/WylUtK8M3zpsMV6lJCx9SfFU4fkhjrPmo/zTSnD
t861ddQjF2NqljltweOaRIAHqn5raw+dMw+sz5YkeYu5ACh1T191Khc+aMHzv2Bo4NcPsAEgg81T
VEUehvzbkLoO9n5VEifbeGnJqELMz3/+xIzp8rfPH61CoaVFrnVhspXTaz+D9jqTXMSFN+dbMS50
4mgB2sJWbLuhlYySGJBYnYP/9Z81cbRtyzpW44NPEyoOjy9Qrzlaz7dwYqgwtmR5I5KKqIh51ELU
ZpWXGdifv0XJi9e+eCGMyQttKOrvkTJUQ7U4GgzGRD9qJHCNDlYqWzV8ta4+a1L91saOligWIoQN
z7TtRp54ON+xE7PzvU1D/rnEmgLoRhXah23qwZmwH8NUTJzevbDSLrVydHSHXolpdMB5Z9WPHhWI
HK3+pu0unA0nTtVh9DRdCKEL2ThaaYfe0sPSYL+q4qGIxz0i39gqVgZMwf7t/LApw7eOtqbBQSdM
g0UhuCx+jlvpNSgztPRIm4agRUZ3JqIE0bPDSV5z01vOrYqbdO+8Ip5BAT3q1kG7AJkbTs//kF8j
a6myJbNcVE0xhn9//o6shp7bu0LdwfKui6dcvVdt6eN8G7+OoaM2hj//dgyVUYZoIpc7osfbg9h8
/bOvH41knctC9gK+nivlpAnHEqi68y382rxHv3/482+/P3dMpWplWrAUjCJ4xfAeWYUXdq86rOEf
K2JoRbFZC8NJbWpHq69WMtcMighjDtv5LDNvivDSXHWwwaxRQK2ad0wyKMwWWx3kt9lpEyWopjzh
9sJrkC+P0LpApyIwZ10ikKcNeaBpS8cJZucH4/dkmorJLzVsLlGhiqNDP0ycVpFlaAqVeDTN+2D5
zz5/NArQCsuwQZ59DxXAJM69sMVP/HqV4EKRNVklUPtrEr5NZRb6qea1Brp+/bxqZ0F7Yamc/j5y
SLqwZHb10eiQt3RrR1KcHSAxSgT23/j5qmlaXCU6RWdb/bkS1UOmpJZcWLu8uMlxsl798eATUeq6
abMWCSyPthI6f4GrIBW5Q1iCGnr753OrGkM0YuimztF3dD8paWKkgRRRMyMfobKT/vgkMFXDVm1N
0TXOM+3o+5qnF20kWdLOB9XiJneZdPPn4/OtAf3osmsrU+kOuS3tQFAH7uyQXHgADeP78wgwVVOx
0I5WLBLZytHqaV3VUjTgQnvy8h2aSgME9G8sUNMyTJmLjkPfHhbwtw2QymnQB2kh7Qr3Q9youOKc
H6LfZ6Wpy5rJ2iSUV+XjR5YhlaXUoZiKTe+4wzKWmls/F+qfL9QfrRztAwXcX5lrmr/3MZbpRsBb
z/fixDb+8f2jW5GXbJQUNd8v80XpL3Bz+GffP5oFfjlhM0qv++4BJoCdXTijT0wC94ewhazrghD9
6PNqLkuy1mvRXga9ehWtKLfG4/M9GJbi0VLl+Nd45uqqptLMz3VUZHnUUdWiiQqpDfveGUqRK9AO
1D3Ot3RiU7AfdPaFJSuCsOxnS7FfpZYVVMU+tm95eIYgQMT6fBO/gjHL/NHE0QWfJR4CryIr9llj
kdeB/IqKbpfdKI2wHpGiDDZS41N+dGJdv9C7U03bsmIrqk7SwJCPtnxYJ2EUKkG5rzoeiViuJRQa
SBIZHSTjkFcyGG+PUplBevN8p0/MoOA1IpMKUUzd/hWBWqaXhwc131PyDFkgZi7fBqlRzbRKI89p
JHjJZZH250foj1aPhvrgoZOpS0q+n2btUyg9ne/TiYXP13WdLIKQSfYc7VsjawFzlBp9Uh5iFCaL
epFQDY787d9ox4IpQtRHsuevl/+3U9QqhJw0LcWc3r+vxERX6lFmfFaSdGF1nFr75MQIJYZoyzze
ZfBvLLfIjHxvNxpYy8+G2lhsXFj9w2lwtJWFYSCVbbObhXacdlOQ2c3g8eb72AJr7/s3XW4tzo/X
qX4Ypm4RdVns5OPxyg9+29tBnu8bpS0BDdrBDt0xOHwi8i40dWpZW6pKd4imFVk/eiq6cgBGUkvK
faKkj5Jq47g5yFs69pRoljLPpfyYcmr4LIJ2gsq/Ttujk1DDibvUYaLu9dTGiEZt5p6Jlf0XyI+p
66hzT5We/IO6BQEC0XiZIKOJD/YUmejdnw/ytx+iHEUnZdbkXtTzQ0q4WmaNhwKQ+OzxfCOnzqvv
jRwNryYE0hlkyfce1l79g2HNvGjLKDuIERDznm/s1LLhPc4mEzyLFP3o6O8L2anNoUeH9jEvtw4y
nEZyfb6Nk9P3rY3jA0l2ZS3xDuXexkVikLnMW/CS59v4a+iPtxgLH5l3m3wZV9nPO0xYQm504y/s
66Z3VgPoC60jkT0r2mGuOzApBleMS80OK+9cq8NcfjulnMZVHLfvi71iOdDkFwf9wWmWnv6gUYg0
0V/CfP5CxvFkk4ZmyZyNhqkdpxParM2w9fWYMVh/hoKYqbOJqJEgUXoVSJ96dqeHf+P4sr41OUzw
t16KqETW36ZJX+T7Ar2zGqPU8/N3ch2aJIRky2ap2Edb3EuAUUqpU+w1XkXmDTJbeGCdb+J38o4Y
hAjHZoHIug0d7Wc3HPsghT5Hyb6EHpeALQzE1iw2aoWKizXK1A9ErEwRziDYxt6Fxk/tge9ByNE+
c2NJ9JnGHujasQyaI7uw/i99/2iP2QHAC1fn+yBd0UPXqz9/WIrvv/9ooeteg769zfcTUFEhkFnR
XAhbhl94vJWI0XjRkEu3EQL9OTtKByc5BrKxz/WdVT5CghT21lc+zi+C3+NkyTJvM0s3iKyt4xRQ
UHI9d4HOhp1KWj2O1GZ8voHfC3loQBgKRe3hdjya6N5ydbfNahpoH0tnpkLEQOnkb7Qx5K9UHa9c
Wx86+W0/6k3UhqrnFhQVZ1kIFRqm14VT5vds0A1eyMR4FjKFx/eCcFun1iWaSDDwAUZDdRkHlfDC
nJ+cjW+tHK3aWG21vEJ/ex/rT4G2BmF2fqBO3Ap0Q1Bglf9nqI5mQy7zsCW6K/YhHvDZHlNOj7Ub
p7MW3CmixLZymGAFdr7V4aM/VzLPKMIiy0b/XtjHZxmFlLhXVbvYd2iQSaBPwGYU9YUJutCIOApF
lFprMcmyir2XrnuDSvm4UHbn+/E7EBn6YREVKLxwySv9XGYOxro4lLDnfdL05cRAWwdDhQDa2thP
L5wvp7vzv20dnS9ya3tRnsfsfiyB0AZGTt6+sDN/h60/u3N0wNSlAy0/g3ZhaQ2GQBQGLTgGDUHW
YJ4CpOH86P2+p380Zx5NUHBIklIfTswO6JbUTpQOv3MPwFO0Qi+vVW7y4O18i6f27Lf5Mo8Cx8DJ
Wv4hlgMcUYdr0CO6mJXVhWG8MFOm+nNV1Dis9ZZBK4W0aYNnN7h2MBI635NLbRzd1Gmp+hUqGYTA
hHBiDHMRzuv5Jk4dPd8Ha/jzb2doa2aGnUFu3tv6FEe2Qr0wTJe+P3Tx2/fzqi17p8joQovOyMiS
Nn/j9w/4BFU2eYUfT3aS6IkcNWwYNGjhA8H+//gbDai6RXaLaoN8XIWQAk+Tm0wjKRQ8etMgffgb
n9c4ILkrLcL2oynOWzmo6kYp9rgjIWGt7v7Z54+mV1d7ze5bPi+r0oT0YhVPzzdw8nA0OMYVm4vy
1yPYd1StqxUHsKlSjnRg4kmAhP91Y3w0bT4Z4Kjn2zt5eg3Jd8HTW/31UNOLJOyUxCtQyMQJx6Ue
B5mv+JSjfo73wiQ2mtn5Bk+eX4K+WQZ4kV8ReYh7ZxqYer6vI2PR6RjraahVdGvNWnpQaXCdrcPD
hU1z8gSjakFKdXgLqEebxqp8x60cEmZNmIMOs6/0+vYQP9vG4nzfTm3OoQRIdtWgRHW8tvu4NyyU
fslG5tG8hiEvK+0fP3qJOSwVhNIAE/hVBjMCC0KqoxEwixjfaIhPgXkRanOyH98aUX8eMqku1aWE
bcc+ZDpMZMA7L7qw7k68mn525HijWplT5YFV7rPDxnPuAEUBz4NzBISwR4ommZnOvES+JILh4ccX
AsRTi1DlCFIoOVGVOw5ByAkbil4o5R7mPMTqqQGSH+GgsdR/tKaB360+zlBs/PPVoSnU52xD1wkd
j1ahViRKqBVxtSehdrVxILD8s+8Pu+Db1eA1vqMXOt+3NG8UoWDZgsc838SpCxTMGg8EYl/7V/b0
cMiDIkZ9bO/gu9sHLmoE2oi/eGEfndqvmsEDZChlCh5vP3sid4VtBNKBnpjqlWvCehup6hWiFRe6
c+Lw4wyi2mJx2SniOOdRNy02aJ7c7hM9hU3VwChdNNDF9dvsUiB6Ykspfz0MSQrj0CaGFfltcqQA
Oag0Lru96X6g2np4PT8xJ0ZMAf6iGibXBumb490UmF1teFa7l/EOaaZ9vCj7GS6X51tRTsw/zZDv
UC3wULKs/uxF2EcVvmh9uzcRKc0Hpgaqbu59kOI0i3ZxuE2A35a1PgKpd5UicZZgRhPq8JP0/fmf
crLDuj6kpglVrOOCbqLLCH/C5N1X8QzJXuS3HGcZvJxv5OSkfWvkeB2Geq00cgBjDk2f+wSF5PPf
Pzmc375/NJx+TdXIcA8d4jULzO1hEmrRhev20jgdLYwObwaj1mK6ELwPwPZryRj5CCOd78ilgRr+
/NvqDlqp6zOT2fCKOXqZfrE9//1LvTg6OnGRUFysWRmoagm+2KlvenEt/sYDW9G+TcfwK771wuxC
DZubsNv7xsr0pJEBw0bj+jnfl9NjxTYlTjDEr0xOogLClr2k2xf2GJFG1Z/+s+8f9QJ8goJxIotK
oWyhzYPowgvh9KL9398/HKrfRsmJEAWwFLQPUU11lKkB766+0IWTTXADayaJDgDlR9Ot2W4ceRW+
HibkgnQC98tUJn9jlL41cTRKmZajux+73T7ObylO9Nnun33/aJS8XAvRI6ILohpZ9Zhdd/77p4YI
NKpmAhnVuIiPvi+3lOXqEiEhw9wF8nsHcSYILmA1hm8cJZwU5MpxcRLcjYCifs50Lkw3d4NU3gfo
10jq3oVhq2Zzv196SKGc78+pXWEM3AGdOJ0eHZ1TSoH2TYJlxV5pVoWMESw6WOdbUIbT+rg7ILCA
MFHzs7T/T9p17cbNc9snEkBRhdTtdNfInsRxciOkqheK6k9/lpL/fJ6hhSHsAEFuDGgPyc3NXdei
yhNck2koQ0Qlx9Au9yPueA4u5LgvrlpODpZk9yyZMNbkfTYdwHUAyv6y/IXIDt3DJmYMCMPFV90/
cLk0oUC7wtGTc0M3T65peJ3NIGQgKdOsdWk3mUvgbTpwBl71qOZxP05Is9Jja4PfEY2IYKK/vJr5
7NXNPJWg6Iacmi6oGCT0/QZIMrvhd5i/Q8VRO0eFCMoHVVdUoh/nwZXSxjBPvsGEWQECRl138tI+
cUShKHuhOoQw+FzDWRDYw+SAlK2kgFpMZwg8zSIWJUCdUWDG+DNTlc5IjCqa8nI6Ag5xFQHW6efl
c1iyA+g+cZAygB+EVZyvYATPW2MT+JUCpKR5/yEdrI03aJ7fpUWcCpn/fmLyYxDsYt65Go8TBkit
FaXvMMan31eOoclGsJ8Bt+NohXvw/mJ0+fImLSnr6fcVZc1GGjhJgScryPJ9C4SgPHpy6MMEauLL
gpY3Cv1bKAMiflF76CwaBKJPu/GYJtM2BNYMd36+WQLScmgDNE3Usl6nTyLbHaQFakVR56ABGh5Z
GGiertfTL4yhPcm2LYzaoLdEvRV5HlmZY4keOUzQygoUwFdgNgDopC3y3VQDXNfqwNPJDKC5eY0L
plFY1c+1LeODHEZg94IIudNYtIUjPPtNyhGaQVBxVuE3RfWBcoD3AEi0vK+BiX95f5dKO2eClIc1
HoxcELPuj1ZeYND3gSSfQCKE0V7QNXx1x0cGVEwgWbxHKkOHAfo64Raqj4NjIt1ap2F3TC3MPwI4
wKvW1bAHwymIAb01KT6CXaa2Ko3cBetBUe5DuhEzfBCvWA/Dy0BqyFl7NL1vCWr+9dwS6GgevgU3
AsN7czejC0cC/sS59ZBDGmB6oejQ2nVrFCB1Gn+lo29k12ajC+gX7h86GsncyIrHCbH9uagkk1Pr
mG137IFGDliB6e2GCv2xeI44mu9e5z/aMo14Og79McGoUc3i+7oKNbmPpSNxoADwFJBjeeUmEGvM
S2ELEAXkmxwXyn40reNlbdOJUO5SXccpC1uIGLxVTIA8f810mQKdCOUWWQkFsuIEERZY2eObAeQ5
Ot1dOmtU3KFSSOpaqCScnzWoW8vRg5Sjve+dDWikLm+S5vNqT1ZEWVERC5/vn7h936Rvj6KQrPnv
1/9xVk+eVNtt8iFo8XmnAYTwTcHWICC8vIIlk3kqgp5vECnDDuOfOIPwqW5AZbkC2DNo9y4L0W2T
crmnqSk8GdXDEdQTfQKG+eTXvwmYf8DJRsVmBFzm+T7MeJjfs+L3Oz4/97ujZwO9vKpxiprK5rLE
jZ7xbQCnmQTvyI2gxv0iQVkAtUVIJFA2jzE4bq+sdPueBcwxBSKaObl4vj/5SMF7Hsn+WE1iTYA+
pKtILZlv9Jj+vwCm3DPBs44D7AHeALvPsvWA9pZwyjeYei+5piFsKUSjLsbHMeHDMKikJn7NyQkG
S4ztkZQ3OZAKzGe7+tkwMGQBANV2r5vhxja/l/bbywGztwOri9lydL+pS7TyKMrsWByDGgTXwIMw
Ptd5tJktJOB5qxCwfo5G5MKuInMJ48XR02NRta/QHZMGfwBJi5kDfgpUc9GdUQM0GjxMqfvm0WmE
1afClC4Iwa0gzC1eHW1E8JwDGrPco3Fddg8hUGDdwVpf1skFy3MmT9nPDO5MG8VBdQyK7BnsCL3n
AdKo3mD4Q5dCXbA/yA/NXfDMxuGp9epYesIbiAmyG7oaf5aal3JxISdfVy4XqnAy6Ci+7rAPwLAY
nLuRXZnp/vJ2zduhxNJna1BsqOy9wq4tSAGjap8C+Tf+TH5TECi33u/RaNfuQDV+n27XFJvk1APP
3QESqxY4TjthaBRA9/3ZPTgx2oaUIp8w8QaoOUBrghZL8/sX3AubY3wF/XzwkSx1AgK87eC1MYPy
6PAvsQCg23Wdfr98KEtLwKgenGMyD7BYSp9N1nQsBgZfdcxugcvpDO/YodPPq6UFlmCSaMyrI3DL
uu4Zk9iaLVr8/Q7GAlCmwWSFO6v2yRG0PTFtw7DK42jfe9IPalcjYMmCcYwEwo1BagMR77mAYpRW
52QoqsdleTPEIIwFEmQKVMdQ8i2tek0ycukqzm0DHsMEIu75/HNO1oOkc9E0EWYdOv5olME6L7NN
S45MU19f0CwHTX2AYEKbFSZEFM3NYqMKK1mIY/wbcIcSQLiabVtYB6a1YfddGw0QsP3n60gLM6ta
QFQeS9AzAQKqvq4HtkmAt9kPqWbPFB2wCQqoyHugV9EkJobWFTuMIr41UcPlvlk8ByhhxYkus6Js
lyIBXvj5akKTh31fce67M+jH3gm2JLi6fBHViPyVDEXRsD2WMTYe9wkJr8rU3JR4x9de0e2519+Y
dv5ohGLc9Jb9UQKE+rJ05bheCafnC6wl2AyQJeF+7WKsGfQLXXdf4ZGOwUp1WZKpPAN/RSGWQXCJ
sjdC2HNRACkKYjAFIblRUhA91k6LySELbctG3Y4gdLDGJzPpMqAH8n66iVojuZF1kNwBdweU7SbG
94DDFu8RvgpQt4BIo8PE6Ici7eSDUbr1XZn3g8aLWVSwk588//3kUtaylAjzEu477XWPzsdgd3lP
Fncf9XKGvAHantUqRye8WoQsnL8PxhuRAm01XTmZBSDeTnPQi0s5EaX4SOidCAyQR3I/BdYayEZ0
rRPL33cB1ABrPAf451sVgYzS7LKC+8KzroJafuos/uPybi1eRuT7/1/EvJsnpyHpWNeCxdy3AT5G
sh9oMVvD0dYYsEUpKMzNr69LXjXUh21SRqCl4X7LPRdg6MG0LfMaSBtlE2qMsfLE/L0RAEVBLhVn
b6nd4k04dZ6RzDffc28r9NrxMrnmU/wg++K6oY3GD1s8ImR2EIGgOZlw5QKGeC4zQEpyf2BXdXJo
dBd88fsemYe4UXQwuaICDvD2HBBJeT6tsulbZ2cwZSyfySqi3APPUckOzAQSXtAWlu9ZBKQBYehu
h5gUgMULCDBeJWDUQysj73ko0A6FpLKDn+fMv/xEczKjlG7nJp4/UfC2NYAeRDLwsnIuLx7VN5R0
kN1SQzuMQyYSIBmez3i7um8qnUu48H08P8TDpBam+RBZnS8ht5tOkNqCrnxNrEM+bS7/fDU0nXUR
JVAABaI4iYdbLbSAO2bMMwz0+HmS3acBmF0a+uhmoOWLjY+IHnGKudxS1j2KwroNCdXUYNRpxb8/
AKUwBKo2eteY8gxSMLWLqnSZXwKcwpO3LQXRtQQy/j6ZSeaOKZh6k/IaDeIbMUPHIqVEmOZHLNhj
gJa9/AblNZzoEFZGxpnvJMBCNUsQzNbFtKc2CVeNhWnNy5u+KA6dlEiGog6BwQflTHlru2NgM5/3
67rM77cl/gPI/mUpi5oDe+YyNG5b6Lw9l0LGxDK7yGR+vybhM880TUSLiwBkA8aPYPZfQUM0VlvS
AoStfpeCoSyOv40OailN3AMH1tZo6YJtnnPTBANCKNcjBX6+lDSPh3JkBvMbG3CgUYIKlC3cYduh
FVBjLP9U/0+i1r/6iNLpDHxj43wUhzwUtGUty/HaeFP0MQlK8N/2DgPoLWPfwqjBAxEX4t4b+QQM
dErrFYGDcycicPpxjAGBcW60rqYyLLeuVbM1j61+Q9vYxKBtW32NWD2AmEp4u8EG53JgoynAC+r0
LkO1cDOYAcYSiSw1G7jw4qDohSaEOay00HxyvoE9BWdYE9v47T2w/7sbMAuABvqB2L+rSPNaL6kd
zgmlYQZYGKJGGtQ2grav4XDwaV8LEDE1vy/r9ZIyAH4BtW0GsACYjfO1lMibBwK04T5HaVhEFDi8
wIEXOjyJZTFIEOL+IAxUa541wTKEgA9ognIJkP75o1uCEdhkhiafvRQIWDPaAoPjQR0Mjp4vaOIx
MIfDFjcpA0ltZEdfYod9tt0MVoiDc7UNVqRGW35iPwJh8e2u7plwxRZZ3tj2qdtzP/AI+H6b67Eb
NCAyS5YCQ1EwdYgQkY9Wbi810rD24snzgQZtghhEAFLUdOzPrZ3ztWjAynFZQZblIS604Y6i+WY+
2ZNXH6P2KUbChed347207hJ5n9gPpfF23wKwPi9S5l9xIiUwi6AUbJZCwEzt/SCRJmu8eJHQUGOh
4I6BczUzENOus83I9nyT3Mu0W7tABL+8UToJytlnFWYWBUJt3xp21N2+w/tCRmPuBQS+KV67WfzJ
DkWYrvKKqMQO5eh8BxC8xhD8ySmophozPcA1ReO2hy7hcwGjYdRlzwfPx2CnG163v8PhJgi2oKKo
x23/HQ1JcbrOQJTy5fK+zfuiyv2DJ2TNBg7ADudyKZ9oA7YvcG6R+xz0hs5HGxjyMyPwWD4nna5h
aFEcxjcQDUClXyHilVUzOFYKL5a75T5Mgltq5NdlDvqJEeAVq8KxwUiWAwf48iqXtAOJnP/EKsfn
1UWUSyP0/CE3P47c/OKaiL8uy1heGoDDHMQfM+7L+U46seRAEEMk1IIzIwUXYgwMd2P6kjcPxG2Q
dNG50/PRvDo6QMW5poOi2Ku+pZ7FHRORg8ejABvoHpzTWba9vKYl80NfRKgZ1k4yV0SlyX0j5le5
bX6Ccswg2ijB1Oav98iaR3LmEtmrqTMnj+0K3b3c7+Pqh+VUV0WXRmtmub84LpzGIC0ujKPFEBEr
gJzUl71Cegeq33E/5lV0J6uUbCZigi2o5dW9FEOyu7y4JacF7QgAcwJ2AzREUY4gE8FIBzt6AHUR
AnHQpzYO+HnBr/UOU27Nnjh8SyCVqjmMGAOaViyH6KFOvrbmb6CcXV7I0k0C1gaF44omTbQ5nWv5
1DWADanq6IHydQ/we0eTT1j8PnqRMH04I+uq7S4FdyTAr+LowS5vDBD5vDElPrvEDAM+8E3m4sSr
4b2E9FbYIWHld0W56+TeGr87ILALKRKwk2avFpQMmJMOAE8Zel1g7c73Crnd2hRd7/oAHl2VZnJF
hgn4urfgQHvzocztYHic0NaN3IjiRsaOwKwFaRy/TdwV0Ow9MH1dlrC0FEyEIraeERJNFTxhrGlW
ROCf9Icp/SCs9GMPSp5SiDtXmsfLohY0AHNtSOzjsszhmLJrg522zYTRRD/Ib1zjCvy8b/8+bggK
B6gbmfj//FRiYeaFHGLH76xNOu4xanz5+wvvABzDl+8rh5GEYEFyJnyf9Nvyaw7ebgmOUw7AfOBF
r7h8+4VnqPCYuPLz8612ZTfUTTGs5tm+vQ/CQ6ErfC7lNDC6g0gLWTcMu6ohijGVeYXyuu2bU05A
j+213zBPX216NnPzzkTQrHfrW14gTEI/HlnHgA/bOznmDoaQO1tal/YHD7RvGp1f0khkHSmSjsjU
ocf+/BiTLObMiFvbB/jcLVy/gxOW5cYoiLtqs0YTWSyYb7Q6AJsVwRoiT9UNzzMAXwVugU3IPxTu
T1F/cjIBLt0OBAFvHHH5Y6GAUDJ3OyOL5aq5jinzxiofc9unYMusi00H2qU86TUXenFFKDthQhV9
L0gxn28f54W0Q6Bm+yDgiFi+ouRuIp9S+zaJM82Fmy+s4qcgnTorKWa9nVfz6lWUYg4MSMi+E/bd
2mya6SAJAaPmAHTJy3dvyXacilLutueJHjRKKbiukI9o2u+Cva1R8u/hoI0BM214Yl85KUhLd7yv
cduqNDe3nTtglq9gYHNkJujBU2HuydBITXltSdVRkkDgDuhPPFqKRXRzEIAPSHn6qCVuggwMgCAf
CYoO75duZmWhwIXEOiIBYiPrAWDIc7UwoXxO3XLHh8H/0YDyNnXHXUWmr10PXpMg2KRO/bkvIl37
y5KOIGHAYWCA0fSqdOyRgFVeAXUUmICT6c+u+hlJXa5ySTtcoOPO8LvIVKoxlpe1QWdJx/ajeE/r
D/n4RvCKP9oBHEHuAMMZPp5qi1vMzlhDyKAddEPKnaCr2Ntd1vDFAzoRoZo9M67ZhOFlH9wGwLA1
VgCG23Tyd8fuu+Jb0TtgjaOaW7VU9kQCbAZnArAzcmHzjzqJfqu4lW3u4Q1As0HzoRVj4nttYWyL
3KSgMQK8SSZFeQ2OcvO65q28r8uRgu0U5CYM9GZ3abgBlc6ODDFdd1Yjt2U8gFANuUiy6Thv3oiY
8PccsNeIpPEyvKpJ2k6HbGU//95ha3RIex+A8hWxVadL5i5qFPru/hQ/X3vbNjBy+jSCrbaa7iNm
PLZo8tBVZZYstQtndS4ZWkh6Kv4EJRh8ASGI7U/k80jFFp7zqhPfKRiLErPbX1av5QXNzqo33xAV
4JFmyBeTfrJ9Mn3g7GoYNM/O0vfR5oYgCA3BaN1Qnh2ZRXloUDhHRhV/oul0ZY66TNCSKTkVMftn
J8oa5zwJ5RTYaAew0VBbW09eV+YbU7Yas7zk6EHJHPiqGIEC2uu5IMsysgAeDvNDGbprKZtHUbrH
zHIf7brdmuF0zZr4y+XzWVwcrCTCU7gir8ot1ZQbZl8T5ns1kpBD4E0fMHckt25J0p+XRS0dFVLF
MyYb7Aka3c+XNwHcsGujifmmnezCxJmBHzSv6bIIBg8NtRAgx89/Pz2qsrBM6UrmuwKkWnfZwztW
ABzuufwB1Gx1OHIQFosyhgOyx73YFLoxADrfPNWxQUfyf99XdsicJEvtBN/PcidzVnad5H6fJ+KL
6GX3ZYxbusU4QvZtqGvbl8BKQjiLyZyeYXBZkDzbZxRogyxFuSw1MRRmk757jho3vK0mEEKOABJa
d3VrbYhbsU2RtWW0ghEKP17epiU95hQRC6zM3OiqWHcaSurFkeC+7LegDyVX+bMhQFi4BpPmZUlL
jsyJJDWd1Abg8TYSiQR9bR9pOX6o+XQdTtaH3hLf/02UcjmZFRhRmlfcZ2jejXOAhYj5vSxWIzgR
L4ta1OKX/bMUp9Ms6GCUSc19YMwBatTQ+UaLuwbHeS54UfiAivs3Fp2wRDB3cyQOGFPBFs+2bePc
DaGhuY+zwr5S6BNJivc3uLFFBgpJsvlWFOaq835we0Ctelp5tXzPtp0IU24PDyIwmdnopcqAIALP
YGUk/uWDWTKWyMT+t3HKS+CQIMf4CeLSMj2MQAHsP2c6G7B49icilLsTJmNS9xIi8h7Qld9te/9P
S2BqvYl7HUPjO/cr79PgfC05uBG0zrcK9PPHXzrZKLVvIRc1r+VYIoCXw66sq09xkHyePJBzl+Yx
S8cPkwXWSMfOb5GfRUtndQeIhO17VjpnR4EKif5Rxc0Jxt4InXBkvjSyfSLYPvTCLzJk79rQFzHK
kyPLAlSrKV61KK0OqUd/2Ka3a9Nco3qLeoFh4j8VV1SOFL0wvaEC1U/L/Dj8XMaInnQYg4u6DXKo
udA6A/crtyeJGJghO7TdRcadU4rVQB640PY7zlbylUE4kaLcoLRqm96u0KwQjPVGyGHNebCW3Qdh
xCs6fg7zh6YFE1Y0t9iwzTsUAsNRCEKROUeq/tw5cCMzbasYTRlFcAewnNheJzp+gMVTOhGhKANN
TTcuG4iQwBzr9pHQVIuXvz/XbtGDB6VWHiErm5IiDBm0IGBfqqT7TK1Ac22W7y56V/5UiNFVomxT
nVELWIPU9UsPzIghfzAq0aydBEmWpPjmyPCQEmsF6BcginfXHOjoILTWRYiLTxSaWrDG2Y1Qicoy
GoM3BsBnPhhhhbNxn7NyjX+XFWLRTzkRouxmUJGCGTaE9BQUSZugks6vOuLhV8Mj7bemrJ2Nl2Cd
cRJMmnKRiqr010LCRKLvHFANrwrYiVumecZL5lui+BiV6Z6Bn7QBObdJ64+Ant67VfyBYUijd7sn
bzTB5FyTOxJ727hqnvO0+3h5L5Y3HCh2c0Ed12M2Dyeec9+HU9uVget3NuqL6N3JHkkCGnYZefY+
pJUubpvNyStDMIMwoFcFFlGtfxtjnJKBpGjzyq5j64YL0JCvbfswZYfLCzOXTA7MGRocUQgHe5ui
z0laFBl+heunVk4BVJVVYECx9gaGulPZ7cFPfBWLkq1GWu5Csz1Egw78dmlvUeiHUcU5g75D0TOU
qG2vQRpnrlGvGvtHJe9c9DZ34tvlpS5Zh1M5it+YTIFwxWhgpfneCtaTzoAupu49ME4hcT2DGKmO
PQmyCWhgpuuzrMqxjaBN3wuCJoKpdM1bik7BXW2Aj7d1pz13ZXkwWdTf946sHtq+666aJBoPQ5S+
J8N98rvUMMCNEsOlLY54tJLrpizXTiFXlfsO43sqRTnGKDVTKA0MYwD4sWajnRJZeoFBpjr3V4Pw
CY1o51cwkzYJIgtPfBLwr9IOrgO3fA4aXe/WojYCshxIkoAQAX2vIgadYa7hDrA8pndTNfxQu8EP
s+ifrbp6j0uOd+Q/WYpGeglHzDyizbJtq02Ql/fo+tb4X0tGHAtB5oczhqknxXAhL9vMkKMumhbW
SbCRYte72xSMZfWNpQucFk/oRNa8tSdGEr2L8egUMJJVyldu+Q2e9NppNE/D4vkgdU09pMsAZ6uc
j1nafY+xBCQZuseOgrVdsq1IDLTPTBrTuGgv0IOEvcNoEhL0ynKI1QKstEe+CdYCjO+fo6HQNbEs
btmLDPUhT9sAo9YSMnLT/CDs+GBa1a3RUk2gubgUIEOiLo4aLBrkzpcSF+lQxxbaL/rK+VmQ7LHk
uaYuuvRiYRDtPxGKoommMCkTEIEkNHXWPN0axm09rCt6vGzGF7dspsVD3w8DbZFyLCESDKFbI/xv
vXwtXOuATNSeZTpqyEU9Q8YUZV4bHJEqf6pFE1LLcEQkWB5s72m8iUENY2lUbGEtcLDQrICWIiT7
1d5ar6pNs5oTAHl2zIp+RTuktRLNjdEJmU3EybUkYdp2WYKYmUb53p724eQD0Xr75lPhMCMoVwA3
Bfk/5VSCdOpYWWIWoMmcp9GTmyFvvjREx166oMinYtSnDAww5lBP6Lbvou6pL+NrxJafLq9k4eAh
AuEDgH7Qhewp2+WC4Ly15ybkLPpEi6eGHZviKdYo8eI6MK/ioXUNpSs1x2S4dZvM7FU+UIGiaW2+
PRwGZySbycFh4V+hxYahIMDCq/HiD6ti3JSuxp4sXPaz7ysPlzDLvkJbB9xh2dqrocg3sm43bdt0
K1JGn4BYoGkIWDoUtKfwuXUbrqrKwdBFQJhBpcv13SRejehZlDsUgIWtOfvFdcGBQ2MoPOFXDfw2
q+H754nr99N4gzyXvXKRJzfHdhe63nXW6dRgyfuenzFm4oW2ADo0392TuymilLQGL13frIT7NSBh
dN1kSDiFpZ2ux2F8zvN0F7hJuZ2C3n328qndOYH7juwGyrN4GGDpsMGe8j7QuhUVRdeHT90bI/gy
gHLUQv3u8sVa3NyZ+GqejcaEtGIiogQQOKyxsVaMfMwjW/uJZJ+mgj2lgbh2UDW8LG/+nhJDcbji
/5OHid/zva0EL8EOCtcnTBGHbziAnKp0DQTeEWDTcbeup6vLApcuNbjaQCWJShH6/hTLkcPCxw0b
EGCwjSVXxeO/fV7Zv6FJWUEIPu+0z8M10TGuLf56PKcgtkPrCOr259vFi7ID1SY+n7Mbr7y339HJ
iJfh5fuzepyoeh/LapQBvp9dUeAr6DBel7TLQhCLYR/Ubl9BI47CMZJuIo4/ZSCbtEdn1wbSXaWY
SVg3XpGujE4X8ehEKrfG6z3kb+no+EWVrAkw+zsXQG/eyqY/eq5juFw6nj9kw3B9gUymeqNp0c9T
HegU4cVTQh68/duV6+TzqiPai7zoqcDnEwIYr9hdkbc3moJcEjVuwEcgrFLzza6kTYd5EcuHkcXo
xtCWuwHmViNl6Z2AMZ0HxgEZ9yqJ2URhPWEez/Jpvs+mXS8OVB7GRJMZW5QCTmC0aqO59ZWu1cKQ
YFEvqT8NKdB/2BXPaYgEbXQ1tu2XywezKAuIFdBtwBnBgT+/NqWb115oNtQvavYTzte0Em35JYpY
s53cXheRziZKtZkzzwbaHoCPgFaOc2l5CkotG4CZ/tgEt5OgDDCHxjbxTLkeveKz5aHa1maerpFn
SbnRGTcP6YFZEN72udgpmtLRlaHlk7b9OBr5IWyYJj5ZFIFpAXtmpENwr6wMpJ0ii3gEzahu3PS7
81Y4xjllCZwgZCiAYISGKtUD7mIMuVteaft4cyY00ouKf8O4oXPI+ijcBKX1HpcbHjfmh4EEgDEf
RTOKUjpWRaDrphy6r41n5U9u7fabivaTRuHn/X+lFkAZAYon/BS83efnk03uSJkhbD9IyzsbPfUu
m26CUoeuvHhGL2LU6huQ8Ye6ilC8RwpJFOtUF20vfx9nD0JvD+1iyo6ZCQOumYvvT4PfBt+4qXEf
F7cJ2DszbCT44lT8vc7Kai/KPMtPg+qjY/cHLw5+TtJ7vmwSNGJUHL4Jxemgr10LL7UlNrygHfCR
DGdvjpGr8bt1opRsS+SSdooKbvkVxqdBzxG78Yrpyl7ztr/Srpdt+1NyOfEMJApPMRlDdPtiuJWu
kEUyDjkr7W01OcWGiSHE6IO2NWppaciwI7WDAX/yCnVmkgH666fY9km+NexDFN4l6dtTogiFgSCA
EgY6p535J5wsrGrH2B5ygtbiKXvuA3EfDaHGKVxcxYkIxWtzzTAHu7Vl+7Ca4mMKGvaNk+fGl34y
2+1ltVNuD/AA4dOewPTMfz9ZDfBtW4fzXBxr61dgGFC8aPNvEpT9ahpvGsIGQECNsavGYNUMOhZZ
RdVerUHZrrznZZsIrCFFf0UU71oErPUeZLXM/Xx5LcrB/JU01+ZgauZxcMVkSm4w8EeF4ugMR97c
iWDVOvvLIpTHWhWh+myD0Yk+AbDJsZZXjUSu1fiUYeQhbRDlCB8KqXkFFhXAhiuCsIojX6UsiZQd
Zh8YBUSatZnMvdW85/hfvq8G+XFDgf5V4/sZv7OtjRx+Xd4vxZX6u18n31eNWRfXphva1TFqZpoG
yjdpept3mtyLToqSGwmjruzD2IKUfC2jKxst5M060GVgdFIUdyalhkA0gLUAM+vBSBh4M9i2sWuU
aZPD5W3THLuaHACTifi7bVW0RQN8rAOB0S1FufWx4Uq7tLBhk7yOu60hrkNjNenuo24V8684sV5B
EDREEEhh4T7P1rTSKK9uFbPlOfl+W7aUFCHw/drCazGPGpPDYPTeCpFct7Zc295dPpVFS3aizLNx
OJFXy2pyuxzrScW6I5jrfYzJLkn8xNJYGbWs+eraKNe+BHSPhdpwdRwT4zobnC/NRLYNE2yT8gBU
JA1/6Ntiz41pKyg5ZFi5MMrbvkPbQxexL5fXfXmf0ch6vu6kxFREUmCfy3wbFetG3qZfGh1W8+XN
RSR0LmQSeUyyFLcraE1zg7bzeu8Qy9jzGJPTreeIVcjDUbPRyxoKWFJU4uf2kvlHnZyoGbkYpxHA
Pw3qXVruDB2dqJps/N9BvghQVCaMTJqSwgXAYmw+sLTZUml9RMrxYNjerhucawzEr2jk7SYThWuP
f3zPyb2IV/RoIuk0jg6eq7K9Zd3MDWytQN25ntI3ZhrVhaqYLxiX6V2nhqTJfpqim5L4RXQowxst
F/jiI48D+9+Rqa0LHgvqtu2wox3dpAJ0bCttq8/iI38iQnlOEGbwNqwAVEvRXT94v7P+OSZ3dnUb
Vc5NE70tsf9q55RnhYAn2s4NSIui/lNuNGsSpWujDa9kWm5rMugYaDQ6785/P9H5kPKmApgyYHi9
W0ve0+lfBSiPS4vBN2bO21cERbwauPjQOVJzcXUXSwUWrUDDFSMghGNE0xVp0pVX/aDVpzL6ljl7
RO+rKLoPivteDpt/ulKuYjKYDLuss6B/0tzLZke8T0WwTVvNU7Oo5Q5YB9Gggz4Cta/fyKxqKpoJ
h4QBtfgBwJxrzTrmq38SAf5VuxMJyjp44NAkD/HEOPWV1x5stKhUH1NjJ6JtaN6MUhPVLmrdiTjF
EFpdjR4c1uPtdFdjheme1eVj0X1fsXRVloZV7GLDRLr/3OjeCc1mqTVQMBmlZDSxWRGeJndVo+f1
V4CwvLwN1++hTULC57+zt5SXMAPoBSbgsRSHRqshC1fRw+W90iiX2s0vMtOWbjtWRyPbteHRIR+G
7uqyCM1xqKnnNOuGKGmxYWU9rh67RNest7wE27Jd5P5ejyFWNE+G0YO3YNWHyPpUkYfwfXbMeZEx
r/HEUDpD6QF2dXaSa+Sz/d45vGePXr6v2MnOzGVblPg+CidOfJWbmthRt0ezW3fy+2WflnAAsEem
fEiNa6v9XSTxP8pQrAjzBrS4pPMehds+PPQgSuXvutloO5lLTOhAUV5jdB9kpVfNsPg2GvQTAcxl
HQLA8k69iFCeYBvI8H3CkTioyGPTPbeABqrrr5dPWydD0aaCmVHPcjhIMnx2y7Xh3qTpux6Nl2Uo
CkXbAq2lLrzZupYbO7oOJF+73ruMx4sQRatGUaCN40+SxVtlYtvna0M3uL9oPFANdWYoUNDnKEqV
95UxIAKCLRfpho1s7bZvyxL+efzQM+oAqh/0WMgXnl+NAQ1NVZsMMLHRth325I0z9K++r+gszPto
oayD5zv5hXlTlL4fG/bgyB+yCzRWZN5v9R0/XYqiu8K26BDzrjqCMbooVkG6o2yb158va++85Zek
KNpLpx7Npi2eb2p8FuM+ycF+uovNzUQ1OqxbjqLDnSg72ucSJyPr72ZlXwtR7zIAq4EFa/h0eVFL
fv7p1imqzFjr5GWDRTnlCj53kF5Pw5YOm574nGpk6dal6LQ5hICo7rAuk27GGGSfh2m4S3W87PPu
XDomxcsqWiKtMYPegcecVRtr1FcOlheCgs4fdOJXCLemIIOXclj8pnPuy4F8NHm/Rw14mxva4RWN
LDU7WbZBOJizJ1RfhQdiYXxuNb6tRvm/m/rfcjzFEhjFONG8RW6D53uzuee25nou2TIbmPf/2y5P
sQRg0SpFm+D7IWIhIr5xJ9I8wToJigGYhmZokwgS2NGaVuaXy3dE93Xl4regKgZtEHzFvNy7clvo
HDndESv3vc3DNHRDqFNLDkb75KZ+XX2PdeCMy/fi5RTmX3HiCjmR2ybUJTiF0s/TJxI/GrrhPt1G
KRc8HhkDtyOu3jDuQmvdHy+fw2JK8FSRlKvNs4EKFszHHGYbkcSbMH2K0NRVVDdG7qPmtUMxbMXZ
d3u47uhd5P3yRLG5/CN0a1SCrFJiWp+FuI8tCImacEdqzSovawOQtM/PKayq1grnyISaD4N9iPPd
EH0wk6d/WQZYXc+lBHDDAPkEKRZCOOtgjZqMzuVtAl73+fcxcddndYXgh4q17K6yStNxs/h9C5ND
6Iz8Mxx5/n1LyI4YokYsXSUfkHf7ShO5e8cWnYhQllDGJh1dC8+VrP2mfSKZufo3AYrVqgeJpgTs
0rE26xVroKxvbH77a9lPljDv4smdn3jTN92AJeTDxpxWrY5daFFXLXfuekLvCfClzr/fmQl65Ud4
D2a+TupV5u5NY5v1Gnd7+axfpMy/4mQV1OAy7iWunJ3lm7LtVxnT1Rh1C1Esl9cVcRcF2KgwHFYy
/Gj3KG+wm7F/unzki0YY+E3gnYApAm7N+VIKzGD3tLKQE3CfHTjFIAYBgBXRKNZlKRgdPJdSpiSL
gwmmngD1y1xNwWe0SV9eyOKZ/LeQV/y6OeuCDB3g8Bt/TPmq+fVvX1euXsAMPgwjwvYmfBSrJNWY
WN2PVy+eUduCFjgF4/9Iu7LetnWt+4sEaKKGV8l27CRtTmSnSfsitKc9kihqnvXrv8V8wL0WJZjw
uUAfChjhFslNcg9rr20/5MZRGr3a1KarxeHyrxQ2bA29TmwobG49OIfi+6shyxTJdpj/fiUhKvus
snjOmjB/ol+R6i1k79D2ItmaBqJW0NCI8T51ajnaGJNA2joFdYmsmHj7Nee0DSA8AoZN7ClQwe7M
WFpxs8f0uuq3NTwl1tch1g6N+V61yi5Gr6+ZPKbhc9kYHnWfAR38Nyfl6huE82gMbcWavkT8KQT2
8GA1H8B/3K/LoPIx8U7xOhXxpc1p2OakHzK0y9KOLst3ZiM5LVvKcC1BOC1FOGej2/XZeTb+iQCh
rk6GKmuas1JpYGfBCkqA+wOb6qpel7BQH/qpKd5iFxzBjZ71p65AnNmm3R+1ymXJeW3ll37KQxUc
pIKeSExxjamtqqyYi7emsj3WP/Q26lmzQ541uy47dmi6wXsPKanfTKUP+vRAKdtnLcmfTcD3Qlv3
yzA+N4nsyd5aBs56zxGXnCxJvDlYN09K2VdvUWN7BvieFXopWv2Bkt6/rTaraAMW4FqScIdMIJZo
0HihektBvcCMwu+n4+S+JXPiWVSSmFgpkCBLuE0m1UqrCkngNysK91NMPajrfpD21t4U46C8FeVz
nHtQOGy40jMCpaneqPnbsPvTNCu7vIh2txdudW9hMiCX5izr+N+KoBs90oHEdabybWjZX/2cPYbU
/R9FCAduaFyAOsyhfEtH7Z9UcY4pay53z8JEUzrwWRGD11IJW2JOPSoLsrx8a1PVL9/B4ynRrw1N
Xgjgv1+9IEge6JpCi/JNp0C85Y8dATJ+cPdE9thunOSFIMG0ipBAQJfrtHzTYuUvzW29NGof5+JE
I+1A23ZXGiy4e+1AogkiZpR94J8Iia5IYfdFPBRvxpyf4tBLO1Xi3WxoMu8JizJtBON56cpy8eys
1MhUx+XbpDR7ppjWLmtI6BVNKhG0ocwumpxrAOGDlZnYwuI5ihPFNISgXNHxBP8a77atAUrnde04
EyjIXpGO2j0KACghxVvX/pjiat+75HR7NzYUDRLQ1ALFEWBjFteqTfu2CEOzeCPwZNVXb6cl325L
2NAwSACTIZwNCzh7wZdlxERHpkIt3hKS+WY1eFbyd06ap5aNvjZYvoEONbclbu3/tUThAiBzF7ct
gcTZHfzWDFr1YvcyhsPNhTM4SxIKQjlgeKlkWV92Tt92UGM1PbUGaCdHK6f7obR7H/Rz/2ZOqMbj
PT3RXGtVE5g12lgOM0vfEgbQaJIeUiswNJmjtaXQMCdxOFVwyyNtuZyU0qW54oYufYvJCRWihUTZ
ZMMLG6NH8dyhiSF9c0kdv6DyQz/ZljRgt95+zhADsxhgfnBoiqmTesp0BU354rd2iA9KnO+H0d25
vXq4V8tAi4SKUDCkoFQT/IzLtaqNEU3G9LF9Qzv0HVqpKaPtp52MKn+9ZDj/gJGBqIH3WhWrExor
62YrgmU3TZHf7eJIlh9dWzKfjNoq4hCo41g1YUCBdtcNs1K+uZN5IMO3gj1TlPkZ8w97+H57xTbm
wsm7/yNKODIjekq0dWmXb5nluRlKliTnfnN8bDtnNkXGTKzmQfFoajSAv77RDJ0/HMViXlPnd7/M
4H9GoQhuYwdvPxEeF+gTnVq17d7aeKeWB6s+ohLBkd0uG1NBE19uyfIegCuy3yaeay0Z5vgNwMbw
S8LMYU+cpJSQAKyl4JSDNpfnF3kqU1BhMydZP7aVc9E6dEEFhaq5v3fHlwKEHbcM2vV1VDuXZsy9
uQXWSpIm5QMs0klw265nILzAqMwGc1mKGYxFswNixGNeD7JhZZAhedeXCn8fYR2DOB89iERYfZIO
6pSXTvaWT09THqO5LIhNPP3+HVmKES5gFLQXE6iUszf9oYrHHXoz7O7dEUC1bNTU2WiihJpkQX2N
SVfnenDTN5CYec6xV2Wp8Y2FggAePoP+wnIRt5yEYWp0Sgpy/pe+/6Daj6Q7357DetNxG4J4F10w
eM2B+ErljVZkqdOn2It2R4hfmH4b70s3lRz19fFYyhGeK6qFbHIjyAmJ65U/E/SPvD0RmQBhM5zU
bspmgoByhGc3mr6W3Js8RGMBUPehr7nGWzaKIMQ04lRCvTVcjBI0uKgLmzXJEV/tNyQQ1YG68OsQ
1YDLZzBz3GJ02DBezG7XRrvI3g/1w53LtBQhnj14DDS3KERoyCC9uOm9tRnC8MKZo22IzskDhg81
tPwKKfOc8rGQXSCrveZSOMuOC6rydXtLRtLMohOkJI+Kyryhk1Xprk4FBHB3Cik43FSrjuyjOjdN
Ysz9ZXrtrVMfvoXTexdL9Gm92yBa5vx7ONi4QsRqH5YkU1sj0XdOxsxzI73xHLVwfL2uJK7VZ1Hx
4mbHmwQ3EaEcVDmTFfCdNhWqGetMBxzhDyon/dLRdg4r/cF8RLOofno2zcqnwGo6ycFqg+TfzRTr
ibpxsH6IyRP0KDPGPu31c89Ur536XROz3Yj+6ffqNqapcScPxC9g7heugAqoejWuJv1M3tX+qBJJ
7Gitdcvh+e9XcYR50MyBlRjeGEZAtR/itpIcTn6+V/sEdTActPBCgbPwAhOUvTtORTCBge2HocDh
mb2JBrUGzPFTPtjg15BB+Te18EqmkGkuc2ZaeWdCZv/UqI/1/MWO73VVuPrBq8PE0IIaIavlwqEa
EBX1sQ5Fb7wehr2sT/L6tKLxEY4qXjGkX+HmL8eP0OQxKmFonqds31ZH9tRUR1sGvNhYJx3MF7zu
HMhEPMtLIejUbsSJkZtnpR5OidI/J8b4parmw20d5sMIKoAuLPC4YBHbaCogzCWtY7XV1No8z9a4
a1HEEbovTv5cd8GkyhoxbCg0sCpgDePF7SiJEaZUtXOeu7lBzkUS+7X+OlZ3vwbYEPTF5t7vJ9/P
cs3mmod1w9g6N/Hr0M9e8aMGfLAkl9trtjEPXKHoUI2rzXXQ0GgphhjorlUwhZx796ArviGZhWx4
4YSkulshfojhG/WVqIjqzfdm+MHmD2JQ5EnBaQm6MuHRrCs3QUfbkJytuvB+26ksN76hujwohUI4
lQf0xX1O3bCv845ZZ2Dq6iT0ecmVeyf9A5QWrCMaP4hgDuQ7sdwEECelpYLi/7Pa954Lttzo9927
DJpAuIpIN4J4RKTYm/Q8AVlgZZ9N7dDFO5M93D0+fHasPohSEekUY/a5rg5GjJDTOUOJB9Jbe7q/
VwDIbVGMgusDQlYEM1bnVmxE3/GzAZrI3K/Y3e/TYvyVaRfibWJwf8+q9tT+YYXkZlrfsmicAfQD
MmLwRdCdb7nBuTs0dos2o+chS8Aiq6Hapvtq9z9sGYn1Wl2XggRNMmsn7i0dgmi0Lx6VcS8jQ9ma
CSh/QQeGho+wiQQBo26DaLxiwD64ua/R75b5FvWe1qj3+jxo+MhlwGlwcDTEc9eiqlejZhldZtPP
w6fYPN+tUBgfyR+QtWI+ImcyKwESa7o2uiCQlfZHOhzvHx+GFFhNERhYMyI5AxapMJLoogx5QNrx
MdXQLPW2jK3NvpIhKm2ed3bUDJCBtvHqlB3SxHNtmequb3DgouGkOzaY17gJvFRdN6Oukruac253
QP62MoVdReXh+l8Pz/XtyjA09CSPEelwzlO6H/TRNzLVN7qvrWH7oaH50f0+HOTBFAFFJ6zclTnd
RklZ9XriAmXqwF53D3c7JsvxhflY7syavAwxn9kD/0nYfVHvf/KWIsQne2KZoaUQoVsHBbRxusTk
5H+/NKMQkMERR0YdDXVXT2o4j00026ly1ufRL1BUkBZHBxUr4Vc3jF5vq/CWdl3LEkIbY5Kyepwg
y2kCBDJdQH/vFgAwBTq82nBIkRwT7IPQ7m23VEh4dr7RPvLU+E7ank+DEw6ii1Q1IoCrXL8amT2I
uNrw3DwWprufjWF/ewYbJwQ95v8rQHg76mysmjpswrNG04eosx+L/kCyXa3vLL09hoZzuC1vfaug
e9WVPOHAW8rImJViQoyov+O0OyZxdpwY+3NbzMbOg+4K9LWQBoZ3sW6zG6u8TjJMi7JXo3iW0d9t
Dg/qKTg10GQ4Hst7hWZmgsx1GZ7j5nuOovG8/ReKBZwL6CLRNxaGlaBYQ6I1leXk4bnugdk5VPrd
hi2WR1cBm0QIcx3PSsxu6qzGJWej3vWaL20TvLXNcJN4FNnCEygGLwvKxsboLfNsFtmpNqp3NpQH
AOok9+HWPlyLEQ94jE72HXzDMwqt1L9VWcmbbBZC2IIQ9CTDM2+e87nyqyQFcT71q7KUWCObYlDn
jqvK4R3e+O9Xr1QLhmJaUErOEZ1/qan7pUFNSktltM6bi4WOmwBRAam1SrL1ZdvZ1ZBaZ61v/aY4
DKDnv33qNieCZgacYQx+uJgtLkstKcH8A62aZ7Ag1zvb3U2yG2RzGldChAfKRDczc+ghZExdjwyv
WXJvvog7+VcCBK+ypLmTRhEEdGhpjjyu9y+shIUA4fZQmwJ1A3yZXNfZuV9s935/Bt3VdLAg82wq
4rCCQqkFo2Yc2sbZKObTkCj7uZR43hs7vZAgGCK62Xchp2w8h8r71OxrdpSo0sYu42Y1cEWhIQ8o
goU1gklR6mqbWOcoHE+KHQJE8S/uWILYBBx8AOnA7yUokt4kFsKioXUu42fzxewlSbutGSDiifYi
4ItC8kBdnurMAuNrr+fWeaDfnBfFeL991jaHB4YNQRyOXhVfiLjQinzooERINxo/kunX7eH5Bgpm
GhrKA/LB4SzrVqCR4WZsLhXlbP2g8+Aj9umXZPILV5YD/qTsEyWBxQ3+N7hRgS8S1qnQbPQOIZ0C
apZ5j0bmef6kVl+T8SHRUt9GR0KSeE4hCbxv6C/gf8AAgtTNJojxLzdn1sH3W6Wzex6i98oie7Ms
jyy62wsEoOlKiPCIR4Y6o0U7hOTkpTgw5/43HEcDvoaNyAUawwn6OxmqEs8UwyOO+DKl5kdkKz/v
1gIEvEHnbFoIEjsOV8Krl4nWikvKmYVnt9oZnaf8meyHRIYC5N8pKABQAJyylmMAiBgkTIc6nZMu
dM8z6r1t95dlBSE7Gd+oJoN7b+w6PysgGALd95rjXLWStsazBX+gnx5quGdabRyyRn+4vWrro8m7
seHeQrANkHJbuH7BjAwiz3BqL7HVeMGgynoOb43PGzPAcQUseRUPGxVC5qLP2ktu/M4eSPn3/Z9P
dIQ7MQn0R/mERV9teldE9jjmTnNxx7+c2NeK/3F84WoPy7kw6gbjR45vv5Xf7v16C7TEfN3x/XDJ
hJdpAI/ijGa10duknmpyaO42DmwXvdGhqQB3IugpfLybhcD22El96Y+2le3detrf+/2fVj+Mf1ND
vFa0nBV9ChFIB6El8ONuvFfDu2ORy/EFk7lVIys0CQNhppJ+ybwkryQC1ocMKw9aAAQCETdH/Hx5
ZxhhPdZD0ZaXMpp/tN3kuz2Q8G384/Y6rR8ovBb89kM+GGkZEdIZA7mu5j0wz83wPTUNf1KQkQG4
IKtkSaz1cft8lywbZGjgOBbD225dxwMpWxznHtRgHlre3Z6JbHzhukiaXkmMFuMb0W5Ei8Pf/9vw
woEYCdo6saFpL0ob+eTHRGSgzY3vB3QPze7xgAP1JgLSwMRdVqGjtpcsj736pA2yLMmWAFgGKF35
PBFiFqbIezOZp4ZdaPbR7vP++90LBDpzpGCQH8EGG8L6z5YzWVlZ0kvn7Jp2L3O7Ns7DYnhh/ZNI
gXlVYPgdIz+qUy5jSd9YncX4ghnAsgYNiAeMr4PI5GfpxIfby7P1/QTs9Q6aj+mA6QkXxjRp+jwr
Kb2weI/u1lq4H3WJG78OQgHgpgEFyAGm8FCFSxXdjJxoVikFvu3iJIXf1rHf0tSrHXsflX9bjUTe
xpIBQAmcMS4pdY0GNfuCoZNOTC/qoHp5fKr7y+01WwtAo3GejIYPhKynCJ8cmhDVlwrJL336Gnpm
e7f3tRyei796ofuSlSHQe/klAvsHATNdobVe3xLJzstmIRwMHPimQMQiv1ReQXezjPOWK/7S7lvO
QjgYc5gOcJIwPDMnj5jflP3UfQD06t29FzzRjUCXBksfSdblYgEmCFqGhI2Xuig9myWejFFoY5l4
8hD1iYgzriFJBbNs0uljd7F8s3tl+vn+70ecHPlP3g5zlRNrlNlw+kwdLlryXGSuH0f5/fvMHRWA
QNBDeA1CQo6knqbGnS5J8hg9xO7dfoq7GF6Ip8R0jOKox/C69d5lF2t/e33W9xPMMJBGoEiB2Nho
YX/rcqoUYhXqBTn8cceyXNkjhuZEftvWUtZLca+RHdaBygTcFrTm8FqEm8pk8OmyypgvlXb6i2nH
21MRT8Tn6LDuiInoLJDKgulkadOAtj3VfHGyyXkprcThXbDJqUrrMvEZegXdaXrAokGmCtwhPHEP
JJCwdp1jz6hUSIYg/iicfSSDt63nsxxeeDpiQMgprTG8Mble0n7o5k4rDrEspbTelKUYYdlSNa61
iEBMbwJA5813dl7TxVXi8q+uW/gbkdskGD93E6+anhomcSpEFYYAoHxx9gBYRsGYCJPSwjRW+3Ho
A626aO7OUXHIX2+r1sYaXYsQoyyREStpjbhpoOleXfnxnS7v5wyQAwM+jh9D0QZEQ7euQhfdPujU
B4CiXFkid+vzAZBAKoQjEAAAXW5Bp9QaumfHfYDQKejOqHf/8gD68VnfZuA0aMK51qOEOQaI8QOq
j17ipl729+31F4McWCAki+Cr4+E3gewSdLRN+iYh7tgEpDwp4aOhotXwCW9dqlxuC9pYKVTQcUY1
GLNouyIIAoaY4USHwIpaXhjt7myvx8/CYngu/uospLYzuVOJ4Qf2rgw/zHsr/sXxBZsjnZI+R5fT
NlDV71od0OD26mycNGAaEO9FaJ1X6IrGsjm3ZRbnXRD3+UdVNgd7QP/ULJc8eTIxwpOXGZmBDEXW
BUl10PrfjO2LLpLYNRuX62IqgsoWpC8sa8RUNDQopzuF7d3KUxLJweajXBtpn/vx3wUT7w2wNVEE
UyCFKI9JwbsPlt5MGp8m/7Du+wyYcidRYNEZ4BJh5fFdQvXDqrBtsspm7qKaBg1JUMBh1cMjYjHO
jyGMnVM42/FrnHTNkWkDkxEMiL3XuXZzIgbA/f6fJ0xYU6WkgHWUNg3iyWIX0+5m5k11kr8wDS4J
o9W8hx2YfEnjMnnr5qpPvS6MqweauPMuzLOx88rYSR9St3b3NbEjyUPxaQEI2wGDFdNFrQPHvwsP
tsuqjNE4S4NZYemxmdMw8+PCKc7zRMkXoszarpyp4veUqK+5Q/OXOTTMXRfpmtep1fiixHr15+4z
tfgm4W7WUC8UVqhVCZop/tqZ+R8FjR/03j7dFrNxsfGWntgYVNcBZSOIobQd3UnHnaC/2tq+ktEI
bQ2PjiW8JBQAGFRlLi+2OWmJNdZ6HbQHJby4peTi2RweWDCEpXhXUjHHG+taVplNVQes9wnbkcG/
f3WQeIX9gCcSXo5wsWVDb6tQxyYwkyd67LJ/sfjXwwsXWkgbdNppMPxELiR7r+50yHHuOHkITwIA
7LAqBJyyRGkTRW2C2tg5dB/Zkpjkxupfjy+me6pGyZM4xPhDujNDb5BYDxvX/WJ4QXeKySJF3k4N
ektPX4Z5fHTqxJ/jend7jzdufNiGKhrJo04e7T2FpBWt6qktVFIHahntcutV7R66OfTKSAY/37oH
kfexTPBXWCguFFNLuRFaVaS1eYDPMXygKItdXFuz7xZMP2gtSfeTNaPXpDYrVYwPaNI/RsTy3p+n
hL7MxTA+1GUL3ruUzahqiYGXk4R/N5YcuQlews3dVmSal8d1UDJTjZycBX03nEw26ceKJfOuDo2P
24u+JQjVkEjiAoWDNpGCIDMrMttNGhY0Zd7/NZVu/zRGVfvsRFEjSUpu7C+2FWBI0CEA2ymmdA1n
ZElWKnmQjscuPUXlc5+8TqVEysZZ4OAMRL94uYQt0jnMTl5GQ2bnQZk8a84hbY73L9j1+MJVUfUK
9LfA+LR61d0vFf3qpJLzJpuC8EwbVTeiLhUiVO1herFk52w9PCet4+oFmhbe5nKpW7TDbdVXdAym
bOeqXh0dbq8Q//vlI456FXgZ4B6AkUNEmIybdXrcWsYYJKanm9+Rh1T1fRT/mn/flrM1DwcuB54z
w+DByOU82jnJbELHISjoMdmntWSjN4YHsAuV20DYGUj5CBvd6FXiNGYzB2P3T3ys760qQMsFbuDg
JeY9ecGssfz6sSd9qkZuHzSg3jfe87vBm/8vANQ2wKEinLMyKPoeRhZhQzA0v3X7N7v7RQYSH0E7
+JMmINri8PU0I4unTIitRKGfPhgmkQhY30wQwI1kAMeQATCEUzDYaQT8aTUGJCVeVAeOeg6ze4t3
sUjo0c2xPoCa42EW3hyGCi5qVwkJ1PnRNHd1K7nH13ce+sOBNwXRNNB+IH203OW5YzHqgzIrIM+N
+s0p2T51iz3R3m8fhRXKhM8D/h5OA5aMm0iCnNAM27hK7KCOA+1vkAwr5qH+p59+g9DmGBUSO33j
aEAaZ8uBA77O0A85uh3GE6R1MaifgyL/F9uCySDLjbQbHmkxXjFHrlOoY94GTLO8Ly74yW6v18YE
MD6SJMj5AF8impM9Wl7UMfhlAgCffX2Pbj8S5eWXg3AHcnDaZ1dkVKDZgjUPqhw7QUFyG1jx4CvN
S9K+NMWT86Zf1EzWLXZzMleyBB3LMyV2uxCyFPQTqBJfqWRA0Q0tRuAcOC8AXuFAimQs5gj6pamZ
24CoX7vGODpp7422BmIOWUOarbkg1g3KF8CoecHjUo/HmmXwgWoEwn621kNkP9y/7/CvcHG5qLVC
XH05fDS0sRLRlAcVvM7e3515wzHk/tt/xhe2otBiQL1C2gX5/KRQn9kS0N2WWsE+RmUPXIl1HLIs
DcXQUNAcUPNPMX1v4t9l/YupP7LxH6LJet2sCAL5bAC/B8oHBg8oX/gNfRUMI70yzODo6wJ3dL3c
3Kv02LxO4D1s1XeL+S475eyx/FVVfjn5Q7ij2RlVvHAAUdV5e99WfZjETxH0oihct9MVA8WodulV
ytde+TElP6jyNWW8HQFpgzl+0ZPLbbEbTxBvioTZ22AiBEvicgHAF27UWRrjGvpofgC7AITBbQFb
+wkGPY7lR9xxxbNhlH3ZNxHuIc0uH6rkWBLjoVaezJTudPOoxJ3Ez92cEEw+HOPPMl/huVOdKmGN
5jZBSMhLraAcsFdeYZMfbk9r6xTDvkQ4A1wJ/GZartsw0rzSy7kO0LNUKR8UGQB4a9lQ6gnLDBYm
oiWCadDGMYnaKKyDOX9po2eDlg9lce6T53j80uEWvD2brUUDqs61ePaNYxGXszGnoi0aQ2+CkiR0
X/cAjcXTUO0j0NPtboviHy48G6BL4KXLKkCbq8Q6CUlhJeOA+2mYu0Nu2fTBqmJzF86vOfW0+L0I
B2OnV1HxcVvwxhw5oExHlgygAZgQyzlaAFjYGWiqAqVC9C8BjfWjM8rKiTaFQC8+S0r0FfIupnZs
gi2yC8Zon6u/u+K5d4hkszZUz/lMVCOBCSdEZHzokUIt6GS3nzm50d5NViyRsLVHAK5BH6DboLkU
TC1DYwOSzPkQNG3z1AFCrPb02E/uS2oXX0DWc5rr9KtVs7v9Wh3zcYA5+yTgEyfGUDET9brTBak9
Hr8r1ni8rQFbCwefjUPNdNSOrnpUDmNtzsXYB+k/SnxQZSjYrb2Hfn3WKwG6rwpXgmb2YV5NMxJ0
Pd4K1I1Gk+YV3Z+7J8GdKQRRgUvn1UtLNa7HNuyNElHO5Jv2a/557+BAIaNuF+8BKuJWkPSGZLSz
kCMNlNB4hHX3ZFXm5baI9SotRQj2SVc0TthkENGqgz8XzhG9pr+4swyyYKwvUA6oRtAHOw33WURh
dtVoTgZrIMd1foQoS/YKS/1gsXEYQyegGjuNBuhQCfqZen3nqr7VqU+5an7X3fF1MqOvsWGdO4IS
R8W1hx0p+mebZtlHNYzhh1lmf4BKGr1ac6Odm1pgXnAK13PM4d1outmzlS7AlfrFHKvC61Lnt24k
Jhopm9TLp+gjKuuT0trvbGxPyajJjFmuacs7FnybUA0OykaeTLRqIp0N5jRHSZDQ7CEya9/RHvJ5
OvXOeCoUGYv4RkoD4vBooIIdWr+KjHd9xdyxNWiQMlXz9ejN26mjhe6HZdnsYFx5Stc6njXF+XeL
VrlP2lr3hzbpJKbGhgmFD+FEWzaAgCjcFh7NuamQVEWFV0Dp28TQuVLdV+lTET46w5e4NTymofdv
/cu1ZHjutfeAwmfclZ8Ei9aKfkABgasz2WkaTCX6BcUUSPvOmht0Mzde6yjb3z5CGj8jwv4iwogY
I/pubVitul6WGdoI02Ds5yPMO78bnkIVzAFt5lfqVwbO5Vz7CA3bK6pveiZ5SNfXKAfeo2ssnEqU
iYmh5TQDH8Yc9mlgp4cmOkYyz3jjhliMz0/2lU1egbjQVdMuDdrqVc0VL5ne07t5SsGLuBAiqEpl
WVPZFUMaqPGXOi12ZfUz7GTvqGQmpmCLjtlkRWRqoBaOXxenUX+wZRC8zc0A/RuvxoZ1I0acIwNO
alZPadD/ps7B1SRpnc0ZXA0v3NYNbGyXzVgmuMJ97g3gl5OlKtbGBnYCOEJMAccWbutyu1MyZHQy
zTTIlL05f4xh6ifTY0g+2kzz8izdGdmv2+dna1KfWGe8dYiJiZm8nOgjqZ0yBZKj8IxQ92P1BSly
iYewcQmD3AwvNHd7kBPgX3Glxqbemzo1K+xMuYvCXZd6YXhMkezp706NGQtBguPY6aTKzRKCTO3V
Kb80p9urtaVhFrh/EIRGENEWM2/jUPeV3rLP496lh0GiYZvLZBnYCRTbwNERrKZ6aFGLSmpQ7xs+
Gg4rX42faE6WW5K3YXPP8fFw2BDKRdx+uRtWYlYlM/E0TCOvadV7D2Xytxdqcyb/FbFK7hVapveW
RYMo32O3C/3VSfw+3LNa5mVsPDegwP7PZD7fwSvVouEUDmi4TgNX81p6YP1hQvfFe1s78ivyWopw
9uuyqZy8d2gAPtRh8AoZVmNzFvAFVUSP8ZjYwpakqjMoqhWnQTj7BiJtI077iRTB7V3ZVF8ghRBO
AnIYRQ7LjQcHb4FELMGuoHWuFX0z0OnrfgngR+OU14B1QNBSgqmlnTGRMg/QT0hLDr0MvLilV9fj
CzPIaxSpzVqTB7P7RsAkmiA0GQEyrtKPPpWcRr7mgmUBVkbEwxB+A9+fuFplloWJ7URFQOJy8CbS
/aP3VetlqvXSNrWvzIOnmNVD0dzLhwNlQzEcGtPiikGsSKRjBXNw6lgUCUE93Nf2waH3n38XRgts
Fu74AW283KQ0HbuqIlkWVLXytaXaz9RtT9mYSKKXG9rGa2hsuOU80ywGGfSsAZSVNlmgx3//JFTy
cMlG579fnftkrmtUxtVZEOt/pXYgw2HLhhcU2RiB4agRDgzc+d3dW+zt9jnZuIIRWgJFGic857Dl
5dcP6GUUTW1DA4KOVflFIZd7Kwe5El1LECYwo3RGbyouwdxn5n54vz2BjQtrMbygQ4ZV9RNpgGuz
sse2/2IRuqsLEHvKsh2bcuC9wniwAAEVAQt1OzskbSjktM80rQ6gBzswtGxOSxmJ4OaWoDEAz2Mb
wOAJj2/TE7McjYQGVRZ75oQesZnjlaCKur1wW4qFs42+P2jfgHipEHqjU5qRcY5BtkkPoYdU+e3h
t9YL+VPepgWQiNUVj1LXyakbhvUqv8615ufOU5O/ht1ft8VszQKvFHdxuQUhRsWapjTrGMQMwZTP
j/VU7NNU2d0Wsd4PTiWI/CavfOVAtuUR6c3aTZFmpYGe1g96/lborZ+ze2kTNF6KciVF2PXJqls0
IoWhAvSpz4yLWcgaHK2XailBcOHCMVQac4QExSx2rutbxb2MK+IcBOPBaprcyiPYc7xtfXmaiyf1
XibkTxGAFaAQ/JM8UoiCalM0g+cDm2HFij+Aw8DVJZ705nZfSRAsrDFyS8TIIWGg707/RXUR6j/9
C41ClRzCxDgg8HqWGjVTk1TqiHVS9NSvswpEDEihtjJbbiP0gh3/rxwRZQwfpANjO0zS9oN2npnu
8uphbA/OYbD95j1m3ixjGlybKkuJwvYQvZ8TlHnTIMkbbz4UsOtYdeqzZ8doDgwEv2l7vr2W63tm
KVHYLmMc5hY9OmjQc+K2XWodncQzZfnhLaWwUEMJNj00SVs16+mTJBuzVMEjNp7b+PsYfi3Y6+2J
bB1P9ONz4Z5yyKaY7lHMuujiRGHwuWJPC/8KZUmeTQEE2QnO6AugmrA3czig6xGtMvRTewxdZefk
3cPtKfA7ammomrgeYWtp4DjBjSxIGO1Jn9GMmAVdu2Mm8x36XKIhFE18N5FcyhuT4bFwh0c4YRqL
AJosA0zdKocoiLRib8RP9mxJJiOTIEzGjeaJtQokFF9rY1/adz+/JhJeFrAgQMMBysQ17spsVGhF
p7JX4yBvToVfppIrZuPrHWQMEG5FlT2eX2H43JwTTY1ZGVTDTwbGQYnRu3EeFsMLbyLaYJZxg3rZ
IE18NGHzqTXsLFnuZn20UTKAGAfogixOAyg8iQii96HT9MVZNXdFXu7QOmNH6LHV7/YPlnKEh9Ec
0zJTOsix6/NQetPw+/axWO8F0mdIqrowHgHGEtPSrpUxYBPT5Nz+bVlPgLPcHn5jmXAUAFjCYeDU
HIKidtQe1B5VUMAjOt8tdTrQv5S4frCM6vttQetNR3QWrjToV6GxaDe+VNmoSp0pybowaJS/8u4Q
zQdL5hFuLBW6LsEpBG4QWUFxLnphuGMJrMw5Gvflr0JWOSkbXngszNysCt3F8Er17vwqWwk+bX3/
gZUGyDSAA3jnHbHYIa+bXK/1hp3RBMswznH24bKzlezC+y8PUNTAZeY4UZwNU5gHQd2APZA2O5dK
5hFL8Wx7f3uvN1YK7FrwC/FgIH1DhAPem0ZidaaTn19ANO6N6B/1v40vnG3gvU0F5fb52Zz35nDM
B8lWyL5fONOoqxiQrMH36+MxHQ+OZHk2jgIgIHh2DBSPo5WpYMGRsWwcxgp27nn03fpBaOqj7F4i
ZWMS11LEKG+Tj3mdaSU7K65X/G29370Fi9GFeyM1G6fIrJydQdAxj/vGvPsJAoUamKc4aSGieSIi
vq8G7K+bsDP6mlZ0N8kIZDb34Gp8YYsNLWxTRmJ2tk2gYw7z7GeyJj4yEcI2j7OCjKhL2Vk3D268
S5wHTdZCbeP2vl4lR0hH0Z6NhQ207jl17P63Mpn0VWN09HuXtYe07mQYKb4qSxuNd84EnwxKANE3
RDQzSUm6sm3c9MxAbZ1HvV+hNLchqafHD+BsQRXVz3vVDBnv/yPtynbk1nXtFxmw5fnVNXZ1p9Ou
pDvDi5HRsuR5lP31dyn34qZKNsqo7L2BfQ7QgFmSSIoiFxdRbAFyEHfHrIeZkyhjGL+efqi1b8Th
gZd+/m8CpBVdRFJdR1OTlBX0rA6d6qEa9v/t+1JJLr5v2yIuRgFbj6Yjpo6ugkPnSna9QYqrLWL0
P3Y+NijOMDF12/vP6b0j3QFYgxOXQQJI59D8qXjbPLIHc0RjBqY+BoAtFtnd3hzfR8UA0AY09SDg
vN4il8ZFFmexcyb1c3l01hr55zZy9Xk12J/KsrZyrtnnoi6fPUv7NQ3jF2QyDl7PtrcPe+EwMMMY
iTe0zAGCqgKBvaYrxlYz7LOb7GlRAV76xRnuL04gwrkQohxHkrGMeBGEAJoSSFxSswZcXdgxhAeS
KEcyquGOuj6QtEo7YXTReE639HtJ932+Ge8dlQylQhubbBZDpRtPViUIyUAD7jd2r595+TJ0O/3+
J97195Vws6oTl6Qavk/Nc9m+kLV5pXIPrj2hj+c86hqAyUi+IsVv2Ew+K1MHmG+SxUfQYu5EUj+D
iO4XLpXflahPndXSk08/3Fax2dmg5w3kn8A8wlygYcrZUKPXxomS7qy3LCisAONMA919i/uf/yAH
KFjkl+Q0SHV9tdkJzdPRY56gg73pt1m1La0yCG9LmRkMVgHGbiIjdlDjqg/NSHRulbEC+MD8gKI6
dbdmub8tQprD1UFBhCQVkJRPEkqkXPSUGB01QKh+nuz6qL3vtKQIkm5bxXmNuczN4bY0eewzaSh7
+XifW6APmV3IXup4gwXwdXTI2uPb3V9HmzLmpUos35zi3GvAiKaN2XgeT6gQx9XuP33eVH681vd9
k074/OA9GYeO3RtVo6P44ter7T4sj0yn7vH5VtvHO9taOeiFrcfnZduKZE/HqSteKy3RT+KQ8dw/
GcWxvzvt+ufX//28EvCmxIn6yMXnMbbC895Z7F1yd7u7bBiQpE/A6aI3UJ1Q4mgJOnWLSj8nTRRk
p9Ffc+wL5gYBQPbBrmESatWmLQQph5Hq5xxDyWPNDERWbfphLfWycBIYWIp7A8hZS7LhXp+E7SMf
AsvWz5mzLcXWW2uEWlrG5fel/IuYSvS6X1KB7zf6+yx5yYv9lBxvmwI4K+eWLKeSy4NA3XfWEAru
dw/t6eZ0jsdCPNf+aOyiqOwC3R+/j8hdOVb1tbG1X+ZAiz3Ok8IVN6HGvB+EG3aAy2f4iQFD5ql2
rQgcSMztXhItyTdkAGG93ujvIjt5Mtty2tGy0HYiS/xHWuR0o4sReTHHQ9LdYPRhGPPfk5c127Yq
+QE44fyZNjT5ide7LwJu6YO2HzW/eJ804GzzJrff95TkB+Q4UQvKkyILmHDMQ9NX1i/L5M1bbxo/
aQHwhDFULExtBAOnzC63vlttB88aR9Trq3wMtCrHuIlGH3dsjLUQKQNzb4zesPMzl26rSaMscGjU
fkI2r/1ttaOxTTK/+8zbrm226ZDtBhJviDW2hzEfCA2c3nae0emsBT2axc/5WLmfm7FrQSqoFx/T
pGq3mHyKOZ6OXWLCbQ+MHU2bsCzG6Wdsmf1jQUEWwLOp23iJQTfC6ut9VTBMYdWH6kPmsXhTpwVG
Q2ZGv8dEiCZo0Zr1w9R8cjQqmn0UZgnAA5ipos1Ql1+Tyc32gzYeRG6kW39s2CcMDU63fdUk77OU
5sfRS6aHtKqaDRjrynd+amRvvTfpu0lU3SZpSYTxXZm/61MaB85kfkupcRwwuG1jFqYItIyVm97k
5w708uhaHuJNZTc8mHr7M5qcP2WTYeDt32TIkhTgNek8PSA5PeqieDOdNVzZ3HAQq6AnCglRGCfe
cdeGU0+p1ZZ9Yp1NiwZ5tLeSXeT8uG05c+O/lqEa59BVdQ1w1tlItv4zre728vi8zO8hvwQiYZVj
wDNLsyiEa54doZ2aTQE08D/8fqAXJckC5v2pThjlzTpvY8c6xwh3PHLu2MoKnJljwQouBMi/X3iv
Ho2JsSFsCwHJLxBcBTWLg4qjP20tCzePfCAIaWPQF+ClPgNFmhUtBY9r68z5CeQPZoRJ7p/d/uwX
K4/0JbXCZGqAsaTTn0FknD4lwzAyCz21TUDrEwMwm9Wvt89llnqQtENypA/adxEuqhBPrSVGErfC
PBM93sJsA3jlynowuteCPjtkRdqSFgOACyg28NAAOijBRFPoQ6t3g3E2q49Ce+lXwkSy+H18F3l3
3DCzkqAxmn41Ob1xLqZjl4rAH3/zajigjLeJcmDnDr73k7c7YMNY9TToMdpx3d0EjjW7fhzMNKic
ejflZyN/Htpn2wnI+GK5K23gS8eKeVn/9xsxNeFaUaem88zYxx4k7KXCZNVs4/Yr8f/SNsh+bPSY
I1IAidm1iNQRLGNDTUAacdTHx+nlts7MOVOgNIh0YG+Og7ZmFQ0zxHXbUQxqPxeWHriFF+Qk3bRV
syVjunVptEvKp7T09kbyK0r8TVx8LfKjq7/DaMDg9k+ZrxQ9++hUAmOvLN2p5Q/XmTynwTsy1Fm9
Cbi3NrJh7lWuvy/lX3iV0ugT1jB8f6x+D6a7swi0J33w2n7z3xaiHlkF7qpygCATpXKwiPNkWtmq
xaVgnwDtBKRlBmHSnEi45ejaIVqKv7Bq/NCWJRisvRdmmvvbi5mrOJEk1hAGrljpwK53LbH00up6
0PZ4JorylXjpbExxSyOyImfp9C/lKNmOuohbHxl/J+y0TybMF608K5u2JAGpcoBfMeFJ0pVer4T7
w2BFSWSHlYuBom0b3Dt6EJaEmgcgTIjoQUKgvh1yyjB8BLdNSC0R6PDwZTTsYDe3D2RxGcAPyxFb
iL5VUKemiXHilm2HPrjd9EBz1lpRlgXgCsEALAyAUbOBTZyi2iwmO2SCP3LWfOTOWsZhlhqSOyVv
qf8ToSiVS3oPCF/dDhMv2mQT3GZm7Aw+BHW66/tuM+pFAKzT/XYpm+yhy0hzoJNQie18PBVso3f0
sIrxtAt8Y0WFF0zl6vtyYy8cDMXd61QC39e6jelvLfR0fLp99gt2fyVBUWE34T5ueEgY6r3hfUmA
if7B1tpfFs4f7C/IzxDkz2D8yuH0EViJvW7QQ9d9n9L3+souLX4eHBoocOPiQYh6vUtajM7nzuz1
cPS9oLceWqBJb+/SPA4CrcyFBCUBGA2l1uoRFkCtX4MHXrzv6VhsXOeFk6d06FekLZ36hTTVXNIo
bhq7FHrYWcVzFZvf68k9jfGwvb2oeah6tSiV89jv8542OhaVR69Jc9aTd8SnALY1mES5ImrBOqWr
RzCJkgZYBRUFcIH4LSywGIW5/5DlD2P2aSLZdhD9IYnPbevt82YljlpcnAO8HqCmaL5WfZrFh6ly
tUwPJz/buvw9p68ROIUZgFr3x1PYRxlkoLqP1kVfUT83A5GY7rR6aNTv/LIFxcUaR8ySkV5KUNRv
tEbSkbaBQsR008XjJ+ZE2zSyg8GIv91WiiXdk5AwR9JhA4kkbe3C48B6mRNXiRG63jEm4NAM/I//
TYLicewosgzkUoywdYEFzY9NtC3HlVXIX3mdEUb7w8Uq5IZerAIz46c8myCDW4E7brO1uQmLu4Q3
PXLcyFLNXirxiFQYkiZGOFnfrPTJB8VJf7y9TYtLAI0lGD5R/QXHzfUSsngo/J7mRlimfdAfPaRV
bguYr+EPb6rktoGzmUV86H6NK51HE/qSdsnwEJtBla201C2KwK9HWAmstKfCqKidU8uopgnY0gOS
Uj0/Jt3KKuamgSI1mtPlgDlUaNQXagyCoNLk9oReBWdj1HuuPdskzMXdYG9Zer+Qo2hUjSts4tyZ
zka9dX6iJ/n2YcxPG2yfKDG4CMBRdFdb0ZKCoaFKq8GQVW2mdIvO4//2fXKtTZXwWqRvG/fMs51t
k0Ck1kooNIcuA9nkgJDzD+W2hHpfixAtJZSDJPlcWRZovoggw/chK5qt1aMLKmhNvQ3SlGinSXIJ
e5gq6dBXMnor7mW+kzD9C7tRfCXJdW5nbWOEg/2p27dr98qc6kh2Vv39PlGSFFbq1BXpKrivJn+s
UJ0v7eE7o96ZR/kJF93R8aqNM+WHSLSf8so6GhE79Gz8XvbuFiMgthTzqtsm2aa8XCHbXlw6XvaS
tgcOQ63pY2ZCUtulb4Q93XnxFr0o9yoRlv73+2pcEmP46xhxxwgTA0TPD0jP/sP3ATxCCw3y/7Nh
wqiNpHEfEfx+59VrP77e/vrcGeHXe9BQ/AOXp+qnM/npWOcxCX2zAiREBN1Ad8PQb2+LWQoVQSnw
hzQMBApqEot0jW3Gja6H1sgeXD/bGbn9oLfDtsqNJhhF9c3w1oYCzJ0glnYhUwmvmtit6jiFzDgh
geY/TPkjMavAwKT624tb3MMLQYobSekATv120sPeigPb/hoXfTAVKwe1thr1UdX3pl1pEDII+i6B
lYyYZZEbw8Fja3N655wb0povFiRN6iJQyHjnRmM/6jLtsZ2MMB9okJWo8CMq6XjouxiAAFh8Xn8u
xNvYHOvofHtHlxaLkaiIiUGghpSkcs23ej6ZtDLxdrGDrHuPgQtTvMET47aUJaXE1B8E4AAV4H8U
KVYBCnkUOrGl9B1n7+v2ndZ/dMZXYTQ7vVl5Uv4h1VKjr0tpigtmlRkJMUAaKE03lUg3eu0EGf3G
xzgoijFIEJLZI91HtY1moDIw3W4DSm1ktX5Udn8sEoASSLFNShtVmq/uOAR6P+6ESLeGVwYdBdVV
NgSThh1z3hOCj9lGEMefWT+A9xjc/50V0Pyn7k5oKqw2mf3VTPm2XGuJXnrUXCxTvQlQNfQcTS7T
sH76/i8zeuAunmwxymRtUFrxw7RWXFgyv0uJip1TjyRJVMHOUd7b1hU/+JV1MKr2421tWdTJv9qi
DjprAVZ2Ug4DbMd9PryUw7aojuYq382KUqqsvJK8uNR1PNunJHllhtj7Od8Xtbd3xHTM+fDeztN9
m+YvVpQ/dWm2a1i2Z3F9bNGvT53h0OnjZrSyGgq0Nk99zg0Dx2AjsMeNAXA4HnfXjmFISr9hvrSY
9FQURz83UUN+NayHrn4aaxZoA2ZQ1Sda0c3gG7vbB7B0kV8Kl4/bC6/k8S5xoFh6WDc7fmLayueX
3sYYqwm4OwI2wIAUNXJMEIE2Ddamp78bihp6azyI9qspvlG6Bm9ZOGQ5cAzsy3gcA16h7CPnvd9o
PtPDJNrxYq//LsVhNPe28TFeQ30uicKrD89WEx2/DlGcHE054G8UT/7Wpg+mw9/nXnIezeIrj+oD
unP3QhtX/OqCQSKhgZVBW1DZVdmx0M5E6yijuA/jg8O2Nt2YfOWwFnThSoRy5SKZ2tudhVVpQ74x
qk+ACN5/qV9JUO9byxaY04IjQuEm8OIPImuC1QLs2jLk3y9UOs21YSAjhET8Q9OckvJfFgEoK9QZ
luOqOKe467hTa8gwEQx9oMehazZitR9v6bgxYxWIXMlNMCtTO5PhNIlvTmHnOl/5kG6BdfxV2dpK
TLAoxkDmCkUSDEhSs8pAoQhHZO4UMvup0hJQnX0s2pUq3YKPByHhXxnKeWh5hUXKpXhuGWhFG0QY
n2488WRFfdfWIv9+de5DznxuTaFm7Wiz8bNDseYtF9yZHJODOjgQ67IWfi1CoDBTtJY/hbHxMIoT
WPD7t8G+O5UBDnZgT1G/kDCOWSqjbh3q9voUjsahrg91fijXShhLwSgiIvTeuwR1DHQLXS+Ecxeh
pzeOYVEaXxuMWBsBlEF37gsIhQ591x5AT7Rr0JBvO+mDCwBO1fZbgkkhd98++BlALyBPC051FbCi
+73mWZU5hs6GpXwDrseVd96C7l0JUHTP7OKsppk7hpb9WFrfm1QPcJVqw+H+dQA/iF4fdNACkKFs
Z9TEZY8K3RhO7QblOb6yTQsJDzRjQCGQZAYxL9q6lOPKjMgoaDyFbqy/r8xsU7iPKZs2leHsRuPZ
idKgtl9090epraxsTuIOy0W/Mc4I5yPhGdei8zInDZ+4GWYAPW2jqtphxlKLixxdITwufzWN+3Oo
u61jI+HGLbrCMLp0gOh5BlQHmBDc6orFdRHhyLLoZtg4+9b74ZYUucO9ueKiFuwaFT2UPUEUgTqu
SmnVA/o5VdwwQ5Y+ZW29rccE7Ea/88IHLegKAGlxRZKGD7SmDrKtypOFgEzcHDvTCr0Bg6K+OR0G
XWkghVrrtl+SA5gsMEJAuSykOGpi0TQVkMOanWWfGjCndUHqr7VBSRNSnmDg6vx/OSqquAGWwu3R
UBcO3rObVODODO83rksBSgyJehhAWyYE6BxTycJirWK0dPgOOEIk6hoqrh5+MlAUcArdCtMyFQ+o
vmdPNNfzQ6YRzDYttXKXTUmxu70oaTazXYNdYVg7Ll9UQK7NKrMjs6DaYIdF+1RhkE7+ZLT35+jg
j3CxS8gAOvoV31dyTacaK+1wYuNnYopPk7k2PHXx7C9EKM5h4DGdWh0iEqvZGd6wFfdnq5Fvv5Ag
tfziUs8Sr00cp7DDFJOqd4J8uH0MC4E8+kjQgQ3OWUmZp3w+MSaa5KVhhU67taNHKzn5zp7xR4wD
XYXwLB75hSyphxdLGRvAWdF/ZYV5R4KUbLxy2yFvcHtBiydyIUTRq66rR9b8EdJufun3I9hxGmiM
scGOiABYDU2iJGkEiSlsPWlPgCpsE6H9i9ZeiFAW4A4EDKJVYoUFZuw91lwk74aYGytxwZLNu6ip
OcB+41bVlWtFFBbzajeHlD4LPMBzvfinUaNNpdvGmlgRtnQmKK5hkDSqRpjsojgwdyyF5pelFWrV
sWTH4/0njmsLXh5PK1DoKzbITSfNMiOGe0wD7Vu2xhOzpLWXn1csJC86Z0zkefTWzuabtn7yrJXG
kYXsFuLQvytQDMOLs2joM6wgzg9oJihyFC6OGCmNJvwiEGsAi7UFKQqGwTcZyJwhzSy9zeg8D0Bo
u8Xh9qEs6hdgj67EBEiyrmtbB5+d1eYms0I/yTbjWG5i+7uo3loXKcPx821ZSxe9xLyg1Q4hBWAB
17JA7FD7egldRutMwPmb02tbN//Yin+4hy/lKBsX+cROKwI5RhSbJ0GqbBuPuB1vr2bRWMDuAApb
VKRhNspq/GYoueBWKMSLR3dJtxJ+LX/fwmMXqRS0vinGWHAhackmK7TpoUwDf1j5/UvqBYpM0M4R
qdKqOQKWUnlpWZLQHPZdvkdthKcrD8SlA78UoZgkSiNDmqYQQTHWZNoKcirohq9Rki9tFMg8DNBV
YPYzSn3XB9FNsVc7YOUPeVvVAevAq044JSv31eJa8GACJRBiMLwyrqV4sV0UbpKQkPho3PNTf8ur
tg5yu9hp3v3dewA4AIqM1k2QocyotYYo1pzCQF3OxgTXT/3aM21xLaYD8BnQLAAiKIZI6tqfRoNj
VuoYR29uJsxdXdRZEtijpW18e7D/wfUjU4AcJGiVMAxGOaJh0grDMhsCbMiTWz7b//KEwHcB0QGV
sOQYvT6c0bZjBiwdCZPisaIgnfoF9GjQT3f3VSOUkBhdvId0QFvVtIpWOV4TtQ7AFNq00Sdn23jW
xvXH7W3XsuSUkT5Fnh08O+iTUZZj912M3CyOf8j9g9uPX7uo/EYG0gTEiLwgI+UammpNonJArW07
LMMg4LCzv1DvNc32EUYD9a+mv3IHLBmrZHaX6QcZzypezTV6o9VtDRAeNAu4w1carYRlS7p9KYBc
qwJ4IFJr6iHArR8Sf1dOD1bzYNw9+RqKcClF8QZG3ngsK7BfAOtPYh8/As0xuIckCszfUbSiDkth
Bxqt0XMCA5KZ3OsllaVGWlODuSY9Sx+suGw/Mr1x8Q7IjIekQrsmVF1CurjLMDoeqPWVHyAvTPUN
iIgQAAEM18HRKdoxlqlHMj8jYap1T5nbhhyTlkSDsqJb0ENHiycMQd3dtgH5zVsylbsjrgABH7UU
LrDe1T9zdlwliV5URTwTZL0HBRJbWVVmp1PhSyfb2+e2eabi4V9W8Pf7ygpSTjAeVmckRJosaMjP
Gk18/wAcRKz+V4aiGtnIpsbvIaOJcO0Je/oEAyBBUvSfbi9mbbOUmAoeqWOGA7MCDOhQYBiEzdZQ
Issn/nctSig6aAMTpQURuOaTIOqzTczIXrO9lfBw0UOAdg2PEPxnBvLL+tFER6drQLO28TtN39Tv
xBpVyeJaLmQo2+WCf0HTkK4EbOcrFfvWOHb979snsigCdDSAWsp/1Tpb6ud4bRbYLpKe8uhLYSWB
PkQrUc+aEMWbpiAY6FgXGSHA10Fvv9drP+jGtet7UbkulqJ4U9ZVSWbakEK0F5edyP3ZAFPCSTCx
RiawQEh87UDROdxj0q2N3CxaW+tvg37/AsC0AkZNjDXClYbs87WASSdAB2hIy4rHqXSCvL2bUU5O
egBQC8S9f6gQFduIjFGgkmfjMcD0nSf4hk4rb9u5VaBAjEZD8OeAYQcT16+XUAkx1a1ActEsx/gp
HoxXEAQADJYWZ79e62qfhxtIY6LWDgIZZGdmw4fjaOAO7zIrRKP1xL/U0xYcBnr81by/bmNikp6U
AWAyMoxSvy9SWU09Uj+pWyuM3gnnFOUrLn6uuPLzwDvLuWx4gSiKK1oCnmuGN5rOH5GfSZoPt218
8fuykIcMFk5frWnUeR/ZWoIet2bcpP2hJSuucG7e2BcUCVGqkc3YKlEhdVPhMZ/aYeWirnVMnAD9
v3cvAdzpcnARkpdAWimaaxcA2VaA94ZGJoyPZeIPXzVBreNtKQvYFOT5UPSR5U50ZNuKGD8H9rNF
43+oYdpm29UByLy+iXzYDG628UR2qJNT3n7Ro3Aqf6bdivEsnJMcly7LP2hMwwClazUDF04Z25am
h/vI0g9FQg63l7dgnJffV8tqUzHFnU6A3R+NcY9OmJ3IaWDa6D8GVOW2qKWlQKUtYADRv4EUw/VS
7HKqtSLHzWU14+4Zs852d3+fYMQgLl8TpI8IZ6+/b1g5K5IBZTrN+9KHXXW/xciGGmi1jlr9DC8L
so/MsACGCTFnshzerPsDLlSA/35/VkSK09x1as8EavD3WDwxgVyAWDnthSNASsYiElYhk2XKEdR2
nqCFbjBDDoNMvjbW/ZlFlA5RzZaPWVi9yvCpo3u9bUvWh9qf+a/t7yTe3j7lucJCAnLvGH+CcWkg
4Lw+5ZhGaV9adEA15LWd3llkz6ofTbsSAs03ClKwS2DuAgBlNrDQ7Wz0gLpaH5ppse9NPdDtFQmL
67iQIP9+cX+UgM0bXEBCjBi+1rYmaKFc+mCk96fe5VIQPwAxheSSmlloDZKBQpH0YT+wHXICv1ru
/7x9JnNnfy1C7ubFWkDu2TMj0vtQH7KTWfOHtCy+12m00mUmg6nrhxu4yMCiB+YdjCtBnuRaTDXW
mlECexSm5g/fCV0zCYp0V4PMyZzQoLXWb7wkDpkE8HNKbzXrp9H0KeeYZtmGRvuQ2y+9f3RiQLb4
xyH+1tw90hgcBMCi4K2IZLk5g080dsuRINTasJqO1A1TfjSblatk6ZRg8sAxyEkmMxwBGmtJ2lW8
Cymzgto55MbHaHq7XxOQg/eQUpDzGlTOu6ZLCg5KOexZurHE1jIC21txAEvLcGQKEyk/3O5qXQEF
3Z5qFvQ5LT+2GGSc6++tNR6vJRkecEF4/ICWepYlZXVnpJj8NsAXo+BeWs+VSU+l7d0d5CFwlJO8
XZkomGVL46nsqmxMBcZ+cIyR44dWX+MyWF7JXxHKA4XpBq8nDSI0D9Si3hv69IPVjuMlX/a/YxWR
8p2zetWUExFV2K5YfMUwKcFO5bQBzc9t3ZqH9nK3pPb+rxTFY3pN7WZ1ASkpe7I0cTBi4LGKdKPR
n2b847asJf+PlD+QELJfYYFVo/NpbTYi9NsqYO2vei2Fs7hlFwKUc7HNkRMW1SKsjTdRnCL2QOgr
pSsKtoCasrBjmPMJe4E5Osqe5VFbe+mYQ8PYp0J749255vXO8tNgiFkQF/lGI6eaPNVdtRJqLODr
IFrCFvD8RpCuVpm82KOsd8kQ6hX8dMFe/RYAS998YTx/mTxzZ07OBiO0TixJjhYfX6aqeZic+svt
k1zSGgQ7CHtQe/ZmaeGxZHWO8x1C0piB1aMHmoMtjAHi/tTYK0itJWO7lKVEoKzAHOg09oYwQnu/
cxqT78lq3kQG/OoleClDCeEccwCSv3XgmvLHVntXmsFQbZ32VBb7kp9AenV7+5YM4VKccrWTsbCp
PkKc77KAlklAVy71JUMAeArcSuAnATpeieeKSPSlMQ7wHXmSbEA99wwI+0NeRJ/BvvL99mIWdQHv
OHlv/CFuvw4gvCHl3hRNQ+h039zsaGQYcyzAu0K2TZutXFOLG4c+WcOR7KloZr2W5WcmA7dQLMLy
M4terTUOskU1uPi8ogZpEhGvL/B5vcSsAbp1Y1CLkmBwSIDaYeb3W127u+YqW6bwtJJ0SfP3lVnT
BHnauAit4tUfSGCxXRKbmzJ5u31K852TWQ8M58BkDtDmmorKgVkx73rLyMMicMCr769y68/VAB9H
8QuVW0QRM0occMvmgk1jHtI9mkmc3/6I6tcuPdxextwZSCl/OtZ1JLTUlzvaK+mU9JDCwV8bgKos
WCuCL2zUpQT17V7wPrU9KcHw9imudXtzewWL3wcPB7IeqEpiyv21CtPGbLoSvf0IGM/ZxoxXUkRz
y8cG4XK1AHFAd7+aIioaU3NBDJaHyD9VxmOBRxB1x8BtixUftnQSpofyLTDlgFSoqToxgKPSpjxH
U8cHl4Vuvlvl65y/FWxEieBxAIAOtTQizfXiBVT3tstpPxShLWoMHC6DZvpsA+uvx82O6Uhwe2uY
06Xdu5A4Sxd0EefoNCyAOa12xK4futYpgqwV71gZrbW8Lu0gyCiQbpMOAAQc18trHebbuaXnIdOT
T0SwUIAd0wZf6P0KJ/NcEg8KHgN1bIfFci/rEheWP+XBA0avryjCkkLjNe8j4EbRE6TJ18vIBq/R
K1PLQ9AL/Mri6Heb+2tU7wv5QqQKgRQ3wFyN/6Nikfw04mhSYkWY5c+NbQWYYR/USHbpxUPivRb9
89QZwNwU6Nl/n7f72zu45NouhSthJW31EQbAC/TLj09G08ZBGndHndTHeMpeWi5+3Ja3pBgoHgOa
jrI7plpJLb3Qe4SwzGvGuAkp2nZdNAsa47Fao5NcOrZLIXLRF0KmjndNIiAk17daFaw1BS98HrqA
mXVIkcDJqW6uGc2uj9qsDu0gETtrbTzi4ufxcaCtAE2cFQqon9ZTlI8lwIlx0PSfii+3j2Dx+7JD
CkUCgIh8JdCotYgJVuP7UfmWHXT2ev/n4Zxlw51UrFlfR2S4cQeK19Dv6N7R6x237icOlMUahICw
TdzKKhI1HcqmQiasDFn8re2TAD7s9hoWtPRKgNzCCwVyGXfHyYYAX8iRhVP5llofbotYMLwrEfIn
XIhgTU8xcGgowzGLUM48iGjr249Pufn5tpwFtw+ed8CPkYfGPaPe+S3oFgzqQc6A2VLgksl4s4tN
Jxjydndb0sKVBvAhYE9ov0MiV80bkgpjUHLXRrhXRZ9FbVWStTdEjfIT0au92yUfSjatQGwWD8oD
jhODROE+1Wt0NJJWT9HnEwonQxORQM2oit1H5uvV/VeBi9ItsmAgTEffleIox6KsWC5IFYIof/yY
D//wefCWAP4oCbZnLUN+xNPMc2CUcWmUJ7zXyrPXN2sdFEumfylF8b5Fx4dCY1KvqXcgyB5zu1o5
kQURAOSjrII4GVBxlSHVciKD9jFpQ/2raE4iX+k6Wvu8cgxTBX9GE3y+c7b0ZdJXYvDFz6OqArZ8
CaxUq+eYfs6AN8bn469W98XU1l7HC/rqSZJpOdkB0D3V97LS0yo6pl2oa7IuyIK02LpriLClRUie
dglsk73WSv3cTXStr4asC0FgvuG7KFljglnwKSgEozKALIlMdCuHUBRJRjs7asPReRTlKRGPI1Du
1va2P1naK0B4kBs2DNwm6lgPv22qmGnYq3HKgjj/1ZBfROP32x0O+/+FeEqg2gMaUzg99qqxP1eb
Ll+5axfWALQaHvUACkm7lkd14eUFGpbqTjdAgh8dGNnU08qTaO378u8X3zdK3csKG9/HWFDN/ziY
m6k83z6GhYsKaQOMGwPmDgTg6jEQmvmG8HgbNjjh2hi3Fvnc5GeRn+Pu021RC4oLKCMeXZj1h3k+
tvwpF6vRm9roRF7W4WfDD9NxZa/mXwdqwcHD0ceoP5SElGpQ1/h2SxLdCuu92RyjdiWXt/B5RIO4
gtA8iElHluJbjYnYJc2FCQ8eBzU4KO4eXicz5ZIrESPa8JCbtXXqmiuYPQKpEv869fTnvXv/v309
wMIgUpixU6V91RoG6+1wfJc2z1G5Eu4s7I4EPKEnFc8JPNUURbXM1B0qtwO9U0r2Zj69gZxppVw1
90oYb4knNWbBSH53NTHIcrtJrNwAALEOqL2p/W1UH+3u7tBQNhSjjAyoI/AqaufjmODJlHWDEToY
WdH735mr73OMebt9GnO7hhRcoJIMC+5JbSSorEp4kVYRoGGGoHAf8GzXrbsTqZCBdy1Isl0Q26lt
BFxkBKz+E6D3k/fUC9QtKHefkboFcBfZ9tsLWjh/JDwkbyVefXh6KFeG58U01aJGC90grz/R6O32
5xf2C+0jPsZHygI8FnPtOdCP6lVGVXrAJbevHY8gxATfr/Z6W8zSKi7FEEVMaltj5lZemJEiMKag
FytnsiDAQeEFKUbUQObdFp3TYr6jASu06h/kI+Erv1/u8nUtQI5wAKJGJunwcpLbeOFgI5MRJy+I
HWbpj7jdl5/14kmQvT7tE/H77q3CeUuGDB116Fl92vCaJuGVCTzXTo9PbDje/3kwSsDhorEShQAl
xplsk069rjlhTgJWHtu1ZOzSQVx+X1EoL9HZqBuJGxof6giF0Ph+Zkz8eLRoA2Qh4TWmchTg3fFz
t4jBacaB22kesnFAB9qj794P50DHPGZ34O2CLg5gQ6/PnHEta8ay0sPmxPqXaLw73r/+vLJRPcEQ
F42D/JYHboQRFyuOcOEcrn69YnGlmdR6JvD5xN5yP6BspbVNbrNiEeBRAfzAhRtEN5ASclSssycW
synMunPnvFj8q2ArvmlpCSB8RFsebA7uVjlptPv1lVbUAGAzL2jcatNka4/TxVXgNYE40wCYSo3R
qKXzyUkZWC9JHHARJpxtmun73SYHTAuIXEFugX/VLj2kdXzDbiM99DoTmPh809dr+dbFdaAIjGgZ
9Wcg8651tWPNxFA/xOVKTjEHY8b0fiBrXLELcYLMUSCWQpUFVqGcB+Z7RSzi4Dr6H9K+a0lunGn2
iRhBb25JthnbnJHXDWLlCIAOJOif/iS15191YxjNaH0Ru7rRLqsBFAplM/XyV2U+EnpHtH2wxc2y
cuoXUpZfcWZqkVYFcUlN9RfL+VnpSUb2109jZatAK2MA0BV8XEsJQfk+0sZDy0tAI6JBQ6dNZIGl
AUW+2+8fXM4AKY+lRfJNUV4WnWxpn+svrW4eant8zhpvw6NagUvBDO4yTwREpQVMWcmyQ9cAyUcb
wLdbkobNYO66wqHhTMSxQZivGz2wOMQ7z+52bgF02usbuXZQoNx0gGKCzq03xb0aLD26tuATNdoH
Z3oK0q2Yf1UAugIXIH9/Oa/Lk2oZERqATecXl3uPVt8+k6DfCJzWVHqhjFlYKSFFNTFFmxVZUUKE
mJOG7PU03Q1ArBTpFsLoqiDkptHitLjZqqFpTTtzRD3A2uvVHIrSs0PAhd9VmQVMRTF+vH40azqO
Cv/C7YkkAIAxL3fOZyVCitrF01WxyOmRLWHvCKPxdSkrThG6c/9IUZ6YVNNyX8yO/lLoTzMpDv2Y
hkXVhW3ZQeg/tV5vRIrKJmIWBxMgKFVD4QJkytRWfb2hjUdH6p3s3tqVUxBZsxmJAj2Cu+sr+51e
OHvd/pUE9wup8oUHUlU9p7K6kuupd5IO8Xbp0DFcrbl6bxUB3cET7Pcd98oQU1vmNxc5yKgKfH4I
ONH3E5rk7wLeOt8xD4AQRxbpCfDF5b1vt909MzCnbboNuRtywzo6CIq+9iWdd9itZofnx0eXrY/h
2l4fSsCKOrx5dVq//YmhWeNhMlpzD/Ol7Wot48+2QOefBFPlI7o4+3juC/fAK298Zkzvj145jVHA
g+Chncx0X+pGFQoT2FTcssv99Q0zfyMJqTu2YELAN0ZiHOiSlyoHAEMjHeRMTkFvsQe/dJy9Xs/g
YKXOF6cHxRa22g51YURca6yn0dLq/TwBXBQE9jYYqka5lzABmMieCZqYsinO9DE/BCXIQfqyGh/9
smORTac5An4m2ekmsipESuC7c8H0Qy7c4IszVF6So9QYU1k1DzOU6ZB7OtuJCeMEI2g3d1JjeTza
dQXX2piepFYYewd5uVDnnfujAUIY3LHKjVHHaCJB/GKfYtL6eUTycd9no4zLdAbfXwY9Nwd0eEkE
1oes0qYw5XI46pR7Id7p+YM/eWnYS9ntKkPLH7hhkMjF6xZWZuUc5xGgv8DK2bsg8Es12j9DwHyX
6d6w46XI90ybmh3+bY+ysL94bv7NsIBU0c2Vfw9s2AdbLw6kot6hG2f9vhmt/NgLbdwBlLdJuswg
TxObtdBMTR7ZE80/2x4jkW719c5uze+I093dIKUfO3r2VbSt/mKIoow7o9LjVJR93M+DfodE9RRL
KeZnHWwnB1vr3B1oBdNjOo7VnsuyD+tmACtN3mfAiLQZvKhuyPeZP9VoWAF4Q4ywrQhrzbHvQVzg
Hr1MsLhm4wxYPtsLc2v+WU8eDlWnJvDhm/wlMIHXWGZlfQdPpHvG4eu7thdmxFOn25mF3T+AEhk4
GqO7UBZbyD665KtZtdZRtqzY56QBoWTOp4PZTsMYzaxjHOykzvDJKuxWhiU6RmInJx8EmCMjr6ce
BnKn8WdbzZ/Nqk73dZPpgKsHCaORZsU/PiFepLO23ck2MGPUuLQ+dCrXeipmD/OHbWvFaVrnURrM
XRtX3ew8mkUG8q8hr0O0H4Ln3Gqq0AvKX0IWfpSCKyI2yzpFN6JOPtY1m36iO6dCt5zfgX+zsUFE
2XdPHpq9zagdW/Y9s5rpSQBLP0Izj/nLrlN/bxdpekAzwfAYcMuPu8YW+6okQ5xlzhTmtidPyHT7
oUugu25r0HtW5gia6lmWO1d2QO4Qff8gncG9H/OAHxAYGpE9YPuHhnQHGvhIhXdp+o+eCYozmTFT
EglHIGctNBdA7DkN0Rg8PFWzyJ8MrgVHU2+dyK8A5Od20rrrm1qLag1PKiZcq6cZONR3zJLi0M+/
+s6MaNqjOTBwY8sGPsZ1m7T2WqDFGx25SDghJ6R4R/rQe4NbVeQ0gUUplINph/gPf41Evm83sYWV
F/f3g4H/e4kiMKD4ZiC1BiZKnraSnJAsbaJqlMeqIYeq6bdWpThF/18Q/CF44gaoIRT3tZosv4Lb
SU40jQM9EjeC7f/7ffQHLvwfSBGohUHked02pQY5ZZxXYclFMnJ347VY2Sxg51qoP8N9QEFk+fsz
F98rQVkXSOaesvygs0PJd9pwd/3wt0QsynEmoq+7THMmiOiqvY9Uhwkaq/JGLpNlr5YuHdBnQLvg
LSxndSYkx0MBowxGwyAU7n2zFWKvHPVCuwMHBNOVGI1R12CKKZgyhycwGW68yV62skVwQEAuhSB+
QadS3LcajaK8D2ae9FYamlkeOuTZGd5fP4fFR1fdAqAN/OdIKelLG5Nos6bBZcMbCqgzWz42rhV2
8j71f/6FJNwH7BWQLt4kyoG1M7iWbN0TDE3IiqOXHzqBudcsBOvkdVErBwMAlKUjEMW8pUf+8tzR
9dRwjpGu0+xUETW+BsWNvCa/b+GCtbK07AEOR+3PKpyO86lL/RONmo6GAd0q360cPhqnUJRCxyww
PtU8eUG61ob74J/qPLQzvGlHfQucf83+notQ1NcKMgEsRYiQ4CtKQ0+PCH9MP99+FOgp0AHFbYHH
Vw3gHDzz9sx1Dy72q0YSvrv987BUS0cO/nnTM12QWS/5IL1T1uWhmz0zcSMp2u+TXnhNMACBthxU
eS51iTYm6+tAJ6eqJ7HZzn0EN4/BV/A3Er9rN/FckHITS8vjhW4P5JQHxbPV2Ic6S++Nsd4PJLjP
pi1oPTU58WZhyvPbkCC1tGbCQ0VYudN5a/2ks0/BuE3g9hW9HrlmL2NSOk2YTR3wSdOm+Xj9+Na0
HNkDdGstSUTcp8vN5TqXzji25OQEp0H72XeP44002P8u80yE8gZMBkDGSwMiBn5nGa95+xrof6Hj
0HC0DaA/BNPXiorYnAGttmbkxMb665gC0ZoIe+O9/I1HpBpqDJAgV4XGXQvjnpdbhZE5OZcIZU8g
JEfXpLWPst6lIQdqi9ZgbIZqL/uCaXeu1u68zv9kd87h+mGt2QvMlyNFgrKd8WYUzOuRH/GKXDtp
7viTgeG85PmnmfQhuXEA+PeZoc0DU7MAZ0KAr7x8LXVrglYb+DhoShWVg6kZUe/JNuTDmv6dB8Vq
CaHE65fxkZy0tN+zyXkwsvw5qPjGzq28R6gXQRCSMYuvoOhgYWjUpWjpSiQo62mEGOL6yWx9f1nm
mZ8zGqKVSDKxxPvEbdANbOjeysGjTQWtC7ihDho3lVsq0sb2PVaxRDjBPQs+ZuM3DiQcvzdvt+YX
gpR9QujogEFPsmTcT/Y7Xd9wC1YsLOrONmaYgWH2tl4x+hrq91PFk7HSH+QM7l/vxWbVHl42EgEf
rp/JlrBlU8/OhJUWWBpAQJsM4NWOOqQyEL2B1ad1c0DnlchhcvvTdZEr2rwMm6JZYLkzbzLn3kCk
3+icJ7nn73TyOLHqfiJb/ClryrY8h2gjQ3QAnbhcGPGsSe/HgCd28OwU2MONwtWKtoEnC61keBQw
3K4aOoob5KamwROQ+IXjYISt/h3V6TgPbiwuLWbmQpJiZrIeA2qwqjzhLvBkNDskzfug23Igttaj
3J4Zo0R5Vuo8cbKvoG6JhPTCPptCp/zn5uO/WI5yezRf0CwzTJ50IrHIoRcJ24K2X9EwPHTm7yIT
GiwcxUexKW1tU+DsM/a5tXd82rn67Uq8dDEt8O6AfUEh+VK9nKlwS+oJRD1ZPlkhLTh9Ty1OXyt9
Nr5d37EVVYYsd6lfLuULtdbuzcCQMmfJk8bezeFgb5iz1d06+7yyFL3DfLZOGpgAk+wDmz9zX79D
M9rtWfeLVShqTGgv2yFteSLBO0W+CranYk/IhpOzqsZni1HUmE2VNAJS82TW7h1xp9nvK4nTj/63
E1F02LBx9C0YkBKGVhcBkqOgSa5LUKdS/r31LhJPOHKYSl2xX5V0xxYDEDyZhJHz0M6Ri+OuZh5y
Z56eusqCh+/HWboPChvIoIMVRCg32XGRZluEFOv69+enKAoSNBWGCCl+ikdia9ppNxJUv1mqohkt
pVwDGhVPTFzUeGri61u58sRh2gJ4Qwsu19upuGHINBPBF95T+VJkT2b3SrLEYndtuoXQvbpRZ5KW
m3b2mNrlbMi57vHmaD8nUP9tmc5V5T77/vL3Z9/XoBRIaOMKaejzDw3SR4LOoaRFFekiPV7ftiWw
Ujx5bFuAJvIlP4jWhkthU691RPY49SLf2eMYUe3b3JGdj2EomfZhV/yQN84N/asIeFINVLsNzHwp
Oi9M6qRIgmQJOH3RuVTaG5dq7XwwB4sqFlr6UD1RzqeoZlrOWZAliFq705w9X9+xteNB9yOw0zBH
9hbfSkhaB2Nq5knj/GNX0bAPzL1L3l8XoiIE/N6kpfq7MLl7b6uXeTYQswaBRTKhxtS8G3ns8oc8
jXUZa5oRDu0cTlrUWjdOSPwrF6MFkBn8RnS41Ac0SxoOaMMhVz6S90Oz4b2vnQ2aW0CqDSTGt+w+
JC/dsWyGPOEpUsV7tjVKvvJ9zHT/nuuFTUXD5eXPn1KnBYYBYwnpXu0vdb3R/Lr1eeW2ZNlUDjzA
54H+ym0W000cyQ0JKiqfYaDcg7CWJqObPshGfycspECvK9eKK4AWTvRhmGh9tXD1LzfJtHIhS7tg
CVrBAWj8EyN8zhYv5JaMxVyfGbECGBPlnCNMazF5a/clWIA+61azsZLV3UJ5HwvBtBDmuS+liMZl
A/qpWVLXcJm093q1YR5Xl7EM2KCJANDpKktg6lE7zYnFEgdw5phMzdp67xdbM10rJgUtCkCxxgwv
Igq125k7bV11hsMSVP+p9WsekdIb/NiebmS5W273hSDFZQarVQNcVyyHTSea7b05jwzArl5Xr7VD
AZY1gOyXuO9NhD5p/WxnMxIAEwrGJKDhtNnWuXYsYLkDEgEsCbJcyrnPRt7objbRpNO7T1PHP/i8
/FBW9sv1lWyJUdxMc6pZ1hQQMw1TFeWZI+NK6+bYdMi8uy5qzRPEKBTQ3zA7sfDKLL/l7MJoOU9B
2dhDFhy+oKR7hmFoqbfgdPe+ljU9jKgthMQLdgRI3WzM3mU22egRW13v2W9QDEPZovwy+VivD/yC
yA6qe8nKF9SLt+qSKgrNv4p4JkkxDzMCXZ9UOk1Qm3mcQR3G0IVdzf+AoCCqiIj6Ok/s3A4ZGFBF
ZUet89lPt37FqqIiP7GUNZBJVFvzS5kX7dzaNGlAvRu1W9MFW59f/v7sRD13GtOUuDRhfmwg0fbt
usasfh7FMqTpEaFiOv/y8xbGS+sUc24JatdzyCkiumBg8XUhqxpxJkRZQ1c2tTEMHYTUiWX9Q13r
AEatDd1fFYLC+1KWAQyEOg5Y0alw5CIk8O6m9oBSfxigMeb6Sta2C+gCOOaFLA6p8cvt8pgflG2d
4UGyftEhTvUNt3BtEQiXg99AlxhdUUzS0AVC5tzHaZe7Ko+Dapdv2YjVJZyJUE6clmjLbHOICOpd
msZboO/rn0cUsPh9eOqUO4muEFOkEwrUwuVh4RhhMf+6fgYrwUaAkcz/JCjPT6XnHceA9O8YzZGJ
zu417dEcj8b8T1d/a/u/8NbOxS0/5+wCtlktU3Sd86TS3xOKvL2zhUW4sWVq+hGdZkWmo7yb5C54
rw9bGAUrMe35fqneR+NPztDUOBG9HA6TNh4nNh5rvdtlhvYi3PHH9eNZtl+JBS/EKSqM/HBb6H3G
E+Ji/hBdaCQJzIRD9iiB78D/uS5u/cb8pw0q9XUPy0KNGptnasOu0mYa2sIkoQM0gP9N0HKKZ3ow
dGTEgwpBbvWDUICsfsiGz9dFrHlwZ6qmVpY95IibxqBI3qU74KbV4gkJ4nqrSL6qbgtB0IIbh8hw
2dGzhfCUMdcbUTPQCnZAc33cVrfHzgEAZf6ToHgAhgZabIFu1sSrwG/xpSn+6sacCVCMjDs1me+j
HRWgJ6fy2Kfvrp/D+g5hIgrw6XhJVF4YEKch9wh+jGSw4TyML/bgbLwjqycNwI3/k6CcgStK6TCP
sESjY1T2P2fnvez2WrNV2Vi9jGdylJNA+6JX5jZWUrVmpJEfbNi1cxMKzQlNo4+6qY7/t61TTgZN
yK6VouE10byja4Qji65/f/W6ny1IMf6BoA7oRH2W2AUNiVuHFYih+uz7dSkbCqAiK+ZV0FiDm/Ik
fSZu5G7hdv7Owr+xkQg7MJ+zYGVbio1kPp+mebEleTZ2IQvaaUd98Gw3VmagN5/xuMrLcldMpQ1U
GTSjDiIA8y6Qk78GfSYPVY8uIExzYTiwLPq7SXd/GhmrnqTj8Z0XtN5hrkGizoDcGQE0f4bZ5fbB
AWHqM4YK6cEQtvU1mwM0aqJZ96iRojxg1HDY8GbWXmrU7lCGQMftW+q+AIWvjBE/TWw6f5L5AOI7
gmiUexpsW3EMUNVJSfel67cmDteePCDHozML7X5wCJXrNWi6xgODw8fRg30xjLFVmfvR9I6m2b5r
hmB3XV22xCm3bDaL0RclxFGMdIlh3GeuhiZkM3KK6eRvDkGsGg+MlSPTCkwdwJxcGvC66/zaQzd3
It3iZHvVYyVI2LXjkbOtLOjayjAPiswIsqwAclQUNa3T2vH6ANeNlUhUuW2z12hF917tGo9lLaaj
X6Ch+fp2rt7xM6HK+nKH2RrPIdTphhDFXjqGtNuaLNsSohiSCdAfo1F7sPFAtHaOQfVs/U32Cm2a
AGPAhMLbvlbhlnYztbBVDdGKsJi0AWl+eTem2Yb+ra4FuStkl0Dr8wbM2p9MZ8QYFkuC4MRJia7T
b0xu1LC3ZCj7NThla+foHEumcXim2nyfBe47l99IjfE7pF/wpS3AUq3wYbM8bwA5hpedD3s9CKf/
9fuL5T9zfho229UEa5hkH2sn8raSoqsPB0y666GA5KM3+/Lzknota2SBSlz2yW4P01aOb+v7yn0c
Ud/NWg2l5GyO0v4F67h+9ba+r1w9c5TC9SlKouA6DordVjJj1ZwsZhkIKys85LPvl4GeIRSpip3j
NdFEaDiWLGzcT3Aa4+trWTWTiKQRrQOfDXby8iyI0AeNpxYiA0gowLhQkV89YNomMe+vS1q7GxjV
B1ukDYcOM7eXkkQ3DiQrBjRDeX5Y59/p7OxgYDbM4lp7I1o2wbGDditUptSBPouDdjMdYRcb2h9A
7vFijUMd9RovQmJguqWqeQSgyhgPvFMOW+OEa6oBzI4lgY2uL1iby0WmKXp/Sh8Fy2k4fmm3Xuyt
ryuKbZV10/cEb1r7GeM/1pYfvHZC5z9e0Wsbg91Nmk08sSjG4+KpPFntl+tKsKZuqBuDaO834Iiq
BLM/FcNQw6UPMjsU772HrojGZiv3vubQ28g9AawXOfg3vbtZpY9t6+EGkTQLO+e59Y40Ow7VqwiC
cM7/oikcQEh/xClWv3GbccqQFUwM9gH5HKN9vb5pa8cOzFE0hVs20C7USCutLX9ydUaT3ig/gQrn
wcn9DZO2dvToVATIIWawcXGUy8m0Bth9vaRJ5sZ9fZj5AVNI11exIeL3xT17VHQB+LDWa2giyi9G
9VGm38ctFo61jVpquAuiLvpl1bsPAonCCVJUwqb6oUpfR7rFRba2hgWfAx7EEpSai+k+W8PIaJH6
DsuSskZsaI8PtvEq/HLDhq09AOi0A3IyZKHWplxzeMpIC/pZlrgToBXuKd+3NKrzx3E6XD+Stf06
F6Rc+FJoHM432gPsZo8moqzZKHKs3fbz7y/yz7YrB0oIsRx8XwbvOIl1+kvXv7vZbYAdv72hcynL
oZ1JCarRT1taZskgT9Oj024sYus0lBcy7TJeWEsPhWwfB9CB1vxnXmGqtHsItGrjjmxtmKJf2iTA
F9BC1thhlBVv8aszHTZzW+ta/Ee/FHsFUITJIC30y7FlyOUXaoP31v2bks/5sSgmxfU62jCJtfji
VwM04yHYeEuMjXWoFqXUa9HYVZ4lmRcc2/4hCx40cqeRDxX7kUpERVyELUKW4K4z9pM8BgVmcbfu
0MaRqUBNhsfmNuf4ESilTWOcUuAM74307i9uKjDIYdeQKLBV0FOae8jcmhWWSo/BU7E1ZbCq42ef
V9yWQgZNbXr4fFH9w5199rMByqJxYHTjyN4aHPTd6RgjWKbzgBOk6ASdAgyYzGiByqo2xNinfnvT
7YIKu6B1oikJJlSxaDA3wOX22zxhJpKq7LNsd42OIdrbA2PgWYGraGFbwzJUP6YCN6yG6eg8EeJL
P7021r3pbNidtb0CNj8SqyYkvd2rchBj5to8wRw1+VneitwJs4no0cYUztIbhhS3YpxtNFwOetOz
pNRazFmIsLq5JnQpQLHLgz2VVlVCQFW0IbrfWzGHt96KJWfgAiJkuRZI7F1afm74fTvTokgeJvGh
2RqRfHuz8XUgFC7jD4iOVHR+CvyZTGdpkcj8XasBVEJiFNN9zm9vQoTG6mC8QlrCezvL5qa1O2cO
zRNL2u9zBmT5Iy3kvd1u+HgrCnUhRzH7Wuk2TuNDTnZ0ntmNoDCLOlkucphIYWLQ/Q1M7mgGxVin
TCQaQKHGV7+9vV3uUoDy86t+wNh4CwE+j9FMNXa768q0ctwXC1BsU6mNnj4LfL8Un0fnHuAJ7XjP
nXe3SwFMtr0EwGg6VImxGQcsIQaN6gQekTj21l2THjNxvC5k7aQRe8LO4g/4kIobIRqDGAHzROJ8
r4OPtvnh+uffvrtL/P7n88pJdAPTq9FwRSLyPqpkVHSxT+boupDVNSzcGAtjEfrP9cu77XnazISN
MXevu28oeEfbrZ7z1WV4GDdDUy6yLSq+aeUBtYEC9CPxmmk8Zizvv9iMdx/soQ7i2xeDXOnCAgUo
xDcz0IWoHYezTCRV9oAa7M1ZR3QznX190ewzB7hw59x1Mny9de4bJkILdBvNsDFtsLZb6GBEqyeG
EMEIp1yPzMhpVQicByh3MFV/1wWvM2hdbt4n9IssoFLoEwJGsnLojjYRzytkldj6iyiT7PZjuPi8
4uZoeM41mePzBFdDJH9hoTBXjUzaMiuDIHTZwrNzcBuMcNZASE5KP9CisTLcCA0L5u0HsdhYwJsC
2wBilEfP0XnhWHyuEmhbmDErNHoWDdoWZcxynpfVN+NCzHI/zxZD4Nf2xIKYTHysmzEykYUs+w+m
cxrR4lHvRp7trx/+ioYh+7Sk5xG7A9FTCXtrWS7orTaOfSzC0Yqn6qQVG+Z3S4ayeYWOEMuRkNEb
H1nzIwVt5rDF+7bykCzJIPSKAfUP8BOKGvgaZgryYU4TUzzO86tWdgfWVUd9kH9xW84FKffeK7iv
oXCKymHEgC1Yjlve9MpugWUBEwtAYUOLv6Xcl97LBYZ1J+3km190b99ad/ZWa92qCECVYXZgmYdR
sQsntx8R8fbayQze2Rw0VO43mt2Iubn4Jg7Myn9ClI3KayMA7B+E2O4QZvljswmJt3JbAEcA0A6M
gS8QqMqTGBDNtLoqTRNXfx+YdTSmfmR1P2z+KKURmWX1N7MrWNSZSMUgV8CJyEpBtFOWfWqcpwAQ
WvRQbmHWr0xHLOHBMjCJVhIgXig60IycdsZM08Rojoz9oMEhLaudYXfw5z+47ecCQEJZ+b6evl+3
BivvP+TCk8SjAydc7RjN0E0mrUGkSedGxZdxK5O39XnFvM1mVwR1kKUYN5QRM2ko8rvrC1iOXDGg
FwtQzIAEflcQNE2aYFwuj93qoLFPOg07sSPRdUmrawFqJl7NJauuTs7Ci8l4jnLwCSG8++SPg7wz
yr8oCkIRzqQo5tnyKm3MG0jxATefRbnY8GJWVwE78zveBSqd4rRao290zoBhlea7Ph6YiK9v0pqh
QZi4cDwsQbXa+D8NTUXtDPMLRle85EV1lLr7glLk4bqYtVWci1EMQepJOYAGA1F1ab7rmf0u0Mq/
EWEt5F2Yi1p4wtSX2ZFNV7YsSauHqTluMaQv+6zqLcjLgRwMHwxJGsWuyM7iVQW2uKQE36WtmXHD
g7j0ZJRKKzKsjQd5db/+SFOniPoaice09tD1bBd7s8tP6IvdwtRZk4FkPbhsgS6L2WJlwwB/aFS5
Bxl9e/+T6xv3fP3r2C08MmhVU2fg/FRY0hjR2j65seyftC6+rlFrirtAyf7f95XHyxzbEuEW+vft
9lWf68NQ+SGdtxhQtqQot69MHb+2dazCqd6je+WT6204K2tqBXjfhacCiFlorb7UWqazHvQ/uBie
CZS5pnhwSPHa6uMdD7QdRSvLhry1YwEykIPcDdJncJMu5Q1lICyP4JbAVwufO0SQ149lbT0OwDHQ
4b5g9KvXRC/03Gb1glnR3rv9k28AKg+IKDH7cV3O6joAqA5/f3lOVJAZp5tzuzNr1LQY+N3HfMBA
iv3xL2Q4SJsiAYW0hL78hjNfXwOyUTPW2CvxmPV+yDp3Y7NWFwHIPwApoesjUBkBq6AvMHU9olmp
oTvf3fXc3ngDl1ugWi3kJJYppSWAUBGFZnQLepM/wmqBRJODc7izX7qBxjPdilHXJcHNw1AqvGK1
eyWVYALw2ylNAiOygJ/ahxnqDKP7Vwv6I8a8PBN7EnZXMkQRuVfEvJnjGmnagOiRdLoNUcvVe7N3
IOVAtIJhMmAMXooSQMEyx7nFikCdC+zbYW8bj0AwcTsE+hFpNh76lRYN+BFn8hR7XJFqavMa8qbU
DEv0Y1jNHpiDZdhGkzgRpofVFq3amgKei1Ssj+7WlFNPpomVRyKPNbGh4GvmEyQ5CzQGvNU3j4AB
RDXLqAZsYfCk8X0vSrC/DxvntL6IP0KUl6DXJ5fngHxI5vp9j8Yg7S+ACXAyIOxFAAOeRrz/l5oA
MqBxyDxElE31tfJeJ/t43dCs3p3Aw6AicgsWkt2X3yemJufJbWkykPSFU+MByDUvfSmf2mGrgX9V
y1BgRvoTjbXok1N2S5vM2m8F+g06ockwbcl9WpO9pWXJ7IxImLB9LhZ42xbu+e3wdMjQnMlWbpRr
Mgew/xgY04K9rz9M/VZv/9rrcy5AuULUdhi6r7G4fnjg1RcNwNHe7MYZCNhsfUO319QOXdgILaDY
cAqVCLAbhScG4kEp2uOc3Xl3t+sEBktNPNbgyXrTsGXQ1hgKCkNX0iZBPXc/jfOTZoIO3fJur0gt
wLrwplAlBHuT4hPU89SNwPleJqUnue9S1v6qrGzeagJbs6dAflvYlt2lhUM5fcdIRyDSwoNubDfq
rGw/Oo8BIHlT4LZRZ4id6l3nbPlXy4mrRvxcqKIRpjELLdcNmrQIZtuSosHtS00J0LoOJftZ0K1k
59pVRpJrWSaMBfppL6/yEDTzaDJ0DEmaPlItl+EkXeBa6DGdpttLocvI4v/JCpS0MNBe587qMbWo
DVbsdzUa+DZ6SFbTHAHAb5FGX0h8356ZNhJTzgAD0N0HMYt3pPBPzLFiSdLnwWveE1lH/mCcyjqI
NF7vrl+CtfcD3Z7LbD2uGFrWLndTxxAw0TOCcWCPPk9V8LkRTQzSqr95pxby56UHbyGYVowi8/0x
RcsnTm0uY1d+HdufntjKS64sBvoNvDs0lC3YIMpiKmKURVHlaPKbzXeDo93NcgAe9laBfEUDIcZ1
F06mhY5GuWY4MIDHD9gzQ//IRuC3izFiuHGV8f3mw1lohlA6APHsUu6/PJxe0IFVLUAczIbfpb11
aA0nMqW7kdhfsbNwvdFXAIxnD2SBipjCsAHnB9jiRPOPKT1sleNXt+vP513lEo15UThljwDMARiM
kIesniKd7Kf+x1/s1pkc5bkgoEtGlweAO/IMjhwJQg3pr4Bv5XPWbiygZ4ABi6l8NGCogGENsRoQ
NKSA1qg+8u5ToOV7wq1QlvvcFjF3QGYGSlIje2ciGri+xNWtPBOtuDEt1xw9HXFSkmPqYjTRaZIw
y4qLcSusWc5cseoYgVm6PzAo/LajcerHWauBhn+yrc8Sc3Z5ox316hXkMbkmI6st7tphw9iuLQ4j
QZjpw58o6ivXqmvdwXTtWTsJy97R+YcuT/3Eoho0GDfvoofxxyWGRl4OlH2X12rqwRShsxrubNaH
zH9wDLKbO3aspq2634pBWowqSHmAIWhgnvNSkp3amHmvkNwoJrkDXsaxQ8NOUDsbC1pTyQs5yhs8
Cj5ZDjFpkgNFypjLJ2DtP466PLD6VWPmSRj+HrXzo8yaQ1kXh+v7uaIrF9IV+9HympRdZ9Ekba3Q
bquoyCgGMx+y+VNAUPfQgTM1v16XueJ1nMtU+9K4NAq0c8HV8VyJvMFz6nPEcM5Xb24Pc1E9u+27
6wJXjCQACEEMhAavBbhLWeRQ8rotBQbzoVlxJmQsb+ToWYpF5xLUJRE8A5SVAbbR/jywJ8d6yvWv
1xexumvobEATHOBu38K2ZJYYkPFBTaU85XU80V1qxEH2vh4Ow9Yruar7Z7KWDT3L7YghADKopaNI
WD/kD8BisMcN32m5PYqNQtEBmVWATMGrUCtEo4n6Aw0c3OPhweD7PHvSxdE+eX9TiroQpJjd3m5S
goYRRAq8D/WuCyc94cELyx+JDWIeG1zwXheBpCfiW3Scq2p3tkbrche1zkhtspRareBlFuA2+nZd
I7b2UDmlnFkV8NWWwJvtPPPYuJEEHd3PYAvSd3UdvxUceVFU1ZTHucbwNMqUBbSBcO04+j07Fno9
htdXs6bfCLJsRD8YvoAmX+7WoJe+8MYeFfCgHx8ti/BIuLQ9+C7FgLWf5Tvez8E+AFvPr+uS17Qd
T1cA2DNgFr9x1Rppm7JegslAO83j8I1Q7xsc+L8QgkTJQq8IM6MW+KUhUXwdkQHU5bc20EI+fhjT
vyhQesDCXYbAkH7DG3m5h045tq6cEF8RLsPREeFWWL+mcnjgFzRMFz666j+Vvic1tDTSBAQ44wML
Huw65tWn251aJHvQ3AjgcPSqqIFNx+qqNnmJuoL5kTeAK9+iHV3VtT8CVCxX2Dd7mPUCmRD3BwMl
WAG6I4A6hWYejU58/eDXbg8Kb8usHFYE+JnLM+myXAYdWFiSRrvXdr5/d/3za8qLqX2M36D49rby
lle6Xpadr51qw/g1Ccx3BXNxXxSWuXE/V1w8RID/CVKLbkBttNq0QusAKG2jWb70RRvZYMrKneT6
itY2DDPK4DJZYOPevNbtpBO3n/D4+Gm10GlN/gOdjfLlupQ1FTiTor7YhZMH/4+zK1uOW1eSX8QI
7ssruPUuqVv7C8OWZRIkwA0EF3z9ZPtOxLVaGndoHnxsx5EbTWKrysrKlLzEpvd89mJa46GyWdJ0
403NeOqIMUJ16Eqs9dVUwZYQKCk6WJGvXezOzhy6fnFxFXlDymHBlJuhZV95eV/NEhrYAF5aKMx8
svWctIE6gIzy26leiKEfuIEgzhPE/abP+J+IB4UMlGZQnoNw08XDuH6NPL7FQJ7RrTvqrptleXdH
N55ZcU17+4sVgUjhDLNgUVhwRv24hfLAHXPG0Z7ZwEELpmTe9yVjz0Xe/w5wfqt/xTsB2jGcUUc/
+eToYT5HUIGI/r3cLuYe+NAfc/Ez6gV6FyCBjyMM4HT0dC7UXSnRX9Ib4Rkm6s1rANuXw5iIc03U
ZD7vnZku5sILb7nDHcHhNKNui0J6ONfklWj0Im/4z/P8d6DL7dPodGl5hYHQSgnPPoADauctrw69
NzkNuTuEwryWkV2s7T9jQoEMVMnzfz/5e8IESrfZZC53EyOyijtJgoooJ/z+TGEACHCiyAvE92It
ZKY76yVKW3cu7QmDqEbf3wbl278HuVjR/3mUvwY537N/LThHdqKFcqG606S+Mep6M/Jrke9XS+Hc
EH5OX0EtvUx66FRK5QpnufOClKsbbbmR45UD7Yun8LCuoQqN7kYYQ128KlWZzBClaI6g99gETLAr
V85Xnw/jdGRu4Jag6eTiLQVCcwMjKABdQHrBNypSXpnrrwaAxjHCvjNxGBJ3H6fB7J2ScxisHiVD
53JSPHx7lr2/Pv4SPauyDkCGh48vzAc0eLnF/f/j88/Vj/N5D7bdRchM554apW/wo0LjhAlJ6OZK
1fXL9/PfAS4jfyDnQ6AynR+5vtbiWl99//vDj9WFTQjuetDELl5/zlm/5JwfKyKy56a5ckZ9/va+
DgcPdHS5aO1H/+3Hj4fbU+v5s94dzdoG9Er0+hrN5iKIwDbGCKh5onyLNfqpAFDbszEYjdEdUV4v
AFwGcAYlOt/V5Xqi36tD/WcsMKzOgT1w68vQey4CVlX60B9hUUmcftf7Vyb784GBiB4d48jwILaA
3z++LrMYkDkopztm2rGETxl3OSnElac4b9m/8v4/TwGhA0hHGKgUf3Jbk+iJQuCtumMkgkMQRFKG
LjGu5ZJfzTyySKQpCBdQg7w4OLjuUZFPQXu0uR5lKkBH9LePJrysv0Y4r4y/DvDZZ7ZVzhiByTpE
b8u3GeH/eVNnygPaZs4p4/kZ/xoh4J5TNYHeHrtqw5uY5ishN8M1bc8v3hSqtHC6OZfXUaq9OMJz
1N9ahYPkKIY2MXxSO9cs2r8aAXZGOMVRQ8LEX8yFBw7FHOR+d7QoJIBvxfq7Z4gPNTxcA+BPgGpw
eUdoWQO1YUr5ccmgWB7W3z8C8flQmIarImpTn0garQVRCLjMs+NQdFHmWGTQrpyCn8MarFMUKiE8
gloeQo+PEw1daeUucPo5Sjtptb3bb4IqYt2Vq+6LUfD1QZSFLvNZxPW8+/9aTplrMOZPY33U0LL/
/l4Fb98U+z4v2D9yTHBIQUcGDsSPI7QcQs8Zm/lRGKjn0nu1XGvd/OK4hfsK8g10m58ljC62RGV7
3uwMuE81p9qVkxNpkx11Q5DMOvAU0onnb6+tD+NdvDMkMtnYlxhvLOCJYQ+xfg1P+eLMtZA7YfLh
3Aim9MUTjTq8sarZq48ZdMvRLIOm+s5Ov/8UZw84QFuIcPTLFhmrk8z2W9kczddpCvuH/8enWwC2
ziZv51P946znjVHUdWY0R7m8mua7ugZpffWG4O6Ecs/ZIxco3cfPN8DBlcw366N3ssBl67eUXUEC
vhwBZyw6MBCNod/u4wisnNQs7A5RWmkTn9IwcNB5UV4jFH+1Ac9H+f8Oc0lj6irXMXoHw0ChCb1E
WnmyDfLNRPbPHkSCjIlGvx00Ry5mAyBRC/n7qj52wTs/yfLKhvjyVYHogNwShwmuv4+vSocmIpIB
vT5a2WsW6KRwedjkVyCMSxLWfx4CvEI0DSJ4Q4B4MYrZab4ojfro6xox5MrxM7iYv5dlGXMATsWk
k6nVSTu3V87Irx4Pvfk2zhj0I3/CaH1W1L1QDj+26t0KHozu0Vx+f3+7QMEMQS/ADEgOXBz2dkFl
zieE7Dm4xsRtxQpiisb3gxOoWcEOUT97hCI3+PgC7QE5mRCgSo+2S6wWDrojvXKofPWqsAhA/QWV
Aj3WF6lHUxYjWzoM0Y0730vHOTKz78ej6IuEoA1YXqhnX2Y3rC5BVkO5/tjqVbjkHaEdJ9bMrwQQ
5/jjIiKFTiiuLjRfIoCwL17WZNo1lvRSHAc+P4+1ETmqI5MzE3cY43nynv69AL4aDgJTqHs5Z4zh
skU56AZrEVXNjgG/07HAyofWtMiCX/o1k5ovIi/Q5mHCiOMA2Nan63LmCLZHB4GF9+SS0bxyGHz5
8XCJAfynI6K4XALZorJ+wJwc2T2VobzGVvxihQEtxy1/Zg9CJPNip9R2oWV61zTHwYxYFjletBjx
v+fiq5MGFQboD+ABcD9etmFQd2pGtNYjijerG3/gsElNBj1ly8r1HgPxs6kPOmw4/z3qFxfBh0Ev
7htPR3tcJrL26Pj1pllU5E/LzqJmMubDlV36fzwgqg+ugRATbSwfTwKkrb2e+0giCr0L8/LQ9Bxo
3QuXQez6P5bZTjNAdR27sjS+WOTQ1wDR5sxKOzcBfhy26Gd9gMJSeyzBF1roqQKD31vSrFv5wZVT
4g9yerF/EXmcjyEACM6nHvMebk9tPk+YQ3Xr2X0Y5ANRQ6wmk+QVD5nz7uYru4v1Jg8pOLVtdwv6
6JUT9w/eefEtwGnAzQFoH6TUT2hb23mVbU79cQQJxoUPd+8eMt+L/e4kxzJVoDMtwXNdv4/mQjj/
NaiUd5Dxn+9m4aMu3UeMw5R62ZRci3vtaLU5MRqIRxU9Lrw3bDTicTPJsxWMn2NfQfXU0uNRE4kP
y5uGWqmZybRlAfH9VzrAZ7dpiD2ehhrSwFaa501SwIXXb19db+/0fdjMxUYDwjmya8Djp8kHdABI
6s/ko1b4Sc6Q+2MB0Kg7TfMNWuvIYiR9H9tFquffBggxFG7TAC0VKBmDsP1xnVlzO8m+l+0JWlth
2ubVla361aMg8QOpHao3WMjnM+qvpMldQAiHMhA+3yCNuUTwxorEm+h+FM3Pfx8Knw5TPAl6UJCA
nwMQPNTHkVgFS+0ZqrYnN1RzzIvk3x//xYPYaCo/S1aAQI8I7uPHz9TqGGjt4sRNn/hdos1dqPM8
rKwwgIHdvwc7R4Ef9gISZhRqsAZwzZ0h6I+DObW5GKp3x1OwFBGdU71PJ+0YmC8DW9X2078H++LF
QTAMT4Z4ERIAl8wzU2pTb7lNf6r7lQYs/Uow+tXHA7qAZzEgN++TwSykyLLRZkV/6q3feWzV3w0H
gYqAwXumlQMO+yQnoqba9SvX7E+BGb0NwZWJ+OrL//3p51Xx1/JtJXelR63+1PEfoWtdgVc/XdAX
3/0iGbDLIR/hs9KfXsvlqL1O8vH7MwtkBMepfaYeX65ZTUxsRE7bnVj9MtQilIZ9ZVd8fgKEyMCe
kX1jfj91EQTQXKhsisn1l/08I7tYnstyjv/9GJ+3HgZBeRF8CUBIUDv6OAl5bS8Zbcv+pMGimLfo
k+wIrxPHe5jpFRbm5/nGUM6ZZOCBcgwXio9D6QYNmjGX/cmgcUPj6cpVe+3jz///r+U06zoTNcPH
g6BI2wdGV/9+Uy7+/cdzA1/fRcft2XIbO+JiuQpqZyalY38q3WJTeHBlMjg6yRqideLK2vpi5sE+
8yxUBjAg0KqPjyKBhlWFPk8nZr0psW7sJSy+HR9DRgOzgSQJvQaQeL94HIh5VBAlKecTNKjQvtFH
5tO/39cX8wHaErCXcwqGPocLaCTPQMRxqZxO6FMVxb7Qvv/5UJs6c+X/hMiXXaR4dd3i65VzGhKB
ZNVQ12g4X0w4QI9z/xvqh+DjX8yC4nBtNr3COQXVq1OeKE8sPWmu5HdfTDW2Hrb3WakalnQXsah0
sgUxG5rqxdGy5mgQPC6u9V1+MRMfxriAXcbBG7DaMAalZkSnx866Vm/4fKfa0Lt3UZg51yk/JcN2
IyWnBkZoi4hbB1wniWu+Fx68leNKH7//zpCZovUWaCG0XC57nnQ5wiUDzRonX+mrSo/Q7aQNeXpl
+aLG+nnHQ3ARFY6z5qePPfJxG3a9VNmUudaJjt6j2VmDiL3MhH5p4OwHEyVxUdMsAUICJQGUIYsc
hM3Sg8+ynPZgkPo9CWZ9McMycLt0djjbdcPwU/jeT73yMlJ2ld/Hi1EVG1mMA8Sc8/bGVqY9EI01
aAlqNYNvWjDwU7cLymTmnbXuqtqjJAhg6Vr2WotYjEJINwDFIejd+QhL0flouue/BtPW1PJkVGYi
7CIx+EQGb42/+X6MNkvSehYcYGXSN2bM9dBybvsOBg95Uoj7Rs1hEPAnZnW/FI0Yi+eWQY0lQCy/
ybMYEq51yeywMtCz6TLtZ+4Zu8wM1lCJIiM0tMzRexVOuXGY/KmVbWj6NemcgsDBOZH2lLpNok9m
mDVGGAh/YxaPnr4tdDMcvZZIJAd5YLyb6MDS/Z30IahtHUwjKV0VeWgZt2kWFs2PqoGoO3hxvS1W
Y9uElfNj9DN8KT1qYdglm+IIttYqwL/1V0w9VzI1tCTX3yr9YImN8I3EbKCoHtikMo1U0wBvLxaE
F/WwsUogLE3c6R0Z/CMMkyRbG+3ZlWUz64feEPte/9H0qNzWyYDfHFg8TiacP5D+ZH2sYHNn4D1Y
sB3UxW/WGrdUm7bK2MnlLWiRatgLLMXyMXFZlTjObgieRnUYa9y+HVRy5bZWCac3mr7u5Way1m6/
b8r2LvCmpLPsfcM7UtbvgGg8tYdlQlWuOzGSGZV2v84hJsjXqh9jmM0gq8zSAh6MGpOrOpBJpbkE
A1pCfxH5MZ/XpkFBOIbus32r3HRyKSWLlepU7LVmPdhy7TS4JexER1/p2DzXpdESofOVw4bbiY4g
b0kitbtGPWjGadAbrESTZOpXa/EQYO3WUGpHaXVuHwZszfPYlAc2/CxhhyFGK9SLfmXR8ffY3hZ5
rOXPtnWjShqZBRxAjKgQXtzVzcmGkjtpJ4RBJTrhmdg29XpBjsoWLxnFhs+rwrRCv/7FquPCmsM0
OAm3Q1F5ZGrqZJxO1bSaHVTJyid8M1JbRmTIF1MZJO+raBRb33nhbL6VM/QuOA3QBl8XPMlcDbrx
QfaunX9Ug9K60QtSGzuXpsa4yQZOOgvVHWPDZRMuOnuy7R+FMA9drdNQa7GdNqYL/uN9wDZWScOm
3nLzNuA6ccUYA+6NhYo5/H+YHXvydmzuR8+LJtdPhlInsGuOyrEBPrahSkCIvSOOGbPxqQwelf4a
aFXo6T9r7abMj10zhH27EMf/0WozmpRWjopNDY2aGwY035IxXFsH6YQ+jLmE2UdO+Vji3JFTCDWs
Rd7OdC272J9eIbcj7P1sH718vZQby00sMawX9cqme9PY8/qg9Bnc1Cqaqp70gxVl3u+ycLYOjYKs
2PDSCMflWWZruztY+tZxNbQmD4rQVr5UDLZ9/K715J7aZ4uX52JpifKjWduwribCehSyDJVUBNhJ
OsuOiH6Op1rbDEBBiZ3JG23MU0VfW3Yo8dNtFWrNvdXBmea56yJngtbH/qwEbRgJa7amzfFyj/my
U8OG+REvV7mznuSDkTmRaguie23izSyqUeOC/ReIW+g1BeNGF29oyYq4d3TdrcE0Yjcj8XCMueNr
Ju417cdS5VsWxBQAc+BHnmoS8CiJX1ouwdVy6uHj6DcbKofQGfLnwqPPNqJTcIU8fV03NwE0Qgxg
KGJ8aGGZ6KB7u+/y0G14NPWx5d8UdF+UWyAtlr/NnK2o90O/ttjK0jYzRXWxCUjFUzGc2jxy+1Vd
bKizzYpohLauWe1A5RxEwss1uuL6KlHLTQs9/P5+LFajn3ZipVebeVr7VuSA7e1VKx3sUu2oyTeG
oqWvJ62VZEE4tEdXdVExxpZaa97OEzvdfCitu1GuB/3AnACw3VaTaUArAqkw3d1wGy7wj/BXJtJC
FJDqkHLUAXEFK8wyHKgQ0K5sLIqyeHDyveFPj3n7uLAnqYrUFUVo0htATVTbG/Yb0vWX0ipXegZD
+7beWhquoVtfG0OjXRpiFbhb7FsgzKT3bp0gpcvRK46+6ZFZT+qixbt/CewbZ3FDuOupADrNRRNl
VtiNEABsVljhkgEJdBIoekTSvZuqtKdpr50v58QpVtI/NcUmgBe1U6XtsKFV7Bo0XLSVgrWhK+1Q
Dli3ww9V3gQybvNDQDdte28tvzxs6vaB52sIHBjLetJfuRrehsXe26O3q3hAmL42GkW0EnF+kQ4m
QiePpn71GOAwt4J35QJE283BO+MmocDEVAtH30Mwbh10rusqgvjjYiUmyxJdsttRlPdTrfYQ8SGm
sAiHhLjXOQkEoxPDSBGVA+DbuPVao6+9uRWI/oMJ3+ue+23YmadMFyHDzWUryCcPD+Pw4uMIXeab
xVkLtlXNG+6K3nsom43V7ZvltnZvuJ0jGlnLYoUGXWw1Qbpha/eM5HxlOrdoF7d1FVp8b2Bf0wFN
/fxkB1GBwI3KR03bouW/m9e6f+/YDxxt5Wy5n8rnoFopBxYu2V3XTIkANhT0a786zGKDdhxWvoIc
b2pPdICW081EobwwED0PSJ/9HrIfTecRC5F7RnHAc9IHfjyYDSnOwurgD+X2yzje0WLlLjjpjVM7
HPLMizVvWpV2MYS1rm9G5qzdaadrkK5XdxzM8nl4XbIxqoJm65nj2fNlzuPM3TvjIRsVMWfcKT+C
BScW1oco3oXeRwrGe/D/zkrkQdmYjM2jPt+XVtR5d3lztNvfiOFIo+8D64kVethN8LyGZRTPjkw8
F30s5PrsZAPRBTO7VcNMevPJH9vQgzraMA5x4Oh1WFfNLp9eWbN2RgZTuYG0CzT7qtiCxopuqp1D
+fuwjGHmDdFcjMTJRah1r7LMQ23iG6O3tvbkxybOOzHmkTU4h3Ja1e29KBOq3Sqhk3ES4aySoUmo
Ss2JWYQ6Uc5/21LhlJpu7BFtiIOfyL7syWw+O3JruWvGD3Zzstoi1vv72pnXTav282jGJmvXpffQ
2Df5HPf+o2xZOFYPi2RHBeqsi8jBpRGtSlIrJ/LNQxHgApgIy7zUaPq4GYJY1djIkoWFn4JWTmr6
qoLUV2WUg387jTcZ2GhcG6JulpGx5KueVzgDxsRX4qgKM2WaCzKIjdOeRR6PKy8y9WMJ62prkcRu
Xyd93Zi7GU2wLtxWgr0onFi0FJA4XsM6Byrj2vNKnxsaukEdog3hBsJAR68WCR3sirR1RyN74rEx
OFEzULwuLMe2T8USxLIVuzMZBb2iHK4updpWxVHgiy/oAiQ4DEHhWmXC2VvVsPcESzrdJzJ4cGyG
G9Eh1fxgtTPRtcOEm8I3QAuA9mc5rvzmHQBG5Po/6/6HzW8ov1XZrtPeegQ9rrOBzGKYK3SoDn7a
g3URtPWO46lG2EN69ao2btGrQ4TWhYbIN0h3dpq2GYcf+ghhG+fVcH8F/dEFgcZAxYI3Yzhh3RVZ
G9nlyrEePPd5seReBTJ0siaeYUg/Bw+l/EWLdT8Nm6r6pelTahfvsOVameK1Kea1KpoYZdZIgdNM
aQzMKvSWreN1CKDYj95swkylve2hNLBv5U87Q7wPRb0akjvTaVLP47DmdhHC/zApYPii74y2IkU7
xJqJhhCe0MU49J6Rmviqrl6ckPIfZTBvnGEKR/arncc1GIGR7rxX5lPVnCojqRcfl+pmpMFGIOYb
Cv9QjHKLLqmuGA8LAIdZzyMt8+HayELaaqQVlFiiMcm4vM7+CkNHU+PByznlrI7awIjLWSbNAoVp
F3lb7Ru3IHdsFu9txungyE2W7btmZ3bHkeGw9+u0mH+L8akzbwJcVIGGvV37w20m87jA8gVQng7t
rwnUMt99pmNH7P7V5BlEjpbI0DKTWM04hoF3j0Rn72YZQguLuFSLA6O9o9Q6znRjG6dZV8QPILKh
PwkKJ3DE4CUph1u3QnxmuJHd9duu5qca9n+I1KDTR7XU7nej/pMhkGXcIZ2pE4suYYB2KChdRmYL
3CdfirdaqrQSj828lQ7biYCHxjyFQ6HCIlDwoeQEaD3am/D1FfFYRQIT10KHv9bwJZ9SNnS3IEI/
LQp+VwOywAypXq+y9cLq9TwwYldmyLs3b0bG2REGu6LO4ZFT+HAD9tndrN9wXNhFcGD02DjFW89B
184GuJ6IW2/BD1RtuiwQiWpfhpGiH11EDUKK1taOQ5WRuhrvxWBitxnQDURoMqI/nZrai9s1Fkpn
jRk2Tobof36ri5/UWGLlt7HTqLg1GO40kwhpb61+CVXrIqnstxqVkY1fFC/THP0IDVIpzm8y0PEG
WMKmKdAdId15NS/1q/DxOnJfe1EIDPWu3S0B39bSwtrG1U+nsOqgYQhrM9rQlSwc6GQ+F7Lbdlq9
o87JoqJGiF0f2ip/n51mNTjey9Ceg0I7ybyfrtEk47CEZjFvzfw9yLpzze3erqBfNXhEmi7JM8dI
dBDt41LLamjCwUepRerCzEKGlYY4IefDPS+6uEEmCHvTFYyn0wIWWKy6awQWEtAE+NmEppKrnM6P
VVAfXNmYUWtADcSuhx9WR2MqlLYfGF9rTRdSbhDPK6EHZZCJvzjiwe9Y7LpPZ8EZCZ3mUp2aXobc
w91a18Sb9Jz4jeb9udekNkdZm6V8Qq4EPb0jb5tXsGpQTmqM6Gza0PqnTLxm7MabmljNj12lHfBc
N2U3h00/5GHeGVlotnqvSFEP9a+Z1xAJL/OOPVkTNNLSpe6MW2hCIXpfPG+fT+OQtFzPf08WgB9h
Dc+ZmBcgHm0moHMwaGsXhtxE5hJAe96fX0vWgzUwjiNmoM0Ywz2RvUnc02RuVOXvhl6a9s4eLS3k
3LhH3wxe1ljPLwzd3BHzyi4Fs0IVUTUM9qaFffyTrCszdvicemAf2bObun2zs2pz7cIVti+1u26x
16VmBHHryBHItRusjMKX0eSDOiqWWBPIYXHVKV8PK1eGnQ7uRFM8VW6G064owCCf0HNiWKvWaURk
CPuOBwswCQNaZ/Cv3/d0iftq3Ohom9a18a7q6SvsNu8GXT4z0Nv2tB1vPIH1nr/CxvSBG3nUnevi
448RhqaAx2D8qbV54gvvaTLaN1X0z43+yMw+6UHk6LobeEuQqcbWYU/o8CCYVjJ3+0Eg1vdXdfa7
gM2Q0jdTYBGJx2iml6DzSWVUsS+OrAdjo0Magc5QOcVug1kGzMN9MjhltHT7CTlDoO0YUgOdy1CV
T3r9QwkThU+LWBnDst9k6CuVxSEYAGyJYVvN7H0uurCs6qQUHtFAxLSFF9qdkUJg7c6BrGLIFrZj
zjyHWQbgomxxup/0AsGXjmOq8EnmmJupvV/4rmD21p/UFs8I7Y9ql6s3YHkzRYoHQs2Tb0GeL6hi
itAP5/H9VHR9KNrxHhlAmDlrzp5zTWJRpxYcaJf5RyGzsMsePPtXX/2cqBMu49osbzxnAx08d9qe
tfVtBMHZvNEcN+YB8CPU7ciYIdmeTDFFg7n0Nx3nT0Gz/KrhbUryem215RpIbJKrKdGUGzP2ZrVv
QZXU7E1OW5RVfRvAwrJsjVpHbpDR1NHnRw1rp1hsK/UABk3TtBnzMgWcu3bz5rWHCpKnPw7eKbdb
ArOSRBVrqb2VsBCmWnXItJqtXaOGlyNH3IarozIQkmI/IWyGNanoiTvHWW4nI1IVbz0H1Van2Rg7
JjDFsVp1LOo5EFktzkYt7Cr795Jrr+d5gFpRQst3aUQdPqWpb9olRzYRw3eT1OZ9XXowQkLK2HdR
PaD1Cv0sFoAid9FJnW9nY+/gT7koY4okY4KyCBcGqUWFwmC0ZEggXFwlHU4fHPRFHWr4t312PwZN
opD1ixae2fVveyg2ltr02XswzKEKjHvXGA6q8IgyaYJqBwk4MNYKC+Bp4c9597Piz0Gn4iKbk7z5
xQc/7tnKLteZ9TjxVBk3XbOZrbceyKmQt3V2KCiQjFeW3evBkzu4yaQGOEr54VKpZHIl5gT80h5I
JwxNEyvPCPTrk3Z4sfUdlS3wpd82ZymHa2eBqicTCNSDkgibRtjV3bieeVJkEtLwUPZ0t1O+V/aY
5LhXR81CBrHT3DXPGA7hOdGWlFmxvqwd5GcaS0txMkCim0tnY1YCGewul7/l4Dy3rnye/fkwjnAz
R8PURsFJOkfa7lQZfpSvq7qPjSZbEIV4qcvpaRZeBGH8lcQ2HAL6NPayPFTSfBDo1M/UFNc5/FaW
KvWEe9f71hYBZgGCyqKBo28cxkatu9nY9W2R0NqJA6QaDVhJY1Y4Y9SPQ8NXldXcZVr2M+tLD8jZ
kqoCKVLmRQFDtxmgClnlT0HrgiTqd3rYW/Ve8yyAKQtj+aZc+IATBvTk0J3g2Yly1trS8ri0q5sC
a5NIPt1BmOKmRc8As9nD3Nf3k083HEaGqszvG0pxCeRn5s7gPpoqAOAtLXtHLSz4aGSzArxfm5OA
W3pTNmGA2NkCVmhBz5X3Kz9HEdYY37VpeTX0Fm0obprpAKaU8p6rAptID8I+7+68EoG1b0eyq38u
1HtUrgWt2+zhjESPmlotlZloAWZN89aOKE5NqUNy07S2vG0Tt+zqyGu7vVaY/m+gn3c6dr4MuqMB
Fu1r4zuMmIOG6NWybo0ZAIfn5MD3xxJCKPB/0IwihaxU82A39MEvwZsKnLB3xRYOr3jBrNvXswHB
zdoxCXwS7yYBD0YYSIBTOg+h4da3s9EhYNwM6G4GtLf0sBIJNPDakATxJvRa3FrOvT7sufo1uDVR
nrPrQR0WAl4abqu9gP4wRmLhNvGkY4QQDXyYqy5ecuAwuI6m0cferUneWLd8aIhg+cHxZnvXTJUT
ukURBchhB439KnWs8WVMipy/TEuR2nWxLgd5D6v00OMHq5pvgc3s4bn5p1eu4P06r8W9ram7wZ5/
Ksj/Ea/xgPFTM7RRpvBxtPdlFnoZDI3rXJdOVJsZT1ifI86B7wgCJ+NHrvmJo/Ep6oVWphMoZzXV
8Qt6981vv0GkPc6xI62YSf0nzeSbBpKhsoYq7aa8S1rT4Vs0Oyyh1Slv5+d+QbK2shNvrDB1RbEq
XWCVQZsACN4Ho+6EVFkSWWSw67PFxcHQBpHfaz+gDMHjzoL3rxzvoQTxYDX9xsG2ceHoAxi0Lf2k
w2o27XbNvKdc/pRAXEOlUFGTbFXW8wTpLVNs3UYLYm79D0fntds4soThJ2qAOdySlKhgy5azfUPY
nnUz59Dk059P526xwMxIFLur6k/llteqzNzfAgKmZpGOlrF+NdPVnzC0fbGakWV0rGJl99HwZWXf
g00IcKeHk1cE3VDtG2JVBLW66dPIqaroBpXNQA2pXVYRteB1KcchaMrxVfrdazoznhfyuDTTzNVN
IqCddxNUklL3nTswum3OZXL993E6jD2nGfdHO5Pr5wZ5Q/NrvG3L+4JjLdMeTTDyktSkuZtjz/9Z
qwkiYD2OZu9EBOaZ4aJn9/Uogk5Cnk7LAbT0cbaHSPb2vBOpG8LDHtqCDw0QUAQapbtJq8A124NR
tHNcrFkZla13NfwsUmZ/0eqT7p6t5D2XGZ1TB3ohQ33y79bN2rWM78T6w+gQgO+bO8a1QJvBIFpv
ZxF5lNwOgDWrP4QRr2iR7UDz2yu7f95FT1flbf/pqfOil/aTakCtfI3Zlsc2oHSEJFyW3drWO2n8
84c+bJF5psa/yqV7lqEJEKsSLzRsDJZ8kQ134ghPMVID7IYZYy3jLvP6MBnnf1sHjlt04q7QvpDT
BWW3xsZqxb45BHai4r6/5ODei3iZ9AevpngmD0Zd0ASfXTDEZlW7yaQkGXfVjToDaHCzJRDuT7de
shpnVtkEeiUCyUQ/sKssyH3jV3XaWfUPt2uxzpuSggYPOIt/8tYuGwqusfP7P3JEdxTesJ7ngNMQ
qP6qxL/EuCamdkF/8dCO/WWeNk7tK0s7dkU97Tz7xe/aMOHXKkFOrB2rqWiruR30yKBkWMkPOx69
/GNI4kG/7/Mfdi2FOmjKOB794VLm57J/s+sSIKndm91CXANTtbVu4eiCuetNmI5qv1ptnHpbPG7T
PQXHDAR6DfhyqkJHb91ZdO2VbzLsljeP4Bws6b1xq0YlmMQneJ3iEOT9ZZxAI/pTIT/d8WNYfr2F
FxtAebFXTCk30oOmRTHJbu5+GLW91f8ChcVWoj/eCN2MRnnDf50ByWa2+9Vp2baXJb+Ltxl62Dbn
xp+CCjuAx8BtrMxGbRalpbNbuVlqeMemEt1uogAk2XhnOS/was22BZtf8rOmbOv4M830SMf8X764
e2tRtIgMTCJaK/aHDCpVQSGkCTSYyKMn1+aPt9aFI3Ekv+KwcR8xLBa8FFYBT+n2fJW12AkvXcOC
XNDvumt6c5esNtCGbs+uE9sgyVswrOD3vZdBvi4ThWOZ3fxe5ZaR4Mx3QCRHzbv09Q23LzLu/NDr
zfVF12pnZzoCaLMsi4NgW8mHNnXeAlTrurRERpbujO0mu63uXdAAa8n/NRMVhGCjpJB3zGhfogW5
S8fzDAcF7P1dTP69bN0wqcvr0uY86Usmt0ivTT5xG2/bFPE2vi/zV5P9+DUZrh1vyfyYJt/VBBX1
PvLy5jeAFT2D2ZP/5xpPjRSnvHX/M4v5ados+PbTKp+LhJuEJDj+3SSCbQ0xjjxj2j0J3Al4W0+V
5gAFZ2lswGtoQr0WRvU6jo+tKAI1QERtjCQ2a9ZQPE9/grUMzfRt3wYRLY2GcgaiznebM8V9lT57
PldqTqECOaoG5PZQlyM/Kd/UvdbwbbrVBRSqaO79kGxfSrxN6/2j7LgARxD+shPOFysPAX1zE9If
hr00xU6f+gBpOrfUhQXIZ+ZPkYBIGV64wemN0o5GcsyyWg/d4ti4Z3PwoNGZ5XK3Pnap/JhbO4a6
GNLbFazcC06OhIlN39sFw+KiJzxPNtpAy+vTzvA/sqqI9Ll+aPDUeH4SNXYN3vk4OM/ZBBGYnSv6
jDWTdwmIfuYAqtn+cSqnvfKKmInj3jcGOFI9HYJyhF7lOg6K+l/bw38Keni/GNY9Jq77RPPOutSJ
RxvHCfg96YMETkOI5JGeSTRrlDjWv7LafnSZRhoDCHGC4VKpcDYhyYQVEUu/v91XbbvsFqPm596K
zbiy8Oi04v70qUtexqFSvzmM21I93+QuOa3heMjBKZbhHmiSrB/0EdM+LV9yjY5Jr/x6fBnsxfLi
FmfkQLXRt13WrxtguIa8ZgC+qEXQF/D0VR22/XZUaX3Ih/ZYoCpXo/ez2k5oM+pW3EmCnb9Bqbto
023gWHftIorDJa105by5FeD+VJAGBd56TPPOPef+UJyr1DNPziRizEmMaovlB5a+Rl5m7+beCyte
qJFPhfRjJ2V/v3oe841Y/1sydddveE2CxRS2EVJr6ZM9qUHPJaa0XsuN+zEnl7DvK8CVenzXuvXE
6oDfZP2vlAuXtMxvURGLcRGZNj/TIgs/6NCRkrdpl5sRsJ6h+dA5JAm8maq3hBOvxWLNr3ovnuW4
nMSorsbWnlW1PSbJcDCn9dObnI96ncJ2ouRK5+A25hikcjo6FYPX0rhHP69+NKDxInHOZjKB9o+h
D4DL7u9wtjYiU3UVJ4mbnjvizRwpHrkIG7y4c1gQ0D9m/l/nG/f9rF6g5M46zX8hjUes06dlIuOy
6a/L6j5tiXlhBOMwe/tF5lzE9bedJs4uZ8Jj9SGMkTVrVPd0D2m0d/Q0bOeNF3CKao8gSZWfpxyq
oGYQUvO9tsD928vMMNritGGRu3BbWMXeycICMENT2nlhG53SqtCFxRRj8Vc18q/Lyp9Fp5WifKBP
0quWZgLQcGwa7sBuPrkyCddm2/vOwEjkcvSZhow+HIFzd1aSpE9Fsxg7ZCZz2BqJFxii/TPL+r3i
yi/7JSqGZWeO3dHKTgbdqTZcE8mg3YxHwqmL9IrQD6JpnfbdkJ+0rXtvHXZ8zobD0UkUrY6xbwzQ
vq06+yb2A5T7iwMoVPbjl83xNOiWEDv04PmdjDxLXNLeB/S06mh10hjRV7/jCl9CHPHVftWsKkwV
5Oo0bWcv7U0aHv7jZuHo5p3T/Vf6W9jqQ5TwhQZ++97deDjdAWtKwLZZSmJ7HKc86vL6yx1hdsSW
HmjO7Iidm3tLun9tX7L1a/ZDsu2ROI17jt671JpY68wdEYq8J2Sdd9pvI9dTN9pGXOgmJP2bC5XQ
1wa8u7rOKvmBY+cEjfKFBSRx4SKw6hY+BWuB7my7C90N4tSzmNqrYAM0H3V3Rw74veiQgU0a7PTA
IvmTW9fIr/LnrkVGZtJA3y1u1pyXhDCNVKhwxDjErPnuyyxKUm3X+NdVFFE2lk9J7xySbEaCtRlq
b81rvmskDV26re5JFVUC+ZmoyBP9wTFktJXitDhgLlMlQIRM7vClXMy4Eaaxy5hrw27N2STn2HVo
GvLS2klgWVn20yf9/DDeguLKtLV2wp9hdpPN2+pdbevlvl01tD9tJePON9fDyFacY5+03bWoGXPy
UVdHMqerSyYGQZ2aOW7dViIDV2I3GLI6YnGiVeaeL3HfaGuQjGvxneZzdqpFPn7SMxVXb86du7QT
zSmZh6E85SLVXgq7AHzbkqSad3JrpBW2nPRzNQLnGdWYcZHY+tdk0bQMRYLYIbOtQCsYPDVLfmy3
i1uUzhCz9SJFuQ8eaPnba+E0NWt+VfXopKLYNbNerGGmqBYmVsygT5U64caedlZVOXCcwxYVy+yc
DRtC181kt6v90YKZL8cNzr02doVpk2lfKvve3UQTDiDaKNMXe1cx8cdZ6TnHTpZfS+fr+2qqWRgn
izaw5829zlmd7hxpUjuUZX9krfno0nTFhA8P0TLmDRBf/gfcv8SJhahrMCXKRvjMc+t2lhEVFv9E
oGydnGBpm3PYe0j5SFuYXsZttXfK8Kh+sp3/02y8XIYhMzC0UgMWG9kWbMsFhXjpmIjEeKrqVI39
qIe6Tdcyg7Ltrcacj6T3w3dkJYxHkC0KUsfJpBYVDgg2lbEM2OLWHBMp152R9ORbO7fKDPSdV8PB
K+7RQpbhhHxM0+t/ndkCULNtCqEDrqOo6+wvrbmMPfhRb9BnMZsWeWreDUv/kG0aqs4MRXDzz0nb
/NN0yoes8cxdr2+3eBhHBeZaDZRvvT1NdnUZch6y0utnx6Fp23zt0VuNs+X58ez/9doQ+fLbaD0v
2qb1kDlC27Xudiyz8lEb5wWuy4yylq60LvoeceH4oOqGB27QheqSziU55rPat2pgHYwHV2TYsZ9n
D/NSvRZjFRE4EiJlia3ci+gcWXNZa8E4A1krdU6W6dNuyr/OWIFiNP9YeF0k1HLn5tWzDQyOoKKW
gBIjMhzvXA3qWzX+KZ95CAZiAF/hiNP4swXqsNqkn9Ua76NxWkjv6cEVyU7b0n27pP9B6i9cztZB
W1Vk6+27aosBcd7wvpDwgYoAr6bzaUy2jEaMZoEnTciFJC5G+0HYHKx2gNf22r+kct+zzGEb82Tf
qbWx0HPZ7X6y0UX18ILccbtUyiOqOfCwzbrAuOUPm5fwd0mElaXRMDR2wr/krY3gLtHWQ71u2UEo
ex7QMq2lw7x8Y6C6tmKDC/qzYHTaX0tLLplm7ySf27YfBnYFLiwT8TrmgawNSciIVwSeDfh0utiB
XOjEfB8eQIR64d33wHMSccDc/teAOKUpb73Q9jqLQddei5DTB95yVATV6daI9IXI4QwVxE9nPQk2
1xt6cq80Vgw5LnSM04foCsPEY4oTQ0xaZOAqEn7kIoJqzNHoJWvLeJwUZGwtCDKS9IxYvgyHpFPx
tAoTQDDNYlq2F9cc/hO11u5RBEdanb7oZnqXFVlkKz207DUwNxmk/j2OYHt8L2rmo8w8yVaczfEf
fXekm4hmctt57lOGt3kZeYNn+W/LNXSAnhvUfVFFrQEWryV5rBvNwyZ6yDEThtDMx4gb+Y7bLizy
JmI5anDrmxbaLxqyUPKZbLmG9BkM1hOEwNBGRoZu1DLnZ2eaHpqBGYjEXCjzLej6CpyBWUQJFtNi
0DSL4V3qPK556bmEkd2xuviFTM/1yZqLuKDd8to1GgSdY7ZmC2dPd8PyVhm4d55X3ojKn+/Jf2BC
M72gMpDarro+UeWQM3WbMwYu3wYn/kX3qCyGc5y9/riY90NVvPHaEQ9mf/dYZK3F+Up9563sqo9q
zj9Tb3nJh/7B16UX4eO9Otr46qf5Czfwa59WaWjnAxAourSgdsRPeduF2pTGZ982J62fqwBA8D9l
1l8QQdXBqptwk9ZxwWYAu8DrOxHyT1Ak9bpwvOSaN7hK55IrwvXlEJB+81knNggGbd6OeLwVtdBN
Tjq1+8qmdcgR9nnJxRxzI2gF1lrLK/Ios6f/wLCeBu6kgFGOy8HMnGCaLRHYuSHhqnW8EuSql7Rb
eW/Es5nu8i0/mKZO1Zf7akXSpuflWyG8o2sM8VIzic3zflrrn3HITo3jPg6r86Y8CHH4XrpbZKCi
UM+Nzkw85O+6Wa0A/+qz36A0/c4JPb2TQJI3OYew9rxrj9IGmEoya1+5W5yW5l7R7xSVvXNn8UUI
wUnV8h0IPVxy591psyM2zWuR9lU4+1lHKXEBvyy3CrXKuHab/J2z7gF0IQ02kfuQmSP3s/tTyM6B
5vI+i6GcHi0JJujmH9JzrmpbOKwIupMeaX2bPDvVpnirjPs8c5swr/SUvAtPAhWX7VNlNS42smI+
yGZr43rzUGS4jdy77uzvajSrzHbzC4srv/RsvK9n79qmNEQIu+k1rHKIRNYtEYvhlmBy6zjPlpNc
rYcR/bPTjn81/flQa/utnL9lsX2sGq7xtI2qFmFqC9u2SuPIW9OFidNjA9MYf9yEbJYUpCM7Y/iN
eCcvtZ5elNTj3pievKQ7F56ItN47mjbMlHJfwZD/ii4xwlYm/1h/+TC27Wdp1K8gWf8XLLiZgPfi
IGcOVFdO0nm5T5tiL7Llq7Obq202L660nqcU/XPJVds32yFp+niy0rdhSa6FnV9Md26iZQCvG21U
xlt131fjtWYwVI0ykIxxNYzJpVLznWnhg13q7NVQ8oBmz91NVQLs6C4FkNiCCslZp50kCgr5TO6F
0uHGaEoQVoS8btC2dhY3ViEBl0v3yxK3piAbDOb1xBXjrpOmJe8QwUp2FohZsZFvoINHGqmF5Zzk
+3yEMSh8VK6FSL44NSkPGCdGl5tjbNIghZkLI1pQ59Cye8U7AWTe3dYaOVu1yRWddQ2BRt9045e/
atOpylwnNFiTGeSkkQaUxoWPwsrXnaFtW2xuS/JMioo3xkpqDs1qUSNcdcwOz7qVDvMHzfgQpOtW
5pE+okR52daq/U9pCiAZfOdRp+zY+EdoD/401cuIK9L19zYmAixpzfJll2Suq8ce+VevzaENAENx
P5fokSokaGW2PXkZObuDs888eZi39JKY7xP3Zu2qSA3P0p159JSRreMYkXAoXIieImKF1evY5Mey
SaMSBjxpmAQ9FNKyfrK8ek+kYCiFdvBsEt9hI9wmDd3ZOyS33XTQW/RfTzqPlq1l+2aEW0eGl994
WE+PrWk+II/6cGTagtlWV128dM1/7LS+9ysWCjdoaWqZXLNOJIfKzI6afrRajx5RZC8cQcSb5G4y
Z6E/64E3qxzR2QpkmORglWvp3ZR6ywll5Z6P95GVDQODS9l8SBQ1v98h7USs/tbwbhjPObg5Taa/
mIFUdxUItmwEcIIKyXkNhGyAV1feei9uXIpp97k184Ng8YenwwCloRqqY2mu0Wh7TUiWS3Jty965
n5rOi319Rm2xJugCu7cMVUrPvecYU5SUeG1RYXa1T7mqsIFkd/pMwGExIHHf+isjVH3VYffOad93
L6v6NMWXyAQK0hUs+2ezGzj5z9XMEApPNJty17jIhLzqAVUoumrWw/MYoKJStqwoXY/U+LxUT+zw
CL22fJZGES839eEk81Ar69+OEM1gVCbEQdtlgZHbX8q0MjAhp0Wx7LbRoPGNVGPdEbvy5BDpiYQJ
OL+g98yqkZ/jX1Ub+3LydlqKOac9FfgHJuNctm+LbEJPQccoMD9x61CToNKLSDrncanC3qdt0vvY
nLzXasgvaF9Oa8FwXyJFr6YuNsEfBgGS2WD/qqbTys2/qtcR3n7BgWRy+PTyZdiOIN87HzV7353o
LQFrEGx7DkjtjBobvoJWrWc4hISg8e2uJuKgpBbxvA07G9MXKCWOh3WEwqJxrLpjocbPlfVF+WJd
sB9f2JMXWLI9JDrntkjfl34A/pBxk81WaK5/tSH3Tut/QJ+9LKpbA9mlPWrN4ZT73T53LTPa6gFd
UF7dJRsk3UpFQm3tI0lV1UVq6VvT2OVpYswLWqNZ0WCOFF70a64b560BXpPcJXkKNKKH6cQdNPSv
diWdQG3YCdyUSP8mR+1B/Ak9fic65E2omW0WgZ2x+Oeh4fTLk9VYj26mBZq1nVfhnv3SPWZW03MP
CHlS8AlBqk3DXnhol24UgztZE6OCCEwUJ5tFb57oZx1ZzJjKZ8nSVXTBog5517kLknrX3zwxQj+s
Ul3adT1aC2rCIsESp0Mfe03DCyBq7AtpDPAZrjoISo7DDzG63gUmbkuSt79LzEpLwbkwsf6YzMQQ
FJbyHtnHhHurp0A2psdkUU8vhcxfvKyxGepSZPz1c9mpg97rCGjys+j6mxQSqJ6hGEFOvNno4sW6
K9lE2pvTU+ZoH05S3jUaen9boiZZfW8Ie0SzKl8uCNbwekwj9h1ykeeEnSodv+c4lvUe4pwcT187
9J6iA/Deagh7/DgcD22C5pzYLU6+bnrUjXKNVaL3u1JzIWn1YsiQuaU4qRjKaE46S2UFxidzMvqn
RLt9lA0zRJDcBPpWLUJjWttQJswVDPctfardvm7tZPx4KT33MA+QaQn3Jb8VglJ3QKq8cUW4+27r
8bP0pYga5o1Iq7i5V5G9TVX/uIz615xt76vH+qmyNIyDsOwlzMemhmKd8p0u+LEQHR8sqe6xjd9l
EuqyrjDLBoNDTeWB+DfuTkzyrckXP9g6G49LU51SD6kvN0wdDZWd3VsGYpl5m9B/W+Z1xDLq9fMx
lemV5ImWaWx7Z+74yfLyVJdeaLLgCxLQfa7zrQkqb/gPi5XPRF++3rixsJPdefTGSKzrXwoNBHSE
kyoV8gAFX4eDOdu7VnjTJU31Z20xX1kh473azvRfYaf3Rd+tX6wf3j5EvkSbna5/TGfOIUcSVoWD
XRQ7P/duSXWy35ckcd1Zwu5gfbpufm28mmGI1cAp9Sr1FGIB0x8ikA5kI7k1/Bi4M7iG2ub1hgbt
5DL/2knJkrL6j42AuxHCtx/NvZdKdH0DfLZx81F+aHmKgOW3c7H8DZAVaJeBAJxw7r5H+6wZe9/Y
G/WlwnPCnYxAh8bJe2i2+5kMGv4wiBaQqH2chztfH3cuhCiyhXA0AByd6nt1t+dZyhPux4cVURZt
Vp9dBmEAutJf80jpmC4Zj8JSdmBrawHgtfaosbC7GDNL98AxS/8rNf76ItvlqRVamDzrfzboQFu9
uSUvg/Hd+o/FHJMjaKJG4yYt+/puyJdvK3uSeb7vEcL2RuU/NK6T7MZenOnCELZZ9b9ma8wwp9D0
QCzdFltusRzTmiEyseyjMLWIo7NXyohyeAxyVXNSPHlmUmbfOWYEoJu9W/BAB2ex7oDpkKkS4l98
jm463m/NZhz9sXEfhk4fCVQj8qrRAODtH8s2z7oY75j57pbKuR9bfacwjSVrHVozgF2l/Wweguoh
M3/8ct1DwcaJAbmjU2Jm737j+gwmm3tm67TmVMpyeFpbw4tX6fAauurV2vrzPFjU/j5yHbHTahW3
fomGQQRLP6F4mBCy4MHIJvdlbMVx5XqX9fiByrw6plkH1AKAM9ogZPqaXmu7vV+BwMugVqs46twz
QykOpXTDutWMQ10tI9TdUt053niw0aLNSjvokzxKTkdSQh3O0505MqZ7CIy4UHlaEDulErHn1S/e
YCq0LmKL8Zzc+tD+a5uqSNF8Wl0K4AcEaRWnlFvBGGk4W2Y11FgD0CBFQJUONhQa6bSrf3NXdEHb
W+9pqvSAVuvQJubOWf0XO59OxtLsJ41u3cDUmeb3huViVO7x/QBhlcbRwiQL9rrXfD+WXRfLMT2y
HfRDeHVUyb24wbIljZ3CKqEf5uroFP9KL33pK+9VK5MnQ3Gn6b86quIeh/TcMJ7OuvHk5+tLU2XH
FSJHdQZG+CdF5YTd2zvbtiuH4errw72To0O9mRUbsIjnrerunPQpX35rPDrLGcJGlpE2/vXJXW0j
spM1Iy9VxTVeW6Z1ihSPtH60VJQmFwoRsoTnntECmpj/LRnaq/nRmd83yJLejtMi9ocfqX30VXmi
gOb6u+jKS6HT9tXtsan8L6WwhC/5Cxqq0yQKnoX/7I117ImfdnCCBi9Dh4GWOhcIcP6J+3b17zJE
qazH3BzvfSjag6f9m28S1GlyQkSiNr3fFrAad7962PlWg9qvtp2Xw+sX04vY5nPdkCMN85ILeV0L
7hj0fY6vAt8RT3VTAA7bF31e4mHWzlMJFtBKf69lCMKQI4oOMyAcxhuML6I3P32R7kvb4i5704mB
y0JbbZjqfjOXFDNWR6V3hth7xa+BgbT5GCvkhKHk4BiILxL2mfozq73deq8I9LVYrqsLDtXSEW5h
RBUzTY6rOYXDm9B/Fh5vIsax0qoSDC6DCozKfkVVwF8BxSu08VeN8AP2dp227toW7X8+j9tHK9PW
F5OvZg6x4dzVnHDpUf7iqrrK5Nu1EzQl+nHVn5t6Due8g/BcSNr+yz03RB23qI+kN0NCCpGEIJrT
sr3M+fxIK9FGBMo6M+CGeqnveveatv90Q9+5iKvl9gb+vPdIMhDI+bLqbl2M2CMlb7XF3kWPpQvr
bBNfltrNPb4bx8HBmGnPjUlW2ZpgdcmBrObpj3V6S6f2k/umT+fNo1ODWza1Y7LElfMfzoAzFYlr
aPiva++tRQZkxjxveBcT58/2cE5ZdjD7HyYgF5hoj1Zqy/4y1C5+mkQ1ejJ/s6K27IIad7dAmlOC
Udjo8wxEUq1jhIuU6P7/m/ORNaBtmKvkOx3RsnjdKdF6QKsZf6c4JgpY3/0x6jtltacWx3wzjiwE
rz6yHPQsBePFjHVQ7hqVqO98PjIC3wYsX8VLiQ8YR4uqPg3tzSyYgvNHVFdDIVAksOjXeCNTLKZV
YVI95ZjM8uPqbLti7iKnFu96IQPT/DQc5vMc7ZSLGRETn43EZmZ7GS7SyXz15PRMqujBXtBWgMZ1
y69SHtJXEU3rggosx5VBdSgfZmzpAiPctL5r+qvS3wgDKAqeUMGEnBaBfdvdIeDCYHnRzrEFZzY+
IYV2Vjn/uqxyHhdU670PJw6cJg61/PBxu9NxBIb2Lot8jzT4mhgW+jJHIsEourif9HPp0i0xE0ey
6Pa6/25LRLkSpnZ99LMbbXAa2LGedYd1qC8F8zDF5OT2CPDcTT5t+vCrCTbo8umIUEM49zs5bCtc
3lcMo4312vZ/tW/vB93/HGrhRcs2gH0wz4ESRq6PkNRu4qacj2sGWXr7JDePVWxju82wBpJJlifg
7u+EhXj2pTWQOeH6rh9moCDFCOajn2urlMUzaVz5zXM7mz+q0D+KleNqcJbyL7O2Ytxg5s6wJnqS
1Tzm6jPx848uN36XrSbDwHcf9C4/2j5TLlVkBa3OTcrvbF3Nxo9t8CcHL7kuZFjW2V7nQ3ZeejfP
RuiW0xHm91onMzr195kVYuiMmN4vXZp+ix5N6FD9rmvxa2/9JV2b70YpjBnM5MK5WSVmBATQbAY0
XGfyy2XxjQEtt/Vb9+mgcTg9lR7LzrXXAk7qP8MdOoxXzgtKqIwIjxcPIHJx31yH3Qa4pHITUQjB
97JlSdtSRix0jJVT3w99fe8p7N2dfSxZlSnAf9QGoYd3AK9z+t1NCIkyo96lIGq3utDeaoPfBQJf
n8EbvqBAy0hmofHm7p/VFSVdGokaz1aOHNtO9DJ0PPm5egqANU8O41Z8C7GhC2ND4wWK1yZagigM
EymqKkwYQNwFnnk3esldmlnkrKrcvWm3Fpxd0uo/Z6UfswZNU6pgDKBVE+OtbPoOmmui2KAwaOz5
eSidf7YPdlnYgdnxmBkJqDtOkZxhXXc693RZOTuajm/bweArYTGMCpuy0apz76FEb5MtTMSnWjYm
dkaiddNeZhc1u7P0d+jKH1wjPxSZevDd+ZCSq0BE6H6b/PVUd9tB612kCMuIeDl3vO7c600+BTmB
KnNu4oMB6AEp1aPZNyukw5VNoItNl+7b/+zaewUaqr2PCXeyU8hxVypzjKZSII3Qr0WuVjTim7jZ
f65GpWNkWoZnXymC1WskhK3XUpsGdKKQkvsWa1atd4c6B3JDNYLnfYgmC1y5RFmbYNWHnPtMCbj8
H2dntts4smzRH7oEyOSQ5KtmybItWfJUL0S5ysV5nvn1d7EucFGWDRvutz7oPkqTzCEyIvbaOg1J
7fDbUsSzzfUykf6Dk1lLCoP3Unp7OZqvGRLnVNX2Oq+V+seeXoNZaQRHs6VT0TEJEa14HmbQuTxr
EQ8POf/OjikOG0fAeVdpV93GvoR0wVoZ1SdeLILncaeZCjopMYsRPZJYWFAQnlflOFdqsU7MZtUK
b+Np5m0MXEehXuh2NHaoOUddsKwG7zz4LZEfTWt2vNcV4wajG5Sb9qbv2q1pmCvL9q9GSz1Y5fCz
iBtcTIP61c8Q5FVZuh5ax+Xz0l1P0uAhCjJaWbWSfrPavW8tHxlcUc+YObSuGneREe07JI2xcFcR
Suhxsn8X8rWKkAJjID0FJsoahNzBJjwJDGWjYcy5UjGKpZr8ghIqXdAQAkA2WAVW9gfx/LJO7bmC
BKMymiUJ9/XYxMtAN+ZZRJuGQqOFSYcsRS6yM+BWMCGLNxW6CRmZu6zKh3Oa0+I56LTRc4rKurpW
PUpFjlnQJEHbVtVvHIugs3yy9Q2Gg0T85itp85Lpqp4b215rFg+h6le0IT0Hdn7tVPV17LX7Tu/S
JVW5deZG29irQRmY/a06qVt7zdvS43tbGNlPapLWrJY40bbCoE8JvsRQXzd2TL1uIE/rXVv0BgRm
as07pMCZYuy1QLlR0Yfn6o0SnTT9Ne7/2CM95qAHjGLnjAH1QtpJjJ77tKPOp/ZXOXIvVysdca67
0v1xFTt7p44fLBc1HXSYKrdoiARzZ7bez8C7SsWvuk03nUcM0ZsElvTcuKO+zfsfdHzNXEqUo3tf
lg+BJjYNBU9axLlB3TbIIYfCWI5oXwbafYvup0vCXbj9vccxq7bjGuvYpa3E5OY9Ygb2E1hSYVA9
JlV+1XU/euk9RB3teSEqIBIE2cwavLup/umlybLrlVvPUzZs9f7GjHNBfmU07t2hRMI7epIzUs+6
jSFKj5YOz7nLDc+/d5NqpISKeECo9FrMGh8iSDBVskmdypPSaidr9KsHJzJtPqpPyhYBQLosYpL2
YzJQb63Ljq+IzFTo+CTQNpuRXPAth8KfoFMxEh1kBFuXV3RsaDdNRh6cmNfYN75M72IlxtpRj4yn
3GN+toar0mZKni4sW3WdWr110wmYKW4E8Cho0j+2r7yWJjtnmGuvfUtWJ/fpiLYD9QXFH5gPFwq5
OwYguNSuKOjIb617FOG0RVSATeZdqYKK6u3kvk1VohZpVOpt00XOdWo4CkAUFxOrODDqu6JJtZPj
y8fWoTVfN0L/wXCD7CcHE9XUxh6LJ4qUybMaau64QoUUHQO38Dda1NrPKspHcxnQVkbvsutw5KaA
0geYKXWXrUE5dY9Av3ibkhbB7ahXj2TyUAHYHliy3le4EyBwm+uaCEnO1vUtzNP8Tm1Qgs7U1rTk
zGtM+8b1aDchSHHliho+raXsU3+L3c1jw61+MxQ6LX9VDViUNc5KyRATg1Xy7VSd9wasW/ryuFpR
B6RzivrsQ5xWLB7qib+HoLdpeW9S6P6cqJImi3xchjbLhUaO3+1ASJUUYwFDpo5pWYuMhTSC4jWE
+nuXyKK+03264qoweSjLgcZE4GqI8FMnQEg8BhH38bIhcxrIOA/mTQqCJwJHXLQ5l62EEvm8b+Pw
yUdTtCgzr6fiENN2UmsV+kvN6Sm117xAEF322clzSp6FBgLlczzdB9xA2xQw60yhcjPTLoi8eW5Q
I+oG/SS5/8plq2+y7vuARdu2AORalgaU17jABkbSRtmQRDqEyIUGMukrKvUHWEIbNvJfvrmmvfOu
MUs30v0q1U+AfirqXl+RzD/4fUdY2Kc5ppTvfVqTSHWdqHLsU22+dCC54q+o2u/xgP/+vn7xCSzQ
OTT68/sxuD3XpXVh61FF+/w7f/EQ+gWDUCu9gdwZg2jBvrA2yleUww+eAa6vo1ug8lFOTsP/A00V
YQVQRrckbh+7V+8r99f3f7ypISiZcMu2YVnWxRuyB0dX9KDRTxP0YGsn3yayvv35i3dDPdsQlc/P
q/nekdt23HbDWkZfWaN89RQX64Au+S6PuaGf0vHX2J+Dl+9+4bdPcYEZFXmVe8BLdQhEm+Q61b/4
wu8ppvw8uEysFkFzYmb39gtbLbtrkJv89SpZIW6nM+OV3rfvPwN+LpYAl6nhszPtVv9MIzfX/CgP
YbECq5w5MLkQmf2HEXCnVg1pa9o7M8cgrNIkCB3zZCDeoFSZZF9Yv330lVHA/v8AEwz0n0ewwmwM
84oBGvT1nU0ds55//xEwvpF47OAOylhvR1Do86eLURinBw6SmeV+5UX00RNIKaRuAEZ1rEtHks6x
Ub7mjXXqsnhe0tBFtevzJ5jewVsEMphaCMh4aliQ4LWLd9REBgQ7A3V+292MHj2Z225d3jnp91fE
m2Eu0N10JUSeYzMMUbCxoMX186d4f3SaAiQ/NyEmkm5cGi9WaVegIU3lSY2d64hqdrLmz/liOn2w
7MDMs/tPyw53k4uPXVua3ia5o54Ku+g2maFT1gOAvex1H8EbfWZfPNSH41lCs3T41MY7jndh5F5H
5U89lc7PXkTzrncJUwK07u3i26/PxmDdwPVEN2GHX0yCLrB7ntsaTqK1Og8OazvuiUHdF/p0svPn
Y30wpW38dAXWGcw5Q714i7KOcmyxasjFA6zQpdV+MaHFBzPaIf9K3xcWpRPl+e2aLHXp9llGDGJX
pbLqLUd5pYOILWboqh7bNtWFAmF0hpzVI3Iq1D/Rlmofl1lUM69YzMibRlObq5q041rWep4vJJe9
5UCX9C1pl+hG738M2T5oa2sTaWa9iiI6fPWsMH5z/wV4i/JVuwtDq19//uouJgR2hvDD2c0mMxdV
paXm7ZM5akWJ2svCIxUV4BKldcREHpDs56N8sJbwsITiatC6Ih37YuN35OCr1ljy/nhnTnweyHXb
yAg/H+XiWbBpwWGNcYRhEEsw+94+C0xEU8Ad0E/4BS0MdHG+D3UHZxIt/yqu/hs4v93jMHKb1hCW
Qc7kNfp2LH0qT6e26p6020qaM6RvoFl+5ca9E2TgXLkx06W1//z53k9z5jiMaV1wQhvi0kXObazM
htjjnrjorF1FWR2//fv4sjIRTAxhLSoPb59JDmoXW24e0CvW0fuY7HTt22x/Qvl/Rpi+4D+nZ5ag
CREmIzQDIgnklt+G+/P7ENInUjoCTPviq0Sm5SeNHgXnkC7iAirPFzPsgy+A2s8k0qVp2mKIt3+/
0+SNGjcRX12gCeVAqP/LJ/hngIudrHKpzgwFA+Tqqjqz7r/7hbnmcNXGKwKXXLon3v79alu7epZ7
ygn7vij/0VdfHGfv3w+/zxeQJrdO5unFbhJpnkIHmaucEnmVamvqLJ///e/3Ecpjf5cdtwSKdRff
Vyg1RQfNjM72uE2dc2gB3/t2jPp2iIuoIu0LUwUmE51NhYwQxMVvL2KHqw6UeID03JgvFxmItiIi
mR2dDXWb7DLv2yvAIS9pYMMjoTy9O6nQjsVdQs/2Of2Fkjf5yhXngw+MSa1GcGozCkaTbydQVCQi
KQYnOlOAIsudPX7+fb/6+QszCNGWVk0HeHRO0iu7uS7lF/N/mh9vd+3JY/f//3z74pZjiJoyscHv
a6hgkZdAT5zkqwGSBjv+4tr5wVwl3yItPD/hq5nmxVrrQ8vyYydJETDewwOZUUilk+Xz9/X+xHPe
jDG9z3/20yKp8H3PGUOhMY7OoKU25RqXnw/ywUd5M8jFsWBbKc7ByKzPmV5Qrboa0y+WxIdvSnC0
SYGDnbzcVVGguX0Vpul5aj3y3HRelsHGjZv1f3iOf4a5+CBd5VqpSw7u/FDhlBN++2hzDD42ISI1
zffxbhS3Ze+lvjwl0UtN5lPcfPuvxyAOoxGHT05i9uJTxxnJxD5zLfL8C3iS37bQxn/s35+/+MgR
SnXT9/j5NuhXKP4yRJn/4QF0k8PBJnbhXvB2rsYisMZ27HhB9NUFiL/pgfx8hA/mETaRnG2GbZCI
vLzZ0pCrkbu15akrweYsrWgFR/nzIT5YcKbKRQ0bLefvyn77EBkKV5FVrX0yHcB9iEqUqxyqXNx9
cdB9sOa4duJ5KUzVnjwP346TJ0Ec6DZAcS/Mr6CGfhkpfbATvhngYiP36aAqh7a3T9EfJIoo1VAd
SuDGX90vph37nx0X7yBbt4F+kliaLk6X/letZqBh66VyzgZ9mSBDURq8KHCCaLajM9DwTHue8L/Y
ei/vawzFJo8Vj+RKwE330hIzrQNd89xep61/yHpqbTG4f26PGz8ecUlqihxhWOA52W1UN/oxlV4P
mzKEpi1c+l+Tmo4VABPmom34tNLv2z9+OLTZWiAUo1R2T2cc5Ia8WjooyyYV+TDL8adGalq4kPrM
dksrJP1s0A4i5Ys5eDE33l3ZLoLQMDUaw2i5smnZ2aExIG6+F8W9G+BioyyhwmFZwwCl67JS76vm
9Pkq0qY48N9ZMd062cPwlJpsV8lEvZ3eWQUP1Ul776g7zSGuXTq2OgjrQH87u9wDpKJdw0c24x4m
2U9F7f/zP+Bip/j7hGQ6pSAM439cxsF1bQedQ+XoGPvNwqOUW0lAjk+fD3KxV7wb5GLHlqESUV/T
vOMkN66QAPl0+wbKUWnPnw/04dNQunAwe9bxi7jYLBqzc+KR4utRWv1rYhY3oDx2JEB/fT7M5fP8
XVQ6OXoJ4ZqldTEtPAGy3JetfsY74mmdpfvoixd2ObH/DmDotK+ACX4fu9IOWjuq2uhnFbK8BC/Z
isXnj/DVCBdLp0pqTRg+j2A0z8ra/Q8PIHTyDprB5Wequ72d1n5K5pa5zc8byjoI/c0Xwf3fWtG/
64Y3JPgClmNgEqnq8iJ+1buA1K1d6GfQNc6OWnS4rdK2e8DSbjjEWq2gc+rpqvQHdPRmlJvXQe1Q
H207Wa2k3pg7Gebxj0awZ84Ns7bmKZr8pWfiteSMlYada2PvDMuOt0mlIL2oAjlv7Uaj99x1FthM
Uwf1Oy2EE92ov4GljCvfcFM4uG7/RVR4Od3+7hG2JSyyERoJ5YvpBtXUNntX+MfWMeaanv5M7fwl
18dfpSi/iK2mw+7f1zoNZZikjLAt5fM5F0OxCdAo74SoJKwXDokwOLcUtOkxKxyUA0jQP5+FH61X
3qGc6rK69c4TsqKJ1EYw7x87NCvlOSwfev2LmXI50f8+0RRRcxTSYqRfbAmR1hXcZG3v6JYrW0Pf
cfj8ET74fUkkx+ty6DMkUHk70xHGjoMzeu6hCLH4Nc54NX1/ANIUwqJGYfLyLx4gRlmgAFBwDkm3
VOkF++ITfPT3c8+32TU1wlFzmhH/XJw0O5eD5pnOIW5v9q35H/54pic1TeGQNb5MRPaqnmpqJp0D
9jqZ+dglX2SJPlgatkpxAq9gW2OruZivIUQ4faD58FiZNOz8gsUlsDPxvsiEfDBN34wyvcN/3lFW
Sxc8aesdnQpAXmmdc1woJGinb39phkHbRz6BipR6sSe3qsuxgunP0RqGta27V8iGFt8bgm2TQJRN
U2M2cbRMT/rPk0Qhnru+1RtnXfxxfnr6w+c/f/mi+Hk2fFUz8JmEwXV578hr13YS22VXRuFp19d2
klEY+PX5IH/vR/9uUn9H4QFMIWyTZo6Lh0hGWfeR4xlnOUicJLDoeWKHqo0fAn9icx69YkshYYN2
q8zalQAW5I+WSq7SfrEvX9wcptiaBaNZ9hQ4cRe6yPHRLVvZWp/zMuuYVlH/ADZxX0gkH44GRrWr
7j5/8MvJfjnexfxwEjBjLp3JZ8OkXbUCOoP2BWJv8cU4lyl9PIxVPp8u4NRKXbOMi9N7rBrHxMPA
ANhuLuCTXpWD+0daaFULY9dGcMJsj3Zvk2JC5zdfvFUxHd3/fl7HYj07FK+oYVGMuYwdok4n9xur
3q1oxhoOS6ZsnRSVelKo8TUSW5xTQlqUlF4T2xwV6qxOAdfT6a8Btu5MFfep2APsRfFL6XpnSRDX
L2UBDMQq224jYuC8n3+Y91E8f7JB7880F4g7L7chqBwRqFPdv02p9c/MQH/qS2nflVZG0BA6XMIt
q7mh3QCdsOLUq8Tv7G2QNtEXy/tyRk6HnTqVGgW5Ns25XBl6qMYlxvPBsfNECp8MXi9WauquMcJ4
YekxGnhtKNafP/3ltGTQN9vWxR6ceBUGERi7HD2x01GNm3M/XddflXwut5ZpFHI+NBxIEhsEDG93
LgeFZtHiG36IMfIZ9Du32Banzx9k2sbfTDy6ngCK0/zBsmaU6UH/2Rw1IG1jSX/xAT2IUW5oxfv8
9z94Uc5UYGRB0R72rrsnUQM7GmqVkzx7VUH/qs4uRw3QqbPPx3n/qvgeQiWxRAaR0/fiSO9j2/Ro
DnUO4686uo0fmvbbpzoDmDbZN4OELiHy2xflmXZamp5tH1JvH2wL63sJRHbTKUkydZbYk5fz5WrS
lIrCWCzsg1RWw7UZbj9/PVIa77YYPvQ0nTRqJ3yOt2Vy8T9W68KsKpXhkGgryHir/2lzMehmBH7J
dg8J0plI2xXhFfUzrXoMptM+e/S9n1S7pddBRnHg1OZzMEYb6p9r3RfbGBaU77+O5VNUg3tkR7Js
SJLoBbt0zlV01rlk4Uqx6FO0r71253sB5P01wPxkQCxDsRTN0xb5zrL14eI7xWOBdLqs8qUb1/D3
oC5YuM4OBc50wTGTGNfQtd0HjxNW3dGOSJoXaX4bjndO683HQNur2aEMj4PxLJEBl0NmwTYx1mER
74q0pn/fWSmJvsjZJ6PhtsAnTYXtk6FSSHajshVuPCv03WA8mumzEV3B3V2UUyNRAcoI4yH7usrN
FYfchDWBWHTtoMHSkyNqcRuzA/xFVQHjoAZR2VfXUM2Xoq9nZfHoluWNJ1HkxFB7EDLBnFqVOIA0
8YvUrtzsWW9RDW9zCMcqgiA9wqJV/92ihBLgW/GRX44gEvBCE+g+zPQQxCcd20HZ3IjkR+XRchq5
q6x7SZph0Tk3KiCOUAtmNHH7EOVQv+qTI4v1u8CzQa27Zq61aM5quphk4O5a/UeRQyhzruIWjttv
XzZQ0s+uf4pw4QTIqVdbeOoF5qvGD5dvXNSYSMGLdfphFSAHlmU5EfkWlb5SJOTKsppH0CarSbbe
AkvIHzJ7n0f73n4uwO76YQ5ohrYQWmIdWc9MZ5hR15/LgDfTXmP9ROXNmLeAJEx93+PDGNXQ8Ahz
VSidXOMQkdJuOkYIw7iimfme2xax15WXlHPodQsZ0T5RT23W/Fi9Cyu0ZpA8QCsO9UuOEY7h1Bsr
7bc6Hck9Vgiq8gLKZ+a0z1C4tiWlSyu4s2IT+LwOPpNy1/RlxmMnt4aeLZPG+eWb1Z8gEz9iK9n0
/rCcLAkD8wU1wEwrNzJ4RWPLW2ywoKt+4NKyqepXcJ53Ntn7KIpWVvZCM9ZaVBD2k5nNsdXrQJhr
A5MUDREcRrYYoQTjweKzqurCwEIM65Wd3uF3i61L7/8cDIDYZbWk93uNwcSiLG4dghV9nI/mBNLw
QIVea/6jxKxEyUH30elc0IdDemhYlPXRau1ZlR+G7Lrqrxt0j0kPsmTcgJ9eK3Y315J9zhKR/OOI
xK5LkN255TYvrwRQhrJ9aOG0QPXr/Ecz9CGEnTM8pLqXKEO9d+dXzzmiITHhNs410D+/vVEVHKDV
JRICNEq/VeMo4Rnq8RNejyVkO69E9W+BDw3sWcYfVwwHFYNcHfcqic7SyO+d9LlER5nTfwMsB/CG
4a16H0HDXTKwtJjlcL7uqwwrtlKWRxgFIbJxkhw94SoueUni/iKFQdc5JOIwn+vwmxz9jylX4CLg
g+UzCdSYOBym7nMh7zQcbs3NaOHkC0L5aCByGOJgVRku85LZ2x1QTOdNP4vt8LqDDjLarz78/64M
VkXibMyqxTusPdaNulGAEWvhXhtfemdb1cnKjg+KDUnmnKk/aOzo7Qb3AlSPQLhVKCu6gA+AqgsA
fV0+ZigmPQB+RYdPCE12OGZFWGY/FcgYXLn3ZYkUPwQNx/5TavMog3E6PiGt0ZKrAVxGbJ46gRFi
exTRcYwgefnPIjjpUIgL/yxxP8XkRBya/Nlw/qg0oBkVyJ5sZ2D+6Fj7HPoBMvjcqfgM12mISWQr
0ZBsLJyFStSSVfjod7/wAFDrfTyJkXQEi7jeYNU4E4hDreKHpj5K5RS2Iyj3E6JXBzxj1y8jNCpZ
NjK7EbnCZdD911o/KqgCoeA6yKhKA3scO1+ZI9wUZG1QDO6KqlAXpdK1S5rvjWUZ3CfDLxEfJk5A
nJnz0N138VIr8//TyAJ/UxUNl19viSIvVa790aWbP7lG6LLQwxDn0oD9yAGsVoNGRmUyEKyACocm
TbPSn9y/1YKDAuIUwFeECsNQKQ84s6T5E48nX/GXmB2vnMRZDcrPHj56SefR5C43qNXWybMl1oP4
QQ8WLkOvFatT57/+K/L9qeETadTjhpbYBTZb10ZlXYVQRSqIFHV4FYJlj/Eq6ILHQm2eC7GDgDd5
XDfWTrbFVZCwULMUyxt1Bwm7rL0rz7lPBN5XUAJrztUAPw7P2se8fXHszJMaHmNrB318ybZVZ0+B
g0cPIKrEFdeDeOKA10DwWS+0c8wFfbp91CzyiROH7M5QhxWJ7V2ewAFunoGsbMIRpXRviW3vWpgO
RhuwGEsrcVe0KMB8wndTK3jqgddZXjVqPk/U6L6ejDA5QQwYF7VA9CvNOUK7zsNKscaWp40h+UTX
uq/sRy9Dg179UPRfmoYVfVWgUfI3Yazv2qqDcZ3t4UTjrhs9GIC8i79WtAFMlVgipu8XhaqByQ+u
TNislWKvq/Y5LJSNWvWAIZs1IomVWwx3ZiyPmpY8EpGUizxUd0NqHpCGrTzntwbOaUzLm1JAA7VE
KpHcuSUW2VyCVYGMOauiJSiPq6YWEKGGvQlXwIryZyUjcYJNXoPiNLeiLWrrgxuOSydCk6nCGhcV
uBjc0IIBIFamv4ayPKRF8KfJtD+hl6zCAjf7EO0+BlqmKWeF6Od5NcVOuHAUcutHwTE2IftFxbYx
1ZvRmLDO9mIAYqha7LLYMTW9jQCz2yKuhTDSzJy6volR4HvpiAwFLDwAMBx5/jp7KF54Y2vNdTqw
NKwOwI7a7b00fDG0fNv2/hL3Qw70qFAR8A+HwPRv+SmuXRPlHNuDSegY+Hp7dPPSm0UlCj4lWKap
tpH8lSQ2NskkK/f0bmaECuQCo1jWY7KIKGV1qaSFIb/VZLQXuvsS2uoDtKkEOZUuYI4VOyH6syHZ
RtFQ3cUR/sQuWs0kvI/9gbVomldB2i2RHKNq7ddhlj9qRC+khSDiFCerBEXWps/46OFPkyH4GeZK
qQLR9rSzlnn8SX658Pp675f9ekjR8taV+pg66q5qNJ1jdng19XJc9EW5GZk+eunexm4N/cJeAv1Y
B6CSG2VchP1tpGggFaNtabHRVvpyoLJohcFN6f4OggcDGS4Qg5kpqCwC2x00INfFujdqyovRbelN
6Ne5rWUzwzlXzr1mnLBeaD2oBlbSI7LcjSqg0ADwAv67YxqsO5lvAx6lVIEaYCQc6ACTgHfoJQiS
kHavGCgkcH0ITkJ/iv0XrXqtu/G5BAbamY8Sim/JcsVmCZMtlmOXzNSM6GKo9sbEG+z6DSJY0LMj
93qNoxRTb4naVLGXtU+q3Hy2snuPjSDAkLmaSCtGusJMA1npn4r2yFGem+JXLxwC2nayOJ6PNEmU
ST4f0hu87Odm+oSp1nXpxzuPy0Szi62DnleLQvCfEEmlHqwF9K1iqK4ikghlVd+KpL9NvWyhiJ/w
hZZNfE278QIXpEWh3LnZaw39KN/5+muGZgJvt1BRr8UodgrbpsKHiRCx4kffY1FvquCHS4TZHhtx
r9kzN8NbDiU1Vx9VXPXeVsUqWc0nk7cftIHMGz6Qq2PfZNqETD8qFeZIIa5y3ziMMG7jDnMa2Q5X
ucX3lcqiV4toKelSnVeNe0I5uLLacp1FwS19349Ypj5ZqbrpRXKNIyg2tlhYmqaLpbR7lxfFbMjw
6zLUNXww3CW6Z/4E3Cv9vVlFB92ob5sS592wT+bKkP9sWqgo1VBfDTK97cR0YqgHWvWhPEFvngkj
PsikPPQJMhhXOI/VwJObZPEDt9pD15tomgu/UK8bkXlzIwl/wRNEe1vC5QEur0JBgGvzYvYHgsZ5
JYkiE2Nf9XgvZKirR9Y7WH10vx4fCmrrNumww65/Gv6zpz5jgro06AkYc3iIeNCoBHy6ovCTwwt7
I73R2iLUm/vURxaMwFNpVlXQk/uy73TDX5mAT0eQB0JDXFjJs+P4K6246YufPDpXC2/mYZ5Uhj+b
6lAVD02gzEthzRL/ebIxN5ARGsmPmCC0aZ9sdS2VHt2oQqT8y+0xMRLZUbApj37MtZAbzQgVBBdk
CQDei9z9ADUGUwK7daFV88vyeig2rVbMkxKVHXwFRH1VedepcoNAfd6MNAPlWDq5V8IfFgk2F+qa
CMOInxyMeDFdQECZ0nqQE+IqLr5E6ILZycIeNfFDi0c1av6GF5tCxgRmsXRYCv3QLaR/nUTXA25F
ODpyF7tN4GI4zd6MaUhXBAzgp8F9qP1iDXwVyBti5Dadx/KgCwT9+OhhAEfSLgLsdyV9gZKFgDn/
0TrdPElvUmOrDfbcx4ii0JZNtFbwRKN7az6WJzqshyQGV48nqr2tsn4Bcnte5sG+LqCZ0RfoRHci
2RTDU6+Xs1rbCy4i00Hsm7eqcojko/TvivrQy+ss+yMqHoEPk8mb2rkdMRrLrFMTjuyaOHH3m1E8
ZykyVEKzXnlUMix+AZb4+8o/GPVLWf7S5Hno4rXZnkoEzyYFl8xZeFm1i/27VjvSX3BUiQeNbCIz
/NRGdS/KP1XD8Juo5bqD15HvMuvgeWZoxQvp7dg3TBhLLb4hol8DfZzjumSJXa0doqyl4rXGfGeO
x0boHPMiXDR4yHBdZN/pCndBlyHHCsw/6v7es2OuyxIKd7s1eJt9dVDzE6VYWmAOYyr+8l6Gk8N3
HKJgAzlo6aaor8BJJOAdw+5VV/5okC0w6K3jq37cUJhZF0WyDFQOePOgKdemvvGbXckVpT8mCgdL
RZt9I8cKjxYfuzNfwTmvPQXYdCR1fZ8OITJQGgVDYNKGRfSow9GJ5U0iHjH+XA9iVWQ3Q3qbgnxk
90vNk0OvMyiCKL5Bng+bN9uVWFyE2n6czIs6kwtj4NyIvlyFw5MrMCa99+PKObGSkasV94p7j+xk
Gw0mURo7jVk81EFANqh+Tpt9LPrbwJErbVhHRrszcavWIRwKCzvUG4l9d8m3V1PEMXEf3rndQ+L5
69pIX8Djbto0I46ucI4iA9CJx0wn+j0J706pHrvqjlLBYJ4GZO1VfRq1o5ceEuUGrTCGYke96+zs
Rlez8Swr+EhN0xIstEpFDqGP4P12WDEZrWGRGiJA46ocU3LrIZyM80z1YH9j7vSzTmUA5BFFeWfo
9WOmAUBRuhK/Qpf/67nllok6wCgEZicRUSWKcIBXmegPdRHr57TqO3dDjKpuACNi72aHnK8UXdsC
Iqro5n3sw4FtIgczDfJMQWFivp5aAJHMCOPDWLfXap+qSz1s9BhAdNg8uPhc/ejjsMRvoweJjnfC
+ND7Eu83D29LchsJUnuUJUtb4g+Vw9/gvkONfNF4injIimzy2jMabkG5AmmcloRZAXqYvE/ZL7RC
YqhZ15sKb2WwxyB/cFABnf5HTeTS1KhaRJKROLdrRH7I2nFwR/FNlJA+8Z5mEcy6yc1Jc45Kt9YJ
6ZX7xLzCZXmmO4+Gse6GU609dHCn1P4kBmWWFcEBOMY2pdRlV/dDui86OoP8DCIABm1qumz8DrMo
fWNBwfaNo2WPM3zTFOdR6KCQcwxvX9MGZrReLawOuzAWWc4KKuWfmCydVW8cZ2t2u8gOZmr44NiL
xt246s/Ix/OcgBfkf2E/Y1Qw7/ts6bM0bQwO8EG6wWHsLLFdQdywqfp4rTnhRoX1VcfVWo29e5tA
MOacxS1nAExcEZunxOWAe+d985T4K7+50fQHpzu75kMy/JwSfNm4GxN9ruPAlwN3nFygvObJ7V+y
8udYP/v9q9t1f3q8UtGPzyO/4i5hHGLqzb56VmJl1pOfCxporBG+7ll0GOpoqzVnpyD4Z9Egk+fK
AwbACa7CkovnnW7v2gaGNyQILgh+xO0L9xsBw19XoDI1jv7oYREWuAImaDiuy9zG51D9rXllBisw
6u5YSi9xyhzB7csB3ehAf6i0ircsB9jfMYYF4W2Vpo9mgQOiG9okDMObUMTnjnzS2AMet7wXvk28
NAhe9YTNxsCAdoAbK5N051XKleIHjzWWHTR5s+1nuyhqt5XOPMMTQA/TmwGGih/bRwxjthJTbnOs
l2oNIqwOokPVFpseIy4bpuTcrlVIdu7v1qhA5oKB791gjwX5MoOklJfuAiDVEjHLLpJiHQRwFmVw
5E6yEPStlkXzmzN7NZLygbm9oBGDXGcunuuBapDqkaoRq4GuSlpYYC/WeNQUHmQFH29WYykrPD/i
aoU52WywIdFDhbdvwvE6waAortX7Ji1uFZxp6saBKkzmPeJaEwdAKu3rmAxPr/y07T8FpyRQz8CA
c1djcM19zu2ftOi5wMPBHwmKsb/reDJtOp05wrg4rMuOyMi8EjEXoJg6cp6DYO/Zrpr5MNATCewV
8Mte5uptl5s7LVRnpcrFPS/XbkwWNl/hsUKNcmorcZaO2HpAsaruly4IZxYDbvFJ0NwmmDw7t3ry
IoNqXvhc/8J7Nz9HrG8JyI3k5yz2MPf+ZWkHy1jpwW81+lGI59Y4SQwm1b49R4OHx8aV1WbLwIPn
jJN1bt0FanWjSYiBbN04wJXRAfYkiR0HbK1zx/2i/F+OzmvJUWyJol9EBBz8q4QE8iqppDIvRLnG
e8/Xz2IeJm7cme6OagnOydy5cy8z9oZo24OrLBN53TV3MLlcmSrP4q+QDbDl1NYk4ZTKcCnD37r5
xcNLRAhFx0bOwAVAn2gfouj/co7ADmhrl+3b8Af0U5Dt6SF2Cd1Rh7LVvfa2R+YGKTgu3PYeil33
21KBmoQ8UvPiAfe6/hjFkM63TQ+Fj9I/jXIU7QlIRuamJIto0QPiAhYVxAEQluFLOZF/JMfbrgeJ
yRbWq2l/VKG26zrOKl17EOThgVix535DSieB1kNLdGW2mcabPd4W3m0ZhQeItRTpypow5jQ7jdax
zv8FlPj8CduQSOvYgISciW3vP/Q6JZHlS7frjZmFfz6mO0bHZCaOa51kpnZBZ5N4EcnaagZiwUYj
rUjqZUPkaY39EmbEhuakcErZJk3qDbfiX2RZhyJCd2CkVZLIc9HooxJL/uKTId6dNCo7UX4rrjYt
1pyc9oOTGfGBAdR0lOAu2K21SxvtR4C8lLTXrJRWiTa7fXoyKG+SklVZ4ySUV212upHAuos63bXm
L4g+lJ7bavkHVm1jEWCWesDqN5IaHOWOUOXQcurpX7bMoZUDgvM54t8mw5ufUiRhezyJdHnguJrS
+ktp75V40f1vvfrrio8iPhg6gYjhWlEECSrpKu3/AUJYA25fWYL3wNIuo/gHq2mVzfupvcnRo0sA
42TwNoedzcUoF7sigF2TtK7cHJdxblQ8ScH9tOdkrwwu4Td9fpDt9FJzuHf9i2V8A6bbZflbme7L
hrI4CqLLVAe3NgvfRhiP4hpCq7FTRkwTYWDe2CrumD4DQdB8ANeZE9m2Jzi7JmG+AzjrbzP+7kVI
0HHOBfZXh7sAMXlojoKxQxvUKytsya6piAa+EnztTFW67eOXhrxNHy3JtO96cmPCBbDWATIqRQRH
6ygFiHkDZaxmXLP4bSgfWrmJaEZyAsTL+JEXx3hJyh3FJYayK2X2L5COVR0zD8gB+J5KMnf76JHL
BGdlDhH6a9CcP1Ux7oKOK7E3GkS5ypGjzqGy2YYlxXlco9GOz5bglKbamnHkZZMTC680nKB/g4y3
lkmfE7CMZzu7qA0rSzOJdsl6Ng0KPS4IUEy1DnBDjtxwsVzsR1o/dd/o0T5g4EjEUc1U1Cxe62Bn
UsL2Vf0MajxRPaF36qZH9uuAe+mCGPN2GygXMm7jKGQoueYPA0W8i0X22mPgl6zpMhg5P1vOzZNd
u4nPq51hu6DV04cx7wQqATr+K+2TfbQgXbSzsGjZu78m+G2DT7X8bKRfjXuR5bR6vGqj7Wljt5nM
dkncc3mGqdIW7NIxTm6R0q66hkBsgpkgXgBOrvPc6zRzr3Iht9qz4s3nZ1RmJjYUqM2lNd4b9uin
JF33BIpN0V7jXG5ifxsD8MkX1C8nN0wqkkcn2vl/PFeUNleDtL+M8hmrHcmRAGqQmwX6vvmqw1ao
KQ1Le3AwCDAXY/HK0ghBafZscTpDQlpTvgo12+vQqy0gKUHdHNWxOnbFW8BBKlvbIGKZNi1RPfOV
MtETv9fmLarKS9YsGGBSgUd1J8EdUZZWwchdSY+3TAA2abDtk3e2vrwsuVMdAxmZay837Edevur5
01Cix1R1Xq9jLcqbaq+P+pMoRpnMSKWQz0GV7+fo1LTTLaYLlE2wc/RNS4GkCMZN0S5plZdqPE6j
qyM/EvK0lskbSqRfDIAbPJgrrHprjnOns715Opga8vh+nJD1r0QDV93RN18rPoc8PZE5/zAJGIhn
m3vcdudMujdBdbXgZuACKi8mpa/ISEXs9YPWR+6c/uFGXtDXWNhJLB26vZqINQnaaTJdU5wYS6tA
j0ndOEEoL3ZDZXbrOC0/CpYW8iBkIh87wCI+g1I4gX3CNbOyGz50Ba0/5khOOoidATwQQQAiLmJ9
ZfXGplJRF4x5Z4/mPRHL6oMdHkRXklmpQKLEBVACttZjZoRoxLpYxZM7UM5kJnJORybktCWwkZou
BQwdrslHv6t5/FX70pvaSe8Aml9KyXThjqDa75TKNbvwgOyScQCnSHGYH98jU38vDLrfSGzNJbIW
hO3E42uUjooSaVoHScs+Wminc0rpk9X5MrcJHnJVvpEc/DG2+act+XdQn67RpKinOGVFnrmKZFx1
wlspkKoQ/ltuhGsyBmeuBJ28X+wxilZvStv/KHtPjS9GWtL3ZjSC3yR35krnDaQs8dJJqTdoPzZh
+kFEtFT61iOBa5RgQ5YzOLrw5lV5RfJ3SnwxL6J/DRLjyAYcKHbIcZUltjlda9s8pYafpbiBgd/b
cnYQ0sZItwAdd4AtV2JOnvCM01w4RW/erJI4bcK9pbFZLw6xql/w5NsID0CcgBivgIcNILaH6VpU
9rrVtV1VVrc6mz/rgILH1Li72FeoC4wdBlgq4JCJbaxK80OBUhAiRhNBnlofhYFsH/jPRCUWO6dE
FNYFkjKwjfm7SwaXJHpHkrXtVBJcG0YS1K2Ke4gcjeGXOB40Kh62eXqdmIRN+R9wmpXZ3puWE1rA
+sqPWby1QnltpDzp5ovFwIgUsrT7DpvCm/ppTUytm+eksu5krhVhfcELH+bwacZoYLxSM6DrPB0P
PRi0hiF/Oz7jjp4PlGk9DCv4urWyz8V1JBc1WwR2OIPTLpgCNyC4YbQFv3M++lYOiM2TCrIWo+ir
AuxjcJaXuXluouGiWb9kbHlpcs4ttI8yQw77zCwi9UD8+jCPTNnYhvjlh/k8YJGU4rOkPtPwRJ6s
xaU2Jrcyu4XcZMFMWir4cWA160q+UJ7gekErt2KOuJqB5s+kd8des09mw7mtZPo+VymG2YFuje4+
1XuhPIL4imAOBk7q9jFcpLI9IEBow1OfBwhnGarrsYgvi9tixHIQJvNGGv0VIqhvP3P1aMTuROL7
ZPwDCrBEaUeWo2pv/girO93L5StJxGsJGip5Ke9Ir06cvRQ00jGAwlWNaNY3rwL6tkGqao8SbV+q
qcGuKJ016yuWiesEfxeasLmrhxw3TqxhvtC+1OklD1qv6N/09s5YC+TpCMLKZ+RZPcP0j1dJ6+8J
UDsjp5eJAv3oZzycojBmHAv5Gg8bI1z5ruSYOtS74X9hmmybY1LoR9LciQUG1VEfIpjA8jIv0l1Q
iK+4pPaD3/+Ac9zNmf2tR+0Hga8/s8+hPkBpT1Fctb0fP1TrwzTfK86AjgjfQoNhZDAbYTSYgkCX
dyN0aNhM2BjUxmP8UYqvuvxgzuDzKqrSfsSfswz7QvWlLHTERJoNfTolUBeQzyEQhv1N5HcqdILE
i70E6AYWKl3XCdTTJiSXOmx+bHbOhu6GTSCZEQiNd7P4NbHdMPhWtN1YPYeMge1Vnq9FhjcqPDJK
XkcaxSQny18PMgaCGSq4seq5WmXYecotq6i7iSa0AXKXxg+meDTcZh1ixSFwhRrjLxuo3MAqkK9M
SHAwats8THYyIJpBxX0OhF1u32t078Y/W+N9HH51Lg8oFaSJn9r4Qotfpc9QRwBuL7l+EvahMd+q
qlcwBtGkZNIz6otdVJE63YbIr72cbZYBTh/dJ9Lw0+rQVS8hnzghkDyP3syUTu1eRbY14p0x/4Uk
sneqO9Z/ovsL+r2c+wff/OrmW95DjpaTfVt9aCj1dgLLjtOvvdu5tOdjFvWzkFyQFgatJg+b7BMZ
kdl7cjqdUd+NxROyDc5aWWSOpR3l9NDRBBJZKdfM7WClLX5b1zQ5LUcH9qfW7LXaPqpxyXUUu9r0
GzU7SkY1B79nrIwKnwwr1HrrDdJ7qh39QRyZqK+NaGcFlyGBMZY4xQyyxC15K2fu+xn2j0kUEcdD
54Huq7DUQb3a13GeLm2yqwnMJWysfIhmE0H6icQH5/yOacoqLsjI7b+wzOS4QSzFK2QXcbSs8YqV
89Hwf2Mz2HYykxG92FJzr4o4BKHKWVTA24wumflZh4iaUuvozQEng84VP0fA6RmEkQpNOPa67X3o
XijzqZeXGysDWhUSCl8ToouguHDmiHU0bGWdKQXDR/6QNv9T7ciJFA4DNpWUQyFjU4uEwxKIY5fE
s2q/iTHgduXmoUizE9iOvIX+p+8/jMLz618tfI3SV7tmYI4vxJxPia0zYXqCcBP031Z3qwfFM2ag
owkCoV8TSr4PkZyn+8A0Zwjka5TvrcGHP3ODqcsWIge1Rr/L0XgIIeylEnnch1oktBsoUV8FpZzV
0oWa9ANw0If6M13m5SOFwneK0MAK0ao1xJlD7qxhGEH0OEyK9dLRF8hbn7c3/dBMYoTDU9UtvHE+
z3sdeLyfbcf4YoPwvytSiH8Lqtw+BVl0Gk3a0PymNC+z5q/M6rvvKQT4R3QGzeRPBNFu7IjqZwo8
8slnTEli48dfTG4EoCj970xgb13F6wVXow8V2nuLf4CwcAp0GaeVPVQrg+RjYo2OrMZ6ujmcZu5O
0kBJrL0nOU8tHMa5VNaRgtBPlrFNJLWknOOGaU54gLm6nv3xQkzrd2XM2wCqySTZewOjryVuen2z
STVKC9juF01Lt/5wVVHDrC5zTf1cNx1jKsqcBirRR0S70buRsizcYvc0s51UvAssg1yFsFMOcnbu
8v0AGkez0c8DY8+/sfJgXZQPWTyU8kWqjlJP7vwA85YHqRSIl+y4pXa9gK2cEFxCvxCVI/SXIvZC
FtFF9hMZz8CEGjEbnp4jbOrQHTI6Qwv8ElNBUbg8Gwc87nuz4iOz8lPif2kF19qNhAd2EW5R8ECl
mXiKkvCT8tUZaEA0iV57eOXil4KfpHhpuvhqgJQthPbQwj2L06u4/0cW8hq8ggOABzV93CfZa1Ec
geu5XXGTadBtLiE2lRj5suWjPEwmhWk4ulFLeWXJR5n61+Bg9OsvWLqSPq6lKCCRtnC0xNhY/bzu
Sacmbw5n5l9IMaiMIEG+S/xIYgi3gfFdd4z5ZqCY7egEZgt3aq+U3+PyZwI1LunO8uxn1sUGs87a
iusthmHeIZxzFl6ZgmpQt92Idkj5EAN0skepfSi1/W3O/+qy8zTJPAGR3bQ2pxlezVj+zouvKfhm
vciJfXeQEbT/huBgzPvKD1eKus/BxmfNTx/a+9oSlwI5ldE+hp+iOOj04gmfJZ+KH3txiB3jK+Fr
iupdC7GtDr40XmRNjx1Zw2IVvYZ6u5nHq1mRFW1d2XNMzd9C2J4PH7mYzoT3m5TJ6QwdCkUuIJp+
xFxFiu3MlaNpXjF6ovMq800dVYeQik2d99uS9yQ1geCo9gbq0ArzYS7b8G0eQaivmkSg8NdHqXid
kx+zfS3x6XW9uSmVcMMKEoK0E3CL6UzVEnnXB5/Lcy1uprhpCz7wMGhYBzWWN/OSxHjDSQpln8XF
obZfg+Cl62Q0VbwJ0W3S2Z4+VuVXHX32ylcavvgAcoe8P2sGNEj05XqxJiEGDiMNwJAjTp+CGvNj
95wVjsxDRoaB4tXFr0Iok7QPzItOp2dryVvNoFV1jeB30D+TzjP8aCVFUEykh4zBl6hcmonGjbSv
EWpIzJshR691qTmLNS6j8i3awpnpDUbOLkRNUEr/GtsLmt+GaktiBFUwJXnr2o5ydzmFCFPTeOuZ
MoPuisPPKCY4Gi00Xyf2j1ZflkljC6c7Ddcz7hJtMTigVptawlGFnlvsLX2fhambYP2LHdW2OCf/
tTGU4VNMbPowtruxv1bJxRwvVU9SfUDlnDsAUfWu9VgwJaaNuLBw2xNYDodEw1FAtjcTn8r6k3yW
+wfxtJH7aogECcv+nbolq92JQdalsQKXmOIFLCoNsNODWxq0V2nc4wKBVow9rvYgHLaYszom4HK6
i8SL372yMbxaupOc5LCR86R4hKG4+tG408jxrm9qleHksY+dHnNFoH6xIb2OMybUUvjewW9tm4up
7PJ+z3QnRlCOzc0kjmU+O9nwrXfJijaa2NnveXSLccB+9t5ZXpfIOPKzlejximr50Z70ddOr+7Hc
agm8oHSq2Qwmi7xY5ji8GR4Nu5MLsuru0Fxe+qLmKXYzUhSm5l/bYt+Y7GsxnwNJYRqC1D5Y5UZj
j0ltTn3jMFtZMdgduh0mwazbZOA7gvaUNepnGliuREe9jMQ0CCQGj0sdJxsFPWogSKUDNaAA4i7v
MyKnX27CHFimfGAQVgx8J/kb8KR1CVweX9a+B9EwdC8D3ntV4AcdV5Bej/pwxK52rqa7McVOnjxk
BGUfP0VnkFbdmV6HqzMMgdTr1wWsDK8A9k1E3SKvS3Of+8CvLeL7fWlbBbs65ypMFVwL/lSdDDu5
d4SlYAib0h8GY4nSri3E07i21qK1eVJYGeCLK3m+jnET8r4BL+KpmLKDWR3HmTKDGOh6nwFb6xGi
UfCr7Ng1nzH0RVEc68irkQllqMf1vqu8EMsTPWvDiSaW8juE38F9ZZSZGxnvSfOelNZl1OXjxHs6
YOfvzEOdPYinWSnhPyNqt/UoDkw7m0De4iKNRbsT8tnnA1dNNCCPeHY9Peb9UTOfS/XgJ8TJK19K
6tmzzaYTooP+Uti31iBaWzUXA8poroZQgIbQLyPT3LK51WV+MZGfEtwmGZA1tMuc7blZeAZsh9K1
jS3Sq04WexB0TBTBKSFOB+LJbDYDNt0kh0xi3MipA4MAJEfU4pHE1vWTE6OkDDyNUNm/1OEP+BDk
eLlrmSogDSNbDRRk4OSmxJMD1tFuYeJUdFv0QfnkBMAG2Ir0vWBk4OKPnt8k2wqJBoAjTorpFTeu
Y5nzVo1fy1zcZjh12ApzscFYqEhXNfrAOLJY62y+6QTKa5xLcFghUvNr4rIBzvATGNY6E69z5+N1
iKDxPCrjameCwj661i0jdSPMPZsB9TwEGPmVlR7+sOuhM00L+2dkv2c4Z1g9WKVljdzdrpISJM/Q
OgPO/CDIHBWXoT1pbokBSa+q78rOXfIAnDBvnVQ3XMMXEAiDuzLfAp9vpOVsCjaic5nbjMQrhf5B
AwQ556Ub9uG6rF4gl2+UpZTkdLXEIVFrvL6koeSZY1T4VKrbxLFeyviw1nYgfbbjqQataOFkie/N
gI8B5AyUB12+SHzihc9MNmij/ayUl95IzmKwHr6tbWMLFmf97DEUxUq50vGqkMDOJslzqrdgbdcT
695y8jRb/9OwGGUPICGN0cY7+gg7wMFW7AA9uKdWtykxx/r0osRVbKxyvKaFch05U5ltQFK0nomW
NhsT1obBpJT9XXxQIK+jkqFB6Ki+9c8MLR7dPmLj6Ugh4FiYshPMOmr8R4QphiAmrpYXF+MlzfyV
qrF10ofsCdgDXTMOQq+k0Gx7+UetaJfVV1VLrjXCiQKMtSdZJ09a7AbMWlp7RXkU6+9Rs7dZIJP2
5EPYOPetFD+otS3gvcukMJj8Wis7i0rBocoVDoJHsKlRbTK8DbZ/nidQp0HjxsvfYhQPs2k2ln6c
gpeGlTozpvU59uMpWJjOfvpM8clZHff/JLw2153R0JZXh84l5/+/jLKLNRixNSirTZG5U3Uckvg7
Y+8nqPii+0VEZCsH1KEAE8AshB2wYWvoh4aGR7P6VaE8Bp0S7IMYCPyBnGS8Y51y4Uvjf2z6wC89
UXDwvPJs6POfb1K0yzIaB2cmrYatnpiRSPNnpz5EmXGSUzJiiVbvLUYrEVg28ryWs1CqPHXduCod
Xk0lYg24d9L2ZRr7fYnu5jaYB2EFpfSEkf6c8JCk9FlZ8K1NrzF70LOOQPiS91czKF0zZFLWfLHt
S6ZFtY+6ZwsrvcoHSvY0VBGI8K335qqZbI+Eg3Ne/qjJLRefQ66/VorPvDFbsZ2/toeMv+kHoz6f
EXzArGqwml1RcJ8mXeFkBQqmH/LdDzDs2Illw4BFsFWe5nffigBrni2mZqP1MOTvbviYrUfbt9u5
f4T03sq70j+S4TRYyh8ZPMKeNrJoz/H0qYj54KcsPIR7DZdsg7E6N06R+UO12qbxsRhfR0FtJGle
V/BdRcEL9+pVKryiMW74IGpGrNHAgVqvtck8prbynMF6CmDCyz7XvvPfVPrDsDr5hWe3DLjqmZI7
gK2K8cRH2d5kI1apnE4XX3nDiE/mh5UNJXMa7BUrlv3XccSTyv5GoTkG66utD7p3MPeGbK8tiugo
Vl9IFlB0V6F4rOPnoIIrTG2v8JnCYsf+FXSxRbovpH0l/8wAtDGnJeqfkqKXRduMLqGVnHbG/ahS
9TB8ktDj+exitmzyFqp3o8BJDmNcqQmYPdaDeiXe11yas3rBEJMG8bYg+Jb/ijzMVU4I0FEvCCDa
V/12Fi9x/zooQMH5HfncuhNfaWibINRwNwOJ5KvuihBbN1s/mswQs7v4cf3bs1jVF8qBrHNnLMDy
tt2qCqIB9s/gtIl8HAoww0UF2XpytBG/w/RVmD4Ox6uY2RNhWYLkCnZ5im8/NK+TbD/TcuC6HL6B
RWN7pRTCVHsO1HMj2xgyYpeEA6b0bPubHmJms7Cud1FzKgab6vFvwrtckeEwMuLFbldJ/aMR9mtO
CRrVN+LSv0a1IXJHgk8rRf8E6ks4iEvFzAZb36qP2Vs0y4fJoozPJ8qDSOu0n8ddxGHms4/Vj64K
kzhvz3Z16YfRlapBWSuMzwzfL50sptFqrzVz1SDLWOvLqTrb7ttk8yguHhVSqh/fs+zWcqOKlnFh
7+aFvZnbnFbrDyaNByv6zFjOHTAmBYNJD7xLChcaJ+vkeOuunf4pNUej3IuoQa92K93NOOoJXvwo
m26rSsMmMv/JWnUwC3WDOc4yLm29lYxdm3mp/K0oe03a2O1DQlPJzhl/RVWZHHNko615mIP8OzdM
hz1J3rXKcJpifVtJ9xpgjF62zxjdICfgLGkZ/IqHb71G7Ds1CXgwXH3gXg/T3O0CNvpsITDYcOq4
NSv7OElqTH7JTlg7M4yx9Y8708fbcs8Q1IvqXIY/qSozn0WIMQtv8PVjXrITW1tuqbfsidQFlrzB
f59tM34kKvVmzYjy0sFU9KX4LiP24W7kwPsbeaQAI60TXsm8Zht/ehuT9KBnG4PNw6C5p+xWGcrT
j96CEYCV8lrBrJjbba7HrqF8S9jhZUqTFAC4ZePKZ/mUzkHdoZopzHjUnMbTrYzIEVKFLalOWPzq
tngZ8ZAA8GxuXb5VLE+Xn70BTZVn366QmlpEMLSYpjwCX3J7opupwSRAIuNRJz2+70MHX+hspY4Y
YrdjPyLWvCGxd5rJrDS4BgtaTnufkqseoQLWR2W4Y8zNSfayyL2pxmYL2GsbE5QxfWtEAtddtdWU
7+UQDNsKQnZ7bmp2ylrV+vQt+rw51V/0GpdwomOvQ3xCNRWGZ1boQ9HGjNyUt4rWkJ6vY4+ZoxiU
TIubboJzXNv+7zTO28YyXZuflGsEsWlGw0Ex+E4CVgobDIbVxjYgFbWqG7fMYPmNdjth4bU2Rqac
dBpQubI2DRmlCT8cgsSLKian7pB1yaTDDYNKSBKJ0xhuW713OkoqR6zVfiojAJ38n5l/W1SX1eBG
bCfHxnthfRYD9U0PYvvQ+Huzc6l6ohyKdlRs48UULwB69caBr+Jmd80GUMPGMsvvXJ23A4zIzvwx
BbuOgqmoT6/bFt89ObyjcUhw1c9vUXRWo01HoxgW0lHx89PcgTRPGTWL10b5DbQ/yGYL+6TEN2xt
/IRN5XYNsq2f9gJw+xC4koqhVBH7bu5OYvxW9MoDA54g6tn9UTH4wpw++QVDWg77dCwAIK6b+GfW
XkI84JbCjIGFqCDcjBkDbRmEKttgFKzCDZqLNiKwL+9/y/B02voSVgCGYXlVHgpzo3ILBh+SPzmi
22Y9Mei/MmPCaXqT7INtPYOQ1UxxGxOfISguF72oPMms3hlpZDBGI/0rGg9S9sgSViKSFW8pm3d3
tsC2EfawgcaA59RnXzCkfSnBpOXN2opcqTgqRfctpnbX1zDzCCnBjsOGLFhCiKJSx55sWvjqtla6
yDVr3KhTa81eBeFyi0sTnTZvVdCcLKeHlS2ucdjULz5raQ89V6RdlFXir7anHnuOkdHDRv70PvW0
J6VIEewjYZB1AoXVWt4u8EsVjwgrKLNqBMBoS9Mh2ss/BOPEfDmgXLAzOXCSXMZdq83abhAsElVR
gl0A5LdgW26d6oxZ5wlFX/Mx3OaV8WPNPc680fwAYNhSFxgSv16wB0GMIUvpi+4SlWAQ0Y8OLMgF
J9vkr0x59jt2zGrS1Ay3ApXGrZIqPXGXIu+RRcdwpmAI7E/pkTUtm3zdnH25CPWgVCviDIApRuu0
AvpbN0GC6VICrpVltuboFlvDYKRHloUDcZUzzO2mGoT9WrFnFNl+UX0EbWUsD0GzBgSssA0y6za2
3VQ+qnWTbzuls669FdYnOSqgipeqv59Y/nbKuS9drVYNKL1Jt8PHbR+FUEqEJYH3vZ0YxLdz3t8n
EfylqJZqzcClVkZxw+WWa+ug0MRH3mbkI2ZZA1gTT0kfD/OTxMliUy9bX4Mc/gztAAsaABM0O009
Qni0t41tJgeG/qbDquy4abto5NmcOGdL2mgiRRe8MKrHjH0aH2HXbqCzMgAY/YwTaB7JTI8IEGxZ
MWeDAp0jksQBnyVkYr5Qa+q8CceWNVanSavdjKiCTWfq86EaLLGLykbdDW1DTz+yaNiObuDHTj+Z
IOotNqlqrkdbUctjFGXGaxaS4pPP3rJ7I0zxng2GazbGpyHNghFTwPyvllh6wD+PK41InqncqEDW
9OGmyR919Wtptyq6Bz5rEKA829qAYFyHx6zu9mFnPUxpuOrE2SXs4masP8eE6KxJZTznCW7QqMZW
YqwaDQYzx1G1LwEQZ+afQLJUfeyMZAFon3bysCb6Ae55Fhw3yzaTH8r3vqvvtRhYX77mmJLkOvOY
k2wj+1pywvFH+373As8Tz0XtJsbIQttCwGYKZlyKZoH3hptOjjaD+SGFmVNgn5DCnpCJ+mnwhQWx
9BbXxqmXK6+y0KlCvT4wOqQzZEDVbHo5MFiXQz2mQ7Xiy9A0TqHF73ojuVoSrxMVf6iGZ4OHmmXo
mmCeoTlrgXkNlRa37bQTAcdtzWIwGERDlU5IGY+K6UOsenk9bEeW50PAyMs8oEUfLnGhjfHgzvoB
y/5sYaRkW9eO34zmc65OTfPemtSMwGCNorn0luYUBdxlQ3WLOnWiOXVNDTspQQVtvuzAkACR2fFm
pBQpQ1jI1M7NYN3CEqMQGLGRU2TqERh4bsq1CNmI2tnpuzxgIqYpgR2cK5iN/PQ7yuiaa3Z2ukNk
Kec6ZU6p01TWyufUCDcPLmlbeXUJFKQrN511CuGkSxk17Gw/wjHbkzt9HuToRS3l+6yFCBu/CZjn
UYCto4OXPpJFQNBYZl/2qFtRAmCMt9CO1WHX2/JXbBeulJP4yKro/1khxXvdyDzLKFEipygacPKe
GTxWi7MlZVEHeq5iibUxnaPylvXVT0Z+lq6gPzUA9EKwcpPMfFFd13wKhv5Pjf1VPG4WNwY7Keu+
Fhj07B1BB+9JrW0ZRi9LOJiycpaFuP6jq85vrPoeeVN5xvORmEBCBTSCDgwn18Cy1lxp58SwnbT5
SiwbaImCwdqvu9XAZAxxiQr1S9NvBbMzPwqZf7zo4Tu7MKh3J1kXa0nYFx9QqlTi3gr/zfXg5ciW
Wsl4fZzfbQldUb+zelGa99bAzTX/m3oGEWSSri2qr1j6V3IUWCAadKWl7zA/obC9VjlONkSjSFe2
Jt7dSH6vuvflssjD8d2s0mvYRYdBZy8jbm4s5OKKMja+/OaH7xUugKFkCwjb36xKrlEsK7+MWbOZ
optHeaBqMtRfv0y8RcZq64wZZhutJj/8DeJ/jdldFfizctkd6JFZZ1QdrfDXCakoKiT5eLqo0u9g
ShiudVZQD6zyMGAsT4Vur2LxEZg4khoFZSvB5TbFLPsTRNfd0V/aTa4G86NVWBpvCZ3dGrnIX8xW
Sveo0v1t6s1Ro8ybm+LAYvc4rSI7UNexoaUEOKQVSxPjgugWnM6dYbJ2VhqUnTaXcZHqCY7CML9I
yVQyiWXJNyTk6ZiPvfWIiCrbAKvC3n0fbfxxEuZ1NXeq+k9DcbJKNLP4P9LObMd1Y9uyv3Jx34ki
g12wUFUPqb5NKRsplS9Etuz7nl9fg34pO23sDZ8CbOAYB5BSZDC4Yq05x/SWI4hjVbnassVTiCMZ
ixsiddnejxiFjNABbFXOeRJiweTX2kTKOW2KOWBqb2abxbyAnaNnD8OQrQYbnzvCpNq/NPqL6ox7
3U4uMUm6RRTNKmJRBBpvzTyoGEYLmqZG95YD4PfDlzx7HaZWGXE5oEQfXeOmlsXa6DhhT6sJq7WA
p9EMxrxsj8x/VrrV7w0/QeKavzlNhp8HA1TRLWFzzNLehBZx1oxshu/pOBjJhlQSRAbpM0nXqNFS
9HjEz8ScMbGq85HvlXfupT+3kFsVE+8BF2JeiYMjrRuciNko1bnqi3WbvY+ITNvYXeuxQVfNuVNM
CBoYPDTC1p3oaEu50PL25OQOI8Ri6XDuJ0+EYRFpw/kHZzXatEzImG7RkA9SoC9OchVV8JKSNxuX
7ir0mk2Pab1kakCDZtn1HoDubF4UDgmpNdcxXmBkv5Btu3Tyfq5GzpoMKRAgA4yUW9EM69CVi75M
FzoZQxTg9C2JxzYYVQ3DneU16NY5vdQPwnq1UdPqAUMw5gBtfu8zsRLZZogf7Oom9HhdZ80sUouv
LHropYacBhWp2Jgq2z7abbM8DjG2tUTujEE/hHQge8KUU3oqeo3ZtEJLRtmLb4VfSj9K2AgUGJfm
pPdSBZTfQD9meYY/io6K6uTbuuQ934Nj6ImIZak6JYwUl1mJ8y4E42er20vlRcFmbacm8j6sfnTn
+4PSPMrwnFpsQug1RXUfBPdVhCwbpUAnP8ugQ0Dab0YqzbpSlimkop7QXQEbJkW5UwQcUG31IhVz
p9NrzV1triF76eJyEZccF0GPtD29TT/cU+0Df0FdUJ+9qSVWG6u2GpZENdF5LO7Ujm6VLmB4cKpG
uG+EFXP79zSl5YAywMzNnaK4m7q7efRymirY1dpaymhu9Zcx8ZYGCKscT7RefCoIuAExLZTuoe4/
fcokO/vOwMKYZrVNAK649mtVmnuD8TpvT9266emz4zMg3ugDXRFaebEZP1R9udMqDk5uPFfagQfc
hRyC5GKiUeF9re18qfLfeu3eJbnxYBX9XVXrR91TdnrYov1Gs+6/WRTLUprLJGRY0TRrOxsYk2SX
HlUcoXszD6JWIqv1iOTfCU96c+SgiXF6rgddyjkqXFKbxcmuVfAR8e9Rqz86V1tUWoR6xlhFQtn0
PBItXbMRQVWUUaV6dJ8oMZH5vwLkeHSpm2BUpYW57RmLORidFE0/qgECKWN805zyhJJ4qxkfiXX0
GdO5oCcsy12kSX6AdLYMuoLuLHCEUKxc+hFw6RY1d8P5jn3asvmh1ncjYknGMzJb5nl+YWSE97qP
X7LS3iiNedJpb3mmhubP3UekyzLsdrCju8WqtIozUfCXqkKXwRktIeYrjqDAO3n3HIZiOQ7RQWTx
U+MVNysuHluTaQfHbAR54hCGDkKy3Bp4jRs5Mu0CJJbZzAXkMiefJPkA7Xml9TukWg+dqy5Sb7yF
BmdRqbUrdNgoNGxecgl/U+blVz0W30Iq7yrbI/Wav7Er/Ra6DFM0q18bVrjNa/vNkdXVz72XWknO
BhMK+BA8cdaMKt6f1MOIhQwKLOGYr2C4KIPV8hx4rCBR7Yo6vMVVcXLzIJgBQ5sNXreelKt2QznT
pxstMDFZZT7J58OCI1e2sC0mqE5ZfHHKpGCpwwCnRPCFzevKEHORq745S7JhbYfinGYdzvhwITCb
l5b/qSvDLhi4aVp8GF2VVq/y3CrddWg0nJsk0oTjGCEYDFbeJJkcO8IZ6vA9LoeNH6cMjmnRREX9
VhMzDj5l2FmxAi1ICFwc/soyES7QoT0OIniVslkJz1zwUuTuDCLmOacx3RZv9VhfNbtf9YZ+L7Oc
tjY5zAAVzLUYWY7kKn/pgnGWqEbUsu5CVYeN0qGodhVnXvsAndxEtdGVFtQhdPsCLoCLp68ybPbR
kH2FjloHA6l1TVScNscRsICvcYawjQBj4CnJeeAoYqn5Bp3/u9XnT0j2SfET+0BXdjFnYzxHS99P
HqbMOK9A/tB0qyFDYNQWB1Xr2aTcBGcg8s2yXyRleGrsgkeCuSxqS4a3rx6N1bKvEGoFSKmmB6CG
/2Y2j07cUgAYVyMhazvQHngvsj6MWYxvVPW8pZ9Vjx4I/1yjxhqikGRjZRlk9O5q5wUC21aiI+4F
bcjOaPCrYK2Msqfcjs9O1PN2YWrqovJkvmk4+nKkpvX8/mAE/TqhXeM4zmPZM/UPJUPmyJ3BqnkM
u6rgIaJG86wwmsU0XcHA4A30EVgqGxz9z1naYsvBvevac2iXr7WKY8CyCl7W41bSbBa1+RQkw8EO
SB2Ix/fSDg45yoohbV6GMdkkotnjhNoXGjAuDsgMP6xriVzfa8jnHJTqIdGKS+Sn16Qrd34CrmjE
POTRpfPNVuNL069I1pjfB+uiZMPNipSVjj0lNVFW98UmUcJFpoenEZgPsYlPJFCci1q/V/SRxzsc
t5Zl76I2ZnNuvokVnxeM/SzyQbLIWluhXDjqKYbDJlN9U2TByoTIA7DuK/SHvR4pH5k+3usiPhaO
txupG2KmhGNAe58+uhTlRlXGdUvatZ7H88FTNmnefqRRfsJEsclcYB868lI7PRQ9tUlDoWh5+Jyr
9dQf9l0qCgFugEjX/EFNqosaqGsv0rea1R4cf9xGnfZSifhZqchK6W2qcbeoYBEoMedegxlhkyyK
IOC17Lwmin4ukO2rgwWepLtEo7ryNYW1X61LBUNzG5ECPhwKbbhq0EAmpyXIycKaZ6X2SFwH8DMg
G16Adk6fBEId5UHUoh+ijV176dFLbc75jX+HHYUEcNH7S0T+943GIVwzwhXIguyuLbx702reCwPz
uJQPcDhK3ObjMWo4T3hJ9ZIrOvzJZGs2PtrunAZfxnTfj/aOVnxD+JMIbMXa4Uq4CFLSSJwb5IdK
ry40RHR3ZYf7sa68lwp2I4PkDNSDjUEgMo1j28q1MMeF2zJbVhqYYUWlIL60dqQmvHZN+sIhDC+F
uwnzYUtZCorR6fAaw5pJEAMnw7pCdtz4PLsYFtUSSW8xCYK8AcdwSIY9mI6wy64ycZV5gwgnRXwn
k/J5rGkjRgilPM9FYRC+g0qejRihByykCfC8tqTsc3P36JVTi2BsqDf6LbQZXFE+pow0gcrnNsRR
0f8DFWgCnjE34WgjW7aLZYt1XzbqTutRSwC3RWzZLIOAgxxGH73jIzuzuRgwe6mnbbAOjVwZTr+N
OxCCquT3jkeKLQ8PRnUoDdiWtA5oHzhLNiq0pIyjipHJem3clzbSeyfEQxXIU+D5Zx7ZJyetCR4W
w0W3y2Pn9a+4NtGCKjraEqpd3vrcXR1JfuxFvOTZ2M0Rx+dUEBTCOwYwLhATsP6UjWonZxIKXgZL
qGjf4U1l3rMhsDExrjSShGoiza80UShJC3tNwDVOPxG9JRYiEV+uZGvs3AQo3ejqM4iawGiwDybq
ru6K82TEtTwK56wpZpWvr/wwnuQal5DD3mKsAGvhAjlWOXYXUlJwKqD5rToF+kfxZlSI77OcmXdY
9t+FnfOYu0CDytG9qROhZoAbpzblfQ5MKZDGl+sqz4NBKn3Wrcuuey/T+uqHwTNhzUAPDOvAfJNx
N1ppzQyubmc9eQ6i97HOaJ57pyYd6NxMw3pa4rnaPBoNFrIqQtjWQ1EIx6dkBIkURueoThZe6mwJ
qDtbkbG0Cjp+Rfrea5OcUzG/XEw7ABIx2agquoCwwT8ij05Vyrk1dNvWSee40REEdEcak6sCUoub
VUfPV1ZZZoOEsO9y2Rz03LyERnh1C/c6XYglesb6jq5xP+8S74033T3egPBO6ApeJhuelp0Ec/xo
J7UUXzIAapO3EdYrzuI2d0AtwnPidOcwLpdTr6VPCaHokQziqQ/LxeA5C6mEmwErJnKo+86kjTfq
yF5bni5vp1vdWvDGZXqyMhtqCQOXl5a5V0JdsTm+DLjZCYNQYLZhCbJGijv5FI1HF39S9OG60Kro
1qF0cZx4EXPsV1HXuktpPnj6mx4i40SmLg6iBDQ2ugA7BRaZTW7RMEOdzQBLTa6j+h7rCDeC/j4J
2q1t1OdS9+ZYcx7q2KUNZxvIibo1zPENjdMS49Ew19z8Y7BH3k5YQlznkHnRIpvoXWWX36w6e83b
YVOSETBvkvqJxvZr1aDHjpJ67vnRIk67J6/wkCNB5zWjdxkq6yBPFiSNvVWjc84Gde/kaF28EXpm
p722qXMPrYkdxAhfowr+gh7g26SdLKCTWQnKiV4TR48OdVRCqOtEc4gVDnxWRouhMi6ZZPKlDkzc
QndeBUjlQ1s9x1p6VAqm4x44TGIZ9g03SW3Fo5K1a5s4+8xpv/QSD2RsyzdQjau2rm+aTqVcc/CE
QkJlor+FAUcv3Jjffpc8hql2C01vl4/yobNKzvg9fVrHm7gD5rjV8RymHqRAOG+zoPQuXWS2c/L6
oKNYhwKuBN0yC2HwTdV4grBhmmVmPlc9aIA090Gs1NGjDCZ5X4uYLw+XiJXoQZo4SNRHKSeVANpP
NQHRjHjBiq1zy3R9cIdLrWVvtVQOBWfX0Qk5t4ZnT3aH3MROEGblIfRpoviPAZiSGlKIpO3S0/uz
vHKhuGJRMIn39rr50VkHjREC0/aZGDLOd4AWeDaRMuxMjn/Wi5Y+M3bCGXAeQ43jp3snoOeJEMUO
OmnHuUpM1mUlZn2EzKu7Rmhn+z902LRL0Ii0DB/zDjaHbnPOfQlQf6c5Y13cbtiFfPTrSf8SMXfD
9s2YT5uZLi1ZMp6VOpiRP7LTS4mz90X456B+k2BksjpYZUm+IRyHrsldgWPKhPpWZWKW1i919sbO
e0cDK7R5xOHaAv+4w3YyS9V9FJoL30xxQ+rLBufMyKRTHafdGCcAr3zryUhPhXurwm0Y02vkbzaC
duWYe5x7ryNnTS9+bxU0KM3JTR5jXu+ap921nMh6ZemV64L/EsVSC+NZBSoJsjGVKqXi3TCOdNuS
rVvvImcBfHJmZ0vcgCB8Zqmj4+YGGUFN1wIrjCclaUYPKNaWFQbeYXiX46NCJ8FoOKzThv1ouivd
/LtWbEngnhXKU8dgOMI+3fnehAShzzwyA2pnTWjfRa6/EW2yrjwHH3821X8cymhPOcuAk5iA1gfa
BhFXxP2c5AEBYtxqlo0IWBrgY/tKg+Bz8yiA/fcQKkJEk6F3vkai0Vz8mk1ezPz8XSDIzGqINIwb
Mq6R1V6G5EswmG7fyv7FYojXQaVTS2SL3cLQngsPThqe+ES229qa5+ZnBCZ27NcN04kOJlXsfDYF
6A3qCJ6OmVG/pdmD7V2kR5tc7j0juG/ZM/TsVe2+W1+5Vt30M2o8pfdAeeM6mTyREEJfNaCHrhAX
V3ortf3i2AH1p62LZZNWL14Sg1218DpWp8leA9/mTuN/d6r+AnlnmTWgpJ6Tvthq5n0avEX0UJzo
lAzdwXagbsE9a8wXZYyePP3T4U0/GNMUgSbTta1eFCZbJl78zFzrjYrPFpIRw6qMqtbBDleBvkud
Q+hsPQWHmn0McR0FNMxM9ZD66EYmi2WV0kADKQj4wxWnaHwwkHQPU4ktHgZKGrWHZAiphXZcll1b
+D+9mc992LQNQO+uARDBA+dh8+VQuGi0c95/JgbPHO2Hprkl8TWOkYmWTyJMZ65p3qWsBUYv88Cf
8DHpsqSm14BxmjVD9MzDjfQosXrlavLS8kTHmH9S8zr0O0bzsGI9xF5dckbAOYuqW5qm8xxGeRFo
s4bxkB3la525DoDbdPTnUZ+tCoNBIAYyW9U3UY92wfKvBiyk7ksjxJjUU8V5zIwjA2S2HygD+sHv
NBSlX5Oqa0BWJUZ6JxSoeoxiUKNg+zSah7R4HainTZijIZpzFMGgMniYExgaEsZA6xAwHLA17X2X
ShGfpoDWYGMYQhSgiatpbG15BH3vIA4vh/eGgU3Wfuv2i0Wf0KPbbNYuyzIEkEP1LYEkhtccZ18Y
osROlnnmLgcJ8Vh7Vqtd2oRUvtasgZJfagfcHXMJUxzBm5LNPXyDI/epjh/9El0ijQ5mQLW6MVN6
Orr2VRJjC3c81IxdxrSlLO2FR32mAvRNUeqk+dqnGMwo+JDI9f6mEt8BkxjLMicLP+u5Y5OnKSw5
/HoCH8MtpxIXKcdBDFWQiVxqA2x/gxW86Lw8nC7k+m799lBHLy27mCYq/MSrwu3QG0TLET9XLJIH
HXt74NlQVquzj1LDBbw2kA1iKdhhtOh+LL/K6sEdHzVFHGqGEdnWznkAD5ijgU7NFWTgMeffMJbQ
Q88avnAxoOmC9ZeRdjSO1SIyul3Mv0ZeMZnDq416Ak0D8Phi0etiHjUlw+prHJ5c5VBnR6gkLu5s
lRO0ITaCXrQnSO6Az6jF19T/LtV7pIFB0pGjY6I+/7Ic8GLAlFYRu2XqPanyTeib2jIQ/3UbEXAY
GNONbbA1+MeyNRfBAF18b8vvqmQ8XNOd/xCAPnB03CkAeOh23kFRwUqTYqNTofr6zCLkMkWChiDJ
omp2GDkVkMVVo7wb/Q9DLsrsScGHZWGX85OLpKDvxnBhpvM6/EyQgbS3HrXTWA7zgPlFE9WLLF8b
9WpEdwIFAs2jp34wUx6Z02GWKJGOYNYpNIMeWTBDviuQEakW+6CmouEG6JNdVSw6dXa1x3ZTepjW
b0WBfybNaFIBaoPnE4rHvNxjo0LOx3Bm30abjiyEuNkrNYz/VVogxKQPhr8fcZmCHmaksrNRyinN
vtIzRLb+LBuimaE8GTqyqkWEW5Gp2LxHrI7QCAHGZZRXzsdzIM0pbQDrczSJ4wmoL/hgunkiODou
6k5Wb9/eQ6CEt5iwtiZreH5XMmZ2FNwmVY5cGvgRI0gOjiu81Jw40AQwEgK1afkruiZKc0s9bRHZ
765xrwE5jFtzpoPxEvnLUHabTMuWPXzDGF/eKIvnELUH4F8LeZ+jrTW24KjeGmCxByT/6qFj/Npy
1rJ4wWtERQTyvsXWhl4BaPtcTSO0fLQC83w1ydfrKjiofkKIM4caaDRm8tE1UytQeSjd+FCOeFRH
b9X5r4b9rkpYo6h7R/RPpXnK0RImOUKW7jssvr06XtZA9zyY7VXlI4CiSQfixIH3XwPdcMNXqCqM
5hv83E9Jw7jZe4qdcGNQEttUgxy0mbnRoNMpEVrEm4KlpXG9MfOhN08JFTAOCueUIuFk2zKEi52F
PkZHrXtww/2YAkJO+3VU4YzrnhXbgTkQLopoWCKJmrXNzvWv9RTRW1MN0DWIjgE2TeDRrHvmQGVL
jkZKxyPdlXXy2iYfTYhTWDs0MtvZ0n7PukuQQloAWgzVKvsqeYcisp+p8FajbCGjb9kemupBK+4V
Xj+2ewOwW8WYMC+5E9yF+mMvvur6Ea49Hf4WXztmcgkhNa/VWRJvavdBr1ZNB0ytencppCKU/D4j
QTs7T7ib0l/nMSNLDaOr91ghEhftrUs20PwU0A22m2900AScIBaJ6pzblpiKQVm4wF8COGMKzoEt
ep85OKO71lMWHjVtOnyn2iXgxWEynvSYSJrVUv4xjtkrHY564zlm1/d0TAEyW9tDu6zUh0SnlEA9
YaWXInry9e8i39fOpVFf2gEkicrfwiscf51Uw1WHX50X69Lzok2N/iUvL0r85vVX3aJPMBx87aKq
1C33bU4VLVnJzBqN0wTnQSSq+qs4t7CRoXNxgNGjLOSbF25+KVQYvwwgR+OVtsGuBB8EnJPuxEKJ
TlAiXQZXw6eVfvPyYEr3lFPbRPnjkLErTLZf9TU1+nmDpURNcVw82ea9JnkpW48WFYJVM2dlRuem
3GBcnhb9caXeFubaNemlbWv1WqYPRfU5qA9DMhklT3XBpD1EHM49SMHZQEHP9FNCmyjlXjlahxOT
bahfs7YXqLMSquFiBGWNvI/kTBk+2doFh6BIPzrSMuL+0I8Hu8SbcimCTepZ9Erdu9Z/NgyABezk
YMPnlBnoedIdruKF7CmpEBsYHFpYAHSdoFlHKdvAgC9tCgmZdylWBfQgNkirKj/WGUMkuQcgohas
eBS9CZPKS1DQnGAE75r9okP4qALqyqJnM3/yPe4/hBUOLmiWlPd0PKrFvs4xhDTqqolTrF3FZ57v
cpRHZrdWaP6668Z0KQP39F16sbXksabe10YQAjqouHhd9B90QejgKYzlT81oQnV4TPrL5HN3aQSJ
EYaGVNkTdnXGS1l9N42L0EhRfXILjPnVjtPrpmCa5gfOxlP60yRoaIp3Jn8DVslBPBdU65l/0s23
nFdiE7+NPSYQ8dym3y1ovqkG1ivuQ0AyB703G/ZYDnTJQDg1SnupZoseIIN21YJHn4Guvg9jwZXg
sJO9s0TmFP5V/inLlc9Rd5D6AiltAFavsc6DDzr62iClVom5Cnct5zqbB65vXkKaQPj5XVdFkGnN
i3Db5huFTZZws7sIG4FuLSduXUDrnAO4Fx08drHkESU/xgMcFtrZpTHl2M9ViH+5J9KgCfbF8KZr
B6fHeeKsKRh7H0d8RHfRMVYmk9ckL6lK15W6jlx0Iar2PgV/KJU162hbKCQd9DhGypc+uYTmpwkj
oWZG7kMirSV0bPyCtVUsCxw4FbQ2GAFavzJ6XmMG3Ds60LrYerSocgga4zWrOoCXO0M5oQ1Jqic3
BUWR58shuTrBvnWxELH4rJ6hyDKwNpl/CPz3Ok9PoIPqlu25pfGucGq3wYAB+aH/DIIVYRXLc4hf
VRjMnbHM6DM7BZ2UlyBjgoC/mm2gNN6Iw5xXHAkQpcPIWNfVWjXuzSTfNcQYhPqyT+8DjPSifcvi
W4UNsyS/RflAPc6128r63KHVJFsnwT5ekV3llh1QE8j/m0kX5lI7QYcm4onqUnsPSL61UChn6SbW
z026a+Ew1ZMfosrv1XwbmB82norxvoGHRvu1ja+WfSl8d1YwfslPmXdrKUpM4mjQw6l7i4WQIUpq
45uJbcLEr7L0nLOWPwblGWKc4XzUyr518rsu+fKabWuvOV82TJMT7+g774O7Q1ciuldZPrJV3LXj
UUPrCGZpiu1JgAPtQu+qV/s23rlwz4Pu2wnw1sMXUE8hswHffx9byDF3nULD9GMs8FxNOgN3Q/cD
jgczacRbhyHy74xoH9rvibsSKYE1zMa5ZUX1QeINf8At8yEUFVuIIYrBRHnOZsWiJS8iJ7rAQ5P+
5TO0Y2CUZCtfbDP/qao5tsTA6Q4UPiLCe1aANAh3rvIReyPlIfckUedJCjy0OvrVW10ad0mwZbAV
5EBpeKTZfsdmF4KNUWMSwFC6MCdqrJG4ERXFib9v4dXV2aag+M2tI/y/oT+O4VIx3kV1jXEoBhhl
xuYFafGdWa5yenCN5HhEfZhBM5teIgi6VezoI7zLVmX0ViNhP7fmqUuuRfWtJUcfJlEP6EtWb433
1XF6KsCvpE2zMBhn2JOSq36oio8ijjaoh9dt9FjYeOFpUcEOlZDTmS524UTjPieZAT9qYclTgaI/
ORcA5jBOpFoJefjJgEutXbDpJTTkVWuKH0T59+HS+zGI5/JPnrGqxYuan1vx6TjKTQDA1ODJaOW4
Vty3lFNsZhya8tk0P4W5LeHn1qzNSmI8wFIjMY3VwZmUq3uvAyPIJEloIDJofNfsVp4gmMF9V82t
oN4265uqXrv2va3uCULHy6jP03qTBac82eaTDJ38qhzDNCpbJgTriczseR85cT5e/BzWKIc16HQP
FelXAZrjZFIGsqTUatNm95l4b120husqvDU8tL3yadlkBtGkVaIrr3JH3Lrxq+qepbMyuNk2uy2a
ysg8N0I8S5V5n/uqm8ee3pnPgIgB75ggwNBBOVENqiGeo4PR3Yt8FbW0s1nfxouPr4dXAsOqGagz
LE0BldyrU52MemnYMUUBbYDhWoXnoj8IUhwKmhjB0O5KeR+qIYCIcTulsoXKJz+ZGewzM/TI/cyU
56qzELSpG466eAsE1ifk/7U3K3KM3NzO1j3CB7mL62OZfhjEZCRTz0WuB/++VfnnuSy/mE9xdSg/
R/Ue6VjDVi2t1755yjhoIxGJvBfJevYib6lzCq6Rt6oFvo18meQwGa2TGu0a78CIFV/3WyzfsQSo
5rNZM55oDgGWWdF90bU9+jHb24NdfGSavhK8IO301hVvMmf6ckMAbakpxKutH+9LhLZG3HJo4XIl
3V3VkpYAX6lGaF5mUxNi2clHN1XWhsfIZfqtyOzPlaXNC/UZifrdgG99PLucrGJxVfVPhcY4Yxk/
fxjD5zb/VgWno2IWwDyohrfSegyd52jc9cGD0m+a4SGh8RIyymxwCfa9nEknm8nyISWyICIu40Pl
JBdwbUAlppbNFFhd+DhmTPp3Rv1YRs9R/GwV18gAFqaQW95/RAbED3QNMfRTnMPBo1E/YPCM2k+3
nztUMXp5HzY7q7xqWK11zscS0w13qPnOs52SHsBXwDV+jbW5rl613mM7WsTVOm/AUSKTZ0UamN9s
h66u+aXA6MUG1jSM7w8Kh8u03THTQ1V3LKwHI/nSoLkGmTVT6JxymgjNW0KegTseS5OeD51X6h78
GneddvKd75oDhRg+1ClcixNQkoCPBLmhrVPx3VI7hzjCa7imA8aR//6v//F//tdH/z+9r4x38eBl
6X+lTXLKAgQZ//u//x716RD2iUjLgY/tSPtHZmnZd5Y5OnI8IZixxH7MfhP1+U+fL20UjnSdVKHr
PxJ0yWuoLCftx1PdHPtw44t/HVVKSOb/+3xjCrj8U1Rp59qK1AI+3yF0B2za7NeX5+8Joo7taEIY
8Hykpf6RwPynj+9tmZt6744nCn9Ev7BSlgMsr19/yT9doz9/yY+Y0or2SUcS53iKfDihd+H/58f/
uAXOGFhVX/PxNhSc7Fx4t//gz9eFtIR0NEv8jNIe7GKwolwZT0n1eqr0t19/ujbl2f41jJasWEd1
NNuSUtPM6er96RZIzQXv2FjqabiosruM9jKZZGYzoOHIAvNoHlRgc7r7X3/tP9x4RxVCpePJAuOL
//qtnmKpTdfmJrTjYm+aUw8tbJ+nzuZ/8j2mqQrTxntk/Lg5tkTUFKSNedKce606QU8Ygqf/4Ct0
oduGqTkwbn6k+TYGPhCLtJNTY0j4EdYpduJXO2WX/PX3TMv0x40iaFk4jqpbwuCr/nrJQs8EwdSS
jyZxLOtoVmXJpuhoT4Sy3Uo4zH6X/eanTff+719pGcLS+U7T+vGVMFt6GRogRTIvvIu3vvf56580
Xf2fn6/pgufetlgK1o9VEItoNN3UtU8i/exA8BHpSPVNY5shChyixP/NJdT+6QcJzTBY6LqwuTh/
vYZmzjw/9dUJlw0npKe6Le0HR4Vpnuu32iq3pmutusxflKSqOl5wGNKnXlcwcObub7a+f/xT2Pgk
N9UQpjP9/3967ga3rhUofRY5EeoMpUWISuXXV/d33/AjPbkt48jvQmGdPIj5qAfJbfr1F/w9Z9oh
Q50YZZvNSTfkj4crk04qcybkpwyUg+UsO17xOPCJHVH+7cWCT6HqvCcEV8tR7R/P2KAh5+vsRj9V
KeYIJGyckX79W8Tf9sHpK6RNgYrTXzg/12LUxAUgfsI44xzu80xTl22zsvOtbJ67seR0Wl2VOsGT
480CBog2B9aMY3m38ZuYAunLKmqcLTOvWfXa46//tr9tltOf5qiWaRjWtHB/XOeeUADQE4U4NdnO
+BLdjui7X3/D35YK36BZjiXRTzm6/XMxVnnelv5YGacI54NRMUYrfrPh/9M34LjkH8OyHFLj/7rc
FWuybTIvO4GgbpF3yt8UQn98wF/2EqkKixLI1HTdlLo+Rdb/6XkyW6+tUjcfT348JWfeGpqfxaN0
DlP+RiSPwfDYqTcExiVmpuI3SeJ/f4tO3y4cqVNoWLD9fmwsDHJr2TApPlXNG4d5A5G174Lf63cj
M3Nn5dxbz8zX/vVd03kWTM20halrfyzpP/3kDnC2LVzRnyxAEApkyH+/7vhUqZqmPtUfhvjrJW3i
EDFqkw8nNZ67U0bqVvFP//4naKbQVFszHB6+n3ctdMsCvBU/wUVbGtCnLX7zYP/TwtA10zSB+rM6
TPljGxQwvnuv6PpTzjm5wDBJbDStCzre9T1Vlf5h3cwQODCBbwPxZ7/+ff/w6OpUVpopHUod++dL
28qhfOhx3p+0zntse2NvSu/JlfFvvuYfni5dmKYmLd0yJLXOX+9Ugr8uMjV7ONWShIRelIAVozj6
zTM2fcqPR0xndRtopfgi3fpxJQMHVVobKgOA/Az4Wb+RcPjUiaFFig5prr++dP/4m/70bT/2fMvL
YoMB1niSXrYWPol36m9+z9/KD8k7xTZ5dAX2N+Pn79FKXmuOYrK+nUeJiW1srI2pL3MNlQphHeCQ
R3H9v6Sdx47b0NKtn4gAyc04VepsqZ3tCeHInDOf/v/oc3Hc2uIV0T4Te9AASztXWLXW9UEtTqGj
W7Yxb0k8n/OF6vqij3UaFOirJBDN6uBTL4ynGJqA0ermHpnn6/YunMZ5iA6vhqrprjDl+JM+MrMv
INc72XB292Z6UKOYQAuAmLo3KmC0drriYy0um8tVyJzaqlClZYv9NBNxLsYTfabE7WN3n2vGynZf
OlX6CxvSdp861bXbSsdG+kWDVTSF+I501vWpWxvIPLUvblc1jAH9eRjJUsS4C9ptjBULS8MQLu8G
l7ej40adW6CgqUdDEGKhEVD3REiGj48DI1uxo81RunRwKYvgqVGS1Qj1pMdXHUujLFO9P1W17UOr
HPXWgSsRxgInqiG9UyzIbVJdR3Qs6D7omRHDYcLqXZ/Qhb1vCK5Cy3UNlXMn/Yq0R06gp9v21AAn
t2HrISUEvcij0Ghc58xdtzbvs4sxY0QTjjAvw2Z00HTYBgSEBHAEivzzAJ4noY0+GJ0VSwvXiCEc
HEeTFulLz9GuaDbVYPo8DYP6UTf9Q2VZTCrKP5s4t2lX8odnMx02GoCc62NcXliXsFbMCRQ8xPMd
BEOWmyud1p/c7l0LeK9vKY4r2rY0IT241ToY6gB4UE+5bndh47KbxOx1uCr+snSLBZ1pqZ3m9CeU
W6ddnmYhrQtOv290SgzXTS1NrmkbFu4/WqfsnfMR0tMJaK5yh5NJcJFaN77y6AKk7n6XFKnj5nMF
3u+6xYVzj5uNC8k9TJgtx/OJO+TQo4jhJEi+p1SR15ztpdkj+c8jQOpDFfI5EOjkZG2HkHc2kod2
geBCuopk6j8skuUaOPScNoMWpvOZ80lM2HBCDKdyyhCosGl3Ba6MBPc/TBe3vWsKmxSV7MEFo1LY
cdXhweXgBPwWEpswDtIP160snWab5JRt0tfHSy1dlanrVaap5AgwOYiIGbeUNg6a8skHHnjd0NIl
9dKQdOsLvTXb0iu5pLxvbv5BG345+vsR6lQCj38xpRM42yRzNCH7hq2KiI9vZsPJ64u3YZ2+g1GA
3pnxh9shDOt3/sqGWDpKnCRBBkmlb08+SnnSJUngRAjIU0XUaPGmjW9vmvVeteiA+513FLzpjr0+
n0ub3bZtYnebBNlFYBT5sANYHg5+W9PsRVLMrH5Hw/vrRpbCL1O1+TqxFztdjpAtNVTqood03FeP
JhB+mvu3SnJs6aoNIf/yAZ0K9SnQf+cAEK7bXrguQCTOly9tqwxw/vsLN8Ho4VsRoaqfymykMZm2
Ofg7/jcT8xy/MOE0peY25qSfnBTUZ3qjrHmJC5v+bAySz9Y3o9GKgDGopgMd/CFo73qgY1GEd/X9
H8YiNOSgeLLwf6VbSZ0MXURJJoBF/EA0Zi1EWVyNv5/XpXrFELuTM2YJn4cqBNLJZC3bv7CfERAi
EzVfd6RlpKcPLcYiV0JtOmltHz3q6Ugn1tihmaWY2eOrp8pWndl71zWS5X8e/xfLXsUpMMK8x5T2
u6E9GU2S6waW3IczC9JggIRlk5ar0ylELtEzT1BaTUpIS/FHI/jpTBQYk/I2opHrut2F7XZmVj/f
z5EZC1Qr2ulURf47chho+9LjdmqQgB+NtbT5/2eQri3YFqSeDOn0eOjrAU+rp9M4q1Q6ev+u0It9
5sINB91nGGXIsts/qnp4MwbuuHL9LexHuldtAkyX4MuRU6StW5hO2hLv6RSuwUt/uT6TK593pe0u
zNarwzmcrIC11Tn3nr6yVkv7naZeg9wooT+J0fO18msgo07fEiOXDRKDbf9dN/yvU1Gs5AeXrnD7
hSEhDcXKaF7JXZJNUZzdwOT7Q7SALwYAgLH5wVXcn0OQbTmRX7LU/Yy7s7JQi+O0NEpRFstlyYFy
VQ1hrXkRh63+DBmr1dwIZ3d9sRZ8GFt7YWJezBfn2agta+jqlNNm74xvlQYPwC0NvteNLO4IyxRc
UFSccWDPjdRaqot6woiYdiadbcPN9e8vD+Lv96Wz642KWpiwIpwgje/cG1879M2tPqxcfcur8deK
kEbRQHuXdVgR5V4VG5og1saxOE9/fGMiY+2iMJhbYwN1LNF93KjdLmih6ckq+1+G8deIKe1p33YU
lfIt0pBV9XGASNov0nKjNdb764uyOF0OQaBlqDali/nCfbGzwBaWodGS/jPzJ+q2Q32CTPG6ieX5
+mtC8otdv7L9MsGED9BWG96SKrtuYHEMeKWOQQxtkAo+H4MCQ3FeRxYLgndKnyk4UWs3wdp63czS
OLiMXVh/TZWwRXJ14oYWz1ExAAMQmINjW5mmpVG8/Ly0EonTWG7a8fmgtXf6r+65643d9REsnUC8
aW4pDf+JrPL5RI01je1jlKtoEO+ALSLtMmxRhrxuZHEclLSpCxk4a3Ks4HU0gNsDuA8FXbpgLD9l
U31rx92bfzCD92ySoSFVKId1TuJ5oa8hDubY/d6NKmi0ZpXSceXSWlp0Xn9CBHJgLhHX+ZQZ8ZzK
oFfgBE96+hBpiK8ROaorp33JioGHbJDbYh/LrqFqK6alhHhTfX1Q9sP0D0vCWmimSpkOh1Badyv1
TdWDKek0Chr/EfZIbHuf6f9wDMntWMIhLHWAR5xPlTL2GlJYHvEabZNd/C2bqRnqD9eXfXGm/hqR
70XNpkXSTjHSQDVdlJ/Uai3WXdq/BhHZXPUxmCvpHBIGZJ3vmANrUQEE+52BAy7X6mOLw8C9I4NL
DveiuKOT94soCQ6n3CzKx9JUpgPELL+vz9XScWcp/mtE2rtlbcY0wmkDV7oH88p3ev/B5N0O2td/
sAMKyCDQIH0n717A4Sk8Gj3ZgY6mHRqDH6I0/mnD76eJ1dz64qBcKlIO7xUbQdplojaNUamM8eTR
RY4qlkc79Nx0vnJkVszY0vsbk1SsXQ0zrg1WfTclT75DH8uKyzU/fVKmGSgJfiOHn3qSkJ5Gr8uK
ojGYucAeYQTL4FcYIPe4hWmoJ1cFKjZ20AxsVUt9uL5mS5ZN4CNA50jpGLLT2uWJFistBQTW7nuq
hU+8GjR92tD7jbGCSrQq0E/K0u/XzS7t+5dmpS05+kUvyFsSdZjQnpTBfrX2py2dX3Ou17I9qMLJ
sa/thq0bpHS0FKnX05MpvJ2rxtOuDGEpFTXNYW1paw9DlU9P4UzAlaD4hR6Dku7ZtuWdGjjBjetn
7UMPFdXKRb/84+YDjxdhmHLdxpy8PMgMpj3qH4LPMHPCkXd9hhct6DqPu2Or2gVagt6MzglDtpQG
DWkMGQJ8MXNHyXUrS8fDUh2TpJlmqQAnzu/6PojSKIV/8gTf8zYrkabre1p/bfRt/+Gdf2lJ2jFB
YJVaDOnJqfemX0qVHod0oD0sDFd25tKBgOADH5iEierKQWQf+hNXMsXHTFGeBti1osmjO8t/7yvx
THgSfVLV8B8uznmRqIerwKHkF9MvuwDN4Wk6Jd4xN54dyBj7CJ60lcXS5shKvmZe2JEfTdUdI71C
5wCMDqLuIWwUJf3zg7KZhZuSB0EjHnICLr1UiXpXNPru+mZZmtqX5iX/PB1LSIt0vJsMCYQRcRpa
nKBg2KWIJtu3/2BL05hMnm8K5dLGDOOhDK1WJ1KmOo8qb0qp8GilX/q2vlFpNmnh1rhucX5wLiaX
Ch4E2cBRQdqeHwUnCu3c9VlEIix6FBQFIt3Sh6BJNMU+ccUsoErPyGjncEnD8/4PFzkvr4ln5/KP
7NOLJPMdw2RyKyjXaLqvYL6e9PehZhxcBJjW4tLZ+5FGi2NPugW8F56F/NZXTghTnQdk2VSeCeLT
8YD0rk5ftrq5Pq0L9xh+MO4XcAeDDJj0AKPgmnCBhyrw26eQfl3P+pmbK+dv4TUCwcFGAagE3sCY
b7kXwW+tamM82q2KGOJ7bzqY/d31MSx+H2jN7NkTOMr4oSL3U60bSu1Uu1vYqSDW/d++L/1+uOJ4
pkSinXQXHnlt2CDl8g8WLBBQJEEtwYN1PkMqeY40GYV6UlFo0HcTPRavN6AJFdSdzpN4cQUWEDOk
KYJwJweZHkET3LBiYGnDQgzAp/EHaBaY99mLNW6cwBGB3VFk8erxjuygu4HeANGQ8sdQZ++Udly5
7RaeRgcYjCXm0hwlbuk+aLNYzZQZ1I9efI+c9keYW7rs7fVpWzYC8tl2VYpWctpGxLCQ2kOgnjL0
k2f20XtuWVgNoJSyRHrzD8Z08oJU44z5SJ5PoZUFqQaymVA7c+Erjt75vqpBzB8d1dZ5f93WwltB
+fyvrfnvL5YLbrw0MYwYgszkK8/F2B718EPrfrQgYLCdtc2xdMlQRAUZDzTYBZh2bk3YmWNXNlA+
KCS3eGy07RK60h93fVBL9wAlPpowVI3ij+xb6LFn2N5EHSETiFAmCNCspMCXDbhU0RkE95i0ySvf
MDO1sOZXDwYsOjjblVO0ZkC6aYQ1gUhoxHQySmTh7ptf1ydoaR2I5bhhmCJbV6V1GKrebkaP0liE
APu9I07w9Fy3sDgAk1eLTUwVW05uu3YfTJFL4chJf0KTYNJDe93A5T0DQlSwj8ig879812u6l0TA
lG0qxxHsXUff/RxC36LkLhxxr0fKYQxoraEawHgvrmVUGwtTC0f0SbT78CH0VsLSy8k6/7x0CMM+
tlDn4fPZowP1Z7iyFgt1NXBVXPcz/p/Cmnyh5IoTCbNvzKNaIpc5HYcQYnPkw3oYI7Ss3hjKg1IF
u9xcg2gsDeylYWlgveKLzLN68+hDEGE6W0TMdte3weVOZmgz1n5uGaKpTtrJnQsMeYoZmha+LWHE
BAgU288rNi4vyRmPCaYf6BaOhdxwkE/ANCJ84COJfc5jNKufxGqMFFCmOMjphGi9JJqAmzt9Ow2V
8inU0widtTb/qVZDdg+tAjz4nIdnO4R7Nk766W1mCZRmFGP80ip/iFyV7B7dc/Wx9XLUEQoBFs40
CmOfaQW91kOoN7d4HwjDoT9jnszeTt6EWmDtAYPg6uiW8QVyv+yUdFGxjyJH+xRPg/Jp0Cft0Qoh
/NzoRQGRESmqfdt6LoxVuoqGXQz1Kn02HQwOWvNYU/5AvGiY3g2R+67Jm999Eop9z2vXwdlb+adq
HP0vmYXMpJoWnbfztRZ6tN6qu6+JPiory7uwdfFIZ2dfw21UgUedvxjdBMtJ2ZgC8QUI3+geg2vC
CGBu1LrGfDChOLsNglL/guYb+gFezw9yzNeD6MgczJg9fEuNNLvkYuDI1KLyhDga5mEq7sfpMIaH
lT3GOM79/DmBovJqkZ80LrwYK0tBfULNfQxR5QkOdnhba/vrJpYO4wsTclQqaq/KggIT7qGND2mw
MoKlC5k8iwNs33XFhYuU572iD61vHVW1P4TK7VT+KlAgMTz4tcaVy3/p1L+0Jd0ruWnEMXwR3MfZ
vfD8va/+Kry1VV+YL9AjtKiQKsShlctcfD8TJd4MAo4HdErX+g0uXUo8fF6u2QQukbyzUdol4elr
zlEb3rWEcyVcYNp0a6wlqJaGIaw5eas7vAByzrOOQr9UNIhSQ/Vr95A5n6/vqqVhMA7aV/D6AZpK
zirFCYSOfNeCQEBxjklc+l8jE2LNCUbdN2anJivx9x/Y0flJMQwgePTvgKMF0yofxrb1uympsmPs
6rSG2CaqrLucLBLUZijvOtAEf/ADWsRTBT+gIZQHSgkzf5aHFoz67uhAYZr9crK43GpgnJ+rEWq+
tois7SweuM2VvH1/fY4ul2C+P3g55qZdx5CjhynUXKS2LXGMuht4B0kUXv/+POTzKSH5SC1Ltx02
68WUlEk/VoVmd8fcS+ELU4ULwDiBAu2UI8xmbxQ1EJ/JRzk32dDyduVoq99d/wmX22B+hOmTAH4y
l72kVfETrYH9YkqPiJ2qZrexa7G5fz0SwLDI2gPeJlVhXhTPA5f3MtBQcLVVaE+ARUZg/a+P4/Jm
mU2QPcNvXXArvdiIbKDZ0TFGTChR3lvg/fXX11IxQvRAHZUexov+4MD3xwFJ5PgoUhWOU2jmIHTq
h9/Xh3K560CQmnTagWCmcdyRXKMBnW3KqXlyHOHgfx7D3fXPX26688/P5l9GjlrTo/bF5z3zyxRC
O/wIu8pz2aDZegMzzXVjS2OZW1Rs9jfZRvkERcNoj+rA9tKz5Al9rCTvV/LelxZMFcwyETdA77m9
8nw4dFrakdMg0AfTNUqBCIJcH8Hl88j3iRZpDjUsaCakAxIaKsxfIqqPmpHVNyhMattCKxzo2LPo
Ljat6jER+fjputHFQbH4lCdw5i6azQKj0Gs0/upj83Om+/5w/euXZ2Ue0t+vS6+w2gszs4OqPsb6
Tdt1G6u5a8aV52VpBOQKZ6/IpR1VplRw46QsIYWsjzCEQjsYiTVo97IB0IYUV3C75ABC+KwHWmjI
mSDXFb6xVyGUfx5Y6XbWLVxY2qHxHoWcEdNaPYh9x9ePDbb2MdpGu2gqOnfjTOSOHiooAZ+IxyH0
c2fWGS+L0LdDLQwJNifWs20UuOXXAKD71qxCaH9HUDeOOhK3lW1V3OL5Fk9aMjag7Ev/NlOM4aCB
+nsbc8NtHc9UboOs9x6iFn1TONmidBdYAy1DmlJjyMzNHCWxJL2NUyDZhTuhFjaOYhO3Gm9JRa8a
ZMSTOdxObTzdXN9Bl5M/30uUQ018Rm5dKelMh39WaZnbntxbUPWbFj7b6wYuT9085XgmVH24ruS5
V6fcqxJYGU+xjW5k9xxVd21JzbH1NhN0RdeNLYyGEIVImzBlHs78Y17ciEQ/bdFqdXlKHHHfF7z1
iv7qxBPjYbJ4NFC9vCDjUMtAb8dmLKEgvLOj9055f30Il5c6ga4xN41y6CCqkd6MLBpLv2tcGOhE
N+4Cwy6OYxp629TN9J1met3WnoJ41w1+euvXsf7tuvnLGcQ8oR6ZKZKE5O7OZ3ByQ2UqCQiPOuRg
KhrJsbJ/vYXZU5mjeINWvvlOe7FGMQGe70+lgfKWeDaj7NEMphUX4nLPmWC+uK9whueshHTTBzFU
W4VvascxhwQTPmq3RR16X7s7iL5ePRpMcTFCmTITmkijqSsDBCmgyaOw7lA5WO3M+wPCl+4u2g0c
Ul8zHhv38ny6ohQau4IzeqzUOL0P6Lq+i9G8PXoWlNRN2VTDJs1DyLdSUuLmkKvIaPXWfYTc+KHO
fX2jITSHFPeAHPXkNgd4BcSbIR2rfZxPwfuhabLHNOizn9fnZSltMCcdmReialZb+t1qg0xHXSr9
MTJiOAZaNdkrdU2n8FTFOZTkKkrmLikvJ3Dbd23qgzLz7CZbuRBmK9Lsnf2K2Wl+sdlMOmx1OGAH
yLzvFPfgi0fx+g61eZ85dE7iEeMZSZstiswg7GpMjOqdgEKsVuDDXxvHpXN/ZkSuDRZR7I96hhH1
2fUIqW7taZsWKw7Swtl/ORJbcsB0s1V6WOmHo+KizbOh+fn6nlj7vn6+GEjkNLUeZ8PRUb+m4Ukk
awYWzj1dgrSX2u4ciMmeRIB4mqv1anPUcLqRBZliuD4Rq/sRGoX4VnjOBGVbOK45MJebDDauuRBN
s+7cIS/tADH1AcSnoj0OKL4g0ewftcp+44F8WZnAFUMy0AcljsmMPb09Kuh/FrsxOQzWq69ObnUb
sBnJhBnqIr2gppEORo/myhFXDykzJITArjfGc7vW13L5zp0bklzXqksUN7fD5hjGOmT+BxOJ+qHZ
TgWaDCks8/pHJzpc339L0/dybNI6KaPVIhKGyTRCNHUazHhvCNTExrRt766butzqFpVQAj/wArTG
yuUpVQtCo9NIh3sInE+I6a5xdV1eCOcGpIst9athQk68PULWnO5SejQIYdXgeeza8TH2RLcydwvL
RYZfhVEHwAf0JtLd4DiKFsdxw4A+eB/Q9nHGG9hys63Ibqr+1cUYEgAzwY5L469KPvP8ngjRTlUm
O9aPefMYlTeBu7u+OAtzR4IBhhOS2qRtZB8HVok0twnMEKZ/jKIDAjtafRi/XzeysAMwwp3AlLk4
I9KE6UqHuFoa6MdA35UIo65lnNa+L12mcG32dY0I2xHx9kr7XkSvd9znNMzfAUieYNNpUZYainak
/qCeIMSvnzS7QrJIz2YO8brupqdMU8uVLMDCISXJoM9ATWhgLsD0Sq75U4ZHwXN6C8tDqu/s6HR9
aVZMyI9p7at5bVqedoQeWqUDGx/p9WwVhDp/RyE/pWOdNpmbYkIMD/HXLrqr4tdv4j8kQGQzoYki
J3d+SFzUHtEzz6ZjF0MT6ofOfAnAxltQ9orX2igWZgzQLvBNIivCTTmugsKgjcoAVmoEvR+yKr9t
TFQoufde/4KDSCSLTaKcNA1H53xUrVn7mVfV0zEOh70zfahVbxuOJQTK9WYs1uoLl/4CTrtJSZmO
BqpLcpwADnEIY1ghUF/RIO9H5Vb8zEcbpv0vZi5e/XifGZOLP10bTkgyYaydvloJMs8drUH/ow3p
0plGlKBNXcmBdD4l2a3Rv6Nb9LWH53wY0r2TJkoGDohhVMpBMe9GmPKb8ON1G5d327kNaRcoos96
WJqKU6mqO7/4zQ5YeZ8vnwDuf4JsSjLg0C829KR3VmQQN53soVc3oxncxqH1KQ6Dd22z6uosDOfM
mOTqWJpIx7wsw1MVQDItHOvRHMXN9Smbv3Ee6DAgk6h9Lo/OabTzg9O1XRj6oR2c8AZy59TVhNbb
lppW/Tz6H67bWpo8fc4BC2smLpLZ4xAeqxE3s8MTmvQbHUlrQNDwedtrV9zSvM3XAAismZlJRl4a
HbxPRtWFp0bcvTO9lWjn8k6DaOHF16WN3EWuETYaX89Qvhid8Y1FodGaxm7lTC7OFrQiJNdMkJ3y
a1MKBb8MzZ9TmlLSf/CTuyiL4P9fcZoW7rK5F/C/ZqSj79eOXbu1yo4uvwD3UCdlo0PTlXThwdLW
VmZ57v4ak+auyN0+V1DbO8WdBbs/YgHQ5Pf62+v7bHn9CUYAFwJhkvdZWtuRj48SnozUrL9X1Ivu
1L5J/8GKmDtCgJBoBPHzWF+kCMKC7LBheuHJpAo8IGn++fWjePn9eX+8+H5RZXHlB2F0ypP0bW9F
t3ahr6z90nK8NDHvjRcm1FwMAEoZgp/eqdFtoUL3vWJiaXuBs6OYTIiLmrd0JRN3OmmaseKFbm1C
9b7JHjwE7FJD3yAKvv2XKftrbN4YL8bjmEiPZSF7WbX63Zg72/HHdQPLE/bXgLTmoObs3g91ziTi
sK6bIXcS7XJ9LQ+5tIFp16Q0j+9Ea45kRvdGjU79Njh59+MXZAqvD2Lt69LG0tUmD+OkQ7BGMTZv
inLNh11a8pe/XtpVzYRMpOby60Pk/xDZ1vOvMdKT/nHN6VtajZeGpPdxMrLUKWZDx1754RwQfvrf
Jkp6GyMls4Ff8f1MbMpua+2vf35pnshxUiCjGeLSZw36Tji1kgSwnNi7rqy3WW1vei3eTgim22uZ
haXJIvQnO8N7hAsj7SknC9yhGIPgZKAao74VWn/DC70C8Vh4s0g1Q+3L1qUXWPYmsqZBtt4Y/ZPi
Fe/Uof6gFdmtlZqPoSfWUpsLA4KSTUDUTVkBhJk0IM3L1LJ0XWyh//rdqW9WcT4LBwVIFAMB7DM7
E9LTGKdOo4RkS06a6X9IxZ1G78j1LbBgYW5w46WibE2dUTqKQii9Ehq5f/LCe//eHVYu38vlmKnP
aPafNxmld+kk6kPoKJaBcm+hWRsxIWEnsmLjON17lKdfvfTYAtFLqwsiCRf0h0aaWr1uV93c2qrv
q6HoHj3V67dm4HsHYQfNij0ZTUSlDt64uReUPQ3mQ8729KDvUdfpnWMb1x3pWTIlIZJk6CoqtPXQ
VOCm70erqrdFQnWF7O67WiThTdRCcYIkbUj3JiXapq7DTR5EJxR+DdSn9e9Fh6rN9WWWturFT5WW
GXIuhG66Fq3ELtrpRvZLuM3NkOafrpuRdtP/M2NBnTS3c13U4LocKJlSJM7RKOt9BkK4pd3wugm5
PPMfGzPV2IxMobYknQkEvUy987DRD8WnQCDK2xjpAzVaGKdFAHm2/Q1c8m0SNW9DOjevW1+cxxfG
9fP3vc2c3Ind0Dmqo/kgkIFuzPFGGYwVMzJNzp9Bgk9nT82Ujxcon7g0FJwv2zqa6snN8t3kobv9
LGKU0CykbdGuQ0Bas3xEkdY6EKUj+x/TFkxuM00P16g0v0riGxQ7MA3m92GALsp2q4ORu7vBzH5d
n83FtQTX8l9b0nSOEejCpgUAmOUtOnjiU6C7D15ovdGz6X2R+YgZVW+UttpGmbXG07O0V4E2GaS5
/xASSeMMAs9r9EixjsHwUH8QzUr38NrnpaGpXlJNUcDnjTLeHEz+uT53l98nO8+9Qw8si3TRjFXy
9d5DnuqYFz+zpt/27Ss7YdgIWODt4S0lHCbVcL7Xq9FsRtvuLLymyLzTX8nue/F5yXeyRj1H35LP
i0D5ksGaI0QJc7dVrCRMFifKQbcAgLQDDl9a50hMug4fuHWkhkzbM43WP6+vhORF/WcgyHWYiIPQ
wy6/cUrdx2ZmtBatqzc+sqHl9HUoxKYrHoRT7q7bWhzMC1vSpJFbhAARLcOjo42HPK3RuV9xCNZG
I7mcQV01Q2AxGry0BpEeJ/pYu08tuFMaZv5hD9N8AboVghso9aWlmRK7Cewhso5dpD2Wnnsz9e+v
z5dmX97YOrga+mBJYFgzBPB8F/vK6AzN7BCOnY1MtRLR4SesctsQVX9M8756SDTtvZ2zcKC5a/gk
g/SNXo7Rg82bskub1LybzFDdK1at7gZExjaWR4bKSqdPpVUHu2go/bta9Wv6agNtG9hNuDXS4sOg
lCaKnR4CbtAe3xppYG2rwu2eAejQwD24v9SmefDN2r1DQxnR6tJpNgrdFeiSor035b39seL9vM/6
6TgW6a88j6z7wHWng986Ol/QtW0uimaXG7ayhULdOjh68D0YQtSBvR+eK4Jd0xQWgrFZdxjBMO/D
IvEfej97r3bR90SJVEhp0dizrS7Y9FP5Af3lX2bTd5sqLrMtCuz1LezYiN45kBpP5ehs66n5Ngjv
oes7YujA+TJ4yk+vhfe47gV5u9L42Pji7VghwqaUpXNw89GHztdVNiDZIWnpEVfU8xEw0NDG92VU
PMf18DnyvQ9pFn1WxFSgx15rt2PbJPexC/6lLNEmS/XY3Te5kW5E7r1vywbBxCkLN/DVgVHmeD8i
wJveT104i76bFRLQZSc2DQS84JGa9NEzEG5G3iNGfg76SzgQflB0N6jeRt+HsaZjMWf1Spcekay3
fod06kaNP21bqD837lQhzFrZv20te8xyBPWaMUNmVozPbd08cClEN0VfwQpaK9/7of+uhlXEgXEp
B/eqsZvCPt8JL2t3fhd8Br77WeHR3xgju0OvU7GxkHHZtJCdb/UQ/d+sQ4nYH9s3o60Xb+uhvU/t
XGzzLjN25lSFaEWHz5qB3lFZlPdBbekP5DIsZAD7fJtFlrfRiu5rnw7fTISxixJ8+tAnT0WI9CAM
4M62tI3PhTkE2xlzvhnzyX+2VRBaU+jNWJM+eaAzMs2Qjl458kvXC0hJ+hYICGYCh/PjaCOmaBi9
RrzRmQd99A5gTzdxjKh3TWd6pq2ReCxdmH9As4D4QNXJwIq2sJU6akz/1NrNTapkB3ewXlf3+3P/
A3mbSZvm1LLsMPmUYrpYWP7JCPRZHjV4VP3oOdJeyQ/7xw5gRJdCFhB2GonPp66LApqvc8871tb0
HWFtZOQ1bwXDtzRdcGdiBaKbS0AI2LNMFF6tHOMZ2yCQg1I+Xr+R5wV+ke7/M4oXFv64hC8yZFqb
GngWrXKsp/A4Ts2HIjWrTZ7Gt3SSvSOseAst906L3JVk5tI7AOnC/D6TKr2IDuNocszQLrzjgJhl
lHwrmngfodt+fXSXzjN8JHCQAtA3YW+TXxvOl2jVdPKOM01wXH/os28q8qGJ9em6ncV1QsqN+GdO
3Oj6+V4oxqSorTr2jl6yF/FTXOxe/f25WY0gi219yThvGwYUuJrrHdv0LRqsa5nrhfiGGJ2MP7mN
uZAhN3ODknCdzAuVI/eBfuysTkA/V/+qC00/TFXmP7WC/KZao2fFlIobyNzaN5CzrDUiLMwjuQJI
iuljB6YoO4f9NNVtpsfKsat39pM5rKSD/3SLS7sdWC8lJ3AU4IjlqnBuVD0ZbuEdxyYo9nqIPm81
ix57iYfobaIln8c+Q1A0K50bctfFtuo8npJQNbmUveBno8bBYYhRMzVwY7Z+5aqHoUToNNeUdlsG
Vo1Yb4PQfTvytuaKv0+K9nfomg9TgvJIMPHUWbmj7w1wPftYOANKrGO/suu12e2UhgndngE5OrEU
98Z8+F4cah/GU7vuQrZ9lWwzlcc0mGhI+2GN2abVbju/uq38fpNk92X7JafbMrV/pnq10d0Bqt5k
q+ifNSNZucv0hbdmFoqiSQ7eI5gKpAvTM5LR0lIkAS3/KW0MiuPo1DveJtaqbVmK/UilKYqOoXaX
F18FrDo2yQSj/KKo09Y0p70RfffrEqftR+5a/MHcRJ0Ku/mTFX32okc3N3ZeucbEKxYuKn41sFzu
KMDMcrMHLat2CzTTPcb8moyG3MAgpvB/4wbudO1e6T9mRrPNzU9N8ZSnNou675p0owc3yGoqRraD
A2JXp19NK9t4QPfjO8v0NsnQbmlV2Nb5c+1+7I3bafjaNcmdoeyzCox2/D7tlRtd+379HpHpjObr
fn4Y6V4AlQ1kWnrvHWfKmqD2AIU3GmwNb5T6Hm3asXoGhrGNio9N+cuA/Nc/xOUapGDhbM9dOcTI
Bi/aRXt35EV+PZp4/vYmGDycXHdl2y9d9vQX00kIBSAR+Lz/Xux6xB08lRYW/xR5cIyqE6QX/raw
c5SYb1amcW5mkA4YIA9y9Uwi4CI5EWzXaQ1JUuOfBNq9tZreuNFwMwTeQ5BU+7rJDnXaP1eW8Q10
/s/rthen8YVp6alp/bYNh3DwT9bofJlM/SOl9dd1JsybZG5+mFOGXMYoW0kTCa2tFpiOdwzcCcl0
+zm0lBUnbWEUmHBA6KjQGFygDGbh2InITDkKLoA8ibbl7fVp+oMvlZbopQUZJdP7RdInSoBjI+xt
0Bb7QdPjTS7sUzqZW1Emb+NJuzHs9tSZzsPYu7dxEX4c6nEPq+AeJqx9N7mbQW9313/Ywn1CWh+/
FMiI6VzcJ5pJExStwjxxxRNJNFBqm3JcSXYt3LR0Rdgq4GXmQJX7kZPK7MdC1ZTj2L711A9Zkux0
tdxMrnlI1wTDlsZDXw4cbEAgLzEcVmz0ZhYm/iksWMnyh+JYO6Mo9tdnbWm/gBp1cApmXiu5ahy1
GZScpqsch/FNFN2WP69/Xlu4O2baCXYitzzIF+ltIhuf153eK0ertu3D1CT+PgqF9lsbUlD4raHc
GJOd7GCV/67WUYVomfD2Shvrz0k9OL/SRNP3ceFVh6HJ87dpNbUrS7o4zbMaIEUVcidyoBYh0dLr
CRNQi/c+ai8CUQ8guisX2+I0/LUiQ0zMUYk5BaZyVIFNttvoa9s/RGuoyaXdSZ6U5l/qXJcIAFVL
cmPKMuWYh17C7dlVG7JC6a4JZ8qH0RO3jeFXh+srvDR/c4YWPJgOtYTsWU6J3xNa58pRQQKrmMiv
uL+1fo3AasHxAqVNiYC6P5laOfdopHGRhgVDs6CNdeNyY5fRLjSqWxtMYK/dT8XKsNYMzn9/8eYl
Rq4XZsKw4vIxbp+A8BZmsbHdj43+nBrtiv+8aE1j4TQoCGbh6nNrgip+VBeEo3p2UwZPGqkCd3Nj
mMH/kXZdO7Ii2faLkPDmFZO2DFm+6gXVcXgIAiII+Pq7qJ65XUWiRHVGmjNq9VETGW7HNmuv5cpr
AkcLQ+EVmiQc4DBMWfWvQxUjSryRjMitrvqt2jVbKa2ueKRtSQQPnNADfPcVB3XBxnwecn74oVha
1oktEByM7tjdsPLl8hFc+/5s9Qp4DdZg4vtgN0N6s1wTSVl68lT4dzD70A8Fhel0Bz4dBtnIdV7V
PLo1gAdVLT+uEbUEBHlGrOAvqTcDuXTuWT4cW0fzDaVA8GE9ib6/amrlVeqd35cnvLiHiLqhEATc
FciWvv4ecxCqnNaItsZow6XOLZqDxEG3kyQ7NB16NjVXPMDFFf404GwBNF7bctvLiHs08m7kzkFE
1tPlOX2EiDO/AhHMJM0xER+e9eiwAQiGohiiW/hEpensasU65NlL7TaeNvRbLeK7egQ0T61/2bm+
yUqx1vCyYKTxC5A2Qd8LYtm5kRm4KQlkwPELwMSlSzdYZYRy9x0/XZ7qgp3GaQJREtxctN3Og2VK
EGHmU4qGyZWvF0ZgK1ex+EUG3efj2t1YnBQMM6JVZNRgp7+eFZCayAOrKXxO866Ic7wIYgtikFFX
XKs7WeJF2CC3kpWAM8eF5rBLQIXQImiRqtZDuzNK9sjwjNdTkcBBbBsZ+q1MHqoy98pkq8jvtdh1
FEH5qHmtAZ2DaCf1KtQlj1ZzTMFq0zuJK3W3wNa5crRN27fCJm7c36TpO7XBvFolLuGnRPT+5VVe
OLNgCoLrAQFsKL3METItHXoK0nQwrUYhI9dkZRMX3j1oO8GrQRiAPNg8FaC3OcCvpDFuARw9lnkd
dAndmuU3O6I+4kqcSUxgionO1PWQv0RND37nbUWubTXzu+iK5StTWVypT2NMf//JvImYjRyAYUBS
9RPqNCAQeP7+VoCbVZ0qh6BnnmsWtbpZCdGBVUnlpQvakzVRpKUJoKkQTv/UE3eWjdQqwGRahMi3
EBTrduUKFHHt67PloRRGnXX4OmkeKvXGbteQCAv2AOE18pvIn00bPrOuDoMEQlw15m1fW39KK2nc
TJCHTI38wYp3wmjLFXdjaUDEh+isMtFccZats3q1V3iGs0tBormzUcUNQLEho6VPjkIQ2/Z+bIBk
75uHAIkRtGFPWUJYWGT2v56yNB1G3a5ZcULFiVZPWvHj8vfPLuTs+7PgWoVgI+ekKU4JVHr3TNXy
oJGhgG3E+ZpzeLZ+GAoZ4ykug7YSkMlfp1LakVXFDENZcbKTM9SLHROEE13RvTPJ2qHHw788tzMj
Pg0IDnBoVaOB+QyBR/sxbaq0yU+Vea0k7xQ3KIWUmXp/eZilJQTMD0BuZOTOmeDB1kmbkjv5yUA6
12+q5AFcuEd5HNnm8kBL8wGfqon6BKL1M0RZM2p9HDlmfipRaHYTWd8hAPYyp/tJVP27SResHcTS
EHwiNTeJs3/drEItEbqMY35S6whghZ9Nt2Ldzio9swFmBy+DQqKeRXJ+gsP9S9fj506u9tQsdoaU
+SiT/1Tj+gYsRMaKU7Y8LthJIaeBd2CeQI0INEybQc9PsklcNXoye+J32htKTjo/CrAlFWsB5uK2
TXyo/4zoTNm7Tw8Fs6syopKWn4Tyu4SzLfPGi60/cb9icZfO4SR7iY2Bc3smwsqlPM5ZQWEqVDQ4
C+tkDM5p7NdA7EvDAFH0ocOKZsD5Ne5t0LtqGZkq81Zyp8ej8WynrZ9GsLyXz/uSwTChlgacGYiN
sC9fF24wKpB/odv8NFAKGEO+i+t07/Rgc6EH6D5cHmxpWmi/RBkGfM+o+cwGK9BJn7KyJSjZwyb1
T0Ndw2tbW7yzGASnHqgsKGPAoJ8TuZRGzXKgautTU0A1TcrRpimNxsbOlF+mmt1nSnRD5L5cWcjp
rf0SJEyjfkBsobJiGh9CG59OYCJlrWxlGLVTrxRoJ6+AgtY+P12AT58necpgZmNyaiB64Fvdyq9f
2pnPv346Jp8+b2Z1K6ngzjvZbzWYsTMOqau/sHafh5i27dMQmUELZk4zmOjG2o32Py7Q7OXrM52W
6CTC2ZJ30o2ibi8f3SWT5lgf6ow6qIjmUDy5VxIOVThy6qRxW5cH0W9I+ZLVd5XYGeq2GdYGXLBo
ePBQuoHIBnx4ZzoQn5aLUaDoWUarEyDu7RHqk/axmEiPaoPFAKZka7ITi+OBvmciJgL6YG5yBAXZ
UsMExnM22T0qzr+rNbYTc+Fm4rmDb2KiXoOM7uyUGYOCsgJPqlOJcKRwbZFJXo87BZyTZ1sEPY5S
kBTGXVdKQaPlWx1QFe5zfNG6ljuD/OZWoj40UpL8Jone3SVVAcWkwS60PT4sXBOdIAjZStDwtl3k
mg0Ku6RKqWuCw2sfVTpUV3Rt/Nk2ZuwCg+3oLkiRCIQ14gaAr4om2NQa6jaGZ45jUNUCGlBqblYb
brJhm8jyeIXITdrDL4VOTq1mtxEHU+NmyHr8C6TmRbyVamvc9ZKlAlAz6Cb1FI1HT3aHpw8skKbu
VZEd3xdEz06genAKX69t5kWEmbsIkB2k7DvtiL3vfwqnHN6QLHNuuMX0x9oq220egXJAGnT7JEpH
ubc12Omo6teImRfMzSRyCIuGQBV1hflltbgoNIRDeN/Y1e+yVVZy2wunDR0JwOwA3QAeRWfm+hgd
HuwchCGnGBwX6fim5Ndpf+D6NxtEdNBgIW+D6wpsAR7seQCT9SOjUZdWp2IQyM5eEWr7rF151hYW
ayI1RfvGtF5oR/h6VRNFi3qZ0PJUJvvo3hq+m6TEHMBJNXXmQijurH0ORJBjqzTS5NM/9nnkagiK
Lhu3pQmAHRl5bMTx5wkJhxDoeidVdUobz2BP5lrBaOX788IcEuRDCfWu6qQ7gRPY5optXvv87DDF
Th4ZYNSrTtZRQ5id+ZdXZ7JKs5cd/XegkASbCDI2c6vVDkVMk5wUp9FkXkvYHlTS8Kmpke5laQ2v
sjSXz4PNLp7dF0aZO3VxGpQj+DK0tUBq6eJNlXhE9Wg7Q2ri61nV81KYNgqlpy4O6rx1WVa7peLX
m8trtuBPGKi9GCi9gOT3LKTWgfWsnKEsTxA59OSk3qa9dWzlNZLU5WGAYIKC2USeO3tQyAglU7Tf
lidbk465WrqNRoEiltems/D6IwsyBdU4BecYxtgZARGVY3oapB6QGRaYfRYM6TWNbsyscyOO7GOx
0ri1cBKmPYJbPpHZqPNySKZXOHRKTU9JKJVVANDS92898vTqPwyg53IeCRiVNUt09MSNzuOO7Cn8
L0ZA3nxiN0OCRjVmh620Moib1nVz0ggyeK5RrWQFFm4m5CPQnqfL073UZhc/rR0NvEIqORmqX97d
iScq/My7fJKXth4QP4groaUK0MLZHBqdKUVWRORUlJu6JSEngS5LgAv3G9Xitvs+5n+zaii1gR8B
V+csSrJAaNpkArMSJfEY/pwuz2jpYKGpCOInEO3E8zhbtaHFVlVyhsOcFB4ECYa1JVscAMzo4F8C
bS2SeV9tjCzhMQGymZ6Qmm/A8PDtFoyPXK2MGBKWEi7EbAKFUkOgpKRYIEvdsS7ZaMr+8hItWElk
g/8dYfaid1ajUDvmiFXiwo0t1QcPYiDxH7W9kilZWirHmPhG/yF7mkXESToOkJrTm1P83iQ7Zy0d
uPj5iZNz0j4BBG9mHy2Jg73fNJtTWz8Njada3+6BwlZMYlf/HWC21VmfE5agmeOkl6i4bKPvYobg
hKLHE0SccOTO2bZ01pS62Ujk1Kb0j9ayh1qtVryrORAWBZKpaRUM7Kh4QaB8Dn0yRplD5iPmoVMg
6iHETZTA7n6m1lVHbmksAqb/kJybPH+4fMZme/MxLlxTIINwVcAtPTvFyKl2EtQZeQgupn1W2ACZ
2is3fWa7/jMErjnIahCzqtPff4oh46TNbNBt8LBUdbeEdnWNhEtRdR6rUCfOR1dnALnQ7eWJKUsz
AzMSqinYsnMybsfWu0YHq2EIke5rMZEew+tWEEWlPDu0DjpDEIHuYCV8XqMlXNe7g2FVN4BLAm6Z
99LKHZs5CR+rgP48nNOJDPWMRltqh7IejaYLY6i0eqWRGccksW0XihrOymOxOJSF/DuwURO59uw6
V20KgAjiJnDovNTQgGNTp9BKomN5DPRGwWIAtj0/N31lt7ZVqG2IFrGtmsQPRCn3rF7Dbi4NA5p7
ID5AczU1IH49OxCBo7KZlF0oGQGaa1CAhSjBN12Qj635PMjsDtiJRcF1VnS4e1dcvf4meOWfzwP5
A1ychgs+V04ivalAnlZloSzqgCW/BXoPx/Qd3VrbRj6JeE3YZOngT30o/x1vZg1LyH5NIDwGZqj6
rSH1HUucFcd6bYjZlUZTU9LEBaakOdcKtDH4ygle+b4523YSMT2CRBIL4+o3usIq7W9+P6j5cBcB
MkAi/eux6nBFW13OechtqP0BkVyy70Xj/2z6pxFmm6CoeoukSMbDvNiNd8o3m5b/+TzOEigGQc6C
1MLXCRSFbDQmZDBDOFCOF9UrWdKZ5/HxecQzk6ofHFv4zF8/b4AQJE8lDRBVtH4g53hVFtEjqPV+
ECNaWail1wGQKiAg8TSci2+lsW4mbQn6djPfOuKlSJA1Nd081l3I+wZp90qibzY3/TM7EEMC0giM
CSpnX2fXm1aiyJnMQqO4Td7FsPLeLR1eGNj///z095/eu2QwlIyBAj+MCj/r3vP2e+7Ix8+3UZSZ
oDigt5gX7DrHQawz4n6r9An5eDdha2/VvB//bIiZ54lwgCmDghWK7KF4LyRd31c2Yw8a5epNPSqV
ZwJPhpRZ8tqDOeSmTm1rxSNaWkVgIvAGwylFkWtmYvTKJGOHXEcIbJlbbAyEvJcdhKWn5dMA82Kd
jTZgKy50Ftamjzy2am/1NR9kZQ7z/KJkxaksBK6R3qWB2ko++X15DmsDzPYJzHJpAo4IFnbWD+NH
pP3N5xFB4ekFqxj4er6eZJqlqDMYAmZ4N2HYmb2mibi4B/CFAFmV9QmN9HUAy8hTRXIG3MTkNR7i
oLTzbYMW4b9YJWRekeqdGPXnDqiJB9hoGIylHN2kB5msGMvFTfj383OlUG6XthNV0y6bEZxZxXpP
hLrGwbcwCGAN/4o2zHbazFXofHGINlT0mpDnrn27vEZLV35qD0AMANKkqdbzdSvaJBa9AD4kVLK7
QuMuiPj9LLlRp54h6VphNnCbt0O1VrD86FD8lNecTA26ZUHMCod1YmaY3fMotwetcGgLth7JRWDl
mpCKb6IsSMQzjY5jvFWiF26+RSRDgWTnoBYioa05u9d7tKm3Ya//KTJpm8aZR5prnX/fz/388+ZW
orVr3pmsa0PSBkTya2uHftHLS7+0tZ9WYG4lrLKgOel4G9oD+tDqn/Ya88XCLfsyh9nZsQVSn0yZ
5kBPXb0HC9pYr92xxfMzkVFDQBmcXviHr+dHGoaMQ8WxDWVoMdxoUuoE0gD6zkGKTH8g9pORQMg+
G2vNH03nh57ReMWpm0Y4P0n//oLZSVKJIxlml7ZhzNPAqbqggrwNrd6tbpOTcExe/mLbJo0Te4pM
zqjxkqKhlWJgOKRIXXpUyK/L31/wwRRwSkGVwbYRNhrTsfnkRvQcboTKVBJmk/hw89Zq6OuXNjz9
H8eZXfyIy5ynikZCSWxkEwH6VepsIXh3eTZLZxAUaUBE2BMN2NxpIZoRlU3To7rKvI7sizGImpV7
ND0W8/2fKsfIViPcP2s+UgZNHrgEnR4pr11DuQMCze2bIKn3SfF0eTZLV/bzUDMPMsrkQh5tDKUP
LlG8XF2Jf9amMtv7woyVtBjw/Q5NI0MDmZxfk/CIbqCkvOJNLg81dfmD2NUEauTrMSucsZFyJ27C
kYmDJCvv4DEJjAZsGeX4ZJuros5LxxoIVB34BeSdzlqEHaoTNXLkNtSSdysF1SA4VDLD1+jP728R
PEek1SaRnrProxIh7F60bRh1kuuyfA2UunAEQOqK8wwiBlAWf6SfPl3PvJT1sXayIeQvqnJM6/23
fz6AF3gWpggVEO2Zzc5xzvvKrIewuErMN0t//ovPf9B6otBqnMnDJwVQCVHpiDAz0M41PpfN/V8M
AHcL6WvAWs/4NgQeelsZVRFyHW3dUiDaNXLPedfJ5DmAwEFGUgVKiKi8zE6urRSmKFuThzVzlA2a
ne6bqH3OVf1gtsYDQec517q7TBVPOak2lSS2eZcEamEe0pL+IroZonQAOc21H7Z4Mv79XfoseZHE
aIDkicZDXQMEEKncNfWHBVuKhK0MDCqmjv/N8lWKzVlZNQMPVU12cxv05flzuSYmvGAX0MH/EYAB
K3eW4MuauuwZlXgIDIriDUZzDxzvThDQ2DtQLh7ab2J4P7YTRghPA0pCyE/Olq1VIcvo8LQPc7QH
uypaST02oJtNoxi27f98/3x+0ENaBlLuaEz/avZilSQ5M0FICebvAS38K8iSpS2aKgYQvJqi8fnj
rUUGyfTWZuFIwH+46SVf/yZG+GO9UNxCWyo64qZL9nUGY0LrdnAKnAKq7KLGfMxjKxR1CR4Q2b+8
WAs2e0rQAIKDfirkMGfPXdZKNrhmSpwFWznSwjqKYXyvlSzomLa7PNTS5QE9GyqOQLdOMcHXWaFT
v4wGeeRhSwo3IPi/y99fcBI1AHEQaEyiXkg4ff2+AxanMWJ9H9oUpEx129wxVAHyFiWBmpo7JdO2
beKsNRUuzQq0VhOwDQVcvBdfR83rogc2iIlQV0+mcbdW6lw6bSisoXMeQFM84dNd/vQWgTlEDCr6
eUKHH1sJLDrJu5m8Xl64pSnAr4fgLCz3OZaC07YamskexJ3p/5BQS7n8/aUz9vn7swdP00vZbqE5
E9Y03RUm21gJSheWLI6Aya6MtTiXCQ4wxbqTvt7X9aoJK+IRvImhIb3zfAfKjMtzWdwPFEXg3qAJ
wpi/TGmkCEzG4SFgayo9aukta7+fZNSmust/hpg/MlJCqTOANjGsnAxi9qVre5fnsLQf6JKWwdE1
FbjnfmE9SIokOnMIjWhjlzeDetOznbxy25cWCuV/VOgA9ZyaEL5uRJybDI1PbAiZelJRH063dE0k
YWmvYd4ndsHp3n/ErZ/uhkKHpk6Ndggl0OF5TKz4OUuFW4RoMMT/5DHmqXKhtTKkxBs51Ho+PCXa
AAIfNLgEcdportyNVYDm8OGgjGjEjsdC2pcVbU5UOMr3D7UOoC7CUejQAikyMwIV0QbAVEA3rAyV
16u/jDU4wvQkzuKrLwPMjJhgbW+bAgM0dNNSL5buI+Uqh3vD3DK/6tcenSX/7st4syeatyVJlNoY
Q+oke1VjnmXc6E2HeCh25fE17oZNqWegPOrcqsg9LUHwOl6ZibWpilCy+iCSXi7fiQWfCHELPOYJ
Y4l259kSW3ZV66lMeIgm26tWyjZxu6siP6oVtxV/EWOCr+YDbzmR55izwXCuZKPUI+R2KQdhYQBe
6ZW3cOH2YTaA4KBiAGDZ/FlPHA08bxaclFgCE6B6XUg3Mv2Lpw9tCAhkQBUM5po5OK7XWnhJaAYN
RfZeuDVf2ZKF6/3l87NDmYnKyqwi5RBAir12OzG6XN7zpQHgZUF3efK3z7C7VHD0PNdOF7aDl22U
4X/8/GSGP5knKxu0tCH4fIw2YvmWr3ZBrf3+2TEqiAm2uyLqwhQEn8PrCA6Rywu0cIoAs0BaHRI3
eEznGyzrSIP1IulDEwyntptVx058P3mENkxguMxJzg3h6tdFGoRW90OOSI+SdFvBro59UP9FsQNY
EXiG6C4H5nye6R3S1EqNNBZhY3iJW1Ury7S0D58/P3PX4w4sZKMj9aES+3Xl/c01A4YB/fkTeOiM
3acANl/u1RweZkd8BX9W/I2lXUaNBhxaxmQq5uUBK6lHKFwYIqy416GnoPTGNXmxpRVykLlDOyJY
JM4UJznIudBaO4oQusduAHbcFXO38H0TUTOwhpMpAtzq6ynidqwzbnYiVIWHkmmWrJzSydTM3kcQ
cqFUiYY8NHPPWScQC5qZKLDDUXw9ap1LNOpp6bVdHzOIZ+ZiJXG34KB9GW52KZCTHkUbRT0utvdD
fm+5S75JazGFmAC+gdZDx7afsyIWnHLZGDFEV2zGcps8XrYcCw4FPo/bBvCkg8Bo9sB3HAyBompE
qBhOd821ytlSTSavhSohIch6UbgmnKWdKZV2gF4X6XvYZkwPuTUENBgdDQdnKcLckbRITImaPv0t
K64wvq9v83WA2RaVrOuMSFKRCToN6jER+8vrd36g8Xkb+FNUCPA4zQtHlaLA+8wRxlg9pOj1579I
2n8dYBYnMV4afWQjJaODX4oHNLsVaw1my3MALRnqAlORefY89WkCumtqAyfT3MTSreFfXqJzswXg
Py49MOQTdH6eVJJ0sFiXvAb2UE+v5AKWC7gCUL/b4tsJH2QTpqMMMDPQovPufUoBpDZoy8JSrgOr
TLcy/oihDC7PZ2G50CJrYMchQA+w6MxdcIY2rfRE6cLu1hROoMprWaW1AWb70WWqXOmFhgF6y+/B
kZdoK2ZyAZj5QQ83MePKE7nlbAgegwmEORgiq5NgME7EeCjaP0b/Ug47WWdu3KGbrss9gi5+UeIx
tlW/UDeXF3LhYGiAE4KmFGD6c5EYyJ90mo2zd0u6g203nmnc8rVm0KUxkEMFqvbDws3dFtViYOwG
M8at3Np+1ip+Vat3RlF9/4wjpTWx/yI4AUXG7F2rK5iHuGys2yHpPaWHzKh4BjJn5fWcxDAWJ/Rp
pOnwfHJWM1PL5FjCSGPeoYw39oonlGzcFo2a7moD+iQ5IeSaU2p4KI8Y26Y0tCe7kWlQykMCMqhW
8xWaRFvQQClm+ZQ5GipAZXaSKmmjxPpRWOmTYXc+i9truRHCJWnyk2bDjRiBkzQ4PfKJjdwyTywb
j3D8DyVQdgdV6alrDGO+Y6r+rKQk3aVVluzTWoSmOsgBsSz4LMj4QRroFXD03RgJy7UMEtiGeLUi
u961ymjteMQfxQCQemwR4ZOaHZ1cui6tCpiEVM3cnI7gyhdMC8pCPFlZ+9bYWHFWQ2nIGImfdGbn
90p5n7X0iQ48aFk5IHBVq0BVU3Wfk4RBWiAFI72VC2hrlcyLcUo8hcaWC3KLaq/Lw0F05B7x7bFk
PQau0IIVa7T1NYkNblRX94nKb9HIfMPBi+IapNgPkfTINSgoC0NsssrYy0SernDsOQMcTlMrdfy2
utugC3QTly30iJyJnTe5aam8YXHugcPLs6s8rIpoq1HzFiZO9yEM7femmW3ygfi1Exe+ZCd/eGQH
omKIF8fHJvpTd48dCvqAG9PASXRX7zUX/ATglt8rJrkp7Gs5K577Ug+7qN1EbRkkqnYwhl+9VB8i
ylxKVbcjzR8wX+3gxbqjBSqkhN9UvL2H8OQh68zNqL8zwrcDPH9woO6UhnqgMPGSKLBi9K1mlW/l
ZpCP7Nqp7Uejyo5Rg8xbofltUYddWe80PVPczCT+KN+RBGyp1bhtSB+w1jcy/SFKrWfOUA3jYvSK
ZqdP9MxMN31DWFtQmEH7hHqqsZHl6laqKxDpvpL4XS53eIOnR8VN2zbQBhpUabo35HgvsTqgxq6T
qZupN0PyoI3HZjwa6amHGh3LR+gCFlBbMDaKsjPl+EptwEaadp6Zk9gbZbpTyCaNVcMbFEhLmTEO
ZX6VamXYJ+zIHIb3kj5Ssxo3gLJFG2E2yX1dtPZeHuXu0USmhGjmvSLTeG+TEjjdu7LYdLFylbKx
c5GgrNGy8qxSshmIuJJEcxVD5rm16U2sdQHQn6+OxYMeCa1cse+Lri9cSq5pezU04y6J+k2mPFWS
46tFvzWVIBtLnAo5MMyDlh4F6/eF4bzaWbEjoKiGioWXjYAVmcdYfzeNP3Y9bpitv4iCe60K5pEM
6kJECaIkPgxyeWWYWMYk8qqG7kA64Gr5U1UQl+vBKB90clXaLxLkO4zG2Jg2lGnQ06kTr43srWGF
SamAKVvvnnK7uLOsa510PyHRt62tO2Uizoag6CnOe7dRKp9zy82t1FfjI42da9L1WLcYokpBxfax
9oNlL7YwsFGgF20Sj1Ro6WaWK5z2bpAGl5mpNxq6P1Q0UJxDP2RXWiP5UW+74ObcVqpzyMzypwX6
IMqf4/43VWS3M4qrOmFbVehblhOviR9Z8dzGV418W8uQOdJtL7V/lVENq/Vgl72XCcWLnZ+1Pbq4
TX5j4MAPMijK7gz7waFvmUh8HTrzWUO3MUk8nv8Cts6HkFvFEr+i7z1KaQM4ymCY3M7UjspY7VlU
B1L2W9SvQxHCFEPuQ3LBPOoV+oiDHv0sx2MX3whqu7p5q8Q3taF6CKL8iA7QZc4eopY/44bej5Lp
1eYACWKQEJhkC8oXn8Gii03ePUgpyHaL7SR5ZmKj5RI1vR5U08gXpJq0RZsp1FcbcFbz9Hed0Wel
laFoXwfcZkejtv1eEvuaIcNt9Vd1+ygDSlSXnpWSXVk24ENnSMU90s46VuYYmg29pVa6j3T0lDlv
6LT21HIXVYafMEAMq53cJHeqs7F6B8333XXCr3nCAT/Itlb8queZ27U3Y2Jel8YfhhDUQHOdndhu
07EDR58tG7Ot0U1qL3/y6lqIYQeiwZfBlGL4LcaV3FUvghDqpsAHuU6XvRtO/1TGAslfI3loRXqN
phTd7VQbLwi0TpP2TU8LwKTiCGcE0o7do0VvoFMhw1rF1h0Db5LuFI+2uOvl+hoexMZUU8/UeteW
5I0Je+Z0tZdww6UjEqDREMQ5BGQIWkukrHKl6g4QBteBKpoAGqvl5Q2I7q+4UI7M/JWb1luSWLBm
Cnsr1GzwRAFW7hoKzNBiduu4eahr8iNpON5Ju3ANar011pi5CpAJlSk2lkCzeaxvacJRrR02RWZt
JHQrNVkaVOQ3oegpwmvQHaz0ta9eeFN4DRLhwvilgdWWNvlRcp4alSNzlLmlJm4r3Fh35NApqev7
rhvhM1WPkW3uGRjsFYji2PhTWI96fF+m3Bequh8ViibilzIv8fLGflXSgxKZsKAwFyb/YUQQyMgl
v1Mbr2TNbQESfaL/oOizAmZT0eNdLhQozsaqJ8wOzdSxN1hgFLaePzqBeuFmUttCz+OZWlBoURrt
tiVGOOAtqEz+JPC+Qfzvpq+0wJaKF4Ng0et922kug7xL+2yWKvjvjJPWPTf5G5deifoENbNkuG1p
6wJ75fY5Dzq79JT2txq9U0vFGkleCxGYYigCVh2gt60rEW5estGlBCiw32puu2kXwVAo/gA9yPHO
cYQv56mbDqqvNI0bMRuk0yMQUOJn35ogtCfdFlLERykpDmR4ivgNL3932BYZ4rF66kJPFuT8pYuO
XAjSAFeetacoIjeptpGo7JYCT8N4RXjlVhJ2MPtpl482PWj9Flo7bgKFmCrJDiTRXIDBr/Jxx9gb
uLjk5GlszCMhoP23IEY04uzBY5RJkA0HvW6xobmXWVubpe4YqZ6tgUIUiAPoRUC2scdp/dnpG9q9
oMB5YCAeiPg24jgs1Vtpchea4R7nCp4HcGvrCIPN3I+Qqq2RQ4II2GZQHhvjNQZ63NL6B8w1oHqy
NYm970rn0JlPQ3VQ5aNcPkf1T8sKB+dWbWwfd9sZfsstyDxhy222ZUnrRTBSclO6GXxU7SlTpR+V
IrZR4WxlmsOhgYajnXlcDHuBhyHrJN+OXqP+tXIiF+kiX6qwNW22x/N2oCzyGuFsEfvukH05GILv
BbWgRK9ukQf9UfbFTRHHPjQnofZg+oXN/DLPtnq5g7KMl2gVVEbZtrfQfRUndw1+WtPHW8eWIAnx
YPeGGzmvo9R7k4cITSC4cf4A1R/IoQYWbQJJCE/VkMVryUFhp1p9U9I3J6m9OmPHtLF86K+loK8C
MYrXFroHTiFIB5lXVJUDlVXbuKgZ/OcIrXIONC3xkHAzweW475sbK0cBKocxIqonCcerqbGR6vxW
6mKvUKGColSBRV4UkalupZbFlkWZ5uojr92O1m9ln7iD0bsAiKHx8r5j8IWT+KkDt6yc3afJD0kJ
e8XZVtovQ0uuslENZG4f07JC8yLBSWBXGmvvcSo2MdrVtcQ6FeZwVfEEOFDMAvwrZfsExIRLzcHn
VA1ipXhqxuvSAbYY/maL/0of7mszLIwGnCgPoh39uvmVjMVGp9dDU+zR87+zdDxvsZjkH/dlbO0k
ph1T6zCO/DZOTV+NDI+3ppdLj4TdkDS7SpR2r9DOUwFMxBsVSN1zkuUuSpQBTTN44GBkl+5z81BO
ttdiXgL2qCYNGkCUSsHclIGlpEW1TdSbkScHot1wpdvnRf0rhQI0i59bwLRtlW5lIW9APnXN9Le+
7G9od1t1z1b6KxranVz+Bh+wJ8o/aso8veK+koLrlBReV9yKuPPSjgVo2AzkttsAmryX+mqjJoqf
2+QQWyhENXxvG92m5OAc0MlOg7rmAKit0JIACmBuLVpAf5t9YjdXtEbfZem49Ti6CZgRlKx029z0
quLJHKHHgNtUKL8g2BoM3IZXcztI9aZvwArRFKFsqc/FKPlAO/0fR+e13Lq1BNEvQhVyeEVgJkVS
lEjpBaVwhJzDBvD1XvTDLde1fSyRwJ49093T/dfiN9UI2WtwalHHf8J5ZFPsRkm9Gpd0I0n/liTf
WqWxTpTZjWCBquY+G9fFuYzmoydGXp1nr2sSf5RTPqixMuZ45TS1O88/efoFQR1UovPGdFz3EgFv
dcnTyFJ7Z0c/LS3TzEziaOt2aF+K/kp2CrUZL28U2xOOfMOYr2zzXwuAIX+pCR8KY4uUPU/BXanl
gruw8xfxmy6Nj3mu31rhRh2VTcLnD3GDVePEb3RnIy/DTcny51fkzuUqzyMO4GWu7knk7E1gJV/0
2prUs5Gv7mPiDBuVfBSSwpA9uzZqmXh8c/ILwKcrYSNbgGyMie2FvcKMJHvTsK/yyaumnynfOtEL
CSecj2+D6rEsp6GxdoLrupEFBXfa5Ezw+VgGM5Ec/dz4iqg5gYkbWulOj+Q3o7a518ctms4TPQf/
MC4NuuuQv2tm29Qxg05K+LRs2/p1YzGd5vImzuN9VbfMZVy0cnfRl2Q9IjJzR1Xiakk2sU0Mwlid
5SQ5xcmH3G8IuXQRWQVZ90yjyrVfUav7CoX3oBdbGvOPZiq2XaX1ZMFRph00UNyGvV6uNRaAvSYU
vhyB/S1muFfyQT8orZAPrUmVxIfKjUPukXCgY8AnqaS7au3My7KrUenbWn2t6DaVDur5VR0fVYOD
0y5NH0UxnpTxUTa6mypE+MYvs35mUNhFquUqWbGSurOWPFlrReJsTn9TbXiir9xF4bZMlVvpdC9m
L9+Nvntganqd1G+MngIlS85LY3mVpHgJcXKLWZ7zodgvVQ4q0nI14wc8SX7GNmwv8fFpr5uS+1Iu
vFDdhYXFF7nszIKXsRu0PnGjlLT7uJdewT3k+6QjhlwK6XWYgmIovJoIQbmNvW78iUKZ31DWe3dw
1GqFoVAEPhc/6ry9pHV5XqSGpJl2vUiJ37UsYTQ5IS5EDiYF72G6kjM76ChWO7a9hVeM9T/LKU+y
ER/tDOVyX6wy/cOcXwXw0GK2Qd3XXqKc8sRa5c6pri7p+D5Wb5GzUUr0BZEdiJ6T/sc36kkDInhT
8Qc6+O4i99+0rpumWk5OtLjkCPqEVH1UabSVI4sAH5Oc1SzJdqEabfuEUVirJtVvB42IvefBEJPG
Stn0Kqpib02HpHmp5m0+/tnxcxItL1iEZ+6i8QhmAx/n0UvDUz+GQT4nrpG8oc13S/CAxPjJpJnI
58bDiyfsg2VZ2e2+ImImDBXvmejXyw7av2RDMKifg8oNbAXKgzjXBQBUmY0kPOYvodLlvyGq72BQ
qhRIQ/1tgSLqgd5hYyebfjS2Sn1Myy0W+X5kSWuQGTQHtGaLcFuboBSAoRqlu3x0SBeUwsjVVGKo
NV7miDqQZv6UJSthUG+6a5oHqKz8rtg5FJvJyAA8OriXleiucnsRveoqzls/3khcPJfVVipPbGdW
YaBKf2k1uvYyerYzeq3+NmPmUDsbx74vHcbZ1VYwLM3pErTFngdZLGtnuSxUQs34HKvTNO0Xa9VG
V0vbRs7s9k3hZ9pFqK8l9tpTco2r32paXJQlz8yoIvvp6QtZOkS1y+3biXs1PX2yK9CoR4aX+xDe
MU35v42Opwd+a8caZ0+0Rm7p/MuXV2c6LMm5ClMvMnadEn5Z6l/HN7L0+9Y5jmhXJuoiQwb98bXm
a5Orb9wdumjbGOu4v+Tpyam2YfsU2R7wopOSlW5dUinzl07y0rj2Qu7aJlf5XXW3aT4htdzn2Y2K
KgjVi5SqaJ9HL1YXaugroXOAhTshZ0Fd6N5cG/yhun1IYliXeXnpY/zYqoOxpDc7/4lqZV3X/Bsx
o3K66vSLXJ7yZgWo7IbLj0JgcXxw4msy7gYeR6fuhXwT0SXP/yz9qhdg6cXG6U4VL0rX3utW9rLp
t802FnCpbI2sPZerWFsV6Var36T5Muv7tr/iwFNhbG6mt2VMg9y89brk5fU+7EHH8nhlR9tBVwPJ
5vnZga5/zMZxrMU2CcFrMzr6/CeV92yNDWlgFqfngJGorTs6Vzmu91jqedWguW1veG2K55ruasZR
bq9Sxiz6iPqRNyL1nXBaiXRj8oJiQYR38KqOV/QulnQ2EnUVqcxX1VtY/fYNTe6yqpOTlawiM1kr
5nsz/EbmY0lWsp5QnuTA1u89pdDgTCjDqsNdrGfAGWsvUlKM7HJ/is8W/kb5MAQZryAZCXXquBIO
tWZ+l8JD3T+UBf1K9UcqtucMtP63ern14eui2a7Blavs2nY9aFepOfMCMVxkbbOalNqfVXojIIEG
PCNRNk0YB0kpb0vL9uv8T5cUVyj6SiivZvVaOn7u7B099BXmDnkndacum0wKmuMVYbFqu8LVJ5xB
hudtf02mK6T5vnKaT2uIf/GHQX/RBRHH3eIe6zVf6ghfd67JTLta+Pp4NMxN261r7Y5CypPri1Zg
xjETXHBRrFd7ZkIoWlczJ1+xPgq2T8p58XrlnKiHuN8a6saRY69VzmkGmAGAzf+LeIcNGR1tyCSb
+bIF+hGeCoDdfNgRJpZKx3CsfHOScU5XPEOkbmKtY10c2Q4hJEtQfxhJ1ik9vz1b9qaP1XUm6E27
vfKEtdJ9Rwau0+3nQromnP040jw1tb5Lx2avVgvX+SBWmpGYntEySCAjlKddLmbWpupVpuDnofxN
gDm9ZbqEZu0UO6aSK3RToXWurZtsNuw7nmOgP1nx+/hQdg+nO5rDtp5XdnlN+V4jwTi1ned11B3C
/kWTV61lebLxk6pvWsdVeuuWeRen2kYrSs6wIPGWTouJqu52drwJnddSJi1AvEGCelajBonRB5ml
8F5k3mCUbjZXXh5DRgdWmnmhTEuYfJNmS+LcEiylvo9rkDSnZCFfPtpcbqpUH2bpfRmnVVPdhxmQ
IrWOQ1xAFGxU55VbOBicei07xwRsWUkOc917ik19bD46/XNSvp5dld1Mvkl3rEzXjvtCLz7j6ofG
watZOUpxQyGMNSy2k3xy1N9pANBfqzOukRdRW56y8BKYr2W+uNP8FiuHtAWfkT719H22LmZL8C+f
umjtwMIks2okVk24yyojMEC9rFr41lh4JokhFlND/RbPr0X/V4Af9vOlszaJTZgu/F95dbggKrVn
aIt53f7C4a/R9vrSBbSyVvpWmBQE42GDp2X3diy9sTyq9U+uvmWksYbOn46VZvON15k7J5esXLyx
qLZj8Rd11yj5KAQESX4zpsarzTWGI5qje3L1lSd7Ndr1U+1O5YuQNjOojFl9NRlxzB0T2T8l/WQ7
dWSS6GE0l71KanLUvhul5MocQZnXhihjk540KtgTjA7O1LoCfLdMPuvEX6q3mhzEpbnMdDitDVR6
i/XzIpb9zEVWlN9z+S9lPJ7STyuVfVV509JtYe5meyOP+AMdAdcKnhxXxNQ8Ika6oT0oMl/rpVA+
hgq1USr4+efYeJmaWyMqFJMjwcEcjL1anrToQ0OyWtIH5IQIEizY7dNOZ0DNXGNZmd1HqF1Ctd7M
zr6e/saq2uVD5rftzakbOpTCryENdHIqnYxU6HMyM6PwM3pxkIZ/RCS7YpT8RiGoehCeQ7WR00OJ
JUZ90sdb3g6gVrqXtFtp/iU31y8ITR4NT2/BMMPtHP1Z1rpzAv5EDEQopL8o35T9yTRvgwyQDgox
2PuhB+zSaQN0rtfpU+k32AyF9r5ULjWQ1pL5wyTxWpaEUXIdxrPPwjk+V2FxrSAP5oYsE7K4E5Vp
9BG223H5LmETLGaaNLsUbeXp1arhdx/0V6fbTeqXNRmBqZ2o/2Ru0396RhKCUBd+acTBM+ejWOAG
VK+Lroue+oKBrzSJp9BuklYThsYh7+5RCGjGdDyUr2l9srrEVbR5lYbnPHmo+fes6X4PWTGW4AV9
6zn5MZQKd2w+Zs1aqdEjGj7rmWoK4j7rszdE+5y+d5aBmwoA0LLjMmG050ous1tmkFkS/tbFKdKp
fjkUBdAZ7AW85W5ImCpE4zUKyEITJACgUbuznWvUnfNi5JhXrzogmqIumzbn8YJyPuOzJ+unkDZN
7KwlvtysNzaZ3fl2pO7tonnQxbHr5zb6Ne7jt7RCoGTlo2vp65nUcF00w3q0dNrbSqFSNeLTsQfW
i6T5z9F+CbsBNZu9grqxZMUGDdWMSS9rfe4c6iC/4AZKdo9BQc3knlWMJgsn1ngh5dkV4nOYf2xT
dzt4qI7ISVpvQzlMeRnEEbOa4Wd8VUN6bMKjhg9VEzauZDCtgcEX1VFRTgY76K18zpvfRN8a8E5R
RhyoqTIuXrvuPVpOPHJ4LapC7OZO7M3SVhD+2PVOEDsdJeecTQwOzyEzo6yONDIccdx642fTRwek
m4Vbg7xK06WmkbR71R/0dR9mXAkvdgof2+0FiaMyG/HOHNQqX8T0W82BFVpuUt8iDaTotW0iokl3
kv407T1U+V1JN8C2xrDKO+qz/TIqma9kB10LLNxuJjisZeAaYJHeau+lydO7tHMN2F/4cRitQjNb
LTZNt5Ey6sCthufW2kX5g14yTddJ//b8UUZ5SuPDYt0wNfYkpodSOykUkUTWXSvcJtF1rh08NyM3
tn8ax8HRpffs+RDFx9pkz1Q/2FEVOM45IdqXWCkXbtgz7T/ZPmTau+hfa9oEywhqZa/Nigvs1pOV
0ysmJ1h3nbECelsC21rcNt6H81Wv9po4aFXtNg6MB4HwyVeibhr7WwdSk475hGjRKbxJ3WjxGiW3
S+wwQMjOdO6SVq1spo04OxdFAlureFKUB7qSrQmLXCnC8cy8dzsFJ9QoDiJgwhKEuh6gqoGFJ21v
mF8lEbYyY4IKr9DQWscUWlF/qNZ7Ud8zPkI4vtfaryVoNbgRpVj26nqtRIexeilxancS5Aby5okq
SRp1yAxaawWb70ZwlE37a0Q9d8BLYnw4xo+SKfhWH53wK5ErbxiupYGJYvvPNgowFRD4Kt06hrQl
rMvFZirRPse42MdCX6uaA77M/h6DXVu6lfkjnBu7xVx+Q1CXTVA6DMvMngDpbqbvaipBbn52pNzj
PArEHrlziy27dqsm0MITYTu5eR2iX1X5HMXMk/mDuj7MU+cZau/FxUPWdy1RftpMIRA/ZcQ5TLnx
s4w4FWNDcNY5otMWYPkho145cNOm3+pwjMRVCIy0rbM07J/6jiTaS/opUv/Vyp8pLa7TUfUgArDT
kpzvSezy8aTi4Nz+DuqLHB50mnIAvzk5N81fzeY8jBoYhL1cxo4b2bxp+p8a4yvWbXJ1U1aPsU3W
uSEfelVDyCI9X4Jd71ReBg7eiWwjQdyF9Ds5LGYsTYFgBolZby1jaUtAIlo2SPiU5SWKlhrRfadU
Q/mkhwweSrnJ5JsuTqYyQyAOgaDQjNlZjzCgWspdWTabFhnfjPuJ0xi+ClNm03rXjuovmek/5xVJ
S9z62UTMqpsOlq91IrBhd2U+JSZ+rKH/iepnlj6Sqdkv0LT5WKANsDdOaXK+woCQlEAhPrpMpr1Q
5qBIuHJGylc0PxFpx485OJLTreSF16neavZ2pjmvROTX0tvCWxGqJ7N8LaOFLGU6pQX+1WAF3hRw
9+S+Fe0qBEwT8U9ZsfhoOV4v9rLoIVXp7YmwKlEWiEGcptkORv3Fkl6UzvayOfLVjLZ0oWUnWmu2
/Tb8K6E+Y/3VMnZV47fye5z3d+f/R/EXo/kQI17a+VdIv1wx3j4nu/ZuqzcT0KVVxZbtz02h/TXO
XwPKaqmHhvop1ZvRflHTs51ujHGVq39pN/qOc5sW4XHgg7YZmQcVz04nt4P2s7Uv0RzH6N8ojI0d
by3zrWNM1xoX1eFJ7lRmv9ovJdOVFFpA0BjH2GX9GwigtwDKZ45BDEi3jyXpGTiSv1oamH7GRNL7
mt1gSvjPjq6DIPv8J6/fO03zijkLCoYpu5IDS6kwDDe9ePrHIoU7cIEo1mVBPWD9oiSZ+T1QYqzV
MNk3RbhJco60fKyWLzNPKEP7ttjW+psIX6vx0uWM59zSmlWvh3lrJzt2oNEvkAB00otDEzHkLF/2
yMlSt114Xwzar4z77Cqxo1+gWUJis0tpXwSEhGH/tto/M3odp80QfaVZvS4yYF5Ylga8TecHSZh4
FfgsCj3yE6KnKunRxt9N/5UjVHBiJNjl8pQSPFU9XL6V39Or9dp9zt+HEqkWX3/b/7VcWmpbHFo+
e0MMt2H6AsWXtRvlo9VcDf7NSXrFRIa34bcfaSQAjGM9aLv3rm48Qjgg7JinF3ktJskjotALl/fF
jv1mQVYSn8c8czU49JBWCpcQu/tzaoIYeQHs6DlCvo/wLmZzm54OZcRoq805S+BIZWK/ZQgE3UFL
TneZ7vKUdxltCMhlkr0+m3wWZ12j2Zq02voqN4+i4WZSkxeHjY/U7rZj/Amq6iLsQlU/eybxjBNU
PeQ0oyPsGfXbXD6asfU602aYgHxUYt+mNRqWxHOi6CTohzKI5GQM3bR+iZWjjpLMkaTVPCWuKd/i
6WVOyBzR4U26bdH8ViELFHYXpEXr2SG7RXm4l1PDleQ1wYlu2ki0galbtaiTRu7TTmNmnzdTfg+N
aKUuEVTHS4TxnA7uW/bnbkzWdrWVIdRmE14ZHQ9CAjKYfOGsR/08lfRbFtK8cQgU7R8RYSZFzJAv
kvalaLGXOaYvh9sYaIsKnozYnNAcLQwBqBtcQlrAUXU3Ll9a8t1S2x+TJiie9KWarwvJImfyowbS
hw6oJjp0w1zbLfLA726oPNXZLwX8QeQOfe4VEz057/HMo7MdOHLJL9OvtHyPqvtU2pvR0TyFn20j
aHrikz9K+r2Uqa+2EINWfwAdXke0GJZELV0SQFGmD7N8YEDhastab7C3/ablPlpz54fZD56qKFch
OamTxnJ39OwwKldsiRG/yI9wvjlUiQjdmNSOK8XqXsX4Xc7pZ22J/ZNiatELAGjRIp3mJt7myjYX
H4ncoA2SvTTTfb1ACpRe7LRjUL9ZY71Smruw905hBmx+BXl7IhTCHazqxUzbIC5A7ZJ6Z7K7MTfK
uh9fl24+yM4eQZInqtdUfQ+n2lvytyJNfWn+mextuXwrw0Tp2TjaW026pyPBOyf5JnUWr+uBf8HX
sAtY1f2wSZt4X6hNYC7mVqAsa2vxXRTK2uR6r0YjaFkiLcb4LGdH9Hibqgtpq+p/RtUflVbfNll3
KJjQHVSKVS25Hd3pYHhZ9dZm1MrEoPTIXj6ubTn+qYS2z/LsWkjDKrG49BllyvEJWzbpHeqch1Vb
X5b1yOZPO/vgvzXMG7O/kLMcDiddOzfF51MXoycjWA0jITKUNCndqeqCVl0vgNksp7qF9S33e1MX
GMf2HklWhGRFvoaKySgFd8VWUY+WihxrUN16DP0CDUpafIcx0IaMwS0hQ4m5rpppZca7CLIvHkIf
S3Lfsa49xJjupN4SHZ5AZzOXYCDM+oMJXQe1KC9elvTrcb7jpwQv198ExEw117wxKIqeR6N5qcks
TmqFu22GFQLBjnNUM5KbID/DjWwTjXsRzwHxx16FIrVcXpbu3vNjlJh7Dl0Z6bbMR19YVroFFF+0
fNjyJXXusX4gVIp+L3LtAoc87g9LGX1dOtTdYTA/Bno5HvZG5uYwC8aPRdk+b99ykX2lQj6rVAH2
bsc8xS8QSMEUiEOfFSZ3vAkMPgaO66eVLa+y4aftCfM1V5LjeMtUb1pqS1HekT75tiHdaucNAY5U
Kb423ZJJ8e0Edgi4PhaxV5rd1jalQO3XSLp3o70aaCgWwkMFcGnNzFDnJ03+ica/ftb8acg2cpl6
sXWK6sKXnIekJFtTRpiQbRSpcxWlACMyATY/9Fn/LtrvqX5LaQpb0AZ5eN7OySqHZiEAmTajO/Im
94mzytJy1QEBjEO4VbNtaz8SvEuhfEPsjp5Ls91WJrc4hYxo0tGX+ppZwuFdpg5PFcT8L5vYu2na
tdkLshqtM4O4ORKzHEgGM6EuP/QeMRMpSesSmWwE4Neo/Ebw6n08eU/4vYP+I2FPjJtUT09lZD86
uCdRcpdBxovR09oN0oVYXMzYBtzZIMRZKw5YK9qXsAPhlXQ3mwxwLr7/ZjxpucFkyPgq+pWOvEiA
hOGq7M92tyLodqtk4WFCvGCiw1Hzf6H9tiTMffm7htgztvxwgLqFga7qD8t4qNONoacBnZ5OlraO
p86tm1ubv1YLkldT+EVKW/T0ISoCWC273xMxtBqYIrvuG2lOkuz6mO1bT+q/4mRAxfKTDAehHXCG
4zl7T4xjrEsPcx6/HO6OtQ2NY1Uf4uXeGPcQ5G2K09UyM0XiNFhJMQgQ6D7fadKtB0I1ZjQNsfU9
c2c03JD531x/hbm+kUzY1e5Tste8I4vVE62Tg3sir7KNY4Haw0gsN51fxwEchaI+o/WNLnrNbIx2
1QBLc1QEUHq3tkPJlbgP8M0h1OdjVO9N+6On5mpw9hGaauU3yrZPKNjMb/1ClsRwsat7kXyrOTE1
Biq7v4qLHSBAL/DdHP1mhGslO2FS3hLjUxkRAybbGpYfOZ6KtE8GxEsfdWkAn1f+YBzmyHDr9jx3
D5Evq7y+OigSyowxVBv2FD/G8W9HWoIeirRBGsi0NqHqSw+K6SfVOn/mQMGg7wt03vFyBVUp6rfc
2WLe4j7NrMka9e36X8IEMxZI086tyPym+xbzLiexO1NWek7ztnO67VC/KfVNRkLgbCct99L8LQ1B
ZtjoNjg/mavyrLNsG3foUD8b9RLVz67MRHC0j3qk3lDqEGMxRGAkfxZZvs+Ll76LV/SBXpMRuVTw
+/R/nbpiNuf1eKGbcevSX8Dca0zVl20/MMOE/SrsW1+JK1gObceXgLZUv3XiVIt9KMsgrLyC2r8k
fVngH1Vp30hfzyGAihf2788JHdcsU3uz6VnF/E4ck1vNRzP9lqMcDSyxwtVFXdZTMp/0FD0+AEGJ
lNdENjPCUkuvcn20pJ1j3ZrlTYxRAPfOuLyuut4dq2/y6iA9v7TqmDgdZ3Gd2HxyC1Vy0VGTjbWB
btjcOzPIxui2xvdEGR5tPUjkzLf7375fVQZke7Xu0rMUXVNa+yHZayAAOtUj0jcRYtDutWseubaH
0QrG4luI+xz68ZJto+Vnmj9NwFUR95Dlu6QjLYu/U6VuWoBIAljQbXrxsrHnW4vYkN00b2hwkkO9
CvyJUm+dpl+jQHMr4+rLsJoCTqXt2tLe0QgUylFtEFuvJ+mQR2gftdRlaPUgVqYWACw8tM5JmX4y
JM9R/ZvFLQAGuCmU4KS+5c2bU/0aMkLDlWBGj7J309hn3a4J3yWIcQn8zATh6rpwnWrLIanfyv64
GGBembYuexDR7l3JWeKnHbER9zFphbHhOuIbgxruv53NZL7ASA3oT2Kxjeu/DOzPNJetnb3lMXQ5
4JSc0Hw49PyG8CsVJj1vglFCDJLeFOCTBNqkBIkHPZ36s57CPJsHh564yX6LHooQpXHZ/qJacEPN
clmE9ON68sroVsUfTTWukubJrDTr2HzBrZx2nSEsuzVdev1fmcAwI0zkReG2tWZf7ayV4Eo1xVme
0+MwPYqR3Fw6Bu5/Kz/3FWTFdwe2asM5Yl5oFb+V9mqJUyeQXyeXMdwuSEYWpIJADMggXBPAdfRV
+SD1sDDdX5u3PJ2LIX3oJQg+M1PvdBs7StexQVfPNNXGXPLDJRdq0JSnzNmHGm+nrblFVe3ZAUZl
8DFmH0srtu10GwWC/CEKnn+NWaKIUJyCeAgkcpGFdWS46dvn0AcZgfDrZ2AuiZID0aWcAugUXo24
eKVqlrq8baRfvfxonOXsVH9W9ZNibmhyFtCVMymxkSPbnmgq5r4YhBhf+fDQ5WDq88Ck+jHpzAHq
Y+FwhclPB3TcDWvNPFT1S1JGnsl6qmFcTJOYJ1Y4Kj12HfvNiV6HHreP/JAiNBxZtTFlT1ZgKnV5
MytYE0BRrlX7UQ6MYvxvqStS2sHS5UBmjUXfDuKLzQv+jHJYqNGV8bqIQyM+YD9dg3m6qu0VAO1T
Xsmuo1s2EmtMCBHyGLa33KfScHKyxrUWJFeEysHPBKGs7YbiL0fwl0WnaNJ244zOi90E0/DCJ7dI
LdSvlfqbGxRGLrRiNj4l2tm2ahG+R9xd8DQ1K17vQ7NLw+8CwCurX9jNOcRGFqgMjgqOPR2VPaIn
jfs0MOTBL9Fc6eVKGXfsEBC6YObbWAW9jzNf19/b8d9c7UlSRg8KuOlnxklxvtrpM66z9UD5QwFO
I51de6EHOqsmk2Ov1ELz+qo4dzi8MYWeBlVddzFtBV9h9qNDWdvi0iFuaENfM8RBqXoIjxLlCWjf
RGXcZsm1iSovVexgoMkvJ3Urw6T34gfBLOqpFibmpTEVpJRXEx7PAJDsrZOC8ZnatoFmD4EaodF3
2mvu3LV84FaZPS2b/ERVfBkKRjU5XWYSdBos+qykflWojKSCKSfeSDp8vNZe5PSM4tSNqrXCvSq3
/waGMV/v6C6LaTfAjyn9ADdDKW+mjBmjqU9xb6/G3GRx/SSeUyTiIDv2TAstGbe6ne1GHkTdtmen
nViDAqWOxp2iv+fgieVMlmb+EFKKCvLRDrnXNnd1oCcZYxfjgIvWZkE4fQxyFxgAUKSQr8qxYsje
5Dmj2/dCV+OkH2lWPMwxWguQgOG30S8h6pFhEyX7Jdc/QTD9TEoo8Okq5X5YtOFtpqOyT9m0k+ev
56s+QCE58y6Jt3J3MMgjnG4KvdEzMyuiNvZNHWS0DSG7aRXQh+Ig5p62TzA5lV6i6MMWxzwffKu7
1dEHAjZR/i94K2t1m9NLNjrLZIWEPdlz2+HW5KxNwcgR/CWPj0mgoA7RNWh7y0JMD6M5/FNtYMP0
WwBILFLLOUi9BLqsp7VGFrWec8yVRL4Ww08pPbSiDvIw9/J2nUjrbmQr5UVpjmp6yPve6zk8GrC0
SJVVah+T6RfhQ6IC469lY0UfChPVMhTGjFllLXPD0BCCs0DdqzjEtfDtueSronmx+ZZi/e5kd7sZ
bmmzk5ObgmK9nDKIq4sBHyFnCNmeONQhqYbvYhKBoaM3Q3rR9y2Uy9Xig2v1Niz2LdB37bwwZrMc
dGeYW4mkDzp0TU/wPLzkXei15trQf0NITlj+utzW0+zJ8tqRA2cJ1zEQm5NSM8azFVYbxIk2GgK1
OtasyzT6fxyd2U7jWBRFv8iS7evr4TWJE2cgAwECvFhQgOd59tf3cktdanVLVQXBwzl7r73vYWQ/
4EQIvn68DYf3+W5uvBgYOtg20UBL/D+r3iYw4FUHMJyhNAM9Jx9pXRw0lMNhb+ONpahwmO19mpGG
eqjFoR+P+aBSocSSB/KPvscZuguRgytY/nTV6FpDeOorh23+mJXki764tPwKFS3/VxQ3SyUSw2lZ
DvIsT4VcVfa0xuIq19xj3eDNhnm1ed0YZb+JpDjbBZQrydT8y7RZ7cl60qIR9NRO84BkgZycE8xF
NZ9isgH1oSs9Kk7ZIyb8CsIvyxGbvBdsTdnNY3vMi4npp9qlevHZW1s1Zc2DpGAzznyyoMv63hca
WgA3MXRWlD0rzk1Vbm3yoi9u0DVvO1I1ybOdjhcHdSP2qvgognE1QuPO4KR4oTjzGa0uUS5XWXDs
cy8HFSr10yiP9CoswdBFVt9O4tjysuxoRcoVL/XDtV3yEU9f8FXVeNOJqtTpE6gUGSXOAfWMFjlL
q9akltygv9XKosIdrMCLzB8OgFgH5Oeycxzfsuqkg8YM6PxKj7BR0oZ05xgzGKKKv+c4IJM201mP
jG3M46Yurtn0ZwdfHMe36VEfHR0TytNMsBtj3TvXJsq2jb/P6304f/Xdb50DYeq5V/ApOe1OtXhc
Rf52uWnT7EsPSUEecg1773uy6vVIBKUJPolPrq1MXUXpOw/iWr44XGbjerl4nJCC8KfQvGrWRjVZ
E3UTC5FGKT4dw/m15JeK6zUqClMLKrjy1vXWpuKU1jSj/ryoN3Hn1fG7BWttkjAqJxJKJ02Hus4+
mczWRQ53gfuMKBry+VsBM9K0KjAGavt1mE6dfeoVY22qn7I7axUhwvhj7CreHtlKiKtqLpw1Mm/H
buk/Rg6BteKXNkQY0movwvNweE6hi20CvyJRcY1Z9uZyeXbz+rs4GDvyFeU71Qgz753iKa6eBWke
pfpSSC1K4mDJ/Gz4Oym3jn90NBYGBcF9eq5AlUJQfQfB1YledOnmSL0m+GL0wvfWJBerP0MTI3Cd
Bw5LQipDZqpJE5+L8irKe4Ty6jtyvfxbQGwkSxCmcwNMJ6XV15K30JA8NPts5Z+j8Rtk14K7TPWh
AslWAk/JipxJN722dDcXEVXH4bCTymuhEQfgbDVf5RT1+EnP/F3T6q6mfrRqym7ynvQfeXhK/b+s
PHX+NZfXcX4V1VYgZInBFe1pnNVVleQgEbabI490OYg4vnE+fIXJT4mAMiV8sYrc6jDMMxN+xIXk
EJkYX7vgoBoXJ/uzBbYGpGQp9jlkVMIG7s/bPJ7X8XJ2bnOU3CSDjmij/bWW7vLyW+l0wGSg4YXz
W3bfInYwmK5D/a4PiMdQTXQaiMJ2i4mkHmNbgqmSzbw3yR76XGDoUYFOlvRA9OYoMJiqjGepIvhx
klU6DtNDdZ7LqF756m9MENIx/9nFJY0Z1mek8maTB8a2y4Ydc5Tb89aU0/cYkaB1rB1ruitLEJEo
vWRhu6pqQt88huKp4HQuljPfPMUi2tSYVqiEq4g8Lr5Qmr4L5UPXWOriKzRqFF8jVBwrcFvFWrMb
rubivcsudVatUnkKeaKKZMIfvaQEEqLS2Yr4rMmCIXl01fa3cuKVWbh58xtwxoyCsVQMxyj3bzFE
Rtu7I4MvFSRrGFqU6wnJRaNtO12mvYbXTESgwGHpmia4uvhUdb3XKB5h/pUMBlizY07z++iVxW6O
Z5Q9htv8lNr3HnCo8T328KDZR9ZRTdG/wMN1xd8nYqsbyK1pu67bvWJ8m8VnrJ1R03AN/hZCPqu6
Ny0m3FkubMrRrCuGaBzxRf5oCwJUnYKGpD+E+DTzX79CFW6vGpk/DVVDIV7DmFjM+6x8bhq5tspb
IxBC/GvTaCAed4itVa8dZX5M9Z9M1fa8h4fR4nbLmGLwRnoaE/zDSD6pKjeRDbdHKVnaVk+Babk2
h2j0kbrpHHbQwlgrseLOmsVWq7q5uHTFvW6whhvCEelWM+2TabJPbefg2a4eHSYtBVirFGBNC757
pExER4hoVCybnUVhIoxXjXJRcVIHRlDf9jLknLEknIulULdbM3eNPFlzlhoxg1XCZd0Mr0ZarTmD
gPdjcE8aYk3pt6L+RcpzGO0EqGyeuQUnVlfJugWHT7SLRuI+P1jZZ04CpH1D+W3L5Khp9wK3nEDT
TrOddR7nV38w98lg7pwFYY8fabWRjAuG/CjYopsO4VTpz86y1SArmbLZaQhaVnnOjc+pw+7EITA+
/ZmvzjOzhKHrUzBG+/pLbIKDtQe9AxbzTGtbst4AV7Cye6VJAoLbOuxY0puW++6lbbt9W/P8Ztav
Jf0F9Zby9JEIckmiXld/9fi9HTcWMKyFvjrN8lkHuchMc+UYZ8JD7uj3m0lepNJt6uGic2q3VnLd
Q57rb/Z8kJ0XjqdReelx10z1WuN1VPMlzHdhj54ukOaI7g6jS7MKFQ2XJplgiNJN1GkuWY+D1Nh2
mEBHBHiZYq1wDVHjOpc/PnrsaDAb3Iyad9cuDy6j2LfWWlf/0vRCan9xsVlJQb3DRd5bxbbjVdh2
dXztIPKi5l8Xv4zF3Wal1jTCGE2B/45LM8UHpxy2s9Z7OkB80pHDroq1Fp+b4FumuyjfD6xcYXKb
7HfNxCohMemTH8UnanQGkW5VidsYknbGCwsgxyf47oHhGXDLyneEAQLRr1PkgryUby3Jb90IXdFZ
+xR8feEgpIn6F7pqcKhAman8pfGX60PdJBP8/oeV/HbWNXY2os0wBj184Wh+z/SL9O8jAlA/P9Uc
S0wMO1xoQDM7Vp2+V9LvGq3SljU6xtJBudhPzzA87N+gsJMNkfuKUl0Aw80Nwap7rXEfBERXkWzs
sNw2iOiF9tnWkjxLe1cVmjKy6pJU+p7k7VHhLPcmAJjM5Ftp+ruE2dqCng40sOiP0fw2h7Nsd0b+
bRhXXhv/yjBYZy1Vtu8Ga6c0np3xmbVA6A/TaM6iLtcF6D4Wnd7wKVhbS8CAe7X63kcGF5q6KvmZ
2QbgRtSuZLaoZSNTeMY8UG3mEdIENzC2bdePJ2IiYpMVmAnagm4zdV3y4WxUL/p4a+PXyTyoSMht
6ZD6ZthmNK3JdY3JvUtfeuXd7utV0/u7fIKSq97K8tA3Xgh2jAIs5ouc30zlAJZlcW8Y7AJaz9rw
lvvHvnuPK5AT7c/pmx1gR2A8qOwIxZsf/8iERhdy2P/vEfk6qakEcFy/uTrGXw5l1+g6rsyF/ZJB
NVwPPqUR04dvnEz9nASXKiYSnPCGVX9irPWoNDzdzkjvgtMzOSS6l9Z3juNgjrgpgDhNBSIZtm4N
A6gdR5pZ2uLFbh5xoLj2GH7ao+/WqXjvIFg5+T1dzwNDZGnFN6OwrI0BDj5ysplTF3e95UtLEuSe
OrYuVPHe7XIhx4LiMMfhWw1PXof5FxWUf4YzghWE6H/4JEzG6E5P1ELQNAuIGw5MOCM05zAM72md
X+u52RTJ/NILJpNM8z+dwOcvEZZXmDSSq7J6q9mMF3gJqknVyPn4rjZx2c1dvNHQrmKnd6ex++wy
8V3X9lFNhmd1hhTiLecGw7hNA/PYce5OmshV0+iuMQPM2Wivj2bJAvAarI1PRdycHg2WiYd2RV7J
FykOEX9ysbP0nWLEWE/fcf+jmsq2xqeaeuvCC4gTOl+rEb2jothjGT2U6UMaIwsE+OPsWTqHrJ8k
L36H6tfB3kTDRyofueopxOwMyROnXWf81nlPaY2luAHDSZ+eAvhSDtI1wcsLBUahW0+F+dKX7wZB
YkRenWt3Tj+E+SEU47nH7J0N8Ux5Tl8V2Cu2KzLlPcoXGJgSGsP2anlOhlObeJm/ABalF05iHZt0
8qUGi0hdEu6idkgLDXwwkwkKt4ESHAcfoI8I9Gm3UmVT0JRzDNmW0WOTdOFrP10MHx+47x8D8qBo
rX1TFaeJyVL4oLkG2shcXLrU90ZTU5/aMLdIzJf4I5WztrEX1iq7RcW4h2ZBC3Unn5UJ29YbE69m
NZn6h8JB1cpbUT9btssTBqtTPk09CXytOBTp4ocy93XNDP6PKrGlz4JnP8+6VrJ5B9AmmQIYrMyw
KR1TAJnqeRsN2Vmx7A8kBVvGLiRlsCQrj2p0ngXporNkyYyHcxSQNo5NYItjbh2twX7p67jbwFFs
auAvDgK4ab5xtlqOFj3XBeSMeW7C5qvwCTc0jcI7j2BS5CWWFzObRgwXlhDPUZxRuFStAuU1adwi
5ewXV4Ha1Y1b7s9ERKAl0jORASaOlm9rSppNgPpel8dMU3m//MYCnUHmjfLcQAFzOjMeVpUhSXAG
T0MzhO1HQEfKgfHpHDr+ucEJVqeaM4AY6lTE5ntXcod0ACI21VUI9MgTxalV3bG6K4z1aiPdTqQ7
rfsbus4BdWNBC6l/bc8iU6/zEooV4ZOq4DJT9zDTsg8GQKpmSZuV/yKs1xAKaLYOk5luivDNT3XM
VZx4rWf0SWbnXsjmzt+95oKixvS95+y5UAanmBYZxwzchGHSGiJ6ChKiAUCrw7+E9hK7/pdwaZUV
BURNypucuqlqV5um2zqWG6b5mkt+HRrwNq0hAW8w6UpL86ayvBSIqZNoj4UaogAvMd5xPsz2v3y0
3yL4F2vgPa2Lac3M/NLHwdGoidEHw4kKnCL/UNInEbmmfa/HZIVz02hM1VutOOlQXgMa09gemH4H
3V8rzm9Bw0Mi6I+Bzx6TrS3ctn4a5VPiEylx52q/1AxN44eaX+3sYvOKtc/meC6cc5Npl8p6TUR9
tLRTUZ1G+yvUDlwZbs20aiwwRjdtGsps6BCYxnMsPWbIongzMu6Fpvjt7a9W/Rhm3pbal4b8Mxg4
X9Wnaiirvq02FlgBRw2v7SHeds0XyeYq82aOADEcGgXadam+Nazc1TxciUVO2aEe7mYe8F6FKKFh
sTXavU6AtqOpYR6M5zg3j4nOTz7Rzq2jvvoCx0Xin4EFA/hpKYroe63cLAS98g4ImBU1s3j0nfo3
TV8SZE+R+mw5Xr2kuMYajJtnRKVvnFT/R8MKquu1bK491U7VcsAZRRWx9o4Gx7vkPQQWKeW545+y
umgi4xsnn0M1p9ps0wwj0YjdbkxpaujLTzul345aNzWSmxGJM56RCWh9zm16nxDT+CtSuBUEtV0D
CmF/drKBvruU/WmEBW55MOSR81N2z45vQWr9FiTOlqgiNOQgkk2gO0jR4Bxzv0yBhzyGRsjlr97k
NOCwzrNzVkiq8AhoSngsByXZ58Gx43Yn6ZExG+unGC5r1sWXw5g40o3G9SBuMacyQzmaNMSg+vVD
vwsgXoLkHjb4D+A+wWu5iDA9RSz1U4mEqA/feRlS4POuWIDo6rWgsaDqQnfG0dAAxoqCtoIu8LLw
UHSIo4njGYnHWdcEMibS3xIMsXWtzlwPafVsRfq5qafNlP1rQhN0BLijtyM6P16N2SGrB4rcEZz3
T8QP5+qrN81jPFnX1DKPSvY2U9ExZcN20sWe+2PsxSaUXAwt2nnl2mp51rL62qHBTRkhA8Lo6cwI
hLt9KZJ7MYCwTs5eD8t9Y4ttj6sV8WDSSlBNDlLD0SB82ZHH7BC9zoLWrHmcWVhecjmddCZAC7+3
095F2mzLgghAW1tkkFjkLO251EnS4wamXK2KUDZ0GK2csThUxrvefMTVfLAG7D1wB04UhopLiZ4E
JGGpiuqH154em2ZUN8H4F1kqlWvKUxlaTzULqTNfIhbuxeZ0Wp3MF8/EOQfn0I+JejPnjhEKVUmj
YIgkUtiyR4e3KCfl2SGdad/NdHEEaQ0jr2mGsr/rrD7SxSRr5civJx9+glI/t/VZ3wfd44jaldXu
g1bbSrbnQUYX0/+Oy5YOM3jPJF2LTqPESfesEbaQ4Hzu03+FoC4t2pAqntTDSi/3SxsLJSWbbDxa
gfWk2dEl0OdNbLRbiz66ETwsLY3jkFgvrVRZ97AC8YWLrj34lniqlcwry+7cOEQP8xAX0tqUtgF9
8JTo0yYtMU2nHeWmWXeoZY8UIAkLC3S4aVfVqo0gTnC3EZWnDLvS+W5jdTsl6a2fDOovfmg6XwdM
QMvrvLRR9CA8eqQu2WB66v62liPtJx1Yh7eguqV6cuIARIifqzLtUOofqYWIPWxMwiulPW+Swtwm
dYjDdrCzzp20P9VkSu72aI4WE2TuWBA04z6qj2M73INJBUNeWjO0gyog+JToPHBImGdXI/FFFOmC
FoD81aK72WTb48mFjkTD1fBSqW899lUovrOeDqOc4MzJjg+FtaeZsdAOVX7SaJYKQ4w25272CEMf
ivaUJMfRGWgY/JW9BAaVVMM+ymQbmSdFBf6d9whIDopr2lIQhnMt+nuY/WOwhnE6hEVN206G1Gyu
OeMYZ/k0ak/aDDSa8jL6lPaTiVQyRQfDnqjuwZ0pPkZyX4V1qvJ2NaSWYLugR0Ytr0P1yIxHP581
ZeRlQtQ8xi/6QAUSToVv+GUb+tqy4+dezBsHt99H3i8ZVww010k/xDrvxaL90ZmW/XDp053rCw90
nkdgYpcKL9Nke25CTjwakl06kkBl5ZtshnfuMwOrPcot9PrLSCEbfT37EdCdk4sKrT754l+CdiQe
VfLg7AMwTSvDwT+ZzAPaNJywZyOTP8EvurXq4OAJlnvcG5ss/wwJ0BAacNQ9ZYLrGg0pTH2uT/gj
VBYc1JAFZkZ/sSB7ihQykrGxDIgfoTF1Nnnw5tvGv5dnu7FOZv0jMhD+dhVTb2QqdKnXb854dqan
esoA1ApwP0JcUKENMkBD/5STQz88aSMpA6wqmwzSxKFN60pMTyiiWI7Dtqtfw/SoWVykPu/xRQlb
Mv7GVy4ezbQdfV4RnYoYQpEeWeao3JRSrkvIxigq1zGvV6t1PmKFn2qZqi+L2TnYbwlvY6pQmF2f
tMnjgKtVZdp8Sv1tSh9q+WzNN0X/DFmlR/2j7RSkMXGwuPCMod7P3PCND0bPvNeg8+k2AQPckD4l
+viw4/p1iTvSHLnpZ09pF/qfIqxYMGRaiNEki2vtvSPFpRcD4zjKTG2sRjvYjKgdIvhaSBOLAcNJ
1W1QexRu9omgc0SjzOsl6scdRZ7enJOFadTzAIilRT91cbadE1V2SOhUFBrOxeirvc37tMkP5AoD
Kh6yp0C8aCgJASEYkE237WfIjjL6qgs2If/S0oUQosOQhWLPj5h+6o0TPyti02JIFxl3WYIdbw4n
DjqDa6vWU/gvnO85kGBUaXRL0Zij28AApWuyZVYmQyFhdjEi8r50xZeihltWGB+4A1wU38smJAiK
v6Z1jMMtLQd1Iw4oOTI3HaVZ0RRTz85sQmejrv1pCPGOdjBtuLJbL7QDKt8mKru70m9tGMbyoIcU
i/zm6nPYFJseOdxkIylt+W2h/wpVumn7twSXh/qjtMkUmmJd+59VTvOnIIGGwxEG3N6129sJaYk9
6rermEdTCT9s69pzv2TU0tTGL+WfPKQcYjstvmkhbk38mibGKhXjtm/9lQEAFcl4M83bSpAeV1xH
MJF/+OZbGRyD4Bj3v/bIa95FZq+qn4BCzawZcVqeZcYzvYGh6uIrwVKdDtrMOJsld084AlHvOIiL
0rvnhFfSXH/b7C45a+AoP9OR34VDjzmwnqd6lYb3yniSBpzvh99AvFv6Osv+9Tqtht27odwG7tWo
ddYCmFiGsytZHp2Z2VzHCQ/TG41jgVxr4UtO2WMVUJ1ypVxTRTLhi4QDa59t6nxmmq9koXMeXHuJ
eAqSVupdDKE1JjrmO3FWiiQwk/oUMjgZfvKu3NoswOPUrsxk8EjJT8Suit0YK6tZ4r2yCME0Y6oV
5G5R4FKKYL+ls6+av6iFV8GSEomN5JQfWGC2gSYg55ESnEsL0U3zz7qLC5DpvYzJuXYHq4tg/ahF
yc+K/RdlL/ABocH/pnQl6Q+2FJtgCumDOE+giW13cnSQx+R1Go+dAba/7xls0qjZZlazFRQXMUnR
tMjoGXTDpos/Z4mFkD/yniKpfz3PqIJOh3qwWNZ/7exmUcBJ0dOQEquVFgyz1e8taI+xFq7v/HYm
NSQWrRDtIaH+TjkaVH2YF/rBNFSIMKG99Tfq2u1S0ElznGtyy2fmzN53bOtuT36mbYwTkniUl4Sn
gIj56ejKbyxPUP2RdtDTjyrHVOH6GeXJQvEpCBSWOHo2Q2Sl0uRNKJ7kpBZW11jbsXBRNwfXNPIB
KfYmyLpN6WNqTK/j+Bp0JOcrt9Afpf6dkY+dpnFbj4AvhM3l+NpCJWiIOP7krAtn3yVvhALgC26F
BTe9RFH971RBJmhND6Vtv8iQwngrc1Cy6rczFK+Vf2W5JEM2vQQ26AT70rfF12jgo6XfI9hOWiA5
ckm2NWla+yXIdUZMPLHqX9NE4FBPVfVoqwnqbtc5DwdHak7psSkfs2/hGP/J8l521EmYHklxUd6q
/grt3AyeEoRrujyLyk3zlo8sirlG3Cje9xCQnbGfIQVs+1aKQ0W5yYyBHfie1b+nvVNCDOgHO4m9
UtDLHzVHjutYF4LWsfRhUVIyOf2zbIsnRQeGE5NrJuI6DJTgqq+h1H4HfgnxL2s6UmSgUsppNPK3
cfT5KdSttenDxGf6bX+yeb41pvgzi+WVnfBGyuMd1tpXbHZsATlWOrBNFCjfNhvUHE+PKnZe9Azr
kbYLUyQXw0xPThQ9I9Rxi2P4a9UBJQ/frmHtcFSdmdlWkYsFeBfa9EBINAAypLUdJjr8KgBpJllQ
GNRho5rbdmgPU+e8GctgDWdJBIKpNO0+puyqDM9zg+uV0j1u46ENLbqgsfVpgFk8WnP+ym37OJTd
Wqcyqpn7f3Uf7+Kp0zeZ+qP2d5sHiE2YFEtAhnsxJn9cJDQFFdCNuZIe9Ti6aDL4qyRZEZpCa15H
TUgQcZL7Xl/eGf5uyUmIJviK2LznliYXAfQMI5goFIynApXZoIGNJosAh0aR9UZX+cvAYf5PHaEz
SdpFqdoZzJmyltCzMSFLQepafZkHZlcARaDA0eWZxAbrM7R/z8WtL//CYhm29LPKt992oJD5XYFr
JGuzLppynQvIRBMTs8aT5URzWP13jkJZjwo0SOqIwOsNOm+slrAdtdI3y+FDoOqT72HPCbhPoeAg
ZV5l4TQzM1BBjU3eW+XRXnJ+ix1o1LjJpXA1srEVBs0MdBf6nyayp7WY7VzFa05KI81RM482rfHa
mp1BaKbi1XZr9fK7S9WvrkiWTsGffm5WTeS7hiqUVVJ076mJh5EFjDea5eb1NUF6FmAYOZCwKX9G
gvZctQRao/Uo/6APsDAWjwXEDtuVyYBPltpTPpyRx3ar2VieVwu42qIBCZxMqvI1ChA55t/Cjrel
Nj10Ah+Vii1t5pvGmp/nrL6YigOoEfwZqv82Le9wu9xo1PtloXHrnJGmiJgNW10bwW3kqV8ld+QJ
/A6HE0DJljbRluAGVRGll3DqaCOKP2Xu3pQ8dOnlBnlzGIWdd0JJcNHALq0c3F4q1G6b7JbVQTBu
KsO8NQAfJP3LaEbxQbWmj6AP7ySov7MIsdu0BsoD8bvGMNzrwbTXaVpJQ8DXhIdZb0TQ8dMuDfJN
CmShF9ifdU8Y2Yp5otgh3QSggzicCKG67QUjraPV4D/7IYAMSR8RonvlpYED7nS7TE1ONBpKUhOQ
CQW5entMN20Cuq6WnyrNjlsrsq4FzU2FHSD8ky4r/J1JA2OHjN5SmJSiFm47gXUnLfEa4FgnyPYj
oGWWsPU3Iv+ODOIjrLXKCG44USHq9OZlCEBZic3HUOKDQYkX3X+NnezTuDq3KgFQ482eHjWXRYeD
n0D9kv1DmMoI01gcwTTDqi3FvKG6tROGhKE3GJVMpBybg3v9rvxTsvm35UGdqqjnM61XQ7XDQQDw
YSyPo9ntKbMPGLpDXtTB2PGQ0TBzmDDqa6nsJQX3q/8Zd67mbk9F3iby9ySRcUXN5UETeLJjPfR5
LCMCy12gZy4kwOQ8Ichj2hzC9BpFEzDQvbCgnSdXiGQVYQVyYUdTf47HDWdce4q0XLMnbxN9mRRF
C8PjPB0gXKTEjcUg0KrRk66xAIYqXkRYPoI2P7dUwESl+hWN6dqhxCElMJ6xh0bN5LF03a1AvukW
GC7sutLGPEKequDiEw22UzfVB8+SGqHuhvDMjMmuWN+W5O6dTcwYZOZe7HrHkzkEG7+UhX6orOKV
gm9vdJaX8Z+azzAL+qH2JZdbTBQjq4pDPtUnVfL5MrcRvYch+cda4mUSO4veNwJ3ZsWYgZqrqpyG
QItUuXwsd5MSteVbnV4mCeQJwJn46c7Xyp0TEdHvLEj6U0S7gkTU4nCWdcjinqv6ZzvUrCg5lVtt
C0Tn+NHGVGWw8em1QofsaK4gGJjlIcfIkx3tQKQkZlNfPBcOO53gbtfQ1QTOTTAAY9Ph3GwsgBxW
Cze1fwwfRMynzplG0BywCgvFNLVjXxAhT75NbZ8PcrMAl6zdrFhkJ7pHLn+i4VCX4WYRaZfUW/lu
R1yyBkKJoT11kQkXpEcLDYiMuFGim740nWvZry2aTYcoVu1yuhqC7mpbiqdN1LCAZHuYNQEhSiOD
A9FRf+9Zcksoo8vGf5UMD8p47YryOzPGmz9Y+AKnvIDYH4jWsW6hFvhMqNkAH8efLTuczG8Fq3+Y
Wjdr0q1ZDqdBj/ejRuAry2njDCRzUUhYY3Yt2mwU1U0dGkD3ZDC11kMWVX2P/5O0+xweYwFTlHLu
qLXWqVo7ZVOxUTFMW+Xaz/pOzNItCNiImWBiSZspLQWwh3iLSBhacCiE2A3GtJ2odmD8ynyHPORb
SNjcLK55QGzDy3rlUFbie6yCrTEkbtKTj+GELhMmoKt4Ys/JmsGzCidoU7l2LKYFIgNN5Z8G4nWS
emVOBlmn1rjTe+j14aVl/W+XGyGidIL2kIE5lEDZSDOZXbzMGRXUvX4y+t9sxu+y33j4RUZ67xeQ
n9xcp/JCjhp7m5jQ2fpNCzCRaDgb6SDUfZR0t5wORYYUYWvbSlburNMROpO6BSSMSNH5fx2zgtLY
XGE1QbBupfhy49DlIyk3sTBDc8Z4HhQ2cKG/7um24c+PaSfKWZJr8niPXp9W0rJPZRUuksmr5sA5
148QWmH2v4vuE/uu8Y+h/r6wkA6KKdEsTAikp4FqruDbcFRlPRqsA7HBb9s7DfgEChVdIkedxsRW
3jsaw3J5s6O1itK79AjFqJMWoq3bZSwLChWgLm1cxTgC9RuQUsZR2mA0HpC+7px5ncNOEkCKy/MQ
8YAKIW6a1HWCR8Wab4W3ECO4ZewkNp/r+CP2+LCH6FYBtC8dklruICnAsXPSBiUSkpxG0B1rjQpN
7o8Q34bEhrZVzCdK69vqGPPfSrQfrX0oH4yd9HaXEz1BdFvpdNhoT3V3Jb0faMB++r43Mc+pEqWI
JzaXaPpX1dlekX3nOEKct8KV8uHXPMU2qKIhqSWTn4QGvWOuBM0VTVNvkJolohP1YkQw1qZgMAtb
lm14LbppSDafOiv4CYt2ZeuRO9DXHFnSC4lxD3a+p9XQ7raGWm2jceCCfAU7N+mHaqBTjfp9Lgk0
fszKMR3KayFOanxWpoepl25INQEGQm1wGaYYgJwuMcLd0KYQDuuCtUQrPmpLfyti2W9UwqyJCBZi
hd2ewUqjfKDQtiYGTOVwlsUA2wwFVYnZa0rrn6YQDQCbFdVmUo6aeSzixu3Lc43EQbkIZbpyVF/B
H1apKjbOMgwKl5rtIznsLfP2LqKqS9PSo9XrbhIk3JwhPTs9i54zIxYmNrL6JBX0slvmw2cJhrLI
/m4LGpfKJPUSY9/7Z4pb1r3+Ndn4UtCDL4rhzLvY3A2tgoZrH/xhgoIzXjEZ3B7+wGa04mgSgxKg
JkY4UT6VmfLT6FGBH8ZY5Eb0KdlUd+nEaZcGQToci0Nh9Gsfh6HUtEveKSdTK+F4iCWZ0XmiRjlG
7M5A5abqJ2b7CXG8fJNGH218ackhG1rEZOqfR07CQecMkOihsOb6KrWXxuzOo3hvB3EPk+DUOPGj
DJ6i/zg6j+3GkSyIfhHOgQdyK3orOomUNjiiioL3QMJ8fV/0Ynp6pqurJIpEvowXcUMhKTchOdjw
mioPmxaqJ1xC92nkU0BPPo0Mw4S6IMypSfg4vLiVX77J1pzRsH10xnLn82FHTtpVlf7UycJk3bhR
+YPj/BLF4ntA0LzZoKLyMmVXH2Avb3apXZ4NmDNJtq9xsiVmthgD/+p6OG5AWi4zyDLOyTBotgmD
RUdZjIZasrVVPpo+ntlVZZbT+6qFOaEHm6iJliykr4UfE6oYTHbdAv5VmzQ7D7Ptug/w1BnUIXBr
1IeX67nZXE2yv2GCydiChEEvuEpQGPPXUOuZI2Ub3RJRsf9WC5wmih8iQPVSQUykbETs1Y4cVGZY
4pROfwlMneYDs8VdlYSYV9l5Py2TPaWZNOIjaTz/M8sjdYoKIbDwtNmw0oiWoYorvRzJCqqDxae/
CNtPnI4a9nQBOhF/W5mbS1y2aKVqZWxGfNAOhKSmOQtAVHV2TyMDwgGkbvt7CL/oGnqz3Qr+DsEC
dHlkkyTHasVPMjbloiIxEBeHLtk049qvwk2Aih3zFt5UMC9Vt59XxCvycdhLfAeu77NmBa6JXBp3
iO6NMs7D0p2N4L9CG7Rk3/OkqHaupm0cBiDFKfaFDRUhCFnnu1y5m1hnLHKimeO7yw6hMdW035Jl
+cxImbT9qLxaxvAeoHcEjnOJufSFSXcq+NQOtAIFajpPUx6H9NMkfF4HjxQuVUIlrnNh7TQPMmew
EjQ5mPXDhLDigITTVHXuRbhq+KEa7MU1QqVlHLyqEl1YHxcRfrSiKzZDCMxdo+4Xhlem/NjTxgSH
pk6kFnofaSjmP95qzCvyS3YAjGM8bv2tNJ3NYD5iVpmReVHG+OilnEiujm455TCyOVH4t0qACsK2
zc3NYakXuTggmKdA/PWoHsXNmuA/I2RoWod01CsPiF8kHnlg/3jcIXuqFeZ1TthCxw7Vlxehme9+
CdiNfy8X8TPk6xp7LhIsPrGIO3jRtFWZPEpJxmInHGVuuP4uIMLQCv+omOMs1b7t+hSnlwkMIQdm
3zBZWrACkuzdZhaIK20llZeUf57Ozqs7k41nmFK3AAriqzBGRKv00YAfGcTkj5VAVYml90j9xqTH
9i8uJYFLgkrWmMRyziwa1YH2MvZrobWv04NuNw7gCe8cVupc5v4stsMDlgSix6lYszNBK3Ccz9Aj
OV/kZDogQZVYpJQJNacyBfvmlFpd+T7KcZlR68dYBGAKIbQtsl3fEzw1QKeJfCe1YmH4MGFMfiY4
oduVxe48OSjFv0Dy1aMiR7n3ViHYzWo08SxLj4WtdzMoC6l3zDHh9zuz30uaGA3QfxEp2lFKYs0/
Eb0cjtatVONVA91C7cIshV9I7loQKt60FMK/xT2p4lJnpPVhGPX1UNbbCYfAHRaxl01GRawG1m+A
x3+Iwv3I7lPT6cQ76fz2QfJHMzhAlJeTMCz2a9Vm79fxDi28u15ftOjTUunxwD1ehq8+/FArcirK
vMoGbIrDwmOdIFgWJDe1pyYjxECbv5fjI2TiBqYDt2CNYrgwQEAlLyV+dR4Za2zxK91uUdZzgjJs
V8xopSngikb2h83MY7eJ4AB2op5gQRRfhNcm8UmJ0N5ADL6MJff8n8LnecSvqKAnVFqxM8N8Xku8
BZd2uLTBqtDXXoVb/iPSKLtbjA2nTkLoDKCgc8vCzwjQl0E4VYAo6suAsoRPx/03befZgzb+uXL5
5+mpsT9JLPlwdsnyY5ZSsZF5AbnpjEIF3FBSrjNrn6DBqrzNiLP58UcZfAhKTBqyeTZM3kri7ymJ
YlSA0NiQkd71C/aXciKumto/aXWrSs4cr/joJzXbOtfhpQvJEGqIuZbCaywZZxWoGy5XIil2rn9T
Dba1IJZZWYrG3pSDvkwGJaTN03w6VfQVsi2pc/WVZsgYiM+KlVBUGFxHNRrmps+OiBuB7X4Bj14P
I2lyF6F4GOYOz+U+Djh6V+YwLlTg/ZpBul/jIQkuJydinjO69I49a6ZJkbs5E97OjAd6EpI1rMN1
7E4XV4GJAqWVA65DQ8tL7yMZOZrdqLmHIcAIXhyg463JmorcIs8mIuP6rpxQfNqlcY+tyqQsm3hV
QahQoXBA2UyRbijoAF6ZL33mc/PQNEfJVmRki9NggTLham45uYnx7UPQ4uY9kSDnlbUIL7E8DITH
puoeGSozqhXerUZ5t8N0Z/J7qtmzzChlgWWIzQ0dNDw7AC7D8G9EynRcb16RH7KBQZiAAFAz2y7F
zYFi2GsbXt03C+ywcFIseMzCfPrYvFQiw6TlE0hU0EuAG9ueXIt6pTP7WLjPZXir2Z9WyoOLKFwd
/O+FBbvdA2b4V+YvtaW+sN6GEY45Uz+10Dhy5emHKTppkq3KLNkqSO+cbEvCn7hF/gTHa8WPUrFU
yCgPHbvGGFzruJ372MoIR6zjAkvXABYTnbdjoaCzFVJMkOqfY3tqsNgJGkoK2NCH0GNnVEjeY85C
ViC9tT9T4w0OsiSuN0PKDX9M5ukIBsi6tfigYladWnNWKGLFXzRThwFb9U/QfOA6fzOphyvNV+Iw
TE9JO/2fUJHm/LOKfcI+DLnD7Gyvinz4EDbNhXqGrc/HlB8g8WHXgvbNJ04DkqaIBghkuNWM9rcf
jYJTlCIb9N6kevfA7rsLwbRfIWSXZcZ3gbuvwFaZxPOAM0TyxgswttRYYeropxmfXf/r8OnOgCrb
IUU3pJQsY6X63jyf+qP6vUY/oj7sarOb1XCDXac8eWn945Hf0bDjedDxprWTmrzrSEF18Kdbj1EQ
t96XNo2ZmKOUaPxJQE67TMac0o5NAacsuUUB/UKxlX1OD1RxKhv7kPn6pmrJxZFCaCl29wu5ZnO0
HpvPpHyQBxZst/zdGJFoIbgqsCl4i7o6WAyoQ4MtvKkfmpfsIWsi3/yLDeNgJMmHr4xLxdDeCyI+
vZ8twhZMIk0aapQvySot3VoscVGtCASx2kpnOjbpTD3Y1T1i1GnLW1LerZoBZho0gMgFkbnyLLm1
LIbAqAMiOy7jQuBGS7G3FGvCmxDOCh7gxwlTlSHQTlvZhi871g+yUzmRWHH5qF6hvNWWjZLL2Wk4
W0HkrRE/ajOQbVGBbwVIoYSOoC6lZD3jOEWQsT6NHHOHZt87xIOqB51LCn64VenKCq597C9lxSbe
zq+qQc5Oe5/21Fm0cUHCKMdwsmoM8qSEv5n2gYbOGe3eW6oKI4ZZP1OXUv4kaNlB1iE7xDs3dg+Z
dPYGt54QcdriPdJ5zVyhF86BnqBEzxIbA1S0lYPfsg7u+vjV4sfNCXICrd/k4SJielSCY9dq0CGM
TWg6/8gVgGgZZxWpoMiqz71OsUGqr61RzJxqH/HWGEwewOxm0mEB96lxklngf5YhUCIFBBXZ99FH
+MNx1IU0zE4BGoTR8V+qnx16mcYO8ZZ41azlEFHILTQg4jnhdcKbsfsHBhHBggOnqk8K/KPMe3rB
zWyjWYV1Wdg/LpseQ/Lvpb9GrtH480JKJIUK5cIwkVRUnq5W963BT/CTYU9o6Q3XLraCkNPHPqaS
pxCzigtLIPFoOajgPD9aHPY9mlqecj8toVDl7sYU7b5LpqxZRj2e+g4uahlisPZ9xG0Crwr3/AyE
sz0GMAlF9x5wx02UU6tDR0FnZaMVVf+C8E4795vDp0JT2MHEUFP5Bz6KNt4WFkdAwokWskmhP3fR
C96THQZCsqSapIqCxQMdNWVtgXYzHrpfZzN3SnCTmkauApomuoBFs/kow/ykkMtHhWfFzICcH3ME
Hav/ScnLpeN7iohLoC1UP2mQZfj9KOTDDJvVEEF5wNpcgdIpPXU3TKhoKzrXPhFw9iVF2zwARLnC
nXvcOmuFsgHAQg4LJZOegPpbDkuqWok+Y57I/qkJm1Esm1O0wIpeJZUAbm+sg1TChUt+xymiP5nz
ud/MJ8gMBoNK/rTlr1+/BHyZELXc9tqHdGKerZ5Y5hgvy9ijvuBn1O8TvRrMp1nM0Q9esW1sG30d
qVwOcDj0tiTNFh3EyFYgtS5mzyWOSH/qklIJjHvllVwo3IUWTF4bOPajQ/sEudXsMlqwjsfmFfAx
zECDVtxUkr8w/hwoJvMx/Lv1WVPJbK2c8GAUaFL6I9N2IWQux/1rYfiMzFJm428m86B/UjxvFpSU
X/ThXLWHnV3+taH23owBnlqPsUyG62Z6s9TPRCzpxIyHyWtlxkx0FNQdiD50qLMyvQpWI7KZ1roQ
pTqsU5Z3cZrsJE0NeWBc1iRVfWDILRmvpkY0jGSz6DlkrcnAEuAkgBGKr78Qm6h9FoE7l4ia7tDN
Q+PVESLP3PdxuMjivdIQjSMCiMjKrL+XQXqQUL11lsINTXd1/JTaJalPAX520Nikjxtaj3q5dMp+
H6i/g0kgVz0a2sEH6+mKDuHMffOiSTtMv6IRfT1V9zrYB1DVo80I77IrxZNFJL4xmM8U5JsTSTSL
LpYCWSXXPmrzn8VvpvEGTRTiEQ/D7Ykn8zEvoluNTa3vUoha/b7y6YrlPp+QhMd4cDLwpEmi4elk
8As7+Lu49YGMtxoW6XVF7TA+TKNZMylVypftUWSKw3ZojloVzwJcy3HJiGGSR/L6a0UIZCTJKXNq
ijnzGy59HT/vAaE6tpmz/O/EeLnMC5X3K8V7mUSLwuGKzSSL52NmmUvFPWsMxpZJqTE8nGYKBabN
WmXImpBqxEpKG+jfyc1+mkGf5z3BvZuv/tE6UCs4I0PajHN4Pf8y4xRwiQhskA7vmJTxe5ExDKoP
eA3rWjaffrQQOobZ8J7Fx8L8mnDuCu/nRH7FkyZL3Usdf6rjPp8g7tn4VkyeJRJ+3MPr/G5T+Gu/
dAT8HkqC1dzLkJ2uvKY9CwT/0RhioTUO4GtISMlfEuvbUqBN4bdskhqG2fvk3KgbNiuwitqho7EP
p4LGs59iNLCsnkU5WnDCqUZJGZegOl52UHeHdJf2wdZnzZVU/xJuGxnBz2sODCWL+0UTGwsqGnjU
YdoYVnVDLxuWohJ8j6a+u2Y813Vxcjt1G0ekmHEIW/iiPTyaxbQGV6K1CQslaO5GArpES/gKtTUQ
fvYfJC1raGLTi4CIXqHoJvlSCaqXydAOtdP0gyP1Cl5/y+JDbydLNXQ3lq/hYgcRgfFPzzAyEmT1
FYFDCndMZPFc5rLSHnqgopNzm7EzG51NPRmsaWemeOs+TZEVB9GYOG/4SGeudpMe6UIVFgZb26S8
5tjN6WzYa/ioVBffDvOP10RvCTCS7L1lVW+31ryqzXlbPODz45Pb+s3FG6tVxThbllc/vshqb6nz
jN9R0DYC2tGzAeeXj17yCl/S4maG2aJ0151A09frfa7qq8SGKjp+mxEIAPyehn1S82OTcO1t+eke
sHLEkqdnBCsQpR155M2iTjmvaGaEitkb3pbWk8UwAOA3PwqegE4QXQtPWQ1WgzbXrlsKJTqPDFFw
izPWgbSVKPVrwKZbEAx2q71vRmcM7LR9omxjU8hDTmxdLtGM3wJezCGQvFcR+cyDPeK1YXps+oz2
lylC3q8cziNTufWw3gIbD+W02GnSOaAyDWk2F1QiwpRQRjJk1BmMrxhNvNC4yRj/aBfCqn9W/qdo
w2oJc/Rwi1htx1P02RIsDpCgm0aCMt5Ezt4djjyVFBNuaFsU66L01kY5EgPHRsQfaSgnvaVyWWwN
iZ8R44wQ6rvdA3qnay21EkJ65szQv9sOVCn2UcajeSRxNWsEz7nQhz3Dgzjq04wxsRDkly2emnHV
a8KIXTxT1WcFFyqiBAbZXHCtlu1AVrkgKfET5SA82dlk5PUK6yvLfnyMQElO9WVTHwsRvod6topS
cjihMR+YpVXy4PLf2LGiQrHprQ8SQv3Ai17FBHUf5fBvNGErEL4qTobP+gmdR8dgH4H8NvA6R3W6
rpwj7MZ6vBSuXAxVtXWGm9ZuooBLB4YlxcK0RDFYAVHFo+zbMc9jy+KbSDLGhYtS+fPSQX6zvKVt
2O9upvLG5tuPBiIIWPn1kwkuLwvoJexOvvJdKue+WufDP8FedUjpQzwp8ZndDTZeUkWcKgLgmYKf
NgBKrFvrrONFMr8EaGweAKJPLjplsi6IIoofEMZGvdlKrvVmcVGHYwXTkWAI/aPrmrkh9E5t2cyF
eklwzrY8gvRlyYGoAESsa0Qu3Z7HCTCVOKO+jNUbhVhpaawFQogc/H3KA7/EJ+tGfyHgrYRjzoSU
NbYa9h9stNbDbk+1farNZmW4OMqEmPNlblt+UYMoEiEytiwrOzs7li7h/+4uObHykgpGmo2Ip3oY
1JvewOCpvJGlW5NRu5vEifO+wh/3zs31zadtpwMnGBkXvbK4xO1TpCqFwDKS+5vhleTU/Jnhgp1r
7p7x6boT81sQfyOpoH+4EyWHYDJtkDpydpBbbxo6oc9RG/ABbdNLPVwq/4wfYMXD+y1tQpApyk5v
oDp3ztZQz7HGM5IaRJ3Womr4l4XwlkFUGOLX9e4muh59eG2FPxyWvjJSjqLfPOk+KhnubawBtUqt
39Q17v4SZEzBWqU4U0yxdJWVXkhgegVM90eLD7SLv6LeWLgT5cAnHsc93AcA5cpiXiEqRsZLjo8J
59mC8dPWRvoTu+0GLxI7I45F6DzYdYvqpx2uMjA2acXKsRxWKcq1ynfJF+EDD5WSohwUBZTb4jyd
ss5Hq15ZfBlw0hO/wvEICZTbQkkEC8HurRPtJWkeUegsDD7udXctMuNNh2wfMrbHzj+7rfmFdJtx
EmfDow3WWgg8IyEoSvrEhfd2yAwcrNElpSSTo9P2N16XHyqUF8sCno8HUWBvqgIDeSCZqfrfKL8F
SOGu/4vx+dpoBBFWpz6sDmVQraZZojWcN4NxI4aJZg6fvvtV1I9Ix4R8byajQFfhedbmRFkXBW9C
3z3CU55J6mEF23lPb+YB7mqbgwocVhb9mo1J1TIrxpgXd7zaYhe2BIp5Bc2D7z+D8BefnBF8G+q1
wCSSI+mMxa9U3sfkoGEiEspPbp0M9SvSD6LbZw3U0UR5h8HNMPdRclGmKxgaMb9JftDJdGfRFmEd
2x6zerK3HZwIG9W5WgGSjI5vu/juEJt0kHmsrEkyfwbhWkdhKvJq6UTfMfag1tYwguzZppFOVFZl
MGG066W0t6b4leE3Jq5rgXVywECgY+y0XKoq5IVCmo3sNr7zhDpJPdTEottUU1MBA3DHQBmQCmkd
esILynqD7zyc7N33idJQKCcXXCv1zR6+/RS9THRnv/knETYSHMo5wzH1gORjNRPaCizqEBtSFcMm
/tXlTyRPSSfWocVnXIOKD1Upw9cK4aOmL5Jkg1hMtN20vSsjJhsmCJ8cwTCcVCqyI/4lwReoslVg
HqQDE2IYbnide1Z18CwS5OgFVu4trfoCv8sFYC7BnibBQTQrLVY3JvfhDMGnUjpaYBYpSQhcMEC/
/VdT/HLReOOx24kfYSwz813NvyyIYgK/iKvAbubxPPAbjOrNVrw7vURRwdQFTkXF5311HGcfsg7V
lVXnP6fyJp+yL7X7zhJzTuwY4f4K4DFsSNea/SYq9y0t4hVtcYwwYadgx8jnFXJE1J77dANQLgvB
RRF2S8wHeVIHg1nRHTryWY6VgSHfFcm1HfV5mGlzNhwrCtol8nNrpXOrLFYyatZRCvnY/Wh5vAbx
tc+fAT+wcvwto3UbPKMY2ZxVoyMWtTyS1KBePlhl6VpGCfAmIvE8x4lEke5UKvUNjTPR313WYW1F
xmpbTe8Kbv0FOr5eE6Toh64CDJOfTM3eDqP5SOny1Rvzr6bo3OJS4yvtZ1NIpjL76KF/lOGvwX0V
39cPEAJYNM62wTRvcJ2PiePbfNJpxyppQo2heZ8DLiL5pI7CZs9cCgF8Uixn2r4oRzBnZu1Pugc2
MCzchtwUOIUCnSwgw4H0hmUeYUxgojYMisd4xwXyAn4bgLbl4NRcdvq7l960GhfURTTunHUkx9AO
Bl5f48ApP6pmEoTCmRafQt6iPeZ1kfK8wyZAuAGCt4Knz7nYqAZGFn9mZqjNpWH+uGgn6sDO30EP
rqhITCI4G2uHohuW4UrmPvSmm1dEaVxUY9WqiPc6BB5jMpzy5lnDb2aHgHNsbksxZglUHfs6TLsu
+y/mCtK3yozt/rzvvtuAZ2eiXWL+O9S0pQMdxak3jWHNw+qey+irEwUs6e7d8pVTzr2Iz0eiEtyB
fkOsp9v00XS/JWlEBrLheGE4rUfEOmB7mAGTU6d4M7KGBt8vPC8Mp8iO/kdEZjcdtbMWsVBse+ID
3UFq3q5yevxpU30KwBNkJNc7tqZz7YL6dwSyYnL6yxH2pI6vpvP2bawu0XB3OttW6Nk4GZdNdDfU
Zy+fvXdX/K9SPSmI7orXHpT6g1d2behMapj/wn4jy5u01JlhcdXE+GA7M597FY8qkH8R6ZHhOdj9
b4+LUEJht0W+twVVFHCL1Kp/Df54ktbNje4KWIXR3XdBhqy+6YWOf6E7K73zKQXEM/eqoQYmAw3m
LdIj7xTxNfqgFHFDOMl16MnjRvtKwWwUQETDad3W4OxW1fjytbno1z6RajoQrFBb2AnPelLAI4Ef
NlDFS3o78rs5R7lEzY9yCCX0cy1ITMx8k6DmlJUSDfuEvcW2jgC7D2WdbbiiEjvkjxG0+rEp5UFW
4N5m8bHSRp4u1a4Vi5KjnbL4ty5NADcYjyzE1N512j8Tz3LaTvC4zj3qlo6Snc3U9Nhw38lslk18
eVMipAg2qQpnTSP6MjwGCydhAf7zmvJ6IFrPo+CCWWgxEDsukPV69+FZ2iLADe64nFP1UafKopUO
gA7MydWjLg5VZs317DhYPNtNVLS++WjchLSejgHiQhJkU+HoDLhcjFxn0vScxx9K9SgY48vpvjVs
Cu0+pP08Mas1vrGlXtLIMHJBryxgKixwaebV9mp9aUdWRLmL0N1vQPCGas3EBlEoanY4hNYKPA9Q
Dt3T7TA9eNAvMeMUV+l+dq3ODsd8puM5B1UWIRV4tbrwERYVrDxQ8NP4q7MpUmEeRbly1J3BMUoj
3xutk4cYHWZSQERXLbPK3HuEMqh3UaJrUOAJixcG8wMBNaERd+UR345/LgeCwTUR0zOB9JUkQsVJ
yLKv+hqgzugB3VwQsUcTwR+40gJTvEMQlLv3RmZ/tfzRGkQD8NoMjg+7wJaJTbeNoYtOpjPjLeHj
EXWslpel+tOBAwpNFRsGKAsSjU4dbGPk4mqau/3rSLpX5oKfr6AZEgEBbCNRSkkCv1fhzuO2GWS/
TaFMiRKce1Sgkn+3Pussme/wh1OCbePrMFZO8upNIsCsPzWBgzuhe1lZKFCiBuUvcQAwGCsXycnO
4NrurIGXCZ+s3bA4RCWPdkjT3E7Qttb9gF7UQysynmrQryus7hbXdL43GFsSAR8xU2O1QDRgoXfx
cdD//5THVrUesuqc5/GxJP8h+IR0yPZ9UW9qEnnZI3eqdZcqS117Bum9ah9eTq3ZgI+W/hV26f/8
CJ1xqqoqzwl2FTuDIfepBTs2iY64USGWxFvaMUDiG3PJOm9gkZ8UmICpFwzOto4tnfiwSNxb5OBA
TYsRDFBBwN7ZZvzvASCm4shlIKA4uFBKPzCoKeomHrOzxacvE3cFK6/eEKH1uzVlBZRGhUithFQ6
h86Dcq9pGBWmISXk1FKTkX6wZRDIuYVk0LJsKqON6h/DCIFok+q4+nAakzLQjYI+XV42uVOVi+rf
EvGaKMNM6QubtVgQpfOuLlZVmT1tTKGt+DJAFdjkmezuvYB3qfgfwvyntgI4ScvV8y5NcrXjMlCp
fvEjaCbizGqgjaNzVqOQamJTkwCKtHOpnwyEEc8/ccOcMS7ydgFZkqlXOo/2EZqxmrCNcPap8YPp
uB7uIBkx0VyQ/mErTR+OA1denEn4eiPughiKBvThRpzd4qpj77R/E0Y9qX/pVbJobA2c7rnlul50
WAtvJiOFAfvGUn6rjvHaUhdm/dRspsCNV37mkjsun0uc2aHx18QvzcF9r9yd+JDwd/b4GjCb6M3V
BUxHHXEcQ/cHD+E8EnAGHhKnB7K4HX99Lkt6hxhOF+541sVX9T97o1xEZHh0QUkIYz75ZN5d6cY3
mbArrK2c3cIj/FTuLfSL3KKbb9zb0FpNTLKSwrFga2WfVbOukOrbASMupwsXuNB0+cmRNrTYN3w5
Lv5eQqQ2EhPVMYmOGlFhvC0PpcNn3WZLj/ydOzMDboeWfDjuIemXI9bsDCOmzXOArydNN509GUiW
FiK2yg6mvTs5jQj2m0fVZwtMLIGspYa7gJRfSOiw/Mr1jzpowC/rdA9zCIg/+hbCJFm40bnNDtZI
YdWzY060jJ9xWEdYXWjqaNtNV4FV5uyUjy5jYIs+UrLaQ2txB2ScNqiSp++C0hJZHLhwJbx0Eot1
Yd0i5V8avOscGbUtSGx/K1q6sINfbfKP8YoO7ktRaLcIjgFxnNHlio0BmO16s8JboPCuHVSg63T6
2sHFjW4xPb91/xak47zTmGFC7m+PwSOavY/bw5jvfBYZtfcskVWtVCXbVgM3umblpmx3NZ8HHV05
WMuCNXe5nu71GoGqab1om9TFM7zJHzqM3xr13DjfPQROx/mz0ehctDzb+klTDvIc8oc7nxaCkXKs
S+qd2ltA94XSFct+1NhHT6dMeui1P+mIeaNxJbDzlRc/FBzjnXmsyIYPTMNt8qGnUE6R/bjZF7Fc
xHy9MTA1o0BOGdhWkNJMgmEJdToEPesyYjagGGPqj/2b5xGIpoDtr40frvkHF6GvGdxbDccKECO2
FfjOK32Td1cKyXMwtuQLlo536sm/Gcnd5TvwdYI+xdGbcCoZCWAixTYDqMN62/42OZ+MyU7goTsZ
E5whnmUZzqcvreJP/HLzXw3pRN12xc5Wf4WCP4v0lMLCIXLY4u89ZLveg/UVfKbhSF4NwYJcRYYq
N/W+dhxEYissUgRcnYAWUykNymSidv0EFvMAUGCXzaWonn0a8wBPuRR9aFW+MpzJ8ntvuGJGKUOn
/E4dPCSf/FAb56dUsNno6kYfErJfFy6waqXQ64ZTyP0Y5Nbn24sYrJscXjUPO5tjCrOOP3wRVFrj
ucFIeWzJdasW2FZ2YCPnsp7dI+5HpXnrtC+dO4s/vnTxkCwugl3rHPirLm66sSqsuYKPKgIgZQMG
gi5qUgufR2y9x5Xq3RPjGrOmC/HWmPiiM+0TLL7PZjoVXEzMtQnj0BK/GHa5Sdtrlhj4Bt6AyHYV
ReDNG531pDPh7M0DxpkYD2H87cmH6FUcPzUVWP7CDuFJQ8JKnvgSZ6oC5BZKRonTLQpYMh1z8r0N
vLaMiEij9YdcxTkyPEIuHLb55KbAdp+36LjzhEdwkCp191BhOzOiv473E+0kUV7tXXNdIYgMLSbZ
cBOmH3U2gf8hkHjjvKQwYyQO2tglsWOgvD4VaNE+6s1Pj+dSlJEOYCPmZsQyH5X/tOVfGfarojjX
5UiWzkNS8LYldZER55HOgzO+Z/ADesLR03jkmEwB0c2HF1qGd546KZNbyO0SIUJQCGzhTKWau0mf
KIizVGXAQeNP/yi/HBJ9ytAvKxv3rdhaAXK97WAhwjsBY6EJp8vCzFM+nfLgdjfTpAlU+nPF+hQp
RJTPwM0WNBz/Wrhi+sz4FA16hA8YgLxqm1VvTgM9AJbVAEBKsxx88sObgs7usKnt0cw1LyBiUbwV
6sUyz5D9Fna/S3VKd3hARWgkLXUp7rHIScta/wyD/JMDc4FLjnnowH1nBq4QLpLrBtNOSbSfmbQZ
Ic8V30r8FFGFJhHs6uS9ThEFFHpjmKL0re5d4mbfKtyOtRmh43nH8jx6j+JLMMA6fuJEIyNHdQ+P
BKO+OmzgZfFRM7upMXMNphPLYKHHfUL8xBXN17hESI6R4eNTavBBn4x/uH2EGswryFN6+c+cDtEq
W0euzecIIJX5sg3aR0vWTEZV0zk+vvkOjzlLEKbARQfqrpFyRZxiZiScwr4bsMD+C5NznhY7NbUo
SRt3DlOfQoAFa13KOTcqzUWlujVlsxqjyFCMaQi6vDDKAxf2+U8vtK9ugLg7oq7CazLxOlL766cz
I98n4mGMhwibbYd52yeFYnQ91rfPpiV5zcPZNPZmv8X1q5D+Dnd5Tde8t2q6du4YVLYHy6D6jrpn
rP9U2WeDTuu6EULMSB4c3yX049C6NLrDOKzOpLJs+i9/0N5w6KLjrejECYkYWuo2QLXJvUM27EEK
6NqX4cW4Lnih6n3N69VgquXGLLiwXTzeJHrz8M0VQrXG46um1LbEv86o32A2yumyB/xsDMyavGaO
F6+sfMf7XAHUkhjrPL+m+qeNOSQ8TUZPVWVqxhiGtQAzQB6yHXeYXfANUcAJXwJvMm0ViLm2SSjW
WVis7yIOhsZkFsGs5k7/l0asDtw7AMuCW3qAHBOP6kfnsuBkZ9sBYYhwqQwSUa16j/FLuPqWbcC8
jP8w7fu0XnLtm2fNhgQOvBVtVkLhqGwkGP5RWl9Vo9mUdGIV+dbUPiL8gs6eYmc1WYMtLXKqpM2/
tj4qyTVyPjzWHWZDhw6M5TRlkDR4KvKpzuWDRma+onEO8w3A9c4oXinSPG+Nzv6N6m1D2ibcqEKd
N2BbdI6tmrsdw109bAPi2oiHYth2E+uAgys19hajeRhfBkDDbC/rYS2c71Y7F90LmciSu3p4ZdnN
i9b/cXQey5EjQRL9IphBI3EtrTVZRV5gFE1orRL4+nmY0+6OzU43iwVkpIf7c8dnLzqcHP0tABpt
rKCTzUwsU3T/EVyCOOGDIVRnuXrril9Ne1Vk3BOuT7ECbgeXpjkxvsxbyss/3kl8SymUoRDXjwEF
s/8bCx4gR8wGbIQB5saprsdqrwOla23y53GcOd5pIsVWjzF+s9tVYD4y761ujr75iOmmgwMAUGka
D2nU22TK3arOZsPGELgbG4iG1FjPt12kD8cisY9de/IxYtGIyw8s64s2PnjJn2M985ztF6sswO+e
VjH2fRlAhXrtmBjHKVjua9+d/0qmam8AZCx3mQrgEefuPOGYV7S9cDYDUdZo/FQC3kDTfPQHBKRo
zubYzmqXwg/EpTh7jXyzoDXU9SYz5cIsdwWmhY7Nh2TotYkO+OB3YhytBY9kE7A5d2+tg7+FdWwU
clgJ+Ilf/BKdghu2wlIdOhmRh+w9tddNeSOhMtMN7NL4u7xRWQzdP8X58NWczOm/ZDzZ4btNC0nC
LVlHmHvamKKtnAeQr06JXsLGsCA7qCmvYDwRI5t7pBbtyb+Of3hko2YgPeDuiyAF9aOxseMv1gGF
m6/wTE9d1qS0vBBMtcZuhacGsnOI0IXrTBuvZjUQIXnXJ36G+WwC7hD89AZzA5rlRHSo4GbxbNQ9
4Xl+eYWLcQsui52BuKG73jgZPcE+2oKSjhI17iCBoS1zddciDWnou7E9wdgp1QnZRpjqVoycJ0DP
0XNWGKVb7wH7ycIZlHON8TRUmQtiqst6l8gPrlVuuYYLKIm2Q/bKjOkOxDEQPhXOq0OoEVlXqIG7
+xj0mkGBb0AVNCSPgbGmLQb2zbuS4w3K/HzovwMaw4fxrBKzzdpHHf1Cq/FC/GMheIsEgiwqQm0h
TW9tb8Aey340Jo1w5k8ODHU21p8olWTZGLCx/CSQkyZGQ8I/wy07AwU40wQFpjhKrHFf87vmz4ty
/Rizt06ym6ZO+0jEMf9QSuvpBM1u9LJ14rybqOWN+zMMG1JspvoZad6HgW5mNhZf5H6mGb9CfHmd
SXEVFxxMw7brkvt8pN26xWEZl4SbNR0CCwOna27EyDhYksx3v0aMztEUHtLYKg9Qh+3qVvXmHg/9
Igf7Wk8tYaAHKgQ2zf2eWkgqSqU5Vpe1bW80D09cGq9i0Pau+EC1W3iuwuHoMYAhRVrNZAzxZ9VQ
UsyFDv3uaEccfmlyyEyw/quplng0+CU58SFvhvWo8s/aalHa9aZjPeGi0XhZsTDR/7EtKT2Y/GQT
hswodrqK1O+4/c64GubW3s12g7KM4uFQOhxcJca1N6fFhqleXVsjQxmj/a91rSealu7ZV2F+2nQo
a7oq9kVFGpzeumDakS8qQ11ZiI5jExxwtcKlMYAmBUfZT6el4R4GXB+lQ+OEzkuAUFBU5QtddPO6
HRd1WC06xnLZPCsYRm1/aBCsw6PnmOhUEeW1xFKMZcEo5kUfo/0R4j0O+Fb0lyz9N+q/qnYLUqo+
Vgr2UQvHboeojoWZGCIO8hKx28ONbe8EDVt1vfd12m/QA1XeSf4u9beN+ZtDRk0iri62dxuN8dLK
lAU0nvelhZGRF7Xif5V5tLHNdx5fLizpdCn3cgYzu4nwtZYzG/24L0YIZOHKxT5bTFS7BglKlvhB
BmUuAghZZrbB/bJzIm/VAmGLK1x5+VUq1lapeQ0XWFqNreJxLMl3h/5hrf0q5J8R/er9vmr7ueOo
a6v014H5l+NbH+E2ivYvSgtCCLDc0Wl685JhY2IB+4qVhpFazA3twv6FQMZb2nJd5XyyxNMiNBA9
uwbmJYusHGybm33q6pICJCPnTFS4YuNqE+V+EB+WCiIIWRSdPPJhwyrU2cKq0quUhR6FsqvI+owB
qyPaxriXRzK4iX4qJjcYQ0kiDgootPQux9cYfGhYhm1rzf2L2/TDqvEIPxXtO7dfvL+i4OBiBaNx
Y8wPLjcYz2YFCMLhQPnHAiCJChtAVJAMh3yTm39AxkF5TywLKvsU+Edc23xLP3C3JDYabLKSh5wq
geRmU6g24XvEuC9gyFmgDPHdgoZKXmTCjgAkyVAFLEeh7OXpJsME1XPdrmmZqAw+HaBpKed/jGwS
YMaIGLJ9zMODEvD6e+u0Huo9Cyaf5fLGE1++qIgF3AqkW/d9En8C61IR7sB+ZHpiUaU8KjEs8upG
zGpBCGpGxEMhyhg5OLykpMYa0y+lOQqJaCLxyGusLiptRqQcZjWbdRICFVEftRT0Uo0cZBvP/wxJ
rI0aCQE0VXjIPRd8X7tozUXKL8lPr2GFc2lBw7I6t7GbCD89KpbELhSsfAoZE3wDgjyusA+Gbl8D
8amBwmTTdepQhyI/PVkut6bcyi6hVVCtTV07I50juMlm0J9EAMycxsK+vBSBPcfMo3l3wqOq9eno
u1HuO+vSkU1HotBOhHJxPu1GxiD4RvOu19k/QgMAeaQky0i9SnsJ36P1PtXxyyIGjjlmDfJpnePz
04x+V+OQGqguSlE9yq6fD/HBz7H4smNpjEOtfqeCf/fWa5dOd1amNZJABx1UZWQtqqWWAff3YP5V
rIoirm+mSt3l0O2VktWj/k/U2Gj4DpPpXrWIYg3tpToLTdwjCxNimym+g0FbshdY+ZX7JgtjXeLP
0Nl9YpdYAOqYcmr8/eZOzMxtfXGWrgseLL8iG4kp2qBXzFwFOR+5YP+moNk4S52tELD+mmd55A+h
BUEvwaXXbyZ1VzYMaQDv1niUkXuh7AcEPmt/Y6lGpG94KRSUMaWctsAgnbRh3fJy5JeTeKsO+L46
/CQkchxCQ7XQadE7aPAUIu+jT3+0HGYP4DyMgdxGNadAj7OWhfluYNtW/G+pYxMNyrvCBjytw33F
Xs21xp0On5FV7Vbm2EZcczstsygUY2Jr5zWy6Kh/Ke2e2spZb3/UnLV0AUKLm+xf57oju4vZmhy5
C7/M5OLT4tEJJmSJFoKE0VZxiSGAIcqRPkISb7vGWpUQ7UdwR0FBtIx8amDDY8G9ZgIhKaEG5PqC
7a+gnahLbiXv+mlYDuxfWy0wrt716tPiXK6py7SGX4+OxFK+OaELpQzigtKTt+E2217Gmm8SfRKq
nB4NuXdZhZsBzgoD3CDUiKF8TKyiyrgWmbdKuanqzl3o7lRnvUrVH3jdc5X3rhvvSFfPsMfNsDJb
HV3kEnd/8S+o985AcwsgutDZ5lQoGQzJA4xcV8JAri9R9mm2xsGeyglpSwr7TZscA4X3qCDp/YzC
i8O1sEmhwHB7an5CygM4ESiUmpA+s779xusmyQsMzZ8w3lrsMaP7GMiZxC7LFjBreW4sdWC5ESIO
vRwLQDUs4dMUpN1bNe5F9PKAIZs7XoxRua/qI/9LHFBnxmtq6VdUhyNRU2amMQPDjxopR809ZFJr
fEoNKkFuL/3sYWDkMllba81vUGYLoyVHplAXCblwZBXhsj4NoDdzOR8kvoH2s0FdZ3yrMiJM4SYs
SZD91OXLRhbWUd2tiivr5BsZaAr5Z4cVkyOVweFJ8V8tHa0JVYm2D4Gnq1g2oS3o6doL5A5fM20H
+cqFpNL2fxoLyxARquwx/EhnPypyM4XrSkYYfK/oevhu+epRBg1gmhhBhEWWMB8wAwd9BLLUOmJT
PXKZFUyNEC8Hc9eMEyzLXWt2uaQcZg2lABMnuOvkXaNYUFnF6bcX8ylzE6hH/Cc4GlVQilF6TZit
o5idEfS/BiuYMX7qUiLjT4CpdCu4rcYmX3v1w0VOlPrFoteqxlWZwjVLAGiqmPL5l3C27QMvX4B8
pteafJRWbkTBfSh0EYMzSETzUgsxyebuJq/DhcWxNhKVr52rajxsrZjpQzZLSWXXBH4hKCwspCG0
53mv9Zikr2ka8d7k3vbQmNRNnu3Cwco9nPoRfn1AUBwsNYGYLAOfosqVBy6EnPDcIkXdE5NUgu+c
DUSW3RzSnD4Tv8hWbXjVinanQoDRa0EMOVi29Axk7G59/ptFkyx7Ll0NmwKnjpcJ/3cI4kbH7Y8U
vvMk7Xj6yxNEYvB9hcVkYqDruSVoV616ay2SDdW7bShg0zm3crglKd+3gd+U8ioGIr6nTLzpzsM3
Fo6/1vIbSgfWrBSRSd1EOQ3f4cDEXMASRyNWVK5t+bPp+Z8xHjRUqc53lw1e7hjsGoF0Xlqa0R2c
nNwwKxNqxU8D23FNDisvQMbHTGexcnbZuHs84AnEYdUZTwOlANxj3lVPPaRIM12h7ZhV2D5fa4T4
IPvu1Td+3tRnUAJ3ac7dqL7EtBKo408wvDpf3mJI9CGhoOSqJOOuDsGidtE+5Ptb0KRXEBXh50Zy
YQuYrim77nqHdqlfjYXRyGgUZenZ4QeSiEoWqIio4FrMe6XgueUoISTOtgtRDvLbZOy4JGDk1Vct
zsxC6ClPnIPzEIaWabiLkGVkMn47wCBQI6X/USvtMgQYohYXWrWC6FLFtE62J7W8Wsa+wxHUnVT8
qh6qehdyw3SUOY3YXM8XynRtSkb7mOjmOSoQYnFV+3TycFdzypXmYX0b2v7Hq7NPW/tBNm50lMKi
xscT4g4zOXExB7BmL1hKlazKi+OQrmrwLl4MsgzzusSzbBnJKdA/6E+Q/mqkbNbftTFmayJ2QXES
3OZD46JUp7KDoM/iY7ILX5sJFsG3eyrKKU9yuLlVuU5DyuX8XzlcY0PdJW14zhQE0xJW1qoijOvF
Gaoxr0sKQPfB5PEKNq1/zKbFgUtL9E7pdiE+ghzfGSnK6kkuNyPIKFx+D82CBKtj0UIEZSY5W2jH
xcqsj0qInzgcLoIgeSeMS91zqSYe49VrH0yw5SPPlUQm+qOoWDJvBrFFY3LGLbyT6b+s6hQqTkEd
By3srUQ3ZjjhXFZ5I6wzLspO9xbwOSoMxrIYt0mxy7UjfmJ9PJbDIWe40LGNpAmAFocyyWUQgoiL
2O5qSBFV/mHLf9AyBjIJHvpZUh6b7Ds3LYwUcLJM9QVJpihPlbqPqWMen8CBQnajvIYYBIaFkd/K
9B9KrJ1sdKqHy/eyR9jk5Wfsuu5ewki22QqB3V6q3HSKBj7oufK6eYMTq/JwsbSsKc5BuRP9T+s3
ByVJdjja5012ByZM6GFVudRe9N2iqdXP2IzvYXYrJOzfKQdFotrmzVbb9AvxLbZ7Vi3Goxb/et5k
mSdJb1cMJgrXeJa8kbuj9WgxZl9jfBXVTauw4cNjHca1K1ijwWezmnJduuJRaOkKfXtf5egfWA9d
Gm7U1GXZA9BTYNDDqoCQSOJmAgZR7YxYhyBPEwQ8HcU+tG6BTd/cllOIVret9wrjuy2sG4UDG0q4
92XEvAO3I2CapNKkdX8H519FPFC5C34HKi14mvlHP9KuR4aPKZXso57uYpqNzXBhlIhKLMm8egKl
8w5iq+sgqzn0X8ng5JMJMnGkpCk38SrcgVfeRA3/Sdlth57rMfxDNNBmLmWwBsxGVOzD122ck+Vt
1HpvHurHejTPYXDLOzpMf2LSExh1WEBgcZlMrqirVcO9GO6sonP6Za9yMoGr9OQ0f5HyRO83Sc7Y
5Es5O+khU89619wbBVMVToKGykitXeYdMHGbW4C17PW7lu8tz1sN/IfGmMuRZ5sLz7GOSN+A9Cp2
g8kyHS5+TvurXe5FkS1beiI19rI5N/fcHzahk327wUPY7RonS96seuPXNPCjjTQudnRulkRHPDyO
LHs9BUKkbly9Dv+g1MTO103exNkyGTD9VkDINAVW6neAftFZNPiRT1FU0HngYbiL2/+PC79Wwd24
IpwH2Uf64CS4YDvHEtotxCAsKbhmnTPXTgbbeVi5R0/sPZNnLXCWKRaXHraWwuoip6XVKHbVeM9h
kRJ1h1cU81FNqSRY53R7I3G1Hb1DyVrR32OCt0FZoWSwxL3E+XfsM9efVPPGCNQEKARPD/56YixT
EoLYxlMLucP/CJWjTiOm42IkD+DpLxsGklyFQNadpI65PT2CXhPyYo79sTWw4Cj+aiIBaNkp8LcS
ubdrGMWmuAm+MZ1VLOUdB4O/J/zUWaeQzGJLzrMS1QspAMhSIJ7VFsyUN6Pd5H3LXPJUJgt+t1O1
exleC+8TACfeSrig2QlkxaYcJII3lVtOuho8bTdk37pTU9uanhWPLpez4j5r+xniHeNryPqqSGn6
LOLi4jo7gLanCtwR13reLkTQib8sOl3MIbOherbvLbv+cUjXZf1ltgQljL1nIC7jiQtJm6qMjhIH
j5Nvqgrk6/SPKMUMsex43pfbfZJFC2B1V1QKW+A+eSZEvmVidnK58KovG4aOgYDchxg7jmp8LGB1
+cXe1U/5cKU4JVe7lduv9Ph7tLHr5+jhvCM946ThMwl4RUYMejbigoOZbSz2gbbMVHVmqdomKt+V
gdg+9oG8+o0V86znLDe6S8NTH92a6qmxQAaDgNMHV/TMQ+Od3K5W+FCr35E7UkeeVW3RsXj0EVxn
IeO1pkZgzJ+m+RGJtxFXGqyjddjBg08n2x7yknFzEDbG6N+APEXwalRuQjt0XofMQx4MK0nfH/zy
PMWXi4mJlO9C1stCKugX98yjDzf9HR1slMlWB/ltcc6mWLxqDZM4JqAwPlbqoY7vjX+xqAIynzHj
YjZtfYbPKr5ZsAsctBvMZxmx8pAInNx59YotgBfD8ePViAEgLKOdMP66Aa54Zi/j8lGZ954+SOjx
OTJywsQLGHamgC5sOPc9Fi0DY1VWkORc0BbX0BGP8q0KgJ7A1QZ+ZqpSVdq1axzU2BAnzG81yl3C
U2ClL6LNtIzBN2gXZffUskXhpFuTPtUAw8nBlb9ecEhhbEY1SRZC47SA8YVyiM3jHwhG6n0orhE7
dzw2uK4H71aHyLHFl/DHhR5+tuY9RMe31yI4FQA1GwkulltkSK6Fp81jBPJfajvxhv5iQuHq6K80
ccBZjiCXLMaIsuPxU3IbsFrJi4hrJAEAWZGNf4jApLX2LLuHmrEQSwc0NER9/hSfpZjDCjmPwpVB
mYsfbUbvkcpzF5w69iR2y9SNfXFqjay5O2BtxxmorAzjalpHi2uEiqhcUzWlMXuZ8gsq0iRH6kEG
uRvj0uASoLuX+XeSIyFkryx/J8kWer8xYmjVP1wc20CMq5BdZPAb4/j3RMUdmiQppraBpUgvMR90
3wTtTJMX+lSwWuIgN7Zj5y0lrxHHpwWRZZnNwqBizB0ptWo91pHBfHAOEpNWfI/TZ2kQRy1eunpu
S8B+WCyqA0z4G73HiArnCn4HgHAJ3TPkIa/9w8iEATxARRE0q4Y7IoV6rNuoxpglOBltM94SFXYx
yFNSwifOxoTvVxBvXdhDLQkYIVjLwvhnc9hNRqS3MUGYV2Y0hnFnvRfGs+ZqTsCI4wg92/3yemi7
NkXvNp98xP8LOr9NWCMHN6VjPPBxVMVMbWLYyp4NbI+Xgd+3fnEo6ROGykuQl/L0EqzX5J2WGdO+
Vg9LvHNp/CiFsrJIhQTYWj0mFHtXsI9TMf70jb2o9M/JFekkKPXcmaB91bUK94+hof1Uws/O+7Oh
16iCpVTG4o5bum1/plCJY1CD7XbquxvFKyGMruktQxLuf5L+egYmgOqJgS+idSo41WqsNybUSFP7
ihoiP9O3q8SvF/l8q95AzKGo7YDDGgSSvBGuNVD/JD730XfVPEb2BjWlzZQI9sYNu82yxPwi/S/p
vTsZeQ/YZibbHqA8yZRJ0R9yOJgkXzv0+pyMtANDywrWpdrD+oUUi3YseCVFl0zsY2UttJaSUSwn
eIMU8YOXkU+umx5/7qAgnbjAZBgjRiBd9vdU3DAEb477bUxG/ZoEC+lB9YhnAoSnz8IV73lD/BM7
4oja0XGZLvheSOVJF/Yx06+Rir2Tl5lDCMxkJ+yzBUnyv6z4KuM3F9etIxjiSRigbbvtX6FR3c5l
i7ZySAYjtWeB8TURnGmYtDnZG+W7wrdeowinLT8USr5O4R0+nNSr5j1J/YG5NZac4ibPW/puVK+m
eNOMPz3ED4M+5fODpfbcytUVjRgUPJNZkDsiLDz9bDgg9DqZwjTMcq+HM5Kh7IyPgfYAkzyiZidc
kFjne5hgikvGiRzKdG4xzLsm2BOGMVf5oKi9GQrmqWFWsPshFWRpyJzOpmSNnGtPQfDJzF64dF1I
YZNZv8F3GgqA1rRAZcRBsVXU1aOhmsMUvPyzJQBuCVbTwLNhQemJt5bTr1zUMM+821SiGHD3M9hq
ADKTh1I5GyMZaY/7yCDvqnhEtKlLVWxovBhdasv5e5Q8RJVzEXJvt6h91j/pfVgdD3AOQoeyoPYQ
EAqzD1rzA88hwdSciHMpT2FBkzOyWcSpxFPOeTqvPawbinw5zkfh1fdCgRpb3Cxvl3Xdo7f/OUW8
LNgglG61znq+b8HF7Bwu5Wc6mdkpcP7vOkbjod9bkkV3/z6UKwi5RXspg68C4QCMd28C6KX9K0LB
S0TBNnJaTfB2Lm5Kvestf0nml2/BvJTaBiPYXq33EYI6qd3ZlJwmXbGGtLVksU+k8twrv4LYuNrt
Qw+LL3jzXU16GQygZcUo+Zcx4F9/mT16GJpMgEThYPpkp1ltXeZ9u9kpCqm9C5dLFd5ORCsCyh7G
/AGhdirY5sgO5bMe1p2BDL5tAWEy/NSHVmeeYddVXqL44sDgSsWnIj+j9tm2j6EzlprJlEpfbMVG
KETp5ejxHYxOdo2+QDgodFaef/IRs72Et2fGcpVwRvlpBIfWZ4K8gadLmt/Q+hfLn6S5IV8ODHF9
dPK7nzS7GQoxlg6yBxkDl20IroBki2Ns9EDqU70XeDfTxdDrF8vKP06Vgi4lqxGCDplxreHM0TZl
jc2+/Ux45iuX5S+jRaR+1JAKQsQb07rmxj6AUMw7tBtvA6tmiUJ8CIa1236V5r0UNz9aSOXe5K80
fPeHtxBgn0JgDaJHb+5Sdk/JM/c2Wn+xmq9UvDf+QajEQSi3bU6lpc7KinRZUuJT0CCnn0iNQXf+
HputSWbFMjXGDHzGhqRCGfMCm88wOrQQg21ISNhXBPUrPKBm+JNgvi74UB0BcvHa1meH8GjKjT3j
PBzjem6qywLUE1FZzzmipYYJTchoW9VTYPP3imrdFcZVSx+BHa0au6P6hteiMQXrwabCl/fQTr3h
6iEJue4xzAGvMuZkEE38EnYwTEYuxKChMtqXR/d74ngOd1zJhHWHpdFvJ8Mt1i+PvIo+9culOh3I
Ney1iiLbBqZ014JN9tulDfWOlrNV5if7kHNKQQuCLUiNUcp3pJTuvtDUbTpcI2Prs+QEMrq164gJ
9GxEB1PXzqEfnlq7egxuvivaaGX53VVBwnHVNmG+VWG9JCSFe65MarM3mvguBDNSwF+gVSdfIJ16
SoaPj2tFpeEi9qrJ4wT+pTuOgt9c2j4kJQsKPUTS7o9NlK0gYwJr7PDghiT64HLlSfpl6JTH1trK
TYzzpLnbtIj6jvhtfVrVa9KydY+hr3T+GWpydVmvkBpLjpU2aSsEOwZqlIvU3doDk/N0PYut8F1g
/wEI6uI6bo91pryqDBVAeKDCx4PQgoPfOfdRyf6ZtJx2oqNgTlmqUBcdG3k8rc9UYbK5qI9CyfYG
WfHMEL96qkyBuXHbQsc0aZLF23jSpUeqIJ9AqwoYDUe1T8aQLgPEmxBZwzXYlGqvQbnQN3QO653C
pcogGKMdqsLZTqnGEuDnCLuxs9KdQFbvRxox/BGngYfidKkL5uT/c6nYISV81ABTpZ9wwcYYQ4Va
Hv7kWCkLvqd6utXolO63TnezgDFB+p3x9gSRzsODac9ABlCdbc9g0bH4AGa/KuIvjCih+hLWXm0p
REGMIG/HvntK30U6tRI+ZRpXy+YSXL1hSPrAO/dBaePacqhoIlGl5PnToi4N2uC7gyfdVYwNgPz1
IDnrGgIVhs27DZ5YH42sHzuxGAkBmxnRZcP9Hlxr05fNUXQpybnurWOIm3cmzeV9fVFhcUi4iHWH
v6QIro6KYubT0eePUE7Q4DxNX3f9xtShBQZnr0VUxfjenDuF05j2bJyJpvETITm3qIQqnFSN2Ik2
2gsCGLh5NwPe3BzOia4NXAYsxj4dbfk5hOvegIX2ZQqAcwRzXExpEQeKBKZqFAjJ0Y1lVkgheGF/
SeYIOd152ZEbOJOTEFC4WA++t2amsmikKnIdewVWkGpbFi1K+QCVUFkyJy3K/suksdthFh70f1L+
sXjgvoblxcQqme70kPBLuWv6jqqekp34T8RVGKPvIqXNqSURVS0BZSb9GoE8i9JDVV1Zrc5Kq2O2
Z4WVPzhkDWg/qfbTUeSYeS+dg8/knEMrTQzQCMlHhfbBG2eei3futYuy5uLC4i9gX+KgP7ZOPy/o
cKRLtw7fKsI21GaughgthXc2CB+Yd9sBBtPQM4E2x9zhlkbxqePMBz50WllnPT2//S9+0QWgBlX+
WGBpCrY7Npyyk8XFDiWd2CunXwPqaD0W/yAWznLZH1S9uFo4bwTKsdoXi47LGMyZwjsPkxzl3k2Y
sxj3lln5Snzm9Ti+qUWPXdRhkZWgWfOX8bk3O4ZNJGHjgYLLinmqvFc9qGQuOeKkEN3Wy4euYDpV
t4R5vXHfeOvY/1DU3wCzRMLZgr1hgfNxXUYUzscNE+urzCTut4YNPrc7PnFaGLn8wfqDLxXXf41D
ppSyO9DDTFraRymuLjMuN+6G0YKC9CbaaGxLKbSnVwJ4QP+HZoex+U0p0en9sw43zeCxocaD7P66
BhSnNAAZJIXImBG1DIfjrjEvNVDuuOKTxlBrlm/sRKaEhRuvQUhNNFSvy8g5T62C9HWKhZm/J2mw
NjmRmg+p9PuOuuMuY2iCOaqw4LORR8r+oZq7MffXrmEv9Zgu2nQ3dVqOUBVQHbCsceCJmcKG049M
hDpua/4NxC/Xaq7jpxoCjIKThOlVccO1NhWyIjxlw7pgIinNzwTyfsSzkGgvRk0aGkJiR7RiYH61
+Mx7ntsOiETUYDHBr9xMiH/KmxIKIEhQgxggN91Jb9HjRWmQQrXyksLASH9aJzryVWBIGe4C64sm
P0L7jvcEYBQyFaFEiLdGIbnMfXkDAYNPp07W8TQtByzYu9sIVD+NWPmlR5f2MIKK4h5iABDBLRS7
KAc/m6zR4aHPMja+xynggPSnGabr+jyH3FJA9lJDtD0TK8p4VmJ50nxQ+fpHT0sQ4BUKC3eh/pcM
9qlj1lEg7UCz3ySVsmKOWdIqxwK8ZXZWCfxSvUs2PA0wbSr02dBHmWp4OKxPS7/aydUkWoEF3uGe
9cf5QKdrcK4rpgNzPOamtvXa4eBL2mMKsdTNa5l+xzYqLbBBdum9w0l1t+i9cH0MSHgKk/7mBv4z
9JjKAg1ThjMLam9WpH/p8NtQe6iTVddKubBb/NH9xIJYMntGxsmOCQ0Y1sOET5V6P1n6VWSfNSKO
4PsU8/m1UJqGjIAaxxVhDa6hPDPaWUYnctUzgThQxdcOLgBx2l75coqbGq5TS1slY8vme5vVDl/i
boHVYF7ghWjdN1v7juqtb++AZvdYFKcKY16zeO28mJs3ptOM7daT4MRKbV/qAGCNhnostJJCnO7S
ii3fUU4Q4pN8N7RjKj+MBPihz0xY3CP1WCBpinpDJRO+rvQS0n5WGIeoOCQcAsqLcHSC/7X6aYd3
lVlmUiEc4OGsZVXv5DP2UjCKdcsmYsFF0xr5zjM/ofOD6ygmDSX4pPzA4+kZ0w97+BfYmyjapfIU
hO+tizCEAFQvTd6Pnuy4MrND6zep+xYS0XecpewvsXekwS1jqTk23NtommZSmyRs4Xe8sTC3MDPz
15M1lfWXCRLdmgl4sYOBnSglrdSOFPMmO3gKgq9C+TVdSK17lu6r4WxnGzgfXneIIR/lr3E8TW2W
VfBPR9ZRBuAIPAg0ULD2wwxJAEhh25vat7pp9p2hLVROCPlLmnNhtZh1w38NApdff7KAdptVIbcu
jmJNfcniNJQQJ2xr6SosxjumWtJ0hjNFWjx2yAmOh5EVB9yNil8FeTZe/bCQbNq42fgFzo9J2XFq
FasCbJjuMm9WCm+yDAIChdtKScB15eEK5Yc2AXMaOU7gDn85njg/48Y63HSXvSDCTsI9TlRnvmR2
wZa/PcU9MtQ4UY9t3PIxrQx8Q3IksG1EWXoeYIIpDnAgUjpFDf2oli+nBjaPcXDWT3WvMEcUP2bT
R8hCmth+uJwMkHDc4s0UFR9gtNAxremcu4a50pjQjOmKhWfWllwBCnhmuD9kv5ADPAKsiib3Ct6R
MDK2vgbn/U78aBH35SLAVql2+ip1wWz7gsIqOPzmKCmRhU7d3TPpPHOLIz6KD2ZkLsP6Q+3vTvao
oRG0WGUbBo+Rt+6IVxbeSznQjuKEi2wkpYDcznKdKafhpuGdhoodH+pdhEZAydRsopQJdLuQC61C
MoWu0HXn4SjUbh6ZYxjBXnSLXQLojFOu8t4qwF28lUZfj1E+0ugglHeYeO1EfAiPSfsaM3I6hbfq
w6+8vdnqzZBLfwRkDugS9asfrrrxr3BvRvmrFoJglDzVtOdJngwV+XgojxOcNiCMjELTUCuFn0Hz
FEpXpgDvLZZnBUtp1q6KwlwEU7MmjsVOcmGFWi6D7qoRsRhLsS3ZPPYI8xHqVsSSJ4y+DYMBjXse
TjTN/I7QNnVKYQ3cccCJqV/L+jPVd/h9VoDS2+he+ifVuGThrqO8iVtZl4Dw7pdhny5a6Jc1zOg6
/avktZ8odLG6GevoXSvHW8Vhofj9Eslu0eE8s9nLKjh7Ms7UkqUvgac1xNi7X9T/Ei/HOlIvuQ5w
ThOkCqeMe8ibgG1xJNX96NBaivOlZ0vJO3LR8R0X5b12nXVm76rhDbdB52+ShADgOrTWkbHjbgbk
lDmmjNaY5wIgyH506ZpjHZwq/dtutiTuhLiklGJYIwxrOq5GTIUlf2SPJGrhEuURG/SLZKJzJx+H
/7LgyWmcuQZiii/Qm3FL2l62zZQnhkIf4118UbN9EP04kv5nZiSDx6/U4+eA/bngIxidJ0EWHdiy
YlE/+tkJmlnP8j+azqu5bSwNor8IVRe4iK8iCeYsUaJeULICcs749XswVfswO96xLVskccPX3af7
vTpea3WrA7VuiUdSlUb0YJXlOzz+EQnzAKQbK73GyX/wThZTIWJ6jk6bD6SLIL4Mczr1Hep9zm3L
xKvqDfCgeAiAFDCSioj8kV1kkucvQLssEq2ks25YYlJlMEdkvEYefo/nTB1FNvjMEsVyE16zmUFt
KQzIua5r8k1AI54b0KKI1ABXbhXR2+xPJZtjoZ0LPV1U9qcxdS9aC6r6YVIHPuUOAJaLwa/27LXg
XbXKP0Vy43ofnGchd1X6waSlSgzk02MW3XFVEC7e9J7rTciIGFoz9S9XYeFv/FkBiQZwjHRdcHhT
5akmA0yx+IJWA6bVUPXZ9zRu+E6KRLaJeUjxwC9y+YkVCPrQpL7J7tU2ED+89LNnaZZVBxnwZ0aI
9Npvo1FgzWL/Q1sVPyiy37pwA0lM8Kf8/w/4Keyx/JQd/DbG5BZhvp6id4/jKQCxscFKWYPeNW8W
vZ1G5EbRUsFVNpoHR8EbxUlaT8+DfgxMgxk/8ZG0PZdE0aLaXw4Ro7TpUvgbM3tqjAnTjrxZsG1F
cLWTDyv2dzNuKSdNZ9jkPIZ/XvlPtn+lIEr/iBuX2r9oOFjla8bQO8xj0n/NGdq4CqzVZIMd5yF0
3JPKutoZG+Rb325jD2udrQMDxMJjyCMtq27G/uaTGsk5XurxeSzvunKW1iMnf2PSJTUKJvbBckLo
B3rnVjLdJeqXyqWl+OrNfW98432pop0GGhQUVr7SRQVRP18Jokgd8hKEXkZXMSvyCAriEtqHMlYg
zKgrs99mBKlhEtoWQR9uGQDFlyNvpYd0MR8lQFnjveBW4kC5R2sch4P0n1Z9LCADe692eqc51wzF
vTJnP+pIJPozJETUgWvQ2amLe0bfgn03kn/YWEgGnTIOccbwbtp4xq5YXN3G+/CdZzvsx2jrWb+h
kdEClq+G6BDO2yELR3Xz5BOi4ky3qcfZD8D+FAYVZ5iMcTY5RPjU7XgWAegdTlfRuW+yh4H7pgUR
EqmHBpwuQAKR1O+9/6TnIiealav7gnLAQazNWWrJKHQkopWWdFM5y4gOoEgs+QNbVKpiOLTePoE2
1rBrq+gcceJ24kcZVBd+JzrkBguXz0VvTgMwkxSjs0skTqUnRwV8IndVIy2ytkcwJSyothupxqrz
71G5RZ/yZimHy3JjeosiZLwtlLeKHqchJQE8h/673X84y3Kbk43/L8ZC/AehzgaD0dKxHm9Lo3Hb
OupdOekcAkYKzo116aVXpln73h5+q744l7Bbsgw6ZAR/cWzeWiwdXk94rKG4OF/rfbVpByb06zD+
HqnhVro3PSfhsE9oqArLVcoH1voImKQk82S1x+DOxChAtSsBeuXy1gM+ZvvHkLN24HMqxa8m9na3
y9Rn2z6b8q9Osn9x9GOAZZhInimqCYGChThP1qLVdhmG9wZDFgEbZg3shVmE6DS0ay309i2CdUTv
SIuj5CVLRqjiGjERXftHtd7r2DBkVCOGfVZ2dOZOdAIKY0RXLc5lW7bfeUxVZBSuHBbmjPHT+ExR
vrTuL6xocyyslVpxohqmPcvoMm65LraT9mA2mmAyN5imRahtaaJ8AsNZTS3k2qReyfYLyFoDAUXt
iXlXxtIgXduEH+l8GZwuanYEaa9asPePNSikghY5dDwM2iR/sduTLSapTsSn69/MGdEwHmNxig3M
kzQG6FhUIo3ckGv0a5ODSwf+m0twxGFphhFG9rvkaGDpJXPddF9TgpJdJ8xUvaQq+c3n42wljzg+
NNyndQzV4Vfq0aPxNJmTBcEMQs6A4mCMVnpUHd4H/CIhmmBW/XmdQyRFYxA0MV3lWS+gqpBCIq1K
lYDPF4CDzpD2oytAt9t0EKaQsvcxM+YWf3UU/nj4qPVNyWm2Kn4mpOSq+rEYwCrt92hty/asjDtS
VgkWuw71N6S4oBxIIDZ70/wxqpvPtKdD9K045c8Ne7Kd/YyTmw6uYNNOsEVWKc0UME06uiEiKnKK
6qd2dhqGtJkG4pj70nzDB2bqDv+H8s16o6Nbp6gyUUBgDmNLox37qHMh2823cj37ZmTGmfOjxnmS
BRiUGU3hfPAKyJA90yj6vvC3h4fEP2fWUwVvL4vDqDO23mOQ5sK48Ts65yGU5eZvkHP2898TaHYI
VJF0INvQ7OIVq44vHWWggj709HOsCZ4FkAN8fI/BtoOervMJGEPsSjRdogHqJb5m4lsqRXC/vfUM
BS6XiW8Ix6MS/nb/FS2yrOJUNp6SDaTKXc4SwMquavlmjCc9bxclFDMNdrU3YYacfieRAT7DHI6u
DY3rUXBl4V7nhVDdKYOMLtSU4Uh+ydpPvHlLB459/+lPf6r3biXzpIgaCmXVUNNeDhe0UKYKmI6j
Y1pf6b8bWPbs6DjS9TVWlGikBhKoWJkkWeagrH9s+itQ/JeRYWnPab+sGjY/HetaR/tTslBLOBnd
yW/RHTn86qAdHFKqxSvChi1cJf7spr8xMnYDthsoDAKdzCLe3Q4PG2pwoHCxFUAYgnyVBG86GTnT
xASW2RvGbjmbIfLUypbOxZQzL1K9GyrTA54hJHA1uZjRazFX4JG+L+1vQoyQ6HJrbwUgYEv42mzh
orpE+d4KP7T+vQDhOxccenhOMn+jFTay9T/YQrpB22RyEubGL3Y12mpIS1RWbHMG+U37bKez2V5y
jfRejALvyqYnKZFwXzNWVbftYdgT4T0XvAQCzxa9VnP6t4jZDwmQfqjAEmrur5Ek+SMvPpMzu282
k0ElheC2H8A90Scb+y9LXnz3x0eQkng8h9ZPG++aSFkUzjKvCGXRi4njV77J4Z5OpwQuZxt8hUhi
1FXWs0RAEQzzREW5AepbCvrmZ7k+mo3VNf0GVwV+yDB84iVdSF56kuH68KOVh2guFGN07bCdshCv
BniKZa1yUGfeXGPiVt9L86n6KBoaNdV0MYU5BOi5ltP8qCrusyaeJfWncnahc8WruPMLjrVYcD2f
OvQKB4b32yYblPuA1S63Xh3zp25ONk6WJD611akXmMrqujmQh2IrYt+qd1O20flRWhv7sVeIvquu
x8x1wFoSNdeeeu6C71BXmu9s0P/CmnrqcNrF0juMacMAoFnlaMPW9BuW4zILbwqHZb/9h+iRqFyl
AujDjrbJccb1rUHX5zNzbgN1gX4AkXVg3ucvNaxofnCkJI0k/FrBYO5wh8gxo1oMqPQy3cLuXvTd
H6XO7GpzHKV7ibXjACxr9Mlq1BetfhcGVrGD5FM3d3ER1NwI0lz4LF9y6hltgtwW8kCU0yCBqW9r
NNlaUbUTzakxqkh1a+Q/xvc0T/4zxstkPOjkxYfx6NIYtNbGq49TfY67c8XiZu3HblOoJ1VA8xuZ
bKwMWhHHkDzQeNds0JkwoEtnObJUdBuDPUdzezVmpXuzbX9FPRo3HNy9V58IUaSUJ08eTTKUiYnF
fRvqW59w5qhBE8WnR1ef0t1zuesnMgZbyZqAzDU4vz0oWirKXxJBh06xagP/pYB5VzfQx7utSn2b
BKVT5g+BOqqvpzRZJuOaUSqEGVACoOYp4tCwi3uOzfnWJ1Cil0RIACUAJ9EOk8PcESZma2m4EIpl
PMSPhL4Q0uEUyDI1yKAVDe3Ka/uTn3xG2ZbMqcd1wzzU1ccICWNMw7U9ccYryJslsxsmXXZUsjXP
wgTJ4XbaybGk63A2thhrVLQGhcjr1lKdA5Uo7553G63g4qCbGvnIaOMs/S/odViQTz3x7qA03GZE
+aaG2v7NjPesvpIcoBS3CvCuqBRnp7sePoAhGcIi8hg3WAmL2J92xZSTW+V7ZmCc4N/17XeFaEl9
r8m7oL5PyldjHEm/uYb3SjqPmAC89gZxnCxokD6L3j5awGGS4BFYXzWOpcHXfmhk3aXlRUco130u
QdreHmGIMHWwwDuzbmNXNrGPU8fkvCattRzke8nqpJTsl9F5Mm8GB4YMbdiYnUTYtuKAbongNUcN
bxD2acgYqn6PvXcfWwxmVZiRzY1R4q5RACcqL5n26xv3niS8sTPg1eWojILONWMt9e5hg5wMQ2M3
whkLjzabToZ9zlTQKvhYEc72sl3T3qxmXIr6KxBUvBN7f9BcNqBZC6zwgtR8Q+w6tg56/KWjL+XV
V8xBj4ilIl8nwHBz6hWN0CyuE2Bj23iI+uwn0Xr0PhssXyF9SANqRgjzMsYd29G7WEBS6zisdVXK
Q++vY+aA6ixjeThB8sUAyqpFofWoZ9UIaVX1eKQAmMQkxsG4PE9wheZx41xomStsELADZzmbXM4i
4G5QRNcKqHPP0Y/11U3AYQR0gFV4VyWYgRlTIdd4AsA+nIVyFESFUr+hNRk/cjWtJ0m+wcE5cwrD
D7v2ONPsdQy/SBbcikXFldODe8yI2bn42FEVhgiSTSA+5ioueF7hehxWujoboQh4YP/19ZqYRH/D
w2Gon6nxZOmeyN1Xvn+lXndhYm/TOAog2mJlRWvnjCnlPc0IUp51/xyHA+1R7aIoA8ir5jLlBZhX
1Za6DE5PhOW8+AmbACyV/bBw2XA+zTUPjZ08ygZ753rojtnEffMvg4E0wn0IS07Tejn8CeTvPOe6
0iY0EegMND47rC8Fx9XZIayoBk0yFg3F4bYGN5Ba3B6p21RFt+g042kA11sEQX8WXbiZ4mRX1uns
6N0oRQMW5Q8DxQr/0U9bj6/kaU+lHh2G6TTHDj0gnxOdSsjphYLUEyBxtS8OeLCC64mBjaCGzFRS
qdiwWjnavpeoW2cr2KE7r1XvxlLIgPkAbXVZ03DuY5lrwlsjXu3iMHAS0+zoMU3Rsk5h1GX2mixH
wAIcwL4xvjVOx5UJTdPsbiH1ZSR31x0FKs1AOE2e7HivVEW8rBV9N8bqr6wiqoH8pgWr6YAxKdEd
CNT5+5xpqqg//OhZhuy/JW2sW0MPXqbgl8Qn1XyIN4zPCoy6GjK65vGXlD54N+8nKhhIC+atfPD4
u3FP/6v0+MIN60Xml0LfNKD6+3eP7dEA41N1zLFhBtfVrqBLTC8kTLT+ObLShyxEsgRfWb0UAnJU
tFK9L13w+4rtXHfrEXCfSONHtAcxnoxrcFn4dqTJPKzvAHlxEWrsK6VcR2/EAl8hNUhFbNKgW1e9
utK4AYTFp8rlMS8opV41dMPqxD0DZvE1GBMbLjAfSNMjIHvOOU0MVMZ4SOtVq64jLkhTSMPxe55t
DeztpSCGXawspOUB551hMmiKHkQm1h5EctF8evZOVHSWsvcEFK1SmbXKiGJp0IvMhIGHj21NLV1d
cc1prXMq8eKznac4m2xG+W0IU1DASEBGs5j8JFCJ6ZHxip2PUXd2mMuH7X1WXFSzUsO+He5E+uwl
ya2QiY7NjAqGQ30jsLqo0AOjivdwajczo1NNKXb8mSvJTI4DDRJhFX8LSedb7rHhlqu2nUcniP/K
cLC5vlt85ByYoN0tF3T/rSw2bqwmFJ2Y4bPJAcOtNLFM7T86fLBvd4gZ2lZoPzFQGDleiPwVASpM
uhL0Xxr7uiGLNDiXgTpGb4A5vzHDiw6+Gh5W6caV69soHTg0fBxyO8HikkbgRQjkeQJ7LXFk0BZC
46GoTikeeLU/ScpWvH6kJK65EZ8/1xBiA3U8Bl53l3wQsQ1x8gqH4yTRQIJyA0Xatj/plVs6DEEF
tcsSQzmGA48xfC6W1sASiPhZDxBclApSKjY6rrPNzAwIHqZ6aoLfeUXVznboBsF/tJ8R0P1UvXmE
w32mgRoptGtQ4FnHfSpdKr8ZWf6b7KeBxBNx4KrgYyAlFEdgLwxmpw809R5dqVrmCv43DKdBRaX8
RHwIC9bsfhQcYAnZ2r2FcQXPA6PuEIfsQMF9Ik44vhdqtJZzGmbaAY5kZb014aVq8m3FDQlrNnvf
XmcqjwyyEKF+7LD8xJdK21jYLRkY2a5PAIbKJlq9OuvQkOD2bl69LfJzP9tkba76PKFKy2Mxrk3N
Zf4T40iPwAps0+I8NB+6D/GaQvJau4w5DDJcY+M3dz3bvJX2M4j+CnEdmy1UM6YugAUtrmxUNeUk
+fPgOM7Bi3FlYfFKiBmGzj8fCMj06XF5j1MbfhYRTPnBYCVS9155E9rOAywWnTzunwYRsJDnvE1J
DkmMNB4tsqQ/0gkKO10fDGL9hv6M/Th9Mglu25sx3Szj24FuQdLaARFjfGfIx5J4sGCHSWD864KY
/EWRh368qXyxJvrKdZTg2dkx0YIC2SOKrqWzHVs3hY2hmvZyJDbV4vyzIoBxCbWC1KCtQgW632zS
H9yGq//A20BAuwnYkPn+SH22Jys/T6HhZuXbXA1XAZExxb2kX8KABRKSjdDIdOCHBGJh+K81jBFz
wxraqveOx2v0dlbgLRtaATHRCfy6Fu14LYXgTH2ipW3mDxrZ7pMljqlBCyz6H3O+rACyexP1Q1ZH
iyknmUdztp/hJqD+lmqeZdOx7FrHHKcj8tjOwkHPgjrkvy0934S8yXYmOBasWGOKyV8j38zMUqC7
BokHn740svfLzL4UFjNxZilGuy0ymlcWoqeSpKu5yrerSD2lsbqKgTxOWrym5dQNVPsGs59JZO16
RLmaaljZ3bgs7HpdMDH1r50+V+hEsAKGTVjwpyTiHjAN6SU+o/YAJmLd4ooMK24oIfGUmKBNzwjD
dFZId0lkM1kqSdEm95iSdG3nQJeWUBNz9VWOvz09rQ6BTbXcFnW3adt2ETISse1DWxFPzx6J90pQ
nfNMubJ7uQRGb4hqRYshSTRSOv1RToeKmfbAF8+5N8ud0m6ARaAYPDGvJJnjZkl3MoMe/gjG92EN
OuXFiEGY0eMK0rSW1GoVL9wUU4OfGPhUjZjfjh2YjS7fopHPKtDE+dd50wBq4dVIW+rhRg7n9Vmv
wTOTi9dpAZmtQwafl3nTU8WyBB81v5+SNEzsvddEuUqdhqiNA3EWLjKnXozvS5u4vELGkBS9BUIa
yzIO1WzCqIZvrOurfaGszWk7CCbE3SmqGaT/jvE6Cr58wDh8i0301pEpMX2dFR67GVtaKex7jOrr
HLVh2kQ9TJ8kXrVAd5FbVJ6GLqp2JgwMvbrb+ilStp7muTqoWOoNioJNZKlFawpfccZDGINAW5M8
lsNPDDQ5FzSCl66vbM3h6rDRDzVnVKddO0QDRW2/1FR0cn7xWFELrmUxLr5s3SqkvnBOeSRAKvGr
2yd1PIwJV2JeHk18an2L9ks4xTuB3rGjvezfa/1W2cNFxeZbDngOBERoTm4aE4g3W9F4HyZaQjwm
jtCiOZw0I7emsGHSlnDCsT77/LtBHVRhRQ/Ja6nXUIB9DDz3uWlCd+4ONEXH8IEubjRCTSqDhRkT
R9PbVm/2dLGwVzKkeDjmSoTB1ZlSIJ+lgw5PG4DgAMtUIsXs5bQ/es3tgMdQNvCO7xHbgz1yZClZ
YgOyXbaHGgVVb5htYTSTaPjtZf4RVPdxChkAvY4cFTrro/BPI8qXOqAm6V/oM41PlgJUttEdgKAB
zgP4mn4poKHMt5itqahfB4MHkW57m1W0dz59hApvTkrUHxEJMlxsjU7LVwC/gxYANFhUq4tw9jyD
mEnetI5DnvZb+3ezY4Cmf9iTq5sfQLqbpKH9AHNZzLG6fWf2h/SVOvupOqvBKa9unBh4abd1N2xt
aHlYQUC5cDnC0uULC1EH5geCY24UwIQozSFgwkuQtkdovgDI0NDtjSoKFMR/Vk93VZMdDOs2dNTX
JKMLSuOc6Y8I4rBxkdNJak+Lo5hZHxKkN6eC5K3MXCsuwWSSD2VPrAyL7EZCF53UmmO0yR+5sZmr
yAYvmgIE2d7pyqMefF6LnCxKgUJ486tdoF6t7lQnByf/QKrA8ATgKdqx3MRRtFDKFY+v0Aj2wZzh
eniAeKsziArqEeLC1Wp/NebYRYqgH6tnD5XEG+vNOBIvVx8VALlk8OiKjdYRr6RSH/Jwl0YfnPMC
We7iUlt4dndI+TYiRd+gvWk5hHR8V7187fWfsv4ZeSXntBNNAJuuFO+51b8JTHhtD4gQhjsJopeu
gDXwWpivsUljN5+fhnXYY2Wd5tufD7bym9AzKrVs9oK9px7fPA6e0jpRRFKyZvQqo3u2ZhZB33Lr
8jpVlMgR3mw2VlBeanm0zWGtVz9hyiMewjFqrFtSnL2M8TvBmrz+pzK/Dzd5uJ2SrYr7VYJUtPE6
yUysa3VYNznDMP9f7jw0566Fb2GlbvChbxJsL51iL2tu6zUPoR9aCwVbWayxGWLeIuKYo9q8YII+
QjwlZ1Seiv7L6evd7KRDmN4083uSM6Ilky20Eus2s/xAfefcs7DQJJm2uHp69Pp3Ab9aBVbdRZDe
o5Wh5h69H3h9GmadACnaPzQKgz6tmIfIIEPoIB74Br2UIJYrhoyNLFfebJb37Q+jBN/cbYeAMC43
czCsdQvmrfmaXTQpjVcYiUO8QHqgM0dmQMKnFllvjNzOVs+K9d73+qrsd1Wy79U/jAfo0UQ7mHAE
I58Vi2ayrt0EWUf0nOJnUD43L/O/J+sZaJsYF1wfvqUabbe4eTpeLmeyVhEHc6SJqR/3dpbj4A2W
9fycpmYVzSWwIfM9dxpK9DTkL2QIk5c9Vv21MhG0+RYDLB7jw8m3QIMXEjnIwb9dcgtPqjtYNNe0
C9enqBFtdJYe+uaqc1nz4xjPNqI9Q2sP0DJCGOD55mvkjMPdXOXzbDp3Jq3Uo2Kvy8+6yoddYWMg
wilJubfaXNG6nXBGOWxWEdO13u831AWOg/1S8Z974uZZ4+/NAh8oybTBpkF0R4nPaz3iLmUhlgq/
mU+Bk7D344f3klOqoFcQG5QzRQ6PRkpbJ4jJWSs06EjnmuCQ89JgCitvA9e8qelWHlw1CvOgFWzL
EEcdxQtQ+Ei5mIRM3x0uX1N0dOBv91zJEhTdOymIyroVFEdnMbTU9GZA/u6YLPUTu77dfKtiWHb0
Fbb8o9AzmLQobnzApnJYx3TBqINkqhRsRfFIGOF0+doAuZJakneYF8Lql+P0oNtx03m0UHfHBpCY
bKydzY2uSaZrqj2int1Ivqr8hRi0qbr2UnT88FxOm7p6dxKUfQSyH/gCA/JAjyof9T+2ibe4e4xs
BooiGICRZVaoX5pL48BgW5Q4JgdRrHNtr4iDNa2yjn3+2wv/vOTpMS92uveck2Atd2OxJgVtYVbG
8oxNAPWMO4FBA64eAnTj4fEfcyOw5SSbLvsc6begQw78X7isiBjSZmnDD2D98LHagPXuKs4Hq0B9
a3o0opohSXwwps8O4IfqE13O+1Xc1Y9m+NfyThojs/ho3xingE+j3X7TFmY5zCRsuTY4jQjjPvI5
JKqSdVDVSp1gILMr795jOG6ya8d1Ife/dI4EBdSSbtLOdBsj4WlYLA8RbkPKtDR72pZDTQ6S+gjv
rluuYT4cSLmgLHij8BPMi96Xhi4k/zXje529RZAofbP+KcLx2IBQ6+K5gOwRomvYLU1JZbdq8/qS
Gm6lfxWs71m01LODLgL8959G/zUEcB0dIuhYncL9GB5bxuKmBAgUsWoOd5264TqbYR/IrzQgVTlW
VfvkUMZu6ed0xt7GVxVGXKJgmGY31JJLUILENKM3JXjtqEmviuV8/S2ndUOWtJsvPCXaZv9p8Lcb
jK1mf2IFNryrpuIi+y5Nqkr2hWZ9BpTEobcvJ+fcWK8mca0+992OlsGk406h38gpqC0zYI7DjdJs
DGfkzDF892QWS9x5fpR/+U191HtqfgeFZi9aI4harGKrOhZ2QmysuegRM6hKMF3IRZqSF+ERoekX
jAz2EwvgMS8rBmsqhpcVQryZOuw4BEByGaIQhIKt17yp0xz96+G0RcTEoiSGSz72C3XiptJI8d74
QX7TEai4m32A2Ge3tdJuOBNpZ1yQqTu9Mi6tD05JtU8povdKlWBdW1MdcK72v0NW7vQUz3RmG9pa
a1uL/h79XIgKb4RN34GknXKpjo74m9JeXcTSL5eljUNUJ7zW64ucnqywwvOia2dtkDhki97bA/rf
+D6ohhre4Ip9AfBNgSCaDoyBY8xXs/Oqr1nTTa2i9AmvSw2ctvaYYMhI5ctK1J+5IC+tVBX6Ie1t
jrkWTfQTB8raAhZkBEkLQ9t+TamRXqfxSEkqVhAsK2m76wfseB2BULvPTmmO+lIJAe+ZNQo1L9G3
cRRinybI+lK3mQeVsSuPntOeAHIPS6fGtUVwfTxnmvlo6KlxwrjYSUaX+yHJ8LiOBVc6jR2h81rw
FmN7CYIaT3BmUbCpk3NAw4uN7teJvo2y3siZNpskrg5YgtY5N3HEMcAiaFRodvxDJo+ukOkY83M5
8N+JXxsxAzD5vV70nfCVylkVnIZxrZlTCGnKpJPHOLdDzVhv/gxrwTzUGykuoatcOl+lheRGcDBp
5XEACRcDYi+Y09dy2/n2bjb9ljmmtJGdXUx0wmSWcWsb0OysZl1vuEJ+hPqH2jPsAvOFxnvFs0Nm
cYudcFU5Xyoww76/5/F9jpdN6Q3DGa+m+CejZDN1F7OjyRK/dq5p6zJ3W6C28xEhZB0hQNu1/Uq1
OX//CPOsls5JUV3CK1Xolpm+kVT5NvbOZFBuJW8pjg3CQT5pRAje3u88IdEQoEzojYQdENNnjhGn
UGZrXKwL8oLLrPIhQLf6Lahwq/cZepk2kaHhDfBnSCWUB5JPEde1BlfOMRUboKBtts/EZxa6Iv5s
8qfItnNZS6GBqsJ93QBezcvhJbLI2/SC4KLYFsr0OQ+JO2KyOb9uysJnlLCgxgoGRxisovrNo2Cp
hyS9ki+jvDYTRl44arljLen+cTH6LxgNUYtwd4yLXbOdYm4OaGhqpnAl2hEjHzcOjM0jEKXRvtkc
gNNtAQ43cGW2Bf+AeJl9WqVxtXKfLi2RcKbAOBAx79Htek+oQop+neT0yhuPuNtkyQEcdDFiNtjJ
Yj+QRqAWKDlI8qmWxvHpq6Wp18Me4Fb46wUqCre8pI+GUyfkOTEIE9nKh6Ynr9oYvTbprZngJPv4
fGr96PjZxZgfmexk5NvCP8+BCs1jrjSZP2EMQkfdasm/OnxCDMvlllGNYR98uYfnzwn+XFv5i4HX
s2hvZGQz76B59yGZDihk/kCWSD91VL/xttXjIeL6ljM4bw8TaXbGtCbPkX9QILVYzW82ByIwwCgY
MJhFLcEWgtSuiV/z1LG/d0OF3/vdBiGt9Kwl1rVqWfnNdd+civI3wiHZasEypQYc2CogD4SzIsCB
yQUZy03MyMrqYHGS8/O98JihGVmkGkwYot5rMWv1ZHaGiQC5tqzatwSZJ4NG35C0D31CIhob/Xkk
fd33KjbBmQiAUyerd1KZKclEIThi4FWUtRuWNzISUDcYHWFpp/KtskBn0jZVqxq+kKRfafP/AJXn
BAuNKhX/sPRuudghTZoLmw4TFauiN5Iz0Gz8puFRhN6a8DPyQ3xteNI8Ir+SLWtIYDLL+dELDj3D
8xaLW2gxzkSMMCOcHAOUKIHY05blqfQqfGO4osyZtFOHrxmjB653QnCgO2XIVyFNuqsMm0fLcqER
u8GLqpEZ2XfOJagkDa61m+UOk7bpEfIiYG/mOx+sWez0XSOiS25fBshxnBy9hphvO9xzsgJAl3KV
IhyXgVEFWDv+ttKTIy+l/gUqJq+blSih1SWqsfYqG8lV009NZ7s5c51KlB+p/pMo+zKtdtksSMbj
zmp2PkSoiX/1PwMGdpsDdO7dKixlNd9v2XxCQoR69BpgS5DjnMd5r6d3nSRIBLggMY/keQYdJ9iY
PKd8GzLW4sKlxdzsw6Ppy4+xlFcHIQ+1igpCDj4WB5r4zekus5lIXMoE/BSAsh5KJsm/lJuSQz2M
kRx923dZwdxGMpzljkbB+mgkT9MgDmeeSo2RWj79VRYFLiHhZLcee/QxWiGmXj4Vz9yAVKAoWiEz
RGpAU1ZyDN1QI2qtT25H/hocwIC7BK9N9Gn640vP5NsKjEPALUa2wHzV9cS9uCJIlww/9fhQCDQG
xrZJ2OJohhjeipTLZRjhXzHOOWPogmivhv4DWovBUxSQpgoQdHCgDcp+iN6L4tWKSR9jDdmq6d3G
+xa1xqpkkG5DZoCquJSFvcsJtyDIb0Jukul6yA5cMprk6he8vuoyLtkaJi9+V3ApqFfbfBRz2QZ2
DH6FGxByib+K9N+gvSZktBx9rSMC5Fi1wSUAeyrDTVAWv7aMKMGoWfgCEBiMoWk1hcqMZM0OinIg
0r0XAe5lxBlRqNu9WcmTeOUp6ZM9N9Bg7JeOQ1CDwkWcX/q21X8ggjdkCukvcJw/ybmHar6FM+Ld
ILqBsJMRz0sol7P3TY+z3RBIIrd8eBsnujPSUxIenDntjjqwFfm+yA+Kt2fgN9cip08PWrWzUrot
bMu4+teWuyT8dJpfj4oAn8adysk4CXALhwUDLJzqyXw3pd+Ft8WABH8ZwMOg3okr2+WfStS5qiSW
zf6c+Ji1RHTqans9MMtPC3nLBsQFf2GCP/OGpzO8k309ND2cHbxUtK4mcBVngw5YIJSRcmEzAchS
wfwtQhc8B/09iCTe9WfuHFtSjcqcPkEXrabzJFdTwNEaXHIDNmlysDEbwDaRp0aTKGn91mE6i6tT
VlaPhG7OhLAE5U8EjgKqsHES1uO2bF4d5W0mw7Zaf1Dxu/ck9drBZrUjwcDshud/m2MiNYGq+lCK
LKyFoPRwDu5AsC0SruxhSNcI+zrezBKzAYQgTyHAx4TS4drkc3bKrz1uyb4zqNni+RuCrTp38Fjr
jkyKCH9M3GVGzVmDO0OIL2cQ+bmz6DwHLONwbtIxgR0CXC+ScLvX/qs9sNJ9Bs2h5kWgdDq0t5Mn
l0zy3Qn/SdSgWXIBtJtfhRf6f6Sdx47kSpqlX6VQ6yGGWgymexGutQ61ITxEGrUy6qefj3c2XYVG
ATO1u8ibGR7uTtLMzn/Od1xr1VOjq5XGuqytd8unHKnDRWTY89GhlAVvVopWxM1mmDj/g4yKZ+sS
xzTQf8LXXQ6SC+jVAjgnur05lFfNJIAVV9s2uxIbo6cCH61l0JGjlc0XJYI5l73EzdqXr8Jzg31I
KhVzDZ48pb9RxOv89Z8S+Epq8oCz5I83QNLIYpUvk+wTna/20hqWEqOtooDcbnCgtYdIi6eyMxIN
nE6Qv4q3zCq+C+BDIQljA736Kf3J3ylALV4EkqkmMXA9Rvc1UkFolv7V4cHZTDSe0AvhGT9V55vK
Y6Kl2EbahgJHW9X3Ftrj4O768DCE51G9mcmjD09DeJGMN8eMFKSLMY56HQv/MohKM4rOeO0Xat+v
GLFOf9wpDC2mpjSO0sUEzPLYU1Vrgy0UDX0y0uepTT4OanDGAYGpC9PN3PuIhmeA80fh4IaDCgdy
rq0tIa0tWADZ7zFgKH52dPEh9PIT35fjkb/XAHZm+S02CTHQGeFe4JjSNhV5C9zYJJI2bW9vTJXq
AN/5zpV+mVdkgT3rgRQxl81WpxeQaiy4tADB49rfxQLejoeKLnpBFZKRUgro8/Dzv/EasXyzbTQr
JAlXVY9OeemsbRse8sy5SrqCfOu7M9YpA6uI8GKUADZtxr2gdiGi7tzBztxgTlD9vaM/Zcu4VtcA
iYU9uYthFek2Qj6uMA7kqyocMNFCSzBA5w8lkRbNZuCcc8BdK9xSUDFsvE1jEb+OZvEmBvpHOdW3
+KNC5hK8NfwCMdCdJlmG/Z8mXSXVvnM/EAFIRtFgNx7GyFpK0mw55OSufzTKM8UMxMmpYwZUBMpA
Au0+tt0CUJZrf5X6eezFXm2MmWkoMwmrybT7ucZ639WUmYpXK7u1LtEB6RzB/M5tsFuxf/LY5kX9
M6SgjUUxvEQR7T/2olOpN4I4XRfyULG51D1HXdaiuFA+rtG1Gmb9mnRqoB5cY91AziiW0biSxO4d
O794GVM8mBKO+VYMj2w68lUrpcMfBOSqZRtbl+OXB3LBwSvSajRKciGGY/9sUmM2yaIKkl/HBK5+
aMnOE866VqEQmd/69JDNzm65VJs3kyNracUrrjdwSwH2YC//KcN47k68maa4y3TqwUrMUwDMravj
bZg8Es53+OpldiYszNz1reacIKsXa7KoMxRTvGOjnBMlnKcMEe0sPFN+o3nTizjqbwa/JaAQzOJZ
6QSfghnNoOf7AtXGVr8mtSqopzSSwvFmYSMnTBwh7Hms7Tm2oJoGA5Bfg/eHcDoZNW9NZqRmZObz
OdQBlTUYMMaIVDTmkx7UAH414R9AqMwDhPmYDHbAJdSQ6pQjWVpJd/tVEW9ajmXNm2QZyjjDdxEj
XKff2TAesvqz4HsvPpv+J5TUtjJ6t042hthmaTAMNqIvS8XKzxwW9k9s34u6Y0OEAl0tlEJbJ6G3
jRlHqMO7wdY8Su5EIk5JjiHCooPtr2zHVtLek9OWmeB11pL33nokAQXE7g0LAyfCoz1cB/kG/I9R
Ns6EdO4Cic0mXnnzR1Nei/BCttC3TxUCuxESxw3xU+dfqk4lQ7oNy6PN/dSozyytloRRMaTl5Fis
fKW3MD1qiFMRK1l3btmO4y7UuRCH64Q+H65VDGSIA3xESFuXxboO/zguble/hsCiLKyBgZLaHFBs
YlZBYFx+Cu9kruQ0V/AFnVMCbS2bKF9dpinDitcAGBOp3aj64o7XtasyCFxNJE2oVCZrVW4Hkd3K
+B1SzLa091aOqY2UJXZATCQpkGADrtIUKta09BSl4Fmse+vc+3rDATLxuwXEBmaCFgwXh/5DRM1t
OywE9ey2/u5qH7DlhfFWW7gYSOP4c9ntMCj0sNGAqraYSrcKLXCkzmfsiFG4kHyh1CBKst9RlAPn
izGby4gH74NWZBcVJfF5A+RBE50RM5Pm5gaFbIaXpQnpeMAEQpqA4SmjwbkuswXdcEuehUseleBl
v2v3igGNndHDTr4y+7XKPmT3FnHk64ydxyvY0/ZWddmGrMfqzfVp7E7nGu64Hgj+KFceK4YFELAq
JyW8R5HFaiYlX9EfBWCn2gRTKg9ArstjTQ12pcVni70DZ3XnPEKuQmYiI5hDXO3wXX9STAKCkmo8
/pw7lhExewzD0EfdaBXm72Yx9d0TXQ3KpR68e+UuqfuZwsRQpxZPI67r/6qQfgyv2sJ9m6H8xL63
SiOLviNnERTPHCBxgCUO2RUzSHOyWPWT4Scg4uzDICDRIUZCU+LaMvlJ8mLlmc4iJBHTJ7fpDOt2
DOLNiyCwOzjwIKZ4yckPHi3aaSWvDjOqkfs5rO6OU+Lg0VboBEcDGJ7C4dklxYtNnASyxXBHrG2m
awZ6lFNmc3/YVQicNfUylPX18Y39eM8sv1lXwQq0UEUyYmAjOT2J4TVIRa4MbgALOv2U2E/Mcd9p
Eflu4c8i8ZtG0SLiGaFz5k/9ncoBgs6lIfEYrp7grAMBo5CcKbiyt6y3ilT/xA8zwp0Z0bDlb1yF
5AazFes947JsrFXsLGhiZfC2rXAJ4RjssmeWX1QiyE1IB6EzK+yNUb75NKfQdZH/Ot6MFhrL2DZw
vCkJymM6AupwNSb0k8pfLboU9qpnTba195AZvjTWmXYVCHJxMDV7rcwxx/+5UcZFQ6ZZVT5KhZR8
c8wpYrD6bNkx9xmyn3HyOlZnI2fzMhIzq7/iHp5SI2lJPoTAHhv3t2KqWzK6bOGnqkRfeWy8wbTu
fCZSHEVJHg3tSoI9j9i66BAktcb4qVgYjKhRIdtgqnbOjoZON0+J6ehSXZb4BwPuBA1ylcIYMybQ
2oE06ok6NZKqGHhS7SIPlylfsqvUs5KZAADtF8WmiING0hH7Kc1UdGJzeyjk7tcCPg5Idpe8ilON
TI3+GhLOBtHMvXCn0Deh9p8pOVUzw1XpbmwHaz1GuGZrNJuQaVgSbvnaRX+Rzj2EBEjvEpwBGyzL
IyWN1DP4Sdsr79+qVgm9cXqKHfDac8iPvSl5py2qYu+V26ii07HdZCShVKv4sF15AWTEWDZicHQs
vX2PJmDmlzxx2ZUS88l+BRMMZS71O3FMig7pIyHsnKugXKdhJVtSCmHCFiEvmjf2NmIZ1jnecB/q
zFiESV+odvKyjYkNpOM+a+AgY3JVMxpwNPja/quqbwb71CFUKCPRrf6rtDdt+N2wE8aSVerfecmT
FY2A43FVfI9uNtdbgyAy2OMGHnBNh7nkTTQQtigH0oNkblFi1o9kZHj8GpiyRfXZah91h+WVs3cG
VcmGzVQPxjrWjFWVXTOkWCP/YUSTZV+atnXdm1I9Im+uRp+CuXVi6DtDwaTa7itin814dDjFMAUI
onIvJzL1AJKTiykqZkNHCwsdfD1Td4+xt7BOPareaN5ZSSHHdFuLnGhl9jOvhffFJagou6bG5fER
IIVii8F/TKUPB8AUXErj8mAudhTYJN7ccBnngFqJLLGR3a+r2NC/5dxmmmPTJoDjxe9hvdFnUA/r
mnRopX4K9bOpbppyHFHjo2McWpyU8dZh0DZowdM4fLjxlpDGTJQXhWCHw5oytJeoaLh2w62EBFDy
i00m1YaokkDu1cR4pAZkzg7crrKVkbCOjz88z18rGghzCo5Dislaxd002rXzSOfZnyFldfaUpKXI
NWfKxa6khDgaYYLBuh5wI2vRxkX+75xvHaOXkSCHsiqpnFfjVMNUplbIfd1GM3moBDrlqhYpufjU
ZzxHqWliK1n2HbtDDL7YwAO96xYeyawpc8lV+hIWSCMUn9sKEwEXtXxJshSjAiytYumw5jA/I0uG
I8Vk0fDVncUSwYuRp7XnSvhwoVlI9RxAPXa8eYt9pQjIlbQYR+sJYTFoX9PxR2PaFSt/TCybo7HW
Rv7WniRlRCtEAVs7JDlMPU4r0JA1ov3Kgs8HjWSac9r5rkMRp0FyKXvmXyJ6hG322touaP08ODOi
YaO9qeyzq/x0OfYCUuNRt6NOmXsYbT/jK7N44tLgUpX0tAlccYceoVmVS3VIgaYY4qS6X3WE63A8
+ePURI4CdA+EcmC183tQourXtKE2mv1g1Ydx4HktBlyfT8U9cyxfSgl9IERKRJO0tW6Db+IFw9eq
DJo158WJLFcUPON3TfiZD1RIxVsXNkDF1Rgj5Kcw1WjhKXdmux2wgCkEdMeM88jQP/iR+I9b1GFY
uelGr7aGtndJX7DUdjACXQBjmYjprETHoRpMZx/osO1GD75bjUUagwbN6vFXhzjYdTZUTXvpCm4D
hlOFQ0MNu8n3IMUzqDwHNMIhwWPpUgTHLG+KLwUMljVBQsiC1ZA9xgD//uThFSlCKC+/7u1zmkIh
835a5HEzLL8U3kOgQjVleqzgrq3a4lQZOFbDkhBSa4Low4ybybPG0MccsEVw+maWUsqjPu79gGmV
VTPL5zqwzaWdcv5XwViRqSZoA/DjW+Vs33eXWo/XIIcPUlrk/xjx4t2Q2ZNCOPLCykuBdtAhqNqI
8EYIXG6lFWczJFwV8AguXY7ZU5KNu4B9oRvv1S66WAAhK2/jw2O144dBzR4+q+mJ0T+TrsKZwKqi
/mlUZa7o8YwZNCX2zk412N4T3pLZbSJ7OsrZLPxLneSPoMjmwiLq9tsq+FcdfqF2HkBWKdt7NX4g
S1aGuRm4sYgIubBsCmw7k6bjcL5XNhKUdnoljZ/xaxbFF8cADoAZqWYPI+IfST1Nqe0EiaYyPqgU
7RlHCyd5mO06Kl5b2vFykCkyPPUwKhvbYUlDdXZ+Yya7/hDvkoCT4lQyCM6OJ3YyLb6UH1r+omQc
HZZ3tWcg7DRMvSpyuqve4Ga2N1q2KvqdWi4LgFmlwJZXd/pCEeOFyZ1rnTxUXDaekKh5XDMntAFi
uVMOaVPrFpTSs0v3j5ODNgB84Uhw63e95wqMXhtkyKx05oa99Iyj6po8Jr+tkcRH+qzStVNDYkdx
wPABL30qBa+LT7TwiWzekkSZntW1G+zi+t4R8QaGM2KFhpPnuHPX2DX90fc5xv0xKhCo9zDChhR9
5y0xO5uHH0Ef4o+dc0+6U+eS7Mfe5bGM6kwhNZsmP5opJq6+huJo61u732fxVWe0QMcMwZxta04p
9k1W7kT/k4Od8Ub6aF1zlas6LPSoW1TIOKZgT8GgOsYjlqqvLT1Prg5t6cgHW8LzdG0MEy4OO5cD
XsWDi3UTl4Xua2BvGd7mAKUDrmgakTqm7CrmQINf0Ad7hF9Al0SfWKYyulJzYgGR9qSssuxvkQi5
518nRc+WoHlYQ21r5/QXHqX0j+x9/9KynDPAbaJtzkF5HJxHpd/V5hhFE1uTS13VV6pBNQob98F3
5kP8WfoOY7Ztz+hU3Q/G7yR4KrfO+2in6R3u9oKtQhS/FYy+gflvC3GojYdUnoh5trmTSAc+xYxG
oJ2VPl+M/nuURkvBiasKTmyv3G7bc97F5DviZs+Rt+OEYLHcefxOeb8vMX1PzVbMez3WtiF6CrHW
lFOn0bxYUu6O8JGyCxmmhIPBqWjk4MzzGR6Cnj2avJl3dn2BX9ghk7p8lKW9znSB3RqWU5Jhn7yp
+XfTYmtlp9aa+TJzI/xVDzGwKwyS48AeI1yn0O/H1KSIAnloQkSFG02uIjK7Y1W/So2jMmXQ2ZYn
Z4aZph6Qff44/dqY+JUFnhdfvQHXCXUs4SS8Yte5mEOzy7jYUJNnLSuu3WOlwYLm4/lWPLGdbgLF
cW+B6q28oP5Q6JipQGf6evzmcqoNKtAWXs3u+rVEZumNbc0xjx4SQTA5y7Y5pQPsivQRs3C8EmTK
KBiEEd1lB8UV9qJizKq21dEs6HzWoHMRr0m4uIjczfqCjXS70zq+GiTqunpG2IGxOeDQY9tDgYjh
W7PMS5ehxh3HfmPweAQA8uiBNaGW5BGQ7KXurcYM7EQ/dzNQhKsiONAYxPYZWJQ8NxJZvVH2efOe
QsPIjVUBeRZ03QhCpAIew+y3bm99A9N1IEXNngh6co6ZpEPeGnCMWcOl4nQSodT4Pdly/8OlBT3b
hVY1lyK9CGzA+M0AjlhMMsalIZRlqNwtwO1SvjkCuBT128XDpbnJRQq2J0JLRhcI0nPXwqG5Dszm
aX10WffHyfFlnz2fq4qH9Hibsj5TTtjyx2VQ60zOGow2u063d16JqxzuIyOQ6Q6uV1m9cgBrqLYk
uvfwhnWVUWsFmCoY1310MCb7JyAiakqTgxHvq1LFoTNBiPyVoxVrlfdCqrIGSaPl4r2nE81Cdqth
2weEzlTd/CCteFKCg57+tONtpD6KI9qynMgScNqLTVJtetfaDKyEXkCU8So40fsnpXdWvlZewxCu
383oXIZ6yaKoa4QTb+7xiA0C52GhZQGEmGVsETzBg8flmTUVe5Rw28XdohY9LVpccwEnGYDHTmwT
RZoQN503Kwl913tKmSqVgqV+8pGn4GHHFqd1tixxaIhjLt/09m1SFBJs77UXU+rUzPqGgt4QDqq5
02Ow1Z+D+6DYF14pNe+koI8dr2lO/6jPZgDNwCb1NU7LYcOAfxajJ0PNrFnRBI9ToYMa2bKQ5uUd
e33oHAYFUZmUINSpSDySCAS0mI9iS112Lbh90EHXFi+ka+ZhrMKZ6Gh1AaxnsX8ZGf95+CeDgx38
mDTBlf5GNYGwZlp7jINg7gQ31dqG8ZXtm8a+vWTCO/YtlzfrJTdIQmcTNJ4gEQuPgJ4vrxq+x9A/
mdkvXdwQO6htXenphE3GqWprFoKCQNP2XhzjjhxjW0Dhr4FkEel2SEjpwH7Z/53CQKNyzbNF3jlr
OwcI4raX1IR2aeEIhX3Tu2fDPQUk72J1Ebn+Vjh/JBoWfdyLQnb4wqfazuXYrXneJsQ74IAOU3a9
PYc2a4u3wr5NkgIKaoqCYKH+Oh8h5YVxuE9txA78Ar1ItqoJDo76yHOcYWXwuSmQvUr6+hpAqTmA
5H6dRBlKfftW6m1wMMEXhx0AL9d5U93Of0JmJTAemknN4yBlklsnG5FmkJL0viPHMYZ0eQXVkowu
42c4BoV6zzLOSRYWub20FS5YVkBTp9tTAKlMUYIoJ1t1dnXyyLklSrLVSv8du02CnsSnPBiufVIM
0lGMwdDWVegGBLqAVREeYvkU3tWuMZM2Bigu0+oXFvpSwZkeIQtvo5v5Hz2fS54SkOiJC4YoC8Ij
/aJH/SWxG9wWuGu1Nr56Zc6Ag7YZGbl0k+jk3bjVgWQdOXycSpNBI8XDjJWqi2sq8ZKARMzAuSPJ
oLDBVLRKmXeV+mrqLaMtvmgSLzhF8GmyxprZSSed0oVw54JR/7R5kMZeB8KPfibbsW9qotFUYV4S
lXONS/PvvPYm4alGe2j9JevXcYizz9QBFVp2ORh6ZHUn2xZECPTAu0cKCYgK8UWZqF4Kf8saAGAU
5vR8qDjcsAmGGuFhefbG+NWmmFb6EhuNu1fM6ugPymeGniAQ0EIZQkRTj02rnYw2WYmq2QVqSz4L
84LFgCC1jlzFPWc+MjwxYiGU4X1rDRgBmLN0LfDCkN1mGSRvqqy3DktEH5jXMOHuqvBWzDLVf5iC
sE6svNUJY43ChgABDfuzmCCEo9ZSIppipNVKHS+WuhCOvYnKcBHk0JTaeG3jg9ZJfaqS+Wgvs31d
tM3LWNnrnPNkUg6nToGKpw0zFUt11kfvcWExX4S1HXIMo2U5pRogi/Hn+EwjSeQM0kEUWgj5reJG
Lot2McVgbBL/ENYJNHGP5TgCJj05H3cpwwy9YGeqOTNvytLKtZZdUf3Y9G6LHku3T8FR3EGJGF+c
nHN9Qrl7y5M3w8swbhSmewEX08QpLTDDi+DpcswgE4bnZ2F1byOufKc4WCCxR+M6GVttQlMigyI1
bAOslZ2Nbjx80weV27gAVHy9D3ZxMUOUFg+qC+Kq6lXC2gyo+CXx9eUsfR36fsP4P7T3aaMubQaU
Rgue8SfSr371FXdvSgV+h9/BQWcF2wZ5m0QQSNSB+GYLl9qNynlUXJr47gxYG4mnOtmfoP8jOSjm
NY8PqGAOvy0NUCLnWIy8YeBYKxHvXRiGdfGRxeeSJZqz54girMjPiGOIiRkqeObqt7Q5MDeXxgSm
pi/C8YCzsqv2KkY7Nf1NcPLlK7u+RtEBvAE77R29i0sH/seIn5qel5e2/WjQISSPo0B7z3qokLS5
JPGnljErtf1lqT/V4WLUXOMcghkJe3TglRu7wWJcUxYkjxlwEv0ZNoSiY2It5plcxsLnRtLwdePV
hk3D4mHtivbStx1r4bFCtigXnmgWtfPskQXIR8XG5HfCNG9vhQffWMwqDzqY8Yw5wqtfnYN+0S/1
gaEnDJe/HJXNh+ISwkILMuAMheXPZPmE2SQBeSgyQsubpj3A117tdu4Ov751dzwCZ0h8Ufro+hPZ
FJHfAp5dTneQXBh589uRawycfi5TZiOroj3gL3lpqwuNuEpEg9cneJ3VIGkS5zFalE9dQHLkWlSK
rxQPW2ywk8Mi1/m4CVtwB9D3FSgOnhxwAk8RPHKOvg76rKKRGzVsqGYVmlyRfkrseyLFPJUp7LYh
CZQslUMHXwh6Ud3fG5Pwege9k6R7JxYyvuhYZPPRf1Wo8G3WRXvsgoOivUXqvalfXftDNBdDvU3y
S7guVG7aMwXg4cvAaRi6BG49HHuA5xhGOOhOPUaxqL9nFdHqAnDr2qce15f1RtAlTTHik1Co14OF
P1n2IWrvg/tee0xTPQ4U2kcbomD1ayLuiyoGAgnYLAsanno1BCO/ddYpzepRceYpiB3/yvuchend
ACSaKHxr9SP2z3XHzsObVxBSwvieF38i2OJOdm37Fp8IFG+Dpki6p1V2gSOD1gxl2IXjVq6Ezb0c
z1NnRwf9wkqR3Bsm4zkqGaEN9CGd+gp8AQW9im41KcMvWnFN4o1jSpKXjyi/xtVPXL3ZzbOdxjHF
hwANJ55U1Q3hoxy+gez46WStfsnj48RR8+KdoaPdKyuzfU9pi1aKRzu+uQr+XGsT9bvaVKC6bEZ7
r+QrlMjUvUse28VJkAtidEsG+sDEdaPh9IsZ0nOlOOSz8lND0GiA9wWGRqg3fC7zlOeb3/mLgktX
8e89d1LxEcs7PHZU3puJkpXVCy17hzH8kkYnu3/r3DcwNWq+rge+BCyko7sWJnOOaHgxpPdijG8A
yA1/7flfgj01BMhZ63FQp+pkVB89iUjZYAPC9emGc8c+JvmBJxsmr41N/LfpWYaau+pg/OSYCZSU
OScV05Z6ikj5yOYa1eWsY9uR5Axj2pkf4RfHVt1ue26XppvGMVwVLBta/kzFQ0S3IFvbKYUa5Gg7
/6ZpGXuLXyv6VEqwEzXn9WZeseDkm6Z+L4plRm/ISFGYt6WWotPZys71/lcPsLiYO6O8uAJH7nTm
CJ7wg6AyUeI97HWafxWIeCMGUMx0r1LvZ3374RJwMr1L4D9sHB5kXrRi78q9FJsmWtflI9XoG2mo
dJzR8Oriwetfqxg+F4nr1HwE0xcCu9leTsShkrMDcJm0/0QQr7rHaHHcvboYtCt8mbF9SulbVRty
/pIDiQ/XGkMy0Dvfwk7dVVfySZss6DcYTyh0KVKFfY3DRBKHpM1YTTXjYJmEZrcRhXB4sMto35IG
XGrJsAt7W0Ntlh8OymwEHc/PkVaHqt8r9qDM/bA+G8KM2XJ1+cIBnKOyUyN+tioFdbWjPstHEoT2
MOd0I+Z2NTJ7jMZ1wkaWyvJ8XSjUHkQOxDGhfvdsCEn9IAkm7bWxaRkVQYgjRcVjRrzRWwsgL76l
30uN/YJVRxc3jDySAtayIM4Umva9Uo2bTVIsiX16oAjdlXa2FGZ9y0PvqrRcsEFM/QIgUS+xt6E0
rGUvVT4NjWJ4lcxHPRwMC6cOdjfK4GPcQQZfE15u4YYgo/23QEeaawF5+7YpN510rzLynuEwfgx1
dXVS/0xcainNYIUhjInAUGG2Q/V1k4CvpAdqBAHJgZNgJunKIh6wUlMQgLq6GBhf9Fk+B1FCiSAQ
WReNOo1Ptm6tMrGte/ZISozH8HugK6Bio8uPdfBzefXONb9GceyVo20zvnvwtLWqXWLdOxa9isJA
Vz82o8ObaA56qH4WzKRkPKwCkzZLzTn3xcnKd5oheKiXt6kttORKjGhuidiFWMZaZw3S1TM2qWca
GJtE8yFE/FHYZGJ2yGiiioDS3gM3e4/q9pSAKOXYoRe+Ni/15kV1X7Wo2jepD4hsIbGD+e1OaVyo
s0G0EQ7Jmw7UAqTTW62TyzT/il90uAtzvd6GKelVs8F5131UEDdClQOEEz7s0fzwQbcF6bWi+4mC
snuZhtVKhkc+K8zqY78gYaDDyMWeV9S7vNw2LBwxA/dlQOGNMgFrJpsUG5bU2pH6p8DlnuYSp0V8
DG2ilom1yG1xFjYIW9XAEzZgUbAOZu3h/ErmvMNlRHRdad4BJKqo3+kVVSsvum1RelsbQphgDJ85
HOpjuCN4hoZVRgaojkoyIjE236nLuV40Ndipgj+TzUJxcoB7r2XCUl5iiUrQ7/Xo6BKnG8azg/wU
w58ogqudnpLaWYXEV4diVjIpSATnDbYBAQonIGqTnVnDJl6MYtFTItZSKuiU357ynneAOYUgtzis
s0qePa6Elafhf2vUR0slyDLyiKUESAYWRvHSbxkFcNwWQYzmQyFa7p4slfpn/9o2iwDFTul4yGUP
Vf+OLdJtQbNyLSwjvbwlSTevK+NnmPYwIQ/fQgYIus7KcQjrVGKdZkjLFHbJtD9UkA+ypv+yY7DS
3NwxT4uC/Gosk008Xd9Nh5Zsoq0mP6n264U5Rjqm0ew0BxpxPBaYSB7y8KSpEXKxDQaNIGao0YxE
PJuuFaVUjZVhd+Uqn8qQCgZ3OhMejKcXLXg1HU5eGiAUxf0NWNkb5TaBZkukeQdAdIBuojV7F2dA
zqLXxvk886o1k+rKf3ThtzIm7GolK9TWICCY9UAde3ZcNZos06W+d04NoeA0r2ZkLOHKKjo7zAIz
MBlmSs47dwqPxvLU4hmsTiJlnH/Lp0Kh8MOyfnMOO64SAaEUM2viZMUZ4Dn0Zr/R1l5bXixOc12b
HIpU/aUkEm7PFGpccUCW6Y/O9WaWS63a6lq9rqxrACMhH6i6seu1blWzNMT165wiTtEufanFe6e+
Vkzhpg5i2TebqlmnyiaCueRmex9N0rTYJ6VUZVNPbr7RZaR6S0O1d2GjrBJoxUb+J64emn8QJV05
hyqz3xy4DvBicbR3HB1JgHcXsElENBk2YkiA5HkW3Lf4a/Zgu7lcFkNbf+hRBRIYQHc7nCoYp5jm
C3YHRXERfcwErN1lub/TKqwwCeTrauJjgIfIIabSkCBcarr4D3I0KDlGMa9j9SAMAo0yo4yzTMq3
OMwm3qhzTQ3yx5Ue3hUZ3y0Vs2HSsyR03Yfr6eNrGul4zUEN2T4JmrHfVD4QooQi7IChac/bD3lD
nhNQVahEJG6CNz0JlTn7WFopYloDp/ZoB0A7VRdo3zIVnEUjfpihVB9WWu2aYNwVLkdDfLW/FhVp
84SI4pjYmzzl24R3Aw2CdHGNh8sM1m017Gvct9I4pam6KjsCPe5zHG8xwUzdpHFHlbAnF7ZtLLXw
vbT4rMFg+P67af4p4rOPBSHP3EcWueyXvzRMCsXA6mNuHfsjtTICDMYmQiaJeNNG2+IfVC82c+qy
wudWcouoZgu9/KjC6FOGTTOaRyuhDjIcEfZa16HU2fsNhEH8EOuJPxJ2bMuT7WX3UZEXEXaLAkIm
+uVPr4YLP2cvUPcAzHl4JFxiKZND6NoI8KuyeSuVsIOLga3ZwX2jGRRG6mcQXjToUUJXnP0QKzvL
FSrlBrPPtVFdMGUkr4yuoRmpQYFF0rWx+0FOJS+aMA7VdbrP+doXJSZ1Mh80KPNbYf1SNTCdRlkO
C2+ICG470dhgWk/G98z5i1yOhCAUo9tpviG+TLRe8sqKseuyvqbmjNnzIMB26gk4aChCA3YPLB1x
QyQ2K4f8YBZWh7MLCHMb13Q4iqn0Lzf0k1El2PF9FUzsPDaBjGGEwqwKQSE1LrSuzBo5sk+lYlVO
zn8+sGZHhW2biHkdGhuXv0xUbB5U15wodtCRgM593LBPH1BIuBsb7is6Gdpr6zjziYKRl4hmAejk
GPXOvZnkzkjvLrp+lxJG8OxD3e5KhxYn0RGdd6r2U4Rc3XqiA9/2tlYMp1IO7wNQz2BgkMfUQkGl
ZNdh7nW+EsdribEiuEMrMWnCtDh/jBUGBNYKBeSMNFZpHj5jgUWIVpPaRU1uHXG1WC0Dt6F1Dpu8
Gai0q6SEBHzXdHEfNNQhOgFm2FpiuLNlSUWE3QgGHdI6+wbGnEG1nHEVRaH9qqZ0Bim94h8xe8DH
c0ZHm/39b//zP//3d/+/xG9+zpNB5NnfqFA452FWy//4u/n3vxX/9083P//xd9fwXM8wHAILrmbZ
uMo1/v/38xpmgr+s/Q9SLzIA6OCeUhtbPnbpRN39v7+CyX7F5WUcV7X+6RWIaXeqooXeCZegH56t
9vDv/Xz9H9+Bo+S+5bWRdzKHGWMp+fbv/XjjH398qDotCjY/npu1BzY91Zz9f7yCY1gWBm3Hdo3p
K/ovX0EpSDYlFg6uKk2B15Lvz/7NV7D+8RWqCppCqfMK5F3GV8c6/us3YPPP//kaIqvqaqrpap6j
/dNHVOqFBKIR8OMrkOcI3S9lSNLY8wwIGG3x51+/2n93xf7XV/unj4uBmgrqK/ZOfYlYpcOCNp//
+hWmj+NfvZ9/+rjqWK/o3eQV/g9pZ9YbN5Js4V9EgMmdr1KptFku0bv7hbDbbu77zl9/P3pwp6tS
BAlpetBoYAQwKjMjMyMjTpwzp1ChUHO8h6Rj28TaICxVtThMNNcy5E0xhnHSNDYVnEmH9pKL1f3y
egOwe2imZqDZaTvLmp05lasXuml3vn2ijW/81AYftz+/tuTnn7cvP88lMJtaz+dz0rnxeBfymq0o
iL9+mgx+vOZotss8qdqlmSjQ9XQwMv+korQdvTfznZVeWYaL70uei7qLKjqX78/6tYsMaH69PU1r
3xea62iaoXLyadLZB3mHUg1z7Z9sxHJISnnbn19xVOP889L0xMFoRnnP51GE7DraQQ/6/baFvQFI
E5T2JijuDgsAhlHTFsc3fJ5ijmmoeJOpO5fr21ObgwyihT+LVPm9AeXF9vfXJohKo6mpho4PyfOP
XKcKgVWtnBrRfsmAZoxNDfar2lmHld1gcIW6yw2qCdVxL4dRBqZWVRVVz9r45Zc/uuDG1D/Gzd/b
g1lbizMrrnppRYsVe2joaD7NCyiIVhW1fMNqcwex33ST/8g3ET3ZSqR3g386WFl37bTtG7bD+fel
g3UqQ57fTu+fYjDVwaMO+Oj1U4QrCd3SHDaGIRkwyF/kZqL5J9M3nqBoPlhV/AaXNXXh6ELXXUPY
0lq7plCS3tWcU678cBCJOGyPYM1jzz7vSItsNEbjDwkXgxhJhUHd+lNTHl5vwjagbzBtQzdIxF36
UTZ0emoN6APPQAdsdbxD9OM5RB9x28xyBUi3qGHbpu2YRAWObi3ufHYDaaldaXnouqcK3viW/C6q
l9B7ItJma8HRrZvsDd7FRae6RAA6/0orM4KjDXrBuAS1oGaAGZHsyfaYlvPoxZj+NSGk1ZkzGOb7
ERNK9EEbPLioDnoLuyjdeYFo0RGZd8a0drLYjmtqrm7bwpa9TQP+MBmCHQPJoXXT36Xz42T/2h7U
shAvB/VfG7LL1UYYmIG97Er/u8+7ZZ7esCuJ/i1dV5fDUZdmDQpQFBwnws85jY/UXMs5uN0ewoqv
mbZKPKUZHMQ0j176WufrsUqRxQJ28jmu7qpMIev1LSZnSVfftqmV2cKUbrgOm9+2rGXFzty66BIH
+oveOnVPjvbR7L5vf35lwWH3Yqp0A5FT05E2p0sqxnXy2D4FtG9G2d8ZyozO8NwMO5fJH1eVVt1a
DjDNFSakULp+OQ7NbnW4LgbrNCI2BlNa/zWI0YEpIfJPxp/jMKj3TOtnjef+YOU3rx+loQtXMxxb
CMuR4qIA+TItakMbnET+EBp34XsI2YPM3TnpVtbKMgxN05fw0eIkuhyjMCuj7grMdOI2gJR9xxWW
A0WewvPPS66QaUKjRM1aqYDjUSPsdShNHoqqhPffo71Do768PW/LD96yKPn53FhFDAOpfVJIRn1x
6P37sm1g+cCWASkg01UTBJWOgQWvqSbddUumJqRqaME21vaftq2tDsfirjY4tU1dTj7AkuN30cxe
MtJ/lOhkKX8Z1o4LrJzYbCNBCtzQbddVJRfI89EpxshWaEy3kBz5nOa/qunBNEcqhfkxAVr4+iGd
25N8Iol9p+U1rJwCDcbVNOiv6dF8rN3uDVNHRKtawuHQg5Xt0rWRRvXheTWVk5aUj2SY7qNwOiRp
fbM9nDV/cHTVWKJBS9Nt+eh29WEOaoaj0SHgP6PwSf4GyhyDtvFtSyt71TFMk+yBYZFIkM8jWhCT
tDGU8HlCzo8ui8TdOVlXhsLNrYKiZSSwtUhDiWDUAKWXuqf4k4q4E8k8tIrTbxWqCNsjWfFqh6rT
Eh+S07HlILRzUzsqjMxFAOdgUk+ZbsR0u21ibbLOTUheZtMNYkZlTs7Lgz1i2ItxV0bgqpatczLT
E0PocelcxgBAtisc51TW830NPdQwINYLf9P2KFbOT1cjM6gSJRq6Ji/5TCQ99iGvP9eAa8H4XFpe
YR1199lP//Kb9w1sBdsGV6btwuDy97O7G+qnkcoABttvTQAdWebuGFibONPhLHQcdL5hOrg0EJAV
KdU2pxyUAfC9Az6n6B9fPwbTJW2r2YZjuXJE2A/xkA+6Hjz7D7N97PKdCHdtiiyb9zKZPEzII+hd
+MuhXQueQcDUt+6w8/mVTehyHhtL8KQL1ZaijjwwszloBcXpcOHwo1ZahSOorV+KDgVGZ86fXj9b
tkHoib6ljjdLx2QlxmaEoit8pkg5XqN58YbPm4zD5L3MXpc+n/Z2NBpdHT7b9u8R9LW78/PX/Inv
/vf72qU/TX6WBb1fhnBw9rQZLJwvfn+jtkZzvT2QPUPSulBMaxVI3sLnkmseacD0GsLSbRNru530
tmaahmURrC9/P9t82mw5kd2E4bPeUTTOo/Bz3nP2Jop2NGn3u8r19jlcuGCyCa7TbdtimSgprlly
6/9vXH64xUHQ6XPvB8+GrUCUZI3mYxpUQMSjqTyKoJ2fhGmU9NGWH1pIY45gB+x7Uv31wczgVt7+
NSsxycWPkbymQosusYtlJlTj2KNFrAynIHjWAjrjjfQa0r9te2J16m1hucIwVJOX5OXUF4TBuW2x
C1yWGfJjBWLw6uPoAIdV8yI8KCHht3CA9Tup+GfQwdzPXddTLs1GPK6D3bAEeh+kgQNt/YJHjELx
aFh+c6Sc+2371666IrE6TxLH0YRcTYioI/r+4iexyD7D1viBZpJTr8fft82sHXT2mZnl72fuKPrA
SpQ2Dp8r2nut4IdLg/jrLSz1EJf8O8kWXboMADurwdDM/qmhTG+m8F/tXTdrYzi3IIUBig9ctTSx
0HfPsLrEzpf/bQSS37Ro3oSpxfdVyDuA8u5cBns/f9knZ0swoefa5qDrTrlPheLaKHdi/2X48qY/
nx7pxLGaWFUzB9QXMvENIKgWoack9lIjfbc9T2u3msN9r/OQpkqhSr6U+zHKbo6/pB2fFPce0hNq
/KANkpOPOPsbbOFRgoKqYzuGdCVEcCSS8jfonbTCJzdEP7X0yhb1CKj7NHuntro6gyYVJMIBzdLk
M9tEVwbSRl4ZdC39NIfyVx7397VZIxbe3GyPa23bk+iiN4fUCm9CabdEIAVy6AsoBTT0igbvNFia
0d7Z2ZOrAzqzsvz9zOUGM6KmNGNFSx9gpr5K2/uCJvbR3jly10bjAvE0HdI4+ouXbWm0g+H2ZNLh
jIaFOH4KJvOumYKd9VnL4vCo/deO5A1Dx5MKQm5c3BnvnWy+hRL5hzGbT80U38UjVHlm9X1Umk+t
nr3hnGYmgWxwpVDel24xvR/H3LRN/+QPGexbNDXQ4aK7+p6/r13d53akIRbW2BbaZPmnIAdqmxoG
rf9FajyQKJsfsg4dZr2K1GtFFyVBRB2MEB4spxUOdFUr+nxl2ECJ6kSpaJgs4UAvEaVRRPbo+NaR
Xp8GjosekVoQMIemdIEXghq5CXtAqEhjwJoQQRmRwGbBswQJVtV1A/oac4suDZPmnSSk3M3X3/e0
5yEWCuLbGQLld9DAI5QPSX1QzDG4HUa6PGFAs+/8CPYhmqfgSc0RM3Iyy3+qk/SfEe5vIxjqvyu9
/mEOWU0iDqyTUtUQuzotlDE8ou40GIZUMzwaINqz9DGe3f46hC/1GhRRerSoOB9Va8iOYdJX133W
6I8afI2HWSvBGmUm9Kd5BD7eqVGRJVWhAm50hp1N9uI4dHlm27bh6pAlq0KXPCPyqzoeCjV47h0o
lptfLYLPVQC4P4Ir/dWv7cUYByGpZU7gF49Iu7U6X22b4LkAiSzyB236B4XT7bPpxakh2ZDO97Ly
c1MvuuC5HRW6KnvY5OBtVGj5082rbVMvDo7FlCuWVAuvI0t+sOSuH/mmHQfPGdQtgfbXAK0GAJ03
WBEEw7zFDNOmvH55DEJq7GROwiXioOYZjPewHiIEf7s9lGVWLq5fhnJuRHpT9EpGZwcpnVNc6b+b
CFLIpP60bWJtts5NSAujRP1cqhX3U+l8npLnYqaD+X7bxPooXJUcslgKvFIQ0RMnauVIAhGalxTK
tOJ7o0078cOqDVOHJ4MkKPlq6e4zdAr5tkGZ2rodzS+5+Gt7CKuzZPH6cci501sshXGuOUyW3iiU
p8f8uaPDpEvSU+AHN9tmVkcBxktVuRSow0jrTanBGnvfUk6q+E4/9aR+3P7+6jAccp0kJJd0sTSM
kFJYG2o1b7jkFi5C9E6DcmcIqyZIAQn0NjSDav7lvqgqYYywrSsnEAUj7aM0Q1j96N/mTZXs3GtL
cCvtDs2mJsGRTGSlyZmQ1BkHrS0mcRLd9FGtoAmxcqhRes3x/AodFz8jDzo6iElvz+KqXVIiOuVf
0ARySJdrmjqbSStOJUyIgXob57RGVV+Q863mx5nLbNvcyl2g8cwikwjnFM4hLZrp+IHSF6568guI
pZAhKmFyRLtMtx8rdLC2ja2c01R6BMcn7sdukvYqsi6T1cU5c5rkyIjUSvWuFtXSmBjfRAGdF9vm
VrwFc0sQzkS+rNWNluMoPVUzqsHQF0E2micPtMjvDGrNCiGW9edBTJpU8skgLkM3aoQ4dUMK8vyX
r+WwP1U7Vl5MnePyD5KsLl7xsoJadWoex4rDU7IHIu4dr3tt5xRa8QROBpx9QR68RAnqqDpbXYu6
saM8K8Y72NZgJPY7Qridc2LtHDo3tPz9LMZX6MCtGzErpzSlkwvFmLvtZd/7/rJgZ983aEvsIpPv
Kx/Hx+L5DR/nAKIAzPVvyC5sNaGRpHCxQLRCdBnT9lGF7odtG2LlDOCRikcBlSCLLKRNOfuNlrYl
QYYx0iauZ1n7UNJpBduZQYE+GMIfNWSEV2NiQBVImztctUNwh5JOcu0EUf2R3lg0tAYCR2ci6uRZ
HN5GZVN9USqY0bd/7Opsn/3WZSxns53PtorAbRo8C+H8jnraeaqq03aMrOyxiwmRDg4SW9Qh6Ld+
DoP3meNcDw6UJE24c+S/2GNLbGdS2KfobgrT1C+HQmN9GkFfgb539xWpKJgBHk36nzS6St4wZ/8G
4Jo8HJj9s5lXyLMfT5/TzPhYKcPxfzIhYzpiUDhmR3PVsxm+c9HxhUp6x8BSj5MuSGBWKiAL6hyW
IafPWp83ZZpW5qntkQbqdPiQuE5RPkn89rHMkVhP5qxGlonH4FNUzukPxL+Dx7HrinsExGg3L+l/
TlSrvdXqsP7e6037cQxyB2YRkXPVxc6xCRT1ydfMRecZ+DhEg+GN5cbKUa+5NhAqhHi2RG06Txcp
xBRavtZBr8Eupx4pH3UKb6IRtWll5oXZVBPU/EgsQbVN9AJFoWJ9rP1pPBpm1O2cQSuudDE5y9/P
dkWAqFnYGK15iuknaQRECtcWzFvQdW2vwsrGAE+n8z+LtgNNPinSznCLsRb0zTl3hXgs8qMT7njS
ylAuTEgbvGSvZGmBCYV+Isrl40M43Su/tsexaoRLGqgphTmm/3K+YpjzkyHqnZNDp7i4o/kcYjq8
ZMdpVw5WcGf/mlkOs7Nlaatw7tQUM9YAt0jyrnUPQv8dDrBFnOLQ3nGCl9kf2GPOzUk3UaopStEU
LZ1ipkbAeDe3ziKYfmP60U2L2lAvLHiPfhrz1+3ZXPMKwYNbOFwfYCqk+yMp7aZGLt056ajNtAPS
NLH+rYyym20zyzElnQCGoACgLeW7l70pYT0Zia2UdBZDvVQUH2r7l0K/0sLu3WufNOVbEpc7C7g6
sjOT2uUCZgksKslQOye7+NTTCR1eu+FOzm7lQrsYleSK0QwtcjdXdNwExd/6lPwsE+N2e+LWvP18
4iQ37LKmsEXAxOnj1yK9o90JpanbQd9Zn7XJosFgSfGQr9DkWIXKZyacSQMsBOFUqX3o0bXqpp0V
kaYLKKfNuUP8S6vSAhOXwl8nLWdtUIbS07tr+l5HY+f70ly9+L604nrpVLqe8/3JUe/1Mvw6ofTZ
gHqbgr1De28o0srrYzP5gqY/b6IBcbgSn7dXXVqOFyORVr3oZq2olb707PpOca788qkcdlZ8dQQA
aOjJWFAb8jFa1HQzZ4FbeGKIkPFL/Zs2K5S3rAipQ55WZCw0GU0/k64uDL8oPR+u36BzTuOECkpb
HdNAnLanbHU84DWoSasucbB0kInRDq1Ic0ovTt7NpEV28jqrK3L2eelqs9Qq1DrL4vMNLCvqTQM3
aJ3c/29jkII9YSFkaiBC4eUZ5dvjHmJjZ4pkdLAaKUOVxnbp0XIJ9ZFi7bjU2hzppG7J3dpLwlBa
As1vyyQscCnaTMQHoQhqFUmgQrs+zN72TEm3858NAuhEU21NA4LwwnubqR8h/kBPJ83FE3wiIVrZ
9FEIsstQeFsIMWmt+1eqR7Dvb5teGSVwVxtsm0kJnvfv5b3SZEkeZ2OVe5OBIAiN7OldEO4B4FeO
MtID9gJ1ccA7WpK7we3Wjbaf517b3ib172x8UK07dW52xrIyjRdmpLE4iUj5DUXuldEPC8bm1L11
fJeg94aG6GMHwef23K3aAymsk1I0gCZJJ3TIUybXlAgRZxqDW5j2DVqsFRix6/4Ey7QSv35D4Y7g
EIHE6xbI1Mu1mgz6oa0eagW0rtOyOdhTsePzK3uKIJTudV3VeIXLSX7FdwZLDyEPNP0jpaLB3il8
731fmrG4NJI2H4vCMxIdufnfyV4Zdc0AME0giHQmGKa7uPtZnNtBrVrArh17C1E/s7SXNVzbLoZD
eYJFt8hZy1jNRBVK3syxl0Bh3t8ryg2CbttetWdCiisgUjAa04dLnJaqo9MN6GtUpyTPd5xpzQxd
bNSBgZyS05GOt6i0ItWmacBroQjldG5vM2Nnf+yZkLZ92LlQ4YdD4qVUQ+AwMtD1DB3knRp9Lxmz
Z0raGoLwW1PKKfFcs/LsIXxvDE/C2UmBrR1jYN44p8Wy9sby9zPnqnrHneteTTzUgeJFrfZKra/9
n9vLv+bB50akdUHPwHAg9Uy8yXJ/QepAb7oYbl9vw7bIQ4Nm4BEjI5m0cRa5KeLU00z4Oa8R/nr1
9wFRkiXUtbXu0lpRZ5d6YekpzTcFplITHoz/zYJ0kIwQ28SBgLzRbW8gktOU17vuxQikiDivc7Po
BSNwhOfk47XZf6iGX9tjWPFZih1039IFQCOa/FiNsqwHRekUHjyc0/cSadwdV1o3QLO2TVWKQ0sa
ROR2iRqKqfCQ336arPqpdqtvpavuHFiLR569hv8TvVAn+n8zi0efbYukp0SZJGPhddVP1/08Q9Jr
TPoh1X9F4fftKVvZHDZ3k6PBe7MgmqRlz7kVC3rZCJSi9prqDnT1H7ctrA7mzII0Z35hqlXTqDwk
EAFyZxSorVMD82UmXJjZv20bW10gfak60FdA+ke6TWYumcj2kSZFe4CxOAFyGRqyXvpe8+b6qP41
JN0p0YiUsll1hVcKdYKLH2TRULUW1LZ+gxaYn33I5iF7HdToP35Bdx3FGzDVL6q7cNtW1KjxiwEc
TnXbQQXd7cQT6xP4rwnphkFsDH7GFhMuzHZwk36Ky1dWuf4ziqVJSzWpqL3oezNh+tLbGq3L2PyQ
97/d6n20V9xduVeobf1rQrpXSugmla4krivQoE1ML4L22LJ+6eUeoceaIV5clFcog79sO6PjLE1s
w889ZZGjcYf+eXIsT89gCEp2L5m1tSFUoqhASwCPKMnn9FxRU2Oyc08DABiF0c0ivNgkzvXr99C5
GelIQBJqECGPC0/RfsUFRaPqb3OvQrg6b2dDkQ6FbC6mqkZqwRtd7c4dqfbAV4rSSwOl3/Zo9ixJ
Z2nEuRb3BaPpko9G/cWE6BNxX2ijXsnz8cetaQZxOCQtWrXkXIaqZSa0KUHhabn5qABr1MNwZ3Ou
HdYmkRIPCZOKswy7sANrQjQEB/CVj+X0q5r2tuaeAWmyajEovt6buQcYvKyhXtxZjDUPPh/A8vez
i82cLCMPBd/njQf52BEgKCI0e6HMqhVws4RivOvg2rm00utCqyxrzLxFzUgxTnVbwiyp74xlda4A
zBLsWXAqyR2njR9FQrOTjMX4EJn3iFe/3nEBIRkWJfo/J+XlKPRsaAADWJmnzqi7l1ddiNJlevtr
28raXFkgAZaUDM9g+dFSiIpmkJT340zm2FEh9IrzpyD5tG1FrO1C/Jb+RegIaJ6RlqTQ7RR9ybTw
qHXPj7YCf1ys1Dr07aDSFBchXLOrwptWi32Ui9zqxtSc4aouig6WdyTOIZBE1QQOeGjl4+idD2fD
Yfsnrk4EdS+6JnjAwfF/Od19ibJABSOwhy54otHXa32rxt//mw3t0obVldBjqUruqWiMVqcaxnSl
PG7bWN5lcuxonY1DmunZnXKa3TiGGrd8sLXhg63PnwtNf6hQunXT5jGNgncGSdBts3vTt+yWs52d
CaQ+B4fpq79l9nuEm/rqLRbAHvMGopX8BfqTSjuUaBXZw24RIBz+CfufOfjMNwzjzIg0jEGBB3EY
/MIDj3swIBWouocavsE3WCGIAyJDOz5h9+Vk2YroSeWidt0Uj+Eww/FnXwveLNtWllBN9gRiLEAI
S6aQHP6lFVczCwXuYEJU/R9Xf56jT35xmyFg21qIw8HYvG1umZotc8sRcOYBMexUwuoI68bxy9C/
139tf37NwTjRl54L8nQvcKxpl44w/OhEjRYUhgEszq7/nMDm+AYzC8aYwBSUlNwUafsVeRyksrwi
bL2qVB4rV3kHcfTOs2vt+QDggaZhIq2XuaISVKIASlB4nGNZe3TDoxre6sjgiptXj4fUGssPPpsE
i5COtbpAFULR7cRL2r/T+KYSx2SPVGTFz5byDQwZNI8v/eOXC+8WsUJzgJJ4VvnP4N+1lnvtIobR
I2wnoITZQ9CuXCUX5qQXyjDW8BvCXOlVPVTjBdTyEMRCJopE0uunDnYky4BMgD5ZOdpSqq4L5sxN
vD76PMbHOqpQrW53ds3qaIDPu0tMr75owgWQFc52HZI4Cr6ZWXmbWHdx0x5EsVfPW9k/VFXB5IHw
cG3DkE62rq7yvuhwBEP5alswzCNnUO3g/lZtAAqmI4COaFe+5QPNKoM5ZGlyxOoUNORO6vB7e1HW
5mt524Nmp8TyIgMzC7VK6tZIPQXuaD3zdG04qotsDaSpO5a0lwcaDfGkkUwNSAKx5KVfK3Hbz3VX
p57fleN7W21jqtKlidwVVZl/VH9Co2pEIm7W1ENrx+W9k5rFFwSe3EMwIXrKWvxAwC77qzJFhdpy
DdTXgkbkCLAuePLHzLiPMyV9nCw1OMQNSLd21hBkberMU6hVXkWaqR78ek5uhigPf5PMUFBJci0a
6Bv9IfP1Cr5d06wfXDV335tJnfVXWaao4poiSvY0EIddBTqKWX7QuHetAUlxrKIooiHI+LlytfZL
kJnx30FRuHdxgqRzN+n9Da2i/a1WZD9CluCGYAx9Sq2YkJzW8rvJzZFSt/0Ggg0XcmV90B4CfZjQ
5RDWsYha5RGwtXK7sxRrK2EBLqb/ybFegH1TLcsbN1kyuNOnuEf4D/htvLfcazbY6SYvN15wcmqv
iQFjRmFL9r66VZUruOqvynhnHCtXJO38VDoW+L9paNJJWcyprVcpNrKyuXmv5nsUHi+/7yykFzgW
7BrLBrn0WMuqFEod7PFKa6wrK7a+x739dXst1myQiV6KdFzFdINd2jCLEX1MIFYe6lcd5Zr77c/L
QCee0RBR0A9Mc4QKB428DkUh5ioVVFFA3kLrHTYA7RL424u6fJyH9iFAbTP07epKcUv3ukA7cvsH
vDzDFvs2fQf0T9DkKV2YUJbXambja8AIvDGK79ReNFdZtZcWfXlrXtpZTp+zcIl95SRTqrNWvXMo
RHuw5vtkbo8l0hm186S/koDnP/NK6giEjQbvuXxLD11tG7w/mFcEw2qSRk0YXSvpvJOiWJ0+UlQ4
Ikw/L1gYRFK7rUOi0kvQdCrp7RTv+P929uqqD7oQyJAFZTgv3mqhkkftoMfefHQt4vM3jMHQKOKT
PYBc0FrGeLY0oF2bRNVH6oVN/ZeIE/8qsuNPht//2Ha1l3eZs7DfLD3jNDGwaS/tDCD0E7fyY89H
G/Jx7q34JqA/CDmuCGkDtyq9bXtra8PNSdMLGUTSSNLxgPqX77rQdXsG8nLOjdKjnnx8gwkq9yRd
eNfQBHI5JAu+h7iwi4QqT6LdzDD/Ic0IB4/Z0XuybWptA9HRRmcb9TbgidJGDSofnDAaFV6qzah/
fTGrnyhVihr1SNIE7t7BtGqO7paFo4OjSabxbdraas025H6gce+TpXWIo8URKnRz1hgHQQXwqo7s
7INuV3tV0tV1OzMtHRWQ1ubCz1i3FgKVzJ9QJdLhbAfMu0eesbaxeJCocGiZgleQ5JFBOiVJEweJ
Zxbfc4RQ53nPwspY8DxQuQar9pL7aRgdFGfocvEi7Sjm/uDm2sHYS/+vDOPCyPL3sw0cLJiLOMZI
9sNwUKQj87Hte6ujoNDLoixoRfmVqE6FmpZdhcCPEaOAmDyXU/qkBd2rUx5sU3BxKvko3rwyYMqk
T1ih6TX2RCy+ApK6jYr8UR2jV4cll2akKx35J2vugj726ij2Rn36mtvNh+0JW1sRm7KsRt7aNECS
XK6IKUTXRKnGinzRms9K9PENn9c4sKH/Ibsrw6EcrW+touLzPgJE1p2W7HXRij8I18v0Bnt/cVqA
SfQ1ybFVPddzZ01jhJp2aYPrOsGIoiLtRSvAgG7SX0X10W6f5/FxdIInYX+2radq+qwE37LpttY/
zeJzpBc3vY5A2gfg003wXls0BWkIiezpOKIjZj/4BSXr/ohutI1oa3XrG9kNneBXevcxnX4FSfNQ
Ft/IAx+D8C9Fv/Mh8DGOYXXQtOuqvS2T72r6z6w+LEqafX6wir+mgfZ2JOYU4/eEkuzs/t2g9jY3
LaleMV+543OoflP05kqByT2IIrqdH4f4JkTLGYmrMomuxvkf2x6uY/8vc/hb5PpxVqOjXinZlaX3
dy4KKRmtjDNiD1D8ofNr3bA1boX4Cr3tdec+F9a9Fd7n/de0Mg5Fo993SL8NkYP83k3XfIutk909
ZfF0h0LjoWphkdfHh96+suP2QZ/uxPQJOb4ru1eu6vpmmGgaKD7Mg4nCwDc/eZch66qBejOMk9aM
N5H+I0+jm2Dk6lEQKRL+lVrMt1WtHNUuUK/U4GfUW1e10dfoPiIK4SxiHt9tg/+EyU3SofeSI/4U
f4Jl2yw+pOhAGA7S1POxdcQVvEI3ffkZpNeVqpSHOC+dnQ2/uk3omAM+RH8wYfblNkn6vqP4b0Te
UE23SaU/1hV6xtt7ZbmCXzgy7/MFxg3zm3zGTwN9kpPC4ZjqXywrPKSqcTtE7xB5OfQ0FmwbWzso
SQwBh0R0GVyGNCAYTDICBdjQW9OG+bt+76LN7ibF7zeYIZgi50BZ7GVl1B+nri115i1VPrRW+Tcs
V0h0vrILdImhyaQuuQDuVkq+0micJgLEEjmRZ1cHWz3YxfvhlexcL0xIV1e1vBDVktXpB4Haoju/
15Lim1mF8fX2lK262tlYlpU7uyPrsQ7UoLK5iJM7TX9vvh5MfDlXS/B79n1BRUAfNb4fR8j+mNl7
QuDXtVf8mSsWfSGRVOnSdqVLpTH13q+QqfKy/AZl6z3K/bWNAq0j9QauLBIP0ucDveH+N5YWVuSn
rMd++KiJL+r4aOuvD5q5ukibQcWuvSwHxJPaV3mdhN5oxccpHO+rUD0Y3Xjz+hUnkwnkguG8TDWa
FSo+S47DCz8VQG9+/m9fl9Y7dafI4gYJwY8h2PQO/Pv299cSA8zSvz9felrUZTOlZoOBKhnuUl25
UWLSTul4StU5vEZW93OiRs/W0H8sS2dncDKp3OJqAO9gYgKkComyDBTWmxSFwbYK4AGPPbN/Ltuf
udJ9EWX6odURo9ORQGzFjS6Wplr3STR7basr2/X8B/yZnbPtNIgZ6pucH+D6nacW/me1N3Yun2XH
SxcDkSb1z6VDQoO673LHBpaBOletBZ7qvhuVp6z2Jvf1L1BM0EgmyEJzWEunW+hYEO7oVuDRSdlk
D7P+oPhv8BOA47xzySKptmVKEDCL1uUOyviA6n9Xvqs6s7wfJ9HfdXOdfBCTKo6Dg6hZ2rrTsR/c
4R36nK8vI+Iui0rO0n6wVF4up3IoC61WRzP0WvGcZt8M5Ye7R9i2th/g7qTc4pIF4RqX9kORqT2P
tTyiStW+S6vgVklRwfZ9lIX9+y4v3nd5/VlPkLeEd3Wv+3HVHZcwBfpbjftQMk4COU70xAk9p4+u
x68zKpzb233VGc8MSG8SpZ5mY/Lt0CtnEkjvopJq+U6pb3UMECvTdAyU88UjrlMHX6hNyaNhrm6G
VpDk+/SGQUDaDBU+ULcXxB9WN8cVYsCRZ0bmeBjHqFu0JcGm2vVbpuvMkrSxOq2BTrPBkl7dx712
ZYCnEsrf28NZSYFokPpbtJvAc0ZN5NKr3dIpXLvOIk/Vq2a8iibecT20+U+kRsbjVIrp5KqBdtBt
pGC3TS9nz4uzybX+JCVILckwFR7hyhRaU+QZQ/F1qPzvwWS8p0L3MDbWjluset6ZKcnz/BGkdd7w
0FOiuTq4SpXfVc08XDsqLaLbo1r1wIWLw+BOfgl/p3qpK3FOuG93t/nHZE/CYm0kAhqwBQdJe53c
T+lHSVC63Rx5k36bFuP7ukpRHk92sqVrS3NuRbv0CvoH42gyFivVBL3p7xkBUaX5MIi90vzabAl6
uihvkJEgS3VpyB/jNs4LJfTQJK61u2kHXLv6eRJ7f2Cp8D/pl5+nopxkc8nnG/f98Nmv3nD1UewH
XbQw6Dmu5FaUMksRT2XodQsRRNkFLaS45vwOzem9LpHVqwEiR+Q32KcLmczlUNiEhj0qGteP1cw1
ig/tiMRkLK7CKLwdreiAOGF/CFN1ekLAWns3N1m202656ntLpImCLTU1+aygB643he8EnjU6jyKl
iNP7WLzd3kCrvodoCuSxS0ZRDstU6oIqxYDQM7MJ1dviFumR37463DdN9G3b1Kp7OKCVjaUd/oXe
UKEyzMGJQ08gNnQzkbh/nlRH2fGStSN2qTtwq3POUq25XLlJ6fpqili50OrGU4O0smZWz7ExttdR
aZgPdUAaRa+raWe5lreMfL7S3a0tcZm7FBAv7c7l7EKTPjKRYvjZptOVWZNJsxvXvdYcbngIDtCK
pfj2lqATUKC9NACBh5GhUHFYwPxZphlPanSjF62o79Ub3tRQfP3XhtxiVvq17WsONsoUuc+/TeQv
W9EcXu8foJJQaYB8HCk+6bWo0VcGFZWWempyZxvXdvZx+/trrq5B1wTOjesPKojLFYqp3NeTFWde
Gva3TYWed3KF0pnWvuH6W3oVl1Z8zhBTOqcCLVGm3p9AVhCoNNqvKXlXGXvhytpgiP85ogRPXiEn
Ukw9yAM36TOvno6zhtDmfUsSb4//bO0MOreybOmzNxOcqHWu60PmDTWq24F5wLfLaI+ld3UspCBA
ftNpbMtvGtJ1iDQHaurF+oG4Dlltv/gxtXvlrlUzDnix5QZBR0XyL7820tqqmtTrBPp/dhkeqmI6
FHr7V2e+5UrHjk3ug+7pF4iuOBp1d7S71IMS5otA7n0wjBzC1+KWYtfnbb9evazOjUkO186ir10x
snHQt0jL9GOSmvdRZB2sQD3Os/MxrqeDkjUnoxA7e2rtTF9yhuwqytXIEl46iDo1edFAJ+T1Y/0F
XornaXR3ooo/ADv5ZKXIC00d9ZuFEOrShhKKrKniPPNCYZ8KEF6BGnPEmQiRi/IqVMX9mNe3yeg+
ZEV87/rqzfb8SmOE4U0AzqNORY15QYNK58ZcBr5SBEb0XMdouKNs/mv7+5Jf/vk+b23IRdF3enlz
BObctk7fR8/KlP22bcTW/4+0K2uSE1e6v4gIFrG9ArV2dTddbbfdfiG8DSAEiFWCX/8d+sadqaL4
ihjfccS8OFyJpFRKyjx5DrF8tYPOdduuHI5zV/mPrYkxdUKS3x4W+UgzkO41aRj10cmpy9/owPIT
k2zQbg98c/fY1/TocrJp0Wq48gJZMz4/RZwi6cs8qpFikuA0FC8myYOm+G4rnSfUh1YRm8J8T+KV
2/XS8oEOZWJFAW0FADHX7sMmzGXMijSsIK5eDjupriWCp1+4cNCPSSU4epHWRmBBzf7aQlMIV7rT
uAbb9OvmwR6jLQMj8n03WbSiAbWPtw7AqHOlHKBtZKpmYxpy8GUNDTlqlbaTTD3cN7M0XaicgDtm
oobELf56MEjaW6ViaWlo2PsmDtA+cP/3p/vXfLJApon8kY7L7Y2oSV71vIFjZuGY5b6JCl2/13NQ
xda73LRXpmzRloM7GQhKAUP8cMiL48sA5khtCiML4xbcfFBZp6SAzdF3QRhd25v7I1v07wl0Ncmb
4Lo0fzSUbQQiNLfKQrWM0ZbA/YS5XtJrfiyFpwOL5XbPrfs7N+VK3lGfXojzSbUIeuYhW4FwNb8D
ptK2k0YvstCtXPsBpLkQhW/Mdq+aHARrUa14bl9bAeeRvq/VdvQjUkIhcVD6gPG83jtW7gRmN+i4
/lv2Z4jN0bORKOArkEW1rUrndzVGFM0QXbvhwMeubNEl10ZGBOp6k/LsDToRfIKQ/S3B350B8ZwJ
+SPXum0Wqd9XFmjaiDfT9I+d+ft3oF3ddUgohQ6Ukj2RaQ9NlZ7s7FEtnxve7zXCT7UoAllaQTVE
YLyrT4651l+ytMOQMQNJMYpHt7AbCznonitmHg4gOBCJsk/oiieuWZglFGwJgsrOhgUG/J/60K1R
Zi2t1/QyRRoL/wEoOYsRdWUw7Lk87PLxWLNPDi7Usf7z/motDsLFsa+D8wO8v9NHXGxerulZbjhR
HprIxlVKwNJf9w3MXoofYRv50b8NTOfyhYG0IkbCMxioZbXtWIfiuBC+zRzXg7Dfb4skx8K15EpM
+qhAz50QSuYaGE0AMnXJ7DohB6uvHOqyMKpLHL1QsKc/I4d7afYbAtUea3bMfHD7Z8tiW7v6lcr2
D3bb5QfM7lMAJxfQQbBZmPJTVIOIxoCUTbN2a1vyESRsIUOO8jRIsGbLRzLqaIzGeVgS4JOSbmfH
HJrnztF2f+a9souYfhAQEMgiESC0HUe9/yIadwO65Xewx/++v9ZLdyykjJDs/0A/z1n2W0NJOtAK
5aHdoUqvg6MpQLhGD7AF2sskNsrtfXsLo586GtFibgDtdpO3VorcaBu3LECCjxPHsgFROWtrgNSF
QSHWI588MX8CSjzb5qB6jdFviqOUJdzvpJp4OagtG4fgdlW83h/Qwm68sjWF1ovNAs5OM48iJwu1
fEtcL9NXtsXiWHDHRr0JYeUmDwWgamW5ImFh1lk7oHVaiFyK9xhQmvvj+HhMzrYf5utvQ/M7QdTV
dR1HMOToL5rykBWpF4PnImGPptp5JDEOw/DaxuBPbIKy/ibFd6KOKx+xOJkX3zDbgcYkr+W0jIWy
344vWr9yhVsIbFdDnPkFMUaHIfnEQleFVOD40jpntXrpy3McvTH128qELtw9rqzNPMMutKa33BTW
QOw9jF/r+IEP31TlN3cemqj1lOiBAZWVCnq0svN940vb7HIxp4m+8MpKw02lVGFbaV47DgVR4Kje
/sQEjmro0qDnwJ49rgUY6caxwVppuCTUrAozV4dysrv/38zMkhOJLBvI7cBMQk8qeygitH9Va4rv
C/dhwCDN6dSZAHhz4BKYtDnwN4jJ3MmDLntII2cznCBfF7/fH82Sg08oeQPJFiSo5tXbTELqr3Vw
xkHDmqNRamX/LAWLy5+fOXhC2rbWDYyjovsUJVvnEVC5Vu7uD2LJudAAj3MaeTZk2Ga3HHiE2xqt
DmhqEqjsIGpwg66ckmsmZs7lkqGvbLTlhGV0KtG+yuLHoe5XZmtxMYCxBZ+vhjoWmc2Wiu5vgk4m
PA6Awj/F7N9hiKZrFJpJkbxA0ta9JTZVHNrRNIOgSMU7Tz5l5r9MQv7HAJ4G6CvCcxEteNebnHQN
NStVZND8ywOwHfqsPxFrJTPycQOYnwuQeZhIj7DLrXkmq4l0q4gzzFKZHgj/K0q/RADCu9UXSkbP
4udafjHZ2dSeoaskuy8pbQMHPfgVpX7WdL5eKTtbJkeZl69Fe544rlu0PdQggnTGc5l8a9vndrD9
qDhyannU1Lf3vXVpT0xC65BbR/EBW+96liqUddF3nSOAFJ0KNKxT+YostWd7rOS2tfq1C8GiPdzM
7enBBkjvbFV64hakRtkhTLEaAzI3uz75Wlsr14JbNUZ416Ts818z02dcRHh30o51ZZ5jWNkRzQrg
BsufSqXyAVLZlma+S4jjqUkWFEghJfZ4NLh+6At342j0pQTTgdfq7KkDPw43rEercj7dn/alsxb9
VhOmUQc8e17znNJpujpEOIH0Vm5cYbwVxaAfhywnT/FQhfrATjwe+hV3XZz9C7Ozg09TI4hUUZhl
AzoY30YVCGKl8Rry+f7w5snXj80HFi1gENBjg6Wen0s4wblRmSw0BvqoKMVOZdouzWTtZbaD1EKG
ZB7BZWl4xj79pA9rhE3LA/3b/rxow5Kh0u0Y9l35asgz2KjAb6f/QW7NBRPVVGqdNtA81EOhqqpa
khUYZeUb7ROPvjhr2kjThpgHmEsbs1hfuVLr9SItQhWPvVz5ye0HPV0pQi4d8FNvANg4kShG59X1
bqmawbXj2MpDAdFbaf/UEpyLVQR2w9pLnGJtcy5d/S7NzU6WEnXzNq9sxAAU5HuR+MifI9FlexQS
sbjzYd18nh8Jeeyl7Q9rjYZLe+/S/Czk8YpwNddhnnamB+GG3k1AVQVtIJJ5Df3cQDnn/m6YnP1m
CS+md7brSC7GFNDIPMxdEahj7XP1VZPFRimYn/UgqcZRUehrPa9LWwBt54C32qjy3BDIAxABLb2x
zcNG6X3HOA7su9ZBC9hcue8s2wGBDbo/PpDH184j0njgo4WIbpXi22i6D3mhHWOqgihNFmuvhskT
51M59VD+19js+GiYppTCwIO8q7egBchGf4Q2g4PQAg0aMNa/MGuPiub99Vvagsg9A4KF6gcuQzN/
HUyl0Qb0joc2y30+IGyVXkYO940sXbemCwSesQbADvNGHQOdQMIYyzRsFT/blfrmD34eCmvTwQfB
wDkdrstI3OiWTKHfVng5f6ya/X0DS5OEmsjUoIyGSrANXbsBs1q3HdM0DXvz3JcHAJEiuhKmlqbo
I9RaaGpAVmbyxItDvS1bSR0jS0O9eMj7L3a6cq1eCgwfREkAbkGGbh4GI4l2+6THEIo42cMhNk4i
Q4B9AouNoYELNtjtzvdn7WNZ5w59aXPmWxTy5nqV5mmInO9R6ewgLtXAqOzATQsfmXbfGEBqy3Vk
e8dNVGSHUdqnNIoPTlue8jY55ZweCpMHIG8JoDWPHIS2H5g8MGcq3kJQ2rJ8UFr6ZeM+GJF9qIi1
UfM1suLF1UdDrTkRFgN5Nlsapx/GWLothtEfunJjg+9mjeV3cfWRz8X7CWHGnm8QEFNT00l5GsZd
gFTSKkn6Uh0GfNF/G5gXbF3FjhhP4V7oM/VMJHQAXpDaWWTVxlI+t8rPGi1czFwDmC/Fz0uzs8PX
0IcKIEKahiNvfHs4G+LMm5CJaOXYXVyii+HNPK0G6IQNOktDVjtnNqB5jU1dX/Fa9WwO2f+4+10O
aHa+WlIU1M1ROY2sbJ8P2tku6lNNeBgrBTQqnR068I8xco+4FvuJ1LaGsN7ub6sVXzFmwQgMODV1
puKtnZ7MtoVw6xrH09psTn9/EYtKGfWqPWLfatDlGCLIwpyNNb24xXh0sWKzTWW1SqoDDJKGtOxR
evs0gIqNpbsaT5ik/krlH5xAl+s2S1wwxSxL24H/q/25tD9r9Of9RVkqN2KDfUDs0N2Dqvr1nMW0
oMkIbdww1nOvr7+i3Q85DDV6ktpL0T855llBS2GVfe75lxzqe6zckCbyC9c30EMJcpSSfW3tp4Y8
FmscZ9ryev7zbbMHSzrYeVwN+LbMeupLaIvrlRfXoTocoHEccEgcyzLs9B8j/yX5F9V8ts0fRf9+
f4b+n63z369Ad9X1DFGnQF60QoyzOvLF1cGy1pH22BhjEJM6QLXVJ4qxIfi+IaN7mZDnsXJ/3f+I
xZkAjd8EnAdkYP6o6QdwwvNBJmEzoCDQAiUT75NuTeBvMepdWJn5gmGUo1uPIgGiJN4Yub1xCDu0
Q7ZNk2jlgrq0jUDprBlor0Eydl4RTCJdOizDsW65LNDyl8YSPjdj0LRQNMTGuzFZ45ZarBZcmpzt
3HFIYvQtI6azpvfTbus63yTS3K37kkFGW6qj12dJkOv1VlfkxhJPTWn5qNN795dyceSAl4D2EbQg
N6AMzVUMxmsEEN4j3Mv3jj+bfer1/Dtpv8osvG9tKeiC6Oxva7NBW5Az1PoI8cN00z0QVmOyv29g
2oPzu9KlgVmAkoUoqgR9xmFf0AC9JX7B35XqVaTfzPpNVrqviH9f8wRlF/TlgSNDM+38zmEYzSBc
dbrUtlA3hZ6BZ6nNs6Dtys1zeer+tjO/ehh6Tzuiw1+U1ud8T9ZY7Jf2NPgzQEc3YX2BMr2OK05D
G67oiCtc+Wb2O7PvvKFfWf4FxUuor1wYmZ37yB9ogvMqDRv+1o+/2XAm1kNTNhtKtm25kfVr0Z8J
fY70k6m+6cqDzT/xEl3fzVmTK66y6PkX3zK7AHD0YCtRi2/px1P+lpZ+yT3V2NTOybK3971yqTJ/
Ne7ZVaDpVF1QCltJ8h0ozcZ5hct4iv7s0rfKDLv4lEShU+1QqS6aIrhvfXmgaC1F2QRFmjl4aGwL
NNxT7AkD5KbtZ4s1R8BLfUgWeOi/8jptNbYtPcFtG/xQUD9DS8UctuYAsj7p/CZhzkS1cWsZb4A4
NLw0jvDSgCC6Z41FB9bviiGbaqcHq4zqUKAL9k/iOjwaxQkXSK05wNMYcJfU6gRrbJv7put3CdgN
lAY6k2ayGzVjX0ar8ITpAL4JQRc2ZxsJR4Zm9DZSAU2hPhnc2ZhsPFBB0KQ0bJW2D0hOn5u8+e7W
Klu5wC8u9YXt2f6yHOQBxXSBJ4PtmaT1auUps2vPStlGOHuVf7nvWotB48LebA+JQgK7iyd9qJPy
Z64geKhW4FT9r/tmpqh9b0pn28fpE6HSDseGAPOrEMTrmxNvURPiCY7ptTNkzdrskEqMbtJWQqQF
tfQL79TOb6n6pLndJyGTpz5zV5x08VU5VSHAqYZkOHpSr0OvMTaxbSmYxQpPSo01p0Ll727W7Qfa
fGIZ2kugHCRQfWiztZfYNJabmUVvInhy8Ga+oZjWyxacxyxKwjJpDnUKqlNR7FqAZ1r7T4ArePX/
bWry3cvnUKKVEUmwLww2bHpNOWtjF/Q0/5PzGI2QNnQYQBU3rx7lsk1JpcJMBraQvDy5+Vu9hvlZ
dPsLG3MPAbcxx50XdzeVPPI0frc5PeWdtXLkL+7mCzOTo17OmBFHyAsjesnYeUyM5GQr0W8hRuZr
SvMZ+jxHJY1W0qfTjp07BExqYHOcGk3M2VaLrQLp5magoVlnaNxPvKhacfclCy46fvQJOa3fAJgE
76jWE8CA7eKAeshaTnvt56e/v5g0t1Zomk4/r+TfhvR7tAbJXvx9cCKBx9vBY2FeDW2Fgs8fgXOv
4vQpjeuXIlqT4l1yL+AC/jYxG4JQC2Z0GlDfxAlSE4JFfrI2S0sx7tLEzTKXbdqZHQJ2Gz00RfOt
ryGNQrLfVaw+AzK9ci4tmwPpICjaADGf9wLaYOrlPBmxKI3moyth4yB6o7v2RFj8lCra/v55cbtG
SF8DG4eWCkDL8OfaB4qozcwsy2noAHwMDuTRL0vHCu4bWShgTkly3JYnMiAQW83mUIG4t0s1moR2
Pfi99R0Nnf44UE8pd434MnWQlKbliejdNZuVPXQbtmHasCFopqHv7KaD0+7ARksinoSJJbjPsxLE
hIIbO6p05QhhbUdZIxW4XUFYxCEFkg8AAvU5owEUU+06svAYl8QK7Up6TIMQlahAH/Ws6v86iw9j
6KcCoQigrDdcPkrbmpxKJQkrZeA+uJaeRdd/ub98t8H12sZsk1mWMrpmjZMvs+lRwcEuG76vu2wT
s3anttULGHv/Xfsesp4wiVN28hXwJM8dBmxLlVXLDsMyktAVsfDsZHyQsbbWj3YbQFCDmqwABoxc
+Dw/M0aSm2WhJaHOf7lD4rVD59vKyiZbNgIaTnR7o7VyfsnX60irkgZJIFGLLd7zX8aM+ENv/7y/
Tkt7WZ8A/OiVBhBo3nWrjVGtqu10xdQ/oeHCK4a1FMjSQC4tTJ5ycWIIYWaRbeCYHRuU6F3dL2Tt
p9G/l2nGifqB2rVAtQcw0LWZWI9MMXSo3o3RsVIOheVJsRJmF26S1zZmFxM9NWO1bnF11Yyz7n7N
0Z1nUXABoyVBf4naJ5m1XtZ8ur9CSzvpcmBT6LiYv25kGhsNPDqoUW94TtA4954YoGgeM5QRe88C
J/R9i8srNgGg/zOVsxWzS73vWhsWQTp46LjyVPUsKCgwPPftzKVRPnbs5dBmKd/YyDVJRxhK0txz
nE96+dMt95r+V5L8kJr0HfIqyJumO0AGvKtZ5pGu943uAB7QlU9Zir8XXzJHqxCISstSQTEBOLnP
qjDPetEduSL36HnaU0VfMbeypu7sBE2r2AHiaMrDu0/acEIC3lUzDyKHvjW+29mvlXm+TRhc+a2r
X7tQ2vTQAzbxwBvd5yz9rerIZBtwWv6zU2IvKhIvLSZQ/09NvNw3vXSSXs7r7MVMjMEtuY55NSEL
Rm0o3Jgt+pHdsHb/R691ZyeOk9WAFLsYZNWBHPGFawdBVhCTa6OZxZg2okBtCfgrHDf2cMxsLbU7
0kTzRnMN1LEcmP/ehO4s1oyuNCLiYOZ6VYKK8sfQf72/NGsuP4srTqKY1K2ngMmI5fVpGxZW8mDr
5QujHDeCNaDmbe54ckIQzENeBMOaA+44pyVpKG4djFbbTEu8Uct3TQ9kjOluehR223yri7WL1eKS
gWEaonG4Ht9oG2UZKhrFlLE2oxcrynzmEG+AuNcaDHxxNslUWwMbxy1jXhFT3vccN35hPXDdb8ug
jHeJFZhrx+li6PjH0E2kslNV0qkIHxkPtvbGS1SQASLMwTdO/rLL830nWbM2C1QgL6SZWcBJBveV
FQNwC7iWGl/i5KQav9psjVBg8eS5GNwsUMUluv9LFa8/V7d3lXOSGYpE2ZoG0eLWurAyC0qDkaiJ
USBdrJlI271VciXerk3aLBIRirctZAjQdy7rTcd1yAjaG7t3A2bzQ6TrQVKjjnx/odZmbhaa4sF1
isIG/MO09gl0QZifG8F9E2vDmkUk0xpyUgpMGyEZRDBSbROleZDjHYiq6a510ldJ+pUG2cWgYeJa
P3Ucg6VgFqTGvIudiGFbjY7u2cUptrdOEWbJa0T7rRP9qNjX+4Nc9A2UuMByjNrrjfJNaseRAWY5
ZCctrJkZ5V5WGGuCG8tGEAdx8YYwzbwYBDYn0jtTUEKk9YX7HYjS+6NY9AaUCP5rYObhjR23Ftj7
cauX7j4CIaXemO9Tf+R9M4secWFm5uiVjGJFLSczehE4o7OLwb1WtuDsfiMSRMxr/VFrw5o5Oc3s
MW5KzFulIy/0KREKqJfjFTdfXBxk0KDKDU6TG9aKJOrblEPpA+BUXym9yNndn7TFQVz8/izGKRDT
GVwVvw/K5VicQ3R6ryzL0giQN5nuDhO3wRxF1yQ5/G6wMYIUnNRRwNU1xp+lU/XSwmwMpc1KYaoO
ssCkR3M8QBEG36G2CBGA+5O1dKyiBRX0o+iWnHDe1zfXseNgwy5Q+UDWzhOd2BDtqxKDnZ8Y6N44
3De2PG//GJsFmxKPcKo3MCarZqdC4cXpNn9gAfwMaKtF4uUG5i0ZBVMlsQDwGQ89dfFsXCsOLo7h
wsJsZXjKAOyWZhp+csfP1H67//2L645mG3T0gKULvAXXyxHZPU9igEzDxiuV/YCma9OXa7t8cc2R
wEaCBUWTmwx2ys2+0NQiwePI3lAt8xw98YbxV1LEXv4HTUoTXSkqQ5Nwxy2zYyb6HoylsMbNX6Nj
n6jztVP4SjxeXBXks5FLxPUXyaPreSsBLDZlgWQOpe+T1tSvP1gW9EgjXw52LG3OnQ45ELhVhp8H
n+sGEtbBSGy/i1J/VWZ+KeIDB4sb/CQAccMUCArF2ClG3AGqaPAbQSFl+liUD7wWvqjaTUv+5BkE
/iD0YqP/DZjzmcd1g9NXVYSXclkEvcfWroKLKQi0IkyweTCAIOd7vTJuyaII7ENZaKhpdqoB1wnU
muRbaCe7aLNUi3fSJsBqgH7iBxi32SG1qvoBE+QEUdk6W1SDre+T7FXAlM5573k0rqA6lnwHFIkQ
ZHInZpd5Pz6nbWeCXjoLlSTZ62pReljltfzH0qF0aWQWZ0sJ4YSRYRqwrSsIjDlIawrjD+LrpZFZ
fAX1awrWBhhRvMLZyrW2z8WJwgsMCDO8wm6y9kbhdqhY11hKAdlSu+8BwiCJs7KVl0IgBMBwRUSb
DmSyZluZDDWJUZxE16RKjypTvLwvNlnRe9Jea9NZHBCopdARhGIh2I6ufdN2mliYiUlDKcwxUIyR
bLNBGVbS5s50JFzXJHW0ZwKeZtjQE7qRLjSYbWVMIWhAbKURmCOuibm0jWcepSi8xKRxPMeAhhF1
J+bMFF1CSEVnh5QV2caI8ZyR9qBsLMq0Rw4Bh4Bjt3luEaWPQ2pkgewjyFf0hXPOCE+fkraud3Wr
dw9R4bobsLSyKpCOWXumNrJAGQcXKkbEQAwjuQ8Ksa+pDqlslXTOo4P8gA9x+9+uJOkRvAMqDoUJ
ZjI0X93W+j6oQ3bW4izZQJLVfYAefbZpIxKAoCg9GoL/osQS26GleCPpWeb3SU33hRwazVNqs/Bb
UTK4flx4ZueoQRoX4zbJ3nL5yRlfSqDqvNbegfBr2JYlTf0kogL8cECkIevbgzBo8MvY9KMSKYYy
ljtBSRRUTVPtjNIgQaXVqq/0VNn1aIv1U3T2bke3Nb1eNu3n+yfCR3ngelERzwAPQmIfMimgKJv5
Tp3GMitk+iyNxPqem2qOWjOLxWMHUYVN3MJpO4IuckZa+rtLDOekGTw5Nv03hBifjQCHKSOLN3r3
zonq0bRHsoukSDtXZRWkQ2VsGhbHP4exR/ei9h5nceFntKqDTCnbk60XFcaPlwcVAHvSLm+Cqmbl
YyeVT73d6yfHSgHIciHeUrk03+FGPD6knaIERQ8J6rgGw0JZpZqvFSPdMDqSAF2T9V4tSfcWZV2z
RRaxOUQGCBSjXKobXoAhaYizwUu5Ovys7HbYtEXtelBq68IIko37EuJLWwqhQC+KsxZNS9LckhoQ
+EZrogDi8pB2KVu98u221XzX6gTARK744Q6KCHST1z9aRRfvSq6U+HeZ9qzg0fvj/sIt7XmIPSJd
hTZ/vEFne54zJ0OTvAXWguEL2pCiFb9YOr8vfn4Oc2ToKzTHBD8/YP/IY2RubXPb842R/izSFajI
0lAc4JdBdTmR4c4vi40sVVDWoLGZWVEY2/Eja/Ld/dlaOrZQyAS8BshQvBNmJ0pHy1jr3BZNrhOa
uPhRtCRIqnrl3FoAE6Pz7MLMNKsXJRhLpTmqSx3MWPEz7YTqdYp+iETtm1AkM5zhGXkyEOPKR6dG
hVqFCETL8kAROuBUdOUAWh4zWnoR3kDTcAOm1tUmEpFgYW3/JOSb2/02+e8/mdZ/TMxuA4WhDRWn
Awvz4btt1H6UnWMwot03snTNR8v+3+OYrV1sRGMJdlIcO/yRsee+29pIdNOg0Fay9msTNls9BgbI
RK8wYSYZPDc/tHLqMF2pDS5dC0CRjAZ+XAomFaNrF2nGFBKnRYN2cts6thpUnPCsT+1Ducp3P0WA
68g+OeM/lqZtd+GMiqXWKdSyWCg6ovqFMFsf+Mx4y42MBLWZFxDn6dxNzFnpqwMKZveXbWlXA700
7baJ7deeLVtXshFCTUj6jSDV1Ovcb8x/D2cBjdCFidmClRb4/GM3pqGI1MCytDeduZsxH4Iqybec
Vpv7I1p8AyCCgG8QQHM0Z87ssRYjbVkLUFYjtMCW0vAk6exjj1vRoWFSOznMhUx9MsiNrejug9ap
yWtTIeqhkViKxwiPgK1RUXaUaV7t2pgZK7F0yYeBtYH081TLuLkKRiYBqV9c09Cl0yuoDFwc0JX9
B9W6j6MHpKYgpJjX0FkRcUpqpHXGFq1+niXx0gcQRd1oeICcLKswV5xpmtmZLwPDPCnbgyYEFCGz
XTNWhmZHVg5OSRAJQ3ysOGpt+hQV5l66yqdICcpxTSRFvwUQg+ALGWWQVYGEAgRc1/snMtx0dPtY
Al2mQ0xZPjCkF5o22/bZY588Aj/t6fShSb5WLvjjq78EgU6deuT1T8d4xQMN6QgLrc7ps+asAUtu
gwhu39Alw8t6elzfsO9UEQr9rjs8CTBcj3GM8388RPbvWJKVS/9t8MWEg/kXN0Okc24ou2VlZYpC
1OGJp2eR/6jyd+aiK1nLAlX7fn973brulSlz9sImKthqrWEcnlq99TOee0Y5dXWuFUBu4xL2B/q2
kZgCoweAj9fLqjGQ/lMzGZ9yY0vxTlnZgIs/D1Y48MSiwHeTlOJsMIYBUPOnOgYWAnxVYni9P0+3
cR0DACfA1JgHrYc5iI+VZoVsLp53YL8nWH9bPyjDl9p5Ev1zjgptybXgvsXFMf1jcc6oxkeAAnhG
xyfg2yz3nKyi2hb8GfRF4FdBqzaav+ZAqT41WcIp8PhZW/ukeigGBcTtz0r9dn8gM2+GH2vwZPSL
g83aBmRvtvZOQpRUjXP55GrFIR8eXZS/BnSAqHhcqWvgwNmsfRibeHPAdooWDCjuXTsaR5LBHbkY
nuLv3Ng7zvb+WOYgo4/fn5jhJ7YvB/nC2e/ro1GwrFbkU2eqoZRsi+aSb710QjzFY7xO1a80xtOj
j4+tIT6vGP9AnlxHZPdqyWZnoQb+G14qGX222lzfmEL9AWyg/Gypw+glstV+Gpnm7NrasR5iFDGC
DgSN3+Ksr6CKGVO6p3XaPWtKNuzVvmxeq15rt2OaWRuZmyK0KdIFhsjE4Nt8qH+btWyDVMusvenm
5CzqEsoLTpv5Ca7cATAJbYJMgs6boMYTGnkHSzvWpa7/RToryfdjTYbniCXVWenryued5W4dETmn
ctSLswR9o2dbdv9osi4O0A5YHmNwAu5cVqo7JmRzjFum5Z6ILdCQa4Aee3ZjWyiWWYrlk4zkx75B
T4BtJdDgFDFyFE5pFKNHqsjaFZqdPzZSqFuqtkgWUFvsexkPvmuj1y8FBdlBwRZDvzr6/RvwNmwL
oaleM9RpELd6hPrPyH3KinJnZ5V9jtsG1C8p5ecKW6nxzFzXkF1w4/NA+vykkRS0PaMA7aVwBDuq
49apu7/MNP4i23gvUmU/goafxcxG3VlWx0btXxKlJbsMb/FHvSzjICkBH2uTVEVWokJuh5PWB+7U
fHaUkp0VrifPplZHAWrn8a/aKatdKmn/SlxFebBKx9ioFIQxaLbmxmtC0Mfl9GOxpVmfbJq0AqSj
dLnlpTRDXW76nxMT7a8SyZyT1pb5g90wgge20+2aEZncBCfUhuYF2ehuYsNLzBJzF4kjKnACwIk8
2ovE5Xu7cGJ/NLkA1liXfo6604EyxQ7SDmhC6JtZuzpTs20D+fU9FMPMAzeqeIsCf+FTkeevuK11
Z7Xtu2+GWSnHvB6bx67Uq8OgcoA0XJ77vdbVm1Qxen9gtn20x0zbS0CQA8kYdGNMcO4pnSj9dEoG
ozghvUFvwN2pjoCUoO7ulWgiODLQY3zS6gpaqnqT/1Ulo/lcRY7YlKSWewnw/0YxRbNLOxVLIHJM
kwOiTOSakD8jAIygPuH62TRe3Wy6Q1IPxcG02wRpODvDXVMXW26yeFszt9mMbMzwz6rcT3PH3EYF
2BJApbqSfl44vq8CwiwhQSJo/tY1AkLLukAH7lArQkv997lbJLiRhgS8DnfBm5PCUgyk4oSWPA9U
P6ujts9zIf71gxM2CAIqjm8UL+ZVEj2KgeQexuRZF4HRh5m5GWlgQh6jWzlXl469S0PTCXLxQrM6
1UAxAIaa+kdmhbkWDhpAQSt5gIWuR4wHRDUTahfN4vPbepM2Y5PUSvIsnPIhJ+5Xh4jUBxm45jHa
PKiVjj0lXnrdChqN7dF6cNJ487lIqzV6ntn5Cxwn+AOntwmU5KB3Oz+yQAo/9KKMlScU5J1fA0SQ
2U5ST1vDPhkLdyTkxLCAZEpuokB4PbOx4dTopE2jJ7MZst+garaPDU7Rzy2n8RPkCIZtMmixD2Bp
61dmNTzEndmc6pw1G8FFg8c5od90SqOTkjqtAtWdGkXFliQRyGOt7lPMy/y5A2sdx86M9U+6SuW2
kJr9gIhfbQVhha9zbE+JGPhoWywLSIRYO46Dgvq3bu2t1JbQnGZ5CkbTTL4rXHSvaMFNIGbbYU6o
XlZhqSv9/v7JvbAE1vR2BdJ64gCa92Rws0hB6pWkz32R7npuHXHnh7Z1pL8ZFT+m8dqtfoEoAQlm
UK4hB4WuhRs6o0xWeVGodvKMpKs8QmteHrLeKnYxEZCkVeviueaJA6GebFAf40qRz9gRypF1kBkz
uiFa2XOzW9nkglefM7s1FXaeJNpgTXvOOhkteR1wpN6f4qVIiMYqHCBTnILw5LXzaZ35f6R9aY+k
ONflL0LC7Hxljz0jMiO3Lyi3woBZDDZgfv2c6Hc005Vd6lTP6FFJT3erkmSxfe+5Z6ncqbbpCZ7H
odMMwehcmen9cCM/XeVbAVZ3o+csxKKneroqNgQ+EstF90Ov8aenZUMi4Rieg8Hn9yGW4jinO0+i
h4U4QrP1gFr/D5vtjX6COhnSAgzLfn9Y/up3YwXd/mnVBHxk16BBjM6gaQEGURFpf8Jw/gkk4C4Q
7Au1BAaAEO78frlGAdYoxx7vhnnurin1bl8ZtEgQ+S0yv4V0gvYOvkak2eYv//5Z/GFPgm0fUphv
zls3FOP3SzM11bqHxv1IdUkyS2/khViTPOdt3231mbWHEuddAo24EdPehvjh36//h3eJaSe4KYDB
/3IP/P36xFPmXEhlHnvGtmXTbeUPW8ufLgCRC8Q1Lgx1ATn/fgGDt3VdqMI9tntin1r2AxTx04//
/upmbSlHU3OOYtoyhnHcD8/nDwsKEqf/++vfTuu/ncbdZDEC3ph7NPqknT41/9f409dn3N7xt64J
RyA+dKwpTCK+Z6/4JYFUuylxD7LECHFY85uz7Dq4VYj9z+OYDQDNkb3jpuhxVB3lk6PHY9+iz9dy
kObGobh4KK2hhDMTohnjsRHM3cy69AO/K+YnSYs8xf4D85CuqLUNn7s8ZhhW/bBuv70NdJ8IEwfB
Bz54GBpirPL700LOqUHguC+PvScC2qO/+6lY+FYd/c8VQK5E6JQBE7nv84sBKvoCBCV5pNW1HdOB
dPAFfm3+I5Hzf18GeNCNcQDm97dludausmzkIR/HAFtCaPXaf/uu/ucCCOPUAQkBtfnOyxBzPsLD
Up+OjYGOZVP7iWjT/7S0/3GJb5+uHByXVJJMRzFuJ5WJ/3wHN5gJqCv+Z2C89e0R9ZNee9XgyKMv
um0vxoMzXtr1P98DsBkUp7gQBo9waP79g1pA3iOtWJZjL7ZVmXhr8u/P6Pb3/7b08Izw8//yvcS6
s6Bi+/3nk1nVUlrtcrSQsjk5v2T5udJ1m1sTZtvsv6OAv63zby8kd6aK1UAhjq57qTfD8N+2wtv7
BtcRxxjCrcHf/H6KqQouJ5otCRDwOu6qcc+q9vPfH9e33fB2CegJb5Fsf7367yoMZXZE+arBbgib
KUjJGvnYt7e8IIP/hMr9aSsBhRpnMhRaOr6v398MHBG0uWXrBGfxwm8CRi35XmpARP7zHeH8hdra
RpoB9qxvH5iJ5tfzEAB9bG78wK4MoWW1Oyv696v8adfCMQ3Llb9c5b+v9pIrj9mtmo/5YsbMvPa6
HS9sJ2T3w+388UJI6AFx4yZ//s54JYPIZ30V87EZMJEvRDvFnk1ZZrb1C0HeyQ/39Yfv4Tad/z+X
+/b0eOdC6+zgcpwD/QLtZlmL2LJ/+Oq+lWd/bWToU8FqMEEH+IfKFAQeV2KqOR+nmQftYEYGRfQl
oLexkYFvDeAQ1j/sC396jjclNT4MRLXDX/33r6/x8gkEqmU+dvxjMe6cgQeliYCv/7Yj/HVnLgi9
OMgwmtP/apP+Vl1gmQlzdPr5aN14UY/5+JNU8E8v6O8X+LaKHMWlBUbMfNQfKfpHK7EI++GT++cW
qqN4+b/3cFvIf7sHJAopxgBpH4tMr+Bw/RmuORL33v/7CgJKADtkDMmwkX0DklpdeHkncZV1CjQ/
XQLhJM5PT+tPb929cZ5ArwbV1vz21kudQYkHQPKouROoR/QGQQaW/86qH7Zq8m2M+NeLx8YGhhW2
BVjhfls4jvAGXhOI2NsxG72khJ5yAl5JA5ft4PC8+I+qSP/9Cd7ew+9HHYbUf7vk95vT+qY3i246
qoPZxXOb/f/9+G8vaLaQsGZ4eHZjcRbrqf5Jigc389vH+o878Cxkgd5GG/8QtetaUdhC08SxsuVd
PWGW3Sv3VOUiD/TG3rJB33rKLsKR1htLt8KmzVqRNaKJdOchRzpjP56MOpX5TnOrAFLs2AGND+hh
5jVgGtqplA2mZp/CNCOhDwGEwl1AZyPpOzPEdDutqyKwlZcNZh/bwj4SAx6/hR4swNqbdW8Y2yHf
SfNswiTQLbZut3E54lYa+TCAFlmA02FUWwOc9NmGPxIQUZuIjZy8SDU0kqtKVTElQv+ocD2nRMBv
bC5P1bQDVJRVXpivTWh0d8sgHsQCquEkAn16BGcg840ukoaZaXUbqHpODYHx1SBANHpw0AMYvhaO
fAqdLpHuCX7p4KO1AXFUWK7NvvF2rXkZWi2q2jvbjCqVTfnT4orINc/eagfISCvNqPNORfVrKaa7
0lmfbmANuuPYqzncLa5EgfKm5id3rY6yynCub2+5QDm3Qm2AwWofV/YD7z+EAyf/sdmQPPLGEq6r
YV6cOvHUsUPjEgxQ7GDt9ailRqqNNJ7qx3XswtlGdXyxCczCv8yCBq1VbNvafTfL8tyoxJqLGEph
WLa9lXWGEWG+epH0dXhRnh0MDf0mTwWmX0X9INWDMjZFvpnl3uv2ihxcqt2DpJoUlkoEBOvNtoRv
ppazGAYaQe5sV7or8boMXMQgRdp3Khx4nxFQtYY+07zUH+4rBTd498PV45a88vXZpjTmHbDMs2QZ
VbBeEHFupZ75iOEKVAnw/TJirxX4v6dh/KU3STFlatlwZ9P3XXZLFJkMuS0nsKcQWiz4mBidE+Sa
Vgaj1DGXUmGvsXBlaWnh95DQ8r/Y4xt1U1M7GsoMBXvppYxyL0+LW348C5nNIkfb9v5dP/KsNWVo
g7cIvG1TjE3m9nANcaasxh8+/VL+wfPmkHgPChnWoMmGKneiHB4CiGi0l8yw7xY7KmoPPoTDucIb
5XAkJjNQzSppVzuifqoWFRT4MAtaZwytKilFPDtGUsHJoa1Sn5xqds/lFjmF8IbNEVwM4DboMePX
9M0I5zk8/QaZS9VJITJvnjedfVlQO0Ei65+bXEs10iVFs1/kCzjt4dzfafpDw/e2hnHavSl+tatM
Hersl7YPB+fc2YemjPvyhOBRqW9nkfXAmCcK84Dlpa6e7GoMKlUeem5HYPI4NhJdnjUKC25xVWAd
5K0XAUBOIMeczBdTH1I5AKeVsM5ztEx4WkjkC2y6YDwAaqoe8OpBtXowVVFXD9ArJ1XzJGB6VNdJ
kyMzy7GRejbvqMeDSqRTzSOtMFKusZNPRLDkiUF4TEUbiP7OGRmsazCRascoXz4dE/GVetDVTrKQ
L63R44Yj2tRioQ0KsQsn42r0w4YKJA2qoJW1DZbtEpp2npo9NgK3/qKwiTEaJ1y186JfrbYMB78e
Q2aCqr1siJsJfsrhIEPZvgVF0fDysLDNvek9NO6QmBRZVTvasJTLftOZL3WNOZpL9pXA/gsfPRPc
QgIvlY0HtKHOrOKXqN4EnFqpLSPis1AyJ+R5vrM88JinR7YkzoAEALAIuJ8tzetUnWevDy37MMrT
YJjRvBRXF6PfwnY2Zr+kve1sO4XkZ9/f+rm9YQBC6IgwN1GvR8RQHb0c4OFK6dcIahu0A7EhBHZI
9uJ1fqhXOGTHcNaGc+9hwyzW0HbbePFJMhCIRRGhM+Y26OAkddYUwZobE49+rOlZX+KRJCRfts5q
hZM/pjUfjz7ewUhLuLSygJEHlI+h4cEkYa1Cvr42E9+arftSMY+FCAmHAq2JbAxh3W7cC6OLBWT6
hQdBMbFDsz4u5XuhnWqXh44zhY1ao4E8WXQ8T9byOJWfZuNdzMnaakObKAautZnabRusOHHg4goW
Pt/mnrO3uwxB3Xu/bt4Gybct5anGFDI6qjuqaFavxqHUWISA9Kjx26ipnY3KD3M5HUFwD4qpiBid
YoLBt+5B2NIH5lLjDt9c65DXh2J8mKcqNDhkH31aQh5v1mxPgMjMwr06xVTjVbTxLKuNzhyci1Uy
grRONBPEtwpScJOM9/nqPuSLa8NMd9VhCp9vB7fYK84wfN1IbWu6WH+g57b9drxx1vTQErBTdjkI
DuxtLLrAGofTwpyoo9AUOSyoHedZ0+6NPj8bDb+DvSbMl+FSajeh65dp5TWnopjv8xmRE5YXwgUz
sAh2UFnneAeYwHtNE1bTS2cfW4R72BLGUeR5drDNGklO5gCCqRjjnqvbDVvf7bZ25QVC3unaFLj1
8GJD54Bp7LaSOGZXM7G7OtIGvC4tLNZsVg+Lj2+iHsJCncrpTu+TdalDgQjHyh3S1fQw89+M0705
8as5g14OGWnpG4latXjC8dk0MW0epPegj6+9X+8I3Ii1xQv6ZQy9Cem1Whmb832xGAEoIHNtnOeK
xUO9pI3mR4LUW5/1qUbFxtBYUDZ15lB771RvxtCHLevAT5ou9ohZ+dB4GfPWa97bXqwv1me7zp/Q
X9j8XKz7hV37BScuYvjgHvbszv4UQdz1MNbtfh0/1diB938uZ4lN85VgOZFfozg3yEheOje0293s
HNfiaar205KNDax5GWoaXQVaC01ASfaYwEctToNe+OFisL2rz9HSW1tp+qFm/OJ2seEdCCFuithi
2h6xTucq05cO6vI9trtYR6ywyZ8wV8cuRQOrIEmnWYGbr4HiOd4+tkcXpkXmECjoAPQ+dsx7t3hT
pQV74ns2PedOLPENKK+GmFdDPQOKY9h6ZaoNTqJclbUKSpRS7ppiijTP25cNNAtcdqGbYyOs3BHb
KnJGYZW/TPD9tNaDV7prkjNIBCrIvba2JS9Lw1H/L0ZZZmqtL/aaTN4cYQI1QPUvnDudXjpxMazN
vNxT/lDhnRsP3nS1/EySlC9fK9ZO6sOHEgO3mLnqCd0ykrLM+4Ebm46Wm9ZbYznL0Fy0LRhV4cj8
R0gv4nXNON/jjQVagQdC3ZfJXcIKbu01v2l0ckQ7rU99QfaGb780uv6e20xEDKnnwcqnnZV3EVnu
8u5VVIfJXB6ZlxD30goW+kWO7cMnW3jQhq5ct3DFesSO+eXx+rBavybrrYPuSRE3acS+WfzQN4eI
8I8JQUxG27WBNdzkc3u14tymJYh/p3lRsW1fB4MkvXzSzGNNprRth+NkiXh1foH8E4y+H/nMCyqa
AMRF1bXV6ZIgqhj+weAHHInLsE8OKQJbwMK71nk5Bd1YJ20HZcci5Jb40xZIHU7MokxsUJbAi5nM
AjjwBZ58EVL1QJ36quaDZ+6UOLk4ccB2R5S5FRQ+CyR1NitWZ+mSR4qKYh2cT0vTQ8872OXL7UjS
4fNkryzoOrIleg3HnoNZoVuh3VXnSHNdWnGtKgPJwCJwyQOylvkIMif4HrPenxaPBvWCbReMJms6
w/EikdjDHVjyV/gt/UnEPj72xfUPa4cwH+NRLytAzPc3r7G8AAagWGA2cPfU8hRoXmLaqdVXgTKN
gA4LBGnvKr/4KAOmAnlKqDkKOxnMJll1D27BJOSghxsQLqBJudfmr8kYI93dlDBUaNNafRpLJK1T
m2NdgSlAibznzAisdkP4o1td5x7lu3YPoSAmf3EOTMJf01zPhlHwuIM7SaKq1kBvMt8rje3yVSVt
q2UESSiYqz4I+lnD9p0hLwjOR9DapxxiwFq8ySbTx4tdfxmUh3RG2bo34dHqLGDJ0F+cnHxeMmwl
etBS/Y4x0JnIcWmMSIghmPThUq3ryddfIVgLDPo0lwO2+ypo5ykooVQeVREhXC8kjXhy+13Z309l
5hB3v8LSb8oPDPbNiIRCOeCEcKcN8SFFiI20ixIn+GdfxSZ9L/gSwxsioz2NbWPjLZnKXxsyoTRL
VfMy80QvOQr3d+bbsFTCa/azsjzo6tMvmlR3YSbhDTTU6nKzjFDN6kcNUSrTyKIFVn8enEdnF2we
bTpWK8hosCGMIDEKmAaSCqfRLDN0jvj5XeaAstnZFo54s0xIcxnoO2n3NXtYVhl6+Fid/FHKCZRq
jKlrP2hdCHRLyPJ0c+eJxOoRENXV5xn+KtryLuwvijXS4JEp72FewOWbPxRc7cZuCy4W1JoXx6MZ
6OCpVd5K2Xui+aEHnZuoL4KgrXF/5cVHj79vGk00m0Zo9mzjlo+jBVlHrp9WnEysvlvWLuLNGCzc
ih0fZXNPZcjm663HcxQMWHHGXHOax0Xe7eq8SGcFQbM8QI4QdvKxK36Z1Rg6DBV1fWdTBL6vfsr7
m5n/VS0dWlQ0xAZkQC/VjMFZ0+6mSg97RHVMYwT69tRdSxeOBfaBLd7Gms0MXDN8ufuSHfMBFta3
bkjGNZ8D1vYxLz6ZgykcNKU5xIjNMLzakieOWYakaKO8+bKsFtv0hGaUhO2Awt0YAwygFcZ/LrsW
owxcxEWslo1Djh8JNrl+wQJcgSPUc9DMNIWfftyN5ZEZa9IrPRUr33VCoGCVW2yKQZGjnuQ30mIV
L8j1ogqyVvNIxNEf65CUXgC2TDjNZqDhWJjrOtZduanzXETEbmFZec7L+mxbj6uboEpY8XKxFIHw
jRscZPBUQcGFHdws7Kyquwj6fpxb015IZNGBSgPiaVwrMwOZJVBzD8WYilAkRkPzYq3axm7HO7vd
TzMaLuiFtdKEw9dLXVhZVWgBrYe7vpQhNT8aUUYTx17VYN3zs053XX/Ox/vRh0p0X+n7Ydz6+jZH
OYiMczy1CrCPG/To9xxShppnJBLG4oZTxDop3mrNvwPFDifWiv2w4NFUnBEJApw0cyZ3wwojzBW6
04+8984GSmBe9bsK9ugmI7uC+OnKKwA85nbmwyvuB0gP2+amvqHO8IZe9FlHBCX27+d+we8BG6d6
x9FsGLzYVLw/DfZ5XY4jN7ZrU7zTTuwmCmZiX0YrsD+3O+jYh1GkR31vZ0bhpl5f3jK+YyI8aGZn
oD749Nx2isDNCKT37Ew66tQ6Ner3AnHL2gekijgc1NsIzwukyD0gyDgcBEuaMf+yzTF1NXXvLWCJ
YyFacx4scBSaydX2ukDgVMD6atHHrLyOOf70iiZdC9vFmWfTjcA+Oa8DeZ7AjcT8NOzUySozje9y
WGtw8dku933+YNkdtpcNptGZNtHIGtd4sMTR63rM2cpw1gVKKoJOtIK5EWB9fVmDalp2jQ7/q3UI
NBfUKmljKRbHdVzCGdp644agNVkB4Bdhf9FcjgG6gIjm7aGAsStpPnJ1GNRGc04MgFTDLl4OT8Vi
Cdxpa8LZVif9TivtuODtacRMXddHeD2WJWbu1uugFTvQjSLaGlHvbuzJRtNQ7dfevy6DnsB7OVmw
lzoKwfaeFS2SxT3OUNnfddMp93f9+oSbAEa1RoRoh7xFAg0C7jDxC+BOdDfyLQVvtdQB3/QIzkGP
7lhh252kvQIrmFOreXShkwOrNDD6e9twYtNBjy5xhJhzwh3zqI0ixPwP4Yr13ujuJRtSTf9FJI9w
vtJb5w4wkgzFwZI7hkwW2IwGuvUw9ZeR0jBHozDaQLEsnnIsKBO/zaKRWI7IThRIJCtJUusqBQQe
t54TjON8dFWV2I3coXTdKiS9OP2FSxaiyQSvGTifv+wFXIim1YFkbASJu0waChiFGYnG5EZfi+hW
qCyrs9X8NbJ7DUzqL7547w14Da7PPwbTx9tBx9WAP7fVRkB0m77Tg95vLg36Dguvq3Sf8hngiwRE
mE+rOkuJqPZ+GQb0L6Z59itYY43uaqKl1FDirR3b4MNo4n6u9bSqnVnHx6DrF/NG8hOqR5aoxxUS
sCc7t5LFzo1n1YDXK3INveXaIN4Kf288lqOHL95PmV5Aa55fVqn8SGJVLrP8Kh1j4xgzLJNVYpTr
3eiJ0NTGcKhOvXoYxg/qAgTSMgAk1ciOagHGkw4UfE5HhLId7sYq8VfJQ7DmkZqEkA1/vpgrXEFL
UNjVc65/sirzlAAqMiTSNlIPaMJQDVnv0wN4jEG5HJvOSXrHDLVxSr1az5iUoWzOVd+FVs62Q7tb
SY0XAAGjUxuJvvpJRaGwptjM1hFj9Tut0ELD0ACe8DkpOVCornopW0ToNk2bElFfDb05W41TA9hZ
kpJom5oPcKf7KD0sS60NVXUd8jxSnn9ybpUkzxMGD5zSu1ryQ1enIj9o1YuJbcHILFYHJT/q9YEb
O+mlVBY7SAIKLbPHs3JRk9tohbwqKDAbZf2ODTvwu3eOOkI0yD18Y3Z1nbA5K/DO6vXA4CTSAuIu
y30hX21Vh7XcmesBxWpTJTp5cOmWu1lr4D/vFMOnpMHjBMyU9YmthxZlpfCurb8b0N/rNhKDL0vr
Bx5qEQpAzmIzEj7xMZrpnO/wSguo9OYRDUnB7Z0kbVAPAHOk/SiBj1kldgdjRXuRTQ3fsPEBI2Ec
j5fBrvAvccaK95zsTAApaHAGVCF+YNpZb6ULOWj+2W9U0PHrZNkJNAQRVQ+TjgevZaNSiL6GjV7b
RfUwZAqcbmhjolWh3pvxSNY60yBqb+rnwYtaP83NPbNjobblcu1uBqhor4W+Q0jXLNdAOg2OCyda
jKO7Aosd0WuBELRTS5+J7pddLTEs5qI89zJnhHkCgIXcvUysDDy57UZkvpYXd4a0zYHMvcLE/N7Q
i7BHE4XzL2GAKtuKRFb/IK197j6sk4pUoYD6jaG/+DGH8bbnd6GzsBgA6QGakUChMkWOYtbj2Bkc
hFyC5gfUR5puQLsOCcRfI8c4Y1gjQEoRlpdPLwye/la1rZHmKc1TO5wY+slu1VKjJJFJf02MXCwA
JhPvgR+UG7t2YwtbxjJybFQ7D0af5mYqxy2v9z7fONWJV3tAmNSPWd+ktbiURbdh+V0pq8i84bBI
g9HdIfIMlBISSNN4xAES1DPqq4oHGhdIw42Y3BneB4HJbMFeWuFQVEwsHp08njTkSaUVeehJju/b
BAJhBRrsALzq6ttoCMtLXyMOdTbLiMp7y+UfLlQIxpJZqO9r8cQ6EkxznurG67Ksj0Xl7Evu3TJ4
V5xg/aeQGFu2L+Mwxo3zUmrPrj0Bqn0z6/lh8PFV2ijZEDavScj3U1N3I4KxUqW6SOCwG9SaDW6f
9rMOlMJBLZt15hYY+c6ZvaTXXiY4bPRFkZJ1jGDGACVIxtYlwGA7gtcIpCF2SMcZd8XiJl/eO2M/
lv6hUzJi671T7xdxpDRtIHyssMBHBy5DUzr5mwKHlwucVZviMudhM1qJS3U0PgC0/DeXrelQWQ+1
uevNhBosECNBftqeulrA0fLWTr0ztbuh6tJudiPTTHtNotzB+Nbs7wYPz26+N9hg7leXotKFJ07/
NlRFjX/ZlHtBXUwFSDNvJZEUyOeYb0p9MKCWIjYkNjZd9GDoXGc3uy06abqMh9yfpucWQ8ERx8KZ
aa+u0jPavNtyn09ooarpvSiM2FjavS4clMZ72Bzxxg0MVEXcBnx0X/eoAHHYOF4AOlsIdMPEUvD2
Nu8Drydhj3nTzbNHWdBvgIte9zEuH9jaR1mBek4elX5dWpRw00UbjoPQsUbtFx9xowEZeRcWnvnq
GBxg75w4AKeXAmAwq86l6lCeA05B+VPI7Wgdlf5erdhs5Rf8EUs8Jfkl2iJ16dGZ2SbHwF3UKAzH
CeadFo3Ghn6Zsof24c1vRFQMdI/WLXZLrEYKHwWk3XP4aHjYvyd733UnnZlpPi8JzNADGD1EhoZm
QD80NrJbtAGrBDYojGbusCsHdl9SHtf+a7m+22uW6xdVq/uem4nyMf0wtxrGNWsFjQKKOqdVYaMd
SGXGpHA3rSoTYckAGql9YaH0A/3ZY+lgz/B6xChVPRU1oLKNIkDzRB0rEC5Q3pi9HzJ8WQvmkU3V
JYb/6a8IWTO6g4MxcV7ufH4pJRzB3SJqwRJaNHMDTW3cmuW921JMSgEQNfXnZIiI0te2OTkMFUF7
NRcAOO4DspvhcBia491YaJFY30nHwyLXQ3RTsBF5gwchXGQCyazEEJehu8B8L9C1s5+nOZZjC9yR
Tk60um0msLPdYInBhyljjhcjUKYpnFX6tsYH2y/bxrjLG5bo2oCJ3RaWNHCJw5IC/OWLz9LObt5e
Pj4gr3qpPSu0u83coaHort3wJZwOBSGWJpFXnOHW7EBgFiHcDDOsGYdtF5W3bQJaa83qILtiAR8K
zN2eMLYUAusyb8JO1zCHwvvpnmSLonBoohoaLeibolmfIavA/INWl1oaCko0kLsBa3gWsLp8eiHl
PeRkiZihwzIiTG5kQKURGhK9p4XGcprMwB2WiOvkybc/bPXs69gC8F0O+E5VTOsyhAlb3K3kQwN7
Y25eOFaAWr4aHDVI6A4dwGs22/rmpydhsDBdWu+NzSoSOXyxgOTmKIBgTxMW1nM+DYFhonvaVTgy
O7CNSpQIK/BpeM1kbJHROvd4CO1mIHEjTPT0mbfSqBcYZcMcRZg0Fd2tjzMT2byy8dhqb+ha9XXX
e23gLiiYlmm/2kVSLsBKKFB7pV10vz0DpokH46hVm8E7M8x11Ixdk4Y+UCcMJfpHzGCFcxlZh+r+
2qEeAtOf459c8ToZoAuzHpP0oyaLzM3VtpN3dMBEeHjThqxYvly8qso5jPWp0KbINlr8lDEx53dk
6LmBN+CI4iQzELhgthmtjznmITfj7cHPQ77QQJPvPvuyMTeBswrskO8rD3iQx2K+HFCABVN38AGu
Dq3zLsv1S63dppnBnVA7jV0Jxo6Tte/9e4nviNQkdZl8sVsNpamVNBIA1XpkIinbHRzh2gbtWDVE
VrUp0aoDGDXqhBX4bCwUHIpkJb56wgYo5vpowHSR409jKQPg6mnUi52cHhVcn0Y4xBesCgv60nMI
DXFaw+FbK1N7AFINFd7a3n5pJDArK139/EoJfnBRjEAr+qj0TpV9FgBLbl+gBxlCzg+ek3nyVQK4
h/NPOqLLBygEYDWDUAwI4rtPPqfiF34Fzzq47N6yAAYquKMNcCNsVxf9yPAg8YWz6g4UhAzQcVgt
QzRDS4HCBg5TskeRRqPWmKIOA0Wg05SjXDC3bbNx+ghSb/c2VJ93CCLCHWEGpX0S55nIrBgx1tXV
dgKeMq8NFs6zxD0K0kcWfyLDGFg9TwpBs7LmZ6h73nO5gEFBbsfvczPvbMyLpc7jUVJMhY+O2jpi
B++4sOBJqaE/nyDjJNhe7a0PGlafEPPc9Yn0E6d9yXn3111gJpX2PvYoGDJRek+Gh4F+TrfmsL1b
qhorS75oXkzKJ9N0Imd+LsysbK3X1saGK3FKJrLzg8pC6Mf0AOp6cBNf2QB3oc8XqjzicNtAahxQ
H0YLFL//2F7yIgcbxQ64Dv+nDpV+8WapD3/9Mp27mf8v0s6zt3HmasO/iAB7+apqyyqW5f6F8Hq9
7GXYyV//XlzgRWxJkLBJkAABksdHM5xy5py7bLVy14gvr5lr9Ubv0fmS6Xs9SNaj3x/M4M7TV9St
F7lKJa7t5qDsF6yDiZ22k0J85tavoN63wuHOVhaVJL+Pjhfohc08jVyZygn17tQ5uNlNGvnRxA/b
T4lOvJLf80Acp7KxvX0OnsAJSBn2pfNpF95dkOG1p9xYdUuLoF5oVBjS5JfVqtOE8oCoKRPYyjyK
yIuVO7ZTSE5i5WKKksq8wF7AzNOp8D7qbK1QRZSrfGFZOVWGZmK76Z0N6qQoXGqF7hLIxMxwlTn8
gHmtfiom/cpae7RbbiNF5+Y/DHnIP17YdCTrZzWVE4izzcY1d5JxY/jeplWCGW9Oqe8PkajyiVnc
i2qAshsCHeomhbWLc2sCJWOOiAkfxOf37KWajet81vYNnjwkUntXBNPGUG5S+c6y75Q+WebafeKO
xwktQ+d3JD8O/a+cS0py3XlPGinTq7VFNsks+S5smk0Urity3Eaxufn+BDZ6Chj8Vnowhwe6LNxy
GqRPSl09GLH10UUluYAEzIRnTNCttOYQJtWtwlXA327JIh7H/55YH5DvJm6xLWnJR68KI0FAxkaJ
zW/eehtHSMK26kGzymmU3/JwsWgSkUCW5KB2WE9cCoFasO9Ib+Js5Vs54AMAkZSSlfLL956jorot
HbH1W2XS6jtH34XFY+48W+KlS/jJNi/3/mA0WMJ48DRSOo3aTVkcKlqmMn2Ijv4qT9A0/m35+tRK
46eoaZYW9K4hewlLaQWRnCf1iCGkvZXhCFHIDya1t4qGDWVzFYiPWvKWVp0/OsVZpR1pjv0kVtW9
0rd7pLKnXmX3myG1blw9vCtQzksiqvdD91DxfwwGfWIIb1qVWgojVUxFWBy8EgCSOiD9gfME8iSH
QOJwkkv2kEezQnaWJI2TcmTHt9FDZqsbxAnK7r6zdroeTo0wf6kac6U0aGA27hSA+Tbyt55C1fAm
qB7IvRxAJta01GYIQJJAkvI6+1Z56NgeocuLuQEIbL/r9seIpYA/E6lfXs+5Q2HfNdEP8E0fXqs0
aTQa6SD6OlpJ5jYo7tDEmbrmh5F9dgkc7Hjm5g9BuYYDC8J4LegENeFzbvWUUtl9tEskZR2XxlwW
usHZrC370L8pS2jkmd8WJMbqws7CRcDbuRFYFCE6N8AMRc5uncf3AlxP+5SXW4d/0g5JTzBpKsqH
xnsQ0szKPw3zl0lNLHjRgxeKY1H26AoaRX/i8It6dZ3eN/Yho6CcLlopmZu0zhX50aPyVqQVzF3b
5OntzXTryQxesmFJ1pV5cxdUBRexx5UoyjkdR0ipU1H8yhRGl2/coAC3dy/Fn0nxEUWHrt8j5dh5
DzVPTblykFrhsU6uZkCRN6Id/mFzANOs33LvxTtdzSZpdxvnty0PRjgHdwUnn1zMzXjf1J+8edOs
5gs8ykW/1CtlonbrzB5fLB8j0KHzuTFh+/bVsjc+bNwp270brvTqTo/uvCyk8MXmsV/qmLqfBuQl
uNWjfDL+ITP9HSUb01fZq4Dw3nxjGyfeQ2F6t1oWrus+AxxTTKWas9NFeg9YaGL+EtlzNBxsscjM
W0Pf8IjU8wfFP2javY1iUKNx8KMB5wa3yMk/iMG96WXuHt5t0aPiB6skq6YeSZJkxfOGJ50XMa1J
tDIT8eQ6O67U6WVU7Sl+W5FNA7gwPFmQyfKIWP4GrhatRkkyqdttzaGJZWmhv+uUbC4HOYNGVpDM
gtuOcAjKzNYRhNvmTqnjMOu3YSHlKEvI3bQv5IKtFFX6urEG87Wx4nxtZqLYVMVQPaptWV/BJ58Z
Kvw0S4HCj3kftOCfQy1rHvqpUddbq2gfbSfa1m0SAgoRt5dHe4qDhrz/nzjakaIQVM+IDm1bb7XG
/pL74kWE0uxyiLNDUWVk1iB2qvqxokykCPymDVFvveG90uwFjNlZGxZXjNhO0eoMBOIyYlQGml7H
pG2vtEtJsfN6G2n9nRWxlxDtSGY6tdS4K69YKRzLnLEEIa+YpDasRgd+3zjmbyvRdVxe4VZXbs1I
L+diVFuVAR1yEnvWndOq3bw2AWdFO7usnKU16Ok2dcv4PegCKOWBP3AfIOVaVmAz8jKQrnzVcXX8
xIb//HlHGyUrNYAIXVNue14ITp9+kEjTG05XA0Z8eg7Muze2oexd0bc49w3Q+WfR4DOoot33c1Ys
pVHivujLbR2FpP1MvSqaedeamxy62uVV9Vfn+3iM2CbqiJ6pcCCOKVFpq0WJmXOD5OJxaL/G+p5G
Lfzeo4Arw+o0Ci4U8Vtzf18OfMrwUJTvcY+Oh0KVJMevATkGvadSy1MOltff11HczNwh2GZS83I5
4F/ey+lIAfljDW3AkTxSWeuiwaZeV5ZbT5TWpJMbsY4jAKOxSrEj6erwLm4lfWVVvcttYPnTrA1N
nlKSPi3T+r85maDnQnKRIR+c8I8qESdx4w/VtmjB0DT07+ml3ns52LHL4z63mr4HOqJodAHXABux
2iK5o1B0lmKJCow/rdL0ygk1frKTCYZJA/N0lP+wj3YzCp2W4ntltW1KQ3kmeaf83nT65+XxnDsH
Ie0gP428AsTgo8/oup3ZNT1gg2EQ28CJbwczWdTDNYnOs9OGHIEOURBFvuObgwO4tN3Wq7ZWM9z6
VDSpdU9D0e1Kzt7LIzobytAMmPoordnHp2CtBK2CNTLzplU0n7PsTnKTRaqKHl0f/coBf+5Mg+GM
/iYWjnDRRj7MtyPXCSMnGbB72VqJAT1F2hRtet9qwOdNswQElXRPvUj3anaNnHxulJi/GDo6YtB7
jyc0Ulyj6lWn3IaRO6V7ShM6XBTR78Bur8znuKKP1yH0OgtVSnVkRx6dn3UkYsuz5XKbUJwAkNnA
kqEkk0o0f2LDWWYocyw71z9c/oznlv+o9QB12ZLJWY+Wf+SEQysJwkb8+d5otuRFVwhryrnFbyNt
MhKLUYs8TqrKggpgrGrlVh+aYe606TB3lb9ltLGWDPN4JiAzTX27M6kiWPqzh+nTvNetYVaLVOOF
a1F61oGRRnmt/vv+NzXbNjnPuNHV4wwFIeeOGgoNrNSiVub6Ew840D/PMdJPENwUzdZkGMk/V29p
0AcOGkI0Mu/bL6W4agB5SqJTfkRQf0bow7YM2zjhRdUt8pxCHKWUhkqfUx4K2A5N+xyKZ7Vt5pcH
dubD/gh7tC2TpDGTxCRsmT8L6pC4g0xC9/lykDMr1NTZE7AQOWdOEgvDTVOnHO/crkfiPf1SnGsK
ylciWEd5cK26Ombvdbkt1LUbrK9lK+dm6dsArKPPXxSS4wYaAxB0rbqQjjOYflX5dyKl8n2erKM1
EJR5kmgSYcp82wdASTIXuhgMm+oZpBT1B2vaySN2c7hyV58dn8oGcrhAT63sVcOVasP2y62WJ/28
zgDnCTbwGmXq/L/YSTgeGuM9YHCVHk0lflKxkymcVo4TgdzQoeb8N6P5HuJoGn3PFqkat0wjj92S
UhjV3Tx/v7ymz1wreB7/ZxxHG8ctHbdOTHJ0p3vxepoX5o2uPgXRx+UwZ9LVH2HGhf/t2hSc51U+
joVuTGDBk5tSjPLKTVhduZ/P7aDv4xmXyLdAoAdRjZVB0SRufyeXGQXua94851bZ9xDjlH4L0cVG
gj0PU2bChfLSX4GmTJvgHx3lxrediRY3iiqIOxBunNFvUdRKWL4AsrOlSWOsjNbmFSkF187Nc58f
4raFapQ2WmwfLWMqiW5iBryVvDhxHnLD8mduaTvgVENxY/mO9nR5HZybu+/xjtZ0bVvCNiK2jZ35
k7D942uPMf3my0HOLDZLNy3SJJVLnlTm59RR7rI920PxJg3N8rESpol7Ymbf2tijzhrAW3uMT64J
X597CVpk1Gi2YVbDbB7tpESpypD6fYnqkf1QBO28Tjhcq2YpTKh3Sj2NjHoRklLVwTprPy8P+cyy
h7Oh4NDGl+R+OlotyMOn7hBWFMo1XNWgPYSUQy+HOLNUCMG/uQF1vCyOxle6iiwSkRRbX3FWeU6v
b8jXNTiMPL/G+f9b7zlKQfHW+qubjAwwCkk/v6AetFUSeWGxlcv8toBrEETxfeaZc2nAMdt+R+sa
Fmb9VGXVWxOnEC4dmi7WyqFXT5vTk4AgQ+iwaYd4HuSi6D6hdVxQdO5Bg6Z+PasjZO6iadsNc0EN
ujY3Tdt/XZ6xcx+FopmucUXwRjxeh3FrRsj90F2wU3ibDV1G7ARuL8c4k6yPhbn/j2EcZQwONhmZ
WYJER94UgadN2JP4iINfIL7uJJsgvnK+/n0fnnwatDYNUlSbUR1trqhGNBt1XbFN7Fr9HSetsa0C
JwUUWCFvSgoGuFYf5l5JY0A4YFF7D+BYnjY0g0RlHERqJI+SZo0+Lkmjo4Ii4WrWOMqDrlZfaFeb
3oQ0nTap1cfttaNBUU8nDJkCEyFazrsz4jKNYWTYSrnY5jS9s05EtUjycF3oQPfQsdogQ4HGGwZz
t4jQAP8a5IPn+4+ar3H+GsGAWxiivhSfpHsyjXatpYm+QGAWjhK4iL2XGhipSsxCUqjBMhBWNgvl
Mt4jUGzQvgBrm3bQLAvUDpaQsEtoef5X7wGHC40ENkcAcE3qmmxeF9XeSCCR5m3q8dOMr8YIq1lX
dOpM9lXEVgI3RXeWemxAljIfus5YSUkfwD0A8lQI/UPuLGUucCecsNUMOHDNIR2qaIf/2Z0bVZsq
yT7trkCDITXtuZpr8mdqDIAAraic5ZzOwrLdm9xX5rgH7PwuupcB9oYGj8+yE9I0RhZBjuEOe5Uj
rcqyggHnqt0m6QGgapHMcDIgHRB+ALVU9Z4f3N4YaVSvfM35hQXEwvVoMPTYbAC5A+XhBo43RRZN
AcTSQ7DIweeaQgkAgVQYfSCwvysbt3/E6Nqc+LEW3NkF4EQvaz9SS/+T9bR2ha58JJbTzjUEfCce
QLFp6/ovqUO1s+oBWPmBGHULkUKW4x4YTuFqjBEOow7DbxNo5gFn81VqZejvqs9hG6HdH0Cczz+z
oty5SBWrXvmrLbUQOjpPYtug6yqNaA6/hVN+eXufO3R1LA04cvF+VfTxPv2WBRS25w++obPbdHiA
xogpMf1F6tbzWDX//W7mriQGb2PHPFF3qjtDpY1gQmoJwTuU3YTy8sQM3i6P6NyhSAGe9yfSimjs
HGVPjYPXieVxfrj7ytjY8RVrmHMTRjVwfJ2ZOhWho5ujT+tWHUJBaQtmLsvc+6BYabTzy4M4EwXZ
RNRqOb6pcR2XnFITZiLXOyVmYcOBho1c43ql/+n8a+p9p8cVr0jc6RSUlkgtjhcAStRRKmJv7DKl
fxIlNiaKVqyq2l4nieROpJFh77kYcl0e4GkKNaqJoe1DxcmiYHKUFwZW5bDie3kLkD6c0divZ72D
CRry7kAhkItH3+PKUj9dGGNIhPco3Cv6iW9jjBK6kNJY3uKKoD81yvLKiE6/2c+/fzQkij0k2jl/
P0EbaVJ41Yfc+1vgHrM4CG8aRZ03XjhHrAb+C1Ix6VMUQI6QEqB5r17TTfWBK1W3Z4Nq3FT+sxba
j35kTSLDgGOavbkV9siVMsul/p5yZDo1EpNqpKw8DYqx6MsPh5dwn4OGo+3tg6yALRt37rzU9PuQ
IwjQ3TSThvu8QUgjiUgZBQIemVhoQf8gNHcivE6bylr95Kf5ATjirOMww+SOs0dHCAZNAFUcWsRa
/GBYNui7+40M4xfMjGin1UgdL/RJYcdrcLOrQhqhQn3zlBbmTYRSB4o70xJEJK5KE1oaqxHGQHJ9
RVtLVTmvfmYPUIoNqnt0rUiITsqnXDShGbXQJKu4h3wExNwS6OdQPBVPlYQCg+erykPQJeNsu7b2
mgeAKWSlLp96SXNmeJBBaamXrrkZ3lu/zjEYDOxo47hmyj8LwLWua3lh5LDQLy+g0/X59xfzrsDs
HX3Co/Uj6XVmoQJtbnobRP/rNZPq0+Vpo585CrLSWqFofvTntVBNrM7Tuo3SHaDGpWDirbv2WhV5
vC9+zv/PKOP3+Xaf8F5S8na8o1XEU0wnW8TaWyC0K1N1LcrRISwJP+ozmShy9icMljTlZfnl8te4
FmL8Wt8G0qlY/UUqISJn6nWbEk2j9spVcnoGjnPFOuUF/lcT7GeIKtJdpUoIYZXcg9Gs9j9ENS1p
dgVXziZ0zE6+i4nqKLLbdI1lHvvj//5tOEhS9X5P4rZxQmNZ+eaNGturyv0FuqVH1Tyz3tToLrH3
Ckhgq9pE5b1sw9wAZof1AbprYMeVdt6ZMSDNaIIZF94EB699ss3nEcHVt/em9mmm2iKXBYkUOuLl
p1VqsEtz7BJGwM5XGDdTvfst58+l0y4KvBDsfKthcqHqjz0uHrEuATW1QCujM9D/CcWjaqzD5sZx
npz4oTGBm4yCXcGyps6baXBLRDsv23YWVSFJ3ZM0vAYdh6326nsx7Ebkm0KfiA8eANMk+SxaBrhS
u1t8JToHN8lklsn9ArHfSez+wjAYBKMPJfe90fwJmdusRd8hqeuFmvcIUviHyoPPBw7E7deKmTz1
PrCXAZJgoZjTDq+xVkM4DvgNtPZFI8pZ43qARuOpbuR3qDUsdLmaYYswLQyHjEFMgxp1h1Zaug5g
SqCjHug+gU5RE+h7tbfvJCfdZrmKVE84a6FM1Lm3lkJpPmjdzPIcRKqHQztac3htf9uhmgSxInRB
sFUPsYfPQ1bOe/S4EltiqnAiQVvjs2yihRcrAzVT/7Yfyk/J0eYegu9TKW1+6Xr/ocY9ClL2PCzD
ZQ7Xd5K67bLL7RcVvOzER+anHbmH8h/43fOqMw4mApqZfF+CVoSTjtMJLBIdchaXXJMfKhULFAQz
0sHdURoGnOoDqso6SENJpd+NiCBjcHZB2kw9R/qFPv5NowF9DvSPoBKH2urmuqa8yZIFXyjC2SOc
Ud6Br/CRy83Mhu48JH861eVYXlrme+ehtcSPsDGHNV49vHxzabizGhkot58s+7JdWKyOIeAmjYty
4fpqwIItILWHKnoO5rTufhelR253SEYGV2fAnv/wzUd+GbxtMB2pfZvlAOOa32i2RM19a76V3S9Y
zWXw7AHrCzdm/yrUD4haoIk3xvCkjTpT4ay2EGOI4H229tzOGy7wYi4Hh0g5KI0213GPdgNjGoTl
yg9G9uqnlFSwLVE5gkAiN2+IFVjDg9e+xNaTFVqgv8Gjl8Ms1fOJ7Odk7iV4bXmRdOWNo7VzI/+M
ygO8j2loKlCq7qKsW4A9X/u5ytuKr5B3vLze0KTAUQc8sfEKKEuFrCewfrWVP153Y0nvXvpWGJB1
6rXju791zJhdGvKRtSmsJwnKM77rc2E8pP067p4046ADNfc0cES8wON+J7hp6kTZK6b74NkhgupF
UM24pXaehVBANJhrr5B55oAidwp5r6fyS+sVU1vG/xYKgpKihmdMUglqcPwihl2mPhXea15zIiPO
4CM+pwyPQSqmwPvvQgQpdB/fqEaGPcmNb8IWaRAv+S2VjAulmzhFjSO7D4sHHxUaOC6g1WDYHGBG
rVTOOtWnsia9FBHQP+4V9QOeuGk/R85bFJQztZ47GJEV1puV/sK8QcguiNF96yII4gfMKusrzgVy
UNUsKt1Ja90k+YPgZBXA+Hr5RenWmvWa9auwYOq6NwjVpblO1BrpiV84KE3VxF1IArvuRjKRYUpR
mTJudPd5UND0yd9xUCd7QZoAPBy2tfMOVg6YqRuXKseQ4ExkPJlRak30qM8B6zh3WrUw3E0Gkt6K
3tX4FTbwBEPkiSnjEoAtlOZZxUoE4dKs3VlBH3YI3kyYpLCKIAv+Cton7FJR/Pc+bDlF58vuFk3/
zvcbpkGmrDtT3fZF+hpZ1VqtTG0i8nSRK3dyso3Q9AETuggDv1h1g8WrArqFbN30YNUtgbHR2CVq
bZiDIQSRt7q/a8ZQ/irSX+PyqYZbb0B+M9CUggTsWa+IV02SQpq6zr1eH1wuHhODRVF8SqG1EnAy
yvxX5O1dfye1xTsNjpnHykqUYZqFB9NED0/ES7O7l5GHbEmXhbwuhwHK2LWrHSTQ6YWryGAsZCrs
lgUc4eeFi6Z77mI/YGzMwoIU7jcd+ovtVEdhIx4+LePBllTMkeK5k32Z3a1bzlVoBbn/kaIxmJHe
N5SJcmejoTzgq8NdD+pQ94K5HN+2o1YbNtkRtB4FSF7quDMHSk1Q/e4Qzxh4S+Heck9ZeFnExixF
6EmX51UTfw29e8PumIIbCkDRWz4VJOerTvdIVgTKXQLAIA1ecg0NQQ2yXjz4ANDfQjWeZl2y6Ot9
3ayC4MlOYXzzwnBGsHfmQpkBEwQXrfwwUWx0DlSLl8LY5ilyZwjludrE1F40gRad1SwVtkpcZzMj
Q74S8oMauCDUxUdo+8vMN+ZlitpKK+57CYZhxy+AxrnNKIygpbws4ckjsHRAgVGxINFkBYlshIpR
jqCLvRp0BYV7GGEI42DYOCm1fNmA47UiIKb2ba+rSP+t5OCXn9zb1b2sfmoFqzwlr0CDbnAdcOwC
3OqD47rPTcJVGlZ3pkR6Ye8E7AAbenEJ/ajsVj7cDcDnE2DsxtCuQp9lBAcc+bvmS8K8uH1uipWO
DIBTPsDCC4pnzUgmqcOXNiea9mYDzBZmsbYKCdSyMmG4t72nr700l5eGXH00UbhEh/SxK6s1iRsy
K/HEVd4bMPc6z8IhlyaDhNhO8SX85zKb9+4SLn9tvjj6nZZys0Xxu4y+iJbshSPgaWhzS3414X60
96FGQBTX4DUjTRkj7CQS1ExbPqm6Lcpnkb2o4YPZUxZHy62nmUZUr3N3hgMTRZ/Jkj0LoVZlFAe0
ajOa38CXKQ10PlGik6JffbHPQFgm0rrUn4XPRUBq1covJkxOn4PYC3Z1tnFRymriX3X9knCjdKOo
jf9SlfeevNDhGJMw3mhxN2nzlKn69NphaqOS5sBswMiAi2YkHWcBvCaAlvs8v8tgaqIKIe9zDm83
fLDDveOvhtIjH8CIvUOagEeJlgBtWcroUSANqxQYGUpPhvvQm8+WMw/9VT7sqPoBbX+odNyZrWUi
85yP3g1FntsYiNtcSkWUoTtW3ARuTeeZ1KppEYWF6pimm7QgHxoqyAALzaynoVJP0v7QNs1sMA38
g55b6TVDOkXbUdsxxSF07uXgIVZeIvGkg0bWQfZ5xTPgW+SntyHyU6wzZCZR5hRkNuGzk+1MCSEX
G2Kv5c48nuloDaC7gum5OtWzDE1zbWqzXRLabQYKDh0Pdj6ApaHayOnvQnDngjHwSgcfbmbGjKId
TORfI63G8P/860vKVGhha9RuQa6ewE782AbCFDTmxhgpRO6o8iWnxpNu10+XA515QCuyDazIAnYF
ovjoyE3STGnLqDE2uuS8K1n2gojL5Qh/nSZ+Pm8Zy39C/AVVf3tGkWXEVdnVxkZ2Snnr6qq3yJJW
fenR6UREsMJQQBLSQ52GqDcmfzTZXqbxrIYd4nZfyCxUZHibrEYkCcM5c4vpUTdDY7XXymbuUO9b
tBTSPzozgkfrCkQX+iS68hYcZ+HnEGjjmWBJDeCkOMYevdCjPsqSJgKP53ajHKLtD8W6KFT7XoPD
MGkjh3ofpX8UqvKoWmVF1d9cnsTTz2Qr+O3YdE7HQscxDksuRB4ZTqZuIiqP91km63O+Z/rPuAOA
pBo9GJrOlFKPwY6BWtqNTS9pk6CCV++a5DbU7tCi+eexUDdHhMzGSQCXhLGK8G09IHskco+dtgnF
vk931/qUZ4sQhoUstiLjlXZst9E2yMEJWaHj4bR/5ULw0qu9F9kU13yET8vAtqHpxojIc1QVW9Sf
A8mVrh6qTGmQpPCLPeDfFlKr70LPUUaJMadeZ6kp3bq15n1ensIzdSkiAw+g5jUeFEeViTjLCh2b
m2bjoc/G8/QGbU/02hBBRh7wcqjTIoiNQ6o6/lu2DcUef8q3ryUbg94nwF43gQvDoAwKd5nmufid
+E53QL6pnytNV7xdDnrmGwI6HBsGgOlxtToan+Z2US0oo2/UVoJ0jPToPK/hmDcWBnCXQ53ZWYZJ
4dD+i9+ke/pzfIZW1Lbj5M1m4OccEkem86Yrw+xyFPNcGKDhnB40DHCwOlor9N08m9caX6wHFGug
7kLji5KPQtd8R7GH90MVePfc8/kmCHJxX6tW+mibXb6uUJN+7hCCva0GO1i5YHbmuUvnLK2gS6Ae
FD44jYOI6ZDVU6hapDU5alNODqiZHCB3N70EVzjRuPdqOZYXVR39kZ0K4cA0rqe5g9ZfZnrtTSv7
pFkNWhuGl4RzlN6WSSO1N7Eagh43166Ok6OmUM7JkfHc5SGUbL1DIB1Sg7aIooSe8eCrM1VIxm2d
0lo3Qz1+6QKNjNToYOaJ0PPmla7Uqx4L6DkiSvYyTEW0k9Macm4NkOIL23v/PkuROKB8Fub21CzK
dl+FbpteWdonq0zRTWghdPIghkATGL/Zt6UdalWLbkoZkLpoCNGRHRivA7f55U9/Lcr4v3+Loubw
iYamIQp+ihFMhJWlXyFXnAmBmY1m0fx3NJNG4c8QVtPLfTwwEIvOg5Mg6KU/h8WVy+FkBdO4wzRH
weYFzyraeT+DSJHl40JsY2YXv7nm8zWQ6smRNv55IBMjUMaENXP05ztHlgUbPdyprtPNjQzR1Uhy
hxRtIxIGZXCRzPjnD0NEi5oIuc/pPdQmtje0ihvsekceZa6mvXPro9f1j1E4NTlbHJqquGafdCjY
Keog42iz0SvZ3ciuLr2UnZuiLEg943KoM/Q0UE5jA0fjrKIteTSHQ+Hmmt9E7aaU6nShIXO6MlT4
1FVre3dmh1EfQgsaKjr9sJGsiNJGy6Pk8o84WYuM13EUcHKkEgYf8+cyidVGaaqgbDeaFx9Isz0O
ovwrNaA/Xw40DuYoJ6MvqckKZRPgpcfI7FqJfc0Q3PM+1aQQB5KZ3ez7EGfOxeVAZ0b0I9CYBnzb
wKgs144LTnrToe5ZOBjH+QmaKP9jlKM9nKEbbCHYTdoy3GTSF7R0mJr/y0DwPfo5kNpoG5QjGQjC
HUP4iLSBuJbbXZ4rODM/Q+RpTIe6JESUzIdmmUnv8jUwwTgRx98dAhnUEo0m0InlJbI3lQsXqtl0
+rBrYxSOh2Fp0y5LfW2aGGIxtO5DFPVX9vGZZM+kBT6eUspojDuO/NsqsEuLs08N2k1WlZu8/+M3
TwJ6rIrBDlabmfHx799K55RlNzsA/I5PW4RnhSPFWrNph71UqGh9zx3QUJeDnJtKNqumgcfEQ+/4
8deHUmx3lttszFFo3LDukSV/6/roLpJRV6g15z1XqqUdt/aVyTw57GUAkcDjbNRnsS89RkY6vtLr
XdAMG/rKtIx2g/HuITZUpdesjE8CccXzXLM4jkBq8JD++dVMNckhU4pwN4Rr3Vnr6ZNbvdZ6cuUs
OhfGxBIYhqPiMJNHi0NxsXqLTANb4OZVcd88P5y6VBqEGlyZuJNDj/FA33IsRgP79/iLhZYN+Dzm
zmrRbwgNbcUpuNQR9tF0bYkM5eX1cebKB8MG2ESmNgDB6ug+qRuqdKZA763HVZ59dqWXe3JYjPmX
zVXPRj5Te0DeuQ6cgMKzPaQzYUWPfYJ3a6C9XB7FX2DqjxPjb56HG9LIn8Lr7ejr4FuoZnpfBLsI
9XC7vKv6g6cdgmjj1g+BuUSNTWlRyk9R++keUmR+Lsc/O8xvaebRjejKcaOGShXsMt/8om14aCkd
kKjj4nE50JlVaMnwlEbSMSfGMf3BNISUd94Q7FKasbW+T7vnGl8VKb6Sbp4cG5xKRBkZUfznpBih
J2jLAW+MdlWkhAuzLMJF7pjtXG71J9sxBYINjj7tmqZEONkb5pdHeZrljOFho9kqZaXxd/zc05IQ
8IpwiNxpwp8rkr4EqrWIOhkRaDdvJoVhbCJzQMEnXav1n8vBT78lhQsKn9BZLINNeHSeyL0W27Uc
oNW2R2o3Rjc6XFyOcLrnfkQ4ZhulaIjquUkEMEc0POJ0eBaWlmRXDpKzA/kLuWXrOSeIYVT9XM1X
vGzX4bz+u6u/THv/7wNh5v+WDRBMOIaLN7UTi6FI810HTmia1Qn9N0dtr1xhpwh/8PWU5SiNjeDF
k/e71qlhVChFjnoe4uKySv/Nn2cOULCnNNTX9qDM/EC5jZD6aulgXR7jySwClwQ1yb8gf54BNram
jcK1MuzKEqxBGUolnk9FPB8M+M+XQ52c/EehxnXzLf+QwsxTEpt2NkDkOW45s6S356DREnWTAQS5
HOwk2SEYgCfgmlQ9+SpHyxzh9NJI0DXapWbVrB176Ka21uQ3SeeGs5H+NLOLorv1I1x6Lkc+OcPG
yCopPRcO7qzH1TsEbausrNzRYgCx2jY3EHNM1k4efmYiX16Ode7rfY91NKVC5Jprtb6MWIsz1ULl
t9FmS14sb5fDjH/mx/Xzd0g8y2VYKOoJv1PKvUILOJF2stXpk6SkYOIb1ZV88cy8Yf4K+Rn5GpCp
xwxyvUNoond7aaepCHG/RMVWqz7K0P/3BW9D06Qzga6Lpqvjz/i2CjVRRaJuK4lN7dfLpKUYLaxW
g6nka1e+zpkFT6+XvIX8gEk7vs0qVepTBTztLq7HHu9bP7a53QPq4pO8uUKgOLMSiEXpAfkGi4zn
aL1HhilBl2dYQbwKwTu5T3V1Zf9eCXGipiICydDdWtqNdhTRa6Pc1tG/nriq8n0UmvLz48T4iRt6
0TJj8aJNKchd2ZvXhqD+/Pu9pWepVjFLRvoGWQuhzHiSxP8MrmYUJC+QcyhlKCBTf0bRO+CocA7c
HWrXPueL4ty31W2vHWysUmpqmJd357lBUfzVuD8c08I9+/9IO7PdtrEmWj8RAc7DrWbbsSU6iePk
hkicDud55tOfjznn/C1RhAi7LxrdgBss7al27apVa12ag/iMrKMjU6aFQa4C1xaGNGp1C0tzHYOO
ozozM0ki9EJDb3qAGbEp8lMiBtsQzpUW0tyjTh18XygN4IQqLSgmKsNJttCU6er+p4J6YE4edCHK
mB+1bsqyaYiEcJNz3MGeWQ6G4xyF6EeKOEsXw2r8entm51wSHny8P2gtIGi6nNmwiNS+7EXz2PPA
u/viwOe98D6hzsI3Jr6VnrT/2bAmKY3GS321pGJ4lDtTOvYR3WOVZdzJKQA1ukFsS45oB21DWPIM
axc2BepJGQ0vQRiTMDDBdLkV5fXA07+lnZauPU95DAdHWJM1/t4ribOGOw9Rbcv4mXsQiFtt2oAf
kcCii7R8RBDrabkVUI90nz0P/kOjE9Bp8SAhFZvOW2eu/Eno6UWxLMd2IvdZ18fMSAlPQTlIX8K8
B7TlNW9J5yHh0aLEItFOWscarLQBLTHww6X7CIaDZ5hp1afagKKeBq0WglbECNTI9e68XjmC3YA0
PVGttVQQ8WtCDtGgCF+CZrKbI19CerVvfhiNLpHWHwUiTETn3BrqPiuM1E0YyMK2FON0qySAsGJZ
RCNP9MEOmG6CSJr/Can0ZOu47Ztr8LNcQ7YHv3smo6StlEh9TNXym+E1oOVQM1N8uptCmeoGnNjZ
qh4Kk/5Aj9I9mo+Zitaopv8oQlCRcmu0BxE6l31g6eknL9R/MmsvUpzd5ylnJEr7Q0xhdZVozi/J
Cx/RiAEQ6DUyLNgR2mlehQwhmsrgSZj3WCizva5W42+Cmqtxe/+rx+hXQwu2sfTo8aIMIe7zIau2
jRJoW4XQeF1mEM0nMk0HgSvRd2QK1SEttAbOOzg+KQfDqKcHItD8+lGQQrtgmyF6FT1ZYoaviHtY
fDX5OdTjN4RWvwaxpCC3IQ8HQRQz9INGgG0JVnAQzQGite7IGv1TSqXPT/ejbd2G6ACAM6RHMLTj
qAs2vmC8RD4oBmtI/qS+8of/+TUPancdDeLvntIQMJkyONSxJexDSEA2lkdXsm6R/3dKRpOGUrdr
nQoyUL9q9jT8O2sfSbJ1ngP602TnFSqWBIAgWH+rczoEUrVT1tU6ElGGuvV0DlKnCtIqras3q0lZ
N9GH1XZUpQuHNt0MSp9wg0WfY4gGwUapxr5D6nZlxugZ1UP5w6/MFCnVEe5rsCB0ryHt5anHyCQ0
Fmrl0Yd9Ebxp56+8Hu1CFSmjVVfUtEp0Rv9Jia14K3n5D9UnxWY2sQ0/pMwPHk5aSjNKift6SqUQ
OjqB4coxQJ+sFA96CPNsTRPcKAaprjzVQAAOFnzyJivDbb6VBpzRmt/6q4gqJrOjShtHREAvgiEX
zTTKaqVDx1gMw3bV4I3d0tiJWVrt5CBZyr/NhNkEueMr1iIrAcL80kN2Po8FKmzW0VOcb5pc5qDC
1IdKl06+08Hp7Cpfq6Q53HbLM+EoEHoer9R0KY9PI8WMfRU2UeUc5R+04ibb//b1SYxQKNaQCilf
11MarQHwavVC1mj299OSRE5eYgRT+IAbmWWv8xA5On4/KjYrpzgA8PT+YfCoJJVCDYPGceVyZUyj
DYaGmuTRGuJ/QH5ui8BfGMfcFQx2AIqyMf961c1VKbiYSGmdYzmK5fnKZ+r9q4Jug9sjmTXDJhsb
73jOTUvplJocJEQl6yjJyJzBzRVqwS4a+g+su3ZmZhLfBEHbRH0DKH0wjr6cA3UuFgK1uffAuYVJ
OFHFSgs2BQtSfEzbO+BzSvcpazdy+XB7xubiljND5iSm0ErNEgYBQ3X+SY/dVeqhXJL9URfxI3Mj
on7BIxfauGu6kkj1/KZydPOo0AwRCMMXOv9+gqZ4qXLkVnPl+b+NaxJYDzoiAn7ZW0fUAwGcW1ti
QGCIxwY1t9uWZvcc0D4FPBl4omnqh6uxko2os479CCI+EWoJSzSGs4vEKiGQblBsnMI2ZPq/sxxK
qaMTqmtXfg1HTdQ0WEuA628PZi7EJNsOdyFAPJ3X4aUr0Jvea6TWtY5K+gV5iBA8niB/qto/kfDq
dtZKX9p/SwYnsXnPI8XNfQz6SrgL23Sdpd+9YFh7+pOc0l+UvvjeAmnl3E48H+PkIkK2RGmLHpM5
+nshfPNi/KJbPLeyGCB8uHDAZrcHOTMQZqTuFH3iXHtQISLr5xz7hgg3+OJqHjIOS5fr7A6haDri
Itgl1sQjheagKLEP2axY1etuAAqT/XCtcmcuvljnbqTxPmIfUncHDna5QyShCQVFxFJWiCvZ3PpI
Vd3eg9dZTp6PtBxT9wSqCWZhsglFN3RaaJr0I72vj0ITfCtUlHxyFbkD/UuRq+thsL5p/Nvzht9h
JyzdhzNLBgADLJapA5nRpkGDELauJvmxfiwMoMy5JKGn1EfSVjcaaXt7rDPrhim660Udr3hVdAoJ
FOuUfBl43W9Dd3BbY5RvP0iUkz9giCGN9HZUiKaBRKRbeembhX5Mu+hVTyrEt7lUYIiw2yFf8L2z
88fsgaKjHnnVYutoQtCKfaUfiSvXEa4epdvHVEeh5PaYZrYibbwU1agcg2qbukUx6wNy8hDRowID
cXzsh1uNaGkhhJxdIhw71XdYVGRtsuFbMQ/LtJf1Yxkg3OIoOwFotSW8ofK4MJ65eVNkdSz1w+lM
pfjyaNW9BfcNGmxHN5DJVQwNbQAuAnBcCgu7Qfqb5JvkEjhhtHkSi4MDn54xxapD0dda7ViYTmqn
PiSx8OZlyErBfeHTXVWYT4pHfw79irJdGtab0Vc58uuD8eKHYZevREfyNp1ewiljlUh0RrEkwKQe
hZtUTes7SlTiVizjfBfGgbYWtMRIUN4xnRU0o9JGUwGVy7ow0mUAJW6kQnlCXpieELqxofUP1I0O
/+Gh8MTgzmppqbAqRdhrhqDtZIFfEpegP1WNspuBSuSb16EE59KreJId9F8TN+7XVQZZuEg//c6R
K+/opKO8T1u5294SvL0TY9yNB9oKISd5tign3lWyC/pAECTuVyOLvo9xHv0RtfwoO7mIDIFOBV/t
wnutHqB20FP1tZIlnr2uYaJen/iomBMAuIi/P7S+g7JBLlrpQ5Jq8SfFarSvXAQ+jV5Z8haFZb3D
wSA90HfJnRH3FkK4ns/2GnXd5Ma/i/SqWicdFO6tQoN8bSKgKajF8ABrS7QZWIt7UxLlrabkBqkK
EjJy3w9PHhhDQP1duHfCllahpm1sy6hRyO0RGosSJ0OwPnE2HZtj0woKwiU+uplhNzbbjbIFWa4o
u6DK+3WjVlD7Gv34PQ9mXVnvfrRd5kNN45prwm3/Pk3d7NFwEuNzLwaQpXSht85Jnt41QFVgUcEF
oKFU77VMCb5ATg0HvxNo9NMMjfRVbUVn4b4db7qrjU0TMw8mBRKcKTohMxqU6itdO3q1hWj9V63t
YUoENUXHR9b+qtHSvO2FZiIYCsT/GpxEMArkKIIArPjYFMci/t4pvxLnyfcOmmKbfooO2dKdMecm
zg1O4hd2lWvWAgYBT9GATBZE03e3xzTn82D0hkWMKgv43YkJPwd3VKuOcWz/dBY9XTQb5MiLNQtm
5kYC0gaOOTp0x/W6dHihK4MB09F8aJTfkkP7EZQLvV4vLNBfaOt0S2g67NjUozRFm26JTgYTAYLQ
OLoAhLdy0Ub7uE4Luvbltw7AxIPlKMo3WIqCdVNBt+HkmUnvb5DshtBA0iyKEYBDNfrL7UmeHT3U
LVSwIPG/Ag9qbShDv8Eka+YqFRtODdJn7kIwNWsE9mj4ogDtX7W80EgRJR19gIhgFyUNVnJ0kBUd
5fGQpuzb41Hn7mPNJMcuwklDTXPyaHXJOofeMJhHs0p9u85LwmupjOF+R0V6sFAEqVBoBfiELAqC
kQX9xEGzAv2KJkpnpo+R7Nc0Xqf+zu1L8VGjW3SVFoG0hXm43kFJQgOcB+A3UzvlEHmDtjHIVmxQ
XRMOacbn69TSH1y91Pda1Ed7KUu9Z3/wsq3e4b3dAVIrMa4Q1gUi1m11tfV2bpfgBAPVeqqCLr5T
fL2jdR0dN6VKxJ1M5m/dRoKP2JImLSBY55YGpl3INiCYU8xpOl+oIyFwy0Y7Zvo/dQSF1cbK/1lY
kjlneGZi8grOsqhSOu6do/appDvQ75ZQOOMJnR4tCr0S714LXNMUKNgGTh35eqQdA8P9p4HxcO2k
qNZpYYOqTN6/KoG7uT2kOYtnm2xKN6d3stJHjmQejdSlt1Aj1aujygWMex8oKST/2ZKDn1snOkIk
RYeJ+hqdWMKvCuW6Yh4FA3GQLH0p/epLq8RLOMElO5M3HLWyMObpZh4z7XeP+nQQfx78JWTFkpHJ
GUWez/QTouZjmb3I0UOJqnPmFQt+fdYR/Dtj8iSpBAG/m6gFI3HzlxpmAQl9r9u74BoXNfannZmY
7OxclfqI0JbJQhFd85MvkS6sZBVaT9DgCEn6NiNFJStXkb2AbOK2+dn70eLqAu2g0CUwzvIZMqB0
5KBHVM481vqDgCxnHJQbmMa2NUWB25bmHsMMdHwkkjejt2/yKNA6LwkjoTWPYuhsUA+/1wicLRS5
dM/6TE51Aw3cD3oYnio0Do3Bv7ttf26/EAIQCpC15wU02S+VmACFiaJxKWFTQMx4pT5/xAJ4Vdhf
QYxMY40hTyQDNUvzWElP/SiNFTy7dOHeNjK3IwkyoE4i2qBNbhJpiE4lNoZDuhbVM6/ZoWt++/vX
2hTsx3MDk8OrCVZWmFVvHKsaSsRkBTclJCffa9KprXVoaeqv6fRv91W3FfUPZIsvjE8WCXBb07oi
oyvlV7FDa9tU1mH6U6/Nde3mCw54dkf8O5Xq5HAPlejLUi9irIwRqqSejnC24S/O6Pid6dUyYowJ
zXipXkHqYBhRG9kLjGPQhcccrVuTpm2ocQp0S8WG4pHymvTRS1U4b4Fs/r69nvLcNTPmFWiUGksi
0xOOSLtTalJqHKne5dTXYl6beduP3ApNASUkNGoeDUify6pSnkqPl6VXhDAVOS5Zvkx4KxseSMB3
mo3vOsjYRhZN+4UIowQ0vVutzqqdobT5Ngl5u+ai+OIZRnWHQPJIQ0OmsDQRpKXXDJDw7ZFd806M
O5UiHNBOQE1wFF/6rsQsgW5h7SiH1aav/ziVT3EXyVJ4/eCbC2tZPIwAX/hWRFTkYzld0xWJYvMg
tLYkEECmhl9/lU1E9qLBEL73dKHuQhgzYNrh9fvqEhviKHTx3uvS/liXbrvxVcMdhYKhDfGR4H1U
TUgsTLQctrWfPmdCrnyCgAhJaL3PX6x3d3P9HbIJvApvPRIZXg4ZsYxyKAKLYs1A0V+rt7qykCSa
9S8kef+/hfHvZxeCX6lJr0nE8kUYoRRWbygDL4XXc+cBWnmDXt8xNzk55LUaNFHkyMbRccvPktDf
Y/J0e2/M3qr6vzamIWnWSnKR1JpxTGvhPrJMJFWz9FeZ8x9ZkxxVKdh2nXCfNMl28JZ4OWcdy5nx
yZWuVqoVBw0D7FRkPnweClTXTUrmtwc5d3efj1G+XKohBzkIi6UBQmONqqJRPaU5EJGFEGjWf4x4
f4maKsijcbBnG8IoPWLGPCFCeEkHiH1HPhui1WQTLFyfszvvzNA43DNDQabpDZpo5nFQEZNedeaC
v1j6/uTm9Aq9bPyK77/WPTRunOLbyzH3fToT4UygMjxqr1z+fscc6GcJUxOiDXhfYqt6qoQP1GBQ
dNHArgD+utZEk9TOUygqGMekhPHo2X2tkg+sAq/skSV1LG9P30FC5rme3ihcioG80lPEJ4VGXtq5
s1NFQQS9J9D4VwSNZV5TraXGCgVxchigbbL0zQcWA3mWUZqF6seUjF8OPV+OQ4uo2k13SvkTduSF
5Z47fWMAxnORlMdVF5aYAz/JUw9VRPEAPGmdOwi4h/eZFi1U+WYn619Df13d2bkAKCaETUWVr3cf
CTAhIPznA3NFQQ/gOIomV9n63BJTM0lD62iI/UlxnVNfGfYHTBg04FEEU8jDTTyiVeq9K2mNefSQ
oi2bldj/+W8G5MvDB9c5uCSXx0UWo4a9yhec4JxHH7N7Y4MuyMvpleUNoL1ih4QQmRtH+G3qeznf
3x7BnJ9FGBLFMoPW5iuAjJNJLVSLDiZyJEw9GBfX5mBBft4N0FLURnYwZIjpbxud3cSmgdcdS+SU
qC+nrUZwzus9Hp+F8pK6iL9pD2nzkC4t/1+A+TQE5rqnp5pdRuVpcuW7VaWFdVRaRystbMcPfhma
8JJHvwdNfSl84wmuAu6v8ChLgE5Fn1pHdczyGJCtv5KEgu5y5dXPypMcDRtCl9fWDCDiE9aVQt4t
V/NPmSB/E7LgM9mND0QrTBDEJHA3i+b0VafrVR2Ad7OOQr8T1VO/1HAzm9SlCQDYEplbkEuTNRAz
Katkj7lJ4nUhkaRbqeodJYtQ/awqm/y7mO4yqlL+mgLJ8G6NFwLKc+Oj8zlzLjz0+iJTKusYpEP+
y8qraJcHprzwqJzb2+dWJjFEDNt/KSkMUYOksx4MqF1OJFhR3n2R+u+3t/TVUVV4e8NFwK1CP/tV
r6UZDHJs+UVsQ+apbKqhIuMJGZXblu89sKMhDQQ6tySYmWn+LoxD36/rILbbLgy+JJrv7vJMLz4b
A5RG9MLALVpTJLw9uqvL4K9RaHIwqQJDG2f6bL3CAbJtvUpiWyr3ZHqjhZrT0ucnj//YMUhQd1Fs
N5KO9om5qr/d/v1XO2H8/SM1MwTipnj1GrUSrTcL1Y1tOdB+Gtm9pa+FOLkvtfzBk4LNbWOzo4Eb
iWKzPD5+J7eOZLkVaiZDYnflq5FV68hYEnK5VsH7+2l6GqGIIfCbOjZAgPTLxWViVyrUaVY6HDXH
3Jt+sFPdBkoaKqPNc7aCi63cy4PwmHrSMRfNQ6q18YKjmptayH7MkdyesEqZrF3n6VlbV3FiN0ga
bioqmetah+qQnTSypzXxGuGepUa+WaOEioS28NJcKQ3GDsKUiYRKoxlVB6uHQTG1ghWkPdm2y40/
tRcJ2/cvKhBSOn6AeBJPTNxlHru1IjZ+YhdA2y3/NaA2fdvC1aXImsIYRkKUhik4KibbJtMHt2o6
JlIx93IInHknW3ulWfCJc34K7VdINxAHwMz4K85OcovWqiBnamx7SXyAQ2XfitJTSTn/9mBmF4iG
HBKvErxTVwJyjiSFQOQAYkvfLUR73DTZDL2wyqJf4EwWtuDcgQOV8z9jk7VRlSbwZNPEOwGX0f7I
YMBvj2bOAP1eGnqhY6PjdPHThsOea2Fk19Kd7z5oC2mD2c9bpFbGDpvr9toQjAnsJGZog+tf6Yhp
GdVSB++CiWk0T0/QELqmENpUeKu7RKQf0+8MbXN7nuZWnYQf2DMgNTi+8e9nm4tev74QCzm0B/Lh
/soUmwCSPtoaXGij7ltN7cp1UuvuUmpnblMbwOLxPuBIr8rtbpMD4tebyAbxv3aF7HXs2kmi7gP7
jIcjyQicABRKk31mkLKRhliLkMFx1j36Wa36Hy2My3g2gT2a014UYKGyyO6tKm3hQTG3DUgH08pN
Go9eqMn3Nac0PSMVInswH2FN7BZarEZffxFv48LAJltjKzDMgFOgQKSkTVBmaCU19FKD9qKcsG7Q
5uL28YRPSZB+wCmf25s4M1CGqp9aBdPl0jBDWaAYlm6a6zh5MqbJnh7UKqOXuops0TcOUOEeElWn
5yrY1b523+pwbQZOcnBzuhu19FNt5I+ND/l+VWxqJ1joPJ1dvrHBlU1I1Wzqh6iUFUZLI6Ut6hVk
auVXr1IW7oc5E/SF0lJJbDlTLssFPc1iuk17C15drVDle9MAZX7bUVgzG4UOxzEgI4lxxd8lIOIS
Bs4Q2mFJw9BntAXU4JMUPabap0prVoHw57a9OcdEMAZzGz0xBnHA5bnytEAtmjgNbdnKURporEMc
wd8VRo/AG+7qahGtPzvAM4OTgyY0eVBSxA1t16tOSQGduK+WG6EIfilB8hDHIIyRNiOjGXUfWcAz
y6OvPHMhMp1Mgz/EoV1C+KtsvHgBdTG7QWRiW9CcvN2n0W1WK6ZjSfSeFf6zHL0Fi3pJc87cPDMw
yaloVVgJQcFaNU3Tr9C3fICH8E1Rk8+398SsHbygxEn6Cxq9nCg651TFEwKWSKR1rUvNBwCBh6iK
ltKO84ZAvoLRgtZt+pQ3E5j9RYG9IGnqo9GrX3xEcgwl+X17PKOzmzpfovD/mZkE4mFn9ugVMW+a
To3WpVlVjNe5K2wNet7+m6lx95/tMUlMhE5TGVE24jm1U5KeZP1PkS8hz27P3DUHGSrmcZSyl4Xm
wXR3YnFMjfd2POHe/521Kw4y5Mz/nwmjOMjtvvwNsfntyZr1Pf9bF6gDLycr0tqoDOvR9wAOpa6d
ExJptiI5R8NtP4+1wAWD8xthbFEf2e4ooVwa1L0oMwOr44RaUCHsw3Tn6SswXbeHNesHkLLnzSLC
aDsNhhRFhw4wF0PbEl5prEy/3f787CBIS0JYO2ZAp439padGXekwa5kOGYvkNHeK6jyrCbXHplpI
PyzZmqxQl1RmrPdlaBsK+O2D2q5abZsPCwn1JSuTO0i3YovO+Yw7b0i0VZlaj81g3tWl+hxpTrSw
B2Y3nUZGCiy8do3XiM0K6bfCjWyvuY/oE8564JH3IRRjUfeRC2FkEqHnZIbOzFXSSpfzOLJNRBP8
wxLHy6wPoKwFyTQxK0X3y90MU9qQRx6Po8L6KQrPSvbWBC8f2GtgaOl0VeVrpISTZSUoPEaAOMig
3QXRqokPCETctjJ7YGBcpTuM8jNQpMuBpCi2NO64JFXs/gMmdg/u/sdtE7NbDG5aUoOQTZMfuTQh
wIThh0YQ2RAapqhzD6tRlmbpNTwT5aNtrYMNJ5hCgnUykCiRHVEguLWlOr/zUESlyE3ndm52v8rO
fASM9NIHwxIB68yOvrA6jv3szknTKNIN1+UuEPo7EBI1kgnDH7kTfgpZvUu9dsEpzOw7iGREkjHE
OeRkJqPMvM5pWjHk7CS/TfOhyGByT95/+ahEv1TzoDcfOV8vxwTw1tdik/dyruyH4UmwnvxFYTI+
MYkKeIyTUWJbgDKdolWyqo6SrNDJLUTrct0sNW/ObOqLz09Op5kkWSg7fH7wqW3f42Nu7+i57/9f
pV+ohClRjbvibNWrxuujRI0Du1LWRb9eWoClz09ipjpD+bPT+bwbI+3wtTM+ECmpZOt5ckPnMib4
Ln+/KXBPZpHq2yXNMiZ8CKXsHXo/XhlKs+BfZg4/Ha7jjUwjOjQnk/vFj7sslwEw2oZKhyQdSHKK
ahUKuh0d1rdXZc4DQPk1EurREsAL/HJUiSOkqFzVvp35iq1E+kGshnWcQHmSNsleRjCQlOCCb5s7
j4QDjA0KbGrrk5kUvTpxfSHz7Uhwj50lP7Rl8dVwPnJeAAHgozEEzGUyixKTZqp+4NtDbrvDk7Kw
SDMbDiwpuvZkRSlITlvumsGXs6SWO1suduZ3v9reXphrGCWFofPvTzxKbLa5kQtDZ6uIogxiBdb/
qZORPDRXUnzfWF/S8k6sHxXBQuVnwfjMBgTCQW4ceQPSy9PsRJxYWRuESmvHCAJp7VuEHERydPSF
ov7M5qMQRWpnTDFCVTDJkyvx0Bum57a2Yt0L9UOP4Fk2/JCLU95/a9/PYUbHoMwdBzIFlM1VCVmJ
I79vBKWxY8t7FAL9VKKsAkvKwtzN7As2NRAbnqMjy8Nk3YK6CuukqRp7UOVV770YxftzzBcGJvva
siq5z5u6sWlUrNOduqRZMB6/yT1z8f1xgGeOukS2RVPH75vxL1fYdOLWcH8vbO4rRCvkieeTNP6G
MxtDIGlhKtONJyTCtoVNR7Roizn12SddjLZm8lAOn3RdXjiyM9v6wuok8PAqMU6IbRo7Ax7WQ/gK
HwbyCfm2RpLo9gjndgFPUMkg8oAIYUr75lt1G6VS1thB8VnbS82X25+fOTlIqPz7+cnJqWtRdWKD
z/ckK8M9WvRW/VRq69Lb5/HrbVvzQ4Eun6uPkuvUXSO065ZKmjZ2I3yVoNLMxHh328LcupDHtghs
ZKoj03oZJFbk+wq5tqPqVUVeknsYTQgH8Ha7v21pbiw8QHTCj7HyN622CiaMV2Lm1jakXStffRte
/tP3p8ueJUKjdm5U29WplDZhurn9+bmjefbzp0x/rZLFoVvx8xXtzg8ehu6+zBfCtJm1oMNiBNnA
agDL6SRMK8tOrFD9rGxfuqe8FymHFA2RcuF4zJW9MUN5AWA5ZCHTNG4f0iMtxXJlmypJ4rZD/PU1
QVlWfmmjr/AwJdtGXxknP4L+YldKa8093J7K63HygEOegVYtmeq7NP79zAM1rZL0sewxzuItHfZD
9TNNHxcv0uv9BrMgxJng/Cg0cWQvrfATUoIcq+ScQgue5ugOLgRwSxYmnqCTs9TKRwuImlKnycKF
LTf7fbhuiQZUqqZT4JqQGCMjm1za/gvyBF368/YyXO9oJoi5+bsPrkMAOY+KJhODCjjHAeU2yKPi
Jb6HqxHw2ATHA9ZlLIJcsW01QdWDScmFk763Gh8avaVGslkDFu9LQJw0Yk0dZOa4ohipoXOKPqXu
+v084uPvP/v8ZKfC3Bb36HqikxhtJHrXA+G3q7231DCxMT31VMDCygmcE6JVKw2G8nbp7p2bJOBp
HHg6SmF/mViwlNJFo6i2Tmn/0zG3sbeUJ7vaSQzh3MB4ZZ4daD1F1lO2KusUBHWxVZoG9r46au/D
fNDfm1DAFB7SgNQDMCqrc2kqUYQuyOUUYVXpURLTdT7qfvULRuYmbGSwYUNBMw3A8tJID7Wu6uaZ
cOo12m9H2PadLCdLCnezVmikoADESKSpH25h6i7lInftJglfyZE8uKn83niV2Roly2DYxdBVxa7N
E6Onvuucgso9Wk371KXhgjOfW3s+rmn0hFCHnJ5A1XFVNXWQElUz9aBVPnBQd+tJ2QfM0AEFTYiE
3APO8HJJIphNnSa0XNswHeczgjvlvvITBNP7RYrAuXU5NzV5lyuD1MctOpT2Ri3flPLttted/fpf
t4vCPcirydfVNu/1XCpcG/okNNIdHd0/v156Cc2tigU0AeogkBZXQCtL8ntYJTUXNtY/RfQzdyBy
Lt9dIhlTe5A0qxxFZFqmr/yo1+qgMiPPNo2U4sK6qtD+1dJNFSyhusbVvXgXTSyNk3rmYJrekJp8
CDxwobIdm+VXsR5+dd3w08uHLbHzd6TV/txep/GMX5mkro7cggwRzlSIo/UDXe4dNlwvu4idQ1Ks
7cUeCs0l3NV1b+04uDNLk62dwZePHzDwA8hH0Z4n/xOQ7tqarqjv6Zt3152X9jtfSmAyNaH7iWGZ
tD2cylJCanbIGih/WkhnGBitABoyTyxdO7W0dZ48C0iBKep3xVqY2pnNCbOQggQcbHUACSb3kVT1
stRplWujte6uFT+W9rIF0WqS+dXu9iqOp+lqFc9MTea2ipDDabLetYe+OUFpkyB5GwWoEUN2oUko
kVurAbRL1CzxJM/uWMjNVR5X9BRNz0YcZL3cQslyCjX4DAc/+0OW3NZC/0uQDb/bSnqhAVF9b0A6
7iRgY5Tj0YCg1jM5JnEP/rvOXFuztIOnJodCe3cn9l8TJMd4OpBHmILTslSJ1Vz3XDtpw3bTWkX3
LdEKbYMSobm/vXbjNpiu3Vi3pHQAbwiYk8vRWHknEt7hwwwjKO/TyE33qgivUS8otC+bDRr1aXu4
bXPuCHDDjIhgepi4/C9tKmEgQHIsubbSeZtIlY+0fOwMKd7JfrEAQ5o7BSPGnZcQlmisuDTlmGFL
cIyDkbWd1jwV9a9qiXd2ycQ42jO3CfyJOlroenZeIMvqvpXGo968G9XOjjgfx+Q0D16suoT4rl23
LWCZKPzpNe8uX442RjjOuCRgqiZRX2SKrdJAjG1XZrUdjMdi0LYxKnu3F3/mar6wMkkf5nlU1z3A
cxue2P4EXD+6S0zo6W9bmV2Us7FMtnXpSEPW9A5WMv+nnEsPTco7vCL//xE7lAhG2Qiww5OtXDWZ
nDUDi48HPPiZswvR7olM8wPbGEJQ0HQyzCRXUWxOpRRa7NY5wexODbNM4i0sRUejk8UPLA/IXkrk
43hII092swGhuW8kvPVcb+TAPvWuvOBy5tYG+mLK5LQ5UF+YrI1XU5ARqtQ5xUVvbUq1/x1qg/Tg
5f5SSW7O0RD1ww1GoyO4j8mpCZ1cTeTMc05lGeVrRS60fSq5ayLPbK2zSgv34NzWVkYGAQomoOKn
Za2sMBrFKXDbgbNvsm7VdMHC6sxN3bmFSYg2qEKlwEbi2lCbhfpTWDy+n6gLLwD7B+1Wo8aRPL17
FB4veo+8lS07W/2nE+60f95/ZM4NTKKFnjcUgqIurixM5HXslDkHpmxXqNHLH1iQc1OT04mocqg5
KWMRQ9pP/a+F9+0DY+FEgrNHoeaqJRGdGE1OcwIQT3oKowe5tMsPZC7G+OZ/JibXS9YoWjxkunBy
UHMNalJI7nvRPuOKn1mYnBLdLSTZ7RjEEO66Vlr7Q7Y1zGQdV/bt2RqnexprnBuarPyAypMs56x8
bK1TGoGbJyu6B2immisfxqql+2zuOEJT9RdmTxLOmsxcopiUk2F4PMWrNKcbv4s2t8czZ4Cmfx7K
ozcDsXvpK4NAy4eyL4WTpb5J2duf218ff950tnD3Fh1LZJSugsDUpQmclIBzEvRfziA/RdXX1EcB
QlgiWJpbFvRmR6UYkVfsFCRTs+aV7ydE0UkWQ9kY8SQC0Rats7pR2RFev+/VLn4OsyzdmzBfLEDx
Z6dxRBzIhKGSNMV9aKEYVZIeCSc1HNaDhJZF8IFbmlia7m0DHtSrgDMMuOlQ2BBOmaHHdpeKzn0U
pMohLp1od3vVxsNytWqsFjUYa2T5nbgcxM6zBDpM4eSSYUzyg0BGNlGztR9+5yQvRDmzM2eSqgFE
AWHstImhrNIB+lQ2oOJtjWbjLTXJLH1/coLKZvCK2K3Y4O4no1wZ+dfbk7X0/YnnUTKNOMDg98ft
xmrggzK/3zYgjS7lajnOZmjicgqntKpytOCba5RKJKjWXoQ3xRbepL//NMJGUFfFH4UORH/lKAfn
8+1fMHdjkzMHfja+T8nfXPoIwTd7xXca3He9RYMbaiFpScd5ZhbJbNJ/jacAUDetLiat6Map6Zmn
VNPvGO8j6m+b26OY8UUXJiZBe5tQNetVwTihGfCCgslO9vxj3QXJWjK6pYrPrDECDyCUkFiysy+n
LBcNpyr0lPHkzV0hxvfpMNRIqCh3ckXh9PbIZtaHly+95VBt0Fw+lZGAZFhJPDIVJ7Otdklq3JVe
s44ca8HHzZkBBQI6j7AanN4k5s1rranMITVOhvMoe5+V/tjkP2+PZMbzMA5lDKlBm1yBqsqoq+lQ
D6yTrqf/oOD0JHgl0juSJ61MX/gM28/dbYN/0yuTw3VhcdyYZy/fUlZyJ/d9dMzqdi9AOOxq6daL
zSdVr9a+K29yTb3XE/2zChAFtcCXOCufe6VZGPi4H65+BtR89BkpcKxO90vZeYNiubwnVN6vq7St
DsUg3sWxv818+U+ooMtTJP5ucI1vtydgxrnQX0ecTMMlwfI0j9G1cegAkLBOCj19e8UN4mMxVMpK
pn10netd9yC5urcKIqtZ2LWza82XacLEOlQ6lzMfRKFp6o5g/R/Svqy3UmTp9hchMWQyvAKbPdrG
Y7nqBdnVVUAyJcmU8Ou/RV3d0zZGRuWWTkunu1TEzikyMmLFWqFWduQyARJ8MLkFlndGlBzKTqLX
XRYbyevnA/4T/H+YaugIYpcB+4P77b1daVppmwqU6pTJ7H5LU0+OWiPr70WdQ1QhblNID8c5dCu6
+lDXstiVtSAPUaNXPv5W5mlKbbn9/KTUsGQSrSxZGhhTb22Rla75EPrmhy7OW6dxA+pekRMCj5F4
maXkvgV2xe+C9YB6YSftPp+ZtfP91t7iKGj10Md1l0ZhOxq+nZyihLhl8/S5ka1BzT/izXmTyRCZ
uYQRiEJZUJS2A4i2TdbGc2DtOkEp35yL+ngZLFMafW/ajV7GTpi14wmdOv44WX8fj+lvTCxRJAMA
KqXBFTvM2+SXkXWhoiuPxGnHjWOytiomIHEo0qC9hC4D9HKwFbCTJE7Yx3dxw9xakiDufn2+Kmvz
BadugDMTMfQHGCYD5XQ+afCCJUMmP3Nwx999bmFt3d9aWGwuc2pUPcpgoZog4naozVcIsm0pyq+5
FBOsmbOuCJgYl3DPIrEUJWeOHfJq9ATwuMz5oXX/gCtkV+h/DboAjRKaC2atazRi4OXxfieDkz5X
qxQKmLVxgqInILKfz9jqwiO1hBYmSLGDDvz996EVEUVsUJ0wB5/QromsEocyj/ZS2FuKk3/60Zc+
EcD4/9la+ET0R8ZcaIMT8kZ9TET0UDfmlXSGU1nm9yyht5mSQIuPOrO28Bal2upATSQebGgFoSNk
MZF90ijQohyx+TqjFBBONOjPbjSd7+bU1hsxzOo2fGNr3kFv3A9jgkwOBYqxepyM3K3IS6q69YZr
+EMY/GE6LfSs41mNnaguEEVATrcZSzNgDyyuX7KhrXcp5LGvZAm5QbXJRl/UJn2ELox+LLIO7YkT
pDAbpaivaE+Ko0lBxCkHy9rlOZkOtZymc0HRyRrRDD4zzXW/qMkWhena3MzgPhO1BtBHL8NI1kIM
U0B4NMwMtjfMA6UHqtY7yvUvuLS3hhYPGm1Ia7QCOFFICTBsFk3MY9Gr/FudySr4/BCtOTbIPCAV
iKcsgOyLIEOpeo2BIy4K5RBoP/gWU9/q52cGBLQAgK5kGT1RdFaXVQNIjp2dzRCKh5//+tXoFLA0
HXoMuMvgBd5vV7uRWs8Lglgljcd7E4ogF6CxGRrmLOKN8SykamXdGeKZ1m3NC/mogxv+RgKnHxSq
1t9aBbM2Fm91yAS4GmDPVYDNFnu7jaMSETrS+EbiqxTqkv7nY14LSBH+owWNzOTly8z6BKGwltYJ
0pFK9UOZ6gvIsS8DC1sNFMWi4L/TiHzFJArMoOYCsvUD6DzrUjApSOzHNP8JEjC37SBX6rxoo+2q
QvO65gtOyJr7ORDuQ39g+djlKHvEFkiYQmMKO415o/KjVHcUT+vPp3J1qd7YWXh1tTKVtKF2FKpt
BqW8wt2KUNcM2EAlmbOu0Yyzer89Sza0RgcJ2HDcacbRrjZgrlufn//8jbOmii70CsQFoTMx6TqN
vItEtOGrt2zMl9MbG/UATYAiho0+DlN5StFY9feL8HaOFrfbH40JrmGOmmu1vxfJhotYuzzffn5x
oWlJiUZXGs9Ou7jETfRjMsy72K6/fT6KLTMLl51EZUPHGGbSch8Z4DzzwNv9BRNwKqjbaBYYAhYj
cZrSKOPeQoOB7dvKobdRVtt47a8u9hsTi1GUbSvapoGJJNkPhgfx4c+HsHaDouCEi8ZBH8sHJbYi
M5mUfR+F0DGOYpQFICL8o8432hhXrYBLCo2SAOAgbHq/ZQ1WOKWl1rgUOi+5KYjb3BfthutYwxqh
Uf9fI4uLE4TfwOE6HOeiBUV4L+U9gm5QzGSxP4r0MdXNcMjsZ9Jm+4rmAVo2br8wl//+gOU9kxmJ
BbEr/IC45CdZ0stQGvd5LP3c2ZTcWd3dgBjBhZkI6pcFY5Y1MjMhEBO2qduNe7AaQWXq8+Gsm3CQ
7gDrNvjAFr4sc4oG/Yh4zCf67xRS2zl4V0ZzqwwyL/0y8ESXIFJIuF8AJ1rEC5OeKpLjgRcKqJz8
0BM+POWWLgPVarVT3GXtAVlE5vc1Gm0/H9+qZfAGAEVqIbZbwm2N3GJFYsPNlT17RjXuljADolnk
iXHVcoGO8Mtmi59n9SBABJjg5oZYpbUIRZrWmAyrm1Dnz8b+oGXF6A6yHvbShPQD0uZbOiGra4hW
O4jeAQWP4vL7g6e1CMdYiiRdajzE6W/BR/A8bPFXrPkox5hr74gO0PW9OHgWAtY8H3Q7BPANqScJ
8v0t/q7Zky53yRsTy9RFj/Q7U5hhI5//msePg+7yyONJ4g719893xcZglvtRj9XBRBeHHfa6r9me
2PBSW5/X3y9INghTaZEHCJn9MtTPf909ihc+WM7wfsOVhLBw4WiVLEfyEhrA8HRunLn9sNuYnZVD
A9VJpHuB8oHAwfKJLzWg1IwkpqET5Yrb8ETfKVri/BorBYRxMasu6L4cgwoU1L7dRKbHuSI9CEkm
itspSrWbbGgXumMvlaDpZIUeZLU5QYoBSjIqpEMA+I12nGuq5+iNc9DLUt/1FbxAjExQoOKd54/4
+0XGYzgjzY0UYf5UAf++gna9trOGWHETaxj9PpOWX0ocQq+17RS9eCg6jXE3XTWjJIXLykrfW+BS
A/sN0dwB2paPwqx7j0Ei0C9LZ/SbgaQ3ah8V/ueTuOIEcNsSHEswpdIPLd9VncoGgskkdFTHNwzU
x8Dop4D7MM6cv/fh70zNP+VNrAjOdFI7Q0LD2PFy80qgULCF9ljdEaDN0nBLQBd3efqRvJpYbgkS
Vn17wcMWmawo3nGIKHa2E7nUGTS3BJPz53O4co5muBR6hwAvRoVvdnxvBtaRNm46hRihYZkvXUv3
BFrkn5tY8Z3vTCzmzoGsSN/nhhGWmuaPGr1zpHYQ5RYd1+r8wdDM1wts5hJNO1XQ1y07y0Dit31q
yu40iWlvDzwBXUKxw5b41VCyMbTV2XNmrR5c73OY8H72JiXWsz6VRmgWdyjA0m7jal2ZOrThgbkd
SeCZR3CxOi0YtTkgYEYIvMlo2t5gp25fPX6+PivHCNyheNCjvgdntHRFlYw6pZK2EVqiSFzOR+2+
Mwq+K7hCdmTQzL/P0M8KbOhXAyLQ+ACgG9qml13fktAy2C7SqV/3Gy+j1RG9sTAv25tNPUCR1hly
WOiS6K6kzqFTkrNj1PtIzV4/n7yVHeCAJgF5IGhsoXC52AGm1kOrCYjHsIaEqKXsnEkNPrewugf+
tbAMdQBnKznTFSOUafp7MkntjZ048RQ8iF8wBHYhVBrQCvSBVQDwmkHkUWSEQ8t/KdDMdaHVnaCV
QGzJB8+TsohCwCT8r6XF+nDADSYd0k+h8tyyHXmaaxuW1zGfQ61l3EglrM7fH4ouNDqhLr94XAKW
2qXqGJMwMvjDOLaBXZT7atgCuv1Zh+Wg5vo1KrhoCvugeUH0SbSpOehhmoH8BVJh4mhkZryvZFdn
rmanztlwsnavd1K6eafXO01B82zfNPbtSEr1IGNL8xJDBd+x0aTKNxMQKi9OU9DhQGnynCKaujZz
rfRHA5J4mi2KGysZhNdK0MjbVmoHvdnKQzHBzRJkf7yunPId5IDBoGkpSHZHDUnvNadXQIrCS8tD
2+J4BNNyetKgKH8ZqLhWaVIHY3aw7S6wY9/OfbV8kADVKd44dRcW1+QKN3n+OBVc+JmdfDOGuLgk
QH0il1Wxo4VGivsiqp09CPLKzu2sadzpTWr6NlSZH7N2ID6NibUzI6LcDhLkT5pULa+ySuu7kXfk
MenyKkD7c7tre3U6/P0eR6lhzqkSVL6XDttBXXXuMNdDmrFvMQAHiH/RswO9h8/trLkF0B3Cm4I2
G3IYC7eQxVWhOVzqIShB0CbkkmwL+bFhYalcWAjF6sZRxUj6e9k+0q2czMpLAQpHAIWCkcNBfntx
9dSK4yRaZeghMWI/rcZ9PzK3sV8r+1dlDhtn9E8794fDg8kC0Q0IQD4gUaNWNm1XN1o4piZ9SJja
o6scyke5FINfcTN7wr+ZvsoJfwDdZ2j0ynQsuT56KGBGPtAS2q6CkuMTsTtxqTPUyj9f0LUrBTBZ
3PGWQ2d60/dXigKZGVTKJAlFbUN8NRryQz9E7CWP0+RI+JRsXJJrXgvpqjlPDMwpUH/v7RUxMVKO
+mOIni5XaHcyb1wl3qowr26iN1YW2zQa60kaI6zUovWHUbjO+Nes9Uh5zDQ1kKhDoIQw4/1AxNQb
8cAmLTTt8ZTYZueregeRcgFwDy/OrbC3+MvWBgUqPlAagrEfzMuLQSmo9461WePs0VMdtN2GC1n9
/JzyhloMiubLZla7AD5KEYkRgmIOfvYuybZ6sdf2mgFUF5oSwXzwIaGSKnba1nakh1NzYtWPNk52
A5jda0hofr6p14by1tDiET0WVsNNNUb4mnhI8x7yYqvzd82LvLWwKBOIoZRjaSnwUpPQH0qz6f1K
z/lOaah21ZZRHCST/YXiB1g4oAOKGUQv+zJiUgAB6PuGGeGon3TxC1nEv08+vDOwyLXlQ2G0GYcB
dfCjkzl+IeIzNHQkGkjJod62mDQ1szqR0ArLYsmbpCp3w1Rfq4OyYWblwTQDv2cxIvRmaUuXNkRN
Uhu1poemaF3E6W5W3CNjd6jKx1HcqmWysdvmc7f08SBhcxANY11Q4XvvCSpcIIOaF0ZIU+WQ6uLZ
LOMAKg0HretvGIl3mom3u0q7p893+UeqLrggcKSbEHuAr/vAzCfbJjPTCg9Qo86E1whyNvT4kFXS
R88ltGqADHf1fiakHe8Np/6B9It0i7hXNwLs1QlHdhaYfjinD+T5etJ1yWTVWNfsJEW/c/LSdYzW
j6LJ17XMR5llY6Ou3SJEw2z/kZP98LpXqoJqtTbqYWGf9ekYt6em37i613zIWxOzM3vz1uK9xic6
INJRq8f2Kk83nnJbn19E71NX8tpwEFUn3bNhPW8Abba+vrhlac213jLw4/UnKlvfjL/iYd/OzuIu
MkiX48kBA4U8mGqNK/wrlwVEZ+c6LLogkPp/P//T2HWaKEw9zGoA9Ie0IPt21HrPap3GNWmz1co5
r+fyFCNbhAaBWZ7wQ4cdHXWrbZBdDIF89xIQdKXljUp/6vaWnvTa2lAdKVIN2xf7d/7zNxtLyfQ4
i62UhlzbjX7Md597hbVx4AzOXJHoMf8gUioGnieslDSsm4ua3FbVuRGHtNhSEVwdhTGn8wGzRQJn
sTwZr1EeiQ0a5oZnSperG9HI2gmfpf3wnEbW8COCqm5YVg8NDQt+bbXAFUFIbP/5TK0OAfEOGKfA
kAScxPuFqFvO8EjNYYLc65eefeGEU0SGs+QVhBCWXY5jDOFeGRU0bJPXeqAeybbE/VaXehbTRl0W
vdRkccoJWCFqM8ZSV7kr7+rYL9nO/3yOVk3McmSg5JrbJOY/f7NZG/RNImCPaGhGO6sAjxSygQX7
2fOX/2ZnsZ0sLuKETxYNBwK6B4l7iwGpqx/tbiuKXt1Yb0a0mDRdlyCVQ/QbOkOQEtecAuhdfT6Y
dRPgYkRr60xxunCO0FOGmFTU01Cy5pcipptpYN8Rd28UzVf37yyC9//MLEm+zK5mo5KMNMxU7ZBM
6W4oH/5+IHi6Aj6HzA94ExaromtpjXBtwlyBjJlUd4oZZujV+dwIqkMrrhc1T0wUbM1dzotNJq06
L+yJhAB6uBOh36G46I6owbTieeyucySH0Wa9i/mwB5jb1cQjGIrAo5cObjYmPpfda9o3bl5Gns6H
ALGa1w7DjvWJbynyEEW9J5KTM9CDXiVHQ55z8thAmtAyxIVYEaAfuWf2P5t6pqAN2cBAAPIAMuFj
CjbfKr+Kql9F95SI6UjEP7K23dgwj731VHWA8w/NhU+7uKq8+VMKKhp2bgBB/yunKn5G7La14yrM
z6dAqiCbvLGM61wBFeTvDshQOgSxfRyBHDcS0+XDNemQFoOse4O2KMIfVeeYsb1Fc7QrBNE8B/kB
glixeI7It7KiriXuC+3GNO7HLPWHXAUZxYieCl+WV5KmXjZRTzMrXxrqJU6CLs48CVUjJMOw/a1B
A5rjCBnpxKw8teh9gDxyEgjtZ9+RY66GLQSBBVrMRPkP48cq711HfWWjioJN7jtFt++dzB0dC03c
ultYo8tG4k2D4/Z4/NCq2zm14uXtLzqEYC0Q2Zko4wGwNLev9+DLcjE2ZrQeq4LCvC6q66bOgkoJ
ErS7NqjmTaccyUbnrHXQQTR4oMfWs+WwaxJhaqFmGv1KcvWArr8jyj1unh0zelWP2Q48J0hMguok
OtEi8sw5J6ghjx0bAcupx/XXIdohuWhQ0JMo56iML1Iw9GqMrtHJQ1pdU3WXcjABIilpFxfZGj7S
UkjHOHvZXbNUuwJFzl7LTE+WYAIRwlfBgzf0wmfTr1Sv9hNXToxmvik012DcNWXpJvZVrOH/GmFL
wTUagI4KOIaaBvlwGYrDaAVNfzUmN/b0XNs2IuerWgvadsfZXpd7jt+qY2GVzvLiEqXV9Kj3B70J
7OgcaUGuRG4qSs8EEQFhyd5UM7+rH/LkpY6BnExu40h6aBNzZb/PE8tVMo+bpVuNj71yzC0AyvdW
m7gR9XmLTQ8ce1n6EfL+Ves18TM+6Q5Z7kXahSGfrVbzAxf/qWUXJGfdppQ3spPuKJ7GuL/qMts3
B/MapAVu150yowpsEQc6BYTdUF0bgq1YVWKlR2Wadk1/ifVfkLOAqhjxQKPvmuBnh3r7oF1V1Yte
3LPxKTUuZvu95oCHsh+cnC30pvR9heeMimsvc9HREsjpmpnXFoGKJQqmmooeFgCiI2BfuBVYaubq
HY4iWo4G9Pz9lhUkogV2852qX6Ux0E0z9oF7RVp4gwm5HQrGY/6Sla+oHri98WhiyvLsNIB7yBHc
V5Qz2oChzWj7pVKjzyh/avN7ObS4uwpP71Mw2x+S7IoY3T24P/1MY0GTvfSd4UZZ4xN7V7GTPXE3
B6HyhBQVYpwSemAEaZFYj9Ac3d9qtuOOFjZpOV1TgP9T3XDrdjqMSeVO8Z1omgOL013m6Chqa641
gX6M/5MBz95omRdFR5U8th3xGXTc5fQKVT9f6PBHFUsuXaojNOmOaIja5ZG4iaxux3jpTig4I+TY
lQn3jcHxWRyHCTV8yrVvfQ58luX3/a3JvlfZVQP8VASXSa+18QdvT2YyeqaCVquEBJ2N/OHoqzH1
RZL7hPxiqLs5POwBdorliBfxc41sGf6jnt9q1ZOG0mmtPGv2q57ccHqdqEeJ44/NYpqvRLyCs9cd
eHGlRq+t7K8L4Absetfkv2qpu21zAS96ww+kvB5VBo81urmjHlqG3jNxspTnHpufqYcofxjLQKss
NwECgRt+77SPRasfhUbPunOrNxFYSSA8afZnEv1Qhh4eWPMAQIrT6xonQhsjMCOYPvgp/b7Qn+Vw
nya3Or+tk8ore/1WF9H1CC3npkLF3mQBM9KzXbRHqb9YNHVjEruK/tilL0USoOfZVYezSc+jfSp6
titJdWvGkTtE+0lcYju08rAyDwluAIcxNze+980ZrDk2vUzxNYhTGI6qI7GVIUXew133mgxIBwHU
avJU4xd3wJ4FWF2oz3hTQDJa53uEB1sidk782maq28ZnaapY9gupfU5f+uqlL25z4xsQ0Yjrmdu3
YIGYIpeMkCymhstbFE0wEJVeZwVaDfpjIYagRHTY4LjlDQ9q474q9yUJwBfbqC/xLAldgn6/LI9q
u7dSbXSdeDimYGhK4Vg6e/QAWA7GwXYVu/uZVsPOHNOjNV6I7pvaucBvN8dv0XhqdBNgkYvuBJoy
uCQCSwHTvUq7HtlVZe6cNqjlgdMHrqp+3T4Z7VVkU7AaqJ6ehXq0r5zL0B7N+ETtewP1I/W3WaAm
+MzMQLNv7Zh7idiT/kS1ODDVm4I9Nza6kM/pVD4idXmcZL2boAPcdy/AoFxsXfi6/cqR65juoTjl
Wopnq75eBob+aBeBzJ6RhXRE7UE+ETypEKoWNyPRPduSgTZ2QZTafjUYOzW3vBSaISDH8qVIfUMw
1yHdTq2KcIas1JblCuNb3z5PSew72rmLz1N3ctoeNGnfk+mQ9U9ouwhZRG50qHbIZPxmjdRLrVcu
830aPZLsIY96t4Oo1xg7l5hed85V2/hMP7XKS6NVfpJl0CR8bjLuyZGgHi+9uj1EOsSt+dWgXpIm
O7CxueRKuu+qm4zivkIB/yKMF6UdUUt5HfuXJjaw7Z7U7JvS5fW+iqxLkv6MoVfDmV8po2f0/zjk
4iBSaQ2cxN9ledIAx+yE7fXWfipBB6SqB6uKrh3UlsA6R0EHHu+Vdq+laDUGEVwXpTta1D8ckd4o
KdNwr19qq7nKKoFaCSich4tk8kJFBZXex0i7Antlgs4PIw3z5gnUUx6JbkgamqT62bHHKX5S5c5M
d1p+Y/LUzYjPEXFaClhtrZfc+JFQ4lEt8afsgdumVygUiigIP/UbNbrXy/TAauLK0gdHl25yP0K8
VBf3lX1bNfsu+xHLXxF7LeLv1vQjMjI31785PLCTazBscWdXpMzrk/pM8I9UKnCJoDm3Sm9JJS9t
UZ0dy5f9OXMMyL2VbqbVJx0XUUF0F+k9H22erpikZ8b3WYwOyvupf2jyIC7vrCnI8ktpP7SJhYxc
9tTIXUfPwjzVEqVQ5beGaAgZ+bMmrZ0+1UHE8TeKs1kLT4UfMVI43H3N72l204kAJKpeGd13Djr2
Gn+oggltGEr5u8lemfgpKpzcua05b13HEgGCs5F9Z113w4l5zFPh1xpx435AJAyGvexCi8R34nFX
aLGbQmkTnSD9tynivh3ZnoyJD8IJL0KW2DyRJmjs7739PVEQa+o3QqC5qCt2ikPcKSMHq38lfbmT
IOGohtEj0vTsPtTMc4cLnEKSvrKYW0VQUc6vCb8V7dPQ3KFJ/mw7gxdjQSJqHNUmNMxsj6I0BLbi
AW8G/SQ1cU+tGq+Qs7RVdyztK8JL3OeIHTsWSnHudLHLolutjF3R/qPFoAAbX+rmZKRIUQ1OwLoN
VNPHl+WcNJoTCjqwYR9YJ9ME+jxOldS3QqUH0RTXwsZvZ+ZG7vNPFe59Muy9nfnF9ubZn+c6oCYF
7OTAoZ5Qdv4HeHzHG9MhOs9gpEOG5NOltxRcoZG0963d5z44w5RQFKOxh5AHUjYxtGiZMs9N1b2y
hne7huX/WGXcuJzS3qedqC5kKvJjlFLdE0OSeikmH2IMFoAgFrmfVJBC6iS+Y7GAx5dG+9DrU3aN
ADJ/IlqZemaD0GegI6p8JZFwDTLyNKGmHtM6xyudqTokZimCOikHb6rQkiZyq9gJOTknovbiOCCM
9ZBqLP266TvA/kAV4ONNP+xbK1P3omqqwOki5ybvrGYPuoLuW1+XnReZZrfj7aDs6GiV17ZlV0eo
PnO/sbX4mwVegcAaa/13kZL8SCOpM7dDv/M1bYBpdIrWvFS0K89Q8+j3IMnCe8x00iDhpeGbaE3w
tQ4B4ucP7T8Zp+WqYu+gJRK8nmD3XDzn6ynNJtRfy1uWFrXtoRpjeaxsILXRtToeYbzwUGrGG6lR
uJ/xTvE10bc7PUvHvaPYEIJiiJ7HOjKvzFTXHqlCqtRVzMl6FOnQgNIS8SdjjnUdqfp02035syh0
xW9SA066Mcf7qmqtVwS3eGYqtrMzFJ14jOANQho8b+rKrvwudoafImWtpwulPKhON31LOIdI+eez
sZp0QBJ2xsJCEmKJ7tbVsdUnbDJcA0ER3bEteM5a5gxFrv99f1GDtKpBZsgIkDAZL/ifEh9KPXBS
/7+NYllSgxwDEfMoEsUr79ovQPwB/3PAlOLMTHpLEW6pqnJSKQYxta40H9ry8e/FOlHEMqH8DjO6
CW6R2eW9cTUF65yh1gFAGKeY4nKU0E7T08AylY2M8uqC22gIBo0A1pwuoPVVY8q2GAUNafRAr4zh
+xdW4s3nF1VAg7Zqb0t8XtNcDQ+Jr2xX5MdQN8Bcocfu/TSRaXQqSiokSFVkoQ548X7h58NB4WoB
6T6wPe+/r5slB3QOueTxVClw2fGv//b9xY3S6GOpKi2+j5RVfuVUX4CVgEfqfz9/sYtatdUHQfD5
/psNbRX4F7lRLZi/8N55Qi8COiQocaK0AvrQ9xOUjk0TTROOArePXNsbPNt3nG8YWdujb40sVplF
I42pASNmea69TG6UBVfHAG4Y4GFR6AJ19fsxABsXAanCaWjYN3p1aXRvJLu/X+e5KETRJz4njRfH
QG04SIkGm4bCPgLcX31lBACoQDQMrgLo4fcjAH8oWs1NboYqMnPo2aquEfx+YQSopsPrAXv/oYPB
sgo6aiQzQ431fYCOCcOrevQWfG5l7XoASYwNgDXI1T6gurU4suwezioEf+hJTtlPVCXPsk/2itAe
v2AK5DCAXQEtgFLq+zkz8Jhjs7ps2Iik9s3G7g9lhrwb6iAFEthlUjx8bnBtF+OEgE4JnEr0Ay0q
0I5WW3HMIGtPtnPqtpioVr+PSgE00ICF+QC0Zr02SER78CWDege5zCMztoRitkzMf/7mVsqBEGxT
isqHWnvIn/V8Y/nXTqL9Zgjzn7/5/qSLLC51fJ+i8thfU/22Ixv33RoDBvQbAOAGo/msP7VY91Gx
nBKxgRGKjP2oyzHg+AcPZiRzx2clifw4jfy0d3yktzf82OxI3jtLTVXRQD0jHq0Zkvp+eJoi2yHP
CxIaKZE7MU3aLkG2g/F8dLNUapcZO+BbFnL1n2+9j/MKw+i0BSU/9CsAinlvOKfSRtNcSsMJsGAK
+j2T7Zq/33/vjSw2x5QXYJzJYYSJfVF48d8T1r7//mJz2CkvjGj+vvq7F/dZc//5HK00ws7fB7Af
PlTFLC2cKDXzGhPIEKqk/Z4JZOfqpr0UA95akqiuIS0Xak+559j5zkjjY69sYQ1XlwncnDaohufW
oMVlin5EpWODiZ6giZ4nlf+EoGUwcrnFw/LxGKPNTZ0FGuDfQFq3sDPgOZ+zqUXFpTmm9mEr+l4b
xkwpCbgF4vwPBJZaQhJSJBUJpTEgw2kjV64FzrQFy1s5yRjGv3acReiaFmrWoFJAQn0qrN8mwPIw
ZSOFZgxa+ZRHY3unahH5R+NV9pwKoRx4G+vPn2+blcHCjSACnbmB0A6w2DVWTWOzmoCgE708Edrt
u+gxEn99v6OkMUvczLTQzoe2E9K2HM3ArbitnlSVu9ZthLTy5+NY2RMQeAC3CSrnYLNZ7j090UdZ
O424hRbJwZSxJ3py+99MLOKstInAITGbgNTYT0PQF8f8exYYbAn0s6gOorm5h+q9o2sKJRGsQPdM
ZKOVQXplM/p/PYh3FhYP2F7pE0CccX0kDyNEufXjf/v8wlNH7f8fAJuYK7mXl1vCKfPhXl5Cb6do
4aYrrjFLnUw0GOloTq8DrdnJ6kBerH4Lq7aypVQgWnHZosdofvG/Xww+VllS9rjuqPNqHxPtx+dT
9acL+8NIAPLBeYAQ8wfgbKPZljLYQCoZve3VNCQMZH7O3VD1wWhPbgqHzYCZ6bWgA7HhNUMOfCPx
uDpCZyawAQ04fOnCkRYjHWuRANIy/SzRylLffT7Ctc8DhgUYkwnNEHXp4GKnTouoK4GYUUOFfUOV
/Avfx5sEfQcGHj/LVwkUkyCjgUcFainHEoW5jb08u77F+oClVEW4Dq099JQsZsdAUpZkuQr6CueU
G6/TQfmBJBz0cYFwQIU2+nvg1yz+i+4dXJ0IsJedjVE9llFf1mBemDSPR/vS5oFKW6/ut9BSKwuD
CUNH0fzawsN34WbUkRPFnqgdGoBsoKlo+Hs0JEjOgfDDHQoIEKKB90enTjSDd5VS3Bb108+xfvh8
3VfurLmNGkEOejXAn7dwxC1adI2sHMtbA53jvV8aP5wtSdSVGXpnYnEtVkXBYjrABA2UIjTExsH7
+E7ECiPjT+aGJeSuFgtgt2XBud0Vt3baH5PI8ogW5skIdMOWE1txl+8sLfz9zGCZVipKv0qyS3UM
xlNerOSqNTbCz5XD8s7OwvFrA6SBtLYtbrvqJ04VCA3/SSH8btrFQRMmCt+yc5ve+UIoaOItgs4D
hBbgQ1mc0UKOo1LETXFr0RsEFlsOcmWnvfv8YqdJwoqKt6K4nYb7YiIg25pVsxzv8/28stnAKote
gxmhjLt/sdmQnrKlSYviNhlO/0fad/VIjivN/iIBEuVfpXLtVdPjel6EsTKUJ2V//Rca3LtTxSKK
qD5nHw6wvVAWXTKZGRkBNYBWkUWTbra1xXyN75BmXAd58iqFcprZk7wqj7n2NDgLemc+QtrgQMxR
8fyVjcNBDha9tyhGQNj+3FBXG22TFAlOPbgfej2w0/4dM+WAtx49Ait3kcg60HVoCc8mrzgOurHx
KPAR1tv1tZCtOFKiK2TRRObREsYAQhVnnDKzOCJFAIAI4HfsduKUlQD7n4l1Gk/Wg09ljOjILo5k
gMjE+Al8E5vrg5Ct+KkFYcVpqwO3UWIQcbFBuRTQLpvt8Jj536ysv+JkHOgsnGg8W8VxBA6ppr/Y
BIRgD84/V7GvZL7ldDjCITdwyyc8haHK4HeU+U+WrX2qrXxjetnPAU3LtuU8tl6mCjVV0yicfrcp
U9/KneII3E/o+0FaGmHSHiwVq6ns3ID+F9VEyNejhiecf6edjDqZsVxWlQZJ/zGdbsYUY8f9M3AZ
iI1ogdDWTT0uABy1QHcp3kbSqYJgJljxEU9e9FmArX5a0GhRHJFy4Ki+z4B7AVuSb9+x5U7MCFvO
LH0OZVkDOyHdZChzom7Zh4bK60vWA4TbBO9iRBnreM439pSi6X0GudHRyEeks/LQBfDw+kAkbubM
hOADcB3oOp9ogU6OZ5r9msh9PSg6FWT5hTMbgheoULdqrCYrjg1HiftR9wPES8zYoSDv+g+e+6bk
uZIcVFhE4xoI36CCKIqaASrgcb1timMJtKY+fMsGI6DpYRg+Oe4b1w9erxijyqAQ3eSFlrsx0NPY
dkWwkAC45XEKCei1+i0nu9hSqTNL9jleBAg910c6Lglha+DupwbSafRIChTAw3jc50voqAjOJUHb
mRVhd8wemNq90aFHfe4D17pj4/fObzZZrgEz+uEdOxEpfV0HmSlSQEIoOrhO19a5Ro8V+WPon4z6
eVTRY0o3+4kJYZWqsTYKu4aJutv12c+83OrTz+ujkG6EExPCuqCtnpWFi/OEF8PBqL5Z+Wdfa4Jm
+GVXX3TzV6vKw8s3wr9pE5bIQQqlKfO8OCbOVyiagrzqO2N3c/t6fVzSqYOQDsKOtZIuNtdqxgBh
PW/CFWQ/VBA6QyK3UnHQq2wIQykLxigHrONYFRAsDXi9qVRCdzITeGvihQCEEwYi3HCVgf2cTjo9
TukHtJE29HVUtefIFgRSoWjfN1wEb74QJPBxhvJg2dOjrwF2ekfaQz28xNM7ns4uutyR00DyGUJh
60hPgh6NJgN6awZ6tAc8zA+l/o7jePp94YajPkBUtF+/P30Z0jet/u1xhdOULsbJEISZAsv0aI/5
TI+Ou8n75zLbEPNwfdtKF+PEhBA5OYzzoi5HelzYdnHumuKjSe94pvLGkpGglos6mIuqwyX4w3Rm
o0Q1sT1WHgPwVgfE86ElqsKQzArq6p4B6Va0Y4u3Wun0gG7brD0a/L41DlZ7N9/On4FkH1AgKNCY
DpJNgvsatLgxjAapZdv5oeGAUF6gR+N23A+s+ADKoL98bf8SFj5dmtIfirVbnlUBn30w9fSbMa22
Ny8+2qgQBLrEBacFEdw9MDNlHvd6d2wrugFiPNX2me0EvFLRs8sinDNLwrS1U0W8lI/d0TKaTZrn
IdR4gkkbAADd0rk/gOgTVJFmMN/OMgzZ1pMhCi6zipduYtqCgoa7tpU8r8Bd7tzu+5Ea9iE2gNQm
8lzCzWy0fKobtB8c3fqtbL674GXqRlWXv+SknhkRFmtqMqehZVKvJ7UsA3S2oNkDnVvXt8TfuEjI
pQJnA0YD8JzZQLgKW29Ok0QDvLNGZAiBk9haJSLN1IRoW5UHtjlpe60dm61dU/Ri6V116BMPDSpF
2+2dutIeZoPQLUMZ634qUn7UbKO5m7nmP2Sz3m/MWC832WLp4cShRoS6yndi0fIeRLbGA5AS/pPu
jv2G2mDL7ay63vGxsT+gsw24fi/tD0XS4m61O03x7pJNLg4BnAeONjIw699PLouO4Y3cT3qF8NQ4
zFDprh0P8Ei0GmZv1ydYwhoBAyemhAn2/BIUoR1QoNb8jWkPJh2AyHr0+RKUkDL00fRe75j1Z9Dd
XU5VzZ6qcQrufiK1hTw5jI/AgZmHIr8v6GZR0S5JrYCyDGSnyMZfIF7Goo7bYvSq41KARyk0mj3t
A9tVeC+Jt0fhDTkm3O4ojIhOEkJPCZl6G2tWbgnqvu2uZopy6OodLg7DiQlhukqe1zH1HayV89Vh
L5Wl+L5soiBOhzQZrhN0dwvRVkobhgw8q4929mJNezNcpn2XK8gk1w0lDgJ1ESCqAItAdCp4Jz8t
Eh2puurYeC/D8hCTBG7js9M99UwLr29umSkEduBbByYd9GTC3rZ6YlYW9evjQB6t/ifjaMzQP45Q
GSxtRVFOZuoUir/ujpMT6/GiADk0IPLx/NTmvysgn0kR6EYbLpoqepHagh7HX46VNdlwbitxmaG3
edygOY2EznxstS8mqqbgHgW0XJVwkO05aNUB5uiaIHgQHbBhUw0tfGhDy638QJP8fnZvVygwUEwC
+g2eHjHyBeZ3KRw8i2hzHNtlQBd+ru14lXub65tBOhAHEjyoIuBmFDdD3oFdkAxxfezu8uQx9xXJ
ctXnhbM5szRppkzD5+3vj3714/qPl51MlCvgW4BvWx8Q50ueZobW6z1rjgnj9kanYMXMjfmN8/pX
kRLFTMn2F6QJ0RoAkl4cUWEvWw2y/NqYwlidIzlyoB3a1vUj/ks03lvB9ZHJjbnA0aJSDoENIRQz
GpOVSV80x8H9aSMET3wk51v0v2b3Q/bzuq31YIiuBxCj/2yta3hySNOZmxPzYat00Dy7HF20EXgt
XuKvbfmW6CwAN+V7hgciJDwC1nUTsyR+VRekmeCCSF88degoAR8kqCwP2bRH445i4WRX0EngJ/rv
qi3YjGd/deyMfKvNjxNE6Hi3vT6JCiMiumFw7ZJa+mrEGj+aY/UVhIYf3NY5XDfzlztSXCwXbFbA
RQJJYYteoaFJmRiFWx1B0QqKzjJL92lRuQc9nrvIZ+kTqUAaPVUafTFo7W3baQKVq8tLdAuCYQot
6vW93oNpJWlBjFCypAzjPPa3gz3lL25Rq6QxZDg6OLB/P3g9w6e7i5X6BDR1dUwaC22L7nTf2/5n
d4m3NmEhQ4hDp24PYr3HPK7DITMUMybzQKf215N2Yj/zcw0tPZiwHI+KjrJgSP9HC4KPswekYtIS
I+w/227QUsV1LR3ASSgquALAyEveoI/rCJUsiOH8Tmqu2LsqC+vfT6aoA0qOZzosxCkYI8JUBZKS
nY3TYHr9+8n3s7qpWbGOwPLCfNmAZZLkikm6NAEnAr4oIFpxH4NY+twEgN0OJ1rfHp2YgT4BMQY6
HGKrVpi5nClcNSAWtMHDoju4/s/N6ISng4a+q2ONYAmkt4Pi+5JhnH1fOCxoteLomsX3iR0s3s6f
tn51842MIaDEj9seSQvTFhZ7gpwcBQFLdky5u2EcZbjb2w8Q66P4DjUf1K1tkXMZt4gOwvwqO7be
Q5bvQZFBS8VLUDZPpyaEI0etKQGxXZkhroT2QUjtraaiwJUt9akJIZxEv6LOzRSjcNiOQ0ey2Vz3
5IrvewIcLh2ZEzt+kR3z/j5BqoAUKgynYpLElobJnZ3OTzCCOfviNH9a68MMupfro1DZIOcHwmsb
dJIVsNG3oT7vC/PeUnkPCT3wup9w5sCPA7I78dDN+Zw2WqulSNwMAZDKgZ5va+clr+4Ari1NEnK0
vPvf+vR37/zS/N9oNk/7He3Y7j1j/fc7hMPpmwOLKyNOjwvZ9ATN6RtHlXWXTaeLzAJIl5Goguj6
+XRq8TDODc+zozduTGc/xK9dvr99FKcmhPPvdgMUi2maHWusWHLX8wMKO9dNrBNxHqPgUXkyinWU
J/6+6I268zuY0Oo3Az3o1cFtoTNz87V7bkVYDtwGRgKwEuYq3rLx0N5OvY/v43m3inqhWiSWrdHY
MucJ5KiOtX7X5tum2jNVYVLmA05NCGth5h4fWEGws3nQVgDHv2eKXKQtkFAAqb+IvmGaQVvQ0oPX
yAkgjcRUoYl0oU++L/x+3wQqcUjx/d5/TlY1mGdwQszZ7vp2kh6KEyvCdqoAec069KkcoTdG8gfa
h+R20TGs9YkJYS+NM3fAmOBiIb6CCcXzQj+/r8bj9XFcvrPOjQiRKLDJ1cIrzBZqBLuW6+Cm0ALP
/j7lECJ/cfSoqD9ctyjdXyfDEq5Je0oNkPNj5qZ5F7vbXOWaVd8X7sjBBG+0M63fN0PPBLOt4ppX
fF/sRtayyvcyF99fuZp+FypAkurzQvrA5LnbdTkWBFCH9qvz43+afFu4Ggnlpgdfmx45v7fb3aCi
95UePgCcAX0FKhi43XMvy0fmubM5p0e6hHa7L7PnrA8q88s7RnFiRdhC0wgdKNLBC1IvtMtD7G+u
f196uE++L2wh5lhmnbjgYGXL3RDl5d2kUttSWBADrb4mscVGjGDU76m/GcbfTfz15kGsBSWEungU
rJno86VoOfWINyXJkddBO0Gtaz9xBcRZslcJ0kCrcA4kZ1CjPTcxDzyzmrSHPG4cgz3mV6tPCje7
7hfh1gZ6GpT5+DzIosX7Lja6JptNM46c/JXYNah9P7njwax+sfpwfbpUltaxnsQHBko2Q/VX3RhP
kCr7Qfx6A2KPYGq/kVoxb+u8XBuVcHlYftt6jYdRxdbDlDyDSDGI0/1cvlHrscByXR/Z5V4DES+A
JasOlUQGJm5bCLfRWI9s5+AkIThPeK84MJcbYTWBnKeFovNlNcJJUhNcWJURVSR0E2vLU1WEqLAg
prIWr8hZ+ddC9gZll1FVr5FNEhrX0PYMZYhLcZHeT2zu2KMRTcw9FqAGqmcCFWSm4Oe59I8eqJ2h
K/+Xuxh1jvNdVsRe2U4aMyJa549xydE03vwy4nbbuEocm2zKcCaRkFuFIS5y9UszzeUMlcio1IZ7
d6i32TgpttbloVkJCZCnhXAWRFnEV5Bttq5DUkQJXTo95O34gbldEYLz8Oc4TN/mWSlIKZs/cEX8
XaJVBEZ4i6Tp4Hc5yFIjvYSM2kLL785kfi3m6a4zlSVP2Z6w4NZc5FRWyL5gzGA5X6qq1yNHvzdQ
pNZ/e97b7Wfz1MS6hideB73Ws4Odh96pxAvMAaJ6Wgt48O2IJqwT0JoorJpAhjjite/l5eJwX48g
67RpFx76qao+LNttpyaEyaKm2dl5nRrI997x5QVR5PWZUnxfRErklaNBXRVejDlDUG1cML6+w4AD
7AxKZxKNDtsZbAN1JxxN6zXLfhbIC143IN1OQADBQaIr6ALnZ7ukNRn4zCPPipMNxNvafTN61s4H
lGp73ZR0stbKLeiyXf8iDIOQeGMMGhbDAh0qRz7KNt8zWycWhKsfOCeQFbYeTr7evKZ5/WobhWrX
SgAP2LYQN0KhEbDCC8iU6buNzydXj9Ku+2HluIlT/ZFbhbZNOvYbWllNkKbZYXDqA8BVAQN2FoRV
d9fnUuZyQIWxEm9B0BOFtvMjSrJ+0PtpIJFthu1nzYjgvdtFEefIFgxdoojVPMQ6F8Qb+jy7Qx/b
RpTWMTn0LvK4beOqFJmlVkCrYYFCANkrUWuX+iMkRJhuRBlYiJKPiHfesSuAnvvPgDBXXgNdTVwY
RuTmj9n08J4jevp5cr4UnWUntJuh3ARO0zHd1Dc/K6D1dfLrBReGirY91Do+r7mHAaTZuuL70p1k
AYQNwBwSh2KBsW+mipY92gAbK+TtnvkvvvFI7P31/Spd5BMrwiTFbQmty8qEI25zkNFlmz/Xvy89
lRgAlKBMQNYuoSeanSPey/QoK7/YxmsF9sXUhpT4M8nqxw58YzYHOwk4fov4Beq9163LRudC8xqS
0ah7o2v7fAvUfGnAheMtkedVmyypNjc/A9DVAF8DQREXkGwxPw3mw7opjGWJUNiKs6AYe/IDde5i
G2cV3xRQpt3a5jwoHgSynQEvbawBOjTfxe6gCpyHrDcQaYyVn4AAuFiehgKMpA6Jy0Pp0VkBD5bN
ItBVOnAAK7+MuBNrCi80+p0OFR7nrvaLneaM73AFpyaEbdi6I/eaodUjq7R+LLQ7LFV5M5Bn5YnB
RUmwZJcKeC2NncU35iWK53pftumTZaVVYA3TU83TzzN41xRjkt3gpwbXZTyJ1orUyFNPh8GKfbWH
+9ppN3aavePuBlzTxpBsXHm66IWIFrcjaPAiYjchqDD1pd7cfoZ8gJLQX7n2oprr7jgZhrnMTWZ4
M3J7WRPYzT6FOM91C5KJAgoAJU9cmeDhEnsBsibLEntZ9/PYhNBvbaDnndMf/5MR8TaLS7rMHM1I
0HmyeYDXyXZywa7uM+92j4rR4LkBlwDokwiyyZ0ppmWH0fj8wLRfwIor9pXkOOI+RnVlZX2C+LoQ
TFHwHmWuRk3o2XxN/N/F7Vm5ldTL+/u8hQyheNy7gnUamFuWqHHv8vqpY19LE5mNSnG/SVYdQRLI
bSEQuV5yws4FzYBRz5q2RCDRpfzF+drYCr8ltQAZEmKDRWENl853rptUnjl51hLNGv9JK7Z10/Zx
9FUoVJkZkPbgakMGDchsoQzaGJ3lzR5uuEV70hcWuksedo0CwSlZdLBmAjeMohBQe6KcaT1Vi8kX
3GRx/azPz8Xvm08HsK1QuV3JTVaimfOpAt9F6vtxjveS1Xy3oRJSNv6nvtcUlXvpVOHScrDDkDwR
AY6s5GZij+MS2f3KTT3sCIlfvcl+vT4aCWIHkvA4hGg4Ac8QwHXnw3E7j3ZQ54PrxaiCBcxQW8qQ
N+N5ehhTvuuA4RjKaQcWzizoCJTG+jxR/IjLtN36G7D9MJ14I4q3dOqSrkq1fIlAjLH13filN92P
fe58MeN0W2vGY1f4iseHfNx/GdFAHwrNW2EZB9B6xcXAMb9jTnYLmHF+NXkxHjoz/mG4bXU/ORrI
ehNmbAZ3LO8SnS/P6FhQuRDZOiNtBQIp+HTwvgrzn3Rep2vr70hS8JbPczCDVdqbl+31dV6Hc54Z
xRRDAU1H44W/qm+dL/MMdvEWwl5LxKY+9UOXds1ez4rqqR6m/HkuoHRDzEnV5S47ioj8/RVODfJD
0XH1wBm6ZW8sUYGF1bz4iS+qqpEkwoMj+WdCuHOntqcUCCGYgDyWMz1ZvrbpoOlTdbfXvzywzLoE
rXjgUALM7XwK08Wf4t4olsg3wwS63qo+P9lkrZKVfw/CJYUNHSH2BQntORrDIXl2dUUoLNsBOF/Q
xgKwHcQpwiXi53gGg0Z4joyiOdjmt6zQt60BUv5vQPWE13ebbFFWQti1bWX1YcLhIoub+lXczdED
cb/sQi35cvv31541eAvUuw1D2M19a6G2Svkc8UMCLcf0eSHPWbq7bkSyHjgzKwOzBQ4mZEbP1xuP
tMlth9mOfCiHf8y7T+/5PI7ieqkjDBLnyEp6R6PcjhC+V/ZdhpLIdQMSr4rf/8+AEPz4dT7iYQwD
HR6SHekwimHjex+JPWxJpwcgxN1ctyidMRvlyTWKQKmSnM9YSr1xhlOBRfDlJPtScbGvqyr4MCTG
wPZlYFygahRmjENMqmIdd6N6VUgIh2OVKwagsiBMGaQJeZGazI1GYw+FJdq3QZ2oADMqI0IRtM8S
wjAON+rjrWFs9W7DFMdDbgFdH2jmxT8ig5QZm3aNuoUbocyCpCsESUh8+wnHWvwzsf6Ek6eOVrX6
zJBciyoQl5Ta6g0t+q36dPuGOrUivAvtwiNLt2AgGfRPij1I0K9/f90xFzvKJaDzQmMHwD/C98FB
WE18KNzITr879b0HTbHsu/XWLSr8n3RFULJBLmKt6YhQL97VDem62o24dq+bUDt5rlTyuetvvRzL
PxPr4TxZkZLywXAoTNjG46hvSfzHYnNYgnblPXP2z46w8pxNJIPM2N8zMliHON1YdBf/8PvtdTvy
8azUS1BTBcmm4H6Jb2sz0jpOpNk/Ci1k3guFMsJ7Nhiuqf9vRPBYfqa7tPVjGPG6j/YSo7vHUiRT
5Ev/z4Rw786WrlWoGYCfeyGfB8vZWRUfgtFZFBVQmfPFnYjuffSJomgs2JnqpPDQ+uBFWo2e3U0S
3+4bodCNzBZ4ThFGig+SdvEzY5oHkID7e7u863+5yeH6iktGgMojwAgoEyMQEp8ixGIDH03Hjvri
nv3MVPkfyUIgyNbRzwPwOGAbwvXhtLpfscFGRrUZwjxvoWv1aN7OfefDAu4/uBMfsY+wayFxAxKH
KSeIs8MZMmSD4t1yOUdIMoMiyEFrEh4t4nNhmvuybwokoc1K29SE7uuSKzLBl04RJhDpokUMLfW4
y88dSWIOlpcvGon8/EM+/XTcY2k8crpv6fH6el8uyLmhdawnHivlUGSsOxiC4k1QAgRvAKeqBEar
hrP+ihMrjZNrZV34JDIcyFyZLz36xuIG3TDZdzv/ffuIkBtY42uwBFx0JXp+ZyUFdUnkQqHQH9LA
Tp76rNhet3LpGdE2+s+KmEWpvRislHg0R1CLiq3XVfpy6r9ByEARQMpmDjV0uN41hX5xHkfIBIHS
HOSqTdluFovmkHEcf5DEfACR8AeyjF+vj0uyt9f+N/RB4oWyol7OV0prk3jojWmK3NH9VTjwMW6u
2NtSE3jDgSwQINmLZ7Bh1hYUl6wJ+owf0p2Vfrg+AsmOBr0eWN7x7lnf28Je4w1rSJrg8+4X2j92
6VNxuygJvOOJBSFisSHzBQo8c4piSoOev86qwE42Q87Kgg51BR04ECEE1lPPzUxSzVGezWHDnWBI
TIUPk83SqQkhAC4Tz5lqsO9HJqJGvmxGJAILVepBkuBB2gFsBQ4SgTpWXFiLpJ5NMvTYTQO7M+Ow
gnxruwffXaKF0AW1523vbCAbd30DSGYP5TMdKVoEkw6CpPMtnAxdSTuO1LlPQH/OwBCimjy5BeTL
UdVGQkc8JLE1M6M3az2qkh+W8dsa/lwfwd9Q9DyOBMUQMrQeQggkOT0hJCoKEO33A2oxTfO09PvO
NjZQLJ5MFIA8xC3zW9I/JfV9We2GOt03taI1XuLcgKlzCZL1aCpCYu58BlcumXQiSKkz296Rpb/L
0uWVu5wGUA1RZL1lc+mv+B1w08CjEsHWPGZD0nb1Emnx92r43WQqoIXKgHBac9okGh6RSK5ybZOO
GQodheJRLDWBchYSFWBVQ6LtfL5Y5qDsZGdLtPglxLP75R7Ezoo1kVwEiCotkAUDKwLOaOHAptx0
smJsUBumxdOkpRsNSn4Ezg6QpzwaS+fH9T0oHROqBMiKoBPo4uhSLccrv8K6mNCwtkMe/7r+fYkD
wj5C3ghAl7U0LPg4EIkMYG6J56jOnnQww0zo8R6y268aE3kd6P6gvQdoXsEISHs9yhKk84pF2+Qd
hNRVLyTJNJ1ZEJZlZosG4RdYgHKd99aXCl+2/kDBEQBHuRKcrzJnSIGd76wGPT+kszUOqeMW/REx
9B7HJqj4/Nzm5LkG3AV8ge+In0Eeu+ZA0QDm4FF+brSd0q5O+6pHBIVobaZhYituH4mDgQXwhAMR
Bv4IMYtkxs5s9XPaRxpEfG32OGv7aYT49vb6HpP5UdiBYAO4Q5F0F3Pfta4B76DBDuMOoqdffb2b
4+fMnO507dDx+2TKd457MHi6oVUFNUFD4RmkA0Xkhqt2VZ0SnyJaNywaxDz7qMo+aQsNi/5+7oFY
K25HPwE0cmJIuDFmk6/p8qKPoCyQh6vEZdGqyiSyvQ7yAPwPgPhLbAyKQZkLrZwxKosvED11DcVp
lbg4hNQEChsIetAsK7jRAqylSUO7IWpLb8dBGk/IHFZgwzITb7MUijhRag1+1Lc8VN4uVFKSRLfH
sqyGyKXadiRPtPmeaE7gxMkua96ub0TZNsBrBEhbPH4vxbt0t2Su02MfpnqLC3Xe5kuThmUO1oxR
RQAicxmntoSdsDDoUPVW3kfZHydhT91P8xsf66f2p8I1yXYD0nWg5XVBNYsa6bmX4HVeFmYz8YgO
Gx5YreLsyu4HNE2DxgB3HqTthErPSLNyqBjrIROVPOvZ9GmBbJeZJ4r3r2wUgHFgu62cqEjdnI/C
ATaB4PLEuaHp5ndi0M31lZetBlKbBJcoNF0uIFfl1I/A68Sr0PkXxDbh4r8ilk+cOy//Zqi8jWzO
sJlRGEeKE/wswmA0nUyM5vA2KJsHvjEE5cICPiimbL3SxDvp1Mo6pSePeX9EJZswWHEW78Eg2T04
M5fAa6Y74nYfK49UQMUkoDdWQXskdHk+nnTIpeOBujIPCBcTJToDQqnso5oNr8MQ742le6kHZ+PP
XTjw/omXQO119DsdNRUmWHaEQT6oo/aBkOXiId6Mhg/BYBwr0oNGvzh4w9F1v9bQubm+Yf4O4mJ6
/RVwAPwXcqKCFxwcqIVpMXxF6VuvaIo/JjnfICs3h9lkPyVVf+848bbK5503EygT+xttzjdVB2Z/
Uk/PvZc8Q6x2D2CdwolJdxfu0rVjAK9rMQL1K+r6ToYZKLO7un2kaKFfrNuRdSCth6zHWlxCdCCC
YACL8W2ALufI0p8qY298vz67kuOOpA1qMgCHQUlRDAjrlCS91ZAp6owuSD7ZswokLJkkpByAZrBx
BvEcWP9+cjic0iCVT/H7HfM+H9OgJVGv4viSHEDLXKu6KznlJSdGP2htXUzjFGnGZ9crkWk+8vmn
aX8EbWDdb6HTptiT0lk7MbiejZNB0dI14z6dp2iqvmbZwxzf3v+AdzR4UJGwQ+P0BRYeVUwoYyT6
FNnWtoPyn4pFRLYqyMcjckF4AQ5RYQCt1dnz5DtDlLh+8OyRT6nK9UqiCTxisXdBu4JXs76u2ckU
jamWdFOvD8gJO6/a4u/4wrPAB8SR1gzNPFqiCJYk/ujU4F9feWLQnJKiTzpjQMsIhCqWn645BE32
6lqK97l86v4b2N8Uz4kd3dJ6r6phx2T2c7xkhy4Fwb/V7q8fTJUZIWrpjJFU1bhghUbk1Mizg1JQ
eXv7Mbq4QE6MCwRIRHjY80UiDlgFe4YAc8iCxX6M2cfbBwHKQJTdVyAiaOSE71tLbnQxn6J53lrz
EDAyBUP8joQGkM14mKNtw0bYIkwVI2XeNR6Sak3zMsefE+vH9VHITjtydkg4I2wBuZ8wCj9tOr0Y
uzHqU0SNLFWstOrzQtzYeWaf1wsbo3baLG5IVYHj+vOE+xPNYP9+vnAS9QzIuWXE99F9NKL3tNob
xn3TbEdVPVlhSBSlGLvaMXI0OuNkbLoiKLyjP4eFjRTnzdVLqMUgAgZwCAO7CD0qj9ual9Zj5NhD
4FsZOv/BFtt423esuwWgDTiEkHoUEYBjreHfZxPWfXnzzTrolWUg2cXl/rMgzpjudZBY8YYxQoFm
U9APtfs4cbRVhl39UDSPBlWRRsq8yqlBIZbqzL5z6hkG+8kMxuyxbt+W5ev1aZPbAGgS2kfg7xUx
RNrsWgC76iNU1nAVo+vISrWAoVPkuhnpsVmp5/+fGeHYtAONC4B5sdvqDdgPkasY765bkO5ntGcg
z4SO+gsGxBK4+alLcO7bTh8f6DC0T2h/bV6J0Q97j1PnmNLZPlw3Kps9hPRINAJUfcmuZ88U2foJ
nY91/Gro9+a0GVTBhcqEcPmzemXb92HCqN+SzAyQ2Ax8dDdcH4hsff4CE4FNJJf4cGdqK6dkBDUB
6JJsel0RuMoWZ5UgRYIZLc8XSAwvHue4WXrUnFm3rfrH2Ub11P9UO9+9gu6vD0VmC1VhiDqi6ngJ
3m4ta+oBRTei3ngbvG4LgfmNb33rhnnDh9vbTnx0QaI6tF7NAImuP+Ykvljq0c6gJIuGqylPt63W
kKfJsYYXML+p+BaM9YyIVwNy6GD4BKsD6HnWnXJiC+w8KBxNqNt4w7xj7CXTj6gN7DzaPBbw4ObI
0GKZBLH3eRm3VRkHlvGjGR959VPvnd3s3LXzosiiSLi21vHjVYNXJX6SmKL0Gn+uOpMBjm/tY+6G
dWy8mL0TMujMeuO+B8UIAtsg1r7b1h1tj3ADoWGx0NK6fVOo0tl/E5IXU+TAjSGdCJpq8f3F3Cqm
kPBFc0s3INAvNmX9Q6vyo9NvW1BUlPDY7VNW/1jSEkjfAc6uD6f+V2xCUL1vAq1LtkUGHUBnefIY
1KbYqMioyhcRM7ZCI9CwKqZUGV1FJg0sYpt/9r00mJfnnKNE9quYjNBYqnCsk7umisph3DBgDNIR
90sBVoU5CczC2MX9tDGNTOE8JU5m7XNYc/QrgexfrdSTrRV33jjFJRoeBsbmD35ijQ9NNUx7p5pV
9CqSXYwciA1qtlWK+CILkieDZncMS9RorHn0uq7dYZ6Gu1ZP+k0PvuuXHLoBL5z5qn4IWT4dTBvr
KwqNT4hEhNBzNr1y1Hobm9W7o1a5Tay3vs0CY35m8zOoCwIWf6qNzaiHvaGhpqy4LC58LDLoyAcC
AQW0PryTcH6hwpKDFLjkUeY9kPnhz3W3d/GiWkUK9FVlELVXPHiEr8+LZo06NVBrqaGQWPU0Daws
m0Kzqq19hoLYrd0lgj3xXhpbjaG9h0djpoVGDGgHyGW/EFaorqbLvNlqaS0jIXUFSIHI1clam1pA
ziNjxzsf0mbVvM8IQS9rnrRhWycfGKgT9o1Nn1wQPYZ6tZTbd8ztyiaINhcUfEQvjy7MvgTnG4+M
6ZFZRqDlD0v9iamEmmQbBA20/5lZj87JKXQnlw9kghmzsjduUwRZ/nZ9IBfnfO1aRGoKuYQVTigm
wZhjFlA6WbrIXdLPVWr4geEi8gf5qfXlHZbwlsQ1vFavRPy+Vzo697Kqi8yl/dwVw0dDnz+QuFe8
9iQD+qtzu0Z86B8SExcdCs7oPbLbaAaiu+6PRXF3u14AGgTQgQDA318bYq4CraUudEhhw9DuWZIE
VFfh7KWjICBRclb9Ntzw5wtfUsNKszZuIpa5YzDY5bBtjKJ4LuPFVQR6EjcB3wDOexQV0Vws7gCS
tLPP66ZDxXcLN2gvBzYcpuI9y4LOAYAwka5C04swoLhp9NbJu8jo5qoKFiPru2DqDG9XET9TYAsk
Q8KVtRL5osiMDKtQN4iRUkfcgyEVwz0aOmzabCu079ixilJHcj7R0IzwC9OGTS0mSJa+GGeN1F0E
Qprpjvqzv1/KzFM8leyLGxKUFjijqC+v7YeIYs4nr3XLaQK4t45ahKtLR0P8X1WgdZ8EFt20HTyt
eRcXO943YbpA1CQwoKsCdIu3N7y9P9+3WuRVVZgCbeflYUu2TroFSRTAkVZQDPu8+GjV+JCHSmiQ
pLgn6gFqevck/WPHJCTYd8MHz3zIst8s3/D6wXaPqbuJLbQ8B9SK92PVhAxjt3alfTdrceDQdtNS
K0j9LVY6HNCxbpo309OiaRmF27XEis4NeJbzaTFi8JBO+lhGST6ASfWtHe+nNFZM/uVeOjMinnXb
a4pCJ0sZzRXHtEJ9xKc7NqcPja8rwoH1957FqufjEVOT8eLrNeuNMvIpcBH1hx5V9Un7Ci2tUNfQ
KDm/MeIqhne5g8+HR87nMG1MojkFKSNo//iGG2iGapWkFnDysXXRC6yLrmzxm5Z5HBbqP91DoTjp
qo8LPz/nXgXCBXycEkgSbYb4w/VLS7r6Jz9e8CQQ0Zkoy7AkmnfffpydQ5kfrP8j7UuW48a5Zl/o
ZwQ4geSWY02SSoMl2RuGNZgkSAIgwfnpb9KLz1K5QhXuu+kIu7uJwnxwMk+mvDDvfx/2mAN4NANN
9fDP3y+ED7d8Rj0ts5VZH5mzy9oD1ha1L2TXz4zTmiZGnQhZ6dfu2s8PTSgOtIuyvD4SiHj6wyUb
2POfB+oMahK4Saf07pYJi5paiZXL4qHBY+pStmg94U62Bn7/nwbWH/Dh99fGMICgWNfHyqDxVOnB
UOcbyZxEp+lhnusL034mwoRgCuoSwAfAMwi41+f28qKnQgFNO5p51G4nuJYZu6LYlfSuWfbzQ/nP
BTA41ZHjXR/MkLT7K6IlqXBHNk3oX5nuJ694Xkb+pBdl45f1QPyCdrdfL+y/qawnLZ6MqOlw5YmS
YEV4okH8WoV4G9yA4Rop0SXFQJJmsv3Ok/FC7feiXS4Enn+/vX7/AJSmIsSBusmpzoHILeVqaqiP
9uAckaCJLCjRDE0ZO5MXKyEeBcKFoHDZTQ7lYdKWkcz0GyGa+OuROLP7dBiVwofUBsf+r1uk7z1F
F4NUR31uQfs4asOEQt/e/7qVcwvYRPUGHnn6qp1/sqCmTGOedJ3q2KWlnxo3ObvLOQ2QJQ+sLr+Q
hDnbGB5G0HZai5hPiUekMLWlHlh9bPmNMyi/ltelThKCRO6QzxfG78wRCccBE2lcC1sGSf3PW6Ut
6VgLhb2vVz8M7y7NkqWM5fTvZ+THVk7rEzKBB1dH0aXcRrSTZxCJ/lEsl6oTzqyFVXwTbwSUKKw5
o899cRckk2nt8GPGn6bmqay/lca3rxfCmaPyUxMn+w6meE6pjzY/9mTzbnjJ/9/X1w5+OCe7ealT
0qID3HysMeVWcymZema6P/3+9d9/aAGRKMyDxTpE489luO5InZh1CVgwj77uyqWGTnZM07bthPuM
Q6zCz80wA8Gx3NaXjFF/u1Wc3Cyf+rPG3h/6Y61c55KjGbr0QVm+aSniLi9AIj9yqhenKZDysgJ3
bBJOK5/WCVirwSJuvF4LKuNpIAcCXJdqB10lsrR9Jr7jSRWMg+N7XrlBRTmi9b1rNP4EAWq+NerY
KLqHRZ9jT+OBZ7xDvMTn5RNbDe21DTd4RKH76OhhBgNVBnse134jw2PJ8dBkdzN5gR+6T/PEGobI
aq9scemsOrNEsZ+RWlnRf5AyThZR2U9GWtVcHosKvCCZBb317w+n3zIqsGUw1lL+06SnsGcuKd5l
R0OfghFOK9Mlruz6I0/mdU1g/q+Fk8gwm/CuFU4hj0J/ALOqmJ5s7cIKPT9Of5o4OS36boDdalvJ
o+6+GMah5eE/74BPXTg5KoauJZKU+P5IrqoxydztvMRZd+GyWBf4VwN1MtuoZ+ony8BUwD9+Dz6a
XxlRliaIfoAq7VrHu3CSn7mckG+14Ui/+sdAB+LzhtNLUoHYZ4ijzepAZpXviKPhRYyn/mD+c128
jXWG2wl1RxDWAdXtc2M28jRWN6biyHSIhcCN3kmfq/qfKQBrK6AuQCvUNFxwFT+3MhsmXqCZlMe+
OzDH7y5x6M6u5Q/fP+lF27Ommm0hj2V1z7zbFtDiP4OlaxdW1cxVMQav6ZNjvR/LwXEbA2utXgLR
3xXGY9WAY3Al559fr+qznfnQ0sn8e4PFijLV5TGFs0fh9EnT70X/9nUjZxc1hcwGJn0VBT7ZmhpT
q5caxYhRfwWflg3XfWN8sspg+ecS499D96etk22aapWmlXCjAykf0iGKxCgzuRCtnx+zP02c7FG3
5a2+KHTHYYOvpYkLHGi6pGt4rhGM1friQRSH1fx5FZciYzMzPXmsFyga2lBs7L1obrwLNeVnm4H7
7spbAgH11ExvYDJ1rbJojpgeP80QnY5VJLX3rxfAOuinp9qKW4N5CVzpL91LRxSwvaYV0sAVgsXU
LOCsNj183ca5RYYDGllmG8sMRp6fBwx/n8ui4egJyoxlOAI/qn0TRg3LjVtcUNo52x8TbodYz7gz
Txe0i25YNSubI0hSpvYs8wvjdSbaQg/+fP9kES85M7QlZQ0k1bXQHfY6+24RWH78h6fJp3bW1fEh
3GrSVJCUYMzs+3IMUTSfCSCY2+XS3Jy7ZeCxBkK/CZrBXzz1Jh3mOptz9Ifxn3hrHooqDWnGAUsb
e2/JLyyFs8PnoCoLqXS8Hf6KZ2Sej/2AbpH2hZNXnQjkUG8WgMn/uOSgpAdVQwRMwEkhOnA6fB1K
OO1GVsdFdw8OzjSCdH1a3Y9pDxdHbc/Mi0LY6+X1aSetItiYM9QSWIimTgvblrSCxo8+cAi/tAd7
anxlEV8qYOeEYAK/K5seQFTFDrhN0+UgqblHsaB0kmqpEwVXxny4m5uEkCU0sNNrMFZayfzRzq5r
cGOZgvO4nfs8H/1Fgsc4l+HIEOqCBupOqEB7G3Xij4DxFowr38khi3q3QqLyKiuvdVUE/fzkFJ5v
pQ9ZM0Rpc9NnfCst+06f/hmwXcdiVZoFlWB9jq4nwofVO3Vk1kAkwlgUIRTss0tel+v0/TXWwCuQ
GkFN0l+7XGWD27hwXDs6FkYolb7ldf4gf329iP46S9ZeoEgEERjCFSDun3tBe5UWuIX5sTVfCzeP
QE25kO34m3Zx0sRJ9K36DCdZX/CjYZY0RJ7nF61UHrvKsiD4B0uLIu+62CX1+Ih0EwzoTUvFdeXa
cI3v88RxVRtObTMHS6HLAJUDMiqaoYidEQzkyU1nePWOXkQE9OW/HpyzU+Aid7ImpdYT8fPgOGbf
9alMkYlrbgrZ+4a6Gu1LrPqzMwDFE9yyCE9Qd/25EdTDV9Cn4fyo1ht2DD1Wxl93A7IaZzYu5hh7
FsVADgg5JzFQ5fbzImleHWGImwd9WbxZtD6Qxb2fCu9nM6TxYiy/JEmhy45sXzHv077ZQEoqGqbW
n83XsTb9notgVp5PaRvnRMWGM8ZsJRXZfZW0M9uawD+lkyaSs2iG7lSjLQfb64PVRrOSFPWW8NJm
j6N0Y3cyt5NYDt5EEr3+oU8URjf2AfMfNLoZFaoIlY1TgH8H9QySkBSMsGpL0jKYRisklR0BiINS
tkBhiPWqxkcb8oYT9LRqMDuZRyBxKBLlenjyidtZQTV9KX1pq3jRWTi5Q9hCV2qG656d3k66iSX0
JlZeKDUC1+hjAY8zzzm2PWz5vBa0OukLR25SqwkHlLkVyvKFfJTkTde7XUU3i418gKn9cnQe2eBJ
MlKCL3Kv4b/r1GuX96DnWLcoSg+KPH8aUxbBrXGb6f0+MwxgcTwaXbyA+jywUjNR3hwtC3kSGoMZ
0+w7Vhu4A2w5pN+aemgs4gr+pJGVXXUZShaq8jWv0t2MXO3UkmhWPKTLEFDNuFqgFIM62G/cgijJ
UD4agt+4c+93HQgEZtPHRml856IGeNcf5PTLdK/FRP187gNhPpHse15MflPPYZrdmxQlHzP3od/r
NwQKntMEaaYFlu/q1vKGwOiA4s6Lj1PzvkE9qFH+4gJynkoEyHYeCSRZHQllyMoHmO2blN9wIIgp
OJF5qweGfDAM2ABov3TmRI0yrlKnj2Z3DjRlbImroSYT2vrCjokGXbOhhqa3s7WL79PsxbSvNyWy
K55+v+7TcbbCLlPh2OtxTa+78cnIv9X8sQVkZoFnrFr80v5pyuuAr0wfeosXXZSV0lfE9AtbgCZy
U9QvnXShWiljpqnHWUK9FKZhbicSYywir7MiS6Uxfl0yUr6plypgruGzDhQsoJ1Frl2t+V0rF6Fh
mUlWy51T1hhWI+o6kN7kT1hJPcyj6zOjRlmI3CxdHa+GTGYLpqikkYLD/TTCagbY7jCPe695Sce7
xiEBvOIDY8pCbaG3mqPidhK7aZSbvOr9xiIBXH0C08yDpaZRAVWFZrSiZskCo9D2vbyuus6HBxRA
4zTox4eynHyuTbFTPTK4wICFEDD5UzMembv43TwHXtduU/6udyRgXhcRDZy5qozywnjLKrZz5qe8
gqO42wWlw9DDJZJuGc4ttMMp8uiOHUC1xF/Yi+ewHxy6kGtP+8ENIWeUFGMNA8wi5D2LzOnB8drE
GNzI1GCuPA2rDyCeBhWCha72cyY31ACqrYvAUkWKEznbmmqMZouG5dgHziTsb609akEhl8mfuw67
CyGsRBpaFNFTHpmyCKo7bauPHHrtduxmd5IaPidiA7+N0J5fmtnxXWy1hgLILl+org6L7foKEVaN
bTUzB7D3u4OcH0eJFbdNREEFWNFw0rKzCDnX68HLgqZZfIig+nnjJBMSfEpXYdXOcc3S44LwCd9z
XoaKhAQovZlnQYeAZ2Sdny8/JvJWGUbI5wogCAkAymLPM1+2aWCL3B+9JijHxCrM0IYYV80fnLYO
1GggDJt8vdLD2n2D4UKgDzhJPSNytSVIxXOBfGHHwa3DCetr4nUmJKbT9dBNO0aYPzM9LAFoD7gF
lv6lF7XfWm8AMgJe72qcgqZGdzUqvCulALED0DdvaGcGpMqQCHV9DWW/aWNvV6qpgGQAm9hVhmOG
1z8Lg4aQSYrN/tdkOElm5TcFd3yzB/lszgMTJxJvJCrIUWoA4XGB8ZNLGmf5taTTZs5JMM1gIpQg
K9hvXfar07+xysAaHoOuQZcnXAldF0GB6WoesC+rIeydMmLQvEwxZeXk4W2R+SS7YThuNIaCW9u3
2JPd24GD3rSk2S1wXKBYprZMNxRG4rD5gs3oElHYYoE05+NCA0nlO0cFmj55CEpxDFoZwuweO0Lo
u64q/LzIfCbLq6zJkrz90TVLxAwZ5cODOeBPWdKVetQMz0WZhUy8Z/BaGFZuRjkF5cp9nwFmYntX
LZK6sgwQlzx7VZ3AECoWLg2IASavZ2RhXd2OHeIjvdku9eSP5RKypbi3B+5XBQ5VfXTuFDKpsOHG
5ZxuQLbyBxzZC2pFTOwdp8quOUY0s5BZbr/p2Iq5JxNTPDfTtdWLnYNKJZSs+yrTw641EanTqAYj
t1f6HUHlz6zybTOlEcJfhPYxirJ3s7Rip7F9Udgobu8iN7diRTEpg9g4Zr5DvprjhtB0O3JlH6TZ
EBOpR0VuRl5vJ6LXf4wahMHNLuq4FnTt6zobS8GQE36Gyc+Bd3oAXHJbS45N8o1OWcCr4cjtNoDk
kq/NzX4yfgrDCaThPZSY4WbqfW95zBEYzsN3NrJoNJcNm7RAs5xoyY+SlYFTg0MztgG03KMZm4Xw
8dFqnGDUls1cI2PfvtbF93nWsLVfGa32WsVvaxQ6awPFcch3onuRFrmesFYyRw9ar4bgw9O0LFu6
LLHeoEgnd+DI7Bw06gVd/xMk9AiKjcms18xvXcRH0pC+AccfkqloHFgo2tHviy7WUbPNuxeC29uh
WdTiPVTYt9IwwMwZrzrOo8Kqdobu7jLwmRp6JwfXL6Go4/R2lI5LJCpEFsYjbzU0woPCaX0HwUYH
NLV0b9y+fGisR8T9CbSbY8HsRBsKnGXSPHqu+taiHNhSrzW77fsh8qZmLyrdX6af3MJhB1Sk7Q0c
cJmfZWY047DrcvJDIfFR20Vo1/eOBK2orf21kniW9s9FzwMjg7yLg5gsHxD4lTBLaA5SGx5d88WD
/AeUooOmdN4F8d6duYT38hjb1S8XhrbehECwafFmKBO7yAM755s8x/WJLCVf01PgP7XNjzXYMxDR
1FYRWs6LXgGA0fBzRm8PGOAgMiNuNQ4BeoarZ6c808/K16LGjT3wuK29n5L3r6il3SPhaQ75Nhvk
DSDobc/kVVm+OLwJ29KJR+g/a40XVZ2dLMYIR6g5rgq6a9K+96dKC1WuJXObH3oPMWTR7ry6Ad0W
4hIqTjVEYLSIbDeHLwGiGpttQP31p86Dci5oRRkNtdaONUKveus5nzcO6jqaSrsCNSCopjYpqiLQ
jTaU3vjUaAyUNiNENIKj7XYZi8Rr6qgiElxw5nt5F0ruxr034VhHRTUpw76E0H9ZRCJFBE9kghqs
qBt5jPeOLz1jWxvyjlRpPFLqg6Tit+OdYU1h17DA7Ve2/LMHATrKhD8u5A5Pm73KEKI2N1V3bRIG
FPBFoynOryUwMLL5zGOCmAg1Gb4Hrc266wK3UHC8J3G9tD4ZcIO3VjBxLxgXnNNEhTADx993AVFu
NApUTxRejNTqse6rLXLG0SBJgKfgVuVii6LqTd4YgenInerJFgybsKF2gEsqaPofOTUjipIDqPId
NaPcaZYb2aa4qew+GvP72ryB+keQOgb6+UuY7p6wt76efZMhgjKdG+KmyLAqP3Wm7VQUgaCZPzZ5
IlDfZ/UlWHNVNA3W1sj4jVYvd2PRBRqfQj5YB6YyH+bViHj0DSbLJ2rACZEFWSsD0vBwGCnq28f3
cbJDVfGNCyOU0asCczQRKjDEf1mcQ6XWr1pMZ+FtNFw7Mq2eJ062EBS40jMRaZ08SEQM2LjzL1mR
g+XdW1rpawtJUB4Qolqc4tF3Y3a6L0bnoKoH1fM9+Ba5VIAWcYvijT0CrmddtrXc1wzyZZqCi47B
NyLt7ru8+ga5ah6ms7rpW9AGh+JhzJpkyWWIyucAb/HIndPIKjGj3Ikstw5naDn1ZiAIFLQpdOc1
J2C65TPcpR5udAv3RDbxLR/STYuO1bPnc3bjDcOENHDXBoYQI56T9I6PlpaYuCNFBf5rPiXYI0fW
O9eou7k3MuOFdyrK5XeKWfQsEU2THQgGxuJdlZe+rhDs8l3d3OiQYqrn29pjvgYBdBy+BN2udL7R
+vF6dtqE5db1zO4b8uRkd/30XsMzwBuHJONyU4trVyDUnt3QFHgG5s/YDnubPKus93WSXzMmX8Zh
uHHx50GKR112m6ZyEkPTYCRffqO4CJWsXyHxHhgDT7LRjZT+qKV14GqvUHwMGe33g9nicVDQG7uf
n3mTBqzYSatMwKxIsvTXrCMkR8Gf7nzXQbBijIQoPIxa9ZDbP3pTRX390Nmvvdn6xoJXSnUsiyvh
ueFk7eGobaSH3Hw20fVG9Y9jLzao+Ejs+dbBAFB82tOiMhOJzZuozm1oSnV7YoCbjdeUawPbNrUf
YrphWB8Dc/12QlRq4Ye7KhxcJ6x1BL78CV4pKKwa/a78WY+7zn21q++tfCm6GUelHvRpdzTwi51M
j6tBj0ZQqLThuzHovlnIgwO1B0sbXkb4sYcIi+Cqdqls7mzO5UPW6yQdYuTNQoysQm7N/DWqG+H+
K8Xud8oLuXlIA66UphMejDOU1VRCvgAykD+7ufSZ5oVf53TO9+B/LZxSUfEsWFS6oIUyxUotcB6M
7iUzoPNt/C/9dcpTAvGpMyaRc2Aag39DIGf1dR/+ysv/HqU/3z/JoLI07ZhEzdMRL5+MJ5Mbp3iy
7/QL7LJL3TiZDGKmo+gzdKOvX1KGhNSFFOrf9LnP/TiV8+lFa2l1r9XHrtS2RZ2GqEiJFpPdpbmF
rAKNm9zgeMFNUY54OG0vmfieTVN+yCCugMSHTHRttcVCmpYfxfSzJS+G/UouqlhcauMU3+q1Sc0j
spSGcvyW18FQeHCPu/96RZydqg89OVkRRjaDY56jwM1eEDPhOXwBMllH4q+c+ofvnywFZUqnyRzB
jy57Kr0qGqydJx7y4cKKuzBYpwS1eixkpmx0I3eK60kY/pIh0IeX99ejdXb//OnNKZsaCWsNiR30
BsCPTTuky2vcqMUB6digNa3nr1u7MDenDvRFitIUJdGpcelvWFuENXP/tWps3UgeBSUE9mYrqvJ5
IQvX7bx8UgAjxv2COLAyHmry9nU3zi+BP22s3fywWSavp7wwG360xBvrrjREJVmFdKt2Sar1/Oz8
aegkr59JIlueoTNZw3zo5m9yaUVANYJiUcnQ2NHX/To/PX+aOzkEACwQvV3Hzlt6hVpVedfoPPm6
jXV7/L19/rRxsj15LslITbSxtNqtU0kE3GM0Wd9zfhgKWGOm945xYdVdmq6THdsziMUyB2ebVaUb
oaxrTwMRE0k2f8kvEfzPb1vUnYKBbKwM/M9LY+4XiXwi7iNoUPVGXAzJP3t7/V7gf1o4gcIyshRq
1nGKwgFteiNT3F06E84tAwPoLIFO2hmF8JRPmSiR5T+msNkuF+l7eOp/vQrODdPqGwaNJqhN/VWB
hFdM5lHuArBCZN1DFrRb8yvsv+CfH5s5WWyjckSeMorZYPc2ObSOCrT+wkF9frT+dOVkdU0zXTXs
0IZn76bZr+h/ONA+9ME4IYOlLYH0j4Hvd86rwx5s7SjGX1/PxrkN8rGJk0Xr0Qy+6gU4uGNtBUbj
HRQuzl77Pubywu4/O1igdoPasBZZndaNyLo2MgjTIVwb721YKQ7DBS2Ys10xcE550KyEGt16on44
mr2h0yD5VotjL/dePQT5gEyF9wJ46kLg+du/6eQggxCb7qAaGhSNv2r1cmg7FtpIyyPzFmRjDm63
72hUoapNFAEvNkTwWLXPdvttZAfp3BeLvRnbfyU/4TAgJgRpIEW04u8n3cUmhnSIXOuV6ih1jj2c
Hb3in/XcTxo52UV9iSq4ZUDJWmWG0Aju/rmi6+T7JztokSK1OJjmR4K6u2XRfF1cWHbnjpsPw3S6
hyZXdFVnojjFAmplKxoU8JUSZhd+vY8uNXOyjxajBINIQ3VX2r728wzvCxqxxrzQmXNLnKy8OgeR
joMan89LnBG3sQeK8q5exc1wm9kbluLYuXBCr185Wd6g7dmoh9dBIPnLJKSbkfvMcxSYwC8WudCf
DjROpgXOf5p/+/WonTsTwKqD1CzuS3grnFxokHAcuxLI/HF5BlaNzM1/+DzuY7CcXLoqqX8ergF3
XMttWR95eovshbT/yyXzkdB0Mh/EGvXWSztE6l6CdMysItJemHLUNp5hX4A2BQIaWJurFuu69v53
sBn/14nOhdOtx4/seFPd/R+f1dDPAwINLIYJiXSoTKAct6sPLPOuPe9HK8ShtgGyuYCRsiykmh64
tQxrkyNPDFx5LN6Nwg5yC6ogLbvWy994In3UFjvuBAqC6RQq85vhPSsNOpq6FdYaYE+tTDRonvWd
DBXSsu1kbvS8/taizjN3uk0OgcW8IhutKK65AE4GeHMw3lAbgLxyigfsi2pzXwI1B86FLCYPsjE9
gljpt9TtkLV9hs0roF4cZ6oKspT5Fd49JUlD7jU+qcpA0R1gljgGkH7dDt4PYZeHYRnhmT0laXHr
GemmBtzqadquo0A2J0ibZPquILu8dYNGE5FltjHNnAQ19/5Iim2LAcyVFc6UhJOhR3lG/BrUSOSM
9i3w3KIrQiKsuEQxcGO08ZIvwaL1CXR/kozYKQqgCUgXjIJ6YCPtzhxd+SiO133cd8hrdm1MeB+m
6ISnVVeK4jVfg6mR6iGZyqiz4XUo3M1Ay+cKOMNMH8SSW1s15jW0dloKfhseYwUq6bJuXzDxaqcL
3aNqJqy02jdIo4I+t+AX5PXW1kKyfOOVTn5tLvkPt5pUoHL1zjIDfk6Ps+XtKpTOZsOuB4ZT2W4M
3lhoFaCsaHOIjbhXIDY0vQq4XiXIyW0X235WvQDQn0UqT3HYuD+gAxzVSOWVLZyEcSI0WhMZ5Tsn
JKmnlYfFfQNMGCoxZYX5oKtxU2dPEJPed/aYAOvneRtbKIqbiyaQM2q8FQEojmmoQN3DQMUN1kzd
bpjzqHe3Xpcl6eyBhqAB87DDzGpDtyTbvnpp5cNQZnfLoJmJPgfckPEAYg/nKWBMkkWstXYm1Ipg
MnjgkDXETEXCWWKsqiuPjTc6G0oon7FY1BIt6oEEWEhLDawXd0tbsR0KLexyhcqC1B+zMUg19Va4
eqQDompcHnuoxBmRrQXlfNBVkE7skJciql8L87EfH80qcYwthj3wzJjlDQSOgRUZU2RAQAoimDkJ
begXpGmUZVvBe+DYcMpJrZBzY1s1L6NIfdlUcdHRRG9BTmTFd9tY4nGwd5ptbMdC+KjlDwX8L6jx
yryADaA1WEY8Asej/uT0pj8jwHvu89rAxC5qjyrkGha2gxmgVEjs8gWoM0pbgKlA3gSEFHA39LwT
sd2j7J8pQEIqS8E4aTGls7WgIK+Vgz/hNR82bEwPjEx9XLp9tgcFewon2uAsKMDDNLTylXBSXNXQ
GwQCY/HQ01sjSAfVPMgJpMfaGJpQjjkoPq5ykmUCQlRqQw6tu8re9uNURCWroEq/zAI1ulUdL+lQ
PcOKWI9EUbeA6vX+brJcLdbYlCZ8npyIl9Ow4RVw0CxzRTAa5RwVBSSQzVamIM6kOhBFNW87a2DB
glMrwoJdIlW4RZSx0gw7t9IA/JdDgpiBJEPaA+mvOxGkzND9rOdW6I6j2gEmS4/QStITknohUTZU
oYzBp7pG/NySXkCdDmAFKjx8KC4fCte7czgoJVVZhmzAqgfNtAPEmE8ryQOaWx3KsIxK/VzK9Mbt
0n3j1Q+jo3gw6PRaEu1HO3ZYcTr1QYrJwJSqaohKT7/SbAaIQw7LaIGMTA9ZCdRHt96yrrmtVf7e
NPZjmtbXraCbWVU382zrgVlh3ucB2KrmtDRhrI9gpRBbZb9xdAcOyyIxG323aun6adMExBW37cAO
E5Do1oJ8r+fFHhgSLmCsyVmBwSyEcFbEbAZCSrUdcOPUUm7wDLxC9cRBs6D7l9nAZ2kxAPByapCo
5u/d0FyD9R60urcdeiyTrokb6tz1jdozUEL4DBZP45oxxYXULsVLDqJEXuY3Siu2ttU+0AYI31C/
p2b/DlEmkIcad2ORJjGH+o4vpQl7eD2quPGN2tOTxdzHxjGgZFY6+2zRI4hIbSraxUCKwfSYvAdA
btt5GgDvjUnea37mNg+eZgaQtEg6B1iVV4AIV3g7t3BirdD3JHNvIZEeCluCPjGCy4PnLSrqhgCc
0KDt5x3cuHFH8x+S0ruydXBAtglIZJE2jyAxmxvqgZcrOAH1cUrjTrZ6qJfLddPzbcH5Vc9amFuY
iWvxK4uOr2nqasHSyS20BCBKQ7GMgZj+GjkQ9KF6xIECSmb9DrHlW9hHHkY9DaGCm/udk70XtRuC
knw9ZtVD3kwPNC+SnFW/WJHtqCUPzJtjhGqH0QIDJ502pURMPoK3Kka8Lcr5rmnyfYdtQBy1nQAf
a570K02GuTHcz1l/4OA56Y0R6qw8lLh8Zfaea96mb0AJZC0oJPQB2pqBB57GsGClMDMoTHAvDbBB
EPjXqeebQxoBAYRn5xSKDvxPJmPOS38BBsXcDH/vBXqp+w1YCqZI4zXwGAzLh08Iht0Ew0AlLavD
koIjUjthNowo8rUoDDvMqBXv+QSKrOdulUTxPRjolnR2I5iidqN9gwYjIH/t2rO6mLfsG2jHkSiL
jQleDLzG4rxnfpaKqEzHQNPsbYruDq56R3AWKQuUx9ZI2Mq1yHjQZe1mtgfcU2VcEeWDH7yj7QKe
5nIL/tLBG/tQY7NPUSmupmand+Wt9JxIqyTcWAQA3nTnlv2VSVk4Opjyto9IifrVirbHGuvIGtS1
5oCYYL55oBAp8JgqQQ8Ldw49vNEN0HN4R3xYoYUjEYFK65BW33FF+/AYu2s4mDa5AZIdAqECU1rb
dEc7PewpzA0JciUUUYqagUVg7QjtzdWLa6MsDkaTgx6mR93URpb1E0dRi//fjYpObdr/R9p5LEmO
HVn7VWi9HvCHFmPDWQQQCJGyMktvYCWhtcbT/x+STVYkEpZg9XDXrKpwXOXXr/vxc6bSyaPWBpLs
FEoL5A4kKUg+sGz70fteWABKZDLzAiX6KHND7i1FYFXmTJnavEfuaDcC0U6K/BsPb+rhlHt9tbgZ
1OjQScXHAYRqIwaPJbBEvZhsOox2Hd2eRZY4rI0LpO92gLhwEqnxWoAN+uKxLPk7NOtBW8XNxoBT
sHT599wYgWPeAWR5V0aEHe1EGPguah+bnshMily58E5USE8VvYRKkOXsf/XLCNM8/Gj7vOL8hpWD
SM8xKsW7yW+ue4U7VXvbAa7zoNKTZ3qXQT9qBU6vjQ+hIZJaie0xK9Fwb69i43tktGACPqdCsJO5
TAgfd5KUX1lxAUsDpemIslkUiDt5yGytmdxAo6u4AX6ZFGfTJ5ZIsz2Efw6VVEfzM4rSCV29kB5M
4U6J4/skTc4In9htZ9GuAnpLzD6LHgXmPrGzCWhrMV7TrMOW823Timg5jkB5JPspsu59RTxoebdr
g2JnJCynpNqCQhEXMFcGBZwQEx+TDVDGwFWm/IrLfDdMiuP14mNaZ7taDm7CqnwMZNW2Kt1NPGA8
YetUkWgXqnUwjRoa6OQOQpejqPSgpiTHCoS9V4xA+cxbA80b3JKjlTJ13uhRDUChmsWpmR4lLwN0
p+1IgLhKnxxGRbsb5f5EYyNOFbDd1O3oVtgNcnkF1vg+RgOsAeejjSbhUuuo0NtXhf5W7dLrRhBv
28lzphAkrkhALQnvagCl1iDQOa2/67LsNhajfZSG3zNAME3Xckl+R/UXTLfyteuJ3TrBTWXZHdj4
vtazQrmTxQBy9HLfFI2tyqWdiNohFBOXt92uyuWjJdZ7Ia6cLq/Aor8P2485R0jyQ9Yi+OprsSPH
DRfqtA/E5EqLYzez0DGYu9dzwzYBxcqBdE3UjluRbQPQdBkk+8jE4mhex6P1pm9B58CxH1p44rTY
x4Cfq1J0GqlyvLR1/Ixm9NEjGGIX5/FNoHmu0mluH5d2zdkIy9aRtNH2jf7oi823AHglImWHIipO
GigfGQ6NYFCNXWnJx7HyH8tC3heecAgt0aV2fdVaoauHOfgJlb8VGOAOlCwihC6Oo/ypASUmA1zQ
jeKnwtVXNnisOLPFOHp6GCp55XYD2Wfzm2plO7NLdoEmPsS0se/ETD36g/KggcIP08DJSE8MEFlB
PrSLYVyshvTQDQZeftzHekycUrixljieEH8kRW8T9tuJp3zR6nLnK7BaFNnJqsy9yUtFCpWzxMM0
URMi1XGn6dCG5PP9be2g7tlPA/Abo9lVcCgRA407lcRSgVaOrXY/QnE451pixxZg8Kp26yQG4jC/
EYyJc0/DAw3XtQDsWisf+kS9TqcRTG9zgxz9o9H3KHJy94mfwmzYhWrPdRFdp2LixBHXSeKfy5ng
Iwj2Y1zfxGK1S/MKQNudMAWHwGweVGIlMTDO0iSD9OE1afj7ouXZYAHeSrLHrG6c3mwPkfdJsGoQ
+f6ZoshVY8qc0Bb8FpSAQOJqmggMIrXWC/cDCH/TLNw0zq87P7QrGn0sOd/LaXdVJvKps0YHRAad
YxGjFT6nAGXlifCQN2RHw79ASC/PuD6eeLUOULcSHKmod0YLHC9BM08QwEMGdCgM7blNTDB65jFN
39R9aPe9ddLT4uABTYujT7nWHugooyuisVM5tkHY7ZRm3OX1beyRd4iSc2HC+9vLaGTL4Hc4wLJ0
BSunM4Di8buv9AHtRrDkowLzvFyfjap3kuJHCj4NjKnt6/0DSV27bHqSIu97M3CrPNrXtXiG+puF
pT1ABWccyzeWDnZbQmssFZgieNJ05RTUyjHvrF0URQdfLz5nle/AEk67iQJwbLDpHneSXqdpovgh
j6Pb54mbJDqQK96d3DGRLh8hezhAycodCkEoFLueCV+oPDo6D2MpKs4AmsA+Gf51ySWT+AE5kvG6
KYgck8hJCF48tWXLhzt9QoelaWh7KA9DzetRGWwrT296nhM6IMER9lXgObshImiyPus5nWH0VnhA
QLwhu9I6sG9hxz35rezDL+18D3nyAZLeGLzp+zhJDjNwshcioEDdqUu1c6XJ7qgBsfLyXQd0tTOT
U61+zIqadAnALZj+aQE+JDFnqifJkJo8BYgQSuEkNEDhwk9pIl91Xe/GocINUe3HPnD70QISLu57
wIB9kLhB3NlpPu2MybzJynIfRTw14NDwpAjomXxthQCfOZ5FUruKXp+LSdy1k2RrEl2oKd0QlXYy
CCILK7zqTNnVMoF9L26kgtfSp4gDQhOAQhzFwEVSk5VXgxRoGrgXzQbxa6PWBJ7pK3B0JX34/Qzn
pa1FhtNo/BJtpZ4qcXsttzw9NW0jh7qW2L608Cz5KP0XvZNd2MZYGIYPnnJrJI/db4tGUwS4NDFn
vf+d35T+S2ykECOYSIMS3PIXa6uDdy3NfGlgkabVg7T25J4VmaOZaVdsIWjW0vKXv7+okmhqrPpG
N88RyanuIdccNDrqLT74LSuLWokYwa7Vj112L6k/yuqhaPBAc9/s8PX1PbWx4ktsWJFNvZ4KjGaO
BcqHrnzvqRst6BtDeYJEXay4QipQN+Aluy9/SiDO82uhdWTTfX0cW0YW59A0Ym7jkVVPPLjLXSm8
Syowxf/H2VqATqY0qwMec9m90NokINR8xyXy+kCepmNZkLnYX9Ji5UkFtVoQidSyzVTbJzlJ6tGr
hp2uFQop67rfwb4z8E6PctIktXYtVhHJi9T/bQ6Up5NKsUZFipBe0MWHKPSsezD7Ui0ObNJrwrDL
t7zn6u676ItenNVULczCsNjlvnc7pW8K5VMlb/Ckz8dxOZ0Q4sLUDapFlfTFkvW9ZNLewShk4yqq
HS3cCV/8g/JFlu9fX7g1v3NpaOGdlTAqetKG4MUqEiA8kPav//7aTYPKlTmXoOau3YVvzupJiaF+
owQsUjRRfJ7O91n2dZy1SXF1rxtbHYwOJ4BEzRnVlYUxWTNjKc+smd5zV/jvjOT767+/Pphfvz8f
5wufEKe6EnrZ3C1N5z4BVmpD3heXd0W8MWvzh75Y/ouBLHaY2vZKEmoMJIeNP/cfRCEjF7Lh4bZm
a3ElyCR8BdQ8GU2UvRuM/LaKxo1tPB+2F+NA8wLZBgBHaEQ8nzBPzkWpVFLQQGnkpNrbPv8u0kxV
GjlcuTT0aRlPhS399dVVujC6WKV2kkE4DdQek/oUjKD0fVI9GVmo2lG3tMRXF8qku1UCfgan5eKc
VhYPoi5nezfSrUa2Kz+E7cYJXbsj4GwzqHJbsK8vQRTwoedNIVK2z/CfnnVdlc0uTO9M8+3rm3t1
O1zYWWwHS49ACeaQgBaC/SHeklta/3VdQvmAMrdhLnaC6I8e2oYtnKm6dwfNARSz4wY77upaWL9M
LNYdiNAklUGTUqmXg0cNcip9Yym2LCyOpdiNpTYVWIj9N6l237XXprdxYtbniVFAtKNQUl9sqNaI
QjUX6FvprK9i9L6Wo7/iI8Hn/cvA/AEXPiyBvtITJGike4lK9Zei22gMWDvyEJGrog6JNxTPi5BG
IB1EUR8E5diIJ517f5ws6mrvR+1n3r8Lylut/SuY50uTizmbUsGDYw0EZRcZV1JZ0Tw6OJZouunY
fX/9kKztAKCH8ExwGmmZX0QXQoOObedN3MvS27H8otQ8nfsNG2tbAOZUUZYh1MNxLmyYSj3qdc4M
ml4OoX99lOZu9tfHsWoDZBgES4j3vKCl0/22jROvpHeGJpqDpri///OqJtKdhAw51IqL096kHayP
vGnuNeut1t7JGyd97etnLhEJqQ91VnV9voe71IQgOeOQ1AkIih01tN///MvfX3gSYSBbkfi4Qi1x
zbmw8pu/j+IyEqPgvy0DYXjgNM+/P5MqqQ70vrkJBEox5te8+1060aWFxZFQIpplpGJobuL+KBa3
uvWuuo61w+vT9HT1XF7vWAEdS1DHIiC+sqTWGQQkABR6AW/KXrqTCx95dv+tSjSkdTcJnVH+oxlE
94lFy6UXk3t6IwjvNeUTWfqzL1bHlr7kjS+aZ275RfB4wihE0laF5Pj5zNIankuDYbY3Xmm9SUXr
i5fo76oSQeM2jg6irJ+0utsnvXFrDu3PMEu+a5PebkDGXjyG5nlBIAH5X0ShVPz4868wa6sk4cFX
SLSAo9hwUHvQN11b3kD6fT0UAcwkcgNLi24+5np9p0ym77w+E0/NCs9nwkKM1bLg9FEtFOEWaD9f
8YDPKG11A0NJdAqmdnQMUX9srOihmuAcMULvIOjCe6+Kp+tkmm4LyficqdNjGeqO6lffBVV5p/pz
Pp/Sqh/Vb0UzBPEjp+KtJwEaqkAt7r2xf0BShaKVEpI5pKYxtepVoypXUTK6ijXdcsVRCwEgpQof
R8PcD4JOO/AEhCssjB9JSa17qGELUS26MZtUPubK6IYGCXLad0nDWo6SttfgWG4DRLgtdXJrQSON
nEdfIZfZEvxeehY8Cvo2cxSEiOJLgRir9SbFnJLqpn6f+mfF/ycg9v99G/7b/5Hf/3P+6//9H/77
W16MVegHzeI///fzj6wKs/+Z/82//87zf/G/N+G3Kq/zn83ybz37R/zwn4adL82XZ/+xzxpaDd+0
P6rx4UfdJs2TAT5x/pv/6R/+7cfTr7wdix//+ONb3sJdwK/5YZ798ecfnb7/4w982MXOnH//zz+8
/ZLy797wf1Qv/v6PL3Xzjz80+e+Es/gPjgjQB56hf/yt//H0J+LfDfRs8OyIdXOPzI0KWV41wT/+
kPW/w+YFLl/UkR2U4eD/42913j79kfp3FUp50M7oQOlgT80//jXuZ0vza6n+lhFx5iHds/NAnvkS
3BkqGwRKEGTDdKq+6NWBAUkRW3Xk9d2PtA9bO62Cdo6EaQ7gq0oah5QdpaCKfPxHM77vjI9dFO3q
5mefzwXdh9R/F8XZIYdD6mIG//zSZ1/23MvNX4Y0CvceDQoiH7n0u1MKmVRTebljICO8MwThEQ43
eEAoPCgZpa8qp1qgW7CBji0dwaWckwqX8hhwdPfz9W95/tj681OYJcti3lnIRbCCnHxnwPUBctP7
0Dc/veTodylp+tjmTzZ8mjrfu7982gtjy64zQR4ARY5h4/iydhNMk2rr0kgFCcCYUQuBM46UWcrJ
VbL0Z0EHs5qQ1YhVi2TADBKKbEGEjiRJIFZ430SUlCNwVd4HrUnhEWptcgpkx2rITqT00HfloVeT
k2nASzNMOgCY7lYAnDR4sNCY0CAl36gPnkxvas5N01D/oJ5Cyeitr7ROF38V8+7OEoKvY2ydh7Cy
YeXcmo+X0wHEGi09CZJMfPxi7nU4srssoDGZp7zTgLXJ/B+vr+58XS4m/NLCsu+TEl8jtolfOmYG
REXLXSl71JXfC0aflvWZlcVVhYeRhV5jHFNGsSeimOp9en0cz936Py1wnPVZRA3NjuUbOisnPUoG
q3KyvnQmkPWiVexfN7G49F/aWLyfE12L6hSsoFNRZT/WB88BbBbYzV53Y9evNyKdl84Jd3kxosXa
J1KIzqOMNTjp3PYg7GtXODQH4/T6qFbNEKHOHI0g4OXFi9cLgf9Weg9vy7k51Yf4UO2tc3Voj6+b
WbSr/Dl5hjq7WtSyUI5gI168Srtw0kcZni+HpYGx7Nq/qu3ICZzQNg6VcEtvqe07W4kiacWPInny
y+q8bS6smqEpRsGEPwFkuzd/Zu5wjH6CD7OTs/BpS3nsKRe0PExkPnhvAZGnk2CxzfuiCAlp2spR
4Ts7qzbqnO+gd7Q1+ezbsePfbZGZLuLzf87qzNKKHCJydy/eSWqftjUMm7VT7yU3cyI3+0rPkRPb
6q7bg8Y7AmVwjHtpY9OsnTad1DWSEijGvaCHbRJPlbwxLJxCkwHijRR6N7Ikq4eN+qVhGHQyQna+
2Jd56MNFEbFynau4hRu4AOQ5ee9zZzyGW0d7dTwGOBWqCRBYLh/9nqFOsmJx3RYJTIK3k7bVYrS6
EWFR+JcFY26vuNiIgBPMoUoYTnJNW8Outv034WF0QRHf8XLZbRy2eaMtN6IxZxgQWkMoellcUPOg
UwOO9tNhk66VY3Ps3fbat6PzpuboypVNnyZdLKAb0a/QFn4qLDoALpZXsgVF3hxU6XfpA0RyEK04
lt06EHDLjvlhvNo6bmuLdmFYX0xpWTWdGldC6UgNSBKgGDPc/y9MpGXOxOtQyb98bSL9K0q99HS+
AJafwNefxrvyZF4B09k4Uys3MR2vvE3QECejsmSqKJJiCgLg0E4d+SeqkSMILP7qxq2yEvPSnXhh
ZnGJWbWnFFMol2wNyVXtcB84nXJKgl3wzbuvrqCQOrXX7Sl7Q4IYZG2XbbSTrtw32OeC5kwj0blM
HOVx5LexELBddM31FEj8tOpQyR+t6TRBEWoEDdR5bzaWcb5cFufhqcgG1Jvo4EWgD61bkunyXB44
cHHbGbDUD9EX1Y3O3h6U/uOWX15dSy5vVYY8W3/RhQ3+09BaGFqARUKRNNyMYeKM+caGmVfq5aB+
GZnvvguXIulSUguIjzpJQ+A/WAUIvNI8Gbr4PW4MXmHadRbREfz6XK4ODbcyp+V4Pi8DLStrhAie
ptKBheow0ySaAzhDaYu3Zc1hqrP7+pedxT4t4erQeXrBbXRq36t2za0G3O4g7evHvxYnPLO2cGID
go5aC6OlI2q7ijAINOZDnnB148f22SHdSmivH8Nfw1t2hGaaWNRejPNqTA81bFvbtXuF85g4CFJe
lY5+x9P0RHMN17idOoKz+QXz9nixfS6+YBGs5GKX6aYXwXC8b/fddeHmdmpbX6wDhHyP5Vb4t3oC
L6wtwr9BSIamSYGbNk7+ZRx33Sm6Q50c9irGB5HfXXR4fZ8+KXovx8d9jhw1WiZwzC/GV/iyCRcb
95JyN7nwqjn1Qbgd7yfdGWxaYx08uLBhc45JXjO5OJHpYHQBuVCovvvhxtPGq7r5pNYoN0/pefI/
vD7AletPvRzfYkYrepVCq5/xlGMBG+HbRvk9hqmn4PKZhfkLLhxMZRUNZDYcwQZC1AaAgr9F//8E
43ltxmZvc2EikapczGQ2oXqArW0nHSsCFWkfnTe3w+raoLMtkldRTO15/yr4rigxhCbihIOs5Jxx
xE8xt9/woTg2e3ReXSi6Izt+NPevL9PaowARhX8bXkZ+TexFg+4xi/IhvR1v5lPW7Gigeg/tmJ3Z
f+lcX9pb7Pt8lLpEj55OGoyE7yE2c1Jb+jw/BypoxTe2/Er092x0iy2v5WmUegqA7nCU30JK89Cm
1b2Qd580wXjcmMn5y19sFoJaEoeQwCtLQRdARYGYDZzo5BSptrofjqoTB07vaHbspuLGRSevHrAL
c4uhGYmXW6qPi2ZvJjt6HwbrNFQ3iXnUAgdone3v6QZ2StnR20MM5sE8egF9M1BA7uH+5Tm7Fdev
fRG+TCYNR4vSC0UbBFMkK59U3uphJtulb34sk/zt67O8tqCXNhajFuuhG2iWZ1wmpLSTAAm6CVhZ
L5OHQjU3XnnK/GvLJb20tnBiWjXXEfECpGvqfQaVsl9E117pwVSRnwK1vNF6w9XoVgty8eib0tGD
xbRohVM3JNc04914kUGbUfEoCxbcr8YhE/STWDTuGBcHXRVh7EVnM1btoDEPgRi6Gb+hBeLJ8Kbb
oUdCWho3yuNrmQ5VQRETAXIk1XkYPfdpMrSYeijgacx3tK7x2CttK91p+8GmfmLnTuxYp61TvxaV
XdqcV/XSjxZIh4sGWZy88M80IFybuXwaQJZsHIrVW/XS0OxmLwzF+RRrQdvyEncGBybTPQA8W7yn
1ZCmhx1SJ0f93esbcnM+F5FgpuSJ57VQj5t0l1GoIvMGwsztjnSujt/C++5B3GU3ysY5WDcLiEID
psEDUFmMtFa7dkqDZo5YRBsNgP42e4SE/ajA5n+QCR526td+t5WxWl1IXkc6zI6wiKkLq35pBKKY
AuFNA1rjM3o1GpqslP3rc7pihc1Pwm9+hOkAHZ6voi+FWgrXPvnYPnBkOu3oeXZa2qteN7PiryBO
BaQ5vziBiC1Od1R0Sq1ZVg4x92ch/9mFG2id1d83RAv+dkrT0IQ8H0bW5xXb0SepEiOzoXlOVFYb
HmotD2UqFzbmb7jY8GZr9F3Oq9QxC1tzM1fYQ47rotFuF4etjMZarPDM2LxuF8bEQtDLUMbYeGj3
gxNeSVfNB8seXd31voabb4B5My287zNzC6/RN2ZvITw9d3n1e2n0DkN458HoFdKd1Hpbt9eT7vfS
HLrZZMFI+MMes9h15PhKT6Gd/ClZCQfOvikPErv8IfmaXlsHLs1kD+k4YWCx64eNvMNKqhQ+GZhL
RHYcWb7leS7UMI6aqs4dONXpn0bV9yGDrDO0NW9fnryr4pDY4ufRv2oOWzJLK75ktg3JCAMHM7OE
s8RlG0pNkOeMHCVKLgRaPUl/pzemU1J8dOYnnhl82rL78pijqIVhSFs0CMLkRSgoBIqhwHBfOOX0
pYveQp8CVmXjRnh5Bp/bWMQLghK0nRAwraqJG5FMu6CR+XfdyHMTi2NOg1dGyx4mMutzYnxsqg3O
rpVXCKDxmdqGdAbPxWX6V2gbgXZeOXcs+SEzD4p262Xf+/BY+N8MXt7ycFLaLYTQ2p6QdJCSOrxA
yNgby1FNKGyGAMAcmrrMg7qHCBl+mlN4Mg4iz1NY8p32aG2dgpXlemZ14c6CtEnSSceqcFQPg5PS
8L4P3LlekNfH+qRfCfd/watR/JNB63CRUrlflpgybQBhIsL9A49PR9iQQrFN8O7R1M1B3MXfyNtu
Gl3Z+8+MLqIGi4rXQLtWQfSuuMhFvRP3iYP8wJXx2dwFx+aAEJT19vWNunJZzCOFCI37bkaYLA4D
sjBCOBiMtLf7Pd776B/mlFXsBPvff3g9N7XYPoJnDpz5eVKjdyI7R4RFu7XgV2/q/cao5q9+7ref
m1rsGVEwpEJCwsaRpPecDgdKbshU3hqHOXMTbmdu5k9/bo94AZlLyDo4HkRgz2/BJOmnwctNGrUd
70DD5hV7xb23Dt5Vdvieb2SmlLlM8Jq1xSXoD2MaaYiLOW3XIXdqOhl9q6NU2oaxb9TGTuhkT2iM
bXT9LANzkmphn2fht340Dx3cMobcX2sw+/jdI54Q/oT+2oSMKutEmhD7fQxTqmnkNnqKzjC+o8Vy
p4aZLVTDRjp4xYs9n7ZF6EhXbmwht9c+BazhcbryXIjbKZdtyQOv5GZnS6BjVR6jpLgXF3kH306X
h1jqbdEuHxInt7PjnCsdT8FZ39p+LxeI7hL+B1vjrE29xNrFbWpmaglKx7upTv074v7dZJf38nHr
SK0kZbFkafSQg7YwX5QBfVQvWyCVvNwS1BGgrbfls7xP3GouVfsHoX3nve3O5TUNr3aw/w9ysi8z
HPMHWHhonQk2ljFKqAV1inbAXIw3z+l5TjAkDLa5rbZjkrVpBWJFLUbTAPAun6kSIMXSUHzAT4Z+
zuvxXHfKeQhKNxj165D4S1JMx1KDk9HUW7fQS48CUOPC9uLMCUFDK3pZQ7jvSjjn8k1EyXp6U56S
PRwSm3fB/HPPj/hsDtwfsCpNIiP83KEEwCG9xJcRUzujDRXwdC1uUv8mpCN+nzn5wT9IHg3JJB6L
w9amms/Ca7YXV4JkVEMAY8M/S0/SMT70rupuL+fLUJ4hcjhAhBoyLIaLwx+lddRWJokUvxoRYYH1
MzW1W4BT9JNDETBphu+8fi2sDkzWeaMq1nyxLybVSlNzgp2O+kGLSmEwjTthyI5gOqFWj65zWtC7
tAxtP6g3wrXVoV4YXsxonYOu7iOzcnLhWg4++jVsMrMWlQDcy9+CWc9hwovluzC2uGbrUmkiM+aU
5FUCX/OkPTaTeApJPehldTagIKsgWtq9PrWr+/XC6OLCpR8oFYS59qVlnzytcn3dtJOycQJPsV+3
tBKxzJApwD9sHfii5cX4Kq80oxqBUPr9rce8gvBIFdFuQ3bNrbx9YtFJCiEQHFHmDu3Nhw3rq7N7
YX0x0FAr6VwtQJ9VFKMbdB899e18IA1bdLN6F6RnsYO94qYvPxnyIXe3U6qbE7AINlJT7fNJ4RPm
NE94FZ/Dw1wPyN78B7bmnfliM10Md+H24sGL4cTC1lyDEGHFANXV2b2jUhLg9bn14J4//TVzC5+Q
SlOLzGEPRZYkf0du0NhBTIzubLjRrLHqCS6GtQi1gU3KqoDLIdRuTgouDvXPk3zUThu7Ze125HaG
aBgi0rnlkPFeZEfiEs6NwQLVoh40VzsCXNil18Exdvvj7/WHzKUvjsWFqcVKwT9vmiPsDU7vj3Bp
JtKpB2K7dfjmw/VigS6sLBbIgAxHMQMWKECTaSfv/XO3846jCynEU8130+DqBrwwuFgpqVPQ2faH
Ekxhck9lyO3r/GQ85ZcCGEaKU/KXhqjzIoKJQqRXaDHEIodiru8MXNmuc4SPKe++8Q4lxx0MKo/b
1a9Vz2mAS5BpWZmF7J9vkTTxIfcyuZQsFDdnYto66k8BLH6dr27cf+ue48LWYo9oHg0NcqbMolPj
h2gIW5uKwE0QZteRILhTFHxJzVw41XX6s28MhAp9byP/uXrAL75gMbl1CMmjkAukqEUFZSjpOh/w
l0FS7l8/ebMbfrFPDUJEWtZMMOmLSyIsU9rwPaBJqlFcd2Y/k3duXHnrQ/llYnET0HlrBLBX8OIT
b+Qg2GlmsTNh5X19IKueygRUy8MS9NEyvq5L8O0D1FVUEP1jejZP07k+VQdtY11WHki4jws7i3OW
hRItOQa7Pjmh6e6UNlKv94ONJu2VuPlsWZ06GN8UOqINehkWqzNKsSDF8+qUtRupd4UPS5qlbmyB
LSOL9aENUoaBkPjSs6zv5dR8CkoTbkLf2nAYW3bmP7/w8bBC95EksQ+QK/tQBhNY7vhHb2QbvPUr
2TdW6GLSFofXV+JOSKtwzkXPdaz+tqQuX0c74zADTLN9YfdXW0U6ZeUCA9k3Zzbo+5x7G58Pjlau
LihrvFNTtOcOThNU4R48X492LVpqqZ4eNZRSPb8/lpz642ToOhRYNez9DZQx8nu/Sg5hOaGj3Va7
3DLCkwB0QkA5tQuyq7Adb/ysFg9TGcFRGUNvBoSrcJIouO4q8YMyCDeo0/hQKfobIfnKql0O7CnH
crFqQqnTN+uhlm54PDZGxXCnrg12aKJuVeVXshxkaX/N4dMcX5gyAqSZxZYjPEP5tCO9oXZ4Co68
qH6/8oMlU+RVpdLJCdjt+Wr1raCTtazmLeId0NY9ejzidqMTXcEXVW/cJisX1zNji/MllEpJvyIz
qCg/5DS0iyF2tGhwynFLJGClyPR8XIsjVnueXolVhtaSCT8D17JsT6f8Rj35zVl0cyd0Nx/g80W0
uECejW5x2npgPr4H5/HTaWsfCmuXT7RQEGxHhxiMcBvsoQCd7LmRYthidlrzxs+sL67J2BuNXLLS
5ikG8a+eSsc76SwcyF466kYwvBYWYA0EAHVjKqzLd3EapAPMN3+O9RdkeLpJDluQYWl91/yyNcd7
F4ehHYxYoT1orlH3++o7hMLnqL6CZRN5cPmYCMfioF5t1w1XZ5T2V4DKlF0JlRczWklBKEWomzv+
l35vuJGrPOg75MVPjf0f7J75oC13z6W1xW3qidKoVnDPP+2eGJiWAx6F9DNARUf/uv1OW2gdPEX/
c2uiRP85aThxGe9IcRZXHuJnTOtn0ZaTY1/+mIS7KLmeQUe82xy5uKthUkdTtbjSj0hwbbauPL28
X4z64iMWHmGUGjPOI0YtWTv5QX6QvkmwY+4Kd/oA3yQayLZ2FTmm0xFW+DbkehATTvvtBqG1s3s5
GQt3EUqBBNOkxyMlgoJPfZ/kH8UGfkD/Vs83buWV8Eymmxo2JEmfaUQWpkyrl+Hwo02sih7aerJV
4zQkH0oaoGL0d1u7bt3X48EVOAsQnZmsRJYIMV/klqekzcwq+BPfz20r/uiOFqCu3hEd/Shytzhb
znBet+W6XppcrGtbtVqMljG+MC6v9Sx3u1HdCHPXluzSxHIeNalRGhETavEesTo3niI7hSw8rQU7
rPINa6se79LcwrsPoyGJQjKP6J+Yhd1/3iSxvmC6JiKv98RKsBiaHBVe58nN3G2SvJX34R5c54Fy
lDtep27UkwygGXiz2La6ZhdWFyPMUIhRUPABll35boRmRqkfNnbiWmxoXJhYuFSvrYveD1QCbFPK
IbxQjwiiuEZdyWca+R1i74NXSvGuq7KvJZQhHsx7G58w3xYvdubFJyz8bFPqVVHJw9yipx9kW9jN
hR35fs6Lp3ebDYFrXv1ywItgmMxHirgIYEZfc7scWFdGkxfMtj9Rlh/2c4Fl6+Stupdf41v2uuZt
guabwvjIbZ7aQ3ec81Spu4W6WL0dL0a2jADU0ovGXCExAK269yY8JsBMkJ8ZgZ3PSP4tyNhqQHdp
b17Xiygg8mojC+Y00hyoyj9gEQfVUjvzBRm7wv1WRWMt6ACfBqyERww6UIvEfzFYWZC0Wg2qq3PG
KTq0EsIexXQy1dPrO3LVj11YWgyMxiyvkWEZ5nkDuz5P3Js2LfvdTHdqD4oPWWzUbhKMbA1vEfar
YlS1PK0Ij5NdcdLpmQM/jZrLnLTK9rKbOlAz29XN1rSu7k5DA8tm4dxeVHDUUFV80SRKjU7NKT7P
haKW3MSWmdWYERKSf9tZnPLc88VxmKPhJ4xCPOz7W3ipneyKapjjI5SQEPIATd+Oq2bf/MK/mGC3
0QyzjBdUarUxg/ViSMVbRYPKWvheICe6Q7zi9V2zfh4AmpgKIEr6vhaeRR7TQNRyqovz48Ybd4hZ
7Pz9+GmuvKEMFOy38qqr18Mvg0vWgl5KmyIfcCxlfqURq2RQFm2MaaVaS+ptZmGgixTE/eJ6EKSi
j02NJI811bsxhWAffRu1eKs0bif3O7X5IgyfQm8LKLp6t5syqDn6O+fe+sV9a4zIz4cpxXcorU9z
9Nuc85MM0JeCm/36GNdm8dLU4pKVExmwdk0Y0Wc/U0S60lFwXrewdrQvLSwm0dSbUFE8uea9OaBq
ILARC9jTIzfurI3swdZgFqesKjuFyw0v4kuHgCUrpe+vj2U1EXI5mMUuN1TLiyaVTTeDMIB70Dqj
HRQq2Ftwj7Vje2Fo2cASoYlU5hMl0FApPiie6RJGf1YDeSNpugLE0VFM/vdWMxb3Skb0Dx8q3l4s
ZfS7UJawazRv9kD/v6GMdewU43Ogqm/EoTlVUfk+zyBNa0IDebYMbv4u8s+VEJxzz3wrjiKyC+oD
4u9HP1a/DpX3zguSN3Go3VVec9P5zUOvlZ/8FvYmtfvW9tJjalobI1oBvD4f0eL+itQUzfZIBGb9
LboH1hqA/AwevevWRbrj0B3Q+IEWoL2qbsqN7bfqAy8nc3GL1U05+VVFAQuwA/BhRALsOQwpHdTj
R2d+pv8fj68xn4iLKKQQQ9Wnk5rBpoZrhK1bxIeNLb9+foHRwsvHBbnMn3ZNFQwl3FAOOmVddQKo
k4uQY8wIRnQBKhfm9an4LjpzXuevBI8QD//L9jLF2bZ+P+GCZxyHd5auENYhLBavtq7njSEu05uT
LJDtUMYSIUB/V3n/n7Mva47b1rb+K6fyznMJEgSJr27OA4eeB6k12i8sSZY5TwAHkL/+W3RybqR2
lzuVqlTKtgY0CWBjY+81ZMum4/dCM9a8+/Lrt3l5W//1QGeLM2/HttYsbGvJunXPnAeHMLdOtedf
D3Mph/v43s4WIkk7BpF9LIu2G9YDA2PCgf7G/VQ7i6kdrq2Qi8fkh1k6W4RWLCScLxB2ZzUTXF+W
CQCYZpBvrjajL00U8l+IHkBfAY7CZwdjleWF1swBfsaXwqIUNm2+QPe78HoAYQIQ/HCHad+vjjtP
y3kS9XHc+XN92GYhcSAbnMzvk7PchSrId9yGnzNenRo9vK1sE2V3zV7wDA5y4K5Zcnrt2vRKkfPS
pH78EPPXP3wIra2HAUe09OtSbCR84PMRfQUr5CuDTbskEVcAY9de9tlpOua86S2FtVoLtHNNAr9G
4yAcAxAgdS17vHRyf3y2s3NVxXXbNhGC9g+tgK/207QtvGiZrDkAKPxmalzt2lE+74FfzOl5bJka
1mkKid2PAgrv3WTj3JePoWsgV7V9+nTt7n3hdZrgQUB3DaQZAKHP9qRZoLEWpvNJCwcdldXeaIMP
a5houl0hw114mTPzAYgN6GGikXL2MjsjqmlVTujWcBNmduFK0nD16wBzIY59HOI8+Z763ogrB/Ol
a43L0IXP5SmC/sivR7lUeAIsFMJFNpQrIKp6tuRbCfK6NYNcBk/5s4hEY+HWBIsYVArFrfOqra9W
9y8si09Dnq161gI4CBQfpgmxxYS8TzMuHVQSYGESiCHIvX9wxoHnhorgLDUGCOrZbNU4eDLRoaz/
Y+lDC8pc/kOsIqRioMUBG0e4Yv9EC8tZWPQJ9EWcFie1Y3tJujEq5bXGMTTy4NcTdyFUfRrs7ESo
gC+PNTjCwPBIuU5tuJI1cBElrmpf9di4MtrFZfLx2c6OBWHQcQAkA3fPI1nUN/oDzFWdG3KybidP
HOqv0NGrnn79hJf22Mchz06ENFRk4iFYdo38NkQAfzal/+sRLnXL/xT3wd0dGJCzhRHDJraHiV2F
ymDvQ9Q/fU59zZMLa1mt+aZfppvy4dpivLCvLUAoLNw5CShb51iN0YDBTiygMdXBUmkIX9pmzVR0
bVtfOE5hf4pKFkMva1YG/XyShThKdVEDTPpHIxSekzCEAkHf3BigYF6ly1/Kyz+Nd7YcB61NSkjK
ClR55itB6Usoda2MbyKYezcRv957vRDswTCCKQbEiPGHc06KRmhRgjE9N8zHxiP+rKSSh37rEixJ
9TK9Az33rbzKZbywKkGDMVDGBTUTQlRzpvYhRUA90DQKGy8WCYvnyCVr1ZVVeenBPo5wdl/Ui1Zq
csIIXX4IY7t2obccmClA81V8pTF1gTzI0IrDcgTYGYzWcwoTHO+yREYOwBTrWb6r8RK0IOEnJQdX
eY5r+PUy624y6AEUbr5XX67svwur9NPwZydBHukmQBsY3tkrP/Zqx51FJGZaaAN7vauVmAtb79Nw
Z9udJ93ceqyhfCCgHm5DXVNfZ8U1Wt+lvQA2GJRXf3AdAEr4vEQAHyeQRMNTDXAXd+1Fs+TwVzf3
1iaH5k6X7Y1mGV1t+V04EMAFQAF0zn1sdo5ITDu9K2HqOneQxJrc6+8S2J8oMNbmMrv/kbQve+R4
gAJdWa+XF9GHkc9m0c4iTsZiFmxChbfWffkQ3tSYxpv8EYxy39gmMLpbsAPMwa5BgS89NNFRP7TR
KGDAv31+1U2eaMTqCa7/sriDbNoiidRDP0GaUFOvLU8eryzYeerOMlqOowLiTcCV/0x4tSZ4m3cM
UpwyiG9qqC6Gq7lsWADB/Q/qDp+GOjv+JiDYI0MDppXYcEulsFMgWXfV/ejSlvj4QPML/hDOxASf
xIriXm4f6VIHE5ysNO8GboVrhcj9t9o6FyIoknOHIk+3GPL1s104QYfD1hIMOYM7yA7sxSHQPBA1
e8hIzPRQHUI53pWJu5BzQs8foCeAO1A/P2/uUKsthzKHKTrO3O8Aei7iI4R+F/TZ+FtVlUslsk/j
zZHvw3vVRriXK9phYe7t5075ZBd7+Z1aRQ91UODKBYTFgWS+OlwvWF3cj2D8zjLLEEX7qePSA8JD
phjP2nzP1/oG7u2LKHD85KHc9pt2K31tWaCKFVyTBLpwcHHUKGYqOAhJQNB8fmboNJu8IFAvhigu
qGZvo6g9BqMcEiZX0ptLS8jAGDYKbzOi4izC1nSa2opipALoicZAPpNeG+JiFP84xtkMOmD3JnBk
hc6W4WFrwMHeM1dQK9Y9E0TmuoY2z7UXeGkzfhzyLGnjbToYkYPHylHYHGDY3YTAjvGr6lQXN8OH
1ze/3g+LU8bFUJgzXyN6ye/7+xnG6/igpU7evAFL72on99I5bwAfisQXLTCo1H8eMKuKWgu5gPv2
mlZbI8CJGCTr0FkjGfWBPLi22y+Nhz4cvMYJNX/WSGNDnqnYHuoftxXqZcH0xAPqEq+7N7bxlVrA
pb44/zja2dMpvUrgMY3Rprc5i5mbcvlTG8Sr8vY6+eXSTQzEJvCHYQmKpj8/S0DrLDeSVMdo/ggy
NgFrWQv4wQrgKRwUC+7D8ffXsfPSZgOAfZZmAjUSceXz5A2NNrUZZKf9RL5MPXycreTafF1akEAr
cSCIEbJwLnweokpJB+cgANPosjokJ/hML2e0kl4hA02Dfwa94+BhAwTnMKgM/9j8H3ZAz1tH5qb9
B6Fd3ZcLZ41G/BFVAZTYtfW1Ruqli+an8c52HNQZZIckpgZEA+F4ZoItqnc70J8RinHiOUH5bvm/
nraLy/LjM5691AFNwAmJzDxmgcQe8kKa13utg03+d4QXLwUvlMJs9Pix77DLP89hgZ0fxwWyXlYZ
kDlpdLfo1IGJ/J/kYNC0wMWWG0AyniutOonAYh2cxi934bKGXlLrokO9nmXn0itb++elD2cRcEBh
EIA/ABD6+ZnCioZ5rQGrWCfsVWQ5gIrhNVDbz+/t8xhn0YPUetnZICT6RqgHynzpCWAZ/dVE7+fD
+fMwZ9PTGjmlvTVrFu20u/qevuTxLl3MK8JY6HAz7gECgYqyf1Uh8+LzQeqfmdhmDBeTz+9QjpA5
cTKI8bB9dpj88JFG6+RrslTeBGd613qgDSjnV4+cn0MKnneW2SaQagIw4+x5o3jSTEtgWLWAT3a1
BEX5HWqyuNSSMgCGPynda83Ji6vlw5Bnm3wYZN2kE+RWpPw2gvxgTc9XtvTPbaDPD3W2paUTRWMU
46FkkEKjbL5+oHq0vX75uBA8MBImjYJ9A8+n8yQ9kWURGyEApElHn61BPI5YpXsoK4Xe6FSpl3Qk
O6BrPbmFZSytqYd4wVA/wi/+5tfPfAG0PH8SbEDcMKErc378sE5odkfAUYh34PIjeoHc5xK3WrJ1
C8kyiasK5FZIIJb10lozNBWy119/hAvJ/OePcHbBzdrKzCxlz30M/TvxswC6d0Xm8lNru3+UkhWi
0DICvghXXe/K6JeW1Sz1z5FcoytHzw78JhvCYYow+g/FlzcLN6Z4YemeCBwXfMo7LVqFwZUxL0UL
iPfM7gk6hF/0szOfDGHbaAXGnFXqsW13BFLrY+1i697r/sz1Kh/i5bi8Muz8az9frzEUKqOzmQLc
dc43bRE2I4yYMay2BSu895jXg1+4oQjv+Ra2WPe9N0Mo6yW5yh65/MRA9NqAx3NgtT+HqclgiW0k
fz5x7BW3inizfNDcHSv3o6v/HQWhObb//Lx/DXoW+3mlwap5ntoZszb5aOzuxWqOyDksDtiV5ubF
PQ2W8f894nlINJ3SGWOM9oOz6saegDcrOOmzmgrT3WsOHDiJL8X+jyOeRcSiKkMpE6f081rRwbNJ
XmyklUyTB/U50rpFn5MXJ07Ai+wyFgxU20wwuWESmPh0XBWU7WzJkbg3JvciY1xoVWH5jRkST6vI
sE5kUa8zqz/AeXBrltaWS3Gs23hh0BzMZueYtAhOdLC9kEVfSM8pnJXTwpWTfDFzdccTsrCnLqgr
oMejVHl53261pJeukRYHQ9LMVTqskegEGo8wjg4FTDMR49ay88SPsnAAzA/XGkH6vV2UCyHgzRNT
doRrWaDJZNE0YwT4Rv6NiQoHAqA5ppNvMrPYlW3+kDrm0pjkPtFsv1RklzhjoNTwLQ1R/uShvjVo
+jrlcBxDPnUq03ZNeLmUZX6j97ofhpDRDmP6mmiAV1PWPlRO9ZhanY7Lt/UUp92j1dh3PBzum4Hv
RjtZ6N0A/SZVCRCk+mVtmzfS6gZXy7LXNCwAy4ycoONFveiiaUHgfKsR+WwZydrq5HFwxtITjN1G
KK4hj2SbiVQrOY7gixh6sWw1YzXo2a2K+RH9gC2p+k3aQnwvLlfQjuI7jfS7UCbfcYNZ0jy9L0i3
UTA/iom51TJs+dbYhKXzCPeDe1zu0/Wo4i6wR0yfSdIt79hTOLIHxtt9OI3PxpRFHlzyTnEee6UJ
TY4kZGDXRs4NJMjWRjfSZR1qmqu68ZsYujoAcfKYkGGHyLfkU+m4aoi0ZdVE454p+j7KfqclZgoL
LOOmFXSjWVkVWLW6Z1VEXaMeg0pnB1vZx7EpsTLlosq1R6N17kRofu9N09lFqn9RoiCA8LLliKXk
mlXz4IjwxbbCJS2GW9YBUkDr8S5WKFO243JKwwm5gjql3Jw8aWuG36aaWmQOWwmn3HctbCJFFHa2
38RdAY5ZBbdeZ8yqVR3b67jqv0EEcOeY2bHnZRBn2gbM7d7L8vFgwcHaLZLyG+/Tk0yzV400tw0v
uac1o9fo4kgi4y0vOXFbm+7Duj1osnzSElyXtfhFWeORS36rtXyrT9YqMaHoZiRYU/UXu4Oy9NSn
xVLx2Fcmal1pDh1T1UDHNC9Xul0dlZVAe13EKCr2sBxDdWDDHO2uF9EOkkA4tVFK9cZO9h4uDg8i
Ek95E7rw/9qikudHMLLqRwYARlzeD7x6NKPyGzXLlZnnMG200LE2iGv3+p1uNNVNm+f0EBZNerJ5
qT0nIYkWtTOsNLPoXcX7+CTqKACU5iaPy37bsmEJ5ZA7BBwfWn9PaLN/GUvLa5jeuGrkC0s9VhaI
wGDT3rb2Kq+am7qPBIxAUsttRxbILtmLOj2p2npIewAoSkNMbiLNRz3q37t6gFd0yfKTZGpdi2oB
zsOig5flhIb0DYEOZWejWN5XgLtkdu52U3nP+KOyQ28Iw9uxlSd8o+eIwdMSzdVsdbRZeQe0wcLq
Gs0jSdncCSkb1yqn8lgYxt4pY18mdgAqpN9N41KzHqfpudQhacbbfgGna6/WY9uDwRdMEpcj1P8I
DhoTvTMF9LfFPbOAbXdTeaMOvAYL82dH5VFQ1t/NaWjXVMaeUaeVL5o6BDfLmPza0eEnEHeRL7vq
ENUzdj6pI2+Km2QhndhTE32x9MrwcjEcp053tVJbNtqNpnUet4Xb12rNleZhC7VoyuReqfNuacQh
EA8VGPO8NBCK1JNIdCx661Y2DTpFo/lmlt/xK59jPt5zNjxltLtnYNeLsnnrJrYMhWW6kvNdBu06
z7JD3Qt5Y3nJSFeKNa8dTV5EaFnAGkUoxNLSA4N+Awj3C2US1rVF/L2hEP8yay9GqKAlTkuD51CN
ZkscAztTD/eO+V0DucXLUiew4RI68eguSmGoplVeX97q8otl7aR+Wxf6IoX3o1GY7mhFkBaa9mZR
LAQao4mBXG4YE0xa69ZqvEvpfixyb+DMkxl0zmpVrNN06mcry0MHqHTVQU4jhx6yFq0dYEhWFMsu
npot1VKsii5y9Qgh/yurM09ouHKVj8MYr6sR8vDhFEDzbiH7bFNGtous561RKluXU+ZSWlsnmN+6
kSDaIiqiN45CE+o9+uB1Zvkaluljl4qHzHLQX0n9cpxnTV+IHtLP2oOZ2UFThK498C08vgJLE5uy
P0EP0jek9WCM8VHMRVRm3QwlbDzDpHErekjUo046WKpaj3oxuaJH+w9Hbod4xXe8fc063UuR4Tcp
6LWq0LcRZFULQKZagqwl2hD5lYbdeiLZPc3gShW3iafkrlXfLbaGKeaKRsNXHa4lrk7VuknsztVR
Z4Xu7bFyJpdNX+q+PTI53Ke5ccPTzAcvdF2q0tWG0M0l81I2BF0tPTJlyzGKPBXqLjXYTS+Kpa3J
nTXN2nfQoNdHr4xOSYQnyJ2lBDBDK3s8ybRoDTPQ01MUd2teTL6Nf27iN8N6cAb5GuG0dDtDbIsq
WgsGaT4QbKrMDLpsPNKQOW4FvWOPZlh8WO/ok8BAysuzdF/Wzlq2hVsX+QqN3rWSjvDaSnvRDERi
acdvadbdxSWRbpbZpst0eusQ/m7ZZR1I22iXVqXpvkXmpw1tty15isVZ8Bt7aB4azo9WHz2CNOpG
CdqIXafcyS5vWm4f4o6fTEW/wmLk2Ur0RR8NOMQGBJE34YT7xhgAcDCCsEie+iTZG/UU2BaoyUm4
0QX/Rjt4s9qhRGoDzT0Mzpc8KRaxlQaQ3Fw4JN63SNB6jQXlyLy4oK5dF9+dnj2UGm6doO8+JpMo
V1bBHmPprHI+uA1DW8XUAdbrVxB3XJCK+43GV7xrH5XZrqTJICLOAwal9GU+Dvtykl+7KfXBRHuC
XlRQ97GnDfUdlESBUrWh0tAWiBhattYGY9v22V6vxHqalHJV1T4ZRL7ZzUT9cQDozIHGuzdyiWb6
oJzFYNEbi+O8cNIxcc20DsxQf7NDDZ7Cgt1TfejdaVQbHmcHHkYPvYk8T9na2+jQTZEMT9pIH0mu
dsMAMS5LLQ0zP8G7fBF16SHRug2ZUGyrJth6OeFunBzMkSpc1OBhySPWGXX8mBYkwBnbe5OKiwU0
7xGc09xcAYxb4hqd7GInHpF7d8vEjveGGJZkor2fsvTEmihAgnvq0tLvbWuhGLhXJF2mQ+oO1PTB
OVjLIkTDFYhoFcfekE13JNOPdBAHZkbPRllvNdVuqwwEuAJwoZGCzIvouciHdMmq/o4XInfLhi6s
nC+hULnsLFgn9baEHlkG6VQVL0Z9QlEMvd0qau5RwlLbUTTZgqYMXrVsNxbimE7VbQLtSpWnD3Dx
Ii6S9FdR6O98Glapke61KvGTSQrUCmowbusgaupgkFG8pFTHLb5J7rTKCHpsCVp1XwT2rIdLQbSs
DfABaD8eK25WPkw7kQ8YOwdVzkCyER4F7UKzwpPsi5eBksdJiXRjMchqSkyPK0yciY7G/D63PNPI
Dj0RzE0L5ZuWWsEkB9CtprYXqKRCETGKnk0GOqvFuswdiSlcM9aSpVBm6kX2YPuW0RVgiHF9ZcfZ
V1XiZFCjATy4NCd8hGjyB5Wk9xMyfMhsDNZW1yPi0r45Fibd8zZ7s0stwolD14qOvijtZYzkxbU0
x3QdCSdsBm4Kg+ssCCsLbMwbsxyXTO+km3Pn3hjLe43G8D5Wnb1xYgALmnih2SlEvipdurY9jNtC
n6DSqVnUGyy4RouUv4ppqBp3kPI5JjVWJDJP0bb3MsqUD/Y1jgNShXhhBGqvI5Ys0n6yUDi0IsXu
8xivFWcQIjazG3TDtPuOtAdJ5A6+dl+dpoTidF/OF0aQKkRvaV402EdF4mBk5gbY0y0cu1dtXS+o
Elsz4WtcCha5Fe1mVkVkk3RlqQxBQ4BkXjPn3hxzGVT18JJSrXLRKEOhJ7FuiD7lbkxgfN1n8Gww
oEOAynAQKqhJ1sVeZcWrDU2NvV6Pm9qCkB7nOK917C54RfMXS4TGgtmx2KVt8TUzs5dBmxyfiO57
ZoaPjuoRDA1SFXhJJvxYRxqmN2XNH8FfP4l0urcYfRqg7YWMuVdtUKocGEZnTIMoTrbwrV5ldlX7
cUu/NeqVlDjCoc6EuK6n9JQlurHp8k6Hp0RNvTLUqaf6tvWblhYBJ1rhN7kVFF25UR0KLlqZ+7aZ
bisgOmC61YBRNFDEO92Qngnskx+zaoeW7qIs5dJi8R1JAGfJ1Jvsu2DqLIS3FOdAKdNiFUXVo2FD
4sCtRzK8DbGzj0SDaNiCiKt6ezWaPJuFqAOjNyNPpPadSvXHtm69JtVuO1YGfQIYdsyT3ptF9ZZC
4rwKE1wcy+xOp+UtDl6IyZQmDL6RBNbdeFCVvU8ZOkiOgx1GFyOsAlyoPSLLanGnG8j9LKtoQDnQ
y0P9qGv0uxWSbZmVgWPGGxu+ynd9yN9y2Nu4oGxEuOM7FGE8O5ZaEbka0sHvZsRecB7soiQfsLvj
/gTyP2Ie9sWQfSWtMgInyQM6hMvBkqULVHmD8D6GgZ5x8GUA8HazgX0jtUnXuTDfDJyhou5ww0UW
LgwTguOTvU0nMGl6Do4NtAzdvLYfUMB5ro34HjTyfJn21Vf4gB5EIwpY9lLUcar2BoLwBVS5pr3e
6t9hIW/6RY7lOChUUiKRbhOmdnbe5qtQJf2qMqJvvdGSYDLgG4LDWHeHsjoZGn0QJYoxBdSzXMMM
j02T6G43donbmN23MaG+HvLHimu3Q6dMXxjNiBpJbvuxClGVRf8JfexceUBJrRIdtQNpOcgOVT66
eUpvsyq8C0foL5oT5B/hVwKVcDiN4mcchtRFvugpwz1LdstJDxccoEnX6YoEZj/5a27WEOwywhWJ
qrs4zL70GjhTypQbPqSgYDqmhOZ/NaMc6ldcvDM3tQvmarpQSyzEJVXaGqZJj2lk7+Q0rgfVrRzo
5WugcW0Lw34jha6teFsLt8wIFv8sDtYl+SsENHLf7O2nWmS3Td0yz6TDV1ohDjYhDpNOatAhAjsq
MBgKK6puIE7YpHAs7cx7ovVZUKbScM0uNN04M5sgpVhfQxUCZQDzeMfYUlJIXAPspaD9skBWCQz7
ykryLdbOAYBVeIVUTYPYIieUFgi0ijVa4t8i0wtJUQO+zRK3UyELci16sLnaaQZ+q2QPlSFf9bG9
5ZUTZK3xbBK27uP+FQLFGyTSe+HotcsHJBJwTn5rhXGy++k57fH2zIIzXMSGlZ7K45RS4XaRTd3O
AYoHyr8QPI/7F1aHdyKBrKAGc/IFLbU7wDd0N1LTLVAc9ZrnaePSgt60XfvqFPI2McWCCwZOkElP
fYtYK/JUueagvYUJQ2ROFjWT67DXfFaj8VwX/Y6ztkFRmLyNaTen1WXqD1LsVI7bmWB4ftrVN2FZ
wt2OQbJVkkELxMiB4ujavR5B9zOmgKNA8QspfrVPkF4vu6pYNdAmmvT6BbHfH6ZsNVn9xuAjRHzi
5DmbnFPFrVUxhUe9024LhvREtbjomVX7mOTVXcjsfZUKfcGT6YX0yTNm5Ri15WuSoMdVKn0M8tZZ
hIxOQV4T5o2tY/qaQ97xz7FPinAtjB56VnaMmizSVrhXCw+7/95Ca94LB6Nzo6LdC2U/QJPKuA2p
AzBvx1qXVhr6rblMgrpxShe57cbS2jzIWL5gqKDEVoeAWRxqqC4pppmQyWpPZoeCXRoD7YlG67jO
U3JjdPGKJaM/2TUSO3PrYLcs4sF4Klu6MjvzboiwIE3oU7AmiHIWLZHUfR85Sm4Fgr4zOa9Gr8fH
RLVPFgo8PMnuKruhG9hI7h1K04VeoJZTkXzNW2uDzvQXQAue8qSOXRSHF2ieyWcDYn+dzO8R/d+a
HpdIabRlUEwFX0OzvNhmBmp+0AApkUCyTUvhycUd3A2n5KViNvzApP0kwOn0BiFsn6VEolw6PCid
Q8u8Q3EnLfHdRKT7PNarINPTMYB9M6olqeMERlImXorP31c0344DUrlCaP0mH/hL36cPJoGlTBkP
yG9a4zVHMQFJJ2zwmjheQRgYdZy+eUgKJ7lzOo4NHpJHVnflA+9k6odkmBZlgpTXMEcgQys27VuR
kyNN80Bv4MTjIHgEjeh2TiEMVxQlrKNbGS0Y7jGHPk8fm4QGtcxuyyza8D4sPBMo606UXoF+MXad
23CLuCFvEYhzDb8vahaSt4fBRLHVIc9T3p4KQg+W0aykjcJ0mMD3ngVG3qzbTqwrAHBDcz9nbDQu
Hs28920yLoZyOI15s1AJPThjt4D0sc+a/jat2hU1X3EM4gaP+xKTgUMnzzJgg4i7DGWFx2KCa/cI
xTQYNheo+6TkSxym77o9oXBX3/QpJHEtuM5E/YPT4GKrm3eN3m7sStuSRu7MEakeXofXF1EAZyqf
Zd0qId2h543LaX2qiQW+yoQrG46qMssRqoRLKtUDTpglj0lt8xWW2OjbkEU6DHGbjYgjyXy5ERMQ
wKU9ojaTNXNy0ymFraby5ralJTb3IEpxFaZ7sZv3oQlz1sKtKmtMspnric60D+K5doTXFJowfTCk
JwvqIOXyKhzqZ9Tq3Fb7q/Ez974+oF0iZejNqIFbp28MD7LkSzz9clYEzO6ugoGvjXXWOWxRKEiH
/zaZklV5nCH5M6I7vb3GKb1A4v/8XGd92YpYwtLmsWbP3/EA/4YD/SEP8jcMAS/w0j8PdoZjyGWH
NsvcIEzXycpchf7bgKcCH/ta7/VKU/CcYVCM/52tuSmozX46sTtbilZQkR9f/5yw/3lT/y96r27+
6DbK//wv/v5W1aNIorg9++t/9smbqGT1vf3f+cf+79s+/9B/jvV7edeK9/d2/1Kff+enH8Tv/3N8
/6V9+fSXoGyTdrzt3sV4epdd3v4YBJ90/s6/+8V/vf/4Lfdj/f77b29VV7bzb4uSqvztzy+tv/3+
m4Ot9z8ff/2fXzu8FPixhXgp397Pv//9Rba//8b/jRYwlFQhkAhdCvhwYWENMBb+/TfN+jcUW6Ga
CEAC9JoBwkMTtaxEG//+m0X+rcPT3YINEoHzAJBQv/1LVt38JUr+DdfyH+IyAAoCPM5+++8H+zRD
f83Yv0rctCHp1MrffztDk+HEh2ocGGa4iMDcF7i5s3WfNVYowrrU3bwYRugHKBaELdSVBCiDuyFp
411uCXNRdXZ/h2QPfoBfsSm1xHVaCzYE04RL0lgPu2qqr4EFf/5suElByNIyDGCP8RbP9r9eaHUr
Kwk4UVGbbtR1pW+F7U0Tj/ptlRduBUNNlEpxJC1LY7J3YMBqq1IIzeMjnDd6vQXGFlJiuyg1if9h
hv98kR9f3DxvH/rtc6qE8tfcp4ZKLv47xxdUjZVUSNM7F6bSyqXStDx96gVskRwrgJBKq8eHFCDm
IEMh3o9qjd4hVvul9dDXfXXoxEudK7rQnILshLUJgW9/qNCGxTHZNGsTiT6ICDJaq1oQTw7oXk75
AOT1qMtlTiPPRr9/Y6pYLDUHXo9oQQasR/0EzmB8Z5IhPv74H+dzX8DUYSKOub7yEs7g4fNLAK+A
o9djgfQPz9gzpINZdZAfilBh+mNoPYLWQAVr36l6iu3KPggUI9BKu0dfxHxwUrIlBey39SGHk/n8
NIWEO0wLOO9tloZAosTk9Otpsj5HQHxCZkC1DtA+GOWA0sLmM/TDeZV0zE5jgQLMiJJO5Q1Jh/pg
VO1Bup32lSHoorbhMKY7EDMa4+pQ5CQPelSxUX3OhgVumAReaEZ1SKem8Cdp4qxFExhX/NG6i5Pi
FbeOI4qJNwjoYi34aO8tLb8xs5ycuBkvo6EYt3Galm6GXPI4hMgLuAULawkNoRiX/J1Mp+xQJ6n5
gErqZqrB0pogyrGO6CR2REVeZObkFXTkB4le47FNmgDeSgmM4eeWGbfSE0cZAK2JXKBcYvjS7Ip7
s5um45VX+dOKZ7PZEAGQ64fU6w+j0g+vkipaFQNDNhbH4luvIwEE/qINZIJMfBrJZqwtXJdIeSNE
bLo0q6JjncnvehMOR6gbrHKAnxq34EhzQ8FPNerf+4Lxr/hZXJzGUewzO36tplLuiZJmMPUNstYh
Y27lUG1fVZH/13QM/5+w82iSFAna9C/CDBWIK5BalK7q7gvWkgACGehfv0/Ot2Zru5c9TE3XTHd1
ZgLh7q9yh48oLFS9U90i3xZ7aPce/a7rGk8qhVKTYG1Zv1ObaO5iAfIP0vd6crrvmw8TOhIxHLFC
iWD81h7wFMEwlvXJdAz96nv9Cxtm6qe+qt7yzQwjb8nbu9RQ32r5UMFinTMxZv8fA78Ig//7ZkXu
6hFrhUoK0RL8ten9P/Isun0vZGVVGVlzsSXr4kHWD+F9WeyXjri7yLCIyalWVHJNwK4fW4Y7Y7un
aECibLjmjWvGBgtQrmtr/QiqkLV9U3VrYVF8lzWwssJ90Ph+xDSyK/LQvylNZthooRKYWutXn9ky
FsvqJp60/8nHg7zZ6fdlVjsfEPuyWSz0lKI8lPVMtqZJ4hHAYn/1OlAIlpugU2i7iN91bZzevoAT
vkvmSb83jXhrxGtQsO21AAAqjR+duXnHtrGDBKT7ox9Mttp2Z2fclZUnd0LYTlSL6o7QQszrrpeF
E+Wyf/XN8pZLuApGPoAIu4wZQjdXv2JDYK3UxlaqrbvanlaJS9CTUwa/VFFwydRbKbMvI8U9k0fS
UGg7yH1GCmF96LJ/8623DaEBBgkYc2VZUKDjyPRRMJ9PP5v1VVfDYdw4djUYzhN8LjArlIqrIr9i
LKFOXLbQeg4MoziFZh7G7VQ7pznf6LcawbBdD8teKqeMi0bXL3V9Y+8oTXr5tATkQj+nU+AnFSZf
JuDJa3dWzYvgFLASw8h9pDLBQ9ix2jsrm5tn24RRCIyfc2WGSAHWp7Jc7aeirf/3F5R4oE3Cf2pa
uzn6U7V9s8P27Hcj6gp2ApzdLVNJmLnZq5YFcFQo2yd/zYqD01niSjJ7eKy7+pmtSMFhHgUJIWOb
PgeBg1TAV/rLkts/qYLgzxxCE6s9zJl914Yln/77Eg4pm/NWPuUsZca2pvQ6VWkGaVi73o4fUMVV
m8IpyMeR28gZlKp0/7rlV9ugSYXbRoq1rNmfNlXfi3BsfuQCG6mhGvcTFhDqxxXzWzAB89W5dx3d
Wt/Nh3agtqp33RvYJtrQvvqk0CjXf8eZ/R0sB5fU5NkfgJCR2pwLeNb0PBjD+J6Dpdle536VXQsJ
xRrrLnc6hAWZ/jD88FMjGzpAjPfAIlI+w9lFIbjDSy+G7Wli+eyQLc29G2s3HoQTkoBZ7oC3g1M4
bQFyFLHGKse8v4EJ78e1td/6YZWx5B76cNPs5+LbzY+0s19YTF48s0WEvdnGFJ6berR27tD/++87
XQSt+J//0YFQk4t+3kxpgPFox2A71eOLbdw7J6skZ4dwE/l4xru8zc/Kr1/GJn+2y6p+yuyxu3Yu
Mu2uluFXmN7VUoY7sx3SXRZu50aEw9OgPS8mE4AEtaVe9462J27shUDBfJr7mEy54Po/X1ixF0sH
OOQB+Prx0IGO/Z8v2k7L49RIDXbJxUG6c8jscv6WatM7FryUOK+lfTamLr2WrnT2oXKni29b11JK
86UweYN21o4nW43pyQ/dz9x6MfLhr19lPTACCMa89k9+1XkXUbpGZEvryp4H+6c37ZsFTDLvgIrt
YRN67/IAHHrHLK9t64qzW2ioNb6rEcIkrbsuz2g29kYx6ZfAya1rMYlbw49/GTr3ovNhOOWlKeOi
RIlXClyq/diw5jgs/unKth8NDu6nTnw1uXxrV3OJa9ddv7WbacU2YDwcgUeDZkKEHSqoq/NklcPZ
Cqb1aFZkJhrwHA/iG3XVEiTZ4JqHZUwMFbbfzWH+Szj4r9ye9ZN06FYsUdM92qY6A9W5cdpW9kum
63O79ANEjdcdvP4QLrZ+LY3EZEXyq8ra19pBIp+HIPtTZg7P/QpGaKeg3wVCrnM+FOicEO75bmGd
LYakeFur3w1F+LoUqX2yZ0iH5myuVsVqSLQjCkL+mxAF2/o8NFSu/59oI5PfFCtJf+x7Z6jfxTSY
u81pjN3w+LasyKdutsB/Ddf87zRy9aptO6DLQYIi3TdzatfLf19G8q0OmADVpzOEW1JXY3NdejXE
/Uh2eOaH3cHFEZBMC8I4mORpiItchgc3SH+agdPcNmOg0/OgFwyjdnfeXJtHrnIWryDir7a/Nufe
JSQWTeb0ahRZdc1C9TVBnL42xji++hWte/5gdo0Jt/Pkyu5Ehr+4rGWdoSKpFEe/417mfoIMkJTr
cKwhRQwXMYLx+OV/3//3q6CuQTYtwmSaMXtWc54n/721VJesaXe/eqebflqFHnZBAILJJZ2z3r6K
1q2wjJTLvqJ5eSTf2kcHMdEzT0d4kKUFWWktxr5FVLVnr6a1rwg7RdOzzteeqJJD5q3if3rPjY19
gQJR4zneTfZm3+h0+sM2Vp9dWvsvxrL5L6EKxKPS/fnvfZqIH4Ezq2efQhKTtGvGYe73L9tUVonb
yYP1wFS7uXU+ZNMyRNYj0gSln8L5bFui2+dsqow6P6iv08o6m3abzuyRba62WXPArnMVzR2KvLRj
ZYOVTxDUg0z3mY9WzpBZE1We071lS7LajvVqiBpBwg79px0Vus95tOX71jdXStr0WmDkPJBQh6qu
CF7ahd2pSI7qk+xqWvjNGQ9zCL3Vmu3LEGQXIr3Ga155u63I2u8VIiYx7Rx7+lhRwpxZgdLvh0BU
+6bpqMSBo+7+5ouoNVo0CMOK3ndF5sByoNes/juAw6Ma2+rEXhb13NuQT1tl6jdDyBw9bvbHxPiw
/++3A8jm58x7dB96/jVaW37tOrt7y0vrR7Pm8BJD3r+NVbZ3WMSYMN40+zFoXkxa0mSci7/BZjbx
6D4h5FqeusGLco8RmarSrpX+vRX2H2du5Lsj5mmHrSLOulGc9Trd+wkwi0Wlwc1XZXPtS0oXA4jK
2GgI2f09L2C+WkhHxDvTcw2acdla04q2pj4op391KaRnWpQZOXMDUQNniZfPYhFNEcmWZLmldGIk
nYULzuT+cJcieyin+TtzWsR2G/L9FDw58xjGjc+otdRhUlRVfjNDWlPV32ZZlB/rMN1QMr5oy+Bh
meGmWD62RyjVwOiXn4WVoYNjuibXsETPqe03r3A+He76C5/dtEFVLKmICzVcOnfNz2RGR8UehNg8
pOt6c4qh2QXCqqJlm36F/BwAY1wYATyUVFw1AzPMaOyHboon2BBkv7fVwxdpMhP6I7yR1/sYCYdl
3W3t+uQFNMzuZiQ1JOPRHd396A/1UYsSUrZL94sWZyc0EB+O4XIf0XThQNnboUETWxu0abZxaZ1g
OTTNk8n+vKDV2YvyqxmSWmj6vX7njG9LNuHqWv4ZhensJ3VOTcnySUsjv0QDtpYmoacdVYCVLZG5
rj9M6IhXpzoYKGPd5hUQwD8TRGLHdsNLGeX80m16v7ROexnKFvIrhbjDSLUq5Mxy9CM510huPaoh
cddJf4GwnXa5SHrG+aS2p5p4j/TNq5FEGZu1z9oGV1Y4/hB1SOp+pf6Oa3Z3vSa/LzRm/TLWe9vN
ANrrJG97hFCDuR0X9WfDDIru0bzWzvYuM9EcuyZgAzK6+XRY2CSwqusId6Yrbkt/5W4P5OJFaTG/
W6NGUh1+96ktESk44NG+GxxTq/kqlJxjuO48LiVtTNn7IPA/eidEsi7Sgnr4ncmaU3JGW5Lrar+p
9S8U3RLPsxlXpvUpKn+OsYL3F2m0t9EMXuzZNBLI6/ao2EqeleEt7a0Pf3CyZG4QZHe6eCrQku1y
2/s3cojspD3hve7p1lbre+3YQ0SF/5avhss1EeN+bbezExjp3oUpSGp3O3fegD6SZ/W6qvlZl79n
r7/noaqeVvTWZhEc6OuWt6o2f5gfI/f9MZwXFcutjutQO3tTwgC33Xa9pROiHnIfktHXOYpT72kU
S3MN1raO3GL7xe62IzFP6Q5qJEi8PBPnBTfb2j4odcUIVaIdbEW5n2S37OTgvForAxrmu2hVzqN/
rwXH5XCapVXGddvj/VC1eS/K4Kat9l2EU7f3Oucu2rE7KwDDceJ2dvpFMxtBYdYWSGO9XrJsQELA
UW8SOmW7s4rmdf1b5OXBzsRycgc3jc22ooiE/UU7nYPaUUeFYxCrtAZQZO7zurTbfhodM6mb8G+x
zkgLOrE3dZUd6nffVmgCBvtH1kBKo/j1CPjkOM1Y+TlqHenVCs7tuiGOQEVibjO7JLzMSzJGTLW1
71nJu0UjG7eODq5hVaK1swoCt0UBd9Wfq2oaD1VbICZMw7eQNcceeaavRpnN8eoN4S6ofs1b7UaE
4ziwWMB2y1pGZliOp8dMRAQhykXT5+IXPCSlAYuFZnYOZIl4jVs45DiKHAvRhkXx9rL0tZjy7eJ1
6NtxFBz7ifNfjibUT2j8rDNETHjnohCRy0Vphz1HMPEx6Om/HGwhaQl+vgyopP0yuDaG2qgGziXN
3PSlbr0XmirTNpqfGFlfFiY4u1FfW+O/FBrG1VlQHAu/rw9rQDcSOHUChV/ftAKIrbTq4npmmNrE
xoalADBwIKxi6n434UxpZKDiniRsehzZhpz2LQqOh//PJ8fGC5FF0AY5TTgkQTW2NMtqOcph+c1G
Mo8DoTuVfkZ0alu5iQ7uokDHmU31H8i412xtRFRvtNiewxa7oKnAhXjlMRymS/uNLACPAneIjoeQ
j1Wmdmw1zbXRG0dEXbIkpKhO0wOPSD3ZJyUi4byR/CTPR3pRdzerSM3jVpaXcird0zpzzUS/WkfH
FIjmBardPqvPziC+AwrgNd9+aGspD8pQ437IjJOyoZQ7EZ4yDdk6u5h66q06tghKXuvG2yHXKT0E
wdXc6H2wiZcgpU3O6ONwJtQiCeyU+VbkjModEtzUQswzZ2O0Sk1w7QOIsBerRfDOZ1DpCuDbyoud
XRXoOThLa+lOsfLzXW3MeP2D5YiyQB1kxYjO+Jz0LASMR5PIvH7Nv/VmJKep/TWkNc+tgeCMXJzY
kU24b+nQl2WrTqjhTmwjQS6TlJn4u+YYw8UYNzBMXqBOTe82OKXe/E0ywsz4oazJOrl4AhLEcWQy
zfZpFF8EWuexwIkVkxt7KEz611Fu8dzhdgnWMEW/7R5sgIVXv11fsgK/S1ASdlJ5HAkoNkSypZxl
c76TY3HL3G6JZYn4PZiB2LEsxSiOGvI2FjZEs28gzjS1G9XDqdTMLG2DVJ/+XnNjj2VitR424j6I
vTWVRzsVJ8TMT54nQSChG/KgS8/FlEWtkOpjtvx9r7c+DlAQHUzZlcksmxGZb2SZc3vr9YGUd72f
Kz71pQoThgJ9ARrybsDC/cRBmtt2sxclaLBrtmfEGzm89PK1hhT4tuazG5FROgEjWo7udG193P0m
S4Rn27tubkGsIkqUXW/RGZWjve4Ebe1sPeLiSY61VI8fwW1aCtw0JepxV3qkrsOrTz/sarq4tvpR
53rYN7XBKxCYylTHcka3SaoJziHw3obVcvcY2kceuLjfUhwbettJ8TjQAM1dYsLZestCCnLG4uIL
vcgvE4dtkufDe7X6b8PYfcp6ZCnAQxHLkJSIlSssNt86Zk1sGHZGaUhvLvVhH6TLMRhm/+jWCHRW
UTe7Qpi/bKCvpOutDKHso60zgbkzt3wbpnRPc4oM1guNWzkwO2z0QVGtEKG2Qbnr5wEBQR5g2EGK
4nI6cPhnzFrLAnSKXF/7VpYMC3uCqrq7BoX9YUiE66rdDFo3v75VpoOjqLYTyxgbCpBvnCfJGUck
EM/QOl70IsvYy5TNG/QN/B3U1ConIKfQZcx9ihrA5M8Y04cTFsNZZjxXYrN2s6XLBCWyOaFToJ/1
Yp8/f9Q5vXw511zgYiKkW2fRRlt91VVz1yZizlA4E2QOf/vWGNtOLMQqmdmdTh840OVon/0U1LDJ
UdpZ0bxRCQdxbFHf7tt2IU5Bav6GAT/5JBN8Y9+7YH42W9CVDEwXJAZLzLo8yYCtYwKpbGvY3Y5+
c02Ng7KlH7Wle/PS8QJJIDjSSn0I8lajiHxkvcFM7S1vc+/A+DvG2XcSlDbwNGoJt1LXGQfINFYw
+qAkzHv6bCA6i7a+wPQYZN65Vl4TD2WGtQSv2sVqtxpzZLrQmHMA9nN4zDa3P87j0NPCkFGS+oxi
drrsigZ9Jkswwr3KlojVYursDt33jutzw02GrVOeUqMm6tiQNhLbLZ7Wqjj36Oszq/s+LP16tgaj
RLdb8dCbD2WmdWaMXD+d3hWJ31pOLBgv05EDGIW08cx4mR9L0ci9qxW7U/2db2TW3a7LUxOubGT2
tjGCS3pevOdyWwRyvuFf5i1jhCsG1QyrI8T8yxD9neEgMdsdbe89DCh+cmp+amwsuz5w7jQaKD0J
1R1ucnS/6a796Zfo7Je9N6ci2jDvS//3svKfHFUdAwRYwTgjTeak9pr3sRO/6cZeS2ZPCvukvL+p
PkqYge8tN7h23F2QTZ9apGYkEDB2VTfQKfAmu6V+h+KxIl/7pAYSi7iYm0VR9r8Xa+lH5NLtB1H8
Havide3sq1XEXlrf21TsplUBK+P+8K0JSxawpPe7nd1ferKgLbOiiay0Aa+tX9ffSDjZKqmWL6vC
mkHL8D5oxhaxnuxVWTFT/JrYXpUU9GWRV/E2y9D6I8n0j0LrHQiM+45zfKrQkc1pHc8Ginrp8SKL
VSLnowixsydZ19GKJ79NE0CTrjQ/hmYB3zcfD0b+5D5PTd2e0xTh1KRSfJaFeh/84cmoXoq0pbNF
AhYNYSH2RTCJU9qZb6qsP5VvACUv7b0vUx33QY4FqGCsIEnSQaqk3SRLh99lN3z6eQX8W02P4udy
rkxvKfLPm7CNo7RGb+/gZKeQTHAolqP3o6HseBLNedYyY8Sz/pHBaT0Aly0y/cSf9b6EUNP9YkJ/
lfDDrj+CfmccHVO2I/ZaIK53f9HrLPte/oJO2jlz4D75v7V4IC3e4J4ksHyCgGiHJMGMs56+1PAf
9bW4j3Sxp2KGg6upLhgeU057RWuuwiW951Xzl1WWJ2/RN8NcWCklPgfwc14PIlflzB4OoTTgqE77
WIohXjAjET9pNzuTA+yl7VKRyOfVbMabykZx6Pizw2rjIpGYmRsrMfPux5waeGEC/WRqYt4XV/2d
TeAEs/yJe5UK4C/fWuZTlGno7Wt4+l2q3eqIC3dKsP/g88qXWw8WHmceQzkrMaHlbYwFOjW+Uoft
II6mB0uNHKPF/OXO0yX0iSUwGpnvZQkEzF77V2wR7d6wBlbcCNTKAxTsVU8f1PLsqJtgP+RR6Q+/
Bp1/YPstX82a+SrLys9Oz/OBfaR1UKALl6uiV+0pkprPRMkFRdiKJpUcZUAza/yUHeNrij8ENDs/
bPKn24Onjj1xmavEwAEL4dcdM1E6k2WJWxmTl+6urGtLKlHtgmlHovv8yyzs2AECiVQWemzAY5OC
zYOj22KK+LyDN99Xf3SAlqBT6HFVevEQpGKzuwTN2QZWjNhbd13s4tuyOsDB/dughJnY1mNnWGc8
uxs+cT3ShrsrbhV7nC59U782NgRAqIM6LnvEhpI1TlM1n3ElH1xrYPzXDhBBg4jaaJuVRn1mEizH
M+oRxM6CG8vxWfDOR38OPezxlTXfJ988e+OH3zTz3io3gQYw4PDMQpCFgGZpGpKhx3bIiVXsOyCV
YER1AWVMBDQSp7T9+eAZU/cbS5Dyo+2KNFozvd9c46vzlzQqbfVoE+0E3c6/QYbNkWUqH3bt39U4
ZRdI9zmqa0aEWjlPvXFzxvHcjeY+mwI2OS24bXt/17Lqo67qqIXzi4hfcJPKz97TMf2mfPnomNN/
GbDMbFPnp2GOeoOTRdCpmtZLNYlvDelzMQPFEms2NRijaGkACjp14LM0FPvVIvUzeEmb0N4VFocQ
F/d1bQCf6WO/ez69P684jCeWL1XdK0Y/JKki/eZiJ2+8m5W7Q+R1JViZA4q11cege4iS11kAScx7
7OZfpTn8Vl3/WQYtcgKNyBXoCP+qrQ9z3j7XilWS+UCyFFblhzi0jpa5vCBhffdSXMV+jswRz2Fn
inQ/wNftp3ZXP+Ynp/QIT7AnujgHpm+ebQTrdU07ElRR2D9WKDk+m1UL1pBX7tjsmlCR4TO4AvYO
MdFYOvNT1tagY8XG5VobCDQwmZpDd9mK8uro4t7UePXN1Y8Xf3KiBZF8AtkblUCrUbq0TYx2dE4n
fE+T2iuzS9bwS0r/hSW81hHzK3V5GguAWWTzHeZMROvppbfsNwKIsnNlwFS6KnsPGcYSITw0A2u/
C0nATaxB2nHeoOBTDn5ahDg8v248mdpPeJsqMTnmbxbAniGBcUsN0jgHzfLc4nXJlvQVcTQfUsdK
vrZEJQNcHVr59mWwghClCZifpbFXM468asP/4dnDP44GP+aQVPEEpBURkPhNgSvHBFKWu6K4WD68
8mJFTm4DJZnvLB08SAMowFuJMw3U+B3vxlXgi3+a16gq1vAKEFpTqrY0aShXZFTkabqd8192q6xD
K5p/3kRa6GiY6a5bspeRI1Er+NXQV240DI/RxTNPMqB7hRGNELMFB6/MOTers2VsRyXyf5lDFTZz
IDh0y/GMtlmxYyjGXesdt1YvTK48/B0BHrGztSNTB1xK+jzb6a+phy/DDc2Z4SEJUBlG9EzPPwqT
4CUiPqJAdMNZbeVFr6raedwOOI+Wc7O59rlw8/RQYDloVu/g+xlNyorpVNo/R2PkQTPVZ+oR/wHi
N2dN4k361NW8knX4jQJuApcIBbDv+CF5MoRFl+fbq33DO3mVSVOKHwpm+lNW3XOnqzGaLdM9FACX
u65YwmR0JtQrpncolxyK0OegKX37njXEC6FCEY5Rn6bndCiLwwrGhQegf6fjdynU3sTV8PrYc9FT
tQRyQzAt/LDauGdm+ER+kD4429VnltxlyNmdRv5rYJa0TZhQ5qDz7Af3rXa7i8/mn//+vWwdXYyW
Sd/3X0anmMRccnUH6CPS8oazWHvvENbqTcjipSwrn5YJdhSWZTcHLc7PcDD222UDkg+qAFKsKdBa
FFDpI7KcPiw1c1DjxUOal2ddfdFB1Zdxns6Vay44iQAdtqDYb7Nxarrtp2gm4k5MmnZCDggoySq3
+lZqeODSvjPRd1N4UwyPlpf9ltilV2ksu9RDfpBT95Kxt/I9LHYahTJACdW63JEVjYr7l5E70RYI
PlBIY7x03rciQ+sNzEItGzfxtGTq4Ll86GaOFagXgGbem6wAhMjUa3YPHV841PpojlTyFTmIDoz3
IcWiF4TNtFuDWcZMqHXSqv5vqzqgtG6MyArO4hBEmt/+zRqCZsfK+e0wBpNBIgwiiCInxxS+99S/
t6VsMTGHp1L1faJGS+HQFhwmPydVPwePdJt6mhm2emb50uNpA8LchYInpdQStUa9eAchuxu6MOM6
B9863WVXu+zBPtJMxWU3PqkZHUfo/al07Z/9Xv/MwjfZsLydnYXBWfWeeRNm9bn13Je5CGb0GXK6
u2H2InsQDm2O5rfCrj4NwY7ktsUBN8D4ts8ufVc8N/MW0S3/KetEdt6XNpCkDHQebiDOuLMvZimK
K/vX8aj/ykRGI5cigMslv9Jp/qda4yLsiyjzPGIayc+g/lxV7bGSpuSszvHXitX91+N5PEm1ZTtY
j7gL29gQ+XSvBSvNu0btsnF+7s2UFGqv2vb+YljHsE8v7Tj3J7deoDJRADjiqR5W4+daApEFrNaL
y0pkL0t4yAOOewhi81z2+XSWxKLsnGXZjYN/IdD7XI0Wwn8bYYSrv7wa7HhrhpgAyzsiuH1bNayb
GHMHrzb5hJCY+B0xZJHlztBruri/y8CsX3B/hWSTEJ3ieDNxU42xxxW87kvlyJ0rw9vgc5Q7Bqbb
HNeS1n6HBdHIT3XwvYNivAyrf3IE4xVOvSVpimbnbcY/VeTP1ioxBCJhMzt9LDZ4toY06bHf1A74
DHMO5tVos0V3gq+Pt5ko6y4MUMQ12X7oL225/OC4CuJJ2S912FEHyrLcq0Y4SdkF9k3r8l5iTH78
M4riOGMdY66lDXBM4F4vpbQX9LR6IDRnXcprUdnLHiQhTfTHWnjva6h+rVamI28UNwckL0HmhFoK
jDieHqisUbLBmA928YPhJMX6YTb7tYeaK7McXDwgDSjY6RrJoSqMX7VVkNYhPZhYRjrZhXQFa0B6
NtRFyZYhSxFQKdLlRRrDM7yxfbC74me+BU8hsBMQTQZaa8M9j81r4443PZZ54pgd4hMFcuqZv5al
eF4fKQYzEx/CYsZB02kjies+Sc3xtrn0oVnY303DvJjFePalC30V2tUV9/YdpdSrI7NDU+Kl8rzt
28iFbqRpRuE3/zHL9jvCVsbINRz/VntTniDaIP3/MaoOuvwchu3eqS5pGjApe+4/jO2sR/nJMYGj
p7d3AxTiudZ5SZs0YvgwOawIosehdHPd8KwWaFtd9JSx9TZY7ffccK65qlpCCud38nXqs9v1l3Et
wpNX+n86Fx+XZdHoVmDl0VT5ZoxARKMMG788e2VS7ai/RU70SoN9PGJaQozjTKfaBBbHezJH0gsP
SCuRFxvuKwklyifuYN1SwN92PDa6YkN0y5mEbOvI/BunaM0iib1yN3tIe0xs9xEsCS6hvHkWpjoG
ffiT5myLZq8NYUkw7Pg0XVHW/RebYbb7yvWh9Yy94ZqkGdTrFo2u/Vd5uXHMe/SFfYgb7KE9eyCn
KL/rncv0NCLKq9HBUIxqGOlqpE75xnPvWQdvQQYpt5C+kTqGhODsACMBNxoX7fZfGZn0vJCMNtUP
TuvmAZ+gg8nFqpACpac8m5M6g2VbM/qzKhwkWktxdOQxUEgVq8743Uh/iRq7PSyFuADupEwCVLQO
VX00z82TBeyZ5hjax0a0+wJwgNiT/JOLX4N+mVhAJ5dtfB6Bk4sZg5K7sUD6wPhBdBcnb9EoMt0X
JQ+QoxhAixTvGekUy5zzkLrVpZpvYkQO4G1/q9y6cR6vxFmw6WUsf5QY3QbB7tYgc05yZLYcLOzg
GmuonCs6QPkWuBmLFdr6d1CJ57x13WTSkE7dihCpdO6dUbxMw9buwzmHdnRBIRUJEQcgHsyv/1Jd
e88gslbn4/rLEmXQSA8gwtbUwE7Fm07FPTArQRIiXHNF5WCvT8WCgbQ/rDVZNwt6KDudeOB9+1qI
uUgGL9szwb1bVfBzG9VfKJgiGgy23mWDwqRsnZmj3LiZHVxhZD115GT4SwuH7HADQnoepPwZukgR
8hFH5abwQC5+Nh4Lz9kFFrDcVrVPwODTKrpDryq0PezFZKrBNP93dOy9X2v3MHgWbEUwuvGIqTuy
QRHhfgAjQvZGxSUZWsXjcXW7jssGpOalZEZkaAHnKY0Hn9f8v5g6s+VGlW2LfhERtAm8qu8tybZs
1wtRroYm6ZIevv4OVHFi3xfCdnlv2xJkrpxrzrHsuH4XYV+t3YjVW9FdhxVzS0wDt9VcnNred2UN
p2g+rvo4qNduO+0KvTrKKf0bK8vd1H3DnLhjHRHqLbFMY3H5nbfFln7mF4UZFqW+X3V2nlNBMqRU
qNuQJN/hrBWwHaWLEUfTKqgUnRf/YsacW7H90PeRE5l+QBAo/+WHRGbUAzvfOBXyeBi269byYdQ0
Nh4Fk9Sr3X0EEFnW+LWZzV307EF+vkut4jjElKUZDaTG1Rk2Gypgfa15kqK/F7oLMa+pAEW16msE
F0e6nzg7iKmTRnai1tA9NYvCpxMPRZOcFtmnjP6azRDu+p4tvYu+x3oqltIlXGG5wS8eRGcbxD4C
YVppixKnC3Ol5V/4GNoqKsQ2sztoPdoK2+1RS/VsMzjtnS2DhY7YflLbsIBK69foRrhaPB7oDgc6
Az5xe+y1bu49t9N71kTtIlI9tMEo+hxtu1yWFQiciIGHuI8aM/rTRtpxIsOCE8X9m7sLp+JGaJsW
g7Fd4FUwOc4PbA5ES3N/Yc8isp7/svNb9cjsP5iZ3qteP4kejWPIHYzGXviTll7vR/hok/bH2PiU
qkOK1V7JGPM7hNWul3Q0kmAR+RYwBEvgqZVHJKh1GHg8NJXz048oNYkj7ZJRREtPi8/ZLIg3ObCM
viEp3LjDX9kxwcgO5KeXhmIH15Bf2Bkqn4MSBCFffXu2/lVXEO8YFk55UfrrZMCyVgjxLWkebTox
fUwKn8CAyqVlOGCrIZlBVsbPdmheAqyIRuVWe6fEdYUMBJDAiB5BW20MnE+wFtAhAtov7Tg82o42
GtGSen3H4vyZG9DsU8eVGzXg3XMHZNdRtw9o8fElTrS7OcQrhwd6Mflt8PHsh9fa+ApI4UfaZu7C
SFxSsm31h+7/g1ctXTX4b5aCApp/gxfl6EVArAHy3nJ4lJb/4ifGJXKlu8l95Lu8dPaFZZg0BbkB
rQJ4wiQ40NLihUo/UE+ENLmoW02KmYJ2gM7CNnXRnuG9j1xyR0R+2a1izwZGQmWyrfl9KA6Z6jCK
Tz/VYAuz+hWd/pZXxe+ODXwVMgK6Mjmmt37/mJfaxQgxTM7NCAeYFL0dy20+TLuM1obXXPVkUXuA
Fxr0tTbLv7QC4kvQtb+nikPXZKbFVrHUnMGzHafJ1RZkzIdVabVsrBCoggI6U9deEi/8K8LqG7Xw
3rf6xHOPt7iCsrDQMkvbqbNuJbM0HMjV6AgIZwLm0oAtSTaw45mr8O0Yb30hAF659Y2OVrvM2v4e
e5A0RXjyPLEJOJNjxeZ4J/NoEfT5u+sOV7N2oq3XBIwsjY99i+M6lxGPip6uUndaS+2DxPirVxgu
qvPEuWfk6Q8UkIsRj4y1tl3+ApWxrCp1ysNwNlumEeenZleF8uhXFMWlZe7MUvXYyjhT1r7yF76Z
L7ESXPURaw3t54POaz9l4qAzV2vj54zOGww0X0up97qyvnGBsbSCFFmMVU7/NaNrJOhFBD7rWpxk
K1pBSKeaCfehLrQlaeFTh1uu6eJ2r/n93CKiBVMZt0HKaOlnUbLVOYcYSdxuQ8r/ZRsCpcwHdIuA
MwTB9GuO995mhssKogunCl+9I8CjmU481p34Vo3iPDFU2PKU8UZSgCojSVaVTO5Esu4xdxH1e4WK
OL0xz3DdlVAjzAH1hJTSuaeHvOgC6oupQGpQMvxUUyQ2/TBd4jJ5MGuY/mi6J8+znei6HZkweWAq
VLoQ5BSoVdhchaeOGXybUZuyRTIYyRyggvjUTuUKKF91LHLssVD6X0ps/RtM4yx/2qGGp0ZLZnwz
eV90d8DMOyhjWYR5eJn90IWL87VS/svkaRQx7IMdJ6gxwtDPtl3bVstUG9pBJgdKP2+/DQtyX+/J
fDmM2OI7qlC29lTHdz2G+pJc5A8VtoT0tRzZWxbOUnOxAyRGu/fQmQ7C0c92uEKwpnev/GzVJ9G3
sLC3lPPBqjKba2Nw6PJoTy6CycxJs9G1asqTaw1fpjv0zImf9sxRHve5oz5VkF1E6oeAbXLq5g3F
njsa59Lu2o2nJQQJE4bVjIx3wioyEFKpfpSzqR+PL+QIoKHCqctNkbTLyGtXqT+uzSkbD1P+sK28
33QJLzRRg6uoRLeVblevrPx3TbqH+FL27njTa90rDIDg39pJr6A3mmhCrbvvxn7HCfqtsc3Xaarg
LUoKnaJpPprRh31SvcSKPAdbwjrojUfkdB9MuqNtp8NDDbVyrwT9pQ42nxu5D9fM/kb29IVGHi1j
2VzSon/xZjoTPuINESLYndyQDIDlTVA43x0DwilF21LvKWRVdQiq9sNxne6MK8JfTg26h+d2S8Mu
doCErLXp2z3OqDpeRnV87/AO8+/j2kt16lQyoh4lBNyjdiVY6Rcl1QEl2QD0iEBGwkZWhuymnY55
OyE4t80H4Ja18ZfGG8tULDFq2R+DUS00ATDLlf3diBE7kYvyU2b5u96/aBU9LtGSvtO/ozS/CWnD
Ye1RGTslF9VYAROnZbgOwKvO+IQPQbppY7vFN4Q2XFReco48tVeFZZ98xJSZT8I0XBt6BZsxEpKf
LV0FYdixz32Azb4BHmAHmVgKGBnLUnADgbow3MRYdDVH1RawLqKwHaOTCgMli2hgg5WIcnUqdzlG
glDr6T7hMVlig/llNd4labmlhT2rjEekRThP83/QYz1duYpCuahDsU3nXZtUoVxiCkWD8Hqqd0Cr
7D1o7lMNIEd0V7o38SJAu1t64Fp8KDGLzgAKErS/BjKsm1wrv62sY5P/CyheLvXagBgNb5jwbMwQ
Xjdq0fUpnebyOYNOyt1BJ6NNmPJa+vTB0hHd1/5FjEU7Z/VwZs4UlXqYvdO4obHkrptGYk5Mr1Ff
X6LGoQrUl2U2XAinMNJ8im9jntgHq0zAAF4Gf7i77cg0SC0+RnLMVmMebDkzuPuygLeCuWU/yGqd
VfI8yonbtIr0DX4L96gXSbAd7VpbFLOlR7M+pBnlW8rNbZlD0+oI39FTTmuOvKVzSTE2rh0ZvXdC
+qyraDLOA2h1tE1T1ms/Dpde2IMeTgZgJ8DOEl6pDodmE/I4imlVBRgrHZHs4tDoVjYxRbA3igc9
zu5Z5NALToiyRe6PGcVny2xECMLuNXrTeeitbgmH4tstt4AfO2CX4aFHTJ/v/bsdh/ENJYjnzwNf
c4pFu03dpNoEPoJNmzyGKYbB0S8S0/aWYeudrAFzVeoV+67DZkPTch1FXQtghGEgSZZsXZJsGE1d
JhnGfGCk8Evxk49iBO4UrTykfsT3KDuMxXs8tRqtPrGCMqtOIyZAo42A2FTPwPZLGRj51nb4WxvG
hwtOUUIkDTqfXMd1QAU6IccOZbaP7HzH93CITDo4l66FTjO7i9UArCs12OxhsZwV1fpsi7EP5dwW
KLv2JiMcszRT526pYoDDAGdEIygBvjYeyeJgrjCpXQ1r0bbBjxz/z9LWxBehFx/T+OD/dZ3MesCR
wSsAS7kfnW3aYh+Ip/GstfE1023UHTizCx7Dl6F1IEplybLzGrg+bviapVLsLcC3VWH9lLGH3GDo
2saw7RliHO8zsqLrRK3NoSlW24qYwbrPlc9z1zJ4jzOG1DdZyJCNJr6mkx+zOyZzv5I3zBO80MTB
jEtR/tR753dqEVpOkEi1ABQNvxPeSsfMdwIFn0M+gRQPIWDQd7VZdkecJ9vcz38p0ur7obLWoW08
FcxfJCfuDRXepmZrXeoU2I7W/izd1dTNvfXKrbE1D8a68zW8wwMFsoFGshizN/po5PTnXqYaq+8K
lvvK9PGWWLBTOCSk6yZOyqUxfnsmh66YbBRUs4rZ4MH45ZTgmPK0AolMRiNoAWOyM+8cNu2iIdlR
IIKva8efEUf0GQHJxAsnjYNjRqVJJB8LcKStCoP5Co6PAouZ0NrmvbEBOBAuQGxiHTRsHRz8tJlq
doayUcSV6hRm8SjksnD5YRYllYnf1NSLn/w0G/ZsEU6Sw+yw0/2ahM4IyzLipy0MKz6TbUlLPI2m
NH9rIQjkOjjkLDrca9NWt64Fah/6Uhuv8FD0m7KN3ttK/I2kumLA0Ac4mbHWVZcpgh7AqqD1GEz9
4ah6zhAxnGPbXkf1jLCJpE5fBxxVbX6VHTePzrdNSQtVrz2Nmlm9pJoO9F5Qismm+jQKz1pXfnxG
UnbxTbUjezrOxuHNoNZbYuePFpqn7ibthm1guzgvpP1GOu9PYtnR3iY3xVnY3I4m4jpiKunDvvde
EmkdGQPv7Ug8fGlYx7ATeWZykcggS280FKg62KShQct2kNHV0ELH3mk50ZZqTo1ONqA2X6CqyLqK
XnLBVsMoyK3TFbyvvsxvfUdWpOn0746DJuJRdMBtMiO6Agy8trr1AdAlnEm3wgbpPozqWAZNDYSs
HN9aW2l099FHaNUe2GLVTgs0MiX4hEajOaZpVBzgfNNBCs0pJ6HX+BAEh8yBMpL8yaQLtd6fhvlE
KXeWg70gb7o7p54KWwCkO1Lz8Q+GazSLCb7hiyCcfpGN9cOmLZ6nJ+7ldO/J6he+wHA/OsOJMfDa
lR7GdykGIjXzZ53TLUfH9IGclvq5jv1w06FsBzRWdg2BdjX0mCadEmtWhYwTYbhdo4DgUJSAp7pJ
yw9NUdQmTs4w3WGJ9zd0McalIVVxsebL86POgHNcdcH5v69Xmp1tCeKnOyjAMqpflSDiM+HgX8KX
XxqYcO72gJNI6sO27my8/I0ZbtGTa1AAfrBPmyraKp/qARc6EVWQEKvMMNsrhkKP6CvfR/KIjotM
fta+Ax+1cI21hki6IG7jkVKMg53eUHMP3rCHkLDiec6+cf3PQ0arhdRy8cZUUPzy1nz+rl3nzcz9
H1Ucz/WPOYGXomGgGzK+2Hk5PXJWtz7Omnvcu+Ld9LZPKx/tzfhmgeV4/icFE8xP/eg36LIgYWAa
bM3SyQ+ugwvRqHLr/f99yrZ30ZT7qFqzu2XV3gqN/O7MFwwdxR6zz7eOUcIaW7DxulccwXJtu3DA
pmb4x1YT4aXNGvfSWRZQjCEA3tWIY5D79l6a+lsmJ0ssosw79FGOF39yUzCr9jJWhnM0psA58sTz
wg6su3Hqusf/LkMnvWOXeJi63Hhak5lAo/TsZk8oz77nshUXwxU7X2XmMs+qfheLPH0vSbfLYLDu
Q6+n7wBVLrbsrRf4Z9FFmN1DjbzxAFuNXdVow92BxHLLgw85TsO9Hp10aWdDvRnNxD1rZkGklzBH
3Xn30smCkko/+G3w9Ho2Mzps8DJ7OUln4Sov3UzCbdYCeuPOma1MLr6RdUN1sktSqb4AyyFcVNkH
AbND0fnOVhL0YMp0bHzFhMUXRZ6xShEzXYy+4eOvq+ldxfUttbxfT4YGBr055vsey4KgKpAClyAx
0v/oY7mUppPvVASqtW1s/fS8NNxE/z56fmrQAljEcbkzEMN2Wu/7WKFwIvtZ9+6PUXj2fLpdDtaH
VWvXDvY9XW6IRuiYaUT/MFUV44luGaVkM7avLdtjZjnq/N/FDbipczX/vfne8CwDj8j/LuFsT+19
/VzhG97nz4g8ztiaoxE0A2FbIPDnnhLA2JoWb9Oc8CytW6wlFxm3859bHkVIy3GhFwSJHB/HONYo
xnOJrN4RSQ+BrCnnoNWR4a2fH3YxyDfytMvaBxhh9AVQs9Bkg3DAsdRlfRtT7Hd5OWZMgvCrmyaC
byhCjM2BxXf0+sk4JtqnWUJOWPtdH7yzsWsLnuXmxoENH0syw4KwVJUnZzyO4BRXuoY4qwMSWxZO
Ll9cC+1soudgsNs8Owkqbg4ZaeWNnpYnjPXtH4YLMRTFFrdCnz4LcyyXSDr63WN9w57urbNhYjyw
c3HJDz3441oiGUN/ctBys8T+YNqtTmY1JS6htfiOYdstvdz/OfQwbx1i4zQXRlqFoHW7PB73HREC
yoaIY0xWFnOKZQ/qB7vdYNgvZZl7OzOjEs+I9S3dPMN/N78Oz0uoY8Fp1bCpoXIv9Tks3JnijKPe
3NtzBjwM0GhBOSZ3w5jqZUpeZSObr3+LRUp6YBokG3ySPujAoBPMFBiFo2ClT2W3fL7z+lS3iy6J
BW+hhcGfKJE60ruq6p1ZGQ9JMonml5VdaTTa65xHkooINqYcLDLiMj8nWhKtvSEajjq5m2U/K641
7VmsJv4Rr29wNExSr1OSDxB1dSLCsr1jII8wmTnhHcfcfhhCNnB/ys5FpBlLX3Pjo4arom/dGDLs
thTM6zOq279LX5QvsVtgH857LADq2qOBXJMKInfvx/62nqYvUQpr1zhBvjUp/VDK3GtWu1h69bbH
MTyVp6lPClayYZ+UVvrgjYoOoalFGzIB2S5VxqG3LP0BRbpxjmGspoVXBMmJETVM6R7tL1n2CITC
YtJlJ94qEXbvpVslKzFRVza29WHEFVlBtlQ7d7otSIHi1XBoG9FZiButfbgzE7DvMjwvafZpDZZY
1XWZ7p0mecQW9HQ1mq+V0ceXlJsohPfCxB37miDX7kOD7o4ne/lhU2OttbHON9jkluE0pUdr8lIO
oh6xXgg7OM351FOe2k09WMTBWhbAVvb9xBkIuzurdkFGpoUtngejuZKu61wLZaMJ93WFeKuqbYsT
/JJi8rwQIuF3afXfIKymNTEEjC4cEVa0zLNTFZX4klwwsk8ck0y98IqsR6IUoWs7OaPzVsWDWHoe
sa1szORJaZkPed+lVMqGow2Aa83jSFMracaL9B6EF2Hh6+Cz0x6baCY148RTWPvRo9EL7Uwh2r1Z
GoMYVHnrRrD+CEbUJiJyCPWMvdwNbW0sn7e9kU4tzbXmJxBS59VOfvctxa+DMF1iuoDuQ1bOxAjJ
OhERk8sSDrpFclYz0oEcqnn8t/hI8AvtjCtCOHxDdEVKDPoaN05UvNjwU5Fh4BSHxfhDYPkwLT9d
V/NRYmjhRE2UdgduzTTgW1qDfky/jzKpX3Ot+Q1SHx0ttIxTFRdMURsq59VU8hyRvMaYBbbBJrrq
Koe0hz/IA9iA/DolUcpAJ0I1ESTKhWM0f92SeSUNf+V51PPs3EKM2FWZde9MYkd1lZMXKrrgGPXW
Pp4xyMSQEfI6YCaCYXecIR3K+NwnRCvidR8T/S/wmCyIkJmr5xsbeN3d0nty8CqbjoEYrS3hyYwq
zbXWLNgBASKfI3DUaqfIGqFXM4Zl7+n1eBpsKrBEBFgm6vJXbbLJhxwCnitUy1q4oQL+axqxv4oS
D1zJ5JI1aDzmjEe5tiRxNFEU9wQgxpogdhR/hRAuYPAjYFP8uXuX88lS7ywD5gMXLUvmljArdHLv
MCW9eLXPgYulT/OtlKS44ayMNNUPQ4pCXkJVGyLAFQaS4HPxH6NJLp2a58BLsVqEfmscn5fBHDl/
+1mOCONTJksjpk9fac42svtPPByEw6qINcR3oCNFDV5mzzQOEa1ECPDDdOrny8Cw10OD1OkE0Bk4
R7vjIZklPWklF4F2JzRqopDO0Asbfb0YdFEdyiT7TGGUnUmX5AfQ+WSPGCfLQxqBNXVVxyaLg8Ih
7bdN63q6jMVcRvfhFdgPQ+NCw/539qlhpr3nwC/mUOMDuIFz7gxR3/JpVwmqv+eSM0T1wWkbtc6N
9CUYg2bvWD3CYFQNF71nuLXHUrRtGs/bavhe9cWsHiOH0YoJMrlqpTHu2rA8KfwAdyzg2pLpQ/CZ
LHzoVZ6Lba7EIo0oPuouaU7+IHrOYulrxsKzItDUPyho1Catpgh1SsDS6cYTYReNCVq1syEA4t47
jwViHsyQd07MYVNEKyHMeGumYtUEHVNoGLGUB9QPNeniArLrpOLqVFd2tLFm+sW/33yI+x9MLlhJ
7LvXyTGpMUcOOKAjIkA7c4mnYQ9WCSG3vCqHlT4/MgZBjl06fwqUNpoHa6klVpOAYW1K4VmXq0rl
CdgLXM2GU7dUfAXssjrAu9kgCsLAx6YRTltRYvom+SxPtD2Tfajyj8JGqBwizzokmUiYAEY7Hsu1
fdHdNFgBSh8IA2UPj6TcjrRgytEfDI434pwvgyk8JxC8fJGeuv6rn1r3xSnQL3SUypCg3svzmXPN
0lglbuOeg97OD5FuvleJeei1Qf/oMVRtmtZ+JURbMT2Ddr6AJk04F3FsxtuINEtXSkFtrvFa9xkO
ZCMLf2TTCMPJT6edpyueVB5YBMFkYBQIH9XRaRDfcxZoEmH8QupLXA3K0quQuPpUfhzSwMDm878v
Y48DzAR2LR0yjvGDs05klTE3oJOL3nKK1ahrWz0W1kU0NMY4KVi7pPOtq1Grzcjh7IyKtq0Z0nNK
ZmYeEYTg6FbtznYrSh7YFqu8qyR4vVCeNTyCLGeryRrFm1503pHQj1jG6NhfYwe32RPrzM/FzUOV
3rYNYYFKlCX9yphJJ06rjuZUdVcvKbK9Ry3PVISwuz4vyrDOoZ790dPpZmcuPW+KS98YrmkwBcdu
rOFQOTht/LGEg890ksTJj1XS+jdH9JvnZtBPSq3+3attYX/CNnsxNW4Ho5HyTTH5b6VC01vhBba3
8D/l3vJhEA8AoPA1gz+vqnbplUzgMNsUss7AUz2RfToWpUHL3K8p/qDnYZc083tSTNoX6ic9Cwei
tsgZARJkhKlUlcxJqiq8PC+Cce2XJrTHQyWrPU1XfVUwUmyJgAj3M7YY/JKZiXbjyaOWYGyLb2DR
M1q8voU7KRqGZKYTZUwrLfS1tdbF8m7ZDNiAwtAHgv0QWlBDl3RrFh5iSqkkJbS0jWNr0PJJDPbq
CtFpTKIi2ETAhDcui/Yimu9pMrCAG0BgrAVlRxVW9WGKh/Q0zBfRpl8sCgNbTiyPpVuojV9OhLvx
YbyNVA0t8PBCDF69KfvW3xG7uYnaCI6tyQnQxnp9qMmeLuL5J1mzCU+56kcOaO7oWG30GpM2Xyoz
i3ZdxwAKVs1ui2UIZ67ukmNHatq4IICwvlrptRf2pQuZduEwNWxTBXV69Q1xeYKgZDe0m7jTx2Pc
YtoqYtvdNpKegEhrGGtV/lCt6sO945SMvxq6Ypk1aXHEJBauOmbNLDXOTouyZc5aiXKaF2Z2yTKn
uxF7KrczGgbrkHkOYueGxFO/WhNaRpykfyh9+y9JNqnX0hQgns/OCk1JM0bOXqC5D0bv/01Gqzo1
kXJJXNC3or877fMAp1lWGdHKGD11tWvmvOnkMw+ViIBdjKGF8q4ttSTPXvKAuUBaYgLsqjxv8fzV
WwRtZMo0Wj0/JWDDipZH6LwN1goMSHLl5BwMW0Gsid/pTOYYud30V0Xv2EdpuAX5aQsrrNDwTgcW
3FQ3sC4su6AfFLDFLiNmmwxafe0aiGJWSNKjbPyHZVNWNJz2Vgwxwp0wO+qXlslEH8o1cXKsIN4P
UfYqVLGTgR9fp9wI36w+YgOqE21rpFgGC2OqjnrUqE0UOfTjPSjuuhl/4iIFTIFB8zIO2s9EMBso
c5z82rvR9rmgamAnpSF6BIhbGYb6UbiTPGmROGN1n/XU+a+MCZ047CmMwMQYMrVW/fakKykGi/qD
fYGUZJ/wgsGZcO3wbDOKB3GabjGu1EaNV1tI60V6X4GjUb0ww88FMw+KvL0YRoZi1fAzCBDSdOH0
gqRiWYexPpZZIkBH6i0hi5veMhnLnFUtTi0LFBPtYrTNq18GkgXT+WQI0bR3IlLH/B8ZlmvtOdcG
q38HLRN6/IRQQPrFD7eVl86eTT/rdwZ9y+NgemxqrNOIyeAarenHOIHVeGKgWtO/lpYeHrOAWQIi
pVQPa7E3w/SPartV6CT4pEHI1msnZaDUTKd/MYM4OfuxDoCDo29ldoAZ7GlX+7hyMMYXDCeS8eHJ
bROW+6UmMPgtaex1rbzmBHH0ERGAvCTzRdTiZbCr/KDgiVhhv7Xc1HnhAehBDM1CJjm+7KBqgeSo
xO/aLMAtyD56Hb9b4hybNOc7Nb2djoZgfGjHHsOQlcXYGNpDWWhkMJ8Y4jYZj6DJwiuQpPgD+DvJ
C8X4ko2J6WCTJaCznlHkfMyjc8u6luY/mbyE5IG3clkbsffy36eZsruDDZrpH/lM6p2/LWnjkuRJ
g20klnnblO+GiffW0bSRaXKQhvLYrpe23nhb02fzrSW25GIuKDqpmMZRJ6Re4/JdD6eDFjHwyk5f
Z8fqhYB/fH1e5EhBIGRpHckka++YgxaZftUaN/oG2EoLNqz/mJJsYqdJZzdT8Te2vY36EP0IxhUU
AWJ/jAckmyk0X60LrQt4X0oE92lsu0PwR/UMca1U03zSoeZZ9T7dmuBpmQbZq++VJ6FHnMOrfNoE
kukygaeqnaN31S3NV4NrzOeUUf8qdIv3y4/vXkaT3627Nym7XT5pwOwUlgAvcupD66mQfccZzxy7
wk1og4cLRBscMIUTxnGhGlpa9VmFbcdIEOg6MYfjZZr60NMGezrKOPiLUoVn3PchrbFoshjjPzO6
yMM71OYXbTg4va7AsgBa1rSU3hDVMJM1bfNkazA9MkP8zBnodndi6wJm1X4xcPYbUHH/fZYSkLWM
tNjo0Ak+p/yOhOp+5Y6OmDqk/cYaaverRRuCPem8o6cRU7U/wOB162J0rdcsgWqo0T4/QjEAA0vP
k6EyX5Y2qn1FiGeVs77nUH5eNXJQq+dHcUKj8PlRj+RHPrdf2w025cSJzdvzYscVjkEXF9P8pXbw
0svcl62ER5NSMYc3C7N7k036NWbHbpMaoCk7ONVyNQIc6HR8YvNlYkTqCi26WVJT3HrBXARb0v+H
Y1dg0SGS7+EZOGExcheJDaJB9JG/z6LJIEnDiaDpmYXuaP258BiLNWHotE3KoaHdczhNjvZcTaie
Y49fyTcB8egLBskHOWONYgBERWykzVmOVN89/fldCnZ64ygc7BaUFKIQ7h9FxObaUUqX4W+kx/j2
vNC2tXfR/Au5ueVf9b+DS+Qz1sLu5lhkEiMU+xuuZU6Xc1UmB/gqBUN9kjDJfkm8sGjstXxRhAlW
nGt/9YUo3zqtXeOWAz6dBj70MCEY3WpdHZxnbtq1mJqZCKf7f5hNl58sNyw/VnZLMYVh1buLhhex
HEA6FPNDUkh143gVfncd9VgFBwp/Qr11nTJ7VwmdexwHBjbqGFMhuAp9atbDoBFaqF3PQGe0IcBM
Dvcp077IXGP/SDtwgx3OQQaARc5pYMBZIl31KUm3La3oT4Wb+VhRITh1dct18r/POrgr6gs0ZA4A
WuvbmLdKwUbJgUv3fhJbxrbr4jpFewvW3aAnRzX4CW56F6NxzyrdldmRmuNIS2gDI9bfR7NaZkxR
sXtuHHWMxSWg8mb0UHHo0n78tPW8WdaZT7uD4kJqkJrrSR/Z+/HpTbaP8Zxg+YEIlsnP/6MrQCH9
4FdvDm5JyCbZ0TQyDRb3mnmE/SLV8QOMY2G8uYST1klTM/dh/rQzcxhqlfEKhgseokc33YkG71uV
3UtsdcWjr8tqW2seNuyqSd4ib/xp1UwEqaWTLcif2ZdsJN2U46nZMVNRuKu2GBiiM+pnesEkQ2Zd
lCEt9W0GyXBu5GuaE9a3wRTpATYRYLLY5VvCRtt1GW9nprUn0x9GwIJooVnaOD+ZNvNNfaruDa5m
f6pfWO7KHQBPxjamZf1Suyww2hSX28xEG0eIIrE8Q8btmgMZMGRSiMyvk/3kPRLNOjPmNvtVQ80K
bZOxkLZ+p2437pgpsPnrOK9tn46CC2PgVhWzDVL58qdRtNtOUTTqFt0Hr5LTqbNdQkfz65i5w7Fj
cNnWwkKHHbY1N6WlvomFkAxkOilLj3eIaPOuwsntXnV0m4oQ7wdNXAwsBhH5sE7MIxJLtp5I416H
8o9HC2wJJ6T/oAiATe26yt56A29wXBTtpjWL+AzgKD57AdOXFv99brXJa4VosXt+6b+vPz8qooae
igZWyc+CfgPMxiHdpE+X/y5uDWjbFcHvRAub3fPrkegGmgTGH91spLYbEaGPA+7l4yhqcx+0tnGH
Qdq9tz8rE4cgCQKSmlUzXnml6dZ5erpgVateGIVL9Lfx488OPNIqjGy5N2ZeftXUO0JfO32gtICI
4tyDIDizOYyfHY1Q6gwD+FjhvxYJVh7T+l1Y5CpCvbXf/4+682qOW0nT9F/ZmOtFD5DwEbtzUQWg
DItWhqJuEBJJwXuPX78PqJ4dEmSoRjMXGxt9ok5LOlRWAmk+8xoRc8FHQ7M3cAqi6k6+CiRfO3Sj
6RX0bdluoOZwNJYX97bxppLR/ZjgxNxVqtTeJv5O+Yo+dfdYTkq/FTHVBMUo0gugFCwHA13Inlrd
y8cgj+hsALDlgX+hLHCwi86+NJcPqZdL2Rkb8Yt1qSG7LwrZ+f0nMKR3zSBDBP+//zVyXzNyATNh
SN+UN6M5P1HwEIeXX718VEhG77kOS26aQimhQ4Hlqo3xwlDqwtFUWJc9zF/gA7V6pGx+2yS+dv3y
Wy8feEArbH7kdlZ/YPrtF8WorusS6W2rDcNLaVYDFFfSe2uuumMv95rL050JtMSvIZ6qB9hLVP/n
wDhUepY9TE669C8LzVAOZl3eEKxSGTaFdteoPdn3rGhfQcywwiS5/BKZ+d1cW17RldP3wbAbF6o2
jW30+g5o03kTjN5PuF1yR2Nr571E13F+AUp6W0SBemzTCrxjiy8T9r6+AlOUI51a1ZNmhWRgIm/3
wQRMAh25X+hYLcS7ukDdRq3vZVk+SAHiWY1SfEKRBa+ikl8hOUrTG6EmWugzlLFNXGs3SRxsK1n9
NRr3lP5JTYUZ79IWFiDxJdBkLVYBzPfxUcUvionVR3NhH9PSssERpsuZCkbVpIxQhw+kFTKUfJ1y
sNaZoAJUkCC+k6GHBhF0rj0p/qnSCd6rkYXQHZ1xQCtOaKKkasSwz23CTQvMHM1tCB0lYopIsxQX
strc+EMLpKkJy20xga1u2SAFfssoBgIJ1iV8sit73NBEVregJRN0FhZ6GlU6YO/treFXNMOXH8yR
/KREkbi2ZD3mS/VT6wDl0+LfdkqNbgeJoVs1xGxhSI48BE8j9W+dOHMLP5guDSLFdZ9XVzCu0DSm
vOfb15OKk7aeWdZBNpJDpCFZQgO0PKa6urPQVMGUvUKiZDxRw+yvM8hrRaxhUFrOLcRUU4AjzEJ3
1kmtO+BottIgiAnhxYgJoLjJfgQ+ZRucelqgEAv1U5sefOBvm1xWysupBKocaG2/b6EjpwO0UAqQ
x7HRstu55biI6OeWGqWwhQJva/EBL7BT0+WnKmiGbUucvplVFRWMiDuS+psz4cfj4zhCTI3AbhHc
dJJqn2QMRkqrQ1ClJ8uPSpjaRDNULOVxE3XQeEMT2HlXHGJF3hUjxicaFmVegR/4xohGrAnRqHF0
1Oi3bVZ9l2UEJNIex8NAlL7rayX/BaVNSbmKzAQX9QAMqwFKejRU7bsk9/ixN/G2mWPEg5XmkIHk
2BcRDM1evQnp3X6xQgPexdRRawO6rpqAFvXWvwErTPF7URSdfewW5ZEbjSTIk5PBPlS9uKYGk754
J0pI8h/8IooOfSU5NTmNY+EzANEL+bU5RQRk8q2HsM62raa27jBr5j7CSDV89uGN3/koXA5dGR3m
Dq0AzWLKLfTAY97CUQhiZZMusG+4MnoLfQoRWqfPzeQ0oMhYBy3lUkhHFc6PbBhzRLiV9jPObMVY
g55I7lA3oHOV9U/I2H1HhGNCQlFtvbIar8cSkhwE0XTRsVRAZjmTOT5YWogyYmJaC8r5aOnJFwB7
moviGWdRT+A66M8kUa4Q+pMBJsKxcRTGfNDT5kTx1L5plyYp/uYkwRvRlRpUssyT1d4/+hWgyRTB
ODp9yC0iQUirbyaIU7MviUTrOFeDBxiqlBqLZ/xYNM8cRHetgiM1NdQS57J9hnGufy05KLFL3s2z
fx9nkEXriUYlPtjlcYzEg2RCoysM/SaIlAzSHARsKdSeI9PkSYfSd5tCqZfjxmmG/W2JqjBhceol
NTyLo2LaybVNhlTO9kkh7f+uhu0ubmPTVTh7kYpivWnVc2P1z35CFxLPkG7bB3hilFO1Q1rgR2jm
P0c9XYRAFmEkVNe3IWiuy2LZCpasKq6Oniygl74+IAZ8P3Mt95hMuJ35uaR+cK3GKPAHAqkFVOw9
ERbaKYp8gNP1iIAKjjVcABxVokTZRkXvqwKnbUwwIuQ+TTeYKvv9oOFk0G8bo/yJNcxVpBrlDcrq
1IxjBI6oaiAUWSdPzSLsY9BHpIqrVI5Sm0Cw9UMr4/zdDcb1lGunUgEGT4/oxhLolGv2HB1agf0n
8O6Fr0zIgSgoSIP+ssObapPEQL/lPrvDQQfOu19+7ytwGFMFCdSf+8oJhXDnOteOqB8Ceo4vcqTH
FzTP1WjmN7io4zFpBBdJpfySKP24+VDukyGVjvVk+UeDrUdRZ54dCPwDlZ2asKMYAH53oJERXv8l
If6I9Jd9UbVWBCZdvmcl3VcRuoVg5zzLQAdFaxSTrTbkyLPyxBqldgoBik8rQKRJOnoiXfaE5hpa
hdE2rwLI1IpAbvdrUyIom2bdp6SS7GOLX20N0xqeSLkFVQoKSaeDYSdIDo6DeZ1WKNJMwQAGjnPH
U2+khruDGlNwV9tgJQUNeeI9cVAbKT1AMoTFj3+znOb2FYZPketbmDVod12AAwTK6pezYK8p9RRf
SqP0a0zb6xL22a6UsY+YBuVXmef3VF7ARfnJr7Lrv+T1/K2exRWWwxLSMG6pAX8mIlyUTlV0b2yS
7AQl47p6GFukaTp5+FZNhnlUGrhpA78PsRZd25SIcVbYO2ExHW/tuaARj0HmPjPZH2a7p8PumkOk
XLC1PiHoQ5aRNiRZE4QCFOIAz+/iSRqOMZAwK86NA/LTJ8McMHHP+iM4BXTB/eiY2SMOFQFMk1aq
8mMXRZ2X5aylBDbqOJFn+FV2lQyGB5HhaQ7km7Yvr/HnFZdWkxyrOsBdNFfurQUeAkwnBS4dfbft
iC8VSU7Mn30a/AAHYgQUfTBzghLuppCi2BtVX74S05dJmQCXhifdlAEnFpzBQoWiJDTwIuinS/Id
PDy467Ch92OU/7TR8YmlznT1NtvKsqDaLIp2Zwkij0oa5K0/BeDLWt3tYDdfaiX5e44clFEL4CJA
Rvoie6ZE2F/1LdhWDQ8FClhbe6HjA7J00Ge9nQ3sL2Yzvu0hgfnjaW5/5iUmEpmheU0m78o0+O7L
5VOuj6CZkEWg9I4uhBJf5bKW7GkobBJpJ0kdBV4pSF0B/2JHp+W2l8RXVOpiq/gp4vJ7NPaP5aiD
rIGS41GsHQAzT5dDjUSsmZa/YOT9itX8FjYUTAR6AntrJCLsW5v2vh2VR2WsyyMxEy3kywr+y6a0
UfhRa/wFACLqnkWv4nM5insFdWGo3HntUF1OfYS3c6yaoTzPd4BrYVAn+T7B8xa1Wes2TgFF24WN
JBNiFK6wBkBgOggyXeu2bTkesp7qrKngD+MTCN7VGr0DRUbPcnSSGFo5ratb/DwtAlOANboeXLR1
ox0Gqd8Zjbk1ams+1RlOvn1tG9d6SfV2vg4ByT71g3QLAdwdsKP50nJy1YsApTA+s6ybqwqY/Zyi
8mv0ljf8agOldYWGqEMLiqQAKdz2dnkoBWQVbQxPcVPwUeGKCT12hq91aRNcbdqkx9+iNLxazxBo
lOQfVlAq12Xmy9fId7eWFOxtNCSPSp54oKkIfab5Ky7NpMVa8h3Kj/RJU5r2EAB22WDKfN/StnMS
X7mjgGAARtPTPUgTfT81FnIKWOKY7JI9jVrUjUuUSXx1HK4zWK1Z1qpH0uX/GQ40hrRkkVBpcw9Z
y+FQwUWNA1x9JpkqGBpzi5u8REFEHwCqYxOTBeUVVD/1s1GUF72JGtaoOqB7hAqcd1SuxzyM93lk
HsilvSK1aa7QytwHCS4KxXxnJD6JvEbNcfL+7E+mLNajRToFRb5YNFIfslRhoKRkK6bQUb5bWZMC
vDKR34OgXc84zVgdwjlhopmuhaMO3S9wJSY3IqDBIHcbHjXoZhACeWd9EpP+E6NfS0QqTTOQJ0k0
Xv3524l33l6WqssMoKjQIQ1asHz7V+5pSMWQ+0wt3y7g3kjiEbX+IPVvO92DXMijbMzI0zPZzRJt
ulPUFmRDdK8r4SXXjoSlMap6VN9OUAcUpFk4SXJBZTmT9th/yPczPB64yOUZUzJNWQzy3jxV25IN
S5imocqySRnt7feuGwPpn7RDeu+lYYIObXIF3xv8mT0ZJ3Ba2R2H0w+opPl+JsL6jYlBLwd9MEnD
OQj2HI1rfaAOV0+eNNXGcbDs5liPvQsaKfmsieRzYE+ZF4AbpmnVeZziHXjHTL6D4ijfdRC7pAYN
uhmyNi4WKCPIlYVIY/q1l/X+1OXxAJe4EWg/6KGjt0iCQlZCDFLDzqAokBfwregE4Du7CIp5dCpY
FARKqtv5VXHTdkrziQegIdyFA4SEc7HZxCW9cIUKZSrn0UWE7uEW/JwOdXKIOLJHNGnaOOJURK1t
3yDLhYYc3KeqtCzero4qWwUNnVyrvehzlImSSFkavOhuFnbnIsHG2SAS+xhACERxFklb/g4Bz0lI
u7hQm8vZKMKdFk7BNky11gNPXx31UkKDf/l4+SUy6l9jcIzef/xWGuahR+3sK1oN9MXahDIalwR+
VMtPvfz8y4+aoYGPAb4xmj+H18byUeVQgIXoTnNdQsEoSE0VZLoda8ppb9Jm4gwQj9XQWDcA/jfV
Ukysg8H6RHUIcw8FsXNB9pP07YRIOh9pg+5Ep4PMh8B29VL6KhV1Oig9UJKAQgaOxXlKCN5hRRIJ
qgoF3NyXD0MxvoBH1nZwpWIXNk+B0kpl7u1GemziPoOHjNIHppfF8eWXWhJdT7RjrEYej3OW3XWt
Xu2p1VJHla7mFl+sWRWXvQ0UFAWxbwqx4GEKVRTblTLG0QCZ/bGZjFtRl0A3LJwekJ3wTy8feZUi
UmE2yJpqoXTK5IKYWG5xjiHOuq2HUv0SIahoS/H8ac5zAaBwFk5ALKWEgfk9sMUAbwsJFDXAo0eM
tJraatgaEc41KRVvepwg/CfehT1rN6K8TCzbum5Fod0005WZaJKnd619tEYABUPdIlyrGiMpta4e
caNB5b2sp9PNyKo8wVGuQTnrAfoBTd16tED8bjObkXZqycukpVkK1Ss9vuAwuWypwMwXoxTkVxiK
VbQP62dER/EyNbMWTka5FdWgHEcVt3tVTNId1RLaolRDt5QoYwrV2CnklTJuk2WftMvuyF07MNI9
Tn7FfV/mySagvaXWWXmnISuITsaMlcIiJEBHCS91CBDuwHGOo1aFMj4eYwjryt8sBeELrRfQs9Cx
vkkD2AJFXphOaCw5TJSi1teYANnmrNma5lgfBXTbDc4LTdagLltbEKlj8BW0Y6PjZAVPDTcE6JTp
NM8aSF606oWoMMowikNrxfVB2CWhOdWvvTRFzVXkN3BJC5BkfmXTMVl+L+a8wb8M6kndWKQqhNAg
QK2q4r1K6oUp2VcYzSV82zI8gaF49PVkpJl9SdCgnXxNB76a5g/04fUL0x8C1I5qCIFJk7m1BiVy
Ivf0F0dYtdRIT+S8cSNcuHZjlgPAkJRn0BTTt3CRS7eLTENbcKCBg0Zwo49QjUGDZ0CpwHladvgL
1q7Y07csDxkqks7AcbNtJglNz0Eub2J1DvZQZi/M1G6u1ajWCVbL5EsXskWk9lhoWXoCXBh7fWPJ
V5JJmcOq7fSomqB4tWK4VGGBQ0lVMXUpYpRtpmNixfFDtwg4T0lnYmOgUNUA7wAdHSyH8LufLzwg
DF/nTSzdYzcwolF1tCZAQejH6t1X0L4XFNzsvZ2N5i6S21992Ge3UTpWV7kim5tWVbsrEIyaO7Vq
dNKHZNr3on8oeiof/QBZeDRHJ4OYOflGc9/k3yINyG6gkmPUQ1oQn6CAmfZXrd4t3RWp2EHX6K8t
wz76oXIZYaFy7fuadJhyq8ZQJNzIvkrsgGrWFbEUHbmZrEMZcgn+W917WdEtD3RpVaoQ0yTMFKj/
G08l2kKneEA1qg2C4VgvHxoVtG3XC91FzYQb1KyUPc227POMOvfeJOHAG4hQUfWRZkoFGkNIYx4i
/DEciXLBT6nfI7GTX1CrqXaZ7s/bYAKtRI0fpHWWXWo8hfts8BE09f3xSKNW/Hb8/Ve8uv/DMHrl
6b365b99LjL+Wbt2v3H7/s+5gO+ei8VAu1n/Vcu3eXxlMP7Pb/f/0gAcNsureG/5Jm8cwE/Rz+nH
awPwl//+twO4wOdbA4dtGUITBH4mf9NvB3D7HyrYOZMuizA0yxY6f/JPA3BV/Ydi8EO2bGHLpAj9
X/7d/1ux/wH4x7YsXdd//+nf+X+v4ztNtjVZM/gGfA8FJ/K38Z2sWWlstZBmMbMSgeKmpeGH8qfS
BiA3keuiyGgbnrCztlCRqdPsSsmHnaQkYGO+KZnRYM8AEU+gZmS0XYmNvJaqBhzpKK0Odh7TUBsT
ywpQJch6StIUGeRhEY6LaWs26BI0APmQC+NbPI5w16UWGdqxVy4pYQ2Ia0kzqqiC2l+XZ7qDj5sr
FQhgXydSrIh+t5gG8CNDnRJ9SXPOnohxtYtcNS7IroZMQSRHKQPkWUweKu1yBYGbxjKyPSxhgyys
LctGuwgwF60cWesbSkhlqXfKDspXOtAlG+Dupxvk0rGeceouiWlJdBpGupgjWVh/Is1Q04tDO5iL
pQMULreq9hXveqsFd4VWMLxXhX79Rgn9vELmKaaReK8PCBcZyIZVCUDywsQRivBP9OZgugOKZdJ3
IHYVtkQqcoIBLVsjrquZbn7WxVAECXQV5XaG5McBqipmZ+QeMis1tyTHazd/CowKXUYnSkPk2kWf
6P0jHqrJdKUsyj9Q5yjyT7MnutCWv9ZLHxhCLIuufs4T1aTNjKiM1jwi3WpgnmzCUddcUcsJvOsw
NhMUEIQ5dVDNlELklXocqnaU7hEGnGwMIcOqSzbT4t52k9Visr5BjM2QMxtxxTG1TaRRzAAC2rdd
cF03ecet3dL4/embNJZPEqxXcyEzdOpTEAYNdUx1bmPAAA1CsLMLvmkibOvxsKHfFCcdSD+clXrN
ME64Idvtryo0/fQLNPcF8lT1U7/I90AoXWST6xJekFdnox7eRYrUaohTyShhgh3NhG47bWrjUlbD
MqXEqCdlGDxIJCRLUywzuvwxtaDdPoewrIwHAB6isZ2yR2NiJs2hZxGig4reS/wgiSgyiU0mJQeZ
rirjiDOTYI2EJzPM2kmDYTBRsmM26Xgq25GLnGqFGAcETzC4RSRFtdUx1b/1wFMnrE6MyA5F4qSR
TiB8i8O1kgcPSuBTKkTn2vLNdgBqAnuAil8ZJvYU3xRGYugGcufhUDeEsAp1a7lHHbdkN9CWzia1
MeUzya6irpJGEkbL1JQlazRVGd/wt4dKa1O2RT7E2NSOfxlATNg3O+qPdCzQwX/CZuyiuH913t78
Tkj/R95lN0WUt83//hexeGO/zlMZ0gaGq6iKYigLTPrtkJbRihi1MnPTuPJWcdCJ+gTkfgC5pm5C
CvRX8YW8Dxxra++N7/1DUzjs2D9/B2Wd4xsWR7WlEp7zb1qUq+9gUNi0qQ0bG2SuXWrK3Q7P0w1i
f0ijbsqd+fsyfnMXv57zB495Gc9UVU1YTPrlz1/VFORSqtuR578RO2M3uejtuLri0soMDuFVeFFe
hsHxz1NcZvD2Kas6mim6TpHfMC1NefuUAVXmjaEhVpOCEsVGeBBPY/P012MYQrV0qjiWZhvyaoxO
C2oo2YGBDPxVnd5q9cFIb/88hPLBPCyZR6dots4mUldO6zG9z6puC33jf9EDd3BJQXbZbr5TqD5G
G/MYb4Ajb+Ltn4e13z89alQalSpTZpWYq7u2C2ofI/Rc38QHkPfHbAcN6yj2lvvnYT5Yh1B7qdUw
McOUtfUTJJsJg25AXqceZwfG1Oc2Un6yr679nupp4neeD0pH5P4nv8N5t6B0lHXN9z9/C4KX1VIx
bKGZtqkKKl/vJpujV4LkLb532CngaVtsxkps5ODTtNijWRB+Bvvhb0c0VdtgfepsBVmsF2eeRVY7
ywg4dVmIKOKVGRhHOtAIkoEagQeEePmfB3y/ihjQsg3FBJBgWcrqfdYysTZlb8ShNC9Tv/UTZsoY
S/15kHWAZnCSUoEzYPgLi+2+2g4SoswTRW+NBsbgVn3sKfm5IZT3C9PUhK4pbAiFh6cv5/mrg0Sn
fk4GTDtRPuqefR869jb0fnZfSy84Rjv9sv2quEsT2rNv/DN74oPFai5r1DQUnuT77T7r6ljlpknT
+OjfRvvomPSXyRZ25B7PAhyegzPP88MBUeHW2YWmQgNuWbivJusjNgKWkPy6cVF9crNdCfnGGd3C
C67HGEfw/+6Ay9N/NSBiV3S9UgZEL/aAQcbFCLz+sjgAH/sinbRy9+cF89HbNIUCC5ubXVAHX43X
zw2K1rXAD8MGArRpvyF85MWfkIDBnEj6Gh0mkHKb4UQDxLGd4VY7c/1/sGJNoSI0RheEzbg+5mxU
NVB0ZHyVtB40MEaxZ2a4GkElN1qObcFLVLiE7NV6HeIAAnWGQxnpPsnDTbaXeq++V+6Kk7LVf4yX
6eAWP88MuuzmV3cfg0IAMxlS1y3YmuvbtoUsnvsN04L+oH8aHbHNXAzIHBoJD+Mtt7yD78Bu2lcX
fx74/WQtsN+8R51MUFbWUQWMRixP6EAjvX07mg8Gymh/HmC9I5aZqZoqFM3kpdFCWT3OZK5FNQJd
f4lblmnBr9jTUjoYXng8tzrWd++70Zb5vtoOmGMZ8FsZLX+sT4pj36sOm36LAuujv1G+Ukz+60jp
3ZjLSf5qTICIIGMwLCQgVTzogS7iDO2mczSv3vlX+o3unHmkq2bUuwFX7R6Ub0ZY5i+PFLHTT7OH
NcwNBgVbBKbSjX6sr8QG54q/u5D+OSp5POeoLfjf22lmdU0GPCG/1wI30tNdBASAHuCZuS3LYbUR
rGWhUIUgxkcw8u0oSHClo50rCg9zcHUPqtat5GKt49Gw/7mE2H8e74P1T6wp6D6ZhuDCXa1OcEsw
ZX2BtpfxVfMvi+xMMPjh328Jrj3DwineXt3iRl+3JoB9cNYI67X2TVMe/jwBZbmiVw/MtgwZGIep
yIKz+e0DQ7RJIpXtFa5Xf0fa56KpeKEc0728N8+N9cHCezOWeDsWGPgiGkpKwGJHdr8VLmDCeYNz
zA7zq215Ze3BV9qHs9f4B0+RcU1TcDSbpD6rpzi0ulFmTQcLZKt47eduZ9xMD5ozbjUPAsO2+WmX
546tD4e0OLqELsuoBa42tZT4ZVyVDRpQVGBwStmgekTGpbsKCNmN+kvdxkf93PNdxXzLFlviakpl
Cm9U01aLH/BcYVR2gbzuZtoGFxgg36fNNrhUbpuTcHDpIfQMYMr+Vyb7alx9lbFovNYMDyxlg6HR
+C29wSWPF3tfXyi3qNA0n+tbyfnrWGk9W321ciUoz6KSGFXeNfmFdkR37hptpOYke5jOen+bufwe
z5DZhLZOGLre6xUNnlFK4DzQMtuJbbOttr4DAOmQu+GxOneQvd+XlF5tXDIUqnDWu30pZ/EsYpQ1
udE9a6e55Ckobrq9i6TA2bm9W63mciRrEHNNsnYShrcbszSgpQDplzeN/D1MP03audm82/nE8IpB
fklxiJLuOhtJsIK2MqQFN6gdHGanv0b1Ukdb90n9TicYydsf1XWEYs1WDr0zB9x6bgJxJvItci5K
3IAbV0d0BrldHzMo6XDkPKvYISYOwPbK31cnlGENbH8QvHfP1T9eHtnrc5VhLZ1HalvL/5HXZaZ5
7k0EobD6WCJ5/1Z8tb6a98l+3gNf2S7Zy7jHvHM3nRIn3z6O2wlXmbviydjXX9IjUs9nLqr10bDE
3AoolCXsRhtkHSAi9qRkhYmHQTE62KE4mh9timk4U4JZV32I0xhG0YVKL0G3KJG8XUiITyaDKBlm
qTLlN3C+nGxrncwd0ptfsCQ5M6uX2+ntU34z3vrkaSs90gHkLeMtNwoywmjnuN1VQpAIw3zeIejm
yfsKY4Odv60ib9qfu13eP1nOWptXTLPEXCL+t1MGeADDtwf43+DUkramZ6TJ3sLl88w6Xof47B/S
UINrmqoFUdRqHfezVk+BBfRjWVDGVrlILumJYwe9bV3Ny4+so50FBHKjnLtW3u8gymkm15hlKwLN
69XItQnICrJt8RKgqk7stWh2tPtoSzGRvAKd7Aoj5DOXygeDWoxKXmHT/zHXiaIopKnsLbwja+Vm
LO4lEPBnHuhHI9A6tYnfeH3vanmwLNW8xghkE/3qfhlHZYOyKTRY0tAvxrfCEZvk+vyltTyrtwvW
sKiKarJKrEVFaLVBUEvDh0a2EDg5dr90D5NqB5/22s03S03BvJkfzsxyffKybF4PaK7uZvobkxqh
MrKhtNX8GD8n3/0n8QStJjp1vLwMqNImfQYuEd2fGfnMVM3VxsALwELxiKmiz04uFXvRJSZv2sua
kffWnfr0twNyxHO96ODsuKYRqnm7E0ua3xGupSwZrz5ZRxjbmGURcuGMd8quhz22rP+FETmAbJ3i
FHV9azXicuUIZB/orTtYhm7DbUjXYqttkB8+Vp50kO/ODCjWy0doNEN1zeIM51/rSFafo5h+kARF
yjUy8ptm1++JKU0H3M5Wcs6dbe/OnNVwq3JUHgs7yEqGm3OoUMgOuVg0EMr1jwVqxBIdjf/m/Fbb
IwGQqxfLgOa12EobjBz27V7n9hi/nL8T32X7MESUpQyNAMXSsV5vxk6uBlWZVAQ7U0ePnDpwO3ei
IUS7cgd5jqMA7iVZeLz78zTfnTyMS+NJ5b6g5U657+1C7VvZH2K1Yg/iZWQVt/381/fwMgLdHuqI
S9dpfSmVJZV+bLPRJ3GN29/HjHzAgM+RHbCMztlodVkIb4611XjLun1Vw5CTVo7ilvGGI6Z9Hi6D
bsqON02up8GbnPBOpaBHhHdxLgN/H3Kshl7dTmY5apNlA2Nfmmuzg8cC3W4qNlDQN8aFdHPuOjw3
1eXlvpqqUkpgCBalReg68AXVDeShbQlEMM1+2dMOS88zNbY1zFVdlqmBYQpgV4Min7maoaXKeYeS
BExIB519gpyocyIXMtdGe1Tccjej7nvz5xX60dYQxDKkA0sP4V3VHdRUC5FkYWyXWx+XxJ3pVdvQ
CdvNIwxrOv8v5825qPldtY+pqqoNklddVu+77hBA7aKYFpNwfVOe2gPJ69E4oBG+1U7nt+EHS4e8
iko03TyK7vSB3r5KfHNMTZOW9AM2h2N6817iKrauicWRGN5D19j++bG+u4yXAsurAVfnqRbpDS7V
XYrl2LVm4LFF2BjM11ZanRnoJaF6uyHfjrQ6SJVCUiu1ZCR8RgHI7Xl9hBow8pJ9/Qsas4ce5bb2
BtKRP0/xg1e4pJFLtofXNLNdrVbcYgspUXmo07Gjd4kpDwqO7EdpR6wxbuzPZ8ZbJ8rLYK/HW+3H
yaBL4+uMt6QczRWy0BcG5zYCE3vpDOL8g13xdqzVwe0Pc2rX2rJgHoM7eIU81H4PeU/yendpzOI9
cdlMzpkZLn/r+l1C9aAWYIGqstVVIFWZKHSUYwM8ARzyD7j5EH897Ia3SYfLN5ViUpyL+NI892Q/
Wq2vx10d6p1EO6rEbQAgBkbvCLJsU6fYEYhDhzupu4lx5y/5LjxzO364LQ2q7Dphsq5a6xpuOMUd
HpiUouODmW6XtlTolPvxaN/au6Xq/9eVnWX9vBrQXsXIAC3bGk9SBAeXfvvyXvsLHzqmM9N4g/lw
7oUuW2D9Ql+Pt3qhuMiOWmkyXuVO277f6Hv7DuE5NzY2KIBuI+9saPw+kDN5nKDo0FTU6S6uRuzm
wLRj34Jf5Pm7uj2QP+6xx7XJHWdyAPsG41OgsI50OBfrfHB7vR16vYoMUep9YSMp5cweXHs3u8SP
AjY7d0h8NC7QVL776w1jCQHfxqIjRdncXs1WxSMI3eMJb8sdXnZ7pGW3dFKBu8heuo8c++Ccy1bf
ldFpNbwZcjXLOUNcLJoRHtI3Pd037uhjuYdhwvV8tsz7fvm8HWt1whZLBzPtmd78iO0jJRbpCuWW
jf9Ig3gbnJ/b8t3fLlfGo6wMIo1Y4F0pK4H+K4Ul0t/oZOy1L0slUjwOTrCV99392fvjw9m9Gm05
lV7FV4DW0KCpGA0xvi0KOfvQwWSKU676jOPq2fvqfTi3TA6MK9EVxfN311UvxmYueXFwUgAM6pw+
cCPS6oTVBXbXUWzeB2ls30FUFOeCrA8fLJVRBKXI57R1lF7o6GLO0rBsjcHFLKkD59PTq0VEt92d
f5Hv7xGm+mq41Rr1JbO3NCTeN2mNcMte1b/p5zBYS1ixXioqfTBhyuKDPnSQFhlpQPt7qSCZvh+8
l7rG4cwOX07kd+OwtVUNbQ1brOvJmfDrBXqJutwJg77lMLtYqmDi33tWfwUq/88hxq/L5/xTWz8/
t5c/yv8fYOPLQ/vXf/tfvyF972Djh6b+8Zy+wY0vP/AbN67q/1j6kbYNeJyPl/zyN25c1f4BkFyD
mEcAqLPYWGT/gRtfGhqgFExgCoaxLHeEY9sQxOQCHAeLSSmF3i37UPwNcByAztvlsfTcwK0v/4AY
oIy4itOQPU8qfEI4DdW60DC7gowuiiy5E5E5fRv6fJ4PUmuPkCXwvZmRgrdhAPlm/KPEtkPZKVVn
QU6T7O6mTmH2yrWFuoek9ZjkTf1hudH2egM3ekoyKKZzZizqGNSHNwh4KvtCN5qjEhnwhdEBLS5Y
qnPpIrPtP2BYiaRaOCMb4qRZReG0V9tGYMcnVYXXJ225R8KneegIBSPXttveyVUVV1mZ5rkDwD2B
sJLq+yEewpsiQCe9TzDLi6qyfFCEkXm5HMI+kqf2R4RmjwFREMFpJ7KQ7RdWIB/7oShOWtvp9a6A
kYX3O2Djx3qUYJOAOJb17WzZGtl0Jpsx5n1m2VwSB9LiRiijAzVKn+86EROVZ/RZhv65bBbJmk5V
y8wF9DnfyF3oFwe/oQ2/ZxZqgBLGi1EHle3ihqIrUnRxiYwX5Q9NjQACGEF6UCoY1ziR4Ss1xe10
bNqI7M+Xoy1Kld1tnfQKOvQFiP5ZbcorM0baGJqjnX8Ts+U/DGndYHyZQtvZdLJRuPYkmzzcPJlu
mlYZiXSaHGChD0v/CWnRiNnWaXNqDBXDT14ddr0QvyRHDeeKYmymcyVktJMydIwQ8Nsi+G/c0UyK
rjspRRc7DsOruKYbaEiDeZ8KJE3MoJe9hq7e57jNTbqw4/TcB5in0rk3KUEWWMAtWH7cT8DpeyhT
ZFud++6hDXT7BL+6vkNhHqs+U5vizzYmUl6O5BqqonGsPYxRj5JRoD0j1yLfFQiQ7ywJZfRGSPN1
bzftbQhho0H+Qhp3sG64T+JJtCeplaJPsh09tJI87bVcQZGxk7vnssAJp1WLS3ms9FtfDcPPlYY7
CXr//gb/+AL7SryTkACzFPzFR0oP2SDc1ge2VUxVua0zBNuF6V+mFqIAhpLT5g60TTD28QYfu2Gj
af+HvfNachtbtu2/nHd0wJtXOBJkkSzvXhAqGXjv8fVnoLrjbqmk6Ip9n09Eq6NYorgIYGEhV+bM
OXo8qSe2uAWdQxM+xE5Lr5PbTkaO4Wv8lI7GtyErSbPp2bEbRngXXXxO8hCRuQJVJsXmYtGE+zFP
M5uW/trmXqjteWywbDFzzRVTzQqyhkg2LWPdbgaDvIGJzwJZBtOm7xd6arM+YRncujWPWqgu5lsc
1dyyeKs7w0JSRVi7tyxdv9IFnXFbrYrdd5Fxo26AsUaz7qsOjExt3XMrKjbLzkuqscWrhxUnOK6t
V0tZ59AcUdqWJm4d8nyuMGELAJ3UFvp2cyqSUGVFOGzRafUmd8L3dqARLOGLMrmwL26wVLhfZwMV
f5I8xFmPnysrzi4b6LidgX272YjZOhp8WifNMbzq8Re3q76Rd5aYFvuymAxYdjQ+t6PC9gUY8MmU
w57+jKYBrhDWRy2fMp87QqJtrBGcXuzYjSv0LcuJfpEbHNH1aWmfBtGaLni2gaDIkuc4Senhq3PC
daNAobrg6ahkXevTSznYRiIpWEBp8ephAKe5cTTVX9N2GDq7wY4YCzkYhd+GRmCZpNLiZQNtDFGE
97lSgQLE/+wch+RdQjWZ9vIarV9ztWWpSnDKXPoUMWJUdVdZ3/9YAZ67xE/paaZBwC2GqPCRXEAF
KPX+gCvO4ikdPE9TpOcwioV6py/1cu70bNgXvZ6fBsWMMYBgjmABZITfzFrAmgzgToKNZKs9yXgr
AcKOJrZjcdphlCHSxCrGD/DzFhv7NGM/x60x2EVa1rbQaRiKGOLgqXwwfozaj1UCyy3EfN88h0dV
lOZdUWAob3fjQuPxIlhYykcYlmE6P0Fdo9s09iQ51p+Kcc6O8mRFR22FuVNIc+9lCk7/slEnD5Aw
G1B9eeGsUU7/wGahig8dV9tseYBgOcl9NfEBQpG81qlZgoua8Q9RwzTGdy+c4z1O5nlv2UCIldqX
o67HEaXqaIZXMpqK12gOobrKtB9/T7gcnj4aWMzzPNP4iINeQGUVpL5xSmVRHAl3ZLtb5NaZAUo8
JV0tYuNbSa4sJxqHrmbL/WQpoenJsYLYpACOgvGCmuKSOxbWIcfAwtZKU/9qDRHth6RN4xTb9WlV
LspEixfD0I7qFNE6H8AvQCJq6nI5NeAC6U+VSw2m1MyDPD7QmlumkBsjOal2Ehmn1GknPBiBx6Df
cDCJtW6LRimLfSXHWvwIGVRldZLHQaS5QkLRpTtiD+TF1WsM4zeqiwK9sBjBXsD8Sr201NLM+SmE
uv47QP2lK2JLRv0Ut/4tBtoE2RIVQDYdH3amNd76oZwpLRqA0RW/tBfQpyfhe3ZVBDgreeUulPf/
PuSHoJ8RFfZsXFyL1ggFkwe+0U/bKTwYFUkYFeyorK7zNqoU3orLaovcAZ8lqj9E5Yy1VaZI+aHs
V7affh2r7eVeMyZcn9Sd8ay48z4/VsFw+bwu9THJuI209UfoqLmIMhGg/joSbjVzqghgCYEF+puW
IgoGF7M+hyfspxvg3y8aYoZNsiiKuoiW5MMpJJW6dlEL20YslFPWaUFbPP77RfqYWHw/np+H+LDp
DWd1UheDIdSd4teuuYuO0t7w1sN4ANdDLnr6rwsnv425BdE/zQxxogMyNhnTfMXXDVWMnd2ELlxI
LHFcQkr30+z+72H5ryfyQ/ob52T6D2V9dODLeLrm9yMmUG76LUa20R7NO4k8jX4rujk3wqd1og9b
098O90NGfJDouAPLPFOekvzk2O1gbbmNUznl27Z1hKu7TwKJsgb8uNT+5Pr+4c6giUChzrjtgNSt
m/bncx3S/5dhOr5d33kr4ezMYPK7ID90n9zu8p8m688jfThMHDXjtsKSyNnS4VRQHUDCRM5QT7wJ
GTOiNagb7pZ8SwYbm8R8V7k5Dywb2s6nWbEPuZz3c/7Tl9G30/LTFBvTVk7x1p4dnPs8Ce1K7W+J
uOQadimJThgCn0qCPiSt/xkSpB8NI0iQxA/HXxZKaExiOztWKB9jXFA6JHOWTGNo/UmR9U8TalMa
/zOS9OHgIs1YexDmSLcO5Bj3uDkhMq53n13Rj+lwjmgTNGvsqg18en7LUEmNEi1DSCdo5yk02JDM
nN8y5yuY48RWPOQbWf/ZdP39JP465DbJfrpuUwH5LWJFYkhtwLOasI2ZlKLlwg76RntdcNzAJ8im
oeCT+fuHlfDXoT8stnFn0Taovw8NfcmrdmPtdc+jJ1IAxLTmSd3lp89Kur8/I38d88Pqa2qFJWcq
YybGs2U+ZYOHI8O/rwB/PKPUGVWaTv+gsFS7dKLaCBPSEt3hLIzwxptzlp3+fZTfb34OhGfi5uKE
ruDjwz4ftH4iibs4hfA0G3e44v/75//pRJFsI1e5uQNY71P1p3nRKWJjiFG4OHk/2a1wo0eTm8ef
TIHPBvkw+dgGN1q5nao4BCNQ6U6IK7LQfNIC+IcQAsMi2dDI/pIYQVD36xyv08rsUui2zrLrn9tg
2G1PAvkyuVOQflpi+tPl11ScYiRra9ExPhyTtApDJETY/fVV5JjGchQm4WldY568yv2/X6OPpYj3
9eLnsT7cQWLYg07s5ZVnTbQHBEAn50wMQbrlc93H7ws8+6yfjuvDnbNGY6JKDWNtyXp8eEpCMTCh
zvyImRyCpE+rA1uO+tcA+tcBPwQtktG0Uq9uB3ezeLIXHYAc7SRnaxf7/3mW/DrYh6e2GS0dhvoM
Vq4Y/ErqQ2/keCbNh3CyPtkZ/P4w0bl1UQMZisZqL36YIEuxwECSE5EVtzjjXL9vveGq333agvF7
CMY4Bpsb2UKji7PHr7O+GBcMjqeWygpakk2xtskCpjgAdbDTdqunrKyyw1PsfVoH/NMtwDOMfCwK
4a2F+teRs3kF6WBAVcE5a3A61CSkc9zKMbF78Nhghl83ZXvomaDBPjm528n7OGl+HvrDdaRhu5zD
DehSQDYXvhrTZ7fcZwN8OKv9AguvaBhgazAZN4lOfjfupRts7xxJtdWrzwXm7+HFvxzUx9gqlHA8
bPL38/kulTshdUQoJx7/2/L4+4JiSgicFTQ5JK0/XLlZbYCSVYAByisqm/ZwErxN0LEgH00P8SeP
sD+GOz+P9uFi4aWWRENRbsvXeAXD+E0dPezs3SYIj1Vpm4ZtfCLr+MPVoy0NESB2BCjmlA8LZjm1
9SyYGKUisgCm8wXX9P9+Av4ywodlsggNDDlXRohIqGXW7TQ9f7Lo/2Eh/mWED9doJJWZ6e0ssrsR
nU11o04OcFJX2LV08mov/4T2/1cX+x+ap34697/VxXbD8qX88ktdbPsHf9fFBE3/ayuJ4Sym0/kF
t4bn19+FMUGX/lLwqlRJEYsGGuWtkf2fypj5F5oMiX7vrWxFGfinypj0Fw38/FrElAGrJhwL/pvK
GB0fv0ZXyNx1+uhp8dEotvHK+nh7qWnTAB/ACUZs+hOmS6mjaqV8sOgGOZH+yvy+r/MrrBv1fZdV
yP9gV/XHIU8KZMBL3BzzArTXCDXioV1MfV9ZTXZVmlZKLpXiDmzlsKBbd+7HO9VcukM6taU7xILq
ZXVj4BgPoqqLzeR6SKX8gWQYhghLtirf6q6FxAc37zrCr5Lk/LJQpFFD+W7K6SuhHDdPo12lc3Zp
h42iGykjHIRubk6NqGWPqVb1+G8DXibPKp2tdVFdoVxpAC207EwhKDtweSKHUoaQ2oCZWifOkvra
iqLxGnEwOQjVmC41zo2kp3MgSg6FGBVhZyZ1JQb+kXgXgebcT0XW4RiXRs+QkvtzEicJya51rj2c
zeJvHeTNS91aDVwpszg3JDzejM6In9UQHzTauEMq/FEpPYCoaa9l+nX2LeZStjyLxhes9qIbAE6y
3fTyBNS8mrHm1XEP7CYtui7VJt132lj6FfabF7nKzMRuSNDaZqNo11IqFVdwzPvdkurWbmlK7bWT
KFfQpI0NT2SKkJopVL50VtSerWqFV6KM8npU9Q6/z9nofApbqPXrQXsVytI4piSJb0NDYwPflDOY
cXN6zMsQTh4+M7d1Xui42TXT+GVth+oBfuEQRH2WPzWGKQbkn5u9OWKHiWRf2OuTFL1QXBlOMAqr
BfbDqlHNq/NbqMWkfrvB+poPgulJAEwxdtIb3V+0CcROmQ97PZ6AB3fgV3Vgm7fQ3MRLgrDovAgV
jnNDkx2lFIhTA22TTLnRY4wnN1Y5bhaaY2CZqXA9hnrytasbLKbaAkvoUslndO2JYHxlVwNDuFki
D7hER55+FeV9UdUEKJWG6z4eY/tSWcfrJRQbGgtg4WAUSFXbsZRKdkEYqOe+EIHAanOb2BIGRyer
aGD2KRJUhbDLrBjyTmZcmyaug0yK+D4uDCqtqzjXz5M6Lq9tvwIy7qhnxbve0qy9XMiNHMyh0rlk
dQbo7xAtKIhaRe6srQp0UjMX3N7b1tfggAfmLFi3mWr2Z3FpZAgUI/xngOfr7SLO2oOGA8lj1VvZ
eQV8BQBBLC0XQLl2l2Ox/gUotYJ7mCS7aZooQdEpfTAomXVJsdOCA1IiwltxnA97g/xRUdYBtfPi
oIVS/DQveu8wlxs/q1V2AUy1Q2uFPd6hIpnEulC9MqmrPf1acAhkwdyPJcg6kKbzfAFtJu3UVBDu
GvKDx9yo8PAGi+O2WjK8YYs57sOiloBf1lDJV01GIYfZ2yEqoROQ0iZLYUzZIVca4ykeddh42LD5
A47UCBfTEsPUTkv28DhwjK5Zb6/HYqJg1TNl93WqjC9zLYdf1ijtD7osmaiPyzbF23MYofwO834N
U2BiYhaDnR17I/kR4d11LXZCFBSGTPPnvEoLzvlDdyhXvftRiIK4mxKrdkujHy7j1Ba3obZgMRaq
69epCTNXKUe6EDHmc61F6e+BSGEEFUPrO1KvMf0SHnVvx3ORPGGjYYESahsoaASa1NpSGnuHNLpv
yVXHhBNmu2srqfzCmQ5PbVVFPnzk3sXFrYagjTVbMCXh6iYRU3KeQIg5UdcY32UTCCf2eA1Z83bS
ZOq1VfjY8ByoHdM6CuJgsVDL3dUEbu0pAap1VRhZ5mOPizgrTdDySgtAXr566jdr0da2kZbtZS5E
qG0z+TawhqEG5q7CHS0Wkmsu6TL4uTRoGNcLWxWrnlTtRTLa+DrK9ZhWHUvCmU+sq4e66fVdLgrm
4rJpmt7grpIxbXPpMc+U8GjBLxS8SoylL/HQlmcrTGZ/jfuY5nKIX/fMh4j+yqzGrDzutQX3W9xO
Y8rtBGAZ/uA7at3NdYHTqIATF161mL+29W0jZoB1gRAEqqmNYH4lcf06KsN8y6E3N1lh9ffmorYH
TP/qg1wIyT5NpBT0Jeawk9sIc/4lr+hHlpQ5buxEkOugzIvpWoriXPQ61povtdylx1XulTsmG+t1
vSjX8ygyK4w0UoMlbzU64xOdnCwtN6gHYKw9WDogawAYrFrTXKXPcramr5mY4URaWvWVaEajZ3Za
G/TtYgXCKGg3LAagVOe5u12KUTecqu7VM6W2rVdBSsg+Z0mC52GamDQuDIU/VLBSZlJYta3Blf2G
57gk2V3bTJcczWoI1HluHzUh1ho76jvz0kEI4esA6W1dvTQVdv59BzpVsWhQ6BTwY4rUTW5nYGav
AAYCzSvkdR1grlWavqG01oNpTb3pbkZwopOUDQ149WiJmM3KSXy0kr74HuPzWjpzXLN5G9KFjUE1
lOrgi/hDDV/rStDpKZ4oFiGRGaPUWUd1GYK1aL50y0QtHpfmzNabttkM7oC42Rj/GyTHk66j/Vee
kubKmCCTsPAueVdf69WIEFDoEpZys6wp3+uRUB3XXJDoDhjSTLOreJXIvUZ1eiUJ2DDmtEdJt53A
LtBpywxG7jib4XRKjdnSLhE4hnuJirbpFLU55gdMa5fKSQo44O6sgi44GGuRmz9MKRtEz5hzMp1p
PtCAVCA8rMDhKHYVGQoVezrQjTss+bhQ5N4QzAzNjFt9O+bafG2McymBGa1baDC+gATiKRrM8N5K
jDHAFh1D624ZxAe1ik3d1pJF2BdrKbRuiyYrd+i2lLQXTQ1hH5P6aB9pzuzz752VYomZhimzEqO7
scbFVqxy1p1pSG1cZBUo0InRfBkapblO1CytXGUS08nOTC5WFMbdBfHDWsGtnEFmhHnzrcQcAWqk
IBTyVm0d7mK83N2ob5p9REX3wB0lYlVIo9SG60EOYpldt8E5id/s3JrqZzKoS25XeZW/DXEHyRZc
xbUyS+ujBGAK68qVRUqvUsGPi1zc96PYMWm7iZukacrrqBOEo9IMFSLzUkwDayr0vazVaGO6DUcm
pSFE4QgiBQjB0R9HE/SJVkjnXsyaYFnGJsgMMXwB9t6cZ0FOD6VeKftUascXDSu1hzIFnwnhxoLc
kBXhc60tVF3kaf4Wa1b1QEVTje1ZjsVdASP5ui778nlsZNFXulB4VMYeb2osGPUgJOwJRsnsHtoO
8RJ8F1V8UY069UN1Nu5zLU8prbCMX+JyVh+qXNdPeNsL/pQB64UDY560GethQ7dMP6Gbzw9hqVlG
edZq8QDyvn+KpAJ79TWqIT3Jk/6Cb2cZyEto7ICC0ve3SkbxjJ/YcCygNu6QebR7nNflC5mmOBDh
QThZA6zV1gu4uJZe90HY13gZzp2x2FJmgjqbhvol0oEXGmOlguOsxvk5jlNNcKS4b+9SEIuEoolc
pRilmyFaE5zeY2d71hRO1YvWEZccuT/g14XwZktHcH10dEx2Lw/V3apJ462hl8Vbm6mar45KfR+V
Yv5dzsvuOWeD/9J1Yk3yAsEDNYx+1r4VoyC9ZfOi3azaop0yWRgPPChHP5WjyauHtL5aOmW4XcfG
upnHqT7nRRXeREY8eK2I1eckauYeCV3u42UT+6AIdQCNUKGKyESy0+H3H6WwmduKqBKgyeDr62jC
urAs8Dhx7kQlXAzakMGsZorohqFkXNLZyA4gCVZM2AXJa2NpvUN8I+61xYAimaB6GssCbFCW9jBg
RmUvyqnsIHMCA2iJ0F6sPsEYP/mhsK2DVDDAHR9MzeZXK470BVN+xTLfAUoJDApTC7s05O6tWcbx
QZLy2e+aDKRmlpk3+WrqT4IW6seOVe1Udr2xMwc9cZZapV7a6nhsx7l0Y0ydJdlGHdYnFBjNMcES
8qpWahhEuWB5ZhHm10ktpF8ToNMPA47+AEkl4QUn8eJKwPv73KaR7hRNpj/MkhSdxEmMdyXoiZdi
gnE4rKD/sNCMb4qkhKmyw+bRysVjWdThYyiLeO4jAvJgD5m7PIlWvMO14iiZGAiuiDh/ZFWx/NCa
qPTbrmhz5C6ysh+lVnwwi7oM8kkOzy0COHy558Wvw6U6Aaj6JsDSemwi6PGVMqZ7cVToCdfV+TWd
ev2i1Dr2LjN+4W9bzBwosMfBPsFu3fch6kk77CPrK4K3yCvAlICxN9srQw0BZAmCBIaqyJtJckd5
iE4K0663MexL3ZH467vUSvJ1F1n6nT4mwqWJzfAEYAWYnqKmmNNyLBN9HKMuVnZoZLNfqPriKJEg
H/taRcIZJ/UxHPFpJf6T5XvZisf7sRKbasfejS7szuymO6nmYWXHMUhWVRuiHStzy+Yqho261HjX
lqhbnVSehmDoBPF6Eq3WT1vJ8GNJywIRoniQZLHpQxoWfOzhR69X9PZJaFaUiphorUGbwralg78w
7sa56Aogxfl8WLJedQRtlvYlpo+eAL7ZG9a1v5GaKr3ueKfXyIQumRiluwjc7X5GofMkVQiwpAW1
U4IkDUa8EiMXavNdnOa924kWulo0t85oCcsXk4VjZzQW0Xem05YlTyF6SAuBU9WK+hmaOMS8LlHP
FBSIWwptEZ3BKkufGEG5n8Km3GU8c332XhB11g2KkK+1tZP7vuVZquY+JtSg7GJNpSG6SGiH1nHv
/UaUMyu+GbNPhWiGRGweFuts5roMEQjP4y6pdT/jaXiopST0a6HRIHGkdDhE+hOUoO6AbAyWVA6M
kn3gfJCW2Dz084CRxtSNNk4msEysRX1ODbP2V64hKrQJ/SxejT5/9AMb/uxOlUMpGEdRdgf2vIHA
XuyKaWQ48FAlYB+CTKRilR67usHV4kLZR31leXrLfrnT0ZZ1Ul46MYmHRw2wthfDfDgJtZJco6Ew
9pj8ZnuyQ8sbqZraq2Oz28faMOyTNFkOfHrmrXMoulW2rcH1pMcYX4K3qmrAoCtn1pnSWXyq+nm6
q3Hgt1sTMAoCtva7nnGfL31ZO4YA+wqQRRfMWkqgiV46+qoviujEcTu/sTyQ5kSZ/CzWhu4tYqw6
RZLRwDl3GULJtex3jdB39yRFpkOVJ8lOibGyINGSjQhTteK6ntcGnLuuDReJhjN31NCBxx2swzxt
csLxWb0tsyE5yqSOvXmspL0SwWFNwojplKlrsyVocm74FmMZKx6O2F0bu7JMNQeGGAhSvUVuIvaS
F1pJcUxmIwLiIimnxdwE1zKQxC/Ckhb3akwsDbaJWwHfaagl4SwvxzbRcOltFfXWgviwj6w6+6Ia
83jXmxmZhVbqjkpVYjOY4Q7iT7iWb1dPWd7irMtumkZmhUJwKAarEQFiyM3lNRqs/oKld3+ekxhO
F/gotFOJotCGBtfCjec180xVqZ+yrqmCwlxmYo4uOsw4PNtccU8HjMhWT12NKxkkEzbnsq44InHV
cWZdmrxQm4brtS26CyF66s1lp1wRrU37OkuUl5Ubx68SJblvYERvUaK6QfBW/Xqai+yuKrtotTFF
zwwbjbMGUpnE1lDmnVvnhhTalNE4FrnSS9ibC3gIYtVzslZYUFOry/ClbmnMBjtn3bJZWNDJgnG9
jHh1OQobhx+iniSInMZ+PivjUB6qUo6fSoFV1zTSHNxZ05cHsbFIfMbd5BNRV5GXQWg7ZmoR35BJ
I/nUCul1K+VmkEiL6q3hstzKeRidJQLX+zhax/0sCKWn1/n4rd+4or0RLXCUkpIcatLsploob4RG
nL5P4yAczTq2zgrouaesrmrPGOT2OdturGGUub9DVhc2JckKVmYWY9tAOVw47TIvkwP6XXlJK6Fy
O5U0l9nq7TPbkQmxbwjvZDsusY9S4CwLqj8ac5u7Up3iJ6NYmrupDC2kyaoyXuullHlyOes/AGXw
uykGG8F8urNqwwreM+b/Vzz4H2mrxv9LU035rSq/d8mv9YPt3/xdPyDz/xdKBAX3UAqkLF0UEv/h
MWh/yeLmzswWZ2utUsjb/1M92HpxcMmhroo3EHLIzV78n74aQRL/QnAAR4FKBE1Z2Hn8N+UDhc/7
pZS6KSawzOCTqFMjMKHE8WsVt1AkcTOQ10+WtN4MGQEyDMk+5cmrie605RP0IarYv4/lockNDOHe
XxtLUrhzVy82NDe52GfLWh7+/jHdOIvv/0MpTvIAR8L1sZMU3espzB3SDsJgIum7ipvnUAtbds/K
Vbcc9DRIIBgujS55kRm/vr9hHiGI2s323r9fa1pxyLchrLhDUqKa+4wtUma8VNKzbFY/hl4+28CW
Feipc0C/CuGxfF9H92QjANpW9v7QqG/OAUcn2z54Xlz17hUCZcP3WGQiz7YXjKZsIav2tAuUOxvQ
YbEPbHOMdr6NWscPJzvQ1DEIAl9LX5LhtYj1qxyFPPjB+ru+iqM9YUUdgQ6KR2u/MRW9LengOtt4
Saw53tWVDe7Otne7gOdo5NqBfR/4MAZc/56AyG/EGvCScYsG2Fet4dX268E4BfeBMBTn4HJhFTP3
pwsP/NvT6ZT3z0IdOmS6voslDbGlpfpxal4VzeCFfefEYn5uCuu7c/a8IhauHdsIzWvbu9qxXyh8
exegzHmDPRPuIBmSDjOObAc92/PmNHM9e2fLgs6XvQ3iOnO240brfbvUt6agv6AQbzoJUENZufMC
EiFJ7aBo1qsAGNVZ1zqX97fs8YLLmz+ArfFPJz8lKvGfn90Bj/56POIG7Y2Qr9jdVLumxMPfkMGE
Lnims+9/WXKUBJUGUyeh/2olhLee2fiNL1KtfrVznfRmMnIYnt3MzzxOt696e3/vx+FNifTTv/hV
ud6Xl4UYB6n04yoqD6FWfLUDXMAu/i2nfuBpwnl9ffURVPANN8rSMAdKFF/NQkMRInqex873L5a4
Bv7ryac/aVfZp6O7sAN3jwl5yrSimtWmV50Ej8ygLSXBdFXGt1d2jAkLGlO7soNAHPIdFzvIo/bK
H8rECcchWNZDqQZRFir+NBgQpCwHI/79NAxuQFlF2IuG4NKwlcU7Q21d8hx89749BkFkkxDRXD+4
+GKrOv7lNKSzx6Qwo9MsR8c6ihPyXoQRq46fQeam43yulntAqJdEH45BYvsCqWj/cjm9nk5yYTmn
5+PxiEO3h1OvrVCGYb+oDlrlwn+npBJYT+3QO+vATiBg3oJeanb+5f7Ua/PBf30F01mfT8+nzRhd
Ex66agzCbQ9tOkQ/j5J+2fbHttKObqovD7Ydy/1+51u0BzGzgrJfff+eg2lKnw/LoXAwU06K9YVm
BHdiqxMO8X1rwmRf4rJErTYcs1yx8XD+Ei7ljYS1mAKGtKtAxHU3tm2XunQT7IKwsJ6DYBXtZeh9
LZf47n6Wpzv//vXyeuJSuvrc+v6R4JkKCy4MxV2mVu2Bvc1dFy+hPUXww1ftu94stxU0bWmIrkmO
eS26SUG+c3/s97hh7/eHu4OHOgWFFiGNb9CcEEbGrtHT2iEh7/WibBtZdIhWsF+pBKVWP5tGNwVT
rvh60tkdj+0lCdIi2esS9sRad5gIGiiwPTpXti0n8575bQ81fg3hdzviQHIxO2wnrV+PZAH8k++j
fHeHWT0OZEPLiJpWixlh2A17Uph+Ebbo1Exut2LdDVW7M0RqRc2FkwXf+hjcBtw8EnRP//Lql11y
4IbQqksUKadqodFO71nXB1KSqUimN93NbOls/97HrJDpyOIQ+XGCbZClnbPWul6ribMOnQTXVG76
HKNuNjw3WUlMk9aiSxKPtq5e2ilS6Ykv5nDTKckhsG+DLlVIZiQuC1895czxy8Uqp4dIfynr7DDn
+RvoW3UufzjQ2xTWV76NS5oPZwL1yBzLraN966tq+bidJri/5rXv+8wdbmTfYB8uDzarkcHSDYGx
Fc9zNNJw0tyDUf8Gm8zsF2/707TSo72rzPaG206gd2ZiOZMX68rneNHL7fwAUigfDagv06rAWgwX
O1fX90/52B5Op2ffnFM8RhUWicvJdZeq2btH101b+DQA2VZZejQqvJxiFplCqR/VqXob13W1VTo9
lBIt1/w1Em4NQbnqq+I24Cmp7DlDkQ181JWblfN/OZFRY8jX5xPlqOFAReZqfGrHyicuBknQAbUj
i+/ECjYyJE5mOIdJkIwUVyoLSOJCX36k5XcVTXu2aIwXqVtNHgJXWIk+27urQGn7g32bDJYX3Ppz
qXvc/E0nPPqXtVU42IHbsdpHjfxSUpsVepMTRW4z5Img9DLaqThbXExsTqTq95Q3n2wb1dNzAC57
PL8/TnON+XPx8/7+xE0Jn3i790HEcYgt2ndW0rEyAK6s39t0uPaHNH/mOyiyGvgBK2fDknW+8Bw1
3NPl2c/0zHef+c8VfNLT2DyBg15K1+iGY5gdTpho+M1Uu+5ppjfVdVu27YPhCjHzgGtkjo4LPnjv
up0SxHSVUkW6SrGbULR7vU1B4n4VUjqADdCO7/HR+/9ia9JpzsrJoWqqReZZKkoY8Lzn/af393x8
+f/e8vffbi/ffyr+/oSeLZvZh4X7HlWVuflPfEWbIAP8J95KtiDsp1/CJiRe+zsUiwSTBPT2hvfX
7299f9mrY2IXcxR5VSISalHdLgmOwuIwb6HW+0//+d37S4OvkNn/ec/7X//9r//z9qHU3lRpo1l2
g9wd36PGCQHLPz++nzVSfXG5TxLw0LIq7zUoKYd8O7x4TcaQhEEUhoQzbFixi6ScSsH5EI8LnFNU
Ffy4vUad8BQ3K95LFh1lKpdKJeRWbySxhpxZ9LErs610QbeX56wiO5qVOVDcVgekrkoBTKz1VA9i
dR4io7etImHJX6KBW5PW7XblGU5kSimy7tZ9pC6jE9WCeheS6ru1lltMWrS799+U5FxYxfLs8P47
vXkVzao907ZmJ3KynkgUdhCgp+6SyGNo0wY8gE8qsivahDyqGUYgmunS2aZm6jshTsEodTnOulH0
v4Sd127cyraun4gAc7jtnKNkWbohZHuaORRjkU9/PlLG8txnL2DfEKxiy5a6m6wa//jDuEJiSBai
SThxZdrhM2qEg2QX6aBttOEz66zkrIXa0wZSPoxu0Cyw+TNem2MEtkowVZO/BnIZPuN8suEoXotA
sy6+pk9pJal/RA3uH6ui+3OY5zwNX9loeruEUS80ZcS42NGz4mJNB4B/8xT0bylf5Hpj5TtRBtk+
y+zumVqqf/BaVL1KScOcnZl2FOHoXNB3pWd00L9NBVFzHGcdktzCO8RqRLs/8pLP2L07BBb/UJwY
uerIZlKNwPtKkDe7otNv5In3QnaMeilN7zmPVGSSz75ov67NU4Zvr/pO8e6q03svbhJ/Fnptn2Lz
qtIVeEk9l1YdKZP7plYIqwmykXJfwSFoGmpaaez6pLKW81Bxc+0Uskmjla5vEOpmd2M0mrsVxLQk
mqxbRkhCPTM2H/O/ZrvVu+br1nn+r7AG+FWFoQojAJjB1PlwS3p8rMccwB/aNU/bAOik+whkbX1O
J2PqECkh64/CLu3PkRMZCPmek7MUZ0Y7NXftqwD3vESOSWpn5w0fpjn+uVBPF9Cw7ppCOTQ28KoL
PLxuokhDR2qqJ2m26iksuiOgW3MDnO0jiFZRGWY3fdS+yX4kRnXIjf2gKvHKzMmTH2V3lcRC3RyX
FgkZ9QKJcWze5rlOL50DtgHf5hEsz5WiBcVLITqQk0i5d33sPAzZHBQ/zh+RqHeaPZqXtgv1QyfF
iYLSuMxTTu4Ou54O0lK20Qd2E/ItqqigCDvrr4BF5GnBMdo7oggPcd6eRMrGo2/V4Ojr5nhy69Ff
p3buPbPpq2oKy7nyt7143thoK1gENsG0fGp+0YUUJQI4PySujt8EZWzg0sGah15nhZe+NQ6W03Xn
0G/JGtAycxW2jZou21JDeo4cuvY9Zds3qXsr8oz886SrPkeDWtkrzODe0mc9iVHzl/MFcOEj7lfe
65Rxv6vYsQyNra3olVkvOjKC4xAb9KcjhqYa8n3P+kvR19ZLDi3nBeOz6QrC4HzfDQV5vK68al6I
RVBity+lpzfLXnGS/Ryy68Wtv5GhdFeDFOEu0/NgRRfUP6bp+Ofge160R42/neeNZAyXRY6nZBfa
Z+nhz1VhRfRR+OQTtGBTd3us7LNtGCltYm49M+3o1Em3vnTCCJ/t6CX73sfPgoekJF2WQHnJs5mt
CAdw7PcK0H4L5+DP1DwPAcBlm9aRRFu5LV5ApACSJlZWi6E3q1Nndx/qqDU7kr0JJ3WVhqzU/o2+
v3kxG7GvazrMnUc7sSeb4tzJbnzUKPuV2rDfU3vw4BkNwUENw+GtBRvk8em8o5BvtnwfSdsKmkfh
eTV+Dk351F2l24oin6A2xzzY5B/Wm6AmmbcIErfAHNXqVj07kaLJ5bbWcnH+e2ao7b/nEOUTUNHU
oBtWrbXsdfLgmDUdXCK26x9oys+NDXdCjZqN3yRFvUr8vqdobPFl1FNlFahRe4XuAinnf57heZ6u
jIwgQniIKGJDVd7mw2CVzdk1xg2kEnnDnQJpaQR8m3qQNl29zV8iP+nWVeObZ4xGhj0LsbojgFG5
ZGlhrUh8WRS9OcLtK7oXtwrdVZ0kCqGuDIktS/Zu4jbLvNW6Fy9RVahYNTC9B0L69b5asYu5SWrf
y9oWF4Ej0dd8mNnhMlP94ZzRBn7AGniJps8htgXuj/SJ7TG0ToMi+mMRpfUGNMd/morZLiy4YUfD
w2FglO5xaFT3WZBof8Y9wVuMMhLvdqDjlNdG3V4V6ZNqKdv0UD+/5xXkjb4kv9fuhuBbE8tFqcro
uxHV4tiHKCfVthQPRRk/5Zg+NK21fyErPPf5KL6Pna6sbHRQY1IHazOuXaj/Xv4TKmW/rXK3P/M8
lOd5GFnF73lqPoy+K3doslV7G9cYnPCL+nesCZQiTe9EgPt3Y2j6kxXZ9/mSF/FoDD2YfmpuT2WR
/hOTC3kqCtt69smqVDOgXAMaX/9PbGJ/Sr4k+b5JX75pXrXS+0C8mElj34OkOE9c0ocBxiR+QEQs
92gLL3j1GL9JRVrqnSt/KlSXk5sEuQ1u8aNRaCJ28MiCqP8n1aVYhKJoXwZLJqzkpnMcRr64k7Qp
7R1hHawsufZKXO5F9i0kjjzhrqY0yu208KEdqS0YnKVuYisfbrT7k6tWNOuu6l76wSnfAbaNtaql
w86BoPuegE57cSnepOx3tRWnL1mo/1KsJLm5hShvlXtzEf2fzTAiSnUEdtr6qoW5SeIn/kswEgao
ZG11H5k9Bq3xo63HZqWDH76pIoLOwybp0PrCeKvG8OB04zYph/DQqz4t0ZS+KH400TXGyiWT6Rpn
vYQYeqd7GVzSi2sny7ahEXUvUSLdnTs24IvT1b6qySONAvZOquouFVcWn01Fm5AWzy/IROEiD6T6
EkvDwJABq6AwG5Irxi94aijuhuZ2+dalbbPi+5bvzWnoxdmn36rymkARuoS29x7DOzQxrzgHdlCz
EdKq+zTlaFV1Dkm237lJZdhbQ0FIZ3SddhpTVz0NdsoOpTajtSbcT9rn0CdvdpiZt9G2jZs5ndHR
e9dIND38nRcTo4s+lUdQXdQrTz+37mHi27+UINoHdHrfHdF1q1ANaXsHdrOP8Y5ZDqnq/xiK381o
Od/Zlq/54OTZkNxX+Hhbq3mYskpDY8wP82g+ZKwSCxkPw3ro8W3xVXiiYEn6VjagQvP3eugtdZGh
3jqxXhdvGWvuoFbpix5ALIPZjd151pI6OUbGadAysulpGW4CBywodhA+Y/q2tPRSO8Gdy1/o0pAY
CStqV/de9lJpMtkphu4tbdlsKk3J3qY2/iIqbPWhdhHNxELt1thHpd+UStlX+O7ArR2DkyaNfkGJ
aLxmunFyxoK8xtrK61VRlt4ySFJvBUUJJ5LMpxMH3obREGfk/v77LCCa9uPv6zAkOoxxvPv70vkF
MBmDBbmtB683tSNx89EKJkS1ip3GOYfTYT4b9Jg8N+WjSIV6jLoGyi3NhBUIKLtAPmXexrLodpEc
Piuwv3MyZX7Hnh2Q5yfVzTyUBgGzdtqKvRX35nU+8Lz5xHZC/deUFlXi6oqVMb3IkRN9xy/dLUha
tuy0OttphlI/hKyaR2wf7Bj6bOgpBL/j0nUgwEzsBoWCnB50sbb9Ev1qFJAb6kNJEpp8EV6g/vb0
19ZTr35pJ/cu9qpboWjnuXz5z8iwGuPVqaWzCUzKbzoaC1V6abH0HVx30liDL2dE4TPxtOg+XZ2r
orlSKqX+5xXz3PyKnGTaWkkrGFR5sp9rhlINTjo18G2uGXAXxJOobILTfDHB3n85Ks4ICEtFkVYS
dmwQOWtK0noLFASNYumPzUdgD+TcVSpGNI2mfKvLyibuzyxJj2eYpTmkyrJO92rZwOEqwxGierhr
AfHfRYd9DB9Deyr8YTxj2sPWoPO8D7NygREjl1KIxVpNUrlADVA8vIwOv4Nd1JYNjvZsexqlbu1H
v7w62plDVGD3wlagiKwSovdgPLjTUHlhznTWe0ffDx3GJDFI0IW5Yt2WJn9PFHvr3MmVs5OIK7qO
cT9oHbnXXuNjuxm6ynK+2qS/Re0X/AnDcBFuPlws3/JIaS2KzZhG8NS91pOXfIRewr1JEdKIaM/j
fzN25XCs4X9/HQwYl3ANY0MeG2FdIzXLj4EXuqex70+OMBG1zMM8aU6jATwlUBXU7J6XNa15sLFG
d85fp0p6URfVoq2i5lQ1Al9iI2JxnA9sduD/jGm/ctqJldoFyyE0Qf9E0TzUetTWeIPh3tO79cNo
VNKdKzYxFXz8e5drW2ts9NcgM8z7oGNsodGwd1ZNkTjHaAiLS9pp9qap4XJ1evhQ2GhfO7PTX1Uz
fmS1PVzHwnYuZuJ/61XlPl8X0/MFruDDm14dhwhc+hZMSTnT8lW/mco4XihMoUP2o36n1WStKXLe
CL4pdhjgyPNoZxZJHXpHrte829Sb/ApUvlanG7KcbshC4sfhtFW8mud8D2K6kjaPNvV/ZSbNpMom
yyYiGHwlKcc0fLWMb9a8uY+UYGOG5rmKYuN18H3uyThepwg+hO+pd01T0ie02b0VJeZblI8NVALl
PRj1VwX6Ezjihwl8sLHUJNvMv8v8G2h8RTLc86bGtHF0iuYf3fOVtWHb1Uab4IqsxAtoHoYVROgy
vxOcOdyD+jj//HygLSOWlQWjDRKat9LLgk1aAENn2+C5vbBgt18nucUVXzF1wuy+F1bQXHtuKRap
McYJrkil9uKWTn9XLLGGZ6i1S+FU63nKGRPtpVZwz8hBUNe6SMNFWajKturxpkyT0nJWgaN665Tv
ilnmGbRGkZ0sa3DPbVEUq4BH5qfI86USZPEvQq8hvNYWoGgW6Ru4eexuBxXIS0/yW2l0+c2uhpvb
9meUI8G/DqoH/Tt3BRCqaK48aZJf/+MEQCD9mukzd+OrQbdTBr5IujCU3fx2Ul3BxRSKsoO5Gp2K
XPy2pxt2PmALph9tiNbqfL/Oc43hDpeyoi2J2fhVc8x43U41hd1rwy0A9jj6Vn3/muqSfK+xDag3
+nxMifie6lv8e1LdPIbumHxHyiBCY/jehHF2pOA3lyH7z02HF+sWqkpHARDlR2QFxlumgiyQAf+S
h2IAGlOsnZ1APytkBBFfSQeLxosXbXQva9dxkRsnq07TFbL86IdJx6pw++Dd0GFlfn2DPZHtSsuf
nC5y41VNKnc/D8WQF5dapzKAJnEfM7daO01lw+QaqvvfORc+DzqZu+lCE0/y/KZpwnN5uAgPRYQO
NS4+BhYIXTg9ACpSUbh9nKq4qLEMN56m/4zQk7T7pJUD3DIrpo/r2RdHkRBG0+QxT425ygIaSuyy
LKjDCREox7aJmocshx+uYvVfo6Roik3GLm/ll1X4NHN0OHo5IrW24UQlSYWhUOxmN5/C+hhK2rLT
L/wH5JSC7T1iBuUoXA3XRzjl80HB1+sGNnArXHc81lG3gy8HmU2TZFKbOcQ7YP0WMiAVRxIE79j1
OdecxPFvXbL1eCzsBk0hP3N62oSt+CcqqkkgwaiDM3lVFNwzHx0ByZ+V3qClGsLuaFZx/OhKJHDz
BRzLmoVRduYtNpuOcqup1mlu9OchDyUFGYd56I0GBSpV+cZwSnHE5nLX22r5nteo/Von/IEeiWwf
T+lOUVellxqfQt4UDAzszH4xO/PP2d+5vmzIqR3sVZU64cMx7JH2dBmcfLWZjNuMYosRqHLLUJ0t
WysbD6VaEXfnYDY4FfG6E/vruE3CvVZ50T1MzZ3ZA4dXQ+ygNRiVs16AL+dCHz6yQn8W6oDI2TTT
1YzA2fM+TcWgZNlZubIbTWLLVF/7HiWRw944K86UFhHoqaKsvcxMYMJHSFQ6h5XSirp/FPQvruJv
LAsR2Tj61jES2p/D36Fw2u7AygFdiFZrTw9sEJ9aEv+cT+Ay/OtEeOlLAlqkNW109cnzlC0P0LyW
3HWB+/KF+BitF548EIBN3yXq3tatbP9171tRHlwA6Pq1rIp+jWVZeYEddVYKcHI6PgdTZNWVXSLl
LDXaypoUh7otl5Dl9deyD7x1pejt1yKQT8MwMENSt86OBX6kGdVFgpz8MzTBbshG/8O1lZEAm2AF
T8a5BYqd7xLdguEeFB1mnm6EViWNKMgT6JAKjINhglDnMyUw5TslaU7WDWckcRLcBIa0TCIt2sEX
VY+D1cglz9vhu92W+rIYe3FsXDl8j+9ZFfQPrxvstZVDIYjCEs5gp2snxVSTc4UadKt62aPVBJvT
zgv8RYEYcp8KGT7DOrJocIzPVq2ugJXAiZrV4zhYRGy/Yle5B/pyfmXSTl9IXbtmUWnsS0xMw9XX
7Zlp+T5suxHTO1t/NRTNPMoU7v8Yu0d12jOpjdedMkhv7WIeZ43SrFOF0koG+Z/LZeC8YNTf7Y2p
Hg68sb4WGxC08oqUZ1hHiu/sE8Vf2bVu/woEHd1wHEEq2xBsjJur9jvjdRS9t0l7iqY603VY14a3
6fsWnMns4GyyGun6CF3SEaV5IU+VO9SkYPbY/fbN+KugNX1tnTjcK73WIkJkEWxqbtVReMPaUlq5
ntfDWIvCcxV2JF5aFvDIhDy1lrkY2dd8Gj4IK+T/4KqmZn/wFOODXRSGBmqYXvrB9bFu/d9nRar/
+2rxGSLBxFm0SYeFFH10CHOxp0zRTgWmyFBaxgZSROpc5qKwGqJX1YjSaxpV3K1RX6zx4w2Q76X6
tcEAdA8QXu9YrzXMfNsfbqU/AidKXt0yx8lyOsstHERLfMLPY9eco6nY752Ity8bxuVc9s8AwDyn
K7Sgop9iavoILa2PkaeFCyPrePjEdbkaPZtEpbAa96QDpTdwgMmIg11JM+LuiTEmMJKy7CYkycS5
8SnJ0v0D4EFxZQnspkNFIbhzmxId1LQOlqbozg456eEq1XUfAVn0m/8RD1q7ldiQauVOLQ1t3xfS
u5qRTT5WVasbN5pkuvOkivRj8PtDhh71PP/vFWTFVQKfnT0QGBdyheRUNja9IH6r+RCmzZanHyIp
/G1PjUCI3jl1vubbLL7b59T0QIXiZxNEySlhjTiDddQ7C0fRRdqHNM/6MtsqUWUjOe2KRYcnNJqW
rNq1CPGIJ479E7ve7hsc+oXaAp352St6afuaKPy060TZVoam/aQNsepK48WNAvvX6LhTIZj/sDTM
pLIUiUcOUoSJEetkXhjibT6L2GG89R3PSyWeHFSRa629abH1+NkLkt2Vayk562VdW+cuwqZ5ybfJ
3Y1p1uD5WbGJ4Usd+5723k8kFF8UkIwHfW0CahJ20IT2uq+MB07L40mKGoq9rjjfh+mWVMrqlxYa
P11kn6/aaDrk2CfKHlFHfmsdvVy2re/hkLIIysHcGIY2QrEe+0WowRqbzyCXbJJmyC/zVsdKIhca
Q4jH6Zhkp8aOofjxT65UN8WSxy5R+0I3ParJ+FBbR9lEZtp+E6p9LQ1P2VtjmG9IdJMQokO6NVMN
Z0/DUMT7tILoobhqswR9q97byYx7UknLzNoooxLs5mnN+q/TUJBdQKM7Gg78g6vokaiLBnwqhd6m
97vcBlSyM/MkRyW8e10cA51hfi2sVvlWaaayzthSbudhmbPr6lrRHa0g33XwvG+tj5c0/T37VwoN
I4lB+MzUcpdg0QlcY9EcoOBCeEEF//L3tXqmrVisi08v1Wk2g9UepVGEz9zy6w24kr7C7zmn30jT
x8tCsR3TkkDkiDXOImNyifYYvvPcGB5ieYms4zj1P+wwqk/iqzMCu3gPh/8ybxxDUzcOOQbgi7EW
XcLTT1RrmZn0UdBPH83eG6gae8crj4qpANK2WbX0erc7BgNrpvD8Cm0zC3FlVDVfP4mxUwArzFHs
j8QSj0JxvVffDMstvtvODpPvkn4a7U9pSX+VjVLf9oPW3oA2FvMm9msnyxqyb2Osz+ehZVkOGHqg
bkI5JAOcM/o86K2LdTIYwTvylBOAhHyWvV9dOkeVUEjT8D3N9XLVUuBB7Czs787Niy2CU1tKIDXT
+4flUVTZCiWGR6GrJYM6y7xeTL0JWAIhr9dTB7eLE33pB0jrnSL+Pb+382F+qy2Pl6IruHzVFIbr
fQhDV9g+6IhYMuXwr1UrietNbCPfx6JA3dH76l4Al5st23YoQtMwmrrDSKN+z6NAmstKmvJSZ0aw
QoHprL/uemEIgbC4/ohlNkIXhAMmysK5Cdt3bv7SkZZ5s+TofB0a23pF/RAd/05l0LrQP22RlCW/
Kp7rhWH/wsFKX9SpjUZHBpRLEabwXmaV2FpNd0KZunSJiBnazI94WLb6sa3bdzdhQZfp2J/nIhFl
Huk/2Cmc9QlkY7v35+rf180vqXHP+HrJfCGwsQZLUOdfXANcxu1auZn3LohAkjuWjYt5VGC9gbbI
0bIjDTS5ja03WTQN3fRCLMchrn5HVXYbSlrecYkVUOFU6luT4ho6atJ+DhJtXJiX9Q2JPKH2ZV6c
EX2YOzfEuuSrDyXRb66LCWJZlc5wri27O0jChhaGLdoTbUBtF9l6upr3mviclBtgcZ4bVvassL2b
dy9IbfOnjv4CH2g2lz279yZv4OOHjr4uJxAEnBmrhhkc6Uf/bookWM4XsKOzD55A/jL/Swhc/gx9
TWmebZUsvf9MzT8wv+LvzwdhzuMVR8qNh+P2kQ4/Zp6GeI2LrKBTMs3pdttuayvB1N7Swgd77leR
VOJd0MJf902l75TUKynRIFnJfmVZTfsJeTlf+J6TPAMfSmJj9sGuqBzjmZY6ZB/U2T/LrjrWZhB+
l0NlrqURp1jYYUluu/3W1kv1hke3vdCHKvvpqu2mTj3lexjQB4lSie4RZUqzZ3nCcnQi1szUkABZ
4qLpjPeil/W9tvvD/JuJOk6xBEv8Q6FrzVuksPmefmMPDggdyrjbpYqT1SvSmmYsIT4YeKI/A0Nl
f9KYd78xjTeIgsle6+2p+MkJHbVhC3zBHG0J64zVaDd/xME0jDpzW4DJrK2JHtMUtK2T0DvMo/lg
BGyUjFIp/sAX+Px1OMRo5ZtjDSuTRg5bn5EFWoAE5IaFfg8cAU2oQR/a/Uftw+FoocqZocz/CmrO
V6zQuWgViQw6tM75fjam+1w4CRu/xoTTN43+8yyguFnZrVZe5im1wcdbjInE8DV2tySHq3uCgvyL
4KuNJL/uv0dxvs/kb9PoURgL2R3MAvvDeSgUaMmt6eqbeciGrVxC3bB2uqvWiOGdpdL7yWlm84R2
yA5Ji/VVlrcgh0n5gu5envxRrx8a6T1nB64zsvaFo+bhoZoWECUV+i7pvWbpD6F/Cpz+G/uM6p6Y
0QCDNbBRj8U8h6JpbBrQxjE0GBb5MBz9Oq2OyRjU1/mAUKq+Zn7/r3lTV86GFYUQvKBoFF1t7jLX
/PaXoUFXAUn/F4Gj2YIidOeZ2DHPRMI1VwSOQZP2OppHCdy+CBdZCiVF0052rR5IXjBuSo5NQ9M6
+SYxzN+pI9tloeF5A0O2XXosQl9n81wT13uHBQoeowAXkjABRv6+g20CqAd1in8SYqsXnKQa5AKl
+1PXkqVjFubv1jGuTqnI92GgvlESp19j+mAsY1ORF1heMPsyvXy3cUlYRr1VHTW1t77VAyk4G09v
swISSYZyrbSj7YwAkRGK3F23Vl6H13Iq2CbyrBgubaSW+iIa/GMSFeNhnpsPtZ9VF9LBBwVJmZGD
gKeazW40YZN38ZF6DKEhb2GQD0s3COXBGMyfw2hHzyZp0gNdT2MdaNRbyNZjPlIsMEJly9Jp8fww
4IJkI73Yedw2PWGkijC2JYXDBVclnycD1LyuCEYEzgz/XogsUDM+iJ+TtHJpp0N+mzeg8wG7ohVw
OiKpMoCOx3a/8MfgXMm2PKK2WwbwBm+9EbSnvtb288gjdGOXxq1gG8cXMRD+HlEx7dT5e6hYCnDw
0KyUJg+XMsqxM/hbYs5nbouCQeg4MczD0PaPjZL5hwpyhT9q9WkGlr/Q5b7FfkUhIiKAgbb0sLj7
QfvjlCdO/g1IL90lcV9vLQvRY28Gqbw3IQ6QEBFZezTQPsNrBEkG0r+kTvbnUGcJwXgBCuAvXKXu
jE0dRt2jp9Gy+m9nhfDRHkfobmmmltnKizyEaSJ/BaiYcG6o2q5yCzy8oqaT2GiqeKGpt1oGNH4D
29kPphI/Utm/hXoL1WIaORif3CJCl+eRdPR/vLYbNtjKmCcXj4Sl79LhHBzno3bwVzGqwDxVtC2W
pQXe8lWji8zxN1rToYH2SsU5VJq+mHe2qRXuvSaVz0TFY4bYAoIs8RN4q716WcyI2TSvTfO9esbh
27zMb3hn2MgF28FazXh+aIMI/+l8CFvs5zdRmP4PYm/sP+/z/O42HbKCXK2aZVDI34Gr4wcbW/Ee
IZT7tYIbfFxfQ0RQ/troyeDQQOHWxeCn23mJmYepTCJiZchMKGO/+272HUBWxcYlh6SWwpk9Bbbi
IHaGziTovXx2rfHLYul6WLVhHBTCcNbzD1jaVMVHr1mdn9KqSje9JzCfADN8LUN5rTp3/MTPjW57
6cWXkrbr1bVHhdWfFjfGH9kl75Nzn9nGr+lEMcXXyTDN9GZ0ztXS/DVwogSWRVM0eQ9brVlqGHEc
rZl7kIRnmKLOHb+F4iUeetI56LkL33dOZCRADZlepWcZSGhJr2P+oSiUDftb8lU6jtuWj3Vvp2a4
b1yzPBODLgAGu/JuZ0266sH3Xruc0hEKjP9RFPp9yKT6u6E6QVq8gvWnvE06RBzavPEYB3K4tepA
YnvWdT9wv7p6se6+SiX1t6YQ1jbFKM7CKOLVQrCD2L+4652avU5OFB2AzltQRcHFdif/lLxy/w83
UFM1JhXcX29OXFAowA3bcgiVdi3s+/4/P9B8DPwJA0+RxchNF8jiEge1dqp4szLhwIpFLa8R50kE
tNdaZXEV/hhtpFFpJ1PQamnCVwQ32mkIWW6QwdjQuHI4QE7t0mZTwFJcSEJjT3k7thrARWMDpTA3
HwITAzJZFIdKoTk8arZxlDnmSgKt8jfAsxP2UGutacrrTFVwhvhlnEZ8Rvjhm463IBUL9il++e4B
RdIUjJKc3MaITvFS7QuKtLmtCO/q/Wu7TqNLvWckLi3s3LHuuDihBC9LgTYYvlIxxEc05OKCRV6J
9Z2X0K+jMkq7DYjR8C/mhx0OABvQRZdSk3wZ0Y1QlIf3bhqFARZ9zsItgTXnTpEkVCtoneSVxKqD
wHVun45C/XowuGr5WVta/mga9oqF0rwaqJivOQEcF4dfqrGVZRKyP1nA7F42Btkwi0SnEJvPpqtG
5vxwixAhLtNfL5heapq1iT+aIa5loW80vN0+K4fmQs4D/U6TR9k6DeZR+dDeRFfRqYUMAlBAtZL4
4y0U2SXusha1SHYZMS7AA8zOt2NX8Dl38I+sshy+K23BTUzwsh+5Z8conG2rDCQm5L/1g1Lx7sQD
0ReR2Z1J6iGksOyaXVUSKWCxT/Vd7hOZGOTJrAqtozNNpvrSCoBo/HalxcbRVMd/aATUq6xIfksJ
7tIrP3Md25wUZbW0nI+xFfmajqaLgNFbB7GxTsvsE0udeI3ME08rqE2V/s3sPsgh6jXijUTVTuj1
IlEP8GBsqcL3/xUo37r42lnnuNCWg3bs45uTwm/wTqMeXXIY8lJ3dsSmLRt6OmOhAtnhPEK9SwB8
9hJ2FwhKPZ3HgoKC9jaUIQ27iDsnk3GMvq4J/YjXXXGwAJcWJnz6g/WhmXsxbEtMyvMtXPmoWKrB
IRwW1is6D6P5Xbj7ul9iXwbbbqFq38bhIbE7I3mjuzXpFb1lJPeEFtcpyTfrvFyV2iNz19ClomUj
XiDj+9VrPS49hyiV+MwiE2Drni6HbqUEUPRGfPGKWiHsKYKEHm0iNjhmLXnrSu8w9Hq0rQqs+5zY
RNpdJXzMarDu/BapXoY9RWO3S6VTD/1gEWjiD7CQQKrw68zYxxFoPjzb5oc1vBU9xPzvWfbUhqfd
/PDkk0lNK1Zat439H3nyqqrnzDuq6q4eXi1ub/6M5B+tBd1viVYznEWkVssuGA540S1DCVUE8msz
4u1n3AoR7IPqzZf/5DykwiBcaM6t6neD826F5LTZP8L+WLtvor05wXMpi/PGkG8IlReRgbq+0ZcE
OJXILOuwW4lwU+ZXB4cgF5WcsU/L15AuLsRCDTyhQF3jPNi4FRgv+clZlq9oNa38VboNMqNdXT4j
JHTh1WvPRcAHftbja9lux/9H2HntRm5tW/Rf7juBzUy+FitnlUrxhVBoMefMr7+DbMPH9gF8AENg
VbvVFTZ3WGvOMR/TeNlLKyLh+uBUd5SZN3q47sezOqy78bbk3IwA/gmlUJGgIY03FL5kY1cEa8Pe
tTbtajhb60I+Ox5cTsCM2i4sDkX6YNIvJYSKwmCaf05vvdny+g0bgVuyACLtUNoMQ3TIbOap+Vsu
d7/nuNJy+ncwQ/kgTLMtjx3DePMszBfRKdN3uTj0xjXNT511tws+grNVObm3nP65omRnb99t/WpX
76DkaAHuFPsN4/KiQMyfSvDoXjp3xbdec1Yos4sZrbXCkaQlnxx1w0Mln+rqZOenKl2G6ckAgqBL
N94jBtel+0tqtkp8KuWDan+O/WPgnr10z6RPOlemXGAGdhKSOPs75hi70/uDnZ3KYS0Yd6FDE2Nc
2HQ4GLkXpJBbuXqQVdkp0l82b5z9fCNAlNEcQwxKNJWDZgEB3jttzIXkAoDBqqvjZ7Qp3rnxL809
28UDjmMG4H4gg0SKn0T3VLJXsi8G681SSB3t82iRm5+MLN6glb1Y3fsYYn9Dq2PQIs2xrSwrj7Q/
/r9e2tUYJ72wAO0kKMFpixglXm4986teCoEPehtKNz170rMHK/pVyAz09Cln9CXdu9y9pPF6TC7T
78xDrcLIWMG9art1njytvVpbqJxNsTS6/Uh1+wsGBs06N0341MZpo8981XuZstP1nWyVZPmVqr2w
Ml6uOth732r7PVKqfo9S5I7HXuaGCsjT64zRgXjne3TCjDDtl2zmFnISyYumy3Z5Vb0Wupjyv8Zj
jiEtj+Qt4XB0lMQN/gqIljOAOqR1pIAM6gqZ70b3PawO/iUhpYh0kkXholpU1n6dOaqdL1A5r6px
HVfyymjtKRUSPWtwsZU77rt1lTACgOYKY1zWwG0Uc1eBR4nFmw0G1QR12tHFjxTD8QKGvAm4hpFI
f1HK3N3C6M9JyWfehwtbfIKdWnSwFgsE0qBa2Y5wG8nSQlTbyOK+x/9jk63YG29usTWFhpIxIt3w
0pVbKrIHXpGhXS16/mXxQvP2IHJUxpOblwWnoopZlp9Uh+k9M4tRI5dKRhlvsK9Bv3osti1Ko6dK
eVGba69+TGLGN5AxCRPckFjwAYxVyFajFK4D8pVZ54lmSiXVWDibZW6Mi44h1MPgkWyS63Hwc7Je
V6ijvO/UxX2BbNKlVT4Bk7K+3yipuCWUOFEKmCB1KxX5P5UzNWQpf/Zi2hV8KulkOalKCGjPFJxU
0mpHnLy3xLyp7U0uvjXt2w/Rwq4wRy2F9pX4z2B/6elvx0zfD2lRrExDOcmp9F3K8tWw4VW1jXUB
hHiCw3sww5pMmMg4Fi07q5qt+aKT0mVpM8PXTX2wpUBxOJmvKGk2GwTDWJFKaztMoDqrtyPHwgci
AyVhNl+swSdVPcCj0udA7g4mGZBaClgvp18J9Ta5q3U2brvGP1qCbtafAoxZj1HTG1RLlEVgCNaA
sZTnKhqm4fEVQKe8RpZgcbBGsSmgH+Az6wCvSSV8lqimVF9kZyskgS0bbESLbf00yDbplm6WP5At
/Iyl9xzLvbfPpzP+/GMsxuyAtNsBN5SfUQwli84y8GksCWdUTooXnp0wY1pijPnfSuX0yqHLdwY3
UL0TA/ZV9JDT+SPsPkX5xvyd02s2nCi5V/UWCpHPfguY9NqQwStupX43Fusy2bbxc6I9ydmmM79s
5RQVW01zrHiNKyGhozA6SeTEJ8lcaaDyPWgE7VbT911476ONVa8ESa3aimRZFATY50HAYGg+5Bsm
AA4wxtFcZdo16R4LNo72WQaTNrKhcKxiRSfGzFYaEEdoqbvgm3/ZLTfacHASilHvJKWi45SXgftk
Jiu34VNchtlGdYi7G+3HSr4q0t790tANSldUBWHomPWtkDCynIp8a7yoHo2AR3PfyifJf6U+nhZr
2AZVheVkSempxZLHJ4b9M4JKu8vsDZ9w/oBMblGbB8dM9mm64Zd141osKWtq9WIqMfsbLb94zZ4u
iXRmVkRWcVIhe+e3isZf5BLeBnM1UZfdXWro7mxx37zyF+XoGr3RJR6NQwlDREgflbkJu2MO9oJz
tiY1C+NztGC/Ao4IYoeTUC7lC82+SM1Nzq8YghRx1vuPEPOGh/KTpgKNnUWwRlqxUKK7X35DiVT6
Q7KpG6zIa1ihNCsiZ8QYH09HoWxV9TQAdM7mVebkZrVq1RLM7VMmfTAvXprynvP/oNLbKJEjExa3
aKy9qA89On3vGNNsoLk9vHmvZn4shzc+lER6mF5I5h+HgN3vo2ihsc7x3E4gfUL5hfonxA1OMnm5
t8pi+fjUGLeo1K9D+sr3MWCB7O7FFFtArp/EUUp7NDMnDLaVu5Y0iHJr19oPydHGDlMwkC+12Ffx
MYpubnAzwpsBorB15HQjvM2HUd7T4iqCm1Wc1OqoP/TyG8jFFI+g/RR2H7r7KFGTjbcATkz4IeGG
+pSMwSNdV9XFXPlrkSF2u7F3eYm1U+geWu2kmR9ef3C4WcqOSOL1TITCN5W+xd2tzFbqyiru/o/y
OMTrQVmg9a3TVWudK3uDxEI+d8EGgoXO1ru7yauh3XTuYqhOfvJcKzutuXqX+iwR4iN98KZaZe+a
P3J2DPK9exZEwH7m/bKI1waANdMR1SlQryVr7tIYlvwWbg6E9fqKPGGGX3nieB192THL5obbPEVM
GK3q8Jlxa8q7RLo4K5pNA2VU/H/WmxYcz31zK9U9gnuL287DyEnqwj0fj3V3tWp0vjuOhmO+NePX
UD8s4HCMwyqUGIpPqfvILIj1CvU9u7fsJnMD029qt2a69ZEXdMeq3XXNPTfYXl35VMx9kThsV401
57j8Wc2uarwHDyE3N7v5QLCDwID1NEejVJ/s+sln62Bt5MHhP1M92U8sFh7bx5Xak2rMJ0r9Tfoo
8yuyB6a4YWW+x7gb2env4SObCCfaF7jdfjfNI6my4b+sXGrWJrccRXoYWHrCo+teVhAblTdKelS7
FJtd9rrBSrRoXCc7u5bT1EemQb56was+FBWMA2rIVD/WtyQ8pHiq81WvLTNK4ehBF2OyCcvr2C3f
vrxyW4hz1147GCfhuo23TAmGjX510TPnVTs13BqPTI18sSY1D838yoJbiIRiG+fX3ud2dTS2K6CL
CfCJsyu5trxG9nJ2w/Z7j5dRszc0M5g00idSSS1prSc/hfE9LL1ma5ON9xVaj0yaPhSAeayU+ikf
l9Z1AfSniLgBnPDcvCkABxwE80WLDH9V2BcmASDonN9KRysW2UOWHotuFYqHEKh5+1N3GxlyBTsl
BB68LBJ+wQ3vFwn6X3BAhnwt9TdBXSI+xwDWhg0sMYn5O7sCfi/jJV8eLHc0Glu3u4790oKR6T23
5U9CQR3vIWPdlF5YTbgnBDvJvdevo51ZHbmtj9rSLAC030PpsTC+ahK89kVz6Ltd2ZwUTlnHNgVA
80pQWRp81wKikzZNeI8W+OFFqFx4abqEgVMDYJqcQmjhyMHo61DQ4p+WDdDWb8wZGQcO72i1z7V6
UPyNbjvgc4nsBhk+9h9Bva3id3UsVjdDHEbqpxS8q1twDa4JJEqJMykr1jGLX5t0l/+K9Euun5vh
W7iXhcbnik5Ne8tSh+3/CetXZDpDtg6LFWlxebQNQa/Vy/KNJgj3f2dtGCNeeEsh2Tzq2t7OP416
SnTgpZ46+pYJhH+vaFnvK0fuPoT+PSDwn4jXFP+jaIl5aGHUJ7blB4aIUwcnmQPRdOMsu5qj4BZz
RhjuWMqIGZae+e517ZAzIlvpaJrwYCCZ76dXOp5j6wwlyndJe2X1oq7G2AW7P6VJg+BI70O9wwnK
6MujzYQ/1N/cMb3C5wRntOULH2naGvGraK46U0Z68zwcR4TyBpxPX2QmjPhVhzrZnjhuwFFx258B
WxT8mhD6s/vEsoqxImheAjhyknRGQct0ycox8OI9D4wm20cneJv2PJN054N/kpsuz4/AAM1x77jF
mjfC5iAr4CB8ZCX41Ceyr6MtgqriNTN37bhLtYwNIOQX9qBsNsrhScSXrlsnSHkQIBOcQVPDYMNs
71gHHUXfcywILg+8xXwE6bA1KkbD17RNM7QdtwALJvAeJKTFQ8M4Q8nqO2X1gbxbCncZWVnml+I+
5Y23rvsd2e2rLljlKpLDetkOPNjYGQRewkOOev7l5k9F8KwqT0X7OLRATLq7nG6ZeEnbVtxtfigp
N6THBSV5EF8ZEjkVjwcjirPwljNKKAibnW5bnALgGbr94N2YzXTpSDX3Q22f0gKYNu/qxvHEYQWt
IxfTtwCt4bH2MOP3L6lxCM/pB92bsvzqoncGE+tPJ59TzN0QvQYkmcWO8Rayf6NO1D2iWM3j+4As
gqiMgy5WLCiWd2OEpf5FNNvppRCoCp7Nyaq9xS7Uth/d/jwUp8r9GCqWs4VRnLjrY+9VL65dVjlN
Ijjzv1Gmk46qeGobj57FW9fvR0g3KSei4Yr8VPNvA18k+1NurRGxT7Ztm1XcgE2jPKF1C5brCHtV
9Am92dT2/DIlP+FqGhxX5XNod2nY/OhH1TtDxG9vlvcQmzdX3ftvkrLUjLPW78x61TR4wxZ9BHIW
f9Q27JhDV1J6qf1D/KoySW8rsUtJGTDyQ6ee0I4sEY7XxSpGCTtp3I6puzMxuxEfC1qLbUz2Y6o/
fXHq9aMVOBIjJ1u8E0+sSFet/mzdJ/vVsJ2cfageXZAFGDulvfvWDX8FrydvX9uR+ya9q8mr2vwE
JGbE0SW2H2hdVHsj/87rFdsBImXo/ad3q46d+DXWfmCreuPFT4BkSodE7Jnk3Wppdj8AxgqKGI46
LkfrVhYrH1xYfQf6XtUXCqMIqwPjhX+duPmsAThSeoCzTMW9ta7r+FaibzzFnqjeb5Zu9qsJ7g4V
PFlJQn8ZZOKlqqwAVtU+tV1UnMhSKRaFZR4oHHBI8EWxKSdBaEJ+0aKAT1M8HHemQhdgrxFOMcVj
e17iiPGqiGe5e5LGDTNXGW2ZsIbxhYWpdVTxoFCXZLJLhrVafuo/Fr21ujgaasbUWTkGRu8ufvCs
xVNR7pXhReNQrOlfvvTCRoiigPUt206j/kTtIofMSzQB2yKxUPxm4RgsiZb5Zak/VocF1CSIADXZ
II6Ji0SHJOToLpdP6fBA9uvCbN6Z03Xc3tkdFWSRvxU5PpRXoXwzK+UKipxwR2fQ8jacSYZyVXvs
r6GQef4zpN4OmgNdJMLayr3Wnd8U2DgVYIfxM83ZMjRL235zW/xfZJ+a+PArhLECY5+O9UdfRBSg
/TpaBam0oJLaK/1RGpc7mOx3U/swAROZ9L6JLlObZ/UmgNETCs7ZMV70aeJ01tLuvoVGMXBFWaU2
9iavrevv8fR37zkzZfAcVuaCktm4aHPOKNq39sWSPxiWQ4ubynKfvmaEWyjpXekfEVGTeNtSaQwm
KDPwom5SGaN7T6Ya9EuZ6SEyOu2iCOzlRRrDUPjKNjZ++pVdyx+mNuDCRsmyiMvEXzfxFWkvgLmR
2VdNPiL7pXb5kjoNDzrGtuQrjvMIUWRsX2d3WuG3WKpo/bCF65oAbaFS5VsrF8URMf0W4KJ/FK75
OpvjDMyYCx0dg6P6kxFUR3s7RnZ2LlBArMJOSSmm5LoDBVCQyM5wAUJgry1Vg8Std+qZmIthrWem
ekaHNKyhJ9H3nZ6b/9RrgKEqKhqoE9D1ey91RwlQxcE20uJsznqtisoftRiqQRCuupdKuJP2XN70
LqPo91/F/95s5dnI42GKpPiQnAd4jzYGwq1VZAlQMlxoWk5sUMYtutVMcizynJ4oKRUOWeL+isad
OOE543RaBupLXUnD2kaasg4Q8S4Bv6jrWdMyNLLnhEJHyD+Z0YDs+1vXnQ7YnUtRwui9R4SrOgKg
YJt6QX2aP3OS3ScnOQ+zCIGO2qsu2wWjO2kdBI8yQ++nAN36LXz7v/9QS6+/O5l/y7FX/h4jZlqW
IDvVNuQpsRJF3j9zJNO2prZT1/06QzmxEUMdb4QVWqesl6I/rhL2Qm4l0a+d3GuAyWDMUJafHyXl
qG7jcuSMq7nWMixskytcRr7OD4puLI+qONuzDnqUP4oQBYungNmNGqxgmiuXr0SsfeIFlb4FEk67
sujgSR6tL68qvhu7+VHlWn+RWZWqVECPG9oHNUJRLjUlgHNgunQdWpuip9o/KF5Eal6YG6/0yZ5j
kxt7MDLWXcUV/SE25ITGYCWDwUlkdC7tDcrM8B5pXbL0EAkhwzXEo/Drmz7gxXFr0D/rPI9fMChl
y4AkKtyNbflgBWb5MD9H7/CHr08cYP2cfTguj8MkBPZk8Ni/LRxp5LOmhaq6SSPNP81XKHJo0//9
ud9/6unqoshxovR6M6yxAg/vafgVaorNLddn2/lpnGzHMcXbvfcI08CNSWkqk8TGm64GSf3jan5u
IPQM5XFjH2NaEmEbPVZqgzXeldkvYaw9zA/B3JdrpGnZSkZui+OmfU6DgXQgOfPe5yvkjNLbX66i
/tms3wKF3Qopb9VvNXNdSKA2zNRczc/FVvY/Eh5l8Y/0UVtRTSTNMvBaXRWmaU25sn9JLu4GY5T1
IZD3Gb70S5Qb5BDZxH2YpUnVUBIqHRpVeqoxvZ5jKQZyM8lL/Jxaclhy/B6ibkOEUbbOu4RlQ81K
+kC1/+WWX4moSLSvZUqpSTBc29HO9mlpv8slwR4w8IZrVWvy9rdFgtHvEO10RLGZvngt9MrcBkWv
Jw28klaj3T45S0oLobhRfodYRG05z/dBX2cPlVWIRVR40tYv5W4TAkbpDQLQCBCi1Tuoj5qelLc+
k8yz2QN/8hJkk8TeBUu4Mh0dL7qreVE0ABgH34mTmLU5BzQ6uj+pXOoHu3eblehLeytbBZ0pi5SY
ZKDYU6Va+TAMQ34iOeLi+9UOXDfhCYMOKTvyAloPuHin5wfm5VLSvkgghovU1t+4C8/kiNmPlslH
WZU+4zRSlQ25Wpgluryxl6psX4LA6EjMwNpgscFDpi+9mZqcILUjicmS6E96MXdsXVJUaGzLOgX5
OP5hdtL9KEcl1ISk9gkUS5lfJ2shvmolQA5XKO13VgX98n/MgCaQ5r9oPCxDt1XdFkQp0p2wLaFP
pOS/jKgcBwFgg8jfekahrHNX8S58dE/y5LX689Fs/BLIlfZwOFcdtsVVZ8Y0qG1tuA/ZtQ2gnpbI
sk/z/1kkIXFPleiwgyVo7qRW+TazwTilNJ98LcEbINsQdgaKfZWpnYOuSO5xn0ClL3GcYbVaNDIg
VXiOZrxgtiiXvmdIt/kqYmH8fWUl8oOXU/Ckx0xlq38wouBrthbNXiJBzzuVGEWhmee051HGmnn6
Th+hPs+ohcLI3ys5rc/MYJyieKRPuIUUws5SModxVQrPfu77FrU9yJO+sw+xprM6pTEFLnXij7mp
LY4sag9M5/m269pkKSdGiAbdBeFkFPjA6oEGcUn+znbGfqWjBRIy7CTqPF6rrObX21qkNAbhk0Vq
D4xGhJL1YPavutSS8KQHykEpaAJPcCWXxEScW/OPqh+VZ0HYYUJbpBRMWFqcaGuzSPyTNfFk5h+R
NGqL1ELDPNtY4n5WmZAKpUvdKczZFiIm+YqKONlUAyYVtanqndoolQL1VwV6FcQvEe3Np7jVtE0O
M2jbmXAblCamsoBM2P2t0NQ0D/PJlKiuam24bQMNG1kRQCdoNXFmg1PecS5uIrsKH6tW4/2HLeEY
RlhdZutl07sHtiHsBSDVSiHn0bTK7d3vKxdMzwAWyTPp+6lkam78riveFM9dgVgbn1RVpMdc0N7g
IyveykhaoaRN1sDKyLqblEs0ZLOzmqFU/T206vklsNx2j34sdu7YNu9WGsmOD5DumjRStwUx5G7r
uLtKEnSXgePvOh3i5Cx1tk19qtt0GjLGxb/fkYqYokv/o7qyDFs1oZxPuEbFJGHamO7Yv9yRJWZc
1ECuvM/zPFxW6nCYJ3GZyA08WlPakdEgoE7ju9e760TCHzy/uVKVCaKe3YJqHJunNq+W3VAzcA3B
h51G8T2jszYRbLJQdFTIuYpkH/+hG8uOrHnBY5kAnVbKGFCXP1pTf9c+ueBmEMSk1aMJp2xjRQgF
Kl9Hvd/QT1pk9mgfI7QKQoTFNtPCfCXa0VqqY6aisRvHl9+LQa4OFUAHM0BNgKomas4QGrXzYPfa
7ytLIpFALruN5qJgsd3loGniNt+b06PaqsRtvm+nR5qmb6xQ3/RWR11umqxE7ROQ0mJEM92DlWkI
4iefehErGTr4CMEuOMZIoj4USo1yxL2MrdLiq93MJvZB716h+GnbPjjLiPveorInSbkUq3ryevIx
aWsDoA5ZeRnKz/x7fmEt5qPT9EiRfWvRzpOWEXDclKLQ2th2ClfIoA9nti0kOfJv0PBPDg0ZQAuT
cbidf8v8MPI5iQ5lMD5nRYHyg82awCh16Ky+Zy0plSFf+FE0/QwyFjMhn9vJAl8WQ72uWPOc+eGo
Kta6JMSH5lQ90tlSmm5VRcqAZl6Tn3us1fMyp09QtRGnhdxYWD/6kFmiGIhuiL10JyirfQYhJbRi
7OJzSLVn24VA4Ee1s64E5bSL2YUedu5rVQ36Y64lpmOHXis9jrZNyamW11LtRZvZUlzU8qPqTsQG
g3woO0fLI4W9sZXKjMREmw6lQYXlje686E0Ilbn7K4yrfT7ayTsOf9i9nAWuDPtX2bQSYuu9w+y0
UW1RnSWje04T7TW2iNTJysCmAZdaWz2Jw1Xatd6ujbvhlRiVtUFdxk9q9TrrW+tEYG+HYTl7gLCu
LlVFDaYgVyq+aQPTRhvxNk1WvTyzXwdUsLdRRLQnGrqjgiCMd6FIr0RPGNdG/hiihvW/SqD/ENCJ
/YuHSCcxh0Lu8hwtlZvVoFKHmH6hUMR3blAu//e5w/p7fPY8degWEAsN4TlTyBxK/pepQyCULFSp
Nfdy53L3RnWyJJCnXs5qzTD1fLpStGfLwTvWLDzLeWKJfO8pgHz7yNHTO5Z/Ps/BB41GGEw1CEGV
2dQe7SJVUHG3yX40U/1R2GG/1RK5Yy8YP2qkulRckO5BRls24vVk2rCoZ8nlZDdEVBGPya1tPYbm
MIRv7COm9GO3uMPK3M2PKiX64/nYzFUgMGgW6iB9bnsZXSB5Yj5Yz/Q5taWEGifewT8tDUWGl9/2
I3VS16tXzg7qtcDbfSYRZ5mLWkIIg2cRMl4bbHMX7DNpzTnJZtAVcVvh2uZuUM9liVai2GDWMD+7
VIZ7l47fltz/44KaxO9nZC7wPpMBCvNt2TW81ZQIIrzxdYkhWoT/Y3mQrb8vD9OR1RSqougIWC1F
RZ779+VBsBuqTcvr1jYuk20il+vecL23MbJU/JC9gY7SUw9enT9FohoOSZ9UDyKj22IkfbYsG4kp
hUSdQz1d5aNCYy8NTWf+Awv0jO3o4bAU86zQVslnEgXla35PQCi8ej1iWNEm7gaAqnRKbbVZckjC
wFsa2wL3JC1Hz30IBkjh7BaDm9soOd1/++ZBDNiNLoxRX0/+uJqfY+JS9+H0nNfLCY14rV4aRRGc
M4tMqRLT18uQ1C+dHrnvCHuPO/YJ0Vee6hExCl4HcTMZTuBX2HPBB/q6/eOPRVsnqyaj9V/muU5S
l4WfAyvqmcMaGUX52N1jmQhkAJflJxbDjV8HV0mLhzd4ppt+tLUPI6RTYxmqfUswdSLh7PVtA8Z4
Jn+Q+tUs08Sv1vPD+Ucug/4MIUDM1rnIkK3jXDAKMKog9l0yTbq7nEl0P/iBzST0WZudFp0iKger
rNLyuxu+o3PyD1LgK1c1/FLYDv2CePWrSaMEiqDBQd7yCX6KWAK9EnNjp8CKJd6Mrvl0ph/lms6E
jTI9rZV4hRj/O24082Jp1s88H5YVDF6G1yLA2oUQu213gyK7+7RT252kVVwpgbpgbrRQgGFXN3DC
CS8KPkUSM/uPgX3tDa3dwk0mwrC3TzNTIZjACjNiwbKA8U7Pz4/m5zMyZEcTV0+bcyjwOAIe5Kq/
e1OtJCsSgD8wBVGch+g8OkJ0p3lbcFpdBNwTUPficevGBcQaQIeKlidk1aViOT+0PItEiSLdlA28
wrYAuLIS7OO3TWOHi/mlhXbVrWqWfiesTYpguo88dp/hAHNmvx9zwDIfInEnY2xYBI3lr7rONaZ4
73JaC8pjnNvlUe87w/n3aVv7u86eW1qGOk3SuG0xZWtkvP79lq5HK5PlFk5Ol8iEmbpWtE8S+zEd
qu6g+UQZSRV6AVzabhp8ymMqnjpPgjLVdcO+ItJ8qrnIsr3tMQ9xvqIME1fFzzh27E4jI30oJ5KC
C2fgwbKRHU72QFXSlkpDcrIaCJBCoR+tU70qHyhpKNdMG/qrEpTK1QQYe63FweWsdbTz2SBCA4Yi
BYcfczr8xA26116nyFQ37LS8yaJkfueaIV1+X8e2uv73z0uZPo//7JD5vAyL6C5BuU4TOi9B/P3z
MpsKGmxeKhthKP1CU8D1gEX4jJrm98X0jOhI6+iKoj//+edlUL30pdEvQmLE6C431O6NGSw2mwFy
tzeXoVrZC/b8v2rOpF+tHD8poaieBr9/Ljs8xjd56O/zGh4Z07KORnPz7+9Om2o4/3l3LOLCMtm5
yAZvbhoZUw3oL4s4+BVDqIZb7PHbvQyDR0mhU4lVIH95Hcd6NGXfGY9GiHYhzumUTSuxRNn1sSvE
R2A+KCGHWBH1wpFkVzsnbcgxgfImIgUT2lY00UXmKwxS+mrkUL3pKOwCwA1A8onwrMCM/UXPc4ua
yX7vRHcfsdGcJB1oB5w6ex/Z/fv8yG/e7fm7R0y9Ne3yj+0NGDSTVN//sbv579vEsGWNtCZhcLtg
+/3H116beRVprqrjyjShUVRNgwlxABDcj8GXt2LznLAwpGjv+2g8VZXWnFxR0dqiEItPWKkl9TRP
xOhIv7XBH7ZGbkCS+X2MS632mBYDvgBPzW/zFe6H4iZ1TDLzVSrqj9/1VLNsdPj29CiTseX7UcNf
PiTFpeBWfFBjhIpyri1jvUugGETha0KvT01b9xZrpnTNFDznfh68VoNnbwKG+qoRSvAaAEOBtmaF
q38fUf/YFnK/mELGTa0aimKjyzX/kXaFCJbIFTkKNvTUOBekvsqkzuf3JKPlDu1iuOa63gAGyR/h
JCSXktbHVOBlgk18B9Nps2Lr1Z18A/DpfFXaHZpW0Yf7vnkdhFbe24p3ZXmvEk7IDUmaJAfiTyfL
IEI7V9PpH0di+EY9O0tVEh9VpaP7PrkT2A5HkBFWtNABLczUy05VDFaJ6nFuZIjQPzRa5V+kUDdA
ssKe1mgQ3jxqOwuUvePX1IYnqTh2jBy9hZWTbTX/3hbQCdD86N5p9cROcpFLso9/yCAa1noV3I1I
D+6FWXw1fomodDZi6wNxRKx7zUbKPWILp9Um1whxIQtaObZZAMObDHWiT6qUjN0gXBqIUB+CGCOH
a9BnT2Wz3sMxVRHQUmuWequ8hfTn/QlJ6nty9T+mQ+u/mhimohuWoekUDvDy/XPXL7eYZ8Oew1Yg
V8UxSYf+aBpm//sqTcJyP+ioZf58KldSAo0IwMQb7ZWnjORUQhX5HkbN+4kt1bgY7rc/TeR6o3pb
rB7Q6aaHdti0O1hHH0hpzJObesappZ8+0FecfszPjlZabpTJz9lxer2wZtlGdJljIMKpUq4bD1KQ
67vKy+v9QDGEo8V0Cb5VptbncgwTyjEekTtnLjmf8Wh/uxGbgCGOh7tvBsSScivtCzuVznYsSU4j
wfEIPG1VK6H9PfrDt0mgI2UkREqxhZCHQzy48jS+Yd83DgAvkF9q2O3owGtAifysWpkRrGYO5PJi
hgHNXloU8P3v50R99XNRfaQ5oIiss/xX6OKYrwjieARrm6/kFD1FkGFuT6h4HXym1/04ICf99xvZ
+K+FzyT8js0OWGHT0ux/7v3DxPaouzBhy0qDyKPEnk/X0VpoopMXiWwMhxn3zHaiXIowNJfzQ2ks
aFCx38GVo+bXvJqi1EvcJE3P2W6Ey6P1urkuG/ZubY9leSJ3uZJ5aKzCXQ+eEE/4sJdEX4I1jNSf
sJSMhZa73cWeSjx9MFTPcYCZqsPR+C0UQKOVX3kLw/P2ym5eYWdg+Pwj7IzXdCT4PgmJ+Soas0DY
ZAxnu+mGs0n8iTLhpk9YDBi22RCdhBEv7L6H/An0nyDLcahx85o0FBtwzrijyvaQjF9B2tk/coSk
VKHTmynoiQiZDp5BFgfLNMq7B8yOyVoNq/aEe9fegiMItv/+/Zj/fSeqfEO6bauaYZvaPydaelGS
Anc+2mS5rCyLqQuahXK2CxvzI5y8//OP+fmw+n/CzmvJjaPptk/UEe3NLbwdb8i56eDQtHfVvp/+
rCroFyV+EUc3EAxFzgCNqsrMvdfeatOb7wdPmiQ99ETRHCd/wMMvF5yKr/mqARuuvpfJgGDSlebR
iBom0mmGGrL/IJ9fav+OGJHs5DFNuWuIgbjzMlTCRUO6EVMNYLTyBfWcetUhvv6az084HvSjp9cv
bRT59NPICRwd6mXPnOSBGDPaiGKDDsEPUvfiT8v1McNMo/HYp8bLWJKUV9Cj/MPBPi7lAeSx+ZLN
Q0D09UIvSq4s2H9HuyfJTEz+XrdAJtoe0gO/BOmnHqa2MyNhRyYRlwQ1O0nyWfcDjFItLe+a1qzv
RNZ267aP5v/4UgVywvH7vCV3Rwteiy4jKaH0sYr++7wlGKUJszLSPRyI7K5vyHcICL3d5TrY4dv3
g7SWj6jEEaYGpjg0vvcD8oZZPI7Sdd8UtbXOLJzrVpcxFbTRC7fxeAptRNyak6JHY0p+9gyG2SnT
oUe/NQiXp5U34lreqPwRhAPtRi/n+sgbUL8zBP0YRa3fO6PBMLjumbYnevoUSMhvRovhqB6qm7nD
/V8Vw4NX5B3SgsDY/vYUzJRZ1z2o0LPfET+ed7nzvBgNV2ccYuhw+vwJyxT2Kg8LeDR5+avo2rcQ
IvdKM73ivkkWhh1Lz+GBy/vdzIGS93bV3hrqqrXeWPqDKCuCmv9utKdWyEbY5f2+bOmPuT7WlUkC
NCQdcazKj6SkhzlijTB2rVWs28xYnrLG/caRosQigCShtqxvwUJxEUfOF/0TQ4b9LRCo/M1Fm05x
401PuOz/q72iaq3fVwOVhefZdFg4efsoA+ih/XE1pAbcy5zMoantwJWvsCC532lxTFfMx9O1nmp3
NQAgBcqeEpyrxdnLrAqtyiY5tBq9ZydZNA4/RcGBwih3rE/GPddGzNAGLuxoNf52yjou7SV6K0aj
oUZ1PqvEIEwslh1r9VyQ+J8ANH4ZC0ewTVM3mtiWM26MMK3GC8hFhYZTNwoUwSl81VaG98Ty8cWe
PINU4KE5dTEZzFElJvwPzoulafNB/Rp5p0HejmkZ9SXIQCOuvX1nFj5NNTRxfaY/Vl7u/QC/faeV
WvElNooYqmQWbLQ2a1ZCgscLgqO3hpMTLG4b9VPA5Aw9Cqav9j4YYL2MVvgWaHV+WIrWPpmoQzOJ
s1OX5lz35cHAqm8fevcQdB5vZRhqn64HKj8L5wuMSppJSQlixM+HbhXLAlzdWF5KoI3SJsRh4u7n
3sU4kNeCiKG/b+Kx2fLWJtvbCX9ptG/WZLgEG3AEiVxPu+SEnSnUKsh4nOBmuIzorAmHYmrrDE9N
pQcP5fAZeb7xGEoGrQjpLXadfxoqrbjLmjbYxbVLp4Dx6rmM2qPwButdy9v2pLcenAX5UGgwxIMO
VqKk0jP6BkwYw5WmIZS+3uqORqEuWwPhczVwdKIjCF+D05a6yY22fKCVdo7a9tl0nQWxk1ncXpvk
n1+oIVYGfe4rPft/vBhP/RluSXpRf43DtPk/uhYyqvcf66b8pmDB1i0iee3ADpz/oQNkZuZak94d
Aw38pevVMGfVF3pIy5L4dgardIP3amQzMSR6rHOU5rG7vC4Hq1vifeRH6UsEJxnYNGyvcG4pbfPl
sefH2IFQsI+9KaEiTDMevJpQ7zBq2i92I16LkqQPPX3tw4VjV3hU3xs1xlH33HHZzoFJ3ZyZNIUN
EjlC3LPoWf9jv/+zVKdzowdkoesUpgFToT96sZGVxjZmeY5RxngNBsN5q5hDn0RjMTmpK+eNEyb8
fiHinSdfzdFubBydU7R6VZ/8fOUI4V4TMwaa5dj50ZnND09CSF0rPjCJC74OkyM2Qw+EdFoQkRXy
ilDHcb/B2pFPGuhYeb3kjfvX9yJKNLquonzPFgMuFUZb+aAdhvZT3rFqh/d4STZFFzQniyLvvokX
D+dv3n5zMNTHBrDFEekOthv6PtYwYw8WJnM7ztQHpAyWYcSPdoVOtunn4r0IUs8+ZPMc78FFFC8L
rAx4EU2+VTVPFiS4+Qr9u6qHwH1wdBOOtrdzJs1LE74ysbPu1I0uc7LUPcf3/+N0Zv17o5dNI47N
Jocz+if8Vqqt9I/GiucWJnQDQkitUUrrgvjah5r9oRdJjJITC7qOUGYHUSi4WLyDJCkx29bLfYm0
5JHVesGLhDG9lgB9dZP37c8CVEKt9aHUu4/eftSt0xQ03cet+aul2rkscv9HshiAINe01cFJdkO6
adjpUMh0qKsy5mGgmkb6yLX1H00Tg4Phn99TnzOph3QISKnh/M9Fmnk2Z8cJ6Ww6DckpIefnaSLP
3oWCDwBD1LvKauOzujEnTGK3FkcIWXM79uV8Wqwi3aR9Mn8pTfKwoOmYFOCiI7OPfPbcLcTXaqrX
lmwOu9B7N5Ddhgud/+yBN+Iqqjxyv/iAfSnwz+OCeqah/pxCCsWVKYFK6oYfvNqbVvhD1Sb60q85
8xT3kwZUbZmK7EDSC5KvSY3c66Vz7QM8HLj0ExlBnR3+nJr4iGpl+bBCqAYDfPKHyuDbl4f1A4PQ
dD0a2hAzCwhxlcrHQazZu7BtkeSOZRVvksbAAd6ldbzxM03DcYwKSJJaW4rrFUt3clEPa6AC+0Vr
p01dky9QC7s5wT841lM4vRhLHF0XoWcMzHQAV/Bu1ksXOoi6l/R427b8sMohNvTJtzjESZJkxfeS
/KJ16qan257IV365hS8V3lTtsh7HuYphUiUUhDt6ThTFGAmN+SG3fISVCFPQ6SIVVt1gEevd1dMw
6sw0bdeNY/zrVeauKHVcA2qXIM2NBMWTpbn+tk2xNvmJY2aEkRjGtiDR5riQ8bS3ujZ4UhOeGirC
2+0XSZfpA0BOwQ5v9JcoM4pDldn2dhGtD4FsPHu4bs+qD6AaAOpGPV9B9f39VFi2l9sRJ/dl1IdU
CgB2SNYo4dibuzKkfUG8x95fvF+izsOXxECiZXT2csq8NLgbrOl6k3UQlLZPg4BC1Us9akyUGurS
NQFOMMHyj7ftXu38BVKu28WuI1zVWa+fIJkRuymPPo59T9jA9L3nLLjSZwkMrdvqRNIl1hjf6B+Z
/ANy4DjHhVQsH+oF3cjik9XY04MHqvYSNOO8tziwcbWbcHJTOR0ZfKxDBehgRZRLe5l1rjGLRmvg
PE9ZET0kaBsE83FczPKAVND3wYRON8MYiOhKphDJme2Mzr0GcSSIXm4nFolHbZZNlBWySdESvjaS
xRBgwRH1YSKO75msG+e5851m3YIjOqiLuUiCmdT7+jxkoLvamBRFfZE5cx62dCckaSXyu2h6bfNw
NwAs2DGWDN8t5ARq3Bbr9j4axLVmG/qBzVl9EwcB7t7SQDbqQHO2ej0T98iEXhVMgigF5IH1h3qk
ZwmBLE2G2UMarZcGAW4GQ+8NRTfaLo1LtymWs95jsZljDs2OBjhlThwKYJIHlMIjLDn86MHPmui8
2w9rCWZa4cC/zais+9qXzTabNKY4LfK1V1OfdKps6jb1IyQ6uTe9wTnGzIS2Bs9Ntmdbt4/qBaWG
UkUem5WFtW/Jgdv8XwIMVS7D9WQSG5X90i1D4W50ryOX1BWnSMf3YHhLfrWHzFmFABovRI9Z7514
g1Ys3tzRde9652ddjddZ5VrJG/3ve9aIZyCFVxAU4i7l99+kIywhClkCOSg6yzPfHFgHIbsJ2Spm
HCxId8ONGKH1qEf6rG0GezBfjaDS1Wsja8E6SeJwPyAhvqgbUzHLsqDzz1D+Ew61g1vW7wYNFKbZ
VbYDQdOaqXOeA/tDjY/URMlYcF9U/aYq0u5lQWa2niyzfamof9fIUFo06zynXo3q+lcGOPx+mM3m
WQAFUpqdEPLtszk3cH1GGCCD/6BWr56W70bXzWoPIBClpVrto9nD86iKAd3txd4oE/rqM+CxUcfE
009Zsw/l2bg2W+fMROeqTkWl0fZXOzI3v1tQ2jiA+2+IYQHUnBxRajz9Xov0OW/O7ez9Y3l6QgRQ
EpSLiiwPIgB3nkENHIhvZmq2t7fx9g6qN3MeYRl7fFbLbezApdUwcuab34ohPd8WnC7IcECqCiHg
i5mE6WPn6Naz7mR79bRHRPQqg8N0yeGHX1B1YfhYSE6b8wkOsOz8ebn+U800gnq5pnmaX42a9JB2
rKxNz6iKIBILA3Nosvr0zWXszObd8x7V6mgtjLnG0ELJlWCeVq09tyPgqhhIZgj0yGKHc+1VgdZ7
G0IAP5oa/LTWbD8ZcUtRoFu9iDEvd6PQUBvAfSHRNzaB/2bL422+pmkhlUui3Y1d1O+cocMr3y14
0Ur9XqkSEt+JzlGM5psAjvGhIn9ui7x5xPIajrd76rlo6v96deq9CPeMbhHp/X9/WN2bEiLVkpLw
Nto368nX4y/dREZFklJKKL0TM431VMBxuM3ai4ABpcBlKZs4ajGwSMK6HwxCrfqDbjY6KB1WmEXe
xAV2LJdDPFRF41D1OkLEv+9BIjMOaTXMe6+ZqIX1s9/M2BHl/2iYrfbXmTyPkQapsRsoIYzGIqk2
oWPZa9d0k0NTJD+VdiDxpuix0n4QCbPkwFpLF1Um0U0L7epoRLS2qTJt34G7UWvf758xYg8dG6h8
vTtoUMs6936MvGDtucECM2S6HZIaWn2Be22S1Hrt61K7pyN2HwYhyZ2u5t5sHOSoVfs0rTkdyJal
uplSVGSDh9fcwT6zWPjAEacALyUtvA31fp8tC6E9f88XO9KujmQcndRTRsg0QB3cqgWjfSRqDWgE
lq1MM7QtROeEhLMbTVdxdRPREx3U7kH2Jnf0hetnNpwzrpT5i6ygAQaxw+qZ9dzRFEW03/tvOl/z
U52iVrhdfLfoiCEdu7VaBtRNEbAom1ONYpd6qSREBH30+JjnePQi3EC80xbAUIREZa19U29wgqps
52mtj2TJye+cT9OuzHM9kUno1nxCU13oZ32Yv6lPjx5X9yRo/RF139bs63131VPxXf2eo0lagr0k
0a4tMencfkKNWIWr+pf8gsTDxk9P8YjNqk50pFWp510K+6SpY5CPrJCisN4kxIR/YZNexd0UMGC0
IA7Jy7gMc3YoV3wdhLFtyhAdX4PN3O7G+S2PUhmg7B5wVBnE5tH/D0cS5RosN1WHGanUnS9plBbf
i6r9BoIwOTWmZewQP67U5pJWiPgEj1q51cDdNp4rprBSbXDMAgmMkgKxOW1l5mlIiD1T6Qj9M+tR
omOIsJ+sXmqKE2KOds2U0M93O+2Zb/62DNPopS4aEo0q+BltqLVHddXVjXtN9aClrZF8kGG/rtgT
PjifFmiwjeWsWW21K7PAXNXyxu9nnWpKPoxy/d13EXVZkrQzhQMIiWjKmNTWxbweMoG32yjuVR+h
haOH8tH6HtfoGgfmNqSog2Aq4dCMPvEW+6XzCF4ti3mbDRjARTmLXact+QX/znKo69jbdI03rB0p
JmhkZiraQ6lhuCrhnVthMTe97vK7P8qRCjVyaHOMv2knxiLa+iNWa7o4xq7CAVQxsQOtNtQWZ8BG
qz9pSzmXwGYxIAMWRaPw6o1Pe/zU6kh469g43wCvFHzR1bbCa1bAUo4sG3N+SYdWfuc9c4hOhR3t
mp6TeWKB/2+kOMSRmhBOjnezeqtSijbpu4gN3kB6djex9OwYwA1yMHFTG43E3Fq9thO6N1Fa6e+F
RtIfpg2ATvIKQXJkHqpk+SD0ApqfiR1DadpJK6bEDpYXi6txHXVJAbCnyPe+5XhYvmyIMvLemGAn
vVmIJuRSa1sVYnRBrziY3qzRoJgOrPkKduvWIs11SEs9AapboFM2uUtzfx9o4vH2ajik/cmPW/B6
JA3ql0BKV9KeM7PdWMXOTvr5PGBIOMfWgAVw9h7Uo9/P/34IpRKd8QLsrjMWl0GquoWKGJ4j39LP
okS87yDQajnlFMSIipV60amD8DzNDaRi+WfnoSl2ycCy3s7WfOeL9T+YuC5SRMTXWrdKDbPbt+px
2uXHEGDwtaua56bTnLMaU6pEEyJxn91olly9wn3IqoNe1PZxrtyWSxYXVZxIJ1fYvqnnbXic67px
Phrf0U5zrs0vXmFehe48iY5Ug9/XsQJkdtC4K6amK+af2f2cSK1YY8NW9xcURWIRHHLH7psYQykl
pEgnpeghnmcS7hGfZ3nzEEpPnMoGiQwyyOGcuQT67FSzrpYC7d8NPNR2y0q92jOhOOp1G7tfKsIu
JxPp3GIRnIx/xH/Gn3szl5DJeNYtgjzCMiQjRZa7msGlF2du86mUTGLUD+pbOSudDwxPjvmNqDfT
xEe++vOlYhjrjXpSFwvbZc2UcfC86qq1Oaoh3CmvhIqQMCbK8JQotVXmHG12rju7KVnrWtmlk1/C
QQGXlwa+TDITIw8oc5XW43Bxc8/u9k5/dIOguJL+410LzXkEilk/JhS1kyibV7jYz7fmMGT2fJdO
BFq1HQ5wleygvGfq3u8Xfj/XNkwCGH0eERh6hB70p4X5HfaMATNtK/89R47wTR/S0TyjpUi7bvOP
T8mPdByv2Ul9Znk4zA8JxejFSrt7CwGO647NvVozwohukGf3nPgnGU46x95+mLzmng0wAannmAdC
cIzDIs+jTDp1JoqZ8TSPGiDM1DFO6jnTbuI71MQX9aKTwHvMZue7aXvklTKyxZBVyaGj4CuDNmir
HvqeSE+dXjJulq+azITvaVbfx5lhcDYFqFSM1JqT4/wakHafUhlJrW5E+NNyCKqJ5TNYb+idJ9Md
0nY3XRsabU6zaPTdxhl0WnS39bwOX4WJBJHEAlaO0NXTtW+k5JHJhZNgH3BzoYNpXa2jtT88VqDS
/nqHlvbh9r0oCmyV9hJ96wK9uU257NH7qFv3RTCWWcZVWITNW+sV6A9N/Us7UdOrb9QQd8FWCdV9
3D0glZf+RmlWD9nOe5h5dn9e0j46RPZwjudIuybwaZ8sYZaQTOc31bKE1T7u5rTuV/+4+I34TcwL
JqsGKofaDxrHdK5JKe41lPmXIhH3t2tZXdbqRqPF7Avti2FYw0H9P4bZQCKZ+1+6Rsa3OfcydR4d
Vb9xMzs91qETA6oMmreGFaFiHrv6a+/LPRfJRBrcRxEpXBOmuUIJ59VzTGIJpBsXMimMDiN9LOJj
ftEJgnoU0s+XLAgc84u6r56ti6F8BAQi/0RpddvQypML5gNKYKaKrsEEp2pHkgAiU3tLpvyFThx5
6HDMU6Evr7aO47zmkDboXnggN5tyXbIuGnyUmQ5gEjFFtL2tLmWAFlQJRmzZMFD3mlir16KLwM6F
7Z1dwQxS8tIkSDa+3YvTMAg+QHlSKH14rMkCwE9dY3HgQdXjfHLWvbbfB16HKVXu9HLzr51i3vRt
LNa34MUB4dHJjYh0HqgltPG9XqLiEsUBsTvy/wnFsE3Csj4NC27Jfy+xarGN2z65lG2+MUJiQGt7
rraTFHj07VlMyfKO/SW7uJV/F7rdI9UOX98hp60fjEySygFxWEiJsooxslH7swvLdzdycnyh6kRT
toMGvmN6FGQMXW5/AS02zrRR8ELP2L7WnfXTtrPwEPEm7UmYgtRlvatLaaL/inq+sTf8twwbOwXy
ckCWDL+jHA9aJdyfcdSslXtM3fTOwoasPF1a6XQHdY2qkxCSwWIzZSCtTGgH+1sDmYK7PBEF8V/y
fNP5twREDhkYIDumQdmG2M5SjvN/DBmiwKn9ZLSt45KnwScsL636aOe+u5vQC14G3E5EOkLsdmd9
X9iJixB6AB/GUf8acSSWLjVmsIRndEAUJUMwEYKFtHTnQxVw2eIpKY56VF9NxoUP6il6gfXOcJqv
5CfAThtz/2EYyGN20zn4hP/8Q/2tRjVFFy+rmPlXPWoRDl7K5Om6g7ErddJQTL2n69E1m2xsBExb
rs7S6/yN0wATtjOv3uYFR2jhMZei/9AZQFM9zDxr4hWWhyysvw0N01IjgbVKhuEPzXfjY6pHnjxU
Fw9VaR/0vk9/salwx50OdKV9+MwOcDZNm6BDUa2p9lJc2V+1EsS9qm+tirAkn8lEVk/ZM4ZWFmiL
HHQXqRFixmJ+CQVZkbURf2ohEovOLl2+ZogpzSJK1jZQCnTBSPfzejFIil+q9yqtsKXCYKtwFB5U
7UaMa/0wd8VaEzMwmhE0ZIwtFNXKU0/6/H0gF94mY6KQWgiHCRmxTnQo7eeug/pczfNPf84+1A88
arW305oGcVnlfcwhCVeETK6U8tair70HiiAky5qiAsexZvt4jwt9KxB/bR2VHubVJCXCxr1NB3L9
G4EH3t53S9bQyu63S1EVG2X4Khg0rEt1JWHcdZ98uMaAquHNauKLKx2ozdwGFExxCXKRhx7TSYiV
kgUlHypXqh0C2TK1/GKmIUufBvhP9UCRcOLaiuE0tvb41e3ZJagwI0xxYwDWcYB4qlrpxj5OzZ9K
OFZxVH7UnWRfufHXwRE2XWUaHmKKwf3k4fdkrGTCuHYHlIG/LXdK66SMqhUh9vLHBFeliyPBf+O7
h08W5mpVwT8fxR7FErngPh+sJrruCSdivIJ5QApF0aeQHHXvZGYZcN3UyvH8RP1Hns67ggb2xdDh
u9RRxiBTg0gW0ii+V8KjevR1eqmkmzNDN3dB1+q3gLLMcI1LWIE+kUlldgU+dOKMFmTNcnIzH3WC
bNjPWbYnphOeWwtXU3P18iWLuxZ7nGU++MsMnmsgayp1yo/Iz9Jdn+bGkX7BQphJsE4ZS9DKt5YX
ITDKGBa+lwUP19F2K75lzRzuOMz8dCaHLdzE2maU1TlBjfQcBU290iq7+Vr6AZpEbTDQ2rbZ3W0a
VAsUvtgYIsf0XoNyxn+DzzrLxuzQC+9IhLp3F41Yh4numAEgU7Kqm5lOUCvO//8xuSWF2f/S1DCn
YYgHzsAxddv7U1NTEJHk4jN3jlD1gfD60XEZkuS5X7Bl0jhaOS59G9VgrOhMbYLUNw7UmSdDj9y7
vCKgog6tdNkTDm7u+PWXa2B7v8y0+qWZ06c6ZQ1zBliSR4TOrOLJKb5r/vSpmTE5tR6bEj5b/1K7
YG7ypkye/+MX/F/NPo7dIECaabmu7gTOHwrrvhHMj6fCOpGMaOMbgfJlz69eW4P7Uznjhvsrl74q
dU6x8/zOtIKcU5pVfsxGe0wT3J/qF6mXNn2sYgKJ5yfHe/KMWIKJemYj7WxsByR1L0ZmXDk1/PLa
Bu0moRKgxFzRkM0UtFthtuGXwN66rXHIy7j6gqCHa5sg7FMmsrey9Qlik/MBsKAF7CR/2QYzuIEo
Bhs68FaHxGjdpdPUrKHadNelQW2S9eH3iTtpQKqivIPYuK/j8KuRdUwTHJOVrk+jNeWXNP2N9EKC
rCdJzvbt9TyO7TnFRLWZU3fah06OeIpR9V5MIEgttHBnpXnUOCFhbfBfeDNZ63XaXU0SOKvIQGw3
xM1dp7tyOu1r962fk6YdDfdqt8hsExt0pd93UdpT5o7AutKlvG8NeAsyaXSypvKC+I/8AJlqb7a0
+cYBbZnqo89haa00q+9OfR+Q74U6HEaiT5EYd6b3XNlMhaITYYpiPxkDBaNfVMzipEd4CT39EDE4
2SEXAkUu70VZHmxojVmwc4k7jlDKH10t8x+6xr9znSJ9Tx3vkshLtOFarWbjtcqq7GOKJG65rYOj
7dQdA9eb2NDyogurAf5sahQKD00/QUCgfZgt4oEhPe0WrW3fTav90S32sI+IkTkQaSY8SaHiTiC0
+nlEw7PmgV833nuVOL185e8/kvcOlKcam3ehPkCN+MaHcakhzbV8tLdOJSue8sTQ5P4m2kC8eLHz
Xk95+px0o7cykhnGZThkD0vO6aGf7XLrw/bZOY0gSDA36BvLmVuR9PHBW9IMzCa2JVRVQLOi0aXp
QGJVYfcuovqxvTdpuS5khm5u/mQHriHx8+GdahAbIoCFZlCDyy67ap/KnX6J2InbMPo5J+JBjVFM
BMVHg14qIn1O8oWme1yu7a7B53IzPCnX05BosGfp6B0bWVNUCejsBKvsSim/htAx16M+2TfQQVGh
S6C2PgxSKqon2KtT1v5sMa33Be9HYGjOk6Pn0ZOmi7veQDMBjCo6Kg+cZ9TTugvDlyaGqjY18PkT
/EAfUwmJcTiSHtM/qXWgHMi198Tirhy7+GGAUGk3RoN77tYSQI4EhGxiBXew3RAZz14UmmNxn+YV
7P/M3s3Ik2+tgiAEYplaaNKcKmYQFM7Ngfe+ucQMjLYew1SluIlcst29xqW3qegVqKuDw2hAegEx
XLY9gHp49mWB8yxAhb1VCcWN6QIsaavpEszSCahHGh6peDEOE2EfK77xP5RudIiJCiXFeQYeyfsU
/wwtl7HJxMlSNbAQCZi7Rraygw6DvDtOH7nDTktHfN7BMAo4jbm/EsTXx5b2+Tad5mhDsH1wKHS/
O8d6Fa9JVoFjOrsgXqWCfTBg5DUBk3AiFH+2BS5+zU3cq3xUm+BnyCK19gnJulBGvB9xn73YFC1v
bGL3owa8fIgN8/axGnVGK2423Kte1dELOsE1B3lATUZh7pQNTrUF1E0+Te9tY9mXrIIj2tmEGOhD
PW7MyCbeaZEJIQOhr+ptGOb2E3GzfV9j0CwIijgqEVtNScYRh/c4dvzvfgCGop+G7D+kQRQlf+zL
qNZ0Gh2ernsO8qA/5Wud1dTtIkBVRkn6g1zd8Vxh01krnaqFhAROoPUl9I1wqyqFysq8Ve+L4jyh
a7p42CkYmieE46kCc6oWZAS5cc0CI/smAMlbcqhiyIFcZt/f9kHwB8T9tSndY9kh+33T9eWbhfvx
lsQTBPm0U0Wy6kAiwqu2rjUTfEEI/Mqhm3utGGK/MBM/DzP6vln0fBKGNW7LYdqZ8xJQh8btGQK7
8yaPYfqUNF9DYVTM6qjuWZYHZJP9snfbhK6wyimyypilG5uu6ZgN7Lypexr0nJti4ChViPEYoJC4
98PhVBkgSPVqMJ9+34vyYO8LrzmpVq/q8t76v+px6fJ98wgFlVMjeEK33LdmBEMJW6LHVMRzSk7f
s/k8zIn5VDsNHtrUDLZ6lHj7FkneyseO80H3HcpffZcuXF0qYyjyk247aTHDJUguzw0TEvn3Zb79
rYQYcFT/Ygid4zT49psqCKMxOg1RgIY/yJON60sOPjkt8InD6kiHyrmoPQ7k1LJfojLelr3woY0t
6Z16ITNyUieVQhC7Qk/aEjtiRVbYQY0XExQO+0gjo6GMnPBuabkgKiQ4XxyL1bU38gOefh1FQ4qT
RVZaepIYm1g+jFsXbkfKuL/FVCYyAAM2QNBjg9fmsWqzhyiq3IdowphneQStDACa5allkPemxkzX
MfSmrXKbqRfoo6UheiDlpnA1mJ5l9oFrDFQYUfX7XLbIeXqZaUq1Q92tBiRWB7seaS0VQKYKoQ0S
qI28Y+Vq/UDQlU5DJPFRRHrpk5Xa9VG1IYoI/r+v99qW/pd9F5Jl4456edTQzt+pm9ZBTLYEU/01
SobqqDaYxpvNXWcCzEXhr5fagH/LaZ+WmAu48tzvTdy39PEyc2uHs7PO0ynY5gPAOlvyksZsII8X
qIKiX4V2UJ+6QkOCVMzByiq0cd/H+vQwC3x+OJbafdNtq76eaUvM00kPnGkjsLehDnR/+NpcgWRw
7WcK9GhjR1r5bgZC7Fun0tZ6t3R7jVC3O1JlhlY/ErFa7bW+YWhXVRZQWtN+wwCDgmr8xOOdEYTU
j6fbDk682rIdhhG17xybR7XvAvzs4dzOecwH/1OdiRJY1F4+5x9OED/GHVtKOqFXJYcCtqFmgV1r
vJOfufaLU2gX9YGisjKYDMR/jVRvZJeapXmlRCbqkKcOfoIOx2YwzfLQUHkmaUHWoT+yfyEhatFv
ShCKYVYjx0e53badjtR9LMROVbDTMDgbyw7r25w7Gjz2XqKVldqmqRlrBo6Yt2pauqSFu/PkQxbg
A2P04EpWWnwO82zeKD1CacY4IZGpV1IuwwmbrJ7W5ws0g6qOsvBn1U+zPHnzvIkwwxuK5rT0trvV
wtnCEZUfugm3IXK8eatOQDOazK3Z+eExOSkvbIjmYcPWBRSas9ImjzT9x9Jl5n5QnJoBQNIGv9dZ
vYmQkF4TGRWpIFCq+FdDZROAAEx5/JOjuXyof0ghdaKq27k4+R6LBn/l4lX3SuhdZsmL1ixfyb1r
d+pPqyNaWcMo17yKmAV0vb+ljEZ8HzIovCS2SZ5HxMmMY2v5RMS76begxTPh79OyDnYYBIwtomGK
iKaaGeJZ/b06aKZpwpo68aGTiMSEc27SbseRo4a/XId75CRi7boGiy5KN6wzfUDFrX4SrED9BdFm
ux/rojj5w1whxnINjoqDgZbGS9et1z/S5qRRKr3xc2cEV1wFu1FPX3rYPlf17SU1xdoXDATUiqd+
CK+00q3N4aRhqPGIOHLc+AvR4BkpJefcKwn56np9N4i6OCDF4rLKh3FrirHaorOEmG/29qVkl93W
E7p3pXiJMvOlavvgE5DaS5Xl2jPRKBExZVF4rHz9FElzrmn1hDLXQXbMjSG+5OkCQ1VKzoxpmbbT
yJrRGtO3G0xTkCo2W+Ly+6YP0/5QNM1dsfjAGub01eSU9zmRYWuZNBLRVBILo9kmOD9Bi5sV++Kr
/XOgyNv6ikoaAZyvLd3bIPSmWqpdbBiT7jfoxHT93DjZLzU0cxNBNVcj083Gn4Fda59mzBTUF8K6
Zxg1SPdoKkg3XaKcNl8tzreA0JIibYVJ9aI2uBtmhs+bRUehr/BCB5tUGBuyThOKY+QVUHrUASWw
oNNWonPOFSUoCCrx0viVc/Acvud9aL210DHseCJBiYSTzPDMkzqfeJeRSN0LZ4rpFIxkPYEGWAWQ
qavcMa5zkrlQfZAqxphha/01sLPliwVLFCfw+K5RTtK3m/KVN05iO/8/ws5ryW0l27ZfhAiYhHul
t8XyVdILQtqS4L3H19+RSXVrn903ul8QIKokUSTMyrXmHJP/0OinggjIDg3fSJC59Ps5UVmezUbv
102Nazq1S3Pdx3Cf5qDmXXBVkc3r4/YY4FqpYYO+EAC/RC3pV8IbVtxS/5dtHG34f9SHNheB49Cx
sWloK+fc33rZUWaUPHEFlpfWhtk1c7OLlUTEGV54KrenvsC71ZCls9cE6k9dlMMLg1WZ53o8OEsv
u7IjRMb4ndOvu7VB8iJobdi5/hzgkHzNgsnc6drUn0wRkYZGOzjwyvFbhp+7TscfSU9+1QTTCI+U
pa1ZbL5mgx1f1QnUyqUj+JXvZeGFFwLruh3o32Gn+nUl1vGt6yf5GdJwlCwsttMpWDtAQFYNVr6N
IiY0pWSSFWYIcA6Agl0bBbhe/1WdWvcirdE2JQyga614Rkj/yJovonmtijS3t6XpfDKZykji1iRx
owmp4a9hZSJXEcK770Xy2GIRvRJyLQ1TGAATc8G8S8wf89hfceY4GCKkPZ+qFKNjjLIzLZboGkZA
hMred1CfGTU9hgYMF2Cn+79oVuVK4fOKoa83HhSyzUD8s4iILhZ6vfaSdkHkwN4Y186XPiWpcFEC
UycjmFNuLK2PNlVAleJlYkT8YJNCINfmVvqC9FvnfSH1AjwTbwkL7p5EByozg/5J04RAnvscMWIu
vucxRxw797gdUmk4QrWLDL6inFLPYTyABOGmbyiD87cG/lmEVs1jV3ajIn+t+dHDUHbJxxR0LH0z
nduubC/g6H6zpppshgzJWBVWD2YXeF8wGY3rwnbbJ81YGpbmuFHrJbkuXGWGErSq7F21KT2mLV5p
4g2gl9vMcX+dBz7QxnO2ce8Gt2JG5xjKauO/dwbtfzqEMBcB87BBa7L4gHj1D5hHHrhhUE6MoX0v
Irg+nZ5ap9BB5U9PVmDed+ykyT9EX31jPrgtImN4IE90OfYhoczCiLKLXQQMr5gF1dwGjwmyr7Vl
6xdPoJxQHbC5AlrWO/7Pey3FPZuAS0i9DE/D6+yXzB5iMobsvnlRX4UGai0G8PLSuFQVgpxHwovm
99FMpu/Nv3ZSbXiPat1YkxGInlt+copr20J0yNyRFA55SG3UzbrmuKiQIXqA4Lb//XNUS9G/t5Dx
l+FfcVwuMF0IFEDcqv52K7KcXI8T1xrP3GSnsgjOfTR7H16zs6UqUAcWgf8oW1luQ4yG20VEZ4sT
QOD24voEPeFNWFh9WBJJ6aUviz6Xm7Its5cQIu19r2RxW3pFcW1sFjPj0vu7e+liMCUc2wTIWYxq
rqvN6ASBhlhk9QmPXs4MNyE0sWwZSVNKkOuTvhBDqh3oCYZPg4GMR00ppsT9QqlvvOQU2MewbcNd
9fbfPydlVv775ySwnXu2KeTdmnPP+MfnFIwF2pl8mYmJ8X+qz0Ft8NpEhAHwsWCP32FlO8QFt/0D
WpYwMEAfpPrwPGSQnUYN1wAVCwqY3CDw2hs2UUcfuBhiYD9IcjahEdjrpeRTGbQEa+Zkz80FoX2I
uadegShvL2lhlswyo/5eDTPkfZ+twX1QyjC+43fmSsAYSz+7IL8AVh9RHkazE628OlyPtHmdhK9F
KkUAnxrPpjkwlUyEvgszREckmb93nM1PSjzSNXVymLW5WbdygPjfP1DD/+cVzNzCt5njWgJUp3+3
V/3tzPNMepUz7f/jfVoLnecF32K5SkJj/EI/IF952Rw8OInxewyDlBAvjgEZbO9al0k3qqfKBEhT
0oRO4Ifs2y40uV+NZO1MVv8wNDWxx9L4qNXGSxx38YdeSHWzTvFkVaTOw4Ey1sucxeextRCZ5FZ6
C70K7Lv8MSg2+tcAvE8Kn4vmrZ/owFKSJE/cO/EmZC3K1al1dkswfIljGwa5sOavnU2iMpT9t17m
bqeZjvwAFQqxXufGdsZXPfsoeUDcPIRW6P5SeKt+3W9c1JAnuzY1fMJWtVWIiSlrnkObggsDtHdJ
Jt3dq73o33sl3yY5VNaz0t4qoX6bhHyrVVKva8O8I3lHt2kPM8ND2+t/4DhkbZbphKP6Asa6paHF
TIdGbFP/FzRYikuWpgHyBgJI1RgyUk7nJLhYOV48PbWr+6OHZ9Ry0f1vPpJ5fXDMNzp+FoXHcmOp
7mzDqAnue1pgBLepsJ2tBUOK4Nf8NMhXESilm+hHItFib6fCAdU/iKYeiuKCzTscp53Sz5p5JZ3L
27rX8XK7WvGQNOb5Puy08yo7ZZFWnAIdpUaaumBSC1qysnHhpeF3nzf3qHUabV4nK8AXcXaew5B8
0Kj3SS9r6oLeRkECq+l6342eMS8KItlbNnk68zze3ifBicitq6UhF+H0jf+aQcjB9luN9fIL15R9
nLreXQ+mzy0d8ybF/Zw93d9iShG0ugtJ67QedkpEoMFtwMH2ro1J/joRirAaIBWsZ5T5kDzL+WYb
5C5ITavqLNkRTl6ms+eUaDl5NCnMb9XUpudJ1hVjLA6ZlYmVR2fJl42bTHKB0FOBRO73Smr5Z6M0
mKWJdzBqB+NkqqnxNJRS6zhq/2NUyYP5HzWvBGf6hsOY0mAiZP3zBtoPQahRCEQnsuJ5cNhO+ltg
qmdFv2UqNG3DuRgeW29x1tSna6WmUUuLHAb0Hq9atVt0lyQlCdq6f5IN5KQ16K5uY+UlYnhH9MVZ
vR64mNeq3AzD2Ni5VlXTdbVRbdvLdGfy0gnz1ktO+z7vq497Q1J2JW3ne5WN8ZPd9q0kShsEGdcT
AopUHCfz0s2MChGihiu/DLWfdn3VusK6GEMmaBpE8anJQmKipGzHcjtCjBLfe0vJ3qCLmEb0WBkh
YkN2I+svN9fbNwdjcmGby0nIzpbqZVWxaA52KX4xFiS4qk6vnusgtIM2vUpFX69pEhBWWAw7ItsD
QnaHx8LRCvcQBgNurMC3X4QdkxxrjBkMl5ERu4B62EHx3LcLlkz1K4sB54k6t1+puWUy54cAFdfa
GRJjpzqEOWF+kISOnh4MH2Wn/yw5cxl8ci1VpFurPzZ3jXlx0oQ0m55JjpG68VYBsYXkYFf5+4w+
7VEJ4z3d6XaLTftrcLK1WuN70EeuXT1c4ZQgioYXz6PsocjjggC4lB6cIb6oK4XhgU14jHPkjtES
cjC0T3XTvVWin87/PmwmOfLpVNfgjK7q0BDvkW07O50GxdYei2Msb2OK2lDUthT3y+m+sMvgbwpz
y5aLLq2GbfOvXIXx++9HD9aeuZpflEontb1VW8jQLdkzTcgamxpCTBNBHhi30AEQ2Jw8BHXLM4sA
NExDgykv+7hqMRwxkXV64BE2vYVy/F4Gjrs27MQ7eV229CuM4cbmfkVGARe0UskldFjyTPNfIglC
MQ0uGCCDxFjbA84NP3pZYBZSFb/lXfaqBgtebVa3rEhekXUMKyWcGkrPQkQEaxklxLg2ksQYNozg
hn6XZEsBs9z9bjXFRIqOV+78RYtPeWL0TIzpAdV9m2yWuLYPPgE7hWfTcO9LYsMhp8Oytb6PjJ18
c9ZPiTZoW408jPXca9UxwQ1F3wZtXkNP4Grotf/d8HfL0oLSkMJf+fcJI8RHHw5HHMEC6px8OOc0
JHeOQ2Y6q52RtcA+j4S7YXJDtCDIse+en5dHxZbpiADvIzz5NLeOSnyjZDghilOv5a6GNLShXzy8
KsOaejNFhltLTwlrZbL30C+2f1KmWpZA2rmkIMkaB+0s5RutNYj5Lis6lCx+fxALqQyl5m1d+erP
r2loLGQa6HDSnMR6HPzwYhtinYxD9LNsCUZPwzHGXky0cduna/W08VlnX1Xvz3Gbx5GRGJSOZWWi
GnxUCqp00dwDyb1wNJsp+z53J9EQBc/5khz9sPf2SLUpGkSbH7GIuhuDbI/K05LXZnB5pdE77bzf
RrseOpmGcPLs9ktMJPbMPSQK0Rcr50GSNNg9uf2idAy5fim5g/hhYFiA/XU+JIZT78p6yo9jEhwa
3KY5aBbP2lezba/bpEwvrca7do2OFFbJuibEZH9XNw0VAxn1PjLsVvjhpnxXQGN8kCIqNcF28pwV
xswlqVu5tTHazH2//9kkCb4tzjgCG2OKzCioPNV9/SWt/O4KFzk17HAfmeiSjgwo82Ohl8R5JXb3
Xoj2u1b2x7DI+/fZRDl9P6x+YbQQPDJluP/6ONUvVetfnCR/UINitdHB6aybgPV+a5UMoTr7wDng
rdw23Ls9KthsaH70SeeQd1ZCQgyGZz38ohRMCsnD/YmwXqx49N1QOimlMWZOc126ZbEfYgbxa2Wu
YFxlnJKG1TLhA9VzVga7pvQHrPChsVNQ7hDt9B4KxFGtDEtmOfRt3H7bWrfFkDaBxP5qzN3wamo1
D3wHIr9nxytv6KDUC4aq7ZDYuzEluk+tvyyNpCmtjcn7TJfDvUk/ZzMEwYxI0Gixt8orFL1PSa29
JXG+jzPaPjBjYVgEJCGibW/A5c89AIRp3BdR020UWDCMfujy8dch1Vt1czFfZi0439vQtd6AGTSK
aTfrJhViYU2HWRpR7KpHImILgtSlJUV5qjOym0hO1doIPiwxMucsKl/CYNrVQ9idVRec9k7FdGcQ
P32ztK4GILNpuLnYv49qQhW57XR26+W91wtjpQZSbgz1zhHhDK76XwnRTjsEl/tncG8WOVhhV77K
FwoqcQ5FWhOLa6JudMvw4KC27Jngn1Rv3oapyc0pQprEDUp199VGWFW6VseUEdLtwURVTHnV5+rW
GZeXnFc1YTAfRzeHpDD1NfEdtnhxZq05Nqi2kLnZhxSN2heRRAejaZpfcscyqF0Uox88o07yp0d/
Cq7SVl8qd9MPNQJ7yqloXyZvGUAG2n7orA1ggKtAWw65n+rvfmDtvTh0flRu9W1GuEkWMXLtG4Mo
TFo6LGQtiaoXtVfU4Sdt5mfu68tZCCPfFpZXftWicW2bBNrKlHTwXatscvZ4AIeDVzrdyRjwNLiq
eY2x4+LaETFdQUTtjzrp5pQ+Ls0hMM5kJNkbuFQ45lz7DSdTf6UfK1Yuw028ay2BAoPwinPb8Mb/
x0LU/c91qC+xfwRWkdgibP0fYKqu1DT07WV2aosXzoxy/4dDEgO8oPZPHpXgH6sUjZiUR3mgN58J
XPQ90gztbI9ecM4zvEdqTx2zUHLs7o7JJqKNHIuAanxsCStpyl+VXMLcRcjyuNoTU3Jp0NpC52cN
v1kWMpSm2j8NmSUeZOqznaevZVPiHXYzOF0WTzLE5d62olmx7fMBcFpMlLud+Fic5E+7rn7UJvuk
Qr9qc5lOCCGQiVFyeHx7+/pujShiWrETMW7omBDNtoLbRQUhjuoXIYlP6l+jknJQC1MUdDu39TAO
KnAgppeHuwewDhamuMHMLd4unZWC2DoN+E43HMb/AZajzvnP78yzwCTpNM9tXTav/m/Xqh3KfpiK
mAGNOjnSUp7XdIueuiHvTlLBsBMtKpGpyCzUjXn6aDnuD4Va19s42+kLnQL1Ms9QV4kuffDLUUex
Z/5mQI0ueRvh0jfoXafvOSPrk7IhVFiy9nmL5rfkybcxezhU9JWji8NCWi3SBiN+mpwhv6aoip8W
2V43Jgry3s9fmnbbhoTBOnmNJkkuNrohap6c9q6HMCzUbRbohlNrjcDbrKiTUwiQ3civNykYnkMx
iXgTh2Z/0TvwMSh6waZFU3m4OwHgjTtM4fED9NQXGy2gpVm4ZXQ0MiI41U210vP6ZUw32ZA1+Nll
HBCyZtxPyZS/kr3kbFEjSnupn7+aQObOURbyYPYic1cauVinqlKPW/HN08Uny2DzQJTG/GmU7r7q
kMQOeOwMi/wl0xirQ9NjWmMhlmwwv2ef0bi8o7RyngMt+gQ901zUJpDdLbUH6LElz1SGiPBwBD46
0SH0NHfculgYXJKHAuBxHVBDKVFb0pqo9jCWtPaKyFwR/AoKAw9ybcSrnvHjERde/kjVTUCrEVNa
eFZ5HdyxPrZmdl20rrwGtLhIzK61cGvWtHMLhR5u4nq4mOanRGUBI+vIBqLzkHOWE5e5DercJ/i0
D07YMJ/Uqz8bxxqA/yM6Lm/eUp6T3vBXmWUU7aYTjNe1hZjf0bsaDiHri71Yz6ahnexMsz5aIrQ7
m9xYtO8rE2ziwbQb/1ZZpn8r6iS/eRZsV8FER+FFIVCzqp2tZz8NMvjIi/FChNTe9DPx4ec2bdDF
dDemN2DYVXkwiJXrTVsZMhqVlTT4BSKBlAmaxVK7vYcTQBzUbxpnBwg2d3jpMh2AydgsR1yqQIjF
rpGUukJTVm9nUxTiktSieMwrEFU2ZBemyehQ5InleUQa6G1FMFRRf+2kVKwQy/2VWlGon2XizbAu
hea/Dlrg/HAScpm6wvtEdiY2uUsSMc4t4yE2sIXJrnThNx4J8/gftKZ/UKux2dd1nHyDxbAXC0XQ
sOZXL6fY+oSIaj9rnnY13dJ942tpD1mtZ3uDgdPn6JAQVT1EKf9yYPc/sfKlpNn3ww5CHc/NGYGn
P0gjd6/FG+Fl1lfPcblGOny0GWWgMkSxSoHnhzJrnscDJJbpUW06C4kHT4wIzgAqkX6qkJovkjyY
RCb4Vel5Uxuldcu9vOU+gn9vTUs5+AgtwzpHLqJfYWNPdWhf3Ql2dXlCDTfcFMQuG7xgo9sAFiws
odu8ivtzThvnhgL9be6TxxBb9XdDA4MlmwVt0b7iAfA+AroGcynX6G6Tn7qBvOXejfCwM8jm0pub
J92Z28d7OcQITgHTDbv7gsvLqr9DF3CzcNpDFK6vZVcQPCz3fHms9CAMiwBfqR4w+YJ+WV///LI2
JOneN/72+39+wXZKWFdS/zb1Gy1nKq5Vfn3r8tR9an3vvUwbUqgwzkpDg0vOMFLErnT9E7OivfKD
iUQzGSJ72mNo2cOJcEVY01FN5vCIp3liAb9mEDI/BGMWXLOQEGIFRc3i4mAuprNPK+Luy679DFM7
+Dm78boHJvYX4FRvlQdYVbA6DPdoI+bIP7Bj5hSwKzdYup+m/h1yXvojiAhqz6yoxcbQsvKfgidR
t8mXvP3IZIqE1RDj04QlgfUzDbGh6nedIY2cpIKieMCzqT7/LmHCMQTZdKiE+ZfbDNbxzwOqToxN
oGPZSCZNv5lpmRybum0PiV4bj37M/wvlH88mSxD3JmdcSZM90cyZj22ZQ5Os7X6+sLzEGlnb+OmZ
sU8QJpkHAgJxmDs0FnfXLOEyEja2wpLxoJPsVCNHTWhst9auadcaTOnBYVTiQ/0FQpjwD+a8NY+5
6XxkZrq9f6HejH48CWjyZNpwvgfymWSZrop4YBQaO9Upov+/udvsMi9au6MwL/g04PtFySrrreSl
kJEnuhVsYoPUTrVX5Iv+NFNpa1lvAgxbKsRFYDKgR1Q03NXrPC+SrWtXzf1v/zWRBIuVr5zXthoN
Rz6d+qAg70NRdYeB5K1OGNe7+7HNxpPlGj/CbCyYdNfzC+dO89O3kbsnc9Y83B9XI0JfqoIYHDuA
x00k+1c4vuTDQzzNYe60uyXXDk2xTCvKAv2lIxlhNyFDPcMPja6akbVbVjFfvTqLsQZG1wHy97ON
yvo5W6xzHDnjm1awzt+NeMW5R2YrrfatD5fv8pJYub8ynVp8dLNFOqTb/MYWFEjUj9XYfG90EV1E
2BaXgJwjVHyCcTp1HyqtrDqYA7byhVnFxrWy9KQ8izUsjKUCOa6JvHods/wjNrPuuzaWH8z122/C
YiGi/Uo5W1/mGlyLA0pq3/nF29JAGKlrhHKkF+VHsAvQZ3Xy/+iSx59d5RCgWoyv4aLNNz+OZPM8
/pwLQ9stkzvtLPnSWNxjr/VIxBf47mIBiiHF/QMNj8qG1BH5QtvOpdmfIrhbT3Bjf5GTSUC0pLgx
ML31Ff5aa4KhkZheTw+ymQ51hTESK1d4vn8jmeVu8tYTW58p2O8xp2cUUIorRCO5DsRn0hP0bE5X
vSQLNXfVTx+OHpw607xLs5oattgCxVlXd/a7CMp3mBEAn9i4s2O8wceZrkaWW6sqIt1bODQM7lX/
XEDVsIeBOYexXUL/V06F+ej4cXnQIoeWpfARxma4d5J4ofHlEkIVWkTI5YZIrs1slu8TnzLcDxL6
pKbAmhrWuW03PHqodg90GAJaFr17c6bJX4tGBOu4NHNqIMBHZql/1kbTHRy97ncNa6FDaEDMtPR+
3hNpHEBzlH1s+TLxGQmpdT19P+LUql0LjWuXLcjOGyExOrnQrr1YlltS0Ugrrb/0efaeKlj+18IB
RKUgz9BtH9Eq6+fKSht0csgryNeW5R5NZmdPKN70FsfxjvlJ9YV5wbzXmoBswqDSH13Y+ijLYMHM
eoKBzYuNw91sJo+1B6mwfVYHcH44BzeevJW2OP5VK1oeuTJnmPtR8ehpjr8tus7BJ0jgRJ0H+gXv
QHOCcwOLViXZpnX1HA/6/ZVGe/T+Jh0QJaqed3Sd1hlC4k0q0c9NPGKan2lrsERbz0bX36CUZSe3
hBRjeyYyp5L/npehTgLylH3jLryKUQmul3jSblUDvM6vkeMjVvK2Rj0WmIg5tRePeiCHS8wYw7mq
vShtf+8lBjzUpoDMUJXRl6zS5gf+tPnWZfmXcLC0czhZB2ZJwTrBK/YytUuAzW/xmc5zLJxs+G1F
hjhTx3e8HhADlOuwL8N1OJbNExs0AVVCcmjMAHtqp2rjJDjpsPNZYA2/ag2cqkVUcNhdPX8j+frW
Dt7yzWEmumagPm2jYap51EvYYJw3+gZvtLktw0B7r5gATKOQBr26fe4L/cg7xCOgzyAu28xcDV3c
7swW9OFMmsKau3/2ONdzembeNlKfeOMX4sFpExNO8o/fQOZQb6H3R/qQf40zd1XPsfG9G8gCjWLD
vaoN7EgbPA0/cGwbDCCReNjH8Io6NOL6vhqfaKp0q6zsL3dZpyi9Buv3gn6YzKxr7Exn1Z1F1wPI
Bfs8RhcuvdiOnL06y9T5xn+j3IYj1iEolAdsRe0Rx0sF7YOAFWTMwWfWNre+Tr5Nk5heDC3u+Xsq
47Xq+3lrLEtxbbkJnvqMvtkYvGfagxLCDl31GNWGxwM7uOKghTyvpa+MyrlrMiSMEVVLZeE58sea
90kjsCbU4Uobe12bA2Yy0ye/6l6LWtoy7XR7ira+bAUqB0Wmje+565JXzFeNP8UhUbXPu23Y2NZj
0bbdNpZ7oTym9tSxsFnGGzygzUx0KkgPfEmKpeIvQ3pUx1RhE+GvYxAcFAciF3lw1/Pw6JMazdgA
ig39P/2tJxwtNbrkR18RNm8LgeWyM1G8SakIcdBJymooboxs01o2aSnCexb4Pd+pq4sd6i/SPJvR
uNkMZNfcndy/iteuN9x17gXLUbkBuhzRdaAzeLiPCZOPKPODN9fgccFM4A4lQN4SkLUeJ+su0t2d
Uzlhv/Jp816MWzcBpPNCsOGB3LjkAParpKPdHyWBt3PTmIldFdAQtrwnOlcPoIwAWScLdxzdyECl
QJxzxt74QjfuOcX1/hyOucPgmRt6NYQGVm2uzcHtG6ihsLiDlFmN1lja+1VtG8MoH60MgAd5BB/t
2AuYM/BOK8AP+9EX+cHLIAez6PxlBNqODFz718JOJo/IH6Ve6EC6XMZLIgOWI4cCoQ5G47HWyH8q
ZTxBXkxPufZijW705AS994zO95xiNPkk+i47QnawN0mhxZ8k9+Xr2EUx6IuRqY5uQuElAmS19EX5
CvS02EV5aZ21oJ0vpiGMra49zlUcXzzNsFBUjW8LQfYsuoBjIda8ttScV7X3Z9P0XnEkL/cq4vx4
L93oR+fvuHFvLlKNn61AAIgF+xst+HadVDfXDdKtWebxheK9vEZp7G50YRiPVVmdDIA9B2SSpJ2j
FIjWVRAdqomOgotJ7Cs5H2vyJpIfg4SXwvEsnhOB79Wl0NszNx4etIpFE9F3n1qZZ3cUDqpP52xG
yyssmGz1p5VodUBFFzjq+4Az8EHTo90/5ILelHDXDGoYZ23/nC9mcCN5xCAibKLpIlUiEVptTta6
eBhHKjYqGzljE85Tx8pIxDagArky0uXKiDWm/RLnw0Hq91Hxtu+oi8Qx6XpaUDI5osao+Oe4kWQ/
x8x5petrj5tF8XxM0lGzpLrC5f1ZTHa1z/NA7HvT/fzTN/difWWXfo3Mzt+YmZF+FHmOM5DaY4tU
fVy7tFF2mko5U5PNzhp+wkPE8+giwNDEezwQKKkV8+/NRAREjheI5AhxPxyOdk0wmgnCoO/6oxrL
IFEVQBOCcnun43TJpimn+VlBLhI7sO4/ZDDfb0IsSXThS8bLoT4I2p4gA1zJg0CJblwD59BJXxCP
oPQ65eNOmf/dTCNKMFre1ZxQRa0ATI6uqft7jCmd3eqwo2PFSsuQobE5txg9c3xv+P72tbEAXLTS
HVj7fNUGrlh1dlJve2A9FyfGJrua8UcFi3luyiE4gwcM7nvqpRVG5dkgICh4wbXg/JgL5C+uyPxn
CjFrn9YIpO5rcyomc2vTiFxreht8bRx8PzJpLPZrpGDesA8y6jSlDApd8F6s3pZdLmnnlOs3J/O0
w6Th37IngwFi3o+3UcaWYQcIniKdIC2JkFEbDM3lTrhWj7Ki/30M5mh3vte8y6z9iKL6HQwOTkQE
ZQejY8GsXoIU7tcmZuxiirSLshZlbQ/kTSG+WaXyr4bGK8Q7//tUWPed4V878keRzToks52v///f
i+IK23RHPg9Ja8pzszSAT9qq/xB132zJC2svWgaDvO0DQDNOXnwaffYwRlxUArnWbei0acNMtTzl
uhg+s+yQyavO8FPvkOcg2zVnE4m+/Ejyodp0rdMdu76qPsY0/1Jpvk3PTCetr3Gr/YhdJ0+tj3iM
7YuC1KqXCWXdKux1SmsSD4c0HM6O8ZLLF79zGJD4j0WIiDXk5HyGATtBLQxXpFOtlFVCbXqzCk9B
5/BMl/PQeem9M/JWgM6xS7lFWBCY4am+0/8rxIgeWjrReo+KIwHME224GT5SeM2bgRXfGTAgwZ0L
iZttP4pnhuSQqBqkFC7apDqcmnMq006namQhrGNYdtPB+uJDe1VwkGkgWxQJc3Hx+xqLm8RHtMyr
6YZRnHXQDqN4GC8YTLSNiMJX5UdqXO+XlXbeDhBksTH0IINx1A6bbugxQ9qlfirmKMTuvoSgi/z8
Gf0BQlP7RnfC3/5jL+oILFfHErVHy3NTGUt74GI7q/NPDK12jM2F0kSeneTuHZhMfnVqv/rGP7GP
ZLendcQtdlKXZ5tzKPrMWheRHR6SdORbbhjwUnb616Uzyg8L6xuyg/C16F9KlOpXm3E5GunMRoKG
yiX0nke0bZuwGq/JjHwW6cb/mRB1kTgFzqSdgAsDAxXhXu+i6qKAtlbZzZu88BPMhk15LH2vYRIv
0YB/Xic2Jn+hCXhVy0s3xPWj+o4iQ6/296Vti3xeWipDxx5/yp02tie1A8A0uGDnY2ItOfFNXvDM
+jcxfll82gEVkcXyOIqfI7OE9qqeZWmAaC+zLW+jRmL5HGeEs5F0OWiMjSCK9T+DNl1xR2r/ypMY
pKJeuU8D0Ky9QKR3tCoUgWPRWus51cP9OBj6jgHXr0XXra/t5P5C5/t7Jy4szsTmkbi7fBOVzHVU
89cpfo52F7wPybJcurAAiSN7wn4bkDRcwMXzMgRGM1KqDpOoBe6BXW+6hb6+q4KaMjQL0ktj6elF
1B137EgTwyYhkw6JOPGs1HaITOWqN/v3y2DOhqe5D7Zq5mDP3nIuFn17z5bJewvZTL8gLvGLtZrw
g3RrX9Qr6b9MC1+mMIfZ9DQOZkFgqF8B9DNArVZWfazo7m9FDDZnEcHZlxu114mBsyYx5vGYqS6b
5w+/kIg+LZ4Xw5ORUidzn1rhRtkwYuxAwITi8NEtkPQpRyxIj3g9Di0qdNcqdnfUmBb7xqqxA+NY
Ie5dz6bvXcnrWR7QatAbldgXM8f9m1fYGEKUFvK5pGVRsSnp6K5NLdLub1D9wC+f7DqgUJNyRKVJ
HKvaWDthEm0jDLD6PrEcBrfR3P9sEr3chNrwwDDW3YtUGOc/m8XGNr2qK7QhPjH3hI1zubDc+o11
VC8NUySHwM8eGmOSotcCFpc5/tbKKw292fVvRcXK8/6RYXBn9lpoxHFGpNirRB+V7eNbQ4VSX0pG
ssZ6KYrU3uaQJTnVcS8VVv/Se93yjUVXwoDFsB4CNJ1EopvFOh6AqnRDLR5aO/2OazV5XkizuZSL
AwEViOqe2d24UUHlokrOuHe98yyfl4q71lmhe8ojB5wTKt1ZTdxrM1xoYyfO2XaFvTWSLl/R5Pbb
XfV5P3GMTCMzXd7tEzKAtk2NCENR2dSxlhDKban3PGsVv40eQ6c14thN6XDuzW44t3Kj9tSxCV7p
uY09es9hfqjd7tY3gTipmcUkJxWLH42gwcz2oAYXfIJUiwLzdr/wYVLV9HfiiuFV3ZUHzl7V6MQ4
V3D4gvlewf+p21Ut77t+Smx2ezYD52jRxrzeHzKmneyRZAMNLf7Sq+DHkngudzTj434b65bO+W6h
6woXy/+rH51uZfWxhaYtm7ddumQHmajpLwErmN6BWqwX2zkSzWvgONnBICBnHxLw82o31qe6Uhj5
fhPtjJIjyPSLRMzsU0231vEsGZeNnhwaGmO3KB7FPjHAbfhB8OIz73kL+qrfT35gHOKMLrCBH2MV
mH36lcXDbk5Z4UhDVJeHSAPtenqsdLp1fpBYW62y4i/yN/R5+VGQivjMx4Qn3pixaEVx+/b/CDvP
5caRrNs+ESLgzV8Q9BRFmZKq6g+iTBe8SXjg6b+FpKbV0zdi7kQPAwClEg2QyDxn77UNLMMG+kyC
lVo9MJm/AQ8jLgZj2PhSV5F2KLBqf7W5q8pYBDh/oDGM6NgTUbibWWU/G06CRC21xsePojZtap9M
lYN8VXFWaBRQu/nSkOJIxYfi+IhLS6m8+phYeZCmzaFr4vabiAhrFXQnTragTJ7SS0afk01C+bmI
8a+hzeO3OfGabdugkOyXVVCYd8lRrs3TSQ9Zf6vzhlhJd3t3kZoZuYmmqoq9EGipJDtG7+EhiULU
OwOIzt1MqSo6BIreYuGazQOZT8FEuU16plYe8gs+Km/jRtYbCHRcl0zuXrm1/mgVr3vKe/Wrtc7q
Wyv/qcT4VjTD9TYEFIpzXXg/8FHbv9Ok2/eoq99HlLQSM4KycjqimTHwjuf2wWCKe5+ht+s03Rqg
B+lheITuHO/NtBn3wxzmH9Zk0ZmINscn+WeltC0a1wtDU7O9MMfmNent62Dqj73jRZtYyQ3mHPjS
6krbs1rNr3mOjbS2OpgDa9kux+DyIHdnuOXnnsjLDXeIaGuFKh5lOHIbaXCP9Srdd5GhByRRhBup
hbfzy8ckPM6aB0urvEeBeeqxTCqxN0ByIwEbNcc38Hy2aggLLA5hQgthYOeDo0fX2wCxg1mPW237
ZDQUJlfUtJfihb3/y5OpDkEVed/TxNV/rBtt39031NFKv9p5BcCr2umrEWDpi+J53ZMG8RTGCSSR
+BZy6yZbto0OUsonp7PyWNMP9S4diq38oseuCm9kN21clGP7+xqBkrhzrYZXe4Gxpa3jqVyEhFrb
HLIJydJkhNpjPnZL/5dJnN/eREWL2UUZmm1hK55va+VTtEQVCX+ecw9V/YxX1SozA07kaptOkC7Z
RJpBQMhqoLf6nfAsBnmNQCgISlpA8kT2LI+NGfwSO+v1Y0SMyo26y3NhDPbmjjEguQtKmplt1Nya
tgDU+sfRIxAc1uxw32rWrSw0uWF2g/k2NdO1oGP9haGtPyA1TjFpZyxCpa+aJt4PZ8nWIMf63bZq
kmL7sqalCXevmGZlT6VFkBmHLC2cFYJXrNIFW4bw3DEMYsdT8ya30kV5jksw1XLPWMzq4EyFLn6q
QJR3Nj0K1qTPsskPf+HciqHcqoqCqmilu0uGkVV1ykOjoXiRDnDmnN4mZwKC2Mtqn7scnkaF1Oq5
IiCV/4+/ysHEgdlo1q5hprcReT8F5RiiUsu5efD7/TlKQTmE9JJQ2GIZi8mNN/z3+3dA1ou5/6w6
MFI7wTx31cZTX9MF2HYaA/QftTWIKIb0hTCAbtFajEyzSt/GeVre5FZV9OUNGdQBPMbiS0ECbQ3C
ZGozX4XD4OeHPsN8vPopcnoWnYcVm/zMoywSyNpA5yRoFCztCAF62bd9znRqPWdM07ROWqr8clZ9
v6sQyGQ1v5neK36tphUxYFm6jVayoaHRHHLtwTlQs7ReZssI/fsbpZRCc6Vc9rpauBfEdkTSVD2h
SQ4wY9ZeVfdqzN1eDiNQF4L7mfFhOzeNxjdolqDFZu0ZFka9c+MloRo9Ge8EH5SQLKguy1y8UaGL
I7Vg0t9umO54+LjMNf4ZAgrFg+s1Dl5rqoCZbW89N0G+Y5fpniXpoWmTZXMPTGlLpTxiN3j3slHd
2FANt7IT3OJ/hBhgUqeQyu+1ZNI6WkTWM1HxHbPmJifP6F5s8mL3OjexdZSqzr5LmuNEBIFX6F8F
xb5bnSnA9trwWqnt8MDIG7F2WXUtXFqIFcMcO+ZkXm0QS8A1udFGaTnv0Rwja1vL0LpFrwg1k0a9
2GWtCPr5UW4BTJ6PK13PLz3xZzAHgClzpj+sFDyapcnl/nm14pWi03BAL288zSHOCbp21u+t23Z/
7p+bWn1bNIi3ZjGwHFBHyhiUZDzkj1vb9OARrJ0nViPFYXJIrZa7eNl29xa62jOArWnA8qu1mORu
tF5vL1PVrVsrQWMEo4K6vmeS0npAQ9rlTybU+oEUlYYUkoRqZQ99hFHn3ZsQfmdN2ge4ixOfkds5
8Zl2zxg4pkcE7duYtKnrvWNolxi/WBBd4ijW6LcL7VINynRO659paD2XoTFA/2f1q0RV/40ix1rz
pHrVS/VyZyFSNOMEe2iYjM0Jzcges+pkoVOM/Xt7iZSmTdqK6oBNqb3Iraie20u8HlvWY7i3//Ns
5oWbe8cFAHx8f09eBrt/SGmVzhqnU2XWhx4V9XWkZbnNYa9xnzKjTdgq9rfcmF7NclL/6N5rV4Nz
yOmibzqF5mmv5+9GETH+yGsgjiZQPOtJ1GOwJyvVZt0QusbVVedwHydq5ptdaV4tQpYu1Cw3mMUR
l4i8ZUiRa4dTSarRnfNQ/70FvEg99iGK6Pq5Xm0TS2xPr5H2LFFZ7dTJHfmMO4y6by+VOChlWexN
g10jr9tHyTSLq2hEqrjKhSxzzJ7sXCn38SymrSnU/k0MSra1tNjYA9wf3hJVDJvYIXlQPtt5JM3W
0dI+LGXZv6UmpNw8dm9h11hICSHoWXT8N6nCdEHJ4Ql3YfYHHJL1dhfsKsQlaJ3OWm8Ylq06Ft5b
LfrXMp/ti8q9fGfmOxfBO1JzkmBULKs+a6gRsiBNws47aEyxnsHjbXOnE49yrx3V8VBFhKFOxc9P
IYkS0rhImvhnvhaZ6jpDgaLqNRXL5L3FafwO/s8MbM1Krg2mIRSx44ieKiQmaGifQSiirsPk/JMY
pE0zjeFfcebtJ7zGyyr9K7SMbtdSiIthDPnOiMzfVWhBBo6aYdNLsFHG6ksxhLGt00U7mnXxW/7m
tP46poEfd/1KMldo8urK1XZKPiRBZDP9UxaM4PLBlSZgAYnenkJoUE2i33RL21GGoiHnFsujPcb4
u4T9hfnCfJJwAThPRjOEVzleJoWwAyvs4f4WoX7uCz5bKQaX2cJ5S1GbELxNn62YvGlSAm9kkRCR
s/Aa9tl8cmgb+iRPouJsg1mZspsdDssG93e3A1FZhr7QkP+YhRP5vc1woeOVvZ/w9xNb22bqol1n
Bnk/ZUWE7SwrCNIru+mhw0DKYjtNAPcu8AERN/1GIeG7ZRRdRkU4gVNDIBuyggbNer9pM+Umkm54
8rqRkMsuBknpMJ1Ike4HUmksZuexKJrsVR7P1+OFMg/HMkLQnHvJwsx/iI9YIM1Xo65e2nFKflYN
guTEdM4dGnTZCU3Cih5qRUb3OocuSuXlLmO/L4IqLpyLphn9uS3LN7ciiuLzgQDcf+7KJ2ZobL5V
oJMsSUgOJCe4HcgYRkk8k0zTfFTd7RHO7ICFH/OvxWSt9JJNgjqSO2NFIVTnlF4H/PswP1mbYUQs
KgdXOcyOL461DNwKwfIaZhvvBjWkkLFe+6t08kClqfRjyC2HPA1b2geYpEjmgstr68ODHDw+d+Wz
6FQ/ntXnMsefG9Pf1TqqHEn03od1cW1qeN9aOETvYLqz41AXbSCfHfKy3ipQ6qSaGsOMduhEL8W2
kYnZeualeORSRJ11sSqrfdTq6s9iIJjpU7IeKWAjIVhn5J9lDoubhW+0+nhwhW3tKAKRQoNH7GkF
lMnymtwjb+Sgr0UyuUc57+DRuNDS/iL9q7ye+ChW5B1eceOse0MeyJucaVFfjZTpRR6n1QaXuFKd
s07MKzWsUjyx+n8EjVW/J+00n8Z4VjfWugtFRN2mThuYnY3WqdRVQgCridfOC16MsLtyBdHbiHqQ
VloY7XPP852VgY3SF1Rkx0giRNXcXBP0JllYQHMapbG77UjaF6MC8vrMyJSdEH3h3wN5rJ4bSF2+
wB0bjuBJYK8Kko+LuS+xvBgghTOiF+s5vDC+xS9aaqkb0yifTdOL4SfFzUluRaGPs3J+RC1Do3kV
EhKobfohI+BVAyH02NVd7+e8sVdwgOdyvQynzv0GjyElva1wUVEBPeL8PNdx0YFacZqLocFey1K3
ek/E5O4SCN472eVQqqHYRMVAF1MvtUOZJu3ejQmEzJAb+BqtaV+u1ZAeD3TRBC1ukzuLLFX2UPOO
rG5DvpAa68/qkJC78iH0bN95y6iNW9YDaccfV4k1tvmumZlosG7+UdWKypy9Nk9exY1F6SY4ZdJK
EmZufsV8KM4ZNk6uTJSLBZNjy0se1KQ72Zb5C2Ywi9h2SPwmaevATKHBQBf6xUL/h6VQo7uf6h9T
mIaCYbiyWaN1hWM6ojyQyjYAtbJ+/W/sAXjmf/mgPdxAhovTBJi9ZWve+vw/sAeCkbCjJyvORYwM
e9HH7qwUml6c1dEpfWf1THghLR+1gsFBdbsD8Qx/RdO+0H7fjs0v1xDdnxWJ6Onah37fDI1bF7X2
86gRfNytb3SAjt3zbU8XqQjqyVH74p7ECBImiqM3y4TWFGfrQFvr1YWQP/r20Rzv4pA6p9pXnu9t
W72p7mmNH7iauyqfO8tRNvBgB2CK0uctDlg3gIYan2x4I+8wl31EGfY3va3mfdSlb9xsJ791M07R
tn+yq0zFdUinqQWsLWqy32ZXFYG9hnyIajfFQ/+cm5StHQpCdOG6cJu1zXBOusV9qLNkDIaWoJja
NLyDbuOU0adpDmRbW1PCh9SuiuMd45OU41FWZhwxNgdkGj+ttUYk2793M6I9/LlPr7HelSs6U9Lk
5VYYltnhPoM1xozhzO2iAD6Z9z2pWqomrPKI3f4T78qQEq+0fMm1RpPYT+3quKvmziY7AtZ5LGr1
JrfSdasK668iUlaKf3uUy2rZj/UcC4A1nicaShr2ZLx5E9mH8dbUrT9mQ42jGC1U75/tdIci8Pae
vLfU2hzcYYlC4NBJCP9MItY1S6zyBPlT99lEppL0Ns3hFMh5RWNS0O2NBKUxYPmNRC0Qv877hON8
r7wsYUZLZb01jRRXDxTfmPShpFj7plq9cUdUd07EF4JfbLoIg9c5qzaebkqB+ooqLVJiOvM8/u6G
ybTDx0HlKS3+OBTbCMRL4Mw1Ze7iztPs3Yjfw3fgOQAW6l8TY82sl4WCEO2NfzcRovaz73x8AXRj
W3mxzRoz706UtQ+fX3ASWfR9Q30gAoogbGkHRiwtHkquNHlII0d847mdfY+sT8EoUhLzrEBrKGZo
td4G2Ryax4HA0FNc6B9bba4gpzGNQAqha+hUxylV8VsmqJPGOn5UvMI8St/VsNq8kXZ/wxt1GWOn
vzUjFkB3Sb/ePwe5S5d3DZw/ynlRYnVM+I2RIXMu6hcxjK/O0KDZw7EYK3OLEKdUvw0WJzRNuK0E
07NArJ8bMq9D9yVZi9BDHbNCFinTJlLYWi08Ubdub4M6ev6S1N6Hegbvy2+t0qYHvGDTA4I65WK1
w6b8LZuJ5gAQs3MFiebCgZJEy+IIIfXNnfS3rAVyrzjdl54FFv3PKbJdvzdQsUr3v1UMX918nK6u
A30Udpx6rFF3vw0A2+TUV0555emaVrG+98TAZFJC2T0LMzz/EGZ22Rot6IMkaXt2SodVZWgH9LbL
GAO9llxkzVk+rE2FogdmkDGsgRqhzpY3aRhYS2Fces9MA3siD3IdABG09B+aU9JAK0ov9BQkqAxM
uv0y6opPrU1/ospV+l7aiIPD6b5L58E9F2HdXdTEMbe1YSnPo0OHjdVu86qkqwR3JLnb1cNm0wHq
QlBlLHs5LR3W3Y6IWJqnfSDnNmGRb0Epm2dvtgiER62G0mKteSGKIim+mS+SBWHV1jVWuIc1Ura3
0DfdFEZb7PKeyKmKAfIhi5OJlO04vtDC028axbX7jGVAp6YMLNyVyfhRFtZ3uaFU4fcSxeeTVqi8
v9WDYlOfX0Q6nUYwkXyEeYp2NCG1T2IEknLOL6WqQFccUpIlQCZ/WSoffzaVa425WSrYoEedy42/
nxpz38rbV63o+1cxoviK27E9RlEavVcahX7eCrzDND/B4lP2Lp5E8n8M/D0DLJ7a+2JUQE4lkq6Y
OvtMK6Axb53iPsyr9UvyQbgv1sGIdzKQ5woSN1YFqXsJcU6kQLaCiOL2xYB0ex20GGUfa9GB3uQe
gw+CoFG71tLNkrrUSqVesU5H65aT5jJiQFULu8BzzeBB0k+MNHhgbAPmNe35NJ/vVQT6Cehh1zpe
nxMZ0YStdpQGcMRE+IxFG+6txQORrxFe98llNr3zXVFs5fp+baVuZOtfDrNSEiAhQG4zkY8FyWPV
4MgHhO3uwZ11Zl9/H2M6mz+opY59RRnKNy5FgtpzK7n3q+WnVdQhpo/PZyS4kYWGfiYl6EFRlHRf
9qX3sZWotyWN7JNkeJCsGz3gR7dyPrEW9txLBAZvY0YeserS582i877bW14ZAJ2hdEAm7KMY3mTQ
2WcAmgGK0ifkDABn1X6Jh8F8XrghPzdmkGkVrsrFIo2tw9wEuDZK2EeVHVKCuMqfzYgU3TW2vlMm
mqfSq2G78VOt2e4LYX7D+fN47KX/OC46Qh25OnE5NtOLnSJcDhWR7eTrN9ddb86ynezehyoGqG58
QnjH94zY43v6l/xTemGUAE4sDE5E5XE0rzVl0w2KcckTTyULu1mLL/8/1p2xsuw+2WMOyUcmfV9i
PkzPAohlr9FI/5gy6pGmYIMt872BcbD12u/L4MXrwDRe8dPQHwDlxL63VDelIjvKnEyqgrTsz6Ib
jZURI15ab1LhTlBEMATzzsaxOR24/m8qhf3MJItSrzyAEG1COnQoTSZ8lu1Vrl8p8IpdrULYx+2T
XDqXW7QJJTaQUuHO6ZKARjkq3FVaM3fpOfG+/e95s23+12fgUiFF4mc6rm1otkOoyOoI/sdnYLPG
riPbm3b05ea7d6L2CgoRWV/ue2paO9T2WAzy5AWeqLjplbDe7PGA6ovZLtJh1Ev2mXwt6438dv3S
t+6EyJZdXYdsERWLFih1dqxar38f1zq2FZl/KEVcjYGiojMDS0nRSj0h6O72IMToZoQ0Bu+Ty3VO
KUhJ2Jg/Z2HZj3ah33NB/96Ttb+/9ybRfhuiqLsVKSZrPAXNVuJuDJ0ycKYVfyJAW+cJ8e2u6kCy
0rxZjjGRTEdbY8CPPAL7QuEYTxYA2A1SMZseEaHhOiXMn9x6aUPM8+V/fwV8zv/6DixaMw6CaEfT
cZJo7r++g74GzVREgh5O9VjCb3unh7hxZgtqjxx75rZS9mRjicBAAHNsV3Gc4YXfYpdie0Wh8q1w
g9ktig03XNc3PZUUzXUZWyAFCru8fRssAH6fx+NO2c19c4wbW30ZXK7SSDeyUzKUYzDqU35saZ70
dv3Sr/Z37I+0y0trvMS6M7xm47wQQFSIvZ03jm9HonxICNrilHFCDG0sJXgTyArIsD14hgkjnYFg
37A0CqrKtl7If+xuetnsAPaRfdk1pD6uvvpBcC/KiNyVfxUFVrahPaUf77s2cxRtJSer/fTsLIRu
VmsKAmqMGGv8efRgpny6naXl2V3NzwWdWLoinXeLudFTK/Ga56meLp4Qp9adGXo70yHqcVxx8ovF
+EjgC64tW/9CQ4N8brqFPlblAYZKZgUlKqeNbaC69Cc9Sy6GdZbNVixJxCtMNVB2+Z1lRKIlOk7I
JPwlmx9D7t3CfmqPRev8knMX+fzfe2luuiClYUe0dqQ/IhEaMVon83dmMDo31Dl5bEesUVbjEebl
MexGbr1y+MpsP86j80WJk50X19o3GxvFzmxwF6NHU79NcRIMffRVGeb6ceS0ONsRDh0lxwfkhUL1
41aHFjPbxiEDabZx6vZmrKJna8iZ66lNepA/myDAT6w5em5S+4i/ez6FBc4pWS8hEJdskLr44lrF
c7vk5FgYRfatHd/kAF953MrDiTAnZVHl4cIsETaoBj0ctwbAbxLWJg2K2gDORc0N9ZoahnglzGFf
6PXw/r+vOeffw54FlsLE9q/pjucCijP+e9jra3Q8w0QeJlI8N2gaiEjrBdOac4QhKQoPtobXW0zq
3VxVppi+5fEyi9Z7rLUqOXUNAWlkHKX8kxmNjlkwfm/1hE6SfLY3kwZIbntaIwS+ghUBjYhyk0uM
pBrUfn7VtFRx+lT1G2NOfiHnCYqC8XHCOEVqmvgu+qjdYEUxKJdNZZBY6QOf0HCTJxCZdQ/Gf+1N
YVSe7uQI5pYpSdUlw69SVnSb2IrMpXpOJhYOJaSq52jdStDabnJMRYEE6yxLTCS5PhNesEa0JMxd
DmZGROTUGuQ+kITZgXNiHaCdJqcdXuVDAR03ZCnyNKyHzKUZ/BYgMJUypnX/+5sDovrv7841DWpO
jJRETpG44P7rtt1209z1vRIdW5sltgbM47UMPXfXNwKzW254r4nTkjOuwTqWz2qFmB+iIvwhn3Q0
134SfXb/TfkDMIjIUoiLnaX1YSAPLVWN9dI2rvff8Yhcss3WO8knsaCOAaAyfS+f/fzr8tmu1shE
GnCi9C5DyTL23iaus/E5dw7zpJUv8qFB3oC6s3B2chd9D/jwqD7kalzdf0Lv3YxcRefjtwA0L5es
Cb9+/hsjBFQanqx7Q72rXpwIr1yTgZuXPzL1GBn7qrw6vf2S6NDu5JzfVIrmKFSkANCay4pejfmi
2YsdSDzYUCjaAdaJcx7jUj8Qeu1wv+RY1RfuWW0M7cBi5Wh3WmifNDLBbpRa7H3cW9pG4sLIqFUw
V7s1UB0VfbRQdaJUVVwgAq4wladGP8oqotC8p2FI+2O/LuU9XptvJynRX+tuiEmUtZ3y1Rx/WE44
/nDT1ggiykebCE/fqRLOmwij9vwPsZ7engr1MVpJoTqXjK+2LrU43TkIm3O/sBftvVXGLzPxd3+p
RgrNp5p/JnQNOP2xWVZhbGwUC8U8dPuW3NKSnEsq0DVibK/aSwZJ0bX5HgBteJk9fSsv1SX3Tj25
EN/VoS+hQIcZRurBo+Dq4AiibbIdoM85SerukRAkQRvGdmA67Vtpj2DiCXhQojL855YyjP/PsX/8
HLSzvkWvQCYICQjAhKKx7OB+pRMiEzs5t3abBZC85695ZMH/9KKRmGLLu7bOaGYPkVpZ22aaDvdK
k5aOnMoVQMIJs4WvTilC2DEeHjDUi40s/ek12iZ4UF8rxy0CqQrucveoqMDXNuUsjvcAVeQU4Out
YlNrlrhUhhDvRvQip1+qEv1I4+q1qd1k16fUVymwdM9S+QzT4CufL5rU9ZC5bGY6pMfWhSkuiwpj
NCvE74mO8wFeWskt9ljWS0dwUvO7wsqmP2LFtdYmSLjFzGk9fm5FNa6kTqjDSUJUrV7JmJvPxkmQ
Jx6uC3RlJly9IoKGFBmjxrH9n2NO3O7aQv3RDq3BtNTxvmHgH6Ac+UXqecdPWW4aOR3NdOr/bjWf
m2SeiVVn6/NBpQx+VNzu/hOfx200kUSC6E2s43qw2hVOET/IB69z1IAk3ChwwXpeO68OrDWxV9ZC
4yFm/U2M8L6Zyvrdj0alfF+SuH7squpXVtjVu9enMVHaxIiJmZBrkhVdTmoU7JZAoDels/jmOhE9
H3MKT0vrdu+ZDkRvPV5XQO3xgweyRKGG75rnUGtY50P59B5ZyOsAfd8kKTJVEBlVCRPPz8vQGKLl
fizrnOGg0LsjwZXmzYhs3DdGSqjyCgf5+w1OL93TlN6PT1si20MzzN8cL3latDr/VoOxssgu3FkN
l6PUy94JIDHJ5c0y+fe9FQpSzxVFIi/CxL6WH5SwLnd9RFDx/ZzPLHPYO9GsPSulTYNtTn5mMy7/
OUyVp9xMIpoGaDd0Oo/3czmF5SUG0Z+ltdAc7GDwxPyKjqS9aWH4DvCnv1ocC5Dj7aWJrIbatjdS
UlUG+THq6mks0/J1apGSZMoLksIVumEXDYGtr3HlLc/30lg28k7oKHDZqMd2raNVMRogeRnIKwD2
1zuxKkFl5cyBrZgbBVqOq8N8+dSuAinLVHZdhW6tLNp6V9LYCjKTLAmZazyXdNO75iTVrUQBhQGK
cC+wNK884EwbkdnV1k7WISOz7gM3Ew5LBbS7sCv+rBtxQi1/3cA4f9+QT5GkHOhE2jXjL3PAafPp
6Mr6zMFNWOt+2BTNlo8v3dAORJTW9h6jqz5EtGCcLiDCbKRgCqAnLYBMQvSivaiHz12TnKiabTth
u1dZhZxpmJ/midor6n31lhDm0hhR7i9rxUpKmzB5I2GQJ5SZVDepBys92K05IrJNs05mbEuPXlZS
hFDsDYC88XiHEFWUWI/T4J1GtdiIxrppTpF9jI+DhtUShhH2G65q+vMMP2mTJisUuL0AJ/nmaTqX
mHyWWaeyNQrbFD8VUwO5sQ5pdpO7h8GkYfDpWgz7FRueGiBNnekHRgXvUWdiD34o0882ndD73t/H
vdHyAqxzsGganYIRn5iKG2jHnKXZy10a46kfhrl1pdmLqCymrNEvW7lWzCIUXFWOtAv/NdHCVcXt
vMzsQD5bUDPHWG/v6UBne/neJr3Mb9MSb8MpWoCVdtTn9R7IuRVVfzntVqxqkHEhLl1odvulLI2v
edoYxwQQpDwjbaoYxwEMkF+vEk/7aqzJ9XK77CqTmjlaCdWK4VMjY2i2VaMwAyfYTe3733Qc4qOx
tsNtj3vKRKP+nJZ+RUJJ5kfrfyRKJMXU8/ImXJX0eY1ptUYJemFN2O0toDJb2f1Gfd/tReqhXhxy
5TEd3Ef5E/KQrFHB1f74BTvpl0s7avbwTIRQvoWOp/hWKJorwdELQoTlji0BRmAGq1x+K8dAUajx
qalYC0SKvrwWlcqkK6sfGo/a4043dPUgpw5CN5qHKLxRJS0CRKmwEjPddo6wNmuQq7R482oWP3La
W6Zb+yXRiZucwFHGYUH0A1XOLx1rxOsSQ5OtcyPCxRp5L1lWH4tYECHnNtYFY7PfarXy3cqyMBAT
KnhRCwWhrpTcwnp+b6vmaGqjeJIEinXPmNYekSGsY2NV6YPtAkayOgtCG6LmrcfqX/MH8nN2lNL8
ukzt7ZASCuzGk/1itiYNYPQjg8Wkf7IV5xZp9Abx22+zTuTbqVG9d5EgjltX605V3DTV865O2PzB
FiJ2RGE0x74CgzK50VvHN/eznlnc93XT36bJ6AMcJvW+AzbCBxFfZT9Pdva6sllBXCAia6s9yn9+
pFcWOan6U1TxGkkustvgeO8x3tF9grJsM66J8VmKPadszfEcerFDhGvFrT4xM9+u1OG3GuXEKEVt
5BeDeYLq0P4I+xnd7CL0l3rM0fTRM/etGvmpHPI0aepV0zoLxgn4lKuAIY0T0/7h9Ph0126mPE4s
dHwq48ThxoxyyMxa9+h5hf1ExQRUNMNM306v8q19CoKT2HsYFKGdYzO0faA7yiXJSaZ01BS5pCtC
Zs8YsadmvpneCLQUilLod13snaxJfCnRjoe+SeT2KVMK3a9o4jwP7USHrdPSZ7f9D6nOXLAV09qP
s7R6VMuVNMgtWyeqcm9iAoTjsE7KzUQ7Ggb2nAf8NS/ZaK4q+aRz/Hnh7k6bzntoTDt+sdeGM7S8
lk6t052USVuJx3iMFQikKzOZUNAs3UtsXjzXyjmu9UPYdI/1aiZQ0nKLJE/53mqUgQlyC7nVJrdF
AG6YSi86c7F1x6hWP7YWIF4M23a1x2D3U57WpUdisQgnv1EUcGuJlz02DvT8iWzSD4RazariIY26
6IWw08BKagUJLF9flLXlrnJBSfxrCx71prC1cL8Ws882PWy/uusxIw91SK1rLPXp5TaEUj2gCHqE
A/omTzhVxyfcj4Wyy/TB+wKnI6h0ovyiZPyzblRmPP2JMlr6/O84kli5FdasYbRo8zsopjeiq6sD
Qtfivj+afQvg0CJQe157j8ATcsT/YeaxrqgmOhTq9IuY47rGY5/MZLGFXlrd9MbKGQ2IJxWl7n4h
OOKtBanuk0nhDs8Ogp9gULWFJihdpbVdxK01Jp53DDcajYlDiW3RPequ8A2kcAv5udck7T4eltGY
r3SpQFul5UkeB2P78SRaP1yn2o+mQ2y+AtDM2uguZjuQHRSJq6yJGN3EGlw3xuc+gwjW2E10ytYz
sm/nbG9WTr+RE4FVqRClvKZoZY7L7qp8AGCfIbzp0wA10Q+LiLMvau5W11nvf7BIyqjvkZYC4lms
J2iJuwYCnP5r8MrSN0XlPiyNA1kRwD7WXQYJbEbQFgnHJM6p1XZogc0vrCY2skjFqlA9ihrAoNH/
ktoW+RA3qrjicPclPw5XCL0yh7acbzYKhSSHxXaYV+Ojntv6WYktrluoDZs+CvNNTbb4zoFJeRhC
I740OWpnT1fao5rkV8lXl2+zqFGPjeVMxqyqFIT/9VCB1EY9E35TbKm4v5Esa7PKY+jTmhcpWbF6
XaOA7wxXmN7zTq3TftvrL+Ck2utY1NqtJw/iibCsB3m2EqcG+Tptle1kNiBrrARU92z8jjI++mbW
PFqi4Jbs8uukjfqajwbiJgrVpzS3n6jpR9uGXMu9wVXyJVRDJbh/BmE0nHrmaHc1ihwh6lJj0k4f
D5nLBJFJOpGytwLO/kXVBgYNPKQbWq/tIw3zELV/qO/62rjohels8IgQZFOpmLUV7zCVPXctJrR+
OdqPZvbT62Fl42mCr+I943ysnklOPNhMBbqyekk070IJ82lyarKw9JX53C7Pk0P23kBHuSnEmWIc
p0bUH0dtxV4P9rw1Ru5J/bT42ogryFOCOlEowQKXnWgUIafp/aY3vF2YmggNMurOnk4Ap0syT8gr
zqBebwg8ZEoc9i9dk07+ZOAcmLvHRfdQeqZNtlPj9inN9AMEHWune5mOUmlG9Dhkh35yp0Dlr1ym
jL/rFtnOc5cXlTRJLRbeZlqiYAlVwirG3tpknfKOXekpwzVCbCKEBXukYIyI73dlqdaun8nMiT1I
ASTjFA2WuygxqMHM+GrKjqVTPL9YXvd/TJ3XcqRYlEW/iAi4+FdI0qeU8uaFUKlUeLh48/WzSE1M
z0tHq7qrSiKBe8zeazs7t+jOYEzAlEr7OBr6dDAba1tLfAAwIXOfsFvODXIyuwrYbQyy2J/YxHs8
zM8FMHQeVfjz/Rh62WcvPqvGL2XKTrCcfGnY56VH9MuEk0h3hzQHzRDcIyGWdo2UaQssSKG+rddL
5an3CLxN8Msgo8Fwwuo359zCsL1pmWMc7JDfakA0NJv8YqigJnNzfoZZIwO3ataD57vWMrB9/Vla
5bdVcoIvCLtCDophsss9JKJjTFyt01h3bWt4KXeANhZnU1eKY5opyJmX8YuxmQe9yfTawsZFZxLV
mM+CHZ4ZyWMy21emAd9jV5Jbbl/r1lw8h6NK13IRZKIB0W4jGULPdXUb5cjeUbnIYT5EDEkonjW8
aFj04EaRMrPYR1UWP6bkUR910O2W8Qdr0lMSl0hpem1bLOGzshQI8Zz1m9ItdGam8EiaVdCRJ08l
0PmZFz0kmAgdUlJzoetNIatragrW6Ze25ixLkcjQ/GMFpdAsJxfqYDh3nhHmDLgNLfQVp3nKsym5
63mltQl9E4bGDbQjctMV/OExyZLIAUJknmwqjJdyaHTfaXQblDZif1RdQC3pLnAYxB+mYhhnvI2i
iG0PB1DBh4qhw9SSbwQk+yYrplMokyLINVI14/bJEYRXsVI3Al7Hb824fBQFEgi9YT4Q6kpgJJkD
ardtmMZzlJOO/KnnRGjFjAiGBM4AUvB7zaQQ6LrksUR1e3Hg7IRkoKuzM/tWUhN9h86yNL7DAQnV
kmBiHZsEkqb2PiXGGRP6D5XMsGvs6MGwBn4QSDa+0OPvVta51zsr77Eqls0o2/7YleZJdWYZ2E13
7KHvbQTGFIbnMaJ9xfWFde5Giiq8ZT9ajfebGuhqdujVE6u/c1wmfEA5HmrVBm8/pLWXj8vfrlP/
djUfNdQJwBXtcohq8aXAAo2msbvOZJtuijBWt1VfHTs1e+XFfI8NdvbthFFH4QROP1LBIFJxi7Y9
pOgYvBywFPcyzv4uK1HaEmEXkp/sj5Raape+pUwvNlGnU9Cau1Q2YH9y4uvEh2ItIe1g8tpnlNBV
3LtIUjp7mxYscIdZf7HRxp6yJN1ZPZSMvlWaTQzno7DKlyhZsv1ksQwULtIkAKNker+Wkt5EiYQf
KdFfRIwpjew2ISV1LAxmR8alb0x1G4ryHd0E0UZKipqv+Bl09PNx1m9zIesdbnZYyW121qP3LrSD
RXEGf6nJ9qsGjDMugya7p7tarPxUlQaH4YS/wkz4Pmxi+NQyuXdBlOZa3W4aBQ0lWeI+cbGGtrw4
DtKQ+kcHjbrTEjy0GbIbv69AP5AXslnaaxybX1zZJpPV67JAgjAt3zbGIlAxg/hW9xR22ROfZX+0
4pBEzYjEHGsovjpNcJ2GXd0xW8/jh5G/oJ+0B6yg2kOY5AcVtV7QdvFHKdXRm1T9A3AtnqUwfO8i
sCgSSx5OC8Z9bZZvwLOql7rBL2KovHvQEqBP6REjI/TbCNodr3SYIigwpcAVA6ibVccgV57kUkJh
IdtsZ21RCTgg7iC0FkKRegSC7viUGZdmTIctRu1XXWIEKaiUNrhDkTzPyla1kmxL9PPgAexK7rMy
PhHc6I0KJmhD4Cdf6isgaRHMUWv7udLaXqFP3H7NPyLLHpa8fWgGckwRjWVDXG1My7pYyFqRKe/B
NTAfraz30LQHRrBfGsaeQI59Rdob0oQaGis7rWeRindVxrnXLimdMOBRtwFtn4b2s7bAYh2JQqMg
GI/9QDU+04QPQNLONtfN0/vxIw5lMJtqRD1mrpGDDKLQlD7h6w3RBm0TZoeezDCCugaRFmP+M4no
sVRXcl4NiChXB8RPLSjKGvksWvP6MSMytc+sq0O/wguITytryYHT1I3TVfkF/cKB/hUofSvFZphj
4YGn/bbMZUVVXUcVACs7steeVInjHSPV76rUr6HNRkvy+aHh+yp1jXvHkEE7w6dQotdkbGH2zmQi
QQkOrAXLJJAM65KaH5FQT03d5wFibkpb4XAs1GciFtiO2H5a0suNJpJMMcmt2pV3KunBMevAPdeS
9ysPkdumZ6fieZdh1npmHcUb23Q+Sqhem2Kl8grdebay8MFWVz9xxTJIpxHESA94PbpmPXuwjCCk
rGFAFjp5GAw0a5TIkc95sqd8Im4paR54BrVN05OBSv3yz26Tpz4JSyLzypawQ4XgvkSb/LiarlH9
gRUWZVmSkQ0/qYMnG/Nk5/GCeEojhTmSPKf9iJ46zTc5diB8smTyusZA6JVYLoUsPoreN3KTKVPR
Og9md260jygsGuQQFIk1bsekG4NsuIxipOJx6OTTlJBJtsj7lFQzEFgZ9cf4ro8pNhdoaJdsaq8w
sRBwi/6V4dWwWSa8sWDbnf3cYvZzBaV9NAA1mBtH3zBzP2b2MLOWi0C+WKMbMA7McNgB1sdrhJGE
7B+H6G9fxe3pIXjAWruwsKzLajuGiFuFLAzsliMngZb/6RjJseWAGmgp1WfEBdYU+WwkiuTdbvae
tZY4YVjsVIPcuVmP9SCL4f0vrhO0g/6eIFQwCm59fanV58kf29kKbMK2eHNF6NNJDmql/i8pXLAM
jckJx0QS2GKIcHA55kwqqcWZy5sdn3zFJax1/BWjHj6oaX+qOIO5fdoR5WuQkQWBIqBFECy3sgGg
Y2EAvZ+MfGOtF1wa5ntsKGT5gfYF4J6wmppnHKjLK5KfM/it1SbC0z4I63NwoqPC1B3mT/JDWxOd
40XCz3C5cm5vPLF5f3bjqURUNOHb9In4SjeG616dooP42lapxz7v0lUlJ3OXbxJiov120ROSXkRF
Gi+e97Ht3waq8Vyo+ZZEnci3nZ+S8zAvk9RrhFluJuyCXt0VlEcxTE5FMEXJpooF5YHEDNyl7Jsy
Wi+yi5yUYX296XoOWsTRHa/dsvbVgpI4t59RkiMxLxZI0qTx8GC2qZ7A4MNKNdXxFWRG8Qb1s0xt
ghEZw0wWGdHVcFmfloEfD3Elu1DVl0r0EhXVO/rQbcXHmoqOPy+EmRA7uGpG6btYEKC3x1eMFm/4
LCgXENr46mDOEMfrO9oH8r1wLiYV/dKM/c8xToC9/zopGyqRt38ZYDinXv9rKlXl2fheN0zWThRU
oz8a5V0ET85Dg0VJA/ByK43sbiy1O5ri0hvVVtuNrLxGHQKX02eL77L4QVLHKz7ykLicWsNq+UVX
uYum+K/lIrAkQXCA5PygrFzMRpEXpei3yMhGbxn5ENjA/+lXLXExc5eG81+jLg8tj0LuQmI08bjo
lriw13sq80eOghnlL5pFPamOA8t0dU01hkH4BJ3rFA0A7hobOtfsjq85s4uq2vbWvpfanzCyGk9h
qA7I27AvRDKLdhEbkKBAClTJPEO99pikp5bCoQvMxH6xVBH6gFU2rQ1KRaB/9ARJl7y/uBvXB1l1
xr/zWOzxSLn7sYOKayXibPdsLfGf+nOxgPd4mM2dPWX5J6EWRxvPvpdR8wQIDxtvjO7qqlavQ8Oe
3CwPAnJ20FgunV7VWYeMDv0RDWowIxHPFhqrpeS0aQdF88RsU8OW3XcX6htJDvZppOebgUxhVuPv
XlhnAEx8w2zx5NauBTGLteGMBN+3sBpxpw/gmJ2O2FsF5WJrepnO2E9XGxSOdpx4BczKdZhkH3WI
vcS3xR/WyAjKcsXVjUjLI/ZBBp12RNmLklyWpMNEIVnl2K7K7l1pod5JWe0KM3kJ81rxB52fC9L4
pyWdR4QEBDjIdtpMspDboTLOncq8rFSWi8Q1QFFC4RuXdrp1EalAVOX9PwIXVTqGkVl7V8iIe1Td
Z3MaBp0+okmK9dGTjt6xsYgBVkA+3mYhbXhR9nsVezPdYh0GLiVXyZSVz1Ev/SEze18LXeFlk05b
ysuL7GWK1a5+J+uk9hJ7ZC/MOms/lNO1SsIZmNIw4WH4y4uUQ7bghdXSmdnOBJjZcsbzaIEQioaa
sVXMLnfI8gNB7bzOnREUa3c1TWHsuRE+NJbdhBgEBE1cs1iBlaj9bZaBvbpLap0SkbkBDMEL0wK7
X9c/zmXaEK/G8dknEHTs2k+0ZLqo8aszAVVedMli2Ok3RtGRp5qEthcOYDqmZTl12dy+djLbwedv
k6zwXTTiAcj6oHdoazmp6C1t96nWqukQOSae5sL5nrKxZ3UTdw8wOkF0Kh9ThJTBMCqK3C46FFIN
tEuWzBgnkOJ7S1NYbHnKt5xeAz8CQoj1HC/m8IPsKW5a1VQ3akJMQ1ky2LaAsfC+WDgGN1jt0l1u
8t31RJHjyDEoQLOHNWlaN7OtWcDWIpAo5M+gsrCUAY+lXpNEi/FhiHr3wAwGUJqh/dMK8whD+Gvq
I9amtL1+maMNVhZtqzYlEZtRzDWBFXog18j0nDglqJsDvXGbf+UcfmuhTamqGVeEdfmRtcF5rIGh
Z0NtB65LADk7aWNXZEoQtct8lJHNKttt/2nmiQbTOcRh90Zg2GOjxG0AR+Qa8X1a8SSuSV0LT6tM
UFpF852BdPQnjZAPBZ+oXnfplsP2T8sybWgqwmsAiZVMfBgX/yvb0d5Qxke+tdTf+N8CO7YeIrhW
tzbYbIwosHrtrUiYx5mEXG763Dxbs/qyjLaXguG1IjujNAwpgQvlucn7lympoCGJ+V3ULY+E2d7Z
SpWf0BZbzGmXBxLMT4NJWSfN7J9kyHqybFYIrgmHoFHbYx8maH1ACRAe5MLfYJOBhEG5E1o+eY41
f85iLHbViKlJEHKCvGcLU9uzhKUGCqilXSgI3prkQ67EQI5H9XmYes5R7nTPVKac9SvrwiiTxGSb
P7gSjnn/mripu3GmLPS7hM9O0UO/jqxyk+q00OhWuB4jitm21re2nFJPpJtOHY/rn25C/SaE88jr
PmMIBTA/G5CG90j4oXx5Zstha3bbaM1Sqevu01H/IetmGjQOndfPTsYinYo1ixt3m1JZ1/30Uw1t
6SsVmr427iMmoXZzWCm83jrtBrhBEYneyABsi0S7rVboORGYLOvmxyw1KRSWwfCW1GBqCP1dEdk3
ZFqq2LTztQ7ZJacFqpJzWDCBTPvoSBtkB0VDLLI7RV85CjxfkNLBSwa7jRJ7oTve86Q0nJ4yRgyq
PXeY1cZS2Vla+yIipFSKxkNkKMZLPJPyXKTqY5kuf+JhaX2rSHZl2vGqFlPkZ+s8pgIRDuKAz58I
FoUcM2+OFWhrCmMwl67TVq0vA5jQRtr10R6xQ6OC5+RxLcSxwB9Gxri0Id/uIE1vcsFcmo0jvJZR
uut+y8zoaMAfmO+wxY60HZbcad9YOchnXeMbt7DXLzE3JP8H0yuR+BpHXjEyE2A74bKcX1yP0A7a
d4iZusZ+WqtOrLIXyhHmQ+Gon9Uhn04FtpvcjOqzAfnOi0K78mbG77NqbGRKWqkoF4SyCxYCklaL
znx3iwUTbkTUjavf1yajsakhAlSogtkbQWNiih/RAJwq3blHsm4xOXS/LLt/au36Ck57o4Qs6cD3
YGiGe85L2N3FGu/LoVK/e4E6mWGtBOHIVVbK+HNS7IBJAFPhpUL5NmbMfmixa6XfLxWO+NyOlUAb
hiebnZ7X1b1OjhW2l0W1wCa06c7p0vfRmgvaEXP2prD/StueTU6/M5qhJUw38lF9r1MTQRCvw07A
KtAn5OMB7V/r+xZ4PU+hShxrea+v6Y8OQ90z83cAsA36NXi3vpK5D4u+YCcaQ+KnMvr4zP0LZm0z
TRytepJ5zFW+B0cOkHTITlwCpVw1aS1EgahMXopZxjjdAYE3FF1mWZdB6E7LxvaxWqZ+s1LGEzd5
1rT+wFKaUYY6PbBHp8JwqOohQL0MUmdREUXkktV4Qq0MK+BE9jTZC7i2ablXedLC2QlCZ9nRB49J
2b0sto6tsa7P0SBsRpAtJInmD45oOFK1hel3CqVvc4RrdmxAyck/4aZ+qZP70uYy8cjQIYkO0i4S
qAbVfJj+nRUzOTkF2ugpfTezfIZ3nH/ArcD1ZMV3EaTGjSbxkQyON8Ux9PShYcw1Hoeqz7dVmpa+
LuhZB/b0vkZlClIi3Yi6KwOdpGXf1YyHziYQQDNJvcZS9Zk34Udtd5AQaRwS8E52+jrj8PKSjGJp
XuKtdProHqsWKTY2UGTaUWYqJSzZzSRgzdWqll2Qu4LQSV7chpvaMeklizaEK2JWgA7JuIr6eqM5
yk+xFNdYjuKQ6Lz7hJkd4HczT3bR0dtqa2xlMcUbdY4puCrrh3BOMs+S8d3Ea+/pkbpqalfOPe8c
NFD/iIbxIqp+11U3o9YpxxRaIsPIH3PqaT/D5j6cZoj9WZr5MJoyBmE7Jc27LYo/pPyOPZ84wVrT
zYMxawt/irMdsjlqCfGWNbnpgYbAIZkrPsROuddrNK8NwWazRfXQ86N2kIY2BjDJXH9tXcBNmfOa
mHQypHkUAH9X+5+JlMgN30HCfdRcLG/oIelF8UuWA41SsUlAStfMfdNp13GZ7srJ4kAbTG2X1z9q
khzKsd6bfac8hkRl7AhhhWMbMm7DNpRERaDn3XSkCviIZsAYOErywOkkkiE+w5LEYU8qmygz+aK1
vvh2T1Y17QUA503sKieOCTQPM/GmMjl0IvoE+Eb35Tr/VGntGzSdZS/+dpOzF1lEKLzuG/M0HhcE
mFYj5MZJjXQrtHM8U5tiOmy5SGgqxvy7EYBZESFj4it4zxv5vLEz9lVZAnq7EyUUk/6n30jIIrvB
NsOdQ24eBZN1rko89M74pSLp2rhzfurL8CPEcucvY5RtltK4GhrS0NioFi+ENiBbFlIMNv7ElgAG
2zp0etLYZs4UXpYMNikuFDTJSsJGF2SPjrZTgjheUrK7M9YZQ4ysY1HDi+lEbxzH8QS7qsyJx0sY
Ichy8SFDaJQ8FVOOcHkkdyJlut1b28miShcmminLzQjJ5ixrmsG4Nlb4Tc63giRkYHxCJ6sR+OG1
Vgyilq0c6kG2I6OuYvWjbqLQjL+dsRg22DkV3nItMi1j/spiCZ6MH2uUXq0j4LAz+cJEXjBD2yXq
2O8QepooPREcw58jLwPNGrX4OUndF3soSPvhsveNQuqpsNjEjlR+Y1hu5anMmWj3iBJTdnTPBcso
0Gjcs/S+UJFWdCt3cd+HK8Oz+6M6pBYyIvroW24VjdBWMpMiv2p5WWJov9rotc6MFuiOBqpvO9At
SWKPYuuE+2kkcyflNk17eslFsiKMXzqLIiXCls5Nuz6TrhskyfCADnXwx5nAYmtOIeNDp0EPcRw0
bbdUVXcQZXbK0uk0I4hRd6DdITz1BqrvKsOHuC2m7KkxVHwuHIMWYAiYTd3Zqif84yP2NTLBd4z7
Ga6SUkHier11bfFqyuglVf0UUwtUSv3HADvvy3k/kEmxtUbSsuJQoIvSQIkiSTMEXE1E94+lRHiA
bfV+tlkoQR/bS6bnGMgEpGrb8c22zLk55pBoEsv2CBRkrKDXJ73Ab4oK38duwiS9o+8YmMNO+Hn3
oTOwVJkQOYpxqI86sq9k5q0uKmdvOPXrrM0/8q2Oh3A/6ClNViaIna/dEql6WV4iuzkujWoH3VoS
quVZa5ngLlEOgwh+kreYjMtACz3SuG9BpAS9a6JKyCcy0+yjJqf3gik8yDuVp8/5trs7swFknjr1
lzGJb2Qh2wpHgjdJuXOmwtrnImSDO5mBZRcFPEtrJ6zwWWvnfdipBjwlNn1ZDdcUn0UX1oanDeGh
UcWn4tL6O8656ZOFQRXp5GptvmRFs5zo874nYiLlmjZjzGN3aI1iA/WAI2CiOkASM4ND/icS9zsl
R5BPhPI+K5Q7vWakWprlZw24nOlZyDJJ9oelv6uqxzBDGqxGW0bgND33U6+SnjNPDgkk5psSzf/6
mqXVGkW4ma3hbLiUM6YcCXdLkWAW8qVxw3jDaOWzBkXhoYdmSGpmCxaKL8UUpAxjkQNcMPFJImtx
2yc4zRaVg6BS0vNiM/U/pkPEkxO/4E0BUZxFRL/Pb0aNyrIbuCP1iXGFxvxziF0XuDPqsiE1XjIE
KXEj3tkxfFVN3TA4IYZvZqZS7hbPnfHy0LBcCBB6sVp02e5oBGiokacmn1WZfGd1s6Ok6XzErAti
Fub/01TNG2FdS4s07bh4GMn0Zj6ix1ttLk56tRiI8dCHJYt1CplJ+UXKkqZxdkjai11hqbsBIyBS
X5bmjKrY3fMaMljYdbrh1yXDR9fNs4By00tiHgqj4qlLgUZQQSFI18Vp6Bgei5yXccfeOmGEz2Cz
kavCf6soyXLv6otH0xKfklEJilEs4HTivy1bYty66ys+4SIvjFIBreqBijhHT7T4NLHsiASbnVQT
pIRJcsdc69hVwwiS3PxSMuurGCU9xWK8Kw23k+Zw06A8tDnNKXjg50dCfCuD5qxH9Uu17jDQ1uVe
Lep0T7t7wBUV7UrkGgZ142Ya3Q9tZoBYiKK+OlMHJnU9cxJJvK+ufJGT+eUK/V9pfOkZ800xqsjW
s+bJQiZDAp3k/O9ZihMd0LDIgTijyl1vNU+hq9aHWlEDPSR6pIlOpPdkBzRCjDmVxmSC71T8tvBv
Qk4Jduzo0qh3kzL1axDPKp0d+Hy4EKbVt9u56J47Fb5UovQ8WiGZHtZXyBMZzBm28VTW5ARQjgkN
uG7rPNvLn6p2/rCtti6u8RXCiMSa0T9aRONtJVBrQs1Z0ANlUi2v0of7PNy4FpBC7k8vLRxBu6hX
Pg0mwSeOmNdMwp0t1PDOka3pGxSD2dLl29SsjgyeH/CUr3Bw9VXtlR+5bkrrjOhDWpHcD/Gd+igJ
bFxtyrlB6d7Mnc64y0C8NTWfQteHc2Ub9VN9F2MGOWHILjxTa63A6pirmF1kXlO4Pj7W7vIDbspD
iejwX5WSih1b5h3L5RACMy+k7drKcdiNf+zaIV+h0g7xpB9unu4xq6PLjZvqOjxMep2yFLlZvzUU
hRQYVQbgxHkX0VSjtaRTM1ls9CnK7Oam8G+yaVvWpNUhds4ftbbbIBeCvZDQsULkIm7UVkqiJcHV
tXm/v+Ff+wg9nqtQMv5+ucYcywJN9AhFkjeAou4rGSq7Vqri/N+/OWH+YaktWohaR/k2LNEds6M7
lYnyKj1FMUGIYHPSWjFfcpyPvwBj2563U+ngeenWx2VFXs0T2CRyZ6LzDUTn4PG1TCdBfrxaUSRb
2hrHCtWQEOAOUDL+hv9MQt8bc6peClSHPUTvS+kkyZGFmcFqkDSdssIUnFn3DMV09EU2K4ys68pd
Lcf7RroTfSfaSFsA5h50oznA8JUbm+Qm7vhkvKdvr+5nAyHYjfJy+w/CwvuX4Rm4QrBCBx82z3Zm
LneZiTwBWbIa/P49CpaGi0IrFoxao9/PC/LeXy4pmzdxiinubk7LWUuS59omGIQb+IUxFz/g+jtT
FjZK6iT7PgzHgCSTfGuvgo4bNCNvX/73+iYK9L1O4/Gpkp8bCwET2+9XNxH6TZMeDvlrUi8NNSdp
jGUKPqAFLSJj5fX3jxnB6n4V+hIITVv+yBT/qM4R9dQjtcDt4rRngkbLE0LCYM7tU07XxOoRL6qQ
lFpEHxo7vW8vuaGa7zq6EdBP+GBsDU9aPNrgywv9HlU0Pa8CybVOI4TZWvS3caX9QDx2ygsdhM0N
E7f+OhyNazurbxg1QVqtHD1zGIk9xtITsNXGPt1QA4969lH2mnavGPl6BGNt5slNOeeXeW9mQ7Zq
37PzIoeJbfL6NSQYOs0bSHQwh3PH2O5uaOfmaocdPb2bHMOB2WXiyCqgedFfkMAXu0QZH2rwdtEk
PlWsPp8LDCU/jMmm66H1+Dc3a+QWRSCHptz+el0NtaBfFW/SGj/amyRfnciczNx4OUW1skppkYLq
gj/Jbo1jqWrpyn1pt8QaKMGvwr+BD3FdqCSISWdfo7PVE7qdvzQIdJFjJ+pFT4vsyBGYAItyjv+P
GoKfjktfbzuHmO8FuC7kd9Pas1ec37sUHnBRBa0SY6J0G1CPEavvTWqtWpGF0kKpTIjwiq4fGZ6q
F8S6cbDM0nwl1OZTKeAU6InhspgGvQYwfgjTazpLx0Fzpayzfo7C0IzmQxoZm1t6HMOak6q63Ulk
o7vLymp9giflWpk86UqL+pOlXLRRWVQxhC5ZdavqvpmRh03RWulEY+wPNVosimAJChAPhT7Y5WZ0
J8dHOxzdmbGMgTaBRzRrojbZvIQbKeW4z6r4i6SwFSBmTTsaDrQJKyXUxHhMQlpx9x84tJj1H3AT
hTczb9o4CWQoCLyvitBxXuFlOsomt+CPEClaqWhvzdDqn92bFaob42ZXoylk2yX0Nzxf8ZY86GaX
rF+ipofiONnZLhuXtVEnqiTS03uRqOl1carW12rkdLEVtQ8awSVbCXvI/33H6f/3NaoZfmJV7bEm
kCexvr40S1QHy8Z0JdumPv9e+rFxp5MgpK9dqXLEpNClsMK/9FnOSV40j87Nd5F1TrmPxvbf7Y1i
Z4icbZenDA80ScilSmzUDRHsIGy5dOPQH8d22MbZTDWi9cbe1FKu+NJ3z+HwOuDMuP+9FHPCHzn0
7Hsi3sXYBPi31Hb9xom6fcd75P7GkZIGkyKIWSL4/TVymzZ8l+4O9MniFa3b3KPZ0gO7qpmjTxQw
HSiLb/QPPu/4+VNX3206/i4dVa8ySR10jb8385AVL9+jLurXzJ3LYEzznGUTS5mbcFufzA+RNMNv
BHkfOx+mKFqQ4Rad1C1wjIT39KCYvEduT6jilGsiVf5YUERfbXjunfvaRrp2/QV6tuUGaaJy+H3p
j2MyPzBXHwuIpMlmrISFfxEctGy0AkprbBE0COprzo9zoq4iko5w59VoR3i6dZTWcuVdjv4vJvv8
0Fl0hThtloMb2Yh3ZDI8cd/9pj06EhtgVdUEza23WK6ixZohxoVEt0V/3FxbvvRGPolwaGFIKiY2
Ubhrt19P7lIpu68UY0Kg5GI+VDPLGnAKzcFcW3vXiPSjQ9IEO0BNhY5LEtQtf/GWunj7B5I4ywMd
NjJj0HacWmhtAJj8vgvp7vpH1fm4EZbyaJaHISI6cxqfywGqlcNEYlN24XQeI4eJMIXQ/hZDczMz
NYh20b+BG4+1eHuLdVQQSdhIF4MVs0pCfUdSHeK65o5cG8IHgEeM+fANts491LNUdwi6rIeyqTPG
SCRLVLHLInzoH8akJ/3ZiAhw4BRZ42OtV4x/XjqQD/x7LJgJx1iYpymzFtnumgKzxRSb9zemDuPb
8toOwzcIQRxpKwVTznQcKKp6ce8idQlaw9EeBmzq2prEcItjCFsd/UBd2sd2YPc8Me+XU9M93kJv
ezc9dynH9+0rqBHNOWVWVNbPi6Gd3axO/swxGv4ekfedDm3vQmgcg/z1P2RLupN6or+p7Ol27UJ4
ZKIo2ev6O2//w+13li5SsLgbvXGaksfBVi4346nSGuohLVhm3vKoGzQ6mwHfhYLrbvMbw3RjmYke
6WWSgCkWM6lMmkjQ21Kz7ZdYXPrVU6Vn9Dl2suob52a44HcHhz+71isxtXvSPs8V745HPJfNo8yX
8+2FaDe5fRgbpdg4jAOCuud7j6Hwrju08I73u/IEoWFvSjnTjzbjGnY8/JLGXACqntk00cUxHI+A
+PK57tjP533RnBu9K5/J5OiDkht3q7tq8VxyBU4JK4DUcD5ZMJpPTDjNJzlT7S/Etg3rV7FKVbfO
RI3FbVFa99X7HF3UKak/wBFlfK9jHcTjSLacqn6UNfBaeCfjnVK6x5uzqDbCFzE06uvUm3qw8JIO
zfArriXiv9Vv2K4vPvJ+/EbRiSOuW3lvVnm/EWUl31zD/iqY/v2rX0vDHP6Zevks2HW/FfT1G1V3
x0tF730y1UIPoAH3wa/L77d4A/58jRQV1Daz0lWOvjyHqUM6jx0Ofwqz2S1tjOdszuGgiLj5th3C
5EKTPXtG8njZGNulk8v29hoZJqv3YktRL+xYKvb7kA90EfeBjkhge/MMm+uXtVIrzLeZfaF0iI4u
Ewx8ImsQlJEt70VuCj8zTBbobmobe0tq59sxYjD0bjMiWNcz5faPMmOg+PtzCBuB9A0vaEQDsQtV
mP7CMW+/ppqKdsQrOO7TKprAXFKsk9sIb50Sz0lJBRt6N9kut+pDVwkCYnJ1Yd00vYvZcVjGyfzS
SJmfGfx9hKn1OTU0mDejtw1IbK+XMbit9df++w+4ErOWPbfsp+8aIzGqkfXtPE4kjwxdFAdT69z/
vnX1HJa7WS3pXUQmHSkbZvtWd/Fb1hnhT4N3ypzQ3ENDMJkt15KPsXIPRlPkr72r7W4sm9uvA5U5
5As+GrY8ZFQPEHGKiPHbrcq81ZYWgZhkijRLUn3NvC19Q4TJFeipdtBMypAqzB1/7lcF3mL20U6X
cHnoKJ8JNli2o/o/hJ3ZcttIsG2/CBGFGXjlPEukJEvyC0J225jnGV9/F4o+x8fqG+4XNsiWuy0S
rMrK3HvtXOzdxOiubmP9bHVrJspgK0DBlPXHpBwC/qeKeXAmj9nd/NQpDLwKY9tjyqWnReewExiu
9TkhAmhmtvo7hsWdISu/2WmO5Ri2qVvCtoSOVRz3958AnQq+o9IWZbq/w/pIEq5pj4fhA2xQ6uP/
vXJovd5fa/giEYdWvQRUBK4feS+CZCqA0Ji63cBMr/dYqjxFlzVzjSdOUmtjGqqFZsUktskXUUuq
+5GeSyic4VHpykfBVPJ49zm2iHHXwiiNFf2ndiEKP5u+qP3jMGOoO/mQxBMFL3qtmUUtX4/HUT9b
gfvV4f/8ZOdqvDE6gQM79/JjZenOJlKz9IbJm5CH8IthkmXsjHa6lFdMIbJln0JaaZBcQmneSW68
fAhrVJp+BQtaPtU8AYbeSNe5x8RCsu0Doft3yr0WqF9KbJ/nTrSvMbE/l87otBeGSq8QcllCHcAa
KefkX9h7EoNKw2yuVe+mz03PEMyqX3NMJRtVrTEJzw9eEhoXyxH8xnb83Lba2z3PxMaTjFYFBzZJ
DIyOqinxdn+/PYgV/nR/uJZrCcsSJudt0MyO++f9EWW6wZncTI5+3ZYvrAszIyL2v8ir3CiV+2vy
igjBJa3QDwmZaFE1He3KmfvDlvbC3lEfUSEai2B0TlozmTWoDmKuhd8D6w5KbctokGAHhO0P7dDE
h1QPn+Q2KLdGGVPoQgjZJilzRr2bki0JqshcZ/JH6woafW4+rO2Z/CGZnYzOVae9UMY4h4DT2oYc
nOqlGp3vvs1RDEgKYiT1fQhHi7GlHVw8nFI3taif5evCVzJOW2G7J0/TeTFAC8Whux3rYXjq4qq8
9nVwk7v7aE/Rvg3Vq0b9t5DbaGhUHOprVFeS2nnPqLsXVHoIWKnY+VPPqG7+ZYe+BwcRKeUOwPWl
stX8pPRK+yWjnThvGrTWrVOYM1zBRrnJZFDQ3QbOzTR3gVX3UJbRxQhmoMTk1w9MkOot1od4leIY
1CuOERxFvGGjxpgZOInc+c5d1tmrcmIo5OJ+WXilq7/mIsQ2gAdvg0AS7aiPWA5t7Corg2on01Rl
LlXnjK/mZGTLO1o5EfZX227zR/y29anO1HIlzeRhNAs2s/BJCZtHXemxM0woI3K9Dr4JdBf5XFAV
JglcXUVubegWF9SJ/sx+h6XVnu/48QGa0BLdNWQBvWseJ71k2unZoK2zwnkwLNKhNH02M//93jfE
51vfRhqrzTZ2IQi2cmfc3/9BKgaEIVvoNjo8QLa9T2mkObINk9YMrenrY0oCLyEJPSmDsCJ29Gcz
Ev1J5INyaU1nr2hUnL+jgCFyTIe2b5+gMv9KBw59DL3NxB0addl5NGgxan41vqmdAjwoxzCVKdgE
Zht+PUbWqbPj/lT2Me6GqhKvnWc/OqVz6Q1vfKNfvMucOPs5kt+UWVn4/Pc3xPwM7AKvrTnGrDt0
TZAGn9cC1bQIuB4N6oHaZaLkVuxLM76age1+yAbllSEzIaX9V1m6NA6Hpya5jWpUXyOzUg924f60
Z4C7jsIaUEe1kU3Y37lV8iqFtjKf48L1aNlWuTY7HevXaI8Iq+p0xzbLhmHE46OjdWLbTC76xfm1
sS0nONnC3DNy0V7QCtDKkpc7P6ug8Lp5cOoamxSJeaHx23HmXOhHueJ4BWBADivTAYD4yaox+4up
fmJqFr2m9tCvQ7/++fe30/n/vJ2olzRL1dl90TR+2no9j+o00FXlgAy7Z57SCG+lj8R2ZHFe7+RJ
QY2Q7ydKjmmeZAcnrnRraxnAyEalp+c0ObPqJimeAhz2DwFpcgEHwKdofsgQSKKve1UstyCjKT7k
VUUNrxLAtUIf466kK9vLUPgDLT/7StseahuloDGfA/h5bxrEa5yF/qbVhoNs0FQdwubwveDgQ6OY
lkgY1LchzLyrWRMDT7d8wxppbvts8E4Nbpn7FRwNa2todUGjkNoHpTjDLzTMb5Wp8PkaNukJHqyI
ZMqqtae6X1x3SE7t3Bc3Gtu/2EN4LDsPX/NA0cpQvFvKQAY7o/GulqLaphH5DKUB2AUBm8+ZEjC1
jdOHxmK4Qs5JB8hP/Kf5mWw18pH4l9p3rTVRpuFKVl50N5G8y4/i7x80tLR/rSRgR4VKqLtOz5Cu
/p8rycBIsle0NjjyQ/m+Cu3p1jUElNqxu+np5W6YUsqitHL7FxFN2St5t2s/68bXum+wU44nkNbe
RZ6l0Dqmc2uB5qfDJjj26rT0542k1ESwSmfy8T28wQBfp0wWtM5SG79apvoQ9Gr6DKo9P9pddCuE
95QgMKeTzIPMfvVg3ODnq4t43TSAbrGgKButQ2sjGxFDnJEBEZvHO5m5w23MxB9Hl7T+Fy7yWTfk
YBgYnFvnL3rr4JZo6MJ5FNGErRUfPr15MCtE5npzkq/hawQO1wbqKEP9lUkgsj68yoC5MMoedY++
RzaY3xhDenSLG/qUpgJuKtSt4axmyUZ++1tDR5hvDKch9P5Bqc/U0FD4HdtxvDYpsjsigJa5imJC
tjU0Z6oPCcGo5ykPleOEYdozZ2QcgDt/Eyuqss6SQ+K3RAHmjKqYel9yJo7PduAGR1PDohcWuvea
FwDI0Bd9ZUJvLXyNtj/D9PAEQT/DXJYXi26+jeWDl9H4cU3riJyNDVUvtkqO2qzx13Umiiv66MvY
qMqXKXU5Q5Bts8TD7L+qioi2SJedtde0wQ2Hxkc+DWSQwMdrFIwVDeLnMfXElybINmHfWxQj84Ki
4CtcyzsjqxwSft2hePexZ+5YxV+nuS06kV+2/PvNbsyQ2/97oGC3xAiPuwuil2qTr/Dnva6lodMa
DsatanCT53BMSSspOBFHanlOUkP7OjT8Zmpbxk95RCxsObDgOnUYbHrUW2sOsjPKtaP7OaQ4hNU6
e7SUPZr17sEbNbRmcx+8Ju1uoQnSJ3sjP8i0+CYwbXVjueL4i5uJDwbI57NCYPN3eQFrD8VvcvPp
zeFlV6NHDtsmVMxK2zV14f3QrfaNkQSoT9S012A09P+AXv6L0uwCkSJ0w2IR4J8M4v98c6gJOAxB
MDnmqrvLiuYt6xvYScMkmNJj1sX7OD/PaqgRSiuAKfg4Bay2+dKkQYsPNzQWcgHzGTAeG9z296eg
T9r7U9XZqsJSv+qhYJZv4YYSOkT+oZ33DyMSH2brbuLIqF69We+rRF659emk7phTm8aODqyF0pFc
UMDzHjx5IBuO6XePxmO37vUKv6FPAFFGdCVJVm/p3FWJAhv++6Cb+6iiFdHq6vdOM7DydAgXij5S
PhLkNcXMmor5g0HhuTD9OZ8RRXWfQFaFdSodWAXgYvRXDCbBBnVJtXWB6fz99lTF/Bb/vj9nWLgj
TGEbdOsBkP7rI7BJdR37Nii3gYGTUPajBj2zTkZKk2LuTkWVN7fk0RXfyYplw9nCwz+4k3xYFpRp
VTlTv9Hm+bmTpMi4HaPfmdb0K+W+Rp0Fb4N+xkC+5AqkX3PLc6TDw3zFCWnC682cPWsQZnAosS99
SBLx3PDUnbx6wNU4ruUQVC+/o4l9G7yyeFcM7+xNhK/HISIY1QaYZmAeW82BTegNpv8ZZLt5jxCv
HJYCCxSHIr71um4WjJPn+8tn5lpNpn7BYUaWQqEY11K4l17y9syhAjML/h9hmHt2LCa7U4OKYhrc
cVMwPr9k8wPGe6QSH1FZMiWtixOxBuJ47x8MYWvee+ycpWfHq+VvRE1CC4gHFbwIIehsRisUgrxt
OklaS9PzlrUegRjLoRBFREtjxhuMh/nZ5AANR16CUpypEuthb6gXl8mUGjhPEc7BZz8141VZtdPF
iyr7MKVhtIqMkMWBdX2FWbW6ypmYOdTp+j9uJfUz79tVXWEIYZkMLEyKuE/bulYVoyWKOjk2zN8W
kuvizFkpcdf1y9y34cvL8acZVekrbqpd3anGl6oR7wXBuWQVI2fvRwWkIjQ9xrndUyeap2yylZ1p
WiUCgoxBErgT+slB9G7W5qrlmPBlKNSznGyUev6PGtzkkZN+KbsLAQ9HSPbusVTpWoUpfjwiTLwn
9Gnxtig0F6WLa+7suD1Ew8i5EIwodHdDeW4GuMIMET4CxHOoykbnWY/EtLEVOGcplA6sfk5AMx+Q
sKS+CM8eEcW533uOkFg6uulpEAyhc3xwT32Kfb0sXxVbZZ6f2vE5YId+nfJ9UJb2JQm7muhAyHrz
gCYpOeDFncP702XXeLDFxixbC/0vX8fe052LPkG4GLb3RBjuT/hUE5ilLNtqvkvAhxUx6ErKD6VH
JCxLh2ISqMJtb1qRxVguLYYA59ZvmEd2Tn31StxFYxg4OHiIb22rcwE2xE2E8t1HNzhnN4dlzHEh
ctJHxNLxg92+2INek5IxT0UAqjVn5u7Zw4D9ReYEOQhObqnZ7eXkbCxr1JXpYNySJP8lRfj77cdB
9I+VzMFBp1lgr4VL7x0soPZppx0mra+QqYdoLbCFX2kRFHRDRH5uG+1O2wGbSGvBdh7adMAJVSjh
P4W5JrnN/qcLHJanssT3ZlbDXk6DTLXkzhuiXV6RyB519YzSqK5C1dOTj/GRYE8icPxnZHL2RUui
/KS6FUjNKHDA4cwdHT5yMtH0iXDqJlz6MwmocIqS/PP5+w5sAkgBTpdTWlQx8wMRnxDmolL2PLbh
wALqNBT1uyF/eoQlj9YFq8FvRJSGEB0rVtqu+TIwRQcD4Yjzr4K13FdNTBYOwjXz2OSRdWxz7Cqy
7jE9hI9hn9RHeERffJPKA8VoWx8br3oEGK4aEMqcRnuxG204pyWeF8WpDYpIpFmSXITPtWKjtsKN
HCHKB+fr/a3nvzkxhog25hiGb5jski3UnnpHFJeFtSq6TJ1KvGoyMKZGIpdaIy5XWbXYhu2iyXWV
Zq8r3qlVE0w5LewliaSr5khgvGRWv2obXIY2TKDYD4qV5NvKB2fud6mD7m/ud6bR5au4r4Dod0pb
Ibp2i3WZDge9dZ6a+1Iya57Ax3B+LAOsIcng0bCX8DtDS5SN/J9Y8VH+l23oV/lKC7clLz9qSvWj
Uk31CDWH1qNuorTUrewOTk8GQaiGncPudvWvBcG6a3i+1aXQeAeWRoyImPNuu5zaEgusVDAUDPIR
QfWE94Y0fcjaJBFPPoxEbdNHd389NUPaLWmVeFvsp4iuB3wfpPpVV5knJl9LyqbdN439FXWAt1cH
1XjwbLU6mOP0rM/PBJKxB3k1aSbBCiaiM/nU8xQcThKsqBHdvPz91nPqbrYhPJJ7WBpfuMc2Mq3t
2ADnBn1KSkAT+v1Kahx0KwLSgEVyJUUOovYxettNQSIKijAURuneifPnKF/nsZ6ddM5hpxGwxgmI
iXrylR7KWEV0whBo1WIY/PgRLYR6STu8qSpzxcP9awE+5Kkw2kUt2EcLZdr/x7Ki/VkgsazgCxS6
Ts9Lc2lLfF5WokLN8qZS/NNoUL8lUQ/e3HaSUzwKWvBxAmthFhxRgH5RnAL5EalXa8l0o60zc9nE
D/lM9hf8BNG4WYijrFrRce8JEc2ulcUAPgoxr/eAbOU0LnPjE6THI6yL/KNQzrBo5hzWUT8phFB9
9B7B6zBj2+eOHtcaBDYERUfQKCr0dVFq4Xvjzum1tKMml/RpRyloEymtffAhNi3LtFZWKK19vOL/
MyCUo0KtTVJ06s2BpRbrb1Pyw94QKouq6dVdoHPug/ixD2e1iMIIfdNEhVjKw+00TLtUL4MrRdXO
8/ThyhhKWwiyxqJfKx7qe97NBBlUa4DSqT+C2LP+iSaNxoiH7NnRmPOZEZLNwtKSo9elcC1M99ZT
j61VO0yWQdsn+xzN40oS6xQTZqUdG1etww5da/oLLYdtPDSUcbMgMQ0MGuTFMsRIrPV6cbMF0DGw
geXaQdT7ba/qYf3eZz6z2DGynR3azvoBxwb7BJvnIraDaM1YsVvAiUKu1XNKrutmYcsEl2zUt35J
w5i8G3dRN1ic1Lm5UjntfmAQNjdS4i21fba3x1bbRprq3Sw6yYvG5A+4o4PAWJktvPrgOiRaOf6+
xAbyONoGtLKZPTlNGMed4dgrvFEDTsqF/IHYuUUqLaNFF3tzZZuDbg3dW8IndZQ9b9n9hpaLsww/
w65QBQw121TPCG03WM+NnyYyAiPL4w+XVEWAEHZ9q6xsFw5TsY6jFtpaYDZPuEEDMM6cRWTlTGbO
Y2WOxCYIhXYG2LJtETrTXvUntOnIHlZQzx6tzMKNhDuncDnE/z6mZgB4llQJAsVBG298PM0Pv68c
p7q5WnWpYaEvOrxSt7j32j1qHmNjYFvtrWoNdYo46Dmu3tf9f6wpHh/KSu1eHMtamHryjKX3IBVO
Ss25VUVBulZHDC5ptplD3w8133JG5WYBhQLwjBxGZSY2nsrC98C4buPVSQ71i4dOEchaLXAfv1+T
V0aFx2hOC1AVJT8z7R4ReCfW8T5J/vv6o/8r/9PVHCImDJdTOKXN54Fk4Vg1PavJJSAGEQoNZPPJ
tZDI6CniZ3lAk6/Zjbpw7X2dtPF93C9n/g3ZpLtYGL90AOSnPpMgg0LOBkNyZESpnhLKjtNgvjiF
o91fKRr7rfXgfcmytqzdkz+BzGn6RFmPQ1xunH6C7xsSYKj2Tn0j3ba5jQXQqAnO1bZjKrsbbZX2
+H8cVv81nGUpponiOpZuWTZvxqcKLx5Nsy102zsy87yOGfhy4RTNXo4cVHsC4Kg2L16qGKyWHFLl
6wNiIcyqY7NP88xeAv4DX2yWzl4k5rRjiFCAY0wnkHzaolKM4s2uWMdsH2IBPmEs2aE5PESjHW7U
oh0eiDmIYGHwmp+qIQYswBC2DSuaZWess/TJ8VIXrYnY1W1RvKoO9wUzHvIrOSLeiqmB/BenOSGu
M4g2mLQ1fgrlkAEhPWuEgQeD8zOYu5dQ6qjhoymhzZ8TtgYC4rELrehCTYURPg4e5UvywYCSvrZN
crN/vyZ/JAFsi+knP8nXRSEWeu+2Z6vt+wWxRsPXOKbsbaImfkBtKx4QJcGvxhDSIAD5DnbwFBNd
9ipqc9w0AGcEOs67SuIulZj3jkhL31xnEHstapM9z77GugHmP7R/dDU5xnB3tG47xMJZFEBy1mZZ
KWclLA9//6Jozr+On9wbQjV11aTnpqqfxzEdvte4GmO8qh5s+DLQx7co9X6aZj57jbGVZpnqrzO3
erVLsyXTJnUZwZfGq8GNZCQ6KcthXoPlE8mMrqifeqRYy9wQCEG66skwvV+v//6J31dx/hMAh08p
1iK10VFBEVp7arD00cJr+2v1v1fGBHVAvuabxUehR9NhmCWiU9Prh/vBQDT5O8r/YouDTT07tlWA
7OPKRJk19y+s5JqVofeuJTS95k5dRBZPMbnp12k0GEJFYqF5ekHp5B3vZx5Znlc6ndF7v5emNXCj
pBu/dh6Zl30bv6YNWjnP6lhkEE/xiwuXEzAQyi1yBv082VOOusPRzrk2x/EK5ejV3k2heGrhfxni
FOtFeaw8zvBFNqxrOATv7RivezMHV4vhdTkWSr01Wjdcy715io16SzoFkXiy4OeMHayrKn5qZdLQ
SJujjsdXpS8GrOTOdNXC8s1P3eI9H+J27Xe9ssthvq/Uu9p/Smnlpuomwf8GDJpaIPEh60V+gltE
UfDs1AeQM/ZNo9N+zUd0mEhRXi0HQes9ItRJNUqjuW74rTPKw1y/5Ro0Y0ougnihnEJM/nWV1yof
WYz9d24MWlEw6/+hGtW9duLk1i81NqdVMS+Q8iEczI+Y9eWYWE27dlMB6AWPPbb9NnukjhsvpkXS
WdXyK4OWQmEahuqJPjaHDk9bRkqqnsZw9sUyWjFx6ijRziDvmpU3KdfevKRM/PagHgYTSgJJ0MEA
al5umLPuD6W26PdugessDgeC0lCdHbJYBakmuuqKv05d+0XhLGWNXoOxWJdNCF88Vd9hMouNrUXU
+HoLKLnrpivBHivNaW00xNFSduWoqoqzUDBG9SVUJKRtH0mtvkhqvTVAQdGbVkM1rBTvoTC6DYKa
aKV08fj06SrDiq6rg2DUrz9KiwcuToIhtAw4JPKSyLAUKIthhheYeJHYGYkkdcjRwWlMXcQgYNxN
WB913bvFTW6+2EVSbfmvYucIeDMH/6pm03sWMIaSR6fMhBc7sqPvJkSMhyj39t3Y1+dwhsPZEIPm
JbHQ7C9mBEr/PlLI+k7ZYXyUal13yFKoUYhiiR8iDjU7Ewdfv7RmCkKCOtytyG3SnJX861PCIkKb
/+Ylk4eNNrp4MOf9WD4AW/l1ZfWbPLaU0/23khHB8iHXwmmr28UPK3VxM8+O0HHClrMQRJid75f0
JZBAswUEHJlXgYbxZ5/Yj6YrqhWEmxrfeUTBnGtnLQ6QlLLryPGIFV2VEmmpFBkHKQBFP+evB7vp
MUqhEP194VZ17Y/GjWxBsyG4zAQ1h81S/RRxHmmII3ovzrdaEiBdLDV/Uw02nVeS3W7yoWqmn0o7
gRxB1r1oFPEPVo7xa+hn7RJHfwoCkHDDKcUp5wcH/2iHZnwpWpEjN1KSNfBg86jVXbOpm+ZjKoPi
EmNJZgYH2WLeZ9HLJhCymnLXFIQG3FeDvBkZuvS5sjNsJ4L4g32hjaN0cT/BV3CQSODKHkkgyx7l
lZbP9DWHoUTehoQTdSmAFl9/l1fR2OrvQTltjKHqTii/c+aXo7IbqvBNCl8CtzHOJfR8Leurs3Tk
pMiuabyIxX1JnljQWdDiN/kv45KvJ80CC7RO/Kb2Qt9ko5Vs5Bivn/OZfRU+o52QOKz52cXownDl
MQhZ38/nWZaeBo8ZuKf7xlIGns0S1gsQxmf5TD6I4aQq5UDgkVUvSDb0tpzMKTTqPHnKeuIn71N4
PRPXejK7g2cN7jlMPXulmk78SjjWm88R8DDRz1lPBCa4re28Yc/CSzuCjUMeCR5PI54VVs230KnS
s9+go5ZXmdaLbZ/vQr1Ldphr9VcnEM9i0p1He/KUpxFNXg4iYEF7IKcr2uML12NMq0ZYvHr4Wja4
QNqNfBqJeoca6uyWo/2tVrxVxHz+vzIvtc9FCCUId7HpIBJjykE98udEqwNS1o6NFW3vwVXs1h29
Qg7LcQG6J0j6t8yAx9KPKsixpCqPmcuRV2ZZkOK7SJtEeTJ4wxZ5ByLELA7tvL/TI2SJRl76EBnm
9wGJ/3I0PfejaLq1zP3qw+EWZnn+NrvXV1g1r2MoqFGj8dt9Fp2Zr0FleM+t2ZGI4pj5jqlk+kxK
7rccGOoSMy1aklk9yNLPpMmHAy2lhQpyP4CmPXgFDAXOdpzxFSmMinOeeBc0PuUzjM3kOMV6t1Jn
h1IU+A95aK7H2kHCY9fdM0MJbWEFoYZLiKdBPRjrhK7QWj4dRNAcJiTGCyb8QDbkbq4E9OKRPJ8U
I/whnXTSU1dOOefSHt2rpYt16c5ZJE2gRpcidYCDUkyxOmC2JW0nRp9Fu7AC6QRzobHX8il6w31m
FFCzI/cjE8nw8b8XlFTflGikkWcIA8H2PHitwoRSpoufYkCvC3tuGUxp/wh1v3whSVfbJVbqbIaw
md5KUjTVFHpD3IzxyaJrtp5aTChIF9wXzWswc9JY7TW6Ci4tjTowYfyYCKtJXgf2DOj5pevJLUDF
2PwIuRd8hD7fuwaBe05L+graO9m1VR7u6xRT3t8XYfvzMdO0GAJaQpgWMD7N0T+Ju5qqqnVFUI8M
0SB2sljBbIeLRAQ2ZlgKmDrRTPY6Nm631FrSWtnogFy0DxWFygEZJnPUPv5Hr8rg3v4Kixx4l7pL
XZEfsjrGkq0M9bUe0Q+4IxamKYmzs6XMAJrW5o11u3VZJ+WbPVk+9uDgHDi6CXMQNH/g1drVH2x3
Fc1XeVhfrSqH/yhE/RENP9p+tL6ibKRu1abMeraZs0tFTmtUYKPb5uQnaf+sDka9GvSeBv8sJQyS
4SKo2s4ID9KFPnofUmzW90a1iXA2bQMWFww8QXb3DmGGBiSfiW0h6iVsNWstDYGKIoaNfJo5Znkc
gcevelt7CDnCXusmvYajXp3kg9Mq7SYvqMPl0zYUyn98ks7nfiWfpKZptqbagreHGOQ/V6AqGHTh
AZrf3scAueNP9459LCblkONUgPzo1Ge/GLqtH/fNOXfC/7nKeyTcL7///e8r+ZP+YN50J9G+dAON
TgUHk9rCvS/ahFlsO3T01wPznq6XeOqbqtTtClhQdar98KiiPPhWGFjfFK8bLmrU0dXM7WGpwU2E
xSmQhRj+Rtf84KQWTFOGqHW4lRR8dKmerpj+DWe5uam+42ytNGVKQBzBuGhGG6xDgsSDntiXpmsJ
s2nUjyHDqpfhyDsnqsGBH3jdzskYcNBb9SiKCUrBHPcWzmOZOI66JRVGsoOkycoiB5XBJPig5n+d
p+k+0TT/QYmYXPRabu2UAuf/ZBbqFXdxduyHGOHK7Ekx8MNUTr9QjGx8Yfna0z/O3v7+fTX/tc/Y
Bsg3DYU6rSEUVp++r2maeJYClHGbO/Cm4yolPmCeHfphe6sNGBl3Yew02OdGNHBQm6hkCqBNNyQh
2cKiVe9mkbI3tYmxN9QC42L3PglOYQMDxAc6pDn+rXRU7YkCqJ+XbblYV0NCJZ1HF/ks9Q8Rw90r
WCr7IdDtn1g87BtVyHNm1eYh8zvyVWZyCJOPQ+aQRPLpCo+y2GfpHP3rVDCWQXe+zGEBC9XKdGiB
6UVaD8zIC/naZOVa2rqs0tR3YEax5R9L28oePLOr/6OfYIg/y1Ia/6zzmqHaOgIR6JXaJ6m3qCi8
dUvHQQjYaJtr3FUAQw3SlfLpHPYzxjmb6P77XYgSXoDYZanay78vfCt/X43EYqQM8Wr13oymAEsu
cdF+k0fMLoMSqzj9tyzynvFG5++8FVMXknfGBZvw+D1v7dc66mEhOoSzYzKeQLkbARNFWk9WVKEa
1BzCLPqS/ZOdjDnEKmx8cZDND4Lrs0zRNhjd2aK6eFbPVON6lrqNXmGfhN5vZa+UDV5ZFHVt7gSO
qAcArJgAbE7fjoZ4dB46N02FPsdlcunRfzsMJv0gMhrmMVl+JaIie+bLHC41yxd7QyMdEOorZExN
b66Ma34lp0RtCgVUzeozq1azqKwcHmnjiGc1nzAQfHj4Mm7NrFIVkQPHalRvDBn1BaIzONfzdEvr
gu+6kxZPQmCXSdF8PJGSqG0qECvHwnHJQZn9Zx3eWHJ5tCdZlNd4l88TBCunTIMzmjFOz/S9AXL0
8Jjl+KOyI/doBMG1iCY6RD1qzUizaH6hcl2jOlYOqJc0NgIzfYxm5106AFOOjSHeh2EQLjvQqRjI
g/yckrkDic0d36h53MVEFNQZgF61wc1KxosyKdescYFmoGXSEogMYWdD2CXfQTm2XesdFUv3jj3Z
V4tsfhew46dnWQXfr8TMQpRB3Mww4h2IWsSeEKAXPajSc5U6X0m/qc4C6PzAlzyszvfnbpNB/II6
Pb8kH6hn5h8ZzkpRGSfTVCiVwmE7lN1wIO3gp0yDoucjrtYQU3vzsWR5a25yi+WDygy8QqCzOAjG
/4NjfvslxA9dTpNY4AS7ARIWdCBJayg/vCL6Ejil8T7FpM/FDG33ljpT1dTmi21M2j9K4WzstoLf
B4q6gIEIYAyAdqJZ3Q9Pc269Q4hciRkWSWXUvZJ/xWEQcsYuLp2vYxyFRzOqQ3LWudKIaK7huO7k
JPH3YNHJbX9194qUhdtx3LTezdCadhgC8BWT9WuQC2UTxp6ZGiMIgzBDvDTpGp1OCJtWNYGFT41P
i9tOdnWY9Ct5EJNPaSJ2qw7G+SU0jXejdNk0WoxwPVQ6tp60XxvC9ddDjuo/xFeDfKa+yQfc4uq6
ECGDb1oFETl638lzKlhpv9kTzDw9OjItYsoJI5KEwZb2kmyQabX4aieWPmfjADUmxh2nUvpu6qI5
ycjikWAqYvbaHa7A6hE42HepjMGOWiAMnC5CKfNH5LPLcVBc1hgzPTUjfGWjQLzc2eULZUS1MSPk
+K0dlazkvcoXNV76fdqfBwHmZgBaA7I7cpdK5dcH2VBL63afe3701FcAKZDFBy3QlXzvN0l0iJrq
WcaJqdYDYQjWTgZnyYdUCd6r0IE8GHePfsogVDSNuMorv/Wh4iqNfQms5gZjvH+QkzZgUrd+xsCM
LkbLFF0p6r3YPVDZ6afUiEkH0fLgGWAVpB2Ddv59rq3EAzUJ49YM5dG3sGLFs6bRxExl7NAuxDeV
EcvSG72GOQc9Elqz2v1p30eYIu8Nx3EiQ3lu4dz9Rslk64tMbZd+HWnHPk/bHfKN5OS0/T5zXf0g
p9sFrOYT6dsMulXIKtD5ZymI5ieo6ObOo5V3QGeasbx3AOx0pGdrJMZhTImPswr2n8D/IRXaoq6V
rSPlAgquY97KRFuRcW0dfG7aNsndS+yVz3JQWnCc2RITp5MggRzEqfuvhjPP4vJ/CkToS2Inqys1
Mohl1p57d0tn5PNO1ied2xEE6cy+hkNL30I+BBaq5oIc7qUcJ8j5gZwkMNtVF5khsjdrxL04y/iC
eeUsLCs5+D4YP9E2e0zm3yQaoZ2b3+Qq5Re8iCjwdK3eRF7hr0w/c7dRqmFpN0IAHDNeI/PH+Pgf
pdR8JP+tgJx1Q9j8dJvMdVc4yNc+7fNy0JSLavaa6sc44HSC9117kVeOYtSXibsfIoNqPjelSXWU
KNVWVwPrOWmCEWpbOK7U+WkZscqOPfZEkbfW85QH2kPSpGf5R+1oIE9Z5jrfWTz54EdbAXK6B/vw
VrYjpKqCAnd+wL3KclxWybZ3QYoWkBEgXusvBXjMI75Kb9n7tnhnj2GxnELzIeor9bFiIM8Ms1Df
E3Z6aJ2B9gs44jll99oDzs5lEKFNcIVehvWTnmfjfzgo5Unxz7fT5HyM5BtACiTsz2XT/yPszHbc
RrIt+kUEOAWDfE3NKaWknJ1+ITxynmd+/V0MucvV7osqoMEm5XJVWiYZJ87Ze+0hxAYallNxX4bW
NQ4nE1qmYb4HdUeAUwV4ophltJLZMuwi42qvJibqoAQIbIFp/AZ4cGvZndWUTB0Gh6RGp+xaYC+1
c6gHG3al4WjbuOuneyeznwptnM81PbGbLC6U5MEzLkTFW7nzfMXZMOzCWdPWqu35+1Lt4Zq5KVb/
fGMZah75t6+CW4pZlGQx92xb4mz+485CxE2iQ6eZ8N6Whxw0EBDHDjzKXeqF7dmm5ZGD2Sk2WVuE
a3sAhNVGY3a18sbaJtky3g8Q9Bu0EeAeIghx2io5SSDJMCt/9QS7sZvOkBiGg+NO2s6UTfHYEjSy
kmiSSAsZOxgNAYyHRdjQQlNZd0OJpwZfxEMJ7UAphgj09GU9b0QqgweW+Wuy9Cpq5EprNxsa1p9a
36BgQNHWpz20PREclObDRVixD0RGtyIsHoOE6MEiSH6fIH6st02RwO6IvfieNgz8gN4Qb3HZjltM
ATXNr0K8OVkiV0FAEONkRs5bhXj0TpsACMKe52FrDXEPZKbd0pPJXiff/U7kobgj4JwQIkIydkEg
+4eiIgjI1ooTAU7Rxl0ScFlyeXsvQbmIM9qduVxWlvWllkWxb7PqhzHG9rbPeMrWIVVwUg7J0TZr
9M9/HUgYjiBnIDn5/Zk6a43p0iSw7CwTqX3hAstRD66J02A3TAAXchdSsjPr7XtluW/Kje2H08pi
OAtcG5+PsJHTmZlEAxNWCzxTf06zBkeRRNYCcu8TNy3rAkG0XQ6DbmiI5yncIjvAHXaOah1uQqQi
dVzCWJh5mgyQicrM0JAqca8uVZEfNLa5zvLZYYTd/ciKka5i8mqIvv3ehaAIq7b9oAlv37l/2eP9
5Sy3QSDLydC2giDvuxoFwMHQ3fipYH/0JNF8l2UdX9VHnfAgEommSjZ+aXxBIDu+9U73E0FX+jN1
VhnRqj+HLvo8yy7c12Fv3VTCKgcyoffF+2A6ANbY53mPIhEi1rCm6QjFMCwPImiYD6ZUxeoPRFSV
QcevQKy3/K1Cga7+pZXCPu+/lgYmEy6vMhe4GqZfwUKwWNb+ZnkkQZ1EibmO9zIjj6aVdXNCLH8X
yVY+WGR0PBjLQZ2pz0bbC1nRKV1ZyTVffPRYNM9qu0fyzEddVPExZZsCyc55nmO0cW7djzt94XVU
udGgVQaHOdiVvr5JBUIX68HcutA4Axy6I2fQTHP816O3KZrgP2duRkZS3QMiJ10CVXn3QagHez18
+tTEzeMsSDQphJgfhhziJBESl0H3URksZ8S8zHcoGR6RyHSbss3ETnOa4r2bl61J57OxGHOQnCnN
rzbMXvuCEA3JNG3uCLTgaQzOtFTDB1NCQJrTtt/bMMU3gZu96n0vvi4nQ+J6+9kvwQeUw6WBHIAY
IiivcTl/W5reJyLFcbViRdw75BlsVbPU0z8V0xB9xKlFvW1024Ym3gZNr/2Ml6G4PTlsRoEoCvdl
tBfEmhdnx0YDGznUA2z2sbSO9SBf1QRRTAz5heG0B7/EUyvAW05FZL5jvTpEsxxfQzOu7ulTB5uU
6O1/ka9Yzv82bQAo0F+FCuNK/X+khHWllyXsNbkjnzk4I0sn6gFHy5u5KCL7tBTrqk/cVb0MriJa
Djrito6tLoxVszOwVYwlgjWteWrTLL4EbAPG12TQtX0jNZd6g5B2dvif8DUuTOVwG3qYftS9aMN3
xRoH8LdwO0DnhDwu6wEMKLHHtxHc2eCStwxxoF3LTsh1UFZ7Uy+7o3KbB80SuUQ8A0HFpbVF1mXQ
iaFXM9KI3JpBaWw6fSo2PROdtRKsxn9JV3+LWBsX/lVvQ3MfnAGWYgCxylT0jHwBafztNOuw0dBL
XDEqKx95CJNNIHQMX4t4R072Si6O1KZLzkhIi09jKYMNEkjvxC4AOnfBTBmCgXxsOkZwqu9o5/4P
jTL0KQbIdh+NxbRJipJZnlLkTE1c7PsR7UKYkMdYLTW/ukTsb29io/EJ2Q2qvfKkdOmECAaR8kb1
AnxRJqfeAw+3jMfQGqTpfPGd9Ek99mnjTJfSy59YoCaCz8FgTkxsITCYNT9B6n34Ea1U4Cl4YOzu
wagyUFiYUR4i4K/XKJ/Ayy+zThSJPPVxu/vjF7Nlpf79uwb4hA5I08d0rN/KXPhnsiljVgpmvkES
m3vWYnn8+xlpQvO8SA1vf4Z0Lg26gMgO+HH0E61hoPu1WcB+UY4oA4EoGUu9I0hlD5KdSSb5wW6b
4Jn35NsvIJlePasHGLfTFzFBpo16zz7NI1Hlde5Vl9tfJEB3XmnhhGjBSJtdEbnjQ+E0zY5a4tdZ
oaeHkIgf0E3NTgQx3hDTb3bWcjYunzXWcJrgDGzV7Zi74JLnsRqPzUgsGgL+c5BATqdVUT4V1cQZ
ecm38W6jB95RsxFm3nWLfCV2xbCn4XOxA/Ey9bP+hIcw3lrjkB+D2CLRKXHrtZ+VcpehtdmdwsTD
2u1W5saqCb1fPBfqEEvnM3Vqu6AJ6Rjm3rkp5jelgED1TGKDKy5ZaXaPCMb3qoFQ/NdV7FTdY53I
vYjZr/Lif2X+3BwjH3mv6nQ3vT6stM+Q/fN9phZK5G3k5i7X0xKeOWTZ82gB4+rQecLo3oZDCIff
jQsSSHnx0Qhnp1oN8yEhHWVz+0urGTuuqDSNU7McavBD27wms1N9VvDGWcDxBiPK+bUXdvwcAuM/
heHPzsQ+dRMYiWra+opJp4f92qtHolz0ZP7sx+GugsDwxnDWPqjPW5M4pw6xzFYZkpAHrDPMTmd1
FXQuNhkPuUjOowEE0Y0fcoaeUiywK1H0AhXSjUYZT763ddi+3pll4aL+KWwaWN246lhxCZ6VybM5
40YIXCDMat/OHTTeTy3Q50lLg3u1PUbkcAe1vd8PahExkQzP5Io962SmrOfMjbfqixs9+XKzU4JL
JJoyqMHV6031oFH7+VORX4p2rOg0NvpWIbrUYTQ0Eo3bbNs4znRimljdqbtBlTGtHcHvdLuLWJA2
akZZ6YG76WvTvkP/Wu4knLw79bUo/xYTpAv1cXPqBy8gmr2qmaZhBAUQYRMjWAfbdDGJBosvlG+L
iOMS7jHvS9Zt8VkVm6y3LAaD/9H5H7dVM+QLP5jLGx05E1hXApYPLkZHQO0W09+5x3JBq+c1qMh6
iIntPGXu828fig4DZR3ZvVg36OUvAKjUj6R+BnVIjPRfVlPDXOxkf9tdwWC1bf5nSxvTmUQh/9/F
mR/Ytd1GtYbAO/JXE6L4rgEmEaS+d2gZvWEZLM3P8/g8B4W9NdqYZqEzOVsTUt+u7ANYJyHS9STz
3nw6ZfezGJq1M3TGRzzZP+UUpXz/fn30J9EhwiM/aWH7jsk4emvTH3jkM6bR0+iftUlv96pzqxq5
g+jmaD3Z6Y5NJqykRRtWyCq9Tq72t5jwqAd+PRZ6siO16xoNOj6wyXUAUo8Eb7PG7m72EauksnUS
mv9mOYI+HMrqIwl+5G5qvLuQhu+zHK+1lja3d6AhCn1X9YIW+lIX05J/DLD7rYLIZwGrKuN6a4HG
MdG1fbCESNHDuk8a7eHWhbEIehoSTZyhgAAiRE/2DBONIZCI0l09iuTN8PNH5XcKCzZgnWDz1CAI
uQgtgGQuOhxToxs9Tln2+cZyMFOyWIy5+8TIHKiKwUbFjRiQq0sBXw2tUcdfYRq+dyw/ehK1r2nq
2A/1AwROAKRMF/NNG+M+Uxa0oSq6+5sm5vaHmUtIyjeSaEd5l+XJZwQY2U5pk7GGdIRdnpVauY61
5n5uErq+xK5MgSZxBFNSMfN1DnrFs9KHg7P/51aA/ed4HUUIckmdO5WeCMqQ5V7+20aiI2Uoi5yp
PwggKmczzmCK1u7OyqzwarOvNi+2MSW7m8M2sqJyoy3xKAvCRhMduwGNsKOUB351m0xWZezesbIi
UciCMT7eVJ23ZVWMIGc7o/pmiBjExNKwC0yN2Eih31oBNWDT+2nyXkQPg/32xhOEfW6G8qVJ4vlJ
GfhGmQ0rHXfwPl5E5zmzpWSQ2XZMLdxCmVO8l2PgLIqs4j5aLo0hfZLN4F6dsXKe//kLpED+42kH
DGI6DvNOaUGkw+X3398gySiMkzQfCeckjEPSW9PT1KHuX2BKgMrwG4v86JstW1mcQG9xS2upSrK1
72R0HMvoI0iaj3Eqgq/LScAuh70kuepqoJy3Wb7WMpoj2WgBRIOrAUuVWqAYQChoXkWaQNYcwTC5
F5OWwaqkkbTpK13urJylQyfe5Un4Vrlndjnv224c76IcDx1Yik2wkAkik/Z8PqK7Lvhv7dBglO9l
Bz4UL5GDYxheRygM/MgW0kpK94naez8jFHkrtB8xe7lPsyuuRVKOJAjawXMcNgTaLd28RryzgRuo
NAbrUDcT/aLBsfaBXkWfErRfJQzWk3B6Y9tPIfynMf6MHnQ8WEQJADTLCDkm4/f2pKgnxBu/CMMW
9PBn8TJqR1LeCB0uzGOBTQoziPaEKJxsdEP/RNBhu9d7nxXo9eZHKUwafrGAZ09235MGk+wJhe+4
7tgOnViSfdqnSy9sdoFTz44/X3Ut+IJodvoUjsDNRG6gtq2CN1minVgYsuPwosfpDzYU+pXgmfQM
7YKHZ9EuT8Cf7szCWHlE+11WStamDk0ed8fYaX6B/xRKttZDGlyFA5TDEvFVm8SHYsr0nlvs/bAl
PZbN9250iAJwqham329rpl59hYovDsoDoy3gcFwG26CYknOEeudvZ8Pcp6tJVsadLnGkT8sBq6D+
b6vfn88DvUULBBlma9ou0hbWHzKPahRtqyWhPDJVdXbFzMsa9WofrXkTER81xSCPuiiEpEWu+xUY
RLD3aFZsciq1l5tN07PGH7FuR3szMIK941T6S1RZLwmeUp/MCdBezaqXzbhV1IlwKShwWMRrL4k+
16k23qmP1C/K0Bfn5TeFM+E6jTJSEmdVHpJEZi9VQWqVwxzkqKTDNKuD7RQ286bO9G9FH8hDEBCm
nfAUbVzl0XVSAqsxRZGhUxbyStiMvJKNWEJMv6pPHICGV2Oq3k0K7PvfH8WR/j5lzrgK2MuS0zY5
5fnWtqvNEwL1+2bImcYkxfo3IkCdEY27va23FNOIZQfEsGNaXGqUvJLFRZfm1xvdqxLhR1Z69SmE
+nc7EJ1WbOfRYXLiBEDul56cEpbOw4CTzNKHZwDXwYFOIO+FpiTzrgau2Qr8n1XtoGzvkk9h6v+A
YqV9mRh+shztonxE9hrQ3VxOJj5Bd9aes0lOeMco+QQ02awhLUtVfOwmq/XNd6w73eU3oTLVDAvI
N+Sy6T/QSrSEjwBjrMe+QA+EWrM716YRnnPHZNZO+/QrG8e5esoNrzuVnoifKjtCdYekXRchSA5S
ZPw9RRGlrPHl5h/uZvJhnAwhhKpTpVfVp9vyH1Dcber4aE90fse5H86Fk5KashQDCOH7f2m8Y9H8
n8VCWrilPGJTMU6xaPz3YoFCavQyNx3uI2lF92NB+7mazkE0PAZTzBiUCVmYMeS0SNB12ny+OnHp
LbmcYmt6nc97VtsFIx7/mCy2D3VWRPp0Owv/+kz96sgQ7W//HODEb1i/jaP0wBSNpqhWdVJXH1hu
eGuJvHigze+CLvFZpAGhZ4GvvaWCTbClsTFQl33hzXvHIJJHXXaYdtbkZH1vawat0PIBKBLmtSbA
HAid6lWoS0a2O2P+nhIp6UOyWPppVZzfkJIRzaNr0shklVpwjwdrDu+YbXsXf9F8KqVn1aDjT5II
QuzyCx5oFkK3TQPhE3j0GAPS3orH7MW1hwC0SYGWf7nMbfvDqKNixJPSPGEvq0++TJuTOkN93Jxq
eqsbxs+Dxp5xvDebvHvQcFMu9Iuh9TFYOl23UkhPFGMmO6+MmJmsTw66kjrwemJikjn9cxUCljPr
if5U2PXPfdC08CxoRzDVA9RtDc+OR1zV3ATx7d+n9lMZUIdfhnzDzUkSr+x0O9l4usPZKs7+IMld
8NJu1+ehuWnIddt0Fc+S2nPZin3jkeeuPos81LCAOputZG55Mwr+tge2IVkvflvcq4/imnFrPrKz
CudG7roga4FYdeU7BEGxQi9W3g/DDKirjZ70rCMjL4U5b3orB3j7Ucst8eZBBlaWlzRyCt7omrbp
kErcZdWwxPdZ1jVzmvgYD+4LiTJ2u4mXe4i57UV3I3YAddWs1cak+0tcorYo5tzOxyVcUBQEhIxV
zvgJRdfFKFL0c7qAdvYfrJxB8PrGdYxyzeAuXZustxv1q3OHiMidogVYTvOL1qVJomR1BZhNJuT4
JZTQlbvEbe/TsbGepF//TBCRnqI2Jwin8R8rZ2g+FXSg1wzo5BlLkXkwtaHehFPzqUmbdNssN7dV
N9nWslIyKJpkpHe6tH0YgtyJ1svPiOCSd+ijCj1pDwXhpx5QTvq61kNqkV1kW3H10ZfRfe93+jbP
MhvZkl2f0CM3J3WmDrpBTNwCYfajhlKnHeq3nkjJEA3yx+g0wV4DjroNm8a417VSX6foYmUetO9E
nvg7ein1LjWm4ZPdYL9ZwEJdp8/roYr0I0ku+MIs4lOx4tOhGKC+3jwExGBnJzO0GPb02cx3YfhE
BPXgFNMchHyJDhyNC56f5VD4+dpvNOM5GghPQ73lEc+BJN4s5mekBe7pBpq9qWDxNQb3btzkhwi2
SbM0uFSXC9drszJjdscKXOmPCVHmdTNuHKa2BzA/OOkXyIX6hRFSwgZaiX3BSHcHsjS5uDozgWbW
se9MgFBkVyIOKevh3SCkNulMXv41QAQfMdajnRAEvNTnkwBj6Q4JRjEdtaJhdM73TSl68R0Pl8Fr
cKVAR25NKnno683xZlgiVqzt/epEgCzBvuOw1Dap9Vm3nE2w+MYbYZySuNl2pr00seujXGSMLUR8
8w6e/ABoutr/ogQYznxE9ewfb2t4oc3ZHd1Y5ygt09wH0nKOQzVm1Eib3u7NV09Ou9FMBCTa0nr1
p3EXJ/LkF2K+N9Mc7J4+PwPvLNdWZYzrGiUHOzE9v6adtDdw+/qNaaT6R8OrStW/omoQ/pLFh3Wi
9SRGZnQNqjPARKW8hBU3WMlrikq+fUH/qEr7tmYeR32lP3gE/dxQYCFpsQxbjQIcE7Qkl1Q71WgG
ReceLQHyj2Qin+FA7YJQKh5ueCzPwK6nm29NS7642n1qtpFdJmRsGWIAOy3K53rxRlt1z3jSLZ7N
kojomr386rbNDJupYBgUflbOOstuPw0Oj1ihPWu1pb1VaIp0ACzPQenOz3j/Np2eBO+elfcPFWHB
dzV7pGdSE1cO2pcHvyzGI7kCPF9SPhRwW+a7gujxI+pxGBxAEd5To/rlTk6KxRAxaS4QKXRa0BTs
tWJPwRgH5TWNJ8YHlBRG9z2usttJ4RTbljzZNDHTqxXq5mvUOGc9rlN8s8Q43CyHimcfLOJzy0l2
GHnMdwz1v3j2tLfjnfTscZWyUVmT7Bg+TMFUnNIGCHkGIWSrRWa3X5zD0bLHU2ZiZSuucv4x3pst
g34T3aWZPgyLfmGiOXF0NNthYvWfXkaBJepouDOAx0Jb5TMt1qhsqpuKOswMqE2m/qOoH9NS8oxJ
7ZoGWN8EvKrnOZuelpvtAyYf+ee5Hz1pVTsT4eEGJ0+fiLef3k0GCQtDynqvyKm8S1sbRNVyuTzs
miD7pu+tmgYE6Qtu1tYf6sxI5a8z9dlgQkGK9c+saf1jj2zvASJqRUAlf25d0i5DcnRXpWTrOHHl
XiKyVfiXmeVH37L7yyxU+OYQjOdfvrlMUvimsNTgTxerwJUXpprXMrOK22iupA37YA0gIayFZEtM
pnOZee5gzw/GdUhwT1JY53e5q0HPWryLvembV4H9vJ78e1sE34NEF8+BbgybuCAluJml/WzTFNr9
UgDGUE6iDnxH5QM5XIHYi3Z40/pVVTQkocTTN+RQxEvqMJM05DnsapiYqZZMhdDshJXNONyUX4HZ
6seSMNl+malay0x1iTcHZ3Gfy1R+r4p9EAXeN7ekJnNnq1un7NLWU8iWfqrtD2UfnOcYLtPQ7KbZ
AtgQiGmlfmaCUzBfBNyhUh4QRpHG57MSMWmuLqMogZ4orfo4Z59DX76ZiyXtbzthPSMEeBEnO1ed
1fTE5Gs6pb7MN1rD4qHlzbXqSO6rrAxOKGTtLrXssxGgRUUHuC1qh6naQN5uNNk88sFJdZCHpH4R
VV/tb97betGU5QSqqdAjFXekDkA8fgUhuda4G0MvLy5eNX/zfdfdq/csHR/MowqWVHTWdcg85rsE
J/1//446MlbdJKZzBXGFSIgauXtvn9ByPCmtfd7EX6aEMKnlJGD8uhq5sw9qN9IUawkb61ohu9xo
eB8Og3ZEU0tnY+KkMJtHqZR0ifAzdHa8iqeaDnnJ9zOqCIO2u0B4Dn+2k/vV1Krh3qxrsv6W8lkP
Qm3rTg1h2sslRG7K5+VssJkLJEvBbWV1eZb+uJvTzHu4jTzGWkPcLI0NdeIXVRj2Y5AdAhfXBEDW
8h39ubHukkLu7VjgkRBsshnUfqLVU12NItZfutRYE7dOEeD/Mk55CfmbNL4ZA4bztsdTfLSjbjqq
s98HmJtErHbhv0B8xR+KCc9ELCHoSuiWjUZc/9OXENSVncvM7O6ZEsv2OdaM/llvXHEUEaz/bu7v
UPmKDRmUTHiHBWKnrnttkbVazrlXmQB8KxuTovZC/MW2Nhr36KnYIAr+te/nX8MiLF7ycfyszG8g
4+7GUh+/SZOJcl+70xULFk98Z+1bveyhr0GsV2g1mmbIirLPegxz1CGVB6wGKmaKsyeNsMJXp6de
XuzFPkijZj24Rb/S9CqFckIlSibftOqhoR4E6oChJiVEyf1DmbpbCAL6Wl2mZapdqvd/7oCqb+73
uEPyzTouPHoD8LbJF/xnw0fMVonMrDfvb4rPZGFLEt2Wvgd+/8krAu1HQ458H5vd55slMykB4ZZS
kmA8OY+/z+xSPIZ+9F6q915Fkbx2SXvfauKn29fpvXrFdTbiiBCLzSaujFXh9G2I6hsUnDoL+SwI
dQKW9cJJHjp226tQFIiuEIx/FiPBOkvrjmzMBRXrVpe2J7nNsOsVHVQP8BmI5dVczBjzOyhiuDkc
VhJKcg6hHQKNMAO54vsN1imOPDS9iw/WSV8yJx9PqqlvkRTFGhQ/3Lr6OpzeLEpROUNINJCrH0fA
YCcZy5JeIxQrNo3JYzkPxDyb+IAaEbf7IjOcG6xKvTDLPv0pbLfn1UAaTIiUhoERU92xlT6aZ/2t
1orgFKZGQLpX2xGk2Pfbok2QwotWI2e7fNPRd28yr7HesmSZmOTV06B5w50D2vgOFx9Ne6PUL1AT
/FNX1+G6TUPvyz/fKciE/2h/uI5pgGA0YOA5gsDzP0yoNcVrZtiec9B4mlY6tKMMLXVJaDAd65We
Q6KsPRGeRJvbUOBqbauNLIR0N+1zOiTJ2QSoaJXDNUjTd5EuDFIjHveNU8SAv9PmjOSx2chmhuYR
6x6IRqpfuMf+1xmEoBCB/bPQn8hlEceKLSMr3kBKNaxkddD1oSaitn0L2NOx+fSGbwQaKhIUMmuI
K1PU0MvFf2+Kmt5Eu3eRt10QBnsX9UngjdGe+otRTSmvVTCfhyXPLsDgRemUBxfplhZoCMiFUc8W
nGEdoXNLR0/5rLW4sJH3WVDbvPRTMVAyw0b/dVa6YmuwHl2NRLe2c9AiC06i9JIKUrN92iVxFFys
BCCnbeaH1m7Rqcyvmde2j62XVY9uULxNDgM8p6AHfCtsG+lldy1RyLsOX/uDKoALOvUbpu/J/Naw
NJA+n/mnPIpPuWjqR2gGmPZsO2JP57Dr6MPnml3ORWaMZDX/qOPbUMoBD8IfNL3pTV2R/HbwJVPM
JG+6t7lojuFS246aQ0wpOOpz1INdsmdxW17V6owohlb3bbltq5dfTCob5YRWTNk2p8V/YVQ0VZW9
1wmc2lRLNyv0mq/IvMNHR9eia9DS+TVnjQchAn5GUlQIYqftAZhpyREqDpaJ1A6eCgZSqxbt0y5k
bL2PUJslY+98ZxP4Uxt9/0XqwwuTPn/loyvnnaA3736Sb+ehbb7YjTasyeSYj9IYyydhjz9sza+/
2NSQuNVS42LNwbdozh701utPY5APJ/YQ44F3yV6nEXtCchx0d+Smc1T/TNfspLCaD1gq9/kUFa+y
tukZJtzEvt27bIuWUcU/P50mldwfjydvN5310RS0PUHV2H8MrukFabbF/b4zkVYcPMmGjuUo3Ho9
ihR1cEd3ru9+X9uQuBEYfgE391U1/LTETc8ZstAodOTFcO3yI3HtZI+f+GtuTsETLgPtJKx2XNmN
DWRWcXndyjjOGMvXbdcJDE9u/9wh1VFiXwSqFwqSCAxCxLspD4yLELBIlHrKivyrElRlkbZSNDvG
S/6mIJ9yypi4SWE7Wz/piW8L9Fctd95sqyz2SuWQE2i1NpfLmw7VobpxG/+SaJl5sJySrFjiE14L
PEvkHAt64F/JcEvWuoHRtzbk1rDM+otog4ams5c+CgftqPBqjLhsrn/rImwTQ8MgLF7Jw1TjuJu7
1aDZ9r6GRQBt2XhSOtG/rtRPs1w5emI8Ke3DX7/26wenewfvgUap4A7TFsf+FMmNAhZju2yfxmEa
VqFr++ewB7MPf0PFQOB3uU1pb5tMheyxS9P5RNeNLlTmoLi13xy2xvedKcXazNOFUc8sb6nEU1H3
X/idn7ChseuNU3/raC0D2LxPwSKOP8nHdB+dKTghnQLSsTTn1QGaDL1Toycxu6EZB+HMPjlByObU
COWDEDEjPacl5HnZ30iEMf/xnngdIuUUtB2JGrwKrC58zkx0dLfmfYc7ic6lR1g5JZBkVHQMCQGL
4E09qM6DtOKzC6iZh7AZDtA4qhc0KmjJWTfE1BTH0KLrgKHxkz24kPS17BHd9nDSXPt8KwGJrvyo
wtG4TppP0J41agdKj+hNpuG+Q263vf3GIKIUUC4+Fxn/YeS59haJclB+vc2/i8lp8Ye14KZ6Ob0S
g/dStpq2HcGbrpEgeOWdJZ3+WJsgO7ZBGUw8CQtr1N0RTgmVAIPEHUl1Yvn/3M1/Nk7qESFQaAzD
Avr3HhCcHQJC7U4uOH/Teb/9h8VAboQeJj3N2lK/yXudvIzpfFrWXV109NiMAWKlHLYyzH9qeY72
Y8pcNjTGAtA1i268m6aUHn2pvam2Xuj65LpEPbkfAYaTsElTvJs+mF+exLVYbonJ70C1xNU6Lvj7
0dOejE97wRbY8z1a2OAcuwlKL7job1oVVIc8ZWc1RsFO6Y9dSXBEbUM7U/rjmTyBA0nXcGJAUS+7
SGWfVIe6Ml7ygKmvGRb1oXf1CdhdQoSQF0YveJv41ieje7w1kgfaEXWRPRrSre5FYkcAoVBuz37h
bMMSeidylOwdbyv2XUd4YKRMELfsmbWwDbbCGsw74QCe2hLNQfIqpQxSMCoTVZ6okkUdSnM4WNlq
6OLmSGOt/Rv2zhX9sS/zHlc5hA2PAKqt3rrGOUcpk9y1ErBS6AU/VGssLTB0G2xZdl6l5e+a5Tsb
4efVGi/Zr6ACPZ2/T11VHYmmoFr1o3bn2Oh/+Lw5dVnfv1RsuNbIBbOdupSlkPu8kNOqFSV1bGfn
u2CBgFSfb1+RO8avbqVnpyQFWeIUpO4morBeKpkjT5wLd19qHeYzotHq1/pdaRuzWT5j/gs2JdXw
OxIAFRliTNiz1Pu/RhSoHgejETPgitHZqMty1MPdrd2cGtJqtiN6/U3cEmoaup31ysSeYGf84H4y
hC91HTcbB8XSTq0z44wlS5d1d0zdwmX2NFpMaOsQPrRLvc7f5RL11bXl8fYHI3TsovrHiywNQUN+
uwqTdo3daX4rumrH3MO+v42ILZtEJAa4+kkdFGKXwDH9vldPhYVRyFbuiGc/HafvtkXwr2O13iYs
GCx92APVZZ2G9amIxRaYgr+TsoLMDWyN8LwECmWjmQv/Bbny0gMM5WjuII1gfeC2F9ySdHC4MQov
pKWI2+Ctb/2fFfsFOn1MVrY9nV71PRdRtMUrL1+CKUhAdkwEAzOLol23RKPl+qcUE64Cqjl1+8NR
9y8bdwdREi/3tPcQ6QbJM5u2SxqE9sWJvf4oO4KL0oQs5z7VEZoF1oE/l8QMq7/rRVW/CfsSyhZQ
8KIA9rX8zairV5v+/4qp2/SJMu+996oEdKlDAAcL5soLud70XcZgc9advU4duuulIV8jYoCxmuov
NE8EuVL9u16BPgVSC6mIpD3yNr4lyUIkN+2dGjLKUhJgpo30SvgR0VLn11YPncWI/rkHFEBoCwfI
6hYSEhrcH7ygmdMZxQrbs3g2q6h8nsTtVaXXtbuipdxt5OKYtGSdkNCWiIeGENSDulGJ8OFW0oLm
NGaPrdlkD+GCnVIzICCrcIF4zO+YkJO3Ca1vFRikkmCLmD57ib3SUsd4HxLuA8t0FIU3fMixp9wO
1Mlf7Q4AXGvGQNu9dtwrIb06uABCxyTcpbWDAnYxmotclpc4zXHeUUqIZQRogjld3267fsDI3rnV
elq2HbZm9ocC7RfKlqXSibRyP2tJs/MsKh1vyPMXxj7RuY2MZ6WGKHoe8sy1p3uP5YDsofIdL3x5
ymSENWPp++i+62yhXZbb2JInsBm4c9nnYaeGV6fOggGivFfygvWJF1un5QilZSSzUQ/xP1la/wPh
LMV1l70ZdgNNP0ucU5Lh8wIL723V9+3EPQht6MpbtaZiTVgH5JBgZO/DR72uADP/dabXlrG/LVW0
L8GMJ85LbEThA8Oh4HYIvPoTQp36ASfAvoMZ+M01Zh1BRPelTDHEQnsadlGcRfeSR/jMfHde+1E1
wnut8FexQhuhP1wVbsPuJkS9BdkM+QxMbRUsYANvGq4GmVTP41RjoZ94ogbDuIbt+H+MnddyI0mW
bX9lrN6jJ7S4NtUP0JIC1HwJS8EMrXV8/V3uYFVOZtvtvmZVNAQAMkEC4eHnnL3XxmAtUi3l6edn
xlaZiZRwFKPfYiUxb3BkcAoKscHY2IzIO59wlVCHwtubyiEMsgI1HCp3oluN+yD87tHFerS7N6mf
lAdR/W7N6veCYRZkAAAAUDTtk61BIUkr/Xzd7c3aD0RJ5YIRLBtUId2rIMNeV14gJP5SQ2q8ltsr
r1UqKmztW6U1hHvOt8PUOt9l9RuOk7W8ols0rSmP3oCyG/HFvZx4ZLgINo5m0FIX52zXj87uulIN
5uJnuIDcQNjDvtUz99lALHlDVsJQuMbSHFOYSnZtU0BVCMeEiqozuEaFbnnqjdi54EW83u8B7OA1
E2GqddNG/v0qXPeDbudPRUEucVXnXycr58oByvmuC/p3tYntZ1cFs+k3qnZm5pMcomE/jg4cdd9x
LuCLwGxm6fhNNO0UFoRHO7IJPbei4ZZuYLG0ssl9R8EgcCbrwc2KRzXp1DujSJ5rpzdecD+zwbLN
J59d3AZsb3X1TUcefmvAW9UKS2XP61ainUw+IJXNUVrYqxPmaH1Mz1LYlwe22NF2JtGzATGLXtwt
/Xaq2aPRt4mC+CVUI22Lc9jZjmlgPDPkPIw9Axh17FoAAaJKp5u0LohKXVmVyYWipk1Ei9Dfd2NC
/6mhDca2C+BQ4+CjCVrWmVZvxSMcm5NyDrLuhRD54cgKQ9dKfLblxz/Qo2Ix0T45jEYRPuhGOh4N
8RT5aBmk3R2rKBvp+glhaHMHg9t7KseXRti07FZLbybiaBZpGGZMYqyPDl7B1s4IYJVgEMcN3vww
9+5CEr/uya3BCVVOr1yDfn+WOan+OZ4B+IymjQktsRya4H/dAmXwed/PW0EYcnXOu8/nFX5SkpHA
m2IY+RZBQHPokyYkyJO6p8yq6sXS+pcOPyTYWVgZ6Am7A+YzSKttk78qKHTsba6U90jaTyazjBfV
5cM49tSO4/SNe7tzJRIcgVK/4Ki0d6YUxab8MsI7GmykvzVK2eM0MGm28lCu6kiftYVaPsWV5x7d
BCTYOGWP8oyo/BZSnm9DhC4x3BNeFaGBx2cTWF2+TMpSnPIVMIcM+oGUksZqlt6PNHHwO3BL3heK
W7O4T96K3WATMP9fKK1JYYT8A8ePmx3kYatXB2LFjJU94tyOvbm5BQfX3NqUQRs/DZFvJyNhDWZ4
8MfRIpcrc1fu1NecjnNBs8VjMUhZna5r9OQRw+WE/UMmVDNGNb7XKtaDMEQ0o5qdva1GGzumeHAy
sgEjxGQAPmV3JXVR9vyKUaMH1jQ5tGl1/aZt+u7Ydz2zisIzl2mpadvOnJuVUavNXZbSIffzyeSD
DF49yZFPmf6Y3vYOUCTL1ZtH1NE1l23SKlQ9ujecQT9iDjJWvdCaKemrmXrRGyQfmXFCVN60CWZY
mW5imQ8686ujnarPAEPXA2S4w0/tnh72TEA6rd7N5FEUlSp0TdyKo8S4x0D7oxYQOLLBYWx6AWo1
szJOM6DeMDLtL9AJl4MoyGvyUxddpZpbtfEpU+ImXpOgMKzkai+/dFZ5O6S+uvendnOtW8tycD8L
OBgUQA+c6N3lYndAMZVfSTFDNmar2YxWcl8R9hg4C2euV51mM/uIxXEc0tQrXK5RKpb9r3o08e9b
LjLGgVMmydEwuOCSg0TDZR2A+Jzjon4FggeShACtp4SoxrTqgpWhjdkRUEr4MvTmAmR69WZRGO3m
OHLB2KjB8iqZN1AD72ulQVGJsFuqu+vZv6hozE+19kU2SWllVIBsgmD3s3GamjWkRUPPiY2gkQe+
txXLi7351OCD6VvyzySrOE2tI5lE/UNLe2konf45DUZcX9FFum0srSAGIm6GjZVA1hxRLh4wlq+s
UXFePdszNkNuOrQb3fApz8x7v+XduWJvSL27KWLlsWCL+6yxam98vWiQK7nKLTtzLk8Kwj4MOTrG
QYbiBR+hag1gNPo6mwrqOSVOz/rkNrely/jNqC1jlTBrPXizQnCVmiW3nJnRhUvXkzPgtKDroUEA
jAhAIb5kKTvNiOK3kITrx9LGFa4S/0VQWfYo9wuw0YtbcdRaenBoGk9dI+7jTavb4AvaovvYHfQf
XUTae2fbxFwl5krRJ/+7p5Vvbap3b/wJSfMb7OJuUPkAimUgDW0XyhB5Y6OvIyjVzP5rn2OTZSRN
DSaYyEpEuTk5VXhK9Nh5UvAB0yOK9p2q6RsgMOUyI1r7vhYh03NqxEcFPe5JIXhpkxqkrbt962wp
fE5IpaZ36GMm2olGP0Rkghz4nKWLWOOSXQiWGTIWxL9G372Aj2x8+gY4A9STPXfpCSIgXRYxm61M
66wBkHuujclEKqEADQxt6q+KNlk6DsapyUbgAc2KfKE9IxT949cbYYjiZkgiKEiimtSyVtCMmJkG
cXRIregdeLd1zEj2vPio7m7KPN8bbgXYx2A36Ed2cyh1fj8EOM0rLKAdW4v0W0Yo3SJUWNRA7TLd
ajsG0113ZsDTbWdxKxT3yVvyvoCMxhWaL05aIuBXfi1Wqsk5SA+qZZ0rxedXLNu7rknrC+P6u7DR
+jNThgwDEdWEZqg3qhdjVDTc+S6zXuy46EkiDKwHt0K9aM3F8M7g89b14C8s0NSm7tixRKXJg9E1
/spNPYXY9Drb9DHT6Vps9EV89g2dU1oI1mbsWNinDgxnXRv9EvEXE2F0UCwJSK3j3rh4RhadZMuB
d9xbdyGG6cEm+NnXo3KfG5q9TN1mppE5/K/KqCmUYmObJZqgOoXU0DXfZBSEVvgfVme+tZ3tPYel
89FZ2rR083Fa2aJ9SLJ4fIsVYusy4ZEz2qjPv45IYJ69uU3WnDfd2XSby1VxDbxnlWTQ4aICvpU8
jVomIPvaJi/CKPtHi0LrIfAY1qNXyS4Uv/YhczEcN5Bt33XrxTCehkBP3kTgxs6ZAJ/Ikpm7Sy9O
3yqzJJmYCmRJxkq0t79HU1jcpKmengwyiJWQ0B4w+/0tTHjiT2slffOU8mYAjXNusAiDwVR/9JE2
kEqp4jAN6E+z2AjtT0JTVtya5S3AG9tr7wL1JgPUrsW87Tbmj3xsIwz4QXFxevIbZePUn5tyyaUu
PzgJiEkrLWlcBoWHtiOfr6UnEUwlGLwuujp3ELy7++slPtRcY0exACSE7hoh0lXHfmPRQOFfOyxr
Dx7IKvmnLLyGEzEpP6y51Z9kSslYo/3UhTTPj98bt9bAINfWrqjci6QshjqWcKba5bKIhnCPtqc7
yluFbre71prXV05buCs5+x/xr7sTkUYO3dO8TjAdfLZ30rg9BE0wLit9Mvc9GUCbZgDll6mDhzEh
C+6GNnSPWRQ5oMlLUEzF0keu/hWVQ88lE3Ov1wAJ9qApfT6gOnwgzeoYNp22SoyJpFa1Ltdl1OL9
Fx2EOPeexzREpzdW0Zkd22swNjsUYsWPwiZo/JcbY1rvYo+kKbMjDaCFJndn1jh6M9dOVh4DRX+R
cVk59zVBw3kAvzufz60QAtXii+Yb5bGOrWNgujnKnmDeypqDaHXyEHtrXslDJNfBQwAMrLHSmjxO
0guvuDQSnUfa5miS5TtlxGZzlIfUytpBG5Cny/virjaBeNLBYnbdHiszDBfX0Bp1YqIbxO+yirnm
1ri9Cf+MTToF8FVnRvgb7hAHq8qKRLZLbLr0pWZcu/KLDwr1pik790jRTyhLPK6MZsZjjw/iuk3p
+dAcPs2ICWJWFxmT7K2QdfTZZbH8kXxNU+v2TjzNa3swFdqP9D7qyByOkU1K1bX5wXYPb6NzwiCk
+B5WZC14TPgcL7A20PebwvARsVexnUX3RD5q91l0mybKySF8/DYIm/vW1wAtNnO+w84T3Y1JSaox
UQCvUw5mLiiUG9LqpmWWp69A0ryHuYrn/RTiwkVglrxbgJBoWZbbgmn/NqCqP1T0YRc/O0JVRE/e
TpJ2gdaqB+OSDC+GUx4brpTPV4FtpSU5mbfFUS5vbj6hC03Sd/4g8N+1cNrjMLtCd0ots9aGnk7X
c1gm8zhBfKp6Sz8N2I22bJVnLEiJtrsGa5WKcaMrsGz9yKnvI33cRH3WbeT52xeNuoh1y1m6CqK0
sW3ppcDnYPRal++t7m8yPXBX13frKmnyenodmFczLrjZ8DIP5wjH1811Q1WGCNrbseMTXZbxGlMF
zK6628dOeCUWu7mer8fOV4hvn8JncX9PjJxeKM4L2T/52kLit6905fpYV8EeYlMYbS0WC/6w2Ubm
EhAJhMO7GSgFI/PONiDB+J298EFufJ/SFiAVL/mxbjA9XF+15hjLmXHTLdtK60GbdDqJKZwdrwQV
FqfKY+SyrYCD326VlA2QOdogHaPyidQ+PCvMHJbIdV+woHkXJRiflNgyv+ZD8/uNqsDYNi1gJjgf
uWUtzCqeQlqTJImy//mujPlXNALGq27FBeO1qX0wdQy5uBS7Y+6DqsmyDI5uY59JJsfyy299VmJh
/hW3AnFfJB79/XkZ+m0ulk8xO6+N78T+XYknhMioIXyyc8YkRtiobzin3kK1Mr5n6MQKTPkRaURH
okhcgsPN4BRnSr+x8L/vRg9FMW6O9N6J6hZPl2XtQuZSd4PPJNQePPNLHpvUnHH3wS78vaonLPRl
PG7ZK/u3A7oyKTpDxTvu56nLrxq0uILJTebbku7keGkMRsJ+NcbfIpwJrWCTK0r5Kg7gApfndvCw
e/mMRRurtHe6MIg0MId3dkKpFIZYjgNN/6IrNEFCUpDLMLkn1dp6qwqkQqPr1Zc2sctNSlVTBo+V
1j11bjt/mW1DWURFHt5OXNBvHA/ZUN2785fGn277rhBAMYEDpu6/xtnnSjphvAq/kZsFuiHLT1dn
VFVAmmCnR2i1UcerfnLYOo9mu+ghA9/4jVvdX/WUfZA9SGMwUwHvXEbaUR6JFI0L28BzWkHsLHKs
UDRYn3qUdSfJQCo6Sj9iWBcqtrNTEYQ/fIbjSEYIVJCSxdyKV7rbKG8I6SrSqdT2aPjFI5ApBqte
pV4p4+TtPqldWj86HeDePkcLT0vnphr6kuKdy3sd5frRFWNaeWj0DVAUy8Q5wCTtpw41bkjPU/PC
W08kN+VtI/4q4inygYS+JLPS9FWaspQG4zMiH/cqKYQ+M4GarYKj1u9Lf/AerYEywOlchaBLrOWG
OIzmC52K8og8PnvsOwMjqmlEG3mYuiRKOvDgFkSRnEFaFHex6c9He4ITFYgAVAP/y9rOqaes9CiR
2DEuNsIa3TDeW1O3p3Czj1qrGus86+nHcIYSacMX5Mn29RZvf0ECW6auFVLnqsXcG9qx6pu/bqqc
NgiwBn5RPz9kmd6fHa5o6zDylccpREo6pz7BscWMvr3/jiDdfHa64DI5IYHbdtIsAftlOJugfCNt
iU+zm/X7qa36tYTjwqbG7VUieO4FK7cDKLWYqq7fyw8MnWxEbwgC5ScnzGG0lVieYgXVuJQZRBkX
SPgqHAr+QuSkw3HMCVYIaCmyj2kf7Cj296AN3HUSdca7UVwG9OYvraG8JV62lx1l+cUm33XZ62AT
r11mKwtu6z7d12mz1oK8uJSI9i4NLkv5L9fiqPSUK09LUf1sU2equ/SU/l7W6cYY1tuK8L1NbrPj
yBucCHmkMalO9QJ9AmVtjnPuVQmYXitDZOy01LPWHp1gQwn7HzHBaA77P9zo2SWy0+lNH5lmwV3S
9nqPg9ot9pJkaYr+VeLZt20w7qV8Q35RlWJYZmUQbdva2H3OMGdkLgBQhNc5ECvo6J2TXtXXeBv9
i2V7pKt2rfUaRtX7hOT8o9WUBZOE6X2kR7DW6u6Whcy4No0tw8YICqYY3xUtp16zENaLXbI/MekN
y+I+5005TTFdASkA+PuQAsrfpZ0+oaRr7VPY58Bg9VF5KqCKuyP0ujGMH9GVQSbjaPDa+NFN8/31
2panzltPp3JfRLW3at0RaNPMHsitbG1R0gvDlk5V62LYBOs1f3Ri0EY+jX3uAX2pA1KAgivAOroq
aAsf7AmFRmpM0UY+V37hzdgPdVzeWDVNxRypA51IbID4ZvYmzcaTPEqsfLprGrsm1UGELCfVTS1W
cZVY1puwGu5KbcYYOOSIwV2M5VxPv5nSUS1JcXVHg6tFsLsiYUu+avlvT87cikIspsCph/N1TQ1S
Q7sDmpgtTcdrqLj4ZwLdVLdoWER2WRk9BJK/S7bFe2+G2O8Zv0n9ttdW3akaT6mDaEhEtkRCzxdh
ztdp3+u06W8SlDqdtFW0anbsHRtEYs3OUA+M/I0BH01MEaXR8/FxQLYY8HQB9g7xOnBqlGXCUCt9
tFFIcqGOwh3FvyCRi6WO1gINS338PGQaqe9LUEJaQiUfsyejc+2JHh2/TMo1mXiShOj3pokfPIIp
HM+J17qrlBulUMyHSFUjSEfaK+1gkvSkfn+YdZKVxD6MEV54oICeFnlh9ndKPIzrn7dAVQldpj6u
pzJZeqRF3kjITJ6EN6iT1GOcFhPdUsyb7HjIkhIjHjuqq4VtdsUdlXl/Q0sO5mpVhTZFgVpsqqGd
t7njJ3AdWm1VqV32HhAt4gX00jAKEVLp9s5lzvBT1a6a7Zq5eegjhIguu86l2U8trfHqlGYoP/0A
d2brKq/pYHyzCjbDsF/lS5QoWCAWBL8TtZRHg78bci845rrW7idxSzG5ouCgLYH9//WAfMrUt+2e
HVR4HMStn4+Ktub1B1yf183PGu5V+gTILcggLRcEWIb7gqbe0op4K+KhF2ZFl/hxC2ElCVsFs+Ci
JL9TGGtNADFqNAcXPKPDw2djc2Tk7Dl31jh3N//rEspdSnnR64S8jqBiH9Ng/+vtioGPhyRMMD4U
YA0b8lwf5IKcu7MF9YkMzLDayLM+Gopgr3mA1fq+GHZG0gvSLJv+tFcfrlrMrKX3MQTNj1F0Xczu
ziJa/LvmQY5k7//Ze22n4iUZJoAVop/WMzx5sVrYW0KKW4KlnALnTGyss0wMy8DS53ZbGYozmHzW
I/q1Z0tE5tAJoKzI5jWQunlrdyoZUaJl15O/80TQ17MM8w5n99sw2NO5N5qTfGcZ5tabjnnYstZ7
Sk15p5rna63RhnMiuuEe/WhO+yw6x1N/9Pwo+wiy8cgZnn00fntMeNOueksgxBjqQhPnIkKXqq6e
cQfkdybtn+cqu5eveyzHZ6evM4QiwUW+cS4u39th9u+Z4uorwNX6IS5hm+keF4h2ojMZRla2trzE
edVaREyiT5xyqrFRy45KHJYPCkkLEIaZsedJqi8UaLUv+RkIfL5qnL7fy39ZjWlRu8zBFC8an42J
3XMSX+iyfqgDphFb9Iz9VPh89CI+B27ePVaDttfAqqG61x5HQp4Ps1tQQYl6vqzIjMMaiQlGrDNR
at+TKcakT67smg6/rk4HEtOE3mwgznMb9/xWD37n6S8hrNQzVK92IbORYFQ6qzqMRGCtugtQMzwU
1vhD7jrFFjNrQRyioem3ExOaheXrKdUOV95Q6eLj3ICaY9wC4jsa8+3kqvV9aKZ7eQ2TRzbXr06f
9TO+O2UxOxOMZgx5L4mbfBUEqB9ueu58tGULSBN3dey7NyZBwyjyvGZleWwb3VaNboyBeXM4Wtk3
292Utd58BSzYXp8wZlVE8c7g+V+fUBsRA+3R3P/2JEXbJGna/r9/yl9PkK+jMbLg3LrhkXI7Pg10
iheVWitvo6kPSEpClasi3k6zQ+0p7o/Rba8zIzf2cZmYL12iXZ/vkHqwbaq02DIUbuHE6xpxRpp3
P87pVn4io2huPi98uCb2A7I3SkdRJ46FTd8fGfUM92TpIpY4JQ5mAG+yNdw6Edtun4RpGrPybVes
HtuKIsh+4lNAKMlXxXK7lY1h9TZJEYDVYr4x6vVNmDsGnC+TprfRnyYt8K+bO8fVpm1eZp+HWepN
25ostAlM/gJEVIRGxQ2Wuj32b6rrvURdiLzagObq0yrFQEasUcVmKprGd6NTjGPj6CUZVFwkK61w
yVGJfKphdKG5lXkvvWqdy8qqv2ud86KmsffktRqW+ZxBi87JeJtETE4TyE8I/clIqsa5Xladm18s
zxo2+egkpxCh4pHcH3CAPj65LklO0MrRMMnZQs3f3pnftbDf+V57kluCa83n2JzPDnw0tSXdujTb
Z6Mby0MVFwV0L6+5aWeKLDlSMirDv6d6CY7otZK15F64DpRqmNEESZTrHhjJuTP4QYnXUe6LsMLc
bbIlS2b4LG9R6geft6i42f0XhE1TvSszMt4Qie8sC90ZEmerm813vUeC61VF/gx0cTlP5buKkxQ9
EWEpZ+xIsVKQjcWsGcrptmqUU9pVLrZivjQegRBi/+AaQ3GbaTOc97zFWk53Tl5fHAVTG7KNr+qk
4baSj9oUC7C8EjKEiRpMjOtnZaaNqrSK+RLh4ZgUPiYUSHAx3Sy9NUfIxSRAl1+ydlzZkOO++2z4
Fg6u9sfAIO0S4Psyw+kAYRFlLZoSfpMUIt7So5zdZFVC91qIhVsyVvby0GIauFQ6Y95mY/kgoxQh
/oGXY8OxmtyA+rueooNvOfV1IYR0Hx0wcH0eWk71CQ6KVIXIriS5Vy1esDLVzK8Kts6dQdMfLZmN
ILY4y0vHXCj+IY7JCJQrd9EwI02s6PoPhJ7+zWV8d5ZVl1/Nb6SQwJxL74FvamdzmvBni71TCY2M
rI8IN3Q+W/uSIgtYrFpv1JFu7fWSBflmR+i4cd0sEonRH6NfD9OCBiNRIsRrhtF7HiB4UGA+f94q
vDNXof4eD1glmB/9reXF2m6wSjwmuU6jVvTFTBQEMSSxu0QvFXoF86s3681F7rexVthLzjTEwngF
jN75Tyxk+3fXgmfqtuHhmhTAPf7/zVRkDKHZjJlvHhR3GvbqGJnHNMiWkLrHM+ROom4q1DRSNTsr
dM9dUgWvh6BLlEMwlflC6RZO3DZPUnnLAcTH5il71hulOcdyltFNS6uPXx0ToWjdmuAS3JD0GrOt
LkZSkGaYqfe6UWcPHdhRYhySR60qDgpBSTvD6y3ivFzMGyDcnlT8urxl/vDNA5/ilXZEIAewm1B3
592cxqRIm4wiZpHqbFlhtBryRnswxK1RyUUiOKdBNdjPVyu+CjooLfM33CxivIH+0wSPisbZ23u5
sflJWPBV/2XyFQJuhM4+mebgjv1aSkv0dogKttIajYka59qAXgDxnNdpm9KqYoRlVDSK7x5S5ktH
iQ8aWqe5JkF3o3/QjT5bZQX6/TfGMGcdlz3AMB/1ZU/PkoEA78TPkKzEx55qDcEhsbN0LbvOckgg
vwTE1qyG0CEDNR2u3ylBaNdvH3x+nO7P7IbQEG2QXBzousLiM5X4krhhsPG1bl4lut8lSwszyQI8
6MyWKt2ORjA8OLg10cdO6cnS3PTVhl8cgGWeR9pwU8B0u89a65zlrXqpzeIRdosJWkeJmOJQ1xdB
qW6daByXiYAIyy+zCmCps0wW4r/vY79JWqAkxNQJbRVZLE7epG1MMb4wO9va1DpKHrlmjoN1HkZN
vwZKNXZvLRUsPoM2JMRVImdRBpyMirkqENpvqrFMnuj1fkhbRl4760hgNP+9FehfoxIIlYII7agq
QDuLIvBXTNEU1bC9MAgdqj47aWIch/pd2UBm6NbyFOnsEm+eHnweBgmOSy1dDkbrHAvP3Q2a0ofr
vw+rCu6brauAiCHbxU7rnJEPO2d5C+C/c6aiHc8E2sq7Z6v/0bmYIuw5TS6h6RsnBNn3Px0l5qgb
IPeZhcj7lDJWzv/+T6Dp/8r1I6XONFTDNfG0Am369W/QMrQmS8LrD8whSN4ZUKUu1SLWNlz/SaTs
h2F59aGwgKIdEGoeGiQHLGOoK0yzXhkTGmOzbp9tzUCYNxjHq0EW0AuEYi8/trnzInsI8gOCphhO
4Oy9kL044YjIyWjNFTR7vfetE/O/sa6mu1l8oThbN4QEnSnDGcZF0W3RKONa6evoVNV6cbZjm1xd
9UYfZt4UIQYm5R3HldKrxx7a9SoOyU0obHTotNrS589bH9cpj+A9PTD1fLfCZuQkgAjgM3hp4sp6
jtJEjP/5gWU47rsCobmmnufI+KHKdoQ4GjmSY0PI+dFSDQMybkNNaAkblC+VtYpVJEIAsrxN3VZ0
2mDKXXpfucSNE5BxEsD8EczZJi9Hch/9Iif4DY0klORU4fok1wK5qJjsAg91b1+47iZ7yx6ddQxK
feMilF27qaouAf6NN4Y2jCe6+fdRS4ysTfLefg5JZGbt8fYwcfsD0v9hjSXmVLJxOaIi+QIkp1pp
Ae9j1ZQ7BIn1oRekDM+etK0l0iY718KGaJOK4mZ+CXCI4ojlbm3bQ3XrJNYGoMB8OxO+fqYN+c6c
jYiJTC2PkqrgvFGBVNt//6m19d8cfK6je6iGESmqjmlr2m8nrtY3Tqkw3TzY/lCc2OlG0OejhWu0
zZ0uAdlXmHYxas4RqWZ4JiFMJIF1GQZN45SnUOImSd3u0s5a2BBkV1eLEdGqExvAVl01hbXWMkal
tpBUjAn28gmL0WbMDGTmbTVygWQO2te06eXnQB624hAPdb1UFateq5VLshV7q4u8FWhZdGlA0C01
LbwrkZJu/RIitKuNyR3auTV1x4TIqB/8Td31JkDosjkxVkd1ZRf8O8ABefNQU+J9+e4biveQOpAq
syrTtg64g2XA/nvVmnp4EwpPk+xy2CQN8utN/ym11Po9useFcOUaBPfouk7qpfcbBBH3UIY4NswP
jOrCRW9mz4MO8trUD9iHkdLYboEcXU++lGXCX9klDcl1nAw9F7pzH9bkrvBjDI3Vik6Ru+pEIzYL
cuwzc0lRE3vZLUmaK1ucJu6YvOdpRm6FWINgpKR7zIupv9BrS9lPkbloCcN8HehD7IKuL8hKtwAU
cL+vErFIxQWNoPZpdtAThr9hnLsk/CErxb+PFJ8YFJsh5aEeZvc492w95XhHfumrdoMdq/8PAUju
73ZxsAH8GU1Ke4wwRHD/tgSnWd02uu57hzRM3XWZM4KKx+KjhrcOHKVxHrW0rjfgTIlGmRyWQ1XT
VoXljq/11N144rl225yzUaXtXvbTKory8Ia/cw8yoKgOhpEsh8oIHwzs3XdxT56IOBvsHu7VFNT+
WpqIEBdjn5K+nzLCSWoGQ6/vY4tg+SZJz0EydOsCB+tdMPrLvsyChVtXe71zUjYeXX36+UXTahP7
lstKDHX5tqgxd1G8NwvYMSlkJIzzi4Dhx9Fs+DZx35S72d41eopiZ6pvJ0X7kB2VSWvN7ax1+poe
nflC2cYsIaZlP5VIWX0h5HUxaUJOAg7xy3fmVWZufYu5xOxE+TarJvQktpEa4EBWhZfVN2XohAuy
cGCBCQunXjF2zbSkv16N5X0hRpNVbhm4qRFU/Acmsab/647eYkPPycPs3zBV67ezZ0AoPiSu6x3o
KOJzHhndn4hY++64JskmYeutlEQzN+E0KdRMNUBKEYUaasDhrQaXkT0Hq56N4RbkTrkGpkG2jhd9
Hsr9y2T8nVME03xejOD2r1KXVLW1Hf5tAKNjdA+mUL/ml9p9hHkEj3xZfMGu6CzIOdVvG0VxGekL
FwiRgpdsFOE/aZDscRGpj00YPErpLJgmfWF0xXg7+4/wouK19DEVzlBvcy86SxawYkTJsRNAtDqz
HSQcfnTdy3tKjRKCRSyhJkyR2kFo6kQcUzAG/WbycQjMg5XuSF4EjCgMAPiUq0OWtD+CQCfUQAWl
azndQ+2CWki0AuSfOOynaDr1mf1+PfJzFNnh9NyJcNkUtNnWnLP+0cxKut4Yg7e2OIxjrdjVQJ6W
8lE8mSTWCp9wOdAyIsJEzMoMZ1+VY7oN68DfNSoZ4Z1h96fcYeIq24md1w6nYvKrzylGa+xomk4H
6doph6hZlNZYbLKw0g82RFvZRXCp48BVTbcR2YgAJV32f5rG0FFDRcF2lnEiZTE6KsaIyC0PjqLv
5fX1v7+N/yf4KO6uVJPmn//D8beinOooCNvfDv/5WGT89z/ie/5+zq/f8c9z9I0aqvjR/ttnbT+K
my/0kH9/0i8/mX/989WtvrRffjlY5wzXpvvuo54uH02XtvJV8HuIZ/7/PvhfH/KnPE7lx59/fCu6
vBU/DTR2/sfnQ/vvf/7hgAX/7//94z8fE6//zz+W88e3MAIGcv1Zf33Dx5em/fMPzf2Ha6uocwDF
mKRKiUV8+JCP6P+glaIBQ3U9LpWuIAnnRd2Gf/5haf9QLUKOHBgJNphUsQKgxhAPme4/ROSt5mkW
32ZZpvPHXy/sl/fv5/v5X3mX3RUR848//zCoZn7ZMjn0DTyXF0GmEpdpg6v1r/v8GSI8WERUclXI
4u7QbNXaPD8OzQgUpnT3QxOTSpmp/UpR4/uiecmaBMoe8SPr0kD/GLpzsyAIhvQs19wHGRmD7eQ/
61qW7FscoWWYPbSKRVpDCO5sai8ETyxZgPPXhKbi8M3qChR1o3LPNxzVLN47beAsCKzIlomrH4MW
nT1c0GWPEp/9GGZJQ9Wxw4psP9KiCQMwujhcFS5kRyydtJRWCt36dRRSz3YaDfyisvpFbeYuZ2F0
29ehdclVODk6jY9QwS6o+GlN1iY8i9lfumXZ32L1HRhQRQe03OZiTJLL3LGXR0pxTBNWI8duwi3A
BFzjPg5vNE03TkkoUBodM1RICybdx85I7U1L1hb8FoB3qt+zSHhhw46DJn87GkKuDaHGOYCM+aFX
cwewMX3xteK77Q3Zgv7kj6bJXttS10ktm20Agbshyb1VoGe3Tg+9prK8szfm2BXI7PDbWl+xXKeq
Q6fS8mjcgpXGnOdtsYJ+RZn1YmQNK6QrHNzjoVGnNdIkeNLB8Fr/X5LOa7lSZVuiX0QEpqDgFbOs
vGl164VQS7uBwhXefP0d69yXHXHMbrWkRTErZ+bIyj2lZK6a/3K1iKOyPFTkjAkVaGfoBERR/Izm
VYW1rrXOcFsuReCYOPmmdwrkT+Q1PiGTb4H3xUeN3qe8PBAIra71CjW1UQMSer8kIx42CkO3Q536
f3xxK6IlDHziwHxOqVJc+vqzdPoxbJ+rEpxmUVYhnMA1Tqvm7+TLArSE9aKWaQ7JFoDJrXXYM+aE
DZ25hyBFdfEcm0oGvd7cYvgD2+GxVkZN1XIBE7Pgm16DZ3fHrDVXmxHvjkKlfijU9t4P9gmvCqQw
0C9R2arLaK0w6FziwHSFRbwnsnipRXBcupR8R5dHXZGREm75VFKk23rKD+1LPy4fGXodjBCFcWRn
wwuAYNjwvAXzvR6zv02T3+2Gz8Zm2c55mlLCnd/MRWv2R1eTFymx3ypT+GmXlLGLoju73Xqf2XRx
Zi0tQ+4SLVpb3Gnm+9wb/u1OxsQsTnRJl2aWnh0b9L8kY7fSS8az+1vvnohUtQLt5CmvHRFtsGFC
0ZP4oxqBvubd505C40pLIzSj6OfWWCrEWNhFjiFaRLWCforiZJawJCG1nDuK+2iyZVfClSqENHNc
N8wcQtm/si29mzP3boIbWa++PFSbSibK0pN242Qod289NLOLU3LriI6U8sOQkwUEGIygBum96PvO
J/beDbQtlTXQ2MY1Irvyi9uW2A1JjvDAu5gDbEtWiZsboGB947TaEIKNgjTfTTpE1cv7M4RC5G4+
Tn1Z3pNNGBlTgVANbJJ1sVv3qRifaZJ1wvwy9xgY8zW/tcsEdxA9GjgamvDynbfWxkMGydLU1r1S
IFvtiTa/qrzgcKkTw7ytbgAwGIPzmi7CORXF28iZl0BD1WfMqH/YfSaQbcxwW90x2ib/lXaH6WgC
qQ0Xrhpg7xt9XOxGX1Q/EcscZjoTchoI9gBHWnNESlRXq6FFZpdIh70LvZU2U+43FZKq3B7reuc6
go81MEkiCJpgsEOD01pO6QqYEohdc4vgT22WqHV/5CkmhZv6Z2f9X5uhw4pd3EjOGdpjUXvLLYNV
YmcEVRS0hMrct0b2I5d3/3s29XIjebym5s4+cz6NqG/Z7Zci/XRG1Ki+lbO9r+nyYknGmDJrrTvb
wP60TeN6EQ89hmnsyE/aDR4cZ/122M6Hsw01OQcr8WZmtIfOb0DBMHHP2fxU6RFGhFte3dl+wPbE
VOZMP1g7XTbzQXmFzUEP79p4Ye2RguoJE0bByjk1z8s7a4OYpgOdyLI3Ekg6dcgxqG7r7iCWb+2Q
DjzvpsH2vY8NX06PqvUe0t27m7nwsGJH+Wdko4INjFIvgNri9cI392huxm+yT3i/F07euaG8ILCr
n2mZkVZ22GqZNR8CBSRWsktnVcNb70Z4FXo8d20Ajr8SVmQtcotZ9BMRr7jSjYtnnILdp1ZCj5DL
yWHbeH2i/Q+fC5CapEIeZzs/UZrln4xBP/ZrijnI6V782QqiQTqJ8sQcqXJXsYRByd0hHQSpjj59
LzgTp9JP8VngWxw50QjnXVbDrW5+u5Nclk/4ygfXIO62DDUPhYmzbCu0OOaKgqd1WuKxHbaoKRqe
455NqSoIhdzQiTLY/5nD8sVtD0UZP6xVZy/9Ih4NvxYHFsznlDRBojv5VQeU3Pkzv8Wt0lfLme4w
6pSnCb5SgUnfmLHJuA+drNSx8KcwcPJzLeZPZfxbA+epEvBXqfxukqG1Xj0P60kVTKEa3MtUjDjz
hE8tB9ZLgM0hiIj0ZHn5i9RLcyBqixXOOkESR5VsqVxHFClCvFvlXbFvJ1oA0Me1+9ZirIBP2cOl
VCmQopVzHN5nVNZbT4i1jyg93Q+7T0cmzaWCWEB7tJpljBHS6mu5j8tj6vIoKEIGYF7cr0LKxFOT
/No84+hb6liNzfRljwb7hJIARum/qQ3QM1TPLt49Q4cCV1PSOHR2+bPbxtnemFQXFDGRRfu0kOGK
1kU1Sco/46D7ZKHVowcJg9ffTW1RS3XWZoFfj2XrVHHHaFmET6JUh2V3qLZtMdSavH1mE44LK86h
G7JkINmALNh81aQAzwbibyiwT83FgIVdT83BKdaT3Jfb9lqOYaOwjWjsL7jxekCDKj3o1KUnZPa/
tFNUJ6scMXCW3hQvNyjERk9nufnddecRoOEtOBeAFnZYuOfBHpKt4Mt18H3s1rstD0xNlUtfMMW1
uJx5PcQu1A5O2XE+CIXT3s/ROVd8kkE1/hNrVj3owPn092k9kr0vD2tfA1FY0Xzs8W4xWHkFTmBH
CkHq0OdkvAG5HgcCCB/93Kgwb0WXwJ4eQKS7XTgyH84pV62mMVELaus+k8EjEz7NSGV1prEZO1C1
ArLJ5cnK1XrQbIRuy2iQYdQe/P+XqOE3yRb/KcyX5SRGS7y0ONR3AYcAgTLZeurqjYbNW8iSEc7J
u2Ip4nbmpaobQKozxT1EOwuE8Hy6YM8JcGKLAbgSN83SKaIAFT5MMawfvH1/9TaqC6yuKm+QmiU2
6vSq2305gfth2dT9QBwJot2DP46z8K51W/fYKMBQ1j5fWAMMlxIgmSB8yCWluR8ASD4ZLBIlofG7
3dkPZsf7X92u2+M0ZtFSdhi0dN4hOa5f3C72+2Cx7jtUvxIg66ntuUDITScsGc7mrF/MtCTQbfTn
yvPUtXarNo6HtJuuLiCsA+/bjCjR0D0aRcaeuB4PbVUMV8rJs1O/Q6OdxMpyF+cKcVDbPZRzxs+k
T7ZZBwj01Rd/UeM09fLs1kNz2U37v8pSfhI0sB+E3oarEhjrLMdrEu0WxpFd2fewFGOc0gMXz5V/
apaK2GgJRHO/kehHbV7sdunD1mz6pO+MR9WP6mHf2tjJ3Hha5KUs2//M/Qjk92MJYNz7zXhXDzht
Vgytoek50boxZ5GM/aUHagaG/XaNWP3jnHfYuSvFis7pr663nVc7PTUeZeTLYn62xUhdz+zSn4hn
f61XN/bqtk3w4R5FHzhRZnAMzx7TEov+TBd3VgXmEyx7GFAyDrKK08PaTq4IepaCWUgokrejy/gA
8r3YfTepW0G1l9FexmrdD05/pMNQx/ZQ1FQJ4UPfuce0bPRDDob/Jug9xtz9xzxaHSq+v3wucM+K
8tJ5FW1pGBBnY2Q0KPAdKqy2Pf0Rl4LViu7AmAfN38IK8rjrkZ4rcGunFo5SpAaHuPLUQTzrTQft
XG1f1aMi9dFp2gdMwN/xxOlExBcEim3EPjTZeMt48FTjsKdd4IEOqf+XBDRwG3d7TrV81PSCRJOx
0B5ndeE2bu/BoEWSkjKNjRVfg01/WtKW3llsxlPQrGEJctondIFNiBZQxDOE10jp/lU2TwBILsjp
XkQSSyV6MeeoYK+xuX5HJ1HAOU1FqpyJf9xy/bCwI6cLJNK+p2JvhH0LQRB7lOY+1IjLNJ3w4ZFZ
2NK3Wi3Z7RJ5heQWtcjQLMP/CcM+tWxyDr3FTto1QN1gn80G0vQW5Zchrp5PbcuESztbZNcaD2Wa
XrfaeR2hWzwY1Uilhvon3gUzYrxoaiSWxXCPucY/eePnlopwEpRQ61grdmyiUe94ihDbcynCrmf2
pDcluv0N1t1l0d6Q4ajYQETOFhyJ5VGZwC8gQcCNpm7nkr56+D7GMJt9I5KeTafhIv5L/6j517Ky
LRsWvoep7Gr8AyKi/2mO2nTrzmIHH9vJP8FsRI4F/7xZ0l94Ov5WLnPTfrv65/9hQEMShnLdOvPz
PvJml1mvr8RnHjNBFaKEW2HyZnUgaxlZ4WCUqp8J7w3wRnmw8F+zYftyDUEvUgmNIT3i8UqcsTvQ
nzKRe/HJZs/b97A5/yjlhB/Fv7etM28a04ttb9CMtDPpTckjBKqnPYLzLaq/yCxVNIwd0ZnJ/uX7
Zbh3GSNYtj/PqnSjMlvoblEOFgSuoQVNXEm16FjLzohbGdCZHuizv8ojPvenrjTgUM+kKObU+dYU
NhwnH2Xe65mxZLkcsskWRI9rExtggAXIjaWPv81pmy4JUvW44kiChYrVp2tOM/owwAIM3DtsVrYr
og6+QKj96SUrULwcP7NrwJggg5n7t1uEPdwBA3lLDf/EGvhhGPV8mmQKsHkZEwvCHXicoztkX1J0
/RmYJaGU4MbuWv/A8eAm589XY9dfA4RXQg4Wl3rbUNee9x4G2/cxt36ygHHeySxKluj7AdmIQ3px
27dcl2koU+SZjlQd3sqKICc3TqggHc/fDJysZ8dq1C6+rdJMhN0AooO6QeQITMzUD3tEWu5j7cWj
q3Iz8Tv9tEnSlZApCa/koO5b3CzVTO2bh5l8pDfR8r9Kr7JPvgMscbeOpnuLu2FETRzhxlWbpaxB
nog8TYyt2a1SFwi9UsBTQB+LYcZktkiO3vpXW9TmcXbVzaTV/StplBwQoMpamYdew4UEZbsBd4no
0omUJdPQYrI+SoQmI6N5YXDnn9XSw+WW5o7cMv8sy0wdO7s5k3eSJ2+q8mg6EMxZSNA4W9Q2TAHU
nxL0uo32RfOHLotH6Q4ByWeRGOh2eCf4nz3KJpxGJESNLagUnnNpAQg2aepeR/yyjXC880ZvX+xl
UP4lMEM2kzVE4rQhwDBdfONZF3qOPXt77QcCv91B5fxl9mpl3+n9BcJgJUQDdk5NA3cThDFWDsKp
rnOT/TjFSJdPgcyxy88SlQYZ7p/NmuOQueYQSvpjk2DgZan9nnV8+8vtyGCtcrsiJb0sIAw4lG7s
Un5hYlB1yK4VSkJnzUfNJrTPCjf53//DHloVqYxQQGZ1MYwIUNQeUr8mnZumSb70I52riOz2ygOk
U+/dn1BYZt75TNuDvjD033d7u503MbzscMnfq8lID2U70hUGmWFq5fjmWMluK/LuA2z5uZ2uRUDp
dmZy25zMgUiR7T96oyL3JrLPXriHRfW/ZFl+U6P1MORppOevqirKeKrIrVbE5klLPTBRcIJ4MxEC
NLSxca0Q1yZ3FfGZl3geiXU8+IJuWjfVebi37t/OsP/ij/AjYJXxwH9DieGfofsssRDMmQK4N+AK
DPwUp0CGFFa5mPpIcqfTJh/ctT42Vn6UreUwbXRvWYVG5HXZ0yiUwVCgar7LOXTUcpirfuAd36yJ
tscjN+vRq8tf2TKN4TYXL62FGOPn+XqrWFMIq7mklzpj60TN/UZDSLR2t1eoyBM9APIs2YF41sPA
uiL0FbuVwqaq3BDqg4M2BgwHoNUynqDRECKYBkxlDebqbV//rYVxxQO5nKlFPFRL7yf2zNk2pDA/
EG/CjkJGMmIYQ/lcPK0wcVIUv3BfizQslX71pgBgB5ecM3MHcor5XXbOQDEaNlxJJU2YOrjJibTF
Aks9Zvwl2kbOcnvw6SLqoPFUur4MxhnnvxHj14DomKNe95zzByg0saFJKI3uhtdlgJq3F+vRoot6
xApLz1f1MVn5iTfYiTI/Jqv1AxhrHlMbbEZqcri7ifZKBO2Ud0x1nutQQeQCSi1rLlazemrVysHK
H8xX5gXRjxQtIXeJaWRtBYdGEP+Jp2LZITcyB00esibvURJhKu5JSUSeGD5U2df3jU18H8bzUfbN
XQAb4cpt91kLY43Gvflsui0nJJn9IsPxn9OyLwcpCdf/PpX4RYwgvV8UFzAqI9DgraSzJT0pvvHV
LpkZW0QLQ1UftICAUXUDTuz53yBWBPaxfFCoPvS9gGlrxwJJmxGXom4AeKSAPaTkyAaewXBeRh4R
1Xgv0zbsJN93qpuoGtCVfASFyHPwx478ttS2/luwFz7ZpXnm3Lrwknggp78cQLjEXUDDUG5UOl4s
5C0JQM5stYp2pQ656fbxXKy8nHf9hL79ak0rrzFNmXXpGnhToJfHqbminFXtRW71/M5t5JQ58AUL
fHLRItW/kc9+Vm4v00D3szDVPz4iOrKHfo+sdDlw/mDy4MLCCgTbiak4kB1zDPPSi0Zebyd/6xB/
kMhi3dABSotSG09rXkT0lz1RE4Nf9vaf1lx8ErK7A/72XE5yjfxiMqKhNH4IbD4Bm6NqyEL58PcZ
zZTuV1vf+zM3Fdm6J5d0/0qFaiRsVSWbe227IX2oXDYPbVXFzavRTAjseJBuL0dnLn7Z3iEoEf/M
ejQOdblRASiz8ejjbc3ypTiJ3YargcQQmi25jH5j7T9/yc4vCY2vB6LiV56+NjGlY0S9mueofi7b
kvRet37ZE2Nb0GVHSc/XaWVpTo7HCNd1b8OC57LOvOpSKiTzQrsnb7D46nw8uLHQvzSy2g/HBnY4
1VP3aqKEBzNHj/V8i1JyA4cNfbDtZ6YUNdK+aIPayKB3Ho22ity9tA5WMWL2BznYr/ZjYaVvLmdU
1Bh8dEX27eQKfcQ0yIi2qX2URvVGwG9BQGVkMFf1MqYVx8qC77RYByrc+KI0SvczoEic/h311Dnk
kWQaMh59BKWxCRjSc4r+gJf8oJRTBuHm8eDt52YudrSqnaAcF3vPwsI8zOAoYC8e2Zcjti93zAMT
FiA02KklxqGs9IWfcA8fwZaRgVGQNwB589vWt6OFh1vYJ1C65uCrJSrKNR5Tw7pI9xd3i3uX3CYv
PGZEErnAcvzQzwLryMnthqtffTQEFe3FqZPRLr4rAajQKpdbXYnzmFIrgetm5BM6I6pbaK+Y41O0
mKESdKWM9RVdYmOLUrbR6Kz7s105r5Uznmr8NSOdIXOn63MZLJ+2l30EuluTvP+wAmwUrMQ8jlj+
bVs/g9En04DEBrkMw7n0H4aCOdQzuWYwy0cYuoDrsT00YZRFehxeq1ubRmszCHQjiS07h90IteTF
teWpqlibWAb/8t6UNJbhpJM+z0C5cluB22xFylfykBH45BPQ77GFfTn/awpcX/tezOjgGav3CYi5
Sc2PyRsXMjuBEpnMJZ+RpesOfgOQpCOWdGJ7eWj3hmjaTKnJOh+0XX1YxdxdzzOw8BtXAwQUeX1v
7+XBv6Ng4mcYUZf2gSWlN/HhMoyBYSBNPIOXyL5402GesmTid89rrqBolJUHXs9f9fhIKJ0OPB1m
avuYW+xNO+ueqLLlyzLOHtfjoIzYA8RprYInYACVWb+BU93h91XTFScfvIducyKjaD5Ne44gc42X
gvB02A4+X1z3deyY/bu/jm9AHbyINg90MU15jplS5gSz7chBEhr94tBsgCrITTwn7TiZkYM8g+OZ
hVPNZQOdilLx/kO7PqB2/DuMaBfNhE4WJzQpRjssfBYXr/5ShfjuvK5Bdudxy6UHpc0awsYY/BDc
QDSDBA57zX5q9BonXiS5yTmlI3Y2gilRLJIY3PWrzNcuWbPlCX3+Tmb2vWUxS7oKetuNKgQSMz/2
hKvJsX7mhr4v27/7dCy7uTnUvfzI6/HBpB73aIvyc8+df3znVtSt9msG2p0hYX7ZWGqeaAH4V/Xr
FXf1FRDtb4f9JT30z9TV3QUOCl85LS/Npu4MMj2ynyK3mvprCcKoTnN5boCRR1NA92I2OKBkuZm5
PSCf2+vqpts2LQSjRnYSFh5WQa+DG13n0LCszYqKyWLVLjzwbINJU98OMcnYvbgoYXYhWSekvFXo
BQfVEogljhRt9LX79TQfG59c7+RARvKM9V5odhV6CPDF4ocfxMQNynQ+ioyWXW0yeezqsYK1favj
yR74A0Dw6vFaM4+M2/7TYj6NHPuWqHDEx2Z2WdhPDunkjtIvEHvf4z5cFgqa42Gd/lWjQSnhwlAS
yPLdlJ19btLXpjAcXrn/1W7QXoRdfACRq+cTxhzSzMQeXUoTUS6eS8a0nleQ0aWPzojFuqPKOqkL
8ZsglZV41oB2y6ExBz+0j52XWwgJuMR3P/ZBVOT7byAWwEKoIwJnQXJtIooR7o75TEcCeQds35jW
gZGrnrDO7nVfqiWl6FVvtxccorjm/QTS6MihEHfhJMc/jeiCRE5Ingp6Q50vr9QFb8cyryL6fHA1
WzcHWnHhgPkemvlg5X1wtCH+eKr2j4OXceY1WxcZggHdWn5R1uwhOHmPOm+exTR9CI/RW2M5O4pW
EdGG81ZlKZOQMO79m8Nn4WkcVUqGIT97BayZPEWgS1G/QAa9rqtVx1lPOXNbMjRZIF7tof7VQIhG
m7Y/iOP9M5Rz1fv0i9qn38uU14ApuEERnLgfGLJaoHx9jrXANpkx1mbzkQx+zKY0UfDPapu+IbWr
uPtxF0Yet+em6fX2g9XVVwU19kTNx7eW490YDBiVZWYeNleC0d64RRWBYIuFcSiBvnXg2JswCKaP
je//yhmr3Mn43afBnlS4VCJ3GL+buvjtuFlwpG0RQaI9mY1AVD17nVhpUaCTwedaHY0rbY+yeJSW
J0Mk1UtvZ/hBgMnr0rhYw3YYNcZ9/P4yXLhABEsVr/OSx2k7sBA/w+eaQ17uCDVxlxsWfyBdpxby
0lScs3GnrkzYoKca+Y+elzx2dotfYV096VXES63HCDwcHz3WGGyZs3BUca1snkDBMLsO1XnN/W85
eZfVZTu3BH6eYNfOEgfzXzRlU3e1ljkquUOFUPlYurnmVabZecssLiQO38e8AAK+GZkHu7yOHlcC
z2BrbhnqZ5GGG1v7DVhYjb9XPjsHW/BzFkGt8cLoKZbm/lVqPHBN3lSskLnueZ5BvQZhfXSS28Tp
dwdqTSiqbIHNt4eZvsBwuJXJ02y1n2z3W7twjThZy6RGkUo84stHYyo/BsdMo7LIAREV+mlqCG5U
HD6JzV36IJoJDEmj4oLS8DNzD0S0ajn6huBvpimHcXpG2Opvb0jMNhkUXpdtMOqxzdLB1b/sFX/P
AthVcDLx/TskW7zyleLeNaJlaGEjNfJap4D0aPvpH/uA4/ljG5GBgpEhDON8SFLEpnHGedlNy0Tt
aIKwMTMgtrfjGWA3wiJ8Ba3817JrRLziJ2BJyEzmdypOvc5FFn0cwQJHcJOTHkNj3AImibwyD+IG
X1CsdswtllQ0I/HXIt9nha01+rid/CkKbowNIdNXj5WlbmUTIwd+1LdWXmtFYehfFnFrBcopgxia
8Z/U3WPjjRJla5+QFPeT6snpblJld6Y8wtTbI1wVELSs5myxp754hvVgrfavogc6atfpgar5b36z
RxEYJjvr288ti/t5+krBES5zQq1GPJdChL5snWhQn51lPTTbbEdGABWclTxgQF6X9XKhu5L8MlaL
YBK/We284BloDt1kvS7pG0pbGW3Bj2Wf5b2XG2dzc4xXftGn0tC/Gr387GTd7OnWAstt0u5Yu3cj
ZiLsX3UiwTi7fPSEz8+RTwbDEbWw6wp60mHhbrN5Ddsd5oDIjWPn9HSYTuUTjtt7si7Mn1g4Dbpq
zYHFJrkR/HZzeo/zdWxu1ykYLWYv3jtiu/F0YwTzEHJPT5alQLwzc8LnOKZCS2OCbR2BHc36MTgb
sWM0H+1eJY1gw7CvuHZq2BChyyU4339I78cuoC7mc/7q/W7eAalkhe68j2nWHWgAvi/94b+OUzje
R8mVs+huOB3jOS3yf2r3jlUp/UuTgqmdxzduUu4Ah8HFHQCsJRpZ19Bv9iBNpE17kc4b4GUGn5y1
mH2HkR8mZDd8WXNPEQaZYA9b/VWbVbjWnjpUs1SxqTEF75HBdxbhuSHvja88FjLIIuEiqRK5Z5nl
bOzybIt7aDBk8b7K6cg+Lp8rfZDsriJ/DD5LK/tRjvy1YKqygvYDnu0h8372UsMAsvHN2QYx/so7
u61+d7L0G6PIep13FSSBI74NR7xiF7ykumP7uTcv1ezKsygEw0+e04hqWRwnnDGuTZdCQfeHBv+f
5/YQ7WzWMMTXYGfWH/RU42gIh4SGj1Tt+T9bC8BuR4rGqTODhp/Xi8rosQJ1Q58WqjhS8z1p7A1u
mYbzMA/V0Z9WO8TjXR1tagNJAvUMTxxCvd/5iemP7cloGUr1/DIZeDrYt2f8DVXcNsQS/dkLLis5
fHtHxcf8yPiE1ZD11nG42TJM+3bcuxlWOZ7vttqhwGbD2W8NA0/w/ubsyzHrl3PB08OTTABzU/Pt
JERStMT4s/yhlD6ItjytEqqM8CbzqQol44XumDMetnU3KWJF825sXYeWi9WdkfEZ0j8LOF63lmkx
MiqQ9jBnmZ7m8T1YcsC2oL1CvxwAGaIVpnVjxFWhcpDEZdL3NktJPbzYSphhfitJZqK2Q6yXZ7Q0
ggBz8ZiK7EqBAceYzZeqF8ISI5ewVNI0vcPZmn+vMErDBjdYiImDprmpIhTWlcBNak5FXbImbIJv
0oGwfJv9sa52wYV9GUOrqs3Ia/+YMwYQcx+OjmyLg87GyJwaFY0MHIi2VPzQWnnnmfxAbP7cmJu1
V7mw/wgfVAc6MAoP0qWnvz2wNfC70xu8EufUKDleg0E8sLo8UG2P5NDiHKlTB5BqjYNJrt19qXZ6
xdpzR0A3rYfXeVa38oPQW4Ht4kKJ62DyzkXG+OK4XJhEn/9gzPmopf2wFH3OGov8mGmDLWYNHdUm
lkmfGiJqpHnLBNZZcmCEXMKhVHBz43m8rMWHldNd2zWoAZK2s5SiQr8lPdreQtNayGsx9+/pspNE
zU+lRIyr15b4lewP65YD8E39jl/VvPDJLhJJYCHMu+BvtcEOXFEJO9sOke7fXZD9HPFY6MGQ/86p
LY9YWZ9b4Oh2g2AsJETPalk/NnwAZ7Y4nsV+itZd8TxuJgXVb3r7SJf8NwYIvAPorBYZ49gdu6NR
Dwk7zfxuKf6kvtRnvaFGYClTRvDSsavMb36Gic+dYtg7Q32MhYnHjOS2PBSjsSfz1OiwSIsE+yAQ
dls2oUtWOSP4ZHozjC67xM/C4ECU96pACEed5j4t1zLBRZtdbe6wF9/q3mary4/ONOCuymWixc1r
MvlhNtYxLl0mrBT3bumgCe1sdctbwpUl8O1NOV46Y/JRyLJDVzWSayTQoLxJ/4OG+MKVgZl+GM4W
J1PVuC/VjvkOAxJDXto0YU34e2mf6+AdIY91/maygOH1YaS0yKAUMsytUPNw7P3X2/l3v+CcxRYR
egsKMxXJU7Q6COuD+qG8LGDRwXoIv0O48F+jdy5Uvbs2FaoLVwbxIczyX1Wtv8gG1ET1AezlND0k
ZUDQEj/s6+4YXML5abs9VuZV4HXONoQoiwsZpAzKQgV5TQtdGyCUyBc/DNp64ftSRiI9yrtZVR89
GGGlrOyDuRB82TyX/feyX/ToSSobsH30e4X1tyCKSPTdLoP5ztwqIoNvi2mOiSOn/YXhd38JBlSp
XqmQnQkd5nKbQpJ0fpije2QpxDLbXe7XyUkjD7oNrNEb2qXlhotau8bGwPUSZvK58PXfuk95SrDy
LUuAz2ykRGdcsXMDsmWF2MKCnYhHwg2Pit/BNNxJS8NAdKCsa7ypQ139sbz+yo7xVyXwljTl9lfO
8jq21THbx/ue15uDK3Zb1yOvw3OaTgxL02cl2TSmqYRSJYMKLZK7SeEF76PKnuH9sdUcUF+A+v9M
jPyR7eTssf3PbplxHtaalR4C5oJjXfequ/QwyCdhvJSFOuzjeAeM9yCQF1J/KlGH6vIIR+ieo3Ll
AnXGwo0fmx0NB+pAog2VJVAF5QUGt8FCuQgEewtkpI62AUNzJ/w36WYvcOx1DOg1iHnL/wbWnt81
RnDo7H4kiQOhUS+3lUeP5db9GQmqJKmG8Z8T0jlC3CY/xbdlpHhgnZTLcnELS9rekTTMEpaaW3Nl
Y50CMm1Py72H3whTHsaD0pYXuximw2DS7wuzkJpDAZ7SQhLPqntoaEgSkxRJ73Md6pbsw2hvKyZW
N0AL/kCalIkhTV5QxHVLq18v497+S5WTnlJ6QEKlDSfZ2XVGDrCXq6LwPpmp8tEjRxY+sSOy0YUn
/tnuWBp3NedOx3Yt1wYqo++aoVaSU9qmSlo47hEpldstXW//0QzYoAx69AsN/IMQX8o1Nv8YF3Hh
zHicTMcJWX79J6riMy3o8OlncUnpE8oCfCK5J7DMcstBvke1EsMFnltd7NcM2y6MB8xd61OQ82ks
GxS7LSADYMqFs4RnKpxxUKK0EihUHhZd4CzPWVfeeFh1HdtT4R83yVbNhRiofd6SNZ6BQWCKtlLz
nga0PpyQM1i1VBlL+D4/BuWaf1QbHlWhbt/R/5apFVa8givtSrXcybDka73whiZu+QIMx4qabeRH
k9FtmcO65sdYuBNmLtz6ZMx8tqM3LTXZVirrTPEyDv15c3D6+s4NhpaaKkmNujtt/8fcmSzHzaRL
9olQFgPGbc4TM5OjRG5gFCVinmc8fR+oum9Vtdld3E1bb/KX+IuUKZFARPjnftwIKZ7PN1ltXOBj
w/SgKl3Gkr0FgQBmsMHR6odiDR4g7B/Gpv0MoujJSBvoI7ii52V2UoQ1QIEakp0TsmNFr0bLmBJy
ye5zWWS0eFEA4kEaRCvdhuZigGZCPyVLr+EYmDg+OLGMVN4XZXS1DT+EzB9+KVcy+tqn2s42yE3b
tDX/qBm+Y+WGiIzppxAmIlHPUQqqj2UE9kYCl1pp1airglhLOal3wkd2qUwm0IXO9vS8PTVdsh+V
16/8Yn5z2pjO9z75jjz28rnkKeUtFh+lXkg+B8c02NfkuY03X+J88JWvYCmn4uRHTF1SFqWp4pIw
ra73RWqEHBeYqwkFQIZNeMrGAoEcjoMQKCmmPI6+AyuurvAi9idMe8F2hh2/KUsH9TxRD4mHIBfN
b0pTA5UhXbjYBaXdbRu23ZT3OhcH0NY1Lcyf7M54RrEJPLFbGh7DBJN8SashY8d+1bk9uIhAbzFJ
/27KFAIDA8NgZhMeRq84JmmopyQmnqFjCyykHJRmqswALYeOte+Vgh6boSjzefkWAQ8Gt9JPMW4U
Tse/SU4OK51jkREFR9y0KL8aQ7CkAQrazD7ARlKdUO1QrCdWBr+Lus0MUmDlyB7TJ3W9rf5tAH2q
PWc7JERNVJvvC3g4EYiWvdMb723MXrmbj57BiK5ZZBKySodGkR62nTRf+fEYbu1QbgIjai7taGyV
woMkoHSsC7G3ZWIyYImoVGCbHkCsHNLI3s7e91jAa1d4XEWNlyMJSVaX9qUN3yiKPFWsu0ttzKYz
5l+2kz+Hdvi7XOT1rEtR29ey9/3TXDVv5DtQSYudZ3kfpetmp/+3Gb3/D+N3amHa/Pf5u9ek/ozy
P/+ev/v7Hf8M4JniH0qYtiJvQSEtncNk+f4ZwFPqH1IjChK0M5XjaNP8VwBP/UM7lgYAoixbm45N
NPv/BPDMf2iXTDtl71rbf0u8/wcBvP+MeDsChAYJX5K+HmuG1v83sKDqUTyzZsJi7Rd731BfVVHf
2VVua62+/u1N+d/Zv3/P+klNrPA/w37KEq50HGyBkuShzTPuP8N+psQeTEEHzp6cxpM04rPfKvfR
IZr3CD6mOeQei6grpqDbNOlM8Yhl0AxhwhBjJ7cbQWKThjDrx1r/tggprwzHyw8cTsO7v7wsk4MN
WITjUGKBL+e2ftAgdlU0iFteuvAiyl4dulxmb4s60LcxG040iaFQ5mX6rxfP5cAH+OqgS6HeSqgI
AbP0Yz44nDLwn5zwchb7MIkRjyz/s41xt4V2fJc1GtqMODwPdbK3bRlQwhaxtxzEK5mP4jD4tIXL
TpRk/B29GjBdneIO+7Zpp2er6uVLWGv7jDvPW7P5mQ+wzEamTbI9UP+2hBAr+ZQ0vnhy2j3LM5Yv
s2+Ogs6cRwQkXOLFTItRIcgcxQO5xQIelmneJVy188jl2TQBmIN8HtS9sdE5iUPge0XqAD2YTieo
PDxG+3E4tRvYxOWjNv5JVTVFnh7VgDIUzeidDI66E8tC6uM9xem8d5TxbOODuOSy88gn569j10dH
3DUQwMzimDHS2MtBvSBaiueM7cXGePaw1L42RS2fO4x+bXGW2Wvv4KBxx6G72GTTiPk3FNnxVBtI
Tf3FKOezbeHCnKG7C/Eia786im3VecFFjnTNNDRsr4m3h8S3FjxOFh36IpzvpSIoTbJ1OLijbF7i
Ane13T9Dhj6XHYe7eFhIqJXo3pomf4893Z+TblkGBAJc5dmHAa/7UzMk5dMQ9/bBYPDeEJnqgJqv
TW60o3DEz4Ja20sTCTCJhLqvHBtPNE+VhOGI5BXx3L/AdbTv0kz2ioyrV2U3YMXODeMxvuEk6Va2
NQBWqlNxDmwtzl4BST6pzSNz7+H+9wVDMmkTHPT/+lIE2Xpj9SyIQ8Kel/TV9FrGAShHp4x+8jew
VdfFwU+Tr7GILlpNzRVGy8EFmZpZidxAhPVWoNiem6j4MiE5bbw06RlxFd7NamV8SOn4whkEjrHT
2rl2lsWoeHY/ILE8/C2J8yvjT1yRu4gZgZE6SFGJqqy49ElubbjFonVdmNaFgT29cb53cJvRPrcd
LtEkugytji5mp8VOUoDLoPyZOODwFjGX9018TtTNtRsRFWG6UdOkd9wfjAsKcMWDksVKu970GDXT
9JiF85ZUPyjGsVUPnEerPJjxybWDOOVoRFsjgC5GAdV46nv/bg/VePLzaF5XCBwuHKrVpOGLj+lz
Hg4jA1T7HVAH3mrmDRjEJgafEc3eRAIxsvYHYSbfddsdTIz+rLNJew88kezCTDwBlxEw9TfhSKkE
U3eX3OtKRkWL5u37m6xT5zpsMNVlEVbw4VlIRlmeCow99PodcebXwo7Gd2kE3PVoT6uxsua7rpqX
zNHMWBSZlhksER0WxiGym/gnYV5To67jBF4G6xpq33+9/P1aXFsVfpo22CeGKY65aKetoDrvafTG
R0NjXwEjnkIJ8ONL0UV/+PcuuNnk3PdWtImrYWdD8NtUtHLtiBDGu3KAwkx07FznIDhHIrOxQU1H
G2Z7njyIagnezRFUy72GqoBosG9KmNf4IhOisUV7cRIJREb5zcVEUkdM3jcD/80zw/7ni0akhCk8
UhKdE7lcSFjZIiR05o++D2O6DayfQeHG54Rv2YredT5zdxq3VeqjnA5LL5BbVsdyIKNmjvQDdPQZ
Fcjlu7BOpyfL8tkswmsP/d47B85QPUszvjUdtayzgYCT1t1lmByPpMD4ac4ZiZUeXzFBFrHFWI/+
u+Q00qx969xi2MYBUqSlIbG07HU3le2066hhMh3Giib7vj3S3eC9Qzti4UOLdCHfHxgC/sDW1h0G
U2cnKMT1xadYqYU4ccGWMD8YInn0CZIdvZaSGdynwOm74WRYjrrjCyBCNatmT9JG3UObr83TkOxj
4klZpNb9bH2lwurfrG4Afj3SHCNJUeHoQNdTE+20aUrLF2A2eQxBKHLSTl+igKIIk5tmrwPRvSqs
0qAdoi83o0WP0VfxXGCO3c65d+p8f7xUiqC9z0GF4CTyFjq7+TW24Zryl/E7Gqt9hb0qTsSIFgX6
Zpitl3SGIWGmszwwS4qeRYC2XDAU8WiweHNhZ3KeSo1n+leTLVlz4xrPJqspZLxT2TTynDfgTc1M
vdOOm2BIIWg6cs9d+1HGP6oRD7cFOtTMre7su2F+NNo0Jg0/FZ9Dt0m6TNJUjAsOd+4lVPwvZMju
NRtzY+kKqbZ/fysK291jPWQmOLlbtPnk8e/LQFnMdhCOvcYHzyxOkW1MODg+ZMsLHPp5bSNjbSIs
5/uyJRGg2LePa3ynAaw8on1F7ZVQwtQqk13yITH88VgIbEbm05djYbOS9sFSk/ngeZn18PdXUT+i
9EZHjmO7RPf+WU2dea10yVGgUOVxsG0U1ayRJ6z11mb2SL5VsiFgYskNYV/rWeOwbkapt39xLfPQ
LYHi/N4UznWEz/JkpwKIl1f/cLIw+U2V4smXif2WhcD1GgOsv6Gob02LBzPGs0iRIjyjMWq2rJMQ
Xxt9HM023fpJH+3SMYcCltv4Iwn+oHfSozJmHBuLKN14Uqd7Bqz1Jh1JkRZWdpoJx20A8IBB4N1W
I56+ouXgzFAauetoRQph14obRu8o7uYYznt+EpmLHjSj6CdMC40UZ11X7UVBQ97WYFb3MKvUpjIm
OlOZ9Pwpjrqc16IOslsXivH+98WJk7ceQ8k6AnyF9yzwHvpOuQ/tWDcPyXiOfJbHWpb1ybb76kea
+avczPR7mg0fDFR/RjkQI5NFFBEqLPCNRvEdiHV8jzoyW6Y5MOybEnvXxTQoS1Irj7rF4R7a9tff
32Vm8jjHo3/hEIs7yZTOh4rGexOG6ykfrLcuJxpcTFl1jb0EIg/5m03f1Ke09DpgxCN9jn2ufqWC
PGZWyu/OHC6+6cB+aTsLw5TjYnDMqhdD5sGWOvP8FroJRAaXSSDk5Zy10Y42OGnTR7T7ccVbpH81
5XBFS3HZtlHBPBumfZ2D/FPX/bwXPeI/pnXzgZG0fnDSvqBXTF7FwPi2YWT41nrRdLItE07qlJDD
dpOjLeF3FJajb6bOmahh9DyRzRQXLVzyFU05Xe0w+9k1NpWcZv+UZ3wjqdR8W4xGu6lLvZZ8Rl/s
RjunucSAzZyleG7qXxFc7htdyyixKZ8yvYCdljf2NlZ4Jl1dJmwOO+oAQkos53r64C4u97NDwwT+
5UsazM0mYoS/ZeCp70MsHhxzco9/6aV/XyY9EmfT9rwNq+SQDe3JwJ9yk4Y9P9YBI9/FUZubVvJm
TnxIewbXQSG7nUeUltsb6c2brPqhZL3aIt73D8ILw7NHUcZWOsHHglnBRFjHNyxMV9cD7DTRpHqz
tLWFEV6euJjRMev2hVw29C7DV7gY9dGU7a/e1dNtDPJ7NFves2qfaEroTnVjUk1cwzKyyumbP4LG
Vke/ZM9H1+3x66V9KHY4N6dzaJEiDmVG1M3OARbgBz15kZxOfpDBBey8aZsF3khnjxVgK66yH6Vq
iFFkfr2LU5DtOiT82sv8xoFo5UuWJzcJ8lu5eOry5SWzxpvCMXD615dCCgt55o6gR2qTaXRknua6
zo45zhetapvtKS+lEsHWWKoKo5oelEzwyME9HPwkYyzWKaOLsMue0EDuSW5g01n2Q23I1emYxYZK
P9QxpvYQh0TdFrTLMbzcTUVpL6rKuG0XCAvhhN2kcGNQGyify4pRQTlVw5+fUTP/qsM2fcwrPzxl
mly0m0T1z7IoSgJXc3DJUqPZ22U2rRtT8DXRJE8Bl2xHIRIUUz+dgR+jtdQGDptCp+8FUL8V4xV1
yOsDPsDp5vZ6vLHWQG/JPMAqRTWzqSSDPiw3QDg2/VNdvrChdbE8ejwQG0dck64sFlfNsO+acgbE
8mJHnbsfxWA/wI/HDwgPakYKr+Kt3Xea/S9bAQENd1riDw1eL9LMpSSCQ8y5n3zvTJXhr96ZXvrl
6OzzIFvJ5mQDDfuTpeFemunwy0Q1ZK5bzgx9IrnLFxSu67fGE4YeuSkrNT8OqVXCvzC7W5D4pjh0
roh2PR2SN0eRmy6W6KDr5vNBwhK4xpPEn8w2BEsLoZDUJ4XiTo/cU+Ytw0WHjuyA7o7ng8ZtVw6J
WkW0WmytXkbnJpbGPvVAzzKqPXdKnmtnwpY79HsxQ+SGtK9PjlrWC2HeBRHNJ2QB/EKJDgmLodjO
QUgVfMUYtgep2JAxiLoueSxqRpHaQcqPMsu5dxGp/tZ1z8jkIXtT/52kVUbjVAYO2vzNYsXPdLsT
0acR3Fy+wx0j2VdhckqKqNyHbpigylZ6K6hblZFmq1MSZQvGOr3WAWRTJ7CrVzr3Dpxu48ehqzVq
KphFamRxLLbh9FoNKJUyZVwrnQXW2zLvts1qOBQj4an5k4zevM6F9dY45nNe2+OGM7oB3YG55cxo
T/S1S9tZgZJZ4CPvAuNnb9GGtaA5ncnF2xgvHg8Mo6vie9T1D4pm/PWYcJIsdMfIBUU8L4LfjP0e
OcKYSVDzMCiuhrWkjN2T+dAmbbaKGgraB4+cQJ9FPvOyysARQDFdLR8gOCQrcyzltlTmD2laJ4wQ
1t4MOdjUxDU3zMLzA1LKKwqwc07Nm7IFUmn6pmhtJ3krmVf7syZwoAhpOK+MCiHulE29F6189N3h
ImefwFmCou0nw57+lJvPswof1MsMEG1dDOCGPRMYDSbfJJzeu6v2h5eiSh8yhxyyS7I+mf6AIvJ3
3uLgDqWxCUTrHqcuGDZ1Re6uNj/hBYBLEGa4HluT4RBKutahv/VVch3tMmUklDC6jNa4nHGuZYw+
mUU6Rd8Txs3KVcalorIFU/2ABVa3MQt9stHYaA9T/auxBO/g7PCXT9VmsjNGBakAnpM+42lURDsB
/ugRbcQp1aZpri2G9DNjsps9FuNmnruLDmiyr3FMIwBovE00pcCR83McF16EZYsLWKJ50G3OtfAS
JjVlvWtpBWZyXNrAspcXkxTEicy5dwQS6szWuFIJRlSjVNAxnfJChcnrJChRx/DzOZT2ExjBdwPy
1brsw11m0js7ByPjg/pEQdO0bS3/HmEQIzl1lHjYj1nebxNfdCef8+3KVBW+daPaYTUv8K7Gxhp7
JraUuo0+xYSoPcsaLMFwI6364iXd8yAZrJle9TwaeI96XOvq08a9blOyvWZ/zwMfGvsINXptxtji
soqGBsorD7pFxh/Gw8T5aAWocFw5ifvTQU5ZBel3W4FEEsJCgXhOBxrR5uFYjgMxh+pjjtxbHseP
IV5volDRBQD5ZQhiHg/GOWnJhrvtpVhcA6VvPFt4nsfG+bTwoKlZvZmYGfs6/DO2wR/a7iFQxcNV
SSwbHjCVzg+2AweUNTTbZBVrcBk+8TFHzowtaxjYBU+s0LUoiWPsdcZHMu5EqV/D3p5P3uBgFBVc
QHshFCmzWRQOxZGOrmXSI+dAq1taRs7K5akgKEhYGRBw+R0p6KEtnpeRdM7AvU67ZsVaxA08heTK
Td7aTM/PgzXgHS59BtO4gH1iRlQ5Nbg7q1+xi/WyqZ3vwoBiW6UniOcvaBRiJQwoFKGA0zCUNVH6
inbBGUjYpD89jDcbmYZf9Aj2J6oNvocROlSe4cliqz+TSN80VSXXYYJCU6fvaUhvAgvbD1fQXxj3
kswjblx/pI4o8B770Psky8wEuKEgAFrUfpqSbwEjY13MJSyMyP05z/bzHNHebBSUNEzmByaAqg9J
lZb0Viex/CzzqLgOufliCFNd1OioNeRk9CvwOGGDcYDmgBWNgASYNE1YDD3vCdI9H81Ib83EfHaU
DzU9mjENRVi60FiaNfVf0ValJn1e6ic85XxD3ToXyqEDD640TiLDIlvQHNJSdQ88EYrZS8Eg2JQK
kP+uuuiQ5uWhIOO5dmqNQl93T75sHqocd0X/N19kv1oDxll6MP8kuvxTQ6hJuAHH0Tvo4GxN6je2
8AwpwXBXzmQduim76KyVK9VV3SNYMIowJptcszPx0CBUlGDGg+ZGXw+FVUSXom5tuESUUQNBvhvt
PtOUsxsjaYJMUJ/uZJBrsoAIQs+zJiRrEqf5BhW5uFUEQafR949KVAr/ftVsVeV56wB7zyKEdn2o
TjPjiVWBE2SfxHt2upyA1KmAVFY0zvwc5YsljEbg0ajKD6zAG1sSW8iNLmRJ541yBGmNQgFHsMzB
PdoDG1In3zOpJW7b4qcwcQqvi7H+6PQDihSHOEvzTlcCy5VJwCyr1IZ2AOL2Qx9umD5WG3iEaHmg
eTeRSDk2tTgL+hA776Qiyqjf+qDydn7tPhqhBWiuo2t0DodmN8lUHHBGrKyg/xLprCBSV9a9jn5o
5jiUxPiHyBvw2WpvBjYUbtKm8HH8EnVw2bSdCnN49zUJiIZ/Nd7gctwVWUzyhGOB7ixAHmHT32pB
4qC3UgkKejGhevNOBla+TZ2cHFWQXMVEd47LNLsTxY3ypSxOT9Fi2Db7XQfQhdxE/d2q/iVp4Yo5
rCzs8v+E6fDHTVoYWyXJG2YWzzjzTyVB07VwGM4GOI9B/oY7mbbZQVLF4tjc1fWIf8RsjAm3zSc0
Iv9SDWRVxB+vNb9t13yECP2NRw/GmM2otNLtpXZKeQErgV40010Zj/ix3LG2l541ciMZ6MCme2yM
6FgRX1kNhuNfM4SvtStGyWpiftLhnIM9tDeDgs82zvm8J4OFexxBecSPTKBtSaaRLXVrunwbwHgb
6DJQW/JBrf1kgQmXF3R2GHYMPtYyCJxtMBOiB4GxsiMP7urCBE5Ips1qsTsAquBTBoayTPOtGZuf
fiwoLC3CT5/9MNDF5mA2nXdqPWLxJeJwGFPR2FaIueTvsHv1w2PvNOZ6qBXO8ZmUYYuU3XHcK3Fe
KZ7mY+zu8tDG/y6dFz6KNuQY/BGZsxGzwSMHo+oqr7MDH2qgUmF7y/2EkJXTFfFdw+Mjm0Pq/59f
DLIADwFohRqFZPbYfgCI3Q25arA6gwObO93sFUHCW2UaYkNB3JmjPPMcPAd03jXMpAESuJRoydhb
wod0d+IU+dEHg7xXeikCSvaisswfZYYtaGLgfwpkV/8wOMjcYFge4AJ23PxUVZtzOz14kzjSW188
sIfFPRcSqYyb+pa6ilg9NU9ManxAc4DWLDvZun74K079R3skhE9e+62d8jOMyJM7ivp9yPQXpRLO
0VsuOvIXaTbl7fLkOfSm8AjICsGjKcNHG7NFJOSbFVfOxWRXtLWGbyl+JCra1gizuPE5YfeEHHsI
IoRO9zPsX5Ch+GCLUHSbGqdJV6krrT3zqov6p8gC9DPLpqDHDb8tRlc8mFEq9mL5u5qlrN6gsEn7
7QmCUXsy061rRfaGgxsSWKrwzCQsvraTHQN2LeespsSxgnfmwyTfFvjUV3hZAcbhFu4UJmc3Urel
lSpUKvpTJfaKDdV0aCWEJag8EPKsSNB3SsNrjW1+PcxD89IMUtPJeHcWW1cEqJyo2HiwJnPYG7lI
gexIrG+dM0CuZvdOMGxtOWF+meMl1W7SiGqa41sccmjDTF+czazBoUdqbsf20lpORhxYiS2dXOx1
VRaSnSdbqTKv2nbFsibqfGs7zo4/14Go7p1bg8p9MzMOl8nIJWlw1Y3ytSvnHg184Dnq27h2Q81Y
B5tQs5T3OhKZmrCPBjTIIVql4c4n2Kd609iTgsb01FZyj4HuN40eLchBLqUFKvUmlbNXFmZax5ua
Z42PkA35iBV2+S22tgCs3fDusGsqWzwkbO3Zv43uI2e4nTMZsNJm8dgI82eCGDT6SLZOnj6EuPBK
W11d7OajL/e61w8urMyTFETpkZHqDcc/S3TTKcCasnKbVG8al1XUUCI9WiB/ygKKQ6Ly50JN88Pg
MB5DOmZAUV8zP4FsVw1Hu/ZqKLhlAuFfq8sXHQndtYoU3EyUV/gVUCOCkXqp3twr8u+XNMookgMR
YHMdVxCY5YOFUBviol0z/wWyT7r8UUMk1DYDmqKOgTpaYcapr53peCA55lXOcwjjfqO0jE+uKXj4
tUwm5475KYeILPexN0bR1TR7ztd9ZfIAzAsOlpN7FhXeuTguUekYru+Js/zsLLt7mmvBnoEwP5WN
0d4YbYuKzAjwYzKUV5ddOEO9x5wA+jnuAM1GHjAsl26PdZ2PuFsHgxECe+L7OI7hHTP7T68vyHLQ
97pmHLaVeuzfnZAeDg7GPIZr5yQN8iPcCDvh3EMaV/m5b21XUi1lELrO0o/e4aEDfwcSBbibYybE
dhpYPuL22hoMpPHvru2vuAjsbTfU0wshG0w8tiA/b8fzbXASpt/iDSiZ5jCJQR1KTXMg68OA62SN
TQrJKloNzQ3/KaLoDHAy13S0iDo/z0NF72QH40uHLFZlaT17QThuMhtC3Fz4gE1TBjXuB2RAw3Pk
qVmi8fxVayHQuspgSYfLet5Fo/9SmVN57qQajtzJPFVx9FZmpACD+DeIqv22hshOmgn4sdUSiiU/
svOLVwCTjCEjZjUj894n4VnHvMKbC9TrIRKiQp7P6Xdo+1uAD38bzta0q+wkvgK7SElSGVgbu/zo
zcV19qZdIp1ffUCM0h3IoE0GrCbG1u7QfQdVnmHl6P1Doe0UzLCXXbU7cW3p2tqn7Ng2U82EOEVn
GOapPfNp3UyC9A2QD1qjCrge8xKNxP/8UUysbChvzlrExXQtppoEAOQXdEsASfBR7WUEF8XJY2XU
wbWPoR6r2V5Z7sEDCbaL+l+T75zsqf8wcuCtwnCvpFGKW2eKrbYBdiBggYs2hl3oFqSNVr6Xu7cS
W9Te0RyXs+TTK/mIUhIntx3WPEq6UVFxQZJ35BorF3x/HHtnQMRkqvxsZE+cUyG9Ghh3XoOafm0w
nXy27F6fiIvhLnfgHyeR/YOVDxpQw6Lk1tPeB0zAnsP4DUeoXie9B3ANHr0z2a8OAHjt9OoGZmIP
rjvYh5NJhkWNh2rAp+AsSmLvheONLlxcwwALKYrataQYwW9iFysSIq63AuF7M0DnoMPNODUwDin2
9UC3jOo78NQuG5gtgsiKpaDxmJ4gbzT13YyhJeN7n/mZeAUzrCS4JQQcgmfKC9mHwXIaKrZYtUUM
hJbHZEeVrIN71S43RRLcSd/yto5l+jLRovuoZ+Y6jo92wihpNUeTe7UtHyDJkv8OBTKygVXkd4HQ
NKc8qiYGdxdMDcXGBZwAgUGnAP9BfUBNlNuYhsrVXKp9hhxJdbT75ZfBz1AJzgwsWjRRLT3OcqK9
qWZIR6DuU7pQpQZlLrgCtrHW1GyxlYebTAL5ifv85HkVF53zYaqi3+4AyczxwyPmiFdUpfmYMDKG
pGveTcdm36fy5Xxqy93flyJTcHTyuj9P0WCsphS4bNj1aseE7wEikoT7Ev6xuXUQfsL84HjtdhQZ
ZIRkfE+76azcEs4S+ugWY/p0j0kZWhwH/GHsHkiHwUtgEY47Pnpus6hk0VxB6Ol+OX3SQv8YIzK7
2OnbGLNREJI2qpowW40CnGnptY8WZURwdtmiAccUHg9eMtuzeTcy46MKdHvSJfYHOwdU/RWOyoEu
yi44zHCvaB8wAlm3C5XzNXNATbAq6+Xp7wuI4HxXTN1H5XiMqzjgrhiMQ4taZAe0jGPFN85mSh6F
M8d28lrnzhLyd7ubHCMP7BHHC4BQ5DbybT22NhqmQXCpkMbNdzhmux05GOaiWFaw23QWK3Fp3gud
f/dOSUlCZtGxxDPdqh/pQOBMXPhYHxNJMF+l3VaA4QWTbicXDlbswexZrRzeA10MPbOU8b1sy61u
CjCjRnePA5DO7kiPti021jyjjQwNuLYgyS6WhTv3a4+a8x05yblqzOls+XpHpUII8CCB+EdM+0xR
jHqWH5FlTIeiEK8TGKQ3ncs9q9LwBIHwAxdnevEqklKdY8N8IokI89DahTpIQQuVHzE9wbNt67tc
Xhja1GtLEqOnsAtoN1uubQ2V/Zo0aGGQzkgk9vY2o7C5rDIEafFRIyBt8ozO2T5OecAux4E8IRPc
9fBkU0a75nIVqQo7hQX9eanQLWTJ+TXgChC+tuXFLgAXJw6BXjZgwTquDFL9pnAvBbOEdSGFw0an
zzC2yWerZ4zac6dvhtEZzgxGx/PfX3XMT3eZZ/wyndJeEIRRMTdYOsjPgeKVWz/FC90A6pk7dsoZ
GyM1Gb8sXe+msA0XlW3TZk664+wTvblLp0jvacg8cNvZoFjWk9dmlySrw5Phzn+0Y6vd4Pj7JFPE
ViumxqYRvXZ1RQwrJhzRuFvXRiX1laW/TNuF1dg8ad5pjITeLeSe2sftD2+kLhgyO0eUgPNkLFFY
O7wDHN1iDARJtKvEEN8MFoAom4xrKya4b2fs5vrnZEXHlAa99RSXes9g2X7JAaBg5PHONkeOXR7g
XoidnJDOaJg7s86xW9QxsbclT8lafaboVBb9LkjbdrX020EmEPsCgDg567F+CXwqx7vKO+DrZ2zd
inSDHeviqG48m4LUVhMLli13gvilNkwtu13ajRDWGqPYkVs52mG8sjKIGW2XT0fZh+9TYWeHOinF
gxfIt55t9K504mfDGJZauOUziVMK23SWXE31I5NKPdfE+un+hnIefhY64ReUah3GwfmTZqVm2wan
yYAL7wzGIS+Gt8lu0xPgThDP1BUe6yzVIFqbI8iHeB4erV7UXEdAEmGUH6P07KQN65hZko8q/QwY
H1u3mrtuNdgFKWOmkHbKXow309pYAvJkP8J6dXrzof/yOFgzjDphWcq3ukSYaV3+ud1EgMNDCMMi
ljO30cRA58Qr9/hweQDEQNmY+VkAsPviBKEmOVAesymVl3FksLFwnawExm8KbLet8ivC7Irn4S2O
umk1llN8UCOB8yl/zLuFZWNCJXLjkIBkOCI1aA9OVtzDl4SlR59xcg8mYhQORCJMhlw6VaZ7qyTD
6QR+sAgYO2bTnyxXpyxnCB7SRUOkhe+f+ng/ZuG3VbI2WWz4w0bUV206f5xhTm7iFWztjMOfRTYP
kU/I8SJN0fJ1iIvDFO+DPtIc8lGLRrsZLpS5bMGHtQdJViuK3ItZVw852UyHokhXcyMT0wiw7J8b
UCtUGYvzLEbjwhOa00ietO9EBMQLb9E+n3mkBWEwX/oxu5g5ti9bZp+F3bpn5O9hy6D3rATP6FoM
AUO14Xuk++rYRnN9peV2Nff1+CBCkGJJT8xH+N3SKsUOP2Wuvs0DM0GB1MaB+CBsXxhMbb6Ke8Jc
HZ7ptUGuchNb/SbvQgA7QfhUwqrbVf+Lo/NYbh3JgugXIQKuYLYEQdAbeWmDkOkH710BXz8Hs5mI
7n7TLZEwt/Jmnlysewlr7tyw96MLzPVazax5YYx8K1oGhh0sAjxJXklFOO4s9vb5OBrnIX4dWKaO
EUtH4PX2xoplvq1z+8kJK859zvSWd+hMLGe6p7riCSzWvB+wjIvT558Uwpo+vFe/plr7nUZW59yB
caWj6K7q7xkk9UOitEz8mOcKd3oqetyGaWVH25laN84/9kEumRHkVdnzta06dN/dHK1q/XxUah8H
4vguNfmdVNB5ITW2PoTmrcL9tGlT/oN451qZN+yWZLCmWfloeJHJytlHqXoPST8djbSA6jYC8e6n
7nlI0zdLJQrEthrgIdEZV0TVNg3ZwYzu+EYJ7YdgkN1y+O0QWDOMzlmmkDZ0d+N81XChMhWCFRuV
5cbeDonO/jd1PTB1bWq2EIZVL2ys4uqM1luVZu/KNNmPdYlW83rYhrXrCwqmceV2GzJNzgkz1zud
wRGA030K85kzBcatlDR7YUbXrLBXTS5Czmn8qTbZiYmJc6vZ4nCk9OORK8aOw3riT41JiqhnuI6U
eceMBTlKgYjCGj9FSMVn9f//4UYVl7hy/jMk9MNcTO1xRTpvYKxl174Dr2Cn4spIpOHzMd/srup9
WIdXfciigBz+DcOYccRN0h8ygIYq6/8j/PPX0ErTa00j85DWdHw5ewcApm+VtP+l2GI4E9alWNEJ
n25p+XVHsnTR8fm4c+9bWd0HbupWHjMsTw5eQvDKJ9jJVDj/S5rCOXSGdK961f0NTnsXjT4iqLHF
jdKMx12KNazT1QRX71BgiiNwyNN2hvIDphmmrcmIQCz7Jrt0Z4XsmGHh0CgQgdycdLTkOF2YYKPi
Qj6ZykzWSBKigKbGCZF74XgJY0dXPSxXOWR22/Fg0r8W1xx9m1xw05cchxqSKLaTjHTEb2xoQmu7
BDvR/6d5eDLsxih6FrBIdm26KBiqpqCVMkNk08Nj4hBTKj+0XDdvjlE9VWl1DdkcR+nwJw3NG7g3
aKUIN3NbMdio4c+i8a3gSv2aecmSPQr/E127r5zCuHHa2JkuDIjUbcr1xBFAaLirlHVc1Lxk/0zw
kue4wiNsYPSdO2WTAyTmiN/t7W7Zqv1KYMtqViQl16rNO91PDJXUfQy2jdrBU/ysdPJdErgMS0XZ
HvKQckDuBmjykrEDFM9872b7CMMPBgLIA5+NEuncOSEFlDYdEV3Qy/B+4IcU1bMUEbHYlDV7rT7Q
hZOg6wkNcobAL7OYhg/NvTSQ/5cimbbEINJ9nekB/CXWGmQLGPCUFIJwHm/HstKR6m1mchEdR8PI
/RE4IldJtWmtPD3DYw890Hwhz0NSwy00Ip8Pv3FpXZnWMDPKDUzDzHxaHPWhD0AMogXcRNTHPM4x
FBCpxj6BTvmKZ+UGSVnwHAYcnBjFp85A6Y2a2bF93WUkMvEB+IwRNdw/1EwRW6QulLlAJehOGdEu
nxfISUaRe9BTlaGAilITp/iR43nnTwIG1VqoFINw2jqSdF4LwyDQa2ww6rpejKr0neQbBeH2Cppc
f7oeGpjLP8rNOHDWQHmvQ3UZlejbXcjDthpZtzQcQ1w+1V/BJt7r7I5hzJm2asMBJMmUCcinq54d
/FweWTFwlJST8nDhHNjarrgW5syav+O57aSHAnI7I55263TWWK7VsHtVV73WHYFtVgQ2UF1iW/nq
MGaxN+t5jsbxhx1md8vRnkcFF6kefqk0xaKOwuCemphofLl4TEYTgV7O+EWS0AXcur+KGmtBP7H/
1Ukp6gbgmai+J0zl+NNS4CAJ52fcJqor2yPgXePZptlhT34duWnNueUARqQN+6yYlw/LmJiWUKjI
6u0IoTM3o7uQ4ueHqAx7y1s6sJ3lvWxNBwTvQk9IfddhcGCYR6fspZ/q+qcFn3JjKi1NNSUBfyHA
grKF+u6tfuRTKH8VpmQ1jIdgTDRrk4EPAO3WeDZ3E2zW6Z7EeN/crPuQM0NO1Eftq+WuROQWqoId
anjwbdjIsuaMp5XVc+qyf2lnIOtN5m77xY7udtL6i0aJZNeZvsat7dGKUhP9xpGlkWsloPtIQpg4
siy/MpZ5mzmFe4eJOd1Hevna2lN3WVwWBYQJjpjmMUT2h0WpQ19X0yfL+ak7XduaCRvR/KudZ4zV
1sTgyN/FhEJWVp947fS2PKST/cYlQUy8isOgafAeDNip9ooLkc6tOlAxif5v0StI1iGiis58u6sa
i4x6gw1RiwDRYAKnz975KHNANUkeULuACIu0nuZWF9gTXBFA7Jyj71DdhfVM5oAa8iFOdkWDcUsR
ZbFNzQ+akPiKVu6dNF8k8CfPmsVZ50lCQIMN/0LMvkkxeEt12DckOzYKC2qPtwPc3mi5pzax40Rl
8Glxq3cUMTWYxYNhLN60yH5lHI32Li4f8ATmv4gCH/SUcU3D0Ho1R0G6rCTPVP9eWITvFndhq0Nj
5Bjnl1kvxcVYarEj/lZuw6R9RaFWNsMIQkY6mUGjREomNxPbJFS7HaMRDLp8Sa9x3J6gWj2E6Mob
BP77slRfVZ2hMefIMYU8Tn0Uo8hVOt50G+8jAmrQn7ROPMckl46EffQgBNiBhY4Vjxv3An2fFV4l
0szXeibqGRZSXNa70SK8g05UkTp2HxpjsuZ22I2hLGMToLfY6vFyLinuYWavY4c4ecasdBiMwdnr
8aSc1t47TwgDftMCGRuJxDrl+vRhmiC1XBjM6bKIo6jEz9I3pO1L53XBu/JSO7ycAF4zkw8ny7VV
8lzmO/H7DcK/uC72woypubdB/FcOHH5m4SdQzE7AEIiIjsYN+KFqPacJyXh1aaegaTWQi7yvxp6j
VcnK02mNh1Qc6eEhqujBVQpvMspuvcUeZi+1c11qHtHqdNu1hOIHULp3Ee9KEHuPMja2Jv4Wr04J
dGjVkbGPAWdZtoVBM0kygGAOi1y/tj0gJh2tqcmFcW4+hIZRIMlt+0T86nfKVH1nDXQ44aSOd6ai
/LQa/5J2xRTSML/4YKETbhr2WixhFZ2mIFVM2L3mN80h9N0ikXiO1u5Jlg0PCmmwgSMBiChElg55
eSij4P1Njy+fECGh1rHOHSd5T417Ym5l8gJgkYiwGb3ObYSS5kR/RU8N96+usgFx0vJ7BYzNAzR2
gMsgr0LnI4vFp6YJolIOHLB4eJMKOBqO4ZyUQTKAcIYsWVSgRG22GVPFKqLvgj7m9qM01D73LR1Z
9KVs42bloTS2xJvNZsSK7y6NxrjD0h/d5A+GBX26yJ/XcJh+5EwG3bVsX+2jXysRdqBheN0s9N1t
KysVm+VqS9sJOEVdioj5EJ91VUfoFW4oIPxhkaA111IhuuhN5Supe2e3NG2YwUdPpz09neGDi7Y5
5qXb7x1b/6b2zrcN0jvMRoUChmMFmIyIYCA4FwYl+WKoCymWMnS5vJ3TYJZPuAjfGzWPN4ZFv00Y
y377PUPYh4nlvmD2x+fddl7JCce/900tTyx6N9gAMODURhNUAxbs5iyaIvRpGZh2eXsf2XyuZsA7
7smbKkkb6kP/T5W5b3MVF5C/uoIDCbaD6V84vum6rvrTApF4+KL2DoyGmRwnSU4IoObMgsj+p6Xh
fqyrdwvNQnBfbhZ8xeQDYf/BtKSfpcys/7KKc/zCywsSn5HORxZetU/e6DhlRs6SijUvW8SgbEBN
69wtXPNgzbM3e553Mp+OJTChmQ8Xd4uxb0fqL/QJr00HwyCCVEjBQbjJZU3CnkknTfhUI35nax2b
yx+SCfdapK9W2v51cd1spY6Pb0p8iWGzDgNTJgH7Nh18RwVZnnUCLEt7/NMHwvgFuyg9+sIae2vm
GQdXA3xyLADOl3ytmBTFW8xTwHBT9jla926PKBw5SxfLSXAFpJi+JmKKZG1Sj4IBqgixhHBjkTxv
GUd8cF7Poqsqj6Hb3hYVnqFp4bBI2ZdS/PRG23O3KT+cbhHK+wKrDW54jAeIXOsGxXBGQNhPGZtb
unn6u+0oz+s3ssSLfVqM8bn/N1BLveOgjnwx48mFesSxWj/lKeOj6BItAF9/kizWKAll6Convqew
fIAhRFecCBFRAojJTuLhzxzuA/HESlL6n/DjsbY3INEjOpzr8ReBHc1hFtW+mIMobsMdmYPr5NRg
wPvkFM6oKiLT/ZbsD68yQh3uOOLxHYHhAvA0Fs4vbKP+GVZ36Acq8pCszwjaOFFsVifsDi/uUnKT
i8s4RW8V/SIbFxFDTu+FWByqDk3fNuNuF474GTR2Bo1kG26YV4dNTiT6oIcNX3a8kI0UEm7TjShw
dIdz8EMRwUOzFs/b7NvSb7UsngcKoF7Zp9QbWhoVRbyQm7xnbCZ2udu0vG2Sa2z09eecniDwYNSD
WL3gmMu2sNPtm9NgLYtZGhsCXInrij/DbpnNZIbPboHezDqBLTRm7q1GDt4rteS5quwbKXDJC4Fr
lCPmT22gSAEBNEBFPRMYhYBLenjgUW3WjrmN44WwXQpelWFl3rc0NW2MYUpPZjXCWxnjCx5ASkZE
vyvoKjonNsGn6LmEJry3WMzuYqVGmeECnoESozNQzqeOlVfM8o/j30RJMxpsVk6HxWLkagwOHnlR
rb2U05uh6IaXtHDwGoVbHua5lwyRcauK5LMcHOCpaky5+4ILMYrL1quKChW3uBh96LDUgjIUqT3n
ulnbNqbr3FRDPveCHxfX7Rc52INdMQCMzuCzFAsvulpHmyTiMQw4EW3dwkAiBygdNgr/BudQQ7Az
CdievqKyfhq0AB0rzvRqgRkuwjShd1SS9nrXnHuutwbBmVBiTOeXob91IQX2o2Li4yyHf6OwkmPb
w0OGmiH2zEJOcqpUhQqycvpLmpDmPdU9QCLG3ANPyc5MLtX2ZV6LqUwxYAbGWZ/BcN2KAo69ZYO3
zxrTM1wzOobzQ7KSO5dJ9AkRnurYqU7uRCo5X1WHlIjOfXJpDgDAkm9UK5r8LNq5tAEe8GF+IcYB
MDVRHzLjZOQ69K8u4yNScEM1kXogRsbvrcS8oMLkuVV5A5Tk+3BjPyHy4GzL+gU2oPLKHLqJY8RR
RY44MVXl0xJ4pB0nPKUyucRhk571ynrR4bf6FhItdwf9XmpEOK8wVvuPt+A+ueTL8mcUW2FDBG/r
0rrk+bveym9lzo2vOHJsZAubVXBJ2701UJ2iUASzIRRIdLa7TBqylmV3AWUmlHlZZbdrAI9NYCkx
7HT0eLEzBraTvc6OAv8/sq8uK7LrqEbH2cD+rtTmc9Wpb7Hb64EyFc1RHXj02mtOi5MRAVX56eRf
DZ/ERxMKDj92S4K7hcDa1Oarmt+yyCp2CUWTG4bLZEPPgHkzWz+ZGloGZOgGU2HFWydJmk3eD7Be
lDrxS1s7iL60wScxvfRVHFDEdy4XHA5K3igo7So1MBIYkDMgFZpJVAVJylDFtHTUQ74xGfWHnjvz
CTsD2R0n4WqmrzKl4nG0xLBJeqxJRkS4b0QRaKyp3WVy3kcjZwLNJWCodz9GbV7VbEEfqDlxxEsb
8ZqyvHKy8l3qpG84ONYPb+73QtWjoIG552VwpM64UJ8KgmGnPqU/fsGjacTuo1+jfAw39oazH9Af
U/sx67HaIeennrrGic1Eu9AFdlcwm29cXkEigXhapUFPdxE1cPrLNCC+Jdl07wqtuQ6IA0tm0+Mk
it+QXQENwDY1vHxrhB8wFOsyEsCLMOfpcQTZovnjNUQcNbdZy0LkhOW1OrTg8rEEwb7u1CVdDCwP
pDnvDYcPVCce0bozo7JGgbKt8ffdUOGyxm0v82U6teJjdiyEpozbPlTXltZMd4IwRK9b92kEFt41
w/rPdKyIcYO+qoaU+WCnht/hgUWxZNRYrlEtdM7DbHb0sttry+xu60GLdv3S/DOi9suY4O2P2vKd
qOm8Dderx7WR0vWRquA4Vo6WYlEnZeJZdUi2b00HeRnUFqENu76GLfqfqEp/qG3zMnwVLpwq9GYy
0FFN5wE7yIBIWex1JufhpA2rgyQ85VusxGk64hDO/yFA4HjkZeX4QppHu3LfXaKfCRjVYoqb00wT
BUuuiU3RfKP7cET9V7KL20cuShoH4cL5HBMnPJtOUKrZvFuFnFYxOJk+4RILtxHLz9V1WPoR1sNr
QgAihVo5O3DeTLr1gHvTPAEbdB/nLrvUCMJ5IUE+Vyq4nUYdj9IWpHBdoEHgDWgyWOjlS+EnYYHm
yCR6X6kbgY5CfbJGoBaMBl4xofq1mI9M1lwTQ8FwIZVTa3A4d9vQz3Ddbw3EBOwk7MGlQTHXxN5n
hRndl0jfh5TuwNV62Mr8lGOB3uJBh7SVAVQTIHDjL7VH9IUsdjCjiQmt1o6OCuleW/5cal8X6Tob
+nw6ziJjZCyB02dehGnyEJbz82zSIGPZh5lON0qWjVNe4E2TKGhTOmIORwTYLwYGncodoKPR6Acu
AeY8bRQAk9m3LfZ9AICHXl0Bm83//d/5aUq9vKCo/3EF2J4BK5p/XUwVa4sn0R2Gb9uqTrTTo3vg
XvZaSi1waFcE6LjqTM64xPQ5LafhZQEsULr4FJk75MXI1AD766tZ9ZavJ5yQLFX+Ke7ECkoBWR/l
6qtsuZdGjTuoAh0eRWyFsyNaHH2s+BqY59pDoS+UpObKRy5M88ikS4C64U2kGiLxan0SLN0bhSSW
8geDWCHzQ3kXJ1U8Ze6SYNSGW6VhZDIzDcHTKlm0DvtsVPdtTrusYQ5/cG8sINX224LFBTqm9BrF
eMKYi6bKxm6b40RuoKy86prYd1HfbKhFoNZhRLVvifpvyabIzZQz25sxblDEJo5+L+T7VJ50qQUv
XJneLTumJXS1/sas02kq2xA2SndGlr11WfqCMQ97TgXq1mGf7hUpkROZrzUOsQa+JXJOYeX8Mk1j
qF0oCkCb5kZqSSu0Tn5PlSQ9OclPicS3LXFlbpuo1C84+NnQpodQb35TfDM3xI8BwZND+wr+HbRM
bmy9qK5cxMxawMdSlBw+i6alzghWSJEn4FTC9r2tlp1IJspaNS3EZ4JHTm8iqufMrtqp2DbsIfpm
/wd41aRqjDM84s+AcBfT6AYcSP1mi2Vvm9VPVAzqvK8j89JWBDzq3q9zHICxk4+BLZmcnYJUcvmK
/mCeo1qq20nJBy+j8oUoerxjcfpKYN0ILAVkqViaFx4v5gb0Piss+9OB+oUdpKn2mnnDLxVesfYs
FW0XNdi0AvSxby60neuuBLnBpeQZciWmJIcBhjMzEwc/7LlGiTm/pS3XqaSfl8pCnTZJKtgjIOdp
7mo646QRKwT2LJrdVJmnQSlhkOIB7wCFDLPrM/QBVRTVvMVOg1nbCN9Ktsj7yS7By2HtTlR74V7I
sh21NOep4hxAED8lBh2Qe0f2YFOPgAQVIMsrikAUwkIhA5dL1BLnyzFaOw6ipPiPtl9CurO7n82k
vCwi/6KluwjgDE5HnQXSrNbyTN3Z79AvGB/vdTjbF9W2MWPqzt4MI2q6BJEvynfuoxYvB1nVn6yM
ZuTdfzLGjUwlKxYQcuOS04lHM1swJ0l70LCCQdE4qcNDa6DguCQLPBFR9ElDMsjjmJB0MnYYnXEM
LlmxWyw04CpC2W6aQxcuiO608HhxMpg+Y7zggpKggQaRnjgkIInXnNDfrGnRTjhdC1WPEdBYa7Nj
SjZ1ifu/ySLn2FICeWsmPeDSHg6zwvebMwrdB+jKcyjFaQYXAlzuLXM068RAsY3z0toX/awDVupm
PxkwYaYxbe4lYBQ2dhWv+PEBNUI5lp2hHOHasGCuQvpdB8x/7ZI2XHtoO2E7ezr+3cNS8ZzQFeHu
5AgTJ0YSPaGE3mdSLHsIvYNHbSr98LWDZBG7ct/NKGjr8cwfWR15PWUD2PIoQQqr4R8j+HIijqqe
SJn8ZFqa7doFKxE8vwX3AULUVm1bBeR/zQbbBTUBEefL6msoptL9TULKncxK1NSWLU5Al6S25eRa
4uVZAGulZAw1MxS3LrGP34TZs8NIqLrPOXXD6ITZp5GzUFGDffoRLDzCprwRwiQ/S3XOb2NPbFTY
tzn5iywK4ykx232qJ9H7XEY6vd1kpv7/l2GrOYHr1hUbB/6p4KjJREVNcs9jB5u1Ul3iehQbEivj
KTGsY4wz7jjEzkVRYhwPFeeCogqjYxUaW9jA6WUplW+FIhb4F8muFwcD1j310tWHxDi2yefuG353
skUY5OU7WvN8m7Xo2iOgHPWWY4u+DP1Oq4Om79VXm00nzTjGMex4kGKUI9fvASmvTnkkum2v4cia
53n0agYogm+auqEbz/ULWqX9IaGKJx6s7ThG6qMcCderAxUQUlNOsslfsooVSG+SgBpsntVy4LiW
KRdCXjYnpNMy5v2bY7PMZ9VmsQKpJoxHhRsWl8Yd6SqLieoNMyDGjjP2LOknsEmwOvWaNxNldNXV
FqPAV9+03U2tlBBnofWaNe+J80k/y65wXiJ0iQVtxC6ZECoCeBwUTesRtcV5tJ1L11LfpcHWrj5p
Ytyr44JdpzgxjwQRltzGeZnoyCGoR97Onb2GJFXHPGjzbSYZOJk7m7OgkFTRFNCtMEdMtE0SjHqt
MQEs0tlaMZ4Q/divTUOa+6Kx4usGqAGyOciWxBaFe6NsSX+zI5DvtHFshq73HCd6C/uTGLFMRQdl
sXFqJ0ctv2o9LZ0sXO2GWGTBxoJ281M3kijAKoAAdS7JsFW0TRb8Rjrobqd5d1HAGgAcGM2PDSZu
KbeoS0aK36kG1f3j9Kbf6Mq+ATsdsv5UQFpp86fiIDNFDmulbi8FFFCr2qEf7yd1QShsP2MaqulC
qP2qeCksCPIze4mBIxTmORWOygDvomy7c+26J44exDK+lcZ64ruHk01jlPmuyuUIvBzQ9kB+ar6z
sAdi179qCq5nM+J3vilvUao/D9GrEGUAF8u3wPwrPzXUvT3RgzJ51+ePCLwPtYHooxwjFM4LDbt+
zlRGc5ZgdSG5+2H/ryCqicsZDII3txOuKrnNshp3cIVZ88d2nvMGWAPBHMp5RvhdrvJqa7i3sgug
gzwlip9+Oew2TGC0UY+3YXE8jvcRniq8xy6dOUpV7xbkkNzheDEc+Y69fqw5cgMvbtstSBqPDcQ7
4MDNiH0bsGfQGzgJyjvbHBLbV+y1u4xsPBOQVD/JuXnmagdj0nPd55r4RF2cNKQ0+BLsk5DeY3wf
9Dxbk98YZ0JfA1hcGmJRQVjI9n5S3aBbX+TyNUw7XIieIjC50z2o8jEuFs2x9SG1xVGihdmgeAXB
VASwCwbLYAHIsGBBX+gGS7vfEKnF5TU8ls+5ydeDLbDA7WeGgZ21Xzg4fFJlu1iGr7U+BiMoL2ri
FHDJumntgJYt2rfJ6hkaPTyo/5LKOlHOuonEhY2+MgtMEtB9qYnO2pj7fsUCT88rG9mJKGGuV8nO
y5yI1hLdN8rwHMNCSw2oH2jImWXu6vhYJydSZnvLYP6SH7jO9xHTP/AMZh3jANM7GK2fqHnOtO+e
7s++eFIReTP3BZBxJ5I/g2u2TH8FQSa1PgJ7ExzRrP67Vk8KlTgaj5qBj8p65vC7BYXh5ReJo6QC
MAOxa6MRHGHDyG7h0HLBqeG1bMAinBOupYzmnVZLg4lgW5T6ChlT3X0M3fCZl5yMEAlYZ+/naT4Y
yVuf/+L43pDwVVkIJ/VNLS51P/LkIxChs9VPrtkKRBi50cVXV74UeFYUQWd4d8vbN/Bhe1wfV1Uc
VSyqYXl3Kmqx8plVy6VRjtwgXpadiUB4o05TzItJCc5CUfwI8j7MNa+zDk5+K6M9NR9bU2Y49j/W
NXiUnRU2lLg3VXHpwoBNMpbXYyazo40TvqBTJqWny+FniwlLN0QsKc6d029sqAktgxRQcSzejay0
6Rr1NOWM+y8oSxpHB8yzaH3Nu54rXh4U2BxKcpUa38fewfaZ8lhUCBoPOrH1bp+2rt/Mv+s6sB8/
m35460kgudO8pVGKKXxL7nGv4BHGvLkl0Lljubnt42Uv0neyyA2AbQPNXA5NMOmjLwdOUiVYj/a/
hG2EiygbudfBWQHxQAinbKuKk0K8uoapJzPo/eZlau2Nwcm5Y2eB8oBkTBjU8vOJMCfG5+wKvORo
D7c25KbL44vdHJTs3JOm1ecbXB6yCsNGY4IcU7+FhiTaY58jJuqJV0Fyr9xkN9DsC45hQKEbgGiS
quQBv+tGE9kC7EXml/8xAXkW2wB1LXVwaD2n55M/nqv2iRkH8tbqsIG6FUKUWOtUUCyn/qmMq0cC
9o83tTclOAkM7FfZbZA8ScLuyJjruSRiIqNFqlyx/50/5/HhIef0QZo5UDncYEHAqN9CPLuBG2ft
nW4FfqXIRakjCB1an7M0KJ9mtmdbDylpU8WPouU8S0uIic00xZqtM18RmGDf0Htt8p8mX1b0RIov
m+UaG5BdCUyva5n+bJ8rTbJkqrGU5tqvSjtCWb7TQrIra2pwOlIjPYHfhh0oufU0lBwnHkB96DWB
aMpzq4wfMAw4lGyXKNzlXQh1G2gj5XMVqbNpRrOvNnBRNp0J0dlRwGL9rdkEguGXylgLS7D6Zhpd
t6Y/ae8qKZlFP43Rs2KnntLWJPGti+s8F0lPWrsLntZwuDXf25J3g6G8QpJgK8VLxNlgCaMwc7Os
vqxjXAg/NeNLu261VpvVMO0lXh8sexPQvSrBBVIUeyAk0NIR3gB2ZZlZUBz4HOXDkTOyl+qXgtgB
R2K+4ptxF9VFXVf3KZiGHZsMjuDiMfIYl9zUc3dkaTsUHZmofKvo9FGGI3MrBzQdv1kKX7+J31Xl
A7OWTRR6KINmPuQl+zHAsez/UcBeov46NL9h92tM7wkdAs2rLdVnzGq7OGL3wrG9j8PtUBGGj+cf
c3b5633r/hMjZnJu02psiVJNL631M6lYHCu0D/Up53c0uVPjDj2dPpnqWRP3cjpOHYqzKE6dccMz
t9Ko/CK8t3X6cCgvqsJT4iQ+xK9tGdfnLLQDRvtjmexroX4k1l9imV5PocDD6a4WhqTSdnGvSVif
k+fozTGl0CpkxZLNDT8uw/7Q7I0egTrzANkd6+pV70+4KvfU1mGqRzKDsen8muVFK4eDDX3FyvOd
thZxMQC51FCCMmjNa1cTQU3S53Lp/YjbLbPDu87jPi7sK8Swz1iHzpG5xFd+hhwdeqWazphuLgWC
M1F0xYnpEJgfnakfFQQcIY+tPIQow7WBtyq8dmaGUfufshgeu6VT3n7o3X9UHQQR+uYYK5g3PnK9
3EljetwL8lRAYW06ymS05n1JCFfXtQRyISQ68xrvnmwXzPtoHyiV86kaHScsADzVnSkOZhGoesbx
56NpmZuwHyCw9bfORNeQGObke5TxnMIPtm4noYdcOGz6Gm2ZeP0Lv0kJI7a7qm813mPVoUrpYzfl
rwsdX4uMA+efnTr/4yh+KoeKwoKEM4jb78ppDZW43CHmKePmFOE/R31NUJ6a1Di2y8dkveTm3xRi
UqRHyoF7B+6N2t7YXh4Utj0mujalo/hRqPxRY3oqFnaryise9ZcJKYTFyp9CyWAmCrQfTMATghrg
hFeLYKNLHNhkG0EEi3MO78j5Uih2j9Bp7qxEO1OGd4EIlTvyFNvm18JpjIkJPhHPdUs9V5VO0nDa
QIVhHmbEZ+4i9JfF7c1JIxqBsw/cVEynEDtNZn7TfjGfZiyL88y8A9oP+4iSvnFXbHWnOVf4oQyr
fSxxhPiZY+tGSQi1rWtz/m6653DJkIWqZ1C42EIN3AWY9XTFU6b47JjLsbEoAT5IIc6tiA+VnA/E
fnqDCMRC5Zl+5qASUK1BGcKzmt7aON/l+wa66lyLMxxTnzIO+F1O9JOk6s1GKWBFdQA+GrTmR+9e
KUrYQDLb2Jz26ez03FrhHcgKZ3TELu+rYOBPimzv9pj43Gbfs6BsOncbR+t2ugNwp/wuq1EqRTMe
WMydtDrc5rSHiHm/iM6vdVThdbBQaMleqjeLmuK0QgPSdiE+DC4Wo9jnowGJ80chBV2b+ktels+g
Tn2Vw19hkrDkclehGlkj6DL9KM2DWrn4PflZ0izZ2/PeETCRFNoQQVwZ9ks6ji8hUKD1vKlCf6Ve
RbWQy6GcmJjWUJNXEOhwMPX4hpDPEDhtp/I22sZOmMumx1jd5x/p+qP2d3BmrJVj6H0NsDcqV8Tw
aqjEK1rqEQfrtgxPqyNEG78t2ziJdbcYfc0Gp89Bbmv7IRay2jNZNXzOH2WR8iyfPQcFL7EwgXBc
6i41UdswtY4GZYnE2pb+moN5zKz7SO9Zx2rfVd5rWBnEa3Y8fpbq5CpVoDvte8ciyiTJ1wFrImpQ
Uk+M5O6Hqtjr0INTnsOzclmU8XmS5VNC9aDOGOUs5c4Elxs33b6ypx11jWQFSZiEXy0xEnoWNrqO
e97muwa+8ddCAYaQs53AendNcpQd6KgpWJJ2R4ESNd6fACvPVEtU3XIYJtaK5r3rntr2seJfIAwr
5t2mX5cDEq6FHAq7ZEyOLT+VkOMikkAs+htVuVkVjHXHL0NOwACZshXYShOZjgtbTZc318R/M2DJ
ysEaq7h0VbMCSYSBLrWdPU9oXzJNMMaVTNJ12HvzSopbuxz53SjDKWZtE3MP1DwbEIN2tDpsp/St
0kQQGZjx49dQMJRrEEYenNS9Nkit9/F/HJ3HlqvWFkW/iDHIoSsEQlklVe4wKtwiZw7p6z1x4/m5
4WtXSXDODmvNpezsqDxbpDKauPbtU0ap4tRPWFhH8cU9SjqcoeN4xNsZoUMliKzh8+xR60TiX1sb
FEqsBWMyUadfWSLToQABSq+uMIgWRMdlftn+FOidB0EgVVZ7Xf2E/HZva+sOFVXbCBJhA7R4k0NN
QJg1pgc6Rs9hICuqa9LXwNpQwM9bYyoQ5ZVu1LY3RQ5YV0KlP2BrOTbcZF1S+JQ4QOlctjDvFPzo
lQnlAYEPoXRvhqdk9b3K4wWJAdAI+0DllZBSvbBaBAiw7fQPk+GwLF0UHAtTVFESOjc2u6yElQpp
1lGT5ONgqRR51KlkJykHDeKUzCYnYbDCmNDv4xuLN33Tdl4H1liNpa3Fb4Z6jUVzSTJuMEIDjgBX
zv2dNkFtTMBe+1k1N4k8u22dPavRDUhE1rJtuVRgIkLzE+8GMkFIF3n9JiYUIHdRRUeTDRSrHrds
jp2N9RBXfZ75TYIX4i3Uepp1iwTBzi/WQkYH5Bv5LfLXoi++QMR+TvrRpKPLyzBQcf5YjR6MEWRv
Rp+kXn4ttHpDWQYOe1irgiLGnKU6VDinamZpsHd68+ZAVeN5i50YYw0vylxyd5OF+FdLUSAVgEL3
aGDKQvE7hzKJM9c271H3IDeLdDCGy5bPDjIt/pkSMJSfLP4kv3VsqyswlS1Jdozw1yhspjziOigc
+l5tf0WKvAcutCmAeuaED6vbipgwiQR2MmnG1HYZToFc2mftqe8DKzkplJMDWEHibVC8AoNjnwll
JTaDmCXBGo9pDO126RQQ88OuETYYV+crT+bnRe19geeuzkJxzsrhpEvUYKbRniognu6okx5lCPmh
tb8GSXQ+ZAACh+BGaSPh1o6sDP5QQ95wRqO7gFrYsLUngmkdsxiHBKgEgQnOS2boAvws62Joegxn
wowEnnoMhp4v2JzJm53sGKxih19CaKm8rVdLVmHF2anKXab7l8Hp0CnGWkYEjP7I6ibZN1iiEwQY
3pwW5SbJbD3oYvUxtd14RXdZeui5yJFk4Ei0U8SJioYTIc+IjoNw80r2uqL4haswcJYXX2RiMhnS
GLFobNBStrchcoVr1KQXW0sv0TDpO0UwoSsGgk4BzACN29YwQAOBYHW/sG7SC83eOs78lvMLnhnb
vXarnqBot0UmJYeMRQxL/LUXxFHdOM2PqJDxJLiu9WiOzxCwXssR82JvN+IopQyNYbvudbPzrYW2
z8oT+4W0q34n9BQUUNVtTZOewek1D1v5dUrMKQAng2d9GMog4ckxOgdzg/PGvuE+lEB9ZEV+YZxP
fiZqS8JCM8hagiRfZlTPikk7ztddLTZmhgntW2n133UzMn0Lazj51gtdgvCAVPs1I1AvSQbFrbtw
2lnIaHR52Kl9Iq6rm6HOZVwYkNXhIph3DvJ7NhFbk1TAg4XMmViM+p+CKP0CNF4zQ9j4nP0hsIje
WuYLi3wlXUDHjtM/9N/igH4xdstQE7tpwqCl5Ir2xIj7O4zbp9606p8chDOErb0hlIKYe2qbIY3Z
JxmxN3OHV78VQN1gdGhsizm92cC8RkVTN1340RoAi3Zzw0/Vjky5q3VdY4ZRYIKM33TbOYn/KZbE
YmrBTqvGS+1BpHBG6Z8S4noo+U1B5SIHUIuDw/i1gpCoXwlFI+tSIm0bxRY2GkHEpVBL10yidPsV
axQvo057bg0AXkk4WczqVmRobhewFj9V1jmBMkj/kHrTn7KtIWk6fK/HlDsJ7gzAdfNdNmYuSIxc
HA1PphFx6GgJ4xjEZKMqj269sN3osu5fHDtr4TNwrUyzV8uqtGXFw/5nTvzMlvgOtYFHSAIluTxs
tGzrc9EMjh4sOoC6QnGaXWuGL6MEi8uI8oMdm8ckkkBVM5ZQjOQVTbh10PH0ioTl8tIkP5b6rkyU
/G7JJSS1Z2U2p5225OqGuHZtQM8JlhooZpvt9YoRdLhWxBNgLs0wn3VnLC6zYp3zujuoTsbphx+3
qkkxzqCQb4YEVQ4oRIS6fSb8tFYW/Pjcm1NsKowcMuIyS4x/KBHGPv4CB86BNY3VSe3fBwjioTZ+
51oT2Ak3X6NG3OzSEe3pRsva/cJQ0eksXyzE+jbNTgMmohn5YRYLGmEIayYSWO2qxQ1D06ci6whk
FYcqIYnPPiiq8DJEr9GQ+62lwa/4bk0N0qSCqCn1FGRbsAMs4soa9Z8BcLZV64NdYiuldUsvJXwZ
N65AFHJBB9iOiA5ufZ2Bbxo9GN3gkp79mnutyWf091zb1QvGER8BOShcAmZYi0tyeTeSe5WQv5mD
7yjQPpD3u3xP+g/pD0xRP8t1esGD5aQjvppdhk57qbEvfFn2VWmRrjoHEh5YShSbqBRvZpztIEnh
62m21vAWLXOgdiCTwx+mac9ZWAVNYh1bheAQb27XPN/WT7qQj5bNFkzQLMN/ZWrHJJZ3Tpf5AyEB
pnMz+36nqi/N8pepXxN6zxEsVU0TGTI/DhlYK83sYni+KB9FTfVwkRzb05RXHdPMBO59/ZhK5iy1
/drJFGXi3O4MTJDaThZfGXMXaIyMwdm3kpxoZYMLG+S2MGTQYjoLkINp68Ucfgvmf1n7Aw2BHJ3b
aULKRX+R0PglLbrjrDso+nMWA8JBTjXycWO7w+Hn3AfGNlnGdhCRuCinDbTNA2mcqv1pFbsy3ZuG
RzJtEj5p7etkn0weqjXarv0t7WVfQxIjy4ZmJT3lTKskGjcyFSOqhhJ6o51Mt1w5LeIKksWNiE6u
x4bcdSD14knVjduovdjONrGf/5/6WgGsDGYxrJhbis1VT2ELkh/D+4BPxcg0FB2ISefpnBXLNiGr
zjIfdnVRCwJoxXLQe6g3WXkuwd3PCvwXnqhJe4igZMSYxUR4ghONNYTTpbpvEHfQmuXhiA2NHRyv
gZyeabRpeQDD814yREFDRt5QnDDksNyaKO7FQX2DDEzXLJ525OfSHpjHda6WAHsMmyfiUXVaE0r8
4ifV34gWoRcEc9bDP/HNkRhJx+NlEqSADtlnik4p195wy+80WowOkfKmlWRWPxqUdSCjzBeHflex
vVhmfJ0GY1bKgILmRjlNgpy+tvUi/SRmJhq2cl8y23dG8a+miS8RM+U4Aw4CZu/APAkKJ+mo9F8I
JKdjV3zAWFhGFEn2AckFprpVoYcM3mU2hUnErSoEddA/HcHw2yevcRPXX8Bq1tGRuCviWqH2HHvg
JMS7jCi80nprs7gr8jOqJ9vAX0AaHOYyvQqW8BYnpD2kPMjtJuxGdkU7Mleg+DLkuVT2U2KSEYEL
i0gBguc4mnfU0NZ0ViSmLsvjwn7gXjVvVn1XkVkCoXQl7aMF79Vq2J8QmNkhIuq9lHYnwPdsfl9T
NnWAqjxW1RCDf1MO0KmDIJ3wRiF2lb8kKrxc9FyUnxJ6pz7n4kS+OQ0481lmOCjZK+ViKl9N/lnw
isjhDpmRq6oV0SekbgL5IIFFGvnZzyL/aBTDd6hfpgqkCEOhVEXV1QCdyam47B85wuvCTELOYo/1
7SbMW2jEvE4GRhhoES0hlW6nPDJb5sup6ELaYxN312XWaQecc59al55+aZGjk1484P753DPMnUEY
JfjlavIxlZdBHX6VprkBC4677JBY03NLzmAK24nuYtP24fuQlq6RTRezjn8HNX6z0jVthvkOH+Lo
UFLFGnqi2RJ/EzjipCCxCCxJeLTWuFaSErnFNGVjTt2W7KCnEIOtvNyGTvNEqX9CNn/qVyomFV18
sSLbtxSPxfndFjjoQsctOzIV8QtxtJrM54dmOs1OSq0zlv+vioZWwo/ENWjX1Kb4CPL+RSBuBPTy
liHMUdSvQam+B7jIeZ9fyoIOkTu1iIj+BfoqG8kh1j5V5c2so5v5pfRPLeazsPvNpSMJtt96Jx86
NcFybH+M0uQTXclRmX2kE2E/fDIc4B9kUQYONa3F07zafFmHDEDlQ+JSZZHdSlzc7G8Z+rc0NENs
YxOqDuRvbkWEYMdhmF7XDo+wuY8cfSeAfTpyvW9aNjL6uij5kJUchfH8NubZs+iquzRagcxbV2pf
HTQKQxV0LPZxmb4UAapHgxpVkXMOd7sET2DaCxXLRt5Uv+OpM+H0urlHjLYIC4S39UaxbHbLyX6J
QVnX9xZ7ntqi4BfxtXBi/kS/r2NQUc1RWr1zeG/VdHpGk3dwauE2p+dRp3ekyZEH6WYqC345za1l
j49AsogNuxIdWrHTwnBxrGrjOZzZEc3fFIYK/fG2BzlkM1SHL8cKXF8ozdmw2u2llQaikhIK1n7D
MwR3Ll7JjDXKIf6nc56b6OEVbnsZd0uk/0NFUGKlR4GnLNfYcbXQi5qzlh7k7iN37Cc52TnzHQk4
9WyiHJfWhKerBCkw/oq4S+YrHLNL9XPjffPn+IXcoS1K4qMwLbK2//pSCdaXYkje4vph4NgpgVpF
hcZxf0WoCt/CmD3ARgYUxXNRXNvGZwGCjM1SAovMdCZ7Ym82eJ3gRAruTpL0ehmrzRY2L1Yii4tE
8zkaQaKyzsLNSm6BBoDmKX3l8MaxLgFZxwpDqivFPLJF2ITyjsq1RC1MVsGDxbB54hFojY30qv46
jQ/cwCMIQhauSp2XPRxEoJvkhOCEjbS6Rw7R/qWa+pKrBqAthv4q3BEHI7wNlkQo7JXrW2qWgclt
Z7WA8tqCJWVnPfWF7v7kbAJjW96rCt8MplsP37rc7O24dkkP2OcVZioxMgTlrhf5vsiQU0J6NZRo
qzAqcVj8cKMwKBjrgHi/vE+2CX70gM9DOdMqoAmdXjLU81vUpHnrhsSG37S/8mtGj3+tUGMCGJEO
yX7ed8/TC4bTJSMIFpLFtvlgKuAgZx7cj+i9euZ1WxXHN2ff3EDvbrC0zJgU78iJ8WTr+XOEbmHk
Jud7vK7x20OBhGiYSX3LmZ3gWWKbSC05sziblO8krBidW8OfNGy1z5HlbbNdXOeAUEA86yeFW0jF
8kzQmev8o+FwILQjMWXywXIECMlvcUNSh3mOxq+U3mCfs9pVZk9vzuaDbGbKLr62PjtMBPNycng1
FlGc5agDlvOEHHgG2r4p/+Z3qATolPFdUIYu2OFLz9E+itW5EjD3RTscbXDjlraN+I1nlyJoQ63A
c8+PNiwE8/AD8qPgOReL37AizA9k1PU5PxOqQ4x3flhvpeqBpwZ5AB7OMTrlsucoAS2pNw4HPTpK
9rGIj9x+9bynKI565saBVB9RCaGDEfCNDhW0Or5AyPBcm++V358xSajhprN+Mfla/8iDQzFbQRkb
AzYnjFHY70HCa5aLwjo9OjfWd2szOZ2OpoBHtG3g4exRuyrGZdZe2CpH+bPcPbTaN5qXlruLZjR6
1J+VHhj2SRjXjKzq7No1/AgTmnWYOeIadtwe5xcj4k14k1O/MIIeVQBgDKq2kF/UfAj+rlLv0nQu
oNWbyICVnzD3pb+691UZGJ/XEap85yRCIM2YDQMfxWDiolhHxca2JftRUCoCAbK9F5QFnf5CM9Az
mbbOFH4oTjqDA2tnQFXesT2wi7OOHh8PMrSmxcV/ozMGQ6qp7MKMQEQ6VD/LfdzbjXoy2HImL0ro
pVmAplPvd03uq90eqs3YkEgOQ5BNCkZuVu949dA/b6roG0w26czC4LEnTcUvtWdbuH26t5Td/BiJ
NF+O45vKSD5GmXIxJG/USWwaEGJvnc+MsxavAR407ZlHpKyPfLtdzx8+h8OureBYsuzipA3M+rzw
ukTh2UBBvSvaPQ8xKjTG4U/5W4w6Id237foraSQgvi1E3dmusWsMTtX4y5DP5nS0qmPXBbJ0sIlE
zQ+c6ortpltqn3nVNq5ziZI0lvnBLyTHtHGXhdysAsi+vmuin8VylYrLon5arK1d487amjOml51K
PFC2L6u/XDto6gHMTgjFdLk2vaeDLPnjo+A75J5sPDtzJ2OrmRe4LXw9/X66oP2tUSTFO92hMgMH
G++YIZbqdVRv08WVwRq0W9ov1rhSuVMWr25/mWRbEOT6fRsBhvRSUBicQimrAG/A6I1S7kzJyUI2
xNZfuuSep2wOujcCP1LKUBAoiPUqtpFuPTw6yhnnl3JQ71i7sdLeAst1mo1MNZThjNo0V4yH0TWH
jz2csW+x8OYJCH+Gz4X8jwwKlktilig3NSo9FVIaiwsEurji3JVxpMPyZK5yGBCqE6am+KDeWtoh
xAxGSYQXNuxr9sBXpXZH/lyI2JKCftOazFO2qG/MN+kv4UZZ9qAiKOC9fgDIssu5EasHbw2/Ork0
w465fgk3NOcbfK01P/1cMX7vGiQ554BcT6ZK6V30dgV/A/0y3RAHy9cMeJBPl5ybFi8sGyuUCs/9
aO57RngcdqR8GQ3qpsc00RfKtN1MhQDoq0+roGSQ7haBEOiH8LHAFthZQ6C25wbREeYjGQXzS6nu
WLkl4mBzBvOC5HAKiN0kuXLbKueZUVoiX3oOGX1+6CwzDW9iJK9jugnSatd2HB9bwAfZbdx+aHSF
myw6RnxY78XkcxCr4b6ItjkSw+kG5oxtSiODA3ha2MqwtWoPzBOdxmU+QHypo+5ME742lIOYt/tE
0Czv4YwMd9pai9cUOMQYTGzG0+rZWjwF4C5xThUh3QYnto93Lo+fYloIgDhIbLYqiqlhl3xMjjs7
5zGhwguQcoakdOpblCq97Go17s9tZAUgeWrwIwRYZL4qNtEz87XmRyG67oV3jAKOTxaEYmNzkm61
9qTF144Hh8F2cXe+ytkVNRIZ3HJXMqWy9TxwzZYRP+l2AWo1KQ1iZPHOpQe5jCGwdkGKNdEXUY4m
QWfqoZYDfrUq9jKiwGERsMv/Nypbfr4ZBhyrms8ImeRDai/6zcA+Bg6FRSUxkwZ3+7b9yhJWE3ta
KMSsuHj0d6JnqJe4M8EF9fp7Wf3IzXZo70TNDPwjrTf+dmTeUJ94vE68Fnxt3Z6HhyiS/Cu+LMjP
2ESQ9detpy1cE3k8ZnzVyw1axKwzhCKFcCNOUvYw+TWFy2KFdVzV7rPwwCLDpIfg0Q/tq+4cgMoz
t+29wgo4qA2CC6Q3BvZTgfLWT9ng15sev+yGXd104TSYGLoIbN134IIsQbF2nVQkA/3BgCwlhW+z
FSDE02e/0/4tpBUkWLqvwx++POgBP1W7tfvd7HzZ1r4Dza5DeGiDriEYaXxo5THuT4yxUpnJJQgl
pGVBhqCgtR5M3rQXjovxys1c4PtIguqqvVbGT2F9z20w4gjuakbc/EsF6C/kH0BcIKLa+wpFl4X2
3m9h47SBGR4aezew4KZWR6mxnLFjsvQcuRaK3NWRj2Pf2KiMMzzeIa5Y7GUdNAbsTOjClw29QMW7
ggLGWKtEdTnix+JIQ5/aAF/hiMT6Sn2sutk7JbW41hfracVA7s137dATq5SObr4gjITRcJcsHngP
EhgdFHWJBcDrFtnUH+j/trl8pUAVA/MfLOEbZsVl/Y+iJLF+sFZw6/DmS8WWrLPM2Wf1delA39Iw
+JZJ5hRYFW9khxh+Yb11BZkcV6Iu2J5zfWUM2skY97m3qegRN/bOI0tfYEDFrvoOCc4cmQoewXu0
3HfKGbtCxMBk2Lb51igPLeKFcjzpZGkg5CBObezPdXxVpruUovutOdeJEcE1alEjqacUTcrzggx+
gdkbWT6PGXVVRQsJhLmajlh7iLHlveC446WrLzx+1khnGYAOA1CDTgzu1S5qz7FMRuXKk+Chs154
sg7VVLIKgCa1lq88VnG5o6ClAkhuJtP/d93ZDIfsRHIkBwd/ZdxCKcNLrmqs0l7G8UCWBguZvYlZ
EOe25Wnr+pD5sqvh4YmgMJG3y+lzgikK1EfJvIqFQPLjiC14AVKRot/pwu3Q3JbiMY8wZ+WbVBOX
gKwGDi3NLStmWdokZDK14bSPHXkf1clBLCKIoNNONaHKNKdoA5HYohtpPJO1qtnL9zXNYzb+cWmP
6YhUgVAY8U5KOFWZRVz4c2KjwRqv0ogML9/rjF2YkmhK4K4TbTCdtJLJGdrKCkpjsCUxEiUDj3EY
csKJ3F2euUpuNosuIat+7mriMQwcwU65lS1CuyU02nQIYrjB+Nw2t7m5zpOgzziX1TeBNBzv6Ozi
p5aTvSo/tXbxyvkrx76N1rP87Dh5Z/KnUlIeJMVG/YJARvk0uh6cde3bFZ/zoHgy8oJxbzAUq0El
ZCLlq8+pM2CvYT/KLI4VXpbmsnD668N7b/WQifR9R3yU0bDLGpXzlM/YWRBuGE8RsYDpwqRJw/XY
Gjc7hxrEg2BNzJxzazMKAgyXU87EhxVvOzDJlgCiR77QUcBt9eaaCHZZv3zIfcZZvrwk6k/ZkjoR
EW7dfOkQXLo6c4thZPYFjY86ju+uY/YZ3Tr5TVOxYn2/lPlNN4AVsGD86fQzE/tw+BxqY9M7jPZu
E7CpvHmXtU+ysdC735f4FdGHTyDiPUd1DHHSDKbhLdcbxp2RAQxkjQnXaXdiKlTREz42k6VgVIux
Fw0JUoZNhII+3oUymTsWbq2C48fWHep9vPRDLPxIpzFQU05nxS6DyGHjIk1dwe5rLMk3m6gDbc7E
XiBlmXCzy85WyiaOGWx9iK5IqmfX4jUNm7uWAS27x7+uZDfUD2pgFZxK5gLmitoDlVsmsZ2C86E1
kAIaVpSNGyktZVxoMxZD/U4g9yKlXFehRDM+sxwlQNvNjF1s5tlBgojK6r8+TSaPXnRKbPGaQHWJ
HCNEBWI8hTN+BSN8kHARIQSW2M6bcNYa1N2mY6OvUq237n8Gz31GkiT9C3XtXJlZENp8B5E8YnKk
hUi6twopRSUKVrK2AktLuellj9FQ88KJ8VZvDl6R1C8GpxLxSfiY96LSP3C9DXRDg29ozj6f20st
9J9Wip5IgvUcM9wpPQODZKH7WQ1Wy6zFHiAUrB6vVY8bPaz6o2xHz4WSpa5+p9DWGyi4i0QOb2cx
GJtl5yac4s/srO+BTNO01Pxhzo+YsfdK0//rQwMzOW1EzeqrLC13nGPsCSqtpnro8vSjliON1csa
KlidwkFDZVPbBPlOJ1WBJND+TpyZRl0tKIUyqJOq89sU0ndaM7ivSPFCv4G/x+krcF0RahfbJOyv
6g8h2bXsF9aYtvtkzScDx+42P5dTdpfDMWUBnh7BbOD57CgaehIG1JqBH8h03R8syRcS8DDF0E3m
rQxsCIJGG7/WQhOnc66JFogU/vAmXjXeuzZrjxnktJLaFa89a0j8ulskjjL685k4M52Uq2GYgATx
OSrqs6zHT3llvWUTFEGBjwDkw1EUxV2TxXFVB1MkN7ZCgnoaYXFvj47MOqJRgimKf9GkwyoHEMiI
EMJaS+QNzpoTG8AL2SSYrTlcwIqSjmxrwz4ezwZDtoYYKiPk068sk6e/OEqleVEd8c9sef8t6X0K
78281rn9TU3BikeM+uGcL0Z6IKX+kNtItyfB75d7BmPQMjX/ptY49nB+JWt86qA4b+yJU6UcjgqJ
Gxly4owvT7C6LRntLsu1ZjmUKtqua61vgIJYWAisgdSFwqnKsNMw1s/C/FtY4VvGqbuJEXDxI/pQ
XJ8B55+VReK9Mcs9RAD2h9VB6yLfUJJ97ZDSEoOkZTAY3Q2BjFX8MfI8h/p0FrP9wEeq9f0T4HSy
LiQQbyG9pUqPz2MUeBoNHaVHYLPdlIHfaoyZtXxL+7E4V2i2D1thfN3qu7bnil2nYwn5BjVzxv4u
6kNTsdW0inMbG7tsOLbzEGRFd9U0nJSG85Io4blJ37UVBbmu/TXUxpi/ij4JEu251bBh90woCtq1
gUFZesqQTdrQ4maKMZNA8jXkNkV/Jkh8JCuqopx5GoqCmWOOQuh9Sr+z8XNJB3jjp1L7gbsJJ2rZ
dKx8oTwFY09Q0sJciw0hPi0UqSXr9GIyvJoCJOkQjVKJD9il1HoinMjGXxK6KYa0ZpUlcKXozVeN
dqzjc1ESaVtPMZ4ltjs5a0ZAaMRkotNKmY8vnekKOXVDqXTl+aCQ5pb8WtFH22F7olPmMPMlpGZQ
B9nKdIBMkFcrlSs4ZqOs8qbxvbU/NfsT9BlR454dP+rsg9ADRj0jfRaKzKE4dV2C0FDfdiI6tQkH
TJ/vc/DaUX9V11hLHThR2O3SwvBLEGSVYFYpk2TWmhBjIQOQ7KAMDqtgUtoIbiUUzVehWOtAe3gB
+hoOyvwDk2tjvHSiv1Ra5CfGZ1miRu4cRr9/YDDJ3Il3cA09ok7QcGqeGta8agjZQWNNAIK6+VRP
77LtnJWc5XLu4hw+pUt4yLTloE4DsSiCtLeSro6dnHrQx/BLAS7NCuJU9Qu705K4sBndhgxiTprY
UwIyj0PilJUT65RdSoxshJdwFCzix5ExElhDoRnvOrUYRgISWfSpfcicwOyGt2M046AAO1BaHk0k
gxYQKG7kdK5KvVvhD3TTnOmqIW8b/jSRX3UxX4ZQB5Nj3VQW7X2PNXtkDDJ29BoCGXoo9pyaN0RI
QZTFu7os2UjQyYKauukMNxObfzuz5bmcbklzMQDMbZxE3kUC+0coX1rCtDmjb+pCDqUhHRvWH0Zh
/2uQBEmLfacACTHuy6oF5Avs2hlHNEF9VYDgOK/DP8kc3wgjOiqL+jDj5YAF9WShtCTuBKo7KS0S
AHhLuZUwSNUKsrA9BZH83cXnsIn8MZQu5c4ZuIWrAGLpkzoVF6fQdtnSXheTkTY7G0dx7nPSwj+F
9z2Ypxiz/zQB6YHk+VJiXImQ5iTIlDWSbgCr7S1o2iVN7+Rg9q9O2pKBfikvYmzRID+cBapEP35j
9WOKofDZYm3AUZj18V4bbebKv4Kprjn67IcvatzvpVLfGmH1J/fIhpPoee5zn6r0So/X04n0Ejp9
5nSmJb9opgLeRQ/4bzKQkv/kzr7Myez2jQZETQ4MACUGqLW0U9/asX4XorsYY3MkD5OQ4PcpQ8Os
qidolwSqj1yR4tk0LOKsQGbFKKuRf7XL8M6iiNJ8Z1r3LtaCZJJIn8jOCxtoyD5g6KxHwXKyGcJ7
y1zWKFAtWbiPnfq9Hj76YT4vWfMoh+VdVpOzII0J/z2szexHTLeehNNoepVo49KGKRJefnDMxVld
eILSR8qHO0VU6UWyteL6Ds+MNU40sD/qTnCvgOiSJ99nXg6ErFOeeF991FBngdsh5zU0Yu3HnkJG
jjW8mORb7rtNk3R+FCVPveqQS0vSo2GO1xzxOmtkmqER2xt5wi8qUQwoBS+TlD/6xXkt5ehhMAZX
GNRB+9kXivUnCzykVkZVVQIRZoQEnbvGoixDDHIehdCeVdBKsIShaPSXrmLRn5KFyF6+yk0g+cl5
QFZchOLHSnjk4bhuWfFY9BP8V9ehEKABY7pPq5B5eUBbvo+t9eq0yVtrN34dab9thzInrar3GMkA
4eT+1LZnCJfkE5vOxXDa22yobsIOXq7RVlnLsVmXCBZ3eNh+IIKQZSswDOUj7u0rTRgnun1qq+pk
6avOoo0w4fVXW/d7LMlFbjobQ+CvQUyyj1lfEOaV4S7oq+4Vuuwrl9cux7ChTy8woN5qYukqkb9I
p2lsL3aTvXS1EhTVyFOKmqxVfurcjeMpyCodMUjfPerwHobilwIJRePg6evXTYo65ukJbVv1QNn0
PetnRIm3sWoOhpK9q3xIYFoREu6atWODThWES3jMZh62Wf4FHxtIUYK+/zKSOtIAdsoGdmhpclTX
lAgDpWw9KLQF8aPJlUslFDcbxW5sp0vc9f9mUV71XPJLs/lfSol0jPlo1DN7zieNNKWtGdL+t9YX
BJebts4WHMKojelDsbprqZRnfUa8CcdvnlGuVx9EzV1VkA7+kuGdsosTdUWkam/mUhN7ZTOzlIad
Xa1VR3isInGCjwQHInd750S6ol8x2RwlDiCIDFGuBC3Kl5Z9ap1kq42IN2+1N2WfRQoXSP2rsPtB
4YGH9SsGv5OOI1VEV7+Bmwca+ZrlTGpwxUVIMToEA7yySv5N+AJh3RAgdj234MpaLsCQ0wBuxrrz
W+w1MuPUAhVDl7Chsl8bJlMSdrpZG7DawDCBWWLm22jFt/RQGrs/gmEpFb7siRksRdgcDuDBYB70
KCEM0JY1BE3sjswlJCAu2TyRL4aMTI6DEcRSTHjfhMEcb01Qw4xUFfQIFRLdtyRDssAPZ0cfUAXJ
l513RVqTZBQFYvit23k7Mi2vAZH16LMGh9j5hm0g2ybNsd1lziHokwyp37JrmFI1ju0RrMd+7CJ6
shC2W4PFhHWzVaJv070FcUyDgk5B8GCRB5dV1l6qngRWrGx4maqrBJWnTQHaSp8WU70WfazRGSij
8JKuISETlu2536VcLzPO315HDM5aGYlZqIEhhiGAbXKYZOSphMKvuaUQruwErxkNoly+6p3lSizH
GrXfklXBNnBCyWl7ZhRd03QIpIYR2tgfKHu98CLQemYcK+sbEMJC7uCkyhgpuUa2i1n8atELcyqk
eR7V+TSz/2aum9ZP1vCo6+lAPojftwFnHH0VH8LAlHGVKBIs0GLxT8m1rTvGw2rvmQ2iMrgRCXsN
C5an8m/GnbsQcsWRqBtPyCU0x2RfYuxqdjgYyFrKXP5vFK9as09U8xTpwwFdt/qBs83Xq9/1PzOu
41JsJS0C/uI6wQRSwSCGDHAJ4N7EzKFKZDnwDtsfrsTN2J3QN24KbM3t94zgSY4YHhs/oqTQG3I2
IE9hwQPyljkP1BpLfQZ9AOFx2q9oVzU7DOZPJ916seOf1NIXyP/O8KaXgTr8wy7SKN/4Y7PkQ2CD
y9IreblqB+jrDpyJM9GvanLquOGKLjkTVnaOMVVg52z3TsQqshGXzJ5eADghY6nPDI+ZLkaWciQv
GdUOEoW7/B9H59XcKBJG0V9EFTSpebVysBUs2fK8UI7kTJN+/R72YaZ2Z71jWQL6C/eeqzVbsObU
sJ9N8dMgTsr2LnMxW71LdZrk9H/Znaaf3OOWyh4jElrDulZRB3DdQ/Ll4kpYuWrhTCeHW9JD5+kg
P2ACSTHdI6DIo3GpI9mvx/eG/RO1AsuiezHTvNM/0Okshe4lkCiEtaTKMhunV0WyDEEBkinFjcEs
1K62AFMYvxqIss0X+HcJnDQxK6KUt1RIyXB3IqrcdilK2fLNw2AX2Q8N1T62Z9bvEGs4Smo0Scl0
DHGYTDj5FQS3Bst1ExqgMbho8ATAdeFL7WUQyvX8QCFmdWWi86j0fiMRlzBfVZAGTP0U+h7TUbZ+
PNDCGk95725pw8kiqulHjz4ixa739x1odsUEu8DiN0FTUMB9bBShWjhSbqE0F0c6H0t3dk3FAIFx
dwMITw7DQmfSpNDgTQVbnwCqZYX7CpnnKLYpTBgHdY7F98sJ0CrYd/RVspew0KQCeIEdNmAyCipr
UYSYcTAl+9pbhSx0YEl9cWC+RiMNJC5ano+MwQC1JetJZymKKNdAQOFxVoeMCZHbIudchyEwhYix
IKYIor0KeAYjmKwOV4oTo8tNAMuVrAeCu5Xg//WhoDcRkzZvGzVMDZJt0xAZ1RNxEqEg6I2PUabP
nBgrmsZNjrHEt/K1ODBAY01GM7IuWcZMwbQE9E6McAkf13rRyK2FWWHiuxlHaH2Aavow2aWJuSn5
ERKb3RjiJQ6tCymgz6R0VWwh/BA6WdovZ01pVMYHaE1r25v/bCZ4wtEqzU2PbcrrrcPs2CX9et8a
mBEDoiyKjNyQHgqKTnYW8lgkxTAxiall1wZPElPLagI5bWxzNK7K6JbknC8ttA3oI7aEp+C1rp74
InvUV21YwRjVlrSTG/ChV8gg67BFX8RJH/bRDlb2vOqN3bdG/aYJO4Pu4s5SYJ6hlvOvYcbMnV+k
twZLV53N+OcF8z9E/ePSyvC/R38KTGZfqbWm/1YJ3Zd7GxkbAQZc5981jBxuspY0Azv/6KoLKMP/
nUeoYxxAl7pFH04tSgw58nxsMvCd8b9oObvYR8ywDp102/zT6LHC6RZoF31C7MsJjGDpMGIYCpJL
Lt+S9mxrP4EPxBQJjO2ST/amMr4O+IjGrrxltzfhNhWXrHmLoksfPkT9S2R4Wn+47aM03yYGtiZr
11ojSil6BwUp9Y+CnrxDUzWwUsmQf/fqbKtnI9oM1FNe9DWi0QbeaLl4ODb6cAr8M9hxDORPEXpo
B7WheAL03r8irDLTs65eJ/FI41/Hghqewc6DUXpRdH7DLQxJl12TVDwad4Mw2R42iYv0tIT8YLCx
7eQvTZuVbYOswArXLryYKwhhbNT9tsGep9zWIhGPODZO4UdsZD821X6GA7hlaSThfbjdLeqgyIzV
2hwFAgAAeGm28cnlGNk3jAgLsokjD2tYCArGTTCPmOWzdx7IdbE1gD4eRGkupaBwEBEnlGD94q77
9QIL4Vr3WNkmbBKZdNBJKz4GjxGjSC7W9DUrhAGGg3HgvhL2Ux29deOjawDawWTJ6OZcLJx5x6Q7
vWWSRvY0MQsz7hjmpHbwirVTrar+L3L+MVDuGha1c33nMr2RCHsRzYDMRoqJuhzR4aRKdKdqkRVU
H52N9NVezmbrOHmZQBf1YgUgUk7rRGfeTnGSEULEkeETqdo/A9XkxRzz4DaUXxy5mvNOghuX+r80
AAJxNaKfyXzVUcRb3a9tQoa3Xvk4zemWNZeu+CtHiOInKXepXDaMX/z70AXrxMZMzNHbbPlB0vGi
6mMwx6eGHpgZQP3MKrRHwQqt0W9x+FasgvhVtp8Z4hgART3mzbZPQEJRXexd1+KDei6dbWm82Szu
2+KSU5OklKCeei+oB0JzUWgj2pUvyRLbQYpNgNGTY1+4HfvmTNQnOgqQOPFrAoxk0t+KglIbBRPu
n6BHze2di/5fb7DHzg5efbKLy4SiTQbwP5iFNxklp2CLi0MBbEhQzFJG7pJz4rCqrhDaOB824vDC
68ilRSZpfxFJvwAW0XLvpinzyPAmm09eEMZwx3/k2sbLPitUaLX5Png/ESiKgpVIGH0zkVq28dlq
X+q5eyyOSp2VewmsnWe+hPGZ35NwHRT7xDqhzR80BDgaoHBkhRZdOoZrLh408e5si7JKFntUjTFS
z3jYYQRixjetGn3cWco/SUUr2vbbGK2p2+OaLLSX2eQ3NbvBze7zv2oqOUxhxY4b9SSdKL36tg9r
nrrjMxAGIOlkT4TXvuQmnbC8Qloy4vEoIrkXMdoMy9kPyTEYiJ0b/znC2FQgIQjGWqueVsswiRk1
SE40jiCegf/phBMYYMDAtABUtw0Qiom1kb5iU0y3U0jkmfEZav4LoPDvAA2oHzLpdttrFBkXdj2f
VlpvhtmShR9Wtc6aE7ZM1S5itqkzcJIK2JtXHKKXprYgL0UntyeFI2xQjA4fojauSPVxQQzveiDI
LBnX8H+3XXKPTMGaEqJQETPgzDdmH1+J6tyPvbY353DRYDgklFW57FbJDGivi+OYzs0aj5s5L2aQ
HwWHmhNhulPj0VUVuUrYNfr40VjBjXTTS0d+dY/NrHHQiQl/Q8bnNmN8lYpvDSFbTxovXIR5vmZM
9tb1e9xWzj4HmOXH2WZK7J1PiePAnASQgR7d3QO+10K5i+t2ZzK1dEW4DXxSXMAOhpR8gqiRgqE2
iByzxWGpWaye+mkbS//VdnDimdldiEF7EnbnYn3eBS0L0rzv71PFZjJg60+K2KUz+ZYiF3dn5sGG
JYM7nysA4RH7Tna4s5iLh+Ow6hdjr5CK1MhsiWyiLjN+SpI4bTH3KNWj6aFkiUthtt1hznXNfKYq
aVC9mpp1dFS7MaKKLZwGGcV84UXuYpQyBSvDRafDYJ+KZysrPxu9205g02fHZTYvjGa+Vm/TDo/e
l4KoNxIl9RQ0RBWbzjmh1nXJeOAQmE61SWHhw2ukBQeqvwSZfsTeeOmNHjbVX5d0L4nJmnEI9b8O
Sh0lbwk2U9eyf1PORWrJT43STftxwHlM5EdVgD4GQRLxbCXC4NgPX7I6JG+Z1G424jwf9Vpdlye8
TJ8ZtpEiI72b/CtWgawFcErYjfE9eJC6nI4XXUUsFphF+MNLbRgvFq8drs9L7/bnxtHPIXvCLoYu
Ur4KNX1VKjxj+PgsH240Uouy7s9nlQRIT8dvb1D3jwPPMTODLkpnzb7nYMnx2kDZd+17L6Ot3/4m
0MJKqb03ujxbVXq16QNRCqwcJz3YHhZLZ2NPzOmL7jI55gmu5NEx4+PI8q+BA9soskL1fcWUP4+m
o19Pm6LLrlB5HMJwMwLOdS1gWGMMr1EcPnzJ2lQpTPaCmXEOrj2jlXNzscKNsiqHemUSe+G5GxPG
dIqIJo3lc4uWN9KCzUCaLpHDQMZ9oicgUvcFa1FcBjzYQWyc9ZYoUHLpFQcPmVrAwtunUv8zkrXH
fBOH9mR+5z7gp5zJlGJhUBjtNg4ohN2bAjdSJ19RN+4mVDqxBZYzclZm0a7n3jAE+iKnu8OU1Wab
yzeyR+Ooh+XZzI13mUyLKb47nbaP2a5LyFZjgBjffFom+sV0P2MgYWDAyQ2IcDmxDwXTCYJi62Te
CRGT+1p6Fs5mBuAEfmM8WtoRVBGL6QKAISd77s15H/ekYD7Ihgu8/+c74x7YLjpIYxW2ajs1qAgt
g+nhpzWdBvSjhBIhzw5hnDZef7H96AIn9AWsypaISx0xUjf5aFgRQLcRcZAhloxMraVGGUUhMXSP
OPWQhpD5F6cYaIB6mlRaMWh2BM95xpAJHooDabHecmqLbQ4ZNOSmL6U4x/wyHefs2/Kctqj3QW+J
REPAzgL54bjBJaDEhT25B1r3Lybnri2jXcaGQSlrK7TyOEITEDP6Vct3qUl75o7Tzo/cY1H9tEh5
m9LGrpHuG8/Di4CVXHee5WAe7Ud4doLyRfALJNuFtATo7eZFhjglSvFZoWouwP0Nqf02jcZ7pGv/
giE9B820AiHnPooxebGbZJMqFJCkctkOAzqM5ZkR7HO7fqeRtEKYRbsIuRdNfwcRzL2JYkU3xJ/y
D4BUAJSRNYNLCMFSfp7c3SQ/fR5IebCx2isJwIV4xnvyVZAwWB2bfmvU+ygCmMbleLT625Tz0N6C
MI2SuSryeaSAJvCvQfUex98hIDWbX202T+Mj5GMoXMZjuC9oETzrLLJdjdSV9jVbFc0VVNRErJ/1
rbA/ljfD/BvL6Cmqz3H8WQ+vjF6Hh5GfpuyDFchAcW9dW3fL7I2er+werrfJjJ0ydprca+2uANVT
eQvXf9bHfz3+Tdarbv7RMG6Q7Zsp3lUN5pACD59Iq/2AaeJx9oPhCtnrT0LkQT+/3JHIHes3rb7b
EvHZhwD0VIgfaV0NLlsU6LO1bI1svUKukV2mGJjVrVYfVNlWdCOtG3cZxRXuQlf/RYLAurRr0tU0
jyxQDiZ4EfuUsrJ844fvoiMkOk4zNEl7Szu4+dVx8V8+tyTm5eekwlqL6aamWyo8H5vTH16J1VTv
YMi/ECi3MKGEJw13Lr9QY1P2QsFrHza0SC0/Ce0IY6OZvlRzqLsPt98HFH4NjwgGfxor7P6Q+vth
fAGdUSHkYhOZPLdYYfGkir9B8VZNryJ9BzU9ISWMjm77XLQvhhdgjY2eTPkbSblPcTNR//ogeHzL
ZrM6s1wXZBiynie9B1l6BRN1CK+QXuaPl8u7ELswQE8KOjJBi1Vm0O+P1Hc6xlXr25bsu9+Nescr
672Dqg8l4GkXNMlbkP+08nOCTNz17zqzvDYncuxhacdasRs4I4mOf+ktYGm2w7PbbzNvrZFDT2a2
2oXmNZAvFPQpFm7bBfbw7Rb/DNo+cBZW85VAGDbOfvViTStsm2VIsglP8FtRMvJuf235Z6pbmV3J
dAqLOwN7w/9JxWtLFc16kXtAMnl1/WuqsVQSn5n9HNA21z44v/GrsJ6H9sRsOLVhtixgkNY2psw7
N80U4964Geq5EVDuMfXO7LtrPyJx3/vTv9A+ZvKA8CpvmaqSm3NyGNvKd7qXwPiMsTTX3HEDA/Y8
RaBz8kBfMedizHOy1OfIbj4bkpXEVNCCJGJt8mQMycLKfud+e35O8OKBbDKkGM9e8TzyrIfqHnXg
8b+y5iuCFDMfbi8ajz//zUNFTHIQaplo1WXP6bAOnZ9hePfEbyz+HPdVcXkNjNyFJL8Ge3ZJ5mZE
i/zV9YC7yqVTI/Iq34V/1KDNOMsIHTaOd21WRGNlDM/SAt2ybf1T1+5U/ZJOB7e5tMaLdF6c+p6l
Z7d5jxFkebb55GI9Mbxbk5wBvmv2yU82/EPKg9HAmZH/+QHYAfmQUEci6MMGo3QYToB/nkPnt0r3
ZLTrSEj1c6KdR3ED8kyLwLZ6wBl356PXMZzAPzD4SET5VombFTzX2KyNdI1pa2zQBT07PcKjtzD4
88xXBigOxkFFjlH+JZg2WRgqLWZuOjtKpkpwc3+b5jwE2A+Kt4xBKYeA9F5H76WM/zXTswm3xnhP
q3/zDYbHVJ+9bwbwVOOPiWKPwWJ0bgnD7iB/UulrYO4t8VxV66l7YdM2YDIXrxGmAelfvWKfJWdv
RNizrNU7USDgwRHGHQwWnZY4uBTtxs7wTyw+fOa1CpfB8NLN4AJMlK1C/D1MJTgUaD2pXzjLRAsc
YpztNxLtH4FEpYyQ4TxO2OpG/xHSEAQiQnNJtNGcu0ybSuh0414zzbnnefilJdX3mCYrRbFjjM2v
S6W59LpHgvvvqRTMMCTLxYbc34kAOZb0+nlwKI8H1bx1WY/uPtAhjgRgxqUrl4SIkKOdEXrlOWRp
l7G7ygjprNrs2RAlKCoDULsRIIIFqM0nUmkJC4QyXkK+t1Drzug1rf9NqhIREbxu1wztVWE1CNJ9
bBRsWf6gfLANC9MZdUBuPA4kB23+YG4Nl5GPsgrGuBYejNiKaeViW1ty82Ubpy12FPr+IWWCjF59
o6nq7JhqGffm8v+FJ3EbqADritVnuJ4yBLhuG4ZMOBwutAk+Hm5WyOKTWtedvk+JUWG065x1WbKO
KoHOTCO9VTlsWluOL3BcLR1ivx0zMG5H1Pmphn4d7Thvhr30VSjWRDQvhyJq163igSgiGqhy8n4z
oxXrBKpZIVjixtpOjkYEjqVZqiiDAqE7WCatcOQevg6decj0kIDGtGFerWlHiyKKZWlGNUiXTl4m
BwObDJc+jHy16uSH3kbmkpyShiRLyVC3q6qZ7BN8KCze7Th+Fhp+lnpm49p5PlBtFAeZoJUsAh4h
8+cNpX8nCedGuMR50VckjXs/LsNyPQcgZ4OWqwDg8r5Huz4GuqQ1vNqe/fXCpWUbWsjL7jByPkCv
INFEexoNTDBs7Q9RZY3btrb+ailzIp9+rCydKR2ltlCdHu4mos/XaV+i+q4ZsZPYBrg2qsWaSWeu
v1kG2M4JHYKyxSE0imvV1+XV4AJnrQwuFndXb5ffNmwbonyaA1uSZt8VHPEWTWdXJLANNNC9KFkX
YYsronLSW44qqKkfE4ag0LSNDdmIPDUNcxmiL12MTVFtiDVajblLqFcfr1lGSgQn89RvPtfJiGYO
7+b6unGMv1IwYVBuhR+RsQDfWTb4gkeMyqLTXm3NO4FhyTEskruWe/mLzKqKhMxu45fv7YSo0pUg
R6PMyneKPK6xk9pzBFPA10W/jyNKnxAHMGT/Y2PiFUvdGCF5yFGbqoNRj8/JrH3QOx+9aVlvLI0O
3itJec8YeeN9YTcDkZ4oqCoUK7+J4eEMmLKHiDvWYrpTVGgmzBrIHX8x9UHoHMdMxielpg/ZpPl6
ktFG1yxz2QIoxBdvpjsv95xNqAimymRAugtazqex4EucZqAmmkxQy8DgrJGaXWTZeRsRHbkqfR1f
tBs8hgwfFDAjF1VNrF+6ZkJKP10HpnabtGSZbCvtw0r8E4WXfxiKHghLi3skizTWGK3BhA/MWe+e
RhcAwVSA1hKe61JXuXuXTCxqkOAMhw1hflMcuKr1hRYl0PmT2VvtWBfyZfAGJOlzlznsMmJsBGF3
NfJ4mVqsmGwnFuuoxoSeICUXFqaV0rcwzOrEuhS0T63/VA59u+wNeBjocZe1x7irtya1MAcHsbEo
PmuzT5/yglAJS6txz6Dyh5wfLEhsQWzUkcWRMwqTROQiN2XAq7NzzlJtG1e0SXbnQXFha5TEKOod
VYNVq/y1YFyHVJqPwUpz1glslFXpsCMLu2HREMZBDGK0qjsbF4V3GhQS+UaOYPKRVgHS7nbdmKOj
jadHFJLRpYFJXzNZeY0z586VtqFk+2PyDHB1shiPdv0b8H0TC0JxAnj1sOOG9bFUVALGjw9hxi7w
ZZDBs0NbdUl8PuM4HhtuoHCXCq1nShT8VQIDVzOylRyQIICeUguLzldX7SXNsBDHWQ89zrt4GUw3
zceCxdyChzsCxZRM6ZWq3Le4DY++qR2Yu2kuT2mvKB9db91ACl0VJrom8Ze9MATg/IpcUd5cR4HP
a3TvO4Xtu7FUvC9MFl8aswnUQsGpyThFDHGORLcfWX0CtrjHPLMXDiagwDFXRctGQI7BUfQhw6QR
bQsh8rxlNfZGVmlpm9yg+JNG4kzf0tQ/San4zIzvnjFSPDpE10N2IGW4Xol6+Jvv074bK/6lgsIs
nxsnMneRCVFAEeJSkkW3kK59dgNOdTftCI9O4cM7wG1rSJA4PlhH8Dh5Mi3EwU1s6pt6yt9m6DyE
ZbTeuj6sEo1ojqATSy+a11PozaaQybg9sSlFovFqQ5v2Bpty1xY/EdxnBD5Q0md2XpxZj3Sq03OL
FHOwXvop3XvJ+B0WShDXwnyv8+dtauqRu5AF9hpqKo9ezELJ6JJEtKd6p5LjUuRZ5XNI302izkpr
zqTijl/XXoW/jl6xrH6zjjltEJbOum8ObHBRcTeSjTzSR6fyL6Nwsy1CdpcTkmzLbDU2bsvDkLV3
l1bw+/KzU+lsIUku9SKYUrHTnCJUvbC5nlvLBjyvtze/hY0UQvtCbquOHiuY1sQKMnM4QT/7PdvH
5tFhPWHRzqzzGQHTqaXjct2JPpf7y+SQ6SkLvXrrd3TuJNGZyzwDbzohdx3jPxoyzs6DP7H99E3e
TU2Yr5Grh0ejX7X42oWLK8ltyRQrLbxpLCUhSTb45aqzNfA+irY1n+zBf9MmY9GZPExVSBCgchBZ
FwWeP3vknBrxULvcx75pfUh9uhSaJeiN2+MoikdF/kc8dGhGQty42kV6KlgDm+ctY6s7sgeXyv0O
DG9dgJ/dlbGeoge9dX66t1usTH2YSW4ezgRUu3w6fg03DL2LljmUpZi3ghh/KsQb1v4S4wDRdOin
uLty7TXLgRdYTf1TNTNkp6vP2ej0S4OyMdYcZEZQzQqyvpLM3qSy7hneQJ8dMOyn7iNyBagj7DDI
ZW/eFOPWZczgM2ddNl58izJJzlZUPhp048vmf7RIjZvYWOpF9j1i4wr6GHR6yBaml8av0ryb7iUb
UVBzCpfiwHI2Mc9dgC7hZ6Piq6VzWXoe+m5lL1uhYsxTr77Wy0Xl3r0YOCg5L7+jWwW7sQUjx3p8
5jP7+KISRqM2WxDeJC0+OYk3p+ABmh9cwgHYg8S2jQejSwlm9YRHDot5zLvms2vVSxrfme3+hkG3
jbRuR/rb1kZVI/VXo8IwM7Q9y2O7wnesfu34z0tMBl+KlVKBRzuZpwYeqaDKTR+Z49yRUHBl8FnE
Jk7HtCi4VWP84gnwWZGRn9UB2+rw8IBl0PdKY1mb6CZs73GNKQFAM6uiLhz3AeVvo2jIK8GnYcr6
ebBRq8RBe7eJgyeCgNENxrptS5EHUaY38J2wDmAHuevmFOIUmspYQil0NZNpsvftzv9b3tMETAmt
fW8ti9GxcdFgiZUozJZZmpxsn8llnOkm/7HVFpktnierQ7OjE/JnJaiMSg7yOKbJZ91L6g25utb4
C3YKi0RgRoTb0HEiI/GtqibFJTA2VPvglUyT5HmP3agJYatqcHLo5CgKC0u9HN8sq7qm5YZjf6XX
/a+bwtUOXtoJEEvnoMNsO7UVuX2wJ5LCq6Rd/v8VxfzXTEV89uPxze0Luqa24vA28c5nSA4GH9w+
iHG2Nvqjn7zPQHDOVkzFn5jTTl7OUVFhzB37Zof8hQvW7p5TwMUG6TWyROcQ+9ioNU28Njk2GnPM
qb/OSkN7FzSqWRh6eQ9LSruoFCSWpuWtasAEGbhzSkX4oKPFpPMIHFBaAj3DJfYzyzCVFW18c2hb
0eF8ZSPtdvjn2W6/rk2AhyHdZEO202zAglWTO3vHrQYoUblckwO+azQ17K0yxLreoequHWaZHjKM
qD9C6MZiUPY3feJSmFoHHOzUI023gJA4uPeKsQO6q09rms+JpqL/9hnPByGqpYpHQagh94M5nOP8
UsHVdzrJBDVeNzKL0bInbKajDhEsQA3XubeJ/uYNOG5yMpoaNzv1c7CNn6r3hmcUPzaaFyX4IK3x
HdE0FQ57UQAA517Xv61gVrA3zjHRw3scMhscggrhdIGZH9IPO95eW5t0n09jhxjHD16tRHvXfBzi
UWAhiDPYEleW+20HVFOIMJAitYA1Bx/2CUOKRZMG8UZiwNRa+xBAf2QAgbqylp73NCazI0fkW72Z
YKeVN1KWF7o5fRYNzSiZNcx0nL3M1UYOPdDCRBlLBSUahTpKU4nyBn1jDgkg0bDFQf++GQUxnOwi
Ws6ihzEj0ogXQ6AsSE7w3YuuxXyUiYc9PgjXMSRg1F6ut+qK8VA2Kt9nZcVDmGfF0BxBVMJXEBF+
7DHMDvhQCICtdxYX8RgzgagT8KykUylMFHa47ab0ZzCpiAMH+8GY76O0/82JrVx4lSBNOjklZfpq
iNpcJuYbWquPNipv7T07UZXMtBrY+2OIrMklcYph5bp3kVabHgGCdHhXxFh/yRAG+Pvre1sxuE2t
pWhcYNNxMjOgOQWYKcO3+8rt/EnU7nqM7XuJfmuKtR+3Rj5tq2KTC5QWk86JXxI5kEU8ocv+wyiY
thL+Djai1vpt0zrElCgEWfpIZWGRvC41Mi8yqukOPi2jbo31mulVq0C8ODk02N6wjlYztIt9XIc3
2nXwp0EUHgLTWrtlLOAGYyMITLYi0RqjIMQs0sOYZBTVubMMnDS9LVfw10beHtJhzOzNU0zLJWQJ
rSLIUskAsUu3hMD60J1Crf05KLHGYTil1BymuiszPHLI6wFShc5l2WjVVouQFjRROs5CNZvRjMol
sQ5whQe92UYdMjcPcn2d+WJrpCEcq5bEJx/M8CyOw0uKsafdNQ4CVw2KSUvX0hcRTh27vU5acyqR
9WkmoQdUbgy3sp9Ydsx8q2Ongt++1b8yspaM1sESAP8kTqebIY0b8FhahjzEUmSg+bLrl6oDdeZE
GONTHFXNAFtQsyeiY8V0USlVNRGlLKNCb2tynVAqazuNoGx9gCWcUM/lVfSlgvCdbo6fIWrpMDhH
W73YVRbqGM0gIDlMOPv6meZSrAODlJMx4Hv1KNpYQHDRM/LT5PCattVLrE3nWYjXBAOvgWYgVkm4
i7RTVZKZl+f2Pg7Urfa43yupsiNJ2YtCmmyxXRfBzDDoT3mJ7DZNIioND0iknSNqqIyBH5OMqSpx
t5yM7x5Zd61mXaY53lWK8BWHIdYBjvXKrB0eCTkeNkEqgivahsqeG4uylmSyFMHHq8jCCE1/eI5m
rQFWo2Q0+oU7fycPb1vckebnS233S1oZTKSs7Va9d61anhFtZRHioL+7AUeQbX6SSoTruTpYQXzI
BvXFIwbHWoIpg9nBFjfkFkHdt+93xyJwg4XbdGc+i1Bp7x5B4DbGYZakkBixTwK6yebBISV8EA90
SUGKMqM5BaVYj3OsRlbexy6/tA0Gk0g3sa4aDz/Uab0kL6ZNynVVDTeXMCPm2jxdRi6Wsmj+Yfis
lmRgfqO8vNUt7N4xx+IQCaLNJkGVE0sm22nvrrSuDJbtb1kUZ1OTO9vVEO8UxL5A67tItDazO6BZ
6L6Feo5MjD516Tb7+t2KxLRvBTbhvAfJANYVKoQeMYbuL62bbu2ywlhYUZGrbPbEDliyCXWwUVwv
NdP/8iwGRN4QXDVzO0bihpLij+ALuRp7ePVuQ06ghQ47JNvkyWZwogW0uL43QGcq7wrP/m0avl0Z
sLPTGQ0nc3DIwGa2a8NHbEUYm8psYsDMqLs1BvKbiRMDepIwlemCM2cV2IvMhc6hI9+qSjEucuV9
hGNLJRbBvE11uQ5WJknBiAcpJUpiVMwRGGoPCouJMKkbMXQBK/7uTMd6Eq3x1XdxjZxsNgoyeq8c
+80IggtTrWdCgw9ZZHFe84xhyLxswSgNJseSraq/uhMLps//GjsjIIInvMHGO61hdc09JGptlB6f
NCEMu619nxPWhwEnenJktxtLZEJNw3rEcHgGU6HOM8QFgAdIkxLspI/iZ6FrPuRBkqAIbsNbQDeT
pvEp1Kx+X6cz+6ZbTPb4pcX5w2ZOJC17JyVywQnva4canaGp8SYi9ZXo7psThQv4gQOaJ25AWQH1
idBUk+/QzW+xAJwBP/pTJzYXb/FwRG60ZKb6mSJzaBA8tVgchZUQO1t5lNJULpMK8qUveQzrpfPa
a9PJJkSABhoktTOfdeaGQq6DaRJZ6xxNTmMTh1ATOwAKf++38T9B44+U1SBgqmc75TlCriRhYV2G
xDXzk4yUs+h3EMndbZw/6XMP0rU3OYb+vLgrJbGaU32LDvCMauFCVKlHlsb8G2km8CvyeSeK94/t
PqRRw8HAYYuNUabZyivNG35YPAnowvIJ5gHerVgQ5BT15j7mk14PDjjJEIuijGdWIcmKY4T5rbXh
ac4aGdLc/oYJpxniB2+Cza77yNpKTy/W5JrOg2cpVkL/GzL15vjZNSdZXnTiAoo4fjF7Yk80F75r
MYJETerpaoY+855gnr7Dnw3308gRBVjWW1aZ/24N2bsfIyQdfUaAM2gvCxIomWH9qAh0Sl3gH7id
efxqXoOvggozjpF8TEP8CfDd9NW/aUprdP7sY0iGnSlkoGpMwp5PHTclGSPv8fy5edIn0wUyornP
mry9m+xn7AIqeNcWiFhLkn8q5kgrq07GpVeyP8ktap7Shuleq6KeX+DXODrvDaEeuL4CNj84LYi5
rjeJC1LbnCY2xMmHXTEUdKV77ooSjYUWiGVobDsFuTPziuClamTzRBUutoWJXiuJcdPnyJLRTyK8
Jpcs2nYEjPFRcn36ZmXumpwR5YjCGvYm+0lnlIAuLSz0yF/hIJFIPFKqavmTnsCoSofRRNq67xD8
MrREuxxjVWRwyltbLzsJKrzohPfkl23NxizhRI/WVcF22es8CHaCnbCZ8b+bFpQK0kgGHaZHRUQu
2njdWGOQHMJUQY8af0oEn3kxfok5m6vXQPtNziv3yk83OjpK3lQsU9akGeGB27gcb4XAfakGFGpe
CnMut1wmICUTyG0l+RusIg9XaISm+reX+t4GuGoELE8MF6h3DLRGy+W4dyEpuSJp137WPnwnS1ep
xQIh1wiQn7hA67D4gFHwKIoOTJViTsC7UmohBawKZi/dWRJRwIQNa1RWg3KpBe7niX3DIiPUN7Dl
1utMgJQSYKGyr2aTOmvLZTmqAX1POUMXxn+MndduJEmapV+lUNfrPebm0gZTfcHQkjoZyRsHk5np
Wmt/+v2M3TuD7gUWCxSiGBmUEeHuv/jOORn6OnEdG8vcVj4RPC4Vpts034D4CaLpXowUJUO97Bkh
f888F7sw9GbeVOEHZ7ISNYufQTAeLacwKCrZiA9Lf21pEcaU1rEzJnL9PCygMjxVcMpADBKvCZmr
V4nRI6DspN4sDyRzP9q9+1aHzMBMA2O7YHbJADbrYzNMh97FChh/12I9/c7D2FsB9QcUdCaiLVaM
xqtRLd2lJRMbqei0ay1jz2DuwZi7dtUwQ0R2Tz4gkWUr28C020J0zpFobqQ3PnnKwqUrgAf2ZnNr
xUt3tHLQyZLV1tbX0EbRoxZZbOYWTtKw0/NJMsdy2AP80gaYVtbi14QIqh1IGm1USb6lWwsm3JOx
blgfn8yO0U4JlVDXx3YmMTObBt3ecnTmcB9xMlI/ODlh1SNOGIqoqbwumULgmmWZLFEm75oJC5G8
TQZ4GImXvOAwrSgiM88fkMimj00Z2I9uN905IfmjbgopzSyUsBwP4pfgLhJJ6WbY7xX4Jbmeu6ny
tFhbTZBuxgzNwoiRi2HJ4cFBcT7HD+PsyL0jSVl0GDIyS3LF3iSmmFpXQW12jvGYmNXexwVtRKp+
jObim9nlwyFzy7MbYDxjGQ5JPaZFVMUkNgRoEDYys9YKa+ODSd7vNse10HerH0aksJGqg1cf0xkm
AjzZaUMWbsdbIZ5mPEulh1N7/LO3sXeJhPs5eILwa7jOakRIA2IwewGG9X08b5xk2Y80woQ1yXFV
IECIlYCgxm/U0kKfDJtboG8kH5yq1yDNBgF5mS1vdOTvVbJM2HTCpy81W558JFr2o524TsibDQRH
3BYzNhpEf1puqYNpXeR8TMl5mrlMWtF4j48v64Hwvm9tPFyVQEE2hBhbDew1l5sz1x6xUPU3Apjd
FVTeU2lnj6NBloyIzPfWrR7JrWJKwRPGJZt5LDvagIkDzkOYBatUL7kD/fQs1Y/YmZ+iFnS9s4un
ebKfnXkZGH/hRTO65mvvZAcKePbWA4rKGrKYH5sEFzpzHPbhRghIQdW1PNa9em6GN4NMS9ddziST
yDtGd3haYHDW+0x3O28Z9jnL1sghwrNxkZ9UOEZKcz4yaQrZ0pMbzHSRbpQsnt4lSSRkKqYFdZPE
hGKZQIar3bDgpyfvOrZtVjBwxSRym6zcfpp3JQZpCfg2uc+8IBjCNAgksvHQclAuWDKa+feI5VGQ
/QpVcyj65FpzKm5/p4rrt9cz6xjYTTXGUQ59x+Atw1eqKdcpy/IdVVtLmQSxURobkTqPcZy/B3n4
xhYQ34+B3a6CdQq2IQ394C/sy5iSgYeF/Aj3EhChV6oHZUjOn0jqLLlx4TQb6tSpOC/l61ShhRR4
Tjflazu6NpQyPqqKaBKL6OjAJ7aENXlnle8Z2p2SGsjpRnjF6ZLguZ+DK5mQRyFzmBSD1kLyfx87
4qS+c/KPJn7I+oEBHWJWBDA9NTs5resYyQ+ZesxtP83O2hNZH3GAgwEtPY7QcWSupD4x1T6zSwgg
vv9SzmuGLXcCK349C7RwPm9p6kZa04bOOoztFSJWaxMzKs6VwmqAhXAV7wtibfHkZVTu9rSVjK3Y
QbH7xhMVktAecYqkLrR/kBCzGlgFChpoxE7rujRXNqxLnq6cmi1RtUSfncMYuFC7aVn6uzljlEdO
w7CipnkYE2RfKYnlVIB4TUaEyAIrZEbtkN/kYEBmaM39rlGKi7a7r41bhUi2HTwkHvG2IpQsw9gu
7WnQq/SqE9kVoOwkaJ787Nijk+PcdqZh6XiNw0sIfjAUH8J7cZiOZjoz1c8JJoq5zsFJCxQj5q+w
EPgd+/Wb3/UW5Uuptq5VIhfFzzMYTPrrAEpGhelG56rqcD8X1a/AuGU2gHTxA04YYGIakNPZZ8OM
aqY4M3tGWV2ffecdAC13fJdUWNjIkFNbQhCJ1aKHVynR1Kh59SkbnQOmD2CSc3szq+67DDgtpo53
LzvrViYK13yTzghzk0pKsYosRqtZFbPrNrLX3ra2rlGsu6J77gQ9jDVjC2gHmpzfORKrSWSENfm4
al0lpfMqCUOTTRt9t0tEom6PJQLLXOOpzcF2pmxYzosDKTy4bg+1ZHfHnAxR7F7w4yHtmxZScRke
LOMjTPrhxRowmmlHepzpjYuN6OdXd0nCx68byPD5NFDJBZ7xmmVTdBXeiIwGtP8+9LGzHPLpzJak
Pi0mbkxeERTncmTXNftD+sD2WN21Xih2vtE4xA7gwrF4qJf95JtdNeOT0fnWerBm7xAOA0mek3ON
ncqHRqoqAh54FRjGZMeqgv3hQDmi/pnflSd9XlprPHphX77qfyesYrSAcd1A64Wj9GcwL+LMtn84
eMR8Wolf3uw2ejJay34suxyJG5/99c9L6rokndT+Jh56tl9dVdN4JtE+dwDKW8YHr9oqpS1y8iGt
3juGgiPEcpf05toleUu1d7UbY96y7y7foqV4skzPf2DbVb+O+Hl+/TMTG+b8FaqfovXqlSUj//vX
XD+ZgmI/lgh0J48CvZ0A5BGFK/xVdT02F86Gvho/q8GQ2wq66bks8RdvLa/jnb+Jpsj+KaeKYa3f
+U+xAjIpJiZsXRuH916HofrYW82dUGNz7hZwn4awuNd4TJ2VjxLj2esgDtzWfB9bO7kybiOkwJ7d
X5IZXfcglCMe/bRR90nbPDgSizR+8lsTY3YtAr87d+i1mmykUQub+RZXy2flRPUD07/hqc7ne8UV
1/ZYTy/hrsUXBOeu2Tovho/XmNk/ZeRfrX3DuVU1wG9eII1bqibd+Ra8jgW9QCNktCfcZe5iLCj2
M1D5s0FWoocfWWRW5aGV3cR7B9+jMu2qXeKGz3rBsffsSF3mqP/uWV17qpG24sc0HTFpi5yQRzpp
XHvO5CnDxcucZh3xltNxbjMJFRWjEMqN92wZuedyzcAbDHomzO4bhb9c0xPF0mOecJ/mGJW31L8k
K2D4/XWTeyBCS5r7O3rfiyt4y4tAjic3GZZtuPhY4/MOephs+Rli1vYxgfxhEmhfrYTgQqaoLOm8
wLrGaKwmjlbmUe2wcYMq430i7XNZVWAgrtj6gqDCrKm/TwGZAXLCFX3BA3TmWhWVGPM28UQYgJD4
l4zLFiMM/IzN8Ydr7uyC6vBuib3twop7I2y3240DL+fkKezTkl00j4ih4u7DjnsOfz+dT5GLBzL+
KMlqwdVN3LlV0x4sfN48vWyPGGEtYXlVJpw6pTZmOAYuAQ278q1p68RuSanKzGhfqQhIqB9iD5IN
znUUJoDMIpsNdflTNxbhZXKxxfYzSuC8mY9cNdyjl2LAFnnd/B3KD71cFeP83UqFxdjyITrZvBQV
IqS2w/DX9TNGjkKuRmbV53nmOl6OXX2y8I3082ChLBS0KtIAECuxreB6dqgnScM1mycPnzW0UfeK
jwdfAti5KX5LJDd1pecfMZEo3hiOUQWk3fceG3oAXebRmHoaTfQ093g/tb1XbiL2lqyERbdKhIlz
OZhvNeXms7QAB0PeD59CFveZk6yNGVzadozxkuC2whoWWLudjYlxVg1EQ5Oz5dsmx9reWpXrnmnv
EeEa0tvUvByHzI4PnT+2N2nhvSEQWTicIfAQcrKLrw1qXC1tx7ug8Oinw6GjPnHies9QBczEEsnO
nRN/X08229pBNNV1jrBPMjE5w+6jYbP7dYOaAkeopYC8e2dfA9jPbvoeCRSX1GzGYazLQLb0Tdux
UTcWyHLIF/9ozRhaE+J3KTOQzrgfTuzM6COrpCHYcRAXW8SPfTXa+8Tr0wten91dVDfl9uuubaTp
5W6xcYSyOEjuFgwnNafJwKJjOlh4kthCo31BQlg/+A6yP9PP0I/xbn3wbPOBqG70S17XnDp9I+oM
Jygh93GdO0ffN4MDCEryE6cApFxNNj9JmIPd2Fo/O+F8pk1en5RyO4QkSpCyU6TUJO0hopJdY0bU
vRDyPu5k1XUs+XDptks3vLiQCneta5j3Slr4TWWEofQqma/5JLG58Lft5Pi/igBoNJWzsWkULqhh
F5BctVjLVn6DZooZgn9K2sjRaN2TK/PyOvb0s2qyqLVHVFwYbjjnDm/MuKHZ6U04uXQqmE+plhBi
V7yqUaOBLi7SJY32sXHjfhNHJeIdAxyxMIABDcz5+kadSie0v1XkOQ0F78AimHGHSdBpLAHTrUhi
XtWPKGPLBqwpbMVjH2hmhLBbYWxLN2fC5CQmbBzpUJGZnjqUUKe0Vtu+CEZ9WrsrhOeysbbTU2gM
6UkMGd83p+2R4D7fJoeYnSU3yz1vpx8dXjDXSTJdddsci/2UC59vl4TPq/6Qln7/rCqzeghcn0Yw
oo5PwyNNQHRyMxZN5S6sWnGtaMue86rgSwmvglqc7/zRk6dOBtPJN0iS63D0+rphhUCqCtNan3H8
OWQWW2GSccSNE4NrUr7Mm5y64LHrzZNjJ8OzNj3qI6uH8LKCfZecek6yl4pZCfvBoXj2a9JMinh8
4IR7WhBPXky7lqjtmOSQy5Up1z0tgYGdlL7h74FTiYp5Tby0xUUooZXjJCPXscXyrayFdc71TRcn
rzO6pF0voqDHX5p/+3o0GXMMu5LgkS6v0ArXFwZumPbjBnD9uvn696+POrm8zz3V97/9+9ddS+gQ
ItkTsK2agMVvXSckPVLa5+nsX1scaFG3JvtSmptpGAe8hjkDlAUNDcm7EgmKhKAIOHx8v3pY3BBJ
/xJE16kwwNGX1Mw2fqYTFFoRXU18B69fH/EEqJPZttj/cPJIKMFOjaXEkb2wwzw9hupr2EdtB9vA
xS4aroZgZOa0+uj5MnfSN6yVl60fopGIh6K/ZMxj65Cyp+kbHFSLRN0vaa/uCwdiOlEe50hZv9io
2Pbh8Na45ng0mnQ8MjcXWD5lzvdB+FSBvQrw9Ei8i5cFN9fkeR4r0WE3ET1CjVEK61fw66NO3/36
qJGMctjWYFXI31lpOWTZhwchqwWram6yNEU3vKDXi+EvQiet+T6duP+6wTIUjW1rn2YhDlYYVHuE
ow4m/2F3xGmwyhzr3OibpG6anZCsthyn+K0Sezq0TpVgmSN/20nVnf7npkLluvcTkxTnxh+E9jgF
tcN9gOATTmu0MayR+1Z9KtGSY8EFBZno7ykO5TePARkXAb1fVKTVKsSuUYV+I2r9HiRHoREya+M1
XpBdxhFGx/nYPGvCpqeRnYygPw2zcC5fN6xX4o291LiqLGH+A79il7CEni22xOGwIEiX69IaqmRG
TDYz7QCTKBe3+53RczUtgiDXD4qtBzVxhILxzyxvj35O/yub8r5qhmuCmIBjmrNpOqF7mseZIY1z
D2WMH5sBXWFnUfA8Q3GuZMd0wMqox4XhZPrw8V9SVbAKIgUR546PmvnqU+hiRZTbLZZEPZc0zDaM
kpCQBVXrlXkJoV7CwfHUsG7LMPunJssUBDydGgpL7M8Cl9Q1L6zeEmFVHDfUOQ0OhjkIwpa1/bHz
8befkIQbNFlrs8Dt18PCa01EEK2i5ZsHcRWqJK/XTsXLmEJ4DAyagvm9hoZZoeuIry4WGae4EU98
4Vsy+PNBzjjpByxyIFI2mZfj/NQylmpwat0EeGZuivbMbpTQ7oihR4VnZR67GCl6AsVFZD4xKVmb
lfczUTU9zaCshykltylI24zQjdAhjM9i2hJZ6jEpiXrIp4a2SlgXZp9kAOk3Bc4+BRvQEBHpwEsW
mPLTThgojexwk2EK9tZUy0uR+c9J/Bz/Chbb2Kiim7bYNMXfBL/GplgE6dzkpW2qLlGcORw4puBY
Oj+F8nVqnha9FdFLmMrb4BRstzP5Uvq4T0VEox4nHRvsyvLY9YiLcinuvZiuzS7IEaGqi3ZJSsuQ
LwhwZ1ZqEoRlM7Q1hh4+GZGJspuLrwCy29gXOGf1NMP58CIkKnrRkJeIgWSBBIxxSGS75jXIM3mt
JVDeEgTbRJ+SJEM7BREO1IowCA0R3kuyeM8iK0Ippvz14PbTBRalpCaFJ12iPeoAsRkjozpMWAAZ
saUDE7r5lhliaxi1+RwGg3aHKmlUUCRfAQsfscTM96XZ4wzTh/HLOHiQGHW8HwOfcfeQddvR9OJX
y/wu3EE+F02ZvGIDfKpxHb6rOlKuATrnl2i2QdHD8fdi4doPtSaPbOJAbBT2/bzyVHl90O9UH81r
K8PbTKmS2UUcWS8L3TSGTayFqlHIlzyCEi1qRtVOyX7d+D1WFzuS7X2XGWjnMn0yoTrbxbFInvyx
ZHAZiQyZCC4xEO7TMYr7aQeGlTANUOE3GeD9gMlzuG1H735ivfGE28X3wDSGTyl0U0u/7uhxwRLI
N9X2jEOpAzedkTnbAQYH23hiUlVllKj2B9JdhukXAaLDP66tX5fQykBON45obzPfLe/bIm1JSAiM
zdfdfM6q+/zNxBJwExKNR+VnMrU0HsiWKLBycMJbQdqQvwRoQXt319p5e6h8ZNxorwgooAKhwcDD
UIZ+chX6BiZk3poNrR4SRkx3bdw5GraPT0luOE+l9+iDuTH7nlBk2DWbElnLvcpJKMQhEggFGhKg
rC0fRbN8y0ZjfOG89UtM2IAMThTuC2GFz55xtxA2zZFvF79U9epZ6LpGu7OO6WRQ+Omic9I+lOpu
MfDvwlHaeAjKEEpyQj3pReZbXgZsdIvuwavxjioLYeyNEjKlsQQ8cA7DaXaVuRuC+TGZe+/s+7co
BF2WM9k/XpuScepORKjQEDMXJMfHmn/UyfgBh+g9L0O+VXi9bk3PDrZZG6VvnNJPZBk6P6aGMBHP
wZhiZlsCx1IDfoEGvpWul6OiJqA4HIv5KTTaA+h4sY5pIXcNOYMvUQPJFY5ju0XRzNl5aZFajRP9
WXz34QvMH208mK+MeNm1xh4hnFGMIskcxL5zHYR1MdGvuILCISDP83E+NdoReTGWDSuvF/MNm6J4
tppzkUQtFnMAl3WSwLDEeNpiiisxMJHqU7SdffCbqd14mV9vjBA7Em1Yf1E5+p88fidrbKdszBCQ
AdGj4y0e28kFcJZc6klOa6f8VoLs4RtChEPdtjgI+da48YxB7UOXrmOZ0WtNbtpwnOO2ZPMBwzj7
9rMd6/wTALRiTBQz6lflg+A9cFC+lhU27pOowBXgM9t9ZETyMuW47rthZN/DjMi149iAKl3ySutr
YBZn1xej5GiXjUPgUVtG51Eln0XOQn+qsMNl8ouNUEtD6vnZM09wefXstt78+cd//P2//uNz+s/w
V/lAk4gKof37f3H/k+e+icOo+7e7f38pc/77+pr//px//Yq/X+LPpmzL393/87N2v8rrR/6r/fdP
0r/Nf39nfvo/f7v1R/fxL3c2BcOP+bH/1cxPv9o+675+C/4O/Zn/vw/+8evru7zM1a+//vwkoaDT
3y2My+LPfz50+PnXn1KIryfqH8+T/v7/fFD/AX/9ibfHRxF//F9f8euj7fhi9TdPeNJSpmMKen/P
+/OP8dfXI+Jv0lXK9pWjLEcwwP7zj6IkE+WvP22fhxzH9TxPObYpTB5qy/7rIetvrmS6SmfsW3yh
5/z5f/7yf3kF/+cV/aPo8wckgF3715+mI33nzz+qf7zW+o/zpC1tGxrNtV0YdX6WxeOfH08M0/QX
/K+onUYZDAxrgEnbddv7iEet8H7Au/pQ1/k5TxFkhNg6BYqrvhOMJ79m3bOgUbHAvXY+pYgTO4Ta
+KleK5ND2ecGK1Hk/4mzbEdjJpfFwde6CWysz1Mc3+pweYME8b7FsLWHYnrjwl+vTH8EeEz3tm27
m0h+szBfhHRyxGYJP2fptAwfCFdsJCKWTOAbWqKIbsnDdIWraWTQyt6MLkDxGZbwQwlKqV7kqA5L
TvD7hLfNaiRvI5fZU+7V9sXgIrLIQawnVmoGVRSjdA73jjiHgdfmlOMawEQas1sga2goktPSksVe
GR8DAYlYcDmfI8vCaM+zN30IA7u0rP9bFN9NN1HOiKfQSnYJhqmr2iVNvvc0dhTgs4ZMuWVJFUw6
wXTyceRIB/BK3faFHmfrHmGVuzBgV6Kf1lbi7LycT1jScgZryX6E49Q9ckXdF7UifdhLkLnFxE6M
+NG6xFZOpr2x0EoNETlWkuHKZSGNiPQsrgln7HiY1scmRU1wdCq8N/vWf6uQq25zLXPLMWMN3AC9
cjCfhZ/GRwSV0u5xh8kezNi3NvQTJB1hKxE1P8yYN0/mIAcKWvu5b+hEutlLN86M47T87eDbhHKv
f0zL4RTEqEZj5yQ7tdw1nWmv3DGkNps41+MEsm3rH1Pahag2yD5S6lfasE51xqrelN73qYLa9CRS
Ysvpzza205yQseKfK3GrJ4WrBsavBe5Zq2YI2m0nfbKJJuvAudqm8gX4kPmwMYl9PVCKwd1YCq+Y
/JDYdoQjx3JJwF52flN9hLYPww2+vqfsWaVt+jGHYbtPXdLPczYOfuBBf/c/ZY+Na2J36BPwhmAO
u5wt82xUprr4DIEXxDTbzmJXFMSELbR1gosiU8sRSH2/DP4T4OIlZMRzJzOMmtpO3PrYi3DsHdjD
Ss/CaVIE6FvX4UT/0wuPIQqrxMh16OczquAZOCiztbh1yI/hIHPwHdpafCMwUAekB8jY9R77VRgt
EuU6JifRxOjHjHC0rPtmZdGZbBnArOcE+ZaYabqB6BioGtExGaXczP1wk30/r4IermOsf5hGiP+9
wCOBAefHAE+cGlO3US0sgexx/ZpMd4uV6M3vW3PVeANnBuzSRGtxHvFeU5qew1h2r6hCgCvzEO+S
wdsEWfwwjfV7UN0Mc/o+IiklS+eeSRgVGhD+mBFPDIoGkJTF5voRWj1eGy9ZglQvu9UMq06jXvym
lb0PvSzGf/CR+dfcFNa3gHKZwMB2A4aMT+mUQHyp8cpQQ2y1FcBQGrj6+x9twhSeVowyye4P7cAY
k6XcK1vxU58ukHcVwVT4xhumFWzLTL5XyO3PCAuQrB8XCgbF+O8UJyTAEKA2+M6wXnjipoK0IdFY
L6NB7hvkNOfL2r6Rb3K/EAc0c2beJ8Y0bCunZleF6UIxDfaqqaeVKj0TM3eU4dbg0ifwHrMwdm49
xIyLzwtdsESlaXgcB8bVDDQxnp7B+idyANi8ohjulL9l0f5kprAJ2ZChec3Et1hy7Jg24kMrBrXI
0vkiOnIm7Hjaj+b8kqcCXKXTo0r6EhDB+OQkQfI441/dO+QjYILZrY2ecKuRtbIxG/l29Lt1FcKf
sVMlBd7G10/xlrK9uD/X4rNwPfuYWxizAvKjztAocuak+zx/WZbBeij67JZZ6WXqgZVMP/rpNhWR
uyoCug1ZV6gMf9PIBEUqvAxcwLjDzaViwB/3j21lymvkUwi1c4eJZK7wxqynRzZdKVXqHOOL2HKa
N/NyQ5g6vx8pNwCveIdhyOFbWo2Y8wQmiFVhLMJ5PXviOYq9tySoxLmtQsGezXsUnmPulZyMnVG3
P5ymJATSZ0ZYDf1tWQhCDwMXdSyc0129mDerYxruReVbYDKNGvqXMOuSPa0d8XYihEyz69UQ8zt1
DtS5OTLpRzjFOtmdmVLDPl5SY+Z9V2Cd5eBN+RBC5NhcgEUTvka1lb/UWmxtGNUu8EFZp6TBYFq3
1WEu7YPiXd0h6lxZIbOaOV9ehG+V5LiYyGoCKGtle1erbt5Saw4vC7ZmHJfsI51o2Ct7JBy9fRNF
Eh6Ztq0tj8Wz68fWtskezQYZR9bNy96eJ6KQ3eS74yyA8PA6+H/g5etbl3hw7W202N/HOHwX5Vwh
esfRINwwr7Y2UJPtK6X2WaRTfO0JvsjElZa4+rCtF1T2I/4GkjhPh7N9Wy2kgNaLduxpoj0WF6yl
/a1tDfmrveRnlvPJgNEeosQ+sw8F9rDHyf0MoontPiUKS8sUVXQzdYexgcsPmFo/dRznhBnKTdv1
86FD/bRtvLp4EhIvmFK6E8aoSH4mOLJ6GT5CD/mCU8fpRfYBrhlmPe5Uiy1E0kT9rWycxzH1nVMp
bExvS3UlTjR5g2yEgyJ7KY6Ls21bySWysCowJzz0zeWDZPImXLDPY0cd9wSzo4kr151lRQ8oYXHO
rAvabYwJ2o4J2dfdVq87M2DbVVuKL5/K8iI53awH9uVriHNtZmxVG3AxdVIDXlTjSDQeV/3vDFOG
M3uT8fz1kV3iaO5YvHyiId+vD3iu/EDau6II00vk/ZjMyXlOO3htQxAo5NjNS4zmmb1FJLadi9zP
SmrmZS1XCmWprcos7hohZolN7X/AVx5RyePUuRi8NQKw9S3iEPvCBlzE0tlDMOqqK/9OXRk81iRS
tTGyxaoloJDGDWJ+xjPlOthlSS4JU2TRs4jrlnDvlga0L03VWpXspQcjARXu6zX9IVwNZd6hXhTY
W8bK11JvdRNxCfUQjoJz2HAdBgrLOiifu4m9xIzhPABIrkmQWDMhtaZDJJiIDS5SaW5Ees7Nl+o+
CG1iaezhe+3eYBsfJOOZsWeKCYASaBIF2WwIcuK+QKczhQBXKSj7Ec/fK+d90jALOAUpBOccyKUA
dkHhmIK+LCAwC80t0qYV3MsKMJktJCQwyEyp2RlDUzQTOI2nuRpDEzZKszYF0E2k6ZsMDEdoHicB
zFGa0Mk1q+MC7Zjey1h8RIA8I0BPr8keG8RnAPXBZ/pIIXcOQIAqUKAcJChjOZGDCNWgQuzhtx3o
UA1C1Bg3dMx79h9ESrL0ATRqAY5yTR5NDGIHUCRPM0mzppMm5nIpuBKHImi/JphmzTJhbsP6hGIY
yMnVtFMB9QT81ABBASyznUS8DByVkz4Q1T9qfBViFx2VArPsMB4ayPYjzhUzCgHOCd6+Xo65gQUi
0VQSTZY+cdqYDt6NBU9OhymS9p0F37LBuAz+QhOsi2E7G/2ZAEF8P8C+CMTS6my8BXwSyTQZlrBR
iTUrBjq0L4HHnOkzASVzQMoGqvaFSkOAmuUgZ2384OYfGRga8kGdq0TQar0qJ7KiJv7g2Ac2IK9M
IhOFoSshgatqWUVF/j6BwCj6jcBPqM9EvzPd7r7TZFxbvnqalENcsRfl61xgyYibIgPzAKxuAK8L
wOzC+SEH9ovPoaMhYrBDQLxmnPc2dmnadiKpvGuNbKGGxQ089c2dkvc0YQCcxRB+HXwntWLr9ssu
y3Mw2jqlPiefAU7jyItobpH5YiiIDe4n68U74h+uNvanvfzZWYID4VYw6U47vcvpD+MEglFbcGkY
qRDMHpKz2pcMzjgwZwA+Dz0cYR0rlFpJbeIyUuLFQjriBPk4wDY3zGDw2sJLK2E6DVbY6Yo75EJJ
yzgRWu6cDIW+2OwhAPOMriBpBzY7ZMAZERlTipCK1Ke2qtMZqzUynaO3BmRTT4G9Bpl0SeJuTgxw
T5B6/EK61r3jtRCfbE/XnF8PAzAo0Bbid82H1q18jmgU1ZhihABCmi3VD6WZ0kDTpYvmTA1NnMZy
a34RqJpF5Wo5rjrwVPjk97FA2FMBrhoArIYmWRuQVnytaVOpjkFdc828AkrA2mkO1gjhYvGh9dL+
nlE+Zm/uae7lRwJA6wHSIo0PNVdracIWM8wb/l3+rXeJybMo1awZD1pzBhE3ZPZe1eImNbML489A
EMEPKC8ZOrynoXttzfnyk+9zwN+iggAeNAtsAwXHmg6uCTa5K/LfNHu82TgMk6kjnzmwPoOmdndk
7f1sWnfn6rcZNmIwlIrLlyaSlWaTwyZ4DWNoZQW23Gl+eQJkjgCa8WaEctWMswB2TjT1bGv+2dMk
NPjWWWo2OgaSnjQtrcCmU/DpSHPUsyaqpWar2e+LPS36cudq8nrSDHasaWxMQzm5PWB6RXgrtLat
ue1aE9yZZrkZ8G4nTXcncP+a9k41900JyfQDFNwFCfdAw1vNiCMHfMw1NV6Dj5Oe6CMmlDQcWbiJ
KmVQIl5tE+a80PR5AYYegKObmkvPHQj1RLPqbCUw+9T8eg7IjrkU8Ryg7ROIe8RB2SU3vyZ/D3qa
STFOpSHcApPdu9R6UwChAYZpPnEGVYSL80ESPDuhTI85GsyPqLv28cknecHdLDyuqmcozrtR4Wwf
xXhT3Kfhc1k94SbcuKjWU1rX+Fdbf0zzz3DC3/6+6R/m6ZjOt6E41CSPPAb+GUuJNudU6D5Dr91N
4Xuz/JYeFvsd8HCOpBFigErwThmnkG6lcpsVwqZ1yeUyHr8n7lE0hK58ZPM9vo0sKT0sL15YMdIF
78le4E+M0icnfy/xFy8IiTWuWxnehuUt6g8d1i3ZzYhfGE/Q8yOyVN3KQLBRB08z5+zUZtxAV74S
Ho38r8gJ7iK60JDjqShZQ73lwTMUxrohh8Aa249Q3TCZdUpsp76lwe/A+AwJyR7lm1aRei6+1Fx9
OFRYVGPmuKsJs4DmQj/cTj8CfmzB813Wb850NMbHKtnowBl7owix9vHSvtnFG4arlyk8GSgT7FPh
HFAmARJoYSyz/PGbLlMg5Zwz1Kfn7SNv70XYf4BmjuxGl40TnnLs48UIhYcIJ7nFUtwN4CVxQegl
XvUmwP2lNTiHck3fJ8FpwUMj/Ya1Dlp0+24rCJo24EIG6yPH20EL79T4exDnZsL1Vh0m98ms23UN
S62Cj9o69trAez/h+eocW3TVfohsvMJaqNqF5tbBXFAwDjf6B2+L2gfUQcpjP7+H/UfT1ly8Sphe
3Eiuaf1ttjiOUTWN/imML/b0v1k6j93YtWSJfhEBejOlKZa38hNCpSPRe8+v78WLHjTwTONIqiL3
zoyMXPFt9se2+xfLF6hpTsJeS046duPondNwxBSHAXinOtFJEDG6jN+dBlHMgmsIs434nVHvPFQc
wBqISuvL/MkgFDLIChxzTDgE8XzT1G1BZYQu4swZkJzPLDwGGezM62rSQ5Nm9vk04HQXjH+P5nJY
5I+Kh3bQz3O1K8yDhIYe4k9rn2J+JPhVTc+E9ErBLUhnW+JXXtQdJmKcmZyOyEWKAD9W21VMDol5
n+S9oB0g6rcjBxcuYlJIDvB0wSZyfuqdi4NFOQWct2xt0TssxoeefiWUvapfhr8gYWxR+BMAUOT6
tVfwVG6y8GCp/yT1X8I2KP2sbVh+0jnD4mbDJha27AsZw788PcsVEO/evLFn5jbNIwX5ygqco0UX
jopRuFfjH7N5ADigEftLGz5ozes0ZrEAphvDLAqVQBV2ahs4ev01KDu5uwj6XmFnQxjBeuYUgNq3
GO8nmVVgklOzyXQq+HPJbshxxbMQF8Z4qsprAFOFnVFQ9rgYh1f+O3l4kaar1oMm8bjZLSZ5ffnW
xzuubIg8LkoNAvGwUfgbrbqCZMsTyyJV+GLlr4Jx52eI1tkwdhkpTTiTAUbYkN0hAuG/ekgASPPb
f1AU82qU91Z5VUha6im3Sa6ySE/Btr+tq3fLInJgC952TYzOX6BttsJfNP1a3UEg4bb12hEFAEDC
NYjeAZwU6v2/NpBQ0+yvta6goKr4qg23hkRh61gasEDfxJla/bc2bpJ67YC4zduJPTaCbIhXJkQW
S04UvGbwhtq9gG59gHGRzpc02/LzxtwDPacFW5Bh0NAp5/V9tXyQBLLIzKvPY7JHQR2LA4B+uyKN
ps45wo7i+KmHXHNbMeGf+B7k6jCzRNppvsxIl9lntuFT5gCMwU7yo02NcnuqAcqCeFeP5J3CNhKT
nTaf++IA9tlQ7w1WS3Py9A57QPwNTzHXDxUfnyrdWDHU2LQ4EQlVMBqrQK+Dzj13vccfKGIQbrcm
eRrZVp9fi/w4jFch/uwYcSQ/OGAoYW6qcp2r27uGNhRyDktAVFjP+K7AFA43Dpo5v2TmeUg+8viw
zPdafW+ro1Duxg7cMtj6XRK9ggEtucQGpKn8F/oX7hPOmDzf5/JJig64v9Tqu9RIK9Y47TleQ4si
D+w0stNhWR7AEx8Fn3Zb/yNccj2QLTcqaQlFopqeMDvh5P7qy470LQVaojA/soKVcTfQzuSUVLov
idi9YDkSpnDoQh+NwoHusmKDkrOcPguJaY/Lb281jxDb51lNr/jmYKOAhPT0ahP0l3wy7SnOPNhz
sHl+x/Cd1UO1eEBZlkvGe/Q/quwjW4IdoPHjY8yjFX7F3tyCJZk/Kok/zXKjcjr4YsiChF/FdyU+
SsrdYt1FEb7i4bWhaAYO72TTO8vRhPrp9U89vS7tSxb7RXppSXoN14AVjlcNu2nEcTMq22r+l+qu
WEBReYnz9y7qSXGnyLYmWPZn3hFk+JKUtdadJzyOlxzxMMFYK6UnLmVl3PD8EM7jjSGLx+GBT11L
j0qzq4jSoscvrO8eykTrxpWTRntjwUe8fjKkipv5g29lAdMuS1s1wkFzkoJDUXl5/MPusR2i21nz
s6smm+Sk9d6c61dzuqXjxaQa50/iK1hIuh0eWY5jslsvxTzcq/M+yHYzOByuHJ7f8oO7LxE5xMl0
xzeSbWfhXVN+pdC3hP2UO1XjAQ3hUjW6P42OVerOwN4mwCusnRPX0z566001vLLidYTgFMx+QDpg
gZq2VcxtIO7K+XswtxmzWaxvrP8uT6ASk/CTmRfDOqn6gR8qND6OLp5wbf6RaPy7A6j1gD0BAUMp
15huJwL/6CMLSOc5U7HLGXBgdPit3pD8+hmsdlFpLw6vHKeZ9VzS10Q7JuvLbfiF7nfaaaQwydiM
IC6DPTBqqjGebJnrNS0e1BuK+CQUJCN1iweCvQ+seGkkQkvv3Dp+rUBpuOoCTGre8r/KsIsyqAU5
bST4bV7U0OBVTx28YjZPA4U16Jx5ODXqblQe7FQ4OpJskxGcDOw7K5guRY1TV0cruaS66fDf4/sy
SDA0hmsLYzERINztIFVzM4vmt94IjLMI1jvSmqeJv1A4j2zYfoEerg1+LZkF3PxnEF5HwpElNv2i
TSFtLEjNYwsxKb+PrNxJR0zXHIOjeKrhB+jC+zx+Y7xgeGYnFUkEbjJc+xWNPYkbo953ute2m3F8
zSdXb3/EbNvBRxY9naSzxkFOm+fbWG1EkgjN+FczTlg6HE0nO8blKVaCl6zclqNDf5uJftxQh3Ah
CsVmav8WYl3wN/BAsR+B7x8R1SPEBVe/0n4MpNYlOxiVM7PEJjj1hssrK8Oal3yUkSJ0y3DXB9O2
p35DROtPIiVd5Mayj+8jWE6mySjfM9ptwyMusl+0Jl9Fe6Yuvb8Kzrlt+vxbRX2yOkaLOhv0cG5O
keBn+sXIbiHLgeE2TcljoJGrX4XihOlpSj8bA/iduiVzg90GZHusIddEeU020EWb+SAS/pc0uznj
oH9U2jOP3/XmDqRDXLYD4R2ip7ALRFKfSDioPxsAke8YtGwWVIZHRVNY7kkbdc3hpRdY/Dgzflhx
IfaCWJUkn2N6TdpHiRdUeaUzA5h1GAQ3i12l91XeA5Xi+E7AQpsfpPyINydmLgn/viBnsd8lCvJC
YmejZSt09ONymab3PCM841tTfqLqq2MqmKpAhlcTHHO5a0OMc3tkNV3+U5ZHor+J7B3IIvJN8scG
soqAp77o9XWK71n2GlRnVjFKQvqAqeGzO7KxYSVHs7vHy2VQf5PYxakb1fuZtRDpoUr/kgRw9Mnc
QRVMfNyZrgmT0a5pL1zSTGDf65D+PythvySk352y2AsWzDLXZfxrWTuNAeuHCVld7KUlzpR7E3VX
eSjjb09miKvQer9JFevNdscS3/RG6yaLh6FgNQONkZVETeCfDe2M/dg3EN72qLwvREnRNAE3/ogc
OB+csjaXSLsjpSZazli8S9qzWNqHjGOt9y45WoCyDCfRLuaIZ5c/Ipc+rGo3WpBdjy3RGtE2g+eg
SrzKPwYnZCy8deWHIpDiYH3VZDcXhGQemuJC4nooYAyjT0n/FOtUAaOeN0O/R6uA6D6BBtIvIJfs
OWR5cRydCCONxt9FLIBCP7WFjJ5hsOmPAbrw8tWTJhlzehbWqyJeTelExhImvbX+ahVyzVgR8NH1
lwtUaf7NwR262l0dmDkhHMwnNnq3aacTpbv2AJY/SwQCQTFqaKRklSLSa1ZQXv/eC2+xhKUHAkIZ
JeSi/uZ0Ak3ywgeejy9yyGsIT9+VnTWX/VyNdMbV77olrQMkzqSrLL9gNy/VlxEbPPmH6j5UD+k+
mF407vhc/OCVbLNzxCQv1M8i4CgcaHW8z7qHGbKxjw030Wx5/JwRj5PxmmrnPmNk1mpOJxMKStpd
n6Aflfc0AqvF/lOxZ9weHpB2Z0ewe/mziwLnS4tfZ1pj2Q8tpy49tpNq85hhr435sxTujgYGREBF
jPlUXj44/1Gw/WcJPcabPYIR0/Ux4cp2esbN6r9AF0koT5xR3i+YkTiOwmtUnviy1HC7zO4SvQgF
g1b4v/lvL8AZdFTEggsrlnY9eLEneCWsGjZVqIkzj/N3dp4tgijJu2w6vFcGy2Z7fa1o2VC1XvMW
LrjG2JP/BPWvnr9Rj5TlvdJOYnzohA+glh1D99MqXO8T8W7kFoucFHzzPxpVQq1u+UgJHv2JXAJT
2XhszBytAd1Wv5bmkVuUYKeluy7tuWBTQ9nhf3VyRqpieq0JdbUXe6Y+3YieWP+EaEwMNhwVLEM6
fA/9GlaGGI/E2U3vRXDSpodWfYLvizC7rt1Xcs37z3CYvVz418bsYmI9NuYjg7z10SHRYTTgm6Pw
yde1A8rZNYpY4rc+qkRzStbpQV2klmvVeyX5FLOrOXry+NSCJ25YRGBwHvT0rUqyA+SbLCGp40uu
z4P7lBljaYQuOtNHHRCH5xtwn6ejVL7KCCvt5zzvzFdROIryPgp8Smgq0Uolx+RlkbwSvLHmi+V3
Mp4F/YIrEabNDqhUHN5CaoyqAY2qbbTA2vNcCSzoRjj29vJwq7q/pP1TjIeIpDxgl4GEhZWadqMg
h+y9jN+k8d+87jNxA4sQxkMvbb5beQd3spn4KLaS9GYunwsCGFWEK0HmNPJPwdhZ9S3M3iueg1IW
0NGBhmOaXwtoxoNIYRZbCsLHqosB6wN8zuIXdIpmWbxwfuHtkAK/S8HIKbz1vCLrJOofSFwEkb0E
027Z8PJEFDHGFSADFvrHbLwL1q60n0GzydmCW1ef3+LshPmbGArOt0x5i9qbkX9VDd3+QdO35H9j
qTbNT/AGTtQTYEQHy7LfiEwnP0z4c4F4EzX2Z7aL/ASkiLw1OirqjQzdDTIMRtOLYRPzZ2w5sgru
0Zit/2LdfxevTHZhn7EhQN9Qya+G+qXN2ZaPVJxYywXWvBsJnF1sXqpYEuzC3CpwJLN3xLVZe5GW
Y1PtKyDLxB51DC+Geq25dHmDIsn7Kv2gnUwbrOUtjqjeG0vWazMy0nnfNzpDfMpKTnrtRWlOY4De
X/HbAjpJd4qwqf/EZN+wFMRYvvYNYiqE33lM0HnuIQHYBjMBheUaeXhN4Oao85fGpVKdldBvwKLg
eDAZWPl4EVkvQIJmUGdUezqHWr4EMll4v63yKeZ4pskkeS1nDwhilLj6+EOkUxdkbFNd6B91XoUG
HJI7HREIAT7XW8pSwdq2861gKyffttFHNh9CfRMlAJ0HttN8PM0Xc2I37GwFL7HGoMmW5Y/1vbcY
OnJUnWi02z+d5AZI/iRJkg7BjnNRQBkDn+kQmJTJkruiXZhcy0nuN/1eGnx0ORENMnAxdtOrLMam
7HcBKDP9tSQjHG+yK9xrRu3tl0LEdZSpG4ljSbD5u3gGiV01DnV00kJxmxvwDpTPInsFC4KErB7U
GegY/BFKG2k9xDOE89ltzL04nhCcGBEdCs6RtIBAj5eKTAT6vG6N/n2NyKxPv2BA6PWhVS5/b6L5
mXC1sOcLQfYKx2IiIJtGmYU7zB8KCV+d+lbDFWKN1BGAAsfLV2Y8NagPuXTTrWtXIzIOjzHwEjrZ
HU9nax2n6S0iIUDNZTeYbmr422MCw/WssS4s9fwQXtQxZRyhXAw+zti+RhpF9cxR2D2ID4S2eZ+W
BykWrlr/jI7oGOkGXulmtNzRpkJSBVRUlu8NyAE4lBvGKrJk2gKTsEn5VyoIELu88hX1SPAKrkSz
es2owgIyDzr82Fmoe5ONxstQIfbIvqRHbsE8krBIxLoPjMY2+N69yU3qmyH/g7XhTN0pc8jr5EVZ
hpdsfbkZLXTw8gT92M8URZtOulbzI2R5wHvW4jawqCoqlP2+wQZH7y9vFBAqyXZUgAI4i9MU156+
X3wKI+kcJ0h4mOQzzHBgQT24hVSBzIpdNTK5cDRu6Z7qK3e06Sue8BtWjB2Sd8tp3Ua+rH9OSgcC
NhVXR66fpRYSvZu5onFopVO7XugEu8vBu2ZdarX1zDI5lvkelnFzqvoPPip9QMdX9/ICpsEEq/th
qVtmYvbQ83Y4cdeBAfsF22bnBDVFB0xbAm0QP34QaattfTyM6r9FePTNxdS+SSeM598wMhF3/gFu
tgnIy61nLnwbTcN/n17D4Rubd3W/ZU1qtyaZyHyiFvo13banBbvRk4DGI1vDE+zUP1Lm0vE1RL61
zB011izf+BhYJbUkspd8+JHaquVL3wKPRJHVTlc9wKwSvFi4tT9DYt8pbNLYxKcv0yZOWMg89smO
r8yICd86t/JJDD8YAozxFrW1q/YFycDNIaQ3GJoD8ctgGDGZ+8s22FEx0rBzMYrcJmG6m5KA2Eus
Cyp2qvkxhU+2RCgPmd8KZ3UgL7d7jVbMayy4hDs4LZJ0nV/ZA2vq0k5zagthhhhLGF4ISpYyXR9e
a48wh2Qf+eVWLfeVT4LYwlrgTZlfVAuCVtOTrXAXES/IB5LJB1NGtkSOqHuVfMYWiwKy9Ku961P9
zuDM+tz3isMahlm6kc0vPDEzTdhRowffBgKYjQ+rn522fkte1Ooaze/r6TOkrzJJC/7okb0eG+zB
MIJKTRuyBE9AjSn2Zdqghtc3kCeoVb7hckeh2G4CUsT35GoTYcEdYnzq00Ux/IF8erLj7IQaFbfa
biTUebCTARyD17Cs6xXVLmU7tbiX04sq/AXKIwjelPmogDTusUr+zd1JKn/0+EuRZoQDZJT3LPsL
dEaG51/QHtYVyQEBztJO9JTUGOGERvUZF8+C3Shl+MUGakPiwA7sM87gNy89mYirm4XCEuWyV/WR
W0TwlIs/lCNqfUFlQx7PnQ1/dNnD2LHj+NR7Am6Jq8h8TvI7ERjpNtNqp0fXKUZPd0KGoBOtchH8
hC1rIa+1eJmV25QLLNnHKL1kQdglky3oBs+U/ynXDggczjgeG+abJDBiWiC9HabGtnIsN6y2+Wcp
nOb5XQVfI4GjMJmyVH9NpTK6Zc8XLtNdmz6W5hJ0YP7o9KR/MmYnod4iCRcc7AlwWPWlbvk7WVvB
Jhgx9pEE+SAYjc/J6IItnR0SliuEgKNaXrmRXbyL9nQxKZF3kV+NbKaIqrMwjxksSvriFJfbfs3y
OGWrQaPFOxGatGoPk7ixTeSHtZe78Wb8Z/1OnuZIHeclEmzCKKH/KFhnwy01+qS1DcqPKNQAqBU3
Lq5y7nGK9t8mV9iAW4dUVTttSq9sZbdFIFuEp9R/dMadirehGYk8cVmHJygad0FwI2kjmW86Xf1K
oI01X+EL7KpjqvuKA44Gl1Tv8oJI+q5uP4IK6KVfXqHXyYC5pbKgwlgFYyI+x3YrBL+xdgrjHcZ4
ngjA9QKpOCpLe8bVwsXMkzqwc3GYuLIk62Ly0gZbRjMo7dekuPcTpH3LyVSvaFzCbcXsUTGFbxnG
qZ+MgLDesPTMOQbcCmqBwlkV7yrhmGLoGGz6le5UKDtd8CPXckIZNjVhOkJBF1EEnCWUDRPY4Ul8
TG5rqzhz8Zz50S4HyehmfqufiK+LaJmIa22eq9NMxLXU99xG4HzFCbzPSkzm2AH0xNrO+otLqCfj
qv0y84tIhK7W+pm0CqNRSD4ncY+rRsBXmOAtUZpmD0PRk0VCrsOXHDpXCi/QxQyYEvT0zNTfYLyn
1bFSfRVwmCFu1OncQ3uPj7V1Gkc8QfdVMBFza9eR3iETWCDXr03+kRergLNpGvZlD1n+3hv/euOn
Gp4iGZfyCZcj6dH71jW5sV0+RVQcV/AMh2MaVI3bA3xYzRs6jwCPbfyjRm95f7u/D8lNZSMh9SU3
9ih1Fpo8Pd1nELpyTWQLbcEj65Tmo1NaiBdbmp78xq1gIu8V3HYdmd4K3PqJgUUu/KRMeXFnceAC
7iVj1dZI/uUqaICfWkYH1MojEQxftI+xlbERdgTO396J12/IcINAdmJYxZ0HI5OdUwaL0qOI0db3
GrP2ZqtKpzA/M+9ArB5oFvihjkW9xLBORuBRKfmN7iO+GyZAM+SP1hNJvi+Al3nMmAlwMSguWFuE
wA23iWpPjH2r28hchfggRrZrLeTca4jYufgRIV9c++U52CgMQY7yZ02NCF/eMfDRZ88+8fh448Tl
OvAl6xOlgMH5S5D9iFN8nEJsEQVIoSvKlxOHu45dX5szaL0mzds0N2RHQ6WwwTtK//TujW1pTyYy
G4AjVnQ6BAvBaMMmP8OJZx3e+S9TbQXPWjgs3UWy3oqcnon190U8BORutdWjDlR0Fa752olQH8QN
YUkZxpBkpCAhZU/sN1VHHJLykRm/RosaKF47uvAYtsnoohjnTwRnO/mqgZrYdJ28Gg2cjHEbxOBi
magvGjvdrO/C08g5VyN+qYb/6Ojo88yfxt4mRl5LIY7uTwXoxsLXaJ16IP3VjYMl7zWeA8CKfvQH
7xgHAJlmql7jxoGX4iOtrTpP9Pv/C0Z+wxOU7HQ/Gx//XagMG4utJfxAs+Ss+VEqeMASpPlDZe1C
HuL+L1K/QptRx4UWnS04fhAc91NuXyxsUk34LRmvWCHxrIWkiPAFl9uwJtViXJy8L5yGPl4WvrRk
b1gAueCC7IeHZXFsZ1wA8T2OTulyIYyIwfNHnv2iY7sCdg3m5Iz1BVSIizLcpCtkmQD1C38iMP1N
qPh5EuGYHZyw/KOLnRg0rBfKiKbttJ6EpYG3IRtOeWLZFWGSos79usu3GQbXANONJ9R43H7NcMtk
1Kfi0ubDRN/N01Ty4FJ0DRDUc/tr/m9Wh7MmZVbrJho5AnghMlhWBLpl7AJ1T4MxOKknnmXCUkEm
xZg1GczcNoAiUForZu9AGatLnFpA7MgAKb/H6h13C7DCs0CJslL7NJfoMDoxkekQa3uCqxP0lbBl
gzl9Ja4b6GPtAgIy/OjlW8yOePlPZn2ln7508aVhTQlF33D15kzVFhT3mDkpq9i0bbmjKwwD6OzE
4jsUtl2L85ik4GkDk3qQPmccxzlMToxmiNZ/LY8A1BGnr79CWhjkLFn8UPnztOWAgxV7osInjIEf
0U6xISRqCHdoMtnwrv2b63fiQew2341ONZ/H6k1XsKm1JKZU/1hRaixfi5jsn0bcJ3zXdb9h5BFK
rpp/VuaZLUfXMF6Ale4C9SEUH3K8JzUCS29rm2SplBoWqfvEuUwrVLIDgwwPIIV51a2En44iLMfY
VblzNDaLB6gA0c+QfxsMIKawcgWSAbPyhU+KE3lV3OZPw9jH80nWXpbgqVSXbH6s/7QlfJkoDAV2
oMkEccjBJ0R3cgzdmaZO2mGpsjP9TpegTnSvrqwcVkyh9KEyXmdEmobwFT6fTGr1nbTBmkezkYPc
0sRdhwVEQyEiUMhqt5PoYhFulMBTOKJwGJTdVxMg0DE6KqMHGMtF3oLPtVa9Y2YcPKUb9p0pG2M2
sV6N4o1ewM4TL2ERY5v6eepjamcuRUm8EwSnZiUFSzO2VV/cF7uRcby1X/+UyNjkDDmK6LvH1fjV
MqFegBllyr8eh5gRfS104vOwUES+Lx8MD9v0XeL7ZdEIg3YW0eAc2E1nJr9hQYAdcWgX5aVcQa/t
eZieM+307K/9kcJv6nEZEu7tTthAmUQVzCwZLcyzh0SUQ21ho2P6ITfCWRuhrAJcxL0Q6tf16taG
8xf2OJUJeTo+0+YtLK8tLNHBUdN/EeBRMXmLlju9vhR9Ts0jw7K0yhd9fmcmKbBtxBoQK9UkjAEx
zfDabw1vZFoHX5abg9Nmk3KJtxwJ3K31AJ5l/NGawV1/FwRW/GsSsmV/Wet6sBps6KwzoT4k1LZ3
Kiy4ansP5VvLSFPiZB5embA1y5FlPxywwvaJXKlREfAmjsA+5bGhlSwQUVFlRTxnnrk4ionh1Rfa
s1Rxot9Uc6VJYYbvvuEIODIstE3q8yZKiM+R9sosXjQPc0WhmZ8b4aWeRYfnLZj2RUtc+ambLwG1
YvshimwGXwqav0LdGxAYXRzM1gW0I6P0m9xvg0VhT37XIfEwzbWTxm/5K5l/rFqTt7gxU9KcbSO2
mybc4/KfnD8acRN81sIdZ5TB5zzN97TLOS5fFGMDpX1h5IDcEZsHEgt1cacydiqJMsRyLxscGSJ1
yPIY5sd6Pqq5v/Z2wFIsl5Wd+FAlcJ3cbPaNsvdYBUV7A0q7q0Gcp1t2ViiE6uqeEt9W4LbgvZOA
i2jvhn6JtYeBZTUl2yGI3xTzs48JoUWSvIaml7mMEUOHAdFaQ+E7m9KvFJeKO23qeJetL9aHFJ+J
aweU6vZsljmE3CmglIlpfgrRv47sVoP2hvjrL4FFubyLURRMbEQBmi9uhhBpr/6MMPBwRABnNL9K
puZIGK5GkJbfV8yzNi1ILe0gFQc07nWGwbrE+pThxULz8LKKt2QHBB9TjpAdm8E38k3KBDltwFWd
eeJB8lNg/bAlFkUbgDeShgkuoQglweluan5jx25aIH+IlNkuq7OWuu9AQFjRZlTfRwZM5kuUvCTT
sZvupb7N9SPKEXOmCbsZVhdrxzJOfC+WjS7fEv7vSw4LlJQEEsVTlY49AUm17RcHlIfH74LfvvX4
tvk8zR14KOFZIWVP+254o4rHcWNrkrMWwimZfSpnhzVnaMAU8LPs6MAxUtrV9cBlHitsmEqzVsJX
AOKcDAye+oIGaKB06dZYPydsAAEdiNJRNLamvtkrYxF33+e46QRkDXNkmR1/4gZyAqaXvwBP1IhV
597wejUkj1iUYEn1GOMzvyJ8uW0y/bY3CZDbslEduu20/Eus1c+RTh5ouNmYkRB5mWsQ84A2mcoh
IQb6YyELC03UQNKX8hMVA6uGfkzIkonZdh1wjbSXHrOY5CgJX0H9nPXPudJpdXrPCIDvtohtmGje
Uiq+KmpZy2AUDH23W1CHWMK0RSjNPL6zNm3VWrWH4Z8hstp05HBl9YYXd9jqu0Hza+oTW/dnr5oe
IO1cszgTtkp+SSl9ZtRnjK0VOo+FKrFHYBUukaxwDW6i/MjSmCK/pjRDy10Z/iWcMFq1X1s+EJUT
QsSIB1OJsbYT05W0SMx8/5jsovSrUVDdgCwqKMh65sbsa8FtCyW/oSJ8kNDMtpldxj/tyFSuFjc0
lx6RmS1FBCO6ta+oFuofCpIsdbuBebb4KbX7vLwSVrQWXNU/jrgu/kwMmmyT3q/glV9l+MnlFGas
MY0azCLaESblYYKxjBSBkFeP9g43kdh+teuXYvhPUle4h3B0eaAfsPB07LlN+zYg5IFitgmuicDQ
wiYniBWepxr8YpBgi9JgjHnGCb5e4Ktk7TwNpiQiIRn/KWgQdvRnk2Hklz+VlOH4jnHXONx5DPrM
n7+K/tHmZxFr6ljeE7xXGRTploOTwZSjAA5pHQBp0ZFIZaTW+zo4Aqpl95jNlWtpYD6k/TA63FdP
eXa0zJH11YmTm8e6r/025XKkNIurDfYXESOEFSj4llC612Oufa1lxmqonOv+s8vLLGlby/wXi/uo
uAXd18y0vcDIv74nlokziBYJGlb2M8cJw1/sxg8C4jcz3+MGtWK28Q8oihdWBOBcC4d12YXgzFcC
ceScydp6nK7BaF27GkPo2OfuK2biMTnxsl8H3mXwVvFACDPuKciaNX87rw0uOgKE/XWGEPX7sfqr
S74ql3Bf1bhOuHs0fqfxpcc/Yr3xwrbFN71Prdzj6gWVijUgQ+AAy1hFvRbTCxEdbtS9mur394xU
HTmq+sY6thMqf/0GvEdSsoB1Du2fmiaVbEqCWFqHCVKpue0ti1Yvsiih/qkMR1/D/qvDSqJPfKCY
zy3+nAz8XxX8MMZfhmuTn7rKy9q/ovjXByrFLXb7/mlaADl9lfpNIoWZIAPO4J3CW/EeY7lnOfRX
YghVBSEkDdQVXgceL+GDM6cGs9pvE+VMrDHMzWSE6X2mqVSO1Arcrf8UnRHorVlvv8NQXybxsU7/
4y1QN6YMqIbjjQGmaBFoH2DK1XNvbDAZavuUk0Tl/+/xUPEOrWYNRKZqF257/UMLvwGaI2QgL8QI
Cmz/MkJxhPSrNsDS6yg2iicMe848VT+bQBS75rJ6GybyeabxzZK8GK5uuBsY5HGrLANLSfx83ohN
7ht4hTYxzQRaaVxvhHhdqEBkVNBzthSniD5Sc9AsbA7Blyn9LQX9mI+Hw17CEy40FJfc+elgeW+7
7Tjvu+WYsms9ZuchWgsQqFD59NHWu5RAWY4k3WVRnLa/BrJsT/ltnbqQI0hSDJYt5j7vuALq6lyz
I1gP3whumrFr43cEtTGh3yR4PNnxNpsVs6/RXw/5xOL8wXavEBeiIJQXO0B+QnElB6VL9zXfofyb
dURfAlvskNO64hqLB/IybP2TSbQ9kOlsHmNiAYhIaFJ6KsbzWPjDzKRVvfGhga2vPW7TebuqNkH/
JkY4NKR1YAIyZxu1rhKxzsQwAcJ7gsOJWyg0jlbJQI3T+T3Fojs+9JnZnksb0A40TwG+RQZ266bf
mUsZGhs7Uy8Z6gmtWEBf5g7ztsFKI98U4hB7bFNUH1Rda+2Hu3yEZnNkHLqe+vhdm9zECPURD3fo
dkZ6bEWaO4rD+TxUJ/wrLrKyyHQXuUnInhAm2Np6NwavJ2EIIUOrsAA+8A4j/MusCWX9h/4nE8ya
wTX1ReaNi0ucBfeexNZ4ASaUGFd2nMWpICvgDv3GATFltn4L+5pHjKuP5SbN+Fu3JIRzKvP70220
zMGLGH9OxMjOvGbyMzJvPJKTvIPZAHGYIDcYH6ptomK8Gx7IjvEY0xiKDEfT23qecnENmBXGv6ja
yRxTNHqDSwIxUttJYjjcMpuplH+C9W02b5a1pfeDdDoU204C09d9D1jskY8jOl6t/O03gD4CzvsJ
yhaanR8gI7IWMAQmxzsg5PmH/Ut4pjTfFA3ca/1x9cXBclWwNwxxc2rLH1injWQDkbRl5WuV7HuS
GvmpwYB7/M7RD1cE42yJPj2ifbKosE4gxHvUZJtcHjapjGs2XMWXxXBQ4AqIczg20de0YqdpF4WU
3iXC2mOu7rp/zBg5gw1tp/MvFkiG4lThFOCSNV4tzFyA1SjUs0MS/4bWjewB+xs6hXLtra2+HIL2
FPzQX/SQjw9pSdlr8jMQ8xbOOtbpg7RHRo1tNGJqXXybDUUeFeOYiu6KWmBpD5H7P9kPLYVeq+v3
tHA2QIK1WW1xklrVS1v+zm+NfIWCOzK85FmQPCJwpeWk4fVvPxpcm/Kb4dDjZXdUjCbAd/Sdn+by
u3CjjaYw0E9dVjOn9KZhIA9+LJKuRoahzMTY8uDU/iUrjVJZ5mtKshWfZdIdMxAVaOupz9JDgr2d
gpm6wPyvrNLEK2a1S8MTRm68jL134Kl4NZXmanan+Zr6uDrVXeuXPjIK1z6rLidqhkBiNZ5AK3M7
1KTZiW9wEIBJfPG3icMpUPBbbDT0QiIMqObC6Dvqn5309Z86bb12mNagiwBptA2WRXi4/0fSeSy3
bmRh+IlQhRy2BHPOlLRBKSLnjKf319dVs/DM2L4SCXSf88cyPAdLx1V7Z0+uBefXhfIPTMFHRToM
c0aNoTiVCF6ZmRgSjOREJSnoKEpH+u3NTQw0lCqeG4AAE54zq7REAN4SNjch6epRnSjGIf0IHVZ5
fBcAGEhnCKKYoydtluaq8BcYONi/1ywDS7vexXN/Hk64CX6c4jN03seI7PcLVQy9Qn3AUQBK/JVT
dTMxcjZ7KOWcBLRMd4mVTaoD0w1m5f3YXJvsPc92+VpG5LAKftUQ6pcz59PW1p2H4ib6DtujlD3A
OEoilT/H8M1gTC3f8+FBtiLI9cgIQ4xX/4lUg+NGQ5wGmF++FNoX/H0rkqO70tXntvPzb/cHkY+l
v3BBZIoJhcXDh0KdoQrsm+y9ZQeHgo0couIx8vJLl1i+SAVh42sGPBOB2tHr3iXjQ00HqPVxFtje
fPR/IuNDSnM6jX7yFopwKS3IkuRx6aU/MRmm4Y/cnOpfhl0otZYdPIselIC7Un9ruacn44pmmKJ1
y9x64VFTT3K3C9N34k1Q0wwrPTiq5kLG/TwRZWmGZ9gD7oGkIeCDPvZ3QZ7QDDYLGLtNa06qBoNR
usGk7NrxIZRXf6ikm3d/aaDVR5ahH2IutxJqx+f1qxANtQ6vACBpyoonBHaT/VnLd7YZyyCKY0U7
MjIpifpeZ+HjGNK65xj8qIrQhOOveZX60ck2YvgZsosQgSE36ggeDi70d8wa6dMZd0kpzxpi7KkP
HjCnPbrpKTHe6/U418FqSmtfd69a2prR1UmOyWQAjfLm9VfgRRwCUMJrXVqKI4CR0YG1qWhX+KJw
raD5ZwCS2JfBn9Sfh/qloe7TT2VMyyM337rollHOWLJPxgXckOj5DDvK8xDEtVBIC6JFAe+Ueh/2
yG2oK2lOE/3K3t6yr615C4O/MHr2UAkt8i7gSx6RyoAFY8XV+fvglo+pjslywSvEL+6XP9QiwNhz
YHzSAwagw+lcnieJDsaZFF1M7SzJDx1qz0IcLxS3SX0zmc4DkneBMsQy5MSPGkVjrF18Zd3Ya2tc
lgsuEljyWwyxwkbdFLgOzHOi3ZqRISL+CrufuEVdfoYFQOvE2kZ93MyoKBwN/kxp3dU7BdEzOG/p
qvHGyd/Fmi7XV8+6/bwNpjH3FsAVxkcVAje3v2jZRnQWF2yMg7pPud4j6TMePvMjLD/FHAtmr8L8
FhSSBYYzQXtZGfKAKkSdNs6EbbEl7CB0dpQlSxzoPfTb2qp2WfJWFa8Wk2X+6PhqNOVxLoJ3K7cX
PRg7abxwFK1hiedcIV0qWFnsnWJ7WtXMMs0eiKlaRpsQsTaaVg4n3+fpthdUbBM8sYTertBFo0zG
UIi5pfmjenamM4A0zoPdaQgYwb9wzVgtkLaC0EIY5YsPhzABO2lnJRbbUT1K4cUpYe45CwTY3CMI
3zb1uYgPdbbM8m2wZDrlAhhWYBtmvBixzxVcLQIj0fs1XgdBkKPbFMiKxhci6mjILF02/dYDLBAy
DZfPq77JKr1I1adsLlqqJpHPnssMZfkjiZhtElzuKSD41h/uY86Rh1FHUD9tyUAHNqjOxYgBVYgi
uUIrxsym52uJ0t78alQfdjUwSvwoLLfWV2fC/FrfWgNJPdOKDRheBBXlS5zwOMKm4Mjt5YAxByhp
QN5CDVXMujS/RutLAyxQ48JV6czjnTGKJ7ArlyNyWurl5335EMt1BzcyZB9+T9cQh4rE32CafI2w
wpW+h9mlRHk4NxRt4vSNZpSr6+VGiRy3wyARhpgV6j82BKQoM6VMaRajdI0fxGATrol1rF62Tgxo
tJu++P0F7OBwobBry2HPc8ARWrFWzIyT6pyJMGnbn1x+dNVbJm2LZh2QXAGMibwPftQkmWHptPSr
MH8P2cH079AHrgLN03I0VAUvFSQO2bFIbVgfcClK8nP0zmb261eMO/HekCjAwbqCpAZv4VI2WUZc
AV/4N597ouOmrLvVyGVBZ4BbD5RQ/Ygd2OIUpG4KRp1MLH7npP0ZgI1iZd71HxLTJYyzom0QbNMp
TO2hvcIUDrLunf4pLCY6YdEoM9+CTyNGkrX3GnzHu0OlZmREjSz48sLKA9fmiI6yZuE1EDNEhPWI
0y0b4IR8s8k2tsmE2rtCf6IqHMtvXUPzMEw4mTgVv3FNBNy/MYBqqMhbtRDHvnmL5L2QFBYxjUmw
gml98rRrMJ789MNw3GjaxpLEsMzh5EJWIyN1g0VFEt4Mc4S6bRAuCZJjbsr97Pe7MlGs1KSQyBPT
OdhiO4ivpYgvzXgFGctBVAPr0mq3cPbbMf3jokY2BG60LNd0DOrnpHiU3i52jig1+ejJw8H4Gw80
KfV3IeUmt50i5jcruIf6d0PlBbI93QUsCJu1mSzV74TNbo6QJcXuMjcJAKnEjukWKEOpsNP2Wrei
zwaduDEvifGqtD1qfzTy2HcaC7qM61YLVwlLUwjwSu8yqSsZhFHmNytVmTANonnlGN+WxZOvgmbd
ceJ8qQY3LZHFjsA5w7NEAcQXDf2wgGhigGEVBPLvAfqU9upwi/bVqZ8jOAnmsQXZN++h8fBmsUtB
Dqz9Vdf99sWD/G38/dTw3iMLebhxQZyM93cesfH64nxiqq5kOhTZlRes2aRNAGKBtCEyZHDv4WW1
DwJJY4ijrtEWfXm3x5dJsKMcksjymwa7jElrQaRw/jM2JcI8ntYMRIERW46BB2YvwlZKNV82QbUW
z5fNKhpS+2Lb04Znbd6qRzW/QIlA+DNobWjViVfiQPNKPtlbz9qkTqeCkA8azpplUOAmLt7i7iTO
Vw/lH3GO7q+EnkJPPj3lN444kwKUH/WBTw+UFxXf3qzWtPBwo54QQTXuoBVQwR1qezrDLIue7ytl
lMSeXa18o9kXjAkVVgdfJ2vxmg3wfpAg1g0JLuliHP3RlsgkItnexoarCw83nQAkPQr8n4J18cll
2pp3fGEzYYtj0K6O+ABhn7n6gDngCwQuqHPrlgd1NS2t8UwnIY6uRWq9q8kf7LwZvYgT8JHry/rF
puA630sJCiqq0SgCYwD0uD6KVFmMdbkMRmYE5JSF/PC8HyoClx0eQsSVuvSjO39h/vCJRODm53PV
6KCY8e0RIozmRmk5M/sbCbwijnFSnmJq1MKPxGVkqc8/aMvyihUkJJH9WsFkC0FXMhwBL1oEIs1P
Pq1Q54gvoilx6unUttGIIZfOIgU4/JY8DNk8FA56ro7SHsC3DMc+0U0ZqmX6nucT5RXohDhZ4Fqr
BdEvYgbL4nV/4oTB1ORNz/eAQPq3bPYZoFzjEqXgAbkyuvKosOnZZXq1nXknpZwAibuh8sL2K/oP
weL9dwXVbjyQCphjfGCjUe+6t+Utlz552gKGc2f4ScBdHACvACDXLupvbwLWrokX4q0PyFkSthFC
tSr2ECSj7zR1ogFYD8VxAgnoGou04hcKbsnlMoJ6FIYVKON+LYiDJvxqLOEwtdNnTV17D5NRS1hj
eNXrScjmoQ4RxmGHXJletuoo6MxIN8SfZnnuN0FvqG0EYWleBvqrBFnCWSvg2wp/TLIf+Rbz4ZNn
nVcXsMPcwdSYsHoVV3gSiMtVK+EuPrMv3wLTa/64rHiIwkVN+9Bkq66GSiXGvDkOYB1MqGr9Zo7H
aeVvavUlLWgRMQ4CyCiTlbfi1oXfEyIhhUyfFkVGzJXoSAhbuLps+xaKH4K7PiMKDszUo7z+Q5Vg
WTQ0lyTuVBi3zq2PzsX+ixsCGrQ/H8gxflrRmS9tTqCfx2WB8MOePSrv2Lke98CnbnwB289UsEfI
tTmSZZVPwXHmijItwp4fh++P/EP8fWtxaARISyGyGDYa7Ze/wnOHFwzeU7O2drgbDKDKHlRM/Ri1
cyq169yyUDzUq14lcJxCigB5DnV52Zy92FVsjtIAdeI8ds0p2WgFynkejs7O6FHCmF0+9M/O/BbO
ajN8ZZj9+GRkOP1EnBS8ns/C4WbPEQmxmoFxkOLKT+oA9NYXGhDcPN+Jk6CySEJaJEhdbCpyez6J
GFu89ZFVEjcwiiX9i+RvxzhH+lFK94X8Z+V3TcQZQXf6b3H5M1Q+mTI8u8GuTs81ez3LJwkl5daI
71mK+3c15ntGZgDqUGYd5XNM0aLHvMJAObzvj7I4lOWlNb5t/sXHadpMKAgSRYBeFbtIg3CBCXjm
uK3GkMXtyB8hXFMKR0uCJXiXbbyVn9ym4EqQT4RQudl53SXRBLhKnmwwkU8Ae1gS8ICsx99MW6vF
EMQNUAcaa7sKfUTvGfxYCScQHSWDomIsPX5N+49VclCOK5soc5H3RU/ewuS44FfwJPISeoe9gtme
lKsBjl/URMgMV7n7bQuUnLstJEFMvD+wYCNaWwRdZTJroRC58VwFiQkRSQxh75aXkx2IaC+xFkLJ
NTnZAlltRQfaGBKcHj5JhTOqN095b7VtXp0h6vXiimPGct7jxOLPl5ZjxOLRBTNNdh24z4YCsQr1
Tof5bHRtCCavf+EmBDgGkftgkyXNCoSRifGEf7jE5szPTIE74eQghOrdMKV/Gm9jApI70ort5pB0
sUpb9V5ra6ikdsYaZJY7sQnR1mr02yJB7ekSXWocTKRtcDy1ui6ifSxvDGlJ0q/8nIw1eb2mzfaL
NJRnUp8+LKSgyTrb4OZQ9wQPiuUIk/FIVAriziZYWl2zccKrTjmH3cCkrxN+xJ6LE9csXPeiFz+L
zJHPcGd3IKCo4rsiwdw77+x31j1hPcj5lsU8rAYsitK7VKzjNGBsvtfSjfip/ml7RxyafUhE5uj2
DnpvJ6K7F62/Wiy0pJ2j3V1YIEFA/J7B+IXlYS77G738bKW/IroDh2f5uUPL4QOUG0gFFZhYIINF
3xw8C2H5sU8+VZuJk/jPGswGu6ZQVVkMttX4y2zK18i+C7FrfhYZC5d2kAx+iZqrvQuBWErcfleP
7yP5CCKUMiCx3ZI4/aT7K8qbitqDfCyeLbI+h2J+5vImpAn1OsGOjFqwsOY8R/IhrRy8kKh8+Pbx
BjGnEV6yVj1Rw02uSvGr28VszHGMfg74BWdfffaH6R0k4afi3zR2D2u8ia+jMp99eCjgYeKVU610
FZvZNhv3MaCvJvSncI0U27kxxyldRajouRBzagGBJLijMEYiB8zCpfYib0Icp4q0hXN2yHEhOhsc
+UmtoZ0fWw+m08cTT651iVmu2JBpWihfocZY4ewk+bPqvlsN9DGrkCiR2Ftb3KaFW1hISFFE+sG3
TZ4Y1yTSlFsirmOa8MqrR3J/dvMQEngEfglK1ueq7dkrsgUhgWjtDPMXoNUvrgAZOjd9stCcIymw
yLZE1qMxk79H+5NN0uXKST0Av29zfIvUT0Nu5kb10mAOCMgBlhz3nUNvDehIiHhVwJ5+8Se+01B6
kT3pDtg8CB7CRL3heOaLaIatDPyJoyJlmTfWerhMS/DbN5u6VOfP1HecCrn08tBVWIU8o3GOT0Zq
6BxkiUu6cx4dzYJvnhIDnK6w/PEiWkYEMUDJaGjnUeaE/kGzNpbxldPhx+xSBNdJAnAgDmcOwAUu
LiFKbElXna4Km4Y2Am5GaB+ju53t+U8MDBShR+yYGGztpUYa72020+YkSlkBOAxNKWtFlC+sa3AZ
azrmncYSE6OU/wlTlOMoOpgfEvuQIDijXxGWgeSfDNAxojc9jCO3kfmfmNfU7iZkTBzwoc6BdtCa
u2X8hTAOQXOBZKEWsU6REtrnsN8H3sWvH1jRALwXHmuOWUj8uWx23juZd0KRArIIMcFVEOefXncI
zIPWniuAoPQnJtN0XNcVY2Vjz7U6dFPl154TWer9INB0E9bNKCxQ5hDyEwlIALmzcUIvKTZeGgex
UWHuy5Bm0g7Tn1Wis0rpQ6tpUrbeBuN9mqqNYWpIKqdFZqMPSe5EeGMImAOZpyX+dZR8bBRowqn7
qAN6vujjSSqwavLtCyJy6G5Eo+tArv0W4Z9j3NXqLnsP529cjnM4FoZISo2x6Qr4z/F2zOoVDjKO
jdm1IxL2C4Cj3EY+yKJjwA8cRAxGiKcBYk3Ehxk/nTo3tS0uiYhdeqabe4hqyXsT6nWre2rTVTVe
ws9HoQqf7DfWLLGwsw9H6YcUfAXjsx+xau0kRNu8HDyUKurg2s6YCHCSYb13bmGNM+kwDBdrjNy0
790HbF34V6MRrZ9JeMmqkNyMTz0l7GlWMGLfiAtHDIKpb028tfeHmpF0UuIVTUiz8U4zrlx9ACww
hy0nDTBs1SOxz+W3kMt5fBi7xr6UXNEaqj08iCjXuZilU3NV5VdQ/9jxPsgWaHT3fb8KO4Ec+gtz
LlW3wLnwb5GJtij1GWKTmYoAAF+jEV7I3p7bOEu8Htq84mraKOq2J7EcjS6pWNg1uM9chbv6k4zt
4Cj3R4+MFAsmECIcgcTS7t9qPJtcVOJeBi1AorWUs32SkLvLeUbAp/+jWgPgOcY83o3BvBAk6M/O
OgJYaae9SAqqPMxeX7J3lAuK7Xh3ANalb6t5m5wH6GkD12KzgQ3TsQJj8UD+n0lKYTkQTYWtY3qM
5UYa1x3lPJjZIrriKSyo5zRI+Vdmpnn9js6LwE3CvPKVsxAqj0m5jpgqgdnVxnEVtZs7kP2ZAS18
sNUd5mY9/i7UL4tlokT6yJ9K8y+L1J4akDxaEEEoR/u03qBk6opdJB0Jx55VmGmVdZ6gVee0NKhj
QAwovnctdFxNXxrhxsve69aZjY6/tkCxhOC38fiqpAUfnBi7ciIHhNccMYP0EpgVbocZRe9oBI7i
k/DV99Ta5RMBk7D+4yEPq3ndv9cm+ZuMXpaz88w9X+8YnPE+oFWuUKpFaL0beAkqMYncXGjILaTi
KMWLdnhaqFvIaKdt7v0BdZ1d6GdxlXhTFqdMZdk6iV8gCl+ajCBtDtGrPKDECA+G2eDIQNhiDd/D
OgQ+YplHGnsGTnZjkhpL6Vzj2UAdrxA6PhWLwIZfYPun9umSwOacweA0nzvb4QFJPyWD4MTaldP3
VL+mZMYapEf5+ndWH7XiNukfARI2FU1c+2CgQgsivRH3FvZzBqGwWVKyZZWHZi670gRAQlGCRrSm
Q3yzwYsuI9GdlN9Cuzb4+mn+A032MCLFyV0BwK0LunPPMFcPonZnhvFVy4cMP3GzHymSYncYy6eK
1lHctSoPY6ahsDWQrgNVd3DraBNQxnGYlki9I+ph85OBJjxcUUzB0ADJTCwg7E2wi6haTW6pDFbr
fjp2RDgRJ/lYMXqzvXsfTnSQeHOBbdHazYk7CMqtrt+EcEUO38Rn6/SYj6p7E346Kf5AILuK2Bna
HBENtB9j8aVYWyr52uSrUtfDuAnDx9i/0vpNyn6j5iszuIXgG8ZqY3E7RR5yhxNqKtxHu6Z85eDT
9DH82xYVlcTuQ1+SW8x8zN2el2eSD/3qx8bTmjX3CSyJ5X3UMwicL1855SUtkiPo7Eesv3dom+T2
S853AA5c4Fn4XpneoUMqEmxl8PhI33Nyo1n9pZ56CjGRLi3CEdV1ILb/c52fpP5hG4vcJnAgvyTp
2p6xrBSnWP9rZdO1sRJ+m8j7HtbCWJDnJ8hfL/jphwtiz0l8pNa2c+4lxhYaH0BXPnnOyhJJsrXy
6ChiGx/rrQCHDHQSNHawZGnBEj3FKJ52VAPlK0JZPibHOtuahWC8u/ElXkSsHyM4JgZmhTQqNhAd
8Nb6inggJOVZwrR2+g/fzETBGooa30a1p+KRWCqluMF2an7Q0lU0nWTtWUg3DW9DzHyMHAN2aakQ
jmgs0r1hvOXZezIdLO2AobCK36i6XRT2BdUN2asrJgZdXdFvF5bnrlkPw7mwUC44y7h4UIGQoYRg
La/J3P7figVBwmGfJluB/zccT7qxFI0v1F3li7b5sHOCJ60PIYNESdqaS8RSPcUlRDpJJ7wHFDKq
TEzOPlJoMCR46L2ueOyETlRwkRxfi8lgXWGNqKNmreY/g/lVoG2OAd8W+SJtz0NORcpuMNfCyRd9
aLiPcfsSpeuthDg5Dg5Dt5K6ldNBNJKigbK48M8NEiimn2/rjZJVbScc/UrDvSF0dxtbXvvqutdn
WbXS5C/qMZzmHJKEjWqHgN2lbNNA8sjhVRCWzyr0L0Dlkbr+ZdZvMCmJQxoez+p+c/9G7j6QWyjD
4HA3hPnNthCkwlbUy/pp1ZsIiM1fZurVMk44NZKvnAgSGUQcAKr0/yGbjv2/7gAcUj6RcYtO8zmq
K0NlSGFnWLbVR4r8llju4QhR26lbGghgODYIdJEywDu5BaPpg8YfVy/XmsYgshvaX0Y4hKQgu/yw
YXZNImS/PYDFI8q5aLirTD9cgjWRkXEM02+uhyC9WyT/SP8yV+J+D9uKpioC71VWEzlad59uVx5i
E3LYGnBpvo+gGRYZ10p1QTyVyutMFnGqUrx3liwxDW2hRDRGnc0qPrm6/0czpRAHkAiBXJvP6d/1
dBIYWJRRTx4BGFTziXBeA9tb+m70IFFYrrF8Toe0uWbF3TMIuPpuKhFgdaQDmuULzatO9s6XXZw1
pNXS1qI/KDgCaqbxBodNEJIudmr0PbNSWnMIYUzCxVus5E+ZgiDkG45IfCD8h1oIEMA7aQDJ8FN4
O5tJnEKGChRJ5tppIH0Gcj1gp5nsMlQqhyokkUhgIrz+aBXx0fJ5LifzNBAvhPK0MDd5t7cCgt4e
DlMBKQMFU5yjchVA9mvHnAfbQ4SyBeAv0O+1YGM6wJlYZ5JBX4X5tY1z3JHJfKpfRIl56Zd4oEsa
PRINYGtBWqKdnNualLggA+JfibRBBzhNZLFWIyaReu+XwBBnzXxz6i9eepdmzRyumwOyQRyqKR9V
iylg1bZ/PiZrhiVnPjUollE64LoVbGrm3zQ+ncA5D8pmXOpLx8cun6Mdaha+9fz9lvn72QyT/ofG
U1ZQe1H1Px4cGCpJUfA46+Vd72xJn6bY1k0RVTs/vfUnfgaTTAuv9N26vtSiBHHhMSLeyzmax/xb
7J0toWHdPQKrlNRPcpTlYo8/nSwidSQrx+GV01ajfhmkx0SYs6U9x2Tr+xc0irZ80DThpAYS8SkH
peVipftbcLtBeTTtM3FetYP49JbLR9/bFOHBAjx0KyLkNijYZk3+E3N9T/W11Be69mtlf5lGPAOd
Pcum+YjKh5N8qc6d3uKF315obHDHpebG+bsMqyB0jia6BmvImLZyTKuvtj1ohNeEO4uCO2uJu87L
Hh3YABWI/x4jjUeDyAXXt86agRFj0weEas4RLc8JfuGUxcoy+YsWTArMP2i2OjOB1qyMbyhXMmvQ
GJIGJAzj5oIXwfoGAgLNRZVDX4B5sOx7nV6T/jscz7n604fqpqmvTaVBKRMHRAmPbn0m/X7KjjVM
bcKtN0ERFMpdvpnoH9LNv6sTZsy/ieSr1HwZ6A2HNUHSPNJHQs606mbn+471oXKKJYE3hGQBI4s9
RW2/dQwb40tkvzT9qu7owrzIBIHlexkIFDDLnhtYPyIfTI+zkspUciINhi9eynTFfR11x27c02QI
cUDCMa8UuJlMDNaRI8BkBkNYEV4D449DgcwUS19TYeP5v5wGCOp+J0QaA6Aug4qHHVL/7ZiZJ9DD
HuIxVt9JGzCgIeuaya7fxfG2nTaYC9zwL6kREb06D0rre6g3CmQdPvh+USDP018J/2L9PIZfUrpT
OSx6IgaHWweCUspMs0Qt6MhunexH8s6Fsawn5EiQX3vhdVUx7ZSbTuK+tjizj/9kVNId9MjNSrI3
l22yU/2NLT1Vg56YFVaNTYzry0DN0fICJRdC/rQWxbwIpb1M4YkWb7FdiQwPfKbCCdDLhPXt6dHK
9hSqppRRYYAmcSLrXj1W9zrbWcqeqLiqOFjFpZ2RSYgWgXiY4q7WV1j/Asu5hd58HqVL7lB0Uk1/
HKLTyP0itxTkMDtCVJN299YyMeblva7fRub5+mpVV4dLVFPXZAemgHQxGh0BVJXS1VAf9ANZ7TEM
Kjcd3judA2v6huYXod0Nahnk+XZX44Tbkt5uboC/++6dhgUXl0IG1AcwgTuQlVArL87NG/EXrCME
wkN3sbw/Wz9M6KOLHnEfJ5YcDLOgOKn1stAQJzB3rfVo57RnZ6DE+zBCvJPfDpoZd6/Y57yrjzaL
vErHRBeeTNB6WoKRD700bSNRIakfhQN7qlbqIqXhF9sXwTZHCa1DJEQF7BfxMs1WpKML34w2vCxg
1pgIChdJTA7qTNZxv5vMtWOuzeyslIcIqZZ0NtngCsTmT8P4UMZrKm0yZ2eQ31UDkCr1UgpK0qBs
AjbQ/GEJbI6MhG5mfiicApb3Lvgy4npRp1rZW9ifCOmYaelhKrcxppIE7Q6r96LXLvbnvw9wvGGp
XdD/F3kH2bn13SdJL1wxkndAWp0pyPuQMmcrsTLp8U34mSNeHBkrZ+29FOczROpSE4vMK8HJ2C8t
A4/ezg9+ROJcRTJAvs3wQDram1/LK/TczrZuUEaRfe5YbrFo01NQX4tauIXMbYuVY1Rfuvdd27/I
ZuYNgkALubc4VfTmBA1iR6y1c2Zk0quIsdUG0HQcywqBiLQweSiOt4MGUX5teGGorrafxWtISE+1
cAyxX8hE7PFtB2TpBPSRtAhYPB7LQSctA8NJxn+lxJUO3uGnt0vQaRw07KxYzCBVKjI5hYU63dX2
cRqQh8+ZSmOeKm+F9gdXEn+2xoQAuxGqN1/Z6SzctnE2KbcSej6EMqTj8vPmAbEGFDu5nblVzG0K
4JABj7XgZkVPPxlxhObSTzc5bjd7L47R2lkoS+iZt2Z8Re3GZj0a7mRFJhKR9ga0kgYNMI0cjwfm
lxT8Da1/UhFZf4FocDlfZGtf0PYwR3ncWe+eWNRJgIJ+WjikIcvkyu60qxo+M/xBFrY7WMbwTGrf
GB6LdlnbTzQ0yO55HbG0OuNVCe+kS9OIDvXgHQv1U5S1cAK1jCpkCbSApYQ/pcNFao9y/ESvOg/A
mYmZinfISkPzXLvBEsu4gcHccEdv7TdzkLpg2axt/Riwdq91exHFJ2b2lMiNFrGxjBJG3BId6ZoO
HjquCL0lPBGHK+Joww6QCBP7+A5ppoVEOjCN2S9k6NxRbXLWjVeS8ypZyIHjU5LcEVKQ6asSAeoR
SmDtA0FcxNDwpFIxJBMm/E8vFPBKx8e2WYJYseWlCWaCpe89B41Q3uPYromBilE09dXaOuj5wZo/
2A/t2bTICWCEK8EsQ33OqovBgreEamgM6/m2C+42knfJmfcerUofiAwjF0AyvIhdHk2ZCjCrHisD
qPzZIH3w15B2xbAXUz5OVIm3jTeeh3PqttK4I6aWh1EjU4/8NMNaPz+oCiTXUe4RZ5+TbpWLhC1S
iZxHki6F+6+49jlc0YZb4+uXT2Jy7iBDvDpEZpNr+y+wD7kuobYQkRbymVwmUnsRDGfyFrCy+obt
Zlj8c4LtZVtfmNyMhtZQZTBjjp6xSi7JzWN55pnsHGrn1l18gTJ5aeSDszwjYiQvwjdeOW9IMH3H
EcV6wudAyiduOG+eD4cx2CYV27OAZElS6k61hfhhpQ0EI5EdQlUN0fN463FXK+2KX5tEmj59jdHB
TnZI0D1iDuy1jdDJvOIccesGxm3vo5EnETzVtiEBxAYllUeIDPB4WT1GNUgvnEhOpEdWkKTMLwBC
nKDy7xnux3mDHEbAk0hU+ng1pW8ZgXdOvQvHrTAgK+VCmJlVe1fUl1DbcsgUDuJOImx4XKtHjT9X
36UM6TL1lSXrwtax2NNQD4xsVlD7HFVqd6GLoxiveRu5kw8XKYIpICMkg/MC0fz/0miFkYhvbyBh
lCD1YiE9cSl31Wq6kxTpozLNhlulE1fiH8Lma3BWdE7H6McV/ytLl0pxMtMt5TBYJPGbIlG/T8Vc
AC9eOpeY8dVDnLx6SE2CClRlpdCbybLHrmgQRSXE/KNyb4034cWKPnJU3/Z0EducFR6leeQq3cFH
ZuVTCvL0y82krG3vMTwzQFfpJHm3qtxZzl42VlGEzZlwzGZEcHFNhJo7AIOJXk+CBWD+B+07dM4m
RHNsvUerYEXS4RT+lBJHW266g/SXkOmXr8uWOEeEwXWBe8+5ZvJO7+kOZIsjbvcojxtHnsuEQoxC
66cc2ubrwMfQMJfW1ZnYw3y8lHT5DPopSg4yElv9jPglKZsZSIC4fiNtw8tblh/00/BVxxAGPiVU
Il4s4GntF8JXmdefKbWDKkM/pyZxaDkCA9DeksHQz1cNC6zQT0qnGqGHdBO/YEuSQCqvRvvlU2Ua
Yr1UUyQspCLGawTobYW2cVwb8VJSnzpQACUoAngp9xZSMhYhC59jsKFPbtawBKI860Lusu6lByTC
e6coX2nkuA4OFghsewpyNwIGwRO7hBvKPplzkvLylxTHrs0hCjApggsEksR9nmKnDMcV1BhXKQjO
qg3X9AZr1QV788BGb1df5PAJJbx9m8Ss0kGTGlehYx6cb7Fi95uS/I76Q2/7RYZd84u3xLt07a5L
D4r2ELZhEFs/3pnDVtWJf57TuzI1v3r51ppfPmqHHLGtUpPADPRhlMtRXxjm2wiZSvRdoK7E2hYa
V+Fe0su55B8q5wi9vapRHkPrEFMg5mTFvvTKG+C9hTbAJ40PEpgjtHzmxrLPfsv+wUCU3Jh0o4bc
U6HrDcO/RrmG3jP9naLTF03E/RLdZjb95h1rjZCz7iLKG7JNxOclU0cF7Ka12yJ1awcXmAxZvSWY
ikRIkIjcPk9c2tCAVG12T7ZjMDszPZE1EhOgiWZHzk50lCwTHtKhvsregXQ/oekiY405mn8sRLyy
BIGli4NHja9CjHKayit2EOlQwNAFZhkDRTuU8iuT3hvnjoPZAHhQb1nwXhPaat7RGbTiBg5xlqOP
3uo2LQ8POd60AhowUdM2l6TcZkhniC3WmarHr7xGhOrM4Zf8356+FYsoR/Q8QhpORBxDj8X/Rc3o
EHHkwFGTogU/Tp6WHx7FvCHHXxD+ZH+gWu03gPwLOh5GMK12n2qrEoRZZej8roOtXiCVRduVrGF/
HONAuOSsKbfCrwh7LRBtVnzzUhHBoUSEFmtPrdo0rchNNpJll/ID0THyV81t0mfVTeJ/miJ+xD8w
rPMfEtuNlv7ITUEwZw8r+8gUEasJEWDdG5VQ3bvlq3BokHHcxxTDz6I8d1U2cpMM4d4RAVyouJbx
hlXBQ7XIQh+eZe2oNrxuGSmfe5sQCKCLwDgIw3Rcf4jHPF7wj5f9guWHbGQ1h8QgchH8uDoR4y7A
TS28UlDAFttoZ4cQ3JwpQEPgQJKVYBYi7VdtrmnPogOFjWgp2MyLfZgdDeuEcZGq2IcPK8c843Yl
K5eE59diWSH9ugqfknZsvP84Oo8lx40tiH4RIlCwhe2QBL1pmnYbBNvBe4+v14EW856kCKnZJFF1
TeZJtIk9a/VPI1lnPsupECMUgdcgGhQDKRITOXEYLXYuDL3K7KeDg6QdGMnp4SMwr3m8sbRdqdzq
HG3FzkTpAjlS7mSK0EdfMVfGrciZUUf7ovsdqX/T6JR0KMEz2lH7WcUc0uV2ICaItLK5w9LFs0oz
MDIfCVefTYhWx8IU2pYRjthLvNfKKp+aYNdJHPYWPRhrlx5nZLSvLJBSRcWbuMx7/16Z8lQr0V9b
lZ8kl3BX+ZmxNBVxmabZdUStmGbqn244lyCdXlMVAFUlgDQwz9ci9GOBsm+4iKtiS9zzSdib0ci/
+umzJ01S8uHqA7lcvnKyYMlPufVWp+DRgm4tmecEpb/PYdxHaXqsqCRDtWWlKh7oxRctLn4wMf1V
oiQFu4q0EP9bFpO7gcmyhH7hTYc+0LhMsYGUxsZhmdJ2fOGqmENzdGmtXfT/Cy3Uj8dgaE+d2p5s
R6z9Ql57LVVZuLScv6sCbaAeKOhmMIR28TUYprUiDHCjzlqNKTeV4ayxi0SSIXMHMpHtdo3lDvRZ
M2uz56yp1OZHGhGrBvvFdubdDr1EQv45wjcH3diY5ls7xC8K5A+ZecDUySqupQYpdoRFZw3AF4dV
lEOTscd1PqFzIXvWk0ivQEt6frUuJjbArKIa7YvDWOn6jUjJHNTHXa8qxyTIDkUXEhw2bRJkgi3C
B+Fzb7JFGNOe7DWHhwrpj5a6baGvW3rOEsBraNAb5/FlSuWjc7B6dJZ5Kab+GETF2vQB+6JHthOx
HMo5NqegoZvQGiYIH5WjFe6MlG8EFVaK740WzEnfE9wngz+cfExB0DYPJgwBNS5XjQ1TFO7jvMbI
I/FSO2DYyCgjntiNeYzCoDz0fDUoTADoaWRalusotzGegSUCbQ+32O0kIC3WF5MguX4WAVVk0Qhu
SoHnW3YHYTwV9WsCqFLMZ8+PsAHY2EQQ1PC0apaeTEw9KgqDCzCmUmJpC9Lxw/uZy5IE2YrJXn+4
RAHTclZLEWrDwKRNQhkYSxblJms/qI3sLQzmxkZ0cpL3gr5qdOicCdoYTkqD/oFgyMmCTgNaq8Ho
bDJQtVgTjxM6sQbmcxovo5YOZwDvylq9SI2FRjaFBBc2cmdrlBvO00G7VJIOJpAS9ggU5p9j0GEV
zodHsd8W7SqIxT8TwxUnsK/SG9NphpPrTfsx+Sin2uWFrojZXCUm8rqJQrf7MRpmSoxJorO0D164
z3B9MEylUl4iTdJrduucHzZ+hWHuRoN7YG5sQQYYm0ti66kIP7vpStGdxq8FHt+WDLLQRmTHbAIZ
Wqj0Sz9I1zXpDpJ3JMHrkZAB8M9jUOapMsJjZyNEGLcGADc/XdVoOw0GIUqqPpgothyL89s7zVwb
ohAUGPg26mrb4G1DOz+/uJCGNsk5H/S3jgyjfpZf8h8sLEqViD50lrQkpA2yGCPRZPSRvGP3GKmp
Wnh7I/ZrrusuX/q9stJC9Lbe4GZI8Ca8Ana2KQLWjzXjNZpKhNkFEoVwpCoBDaShZ88EwFRMlCkQ
qG6u1PgqVci10AtAEEDz0PGeG9lGB+pVePHBqMQqrUa6DRo4BoOr0rpVBXuw8DcHfGwxw9D4hs90
L7NJlxPr3HyOgHToo2veQA538IXVeA0bOmM6EWEzdkNmmpOc4SB1KNCu21DsbAjGAfUy+qvmz0if
EivxTKeoNebBLCvnipX9vUjeqg7krL6H4XWHXF/TCQMEokTMvpWQSTEjctFziTHRLmpKQxsd2DDW
Kx/cXvNs0r0NAG1g3lWzm1O5tXNeqw6IRFftTd+p/2TUoKyIFpixcDXlPClNhYr2sxNfgQ9LNOVt
fuklKaa0kvVKG7CFTIQD9No+qd4bC1cYa4S++eq9t244OcEjcc6F/pprxzp8F+UH0ApZPZTkyJdf
p70UA1WKScPCmB9pQqFRD9ZgBug/GlqCgb/PB7etDa4MJBSDt3M6j/XUj9GDAe5/W0Rr8wR1nomo
0WvCPVPYfIHwU75kfChpfBlKNvraM5PMHhLxKCLwrjBHsFosI0gKXobZICeUANlGDkV8UL9nqgXL
TNM6CohSow3seOQWfWQFor6Qz+5r6i+29Zmihk4mbzWbPxwjRFfyZUJU+Qu0e9sKyBbM3AKGsRCT
GlyOYfgMa6b2REIRbZD99S3iSQu1g/ioMRoUgEPEr4j/JFOp4jNDBhrRzN3V9AuXAlcA6ZAvSnwW
FUyvjxBV9WzC065hBHYd856o8mWsAWZL/20nHKHlszMe1nDnnejxgrAyBi0XKwRyhYvM3A3qi1/c
U4J0gR9FeyJghUWOEE8gW28Sj/LtyHhIDdYpm9n4IuJzB1HrX6u9q4L2X3EDFoIJnxHwC5s+Tseh
VtZrEz3bqC/S0FtINgENVWhQwo9WCRFRCjhiGEhV3gsclQ3bAlO+848Q+mF9sp4pp8yQU7XItc6X
/n8pdoLWD5O5zo3dysDVfWuf0e+adrEMGMV5kGzjpGavBDFy+PS6GQ2Y/GvYA2sMFWgKEQwTishC
mz/+SBKBl2+GvNzE1XLOD6ERsdm4I6s4M6pSYsJUTgYxbLQZ6Ya8N6jRIJb/2Sn9Q38k52ZEQtm7
+Q6f45S6sJnnil178G8q+aocL1Z08MOrAl4PTXu7V3Ev4uox8m3uwO17JNXPBO5VAfvZMqYwxX3+
kqfFZ4Utxecl587AH4VkXQgi7MOJkA2ZOiV0uVE6bSLUQegqNLqnRAWlH6JQNx56VC717mJ4uauL
q2I8FNIlde1LeHcr/RL+B6vyycr+P3rqACe4RdmOFKpA99QMz8L8yKpTa/vwj0yCNmgPf3VOkPwl
zIh6+9OCk0Ei6fxYZumvaj80+6se9pp3LoDP2PsMIYzQmS7+JlXhjtprHB+UaFvy/tb+Sg+la+lo
IsRfx/Dbe4N1BhS28va8l6E8ME1gbccyptmrzoEoHnz3tdxX2C3TWzlfs+HToO8b9bsoPtIUke0f
v7MzHnLjxhMyTu8512w2fvcI+dLyE9BvEt9QGE5wMdWTIWsCuklL1rb28KipA1LSD2vdOEoWKcz8
G8GJ+KFy/UQ42yvnorbMqI5eebXa76zclIPE4EvfEmLiIzQ+m7j22UyVxUMLbJ6YR5a/jSM4qP5m
Nte5QhAqWlw3x74pLlmcLq3goIlrZ94aZigJ3OJrZ5FutpOu5p+i7qpRvI/7qKSXO5GQzr9bym0P
2mK6BMxHPO2my4+qEAuTOzWJzxja2Cc6KrvAc8XpVd3G4DtNnyLdsNNsjWuKvptm3ZzOWrPFgadr
e5W0EBHtPXXEVLsu27dQRex4SOKLzHe2dw0YvEG16719xaqyOxWla9TAF3atedVbRJbqY7LuPfoF
kZ2goFe0jFIwvKnPOYYd3nhPvDXZri6OifgIp5M63AwOgjZ88JURHAP4n0vnV3PMg5gQs3Fjzr+O
Ti9aZ18da107vjM0AcMe+n9K98pYXozHMGJx+q8Ai0BJ5usHi2Ud5kWWKD6GQ2aXfX4vxJ14IQSw
ZyvCgoTvcLooYCHnpcXdktuGYZBxSPD6Rm7hsK4wD+y2x/Y9ZSPf4/ihs531rtSN8dozz/xFFV9U
524xipUmI8qMEx1pQnIxq4dtnYIK5tBLUO7TABX/dpiQRG6A68ngEiBfJDLC0c+RKZeeShW+5pJj
LW6j+h2g5ff9i5V8AXZI+ETzFl0eWS5DQa3F6dndCMIust8Evmb5E3P9pcfAD1ctigUZ2EvhvXrG
pqvQoLglliXnqVRfo/+cojdL4k1VDk56oTtYrqlAAtjGFWdprv8U3DUSD9aAmqbO0fL00Spku5X7
T3MgH5pSjzQctJ15choDcurpQGPWD4F4xsFr3r1Z1qMYWcCsqmyFGcgb90130JJPg+18dvaDq8l/
g5RtBgpaezS6u8q9En1zONbmUvPxJCxC1lJg9JpzYRwZsNRMijEQIjNFkPBMUVBK7+qwQKu9aySo
n+BuaDfN+1H5APIH34gyvRotH+hfwawMESMfvY5IF8xtuzMQlvt8ay9y2Pve06h3hWA+ln+O/nej
rs2e8Xdx7IdTRFxMt42iMzxjGnjZb8iow1zNAR//zk9Te6nbo68dtOqdHluF6BlFbwr8TcooQ//u
2tdIXZeoJllrOPskZ0O8DbVXvqtJ8V1XW2R5gyRzNP2XI0EiWAInCanGDE9eQ8w2AqydeClxTqac
xR1sSHC2kNoXFpznFHoYo9AlZWEh/UUkJbOq3/kBm4cHRcOs8BiZ+0ysOdpa47UgAwD9opn+Vazx
QzIm6QAXKFFA6/DKCrEjDNlXtqrFtAtFKqeJ7Hd194EPopmYce08cWB46OCqjvx3jRk3FfC/uscq
zJ9pMJZtlC7oqMlU3cqWwFH915gDFahperR9MfxaVc4qe05U236R2dVksFDsgug+t2m82K76okv1
4blLxrBzYdShGLUr8jI81FeHLPnVcSR1jH9DjIVmeO/Hd9q7nPInukTpC0FtmeeW5Wx6SH222gcZ
34zktxWs99WPwfguzO8y/ysR9GcL0ZMquAv6HyseFhhc5/6wVX7mzMOUPqyrbob2BhespgpRGOYH
VwyrjNE/dRXhJl5SsqSSrSd3abP1alBma0Ggjw28aj1MZMNfm/gmJcPu98A5Ja8VuQtQFVUYd0js
qOSzv8S5tSh9i29uUX753r/mcHAA1cyMWUjGl4KpSMgy8cDLtSwXqAEhlBZPHIXdPx6aoHzjGUj0
s4IxK38dmeslG83cjBnhqPfQP9gwoalRql3FX5Rk6a4eBtbY+sh1TP1RgRtHhEs2OmQyPp0SRwIb
GvZR/9jgQd/QSAkK1/xFZN8jBkScE6ONcmVrki+JOq0pgH0oW33ERcHBmPgFa5SaC4FHZkQKH9rv
G6MYV8YYoQdxPrt0enMs7bVQK4ZMLCu16Sm9bmYdvkguAQ2Fc5tmp5E/yal5jZm6hbZx7HRso70E
GxTtal3nkc0Rc3x7lUkFMW7NGEacM6TbVJZ7a6A2KPKDh4o+lWyJJTA9BdE3UoABVGWeVBfL9i6H
ok0PrWnPbqxVoGYm+h3rEtkGyjnyrfgj6PciSAFNqGmbJN7oab0fev3QKzEeun+T9NxpLFyFIaVj
RyAMUVEGEEKC98GjRbExA6ItwNG6Ns1mnXaEUFQF8dWmWBbdFQLZZrKDk/D8l1q2L80AgcMZabkP
TXrzgUp3z8aZTh3FURMAEojVVUtp2hbDrgw/VRQD6UhdC9+p1dZZmBxTItnLDG2KiXCYUDerO3uc
9YJmXe1uGAQK+zz6wyZltNcEQESQWo0sdXQYQFHzVPOXWb4b4oKJSY3LYu1fyRJR0e5xNcIBG9/i
KMO5Mx1aNBxiwDTZHJzpESb+csqIRspJ5CHPKzbGhVo0qJLHbR1/dbjCGNnEZEpg9dvwUbp5glHF
m61x+bcPDJl2tMC+Ev+ZDEPIBIVqpSGv89cxPyjNCaml0R2BqGMkXhoawi7A9Uo3ug75ZRaRXyat
oUkxViB0tDVcy8gqavJmuhIov70im5nziA+aWaxG3egNoCe8cmKHSwBR03c3VcH+1yacO7XVXzG5
delVqaZ1HpJU1voHXYw7Wbc3/IlTPhyQZx7UZOSBEucsa15ogNcGKXU4a3CNQooYyKmHn5BHV5Vs
v1Iqb8nY35Tmd5DhprfNB3hdU45XzU/2XeFvDHK0Goy9TaIfSqO6K2X0qyTEXVmzvLfuD87DHopn
2RPTa/VfUZ3dCsF3h7oUm38v20uvDKdeiFNmTacgRmLMKdkExOyxCXOs2Sasj981fKeWZKNZg6+u
ED5kpCAlZfKsq4JDhLXFQCQDBY28OZDBBlp0JHOdcxXQxEqTJTmsZTsL35uS1dER0NmTCcFKKOkn
Sa+Y+5d9GN/HQP1LdB3wV9ydaudvEP2tk8ZLbpiQaLulZUybnuTvzOyXjjqccZihilChjekGQjzK
i44XnXYmOwVU0DkSUDOMlx7f6d5SwM/aHygecPKkT907AJdhu2XOEhgDMmbtEN0k4JUob1pY3gi1
gQmtH1K/vLUO5rPU0N7zMe722hnqPrdpmb/7/VRho/4elPFn6AlGQaC4LcHOHbgyHabyDuPDpG3/
VeVcbiDSSXLC2cpYhgfPmx52mJLdMIYvBCAibFKMfzmpvkGDI67nBM1KAnZ19q0CWw6RNGs4NDej
2kRUL4upYFVjmNWuiN51QqochPWAB8hrCTdSCzbG5O10WW2rEXIvtBUkn00R7TVa2jZB9YX+JJWs
22W6mwKTdKMeWp+xsaBTOOqxI23K03HfwSApWI+gruIdWss63OZ9tJwKnPZN9aKOGMejAPCJv8BZ
srX1/mD5sPJVZekF1kcIlCvx0kXY85yRfav29bqyWiIzcQjXHV1YdAhp2MYw34HVuQoC3PnyryYb
S7IhkKHeS6PdjC3Wp1bdieht6Phyi0pcp3b4UIOanA9a7Sg4q0J8l4h0s730PJSFQITLYVUm7XaW
AjCWb3nTmDuSvQZAfoifls9y3WDfEVUXv6h2XTh9TyQk8IxfHMPaDi135Yxgs7ihjWKZdR12Jbzx
qGFEOh1rhc/bnA5GoO5NX9u3NnSPELo+BYLNdt+IPntoVwmMpRSZSjBSY1uQfvpDW0SnMgp3PcjJ
QSC5BY2AddArxuPAsDEwm40+tq7iQ2sy83UEISBtnBNdDf6sra+Up/lvO0CpXRGRItyz4ghPZuud
G3by1TCtEqkw5Bu2dVSjEWp2EytAydSzBIVPZLwLVIkoUmEtGlD7iS8uWgVY5xzkuyRwPf1EfDL/
Gxhb+A9de9Fy2mjmLM2JLNAK7FEYfhcD+jxw56PzU+tv1dxGps9cWdvee6E+bPMFb40I7kMoGAID
tPAOFfPvqvwKGUf5cceQncGW9dFU1jJheDBeAs6xANZkKZSFDanDCQScVRaYkLKwAasCB4VzwT/b
Orueg90PP1v9MsPrTY8ZirozcHl12es82fSdq0O/oIPWGOpL18wvyGAyWpK8Wlfgz+ynz2HbMDtn
w06DHbTkHMIy0cOXBvcYVVEzom8/kp6FJ5866BAQPOEDzjZKEMSxWyuf/BCyF4JXmd0LLp4Cv61N
zG6zcLgkjdpBTH5Ixxe7XLXqZqKdpfJtSNg2qtdYbPg46mSneGfhPyvjT9ORl99t41kaN0und4Xe
q6Lc1W9a+MP3PfUhXn+mYC19+w2mG76jqUYzdnDDmSR3zIESlkG4BNHfDkzLmM1bLrJxTDAqK+I4
Pg2ovMwA+jiDggwDg2KTxtIW5P7xgDvKP6uFS4gfpYHC0djQ1rFm96TqTsl7ZDFB+uMXYQTkKIxj
d9qjAx2pcY3Jo5Lcc2bHssMQEuKL60E217M/+r0mbFSjQOKyLudZG1Nhc/rSAWEWTNSI7DGI8VHk
px0jRmNflPpInLxq8RUFA8dyvAxya5UQxFOxnrOUhIxqZ+VdBp2FXOxswrHFjIcmnDcXXSmJCzxF
7HOGJlubXuJGzeycrVyL+bXs6BfGLdIPEtFYEJPNEePg1b13UMukPoCEzYAU+zuwyQMTdi/S0SI1
C98iQAPbu3Pt5W+QcimqbMMg7xiMkk1/YOn04O2P3BBxW0t8Vr4RyYuiPbwoZUfxTKNfVXsXLQ3F
xRu2ZOs6bsRRIa1TJD8LEziQ/22MF5me8Z2wQqSQnwqoxOHXjHbTsLS1x6G9ZOxgRtZX//fbdHIy
/fDDf714zYD9TXRLHRyEpHzNfFzf75RRqfzx1TdLgyfyiDmqxa3t2MI0ePqtlBYJqXn/atkHm48h
8Oq9pfwkDXHCr0H8MtE2E5Qx6Q+eDin3gfISTncfNjUDlER7xiwd/Ondz7G/wqlmq89Js4gsc8GF
ysyczbPyThgUYvRbkOJuUqCEvA8sZSXCPh5H59nmqjvFAg/XvUInUyW/A+ksneDQDf/M1GTxx+p7
VDByLhSDoCpmpEVyRwffoHgxrc8o4aVNPhBN8qwYyra/sQ3hHmkH60zsLojpl2GTLNnhubnlXMcm
Wc9fpTYoVzODrBErn1pjHr3VstiYPhrGAcKX6MiDBZoUoz5FGKutJi1YMVXCLBNg48H+p2Urp9C2
jkLqIHreweJKFe1yNL1dwLTJ6439EBcri31qoQA0IwfVchhJGr0bcQX3EHGNaCAJhH9Wzzb8nSjV
Y+/3LwPbuMTkYcH8nJLgOQTxlp6Z9CKynDrJyvrmR5yXk3EKjWIjkG8oHqp5SgxbBK5UU5dXTeZ4
5uYVtXJfrrPIWk0yQfgiPooQ1kk5EBwO+U6ux948+RVerTxgAzILIFjJ+A8fqoWMEeox9u1Rf1Ae
LAs/WjXlzQxiUhlJtQvQ3IRuMLHlw67smSjsEPgmNNCqqkAbjF2NXyEaeMJ1b19m51BmByzQIEdK
xbUm55V/tYfuSagonlNrMamoAjS4IBpErDKGfU3MFaQQ04AKBwghBcg0aeiBBw5g5JEJC6O8Z9WG
BadIVnCLFjVcMHMePTflMqfEoTYLmsNAAkyU9acmnFYpKo8sgnzns/3vxLJvxlXfezuFCRDaXAFc
quLnDb29CUF4mkm7lqMN1JMVu66eW2Zpk5eunEVFfonhGStFjqvRIV+dLtsCUkmDszKLfjP22F5Q
ZDRO6HagI1WkrqGtIV6acOEcLQvlOrvvHNSb38h1ySSIkcUoH5GIdmkpN/QlrZov7ZboN8V+r2tn
qTKYpE7nD0EVfE2izTDVu0CS/7mYlINFQ2dRVsUsH0dmIA7gH5Va0ic4/bdnEmSgOOlni/KfEr+p
BVOneFj2+GJjm/0QRkUnxA7XfZUwaYozZFrJDk63Fvm8oo5bhMXsd4loC+J3uySg+DNkuT/iFLXb
s9G+WWyJcm9bW9fY/DaUz46eP1apZsRLFd8ivLuY8/emiF39JfCPfh6zJZw6XlN9KkzlHkbVlvlM
vopJos7q8Di3hkUxLR38OgMhKflVByjTuUl07kAqJOGHNtwr8WUnR737NbPNEL6pihvpd0mCZ7aO
1UtVfadyO4/dx7zfqnRyunKI+iUIc0+8ehCDyxezjVcpySqi/I7ZmYUNgjv5bMVhNh354NJRgKry
K+tRhF8dNhomKkPPmCUn/qJp85VjE7r+EejmomeUF7Ob681vdfZmYmByjbTdhQq+uZCC8tVRH7Ui
FvwfwHtYEebacNAsYUswX8oMD2K6twTZC6jjaAMt6JOUJJbAIajWhBeRFF4RYcwWbP4xaYp5wh5Z
Tzo0GPPEexOG6M/1jpz1m+5cxgjGPsVlA+wbByIbCKRYqpX+tOzGhV5vG45QJTZZzYduwjayw2uk
nGqBxq9vdn5FCksE28D3GeDC3YcVmUPGqLRmWeHfMwbWYdYj4z6snZb9e70W2bQeHH3VDyra1MEt
ivqm6J8ex7TN4BVMeej0C92JUH/Va6fU3c7ylroXuqIxll0s3a4o0WR/6iNtCVwcxznV4cPTgn+T
c0lyG6m+DeVzcCu8B6r0OFR1fA/Jd9NieIt5+azyhpo6ELS60RPmQyx1cs5j48JoWB0T3vC51MDu
QcZe7xCcgoq4REbKJhfcJKx6sklorDN0LmkwrlOPob3/kSF3ipBV+MabhlYYlVVJ+tlU5puxccCj
mKshhs+E2iKcyHccBwLbEd9jdi1Kss1I1CCnN9UQbWUY1tlc5azhHY7HTmUy3aBC+RuoQHtSj+bz
JIJbPbD7xf82r9mrbuQWfm3YEGWSNYs5rerRWwxFTewfRkpeXIPZoiVjMmHrHKJo0fZawqNMea0s
Ao1/wFVHK7qOw9ciQv2GkYPyrlH2XQdO6KdgQ5ZrGG/SP62h9BYfU9sSnuQvUZrNA9XC7Sr7n0EH
Pg1E1ynhprCnFXcWuUCHBm63RdJo4beHqpd7WWOx0Np1SHDGmIIONQrBcoM9THLo4oAkqLbjEpjO
IOc+kIKkTJ3NUdvlIjtqdn0OeeF0xFVEr2eb9SUxjOeYlscCKNgkzoaADWPzaPzTSnwR80VvJoo7
tVwzNaOSajglfbsuWnKVEnHyneBWduJ1dh7pISJHLQr3MuGhUAtsIUTUa6f5CRCRtulG9Yf87qOX
++DM5KZSRx60BsaXBWYtPFkC6l1e7vrJukzG0XOCrynObx6DqVSp35jXMXnOIfE3ICW89gdkY9DU
tyQ3UFAAnOOnKmL8ngeDbdOeYge+UjTzAqqTT3x18nBaIFsOuuXkkTrRysYWFUfDa5vXYE6oVvr3
BGhLrRjbZGRHjiIKWRXmwnh0c78+a0GBSD2p9zxAh05Y6EwMzjQkyab4EAgxZpuBUn2oNrsrs4d0
O+1FEW8ZpKLAQrTuVJfQotc0ucHGqjpWNKJhRJadlbx3RoU4w9d/alm6pu+/Gb756on+6rGLc9Q7
AQDXhDdpVEBtOczT/oVrzeJckTSPBLx+92gaGoMpWWLtzREfWBSv1YpXnVcnU8zfA8rOTNxzBzGM
GB+OQpzLoNE2FWHyZk/RWhpUxpbx1/v5Vk1KV/ShW/XedcjtV37sLTb8k44iyi8RC/ZoN5UEVl1K
sW9Z/dlxsOm1lPJsvF6qsObUQfXrYzisCsiLSLkD/TuoSQ6ryA2ylUORSFcWLzD8l5I8iJiHLWLP
WZf1wYaKRac+b82Kq496fGSLprclXuKrPg2XKcIqhp1PqVCRz3jTgDB5BEQM46ME2Akryo4bTmjh
Me+md6Rw1OfjkW8+2sR3FbtzwniTteVqJEW+NWnmJvsWI6BQtQica3zER+1KgIpWdkv9dI2zXPHH
9waRQhQYLhpXFr3kynvVfWKM3/pEX2raYYydo9kwiWuZEud7byIwvIdhCl3RAitqDQh/dI7FUv+a
aOYE5iyvV/8qNVmJ3txEnb4fY/2R+Kprtua2KNh6ktEK6B/lgZuG/l00zQkdxJ+fG0s9aLYN3Hi7
dzu+bh0R6jDakybYlihFArRZEelisZa4k9l8BY10e/uKxG/ZlcmporYJ88PoZCyIWHgwlYVZvrWx
co2mzzg0veQd2QSl9xiHTFlSkJx76yAcQWR8CPhH0LQxvVKtlpKZLGl00fqQnmRUvwz5hhhZOJKD
p5zSDEiojiDlS8pho/P8TilOQ+AbIVtjSTRuzGWfTUhcJnEoe2xxrYqQ19zjw34zW/tv+LMJNtUk
8yjjyGZUQL9gwrcw5Lnqres42zcb83eermmxt9fYL5RBeSkn+6B66ilXR6yY47oZAHFZJGPn3WUW
D5R0Vb0ywYTOLjKDrpeBpDKk4upWvRFFffF7oAyYs4WTNC7NyL8aYIDwPSCFNlRG3W1AE4ix24MT
bu1p2RnyLa+wgnrsb/K4XjCTQPk2reQpy5BdS+pVH3MCvpXYQBfVFDcHpVqYojZAW6i/m13lDmQe
cFux7ousRSzbXccOGoa9GGOwNQ6h57g4YoeNeOtd25IuImr7ZZmOh4GVEInvz7IhJ67eyyzdmE59
0Idum+jQmZlZdmZ0qAKkmS1h7vJYDnj0DiJAn5Sxv+pNAnKKbaNA9eXSUUJUPxZz/EZbkKee4uvL
uQTJPChYFzRtc/JeEwSL0fjdFqlbjM4ClJw+NJt0yt0Y7dQYGkRdSdgCOpgJbdFVlquqnVuAX89N
PviUXZdXr1UD8Us+LFMI/Omwppnc1qTuNsz4LWK+azpyfJiHkmAqla6sxLCQxx826MQaAxAYU/lZ
Siju70qU00mhjRAokv1gyUfshonF9C9derNxEsVfWTfgFj4Gshm8JdHzDn69BkrtCGZ8rroLBpsk
R/U0oiZTBXMmLuCqC5mT6LNkDRF2+WwqVFnIt0KaWp101izEsVHAdpwYg7GZDzHYCpqjlPzqKcBB
3UXum63D1VG5sBsH5k2JdRD5KiJJagYiU7676pCx6JbB5xh91dN7N4+IUjCGFkYfeH78ms9MaZc5
RS5XFy69nH1j7kodW6e1V1lDhZVkPsPAXTVRZ9+1MNgo4kWzSOqrwgaaNgVioAtSdlqN3Od0Dhsk
oiFvJ3wIDh2YMGB9FUrRbbMaR58TIgMyWyDWFqz9IX+3KxksDZ16PXhLJ+tLj5qPBCTMUqjh0p4w
/DZayc+P/E9diyi9MnEOKzJ+bBmjKJXwT3qFVwv4SIsRc9SG9mKVQM5SybAmBzRX8ivksUkZaCPI
ztQYEk1anETZXGpIkH4ZItptM9ttmoPicYVpxiAXdorKUyFQtZvmrUrClyww4KVMoSzcjPgRPRHa
JgR34pQFp5pA9C1jdJiRkUXsiyk7B1MEG4vLhzRUikkIv54fE7eItGqwepvRdrysba8+5JgLNdsg
uRMrs2IbX2Vvg2odCHL0kruwyaxQ4vYbaN+ySyw3FtpKapiVGTAtJA1CFiIbsH6sboaDhOGBJ2mm
IFsAbQtvowXwuKh/sTaTSS8dxLDhZ2Nn57hQ7rFhAtrx6fnzQ9A3h8gsN0lfUEVbCAnqaTxI/FtB
0m15Y4UbpdQ8xnCRjX2LMg9Ch+Z1oOiimxMEL7ZIV3GKV3+ydFr1RmVdgjgAzz+gSYSA/X+MnWlz
pEiWrv9KWX6+9AAOOFybbrNR7BHal0xJXzClpGTHAWf/9fchVFPZ3WM2dsvKZIqEQKFQ4H7Oe97F
gM5g+YTFjYv1KMEDiYd/SJTIQ4Sm2bZQbNStf1Vk2GG1WNmbBG4MNrC17cawApcvZZkyMpUYFEQj
e4gJqddN/WPTMVaNqwd7dH8J745EDswZDZfon+h2NvEdT70fPTG2toe7P688fWjtAj+m8W0siExg
kqx2pYMzmoj5kET1o0grZCjuuHNybi6hh5Mhe7ELylPSpsWp6MKdL4GRC0mPFeXmsB+L6LKusF5J
khDa+Npn31yNET6fqYkpfpkTCDbn+daaYow+EoHxe9hv2gadog9SvRKT0+0a7qJ6STxym59RJ7NN
FM8LB73YZ+7iXoP742jP83qa0Wh6C8uJXC6rS4ZtWxrjxq/Gj6Eu3lubSA7P0rTooPg2ML2ZPjWk
fh/y2SeQKxefIbaUtcewuguZ2QpdHM0akpgEP6z9+srKaobqHW64SYZBVyZb3MJQUvgMBFbiOyX0
R9QqFCzZDL3BeisHKNpDtU5LsLcmct91VQ2bBktI0+Vt6vDXGnAqsWYyFwviKXSR2/jeZHBHA+bv
XvqCOvlxlp2NUL2gfyIIzZwZc09W+OJCBFBz9N4UMFozQVJdCnk7KIrnqk+9vUjCy1IxSPMwz6on
jBcb6e1DRizrvqShE47zYOIwx6xvZ5EtWkmM9YHR5n3Vmp8wN+b8sZ4hDk0R9otjMgvq4fnaH8B0
dD+grrWohYgUKpI3N8ejdQgfexvP3JjxpqUgWfZWtBljQj0M7nun9X6mdn9KG5IIytklShHhhF3/
GsLw12SBB4zUBUkFea7OaEthDpRRgleyvNa0WmtpQscPzNcQtGccofSktr12poVNbSNcTkRwrAV2
55YhXwJ883ocabTzkPk0E8INP1lrCjYsgAp976I1sfrpwxK1gbUJ8YK4ZtkSqwg2sDw0ZyYiOTVJ
8DRo7oxyfE09ZMbpTC6s5cgrVT1mwFNe2ltQvvlzOBL4z9gpquILX3oroSKM+E2ihY2GkDXLKMPL
CJmawFHOX7zYZlUw8smH5z6oNy5mVmFh0LDBne4im8pGtWhv+wpOha6pFu6DTJ2kg9G1JoY7zRKs
bHrYs6GScJGG7Vg6DDSnFOOJWVyOPu4WdhXfuM5LIrADCEMsR8OF1+0TG4FDQooVteXwbtQ4YEg5
3reiuhSOba7rmTBTplta4mJjMwL2afrzvP7BmPam8BWmwKFxsLHUDjrnpHjHWTnBnHQePvR8ePD8
xJXVECg4XF2vZ7keQyp4z2B+ViZXtuHMRKrc1ed3onbSjd2IY9aBG+mGsLSuheThGrc1tLqcsgv8
FM1CVyDvGultpO928EHvazCGHPIMEraOoBcX7eFQo31fKqGsdb8HGnJn0B+sqEJ3Cv29iUC9rKa9
zy3EPtqmWCmaGU8m7HogXVmOenHiiCnaGCGqyxLaqAbXL0KHprk9iESLdWmwsteo6twpJBEb6MUo
od4M/muqISmOZsmo3nVqOCBX/UwgiO0HwPIGjnNQkKMeFaKJW/fyPhJCv/ZggWmvudfwffBZYrLk
BOq5DBumYAKALr5tpPnJcODBbxoCFoMt0b6Q94OhgA+Kis7zWN2lBXMwlNE+YZKjNDlkWUG0Q9J0
R+5LxIoxgjS9OOqMNi4Y+AJOaQm7uQ/8NQyAp9xsL63WxbaISBDW6qMD+Zdm7bnkNmU6lq3ihKyP
SpvNxjSJGW6TD7cntWCya3o+7HiZvtWrBry4Ntw9dxyTspGPejhiQ94z98/TiLEDgiZbGRuVSY47
Fhw+eG/1RJxR0LxDqwVZ1fg4Zjjlxir73tugtIaHxtClf5JRCKUXbKjn9gGjuXfyMl/3iF8pwNVq
GBAWBWkXMY2wHrARVTIxV24T5AQUgyuWZNPCWIRJnQLU13ZFvKUVYCAx9xs0hlNYmOu2+3DLkCLQ
6Z9dVqla42PTMedxG+ehhOTfixKj8qn3NlOr8ELw76JRLgHjM24DPdPqHMpGrM3nVFAZOdaQQYSG
mdfBqKXunjd22T4jnMucFNcHL7oTlXZYyKAvZbE8eR3T35DRWDdnzYoPKaLs/jo1gbRt10W3bbvY
bOVHYhgQGzLQ6g19NdruRzgzf+jdT2PSJvPWEfQ/ByZzPHdf5YdiwEG+1e+VAUFlDhaPfTqVznyG
/DozB3SDfGd4/g8KBlzjEj6JTkFYrpE8WdkUAO5BZ5qq4Dpp7nKzXjJAMIaKO3RDQz8+VngPOBmT
blTkxA7Z6by6n9ssR/MZIiN0oNG6Sfzk+iLaewLMMukDb5fqnKFWjwYiqJ1DyJZ6aeAalxfpiyjd
26kxibuuP2LNlmlkNtdofyaqcvmkzbiOJE9VaU2XTXkbqZC/hglO0414q0kfRyla1j5SiKvsiIhM
ZBJmwkBkLhPwQKwwRxUR64uvgDXVLAfEZvozAFumT4PtPOmwwIjHQdublGa51Ip8bpjAp52u0C+O
aNIn9SrTJYSxYM5go6HAcRc43YzuhV39YO4yeZRzRooPT9+4AIrhXe6LENWA9WiH4J11Nl7HvU+s
TCicTT9kV1nTAlv5yY2djWixqLuihLlD3mjMM7qOIBjw6cp8JYsiWSnPrrgvR1RVQ/OBeBF27IzU
yAzFJpNxewxz765q2zfVZyBtsPd2GlpD33l0ZaN3KyUU4kEpZFG0IUHuW7uwo4IzQdsqFnVHkeHb
ptGCbRiEr7b+so1ifDcGyXe3iz+kaKet2VzOGRKhjkL5wmPATIeD0VTrckcCBhQdzWTTXhlzdTMa
EnWryPy1nRLIFuIuoukQ07AAIxoQNQkNwpAFcHCnoydaEnusALzFN28ykwJeRPitljTQTQ47EnFg
mJSM9qJuTxrOOhMGTi4WfW9nE6s8pKsKmvbKGsXPUXSMSREaBDNtppGKTaX7I3btb3YcILRuGEFl
ZQA+zIaCdMgRtJ/tQoVryB5wosrEPNB7DB343UnsX/jaRxJYzcXaNjalnJ77+KdRFy+lUb+0KWBB
GKBkUYl+9uMIcVvLnz/SzpPlPqYl7t64vRIXKFmPhnZjZfavmdKV25gdITWaVUzaaTviYZi1IoBK
U+zyRO0LrXE6RGWA9FMZaODMwNpOZEkjebzQMe4b4VU1NPi24s25HB8UZSI0Q0I7LoclGK91QMoz
iHlrrKXDADdfXRmHdGFaxAs3OQ5R67hLfT2DKleLwL3T+pXI9XcJh8mc/ZPV5+uhcxv4ahQjwCvr
rifC0ldUyNNgPYwRA3JS3MEO3h3XtzDX4tUVwU+vGIklnAiljBMoQACS+GIQbZssJS84IkMmcgek
daN98QqT8mc11w+e2W1T8KVVPtwZol/YkRprQPWjHLEwiJlr6WiGNpAvfeCIQFpY5HW3eKYk7a7D
uAF2iR6wmyxSlCTesA0ivDymxCA2vGMAK7Fa6uxLktwGLCrrlNYv7mmh7ZhxsU5b3NYsqCbOwU4r
iRKlLDalwdsrU3TNme/sLYNdZBjskfTZaO93PoRrU6CT8v3tXKGMg/T1PBblz1iBN80NQxIokz98
pZGcOTtjTAn79ANGHmCOSRnuz+e1SbQh5vleFeajiOxHJhjvCNRPnUtlbQvawqI8d0n7OC55m5lF
9ku+u41HpZn+ijrvRtcPKUABBjV8yKa5f66N+bMUsGJMJIph9jQO9D5O0z4pgaK7pCzTM7Og7M6u
HdIB81dFsqNfq3Uw4wlQghB0hQunJHB3LY6yBVe/8JafLAzcoUx2k4lpCOEYM2DR4rSSZevKMuhv
7WHnG8QMCIEELw3gHJgmqxXPAq/6qWPnvYDNmiTxc1wEONc+uAM6TsfLvXXgQrtTCerJCpohGxfD
X4adLAVN50frOtavHvKyMkY/XAtombHXvw+V8aSDNN6pH12YjmSvXaIFePPimRZTY9JSMzaIFRBU
FA94KgbZJyke9sKasRN6HzD07/Ss+wwCJBSnzKH8W3Ud0k4MNE5O30cbDF6xBZIOAfGmIrn3Ejnh
Z9/Gd4ljHtusQ9xNAaNc3ArsTjsokSENZWMQbQqPrSXetB6plxIxQhUG+zqgcakGv9i4Lhu3XD5S
rfuIbvfGDge9Lnr+ZoHfPokeAtks303DtZlu4TjOWuVOr22EltRFrreKWn4ku0+OFVRxLTKay6mz
ilM9tM9F8FREzjEry1UOT23yUna7MQcGRBSumIHmpZo2c00nno/Vr66Rz1a0b0Jxyys6ZRECxdGD
2IZDMfh1slXTSOnRAdEMmfUpSCMNW+Z7c6COSTAtKCR2aEYv90JCjsoGXNNnisFORONahhTJoqfY
jqOQedS4rvE1daT33AwObqrCUWt2pJHxvs0ck62LuR5rru6nleAlgQ9H0YYo+kfXBMRk1vkU4eZD
FMrEnGNh8rn5c+sDjjSjGphPN8Gq6BM+8e1krGt69rmyQugLw4dtsNY1Ec3QOE97r8LysZF82rqK
zt/xGHF28cnNqT3GxK8vIjOv+O2XCszaVrHx3QyoA8u4opWxxL51h8WlA1ZHSDwNo5l0BbKMctlS
v+YGMkdRWDTzrn70MuhEEAb2ahRXAYs6iknemTrknfNEjtSv2MzEt2AhOuDQWfkA5zk2PgWIaF0n
/q7CA3OsUE7l7nbEzUHE5m3pQBSvQgO/pJGwyq7FJ6XCS7Yymb207rQZG9JiqQWtpNzIuAohFr7m
+ml2KfuzTKCYszE9EEhWUYNyr7nMUMsCU32Ni0bZKAgL3NOVo47WSMhzG8E9MrQ80Fqvo4KPY+6A
hQwpfkVxBGI0tEyLgOLQRCyWb5EPgbGchu++LeWxotmXKfg0EHk6w3T1kNLrrkyvdG/ct6xju2ys
30TNuM2SXNf1OnUaGefrVPD3MhUVqzU9RFKpQzDKU92phWB9UypTHhMGmCtXWacpZq2q4qjZUx/u
jYZM6KgE5DVDg1aBFKg8wp3WnRy5nTXLl8jHl8CE2+rJOr4IlO8D4CNDg/i7cVNuj8TG7Vh1eHcM
fDIZeZk3+B2k67FEcNYERFio4WOuKPXasL7tDERNGWNN5ZP1qIibKTP4eEnX6qPTuXf+1KuHEjIa
Q/yOEdY1vQ7O+iZ2yGGMyqPdseJPG7MkVGyuXsC2KLOED2ZDiT7NyDzNHD0jGz7Rhc0FjBv+otUD
MJRPP+u/uKF17U48K3YtGuVGrhQkhRXymT2QJIrWbR8TmjGadQetBLBorkZ4XC6plhkN+hjHe9v1
MOizzBcdCwNmQXecw+azXLgL6UGmdJpljtWvTBajzoEqSVyEyqaamUJcCap+E3JXiuyQeTz2bbzE
8eRoNvD5Wb/IEq0z54cFU7MzuM3MxJ2Y13a/wHNmOFzYPrLUlpCig+KyJVvXH6xtUal9W4iPWc3E
Ahas8IGxiTJ5bxakuDjjYtUYm+9Di1GSGsTVYEH3tcrPMKqG1TjijywQHdoYPbpWwuBnggwb0xHX
lsrJuq12letDjc00Q88yOeXYgGCjjKKmkvLRdVW9y5xxjU9JtNdUyBBGgl8Zd9pmjl5E2pT7qM+W
l0ybTKt1V0WC0ejgpDvVCvLBCXiA2mXYax0X5NQKo9gLD7Jb3Y75qsKAzQc2JtmXUnny3xFWlb2F
a46fv/OpwiJs7ln7y3k1RQ7m8y4iuIhuzxoGGPe64KbXLC6NhsHPnU0UUI/eY6RhNtwRpi3NCh7W
cNzCAuuODDTlwm+oYUQ5EQgQZxrZd7UNs/bV7OiNkj7+Psd9s0+I5XLBTrQEpE3C6qpARxfX0GSj
GVrBNE3DaqhJzMmMx3wEvfF1LfbsPcwDrXITER3eFOl8lTgWqvloPuL3skFNQS5qGbyn/vexxoHa
M+FuVFF2GyX9YzH5uFgpm/ELbN5Ssi7N5ULPzIu3ymqu+oSJjFXwsantFDuU8i7O4bTbwSKlj8VT
66W7UUzfu9J7Lyz6pTCDkemMzOzxYuoIqxlSPpjMQIoZ2zqXYW4MZQD20y8zxCm9ECSwSCgdQTAu
UrsuWacM6nZR8MKS2a4sWi+kNIBTXZmtAr95cUf2b+Gy1GvLe45b0zrVEj6erWHMJ/Ybe9V2dDDw
dB08BLK4gksFZS434pc6ovLK+q3wtVqrYD240Cc92ljVUGgTjuuzkwUD8Tcx7lsR5opGw7wg9jFv
X/YWFDFbhzE+SainJO+m/UwXtuLsg1tCwixYT/D2cH9BQ8x7jFiGEib42MJfnp5qL+x2Kffqhd/V
h8wNwQIDul/Ukrel9J6s3Gs37pwxc4ydTRzhG9MZhK9KiOttNKebAH+OMQ6xf/QcpntRd5/lsFCR
YIxqwhVTfowCCFYHatu4iDamKHwcY5ekpZyNxuniz8rWLnilcRyikBj6FIEMsYZxE7JbT4Af2Uj0
pk1ljVs9rVzTATsG93ZBWxq2Oe9+DNOn96Z6V4+XYSAHdnQTC3zHJ4it8DddvUzxmjzcTTPA2VSi
qfCzot6H5qZX09UUoOlTpXPw7G44YHRy05vf27kkBb0vIeIrNhDEWEAAUm2xCnIr7qiGoE5NOBWW
B+8jBrZ1Xv9iwJhuRGTs3cHGAzgAW6Ufcvb0DiizAYuTxL2TGueFChEA+nr4lNNN7NTeERZlf5in
5jOF9YGXaW6sp4HeLraeQGAbGJYtKwK1cN+6ZBma63BKSLzw4k01tPDXySEWhgw5J7+dVdtvE5jd
EuOmNuD9hDxGpMVQbkRs/SjiqtwwdTSkFxDkp+9HItY0DjOkYpCMLWGhznn7mVD1HC3Z3xmkdKyb
PHjOwvBnpJv0UrRkRUQyDg+JUeGAAlEudwhEQ08Hi0+xwsc22KdnRds5V0BDPQ26zt/hLmBPatvY
Nzhjvff84CMbvEPK7ci6pG8Gsmo6M8fO04BHz4hDrrvgVDj8DNt3T7GPq4k7JYIJo8T0yDCxf5sb
YxMX2aM/2ZjVT1hSq/i96aH1lVmP7Rh3e266ASbi48FrTrEzRLfjjDp7ppqFiJezT5ETFGXMmyOU
MIUqb5zBLNZjDHAZogc4NmOLfpAdzAbJQso3YZoAe23AI2Ene0y928rZS78v1i4MrtzB/8G2Q0yH
SkBqsAlP4tLqVQ2iUgaiKKKyF8+iiHA6e1h7Uo9bUajn5j2Zg10k0LBoVLp9X22K6X4OkmTjQyxf
27ybfoanQpSQFxeVyXquoC+xIb9x378RHJZRVY+fk+OQ32SgD5qZLweWUV3GBkWqgSNExgAos+fr
spHr9r3JXbF1Pf3opOXljL5z7hitI2diPkiymPPTQia68XWGK7cx3k/zla/pF1U9Y36XQ2Ya4Vtb
GDCqyBIPAV29ExPq4KbuZdbRYCbOcNUaOOKKhZI9udCoaStbMp6pFTsobUCY0l4tviGG/VEsyDZC
PWx28p8panDIDtjRsfEvzGOYojHczKAFhSlT6FfaE96eTiMOUHcFup6PrPL7VDJSBR8FEXPLO22L
q3oWlJ8DTIylh8lhYCKRo5VXtT2vY7xUHWu8RXv14rhSsQbGaMvdCue7Bs7ggLd7wBujdH8oQmvi
nr7NOyjvs4GApg0dfFNDaOotZqYLTcxMmxCzwHFbZ14LgTQ+wnHFzjlUAOqWj2pgaLB7h8EdRIT1
OFDeu5D3rbCyEqV8g2doamG9iJNg5rI8wJgjjCZReps2LB/DrEEm/ILlImT+ic5uKxr4U3UN4tnG
FKJ400L8pI2uxoH8QFhi0mqi3VS1T1mNQxNyz35dNHw3aPupYW4Sa11uelleGxjGrZt0U0NRW0Or
TiBbsB0lQaEvzXhL/nB02eMuzcrVwGjscElrgHaMZFdFrD6BVwz7NG5vnF6yTJUezEnPfwyjAhJ7
CzTS1di2TM14mdly3nsmw12UyMbFtz/+4x//+R/v4/+NPtWtyhk0lvof/8njd8SETRJBO/zXh/94
VAX/n5/z1zn/dspV8t4orX61/+tZu091/VZ86n8/aXk1f12Zn/7nq1u/tW//8mDDTtJOd90n9lWf
usvb86vg91jO/P89+Mfn+SqPU/X592/vS3exXC1KVPntz0OHj79/s033/EZ9vU/L9f88uPwCf//2
8NZ9JH/8V/P2M3n7H0/7fNPt37+57t88/pOB8G1hQ1kIvv0xfC5HhPM3J3AtyTIpbM+CkPrtDza9
NuaQ/TfL5WTpSSFA7x3n2x9adcshy/ubkIFLAe4K07QD8e2/f/t/+Sv+/qv+UXbw3JKy1X//5lmW
+e2P6uvPvfx+CA1BDW1GFsIXlvRtx+L4+9t9Ukacb/0flvYo1xYgQTQ3KKQyPNglPutBZlN/mMB8
HYC5bEaiCOcF9LP1nTVGD6JmGRdYS5rNDxuVfZQrrA/qvt4GUC92QeRAXwh+dJL5ZWmxo9W4bZTF
9DmmuEnPYAz5jVuDbCYjBiE1W8iQUfVhFX8VtfBVraK4k675VCTBzs7ZkBAzZgnaD/qL9dqL8nyV
vUV9srEsUayrAq1Cpd1r2Bbvqkd37tagE1bDQBGDI9+MEX6xJnrtU2gAJpQOWeohuIY5eZe11R0c
F+6txAdHb5wQouP9FHSSnDi0ZvxF3/HDTHfWjGDDQYEfl+VV2A6/jLLqj7V0nsMkRDbcEUflTS+t
OUc0uP0O+IYGXWJw5jHZye16K6vU39avIAHmCt71pDBTlrYD796hrxpcRYzH+4ymqVFs7XFtTxdz
4V2DD+98mAemwx1RPdMuBYeGaABKk8TYpXCDA5LMWfarjTniGcTEL1XtYfZW7tx8gt99Nl1/CUPj
MtHg6KYXMD0x6Vmbqtu1PW4zmYEBH9Uc+lv0Sb65GyTlUlV8ug6AhRfCzAA4sgiVnI9Fap+Y0ED2
OUSiAMYFWA8sHLGsLAZyrqv9OpUU9x21OU2s0V+PpvOYJDgb7gMoacS8W3dJNT2WXbBtQRM7QLa1
GYJXx3V7LfPx9WI7FkAtlpO8rt0Y5r7NEr3uI1yvfG08pR9IQXHkVM9T+U7VeDXk80MtGry0p5BP
ob61KnKlL3pZYEMOH20WeFj1voUJgX/bmwBUUDcWwarpgMa52NIiEMU6lhxgOdx2JrQGSvBitZ3t
EqNGAUbiMFubX6syxDrcS+/y1qLnw1kwb8cSdxjrSDKX9bOKh505UykH5Irqyr5yXCTexWa0gmSF
WpCBG5B6Xou72SUZMG6YVyYmnokOAZBVAfDVhrvZgGJU2DlzrMqFR9Pm6a7tire2SJ99EchtSRIe
RT4uiLZ8ikcjIE1xIFfZUWRbRR7eaSb8GuvO8WaIcRkZCHhMRPVLoMIfjlMWuIlikB9lDfuGF193
897Arr5QLSa99cqxOoFX34DeokWlP4c5qtdoEzORJPc7fiQqb/GCLbZFY6W7bswfhYo10kLqvpbY
vIYAME8A65gAp7SjzWtW25AnqmnAGbUjxL58ifMKoeewqgblsqndwHHXu9Tt/AttOj9VEPzUjvMj
mats4xTVWwv/qBfob9LDmDm/RBj9JO4Zl4p9wDhZ7PplC2xLhJjlU1gn2ItMjxls+LHDc4fo7haf
O1WeJnsmw1XZL16WfKh2FBe65p2IXPWYw88Zan+bKPMh8IgH9tM7X1ni2daMP6bwoywCxPapgr1F
xLiZM3mwHM0cC7kDkxqEpZb5A7GqmaaEBIUocvOt68ZPXZ2fmijzLqsCm8jAQ7Pe2ns4K8RIJQRc
hq2BA57ZIr82Pm2ZPRlNOt9iQbBUp/H9VI63stKfYekND3nkvA601Xnips8RfVTfDh+GPQU7YDRe
+txsktSFptSzUE813Kh8xD2lk3m2G9ACVV1/qGOkPdgXpXUuD/YUj2tw04lp3ktfa251RXCiN6Fu
pUfvUuVBysEPE951noTrtJGS3ir4gcLOw6Bxb435wfaChyFtbz1LXK/N4MWehn0WVPULHA3gO4N8
Ulln+zAEzG56q7haAogzEwNmN4NHbuYBLIngmVrqKsUnJQhe0aoAEkjggHREh+Zmi7S/u/FKGrWp
I6BhQFdykTIfdWYu6gw47PgFVi4TquTY88xtLppHhUzbSZsJDgAVcNHmCufw74ZtbpQKp+0amvT9
jD3t9eDme3hpWwRqSDTJA5mA3SCPJ1szPCkzldtGgpGqbtlQxketu12MFviibSkBo6D0j9lknLB4
UmZ7cGqIKWZj5+s8qMNTrvWOxFBoFvre0HP64iykmqKCiQ0li2ypOde4iCbOzjvGHwMdTjiSr9DU
9WZMDRt0AMLwNKjvvtRM6c3xdYqMeDsFSl96OsEbn72Bqh7xkOtAECzGZpU14UfNHXU5MFa5WGc+
PnaqD08DpiMbNGWk1BhLBV3Zu7a66sc+PWKUxpbVuBdoJow19NuWBiCl8I6waTIXNUfPICSM1HA5
zArEYI4+U3Mkwop9hnmnzxsxAxp1s4ygauZP5lwNxDrxaEROK+1eXdH5EPnp4zrAGJKCIQn0ERtT
xqiFh8mBgngXTfT4SaWOyiaw4/zdXI4Lt3t5HJlYq8D0n4J9ajFUgXyHCZsVNMeuWJDP87ehyePz
d77Pm9wNmcyuWFGvU2tUB+DaCp5Rx5iBP+fGKRnPw6kzvtcZxsdJBoPDXR62YPFIHhFuBPhpYhe8
kr3+QNJR7RmjDxTs5IJMeJgBzf71uIN+ssqmwUP+GnHYbDA3OR8+P46Wf7Qr2is6tEslX+oe3v35
Sufj/3bm+d/OXyzdPRQN7VYHtR1BGD/697nnM8ogRS15/lbRRMreyo6FjXM+YM4eVoE+2dQ2J3P5
8vvh+bvzv52Pnh+ev6ggvxblmOygxa5SwpYXkAP86CI2Q6T7qgooXWyyQtMZfrI95yf6/PIQTxpK
v4GY8fxdEbsn2C7Z4XzusDzh67ugIrcuMuudPwQne2qK9ziE4+JLUsPRRdkHiZ4NdaRX/ghlfdki
R3/3AqOBJlBm9yTeQw/JoxGjLcJXmLEVP4JRXzrLheoJMTm7RnrvitD6upBn9tWP0Iu+LuRPrO7+
MEX3Xocfe1z5jGf0q+/PTvg4oGA5YlsD234W8ijHvHzmvmNslUbf64m90mlhnp//PU6EvZlw092f
H8J2vBNl5Nxh2QfZPSJva3l21AzJfk6KRSIxl8+kqpPgVzCIle49pkLhlav5aDZp8oCgJn5A6gcd
RPT2/vxvDDbCK8kZ54PnL2M2oaWbyPk6PzTDmMwCIiHPj85POl8D8qaNlPvW9Rq4hww2rFBR6b5F
eOt9Wg0xJthk5Q9aaiIaAWEOEmT/JpoyEoWSvH+dEJsgxa8+s3J6srZ1XxnfDWBZFM0lJEi3yi8L
A9i5DsziezR6r4BS1WfPht/TiLxNYYyK1dBQoVV5HUrJru9i+6gLo8BCL8BzzqnF0TAsjLvt4/kn
pTVjWVnM7oPba7It7b5lHfCtayodtS4xTIbVoo8StOOTTeBOZ4H3A3EMaZBW31w1gTmdKLfjLYQI
DASa5Nf51MAfFi8e3DACCphmyi1sFlDuAaqXezhx811RU97mVaAfu1JfGSGei2lVzKewKcunFKbz
Kgm8/hDjJvQUSgNKREu81vmoMZrpNk0SIKTl5GISTF1FOOEpxENJiuWhBrNZnZ87Whrhf8MnIEBk
+zQIkV6HyfRyPtjSId5GVnE8P3OuzP6BHYupJ9c5f2n8J0w+w4fz2Ygv970M0rvzlUi9+154FNrn
Y3WfwsoKk+zy/Lx0yOnaZiP8+gUSaem1TqcYF5/lRdSoO+IRD4zzyXmiCQhiQvfnL9D4OfwX0OXz
yV6aqBNsKOvrZYksGa+qtPngTl0SkOClyjzl9kJUXgIY28XXF3/5rkCddaHwDP/nc3Celnh4LKd/
PdNQd2lTIfz568nny5zPCLq2uPRTe7l/z4cNZWyHLHv7px/69e3v53w9rosqwhJ8EOvzEWcM+Kn/
43LLNfsRM4RUO4fz0d+/x/nhPz05EUw/EQZcn//t99HfL/R84Pzl9+8CIZ9+b5ku/b7814v5ffbv
I4M1X2OCofa6jTHcsWskC5EgObBm/FZ7csI8Y5Fst5AejQrU+AgJrLLa5gqL/LFhqDVOO2PAyEfL
eiBH7K9nmws2ptGMbf7pyPlwZyM4qCELf12ilsI72FZFgDlMgTVFnbg6n2eiUkfN7NirdOj8Cdj0
v1/Z+RyDqV3QNOCG0GyaXY+w+NLGrfnrIbpXAS/CRbhDtLoUznhZuLpBk+80dzZpjAOf0Us91agZ
ZhzIkCCSYE95cnc+LY3EXdll8WUPBQ2ZXO3d+yr3T18PdRg91kZg40HDE86XxCv/qXS68fR1ydC0
v8u4Jmhn+aHnL1EZP0MQK/68hiD8cB6m+OuMr5eVea8oiPzj108J0kUsUYnj1yWbIvoIVTP9+bDG
75gqsf3zZN+LGItmNRX4X79mUMFRaXFE//MpmEHD5/Ds8PD7VQ0tkmjTst3D108ZY2AEsCTzcH5J
5xMbH2cXA4nJ4euFWQYDxkgWzZ/PoXDSF/RVWBj+9dsytOzQAaTJ17+d3yhi0Qd8Wf8fWWe23Kiy
bdEvIgKS/tXqe/cu+4Vw7aqihwSS9uvvAO97fU7dF4UlGkkIQ+Zac46Z+PvvfSO7JeFuQpb1te/O
BNLuFh1BoGJq0HHMldfaQHLx9fns3KNzafT1v89pueCeGenFLvv8+gVVhUjP6+J/9+n05J4gXAt2
VRZDbAOkHUvV3EvIwxa/f5hE7q6eTwy9qwzET6mD0xCLret31m45qGUPGmP5dp5NBcv0TWM3Qg7Q
6OFfl9elR2ZDAD+zaTDeLy+lzUAkpRm+KxcOCTH33c6XrrfPKwzQNpOKwWiNW+95BOtQ8dwtGwVM
A3aWYQd3CMUbeoQIMr7ODjKt+7Qor4WJSzmYHSfL603rWJuq09u1xOTmI+ucLe7h196oGVnXEedw
aaBjbhuS1pd3+Tpx45eGggbDyczc/nu4y4YUC1h1S32bmtvXeyyr47oMVk1sfPQ2Ssvvw92kebyW
WlRukWv8kqPWz+fkOsZ0dkN/SlxBYVICsjbEE5zw4kYHVFrEOst8J5IuuGLXQOZOojUMR8Pg6hwO
4Fz8UYEltN4RDbY3UiiQObC8w8h3a5gIo/6dV/WstDvTlrjmVLh22oRhI7cetEKU97mjypssMOyZ
QNZUdp6YFyeJOLcW2LmiF/JheYhEtkmbsUZSNbh3wo+qBzAi49k3W4wr4bbpBwt38uQ86HbfAZT1
Lh1Gej9264c0IC27hMslVSk3AfDjdeWS6VWM0TUxe/shHEfvnguQUg4lfUxwmxxR/bUAiJU1g3Fz
+/5O8cbYQXDc7C2f/1DHp1ijDWQoC/jl0+jS6NHa7mYW3p2mtEPYt82FNqYGIojo9aZJ6psKr230
o5u3kk55y7tAnaXbuzjf6EqHtDHmRQadYlKOGOpRdLkMSbgzR/OHb4zZyc8Z8lmJNe0cadyrnq6S
E/pvmpTAJKp811KNQ0A1UB9+kxmCTtMJnGNhVavYcLN9Cr4hoZV6m6AlyM51dpajHRtDvQtgPp4e
2oSIPxbNutWuAnvGfWR3HBCkexsoJY8l7RuzcINj1euoG5roR+3Z0/1yCJPEy9Edq7lUUD02JkFR
oLfua4UHjJHxtB0roT0Y0zZihP4gRII/SyPNRIw5wlTaaPiIk4e4DOKHNtCTB5vDWJtOR7uVnyuz
RPsw9QOAURVmu4grW58M7qodbWPj2tyQKicTX3+poBYbzlTbit2VPcxNcVhOiILamRnlky1cFtCa
GPoUcfdQMI8BI17F+8wgIGw+9oGDvaV1VbfPi54c8iQLCLifS2RCJ5cSk26e291DWoo/VoqwIoNU
UTFP6Jvko61LsNJZ7e2MKnIeAPN8+qgOMgy+WDXiQxJN0yahr/6e1PmFeMV035VFsqbGVh4DJBJV
E3D4DbSUXYctGiuS8rduxEycgEUhdPca++VjLd3w4tQhnDQKSduc6f8Oax5do1CHXhkbyJY8YqAN
L1rZzSQuWRvRuR7T5Cipi79FJopsJcMPQXeYCmsqdstTgi0JBRWUZX/kFrBbvSFSqPb64D3qrbOP
Guy599z0nMSWuSrRft4SlwBJu0OfWg4T6g6IFjd3QAhip0p7b0NK/bEawkvhpekTJSy0dC1BAnTd
9gpkFa233n71jIyyryAzvQuJ7x1UmhwmZAVVGu1nJXhNWhbgniIIoWzqlXnmnm8fBmS+hdvKXbiz
q/DTGJUALxLglwmRD8/Pmrm9pk8GDeRB23jd+NvtGwy7FQ7+NJuG7dhRnS6tHoZR39JbW+bqTKqh
TzCzbmxiFSN8vRm2P+JPy2k4f6+TLC+mGcaKlvHM/20LDgqvxPL8e4vlaVVZPQIZnRng9zrj/FbL
+329i0Xs2y7JxMf3xn+v/b1vQZQFpWdgd/Nevl+vlirA965ztzBWXkjKz9ebLO+3rP69zvIXcRDN
IeXu9/36v19+/n7fH2lZXNXuk5w0b/cfH/B7la/t3KmhcGtxzf76dPNuvlZfdvEfn2EavVPfH//j
lfk7LWv9/aHlgB8OW0uw+drpXz/M93sU0gCrPg6//t/X+b9Nlj0Uce0cJhQG1pqP2447YukgjuvD
px7D7ZOTNTwZgTS3YebOmaftdLFlO4fSNRsgn3N/3m5PstB+qnbs/rCP0mms31GcYEGl3vESl0hD
HMxDlyJuKuSZybAbPEs9eLmBCFeU/cfUhKemivs/TpTsEujrnyY34JXtW+rR8hBapDlebt+aVU1m
RnpVVU/PxcAcKGwRmiuS5rr5zaMIzCQw+x++iYc+0caW/PHQ26P8dfdTx//nsmBZhQnqy7+feP4/
sBrsWZGajZzjM0gPazPGoXVe3rhPYx9VbN8+Lh9r+YDKiWhH8J7JmJwq5XQfXNJRXSilHpavqAu9
Oi5f25lSmuApiX95jJ7B9Vz7txHQpYk7Mga0n55jgWUpdIBxQ99ftTSZDgPOiX1pGereqIWzanBn
vpdDeP91lLBiki0Y/6NFGk5o4XZPtamqbYzg7dSEjk/CekiMhVv0TwiuGZ5WU/yPQdN9+cR1F9/T
RaM1F+KB6zFLHWvLk18PoxxKapzKPFA6Tw46aXG6UxTXwojDA5Z8wJgmNEyV9sOrp0OBbrtmD/vD
uOV1mlN1BfRUpFO50wIcWpaL9UiDUhrmzGeVUabH1J5NYU8DFcvPrExgNNX2czQJtoVMegFVQ9ZP
1xu7orPGvRp7JGOdS1T5MPKgU5SplbmLNQZoHcb1M9YXwv0IMebHKN4nt3qPyWf5rfBcutyrd7bO
7D3NzBykkGgutpdCoLbkUYdWcDclIXBu1xoutpgtyDUp30GjmxcEvLO6o7Qu8VBtei+L16Gf6Pu8
TY3XnKjEwTBfoo79VNlAzsk4ZgQeohGTxfTILRU3F4zmy7FMg2cxTBBHTLySqqB00Gb1q453kINT
oEkZHZpwjL69TsXcmIDXhkn4UuNWFmoS56mnbzkHvPn+s9mT/tW+mVNm3jkNjucJqZjb+cCRGrIf
exJJetxAQM1N7WSLmegRVB9+FpAunhIi3RB/NbzY3PxW/tBzt1fFZmrKnwjTEYJ4NoFa9k9sf7Cf
OAnIoR0fnMY86lhi1/nggBqU6lA74XObvxt+iJ5U9wF6MFIxGUQS2PbYqP4NUBKRkdM11yCs8i+O
3UmkOIRJ8aREgv9vdE/AN44CLTP48SDc1gnEjrbRVxS/6FBTMVxNtf3UmkhNaCcQI+Rmx94lc2Ot
W8UL/aGPsvXmvCi6juQThOHwCCyUO1Ge7hgnPLklelwLANAojWPphtcup6Y9IPJT6bMr3d+opBNE
8fRxJlzR8WAXW2JxUdZN+JHNQa4tEQZ7w9priA/XHnya0vdwEtPp7iUjnJ4ZJiFn/g9KmHujL8ND
79F/DkwiR3tMbjlpqwacSH+0zY1n6YiwxvRot5BgwPNF5rRqbaisIxMO5J/GdQYjXfWL6on3g0Cf
XCru4eTRSVhjGHTvcjeGRigYRfVB0a2FPOdtrZ1tWwNp60iSM6Znr7DQx7mhfEsFxj/qqtVOC7Xp
EVgO3QTwh7pBzyoHOt0F0t6XSem/4fh7kL2mP0RFYDwCnTnZAebG2kxoMlbThZCibu2BZUOH1muE
1sSFdaHBuQd7kByFPvb/mGFOul8MdToS06nDgPuzMUKqYxXzlmQShKHR3d87TIruQpshL1dC+KJV
QBOw06P7THt28LeGK1146UOPvcklI0G5TvCzSlzsjFX2k4A8JN6OMu+9YbD20h7VPoQwSuJwshdW
9Aujb3qlAeCsJyPNN7FupbuQhOzVcogk8X93k5jTheeDpTQGaXUXZKes69ttKbnDKMpoWaGmx8AA
PT5m/nsVaNB+GZQ+TTPOsipwZ7k4GY8yzR/C3JfvEwZULH5xfRigj5zNusIOzWAWImgymvU5rAHe
IV7ZJo6uHyItsY9hOl3rEuxNFNQ0C3Xbw+nrOjhQna2ZywxmMRTHfrSOlFncR3eM3lKKMB9BgleK
jAM89P/1OgX7H5mCKKlLchVm+vZ9ONbFsdDL+mJVZbPWlca03EPj1gjLXetupo5pYhfHwKUAkobE
NbTOWQsJMBQgkM82c+1TO74ILlE3v6LuLwvfPQIqiW8pFrJamEQd9xsDCdl7Nbj+biJyb2vOT5Wc
HrrJmQMLRgC/ZkM4fNtl+8kLg4eZUlZO+ps2jPXz8pCNz87E8Nkbc/ck48R8CShlKcBITworsK0G
LCiYxbBWdXuIaOM6i2R5mdDNIJObjm4vzTMtXA9tQ+lR4ids0CT2jlMHVVpovia9x00VV8ZZ0zTq
vxKWc51La5u1oXVvto26GE6xiUEWnUQt+pMctP7UROl7WDo/JA1TShf4XOoyfRTkLz4m1NE5ne9z
32DQJGVE+OisAjE053FycMtxrwxPCP6YSgpJag70vr6jFDlq7ymBwUXxZHqhpLOtqccymZMuE7lF
LoX3IPCmXeMzXUylrnMJB3hFa+enWSDygSjo3vymBl0E7v5Ak/+H3cjmgXsbrOg3fOAmqXq4ZXRm
cVgYhPh6qgnj0IF1C60JJpH0oU/ZNWxyr4QmlUT3Zqrf1MjoDdbhGEXPpWHLhxxXgR0awSN3xycF
K4TYAVd/1IJnQjfULcrEcLWZf/VmBctGtw4a5pqTUat4a2dQlnBydtvKR2yiZeGRVsGVfFX3nYrW
PTrV6iwDjO5xd0masHtOart7HpL4uWurY2np9ftovxFGYX2gLUGtaMfqaAeyIe9l5nZIQPyqUOaG
mgSa6RjkfZIG2qaidHFaHoaEiIgWonZECio6+ttEd+aBKbi4D5obae7ka3olsAVZdI9VGD7buerf
TSDBmx4V4mF5ygDLyrlAE6Oh3U+msW1tVfxAqSS2Zminh2rHd5wOUxZ4G1ol9l2BD3tVhoW4uAiz
L04JZ7u1aRlauSFPhprReJkdfWbITNqqczeuF0B1G2BraZUkCjAT8RrI1xyNHSCTKEBPKYOyN7iG
ml81cNZqGOkG+4raYKYf1FSO20Y4+aUhKujRZrq3ck0hbl7Mxdpoe5S8KFxxakIEQAjZ0np45mBi
8I7y/GCXNiEyii5lkMI/G/EYk5RpGge7abKtHJR1wBf9Odh+8Ow6ckeaJnlCkDvBwlk2OgoPdoVf
aA+gmoFvVSM3sHRy7hCGFlvDrctrSe7zaFsnzo3+HLbtqfYbvrs3X97cqHih7wJzsjVOgQT32IuU
eT4pbaggejDC6bhrPZF/EAyeTpDttLxA7o3572SVvXswldr2P3H3RdjYrfqq0zX9HPinZkyDd6aP
JvKp9X3jDs4BqgtgMZxHV5khpm3UvnDVfY4P6tpIHUyPWxHPudiNLEEjzgZcmYKI2Ce2Qq3ghs9l
ZXTXIDNK8LsjGB00uDcslyVybk0/ch9lFFKm6T72Zh29GDooARSgRuhXZ42o9Upa1zSotrqacF2E
pL4kie4fm8T2d33FrZLboOSC5alj72mELAICgP7XOP94gETRytUfvh1Prynm8C0VdfFp5e7PLE4J
zwrGp8T+xCtcPLoAZIGO4eo3kEAzIkIO4xAPcGd7inR2/BMOZj+8X8Wu99LxZINu2AwBMv6E1sS2
9ONPvI3lJU9Sf51bc4INFtpe67Sj1PCyTU7A8M0JLftoWCMjtlbF6165DUUsWa+bFp9a1A4kgA3E
mtWe2e26EOCA4+EQqTtf/+V1dFycwrkPBFgsS9TOWa9liHxMg8PrHxCXDU9pYSZ7Y4I/0ksQDngC
2nVtUrmLuvizbEziFpSewzLpUPoXLpK2ujZ3ZRn+KsfIPgdjzzijttoLcg+SZuNhOtUBwBNUida+
j0x1H6SavUpxEt7RVWZwNV+dMgw4K1WZAZQdH470GNFDnQynfsLOdNX6ApdtkBFDneYTIqc5ECAQ
t9GIG7CmYIP13Ht2iCQ2sfyuRQ9tZmSkcsiCKN0YyeS/w2cEd4Max9Wc8eJZlLmsmqSqxPDCewSG
N9kZ4mZNurdKuKlmLtZqWtoPg+uOKC1IuzXAWG3UNoRZfhkCmIsmGd67XN53ZXksBBZMXUCsFDib
J5N06lqz0hM/tFiPfPBRH34mfqnulV72F7/Kr/zyzDi6KP6gIfngafH4GVkt8cXyAhghuXiVZj20
onXBRHqIPutMnLT63eTS+07Ah08gAiG81arqcfhKV6QfvkuYtVtXV/BwmPP814AYkZ92HHeMO9oR
RwleLs9JAQjO9+kU28N6VF63UllHw3SmoUgrNo84NEiyy3osqsL9wA1cvTIaIVcv9sN7TUXMpJDh
buwhzImL93AiH4ekNV/8GL5iUtJwM/J12ereqdEDFz8l3FK9ao6DQ7lqeHSLf8gXq9ahU+77Sp/5
KEJhje1pIYrpnM/Psqm86vgBtkMz5QfTr5hLufhmCzNQx0YV7REnBKoOScNofpb1tLeSCIyHQTPw
KNz+03bA4utxi1yC/dBzJ+HFAIGLRMhdh7YF52QYqZjXmrfiBjH/Q2VQgVDMMDokspno+e6Y5L8I
U28PufTOGTUVADYO2vai6o70HTtREY4RIQ21saQphIKijyAhVnW6NxpUepqJL98nhLc7d/XEUCYJ
g6cQoRrlUn9d6/5wsjQtwfXgkNacpeT+hgjaqgYS+5CtR9DP+bCXCbcHaZfEBZCQguPWLpBlkvDr
jeV2kD6esA4ihRPuy+Boc2p5ugX2yKhwpToBhW8JxLjofvTAKUX9aVXxLR7Gozbka8Qwr05vE5la
rRtFcElc3Chx/Uz4lkNOeVkzTxRhur0YCUj0j5YhBeYuJwftjtVHltU1w5pNOyjcwRhuTinvUfsk
CQd0i7lQ9ccC49psy9oDu4m2CBm7MU43EzAlrzV/mhG3B7PP11pJEAwq3kZsU5SCTEauQau2bo3C
T3X6P87Mi7ft/Jl8B6PN+PUUmVRYKlaj+hBdg5ojJSoo6wz0m+2tjX/pIA2iyvlVeGo/pAStq5ki
JD4iqBnxBPFXte6+MupqhcrsvWm4THYF8G7f6JhPpiuoAOSTeJi0mQc8FOHk7rIopGEnvD0Izdeh
zfqdzyh7lWkKMMJpcFniolvqJvzpTHgivBbI2GfxsOEXT4mX/XFREQNeDQjULnuUC3n8WHlmsR1d
aF8Wya9NaP0OonwiVThTG8LM0VEXmLxbCj9gjQLywdCgnWIKqpH/PoTYDe2q3wTqgvKrPgD52DRO
8zZ0ZrLrAzhJAgPuyquA6xeAYuwgbLYiPlmDdmlsQ+6oYcgJGnvJXLiVpbFhjD3dVXZ/Syqo650S
NyOfxbHMb5oyeLG9zjsH1IoPjjvsJt9uznHT/+8DzSioUD01/lEvz7Wt40JzoVmWlRruYL603Jh4
UB68CyehgF25cXMwI23LIBxipvJJREA6Uoo3htq3aCBVSEufBlxYd1WAETkA+oQFFpN1H+yiyf+H
Zs+pqRuHMATjn4x/lGrCfqeHOr5Wa2slTX6QqftHBPm170d9nzZldBZh8yp0ke2kmzD3mR/GMUe+
2odXj+CALkubHaSO16qvVirCoUX2ClprSdR4nWevVk3xxC+wjXVIxqnX9h1l4SZEOUMSi66ZRJcS
nicYEkO2p+hPapp+CrxW7gOMCP++Fk++eVqWOg0ZDByxPwLq4CHmJuQENTm1EaMcHdQ1sMe63Drs
VyTEKjhJPqwb3/uB3oYrQTLt7Y5YKcer9svufHdOXJvf9vthebO/39xSoCrCghSJhP9bGn44wkFm
aKOOG7w4JloMw7OiiFgW5If4jitPwWCOR/x8cYEjAJdGj2egsMWmtUR/yLMWYSunfKmK39r8KQpT
bqPSlgdMpTDndWtPjCEC5SHcDuWblVpHAGDAAyGKrIyySs4tRd67TAK5t6SsT6DPZk35SCmfW9Wa
FqtJ5raWwV3JvDvhdPMpnZNKx4So14cj4UYCpgt6/gQ5tuYMm751iVOGNNlIzkG9fei65gC6ekNE
y5qKmFhHFX5kuwbeVFDVPjkpva/WmsXIQLW4oNx8wrp3zaDdc1aZO4ck1TIjwpDhpugtbPEjkhEm
wri/3B/TyCjTjhxvA5VsxjMYd2VUfTDQ0051HZP6hb0cbWuGoStXm67LGrqK3ZvuF7+9GPhFI4xX
y8urWxAUzDCdZtdW5dw3NrlyR6hwTC7LLkrMOibykvl9ffQldHfTxCUDmTGSQm0BgpSbiHPlRGVF
v0eAKu5iyzF/RsoH+6H819aCbtaIiCKb56fPgS8/lhWYopGBrU3ZUznqpC9U/bQdVKW90ZHbL2sY
c6ANGDn7NoWuxrTPoCqdu+lPd44W98RPEctmzQlDqwsO0VViMVgtW4ZRvsmmKXqnDJxsPaOPjkHU
F4/F/HWWNapcPU+QGF6s3OIe6oTmzube+2LELYG+fH6sFwpeUz08KD8YoNnlJpcUxyUKoF8ptzZ/
ipbEAi1iGMT9qLpEMAPXy6YJ4X2tJz9Du0ihG3ftqU2o8Dcz/GdZwYBSFXJVeKO0QAWDzsd+6lvv
KS7in8sKpl79zuNRPXFrLQ4WdqvtxET3zU3Tw/LeeQ35RIfBdRM+4O2ir/x1SnnlM6AsMH+4cIQM
mGl1cLbT2rx6lq++Do0HfHrAbvFeRYzdpsYoji5XjwdUf0z15k1bEgI0WTQvnhmFsG50d6dsNb0M
dfCw7Jt+BRehWNqcjGTaauDmNyn8k/cgiNZYuttnAOE/uJBAQhcMK3zm1Ojo4DsOBLuZOZ0B6U3g
Wj1t3/fPsQtMqbdGqJdmtG8BfLwFQfsRTg6IAqI6kB1C2W6EvLah/zmq9Do5nf/petiw+STimnV1
hLaw6lYht6pPzRVHEjS718Jrs33jlHLXD2nyIwHsvaxQScJ2Lc6pc+xwBKMSNfTUwYNKbfLSTCt5
tlsKeb43IK/sJ+OD4O9lee+FDHd0lZzQOiSPeUDR+2vDOEixCvveg0kazUnvcybL8x6FfMlE234A
t0i33NH6QzbU1fOQRS/Lch93Azl5yrlBgNTOyshp489fou3yLeRy940wHVICYY7u40IjpsUHJziv
4JHQuiqG0ruYeeASnEzu5HJc+PluWTC1LyWa5L0bmSYTyyZ/z5mULVv6oQJoNnTx2SZt/ex52pPM
IZ7LOn+C/Z49VVMB58yf9MPylBDX4KSExFzLwq8Hh7pFUk3d6WurNIqPoS/HO110djkDgB+KgOkH
F9b8CWBWvU9jxqJtbf77Fp6G5lWTzIbmNWjUOaQEmmq97H15zQKWXtbx47KNxahy0wIU2SwruJ1m
P7TxP98fmcCbLEuh4xkVUQ7apN5KhsYxroOnHgUY1gdFky5Xb1KN8YlxDlTU+WmeSGNjVA5qk/kp
FtuKCEsOao066a0tHr1U5a+aGwHFcrT3Zc8dEKKDN1HgWLZBjQgnTBX9YdmGhPuXXKva+8bO2xfq
TfM1Tr15RSovRY1NednIcJyclj78Oi4s6i0zwLfLUmcKO79vZdu7MCnLp4qpwSMMqK/P7uC1O4U5
bMBlI1cF02YydIPTg43CjslopbrgsiytrVuCFui1R2R0q4LpY1lpaGmjOXMJeXkaSfqnqozGr8/O
mOJFATm/t2tVvxgjsA7BKCBpOgKBPZLduWQcJu1HntmPsdUb5Nn/aGjSngNqj6mEy4jKSDFKIX1h
ahs6yLHLlCzny8W9oMswL1j++n5gxN6v2h6X/vdrmTEgxluek9VLjEuSRrv/ePHrz0qjio1v4fC9
oVlNI0Xj+Jq61BzS3ID2vrxp05UM8Npxjg1q6RHMHwQuJX8SyJYTHpC+L6+ZkYnlefmT7oG9kfNA
jMvjWjQ95ca2gU1g55zZIZcpGLQ+Mbw29ozltVTSSWirHmaeAV9shh3Dk3H+KUSwDYyyeaerQsD9
NLedcv3s+GN0ofrpwAiGWVBzR+PkACzmAydudTdko5ru1NCOb1aZUBzRIJc6qLEj8MGAUQ5mKaFa
ScXwv03Rrtmhui0PQV+rWw/ldwdhAl70fy9IU1DjWmNrfy8oPRytCR9utWwRIt++LbuyGpCr5PtQ
Vp93tby2/GW0mr4JCjisfy2IJrfaVBoinL8W+EmCmS1JmF78966qEcly5AXt+nv3yypFjaSw6V0E
zfPXWl5bHibw7YyX22jz14Kkw7RBE7P+ewGCQiAeeIM333tZ/qLyzeUJntj2rwX6gD2xImX57wWG
QsvJnI76y38f3ckjubY3DI79vOD7IAYZDlcl8fT/tcWoE58d1Ynz9wJExZQcGzSlyxbf37Ixy/jO
nMzp7wV93f9ynTg6/LVBinCra+326/V6gsLShUSvgdJcC9/5UZRJTBY4FxTUCimCerFJxm7n1vQ/
5ZR4xIpQ5ydi4KHPf/ihMK8DRkKgGC1NIjBDDTWHMO3DTUOFgTmFfmXaHaAuZFTPf12AJJqB3wHo
RAjNGCehEvDv9J5ou5Z0YxKKDx330LUXvettOedVHU0rE+eBxJ21f2+NDXHndCbqGawk/Wg4wcck
bVjAxuyKvMAphyMzymhYYR7cQGXg7l3uSx/YpEqJY9fKbRX7MXMthC3ae1a9BIFG3LmrxMpu6ajC
6iNGch5JV7hTu243tv5p5UZ/BAWSnSSBZWP3+Ljah8YcUB3TDlwFflpDgEXRM1KwmEAgRbCpvd7e
cJ4dKy6Id1rkHHrM4lENdcYiFuuu9bQfDGV/M2N/Y/b/U1C5qqhjZHZPB5zInkPtA5UCkLH946ZU
5RK9MdFQls86pLshIHsFN1n0UvwOW7190fDX3hVApMZum0A3W0U69wGVDAmcM/IXY/MFqEeztvMs
3Xp6/qcroMYV0Ysq9e6X5QJ3ALTa3ocuN0E7hnBdhh6szHQ4VE4NlAdHXsTgEvLCDaVNuI7SUxKW
4a1AxSGwmHHND6BcGkCANa7VDgLlI5On7jC2V4KU9OhOo32qYQ2hZXvHkQhHChmRUfINYi8AnxU3
6r24NI0h0rsZPoW9Th/8C2fQYE/dI3i7aj3aWJJHjwqW2IZSc+78PC5fi/LRy9VsGgSwGAf4zvU8
+aMqd6O143z9dCjNUlaDDSbdqwELDm6iylFFd/1exZF71izGyUNjc6C49NL/AtFvpHNP1UfUy3nm
GkX5Ksi9uwaT+6nT+ENPXyPR97g9jsvTUY+OmeYNOBZZarR+sqfXYK2XTVMNGBJTw3y7LB08319r
FOp3naYbxyiDjh0GZBzQyulOfG3nhePD9LHJo/PylK51BQBRn76e6r43G+397OK3lftSVNkfW5/s
y7IuxafPzLWb67IscdUrKdfRzaDahiSilXB+CmK3PeunFTe3CsKhUSLfVplbbKUU0yz3dbg9Ro24
VBjnR7L9LGiRrUMknkE7/j9XMIt6nZZmd0JbKS5ab75Fyehs+xFXSRfG+7ImiM7HpNoDCOZCQv8V
I1aN/NsXHsUgeiQu9wdP865jl94wJ8P586Zg7XJXX0c5hfPs00yOk1C7KQiuudseY+dsq+QYTjY9
h8kHn0N1sxaradighX4B3PVCAfbkac0fX0vWxgNUIH87jDEy7R31NH9VWNxhWtl4FwZMcO3cPrc3
ektOpNf0b1K0E8CU5D6lfHXn+1QsvNYrriSOFrX20kH/G7TiKWjGlWNZl1XPyKgnLynJsYEnOOVd
PpyEXEvoJ1Yt2El3AgB0JJKDF1hbQlf2cSR/JFp0dSDf+mFyk6Q8IPbcR1Kzz8Q0ZytczzfVMLsa
9FcpIchPVqN2aYjpltxjx9aC+zKP/9SDRtMlHk6JU4gjfiGgMwKWvOW3+yZs7Q2ygOe4rX8lUQcT
Tfq7RnWPgiQWUyF2GnKr2SBwJ1+1tJ2VlQfg3vJzIidQSAuxZu3Y3oeew3Vqywz1DufQVD+lAUOa
TGXXWDo6q9pwGEj9Zkzl7EpER+Rc1PdtwaVAdVZ8B2YJBJWYorVTl2dVkZ/HmNrdl5FAnpSK44SF
1C4GBP6Brq+xb/8a+aZWEl4apwqPFWD9Mazfc/B18bT1rN/u0JDPPdTh2kwAjyoKNS0K5jtVph4E
9WiiEVrj5qXnqsf5b9GuGE7ad0FbnIK427ppOe3q8QY8wdp4KeBA78mfaWTJBG3SUuALC/nbb9xi
XTKEYghh/BOQg1lr5WsyOOtG6x7dKjlUrZ9j7q3vzMohaiAwfpYS9lJF2EysEYE4OYw1Us/7IPjh
NqDQenY8oeBHMwsNIv+ispFW5ehRkPBSklXL6tFIhocJPzOzGKpsQThsypDkaaww90WU7W3K9TMH
Elvw8ER7D7udJn7jDjevvonlWJ+ZyrV2TOhM0lR9MeAe3ZkNFcZxoD9E6IcbIkdEbAPNWj9FhPKW
aU8m2iBXXp7uaYmvQvLiN0GrV4g6pdwUk7EZSmY6lM4wB971pDw1dgUL7K1siRcOI/OX1MPZLY3i
anbsmm77E4jyI4H3r5kR/AP2lqGjMHaTVa/RJqJAjYhPtdhJosfDrtVAPJegvK7p/3B2XstxI9GW
/SJEJJBImNfynlVFihL1ghAlNbz3+PpZ4J2YaZEdYsz0QwXF7lbBpjln77UDWM0T6WyrKWgK5oMJ
nW7unt7+FGpGcX77yf8/P739TnUW2FeQ+cgyr2kcFWdz6l/wp7hb0okKMuT5u4JM5efZN7WprQId
9/wv3v7bt5/+78fb7xr0YFLLw8OY0+m0POTiNrKvs9309dnSgmVn3RpwjIe3w9EBQa1mvDTJwHzT
2zH5PbAPR2cto21F4qfnuIeHlleav1RNToaFoBdQ0d7q7ek2ROK1pgvA3X2cQ99L7Tce5oXwIbBq
e5PXdYRQehPzBwJ+6zRY6SnL4A4rLdyUykQmAkkksJN6X0sUhr6T1KuYEsYqqPy189ZeEw1ceR7y
XSKZrYUW+Hd7/l2hhRX3QQL9tsUXKu4DNI/Q2yWa7p/JLv2lKDhckeoYO/IE1IKERO/RUOVec01z
m6LARKQcdjDO4h4ujcTf2EVfBt2LN0OY/STRxjmIKRguWWjIfd5Pt6r+lYlEP6FEhciGR8Ril0gX
w9CJKstJ+lk1lDa+d+yS4qoFHC5z4vpChllNFw9B3I03H0gnBvzh2iTNNqAldvdDMpsAULABnWDe
iRKtTtKm+zAsm3Ualzrs7nlJawusrFobbaVX5mvLSFBCh0XCukgbHvsO47xZZGetpT3dwKO86/IW
JukLEN7gQXPd4rltBvxeWXh/+1MYbLV/grEyr7U+8uo6Y3LVy9+RXWrnKgme+lFp+wRj8EPWQOOP
fVd/8bvhkA5o7UfLr/aGBgrQLP16Zfs4CAWnt6auiPfcGa5vHw1F08uEMTgYVA7hUT0jyYPSO303
olo91Gww8TXZDrHNol+jJ6FJR/zDN92aNq5yn8thsCQ95ZAFuuvFpK4MYb6Py95a98Z4CNDkHDEM
k0LVeZ2zLjAbL3oNtm+um8Suho25YxCDz2MBBWoUMWqmV9xMsnIF6uGXoMqblamK/FpAlYAmTzsk
wqa3LJw5xYQsvJ84IM9SD6Mvdvvk0ky94HJrDgTNHPQ8jS99ZW6dmAmxcFV0F1oBVDxKTvQOy+Ex
sDtC4vSbaUraugrbJ6FI/5ShVREXhtZJh0+3iXqzPAlnk/lR8Q2ap9hH3QPiG/+cQERfgNcKn2NK
L0ciNhgQXRf6iSPAgLCj3qoBthjW8/pGIpm3q1qveMo5gU3bjjZ0Peei17oi9TEUp7qW/Qr4wPDV
Rz2jA0BwTd//babJb92d9K+gWC16fCvliOSU0mlbBUjO9l3pqWWJsHzdUkxd0xcXhCw6LW2eezVL
ulJ64amZ+7eyadYhuMD7/Juk5dUTqn3BBhSfNarhrFFb4v1i9b0vdHFKisLEwM8eA7FmkRbuOfHZ
u9uF4m8JNIfxkrhc3ei9B4lUS4Rj/ur4vQW1hmDtwqmfXS3OoTamau64AeeucOv3BtVgqVFwGzr/
rtt2erADu8ZH5QcnVCLO3ssaoCCkdsMuDJ6qni0ZW4XooPUw/j3kzhA1YV2xTG53VWCkOz8sh7VM
qJGOTVv8ALvxPDkkbVipKxdlQh65EbgsRfObQbxj3Cf2ix0SvRxGdF3E5JGzqR9sVENPPP85vWZJ
THroJ7tQtv2JhI1k588/YU1PUFL1yV6jQ6b5qA1I0Ej6k9YXD0rEzd7LW0ZdT9q7oaLyl9QggEQY
9ddcVhWu0jZbsmiJHtA6yDl/ybsORNstzUkjEzPupwM6ZhfiYx4BT3ZfPEyg2wbJ/GooDbK2+nhc
1h4OgICykUnYx1EK9pahWXungZY98ZmJw1YRY13ZpfUuGhwAXtmpSWPekXlWaGYZVda89EG5p02l
novmexbjrBiV2z1gYKeERdPZHqerXzb6Kk2LcOVWE6EdjVvvfVE0m6QOX0AM9feuOBU50V9YB/Sd
oeiKK1SG3ymobxzftaga2Q6Ve8O4WybbduSFzVb35VdYE8W9DOxvKb0/5AKCVRZNyvUY2yO03Vw9
eXS1c70WX3UBDaY3gaEaabQxZa89WxUPaRejbMCd8VUbC/Vsh8aLsrGLQOdFmanJlUIlSxROoB5Z
4LEEcaOzbWO/R5h0aTXzQqqmcXItbR2OXY2iajTOY3LurMD4js8x3hAQ1+69vmfFUjbpjkpCjvo5
C3Y2a2xkEJ08zWTKE8jg+4in/FzFYnpMa3rndfcEcR+SjyWJHmDcyyfz4e3DTcuT0xjucQDVsgEz
JEl1Ccur1pPHbUM/2Ns2lSgn/0fLo19tF6bLzDNeo9bwbtYlQndmao16fPsIm/SrtI2Tkcb2PZrQ
VDcVTK1SR1gg2nA9hIa9r5yqAaca+lt09vKLTJ1bxk97OZbZwRFddDd1zGcBOLuXEG2CrwfOa9XH
l4EomFvuy3/8wEw3jqPMlUXX9M6W4JewcMnVszY06bNf4FzI7e6rJ9pAAu1ycBa1Ge/ZzCWEatPA
YGLW96FH68V16y9mFaiNKng3WI1hyxTKePYseW4nU3vV7KGB1wvGuI3wgyz8ItYRlOrh1QE4QjIK
uut6WpVObVwrEZOiOWNKanSVdVS634poUGs9tPZOhX5n0AxjaWLhfQ2HX1WrN3sbX+XeTtydDNz4
q2kUYhtbKbnaYblpZl1jB6ZnjfLWXlatcTDiKjkfQI/WawPBEbJmplIBK63K4ujEsIE0Xydtr4Fi
9vYq9b75pR57QA2zZZaWgycpM5Mbrj1A6nIOVhyRNDl65WOsol1SecYNgE+9ClQaPfmAqkIYF4cR
1cM5mdW2WF/iMzTLJS3pBQbjiwZW+Vsu4VTmCfAW8NLFCjfnmtZytmv7MQCFAkA8dh6TSeUX13DX
ST9Mezwd6ZOe9QjFY+8asENo2ypctwkgf5pZ8Yh1W+mbUO+JJq5K++DLHjFATkvF60R3RJOtaFYr
eS9zilV+OdQHp/H7XZjkc4qHTWZWGKbPOoyzgy4Iue2jAjtq1v/EpOpXvftPq3d0IRIimzjMtSJN
YB81TrueSKv5WlQXYh7yc2AgjGJPi2SpBOnku9Omt41HV1n+EbsrgdQ+9b041GlJQKi5Dm4Rr8YO
y5ITtjR3usLaIefR15R6kxXZHy69QR6TDLE5smey+mgnX+vUOTREdT5kdUccqkHWhllHyb6fqxKB
EE8OxoG14UDi6tqDwq1mkgt1a6y2eJYkLsQOzm0Go1HTrJfUtO8BxIY4+G6j1acOISPqAcVsAjL8
L7nTb6KCIuIE6WUz1j2bjzCNz272g8Cz8ksku2qbCxM+8fwB21j/pbRdPHtuGkdJVqxatpnml5eJ
blhFJoLSt3f57Y9dXplrLUiO+JuSF0LaVnSs1WNQ2IfJjctjoxXhItdgpZY+BhScNOnXjn5Q11fq
d22Hq0Tgf9G6umABLa6ZM9o/NWarf/2Achbh7rCV0Vhf9Pkj6WehFx1AcATONM/Kav/2E0KKJUEf
2iUiiVfODhJhNtoKPwJ61FJ/svr+mKjEfYjN8M5jhnzGc6tb1jiYKlooKUjjTmwRzH2rpaRu20W9
c9u83CMu+oV1KrzbJj190zAUt6UJ76EmnEuduqh10xV6JRJYQmKxG10TuP8dY2On3GvZIDIvBCtx
tN2eU5e7QEtPP7pojQ+4uWo117WpYn3lB1Bfikoc0B+1P8djNZr93msnyj+d1I+xNQ1bv/Iezdku
03s1RWKKzJ3RkprtTYsst9RjOGrDg6nGfTFSbvZr5IWYaY1zyM55GZMxtacD24Su9yPyDX8tmXWP
RVnpV4WkZWH7bf9ae0SkwhndFjzByyR1qdawuY9z8OZ+UW9aQQ136sFhjaF4CrqRfTO7FWc1uPTQ
hLK8Ix5ibdX7tnihxb5OfDd/lrDztn2snRtjitl3D9ZLlOSY6qfxp1/2xmLyx/JmeNRjvYFISzfH
tTkEdvzste1wsCuWKSkTr2Ek3reGQTbtbfXN6Ptk3TKen+jXG+eBBD6/qsHgI7Z87pox3iQF9uiU
AJ2Vnsp2H1sIyVub69BqlFODrvnS1v0PFtX9g+5gLMnt0UENh0mq0eK7I3KXilAgKAVk6U908vLy
9hF5Q3tqCiLVCyYDQskLcEisDJsy0XYTodAXzzdh+KD5RFrioWKbf6dk/71lFX11O+9ENJ/9rHWm
tonaJoaydyi9GofK/OFpNmXEjtRkzPbtY0vQMJ0CktbDYF5k6We7j742ZkX/f9RRtxXmnC7k6Vsj
N+E9hgYxTNIpjy6hgjDMHXYzgyK+OeoUch63JBI+yitWaSXY7loaI0lSbnOQdfjooAI4v330Wvat
JrV7bYQViT5NMX71SaVc5CZFCIj/Dyr25AbugH12GiYzFj/TyYTQsG6hXKJedIZVn3lgE5vhW96Q
X+2lmVr2VVk813mZkZ4EqbZojJep9sIHz5zCBzhew64fqx/h7DzKUKKeClm4wKkbb+XnxGe3AlFs
Wmv9bswmXPFDfiHoIdppUVsQHunJbRno1qrseXvH+ibVYztiiDXcUt2Y6ZELtSEFkIRsGOn1kJiz
K/3iEYtgtPIcwuMr0uyuoBNXSdto90zX11qd5OeIIZxq/57VJcJzJp216dD/URp8QRyryzfjjygS
ahohF9VRrBkjyxhuYLh+kmDv7qsKc0WgewEUPkrFUqbM9vYUn9oq2zctL9SEHWITz1hYimNkIOTY
7OWIf6z/IUVhP1Zply5SCQQV7F3/khM6iSr5BYXzTz8erbNu4g/N0BSesy7KV5rifct1tEWqGMDj
u/ILF5SArDKvlnn3w0prb6Fpof0w27MPpPcBMZcTB+rzstnI0lxh6Bd3xECP9c69TENeM39jFECL
7DHTgx9FVDJe0TTtc02ly9ZI8VTNHiMTSGodYLQtTF9/ZV/FDJa3L9hJf/l0MK5lXLGkNdlDpFF1
L4XwUCGnlyHr+0tV53KLZo5NBsuGYwpqINRrhEj+cBZV7N3h8oFNHLRf5H4F41UxhD2XHZXmLIrX
svPLJ43QtqvMp0camdG6o7lxicYtMHZSTdywv6UiVS/aNBbLEnDgPRZZtcm6qj0R3mmthghVjfsU
ZJH7IBT1P/jCyY3ZZ+npuh8x4S7GllGnN7pyhVXTPhA3y6+rZLzLDkGG0FKkdR6ZGrU9qaeyYFFC
QZ9BXhslAkE1rIB1yC0trvw6Z8gNST9+i4xwTy45MRMiGr+FfnlpC4OsOnhgm+7N6zCZ+Kwc2yOm
FAVEV4a/w6CJv8Va5G1AVIiNYLAlXKuq91QNgQBQMMI3nak7k4Z/xWm8NTM2HBBxXgKvw9DdvaAY
ZYeUa69ANKHZeV6+UUaEZVh912EB73VHqEWrm+KxolgDOXpQWyoUIPxkmX3XcvzSBa6obWIEvyqz
Cr9KwlPMtqWE6tYXhJaMO3XQfnVIRdpmeU6mC1rUZVkoa9doTrcq8EBuW77zngU3hgE0Km69FXqO
3Lo0n2oWKjm3+TtlGLiXNgFZeXnUFHUksHf1nPTwtfdS9kABpKxJ1j+9wcqPWphbq0TX/OMwGWJh
an60qZEKPfRxY8HELedh1fkpi2xl0z34XTskf5K/UA7BI+0x+H0dQ7NbjdgifXE02kfbzv0lfWMS
a+dhlo01BaWyfekL0Vx9Gf4zGRYO4+fApj6Y2kFzSxSt1HZy12kD5B+MbAsaKaZqSU98XXhUmCcn
de7pSBZf1cH1p+qcbcCGbRKHruCUTd2DciN9Z43xwNbb/WK1Jc2wVm1jMRiHYpq+Qu0ANlRwnr4s
nzVmhWXqILvKnVF7iGrHPNQOzdsCHzGie2o7WgfQpTaf4zBF6RXlUIL7Z8ctzFetMc5d5Vz9onxb
j4aHwdR3rT34x7cPacP/zdzilKnKvEgj/D30ZbVC7Tnr9gZcwQVRx4FVXN8+dKq1EsDFxfZQQdq+
s4EY7Z0rTZRbL8DyZxWmdvUQD25DAR4NUo3RBO1LAzfRpcXRaM82TG9SE6b4KQsPhIX/aCjJM3fL
8gwb+JqWQb7GpFlfY7v/BkUh3DRa2y7RS04PrLWOZUWKQ4qPmBDX8UrY1XDtvddBtS2mUKYhnTRs
n53wHH7JVe7LYvNWbwmzivQbs7CvWsTQiQ8VJrAPkapCM3xGiF6TIB+RJGNZDynAtAN9NrQlSbt/
Wx3zeJzJp2yQ7TZiU+A+ZhOVU8quw58WQXG7HNMRJZa7J9viNaWCvKqaUmdU0sBEwS6sJkwcOAtZ
wqltSeoPUqVenTJJOdKy02xDNFh/MvtNoVhlVMIAgUiuSlKRZ0at1r67QYzIKihoTZIkXIpx2uvE
URwyohHYEpEHp0XZrrdwKit5Llpkyb6yI+DYOfs50n6FxhnHg7WZsLht2FzHJ4NCODin/Ij9z1v7
nPGtzdJ4GW4mWTm88wTz9ZX1FT7RsC4SZpJ0Km706kpG6fbFtziShE3A3mqmzcSKmqZt7+06VV0g
1JBUPhJBa3Q4MQGBvrI4x+folmc8LjywylaoKOtHZOfmD5XwJmqIl2D7hb/xMnoYT0VwM9UsMGw9
98mBaVbGLEMwxqSvYVM9jNZU/BNg2jEqz7/haIpWaVwQq601PzLKyUThatG1Rq4wlKVzNcrHyR2w
XNa2eS/t4hWi97bUlLcD8fXDSXFca6h07/5jm9l0jbygPZUCXXJrxeZmzt1pbC1n8dhCJBFoZyFs
PvcZbuixa2dZryB4Oy6sC3G1v5JAvoYylKeA3trGrpm37cordw7BjCvHreONS0QF920GP0pGOjP7
0s1qQ9up9T1LLm/ResYh68fyZ+6XvwC+Ji+ZTeQFwAp0LJ4HWLiqw7M3xT+lj8GwMwN7ncK6A3Ta
AqsiBd4Ulkvfv3fB5gJeBUV+rYG0i6Ay4JJUw8bpdGNZ6RJtdARQuc48dQ06rdqGVHUW7AAaU+HO
c5wOixS04i5uQoIh/VKn6K9xv9gHOK1fHyqqRijJIFAuvGMN2/mQ141/fPtQrW1sHZyn56LL6NU3
o3scw8I96vNPdTuJlV1BGmU4N1Dcfp0AFB06ZL9MmtJ/SvIpvojU8hBSBcPdbbnMZAOxnolbZ+fk
8XiMW490Mx3ROOSjYQWMKzk1zvDTr/Gieq4JZ8PW19OcFZJMArGI5zbghXVUNxn3KwSd9ICELsD+
GK8xRB5bd8AJl+rXenCjvTXi/0K5CnlNaQnVHftolECroD8T+iUHe0M0RL5GMSAJvWfQNIxW4sNA
3ajx1mdzRJlvm3JHZ/O70abHqJb+o4pQu9I91ojVDpx17+njJkwUyZkkCOxYwebAsv2aio4erqOs
Xc52ADIOw+Yes5fak2L3JbcGnswis3Hmi19TP/PE8Ccp0VW3SVQYE1KATPx/tC3d4bes7BPBSUy1
vv67bggVjJJs2JHERweK5yY0dKCK+JeF/RL7mXaEaLrvfOyJQ8lrTeOoW3epP7+L83Y04Oa1ZO5q
2q7RyTIc+hzOgL8qSqJPkXdsa4LVwH190wTpcEAmymUUNrANEQ8VDnt8zP3Lf+V7/O8EjX8nZkjy
P/7Iy7ClVNLSic5FzoBAxeHf/ysvYyLXNDZ7dAaGq77TClWAHyLryJ6K4XIyrZ1dz5msitUjBsPg
zJKcTUZtNBeYZtOeuucvv+eEosaI1oUyjiy3tjaKnyt7kvBaEUozTa75QxiYigMA3Fs6Tghf3Gnp
9oRJlBmurTaKxZmpQ5yBYL/GpNBt4kEf2NeaOcEWwYNTqv769zM35iSQfyeFzGeuLNNyTV0IyZbx
zzPPiXZiC1ZQe+oLjcWsQ4r9pBVXEkSKDWZWf+Nmib7PIM+mkPLn4gi0Vx0URRAOFUnQP7JaJNzX
PEKv6VORxboDcGtwlqXvjtfQeotfrY5/P+75hrw7bNt2CY1UumlZiOj+PGzWTuUEviFn1T6eAZ7p
hyxM90M7jSsZA4mm0E+MU+KE/xOZ8z9JMP/xpNgfvte0dRJVHMDG9EWMOXjlXw9KE2m5l5gh9JFR
mpue2ooeU1vT4eQC2dk1kVr//USt//hCqdhsmJL0DihLf35hrAd5ZwcBJwptct+h0C1vgd4idDG9
7JOLqn88O0VTRmdfZsxldPHuNVCDQ+hqxGot9IbgINIxP2f1ePN03C5mnFtXI3PnGOVcfDFNOkVo
bmXTWSevN77h/SCBnDyEWpNEphcx5ASaNp88rx/vu82Qp7gJhq0sw3h3hNJRntV4PQUWdlJ73GDY
i9L8gLUQOA/5ThtmvQuYg+jh77dhju1598Bh8oQoYjlKlyjH331xV6CdYqUI2IiUQnP46vZZ9sRY
SK+O5NpAtuZVd178QjMfXbg0HgAywjBIOWzMPLmXI+llqSrjzdsfW8D7d2nrT379yUj2H7fQsYUl
maJdGjvSevdisE9zg7ZOU5KqY0GFJ81PvBm/3crGtOxiXdAxwd7afq2hzA8Tmd2QNk/rqtbjI3ts
dwPCSL83vwvyMwj3djZ/v47Gh+toQuvRDYOzc9T8UL97nkkQM5Q+pUs6mUeDPitBQIW7z+3AWNdm
NrPLiD5HKkiwXix+52HnP3ki/ZJpY7Sxer2+IMivL7lJUWAsK9rAlNbBPrKaTHvZLEQRJ1ucrPKg
tGDd9cSFIvD/aZclWQL0qDZmLND7z2vROhtWfz87Xb5/SnhEXNeweUgUu3393dnllihcfPlADmv1
pNBaaH79K/b6FQVTklfF3o/1+ndrLIwqiL+HKn3O4PI8UVA4/f1I5H8cibKEyYNquvTf3o8bBjvx
NNQhecYAeEsYDVMjADX0ggwVn5AhaFRkW2gnS1PNKXKz72adPLwhDKZI22CULLYexSCiO+ztSGDV
t77p58DE7mJONECtqd8bZM+ugqyeDkUfdVckuyVuWy1dkydIAnOJBAq7oBtH4xKwB9J5Pfb38D8/
uehvp/LHXGAaoPN0nT2a4dqG8+6RB8VHB3MuOrE1AFjBA7Y3XQIrLX860pHWHrW6/924pbkjJG2T
h7Nu3caT/KascAbCF4UMaFIa6QMpmKOhexezpAo1ROZd6e5nx2sZHx8Si6lWUk9hwaHeDyX0INOJ
SYMK3TDdcpfNmB53d72OpkUMNPnSdTG2itSOduPQPNFb8o4da6ytgY6TIKJvw+hZL3kL5cmwLQJp
Q/1HJcMArKGCkueRd4Pil4KwLLbJZGlAy0rSSRKqtTW5QQBGWBQjw3l4s+m2SWOz+R+KfdrEAdIO
kGVJxx0cbKgUTexMx6jPoGdmvtpU4Lc3QZnBKDNhlfmIm07W6FIBlDXswyCI9lE4Tsusg52spwGM
VcN67vIuObV19zNlwb7wAgx1jeugp9PCx8DpBYA9dw/BoKDmPNKA6h/9zAF0IsNPnhT9wzJPCQne
TbnzIM708W4yrZHHKREG6ZJqtsmm1KOR+j1k0ZLTdn3tEhEsddWnR7/TMwQAZDT2o3wg32+N7Pt3
kmrqnmtS7v/+rr4fNaShlC4YtXV68RyY+27UoNPaCgostPSm0l0OOV/eSjEhYsOD6hAFtkU1hud7
VLtpGs8Cr1XaT7/JOiR3uO1e/34476bY+WhYT7HkIAONC/X+aAo3agJ6ScT6FroDSsdGXoruNUKA
hFVurmK3nVUc/v6l7xPrpEFEr82soAxsP5IVyJ/zgnLw7BUuqkMLYtnNm7phzTYmgLpBz1Fq3Y+8
N6JdQOV7X8Kkcuf/4JNDeLcU/p9DmA+A4YSh6f3awoIUTaJOES7DHzhk8E0V4qm3sR3ojdudBoJg
dSvAwQ9Cxza63f90vP5+DO8eUA5BUrU1hW4qeBtQt/68CrWyq54kT7K5tP6XR69z6ebtr8TgNf/7
F72bhucvUgCFTQZOxYLKfPcmBGMIeKKK8FjYEfmA8XMrcGuPUDMqwM+lcFnW1D8ltPC/f+9/nKBl
6ZZQkm93TXceG/+1fu4FO07GMo3Y7oI+y3yGiRZH9GD46ZOv+o9zdFyHZboyCE5n0fHndyWepdgy
0zIriAle5mU6XFWvon3ofxVp981Ey3Qu68jc+cmbYc1zLjlVp4XmeOP31sAXLQNYfUaR7nuKHTc0
q457sooQ20Q9YK31fHgXed+u47xzsVikWwJK3GWhh/IWJw12cKSFQMA2vpOPx54l4OinEKtm3GA5
58738hCipbgAelzTZd3ZjRImrxs0fdw3Ky+Q8fdqEFgmfbmPyXZCUz60M0DkSk7KSIEqbm+lZCg2
DJxJea5Na88vk2+1BTHdCVDDGU4MdikWF5VY00UrkumTO/puz8CThDXCMhXvLIUhcrj+vMpZ0zlF
VIfBEiCCgZ9juNkV6sPOeU4ddK0ufZrFJzeWv/Ff8/3bN0reDqS37AI+PEMzamTIAhYxetkhtuy/
dGn7RfDz37/m4+NjmuwxWc3puqU7708sCiNEskiLl3gX2efo5pNvketOXtlEmu2aDPGlVucXE/HJ
Jyf4YQTmkjrEgdoIkm2u7LsHN2yF7XTxHGCtEarkauSfhZN3Qf00LEPXEIe+tZAYOp8NgO/WjPOF
tQwlkcsSX8KW9d33TqMFG53o5CUyNOhENomJVlJQHKLCerSaAQWL7XZU0BiJs6CkbVe53aYZCoxj
IVKqIag/2e7p/3EpmBOZhBzcipz2u2mhy/AVRRJ8T1VnKVazeFUiJjsIbXQBeDn3MQrFPhFlcg5o
0i1GW3WryS/pJeU53SlPUxvYTcewt2+AdoNDnI7TAgBot/v7w2LMi8x3D6XNi+BQOyKtkZ36n69B
CiSM9qv0l52ycNCm8Et8px9+E+ZSjVKARCV7sWhifxnEol7kCmAAw1+5nCLv5zogLGtZuZ6xyryW
nhR409Geoz0n0i5DzTJ2EzwmFvQt/6mFAFa0/ierkI/vMZcZVYYuUAZzKu9W0WmaFK2LontRVuMX
fer2YW1gNrGaL/xvhDqYn4wbH2cC4mlt9kkmuwfXUu8eNj1CX9AFowYQb3h7iynd/n+9xZbF+PRW
K3CE8f6+IM0YKEG1/jJ38PyNfvt1xIICi63CiuevkYBkK184MTlqdDD+/lD8xylSNDC5qpzfx4V+
3zSOL3XKaswyh3mgSkWIbeizgerjneOZM0GH6VTCbHZAfz56FH/DuimRUNiTLw/AbDVa7kHuXel3
ZcQjNr/+X0/LZufOdounnNW08+5RVwFmiqhxaUXBjFlohQBOTFLH6vMzm5c7f75UDMCOY+lsqxF3
vv+mxk7HMI8cb0GdInvMqCO/LQc1e3wIgt7c/P28/uPbnLmaaLmCQReQ9p/XMe3zckRNNdPHxv7a
puu8psQWDCSIJk7dffJwGB9HW2pAtNQl611GNnN+ev61FGKLGIZm0HgLMhcXCcSjZeoZZPgWEZqZ
ORynsnJ942Uw3noxJJchTF4TS1ys2qtOtZFTNbCzBzvSmWzt4mfXy5NAIpy7fnCem9lDMqYbI6ut
e95Y9eLv1+rj5MgRm/NOymaZqox3B++NNH1sgjWheiflWmgETKfh1K3edJ4EM6cr4c88XinvYHs+
Xar/17WzHJedCtVK9WHwmPkHOuJMbdFFrbe1R/HzbdGWWWDbIrff0gX3NqIyHgVy6L0JvGbRm/Fr
0TbySiyQ88m9/PDkUBPWddukniWMj0W3OI1clCgu2dl5e+FivDX5KH3YRxuf0Ce72A9TIpsT0yIM
BH0hr5/57jHVprjqTL4NoTVSXU82TDnPRepvZPzYWyxVMNt9dsHftwngUVLTMkCguPOSiLXBnw9r
W0SdZqG4WYy1Ml9yRFUrzjo6ufnYr1OB5D/CVbl02jT4aUDUqyOfmc5xv5VNVZyQ5NTHMHsi9/RK
v8QnK2Hhtl4ImTWwzulQwpeZgFP9/RnVP2zoOGhbsGTmHx7V95ucoZW1Y6HJW7RBAR3P7G+DmzY7
KSH2uFg0V9ZQ2JsiQi/ajCmBzY+xXkWfVOI+TAIcBEZfguKZVNmOvBstiQ522CNIlvSzNAW94M0R
s+XbdaJP1iDvu1jzTeLLJCdqSCE/LIw99vR5VNIDnmiz79t/ULHnpm9tJzwRiylVIGkZdEAP97+7
gL54SgHnENldcHTr5lw3XUuZB3OiMQH2MtOy2QUiyK6Fbhx9btSVoQUzc9pSDMD2Gnfu+F3XinZD
AhdZjlnxYM2WnwCD66GiRGUGmUAvHmePwUSxin2afpgwEaw/uc0fll48lnQsEEK7tC9A4P35bI64
dcFs9vOz2eA9tvSazkNHzI5rPli+vh+KVN+QZUqAo05Bkg1ugLJYXnA0xjdjDK9F457/fkzG21r5
j6mLg5q3Da7NRpsV4bsXpvZ7/NIBA2SLc2yfAT1EVPjdaQl8qrDFLyjmXSh/+5s+tJwFJVn9BNgt
yNqr0aqbKd0HBfdgBxEaEHIY5HfG229hVsfwIRGBRd7XzqrS1TDk/aMUBF2rSGYPVNJA7FvuKwkO
xo1qCu5jxMgqIgGpnkAUiH5XjChnAfPBFXNkv0urzmFhOkudWnwVGrncfbaqPQINAWMte/RCu8In
Sb5SJEykrJcu5dCDr+/ocDA5I/3v3OJhNOxfGd72Y6KB5exG96BNnrkmF1EtnBQZX9ix/a2L7Iut
nRO7SfeVWwWrnv4WNfv6BY9C8r8YO7PdypEsy/5KId6ZxZk0oCIfyDsPmif3F8JdLuc8Gmkcvr4W
FdmNCM9GRgMBIQS5pCte0uzYOXuvfaPnKSGpXnRtkv5aJp52h2uUDASmTozc6SybPEImuD9aKP7F
alR2goF462pN92MztuN5Ee5ywlwuzmWT7JHT4xpz9Bc1am8DPMR71bbpPTP7nx7MN7RBpyIXA3Es
6E1cQK63tRxjUjT8adcX6K0dK1uVzM3rWA42dsZV8Gir+OSrrAg73PEbLFq484zhOSlorWvs8get
Ruwo53x+TiSOhHkw70F8f7QTGRANOdons8HrYlseUDzTjk+JozmnTOReADwMiz3dijtzBZ8sVf2j
jPv6WLeyC3UaUBCeIZ2Tcmh6nY0e3iG8wKnzC4twg/HMvGJ70p7K6s3tlnLrZp519Zvyzl+FKbki
85pEh+giEC8shqVdaTns8tj0Q2m0+r6H2HzN/ByGeT0fhtz/gPnnHm2VcWShiTEx4Qs+8dcZkExz
sZzbcSWKxN7Qfo3nTY7O+qz07g4jgGRkP1r7pkDaJxPOQrpSydG0JrWp6XzRG0afWybWu9amyZOe
1Nyp+DXPTUvK1Lw06tZKp2MEhgS9sVhA0FtgWQbfuLW87Isl5gmuL0BHdJYbABPx2R/y9qXqnhMQ
6GGGcfLqd3OyM+KhO7QFYmXfgMAsliK/zQv51Smr+lbk7k/XSer7XkIOrvpbuY7zmkr/6ZWpuPr5
8mojEES2jVPNkNfEmIjiyBAoDDXM7kU/KN2bHwHhSMxqUcgxLbpGs4/YPOm+aokoSGdvzSBur1Z6
xsap7gxoNHdlB2mxRSVJcLZIDpZj5He6wOkiR+3v+nz/VpkInykDnWVGppwQft0CJYUrKGEPawIZ
fLFBvd4myHBS3QSYWvztFvTvrWx+33ou8Dh16Qzn19fzp6I2GpdGd02K2jU3bkJ1Q5dLUaFYbncQ
OWJHRAFtWLH530w9bts253500hflVORRa9W3/7wO/1orsfLR/TNMloO1k/PrtJGkwKLzIghQAK5g
bEdQwDOTzAvqAHuPUxpZ7bRd0un5P//aX686v5YSjRk6I0A0Cr/KSTJfS7Hp82sX4Axj6bP6rsWx
Twv7AZHxf/5l/9Y657ehvxZMe9n6mT3+UhBGRWoOkhTvQFVDfQZpG11SgwwpfSjnTeXDOAALZ+xr
Hy2JadEn1LD0/s0m/OsevL4G6g5OoPbaQfj17ARoYEjreoALNjJeq0sq0LgW9h+njv/+i/xC/vN/
+PydWVzHttf/8uk/n+qS//5n/Z7/+2/++h3/vKbvKGrqn/1//Ff7j/rmW/khf/1Hf/nJ/PZ/vbrN
t/7bXz7Zwlju5/vho5sfPiRzss9XEX/U67/8//3if318/pSnufn4/bf3eqj69afFBBf+9q8vHX/8
/pvhcYf9959//r++uP4Bv/9289EnH13xDZfjv33XxzfZ//6b9w9a4GubRXdQTvgEO//2XyNard9/
s/4BO91Zpz3Me6hUHerXqqYV9vtvjvUPZ/0K38iQgKEMjQWJIHX9kv4Pj0Yhpy/LN3zcQfZv/+fV
3f1RBf3xtnE1/vX5n+VXzi8dDF2nlUufXiA74cmxfq3gsHzLac47EQzKmnaGzrDLKIjoWNEbLQig
CtjQoZptDFo54VOYMrAzuUtyHHVCR+Lygw5wDSdZ+hcQE5Ds0taCPqHIzJFiHxOZiC6kibazB5u8
ZZCVS3VbkE9rZKo7YkRhTUe0upHdCjYgqciIrrniYao4/QdkY/i7DCu0RgQqalztw9VkesfTMF3j
ot5FNYTjnNBviCR+f+ks0nDdTj8Tp1HvvTglf643uycXT6Tmii7InMI7TRmhCGBGkkONClM0ugoz
EquWYlF/82j+KglZr67De/Q51LLIzPj1BGLPfmv5CHNnolqKkhoDa/MMLrc1HpohnBAQ4Fxpt72v
LaHdZ28msmhqNVZxvWBYITPrmzCKq1mPL5NX/d3Z0uUO+3OX54/Xt/bmOM5bpq6va8uf9oyZXJ+y
G0HHj+LVabuEiii+jTqDsI0pPvUxJgtfpNrByeBH9S1e3jxv7D3BPI/gZy/wtUkAxfFDirysz84b
7al7zCYmGtaC0M9Bv+SifSP/roCdvb7f6SD2TZN/dRuptlHu3n7eAaVaLgtMUGSZk+LM1HzRE/04
ec2A1LItTwvwsDiFylUsh4lIjp3mtRQ8nXHoyfcIcCIrTA4WXslS7WLlFo+OmxhhgvURolR/vxCG
QKmb/rRVr91gzcBfmlnXiH37thwB7BSEOsdCHYwIiAZgQd4wL192DpYniMTcIFW5/F0X6rM5+Kdz
ynrxXY6n6+SVMaD5axcKk7GuvJwzMjD+TeNEj01OwBzHprt6LqezYtmHreOKg6Ev1FyAxeN2fioz
74WIJHsn4DEAYENvpAiS3zt2V4VGOVEeZdWr8BY4QnVq7FCdJ+Q03ow+mVYBmUFqV3metbXkGBDn
0m07AgVpIxnWxl36H7FnLPt6WAy6tqMRaCn5r4DY9yVajc8jqU7QFGG23VGkBDT3tpiPsHRjim34
kMRDyH1ql3hyx0HxULf1tYvNlunc8EGZmV1r006vOXnm9tC6e63u32NBnBy0EeJN1w+MnrPAbqd0
X1TWyHcbLlT3GJW5aR7QSpFSXJZwFQrvOXEXcXDFZO4jB7M0oQ89REBUFH9a0f8fayRvyL89JhxB
GAmTNGSyiju/lFajZavC6CuLRO9k3GGIDz2yvXdwwu6GxOrw2dHbUupVxEQ9zIYXWONCnl7mX30a
B9u5TJZgkB2mn3Ged3b/HSvcHm5CcxNN5Ik3JujzeukIDMka8L8argXeZmYqksTypVi576xOTCk0
CBKIW3Y5bvO9FLr2xgDmTIqvBcvfhWFOwNHRhzaxTzldnQEjPfmQbfkfeXLHriDdvQMQJYoON1e/
zcDQhESzgNLRR3Ob51O38esnStSDTSPqmERb2cTzeXHgvpR5R3QCKzOjRfS81b6s85vaw/mEPxIr
FeU+ldeht/2fdCYIVIgN42ik0xREJXC3ujLeCaTwN7anvteORhEcLSOhBDWh5gTolAyloY28W2CF
Qh3nFKB4pgRiRpJQm/4l0+dzietqLDBuDcKX21w6HaUO4RJCDTB2nX4MknEW2zRmgFy6BSAdCWi9
0aQWSlOKrRoyVGtFP90t+ZWbHINfFx98HKAPS2891DVU60R7yhO+Ervaq0czkJSUienFXDKMk+jR
bd1utyKrsqPS24bgjfxLKq0Ef5+7E3APtrmWgl6qDTdMY35nZXaS3CnzS25GEQCM6aPtQMp5GiEe
KtoyKF82ny9TtJoPUPbLYkbjnhEj+MZcHYbO2w8N+nqzJVHQU7iflfFmeDFyAbOlkcRB3nKg8Duj
fp2TzjtZ9NQWbdjS1350AQ8kVnoYlF89xm68K/aiqoYvHdyAowXlpygyPbDK4jw2Q8yCIRqQS26o
98gte9GLMLFxBbS69lT3Dtk4o1vsCuVamxhYBFA9L4ctqB8RdZ1ag2gHm5A9NOpJikXWhrqVRj+K
gQN/n+h7mnEHHDkXt+/bsEnyN6EbN7ZayNcQgdJrTq7qSNFjPg5OC7tbeIQ2+tU3EvDu/AI+Hp13
uoUa+mfXHM5VRF6f9Ei7eTKGpN/JJHpbXPVuRyauFhx+lXL30+Qgb1fHojdcQOkBHPwqaCxy3obR
qjaM58+RqJPDHPV3g6hchFXGdiA04Ng0bXVOf5a10RyVEC82B3m78PMDxOf3wRav+YwBR9hZgOCx
mr9lqVeD6/SfYFHfwMBK/qbt/7kd/Hm7MGgteqtIhQm1wdbxSy3RuHE6UTzQ222L9OyQ4qeEhQDQ
Q1Q1SIGOqxdPw9KW5x6VcNCRd7rNPXHVKi8/Ds3ai2zjaxulBoEz+n1RNfKM1bsUibrMpHmx+u6p
jxTmDOYeBPWaZObl/rmw4q+OkNNNRu0FX80yrlZWeqEZC5OgFjKcyNxxTk0bH1Mo4g9euRW9V+xQ
X4zbZRkIBlirvH5qD4JVO0j8yzT0H4ODfec/L9S/KoV1LpFrIYjgLORxCP5cx/9UzlS+sjAIQnuJ
ElZc+syBBaI3QL/YbxOCCkKnY1caMhNifBmMia0OZlkvu5jHeSdJgJ2G773pfFvS+sZkrAHPns6t
V5p/06P8tT3++UIZdKGFQyuMJueXumsC/kaVAUlCv486MMa5WWlPhskOg3kmDj9bPbZIAqkRsT4y
HgMh8Df303q6+EvtZzBQ8JF0r5InVOSfc4c/XSwOlLGpcWaEC9we+ymHQhDZ+1rM8lwaTnLj1fdR
nj/jyK325z+qh5YFZuM0cX6LFAO9YKo520/LhmbaLkTYColWZ4PjXN/w2a0Wkhshk62gy7gcIxKH
aph5FSTMJkm0U7V++Pw/7ni5d2CdYAnWT/P6QfWjfmowVsIxgrejK5yukMVuVbpoJzPJsB+QF2ZR
UQam3/YQHDefsb9ug5eaC3hyiMDTmAoE+pSSjhYrrGzTxrGG5HHpm3CYydz+m/sP1+2vFxVx41ru
MxfTUdOth8c/F9Td6PlVqqHC6Rf3e9mriXCPcreM0xh4dfXALBX7DaeRnv5fP6h+Q/5Qt2mN/LUd
son7FuhAW8IWOC2LWwVtSfmgTfnFyBt/T1rA/USa85SpF8Q5erhm1bUIcuhmPQEA84xUPNuJ4wdM
b41gKki+7r0HWl1VmM+jCuRYjFtnkxQwGX14tccuJ+p3sY3AHZxvbmdSdKnYh2dmvjeegRrN42BU
0+udRwEOuog7RntjGBG3gz4Bzxhgka27BwdJOhTRMq5sV1sNyteUiI1et+UGbd9GDirbaVnywkjk
dirTkyqtN8IGw4ZgV3MFJ9vZtyavbFp+1c6PUhlE7uQFsda9Qxa19naOhlzrjBDVNf1ic+IoJ6pg
4R3Yuh7bBw0Pg5LWfEQDT/7dGo86rom+bJO+jZpWNeQCldq+83TtjJvvJ8JP0oiGdOA1y0sJmiCQ
DhRiuGV5GAE42fUM9zfShsNqApDaD3ryNoGxgVYA72YCVOgzjTF1GLA8aMSvgNSo8dNL01LbhYRC
zqVMdboKNquTBVC0ypu6jLCIRcYhd5aOtIG3fvF/FIZ8Z4bWIinz7FPdj+cpenEzGtWNrcxNHN3R
YwtLc3b3dNfVfoA1Xdb1F16kFyLx0G7FuySdwK0c/c6j3ALxCBtU8PZF6ZRu3Zb93/PyE+M+eGeh
kI6zpXUXKOnda3iENgmiuYIAxdAoMnEiweho5tK9S1/wx30d4sI+aPZ0xbj7dXTwOhZ9TxaG8cDb
8J1diUxRIbZMHLI7r1sQFRbwKqbKDekhk5GmYJS6EfgiUdZQ/fzie61XEeNHruNSos83IvEt8qo9
O8k+ZrZKdSSPFSk3TNDK5irm/lrQZw5MDNbsavo5LY3lgKvtdhmcoycLyfG5Li7T4j4ScfVUF3b3
inv3NcfLtuDAIhXWj5/aTB5hJg3btFQQ2TT6sbm5EIRU+uAYBZj+TjpbijIfH/KpHh7KrHB3Oc0n
Iq5LfNWXNpmiKxF+rbYdhfOhhAdGy0/F1lb+157+Q7A0bR+gIVisciaGAxjNTPgiDoQXh4NgAJLj
te8na+s4PJkVjwfp1BrAE2GfLbEEizPLa6wRCdJS7eBa5YchfyR7RXUb071rsEI+2JHbhKZnbhly
YX31zZuFo9zGTH9YbVScK6z6W7gycUiBiFYkMGfOvslMtHYVF3sr9uXGV+0Eq2+8OBXcVUMbkdgZ
d2bmdoBJcjrkhmr13TB6CqqAdzuOtYF0PXuqGrAC1Zptr9M8yXkKQwRATL2NDSBwc5NnWrRmG25x
H/3UNboFYllMbsW+uXcLb1vkhCe1sk12wlRPDSVSUXpo6seniWzus/RhC5cm59IWZm+rtTsHyN7G
9lMIvpBLMyrhojlDG2p2lhi/M9nDXmmzTHbLd8UsINCpXyEdF/dJ+TWZsVCC0QiZx1hhxvjUnAp3
Qx4qUz2mSVksv7VFEe8bztplPL4Z2gybrWvyUzIA7G6NQM+hluYjBzybLSh0ChLfuhE3a44dlGxN
ZHhl20xnk3iVjVGZxGV5zrTTcvRmMcGlsylT5CUQG0cOiCi7X9AwrCP73cIg8Dr0DjOLuKf2NrKA
Th9gqzInbs5NMSczpYKbTmsCKvIBWt2OjQtMQBbmxLFjlG7xKHSAbd2BR14qJmlSrPmsKdWXf6t5
BL5RdHOp/bmB7xST+sh9T5/yniUp38hp+WYL58xGwbfVMG1GHOkB73kR6gZqA6eED6bHCQ9NvJyU
cMMp5VhVkWm50escrzbwGoqxnmOROPt6c3XE8HXyR/5aKR4hJcFdj8WLAfolVHF3eeJUNsMZffJk
cqvYgwJzMJ1tWjOpTaf4fukZBcHKhK7jxAfIIlfc4gzPTP3i0BWKuX5bo+5oa2SogpSvnYCqP5Vp
9h4XE8u8M1u7Lta2vgeKOyOW7Qiff9vL2A9FEdebsgGiDsbgpwsT99pq+J9RnZf78TSKNn5AnzQf
rBbF5wBnniO1uV9WKWHZl8YeW9cM07I++qrcW/1wjqUOE9jb4NmzaepPj0brPiqEKht9aTg/afHe
gY5BB2Rst5GfcCJIek7xzWOOzplzA/tq5sYl7t/6RSelDXrRYhqvzgIks2g5aXfqW69ORRKIjsZP
RcGTtkTa0fS60eN8G2WEcZscENORPijw+ZjcPOAAVoMgpyIpvBzcJ+ZF9MRM37/Rhp21hiUzIF3x
OjTNxmrOiONsvxhAk/ZiNO+tSTyPwO/YrFgPj0kyX9ChIjvoCoiWKDup62oIoRMYC7lfM9Ciak7D
jkTp46IKGJ4a82BPchRY5El1LtmCkI1n35vPvSkDkpCaey+ZfiDIZFcaMdJPeAdFZS9hlsxbJin4
V5Lma6m7duha8m7Uimw/+OaXjlZKnBc3YGfBos/05/J4LoJkIe4e7sFV+S55ccCU4eVHb+J9Uv4H
CwCJ1mr+8Pyf5kKc4YCAFvFcFyLMFqRduRNhCBVtrUWcydR790CFhBARpiQzN+OM92NSICgKCwNV
37nfIzWlzN5LTPYuA/hosaoDA9v1BJx/K9PhXUVtj4FYD4jtvhNuXWz1tmIbL6sjLV3rgrZvjTfZ
0xz4qMHqYQRENaYlvYLaZ3HPQWlczNnesuKeSR+ge2n440lFAza7riNGyjl7fYH5jlMnwQfaPZPW
C9nFW6Wpz7MYARFR9uLra6CjBaeHtc7qyF5cmdLZ0hrgymb/7GYT1266EF6566oeWY6capjV0uay
4AGaaO+xZcBCb+qUrjwL9Bqhk/jkLdaeDueMLrpOwPeltCvCpmVVhMq3GLh7+viskaR0aOdZHlwF
CZoxbdtFcIz69rhQnO8Gl26rT+sAhcR0NWR5zWgC3CdW+zpowH4qBA6DvFuW8ruRyIO5QF9MJQpS
ZZQomeq7wWr9cMqamifxRPKaHQq3qMOu1V+SeUdlKkg+C2XrkddaJSExB/YmwXETVI4L4bADcRIz
W/A9ki5dbFqhb86buiwMOnPxi0V7KPAql0CPuf6ZmVl3sq0967rOdyyvS81E011MHjT/tvUSztg1
qToIFOgFLWuIgX8rSFs/Dy1PjpFom1oSSZZ18V0yjs1Jpe4hK2ZnY7YGKnZfvDhdcjAQmV9YbvLz
1EqeSj5DtwjRVUtQ+0wF9dVUq7O0p3RTEWoV7vSo87f1VHJNZ+YwzjQ+sJV8N1x8XjWYI4r8hoCE
xppp4XVfpxGwCMa15TgiGTqRyJ1TvDeXTEquiRbrJ6fUubGMaGMyenoiC1Q7DCXREbW/IcNXhJGb
xXSiPKBEkEU8T9tjYHpL+sK55u1uckpCl2fIe9r0VZmJenLj+D7HueFZj4YkUSxt0l2mkSyRtNK5
I7FvZ1Fu5IPjhUorp70J7DBgWPXFzecjvpkGL50sQgPxPzCCHyC+FxY/4hrcpD/E60iFVkiasaXU
cQpPzpoehmpKd1iknftqJmcypSIbx6jaM2zgYDO1gDQcpz/Co0xD89Hg4IVbLz9OyGoaf8Z/BkAc
HghsDS/eqkpkIf7/lptPZcdI7+HTm6O8rSe6nOyjH3YGM0Vzr7FOBdUXk7yW8bxbeudVFwTGEn15
38Ruded7KBSw2p4+X4IzO/C1E9QdtKmYyfibotna5Afe5hW3zGShxegBOMDazYhurO3QGF5ioLxz
T8DUONu7yTB+aqJ+FpWjAgMeTQA4OyaFT8J2L83iO9yj/JLLcg0ssd2d0+TBZHTyyr5MUjzKmk2G
o+BWS2giz+k62ZEPduOaN9UYwelV5cFENnb44wcKNDvBJD0iBtceQeWVu2FoxYE2W3d2lW7uW6u9
732zO9YuDNhF6UEZt94ZWh9JSFz1/efcYB6uTVEUMGzLjUwSdYyLuQHFpFnHOatfo4IAdZze76me
wJb5aOX8lVDSAWQsYD5wMaeoEjoIWBbemL0dwset5Ea7zFBgsd/4OjMazT1/fshNmNW4nVo8dMl0
dXrtuWhcMsWr4qlF+H6tvEq7lpyuAwOV0671q/kmKdZWpKSXOk3YwJzYqB6SoXmN5rI6GxOzTf5s
bV9o83enHquTdDLjTk+0LfsRwVFNy0FRuMNd1EvasREkQOIfuptBV/aeKGWAmRlrjUeptadfyXQM
ns8BHRxupqk/Usa1T2Y/h5TitySSZycdCJnRVdbz1DS7Gg/2xrbrFbvN0c3QSuOcIFQqYm0VeTEx
M90HEKRPOZrMLbZzH9EY/f6ZAdggttaI2r9YNLlnpfypL/OlNw1CSsx+uh09KlDya6Ab4X1yqS2X
dNzLnCgNUI1PXYytw5XpWWub4UzKZhgTmrcx0iQ9RJndnbuYPBc4EIBbYy3ft6VtvGBkH0K4+tOJ
pJMUb60cbsyiexHWWNwVspUv8ORAapav6x9Rmdp0pwy4/Krznha1pHDopgci5UYyi3AFWs7CtuwR
DsPOa166pEfXSvMkWyV2Cy3PoMySYStjFq1YLz9062VMvOkSh7wFUNjxdoK5ZBRgyp7xQD2KAOV7
sxkTPl0gh05Lf5PZWQ1ZNqGN3yeQpTVijJe54vxSDJhwiTG2jKjYe2qBImtEhwZsCc0FwkkGzdt6
fuNv0oG8EmluunF44Dkjia9OyHeN50YAz+bwP1bGVdIR3GA35cG3rp3lT6ca3Br0RvfS1WRMj6q6
cpxtUptlVZjY0/pqepolOgQgVBe7kF6oIWw5xlaeB00lxuPgtVfPARZU2aBhcJbKHYT8oBczVBO/
AEYQ+8Ou99rhmgiT8/RAXMvQ91SJo/ba2iBzsqhgOEfXdO6z8tay7eI2YvGiWYWaO7eQ4BHaFChb
jTsYPTBVmDxAIYbUfAOE6+eYJEXo9iBcxyj5mZiJe1CReWMUZBwTMgnZysPc6FToxvUOyJgqbdB9
FkF2PBnHJW2sZ6vvL1Cp2x0Kc+qMQuhv2EVZr4yB81daPwivZme2TNpooIN2Gk5r206jfdOV8eOc
sfihyAuQJM/f+srgDBhzV7t6eWMRzBrkfVK90IQm/C3z3zpGVccmaVdYmCv2Rdbqm9a2u4OOxb7p
l+m16IhC6UcXQfnclIeKSHOYoZIjkpp2Y1zPX2XjX9N8np4sxVnEGext2yJabCJTYhIwG7aik92Z
2pPeWhzbZv2LPtvWNu3yEzz57gDYgpN3PN6jmXhhgmVsUThyz/Tedy0dT2S+pPuooa9XehQfTden
e6H6L3EMy7SxeMIbHeaH8lr2QjHKnWKRJ/ODTEBnRutpZ/1R1/kVK1I20E044MyjLlGt6vOiP6Ma
CmJnnDnMGa9lrD/k/AEiQavW5fGAcNUjS63WwmkSIgScXm9sQqi1usKuPnWoEcoaTASTw475Q0pn
bLuiNdf9uBPTnkQZF1d6e9L74fR5x5NxWzC4gfZYmc7a8VavYFTUJW9Lueo8aJlqaNMNjwlrhwN/
1030uYgjIJMYLi7Bps62pwXQOyrdk9Rh7EadDPm+Jk4bjo66wQ0Bvd4fz63dvvtGIBO87ebCLqh7
XXf4fAin2R0D3hNSNRZe1rTsUGBg6Mu9t3H9O1ydyJuFPJHuQbp8ztKm7gyv/j7M4jluGHqOCdYs
fsIlMQqNBuza/GzHA+JuUs4ZVHFiXPTIvyTjBt85GKHBwtA/1O/kVIxoONPkDAR2zEeC4ta+DdiX
jV1qlyZfqPQxq5OTs0CSHfp7sx5Zvmcum+ZUPo8MnO+a8ZmrFublglzVIs+3jhUPN3Ef4Z1ex43E
8PC3duae7ld9tmBgBUk1AdUqp1NlFsx7GtkcbElXlhZ1sQePzBWLxrNpISeIVMc/JYtwQ8/H3vla
fDBoFNF4HHoa+j8ryG9HpzLKIDKT7mJ7vDtN9dYMunELpule1Xaym1151KAbHeNJ8zfDQK+knWYE
zA4RE413NSzjC524iK0dQUfYNnoeApeMr+OYox9vhjYkuTnM1rtv8d7WLIbb3ovbrVU9V2ZKFh1J
zO7ME9TXclvRdDqPB8tAcTc6nJTmdX46jlAxudE7NNNpCVh0sTByt54AEmmScWexGaSOgBKaM/0m
x3y+lDH5CGgY0sVkyFGZUE305Upkk2JOXqiD3ip7R7oHdZV9r1n5hWl/d/CtId0PE+5Ax5+Xva0z
tASxlXTiIdN5Aam1hDpuolPe5gbDAIVN0Uyzkz+k1360TVBV1g9aDN4x6vvT3HEOXgjDDvPCDRn7
+jSCaC6gGKbxVPOsOjVFq/a1XWfak129pEk0BEYLX7yZQF4O6H6JI3QIB5ZVtavXmehKHxnGTnB7
JfTuBSekpJx/AHu8LcouJlkPrBoHeBh0EYtHVKCRHxvxbvfDcraaa+835rFR2ntfuagI+ue5jt0H
V4+ekSi1NyLT0ZvqK0wxW2HCHcIZs3V2CYescC4ymi5Est/3LdKyzEet07HgapG7U8lkokVJniWx
CrSwkEYMs/Fm58te+G1+BILinzERmkEi2mfKDTeeaQrTitk60xcL58NV8XskoUFDrtf7WvfvyoYa
axw7izUQNKOl5fn180Os6yXb/whhW2XcOCDGUAi8SQZx1+5Iy+2cRfktGSvDroPgEoxz9GaM+bCy
9CRtN+d9oX0R1CNkjgGqfsrILgC57hyEprXMqKgP0TpQzAAdJyvoqz2Mp3lNqNUS6zGN8JHOKesw
dnfpjTBY6UsicrfkVmi1Sx+Y87/HvcKDgfTGBIOnT96VHfKRADy5Isb9I6EZ842jt99Q18+bZYAR
MSUA4KIJ61UtD+AX5dZpiADr56Q8R8qb9k5v3nixy29YUptQxD6D/I2plFUgdKJueSOw576LvGtT
ld1Z790eFm73YXcy+dLpCCwsqxMHlEHvTmzNnHOz76Zeg13rrW2y9OImRyZRWMSide2XXCteOJPC
ocyFzZksFEZZEQMjzmkOmV6MdhRM7qoLzwSRhWXib+h0yzfLYm23Le21dJanucjJKnSm+WIoGiJw
P4+o6IynxxH2+Saa5NHq4izMSMnbVMDVKUTVqaN7ei17zpMEcpc1NrNOkWo9RT/RqpfPi7n8KOqU
CAuDNoW/pr6DQl1Wy4Fv2oA7SWlgKemR0KDWtEgPSNSpqlp1UsM88Z4Ka2OIH7PwEXpQCW36Zsqu
sW02h9Fon9oFOiGyZO4dZ3wlcwgarD0diyVLNkR4yI2mRY8zUkRSimiq16sfwYYGvEtQJW7aluUq
dx+XJH3rYyuGWQCvN+W6b85cMuyEE04fk0o38o/5nOQHP2cP7CZ5gAk6nfB+P3dVpPZJDTJmsR47
l3rB9TtItwAt4PUSaIOybVeZDG3Xcdm2TS3IjYgn79renzlrTq+DY94Wan6J5bQ1fErfpH8ZzPSm
Xxzag/gIvTF/SFMSTTu7qMKFdlzg4xixcySCyRyq8VvVUCq0BvuIOyLL7KuHhk7WRo0CN3MqyFKf
BG34vPrapwZTNsmhzQa2YHpTtK399p3GX2hUzi1E953yvPMcOd8rbo41+Owlo7gTBZR12yp5lY0P
vls8llb02PUEHNOysiYy5PzBmq7tUL2WhXc7Lfa0R15KgEYimgPRi3AG02gOWjhqs512j6Y13Axo
Dp21ypXXoR6gv7pNh0DUyw+RBinYZnVEWoVwKhvan0Wril2ZTLCEyYcZpuTCGS66ibuesF5a+OMY
5yfghe9NOXLn9DQYZRLfqJR2T6Ibd10sv9YjjcLGPeu5961PnbcqObZj7u8TjB7ILNV8bXGb5h2g
/Mz0lqME0O8ybcjK+hlTSBq0lboXYwzTyVc3CJsBYK/wocryNyJJwqWZN725Hk/US8c1GRxKvhFR
Tjd5j2UXvblytZ4kgrn6mL5rfYy7gnlom/skMKYLZfZyRxwFw9mBHAqrtqixaBtNhGSEjs6+TAf5
f9k7k+W2kXZN39BBBWaAW4ykSI2UJVsbhCTbxDzPV98PVHWOZVgl9t+96ojeVdhVBTCR+eU3vEMI
+awoHPJeE2144iL+TsYt/Vu7NpUbYWFFk00aZBicrdks7fJUmDYzWnIQit5JphPDDwxMujeCed9A
zDA6OypO+xDU23/xD8VAFaNZ1N/fAAnCHg0RPsI3xy4kf9DGXc/RRd66yaLL5s6HUQXWabpBCvkC
iQqYyxfjIUWj1EIN6nrup2c5kR6jQn1QsRYqTcwDMnknzj/VsPETIb5XkDiuTlCq/0tU6ZBWmU5p
fTIY5NEzLkv9iAXixZDG9zGDQjnVrrpgzv/GGv5/mP0ZmP0GyOW/o+z97jl7D69f/u2/0fWSqv6F
+YupMMRAsIMu7n+j65e/gQTIvB9axAZpdKAY/6DrJeUv+FmKvkHNEHa7qPK/+wddz1/xH4hIixkb
Fd6K+Z+A61eiV6YELZIBKJx25gEA/A2e8x4N0k+1sMnw8bmWXpMrzav8+hGjln26ny9mN3YHyUa/
6+bdynyAVtVXaNV/ngoHRtYNCSHJN1D6O2BPCebJQBosvWYq4o0FNYjEqH0wD6SbDq4R9izTjBLE
b71cgp+s4UmeUAHStqNCSzm97wEBFowZokbfCtnJkrhyK7NAFlq6NrNyd9JMEtGT1+Wktt1yrcs0
CGk99oDjMIpgAuyoOoPMUyBYwI+sJMQuoqKlUuY3I77OMCMtUTdA0yZWM+IWPIRepCVuDXMmEQR0
1bF0PhmbLf1ue9SeZR2dwUoTvb7IiYWSj1a0B1iOln+HtSMdO1KofRTNfk+Rm6ZYjCt3Xbg9GY07
NF9x3wGMClcAu5RMRiKPoQKYGWUT7MYg/LY0zNpgdpIRMEB1sqEN+3xSF4DP5chMt0BoJdHa62pT
M7eeI4skdSsGzDjozcm9+U3Jbk+heT8p33rMsctxwzziGZi6dWq/JpLpn7LGLcLjYORbiuYd4Lhb
DDT3pQC+X+3BAQ/XQ955VVTezB2TDYWZX4zaaDDvIrPwzOy0GxXjelKFfUbDRCaJj2mFiQWCGmrK
8BajQE3eCSLVSDNcISRzhVwsBhVNeCMICXRi+LlBbyshy63J9xsc5QH2MLseaVsLrmQQN++Cq+rn
AGwyzYa7QUydbmqXOvcOvOhl3qLgbjJVjRu/g0mhL+4xVi3cFSIjtjQD6VO6k8b4rmw2HoKDN70Q
guFQacnftJX+qEjjRQtxPQftZNVUMxAvt0llXphmecFWuQejxdSn27VNf2hQYusoBlrMXMjAvTRl
UocafpCixi3oEHMLX+gfQTnj6YM7mxx4o9wwKK49jvxW7bEX0tM7CiewsKAgjJaxX+4zZuPfpaM1
MVdTT9xqknVK5etIwy5sjmwDW8qNqjhN+T1BK1zu8mMdl8gcoGtbzx7cTzsINpZqRBI3iujEwQ55
Pnsq1O2U4tgXATeEIj3Z2aDdGvHTBAer7h/jaToIwgxQoWcclVm5ot3g5HE9Gs5E60LDnRU/s8JK
fOEHhh7x1cQBuD99qU6k3tMdBSFDcUxm9OxWwpIHwNMpaDCZmb+S9gBaRIjXVM3BCWNxcTue7+Sy
S/ykUfGrYbTu1qF6rwftItEJ6zWqcXeaVBunn8quIKzZBYdP3OjWPImiFcnivtAVYLLR/k1gCO8B
fc4Q9i1xVTD5aXhvhidPDo3IaszZwwXe1RrxULRvEnqOBDhFCw60lIsTHaGyuTZa/K/UxxKJghjH
1QHUVzP+mNmhWARpF+kAC6A06LR9C8dnE6w6uk9OFZnfT5VyCyDJKodqC+bPSRTpFfUTbC7p1dJg
Fchv+lmjDf5i0N8tm45uePUY4hzE8E8+lgX9fAU1SlqJDPbzQx1A6B4S4xUU4xVh9LadGifLBW9S
wwsmyS6E34tekOAXZ31sQSwgHAHCPKlg7fEdAeT4UoxeBfep3aWgsLNg86SWIP3bvHQhWaCjHSKn
3Vi4NoVW1ii2rCDIkOfG01iDfd5IVt9/T2Q6Pnnv45H+vRFB+if03prqspcrFx8DS9IzK4oOlfYl
OgFZq27FUsBoGwZ2q1AuIUbPmC3A2nsq84Y+3THMBsoN6bKlJGt7JOVxIdiUz7g2W0mATnSG3r72
NTXgZWUgdVqw5Hn8HevKxxYMlixmWww3rtELcSpl2LUUEloR0GxBGpzhtjY9iMLoxcbzibnGGL+2
RXuV4Iqdp9+DZNwW2ivS2neYOBSn5EEdgBxKpi2X0tW4sAlA6SV6aOXI20kb7TKMVTdOqM7wLkmn
J1MbL1V6AgwzvwaCE2J0zDVKm7Dnv5JZ05+KaFBwPEXtBufuTLgqcT9MccuzVDNDGvyy1vHPUVuG
dwjVKw9lMvr9fI0o8iR8afBaG8HlaWPiSlga4JKiD1umLfYoKH6ODKgp1S7twgudzBIIxmXTZV+r
bmOFrXTbLAFvmHdif6vIzU0tXCUMOgbsHNSuwH7mCb35yyQQFIspiG0AfGZGLgbPKUT/bLBmgTEk
XK8JvxZlEp1ijveARA6JZt63AigZpPieY+PLGAG9lkzrdIphjAJ/o44g27mYZu04iM8b3ZMmrJsU
twSmSTLhLep4qsZtikRjMU6WXGM+WFH9T+1FLdGaM+Zul8KeNgUnQnhADS6yzgNiZMNEsGMDrBED
Dj/ER97Uvyh5fMibH7qaK7Za6SB1wFFyLkOEQTBbsvT8elM8t9ITbR13SiuGf7g1bQDO9RXWS1gT
0sSNLC3vHvHLvOul8TuyFrZYfpe5XnCRe85Hw4UlfzEEhoVv5Pc5T/ebvGPBY8Ab0ezKOFKdNOZK
beGA5z3UE+GgvqzLDDBlaW+En0moXuf90yxfnYDMRAzHsIBFIhAAmZk4C7g06rJtSR+G3qVrVAsa
K3CKJDgKDGESbuSIBcXuk7QIorvqMHG6MIvS7pv2UUulu2jsvgmJ6PTz/Zi8tLwAbLJtd+rvoMA9
ZfK9CmJCng7B4tbMGGc8bUXwkidGRxlWK0OuY6etKJVVd8ZzCgwlT2QPJXPbEG5L/UeJP+FUzp4E
mpmxItYMhDPwUTOZ08QAb6YLZ2J39XkmKP3ODP4zEVyxkwsJM7EqIBGk64eMngwMzCqegh24CMcA
KgLsCPKRb5x57oJx/kVU+POxK1GQWAh1ER4p+edwFPvWOoU/c0l1hO6cMPjHD0JsG7q3uEHUepVe
12Iclvhb8/tgGjiJG5oWQpD2aHOcbH1b+pFn7KTdmWVd3v/P3/frsSuMN/3sGMAMjxVvWweu0kMM
kvhGBnGwD734RYJwgKGENf9MvgUvEXg+9/MXeGON/vECGlxdE863oWlrgZNKHOIFuHs9X7dOdBdt
yUwGW1GvGRLYsjftGCCQx1onb3NooEE+AS76/BV+h7n/84nfvcGKvyBCfVqawLxB/MWICPf69xLf
7s8f8tE6G4Yuwk8VNYZLq88bRFyt7Yw2Nl4wFP5mRnZEhZANL120b9WU7RuSaQXSmX31u3LB3z8O
VTcVrSV0/ykGf99WKH8m06yE2bWeDVBdfSl/0NT7JkgtOorG9PXzX/nRUr5/mvz700ysRjvwlixl
SRmB5sfjKbv9/BErKce3X2SaSCGJiJ5RzrzRgN9VhAGCGWVNKsJ2WQihVrnDm0a+MLx5K980+hfx
Wr3uHNEBXAEsM/Y/f/wH6/nb01fnhT4atkSnNr+u47tFeEYeY2cwIHGDY8hfZ6Bpnz9vxa758+eu
yu5EGsyulnlg4wb+4MdeUXiq1TncoRDCzvy6D77fsrSL5ga/ErL379+P5EbbFHCXr8emtBrpYayu
5u4MX+iDQA77lL0IU8iU0G78/RlRImZicyqy61HG8o37v5nOSGWde8LqqkjIeJvOyLNrYdYYfkFq
I/P+/LN8cJx/+xHL37/bhFUd6xkeOSi9+6etsu23ih9ua9/Yff4YaTkwq+jIc5Adkd9ktN8oOu+e
gx6GSIrUZdwKvSPboZ1e11smCna6FbfV9vOnffD1CROwTpDgUBBsWP0oVQtV2qFthrTNxkapwp+I
xGN/jqwlLSF9/aPAghnqRkf1Af293xcPQD8cIX2TsaWTK8mhA00pA43I0i38hLxo4yWPn/+yDy5X
Asb/PHGzohui3ImGkmQue250lPmhMH/2xWR15jn58Y++1/sHrcItqhG9Goj8NM3qnX5nds64BQju
M+FauCxWc+6TffTNZKQ3FAPlTg3tlt/XUlMKlGunMbsuQEOE4lU75fe005AWzufdqCoxxyv3Bu1b
220T4xo6Pa2OyjZmiXx6vkKnzQ5xUsqvzOEGYBrOXS+KeQl0w0ZJy9EXvbUufqk1BKWi1Ari+ojk
7E7tUCRQRjSm24wUF28h9A6kGJxDcFsD+4jKzjIQrOi7ZCvX9S5MNNk2MhiaRcbkWt380KJd3V/3
6THuMEOk34CKLbyVXuu/aiFUcvohb1vgP2pG/+8JulyXP/JjW//40V4+l/8PqLog0vfuNCyqMb+p
utwXyY/0uXvfcn77L/7uOQsoTv4lcQw59UR+7c256W9JF/5K/gvqHzkZ5hImDVgO6j9dZ8H8Cz1p
us7MGEnbiOX83T9tZ2HzlwqhQ8QvBDlZVWIi8Z80nt+4m7/CBVIFENN1pAW48IEvcWOstjgBJInh
Hxwn7LRkp7EgeanbXLZjR9EuTUd50m4l/CRmmymInev49jj0/poX/A/eLdzN3898LzDzJt3/2aus
UkUDKoE6MQo7DrBvt0JzEWs/4vZC8mYnojubW0K44CK83g1zmFDb1KX3hnemkN9E4XcU0Hqbc2PX
dlX7avpVHM7cfKvk6M+1Wl3g8bwpjC4Z315QcjqDCZojWRp1IVoywh0wC5F3wFOMqVh4oi99IRZb
yKyfr9NqVvDna6yyJNEUQIgpvEa8C2+WYga4RBhfb+zhtXOAhlpodlF2DuKZB69sgf588Cq52EhC
ngfp2+/vNkdJ8Ohx2tIWGyOmBBGtqj1sDTv15hzjQ+BAL+Ned2j3DY5mj4DcCgxvb5T+Gsq/8/ma
qMsd89neWWUlgZgCzVd5NfpCRnmb6Z45b9GAX8RvwVfN9nDJgN0a7Sb1yuBRFC5wBstor1UETSdH
06fzRWSSkgvFy9xkcHF8TY5JeTmd7iCTRa5sRR593TbaVniRC053JueRlinTpz9hdXEL2tDQ8uQk
MopwE9AyJxfSVk6dtrHBZsfisUIaTH6Skrs692b9WdUtuDJNtFXDo1i8FDEALsxnuokW8a2GlqvB
Ic4uVcUS9AscsRYAT71Ng70Q28FBLy4FkP0g1zQbbk0ve3AE8yu6l/GXufhSfzGAmn6ZjKcUyRmd
oT+KKcNN5KFreEjuixspOuLyTp8UnFLOtXMd7DNYSKWd4TzEFCl3xNatLyTdpj0X0P/ZIpU/7tDS
RMT1El2H2HDiu9ZWEvx2bXXffkEB/l5k2j25Re3QMrEzL7w1opsw8TUBNgIyH9Y5WxdlWdVPNs5a
KyFPFT2Q1Xk8Ii8qxo9hfS+dAG5EF33jhO1R1m7QvGsAXDZ7kJkWDBrTV5wMNQUpsfTwQqBZPXr4
dEPuZRpk1/E2FdGiUS61zB0qJwwvx0VgCvvn/Wbc5adHdXyIzPvP9/+q0P/jaOrr1EhXp5SxNmGc
Lrs1wBjeqTbtZfA3jjx/Vcz7GHdGhw3kRMm1kDhC8ECn/lwBd/Y9lhTuXUo9mkKxEUfOIe2GYq/a
teLkjjD8hMEIZt/S3CVCdyFSk/YUHoRvprDvhp+pnRvu5yuyyoP/WREFxweR0SYk5dXFZsRgdkDr
jMfNcXBDxVJeIC0yfHk2LbZniXOmHZ8JkG8V3B+b6d0zVzcYvmGZWfc8c7Cl+ACUdJm+RfEWj1mB
Pl7tlZ2v0Hp3OtNTdqrf7iQLaBrrMluqhdfUfoK6Q+8Y9OaVOd1sjKuxeJhtGYsdS9yfK4D0ZQ0+
e9/VhTaKJvQYpRyPaXygZ5JkzuSGdmWHTv445F5Ccl1tNUvyBNlpB38j2dVsjYKNdnau7yoYecj1
AjLZyHdTtdfJFgT75ILXUQD2Abu+PUFprw6bXaB4ZQh95TJoYcNfFfEh1S3JFbcG2/HIGEOsL/Ni
z/+NXln2Vc7sEf4R1wbEHORvzYIO3TC+fr5F5OW++uznry7StkbnUmqr8dhRKyPFOtmY8PF9Olfx
8nBfpXvtMXBMx2QELPqR5EypjV81/tlhumOc3RQWdP70KnVzP4nO9JZW1emfG3h124aoIHRCVo9H
cENuvVO2wpV0BeFUcrEH9o0zyc1KC/nPx61uUGEEcYooDhFE9OvIVwD2Cm5W+GmzrTZXTNsSyQ87
/3THzB62KvAaJ/Sg2JpfwCouVJvnKo+dcDFrdjdA1RyuXSePtrmvlGfuSvnDq/LdOVtdlWKdxGKg
Eu1ap3cQj66jOxG3kx3XfoJTme6jBmWX2Ak1W2negW4GJWZw9intFTcwLnI7P23zxO/OFIwru4A/
FnGpHd6HP6NiLqUuLyYtrxahBw0NwZYUe8h+lrvOjy4Cp2aedR048c/RHjAoEmD/WMW3xDvb/D1z
upXVnQCyaZL0iZcx6q9h+hTfD5qnNS6Kya1bQmKwBRueb+2WD+nzpvgBv62OHxEX9GKQ95AfzkXk
Jfp9ctzWzjX61CIrKzXkrXD7qvoBGoayXRrRLbwthEvmJyb+tuCcC8sfX0q/tsu6jK9zJLlDg4Wo
kgsZ0m3Z7OhUSFZ+THyztRFSScaL08kF76Lvy2SrnnwYRulr7nfJmf7cx0XOu3dZXRG6gebEsJxq
ssiAPMGndtdvJ3cgfS/3GDS5/bbJnqNDph8qko1+j2JAs7Gmr3qH6oaVE2vy/DChpA6HWza8z2Oi
thzzzz7S6kpoFbAeukoWKiiunv2MpHspfC6R4fGWJllS7mPtu1HfRtt+uOniSxXOpLTjxsi/dvFV
a6UPvZu7U/xtpmfXv5TCMRGep+C6hJ4u6M5sIzpcWkvcB1W8SXrwFXfUDQ2UMPyLXcR59NcRBfrp
spO8NL+JJxf1R+CjogXEo/K74Iz/wNkPsroEcqNDMYwJ5DHWt/rgKB7t/CkLnMoXrmSd7wJYe582
L6ZiI8BIUly1e4a0AAJEcNY2VxXqFImjDRZj05ZJ3RFtwc8/inzu5KyugqLp0YPftEtpUDbb2Qmw
nVcedO1rjPh7TVwJHEAx+XUSE4x92Dv1pU6FA/bSw0+MtfXVc94iq9b5n6FudV9IhQRSu+RQjV54
s9lDg7X6i2rXHM8f4Lew+dmmXMX7bqMo8E141lvjr7zeAC0K7/LXyZ5c+UE5oATU71p1x7ZJgGgB
gJAPspe8jlelPTzm6k2Ue9X32k6OaIMGP858nQ+PzNKRoZGD9bi+ejutxaM0gFF8VH3FA891umG+
6NF6L2/70jYjJ04uUyRzoMJIlugBQ0CfCpTRBs1MR0fiGs2uGm6FLxmuvD2bki8n9o/F+/V6xupO
gpBgnIyGxau5t+ve7ki4JhsKdZReoE85PZcePR+K4yC0tBYdemAEdiRc4j1LpoNFKGbJzunl80V7
0xj/7K1Wl5Ncn2Yhjkk3ssyFspxkrlE77ffEFa4qB08CpMgj00+fdU/cZuceLp9ZkuXv31cpqRIp
BTwnzlPg515IZ3UP9P62Z7+cHDTzPv+x8rnnLTf1u+fpEbhGY2SHCNvo2ai2JMLq6A6Mf70l4gtu
jxdC4mXDhYlG0hF3BL+9Y+BxA+/9zKt8mBS82w2r+wf4m1FkG376cpTAFuXeODuTdqOrN9rwHeEx
HTmluvw+OQg7uCcu46wrHX26DCHQtupjNR1K1fn8pVbwg39iybuXWl06winpNUB6yxYNxRtoc40N
vGfJDBYCLf19nIq4Mj5/6sftrHdPXUV+NBjgohpcxVRrXrJNqVjvcO4NZHyI+CPjNg7uQ8+Ib2ew
lPB7DD93I08W7SLaFfI2NNHeukd3wUryXXraJiVoIdXZnEnMzy7OKvjPSZNm44YirXVanI/dSqSZ
xuRDULwNXH8ngnCCrrbXqP6ZBTq3V1YhXjvJWWMsDVmcNsJn6E996ArE194S+ELRU+Cke0oiiDW1
YxjOkFDyejUwURDLOTqsZ97n48bnuw+2CrSioc4R3Mgl0NLaA0sE43or2DUis8RV2ZEfgXw653yj
tCUUfRKq1gZnVae0WlWyT5RjuSsAb9ANPHlmgjadJ5CbmIfeQC4oJp8eBL/q7qX2RgV0qW4T/yTs
1OpSqL1supEyv3MkV09seqWlK5WeUXobp5Q8BbUETAjq9kKpXWFx8UDX7z6X9nlylWjb1ic/UtMD
9MrNsAX4d+4orOQw/ziA5ioaqxPC2JuBBINWVu43UNN7R8kusWiMEmvjaj7aY3Vtxy4uyzlcDxjR
dP3ONlDOvscqMBdxEo1wff++SuGopsh6Y4ZNhDZN2CUaIuPqK6Qxq7+dtmFwF9OMS16i4Jy557lD
Z64idtOOETJMS2dE36a72TGQjllaAVKP6PeSxEZOacPQO7fHP05Hf+1xcx2f1U3BCiTLCsg/U0QR
bdqp2V1ZHzvdzjXf6DxUNtQcmIJpXS0FE2A5SbMbNFPiK0P4jsJIiVxRYA/71D4TEJZQ89lJWMXp
WiyDcUZj4Jj8zJeTAEAkeIoKR75E+cFp7hpfcBPY/SQ5tG4Upy9ddCri3AVDRqWZOEbsB3Zv+LV0
pm75eADwbt1WwRwtV5DZw1v3vJiBhT700bMJMvGkoOkeYt8XOs38pKKmkY7HE8psQvSFHFIULwoU
59UrJfJrJ/B1W2seQ+c1UuwidrNFcEwDs4hQ5hQhzZLFGBkABixnOwLgPNYRiigP6pa+0JmL+uxR
WIX9VpwReJGoS+TUQXmWTDcSXWUbFTbHIoNQfzHWB2yN8XsVdxQmkONqf472hu6e+ern4t/qGsDh
STg1S/Wh4RWIalqyq1IkOfx243fxVvdFN3VQERTs4pUQJ5VXevkt0JG1IIE4Z3/75ln42RZc3QHa
rDL8WrLZ1kEgOAOjZNMvPd31po8Wl3AN6w/NKHIX5lCCDddB9Tr0tJJHVXWRBXrC/+9c9Py4v/Br
760BEO2A0aFSvN1L80hWnxxUG+2ryB1feqRQXaypX8H6UYoZym1rEzgMXCjsc7Hj4/nku/dYRXEU
sGe104kdGya1u/qma6zNI0Y+BZekEe3U12qHpsCX0K0eofGczXKXI/bJp9msgrc+6MgE9MVyiQR+
cUvcWpyl3YT+dtLdSiOwZ6zCrofyS2QzUpYyB7CVgdvcPtIvGE+Vl2a0PY2HbrobDPNMtqeee7t1
RO9PWm707OLWKR6i7KJAcTE07srpKKkQ0oubqrypE09DoGc84N7Vd5dRs6+7LXKUo0ed+QNhoW4X
ZM+JtA+qJ2E65PJLk/qBSvHdfV1uhXFxoN/jzyAQYDK6XG39MM3HRroaTjeVxAjx7DD4TPGJx8tv
pUVQ6Pj4TMS08IALhZfdhgfdl10G5HaAogIUWAdyu93a3Aso2H8eGt5sLD/75KsLocvRKghmgtRS
SHUzN3WT37Xii6js+/5KEh+l+v6Ebo9Sf03GxBL62yrf1k4NMM30cw3brXKCSkPh6S13BzUYUIPg
KgQ+VCwaBzs5eA7C/ZDdSca3vjy2bleX/G++aKevSYvXtysYN0HtC7uNfuhi7Pi+f/4Lz+Wcm9W9
osUnnN516iVGkl4ZuZkbe0ZKXueNoA2WbtyMiUzvno3/y2n5bGlX8R/u7awhtLTs18Gtb6ILdce8
xZdAJnZnb3bjTIyHzfjbNhpEfUxxRVjSjnaHMGnkxoLXQDFz5s1u+lki3HKycKSEh6hYLQhJGQ5z
gza/1T1FJ1vhzkxsXAemp+5ACxlNFT/ah98Nr54P/Xa6iXEh8bknL9W70jYekBH3l9rSkMA8owFz
FTHhWvSjre4+eME2L4Cc4MzX0wtNG8WSt1ARkof6EsGAAnjeOfedfynQwdUADce1VV1FTqnopKHY
xONRv+RGRfLQhoE5O/kRadXqq3mfUOvgffI3NFTE8sI9dTdTf7Zn/y/b7deLrGIomroy5JnTP52u
wzKMWyQwCUG3wF626VOeuCi7jt/+j7b5r+euomPfiWVvxFwdTPM6CAwPyKPIA3t9gQ6iYL0g1aPU
hvYpGyh8nkl2zq7/KooVhS4K6czPHhCCACmP9hPIBr/tfwhYB9SBk9n4AQweswlXo/jkbknv8/gh
Q9Al350bGBhLEvHn2fu1GquwlmlJYRgTzanGBYCET/19km0hslohEhntrXE6VPXB6EYL76hCvqQ2
ABche2qyR9yoCkxrTL6UOtXLTtvscLGZyitJ36WdL9NC1n+aAizPS3SCwVp4TMUXbOaEoGe6rY29
CGcfAXLDjzq/3uwNpK4Zos00Q/DeQeTbHsPj1O1F7RAAkpauY+EKguCsf5XpH/m6fj0PuyhwtG/V
JCOe+UMB/xL0X/PsUQuurlTNRTvYOV+6/UuV/GvNVoEyDuep7ASugoViMbaubDqz6Mzb2ryvUKXr
HSEEDIHDjRU/nRxUV+g/oWv6GJeOqD6qsYJGyiUSVtNNam18aF2R8K2S7UFhbHyTnfZxhSCNJTrq
XnAQEZUspD1zBOy4stFzm51B2yXjTwWNTvqsZwof7dyGWAXjJNTycIgYXVU/A7+ttspXAephaJu3
gT89zUCgEgG/3YuovwxND9VbhYKhsWgQzNkhN+/q1p46Z4GDgjVyhhhGky3f1w8xkBzJgk5ZvJQx
NFx7E16Y/QVar/CWoQx1qWdAgbMyb9gG2a65qDsbF2+gnuqGgOTpvZdGx9x+C5dnQsLHF9CvD7q6
EuISHbayWvpOy8xQXMpwxEIQNWUGjWWhaEMA0M5ctwuf/tOTt0rvpxhRNoS9KNFQ8Tf9TvYXjF27
UzoU229QaJPMV71+RaG92VwVXL70jBsfthp6IlOwzYcHUd6n4/egeZr1nYyt0ExmgSkVEwPkuqsr
2aoEp2qOOnxoHUclUfdDHaHpRVa7cJXsRm5vL+bsQt6eQxOv2Pb/3WT5nwXVVo14s9C0UxpxycQ7
zSue9cmp3BRx/fvcQTqkddC3TLFxnbFnsfjznD807A7NQIY+9AGGHziPCDtBhwZPekRZelKpqqdt
hafWrII23mah1+d36G2c2QpL9P8kHr6d/Xf96xlJPlVquR2yFHMKy/whUdiMoju9VhQ4rriPoSfn
Z556dr1Wd2GmVVlYydQTS0Spb8qNVwBhE6Uns+c10ieEqMvqfnLzwEcLMHYgq2dIrzPGHdEHTLZ5
tLDWGS3fCeVexByt3CM92yYoAQOECvcctdreKFeBeX+anTNLdiZirHG1vZybZj0LA8XQ4Kqjg6qy
Y2RsPqtVtnNI+2a2FwBM/IVsxhC2osSr/F9eq9rqWlUmLUD3lhVsXEE+mPjuCZcxYHDZ12JUbPZw
KK3TJcZhdvQ9Ga8UCXr7T4Ghj9PrDELO5bT/0nH/dQJW92ornApdnckyO+q97ifybfRxUcnhn/PC
KqE4RrbwOD4iOrXVOzid0FjRfvZrOkiZGz4jrgOhNr+rL+S9+Lg5E3z+pY7/9XqrK8wcg74sC7KQ
xm1DfMh9jeMET9CYLWlOrMhuf+JMfqciDg51+lCll+cyj5UN5J8xYnXRxHm4qSeBk8aIbnAVEJQd
w0xvU/mz6Rnwg+ctjpng90QsvZ3QBLQED/rMdXcuHXsDCbw771Eg6HkQRUvtEV0tYJ/UkTRftBeO
DLP++lh2VygvOGgHAd5wKX/07KthuOfu3X9pgv36IqvroENtQ0+AXL9Nq5KtMv6c5K9ZfycLLuxw
GjxStNNE1/CxtteveroNkYexw+dn+WO4EdSdf6qDNUZUmBtZicq3wC15EsgAYG+YFKK29YqKRA1S
QHTNHaINANbIrYZdWhyQu1W6S+5lIrrbPWIsc+alPi78f73UqmRpq3Y+bSZeCvAaFkEGYzvdn/Kj
Vt+b85Oifh8dTBRP047Xg/3TxYceXBZGDEidqMqDVryO9uQgXzvIVuENZ3Omc6dJX4Xv1EThMemo
nM3RGr0Z+4zejwU/qw4wJWdI9tpFFLtNtVNHb8Sl4E5vHtNkn9XHMUby5Eyr4l8Gzr/W648KRxbr
XGO95mu1wY90l2aeyvA180+7cL5W+OPXwMqc8/CFf+np/3r0KgwHaagXlUKPppi3JRL8DrhPBJLz
o5r/CCB3Z9KlbJfLkAPfCv0pRBDmb7qWOVyVxrFCBjx7nHXVQomNqcvZU3ZuK63CsqT2+FnOJF1L
F2cZONQL+MfR3poN6GMnxVZKX4AL4yhPDmWduxc+xuq+O2CrwHuiUV8lOd+mcSe3vQeWDpyDJsPs
Zg7jLkAbZwPtsvs+SWn0VaBtNz3OvzKPXNDS6Q0+RNv4EY9fv/c3sXWubf0v86RfW2CVTCctDrfd
Mk8irkseMuQbtzPdEyrfSFeAe61K6yTTN3GrzZlM5F96dL8evYqhp3AOZnnpYC2tnVNpF/VzqV2f
YqQ5jrVANqc8ojulCF9i8VFALEQdZDvBztGmheNrm8feNXP8P3JGTy8C9k/JT3cRW2YeYfpjczeE
d7JXeOUiUNVZpvgtG69RiwsU1FuPmvzYdw3GH0f1dMh94UyK+DHe8tfGWWNbEJutQkEMhqNwxENW
2mXUhPfV1XQZEVAs/CHq0MYoqkcWpQXpiIIEM4kKDDJKrcn+bAP+TPXy1mV7d28qsVmCR+feXPZx
+E3ahtgAGbcDlrOqVabWCDYOyY8OQWIOuOojG/P5raAsJ+WTbW2sgq6uRmIgYD9Fzjw6jA29Pr0M
C6vlAwGVbZ7p2lmxh0J89hOCfM2fzW+p6dhJSEi5ceHQa1qOXrer/am80Kg2O4SFOmnJeM4eC2MJ
LZ+97yoqJ6UgqonOB6zMJToGI30BTX9Nu4tROUyLR+4h/lI7DBEbgA63XXenbo7h/KjaPQzKJPoh
CpVTRBdGepsaTxWOWog5gu49tLhk5f3V2DyO0ougXovj7SLL/qL3l10YOP3wU62+AEbFWwebl+Gy
wIGsnl+NYqtmL/BlWKLeHhFLoop/gWSmhX4qApNKYh/tCJ2OxrCTwy3+NqctUj9tvEPLpjr5oXIR
Uhq7E5YO9eRA9ugLO06xsUCtk5HYoGX7Bl0p1fSa+bBx0uyOXaDJt6Kz4NP6EYFBRssQBATkcB0h
2m9mPwEmYJb+qb3TmSOhGu/HpJ5dvi9fMyCToa8ONyXzJOMAzg+xlxNZGRylt/5qMtkbakvGTf+L
tPNaclTL1vUTEYEH3WLlU+nNjSKrKgvhrUDw9Ocjz9l7ZbLUyY6zb7o7Vq0u0GTOMYf5jZumu168
6zWwlQfoGBh1rPXCjVguN0IQpXkxQjg3CGwyWQPsLrlwJE7S8gw2l0ol7LdshG7You84/svtObQ7
QAtWYdgI31Z3nYKFwI2Q7C6/5NNvxCXLy6YE9a/cygAkYx7e/QXsgLHmzK6/TmL8EgYmF+y5EvW6
GWHX4m38JAX+4rjTXqo/9W33kT6GO2Ls0yL/M7aPWgthrQth91BvxP3Ph292M0/u0UYXklINBgr8
sS8FHrIBx9a8n9DLKYjt6960u2il3BTHt4ti6bv2JdQ8ubcuspNTCgnoOaN0ZamPaM6Vj83mUmCv
6zNBlzNP79aygM8UqmDLvl3KwbqOXTRSw110tMEui2frcrKL7APwHsri8ktMssA/wIN53x9kBOfc
5FlYIPdko/lRHrHagJt8G8UrrIzCV3PhK+8yKjsIwF7wHvaw/khr+wyoBbDKLHh0pjo2Jhd+iC9w
0ghUx9gn90QqtNSwXwOPzpBDWdWeZMd/xvQjdhaHkFIVwaw5gtDcvTiVXJQWhaqeTDIAoHiBCLAq
0t0aELbXVs/4mJ3Tp17aVf19bmxCznmKHtR5OUjrqNl2Tv2Ayv3i1jTXcrXOBjfHZqm2T2e41Qc0
K0DPMxRspNeWs1iNnbKkXzfV29EVhD/F5aFtb04uSnmnGdLIXIVtTPIMbG2GotY/G+nquq4ZZIRu
E3oI3A1MvqvLNu1ulQjA5/ArRbTqWfOPoaX/LvYoq2fQDvPlOVue1V2r7jX0UBXhbnZaPtNM+my+
f7kkpRLbSLXm20NwDHMfm91MQBpqewyRlgTFa0CTtwBXdF77dLRwkwv0HQKCZn/H0gkfFd3j2Qz4
6jshu2ygvGkqcKG5pr68Uy6jNvE5RVXfxmxQWZaqJbiVK/2FT3wrHOYW4fqo/ssDJ/e0WOEblaYU
trV7cY4AVuwU8bXAlVvsB26FHKiRapWr/Owa+j6Q73LZxQZtJm5eL6+/vMXk9kXJLkJEfNF9lteG
bNXKa1ocMCjInMjRV78TyY9wOTBfpHfU9f4HgK/rsJ0vbzCJ3EJaBlWZshn61jETJp2qjbroUgBQ
flmJ4RIyZha+R5fnDDC1g5lWhr4cs0FymtA9wTJa+KNPQnt3LHcxqDRpFeeoNaw04b7vN5nyEKT2
AGEq8SPw+5e7XJsRpbh+93z5BdOgX6alkdBqxEF9mxm/W+iiw3CP9aFUrktkxTexPcCoyg8B0JBI
WdfJNjE3o7mMoyA7eVzm/UzGf72J9OWVJtGVfL/Ow7F9U+PlczJqC7MAJJP3le7njKvprD91gBMS
E1JFq1hStZe7wxiPhNKc2WKzyzOpsyKc6bOuIsq2XnRIROZ2z0Kx6hI/lNE49Ubzb06aaqG/d94K
ErX5Tj7fByXp51y2+cnz+Vey+WVdJsGRIW/TxOlncISoX6+a6iEXDpQNo9riPkFcMdkX4oe0UVcd
CqnDIa1vo35Z5ZtnJfWj1D+BqnHr1eKEn/wya01LEKwgX6Gpci5w1vN/zif+w3c0UWKCv0rhMKnc
1BY77CAiOQZwnMpr2VZSD8W8xCl7ZD0fRTCv0rYVIRyT3NGHK9pdHT38715CmkwtMqnqC8U0Olhb
q17hxrNVeoD5aUn/i4kU4rM7XBoCu6ZqdIpuhdD3z29wffhm/vcyfDJRvgTnEGBRGx95AywLjjsk
Iiwx8KCXx0wHIUvJnlTda4tbY0CstMicVowdNd+ektvsfMjDp1zdh1xlheSeTwfk3c9odZuPQvEB
ZG0gxb6ASYx2BqYX2D9hoAJ3eqnmLvLEx9gS82edfj2t2OhwxDIugvvjMokrRDDO2A/h9IdO/XBX
SC/B5SOBH/vrDBYu8svC/nkZru4GEyU1hKgXuiIak2Cdx5gkF/JJvG+8sxvh7gzEDPkC7FA3QBOw
QVH+nu4UO5Cek8suvJ+l713rEn19/iRU1wujkoo2FkfmWm8jCpsyNsgYTxWW4kSeQjmbOP2N5qso
CSNbWEvW/4DUOG636Rn++haTcLu49KeFgRAqBa7klVDPBio4d1EvexrT6OpdMNxzkJok1sYXC++I
3Ks6GtOpNhPZrl6eX99kEmVPUh4nOJTzPRztNyL5IQNqX1mid1odbdWpHdXL1kDLkr1mR2sDV8z/
Hy6huRBRl0EVSUMK5nvWwrwCg45eHxinNFuS9R3IlbaxcW1p4LHllS2tmi21zsITW7cJXtv0D4NE
LACGe/6sWy4cLdwn5ZsiebMtvTGB+dd3+vJu459/ObRCi18fvtYDqQXmoIfuI/cRTr5Fh5h+nnOa
CZVXW6xfl2JyOLqu7RIxzMV7I3xDdhUvaFyth1+n8lkBBYkTqa3DZm+4kG/HtqK6yRj9GRtThjsA
VWtkvQooQ47uo06n7oxQmXnDq1z7r284OT6hqcT6peENIV7t62WyZUa57QZ7US3xToFJgpbypwiZ
Gh9aGg4mrnrl+uTheBRuc+j/uSU9M3yVXeMTbCUGgPHtkQ+OUgaEsvPgMPkgRjVvJxdR4vRk47nE
H4imL3rdA4B9dEjDXxgMJevmr7k1biX7/IDWnd344LJma7xxyX/aAZOT2opnNbhki4HzIdoh2EDs
X+26fY1tYH4+Ej0UIHME7Kt59ddVnhzKsBfbuIiFgfCQEhCYHtoy4ZjKYtl3q2LUwFj0tjGqXtYI
cyubSEeyw50J1eO3/OmnT5IeMahyuRXZ/GMfEC0wOL3HVw2xZgRHFTuykjf6aT8/0xx/2U/PnCQ3
RVtJdSFo4zPD0w4V8crmOjvH6zLe8RrFPqx/DwkCZekbrrQ214mrtfsc83ElL9AxOZcHvMoP6gIY
Jobv+XDEA9Xw5KK+xQsuUeoXnf8LHQ6nxdlFM+hW+ZfsEBvLU/soYtF6EOI/hVbcRIMvNG9Gsu8U
nARrAWjT2yl4PqIw3rWN2wUQ4oOVCTYjC+6bCDkpGVT9CTjTjT48GYh1JC5XvmUeX+FghyifWUly
EHK7SA1wgbeGcUiFBxyBkKyoHF2GoIIiuIb4E0mUVUWhW8Vjf03HcAxSo07Lt0EH2UsGP/NNLEB/
XvirkL2vW26SpZ2rtI+7/Dgw6T/h9kF6BHHldHzF0OwF6aCjVS1cqmvctsq51Ghuu0/1BoQzTqFZ
RFBRUb8DJoTNwlPqjuoHi9223iKBIL8MrglkanaAMnO8p+oCAbQorSk/j3frYP2rtaN02Eh7RQwr
8BMXW4dQnLt0Z07WVENASI86oAqu/8sN1lvFg8LholxknmLFq8HVN6e3uVr96pDhyweeygcE8QKr
1IgPXDnZahzeXIC6fhT3o7pV752W2hpJ6sqVX7Q1MK/l4s/llR8+1128OkL6+hqTC6RBFtwsU741
gurk3r8ZwGxqbB+txQXIS4D/wNtiFT7/73b3VLQUN+xGweyHgJogcLQSXSSnhF8n2a07lNftnlvW
PiVLrfGi7lWcY+fP/uhJPMdmoh9MiV2mAsztn0b4QaTtwNuTXVV+xiCNvGdmk12l239d6Un4viBF
rVdFyqnqV8mqMZeGhmMs1hEWFkI01CDwbTNYsgOaW66EEyW8Pi4TwFrRe44qzKrJ3mc+w9y+n0R3
ozGOvY6NAgDlYqW+jwTzGMMTgKOwyT1o/iPQYOaZcyd8EtikZpEFUs3a48ikeM2Ngt2cLWY2kz07
PZDHyQ1GfnNPHdOCH+6xz47Rl8TRiGMtDntOuAlJHZsWd+zz4FPnmqEVcW+hb0erYlRbmPm513rS
X776tAeIE5qsVGlCCtluWmdx9hdnREEoNCuOu4CRqK/ej99ZyZz65J/PLnxIzZlDCV6dhX99jUni
rAxyooYGq56FJISGp2zoOghHm+wV8SyEkJFzbWYmF7MPHbfCl0UXNV3vcZgbs3Uon0uj9S5QzchW
xgl8FW8Wjj6nJjj7zEk8yy7gFvsxZZdupNzqnwBDO9pd8nfU++jvo/X/58qqMqqZJtZNU5pWoCwW
0lCio5eshN/psvYZ8VnGLn/oV5FLvbqc2VDXM7J/njcpz45pKRZGRsHeRUu4aYoXp1Z1g92dj5MR
4yGmiwhesast9Vl6nXn4+Jf/+xj98/DJNoqzsItKmWOk+vkes5Kl5LeuYmfrwJnrq/2HIP3Psya7
p9L4nWzbsSYP9+U77iBAjmon3wYHZpUo+sxeyWME/unXTfcOt3HRLzLxXsz+qLtsdVnlWJGsw/h3
rj3r6j1SiDlDlwtOcTZo2oBp+LAjAcXsAmEDuAQHgyr5mOxyIMAKI4V8pi08uyaTi0vspDMArYBo
UpI10OFvY9r7eeR36Ay5eoj6xjiBTa1ktvq4HkH/+RyT66ut+0A6V3x6DS8ky/yLPneG4NTljr4M
xpyoJb99eg1Uc+iDq5Jl5uKfJ09uqWNXh83pyGdRbxN8OoGeHRljYBmv5hYWN7PaJldBXV8fOLmi
kP1M4zTngQ3dultzrdqxGznhLnnGvw8hHOkvJhswWeYIK5955n/egMh5fw+YcZgZC31MEdhZ9NyS
tU73sPSDysv6QxH46ERCJkwST7Sx4WHS5gi2ifZKcdsbK/V0VyCpcqHxXXabtFmfC+63wUU3dr5j
NrNGmjiJBIjcnUtRH7MZX6hW9TsAL6ZLGKAS/I4oLo1qDZjVH2bZ4ldbdf+9GzRxEhaCY99lQ0oV
rPrR0cKIFaNzU2EeijVY/NTq6yZ8KLJN1mxVb3Tmyu/ihjUJD0emcPHtbFmu/ByQsTf4/tH0k6Cd
zIAbBz09jJsV6GsOPAP9jo7qU/Iau+WjycwzgChpKbcqvRGMomOPzVvDDbdG5m4CPix5TGgbm+5x
Jyz1JXoxM5nI7HuOB/zLbQxJSAqMsaoDbq/voUQlsL+T1zpenZdnG1FY8Q4DLp4LiJrzDBrDh5Y4
8mgc3QlOThf4AoLoDDA3Kk6go2IBFncvJ3dBo2/uKMwceu1T1/bL2w5RkwQLhTMo3w4e8rh+aosr
xcd3D77rXOT/5LP+dPAmwU3vJXLzMfKHEVOkAKsdezxi3aP+lAbU3mMNurAhq+yPwJ8Gp8qskzdI
9khSj2Mczq3TDQRZ+622y52I7ymW5ai7xhZwMJy4bLBhmETv+N8mgLEYEdr3rrJ6dI3jdVbwV7ih
P1oEqE5Ub6AyX0wctTqr7ESYEeu0X3dq5FRn5JdPH9GwPV/sgoaAnYOb0/AI2+YXOw9sDOGwEBRQ
b6nK2kp/nzA13vdt6jTlozG8yBU4KOEjG43L8iLFWZeyoxyx3rO1zs83qSZOQnYlXzRZiMe9JvoX
ryIrua/hXTLYMG2t9aFZ2ZCbbGl92hwX/jGzctNPzZUoWck79K639oM55jx6eHZXTSJ7gtWTqo4B
NnmBJMrMsrlPdwItTJSBMTNLvdl07Xr+/1+XlzYddJ1EOU+qEysBCA1mwvmX7g4KB49ZODsqT8iG
Y/sMK4LmErVnsptDIVxFTOMXqdH7EhVTm3K5jSoZzopOgkrbprLy9+jQ78M1CKpfzfLUWHhlefQy
b4XXYg93PiM2zCSN41UwPVxfX2ASeNQqNrRjTuZAlPEQ0nTSj2ozGgXlXnyvHGaedi0cf33aJEXS
zELVe4GfG2319bG0OKXBo+SPRHrZilyeOlIcMC28+/nByrinf/qZkxgS4X5+Pg08eMT+yrJvLDi/
GBxDjsz3cvkn1D1sG0ZWVp/dgey5jMKwyHD7tfbn0t21exXEHaP+Ba3cvnAAv8UVcqcogZzuGhyj
H3S67kvMzJJdOiMldlVi+OuiTc5rcCyHujWIf8a9vkYS+7ndSNv6KShtzPHCveiOIqOxHWHfzbH5
A2AsOLlIsW7LVeJq72NxhUWxrWX8+ytxyz0yG6M/kf0/re/k7IYytnCZOr7jTfWCtTYY0/wdTSF4
eMBgn7LKWnUu5oethwqdCq8EBbId5ZgHL9YnSPeqxVzXQai5tcSTGz+2KUm6pbyZZ3SeVA8ewS2m
sqZVb8Bq12vZP469gvpvgcAkJOGXcQMhL+mItxCs/J93z9V+7z9fAIMydteX++501jQjVWjFUEGo
6xbpFTL7NR0i53j2hTWxweZSJqv4+bl48v64bXVxUk/iAvv/LloVqbK9AMeeX94A4PaD/ZgmBPvC
ER7knbkLfum+gWbFCc9sF8v3++jG8IzndFndSJso9uK1/oRV+UqBaHW2otdGd0V3WJV3GaM6lQLu
vDOfukccoBY2cjf1HQ9cZlzuzU3zsHimoJAsfLn3GPGuAJm1B2IFeuOwRN9rv0U1GQyiEwK05B0W
Xr9TtiDPmUfctg/GM+zB5adeJTV4aTfcm3bvhauIZNg53iS1FXOjrKF+eY1tkus8UJyvok0M9Tmz
mvVlzfAIBS3UNpCbxHbwWZXs/hWtOBfnvcEeCCBwopYg77YVylVwlPwAQgWbPspthRN7tI/7+Ff9
K7xvDKvd6CtA7wMCEwhdpchGpk6xexytchaOctC4BDoGllJJq8u6/Cp+KRS0b703+KOS+WJXuMYO
gzwK63HTic+Gnyyjde5Ft/ISK0evd8QXSh/r8oHP4vsFKsxe/5V79T3t8ezRDKzLDXBa3b/c6HvJ
LtxPlHi7xAqy90bUbf6sWPkTVspe7gZetTveEVxS5rdQqVcySv90wW8i77i9LAvXpPX+UrmLMau3
EaI3bB0rejhRSOvajc7vFrwOHf+ZhPUqNIFZryiZIjZs2JZ8PxKCqGATH9Ozql5GNGd5R+FdYMqJ
Uwh4LNDkpNAx+Gpmci4lRzh3b12/Sf55/qTECQStNjpVHWdfypltOLR2fiGGxLQJDXIqbpT0TETg
8j4iSW/9fDL/Q0z+5/GTQifSQAJEsUREaOzqgur9iW3W1oV1WZmBp6l/enFVQBo/bfJwmeuQwLHH
EKS1KawF6YytiV2mOFR7WE7XR7yMAGHHgaOK90PtqQIbqx15bfWvue/2CbP9d6D+58UnBZERd5fL
UT8P91DZuxrwQMK9Pzgisn5Mix/7Xb6WTvvSHpans9X5mIQLGGgOPoofZMO8ObvrRrgbluddU7kA
CLHuRREP95hFY+W3KFvugx0QjLPdZOvh9lJZ2hoYzk2u+/XN+YBK0116kB7ZmSg6pOxrr0eOGXWQ
aAnfsnhDCMQoLUO1Thguxw6yB11jd+dnmjbHTbKOb8y95vz8Ma/Cgr/u5UkOVODejM1Tx8BD9M+u
hqbUYlVbZYxH959ztVghfJ94bet1UCnezi/p2wXUT0XbtH6SmU+cH/mC9f6MIlu/v6SO7uFucXIR
FEZgX9hUpVUwp3u52HjotYhw16XdHb1cpiflFcFziIE4Emk//6aryfTX3zTJtM7y8YgRKROsxbIH
pJK6x1eA4SiyJO7i9X/9tEl6NQhxdkkqokH8RHqFRKP5MPpsik7qZbO/zRzP9k97eJIQ5UWem2pP
l7V2JaDbxTKIkM7LkS0BLRpmsWWkt/2lsU6YuIrhrZC+GdxMeBUH0VqitR9WW33wo7DFAmDNbKdb
1sG6SxIkrUFquJgdcD3pD7R33ptDch/szNuOmb6yMdeiDwOqYSB0dIxN7mcbYx9vqRH+nlaDF28K
NjQ3E92ojXwzUmTtgSR3sOKbRf0YncVDnsNrAaCZrxQOoRUiE3W8baOLNRy5s6TfF3lT9KzYnGHb
1bHx1/0wSdDyixGnTXuhM5P9qflNSzFY3FQ3zJTaZTQsyxXRMon9JnOM+ncDd1XNDOe0ZhI/szH/
3ao0RFlTDYSTceFTxMlhE+SSWh7rzvvjm+SprrRJbQSrorM33I4qj7mX+F3ho8D183OvTPi+P3dy
IGohEdXKGFtTO92PtmhRPRje+XGk6WNj7ogrgQJf4x1UT90Kfv4aOoEzO9Gd+/WTg9JEPVLwIb9e
QY7CA852d/Z1wcLeF9qa/HtMMEgYSv579fPvv4Jd+/77J4cmNinyhqTiwjzRPrmg5nGfOHXs5MLf
GkAwqvg+Ynn7M7cB5a+bdMu+3s9ycq9cnN9fY7IPARPGWqMwdlLuEfL0Lqv0jtwSgyh3bFCSSt2r
FGELuOY9fiLqdoQqjXm9sDLtaFUvNTtfwcPw2t08wOGK/MS3l5v2A2TEJE+KAaAGSaRPXHp8E4Qy
ntmHsaCpklcaO6G0SrQ/JWJ2FY6pCtmqGyPP4dRoZmtvUb1X9WUVgA4AZm2WN/09Xf80uoukFY2l
MwCVdSr+Xsx2da7UKN/ffZKQJWKSV1pc/l8AUvQSEZRKS7irnhV5iQg5kyA3eltc/LJ9mtlZY8rw
PRx/f/IkFWvTPDWKsufJKH4JnglUGN/DmiYSqjeI6SNNX9ZOESPnPzfBlf898/r+7EkeVgVplHci
u9p8RA2yWY2dG32UKxN2NSC0yj2SPeCQlgVWdJvZQbgSzm54MzcPk2fO9eds6EuFiKS0USRmMa4+
UU1ZD7LhPMCyUtG32JcXL12h+yOCH/B19H0uTiLvxhxBA/F3gWQBTCj7UObs9a4E/e+rM4m1bVnU
RRDXAxBJgPafTj/5rfSrGZzoVx17RkWtYrbkYMLKANLbzX+ffw8Evr/BJOouysW5CGXeYEQEmqkT
pVsALI55Xrba2KYIyQjLe9QAsydi3pO8RGvsLM9RpObeYhJ1hUyNWr3iLVoPVMOxhlLClKqwAI+h
l2hQWf01ID+vcsOPEl9HitwWAxiatjpntiH/O3f5viCTMBwGaX8Rei6APlyF+R5B1Q6epY6NHob3
qOtxBzoF93+FANhygc1QtDqa2MWoePwZttStRGPuRv6cyvx0gCcxOdFPVR0OXI2jyNR6tBcM3DOl
L/4fKj4lCES/m403gIlwUe3cJg4+cp2X3zaSJf2SL4waF150k90bm7F1OvySvGCjvhtLCIt0AnJf
/3P0CADvmYtyl02qTwXf+t2zsc4dOlWbsVuFX87JCu7Vtz/A/9CnQUrMxy/KbvfyBojVNtrIy7El
uXBy7gKcUEH2icsMgbyYpuF5Vd7AmP1ID5fdaSNvgvvFOuFvnjvnVyZr3z7fZz/3yzmPLuVCjxSW
Sr6FN+eKNs3pzArXyv5y23n8jPcEbST1bibEzoSXzzD45bF6tIhMtSW4j34TmUeX8rzLs3cDdcgE
nyy0laHqdjpkjLnNMe7HH/bG537+8uSqEoWzGrNfARePhb6O7BbO4AquJ6INrvPUOfmquCs9zGux
xHoO5/iNV0Aj35d8EuLTRCsGUePwdoVdbdGAQRmQjkwCf45MAE3w3exU+0pb/vszJ1UyxIdjowqQ
ugqBYv5ObLbmeZuJ+EQW+aoW/mg91m7LWjx05a7T75CuRf4eZNBw1+PpocwUqJ90l39/BFOWRxiL
qE95IOYR+96kyimvks+5VLhObRqkoztB9THb7bweov552uTHV1VXmkXMXSZrPG28UUEcDrcLHJKQ
Hp+X2vuErP708ybXFGyfwbwsshGKJKa0JfM1uDsGoWDBVmd/oO8or5RfJy/lKu3s2nBb1Akc42/p
HQcHQEdjhVz4S02x+AbFnFLof9iA/6zH5A7LW7GpxQWrP4q41bb0rHZ2tey8sfvHrg+cRpg7dddT
qn8eObmwDLOp4krikTXekypCMceOwrKmfM+94CZlSKLN1AdXmOzjlv/nkZOL6RK2nSz3fASpWl6c
hQwcTgDARODXxH0fE+xCea0tUGfpaIcKv5TzJk1+B/EeBSZSXgm+u1y9ZKGOOe8mVbbn4GyBEs1Q
YItoOJebPnToi/CFWDDD1c8I+rpG/hCb+wadXYMy8LEyLQr1tPZiOUOCxm81+9MY+FSv4l/DW4yq
kWAtnrSSWX0TIvluHVeFi7RCkxzRe8ebibxK6G/j2ulQF0ObmSf2+Qof7vOcGtPstpjcmkVnZLHZ
smACaxMsR8cCRqmfXJPGXzjSzAe6QmU0JEUzDDyHxIWpTjHJvSl1R5XNeN9ov6oXjQsOdzAP5JUt
3AWkV5ldv7fRW4/FDwZQXuxe6vvLMxSEI+xp1RWzG+SLxbVupUjaS3ZXgWYs4M0hMjYTr64lOd9e
dRJBssRslPDcgfMbeUnRyc9oaYouiJ2Lg/zM2a+ZrfsJrnj5YZGta8fwdeyIEhezEfro/s+35xWm
0PeVm8QXrVWlWl7Un+AKkrr6r74etsNKKmCQQaZrN9WyVBDBsRp61VSh+SpZAlqBhy7D5C2x3KUI
1TfzUt7XCs5vCzUJLebilDbasWD6uu5Tt5WsfCP68b54ze8YwlxOVgfwAKo8fXxpWYF7/6MINi+d
P8oUzVQ2zd3ZXEfLctse7w0kUayLnx89bYGb8BJhh3na1RWU2/fFnISmWsvOWlyxmOPAR7AQqbxY
I/tg1MY+biqapvNc/Ss30rdlmsQmMc3ORaGWY8MPVAy68Tej9nTnLdZHunmz+/fzPp1cSN+eNzna
zSBc2tIEF5C7CZ0iVKFp/gHmED8uK/hYx3X1alLD/WZwWe+MZVRY6VIzLelBX0drvOFOhkXXt/6l
L3vai0jvcgJWObDiV5UmwMVSYbaANtGtC3YiwMTA/FjCX2mtg6ZkIVVPPFmLv90qZVcu0T2EYQGF
TrPTG5Jkhk0BVaXTrbRHPKJdBZnC2SXQZpZ8isk+1ppeRnI1Lnm6L7YDmKcXLfaCfY5midMciOnM
W043fb6VMGyNbU1kXICr435UKSU32QDDUQbnsjGQnGMuadpIfcseIAeMnaClXfwF5pzvlzd+mrjR
WJRN+FIBuHjh55VeCIRUnd1JV8Qyvu3eKeJbqE9HLRhDwWhtGC61jdktT554CNbxmiw+tgXJNrFT
ecY4+SkLYNZF68VB3mgfvFpwX6KvA6TTnGexXbnxv245dfweX/LsoQiroE2bEbIXLBVHZoeM07RP
CWgQafbpdpSwmblT9Ct1xbenTnJroczFQQhZjmg1Cj0CXRJaL8u8ehcnbnALmCrDNgVESrtRD+D1
1oZvrAXNqtFq7iwKZYTcGQbfQS/U7TMeBIxugNNZ/RqTNUdQV73mpMvGa+k9YPrWecmFBr2V7MZp
GZYRqdtUvtZYkmil64VXbQWPS77a1QLmwy7uEHQqZm6Da9nmt988uZxacpwI7xjuUa9mXyIP1Fpd
5TVbJtoebbOu2J6YZoVe/nZyPkb9d2gIzJmNlK9i5UA9LbKK8gjVt9h1mzl4lnTFn/z7Hp1cV50c
gktSuT0D1QvkB0CLx51owmTdQd3tPUNyUOjq1xUN0ppXZQ519OX1OPrvAZslfr2POqvdgie6bAVQ
x3jJo9iEhIHTjnSWE9CFZmMAMIpXMExRu4Ieui+3WWKh7SSfHM6fgl4QRDrJyfYVNB8Uprbte7Ts
tqCYR8X+ywZgcVKSW1GiR5VNJb+tfwvVODk522cUgvkHLQTpVbMZNtlNcAGb4p1uzjvutFO3LrbJ
S88gHCdamKhLZCD+9g8jbFxbRdsGh9RPb4jBT/fm32EVr9XIkj80wZGW3Ib0NZk14tV6k++azdGL
t0G3cGphXZQfra8U76mHyWLuLDGPxykpzgCNKCtEDEthM0vI/sQ6/nBXfJqQfDm4Td0MLRcUX6un
9wEgUZPIR5329M4XEb2j9pAov6AC20ewCB0slsoY3JouTpc9iwWEJha6XvByycZgsiqCZKTuknPl
PssGb3HU1kFbbUZuYembLS7ZXAFMrApJoh7SHRMO0om8OLkVbDLx1jbk16zxMkSQFX69giaYdPHP
5mC1sdu2boJJ00rtt0Lsk9lkto4NouqZ8rLTd0oKJrLbn/iXajw7pAAg4z6yG/YXxmWtl/d+tvBM
5CgxWbrt7pJDhMyX4F6ON0H1RMcTWvxTXd/qwE4NpwQaGnvnEl84Vzs7iEUgPrKI/CK3Q/z+pNxT
utv48nG63Da9r5sPRxHfGi8j9Qm9Ekl18SF/qupV+r64x7Z+3f25vFfvbLrBHdBxgGEwStXCfzfP
7/ouvzlvc9VVA1dZi9v65kRy4gzQS05LpnD5PZacduWExV4dJZG9Dl7NXlzLT9XJlUI/kXCstwBP
QJ7Wgr+nFKs/C1kuK6+chXDIkJ5g0o3H1smtKmS7HhtfposZv7TJMtFyaxHuWmXTm3+y8qMTt1Jw
LxJHqVPy/knCDahcBsrj2fiN4SH6tQxknTZdqdLHwkC/C3xWipp/abUUSUdPOjuJLwhzpNW5pFyd
JG6BeNGzi0JSI/sqOSb2Aod8TcSHeJ6uh2V3F3lQOv0awyDtkel0p7jVLpoRMLgya/8e3CapXHRu
8t7oeAtdd47Y7VhgmzPFQoYluG2Q+e88UWHWbjd/sF/ft9twidLKbiAD+hi9nbhBBjdYhbtRlEVx
+VyLw2mdrbvVYr14kltoRGfyCY7IS7eqdEftvLRcg3WfsWi81iH6dotMUkShFBqxxueIlnJZe7hj
jYIYYuMUWKWDT171h8HcEwF7B1zaW+jp8U6oHeYPP9c2V4CN39ZzqjDf5+JCzkeKqLmjtmJUtWU1
T7/FEVv5zDpqz/k6UGjPthvuj9ipy0/Ec7oC5aA9s1bt2/BxeWNGPQqmBJZuWuTwbeeOy/hwSvzC
nysPr42qvq7dVFu+K5My14LP3JL5veIoS5zNNmMJAVGFQPUe2Kf1rDT6td7tt8dOUqxj9F8p7WeK
FdvVa71bbGRKQMqXxlW9uvb1ElrYLDziShP125Mnada5jtXqXJLcdYxeg42IHgWNrW70a2ptCNxO
e9dTCazBw6C9O7fe12au3x4/yXhy0YiPgkiWN/oKtQeALaNanewd13hN4vyyvmy15SKwoE0xC9HP
btJYF/T4+CCyh5ApDhsLYG2baJ35SNefN+XCO3Id3M8P9D4T8B+uU22S/PTy6Ximd8BwemFl29Oh
g347LDUED8HHi7ix2Gq3UtHi3Imv5U4qnL7Y5vZgWKgxucN7ty23FBgb5AxPa810STbljSwjnGn1
y+AmpkM0+K1us8zJbK98rNZ/evdJNa9FtdB/UvOLl4vHOKcznhsRvasFYlcXfN3BIcJ1eaFADOf5
cWPA+enhk/BOQttWqCOI96dVD4QdgJmPpWhjEQmym/7xshlF3U2EST3DBX3iBr8BpcB2KT11Cdbq
+CsV7Fl0+UxVM1WVL+swOdYxO28kmWIXaYtjuTVKuOUeaHYaK/+DLTRTun6KS33JyMJITqmlaKoY
9/K6wWGgtzOkVxZeuq4K5xg53CYLNkx6K/wqmQsX1liybhpzd3rpcdwY1UpYF+SZwaJvAsEnxTKX
sO0Xa7KS0s0lS0OpT77Ldtrh+P5zQJ87APoEa5zJ0TnMVQ5A65FIduseEb4zJMscywTNG3736OXh
DMav2FA7daWFhiZEoDryW0RtMFlTnYb/XIX2OD5DVn1A99OXPtKQmyiURs3pDIIekWZ9zGe34Vys
meJCpfSc9dKCUBdhW4PbD9FdYFZCmuOVIMBNxKMQphMsdOCb8KaJ7HJkV0AzfxVOOihInL/Ros1x
uwzuFstGsxUBv7DmdXjV98nHLH5g5sh+4tr/D2lf1tw4cnT7VxzzfOEPVVjrxjd+wMJNJCVqb70g
1Go1dqCwL7/+ntKMPSTIIPqOHfbY7e5WorasrMyT5xztlbqIGo8L3LoGkN4XFyFrHupyw7Jdqd+G
ykY1HFJ+G/odhFiBUHHLbAmITv0jBGaGLiXlpsFLKFcBxM/X8awKywV4w7Hn/mIYOvq8AUUoo47E
bK6BxMbTyRG4GH3Rf86fm7mHsT65JrRE1cawQpaNgLu/dEVSuwOp2ULmi5S5iv+seGskrLDv8Oga
N321wGuw+1EiEQ+CiE2t3oDGpRDyEFYEjWM0zklzUdfcfExuB1Mf1L4F4OMhlLYQgqmDe1SK2sZm
6DigbkRt5CKhf2g1ELbvapQCAGzj0W4MAEiZ5UOZPaoTfx9EVc1H5Y9rfZMxC3Rg+Jx4lW48wM/7
Zt9Fy5Dbg24XGwV3mIP/JUW2vvZW6drYNGt9pa44aJo3yqf+3b8FK3RzI3U2aPfhHEt0jFdL5bP2
19K3uUL23Gvgq/PgaGfplIx0zPDtCLPxTsdzAMqh4Ac3kNPBawu1eDSPU2dsb/1uwZ/UlbkK78wF
383dEZoIfq5cXPrkRRC3NDY9kdw1n5K1B7lr+OkRrTkorss3eOyG7Q1UsW70J7bqAd8A1R8kLaLX
cdstwWlrFTsd4cniKwdLMOuZSJhn4GkEl+vgMNPptoCi1/CeWwMpVX2FxyNSjv2b9tlglIWT3s4m
BWZuIH3yODCU2C87FA0fki2yN6rd3SNnjzTpAEQbX5CbEdlcF9whQD0gjZYuAHqG+JT/BnHR1fXr
5AIO+OR9YEyuk7ROIWOS4VP+THh+EYkJF1I8/ILajwgyrqzllA2/8eQ0Nga4U3VZroNmDQXvcstz
K93L8CAeVhaYEfkz3jDPRkchWNDdjjgNsC33LFjH9UMCzUmm/oJqKp37tEn0r0hJCOwv4qOvFiTh
LnoG+T6n2onVuEHzy67Y4ebUvnvOh2gDDugq2SDpqq+otm6kXxBHUme2/rSuH8qx1KsSHm/qEu79
AeyOho5r3EZvqsDU0J9QXnNB57XDjkdCEnk0ZO78Xb/xkY3YDNs+cwieD9vxDWxTodNUtrrqc1cF
e+VaB0nNXSX4xaVFaM7KW1xC3hFFN2WoTCi4o75KW0cOJDbMMJR9bCzQ4KN3wUKYLlvVU4xnJujE
PqK9uRItKV9sEHfFTQMdc+f63r7A0oS9ffQJE8/Re5GpjA2WVESXYAIu3eBDeUEe4c77yTg6jcDA
tm83aDW6C1bhR5fc+vj3Akn8mQ+5eN6PPmRy3ke/9BJdgQtDFIFcMZgIk/ibRCG+c+iKm358RrVn
0O6Ynf2UFz14zooN+AUWMfDk+m6+k/aLiOvsGP71PdPiTVSxkmkVnHvND0GBxEC7zhbtC5rWtkC9
gWQtsvNPvg2Nr4jHkNESv8yTu1hz4mWGbODH6Db6kimLoXvlwYPItV2fscspgKMvFBf90e4Jjaqh
pYGlA7MowLaAAoPVy/yB22aTvuqWsUEJDfVWd8bsxffIkdmJEyC+njWRCbNo7j+IbtdYtcxHUUgV
nEqyNXyflVm9XDA1iAqicVkjbErpm+hZK1HBXyaBr7/pEJfcp/G6M23ELegDMwJHdZFcRQa3125r
DrKltFxRmVsVqClJh5QBMqK4sXAErVrbjeobWDXJN7DZUuVH5j0o/q6VXob+ped3LfDI6YiusqxA
fTHbhQ4B84MNN6B/ZOO+LQ/ysEZKGRGSGwC3VC8LdYmHBrj/7wdyG3r7rF9GorBbHDz1tYEI2Lpo
cDm1e/M7ng3qS4diDfRo0fEYP/gP1a3A50mOtAWNtHHX3hdwq7sW7HcWku+5GyXoivNeBwrk4qrA
Xh8cDRjowUb9p5RQC0TeQXVa1UEwmWquvkjqN05v0vTQoT0GXPYgZljOVYDMi+mYv1ZkCvOWDcqG
URcPxOx2XPRk76HHGsnPyDsU8U1O4aw6i/LtgFSahwRpsYUUsJ3mAFFTh6I+ZTjlCwM0INgmbNNA
5KZHywYUN7rI9RhgFehm7KwMSw1tle4H1Db4zgdpGcjOw9s4sHt0ZPYHTd/G6jIAd6NxQwak/NU1
pwA7uVAzBde5Du6A8jlmrxCNlWK85rXKNqn3KOkc7W2QU482WnYXhm8S+dYPt8TfpdXK9+8yeiuh
g6pHaSZK9iR+9tXEyiGNMqirwd8m/kMTLYJ+7bl4pVl/53wdzezkWMtDV6oBxYXWbdAHZMu7bpfb
qe1tK7Tppt/07+zxusXLceyRxcmJbnS5UnMDREQg+FB+Dq4HFeO2XpfFCrQQjkHBwAneeKCD0IqI
VYWacSa1yPHbIZSLgBr7NxD/fz76/+t/5nd/uNnqX/+LX3/kfChDP6gnv/zXLvwo8yr/Wf+v+Gv/
+WOnf+lft/wzw1vy87PevfPpnzz5i/j5f9p33uv3k1+4WR3Ww6H5LIf7z6pJ6i8j+FLxJ3/1N//x
+fVTHgf++ftvH3mT1eKn+WGe/fbnb61//P6bqEn/z/GP//P39u8p/tpDGf5j+57F79O/8vle1b//
ZpJ/moamKJrO8A+GLorf/tF9it8x2D81kCoTJpyjSpmIlrO8rIPff2P/NIF2UpmhE6ZTUKThhVXl
jfgt7Z+MmEyRZbg9In/9vH9/2ska/bVm/8iaFOTfWV39/tsZmIuq4ruAf9MUSpk8TVSFhpoOtQla
RQZHa3XPHBhbgAHAJ7Xp3dqOF3MPsLPAfGpxEjOY0J+FOFjWAF7dwFwKrmTIBUOs9ldEF6ZpDqoa
mCkVtWaTmrryVXI+um5jDd1cZuqBhQpAOT/E7QciSZQAOYgvjhb9z5k9mcnpE31iahp7eLLSSgpw
ai7IwbfojnebBahi0fQ2j1kUr/3jMAdtZJQYBOLtusmwbNOzXypKpJAC+nHaR5qifEotaVheH880
YpjamKTu+zFMTJX2gzs2YA+Tf6bVjIHzjTAZhfiCo7UpgiinUQJCaOMWPUegQ0AbGjrNUXxFkXMW
XSDm5NqcTTIo1Mv8ukxhLVibgOv4G4Zsp7YpIdf0CzKDcys0yZCEWlr7qaGWbgEJRNU2d6DVAAuf
ekcOaNtHuxmaUJzrC3YGlsaKKQau8C/HQQxDPASP5rNGIrzK+25wTRAYxn0NYq720VPYujdAiRHt
gy76HJJg3SBqKml+P2N+GlzAvKmaMlWprn05ulPzftg2LQ+ALAkTS37TbksknsMNKvSbCoJBgtJF
NDvo3xOXL4u51/70QTk1PnkRxV2WBXnRFpjvEVKXmZPbgE6AiRjCMuoK0Jy5p8+545wMd+LG0shv
AqWqCleUtkQSCRgCQakkXtDlAfm3mSGKnzfZv8fTO3UvZqizqjKGwo3WPsqG8bIDO8g8zdzZ23Iy
k1+5v6NdlAdJwlIWjC6od9fkIwQOAvzie+JUS7aAWNAue6leUTF5bH+id5aLWMJ3wur/92UpPgNP
QVNsZl0n6uS4KkGWhkMbclffmUsAfwJLqS2OsqEliC9Aq/2EbntHEL0Em6BxNCfbRrtZp3FpT5uM
qQpRdaLjTj7d05lRJHLEFKAhcysBuEeoBSWQ4s1u0MMPyCKo9nNLs8tl8Tgfrp9RTYg5OLY+cSLe
EIWGxqHPAVQNnIh4KabL6gs4KWj8iV0fwttuNbu1z26yid2JIynLwMz7EHZF6ow+N8t0KdBg4bd6
OZemuzTBiGEoxW2mmKY5MaUmXp6RguQube49MPkT712qPUjOfLDiLvO9GR956RAxWNF1wySqOqXp
Gz1OkpaF4pUv280A1MJwoxaN2yFbTQCn7zhdmF4+ExqoZ+QTVNNkbCHc1kxXVfVrpY8OFU/ikYYk
wruwatDz1yCBtIEkVr70JcrXTc9JBlFnIzgUZRovqx4FX5Ul3QayRTGKdNRDpcuTvvtRGj9rvNPW
YdSMaDMtx/pAWzYozhhU4XroFe0xVePuVTebgq88Ew851OCB5GZR6tKRy29DqQLxqCXaTWTWEFEs
wdOZaj5wrqXeQqAorSVtG9M6CFcxT4vvhqrGKuRkAMIHa1RWexbhqSTZPC/LyCFyCMYVIxxxLgmJ
XwYMyPVMDVriaKrQIaEzClBXWpvNzUCQHMaLzAc+u1Il/74cKgZKgUQKdr5udIaVjYN0F1YSCE5B
NLIMmCK9dWVeO2bnQzSp9/LDoOf9ex9lqb9uTEX5HNXMRIdGRctwGUNmDDQ4Y9oyC/9oIMQ4eC11
gowExZOfIt5eykbVdjfaIINycdDYACAzRRhiad3grTxlTAyryhU/g9wO1ZZBXGWQt1SM26zGylpZ
WKHI03LJOKS9HL6PlEJsUBtr4js+HTQgD+mAtGoYGvTZy1u1vasYK7+FeeMDJjyEEQERpTJAzJtl
OWrSdRe+dpHabEuD9FCyDrOFLCv5vdckyiNe48ltWJlo8ulGo7gzSQ26ulyVHgKzSVZtqvrLFAQH
rqJKCXikEoj8WbyvUD+RgLfrm74GXXsR27HZ55s8NgBoLlKw9MWEOiH2o0s96Gr4VRAiPabjqZow
0IPlOgpbBUGPbFJxO9TTwqGDUj7qjacfalbyW6MLjG1Vlur9mBeFSwkgcLwR+QS0qz16g49u6wKh
lqyG8QtkWtHc2QxeQi2FthzEfl5nyOuyjfNsFWlJihyK3kPagEtAQZEq5U7n5Z22AKNFSn6YaAvT
HRKneOB6ilxorqE0kvGzGrAWWNyq95vnLML/9dwUBXAPRNORdvRZgPp3r8pp4tR9IjCKbQOKGpWp
BK9lLZDQcyucnBZJ9SHBZn3LBi4Uc9HZVximUKvsw9CKuWl+Z0mNYlFgJshOlVUF8GcQGQKGmEDm
0vPps8RTLdjxTBsHB6eZYBnK3hoUX3qjXprewqkAbqMDjailfnijDF6BQruGBlDJRGdXPeaugnla
ykUOmgKiRo2yMpWSo7ebxr4KvTiOXK8E3Xm1jNQHX4lYb3GJliCuiPydGhPl1hvI6A4tOphGHZxn
gckKVKBHDQmpxCsAbJOIh9u6TGR9WIyFX9o9ehyfK78obE5apAL7nKxzGvLXUEk9bChdIRCAigwX
sWxaWr6X3SRg/JDuGDLtMt2xxgA1aFaUq7BrWvIQ6IEeOYGujaWdtWwVt1KZO4XsgwqA5HTYNqGJ
olXa63xbyEiY2ECNdN8SnhmPY0DQW1nDJSxZL2/NUY+w3lKWAFtrKlVvBzjixEFT9fAodKOwn2vN
Dbou3URNG75WhIafHeCDG79vxreh9dERZYIAC3R3zTqCVobDqgTl9aCJPouqwW3qKQXKvKW0ViO5
A1FrpNF9rwP+F+K42bnUGvukFvx3LEY/l6eVCRRCgyRbQyUgvOtbHDsH4TD4R7lWo3+7Yj4o/BTK
I9M1IiN7DI1hWEUB67jDQiQ0A92rnTTmnTtIKnRHG1WzSerdoi0aU0HHcqkEQbah2M3fol7qd4Co
Q5drBJk2oyPOSdQSJ8AbwAYP8COJ/fRt6EGfVFRVtzG4slNqQE2LrtPsEYcDQqJDtKuMWDSklSaE
J8PBKrN8XPYsOSgxLWyaEnMdcZ3c9Iw/gk0ZOdOG3oXcRE8tMTdmrX3jCsp0g5KjrBCrqu4Eapov
uoiCKjI1cWDlVKTz29qpo0xD9jQHdZ2eaNlHi/aVu4BF9SaKGKDIaq5uWdsieEXG+C5jWrApwfEH
Iqikhmys/NoTb4C7rfAQ7IrMUbNctWUvgeB1o3o/QRPbOBJhP0cCws4wk/xl0UvpQ5O2vt16WRba
YWBANKHxpA0SLb3lmSDh6j0CveUCfd1l79032PFBWoVQei4eaD0QVPZz3QrSsrA11Tc3pJcSWzOL
UXI7ziCLSVOQlmuYeN3EsrThCHo+iWdNiYWJwNoHWhPj0xtyjjNfQBmYl92qDtEEkqhSuKKjFKAu
wlP/R6/W3k2Ky/O7Z1Ssvxs9XQb1rp/G0BkOW+h5Y9OXy7Lr79SoB2KrrRJMHFCiSjdYlZqU+5wi
CRobEnc7A1SubQtWqowNug8OMLoYxra1cggRPcE1ZlgO3DBhNcQ29YA+Z3FXLfrE61AVa2/BgY/K
sFoe9KHPLQOJ1U1ZmrVNTcEFRZAQ0hgA9G2gxj9DtQv3ProyweSuASAEPnEF0m9DfAhLxXs2oMvy
EmuNvqoK6Oi2La3hok3DUoqqtEYFuWxfak2X1goHDxDvFjoto/3Ym+NNEvIg2PhZM0jbPBi8+CDV
HW83eo++SDnp+UvdZsE+SuBjceBj0xo1loBXoymyu6HUfbYAR1uCwqHEZacuG2QRvDIYVjmOSb9q
mi5Y+gWlay3nxWaMePK9HAZwf7WFSvptJ8fV1swLXCOaF+4KQzIXod+CZdgAPDkgddWvWoWH+4H3
3L3+YD4j5vkKCpEWZKAE0pg27W1HSs7kKQ/h+W+b5xavuuAVEpF2uiT7ZtmvPion3IqnTv9UJpag
QaUvxh3k5q9/xllFavoZk2TSGMdeHEhS5lbAvfDbABxPJliB2o0gJ41Ei9K39OW6zQuPTEi44dpG
ItOk7EzNLfLivPLCYcALY3Dz+wqdGfo2X9LP/jtCozdoDfIKeWt0M9yjkQGwjEeEB9/Gu5nPOMsO
avgME4oPRAEfk6lNXh9dqxZJJyHHJdrrFNDvSPnGgMRNanFUhyz2pAvJF3AzOQCoMkd7BL7fAcX6
UnuQ90a4n2X3O/8gQyZUh5CiicffWbpS12IJMT4d3DYFw4L2NrZvQ/Cuxd+vD/xCqgh2dEKRjdYV
cOJNBm52ySgVHhKI6ARA+xOYBZaGayzBSjErRSGyeKd5i1NTk8wMCWM/IUk5uEbxangUNIlk5nl1
hm+m2qmJSSqGVWMnI8IZ3NJRN/UaqCM7jC3zzrDFkECFeOu9/EJGcUquIswqBNsGU6iraFA+TQ50
Wk+N1MfIvAYBbh+gscSAbyt3XHqFWiIkyfxnzZMeMirN5IIubBOUDZDPRje0hsT9ZMD1YBCtryK0
hNJ9DlVdcOkFssWVOa5JMYLJ2h3b+QLOHT1bq46rEu1jcT7QxGQni1Jb0g5pNaCocSjIs6AxQcVP
vkfN7/oWPU+gAl3x1xC/Kv1HpsM4KutcNTIXkuQpfYEGqR/PtGRc2jcnNqaer2AROs4wvC8lmHsK
6TJXUMCIVlRvWIAm56smkZqL62O7kPk+Hdwktx5IA0WgisGJ3OFX/yF6PICSWpiL6K2Z2SwXDuDJ
KMXvH81kEEREyiQYi8afcao/pZ3x+V+OZ5ImU7s6axsxni+SaRt65gXYfFTLu23uhtXc7fFVpr62
LcXxOBpRbxCKbK+E+hRBp1GX6Np+zPpsldDK31ZdT3ZQFUjdIq+hVkVHUCUEfT93bV44/QqI/FCC
ATcBwECTNYT4vO4lMstQ7qnXzQ68JKDeClbyag4neMlZn1iaLGBTBGnrhSYSERsTOdj+ploE97iY
fwHZeUacBZ92Ymuykk0/GnqTwBZ6vr92Zs8O6rAEhFNQFtfPULSwQ+60APPxRQjk6XJmK53nHk8/
YLK2VdD4KmkwrR3oWamtA/Kt7Q1wTYcLc869ifM93UfHSzhx4IGM9D3/97b1ITAHFt2t+aXeAgal
mYz2V4L+mrXJRZh6UZN7NXYtMaN4i24PNPuUPl4INcErFaJ7AKyV7ZPZA+6M58QuCyCjo2T5Z+7z
A54Sg0VM5KVSkNYDJtHnBwXU+lZHWGiNKnnQC7l0JKkkFkvQyJ2lBmDIXokMS1KIp4EE5VRdfZT7
NHDVJPYcMgzpS5Aiqmdj3T80CgdUgmjNRy/nQlMyK9Y+mIatPi6DJQ8l6afGdTYzK2cgIWw4VUGC
HftO6DyzyTHqMJJRi5veVeWidhK/ZPuSjtANKqXuwfO73tFAsb5JfFXI6aKDBLKAo12zwbyrzArJ
8KwbbjnjvjdzAV24Y08+bHLqkOT05SrQuCvz0FEHNNw1vv6CBS8sqBP+DWMqIj+Ucg1TJdMLPWzR
4EpMhbs+0xbRmCzM0JXDZF0Z+cyEi8+e7ELkvf9jaXqlc9lso8KDpYAgT4gt6Sae0s0YueRGTqyI
U37kofPcS720LwBNcSg64utHOAsQ8YJIzUrXZBnsQZDrBG/ITM1WQS/ELKqKra8J9XCGXPup6ZJq
KANWYwsH0rn9Y3QHqOhNu0I2y81W4jkFRhMZjF2zhs+9iakAQEEQjhEiy188pEdjTnMj12MFG4YX
MFKieJaCFT2hyoIDlO8Zt6G8CABzrz+Mdn3da57v1RPTXz2bR6alxuBpI9NeCDxw6JRXCRRie7SY
1O3MtXcelp1amsxuDuX6IpSH3vXJQQYhSQEui9IcZvbP3HjEVB+NJ+YZ6fsm4C7yTcxKmie/fozB
t6C2xJw5eRdisdMRTRxQqddDGWca2iCXHfRk8e7u7R4CVSC4t+ZoJy48+U+NTZxK4PMogZYsqJu4
DTUD9pGOoGSEbttaAcGWqJZDgeQ1WGXPOKA6yJ5wWlzylO3ozN137gZOP2RyzyMLG0NQV+5dpUfz
RpLU5kLyRnMuwj4/jKdmJre5HKosTDUT3h3kHsPOfNdeIHzR+lbyDAkJyDlA6oA5wKqROQpQcZue
+rlTy5O7vdFaTjSfQC4W0kMUoNCCv2vVXazraPB9LLrn6ydw7lxMLnfmyT5vPCysokN/odlXIdj5
3/47G5NXn0JIGXb9iMwc51bGvbWP1ptcG+dOxMxYpldEntV1qJcsd1vFBuGG/KzdhJvshe1MK70r
bqN3YAOWc0fjwoY0kARDSgguxKDqZHAkCauIIgZxKwJwDhKREXSgrs/fJRM61XHHagaoJKYdekEW
tSH4RXD4dLaivH5MwuHxuokLU4cf/ZeJieNKRgQzrSFMFJ9Jny2C9AcSvs51IxceBKhgH1mZuKzE
TxGrMWw20RyXHwQllAYNsvx2vrHlAswFfOWoXhsaspTifjt1xUMbIBXb4CYHIR9EB1vTypcM+i/h
Y/UjdsLbuU63WYMTlxFIlU+DAbtPtFEKBWro/95CRhSs+ji+swTGF64aZCCpiYwJgILYgKfjUzyp
ScIQ4zPYkwoKnqSB8LoBhpbu2/VVu7D7TEUGlEVTGOSuvoiUj+60NMnjHJlotEMbQ/hU+LF/yxrd
nNkbl6yIVBTgjipgCNPEnhZ5vmaK8C4LyLMuF7vBmJNlujRjKqYLEEQEkngBn85YUUqkUriIING6
GsuLwUc2/SuJ/3p9xi5kpk3zyNJUxDaNCi3tOzP/Sj8JqfcIzYTKGhV3kdnL3GzZQzsJwpt0dd3y
GckF8LAnlidhThr1SjUOsCzuLS/+EcjPkoJ6pH7QobtZHbAj7eA5vPPtHjl88Ac8teV7dvgbThGf
AVgCfCIeSdP8dBy3MS9JBqR8DSom1Mt3fa4tZsZ6wWeZGjB7QAxiRdk0jVmFimeGml59Bcwd+Ngs
9hCXkOkJvo1b41VIaApuQBN6KYazBbLe7Rb1u7RJNnOZqotnX6NMXAP4jzIFfZE+TnS/4yIWUxah
YfcrCrEj9MxD6dEigF/M8nRfeKmg+HJkcuJuIk3LkkIvahe0NY9oigcgBD1nkOZCDlDZKG8dpJhA
cUvBhvsL+ZZLx/XY+iRKMZvRUILSqFyd7VWMMarer6/uhQDsZHhncUnEMlNVsbgRu0tpjnXttU3c
GC+y2kdAYoyP1w1eKO2cTujEPWQG4Rklee3Gqf8CUfUHTY6hMqc6mRZueKDfoGC917MnLyJLPYeq
ZeZ/1BIqhipEKfkyJvoermdYhW28LAYQAf6frJcqpmnYFmMEJvt0PbA5XNhFVyNKLjhtqliQyTVQ
VeqYFqNXAR2MJnxLoHY10O/od2BnRQkoGn+hHefS2hzbFJvj6EYo6szQk7Do3awHYClsBgO0oHw/
GP5NGEOL0B+pc31xLmRbkLBUUO+Be5MRBU38mtoHJlAxpHYro/E34QDiJ980QsuQ0ZeaBVLn6nWB
NWlKAly+QSEYGkn+AwAF8SKrePHE5AQaN7nSzsRmF+bi5MMmgZOvdHGDhEuNtMTw2nJ/P5rmSxWo
NzGUhWdsXcj7YxYwevxLQRlyGtPoOdL+TCHC4ymvMVr4AWmDj6N3SWJF91lho0kYbfQvdJ99XF+A
C+f9xPLE24DN2xtkE5ZTuBPTeAIy5bqBS/7sxMLEozDTCEo9hwUk08C78hzfjOAK/oDzWo6bP8D1
QMNY8+RGF4eGfiQi4zJB4DEx3I2EJHWnVK5WP3RKARkdMrN7L1sAyFxHqKZqZ7dDG4MnXDMrtyH+
WqbArFXpTJB2cRsaf5mYrE9PkzzyOI5kGPkLKU1/qGEPohT6BOQY8COZ7888tubGNJ01lXkq9zBr
jAAvLwHiFsigQLi+KS7c8AyO7T8TN7kE0KwcSXru166egR+MVQ4jYBhFn/R1M2JyJk/uEzMTz98p
QU1zLevdYAh7lzes3SoFlQ46LzObh8UcgGJmWFMGMJ/JFTYdQ+0eSgQAn1o5QbNiV80M6/KeQPsQ
GnyQUfwKWo7cdK5IZPQ9CXJ76bhudfKimyqC0ST47gfZTQi46ozBSykppppo8MHNbAKgMPHSrad5
A5AntVsX/XsV0Acul0uPVftcyX4EfgBwo1Ts0xBKANB3tZUx3utR/ndOmwCmyHivnEMElKiKFAD5
0DklQzek4ZIASs0ho8WWONsyR0YmO5MmkcwAWq4Q8IUrshIy9qKEFiyv78xLQQlTGZWpjsgSZfPJ
KzaTaBjFfvNHjMsCl4ORzoQAVn4AN/EalW24f+T9ytHOU1sDs+Ii47ah49KfbX8TQzob8tGnTF2M
lJVaEONT0LDwGKPoDKKDQ/ypgAHuPt0C048KGxBR3FGApJyZh4snhmmqThVVUdGVeBpxBDiTWtug
2EKlNrlPjF7wLkpYVehJ8sX1OZ+zJTzf0bHRS15kRQWn06uf+ZDfKXWw7KPZwE2chfPp/GtIk5U1
SDcADYH7TtTwRSnd32QrAfsYVrp7fUSXV+4vU5OVC7KABX2iASbl1/aYpfuQhK7aDY+xBOFwtMVa
aUPqGWdwaRo1UBnKWDNkYqZpA52bXOc5rdxC1u8VcFwgibVi9cy9d9EKgEcqBVZbR5fq6WLlTUXQ
bAsf10flUwA6UYSGoE9rwTh7fQ4vGdJRIUEFCv2u6pT4ox7BRNCqZe/K0guQhlYV3fPZS3XOyGTr
GRDaBqI6qV2avOTdgcuNpTbP1wdyMZSGN1HQvGLIomh3OmVya/ZySxGxaregfF74ByCdRVeOYqOy
5Yao+Nj+y3Wbl7zlsUl6alLyaT160FBC5uUWyMgYz9U8f6cZKl2oXJeo+wC+e93kxbvo2OZkZ6gq
VXKaYZigJeTr1I0W2XfQni8ViJvGszwVl1fur0mdrBxP5FY16YiXXsmhhaeApXXkM1xa4mdMPYau
IM+hIEWm0yktBXrmVQD3ETZI44sMcKxPkr+1yf9jYUqzMJhDZMQEr/qqoI8s6JYBHxZVOc7oo1+e
rL/MTHZgBsY8qNjDm2eDdKuT6Lk0UUkpI3QaXN8EMzP2tUeOXHlNM7RYFBFejXq1kaostKjBP67b
uLDRmIG2diAfiQh5pi5IUoGlGztTQEJrxwCSzx1vDLf+2Tkt6DBmgSbnZwnmdEA+AUDV0LQ6mTy0
1uVFJKCftG/sKHsvJdWWenD1D1CnlFUnwcOJ//w7YzwyOjnA+hjmPva0wNOB4gRNWytmK8satK+/
BOY5j1wxRoPKMv7LRNOvmIOjdcvrLJHGBOaQTgO4JAHWFoHrofwG5RQ0L7YuQeVxtNjnL8gonB2y
E9PTI1Dr6GPjsjy4aCsCJBJkjTkoyrSZKuYZFxPVGAJkHRQJ4G3TyJRvrKsATmlqjBCK8PclygXm
Lr5PcQgCy1j1qxCVTSvZN+nCe0Wj2QIEru5cQHd+ChnDm1eUrb7epZNJLn2tkOK6hfg7mG08Yzly
D+jhGc9/fgJhRFV0Q0CD4bImRqrCR5OsOQ5u1KtuwNFlPIvhE9HLqVtE1ktg2URsaujTAlwEVJ3H
QtEapS4UIf2RlnY1ukj/LsobISe5QUeaYoMaeXYKL+zTY9PTh1yBDsaw41jFJJDtYCgco4sdDZ0G
QwjG8Oxw/RSeJ/d1wDM0sGoA+QziDSY+5+hYsMJIqOz7OcApHEJWDnEg4T6uehAvHQDjswvAPvfY
LpnV3Ya3hqM8VDOe+0w1k04+YfLuUVvWxHWnATy4k26DJZ7/6LvbC8UxBnWXuACRtZBHEanHQgUi
QKBWjLX34s9yOZ5nPiefMtla4KjlYdSpmcs/jFvjtdqnq6K3oMtsQPpMB62XPaKRDcSDy+vLcJ7s
PzGMlM7pMqDfsquNlKHhZyP0kHsoD1nyejz8Udmpv8lz+Ql6tsUnFic+30w0MLBnmHXQgCwhR72r
Fzk8/nsMyhywKd4NkVXfqA54c5QN5GqgcwYmAzAGoksPtE4zzQdiXk/Om/gYaFrJTNeofJaEJEjv
Vk1j4Eiv67WAHnaLYJUu5moqc2bEnBxt9rRhcuc1JpD+CvRWPUjUJutUAyedvoibRaj0ljJ8m1nZ
i/N8NLTJASODGuuBj6F1dv6MfExlF5/pJkB4LKA1FYjYXsrlPCD/zBNPZnRyqAI0tmlSB7PcSMCn
FTkRnk1I6TjXh3fmiydmJgcGjbxSGiHGcxN/tGrzgaG/6b+yML08S1JGembCgiSNdtNJbqrM5sDP
HrOno/jCGBztixp9Bcg0wka3UTcosm/IFjIbTmujAVrb69BlEtQ1wcGEesQsPHBmCqcB5UiDKFLa
rw0i28kPIebWr1SHbDpHX5SA+s6C886umMlwJ8+YLNBVMADp4EZ5GxFZQv2ldNApeqOsUPALXYFo
8NggoL+o8s3S4M/szK+35NFka0ziCbKLot0mXIFotnoLXf69a6w/0l3IxrLIGr7PjfrSGuN5Chgr
+nxMVHdPzz5FL22n+7jS2+owmsAhgmHAIkW8UIYHymN74M3c0RfzOPVqxyYnEW4QmCZIKxCoCNlj
ZQu4XrAQx57Y7FneyrO9AGfczeImPTY4WdimlkMeF1jYZNsdQN8M1aUUfYqrfJ+6FXYSFIUttIGL
XB/4WXaoOX4IDPv/Y+9LuuM2lqz/yjvew40hMfVpvwXGGjiToihtcGhRwjxlYv71301KtqqS+Ag9
97Y3PpJFVlQCkZGRETfu5SMs6Xw/cxiqv3lp3noK3P9P3rcytamklPhSMhTc76El+czABwW1P+jH
osD3Cx62ZZF74IlFiRgm+KBgkSfBLAVXCM9+8xRAO07jJe/kLZaQNZ8+ffDCwRL1rKw0KDr7djTs
OzUrn/T2GNFsfHk/GK4dJhpuhkBAqBqKb4ITT7WxqFWFmwSdwPdSJx9jeYCodyWlQVObh/eNvW0N
vrrTT2uC/zYamCy0eoKMwAV0WPWndDd/qECgcDlDW91HZjheQIw5MLNt/PDWQgVPjpDk96058sth
eSWVbgIZuTsM+noYmx9QkZZ3kYv9u62gsP4mf65Z8Nai0MGLUuMJ59VRt6Cu+TxtkUOtBfzTlyi4
pzEkUYJyMy4X7RdW3ET1FgHj1hoEb4ybUrNKwg2ge113jas3R6JtyKlvrULIawpAFuqar6IFTb9R
qsHArK2s+M1YkeCAQhJTgUAb0wAIoFPxQW5Ub9DtcDaBiAGbSQKO0CF1aYzRnERz33f9rcUJaU1V
qwPeIBY36iA/nUe3qsatxW24uMjJrceToSx87Lfz6me5DtlnTpIJxUG/hGDYE+hWtxGMq+uyVJOA
Ge212HMeGfshiTG8AZsKQQGk+8QpC95/cqu+d2JB8D2MECHtHPHKogVAHjPzCQFP1PL0vpXV+5Jm
25gQUQxDB4PR+UKaubVAzTLwrHqEmzsdZLpwazIBU2Klaz5vB4ZNk4IzDjkZM0qxMg6Omh7q0S9x
cpYQUVE/QiTtFyzyRbzJH04WKXihYVGtNFJYlA9T6kBgrH3WA2WXu1+KZztMLDDI/Qpf36qT/DQr
OiY0T7OOGoi97TgcNYxhOTKlzUZaz7/7O2sTOeIlYvdtzsscLcTVwHclQ1BOnT4YxZ28XNARh3a+
ccdcWxZIrlDWAVQTfxDCblYmALcuWFaTW0jjCygcfNjwyrVFnZoQnH/spDmrO7wwDMwPTrZv9pO1
t3s04oogDZtv1XN9oyih8k157MJfwO+tJT4EyvCojylgfREZvWwKPEM1vu6KJQAl1vfEBzpTC1J5
jH5vJvNru/3UIH/mp5kWmCDqqYLBYmyhr41rhFze5qa2MTqx9upQ0DRRmzYx3S7CaVDOt4raRO4O
HNe1Kbcfy9rY8I7Xe6TokLYlG3h8mKN5S38QTUPXq0gas319BZ70XR9A9hL0m5u1nrVtbYMBnHOg
obQoJnFzUYIbizsieL/r2VmeDDDGOP3t8pEe04sMOnJ7jPfoj+oOLOD/YNud2hZSOsB4DRNgXhCZ
sv4wAKTbTkcjT64HbXEYg8pOyYrHeZi+bewMnpi+ebonaxbyuRIkQZEMWjFfxYCwfqwROYH5coC+
Omw93zVnOV2i4JP5gsKOasInrWTPOguN29F7fzV8GwuLAdQb0xm6bcjAfAtx2Ry1qcn7HnE570KO
VzKi7LZj8+No9l/eN/U6KPfGlo2jDg1vBdaEjD8mvU36Hvwr86G7KHfxDoK6nUMwVh7fQt973+71
ryBcv5ePvxBPVh6loihQdwAxi8WR9OfbW07ilExSjWl5qDuASSLUr3glVr3uUZqQd9Zd+vH95b6d
CTNg8MSicMg2JeALS4zlgigP291XdpxZsr0ElGGH2YeAeBCG2UegmcxBPr/4tYfi2b7e+Bpb6xZe
sC03xsh0uJBspEepND/LWpJu7MS37ZrzpVo8+T2JnSAATLN6xlI5vpsTzQzHBfdVxQPNXQh1CNTd
ay/z40B3kQoGW/fyldCNQ8LiwAOM6IBa89x8bk7g02Ad+B7M+mk20gMwcB64mO7/yRvVwVzK0ZBo
TgnHrgEmRJS3cNAz0B9hiN0OJMg0jaH6WHjDRwUEnqDQv0qubb/3wPJ0a0N+4ssvFL14ZBM3knLy
PYSzuTViQ8ttnd8ouTRHeeDZdnfgePrxz62HuxYh0IDjROI4UdByPH+4dW4B+5fjMCns3Gljw61Z
FYJaCdyBxe79B7z6Hk9MCTtGbeok72T4qmK0YCr8c5LBsJy3t+9beduR5t56YkZwl8EwADLFLKpf
7CHL7BbJK79vdC+F6s6AVPvGqjbsoTtw/gSbXJ3jPsJBBaE4cgD8PIw/a3dczM4YfqEDzp/SG+9A
o083VT52JxJYlKWs66UMrqFasm5QA0idRsXWr3Q/BdCxN8ZdOW29ubUbBcb7fhoVTqqymEzMmsIl
R9TksPcds97xyhgYCvbAXDOI0Lvvv8ZVZzmxKGxGs2Ltotg8QZU4BRxRMZ9ppLaT5NZGV29zccJ+
G4ZqRN0ei+sQ1JY9uKOO+SU9YgsEdRBDrTB8f2nrHnOyNmHPzRVVcrXRUCwIYrRZINUetKHtA78V
P3B4zrwFCl3rFp69P2HrIQuwWMKXOATxbrjXjvFtBJoyywMzX1heZ+0vlLHX36CNfi1ogtErExI4
VLZj3ciwyjYznMGO/WIpnWXcGg/dMiPka7oUSzS2sR/aaXFw4QDJBgiBu+Qf+ePP1Qg7YKIJGeMY
1bbWGoH6fs77wle3KlVv16IakD1QVc02TNwghLXwAd5FYzlgdqPhdbQJR6u6iqLNE52HwPMYAjuo
WGGiETo/iPrnIatU5SjSiqbzR4rhFZOBSPA2RxoPHjvjarKfGrSPNnx+w6TYHLOjQsniNgcYCZxU
5jWe40GO0b9Kggm0bQCOoXnb75FNLV4O3txNdmy+p8QlA/AHxAe4nMHyIDxaI7LNManY5BclCvoT
xkWTqn0BWTMU6muoP5gV2eLseHu0qniLP00KLmMuujEbVoObhITmmNrJh97Wbqe5Ko8LA1HeP3jC
SJLQVtHXmI1UCjUeO02/pw0gKNC85h6DA3zMGPqw0Cz1MbS/H0ISFEjVpIf3zfPFiM/31Lqw2DKq
6kySk9mPMbFGrfRKGoyv75tYiZuqqWrQVoEhDJwbfPuc5KES6DGnqsQYlKGAnUTflZeSO9uOZmLY
j5eXNp12xWn4KavxGWrjbbPfkmYq2wkQqUSX3a6Z7yOKSlox3PYAeuPIdchCAwLN5EVn15GpPdrF
tLPLpnfyqrpMKu1qqthtV8wb/Y4VzwLLPgEOAYNQqCoKB0jM2lFSTBkjNSkIyIAepQhIdeYWerRh
6S1eFiAtHZEC43VwrTdEPxk1q7nudA71l8cP1iE/8GtOXgSLS9HacEoPZMV/vv+i36Y45zYFX7Iw
j1KaLZZnSjgbzb26WMeO0XsrCas4yOoNZOn/Z41EAyZNA8m7WOYgBhQ4KATH0YWr9nbtQK07rI6c
SRMKyrsmjD19//4KV6IhEm4CDlEgJ6EVJARgkyZSqxjq6I+jEt0oc8v+nJeYfUsouhXA8DAkI0qa
9I5S6K3uTbrUBu9/g1UX+vkNxNKp3SS5vIyofOtF5hIGS/E1lUH/Hm883ZUz7XSpYvk0qYdaIwUe
7rBcVeqXRvtU6x/eX8vreLwQfM5sCKmGCq5ycD0DudsFsysBkwUgBHWQ/YfdToZeUR8qPuSjXSlA
w36rXb8S+c6MCyeLnXQYBp7xJMdSf6mrcpcwslXyWwlECEEAvcloWIABVNjwlW2iE9dSHFOd2+w1
r20dyMmjDv0CLU5otdce5nwysB84ySbnzEp+rJ4ZF5JHuycpiZqOKyTNBQQ+25ALpmDOunC+12q3
9DvWVwueWdRQCdQ7hCfa1FpO5yUH0NUm7lw/QB0HrMhQv/sYle1GYrK2DyAE8LctIdYMTV50eVUM
fpnm7li1B2pbD2ZTL05M4scNP13b9qfGhANsoiOy/gWvEfr1t4sGhMPoszu1RVMIs0y1a/rZM32M
X5IFsF+01bZkO9b2IiaIASvGczXeIEtAs5wtY4sHKxnP9gjh9dhy5K2+2lr0PjUibEYtySOqQ9TH
16PbvEieUgsKYXH5FOeqq2qg607mjdRndVkQm4HcjI2bv0jDBgQCqELyDP5ikD2tmO3ESrKPENM3
DK065k9DIsVOUkmNRfp08At6G0EbiXP+FfkE+RP8GX9/3102liVyqdJo0FqSwBrJ71XzhkiQ9qkq
730jr4gxIXYCCI2EGOhhDNqJ1bWoK0uD8Domv9oPD6jMeMVxDjQ/+7yFuV6LJDayN3S1OFb5zbj+
SKSmsUmFgvel+aRdYPzKNSAeFr9Aiwfwmq38beUBAhWNaUworuEPYm0LCgyJHbcFzA0ZJIhNKNsa
XrxVN1xdFaT4EJjBRIPqknCY29BcmKPltTwaQUOOU9EWED3y7XAI5WO8Kde9EkVARIOLm4V3huaM
EB4VVS8V5A8YIImjQ9eClz+CIrURpQeQ/X9ZqBJ5yWC/NAtEjjacZWUDgKJGI0ClYdzsTd4S1Rk6
J60yoI4wedXgEkjS1m7kUeBdxgAKWuhCAcmxPaa+ZtjWwamCmQ8QN4uYOEkH7lqFSIuv1A96fDXX
0KYlltMl92P/srFI/vzEHXFqSz2/ZmhlPCljjcJF9OFVDR3CnJBWfMThe6B3xjENtsLyWgIK9pSf
qxPeqJxmepaD1gonLFoYqRGkxyLgolmtF92zDmeTv61TtbY7To0KJ19pTJ2qzXikzGauhLFyKDGA
q3SL5nvNW6GxgwMWMQZ07fzNnlzaIKqRJW2G3cEF0KCnDsA0bqCbvbS1yyEcklMoof2KnjJf7okd
MrPRsJMfZd/hPgm4ipx2IEHmp9dbb4w/m3MXgZKnKWOqA3NIUMYUjbUScKGchy+xdYDfY1PxE2Ju
Ml2/9URuBjJmXIcUfTzBL8CdSJs5i7HTL7oL2R/BaePZr+3I5XnIfwHyuroujMQgoeV1BPFeomUj
ru4qKNmbCYok8vCRqeZ/zNBqYFE/bYg3D4WaUbXgTuy3M/FKsBy4DAodAI2YqlNYwMy9v53fuvm5
OaEtGY1TomgKtFvqSYK8lA35bij1jPv3rWw8OFOIGXlqjGUhA2kztqUjS9daupE7vs2q+DLQAAPz
CRj3REVUtTDzylZL4Cn1fnA1QnbZmAYEeGiogThLDtWeqWi991e1/uz+NiqKF7LemGN9ANN6apkP
TZxNjgwaYqWDXvP7hlbOUL48aDqg3oKJKZHbpR5k8BYQOAVX+l4A+1VktG2IY4bznl6is7ixsvX3
9dMevxacRAsInkjxWGFlU55+lLTa8gqZbOWlKyNL56sSYl+pjWOdpBmP6xZIlPwFArNT5DUlBnXq
Q/s1vYxD4rw29tIAaKJfQGa9vd+cfwXh8qbQQqPLgAeL2cXQaB0otxufUG91myut9HRMMNp7NQSc
ot3KvtY99ucjFtKiJZOhY2di8SVUskBC1LjL3AZRH4VSLf9Z6MngDsYWE8xKp+NsvWKdOR6z2oQs
33dxAIXhrsynNXvPtNwWLGicFcy+2Vrq+j75e6niVMbU13lSxvCmpdLQFl4u0J127KT2398lW2aE
IDM0gwQVHZhh8ZOJQQCuGqUxsrEXV98b+gK8b4Oin9iEyKBbmNhKBG1fu9L3k1IkfpUn9KpalGq/
yHrmDXUc76RI3yprruRB/NjBgDcGitHoF4cZMRQK/agWNPZTgCpO9pKMGPKAKrorB8Ta8UvC9g55
m1mirgJRSSBNkdIirT2PBHk6g2oNE4t+RZfAhJZZM19KBD2C+WNcbsW5FdQIrEEeFCR5rzzXgjUw
wQDTpM7D60hJfmt+rC/TD8ZLejkwV71ZwgFEKtZR8SHE5kLxPnGMOxnsiTfNRvxbCwtIpjmxJZhi
UFM/X3U/jXai9TLKHm0aTHXpxTa4n+IysLZIGbcsCU4rkV4aJw0HVwayZmlYwpaa96oeoVwWbbX+
1/Kl01UJ+VIy9hEkhcHVz4MdZ55sxhd5X+75rmdp0BEvIxsPcmX0AKcVxB1NwuFAb1JBk0KKvSF4
kpPipPVNWoUqkHIec0G46jaPTHvR5RBN1sD2yMYc9crdHbaBVbFUvEMuVX/+FlPWJmnXYr0VVGUO
aZTSUFVn+tjVZhvM4C71yGLk3/QuUfap3dl3Eg7gCyZ11ct/Hpkg147mJSbXoQcruNM0QZg6aiD/
MLHBtco7I70bR2MjMK2d2adGBE9qSjVW6xpGiujDlN8WWwOQa4Hv9PMF7wGojCQQ1gSArbo3xgs7
hzRco7jjfGPpELoDtd4/eGiGCu4Wg2CiWay8mL1iTaRG5Ek0ZL4TCBQsy2mrDUTqalDVf5oR6VgX
atlQmn/tC0Yh0NHQZEbJCrpRwMJ45ElxcY+WpsNWWXzdOU/sCj7RLzOIIdHA9u3eicL+Nrm33Xyf
pQD4Qq7z4/vPci2Kw//B/4eRfh3cEOc7QS7izpqnGKWe/EsbRdAxnd3aok6RYgq6g6zU++ZWMLjY
eWAvMBHITVASCvZaKKmP7fcb+4CkLg/7YLwog+05iLfXZ+CyOJ2YDFUlsJkJW9xI8gRyeq8VF+Pw
HeyrBkj+N3xR5ZtHvNECtoxbJhTooc0hOj+oPuM8g/4C5Dpb3671aT8mUvYwRmUe6MxqNEeZ+gqQ
gTmlxyizLQlHZBvlntGWuez0C9QGd0sKLliXNjW5iTAScweNRrBSdhpzc2QP1IkKOtlOt1hd6pVt
1dTXHZX1eCsmc9d6uxiQBIAsS0HnVnC9bs4Ikyh4gLlQE4h/nemj6cuoaUo3mzXNlagBiC1Kf6Ao
Q/1UrG/ESZa2EIlmfnZh3w8AyyPljA/yDVd6z3CPOfSQ/VH8zJe8LejZim+AzxmFQIKDB5ARwTcq
UADYI7Rg/ViynHiWnKr93C9hnWgAwcyOvXwuJt3d8Pw1o6gSI2qh2smHw8532lBBtaozQLkqh3rh
ml+0YHjg/ELxpXKXh50DfuXIMQ+aX19Xl4BybJhf8VMouv80zw+Jk4tbMrXgNupAbKSG9bMZ8OSe
OGPqUOgObleQV46cM2vCNqfKoIBHHQAAyd6NxXM8bRVD+AcInoqOBWrGuLUAKSK2LtDd1VqIGmNb
9RdsKF1qo1+yRSS5UhvTAAewAWLg9dM30OyuYMlipAZnS84eVH/ZxdBygcv8UtV9pRsLa2i6mKBn
B/2Z6JZ1pqVxjR42XhHddxcq9l9zH+0hb70ffM0FZUVIdts8Ams1BBSu+H6wMDODuHzuGjJNwBRR
l3yV6FPmRygsVaiipi4o3iBPXHtVmP3oCP3Xl+m/46/1zfdXxf79P/j7l7qZaRonnfDXf1+mXyho
4r51/8N/7e8fO/+lf183X6v7jn792l0+N+JPnv0iPv+Hfe+5ez77i191IHS77b/S+e4r64vu1Qi+
Kf/JX/3Hf319/ZSHufn6x29fagRt/mlxWle//fin/csfv6FBc7I1+ef/+Mer5xK/d1/3XfKv+/7l
+e1vfX1m3R+/afrv0PFB6w0NCRt3KwNbefzK/0XVfgcPLHAP0MrEa4Ia42//grBvl/zxm6L+Do+B
YAHmhtHwxrzcb/9i3BQ+73fcmzglEtIlTqmD7/fX6s/e08/39q+qL2/qtOrYH7/B0tnWM3G5ReBE
EwrZKnAQgH6cu0ulWEbdTP1jnfTzmLm6Fk2tw+IZVLyQ6Rik6igNmC/JIYE9ShTKXIpUQrbXmDSo
/9qgV+60GRxuE9XTqXJK2tngoBxzUGdQJmm7PE2bCsqLA8svp6QdKi8lOitctZZjjGnSjkFm3QMR
IishSCqz6JPZRxo4ZLIUPS3mlkvbLY1vzNChnMMqGo2+30mGVEaNM2JwCWrNc9OSvt71mjHPnk4h
5rwr8p4aXmkTjM1rerVIB6ugnX4Xm2idX7csa3Joj2WTkTqTZS9SQFuQibix1AyKK9tZAv3WsiIl
sl624Gcje7FBSNz2gylLTmbSIgsnvdNqZ4JUt+xZmtKD+cWorexLQqtq2Kvy0DnSoEXoKCZ5Crn1
ykrIc4neVO9TyUrZviNLAeChrua97OpQBwNPhkb1edgZtsJwd7LbQfIprdXazwe6pJ5sNanxBCop
fO1pTluvZDMF1eEUy6w6mL3egD2t1PToJc6TCl04vZknV9LZMHhNMsTGTmpLu7uQ6NjGl2nMFnVv
yPVk44ZYT+QuY3QcLlBgrWPQBQ+NfF3q5jTurV6mz4tEaRxEY5aZ92Q0qeawfqCdpxmsNAOpQIE5
HCpwMLlRqtHebamadsDTWDS/XmxCm8uhqStll6EP23imHNGHbDSLEiJoSZYfpspaMLqryfPgguaz
vR8HiNu5Zc+izLV7S2+chDF5dKJGGZPA0DIolBiozWaeDP5zJaCDpHaBrjL6oU2TZAJ2gNn0sqjT
YbqBZuVQXRsLRKYv0B5BeZ3RXsYdKsWugBT2sDz3FXCRTqRI5o3UW3nvtUPeBZqky6lLWmZmAZn7
eAwgdDYprhrLpvFlYHUJR5LRMpYw1Ey9ItIzmfgtsPfNN5KqyhJ2LJ7yj7NGYsMz+krJIchdyxO7
lxJSpQFmu1KlcWLIyvcBlOBM+bKmWRN/jfSiUA9c356lnt6M/NOXJcJghhxPY46+hzomre4aOQQQ
PqdYT1c6CQ6/3I0W07zJ7MbGlHI5LWnrtKzO9c9GU6SWO2a6kps7s54r1gVSY0pTHkgjs4w/jV5a
ktAwIAoOesQmzUeY6SM5bzwMwdWS/UGOaVvuM6YwE01kMPDHDpla7E58kKZ16lVOrBwSpPNgzHbY
lKWlJG5p1bKa+TL0CvSrqq1xI3JRFzTIATOepuKyHMenuWsh6Gb4i1XaCdKZdmykeZ/msrVAukJq
iDKioYudF4POC3OMftksCqjc50Ith4doyBP10wwN9+pG74qs/gQqf/tTk1fqNUqSNHNymVyymNzS
ZPFlfW7mY6GONjQ2mV5HDtEXBYzjrao5ugZJ9c6uUHuzKqJBUMUGrZJcQOppxLZNJTutPa2aB9nL
B7sFXLfTenBVJI2kOoh5+W1UkgjSdEVctXhuLDccRBFFdVKrBYAf94l4PNZqBBmtzM700s2kxUpd
S2npp2yyqsmth1H6bCZmvzi9LI3JkS56LyMu21B/d7JsyQFetUjV+otql0cotpBd0k3YF5MM8KK/
SHqD2mScl0BlGKQxHMKoEtTzMtJDvVgy83S1zqD0Y89qEtglWUjh9ckMBXcIvbckkFvMcN4ZTd8P
R5nOk3kFIXo67RqoLarPUqzryy4jJS4tfa2Bty4xyilchmlsH5dkyupgWQoyOrYyF0VYKdgDl3qu
DmaoQ3h0aFyEIxmtULWPMSitUogO9YWN6t88VlP+MkM1ofKNAThXf+4JwznCyBTdJCyJlGO52GDn
RhGzVD53qATbFyRFafZDjKcDygmzKSzQKMRWZoYUsJvka8eMxAKRHmn1K1urmj8RArJiP+hmpO9m
SZNxW1kG0CJ0OfwFpc/ULsMsJkoBpsMiM/dFbAP4xfIilz4RyoYK1KVNRYMsruIp7BNAZB0gciBx
j5eOQX3E/dFVmaUxZ04oaLraOpeoW0OpLToYdoP2cqw2ZASXecFnOHV4ohdXRZJdFrMGuDJg2KA/
KcH7vFzLuWVODo7TIvLqYWnukkhKm0vIwtLpAkwiFoC5OT7flao0+pbpht66rNJyJRhGC8qSM9Cr
dG8wTav2XZla45GkI4+addsghpvgSpPbZXi2xmrUAeSpbQzsxJkBqfBJxSNA7gJ+5anOKAa/uhk7
opE7kriNWRW5a9FisUFFNyR5kFpM+mapUtlfm1qdX2paWzRORjFWkkGYRLGKINakevzTrDrTMxYy
Q3uHyvPLKDMLgzTAg1ufx7kyweNBJisPlWphf0ZLjft1DNMYJWysZAiNnjXPERrt+kXErORjk5Zj
7xpRl4ETyS7jgstCWnYoKQb2WG+rE3MGc2yWfWt0A7vq1TLqg1kvIXcWSxoIkK007suLbjYaLYhV
zOGFSV8P+VXJ4qEK0RTT2FFjmT09FfakVt/YQozyMBBp7Hat2VYy3l5bom4MMKnpgyOUTJc2yABa
P7JqBQjpqbbAWm/3KtgH4j6brvqBGMyldUc/LVq/9ME0yvnkdmU1s72hoPwfMqVvW28pG+guLZAP
MHwtVwkNIplJdTj3sk53i0wsycXsU8KJoeSC+pXGktivmVHWLgbcs8xNiCTHh5kwVIFqTU1TvK4Y
U7AZ4GKTZ0BzKQlmC1NpR9C6FwDMS8MQ+VKnojeV6PC2MGtoJ+8g1poj4lQQSvBfk+b/uz/8piHd
/6+/EvQ31wcHaVNanN43+M9/vzhIqvU79JM4wh+QGHSgdNRcvt8cJFP7HddYDgKygYMFFSzKEz+u
DvrvqIJDbwlMtLaOrgZBQv/j6iBp2u+oBOEXOJkI4EMoUP/11X7h7iDU/CFBB9ETExP8wMajhQI5
rfOrQw/l+HlJlVtO6YEydwLl+u7IWaRJwC5whIDBoLjcQsUKhSZMVeM2hKeBlg2Y8FF4PDca2RrU
cjvMjfTVN1X+ELNnpWOOhcmZKLo1yFbZWKioIkrIvBUPcDoemgzJ+nNzY1xaEphLoN55ObvV4NA9
cfUd+ypdQVpD053ucX6oDum1dqM/nHjCj8d9ejV7a1mxcH/BfAeuYAS1tXPLM8Zwp6KAZam6VrR9
BJmIWdVcYkqujrmL940J7xL8cbj5QSPCArJJxpVUZKIwgXchA8VjjS71p+5BSRz5sf4MGCSHOIOE
67agrozZ/E3mKJUPhp7UfmAZLozgpcsQscMFlJe6TkpZWUXnSk+U2+yi900P5f+LeAdpCA9YBK8E
r2W6tw/jteaCseU/Zex+tQ2FKbALY8OAi5o724ntmEgaZIPwjItuwZVTB9x4UOJDXi5b+BuxVM5N
YWOCPQJ8GKgKWcIy7Xwp0D82nySMbbvLIsturtDeMSc7w/gvxJIb+XG2oUm7qMfcir4H2LP6zKkz
iW0IYmGS2gQNmaKhugZcjGAesBklAfcHczpv9JtPOLt20qV0iP7crhaKvoT2MZwJTxX/sVFbMISS
wqhW2ZyMBnUzlUIu9WskmYGBC1mf2w5gxY6aqyiB41admH6ZT3tCq7BiOZqwu6b62mtbABS+R088
7Mf3QZDUUQ7DXhYqYku5dOhp2dRVQBhq1i902KDWEmt9bywIfjShAtMPAHy7ctigiQUthUew/5hB
4eWX+uceY0NfygcL1Gv9cQt0IRSi35gWqt9UVdpOLrE4cC75qG+6FUTI8y7xaGv5cWI5uWoH49Bt
OZTQ0Bbtvm7rk61T50XfLHzJyn3+bH+JwPXrFtfmlXpPLRdzdmCRopzCJsCPvB+rhMD4ahlQSqKC
CQGYBUt42BIu3q2eUOYmUhHkMtQuMYKhkKcumwHM2pqMEHfOG3PCA87tEpdFaGy6TGXHsW4+5axV
HGAy0NB3TXkCWVt8gYLU1YLBP0eXtjhwN5YrNi4rq8FVu8ZyVYzcUgu0L3LiQqjVyaKvWvwfDrp9
Xy0GI6ChbOK/4tBJkWtML1tkpsmeFgEgb0cFI+7WBWZPoi+q14TbJ/ra9kT98W+T/N9PPMmYRxyC
Mk+G4b0K+cwHvt73GDH48lWhs4AeM44ZSM++4lFOTCzo6RXzjHIiqkuN1xFrOFBdLkKrIX3Q12Py
PA9Mxy0dRTtQrfr6tMi3738HocXx/SsoHBmPgitiEd9PJ19hRIFQJR1h7pSo93KM7aFmVe3MCn1+
39DK4wR8yED3F/Vj8OoIeUMzolSSGx0Eue3oTqHDcUyn4H9nQjhMEl7+mVWYAFY3PUxzrOzzuZs2
9rmoBvf9kfE+DYpWEM4QOxm20WH6z2CMSyo44OeKbonbh1bmcK5f+3IO8hsKqvPGxczSVid49Sny
ujzRNOwFXVxiIvUSYz12fQ5ES1vQR0ml+3/wGE9sCOdkDT77OlZQ9GgSpD7L56QxNxx/1elOLAhb
K1cmTU56WLC1DMhKlMyhgppOyYaZtRiJLoWGPhfGYxXwcZ07t1n2SKL7mblDhLH2llyzITrk84QT
YMgiJ4rlB1zXP7Ia5ZnBDvKm3MAArb4u9PYwEIL0RheT5WowQE2HYoErNzeS9AQGoPdf1aovarKF
KxdweWA9F3IItnSLMUWIINZnVIhwuCteG6LAlRHofnFOwelxuUyOseKwj9HdFuH12nsECx4GvjFe
A0Y1wVMsdI0yO9fhKfpLZMTesKAL0W/Nda1bwZ7lSoQY9BbWaOV2jv+LNcaxEUjJJwhGOTrpvY1H
yQOQkI5hYPunGeH8XgBD1/MCZjjLMtqibv0hDrMrAI52W9CwlSQFLVBceEEngTFjcfRpAGBgzsuE
ub12MFEEStNHqQRldrzFjriWAZ5ZEhZlm6k+NAlQ/NOX6qHpobnrIrE3PPmpe57CunOTz1bQhA1I
nbcywLXXxhNbmd8UMVcpBPwxn8dWGSsc2aS9gkCbb+rpdVxtCYiJF7XXcKyjpAC5KAREsGacb3KN
VBLtlZq5XFZa21k3nJYJVj0TRL/Vx/SivdBclN4mN7mcY2e8fd9vRP6tH/Z5Z5uAKRFX1XP7kVbb
rCyxTmScj4OHsqmvRE7l5YfYVz/xukMZxiH04JI79cKIPMgebKG5Vv0Jt4i/voJwKszoelpjg69A
4ssYA5xR1u8T+twoW4QDW4aEDa8wS55BIscgj3g1Jve99jGl12za5DQTLt9vnqkQuNW60YuG28n2
1kE9kDuABvz+Kvelq9Tt/Ow6k8EcrSJio4MAPsot3113KhwbFnQNEV1fgewnaREGccvJrjNkt+ES
dHvVxw7aVcfyg+1ObvOsOl3Ix+gobq3qbkuhfHXnoJmqIxihAS+OEHYGA6RMhnFKHq3siuUfSL8x
s75qwkLpCGw2UF4SpyKrAQ2baML1rBuIDxYUb5Eit6uf398bIt7/9T2Ctwxz8WDeAtiAv+eTx1jo
emalOcKPfp88ZC9S6mg7UCiA2egTeMf3A/gi/H6Xf9wwy6OaGMqRmgPBIANugpnIc7M5VVRJXhBf
OcJsfFQgASO5+TH18w+GN/j5jfYqs2ZsC7CsHficbBrgbVWBWocQDOzCwFVIwYLNSf4AkjZ0UFu2
dejzXfZmeSCNxKgu6jdEvAwtOAcbGa3614g346yaL6fdcrW4kRM/gU7Rf/9xrvkK56j8y5ywGRnQ
amhswR2TNj+iDPqpU40w6+eNmuaqGRvcIpzHBFVi0VfqQm5kAjN1ScBzB56I4kM2P72/FlG09NUj
Mf8Op8Q0NRRYeYQ78ciSgpl9jCbIMPn0wry2QYHJQvIJ/TYf1b3A8iAX6utQqsk9zDaFbTDuaPD+
d1gLoqdfQchnYoN2uGfN1DWhhpSaD63sa/bgptPGHheled6sVTj80zFP9IX8P9K+a8ltJdn2ixAB
b17hSJDtnbr1gmi11PDe4+vvqt5ntsBiDWukG/OwJ6IjlMxCZlZWmrWgax6IO3IrYuykcgBlttPd
2cFQijM/YLbNJdfjchwcAJ4hktZXVsCNpyy/wFwgGgCYOgNmBOUX2OVazH41wMIaCP74mjw0D6j3
ufUVmMzU5+S+D/5BWKiudMVZur1gOhiCkffWHQ+6jvVLgEMgESwCbCqTOaqtAcx1rxSZtbaoj8he
Be4ebeSlxTL5grSDbmVQX9iMgF6etGILB03vjGB8VQ+yU4CJyzZfYN+O+Sbtkp12r6Ii9zP3Yi/0
lCD2AH/l8VdomK+g7a+hzAAMPvPYqNCYRMPuJgcmsXrb3ohgPag4aH3npo3GhIE2IhiANMzcUoqD
yHUWW0nvgXM/2oZ20MMbbfleDN8ue5B8HuCJHKypYsYVH5F+eDR9GgJuEHJa38RSv/5+PewbT2wc
yc082UsOpqs+IukKwkcySCnasgiwHvBOYUtpZ/HTBWK+px+cFHGxYaJjy0IGFeupUaHjFFdKGGHl
HkOVw2f5JGHsHLRQO6SB+9pPvNAFDDR4TEuv8nsdGQu3lnR+9Cc/4Qz9ohFj1SQ/oRzQ91Kd+JV4
PDiYA5Lt57Mr+sj2PR7ELSOgnsqlPLuSGpxUgpasfm8Exm3+FDuZpx/MZ6yjufJzA2t3re+AiHEA
qD8vNiCp8TsOBgfIiF6kQLA7/R3UnW+ixwwCKegPxF9QEV1H+24Xuph41nyMmfhkw0fiFErYR47F
QtKcgj1S1l6YeJeuQjI6mTXfzrj6PcsA8piY1o5SYZHjstH/Fw1/i6P8uEByEWINYIQfm2D21r4B
zQy8AQQ5Dk9v4GDxbIqnH2XVIEJtp9JMsQnaTwEA+nxVyXa5pQRmz7mqyEnR/oNhT1LC0NDRpNtA
YxwX0whUGieLxqCyQNKNx1yG0fFS3E3aHycaANTVyfMb4IqII9QjpleTPhIXjGjlibZP2lC1Rx1Q
MeGgPF/+YucZDSAcSUNbweyjCr6A06gwTVmJYTVzdNpMvF2G7qPqo9busBLGMw3W+QHLAJjzoqpj
YpZ8yU1WI2O2rckybUTtwgSLyqcB8r3Y1YMRfW/dll/b9+Wxe+SjITPeSVBxI5hyAfA7qOZQQnCa
2MtDr2DlwPoQgTsSeZaj7fTHJne6V/m1+IkxMzfnggAyj3gjn/KJrK+VopNU8EuWi90uiC3FZ118
XP6OTM/bakk5woyHzYTyIvG8vnXn1+y9BbtgjOF1WfCzp+6pB5HkZZnnacrJwdLL/UD/6Oa1JyLn
ZF932btcZLymCsu/4W/Iti1M4gGY/dRqunnMMzVE6gkIU+WjDYCs58yiDb/LnPneiB3hINviN2MC
fBLHYtnf7bdoymBHLamtfIFrhF0CNLjCkdcXYIQ4f3GIBtnAxGw6eUyfKiitFnB3Vh2Tu70R+dGU
Sa409O5lIUxVNkIoVUDmsqRdBRdQMP/ctp2bK9EzKLc5pWSmGKAlYcYEkI941Z7qMluhVhYdoMi0
uPwG/omdkLaA2DFjTgrHkUM/w5YlR00P/RlHBaY8+uEJKBmn70n55/1DLNZgNxcKoSWP/ZpTfUYM
0rVAVoScHu+RqHRU62eKGQRBQoEFBnn5IzGqdBAnY8gQs0sY5qBbAVMyjpmsQFxpfVHXCa9AAvcA
KufrV4Iz7aJ7ebKjXeeujaP80gS7O2I49/KPYJRDTn8EbY/YE040jL07HUDXAsxjX/eiHf4cD/KH
4lRuDBDE6PYP99BIYgTN0XNDfVLDCjBln7GOhTt5npAYxaVfL8b9aA5uPyWe0f6S4RGisO5E6Zmj
6nmGDqmqbGJPhHTD6Ut2LteyaFLc6JMzYkjS1ix7xEgtaIf6Y/yt+5AOWJT0Td96qW55LLD0rtE/
KgOEFl1GQJaYInUrRHJmxG0N4Z1XlUiVcpR/GrcbnPBWRhZcX/MKsIw6O9RFAwTMiainoW18as1L
ZcRNI8A702C8mpykcbDflOEZgiwDHQQ3txcAcBUu/3nHuChOJNNxIV/w6jIhWcJkLDgoq/4PcWb+
OU0ChGriyUXa4ae6hU0iYooUeGJYZt+nS/1jXETM3fLqP0xFELhgL2iG4xhPxViqOa1rlY9OHQaR
jiJh/XjZJhmRDQu0vwXIpwJSVUtjTG7DKlYwfTV1+alVy0th1CvHz3mCqAQT2JihYlQ4sFy3XqZK
OKLQjMUe7noiY34AVkfQHEk1C7VAcqSbtG9FwSUb4xpB7co8VIcwkIBlsF4DnIJzkbIyoBNJVOSy
umQozLnCfX2NireX4UErdLYCceQ9rQR89k1GSnsikbK6EbNqY7JAIoava1urVV9TsWKRGFfJYn7P
RZEbncn3px4hkAhyKFKxJpHr9DS7qipy2cJni6/qQHdQqQ5Ge3DHF4KjysvvGJ1bfDsyDqvgK2Hy
gip3SmDtM9YWr5CltdOnxsOe8H7AixWLbZ5qazvtizjXzYDgzCuBsd7sJ7IpV0swPopVK8gGvyv2
QK1b2fyqnISucrPeSPdJUIx2FMivpVdem874+rPexZxXGMvdCYyN9jX5d9YaFyZsshsD4lZVpR+D
POzKVNpfdnieCMrh5Qjr18lA7vyhwdLbdyHmCGA5+lYHytFTSVvi2IKAses/i1lW7WIqr2GanEE+
li98zeig2C+iwk59r1BNtbjOIccwfswZOoy5DK6GYjcvhVegrvUXx4ZWqoJCPIGao3x9jcR21FPg
mKVD42dr65mWf1kC89xM4ADixQ8uHXruCUwNLdDSRkQT6S2fgNIavUp/kS/rmFT+VwalhTxpqrnW
kKGvzS02rY7jrLthbD1dVoVcr3TQQK8CDD1oEqJxQYUpsss2pDkOq0Tq6YxYRnWLTIi9pZcB1Cq1
oLLTKune7PX+YegS4f6yeNZJQioQmQCraGgGpeVS1Vi4hvc4ban86hTppdTrQ63yGnlEC1pLJHFA
FkVLzcI3Ow2Nfa42aZ6ug5NVN017Uxcg8cDOfcV7kbLUwSAsBnSxTYwaPSUn0+KsVhfIEe9HVwbf
ofADgFZ24gDP/ma6IkUuXmuC9QG3IqkPKHd51k+RNHw10zpghSiAIy/4KKIsH97Kod47elwas6FB
NTKm0N/Wopsc+qMBzWbPPGZuvsMibf0/8CSwouBWMHWtKT32MdZJHBwLHRXwH9pFzftsrJtzK4LK
QVuz09uZ6GY8rj7J8dUgCgZXdAufn/Ays/vf0vB0pIxx6Vql7qBQeTVj3GL4NaNeodrti+4TngmD
4+GsD6cDqgSrngTE6YtZb5NkzQpQiidSdjVSEbtJWJONsYUw116I7bo8/rzs0My8YCOOHmDus2qQ
gDeLhxNIV9YbFfPLqKV5YPUFCRHAZu/U3EfIl932f4EYZTngVjp102RWCoyoBSVfGRVZG6tteA2r
1Y88LReXoyj5p+iYshVF3c7A7JLkCnDdjngoHmq/ADqJboev2Ih1eYCwPK2oezobVjHNO4iy2tD0
Fbk5AD0PxWYz4hbpiTedaaXhnQRMBTyZVMrb9E5WcowiYs8cTDrmu1CCrA6kOaAcbAtbfo48UIJg
cGVu/D/GDP56qEHqv7JpN+wVBZT1kL2AbCnSLZBXPa/py+XvxkweN1I02v0mwGZibGXA45qQOSag
dSjeSfccHHy3M2L14luEewCe72ikgGjzgzYrppFNK1S6yfiKSgVtYTGmTF0ExDS5cYylBEUSD5aF
aTMbEVS8Nsw+ahIV/aRizLx80O1F071h5rWtyC89s5eNGMpeFDHXyriAJv1rHkSrV/4kS0Z6kATK
wWzd8VMEbHfs8Z4AzFLU9gQpW7GmJMnbCXLVe/Kgw8zaHugFgAlXYZikUsF/0XFOlDacNp0EoBFA
JIaC7BSS+sZeLc6Bsq7zjV70AE4vmHGvpBBC+AWVfb/XcJ3zyWGZl9BWDhW96t6I9YR8N+NW8hW3
2hneuiO0gqTJanAHKDgGT4/8lHI1VasEcUAQcYxRdpKFc3Dsr4PGPZ6iyPMUKkbWVTpF5hoODmqU
dlgBjXl877l1WJ4UoufmMq1Rs7aWHFLUPkmcVJHbfWGMxg0IjlvOM4ZZk0OxnLwx8Z6XFMqD07zS
UmEiF/djZX9XQWdGChfmm4UI3AXac3p4BHcQ51pj+jOml2QLR3kOGYXN1Bb9PbTDtVbBR7peOs0d
m08jGv6mJINe338k0Q3/tFJ61DghKQ36QN9Zdv6Gbr87AtIN3IjGr/aZt3zA/HgbiVRykAxROQ4r
JPblWzKpGPV+4PbaeDIov2p6PBm1Alf1nIl7GbAcXe0rxZ8vIBCOst9nRxm7Gpeq1ApkWCKeUMhC
8zcv7Z53Xkyn3UihjB1dHJh7ifPSO0CFYOO9H584lzEzidqIIMe58Se5ncJOsiAiDgBsSigyC697
Vg+KW96aQe2pr6I73fafsycjr0LyyrtIeN+LuonFNOulTsJJLtrgiWVul1PlLRJvV5IGSfsnt0E1
AmtKZKTToM4SpOpipbQkcOyM1+k6DHJ7PYxei0Hc8ppX7mReIhth1Kl2Zb9aIOogl8h8Rd6E84Hw
05qclh77Et7IoQ5PT9JyDokZklSqTzyCIKkClgoJYnosarvwP/NrU/QuGw1jEZZY/++zpAJjp9dS
VGkk1D9aH2QwTflRYk5I2qkfIRK3Jugd8dj8uCyVHRjJyCWWYbAfT6WNaquPNYa2RieqpF0m/FwE
C34RjMLnZTmM4Tui3W9BVJRSxSU2Kg2ChEcJfNg17mfRy2/VN/On8Zw8q7cJAMclL3otr9trIyDz
sssBQdo3b3itN2bZfPtbqGimNo2F8hB5Tu1Gd3nHQvf/vXPivXaYryNMRHC0Z5vub+2pyDaKuHyG
BBIJ+oFgE5bsZB/pX503dRfuyGrEfASzpysGQJhK7MqXPOm5uItv6ofudtrzfIkZIIAIiUE9DGgh
6J5GKPJyHpoREaoW74rpPjWOhsRpWbMNeiODOuZcDRc9JxeTuituKhGk3P0RgF/67eRiN/SeJGRS
IAS8EjY7w9jIpQ47XzHEsMaQCy7wCohUdvTQETjF1AVtaqc4GK3N7egtcprbxOXOUDA/9UY6FRJL
sW9HM4P0tb7P+u9V/TTMQVzeWc3dPB2VhHdpMuaJCUwAkPkwvwtqxK/j2Fw2mEfJdT238L48KL54
P79OHljmQTEENFXy/3xMiLnKLrpLruIHzcl83DmgM/3LEhDKA4hhgIdA74CKYGkryx14csltUDy4
iU22M/TH/AHFAz90uCgUJDbRj7StOOqRlmag2Vy0L3H5HTZYPcKTUz2lB65FsaIkygaEZwP4xRgp
PfUWQFwvvSgog2NeqwdQrhT7ZhcGVmdr18ZO97vb/L58Ho7x7nLYIOd1piDG1EDOjuYXhvBPxY61
qfR9jBshA0h5LOziBpBzOcx4+FjCP9/ngxlthBG73piRPiNdaFMIa1PltcnKtzGrnxVj5DxoWO6x
EUPnx+i5RgmwL0mZUAHtexgQEGh5z5tjYcU30jPEFqSG/jhd8CmrwRSUHn1KPel3CnH/rPDCQeUE
dmYCRKrveM+A0kihiXn6tgWHnYj2OFaidqo377Hdb3/Bj2D6k5fVkdBxZg8bYZQZdoBkykQFwiJx
CMQoPxhJ93bZ5LgKUUE7Rt4o6jLKcJqNCoRTutKRTNQRcrv8nlcB/KrSXtKICtXhak1TRJr/GOED
+J2j+LWPrDx1wWMDnnXFEZ9q1Dttwiqf+PzRH6LNJflUsI5MAxB6ZCZgwj4bYZQHRtZ9EZAoaQTc
gMX8fgBihSeTDSGaJSSe66YEQChp1+dP5mH5VT1njnE9ucsVuIgxhZL9uPw1eQIp9RoDyJ6NjLQj
1n4CWs+WV15llSeBzsmlIS3GAiYpZN9lIVhVThODGS5QLsCooISN3K8tik1UArzzsswjSRvH9LXP
UDpaMC+bNKudVRi01gGzmIl+K/N6yOxbdSOY8oNK7uKulCFYvpdeiVm2QfSAyX1/PNaP2bP0bTwm
jrJrgikAq1i6H66wnOSHD+n3jpdHMc8Y3NUiwOyxfkjPJDRavU5jiD5z+zr68ifKCs76rd2PcIsK
sSb1olte+41582xEUpEmiyQLQLkYAyibVOjtMVVMgCoAWOStW6vyp6b3pR5MglXwXpSMuG2gpw7Y
oS/OV5qyS62VPhoLATljsTpSujjaHAV5n7t/7BiGRB49SH2B00VTEVSDmgPCL5kwDyY+oxHnmav+
eFkEU5ONCOoVGWsh4IeLGFNnA5C7E8nrh9UpC8O7LIaxRwS32Mihki6rM7JZFSFHxcpNjadqdtUE
hRt7/LHurwkAKlyeyKISEiXqAV0sQdbo9zJeMWNQ4uVU74uddp0/Wl7yiwCASU687zF/ZD1ZFeI2
cEs5eRGr2YHfgR1cYEhg84KGR4mLYaoM4FI66RUIHlxAYApOCRJ5tDnAWpU64R5MugBqH34AcMHX
H0Js2B3JZjDn7BnR6eR3UGefpUom4FmHR50T3n8xNf7IXdC47FZbn2ypsLF7shsfRmCxPgqpx6tq
/pdv//scqO+R6eU8zgbOoQU4QvUgHZNrUljvbvm9HZY56xZKPAbBAwTSyWl6aOH9rrfRiiPXCjes
H6bubTZ5NFo8IeTvm2hfTyDUEFQIKQbFXvXaruJdaPiXvxpPCOWY4mh0PS4NrOsU8cMqzt+lrv5V
RstfiAFWHUZdsaOLcjCV2gCBuw2FSpucaC6uKkEIjHy+R4GEY4MsE9yKob7LkBRRLCgQQwYYSFHs
n14Rz+VYh4a0HRPLGuiaLIu6EKyoRCdihBhDe5iTJ7ELUt6uGFsEwAUxegQgSnrKZDUHAMgvygRY
c9TY2udqeQy198vfnnxbOoCBhvdfGdS3xwA6kJ8tyBiR83XRt1Kq7HHO7UTgXNo8ZajIsBaRWa01
BIFL0+njo1Roj5YScUqVPCmU/w/S0khorOGOSfdCFWAdwM5yHhktTwixwI1TZmaR5q0IIWC/hc/k
dqWWDnAQ7cufhhjqf/80AHI6FdOnMmgfK6LL/MPsQgcQJpxrg/nxsf2KMicgOlXawNJIWsEBAAna
ZI23iQi04mKIGidRsFQjAqk5uKwR8+A28ihji7om7MJYhUbZvooe9UG0c5EHkMMTQhmatBZiKhcQ
IpYAEW+B0BsCqEzkjIWSf+Xs42xUoQyty4CUH0s4uhUoegCM/6ZNA+i6V83PQGsD3JGE83JhFeHx
oX5/LMrqktkqSnmCXlHhZTforB6BdOD3e1my9cGeMMU07pZ9w3Hby3oi5T41wq4yG2A3QWrfqtfa
iqmiMEZDLT1YQHpWOfOjLIu3sHavYoqf7A5R9pFhLbizJCTZ8XqMlxRMRLyaDkudrQTKOJa6GsQR
kF5OqUY2OA3sXv2+1pWzhImrcEsHLFO0sOoI+FukZdgWOD28SVSqalmIPgGoLlzxunEwVoO+p/5K
OM75C95fr4ETs0RtDIQ5SABRlwNuCvlFm9AUrtgriusVrwTMtizaU4XJ26S7QTnNSYFanyfgZQgr
Wxv7YKg8tSt8YbwDCIltpvm+6Z4HI/aVZvUbVbnt5Xq/AIlIW2/r8Nc8J07b/qi15Vjpkl0MT+b0
1kz6Y4zmO4ZDXKu9jYfMXsq7EnwNYLAYuse1/7gcQc4sBPphFwsFFw0FVdWkzBEg22ovAfndiRXp
ClD7V63My4bOJ9sgA2eHwAcTxM4C9dXCHlNYZaEjHbpur1RHCnRkstWBPG/Vj9XD+NettdOc/yF7
Zmm3lUxZJ6DjxbUPkVPo12UgvmBQyRUwMRg9VSCfJLSlvKbHf9EVoxQa+HWMM/ArbR6aapmh63TA
2pPskV18DRM2hqMcWuwDYUrki+122vNKd+dPp69j/i2aqidg5yCrpQGio3fpFWu5s5vf1UHrkwWD
bid7KYYEDAf0F90HsDaSu3SvHmMU6Xkv+/PASv0QKi8VigbnMuKHxAHa0u/ZXsK+eue2R7RuHc1R
ntGXcS+b8VlggEg8G7DxqX4hjVO6zxrmi5LUwtuhb67L7Hmclqcp51xRX90FOhigUARcQUQgTMlT
zqLUidprIHdD2ycSPLn/USROhiUz8NXsMSeGtjFAE2dXviKkZzInEyNeQgu3ADEB6jyCYUxPfBej
ZoBOZEauZ/xYw2AavL6K7crglMMYLoPZecysA9IWMNQi+fsm4KmxoJWJCLoIy2iOaqftZZEHn8AU
oUELlGFQz6YXvgwUy0N1jWanNJXvUzjeLgqPwO3sWiJcZ5jDATkobniZhsvs+0VL4gYiag0Q8NLd
LPV22APHCzw1+Igc62NKMzEfj41qPCtoUPZ61YXYLMGWUFiiq/ahl6yD3ci/YtHaNVrjX7b18zc5
lJNRnMBOCO5BwOydfqIuRcPGAr+JU4brsxbNP0djeUj78r4t+zdxlsF1IvuRtfq1Yhykmrddw/C1
E/FUODfiJAbgO8RXsggKoN5dJ/Aq8Xq7PClU6F56fdIjFeB9YPICu8mxSndSYTmcoyShiHKqE12o
rDMfNDBMWdAFoKrD5+qW7ryXAwVo/q9YGMXWAW9thKcWlXSayVioOaHUEVFZHYXbaQV3E8+Hz1ss
xELABUnwSchDl3pLA8Z1MPHYBfJhUH8RX/ZfdaIIORIfLYSpElBIsWqPIXlQJp2aI4YlwVgWAm43
G8wjYO3B8DrcNfrqXf5W5yU5otRGDmV3VbosqhQPM5bXQIpkS77kDpgHwja1I0S27mo7NJBuwkcc
KKhs810EWrg/x52gfgRllm1YlbGoQ9lcavdiAl6Cpii/pWrDydx5h0oZZgwuswm8ErPTdFeS8SCk
j+bKeYkwLpST86RMMbHKIi7CDkYiAGa6V4x91RfPXZzvWqHcXf54rKsTwjDNhTFTTKpblLBVrfoa
eFSzM4CjwpVapEUA2N99FKq73M3O+DldTbepZ70NEefVfz4k8vXJ/iMaAH2n9jnJLVjUJ4huPOPW
3AHTe59cJ4dkF7+bmHoCEOGx3fFaKuzv91so5YF5qocg9APb3YRadrG8TuqvedpzDpUYwVn0+vdQ
gel4qpmpjEBgmlD+ybEQQ/DspB8mkDy+5cfmSnLy/Xy9HI27PHL4hXrWHf77e55h6WSlLqtRQg61
jwTcqckkP0qq0HLshm2j2K4DFSvAhgl5zDYbmZfZMnIVbjDViz1nb0L1IRoPUvyLc5JsdX7LIX/f
ZD1ZAb47UcdJLoflc/EUTLeA8xHruPfCffNE1vcVHkTvf4lnv2USE9rINIAd0hgEtJ8gJTRgeMTq
xJ44RX6LTeDb6qnDVMvOJniZlQu4iIe0sfGy/ovUmQAvEQx4klnSW596ZkydrCMMpMCA74djAhSM
lfMZmd6wkUGF7kJIJzHJWqQMJqA3AY6JhRU7nnksyExrUUFui14uegh0QXww+7iKxmYGcr/xHhXN
VVE6ZQ/i3lhtOBoxXW8jijKYGlRzaZlBlNnO+i/AF2QuYA6VK7WoEsWe0nUJhFmUAEAOIKTLxso+
zK9ZR4ztnIHbZFY7LfqCe7A3MF0sfle0w5CJfyME415YCQBJDJDMT41zbaKuDxXoN4Gyeuhf2uFd
iRpOaGZq8lvIF8zBxgNMM5W7oYdZlNboGcV9gapKZz78xXEB/wUTNCLGI89qYPU4hRhgQ4qn/jK0
68z4SJe/eDMRiJn/iDBOD8tQW2tpJeT/5drYUx05A2hg/0ILQGRIMhYSUaah84G+NTHZgUR1TK9W
62MAgZ0ByprLQshHpe4T0BoQMi7kjmCFoC6tONTMfBaM2UmALCIkniTPQAfWtdKqfuZ6rYjXUS2E
pbto1TijlDULsVvEhOT18u9g2AXGMYBOhXYg8PtpDJmqBnHxLJp4T/UoT4ClZjLcIvUvC2EpC2h5
QD4gQUXHhlLWMEqxrdV6wVxVgvpIgrZWvOeD6DJiEoGW/1eMTNlGrsmKoBAx0zFBRNeU76L60k6c
2gTjAiOOijY9ycMl2j50uRb0RKoWtLas0lGk6iWLTE5OKpMjoe1jK4QKCssEivclhC4gLL/rvinB
P03pzsnuwekKAjIBxbwqSPdJbYv7T3459nyaiwD1/1aTjhhhJBvgPoaa1j4Nis4H8Psxw2iA+jR6
5QNgsUTbQoM+3tf36B5oPy+bDPOQQWEnYZAdzZ2vJHcTrxJDNoxIyIG8jJW96lmZeKxcPAGUl+d6
vIZFVSwOChvgWI5BsMhxLZYE4JUC5gSjDXAjyhwrQUvWqlkRDdcmEOflepgtTjRkee9WBJWz4fPJ
KGoj9ZXr9LFVV9tqiu+SOXNuYJ4m5O+bj7FUViyreFKArTazo/jBLO4vf22W5271IHpuBGipVbVj
BD30pYswFdu9lCj+m1LiGHnMKe6xzwz7rAre0Hi1Ux++6MFCnBdIpwtttOv4BpTXqFdxFGJFPEIV
8B8hlPsOtVgAixlCjCYwVizotgQM+ZCkP/I2Aep26pQdd9uboxntsercWZWVQ2iGtu57e7dcYxW6
wwxPflMfgZvyVHpZiUoIx87PNzAQKQAWgJcmHpy6Slcl1gEbgEUhgkT9RbjV/OW6eu6P+XE+WDvl
BfXZNx74PCMjNIF7JmMWGOgjALI4NRdc/VInkKeKEhe2Hv8S1GyvTSuQFxqwN7/LSh1ctk+SVdDR
eCuQsk9ZXEA+SwQOnQI26dWuxqfenECbfNSjt/8/WcRXNr6gy6sBZl/knFm9Onr0hH1A25TfFRGr
DyPHF5iOrckY0UbtCgN01Hu9Nzqxz4Fu5vT56A8iUs+Kk9yy6mNAvQSoA0BnCaoidfen5qgPgwyj
7LzFi47NAaB4D+Eebz1f/mbxXnpMF9hIo2JuZEj5Ui7EBSbDLodf7fBjjbkoVkwpKAeLKAjgUUlX
1duqbMFdjHdc/7qANvKJNLtAW05WfZJA9COnwLw4j8eRZYOYpUFVD5kHpuEp1dDrKiTwpuPF1VZY
A+mF62q9SSqxAIrFpO560JztL1siS00ABwGKRsI+Cib0Ti1x6NSuzgcFibAq71IZlZwY9UBV5OQ6
TDFAMkcSCsR4hJJTMWlq9qrSC3Cu6k5cVJBWF07PBYz7aljTPox0nlzIyOxBh3kqxpQWcGDWyKgm
LK/IuzIwHtsr0xnQN4wd5TgHDeatsivlMB+aQPi+egVoLAABsuNxPbCcDg8YUGZgEQRdDOoJE2Eo
1rLWZnFw4k6fPq7m6+XvxhaAkAzgM5XUpk81DWcMwk/yvDjCkHpq27iNxomHrE9GYD7/I4GyRakc
MyzQQMKQyLbQ740KBAjpz8tqsKqJIEDGKclkUg2Dkad6REUidiCBWxA6yqB4kN/BSet/xKS1OV1V
gG0LbzDZ716WylTN0DDmB/fGdjn5+yb8yolSAoYKQkO4Wj1/j/L3ouQcH/MDge0Dw64o0uICo2QA
3BH0vkitJ4CI1A1GWxWOBPIvnBm7hRwZSCUyGoyUFpMurVhbgI2RbT0yRzz4yR0fQZl1WOgqAi/N
AGIVABJPFWn6RWrSDIPdIajepBzsyIJ810Sqf/mbnCNBIMPYyqFcRiinsJ7NeHF6HzUS/TDsKkcP
tOs0t61d5Uc+7/x4ilFJohWJ2hBWCfYby6ywB1z9dlmH19WoPFxWjWUKKPnAvA2kUAbdPQ3jHBtP
YrY4KNw9G3n9PFj5/WURrIYATu+3DOqV0CKQo6aBrzT6k6f4pY91sx7g2tHzfKy91RHdOXJA+Ga9
8YjDmNqhbobeM1YdzqoLaKS3k2HBDNs1cxbx18Db/mV+J4DaWwpKCyhvUXYuZGanykO/OPMguFNa
2Vb9cxU49+A5Ajsxv40UyszXuMxDlG6hhju7yb70h3fCSrWSxczdWNjFq3wbPyhO41cAgJ9T7/IH
5ClJWX+dFLJcGyQOVj/jOigNbFENnEuYGDQdMIDbSiaUsJt4xrPQ95PZt/2wOAvII5KxdipjsRMM
OSbSnaaWu5THsMQTSHmYOtVYXzTx5UJBaYCVXO1bCUMWmdgewkW5rRX5o2v/5tG/1ZIKvGPdDeVq
QKgA7pQCYL4J6Ir//GNtRNBTXnne6R1KxouT4DPV+s94/lAx4nFZCMuvtkKom1HMpaHpKwjBdKwf
duXDZP1FV40wCqKOi8nNc5atpTCFUiqJiPpJnt+k+kWRXi9rwTQBLM6hvo4dIfCUn94euLssKVrw
NeL4fdQ625o/LaA6Jwv42Od7ZXq6LI7lRsi2/hVHeXEu99oSzRBXNTe6ejcn13L7531ecyuC8lRB
lsvGBBuqsxo/SvGXNIMnpvU6TtWH/NAzX90oQrmOOZetkIeIB4Ut5LXTNbVtWFecW4N3WpSrhEab
ZZOI02oAgmeEb1X/KpacSipHBo2Dn1sAHw41IkN+GlDhk+Zn0+DowTosy8RIJNJI8CWplB6RFVVL
D/4AJyt/ZnplN4DAryI7azgfheWSGzk08laoqpFuCpBTK58FGMEHXi+KKQCVUJXwFWJ5g3qNNb3y
fwLM4rFGUOm4YE6sz4Es4V8JVFRZhbpYpwifg+BaZBamBtLHcZ/b4L+5X9x0D5ZbT/ybEUZUjn5L
pd4SFvrBo6Z+Xa6jm9aA0pD2o4159Je29BTwugOc7X+ANyCueOpEsoThO0CVA6IIg13kuDd5Pgba
EiOJk9WJDQNFHWPRk9DWIyGVbQUMQFh8KyQwr2MjDIyKU9zquTOl2ZI6sZwtwNoP5SXBnkGhZMe8
ks0IK/1D9grK5Xq5EoxGwN5ao0ecbPE8YpIfjeE3cI3h+UCnOwVYiKtWiEF3SmDszNmdin0/Rra1
dl5h1TsTDdjLQZMlkUxkA/cWQ4om/RwKNT3OwSKyOvKc+IL63Eqpny8/mzi6zuPe6bXOvSzw/OXy
9SwGqSTQIFBfoYywQj1K0nprddQ8/RDHyokwRtukHyM2ya05d7Kw3Us8QJtz34JQoDArmobXDP5z
agyKsBSjkMaiY0Tv6vSUlt8uK3XuWfj3NZCcgrZMMdDuO/33sZM+CQkqe84I4DeQcN+JZnQrq7x9
2/NYBzFYPcAUGkYxdZO6fqJFGyO1W1fHqiKnRzUq7hJvVHYaeDf+QiF0v1QDsMwYaKAkVaWq94Zg
oECJK64JNbfr7ntB4NgC87NspFAXnZBnlbRYJnwUxa7pSe8f/0IL5PW4FaDC2WSNXocgrkkVlBNU
zdoJcVG8JaUwOSXuDF5lklEIBdUtJtUlELLI+ECUDehlnYWzgumB7AWwI/66z7DZauxWsNXxcSB5
0ujKriiUJZB2IQ29O/Av+t3OdNed/FHekOl/Xm2SMYd+ohyNqRKtiZzlVirihZQ+xapTPOhAhYof
+8PgLm4N4IkXPhYro0lKpGISGHh1sEMa9ygFDawhNDmRitrye5Y4+ZtxBLRnit3hpnWBsD+/VH7s
TbZiy4f5F384i+HZJz+Bur1WYVWmRcVPEBbNXYvXfqpd8IT9cb5/qij1gp/LRolqYjsjaqPzUGCo
h5O58vQgrri5Dgc1KTqlhR5N/VEP+0qO7cXkpEiMKxdFJwX/A8ESYco5lVHl7Rr1oNV19PZhMUY7
GxaEdFSl0FKuCk6E+irCUxf8iTQq3a9wfwiz1RDjaMkGU+zM//CjKSAnCndjQEBgBa9xJ9c6SEdw
XShX0SE/Tq/V0/q9doQgAscmd6qV0S3Dt0RhzsJWJGCVzigw4liN10JH0HGQfSxfZKWgFK9sLGG2
tgm25vS64HxdxqV6IpOKPcOESmGZQObcYf0pb0DJW8ToFmfFnZDm3xJy/KVpeCryicshlnElbSXT
cWgIVzHWBoTw0Cp8uX1X02Rnqp95EXHuCka1+ORc6RC0yHrVpSl01OzRXV1QlnuCZwq2sGK4UHLq
mx7o7yP29p8ua8g8W8QeEXkkpnloXkXJKAdApeMqJJAN3U7wlF0XyHvezrbM9NCNHCoGyI255KUM
/arP/gqgiW6o2eE18JK94gYNDJT1xr0J1HSM1lRt0KJK/v9Iu44luXUt+UWMoCe4BU2ZdmqrkjYM
WXrv+fWT6Dd3moXiFK70Flp1hLIAHhwcHJOJm8UGbVHsi2L2jXsZbX8fS+acRabJcW7X+KiSkdxN
cXtTCDmGN1o28TlXGLyzqJS2CCZsq/1MdlB8gkDMT4UyeXH5OcbE1d7yMkyOFt5Qg1CIMaC1++r1
z6sBTFEdRWYcWJQDDG7Ta0kf+woiF05Yv5XRYQnAVW3EAu++cUY0TLSoqAaBXwB0a+d+MRvloSkS
U3aCHF4XMm3jBG2r8ndgiOjl3lsAOKd4BsV9uShskaAAl68TN92jWmZ31mi2dAQXFW2iBUn1PH5M
Gg01xSD3tbD4cv2sbLwmWJ8jeFoQM0K6jAsb82EGwxaGvRwjnj2Iue7CISno1JbuUMophsUl9PMR
wQHdODhnoFwUGSd1NmEkU3b6KqHz+GREn2vrjwVdmAIp2h6xKAMOj3BxgBnHjZZZAGlH3VUDDEnk
rcBMNk6d9t4OBZF4glwG9+0sTGmTxrTx7erw85SVX2ZT8a5/ny1LVFSw4iEJjPcl3w0YVBBTiWuY
R6YobkdiuhAoO7cVjQ3Rhm1+lRUUt5ooDis8YBmUijGB6cegfMGshyAI2ATBTDZe+CxtwtenpiyQ
lbHEyQqzNnXlSHtutfqLLcl/fssxnXNM5KBYjpc592hdxmlWiwCfRpfLuzGX7/FKO2nD+DVt/jzP
hEfkCoozNCUvUxlzbwg4+2CXgLJJL4lg17asYA3B+aNcydtQ7bEaeCU3LVWqKkgtBAkNxh9/bm+w
AUSDIFVBlYg7mlqShniE4dSQzkLn+ETn6TFZkl01iMhoNtoZWa/6BxQXAllVnmVDBKjxmN+jBwsj
uxVtIR5e7lK0MYZH083ecHkimfKre9U+XV/oliGu0PkwKNJLyG8y9KE7mfn3sT/FqaCCs+UesI0a
WorBLY8h8/NbBH+ogw7dgE7aLV6qpofEjgQQW888DQ9YGaoQNhq++MaXPF7aICMmRvSf0/vxnvFm
4gQj6tCgA59AYUdyjQMpvT/fPAMJXFbkwxgm3yBSDVqk67WMVs3gc9m8Sj0oXvS/OMFrDG73IN2b
V1IGjApacc1iuGOQOTV8+CQqfG19J0zkIuXIOODQJHj+neTeqqGso6BkWSWPKZ5CZCwED61tCPQI
yWgyQQc7d83OraQsUzyjzFU338Mg/zxbIjZTdjL5QMLAZPQ/ENzJ7TW7RZIOEErdvBZmejOlEHQi
y2OXdl/6Tj2gKvVfroo7wXm/KDECFfRd54Ta3UKX+W+u2NWq+A5KJU3DatSwqqD9nrT3eiWwso15
YuQ0Ie+lsX44lKs57w35QzyNiwEHCI8UFSwJIYbjytton30Vqh8yN33xiVZYnBuPa2WM0xpYrQcW
mZrmKY1cRummOVAqR6QJVu7rB3Xr4livjjNtq5ptaZyBqEhfNelBi19wDY6igfNN69ah8sCq/uhM
4/YwjGSU4iPwhExQUA46vIJEQ70aq6Vcbt0HBLd1NkoSVZcBomm9vnYWd3kh4DS18EJ3F5/UIPgG
xcNPcNfgYQtW6juwTTwVYMTWdsV98YTSuYr2JNsVecKt5AHs5+OH8TtcK4ORl3BTBs0OEggj9+Ev
PEkO7WE+NE6BxJ5IA2P7m34g8o6RSIOh1my3I0LN6RVfhA4WQZFE0IvK/qNre85+yCoDpSMxZOUN
gOb0MxhAC/AABiKSnm0MMKNAthjkAXzFuVaDIiqtEX1rarkLq7tc0VwtEQQ1IhBuIRIZlSlgfgrd
FgepKx4GBZ3zjSJwh1spXtQrUJRB+xVYX1TuHIC5cUoXouLLLArZGVGUYAJ2ig9FnStO2fTKzpbM
6CZkeXl5SeWHRFPql2Ew9bshgdDS9bO/lX9BRhltjaxhAOPjnHu2B5QKZAPfj9xZD6Onf/NTLzza
jvUVE1qgZDEceT8krgB108l9oL6f5JXVtI0OcY6cbYJfv6nOfDfcGJ5Joyfdfx8lFcRxm6cBEYgK
5Rk0JPItieWip/VSYpHov6BNUNAaEnJKcBtYgpfyRq4Uu/kBxH3cwC6tMiG4iewcdC5kcZXul6HP
bgDCFUlY+d1EA/klVK5VsF+bXMCQ6FVi9BJ2Ud/FTxJkxG9b8L1nD5FrO8Xv7F5hWfQbeS9qMnkn
Pb849CtgPozolbHpLACH36pD6bF01eDrx8kFJ/D4yriqFZAXma7+bEAxq2GkvJ521FCOxrt0L9LP
2OD1wfW8+jmcDZf4ugoEtHB076KX7KcOOh/LL4+sM3j0d+Wx22Oax9Nvk33j1J9yv3uMfdEluh1k
oxOQtcXgdPPpIFVv5ATzrKzZUd+Zx8W19jG0JIx7bbc4/YH4uVDNfetKNTXW7YN+VFvm65PgLlPD
MCa47/SfDXmKexFj0mbgs0Lg26IMu1PyxbZwcT1Aq35fuMN3+9XaQfz4lyhTuuV/QdqD6RumiHFB
borS5DJkIx5C8hL8rGXltpoqP8xFDm8TBm4A3cD4B893fl+pedHZSQyYfGl8+Pxjpsgu5sxFbp7Z
HH9EoOH4fzjsd6w8XGflct+3wGk9KXPIsXvAFIVTOktOu5vUYQy9oeYy8aF3xhFRrncz5MBbheVi
IcJrG9wRnZRsyiNDY10hyknxjdtlH7nh7XKcXcOZXmNfRIS7ubErQO4Q9lVfVnMOQLm2H3LMgKmN
ertYIrr6LVe+WhdPxB2Uo1xmGWCQDaPdEOxKWfWLEYppYUsFtxTbo4tv+LEkfgC2kSQzx8g6HmR7
E8yu8c34lt6wqZH0LtgvTvUte5pvzX3k6aIymGAz+SFEpc5Ha4zZZi6LRie92eWtRGgsF75gjdtI
OiogaCC1QZ51bqftqJhzssBORwe1iQz3B9NYrLzwRXHwpHZmClIFkXVuOi7jA5SLtfSwjjR1ZqBV
QGtlooYpuPFFy+KuxsrQQ1IPJhxXHDa017LbJE++FJLoabh5zFcr4Y5ZVcvIhqXA6YufnfWjMT0r
PSXDUdFk1xq+d7Eg3N72yCtA7piNhCzREgMQT5y3HGIXC1RlGEfLX9BNIzkOKhoLE1NIwCFUPTeN
oFfQ/RCwowb2m6Q3Mc82gU5BRDG1+amQlQKFJMak0AZzDjNFslHBUeOULeq3VlP2gTpoNEj/ykFB
Oxtj81BHRQbkHKdVpiIvWBdxNUR+kL0pCvobllEQ2r7H7xdO4wOGT0YEBJnrpAJM60WfGO2M/IYK
FJRulwNch0/wlgcH/b31GjzIuoNayt/U+TRIa/2z0HcTWl09cm+MhVYNGMK2Eb1n30lVOde9xkZr
PUxjBcGZxoy3bliBQw7qXfoR+fO39NtwAIkiqrfhrnXxbMho4FvgrAy+F3/B+c4scwXPmYzZJ5q+
lIDXd8Nthbd9utDCZdN8rSvtknsQ00JhqqH1v+nR2XReK3Aughhme4kQ/iLbdIcrx7htXpi4pOm2
bh7Q6Ca4EU83bT4aTRtdhJhvQs8lPxtGkBEcazZLwJhwmFBZ+WugtcumaIpXUZJwY/IE28t4ynD4
wTbP1/tmiIZFARpkHO1h/B19GkDb+K69mzuxM6DZ4dTcgAqicLud6Hbf9AUrZM6dGmUQk2WA6Up6
6dYaNOq0O7sQyB9tgaAXF3VMlJbAdM6VfQJFk3KjbHBCc3AKJS9F8NyEh+snZCtMWWNwB6SdlSjr
a2CYEC8cujtL61E5fQlEreuitXAnQU7DoukNjOpoxq+i+lyq99kkCGW37B1zSGALQsEHFQT+m8h2
oQwF7H3MFL9QVND5Pl7frE13sobgXDMUOmopHmDe9exVtwkYcN3YY9r1rYKDZT6ovtQ4zG+Wn9R9
rXjzXtQxcH2RKKSeXw5GXJcEtJdskOaZaD+b4un6Eree6h8rBCPo+f8/p+3c1KyfPRsUmmW1m4Ka
qA/RkRz6ZmTQ62ibq8G4LMvsEAVc/udoWqJHQ0iYhQfjYzDXX4kliUbENy0cNNMYasbrAqmjc4wg
lNo+reEkhk5ylya9qS37mDWKF/z5VB8ehCskzgAnMOVOtdwjRZX/0uNTnyJ1W36/vmOb52iFwVlg
3S0zYiA4HkuCZrqcd49dZ4PToozfrgNt2/oH0vvfV7ezro1RVZdAig6W7i0R5AHRHnNX3agP5Q+T
SrOnq1TfZ05P7ecEbUAiUxcslb9L2qLKMYmCHxCGD4t+s8R3kShK3bQ/DDugem8iH2Jx1q7oaKvI
R+Tbyuq3gnea2USCCESEwFl4nwaKIYFDxckTCN22GRo3ToIPJYLgXGtdGNJsqoBoXPNoPfTflh/z
b+PEetSSiBIXzA5NSJM3tPWDru118ko3xkQrhu4Ea918yzPhj3+2k/3SlcmMBsk7pLcQ7jwi2vLa
HbSsj8Z97ZrUPua+9WkRvJ42pu5x5FaIzIZWiErZBHMKZUdUTwa3wAZUDnmUnvWj7tROcGhyWn2f
noo3xkrOwp3+tkbXicM0cplq2/UvsZmjxlWNBnw8fNCGzX3ssgrHvJqRmgcHwO2Irq695rJcig3y
huqN/FjeJugQSP512E0Hh1sP/pOp8vJRUKVPJLbZbGWUxUcS5E6uPI9mtSv0P6cuY7v9gcQ5uKif
c7OXcPlgqGVXjcvObvNDKU/e9QVt3kErGM7HFRHpzInglsUDxcGUu6vab2n9Io+2n+eCGTH2f/Gv
oNWS+AQ/CPjm8P0VNB8HUDSE0ETSPHkvClUF34jvbJDRkzvELC62I53GyalXI5C9PMai5Wz6zI+t
0zgL1O1ZCggbq5MbcClNbeJrGqQcLKUTGN0mEIjTEeSDVAPDNOcHrwF3QipFAJrmFAQemmumA7rf
VIEpbO7bCoZbT1lBVwPziHgL27DmtO/2SU3utajG9hnT7+t2tw2G3ikLrOlM7+18TUmmpqE6IlKo
8HXQ1+CoxuLOA7jTd9eBNj02Rmj+AWI/ZOW1gkoOSKLhZqtKsPsPWefoqfLy32FwYc+YdNNosVnR
PkMrAD7SNP/5uDNLgMPNoecexU4+Fo1So04qFTYw6yWdlxezFdXfNq1shcBZmUSGtgrZ/L3Sj1SN
Iwq9UfBtL4KLSwTDWVnboLCYsZeylA10VL/WqLCTXlQG20QBM4yOIhjYaC5Ca1RKF6LhCVQGNY3K
ryBtprkhIknecmiYBAOrA55BmAPivntsRXpbDAhp7B4M+VM5PY2FjlUly6E2Al8z1N9To1Y0CKSn
P7e4NTJ3O1QGxCehBoD12YHfJe2dmk6irCL7Ery7XmNwV0O/xDUml4ExHslOc+NjAAJxL3gwfZTu
7kUsgZsXOhIZ0AYG/8jlYF1mKAGZB41d6OjvNWl5DA4x+iEkJBgWNLpoXv7QfxfFUVv3H+sh0DHH
BaYYvk22L6FAgPEOvJWHFk+IZTpUvfR9zud7o6keiCy6NLb83hqPC9sqTESa0wy8Rbcemjx4NEjq
T5PkmW3j/Y2NfCyNnZGV5zMStcNFCCgLw1OGflqm/XWAzfLmejGcb+1yYyn1SmUpN3tfv00v2XO1
1ymhlkce2k9Mz4MIrHLLna8huSM3DkVVGARG2bV3WXKqKlHctRlYrxG4ozXLEfRBSyyq9cpv4xsb
77Od0Td//EekPXRF1cdtL/LxnbhzZpAyVCcGCOYvULn8M3UiCosEO8fnoPO2XsxaQS0avSNQPsMt
IkrZbCJg0hdUfmw17yX5lcHFk2WD5xQhuZ1Ve5LKN9BY2F03uW0IzFrpqAlgyoL9fQVRG90Smixs
MGfTVWrMfxkdvQ6x6RGUDwju2KikrTH6C4hMVVyshFrGYxc3dJg12nYCc950B5g2QkERJXuIeJ6v
JyJ9Hc0StqxtLNpID4i8nNH+XlSC9KYIhzPqeDJG6FHCF0QtG6ODNLMBKXZHtpO9PKaC5OC2X1it
irfoJjStnPXcQczoJUX+InNiCP4wIaXkTbX2820GpQnRZNzWnU/ASKyq0JW3cIuc72XX9zWpUhQQ
K+WTmnQ0an5Nw8t149jGQDIa4mZosTG47xVIrSynES6pYAhcUn1bWou2TSGIkTa/FowMM9mowaJD
6XwlEA7uc0g3IRuzxDbto/SQB9kxqjAm1i/P11fE/q+LWx4NdKaJ7jNQ9nHmDumt0ZwNdgFmMj5U
jElCwcTiFgJKFCDFQl4Qo1HcLTFllUmGwp4hXJRCKG2gut151xex6bTXGNx3CbME/bFSgGTx+xCd
6mXu8HlBk034hcmasGYkAeKWJawRuRNVgDJ/nkKJ1UOmfqc6qqegmQLjicf4ljxgZORfTElvlnwg
lMTYxTB/ftEnmHR5l3RjiIFTJQjdMBgMKjWz4WRjtof4nezV0rSLjPxYS9bdJMVHzPdFVO0ngTt5
t0DOajDzqqDDCuPaGP/lrCbGXImiLZACj257L2ioFnnDp8zFBhzA7Ider+RtRjiFx4RTeKyZJYLu
9PKr34uk4zaMCz8EM1QYisCW8O+irBumOtGwI8tA0BQdlJ+CRhZY18anBqMq+jLRT86kejh3Rmal
msslQSprqVwIRsVq5dXzz+sGtREFAAQTGSB6BAWfxha6vtnCcAGPCUCSQwf17mHfeNZRTPO3FWaf
4XBfDswmqlJWDOdW6R39d+TEXuAG/nxCp6m7HFNwC/6N2hF6SeBcQD+FNLfGjzFUuT4YUjwtjkWa
l6qP3sqJ3JpG83Z9E7e/1AcMdyihuFpHVg2YdljooKRU1fCaKEUz/Bv++Ww1nEF0yNeXVQMmla6M
D1Yz3iRKdJ8YIWTLEsFJ2zQLcNuAbEKRmYzduVmgi7E1OwjkglSw8+3w3iAdtYPd2ERuYb7Eo+02
6e76JjJfeXG2V5DcC30ua01LQxmbGHzurIguICOPCePg9xWorl4H2zy/KzDtfH1Jrytl3WB9to40
U4ex4D8nJIfpYZATvMg4VzavALhUs20WGfIYsjRiJNd0MrC5JRJUaxMhm/DmajANgrlXMN5pPEOV
hPsaZoGt63zyCE7yAhVxKjnZ797VHONN3bcy/YvSDdb3f5g8W1U5SnaOuWOsb8ioNPxa8mc7FH2m
TYtHkwxaijGuiqnY88/UgdXJ1uaand/uRu4SitZxN1VrX5dFHXabZ5hRnSKlYmooFJ1DLUqJ8a0e
V0s9vi7Tjzj+Jlsv141u08JXEJybUFtDH4IwWxwlbR29+2r2L3GSOFZhg78u9f87MM5ZNFmNZFSJ
9agkkqjSW58q2X6TK/OlVsJkZ0V/zvXM+vZ0DP+CmQNc4NyRasdWRls7YxyXJapnqiNN5U6ehV2C
mzaxwuFuLLRooY9CKxlbQqK65Tf7xPoEJQ/U/72j/qjeZDfxxKKlIljuAiPJIrdyANilJI4xmTSQ
30gM+uVYdJy3zATk0uDENRVou/DpPXuo61JrOhh9Xqc0H5OBIhf4rbaLO4TTMQ17SeDtt2x/jcgZ
ZlFkaYtsHogvomgfZemzNWleG4rUtLfcFMuNInADmyyUn86PmNXnU5ipsJBRszIf9E+dk7fN43W7
F4Fw5jEi728FEIF2pBQ9QlDJKmXBbokQOEswOqM17RFOKWiT70OXP1XFfPjvFsGMcRWVYeo8V6QM
EMQ6pcrNZD5f//+3InqoZXx8Cs7bdc0AwjfmWIvb7lZzl321V45oA4fmJEbAnOtoW0cHtAOMGlbD
05LnVakgOq5KGcyrLHaz9jknN1J+05Z/8XyF9/mA4QIISCSqeZY0eBwM/XFIOgTLkqtNj50ikjza
evdB8wBcDYjPEV/ytb4ozLIobED7pbFWEEn1QjU8VEnECISdLGp2zXIk+acqQMAp32SYMg3inpa9
aJCRHUwuZoIiEegWTczcgD6Gc/IksOfZJAp7hhgv5pDSEUy4eh/v5uK1tTBuGIhi0A1XAUSMh6sI
a0DazZ3hqS36xJgMBIY2RmjVg92hAjEKzvB7PftyXR8o3CGOjEK1mwQokz/FVH9CBeBBephO8eQq
oEzOd/Jz71pHyFH6gQ9ZN4pZnlOew35TtxCK7m0ceKyZwCEjvEITCWdYcwp5kkrC187tgcrTZ80Q
HMeNaPsMgNvUpitkDdEvDkhg7kFe66n2rb0UVI2OeYpW0ob4aGr640N5hslt8TSEtQrOC0TAeeKC
kxG8ydAZV2wo/n2/jiTaPs5famYEMswZSIbZ9fdhlRIPYb4wLmBf4dJmPr4S5zPn3mgLvQNMd9JO
3QEy5p72qP/QIKWBESuBSxOtifOfWqH1lT3ii3VyQ/PhsynSVdk8Zzq6PfB0wKw3X3zvEABMYQwi
Rj2HLPx4StPBtzB2cf3TbHhmDB7hKDPmKUhlcf5DISOUHqBG45Rh7irGq2otvqEcEkkUyG/ENGsg
vtMssiSji1I4qswIqNWNIMSXaDod8zG6tYXTiIJl8W1lcWHbktJhWdZgg5XoPixat1P2pSXwU1uU
IHiVQIMPvWUKxv64/ZvGBvrrZIAZgMzdwgyQY0NTzcELbE8ewJ6FxAZUQPwZj2fXPoiKiJvLJEjM
WeDrxDwp5zaUPsIVZSEfkJsnDcw3UaSCaOV+WEKBtb8XaS7O1gqJcxYayeNgYdZYLZ1TTYZbKGgJ
UT7XeXMTSZ9SM6NkgSCw9PO6fW6eghUu5zrqeLF1+Arsb6b9KqSaluBINDPLvw4j2kj291W4VU66
WpEe+ZuyRK+j1B/mqkPTU+VNkUjSbXNFmG0iGoJ7vGq5b2Yu2mKEC0sVWfKh0GSqlCmoqwQL2kaB
10A7LCyTZxMyEkOuJfaEkPUvyvhmlGguj39c37TL8R/4JiRioRGNHmIsiTP+bJpndGrPIe7mBvMk
6XHYd+BTY33RooHMy9LOORbfwzU1IJZUCbD+t0ofRI/ZD0iJO4x8kagu2h9sZS9W2rm0fA6YS4Qt
SZVARasO6XzEzCnyo8oOUx3I7YuW+O4Cz84YQwKbI+I1bCnIXc6NUB10ywhscBYwX2KrbkRMTASM
XvZi+S1d9pIX7AdPcey3YsnuVCgc7f4Ft+TFLYpfAYlNcBnj9Yl5Tc4+FSvoBjJBRmHwZy+I76Tc
SY+S13iq38Wnf/Fl2Qbyy14Dcq5Fn8zMtGQAMo6RTHP73bAfMCKdlJ54puPSZlFsQrTMqDOZaOpF
2UlR26oerZO+S5+0vXkAAaCv++r+LyafOCTOp+iN2XZdb51KpUgh3hd/Ri+QoLHx8lScY/AaPZGd
VKHZZR32bvRAJm6iDtQ6Oe4fxpkL0jVdpnNEY1f0orsIWDlgbnGlbklF3gA4SLTUnYu8P8T6YiNZ
OxLTQcWv2ytxqDwE2hLcVYU0CPzb5fuV/QDdwuOLtdBcqBPJIaS4mznt3g9LcEQGyI932Y1xrI6h
X37+U0/HoXHLtaLFQKYTaNEt4iNf2ZOX9KA5jHZZdKcLV8ZFlsHY1lU9AYtR6IfkpvKnfXw7+2mw
C08xClrX18Z++tnxY0uDFwfPkwlXzqtwB8USmLNlnQyt2RPpfpAtLxgjd1E1QQxxcSVxQNw5h6qe
orWtfUrr35DOKIwXkgqiMdFSOAda2P24YNTkRFAcV+M9JImpbD5poaj9ToTDWYNh1FORLNapUEp3
skqn6VDIikoaSSKkq3uGdlUOKWj1fg6sHDwhyyfbhLFbMg07gXWLQDiDY1WMKFMAEs+9k2ooGVit
p5PYvW5olxXAtQFgMVyScWlLNEqowJn8/q1ALSTwMbugH6Ba7g73FnHSL0jUYAZlpKFgicy2/l8j
BzQXqei2tOTDAGi9e5syqBPFoimnbVeMqjTqPRqucI27N40WKiFNBK4qnFoVQ5G9jgJMR5Empugg
dNPnwBO6ik0vvMLkjpQ020Y2peSU3OrHyMkQJQwHxVfcdpfvMB3pRTf1oX9Z7qAkKTjMmxv6gaxz
NjMNMzikNGyopDR0KWa6DF8E5nIRiDBzWUFw5jKGGPEbMPz07gfZmOny3fxUY7qj9OcbVURywLtd
KIthcAwvKdwmTIPW5o5alCW1NGbBKbuVQdaVe6Fn39tfEfSgKi26T7is3QUWt3uaJBMllIMTJFNp
FfgkNrxCfuksg9bxi9G8CnaS+1gXcNxOYqZeqcs8OMnH9r58jL2xc6vfoxuAUWHcY2h314t0hEWI
3HnTJDNJGjU4GalOJ/OLJHzgcz6LWxJIAc5j5VKy2lIqglME7t8w2OsPQlk47mxdIHBxf9sGoT0Y
wSk5ILoAeY+2i/bi6HdrHahCaxrrtpJNvkisTaVmppN0kkjn9f2dDCbldP59/fszy105v/eVrDE4
y+7KzCyjXjqlWuVY3SGrGqoTTIdHgva77bUgL8yYcyxQsZ5/k1wplmaUwy9RXSSDP6kKecJDB01B
bWUOghIML+f4vijweBIDejJ4rfBvT6XXpKKNlMfgTvHzfY2YF0GwmzxBJ5uK2Se27Bk5HpAvI0KC
aCl3YHu7lto8tk/VYlDZfpXzUZCHe/+9/EdCog/NPqxAgqLf+eZJah/ZMtZTe2Sneu03A01d1j1E
Ku/sJ7AJ+AMFR9+dsjNAgta9Trv8IYdm5fIFzOw7WTiBvPEpwa2NflqM06I5iP+U6NcFyR0clB0/
2fpDmX3NREpqGzt6hsD+vsq4jAsEkNslOGHstB2gnr6IiqgXPlZ71xrSTNbIyFSWzwFqzN+oWox+
/ioe/GDZacb3RNcomc3jSBpnMAUW+f6Fzr7gOyBEHtEnh/ImXxIyEaxVS9matHdKMOf70ME4tq/f
O6gEehG+n/ow/MZ8aPbGhjOzR5Ylie7mRnAx8xlJJJXYuj9+BrtWVxvbWiXqxyN+hlo+1whCsn44
lFkMMcaGlqnqhAmhhZntCjIcl3HAeJ/tx0SmqQZK3Eo/5O1na/qWVBXN60JE/nvx1dmPg8A7iPBN
zcCQzPmPU0vSF3HemVS/CzMqR05+b/to8dErOioucmIH1c2gFXf4Qw/IwXKHK1yINY4RbCEDqdAQ
f7Et3S3V70toCY7xptGt1sdZdQOX1Kga1pe0hwCMimbGBtpQIWwlR+5aqqYix3Hh3NHswwpxTLUJ
XBwG59ztltRSZ/cWTSBigD4gWiqNNy43mf12fQ+Zi+PMGy9tfDMmZYCMH7eHxVwrVl9ix/SlCZ8G
yDdAUitxDSWMqZVlybPc/uHMBTNlUNya732JKE/w3DGxNA9ljHwCbTOELcl9N5mCRV1+L9Q+VAwC
ghYaPMp8+RTpttBStNykeQLNhCIx9v0AnUJzObbm8BqrZD+k6f76Rl6eAWCyJB9e3Kjs8NQ/Rq/1
8TRmJi1QLVjs3KlEF/HlpzpD4CcuBqYgF0ZYVWuor0mNgfEovksk+RiT+l4m6c/rC7q4LDQoH6DF
WgMjDC5ivnHKQpOWZda1QZOK3JkWulUIpFmKXsrc60AbO4cOTrQjYhqVFTa4WzicDFJgkNegbaC+
gmjxoGkiChMRBDOYlfdMzaFhwbJB4b9GmpqL30fZj+vLuDyyUBlm0wIgSYTUJ9/ThtaOIqvUzKAk
CmU31gIXEuW3ELNDCnvBIP8fooEx1USJCuLQ6GnDKTpfUSibZOyTXqVmPd5DkDqC4kq5k4ax9qRO
kwRo78PHZ24CFUsVpg2uQabrJjNjWW1gPGpaWUOxB+lyc1cddEfbM6Ye/PMKv/hU+OmjfV8elz25
1R4JHsfN4+xrjkrVm+JVvQ/dWAIPlSi3fvFZuV/FeUkIYkeqHcky7Xu0FNRvOdEEC784BAa6QDCZ
oRN0bIGfjNtmqxr6fmwUmZbLQtM0e1Lyn3jlfbv+MS/XgYo8ZvMtBIgQO+DVTvM0l2wzA4LZ/Cjr
nKrmJFjHhUc0QNIC1Q5M+sLxYi7j/PvV1lQTPS8binThp6lv/STsK2gOmkfQyb7gUN+0tToJgpbL
zUP5FCKANtSjERTwzcZSm2p2TGKM/y5fp+CLCRK+eBDl0i6OHRikUKIFjRTmndh1eb6yuSdSFZlo
jh3DbK9FIy1BaG613/tJpD/J54IgIw6hEITNIOaCKDEyCudQso6h5mrWAOUEj+Q4HeLj8LnbV5hO
ZKwUzV0y0T9kq+Ix+QJZXTd2qjPMWDngCDrhfNPHs+BDvRfOz483VobBB/R3mjYGnLnjHTZRFFZJ
MVJ08WPO4of6Lcf8SXmX3pk/ra+32rG/nW/nw/Cqfs52I7ZaYJ4Xr3K2s4BWVEz1IEzjzTPUGMUo
wz/Ee+Om26cH01dvRP7i8hQgI47BJJaAQnsEnwwqJK1QRtbss1RFfNcHofUGlbnozky7+VOjS8kO
DZP6J6I3IgJCnrLv/TviCYgwGTo8LDg5tx1dmpEekmCm8673DCbJJdMB7WMajb/aoJR7n5bw+lvp
2D3K++QOSn5G7LrX/czl8xr7DNUHzJvhMQ8pEO6wRGrZo2vHHKh5t/hsxGigltN4bB46h0KHMJPJ
8jW8Xa3xuO+aj1qapybwDAoSJ5yXcJfjLVDtROUOPgv9vr+YaYD8ESqA+kUQoYVBhqgc+9u5ZFcu
4BhNvfy19WUbWWFq7Kwj8ceb6kcuSplu+Z81MLfEKbPMwaoB3Oj/mW2ICARr5BdoCAu+3oY7ZfyV
BgJMePELTrnQaA3sZgh3OszLVzsILAi5SK0rB0MpeFldpk1hKMgP4L5HgMFoQs7NtZ21VukxB0Dr
eexviRlaHSVl0IJ92zSe1KAEv3lGBk9r5dpHXVnxLLwB7+OiIs5CYuHvubwhoTIsQ7iWUV9jtpVz
vZoVlUs94irBVNb0Y3INv9+FR8tLZnzb8FOyj47lXnBYBJg8MXWhp7miK8Bkihx2SU0kqwPQ1kKN
UWUU8j46f3bXMbf8oImObTz43qvZ3Gts6NQuTwJcYkQlxyAr3MBKX6Q83ymJ9ZtI3aMBRpAJM0kC
/7u51BUu+/sqvGv6OqtIy25qG/QBEO6ZI1FnnWhp3BWjL1K/5DWWVrQ6WPj76TjhpqWTVN22fcV0
e8pTo4fgL81ETzPm1XgvtN5VzvdmyjjqSQhozZhpZvwaAp0aw8meEip3IpqETR+LeMdAWzS0sdFw
cb6Xbd1JSqwluCVRMmIlBwwxOKwcZu8yTzqYgpHvLa+whuM+3dznUdua+HT2VHgkAUuogWUVkXfd
Mrct5GNV3OcrctluqwSrmsL0Zom6ryratwRWyLdfvzvx9Vq4D6VDyGfoDIAMfnGIn0Cy7ymBY3hy
iUZgVDWQC96LmP9EC+OuxDqGjsyQAzNZPqfaU6t8v75xQnvgLggtnvNUQ8MP7fzR0/zMnW7iOwiq
0vqQg1lVNPMh3ETOVdZ2n7SzBYNoXPI4uZobet1NdVO7JW5ekG3vFQGTmwjR4qo2QUlwlEysEIUu
pP8Ys+bRAAc9zajitC/qjQQFzuu7um316GnCLYV8ksVt6lBmiVVUWKQ0J/4cP7aq6RnF83WQzaDC
hEwAJkAxqoa37/lRTgbJypcCD/jGN57JI9qLQE0X+ZYHeR+UW9DE64Nc2Z2+CHCZi7hwWCtczoUo
6VyWEqgi/9eFZKAdJi5QKXMhoS8ymc3NXMFxLsQyq0WWc8Cl8lfJeGinz7IuEnXcNpIVCOdA1Lls
IG8GkOIWwvDgcYbseGEh/GSUfqFTF/RfkDgzM7i2kZxD6adyjhT2AXt08iq+7qg1tTF4gKRFuSOH
0Z8RIO4YA1F2N4oiw8334tp8ONdi6and1++fsaHpfQBpd/Yl0b6++x/SrmNJblxbfhEj6M2Wtkwb
tVWrNwypJdF7z69/ibpvplko3MKM7kIrRXQWwIODg2My88Zp8MJpMcW+cEIILip1NKawQRMV2ejl
gagdT4EIcn2XUDnPv5UD9MRAbctjW2LesESpESP8RG2d8jniWCRJWSA0TUM9cs0w96x2CjSl/gbp
09jOa43XeM5025+IdON53eqZYQ3CaEuCjsb2AfPfVoJUxvWTyD4Zf6/r9G7exEVFU62m1mJdSv1g
RCJojypblD7+AAQzG6hDouNc0qkPFk3hNK9JiFJgVDQo7BSjM46q7jXmPHnXoZhB2AaK+k5hW6S6
2QGq1lBJQvdr3Me2rn+YKmxk+lHVT0LNyx0y9/ATk74dMrXTpKwBZqXgzgO5Q4Q80ModKWYahE7I
tpFowgwX5V9Src7QG23C7JXFX7vsxhrq1+u7x1zJBoLyJvrajnW3AqKbjTstNQ8ZmiITXXauw7Bd
5QaH8huNGOVxNwAnv2n96E4/YO7b13+Ojo6YQbzh14X/CyKq79g5MKap1OaNSZOXGUqHaDht9+LL
uqucJIhuUGrYtw9Erm7gZXy4kNRmDmtXz212glR8xQXbiU98VO+RYn/tIM30wNlW9uf7XCS1raI8
oVWsOm2r9CYjNikcC2xcOoY5BjDLoqn+ZgwgZ+v9j7jU+V5izWi7guAmtgxu3dJHHt3yBmgXdHsF
Uuxkg3kJEcZiTRUPKDzqSO+5Qp10JV6MRWkkQoYYB7ou7Opc3VVq9Pv64hinDiR3mHmA0yf1Acpw
UgyPzIlZL3ZpFJLsqVa91p4aRYvF6Ykm5kDd5JDugDgfxiKRxKarK2uhF7MhZ4tdQzCn+dJY2iIF
06r06u0iRGn0ISVFonNOImMTkfrADCaaWlBGpOl5hUTQJj3qodnY5U4rfeRi6ygp79HPREGzM/jH
wD6M9P95lBlmayiDV3KxjWExHUFuNE9dasEzLHn1r38uxj2NXhQVzCkmJtAu1LyINrCBTNmCGn2T
AUAU36o1HgITraJQ8g673SyPenAdlPXpTkYI1Tok6ekOisSYIYNSQ49anJdgbRRnjop9JKIWIb5d
R2KlrawtFBWwa8jBWRZIpW1DwMCoHP/ShuwQdu0LnnmHJB1ukyb9OqIP2xaN0cukuARfQ9twFsw6
FNtfQYXvtSoKpkh2WZ/TQ6YbbjFLnKcyEwKfEhll0AmItGUuVTJkuYZzly6/RnSFSD2PJZiNYGog
Y0KhEc+sc6tUkkio5hkIKsKECDlUAU/x65+LZfiYUQT/FCr1pCPpHCLJ87kSJXytJvyaVrdGJNt9
wyuU8kAok8iGUDAXAdaH+SzbkF+EKoLA0I/rK2GdK1InB4egBWoYmkdQlJuhNGpltnMQtEjSXW6A
3E/4aayQgV0t7zoYa0WozeMcI4d/KaeVD3WzihPMC5KlYNKxwEz3M5n+wLFvQcih3kS+HUqiiklA
1rBwB7Nwp/rf9hWC+QoXEwqDEEpCNY06JUOlGKmoAGGOO0dDv3GvDnsZeYPru8WyY+SxFTJ6paK0
RBkZdM9XZcpQUJWS8CCZvV+KvAYG1geBXo6JSjHOCoaQzvcKHJJtKrYYS1Di7N5MlkMVQrUHxJK6
e30tl0DgCASIoYHrF4eSAsqhoB2PKrZMnrT7Uhxe0gK0pa3y9AcwpAAALgT4sZM05+bbm2sUdhhP
WOw+zg/SMu8aE0/kIue01jFXs4GhVmMkumA0FmDapv1pqoiIzOFBTw1OdxoJr84jB2waskS4ydF2
pNJNj7EIjTaRXD9dH78lRvqqK/HPaGh8LctKW7EQh6n/ut9EO8ckRrnZwSWKxxky0YhWmgVdcXG+
2lGmcw7Q5b0KEB1mTYgiCKHMOYgZt92S5ogbwh7BKzqnD3Pb+a00P0J5iSfHxfxYmEdGnw70XhT6
wimR39OKFL5a15C0zzU3hKxIOHBSiZeHFUuyQL5BJiXJjPz5kupEzPRhRVFnRiL43qr74riCUZJz
PzNSskg1k2hVs1Tz0vXgddiPwqxMeO6A+Efzk4MFtUz9Y7hRQDQhuLw7iLEs4MEHIYZEGwkdJcvR
GgkN+Oltuc3tchl80qp6/cwycpVkTZ8YlMM2o6izyhoYCqpV/Y3kYhSHUPFhusibcxtR113rRH6z
u47LMELAolERVxFqLLQGqFD3Cig0VGS3s/fS/JX0ZlBL9/oc7v8ARwZJJbpx0KtNB5HasKxSA09u
Z93saBZE0ZqnqA4dq4w4Tpb5sTZIVMAwyqUW9SmQYjW+yUE4FM28WthluIBvpWIRiIjRjUAPFYlz
YomLFs22vPSBPGuPeaF5TdL6ndS4RsmjDKOnYwF2jkeWvHFH4BZszTaKZ3sB2RTaH4Ypgbx5ko+x
eVtXM7R59HF9idBOZat692plfZrbRjhOqpvlQmlyviXj7X/+e4iz2fye3FiMslGwfgjH+qIHFeOH
LCDaW5ITHuWjtee1cZ0SddQlcLbj1OmQM/ATpzIQ5w/hQ0hsKbbn8nbOnEkj9REbA7aOdUh35eyZ
/U6ObYysicfmq8BhZ2Ea1+bLE8vYrLxsolJPyMpVs7KVAcAa56HMcNRYKfiEMXNAXDW1tw26EcJ6
AYIe1nbeNI4B5iSr5rk0tr/Z4FA7msBYRGkAjjLA4UAxyGleqtkmQ97NTf89xQRSe5sH3Ko8++x8
ro/awbkWwM5L1td5syvYta+bXgwOpkB3B3f1lv18i7b3HIxXfE1IcvQvrMhAjyqiVrxZ6HmRLlF1
ZVnQ5UUkEud9htIuxughKoD29oeB41nJXXcBhk4zdA0BEt1K56YiF80a4tlEiqGEx53ojJNyEy/7
wD6Mnzh0h9m4dEXddsA58RO8pd/ab4knOIM/ekIgQmKenxFj7uMGkorJy3CeQ/RDEsjxRPzU/zBw
AaOrApPX0rfrNwfzQJgWukYwLoAWMwqsmwUtlFMCZn5o68c4ZHBy79cx2B52A0JdGqIaVoWZA0QN
kt1yG7vwLH68Kx/+AZUD+cGXhvG5ICrum9VonsYqJLsnOvVPBQwSqCg9tg/8eVCmcWAMD2oWMi4q
TFCeG2FZjmM6VSYaUm7zZ7DBrDLGXlLfcnovs/aSJ9qYVOKFMqwvtgWljnhvlqKB1PB/Oig0lLF/
g/2pdJEDd817vX2AHpibvnA9GssqMbOHZmrodqKVnzpwxYjxqLo1CKzoyE7sEG6O3jYC2RV32p5j
MazAaYNGl0XUvM8LtQNaeGsGoI6Nv8mesquC8FkHK4CEawgPFkjz8ZIuTMe9BabOQ5TXmNRpAKzc
Q4fFR3YnBdE21Jdf19YmYvFk9oyv+Mry22S8D23OmKW+6NPNQMVTNjE4c631izB/5ODnFcsyqMwD
SLdtzuaSI0AfkS0YeRNurtmqlcYQ7ZaI4fYaMrdwn6Er3cn3Ggbtekc88toRWNf6Fo8ynVzuMyWR
cCRrE0TR1tda+oPmY9JQ9Pf+XdiLIEAzNwTEPD7pmCXMvHCvFPb62HygGwEzxouLnjT3X9IBn0LH
LSxlLYqZgRJEIjsZh04fob8y0e1x4tEnMR3oFodyoFphCAVEEPAk0+x6X3hVID3GryNm6vDM9Djm
cdmWer6XlAet5SZvhwneOt2P+/ypcD40NAHUL7zNY+Sjz4GowDsBCRQyAFjVovr1vvYrB9rcy252
KhR+Er/k1Vo5dmhQwZ9l1uuapsCLlMirB4wH5iVv8xj5lDNDpK6EWfxr83rXnd30G+6DpxSqlAW6
Xu1FsmeQ/CjoMYhAiW298twX827YHAPqblDXesgwpIyLtqif9br6Hg3rQ9kkvBcD1yApF6IthjrN
GQx/OKy+4TdBeBPfkdl6/oXHvAo2a6K8RzwLTdrk+GqtiPq75E5F5w6h6YEpkNMsyLYPcDiTvkQN
0eq5X2zUuRryBA9BWXvTpcQuVQ4Ao/uEWDz0tkAxZRBpuXMEqV3kUSJuCtO5QXZs76XjuIswZi/6
sqsf5d301eLkEdnb9wlJGWS4YHQmTfEiaIXCHqvK7kCUN+WFE/MUt9nb94lEGZ8SF6Lax+RttYR+
XfUepLBcjm9i35OfGJTdRd00iLUBu6sVRz90NmbgdUd4jH6BXGexl7fQFu34oKTuims7+B/BKUtc
MnnIJwvg0j3S2WXkJXekaSl6N3C6e7t5g6hZiYSmTyITrrfkfEh6DAoTr1q1JNje0V/RsAWqz+Ql
CiCG2bmjJ+IhEvnafjlycZmB36fN0qx6iaBi1pZseedBGRkjbTo6aPejp/rirvlacVIAzOzj5ohY
1FVX6mkRxiT7QxqExe/VCB4A0+3weK0UdO7aApfWhR3zbVZInXsrhk2tMlZovico9N6RPkY0wD1b
zkfzhh44v/SyJ26Iy3qobBdKjtMmCqsHIxrjFajkmi391A3dj8XX/eqeF3+xFyiLKGmTLnYkI8+h
dL1oV4U8GRov37foNXrsIN6Lvmt7+RA/4jvZzXzR4IWZzDhig0odlwiOpmliXEbxfkQuAi+xOyU4
ySXvOQeTee19ItGzCOJsCbVB1ocxGjT1dVBcs/N7wRkd+FX7BXKUJTd6YXq7DSYV+lmVZcRaDEzB
QsVJEpwsqjk7yIOgjkI1WkWWkQ2cpsco/WGNvLIF+wG7WQRl+evYREVZYBEtYXJN8HolHEqDO92k
uxS3OdFA53wr8tUvHh8bSMrswQ1qoYmdLArn2xLvStlVbtZd5tSemN6E2c0cJG7uyMH0Gvb/gNWE
eYNs8KkreARTRJT1wEefQ4oCV/RR5R0ymoUeCN2402reBczdZOoG7g09UiVineJBdnQHFM13eul3
/uyRp3rc4Ga28zfONpMvd22bqcu4TeR1zlNint0hDJAHBGvBo35TJfZ00783MfwoNzPBvKE2W0u5
mbye0cilAnMG/zBqLPFHAhIQy1GCrvOIF12O3Y9uNzjX18qzKMrPzIIpWPkI2NEnb9lxN/lC8A9S
geS4XdlS+gIuawniLwJw1GCWbUwOoC5WYPozcuZbfiZCZjs1FRLEIiSINYv6gvKcl1OVAK7DXET3
MO/I/St28KPhKX/Wvyq/Ncx9WPiQcjCAennYt7f/QHyNve7PH0J9VvQFYvqpPO2v4kM36CXyCkd9
kv3K70T7j54w8ica9TX7pVCsmuTUQv3YgB8v6b6lyc/rFvNfjuRfIBdMWrPQ9aJAjiTJ6pbfjGPu
Rx5JSmqmI7qkyAmybg7m9W1EAff8Es7Wv77n5CynBFruF0G7MyDLnt1zY1VmdPH3NqIHikJrx3nC
ePlk5/to1z7NNmq4h2GfHqw974uxj71hoCEO3e0YizyHkoQxV6qFhMWx4vag/B5vJcOrM94AFAvH
NIgQJAZZQRtF4QhN2wlqlaM9WunsQn1AhcUPx8gx/qXe8ymrQxoB0UiJoi3ooM4XNKhpb8gJChml
sVOK1W1VXomTdbNvEHR6JigftV6fMiB0dYBGXzceuFk+1nZtMSh7i9JZTZIFGKQUJLkYzTFtWbDX
wc+P6DAkngMuE2EncnK8TAsrPwD1Kgj5YC4V7TinKH8T3LZW0qpTJRJf2e/Hpwglk2yv+uHXf5CF
J/6H8svAInTwGrjE0Gd0/rnWMjUaxVjIgNUAFsrYUeND8gCCJQnPsh9SQJiOTcMWemhoQdaaG10z
DvYZPhXRaIOhNPWwkqOW7BLyXtFdvAQl8HtMAtQYrefrnoTxYdFMDApg8Odh2Jdmq0jU1EyRQwbe
GH1oZugtwiMIrH9WI08/m/VwABS6l9F4i542jVpaler10CpomxjHxm1F49EqwfAhjpItKtm+lJWd
aeXfWin/BjrHHfgPn/Msf+ug3iGgb3Yw1btJHX9dXz7j7MjkFQOjwrAzFNLOP3c8hFLbDFh+vcz+
NIXvYd18XIdgPULR44BsPBrJ0OZFq9vOcSMKQ4JPSu5c6UZCqcMQ8VxCDd6Tj2Lo8OYsWTcSEPFN
IekMRhCasWYVY0sZze4/49TrTYiZL4yAaQ/J8/oqg/2zDOY/eF5gIkk2QZADZJF+FQ5avBb1CkhR
hu7y9CKj65+zj8xvtYGgPGmaDnFiLICYnHLf7vsvCUKH2itAIy15EH35k4Q8OEjQMQnGLhxKug4g
WY0SW1qLDzd+zybja1vVbhtytdgZjwiQqSBRCCj0GNMTXaDGQGteP+JrQb0TJgLBZahJwceBf3Zx
pwFdRauXetMPXjaGERRugenBLivLhHWZAVw31f1odY2t15h3D0cl4UTVPCTq+hDFPDaMAUhp3d3n
Inh2U/lnbsn+dRNh9Z6crYg6zvNYm9LSD8RE2hvhRgZ/EhkKN+4yTHv1Nuhj0J3VOhjrOVTutJP2
PH02pjv9/JZ0o6Ce9Hmd6ljooInuOKF5oczABP4W88IKtlfZIFHeVFyjQo0aIHWehEC6C3BTfNHd
2TEOhR+rNvdBxrqZNmZ6emJsbmGIqw9yg1oObmFE7pId++bPGgaKFwsmPV2L51EueRjRDL8FJHu9
AQSjkVWsNVY4viF55w0EFhnDLCCjnfrz5CuHxZXtTvb4lX+mr9nsLvVeSqU87OMJi53XL0YjgzuB
N1XJdtIbCOolFCtNWID0itgqqYF3Tv6EipUt+ra+A2sLp1eJvSCweRCpelz29MlQJPCMwCChGFTX
UEzRH5u2fb5+/P6LTYJaC1xUEgYZqGNuTKGop8Qm4z0h+QeJtgOJaxUU3qSdJgTPDg+R7Ts/Eall
iZOx1iHWhVMQBsUhOk7vg2rXuyIg6bri23Izv1busltijqth1RthnZ/IVKDYqckEdc7/Ry4xhp9L
YGkbXMlrA8jG8VJdJ89BB6ZbPPKBN6dBGZowm0bgrffgE3KKCC2n406A+s1x3hFao+amtjUnPQxH
5Vd7qznQhOdnZciqrv0K4ug3v0I1xzgsVvyKFjM/9nCH/JMDZlgi146uV37ign1xfO4y5QOGRVw7
jVxRq1g6Wf/T7JMA1IUcu2VaEbqTweRHuAdoClBxmJMqFhQ0DYOoDTnf+K2O7eEBvcoemkQflIPk
9Q9KhEIMb2KRh0z5GbMCz0e5ADmqxLu8bvyuku+HsNTcdun9TKiC60tlugG8e1W0RoNV7XSBbr7f
UCSgDSbt0SUmaCJdsquSx3DGdmwYh9RQIQB/IR1T12sqVIZ4eq4pftkglum/kpMhusovEDeRgVNu
oYe1LkgogWyL8BZh6u7cLvWlW5bIxLON3IZF65RIh5AIu8Oc7R6dU+7ylRc90bpG5GUPeb9PTCoe
VWdTm1sNmORZWhwqBGyE4ry4/5O+wS0SHahJRacaVXp6QbwTopscXUSRrd11LmGpyH/x7npmHLVZ
Gm0mmZIqCYRnSBZU+gCZylEM5EOyI91L0c16DN3lPlPdFl2LaFks7PRd4kwnMK8SPF5ABkL02nE0
zz9oKkCzV5xOH5QkHAiJRIE3TG5rhzFInnjXI9OdoxfNBAcllOgwsnmON1kVahcCuR9zu34mGY7k
fY7QYUF4HMbK4REqMw0WgqOEJfJERnmOp8aqOq451teUcrfPigShIgZkOAM5zG2EEjeet5hbARsd
ZaOmMPRt2YO7YVq1zoci6AJq41gPYlWM/MKKC08fo/BLU82dnZqD7uKl2g92OQ3hbqja0rH0jisz
yXLqmx9FJ6zSXF+tMMKPIj2p1SP4qytHb+zIQ/yDgLKTkOpALxLvwLJhLUuFcpUBpR4qOlGsSm+t
JUaeFtKnS+5W6LAcudLTrA+LXMLfKFREokHpNIsqoKhCjXPSG93tmJTR43U/zmr+kLcwVPhRxjH0
GWPA6LfNa7SbbgfdSZ9mdGVACwZ38S/j1/LD+Hkdlbk2iLMQkh4QO9JFCyUcNbMaItz+c3k05TgG
RXrOo51n2yzE/cCOiW5Y5IHPj4bSi/ESdQXuxO/CRxSBXzDy2uPolHa178Z/wG3LerRBm/ZvQCrI
qMweXJkjAMcUCRrrfexe+xySgjXnozENEOshvBlgy6bbv/MhzcwmTifbiAJDBwVt84wb1L7+jdgg
SDcjq6Vq4ml3Nzd8p4FzBGoVqNUJpitM7U6aDcHuBkXmADGNAUfpLyDy/xsgqZuktSAssFkdB2sv
3HR69XR9LWxT2GBQpoBAqFb0ERidB+lAFMmMRxNUGYs/7OODtm95tse0hA0eZQnF1OsdvCI2T45s
uZ/3zXzI8bLNw4HTmsJCwlgvwhUQWGO4mDq/Q1sIqWrMSPoMipupopsn4Y0x/GjqlvOdWAaBuAiS
CoRmEjPs599pGUYNKiy4y/WpsOtad6Ks8sNG9znfihXK4ipTMF4uKybm785xVL2sojbT4BzeilfI
8qDnrUNPFdRydHf6aFqXMH+8Wq8ZVDd48R/LFiGhiUkRzB1D/YO6vesBKhxmg9G4Qi72IG+/hbwS
5wHNrEJsMah9zMN2yOYMGC16MVU0yROKVS0w/fiBd1PxlkNtZW40nRWf5uI63VG6Vwn6Hn/ytT53
TKPiq9LU9Hpu8PAgmbJF3EmhXfcQwApdA3Xo9Pvipju9C/q7/pY3bcPbSTpNEEV6Af+KnVRQY1k8
CPYc1C+kLRi0zpz3zinwpx+sm69G88qtkgCVWA0PHvUhA3fDm35A85DbYMZHd/uD8JA/Zs/5Y+6V
AS8VyPmIGnXCl7jMpUwmqywbuxmPqcRxIayDvV0a5YCboU/q1MLSoqXZ6XO3S9DwMqoGB4YZGm9x
KCeMi2wdpBkLie7U34TGJ0FtG3pUpOEkcjX3umXyto1ywaOaRH2VAk2tI3ttM7tKOUExb98oZ9Ek
SV3qBUwfg9Z2qEKEEubO46JkgWCaDLRA8LiX49V4ipZL3MG/651il4LsqInohBmPnIQJg7k1vOjh
9y64h0wtE1pFx7NlnprbMm0CRWjeqkj2rn8UZu3OQLsxJvEQuyg0J1CVJXO3WqiTqUG7t3ztODS2
6dagsy4xDTEHyxED/vx8E/MhusWlnG5b1GomCifc4k7BBGBhF5A+GHcG9HQJjVR5FyGdP+0yd/ii
H/+sBrT9AZQr1ue4sFCixClWmn2pGq4ujF6U8eq+LKs3sLsgC0cZEgna88szhh2tVQEYcIq/6Er9
JGs174Imf4N2haB1RgmSDF6BoeEcYxyKWipm+As8cbPvRIpZ3yf7GAwAINdUj9Ou4HkO9qo+Eamz
LOtgnZEKIGr3yM4+Do/oGwApY+8VRNKRsCPybk6ms9oukj7cZqFrSgnI8oboOGrH2M+QgZ7c7ss/
0ELmLZAyz6VteyWRgSbswof4W43ZBbLA6RvywM7aoXu8+Mo5ieRPXvuKlEGO8zjIAyEfEHYkD5wd
x9IuZie9L0s7dBNQH2uv8JwYaMNxvDU7TuBweqT8d3yZ1g1UpaIe1Qn4o58/J0+hU7u4Fw7zzXxD
km61Z6SOvgeB3kfnzjtwqToVDimR+4582HeKYo36yNkT+eqeIHF1btlCYqyi2uA3kVIKadnVepto
pliYJwR9Oi93w3S6fx8kKAycw4kh+oNncpA0JYIeCgJaHTy8iKCuL4uY6rWdpnzCIFthLpB+Catv
skArytROqhwMc/ngFqdXg/zzOiIzpfl5epALP18ZiCf6qRgBCaFL6FJg0vum2o8PAre0zkwSb5Eo
Z7SEZTeV4Am05SC8DZFAHR67IMJTYT3034vazrgzD7yvRjmjvgCzxkickaDlvqald2M/7qNe4ozI
8GAoB1RqZaaIxAH10Y9VRvhSmJjD5BZHrztzdCecf6kSXgBTBjhQpKlkeu/J4e+hWS775rFFap8/
KsxDpBxPNvRZg7OAUONNPhBBi/a4BqA2xah86iFfF1y3RfI5Lqyf3FImZslBj0RZv9pB7rMgN+I6
fR3ACyhZXzUhUOXGuY7DvjE2QJTNS3lhKVUFIOle+Wj3QxD7kFXObYyUe3+WhDQ2aJTdj4U4t+IE
NBXjJ/P0Ba2w7qrywkLmvbRBoWzdhAabkMZAiSLLjlJoGHK5ZnkQlJ3XZToMJTRe7LytbRnd9aqy
43wZHgRl41lcxalFvgx6pN3ujnRyFLeo7e6nvfo1wduDV/fg2Rxl4k0UyVofAXCWMb4gQxhXhshv
Fu8ikUfKyrzGP78QnQtEJTJrtAVFMiURg6X40kq9XZn7MY3ssuxsvbA4t8l/sXP03qkKRu6ReaI8
Rp0K86Cg4tD6s6/4mYcRvvY4+FZQ+dMP3kQS0w2CPO0vNMo8LE3t01bF+6dsCtVWq7l9rhPDtEtT
4XK487AoO5FFSAyJMlYG+o6bHvpQ6BWRdjPoUcx76/d419xD5ofjnli2aRI+MBPdohaUqs53M0zL
AX2DNXYTbZn6UNsVtyrNcrgm2jU0VIlAwkLzgK1ZYWYVaT9TUfST3PxeFGwpsos3pAiNoITAhTlx
Li9WasaAEiHabHXwdV2oQw2TUKx4ahIVodGVHcnuXkhXOdQMXnilb4ZBQuQYGWo02oL1VdSpMEqI
M7mrWnAkYX71wfDXIyRFb0jxgrTM84725fcCGLpOoUuOJrsLTgTDbKeukAHWC+ltJOA5YvxrFUeo
o0HnSUE2F90voM89NwldXlPVGnVAmB9h/V7Wx1xtOKf40m0Aw0CiE4VRgNAzv7M11am64vuUq+Sq
U+JBRsQ3VxDt3WfSzaTvOS6Y/ObzW/gcj3IayTQPy9wBD2KEh9oP9xGGNUkzMsJ5lzcITs7MNTDK
ZzTd1ERhC7AUYwbKjtDwgBSbS8Nz6S7O10S5i2qutaEla8p64y5sGw8ssjHIEHgiUkyTg/oZjjDY
lMGmdm4P45AKGRrNkQmPktdREn8KofRy/fuwIVDMhHYUuJJOx3lTg1EmxK/6goJc2P2Mzdqpsrf/
DYCyabCvx/pqAGCQdFcvKrsuP64jML8G+LNh1nhvYLvOd0lI5FqEUjy8XJ84a+i3LcSe09q9jnKx
UeirRVlAR9kZPdEi3dAAMbY+nxMtdVItC7I5dWJV865DXCyEgqAWklj9/0Ms4m2U/Fbqn6Hy/ToE
OQBnB4RAwF2qoDU7yfSd75UJbvN+XazUWazOMcTE7o2HetbdMvs59ZwODOZyLOwVWoVATUrH30PR
Z2IUSRgHG1e7txJXRE1nqUtO+H0RcpElbWDIh9tYcJnroBZcAKOvszNO0LNW76wM5A8ij8uXh0QW
vEHqR6kfjApICuJhWXhdFc2R0BQ8d5z8MtPWNkuifGYjqPOKclzqZGH3kMnFQxzzKCh5H4fylGPf
mIpkianTdYk7WcYRKeD9XGr+dXtjrUTFVYaMigRBZLqWnAjC0KQGVlIgoySn773G4bC4zO/i828R
qM8vKWI2S5WSOmLQgdle8+LYFX/HTu4WQYTS1O/ki/U7vSPzZskXEawWicur07D2EpTI0LFAYEBm
2s/tQgSvqyWWWGTTJq5USvZSmU7TSRxDv5SlxFJxbFELALkXJMep6yANFVNNwiR1Jqf4nt7MX9Z7
NRAdxS9AMBQd2l1/gEjPkDvhkwp2NhMNnve8tV7Gd9SPoMLWCVxfaxyn8CCH9AtIcgLL0e+hVmVn
rv543XguawbnWKdk0+bAxeG4JpmABZc3wk5zO2/6Xh2iXxbGGqYb4X31eqfkqlOyviYGKRSEeSD8
RDB2/jWbNs4wa9PDbelvffmmzrqzJIrLWRrx5bQj3qJQZrsIiYaaPVBA3hEYfnUbBWAoCcgc3B+E
rhi4hAglOKIlNC1ZdHE7GbRkMaomcwa18/DSEM2Ztx6GbzyDoGxzqk0BNNht5ixB75bPqlO9y6m9
xmAJJWsic3YYND1y2aHI16D28QyXMkcMTS1alXbgdQTfnZ8dm9sR/KDpd/IK6DG6zy0PkA9zBZAu
e0dWpJu9hIUC0JQC0qOeBcb7/BuCJNB8qR97DD9fNxaGRaLOTjjERQwUolp6bpGJ0sRqPoD/VFCR
mm5/oZvTbrR/rZ9BjAQPHHQVwVREul9SzoyqMsIlc3r5ZzH2dhv3bp7zIvTLtrMTDNwXXlF4w5/e
dJszLc+hIkwrFlP9xnhkQUZBA0KNAd7ewUe77f6kbct5a7N2EMuScZoxVQBli/MdxDjNaAlakTvW
PH3V6v7YR+L3RFE5HvryQYrF4fGGLlAEimiYpC7uTpFTdPTKmWM9TZ7qrTsV2ej/nIDS4Zki6+pD
byvY0pHdBE0UbRe9MtSi1OuZI6KztrgjLaeEHtd4MI7RQX2eHSFYb6FXs692xhd+Zz3ryKvgjjrJ
+GJej3JhSb02Uoq5dWdc5CDWXkv5ex2OByv6dd38mTigHMC2ItCDbsP5xzPlShLlHDhFb7pyJDlF
mjtQ+zqsesT5gCw7IWzwEFMwQD9Kt/EPJYTZx0GAV06Ut7UId7W8BFVX8LwlD4eyR8iy1bmgh6kz
v6XPopcd4/5EYEnKjOJoFx/zS+Jy0yVko2jXtV0d5aNNM03mBdkLJ93Hz8luPUJaDEVw4iorn8+U
djl+hdMACWsMCuABgD5l6jQsWZzjMZKTo25Jbr+fbisHVA3PLdKiXjU5vT164Rv4BqCMkTnlO6/K
xnLVW3xql7sC3syYgR9Hr5Fy01gP1w2TFZ+cLZDa0GJo03VWAKCGHigykXI4mnvjPRQIvYGzVPYM
/+aVD5Gv8qqol42NZHOhGIUcjoTxaroFStdmpZ2iGBMD9+oBAydO9yI8qrZ5j0P/MnF5t5h7iUe2
iYwz5kxpuK61rFzO0gzSBUmggdxsSHgDSsxDYUGMF/9OA9Xn51ybEzTCtCj+CvW32fwmy19ag5Od
ZK5iA0G9sJVUG5NsAkQ/CO6aqM488/JdLG9FVvDXKihvlepTW45QrkDM2u4lF/U7QtCsohBgKwfh
YB6RSXZan9cpQWz54mxvYMnKN9dqJAlaUoZ66uTJo9W5sSnbS3ifZe9Zzq0csrFA0Uxm8Qn1xTmW
AkbjZVCQRFBrkCYhAoLvyg4aiGASpwdfJlQaXtUSBVgeTwX5w/Qi8SRAivR0l9MExzriBsyQmuTt
QZpPwFW4FwI0ZXC6Tk6aKRc4KiR7oHcj6+hXOl9gWiMlIukVSKBc0DAd5UMaKLYeqA+IV2Z/dptH
65gdBC/cld/Dp54o0iXgWkZLigNutn/Q0sY67YqGBKBioSXssntKbgt0fyka+ubw9FswzwKqweRX
8zG4aQ95c8HltmkwjsoZIuXbWoySaEmsg5W0e4314zByHu6M03729ykjWpOlj1MNKzK7V7Q52hO6
fduR13LLsBjk6gk5BbbtsgISZyhYrfEKlJcBE8CESi9M7RFEHFboiBh3vBvxQlEc1J9VV+vdilc1
OI39ULb0H8U9KEgggtGpg7l0rTxEvZg4Ze6cXnoBCuDysy2XuP+InK5sV/eJW6fcgsXlwCdmg0EX
oyASBfUAItNzM47R21lWopE4Kp4pzYHw389QcOic8klwzJvitj0aLzkadQu3EJz4FrqRxZPCyQIy
/CFKhQi6LRXuG/Hb+Y9YtbaKpkJIHHSV7YS89qCw6EkdJMqSD851zDIpPI+IShlOrihSJqVEYwSa
HKzXuMdtDFXkziE0huudvJctm9DBzuo/IGxknZQNLJ2lqHVZhUCNmTiLONhNfVu3nFuLsy46vyTp
kzpHIgAa80lBb0HzJQUb0PXNY3+mv/eOfpaZRZTreQaMXAXTbLo4s/gtjZ97SD1fB+IthjJKPGP1
LFEABI1dJ5XQkdRZboMG5+swMu+rUOeubNdM6jvgGJItPhYFhnK1XfzcfgGRyb68JxIUSqC8TrKd
/7BuJ1cDbZp0y9eh4K2X/P/mYl7rRlJaGb8jNTp7FEN7ChdbW3l+hrdcKtYe61hYwwEwvabbQ4QI
W3rk7KiMX0p7sq2dU+E0Im1TXciXU+6tm94fwOOkOxreuuCO9sudoP0faVe2HDeObL+IEdyXV261
qLRbku0Xhu1ucd9JEOTX3wP1TLsK5C3Ynpl5mAhHKAtEIpHIPHmOW36iuwqiSXclBub7vf6YvYjY
vbbXyQZ0dfDQQaDp8nM2GgolS4ZrSa40F/6KbqxgnSILnINKBY1KecHFVNbfc+Wha16uf8etIgHT
Rfp3CZxnmnOlKGmBJZiPjqt71uAC8YnSEQ2W2+rxt3HB7BI4s8b5n60ZTduyD0abL1U6e10X+9cX
tO3hP9fDuZ66DKTDPZR6JDtpUerXDogsJ9G8yea2WNhe1rhmwuWXG681HdWUTsd5XhQ3HmUX7Mfh
9YVsxsAzE9z9YTu0NibQlHkKQU4Ase1h/CENX2JZNCS27QI/LfHzq6Q17Em1YEnfxfvmfrlBCfGl
wUvcDOcbcxZs0HYsPDPH3cGxbRakQ+8AxIzNQT6WT3rAGAalwAimXQuOjdTr0JMvH5DEJm4bNtAe
E0fCjWcDYP//7iCP1iiJk0UkhZ9QpGBadMKMqFfV77FVeEMv4pLddMozY9wpnpQZ5QcHSx6HU1/c
FZDrGt6uu8tWbnm+Hu4cz33fGDJYPJBUxXtWBTbA7dYJ+xGbGaQNfkGoITLxzY8qxNkNUqFWlI7D
h7No4W3lQxa1dOMdPbLssTqm9+YT4ycQldY/OAFW8f7MLhfvB0cpjSZC5OiD4aT51X13kgP5pd7l
nvKYPUX3MrhzIAH0MD7/QrFq+zD+XDV33ukwDwOARLjQfjDkyLiT7qob4+v8pfvgbm12ZS04Juwv
Xlsvd/znQe8ciR1KI8lv6lo+9U6714bMbxJoqrcqNlqolL29uXhKw9k/IHXc0TT1TI67Eenx6I2B
vSu/2UeWtbKKOF6VoL7wwDSO4pzoKb15PlA3gliQw3QOObtJ2c1xm+Ay79NyN/WjGxM9UCrVu35G
NtcHZWpMLGOwkzUxLsP23FdUqxqWl3yejjOg9fJxDjCSeCMF8wNAufQ19sgtaMvc64a33OfcLue8
YwNVTyLhLUBsO6gzNGWW1qPVBIDI+3VLW1/y3BLnqNqYl0vOMq/egIpB/wlzYV7pCDSrNo2g3IJv
6IBehp/uAauaBvV0sKpZxanPMBx7osvn6+vYvJRQQYIFND7Rm+G2CnD6YrHZS5V1tnbTLv7qMDai
Ai/UX2IC2oqfDkA7mDHXMWkuc1u0QKRUIQbWRCG30p3Sp/FuelpQ15ECtE08450Naav+XLnNragW
vpVNnNvmNq2vhsUgjKVurm+W5bu5/BB8TDb9ygeTcwNcMIkmvSFRgmAyH4eDtjcP+cF22aCZKL/b
LA2dWeKfn2DWbrq2YmHrniBMLxhsY7YYsRkrRYkeGtue+O+u8Y9RSKXLJJPw5fQ6cbv570YHpAsj
YNe/36YVaI07GJIB4RifIBWKFEWYX069ZDYwSn9vqCMGLf/kUOl40tjA4QI8xu0RaXoJqC6WkHRg
6o+/milxnTwVLGX7XP00wwO1QbRcNDWKaXjtSp7q2F7Utri4h+mlbk13qZanZc4S18rmx8Q0whwi
yK5pUkGY2vT4s1/BBXyjH6ysU/Armr4+GVJ2AAZVUG0TmVAvY32iVpMTsSJllr9Y2n3RPl13CtHf
53K6FIpW/zw0+ix1Y/m5yQSF302vM4Ak1i3GdMO3idVmNMEWhou+N5cTcLG7MVGfpUgK/mAdBgrn
IH+DFq/JbUUl0UlLWeIYO+O3KJVfi9F+vG5i8/o7M8FthdYrFUDnOD9x815SsANmr3KOgxrPgk+2
HX7OLHGbMmZDF+cTFhNV2msezcEgLcdYR3V+TEDSmdSg4iE3UJB9cnC9uKmW3ZVd5HVJPAg+6/bu
/fyszH3O8uS6nZVxxpf1GvMdH8AzC6DdJZEqk8gK+/czK1E/mhLkS5BYqKjjFK1rzN+mOfev7x+7
+1bXx9lX5e5iPERbM5NhxZgTd4pROgaaxixuM/1EQGjzB8ZsYFpt6ByDlYf7cJPatoZVRwi2JpJr
Q/cVvHg79VNWqPdDI8rMNj/gmTXuA5am1ijLAGtFfpJrZDSm7lrV9+tLWs8houwBFdF/18R9wMWp
hwVyyOzJy/Qmyt2yaw/DTszzKVoOl8WATWSg1MBy1CYGusoypyryLHBYpm5UzSk5CBa26RkQL8VL
0AHZGN9UzxXwXi0AxXn27fzKiI2q0D4wGrcF3HF4fwI+JoVMhOG63Y1l6jLozRjARVFQT7p0+3Ky
cmJVyKflxWRI61d7hNSUrMkCX9y6LYFlQXAF/Z9qAvd+aahfNEBGTcST6QjFS6QzzQ2DKKBWjHkB
EVXEVovkwhqXAihK4wxpgiuLyb/ooFDtzFtok6RB8xzToM5dwCqBqAnGEGrXbmF50GapcjeiqQva
befT9Y+8EUxBJa4w0U0AtAGc4IJpU9nR3OpJhSd320LrnkGjdLc8SY/Jnml9iiBEG2isS4Pc0Z8n
fIFChUFMfzwN4830d37reM7XGnxvp9Kfeo+YHiToRMNPa3dinOkAmwHRgzYyX9OA8u9Y5B3Y4Rp6
Q5bXMgaxUPx8/Wuy334ZQxUFcxpASLHH55rZAkF6zOy49ORZdif5TqpKgbNuWNB1wBpNGa8lXObc
2Y9HouRzb7QeFK3MgERjFNotaA2vr2PjW8EbgLzAaXBAMcb+/fzGiaRJHhqz9eQW1bu+gpbF+Dg5
IAe4bmcjZgIeihcm1oKUeEXOZuYUio2KBsdL7ENeTMdMRVmJzqGRgTzcav+a5OkYY/yhSWNBvsJO
NbdXF6a5lIgYtZWiEQ/9PGkOpOnO6d8bjLdCz9iNopfKEVFabZREAdFA6qVBIwQXxWrrhgi48cRu
cfCVz9H7uGtrrwJ09LX1PkUouGAuWfHav2bfggZt7k+Kh22uw/jZ+ev6V9/yofMfwsW7vB/Ttozx
Qxzze+s4LqGDYF83CnmXa+WCXJ23LaOox1qPKSgNnu0jUwvq7r+Xt0jbnsnRy6Ak4BnfssfiNn27
vr51JsqMO5hssw2LkWNeeu9ASDrmDrw3mkYQVIJWoeg9yXqos0/XDW3FMrSYNROshpYOHl710lI2
02YxHAnn5Oh8Nr/NtynoIBmF63QaP5Fbc/8nWn3gcEWE+YhhmAw0uQiwpD046WndIWDPgQUssH2I
d9GBWWXMpqgbepOYN3YdEfBGUZGs2eArA/iTOy1z0ZBBmUmBJz98FnplUIUGuDu00EUCQX0V/wL5
wcbFzIwC74MEEbVoi/u8MbjZqrqSodAMJfPhEM+3RQiiEqhfd/pNdhTVNdbnAuZMDasEeIGp7Fzu
ZrEYFns2Q/JNatwFZNVz+uW6w2x+xTMLXErT6AvAERRfEcE3pMmNKtX7VBL1u9c8FVDuYdAPA9Bt
ZGz8d6OR5NS6nTqgFqkOlgH4BSrKb6Rzq1foDB/Hys1uJdGrjP96wEDALA4e7g3gl/hR7XmZRmvJ
oVRevvffpDIcH4vQfmg6V5nd9IvxunztWlc4ks7npswqmhRAIzKEIDj8LvcsB67PcnpMleXjeE87
G0AXR/XoVD0XynKvDPPu93YQyH9HhvgSMC449yjiXNobwdOn0SUt3cLsw8qyvmKC7kHv4v11M6st
BC4eMQXAbkgwYUbS5ly/jBzQbkYUvL6fx/fpG9MQsEF8VLxNoXVMP+fQYL9ucb19sAYIIfqc6AzA
b7iF1cSYMfxSgJitXlyZzF87Oh6u2+Ddny0KJ5ntlgJlLp6GB7xyWtYUsKFjkHVKnpsRDXVxq3Pt
E5dmuFiVNVpHuwVm+uPgZw9Eddu75PN0B6w6MOrZ7NrP1V1kuxhtMATQI9EKuW3rCmlQY2Y67Yn5
1zTG8cFRCohxlii8CN5H2zv282ty19ysGkRNdNgatJPVvinm2/+2W8z+WRJoT3PfRin+/gJIgnbQ
ktu8+M3yHe8QXMRto0ZJphYmLKYen6iutfyRW//8SNx5NQjqalrHLFhobknmeN/2qcCtRf7G/v3s
Q7VFPdKebYRUfSGZetJo5Y764MklMDHJ77bR+G/GRbwefbQMaBEcVDsP9eZkgKU07oQMM+zPnKfH
vBkuHqCRvciyNINS5qQe5QCUqIDs5y51U8jmEgBuZd/+jmea/T2GWOl1zxN4Nt9fiGoZSl4EtvVm
CfLcdhMgb66bECyP7ymQurWJEeMrmjSCnTh+qxOQBCzkrSPDjmqx4c5VJzhRK/Q+91E/Ep4zT2kw
f1cuOhY2AZiZ9i40rIGqdWIQYC9eAQYVFFOyY+z/jz7zUQQ4sztEZVcnM1YrD/2t0uRu7pR+Xgte
VJvBD/oCgEKCjcPhMwBCR0sqLFhRFIitT8SnRuWC5OH6zm1bcfAyBcLWWYnCaJFaW3XPoJbJI6Gn
Os+8SBfFVv4J8bFRxk8jXGyN2iUZMW4F5n6SDXd07nZDVu8xrd8flF45Xl/Rpi+ClUXBSBVEJHXu
RE9mofYxxYoU1CSgiE1ceUTnTu1cPa0C2Ulvu1yUx6yGaj9WeGaUO99t59RFR5hRJ3MOyTjIjUcH
uwiMpjFcZQGqdKpUM2hMOT6AL0LCkJ6cHmyZkv315X80/leh5udP4ecbKzLVujTip8g7TDE3h+Xk
hAALoQQUTi8S1Eyab/GnzMZ7kQFqUz+ZDtJv4l25r8E/b2KoDaACif2GTsxNmu2aUvdQ5xEEne3z
f7ZSLj2YaT7bTYeVDn78NL07PwC9cLWb2jPu7OfsDhHAehXT/mydGJDVoGgEQg8ZmPTL+wk8EraV
Fcgl87y5ISmor/rc3Nu0EUEvNg0B4YEnN2h4wAt6aaiVxwzqDAhv2VgFdlR6INvaFZ2ovbl1ONFz
+dcMd99aCtqVpob1yNCZ07IkIEXsttFLga7TddfcuojOLXEnE28oZRyhQwyWK/PrLKkPil38QTg7
N8GdQ22yIwN9JGSMTQdSaUULm44Ybl8VwfW1rHAxzMfPLPFCCBUghjSqYWnwE+IWD7AWYJBMuSk9
J5g/O0ZYP2SB4+edqz5dty34jjwi31IKayI5u/cc6y0F7UNCs5ffNYH7wHZUzCpDnmT1MKvLRUON
ogCAKWnkJ0gjPfaDnXy5bmTjAMOKgxqerYKzHRzGlx5eO5ESayasdH4I1k4p+qKDcBKMmhQKFtms
PlHp2fCSQMLDRhA81t/w0jTni2RIx7qN2AIdsgQyaZsAJVorFKyQPY4ugzHQPrYN8kJbUxEuODOD
atbqKBnoOZzsIyBGCiiNCCMlJV6BoaT/0Rrn/SZ60hN+TwK2PPvYKYj4kPzcKYFBQdYkbD2w8Lpa
G9BnGCGTTR00Xpe7B8b91modWINujU9PC7jCsLoP/aPYh76i/yerO7PHPUSNqIrtxIK9DLq49EMD
mPkJeVKF1G7rmIhhF6ZPY+o4ASjeXy4tN0sb/VtQQqWWFGFiv3ZcTWmb/YD/7Koxa0TlHh5tBIYo
jKshzVOhcwRKNOauZyllao/y4rQwCLbXx5oCJFkPit9YyamWoPwJ7Afu0iggSrrHw07wbtyIZRDr
Q2lH1zE/gnST85smIctCKfDSyaHP99ZyBxQANOJ31IWG+Y/2k17fN4BZBQwtKpoHEBnnJVYlq6WR
MsB4H8gJKOWNJyW6b6NnA1kL4/8qMQ/RktZNkltSYAhIFyOw1jctWz/qe8CM4DPwYrkdsOlTElPg
xSHfbtOXEoP/FjhK6GvZA8hW3UEaCcOQgivkYwqRO0AXZrn8pVtUayHO9I9Z5N6O7BKdfvuAgHmg
9yv1N8zylNC5rg9oGt2VYf6wvFbKPk39FzFLxap5CSfE74FGOfweVTKe0LCe9Mg2CUlcgKl8NmYG
sa9nxsYhh0ic30RTmquCNGePx4gtc47Gxgh7g98cqr8azIOij+s3eMn9Qp9ftDwetaPrfaVmCsyZ
t8ZnDNUysgXi1p/tH+pJ36ehkGmHXV/r/f33e67w8t0oW10Mg/Ds9+GU7q19eixBjR3t8T69y/bt
c/lcecITtXHpnO8jTythO4tSAJ2WQEC8fGJTtj8Wr7kju9/HEvI7yIUtIi2TrbewVCe08qQqe4hi
5bboMFF0Pfize3L1KcE/BdkkKPtZfA0DtMNDUtY4oQveA2EU5Z/Ayv9DKhGwoqrzh7yDCGVh/3b9
EQfizCp344yqWlcZRBzciWYopzkq9I3cGYoPXkxyEWJI29y2M2tcOOiTMTdIiTWioxkuSwgaU8XI
Qj0AjSkOYfFNC0CEtVdDSr/VB5DnP8lgbtVV195Pp/QLanGHNkwbHB5RK2fjecs+BPJB9HLA+cLD
GgqnmrsScri4ejvIKZN960MCwSvDyhOhi4S2OJ8CWUpKqmRM3Dw7MORPEgJbb+/ksPbF+ImPNvHa
sX6ujLvppwXsibWFlbVB3np6/qaMnlZ/6ZsHB6ynmpffOS1ChelCkjtkY16DC8JroBfRt6uTYMbY
b94Qb/YHSIMKU56NFAvIB3xxWUMjDa0ELi1wCtBfKy1ziSkYqV/CF5ogulc8MPLloWhiZCPtuTDH
5QF2nsxtYXXM37vPlCiBA46AXvtmFKJp1e1g/HNlPFmRVU29M+Uwpe9KvNT9JqR7Rl5OF69+YDst
WtsHi+Rqp88scodZ64ax1mdYHHyMcUv3FLBu+4ddvsV4kS7Wk2UlAB6i81riJceYEOawuSv2RL2V
0OPYm1AeSX2U4+ZnSr43C0gDXWK6FqTIwNSAtyz1jff0s9SjZfdAHnUdd4p4KmI7WzpbBRck0Mbq
xyTDKpjKaTfJT/or+7XANZ0G/YtV7EtTD4lyAP4PnF1/djjPzHOVvGyMhlkFnRW2rXgog+gwhqDH
ZkNMQsDaCg7wcbmwlyEjtEJtkrM1T4D4pxS2OmRlDWYSEw01vKDcsdSsKd8U7THP3ELZD0J+2O3U
5Mw2F4R6Y6mI030cPCU0pef/umeP1712FD84NjqUiLBnBrk4lC5mUpQLDLIUVNJfGTGfhTJ23Pva
+/Ckma6YBXeljMV/YRYPzl4dFR68EFr6+MLDiepeOWtu0UuB/Q04CGgJVG7x1BQHU3qpVbrr78UJ
hHCTuRJA52Rzj34LZCR302sBvYRsvOl7t8J0owMKns7EqKhxSuZfyXc38zMmi8eIHyGJw33zWi5G
M7IxBUHC+q6CO0M32PGsfXQASjKsKr/2J19614XPy+1TfGaZ+/BLOVINuQTbbeKjgDmxPShOsomF
U1yucig3xFWXZza5I+4I/T/u/XPl3FeX23aoKgn2s8MIkQ8Wek3XeM8+Bk5EpZYVLO0fN/tpjbvF
wK5ZW3HS/BPrR4j4jmF1p0IFWlgAYTu2ivGOpgIyoUKphC+ZSjGTp6hhiYbR7uvcvbJ6kuljDmlh
//sHXSu6pbduTZgD2wyaNBj/4GJFN0CR3EKLwx3tpH2zqdL5S0uN4+i0emAvfRZcz4U3MyQNg5UA
84JAakULYpiZrkVRmrha8amhUDgqP9UKpOfJ+BzXmLGcrAezGjxdezUsEVnv1pk5t80tdpmUAhTn
sF1kp8VWgkm6V+pTJj/OiyPI+Vm2cbGZGJfTGLwPupUaEKCc26h5M+VzZbz/o6097KcQGNq9kGNs
tSJMzGFSxMDDF25j8z4T0bZvFYICg0m60Kza+1q1n+VCPQIig9m1aq+n6pdq1u/S8VNcyiBuPLQy
2BXjB1MvXX2y/AiYiKp6VsAC52TB0EWuUZ6S/Kmw9ioyx1rBGJ7ztZxkMFsn4ADZRbKCjMPwmMIt
kaA+l+hAbjynFt3JiRQ42v3Qg2+t1zwzebAB5aWl7ZeQa3fmx0I1XIE/rbJMoEaBRkOdCx6sA4xz
eQ3EeQeCMntsPx4eIN4N5+wGiW6geeCVyT1qiRyY3dyXO3thkH/4SzaJ7NSCQQoBKSAL2SnFgGmA
Suwvjiqu3laXS+Tf/qTPpSZnS4QzAXAH9GQTAMFgo0MsphhdBQTOGJejRWWt9m0Oj4J8ujeUEGmQ
XueEnIpB9gVbJ/qSXI40dXYTUQPrGqBImmn+YAQsc9B9ExVLYEIdr9mJ6lbr3J1bHxcDqgIwlsb5
MDphFBhS9G1gQTKUiQLkzwooewSRYN3ThEW0IwzgbDG9AEGgSw9tVK3JS4OA+PY4LZi0nr3yCerd
npkF8E+kSUyIklZ4kiLrxag18du361/6A3zK++z5T+AOSUtJIpsRfsLkSfdTDTijxzRgexBZuuyG
cQAh0T0p6H1jhrLdvFdQX/oFperVFXf5KfizA+Q3cOzJBOar6VnFBZAZL6qjv19f7eYWn62WPy96
X7R0lj5WS/1UMlCFWPZsmeXihEyeA6McB4HNVSBWweuK+xkkuSAjRRX8cpN7WQdgbs4HNK6n9/FG
e5iOU0BPPXa6vMWCASVNnn6lo8v89WJr0crVFJS94WMKSp+cP8/GXBsxhWFAjbyoltxsEmFw1hkX
gJK4YRwZ7IswZHEeLM0tsaE99j55XRE2D/2uGly8JUFqgZDXeKKKzcpLoO+I/gUIV/8RceFCEEmy
0qa5/U6M1DUjxzXo16yyBMdy3b/TGMACmGIojwKp4nAfbnISQqmVxy5SV6/ND8MnsEw8py/NHm9p
zJ2jej1/Ii9Q/RMU5lY7BsPYKkxUQH0Qc2Lc8sDAVCqpA8MdBlX1+2J4Efji6krUwTmHES2QZULd
x+IRDG3exYy/AgYQV+3C1fYDcmTEGfR7d87h99/VH48QA1hwjG/Y4Pi+9P1mHnV5NmEvQ8nWAIQB
NKugkm1+obe1Tsc5W9zHS8GhKRkQucJd2B0MCKlqOwWh6hcetSsv5Cxxt1PSz3KGsiakKPG0cob9
CI4Vhqwf7mTVJbvudrwXs9auIzVnlfNKolUAQjpYHw2VUEc/GckqdtFJoaJ4YD0lqFIGQ3yfBdEP
zSv2Q+5iLE6MAV6/6dkPwbEHFTFmsRHXLjcVqbuVDdF/ls+kFJ0Sg34o1Dyx+FkHy+dMNGq0fhvA
pqaYKNMikQPmmYszCNqR6VSEbW551x5rwAsH13bbT+pexGq+frszW6oGdkTczozQ83J9dSJ3dE6m
2DUfJ8bNGKRBEgLOeMTzlVES3kvCAtQqtcJRxMw1JlFAOaGgGXBpUqYZ3lN9lCK5kUBuTsDOW4aJ
qBS/Ci9QLQOyGu9W9sBayfZo+pgZGQWUGm0N18TVownHW5nrX9w5FoteOO3oO0IaSOfSiZ6SXK7y
BNhBvP5fETb95rkENAB8oKg7hL9QulsdxkuLfLve7J25sytYdJ7B1nFQA80fb0vk3SSAyQ4EROLZ
2rWLcEa5uDYuBoirQHLsxt9sRBsV2Wl1zyr6/zHaeL/Q/xKtlAtwizWpgwQVCDd/nQLG4duECkSA
mVHMUHWe7Bae6IL/IFe5sqEGF+v6XFnSzo5zt6uhY9Ad4hvUk/aoavrZYQn9+s4IGWvOtIxe9Bjt
0v10q4BCtDqAGunO2BslPgX+vxFqfoMvZKECFUUl9LUhzuc3t0Uk7ZiiMOMEkeSv0ElDiXd5eVFP
DVC9/5SJhLfSxjk4d1L+tM1mEinFhA+ZHUzUe50wP1K0aEmwoAfiQqzFE00pM7dffUVoGKDca4Mg
kEcEZb1mtomJr8h41cbdgLtJ2olnk9ZhkvnlmR0uTMqZaS+lBjuTZ7nLqfAzv9vXp2Tf7ERDDKsR
ZZWzxR11awZ8JG5hKzktIBpT9mRBf++m2bcnM5T3cTh6ADiV4Iiy/CGkGNntdhOENszgd5Oayx/C
RwBJn2fMaOKHGC4S6wPebaCp0l3lqAXNTqT9shrQ5JbNp1CKE2HGrYY1VuNUoMicoZwc+dPtglwq
2ttg0TXRRWS2AcpAu4LdFpOXGrv0WVSiY9t54VbgiIEOJYA1EGViiePltYE5nXqE2l/tDmZneVar
VqEm11Kg2cXfhS1HT3HdSkGdLKIx1dUJgmGkkhgDAoe+4zj8FalrS2cPEE1bItAgSVX9aYwMkXaL
yAi3uolOcWwwIyimxfvZLmqvUTIRIevqefaxFExlspTfxNm5/IZl2ziSDj5iF9SHlemWw0i/L04P
1aSslprvZdQkz8OUgxnnuttur+6nXe4KkfSiT4ekrl3dlvW9rsjgPJSp/uW6lS0PAbLg39Xxd8ZU
o9NEYSUdiBSomi57hM4/8C2+x5MSeTNouulQ+Netbq4NQ2kgtjZBDG5w7mHNuJTrFDcGcaD42heR
6UqN1O+uW9lc25kVzj/0HuU9nVmxoMTUt393peOrNeR1sneSlGDGE9hb3b/MU8BLCoYADNfjCXXp
KUbdyVOfsFUBO1oPUWjVObTWYsEjcP2QgR1DkXGsAFoD1QTnkTjGzqjMfe3GBinywCIFJheb0si+
NYmVQAq+zDDtalSDmrt4whbflqJOPvVFbw6ilzAzdRlg2MwkHm5sVgObyblPvGgDQbG9cfGcdDR/
bgpa7ionKqcjUeIlCe1CN8djO6R2E4BTaKkfDKudMauiRbEhquiuNwC0CQbodR1EHpDH8rmIuuhZ
BdIqNKgnVJeV5gHyArpnQoH3umdtGgJWTGNsJsjJOUN2TY2imCXEVWBSBj15mXOzdSurE+AjN+yw
BgvTqkH6D6m2S48qsolSAvYEt1+Qlav9WL31GOk8Ya5q/ANTDlSnTCgeWsaK75BEWjGkBdvJrrF/
KA0dXVMf6pdmmEWNnI1Voa+BohM6gVAI5fuP1lRp9lzrudsU5d9VstQ+mTvixZIuaoyt4wxmONGg
QqND1vCE4mJou0hTTlUnd0lVNvetrE2PYz47ojGw9YKgOahggF8HpptREF5uU0vlHvcGKV10lbuj
3Jhl6RpVhwlYQAt/lyAWr0BoQSFRROfCYAIBnLFskUZb6ksXspuzJ3egeVkk8hxHWbb/XS+HAD1j
pGfNNlCdcFFaNsqFtllSupRGaNgs6Y21SHgw9ZnoPmB/6TKMwBKTrmPkQCgWch8wnao0mnVmyUKM
0sr2JSnUp8GcnsekmQA2ARbt+toEFj9i7BkEoInUKY0bTGCn9V/LghdvFXtRt4+NXaWKMogt98Ci
0GdjaqLIyC53LDKNpDJIXcIbihsbw/tfa3tybqDyIxLHXPu7jSorS1SAZXXQr7y0RGC8VCRYKuw6
/l7KMSSZkK88Xf92W+vBkLeNAg94XZDiXVoZDW2y5jorXUfJwprurTb1JcybXbeytUPnVrjbuzTK
CoECO0QjUDr3xWuemm8zUEp9pNxYrf39urlVhQXHygbmDKSyBkARvDaM1dSVmlIcq8nulS9xBnwN
VBbtZ7UmyfdIBgT7D+xhOgKlVvx3Vcod5jZLU/IRM2JMxGqdZsru0EDR3c9Ks3wCnklLvOs2VxvH
yvBwD8SojzEe7pPa0ZSlk6qW7pLa91EkYWCvOSSK8vK/meG8sMrHCswDMDMYugcZn2OlTUGcqLvr
ZlYOcrkafhJJLvTaqCOldO28d267Lj1m2VT9SImV37blrH/NHaMTUc6tThjEzWVowoIzCRMlq7ur
ngYL51kr3a4qntG5uVMkW1R/2Ngm2EBGhSIEQAB8drEoUypnMr6f3hkBHd+zuPWyOA2vf75tK3g7
gBYFLLY8+B90SI2uFvh81Poe1cCWpc1NUlb+dStb3wu0lCrwvagqol3CxYo6HwjGyeAL02yEVRdF
B6eOyOc/sYKvBdo1XIqGemklahy7iEZYaWyMmJf0Rx3Pgqx7cyEGI/D/yCd4hcRcGqTcrB2YWFoI
0iRG75k6ebu+jq09+SBdQUSA9g1PbWF1akehsYAXsyznhq+2hr640Zx2wG4i4V8E8WBrTUgqLQcJ
HwAQ/HXRgMyOjGVeucjSqseRZOZdAxIEgZWNc4rUFX05fDvgefk0omogDGxLYDFQ67x5Bdgj8ofK
BKNLOWaftNQcS7ecW/vlDz6lxp7FOpI/vJYuXaLvhmbIIuiJLLHzlGNKnhD7OIA1+bqZzcX9NMPn
EbSNNa1ukwqDl+NTP9JDnesujSF36jRBPi6C47TpIMhkoSICXio0Vi9XVci1WUszVtUB0Qvy/DpO
DsVAncmt5vm3szLEOtzx/xpjaz/LkVBS6mIdA7hurfUoDUi7ekQNLWsOjU0PTiyYX9/8kmB0AaE8
tKgd/gwbairl3YgDNumLApZmKUq/YAw4V8B6QhrbdfraTLwFLzIRf9zmR0XD46MrgTuduxb7eR4j
mkCboJybv9UmJVB3KEE6Jqei/GyVZLAvCuYtBtWDshVf5h1SOQVlKQqCpuJIb2XeFJ9SoD568AJ0
w1edWIr5B1EeM4qM28gGoeCHYtzZHmKuQZFnBQ6T2VnnGa2d35C+ADue4bR/4psOCtjYAkAZHPaZ
z0y1ZZ9gzq4BW0mtxqGWTk3Q4m3sm0WR/cGqkKXZKui8cH3xGbU8SwZtm6pyZ1BEqQl96YvqDsDl
x+uHe11pwX5B/pPxJOqgM9K4E6AkdYkWNULXaDvdFyIT3Vcx4+8TmXZB1EExnVZKf0gk3J/OTF+y
PJ0Ex2IrRp//BM45Kz2zrMjBTzD16JRSaXCzCMre1xe6bQQvLxB9IVbz7+RR1fIOhWEUqushucfk
q/7UZZ0qCMlb3m8gC/ivFe6WzqI0ljqMFoHZw/RKNHasSQqVMv871wWWtk70uSXt0hU7tc8ciVmK
iTK6g13fo8qJ4ZEiFjCxbwUtQ9EUnGdUTlY0esOkZJ0iwRHzpXseqGS6SS6XXttVUdBO3Q+jHaPn
63u17uHAKREhUabBbqFdy5+zFJUV024QKLsS8PixBUzD0ePjoMV+X2VhKUmpC4eMmoqGtk4ByZJj
c3/9V2x9YXTZMTjK6NqQQ1x+Yeq0bZ2lXenOc/w4FPlhVulzPgunV/BnLgoDH2v9aYb3/jHNk26B
GbuLJj818co0qfGbio4qMwLQNMPCouDBv2fjnJaokA6oBTQt3U+1svijiZZIbpupaOSY+Ti/INxu
UC/BXDwjXrz8bmrc07xM8H6Iy1YxXL3X61CSCO5vpVddvbWWoLc6yS1Lqa/2s7TI1Wea1WDr1ush
JKQvRTXcrZ3EixD5BC5dZIHcL7JS0pLYNPAorEfFAwlVHo4tZM4jOhZ/4DR46gLm9gHP4iUlI22a
TE0CerhoUtUb8cz9O9MVZ5800e9KD7I9hbI303ZTgTzjS3J9H5V5PtLSjTRUFhNnr4CPpcrUP7jz
LEatB64IDU8c7hhoC1XqRsMrXkmJsu9H5xVXQbGztFpALbPGnLEFQeVExyOKCamyEH52u6Ifbef1
LKPo4nQgllQiuQvmpHEwtdxK8m1sLBbm5R3jIaHyZLhmmw4AiTqRGiTSnP3FBuClo2UN+mufFu1N
h3Gme+D3UxHn0dZVgvOqQIsFKT+SucvfOYDHVJPyGR9+/GZOtzNeF9cjj8gA9yGapary2sTO6gnF
fGiahnHS/3YnAa0VNnRrA5GJPgLfOO0K0yGFYiLuzF/nBPKf72X05fo61tBIzgb3QhkWDRDCGTZU
J1vux05vX+eiskJSVgA0l0S+SfVkDuXOyN4WFNxuF/mWqgj22Pqd4LdsBAEgmTByJgObsya7VWe5
6pUYqf6EYPQiy0WzN7UB4m5Kae8wkID+tBlBBKTD9GBlTKjdU3OOvaotTPDj6qZHahIFuC+Q+E2D
E1z/eVu/DgP67KBBBh6h6tKn0tZpTYUgidUconlTqWiHqWjVoBtI9PuZJQptgECBuwTFMn7iF1yL
clypNhicm/Q1TiPFrfT89f9IO7MduY2lWz8RAc7DLcmaWj2o1a3xhpBki/M88+n/j71xjqtYRHG3
N2DDMAQ7KpORkZERK9ayinprOmjFjQGQcQeoGhJCyhJEZphRlOU8u+0YOSvXDPM/gV78ub1vc+he
XDY0JSCJZsBBARK72Lc0HdBQbCwWY4T2oA27QGXOa+bSMLuNfbsG/eHNqDyBT6UtgdH5G57FJ2vQ
hbrIOl6m7uiMu8xtP5MWzROas9pbcafXztYIy3z5L5fHMwoxTWB4+O7CZGI1eunJNYUFXWztoJ/R
f1F3pxjefWCIspvn6dcmpsL1/l2l9geEiZwB3PYiwqWF7/XeDKoQfXRDPTGAc7J9reThC//JVvFk
zfWpaaHxQ4YCsduig9V5VdJwXnGT9rOg3ks1JBHRX7cXtOKKNAzg7+eytCg3LvaxL0qrTTWBN2Jo
3neytKOWtuGJK58KH5R1yjHIt1x1ZkszTISk523YepLV2pY26KFbqk2X20lZDz+GoIXuBBar4msP
dnDrzphD6cJTuDgpes9VSBTCFqE2irXYgnSDAGJazU4LEwYYdK86KG0KuXHdQvoxpNFRrHTTSTQh
+XR7g9dSdsqsGtRZ8IkTZxc7nOqy18VKRV0PeRvy9umxbMGPknU6RcoglTk+gpnd+x6tXrHTv/rt
VuK54kf8ApNHEZTD3M0Lp/WFiGpYxC8oR5gqlaL5UNUeVM71tJGorH1pSolgVOkz8D5ZxhyOau4h
kGCn84SpqJVHvYt/Ip95pHjVOmUqfk9ilOZu7/CaC59bnX/VWfQZA+bPDY8PXAe9Q8fKFrp8w8Ta
DlItn59cSFxQyLw0IStdXhdKzykZmwpWHpkxRPElqjcO44oZHnY6vOGke9RM55WercQyuNhyGRCJ
3xcTuls913D3LSNya7LbmmKVbuUhaxaBaSNmxwuW2vnii8lFGQqFDsBpxh7OuPhMie77/bRrnmfa
Iz9A4FF0vDh4f2WD6E0vG8N03paElWUQT2aVDQCrrESD5ycQKZ96at3rGytcXeCZocXpD8ZMMIUK
Q74uupFvOnI3OnmS7W774PXwEEWvuWKKb/C+uRrclypL9JFT52K4i/7KTubPaC8OzKQx/zi45d7f
Z8LxtskVt7+wuHAW8GAgDbMotwW4WZr8t9Enh9sW1rLU+eUxn2Va2LQrL/1R6D21nCoWNQ/oqwy9
qQLsWAMqAc0B+OYWEHYtVF7YW5xkTlhc1Br2amS6PVQtAlc85af+dTyq/yIsX9haOIaUZ4EP18Ls
+cLv9uDvUsc7orb05vcb+ziHh8UVZHH50f0XITQBJ3K5j3WQWWplcMnqiVudspneBYIicG+HdG+m
thBtb+WK31+YXHhHmohjiudndj7uvEMKg0T2ddZqrmz9Sd7/Z+j9X/QuuV1YIVAODoI2/6az8BWD
bq5q0c/ttvpSRr8H/1klLbu9lytp7YWN+c/PbAgNQueqiQ1LJT72/kHI/1aQIxDiX7cNrdxlF4YW
vq/CJiWEHhvYFX5pM4xZ22nU94Dqyn3uFQ9QAT6K4fDtttW1Q81gmcnkNxx8AP0ul5dMhcFrDEhm
FbZig96IgvBIJ42iuHG255+/dEnm14CKcKUxPbPILdE9ybscaKst1tNf1JlHm/rXnyLWgQ2GhVsI
lfbuO5ResAlFsQ7tBBqZC49s/CzTtUIlD4t68P6ZFOy0PCgOWS9np9u7eO38mKJeAgxZRaLYXCxO
MdseZQSoo1UKh6UVPWtlcMiVZiMCb5mRLz+WquVhN1qsKAybj2083Y2wHcte9G6fuFzNInoMcq6o
sYKZzkspenTe915UNzK3raUsPo5sRi3ayuyYogC4qWrXGMyvar1RbL32bkkG8ELLGbkw4sTCilDg
Vp3VkB/2Ari8Qn3UwvLdmQU2gLwjBwzi4AoiV3u6KhQGNqauhP9C+ShH6UYh9/rsYMIyRPpDwBfI
dy+/e+cVIFsHTLRDdBAC82EKRKceov3kya5Slxv8vtchD8FrcCX8RUVKXCq+5loP79uUZnYfmboz
qcZRyqITfcvRDszs/e2gC2tL4Vcr8+KkM7CmZeKxMsX7IC3f79BzYWLWbaSNwYDw5f4JjSIkoYcJ
qW9Dh6m2V11vN1xt7Rud2VjipGWoVxo1pgqB2uLR6iQ7zD4Jpvc4qkyxG8LGrbTi2MqsvyrTSKBD
tiy2dMRPr47oOXk17fIBco8T1YlsI2avHNILK+blvpllHihyN3e28spVpsZVU8UxyS/fHT0vzCw+
jzpZelAFmAkD3VYaig5+ZVfeX7etrHg12ZAJZlYX0dNbPss7iAUKa8IKqHFXDD8mrWHr4mj3EErf
trT2ccCAML5BZW/u5V5uG9opQ17iC7bRa/cUzE+Qcm+YWPE2BAH/MbHISnqz0Zs+S6jUKOLk5kH1
ZSI1d+RheJGC5FkNtGjD41Yt0nykcoMOHEj+y0XFcpFEogCaoJkkJ1NHql+ZG9K4StKGcp+1YW7N
9QAew9LPXUSBbxHy2jjMIEHDHCQnpwyh3DTt/5K1ZKu+NvvWZVoyN1SJcdBeUoEVF3biQqAcVRMa
iq5hPDSg2xGKsR7aDWt7rHrBuiNr03fBpCqHMMVf3u0rdMHIu3AV8oYlKirURTWJUz5kYfqaU46V
f4LZRNvdtnI9IkpyMquEKxS1aQQuxWt13lTgPwLqCe0kl27r64UKpTpKwG6UaBPYzAHlIV+sR6en
5Ph1QPPooQvafHLjzGo/RYo8RHbJcNtd26bps+dR693w6ZVjA8KCdr9GeZX68eJTlEPUh7JO4Z1a
0b5ruteUibL3bzeVdppnTMyQqS27r8qQB6Eig77xy/4brOg/Q402+u3NXgk0FzYWUZN+ZpQUJTZq
PZlRtvF90nlMA3rGUR/8fsPaykEB6GZQAdNwZApGl+ey6mJdimruncwK2lNc9e3Os3rvOW1TfyMN
WflA1G2oKPLeog6+LCx2ft2ZscpZESbjp1R37uiLG6nHSpTBxCzXR6cC1bL5J5y9tjwTfcImZTWq
WErfmqAwvvRSWjS7ZqyMwh4SaisOLKk0HW9/tJU4cGF4EbMRYISSM+d2kBRD2aVRHO8hF+qO8RhT
ry379CAIAbM+ig5Lc9pOG9nD6tYCh6GYQ6oHOuxy3bGiBXpngsWsR6qX+zEOEwg9lHraOgCz8y3i
3VyWpTQuElquRBHjqW+qvpjvptHI/siNykS0FQdfItbuJJKWOaEkVkctizT39g6vHQvCHAC/eZAM
ivnLJVbDBAbTmpdIe8uM/fu4/yD5g1t5W4RNa2uccfWzOCsHYgl76Aod8oIAS17jjTqkX4l4nMY+
2YeDLB3EEF4MiXE1VzC0aMN/1xZ5bnpxGgWhl2KhxbRYxJrj1frfRqTua3naF2mU7W/v6NrRfyPy
ATY5H8dFwBzS0NInAWOtrO0Dk4m4uPpLNvzdbTOr2wkOgI0EtQvVzeWH63wEbuuRqzg01eBLUvjD
cYogQe2EZnJqoY9eC32AUqUf80//wrLJqxrA8DxZtShOtFXY9AMtUlswPANQZsR4lZNOsvxD8sbh
hxxY2Z/QlMrnUtYYRfwXxnk1AlSB5OOKqB0F9tiXda5MpdT0/cQISoOmipZAX9kUiZOLPlrbbZju
a7F8vW16LQpqXFI0OOHFuDoqNb8qL6a512ikhmMGg7qPMq/tYeRoMzP/3LT+UDi0lnNjI8SvVGB5
J9NRBTcK4xB1msuPHQ1pU7cF9a1Y6EQnBZX7oKlB+zGJSmDGqfANVA+sofVIr3oSmSaXahirzEje
Z6XZf7+9D2tREZwseCmVfguQ7ssfQ3MPMKJAsNIlI3folvS7yOqT020ra2cWSLpBZkSd6Gq+kpHA
pK7eQmL0WQ//FoKvk/AyxlsZ7dpH1WcUKdc1Gciyk5uTrkvliD+REQz3ckOddADR9xwr+egogoVc
rDmIG2d3LUSAKJm16KHq5Kte7mAiF4EvBPPZzYzPSEAccy35DhfXRthbNUOnC2SiPA/vLVIerhmt
T3zMRGm+54IDlN4449bI85o7gPOh3Yfy+TX+SQ8g4CRfAzditPoHGlf+p4JB8uNtd1gLdwzcILjC
GAH1loXT0aCuQr2gexx5dbvrKjM89J0Bu1dfxx+y0kdvXgy1T4PWFZ9vW16BNXB3oIwx01MxxLKM
d30eRWUozwX6oGfQUhGko+w1v0wNKlB62eZOSoYfVSh/8NT+UNQq01txVB0TZQidQIN7ideMe/s3
Xe85PwnpGZpNGmIt4vznZwkZZDa9HmkMuzAk0gUOg2O6tjMiKwnefQovDS22vetG9jdn7XLpuVbS
fgj69DVBACAf9L9ur+n6JNJ6RNN1Rv/Tn17irUwxysyu4CQOSgu0OkkC1E5bvxhLO+JVa9qw1ado
jNdjsYV9WjVNfGXiCrQXFcPL7dQMIbDKilUGSC7pP0ajsnsldVXzV9Z1GyXWle4W62S2B7Qg4fNK
+SlImkZ5e1v2owjJPiQBP7IuCD4hFx/pcbervcj7ynwtBGwpk4p2IfIolAb/3e+6y5+xCA6ZMuWC
qRAclMJLfwbgQnVXS+Ko3nDV6ziOndlNRZlq79Xoz5QkoJs6PmsQBIodxsCDfDIip/Xz01gNGxn7
28PqMpPmiMogxUDm4PXL6ZjMKvIwyohGchceJ71k9L+L7mNFfg0UxMqMpIuczopEOxCDY93lf3lm
+01OYRnKELhITOlXUVe/81T+Qlkq4zEeCdT1x8axWtg3lNwzbDm1Rga/TOaJJklyR0GXnXHsntJg
S0zwOujNi2GcDaQRkpBLVfgMMoOsVVhMnIwybDWa4j96ZRC+KOY07Kg26Ujq2rnnb4k6Lm4Onjok
riIvcd4jCKYvtbtytRDL3C9Hu6QVpB3IJErxTpdHP77Tmq7Y6qC8vTLOvhqFK/C5BugjkhuOxFIS
wTRReArTInXnDnME6Rg6DLMwfFc71s/0ZO4ZiS2RI1IggTJrR4V4ZeM4XK14/gVcxdBYz3guU7kM
AeMUBVqgjPRFQ0N5bAVBddVRVHeRPzTveyC8LXbuTBBq2F/c9NKUpqaSmnpy5ZrFF0k9ecVr3myM
pC3uhzcTDDExYcQcM0/2hQk90BOuNMrDUSUeB1E5NZK2lZMuguaVjcUd5Mem0ki1Gbk6UOPRTjq7
foxSmL4YP3B+d6PddnYWn7Q//w0V7JIW9836nBsygGAxPb0ssDTqmMVirFZuC47j2AIUmFkG52Lr
Xf4497mLnfDs2Y0Twa6Mjp7vVhufcZkXvP0EJrgYrJjRwaRYl98xqDrIK1ILOMShu1d1O9nn6B8O
R9Wd+aN7ZJuPysYE6tqen5tcfFfZaGm8q0LsFkXpJm1v+5PvFJ5yzERqlVqwscT58b88lsBzgHyQ
acwJ0OUK1UFvJpjIUzc5+Ucm1I6zot5/IcawdvjO7SxcqUrDlLzLj13rJX6c1bfyh/ChPXhucTRf
IFOdPte/mq3S+doZoZbFxAeEh9fDz4UcVOI4CZHrR414r46WcewsU3JvZzWL6+/NSSxmn8FCQHVy
hazSuMLjUEpTt4c+QKeYXVkovTCHZ3bdhqnlKxFbNFN5H76NjUvMFl5+rg5ZR7+Y51xzoz01BnJK
AUOTU54+W50Bs6/mDBLThuN0qgRxb+qfIn8jS7/6kDxPQVnxWJXgxCRdv/wFFQ/gaPBixfHEMRRe
w8Gwgg+VCYPHr95XrfHv25t79Qkxx3tgZl1ReN8sgUlRVMfTKGKuNrnQi79KbWM9SzzXzF16YWGx
IKUqUsVrsaA9gea6S4/+cwjyKfUgAZyZTLeuoU2D85E8y+zVUZa7MksUp3K9B+85hDPPdDtnGG3R
/W80CDe2cIk0iWJfyHWdBaYN4sEgJ+V64y5aJrz/2UOVTvn8qaSrKqoAPnuoenqU4l141H6lsLIG
j/qe0/5xi+xuzf9ogv1/U/NpPNu93qrpFSmY6rlavdcaYjiz3YjBqzt2ZmPxWFABzoIwxgZMP6SS
L1a/8WxfatNcbdjC6eSoqdpinFfxpi5a7Kt7y+4Ps/5VCdM8QdiJjpVjfd8im182pLDMOZqns+D8
eZuGvty/qBvlWB0H1ua2O+ZM+kPkChDc93vlTnHQXdv1x+Bw+xCv+Mel0cVy/bwBdDIbTe5n0TNo
Nu+tA1g47uwtaNrK1oJII8kzuEVZ5XImbAS4Kwpjpzrqs+iIO0VyYSGIP5Hj76xPOtJSuR0HO8kp
PjWOcMq/bix1XsrFhcr+MiIBXTiyuFzVywtVKakmdZjvfvc7yVXvFFc5Ri/zkdDtYdfmtkS2Avjb
VTYe8tcJ08L04nLQklJrh3Y2vUdPDTyveRd9J1mDBzN0QvtV2FU7Wjk7ihbZ3Xg0ndtLvz6ZrJyp
v7eRKlhb5j8/O5kU9eGz4spyqBRq3/ySl7wgVq0TZn2wUZ9eXyqUl1DxQXVzncszsBoq+qQ64136
BY0NdMMHV4bFP35o7PAUQ/wZPRqTo+49uEcjVIa2wvjVrc9mU8yY730mNlA/vlytSve4a4pWRcMq
dBVeilPxwgPP9oKtztHKvlIJglsDTBDVxGUerNMPH8RYwqG9eyX+EVAT8ofx/R/vwsjihHpxLosZ
VSgnVV+r8mtdn8xNROebxsHibFwYWdx8RhJSuu7mlRyM9hA48a7OndypjsJn4WeR2PKejJrj8Tev
v60u2HXqNKNV/9nGZY1v8GpQ9Q3Ge6QtxF3iCp8au4GAuDn4+y3CkBXvuDC2KP+iIDLF+oixQfqS
JsWHET7YwO9c5Bbd26fu+q6al0X1fCYt5b25sERfXRm1+SQo8b2VIYyXf36/AQhxaNrzBqKxtzCQ
8FAWxxED6pjuKs93/OLbbQtrDn5uYfHKModathIFC0P/Ehv7NkR7aSNDeYPOLVyPdNWCjHzmZ6Pp
cHlcc6O0rLCrdVyv33l3wlN4zD8J++xUPuKHz4EbO7Vr2mgS2fqpdOPXaZcTsx/zfeFYbuFu3RMr
a6bZA/yFrwZR1/KzNfT0paZudGgr03vfhELXaj7Jyeu7dxbmTjAdXL9zfW6xaglyAuD+subQ0bYl
vzwUmbkP2i0szdUjEkL5ORRz4dI8YzzwcnNlrx51HWgAm9ucamQQZpn0alOodWXPLswsYhQ0RkEB
ja3GGKr1Qyrbr1kAv7omb4TClQT9cjmLMNV0Q1V5sx39wXhqjTcgP+LN99SK6nvR3X4dr0SLeVYe
PBNVVCACi5y2FtWileJOc8zoJWiPcVs7IZlSuNVZXTsFF4YWHyrroQBoEz5U+CU6yIfgQJ/lXjjS
Bttb+/DR+paRrAg7by8i0GWrT55d2Sg6PHa7WZl8W6pvJXjBWAPelcjFLNmyfTX6idIEPgD0FCJS
T1YcIfxz+wQs+cnnfPfCxOJj1mKgT2JS8zD+Le3RbfndBK7sMO30t1fY89iqQB0p+FlCMu/GLtF6
3x8L19pqCaytFP5cHvAUXk2O4uURacxQyILaw3f39Z31FH1Mj4k767BSwWPIZhay2nDj1ZWfm1wE
blWb+gCkBm78XP4MXsddf6g/z8T9+cPM1h8hZvG7/5Y85h/7p8Bwsl10t8XMuubY5z9hEdmB9sU+
ykSakwA0b/3mk9Eoz/TacgdGjK1Z67XwAF/lXJ8gpoGXutziSs1ggI40zSnaO516eZIeg2CrJLjU
X3nzJypKmJhHHxnfuLTSqo2lFAMfstmPTifczZlEfvA+eq8RVSykutKXxvkqf0zI8627dC983xpo
WnWls1+w2NRyUoZxyvgFJSVzX0dFIf11+9Cs7eR8a4hvs4l0zS/XOHWGWQTI6DgKNc+qYXypRUmu
fHm/Feb8wQnBubRSNPDDPpY91gEQ/SDXQBrq57DbOP9rmwWzExVkOLQBdiw2y8hoGYuajziF9VM2
/467jVLBW/VkkViAFYF/mL959y1L/QVEQJ1SBTovEbQuHrzT78mJP24rOa4dpXM780LPXlcxSkNy
kMQsxK+dRJhcq1NPgB0cPbS+3P4wa6Zg9aBvAeIQm8qlqVqYcqkvAtmRvGjYF3C4uzUM/A6aW4Pb
GW2yFRzna2e5h+cGF2sThTr2a8GXHcREQtvzH0C8OLSDrd24l/fVJ4Zh/PRNmG1biHnVNgO4YImB
HFEovlxsUnrg66EtRdFLOInRc1aKdt7mT6pe2/FWR2XtYM2cj//P2CKDqQLJ8quchdaN9TyJ0wEi
YXQa22xjR9fsUIXj+6H9KV89TkfP0pVaGGRHFKwd3Isg7rq7usjd246ylveBEjNgi6TfrZmLw2VV
qBW1bS87YRvUH5Q0yA7MWhZOM+Smq7XQ3FmBTA81MurnNGnkjbO3drZhfWTCjKIjPZrFp1OreNSG
SZacQUyPINSOjbA1iLF2FM5NLD5YpJVJ1heYCJog7p1A6MOnTpDH+1TiGKS+PP6+vaUrXw44OoGE
gSZqG8uBNqvpgkkOTMkx85eyfWjUO1HbYDNbNUGdhmRkFg1Z1oP9XPQyH7CP03YFE45Fl98psRXu
GA2bNnKQlS/0lu7QeYWMAA+5PFx5V09TnwkysuJ06GrDVraQamuL4TnH2wN+FZHc+dKCImhJ4CNU
5sQ9wUMo9moZHsYx3pg1m3/oIkLNKQWCA8y7kgMsItQwZGkHLbrseCa6dXoC5OAl+WUyDeYTsfT+
X3jB3CrnC8GmAQ7vclXgKCrQbJbsTAzsdyPcKvFnydpSO177OjMn8Fw/AKuylHVINa+WhohFtXVk
9+bnxNg4oGsFH1AadIsUnjVoQyy2jVgQ521GcC0ru90F3/svKTJq/kP+DWkcJ0Wyur73+eeWQORa
sefC8Ow2Z7dlSQyO1BTD+sPgTq6ERp7xyM1cPP4XQoBr+wgBGSyb1jz0upyGzjPPnyKhkHn+zuKt
w73issjP0yPpIOpDwkfh9XaQWLmzeEfMb21EMCiqLvIzIVMbPfRKrpG4QZJr8F6UihnBMh/ou2hC
66p+e7xtciUQklnDewB9BFjNZfUsEyvWbmEy9XtnDPSDDPw5TnoQY+/kTJ8z7AtTi9XFZReHoV/J
Tq/ug+ZVQmJQD38qfmjfXtJaV4KTTNMWagousaUE96BVsRArg+ToPXKF8a88l3YjhNwzPMQyAcNV
04PXqftCBHZQbE0SrkUucDAgfgHDzLWpSxf1Na8T6rDHeqcfmEGwy2jcScHWGP3KHc1L5Q12wyUJ
Wv3SjDY2Sdi3jI6pB/PuP7UZhOIPW/6xvpn/2Fk6iJ6lAH1BS2HH+jZ3shq7dsO/ZvnX4N24lNlD
KIbzRnkD1y6uFTlLdL+yasnxHmYwATHlrjsmH6RDecrdYOcBIQrp3G6R3i3Z+f7jmWd2F3tZW1lM
sbKRyPWbfXYv/4FkJ76zdvrL9CgdyPuLuWf8pG2F0bXDB7iOBgBoQlx2kWe1fipprZ9IjkjBJnu1
9ih+fvU//05P+UfEPp34yfpXFQtOBkxGFqPVoBoWr4DEGASBYWSakXYHu69d7Du+qf5ELnSc99c6
bfYm1wKpDkUMhAgkP1dpawPNbhilCr3Pk3on2HCJfZjZOjqndxFVdZO7f3VP0ClEvIyBRxk9zMvT
ATowBfGvs6ZT+GjspaN/8F5mEFq0s9ytiszaiT83tnAf1a+g+4T92WmTr8k8UxA+NP3G1bCWqJCw
ztJRjN+TsVwuyNN7iB1UXhh+0u/h7bON9CE17uOx2JmV4oTxhr3VK/7c4MI3gU2nVCQ86a2T3Zx0
x98hEw6fS3yYJYU9GxXcp+Rhq/22dgWem114J0orFZEds3Ho2bV0EoTCzTTPKTXizlY6tuKXnIGZ
PJ+pEIZVF9kELVWUZxMQG7lOgbQs9r75feMuWvludIx57sFOO3O0LdYTVNkE9h5AAPjEwm3ueQEf
JDd60l3jYdy397Xr2eYe/XdX38DTrn1BFFpJ0LnAQaAuWyPJKNZDH7O63hEd7NpE01/FPtqr3+XX
ZjeL3Y6SY0T2uHU3re0rF/Cb5C2A8CWaySwFeAvbQnECE20e7aPafr29rSuBkwAG9QlZNKWZ5Q0v
e1ZtdgK4g6mKXi0G9+1Rrh7LaYzsJKJnfNvaCvSANwjMAFSc8ZOr+GVGmpg2oC+AEkl7eef/NH7P
ipgoMR6SD7lsT7th5zvlyzbq4XonsYz/AAmbG/DL2QkAzZk0M0s4nQkmzB/TL2r9/ucC9et5NhQv
AXW9TFiawBOagNwTVIwUH5MCeOvMJuVubOL1N8MMj4ZZnQxKxGVBbRIH2e8HzChPwaH5nZ1A6LpI
yTV3fWTD1KkdZlFN5bvyetvwHH0vn3jYJbtlIp3KJ0xpl5ETZJ+aJZWlOFJhniZffC2C6Cj1ymMf
5fdZiqiuCRFIE4un23ZXPt2F3Xk/zp4qqj4LqFJUZmgRKVrvY2tuvF3XFwbuGaohKCuWj7DEEuHw
7kzFUXN0bvXkd10qoZ16oH0m2L0K7WWaGJNO4+5we2UrHQi2FIQ+b1WNgsOS+UHtOz1vI5bW7fW7
zm2PrWMlzvhlOJUHvqj2o3Wtu+jnCG3aTt6TOu2PW3Cxtd2dy2CzNgnFjmWHyasCr+zHQHU0X3TC
FLm7fiN+Xt/qYD7p6DA+NMMLlkfPZHZXlhKVYwFWX2oDu5Qyxso2KgIr62DegJkHrh8qN8sg3cAR
biZiSnuhTZy2QYYw2bCwso4LC4tUCO0rJYJ9QHNa1Xe0NEAP7qRX8kaMXLfCPUfjCQKIpepRL5V6
2WiM6ErG4A7ZwEhZbWftxgthBR9EU4HBG0onMJxcRWKLaYMhjmMTlbnwTxoFiOf9lGN8b2zdUv6r
MX70MvMGsen2DHNlXWuPUe4EIKOkmnqO+hRV4Fkr6w4GbqdnLF7ztjxz5d7lN9L6RLCD8ZmrsZmq
0rJWM0LzLcE2XoQn1RG++nexU+2yx+Cxd+c8O3vYtHudajAqOuMBKP0wDbXEEwljGRS1QidhZoLM
77qP1BGccEfFVrPrfe8C5neKB/VT87CZalx78aXphY9RDFYUvr7uzLR/VmeXz/XnYP8fosGaJuiP
bc3tLZNzdDwLr1MbD2oYYZLggMRN/I2W08bJub6xLla1fPpyYyZVMq+qiT/LFNsVA9fqYBo0po3T
s7GYZWOu6+ggBF6kO1WU7MgHTm0Rvrs6fLmYRT6PyJBljIwEOVXxSmBHMvFJH7dUj1de0pdWFunu
WOGYhj5vmRt1NnXOV+tXJLjSr/CQnprHRLOlzz6Tzpvev7aDSEBAj0sVCw2UxS1f0zmukrI3nFB4
kZNfXbXFa3P9MJkTF3J1qrcwz72d+jN/k6oxhkUpMR04BJ06eRy1j4WiOVbW2LG0JUm6spoLY4vz
FA9ZIEB6YjolfA4eb7xE+HP7Dl8BwzCiTY0Kjr2Z0vit7nO2ni5UM7WjfMzrwDzMfbn07/Cg2ulr
ths/VHtzd9veylmaJ8FJojUmf+QlXeyAFlVitarpTLGw07TPsWQc2uaYRJvFnOu0iAb+LF/A9NQb
1cFlYGizzFcgmTdxQdFRH9Rn9RMs0WSbcWz7P6wdSGzoUBPbd9qX0N2Kwtf34KX1xZcrPampcqaR
nUaLjoNvuGIsnGCX20gu17zxfJGL6Jd63OpdxCJjGWGjV038qPtH03xqzK0p+5XHz8WKtEUnpjE0
b6oYkXEqgBEzwrLfDadwF7jZMfpi2t5ReM522aH8sJW4r7ooyRf9TrhH4JtbLLJMs0qc5JG93OuH
cRdwmXVH/RQ6xkG9Lw5bI5urn+4fc0tFylI1CmjmMNcC9+2jP+aouFqw+ZhcPQlz42TOofnnfPbP
Dl4NQzTzUnw67WXc5Y/FPn9IHfnVeJ4rfsHOOLnCZgVOnj/S5SOIj0gJgvcyEtFQj1wa1UdLBKjP
2sRDnti5sIs/WbbulM6p+9Ddha/FY/jR2vX75kt7ko9bReS1JQOCm3XFZuHzZZKrlNLQjqlkONL4
GCYHLwgdq/opNxv11LXscGaoAZkE2z7N1sXWTqnApNQoGk4S2v1Op/hnHgpXc4f95PJvkh3tw4N3
zAxXo6vyF9iXF2njN1yPFsLaQHNvDnGUQOTlaGGjheAqCpQEeod52O+8yN7mIhj98L61MlONwW6L
6HblPYbUyTxtLFNigpNxcesmYdO0Q0bGWdNpAAJWfxYorjYnRHAZxnjSX1u3vdceeldxjJ/FwSMz
zT6PW6iB60sL50ISfCaPh91lWU3rqKKLSkytLk51z8n93DhIXSttpErXp3S2AsEu64SLaMlAKnf9
JCg5Bsz8t5R9azXBpRy6cVutLoX3LSzIc+FgCR6BYpIJgdyk7FgXbjf1L3I2HW9fiKvrODOxuCgM
MdBSXNVzsjb6GA8CDlmhxKLrneDctrS1mEUYzTvFSgZk6Cgdg4oMAAOYQxX8GyNMgrzBfahJLOrT
cu8bvZRYnpOM+8TQ3aze0rNcXcaZhUUCi1gwyjoQgDrD1Ia2mojfGZPeWMV1oMK55gEj5q9nloeF
jSypZbVLVD5KTpNeGRso0qsw4jKvwP1NwtaubdlbHNx0ygfPixTPUVrBsM3AYox+7Eq7CL37ZCy3
0vM1nyNroGIISmSmL7y8BSop6sWsxBMUnapznyPxxNR89v6aBlXZWZcYtiWYCJacHBMamUYvBwIO
B19fHkeveRK+OwHCBgAHarIKinnqvLNntygqeaYuTILntIZoj/XkTLmGzuMhMVNHqbd0hdZ879za
4vo0xFCSeg9rQyIcm6zco47x/fYpXXOFcxOLbxOWYEM80Rdg+alAokR7hQECUf0y9c+3DW2tZREO
BL9RAjXHUBhUlp2l1rMQqhu1sw0by5wx9SuUC0tseHLwoGa1Yqd0C9z/aSFLxO4IfmKqB4xkfJRY
6vdZIf7830ws4gH6T6LWW3x3Q4w+CVOEhq6yEXJWzyStX8bdiDrSEpQZ5FqaoiYlOFWVf9Ml30WI
6WdZbnHGbJmZv9jZeWmrOhFbLcTMqPzwteZ3k0W/qH1ubNj1u2Q+lv+sZv4ZZ2a0okF1S2c1alSU
NuygT5KSPxqCdGeowUNU7P/F90GIEeYfJm7APF2aM6YoVgUYzRwh9pIdLSeGG7qp3RgyWts76nig
OUiwZi63SysQfulhoClvVj6gShWiVJOI+kZtc8PKstqUTXWX0DgRHMvw7DhjYlyhgqJucSnPceTy
JUD8B9sJbprJe1p0l4vRuiRUiwozqge1fhVn6hezSx6lCnKWtorz3dhCmeNNRbC7/a3ewG1XlmdG
b0AeMzBmkSIArDSovPq+G37RfmsoH/Ka7J3kVEGJ70i2v4sdCWiV5NQfh9RGH9ENGeEYdtaf7cmc
lbcl23D2YxYnOzZHvZvGwAf3fCr/tF8ABUNCApd5/al3ZcAmWyMTK9C1S4uLu34IEMxqB5ZvvBSh
PZNypAf9vv9m3QH02P/P5hZHY+TS1NqKBSL+91g+1s7wQX/9nQOkSX5sAXfm/9etL7s49VA0jVMx
29LN/iO4k4dodG87z8rtCMUXPHh8MjAky/IebV6hH7OUSSXypCryXsTe+OipoeVsgTlW6h3MEzAC
zCsGY1faAJNVTIVXhsxxZ0+ZcRx3zF0/aV/Nk/qkW3b1aD0Ej2Zgp/dqsGs2Z+HWF/qP9aVfClkU
SQLWJ5mHeqcH936mfVdj68eUeBu39ErEgVsQEhX62iCSxcVnU1HObfQGYUjKR9LUO4ryqm6m1CuP
cvbzzMq84rMrIS6DmW0VK/ODGG1jWFuem5fiJdg39v193jGbGdkNA9a79jijvLZ0Btc/6NkPWCRv
NSRZelTxAxCscKvXybO9L+ldEO37wakfqiMina5eHGMIh9BY3G1VPldq4pcbsIi4soTiaZNjv94p
wLL/j7Tr6pEbZ7a/SIByeJWoVofpyR6HF2FmbEuicg6//h62setujm5z7W8XWBgwsNWkisVi1alz
UIDxjc+5l6IkMDJaMzc8GD3pUhLvRbZXDib2HnIGYJnFBcYjWA27p0XX2PjCEJpy1RGA8FxY0Fp1
I8ZkCKI5PJv4YdQ5He3GKiR84L3zRJ+jyI3BTeD4SkBfuxcgc10IkgjiwUqZBZt6ZpTb1HJwFrWS
YTR6VX/Ory3gSSYpb1DXtfaRp28lIcrrBDnnotyFSS4NcPAChTAJTMr7UzFyr+/mjbmRD6LY/TGJ
YqSmmHuAYB2TCecMVUlPqV2aFbGbRzm7H8y3UnPcrvneDYKc46N/nFsCxuTybEIkV7GzDJbm5ntZ
fJ3kL9fD9sqld2mAu/OrBRHdouibzdIQLPGtnn7RNZUU1tuEGBrmkmvRJwOzYhhkeRqr7d+Yd0Aj
gXoRsDt84bHq8rR31Kgm6NYeyzk8yuNX3Sq8uq/dZZldq85uk7Dzi2jeytMbrVr/+i9Y2WDQSYA9
A2ABJD48FB/9kLCRIsgxGUoBegd1/B6FIumK0+V36Zg4dWdGuMyicea6SCmMIJtSUfhE2XoLSmH/
3Xzvd6e+byByUaFNtvCzqD5C+m9UKthsfTsGvqxfAMVnLd8s903XdrvHnLSLkJ1j5WigecLK2FCF
hWYt508Y928xkjQBSZcYvUtr+1VVwg1kCLf5UH5B66UQBJq1D4gKIHwHYVQFku5ynXkbR10xySWB
KDaQnU0KekpL+/NjqKkIZtCrYHR0vLCWRedkCSulJKUK1L00ZlutmR6ue+LaUYQRVhxHDR5vJc5L
5AmkoXUDI7/ggIpbe3lg+PJG8+dtLTh5H+8EFKN1RmKIoSem+ny5bSDSlgYofJektQ7l+JBpezsV
LIhFeN7rz01w1zrEGYALlIeSLOhZDseI7ltqY6ARktZV4Q1JINi/NddTwRfIQGTAsfF6xYti0ppC
8hacgdpm/pHsVa8gpYfr4I7RFTJsBQ3kzhXd4StXHdvL34a5vVRnK4yHX4YVyKjcUZJ7NaG32e3J
qifmdVrdWgPbh88Hskn+RtfjoZZD6BSRxfxegdw2jh6jYp/JxcYGQ3nXi2QqVw4ZYiNWCJpZYFf4
7B5d98nqVKkgs1ZSP0OLwZs0TRCKV3pgUAUHQMDGUcZoo8wdZZp00ZwkfUnm/egvgwtmBIwX1AGA
1PE2BFOb85A/A+M5+vIBWuo61IwECffKE/jiJ/BTbdFkZlVX4Ce0fgo0OsgZoq22BcOujcQU/c29
5A94AEtB+awSJ8B8/b7wp2N5hyaHoKixFg8w0wTaZuAlwMbPX039pNmToibw54fRt7AXqddv6C1D
CUnCuL3mxBfWuOiTxAvtapuWpCHKpsUIQHRog2E7eYO/vOZEIn/BXQfw3tn6uBsKnBhdq+lsfYHJ
2P/8nK3vUXXFT4yVaHdhiv392WUIOSR8WB2L6+lIH/JypL5sdea2ggz9lz8PQ+BzBkwXzWOom/Co
z3qBmH1pwVZH6pfZN24UNybhd/1O22eYpdC3zs4itS8K6Cv8CNhO9G4Bc2Y02zz+xTLKaR6GjF0f
5QtrLYbBuK92wJOT4o695UwXiP34diaqmz3YB3ECfgKwcRH/4iewsHW2zWW06HlZ4ScM79Gr9j77
gLT74Q6ytptch6xtv7H85WD59l10v/jsQ4e3KWmf1M8OKQXRZC1k/WJEUwCh+SAjv6Q1BXBbL4Fg
Lp9xD32JExGSZc2r2FAQXnAYD/oAQC3yuIrkyClIgWFROtwa6VP0F1B9+zR59I8R7nLpllavp9Au
SAZhl86WPUiAeNddduU2AR4SSQd60xbscCaiDtzo3RgWRDWW70qpA+1dzRi4tT4bbVt5cqW+d438
F0YhcMGmYBHgANi69BXoyrZ2rzF3rVuMx5RgB4y67DCO04+o7A+Jor4MpSrI49ayYjDUAamPGid6
UrxQnQRSLRD5Yx6/9TsJCYKDySPz3ryz3fkmXtjIBXSkhQxoa45ybpXb4HKRGlwrsMoqLB0uENRY
jNvJm/wG7D7trr4T0+StVFXQJkVrXNUYGT1C0eUGL2FWNMj/ULUo3WmTPLa3IARA+g+yB/ASYiQX
RKvR1+5RTb35IHz+ryRjDE2Gj4tnFaM6v7SeSyBw7sIJPvXQqe6AcAQitg6xR0csHPaDb26qwMxd
G1OLFCBh97pLnxoLXCi6sM8ln0lXqom1xDUJvymlm2zBPgea1338zO5zybNAOuard3kUpLvFp66X
kOEW4UgQhNZuVWRn6LSCMRx1PP51onW5NC+yUeMyGMh4O35ifGfhE3Yew9f5HYAe5PrC2b5+WDcm
gmEVBA1gh7jcd2Mx6BLaWk3s8sWAyHGXPTfx5M+2ILlfcWm814HvwGsFnWoeTj6ndj0rUluTthpi
dyjp4pajfVRp0/x5oACPFLjNWLEFMnZcoKgtSU50UBeRUnZ2aqx9SrLxdpLpM2hAOy8BiTYqL6Ll
rdweKLniuccQQsCxc7kJlfNF1rKkJokyv4Ra/kInbXv9S636xrkNbmHjTBUtaeCiHcEUCGMjhj76
pvEZGZ6MkmcsZIVa+2hMvwHjlhBZAtrr0jlQrC6VJClqoqr5PkrKfdzc0Pzx+rrWtu7MCJ9CU6NN
M9sqayJVON9o1r2A5lmwdys3FhQNUFQBexFe8zwXtuQ0RgU+NZxuRxpGL60dq0c6gX5D/97VVhKo
QxHGkUcjQ6++4VvOlSDArK4SYFm81DG6h3mHy61U+7wwnQK/QO0hktXhCaaK8v+1EIrgDTQ5Gs+Y
cOGOslQkWWIW8I9hk9524DZgjMHm1xRMiQN6bpFnbjEMTP5Yn8JgZEpIX4Hs1Bi66nJllTE2mt4Z
FZG0F3uCCnz7vihf/txHzm1wuxdKqqRUEmyMivStzdr9WE7fr5tY83XGD4vcHiv5AHbT8noa2tSp
CMTsPTN/b1KM5DaiQcpVK6zaANrh04jq5WZlttMkkrRUJNNepK51Y+Uuon8RapHPo8IFHwCJEbdZ
ZqoMdWyPFVGBdpr1fbxA5sX8dH27Vvqt+OyIsaAkwaQaDtblSsYljGunUFiN0nhfTr4WkwnTf+Ah
LPzUFpZNWLDhbyqmL4ERUdCKf9BlrGisQLpkrvD8Y7OaaTBu4m0lLISutLfYin7b4fzZskHgZeBV
RgaQkewYzrQ8Lrtso97naCcvnrUHrFbetDsQEH6mwnblqoeA0IsViNDQ5+VCaEFVEBaDME5Sbobu
AVpW7iyaBV/bShBYAjAGmCkiEvsNZ++utphSM55xW7GtZFQTIwhe/kNP/iNImQlM/rbDJXV91QAj
wOxkNxORwMBg7n4RjorwyGuhDzBVeDwAiwxKermgWEtDDNOj3hRBqkly3iz5U2FXru4EcygKsyyM
8n54bovbvEpXlLAyE+i57MIgh8bIAkKJxmX8GaJO5woOGBsI0qxTiZdBcC/XZTe53TSRVZAcEi4/
s+/OZrmJ2eC+px3BFRYkAVDI7hRAlMArn1mlJyIiMPLK+Nvlj+BOujk1UIvI0wZvoOQRZTZQTz8U
b9oByjIaeDrBpBiD2wZ0w0REzrz2/ALfKMhXWEqMzhnvQFKc6fXS/Drz4bSL9t023Ax7BipJQaHs
gX+rx8g7uR7cVi5rhhUFpAUlGSiic+6kjmGn6zXMFhLg1sZ+mHNBkrqWzF2Y4LyoxcEMFQoTxt1A
7D2u6o30aN4nXvUCvQkPc6PS9+uLWiv4ICXGCw/KJCjh8yjOeZzstlkG3AtB/DzBj0BOsq12/S1G
CnedKx0nX2sw+t4F/V3lZUG5FVW+V+IO45ZC9EaNBTvLuXNRhYtcygVYW83Ys0FHB50vAHQGL297
t4xf+zY6quYfisCCDAZlbwe0QfgHLW0+2mF4adTCKMdW1wXwHnYTLKDNdNVGElQL1twGNjAQhakI
TLNyy0vHpY2nJQYHddIEY1bdTFW0u/4RV9h7bBuJLMAdJ2UZvpVsyGmvZ52DKhjUAVwQ6R8Sz3wy
9oaXkvrzdWMfryJMRLJ3FLIVyJDxA/42tNnCBpokhPaOS6XA1jF3tQiG3leNgB0LKmcoWiM3vgxx
VmtCt6lDF0uu3mV7cKfBJHX0xzSLWMmZES4lArVwlzcZjNDwaCmgsNBb10gtQY6/vhSQLuCtxMiM
uaUUao67EFp+xNHtmyJKnpdWOlTCSthKQMZqHGTaYBWDm/F+1se5PVsDVqMHxQAmArefSLEZDgwv
kT2CKXA3oApf4ljdiS7aj+pw4Ac4t81dBo3Sxb86m5gHfdZjb4JSNHE+p/sS+JfEy15rwhrUY+cj
iH0SXYgfqxVgJ0CnGFyZOF5IoC+dRc0XEENYeUnyikG3yvxdoRFksOoxSPVxc939Vypi6F6hOI7K
PDJLeOeltRDbX/VSx26f6aZtXfuVUreO3LF206DxF59FsMhNKld+brx4L1rtyvV3+QO460/vUoyG
10hrpo3zbm0KsNUNh2bbbvKdFDRu5lefHNEt8TG9gU1b1SAjAM4zqO9dLlqTu7C0baQ34RHDiG50
O/rJgc0goTKP+8LxOkiyRJ59l96398lGiNZbOUSI0lBIYHx5GC3lDpE2LNlY9AhwGi5G2S820m10
NHznOBMkWaA2rw+KKKiuuBWiNitMnRBIBmezCYeq0TV8aHlPc89Q3W/IJAE/6gl97F7nxDVOmZWI
Gunjdcjk8gwgElmzCSiIy63GxEvYOHp/glyA8c3eGQFLw0XcWWs7imMBKxrjsOOHyWC7USMjxm2v
3UjqpwbS3L1liRIatkeXaTEWc2aFy5kyADlGpYSomvowEG1TbOINXoMRHBUlciJKZthVylnDYBKm
UQDDQamDB1iESqyUxjxkRC7fNRlN9C5ynQoKhMNtMYug9itAMeArgLKAOB2e7ciGLz9UrY0TMqcp
g/beRABt3jKgmPJXNOxMIwcnD5yYqLnxBbco7NWQtl1GigWFGmdysz7yx9RwI1lE3rjygL+wxdfd
6maptDqFLajU+4vTe6ZWbbowJO38YDkAGQOu2mZAro9DYIWDp7cQu+or0Ri+8HdwZasIbGt6JON3
/JPRbBnScPIq1LzNg3igey2sY5PxyAfZLQbb+LQmpno/KUmTEcaXd6LRQv5Ln6DWg3n5J8Z3Krvy
myK5tXCwc+UoXpjmDkmdWqOk6zA9I0O0QO5YoavaKoKzuBLOLqxw91aS2sZQT7BCjfdhwYiqLrt6
+to7X//8grwwxN1P8pL3EVQh4K43SHZJ2brWhqHuKx+968cuiG/ZVcEepaIX2soSMResgWqR9RRQ
rLk8kUou12kySzFxutifpK9NNrvpVLttXrvXF7kSaRzM10HrA21AAMY4S2rqjAOGnsCsrlSP0dC5
RaOl6Iz3QHcYg0+RF1w3uOIjIDnEowVQUZRx+RZQttTxMkHll5jQ5Kt2qfZuJoIPJzBxAtac139U
p6XTCBO1cZCTre1AnRKUWdfXsfaJztZxqrOdGaG52sYZECIkrd7xsneTuvUHy/KbxCZ/aAlAOwYg
xJYxHBxP7DRUY+KkcU2JkltVhUmlXo5IPOQ5iILUYUm2ai/norjFjurFDXQyCnwfEnDWz+LCVhJR
u02nhpJl6W+xn3tDngXvyQ+fiZlAkx1ythjCArXApZPXXZpidCiG9HJTQQqv8axyhoSoiMjtw4fi
zHBByUniidZtAm/owo1WLC96Tn21CkmnitRV1lcENlgkmIBu8YWVfgjn2jEjgMnzWjEPzpy2qKNF
NtUO4wLxhz+u1WFpQNIybm6MsKMrcrmDaKei3F7CM2YoEfeAJw376paiUifun6/tIrgfmFAUU2rS
OVMFmostKlkJaXqpyP1apqj1e2WeV7THR4OwzWZSx3raXPf9j28EtsRToGBDc+jhXi4xayhIABsF
9+ST/aBtch9I6GGro+UDNregfmZ1SRFYeG2tjAwLMwiQzP7QNG6V0i6HEGoTRWS7Eya/HBsDULa0
6eof15e35jC6ggkhKPKxgQTuCCx0UUJ9mhIiK5OyyTP5oQWhB6ZO7Pvrhj4+qrGP55a4UxBJ4VgW
IHs9ZQUp2GReGBYKMCTkBcqj7gJcbm5yIJNdKuRI/QjdOxlnwvKMmwDLvfyIph33DtQXEzRTGAwK
r489mC871wpUglKg6Put7+pvc+zvz0IzPHiSbIpd7bOnVLL2/RQGk2EJXHMtQurgS/tnUcyLzqx0
dRbrM2IziZXic5I3R7TYRMLRH25ntnEo7wE5Aoo0g2eUKeRMK2N4H6mX3tWbJ8N+s+3aGwZ0km0R
qZfAGM8nY2O+SpchwEDAJuWVNRoamDUKv5bdFzpXghxubfNAxgj+DxPQZFRtLzcPjCNSXi34RB0E
zvwwMqSdWY294BN9LENj/87M8DOqitGhLW7CjDp7iu5XO9bQUB6N1h3fwUks34BShZRv18/aWvhg
k/4AFuBYQyGYW5upL4AWwDH6xHT7ZB/mM7HkFtNagtqiyBD3wAbFa5rW5pAQiCQ9aMsBhHJZlR11
qGdeX9HHpiHbR1S0QWIC6AkwcZdLaq0pk5daTkiKsFHfzuBW6n3UxobhhGUyd42f3kOkMCbgCcKT
mCRC1BjzCD4hOf8J6uVPWHo6m3OMnyDv0ZcCEBoasv9FRIGF3Gt2uJCsGV06mhPs4LX9s9rN35YD
o46aPC1z5dj9D1DjDyUpbnO56CgXOCRzC4uQy33pMWXL5ECtvQpZYlGtZPXYnX1HLjLqTlf2bQ5T
moLHd3qs5afrniIywAVFXZLGvm5goNImt6nfO1GK9REVz+0Wd7pGPTWiDGpaRHkyj1K2GcDyBR16
yS1I+o3RCM3dHqNamHQDtyyh+yIQUSaJ1sgdO9uYEoQq/AJZ3StgOTaXWPC2WL0wGUsuilcahIX5
89bJZW3lkYnwSJqb8cU6TAcGWNZ+jnfiigH7vR89/rcx7mQlOchiJgpjWqu+6rXqTU6ySSgGP0sb
1FvqrhkLgZusmkT11VERKDEdxW2h1I9WGEXIJtOsle5UY7KBVlIbb6xn+ZAPqvOz7KPoRrJ6+jfB
GU8pUO3B7gfEazmlRWmhv03GJA5Qi3UX60lTVJIsort7LQsBe/O/lrijMCS1U5YyLBnhsTIs1xq+
AZnqXz9vIiPcaZhzapqpBSNRjCFWKOTVoDLF2/26lY9tOXboztbCfa9stPukZ7tmZ9pxmqPHXKN7
DUW8asbsV2TWLkYzHuRlBIV6m8QeGOw/X/8Jq4fu7BdwCUORJFKVN+y7OU9NlbpmI3hMCXaSz37q
ue2cClg5oncL+v3zuJ1Re+n6UPDqFSyE18yprToeqxF2FhNIvfhFs79c36n14PF7qxzuPIeJ3Hd1
ga1qQX1oog2ejzv1a79ZfMTDajML5TLY//BDADkzyF2Z0DfKqZPCYPkTOlRA3HRb9akngBAhDxBR
na2+CM98kR8oySlynrxlnuANqFYDPFK70Q/tFgFSITVgS2jtW24qEiZf/W7Iw5GQg7MVLE6X+Ydu
lkpdpXiIZjp0gBS0ySSBB4ossL8/e1Bo2pyihc8sVO3rnNHnxPnjFi47xxgNZeQwAM/xrdU0bfSJ
tgtLuzNXDx3UQCZPif5XM1y4oFELMYcIK2niBlzyenKHp+/BaSLBq3b1zJ4thwsKU5sPPVVxE2N2
082NJ5N+aouH68eJ/VbeufFGYUQ64O+zedIJyTCiWVVHSuIqpK5dOsMhmbu0cJdwTB/yQul3fZ2q
tTt2sSFqO60t8Nw4d4eA8cZiLMGUJMlA8uLN1iAFkL9eX6HICHeHqNacWGYxUDI2Q7bpeigLRLQv
DNCUZXFI/twYuHxQyME5whQAV0eapSRFHW6ixIoMbx7niHQjQG11J8Jdr60KoGiw46EBiWFN7sli
zrm1WOFCiWoe5PRW0QfXtERFYJERLtRG3ShnOVIHgqP2zZq1ozygJZDUk3t919ZCw/liuOAzOU5p
x7mMamwZeZP1NWqfrxsQLYSLPeOStlLjYCFDmu1jyfBHk7oGxMCum1l7sZ6vg/2MsxDXSalezCnW
gXKYmySpvyjPvQOwytgKUhbRgriTM0iVFU4yLI1DAoLc0R1q8Okrb//berij049mU0Dal5KsyR03
onLpSpLxTUqA25MyQeawvnkYyEVnCBV5nXOCIe+Qgk0tJbS0b1BauYky45vTjd/KcBF1adgP56Me
MImAcduMrpAvnMjF1CUUJHJEHheguN+7eTdoGzs5GOofjw7gTjo3xR3UrMDZ0VBPJsPoEHS9gEgs
g+ufafX46I5iIhqooPLigs4AcckSkoKIBcW9Wba+kasCd1urTqB7/q8FbhGtrdRJHcECG7Zn0vXj
BhAWIXp71avPzHDxppticzZrFfHGeiuau7GkZBKpLq8Wzc7XwvkZeArGnmLGCGtpmUQKNLRAU+eW
u3YXoXf8Hyogou/DRR+7jlNcFho9DVujvllG7lS44Q444ACFENR7SBGIhttX8+TzdXLBSJMwAgpN
Jtzsu/ZF9euAiaUv3nzzXwiA1g/Ubwfh4lFsgga4HtmmpqMaSPrSPvV2AWrwsCsAwKnAs2YM1kiu
O77IX7j4VKJ7vfQy/KULP/XSd9N+C4V34GpCfr6PXLanFOrQJAP2Mfy0bGZ/2FV3zm1iYKQQXFEU
U80ZyoUYCbq+tI/AilPc+L2jXPLXGeWCtgrMQg75eQJKEONA4S4KnGN1GyN52caCKCI6GHxQNPOy
ROEJ3xAtIRDXRPHxV9ctvcnajRzu1U2JcVlpI1goO9QfY/G/C+VbsVOeFaWMBzdgCPaeqR8qwYkk
x02ZtqRoW1ddBkMowB5AFsbhR4ItNa5nqIFikfOt0XuqF0OvyWMzsvozJK+0r5H3X/qLqyHgzCx3
PpoZ1AOjhgSktzAOrB5zjFFe30fRwrizoFKp+ZXi2FLjyhSgDfXZrmJBTV60Du4wULp0slPiNuuT
yKXt7RiKrhqRBc7vramRnZDdl/qYbAYpPPaNsLG86nK/vwZfDIGyyAJOXDjBsJG9fHFZ26Rz+y/a
z8xPnkSReDWxObPGXZ5xnpiRM2NFZbX4cahtCz15sBv5q+GML/+TE/C1EdDKTpouw800AAarzDyM
dXNb2RCHv25n/XI5WxN3iRZ4keQGS6jbE8M9xbGVRzfxGLBO3oYivkmBU/BFESWVDBqxB0KqVN5S
obNbZoI4JDLBXZd5HWOsaoGJDI9fXY1cuxKcHcEJdbgYYC7GGOHliJzGTHfor3lS91ZYgprB//Nl
TBk834yDl58TsRPUS0tMGwN1PKM8Rjf5ABIbsNtAzc/4Cm14gScw7/0Qvhk7HpiCICbI9/iLSKkA
1MBZCo8N5v6lx1Jyp5Mg97xN/1jTgF2KZ8bYRzx7YCmFHQMnC2MYCXYpYAu2vQj8YP3iPbPBOYJU
ZFqvU9xHaqDnPhPtWt469CeWvbGf0FTdCmkDWH5+bQs5x5BKc7SmDo6hBmEA3w6inRNQ3H9/0x87
3z7ujijlycqrHtunJZAgbTQ3E8W6VSDGuQnugqiV0KCNAhPz7GXZZvrSxSTZAlZYA585edE9kkDa
3cxQOxW3etZP2G9f5O6OptHwth/ZGc5yz6xenZK6AxVRFFy3ghHMSyes7EiLDPb2lmWUyaxjiWDR
zz8E54pF0P/fKTBHd2klsvrYOd0a6P/hjQIOCVSesZdebB7ibXfMPOv5usnVR96/jg8Fk0uLE1Rc
1XrBp1Oa8LBAkqJtBtKh246Bda8Pi221SCkU+ubtdbvMvfmVgnoB6pXoWjmYsbm0m1RpDgxnihws
H9xSeYud9wQ3Fl1er9th3v3BDiO7VqEqBCYBzjXLOR5LxVITNAyG3nWybA5Q2Z+CcpjN4xQb7yoW
71+3ufp6AKwA2HPgn4ALZc50FrF0ua9GqmloLRXqXivHjCyTKXnVMGLyWmVJlBT1B7CtWfeOZI03
ejPifdYZmm9DXMO3yqp56BNl8Tq7EkF8VjceODCmtcx0gLgNCdvYmiroaaC802QW+Iaz+ThPqXQD
loNoVyVDJySnXcu8MB2NGUZHAWkW79XoLOthmQHxw7hx2sc2kHwdnV/QQxH1IBp3WrvSz41xDk2j
Ih5mG4ifoouGTZu0Bma7CuPu+ide3UUTcEj8i36vyQWduSiqZdbQsJkTad9DjshNiuzGrPM7JRe2
zteX9K8xi4s90WLXi5nDGBNZDq3UtYRKdKufCIkDYJ6MGID/RGEZ6608YNei2ksYH5/XuTFEqnYy
ARlgIGLuWoumICcBDgASoja47y4PSOvU0qhLqPSEefPN1ou3LMTkRClbj9c/06odVcbQPOptQANw
8XTuekjTtxWy8DQE4vF9HFTwPf+4boSdGD7EgN8Wok8oKwKwyt3khpVljTEWyE8Kzauyuxks/hUU
4m39e1cfMmVz3dzHeT7kQ+f2uAtdjvQq0gbYU/Ng+mLue9wQjlfehLFb3ljA2kBCsL8xt/NWc0Wz
Xiel5muL5cKHZY3KpBcwbrhAuX+yjw1AjxtwOZIRMCqWOJXBcJAxyO/q7/ELKL/mhsgk3TjQABNs
xNq5QHjFvkMEBO96LsxCw22KaC6h7XxXvrSv1pbNu4F6CyxQ7xj18R3yV41ajLiBbwswP+D8uL23
erONxxrRE5MvZHy0fq08qL3mrSUYdwMb6VP8SbDOtcN5bpTb8xwqkWAuhtHRm08i8svBRvly3pzS
+911a6ubaiGmAcWC+5mHZyp6YRZplOEp7lSQXP6pmqIxptVD+dsC/xCXSnu2kx5Xv9ps2MTSrBjg
281Fx0SwEB6UkNamEyYNzMj7YaemUJz00h/V5wZq2MpR+SEjwJWeIlINXcs38AL7Z/v4x3hnR7rS
qrAa1uYubYfbsl9wl4ORREc+HOsC31g3h/wNygGQ2tS4eyit5nl0MpibZckdm09JIbnRVAOs8qLF
k8A11j8c0M6MdA7uz/7+LK1xmjqLVBWuAeIOz6kVMqICOhup4Fyvf7jfZrh4uiSTokQTzKTl+EVp
c6KM1ct1J/+oB8BiKN6t/yyFO8cVbaL4lH7qwXDTykcZYtaeCdzA1vLj21L3Gnnb5560zzd/PiLM
2eaOM6J3PoxZzo6z7IFNWCHaVgOZg6fuIEHwUn5VZTfzcgESY7XSCzENNv6CzwcM1+XXM+U8M8cE
29qRXxCa2HlO6ft8n+OSr+9sbdtmRyP5m9LEuVnuql+qLOyGEB7KukgFWQ5aDU6eFgLcTaBqQk36
tQsKPQ70w0CSCuYIfhYrjfqcUicvEKGjR0aZUT4UBM2lz3hhByk0KTGTPPjg5sOtVG8qT9plxwbj
rkIiFOam3E15/kP4Bp0U6nh02/gh2l3+MuA9DHmdb5Y/7ZkE5LxRSRPggeAJHJttJ28VHQKQldqg
hASRxuVXNpI2jeoGM735SKpn6GT7nVt/Md3pJ+NA/A98NytBASw+4CJEFsywD9xJSk3chrI95vBm
OzAlv/3Z7+1Afx1rXFU1oFP9MfzqeMnO2k8B3nq64S8pmm6s4C4q9K/+FnZv2Yxq4QMVY91KNG7U
Lif6QHdjm6culH8TjxbJj+vbLDDEf9t5cqy0WRCaWlkKtCZ8yLXmMenap+tmVqI7RuT+XQ8/j5fi
wVhkfY+qCQT2VCcmC4g+G3NfFvFWMovgurX1RekqyJ/Agw99z0vXidNxmpp6ykmt3nXFS6fuqvj9
uom1lzHY/NB7h0445uT4lG1QijAZlihHEV71UGS4kz1rs2xBmAkJ4+oR9S+h6jW7AvkTcW6Su07w
qcAWocCkHjQ79vbs0cYWh/W1435uhts9KuPhOc1Jjos/Y6hVeN0PtavcLo7c65u4cj9e7CF3fwzU
nuo8hyXaKccKaKOhmTf/mwk+rZDVTJkBgSSR1b1Y87wFBbLAxPX9wp106W2VrBrOYOCz9MWPAoc0
tF9os3jDLKJsOM3d/P8OAELJS0ujtcwRmmI4rD7ztt50owZ0ue3rcpLQVu+1IL0vfIYByIl6N4Ei
ON0gVt0PkD/DMM1GVHNbu4qh/4YhKAOup2JQlPtFRgUqGElGWah389dka3xO0eLtvw6+9cDoJIx7
UYl27WzjFQyWI5AvqBjlvLRY2GFFHShbEM1eAkutidJOP/OhFY3YMt/j9xrpLxMENS28WTjHoYDx
zG2tYbzcydw62+lV70bGZy38HLc/I+PbH7sp5nbAZo26Ev57ijZnCWkRTQWtO8T7DGWe3Vjr+a1c
hFPz5wcOZhATDfQZIFjHbZ45Z3I9ZYj2enJMh9ybQHJ8fSErh4GRlkG5F+kZyCo4C6Ot9UnTp1Ce
negxVO7qPiY1ha/2AvWDFT+4MMRiy9mO0UXVZ7mFIUY2mWVfaQ7RvVhEzfyRrwGt9vP1sJ9xZqbL
9QSMmVJK5IAObp549k91+ZT6ErKRnlgVXkWu+ea8QF23v/8Pwntsvzg3vLDP9vvMfjQZNByMscGE
bXJrbOogJLo77TXIUnXIO4RocZE97kBrsZ2WOXS9yAz8tsRE3WHRJO/1bgiKQCT1J/qI3AWQtKpU
T1aYkTSsXNu4bYAt6run6y65aoRpN4C0SQGpD+eSNYibjJwmGenVdGOYceC03bujhM/Xzax6/pkZ
ziGNpKMNxvAKYhhvhn7jNGAxwZSTaYlyQ/YJPrjEmSHOJSH0FeUNnl2ksWxfVrYR2KgUafCy6XWG
zMj1Va11xADK+717nAPa46zV0gJr7LG17KqdcoNXyF0axDZ4EDXw+sa+9F26F5FsrE01wjCoKE4E
+A6fmQ4TUHtmHJ/I5sBGHh3sB6d3JxJtjRuA0DzHT0sX1DAmaru55uqHTgcLz98t//ev4K5cI7ej
SJoBR2AVf4WAhafaQ4io/5oj82faJjau1WbYOoYnuu7X/fa3afXy6Mcmpfm8RCmZhs96irYKdTwl
FlRCPhIzsgB3ts3c6UhjuQGBBA48JoQat7xtNmj0bNg0Lug1XeVzs5WOBcPdMdJPxQ/fIHgiuDNE
C+VOTt7QappH/ARFvlWHr4t0rziim2/1dJ70ItArwouKOzRxjFY7WJQaUsy3BWOabCZiTIvraJJ/
/cSsJA4glzR0wEvY64AfSbAqs5dmU0fETuM3UCa6RSX50xi+ti31KvMQiQLP6vaBZQKlXMjC6fzS
2lSDpHALgih9STZV9lUaNX9If1xfFfsGfNBR8AiHjBPEPTH1cOmMcmmAYp6RQ1UYP6/V2Kt1UTV1
zQT4MkywrCO1xZ8uTRhpkulNj0hjACQIdn5LBPtZ26hzA1wocwY0OReoyJMitjZmqxE4vxdaIkaY
E98+v1fndvg7NI+kvi9hp4M6ESj7+k/Lm/a5uscM4MYEjZ22ZUJfjCVDJcNR7VwDf642EqR2/vyj
nf8Q7nqNomocOzNE/THdzyP1lFB0rNa/GdiQwDrJqAK4b2aqTRotBiy0yi4Dg34+moIILLLAfbRi
6HOTtthMq93KUe/Nheld36W10IAhUkZ8hjITkJWXfmeVeqMMMbiCmpA+ptWjrv40F9XX58G/bmh1
KWeGuM/RgFBEHS0H5VKdfu+l5L6Imr+6r89Xwx1UfTFLU9cHJHCI3xvM3H1jRYnJS+4zfwl6AjFF
rwlAire5vri1QjQKVaCJBjOlggk2znAygF0+bUeAwW8GopA+sEcU8L32UxKwhpLhWaY3/MiCahR4
yOqx/m2Y55KbpSIsmh7bWkagAYOLx0vuyv1fufqZGS4TaNQGE2gdzNi20z7IetE9Zmoukmla95F/
d/GEjzvL9xXJwAR0js/XFM9WhbVkOrn+oVYtMHppeLvGNJQu3b34P9Kua0luHVl+ESPozStNu3Ea
J/fCmJEBvQVJkF9/E3P2atgQt7HSCT1OhLILLBQKharMOJvAeF3kYdU0vlWRg+LoEkffetjlCpTg
SLU0zQINyznGkNGmh7JYjuIYRDsaf+hxd/a91/ZrEqJwij5+DENDgcD7OFc++5E+yiLfpk+sfgBf
hNUyUt0i5mLlRZi6U9SN5GfVaQdNqV4ur+XW6PWZofx3rHD0wS70vEF0Wtp+l6a3s3ur1eDyA3Xh
6FV+N3wnlO0gzBGwhkp23OaHXNkoRMbaWHKFUtRUW0//QpaR+lnRSdLDrTInDDQxA4TuHwhRCSBT
7GmtM1UoTFwPp2L0Fwz19vv+xv6Ad545yD/MRwhNS+7225a9gwoRuSmZNmt9Bg7BHsPCetVDbRqj
e5e/3dY1Csoh4D6FOjLEKQUQzx3HebSwfM6sv1B3wqS8wgJ1Me7SuDraZi9rFdm0itOt6qB2B4O2
sCkWEscg1MdZGTtpirle9bHWl4fLRm34vQnaWpM/HDjgbhD8cUCeWdQq/J6gIJc6t23jBk0t4yLi
H11IcKDzwhU+bGiuIPM79/oU+hG6nWh5WLKvBrmaiH1cYs2PqYzaYGPJwLwFOl7OCKz9pinv5pi2
y3K8y7aoD3TsmysdpdtaMHwMUF/hJ3N2+HNTql5L67oEgt3ENwkrXrR4+mjkisTZtg15hxGO/iov
qob2Zh6ajPpxbPia9N6xbQnoosEDB7JIsVWvQoMQBZckuIvTDPQIWvO1cnOUbOLuy5/7GK42nMUf
lBig2Dpfsg6V0C7Gk3M4dEVAm/iQFbmft7Jvv2nPCkY4p1DrphVaK3H/hwy7srziQcxnxqfLtmx5
Mpe/BI8niFxAHXBuy0RReSUzdOc6gmhD75dpCUwFehe4t11G2jbnHYl7yOqkyKyEZH3l5KFTqv40
KP4ydLumXSRk81sN9GAJfsfhv2OFE0ODfUSim78VLBCroTcFMUuUsI9cxt6Q+MJGED1DE46HSk8W
ZCtYP+j+mH5jzCercAOv03TfKKpvbkFkbFcyRGHDxqDLHp0WiJnCogaBVG9SZHz6lUo/d0xi3vZq
epBVQ7KEnkJL8A9K0AWTFCBBV/dDNEdlBHHQffapPkJ69lkmMrsZJFZggosQPFXVsRbnoZs/gpsh
sqHL+hdOiDdRPIniVQP+fu4cqksa6GWht6vNi5s5tp5Z7+ImzCQwm7tqBSNEiJogyaS2DRWjognc
bvDH7nUoKjSzy9LlrfwEvN/vFglRQvEmLVcN6I5xPuXpowaaqRHDUGMwQaHGiDAQtaslMWNzJ68g
RZ+gSd+D8Aafye7dQLWWD5aTWUHKmm9//rU4cahpom6NBMU7/1psNss5z1B77OsP5vIUxywqRtko
Pv9PxLN8BSJSPhhWN4P7EeWq7Mh1eOlhwgyUfpCxPm5+qDWO4BPo/wZDS5kh3YI7vDHDJIkP4YiD
Ewwhe4mvOFOz7H1haxrGXKMK7uEZGciVHf58Ah7UHT3mp7d+w8/tNRe6SXeymq3UTME5iM0MaypQ
y+TlcjcHpSE5mU+F3+ChCtXrqDqBw6gOpVyUG1VHGAqdIjxW4dlSfBbtx2Jhg4cihrs0SaD0fGAf
/e+ei5FfDXNNsXaFnSIZCdva52tQIWAlxtDb9oi22IZZYZE44TRdUUPxB1x9/mYroLvBtmwkHmJt
0Et6Xdc5nzN4c8rIzVC0y62Cnpy2miXtZVsHDEi9f0GJR5rLFp3UcNShua066M2m9U5xP5RtF8SY
XL5s19YDOr7bO5pwnNmkj9uevy+4z0hvMT4FSS+Il8SgyluCGCJTzY2d7C6Dblqo42KOmhcozG0R
k1aT2TD4aFVCnS/v3Ts1pyfFcpOwV5pjX8k0LrgfCDEG7/UGBlfAxwrVGGFT9NXIus5FUaM3oAYY
32mFpDdPBiA6YmUX81A1fZh62YmUy5G19uHyom1E/TMbhLwK1BV6P80oaVCF3nYmPGEwFuLX41+w
Dp8BCf7XK2YJMuq6DEtaPOCJb/brih2UgUpLhfy0v/RZBD9YGHNs5uGzcE1768DPzSUYwNElm2TZ
iBMwCVmHjTzqd5XOqR/j3ojR3ZCUw6nq88Co2xOtcVVphujPPxOkY9DFh0sdl9M8PzO9hE5q0lko
BrIDSQy/sW+9SfYquOULaxDhNke0uesYJzfozMguzQP0/441Cf+dJcLpX0JFsyxGWKLnDFfrHn29
t52UiWerbAuJu18LJlZPBxNlELxmoe8aD5yK30PgT0d75St4f7S99cZzSu5YFZRS99vyijWykBG4
hVpVXgsDsyM5oGIRGTuUrD/ZeMt9tH0TfNfFPm3C8vXyum69aON1Dk9MmNmBeItYhxlmFucjZxYx
9xg0D8f6js8mKlH7zcGmBhHVZ1xauKSZIm2v2Ii8gPZcF30+KJaLzyUFeknwZAKTLeb5MRqL+jgL
yHCnEi9y0ccvsZTHVXGDr+GEUDIWZDbTAXB8zJ2QXR8kO3DjmWgdRoei5UM1SuK0W98UBS4om6Cx
jwvACttPSypMFilZ2NBPjVpE+fhU9EWQ97I5562IvwYSIj5eEc3SMAAE5mE8+/9I2ffLiycDEOK9
aZVWUloAKGfji93016ghEskHkmEI3yf3ksY1G2BU1s++GoLeGsPLVsi+hxAOh3RKqoI/OZkLC6q2
Cuzkm5FNgTLJOoe2YuL6gwgxcTAbo6AjbOl6K219Z56GU1oWzV6bM1lvnmzdhNDYeAzv7pDHhOrz
D3VGdJwfLi/bJgCotPnYK9cC08/d2JhrN649XGDrNA1T+/sijbuby4XZNz52iQ5KsYiWFrk3phmK
TlYJDmTra2qCISeRsdxu2YHqJgZk0Y2HmCc4cZI5GvTMwXOh0QhXgIOjLMc/Xynb0NBAwnFAfnW+
UpWd19gXCKak778ZGjQKnFpyy9gKmmsI4WOkY2apowKaJBOz8Fn5XU8dn1ebeuNr48iIRLca/nDF
eDdIiGBxmevGlMKgKdBP5FApIdWC5mA9WBELphGvp00AFfVm319Zim89XV7OLbfgr2YQCgXDtC72
yS8lgzqCg9O4yR4I6w8xmiAwwbT/dyjCihZzAxXPgp8LHSrSwxQZihq0Q/0XKTPXk0Ch2IOG7ttd
eVWKnHC2t3kCH2ejcVri2renJtISCcrWHd9yMH7v8O3q4PA5d0HSer1WYh4Ip5wBqcBsl//wbvHg
Bqr7bu86vi0JDlvfaIUnFtGayiEe2vCRsRhOVBf5g6KbPqmYrJK7jYOBf+ip4xXkze7V8jmgLc2r
Ete0roaGi89tw0xqUOJqWB/RJsP7z9I72QkuQ+UhZYVKrEInRMP1t2meFqvw3eShcD5d9r+tHY0P
hdFTvHyC74L/fYWRVRDyrGtcesEsdO9qh2b4yeJxr5M4MJS/OWTXYMLB1DDWTk6P9VKS8uBY7Wdm
yXKFrTXjgzoW5+Ti40qCPQXy2Lkr0cAG4syBPfXOa04kHeJb/ZD4399BhE2r5Y5CLBRWw/ircje8
gGoMohWuP14Vqr+Ac8wKQLwdv04HClY3f75+Y+WLLn84maFCcDQGSr0hwWvw0jZ+QacA/PCLMfmX
UTbcAxUePk0PTRyIgAooJdMximXjeE/yfIxcb95hPG7y64ZokJKDnABIfyVFn61CPzARpVBe8sAn
LGCCYDXO1IWv7o17aoPiLgnzwPZdH4OTj9Ji6MbN+wxN2GStpRmzyhuz1FN6oIlPIi8oj/S2TKRy
OxspwBkU/6SrvTYOylDmBaDyIQ2mGM/CeLSR6dS99VALN40zFCGTNWpXc2IDKPj/abig7yiPSJQH
He+ZRQ8Iv1hmO+ehv1lC9JS/mFGKFnqu65qgu7wPi1t3V0T90T2Ud3pouv7sF/vs0AXdTSVtrNU3
suKzXyvEH+rmiUlV/Fq0pxydg7VzXuMPvDScRvxn60cWzPj8byfIPfi06hDdMqafBXRnSCpXW/fv
s98ihKds1iZ7MDGSUX3WTyb4/OofZvmgolwdLFEVlY9kB/EDREYiux7KPEM4N5Pe0vFwgoqWadPn
LFM/qRVOmstb+a3u/JtjQBkMTQkYwtfFIfwxHyzMrqMrTL/XdkuY3xvQZ+0D9ik+loF6rK+/6DvU
Z0zsNC3KdxC+nKnfVcHln7H5wd9/hTior6ZzkaAIhd093TDlqqWhl+9nS3YveetJv2CtmA3bhOTW
HOO6pRyGiOsHL6qf6rtO9alxtAiepUbMZHX7VvU7PJcia4b44Y+m3l02d6uqjMagX6suzu43oMIn
ZgZ7syOmdV0/BmkAe0pyyGRjeiRyoV6znNLlWysJoxvnwxmuEEWt2ZhHtcFbR+eBHbbUwo6+ujH9
i4wPzzZccdHDO9zvB0Tdaw51+a12TzH5trwW6c7DM5IR6H56V9hBrkr8eMuwNaIQsFOTJX3n8gXV
nH1bDVGLG5W6LNHlDyeD4X9fBeu4b6oh42OyJC3VwAaT1ZNnJPoxpfHy/TLUVpfy2SIKIVv36lkz
HFR/xx1SSy9osl39nH9FnOZson554wQqZrv1zx1eIQr2ND7zhDP5KuWPkxktROO8NCrNXBxIQP60
E5SKfO2aZ/FKQH1MPbhdWDyYB/kpsNWkeLYAQuTVlia1Ct5qyXbx/k2fKAtsB4dW/eyAIRrK7nvn
A7qo8Fi3b+zA/ZffWgi/05wwhZSIjAUpjpAdP2WGd0xjT3bAbGVTK9cVY9/kWkXT8czm/zXNnepI
7ZNbvuY3xn4Oi8iajl2+B59Yad3IhpUkH1eMiBAG4/3VQLcKyzfV/nvRL9dpX0kuS1tnGTgKdNfC
c5b5W58Gq4fWnRl8aErKK3Vud66s60mGIESAApVqx8rwAjk7bTTMuIVlqSSu/f6lEMw0FFF4BupB
x+9896OTFMSNNUvCDL0Sc/K9tfSjnT4nJlS03FRyRvz+YQBmAkdzMA2KYdBzsN5NPVbbOQiXFAz9
1/WN57Gg9eIvl8PMlk0mn2lF35HmojntHIYZFI9m1MNot9vvqupgKE+p/gmlJFCuyNpOfv9E6FRd
YQkRzejyghUNsJxOy28UR1P24Pr/edmgrXWD0i8ISjGZhuuJsG4x5OAUt1tAs+FagZ78rO3XJZaR
X2xa8g4ilhg63JubuAZIZ6afksQMdFb8cVXNwFQf7xY0+UuEIRzVGNtmjLg2FD4MxUz3+sQchYVL
vxgaCbS2ouMA5bap01iojNSQtXFtNEoA38RcIYpcOMEdwTGyXkn1qYph4jeUOJon54qADu7Bvrbv
WOEbL6pfPsqDPneB8wQNqBgc19C6isb0t37u1QGbGupgeA5JQhd6MePRqI2KfUVlSfdSf5wVQ98p
np5P4WWf2UTFk49nouXKxmX1fBMkrUkonsbR31KoV7nRgGG48wcl9lVDEkJkSMKZNmlQ32pNIIGg
KcgMsJbUbG/GuV8ur39hE1ewR5kSH1DU0TTi2rE7xSJhC940fbpui6hZUBdFpeoy0NZeQKRClchC
zylK5eeLp7sxQ5PXkmBqhvNrYm6ASBZta0tDDxSOyC8ov9Uptapq40KzgeA013nWPgxtdRX38+Nl
Q7ZCIbacjWIlhoygfHNuyDjZmg3vgl4lUfex+aWyVL/KImbPoVIcL2NtLtqbFokBeXN4+jkWg6nM
aIA1052qfVc0WY1my9FslLr4OYUG+rfkarWRQM4NOjXbxFk1QCkBD8YNqZN9X08GuUW3h0lPLR4G
zL8y6xeqOBOcKYqpNTm+VD3lL5XN5sjxUtl7w6Y7vJsm1uDRi95bzLSSULeuDJsGuplf68UiiQmb
KBCtQq6Cbvnfxg+0HJOnjca/UJMd54ru+tHyG+VvXNtF8RglZGQWIlXWPIJBKYXkYNi3067pMjA+
9CAuopLvsmnMCkbYo5ZWVJrSjEmYIOQMKEgWpPETkkeXvXpzB61guNevnK7u8ibLFFAy62gyc8mp
K3/0fbEftO9uOX6/jLXl4JgXxvZB4yXoMoRIqntuVaVtnITD4BFfT1kwkuQqn8gzFNjbvzAMXCOc
1ZcHOfFYGrMJQ3sqaJHMvHlGq4/fNt9bVCliYwrAF/982bSt4IDHEkyJgKcDgyJCcPAmu0dnBAGL
re1+mhz3qxErEu/eKGthtgY/GY31qPODWf38U2kao+akYfn0+zkAXdou/pI+N1ecQvtLccjDQ/xQ
fL5s1kZjxzmm8Mlac8LDzAxM+6vyyML2ob1PT94turQw/vikpj69LU5K2F+pD5eRNxcUSbQKrim8
GIsNdehumMzeTqB6i97+Qf+h2/vLABvl6bdRpV8IgmmuXVS2owAhAeOC/sQXtNwXV0r9fQrrUD6S
v+n9K4uEs6preytnC1ykHxefjAYOqsnHzkTpaDlctm1rU6PBCH1hoA+CR/LFXW1qYqitY6QFoLw5
Wij0IjFUN/hdZ+Ndw4Y6d/Xn1UC+mKhIg5gJgVH0/yHOWY7yGKQcs2vSE19dMM5e3yf63xyS4Byx
MRGLrPM3DqG0HEDhXCvQ3S7ra8vu7yv9R6vekr94KoRaH2QvESSQ1/6mmkA9m7ZuX4JqJ4Ly93V/
O/9gV92hhMKATwLzoL/+zYglx8TygUcI7Nu2fv7durqeYzNtkTU1zf1AoLrjmfGu7RZTkgBuHS7g
cuYPM6j1qWIBQy1TUnRpnYTMKG9yB7lt1910lSUplMhghKhIY7UvzAUwC61upvqh0dIdKie7y96+
FSrWxgir5hVQJRw8oNiDGipKGbjzt3+HIJzFIPvQvGSukrAbkVwaoNvLJeHujWpevEWtjRC2LMXL
PrqiYATXsMXVsA86zLoe09LXnvDaf1XdKUF8nb04JxrUj2zPJzGY6ash27Pn/HF4lTUfbYWr9Q/i
33YVQ6pEVTrMckEKbXFCK238vK72hvM5X0pJJJZ5Cf8lKySIjeb2iBb7EEygfpm/5ulLPkl55rdi
4toe/vcVSlbU06j2sKc4Zh8YpNLbwNpp0DwOrVsIJoYGBsNZqIfzQWl80Ipc9qCNyii29mrHCafN
WDGbtBw+MyP2YTgYvnqKTwUUXH2lhJyv+oj+zM8LmHfC5n8YopCtsXD45LrJTD3la4yUWM1JSLwS
B5Bkn2ymKO9WaiJvn6N26B3sAANyN0ihVbvcC/ubHGwF7jdMiYAyjz707aGypEImmwZidBXajZxR
Ray9NGhVH3ML4VqPbymImxt2HLSXv/mIKxBhk5KhM2rVAwh0Uo76z2ZnXHV3BLzi8xd6yp8MUATO
V8sNzt1XGWPs5naE6BwqHVCrwPzNufuWiq7E6gDo2qh9jyW+2Y8+GdrQrmRV9E0ovNejX8rBbIFY
HaihuWvFVYbDgZlRO5Y7z52oT5nxRSXlR8mS8uAsxj007joeLlMmGJeFMKMmA0qyA8CKIzals6v3
edCG9ejzbmFPSoG7Zdsajv99FQXMunEWaPkgfcjyK3PRb7tG9TH/ctJJEV02betYWkMJAYfzIGbD
DCgvfi7KH41UloHv2UtLJ4SUgQvrLAwANKx0H+Qc7RU/POiRCwbV48F9arDhwJc2PdaVPx1kFdWN
9hmDN13/+nZCULEyr7FVih9g7tHVt4s/Vrs6AAMttv0eAppo5N81e3DkZFA/OLI9vXEfZL9hY9uj
1o7twHlSQNUkuE+TIHlTux7xTF/8jA27rk38MWaShFoGI7pNu6Qd1QHjNFmQVM2+ThZfI1RyEm64
zJk1gsvkRpElegkYPXl0QHY3waDLTikzRPCZdCn71BuBkMaqbw5e5GB8aLDJ38CgB8MApTiqWSJZ
idF0amE4DQxpf3RFFeTa7VzL2CY2bVmBCNFYnxs9c5oWvDt5H4DwwB/SONChtnJ5yTY/ygpGcDGm
F2lmjYAp2hDkI87w5w/hYMheAQjO5ZXEsqYEAH3W+QoGlBX7du4TSQayvVpoGcVWwVOLWA+JpzRe
JqvA40TeEN9ItMe0hmIMczzJt99cLwfjdy4qPNZvpV/cNFk+tSO+van41GT3pLVlB/EmBvjE8WgD
tS0M3Z2H8bIfhtSyKEGzV/KdN0L1z95tH1YvyaF/bAIvlI3bbbR/YNVWiMJHWhpDGzUTiGnhm2X4
1X5ZDvYxPfJRr52HmR76/OfabIAEoSz0GcHMa4vzp2Qcy0ThkINTBmV1PdgyhdCtZUR85F8Kjyi6
yNRRTl4661ySvqXXpGTBAv7ay5tny+vwIArtCczGY4BMOCKyRuudipUo4wzWwcFINBQVd14sk4vn
qy8cheCb+AXzW3ZkmglNBxQ8mDKGjv3DzhW/q2Ow15J/Z5C4jWY7ZjlidBqCui8saubT+FPaSc4B
yaq9la5WWQou7aPRuACBzU8gTAhpN90NHl7IL38d2bIZ59uoQjZEYwfL1urqMVeMY6wl3wavAHee
0coqNzKjuDOujPKK1Mo7p4JQ1aQiXbGtawgcHuul9yRW8VPyN2dAOUpD3Qbdp+JVgLZFPM0xgJAq
DwGznYNKu8SPEzzGj/adq2WSy/umZStAwbLSYIlSenUaKuaPovic6h+8TELftFWtBPPzu1H8N6xW
T4FOBmgBgQE+qupJC3tIOelP87yzTsiUd9J22k3XWOEJ8a6xSzpZGvDSj/VHFva31Q5NTLcaiLgg
REICth+/NjetJM/aukCCnBaHBk/q8AgqwI54jZiouqRhh45X+2MbxB/SiOuN2XexjyC7T++ItD9/
a3FdzgnB299QXBcvISgRpzFlfYrevvjEucYiFw20U4hCLef1kzXwbFu5whOsVMmEZ/zpDQ8cP85T
cVxCLQ2tT5gkLBzf2i/R9MhlOuTfdWNznJkqpJgOns0zs6Xw1QQVCG1XRmnut1/pAfkHC9BXeeru
1UMRWMdB1sq5cdqcQQu5ZzbEhNEYVufdS+yhSzOT8fBtbMQzBOG0qdLUGbMGxpWg1zXZCAHDp1am
6LZB74uS6fvXE+k9SMI8u+uBoj3a+/QwEEz52lF1zd4oOOqAXhGoSQX9Z3WXlCi6v7FipLJW442p
qvOfIRRXbRtvd2qBn5EMQf2TvwgNUFYxDpCSPDjPUJj7rF67tf8/6brwg0EIsVgCvLeDRwVP1qIw
qGkrrK/UMcVTFHRIcfU0oe2q+6j52C9pNF7Ng2+coFaEcsxOvfb2RQtia4IbPV4WJen5f9m8779F
OMS83oSOej9AO/ZRR+t/u0ehdKd//h/JSDYu3WeWC7HezFrX6cmEUIFqBYnI7Cua730jtm+hB5v3
5ydTOGuYQYxMEnLpCCKXiNgompz9COEwGBpW2IaC5afhUPjpAaloaNynTyDMjuJAGpS3Y8b7Cgvh
SkEH5agsgBt33rclTD6zJ4waBE2Uxn5V+OUTBoFC7TtIC6PL+clG8zf38XdkIVrZLJuzzAbyFDTX
JL4d0TwbTc9QEb7ygvxag6597bfDyYjmK3uX+elOVgbfDinvv0AIWiDSxhxGj+9NUZOaETQX/Wmc
ZInYdmh8RxECl50WOgXvJPZTb/i6ezM1EklSiRligqwYuZoaAxayXhwXHUXOk0dRZnOY5GYm2R5i
elxVpKi9CTj/6OnkewNn2f9AfSQJQGKGvDi9OzL+WbLr+sVK3zgW3FC7j+/4wItckfu/BP1fX0gc
ZlIWzWlByMbzIVr7rrb3hkD75nzzyL5LI97hne7jx7IMuvw4G0FC7s0U74T0ZrqSviVIvOXtrrrK
BYsGzqIr8BbcRUdI5GAgKNu9JUnVHfTDomqvPJFPl7fiVnPheiu+/X0Fir5GWo6gtQrzj+ktC53d
bPrxBy8y/eKluB1vy53ypZSAygwVAo+GY3ZSFxhaO2pQxa3vDpLpChmCGGAKqDDODj5rlbu+U4DI
IZXEsK3KwdnCCRGETgXrPZNvCcuforjF0x6fTWOQ7fbpS3bQfSWUTZzKzBLiieNRex5iYNrUPdXZ
ELYoc0scQrLVxcaxGsX8pNWBMZ16sG60AdRiigHTI8UuCb8tc+D603WZRNrPzvbtgzyNlhgpNpUp
6v9vAx2MH019dIZacpOUIfBzeOXzSqmBq7OHiS1dyo/p0Ay7yXBqSaO9JDaLdR68ehbezLdzNkxH
LSH7vo33dSorJ/2XhPFXCBO7QhKQ3anjCGvU0/yxwQsL3rE+W7v0lAcVpGl+xnhzwburm/rsufgh
m2P6L5eed3i+DKvFTMDwo7QjAginRtJfyqiqfIpjnE+EshcSJBEmt4qTjChJtrpCDInNevTQhgKr
5yZ04s9o6vDbdi/ZDDIUIY6opVq2jgoU3Gts7AHnMP/AwOuu39m+lwTlB67pgk6my7D8f72Qhov6
9Vz4ynYZvujS19dJiYEjz4gmT4vs+GTh4eXfoQlBhcSpGycV/HT05g8xHkDm1ohMSj+gsf3ztHR/
3jyyjptiw75X2vlkUBjnVt9nclcbSeDJEkzJBhcpQ9pRd+KlA4Y+lEePlnd9n0iGArZa6M7sEIJI
kvSFilMGpzXmkp5MrgDz6kHjdArtnXfvRM4eQw+HYi+To5a4pFgGm4uWdf0MlyyH1xzEkCMo/HX3
/rJPyBaQ/321qbPBSwiK/Si8skd1RLkGlBR/geDhQV/lfYAQ1jlH0JTBGQfwLmK8FJwNFb01ekf2
iTaXaoUhXKUHqntjl8KKcafWV8voY3TBCOs9VyZVh6DC5e6nYvv6QRaTZcCCbxCw4gy2AuOWZH7U
zOlzZeVRaTXHy2u4nYOsDBTuyAt83K094HDJJd5cVNzVJkSFxwB386is/PTRkmDyuPpbbFpBCp5h
0NwbKL8JoGsiJCT19e5UFY9Z+uOybZseuMLhS7zyQAqVv9yrgWOBZDFK6oRELCPN7jLK9um1ghGO
kSGHtIP6zwomOKnAblZCLmtiuwKVF4z8sX0TVEFyUyiSo2VrHfHMji5YkD2im1OIujQmJoFUFXJg
84n0Q9TMh86qfE3NwssmbvniCkjsCfS8TPeyEkCO/aCkT7S9yiuJT2xCOAbe7CDuijctYZ8VTaO0
djYjJKnL5HuxEu+8LNYjyxxlqdvmsmEUS8PQBDqCxGEKAj1io+phjVVhvrCC6mq1s0kd6dJ5gC0H
NEB1zoWigCW+dU/FUqhdCqSh/VbluEGYf3F3XwMIO0nJXIzTcICl+aKCr6msykCf/mIbYWYM3VM6
xml0sd+6JrNuDR5OixGjWm39QAvZKOFmEFpDCBcht/dozxxAJEdcoWufbyLiP1C/hwRRSNH1Jive
bDrByihh7zRtxejCszJntgOiqLtKtw4tsx/V7s/1kWGaC/p+MIOp4OMUImwLsh0FCQuKws4S6vWr
PVfIwmTc3Fu+htdgsD+h/5mTMJ8HO1AysbFvTPha1V/ZXhx5lSE5b7f26BpCWLOhjJuyWAAxeexO
gzhexQbk5V0sId+R4IgVqRov6qoKKdCQTtnBJO5JT+lPs/pz9Q4DDYkwyFQtz/qNmdLFnb6ZKgcu
UI+BpWWY1OkiZzpcjp2bvv0mrqKqBgTWRWsUJFrtrFq8CM2g1DS1/ngw9vzJqr6GaG9Q7dlfpMdr
RCGW2lU6Dw54AUPbrPdtudy6Y343goRT4g9bXV5YQRAH/cc0IUdplsymmQMg3lxm7bpHNCCCj3pf
3yjgolH2E54gSTBCEjmLZj97luWx2z7/ji/sLJWmeCuMgQ+6pp1TlR88xXm8/Pm2ffEdQoiwNb5n
0tZ2Gs6IETHVCQQG5wfdppJvJjOF/45VrgKaM3syWvi8QT40ixnQxYsuWyJDENIUqGkZ0NsAQudq
oVroQWpJLzSy1RLuuiRNdJJp+CBT4O453xBdwgL9fqDXUUNwfFNkkwVm+SWO+FZiFTPKtSMKwS/D
cFTlLcDlugQ6kljjEy96Ontzh+rByfyLJ/czxxciIbiie6vleFOgBkvYB9Uju3ICkJXsslxKKrV1
l19ZJ95z4iw3tEYHWkajytyb6Okv9ZDaYAihkoSC//ALCykWzijp7Lm3AcWpsowreiiPwzHf/bn2
Bg+9v3bVW0l95e1TV3lpq8IXrZlGE95E6065uezuumzVhOBQk8WNRxOm0HAM6bH6wtQwHcN2n+zy
++QRrCvhErBIv65uKX9+DNB7/yH72g/+cFd8xXFw+fds/hzedIL5RrCcOkJQHhqi9FoOk0eH+I7x
0ALIIdXOaK9LXZbibu7DFZgQmEs17pbENZAXxneZilY++pwaNLxs0WZAWYGIC9wwjS0YJgtZrIVQ
W3z2FrWRrJoMg/995ShxbdGs5anAnELcU+0/JnH/fNkM2Vrxv68gPNCjDEkNCMMookGbI2/6Ri1N
grJZ6wFF86/vL4TfZtCVQuerNcUR+9wcTXCxxaHW7LnkN2YMEapM6EgFoN6T5bqyRRSiMngEoZU9
A7palIBU5ENJ+p+XF3E7AkOBl9NsO2hHEiJiWqDbivKjuIMKq/sy3TRoqwKrG1SMA/TKFEzK6LM1
N+Oa75CmUP6pXI0aI88+zL2xW1CpflQgGaQsoRKlKF7UYYsxqediTwOUd4n0BrGd2K3whR1dxSVX
b0dqoN31H82gCNGZHWn7BUyoeN1Dc1Cylyzy5of0eBaJSx/uyoKrQuY21VgLi/W9U+z0SDt4kXY/
fxsjdPjvqlN1I3Odzc2xQhS8tmwT1KASIA7t7BvEgVgSyONg82XLZIYJHpp56pJ7b7G6Gz7oaRak
Zv7lMsRm/F1ZIqQIKmmyEVIFCIlLBVnbl6q4brOPaa4G4GYJLmNtJ8YrMGE3lKZOMLsOMJ4fdEdw
aCIJsrDf3WsTB00EefEALSBPeog7+x2Yzt2v0i4gyZqKRRu3Tf5zCzDqu3rMglJRJMFZ4hziZC+t
O23xZliZz/d5XvhqdTNAe/TyWsrMEI8ynXk5ZoPQG8rcMKHLU6+2ny5DyOwQDjJwCNpuzL2vLH8s
eheWzdFIJPm9DIObuTpl3KlT9YnncN386FYEV+g8TPVFUq4WUDg3DAqB4B/TTVTSMKF1jlJYuqu0
FAKecWd1R9Aj0msPWdg+7e35/vKiCfvpDUpH2zvEL3WMnYm0sbY5Q1CihKCsrsXmV8wNxoduHJoQ
oiTzFz1j+n2OmqEsH+DxZpWf/oOKcieXXMQ/UU1i0QvPgkh15dukm/eGyXSMqzjkTomH4c5yetml
aRsP8gYo4aCGZwiBaYkVcLs4wJvs3D3Q3u4wdVuzZQw0hjK5kZJJ8gkFf/+Phe+IQpxS8rQZ6pzi
E1Z5qJbFZ29JXy9/ui0v4SwRmgUBbhUOcO4lI2s0NigjTse2bnbeUIHy19A/mk0pycG3gUDBhIFB
nFni0Ho6KbM39XDHIS/zq4qgIwwdFc2RzE4TXrbprYzym2dY71jCJlYG3S0pd310fWs/0DgGDm+C
d61mtNTISjVv3xOWh0w3MAbm1Hp1zBfdiSS/gp/5v/0KG3RlEDDEoIuoveTWvTnmBuaz9QFdI1Dh
+Vljcusmw4hfjHb6bx2l9c9YtdOgIpp6gOIuCQrX/MNi4D9OhMkhz7LRtoy26fMv3BXNZFUJw8Lr
2XeQSl0jCPwfaee1HLeSdOsnQgS8uQXa0VOGcjcIaWsL3rsCnv580Pxn1A0iGkENryS1gtlVlZWV
dq2N9pil+/MfGTaDvMCNyAz6LdyfoU1jVZll2F22N0P/ICIzd5nFE3vZau4s0XyTFIV+W1r6zc7Z
CQfuEGEL6UYK+zvFbt5f3/s1ZcPqwbxgAvhk/I4Hzyxsr8El2xZ54aoZ0zC8eOWdE1vmZ5l/3khQ
rlkFAH5YN7y8Mwj55fb2YwU0uJYWri419te0EabPOJNFGVoSyQS7mKQ5/uH68tbsLeBxOmPMiMYA
XsqMlXAMgqGka7dKotFtlbQP9o0sGNIrkqImVR7qleqOWVPEG10oa6JnRA2mgMhgMyR2KVrXUrah
lzBJnSHphGJd993MmslwA6l06JkAr6I/9LLlmxuO1Oqt5hbxaGicKGbkUrQ8FboN9VTuhn1Qu1Eb
+++0NvxUidA8FvB8eH5Am6va1z/j2BmO49D6G/nbNXs881vxBKhswnLkOWmyLksBTXUxLhMwSILo
vdTbjYWubLEKF6nFK8N0tfn7sp0pb2bKaSFZNvTslV3Gd8xI+tmxDrou9MI+z1+cXkj7YcrzLULK
VcHgiuiwCAGwuOTl1qsosgHMQom0XL2dNPFFrYv3pl2pe8fu9hav+/G6Iq+dKcLIt8sWsPPgMF2e
aa6mkjnqMZpM4RngYj8YRsaxQgZIxipXnqdeHn6FwcxxbQ5JrHvEnF12jHQ72iI6XLnINA8AUgha
tjOby8uvYuiiBpY2xGYoCdc5aUzmRVOqk+1BGXXl3zybh4avr39FoYjgYCWnLsgUy/IiS00mhXKd
Fe6QdZK1SyiGF8fQ0qotNqJ5Hy/fIgob1DWc+RmYQScvF0fXArd5jKngT4V6XxfJc+Cr/jMQkYOb
lbH/zUlL48kuqy0mktcrRDAweFQ8ZW2m37oU3BYxuTdBD1dq2f1xSNPuoXPK9NP1ffz9wCzXx9QT
+JJUbLHDi8MLKqEHjs6LL2MCnAkYbFN1w0a+FYP02S87t4gAPQ+BSDQa+bEDGGHjC8wJhsUXANNS
h16eWXdmkua7dXZpE1g1oqBRYNoVU3tMa7t+p9qVsw9AFDn0aVMeraiXTlCRG4csUvM7O4unDcOx
stcKTj9Yl1ACQVix+A5mYnVpGfIdUknOBrcyFGCrssRvt4o9824uFgsuJ8ztpC4ti0f2crFNoPIC
SDqesN3f9UkNck+sUdIOSOpf39eVJanYhvleAvL1CqJqLMZGCoSK8zKZ/n0pq2KnxdomdufagkBd
gb2bUWSweRfqY2dVEtSORb+EOTSMb0vSoZQgvo9yW7h9ONyMqhJ7uV4ltMgavWvnhupZwtFuUny8
Q8i8/8GvCseTAv2T3eTx82T5gVsORek6ihHfdjLYA3lh7Ud1hKE2EjCwdObgSpb1BHzUHSRUL1Wr
f5AYiXdNqNEZIPAPkhX8GvMqwSRkrZcnEsgC8HJMhf0pi8yvkywBL5DkcAfnzNRMUdDflrMxlXOj
c22R/Ii78kNcDD8Uy+l2Q6PfqBibndZkD6nQXnoReoNlPmRx+xxpIPqlziHJk8btKpUJ+alxo1h+
14X1c9IYn9uyh2JMe7urhiPDEVMV59rIy1z4CGIsU15B4Sp+DqlzJaJq36Q2SLRAhYUfrqvT6jkD
1qUAxWQzpr24IbqaxlbkY+ONVNHdLoghMW8mpnMtp9y4jKuidB3gRxjxZgiyyzsiVaCgwP+Gt1IY
BR6hc8jk9oOs1i9/saQzOYu7mDdWHOcOcnRgg5PCdENQTaNha3R67SIi5b/LWeycOdH/boaIsZtg
X3Xxh0wLtl7g1S3jHfw/cOIl6zZgvWKwhZ+7lfwum8yjEsAEGb/dvZo9Z+ICnCtgDsxFPg5E3cCU
Iu560SR7LRq+VmX8XeLPpYWdSRxjIzhaXdUfedYiNa1WzRA2OuFQLyk/QquzADxqZXeUrQ3vdD7p
pVXGi1Lx0RiHgmXzUuOyVpRTlOKal8ypHrs2VB5qTY6PVWrldxBK9TfXNW9NJc7lqZfyBG5Gmc+h
QJI5R8cy3tki+3hdxNrekS4ADZSmNttcnpXddvrYmrOI1nyox7jwjNC5m6Z0o9S5vpT/ylmeEX1l
cj1JGKEgyJ4sKd+NTvDr+lLWTwcXBctDsLjMHsEu93+7lYePuR99063iaZLU/ZymuC5pvoqv9eCP
pIVPDapjUfsqm2YEz37N+I1kuVYO1ZH2vWmVw3Vhqyc0W1I8WKLBpWMZ+62jZzPruNHUt4Hd3+dF
/gFL8ReG23J4mAFNtYB5nXf3zL0a9Ukxkh7TICt0TFmlbLgOzgFPdfzGFi1yGXDyghFBWgjvhgTC
pahSo6wx2KxI7VtxHMay3TX5IN6Fna39xRtxLmpxYwuoTLJoRFRdMwBjqK6lipuo3sgirh0RENs6
4Br4369C9kA4SjaOKHdl9xB2flFV4Rqk6K8rwprW2TiFwCkQogN9fbltsTMOOq2BXNXceGelFPna
bjzFQvtQGbwUeTFuLGs5qPL7oIiRqaLynpMGWTxJeaIWiqRhyAF0au/CWNYetVSvD2kCMakTJeJY
h6Lzpmn8YoVQSTq10x6NOfMkG6PjTWatA2w5ad5YpebtoI+/ojCw7yLgqjaSJmt3f4YXBkz9N+jc
fEJn2ivLyOoi0lH62H9IAO1MLQm247FI3cButzyPNWMG7Ck3kkZTqAwWD9w0yI1fGrTBg3jV3+hF
1h2nxow3buSGlGUrW9hkzZiNSHHazndtI3hv1G29u65Uy6nt/5zx3MWooL9gJi/W0gZmo+gjma7C
qkdpFxRkER74z6XiTV3V6C7DQmW/A6K3qY9JOaW466Zoei/0o6iD56lK872em/KP619s9USpQs5h
O/HeskWZ7oa4qAYC94bJGq/2W3ospy68a4CY2fWdHr45e05SRqZHlShap4VYu9SgIB1M8l8ReWxh
fR/DHu3ppJuo8//iTWceiIwMeQJ6FOdTP9NU3wefh4irIDmrjjft4Edk9FJ541jXLJKjUjFSZzQe
a+mpwEymx/bIC2UO1d7wq9sB+jPFeGOd7bfynItZOCgkikRvzKFFlzLXogyeHz07xRaL0tpFcHTC
U53Hgkz/4rntHD+KzYaoa9ScvPD6PCPVoIeF1r1912gZgYcSvBqSzcuCnmP7St1oBTtVqTEZ9vRj
IVvqTjLs9nBdu1fOhzIq5QIbr2vO9F5qQaZ3hZ91VQEdXHHrj+no+pPu7BIjefs1go6BvJCBcr/m
f+C9L2LTaAo37OS7WuQPQp9uSQeobOC0he26tip0AkJmE2/yVY+vr9ihsCwOyo71GybdP+t2ddPl
8j9v3zyeJdYD856JHb7cvCIgcTKNXNXGtv3D1La87N0N3dr5/u2CSMHPuMzMl5L1uRTUD3bUOgmv
Cgnh8l8pD7vn1JSKZxJu1tZ41drenctaaIRmxlBRVMjSaumk18EXvZCPQVK9+4slgY5P+gonwlg+
KrkvRBp0PCqGPGhPTNMqnyE+BXLXMsXH66JWLDh9Mwx+2BZNSlzfy93TI1VLrQodFwDr5iowv4Ro
bZgfSv/f65JWDMSFpPnzM5uq1Q1dm81MJRyOX0DShlNyTP7CpCKEjaO0pBgY1Ush6aRlRT7xUJqm
LHa+Xu36xj60sug3/LxVTTgTtDB3FBCjyXGwQkXUHewofLQHcXTCcKOtdn3T/qxn8fBrlVVmvYoY
ivGkyVL1V+1HG4/distKTAELA9dUY0pi8T6EEj6FOiGjTMUpsL8E+uDK0b3hi5tya4R0ZdswpjNo
FAWW+efyfKImDXspG9i2pv5C/O97aab+ajt6r69r25ogUqagwsPLDc7+/PmZtjllmAiDuo1ba86v
yJJeKrv+J9dg0rguZ+WA5qdhTjZYpLyXb3hjdHI9VvNr1MCe4h8KCnD/m4TF8Zhxlee+PnvNvlLs
46Z5NPJqC6hvdRk4jLxC7NerRyHpDSefTMzAUPTMFiXhV6OOfl5fyIqekQXkGaVsCHjYcsSWGKhR
qQBw9iSCLf2n7pfvq9Y59IpaoXv1xsmsaoBJNE7MB8u3vlA1BbRdR4/7woXsW+ylvAvcOvSdfdNV
z9cXtrp5Z5IWJ9RDWG4KgSTZzp66onjXGNOv6yJWzLTNuBzbpsJ3wGzjpTpPTjtb6g47YDhHqbmr
axLDlnrAUf0bdTuTtFhMEvS+kRVIshgfSL0RxZAO9qSTqv/flrR4eXLLSWpHRVCVlY/WlN+XAayJ
bfTdKrIP10WtH9Cf3Zs/PzMGhhHNSWjG6AIBYpBRs3+2+v66jFXtJt6cIZjo/Fg29vidnTppzDWV
JmMnU7+Mp7tAkx5kXbhW9XJd2OqCzoQt9s7pYlWPW4QRDY4NrG6xAhzd2HbNxtuwJWixc2Hd2XQZ
zMZHNXdwte4ps+yur2XtnsIcQgWNsiw/i7UMqRRQhkdEo1lenEkHGiihTtiqsa/dIG0eiv89HPyK
bnJ+a2DQRN2cCXA1YT8F5GUS0//UFdLWo7Dsw55DLphJYGkEjRZmreUzFztpRRpaxtT1U5R4kyQi
WF580e51szH3oaZmj2IorJ0VxuEp6UT5TJ29+jj1eXssC0NygYuLJeINM34XB1r6PnGy7t7nx3LJ
2WnPaVFm44bFXFNhKKC4Jxp0MRDeXV4TjHNbTxWPsx3nzPbLes4AOoi6VaY6T1aQCM8BRmYjf/Wb
iGmRp2XwBRsNPAzR9vKlpgvBFP3I5QxHKRIu6C5fmlb/0oiETjU1drzApHjdZPRFSGX2fi6HuVEq
HDrY0sqtzZi5wSyUoaqyxe1c4T9AmNXv6csR+84u7ENh9LYXGKDqBZ3fHqoqH3dWZX2bJkV1m7LR
PL+A6qeLhy9AVoVuJge3ulAML6010821vDikchl4FMtuyGsoniHDwyV1p6DR/i0d/y4K7Ieudn5V
Nv5sZ4jgrlQz+y71yy/QLHxNg6jywjCxdoE8Gp6Q1ewhb1vj2OjJrTNWAE3IdeDJk6F4VSNvnera
/aJubKvy7xb5ZbycGb5GKyqeUOIkqWfF4gOc6/uKrMeG+qwIor5D9ytttnN30iIQszNhU57mGYxD
w78JBxCi3dCOy09VFIMu/FarYaCAOjbQJHx5xWykpJNRjwUBXi07H0kj0kKeFp3rB9aX64Je2w1m
76GHUpn2R9Iysz+BSKUVloNnlEyys5OdblIw6DVglXkagftrl8Zkb9jEOXq4vBP4LbSikhSa3aVl
jxe5jzYos/lOSMo/bQhBmi5/4n3c6aPy2clK3xXT2/OlBuUY3LMZ4Zqq8OL2O0noM72EnmTZaO17
RxKntGnkj9e387WSwNZIGYvyBV45RvLSxtRQpPnR/BTbVvRETvHEBb4N7fAvNvBczCI8y3Lqzv2A
tZ+KDIZX0/qZduLeloMPQVMyiZtmO7CjNoS+tp/z2uamKYdKHampy7VlY9nFtjx7nF3lTp26D8Ni
p+qNOwxf6F/wru+kvqIj59Lmz8+cmjGI9VYtkcYkdeLqif1gytHxuozV01JVOkgBPSeoXqzIGSND
b3tOq2+tGyt+KEHwrKf+8HYp5B9mSABZQQfnb3G2EtGlg90ODEpbaQkd1XAgxL8BfesvTIZJgg3d
s3Sb4atLMc6gRmZFtcTNQ7pF6zyeXEgP9yLIsw1FWOnDMtCCOSCcyQdJ5FyKChp60FqSlOTFQ3Kh
qqYmtAHbzmlug7tpozY6DQ05iVHR2mOShbw6k6qGodd18RtnEvFFiOgYRqC1kMeVBrTL7xJZUYNH
xRlO089Qe1fXG52/azpCLXJuXgRCnFa5y98vRmVICgtLDDRpfF/ZbewOShQd4O/TNhRlTeXn9A58
bzC+EateigqixGrDAFushB10AmbB1ZJDf+P0Xl9jsv6YXR6zOau4XJA6Jo7jFxL5ENseyE/k79Ji
enK0uD40bXJXRsqbWyMuBS6WZXd1NTUzFpRc/hwEwL/pNw0ApbdeskshC3NBEaykQQEhdv0j1n4o
IC0bW6qwUqdCCK8HPY6/m2cXQqo6qhop5YBE1Y8jSZ7uBzy22g6mq9LNMB6FQbsc1wbcN38UH2Or
NryuN2IvUKbq4/UVz8IuH1ECClIaVGGJ/mkIvNQWpW/HpEzmFdNx5QIXmHv60G65r2tCQH6fKVqh
n1i2zJV63dRhaVBcscy284YK/XQJD9vY0/Fd3pwOnLGNeD6xKfQgLWMlg9lf1Uh1GqmCR3kqwZJO
vOub9vo2IwE8eXoYIDxkYZebNjOS9c7ECTqVsuvjz9r43TbfnpybhWgOVDdY/FclnBisgD6QGUcZ
6uEwOoob6O/N0tqwFutLsRCD20ZlfPGs4O1mQmlNDJ/BW9KW/hN9619zaYtqdjbmr/SM1/7/y1kY
e6UEHUAbkNMqn/Sseeygn7CGp2z85/rRrOrzmZzF0UiJETijjapBWw99vHyb61tdiK/9Tg7GJJYH
doqSwHJkuXYYV+tabHlhN3oA8qMOW1vWl7j0VnZTyGN3yHjWnupu2uJQWLO6VLRQOob07FfAULo5
2lMfpIii6AE+sOp3OxH24Y3PuJb26Cf1pHyqBsd4ub6ra6d3LndhshICt5ZJzdINWu3zWDO2Ugaw
/hmZ9nGKt/z6NZW0KFzO6YGVNGskRXVoVzwtY6VC7smYzIxll+9iSypP19e1pi0Wvcn0k87Z6SXm
szb2mSJHIWa3H8R9mEfDTnF6+y8M0rmUxdM1xKowBsGCDEs9lXRxuEbebTVdvt412HBma8mzghOz
jEyKMTW6TMpLN5+KL3IDlPz0tbHkr2/dMKQQt2Je6Z2HV/7S8kk0i8VpwHhmoUbjfSBBxliEVfzm
tx4pdC8wgWYwYbasKTea3vdyQT905A/+bWf4NMNnsK9kfrOVYH2tAbQUsCRSwgDhGUu3OobChUgR
DaDscWeM1ikeqq12p9e3BxkmLMYUkGjoWz4XnR9pKjP4pctsjhKox6p4aVqD/Iy00Tv02jwgiEsz
x+AKUdbC+DkjLds677lbNkBTTVELALVlHSqr2pVcpUhut8aAVpwZ7AL9NtTEZjarJcaMoaajXMxu
mS78n3ks/vG52HtKtu8dSfpgiOl+tLMHTWiGm4bKy1Tkj7pZb6xbW6JkzKV6mtXmiWLH1lH/RVpl
ELHpxzVXrDHuIrH39eMoAYpden3n8nfb8orsc15+ybRqP7Q//RJE4j7cSQEk7tZOd7zOcUhKQzmR
PDEg50q16nXZrrdv03RwG66TJn2soaydphbUVa8KvgV039ux7HVk5JP0fTc924V8qEW/k/Nk79t7
OvhTfQ/ypgb8Z9HmXto/qUS4UacchuYgR6dE+F5mQi4qDn4WeXVj3NtNtA+ce0CjNOd7bxu7PKy9
wRRk5WECDcL9GHrJdGtHjRsqvltn1b40W3Aywtb17fR+6OLqNgvFV4lmt0D6Zjs3aVR7ih+T5/sW
FLZbQ2XIZM8p6IzPRvEytAcrPNEeSceiogSeUt0n7c2oPNkdOOw+YDcqjI+x6hUgDWjpO3386NsP
cvwSKqeQ5NVofFK6YR9kL3oPKHd7arJ3g/iYyocYpqxSfd91padZt0PS4/hpbjU9mfKTz2i0pTwm
xS+9iN1OvNQShqS+baUAqCKVlK+/C53gYPv/TFDKaeav2j5O2mMin6ZaPYR4yiDjeeQHp/IfQyQ0
/X5POubPQGHxYfwFLM0IvVauvCL/3DrVre7kuylJnphbcxW7c6fkoS8Tt8sOkJ2qndfrpHPE5Arj
NtGYsv/aGDZN/9WNyCX62Emrdr0bqydVwyBJRz09JJ3i2cRylmfmh9B/BGHmUaTHYQjdpH4Yqp0M
pJNWJLsieDE4fP9JmZ4G+cNQ3em5Jzs/iuJBTo5qAWpF392GCTQv/Z1avgvaU9czKF68F7rtmf2z
3x8Dp90HHbyc0rPeqYci7Jgh/apO1AE+qbXlycmHaPguzL3kf5XTk2Ids+HfYHop2nvV2U2VO9Ke
2t6ayfsg3hvpOzU59LnlluSSm6g4NNU3QQxexz9qZpCr1sR4RHtDuulF5ebWTVafprJxLecubyY4
AsC+7B9L/cZKIScx2p0953NS04vr0S3bb0b3mDArloenyFFdMX6dnH+Lnjz5hzSJ3QQQUBHvFf/J
Tr8ZqbEv8+jWNkvPMKSXPC/2UmK5teHQeCpuVZGeSm2ftqbrx6mLeh9K87Z33oUVW9Az90JHEGOB
3gR6tJR2p0jO9q1u7GuYu1Nm41rzOZFbt8/sB1HGfESaOdcPcc8pmXvHf1KLXUEpYXJcVfqh+uK5
6vq9Up8YlUmY/TJj6XD9DX3tP2Kr4KMiFOIp5RldvKFDoMYk+Mjk1KRKR4cRIW187E3zRmTNfd9O
e9kqN1yQlWLLLJTkkUpzKR1Ai4e7j5sgMuZ3bkY6i056sovzh3F4YMwPRCtXPqj3Ye2aiad0uzrZ
j9Fh+LFFIbC6cLqySZzOQ+7LhRvg/kW5gpHOKMzc1I6IT1YrlF2Z5jWNiqnuJXXc+2QCo638ztoT
TH/DnGaaEzDL/H4Bnyckldjv3kpucrt7Ce1gop5u3qht+fP6+a55YiptYwQI8xC9tThfbXKGOMmC
0uX83Sih664RXpr+uC5lzXE5lzJv9lk+UErsXutBonSD6EGxv47WFrfWEprpP2/qnA0jO8DTuoxz
hBEHTV2jp4ow7vUQAi9d83S9eWCAet7INgGOVE9+2r4R3IdNY7mDH36cAnV0+6TqN2Lu9fWS0bKJ
vsg6LXZVN6S4suZdZY57z2A5tmZrxWsHByi4rZsqLKA4NZdbmg7RlAYh7lMxlPbBkswBBKhOcqvG
3HBw1xZzLmn+/OzwojAVqh/Gszuhdbw54RcAET5dV5Ct1cyfn8mgvCQYy0YG6JMMMOkFb2M0jyok
NBRdF7VkcvmtKpSnZ4JWawZ8XhyOHRkR8H/sHFa0vi8ef5PX/BscdYjnFC889e/k01aX1NqVpmJn
go6LVXvV7h0wgC60mlCk6aRHXN0jIfjNNMY/aUfd6F1ZM1wkx3Cs6ZZjDGyhGHWRFrhqGM9wNB7J
9KSuIaqK7Bxjj0kX31Z1cVu1WwiwKwukYXzGbaBZAmOyMNlJPyawIVelO0Y6/sl9TKeJw1h7Z28B
Mq2oI1zpJnaRxKT+GtlayupckVssVkVutXZjsNU3NGTuvbnM/5AsZuIaunlm2F8VzkYjYxI6QER/
0A7wRUW3/n12o+4S1ZN2W7QSK6pP8o+xNrpdTTAmFuqoRWMuC7VE9aOocjUyX7s+KmAnTJNyf31h
8yEs14XdI0p1SO+/eliaNrfUCPpu16jCkzHJ/5C9OeqVdnKk7KQNnRuq0ug2sr4R8qyoJOzklGj4
YYXLltSqV7piasnI9Oqz2vnEd87B1j9MXfqgJ4bnb7EyrCnjubyFxSLg9PNizjwJVf9ktMW9OY0M
KPfveUA2fJU1UWRVKSsQVBLXLW6bXOuh5SdcbL2LTFx9ffjAyLj5LEQ57njG88P1I1yVZ8xmC85i
5RUgjR2VDMckDYbELF1pqA6SA62rqG7mvPt1UWuKSZTM9DJNLwZTN5c2WWipbHcm2pIN2X5oirvI
Z9xg6rtf1+XMCr7QShV8ndlugE9hGQs5WjtYIrJZUinJkUtIhIPLEIobZ+2LUxa1Sz+62NjGFSOi
koAi+zSPHLyC2LIjvxFTwQ0PRU2BPByFcy9SMF429nDluJBj0xqpMGOMZ3K5hxLwXmqk1dy4sW0P
mZmPR1mJvsSScLxC750Ny7VyZORbaa6aU664HeqlOJU7XPca8WZXpOo+EW38TvHt+KDWfryxg6sr
owxDmzGVV2bwFqIAsgEFdphzUb8Mg0am1kunj3H8dqAEhmQtk7mDOU9E38alHF8r4om6eOlWfUtv
kOzKW/wCa/qnsFdweTrUYpbJSPr1wUSfqL3UmXI/hSm19zAop52gt/lUmCK/L1ISFteVfm375ska
GmfnyaelYmRZJg9NrGI3zN6VE+0gGVQ0IvwPwBP+QhShFEgTIObRoXG5g7ygjnACpQTc4bFvQAxN
7JuwfwLfYXdd0Nqlwr9B07laM27UpSA1V6xE0dnIqA9euqE7OVWzUZxb3bYzEfPnZ36iaZeaRWtY
6bYJQBC+cYySH6L2D5mU7K8vZu0qnS9m8SwnAEuGdY6kJoN3GewgefqsOm9lb52dUVpn/uzZIjLS
ClPNYFZhQX1+dGz1XTj0pqfgxFtmcsRzu3WS6cdUVf7eKLJjRX6r0rdAdNZ3FYAgmYEbMrELDem5
gLEPP5gbN+E+Vv19k8WkSWo327L16yryR9L8+dn5iSkO8cwFah88qE3pxSTxrp/bWnaVHf0jYqGF
dJFlQx6ghUU9BrdRV003wsrLYyLqyBvoOyOl1DRHp0rqGxpkymMq+8l7Wi7MmIggILFo6jhjBm/R
1JNHqkYj8Uwh6YfrX3Rdwf58z4UqaxPhgNzwPYV6n6j2rpLSQyZ+XReyYtuorqgc6oynhqW53G+y
N2YjTMxMTsub4U1CyF8H+kVfZHjTMlcEBcAaWR2GW9RsK6tDMAGIqoEdBw/NpeBuGGm5gMnJ7aEe
acNm1wljBzr4hm3bErN48Pyp9WucOlyhLvocDcDY9HZ+ChsSctc3ckvQYiP9pgc3K0IQwbiblN9H
/1aiA/gvhPDMkcXATWfrLjeNIcxJ7nJOa1DLj5Gt/QxkhUSm/PaBS2sm6vmvnMUtVCSp1EVIXgRk
oI+p9bEouofc2XD6V3fsTMj8+dlVHwNo1sNZ9cz6kaapU16VOweI3utbtqbgqPUcWVv4UssxClCb
yxrVIhqUH9Js9Irw12R+1JLiWA8fr4tasV00m/0RtdA1PP0kStpZpcuaqZ3nGJCdv5BAcIvHQwVc
UxdbVgyBk8PBxbn01s+pCU92p4b/o4yF2cnryZEqn2MxnPbDwLkYnfbp+jLWTp7MFwgGzAYRaC6e
ztjO/bJKLC6lKL5IUf6tqsVJqbfAOVfOg8qrPPfTMn/0KhFggJsx9AnnIewwPyl+reytOghuri9m
3o9FdDJXkclsMKLuvBo7yxwzyUMdKQajH2oXeVrotzSg1M1u2uyBXgmU2TfeICaUqe/Ki8pgX0RO
17QlvaZO2r6Eaag+9IbSeIBOOsdO5MMhNMLwAOzpFubwluSFvVY0SYvNAMmaUTXHOhPhY+XHyp0P
peYpBiD9Mc4j6+Q3my7QyjESQBBFzEloCsILyRlOcptnlG6AMP0Ux9Ohbbb4/1YUkmFYyhgzkisu
ziJWCdKxCW0FUiKtiTs3TqTEHfvmez5OW7gOK+aIkUF6GubOfDR/sRgpyZnkaTUqeo1if8ghuXnO
hKg9MwjEXWU1tMmloW/sr+voyvrIBJAOoC+KdNUyFsuzwDGLVK7cVlAfml4cuzppoJVel7JyUEyU
EqjP0CQk3xb2rzFwHuQEKSalR0q/LsBwGyJWLptDWz6QirgrdFUsHkAhqVpjqDiifWBSITMK2TX0
wXBzIyP1Jqkbd3tt387FzSs+e6KimOJPH+GCAXY7g6x6tLC7tnq6vm+riyLrBikamQawQC+lTGB1
SZWEFEWzWm9Shi9Rbn7Gv9wng/3puqy1M9J0hv3A7dWYNljoXw5Epsg6/NegTb2Bindgqsf/TcRC
DTQyvXnl80ip2fQz8ZFFg+HGI7V2MOfLWGxZb0JIquT8alHZBENil/v1TVUEGyezZLWcoy/nXM5C
AcSQ905QIKfZKwd5chPq49/Tg7nTXXBYPgESYieeTW/GbivwWz2oeWSaGwtkw+8o5kz1EqVrinDe
PD1OLVet6/uoHT/8xUmdyZht/pmMvPGJhVKeLiXMa1AU43s12SKQXz2pMxkL09obnTRIATLKJH+U
lOfame6z8e2tzpzTHynLxh0afdt6LJESCMtTpU8NWFnpFpDZ6pFg2cB6gm2UoYLL7RKFH2V2QVo1
1boXp9UepT7banzbkLFciDVouKsjC4nqX7b/vS/eXz/ylWecl+e/a1i6w8lYUdD2+f3moGXe0CpP
4E3sRnplANhJI96+8U5voo0k+JoS4BoDZITTgvVZWB0pHDLJlJA6ZYUb6XcAJrl99f360raELOyO
0ppOn1cI8UMK/0nxoZUNT2+31rJ2QudrWZgeeOdDqCcQU9vfKyvc4ZK71xeyJWH+/Oxa2n5L41uJ
nhXjd4XOb9nfKNiumjWG6HCryCzNdEWXEpKyH5pqvpQT83Pv5L38bwpAckXzhPzU0TpmuON9sss9
NfZifXd9dWseEI7rrAb0KL4qZ6l9kVhpNBcnZExn1Hpa/cNmGHIKPkbxm9ENmTnDUZgbJciyL72t
sGtEl4igcgM8caqCXjNsDf6saR2pYTIZ8xwECLqXWwkjUBlLocNrV5d3zQQ94hgdy77b8ETWfIQz
McbC8deVSbPqDDFB6N8Mqs92QXyXjTdQZWxpx6zBi4hmdlAVqqcaVc4ljEIrdaNazCcUNvvqV30v
uVTAD47XG3czoVR+3KJ0Wt3DM4GLm9u1ptaOMQKZktrnjPMCjLsXnbzhmGyJWdxca3J8Xa8QY9fW
x0bLHyJt2hn9Vlls7fri29M+qlD5gKfgUiOCPHf8eETpaposB1rIgmx//QrNOvXqgM4kLPYrnkrT
KWnncy0jexFd9iClzecOOoZdLWs0ullfGem2duUm0/KaFtLtRBfQHMQwvbdYWpDYcZGHFRP1Y4Ww
5FbtlFOaVcxKmcWGoXgtjGgMiENm6YB1Iai4FFaqU2KaUV7hFpvyt1YLulMdxVbjchfi3KvGXkk2
LO9rDUEkrWy0DQAZySzqpcjBp7cdt6titCd4R9o0cM1p2uWaviXotY6AtU8/OGOWKpwKzmwkz0y8
7gRj6zvMjGbV+CRC51fRV8bGYla4SS6FLNy7Io1Hp4j7CudVvzXTU2S50d7fmR+6Hc0twMSnNM9t
M8LNm3SpnbNYxm+YKJk5SBYWkdH9Qg474nWeMAs/2VHhYJYyX37W/awCLFFpfxSlEkPG5Wdm7RZp
ntwlbWlmbgRI5VZidk2NaNOjavA7NafPZ3621f+PtDNbjhRXt/ATKQIQk24ZcnY6nZ59Q1S53IBA
AiRAwNOflR1xzm5nOcrR++yr3V3VliU0/OO3OFAtVX5pz20o21boRbNn9BAW1lqS71BUX33Vfw51
+VX+MVSxtICi1xjKNKJHrQR97nL9zSX2Re0jGnMdBCsQEYG3dp3v9NQIn8XCIO6an0AacUETaOg+
ByK4YgexBtoztuMJxumtWQ7a66HaVMcy/q5M6quzggYN7GKEndFwcHVWRgtHMahQjGtQIBnJvhvi
qc0P5FuT9euBGENJD/wgFC19XlW354tuphnWSZapmDcXrkFZcLTcURn/+WL93TbB2oaXFgD0NQS/
lUblaGRwhfFwLI23g03sg4tWn1BtekZVzDkk9Td28dfjUSTkPTjkKAD4PLVhEUuJ1cMJLXsUEXeT
hbQTShzmvF9bpRA64VPvfVcZ+LsPcJnlf0a9OhHhwApSdi6iQUtm7cN+VttMHUNiF0fwZofbSQ9+
LGhQp//F6qJaF9EHtHwhFPV5tstsE+1nNj5kzt7GKrhViu1nBLsTSDoeUTi2+fN4X20ctCdfzBgL
tQ7XhVNioRXIpH2H9PmGs9fcf6/67zIy9u/GEqiK/xjk6pK1oYamta2xmMmEltAJMsiehbJxiKkk
BSQPIaoroCLzXTj2i1aVz+NenQojFsKbAJOrq8A5okgsj5ndFTuttE6mtmhS49XlGxXjHOMNCmOe
Q68HEFWdNKb/jsj4Rfv7p1/nmiNeeK2HhkEsg06Ddzdt1uJFPUFReFXH/15Y5fNQVxcPStLywvYx
lN1SHmuLpBJpsW8ez69ejQvRxEET0KXD/cr48IhGVzPHpTPY0Pl0Omjd8aE461qfc1V9l5P+cqci
0IPYM6o9UGPy+WSIZRRtfrlLfRVCDJl0e1PUTSx4/R1a7qsbBwmE/xvp6gyqqrl0bCNGW7PKJFbW
1WnfgZtIrAtN2nnIB79L/nwMv3oVwcgCHNu+aKdch03ggC45hJERXG+wnmYOb7plef3zGF8uIF7E
S2XJ33VUnxcQSlGAgCrYHGYwd6By/bAm8i6b74TBf5sK0q7YDHD1UIcGKv+V/RsM+YBgPWJlKnPR
2zPUPj8PtRzrbx75r8eBJiEa7CBeZF0ZErCQAhscIRWh+CyDti0tCFsx3g7dN3Tlv7min4w1zOiC
isDXAXwGDPPPC5fnDZjIBjV03Mr0Ss+N2qpgrN4bn/J95fMxGbxSxsCoD2g+ceTGSM4e//zxfr88
Lr/EJdTKYNCgheTqLmPc56gKxrJ2tjbRIKmJS8A60nyZ3A0yP+hVKkc3zrSd33nLMpnYHwHMMpCl
/MYA+Ho9kGBzcUbQfuhdX+dQB9MhBK8iA6d0XemFbK2lEGneFzQFKDGPc1OReCx4v0GE3X0SE9qe
/rwev73PfwunAMHiMxSCg0X0+ZuYiunaYbBCkNjPY1fSYzfJZ983f2VDaQB4Dx+8oA2/ufF+O0JX
o17dePVIS5SyYVQ9uiO6ysxOe3KL1/W7yravB0IFA8pNwCS+NmCz1p0n5CE6yAxU1dricK78Ogd7
A9yS9M8r+d1QV+dIFgQqVC6GUi7wtsDBs1rvPJt/c8P9bgT8vXb/mdLl1v2H4d+1w7BkDuy4LHOe
vG7iB906+qz2QzubrawTWCKQTaoclbbYtKhhtSBZU8widmiXP/wXk8ZBgocAnUTvOplJmjGkRQDz
bim8R+NNsWeq1JmCu/9mGIYze4mxoez885wzptEHLEO4ednNBW02oPWsGr97Gb+4CXEhoP4RPVZI
m1pXN67tSdpWo99FXhNCkw521ML7jz/P5KtDDwUshMWRxseqXesO4nIhOmgvg7hL4MYhNedKjo8u
X4ozqu3CU97O+YzuY3SMIoFXL9C97cfv2vftywm7uouBNkOqG4cqACH+6u5xe6A92Qz7OLRa2I7y
SbvLjdewY52hOWkeN42qnaSZnJXJvMQerG3dqm+Cf5er9k+/w9VVPENBoJt82AdK+fm6s9eCPEG0
FltbQb3umPdshpqGS/4tUehygP5v6ogbfN5MLW0ULy0M26CYsu1ADtegMnxbK/zV7BB7BqsLYjRw
J6/OqSsryXsPVoi2H/Kx6/awhVii8b/IaDklIrTnyCmWLkER/XfNFb+ZlJjjRc8NTCY8MHAyP8/R
EXk96h4ruQDu3aPiM3JteR5kW8Vskt+VbH51cBAwBnINad7fdRNsoK+IuNyyyF8eWNjfO7z7Luv2
e6fUZUqgWF3qa+CaX8fXMxFeeO94M4xQvIsq32tvZttq7plbNQeDihhIpAao8Sma6SZ3pXV2Z93e
Dr4l04q3LepW8MI7g2A3Xc3k+c/n+qvb/5+/3dWCC+M2RV/it5sNgIsTxOdz9QhYzzc21Jff9R+L
cHVFebmHTpkQ9625oNkQikVs3ktQb4gyvWn65qn5ck5AXIOH4CNIcV3JUcxuXQ4zbt3BCuJeqbR0
PBRsf9fc+vUwF/AQgmbAY1ydR9EwCyKkAdql2zCW87SSpZ/y4F/XTl32D1pV/neYK0unNaVcSIhh
xuoSzTZ9Gc0ocEN5W/MxEfpdyOrLM4GoJLQq4Yr8Rp2zCqet+pnBzaLVsQciGlXhRfRfbDoGFqCH
4gpAWC4r+w9TwIxoURgJuo9D7qlTE7plDEHDi+ih852d+OXGQ2AdsiWXZuDraHzJudMRl3RRibcX
AIXimYzVE6feW//vnTjADZHRgLMGP8H7TSey6JZOsIWraBz9Pg4me9vbQ5f+ee2++D4Y5DIdBMTw
ga4eQI6mlExIYMH1pE9LM+GO4P/PIa7eN3sZWlSxwbMKp2XYVX0lYpDr2m9KW7+YCHp70YF1SSXg
mbna1xxiyTYYniqanQGNlcCQy38N7cYHh/EFSwFZBLTCX00kayVZjMlUZOl3GjxkwA3++WN8cQUg
xUQBIkHqBd01V28lscxgFVBzjSQ/Q1gq1hn0tsl31M7fVwrdfpDwwBOFfsPfAMSwhjs8h1DeJOW5
4++u9x2u5vdpoLYcwUb7YmFcqk0/n8cAbogFTA2KMUcaC3PX4izCEE/+7WIhGICwwKXPD7fLtWFR
BwVasEnRJ6hwqciZ0R2j9/9+CBeVrDgdKIXEp/88kRZ6yfhSyJfY4Zp5t0h5AyL83Wr9fqVgkZDN
hi4Ekpe2dfVkDlaprT5gOIGKLmGMpwFcOD6rsAakS6K3ZFq+Fbz43d2FTCh2Gvx/BFcw7OeJEcgB
N+AuQusEciERU9SsEJSoIvQkrW1bV5f357x82xnwxc7DXJG9uFTyALVzNdVg9uw2d3GAhrHmL3WB
1L0cCrb681f7apQLxOfvFwGH6OqrTULmfphjlBnA76ysHnCqv+txuJzEzzY77Ep4DKhBhoMEbNDn
BaxAC7cRidIR7zuA4SEgzl6YFIcFqBLy68/z+XIs7Az4OrincS98Hgt0bjMutkAS1ged3PMy/63O
GjcmCM6sRYjsbFV+yzO9LNJ/JohnFP4l3gQQmSHCjtqrq0WsCa+aQftvbqZRXU0RD1t3VoBd4kRI
QkYu4kJRAL3ifzPV30a9LrmQaB0I5eS/Ffner5u1Fy5RgdBPxkpg1Z7+PNbnbQIFDgQU0U2OVNol
BIzr/POyOnLQBLAaXIO1YXBAFxtlpp7Y/nmUzx8PK4fdgbYRVMpdHln/WrCLGVDjemNPCc8uGPQp
pnhr/eqNdI8L3M4/D3Y9JQwGn/2CYbyYq2gP/jwl5hfKC4oOSB6b96eqt+wHxtpx8+dRPl/vf08J
AF3UA6M2Fv1L7tXCBYVnZQ2lEFwIQ17+hF790H7U6GCq750CdYYffx4OBeHO5/vq9yEvE/+HhceU
6tvCVEBV9cFtqQMHmU9IEbsyjJppAORg5TUZ+ihhYuSBZWIwfUYm4D+TeTTRqHKvGmJdDW64lrUz
D0D3ZMBbZTLomjFCWD4UL/OQ66qKM6S1gHJy86YoRSKYBzh/spSOmHXc1nmt7gam+vBBa2Ojmgpi
J1DAiigDRxw4pyzXDUso4hUcmOGFNm0Re3qwBf6M2U1L41FJCejnDEVzWqwHAyDeSfquHqOWWaYB
nMjoDP7TElYjvCdjTavCzSGtUrZ8y30V7OfWgai08gnfyW6hu87r/YO0chZDchpMxWYQZ68GMC5W
fdNRGPqivJlgSp4d2ZZxprrykOWoXKmNYUckBLvVIh0rbu0Zz08nC9RDe81O1R09h8bSB7g/Q4qa
bbnO8UvEvG2ybTdaYlVAUyDOlkzEfu2onds682YSAdlqwKHTMlPyQPp8WvU2VRFEBry9Nw4oR5yJ
8T+I41WrJquWW1Tjil0+UB8rppvUngr7VUNM+AZbMHydJlPdLME0rRCqIY9LICCu10gICYCj5gZH
xZR8mbrAfoPUcQ1RkIWnZCqQ0l2gqhG5dbYkWViON/ixfZppT9wjwFT+JGAIbfypnB4KBVqLE6DH
MxzbLq78kke+sML7Mex14swE0adx4VLEag6tN7cP1G7OETDX+4rXMyhYZuz7aJ6r8Qc1dV9Ahj1b
1kz2NFIGO2Dsduqy6RoQ1Og8NAxh5i5PaljkiQJ0DmCyUN3kmlnb0XarWyHa7smbcL1mrSoPnTvb
CNX2/XGwbFwf0BcVf5HW4k9+kecVxtD9ntcEdAOf5F3sk3BKLOKD6sbaJaJAtKKHmqMeuPVxUuzJ
eaPaam/8bFArVmXB/VwDAcZEVm+UhSojMxcEDYJNu5rQhD0mjj30sd+5dFMsi/u62PkAIp500O3L
FDJ1KMlEkgY1UaCHxlVAscuoGgv0T+dgowE7PqOmMc/XTe/d9b1kqcV7P0FVU78xZvZ2jPGVKbx0
aXWuIx0uJk/RHzqBWlzZ07OUvf8uJo7q+cXK0lKGQZJ1tjkVk1PakRV0Hbo0nR6SanYxonm00/Y5
m8cJFkB1sl3+gkzVXzB5H72iTqEV8r7UbNM1esOHei95+9jW3QdEXn5BLNyLge5TG7YIvZkA9IwR
OkdTptMViGc0D20Xvl7QkpEIfChdtE3cBNkQl9NiUu3Paud31Lm59MYTPZSRsmtIWmj2RArEuqyw
2jYumFmE3ltFa1LaBl06McjKzJ3lnngmbuu6nOJWg+4Q0NgI9BpOEmNDtyIhrnpphvLRL52XxeAl
HoKmigmQd4mT6e1YGHASEQJxRvnDpcUTNCkhxGwjjAo59SXyiopuO5vf9ZaFyTjyjvn8YxHytgzL
fFU2WRNTIvIIoIc5cgsBqh9b8th0FnaolZ2lJ9cO8emKV6WOZ1n+DN2pjYsWCIq8KHgixTBGA8J7
fBYkbTLiPmc2imOmsdotCCKDdeOZQzuOJ2zwGwSzMaBy8jjrRy+hU7/g9Nq7fnEEqmTFmXriDGHx
dYjVj2B9UNwhYwsNSuGuMuPn6egvTlQajrZgMaP5iw3+DL4TbnjYYwW4S6E9RVUoq6i2iLWZHPtX
VVRhpDv0js+2XA15Vazy1i1PmQ91BA5OX1TKzCtB9uLtGkxldMwJmqkEhS/qaM90OgneBSwq/WE5
TWPObjtSjTwKw4onQfgxk2LPBLudQKdDBvAFnX3Y6fApIz+0ziYPN2GwqKjuzI0p1ElDUyTuoNe3
hpKNH8O9XVsz1pC7mzlzU8eqbnN4Nq2XJVmmU3SiRUMh3Cg3EBC0rdaN/LKZ4lKad8QLoD+sqzWZ
+QPP+evgT7vFLbzI96pDMIdrXv8NAVwOapkeqdI3rQN14HluktLCj6uJArWEgBgo6n09030HWOro
+Yh1hEU6kfx25OW6yrOPqcuKiLohT7Ro8ggw2ZSN80moPkjQC1XGwKWtjABvf3SEikfIyUbF6KSy
IUhEey+Al7zVC46WriPVdHcNjlHfyiEmFcVWQiFX3c8vTDUbycGQhCSsHdR51BbTYzMV+Jp5xyPh
Lx95ixJIl7N0bK2PEVgq3NhN7LdIXOJRhvbQwRuFc9MV/r1d1i+Nv5ik8bMRjk551gIxCdOVK0bL
Ta2qTWDqKLPRfdnqXT13eYTayzpF7ZIA3JxinkRBSSa04h6GQrRYxbtVLCkeDsx3+rksFl2zpR/S
1iqPrHVvhuHS2oZz7pu1VTkGdYADgb/l97S9tTRr3uuhzH/lPhN7Z1TgvBXOs1JLFmOLIAiAv4Ga
oOzQ6zAdR7Jb2mqJdTmNb7U7K3QqodglLOdV6eF4qWqtsEN4Hp579ENvhqVVaO4GJ1QNPk8YUcOF
Ny1QspLvO1xv+Kf8aOMvVXazpj243RUVOzh+sd8Ua86qtOUO9nGDPeaoNXXnTVNBT9Kr/MtrVB9N
76zAkozwosWuKJLZAqSSy3M1+2lb2MfaEqdAIsXTTHmdeJZWsXYUj0ctW/wFijy3PV4ol8WagKoX
Mc0Spp1TKex0xjc5Im7M40GXyIrWq6Hb26zb6AbgJyAeqzLHKUIBntOMKJUegWOcy3oHWMABIh0u
uobQNubU5bMldEy6EYXOoAUUSxWNtXpBtdXKBMjv+zXsntp7z6WOS7yfwUKfZalx/S/YQtarbc2r
2hSPFMUpEUNoDBHGNBiX1ZDJODTzW8+BCs07cjf7Pqjd/gNrnMcmQG41KJ1N7uRrDRHgGbhEdzAr
l7hHif4scFG7X3ZW/Mw9JC+tCbhKW5VJ0cIHMbKIgik8ZUPwjDqOY8+9MfJKd0V7fV8Z+yw0Foxg
y9L8MWjmV+EcfaTqA6JPUEc7LPA4YjjaWx62h84HQ3T22JuuxjvjFunQuwl0uZJqodEEHGno9Gnd
8j1MMqh1QGQ7KiHfMln1q1WWXoSu5OdxHt0EYcLXfJanxV626C2KM8fcCUZPRT55ETVTXBjnjfPw
6NXNG9MIXixUjlEuy5Onso+skSUEyZ230OZgIxUsKRU5SUQgqKXKLfRcIruzf+AP1xK5Ijm9erlJ
OhSPJ6EnDh5dHpdCbUnLiqhvpmOTQ7selhIZfuVmxDa2b9oAxh+CZdzBOs+4LoaMIJqJIdgMxRPQ
VndjoVLIJkekr0Ev5bExIh68ecWEt2Fu9hdiJuu+BoW2IhKU3R75MFJ9CKv82TGc9IANj7Uln/MM
qgu+cG6Xpv7wHL1AUE1tqiZMWDMkocLSeqIjUaU5doDtx2oB8U0Sm0S1Xa4nM9RRZ4pEE9hgrsvB
73N3DofOcuVaN4rPe4e74UYRdpwrsS6I3HMxXJb8nizjGgU/u3AGFlY0r6YLGXyFcb+E6sPSXoZ7
tli5ZXOPPs1TnSuxYXX5q4Vgb9zlLtCogt2boNs1lJ89yv+ii7mrFjeu22LVkXafwWQAqQyEjZ9T
H8IK8+8bQ96AqtlNcAAy2W5wgLaqKJNZl5shB3ytQnEzl8gfArQ7NMEZ0l4JxWtWgxk7BoAMu8Jf
EeJB4ttPaTekbtC9icyvIvBUzrNH06m298UI1nHGjqZWG4fmSevIlQs2JXhhVQyCjRsjkaiiDLGq
cSiBXJ2fw/kyEhipkYWadZmhhLJRabeYrTcAEzv5v3owWiA3tunbIRoMmnCLtK+tO2uh52liTuLI
KljPTfvMZqA4xlA9o+JmE+plJ7iA+KOHCt95uUcqvoqN6u/aRt4MS5mB8FhMkTf6cDCoSRBMwfWB
JSjLuG4eCu2eOxqgi0hGOlcvFYVGl6mTYkajD6DGs1RrT3oPAIAkFH8Hr3c7hMlQ5WhtUsempFtX
AuMc6iOqB5N5LpMpg8C8+MBBSEdoii0AOhdOd+AkxNemUJLla3DIVmMx3DVjdSIN/ry4mbxlV4jq
3hN1CsXeiBArQuPMDQTuo1Y9+DneXbo8TO4LMT8a+76tzboh7VPfQ9AN5thQwsFmT177ZumfmldY
PC8uTYu96D6WwxYVq1HtXwjZr1l1KKf6CSHMXV+2kH4D2RnKcXZzbMyRNA+sCLFj5sT0JspHmcj2
HXfemtJlaxm0FM+PZMw3GaluEd6oI0HsAyyfaMGrOSoLAsMfLljZQVVGsmkTSk9Ewniw6qPbABvs
Hwrrx9A5KQzI2Anz+8FMR21nadUBR6vL2EKw/qJkH3YvdZ2lNHd2nQC+mX3kYK4YX6d5ey5VcDBO
e0v6pyw71aifEzo7lrVOQ/nUFHM0iT4NUKK8uOVq8uakdlVSE7RBK+gsN3VUN69UVzco743CoY+k
fefija4sWJVCbHW+hXgkjAWyF2xc5cP7gve0WuC31AtO3Li3LDx4LFtNWbWe8e9CGcaIya4KoJFD
eHa8kmmjrB2nd26/IlRENB8Tap8bsrX541C+1kgehgwKtl2xmuH8dLj+/ZUN+5rkv6CdlXgQliLu
tmmP9oX0t2Mh/gPlJjWVAnIkTcIoiafwbXQLUAezaEaiwNT2qs0fc/eWOOFZ9s+9WGeAbFdqNbev
Cj4mevkRknDD7WzhPRhclAUW+t337wT8Xu0RgBIozO7mqMD19kAh98tuBwS0VZpdR+EIiWCv3OBA
JM+jCSncoekfgpnFs/+c5TxSeoU9Ng79Mav1kw5/Ugg1K79MS57RaC6GncT1T2dIZ4pH1s3bzC/v
POnezznaw7h8tpEValiXFuWSGpgOJEMJVDjEQ092LlRFYAWjo30A2hmvR11tHAYkeAgK93YhfdqI
ebWYeYt4fIEE05hOzsOowbbIH0LzMVOZCve+9V4Wy0Xd0anxT/mwW8IlYRVJdebfkHLtu+VeW4gh
tLhCG4PvIaMQPXIX99F4xYqG7a7pzJrWGu5KuAs8tXfwEbIC2mqle++F4+OS4121p20x5KnGsozD
zTCJNMzKA8Vurjp6R8wG+rsm6toP/9JLSPnKg0Ve1iphCjL3udn7hf2g22FnOrHqRn2wOx+N/AXo
IylSHL/gA9iR74Jj3YIg70M2KKDdqbTbH7XVnFU3IQBQXKYBT5MQIEVnfi5D7wcugw10RpHdy/o7
V/WJmimMf+g2RrqBhVqVfxUodowAOinw+4wPjY2/jHrYMZmpf+Nk/iYEgB7//6JRRm4KSeLKukFE
aqMNDhOchU40J2WRxIXfN/gB6vJQp5caOwBXT9MIj1msPG9jD9Mxm3NoUtqPXJV4YoK1W1p4bsa0
x7uPNp3dJQMJRagcIZYxkf6YeO1rJU9ZXj4Mcvw5ZSbWYbFh1hT5rU7xvsKB/osCs6CslxGJuRpE
/LbznQQ8nf2QwdTFjjQuLGi1dVtxUzPn0M/euQrNStY53BefwZIOgsi9/JBggrwQbGNN92y52NpB
HNR+AiLsWz5zEM7A5ycfxF/OhNVp7S9re4YugYHDYWiaj3QNzy2qXX5oG2DIsRko+8n5HHHcGwqC
zzb+kzlrYzl4515NO6AaIBT53jk21qm8Yebkj0HUNSbq5apeqjnxaixzCV90Kv1ENcVqAGeVS7wV
HnXXUz/dj3mwk074MCECBkv83qNPlW3FXZXvgpElk1WkLrtf4Eo70k59uaH4qEs7pgEuNtKYG/Rc
PdUBpD4l3Tr2IxiDRWL33cmlw34AT0LODCId7g8gEh78DgEmFAeVldoQDjw1zat9ULIb2Bcb6rQv
noVqXfwA9EDfOvmDqqyYsWIrRoqUFovAcEfILzLMxG2Q4R4d0izI4THJFCqw4ILixMt3p/XWJORx
AXIULpS4D+6V1aTaPji9s5VN88uWKc02ldUkQ/aTl0AD0KXfMGNvUeSb1ouTeAgYIpmwycwUSYG+
BD9LAjIkwjtoJNfjkRnYinLTYPf7/NkdBuyePhpw57jLG8lokhlxkG1/qPwilT0iFwCfhd5W4WN1
JZpvAKAn9ImV65KjHDbfFPiXNTQoUPYSLUrCsfqVw7iwcF9RhAHgiO8yR77YjCNuML84LFjn4aOY
ghr2/TuyprvOKVbBgDOTPVkd7tFl2XdkgOU9bQdZvTQ44gi0RYbTYWNPIS51B34wKBkvfS6PvCOH
qkOEbWIQw9DFdsq0ShVK6RI9OOdu1n9B1QWyRlZ1hNoGUpnwlpG2/8Ut94m67TnwzX2eYaYzRJxa
wx+AYzhTKo5hy36S1j5XGsobenocipUY+xULjrk13A/+2fX7JJe3TvAC1naq9KtnQ7nCFklm19s8
x9NGGZzzCvVkOFlHzUKEMsmNNWGDa3c9It8InerNrP4aMpZ0PomaoIy9DDGEMvYHg7vnHYLCqTBN
GuAfXc9AlXTjAJpcuD+LzFnl3uswmo0fHn141gtetNKUEQn+6rGWKPEPAUqFBmLkF10SVl1syWwt
crqrFG6tbjON/tq3hx3zyRqtARBUuPXG4keGtvOK8Cgg2DUt3/T1hAbnQWx8f56PTq4RR0J4CtcU
m07YxNsWfZIeI6vKbExPkCZ+LavLQg+rcXlmHOUpnljD49/6Hdv4+UvAst1cD3uORi4+dJHVyHgO
gzWvfo45Yg6Q6EA/yUbABScTumkWb7oXxfKw2NVuRKcghYSoI09ucwklPpDM3vv+qezhu44fS3bL
JrxlMJkaBPTyeZV3/YZzHbsWCnFUnSxgT4Yc0Vp658B+rhwncuWNnu6DnMDY/gFmXBRAykCMT0WH
PuvxvoTT3mBhy3JHOeIW1R22c1QuYQTJmEggX+d0z8LpYxUevJ4mwwCXBVosxaYmmwHpH9kgBDB/
1PTBRdwnK6c9AhlR7+AHqI8LRtJf/pLNtEbA9yAX8aP3TOyJIOEuSYY+T2tB47aiPQwHBaVMbzPS
k6xPIngwSE7KEcFN1M9D8V6zo/QevSaPhwbR/mwdEPZmgjYZajtdECxvlRfxDg4tIk7C24fjkyO6
4zwi2BXWiRAZgsAFdl6zsRwD5fk51bCaS9esy7LfEYh5ZJwPiNmaVd+F58zom05MMCXDZg0A8Er6
1RZNdvd1720cLqG4Tc6Zj44gh5UwxMyNEvJsADiNONowIwcRBGVp3HW2C/kNxA8XOyUWklSydffI
mG54Kyu832hKKyiyR4UyoPjJ/L3qunTu82ekvc8V1EZ8xHocwtLWyTfzlO8my/4xtsFpQVhmIwpU
zddwKJlVlwhcAdgqq7mMas/7qx4VYnhN2L+Plhm3bQg7mY8F2pd4jnJxtp4EoPOMDBcVBKXWIdG3
NoVd7SBUbco2X1UKUWqlujNKDvqoZ+WysVQBF3Bwaxhm3gY4vc2Cwo4oqywUI7JsQyv1MPatE42G
PbYuhFYCuXQx6+rVJLq1VupF2P6t28Pi0P5tk8FXWwp8kYbiQBK/+inDEgkFiQFsJKSaGpI2bq5B
Hxx8e4WUHd49yPD05hDSeu0sjhcjWABPPttmlx2JAswGJqY8OjM6KgRHWgzt6j/qynltGRL5KFQo
b210JSWj7Ry6YF51A90uTd6vICLoQCpQkEj0Tru1WVGuBjq+tX4mEwPJwr1RzS84bmGswbCM0TjR
xyzTz5p3xyyYzpYKvLvCkrtyUfdIa8L29cwSGY/AR+QQqaGdkgmCaDzx69BES9YzRMmoh4QKFf4c
TzIroAXaIJ19H1izfFSsrVgkmRme3AzxxccKK41N7jhqi81QpYK3PbvkL/gepoRhD8qbAhTsDL2F
XJBCGNvLra1hefuTeVk9RyIs2g0puPckAuGSwzIMrTgh+LuUP8uJqvAdiqGKr9zerzLQU7z+YFAx
cdOF2FazatiN5RvrBkysZl30vfWiTZglTh/COYVrkSLpUvwPR+ex3DiuheEnYhVz2IpUlpzzhuX2
2GAEA8D49PfT3U5Pd9kSCZzzxxMsaPNpD256yMd+3N5qTZ78IaenQqUVJW5RU1/L3IEGE/26qepJ
PRq4347CWHl164CTv575QsCeL+barER21Pm2KwZ0h0zKBcNUWyfhNDwNbLbHXLAwRrJyHqy+oavI
BHrbGpbdxStm7XipRoNFoJx+p6gr4nZCCEQTNu0UMj37lrIva885gB6deaxa8m3VV960q+1QH4GV
5LbX9XiuPCsHhQqrl4AQh4R3ig6NsQY/JjL3sbBmM9iaTQX+Qsgd1T02LEgANiYZ7fjXhsBbirjS
ct4tdEY+uu2Igb20u+fFh3AUUe3veX7txBypm3BSjy6PjJjYEu6faiqrnvbTfBMpSolpzw/UoUz9
ftsQ/3CJkNjHrp+xy4VpXcRLKuz35faIThXrtFv6aSyxpj9EFecc/goORMVVnJW+PrVdgDnXAVau
YLKW5dxaKrurMZmamz6LlM84x3HjdlZ9NAEHt3WbZfvUNtN/qe/AxJq9p16FXPQpyjMrwVXAARZ5
PSPVDAixmDZUkhke1kzXl36Q1t4dKSYMl6iEaIo0xJYfnaQBurvQdE34lApS2r2a7twYrnMVtqd2
i0BAi4dp3g5FHmwXMdTnqbxtJQDPu3alzsvBvB1LzEdvnld/eeUUbHyYnn3nDeKYNyFKjdElk04H
0zEvx/LN1oPuk0ya9K3nE7SOqAY8UbCgT65HomYejDI2IMi5NSmh6mzGfV3o8bI0A3e8FtYzpbrj
oXQwOvZ7rCsTN+xgd5X1vkhIwZW6ryCbXldl3ZOJ7534pMvsGhmipEqpsryyhDzLWieTiZ3NY3Rp
e7M0+Dasxm4FiGGVVWenckz9HZkGwsxXIgkLMWy8CkEp84VRj9V7J2vT/a4zZ53VznVXrbuj8Ja1
gkUKZPe+GmvaPBDoQkDIGvU+fzHnvKuYdPgOxvcgqB3vDxGNN0O8lIYFpReuOlxO3VyG5WOpDTs6
FdHk0hwypp7c0WQzD5ehN6obVZSXqKqxXUe5ESZtiagBeo2k7OrTanEN/Ap3dPx/jSGC+T/8vTYb
gtNECxyUP80mE3DqjCoX27YtXf0N1jH011GtfdolljczqG2WUBvrQ964dXSyfGJAajbpZm7fzRLh
a7q51ed6YDxu1Auen34qaPLrpBsB7YHApfVn6aoJ3IMzJxt+jQAejT09M5X5H89ZAEDcmzM/0qYN
ct19DlUnh0ffHefoaLiF27+nqaWoaQuEnf4FPPXL/dKk8/JBb4VyToXfEASvdCD6ZHUH6R2EHHuf
F7HN82QgS9N8ayIIvLPvsldskb5iQFOLcvsddAcvjGNOQfPpqQ6DVRWMc8sMMLtiWw+mVHIz+4E4
SE2m2p3qup72s87FyZ6rIXWQqIQi2NtiMT6JuAk/FZlBLC6e2aU5udYkqsKLZy5ZfXEtrKg2j1hd
YNn5vBqppn3aGiHTg1WZ5fDHr9z5W9nVNM55ZWb+DeYwjL/9HBkEv9JsOvafNSIE5kh3Dswa5IE4
4vzVMIdx2U5gFnwdJjKIjzDirAely/O1O6JLN5m+C99bnZfGabL/VGjP3XmW7vxEoNPg7JeWsuH7
yO/tels3wOCAfo5j9EvcEkpTBxuZLxa8s63ECL8LYNyqRDS0dH264wofjWENLa8NMMMevGnIF6+o
7TIbQaZ9QMa8O4hgOaeNsINnUSJES1Q/mr+6KRb91C+2ne91FzkdPXjwdH9L2YCOrUXVNXHne2R9
bFQwqplTPa1y9jN7NOJWDJazcwPF3N2P9lKcw6W18Ha6Q2N0/9o6lPmuMYmCOhud13tJP6+9/deN
TTAnTp+a3lskzDX9cfpyvAb92k8j4/jkwK2h50ib/ULNm5t0fT3KJ6+02yZLurxqjd/Qy8LwzTfn
WTDkGgD7/6h2WM1n6JqVrjtzHLJLxUuVHSxRDMYWTAKt67BWo/5e+VPjI6A7/kbdryMZFMZg1l5M
ufvS/aHhicpn9F5rfgj9Qcw2MKEZ0VKYrlUrQcumikwFVXnMfVkTFPn70EIMf5BUN3t7ahGc4BKm
QTi+eM3it9us1IPrbwoMNe2XlU9BTFp5xlg86E7FM1/Jf5WVKUEs+eC5eFsQySdumg5/pDnMP24Z
ZYepsawPqfpo2ik7sw9zlU3uMerD8LzSg3WynQpJai461FKFwlD7gIiT+II0leFdBkN6x0HpPc1N
Z39EOWT1tEKcIVobs7dx7vXeF4ypVTh4xAyopVw2JCAA2lWZYRRxONBcsSnHPLxDy8YkExEzgdm2
Cff0eeb1PYVi7b9Chc5H39zoCNx3wW9LkeFO8io+elhCn5ywbL4yWnoZWHvwWhrCSkaVkTXZHbnT
dWu66Z01j4s6NiIDmV+GcH5uzchwWUXCVCG7gASIB8QutCRmOEximQv1gwSSPj8nbKjY8OvU2Q0z
/Zh5uqi7rhvyaG+UVfjo63ZcX3TVN0+sKfJ3WqiMTPToFnSdhs2qECZZzqmeVXYfDrK7zyyjp7Aw
/XDF8Mnk9dYShxAr5SBg7lqxke5K+dg0XcSq9pY/vHn1ihzQGyCU/Ehta+2Ece0Z7yYBneTB+u95
FAyXXi71Ttjo75oxeKgIZ2KVnOVJ+Pq7Vr3cmc0avKae7n9AnAVfZDVtc7/5hlK+NyQLoRFN60MQ
NNm5XIqVYqlKXrzU6b/YKDKm/O6UVi7RaEVrJF6RAk6N3YrNsnH3IrWst0736tC3k/FQcA+YsVmY
U3UXlCk0p984O+0O/RkVgYkEZTziaa8ePbC5f4tRT29dt9Tdk2OWLnkU6WgdQ80LFTtzV1+REyDw
qXkU/cSbu+hpId71pP3BGcjYL1A6oXNRSSYc9Y6oRG/aRv/muvGTVbUQOOM67PnJ/0bZGrsiilZA
dPonG/82JMhS7WQr7VjxmR5nX3EyhP0lA8jy6x51ecdSZFAtKZahPLm6h3FwFApFi4LeGEF6HWt6
0Sl2dN+9HqNVIB3vihkjY27x5AMJGzKenO7N7sAyzaBZz72diifdrflt+hs3kl1AV/bZjCoWE4o+
4rYmc3HOfBeLY/SI5PbCPIM8IA04vKJ5fRuGEE0IsRNxllq7ZuhFEszBFHNL83K6LG3W7KJMtLOH
dYURL0fPRSrX37t96W0av/Y3nIsAkRUqVJR2PgK4oLsKj+rVdgjs8zh4D8wg30bFaES3eMATWa8x
clO99cq2j+2AAX4kxWGDq429wrT4VAtmNurO92FbhImWUpy60TkNt/5VX5Uy7s0oTseqBphGrME7
jUcBS1okTfM0N6u/89oeCcM4zFw4IAVdJIkq49aIJ97QO6LOA4jcMotr7h7Elo9ztFZ8Rry3Rnk7
2OGJjqbOy50/m2pT284ZWjKL7dVKufnqddtiHk7GMP+ItAalZFzdhqFs4irrfibIglYG88Uo3RdX
EYBSFupt8FeH8JDMixfbnbfknZXUQBQ4P4Wpk1K0muqQxTsbqTT2SAKm18BtycgwtLtFI3Fux4lh
Q9Li2ZUcnxldFT03cdx2k00ek33Eatzsh947dBlsx9ygKCzq8kFkOZykHpKcSAFKPQq+Z2N0tqtv
ffWqZ+CzQ/gqyQdMYvUal25VHYHRrY2L4iW2BNNIXVZ7VBzQBfl4IXITygu8Gg62vyCRh1ssPefI
U2XEVc1kVGbFuz2ianBvt7RYX7K5bBO30uemNp5p/EqWNvgoHCBvSPGDnwIQRUH2gNDrdXDBJNap
fULk/5Extt/0CXYs3G58FA2J/Xz840MRFdOuGmwnMXsrSed6jqdIvnPOEpqQczbnpSdROxRtvHgw
KabQ4igWG5Ka/7aBHmnjPC9d8BK2ofrGCFdL+TtYpp+U+PmIHgycJNPBT2oP91a+fKLG/Wjb7rMf
+nu7D+/ybLgHtdhJ5uCN7vOTLw3jLRfWfR0gq59CuWwdFYIJDW9Wnz5lJOXtgtW6t0Y6iMdczX/N
VId7h74ADbVqFvwzDCg5cGtlsjGp4uj21E4P7DYQVFV9nGtQ2U1DseQ1cEuNAsfksQiNFV2L4+0W
XZhbbdQSdEHlT6BiCjbBqc6FEMsDAMP4ZCJefpORWl971x2fCrdwdiMhptc2jPSeZqHiMo92FkCX
N0ihoLO8cCunolsezVbxUvqTlc9J5MsOnVjwaqHM0ayLNtCk0fu6gcGhCo86ijrL485UV+U5e+GY
Js0lJWIEy9V35dwZb9r0l12Ymyrhg/wRpgftF/Rsj9OaUZtLD9WQTetJm90SlzlLZwOks23YARLf
G2iX9nho/SXPYqvooQl1iFE/Su1DFInznDYfU4icPUdc+l73cB8TkrYjS3C7HUy/P5c163xZZglV
ztUuH2o4mP6u9GY38fTa37iB5SFwPXebGta0A8k5iLUF17X0MU8Fyo8ZrikkQSRjjdgvMjApNKn1
AW23zQJUf0NArXfDIDjXWoUsgjwfc6VOegEdPZl1Ka6q5GPhU7WOigBZ6CPlvYo+ItqsgCi17ew+
K4c7MElic4yC927skTqI7NFdZ5p5hFvFadfxD/oXxH/s1ybo19xNqOzxAiNUn51E8nX9VoMCCl/n
5zVyBtC8oEe14vZHq8oQmmhzG9ygzsYCmO6btuCeK++YvsGZsDG3Hgb8dGoP3mxt5lQfS3NcMQ2E
X0qPP60iUoLIGHOPFgP1TyZ+dZ5d8644thUltVVPuJAsL2Sq3a81/IvX0VMbcNQDwCPeAfNm1zFn
sdXT7fREzeStE8XPURT3TvlkR+LEGZ0Mmf1TqPa9GoGyK7U+DGTqx603MP93zWdQt+6ubLxfa85p
3w3cH5nxCK1DZ8bZzAHtDd3RrpxdOUItjTfpSDq9iDSLyKnoyAPxemtCMpK9e5qoU4GME127rN5a
z3q2Qiq5mXIRLS7Lhaya93JSh9pmFV8G82cyy23YVCNyuk680aP+f/lGkXgC36/W1UHP1TmwauNk
jhwM2U2cMrlVfwkL2JK5rR65Ys9aTEssS32pQuMkHQZcubRIEvpbFrdKT1W+JnQZfvFEx2NQXe1l
iZc5vDeL9M1apoehmg+2C8O9ZNa3Uy3A9hOFVKoCKC1z5Fbkt6AULOYKbXPhI8jp+TkbCSmLWohu
9YwnX6Jnyi2cACw5QHV+FmzKCs2GF+jgdQ4Elp2BztoTI/UEpIxIYOi7K+1dVMJkTZ6UEmVoZgeX
OrD2M5lvSd86Bvs7P0lZlm/gkejRQgW7Uq8uipQ2SvwmL+KVe9sqajam9QykRGentZBSOf7l9k2K
2KC5xGswxv7E3pS2y33KuBrbk/W4VrCQXmUlHVAwGoz5uwcqSgqlXfTEw28atcH9YtbDJkrH70Xq
r7KGorG9xoiFZgvtO/uRKJpHvC37LM1o1Zqi59wsgDG88HcaAzQpAdH1uV9P8TBMBd+pZmzJ1cfM
Fpmr4j8/c51EwA4dO9rhuRrtWwkiGM6gbJSXVbcdg9bbTVF9Kv1Bn0IDXbWTWjRVY+U56xY3WV+5
fw347MYN7deWimB+O7izTP5Ju9hbhXdtodIxXSCrSEV2GJbsxAp6387iXpH3uirQ9CKYvsIsferZ
FLdrl/8nmdAplpDHfh2pO6/SzdpFNUecNWysXjwaiMRCQ96pMbi4tvU3C4LSq8H4Rll35BxEJ+C5
u6oAVM5KEnK9NIiHpcf30+5F1/8TIbr4sWUSXJ3+KVjd/RJGP06WR0QFUCsfNu575xUPTlVe52gU
Z2IHP/N8FhvSFz8KMDKIEXZ4v1k/m1vfnJOGB7Js68dxmebdUA9IJEJ10nV+mVgjHrEAOdeQzReM
14ttfz7rRi6YKSDOBcBfhESEDKDdOuf7fnCqhKOJz0U6/5k2slmzMvYZoKUVQyu652o2/yNU8lOs
ErFkW9O+nD00zvJhSswXptlDpxn60eD/i80h3xd2dQzm4qxXeW5KrQh+980HUUdHaWgbVi9HnzUy
c7RTBEY8egIEdiq2I+0E3InFqZj00cVFmFR1W8Uq8J+ytOH2t8PftJye2db3HI33qWUQkObOf0NX
QbGQVntQHvAbv48/kQDPXbV1yvGXa/hOwv1so4rZkK6eO8cKkWUZT76giLxq5CNNJprpZ9rx6yF3
Sb8CBgQcqDyBhdFwgk5Ha0T7aXTFgeQNmuuz5rCK3qRvrA7jzkjtpF71b9blIrHm7ksb0xYzzBv+
MBRj9r2RDm/MOdeg8/8NBTpFzp1m2xvoU8DHjIuc0prI0Gyv0xq2tQ3zPewQDhYI7pGanG3eaXWd
1BoxbhXX0nROnrCRDk0/1ux8CMm+nKoUNoCfBclNEQtw1pu81Y57FnIOTrCrsdFJAAKEfB55SbkA
IbZ2+VJk7uNInpmdtmrTupgQK4vHFyvutm8KZ5MxmN1E0LX08mNWhBrGmNPHrVn7hH7L3OAAB4e6
TVRHqw5fI6M5G717CDQCgN4+emmalHXI6Jt5+74t0bPVIVdDk9iVxuyw+p8wCh/RovZVWfBKZscl
B1bHpDaimVh3YCCITXT0HPpFlsAxiaTvmTfM6ZA3NpR0ZJwFo0DcOMgTBiQQuvcus+/dbCUL0GHx
0zSWv3GN4ih7UsTMeTSPuAn25TBNMVdMcQ0r49f1h4xGMvUCmtNtZmVvUsM/0zm9GTsH4yAKOkch
55guvAJbzzG3vf+PyuZHW9ORpeefyunORqh55ew7ZddPI5hupMc9ockfeSS2oGLbWa6Q42p5loOR
OBWnWmEPXx5V3XEw5afJHZKodhEZN/4jtQB7AKl91xQIJ9IYCnVrlPZmReI5wYDnxI11fpCEC0er
k+NI+I0qxHhsR8xG1vzShPOHRUFPPM7es/aGvTLJa8q7G/0/qOXa6O6uW40A+prHrqtxKsx/OEww
PMI8x6JYX2WxvC+h/ey1yAU85Z1dKzL2UyOfFp6ieMiNQ2N2wA0kn6MEu/fzAC6svioBQRNmGIS0
+xXK4J+nvY/F9v3Yc3lYcCRuI9c/2A76tQZMGLzYrA86r499DQau+35nt/7fYtW80upUQ3oVZJHK
FUFSP76GlTwUk3sGS79C9fKQ1nc0jye19vcqpylICf/UZV1KIK2B3E2EsWfIB2tw5ZbKmFte23Qf
LelZW/JYpN7Fudk8EcIgJvL7Lw9tFwLMkxSg+9V8BzKn0PSoXcETa2hEMTJrnqTs31pnfEgtEkyn
+uZgStttNxUcHk6xr4cZkV/D2BK+eogFWvsuWMdDFaI6aiqE5yjQc6M7+k5+6c3xmOY4N7sQKj14
dHSR5JGxHWbxwOBc81GGj1k77A27jUWIlossgmrDEoBWXXpvxnxzkeWYCjA1x009380RTN2c7sBu
K84ylAcrgV4JB/99KfBfmlEN9FH8BIqH6iYkQQoYKcT1THqpqq6TtM6iHP9rS/PLX8TFces3wxyf
vHVetmMYGIklmuMaTM+ON+zUyAHh1h9G2SUA+VtsULf44QwqkMwNwsKdQ61HJIE3S9a4XXwXMQ4u
BzNMH5wOa+Ta5oey9u/GdPpeo+kFGJeNuD63dn2C1zn12oinJfwz2eI29uq6hCGk6KPGO01ocCzr
4M4MzK3vIJDrxJdhu3/zqJ99jEMbZ/TfASq92DHzvzXniOxDC5bbXqpEICjcyG7c3mR2vULRjUH6
5Giv29JxdezI9WqDcresHoxkGeNYO2Qm7gJ3/BReeiQb/5RxyNQdWKEXgFqDWoQLqqh+/jZb52TP
aczzscuN9Q+HfsKmf7GYKHrSLqbcuRc2+8NE69OYj6fCXP7gET1808U1Dy34HkSB4t90U4/VDQpX
rY9pPT0t9rNfVe8k+DBWh4mPTfImNLdR9Htq9WI1pV9tZ8JTTWda7He2k6J1nNVLaDEOouzc5MVw
ctdqm9XgOdMMKJUKhMEQIEGMbAJBXIp2K50GlYxpfQT++lcQeEYAWRaTX/7s2jfrg5p2Qbo+RKP1
RjbqtJFrexCz8Z9VyJk1TD5FZnoJTQLSdCdevZINsF6qnc7axF99BrnRv4bL+r343kNUApIAUCDm
4u1r0R1t5mlF1WZRgptK9xRY4xEtIXuK3NtSQ+6nrCkkK5gB0IT0W0ByyUjfJYyGT+tSELsAx02/
JCr9a7ba362w/okGMWmkd2LWtyd4n/uoaXVP8f1guvsSPkqF1jaco30Fb1vUzX3lk+/By3kJgiqk
wEYluhh/srZ+wq16V2CRwzjQHWc7TQj/TdSs3hq7Pq7ZQDDPnJlIxkgDh0E6zEP3r28IpRK0t2O6
MtFi4WO11R0FkpcQ17Wjn4gjAwVc7WPmL+eo8B6NOv+aUNF0EfRoEd574mOu+0Sn7bnGgOHcflHf
3YmJqovaPTRdiBnOePYwOxntfLBGccUhnW1uPH07uk92YCaZ2zP0hsaRcbjD5RJprHbocKzaLHcK
RbBe3zQ8qFWn51C0znaqq7+8DF98khISiV0jCcZi2dkhllDWAhk3DYiY1/7mWV5uUNBA80jmNx++
BfS2j+cC9NBOl2c80JjBcQrkssTm5EIjdGn5G7bh3RpBlawBynXOmKq0Hqc0Ogdr+zsExacjy5Np
Sd5BKFcnxDnYvZsDNTnd+NANV4QvmwUJ+pTbn8WgYC3GAu5jrLdBiA8ZzzxEob3N2BUj1gH0YYWx
PhuWelBWkyB9RT4wpH/mhDiM/l6zRf+JSToKvVde/G2dvbfC3Fd2eMhdnqaQbSqf9iCSMWZPNJ6V
tUkLDWDGIlsX/2wHhVlrJ8oJ8dj5E5xE6mFaNGUiJlcnjpyyO7UG3q6jCHGPrMCHr2Rhs9yRh9ZK
5/sxIyAn8jVzmAyaaydyjb7DXs7dop196Cu16xpZPKoWhyW25p9R+C3iSilii2SouDJN+R3gsdzj
l7SSqreLxETVczXtvkLMBfpESsNHnwkZW7XYmm79VxnNiUHvwOG8DaZ/czt99bm/H+X62xdWHIBm
iHoPUXzsoXwkcgGsEugkcCxyfltBy6gxberCPi0NXTUdfDdIHpj5NdO02TS0tanZPiAAO7a4KsqS
AUhWyKPSXu29qt1Flr5bcuyXI1sytkNvbLZesPDAmg/S9LYp73tat9ebRd53goQiq60TDg/m/9fP
8aozcFdXJlkpkxK3kiznOLAmlRhFdaRHYlM4qJWE/m7NdD+NxFJQHL7isKltn5yP/EVOrIM6Ky5e
oQhs8a+8HHj5nE06fNgBgajID2pHnITOzwLxdMjCZfyMk8mhS+KKsK58WJe8tg+ti1GW1QCB/SGc
vRPVsO+1cH8iq7vKotuCfTDm+02RgOKUP3JqhhjGudj1s9qWdrQrRhuJWs/3ZSUktu1YbOOqrxHm
5pcZDgbb06MUD/xUOyJRbqyj+2cU1hFhVKz1cHURMKaCH8xI3zoBmwbcE6gymfD0evO+rMCPAH8i
P30rDB/h4mszvTTTT1SggA/ACVVFRAiIVle/OPn8UfpjPMhflQcvovMPGLnuidx89Qu9S9fpV+hx
5yAY98Z8Ow4Yj6HJv+Y0h4fFUALMMN48CPmT38g9eRcHR1fUDaFHlVbJUMdD3A6fubhKM98P3CzU
BP34jb7iC00qwawAh414v6EQWZr7ABVXhK18DVkoouAET3IcymE/hq/83klTLk+jA6NEzMMyfA/B
stU8yN2Qn8O+vQua+twINrQ6f5aruEbDfNITQnszvDTrcsUvGzkZoyJQNyimvhVwBealFg1f5+Sc
mPjuTZFv5zBMzBaqI5ufsb1iaCtObcR9SdFD5i6kP3hXVDoWetLgOrtA3cZ6Jg/kXyX8jaA0IcKm
aWBiVbP5QofVObX+zLU62qt/HpirW0DAciH6oyPegnQYjsBg/OIl+I08gyG02DEg3VfLcfAfoDGf
M7u+pp26kgsVt3J5wF8BuXyKAE7CFWPKjVtM7X0OR7BEoHBT60DUGvs+UA9O77zaAXvSDSgNp+Cf
1PlPW6W43jxfggbIY+1Zl3Ko/1Vh+8LBlMzVsGsigX9U7WxQtwooXOXm940jHdLqbBXZ85Iv2J6A
bP2p+qDw8h1lmRUjg7pWKbpRbTxHOW0KOV/Msu7agRsscOBf4FXQKakNEwmCRnEmQAFrkn8Hjcru
0ewtqJKybM5Nmh69tkxCNQDWwSNlfJoyv/D1PPD4XKp5+av8yoXlwofQmW8yy54Cq/8TCCA2xqrI
WMi+bAadvBqeJ/B5HBgHnBfLZgrWl9Tj3iKjED9n+t7d4DxPvViIdspxQL2lDrmN+ACX8771TPSJ
WO1y8HgkMk+DMh6dbn6oMOAUrvUYULDgrnjcm9jU3pufhzebOTKYkq3B8ThdMQESSMIfJhFbv550
ogosAJPK3lhmjjVGkbp/Sofyuy3QY7ePk+nwblQnCwRFOcCn/ZIYKYHGyOxrbPs1rKufTju/zc4O
8uwhPA2FxfrSpXdzhzhrVIfAka9l4ZwWLBBLzqUSDTsDFWq64nMjFcKBD+691y6d7vvAoP1d6XAz
puYOgrSzjP+wxsTAInjE8t/ZdR/mYrqY3fs4cqMSyk8exYOpqhPmyAMb5Z1hrod1rO9GjGHR4mBC
lpsObQVLB0oZCB6Whqhy4lIw/BYAwSPx42gOfkavIZvU644DHMLgqB/GvFPtMl907c324b471rjv
bY2M3ng07fXYZfLN1zP5JpjnUO0acjsja7K74DHo5wNOLtRfR5w5Hiel4DwhgaBf/9aqJs1l3fWE
UbbS32crw2x1buY3LooTl8RfSvyI3RpkAr/mYYRKFGXgwg6BCS3qoteQi4vFOSmiRW/9wn4r53Gf
SetQOProD+XOIEDNmrkl4LNDpg8Lq9MSXbPcI605fHSBP2YXFr7/Lto1ydOIJzq8Mr8cPSJ4RTpu
3Tr/ZhbbuMqIHTS2LjLaFtCsYxIspZHIudx6rbXLEEqbCHathTWvpYcxNaNXbZi/iEL2Vc2A7LfQ
mNRKne0q2mUC6LybHhC0XbQHqOOhr1EkY1C3tOXgS3r6ioJ5pCBoNS6NG71rJLVD1mAH8f+bG7z1
w5oATx8LAxs1hlBw5M7Yrt6pLOEZe3ObRQ/G5H44OZLfcMDeieEkMHaB3ccLURCNiHZwHQnWL1Di
X7YC7m+5t5TzNw7puQfyNIzXkKSRxG6nB7deTi7KiAaoTdrEcqATvZuC8aL99rEv3G2my0vRoLho
nP9uVEg+2w+Ta73PljxIK9vbjbNf1QBZT+4A+VH+rI7EfeESlGSr2snqiZOV1yeVfqdzeccFB81H
MEUrGRq9x8iyEF7LLb/2u+PmT4CWn8ZEJKcIANLwvAD4u9uK9b+b610gVJxOrwtOvNkj3sBbUWBM
Ba6E/1F0HsuNK0sQ/SJEwDXMlgDoSVGU1wYhN/DeNr5+DnbvxpuYkUiguyor8xTbOWR90psEYAYY
sHA0KTjaCGNd5QlMpRkuumgxGQoPXomiwiS0YByTpMbrXJAUYgjM8JjHLvyoS8Law8NqbWqJ8Uid
V9h6hgiFzUrVPSzFhMGqjV7sStHuXCrSAa0NAtJFZyrQ9RdDXpLsq+k4iZrSM5x/ho0Ll4PJCKsv
faYJmjrNX7T0SJzuM57cQ4GITvk7PRSd8V4pFjUdloYc/StR5blKHc+2ToWib0V3G8hjmOovVKRr
l5vBKO1/FVEHK7MBzDBLg2BRtri2zW8zhWOezUEKk0GGuLnjf0MtcUb3DEP/0cSR1W1/kjTeytA+
WzOkm67HGrwuJYovOdW4g92bvj8uDUpfyFfEss4kyvaIvOVG58zrs+4Y0l85drvL0kOoxj6OBk5w
3iyhn2T33reFr7Qs4YSX9cxcz/SzZL6OufFttdzLy1BdqYM/InzWkrNgxYSTyjUpYa1m+MpFezOV
NWvZeMKxIWmE31aJT03EDXWRVXnDOHgugE0ULfSJuAAZlJJXHB7nPnspUuEP7SpXZ5Ah8LtoSXRk
LfZbwz8NfvZBFvU54gOddJzXJNpxtKBpcJq1tkOq+R6F33Xywc3kmesETzgM/U38TRwuw8LPtQxy
J4p4/VDl25xonzHS+waq9J9oVOyy9orFIO8eR5RTff1VqmTqdf3WiOYj0ZxPMbyiW6uBLsNdmKrb
QsRvqG6fsfMwl9m/XsqXsth1XOwEKyB2fAAq2+p0QnXyBDPsQ53Ks6t1flhpX33i/nYhDCrtxK4H
r83DP0U19iUkLmG3+k7t4RRZ8Hg8N8ICToidq60AHJGdo5ByrFTklaBZcndmGX626yOZLoUTsMyo
20YWS0FEOOyc3Kke+1opfCYa0heS5d7toqvkKzvnJGrHPOh1D4wDHlXQZ8YJR1Oo8xbEvLolToyS
yKDfmD34DJu+Hn84VAkDxkdm9+Tn8yY6SRW+NXCvxps1g/SIYkrcus4XDvivRWaMb9z609b53gpt
VbP16l40VbYNbfk1sQkB/xdDQGUmwVzOtrlhj9DL0Fj8lzKM62j2sszWsGtM1M8u7VkZa8yneFCG
g2CXuYe6UG2VFejUNyX+/WW+TRojb3vIcy8qmU1YFJOjSLaYBvhrCoZY2B4fRunc2axto6AWBlVY
E4Q68cJ40FhBK0t958TL2UI05JAlkjtU427srC+s9oDvyv4G1KSgoccx19kRsmD5DdIUZgFQ9cTM
twWx5oJZ00aPtJueuY+jQLcW1j6rGW+x5yYmFslE3RmenHLY1yr/BHpqnehby2n9uS8PIJ2+HDQS
Gykk7cKbojA1lWvCZzDObjusMyvlOaeWXBpWLQrKR9Xuv7EuMj8avTjXUXRIUZnllb8a7zqfaRQa
yWaoBYmUfvnOZt6VdonnYCloaycNbkrsFAz62Acv1nV5unPg6/kFTWWRtVQOpZU/TqCgRls+IpGV
QWsDujIEYX8MHgirWb0Ven62KzQxJprPE55Gkc1vSYfWMPcJBmGlxyHnDIciWVyGsDW1oGt9t+Ni
3YpiXacettV2HO3IgybjL5xECaAw16hOjkrB2sXdb5hypse0z95i5s9an/0ly3xJcx590d8HXX1S
nerXXIAUhhOSmKuZxMXG+scyFPzyZXwgSODXrfkZOuQtTEHq3U0ZUCWNiTW4+NMSS8MiSCyhqygK
qhI12cRGWLYWyURiG5a7HPRY4h3I+/kwJ81DbcUXrOy/i6npRzrSbz7XH62oVW/JyVtr+g2L3Oeq
a1VrRVKmq/TUenEDjoH124knbc1zceYipzrhJiX/4U3xFHtxOn1q/fLWkTybl+UrW+PeTThsG90E
ERSG16rKLsD2JzBdYbIZiwQ+0LBkeCmjLfTEHnwEVMNam9OtngKd0DiQPZNXa5P21Vcf6k+wtTcl
LzbfIiCqXudljA1DOwwGOvCEUZ8xIL630oS7wXKGvwKfeiA74i1ck69u3dkbLGQ4BNMKflTPSicd
1TpbVkgYkTPs9H9JicOmmewGRBupLruBplXgrUhzse+K+Y/mf9q3nU7yKh0fM8faM+SmM8oOCsZE
sGqT363yppkr6PJYQmDKHJl5feWmE9T8D8J8uFammcrTVJhR5PIS2wUxdw0kSTiqVN3rOH/StbOA
t+Qv5ThxKOgEemma7ZSz1siULYOdbTyqXMy5OKWCPXihrJ+rOf9yXJKsRa3t8r6mk5+pLcfoajQ0
bwa7MydIKF6kwdBJs3FrheHLIq2HvrR+ysHlfqr8PC9vY1t/Nj22x0phAllgQ4SiHuLueapxk4HM
KU1/6gQr0+JQwbZfnZoivGK6P7ezfkpbbW+Yg42q/GEKTd3m0noCO/cyOngucP3cSzn8ZEP8IIf+
UKb2JU1RdwpM7lQsezPWbiycUPnn8l1SDw+9Zn52RfS2TOOr1uhvSPqUoKpxYki6VXsFedn91eVo
HOKJHfdSR+FNUm3YLw4O+HzZGbH6xzQLNvNKeCSiTbiZsCbrm6uogeYChXDuImgAKSUNh2VoDoeO
XSYeVsEPGjCDWBFJP9ZEfNUZcyc15ZxkIHadp+KepmtluOA8VXUYfWnLw5GK9qHMnGLLRgkv0UvV
z2xuHAVzgeqk14wubGMXBTvY+wQDtjDd9RZ4B6cDEkC2H3pEHH+B2yH6rtjYNvuUSArY26htCk9W
RhO08XTgOTU9hvNPje7geUBHFaSEgmzkAaxCySvdk+ghbR3J6MZBdOxS/dvpsvOcEQAAPATuKHfH
IGzKcBvX2J1VHd+OPp8S3XjQnPrfoqLLS5sadVSonzIoLYcwkpeO/3/sGHl0xiGsLblXxp6fU4D1
MhpAqOsgbUnBWDUpkrpS9icJ1tJPRPcwkRAzIEEtvPH4cHZwLxKGj+OpMKwiAF1GRidtr3QVTGUV
555W+q9mdLFvDS63dwrHvw5X2Ykxwb63uKOrkXNWZj2HUwnyB801CQZh3+OYcwZaBEsNeSY7pj0h
Zh/sUpSF8xjEnfvRKeLNhlwTJuGFzNLeTtRHt0iOQmHAUCk5k9wKNy5t3b0Lk9PE+pvNKGlSayv3
8756tAsdNadBCCJWhEEq+WywXiw020oUfasjbKFZ58RC2caDqR8owBnCzkPy1DuwRHK7fC8LBFEZ
ucHAr16s/lw5jOg0ORIsnWFqSULscky3KlhfL2b55r5z4xw/btWeI3Wk+64x5Yw2HjExhfYNX7i9
b8P6zCKZR3Z4sie6tF7c1FEJRMNLW3oLIqFOiqVKQFWyDF71+8JMMX7T19vqUsMzCf+5A2QeynIP
p222TTXkXyKdWBqbFYGAAFoLTpqpVTjJ+ntbTzTO0WuKglOn1mc9o/WbmRpkpbs1MSp4Rl5cyjx7
xUPFV9PuBcy0GNvYoNEZGVgEYs58LOCL7Pe9rTwvjn4bbfMVIvRGMPJ3FvVdQqvKqgSmsG5fVCkD
SpDt1GbBMg6+LNhaa6Wrc93OmDECd2yq+qWDkFe3BB9FrH729XQY8DMajf3eTPLDBnkONwVU6qiY
L0UGmtRMdW2f1KjVeRVRyBWScYhmjIEz6aBK3Po8GoAuIntd/lN9MGe4jujCm4gRH8g/9SmLKRBr
S7wsVffUURWYZXdQbPAd3bJf+860Sp6VWLkSzn6JY+sSugqtfX8yY+Ostw+2RHyiwVlJAp5WVydN
Afkwih0p0mVTI9h6HSwj2Hxbs50vVklWLinmr4h9Mmn7UofFniHucciXe1mxZpOpJcFGf7QUxF6U
uKJHsqTMGmL7hWeq9SZcqDqBM6Su8LYI+e505URWUPwTDWTaiPZLRW9lJNH7fLd096bHox2d8Dc2
q0H7ZcyjB5mFp5gR4QB9RUqaoQhzy6C/OCL/zWS8DdXi2iMh9MMX20UuJmSoNHPeUIMe+tzFscq4
pe/2w/DF8HeT1Cp1HI2iuZzDvBpXSuR3hYjrK7rygEaHVTZ9w/Lh5eWntKFcSe1FMHJP1OlcNf2x
tcnzQPzaQKtHoyoDMmHnqlO/QxWLjMMlbBr981BZcJVBNQIhiCYKUrf7hwDdjuKAuXITumKr26wC
XbCezbl9UjhMa3LL+Leu0Zif5JScC5dV76rhtRXRVrU1YbWExWtYD2+GYh1zrDXxqLwB0oOzKR4m
ChakXId31aE8KAbsSmUH7LFtYz802S85DVLsekEnW/a72EAMaNO3EIdDV5bH2O19xBI02BqYfL1b
Jgf84GejiTuxsr3eyM9wtRthkT+ktP+2AiZPmZ9N3H1m+aUipGk1BmLMOZ22QMywDAIOOJiLaJ+P
PCky4s9PvomRXFki9JDy3a5uLjduFEW+aQJF6H8qEqmUwDUm9iV5G3vzC3EGUXjuv6kankiP+oCR
d4Tz7p3tBJVt35rc/iV4AcNDHutR+aNsDQZWfhSac59ACI5Dvy0sly+89EU4ewXHMLHdJbAW82Ah
HdJVUjdhc4qyf3pGKFsm+EpRMJZsOtpWw+ysnF4a+iju8q1mjTvNSY+hSVLLVm4mpuFcYR6cjfg1
1aexNFY1mBMCtISW4lhPkSKgnIlpV4fTuTcpNiuWcPZM88dKfQTWSZbVzBgZL2ebk565eeY3KU88
P8RuzIGHVAaUwIVCbOmmz76xdqayUCkqyztpEFRafa+0ypnI8+OECSIiN8YgVsY+VM89JuKTtHtP
pu1bNGMcUwuaj/GfQT3gWTPWgaYp9jFb5DSMZCTDTpVbnVoXTGtY9LThmrCZWQyp32dAjLNCKze2
bu9FqO0dAz4jaP0eIm/vaW3uKTPRM8YgILhanuaSTGmtKyCKytMMlBKAdv8eVe1bnA8cOTMVjrDL
nZJzLa4LDWI9PTRU5jXsxMaCo+dwLdsGLncNjRFycxagq78WiQpRxRbe5MJ1KDKpB3ms6ye61meh
maTw8Z5x8xBmyryYPL/nLhjnq/HTLKvbZEt83CyecPQrFtVuo5cA9uKmfawT91MW7uyNaficWHBz
aloBN77UK6mcePue4/sFQdoPbbHRbHnsRvNO2UDzrnCsKhu3mK4VAEDCc7YGdRbj5aRMJ3YgnujV
/YpZ2VSDQ7a+BSyRuoD6gfdlobqrsPRlQDGcJ7V4gfrAW+YECtyvsqXZZ3Sp4u6KszeCN6CQELPB
rwEvquiWCrXaj0t3cqz+ycUJBx5IR8eW7Q1VJ4ULFNOxweaaqafQYS2X29YtqjtiZ7XpsX/KOD2V
scSDyVeEYkAksBZvoTLlpN66c6/Z4LHiF4pVT+uNYNTkh0ati+uSk81wSe2MjSIP2A53CSb3TWHF
pGQE0Jy4dx8j0iVWprzVaXGHmjxRaOqPiaYCd7B+pJYcxpZZmx1GHkPuiVIM50fM0vQdS0mCoR5W
MiMzl1nbsfoz8Qr7D9Q5pxenjMltWmfZcSipFvRP5pJB16YIg79Q9n0uGC/M1fPcQMobKp6ddmVq
25dQpEjXrfKwACfauHhT/DCeK1/VhzdhGw/LgDMntM2bW7s04pZCdZaGR8FwecCq6/eas3WnhvN3
oSu0nlQ9fioslLa67eCIWOAKpVpToc3mtzVzM+NH9oF/8GAvKpWw2SbUitVddQzc2NpPi0JvOFNA
FpXJKJGlmcR5C4lNZua1Tktnp4TOPZdlFFCK3uLc2akDtitGBr9RQ/QMvP5zq2RsmbZa9hAUMRya
TH2YxuQxFOKqaOkujROqBzxgCGvdzsyoaYaevi2pIb30I8JIIV8q3f2rZUUvgOjU4TOqYqa3keAn
q6B5YVIXERliYHSVeLRQbL0qQzuxzQHLRfxMRuwnzvNtm9ZBX5tPemG/uDQZGx0CuWG2e9i0D/Y6
rKXF5HTOP1xFe5a28T2ozlUqM6VleFpIlKGKEG6fCGhY9XzTQxTtXgANTvUGCXScbskgnhnxMTiI
SQoU1p81XwldQA5uyWzUdoy+HKbv1iwem8q4hEl6IG7plxYOQ2ZE5jhh2ednULW3MdH2OQd11K8D
ja6lcePD0SmWw44DTyhB7phbdbKgGUABknLhXMKFUvqsTnquF6IGdtjtiOJT34d+LGgnYAqrU/uB
C2Tm0frQzNBzOmfPzNPc6TqC0RhF53jRuBAj1GwGMW8lV2GixZD45JE9XCj3+t02Kx4glaanpXaZ
neUCiB/4qvXQmf15aHBZuWwXqJiG58P81/Iul0uKp0pTuT3Vt87gKnCdtESHV8Hx58uq/jM1KDpJ
kjj2lGn0J66wFEdwGI8XJzHO5uTu8Tz4mgnRSLdv7FrmPbY4iDPm5Ojr44hCg5EwQeZOUAFoI7R9
iLssroatY9xjrP3RCAFE16lcQ9t4JXP7gCiWnsmNVSe3c3/FbOyJzB9J+5EyDDPCEXjtrB+jkbs5
hEA+psZhalIKgOwG7+QPiweXuhK+jyaeSMIni9cn7dsQdvclfG8SecnS+S3Kp7vWpuXWJn++dZTi
lnZzoEc46jKDKpl596SqJ6udC9SzDEQMe01NWKF6gSed1IAfynLx5UJGSnUf26UMiMQEs2nzTU1J
UMjxybCI7NVly+TIjDHpd8U/wxruXaSFuyacqRuwvRK6KjBHY8BH1GIxrbJYVKjWPZLNj5pw9qPK
rZi+2Nrgsd4KozxHTvcd6XjHXKfyusguaDr4/Rlyu2P/0QxaDhNSD2jT96qmFRsFL2NdFJ+EvSgN
G6pHnsdHtO47n4QHC+U4rLWGwYTM6fe25p5Wv+1UQuq28KW4ItDd8lPBCKv2w2HqmrPbJ19oZDBI
WvQPxlrC1GLfUKad7OorAOuDC969jcUdo6XmqUR9mbUr6hal4a/BdKE4RkW9Wu8GQ9ubOCV7UV9H
y/xypq6CGdJ9DfOh1AmoaGx1xkg+B9F0nsV4sET1lst4RYBgmpcsR8mY7KMQY0SBGpza7bZpnL1a
b82IHK3+o4UYA/mFxB4FyPGUVgCrAuwqJwWjAkzKwXyaJ0zhfXGNQrBoafvMSA8THSxeIrRamD+O
s3xcDPGEpXan2NnBjpD1MU0PPCpuLs9yogoTifFHbhdn8PQwhHSfHOvblCdVbbEAruVcKgbX0yVX
LF84UQmhVJSmcaCWCyc/+1mcdlRgm6f8QCw+QP9eGZsOSfKl+XI1vfDYCLEifztus7rkg2MarVPK
gmvZuExIGQFAVis4u5Oy+xMcwswc9A9dg4LRhXe3j15o1vb9Ih6W2LgoxJIg5Stc59RVCqEcTyvH
93btQrHWvFklVh/yVB/JiKai5U8124I2VsWsxh43uMUoTP4MWpQujcQuiYg4zSxeKsgdGYr9Vsmc
uUXWfHdVH0zJ5OdhyEU7JuypUCqy7fh0oAQG0wwLbCTWGzf4sOLvQsdPmLI3vGHa13PxarbqRbZG
gVcHtpEGImHmIZeeOTT2PtG7MIBbpl0ZN6tap+cpIhFUp/KcyzxYzJAWjOu2hVapTvoFbMPBBAKj
xzlRxwyiY9hkp17BEihN6kCD1SmIYM5XQxxoMMcTXqIam8gAdj5eLd1lCaAfbrIziadidO9azZkb
xXh/2T6g3FhM4lIUtGfYUmdB0K+a2uNgkB1QGyw2vwjXMHiQszPtk64cA5ZCXgfC8n3W+5+yrVrS
w+AkRKS8O7P1VNQTdU4nAjnmW6K9eORKnOqptXOpMDcEzOmaRvuXqO9LtYSvhdb9yBABDDnlqA8/
rYHqa2bxbmEUHxKG1Ef8FElisUNDn/6V5YeykEBwnKeSdqN0s12xiJMxPRU2l5KGTXxM6H9tVzvz
B+5hT8GOP+VmqdPnkDuvBDyxDgEY2Ylk5jlM1Pc00x7G2b443fgvnigex9SpjiIUz7VT/8wqyfN6
nXUZfLpRCE4hjk/FRKLScvcOncUAo79pGcRUvbGNS/01V+s/4rTHzLgK8vylewIK9F4iIui9/Rsm
yrXkQ27n+Wil5ttcc2i32SHU+QJs9CDQpV2k3uwI0UEpLsnEYJWadXE6HxYyDyBqVtL66vJiMUFn
h9WOfT2Ar08yfmj47TSsjSkFkzsRuQj34I3WE4/Ao+0ZeC7TquFHv+YQJiUjxgr3aYH9dcn35HLI
js3bjlz9FI+HSVH8qKMlw8A8ahxZSxOwHfCZTfLHiUNOo01biMDlKMhlVwGP7nkg294bIvNRRa8v
8zTAmDVFX+Oa0KpedGqRFo86svK9YWVKDyORB+ZVndPjsjoGlWIHFIvVG3N0HpIvkTIB5rVqWEeA
0DrUyt6eCy48Z1eJ8mIu5sUxf0ld8M2nm5wUqzRoV+xy09qvKYMCS+CPi36dxfUgUj3L3Ppi5O5E
+WqahxLJkpX92NnbviVO7vTob/o302Y/nftdhqShRt/lyi13Jz8uGGf3zyNSk+QCrBR7nyUCVSaj
Dwl3mcHzXlJEqfqXxSXD3h1+tJhoIVMLJKRXQBWXsqy3Mv6SXbUVtr2dgc6ufm4c7eAFiqBD5CtM
xpa2u+JGNzPCtzPqnj6Q4W2Ko8I0Im/bQ8M4v1oRu5FATFIOI+u2WvS0wTmn2NM1jHy9izQCkGti
qM7ADmsKjQClUV1+lwY+hojYJepQFG6x3ZE6jXatMhx19UOUGAEWY1PBRkoMTJDdh2KcYZfy9RP2
H58liZeRw5CkOLXmoZJQYImCgr+Dls3pzA3fad2ugacJLfU6VK+FQjjaCVk/Hp+71sRCa/w2kmuP
a6UuUN8VumumtvJJH8759FROe5UAmzvtl+GQzo0vFGgVZYh0w7Vj57t0zIIq+nEQIzLQImK5s7xi
qyo0CSsQ3TrCGbk6Zrm1MCW4cfTpqNFZlsY/E8q4dIEzK1rpDfrgR0MEhlR7FkWFZNy6LFewsTYN
46/JuRlhPFLHPGDHKOd6L7dFg0o/60RwWzYf0HFGxADrI2CSs+E4N1FIuqWM5Gj127byoZsvCjQd
MYYn3VKCOVE8Ha5YwsB2lu2u4+41pyeag9T4duaYOdZ+RoirJ5MiTAsmq97QUMOToZydGnKXKNoF
LzaT22UVfTq2VNTDAe2RWYcToIITLanPECp7c9pkEexFRfMdckXVUlBW2Pul/+pdVE7hHqbpMelh
tWFfykihUy8hpi/NVuMtcrri3JEFNa9RDK2voaHXevuRZDVrDx765jiqzzrvopb4prLlwEGS/0oj
KMbaW1sd2MwNoehxoryIbnP3UmbX3tRZirAOKX5wKm1qZj+OFkTrhMAxA63HySZeU0YxRB/FnO/1
iZl8Ae83Vf1kMDezvXaYrIqo+m0XmcECCFbHLl5ghFdBmUVMKwAQ8br8mCOksIxI8oqJjuXOGNgQ
XrLGwD6r9paWaOXRa/H30r7VdD/Rgi5HCTnHfLopw2wSagqequbgcEEYmPUnY7uKnVrxiYsub861
/CrxS9dkuZbon/MZ1kQ6k2tJK4ru62BP1LgEQQPAB/IEEAorsOfPRIWh/cAoxZq3jKKRyUjM7aZ2
B6Yxai72ygSH+ZWCJANaaNERinpbsIYvf7Zaf8RobHWgcBOO/O4soj+TgJ/BNrJu8UcFq4t7dfQl
6KP5KHC+KCZh+Kw8VtwUfeGymKBFYJyDlk08reFyThDXIXwYGWR5mLyiXgZNzF1P/cmaPoq4Q6UH
bvhrCbblZVdWcuxmR/EKBAuHYbUUq52XlX5LcTbdA+8cKjMp/wbVjxCAbr25MaBVPdtj5z12CTRn
K/urUrauVe3foAi4gioD/7npMesRFC8K7b4K1KztiOnF4hggwzJ9mxGo+gruKPvB5i1kpqPjRi+u
jtFI2OmN4T3sAHA18DIS8h7VbO/ZKOcXaAOUfb6R0Lo5W5ahxfKxDyfQyc9mjf2OxMFYbhb9KQdC
2appAI+adL8dUGYe487w1La/2VSSjBzeKkFRwAC0jJNDoT44KqTG517covGCBLXR6YGVhZU0y+fM
+GkwlUtWfYwakQc8gKSvCpG8dZKzvYbHZtUnMT4pqRI4+B2BCvp9Yh8tvIsgyeia/Em8qyQGcJ3A
K9oU9GgIK2a1L6x3QN92SOq49UtkzbL66JW3DnOIlnSBrSw4Z8gJQuWN2Dilrm8Z90X0VMevQn1X
rVMbXscpQpy8SujMPfG8mpGXn0Lm0+SRetWyGdYhBZs/GZ7sdZ4B+ZJp3XNRSyYA2aEb3a3OenOw
anxjjC1YtpObz8OyM917xXojg160Ilink9QezR+tmQm5Xs0UBtCOlTUXd/mYSK7iNwqAg/kJcOqB
/ht1sxRXiaUxebGdQ649OdU7gFJhWcEEyNFy9mn4ZPEAivSwaFu8OWgOODgc7Z1tmAgVmEkYoh5X
n+Fq5p2i/TjDuWXl1UviXi2m56RW3CH352GLxibSrYFx12C+mRDa7e8h+5UEjlE3P8cNayOCjmUw
PKETOdlwsrfkjM41FypsiPWu3uRgFViqh0Antloq7241KBCcIYlZBpeXEznvqAgTyxJ4f9Aew4SI
Mv5bErTuy2KMj2pVsLgFRU7pj0ObHZuJYEr9wM4b2vYnxvJHkPi3AlhNXKnenCwe0B70hHoTM+zU
MvezwHlpUwFDdkStt31TXpj6gdPV2IDA99CBw0zarWBVH0qB0b42gKm6Q8eKrEW5TeY5ap6n7mEm
9pizNbTcOnr+k8Q8qEpfnWaF7BU0P8a4noHJMsyNHfTbTwlilX1p1jZTs12Jkd7GH++OmBJT7dwX
2T+HOEQnWIo9qUeF9TUtMXWueUZP2r5kKDYhhUf5ua2n49ixJ0VBhdMdAuSyhzLckIuaPf6eQ6/+
smnZVxML9BVFUC1/F0O9j+X4ujjJReuWnaWgno0Np25lfEc2kV+AXkshNqYCuJqZOlkUKMAh54vN
xpspXPCipTp5ub9IqW+DDDRUiv5jZrBruZtEJ+/PhkWmJvKQN4RGXsKaekn6vWwejHmG9fa4NsuA
avahTANW9LAXcr8U0xcbD/GYYG7uykCxx2PGvq2oL94cVXqTxhLKfdqNHK8Ta9uHW5eCouZtvQD1
QzYrVGQ+1e9wdTIdfS8UjP2G2A0qfFTzb6xPC1W2XVyWRd9ZaDqOPCtaHYzNQwQcZlJYdkWIgUH1
mKpYVrtrToqJpQShDhT2qITbiqYwk8YZx+p+qh/Iw3OigFrrcUIteAESMT1hGfdHlkA1Pbpbpt40
lrqNffMCz+wssHxpCB+T/UIQMl8XVdLi6tgthKE81q7yag5MsCjIQj3eZ3C/yulGAuXXVNxbVc+U
iAUAEvbmzZFn2NC6JA8rjBYqJigiONZCn+L4ztCU/P+K/ol3RgJPqjUPCPasAsFhkP0bUCDj7l2l
gpjJMmEMc+OjqbyXDGpa5Weay4Ou/lqGC2WGdQwoEm19GetX+Pe83JT5ZnicEuusMxUmQ7uTE9hz
5PXR4cxErEwmz7X1bbkS3UFgl/yxeElBYchtY+JsG/p9MROtbuMDm6eeUzO8J/1lqJetHv1yAmH1
Jlsx4flb6KosKu+ce0Y5C9M8FHByhvGx55JQn8rWPvDuq86PSjFY9O9d+1oJvrv8kLUvMSH4hPoz
DYnsNNFziMs3x2uLHyLIxIRJfPhXrgyEKaaEgtNLdYu7KQce3uYmwNPApS+36hpxdWSLguU3BpGq
6YOkZqwf20jjKlIOZJPmGpUUU7dZv8n4dYlY/BPRi8T0hcWN1WD8E0bQ8DXD1HwYeqwHC/Z559jR
wSTE1xKDAGN2JyDH15MHIUHJceSTmmaWQ7ITSXPvs/Bl+tLrh7GUNOqPSkV7qik7SKYBxilb6S9F
jGe3oHUXxlvIR43psyy/HfvRAdrXYFgoq4eZGaCbv3bNR6cvfmfxZM/vU3rssE/VrHtjssBPI/+w
ixMgEJwg9n69c5203bM5ee25qFo07u5ubn05YWGepo2Ajcb81VNd0FLErhLZbWuYwr1ktEdSlG2N
RPEWtvjo+4KuK1SqbYqbnFafVgrggFOdMqfe1a21C4nlq4Z6wfX4zC0BJk5hKCwxeSWHaTCCLAu9
oUFtiVuvJHe1zqkIj/j0oZh3L/YgHhOw2hpWH0fM+4IXvOIEWiDaLYrO/hfzOA71HsTKGTfhQQ0p
u+rslaDRU8IKQCC83swq20a6cF/QfSFixWzFitt+M7pOkOSkLnjbar0L4IYFRL9BqP+ytnHD5YKZ
qAsPoOf9HqdPuhAiyLQ9eOLDWLiPqvvJluiHmCUI0aTsawErvKXENeATcMNLs6D3VMHGqn5BitBI
ExBSIbFD6TeR85TanI0J+JUw3RENP5NCPVikqj0br9XDEjL61UosLJRdbCZ+Hy0bicOmW2gkmy6Y
TUWb3snBEObZf47OY7lVLIqiX0QVOUwlAcpZcphQ9rNEzpmv70XPujo9W4J7T9h77VcJWzZrARp2
4SGWh8eEiio2AEXH5UnGVJm2iau2yo8QYezJnpU23ZPkVWU+yqz+Y+jJI5aUo48NvFSinRj4p76v
N41mvf3B+ghYyFaFyHcyXx9nuGm2H1/rlONSE/9YlrwaqVuZumS3Y0+QX7GFlQ+XqERnWLLzf2Y5
WkJrno6aFG31BMTbmNwqbm3kFitTTXdd1x7zpnxWY8XYaR+rkIvRB5Dat9R0B5C8IHTQWbKtyVwp
yMdbwCRNUSXXMMRLSxLoROFaix1zX+WKfcaFtcYE+7NIz53Ojt/acmAjbholGxC5o/e9rVI2c578
xiE/IwcviLgX0IJTHGC6xESvKjzpzB4ifg6TEiXpsnVrqodYmu2DB6m3OuxMMjUyQDvhN8D+xHtl
fE1I1xv5hwooIVHBSP9G1LVJJKyCIXk0HCaBFH1B4uQQxDwi+sYiBCKn87+M5A+0QQw4Xo3GfthI
aCRDejFN37bTE3De/w3POGAylOJj4NmIe18+H33fikuNSwwbO6AQamtDi9wKQ1UOLyXPJBDx/7rk
PhBb1umlI2Nd6z0dfSKBAirrK1M/DGN+qvJkFZU6nkGctXm1neoaKKYKkJJQjKF5dvjEMtE79lNh
S8xSuZP2cIVXRsV8rQjOMiMNMxVejDKfWvyIrL+wfEQCBFNPI7sMuLXUU+vWK3U6jYWGYa0BTQR5
ThV/CoX7LEaYrkm4BHjbJ3ieGuODDCWGMVar3Mic0iAfxYrW3CCrfiIQMO72YShv4wYLXX9BubBR
g8ccyEGaJB9tSH0W26iPTmGCerwlPqb6DEXQAe1AsFsDn2Ee/vh7IWztMrYQ7cgXPy7XMqP5mTfk
dXRGI1gKzMCysO1NqodW2WohW9ckAGhl0VFToalhfVUUSgGafui9mkTZlJmOzk0nkIZIONwb6D0v
WWEniU48yRRiEd/GLXp2QoPK3Lc1HzMMQLRDm2hY4mPbKhQ4m76DOqZuNegWzGyJqR7SC5Ova+w1
mAOMu57MhxALTv7EErVarW015nqypbvSJH6J3kyT0UAWAGMRGrr8COEeUeeLRkC4nLbSRdSSrdi2
r3iq4Rh1vzH+PappmEXBgIZhSMEGx0qsL7p2/Ac18GIN7bHnp1ymU4JSA4PnLIenoBemmQ8B9CZN
NacyqpEPIU7uyN/qUzaO3iko84epktotqTZB31z1aXlLIF4RZNR8twqgBXLnOCIyD11erNzHwP/D
4PYUgvgF9ePJGOI1TAG1t8TpWfagYEIi5WyjpH6NCum3bwfaAoXlUD72ra2UPS7lfqrhlMeaC0Rt
N8K79viqi6pF/6xVBZ17nriWhtcgHE56ENUYQYQ/hUA3AmxCdwoHOyu8a0r3sqr5YJe9mhe4OXy4
KrH6kHsO37HHpArAU3KtkRQHbZZIK5lH/g2/M/nPZDdKVouRiAOirOV3EWNe8xMFqUrXHw3s88wt
yQZDvS0su1yyEKMXN5GJ9TwVOsuQ2JYQJXlUNO3LD0fXjL1zmyWOP+XbphLXgczpm8l3k5JSyhRX
Howj9n1jJUkAa/QYYbh6rRTG92RtLdS+fOcixHFffvqwXPHNB8Cj8YdqorANquxeU/QuUgU+BMY8
pe8/xCiG0hOPD0UMH2ml6qus1bnKYRCGUBpiqd1hCoVi2iBaNNxsThSPDf+kmUiJLAOILfvSXGQn
qKUCQ3EDe0e870ivDcd+r1fdloXNGl517kbp9BHm2MBh2mNxM1adLywRFzqm2V37hNGjVyA21lg1
lmeMY7YSWWdxYGg0oP6Ale7FwxfyEyLSaiYwKHcZSSqBQT5b9ST84JA01UWTaEgxV2I2F429PEws
HWVnICq7mvlRHHHMQx49I3dsLtdcbcAiiNK6rPR1r7JtYEbBfVYWfMJtejN9/9KF6Eoq2dzldfIb
hAyOa5KWWkYAwfRmF/KtlmQp9+0KgvNHpxFnRcgOGlPtlivTbRxYlQHWIGVCj/eCx4lD+q2lKxL1
l/dB7thFkUaG0vFJT9NnlwSHvvF/ZoaS0g/7ivGnNwgbP58KR2lbx5MZBZQsezPRrskGU0LpWMj+
m7kr3K1ho4nqpkYniuczXfWDUizqhpIipdAJWoFRoHiMJdOWSQZQIkaqfoFXAbFZwR1Lmm1VmZuI
bW0qDFvwVesqqFfAUlACNtSpbBLQLO0FAe9/oj9KkwWEHONimluZgkYuHY3TKMe0X6FbQxIgIZBg
DZ1VbbbxRmlL+oZjFgk4dShJFuxGFkBsfsT4OsmekxXgL7p/ZUgOXb9GlmAPBf4+bkAyBheJmSxB
PHQV9S/yQ2YYB7TlLjFIm9yUT7rW3AE9bYYuvZDivNKoNH2iNFpJOCflK0RP1mnIvjHjuDNLOPCy
izkmJ06ntRy2u0EEr8FKRsiNZxsL6yq/GdOnhjtEbO+iKDikDXybwhxDaFx7+Qyd+Ogr0Ae6aNez
7esjnJS0Bajul9NoXEoltgM9haRHEKSO8mFCEhSZxdYYR7S++dKy9jOyilDoFUafVWPgLqAWzKzQ
lQWD4pCsh7LljlfR7el7P/yV51GdUG4V3GKobmrrNxvJJWpgq7GACALFNkaKLF7IDK5hZLE3s/h5
GJio18mnV2K7l1sfIiviirkBg2ieaQLHRXXbeN4hMxVCvMCgcJO2euGKMn4G75W2ljMkqlMqgksa
05q8CjszcGarMoMjPOkWs/CY6d3cH+XclNT8fGlvpch/EgHhVTuaaG4PokFuCH5A4FDeFK99j/l0
PPJyF2/qx00lPeQ0WxNKsah19A+BXSbxvoLkLsY/cfYsamkpjOqXMuxHXJc+TictslYxMn/yjpZZ
TxldMoxETMT1MgffYKG5h9DBMwSyoUiWPeuXpsaHEAEIyRV6QUbHoBcLGTBXUrVXGTWVKME6TwaS
4QPsEsNSElI6twoxAQpnaE2msjfTL5OpOrk+TEEzG8yCn1ykKXFFWjtlRpPNySBJz6wkp06DeJjD
wRiodLNadma1TdVziGOaGKGsNP/07iEx72312zxuak0CGkl98zVrT37GWhGF5WQFu4raP8c34hPl
5bX/SmkX99qqRqunTf/Imlz6ovQnk1GPkZKxIRu2klhLtQEpoqerUfJ/pTi4SlpvZ2G0JyfjkE6Q
8Qbu+8rbZBa5oz6u7vCNxirqi4veVf8En4Co3qIiiFjnYkxhPEUcxM40iS/GoIUxcGMWitsh1RuM
mwpaCFgBMRwGGvTB8ZBoWUT5oJt3DN5iI4YxVPy0wUdqEvjNjEVCxSvDgwjmymWc8QGMwjvKVBVD
HggclAB7QRW3foC5u+NoHcdvjrEVt/gez/NeZE3dTidf+bREW+g/oJuy7oNVK/rOUBvPMhp+Mt0g
lbLAXK08pVF/c0JuQSZDaxAPfQo9ia2VnF6k/q2jWfFpZyBi4qWe9Q1WfbBwKhjjTaTayuevNc/X
2ejZaD7tRLt7LKz7ayn45GkdUgbiOi9XUwCzhRaHak6WHoOQPb1K/JWaEtM0phfEk/ymLcZQUfrI
IFb0rQXMgw8LQM56kKt3L8j/IGaM0cB6KmCgSjoDhwWTtSgmlWna1vijmckkwsmY02BRJfcJcCMG
kLWA/YTzOhVRVdXJeprmrc+wy0DTjwrUD7bjDW7sSEkPIjozE51UV1Z4jqoVcZUIhaXu0cKUgZr/
jlQLGXi5NdmH8KQ3PIIpAdItjiaSa3jUn/GEB5ivNmTR3ZfhbPt5klXDa8mEG5seMd5EVZagGxK3
g0RgqY86uSJf6/sD9aGJRFnYFf46bPYRAl9gFZO1jul0EL0S816OhwKVnR/ZjbhmfFk3Gy7rHibH
SYezYn3K5UOfPtMOFR1i3Un9TJWXxnrE3Ora2cglm4kJ51eYLBvmoRi9euUM/XESIHQB8/qRMNnp
Dr5RFoVgR4BkS9zuBp7/hNcPGQCqGkq6eg7gGpyKU1HBNKj9puNnwgSlfsGgmSKXWYB0jtu90pFH
YvMuzcj5+p+KTA/4Jeu7kb5QHx8wAwgZuE0aMCuItcnOU/GvUW+6KRu7UA/c3n8OHWVIcDCAdWnQ
vW+m8jtEqBxWknVE7beujW/UDjhuZWhoqdVufHnSbCP5NLNHw4UpZJ0dgh5ji6ah+x9c398pqdsK
WwboBHzbeVTQELoqHMDOHImLulN9LdUA1ZyAPoY197dQXfTwnQ+XUgNpCXgNINyxbBdquigTeKOL
ov4TsK/XH3rqGuKB0jCd/pnJLJyEswQZpCNnbt9nDC+LO0H2UXpBJRAJ+Fb6Z1+gQrYz7S8M6Yv2
GvgWAt1Q78Vu+AHtxDRhN82SoXIHQb/SNiTKJOZK7Ry5/KKDFaE2eiU0RRAeJEBX+ROagpFfDSEC
lk3vsoFYCvYAgVaKUg1gGDR3O8PROLwNyR7OBX2VUR4TqDjSLTN/ZvW6YRzGih3wZ4L8U+xtOXda
85TIz2bOlHzAcZlw7yDEmfoDvMUi/RHnSIzRDtnyy5C28Uj4NAowsUXs+W4Smoe08ze6cO5SJ5dw
rvjqmVEqd83SA9a9qODBWOd2gMhMmiGOTtK4QiorN9O/B5WcQh86W74NmFQk/EsN8yGBpU7UaEtL
8Ze9xo7iIg2fCISaetMGNwI8eLVw4VW/Wb/qcE52bltiYoN7AVy9O+n5A3M+12WOVBnXhM+an4hd
pNe8PQ1j+8/iIyOMR+Nk/Uejg1/qOKIw8VDgKcS5Y19l8nKv4zNPioGFxlJODJ6jAtjZHH3iJDQ7
GnVbD7MPb2xOzBBD9MCWq52Yfsj8dHFwifNXC+CAakM4oy7M4PWMQeoE8ibqN0196YczhrwtJq5S
dVmmdFziQYdi/w+qZ2isFbDEEPqZQ++xfN0h0cuzw3HodwpfukUDENeznRYDZ0j+AHKqFMAKxDyR
zyrCNLVS/oEQEvwtNB1pOg7mQ+hIelihMgpOAiqwBJI5Lw422ZKwtxYSzboXyGbLDvV4UZiASfQN
VTw9B8H25mMNn3ORHjA+osR0NUwiVrvqfvzpj1CUMHizPjGFzhYxU5CgiNHcJxDoPNbrlEkvtPT5
yUIxsOrnc694WujbKom6UH7Xsr8KRgRu6EZ86n1xYPNwx1TQjd+K8NGjpsnVlzJtkHNUoZMZdkYA
+WiuTKqw2j9I7QYaTIwikPhahQckNs+Sv5PyW4r7qQHRNP6Lsn0l74He0TAcACsWxr+RibvBCx3c
kt7BtsqfHugn03r6iSPguGRU2r9j3n8iwdqbBetUXOsstdt9iiSKQstSjqima6OfsR0Q+Ee0cbaG
aHY8jMYzJNZc4iR0sg60BPyQbab9JPWXUTidf4qjL01xQo+mG57cDccYhsMq/Rl5MlWXf5RPKxIj
Lx62enMTZCxb0lWsbqNg32G3E9T1gGRhkj5BLjQWy1zwS6TdmBuQ7kaLo5q5miiPjjCLX4lGlHEM
oZGanhmkwkb8J+L+q3ejdiBCneDQcfzrg9+GDAPuTlAFueWO8hLxWdBTnWPMJK5gtp9/MxPXkyUu
4ZxeiVKS8087mXgryEah8b914a5s1yQAqhFdEaMMJlYd9GaOvyk5M9bqpn2rroJ5rfwvahrGqcvp
ayjRmK15Of1umSo2YyvYqeisdZ9lOfLAVjil/jMtPouA2TIbmy6djvjYyxobLXNDDmjL/w7kX9G6
Zwk0g/k22sXsSq2HpdwnaJSGPYOdhAAOZugk6bWaPn0WU4bQ7eUwWPnRZc4ZCnOum+63pjXzV3Gy
GaOD7q/NxAW773TtJ95ZRNNfCZR58S9UftISTQedWu1/NMUXhmScJJDSk4zpLtofe/A3cu0O/qdY
fwhyuDVlcYnVj8fOYuk/KI8YKWel8lt0fCD5PfhjSV5fo6Hfmh3mznFRd/s0/6UEWmnazxR/qixX
ERil/6LAWzEuAeR5qsAYyiDAS9CtUNU97TTossM2UYcUjly0uQfQbKRhNrh9+d2X1nX2MA2rJsES
FjA+Qemt4TcAodRM94yDCxMmIEVOZSKTShRY7Ad7ktUMCgjZ9sH35+g5DZqoKkOjqAFiP0L0mtCu
JPm6vya6fGJ1kQunTHMECQWW8tDDcWGoB7YWyqch/ot4DhPsd5kCPAgFLsDlR2Da+GAXpvBrIAMC
9SJHdz1d1/GmTc5W9FC9E+Yh1BkJqB/podcrs9khNrdYC3UclxyK7PhFxEu2z8kbQlqqNCezrm0L
1EZ5S3w1DHUAhO7k+iYid8y0G6BGNLfuNFiLsh/URaO9+fCC6KSSb6TqNtEBVFRf/LnhviVMEgGQ
5R299OJZD1G5NNpGko69fq6Kj7SH3+v46ac6kV/M+0dIORkhPschoAX0DDToRb4XYDVUhAWQCCxy
Oa/lcVUYj6z4kig6fUtcmYAsBWaObJBlIpmRojTcwSCzFoGx7RoSx6tN1LyF7mfwL9ArEFitQHfD
5W/h6tidZqP4ifFGYsgiwHfJHzMmFzW0RWsfah9qS/oRKeUhpRJZmmjT3jULYUBfPE5osEq+xWoj
UEnntXGMRwa60PLypTBHVHUPUbiwA7Ky0yx09Rhtz0uHSwbXLBS1g2KqoJVx/riRRAn2EhHwJd+t
AeyJ3dz0K/U/FtvvQFNcvdmZxYfOCEW0ycArcZLRgFEQYshjBKOC1owG8JCCm+G/ybHh4D2pEF9H
Jy8iPZs1NLgaIFKqG3BrTMybb03wKX8AGVF1thUkW2gyVE18j/eiZi/fvKb0Bo+iSbYV8jjmPQGJ
LBEM/gLr798YuX1zMPVfjUupPvfjL0v1ZTB+quPG9OzEogzlnmCNKozPMGCdQ8O57AVIHYyVTMhi
BAeuDXnTDjsRlX6k7FAiWMM7A2GAuL4mVoJVmieIh5AEDabVCMlW9DogaEcLxMi6ZPYfslmX0N6j
yfSro4CoeRTxgY3LVnmiKAuD9ZxFMTCjzgnnzuc9T1XQG+Bp7dej5Hj6w5e+UvpXdBQtGpw+fqfV
74TfUzJgz8AOYdHLLLkVgBZ3TJoOanGWwCUHOtUCj8XE3GTVyH8DQEgthVETfffMVUrZLTmdYCZr
AHijdVTezRYPWLGTCm7NngpG3RicT/0HLoKRCKzpg7EAHNUtzx5rz0y5BEzsyrVefuuQ9yxmvTCE
viQJ/8r8V9BO4nUTbUORFyNjWFS4VfkTR6Q5HUfVmXr8690XHoVZXoZx1YYT7JP8VDd74i2Ybg/L
EsiXRxXfZHBK/3K0+m20b5mAVg5CjcXIY1ADCIzjY+69I+o+KU4cQ3WM4qygjQKTzbGh8x9rdu9z
tkPMxvfHHv2jiUCMPghWHVsktcrTzL5kmloke0F5N6S3XJxrC+p7sZhjqPMSc8uyRkouf3jMO7Ai
sOUjySW96GS3WPwVS92M/01x7MENzzAuNMoTxkzO0C+ipNUwX7G+DEU4kpgaCg7LBDhPAl6c5IPK
WGfmk3R45oU6H31YPZThXwpK0vhFU4Dj6mJ+wS7TfadMjtX08ksqAcLkzWWYfSeIWovm6Qdc3/wU
NP3W1FM/+iuBK3wlBbe6Y76B6cXprgVPQLUqEYG0Gu7Hra8hZQgh0a30+q3WZHptJPmzxkCsWagI
62NmrIYjPsTlrOCUYO5DyvS56oGEtdpu4Gj0aBEYWfjpLoSnMPV/0kQ29EoY9xE5RnQ4MC5h5Pfh
Kwp4ZN959q9AxkIW1yZWX+b0HfzTUEjIwiZRvnFyOVoaEVjk9nxt1fxYfyD5NIWrUGDmNbhRWCQ3
t6j77hAUqRYKL/zRh3E8kYxFULKGLcnwyHJzROTOcJQ5ViTxzfokEQ6esC0F8g5vtCEdm+pqOrYR
prOEuHP4vVqwbsvCtSLCYcGO6Hg76A4k6aUT+cW/g0eN/TXK3ZOOOw0Xszm6uo8l7KkwhM4M1dY5
7vmjOEfBqlnTd4Izqyr+1GDXSfu+9VYiVUmYrEKMyGnQHUgcF/mF4ngXg86bDtD02n5nFWfR33ks
NLyndkU91/SfusC87ZFAoNNGJwtoutjU/qiookzkcTphU018K/8ImgNaEXR/OcZB5j3w/g4+Ilew
qPKTfqSFkqCvTY+56BK2YdrNMJTFIH5L+isqaIRZ0yy17mkUf5V2V6INpMCl3m4LXksZBOBNm44g
4a2ICe9BYi3gqZQh81escPfejO4nCn8I1QjwASudo+UOsjO4Q7zyLJKN4dknAAk2YsCxbkvmsjCc
Pj1ow5J9cs2gT9twiU86nhPwIogBYw5Tno4x39CvYgEcrVVbXzVzXJTD98T9xKcnclDHB6DQNQrZ
mIWsfqPFI1YlZrAud4zVtsSuOvAcUc8trIAwlgviVCa6erqbwqMnfAT5l9A5TNLU+BakGKWy7y5h
BXETRbSOLjEEwCEN1KuV6njq2VSPnWSDYQqTSz1eWYt1IQby5hUjsOtwW46zt4kDMupC4lPWVOKa
fIzr/di8pCJeV9zusLxWE8mh+c98AMYp7vmQgV75zGcvOiNMpZyHnjS26bcR/BZSvNWLX5MRK/BS
VlCUErlxzmheMIIRnshWnQsKOUblCOa+bJn3rdP+ELVkgBPbQEYbEYwojdsfcAsoyzZR+vq/aHtI
5j3ANqgyvl6l+DJrzlyLo0lHQQ1zq+Xi7nJ69eipKpiZjjNdvufrCQIstItgDsL4R9w3yqIDkb5K
urbycy2cOo5p4lM6DppxL5MOTFqAqXHcb2WdjLhtqG1Jv+z/QPW0xWuSocgAx4Oyga4RHjhqBFTA
8XNkKxH8TeOfgTCgpZhMy72sIEodSGFi59myTOWV5al06/xs0GFG2p/PrFqMcAw+x/gc17c+W9cS
ksi1p1wyCyUELvFcWQgR6CRuwRitK9wGNED5qhtQmxKe2CBuwG5W4bV8tf6nNt00v+Onhz0wt3hM
NQSwVmItEsLgHwCshIzfcYJZU3eQnmyXYl6+djujZlGx0PlgUNVR7bJUyFJHfc37CsUMnRme2U3o
gWCf3GMdj+RSjXcsEnqQ5JzO7adWHyDXB9OG1LrCfCbtFqA1CiaoVCWdcjpATFcW4hn3F8+FeWZX
2TZ7mFMjcVhKe+yEt6Ecw6fg4arB6lQhjWEdGkFOSFibFzV3zREgF6EINg40Giuz5rpbzKhEUyEi
eZHfSZ4FEBcuY4ldztzhkWeKyoBwI0AoydaswM0ZGDQRqcz/Qi0/i/SWi7OzD4eD3Qhf+kBOkBuY
9BnA4UcemmlF+FeGwIB7Epyb4CPefpUaOfM7vw5Q4w7cM7akk+mB2/vmxSYuJPjZP6pyKwZ3ZE+A
MVBlcI1lCfUUSkGRUIqc9wJl0mI8ROadeBJqiBUJq2r5QMFDiEedfOfYogAI1UD5Y2dK6EAAkruK
hbJboUM4trSsRz92mu4CE4Rq5kBmbMELlF3Z0wmDBlibNoS9tOSEwabg9QnGfWB8R8pPoH7U079B
uFr9r1ysmeO2KLLZbFotoHHVYNfKGVF9S/ItaDwGTEvWAAz8EN86dbnTNQ0nBmi6k8qWTAu3GWZe
zD4aicAm1mVDvlnswMNiwwCDhFWQMPyNf5RX4hwCgG4Z774bh1txUm4tCklJmpHt1QKTzUKWdikA
m+Qvx5MrOpTaEvrxrXEzEP/06rgO/ondoWyOORtAr3wpuH87BqQ04SIbZAWhsOurz95bULam6h8f
l9vyOunmPyAT0YQLuC9Qj1+4RPDqT9Kubx9Riw2eLwBtH2iR5qv+iatzmB6H+JRNvyoCB4VNV4Fl
ZRswXDF2WnkZLQyj3MYROyHULt2uRqfC6EPBZngu1KtpUppVa1nbFrXtAQ1p2OZ2a784d8FvBxm4
nKBZtp0NLss1Qa1n/Z8Wr3FudCbp2+I+QpMFAIzULiYYsK+z8N4Q1pukb3XYleI+SPi0rK9y3DSh
iaYeE/9JLD7rvLAhbqCiF01ujE3IO5f3axLbQamc48gdEI4kEjwLgj75EazkKMARpPNRNyZhybRj
yXWUMNBoJ/UvknIUnBex23YTSYnpLiW2yyt44/YxGwpxk05k3nAdDfKll870c0V8DnFyMUZf6nRQ
8lFBjxDbRqwQE9UvBeuOnxurFhi8nCqcO3myBY7EAnMHcYRUTAFUkLR55pwySDPT8i33NuI0mQ58
5JBv69omYXrR4ACKiPFRgyUq6oZ4rZTfjQ6BgPMCXXD8QdEksrf1/r/lbd6/VmHTJ3FdcIvV8/S/
YE1Wa5dUWzWiuQuGnxTAQwdlOKeWbFH61ai7H91wh9HhWCS5qOIy1mzoqHAO/8TuV9PuqXHRUa4i
faNeYjZWfUCqVMozK5JuhqEt2Ue3JJCSqzHp4YpQdzeNGVSgt6g9oJPBAU/TOiYWWA/TH6/aa8kt
gTXFmLni/KNa/EK/gps8BD2Djcwklo56qF4z7e4gSnNd+G8d96UV4Ij2GZ8dSKUhQsWYfmuGFYm3
k7q3+meMJ0l3dNmuUzwMfCovOLcj5MokdiNUx+OF4k9h2KLe9Wpfxzztrt6xxj/p1VpSelzTdpPJ
G8gjtJyOH2HqQ8adV/HaAgpZT9UdXRLUgjFUVtyIA6l/Uc31V4U4ajnLx2WU/TTRbi5EgpR6vZcW
mbzto+8ocyPaQE4fkm5G9Ulwpjar3bb8eDVlm6ZuRJRwG/I2a0AAirkfPgkD0pSlpe3ZD3ndr5mc
IdZoBpyn6BabJ6l4srxDLKvqp16E1oVmjB6Dr2Bnpeequ8o5uXYO66MiUWyzOzPgVswdH7EXXk3t
WiF8DTC/Ts3WEM+CeOy49RH/sLsxmdbJ8b9ewlCBWgz1uF8ceh96dgRltT3p9TFmyC7Vp7A9jBC9
OgYNhE2J85lESCtDtPmOXTThhjGzblLNIPgAVieROKZ9yVrB0A1qB3uPKv6QYJ7G+j8WlWjGCCLc
EG7oYKlgcUhEFfm3u9wErPFs2gOee8BVLGE+C6DZoKYWqsZXexGUs2XgTWMElatnvbtoycWnSpDl
m/pZao+p/yHQSCaFkh4mvwbJfV7Melgz1T/Vd73GDvLfUPLWmQbsuPgoh2eQXXuS8Yg01GkgN015
Gz2ecLuwCKHrsSQvpgBzA6G+NMMsqQUUxKig+rPHQDuzp5ZFJtqCZOMxfTUvsbQTxkNvcaA9alV1
ZhJlBQUyoej/i0zGLpKTZK9EVA6NxtyL8T+K+H2kzBk1vS1NgPlxWXoqrbOZo4PMnZrysFTBPr7n
sYo8rtkLY3tK+Bw4O5Kz0V8jaTWK51A9FdIeNhjFXEReL8uVVEHSSAxEs4yUL5TRnrIqO4g+r9R0
Uoa+lDQt6nCVkU7Boy8VH2RxgmDd1ME+o7YOQBdUdbhQvbuu2ea0rNFB1uGnxakzjhct+8OjrvXO
hNyN7Siqerk4sfYv8wBx+TPNiRZyPWokzueaa2N27xwz6RdGA95LvwU9dOj+JmlcWPq0VQtSyGfv
75O/s64hIdTQH3R0ExlqCTzfeOBNJtnhF/oUnn/InKb3CKydyBfEbRGA4YjexXxE8ZZX0SvNv/lQ
2Qtn/nfDGA6UijlrCQqIhOlefo05G1luIvSjCtpOkWXzQ6cb9WS2XawYcC4xedgavGEq07QLyFBj
5LjCDyX88GTGg0siiYHXuFxb+lVgYFnJu7J0RV66Gt9qLq/x8cUYICPCMeJ5FLqfvBeFCOxohkRL
JV+XMbrGFWrsUeD2Y/DsA0lou3Kt9LRPD6P4p9Q66QF/IvONgVFE/8PbBtVCUd/sHMp0Z2ZIHRBp
8KbuGFxZERzXL3Qj9GuAcTPmfjmxEFuLdQjetFhGrc1wlZwYYrrFq8EvAiFYsk5ty3C6I2+Lm7Cz
2T3Iz6Budpb1LSWPGWWWSLB9zWg5HoPgVNBvC6nFrKyErdzalXgKq3Y1FK8WwYC0UoxNBPR4QsmA
spA446UwPSP9GQ1noC5W5WSQZOpnE1E+5pegYQgbb0MV4mrxLbKeyMjf0Jtm32A5jLR9ZWyLImSt
dKtiUnMVGhbxZrA7jp5KcMdLbYos2Y+1EK8M8VRM6KeuSAOsCtfr2dOcdu4z5DMYUSrevRjeB44m
U6f/GGy1GF12giZAsZyuCOktLe9HaDxlpnEjpERSBcbeNqIP0T9a2G7K8lWRAMMnwJzA28EX4L/S
TQ4eoJUt9SdDuHwJ7X4dRtcAn1zafRrsZzzkLvrTRKuIjBg7JRdsTLETfwv+RS6Pavk0h0s8OoW5
6Y9ReqCBARHSh87E/ZS/M7RUebzBz8iUs09X8nRJG8ry1hZx8MBOjrest5J6LT/QnSn6etLdJr+q
g51KNPv2oLAqqBk8I7XMu58URYqf3QhExdV+yfQTaypGlR0rjm02QL9d+cMFooI8bNT23rffMlTy
4EeOj16yVphc++Wj1yymxdOSi8LW1Hqjq+dBv4uAIETrJ48xJlzjlGJisLWR8TWel6VKSijlWvUe
KW4L85EUx5iEh2GjDH+pt57NKdqor6RwPQ4vC+9diiCUPwG/jXbMBvhmnM1k6Mh4pWP/F+UFWQuD
jsDIpfwVLITf/VVJkLyTLon7R6k3WfCLEjY0rvHc3rgACzz1OFBY8wFH0bvqftFXxdlmnnP66WEA
MMLUKDCcYqD/xmOKX7RLTpl5F/uLx2ebIuRXkePbaFnZ7rDh6TZEz+KB8cio1Q4Nq7mImXIF5R4j
/HdDaxpgfejIqBXAgQTJOUTpD0pVzT9NsMWpDdPP7F0U9210Nfwd1r+w+BWMfxpLbASDrPpVjus6
dAPy5sOlGq1l9TZOFI4N+oG7GmL5ddqvgpgG+TygI25QlojzzdaSgOT0/qUEmo1RTvlTYjxWqFkZ
gKMfoUFsk1sdHLqWI8Raid6NGYZqlISlXlPUOQX2L+c/js5rt3Fki6JfRKBIFtOrJVE5W3J4IdqJ
OWd+/SwOcB8GuN1uWyarTth77TTc4HYc6kvXeEsnO42mjnX/Dy3Uuu4LVFz1opXOBuj6smPUP8U3
e5ap159y9kt96uU8tiUpLmZ87Unu8J+qfRY2JGib759WlmXNy0gBrlPAxFRRKd9NI8SdgNrhkFUE
CjIs+/Djj56SowwvisUWlWDHHEIgg8eA3rlQP6qb5rMUftb3JEKTTE4ELyk9J5efbF1FHNrhU1Hy
DVcAxbzgUGnWNM1QRirvV2OKZC0a/WROPN+byoRJ4Y5f4bTRAkr86ROmisLevh++pPkIoCsRUUBW
14ttnRXlYA/PORllXIfdSjHcEQg3bhF5n/I9M9JRbmp+EP077L87kCVz3nfS73v5kUZbdXz34I/U
8uirRHpfaIQUfFI9tiCUY/YzR0hZnmcjdvpXf5TZsKhQgLHA0tq7jjqk4BGk6UrC1WQepXka9V1s
vaeEOOcbNN3IFfQHM1ovA9u9xL1BEUsexouFrnzivbTnYNVnxpbU4raf7NXE82pmALDYWcFAUSzM
BUwF3uLqVVoM4f5NCQgI709PD8LYS4QJWKI7VITBA1+YPjw1fZ8l1KI8AuFqbqarCkj30eDFiE3X
nn+dP3p+qOd5XL3HSZkENx0rmEbhMlDhxCwWR/82lPciNihg/9npWc2JrJ3HrOu43SExwQCcAkRu
/d2gf6o9AMN0aX4JhM1wVprxHGFgzJP3IPuKnKuR7+S73ywcAJVMkAGySdy0jAPUFL0zIkONz5PC
shqCF7AJvnkTzQzOQqeVcEHTGXvavu+CXQc7LuKsJYVGRZA4q+tnz2Ljt8tWbEbdVYCa5c8cveUo
rwa+gAjVv5at0myv4NCC3CAX2pembVTauMQ7x8h/M+VM35ii1FZmVtl32S7ZeY8ZdQEiPlYNZwcK
WU+2KUmphH+/w2CyPpvgmkyC2C8Im+i4wCyRNdX2qWuP3cKf9pM4qN1PqdyIHg61Ax8rCux2XOP6
eKn+KfP+o0M7y+CP0WbLg2BjWzPCpV1+p97K7Klw/F9lWPXyh+Fx4rkGEAddpeeiwwnU76J0Xkwk
Ny0DCPkea4syYK7wSLgikJ+7mAjUo8yAgj1GHQ1N8bSUtw7MQuLf7PqCVYxBpNG9AiSu/WdsWQw4
aSDazYCyQe0hNeCE852lz1dGJjifgSsFN3en/7Pqe9byrSfHLj6CB+txjyfeTi//cHWa4ssel5LY
XFxeWuuqConbk8dv8mdoz7AZu+7ZwaEdnNeBskzRPkOtWJvJdcRs16DKDfhWSIZYxIy21Bm5N8sV
2WM6EY6epfDXeZSthPZovM3Mh7JWcnofmWXW6BZbqtf8kA2uY2DxSM8aXBlrI6sdCWec4Hsr3gfy
xN4IH99XSWbYpLMmJtJlUi90gKY85u2xJyE73cXFUjFXPv5fscdvKPPPmkFmbD8C4263f4AdCusy
5HfkiRwGZXrgSq4iXuPVWFE+X9qSv8OmFcIP4bbAXpd1ucmCQ8l7XqfpMtBuEm05UMH5IiqCzdjc
s+aOXh0q56Est80/rlXOIUX/zJurH9DVvCQqyOUl2pDUunXDlSG+PUGqv6XakSuq/zA1VHtvYKgW
5Z0VMysNVpghd1i+wFlmk2g5W86bDaInSQKLduvyu/qZxrem7RbNW8amU/CpEv3xodrcrS0RhyJe
qeRzcRyjsg/DOwqinJ+XUQ77cfS99t2gN5sDHmqE2jGOVg11eQL5KHP0PfY7HuwP8yCcdVaeW2Tz
oX/32q2nLjNrnzTNBWzZMmRiFPogEYEIE/jVouPWWAyvsWuXkoHU5M66/PFZWT5S6xt+ZpFQ9rhx
teJCKtpV+Ojs7g4odcloJpvYrkUnmLew57zuF/ZDXRGFEqIbJExLPyrT1WgBjKU30V4HQJve3ki+
YqAnyfCbG5e44I5mlFS5NgIaCLykl1YsRLtLHHx443uDhJ0D6T0MfiuJyNTeA7criCZ2hmVZOGuF
0k/5oESw56sSmy+I1JTCRbDYoRTEU58jscEQy8Y77V79fps8gxBNrJRAyq6oj2iOFSSz6MMGIK+o
bSrjbYTd0aHsdZzfIdtNbDFs76cX75o2rnxw8Gb7QaM8FjA1beQlEKICtBiSIVQScq5GO8VYdQ8T
CCle7mCHS4ihbZEsudwLKHYoflWm+Tb5uqt++mJcb3Q/KoqKgaBtJq2HWN1l5qGkPByMRx/vR2Uz
8AvSRuhgKhuQ3NhyzExGfI0zxuDqgncPNrzOTxc0bz3Rfk1DQWtBgrpL/ViwrqquynQEabSgqcZY
wimYBa4JvgWmErnenlh1fAazWFquItjEdXHkkcvYGzL2ya3flDKLKQJ0o9rkCum/aus8JCdJKlcb
FRzdxOVANNb+jRYcFMbvDYq59KgVLxaV14gaFmlCueYBl9HJEFuf3p8QSppyCArlCzOf2vxUH2H0
ja5bEavIWAj/Xa8+yuhXQj8WBNBO8wJQa55FuXMAuBavGjcyBv9mL4cLv2SoCtI5zbSTnn090eI0
/CUjuJTpcPVT6OA69xqCEcjlzsas0XMiFtx04LDgHoq9ZxCqhxoNLwpqKE575guz5ALdP+dLwXuQ
DEgPuicWlWUV32Nzcs2OaJCheWjmF2Y2dzJwJMGB9ReKvEl00DJvXkYFAv+AlI0/m2mS7T//HPPy
MCUTesjfLcQMhCVdSrtY5ECrO4LQiblpDbGW2j2t3iOl2hrNE392FX54mcGdhdrUunbWRxvi4mQm
pXf3kXlsQhndeup6Qi6gRqe2/iPFcFUjqtMoDFAJDv640SOJFju4lCSVV3z8DoND6KRBvVAAVRQI
EyXlWWx8xum2zS9VdfSxHoSgiPUoeyTY/x0MeKXqKt4lQf+op6uQAtyBszMSy51oJnOlWd7MqEU+
B3jqRFoueqByZNsvg0Z7kbBV2o7IQ7dk7yZIhkVH2kFDwhbmTt7fSI5a8M+BCMeqkI1tfWgI0Erq
e0qehM+paBvu4LsRM1vovy8960YcDzCTyMxBv2Kzh54ikz0WiyHMfz3Rt3A96R82ZEhtu4lIKm9l
k5xQMsGIGs4wehy8TQvZo6NgzKITfuWU8XqUP6FpUnZo6F/QLY5uNbIqMSecL0xclrgrM7Z8cgxR
LeLyxzrFCHWAo2Dig3WofjRgpJDWeYSO2MhWEfKubHgjJWYzRbchZK/KxRGj/8FggLga65hmLDQV
az7ZZ9JqX+GDnpGZ7aTuIMBM0LfWX6oH86Cq4xfWFVG0TUk8GR23no35D3/8be0rBiscllev4hxk
cwufTGZXR/lQvH+pfYC1uBjGR+ddE/VDlh8V4Dy6g+mUZacg+tS0a0FSpc8LV3HrjQMrSJYrlCNQ
CkYYWQHnDzPDUku5ct/wTS8i9VUkd9l8TtG76hxr1mij/RSodVh5Rqy6jdJb+GA+XzTm1BrnY8C9
RTgk+0NGLtNkn9KhXAdMvcL6OHvwC4GKq/qNI/s+zirZgAjGNPx2CmpGGIUZXTXEhJdKPQvSZuxr
n7QvfT/fYKA9QHTGzTmwiz35ok7wHiGW13R0hwp5TAFfgdqgS6NNwsywwydG9tsiZdCooe4zsV8U
hg5cZP6F9k+Br9/puGe0fDUoyoq9AkxuVtFmwwSTvqWUGxIcuDBU5OLfXcWKrG58Tmz9kPcli9vy
rwE0Z/FUgCrjooagrocgrMpV2VYbkN2rEKHi0FHUhB7SzI1RHftIktIW39XqOyLCMSF+qKreysYn
9+dGNojRbPph52XFOZQxXh37RbCcKnWa125ckTrNOOczn7/1+cOo29XomNwFGbtw00GxOrdVgFtC
BhjartAMfhENUNim+0v16FQb6q+Cmino/xeoLFpml4r9qptnwgrA0XDBwAwx9Abh6YCXul0mqBGY
mpoONjqXay9ocN+x+IgAR2nhD84IwJrUTAH69K009hqbAySpnrx61rvdHWTEcduvZZ3sy3eN2mZi
kZxjfG0sY+HHn1b3v1mL3G4FdM+RfO4SCWFX63CMiWaJIzekcuuV4MWj6ZmAAzg1psT+nsZcEJuU
aZppsy+cyDySFH+sNQ+1OveGV2lewt5hZwwcD5Jev3bQ0HTpIpXfef4ziRj3/wSD0K3YLNfFF2rG
kxK9B6jPlQ+bko76rLLdFo0v+s/QR1jEUnSrVjxm+6IBCaTvRENQknYU/j/BvrpApSIWDOkuhW6c
RyN9ZqzqaERktmth3SfI8SaV0ND4YARyDkFYCDSBNrYdK/+2itFthz8wMzHmiAqBGuMY9vozVV4/
KXLdiZ1t6vs4szBc9VTuOr/smQ4GOICazK4gVg431fwmk21C3gPAHv9L3Xzp6G5IsWVVvwPcojM6
HPp7pM0Y1pdGZ/hmEOC78VncBXh/lrwEJPoE39Z4oUDWlLfIxkjECMRGFZN0j6KE9iAeeRwBG6PW
gpU7xzkxAfDSQ9q/OlqMMY/SHCGKtsx5mmp+CWr4XtpcJ0Sb9xlCWRtaqBslX4if/fbWFVdZAu/j
Z04WNnIALHIvjYUdHq22ZGPOPHKpq3D1l73zjpwgyvSlzkZ07XsPWwEaqC0F57didy6o7ZeI4RYc
lYBlBUdWbC8zSFTBNla3gWGCPX4OHuIzKJ1srVjH/Eie9RI/Qm7VroFFkjRO/qURYj+TvyG+Oybd
Z8+ndUf9WvFfpbeR4iLGfVrthr8UZJ89KosSucjcy7JlU+sLWZWoP8i6OuQZGvTLNCHpYK/mIak5
0TRF3UbFMNQx+BtCpgbNKe5/pFECI8Y4sLc0AqNVvtvvvGAvPXPLEirW3q0Yasl0ABO3BCGJGcoy
rBcf81QippVld+tYpZ4iMziFM4iasl6NsPQ97AEzSaQzNsjfUqSBvsi3lvYIke4PSb6cv0rKMCVv
8DFF9wZKoL8um+PY7hSbedI2fWTKW+t/zR4D/lci6NJXlbdLYWbVoGGmVyV0kXL67H50HoErPh27
uFkh2kmw5hUZjuq8AgSrpQO60rByjMiRCN67Yu48eqhVcvYfI+PomI4388vTFM8LXXim9Shc1FBu
gO0+wXtAft2/kSag6dpt4yQ41Zk1qQxjg2TLO0UOp8Gksrz4ebtGdJnwaPjk6e2Z4o5yPQcSAJAj
hqoHonPGtBTobkZYh3BJ83LibTKszOSSEJnoH2ggSHWYhcgYxX17g3KCPVPfErhqo8lkhjksDQb3
DWDN17ZYw3wx4jXEJmwjIwuYYjNqrqaj23gqON3vWnnOtUWBtycjQsaLYrg9d67QdkIV8cW/09XR
h2D76gt3YNHCDhjfC8oMh7jnWv/KcZEWzdlst1V2b9AEDL81tXZVchnVb6S3vdAtkjWQGHNcxnfH
hH2oJm4LYjqa/JiwyK85sIX1P1501D8mca5r9hTaWvOdA900EzrJWTEFaynDZVlNa/TquBv0QUEh
89RogeLobYw6N6+ufsIWyd8WhGrFbGeh9abCWw8GlcPZ17Dt91wlA1MdvK7NTbB2luQT8wFqfGCS
oE424ynj4kfR/U0gbmsY4TjeycQ5dcOqMe4lIv/Gftqiovy+xP6hCY8WdaCmOBTYh0A/O83FsFiv
iL2TPQcrWY500mbxoatQVgXp2phbcUKWOXjFxHdn8MqQHFP9Wul/AWsJRX0WM82+3zlYHo30n2xT
ZnAZAu4j+cxkXUc6nRh/oib2qviXFqS0wWWgXDrZ4poQyYZ9O3zL4w3RRUxhEPJuxqjYMaVTvUuO
HiLBTqVYPw6HxEgzWdX3qnV10MI4QICZo7iBLAbC8TWy3Lb2l1kQ33OC29TLEB6D6QPRQOjME/XG
qAgjk0vfIqbUeW/Hq2+cSqpwOPLulG3gsWBm0g0cekhVZ4Weh289JUT+bWLG0fLiMVPHS+0Tphqv
FLNxUW92kAhCpuBeRnGMdwuVmaoh+YBlrf2p4Gmi3sa9uVaLbRiwnff9nQgvQf8do/rXCo2SIlrb
BhsE5a3hIFextJr+7OVECjAzqNl8tNFZJBS+Lk6zbReeJu9mV3crRqKSofoBDZqfGZhBTkbhSTvb
sOL+8uU8R4KbjsTjN9SWCblI3pvZH7sM6RCCIMMBKoZSPZI35d1xzKXjf0Tkdpa8K1JZoNMij82U
2DYXJQu/jC1FsEmtnQV5N1e1va+wwDZoLHi3o6utvsYgGyDpuI0yEercuEkNuKtSmSEDmUSAZzGY
VfVqXUYVK7Yfm0YIl/6LhWiB33Xc4EHlA69wlWBm4E5Cc7sCtmOiUTU/JAifcNh65q703oZhL0vl
l/35PaszVtEmPnsuEZIfBEGoPkcBaWob0/Y4XyCA5cjgFX5oDb+22Abxjxp+tKzQBmvctv0uq3qa
0M4lXXPdaewlqOVDfBc9g8GC0Ik8hcrdpvVnpISYn5xlEl4Kx4Y4aFhI05lQqWa3sTVnOz+9xWfN
bICIcrTKBdOx6SFsGm/REU+dvk3shrX4X4uwpsDCk6KCkRn1BlKMxEPxVji/dneMhpYtISY2NWCF
46wQd/4LGcN5anBodHRlPgM+D/pv1R2nZkRZApSfiXiLscI3CCwDTuM53FT6UO978/9ulfA/ejHf
M5cW/WBLiJaSVYjr8dHUQ70u0Z+YGj51bt6OPS9lVyzr9wxuEv6AYWuTg6apEiwBjo6Bb2MyXxJZ
rYvpaTLnpVz2XydkMQ5xQKoG65oSEXljxBxf13DB8aQler1DALO0anMTTjCRoNuVjYVeep6NPMIJ
VHdgrXyD/FD831q3rMTdGIIViYS08s+Bx19jOtiRC0f6WWP+QmAA1hEes5jw84htTZr1f5jgGKfV
3j3w0mUxmO6YJ9hPrJEgaf3TwNGasImy70rOTDZZ91hNUw6PGMW958PHxOnTDMwfQRzrCP5Dm1fb
2tKOUZ2zdsW44vExY4ZbWA1HUV29K2jSKqzhrbez2i/uLR/xS46BIcmIa7PEM2T/BRgNV4W1mkh8
R2vuEVyryOKaTTpJ0uUbztp0bL5LE7r/kEMzyLEnESqIKDIOvaXS/BsFoA2pH3zezsye1cM+aff4
Bo2UzhDTA49sWfZu0DCfZ1cRcZ13PDR5hUfc3zbM0PvmX9peSAo6kyC+IAP7xcL07SCzMqrxlJnP
GbIgnEOCjqCfPEy77cJOELo1Mbwnh4AJidTDd4KTyXbDKr/5g9c217di+uxyDJ3Mp6rUbYiic/Lx
gdGAtU4204xXIUIjT2VkiRM5rpy9ne4FCDOzdNZtEp7Ljllbqnza1ai9dEBrrX8B61EfL2bKACvS
FzrYWiVCVJ/lbowp3ek2ZnboUFQM6VaP2qXNqyymjY9ue8yPCtIRh+GdBso5678LOvcRjY3a4fQG
EM5lzs8uV612hr/nThUGX5IYLIjPVQL+Or83sN69+eMd+CdilOnGiIBjbJGPnwoE6USWv0SO2EUi
JUgmWmRauksmpitoRdFP5e2Dj2FLuB2cKy4T1AW66q+V9EDuDeM1WOZFOWGJmamc7TJM1ENZBedq
xP2DTaaF1GmazUbtmf4aGSVvdSERcqPNdl4tuaXWsCkwiEhEjTmLW625mVyPjkqz29Hdl0FBvphC
Iv1fOibjS9V25zAg/hKOnCMcWrg13KKlU6dLOou1olMl0Yl67IuorbqW9VhAJWk8PKyFXs0pGtrd
Ui31A/3/axwwrbchOxxb6NQUUUsH8UPWFgudNlXBUpASfzO20Gvhupk6WNjGXio63HYMV4CXWhjX
uq5sFTrflgPkqffrVnO+eppUj2c5kurfxG6Mu4Ntq1zYmrFkZ475ZiGwcOc67YEev0dG8QxoMlUW
u02qMbPo3AYrDsrLl677tWD4TSWFc1BCi2Cu75tntY+WA7LvBKEOFGd3dmYzx3N1v2f3Sf2grpt0
1+bmyoheLcb6CpGLyfhjhNB59e+xRPfxz7DB0bRQr/Xo6KBqVqzkMZjDx6gcEfYNGtpHOyHKDYpk
t85E8SRVBFl73+NklP53Psb7zndmfewyK4pX03ptcgMyTg0cO/chYcD4aa5O9bDso6XnyLc+nYr8
qwHPoQ+ru7GvRdNfDcTeHld2zT2so7VrnzUaKwJRYnjX6aO3rH3oO5tUr5EFcKql4zlQnJ+xDKHn
IU0ekMRUAc7Fe+tg1sype4E7kQSsGcgltdlKdc87hdm2sQsba9NHHpt0lA0l+DiSHjDvosxvcOqF
tD3yB17rIo9oXWdRA9cjLGppRHS475r+HjOd0uKv1mLUHhm/hMnSPamAbVh2+pj6wnoTj4TnNQH5
qxH9w1nluW9b4Au4O3L/34SY1/PbkQ1Nhb8cNFJQ3LQMy41iLFGM4OfPsm9m5UNJOGT6Uzn2txPO
Ei5CW9R+KVkmsipgX+uscoZrIxa2vkZRjQPNbBWCRs6tVfG73iiofXVeHp0xRd5nt2QO9/Qo1wjW
6/pnwVFZdpzBZ9aYgvVboN/BypfOoTCoXKqHgzsoonsJ9nqLMIZAgFwyf/6IsIfrvkcECX0w2++w
9VmHHR1r3mrP+qIe1fPvWH5VEqyqf0ljxMA9VmDO6zkaIx9BVbfgQQgDUpnUDZYL6552P6LzBaJR
hvaq1/S7Ah9jQkAFp3vZsa1N8auZ3MteCtbTCzcT2+xgXv7yYNT8ziqwfiIUDw9TQKsJyOo9wl65
iTLw2KV1mMJoB7OQXLH55SbMG/TrOa0J//A4KiM09RLHnu+AOeMqcfzOVWeJLaIc9uz6b623LzhG
S6daTbn90cVDyjjLWlP5kfwWs2SF3knmmQlrGo2qY1yHgGEBg9/JQhXEw6hhlB2CW812nb/Ic/nl
DOo2bGCB81wzkcUwv7MhEFUNkHPxLukLa23Zo/Y2SsKyM9g594oskhqrYYERqWw62JfWS5F9TQau
Vsa7te7gdiMYrahdE++ClULYt3cRDkSV9dCQlm6FJ1qk1XY0IlrWcKWw2C60fTJePb/Z1+Qnp5U4
6tgzZJ4sUuPoJekmJBMdOt+n3jW71NaBYLRkoe7iOXjOuBVCYxWILpUBjdalfwpbxVgo3DwQ0dM5
Snhf856VBiIv5EgajpiesWMYy03vZ9uqQz+vj+sUySS5MauYes9E0qjZ4bqoIWtV5efYWW+JOSLS
+s6ZQKrAay1PW0TNR0qOXmSwfuawSpzmRj75Umfr3VYaa8/pBNDtJWRAUQpYCH1+mlXxMZC9nIED
yLobxA+CcF5tgya5YZvYqEsuU1KC9b1mty5YgSq/DFo75478zGHJA/VsJW5D1F5Uap5ssijqmnXl
mFvit19kUj6aoKeveMO7B341WVlULXlZrlTZbUeKE6fxIKc9Z6mZQlVok6+oUd112Nbiwt/25riX
wl4XXbYu564HZh3lPCkxZAjYvB3syIkjjsCsZ7F4p9tClSLcCGGh6MPX0H/6qXo2HGTAzPSakZSl
a4IWoKQ+TMebJ4jKwUOFz3XrKODOOLtGDrQI11/maU8Nmy37ibAl7JN9mUb2K2l+bhbnrvc/M9RY
UfTyondrWaCw8MjLnfJzxGBLViubV6xQ/rXpRZoR4Gi2VASa9iFgEJyBoziVNePAKv0b4sktaJYa
1ds7Qbi2k+zcV9muBM5g83H7HBAFmKOsekdxSjfQ3PjwIzRSEtFc1043mR86SQlih+yuKaoUKGR2
Ta2YOafG946eFZ+t1l4mA30bEYglZle2PVFcrYdSdyMiChMtciWiVScWrqZaOz8Eo0YbLBgIqNwk
mOAtoR0Bzub1q6SQcB5RiH3UM5EQkeVQ0PRUfJs/LHNsLVz0+PBrZFusEBdDmZ97nJo+QJ7MI7GB
raEnWQ1QFFtsN7Ymy4OiGNAK4t+nXReWILIkX2f1zkbPmmCyKmBmGbjdgXxAOl57cGlMCx5L9hbQ
oIZVzFXPqIj7KSvivU0ylVX5RwpJFHXeKcTsIrtsFYTsqxR/o47Wpm6KVUFdDmwfuW59azzlUeG+
bdgKDBigJ0YlY8pZ7LUrFv19xyxEBHDm1JUHP0VkPe8wW9mVzv9DLNjC0pNNIJmr9N6uIO/INCE1
8U2ZEivZ02zIcED6yWcQq7wj+O4KdOQ2ZlT57ZWfRAh60ZvKxCHzxdIBxZABl3LyDZXROvSmN8ck
3yrouTvTpY/V29C/KkBhAdv8Xrym2TIW6PzgE3ayXPQTxaFnXiZDYURANI0B/AcFx6wVsUaGXBk4
Lh0YsdO7LYNXr/M/GqI14xRdY1rxKiB1hg3hAf+oEFYgN9jICSF7QimGX0dGyd4wnR9dfsU5VbWv
3B3dPPbqsO71AXO6uhop/YdAeVUcgima5th4f+34k4bLhssx8uf6SN1bjgID7bM2HtHkrHzx25u/
iuHdBP3FPK+vyz/d7Bc+MokhEcxj9V1p0+ck1QoE31LHaSKYE6T8qJp+1WCTDymbY9rJmCMCG6/C
DheqG5C9Fl1cDYGYfR/WH1kC1kSaVE0bmqFXM3AwhGHdZUpcOwmdvLeMa6AVdj+9W8idOkyjrRoe
R5wwRTCsA4XBZil3qt5siyTYG+xVh+oh61M7sPkRjAE9T+LIZo2K3cGENITH6oQDb6MKBemGc4UV
CGcbcyWlOIqGTSq7g8/u2I7xLIQYZzUbM1FGRoq3tdB6qALJaJvxl5J6VSXVv2kcthaTFbsr1+aE
Js1quS74tEeyFQAhAEQ/jF35tOxkF9nT1deYoVnhVmIDz6Ewd4J55RTuO3TTYiRb1QTJYMZrWMzr
YXjz7fGVoo8JqVjFDsRaHSmEzOFAhEaGfiHBgW7vHFgzAvO7jwWz9cjPyCswiwODIB9VKstZBMla
rAK+r2+jeWrpmRNieYWX/dWQ01/ySL/6LPlawktqJp3JVK6zQlxiJA6toy2G+Dv0H2zJ15aCXQKy
Y11WqH/n3QOsmc6EJqfvK/60UmMdBSfGmnPfsHKRnBE9It9+gLISqEjK41NdhK+89KdxCt5sI+ae
0MxsMahPlam8Vj4ZNm2sHPgqgqiCHVWKWEspf3JCf0hv3gDv/R2LNQxuN0DkFzQfdIJUr/4LhT7G
ImSm5z6g1NZNFDEZKCM8tbiMEoj3kbXP1e/S31bcjTxze2O0X1Xi1ysA0enAJzDHGdIleNO075zh
p4kZ2GNvi8lnCcilVH1OSRC+I3WLbXw2RbjO2QyPOc7WgcWS+jJH4tQWtxF6viAqf7KB/E6Tpiup
E3fEdyAYUncB9QjHjw1MTjX/esZHyugfPbgIFaSDIlTvQp0pnrTUQOMMeUeWi6c0Xmig5puW7hQt
gYE+OBI/BoIvXwisliXWDvirUr8MolrPU9hMM9s1AbezGwtsnQ/74nVo3gTe2hAekDfu1JJ6V3DZ
F7Bb2GweAt7UsjSepIM8EHFevQZvjpnOh3YITS880OhcrAgWHou/Rl9aFKoKwT2syF5UwdxKY2SQ
Mdz0An0tFPU4cB6HI5jI3voLs3mFyxczsEBI1s7AMj58ZgIDwr7KQN8OeWdU3CHNb6XDfCkYtxHr
VwcTbxplO1+ymWsqds3poiEerMZxoJjlNlVJ58NjOvb01oH1rWX9s+K4SRWNgkuif9OtZ1IicKS+
zmN/Zr2wACv3un/L4JxkfndJJrmy6+DdB+po58l+SOtbx8ZAjMlWqXja5gyIEr2MHj/4Mvfa+ldO
wzGoLAZCxQLI/irveVUbYqfg8WnDuOrZ/muzQciy32RA4zoUuwxQRJkgT9Gd3yYxQjSrLbAd60YM
YYinTfXSZ8VxQxwBgvJwOsgYrB+fYe4Lwr+yVdE7xxavmJi614DCexrxTcXgfwogebnLK7O1Bh/f
QjOtyaqnYGf6rZrCFfqzkVRwqo//IOGBMGv0clol3qLqitHMic1t0efo1SkJEzU5k+Rwkf1XkTz7
btqXkvOxNA6OLrh7vuZAFwMoXyGX6oDlD7SzaJz9NIxbqyiByTnqqm8YKwVY9v3OIS8AnaJooBKl
pwbKgpM42B4om8vyrmUIWrJwLYjZq2OkETbz06bd65bJFeKTZtJSqNE0GChWvS57LUZzYwoEvyYA
otLYBelTeEhR5iQR4hBay7nn4JLKfsRDMC/6KiyITKRQcPm64cbasZ/Mp181m1rXT11or3V2jkYW
LFRR7EprcGXV7NMmRwaExIyR5V/ppfu+5DmcL8G+xjucuJJgK31kIWKZbl9Uzz7+56dfUwPcpMxd
IN8cQ2yZss7VJ3+Xin4bxtPFK4qVg+6ZLRCT73ghJ2xfOJv16aAzA/Naa8XFjL4phW1E1KX62TiE
qTtLGzppKayTVrMnicWmRa6SJsfQ4zLxOzJ8f3goMPSQoAfFeJhooaAzEufOHWyc/AhMJTT3zje2
vQNLkSVMDjGkVC20OYwNx1jjjO1vNjv/nnyWIAzXGnlLmCWkNXcNs8sV1nR2ToOClQgLwIBEW5H3
uMucI0iapsuvHuJB7tr7WLfLPsNOYPjsRih9K4BBk/KV0pVqyDClXx6SwF5Hkfnt92g2RL1R5cSB
uLKj+9yDRKJ+p99ijZCwbGtRknwWKOMGxN6T6HdFWCEx/vUbFPkWXs1ZitCgfVGL7pwK7CmqOOuW
vTaqAifXsBsMsPtxQBoE22/FUo+V42093VoZXX1TVBPjHOQOJqrW6GNIO5nKSUz2ulXB2n1kardK
Cg5TlIoJE8NOxVKbb/waJSwlt1FWX2n/WSGRzpx/BqPtNp9enYn1tpWvCZAjyTlJPmNu5CAcMeUM
wT7oGdBGzZdpBveC9fsyMVssPh4LeKn2sw0pxgAtjKfVne0iO/pOvBjSuzVb6jEl2uFBlMkuxSHc
sQECgsCEjXet7zkfzftMOsng/MXRJi//4+i8lltFoij6RVRBk1+tLFmyJWe/UE6XTANNk75+FvM2
U1Pj6ytB9wl7r/1ezNnJ764OBJk0n86YPXYNnobQGx+KbMbSiRMA0bjtDJi+1SobKf8WsMAQfNRI
Bmw9PE9TefIH8SSI2jLj+tVJmJGN3qZDD3Q3mfAEgbp6A2pICsvILRfH/3xLkhmYRnmz/AYtY/1n
NBHLvoE5UfZjKUn5N/DQae2CzcnGd1R2JCLFzIVUGjDscNqIKKpol6WEKZFo6QOvkHW+M9GizM2l
maqrbZFzhfqkysrHUMAh8M95nIKvUiUReLlBMeLc1+lvXPl0s4j6ErY0jVtsmeAdRxySvQTk0lhv
SckUc1KL2hgIBsRbJycKntWGO/5qh2k6tLqNGemjOXlMf+pdPsUY4gGBd+LcKPxCoVxHQyzQ0VCl
zeE5qfqbgwQ442gzzO4SB961ztOLb05bkbv7odLcnxqHhU+EzYMrX+bo0ZgoZ0b/oQssrP+4CMr6
mkn7NCXqEODemtEYK2E8GoGPVZLBMHGXdq8fcojTbQKXP5zDwxQja7QBWy8zZ/IXcgMLJt2U0epz
DFk5XWiBQPIgRnNRl6d8NFdt/x4W3S52uSKhxw1+u+pIRkw5hvjzWDIh4k6K02JEb2oTsq/YUZ8v
iG+Loyve5bo8uIZ7MbishzjmqSftHIxUWgKUJCfIHekMF706l3xmo+c1GUyilRhnCrzEXaly0ZKj
nbMzxosdZnYOcCs+NObvRHCEYK9WZOYhhIKSAyyGP0OCt33QYto3Bj+yFJgs0J+58C8iH2DvlID+
Gq6JH8RXqfQ/RHh7lbovSZMqpgv0Yphy0acOKByh9mohX4Ml2jtDrKmRUWVLH4x7qQuHByo/tBaY
y9yQs4uP9augT1OL28Vgr1FYzqcwuvs+ip4Nqf44Sh6m1r1Mmfzn+KiCKrSZJr2iN0OQytmbSmLi
+yAUDHoEw0pN31hyQ4BSBW3rz9zbQWrzQutvuQiwVYn9UUTeSec1gN0A52LSJC8MktexjPFmAQu+
40670zXGofSzt97b6amp510f5ezpCEsd5GGJb6KnvLPtZOv7018Xt5x6lKpN2xDrCRXdqqiOuU96
SOiQyNHAKHrAmTSDPCsPVl08t/6bsHliWooH2/EBKsNHiqAy+UhERkVK7UDnagRsw9M2uOUGoDyR
HXvOqgm2gz/EJ6ewLyWhO2CaHNTs/OYpIL4+bj6mWrw6IZHYtPtG6R+KzgFBArsystxdGRh7Bpgr
auy9C5UqC8ydQSHMeG87iOE5q8Sy3sPBgKGLE9co1DHNJhYYHsOmat3F7DOL7kmx4NsmvPnVMGwn
jtIY6cGknIsCiN/58kt3w9HyaLVLdz0X9bmEm2ez/K2Mf5F8zonDYzyLTxuTjqiI+p0R+BB9RPPF
wBA3v4Pa0+jANuLmrDIcnXX2rMnycaUksLU65smwD5rvgTpfq3nV908etQ3dCs5yhG9dfqvxb+FJ
BUTzGsjxXc5ogQZiz90nut4PiacvtcTOxppsFDXTHgX3GHdPDFeS+9pYgAp0WH16H3dIybJF+LEe
AHVGDplgXnev4vqWZ8OTV1k3o4I6PNtAScA9mt7zWAxfbqz39bQPsEc2rbGuNTWgSwKHEX3UylvN
7GYDBg7mgNmTMVU2WcgSJr7pzmLaUPymRkA00uITMNNfwshv/YT/XFvBy1D3nwpu2V2iFkC6dYLF
SasUwzWaK/uGcPbmZ0jijRFHn0uJYqFXq20PfFWAe8v8bHBIF3yAJX5YaY0w32Y8OE39qLz8aJFw
JPzoBwL8PYt4uL/xLcQcoh2+zWq4Nrb/2NhErpBrJBBVoxC5cjGMTLKYaBkoX9PyoXTlzWKul03K
YFIe7ZxWntyKxM+a9lAijUZm4hrhZ2ujrTbNZ6OzzoGNg22IO0KO0p2NJma2nYtTBbs4yXYqREqE
XMcdqLQy8QzEH5IRbDImNpfRZLJZeRwOOmH3YabUEDBvhGqfssbZWmbwIhsamy4ft62OqREdVGXk
rZTuZ4giAG/XX0p5QgTJ1dOJh4l2wv0Mc73MLJdaAQlLbBD4HgGojpfsIZ2aS/o2tBFqI9o/2b1Y
Kn50wv5poAlloAl6UQCGGyUydshpfPY7BaSpY3BHL/xQIgQx84QpproP+apro5zvxpBQvCCWdIfF
zuq6jUdNqzLjytSCmMAetjBWwGl4k4qeGWN4T4Ofih7IEmVf7nIodllCzzK80Wv+0aHiE0Jh1tQM
xxqI+SjkmTwyo/ed14Z1RYHvshjVr+jZfQpyVJp5NRYoyePxXrDrNOAX8+HQLJeHKRm3XhVuTMfF
Y+hvkjAgnBpYBZRZi3YFkfR6hgBgaLH28P74UF4dpCoe4y6d+k9DX/TrMliiwdCq1OG7tMEFUnZ4
SrF/ar+4Yb1VmQQHbTX0FzjF0zHM8K8vSGra4gWkrWLzqS/Q7NbeBSceAbgRfjIJGOOf0jCyqveq
qynZ7PvWmU6q9k61mi91WVzLPt9FJdwx0TqH1H5OYAHZHUJYj8EFEnSHbexqagUCBV94eyYjjyqx
V3KZM4b1mYX3X1GDwfXBbsmUdLhy1meUnGjsy+zSJCDUKwIACiNgT4XwVXJ2bmblPPmcs0kkkVXW
eEaxJGO4KzMIVRI1dOa3J6Ptrr1UF8LutjWlBNAo+70ukEvUmWZDb+Qr2Qb4cT34GmIj+4Y+1a6e
vIFp61A/MBW74HfBKGC9tkKbaLI41n1N7yQzj16y/OpsrybjImBfazZH1+jf5FR9h9mwnivv1Nnp
jRE3MyXwLKRMAveNt7jff/qQtX3XEMioeA0xa/MPPkQE15fvop6Psc7/qrgk0Mw45WjT3drjUUiv
To/0n//I8oKJVKeireUzKirjk0tJlAXIEhuDBUTC8F3hS+SAJGZEQHWbyQtWOQsnE0tanFDSBpRi
Ele21UTfuqzu0ffvW3IMYhs5rEj+zHx4rAXgX2nMOytHwRxOznMSiK/eBZ+ZIeeaKNOS3kelSCUN
anxqmceQJeXPXng3aiadFayYytXZOjDnw2APxFBjKnMVi4YQPjF+ngirWtNVFxHVZ28s/+V+T943
+FgZ15tcdIT7uc22GogYM7JjSTQx1408UqfiakD6YQWHip7Gaz8KtIFqjh9aE761DwmL+ZZVkFxf
hCvHz56b3NwR9kuBD+3ZIbG7Ue0zq8ONgOFNwBKupMR8LNklzo5eGxbyIMu7CJP6Uk5YSkRz4MND
RGZshsUZlWu1Zbx0GmZxiVLkMhSsbdWfhWk/yZQDv6zOSR5uy8r8lxvoehrUQIFH0LpQMa7wehtC
M0Ryg1fUYrdGjTIE6Ih8NKpMswQituLqIiy7m9iHlj6LNqZ5CBDx3s/z8+hDDlSxgRHfDLYz1fWI
UMrK0pPvs47K2fyZVoOgeHxK2+6ShU+WKA6x2Z/S1PkhM2wjvexUm1zIjXkWHatvmzArH30ccMq4
jlZjUH8kYfLcxBOqNPc+D9nTTyzUib5FcwKgAHG4U72X/vy8fFRyAP5myi2vAfZYrD2srXJGl3E8
YrSN/7URoIXakA/a6B8STJZGyBWR2WcXinPWz7ssCelgBKaX5F8vwW0Lx7Yx+I3UbGhxEnkZDfdZ
sccyNMsSgbNwDCCPoKG4k0XBrDugT+oFegQKLdBr4jRZ5s7WKIYmQuAcbpKkc696yrmmgKWM5o2g
3ruqd9fszfdeQVIbdfJdRVxnZWmA6VQxKMh7bb1FIQJ99snEVId47XArQRouvfZiugw2JGa3yKW/
HanTMV0Tp9i566TGjDKl5b0yMUJ3Luq8rscIWS0CWJUc58B/KTNC7bBoLh4nRCoHhcOnNa33xhqf
tbcoV2S0M8N50w/9p+8Z/NnJzveTSwFvF92itW5xdcHruRma5bvynKcqavbdDH/Lio+eVteZz126
qFJKYNCJkyDR+Alc0Ffp9OTaAXWXqFjsFS+6ZuTqhZRsw0MRKk7A6qrp1TzAcHZUPek4eza95Djp
+aWcDRZR+G/q/KkEmyAd4BesrtnCMFIGW2cCvCdyDjsnAAasI0N8IJyQBheWDPqs/uZi96fr2gbx
QnWX+yBzN/ZQnF2Co0UINM/U4WdAD2JwyCfaDSHAodIchx8VvHFmvFuRfrICBsQEhLjWkzN7q1TS
hQ/GTQNFmihNXa+9BjiYvEq8e1P4mDByKwkGb+hSUAAcRHsFM4t9ot3YzksOPoWrB04V6yK0gWIy
LvOImKLnialL/yVleeRhTfGc5g+J1lviZ/g2X9xBXHHp/NmcxDJ9Ylt9aTL34I5w/dMPt+D9RA4i
XW7eBnKwM9xbJfqXtFInyx7PBBniLn1xrIINZ4q+LPf0feYvMS+oxOOUPAHSy0KTYbuDCFRO303E
Bghvqw2txcAUyAb4cZx4qHxvNcpXw1W47gp6aXBxjTj0IjrExq+ED9h1cj95QNGFVhSrUCBmxbfb
wWrrg5dGvo85H1E8vaY96mimpBYgFlmQooy5dHQYbMmEnBGCmyZucT3jqAtL6ETwQvIKEAao6GXX
MH+kGXKPyPtzLc7KCoBVDiqQUEHA6IGDG8z8aumGBzzu+TARPa3vZQ5qvAvPGB4v0eB92lwL9SDe
g6a6a+E4DEH2MlkOie0/Qytf/BjA9dDBykQOzK7Iqvqdgc/JT++tuceBhJXMDlFA5IVkZlocpWUw
ogoXutimJhgrKAgE8QiHGbNzZoKMMFpzb3ga1CKrjJSw0DGCBDVTqcKlfsha1GhukF6HWF3cGAmp
pV0SkjXxnOzg2cGgatmJVJ1S3LW+8zMvyxbPe8C3QX323Yzebx50D7NcxtQoDIrEDemI8Do1zFOG
4WdC3Dz7xJynhnOtg5Zt+rSOIEPYrElgTCt2rzbeoK5Jf1VdIZXkKw/1dCF1YzsiV2Paf5iQXncp
yQk8ImYXvIGKfzdacrHwhUnknaUbrsIepGqluC/Kybufe7S2XcVekXFBzsB4nWQQ4BxdEwEwEPFX
jyCm8zLlLKzA3cBtN4zvIp6QHYbR3p/03ky7U2hyKAuD9OhyHh+MsQB1pKjSyh8j8Mz7qmZb5g0Y
gWWFVjSP+cF9qMgbrLFtmGp+70z71hbqUGvcs4LitlX/MGzckpoVK/N2Qp5CdDxF2xPBIEOkLP0O
Oyh+qUL8ORNmtck3PlvU8JR/Xnm3PBgBPQ5qByQLIyCRqmewadnMDjgib3OliAz07xGU4D1I0od2
wYlZDdsvc7g4fX2zNWN2RgJgHbrTMEINGUpx5KahR5kQUA8eO4ZB5BeAYz7wCLDtczl/G7J+EFVw
qzOG8k3D74zy75qV9b2Iq71TE27tq6vjJkeDLHW3y18VOIYBG1FJzBqygPDDZRLWUq6rwQD2ldIj
Bw5U4MLzsJnhuifXb4lpsOC92R2fe9ZABpjM+jAXCNANXyLJt8+pWT6FcfMVopAffBNDhI2fDgSX
B7yLKC3PJju4SGkwrOIXBPF6zv8Fiq/UCI7AyW7jUH0xOXgkBGKfFVzMffYDD8neat9BagbUj/0R
Y23ukpAlRVq4h4yL+24IvxwAzS6UghaDlu/Wv55jvet8PjKFvLpjvYu75LkO5m0oRhJVDWZdcR9g
TYuPeWFSDRm41MFTESSyirLu2W3Uk+2WD40EQEmliiKF0GJUY9lMFDuGgBGtR8jVmQvnM+vjdVO4
T1mL6nmiSphAQmX5gKoOVepokZsXkHtoYQ8NRPMs0vClEJCpgzp8dkz7hXiHv4Exx6gCqKmQIvzk
AMDj3pt6GGaBPraueRh58eOivI/r9sxaahOYeFx94zJEwSqwcJ6b3T5KYd5lnN0U1dhRaaE9571w
AJ10E8FoHPB1VDJ8djFxo7ezvBQaXoZl2oZ+GNXksRvRPpfJSZj5wySst7wiGk5ZW6IPoFEtKEQQ
rrbPBNhDYlD37SXUmFRBB6ZWth78BwsW4sjsxxVLCIPZXnUod1z322T0Dq19HFzXAjJSOGfPgtZW
JY9ER0+rnpyqrtJbMRbkaTHRRJVqTejPXNS3w9iSJzFl28l2CZ9Rm7Fo7u2clTd/TRJak0ddwLGM
bHOD8TMnvgu+pRiXrqFijVAbeum+CgBY+mEeQMAs6oCq1W9e435NQ/dmo+6ZrOy+VSCLQy9BeGRS
NZGN7NL9rcUEuS835mPfWjc3mw+VRerOZKG0UXlLRKb70+vg0rX6ebTAr6rK/BDKfg9KesBmAYQP
qEo9id8rVDnHaY3ae0zlXlXztpUsa0Va7iOMhGMZO9uh9eZ1mSQvXSBwu3HECxgN0fiSTcWLrcgS
YU/PIRQYC2mGU0pJfXAT+3PI6MfA/T6kVORbawi3MweRZzhUANCcmEnIjcRbcKes/FvG3s//E34x
v6c2mbHxbPyLQ++5NkO1kQa2UiIwD0ExnojoO+fp/BWYEQKXOXgJSnzqXZscyVbdjZPzyq2HAWqE
cCYT/00H02c9x1fme7uCxMhm0PuEPg1RpX6CchSBMI3WuqpGOPTwjkwMy9Kub45Xvhhlz20+jZ9W
5xf7JWm+bwcTxdVwiFsO0yFY+uoMWUc3Ms+CWszWhTFumZcYFM0avdxCrqvmVS2iTecMz7LMMI5n
cCL6jp2TU2EmTEr7Rj28ZMzVT6XnsrNFyqTsUzoEb/2EvTHK82GJVeNs66ynVnV8gQkcsTquzl4e
XJxicFcUE8R0jAOLigmPDFhN02Q76/d0ENligG1s65aEVXs/BADG+ZN/Bpu9bhN4r17PbtIaqF07
uvw7I5SvJfyJcIAmoEY+BNMw2q1FMmuYF4QhD92vUWLFHnC/AOcBYhPo5huFyHNqTs7aaEYIjuJm
9MNnldXovyx6bSdO9vGQM0iqTm2C5CJF4T6TT1g+6Kj5cRzKl1zg+g7lcFaW+8GD+k2Fq1j6NGCR
+NVoJ/hax2DCfeACGKxTJn9QEJ5TR/sXFxk83qnC4OovQKH5WYSiLAXoJAoferM2e3N4KK2Eun2M
EvaGjNDTElRKVe0qJr1pmv/rwcwZZHmVvKeVT2YQkEyzZrnkQ3sOyOI+x/KV1MeNG4RH1X+3TC4i
hrZYadOIpyX7BGDPpiljQfkJXuYak8sdVvSuM0evQeeutWKBU/GYxPG2qrEvF/Js6unLJ/0s92vg
8pod3UNomZdRDVtTywcjw7mC9ijmC+PnPIWqezQb9w5Kfq2mleqt6zT1J88fIEx/Qc1am4tsgwX2
LPwvJy7viQ7e1Rjie3IFBkS3a5ekiaNKrHLXoKMjcbT7blXzR0GMu88mj6XHS7bRKZxKlajqODYe
q1FgTEGom9OIk/OxtxCXOAo0GfMkxA+Axdvam45+V2S3xmtqzMMSPVZBdmn8mM+gcUH5dzWTWgIJ
PIJj9QLuGDlgOhwrHs1mYoY3s4rw/0rxr5zZd+VwPVqoKACu8BtNNxu5GSot1qp8pPcjnUxwqRe5
/Senj1nuSmAz7bs3rHVz6eaL1S3SExoId58RfJ6jUFqB1OuznV8YGyimq6x/AuefsEUXbFKal9k/
uOrdDg6NJHKhlJugrdaR/JKg6jNjK4Bnj6RA+fEe0OTaystNpGADhGtEwwM2YNJ9tP8YDFeNQkF9
4shkT8LG564eXjGkMnxMuy1stFqfwVnZErz7fmYVt8RmLNx/niHErnuBP4C1aVI92RPLUxSqS0LC
pex3NOz4fXMUIVX8FkPCjjy02LdRbQINAw1uzwxkAZaPLPDLIuFMLxSMBb2+7Z6n+ivFV5VEIa3m
PwPwJGECjIL+YnxEfV+uMrR1np0+MNbklaXj5zT12fGFPL52nK2ylhW5wTXR8e4a3aVA8ufhNkz5
M1MsAuBQULIx8AW5+dWz1yKZsLu3W0jF8tCEfB6Qpz8T+9gZb2zpiQMzopN9xTS6ZnPN7J3cVdb2
K+HvSminTgIRGENgfJDgzOHfpG+T5+3HFhHanfjk67Eawo+DjURsSfuGDv40MhV3uERZ79FlyfRh
Wfw3zWtNakDCVpoNoySuV1IfEpQB5J0926GoNqmDMol6haYbZwuXTr8MnVcVCl+zfIXnbPEuEFcW
tB9JcuQx1t2OqQmpZ25/HPstep+7lu1ZcmdQK1X13/LZqlNd3bvWAtKS9UeVHezuUUEI0Vg3UqZb
q2ZkNVKv/OrcF4+JNa7QX1l/LcNcsAfCfiDgwtTf44ze46KGa25vHbFzY5N0sh1Nxp3169PAewyE
LX8v222PhidbNjzIk/OLX93wuIXABGlnE5ivFWEXih/9lqNl6NLjsqPHuIp0tnJfm+42NX91jpFk
/KtJPAhoLEJmPcSKtXyFeX3osgtdWYslIQoRHYDRB3tZVXcOsxf6HSQn5SmbhpsFg1GmxtGjKcAd
wzWIMeEU8BvNT01xqkJkpLQMgIMa/h6wCXy8wt4bRvrZubUBfINXhQXS2NThwdCHtvvRxcOsbrN9
wvqBNJS3IqZ6uwF6IkqhZN5mNGtr4gyO4I7O8BKLZ0H4BJgPlodMjjD9+IAtvjA2qOSViniZgc/7
wdmk8XqUiL33c7cbYyqZHmX23VCbdxhU6FDRuu8WURYbj8LjbuDpq1JmykgXxVoo5vg3+A825PL+
K8qePP9UWgKvorOvFlyGU+GA0ZuAraW69NmHURS7eQHyW/qOkA50MkL9b2ldInnpvEvjXMOAasJz
uzx+zFK8tSX/2eY1lTdz/MAfWeJWRYUAiG3HoU7AR5585c2+sV+YCbocJKPDswQeIH/k39aej/dF
InKkgcPWkZ/NFDpse19GZK+vTVZKNV2y1wfbUKFE2VioS40vt4+eSrHTLj8Ae9/kALem6sBxx9Lp
Lp0uEwsp2rCNShDQ9aDS6ye8tuvGxH3hsEBKyZnyyW/cueMHFJItsIBVgPMtdilgPHrJx9a9ynQT
h7sMAMMsrvZ46Jl4zEtKm3qJUMh2c8v9ufeMZeHxwcWb5F9JsG1G2IL1q3JeJeIu47nMF5IE/oZV
GdR3TezRBn9DQkv7bQb00+tOHnfMQjMjUhatg72H7kF2jTA2AjaYABBB7zilIFZg8wf7Tl5S8ZYy
SxBwZfLiwkoMdcnRmOGYmg+aC3nUpFw56777ARXqdKcxObO8ziUKpY0eEL+nLGZWHU9oeU3QXHM9
ivC3He+T6VfZX+BSG3S5kilLPt4X8jYMAlXtPltcsOOxmQDtJZdRt9e4vq+HeUWa2y7PAOnDYYzO
XfoWJ78hfoYx+4h5rTi2ekATZn2vxQ7QQJ+8oOVxHjL3kYSbkL85AKBQbi28hTGfT2u/2dY/k0pm
Xof2Oy2sAzFbnMzxAaokeoNy3E4F/pjHATXgwHHEK0as5ZS/iZhRIalv46NfUdPyieSHhraKRJFC
Qa95a5cLg6kvc9G7nOdbRltqvINLzFCyr5HnTJdmeLEYxbvfBuasRJNZ+gT9/s5uF3BBAayhDq+x
eqymrUvFHgGtgx1svyuim1iOtwKVJwJy94jDpWzvW9R/BvA/QKS62xfYkss55Fg/Jtapc39a49M3
Dj1RGBnZdq7D1mVjfSpcMSbKRnWw0l8LhIwur4Z69Q2bjhdojcvlgdOFvWvFW+EQmpl0B0U2rGGE
b/lE0AagzGze+x7IaAa0lM5JvLac10zCIDi2gdoM9mthCIRlh8p779RjTU6J+V4hr4loz1uC19Cj
9cToTAsL4n5EAIlTvhKkt9zcNF/bkC296Gjw8sIJolFb21wwhb5EAj0Ugy6OlnIrwnanKiD2PHHp
bZFV8HiK2MaUsF84UhqGIyNArOn1gJwZnwOQ4/LY0JOL5INoNVkcfWCcWXbLwpfaQsFlvoh+GVkx
uU1C4lauJngHVuiwC/bskDh4P12zAKRlo+A/t+nzWL774atuWQntbRZyAQeZO3DvDp8uU/QS7D62
DrqdmqLy7BU14iO9JhBu2wXtCiEiJwNEy+leTz2bmHrX5WxCt2YYH5Q9bSemtnSltPrvkuewHffg
2nezKndDdXEcjMP2JajcvTIAgNv7zkG0A2g+2zv++8LazyDXoR1r/XcrTzdIF1cKJSxO3JkgxUCy
r9Q/VnBxsb8gTWfghGIeey/3H+6oFuABCDQdPBnxVydwa2HCDFPoGyPu3xY4Ia7rRQjlDa8+DKch
8fdCNjdpJZ8RaTlBI3h4FpMZuiY0BBZy8SAgAIk9cCQl3nhxp3R4ZsNJtMV4NBrjqesZkoc4OYrF
q5F66QHmxS4hdc5KURUDSIHG+4Fal9avhA1qVqBtZeRydrtrl72GSQR8wtVTDMWm9RZDGrFXo2fW
Z9lKAZkyQssS5s9oQ4DwAoIqTbFK/XDfLdKiKkme0CuzM0XnYae4X0N/N8FowHOuTqYLkG5cmAcG
y+JVE9k7N/J3RRARZhZlf2i7brXkAQq6Ij5ot3meGmRuIRPhR+2q6CASmMBTHBJmX4/l2kh1/ZZ1
DWatCTI7wtaJWivU6fcYYjVBRAWcZQrvh9A/jHa9sA9nzNUub4Dt8EbXZEcod04gwWv3EFfGo+/H
+T4qdXPUPoK1SVWISF3zLBvvLbCsEVwRj9xQ1ozYYs/iFIddDm1AXQJ+3bt88N6ISWbB6A/O1hvd
6BWJA0sFuwOfOrKPhX7I/MY/ziVEfzSS1HPzeAkNzDplbfvLp/k4SEefTCNuVr5D9JQ/YKH3hHVh
yEs/NZ8LfA6h3VJtDNMppdArSoFRJniwQwaJCaXVSrR4qVkq7mtsxF1mftk2DkrN/YFogA61Xpmt
8NZlw5JGsvkoHV5ZkeqBIT5kEQ3wzyM4BcRALqdjFYDonNyfwECjDiiTa7bDJ64aezcK1963cbsf
0yWWKDu6rg+EKByxVTj8fZqyv4x2/pYyPMHnGxxmmp0Jcf5kNezvcIVNC/GQq1axHZcB0MlWLzkG
OQuqGkKj6XlkWJBJgDkqwLAyAYyPkuwfSlwSgUlw1e5NkMJpZFCY0w58WUXC2oSY3NUMT+RH6gS3
Ht1fgv1grfp+19X+XzXnP3HDboTfjW3OCPlEGV9jgrXPYUFQdeZX1y3WcONXZPFfYhsv0gWFElLa
28a5IPNLoxNQogV2J8+Zkx66hG/cKC9lkIDVSEii5Iyb7UNHYV84wSvCHWSPYXVmtyXYruPm6coD
bsNt79OWB/E+Aw2cZnipSWVzPIWhUx1tX+1s03wtB3SSSH8QnqXrrAXq2GGemD18JV51oTmGBudl
17IlvTzvnlNFv6RC+CrQBg1FAyM+i8jowKJYONG7yLdJC7Z8SAVi1wfTYP7BoxkxZ7iqcodv004d
7yvOkaT+Wr1uNHs1sP+2SSpWYRL6OGBmgOJpG0XOKqKSfUXRJT1Z5WIbt47kJumMZgaxxPXMWjax
64LllgrBKDHMIGSFrESf8hGfX5zUhnhIZOACBO7KCGzhyq6q0CFbUkHV4D712xodLFnzLeMsrjRZ
MPyay0WA3Qq+tjtgdy1xx1hlW4d15sxe+ntKaXT+maguCXDwZyUIj3KMPurfI/7fZTQQWrH2b03v
l3C6yqxgX4XuN9IUDUY51cFHEnmIGBiC+UnzQK/bwxCVgco5G3wAVMuSR/NVOevcMToafsCiNA0d
OwlmIvNsMQ5iqiS4V2TPcvI05GVfFevGL92B0iOm0D8rm9hvMG1+b9cr5cUkVAxJ6BzdfMhKbqGB
HcVaBXYJhw73XEJeMcLaipY0R8pYfKqQEfO0qsxEMh7LkS5F35HLPqLcYKRzmOWn5AxzM5U6LbS/
josxUgQRuRHSXEAfMUEBMolmt0Ek2A/2HuSkpB/wo5psjZUfsBEsefCQdsJT6EIgsPU0yn9zIyzx
aaO1ArcT8HTT3rcCSS6guSZxJSmqrhqiVw36JHiOqyCu4UFGHvO12RuzkrYrMlyKK6eQnv4HsV8S
waG06GFpl12QA2ipqtp66mTbMhY286YYXvIOsRJKucTCwa+R6P+GOUhRsj1V0om/2BLNCLq4z7R+
s5g+iZ3FczUbi6qxAeEV9Hklsg1Q0ImMxtbJNY28M5Zm8D1nntAZNYclIdCWRlSZ1rGIzKD8V1SD
GThrs/epEpygGUXO6ka0THJNHnJvEfkbNQFujmVVwTnXQxc8o8OPfXSk3ewF4S6Z8iK0GZx0Loxv
1wlkCLw3tKfxYeCWQ/NcdVxnQ2pH47ZoEkEoPQu10WXCOPjKHp6H2GO/dZe4YxC9d32WYrcLunZK
f1M/yDCiKu5W/eOhp8RmxunRHabemBYnqwpbi5WaiqkON36CmSMZiLpnPenjlmRKKPo+V4g12JWm
Yt9VmMmHoy8MSYbWlGQ+u2RteCn4xRIWSy5gx9uhTSqMqYRlbHVYy/HVxcyBkTZzstzrNshJJdPW
vFce+1mri9g/iWmc8xYVeFVEPdShuOsRTSv2M8gSvdpKNvxubbAXzdywaek8wz65FhTB/ZjFEd9y
0MToquDx6KqlH8XvI6kYu67tAeq1SPBZCfkinF7LQMXKOFVKZ9W4UcYQB+ps2m5RemudxP8xd2bL
dRtrln4Vh68LLiAzgQQq6pwLknsgucnNmaJuEBRJYZ4SM56+P8inT1uy2+q66wiHwhJFERtI5PD/
a33LtLh0crnSQMM5V/Xr4PfRksB5ahv1IrhoFK6ObRc2xWHIgpk642WLqIGgKegGfyMSk4j7VoRh
DpDVyVSd3wZtbbfuxsIV0H91KOz3xb1DPmFcfcwe7m7COERY0DmN7aSknNDFiZ+/qlBlzlWUxaqh
xFu5JbKwscH8DPrGqRQO/9nSRbAG+bZe/xRmYybmXWZGEUyoRJoY0TE7hqE7jCYcUFgzokEjpJNA
Ic97lC5bVAzE9fmCJ/kwyaHiTIvxjI+u0d3STIzaiLFQJGnUfEIipEo2Z6gDh6sQ6Qvisy7bwnnR
D5Htko80KRqht7Edk2IxL7qkJTcIEMlMosiWgjlY95hxTwEQ6VhxWfY+knc0dv7wIVTuEvSpiZqd
nud2qonpDbpZcErql8Y4X3mto+WKT8iASJcoS25BPFbqIF1nLRuAHmEFT+10yXZxnjjy4E6Gdb1h
HsdkmHociJqOQ9aGAqOfXlnKX0uBxgTWYaAtu5zDN+5AGfLN8/3SJfkdDzpJL5PAuMMX7YhpOber
JAfPFTu4lcCce+HtTGVBI4bonHIvl74IoIp0ZdDvVJTbINNyixOuXooE3GLdxR4F1yn1mzuEARaI
Q78q7YRq2GKaYY8qMugA06a4hvDJ0+l4aruyxVRqIXoMNlRMVXymOrP4NisJ3rjPwVJTPmUgS4oM
QiL1piQxL+lX7RbFiP0piRJzjyi4oJQ4hxbRUZHI/ObT2KqE7TTPyKIYYqJlxCyZhyESlqiMxoTG
EUKFfTERbo5/vFokAuJIrOI63VXsaMhyc/OUnxAuVT5cZKBpQodA14ESGWTnqA1p0ue2N13pgGL2
Ba9G7dG8GAwWXvbYiPrYXs3u/GY1AxHwUWA9GWR7KPTStF/0paXKTNF+yMo8hZsUTBGC5mmaodwD
ZADetomSsKFFWgMAkpY1bxQtPFCWEXw/P184NlbBXCcxkhE/CiCNNGRSVJNWYUusurIgthYm6RMU
ItWQwyLKaY7uJsenAV64zGVbSQyX3vl4OawvE+8OZbiR3vmuK4kIPFhxhQ9fFqwWZ36UIN/0yxqK
pYZgER6sQNE4t22/j98CLOI9/Zd4CHeNFYn5EkXW0D6SI5Lh7DJZCVYPH+OESEqKkCnEYn2+mbNC
wV1ySAGlelVlJT60WmQkXcfdu2RAX4m2qZz3uGwNWy3jioLqjXR7u4fY5FfFtlE2TjArRWZCX45z
2NUSwBy4aYfWdy7r0RqZNRizzXkpm0ZdNtES1pQ5IqebP8LQ0KVM5DJTkym7iLazb/FGmbBrkRhm
nTJkhHRsZi21lOljbIqye+RVrdLTsWX9BpLh9OM18/acXqCkCBFdTu60HLqOd9yZdB2dtZ3G84pH
pX8ojQLrk/nZJEjj8aGRTb6XkD5IC4hQ3D6uGHsWZFe3vhinkeTXgoZUfKA72ne4BSvQ5UgWUeZ4
mZuMF9Jlq3gyuUrHV3bZ0KcZqVkOGzPQ1t+q0Lbf00zSeTGkNasbJwyz4Nah0Mp8tzTA63Sdd+S1
E4oVbzq7MPp1SUSG5aPU43BLFTYPdoXSGhmr1h1zk8l8JG2L3c1wPfkEgDXRgeiz0U1Nsk9asUyv
4TR5ybYRRgC9n7OMnVvQibfYM8P7EFQdK20sCQRw5iEA6FKOzjUfJj0qoeKGLCim+jOrG2mczBqh
HflrxkoRaIwZ1fQM8BAFw8WiPqc6AMQzqn2yguKA6F6BZOtEjwv+2NzWKAFnaqTzSeBVLvqNTjb4
y6p69NcKqZdeK11M7mkNEZocz87rvmStUmTAUYsYyFjzi5xqkJMGO7/pEaRZNMedO5GICaGClwXq
bkkW2qyOg27qmEFgOYo6TF8wi0BWkV0agaVvihlJhyBDxkU4/rnxzHyrQx/HVRgvYH1nBJdAmBeX
JY6TVYcmoqmIVIo0ketNBYs7xFj7pWpFlp9Ooir5dR7md3Txmk4zuvtsm+LKe7FF6L4GzoRrn84y
YbtZMyb4SiImKpgEov8CkcyHolHEqElnKkmfZvqqd6ARm7ckr0nYcesyxlBnkgqNGQZD6Poq7YHq
IPckrVd5MXQDa5oSUP2ja0hW0wLQJBiFewOUk9y6DksdSCRwc+umHXam5UqVU570oTFaZrTms5lZ
hn+4HQs4OTLrin3ZBhWVRubxeVMWOYQwdmSEzCQNB5uTyNiCBcnysS9W8VJGm5JtZnCSiMCFMo+T
wt5g7gSwOscJjZl2TEmj98BBYHPUdjlQyDPdw2ShmdoUhQZKjcXHtbbM5p5/SIfAHk9TNyqD8zhy
u/dlMUNJ5jdGMzyHs8vZiHFlsVIrxKhWjGwBSlV5URe+hhANWRdo3Jh58R1bGAXIJh8kcOBKkLcc
KRdKC5InTU5lFgMhxJbIDse1KZJu5yG3m0fgSmW37TiHZZ8YkGV7xGBUJmeBslYRSzwVZu9bo2Ve
vWokQNWf2zH+bPoe16wDRTx5zyNof9uqdxDuADubRUlYBqyu7CaAmsaYXxDtKp/tyoCNxcm8xt8D
XJ3zpwAVVsa6VXvDoaN3NZ5PoV2lbyyfOYNkmWHUoH0bYnZv7Ais8DAkHlKCk5GT3sDm0MBNo6wD
IXCgTLZyuZ15uZkU6bu8QMs8wcFt2csPnivqW99oLckYCCbE7UHTo0zPkM9NpxXkI5ozpohtttga
njQDPW737BCH5L0OQ8oSqepVsRrllv5Ch6lFtK9HrgMFGXgUlKEN1qihtuQZ4hLKeblr9/JYz7k7
7Wpf5XeOCWbvTskOeSzA6+iVDeFiNgO9DbXPB+VFj3Qo1qSCMnMinmwWrfsS6tgZJeRCVWOyG5DX
wYXsjffcBhyXjjUc5xL2clwV1+haKY0mWCTPTT45Na+5pmzu9i5E3aEpsuyyGY3udgmylHFvT2UW
I/mNCkxp0TpxLX1VAjRb9BqVkE9ZFZzmRo7hpmaRi581ysAAE58q6NBmVlD3j6hRWnbvEe4O6jFO
1cPlZiFkWa8j7OOdkrQ4/yNMEuyWNepNvFtnzKD0d98afa/alR/Zn3JcZC/m8zFwY2WYq8y603eR
Z8Q5aoWuo55vGs63NMbtaoIHTelmyZ4a3uMeFVceo5pD8xCo6fTXX/7zn//9n2/Tf0Uf1U2Vz1FV
tv/8b37/VtWzIXeg++G3/7xK3kzVVl+7b9/277/2/Tf981h/wOU2Hx/d1Wv9499cf96/v5F//18/
/+y1e/3uN5sSoet823+Y+e6j7fPu2w/hSte/+f/6xV8+vv0rD3P98Y9f36q+5BB69xExZ/76ry+d
v//jVwxZjv/tZvx+L9af8K8vX78WfOd1Zbr4l6vXt4933vbXv/jej9e2+8evQv5mS9/hvKmk8Bzt
BL/+Mn58+4r9Gw1kSppIhWxHu5qfV67/6j9+VeI3qYUIAifAEeEGki+hMvv2Jfs337OdwA+08uxA
avfX/30Xvnte/+f5/VL2xQ1Oq67lYwmff6r+/cGun1ML5EYKJodnSxVIrs/j62+vd0kZrX//P3r0
/YNQGLFMMBF2Hs1Q9TuPSTGBbHOS5uYG0M9ZMKY3tvIv3do8Enu7yxjLtCJaTCoBZlMO1uwIWJqr
HjdI/NkV19aAjr5bPjFv0newrAsdhdcd2ENO62aepjNw0RSlHe+Tv4BnOGUuwwJUkGNQAl90i3CX
F2G7hW0PQCPYA6VA3pClwWbItiOr2abXs4+Qe7pmSuzOByt+NUn7MKYoFO3QIcjYzfgsomb3uRRP
3cQc6dqdBXuOpkCRdY+hF7zKOU3O2HQjeu3lnggLzUmnJz2KqDlqg6fx7LzZTX1lu+JrHehbkOnT
RTEdkrXHacI7oA4dnXlEAoFLNWKdvpi94BxaPUjaJAHIWqi1PfUy1gW1xbXoaHoCfN17ThK8xlP4
giiOxZF8FcRfy62A8FXj8qXMhpb/LYqI/tOcYRIwax5elGbKOwrkoKZol+DofpI5RFvHtMcMLaXp
0lvYaBxmjH8jXUwX1eLDYxhJWliuymS4SS3SM5OE7puVoBZSuGBwoXN+kT1yo+HVHkmACynlnVb9
dsxgPlPiOISqeUgRSaHlP+YW6sHgycWLFef8kiTPpjZfmiQ62PF4MfnlXcFeDI5oee8KavPLlZNy
5JpMdBza/mDZ1kGQ40pN86uqIeXIGMst4iPfx+Uk7QB1sAhOFu8Ns/dTojOMdAqJuTVd2s56JreZ
yIroCs6BdWKr9qYg4i5WgNfK8nbs8ttuxD3lzhCf7fFVe3QZBIHMjo8MIjCkgXZMaAg8isd6yFA2
5IS4OAsGnl2B1jBBUIj8DbGdjbqrnrr7Gtq5lZE4WffUmDs6MnHhQXn0sUAn+/E0yfDgcejHrNM5
xDihkC7AUF0WNkdZYQ/3ZZXsisT5XMrMO63bC1rJLgFUMYH1uLiAe4AIgIMJt46kImjFiAyf5eg8
N0KdaTRVUCN3IW1BThkPfeJs7KY8ZLnZ6+GFjHq09170asXyfKmgLCJ2+lKWziMwm42VTh4u3+HB
jViAZnu8cKlQmAgzKvMQh6yZ0HHYrPj6jm1M4cBr1Js14f/vBkQPGEO8EVxv0tY3FU25PBofv33V
7SwEE2QsCPBpp3IM6rNQyl1PBKI15jHcMvsdUxb9wfAyTpCPoqi7qGm31iL/Qr3wxfaHr76aiXb3
PklYj1mAM2uEA4E6GYMRcByIGDfRgLBi9qcjLUU9w9RC2YrWfzHdVrvImQaPD6H6lZWe8bbZA9xK
N39e5cTEcxxG4i6EO94q3V65YAgceyWh2Be1KtCBUGd5qthGkoGeHRDZXi1RdDXgqoVkeYpIkQKw
8zQrOgeSMIwCXespGy160DOx0By2rbMqUqczJt5wlM9DVlME5of7xB/0ZbjHM8HbXXf2JrSQhqsi
QjVopafwko5imoC3E1WpyIr2gR2QxLULQjVQqQZm0nNCbAIaX4s7PtZujApoKfHBWuRwD+Yu1TFK
B5tdXt7h5EFnPvQ2ucr+sLf4dBNowx0AUGrVFZEHEGQ05SHMHY/+ahJO8q+CrSDpFCM03nbaFB7O
xAoqaJw1Eqhquddo7UCnfoXTP60bwENf+4hWCrC9yzcFFsAwgwSXM/hHtYyCoAhzR/iLaJDy0QZe
FnfeVlV6LEWH6G0gkn6mzOm1aFIHVECoJlc9XvSMi+LzonDhCAKOzpbR3WUU2rlFoXVav/QFqLGp
eSlDTXShE5xQRZpQ6HKmeo1ahIiqZV/bVUdb4ev1Kc8zWV2CHCKjcUo/OjdMwJ5DVGINoN3KC+Yk
9lMKBwDgWImAN7TJjwhu5wbM7mQEsVV0N8wEI6MF1DhX9pdZfQ7TCIepPdP8sdJLKpnWuV9TFR5Q
i1nc3RPq6l0P3NYjawRsw3Rt17z2SWl/UDp9LIf8Xi/D++wn5wIW6IkZU5bJpalOOz4L5WDa5qJ9
KhbP2bqdOmTt9JjzCyJlJMEW4mPwgHdBjXCstqddiSwCjOMFZ72BAj3jPayw1OLNh/tNBnRjgXQl
JpNp4cVpbm1WABqeIG1a/Skt5KoQBGYdcvIVKZoyLet7X1FXk45NWLdzZPEjVDbAdhbIL2zByjOP
iuoZp6jHvMEvg5UfgHJ2kD4jpvXcTTOi6w/9g09Xkq7wWw8JxU4+dHPspPy0ZPqmh045+qv0UjWf
HbfjqbjFs+7HB8wEl6330rnLk4FP7wQ4YtDu4VQFccOGHJZM/VCH+TttLw4FVUtxVhiXMDzy1YU5
pNm8aZziwMGVALaOBXQc6vO6Lh9RDoFyM9yRpJ2e0hjnIm7pU5KO3r0JC4q3Rp7gbT0dmDNPeQNc
4/n4KUDS4ui9HjwgCAuevhMdcMLP0ZG4tf9KMfsxVXIFxHQPnhq2oQN/ZFLquo7abOtLP8dpoa76
GT5R45EJm5I/A8nrMl9I8pRF551Hof8OUo9cKXb5YDXp8nN+hVLbSmg+AcYHO8dU4dp4uk2lMSPQ
0mK2O+qWWDH6dBW3b/rcefals+5clgc6RjwtKz6EnbwaLLgLqIwqFGeOywjrh+kpgFdTGhyUgV/c
RfEAL0MhCnyaWnufti6CXecBI9LFuFbqIrjZFF10/EBhiVC62NkFVnsbKvWYPmMw707q2gIa7FH7
7/Jsp4jk9if4tJ1vB7yCfXlmp91RImhEX8gQQ4gBLRm3agxCiJF6FbXVM1QTgQcNaZuwi9MptC4J
drtoQ3XeoGUMnGXnOxVxLZ++bcrwdw7wrVOxwBXB2lrVIGNSfahy817I4W6ya3g3Kt6G5YSZNL9v
7PrT1GTvfvJE6YrmYvq1a90G7DZQLqc2R+y0ZGUnnDWNSwEVfC5eOM5f+dc05YmDT1rnfMTxzdrR
DAl76iN8g6VoDlo0d01PwnHhgBjK24FZFl04u7xP9HiOVW+FZNGukGOT4LrpWcuie3DhN6PtXuW4
18nk6KdTdMi969JY89WLpdKj00VfWflOUpOlyAbrL2DtHsa5Pq7bxCLxzkfXe5gq5p6J+Bfk5hV+
38YHEDB9SSsWcs4KNF1nuNo1WK58egSdG6EOwidhkmU9bTrQhLx3nJDPYDAoK7AwU7H58A2GMy+l
cBP7n4XcjoCapurOMmxx68KQmaHL+KRCy7AM6tyqqTL5uc2CVKfPNJqhtF0QtpfvRNDv22y2dtbS
fEyzlaCNGPtt54UFC2BEgiAc83rNs7PZ+wIzgBwsojDf+DJ8sdIiobQVMpGBKNyrtjoK+e7oEQ5C
a6H1XoKddhzGwLCfUKxuenZzOiK8vqXStqld0D4DHm8qPpBM6v1YLmQxdu5llmMQahRdUJtwjTkN
xbf8Kt0S1tyMs0vRHVAyLo6HaCJ6QIYC4UyIv4VQs9Ngqu9mlFAnuE/MaevM79YqyHbyicR5e1eC
lNhXoX9FXa8impgkiiQs9h47kY3XpY9RHH5ofzoVS0TBkSoEgseXYmGkZVBYywlyPbWQETd9up9q
hEhLoe69Giwb58kMDQY4AGD0RgzTOTE/u/CgM0tspLilnz6A3luOw6iKvd+zs3ActiERczlVF961
lB9SLy4zdoEaeq7eiUZCEELgiJEwdcQME3opa4SSIZwDW/d7J7sQiVWdFZJ52J2ti0ESOmZX9mW0
bk97Q6ixXK6mcN0AFcRlLSiNrAkG7c6WiN6UIJCXjddjm9J2IxEZBgDqCNxHiMon44vduDjvbY96
bFnwhPZzdV4V84ES6y0NE1qdCw19jB4keRAp0bovrlyYkXDWnHWEY2FmByXYx7i1FkH6BiuBRcmu
KBB4U3HBK80BseJ169WnpQpvS52jwY+QqBmxUfAB4tx87pIGf7wmoFC09xUKzRnEwKKqBEgwz0UA
MbIKJlQWS7N+LGjpJOZmeNw2iyHciLYrNWBvbfC47Ph9J0C0lSGcb0JirmKLvNdEesybadTtg44F
YRWEzYnmhOodJJ6epieatoKLs/eZNTNHXY15+RT2+XYC6euWeCI8wAO5QJ+ckGeSjczcg1VxdEDp
IxNCHDKcdKck3+IbsWN4YrbEE0zKzyYYYCQLahu7GR+fggC2NEO+n11cSTHCGpaDEZ4nGqli3PRL
qK/IsMIlgoOTzGv6e4kLp8XW9Bk7o7bSGc5lNQTH3Hcvyy5NLzvQyaqo4l2SOQA2Fe5WBhrdxnEz
LaREVJ3pT8IyeUQbWs9kGCxzcYxLRVhCItHYc2gqrXq+bPydgpgds4XfFSWnlLqjOIoABfeib99O
9ItogZNb1Mw3qV4DLs8mkz06Y2XWXG7GbtwTvlVyVIkcQHrffllS5DDaSeN92OGyCWlmux1ewCHv
Uf8W4yc5AHnLlZ0f6vK5iWhVuqnDOcgaT0/HjqWNTna1pVALhKIQVyrPPOwYVzQUOQnq6y7Mz2HG
5mclDifZ5U8IHxDyaAOFaarRF+OcaOcG+2ijieTq4XWF3jYa3P2Yh5jwlwAmRjvP9CChoXEsLiWx
TsYF3hs2t7CJ60cxNtdpgixQd+5H3KPCsEQCEf0RDh1ONBZoI9cWIzRxGo4fTdM+pGbd+GR0FJy+
wSOERo6ZluOUbTcbWMt5v6Yp92zpevoEOOye0fGgUugT0iOa/m4CTpUMMLlz55P0qjv6TGTeJDE1
0ei2bYp3WSbvatR3FNRJsHKvprS97cNguC0UjlKJZjxyqns3EsCjgEjJYJ+ttHdJMKtqkp1bI0aP
fGtbdla3FSQOwpq+NR16To3UaMMbdUZvmU3igEE9HuqbKPZe/HpuN1ZhTWj09V3ZACqo0QoS9+Dt
S3rWVFGwg9kmx+MA29FiGU8GpHL0UAiCncSnKWb+plmDK31JXwFByovyFokHPUFbfrWgugGRp6vT
0pxjH74pXI6XDehMvOgZWa3kcw/aXEt7vtJizQWAQS3kBSMvihImQrd6Ubpmlc9nGKZ+9CXrznPK
zadSBG9dVnwWur/uZvUGIPXFQbBAImr/NbLOu7AGTDFynpGvCF125Qo3XFhrwFGdipHdR73OhoFH
AtE8foxO3u45nNBDOlYDM7+vTzy0moQoVg9BUx/kUr4PHHGCAFV/YCZ2pHbyEi3DxsH5MKSEYPsR
mcglhQF2A5j0SIYvB+DLboLhSspagpnxOGWGWwDBbjl85jjIZnTM9JYKmk1QcIqpjTbivjXZadGF
KUWemAISZB76tPcT9mBSf0hB6UfqiL6+bNNkOSOrjDuLaAldVnmGDLaFD1c0+zDUj26bQigZDwgJ
3mNAjdc5nYG4pgwzVymkyZZtklbxAF0kEdsCEFyFwIVgAq3OQ9fDkkLmX2Grg6gKtfG4/6d1N78P
2Igv7aLENjaYiywKHpLFfp5QHrSlJ1HJkC5QeM1r5Jmv2AhvlC+3DpqSM4jECUMhqU9jkhM5+1Nz
R4UHhw4Bf+pykiLVkrN07vfzmeV2G/6oA/8M+I2kDfxqFDKhcFNySsb6zrD7G13nti9aYHfl8ODh
5XNabN1VhREwlOQ8DDaht+Y+a5uVj5edE1iyEBYpp4ssYP6ZXePudGLOeum96yWoN2VongYVb4wE
B5z53k6NVQi81LVOoAvc4h5yt8CW3sIZqU7pYlyNp88DiaBb5JjcgAl416SnT3kEoeZ/3gfAFMF/
P5b2/1jZ/7+3Cv5/bABI9Xfl//u1Gv8LAI6P70v/63f9Xvh3pP1bIGzt0V5GhegrvvJ74d8R6jea
bah70F7ggLUpuf+r8C/93zy+LH1Bid9WItD/LvxL+ZuwEbEGmpasowMv+J8U/tcOwh/L/r7k0gKu
TmkZeMK17e/L/i7jFUe6FdEM9HA1oHXdNCF05qlqOf4wh0dVe8VkDR1fo4CuoVnZHjuFnE65M3CI
H1Pcl5O75vdyHBfM1ydJd5xHn/k3mI+0M5IL01nxbsz5Om7yr1bd9VcxrWdpprsirD3UMSj+Yk2M
zOovJJLapyJ7YQ83Ibo03BJo2q1gKa7Igv7Dw/pXH+S7vsdffHzfFtjyEch72nbE9x/f1DGNmc5E
N7bISkB6+AFlRAyF17NiQy0ejL9xFowXMW7ri9YBk1NOEDnmzrzIHppGSkaFsI/RqKlBQ5/ZCcQz
Jz+5yrX38ofeDA/JoUXPE+I/hov44SFxxos7pfGUgfRD7FrQ7FYBPANDEtoFayJRYJwHIbdYqG6J
WQiKdJsN89fFjglDGpdXL6A7HZsSH1XjpRd/f3nK/dPlMXAEpm1+5b91hP+xdRQnU9tEiK1uJieY
r3N3qDZ6Gr84NuaDloyEg2+tmzoTHlZl0dHrhssgdNQFZ8A11YwUwr6JrlwqkNezoEaeJ9shrdoD
54rogco757PyQ7XzgK90+urlUJYZ0oCD0qnYBYN/YdKgueS4TV/ni+pa/8oObTaqqDLujMuxOUnY
avu+jXHS1dMtSEvwm7NudrbCxuaAUoEw59KByEDqBxzS9gBVvv79XVobfD88RHbqji+07amA4Osf
hloRynbua4KySjM41zqMX3WLoVXIFkObnJvTTBDzkXC42ENvlUjBdPWEJIaM2oxUiSmINmOPkc/T
WUiiUEP4Yy+mve9Zd9GUpvu/v1yxXs73Y04EKCMEABdmJ3qC3z/U1jap1EFb3lSFrM55c84Q4x4o
YwzYIWYaGcCQsEnVm2JegQ4oOoMQq2L41cmdat/7YFct/3nq8pWIeoMyljA9j978tN5jbwielSRp
6e8vWjEtfn/R0tbKxk2vtSek/W2k/qGJuaQ6qN2uSm60LJ+tghJDMqT+bSvVh/Ga6IE4XioIln+Z
oU65s3svfehq8yBNTrFPgueBj0B4Ot/i80cbN8KZ3YROfVYFDX6I0jwRLL68IjU7kbN+yGviOMZZ
HayZPkHkQhFen63sSzb5FZYLqv3h0rJd1ow4sxC34qIsLxELIJRNC5h3xCr2LVh1b75tOED0E9If
zyTsfLBl+FMKq9fDX/339+nbtPbdw5WO8qgdEHTi+9rzf3hjXSt1k6lHDdXU5KBPzuRco9XetMGC
SGfGpeg4A4+YwLDzgkrLdVR7z5U9u5ei4T785GLWkfT9xXAdwpeOG/iexCjy/UgrRGGhvgzbY1RD
kI3G8Yzm13Le2y3WezLKXQyH9XqdM/lj56MVPSWehSQCz8dWwyD4n1/OeldYEAUrLOvy95fTaafo
c8sdAfOUvISBdRVasWEiw2huHKRaXj3hJnNacTqEDBLSPBKcGAjUA/5v11n9z+6QWB/HD3dICuZV
36URwI5gHfZ/GNZhM4E+rmmAiXG+q3u7uo6a5QJQQT7EO2DgII5aTMQ++jgsVxoOcVe/pOswTmnQ
dVnDOotn1Jnd6FJD/jprqWVY7rYbkrO8BszudxSVCX0GyBoDePnJHf3TVIJxC8RFwMJl83zFugj/
4fILRlTNGmYfCU3E/+ZbG8siHDkb8z2GuWKT5mQcOeGUX9XZJLfA+gT2nQ249Ie/vxLxp5WKK/FQ
UbFKYUIkcvD7K3HcHjEqBc9jhq7w4KqB+qsn0PbST77O6kwjjbRhBKPqvaTVt+PkUVBlppNWg73l
iDEeM4KzuhQfGTKtvZVW3LzJz86hX28SVGDnVrpcW1aMtz7BdSaTVN2A4/vZLf3zRMfQlJ50pOfZ
wnF+GBGN3Qbx2Ah1RA+Z7oKE9Kqly96RWzJ/BVOxJY5zP8+VuZfyoUHNSFRHca5dU1OJoeNdSqw5
Y+QixqxDh/STeDz7yb3+06YFxQq3WWpHcaHscb+/17ZH1WR2EnXkKlDqUqYtOkTlQ+Nel8iJL0yI
lN2j9GcwRS4474tqjZyY8yM+qhdDbecWCeMGQYTcGGSIm8Etg12zVPUhjthcFo2/+fayqYR6o4Jt
DR1VgFYf2598lHVU/PD6ffdJnO8/Se9jEMzGWB2LwvsUxcmFE6Q/2R3Iv7xbPsOTTSir7o8jk8ks
NX7ki6MIxvymiiNvo0ZYtXkKPz1zQuAXivr5EgNxL6NPmZ9+fPvTwGroQ5UkkULEKwiD6llirbHd
25G5TkIqCC1svq1TQEqLJsBrEvbH2kbDmlSd17p+XV/c/ZAQTajS4lKlxmzZNO2nKPhE6+7GsSvr
0Oiw5N8gdp6Kw8PfDxTnr24v76LNksSybXs/TA9tKpdggBeLsFh2j6mNFiIhXWlAEQ9wkjKWbXf2
1mhpn7aR+QLClhKcN2Lthlx8IjSUxgXF9vHvL0v+xVzhcmATHMTQgIkf9xIc7idR+oM6wsI7QEOX
jx05TjRIhHtZ+7dzTeKYLGBYJb6X3TQZBUnOWgh2SrlT+KxO6l5ZIJ+VfUdh4NveR2bLFyJX0puw
NQlhlz6iaQfrrQ+Hql5fgxFlNoEwoXs5mGb8fVOa0vs4U0ZS3scDeSIpD1JNj4Kn1Gdz0hU3P/nc
f/E4OKsq6nOO9xd7g8UN3NEVq0g6nww5WrW/rezx0DU2lPkhwZhfODuvXdCrKmgVBMOAvUQivnEq
95q+QXDWe/il4tHVdCjaYwDwjmhagTJ5WLNpHXFJ6E5wKpIQYAvF1lZQ8P+2nqaotGtaMAenrN++
3bHUiMsCqf2116S3nmvVW4XR9ifbob9aFjj7+orjr4fYTv3wgi/+4ugQa9mxqJ/SYZVIAr3czzq2
rvGUEH1HU3ALvF5urWr6nPT+22LZ/YED7UmtYniMqX5LLH2uA5h+EQbA3KDjHdbuPkol9Kg25d0W
04A9N6+JQ1pkXfuXP3lu63z6wyzlKVexf3K1zxNcZ5g/rLJ5HWAOaRxx/HaU4WlBC2is4nJKMdRE
EQ3Bb/s5x2hCH8LUnBv7LqTBd+7eWSqbbzpDzKNtQmcPrFKfl22BeR3OOpVc527oe/rt6Bs2HZbH
A1Piq0egYiPxkUNe73B5oE+bB84hOU48wJjeTw4kfz4/yXWto1wildB8zB+mCRdnr8CS5xwDveyi
dBkvPYRIdGnEmzP4MBY8fZbUc/H7SCUNiGC0/PO88M5Mw9BeVP4ErGN4njt/BZy4McZjlHwWQeQ/
eRR/sb2WHqsz52El2bj9eNTDJIgDNhi51Hp0LzEz5zfYAhIkAm1+iUkVVmpIfycvgvvZQkuW2YCs
cujbTeL97FrW2/LjsEC57rici7xA/Xg4D3qnz8HFIxzwrC3U8P58Qp+EvNw9x29zpdewvHjdzEYq
IxZTAMsBM4/3nVo0vtE2gB4/OSfTUpKJBPJUF2raOb2d/+xC/2re8aXrBdw7wii9dT7+w/jFITtF
1pQ6x8j7FKO93BLCUiNsQWq3GP/22zWuG81Luh/PS5k9mbQPbnt4+IhZ+tu4+fnG9c9LABU2+qVq
HXaB4/7wSune9FpOYjlKq4X5kxPK2uBKok2KTfx/EXYey3Fj2Rb9IkRcAPfCTNMgHTOZdKKkCYKk
JHjv8fVvAerBaxPdNVBUSSqSCXvM3msz4Ko8PQSJP+cuDIJI0kSJTL+tUwSd/LNNVEExxbFpHIyB
PcJ/v+Gdfy8Z+OmkQYdOGSglg8B/OmD2oJetnUvxmKWk1WZDBbg7F+WPvkcWn3YpIPDYrDzlsj7z
q+KrZZq2bQd60szJ7HPa+Bei5nyv7VqIJSZRFZmNptaE3t8Po7lTvdawVSG53UneScQuf5Cvot+i
BtVrPeJTHR8rlk9bWZOtwgZrOAaKZM4CK/iGwI3yx/pvyNwpS0yDPJu4qvc4Y22K06+Q0QsBh3lx
obc82iQ3eTKpr7qVZ9u/zV5o3LWh0HYa/xAdawHprRlRYoa+Vvi9vVadp9mHIvDqd3p/xG8g2FsA
ANIV2L2lda30IUHHGT+5/aB75DqUP5w5DR/63HwtYEKyPiOloM7FvNVlwiCIjFVkv0N81CoEh1o0
n1jaabup0D8AxIBZMczDJDSS95YhhhMuRgfNkHvdd3dxBLCiUXXwP04znvb/cKI5ydwXOvewaf3r
+C/N+4owuuEfT/YZcAMQmyNbJ5ZqFTG6Cw3GLkES5tayQJ3MXU06CvS38rsDb9iK0/IZl/keDZt9
C0z1Xfq81LulURWCV1PqFOhtTUK7TEQmez3D/THlJY61QS6bVyvcT2fowuEL6VEZRy18nCP3t2Ha
1Z76E+1bXtnbxIH4NkCaODVl9aHJtrgYdJ+FcS2pZe6dph47oAunzM8IRzHG/hK06TFIYBnGc/+E
P3RvD2iy0LwTc7jQn9K414nIybAnuQ1NGnucXchG5ppMi9AGFAKIFeYC4HnBE0Hn3mEStfdaTWgr
ot0YszVZE3VBckzPrrl0qs+IARyWwLHc4Sj8hW8iRTwCqnbOU2QJSY/uxgYR19b+7/U1aohp+JII
aPj7SngRzEji9j6Vm99Rg22x14+AON19XmfWDV3oplYiuvJI0jukyVl1Q/+0U4FKDlpDSEje5feA
leMeEn24//vDs+umhdT4P6c/+CBnIpCirxak9XVUzm+NhSmg1PwtbcW5tfjKTYwgcB3KpYR65qWy
0CvZWLVGPLDBOFwtW+NWNVIIGpW6yyp4t0WPosW29fs6u0CgE25w+PZ3QyLfH0LxCgGldcYJY3X3
begAaiV99xs7YHTI5czkb/rK5hhw/CB/kXQJBIVh8n7i2J7YcQMHkv4E0F4r94h04v0s6tHDAXQq
x+YUyhkaW0LeDggfKHmxftMbBiq8NuOthQrmwqffdT2ulW6uyzvKlLwa27dBJPSFy6O1n1v95rhg
n6bsyy4COID9bpRw4df7cL3XRRrNhB5paBgI6xukI7Ym3r99qtMsLFc68G42vfilIFJDcqGBulWp
YQDvGz8sp88veYDDKeIp17fkoVkpjup6HA8gk9GX1Mhsi2QJDncNxI69l9aDfbQ7m+MaBIgYkodg
ppgvWYkvwiaCtZxWF9dsKTHGCiBNmwKAcQZAjFDYt/moq4sJraPUPHROKfAo/0wmCfqClgEOPNeZ
YVP2rVIzig0JX9JkkStdt953KaqQmUEUoX6E3FsjW31FbpxOFA5KJyAARqyJQ+tWw3YpQ83Z97cq
7TNEsvr4bt4dwBQMdMl9b5Pw08xi9TxC6T1pZG3ss0Z5WScVDg9xZe7AkEssUbBpknjYI4CF6WWw
J2pm4QAt408Xn/vWVu2x5j2y0RqkVhHMTK5SfetW+Po12UHdU+I9j2V9GVun369XYSmnwfNF+GX4
/ChJnuCic5FHMBESz3MbP5vheDMZEB3QxLoLTwezFwq8Y42u4kg28kSKQPrARgGzt/vIt+pfDV3+
QjQKB9aaXyvXJvUUCxTBQprLNb58rLDBLNAGLGhH8Gq6uinf7d4TBiBbfMfG1oUvcE7aoxmWkReM
1ne7jgHCzyVIASN99APtulaMkm9HtB4QM7wclzwR4hjM+mm91GJd+oeiEQQGQF2MlZS7KBYKcW1l
n4LsZ9F9dxdrBrz349rlGKIWXtKGp2K58FWKgwPgJ68YmxgJ8gwQyVfVvoUj/gAo/dzElbmblxXH
Wl/2C6sNqLEPAFYfKS2Nb0RyRY7WfQu57zWJfsh129OIPxLBP7SPgOW2F0tCLVueukPhHtaH3dri
EQh4KEWEgr/Jbvio8RLbb0mF92UcLDSAo+2DxIA9aJhPiQCGmhpcK9Pfc7reivNc3jIz0g7wIewn
0pDkE2Kv9/XPBkf1PH/77CGeQrGD7vG7MpL5GnfBZSzF56jKJ1GStdG7HIM8YTNOMhnqKSx0j2bc
IhFZFjV5p5n7fOFkzsCY/L6Zr+vDVDQR+Ok0O69/y0/yhyp3hqvtAylPoDBdpFG+CzNWT0ni/qqg
BT8mcfGbUTypfHBsyTUi7M+oo+c5VPv1FKQi+Mws0iBLNytv+HTodpeh5TrLpGmv905A4qjtX2tH
TFw6+hHmPLFGifW7REp2FYWRYrgs98Ku/1EchiEsDQhV97xrPYSf2X79ed1whg1X42qpM/3berkO
BWA9hIt60Vbf1YyDAWoSs0XMIifs/m/wLcv9mHVXA9A8LndpvXT4ZZHsMeKmr3hPQ7hM8VRe5t4w
cMloLaJOgx7d0NSJqS0SdXFHD+2iWdP1i1OhNx6rFFZrlhtYonkizbOYjnE7InJYXBBxRthMlH0y
++TuXxocWbWwM1Ppe+ulOCcfeuXUD3koL1PfPqPOnM619InPSSLsX2jWptlhfTxr+aFB17DhTkXT
gVjWG3EwY1TQXmo3C3aBxA9gZMN1lgS4aRh/KCvqI4eIl+fIilj1RCGBonu3iNTiIcqhvKu4uOa2
+tNkSj+vRZI/9PYOxswIC7PIH0ftGzFRm/XRzM2N60Y19ZPNl+CxYRuENj4laWhdpkLKq+9TU2VD
nKKJrDmuPbAHSXKVVRDoTrYWdPkE2nKJCHDfYZDeLV86LhRMukFLvLKfkj3cu3eQA8FzUoNhRtOe
MC89ZXn1nAaBeYwqLsvKQUeMd8RO6k8fFMhV5vZDpAjmIJaLij3qvB7a0GEWJDEbf7imbPgYo48e
pjz3dbLD7zEemsSBmUc7dCxKdUJGU+xMlZd/z4sd4+QKihcSiQiGYdbGG40aeQputUssVNzMCzeM
yJMqwv6EnOyrxY9SmyJ5yMzhCXNbuGVsPp3Tgtup02F5Cucou6vujtElzIDuwkKpN8wJ7zWyVDhK
aHHXh5PRPeV4hx/GwkLQSRGD4gFB0Ox22ZPMoo/1NS+q8ja5o7w5YEdLzHk+K9Cn9b6m+zkFlvBB
EjGyX289i1XZXZtvAUqsHkU51kVmTX8fQ7z0lv/q+O3Sr8QVoLrFDLmgUhfR8Kjl4YQBAwzwUj2u
t95sh1DpGhTTUZPimxeEaA/DTyuk2yEtkl9UjDyq3Ie5nu3mSETH9WkZRr1N2JB4ciuaLLOybuTq
nBLRp1cnwAk0hM426MDTDZTcvKuRRshK3zPdsI+zk+i3qdJ/pURQ7bQB3XrOyYw6a+JSqnmSm7W/
tyBneZQsu778mDTeriiu6j21/5ufs1nv3NxbX1xVL4PDiOGgK81FnBUsKAaqQjpA1BWbvmdjtG6e
RdueI9Ai21GMOmIPcpGg4B2gj7BBWm7nNF4kGzM5GfxcJ60PCPFgBuaU8rgeK12i7gr6srqkriSR
SmZvLYv/jeARerCCMdwXZZBdsqY3dz2pf7xz9OQhZ3YU6AMGxgA9r8aWc3LBP9AH4pfqflBPfoGu
HcnFYYnmA9vAzaKOrfboN+Fr4jT9Fq3KeE/K9K5H2aI6L7VrkOLvr7ujkQS/50W82sgs24/Kwkpm
cVOUTghgIWvA8bkT0Ga3y+GVc9LnkKcQeS+kmMUVQL7p2A7wLYK2vLChrXZMaRcGev88BKjQ52Hg
rijaZxd6Lrj/ugQWGOtgVqrSdzYSiqyU5TOup+yaE6ftodGiVpmTz0p7xz/Sb3x20bcB+HJFTikN
KFT2DjYf8WnhORjkk0ArvC8bcq1FQAG9FkjM/zWvscj1XPaz1CJkGUbI49Y/FEFH7KxGM4/r+Bdq
YfMYdMifS+BAnjGf8fnmT337AhkUaGc2/Pa5hmBsEqVcKN7umOB/ATeAm21YJzF0Cy2P1o0toZWw
AWvZeu8lihKyvyBIOQms7MJFclmBk1vn9GCf6n2jzy7sDXPTs0DZl3nnHyg5xLEUGaalAoLH0Krx
otzkkLZDAYWVoXCUiPZ5tomjnyVRXllXjouUAwJw3aSbEt0kAWXu27oX0s2UiJw4w066zB6sOdo3
TS3vIgUGYWb83xNxnk21pKQI42VO559ZG1GAKwTgRWM9DNe148A7FXXxcEiIfeWnMw5BkASnPp5+
a1P4O50y95SM6AWBbHIGHBa/xG8dem2G1SiMvzsqJ3bhJ9CULkMMMm6z/hxgXGoYoXKUf5Cy+gJK
5L3iJ7p1cvxtS/s1Ynd4biljPCidN+mmMIVMIS5+Zr1XY+YcmM8hyjFhcfeqMPeVOd1LB8BG3IXR
LSoS4uf830KWnWeKUgAyL77p6ntN5kiiLFAdgbaNTOPZ9gMg7f5cvmnRW9gTtJBF76HZ5DtC1lNi
XfAx4Ux+XqvGhtXZZpDug76UAwGpFRhNNHC4ywpCsbS7JYmzA2OQ/O3YQzO+qzaXNxE+RS4Mf43Z
5r6UMFLZAwCwjTryyNLw03Wc+JAnKHrqwWWbG+gGbI6q9KpyIJSCjPnTeu3YfmptDZwk+K0MSXSd
ZBbjV8GhEuaXr6W9FyjiXYsgeSI81jxFYBe8lqg36lYCJJbF9ujYv9QU7i1cG88zuy5b6sU94vqo
JSmvf1UmKvkgNgSmtJYkp3X4YA8Aesoo4ZYnw/oIZyTaToRkPJihk944aNtQODetHJMnVlCho4k7
D/QAqZrmUW+ZNHSN3KNAoWoIkxQzsWTOFbYV9i6OWUtqx9nIyk9D1e5jofxfiVQLn5TOd8jESxFH
DTMbGdxozQkxdjoGl+W5HfHDp7neHDPfsQ9+HL2U4HiVUmSA0VdtEiCvHAAG1+sJ7Ab1U6dwfQqe
h8lBrqu1Lakveb/QCqJD0BBDMcEbtvs7236AyNJWnt4lP3qHjE4mYrjRpGRV0UH+NuxlEFfanJ8Z
w8lMYl87Fw+yy9kGVmP9GCW3SnN+pbGTvBhd/kMJ19/KCZ80y8krngb9RoLwB2q+TYdb62eo0uOM
FZmdQ/LqDPgedAKprailFwBDwwG8aS1U4mWhBFtnEwMDB5E56QQ7jcgVUvcMa8xgUKJ/K2TzWSSE
3BiMMhCO+bceGtxeqoFnUdow8Ej06COR5H1kxrQdk758AruFwEhYn4PEthEYvDn8tn9jJM/56of5
yRmDA5iBeueqMLpWVmqfKsK/jklQTSc+9ktgtBUh7X774mZsS7whHH2wkPZGJb26WHPzK3L2NqzO
X8pOPyzeF5KU0J9CfG/m/gBnB3fVbH2Qau48FSDTHZvkRjJHIi/jpgLuHvYMvtLvjD7hgKGO44mS
fkdxmRx51nde13ORoXcu5Jhw3aSZ18Ztt8u0zNxjFIFcbmXDxSQ3aL2dmoa0xZHwUYWS1AsnNNdo
iTJIaKG7KcanMlHhL4KrTTDzXkNIzKlFbPIYoyYkOnIwT0JVdDX0N69C5L/mWB2xa7gPrZsdcszo
TzLs7O1UjdNmdqKaSUf7e4oCPpc/CaZT7Ue1aMRap+H90VcPPlliaPZalB2ha58TrCBDP6a32TD/
4CAqj0QsZhuH8L1dmAaP9hDre1IE0gc7giCYTlYDYXMaf4mSRKERO4/R1+4RhvzBp5BPUTuw0SGw
rc3/kJV+n2L1Rv4ieRo5CavI0nEefwwVWmdgkNm+MrRPDgxvCUYaG+L1+nr6tDOTPzWwORZwAB1z
D97rrGHwo2/O4x0T4k0zyOcWfcNjG3demA7fuyI1DyyLCSWu2h/YYOAD2Jm48noihweYexHpSPJ1
DGIJmSkhtnNewsG+85tq48Q0zwD3rpNePxNYCmOjIlihAk8OLe1bnLnbSPrWzs+GxzkwDB7G0Vtl
ZG91Jpk/dMm0M/171TKM6ky6lQV4J6JbL+BrorPA4FnbkWeSLtE4GPIRhKKaGHbEcOFhytnSgc3b
dmHK6DBx8aDa8h2PfLbLdJJeFqqPQoK11RgF76aUvklqIR4LAlPS8WeDG5oXedlzYKMrhIE/bsGu
0NqJEcaw9F2PdFXSl7n5DvmEE3V073ah/SZ0h6AXnaCKKsi8rNb9bc8LbKfN7MKwBzgn0AiPkivN
7dXLyLQYG5mhb5m8c+3C8s+YtiL318+94b5jhDo4GTYudA9iAzEgAH1deQ4Rj3QZAOr1SdwWqPJo
Wr/l0Pf4ofXdaALe9aEk7RyXPO6Qd1Zp6Gh1KMpiRz8v2/SUpgsdQU1jk5ignMJ3RKRHUbM3gZn4
5HYQd5mdYGi1hxM4WPeEBPVPRRbttoTUu9Naewup1b7MlXxJSvgnpZ1DJ7fZSAotu/oFEylEfRn5
NuMJUtRj4JzqMESlaMOrSupdWzhIOgPMGYMroY/juiZsximG18xx/zAlZGTVfLccl/ORFBb2WnVq
xsUuPJj+Ns2INq18BGh6RaXr+O+cnsKb++kVlOrHbI/ugkNfcNBLHDsOGpV4OZcOdmEfh7JLmK8Q
DekByUvTSLKa648w0F/gLuAWsyqCcqLv8cRAIXbvBn8TBnZg4G/TX3sUrfi/c4J269BzB/XdahW2
U2EQYVYCSXVCTGahRgBeKjmCz4Ed2rxy8nsF7ghHRbYdEpEeWkPzd9N3KoneK3U7XTJJtpafvATz
gjgPp++dpBIsc6oyc7ZJtgBPF94iClPiqnz8lkq+FaPIGfNA6Bjq5ncaN6d2hBMimvaP1ff5cbT7
q0Z+HZr14jxaxZsAV7ybMz6U3ZJwZDiJ1076k5Mlj7YZlaeRtGNoBRs3oZ4fDcThjkxOfqRFXMOE
G/P2OvjY3Dc6A+JzoVlfehj3Zy6FD3AUVzx0aQnK32ZRdOiG/KDw5W2LvjiL1vASpuDYGJsd9z9R
K3DiD1tU3WIXu+PJoIHdB8YSLGyRpzNbql7yIe1LzKcqy1ubGBhgeDse2Xjj1Fuw3qBVSkGOXzSS
NJip8MfIrbXzpXXRco0QYoCEx9gFnjDQ+jQp1vqaACrUf+3UnLCXPfaChp2DuW3xRT70oXq0ArQn
aT5drIywcfc02/En1N8vN9VZzPni0DTWV6CHpJpvUosQZZL13NcqhbtpKPK5wU0SBw8A+imtnPOk
9z8Sk1jNYQEFIXLWCW4YWCmXBQu4zr10qjjHTCjczqgPkdX6dyNqB2LfdnnBZK8pFuxv0423WfOv
oMXCQ5oWPLBKrmKOxeD1WZtu/EoP9oU0sQIFoDOH0PwVjr1PQlNIhVDGD/RZzbkxtBc1tOK1MHh6
FolhXOeeXGUT6pomCUBAiUYIbj58jhrUMF38qHzrC154cm0mAuPIm8GPmBKjVVY7l3kW0RyoLQhe
uya2T2KuSE9TJ8NDo1R4HGSNy4E8e8dkuWDjukI4M0BJx252Dx28WZDLGXTXP3RznuMtt3O6OCYE
omPHeVp/KcciAAsshefaufv39/Rc/saBrIA88lu1n7d4+OZpFxilelh/senZgcYBwSBF2/YGEJvn
VLo/46YIyctTBDcyFNlZI5u9XMqBgVGr0cVBMYrsgW3fNIGoLQLmQrXBYm5MCfctkMkvo4Jo9hlw
0yez2eg/Q7AYr2zb3CF5DtJCu6z62ESfMIVq7nPQTi+oK0+LV2DTB4AWctaBg5b9CayGAVLAM82d
7mpujTenGD/qGk1aGZRsJWnIJnMYrprxAoQUHqbBFHud/K+C6wZL99GkZdEYzCbdTPS8CYyIoprQ
HKMyHcKKFLjgBFmS07SfelTt9booD05d5qg57fEqeZszY9YZny4QD+A+bt5/cyZk3RKs4TDVT11c
/P0OjBpfXLKCIF5qqA4tRS5Rw2WM6d0r4mZbFg6yb4iCsTFAeambz07V/bmH/ZC2BjpwZd66fDhl
JaMVqYrXVftV+i5J5QZb5uVTjIP223a0ei96F6KJz9OD/LHXVSaFPsy8ChEhAGZGcXENPDK19ZFp
PbREOZ19YdylP06XFvc7llAWCTnM0quD5vOvDo1VShuq8mVChb7hK0V/531BxDZ4SsafORurncvo
55yngI64VkDuunAAfEjcD5bLl00Y6+I6g+GYTPN4VJqBv1BrXuJkLk78S3qodFPzaLhYy7MgW0C6
qmNZxdAPSHLdFukW4Sa6eWlWZ0DPbPIL/Mbs7Mxls22V5b7K63e3ypgH6Mm9szuSRit0ZJbTct0s
HytrVXkKOt16UI57G1wUg0Cra3rTgjrdIoMPsU++MXuYhxXXBOpcYQIIlU9U1am3bmtKJ/neIP/b
QGlVL1qh8Q5vLtLxqTtbKc55TgVvlY46YFQXbEvx3GSTN/hW8cjQ6Gy1gXOBf7iZo6WSAXm5zjyD
0el3fgobNsic5FZXAFUMOM3e0MEA0Lv+hG+CfYw1vGROT8XV9GBVpmVQuawsAlp4o7n4cdlfbPPq
zIVn6nZ11gtj2NEGhx5KjuIa2tUrzHoGt134oo+5pw22fLDN6ZEjCnzTJn1eDxeArZn8Ju2YjMIA
0sl68AIbGAegaHUYQxk8/T16YeI85llzFzOtWBnF5psaCRleprj4LW6hp7F74EWjqgegZuUPdu/h
RavkaVBdSXYi04xWDgM02oZUh4UPJc3Zs/MMP7xv0T+nfye6ZYUuS/hv4GK/DVrnssujH16unbwu
Hs1y/D31YnwwKnTpsf9zfdrMc+5cIhJ2xewHGO3xaFeljTmv0zGc+D2T2ibzsL8+sJvPrqLGDNsG
7RPwG+SwbfjojOneJbz5loy7fCLWKMzmn04xvcUJpy3XgvFcTuix1lGBQT3+1BIBRu27PPCCOTWY
nbnJbZI0tNx6DMGjglj3LpXjHg0OKk1hP/mL52rxswfE5RDWCfJn8tZV2GQX5kWP03f4sNGBx4C6
NBwigLIQgR0BSmEV5UbkZMCnIvtlkcvrcaUus6q90EesUjWGR8ipcwrpwclZ4oWGTu8lbFGn50Ny
RQ1LLkUIjG5WFgqCjNyEFBXfvmltgufS2TysVyejBPC8eITXpVRViXdWFo23avcGaoPNXOT6br1M
GPY4O5/BCzyP1mD/NsaHSIxfAOS+WZn53dLraF9B9zhrdnk2GPOOujP+3YSSrsjygbAMgNkAy4KU
D0+TveFq3VNDzB8mIBQiyEBkWZV1MOyJ/NflU8dZgxp2ucUJ4BuOMAN/ahoCtOUC6fQFGIgVFrKX
nu1ZGZQ/bIJDdhjrDx0ly8ukUGZO3bNJt3mERJ5vx7C299iWPnH3p5fSmDlto4AG12d9/6rTm61i
QDvScdoKEtpzUlTXHQjXqYW4y6T/j9nRSOxkRFYtpa51t/v619qByzmbtgEx1KBkSSY2SuFvhSO6
LREX5Y8K88NJmBnGY/1uM8cil2cOPaMN2Assn3GKzWWM+go9G6RqvZjuHajAh7mqPXsR/YZEHngq
ywKPQ8lSm8tjsa01KIfH8VJYsEJ9vN/oOlNrJ3WWvTqzaKaFY3GEIscm1Q8vqtGPLI0HNgkZ0yIl
djxSHQo+3WWQu+Pz+A56LDcYjFeNUHNf9af1Rw8ixsNFH04HXFDFHpAIOoEao5OhIh179xvvLx3j
PxvzUAUnxaCUEmrK97027Mtl3B6Ank96Qz/GIJw2mv5X2Ywc4cuqRx6jDFbXpU5EWIfGeGGXW4BM
ue3SU6RDH6smYmaJSrmt39Z14neCPSiQGRuj08r7M2azBwOlwhbrRb/Bm+F7DLWnTc5a/JQzaMSl
AyO2fEkCJ2VTC2tbuhXsxyZ5bJgaXdzGiclHL+5wRcZ7KuUdGGMSO8V7V85/dLNhvpFZw1cPWajt
VPLAimiz3sJznaHZSaqv0UokxDU13mOEuqSks6IlqDPSfQArWERcK/oIK3QfWpljOBwke44kM7Z/
N1xlzPMruKL12pglTKWZgPFtZXfTuRoc6zFqoMGsF0tvSPHUcHvg6axe6+6O8k6/pfmFMVnziJot
8uq9T38E/8wuxEPKa9N3/WozVxncWdVZXpeAp8Rt4RzJHmzgQYDbULwVDx1i4S/OEZ2ZM/vHNBA3
Lal+WklD7nTTHHAwHovRjC5OU7NanO2b4UOdLMKuP0ST9GzfSg9FOjgeiknI4bokQnhg80kMy5ed
Gc2Orwt6g70fuMTGPmYh4zhn+hMHbnYXNfNXZVissaLpPpTG5+Ck0YPRICzJK188gFuh0lilLEUG
Kph8JWQ5sUJkMpjzcXYHcQPEIm5mC7o0fA4Eo3iAzpch5oURkMlFQBtS19Gvyh/TzPoApo/zOtPZ
6k4Xv7PEMPfdiDhE55YFjFJXL2ENaMVxafsa7t44/G4MaQcILaNfXp5UY1XDtYKnt7PJMGraDNP9
WE0EiiHPLyp1MMvOwptrNSdMBnuUzWxZzOk4tnyvDN3OqouIm69s6Ioj5ISCYPUkPtnpuUIzdlRB
rHaj00CcN9HJBEUrtyngq13Ai2WX+VAqnVCqgzGzcVEFfWppw9caqUVRAl4co3/RQ5x7phGbW1E6
jD7nKEAVUoNmbb6tryKD+DmyXlPrpMfTMZ9H0mHKvU10B9lL3yJZsubwm9NQkmUEUa0BUqWuRaxD
Fe37eAuDaAlmMD5yi/LWHEVxBhJ0G+f+IosUntjyjEMYxpLTjH5pUe88WUsIShpqzc3ynQ8FL6sP
lMMSN3qfQnO8o0K9TKa8xIV/54MmKKJ8wPuNfmO4KDc2JR+bduwiNLtggOJDabMrbvn82zmBiYKW
95Rr6BySDLz8WjU3XIM3QBnqUlfwqJ2AgUiAv7UrdIatqsDYlycn1n3IpjT7jYuVCAYTc3tflEsl
RwmJT40tcdYQRRlWCcWo+dKamjgZZB4XgOqzXNMOVsuApIeXeEBw8zUD2fO64lxldskeo/q27mBD
U4aw1WTsuRlm0ThvtNMY8SqsEG2eLcpd2D4dfeUqrwAFcIFSnlVj+CJD5WIuPeRN4dLDzmfIQ+8m
8d+X9QXW5wC56qI+WZPz91utxbRL0BGioepQZiEssEWlvJxZdvYoa7T2qANUczTjlPuWvKQCMQgS
oZv9c23gihI2ViYPrO3ipXnhAZYD+qfs3wba7J97q6Zt5ikve+NbX2BMxiVCM+ZH4Ta0p+yYFiRb
2jkxtHi6qqL3L1YAO9b1Qa/pef+mjAA0Vyf9YzWQrhOX5Nl0GTdLpKyMUSXdQFbEhIuSUr6+TnzH
EocRANs2Rb111ArbPAykK+CBK7ZVoaWelaU1eZJJyx1JR5qqpttaeuE+cvYIfbO4Hxa1F+nx0cnC
TLCopDQvEP17s3Rfa5Fc2bM4mmDhMKog1gIlxA3V43OWMZZFJnIUXa5tR/tUQdqIg/JUmJVJedI/
15WRn+JuQM/Ss28EM1sM31qd2KzGCae9zeNvKFrCcDo6ubRqSdAO/cwbqhScrXaQRLSgGlMP/uif
2JAND/OIVIlEn/UB3QR5TG+i3F1jh9tUc+Nz6Rr4VakqpT72m9JHKD0I4ovnSMZPkTC3PADbA6f3
APLgrKIquIRx/CuJF8KkbMdHJCpBwkqosMKvoHTSXUHbfA5HUIuJKc5x1TDkLYH2jcaD1gPNw+79
w9d1JiPjhL2pzz+scPw1Gz30SXc4p5PNLeYzo1fNzbdJ2m4EeSVTFfyw7Dl5aKxkF7h2BiCVK7uz
iiMQVBJjFvt0gMya/ox5dYV0ECoT2qnAQemBkFSUhwxzFUkUxP0E8p5nhfO89nEuZMDOYocr1SKx
CctvQRralyWn5WQ5A0s2/ZnYmWFr9hBGRRvqVBl4UQ0KiGNksF9BnfKwKiD8Ucv261NLR0wGc9on
urVSEz9VbFEVo/A0C52FnMksJ4lccBHdC+8cJMoY5RlMpKDq4xMAJ6CxPrzfDrTSkpVlQJBHKk9i
Qb0fgoL7Zh5bzzLS2KuN8pHe1WXaoScEWoaHEb0aJuiffhX6u//uHfgPjiccNLbjKEeHK/5vkvKq
pbKZiPh4XBWHCblVj0KPsVESmo3YtO1p3OA4Hq0KIGhuBMFxVR3odUIKDXls28HPdDTRG5U36sIJ
3RCFUb5bk/He9aEGPCrS8Y7lDGLYmMUU6Yn5Pwwj/+kzYIkWtqmkpZv2vxpGurFm0lMm86MwZhtx
u517VlSU16Ci+5nBcRfwFLoQtaxPZsKVjNFu39dhQbMyyqPpB4Y3teb4A3rX5nR0yC6gmfX/dHb8
6MPh+NA0qwQ0PIbvU1+IrRHH/0Pary++sn/25sBegQhjLPB3nOb/wliIancg8Elz/lq2chPikF/7
9KaEHvJSgAy8gizwLAD3NUEw+PWSKSDL/+kw/3cPvu06ugWhwsTbZtj/4icGsNzHZRZoj2t3qOWy
/pazGJpMCH5VnldIOADnibEFoZtQBWQ6iSz4K5Aj2SNbixHBqb68QgOk2nX9M42YjiXWuCiD2m2/
SL5gDkCptOVRCdW8/Pfr2fyPP7+SYjG+6YZpLOai/2ceoldnztPO2mNplpDC2uDRL8EYO8aojmvB
wWxnFyIfZgrBw9MNNYKsFzeCjgF0wyD8rCn1KyjFHlapfBc1JQz5cW5evucdALfcfnfrvvamwQcG
+3/Mncly3MqWZb8IaYADDsAnNYi+ISNIkSIpTWBqKPSNowe+PhfivrR8kq5d1bOa1ERmohoG0bgf
P2fvtaMg3qpmTjdBxSpVJGDIcsJOtgPK3SMBoyEaUqJp6qTl1FL4f4DW/I7msEGTmRzjfBeWrLQX
v/2//bBBJgt38LRzZQLEmQ+V8QXG9WleDsK3Wu92EwOoOjQOrGOqSWtWcUW0a7i9Ke0K5sfbbpiB
+kUJefWYLlKUo0MRvbvy++08YrZ+efzDTfqdA+DzqU3Psn0atMr51RFOjF7W+sK+1lACtjomD7HE
No/O9MlmdkNuI2pqaat9KHS3S/KEkGmDiVkWIx2b3Jeb8GPirx5hmJVoAUlpI9IwO4b722EOgt6w
bxZtiYTp/Jdn5HasbG4I31gw/bHggS8qulsZJr3a2HLm/KP3/W9/UnANpsJVqghp+PkOlQ6j9yhn
gNKwyMNXQ0w1VfN3kZDv7PczsLHFFpqQGeKr+mQazgBAbcw2jSzzlXB1tDfHgTYLix66WE+vb0XQ
TcxKl/eGKTuaGXPKjhnIH+7S74sSd0mCR8DQ4vIT/PJ0wSKq3MLAT41n+46YOZqMxMesswkMSpct
rZpuyO9Sm5q+jdtyGyYekSINB/XFRBiW3SYx63iHdEbeJUS++Dl1bcDcDWUi2UBZZn8Ab/qpqvQP
pFWSWR2uwgIP9g6Tv726PX3awS9W4rxpBnW6FaH//EP+jZnUN6XAESlNW8rf0i4WwscQGrFA/t3S
bZl198nKUtC3rtsy9HWCM9nLIjxFjfAfiKF7S8lQLxnf7cu5Ql7ZpfWpbqXcDGb8MUymdFOQ77Ba
YgT/sFX/zSbhcx+WRY2Xx/bMX94aw+wtJiG4v2LCn3ZkDEi4oxCHE6j6K1bt6kToWbsSegJDKhiG
K0l6azhAiP7DRfvdDskn8aVUEApAUfm/2KQHocVs9Bk+NAvxXDTGP1rV2Pf2rmpsONqZ5eNDm5uj
HdPEZrR0TtmQNSE0y/LvNr5B6mNd/sEXLH5f+n0TcyZPqzCVctxfrg+OLBweBasKmEYgEovMGKGy
NcbzAen9EvvFq2YV3gbNvkPlOWiQHg5vl2TmO0X197LD4oi/D9Cu0YFe0N4ektt4L+ow3pem/wPL
OnYR6pA/VDDW31xQqJaSu7pgSVzzl12LIq+U5tC410Xvj2z31JvI7xUE4M3tbfJ7TgYaxzVzZ/Ve
Mg22qtj5q7WaNd0ToWHpXVaa/3ld4rNMeziwlsIEC/PPyxdebsPJx1Reby+j8CrsLJ71Y5wdtbZb
fBvOgjWpDODiN+bN7VBmFRz+//mJ+7udjv1cmhSqZNyw7f38QYzaMtUyerlmczLtbYMdN7GPCUUZ
I3dwGJzQph2E0COJrVT5C5inpJpTTM7XKOW8Lbz5gP2a8IwoNAjlDKTAhF/d3zoVEkyqdErv3mnI
f/jDR/+7ewvRyJOuBe7Acn+5tzY4QGoR1726jhZnTw+vWVEqwonNGhMQNQaAJkZRUf6tGAmkCHzM
Oc0g6CHgXDXQNDwWQwQUfvntPDkOBLxs2COadA5p95aL0sGUFQzbRltPheLwaiSdeVq8bX/4Qf5m
L+PCS4fnU7BW/lpaVY6dG6Ht+dfIVMSrTUb/3DXuh1v1RA7d6+BH12gAReNMoNxn4FGpybSovC8H
DCW3k/RfnKSyPxQENHbYTN10vAxnD3PLMKbBh3/+xDfSwc9ltc/p2IOWBC9p0bz9/NS0Y+nQQu/k
9SaW7CXaSCelX9RM8Q5NCYNtMmVwKAQYl/Lr7eE1Q+eepE14/Da58oqch4sTp0dmnOn2nz+d/Tu6
B6yaxSpKTqLyUfr//Om6rirdmTD2h5tWswwYSKIesLdGxrdXE+et0UOa43ql3tTx8KSL6HBbDQJv
emGCONx3YBeeKtd6JaAzONXuI/LSAZFnZ9w1lRzXJh1wM6DibqHt8a3+Gvc1ENiaVE6PhmdgmZf7
mwEmVe03StklzB6UPVdnO8TenrRM/0g+uPzTZvY3DxPnHAc7s89x5zcaQSYHxxgB+NK0Zn8gUP6Z
XGoU9YqImwjNyz4yu49+HUZnUjeD4234kaWOegiTP/BdWGi50L88Jr5yXUhQHp+HAuPnG4EKdnDm
RkQPt7oqpDt+rHJYHhBxu7SAQ0WzubbpYaWzd20KizohryIqufh+rHyMSVhheteCz2cuvsgEP037
KeBdRDv7WHUgjxuc6J02X7LKHbYuwsLd7ZfZRihntfkSJE3M99jGHwqHZq7X9/MdYQL+eiLtCAD+
8hpNPgFbJbLhtLKf7UWc3ZTZSs/uBBQNy04X9/Tmg5G8Zq/FVUfHwWQoM7LkGSlwSixzgmCNPLI/
39aSwk2/ZDHBhXFt3WdNaV2iMN/YGga9Khobt0rWrNPu7Fnll67nNNcxAVjduiimg8Uq0W/KnfDg
xqhoZ4ASq5QYpMdx8F5opyCfTK5hO+bfCye7GihxOSw19FhJKgIO9hgW/u6m5E9anLaJozcS0+d5
ZoRLi2wO73LP/xD2ZBZK7hxjDCTJ4KW5M/hJMQlX8QmR3Q9p1jAaAw6iKvoeF4O8++eX9G8IHvBY
gat6EiSd6fy6M+PkSPHh8ZzeOrBWri4E4FK8RuK7b46om9KJJo01TcfbPPm2hvhdUx97xAJ/+Cx/
s2AoalQB0lC4rMALHuDfjnuhYmrLSD1+GEOi3K1icrc3735Fyg8+ov5w+wg3lMs7EdfmngOrXtep
dVT5/AyUWW3qpt0FKZ5TnDjzHw4MSx7er++R8gVKd3cBkf3WxehlYxdDLWEg0X2lA7QO80Z8InTF
ouLX9Ys1B9toRE6fQ4Qkmhp1eMR+WznA6E3GlOvKt79GLRaOqKysNemOR68HC/2Hy3ij+Pz8vquF
7yOgkUGbsm8JeP92HaceVnk5hNlD5Bp3yErKO2P5xbOmh8Z00bvxumlZ8mGd2jhHyDewcui1ICF6
XavJu8foh//VmrZm1rZr1QFvvBVItwf6dtBcIqhXsgf9YaLolFMDdiLrxKs3D869jUXvUQJTTJW5
KUXlbkN3slfuFOuVKuKXXOVEtDX1d1XY7xb7+t6063RbPbj9k40UZVsFc3ifueJ5JHZnM1ScNRyj
QbTdp5RCDQ/HRDNzifkgWCauHf9oo6heW8itj7zwWdxVR7drX27K+8rBsWroEHFOj3hAJx+tkmFk
isMa+XNd3dey3Hu2Go6UeAQVgMymB9hiyaqq4EwD/h3qQ7Svk7HcMfNmqhK59X2khwtOey7C2JYf
SoGwVKgE4mWF/1hjhZD+aN8PDf0tA1DrQ8fUZ58ZU7WbWaI3i5lxzNpDUT3UpjuefHTum4SYs6FE
DpyRGIvCXJP2OUzzxcnTc922ZPpEfbIjj6ddJaNnvd6ayFWfOveVfOjjwtjFXtMcLTl9zhpUluNC
fcirhmCdPKWdHGOytMDEn/xaPU5mcZoS2s5Tph9vw45xsD+ZomMQmoXP0/w6mwEkn1Sd26DHfEpJ
PDJ7P9LV2t/MxiXinI1m1DiIctiGciYSi84VqqWwYuoSnPw4dL+LGD3c/CdSsPj98E5D0QIy64Mt
XNqiv6wVQ+kwu85K2PnkUzt26pxNMXFOdO5G5hynNtJy5U/OmWGEuJahJs66VBg3yFXdxSXw87JO
xb4YV5R2xpOagzUTsZmYh7DYgCojtZnp4h/ezN9LZVBjJgdLAf0NfsJSNPzbi+m2mZ7JRNMPdHRb
Gu3VnQZldJ6sCTWjBXNZIr1ba1ILjwB1Vk5FEsmyS6FJhWRXfxSytT9OcfTxnz+XvdSJPy0YjFiA
TvnUkIqwjF/BdBGa0CxnLvwI5hCZmt+sRKDqndsQYpkjY61V92Ck5er2PvVpzcRTYJRc+iA3WpGX
VQfXqV4z1pGduZBWOKYS8m2Gzfn2t9By5QcoahECgQUhFHhEBqWMn7McM2BIfs1i55mWjKs8rj+4
PdFwlYsMKcj0roXWgyhlqhfp+mKNk9SLRPCuLABPq3++FJa3bDL/fi0cxmce7Gk6EZRLvxVLHnP+
SnZTd701zm7FfzXJA+f59SiHfutrMs+NtnzrWjQja9pe/l1YMee6meWLHOVF48WPHbEi1mPLqqti
9yWKsr8acTMt1BNBl9dbKWY6b6XTtofb4hoFzGktzToQJI2zGQoX1bQnx1NLFbzBg5Pfl18GgqNu
5WwvI4ZzXo3W2jcoW4poxIiLCFwivjq1QX4PQnDfMTJ7opTDC5lAoJzaDJlGW3jXjEOYU7QH1Kzu
pSdae1PM4beBuIinSXgvN+rKZH4e+vYOLSD5BLJjxp2Vn4TtfLMlXj/QheXGTEkcLMNudzN+JV5L
I8QeMWz01Gp5Jwsan+VGecxMI9t/rkMkiyTe5evJn9Aq+Pa+KYa1qk6WIdYcAM2Pt+cjV7rYcfT+
SHQygBZlHePY0ejfeEhugwLXMY6Cgcz9rdKbRmKTja4mQ6TcptXEuDHyHhkSZgd+AJLfu5hhjb43
PZTjTT3Z2zKL3w3vObTtU4OQBM6S7T3epsVlkzNbdLZFC6rVLTxyIHQa7Twcccz8G6ieClm/PeLs
jki3Dwf72jQhmDbSubuUqFZ/4bvc/hctqpYxcq2vtx9qIt17HRYDuSDI1PKCp79vhX6KoZUtRzQL
XRr16Fxhehi/4G2qtmGLmkbU+RINgZ4el8/xJqtwiGNEOZX55qVsNHsNxRsaXcQs45TdOeCsD2Yc
PY1eZB2hWwO6EQ/C6py9V7cfuq4+3M6pEflaArL4cx+/o9gwd37uOkcsorhpCt7nkORSh1gsZyyu
BZhnACfZXYHX7VyIPzWIfj2i0Id1iAqG6ufCIfutYy7VUEyJVZvXoBuiQ0MYL+c01IyNjFLeOzzF
dtRcagtGIVvUcPCzxvmrvPtXtvLDX+/4L2HOv/z2/zz/P2Q6/JT8sH8vL8QmN7/GQ/z/GPxgWiQC
KIrd/03C/k/ypf8xmfr/Mnza5nngu3MJ/xVu/VP09HmqEbI17ZefE6uXf/RX9IRv/hfwQfk30ROu
+i+OvMqBuE0dzLPF1vc/mdPkS7DVgcGk6/avPyKkYcmcttV/AfzhnbeEJWkl29Z/Ej3x867vApdn
DAQPmm+2oJjNX3b9MLYyM/NDfSjE4N3leaW2swPQIvL+J5fkr+vyr0f455gHcyl8/nf/Wr6bq2yL
DZ3WtW0DzPu5xmDGn1aV6/AS1TXVjRfPpB8HmbEPOiEOdtXgSHEzx7iM7dwdUrsejpU9t1taOfmJ
HIX4WU26eMsIMbp24DO9bRK0wbZFTXxsGYhjgae0vic1sP6Rh0mlcS8j0gwDjcO1qTKcRAWEhVdk
fU6MaDfqw3WOdmyfj/aL9qcKZbkbO2/J3KRfGrl0E6T220fM8RwPLK2M02DVBcwmvF0EdfRGgE7b
skiScRBpWL04VOMM1S3LLl4ZoRktWyleUXA77/S2w30zRAVIxbw8ihGDkR49dGtuZELrajz3MY88
m7QnMW9rRGmvdc+g2Z6yYKsYLBBoTZMyWXl1mj3PQD5eFdIa2iEpApHNLBTW3t6cPwAqI5SxzKqn
lki8DdMQje2uzI80AlILdAzayoNdzPh2kXVOT7Eqw/cxkeWZAyQp3mXqmx/M2XLQtOUFHZGk6+cv
baeLUzEK+aJq+lz8hP73drT7Z7Md5TaB6Hrtndp69ifDuW84WpAeWjoFGYued2CXjsEO5AMov7A4
tV5pLZb/9hRxBRCKwrlbu006cKawhvg7B9ycfGOLQKOOROhVBpoJ4hoHDOyNFcGv+RTtReNZ57TJ
KzYnt8HdXYYQHkYMaqssENabqkW3M2QAoQUdc/IoErM5277qdygmR7CQSJ/3muvwIwboMBD4jM+G
mNr2MtSqrdYMe5o3v7ENpC6Jx0479q+FTDH/9fiPv0Uk6B4rkgOPtpPazqoYbMpmY0ptmGGJZRGw
Mrinbony89PS+sFBe9oK2H/E2qkcD4tH4Ryq1Gq5wwGqJRAR6MWK9rnt0Bz5nN8AKLYkn/SMoy6Z
79Xbsu889C5eQg5gQHJtZ1YNSAGGOrtUJzpZzGDWZ4EPFMJWQdJnqSrrzZWe7A8Ay5jE97hoG1LY
iKNza4uceD82san5uX7ta11vdKWBdpSjk67iKXUOgxoJTUeuSUd7HrGumRACNzH40WcNYwS4SZHc
k96p3iZP9cupAWdSk7dEUMcD7JOpGlFj9066GSaRbrpUVU9zisAGcGc/vcYgCSqCl4hK3kQN2j63
dOLl9lronNp+3ZJd/eY4jXwwmJI4K3qa4GDmLHhAjpM8el6PjLwzcdSVBdHboRT5NpKYksuCZBuE
7OaMKMooHwPd9Sc6TOIuclMCXV0mJ7jZ6kvjgupGoJ1u04aSk6+Zd8JNofeLXL5liBlQS7E2lbp1
7r1+8o5unif7KJoRhs8WgTpxYj9EeTe8hwNN62LIFIwuOW/loEp4qYZ+aYx5OBuNyeM725zrRohX
lzzxkvuCPuNqRCETrczEInUu7UccwRIC4tTN+cegDHn8m8AtSC8MoDWZY1e5yE/9mFqfsyWyBPED
c9Jw5zcI0LLMHc8B2tlTSsIXotf0lf5q9cD0TXwssLjnLIidXkNN8bfGpBMu6QB/JsPWsPNDgq+i
gCm5GA2b3GOyf+el7UhIXniZKlHdoTad4Q2l0zm0s+CAWwIweN2EEn+DTWhHlfflZx/B2L2b8mpv
kYqojZHSzLDIbX9QdTCRWGkmL5GY5/s4ij2ueFd+RA4j0DyV1l1L2A9rFI3771MLC0rwAARMNrdu
tDzPg+G9eGXlIOkru1OaOHhqsYefA7nkabGL7BwjxCsamXN76TpjcoHhuckRmqOPqzJp600axN6D
0In8PJSWuiQc1mioNhny5aTXBzkX8RqkuUvDt7aMtzgO1BYgsw1dVRVEKQlBJRwNmOGqNLM+V9Ki
OEVpU+0Mb0LdETtkvQlsdL0XDY9hOjQn0D/Ydw0VnhwEKutQl8Wezo96hzaarduE+CWIDMjV0MC7
hzCzXVR1dfUt7sp611UkGLgsdkSi9aPPCYvX3QtL76sKx/legi9xu9reJC7SBcypzodQ5vEq6Cgn
E2O2rknnig88ZNCs4KCQPWZodhGBm4aKnqJjBQ0wIwjPIiNe1CzK0mmKayWm5K3qhuQdFrz7cSZy
/bPDqYyc9D7Eg9Zo2+tI89PtSRmTfDWqHJFm4BtrycgJAXfL/LmBwXVG9ho99MVsqDWAX5iuZSTc
byWi6Q+sn7GNALCDsJQ4xcUZZstelTEd3S7p6scwqND6lnWmdj751wgDdMRzqssfGr7uNtUZgsEO
gCQIIxfOlxaQPCzadCskUChgzbDCTQOXQqgUnELb5C9+N00gloYcPcfsLQrMMW4QXsbWPi2VvETg
InY6JPsgQ+5KV2EMH9ssiE5RZfRfCo18UuSZYOum55UPTA8z+logtlJiHDPXn7Z+DaXbMQJ1r7KE
lK5hgVUmaCDwTI/6NXaybmvlJu+QMJgVuEF1Six72ENz7d5820BKO5bRx1AXBqlWCITR68SkHmh1
1pYgpNYwg1eTnQamkl1M60RF3blvW/vByBtSPSRM3RZEEThHMWJ2bbTvP4dJ73/CE5Y+x6WPVV85
5bRN6fPP6zw3rJ015MGTUlVhrgM6c0T20RZYxYFTx6vCqlgourxK9kav3EcRgLFFNo1p2M+c4aDc
EcOMtPN9OCkNvyzyvBPSRphtNsyUizs5Ke6ZvB7ng+rd8AT7Di4Zufd9r+JXcG/sn6Q2R87OrGJ5
7btwWFulPR4b0gD3xgTGjNqYAM/RxwE5WPELHvORtTbujp1r9t+h0IK2mYrBfLHlWKwyzBgh0dz2
9KigAe29IBcR3d6YF4t3eVO7kd6FDrRZY86RaHsDpUdGTveP0Jq6TeRAguOzK/fYKVW8+jX52HFY
ZPe0DfILyBl8bcni8g8nu8LgAbtEGniaVuVsR+9QF2z/rkR8xKbpdZoWp5Ip3OJkuMPxEz4Jknbw
WCRpeBE1FKMVDmlrC9HLPHnAyb8VqYvSXAh8h5uMaUS2NoMa1D+YIue1hfAF/IJdcY/pAogpYRLn
EAtwsQvbXO/ikdKd5y8yvhL/ZlytJjS+BJAq7pFw9wvS0iSbNg+7Y94zxHC54sSPO3jrMxLOT/yX
NemyRvGceHF0dIvYepvQ+F9w6c0frELpJzQSbGLlABxYx416Cpj6PYjaj97Z+Ycdq0eEor0u531U
mPUBVmGD5TrATNDqCSumsmjoc2xOtiJ3428qae2SVC3iF1jVjLs+7oxNbNbhvhtS/B+Dk39Ap2Q8
2IRlrP0EKHYLQfajHnLxMa1T+10gdKV5AgfjkxFG3tcwT501blIYBGMumH2goiReOJIvWhcTCH3T
kj+g7qoDRBFWDGR86Uq6dnIhw4zaOJ3xqNa4OwmW8K+1M7O/RahrDiP0O76ROxH04k7Ta1vJZhNa
pFgXwgt3lAzqWMdp8mTIBsv+nFtfUc9Xjy5Tm6vTRsa3znXHCIOW6DdNO1cUv14FcCLX4RNURJpl
xWT5uEoQdlp9mg24l5viPrebfF3bdXJvObJ4HMwosFbwSe07W4voWcP/fCBcpEgJ9qzGQ49UbF/3
Zk83b2oOJbzbvVPX2FgW2qswU4YqEbDhPAvRzQ8ZXutce+Dlw2HcL0z9c+xG+aOusVi7xUjWLXnA
W5nY7qby0COHgCVDNg8qVTLZ/fxhGsX4KQbL+tXjtPxIpGz73sc4Enxj6Dbaiqgkoj54KUdVwyoZ
Tf+J9n7xZNu11usWF84Oc9mwKb08O6lCGgftp/6hNGZjYxNwX2xmGquLYjQmmK6J3bUPyXrcqQVY
IYJIHAxCmSTAGtl/zmSp+7XJhrrx59q80x3WnJUPlBrndz0XpDH34zaMxmUAhD9Nbgu7aIatM41R
9iQ1E5EVapiIdmXsRJ/92e3GHVA0eUxFC9fGiRAWEPHn5Z81HtgtkeYwi42kauMtywX4MOn3Z6Rk
DXJC3XEEiop62xrWF2YR3WGe6+jSaKwQjYECWraWc42g8B3GOPnUG5G7ZaN5YnCiqfbap7QW7R4f
CycQ04quBiCvfk+dD6WxSUl3J5X3kkeV+6C0DO+bePZfamuAvxI2ySnNA8kqj82lMKZkSzoGSlUE
T3c6ngQ57IpScMS3rTw1AC9tcRZoHCEr09ao8HiWNnUdfrIHvPuymrlTbg89BsTVdWK6EbhBsEew
F33upkSvprhur8ZYK+g2bWfdp6mbn3vPJp+WjjycmGQQJ8qSAOWkP0ekiuUVAH8eY2PfNXIooRsm
dM4ny7XDjZVn6UObVMZm1hHRgLowwy9lR4dvbYnJazbICpn7uoMrXoyOKdAr2qLqpYslbeRgqKbP
NbPrLyWIqceIQ/8xMrz4rOjZnXtOenJtJz0AnKTMavJ04mAxHCVJi+VK8eUKT/xTETpqP8mpfFdO
kV79kDVp1YLmnXc9JrknAgyhwGRVkG0MR1jrwELLJo1BsvPmuvuWO06LDMfoftRSqZucf92F3fwi
Zj0DbUkADBQ+2eHkOfdrNy30LuXZfBzKijRoJNG0rln4FelvtaRyz7BSrJK5m1+17ZK/24XLkUA1
Inz0ZMXgzeKVt9aNLjkLqXHwj+5oUYVVVpw06Dp5drZO5RLqBizpE3p4ktW9YhDwDqvRtkcQ9FxP
aCiu8aCI2f6UJZ681ry03wMkjv5KzmPxY4CjF++8qLU/RL5NdmLVgptamY7A1KTymDjdbozaix14
ZNKodHCyTdxxEF1bSBKvWVXYb6XVBN6mxFDL2cNNqru2KO3PJuygBw6Dzt5MzepFVIaHr6ZQO1Wx
h0o9yQ+231nfq5mkhRrK8rr3sRUxnqwAz0vA24It++oHkX9JYwYLaxPD30NOOMApUIOxov9VAkKh
PbQCGDOZazU4RblWlq+evIxXd22OytO7ujLS+xy2gnkEdZQY24Ba7K2NoolTvXCf7CK1ntPCaN94
NbpLxUfZJVGdfSbIAe6ojceTWj3HBx2HmFoJGsReyckWokWqH2nF6XOPyfs0DwXeua7yGUQ2CUZq
8p1Imc7PkW5aLrxtAFcajM9ob/oMxCR0IAuH23cARgDunGo44cr4loJGBfPTWwdf6nITLQCVrg/M
YDW01UBaZw3KmLeaFodXTJ913XfbAvzdAwcuB0xKHl9omiigcEKWX+tRtVvl49bWzjydQva5dTzh
Nl11bV0sgGBRfAvTKifrAjt0WVTWPh6m+JQVOAWr0KUMIW3xCQRot2EGL+4ar2jfZSTYCGyDsOiy
licpOMHi0zdZOMcQGyM24Xrlmg1bUcK58ODNQNMNoTF9ke5iEDdDgymjMH5jYAMTCCS3QRwKAJxp
TNoLqQKs2oo8k0vSRumTxAv0Ngotow3URjxyY4Chei2UnTKzD92UP3SHQ9zVfCtfJBsKYVgmhVVc
KsdEH47AgFC0RHFcoRNht7uE8OYX3VvZEfhF/0LIZXpX0wM66WUMh4O/he+KMWH8YBZTfqXZ1aeI
qXL/lNmDRb48E3qTqTCLel2vZtGBuu1Jq1wbTOSOgGOyvZPhiDM5gG5bd9J7x0NUOFlg4gesqs+u
mtJjgiLh8+jO1dXShKGhoiwp1BohDzJxstfKjKZ7f+wtHAY8oiZj27Nl2NFHYkmSZkOCKT0ZP3Rw
1PizXS6uBb1NnMDz193UVl96vNdP1IrzeVZx/6lup+ydbAmk4/mIeoKStDc7ksaj/m1sWhwWMdie
PTCY6TUiTx0+7PgyV/iHTWjE26QeWhI5WDiAGpoH4eDbs7McmOxAiOSmTfPkAHYQ3jIK2uCRBrSJ
P60LNygXrbsmixo0eaYHZYB6cVLMf2ixAVCLw4xrTRMEJmMZNeEHObnJA8hn/IRWJw/aww3jD7Xx
0Pll91EbpM1WcdC/GDrOH6vMm46cjhwqZ3J1Qua6L9Cq62ybIQD+aDsS1HwUuRaJ5cDI3eIS0Yol
HzO5czS+OvI7kEiouX41ofrUe4PQ4msEcu++jdziq2it4ex0ScNwzoZtF0WFcU2avH9Q8yCpLev8
UpWlu2YSgEPFBHJjMRq8y2k5rEobc0hEI+Zc96V3sn00LBaQm8McCA8ZN6DmIDDG/RCSLZxYhXh1
59K7EEofnylNs4PHHBCGtL0eJydYd90U3TWWr9fOiLzEcKHqY6wRbyp1wmtZF59l02v6BdCQLCcP
9hO9nCdkSuprj+kRDEsMod5QHgY1rb6FsZQ/0izrH0dallf6eOVWzhWhA7Ub0qWVkUtSupsd8Nep
atWElTp0pY7oII1hDHBfFGCI6Z8DCGBR3EZGYpwJU0gvTukywUsz70vC7GzeBVY53gHqh4wXzvX3
TGbVFctJum7ymq+ZFeEvBjRqxWj22WU1fOG8W9CgjzO96sjjvBN+oQg1c+G7L9WAfx/PpXMohU2u
qd23PwrHcnb8j/Vp0D0Evn5mkGxXiXlop7S6mxBOreyynh6bPu63hte795XVpGLXZg7uZtbDRfc8
xCtKVPeOiOQOySZnyXUUdN5XDHDgFqYk8FimB5AiE9pkage/xw6FZsQ6V47FGakC7cy/x8meCr0r
vaHasZcSA9N13qliUyequw6Pk5q7O6cPEkxSVLjb0kaHNA11vxuGZXgR++Jo16G1ToUjN7CCPI8E
lbx+aqIhi9atdMIz5Xb+OGXk/SR9wfenf0CMi7loO1yDUcjg0dlxu+Y7jDOrqn3Ehq235yLCkPMl
Z65UNc4dDegGSqO01x6znguFIZu7GAm8GRSdgwWt2Nlpe1cO43xl65dfo1plmFDLOIeHhYau3upe
oMpq4LLbEmBPlnmWXlX46PsVfHqsrIEFwDhJQhhOUykeCUONv2UZT40dGfYePjidiaKbsp0P3gym
X9ybH9BlpvvWakEcY+d7NuEvXoe4rqEANmiakAqWjEFkNMG7c9yBVjy77Tqzer1lKFZP25yUPGQB
SW9fRl9m2xRS/XeDYqtdtTIPLtk0q03YlsZrGwkL/iVGbSfTzhsYs+SiRwkkJSGTDocgbrQmHoWz
7pO+JNqM5hwjQP+rNETV77SpuY+GZ4KHnqf2a0xK8lPWBtmuQzTKTi4mvUHeFZ2ytoL+Mksq3jwY
OSGrwUVWNnXbJgu9Lxy2g/2YaNGuiYBO3smZFEDRNRRf4ItIGCIUVCuNnhPAUenka7NQ4bciEd2T
QLJAQTk08tE3yBlCd9B97ItYEfDi9eegCYe9rpbRCwllgKE19fTFqaCDm2R60M6wFZW2DgjlZRlb
5zNB8itsXXjRu7E5h0nJJK3vQK8YbFgfxoCzdA18fRP22BMpkIbXklX5RMq3BwqynGMwT01gPVp+
4TwyiLM3gwdX2CML+apSYtV9aygvKh6wq/ESKdIJVP6pTCf7wJ6a38PvMpBEzJyw1lXhUAU0idzZ
saaM6dL80CqXgPLeE3xtyZytDPdTX1UwRoFwvA9uSYNrMq3iOI3e9ASfivE+PvNRbEHD5T1ukLy4
Tq1kupGKrjxjWCRYBOPVhXSe+YvOo/ij5HZd0RJ6b1An7B3tL+srf099k5nffK3+m7kzWY4b2bLt
r5Td8cU1wB3toCYIRMsI9hRJTWBsJPQ9HN3XvwXVLauUMl/KalaDlDFlkqIB4H78nL3X5sIdl8EB
vR+P8oP7v33J+q7cZ6oMH2YFVfLa02vBkAEtou8gqbst2B2fi8zq7/FDZteTo8EfzErrRsRgj7hF
EJfqTvWBlmPcsTDD9rH6ZwuoAhyMvqRaA1kBFdN1JXqzHCec5yGVGR3TCUb++CP7A5+oQJTa+hjD
yS2ZWlTDrTUznV08L79JQfgz3Gqr7Ik5dffIF50ookvqHpOYAFDLOtFq/QXedEd6CmLgKwM/IQKp
lQ5YLJ2rjiT4dNp1GdMwG2akHFWK20OPM6V2ZhtlL5oZZudQ15o7Tk3OrWElQLhKNpFPPQ2Ls6gm
607MSQrCWLhF0PaGs69EhBU/ikcyFFrzZISN9uAUmbydDVF+Mv8NxaZThfnQhrg27Hyxt5U2ZlcI
1Or3KOGgNrnhcuU4evFcL0BXYwgFTL3DbtOl4N9I5dW3y9BDr8/K+q1wnK5AEJape8B56aHFPUsG
UFveZkklHo0KDBvWbX03aaEFmAOgAVETBG6UETryGOVZXs/5cep7TimgNJDhuHWTvxqKVzBlmd/Q
2u8PFNLiQhU7wSZtwrOqvephRrD5WQ1IAehbDcklSrs5IlHAWw6y003Hj5dI/yoHT92A2ZmvNE3O
pw7NyqmRqts5o2m854PqriZ9zJ76Tpsh3FjRpioAbWCO8AJ3ssfrIWq7w1KmyV6mUb9jLhCzis8Y
6Hs9hTUWCUGgg5NF537M3V06i+ixocB4rms6FbO0w/NQRMmOGM/+MU+s9NXkw3wbCW/182EkeglM
KB3xjLsyj8jpknPnfG0zRuYwvVjYGHDDHXbTKj60RjNcGF2QNZsrN7nSxlLcz1a3nkmM8AuUdBi/
kXSnfd2myYvWtJC/aay9EGYV3TQzxLsUBNuhKxVjHKsp9Fegq0TYItTyNUtLP4pWmx41Gi2PKaru
3VxJIh9KUp7IoiuuQdutwwHDDCxrwgjeM55OZ3paIKjTq5Hq7qNp53YNd3P1t8J1lny/yBT8puIx
f4/k0n4fKH5vEiyZATEM45sBMPnT5ujMqot6sRutHhpsXn3oldVdZYrRG3MpmMvI+pGpZo6rsylq
bfuayBiqZU3KlU83C4Jy2ffgWTNoAGYZsVCjB5cEkBeedYpqo7ib8FV/qfsQiainZcVTPjCN7g3N
O0hnMkHpV8Me8rB7zZl42i95W13IosH4AENf26Anno8hvpfAKqwjVUIr/LlEgxGZY/lRYoHdRBxo
3mpn8NpAG+sWbatm3FjQC741VWxeJ3VE0pYHfB/+sGN/KnCBp9BUBifMxnMB2mEHu0kac/yuuSSu
JL3Bhq50qTTg35qhoZ1c+nkDkC/+LBOcV0llqZ3olpC2mFceDCgfwbRAHymtMH4URJQ/azyRX2NV
ZMfWMtWVQk9+YnOnEZK4yYgQ1yotVkOKEEcBeJ4ct/mksevsrFh3d2ICpGTps3E/Mj051dCGbv4p
i5hYFoxNezPCtYOcjsSvVEkA0sl4Rf6z9l23G/11KKz5MFQTyGgl0meic6eXqkdu5zPdojMivDk9
jnZDvMgkEH+PsDy3I66gre0V8olUJnGTZ4T36DxAaFUIJiVS0oRIV9byXVKenmkKV1epaLLPf9Iy
McIMZMYecOXiM7diqGvpKS5slP3lN+pKtcWAGm00FS5b1YDwrVWrketACImDrwhRK7tkqJZvrRqq
awpnCA0aDjCHubjWPxC4w+Qf7nICe79s6gBzrvhqSUOn60n5cNYtxUmjEQ7DstR4MYha2EGvHIgZ
dOP4Psyr+KQwwm2Sqc7vKjO6iDSxX/lnyVAxB23L/GR6sgogqoExpuWOgEx1LhqODyBCmNDGNogb
kLp3Dam57PcRJ/VkpBK0lLXzMA6QFNi7r8QZxHuHBK0HgJ3L4v+zL7Mi6gwn4dgx9BvZaN4ud8F6
LBryHYgj0xeGBuOGWQmlTR8mCrs7kaqBazbyncJq2iVNjwqsi8imAcNp3Vqtrh6mMZr3Q5ItI0cq
0kr+2Xex7caSsNgpkuo2DRP5qNmEDLky+nco+f9K+ndJcMJ11ff+V8neT7q+m/pb+dC33771l7f6
1z/5f1Dc5+HG/P8L6/bf2uKtnJHRlTjY5+Pnf/5j/Qv/JaozrH/pEjkZbR/0cQjX//Ef47eu/89/
WP9y8fCiE3ekrpO3u3qG/q2ps/g7tkkv779FdWjd/q2pM51/CcfiyLLSRZELQTn5b8HfT9pMLv1f
CN3ELzJtNIvCdpG58b4cCzQE7+GPUvqFcWMt+yXZKBrAXpiLeDfYyFe0WjH2WVaAuKQdkys8sIBY
F+C9LpSgrCxvI0M/wijcNcx9kp2X2xcJwulgGmmMKY2Dku7VYvvjfx0K/r1qx88fyDkMWXXQjzYx
QYs8/uGL/4sP9MNq/D+6PWf9QMx1aI9aGJ9sop9//kDO2GUpk7WEoEvn7Ycxn5jr1bhJ8bAOrUU1
+MvsUF4JrQuQqgznMKrGM+E7nAMcwlpQSByS3oNFEHE6q6r5Jmy6cx9jZkDfZu5rqr6gpz4mkSR2
zzJCuW4jHzk3H0V9YGmodpygx0sBvWsTigI2crnc/v3HFL94qPiYEkEmbgPERDYQllUI/AcLRG92
6KlsXA6T7ItdK8ncgoy5gBIa8oOrHXS15n0Vqbi0nI22oHqWK7ARvU8atzzE8/RWzPSr+Dqq62ZW
EXrrGSld2MjL0NkX2h0oD1aYWKIhhgDOnDA3VMl2dpvKd5POuALzBKeVNSv4zUf7xZKyfjS+LjYr
vAPomH94vP/w0ZBZjQtJwukm12V7AMuNNnKyC3j3DoftBh6iM7XOfjKdImRWOzODLAr83bG0T1qH
HA6/0cKkImm8LQhtdjKuge2KF6R44TUrpTxPosvPaEF+5wL8i7fuYGyzhc6lWVkrP1+VQa/yppm1
dEP2X6A1k30cmPd/GatKorpzr8jaBSJroY9BwEn8xoSrrUCZ/Ztv8Gel7PoMSCwXqwnF1ME1Ob88
1N00ovhgn92MbePt+5xQR3PO+ytjNJ/SPirPIZKxc7z+hH2pwTxQP8dJzdDRdR486y5GO0H8uemd
fvw0WZiQfvwU2Y4KIIW6/g+fACDXJhhsro/qxmVflH37u4/yV9+oadt8JAtdppTrR/3DzdCVtjOL
Gryd0siM7FfyJtMcItcM+Fz8jxI9v7P+tFRVe2BrmsnH4x75n1+WJbSu5pQQCwgyyA9X6mXeRltt
RD1g0vLlwPqbx/NXBsd6BVjXWU4Nx+R9W7/cCDXNXxd9ZbFxyDSDEwy10TIYeadTto0GQw/yKP0s
WoOBWcgQyTa/61r2m6XQWNeAn5dCyaazogRc7gHT+WWNmBbUE7lsChj2obVbmujDIkEuECWQGAWp
+gz2gIZnImIQ+MmtEzOL/vs78VerJ9+DCa+CBC5O3B7h9r98D8OcFGrKEA5z5CdL1eghGHR5hWma
fk2u4wusunc7pSE2e1p0lRB8MsjxzmzIU4Fv+PDDj2Nz5hUN4yl9pI3CWURll9+8zz9/VaaOTl23
HCatFvr2n2+zUnbCFQhCSUhT3OGadC6tASyRRhv3iGrODWeIwERFcI6Lh5YEydPfv4Mf38TPF4v7
hJe2LDK7DWz+P78DRzMYqgqq3aU9GGaUPEz4Yig7v2R51rzaKRDgrhkbv1LdEwHbYmvPtPUsixmH
WxhnWPLlLoP67YeroZxoHZ55KRi7hFO19VhlATxbnZ/29r3ewTY24S0dhYXP17J2Nqf3F7o5yg+R
wW4hBcsnJDeEYGbVs8hMzqP2YqIAcrCrTV22/bEMT3bf/cbAIv58IWD4rOJ+cBfSFcYvSxeHVICl
IRmbbori2lmIIPXgs8YdwmLp9BdvjocjRT1jw67bzrb+SJNePhnGfMXxMD85g1H5oiDc7If5Ve/l
KUNmdOz7XN8kSez9xsyM7+GXZwxLgsEurFNDOXTif75sy6yb8cT2iPmKzfKHsc8eRXTmBAMhM/Ve
xt5ez7bVdd4O3//+nvnF583DxWvzkrrLOm+C5fv5te0iNNPUJBYPcZlHL2TUEHFJLdp0UhWPvGUe
Jj0bf/dM/8VHNlabo2cY3Ki69ctHRn05VUkZrS+ryU33VqrU3UU1cffTytOvbIQsLTKhwJyJ01Yk
Hkemna4hz77bxqCpio6oKYvQqamThx8Q/Y4hc9v+Zjf+1du6fj8Gj7RJkcpubFq/7B1kggEWqPl+
Ykfo7yPJBVGMnVAo+ymVMQNhK74Had7dpRpNtlHqHYLFYa+GBioCRDfCMAur3xEU/l6jcrtMqi1u
VNZpyJzD/kFfJg61ZA3/r6+qgxVXOGwg7p+XosZwGUyHuNxloec7gpNJl0jyS9cD12hFwYANXHLw
96/JoeGX2xiWEEcUai6Wa8GPP99KIAyXFEO15WcNWoTMeEUY3Z8QZd55MSJ61yG8GyeED3x34+YR
jUAiIUNXr308O1Cz3fyW3tvD3EXvXoZRGntQsBThi8wihhINqhnyRFp6nSRTILWAnfeb59D8013J
/uLgYl711+snWA86fygUKq6cJodJQddLhkevdPaz6S1vc6UQLMczpkcCxXTMH1eEorVbg7g1tHLD
YW5shUrNeaAlXr305EntCfdWQUtjty8W/crsXf0KUW5/0voCJRtmYs5LDxba1ntkZ3YgXNpSMCHI
Rm3iG1E0JRaAwkYel6HcR+DnlyDemfrkDG9JcIiQu5zrJa5oWUw3Grl5m0o3msPQO90NsXr/Vdhy
zpzpZHJgpHbL7sZQuIdmhQqE+rRs//7yyz+tJDwmtufYBJcJ88+HJoaLXj8PGkh6k1haN9XAY1bK
O3WMJoOaKX+VkZRNU4/oHFDIVg1+nuyXVyItaBxnKO4kGIEcDcku0+I5mFmR2LITxq2ZuzXRyLo0
NI8QI5n2TSRVye6alUBVdR3Q5ujvLEUUqWtMMMpN80pWOSeYkcYHbSZv9ekgqovdu0ZN5HcBR/3N
zWN4fzoGO7rrwhPBqMz9g8bx57tnAP7lppJYtiQHNq9VtnFbQcBPey1+hssuCfKLjIeiwPlf98v4
0ubxt7Fj5rIkKBT1PGkE+n+322hUKFu7nsmad8v5GhINJGsjireSrKJbmlsnVWjTLW7W+VYZp9hx
u4NmRd1dbPOLgPYLhpQhUgZd/ew01Ztsy/euHV+6SXU3GfwX5h5js9cswWBRpE+jhzdm6JkYFr0d
eHqn9stcGY+I+OC2c0m2JJfm1AIGnLVaVA95Gj2goDYCRKQaMZb6OiJCR5Y4dXRqZrQldMVg7rdz
f43Eymlaa4slonpQI6lJdZrrCJlR9aqaDJI663xwVuWh6JPaJ9lPv7ELtRyZ4a9ZdZiSGy331nMl
eAOn8YgPidzjgrBhV7jiPSlT78bKUfHgnL+E8XwqWhuq88oJteTk7Xoz+lqZ8XeMQnBg3JoEmdxD
x5oCLCkFZ/of1SSioyxYWLeDXtMIlxwNmKIEePgtYe9xns0vqBd/bJKNhIY3A506hEolBOy6t1OI
tJgtpLqOLegGdja+z31WzTsbl7OKpbqq5tE4//hlKm3jXHj6/Zw7MRp1eH+28iJfjgQD1JB+kYwx
Zqff8INaXfVvdiauBbilwzBD4Lc1y3urjdQjoFO6BCTJNlg6KL88nNto3aWUQu9nNs4FXnB8DcSf
SbLobkbJmo8qmJhlcNpGvUCrR9FzGw9ivs2V+e6Qi7UB2BpBHDXbs5ZUn3KejH0/6BNKW5nfLe0H
RMYz92cRuH25XISISIZowi6QLo2BFPnDXTHoz3jMsq2WIjnFajKSe50RVRR1/T6pi+bi2ihydQ7Q
fifbx2xp3GBhUQiqwsT0gkL8VWcJydKJQXNrPTA2HjeZxg7Q2h5eb1082R05SzMCsGAhzdG3JATA
3ODDdIwc6fgaadA6zKcYIFibAbzeNkRuvvnBrkvKJtv9/eLnUKn9vPuRFmu4IDDohGH5xEH9S0WT
srGTKBETV2fScZhd866dAH24WMrVknJSdFEFh3Rwc5mIywBVbja19H7YmUhXSRHBiIbKgcCOlSW9
5AEhCRnBq160HeoYsPkcnmNc4kAeimWXlPktI8mUDjYP7egO5c6I2rtloa9mDR5KD8O70JE5DmjB
d52pfbPI+oUmtdVszdwsVXbFan1fCsu97whuo4p2/da1hqBEBaadyDe1cCOg2epn0W9FHvabZfjS
QqhuGI5cKUvkq3yNOYyR+VKDQh8m3ZWhXgabhRwnJEl9g8ftVi9ys44lRhOqYE4iMKO6p7JFoiBr
BPQ1g+NuNPySbk2gR06DcFh9t1G70Okub3K43sRzbT1Pu1rTNsrmyQ277uGOOMV6W411uaVeJFi2
I4LEjYyAfa04SsHQzaVViGzhLdKJZeGgSuoKxMuTHmaH2BxB55erN2i0XwTL9bbrqVvw1xZGWh5z
XpZ0yunKXIzbSTPrB3IVL3hfsOBhwmUgJLtAE92z1DHUKqJDt8g4d2QsAt0HsZY6YgUTVz5jWgvI
uwaUy6hPQ4UyJlV3nT0q8s9QpeUtATdhaQh/FDoqxZR6Iapr/DJecVBOjxLHm57TYn6fCJPzx0KF
gVamI5eW+tx5W/EJlCRiCzaRsLIBMD/aXz+fLLnrQPNmzZUQuItzKGvRMPns3SHTrUrgHdE+snE6
h33F8NXIkdFVxoYN5b0rRRJoqHVilCpkHuBRteMNONWFUiZLApWSmNmXb33IkX8GxR/UhdpOqNIJ
h0xuFDRPRM70dOgm0P3lQOx3beeeanVknmfi3MRPvMQxcoIs3TioAmI57TrNWwdnxQ2cNpRIKKX3
3P9QXV1mkUqcUPucVJi5fuzJb17u3hezR7GQlVfqymWlJaVkvqvawbhEHv9AX053orcqvJjNe1xb
kIHCEUc1pOGZmG2RgZbN4myHp1P5RW4+NxHzshaIDtF33gapcEm2lIXjKJgmIiB1gPI7aylQzEhr
bXN2BytJqHQG1lC5BlGW9UeU8t17PMm+QDS2KV0MQZjJsp3Bt31aRUS9itqtqfhnklx5m3nSxk00
lR/F3By8KO195plibyl1qgVPOWMtYsyWjKCAfFj2Yb+YAGlYzps2M7d9X6yKzruxTcgDZz0B4wdg
eWt1+AMQ1O6bxVj2tZM9KErQLWhgvFtHEg5IVshqdBlTcWyziVBq4Q6HhGjKQK9HtDOxZL8fifgY
mJdtOtSeizF+Fk4KWsuPUljmBvuUP8M/HzLuNExbX3IVur5jV2xFllWcOCbMxFBZE93jGrPTiPyf
Ynjb2sR3zJ6OpBj3KzWisVkM8CdFjDlZK8bH2PwIe6/xW/uT4YVB/KT+2LAibXKLqiYrMht7MYUF
Y8DNkHNlkNc+ZCwwpDQ5+tFdXnVjsncMp99tPpqoTYwcnrlaixEKohfYuLBhtrQpHuNyjq8g8QZ2
wqi2A1K2DecVTh2eU60h7RhfJTLxeTfqAIVx19Rb5unk6eqgltC+f3r0rmvikYKudPHxl7etl51U
kj8KRrhx9FpINMjl4FTcZprvlroetJpWIa4JYlxxQUqzdJt6YwMVb+42vZl/CYleT+NavrSSHzRu
3MIbzrrnJoeq6j/6daWoeDyXqD8iYkGON41ZQGFubZO5fpvJ8/GTekQ919uIHVWxi8flaxx/j9Os
2WRZMm+ajniLrBiS27nTbot2hI+ur7ohL9V8Z9JeXa85uHhOb+16tc7mbCAQ3OdzG4tjLRZwTkon
H80CmCDy5L4zdAIrXW9rt9ZLn87ODdeXdXBBXBMzJ3Gs7EUfS2OXjq9539kIUqs8kHECuacy/XZK
JAne2O5HyoYFq4MvDKLAyFPfhBZ24Ty/1zDD7tOYTj3+3Ae9b0l+1POvRVLOuCOHR05M8SN9jG/4
+7q7qbPOfdiCKyENwBkawsZx7+OqXLidEAsSjYdgpyKxzzeYHtCLovjCCyYCmwxkP5qQjpG7sQQd
CuPBupMk0hSWXgRmTuBc7HTHFhMppWsHQTKegiSjZIdE9zBVQMCdBl1fijRtW6joI5YtRMyBCKTK
+Upu44awuIHQqzP1rebHQrSnjsB2cNY3ulXemFR6ganyT9Or5Z1K9MM4cTgkQuyNtNEeNaTw2dEB
nSndeo0jNEkSZrVnqLNK0xaBYXTNVnlEBOTXVJYba4xeYoMcYgLtx21pxjcWjAIipSw8MO4bjS4r
UPCRg2YiPaPt7HNn6dcsU8V9N4Y+Fr4boIeQykR7rgvtGfrzI23aY82Qjj9G1KWHOy3zwMNOxiFL
0Ii0JlGu2YiRSa46yYRuSTWYwNXq5Mis6WLkVrGziSoOMpSkmSJb12iRhCLs3ctI/yhbznceJ/0J
IYhfIBeE0Jc+9zMRL63L77NWvBmVfiNWzXU8dHvivzhVlm+lOQ9HFIuKyBzYogaQ7xpBdlnjdcfv
FBqq3cEH5Cy5JGkgdGdnOFN3E8XVmjoNR9ZsIFxjXfuYVUuE5eSJTTGDcxA2y12Jpdwit+1g8iid
k7wCBLTeo/qMW15Vb0L7nvdQNIvVHZvPg9yOBFtz0Mq7LQrQe1obl8Ug5zYG42dOC8HJ67vMlVXc
aSTTSXmuEyFf2fEw/g4pZUQzIAtMeRZs2l+UgiQ2F+CsS/4uM6JtLcdTlGvFjr6Vc/U4pkX5jo76
oaQP5usuyNtcOSSUN5ibolNV5y+lNB6yDCRYVe2jaEc5Ei3y0A720RIIKk1BzpX2FnVPk25Fu1ge
5npmeZtdIyiIiMY/524sVm1fWLcYxYM+5lwHB9AC72B72zhimdczpNlCRwxasdxNGytywnsck7MP
ZGmebQhbmNmpQrz4FoXHY5ly/zck8mDSGPeY0TzIo9ONF2cQUQ0xH9C7tVS90UcvbSPAXXmIouam
zGFkzG54pk77msJw39pdfZHR+Dq0ymAqAaC/bbBkVNSmLfqvaeCadggH9cSm7uyDolmelTkfxhpn
rjH135W5vHtp7FCialfoYmJ/fAuLjECmbMzoqPRbtjEwmHK8JXLJPGt1vCX36sZrdEgaY/zQKv3g
Yh6wUz0MCkSXvtZ48pn+4iOIRJ8cMXlVY2UKZt3ej8s2dfLXwouprnDk+dqYQmsU+0J31MXpwldr
fSRy8qNYTNFNJhqBPVYk6Kj1t4NCOd+19j0aV/c+c6snMxHNsaTuEEK/JZnBJdXAxc/mllc63Zcr
5TcthfZYJwcWWY1ujJzvMe4PuxnlRzBXtwVMhWMqAJwtphVizaX6JBEGs3ZQzLInw7lE6Kt1OPYt
waw/9bac/l+zbNJvKuNgqwL0DFj0s835289YTArmV5tUL74rOr0TWDseXtASqFXzIYgtjFg0X6sH
zm37qq937S3jQqI8Ey3aziBuR/6bdBTwjrY8jqb5PhnajUxr38bn0fQKzSF6qg53G6I3QVXSf4+a
ja2nGHMDU++uy4z0j5Z6UMDbwu7gV0I/Z8Z44FRya67SrOYRIVfs2+boYyrYl7iI7BQtcWF8ZZqy
VmhvnmEqP/siB+duxp9rDOWRRoO+UYiW/Vxq92gsL6C0fFdv82C26S9UxnJdWyipiPMdfDND7Fba
d1Q6yV1DXQXBwzgRwvnMoSQbKjKFOEqhEiSUC1bGaUDriGnPOJVeynnNy9aCvtqPcfe1TRHUZ2oG
d42dhSHq42idsAvIrcyJXpRdqj125Yii2eKuAu9NO2WR/vpOq4oMPI9nesAaPqpM37gWTr45rJ6T
NtzZs7hH6H0u071eJmQRCtKh5xpro/4ZV/Ku6gzSFF0325gGnY/SWMG4tmKPfkX9YeKOpd8DCO9p
JMLApo9jRnUYqMYhIM78pmfWu44TCFBFKH0jlRMEtcknR+7CyQfwTuM1YN6SO3DY51THgoAfiu5A
+Zxn4RNPBgp4W39NHPfdVFYAI/HF5JstqMQgRgKoCNMnOwrpxWBK1ZNbIi18JqfVIS7NcY+lK4qe
OVvObfNVLfMr9Iq7vrdR4bUtfQyzOWVuRP4jjvljhhNiSZYvuWeiRRaXpnbokok2YSG1oq0pT07b
GJeZHFTiEo2joXMArhXxDDpn4tIg2tAgNgFxo1/nWsxYLGn3SwOJCH0b4mMBgKLKgaaLUBBKadDn
1r50zPCtXbJgflCD/hiW5qkyEJHaEcpZXcTfyySciRBevszCG+AUpXtXwJOAQTAbUUEYX30uON2d
2HN3pujoF5U07GwtsoOSos+uVuqth0yxzt+aTnsFj5tui978lmoEAkruHdY5ot2fMy/+IJAoDtiv
r2egEfjG4YXgmCf7lqOAlnkbuFJE72kaszOPlDT5QFukO3AEf5BkCKqigMgbr40v8hg3TpQAB89r
ImswD0Pp1Y+4mu9nEGPJcGHrtoexIoMvjI51NX0VqcEAYW3NxWTNla12zlrs0FpMFGvRHEBppBCC
Qo0DH3YoBfy4Mu37pkAtnFPq1wcPRvuWUydfXrZmuF6FOCgIZY93eGOdVeZqbPIyuV8pRfTGnQdM
ItmByIhhM4PN9ZsuoTnNIlPMQNuRihN4YrbxviAmbbe2YrZ2WEIHzZeLq0zyvedMC1g1dU5KFhlb
Dm6WxN3PaUHbsMl48MLhLrPFeBBZ5mzGMgHXAg7G71wCrGaLM21eAkSpw3Xaqg235nCIUWkG5FEu
V+ExAZFwksTZYrHcOgCdOAK7xH2J4dgN5ok8ckSdefIVX8S3sKVaMkP9BogAt2n8jLCTKq6zydVy
+cUzw5LIDOdblTVb7X5hHrivQ3ImGroaijgE35MJqRlomHsPg61LGKo/5eouq/DWV7baQ1tG0KkC
kO4VpZKRX+lN0W6ymttIKyOMHqkMD2qpvmN8muhs2kEEuxpfZ8xQIjZfIZERlGXwPechCDJhbFD6
mlvIB6kf5xfT4EaxI7MMqOEOPQI3Xw252rll75zCGX13MXr44sYLLJePCfRHWqe4RCZj5HsnxRNC
w+0KJo80x9iFXBw/0cRzko36XqtTGahRo7f+6bYNPPPRjHddhu3UHNL+2Bbabtac+IwY5WU1dge6
uSZKWdG925juY0Nse2ghxyja93nVp5dJlW7CNCm2XVcG3uCwuU0Tx5lWJDTfj83aQyr78RIXBf0M
F3uKRZdlbEkqJXiVhKHdYGr3XakHDSv7Kcc7zL3JLuDBY45o9ikn/CpRO5N/0nHetT/LDnD9yFTI
V2mEXjT6kk8u/kNzXcwmNir4rPqWPv9XLVQsRMZxtuf9MmksA+GXeOkvqsr37kCAdUZXicyqTVJn
X8iGveqLnKujuIQyfnYNNC30ss/jV6RIHH+tstrHWrUl6SSmbWx0FNkkgk0sUo5XlQGYyGPq1u/0
DI5RX9JHcYopQPjGJopThuJDy7Zt44YbafGFhKPaJRazZQTv1HssijNRZ35YMWDFYM5Bb8W44sbt
t3n21C3FFjzJgJEFywrRYEHW0iIVSb0zClzTybicJtvqNgu4OvyT5FU3nDkY9u1LgwUrnmrisTEQ
8zAu0A7aoCDWAwefVhz0WbZ+TUWKhZjpVMS9n1ktfWXQ4LrUtk5pPOSeEZ0SYZPHPagW1gIF3zQs
X0Yn/t7b5jP9kT3gu6+eGEGReDaMs4HHZzC0DbIaBhZJ8ZlHw961adw5I3GAY0NCfDfSDhXxB/Ea
31hTmWXNXDTkg+JG58Saz7oHGkpw5Gm+ENF6V5Yofbg9PA+gUbFAoyhK615gDsU72pGjOeyb2LxP
yvAbkYNw13NgZuRc7lpN4dQT/amcXQodchp8nb4FDCu43cVk0oh0MGL2dLvW69GYipkIffRpUvej
AXDbM5pHqSXliaNedDXAA2lra53DwoeY0Z8DvE4BF0DeNnJcr0mi3djTJRHQ33AbFmALE/xcZY10
RAMVNlPAjDMOPE1yY/Zjd6w02pMjFi+/pc2jeTiAlqCZIZ66Dvbn5LUFL3OOStx4fbMXRIyzQIxk
KBmMezLt2cue7QZ/D/LLfDHvHGOkyaITKG6RhzxOz+ESlqAgVpNzowXtJI+JzPmdqH3hTJlu7IFR
at+0T00r/WSMqdbj/rKE2rsk+JL5BcTCXh83+pi2ftqFwBsip92VRF3nzoqHig/0xME2yP6p4TRW
W3CwcB4ULAvDzikzFjyh0z8h/9Mbnj3T008t1AKiq2CM0PkjR+VY9ITvOV64z3W7ZuNFCeeGUNNC
OyPtmGcqd8R1X/fPso0/GWADUZCaxd0h7WOSW4E1jclZksgEqO0aONJDFdpYT4sjDucnaVUXotC4
/KFcrhdYtfCSYbOADgI2ZV5D3Jq2sggXunVMWSwHrVtl1x/lPMcH18+IWbbQJNpYdKE9Dw1+Xx1M
AZbA8qwmSj2dvm5pkMybWwwLyiHZ5frS7Y1BnW3xOpnMxWZjIVSZC7TLy+WmB+WzGgs/emqFhuA1
pv0VdD7QfRtI6hRMTen5uZezFzfDi34Jc6g9VsQYBecTpaTHrVIzraeWudLa7KZf8mgDquyYcihH
GobHX6amTuCuutcyWj1Wk8OzhyrhEZqL/ABVTUYWqU6l4MN/gghhDnDjvNEP8YTtdd1w/GEpPrSY
l2rK/k4zEW5A0eckURBKZmeggLUbHkXqJFgBkvvXHXsIZf+Pq/PabZwJl+0TEWhm8laUqCxLcvYN
4TTMsZmf/iz6x8He2DeC5UkeiWp211e1ygJ2YUjV9eKvKZ9/St4Br6a5YVU7KLWxEZM+Ncc9lfBb
GiieQCghB/Xt3giYLWY9V4UWBuF6JqrfNJwLALEk21J8akExowmqAR+n5IiMyR6p4AbMPBAY41I9
qaO3jlV/D6vJF4Na7vp0dDYTCWUUWLVhBDXwkZXZFpqbBlmdLE9itZGn4NXCuinPyBYw+MXwRZdd
uI2j+aBrXFOTbdTeWBrKRrWcHw5WrNaGfm6yRNlCEfrB4JQ/TqG5Dpk1erJKuAXQZsMgxdReCANP
veYNbdZ6YUq4EzXX2TNKvIOL4vdk2aFxrUeztb+5iaAk0Pt+tLXwxx2a556ipn2sKYeGkQpaWs5U
6ReAOrJk+Wo47Iuj4EU2yY9UlA99GhigB0EJMf1IurHbhvw3eCHxyxotpd3EzRHuEt4x2hvpQy4Q
/kpTD1eBitAF+9abKzLD2FO6sEj9UmRM1Iz8qM6RB/YHlJTbwUXjlKCF59Hiihu6GLJAaTyREufz
O+WXTsVA6lQeN/S7xVnEq7hS+/ZpTno/ilL3wKq2VeLoXzhE96xe3FcFx0AnIGmbOPK3UdSzDMLa
HwATEtE41LM4VQVvUKbV+CAw0AbR/JNNF7vJAbVmHbe+XF0aeHL6HapXPkjsB7LfcDmwwYVgXxBy
44tEBFDfWdycfmZCxO5tRhbUTFhrtTGe27Fjl0npfcWtuu2Dc+EWv7NMWtIz1s+EGhFUySKG6ue5
S6+V3lQ+GeVtMTs4MRNEx0ZH7mtL8wQH0wcf4xLjxv2h1vzoxfjatwCy6zYiz0cCzMv5qHhLaE/0
9garwE8G0QY44C6FYvZkjeFBp2Z1D4/Frum/GwOK5+mdgsvvB4N6DzrjrQtYmRkpr1AbDxPXLdHg
VTLpgiZToXnToF/E+GHbpe5ZqmKsBpeiiX7jZqRlo/GzwGIE6drTXUWgrjKeVqdvY2o5D6PdV47x
0momdfOzdWCQQWQtmj0QOjOz6R3csfAUN7lcTctWtZl5ka2WBSNfPBbDP0dnkSoJBK+Dob2b+ga2
S7Akrl/bhs+3haWSQM9T5HR8OHj0CpUC65m802pwODLZifTimVWRUrQUo0XurhmVNgQZGxpoJKWh
FlInPViuVUPPcuChBurgqwaFIcKEWl8nzmNlNQgtLvABu+ngYGbk1wMsFH1kC0Kf+l1MrXYauJ9V
EffLeijExszla7DVZPQhVWXYGnHL/i/tBx9SyeTJIH+sR31eG8hd3sBZTyVL5Vlm9aIDV/FcK+cW
UFLlC4iCbuIvjcaClVGx2IDApTy7G7ccFckb1Xm9rxNsYHhmuT7B/5gucM4A7YoNTXMtNAkaRKeD
vbHyVxRXY6vZJNMK0043KgdwLyh/MjRjgo9oO0uP9UqDSzm3DFmUbqXFSOJJyaXXKv2DbSk2YUDE
y5wUBscGweVfaJ82W7q1kTfccKGSYERxasSQ/s0cWPMBhJhroSQ/FvBTLEsDeMEqP6IFLUYmhxsy
h+M5ZFrKWG4PjOJY5cypABjyowy914ddfTQwYDJupOhxdB3wF7XoPdwSB97070lme6we5Yqg2dJC
Q11sstgZ2o2ZBQl8PcTidsC0lxVXptE1xZYwXgJp/BsMTdtkWc2fsnZa6e67kcBeE6FaJetJcpwl
sd6vtEM+ALeZ+oE/NmQMMQJavhWbFLpkgCMnv06VQxg0aBcT3btZQrk7Ypatpw8sB2AQTNsT5Zzz
2nFVSqwBdoeFzyh3ZMg1M3S3jam8GrL9NlGbEQncmRGn8hZyLMkd56WDGe0UQYd7Vvg5qa8NBnp2
VJqL120MLS+DaOt3sJ1Xpd2eIm63sVKVO86Vx7gwLoiJE4zoAVsVMr9Fhp3g2vfINLlAwxqmH7Vl
FWk0Dg7jaDJw42jb6Poyyz5rWTisBpHlXj3Xb+XcvdDkd3Sa+F/iaq82HOZVp5UvllsP+7pMVY9y
wTWA2Hxdz+YjBdylR5MUp7bYpuE92otecWlv4BLq7P0I8XIET+dpljjwoYu9tk/4uJQZILREviJB
3/RGexjRxldieAmMcFyDgqw90eBAB6jpbIGCbpBB3a0jKWMdy2/LTA4YAvio2/YpwReK8DRtO6d9
7Nl4Fhl38ZlQ6Abh4/1TQB8lxGdsnTQHyVNBO5wE9LoyuE1W/Rk3BfvKoOhXIOch70UdPm9DuzG6
A70SOZybinHkq5QatGh+M6eco1IJ06HgMI6vEQeW+1P37dpU5WsDr2CTxcZbxSqy0VrWpKAOHupA
Wycco0P1lmWNs+45iCdqyfGw37EvDuPsNZB5dXDKfw1nf2+un0Q+YzpPimfR11jBHfMkVOtJdUFO
tdmh6jV31ZgszAXki00/Wmw/8/E2lfKsNcKiiBCprs/Gc84l09dPfcbuhBmv5WNy/855OaljLFap
cUPksg5BCB12CmUIDbpZB9oUIdlgpXS633YasDIk7l1LUM1A9exV4o7YLNotoIZ4NSj5Y6I1v04Y
ktwc201jGzAeER0kvfI+pAIOlMi9OKV3rrSabTiaFoJkwi1am1fuPN/sCWokV6oFgOPTTOE1CwWv
HFYlUGHsT8spAevQ3vqAbg7Je+UrATaz0sk8MMTL0SZc6yWUOInGauuNsYziMA1MzaOKdTTNPsyi
2cFVeJY52X2mFizHwXEiaeO5Da+fE7P3aEpUnWUmtepU26Vwrn8BwwhqCoIJN8qB5ZDjwEjT0ypx
+j3BvPipFGIr8gkDfXELJCMnVa0/LdgVjE6xNpvmUjGMCbYo1Wk1aPO3Fv30jDp2KWPOMDe8qKse
E6vfVAk2j5yDQMAJQFHvTWDvErRedhoW276RcaEjTj3HPHPirtEp8U9akPtGVeC2AG/AI3d0neWt
oswks+yzWeRXHNS4ehamX7PQ3Lpt1NlbNxL1pmut3SyYlUxsuIogfksqyYkR3co1ILMMtg25RN8X
tf3RqZzPGnX+NHESBs037WzjqlLbBD7NdMIeQxY+YrOiAnVa0Rf1HDYT0AcGh3XvnrqgrbhTk5Yw
lPySjvZRD8vHRDLPdxEdyNumZxO5ZGdY8SE3Yo4L2Hf9kqltokNaypptovOjlQC3PJni7OHfq4rw
CHB4mxroa6asXxasJOQgbmfCS2duEKZNV0nY2wdZ/cTGtC7ZYTG7MF/YFUabwhbQnCZzP3YZAkMl
HIzY/MypGq3MoKDJjZVmHfc9Tg7Z4FI2afQMGoido1ihSAN1ZhJhUT0Irmlldah2svyc2kRl6sM6
Blf1uQMxfuAenK4bY2+pCGk9yncjc/08KXzOTJSRKnNIhDlPWvwtU/UOzaRlaWm55DTkz3LUt0yP
fyMC1WCahjfgHfwt3Nsl50nfKpLPe547bNVs/V5NChWReoMyJt/gcT3PQ4IN4kXUHMJcDhH9JbEV
X8xZvCllUWxAhu/jLjhpwC16nelR4xi7zJ3Y4+iKF9cShoSDXzPGnTjn3UeuY7icmM6s6rb9Cgfs
SNjCuFx/7B5JqGlt44Kzd7Uw66xoOLARF9y/WnMTZfFLmohPuPaE0hX1d0gh7pmDNnqzE/5rFVin
7IuZGuBudXJup2AVAt8G6zapya/ocMXYdB4s7OMteI1/aD1Wn90BVh/Skf0f/Gg+x8LySweTwuwW
CCxMP1eiK947u7gZau9bfQKIs2Z8kGZ8HE0j2PTq8+w4awsixtGqsi3lcKheocu4hqYcJsjQdvMh
O6mN9iuCqX1LZzr0NjIwYJMpxmM8sf7EJfwSs3vpkuxtga+tmRs8Vems4EEiWzOSy0WPQbFlexFZ
driFgaHbC6bISj/sEUtJjKKHxvAinIqhD4s3iHqWTWAUnkwAERam2vB3ICuUTOLZbGWpV2nZrtHj
b7O4/pa4b2kVxJFrYoXr9OS11zMszxtiMHDfW3WEkEo7QO/Wr3haMSgHlFArFh2ABUYCjWJvdu36
uuIYtXxE/lVx9aYueB24BtewR6W3aSZM6/5xrAdwBXrfr/ERyVWhSN5HeRNj5U/5soBB61pDV/sN
XJv5I4aevXT0rYglKyRWsrU2Te8uTn+R2SeHH+Y8xrmGx9h+73St2nbVRG2iuVXHH6c0zCMuo696
NjqIUzSuilm/hLnubIbediC4s6+HuHnXpobd3/RNpYqOps4b1yNKjg4MZu7KMClt4Y1RTdVqFTTr
0nJbb+zw0CO4f8GgXSYe0+cgLGqJsVfioHV97psQtDX2VwQlMejK/jr1t1I07QaA5dJaXH+rbf0i
sq/YGqWnW/1C5ZywMAwt+g1zqbzEY5dgGQDwAKJtXsXLBA8hLgaFQ5kqWU4CPLUOSpQ3lZ6NYhmg
WxtXr/ahq30pUKsOUjjztbAKce316Faq6osjnOg0ZUPxOJrzEw7mjBGYMHBtDodcNspehUG3i4bk
geoiiRKMQydMGPPkuTzUDYrtGOgPXTQ80gS8pedCeafX+lZm0XY252qtzymTLnKygRnVlzltTrHG
/bs33XcnsKK1iCtseRxq/EZlp9fU1IXgTs1rs9uTx2CM65JJgY60hpfVMZnq620oigIJPLceRkO3
KWG7UTCSkVWYQgbttXyBj31xKk2eaJK+kHRJb7IMfQbWR8FY+Ri5svFikbB/nV+VGsmMlEnIW45F
K7DQZYNx/gUMtR4T5TEq01PfRuzXHVRdJ9YPwkww9dj2uZgHxStjLBipad6zMXEXFzWdCqj5/RQ2
+9mWFaa5OfcQbixu3j1ClTE+QH/6yGDXQofUOX3Mr3Jw65PDKJ86LVA4sfbV2PO6Ai+0sxzlWNYo
rHqS6R7h109TELC2MbZ59RDe4dU3NFtsuPCxAxanei5jjwU0Ohrpd9+zwNd29mCT8GQNTiBRaDTt
NQi+2hXnZ7BBINzTFxF5zcPIlvigOjFs/qrvPcbOACYZPsYh+PzEROM0+R8mrKRD8KAqCQkiamvQ
QYCez1l3LkbAtkGE38XIV4XtbummKf3SLAiBGzuZ9mfhQLjtZvoPBvvWdoB5h5QqdNE0vtrODw18
lWM85d3KRpFnXxkc8mq0aflgrl7VGx3ZC0HBYpEwc/cxCT7GiXBPvsubZg+c+6lu3bvOLYlCHBd9
lbFH0827eg5xC0zmtdDzY6W1exX/1ZRMDw6cuiCQE9UcYb13FXSzNjVfc8T/VQqt69AqWUp0Zxk7
cO/LnW6TV7H+rGo1LhW7iP6llW9Y3RuyJdwmkgjHYWSr1g/5v8GlwgR8O5FGfCcrI1cimDr1tRlr
bacqsU+xmrGJB3BVE1urdW5w4ovQaCsyJczLMCa7ZvA9zvOhm/KIrvox5WMRWbtu2i6tP79Oo96d
xgCfP8u7ytD33uktbCND0w9/T+GgDt6YYxU3g1I5aqHA7F2GvNUpXIEqD8TVsC15hue5HWSlXrvl
4b/v6/a1srvp2FA/inmzNxk6V90pKRNASmWBNDxGUKzd6NFtoS7nlhZva9s2d+ygInVlUz4EgJKj
D9RO1zeXp/YoaCDtUf9YgBSKDTlhjo6bnlm39cvfQ2sjFjlGiOzNIOhUdc/FELDtDSP5MMbxiFdQ
r+540Ct4h54+OuFRCZz5hRDzZ6kVweXvWYZ5rw/y8Da0wmuXQGUaDA/cwKEGoZU8OUOVsm531vbv
F2MjLOiZP2uF4bKpbczHFt7lY2cwsOBJWHFrzuv0kibxmmoi7a7rgXoXVXY0QrO8wMvO9oEsRy/K
aWQr8GdgVjXHa/OYN0xDh3haRa3NznqKindk8Kd+gLPdVYHrdwpzS6atkaex/O+57yNv/2E3sKsB
lDFhtMHGGY9ymWn+PaTDxHSzrsx9QvfkX5ZfLLGRv+zI39O/h7wzKPsDJcOFhDaYFJ6Vm+7BbTME
s7/YcV0rjKHt4LsapuamvVuWmd46Si9vJnCTbTIQGNbeJ008zHT9Vvj538bKUFiv6u4wRGn8Fgt2
jk4LKwrV6jqxc9zw/5a+ZQ7Z0QT4g9+0+hoKI73UwtGepdp8dcsze6Ecjpbbe8YMtXiyo5ecucKx
L50AO7lj3fBrL7/y91BLaRyzrHvFnfsjcLE9TR0ijUqg8KWm3noNdq+9ZtUgt5YUzwGgL5DN2O3I
pdJXiyiwiBYvJa0lK0n82hvHvp5WzWaYZ/ehQFB4QD2g0/7BVkv3gZh1u+EQVKBlCH3JBetHK2r0
42h1P+B4kJBNhAtbq5/iKSovqt2UF9klXuF27jFv9q0McWdONH3aDEfvfw8yLam1qtCo6RO+j5Jy
iIVNnAetSfpXMd6zYkuGfPogXk47IhSE/76dsr+zcYyZirg1aqZd4wkxyh3nwutxRK9nl88U/qwF
Q2RwwRDE8BREx2entAtPAer3UqUR5gUApdyKPdzj4aku8vTNpZyWDPJelHX2klQFddYEZ+7KHB+J
lw8I2woDFbrF95k1+LVrJnfFDmw/6vSREWHF7pEhKfcErDR4QkkKRfJVNQv3HzptMxB9HQRsaraY
/XHZFqyInc7IRNbwkNbWL2IFgHZDytWgFkColk8a+y3zEfEkM9Tu0U7y6oF2Kp/9s3pUsAPVq78v
/x4A64IxmTJCD0nqbsfgVYkc7ZFTfvSsjQ6AEBE8lKVa+HRF9JvMgXsxDI2+N4qHKBp+jFoLjw6Z
U+CPbX6oyvZbCGY9qWR3SPpN105T95S7FhRMHOK8CW3taw2RSWMwk5M2ttvcNq6SO+o1HS19y98n
d0Y3dI84A1dKBIrPcGlwXh7SqYj++6ooh59SEDuwiEqt7LSOv0j14itlbb3neqIe+naUbM718Jqh
IDId/xzwz/wIt2ApRdZ5tLAlbi1V9FtYCsnubx2mIjg/hOSNVw3wZ78AG7KhQesSNr15N2UbXnHw
/46YVy5D1Lqb0I18BQPf0Zas0MLtLc4T9padak4PCue3eOxxvJYi2P4tDsOyKswDbyKjd1/FkWMK
BHbSGc3NNhvq60dXHgDN4C9NmhetMDExuWzoyzKO3wIa9Xz4vMNWsfr4zY6ddzMrc9+UGse3aoLk
SUPzUV++iurYD8gEXEOO+8yqq3cbBjxdVqnhuzbeQzmBNUod5ohdOwj8inp+/3vQbeNVwR17/HtG
joiPcxhBFUuK/34DKYZ56yjfMtCZpHLXvijVdliCuwb0yQcrprA8SI3figY6JS+/8yrqGFvH8XNL
eQ/0nP7eKOG40vgjRwV4y9ppkpHdAcLQUAn9SxhMFOxM/TFDDPRFnGJir8HTGWk1X3pKm4Rwyw/g
sM3azcZ+Qy/Wv0xzs3XUM1D0zBF3B+0u7HRtygLIgkXnpgK7NjC08yX3d7Rc/VKJXpyL5UFL0apW
f8+B5kXUQ6Fx/D11867wmWtamDJC+dDPVcRIu8gOvbmEruzqTigtwYNTB1vAbKlXNA6OHUNQmEoS
41HDCL1ydJfx24Kz6CctpruX3wKYNzvFFi4VLofSekU7fS0dTX6VTvlUqseEIcDZ0rvoUTdqFRKg
knmuHSwNPSWjfBNV52+VwzOBn6IBuY+PuYruWltkO3LY1i5u3AX0Q62QLa9DlE1HhHKKJkI5yNN/
Xw5j76fqqJOmj/Cfdan6ktuTStO8HCHXsyeH7atsihxPsYhz955HgN/ge0ovIm7FRMx5xWZxpSHY
vUoXMG2Wsa/lDoS0FjF6DUh5yeFx6E3Lx3zDENGNMFYxigi7kjTN7M5Yl/ZIViM7x+RgCavAlU7+
ybZ2ah5+spxskuhdEx1XY3BIrI/7ngx087X0/xxzncY8Zvlr7Tu9GutqN75KeMq0YKAF/eTndDcf
SY+Fq+aVhjvpbLqLi+IsV9F3QMIdO1y8VltI/ZCLVa++yV+lf6sHwZTyEGq8wnw/INWHSe3BHOFb
QWRfbC3fRjB8Sng8WXd3h7Xwh+DTYbTvFm/127wtGl/BpJXLaBPN62SctvWUlJtr67TmGkP6pmTD
71YvFTorbFDCAtIT7rP84g1Y6Xp5RjNBFy88eAPnuLpV8NXhUDVfSasxrCyrbwPzT6hde4zWzkV/
Z37gONU2ZUnJZ+a5KftlRmot9AJVq47mXSg1awx+jlcRb2dqJNCKyak4/2CcQLKSxYvGhIRmKuFP
p+rLtda2O77oNCfvKrP4tNjO1bT/uHfrKdySgLKEuRIqd6tVnMu1g//E7D7luvdw6sf2vtrYXhIH
K/60eLKdfotvW3BXpIytO6VsVunLWam2930iwNznVwu7E/KJlq6M4UyucVug1rrtTrXnQ51e6e9a
GXTkDWO9NTUOWhvO+8dk3Umgihk4tVW3sVD7G22tVIym+F+X5cFMe78Zj1hDjtydsHmiNGz0ArKL
UjKd2VeNjbeke3KXGyz9au9G228po0RDzr4UOe0Fmgunu9f0N0xZ2jU/uDpX7V17ByPM6WZifFcR
U0aGoqMMCjwM3AK0s6pTfblJiaygBjlPes5wNHxD+JxMrjLooy/RFx8MM3njwiwZmBnxmqBIgxOP
f4e/+65eem2fHWkGRcRB3jqJH+dkP4839UPopC7zQb3QI0YBfU5HhHWqtexA2c7i94u3WNzqqUfc
xfQOmRPLPe5Z3X6bs+TLavGRgqjO7vPNeIywBCPtCd0i57mh7gz7IE4Dp/cGJbmqMb1cOp2A0zU8
GQlZ0JFX+839pLx02727n7qmHg3NM+l3/6mH1fK6cWWw6YjM7i5xGrEfr1ZtuBrv4y0lZhBNQGJf
5st01fYTWPUfbOFRuvkN9GWNwreg3MdjfOi2/d45TOEtqmll7ZUxp0NFJZwav3VC9/IKsSbDP0hr
gt8crf2q3SnLGlHa0WOKkS8dbpDFcYmjZyTWLhj0zz4945VfLFy4WRWWSw/LaM/Zh9xTu4Lweguo
ssys+Ogoujz0E5V2q2rAn/cc76Uf+OH2rud7mrm3wS4UR+VztYyn7Q22Gzy2ebTu3qZkTddi86r9
iMxTxdkl78mS7SkvbeLtCbTo+W9jMPdfKa9KempZ13xnTwX5viHTttY/hut0NS/h88TZWTCh88g8
qhz85zf30trZlaZLijsOQe/9tl2+pSZsr4lyjYjVFrpvN3czOBXaDrZVii7YbGL9wjVQ8IkMyLn6
geIb7lmbLnKdiH1CZMSOPCYfFFUhneSnYhU3WHVWWIOY93oag8AM73aBYZcRE8NJDrnqsagA7Ybq
hVy+N/S7xt2rhXzE08+V6ojaq91zmtHZYjor1ACvdY/xDMWioBwgQ2RZxYyeqLNLnxnm6hQoYPIr
C8eb3WtY+h2pplHtD8gZawZ4qCcVBMO68mNsPDNpt3zb0F27NFW00SVUX+iFT69z65f1mToPb04P
ZOaRNZaFKQBPCGfDqaFW/ITNwZNwNjwmtEgoWf9l22tN5cXgIBpCKgQAtrIGtqvJPVtCHfwxTSn8
7xFbMQsH6L3gPHQY1+lsipEhFYn1KP5kg8Ur5mhHjHs4TwZ04N5L6mBvNNyV5/rVMir2KT557vWY
vmmj2LmbJAP8z8qhqDgVlT0m4Pnw2cqLzD4H5San7AfL0bFJFAQf+RpZICl1UhVDpybPTdruBuJM
71loDp4ibG5N2HPgBFv3gdYveuL66ky2S+zLsTJ3zlzJS90PFeP4KX2iOY0RSKaaF7AZID6U8bVA
0v4qDO2/L5bvKCXDqzgkYkcgW/VnvNs7XLnuUxaN947YMCEjPO7tPGTgEElU271DyVquac+uJYZz
nQaPhJv86a0xq+qtiqkvkKignlVVC4SCOwEx/4iXayaM7wznJrFfuxBJF/VmPKNLQDmOm46KwdTd
5+qy+Woz83FUR0428DZgsd9Tab8YxH1R/uxH3aLdoUuYIedqXV2JV7/LhJlV3IdPraW1D1VLfpmb
5+PfAynD25AqxhHwp4MvPGRx+D+H/r+T/9/3sLrbGMV+616tbqTwSZHHaf6d9s7OSuPUb5uh9fUR
vdEy4xfaKAs++rzKbP4D2gNVW/cjDcyctQg3Pdu8SyraL00F6uwukLK/h2DCHzW5o6f3+vAwTo3l
JwbiFe3Z5lVxhnzjltpRVe3o2Ex2vwutpKEOBQ9YPeftjqqN6FFViu7MvpWS+/IQifbE9Yp+hP/h
EoWRenbxVgaQIj+SWe6ihrdlw6xc7jLJxRkTHPqoVXVvZan7TP3yvC+6+KswS1jAnJ5E36sPmqNg
OooQnpN2usAuoG1rpKh7LDRBLVQ3eYFDXQOhi5AKHBSBSonGhwTMGSv4wD/cMbuxyDVdwbq1F2eQ
wSqkWYqCEKvat4IRmUatDQIW4cypoQtpjkX0RR3trlcjY5cr7DllKcpz29Tl2axrXxj1dPh7pqbd
wRVZep7qR6R1+5p0WnBTbOURdvSXFrvc7dUZA4iZqNcmj8KNm3bWul6e/n3P7dnqD/0Ck5gWcGtW
1eqxS1q+RGb6rDSacwyMCKe/B9oCysPATxBFTn2i/YmyLg7luOiOU9equFVNlQyCMx5d0N+bGh7K
2gk6fY/Xk2u/Cka5qrqpeOXlwcdUTh9xEpl8SrNiH/QDJhYLE9BgLaleqzQJL7T2U2INJ1BOvJKS
ClXV6dHEMyyeEGRZlkSaUNtI69XZBmWbyyF+pwfgSnligcle5NtWHZxdo1nysRIQ4sETaGuzwtip
lE5+iivjMJKVxkvinNqZTuUVY53Ij+VICLIY8odZHgMS7y96DZIj66cPqRPKDSt63SJzNG5W5T7H
4AZgjc0uEIrOurzmrovZTTUxjMymNZyZ9V2mNgYzAj8n2wGx/sVJXvidHmpHgshvGEix2mV94mM+
RmbsY4YWchYrCnLqvexAfDROBoFA1TXLz82L24Xzr0GZDduJML7wqrTYmmqxA11wLWxo1iqtVP4c
qBCc8NP5kZXZx5pkIBI75w+8qtOH3nLTdye9e0hxEjzYfXI3hq77LKvgok4pi7jaczd3HONOYzmQ
wWyaTkWApBw4pkaPKsbDqK3EFswQnssBuP/fV/A4+4fInZ+IDw+HsmZMZVsJFLBl3ZOzNpzy5i2I
U+NSM7rZmVb/j1Zn4z8N9+/7/SDMLfVG3MOngn1CiQ1VlPiJuIbm8Iw7s5AErP//LylDT/0xkESI
JLZ2MDBQ/7EQlWWF+ftKj/V+C3vtRVbhdPyfh7mv/vdTmZqIfx28zv9+S4yrtVrqtf7k5b8f7e8n
BfOkUL+ESfLvF7qYQ7yqTmD36wUANPcfqs46RXWGw5A+jbehNUfHgKqqU2exBRekMHGuTjdawsdb
Ptfrsu6ih6DtufnPn/R417dQ49dH2mceIoV90fIbzWigPpIkqW/aWnpwoBkDCbrWGKxO5fIQFzZm
5v95nuPcdq3sQQFi8qk6NpmzupG31mUqNfayIlGBc3aO5g1c5x+hGk9RDDYBTjz7D22gkdp4x98I
ZMXAUwhGiyOOAdJET3wuZ1ZpKmNXNUUtPqLvXrH0x4SfMgxvnRb1T1RHfsSMltsmwN1Nly03tLNt
um/YpJRtNG7ayjbOLoVPWzCmjmdo6w6bkVcZqbLLs1F9mjRauVuMP3Vu4GgeMyqVqvKELpUcBpEg
p6XFvFdp6jo6RvkxFCOkWPSiXdi2HAysZqkLbb/KIBvuRdKZHpnEvdAyZ+PlCkEYHJcx+UulO4pS
cWiUI8Qi4jk46ZCET+7YIJPmKQhpnmGA3QFKeAlsLIIQA831ECM4DEN1SJvwWkkQH5UaKWuNeQ2S
wXysCETnIva7GjO8GKHnNPZSal85D7U1w7dctuX2/OqY2DhMHV9H0tBlV/7TBUYk6u7GldmGL1We
qaz543pqO7zvNmUcejjWGLaaESnIApU1gpXSbX0NNNVrmaN4AAs0j01du5zKRyJEEUwQBSNSkh2y
KC4ZXRDCjQrAZCpNfpLpUq7lclNp9a4I0y+7k9ccugUwqIdQX/qg+/kmZH5u3f7smLXt9RazBm5h
5NiUcl8jGrPZx2PaBatmgrRCnKjHbSuG524ZfRsS+6bGPmoNWao6JbN5wPUyr0KM3YvI6ol6Gp4Q
/K7hFM/L1INJqBgejZKNZ6PGhDAVV7S7kd1HOJ7MBPcp6ACHrTZ3LFNhBNJAE5upucPanennNH5t
yvylpurDawSu4lqYGxmLU2GF4b2uMeQUTN0ZAxyZHz50ATmvUnWGg5NzOyfdeJy0ydiwdC9Xp74K
orZfB1ab71CfxIaihN/a3FomFmBa5vQTTSX7uaaRpoJwu7FFdZU5URYlbM+BbL5LGX/+P9LOa0ly
7Mqyv0Kr5wEbF8CFaGvywR1wGVpnvMBCQmuNr5+FJIed6VmW0Zw2Y1VZMAQc7rjqnL3XVrClr4mN
zncylGTsUerFaDJG66Y2X8c4wmTW17XXT0O9JRdJc5Nog3OjoiCVvQWzc+wIiKNtpVFFJFWTbQly
rizhaZxBBNr2p9lPHyzwlHo1+VES+GM/jXQ38LDSM60n8zxVh4hseeSvQAtYjYwZk20VU8o0eZXq
tyCAeoTD66qj0Y3nKXvWCAtHmT94oyB4BFzVuEYI6u8RGnpK1b1XnVpeI3rhD07TEcXemm2SjYmr
or9fzc1heYJyJT6Qf2LtFyodxQ82+gx/XBKBpI5BQmO/hDJwSOxoc4sKJHsiJrw+iPkWwsS9PWjX
Y6ISihtV3/p8ite6ABZltH5HsC7Sd7/b5JptX0BLp37RmXhxNQe4mvrmtJSikfRglBpS8OxJvwOZ
km3mIPG6WsAiLISnZGG8toFB4ZKDg9PJ5iWpAJBjP0KrOD/WWrHlyEjJ+6HPZbpDH+4gDi0Nz+ny
WznIhvTT4CLpK0hYfTm6jYG0yUqQcNAHc8vUYF7sb4Xm62tlMN3CH5+Mtjs6fbYd6mLfNxnLf5sJ
tHsc78YYoICP9it2UO2q9jDBkVGU62BPOnO2jRSiQat+nM9NGX4Sfh4ekLrmVIYAPZCJ6fWhqu8T
FVke51iPxoq+CYYWDlALjiHV78JxVtC1mButqFE+hhqVpJEykKZSnI3kpuTM3PfK1hw55KvtEFHQ
96+qUviLW1MiV+a0rgzKxWTfESg+XdxCSII04jQ4tp2HaeiyVZDj0bUHc2063bOjcjxrnKNhGu0u
aAA3FGiXGNks4pHSou8312UazAdwiXuiniNPCHhBo8X2Y6xzSpNFiLJ0wpkjHXm0KUQidkxwXRjX
pU7WyxA4aAQod2KXCze4Af2V39qwvhWiowlQROS7sTpks9OoIW/Vq3iXaiSWI2KKF3Uuwm14EzFy
L6YxZgx2l2ZE9kHGA2FxJmGQTPi+pqA9tq08n0gDONc6UuqIhg207qF3dPo4CndrlOB9quLCTwbD
FRbxz1qu5RBdI5zqSyu2L+jppw3hwc1AUcdM28qTCC7WTBec7NlPoInH49yhLDWD5BD2ZXWG6OIJ
TOdxyqloKGRg2vTQq5y5blkT3YTWpAIlAP0RcY20MreO/i1L4mtCStAfzVTpqvm1NagzZ6VduFbZ
vfoDjplsyslBA5g6NLe6HR0MJSBlUBrVZmoPEAKo9Ex0DGE7OUen7u6SzHoqJmKhtP6ubKoQiaJE
AZpatPfb8tqeZ7iYCiqCPis/Uz/14ljxvUT0GhOdWymkXyc1BjlK+bsspwCIyIc93bQ0tTnmFJF1
2Q4Wudh9pW7sZNG/xSYwHk2IK4mtYWVgMJyjAbFLPG4sqeE+M+KtQwWCiQCBn4K/fcV/0NtxGMgr
j3DW9Cii94mSvKvgxOtzxb4RloZyCrteMat8ZV5lzLxuNAj9SCQQ7YKK2hV++s0kJwTMbJhzhzNO
jRkha5HCGDihsFXVuleawWMa4n0I7PtIYVc60vNgmPjjnqQlOmLkOxKahV5bea5TtpMxcXJ7gzz4
SNI4uCjD0T+Pj2x1zbUahph2QEay/N00Vc2JNsLrlkkPXDDiXdIZ1Amrnu3gE4psQsmHLOy8SFT7
pBgCxiI1HZtgv04ZHgtZ1Y+Nlt/BiLwNO6pvDGmUhoqO1z+4DDMxs5JNxy7HeUKaKErriYQ0IysJ
RAOAVzVOswdaidtTbvFYLCKXV32I2XJARgO41Pls+YvXUp3L60rYEEBicp2dIKKynNOASvPM65fz
se63cHFM22sFviapja9OJG6Str3oZSP2gT4+14RmdImj76xQPJu3mh2YV9booFYjEa/kTMrKI65n
bEKuVclrJdFWYzZL5DSghaIzraQKVgU8U00ded9ZwKkvFxIKtviwU68atN7lS2vWxLqCQF93EoZL
OK9QYnAsKGtzi1sIxfIVIQ6ai92EmcJ/KNvhOFWWcSBwpFpnonljKL33yVNit7WXKhry2gHwDeEp
Fym1OyzO69gnuHhyGsgNGk26rKhRGyXe7FipK/CkuIbdqYzCUeI2zmkqO59arjxmDcyW2qB6OBoU
8bqYNn4vaa3hUXfcTuuwQTbNWdRF8IlNanKq3n/2zAbHJZe81HvALyqqqSHAh6Q0KGM7/VC02nbO
1dtBMk0Rg24vEDfLi4CZwGFhv6bbNZ5JsdYT5MA4avSt4tdvJLvhJIEMiZI43xRJTmKyEb8IheUT
3No8cUQx1KdWA08UG5d+HD5Asog3coGqqWSJhU2yY+pHAEykHWg+TI4Sg+60MTIHgHxhH5SGQoHg
0GSkQb2JJjNCwRoeJod1tcXQRoF9fitnG8lcjTKI6NAXZN5i1efdpTqFFsbZhNIaUTLp4NkxGhJF
xdMx9jfEviEQyiZ6SiH1WFNEzr0j16xUJZtjxNzhS59KLChx/zCQRZtnxbhPi/7Zbtp1TX5HQCt+
zfGq4oXgFfIzY49kM1tREA2gMPjfyu6brVJKL7HVoTPyqYj02jFv4MrhZ0FQjCgf3OXMPFzo26yf
/X0fzbfoFhFLR85TbCufQFiLTRzZYMNKufVjhHplbH+bzIQjV3Zj+oRlT0GEaTdJ97VO8J7TfBaD
dh8ye2Ii9/1NdazLQjmrTJBBafktKagXyXnnEHi2phkh6Bmw81DHm76kWNxkxSGNsgmzerQlPUZs
sG5l2K4R+CXoOK3QfIlQh7upH1L46O+7eQmpDKDUduyb2LWG8mzGfBCUNdbFOiXVZCpeUh3j/QCm
ZYBdtSSelvczdqp8QlA+KQc73yuVLQiJLjT8fcXjZInrCq9fjyYelnbyBDNVcPJAgOJMFLu1SvJR
igJvM55nn1qDqz3PEFdZCzGT2AmfUWifN31+WSkmFkSzvGcPQ52/RTFh2QxbPjkvH+8hHg4LZ/UF
fZd2Y0T9a6BAXlAt5O/U4w3JDLlPe7MGdAMHV132xJos9Wsrt7/ZTYaivLmMsnZcV0uCKUGgdEZT
9dkc31XqyrEwH2NBHZz8p9e6IOmt9L8zCe+GqovwOAR3thjaPS7xdaANWHlncxkKjdf0HFEBke9t
dboFfLMi3uLKZ61dx4tafGj1dWQGtxLyAx0FALAiwfzCSaVskZZPfha7gz7ITcGmObVKhDEB/oS6
r7ddygCcJ3xqWAbwgsc4AFsMpwRQ0npvrU8x02Lq0tuu1LAgNvKiQxUmqCqCrqALh9SWda43z8wj
79emQyWwilnkQBdxOlToeUUODg2t6ECeFMamFxxiuqSoCPQsPRggt4qNMxpbMKopWiM1tVl2bipc
GYH0VNOhTRUR0llqh2bcD66dYdUC1JA50KIUHwTBMB6xHLp8+t8iB27Y2MUvSldtyUV3UwsjcSyT
e8QcnpVxoOsjnC/l/MoJt135/szv1+nBpNDbgVovfQJ9aSpBTZDRy9DiF0yiQ9jUz23FecVSGswE
afIGmQ0eM6TQsgoJSj1jcG+trvimdThuUb9cRXb64qSCs2KLy6GbN3ONOSkWzWs2Vocg6c4ao2tX
Y9OfQy9ij6xVt7NieIZS4PkR/WOAi3BFzvJnNI+7JGRusjUeFvgQ5AmtLKt8HBzj3NfYsIfCYKIc
z7reCDbG0Cxz85sVRl5fns3KrVpTKtK0nE09ZqAxuSkH5yzV/cPcg+eXXXHXSOshIxluPdPAQU2C
fjdt701ANhnlpOiN8jgpthN9QkcpHsqRY01l3Ctdi1e8oFyiqcNWOH1Dp6PfgnyiD0meMMLFVTvS
/7C1/CacpsFlfTiQFeRVxt5hnxTw6boq4rPd1M4PIqvzjco6iedaJ9AZnQUj3ysrRA7TMoFA9IrZ
KhgrvVZzmKtoz0qIKCsLuz/ZB1iic3mvhLTlKKGtnFYjwYcZ+6wDR6zn8GgtlV3aVFGZzBYvb4ol
/9xQ2nbF1rZet0FJ4dkqr0YHD0FVdS9lqDxSFag2fjGi0xj1d9O6w2kFKKbjU8IwJ7xltshhRhIW
FNR0wDxOPOBicFeERrOjnHqJDvR9EUsGkIA2uS5BmipI060+8NhvaIjeMKDXo/kwd90dujxAl1Z+
Z4nsLA39y6BiPbLUVz38BKpNJ7+meB5m4UWCfAd41BOqo2GdxRcDggH4Q/c6HdF5GM21ZjGcMIou
9RnnTakx38c1PuUaKgRJFZqxDmyoobQpLWHy2IvoWse7SW1h2NqT+mqY7d2IS23mbBJTM1aM4iYM
YF4lYYjbIoeMpNbZq600zm7IJUB7KV6ViNZMglLIlRN36gzGO2UYOso67k8/rlddxsHRok/Do+Tw
NhQD6w070Fy5CXMWQbSVhadzHFgJMRPeE2Ei79cZsbNuOfhPmoqzLKgxOpIh7vnYZC7ZNx7SvD/v
K2OnZMSnpc7etqidl8O3rFYvNeTtLjL3CzBEV3o3uVSW7gwHRzO4dN4TiPulJPowg7YOFBp+K1G8
zH0gn9aNSfCzSbA8pS9t867B0CUIEZpXleI46SZZbdlmajOyQUvUF5EJCtIKut2UsntnDznBoCgd
msfPCxpMN6lNmyMKdDaPd3OQv2MwpDga95iGU8EGB11WC1jRgNHIZiz9kLMkX7W941AHQ2eIXXjT
Z37dAIZQcGCaHP5gLNSQnXjqiRxlmc8YZiqYvKnx5UXKoaigfwEYsxQ6776lUDOztriqHTx5V6mq
fM75TQJ5eDsYmELsIaKe2nLKK5X4Okb6NdktRQKzX1VyMtwm16+sMn+jWVC6sg9vA2TnAVFETEKR
184hGh070PcNfKy4sR7rLnku0V1PNDTdzNLOidT8MDrUkcM5Qd3HYQAABxfP8eoCZJmNvFQd8XFE
YDRQ+0DynUryH4zwrnGkQc43A7HoLXYz5o2mydCrO+g6oR09RH6eHNuCYHknguusDhbVxOoycvx+
pQfZ5CUzD2RqmMfBx4k3AY7KK+WNDmjJn98podwRCR+eVzLjI/FZjyN/cKGg0rGZUsQrvkcwK0Q0
i0ACJ6CfpCzt+aR7VLMiOEMFC3qQ3QuEWLFw2uSoGavKFNvaUq5MFGMH7DELUrhhFu8iZ607DxEV
KQ8MVb4qFs5a5XwL65iqrqwoZY/yA/fVvLJYXV1G+wZl6Fqd1XKjlMgxzJli5+wABOnpJgEKQsBi
1c6LoaJqi4qr0aR/z3RGHgh0/xU64cZjjodzhlkg9bMIfiVrPf7ZnSb6XYV7dJ1YPnAM9Wy2tZsc
2M0qMJ1tiBaOl20NiFb0fgkgW+VQdSD/sGlGpMnUZ9rGuWyGx0xnI99leJUw8QHTSKgFTBGlrcp2
3hGrgvOq6iOn0fyQFdMdhb+Smqh21ojyW5lPtLdrFG5Tf1UQfDGI84qxkzY2+qxZhUm6DNemc8aD
2umeFB3rTRc+BCoRvO09kqeaua1ant6LUMseZAjesm2sGhuJCnM4iexzvJlEbeMo9dh8PRQtArYW
srA05yficKksmP6m7+SNJQI02eTd9RkIZ1vtD7OCmMWuL3KllytHpX8cTxy5VKrU0YCVbmKLPVlS
JekxvMpM9dXvOVMzXR0YAkgnjO5cdMWNpmrFWdYHO87mGfnW9qWo4hepV3TGlHbBmV1jKyuXV9tS
6DyQs9t6rROoPKyWW9CQu4BbHwKlUF7rnL2NY3uISB0W3Gg11gKgIQxqOd0Plt0SnAHVjkNFDMXL
bTQ2eV0aMFGbMfnPnTw3cYUBRS6oI5t39b0SExiLLY2s2Dw7UzsUnErX86gFo1c7ku7uWMh1YKHs
y5J0F6ftZvmnJsA9rmztPAGu4s5JgmcEPRxQEu0aUa+NQWl8JhhN0n/cgG708tAY2UoytjVJo3Kk
aEnJhPk0kYQRt2QvWwrExarhcOInG85uW3wQV3JWPnPUgYUGipnFJkYSaC1NhPCY2d/anGTyugHV
CIINSUoA1dnCGaWHzjkuppDGMp80JdGNZuJvQz6JVT9TeedsNb+ejT5ck/kys4OFw1GGFCOsoOLQ
3eFDwginb3qCOv25vZjwt8ocwdZsNI8FaVKeHy2SUOXQttZRG0cvqLlJlSzhQywUdHmNji9A29pW
G1zbNsfFKmKLFbPWvxhSvxwD0uKz/hopXr0PdfuoLLteopDmTQ8aZKW0w5UzRqk3N8YOD2l3EfFo
xRWV9b4lgSFQw70wxOc0wxsQsl+PitqyqpZngdpSJDKhwDtUGrR2nRTBu9mYPuxSUFcG490t2voV
OQjFuZgG1nw0DFseOnSndpBfCUd/XIIAiuzdEKw6umGN6/YiJKt0LfnXdm7Frm+Sh8YO1Cd2gAHe
Of+qNrXugmP8cJY77MzTOnmgqaueJ/ZoH5wF/GYMt7okfH7Atj/W7xDGJNIAghYl1R76eTQMghA1
XfekpUI5M8LqHNC/uY2bkK5CWTJ5a4mnJkzBzoR7zpobC4EZ0pmYvIzpqehp3oQohFYxjgxXlHTZ
c/Si+Y3atsk+J4WnpafDyRZcHG6HeTtOWuGpJL4yr6zDgKjNZgSmA335WKT1h573OXbAIVwYeDjd
IbF6turcRTCqmipjDTKUeqfaON5QlXjOwM6uN4zbMjK2kWE5yDajrUPZsZwKeZlCWLplbAH8bp5q
BQdKSsFUeBoKd6f4GJn2NZXShRSCTiDxO3jlOwTt+cj86tNGrgJJJxREDKj016SrHsreOdcRa5Xq
RQOkIpiq7MkEuclxbOD8ahQ9fe5qftEDKgtGtAGFN621th8ph/QHDfb7MZEPYWvGBxkUJvK0hE4e
vuBxUaiB5U5x9gNgmmD7TVgaW0pNdim8qKm9cWIaUafAckUYXss4viU+wlwSXJrDiJEtbSloWgFM
jKquH82hCV3eTvadSXlUkGMu/23i0LgdAng2iyPSUNHQFuEnYUB7k0Odp81nDd2hbaFZl0XtXAwB
BWHRT/ox6o15D4iK+jBIMmg5AYjJtr4bW4P9Z5vE2+HSmfV83xfFtyFFKSgG7QL0hOaq3xHFkr1d
D1YLg6nLdAXCGy/qtmxwBAZZdZU4XfEAXfg5cIUO8JhjEMYFisxBObMydPeh5WAP54ninP1qBvAC
2+VwHTJVhgKNoamF5yJExdZaw1o7kIDL4WIC7Whivmvp8eNGiS4jycZB1oSbs3h/JKb17FfxVSKK
fDPRjIB/Xd0JKm+IHNI1vJp9oNJjYw/AsUfXwHI5nsKOnbrMeKBBYtZ3lr/AYCbsZZBboII1WKkm
V7aTAW0EIJGiJZvRqO/M9MOuBuOSulqHPD6aF2Vv6hfng2pfYXg4k3pUbZr8vVQduWm6RUrDVJKx
zcOAzWwmi4JuSlpSB/av4qF9HgNxn0uTEiRH3zSxzhR8xAEg6qqhXzoGlKrZD4H2pUfB3OjK5hnJ
CmQPXFTuMPTvHRA2Dy3zAwaJEVwbw0vrk/vZZEjYlNdS3Pljme6qYuhhELBjDqZ013bpZWzaqleX
i9QKWQlo/i5hQtEb3qEI3Qq743Kj5oTWgwXMZOPjajTvyqFz6e8/cxB5Czq2sHODlFDVpm3dVCDL
RjhBOn0Lq5UXYxOBARofjRQZclM5b2SafRiL2MIyoI7X1EDUWu0p7cAUYv/zWcz1bU8kWm1RXilT
cgPgmEWQXT/xV2Hx7ux5JVgdLRUVIx1H0zCuCEku1CraSoMtul0+Z2ir1hD4SgbNlJUv+JvesBps
6gmEtMrNqjUKSS0fJhY++240xLesV95FZRwiR7bn/bjNy+DGssYdP32pcOpwcz+GXalFo4e/4hyB
/fLUSAXeD42LQCh3oMKc9ayMG7vGXDj0pDeX6gZr5RkaFAAVNLjwJmWUwiDp9ygR9Db/zIal7NMi
FbD1T7/X33v1voYT2tP82Jg1kQxh4xhuPgDpqBXx7iQy9lQbT1Wlz6ObzuqwjxEDOB9xdoOf7DnR
04byzrEYaNLa6RTvKgzeVJFAOI4cDgz2eKNqngMs79PgqqrnAwQilTYP+Ul58uSnJqUmpuwVYLPP
UQHbpmdDssaKdGdF6pNB6wXBg3FppjGLN13yOARBjZ0wJPdnGregvFZFsEY/cxnqyboqPwtrR55B
tBF18kbwNy3lqkNKMVu157SyogHIAdtG4U1xPMRDoRNmkXAG7gA8KaaBviKf7tVEPfZ4T2YK89vQ
wUqsAdMKsOUgqoveaXodsfWDNlFUZU3u2FtFIi3gY/zBQcv/w1YTXNetsHPsoy2u+G4p6RrWJkbp
7qjhY23aN8T6bObJDvdaW17mKEx6fm5t+XRJA0AzZlExAuPwmXUfl0EzIw/hjA7FdWAyiAFa2s4D
8PfmzA+ZwUUt/I3vGFeiYpOh1f1RcwjPsaPqcsbit4mW5C8HJIqplK7ah0y/ZFDqqfWiymtUrYfM
Gh+nCDlfsRhcIlor9M2rmmgDtB/b0KrcIIiBxZo6BmY6MWjeIbQujbCOaLtlCjjT7PgIKqLN40+m
0552sCdbnoG4G/RtaIAIyCOgiE3KwV6HWtFhK5EDiQM+ByFSVBYdXP/aABzPcTayjPvPSY43zkIj
rBF+eugDl+O/47UtL9HssTD6+meqBmS4VNOD0vEmVlh+AMPdO2KES1DUOT2ggj9oT7t2SK6slG1j
j+JkHCYkiQFNW2Um9gs74dk0pjur25XCSegNoAUvE7B4Sad6nPQC5BDiGxpSrN9R2+KgISM1JHzz
WPjGlYlSKBpwc7a6/u6XVLjgMJzrwld2w4xvWLcy1bWmfLimjNXWxdFGQ2jG2ntCH7cLgh1Vm3Fl
UYHEUoA1h/7OwQmEXOtWKDkXoI9Pxa0fpxddiWK25LXnAvOJ7PRn3aiup27QvBwWwNVM0Deso32Y
6/MhnaXqGRO0UKgZrVDvSj/o2K6Hw2Yaq5cqaLJdhLzQJDdzy7b6VcelgWMQj1WTX9KyrQ5zVLw4
AOihiuRbO3Q+wJ08zWCq41h/m1R92lkTDDzBczD0iU0LYHaFOV3XWg/ykRJBUcnk2Mhs7180ampf
a8N8HGr05xJLrgegIHXrMu2OZSlv4Po3N8YCZ5usmuVw7imTD+ZyZEZcwKbzrJAOjDZhGBtb5Jqn
CjU/1gXpygqG7zxnJsEzlm0LacjtyDalzBSE/mhYZjCemzJcGCdsnrZjBanDsYfZHZoeN5OmOJyn
m6PUCBvtoU94Co/7SleWHZNxWFCk5PFoRwDsQIIwqa/bCDxmq5ZbwlCcFcLj/GJo8G83B943/BKK
xvepha3Z1OE60PsdiZO3zPp04OlxSKNW9znq5ZVtCqinYBgTnz5VkUeHSucIpiL4AhIwul2oPde8
SK9XKeIqIhJHoaCz0uZEXpRomf2o7N2ZfSOfyUWYNP7RjJKHuBkPcZZQcMoWw0CTE4kU3aU2jcMx
zl4hUG7Gvt+SIHgTIVm3Q2VHcmSx6uRYXNoVVDwHb4TJ0IYNCAHDGaYNcExw7iM17NyAy2WOn01q
nMc1+Qg9ssHaz6Ot76fXQwF6VGUcuCKyP0RQng1GqJMlkO6lXrwUxDqsbSrVuKppfluoH7RWvFm+
NoA6TCiHtJtIlBbS8F7zxs4Cu1sGn3aS36YzXbJ6aarrbHXk6Dw4YfTqSyLMdNx3K2dkVORqTC5b
F6F0Yb4hdgfQZMynSVIGPXGmxkQRGN85qyjoazCA7wiaARLYx5KJQj1vdKY2NtuguGqVorRJGB/O
+bMhmG4HI8LdGb44AZrdOclgIWOPwxixtdjAk4tsuj6q2xZLJEpX2zwMCY60RoznalEdIdyizkGf
2tEy/iL68NfgQ42YYVW1LTRAlmOfJCQXRdcaPWhWsgVI3KzKCm3AyNmQZyfeRhGFWgD76zpolGNE
LWgr8Wyvv6eDd75VX7Z9eqYvxoV2DHccyaaL7/bPoMvOYjlfQk8Ru+9xp7GV1a4JgNhfhWMO1Bim
81H6vrOuqnrf2T5MiUXvThs0h0ul+cFln0llRz9THp2pRohQqB9lH4hvbUzgkF72+W4YacWS9HXR
AJHCyEN2zgREhmzwiAOlp0fh4PZdeR61MRVTzkPlANGLh5hcnY6yIZ79iCyAIHhqehMCXUM/9PuX
Y84xE9Yw7oEot4/UtqFszwTa6qWyT3TzkXQnQERa6+t7QpwvFLSKa6VNlbU/GckZ7rt//isSzT+S
av/jbfzP4KO4+kcgfPP3/+Lrt6Kcauan9uTLv98VGf/7r+V3/vUzP//G38+jtxoc42f725/afhQX
L9lHc/pDP/1lrv7PV+e+tC8/fbGkerTTdfdRTzcfTZe2318F97H85P/0m3/5+P5X7qby429/vBVd
3i5/LYiK/I9/fmv//rc/NJ1H9z9+/Pv//OZyA3/7467Lqe2//PIbHy9N+7c/hPirdByL04xQbVXX
NP2Pvwwfy3esv0pNLA8+lSDV0i2+QaByG/7tD51vLb9kUx0RqgWQ84+/NAyH5VvqXzVS06TDr+qm
CqDgj//3wn76AP/7A/1L3mVXZKK3DS/mJHuZl2PrFuZ6w3Co6Zq2+Dl6uA4NreeBz1Yo6C8mDyHz
biH8uGRhrkln2Ic74IBba698kXtq/xx6+st1ucEfA7MjfWhsLCw08yFf9uYIKiqsV6bZulEmzwBF
HkatvvjhU/nnzf90s8sf/cdDvXyK1j8uKqWuc8MOfc2TnOUEqKc+RuiracDs21smnjWnr3W44/C+
q47//tUM1VAl8l2QF+QQ/3yLiW6j7LGJkfbPRzdEro21sF2ZK2drbiIao/v/j+vpQuqOKTWpwU/4
+Xq+grI2K6nZArPyCDXa5Y/hQ+cKT935a/WL9/Iksn15Kw3SiulxGthuLMGz++Pnl8GxBjPBxQxs
orVCRCLtZ+jEX8TRnywR/7jMch1Td7iSPLkM0T2aCf0HPjwdP9x0LjKu379tf3ojP1zhJH0XPA21
BZPqeRlna6NuN1UH+kvb/f4q4iQg/pcbOVnrFCwyRU5nj0ev8uzryQuO5SWNxL3ljbvyiD76QX9J
SPdYMdrcLy7+1bt48txnk6/2Pvm2q/nS2I4ugTyEj6zQzu2D9eRqq2jz1SWXCep0qBmMs399cMu8
8/ZCgkSwzEL/J2lwQgpyT1f5WXtHhkSwEzsH4eMKp/F1fWw9GqcbRnyyH844+W+bx/i6+WoELk/H
yXj/6UUsk9APL4KWp3SIA6B+vxVPy4jAg38BytsN1rEXXYZfBLl/9SidDHg1lhzAVB7WxFTXjkTf
AlEC2f7vP03ji0/TPBnnhWrHUw00BOI0R3BOWVJYHKfxlBG/uBqnYadB5AoHqCJZfzBj9OQaRlkH
9rhdH2TebUZHBRPQbums4nGjguSTvPWhWA8SziaQqetQb1YdUWjf2c+kCWQ4egMsHaXRYyPGdlkx
wxD4bs9bzDKruCd3ldN6K27NxVKOOMdswZI6xPtR/vn9/f+yctg22EKHxdQ0NcM6nVZTAhgqIpAX
z8+BKBocLOdEqiao5y3tqBGs+PvLiV/e7p+vZ5283b6TlAIfFJy3g3JZ3VBLW9P1vtS3oye8bDMc
/+3HaLmgKdkWMIcLqZ6MVnxFqW/OlBy6dA/lgZhgumS4AH5/X788rCdXORmgrakFoYkbBMYwmjmi
c58I3rrKjHb64kLLy/1pEJ5c6GQQNqGfBlmgZUAONbeyNo5Gl1Q+zu3b72/o1ymHC0mDnQx6N3ZZ
+smFQssapAVSc0VUwp1Kw8gt90D/Nu0ufLQovNyi+9wIbPjdWbuF8eGqsP6/mAL+7GZ/fA2nU4BV
Kw6lCyQZGG+sAlrqQuIWV9RVvprU/+wD/OFSxslzaUYmkuCZGbZ2jUO/97fZDu+DZ3wDIbu2HlDI
ky72xWBYHorTz1JK25LCUaERGSe7RSdCWdmay3KMMaubzvvicQ4RPPaHhePz+89TLH/sdxfTfp69
K1/CWIOOgrlX3WopQMMc+Wvo9C+2whdxH3laI+5VFMZtI9o1BY3hiz3VL6v28kj9cL/LAvPDAjL4
mtXO8IopYlyNdEroXoETuFUbUteU57C0vG58/V/e9jIf/XBNneicrIGXSH1RLeH/6T5RVD3FTHjm
eyQc9GOjbxY5IZnEcTSHT2qhPf3+NSxHkt++9Se7Fdyn2YyYOGMqX0UX2QUFAeMwu5lHEpDXbTCJ
7a0DzuX1tMEPfG4dqGhvmt3vX8WvDzhbBEOzTdwtVAnUk8+fTa4ZtTqrt0373jAOreWvu+Tu9xfR
fn3KuIrFOUpqhmmysvz8ds9zZwqfnAxylNbDde+isSKKdq2tm2u8YffTpbWVD5Twlx64p2xTD5Lg
V3f6yylMN3ClG4bqWOyYbFucTF1koDfmhAwcNMhq3LT76rpY+++DvlrGcs9eiXb7405eTTf/5t3r
BocT4RiwvhzT1PWTVcDyQViH0kIs5A0eWZyev8+P7WNyjSrpukPdt2uJBuDyiRvc8hBGwisef/8a
xOmcefoaTm7enEccWwGEcQyYa2yzN8TQbQkL2tmuTk9yDbnklvCL/N+cy04vezpVZ+ZQ2RYnUCel
OGzM1iZt1ZfYiQ6TKnep3tx/cZ+nG4nlgmAKWNqFrlEIOJk89Z4YzMoOeJa3MKo8/UgCCmdt/4za
touEhEBD+iRffMKnM9jpRU8GkdGnMxB6+qTGNtjpO3R5m2aPRf+LdU+cDtblOiwLpqaSX2iqxsm7
ic/KsePl5uJ9tJOPxTlcDqxSHHdhd6NrWxNu7H11c3/25FhSqpKljkbm92H1w1RpFHkT6jFM8tqE
0d7SH1+NKkh230/IpJZfrLh/9vn9eLWT57TMsMIVFJRXY9LFZ8PQBQejLJJi9fvn5KubOnknEdFO
co6xOYzDLYlug467x9wX9rffX+bPP7B/vXfayfZBsaM6wwbMe1dpt8MIBCnGNtg00/X/7jonT30s
/a5exJQ02UidGbLr/P+SdmbLjSNJl34imGFfbgmAIKldykwp8waWSyX2fcfTzwf9NtMiSBP+6rlp
a7OqoisQER6+HD/HyvZiVW+c8/eCw8do4X8O4H/WszrolqDO9NI1phnv5r1/amyqO274rXfhWNpD
ruV+vqyNw/D+gn44erFRMPeAOh+YGnmnmzc5dHT/jYVFt1pTRApWywZ+sGDqPjOki4VFlxMkjOMD
0/zcxEVu8/7RdE3h8hjgStYuSe3HhrACG+bd4MKYh1z1Id4LVMX0B6QVGbDxio2k/OqH+2BytU9S
w3irDCP5Tk7qHwwz3gPh3nJGy29cnAVa8oasWPhbefXp+rLXE9oy0HmdgG0h5+uhpgxbIDDPhMjf
3/qM63Dp/TN+sLdc6Q9bhRYlkxU5Y679PiAIl15JzisHKiIezvqrf2982di3qws0aVqrQOQkRV9d
Kp/FhYgDgF91fa99qOz+MN+3hCcM7f+ybjesLb928Tk/WFttGT6vof/C51zKpvkDBAi2uFf3sRs4
xUbMd/0af7C1fOoPn3ISpcbooSDdMYLsAg12YFFzeJ53S+i1fRqvekFLhipG1k2dp/nc3Ax40wTN
lTDja+765ovJoGCv/8ta6fvx+GBkdTwKP5rmBtp4GrKPunRAmVooN27V1jpWcRxo5bY0A25VU1pP
AbSaQMx+BlWycdK3zKyeQGZSGTudWImeBF9LH2lDqJabccPK8sdenLcP32v1AjLfX6eyhJUuSA/Q
DTDzZQIcKKBVYfA/2zpyVz3Sf8ytCzxjXsdNMmJO9dLHsHYLb5k9taPH9CAS9gPy38WnbsvqxiKN
9RVWzMbUU3ZM/1HCxfdXtFV7+lrc6Y/hA9CMI2wiCHa2nnDcSuKvx2ofFry6zwAFcwO0N+fxR/Uz
uUn3uQPblD2fguNSEYZ3S3C2CsJby13d65bnjNrMYlM3XCA0SOItxM/QfRdwmSW7DZd1LYgyCbKh
ntYs/nd1hBhmbSF3ZeaQKYX74YTKz/C3PmaH1PGdCKToS3Wsn9PTZiJ3zTF/sLvuwSgNKoz6YnfJ
ZWQb8o0dpBE3y9MjHLcKhdcOrikbsgR41yBVXjmvfsr0qlyqE3rZPMrWEWL8Dc911R1/NLFyXVJb
tJUqQH0K7PiwoC1fCi+yR1tiLnfXhMQH5sbl3zS5cmVZgEjCbPAJ6714ig6NB3OVJ3nYdGNXcKTj
xlFZTt7a23xc4tqnlYrUjaFW7sY30zP2cA7DCjragxMfls7I1vreA+vP7K2O5hB0ijWKzJ5MNkX1
Q/2A8OoObUK7eYM31rob3Z8nBGD/iRn82Rlb3QPpygk1yPkpNkiKZFrvn//DAxuiwhkyzQRBAie0
el5SQmRdPEIHO9y+D1c+LnGlCjeGSrRCMHv+vvboUUgQjSHy5cz7yc2dygZnegMXxTG8Ke+2gstr
h+ejPW2V1chA3toswl5DPSO0AXS5Jp+2dlGm8LqbLXtXbiAIFloRVE5ova5j9IDhbAj66aUxbQpX
D0LPjgngbuMWXrFiYsMkDVBN6cKZTXI1S4kM+ctQuFnCOEnXOZ9fgg0La7cFcUQyA3ekyiRngLCM
mJE7uTL/fZBiUmySFHRAaVKvj54KIwkANloOmvoXaIzXxMqhH0+fL2U5UavrZcpUDWk+yoZhrEPj
VtasJo0oAoin+TbdA2K7VffyIb773My11OnMzuoRLeHjMmAYB6PFkJFtQv2xQzTuMAFSs0Hz26Aj
0WV2N6xeub0mtUJ0QWD65qFeOccmz1IGXZYSx53pKU5wsgiNg0f6qM7S0diwdnl7LcAhVKok1TJU
Hprz2yv3IIDNnJEK9UnaQyw0HJc4YXnMmJGJfoenrRftinc6t7j6qj6cOUJf062hElbvkEv0GHf1
/IfJSV34brcWuM5sVLBn8tJIxB3qeKiVe4I5i0GlEXdRNDXFbh2Cu2psoEPna0gMMDITX8HfoSVw
3Qh6kNoB2K2vc6dBhyqEc71xdi/c1+rvWbd2g2BWxMyi9oOC1tHU7ytP5yka3fQQQWqK4JG39cXX
1+XdogQmRlc0PIu1HIEPz0EQSa0yMX29S4+06G8sd9jre9rxG+HuOnHADIGdBSqFzw0oYH2SJDg2
wonph6hAuWIRhg1P+lYleR30rY2sDo/mD01ZyXhjJA7AcqclxCFxfjNq3Y8JYhl743as7+La3OrT
+TOjtGbLmhgfOdEv9/zjbx66n0tzcavEcGWb0HeBo4JXhq63tbr3KIgAJECD+j0FT07tobiV3Nrb
xCytb/yyJpohisRbo4GdWNmhFl/JeoF/CY9L83TxL0x5Ov5OsyMn2OwnXu4YSLYFIEXjxdIvSuJT
r6tWiCDwrugjpiDffOFOUd6sJPr3e7UYWgppFmA+3VxddCHqgREvhoYTo/zu4EHiBEWWB/T8Jdpv
ZVjr55SL9NGatYpCkFge8GJY0yC4hFHTkWd59/npuwgj322A2TMouCtUgVanD33vSIE+Od+1Tu9I
DomN9a19nWOUw3cpEBcZ2J7wxYQFD/rVYw2G9KsUbz1Hl8cFCVFJMQgnCSovmmfMRsOdFqAXy0zk
njFiN7PzX8x72So+RHtUjp8v+uJ5WBZtYEmVZABo+kVaZ4adPAkRo8N7aa/Szp+7PaoJjuJOhwjN
yS+f27v0WkSnCmhLZelCmut291jPhcj4IoWIAd14EPVwPUGutLGqK6flzMrKbc0EkAUzCqDIGx6b
AEWBeuv4X1sI1CGWpNGfUfAf516+QviWNjkHUvYgEP2LxvZ+PPRLb+2bvAdyZgdOt3FAl7TpYxzG
VuGq/p/JdSSOSHzVxkvRUBBjJn2RwRwDZDnG7FFFKy5TYQ1V2633/NIlc70lMgDmlSTe6NWlYPIV
gvtF1lh7QOyEaaVDYreMEewoZu9zT984/8tnW63xzNyysx8eT7GXuwBub0afKYx2nnlc8LI1aNnP
j+F7nPWZnWV7P9iZyh7QFVKkLKs+Wq/pS/tL/S7AGTo5EBQ4ohO75Vfwl7qxq58WtKfyB/jJ53/E
lSNEkACuZulcco5WL3gGmVo9TvDIm8pbOHhlqews9fVzG9fu95mR1VVgCrdmXga6uvxWQx0baKRl
N47+tqTi2zWpq0syAbKit0nzUF7dilEdhtlk3JyRV5F5S4RsB+WoTi//zaL+Y0ZZvQYkVy2zOwhu
tOTAgI8RdPNQ7t0Lf9XD9pN6xZtoygdrq33qIKM2NYbSEXYZvVhRD2jmbeSjV7+bRSRCtMAVV1a3
LNNqltRjoqy+m/1TZf1Kqo2TsGVidbPKzOgabcJEUv3TaI99/0v3N7LRax9KpUJIy1o0wNKvQh3V
SOJ50umhqIPYP4Ada44yLBpbIf2yu6u7SyAlEt8Y4PnBdpzfXcQM+kJYSHq0Xe9EB/hNj4a3PM5b
IfbVy0MTHATJspyLcRq1L2Dmaxh/Co+mJ7qJ29/kr80e8aC98H0zUrwSulHQYQyBPNeSL2CYjRLP
qGeTzMe3wWz7nuRkT9Gpv0mRwqOUPDjFHpKt7rBVP7uSI1k0+0V6X7LIOpfRjDNnqMWZqgj5UsBa
ktIILWpoiVwLLJK6Fw99f7cVzl0UzHnLzkwup/WD/zWbsoyFxSST3i7DlfuxPMEitBvdAtVvQq3Y
ze+y/+J86guWkZeMjGkd8hfDFEljWzDSB8+6Kd1myffPHdOVC0AFgRtM05zjv079YqhwshKxeNid
CQBE6I+3sPVX3sczC6utSiAlN9ulRgKB5PH/gk+oxXifL+QCQcT+nNlZ7Y9YIauBEiZH4oSuuZMc
+lvIRLX9AvgWfgRftBOCAaW3ZfdaDH5md1UdZzqwkaflC3b1HtnPY7mHZtSukDA0dsXv2uVe7KDY
50Gu3OqQ//Nf1C/OF77yYUqQzuie8gdYL/8D64cK43nag0t+2Frs1l6uyuQykZ6clpgKim8B6kzK
/C3rX83pZRZFR6CTIyCT8P+5r6sHGtnMtBSW87PUqhllRxZc+K268+H3cweFPLAfaDN2tbdZZruy
WOq5oiobC2ZLuiizjfjyPgQMLz6Be7xNTuNB8m2Ey2CTcWYXpkgH8VPmFuz6nxRplY1Ya9m21Zth
kHsv4brB37GOtRQ9GZOYIVJ4Lu+NNPzbpYhmzfcCCnayuXV5rjy1Z8ZWMRekwLUK/Sh4o32Ru8Y+
OkV3zV7ziqO+h8vOVtzQ3TpMFzYlpj7J91E7Aad9kY5rYRaEfgW0Mw4jr+kKJN1zN9PbjarThYd7
N6Pr4NFIG0VtdT1giIrRgoTwURf+9qlXRhsu+uKYrH5/dSeGvoAKzhhg3lLy27yfEb7umO4CN2vW
8L+J2c1kCXdRjezN5zfj4vHFsKUQTNByoHe17jtEoVqG8yJOSRRzN/rS46K/jQzqt2CeN77hta36
aGrl42qmySephE0/MWMH4Bv0hDeSUm5YuXzVlxVplkr2JkryRR0SqWklTRbIzig5QNmJ/EVIpffB
o74vPR/CmsNW5fM9Az27ZYtJQK/oLEKrdRH+Z7qUVFOdMC/Xq1J2tOoJmQZ4EZw418adOf/kv6ey
QRfgb2kZ4a02oZUpdyVUsMk0w3c5IGgioFZnmwm0XWYTxi/TWCtelCH8AKHiD7gC0PJB7Uo7NHmH
AmEiNH9FY7pvm+Y3JSR4ZnzNiRoFwq+KMWEhKAc7DSYLFukKDt4KzvpyzqFa7aOCuX+5eIPyyvqj
TvoitanSpRElWtsQLtNX9+svMmpdnqg3gW1UJWI3SZcdY0Xqb0UkKJzBAmpVRqn0X2weYafEVwRG
htNcJQQGBGFDGME7qO3kd8SVRNdbflweIkbrd5vx2JV7R0diQT/pkmUSC57HY3k8jsoo4p6NB6Mh
C95X92h+OP0B9Ru3c4ovJsK6MHmB/SupW26GoEvMvjo5JD+6ZS49JoWSw7n9OS0a+KeSBewKQJO6
r+QNtzJllO21Xub+ywzQB1urGArOOaUwlBgqcOp8CjmE9lg74aO1L2iLLxMt0DDc1j+XeV3a1U64
1ee64mrO7K++Ncx1A4KR2K9c6LA6YAAQfLual32J7/Nnw1sewf9F62l5dT77xCu3kzAXZVR5h/YJ
hEE7xVkaQeMpOw7HpSn/X52oj1959VLIBsQffYk51QNFbKt/oSxDyzQ/5N+qY/Y9Eu6mt/Awm7bo
1BTLtsr7lxnGapdXL0kRQ+YdBdiv3zpkWJhHJn/LvN4O0WCUd93bghAP3a0A8opzP9vcVYBVNOiT
Wz6bi0Sij8aU/kWF/unzt+oyL5UQGrQsphqY2FAuqqj6GJklEi1LpXpw4e11xsPyZUeKxPBYGFvm
LhLulblVPDPE5iCIEZ9SPNVfFExFR3U/3uHW7c8XtuzJ6ohS/aN3CACTKsh6NnmUDD1rdTWnwqkv
7ExH+AgdP7wf5pcGyG5ibJQSrtxEGV9nGVhjPHAdFc4G9CnaAAgn1v6Mxt+y+TYg4mX++HxV117i
MzOr7xcWeQn/CGYWIPUyNAsnmrvkMgpDs8KmM732FT+uauVLtSAfxxqt612tQrsRJAfU9VBoNIPX
sRFfjIEYP06GLa+2/Op673g9LFFUIT1kWPDcg8PsUUxFwPO+FBGQY+7u0GR6730WDwFquZsD0Rcj
Pio1/vepfFWCAJJ449xiFk1VxT+BXh26/b8TF0HZKwgoG/BX5RQ5xX13XCrx6Vdf3DioV265wqA+
TzNgFYvG3rnppEJJEnoIFDcCxP7e/Pqo0yT6/NhctSFRR2VaS6VcsbKhT0pbRSlAsVjuFDRE9fpX
bwniqxQLyf5zU1eiejpO/zG1ehqGaTQzpOMYAE6PiDgh5S1tLOa6Bag36GlB+yyuTkcjzlJZLPFF
oGjz3QBLkB0Os+J+vo5lx1dnEHSFRByzZChc6fNtqa02sBRaTOj6yCgooMLZPArw6/e0/rv+vzkD
uN8F+MUGrbGCiiRIzZCNKIurEe0sBKhShE+/f76iq9/tg5HVznSBWDGYzXezkM2pb6Xhy+e/f+0p
UcDZ/79VrC6RhdSjEaoYiBFrufc9uO4c6I4YzHRho92G2ywbvdoiGgNMGNHzWND2q+KtFY1xiKgU
buKUg4+AhQsvIf9pXXWf7fM7tFw3FnglsgQspxtAxingQlFyfiaSuoBPt8NgfOQ9eULxgGauZMcH
8aAdN2wtv7VaHI8X9VvgUgZP2Opj+hosOH4Js3LtjI6wQ67hJvHS3VKdTja5Ea5tnQ4xCdE6azMv
6sWqWSnplBlI61LLiQ7soe/Akn+UHWCk2xHVlaO4IPKWEJ1k8qK42SFIjPwkTkLXuFfoHrXlxo26
tMC7IS8EPkvDEcd6vlV1yQxQNy3MeyYUicr3btg8DZc7xHwHq6AQtdAErY8f/OtxkP5Pe3187/Fb
BWBGZkLd1pt+UYH6/ERcrogTvvg8mvqacnHajTaDk0qxsl2ronTZ7NPi5+cGLlhQVNzPRwur440w
U2FNGvHmMo2Y3s57U98tj6D0ajq1GzTH/mfm5N74yLjpfnjasH55m8+tL//8QxkfzabGGmrWt6AV
ls5BjKoY47ULkgZojQY39sbozKWLxyL4AZFcUTcvvG5WGL2lM/C2S5pnMf4Dkyv8w4yowQ1vIDr1
+fqubt8HYyvvm5kaumIpze9Chi1dgXd28j63cOUSQ8IjqRLDAxANiWsYjZyjeV8lxNbvWdlSiYUN
14PDEfcb7beyosuYYqH8AThG7MJbvC4rCDnSKfVg8JxMQ/ANDYwJVjxhdqy8Szfe4neE67kzPLe1
fNwPZyPqDWGe0gUHd7tU0qNTcLc087ch0dcWBRJJhDRJBQ63Li0XpEP9SAGNqtM/g/hPhmYZIiif
79Oy0+vFfLSxyiaNQawqPCNaAn9rmW9mm9qthKP/3MoFBHa5zWBReR2RdLmMKYq8m/Oy4jSU1oPv
LsxCsNw39tLdluQvS8a6HUdfWZpGu94wFWRtJegZzvept8I0FqqQSfkIDqX0xpgDR59f2/ZhY3GX
aSSsAxY2JIC26kV2l+WznMcy2I4FGFk/LHEGKPlTfbdVC79ybUkIFg4CZsMhiFt5JRT2am1KTCLn
sHuCwPSQmtmfzxfznoquDsSZjdXpbtIm7/uZmQo5mwPkEea2e9P9OYaevi+/onzY/CnLTq5QB5k0
J5lV5XvRjQVjXiMEwoMieP4YBnZP2P04NY0f21lWlE8tRBEDwgWosxTKVN+G1vdlHrrTquEhrk0g
OH41ddJdnM2IwXTmyH/oF41y0PIZhuVJS8b7UKV+7pfAfp26lh5QAIXJp27yyBHKjrpv1dbHSJPL
fU8fPbODFo3TXYIk+T7isYKQP0KErPSL+smKIK9sBz/ai0MMOUWgMDpWd1WEooKZpftJmDPXStv4
TU40/1CXYrMRUl3bSghDoHEAgkFEsIqolFgs4NC2aMfl0JCnvbOo5H6+lZfpMtxH9L0B2y2w5fVp
ScUWrorsHbH8PM7IhecKj2iKBtwBUS97aPUNX3JlTQtFJ7MbzPdrFzFIgy4wFSKRQVZEnGOOqYbo
0+druuISz0ysogLJyME9W7greOLRq7eQpnwzsufPjVxJwJc+t7wQLZJ/s0PnnmMc1dyYJA514zYm
XeKFBS2jghoAHWjd5gsaGoGNbOsmEu5KcY9iJdd7eTtpd619FsOfA6I+ADNUz3ozGoeByfAF4UiX
3oY9HaTRNqL/RfZy+VkXs6qETwHlDizkfMEt73ghxiBP8ugWrpxAfumjjZLU1Y/6PmXBQIIkXkxa
BxRt9K6qlzm7wZUj0mQvVN5DOnUHJoNgDpLVP+WpeEA+aMtzXglHWCGjMRoFHBKmNYJBa6yiaSXg
YjOMh0t61h8M13hahgW2uY+Wl+Xch54bW/lQEihNy4E+MXpRHxuvvVnQw/UmqOCC9oj6EC8BNUUK
NeBc1k6kLRI/Q3YB7UIK/jPEkcEpZYBQdrZbYFeinnNbq0Bh0gchmAQEVCZ5UaCgHxsXkPN/RyRy
p7Ui0uH72pDtXFM2IGTXtw6eLjIomrMXGDLDBzo0G0y+qh6a9awydiyo+WbkYFCRPHx+9y99mCYS
sBKKc/sZ9F5tXc+uodMMdpHP+laqxdc83UKYX/plyE+AvLIcGbCQufJhedu/s7mxayAvo7J+S6vx
xg9ye5jgQRkq/yadtoqYVy74mc2VRzMzUUAwDKBk48IdHO1k5EPd4ARlslt/G2BpglNnuvHdzz/m
Vas8cjK4bxBga0BbO6Vk+SmoSV4iO+0Epy2rg9VtuOsrW8aQ2H+srL6nD7BWQ2Cy2CX+dNDR2NbU
4PHfLwReUWNBMQInX2fXzdBZJXJ3xY5W7ddcEO3az1xIorae7CtxMgyMBvsP3TUaB+uQf4yCVi80
HRFmilbBIXOBRrxHyUtNfWCIFtkLpKw29unaFTszu7rcadjIYylzPGIi2PYFAQpKB+gjPi+PXPXv
r5hkmJCIyMxycNlWj00nNZLWjBDfFaQbufWYDhsH4kpfQpOtZUiJYg5QjjVat4AGFl0SliM/zXvp
toLgBWnqffkzeG/ybnV3LkFloG9AbUpkngyGgTU8fz71qMkHY5CW22U9VM0+ixjnxh/ST/J/j5Xd
ybuFIlnYbAZeuWCUexaKKKpzPK6rT2kOQSWlnYxubHc7JS3tjxBA2dbpuKw0agpIUb4o4QFoyuWv
+JDwlrHam4EM9KZ1cobNls/p32rU/trNDOfaSVQIHSG0pKhpUDs4t9UoSjvKA7aGU3u7oPIXErn4
fmFhBTyxtbIrruPM2sp1kF3Ldb5YqyFzm7RdfURBHNETJAZhZEEMgRtnbx6X5VdX4cGZ1ZUzNtKc
LIp5+V32bWF7lnbzK9ICL/o+caKXrcjnymvDRZDVZfIGwud1LJulMNygEFbsJJEyT/yczU+zYsIT
dTdod3Pz6187SmrfIm/1MrqHUNj59vFKl7XYchMK4dUY/yDFI4ffPzdxmdZrZyZWezYVydxIUUDF
oiW96JPhBwVjZ1RFp0QQ5HNbV84HLReDwU9wP1zx1clnHL1BKFMt0IWGq6c4yEa7kTMtv7A6CyRp
hBR4ELj11rMvArE+n4zHqzFek0CGrTG1qyTZalNdSyzO7Ky+WptIVdfqnHTxJO3LvXQjJE9LMrNM
XyFg3t6FT+b9vy8zQk3PHaaQq9I5WKcVRYY/YaQSPxzXu1I9lMrW6NA1f3FmYvVy+VFIZx19y53x
smDmmYL9ExwHmMxrz3K2ZvivBdxn1lYlJaFcZleXwD6/VfbVCZSbDQP+rnhsN4P7y4PBOPXC529C
6U/neeUkOnkOqkgn6m2t3hmhLI0LB8aj3ecH/MpTiRlGvRDXWCLsdQqhVX0+1+Z7whkcEjf9He9N
5oglu/huvm6PnFz5guf2VvtloblZJhb2zDv91HnZHSOHd9U7Umeron71C2oUV8hq4QRd1z/oPiet
2vIFxfQlsb4VCRIgzxufb7k259eX5dD5NTQ0G9ik1QMs1r0olC2FLHRTIMVcROSOpoNG1b7Y98Nh
k6Z8y97q842JhppLivrqYBff+lv4QE4yTtC2PMYLeCS9z9d36WtZHiPYjGwi+XBRVk9y5IILI0Um
pzN5iDtxukd4DdW1uCvQRkI4+XN714/jB4Or9Guq06RCKmVZ3wiwKQWopx8XJYR3vrKbTUaXy9Lt
skBqt9Q9Fs6M1XslZ1U76eqiZvtCUQBuFf3Y7cv7/8XgwXJfVyeFKjGPyFJXomm2OilDy67pI+0W
VHm03/op3/tOeaOUSLLuZjeFIE348vnHvHL+zyyuzkqTqwjXxFgkz911fYYoZIcg9UZd5/KJBPjO
0wiJxjKcvUaMDH3XSLLPDQhSBu/0wBWr1v18IVsmllP6If6E6CGu/YJTmPanOqlsixzvcwtXzrlK
m4BkAZCWckGSl5m+qqcKi6g0ODLyFsp7wxPQgI7arWrG8tXX54CkjeyH0VMc07JrHxaTMbSYjYuo
3Py7g/av2TUeDmPXOel99Zu7TOX0fsFnIjY4Dzv/5+cLvZJg0h9b3jCdQwgIYvWsmL6fp6GJU0TD
mzKca/yq2x1ad52t78JD87CM7iNJsGH1its6s7rs8IdFa6JgKf4yb7aQEC6IbTQK0RNzdKawuoP0
53NzVw4+ZABMHTKuRLVv3QzMJr0wq4zzkjdvXfq7Uv8EwkYQes1R8esWBAtENsS6q+s8GxXSb9xp
MofofnT6L6kTOkire5YnIc6xhb6E++bKN8RrqASLPDcgW1axxwhZWCH12u8sDXpEmGMxz74oUSnN
930pBq+wc6biwcrS9LkfEg3FOnGufDSwdCvyqqFMh/ssCpX5SQtnsNBl0vf7nOBT3tVzWil7mZ7P
sy9VfogWhZoFaFgylW3zguKw4rFuI1tGgtTcJVof3YTFmD0QzuW0XMNqqJUby8yGyVPrPIPOd24F
4SYMRfFVgaYRXmr6QN1BD7pJcC1JSm5RnlcfFH/Mj0aNjuCclmLm+F0YH4KktiyvyiNiurFskkeU
sucblC3NvR5PvHT1GLzoQvMzNqRwXxH8Qf08Ly2gCZHLoNSQFc9zJ0rR1/Mlo3J1E9Vwf1TRPJQH
lZ6E/ruSpvDN1xFS3/XKwq8F9r/M7Koph+AB8S7l0KSjRbkH7IPSarsxjcz2q9HVoebVRYm2JBLb
YokgmyAE+7ZsLZN2SiEze2wNNJrSMEgfpYKSN62QMDtZjZwZ5CsgQB3+tVJw6r6Zsn1VambgTepc
v4ql0GdOJ/pBu8/8UnsY+xZf1ORmXO+LpBWiuyRHZB76mag07hn5Ub5XLaMwsLrBlyzNgZ1Gif9E
+tz8ZZ+aZ8r8QesNg5UHu6EeEgdsdvmkzqp4mw/jH6PiNRjaJNuHsRwibjtKp5wv5FazOSG7N5x0
ob5vZgapuAD6PpZiqii91TwEyng3Doigt/Qwdnnvf58HBh2s8osQaawhRSxBDqYHBX4cO6Mp79Ra
UDpSo0WuKo/PxVSF1W7KxwBBUohymmIeUAHJ9Vy0BWlM97HWV5PLmVERDhh1xKDr/Ic2Ip7bD5qw
i1v5VPpTu5/lqkEJN1d3YmvZSKgf5brZtW3pRlbzrdB9W+vVf7JFV0SQ87+NhTqu2ELTWJcWDEFi
CIojbWe3y9HmVdr2zm9H4Qa7ihc3oOQjxaXot/ebyMvQp0Zn0HwS+6Jz4nR8zVK/fu4MNeAzQMam
y1FwClJ/9MJAPwSa+DtRrJ9q26JrAjx9F0rl0WSqqDeavdn5D7naebOA1y3lYzIFz4vRTECkuRaO
WmaUO6Pu2iPDtM9WWcKwomXSTg4T+cesm2ZmU15jWgTBI4dttOVE8iSrzG2l1Kc7KKFjR6nhUC5D
NdmDEpPfqqi/73zESLv8RzH7e9GKQ7uqu0exq5zM0p0mLm4nI6fM6BePWRud5NE4SllyoNN30DXf
yQK9Rpcjvqv78G5OZnYs5stTQZGPuiTUthmJiPMWza/Oyk3qyelhqI2XOhv5OzJwl1Y+Ka5vDi9S
P+oHQ+peUkRQ7TTEhYxd1aCOi9SrP3WPpiGhiq0as2sIgldOk9cEvqcr/Te04z1LmOXXoUlKb0z6
8TaNVd01s+irH88/0Cc5hFnZHUu5a7xqTh7KUlBstVXdKDTtUEteaVb/KtT+GUIuByU/yAmtlzQZ
b7vAd0xfdLQCDS4JDJWQGrZsTlw19Y8o0JMOIWLPe2dQfPr7qvZLmsfjUFmPjVirrqwIw65Q0hqd
3qbb5XN/ilJmlHCtz2Eu8X9okFS9+JJJ7S73W3fOU+ApsvDKOSXmiMYHNPxSu26Zx1T1NzkXvEgu
H+sS9o3S8ObWqHd13fjorsfm/VhXlhtM8rdZkfe6GBd33SKNXQUSpKRhGBylqhW8So+9OtNfez1/
HtUwP6hI8dq1GVfPGmM4iKsjx10qw1sqoN5QjWnjjKFp7Cawfm7ja/6N0NArYPrupshD0dZx8W6m
mMeuGg+VNr70KJAmyZ+ilgQqSqNDm83WIYmy9TR1OzynROfmwNARagFG8UPQeq/Qix9jWB2kOXmG
v+WQZsGbWSZu1c6eGcvcEik5QXB3Ewu5auuz2PDpJpojrXhSC7XblUxC7SiZ2LPJ0Rd6lmHN97Nm
/DQyXHXM7Gfd34WQG+yjgly2Ll8n5HnHYH6txapxlSAIH5QE3uVw1hZqEdXaz6lYu0kufpkToti4
KsuTmClskopWiSBZLtqWHu3mOzECDu034nM/Uc7wjZvJzH82Ov0ihN3+THFxEAr1qPrZjdZLbw0c
/qgdCTfZFHwb9NbzzehWrcb7MlLx6qn1YCbCW1AqvIcGHGL1dG9kyU0+Vl8zXXwrJCvcC1q+Tyou
utwrNO/bCQdSttpDZuXMYjDsnQt+5EZCaO7MDP2DcgTWNSFcvvzc85yIt3qFOrVhINocis/Imk+d
G5v9TzQkgqeUT4KSppGF8V08FANPYYKgfdhMloNMpubUGaItVt7zfAQW01OBlttCLBKuxsGvLk1y
r81k8VsQDoEC6e4USqfY1OpvZt/6oIe7QHqohTTyjGbsnFC2qp2WT6oTN+m0b2pEWrI4l+wwbob7
KW8nT84bH+mdwohCz69rDp7Yp7ZaxKkN0WfkqVlm2pIO/7xZq4XbTdJMPRq91e+SkIzdThwS863p
8uCnQjHcGVppclVjLB15kugQLeT/WWl095nSxF9ha5McVUwz12gH8ZjJenQkaHqVxM6vdqlSV/Zc
D+OuQ70dzdoUoe4owDePlfKnm6Ycgo5AlyIXNVXLyYQ5+jFblvBKoS9NnUjpqq8TitwHIevQXR8z
Q76PuioonNpXYJYdqTPngZDRitPZhV0E7dQM9CUnIBkiQfGEOdBQm1BAv5LFOlWijV6Ntrzb+xn+
Vjeix0BJiz9JG9d//IiA0C6nuX6O8CRfJKvRPVVvR98usi5qHahZ82BPlkZsKBrJWO4KY8paW27n
iIG/GbX6QSZWqOlM7YTE/J2HTblDAHxnGiMVIcn402lKCwABsvd0kG4hGTsGQnPfT6a6K/X5GQHd
R3Nmp8rS+J1FulcW8rBPJ+sUzaJ6qIE97qzY+CWngb5L00kGjz/cV3W9H5Xmi9GOg9sJZAYwi403
WaerX4I5UI+VIPiuUVktorym3iuLDqT5QHIlvZiTmXqKan0hhvBKM/2tz+VJ1dpDXUn1TaaF8VGt
ZuVGDoZytBnDswOt8Po8eI5UiC/y+Rg3mhe1vtsluIKy3OeNsEMd3Y6r/shAuQ7dWPmlD+e/nYT/
C4bOU8shstEeVvbNKHae3tbSU6OpSKVNhujyauSncGwZxJzH+gUhj8kTtXjix8PSodL8Zc6Mn4Ju
DE4UWb6tmuMyQDrE7qig1Wxp9Xgy5u6bNOEOiYK9Tg7e1HqIdplaicdS7L77Qn8YYr5Tmye2n7VP
sVLex7yA1oh7TQVPbEPR7SqrK+xsjl8pw7pWkv+QFihh3cgP0RT4O4h7Glx+3RyMPmHURJweAsnw
j1YhJ7y5GmLTvXTwh5zIyLiLBb3ZZTHKsULYPOm8IDujL6BdDEIZ5fPmZmqHQxrmyDyhGoIUO0/t
Q5Knew6oN5VBDWlOt5/rwB2H1u4QethFsX5n+SZsmMxBS+Y3JkJ+B375TxKoP5CbPVWd8CApde/o
Xdy5eeI3Xjb4j/+HuvNYjhzL0vSrpOUeNdCirasWEC6pVTBiA2NQQGuNp58PkdGdpNONXjW7sbRc
BNVxiHvvEb+Qi+IptIorNUrQzhPArDRszO4wpbrHZKWzsQUu3VGRWF2pmq8kv1onuoaXZtMJti+N
/VlaFuZ5hk+3A6R0tHHYPs9H4EpWXIf2oOFyN5LDd+JGLso1rsP2YFheHeOz1EfpT0mt2r0/xa1j
+WLkTbKR37OR+WtfY4wvF16eSfsoidwabcG93NbdbaROgZsWLQu7oA1f2vmQX+uJ7z8FmsYWb7ZX
RWZGtj8YtkZO7rRyatrxGAybeBpHQAGx1WVO3BZR6oThMLqlLtYshFQJVS/PTb0jg2jjh6RKr8rR
WCfNy1xX2EAzrUPh3ZLyDQZgDrjfvT5Uu6Ge3/I4WEB77bqO1Qa95kFayZh4rzs9pciJk4txzOUV
SAm3EbobI9KVvSJNb4o5OYMx44Ct1VsTj6uoY2KRil3xQ+pwX45Fv3DDTJo9eRjqleXPW2PQIwaU
WuRK6jxejFnzko+iscq6Bm9xeZ5ZmJRoczM9TnOXWfYIwhagX9Qw39HCfmJElsVG/5QyHBf37H3x
vCZX1Teizk2Y4mnZoxqSKlvXxwJJq9Agt+LMFH+SvRbfKys3RjcuNd/xBz9DK6rBRZaTXCoBQgza
RvSb6XwOtfYsi2uS617SvWAcx1U2aHVg84R1uN9Gj8ApXhRZT4buqyElSydvW5FCU+/L+KlqrXid
DqW/VsXc7+1UMLvXxiirh1nMstmRg1x9ypqWqjpTsVOyBV9PYyfqYqlyrWTuNnE9pOuiaHuPKgOE
WVqqayzm0eQT/fSWho6yxSdztiN8oC9o7phOpKmTQmEwTJYtW/10jWm8FNlCFpHyEEkMHLXph8jL
xKm8GkdpAowxD+kdY4d6m4aVotlpowwPpmCG+0xs4svYUNPHFMeIc9Ws/eX8zVcWxKnLRsuF1yKr
Fqb7kPWGo8mAq41QKVwmcAHw18lsb0xxNG0hz43MESJ1vJ1kZcjIx1v5hxEgj2MDau4GV2/V8UkM
I6HmNCwgGoH3L+8FuYm/BfHon02FMdq1VF4VQhWsTG2i0m2ae9OI1L1l4OTdgcDG1zId061AgerF
CP3MjpRbDbIqw9TuSYXFF6UuzLUehT0T+GaUd504gjwLU8iKXRNeREnCOkNj2w2URNrXWqqtzKmP
zuUKlOTUGGjm5mFyXw+WvMmCnJJhrLOIc4vl39WUFXoWmvuyj7oSQJsZb3SxAEzT9bBXaIqGZ/3Q
I1AGO38FZLVx6imRVFsxhupNTnSz3AlqkK6MvOjPINoN6h49ZWqNLAqEG2xYkwejKOXazo3Fgj5o
A8Ow09rMvnXqJN0kBV1lO2/lKrSzNhjxL5RxjWYvT/3JKaDX/GhwzIIVVCARQHNDJ58J1SI8DyqO
HEcvhlJ2/WW2OdQgQuvBf6mTuuWsr3pXjYrmvIsj/14bKow7rSkRV5neVE+1ZuLy3oejpxsxKUsu
zu2LTLlz1/dh+lC2UdQ7ItXyZihMJHkDfWCZdtZ41igpDvS9GrllO7EPUgxJAw0Aa7LJACcnKBPM
Aq1BvLB8wd9MqSVs0KmSO5scpmfkG87VWWRIlhOnGYlZO1Sh27RDsleHItoIiqyca0EiQUhZgP9G
wRewOzWCn6pvCBvqWvaAUR+SM54vWSiqQxdSORdeJaaYtVdme6eXsX9ZGVN5V0hC+dxVjHHGXhKu
VDnudn6bAGAOGzSUtQJX1CjCkpodaGcZXfho6RFSob6mMcgn8zyr0zK6nJop0exYaeqzBMbuXpEF
8bIf21a0pbAsggUGg3NJqU7f0nyo6cc1AuyxqC6+d2OvuH4ShpItWmyXNMQM7Ucyx+ZZUQciD3qx
vBhQ3LwdSctkBxJJG5PXUQYHsWQ4RTc8lGKcrAazaV8LXrh9V6pq5UjiJJ5HVtvQh87G5jmWZ3Ov
jrEZOtpodD/YDqqHLhbayzpXS1BASVWFno+vPCqNUdNsSJNx6xr4VqsoZCh5Zl5BmRl+FI0qbgMd
80E2N8nF75ldNo3i8vucF+OdwMbwnFhFuRkTlLLsCg/T2SaPmx77wDdfSyXpKRSk9K5ruuG+LdPx
Msn8iMylTofI1dVJy/dLF5vTrKKDLtDOxiEiru7CWM1HhwZovF8QBC3+9kr2kJGZPEZmhxxnUKWy
O8aYwepsaiztQe+uGIoba6y3G8x+0zJcF/Rt2OC0pDuXyzbciLVZPKKGQZpoaf5VTQJtUDnmtG4E
A2tgI/YhMIrhTi7E1NOsvLzuxrw/T3xJ/T4rRnijCWl+XySNKjmTX8wWx51pvkR+glkISrfk4REZ
ti3nSn0WV5PVOSkTleZC6OgRWaMSX8iWhOSgkMTRwDNIYm8aplpYq/nQXOQRQqd2Lw61J6ZpItKj
G9ECaCrGxkPflpsQZ943DZz9c9ZT/2MFLFYJPUaBjmeYVB1ncIUgjT3P6uBkQazc+YU0tw5vLabL
EFrFfBOrgcBu25kFp40vGIwL2HX0u3LuyaxI9eNoGyVVvlaRKOUhWZikyAigFByDcS0k+KSUohFc
KQGP6FaQ1JhGCYPnWt+lASSOM72sM/kywWAsH+ySIz9sXVrscrxSSini0DJLFBhxG5ErWbpNW9Z4
tU7b3DBcq5WgE28HhZT47etBwtJS/zirMRnoi4sluwoh+3CQkLSG6utVlttJlhlvkImbrVEN81qT
hOE2NGk0akmiXESKlu+Cjl7K1+GXGcJheNr9TGqAXuEdcDBjkJV+4gKR7qkzRGzLYO9r2blZpK41
VvQ2ituvwx272oU7KKO8sJD6DiZTvtCIRe8vSkG/JErbzbAKN+1J8cHP0xlkcGDJ4HYG0Z2i4+Ms
KBE0Me+qOidlM1dwOa7y3Pf09JQTwqkwByOnuC+asDIKeov5ZW7sIvNek05IKx15PlwJQDWo2ZAe
DrFqcS/IgTBBluqQD5eEuzGQ3Kba6eV1NqknRmjLxz14Fz7EWqZD7yZoyqy0XRpw1zTrskOBy1d+
fv30f71NnyJARsEvmymufPi2NeaUBZXADVvstPA0BWYtGHb+U7qWtyMAg8U4YPqWFW7w7evIR5/U
gtIEP4G0vHnw3pmqUshWIEFGrH+KErl1xJR69XWMIxBN3rp3QQ5myGVIRatIsKUXZVVAoW7ijT+t
C+GBJp9XwtWiiHGgF50Ie+yxgRhGO1FH/OfTmBD9qlbUEc23LYYtXnbTXqHD46quxk125wd9g/L2
X0TS//M8/lfwWlz99ciaf/03/34uyolSOGwP/vmv8+i5Lprirf3v5df+98c+/tK/LsvX/LatX1/b
86fy8Cc//CJ//3d896l9+vAPL2+jdrruXukmvjZd2v4KwiddfvLf/eYfr7/+yt1Uvv7zz+eiy9vl
rwWwyv/8/a3tyz//JI1/d/uXv//7mxdPGb93+4QyxR8PUf7MX/vjKX/5ow1f/1jXr/nTS5S/Np/+
1OtT0/7zT0GX/gE+DcuUhVgHl17lIQ6v//MtFaj+AkYFvwYAhneTDLoN//mnpPxD4VxYJMh4uGyY
rMim6H59S/4HTHl+D2lV5KWRbfjzf27Kh8f39+P8I++yq4KP3/CHl6X998JckCloxwC7BVvMsoRM
+3Hp17Q2+lioYxd9JceQxG9twSKcdacxx30kANiuH8oJ0+Mh3RZCsR6Yn767j78/0oeP8HGn+/0R
lisyuSJW6QFMJmuNAChkF7vmeX+WeHcMNkL3Wb1E68i915wFayevpf9sxv47KvBLwIP4wHyaeAM7
9gEPjrG7qAHJnuJGuwxLqQnbCf3naWza0YsE6Yx3AnoKn5AZY2t1Lbtg7A4B3akgvqR140gC/oVJ
ZwtKdWJv+Ljt/b66d+EOdqTO10tdawk3lRdVbthmAX8yOCUMcCrKctHvzo150LU8WKLA/nL6SnLo
CQHHPIVPWD7sp3f03cUcYI0SuiJNSgXqFnTZRWQUWzhyphatGVp7X7+Mx0MZoixLJEWfkjI9bko6
73PsplGxkppwr5Ksxrm8E8WXryN9TIh+PyECsDPA7f2Erlcr36Cs4d4tEgQLY2xJiP4NGtfHQ+Jz
nIObF49CMosiNy8Ts8skLCHDqatEFWyK/9WgFHdt70NMFTfBPHpKpruFec0ExJvhhnx9xcf3GviH
uo4rxWefOD/rB6MMxNj1zxUOyea83RjndAbs/DpdnwTCLzvXp7cGiKvIfyYaOoc7W2xmcVJLwGiL
q3KLZfxa3SZn1KSJgkzLsP03ZFqOrod3IZdn8W49aIte1VQRcgFsWhrm2kiM2cr1XyDUkcLd3f+H
IOXfD/hd0OVDvQsqpjJU5ZSg6hoK7ghMNHPgo68xme0IeOq+Hn1v34U72FnaPjWtpCfcwuZRNovX
gLCWT6vCLLv+V4/vYG9hVOpPwkQccWeshJYjYVEcURzpPvkPNYU/38KDNRJWraGZy6si7jAf+mVO
vgjrnPJPOH7roHqZogj775B/2wOZ6SkI/1ry2S5Zz7tFKfxUmF/K459uHXRUJCERwPrkspGNhVyE
BnHCXvkhqK8G8JI26DyjFG9SWd9ZSrIfS2E7RMW6TL/T1dn7hf/DaMpNK9DGzgBCjZPXWsnKUmbm
OMZu0p+1hDFxpTuDWe2D0LiSGRKNRrNuEgEwYbDKBNWxIuBAoADC6a60Tjk/HKTZvx8TtmPkPmDv
PpWsSOgWnZ9peBQ+dF5/J1fOeCttwlXpAXOtGK03tnyWoIeU/Px65/oFuDu8o9xHWErQXJZU5eMa
k4RJ60KfOzrJ150l2YVIz3KKVwxQViL7aBqGP8s0drv+NQaPoyea46e4PftYfqTi+FPox5VWZqum
q9d6ccb82qaLaksTYud+4gjqcwRFs5gAICTythh/+p15FmXlmRwXVxoABysrn9sKfctgmamC1mm7
fW92oM4eBMW864YB3BC6jHq1DWvxHCSmJ6P2GoyhW9UDusCKXZmTHen9NR5O543o23Rd7DoHH6x9
C7BCpwG91SfWWQHuexC2gWaeGd20kRKVx3k2cosD0bozkd6ki8Ydp2lmCrdmEN2FY23Poc60XXIj
mj20WE8dHR+h1H89+ncP4BeB+N0m1+aR0PNSxO5cKo4lXonBrp/pbWNFPujfjbG7lOPUVeVTlfGv
U+LTk+eZA0KWaZUcluFZM/do2apLmrhQ9dMV6rnyVe1JoGjb18Blbvf1u7bsNQcB2SGQBYCPDM/p
sFEiG0XfDi0BfWAIyyBWNfez32xi644ZLg246ETAXyqxnyJC8IbKAEAZxvfBy235em4MRJTXwuXS
9GQUPgEScNCuNx6TTXXun0lrCufeMxHVwINL3BQv4Dg8Wisn8q8j2Qrudn9/loMTNDfDuYnxdHAn
2Dyqn9jKKdOQ4xFU5hPIS8EQPqg2mF7kTBN0Mjz5YUqwUqj8Ezf0WJ7DRfwdQv54Q9NAknJpCaGu
GdctblTn/grm8E7dpOcnvaiO5Dkfoh08PmxjBS1cool4KonkHNVrcF+5pu3bzaXw/aRc25EU+UO8
g0dkTmnahTXxTLI4thDRHfcJThvjg/VDXgVO4grb5Btou6/XxZEC6kPYgzRnLAPEfwfCzi2q0iF7
XY3SE4rc4M/WWXqC0y4ffU1Q3YGcQr32SaUjldqaebgRu413rj3TId1W+wVfPlwU19k63yCGm92D
BV037uQWKEugwnfz9RX/4vd8WpjLTgAie9EMOXiyoW41rSIul0x5JYT7uvo+mb5jZckdgu9uHCeX
FCw7DYV8cS1iuaa1b6k0bVKtdvXwNjMNrxq6bQ+irA17uwKSGtFR76vO6fLKC6lE40BiUgywvEwB
zSKuTDcprHJy5v6mXeCwoHxFMANl1G9bQIxfX+GRfJkGNCJ86E+SDh1W/okwQ8kJlpusXvdokXXD
nmngiSDHl+O7KAfLsZfatGsVVOP163qr7QOvR81wgoizbGGn3G/ko+/pu2gHDy3q0fOhs0606qEf
HrQFsc4MRYYJUXY9IAIG2MWGewwOIkPaztqVyDeKoBHGcHTx9Pa09slYwBmxtQ465Jj0H3O8FTOA
GmXsjKHvyuqjmJ4kcR5JuD88jIN13bfBlBZMnNyahkgW2EuCap03W6SnTlcR8pED/UO0g+Usywyr
BI2H0mm20NnRTf4y3i6GKZkXr/QtsEGvniHXIRRgroaMLtAp+tkBa/VXTmFg+YDpEmQLFdbUx21a
BmchFT4X7P8YvKixwfV7Agq43dm88y9RRnB5CM5//MabSw6J5Brr+pOaVwBd2ko7JryzMdk6tKkA
XpAYTSfCHHnnsXqiJQwtV6TJdajRbJSCXqhjmFKltVuAl4u4EBKHO8ljonDaZO/zQoagxfbMhZnS
51mWyjYlSQH5cZfe1hamLOk3Pt2JE+BzZvQxyMELKucjE3vgyO4QdjftRPWR1vhQ/4DhChxVW5vs
IP/p0yIizpa6tWiTfpYYUcMSjCkRw4Z5haKCbhbtSu1P7VBHskwyTIgOdIgxQ0da4uOrKAaKPE4N
Bp25aqz13ty1Uv8AnmAVBcllpMpOOVqrEIJugttMM/iuKjSOpvyAauJIcQyQFAmUfFwpsXxhgiFN
MtOdtXZraNdmzECgkVeRgHVkLG6qNLCrGePW+ttcvenx3VzcTcIFEuzAEgW3EEobIMjKgv2g+bIj
+y9q9tCpgSdEqZfLwzkjeBeYoiMXt0Df7RrlY9yLUWFB5AwxtU637E4y1xM4/V5BWhBfTL9cg5G0
k9QCwvhWJhGgX22vWsm+Hax9g25uJO0r3/QgqNhSPdp5qgFFl1zN6jemXLmxrK9F6weTPwB5nTuY
N5Upo9v2NI/3eWPYhu+vx6Z8s4r5zpLVnZ8LziT9rFUAwwEqn2l+biX+C3jG1VQW3hQZcBa1tRqK
UEvmDdwZzS6F8mcHmCyN2JH8K8Uo1mEYuakAOrmRtlOTufOsgz0O7WI0PW0WvK/ftuNvAegB5sKw
Rj/xfQN5GP1eIPktHxe+b0N8e+H7zk7NWSXuT+2AxxYUUjBsRDpQAOMw8acB2dZTSz29FFUarJhU
+jktL52keiUS2sE4bU9c4ufTkV0PjiqKcQw9pEPxlHYOBH9Q2SiiwlpnqnYpZgn48pu4jdxokbdW
udtt6JZB5Sqltmvqyy4v15OSuHr+3Ba5m5baifv+uS2zfCYahQijQ7mzDor7ovIzywq47UN3Vgqh
Hc/fkvaiARFsBiJl9BuI+a9vw5F+wvuQmricju/KWV8e84zODUwaRXINqwYdpG2RftnIHLzN/DwX
l4UseEFW20UXOVZQOHG96dvrIp72taY68Bi8Rst2ktK7JXDOKvhmJhyZFcgYUXWtRITjo5G2da4Q
vMySBXbdd8XO+FamN3IPJWfAUEoJ9qkvrNt5qxrlJrIu21J2TGum/VO7VfCkTuFtYwJOwd2kMWq7
N0REGWsvgoJQ1PKKHtPO6MwVAlp2MacPMRS4HJgrKMprcGJ3QgJgqbulGeYokeGM+bQusTCnardz
8IVKnq2h8TlN5HuLIjPK5uGAWxrULHrm60JLPaWZTmy2yynxMan+eOsP6j8jm6u2Bm7lDtVk4/8E
I/dE7XA8AkktZF+a+5/yijyI5CrnfQqryon7szA+dS5Jx1YuZcH/hjhownYzIk+TwUW0rokVOyR9
Kr86XiU7wWtcxMsiJ97LdvrjtIrg5/KP+wfDGGrqwrr9xBSNIGoOS2FUGKKjRrfgjl1fe1Wlp6/X
yIk4xsESyYFXYfVK8VNOF9oU2soAS6qrVgxONl9Hkn7VGYfvxDIGBDiCZCZ6Xx+XY5th5YiFdeJW
bEMj2LdMFta5P7MDKiDm2sdIaM9QxvfMqnHr5rUAoR4aNBwlJu3+Y6A9KrQqZHUgjzf3jfqYCQD9
Z3D5qeSIdPXgRe6CAgpVkq272kcFfC/pz0lcutkIVSil15Frq5lRYAZFSK5WtHZ3QXTdMcr328YL
qtnLy8DJlzJOK84KQPCdULhaILpd93MGeqDqmjOKA95NjYvelpsrLypHfqI1F12MCNvM8WXC6IuC
VTX6nqS1NkqMkfFNMZ474XE0btLytpem7WipzgBGPTCh1cH4CsdF6bi3pbK6COghikrgKONtmH4X
mtRBwtXpGC6OreGUClwmMVqHegO5SQMAH9hR2m+MTuFY7REL6ILGKfiqar31QQijcH4uFWHPh1pr
gO7CWFr5YFH50c08tQ+FnLlhVGzEKl6p83f6c95QDhdjS94ctRsoPo5lnUUlvHJxsgM/dRi8enjW
XSZJDMlPdfUYmaemgw8TXpWysm1M6RzMHRqQGFqqAkSKMLpHvPIqbf3LstpH42NTDG6g3bRx6wU6
ljdG7mgTyg3gCachdGurcsQGeHygrlQp2NVQhqa0dYM23gVDzPhzpahALLlL+UieMfrdLjRe0uZb
MsH7mafZ1bL58etX+NiW8+4FPlwsQjZIvQyh0m20xyl/Mq1TS+TYhvM+wMGuCdVqUKyIAFD5NIv+
IDhVJ75S3EVmGcy5Kqz02jVvuXX/ljvLsQLjffyDGn6GXgb9lfhWftmYV0EPVr47pZ5wLDl5H+Sg
dDfFIYLMQJA6YBIiNm4+am4ILVwsZVuHX1G3W6m9UUnLpCBZZ/X9aECy4ay2sGKVZRcU8NfP9Vgd
R12AnCPQC1H9a+d6lygM/TCMVcNHSrVXobnUw20Wx+ssC9woOWMoAPHgzVd3BRtkG524H+pyUz9t
i++CH9z0rtKlVLPSxA1HedPOkt2a1UWqDE5QTdclkE2TadEoskaycBvVtYtViSsKodfp0wrFum0d
9Ve9pa7FYF6gpB6f21ZCKKpdB4kK7fkq3OY53KgqdoMx2tWD7gLAZvuxVllvrVrVcLJusMfxZ7lR
BfVBRNTSENHqUNs1itEoaZzL6ikJzWOLadFOxuxgsT04PA0GEJ9J0dZI/xdexg4/h92J8vxEhMPl
WsRJwAFOBEVBUi+d+P/n1y/OsfUCDBkLKh11clE9ONHA+A556JMg6MXsJFBYUr0ksytOXMiR2YHy
y4/kd5xDhTFFC02g+MQxzzGQUR31CcOmTrVDzcl2/Qb/2c6ttu0FwzCYHfJZed7ed2f/joXYsXxB
42K5ajwOPknFdEKeLPKCpNRS5vbRU94Um6ilO6ufSO+OX/O7SIfJV6xPY1hSNk07SAXFmrMxSn/h
WqVN/RPxWipgxTGxbGue9bPW89Fzzn/4HAWnjDIOYJVLC2uxFUFdGc0VEYeCg8cs6w2U3KZIABxA
yjDXwV47axwOqQ2D33P/cn7QHHkDrf3l69frWAJKbkvtCDgcIdFD+atGSyspCQms3wM+VN/g7+2E
GzLCabB7p39bHKlFzDI70daBdttfh6ev9Hlrwi8TG/MFna6IC6rufQGlliSoOh5krmS1nqm0GxNO
Yec/6pBE9XotVHcAsewkuEQQ1NPLEU497h54XGklNF/yIn9hbcc4wLT5biH74fnplSmNlvLckuDy
qVazI1EEOPUgSaMHlNieu3qXNqItyiXdgwaeQLrvg8kb5NmD+YL3yuQ0crATROh6ZQBxF83M5jv4
7bsWOskwKKhLrNXJd0Czf5Pl4mrsi11f6jtaF/DS9tBhnbwsHXWa7WRW1iJVGMIW2zD+YUTPakd2
57fI6yHuaGCPxyALIeHKrVtA/LoGM6O6HP2dkfk7VWy8UY/Pq1S4H4vgQkE6w0IQwlL9N5H2Upyg
ISbH6zior/16spW60jdIp+xNs96G0NITZWqcOTKetCq/ysXqpWVUwvSgvdMS+XUerLdGsLZ+zCWn
Vbf3kRJXZVAaEJgv01R5C6f01aqgVYWGa0bRXuLeyeaVWsB0K+A8U9D68Rska6xHUejWYS/w5R45
096ATamhAD1DVX+Zg58aWgLCPNuwOJyMhTYiLRK2plsK+xZ/VKMtvAB5+7hpIUgYttRUODWC8lWu
oIcPeA2YDWRCi+lC1p2LcOaDEtog4puSUV6EcrwPzIcgmVaKQqfef5hlvM9UDCy1+6kyHT98juC8
D5ClO0m5SlLRLrTWy2H4q8kVwr2rTHrVu2E7dKbdFoOtq7EdIu7EvIqaHb0bQb+Ch8U+dKYOqrew
s+3eN5wk1G7KHNpqYV3Dz3zJSBzrhCJcOgO6ikYoyv2J4hUl/bPxtUa0QWxsKUMRpn1TwdGHA8ZZ
C99Lh8OR8fqB3hisK1GNz3254QUyzZsgFtdRDp5ylrIzWZrXsPUdfTxTCyxCo8pNROGn3Ka7XvNX
8XLT2rzY6Nl8AR/qrJF0hxm7LY+qB9M3sJeTWhUf60yiyfc2Z/TV2t1A4t12N5O099XJlvtbkXe5
nQY3p6CJzBrMOvBAmj2lrG9TSopgNtw+vFOqGyXrNyDGqQy+TzQlY4hKZniGA8W6rIAW0YhM6keD
FhyO6tsxRsBdWydK7vW55ObD05wrdjLux7xyUgXxJwntrqxdowuMkPHgifXgQBWz09JcyTIwJUQd
hAQtlfkl5owKjAfVODeyfTyJkOsid6L0SRAqkHUBLSKZ0odbyyozLPoZkbEroc/msujqfE+B3xMa
F61vuPWMIEt9W4z+HvqY59fNyhAqu5Du52gzDqBnDG5j/IyehxNZAJiiNyiRdsEWYdTgRZDtnSc3
NnBQ0CS71m+UsLgW0sKpk7eZhkiOeicuy3bZGPByrZu2rdwANAmkJq9vnyDKeIGxk6rXNE7pz+QQ
mtnklOvOePIZYczPpErevvU3KAHUlasOsh1whRnyBZr/bMzrwbir64sg0OiSsp0aD6JRriwmLuo0
0hz13ZzOwkwZi9KSyHSwhptZZs+DEp6HfQ8zuIYQeiMXFbVXx8r9Jub7coDgLd2IxfdSPovVDiU6
WO2RuZXbR+YETtv09jQ9JJi2h89CBzvxdtIxNYd7HKXBauZQjfs7iLKOrKxl47tRxDz8R21iGgZH
bPYTN9M2o0pXS7uUEMpmQGq3pOWtP9wg6OYhAOHkDZQfxUXhBg2T70KY7as5shMVlWFQ3RlgJfMq
VExnTmEdAXWQ52dfKB7qRXoJbI5RyJ7cRvs5gNZlhJeNAD6aV64r3hoxWPkyr4CW7kB43ofR7RCT
zJErguV+lCPs4MrZHpPaNtWXun0LW/+szwV7NpITCdiRrIfTjzkPwwMmFcZBApDEshhrEfpLUgpr
ui8c5HjJKu8wjz1RihzJKN9HMg/6MdWM4FK+RNKT3bysC+VOKU/0RQ8EPH/lMwy06UWLBjkrIs0f
j3U8AGQNunECcgKZa2VjXTzDiLzrrk6rWx+NhZC3RL5omIt/8kEsve8XOYzU1eie9QhPMyPztDXi
rieFp48UluRpf4c6yFbicCzjHsNrl94PEgI5OLmbUlDdNGErF07kp8fGCLSNRVrapgrw+nD2F+k6
kyPFoBngAZHSVnhEbLrn3mPiiPbfxvfSEy/h0VtJOFE3KZoWtdKPt7K2kmgGoZ0SEWqvk3nJLlgv
rtvF5SkLhSNTWwU1yL9jHWTfLbiMusuIRctFt6NNiqRs+E2r1t33xcikXkP8qmmXr3+lnP8R8eX/
N0oLk9h3efUnSsuuqF+ePnBgfv3CX8QVxfoHM1tyfBFrBVBSi/TmX7wVRf0Her64kQJOU3H/NekV
/aatKNBWDCzFePnoDf+qwX6zVmTrHxAdgVwxZVFhP5PQ/7+zVgyZJcs7gO+Q9cv763ByBeAwwkRH
qR3S3AWV5/oc7CgLC+tshbfTqam99HGb/Rzv4AU3JUBW/Uw8dV1uVUTVtcZpN9UYO4vMdQjRyjdA
hBYOekan2A9sgCyfv/swn6IfLuh+XLjUcteihOHLyAwEAFo2MWJzDbpmullzKjaN0jt5H033giD5
82URZbnvGODtje1cDELuVqKvNas+qeJlCJP72g5OJsSpi2aAP+30BeIAg+ubjdqYrtKoFkPaIDQF
uxwhBa9pdeZJyrypbYctWhQFYmFDmvjKpZCONe3ishzS8Ic5KJ0f/6ytafIqU6M6kdIpn4SnmUIu
kB0fO4PxvCySerzwjaHzSqBcCZPnQWK8i9wesj1Dr1u3Rlbn5c5EL4q8I5NROhPPwmy2FNOFFsn8
Wq0NDfG/XIy+iVJYLYoUIhXRw5ROobkVrMi/ERoUwhmn9Uhb9ZEf34ZCqH3L1FjyKQqsAOE7tCUQ
3Ui6J8sP51thrgJlj2hU4/aISLVUgZN+w2jQv5sHabwX9cpY4CpiQjGfoifszHItI2GVJOJOsYr+
e5xo6kbUmuE8n2T9ukxENAf6NLGEGzlozBm9G9HkrZlMOsqTJboTNcPKyop6nUIGlW/SSG08tUkj
XmZoy9IqM7P6GaF949XsyXssQ2iuLctvbswmqyr6+0xUQRc1dWdTEPe5K2Sxr6OdU/1f7s5rR3Lm
zLZPRIHe3GaSTJ/l7Q1RVd1N74NBMp5+VmoEHP2/Ds5gbo8uJAhoV5lkxGf2Xnu1jraqpnVHUm3+
IiYfCs1ME6Q2STpCt7SS4o0WGEVYOnviydDS5n10MPxvpYvQgY2wEBIWaFa/eoSBbTVrqvYDHKJT
AkDqaXKq+9JIs9M8Kv/SQcCAGWh0cadNt/G601IIj1W0avr6Kn1KLz8BiNX1or7gUU/3zuoveL3U
dAHZKDeDlmdxVftZ1DFR2nhMnDdeLW84vKCb9wBflnj1MiZNyaTtRpW6u6Z2usiwk+TgU05EZppn
Z2oLFdqT0Hfg78YHvSnRsS5BdW6kL45umWk7J524MjjGHtoR4BP8qhL8BiEGU6DINYWYFi55BssN
9l7YaLZ3bkzwfHmrMQvMrTZWBdSUya+csPKz9lhbFvCIyloPQUH1WmcsZzxgV7u5XMaot9jBmrwC
gBRbbV9k1RCPSDZg6KUbv5ns55Vq9VivNP7C05Zzl7sJOo/CP7Y8o6eqL1M03ZZxrVTVHKoqae8c
PR03wRBM+2SF3m7C6AiRjGkR7MgB/lrnxFPmFIc+CSqoiKqJGZ76m8UviJzwMd7r1SwJY/S6+0ag
+G39EdlZpTsHCXjv9wRk89ttjIWPapwebE33wqrWmIYEcnys7IXqW4i4LJT33Mk63ZHjXB+rNnkZ
lFhf1nTWgd7V4rBq6WftOEFYzIZ76a0ieJCF65wTmAuHIVUiFkkTnMwkq62NtvittU3A9uX3vWtN
7k+Hgy3dmpLD5kKcEdGoqu/5Eeyx8fKwX7T2NojPnR+xeBqIFCszvE0iy9zm8deac1LYCmCcX520
ZfDek1pPYZRYQrtHoie+hgnKUG/PyUOrFe57mrBtmssqu9eTwN77DLh2pW+v4Wj6VmhaQFEhvQYq
j3R7IbhmdJw/Jm0Lz0M2EG9p24lebXiiHD/UKk7IkIYw+dAGR3WR8qTqNvgCy53Wul7cOO54RCWh
74egYWohXZXHedPMNCyz7ly7uvrq3E4e1rKX3zd+6rWv2nW7eCAs9X7ygbJkfCbHtTLzAnJIgPSG
Y0iCkSxvn/og1vcsyPwnTxk2xNE1AGmw6CUrSlu0ByPQpx+HX7VXQQmOIVB19rsrMAI491lKgMr/
EED7t0XG7Q7jP4TOOSgY7f+MXdYrp/KXlBv0pi5UrI2KWNvm52CHqGj3vwwB+vtf9vf5OiMXAHUd
f1ng/JgOGgr5598Kpfv/vnv/4lm9Xfh/vZL/8uP8vXkQjRwEmpFhO2+HM5zQEH0YEjtGnzgDeGZP
weF/LEL+OvP0qLhANZACrlNi879/7/UaIWj37PlWhPCgGWG/C+pNsK1qAinsU0ZZD8Tmf1/1/v9p
92ad9m9f+X/UxrsJUzeKhf+2jt/84f/8Df8ydXv/4BoJDCbvjN3/lczwL1O34fyDBD7g538zdJv/
ILbSpfr1ArSmzk02/K/S2PsHL5vD40SB7Drozf9Xhu6/rZaIIbRvvlXbuP1pt3iUv7ZiVtlYSTY1
FwcE2BCcbpzZf/sc/i+P/l+LUf8//oK/t81Ob4+a115GhwaPsXZvnNxG20MKjv/ffxEJCbfpxf95
y/7z7/pb36xKO8tL3Y3swGK4J5U8NCniJ7dI80tW+EgZDKnf4FdqfPJ56xlqwoqpRWe95CP7eqjO
3QaAqobk2pjCxh8Ie3Xn9a6s4F7aTksmuzvij2KwV+6DQgYvWVcse1vVZlT5iXp2k8G8oxQVWKcq
1A622e0Mkl73KeisixRZt0RrSnCyVToYISwQOL1wqquR1FxOc20n204ftL3NnYycrK6wgDgqO4O+
Ek9p797oRJ0bUZTr/maEO/zK/HG4mnY5qC0Vln+pvGBJDvW4tr9AKTp/9KKREnGWiabTsFoLcWA/
WUDOBRv5hAfwXNVEGYjMQarhzcWrPdUWDilkkMFklHeAzbuvhLXdskktfekj28+cOSoKVx4zWMwR
TUbyXLt1EQ2OS2GvFzJ97IpOTYg9KtiiLj/aqTeHeT9UVfaqaau8DkvtRIGttBSQdVX9WKNWXRpu
MXoTUnquolv7j6bwta3Cmw6qi/nktPASbaC0eRtzbe2dVIW6ml5eRJBftbhtx25HqtHwbjiY+ywZ
MOdcG3Wc0wxaTecR+duma4p4vPSXY5/M1slv2+I1IxWIzYip9ENmre5v5lbGTsFH4Ktw+0iY+UIN
bzhfxqCNj7M3TfWmqTURy7QZwD/aw8cyOc1VB+/2aPa6uXXqYqW8rDp8bk1TfGYpspNVGMHZEVP/
7acJ92qb1RWrC9Bdm862qnNnaMuJt2R89mebUtGFmusCTt4OFpivQtf8tyLrnYtrKaDpWioig51t
XGk9Um3DzndFsfwsdqXdrS2AVgVdbLNwHl15nrsLlNPuoU+HZT+KZv4s+9E+6jQqR2M2+aLWND+t
azeF6WhjzAM6GnWir3az68y/6sUY4hyZ5hVoqsW4tf5dO0b+nFRaG0HIkneZNaQ7z0/cWOgpfsCp
/Ji19WjP1SldmjmWA+7wRWTlLxJ+qr1oZR1bQ0bLmAdoiJMxYeSczZvUKIlCbu2MFoXhXrpdpIeK
eeym4rc/5sSlzjc+fCmkOuWeNCK9y7XTwCD4tUvm5SCxqZYbAvLMHXNtsQdSPsS9nTZPtaU55a5w
W8pXkVj+2WafjgrRnFeCL0RBku1kyfVgZgvZBFPi/NEma3poZCqOlPPda+bON57XMtzB7u3iDOgm
S7fUurLqzg9ao3nRVNn63VgP1VcuBQfQ3EuAfnUFEQ9moo2KK+WJsGSNSNWe4a1OiIHitG6IfCl7
A55iMdf1ZvapzMvMA/lvOg2fim429SEZ1XoVY5Y9QLeVOt4Xo47ngbm0Bg9+Cb1aC4oo6A333umd
hENIIhZogrqPvLFtf48jQs1Ng5b2JlUrm41EbHbf1T5ta+AuNrRYKuqTkXcrNDHgptGIs+6N3tU+
2mTMPxUGGLVh0vo7pB12evsEKHZB443vK1CsXakX2YWzY3xZ/qlv8oQisNpYw3JIqiOzBnUCjEut
27vNgBF1TI7W4BSRNQQdOMeU5Nssr3eLy0/Q+qhW/FYfT0NiWhS6fXBymc6/SS7NDd3vGibLUMX6
7PohWCwzLgIp71w7zSKjw3Lo1YY8tPVa7CzlO9+SpjQkeV3Fmpvo8Zq3CW1KMOxAJoObtcV6ZxSi
fy47W5wANWln2PFI2kbkYECSzZHVTpYdJLT/S2bV2Z4tASmzozM82OZg5bwxvrpM4CkvTTMFoHXB
3AVmOX9rgXJYJmfBg9tUQKidrLcfeRTdF5GqMYQkVh9VtrgsRzTLwdLLYbU13dStQl3PknPfKxhL
y+o8USlYp1Q6q+BnkpIVmjL3spj0qCFQ4uhk3hSP44Q/ZDEsM+ymbv2i5UF2k4Myj9HT+dbOACrp
bRUv4AkOgvhugpkhtizS9zZHUx0lJVFs+ZRN6HLy9iShoh0UaOLI7kssL0Ff5+e20KpHq0ibiPF+
xcDHU+h0MmY4TCJoSdVW0+am2PJJy8fA0cAFG4kAQi0tMz0srZ9+dr1PegT5oWSWZFOwfmieBd0P
bdFOSs3bOZbLe0ranR6AgNYpmEWhHXPdq4+QzmyYlLqaL7hIpnSDQ6YYIt/p3T9mq3inm7SU38Xc
QeyvjPZLt73sk9nF8CNnV3yaPccnvN7Z2BgNQyKFqP3QldDT68qSd2ngiZM7MTbZmPrQfKnSgJGf
9S4m6r5I13OVdf63NXQMKGQqTUZgRrK+UKW1+0SfGnhyaROyqrCOo+yM+3FK8YF4yWo8CbICDvU0
jGeBte5kl0uCG7m8rVqlVwFhsCXwcXDIHOxZe5fPwfC41n554bBfXtLCu0k//Xk8pv3YOuEauPVP
UVvOwUnruQ7XthePie8X4i5t0+Zh6Oz+vpB+8gLTkcqff2xxNOzWw6gBAP1kQ+34GCy3wNNq02d6
Nt+ZWcFO38is8Xaym/WzaSJdzQNFF0bJ83uplpXBT+1dibQJWG6pOWHjhaS0IDL+DJqov0PEb4ci
6Y29znUeimJiqQvod5MrhD5t5bqxNnv1HqijvPqZKUPvJjvnfBWhvfhyYwo6zHH05A5sJV9LURre
md4V0rccXa+ONPCVmzJ3rceOQBc7UuA8k4MEJs+tyilVMjqx1Wll8/+w9u0Mz7MymmvRF9bhxs3b
dSCyLpm2cl1No4zK/uaB6aveRpig+DVDqV/01QzisTKZSwZIZeGPs7EFenRIVKkRdzF4UKFlDnJy
qZxNrVXuNWmZgrG6HD4YLeHylGNzF4AFDMmdaY/GSDwLVLP6gxGI+1BxjcOQTlktJ7XFbKrPTv6K
QADUOxveFpLxcXWEZDbQVsAZ9cbZ9anegqYW1lF1hpA7s3FQzyGoaLhhhBp5pebZfvXRNGz6IAHq
qZZMDZvE7oKj7zT1lzf6/uEGn90JWftPRdF7RxE4FuEjDH+ZX87evmE1/iA0X7tW1VgdUxCNjLmq
wd3ljlb8NKnETNvY2r6cgoyPA2mjJSf2YaNYt4WD5DmolTgAm+BI19PgaPkcJUVBBkEF2XA7qJTj
WznButVSK2cLO3XLlSpQXQI3Sy9NQnS3a/ZBTBqOGZazliMboOqeQTm+ZYaEbFmDDKj8Vt2Zk+LU
hId+ZwE8DV1b9g9zsKIL6bUGbQtu+NlM5YsFvzEe9doK08TTn3R/tS9V18t3qSUDUgEok1dtycxo
4TXZDb4zbSWOuXd9VtkFYrZot1bQa99BnZlswqkz0dRQum9UMKZROfjTefAtcmiDqdi5te8321pb
1zoK1DTHyljTN1MkcBzywffCVlmV2lDxqWdIwQgrHEPpG4Af7ufQNczzcg28JskJo//bhI29ncem
id0UCaDTDNpHQoESD9oE5k/L5KNq5qzeWN1IykaZ+qHQWnmvq7ah7PbXsz2M/Rb5k8Y0uHXO3jjh
wUKkxSJ8KD1iZJRZHSlEFUEVXXtFMJlOjJWy+d6C1XtMcgHAusrqnRWI6SDcnqrO1vMvp0UT0o5F
s2ygWLgXmacSIUwWrL9UteR4oXLRlfE4t8Nh4m4/LF7aXbR5XD+aQSL8lQOegxo+hmUE8qwHhnM/
+3mh88m0w5fFxC5MK00Br14ZYqc1G9CkzXaq01Zecd0JC5EB7i28Dt9ngdazwSsZTWNfR85UjHuX
IfHvqbP4akd3iqUrEZFaw5T+9EjEu9AfMzvbtmnSbwd9WfCsKB+AtVfIg4EJ9y4zl4egKiBFDNmY
x67J2FJzmT121W3LIPsfnaZinbU7XFrImWvXZXg+JlHmZ+KlDEb9qHS9/8PTq0/71UoZugtlozIY
Rgs0s9XX6ZPwKHOSqfAjQw4IcXy9Iwoq6wPK2d50IrKMdEnHmakPY/XzOe6CqTo5IMynSMcN/QKf
YP7VFDYHeWO08l3PGULDOK/sO6AykiBBn+lrFWRG7BerZ296ckJ+ebhKA3isI/pavxzFi5sk+tnP
l+V54mq679xMxRTi7ptGgBT/LD7+3ZrUkJ6sxIstY7CqbarNxqnOVPqYjG7wNXiKZAXDtXa9t3g/
geYjjvK85nbrp90DQ9bi2tAFXOq6TEDI+1N6Hlw5Y0905fUGX92S8TiGqT/1v4PAra6q8ulru/JP
vWJVClITzLPq+nCFZP2ooRGG6YXmxEVJvNPWBgJ1uYKX1lYh3oaxAuAYIKQh4xtdV6C+6qDrt86U
Ihgoc/2jy80BBopLurJuX5fc+rA6JPmMjnOL+3fI59+OK8mEc7uJGB1db6ajYRQsyjosSxvud6pA
fZXW1aoM5703JyR8zaCmH0Fv+GBWnnXS5VAfRuKIUm6T1g0TDur3mbymc23L9kcOE2FaRLDHLSbJ
c7BK/bG3rAaFYVe5r+asB5eSjppqUu9OhBnVl+52vGxF5aB6o9yq78Y+KQ4Y9wRxfU3v8eGYKBWH
YVqexkBrzXCs9fVn7jVypqQd3COrxpRYrU6hbe2yDfa2N8iR/OUSbi/5FrT/IlFX0cN+3oxrERws
UlZ4H/3gse11LcwBCxNMPSTHsdRavtI+/9Fay3kdljzZmbPELFHN/BFLPZg7Mj66iC8ICr/BWgNV
CC6NtrYPMuj7zYiF68MzW+dKOdiOkJVZDOLcke2ynapJknXSuzwhmeftB+7a77SxIIBPY7d+N+nt
HLYVRdOmm4VtbnjgqseF1DDtGFCdChChzoKWOMmC6ZDMHciCYlEyDWe7M/z9ouXdcJPdNcZ9Vbf5
76ahVyaDLvO/vN4ZMbXYf9IKqjsBYRdN2lU8WWwUUHoKxi92cRwq76dBB8ZCl4fRcNIidPr8a3b1
99lpfq/S3itNfYJY4o0ilEb0d6ma/6D5/Bjo2TVH7HqjAbVcPBdMyQRS0sEn6WNdEzTCZvo4J8Zu
mPSQJTmeF8qryanfhplerKrVvF9r1KWAIcOWBAfgx5wwbJ5/2a5U28xXWTiNFQ2cgTJzyYbQc+XF
XSYiy9xnwo7Q/k2sg4fCQxqFCyhaaXPOObZj2lR9p9bR2NgzJNI8QeRp0XKeGtZrPGH678oqoFl0
1ZsxpR1iMBAb5ZoNcVmBLMD5urDjGj4bjZ9aTSamRF/9yW26G5ul41AuamMpdUgCk8MtIXo8dWLW
n3de1r54iwX3MNiadhJLozlOS7+vM7lzuuVAEE7sCWgUEwcyAreUCjQpmedM0iK+YMnizF6uk2Ax
5gVlSHiFOGvuElyXTj8mk2CmQXvzzBorJ1Gh/5S2s3zLLiPDtuvSUF/aK2c/N/AohyexUkxOk+t/
rZqdHTz2KlveweYyasxLTeaDRFc61JsGNvk2VTaqsgUVq/AshKpVCX7HfzFgmDPJqcwTOzd3x+aY
0KAEYWjXF30oXaPYuF6DH6wstMjRKztsXQdrEb1M3M+BFiGjeSIhER1c3lEKiMXdm02unhcnuxCA
KyOQiiOl+0JilqWyY0Gmyrb0h/YY6K268u3+MatyQLdMAo4gmmc3JRbLB+ijMfOCeiuIy4MK8D3R
kO8artSttRI10XjD0zhp321G/oxu91Mo+5HjsYTtU9f1M1MsrNcW5crUE6dJpvMvHONvBqUbyErb
PPQBGqLeB37Fw1UfOFWtUDcmd+valYsTpPgRHsz4UbferXz88Ovgk0TfkzawOiMLyt+QnjlEEPwH
SiFEB2De32/aCjzfGapRc32i5O/xnisnZFrgXNbCb0KFCmFPb05GXlYHsZX116DK36kk9C36Ryea
87yMvIAULb9ssXQ1S8CQAo9JBwp+S9qiQWtnPRgDJOUxSz+Mvr+3DGGFbTPreOWDgV5NK3euplXx
4Eh/V7nr8Goa+nSiaoJkXnvuaUnbYg9O8Z6OjlXLVIso993P0oVs3trudNHgih+quW63Kl3acO3V
R2mKSPZADtt2m1NvxllvviRNj02vqXSyk7qnGYG1NyZMcoLH1bGaDa/0Q0KwmWYnL9kk9llDr9VY
OctxNsYWC1YpzEdZZ+92MRzQlP5api7Z+nX7tuooRcd1Kcm/Kf7MrFO1Kd/ffq+a5RfajA69iH23
tMVRiunHatpIlizTzT1lZaj7txwSMXCYTOdaip3S22e3FZchIftHq9LHRnC0p/rO8tjXj8beKcrX
qtDiJivilbScPW10POTBpu2YVdnUYl1ePw5rvjeN5VLAy8qTa01YkmcPRURNeFcVt4CWbr8GxUba
dsWwjCdSL1KQpV7ztpI1tsnJr8j8AOf3t4ddeCMNNs6ZDQ5HEK6SoSxemWt64i3pFDpBx9sZdY7z
mNRN49GdxHFJnINVrTSQdRZpbp5HRTKfRD4dVe9gfZY76RUEgrTy1XYQ53Z1IAnccelkXMHdVjQP
OYEEa2fsG/+XyryToW5yATrorT5pn9SRF6LCq0gVns5xJF5TFaRMidIMrapIyRpbX5MmfUsS7Tkt
KF1SusPNrPAvQPnGTTAYf8qR22R1ru3UxVoZMJDXVdSb+Xe5BpHPMddrlhY1fvfLQFVtWP6LXk6/
jV59dp0MeH+1q18qPuTpCdjsxmzFWeXZR+uU68YmglWz8t0STMZmHHQmED5pb9h2WntGxDDuVA08
z9Fa/MKmfAvmlNx5sgqDQJKatTDjN9iAV18V48yRgYOvlVQSU39361tE6X9lRRB7uVfCNElQ0xpf
a99Fvi/eRwt2r6u9GIIvV6atwfSKGpsMNnblk3jh2RpJPOmQ1S9E+xl1sCXDPbQJCukAoeGhHL8N
4b4mWk8MXmLfjza/AT2sG7eWdXVEcz/h3iSFis37B2n3W4LsnszxtgbCNOynoUAbXGrw2jLOExnN
yKWnksHzccCxZybpnY0aiQOg+C0XrHTGlN077XqXmNAviEMcd7aX84m4VzFoJ2e2SJ60d5kRHMVt
paF30RL0V8dsTgoHW2enG6NA3Tw4T83shCbZQL4nH2oGC1mu06CNxdlAN7GY2WVW+UNOKz3n+sHt
zA8Hu8CcE23TdQWKAULssvwmm0G5neSn1gpeSp3phlfjUc5DX+b7ur9FOzwM0y9XXef0Ia/+2PNI
EkS3I9SI4QwtBL98AA+Cp1t/6ebZ27ITJGgXK6unFdsEwcNmwEvHmEaP9ZIgs7q9K4V/npBfe2w0
Cpr6U1ffj261D9YkJJitWYzIMFgo2U99ouK2fl4STB3je76SfaPvPG+4+B1rFXpSzoFyuBoucZa4
KkTuh0M3xWQx7YV3beb2uUUAxSmzsQdta5CbWZovC3aV2a+emRnRn407fFBP2KBJ2Ku3FPPbwjIf
EAf+rFWy0Vl7DetuLXCgYEARhvlYmMvrEgT7ySCG1LBYuIiraGAQ4IpJuVpUb56IcuRVoAgi8Gw7
afnPaObQV7RoILQn9U9FMm1bzsvU7qMBiyPJnuHS4uTO7vOezEDPI/aMx9tf7zQPQkJpPui3B9M3
3skcO7TjcOob/XUyAImi9tFvind/2WNBSVCH22tkzY+WNTyhSIqIDNoyVwbVcouwQ7va62cNtzCt
ox3heJs26KxO7Im2Szkex3TijxnjleJ8Qz91qNF9M9NrQm9+yjUKF4+p3qbJ+VtvxnBZQnqpg3AM
EvqUHhty9bmkzptIbw6T8qSZ8s5jvJnVtrXtvO60eHwZi771S/S1+VO2EvO5F0Qb6SllCPIYc6/P
X1OBr83+mEYqrreKQYiBsGyZHov0kkJuoZCPSCPkW+VQ6Nqvks8wFdrBFP11Sof7OYkXIz/0Hpmm
bXAL9/12suBN0Fhv+qTdOUU2smwbX9LZeJos/4rn7mWF8BPQfBg9UAxZIkRDRG225TkRxnNL5W4F
9ZkCO+qW4s3jiqn5YcmVHSN2YQ/k9G25dkNhuQ+p4qBwFpzy1b5fk4swtTtyyyQEsmzoH4DG7BaF
e73DBuW7p8RamXP59blK0pyrtnmQqN86MqH0wmCgwgldG1flB4dbpdCvrBFuoMZZUUo6+atcDX5a
ln7C+KX3NDcB4OqxN+KGqTk/JAvQyt+nho8vYzyuHqiDKu8P9jDfLh+Kmak5gbtjMFrGK5mss+69
If78xqp66cYatd8wPCmdo7hbpq3jT1m0rJIZILuRcckiOyOmjUzBlgI6rfW4H9VhaNdnEpK2wn0L
1EE1jK9AlJWdsS3dX07ThZY/hQZUDhfugOL/Lw7dXc3YLp/eTI3PBou97K5SZ/k9/pqbKVJl+tZn
5TXzgvuEX+gP/FfFlmrNX1BShFPyKZrsuRRLvPjNHl3lfSnxeLTVtyYS+vUkTvuEvQ5PUjGzMPAF
ibBa8pF32VkFKzDu9sq2eTeRqZXPcMLo00Y9eNXNKVTWEhvjPS/dHro1DXvCkteFE8RnoYozUI5o
cnX3Xl8MRn9Wdl+5+V2rCOArxPhjzaOLqJf9dD7eEDAaIliK9mc6mIggsftC13uOmvZ7TTsmiSkl
FhsKYkYc7Q53xy/hGc+zNoU1xzu9b7mpffe1wCsX4oPeZnnxYBDcB4fpoG4cldrmksQ3rVevdWb9
WKSQTiZ+qo65neYc27q5GNP8lI5mpLvyJ2n7hxQRntdRVsyL8+wP2S+Wi17IP5tAtj53mQcW8ei6
X4RaN6Qn+9eAmTJWxy7YrJUy4mIxXrSy1mLaYvfDNQ10Da5TH4qmyCO+qPxgJQ79ugC0+tP3Q32D
Ll1hYu0w3xcbp1LuU0I5Trlm07Sq7zHBnlYyTCM4yojIowwwGevviV+QepWMYd2k1G689pVqf/pO
8FOvQHCTaC2mEL4vfQCPh5EnxqZZ6k8ZBI+Zb77qs3gBArpt8e4a1vDoewmBrv5jvvQsuuyaiOEg
/c4L+w2Z8NYJFtzh4j1pfiThsUVQ3qWMf/panoRcdr7hztteyrdFfw1cTh5LOy65+jP6HD+J2jtT
f9I6C/zxHK+GQeuSUgjSQFCbi65hqjRZW6aMEWvRA4UHXXVA6CUSz7CQyVZ0+mHRGc6jK2a/MoYZ
bEpnnPiiNGKTenM/FMtRAeViLhiQo0gBGFo3l5PJ6keLGbjS4mqQvJ7Qq9HeINAtxP6f4/4lYFCy
bG5SRJ3rW3eqTdCmR1F729Gqd4OBYrO2TyYPqpdoPC4WAs/yznGJAxnHa+6DMWhRampF5NwsuGsV
ZsMR9SfDTpshQMfM5rnBSjqk7hlEcUu+7UJioDRLTLG4SymKmvWnXt5LJveBtWMowtbiR7ImIrsq
nFznQEQhtQOZ61j4LcpapmDh4v0eE/FTFS+Nfe4KzmDPicTNcVvee+6vWf8ieNqEP9/wZMr6pRch
yvBwnLrt0h/JIao9JonEtbmBsxUyFsyeev000qndAsSyVL7iYkTmyfh5WXYoYBiPf1fZW8unZOtn
Med7yLq7AFZthRnbaL9tuYRU3xIJjE61PS/ogaynroq0NiEly7jDYLg1VxJUk3jozpLstRlnaVu+
1C3DlBExaxq2DiVh1Ar26sMYabWKjGyFJ2JCMTBDObJXk7OA78Gj63WhM5HoWnwoB0WF/WJ3/d7l
zBigIBEIuFWofRq93nRBvU2cYX8bPxFTvPEQqbCN5+P+dNPHzLjUztnJ1o3C+1qyoF0Hc1tV2oMN
llslj7eA+2LaTV2BtGAwuTnGqBEPM4U0hQCpsN6dzn2lwxmEJURYFnZItAluQrolOe9Zd1h1Z5MB
10rduDEL/J+ft30vEE5gTc+ELOOkD2fKxTo56+neB/eknsfqRVdhYuOeJN9Vv5rVa95RowS82dkt
npCDNPJs7rNTM1zAOLTg5apTPawbDVxyUt6J/l74zPVD274z84hzSqexCHwfiRJffv0zaFenPAZd
fs3ddruAFrD0LjTQbRdLEzbDS6JeHOvNV2c9+c7G7IziAR2LTYRXi2ER10Fx62ffg+yLOjIUbXIa
3BeVABbrLxlq6WokfG12Tp120RaLUuC354ktsXfkzTax8FRMbqtM/jg2OoMZ1haUbg9Ytu5kmx4g
MmOMxcE1AaInUCHdDE6/4rKm9nH0uV5uh4i6d3OTRc9db//6L87OZLltJeu6T4QINAkkMCUJ9pQo
qrUmCMu20Pc9nv5b9OAvi1KIf1VERU3q1oWIJvPkOXuvTWsPNVUxT71bp30z8vbsNna93lm0kLqU
Oto63GFpZOvQgrw5QefWfrJbr/NOW5ZwvkXbuTlkH7scb3R9SpHal9uhGTaWjQgkRMWuPpDmthiE
sW2YEAbKq5bik07io+kT5+w9jGR+mkGAo/J3SIKvVb/U9aHrf4wkcjt9ssk8pNJDwEJfP/vCXGaE
YORO6KLXXzSYcItO5SMF1mZMW2Q5cy1UzoXPDEkTEwTVncJ4GQPl8VJ9Vlr2nVnxeE3p0lygtXuH
FmROXCn14Hs51fueD4AFes2IYDFlw26CAYoQbn52/SZd6AZScAYkfmM0TpWKlgcVoJVlQI+UNUQU
mtXerGvzGw41C1sJNk1fbyxZvPbiFNvsVukvxy+YyycrmfDWxEpzpzjWW64Q+Gckm1oHZ96pNntQ
uiT99SnpJbNj6ykJPBWdPHyySrvJMl68AiU5xvdsbQU187R0TisSM6rDMDlkTsCYm+4B4VXCPGkU
M5lJEmNVRfPYRC4TIdWlIjPo7ma6/hMGKSdGlXMH52zmWWnJWjtNLoK5wi68ReElt43W3I6Cf1Nl
1uOM8D+UH2IriYcvbY7ApOn9klGBfzr8VUh/Q6cKQaJarKdzknlBOZmKmBb6dE5I3AMGPfRqeGh8
/w7EL6q4SAywTtMX1F+P3YiVezDfhkjHO2Su9SmfjyRSKhw/Ae27dQTi6Hxy0OjJ6RQ1WRYi0GfW
QG78uxPne3aqjd8qp4QOC5z09GhpsBaCjGMi+Dn2Rd95UdkpICRVzbHtSvaINnjPlCw/FANTS833
Nv2UPimcLOe9bd9EfUUdNGLArXpcx8pAemtV+g8yLVdFEhDGktIj0TWJ1Zr4AqL+njBw3FQpnYUa
QtG8S7Utmb0UWAa6Etqh8mybuou89J7+dekOYfqSpgatJAz7uc0MEvPwXa/hXg+QQkI8Tlx9ZE2I
CCFl6xTlshJZsq058pEzWm6RbrYuZp+j6qP6U8S4cqT3W1GJzs20FmJm4Q1rk0DCZWTx/gROZ2x8
OpdMP1L5oOER2cR9/Wa2E+wgR7yHFbHxpd0BUerN5yHWTtHo3SRVcAzG9kek1udOlrOwK1kCoiw7
rMfNqXD4JEu0F29poXSnLN05frnljPBbG9kwU+Y0ayKOQOUYIwwy6edPYiK0ObTMBtlFpWcsWrnm
MlH9YXURZpxw3Vgoe2L0jdmqpu38IxJF+FjquHYQU7bO3sgMZk2qXRxS0oj5q1j1Tw7alpvOY4+y
7DjYlAYaAUELr6i7JZ3Pt3aMcgIDqh/ARVuM9tkx1RFVAMNgjzVfh6A+Md3ZGZFZuZ7XbmqNrkaN
2m7Iz4YJq18yM31I8oEGKoc8AhVWiV08tKnZLRozXnaZviM/dG0m/hZCWu92ndiRf8F2mrKnJwff
7PdGqhMW3S6xuCzwzs2tOqZJm59H7rAM8v618WsWy75dQ6ZfaF1QzMnmeeOsd/Tb7s0wrCP5TZsu
VZhnFrjtnV2b1yh82rSehXJYU325fTA8SMHgyDQQ2RqrgUzqtmo3U+IwfamybZE2+6KjC4gqcqbG
ozlTYYpmIy3FKHk1dcM9p3gCe4p5HRQG4Dj+2+KVOfmWjJeFHHH0JbrvNnW2sHmopSjfZdHeoCw4
WtK7oWPFGMVQNkpn3AajcJle/iqxmGTCe6vt4D4rrZ2MjXVmZid/dDbYP6FrIkvMOMloU0Sn2NgO
NmEhdoTjZcjdvLVvRNDiTSPrgnaWOvzoafNaKBhGO7hRw/MMUP9ZA1Qb22kX1DChHAo0i380iO+c
+o/ivJg+AyJwPJwy9FMK+UBWtivj8nfRZLcUF24TyLWVlAdjIA5r9FwjAw0SDLe9b7yC0t51unkb
KPUPLVW1VTOqCy8UytEI8e7JSGcHk/sSJjADiPYl7/J7PSs3GPl++k7TzRStQNhp9cWObpiNPyip
/AGBbD3aDA1FLphsmhIQzKjS90AhHXjsk5m1USdNLhFdtktht1G+h+PCpMJvUXitvKR13pHiaMTt
MZU6k7Em9SiCoaZEKKSy8uOAko19gGqZbna+Rs89Mfv3GgQJOAPhoNhmVLsVDsMNmg3tsYIJRec7
90Hn5j03LOmSx8RDqapmlUpuOAnBC0LD9AMFoL13khLATck82O3GwgnZazMiOTJt1Mh2Zf7jodBg
iFTEzt6rOw2giuFD88gzzT+WsSOXAPdqVyckiZN+3dyqTB51F9VF8IcjdXzDqSV7L/Vy6HBQGtot
FZNk32yMeaw6SLD6xickpMglIdYEPY+NwLNvMGqQRs3ELGujnR3ExhvQQQKMGyFfznphjdNaONw0
Frm1syKyu4Pf8BjR47V0OXvG7xmTrXva3OOGEB3yLluDSqBNYTrFlK21SGuiq4QQd1nSqM9OmFV7
Be3TQjSZATJxYsRtVwBOY2SEW3Ng7juWDgssc7F7oxPDqu99lQOQbkAt9EtmpKgGIQxn9vBmoes+
ykmG27GM8eOpCAB/5iUlbJj7MRVcgDBriD2IXV5XewxCKiitmQxK45C0Rn3Ken2gGWh5v1N1mADn
RBZimjTPxMruTWynZq50urGOupRSSzG7/FRMVfcQRrqxq/Ksqta+M6IAdfpircmOPDykSG5c68lJ
NTbZyKnEY3pmBlH0qMV4xhIxjdtkaGnhY+dd9mc8B+ZLAuQJaffv1EqvdlkDeDUliXDJSKsvF73V
Ob+lgYbNKs+A2Mz03Ym/41nrBhpMqdrz9bJcojqA80dUwB/h6eOuwDmA4bCo6OHLxD4aBvVClZBV
ws6Jq5d8ahNpnK/NNXuqT56RZw8Jz3DRp4FyG6Pk3zU01fY5GInfZM/669RuwpWleRyMfcReQadN
94EWmQuB6m6bF824VMva8GYUn8pq7I2WYq8Xv+y+RRU2Od1t3tfps+BTEKjEw2lb1v2ianP9rimB
9/R2KndVpnXLuPfr0PWNPhBzM5GEmwxFBIgysEWwNFPq99EIDRys+STfiVRC+Jao3Z807I230VaJ
HM+tNKU6Ftnollq3sBRVXaShhhbR8/TXhuTonu6ZiSopOY9hS7vftv0wrWylGZ7UHFxLoQw6R+w+
35aIgk8F4h20c7zQswA100OTKcEiMhRr59SxfGIIevA80NiVIeCpBeq470sTwIG0tINg/Hritgo6
dgpNHJFbNQFAoT2PHbVxi1a3/iDuw6veMsidMs/a1UEXz+28Ktd4as0nJQy1U8HpmRwL6Pg/hFEj
C2ljcV+k+nOjoxSeWZnZHA1YwG4RNekmgTG5MY3Ri5BK+AkR8jXDj6z3aV6TOb8Ma9Z0tq/elQXu
JJqnMc0KxHoeao6wpixXfcVZiUbTkA6Psdu2wwRUxyk6lPiOGi/RU03voHSkm7UaXRJEPfuozaQ2
S6Nc3hkpap/BrLu3oOr0NdYI9U9bZs1DG9DOtY0S53/UlqdAZbLV9b3z2o8qyBw114BKh0h+JksN
f/ja2OnuNHnVeRHO6hOVYPhbd6ZpW3AS87t6oaYrfJHTiSkAW1vukYfjV72xCemRhQz7OzaJHJ8e
uHRprjUl/xEmExN2TCbmc69Loo0933nFQGZS0BuQZC1E27fwQwkOV6zsoBiMVPHd0yRIm/ZGazQG
gjaammU+MAgM6O6oXUc2QppZch/lPv/ydkjpUNGzpePaDTlAnzQyp7kJ/2suNJwBc4Ry8Y8B3Pop
bAblVsPJWc9GeoDL3mcwyC1S220W1ggUW8zXvm+b73VV5OsyhkbWebafIEwTaCRIXgvwStUZEBzP
Cgg6buGVL6oojJ+KKi+3TG3knRNWw1OuNV6BSbYsN7Y+Kvdam4ybvjMq13JKm/58N6I0qNOJAUds
c5S2w/I1x6+yGvimXuiHxpRx6dAljIHOXDMDqTcvpWwf/VKVT16Shc8Nkl42y5Kzh/AT6WqD5fp6
MvPMDnnYGKneb3audmEg1HqIDQmJMK7GrR7oxZoHCr3eUvSTKEfpKrwYkBFopQ+gsVyDavuUF36z
9Op83GehE6Co09E/z7K8C425Ku2sXkac156rQI82EpUwJVbQuyzlNCdMmukEZ0W3ARiCxfceuI82
UxuFJF4+MkMFRhwhzEvOhdaQUGOp1XZoJ2OLGdtc4jqo5jLOqytIPUO/8NpxKaQWvJFgOixbXFKr
wwZvhx1Z234+Lf11jAdrzj606BbY6V1Y1ouGifC8ehMLgGQLdbFX3H5pbkEbMs5egpbL9+V6fL5G
v7gwDv+9BaDlDBY5mDbgk85snX8IqF0eOLEMz38XN3wGdJa4IbxJxBsqP65dzLo0N55vgiEN1J2m
CfX30tbrYWpJpFTYF3vvvhRG9Ss2+GI98RSkYXpLVXI+pVj1PEbst+7GDrhCGWyTUKEhRpKvG4NZ
mBmJoK3nAELP6s7Hd6DT4/T6kWYterUqilk3QmZHQyN+ExOy1SfIkF3RPI9dtWyzYR0p1Bltrd6y
xVkrw/BeStFtCI9DjmI8NT6qnkERp1yYpYvOW2WxS/6k0/CLM7P+HFuNgBPAsDlScZBNLYMgP3ur
Stqm9qBsjToBQp25Zo87UlEmXGD1s2X1wTzRvAOi/vAVD/dmqKF91YxgZs7IV2mTkngMcEfCnW/+
ltGvKjOv79/3r+6/UDX6swSJCKFdPOxUrVI/GBDO63a7LruyuONvFGDSKvFCoGB+5aXXv3rphU7+
i63Bc7POkJt/Xy6v0gy2+WAXon/ZYZRS+PLNYOVZHbKzCWRCRKN3HrRds3dao3lQ6yBbjKUV0tbJ
wDoESAjqqtTu/MxMH/wqhMBYsfmkVSR+S9XMViruMijUIl6KzBg239+uv9//vwbZ8/sKh10Fg0Nc
AAb7j38//R6EzCp/P4o6l0AdZgI0ETBFVMLtNM6JgR/Gqz7KmBLVk5fLRS3xf+H6oxhqG/VdiZPM
/f6P+uoZSk1qRFMD59EvvyFLHwk5ic0tGrLo0TLVcZhHQ6ksQ4RunOgLkT99f8FLy/P5JkhDEieE
+VkQQPPxJnjTUJh1aW4HI7yrvfzN1ALtiun5i3X4wyXO79E/i5Bp9gyNc3OL22ojugNVJtGJV7MG
v7xzJj0fyVdvGX/Bs/9eRbditNfWNn2nUXCMd/0jbG0AumKZ3fgP5QYp0rZ8/v7m/U1OvHyFkMv8
v4teeKxH0/S6yrC2VYNxVWvjV4aTr2mZbzLSbOfCD+/tPlrbGCDxa/iP31/9y/v6z8XP//s/v5iy
XgsjxdoqMpy12WlMHvXqyg88LxmXvw/mhG5oEKngJlx+IrqqDMx9t6b2FJenuG7dhNOBps40Rof/
/a+xz6RudiriRC6hy3rpdZQKhKX6D7b328xXKXqF7y/x5RfPFoW/HwQXH9nFzxlbLRpEIbf6XXAU
T+RLLJw58W2IeQneu57TdUG++rv9OiTPGbqpk1OvXd4+gCS+1nrBTru3Xu3VuRJQ5tkuiObsKvUC
zCf4DoY6DAyv/NAL4vy59Plw4Yv3EnuSVntOgIN6FoNhvTsnKSaLfBUSvpc8xUyyyADnV6cLOo5X
Pvcv3hnH0iVFl0rQCD7Mj6+l4DSjaEa0o0WQqdAuY2U/mP60x5cmcN5Uo/Gmdol3/P4nf17HWMB0
iMpnSApL2cU6luBw8jkU7kwn74+KgyHLH2z17fuLfL6t52ghyIrnIo/gn4svzgjqSlMauWVz6pZW
jbmwzYchmTe5Eq8Tq65zBP0aoqKxj+++v/TnUk6Hp0W+qDS5tQY90I+3tR+aRhsNbadXfe+atTVt
2pa4vxGD57OeNfoPLAwtKKXMQUVXWSXI3ToDKNVT/PZZ5txf+Xs+rT5//x5yiKSkigZm9/HvCc6M
Fa9vyHXE7zLQBsOfTQacMxczAsLTJcPfqFsQr3HlQX96BlyXk5+mOWfUJY/743VtjvwO6ORdNzQe
DTk1IiEw9Q9QncAB2aNVLMqqS9fw1Jorj+Aydu+cCcdSD/ASfh5hJ5ds+xz/0N8lqlloCHUXS2+a
g+Iha3bWv/gMLGfniNJ4WWynP3TyFt/f8K/ut2PS/HVYJHXesI+/O5Jpm9o8/zyFJJAz00vwOj5+
f42/MLwP671u/v1qmRYT3alflnSBmTdSH9Sdw3EHc94gWe8tEpFSx3MZRTXrNpEltGbtnEvmazO7
LxrUC56/6EgAW/U50O1R9YHcarV+B89t2OGFy5dlQMFX5rrxWAdwlOYF9u5rL+T5C//0t5sWJBRT
00F0ntelf7ZDLbEY5UpzN1Yl7mrHjO7AqNX3sdRJQsLPO5eTVTMiSWkwoZ4BLMfsoVfq6cpN/OIF
NVXL0OijWqr+adGH4jaOTWvsaObZ6sw3KcH1VhHAsGt11/glHb+RyelapKm1/f75GZ+KIJ6fYdGI
FJrNUeAvE+afe6AUEK4M2nZolbM15vCXqR7qg1PGMNxLcSMcjr5MtxiW1xaTAkrKWC1oK4/2e4AT
b9afAypw4MtVYaUYgsBtc3LZBF706BgQKIDXZHMDhjQU54Dhhnj2aMBGHPVRehivfnNuPghGcqSN
MzH3lHTGqQR9xZS1DPmZpcoSTzPNxuX3v/zv4eby6UMAMvnV+JX5SD8+/TTJaiXszB12XlTXNgS6
QKjtHbdILgPZeSs6RYQqNCF/f5Uoi66pix69ttTXYzVZbnueJqIIRuLlVfJGC4xpMwbtf10L/31A
//kzzy/PPw/IzDQ1tDq5i0tvLwRzdKUpHkvHvnI7zC9WC16E/1znYnXuUyPxWtPYSaVF1xze9Jgr
V+xqSPgnzrdO+G5gk8fJpD+PgcozL1JkYNXPsmybWWVm+cz0sL0O6jPCgTfaeW96O2wUuzp1oYaP
V6+fKD4fQhQsTE3QWUPSQHYoHr3R7n7LLrQW8Lh+Gr4BWTk/WyB10olsb6Of577OENwMSbBqdWfn
8O9g8uK/KwU2/mx6ttp06WD7BAifveA+OyLh2IcO53naUPMc98F8LPD12WDtIUSKlyDHcgFXp75y
nv5cLvKwHKi8JicxSuDLJVfPA1pLtJSDLKOhESVkVcTpiLq68MkInrp9XZmzxrH9uZYHo2uNhEjq
U1zuWjXVF2RGRtZ/vwl8+IvO3/8/r89UB1UcGXJn0ZSr8NLHhbKxlB/ff0tfvDuS4zAHYg6g55X+
40X0vJyGTHN2NeH1CpIYEzXz6FxZJb+6uZJFUmMvdSjF/25F//wU3/A7La6C/bk1pS0SUOPUDnQF
lvoMGri4WpZ+sSx/uJ7+8VelXjcpgeFw2heLtB+eExV9n6UvHAYXGA5X2KqvYPuML3Ykfp1qUTiQ
rvUpYKSlRW1Dd94bt7SPjRfkgsQxLEzwoQGxAN4qW6arwo2G1O0sdlpQ/DtEWGRxnMcHL2g3kBTs
g2U8HyDj6YvmUKzs+ffP+lOxzjkI/IYEAqRrgvLy410p7D42VEvbDzo2JeymE1AtYDTO3hFtgmOi
ttdR68srd+bzG8bOKG2HSp2eA+2Hj1fN0AiEUsR7JDwzAJOxdHvjvz5P6h+vcbHSNlmXiN4w9nQ+
7DV654iVa6zWmd5dy5n68tfYju4AX+frvDx66FNTRvrEPSxEsA8oz7cqQdNPfKPKf/20+E28TMQw
GNw89WJVDxt1INM23ms6F0qQcLfpGie6qyrKTlPUzffvxle/i5xEQhgNZuifX9/K8hhgk5TV1Ct9
gDEqrE1D/Oz/cBXrzMlmhmo4l++CH5VhxoxpjzS/Y67USFR8aYsrLtBX319J+/w9Wio/hU4lRzgp
Lm9fWjmK1hOqkIjEb3CYmvKuxzi+LdEC7RTZ9EcVc86S5rM600vGmk5YY3FFr7++8pd8rtM4MnFe
BTLIDeaYfPEBAAzLujPJp7PrHYpXY1HAhr4NHMC/uDhQ86aOdW8Fdrtt+joHRKZWM5Eybxz6DseC
qHNUpQImvjo59LaL/2Hvs1QqCOvMEWTzu3wsRh2gjhiGPTbhlca5DnvUCkDbargp5kDKrt2QcwDC
x/KNy9H8OdMdWTAve9clM3HWKQrTujHW0ijJRyz88BXPhoYqGiXHT6UJkgMRVcPN1PXFY1JH9DCu
PJbPq6GlSjrZxFjylsjLsyXuAeH1Pvu6Wz69AnFB+lDPz2fayvWPcy9ZimXFr/eufNZffGgMj7jL
vBAEAFyeK43J9G2GcwcraficcfuS9uKX1pWrfFEiM8nndCQsjUaCetlbtqPa0sxOY4nykMQpmpq+
1rrhH8g10itK/0IBEq4Pm8EWCKnZsfeWFdsbbLTTUVbCf6MlIogaYkbeF0jawB3b8aypESxceRBf
3RDeBB64ZgFIulxRLXvQa9jcB4gkv5gAV2AWvcJF9uJcuSfy2pUuqoIMXnuGXmtv+8GEUE9k6DaJ
2iyolFHMazD50spbemF327XBYgQazhfYHr2kOxiQeuadU99nAiLIEA0dgPauX+qyHWZTob/VMc7z
VgT5KoHMt8ic5piV7cqALTZTknKZhM42G4xn7KBwAgo+8oFZvwbizxf8l1Unbx4MZjPr34KgJpqr
X+cRBhjD1h54jwChTVhAgpxMYK1dk256ZEb5UAbKDfGCwwxKGIuc49Hsw5k1mxp9pqNgdKHGYO8A
h4S1Q671fNjKwRr+tBwR3FFob4zpilV8NqYHfvt7IIbHbSVeyFzrNyJIJvDcOhEuhX9IZXUSdgTW
LF2qlQJahCOHy3Du2mnm8+LAi/uf18H4uFrKrhFTYcu9gP7yhOCVuw0d88GCjXSlMPnURaSnJ1S2
OqYi4F//Zt3+U5RmZZC3UxEcQhN+jJ9np2LwX75fZM51x8VKZwqNzGzmFNQLl0f0zFYthzndodUc
RQHQgn1j6pVgmWthfEe3Dufh0JnNz7ZQsLZdufa5QLi8OC0Sk7OMCi33U9Fd+jLuk/BAd2ZjSvKP
k2jbF3LeMsu34l8ALgGWqEsHXZ2j1Euvat2QIJ4I/wyC1Rn24Vknx7nZH6gKl73s10b1SnlPzlW/
ttXT6MCzTCBPNejaBUwuA8rXCAqkxrHOF5ZrNc5k5R4LUYznYVJWqtK+eDL45Yuzw2c0D6mX77sO
EUaRPvnBqOOm7E9KkR8M2O9TZO0TJQJEjiKe9psc5SE4u9BqAhzC/sTKtgo51zqDPfejuw6eQbhP
JeJI/NP5PktxF5G526f84ySh2WM0o2c1U1SAhIQOq3d99lNMx16IpZP96dt260N4ibthZjGGLifS
1EyTj7o0/mgE5Tr5Oc5q2is+yWgxwr4ry9MXZYJp2tK0eF34z2VTA5g97u8wx0sR71U9XzFmdr0E
t5RxLRTwyys5Kig+3eFf+qmzfXbBDTKCAnYmEvh6eO8D7XGjkZAAP0yK1ysv4hfvITusYDs617OX
1UWWc7qY+uSA5z85OdJSXiUxP87CSnznB3ny/SOuCufFRrx5bVD4xYpPFajaFNJ8APJysx1q1Yrw
bR9sFUX1RAhF95ZFpfv97/vyIhxw8CQwBYLE+3HFIl9F7/skOmhWSe4B2ZPtT5UJBS1x+Jz/QwUN
EsmgotVZuz51hhtyRPRwCA6ALWcN3jjFv7saZ/vF+MGykDTT0+QkgJzm8hcpUV5No9zrd0wfltoa
78Xcu///myB90Rv4eLGLXZnKTGo9pGN74mKhfmwUy42aaeWnSFNtsfWdAPBm+xjqnH16/Wj5xm07
YXD7758inHLUAeeFGlj5x6fIVCXPsJQf+vC80vTrNPKRbF47ZllfnUvo2VoGuhmUOtblvQXx1Jae
hfUbi31Ukd2VhOo60BvyUW8AniKUWjTtylcPlbLlTyUKr5yZKGx1A2pbeN9TAdAvW6nx76Q/9k/Z
i+cgHHt06CA01WEixRJrC1K7khXdpl/3ngGLRfQ7/KxYhkX8XEsAq4SwtcrRGx6D+KfT3+TWDUTS
mYIFZOxHxOzmPMSo4AjueoQlZRXXTwqnEq9e+tH8b8h85R27rprJUJm1SbcJpsDtCnpm7S819GdK
ARglJm/Szh4lOzoWTwVpabPU4rvBuDWC51Zb9A20brddMVSj+LJ718gXdvsw5S4heEW6iFdmtSjv
rHadxOtR/BmGhWMubRnMIRK78bsDGDHkaEcC4FOVvdEwDIyDVR7UQJ33v4L22Le4K5ZEEE7drQlW
N7rzAKyYM7xs/LfUllDY+AvGbh1rrn1HGExWrcyDiB71bqcoLzZOif4mCF2gRmm19M2VDGY5UB39
TO+bZ+oyr40VlEBKwG2gAuxwK+0uB4sRbmSynWKwXFhtm30pjsp0yPJVbW3MeGf0d733EGXbbEQ4
1M5BHgzdwsN8GqkuDfXkp6O6dvgLpsXYbGPs3CHE2aUJmdXb29mmBURW3pryuZlovs8saytSFO7H
2kaI7Xp45KANwS4Zl9WDLmbtThvmQXIvYcxC26m3eQO8cK0V9xUdKfN2RNGHR99yc1yDPhSvFZYR
Uy5LVGwWOBtYqFsRI62bWcivxKsPXzaeZ/27BW6n2bTqway3VsA5do4Ad6jnaLwG58HTXzBHjPHG
BhULyNsCX1W7qnzxqqXzbGJ2n26rfBn7pIevJvs2LMHnAoPqCX1U3NyZI9Ll/6ppM9nfR9Y8zdOF
PeHJgTqJgDQ0loH/Czkcuku0inT9C5VBHZC0H1qUYNEtug6kUX5sG16JIb9PqoQExmAisdCo7U1u
mmsAoC/tVC4zCC51Uqxx+2CDfR8JUBlBA3QFaInYU5Zou0j5JA3GvwmMbZI1+8aZZ7KceZrYVOiZ
oxjNKBQ6qJKYj3ndkyfVzpZee4OLLE7u/5L2YsWtsT1N4xGe3oJ6qJaaq7Q/8jxZOoDKCSacyjWS
7LJ98zDtxHyRk8lHd+wqohgPVbL31dtCPY7mbhhuxHjSin01kIe59I25g5UZ63V2m/o7xwQhsemV
N6NASseg2FmH2QPmXs9/Tstdr23gN9FpT6v3vjsh3Gb1yDqMutHGJxdMvRHCTRxlRhWmlw8KuIOO
YZKnRsDVM3fydrFzUDIgP9U5wxqu+AQMeXpNByClD0HAJ7ccuz3BaK7dMSzXYTRRUdJhJHw5nVsj
eFbzFRKukx0t+7GHK5i3L4H50FLetX0zN0OAbZAUVPpd2uTd0MbLid0c9k7xWIn7NLqNyv2kd+C0
boXykrLANOnPiqYrwkTU2JUbYrBum+ehPwDutLObUXnW0/sofmzHV1kN29FGC0sga7FOs2doKKp/
i/wKnIKXLIRVzi0CqHLGy7oL8tbRblpUgA5ugkOjblt9MbGmGBDk51G2h9KkIJCO0nU+7aNwCWIB
Nm3JKarv15A0YGBBlciUObZ67Pp4eEFkADzTbnCDhHgFoU+DkMTD3EXgwYcdKqNZEiwrcA6U0DjJ
ozhzEwgso20uvOAmACGWJM4M7QVox3gBHoPVlLzXEIt3q1pL4BVxt7UwBNcDCaZetdIQWvc2Jzmx
KcL7Do10DoUgl6gHsvvh4Ff6TM0XUTsu8FR3Cu4IBP4KBDFmgj4fG7psfMh1fAq6BdZBSPRI1fmO
mx9O+QjegrN7NS5hZM5MlYKdVoHvoW5vXan8EdaqVJcmpmZ+9wj9aHyRciOnm0k8wTfEh8CUtms3
qUeu9LLW6FG49VtV/KkiZOS4wN+q1I00zC3ihHBUZut4vNPDdRCfFB8S8CIct+Ww7UsIeWLWwy7s
+Vbo3Wir2MJBuGLGNCrbGsKH2JM42wX3SrMYV2qzH2GgEryerzGfAerh6WuzkU3sl9lvSkgK/o0q
b3WrwWa2LRUobAqMlGrl54u+fBNapF05s31VSuqkk4KqQV2sXjYtY9PmHJ8Hh6GiSjaIXiI51w7v
xOBBh/i+3vni9GvpyHbQFWoaYRef6h0Rj+MUH+DrArr1h2QX9J13+/1Fvvo9DGlJHydc0/qkyk49
uKeJzRG0oKir2qzfAUIzNsIQ0ZX+9RfdPDKg/nOl88/95zBf9iP9CJXPMzJYjcvgDasuoLKuQpk6
8sUxJL9yA7/6bbQOJXfPYAh/KZ/ope7VtZnDzFTwsStEavpn02T06/tbqNEk/nyAkmcFEscYpgGf
5jZmYmmpXgeH0qPo6IBNxZ45TzCzen65V7RfjkjI8H1wJnvfI+XQLdzfxa/aqvnCrNmUJ/cttjx8
nta9X0kqjqlwVg1EyI0Nx5ilBt8QN0m44q+NfUwsvhctnznyz6gMbIhGN9fUZquCNDaToFzmJfuR
qbleDrsWwGU/0RVofXMT1ZhkSICbsmod5GtZ4PZ3DrnzTl63r9yG2NStFSDXClRzWVIyraS59BT/
FkHXrldIl50OJPn5ZDyPv70OE174okJcgB4LFBXR4MwgVcY7KgH2a3bGFo34fPIWGK1gqaoxdB6S
vzm2U+jas6TcVkQ/FYCgFu2f4E+PWTXYBkTwWCtCH6lmXDj0AJaL6dGaFjkVHnnX0t4UE5atherN
lTMdVHJ8JOLFeTEclxJOQAjGXVWRVbCA+WJHa6qVoS0PZxZ5ZP5Wxpu2bxmmkk3Swb8HfRP+SfN7
Fd6AAjng0QdTJbi9Rr+qn4bpaWx+O128EqWyEt5TQ+vOT08JcFA/flOGXylmJ6ZZcxn+0JWNmf2u
g58R7BMPaGBjvdA85KcGwckCiWDe9tnMlIjfz3nP/8feme04jqRZ+lUGdc8c7ktjui+0Sy53yV3y
LW4IXyKM+2I00kg+/XzK7MFkZjVQ6NvB3BSQFRnpi7j8dv5zvmMceSG6/bLsT8mHor/lUDmYEaCT
bmd15yTryODldIheM/Mp9AgW8dmtnQ4oAbmJm20RxYMgfaTDBdwE6AZTc5/A5mB0a7Mz5bxjAL2D
8u4B1gY17yNP+HmTMrrSP2+8UbEyRSCPonFlOWLB6ByH75wTWDAv4Wtk/cLUfH/RWjagDJyj4Rzr
H1n+GDODFlBwsgCMzQBKYSuyDw92U2LtK5L5ebfy5W4CAocKxVtBS5b0v2ZGy3bTUzai01dQCjI3
Ievv3DY503XZJ6dx2HMwg4X3IbO7RpnLvuLcURLccC5exOvRrnGHOCurRLHlDVLWnCcGd+MQfLTD
ce9Ep+7WbhSpbWNXazt4Q5l5cNRbNT8AAGLgSpeB4SyoeljA+F3y8F1bMtyDaCNae4n0Pcf5ZWm9
txSTyo1L7lnDgCGk/pLNe4PCjqyB8E0BaQrKMak61DdevWPHR5qH3q4DB9733tqsbrzs+U3k00n7
8XIkMF+WOxkUkHig0Dx64jhWAHv22nrqGvDmR7KK6USma0KDdM+m+5LdMOLwICB3gwSBh1IL6t3z
9Sg2Cjtflfh76TQUGnAVpm0L8wAEQ05okTSafc5LbS8h/i8aG2poGohlW/bLCnZc0tM2UmX9uTcZ
gjIABX1+I24Qr+XmA6DxkBWvI6T/0S4e9JSSbD+OYm/09zLdpqY4WMNr4Z5hXK9uc8X0K8hhqXM+
bNpfYfMujPuEYcmwAa5chr5YplIwxm1Cb+ul1C3V+wSoDCJl8zBEx670lkl8CZmz6Tblzjb4yer7
ivqo8ZAPrwZAjRyO2rnOsS/JbzCziQfhJF8l42EY3vvwfWgvdfZlUnWTHDQ/AQcezySDts+AIJjW
bpb3Wj2BRSQfu6XmaabUtnqd5XfiMb8udLW15k0T/HJCPpz0WyeX1vgZi5deX01BfovgLITK6jL1
+8b8jNx9FN8Vxs7TkGH6+1uRvfFcPodyXXorvz0WuKQ9vUlnlvfbhpT3sFCkgUvQOyEHpkNVfKaC
yigYaws5n+fgaeYIGP1qonu/ugO5sO7nk6LmvjVeR/+7KTyGJLGLxYUmSHigx6l5tECPkKRd5voQ
tRd3QPg/Awnlh/E89OF99FoWCKDCSb6z1FsZ0BtK6uaXKXU7KtPEQl5SRdamZlqlhzchwM5fzFOx
rblYGmgmOLNXRpTjEywXg4KdZPRr2+WtVpVL7TTrLkUc9n/WdHAILlZrpTqJY+SsaMiYmwdpbatq
N3QUYRg7A3QiAu9CP7TNQ5Qd/fCSiLUDA5L8EGDNMiR19Vze/mbxg6jSSjNiu+3DQGtsqb5QQXez
lxzheS2gEqyHOdpY7alJx0MHD8/proyzm7o3HoLRW5CLwQj8kiU8v2JnjYF9rxLjCHlAjSfpIE1k
NQ214cYLOt480ETRJkzWMYCTSr0JILK0DYM66soIBoh002LgFWQ+uQ2bRxgz8isYfxQEq7uzP6Z7
HgtRdMlzBuwnZd9rsE3xgOpxXwf3fZ8T2n2aheKo8gBm5sCLAzTa0Q33wjqn/jqqebg/Fz44w40F
XMpAeudDfIY4ko7Hqn53s6VwVn5zJdielavyO5Tbcm+4O87xHLVnoFVnSJOygte4Td1zPOwmThTJ
a3Yp28dp3IBzQu58cNWbenJ4QQWrtLu63jGtfU4tDXW0vzLIsV+KDIgLO/KqsLoMi+Gn359ZhSUJ
FgA+9Y9GvuIsnext2NLlYHHRkEk8psPOaAGp0fRSc6MuA4Xr+icQcF5Lh9J8zOpnfzy5zUMgAY2f
CJATVCDNSGQdLDs8tUdr2oxBtyCzq3lGdRRppeV6jK+2xSX/GME+FsMHENyBajYRLAq3XZnVXRk/
ePLRbM8uT/vC3w7ulvmhiR7y9K71L17wlNdPcYGWVhZvA6W29bwvzGkrkuxKfAJYL60XkA9CwL5+
9pyonFXKsoaiGMOqAxDnC7oj1MVLdy2Qj9j3F132AZB7IYxDCAOyyPc8g1VWLNGJQhx0s/ETfjwv
mKvdLYV76shc8+CJgOsCEL2Ly0fHv7eCJ7rTUmuTykee9aN4B1cK+0e0d/Tk0UNEK8s9xJL1rNRy
fuynu1xcPS7OuDmGDW1y52a6zsVh+KnZC1VnoxmWRVPjWXyTvKqRQpcgatKJBOxaFGcQBUDPvAsG
q1Cbh9oCKTbCskiHTV8QC4YoM1Biy72916lznuR1SCBnzdusP83PTh2v2wQOaQIkNmc3Y53tYiMA
BDf3kWw2Wfg2+esQEK5sN/A0C+M81ndNE+MTBBs7kBKGBoVeuyxI8aeztyvhUcctr9B0kVn7G6k+
795HcnwDqx+Q1Qtr+ujkGo3ZttaVcbOwcgPvRpbAnFB4sONcPJfTk4Yt1iTPjdxbjMwzDtgM9l5u
P5YIkjBKKvmjlYeIprC2+FE4Jzz8i7g85s1jDH02kl+FC2K/paWsemyoNij3obxLSRhWhE5MngQv
XfOq4JK2D6pf44OrcwbgLQtY+Q5vcKHjswBfmG6hdNBdmnlHvz3oble763Lc8kTg/czci9i0cNXP
gaRny/1wduJ1CcWqDUFRrzUUM4e/zEwXj4/SOTts45y5WPctURQaq0R2KexLG71P/cbHWh7tFdKt
D26H24Qi8HR+k9GqmX501kuZb2qqriIbaSDhIFUuZ5r0Um5jUpvW+OF6fNP+Pb9VYhBaH020op/j
cGw4iQRspxnieeTagOSia1BoILxsjped9TOSd5OxES4MNUjV1SXIwdcFBwnLLnthpA2zTUQFQkBV
44HZZlRb9ymeV3MHhuSZDo0KYZOd/LRmoUMhnGyvkb0Wz6rcdtMlL5ZBy+FiP85PsHJYw0yvLTdD
tvLrI5gvE+KSuc7mteIuVOssWHrWfX3JYcXcDlCQlRn499Ikbs10AdJrq6d9bDG3rpTYKdz/VA8G
FFUyVmQVJlpq666NcRAhIO+zN1x868ARgaqKdfXl394uUOfja6EfaOWkwirzDml29rOHcDowObd6
WEKwdXZRe6+sV6FPLKss7r60pNmdgCKi4oKwCoLYl8i+vdSCE3BtM32F2YGZ0LvLBgiDOA6uoh4/
gpAEv6tmamCGpc0vz/PuoqeIeZma45aarkXRgULQdzo69PGvefrqNHfXr8bQK5tXvYm9f4YnPwH+
MAF5zeHZFVirdbCwoDNkq9ZcyfmHFaPio6zRf7ScjUPerJV8cJCJnLN0r3p+Ks1VBJorITGSnLL4
wS0O4YDEv2mrrYy6hQvabtyqkAv6szUPPvq2vhNybScrQz0XxkuHdgl5g5v1NQMQGp1NMGUgvcQZ
cBJ3BS2Mid5Uaqe5R6297p584yxSJpcttGBjpoSrY+tX7EX2JKsf0JG3OJ1neaEDKRKrUT6Gyd3t
TqnPOtxkHK27fF+nu7ADhfg05Xdldxq7N0Yiz1upN+P2PSBVrTNau4alc80Z3aonMl4Oo/WYAlPC
zce6Jmb062lTzm8NTcPyNpC/CYRJqskB1ngAt2nNmO+qon2LyiFYD7RvrUuI1ge7SQBH23bN2a1h
L2Gj7JPW29Iq8RnIiHW2lsUdGzO+JrCQf7EEs/4LwwJSQ+TdLKImhPu/mQ6LqLKnlgN6d+DiQxHI
H8Qu2hQrelWXuAFv1wPPpa/bKhCu9r/46v+FovLnL+7dfGN/0nDKgEZyx0FRGS+UAS5iYKXuH4LU
//wa/038rM9/2B+6//hf/PNXjXklFYn62z/+x/+bNc1ks/4kLP1TTfPz/PmTnkL1Uf25qvn3v/RH
VXPg/IYpGIOs6+HOw+vOpfFHU7Pn/YZVgKyQiyrpsOZmQ1vVUiX//g/X+83j/6DhmWAxOmLAH3V1
f/sjJ/jNQsaMQt93HKTMIPzH7x/L3z+m//vP/6PqyzNxftX9+z/+emmQp7xdGHhGsbMQ3yFm+ddL
Q3UJJi2nSHam1tkvEXBWrTrbvgK+6v9bmbPbl0ISdfGqu2TdXc/521XoKOpzMzdId84EBm9leLVk
VUl2HFJ4FCEXF5GFmQGUTr0bEioz/oXt/6+34B9f33Z8AqskEQjc/e3rB+ZYCknUbRd32RZFfxHb
zNJguDVUEvkVVeIsO56Jf7oa/vO++PMv2Hf/Kgjfvm5gO+iLeICJ1fxTAAK4njEZXldv48yP3wa6
96ynwXPbeUdxZJbUtE60Fa/ozAYxpYYiaxhaHWegVyyxLH9N4ArzKiow2p8MTCN6GkibVAcsXOHH
MNSzcyyF2zUAPXuw57Xt1fpu9p3hhYAlHM+ZICs8A+HSKuMFA/ZXegqpWUuNW/XFEFXa2M5xnt+E
5GJGshgshu/BjeUy9VWLc3VAvmS9Ijm/RAo6xS7wO+QqI0VXXYQg7IMVAOaC57HJo/NhTrqcaqTO
RLgpXAkhtKLbbVuXAjZ/ivua4ixQxN2GnrZKreug7tZuYKp9YE4hTb5xWzy0lTDnBdgDK1/BEori
e3DckGAd+gzPrYB3uQix3TNdRk4272gErxPWrDqFwZZMoH9w/WbBwSwzqU72OHT09uQ5m9ZetMb0
WFvD9BEYU4A3MYMCfrEn7Y9P2ErNkaX4ID57rFvE7OG6TNvZ0VW0VlxS1OzQWATWSYdtvDeoMUHh
AH3Q34k+Utc4qvsnrohY4j4UjGBIvIqtKpkqveinOn0PW4pJTmWc9z/ANtuQ6GoVVXsMC+xqXOqo
YUXO1WRuBOW7zY2WFFrLRg/ERyyEGc1/zJx9ee97BWc0jffKXTgu2tkiJLgPtortw/ApLKvvLkVB
jo1TcVkwmIfmMbZzDooEfYS5CNsstRFvOnZxtp/xCg8KG3e6V/u341OIgtz7MbT8KMjNcCWot+04
gRV6z0pzKA7NOPkD5cW5ZM1j31iMrrRgFBMak+bO7yZ9RxyDhZfd+G4HXy+v1atshpsRuTPCmLCG
iqd8MXrm4F7qoZsfo6yis8ZW3AI56Eyzb7fUlxTZvpBNXO8H25gNmIRcjM+jD0L1Ms5RVKwAl4XX
SbTe1WxdXvueOSJD9BLnR5D7wL7rJPXsVdUXdvdayNpObl4sN350BIzKfTC6HneacHL/LDJwjayx
8PheHM3G8xsXfRivRvor7X3S+Fy/8xC3ggCEGB+1iPnti6CiKjWYjC5e0r4op/UQFnUJWzjGXke7
3q21ULotrhfpsvMs/JoTtc+YBodcCXWk88kZoQNR3EtrXTSRVXF8pvHUi7DEzsNkMhd5XQRpFpza
7PZxgLDXFuMhFf5gXqn4o2+qERQPYj1l7eiOShdIh4L2hLrzHO+Ye9zU69mLbfYckdH/jMzyZgGR
iXWKW8+jW8elFJ5iDSG//IQeFIYxiswXbjLhlei5EMynORIKZ68D4YlWGkeTN4nd6I2XngZHiN8f
kmvlIzlDgvTHncqiakQjsXAbkGnzPus2nE+AwvHnpkGSVyuq06gk8YPxo+AjVoupK5I1PXbdt+40
CwKYF1SpxWYTFZSE5GG9HmWGJbIqKiBRUWWeZe8Na0xVlth7BciRbQfcEd2xGcPg4Hh578PYH1zO
b1aX2xvKOlwqr7JWX/pQTw5hPToqX3PZkNfzsmo6517RnOCrh8kqLzoXDlFRBB8qAgSAwqI8KES6
A0tMBZ5TbwdTIzOWVDMoMLF05HGMqaU48wsh+JnXtyVPbjllvJSqe3PRM1SjSUvR7GrxVVX1lvoZ
0ooxqt5+0DS6PQdthfPFDKzKo3+lm+U292wIkSPSQEG3cGknE7E5HUXp3nRLRamMbDC+FiXs/7XK
veGpJbePDTtJQpqA3BJcTOt3prs19MSsnxKyQzZSUdCe08G3SVE6JtTxtp0MDkplPxl7PcaV2kJ+
+1bEWuwXKwnojc6tjm4z3bghkcPYc+8cm4/S8xUx5vDWqmpChXxorWl86mBtiiO9YMqnn7bhbnBz
/N2H2lXseXhVcPqf8ik81kWNVCUrGcZ3eMiKbm+7Y4UlgN3fm4+5tjz2UkcgoCx66gvHo1ua+jbk
YLMxUjKM3dwZK4vuTPNhljwZsXFnqYKrHqrA3tZGEvqf4LsoMur1YL5yOwzzyu6ZUhYw49sbecjO
XgaPUAsGpJEFVdbOVnGKzFZY694rcrUy3CavNsLyISmxyeuzx3aijARbeJb+cL3aju4BNETlvmx0
2L04YxvhM+Ia5iINymNTGUNNtYeHAcwB9YqFJqphGlIt71gckXhii1VY+YXN62JMqs3ADXkSJhPF
0hgMoO+d2ZEZqfJMbYIKjBnbGB3E3HPQZumMsirCd0kseGSU/vCj5S3RAQYK20sv0hslN0ock/V7
6bBHKid8uFbZUUrJC4ki5dpNJN6OJLAbQs4sS18K4fjJym5Dk51XXhXBPvScAoB/omae+Y0E7C6m
2ZOLKnDpHJWFuB3u60D+gs/YwgPRRp2v8yEb2TxRd9Pu8PTnzqangYmnqZo68u5zMse7QKVKL6Mk
lO2yJ4QFWku5w4jS2Md1hsCX1X1Em0zDEV0OGvVqrknTxnC2B7Pg4E25gFVR1+IgrObAtj9gmVUS
rlqr8KjxKqHPhs8v2ZEodduF2fEMvefHMPUONSePLok3ABHE1BQ643mwo7RVMEUrDw+SF0m8zkDB
Y2/ul804U5qzTTDBTPRCCJwEa1N2tihZznXAEZcqjjwe85qKuTIDjp/yQFuHucj6lm1t3JM5moyC
Tq4VfRGJv+Y29ZuQpFTQRxTrZdaADh5RAaJWHk0nt0xCaqceV1o2d7UO4WibvR2uGetkD0zbGsnu
1vDlaAOnAdmSG9kzxTdPgh19KT/yPoOzi0MIv6vzXOkuredHl/Wmn5xgmoW+t+gD8vNGsCv5jcwU
MIVqdIxNnBnWMPAIgei3YqNEkUkDHMN8QGGnW84r21it/Ep4sGdLGtJXsBirgfLNxpBXXUY9VPtb
r8mGztaIogiDb2AD5SDFDwJHkJ5DKVFIH8cepm6yGPxOh1jlFS+2MU/DOxhixnPYtfi9IKwWAdDm
ngJMtjfTIhX9XG3Cid7qDT9SxZ6qGgFAckXTEXh7DdGZRo89e8Iklgc1uvNH0xfcBiUpEnc5MCMC
i/FrdBdIqBgiAyeNx61R17y0Uq8Iq20bmX1/6t3aiDDhZVW1ANgIbLgO0vSRm0lE2InssXSf5lgj
R3SdCo2LyX8AyUlC4sPlSjiEjpGkiemn4C3TYEcdccVMeed0dAlPQSmvvpH3w1OeW77kRF6auPb4
1a6kIYV+aETGVKfEMFMJLXB30Og9peVtly0mmKJ23PirAl5asyhtGJFLy641PWO2q+cHGpRLsc+9
tjg1DXVkK8ubkdMct67CTUIQJmQ+4LTKLsmeEno4cnZxZdGTNggmVrvbIm71cVDQK79HbxgeRO6E
KxOk5M+0yOt2yzVopt+huKmRbRVkj5EGiL+FGxp5O/LerbvRrWSw5GkWJpa7HDuYXK8UnbOCU0PT
aJZ0UzXdjxWdo89gaLtsk9C32u97VVnsg4Kxekh7Din3anI02ytL5BHtKGp2VgNJS8DmjM7SXpMF
oRVizrrYvTTsOqtl2usCGHsg+9Z84SOO3I9AedMPp7/JH53uJue24Or6vUfQJwNRYJXG3inVNO8T
K67tYkWXeF2qFyqLnWnjhLHgV2uSHM1wJ/KQQO6aOVfdCV100VXHRlTeXkNBQUlDMqdypsu7nXtL
oHQXpQvUI496VHW4Ctk32Sfcq1Bz23GvTMwtIJ2h/q/6NGEmK6loP3AkqbCKGkClWWNmXfWmuhIR
2ND2LHbU7qYA00VvUd6CBu8diHBQ9VLbQxN8s0K9TSj94LKAMOr0yR3FSM+1VWbvFMMnPc9TJ6aq
heY+Z8uzh221xx4kOmngOf7Rg5mZ7BtL00wvXaYSyt4B2u5zGPQtLTsa7IcLgZlG+bj3cablkkPC
7V9FhzdCT/ZPgaC/8F8cpP8moXFqCiMo2MRuPJ/jofn3HIdXBZPv0iG/5chqaJY6bX7b2pZSHrJi
ApLhQ6Ol1VZnDPSwPoncVHB4T8ZAZdTKJIRfv/uxNJ1VETl2fz8KxqxDnIzt0SEF9V5NLtUfui9U
d/e7BvD/xbF/gBz4kxzyT+LYfV1818PHn5Wx3//GH8qYY/6GX58IsUW+I0QYQZz6Qxmz/d9ISBD9
8APcHHzgfJX/o4yFv0EuupG5INRg8w+RW/5TGUM0Q17DyAW50XJRmKz/jjKGlOL8NekVAEgK+Q8y
aYV8IdMJ/6baznoUjd9SGuiA7L4DGmFwPh0ghBuYdkyvodTHyVqslSy9PDrUF0i/Ny0kyTeq1R0s
2MjGJZRYq0C2jIPj4GzsEjaBnc7q4NPJ1sWU2PETlRsr0E8RdkKEd2QpB+uGnwh6wcNu1Y4cYONJ
dcuRdaJ0DIoLU3yWlVxlTaTu5VsEm/CAvLLywzqmGAfqMbsUO2TXEHraWHQD3BGqGw4m9nPbiMWW
ohlcYEH4alyYxCDb4EJZOq5ZrtsBiMJ4g7LbGEqKhK0xn9M+Usa4G/N2r27twsPcP8Sh+gnz3dgY
sT7EVvWNsjXC92x2VQTCKfBx0I76vUHpEgXf2qyuvooefUu9ICEsKLuayWLG1saMH5p5euP3OSwV
Vb2smNLnrOp8Vp5YSnnrj7zA14ZLQ53dbIYxyZetLejQkTH7SAsHr2ngh3ElPZy9ONlhh+7hM9YZ
WY+1bNjWWfUGTec9zAhxlPQtJpywVvbMgNabw9vQSMU00VK/wynFifwNJSzz2htpiGcqI7dhH6rg
J2sVQZv12qVOYNGPO2pQX8osDBYJ1qQ5Sl0qVjBNGRzK+6Ytdg0qVTnQzRSUt06XSn5bcXwZjeqX
QxsDMNvpsw3Vx9RN31NS9Os+2QexCRYrxhQxmeFtPzPgmmkDF8flga5gUoMzWyZZk2+IUiKGuM5i
c5RLofwIVKjEocizLmR/R1pvOdTQl+exzNlv3SWt55AwpWczt1KyEKWYt5SUzmafLevK53Rl07LE
LLMASFpuc0LMfTY7WH8UhZCWm63HvMSUJ1i4yLjzCPkC3tUBBY9I2xCAHMD3djaLB+Dbgi6lnVIQ
XHRNyxakrDNEWxpf5/x9oKX7QAPoxnBrYiE2HH6DH4vaqWqTGiGVu/Nn5XVs+Sw8RahCzioxuJFc
u5mQewjTeQnLO0bIdKM8l8MPToWyMNWzPAo3pSm0mve5zwRL/cSrBkqbmdo4lRw54CqNnEBmO7sz
eX8/uXH/w80eYLVkHxyvmCgIvqC8dSuA9QildhVs0tFnqdbLt1LBirbaZWtazjKuC9Z/I8XpZYwx
ibWuObWS5qfkUD4iUJoHN8H0bNK68NRM9U6Ehkm9ylTty8HMHpzBfqxNnNxx+WRp/WKTvMhgPa9n
m0LGQgXkN4gFsOKjWd6vnaPVDEfZ1r9s3V88T+UEBnwMOZR33qoljkFidhvth6gec7ZJU+9gcBDa
mz3wqRm9SLvpQ6gamCneNUFtJMC8ZerrcebznvR1p1bVrRQ6DIrh0BQRfe63/1GqIdUxYSxkBgg5
LkT0hNfPdCi+9PUyis16CU/vV182z5ZIfzL+lNts8NpF7kyrJovIKWiinrnp0SQvI363cfEDq8FB
y8Rf2B3tTPmtJTVwNkEOUbHVNBWT2pEjAQh0rFXhO6e58S8RY/uSAqmKmoRy7c8efliK4FdJ6f/o
xorGSetUR+IDoX3VwYSYLdSrpDA/+nZgh+o26/YbE61NUpUjqMgMIge2fkg7FvON9xL38jPwp5c+
ZUc99fkhCJU4sMnYu3T4xjw9HGV92vPSqelMUzZGtiZhtkasa4CTsXkOwpVlxLuSV9MyDEuTv8TS
O+5AGqPb0HgXayD7/Ghzkx+DcNhzyaU8E4gc9bV7iKL+pDvvY0ip5KFdAf2WTXRy5yFdLxRk38RO
fziNAyVR/dK32oPkNnNhctMe6arUZXHqzHfYO+9tmpbSInzhhQSx3ccCWnAvWXz/PYvJhZN9zVlE
TySt7AsB6HBJbPyXfVtBuGo42ig1CwNahBlunNS4E5MC+9VH75yPsSLlyiWQQdxo0oQ73EGcYTVN
9AHmLftruwfXehO/02E+VG6t1xwB3jqf38aMPcKBagbSnLFtTL9UpJKrUT9H0VjvY7j7S1LwpwKz
MsddxbNrkCuavjAjI42ubVX+Yg98jR2a6kbxBEBmGzvxp2s6HcqAzQqEZ6Yqgf+0tyqSpnV3BPJ2
U9k/UnCdXY2+OALrwvHoUnmDfDLjKVCv9ZAY1LXb3qZrgpdmKLtlp6Z06bb1I+3g9FgGRrRg7Ny3
NYmnnwJs1aqkq4t8EY4qbwiIn6RozZOt3qGxUwrb5lfa47+CRmJHqrsfoz+1qFL4QNJUrZp2vDYN
3rdSQ5ErgmabOM7bZHmPfQe2OdXNo+rls89hob5NC7E6tWN5MFKOHqGLz2TgKYGTxtwrhz93Nbcg
M/dKUV1bWDtDqbPmB+beHI7uZH61Od1+/PC7oMLyib6/6SP5KfrkLk/uAjvrlq7z4Yub6680X7vW
fW8UXS9D9EQtwLAuo0itv7M4NPYsMT5DiqedzKDrPaHWkhxuQ68t712SecpOT2V04dFfnsaWxJpJ
sYKuaeH0q3rVNlW0axzJtUpOc6FDKlTs5ELLVYXHOnhM7PnkOfFrhPlvNzbXSVq3qjC+Uh/5hMZy
nW8jhSDljKOJdZx+wyp04uWAHbyVbnl0atKCTqkx3WlgNCrdpO3Z6bsEjwp5V+EM61tCLTfmM6f+
B5qpLumMIQ3Hh9b0SfjDRG0YZWAYkOuNo12CmrlNeFRn68aN8cB29b6beqwe8lGp2xtW0PjYpp8q
yrEwju5SkBhNlSQrxquHgs4dS1S9GwqyPr49PwpgZ2vkYGud2XQ7Ng6+cK7chetRTk315zKqKN/u
upa5zboa0rq63VCuExXwozabUZmfNN59y7k95uFwpsHn25HpQbiVuaLRd0kVwglnxlPthc6qUkhW
s7nN28pDyvYRtfLmXPFxZDH1nlhYbAIHSxt3y84LDGwubKv41Xa7KgaUhRUaxGJBRglbgmP5jLfS
Vdw2PIU5LPFCL1c2RbNz8GwI3CtDmPyKZD1vZp9mQcsX7w1Bu9LMfs4Bw2UY0mXQ6p7OJ1SIOq3x
PNVzuNbgu1dpUbfnMDXoSwt1vHNJetXC2Uxht3Yoj9lrYnhAlLhaPSZBQ2fXk9eNajla7jEFLLLQ
4sRLT/JKS/UiEJO77StqJHI7+6ZavMexOKUHjqV6oRRmd2nonU+jB62/WElb/U7hAt9dUz87Fvkq
XgPMVnazRbVtVlNmfNcU6ExdQMINKwtBOqdsPyP1IuwQO1iWx9hZA4DrQOLbW1LBrZ/zkYyf1MEv
v2JvMhHcwy9JjhgVzEOxmtmGLeOKq6RxOor+Tv0zpV5XQi/vXf46Fgw83thcdJWynbHfa24SymD0
z7k6JD7k+6IHbpRF6bcXjMmuLtCJjIwbpM0o7hLZ9Nbkjtxn9dc4usWdtNiSmVy/y2nsjkVJ2W3D
ENP11UHX052dB9E6d+hhjkSycdk0LjoTNqURPEK0aVaZWfCesma1aLAl2TilG+AQy2Fur4WB3mVW
ethGywJBZpn49bQcOB/MOV7kaNTAjqp+mwn/0BMfsunQwdFDjJ8+8ra5mtTD8aFD2fRHKonjWxCQ
9i3WCdBJBCpiSL3QiIy5BZ5fLE0TrIekbGAhRoXbU1MN2cdfxIjKu8kJHL5qLVd6TKC+ZZcJByVY
LNZKPZImSHw+xBwDLavCN2PuchSm7Dnu0DtER7mIaX5N7lnLij6NboQe0+nXjFMaz1uXUgVCcKUv
X+krQWIz8hPE5r2XgeFM/PEFT5XlofyIbLiXAP8W6tZplWXZxvAHArG9eFLoXOtFajBepumwErfe
ylg1q9KevlKX6uvWN1HMLEpqHX7fOuYza0tXL1kh7M2u8nhKTVecGgSTU33UDjXDhvTXLRzRs9ck
L8ro6fn1rL3bIPEFAcW9MPcPtgGZNKn4ayG4PLKojEp9Om7Q43/10Znur8+J672eCzKiGDO7AOlf
FPWLacchsYvMWLW9p9YMwkvZ4Vf1i+aaNXaJcdwhsRLK54QtMjCPgRJP9+Q4U7VU1XgUwrlUt3b7
fBYOYJ9mP2Ll0qK/N0TPEo+2TCHJcTs9G48cQ15a0CwlmXbwin8M5luWsx5WkprZCZv8Jm0ok1cl
TT8eJz3bG14GEija7yfgd7fLoWRm13g4y9khDKd2c9mxXbSYf+vj7/+GJfVPM/LWjd7ivnii0Pbl
f5N0VruRo1sUfiJLZrg1lIspqQrcWEk6MTP76c/nOdJIM+meTseuH/Zee0EQ5hAIZDixfJtFqQq+
giRBrJRrKD1TGYZAfl9PzSYXPIadIUlqRuwQFBS42vzbW3ycVqVB4UpQY1Rl6AphCNctQorOcMXP
Q+kUyuhduFthhLPaCFVLL5aABNfUUflXM8mUWAeqrqKRJCVptlLSuHeF9QPGea8bJUKDQxc0VtTr
QrOrkpDQvrSDp2hYqC9g6GalmTpZRzRsVw6PWVvDN80Gk1iFirmA1h0xFRujmbDWbq+acCCWZoOt
Eo66VGy2FS37ZED0lQTZDPct/BJnxVksRtU5+YzwW1EzkeFmMzkQ7XxSH4je3mcLmqhIljV508hF
Ih5FQjSnwyFK+19Tq19AwVt7yiP6k+i1043bpI3beex3BnoOKwv+TfKrMbfntCm+8Hg/pngDcuZm
iHKwc7ETkyzhsvIp0mTKTk5o8nAuODKJNT5bgZaiZ4FD38fappYQ2+nGHO7qLvkFkOBwKZ8B4I6j
1HQ7EsmBrai5WvNBMxq44pjdyyH9SlUB5FP35aVh262SpDbL/SAPH5Mp/c7RhHnTmKwxjZ0nWuUP
JshuL51M1Lhuq5IWZg7NOwaFEG+T/FUQhdzFfw1kOKFCSYXXqkP+pkO+jFZJSeLksRhsiXMfd+ag
++h8nDwllyhtSBOKqBhMWKJ5313rpBj3Y9L/y/NYwKggeo1YARbxya0JP8lS+TDGMrVIgYJUgAzV
LUaRpoYzqiY93O5SzjrUS6atdyr/K1I0yPk1B7mjBiRkhkSPm2nwo5JX5cwoHdwoPQ7LGhf6mo8l
Yh5DEjxOJVJDmncmEEdVMpGHydJNUNQPxM1kvFY+0HUEsKIV8LTxaOhjCfN/o4xsA7KKPgVPzPgU
W5sox42pvuYCYoxxINg1iw5CDtFFMYh4F+QU9NlLDDE6horyImCa58jkrHrKgYaduNk5+QuW6AV/
ZGQyI6mQIlwxIiC1CXsphp93g17RNLByZ38KQX8R5uhEd2wv4SkS3oIRn2Kx3ReadWK6nbBxT0Bh
R2vEzihoZQ4xsXsl+K1ylhgfpEizB6u+QGehI88kD3YPuVjmpREQiQpiAdLTEtMoFXnu4W22J7B8
kZHcGzWUkjac/UFozU0Yo5FoDxGkkU2BYbJNzf/by7gBSNQZEBY2WSpKTmIq1P8Er1E6jhYEnKpS
HiiEmAkbDCoghDXwePIQsxjsht0xmCZKRDhjMZAUpIj5J0yL/ayee42EsqXJ0JCp74mF/m8eSWBJ
eJn5pP2LSAreW1nlMBp80ZeUbK9Im20pFDcVnFV7npHMawUOZKI4eaVYgaZD9W6X4onwV/RVdQY7
oYm3Zi1yWgMLqLpiFA+PxjeJDbBNfL7QtWpXCn3dgZ+12InSOykMg13X6qd8Lv4mYrg8uZlPSjP9
RRlmAkM9HdNZhziCmKqQfoKq/LIU8avSlx9CM5HYd+nrqBKgtTSdZ4hZsSkRwKU9lFlrDo9VpwKP
6YpnlNpPURuJI8TzY0Zxr6f9fpLFa8dcJqFADKthFTRZGu8QqWraVn4b6D/o7ykL6KAZKuYAcqPs
Npzt7CBUkuG9H9VXzcjfE4SqvsTZEAeHMAkOXW08Iy0evbqGL1yaKrN4XeI2pPclNuxWpFT6+cCy
7JqbGk7bEobI3BAsyoiJylCWFocm7S+XBVyj6VHSBH1dFpDRHabhTWQCstNLwRcaa9+l0j8lnl7h
12V2mI3v8YRFSang15FKT52b3tZ7HGjydPhL48RPc/0xiv1LU+gRZhFVswHFewd4Qp88L8POQEIp
rqgCfvTQH2XjUpTKa48pFrgJVJ2pRhA8sRTp33mkDJKKaqUrIJ3CkAg2xuolITYKHn5oF2ypEy6D
RJnFbG2XT9gQNDPTzjSO/FYgOpwsQtsoy9Qh94/Kt0FTp0rdccGplIxfEEEGyF/qpMcek1r0C9aI
0nMBNkz1ibu1YRZOLjUGYeVWR9HVVwHlFZvVzhgVxrxWK7akjbZWxBMuJaTS9vfa4PafkkPaJSeT
4cEeDs1NjLp8naNCLgHEgTlSHvQp11DghuTOAXaKMugZQDqCFS7yxahqhGLaZQiBVZKV4ACPZzDp
xCzUrGs9Hhy0NLjovfCRV6BEc1mSDCwtdxhCdjf14q3h4T3CLNEgGOF7HWDbkYBCeowaIeyCi++k
MtiGohI5Rgv3bSlVxV0YQAHbKOgKJw5TKEq6vxgkhgO+obZhjAW+GzNpZTMwTf3Q9Ty96BE+T4lh
HkkGWRB1hjPMy5maeopBRSbIPy13Ql5HskfgLOWaCHpcxBl5zhWHjCYgIjbCCgcGaQi2a3DXuk/D
IesPQnTJDXQcfDLwHjvp2CCp3QlJdJWtbtzHbKC6moVTAHEiydViZ5JDD6xYwHOq3tqO5gDDx3Np
FefSzIBeLC4WbPsuvYSyY84QImvNIcqzu5D5ucCtJcFog1Kw/MlpJG4ajfeRVSjYCHbs7dDKTL9p
4w00znEXo7mMq6j2pUkmkr1frwcpv8VMEf3ZGil/y/dG39Ri8mohXnMHQh2Z3gh0PunogFJhy8ff
nNZcEPOIoqsoDV/tW3Qba35aZHlyBtI8NljpSSW0XfkgrhLhBaA9KMTn0SS3kMsUzRmuFQDGUc6Y
Z3WokVfoYSlTzNYXbkdR/RlUEYehRv2TlHLe6n19WPDT8SahYT7Th6qdGtN8nLv+MATFCyxEejzT
nJAMWkS+BnO8Y4C1l/LoDjms9SCgOhRRtcp8qER2bDHftOeICE2oQ14Voi9PBeytGtZ5QaJbC0Pc
xi5cdQVh+OojxCFi+FHPQDiVyAmuNonX6nDlAsWA+1le9MoKDzn2MmMlAOeTwoOST8mdUNevTRkc
jZ78KSg0o5MZ0mGSb1ZhTQ6cJligcHAZ4jRuGnfxPhV2lWxMBz1BaN2J8qZerF8MPBen7wXU2bKB
pRa4rdBH8qbpkOSiFMkh1HGmaGsRgtR+jC1aCeb/mjmfR6WnaJvNHQaWR5pvXI4mFfMADmnFQvcT
d/2GrtGTS4BPbB8gWXXUoWKuGHCNNmSwoyBsA8GRJdgixcTVR65r0NfXZPFTZuluCyfkoHXlDuf6
3BcTDWMoNWndRaU/7FQ8E0Tm+oRVTcpWDOHwiLVC25ShtTPJr7xIs/ynhXxKpVHQFEyGiqNncWL9
M7wp+l8RMrWXJTH+LB0p6mkEi5ZxFh43IT1AJwUMp2QMjXkbpxQvMy224AtZeurI2IktIVxrzE7c
PjQbqIF83mM+BnS67XPWAcn6WLxCR0kgYS4wiiCWBWv1aNGDV/G7Ai3EnfTqFyrFz8T6DtKaEUnw
lcvqo2qN+5x4gTSuansudYDnFOGavl8k7b3uYFFCkhOgzSIunN+7XHm2BYK4qsOnXymjFDZU9RJF
cPtNIB4ny7+m6KdsXojZ0bqLKRLHfEyGS5peVOw10O06svlhyS9hT3A1Ij35VU/3Suinw3HMzylI
qUEUwFbQ70F9TrfLsB/1l0K6Z3SspTNqL4p0N6KjwWhAD2+j7PNn2QUDUyVJu5vmC5Q32+rfovIB
j5EC6yHheZwvKoIy6BNIra0KLurE7KsGKf226nupk0GIadoNygGadi5O8cOMZFvO8IR4iqjyAvwt
QJU8JXgswW4k7U2Frz8H5yK+t4Cg48tcnDPokpTj+fxTqMSDLO/K+FqoL+Z87Il4WP7IdNSM97h5
LdNoay2f+sgwT78LUDKXA+qmdNos1lHvDoGFTjTu/MhE1L+vg8MS06YcrOa9Ue9iBsOvXp3SrE2K
+WwwOEm7w4NHT94iMnEt5bdKHwnZt0Z67MB7qquoH+T6RyyfhvSLoS7XOsal+Xlu//ruUYpwjO9h
9Zeoz0LTOUAie5HOXfEZhd9wttlGMFbn2knxBBkZP806/2ZJhx9a/i2iApa/AyCgQH3I0l0Jyo0M
WJnULg89QCZOmWpJ0EUVrPA4pOJ82aYmy0wzoQ8Dw0u82FURIuD1u5qKonwfZy6AT6m17C5+5IRa
GCm7jHIcrX0hPMpsp5U72bRsiY6/P6Q56daE/N5rjIisa1CywE+m/IhZbuqxCDdE2xf7dNzwMgfl
rRtPOqd2WqAnj3aoI5GoTKhUwl2hnvmTK73GuOCjNoAQAQRgfja61tJsMXAg2bVyq7GAqFkgCvjs
6UQlaYS3aNlLTH9RM8wWPjVOdxHwH4rrypx0VOBrej9bDvVDZ0YbGZK5BIC0IAhtwZwMeg852WZI
QKmAYat9wZagImVJ1x/TYMELREVGKRUZmdcJlbeC7ZZg2NOqi2jBR6zAqdl8bAJz7vx6wQvOROV6
jQjOAfxfh2ebRXrv5HdiPvWLmF6y9Jo1n6EY+ZNxJHyvm7w69mCSk0uNLu+SJIchPtcE60qvWXjP
NTZpjN3WjzWQbYwzW3mM8MiYXvmctZqh9stWW9275HexKWGZpvjkRLYs30PLrhvcJAJ+Yx+kl+IW
agAUaJKX/JstIiWHvH6Rqk8zeZnEvzz7k+R/KeM8I/lsCAYOARsy5U9kMtnlzqzc5vFrqiuuWN4J
F3oMCJtzF0vxg4tTsvb1/E1qjhMxzUmXwMNH2tb1z3m8mgDq8AIryK4s1vlvopYWM0iN9CvynfvN
HsWfghl2OdICwnOE0e7ESuTDXKH/6chRAQ2UHoabm6+x/DWieOU1MifG6eImivAr9ilY4pI8UWFQ
d0BNnFny4y98Ei+e/pkwK5Mp2KvQELHtRbS7WVd5xYe07suWM6fj69rCQUNiXhocRXQ3cgcPefgX
ZCejeRj1n2a+myu1+ZTVz2q+VBIOiOdwelODr4Z3EYFQT9ZbNcqHEtwOMr/dutAosWYWsXS7sdwB
65xe+hY+2gbSFC4/obXY1cNg5mQkKwSKlb9obGX69cKK3DWHqIEZO9LX6kOCxyKr+GvsvpjBe2Bb
NiWBep+NCtpo6FSRyqxnQrj9Qxg68mZfFMivbSzztVYOLVSKaHkzC/Y8q77JMC5IMAMrbQM3DCX/
iru/jJlIRvC0XH8PDSJhnDJlzMg4e0wsf0QMQbCh8iP0rvV87xIvpXsJ2tFR+FkLDvc5GZltUuYm
qitFpqthFkDHbUfxbw0fhPFyqXjDeQCiz4nQKCsRkweGG1zNYZdvNYw/EC9wxCNu1mFywrtNsDmi
vGDh11B0KioZvELoGiN03CWiqzqjWuL11a0D4d7BQ2iOICnMnTsF04ZlB0tEQCNSuWmS72JcHDuD
SHd88kan1lrH0iJPFB+zPO/NsWDpY/vMvF/tZm42zOj0atMpb2nZ4RDHPgdtYFjk6Wrj6NyqQdl4
UQAUb4Lo5qoNPuGm5Qe8koeKnbM51E4ZetALMYSddw09DxRdMnqN6pZ3ZFrnyKisGl1coTDaTv04
GmE6fYQam9iYkRnMdgkIkaXPVde03IX2M8UaZcFWR5dQg2tQX15G6i4dY7f1h5NbVu90nEP6b2aA
ef/Pig+GcRQTSIefCvu4HP7B7Xbo1HB4StA+qIhZus28fMzqQSTqqlZ2whJtQfNcFn+YSngMIvSH
tVxaH7jC2iVNz8BFK3KAVkQ7TKinx/ZbxtUU3wYRoDVvJM8KoTnhOCkp1F4cj1lCag4Gkfqsu3Fl
OR2S9qqPNqOJEBiEZgAFbCA26sa55Y1M1n39e8zsXYHEwU5ZX283h56Vq9uuN+D7AM1SGJcD10mF
U4R8Cqer2mA3AkGHUsr61/QfSNcg/vPUjMblAfsQE35QytJCFG6xpDTGgYPyr6pg6Bqvgfgtql9t
fowq1o8esiSCvxx6k8LRTHaq3XM7AM9RhpL6wwKP6WKypfa7QnaYRTOPzzd1Aw6OXVQqqRuImzcx
xfMiXm4CVwUjEkAdBN1M8dVAWcvZI4SqlzGczimGiGb+Lo8ydzVcYysCJH5q8V5shZPGndpCi8iG
CrsBiCQZYGSId1Ro7cOk8stlPPW6doX7ypPk5iMpU+6gdc/Jm87Q/K4CAJNhv2m6OwlsYKnflxAg
xBCaMCkOaaU7CGe2hKOdiE07ln10bioRYV+wDQamq9J7K38vaB86UDcZpq01xYdAEl/TuNyXI6to
nny4BDzriJMclpJRva9k0dHgyRM4LYrYEksbjNn9KcfnSFswJkn9GYQ2zCh0ZPVk5tbNrHCaaMZ/
I/4eQoUNLjd2j7plgU8ndqbT5S906mfkXhcTjle5CuKZT4YTTiJDek+H6iRjaVOG8bUOPFUeGA4P
4k5tA/SCEoYK7bmT27MnV9KJEAkHKcSma+dNPyRuz/hPW7DjCCBZiYWntpKtFvNRSszNROqy3GAc
wDWj5/AM4vJRBeMd2jxVe4EjSS49IrF/r2WDaWl+Ktr2GNYhiYKGp6idb0bgvabyVksiPm/WuWnV
F3iRZ7XQ/DL7jLP8W1u2ltFiBLRrLYwKImJykvIgRwDvFKaZmI9umC9PWbWuKG3+ppSpCE3ASRWk
q8BYNJPabbbvmvqzEZI/8i7OxRi+YqCjV8291o3flsjRPBxBwZJTGMw7SYIiUuv1V2aBInN8ZMCA
sNR0KIvr2T6aH3Ve0L19SSuvH3qlpPA57+q03Jb1t8gcPR3Iak3OE26a5YDh5SFoD5hc5NYmh2Nl
AViauDrBmrjNRL9Efry8xD3TET/r7on8WlJKtMcmfYnVn9jgOC8rktSPg4Z/R8CHEzIZXx39D5gA
YkDlm9WnaueMCz5D9dzGz4K48pihcCYA2gKoCQ5TOFCViWKBLxr5opsnaW9LviR/gM+4udKRbXgf
il+0KE7CwD0nok2eLftBtTJdxWFfiJdEuTFbdfTIz/NLvGHegKMGsET0V03EHnBLuUrqicojaT/Z
1RzEJ8W2XEPcyKeES1vqALmVsxVfMYHxsNZpz2wlf6FqUkcG5RBK4Xx6RQijSVaZyCIrhbekwMVQ
wgfmb6rxmnEA5xL2tMpDbvYSAGm6kwp/7H2ocfwTK0ddS8D9PytJ3GH04STln5K+NTHcTiS6W2gH
S7KL6id3Jc4aqa1fzPpEdoobNU7lIKfAmMVGoqqdOF1My+dMc5Rq08Csk34yoBPIsINfZ0cQJ8xZ
E690p3GXhDDVME9Y0m8uL5xizx0AXhDTOpwUqJ3S8FJZe52JtQznI56PWmQ45J4iYvIGRF7/MH3X
LbdocSObv5XhlluFnRufKcdFfFshAxSRtmhup+kxLgc92OE+FXmwFPUrFb+pv+J+m0cfk4y517Ne
6ANfc+Ej1p/0Rw2GKOKW/LeKcr6QcGJweUDamS2TfXsq7/zkm0i75umJoM0+2U+bHvX1wSzPnXqv
EFUaiBHb+SI6nSuS26du5ulSV/4gHsYBL5kT7p+zdinMqym6WrvR5ktv7kQXMigbgTo93yee5izy
JvNZOMUujnCvOygVZlzFT778CtpLPW4y5zFDwvoleauV7lH8R7E+Wr4S3dJuO2v3nlrqEar/xnmD
DJc63K7rD9w3dOysp1cOY9G8GcQhZ8K/yiXt1Dgnu24jFBejPoX8LA6gW/bC93Q6C7fX35j7T1pp
+V43bTqXQXFsMgUGaebKxmtzVN/n7rcRfGI2JPWsTXshOay+0k7osMz7HL+ugxjcCueRa/g69aPX
tZ9kIAoDfrz7rv8ZKNSM7h5jIoQ41TaHl0Q9yfU2tb54/54hwYS+TdJu/Sj8dDNCXE5eo9nPMInm
zDC9zBeKjWZTlzKXR4bKdfQ2bDQUe9eFgtWwOY863oPhyuvTlYHd6L/F4EO3CSkWe+tN6mtnGG6E
5FADQceEkiTQQ/q6GNtDjd6CgfKWOY5tVM8OvyHqRB23Ksowy6/+AinG+w2BHvhIPLwFrZ+DSsBc
to0bylXO34uUbTW0vozjdCzbMv5zwm+7Av1bmmfQnqborWi/1pWGVAr/88gFTaByZ8Dl8KsUJVX9
KWOnpKC1Rvdm/4NVTmPyXqjXZf3ETqN6QdFlFzM6n0sbXiMZFYngeXLwFTYnWiL6ppLfdtt6R4xW
1J17GJbjsRQPs3XvqomhZG03kBqncpsjIhf+DLgYjQDajn2f8Bv7qZ8ZHzMVZq9cu/JnfcCPqyg/
CaJ1NCiWU3uvimtd7wym7b6k+SbhScuhaV7b+tpQNr3Dxh4sjpddKzyRzdi0dcOJfpEnPg+cuml/
a10VKekHruRy8w7lBr6fvTr9UblwFGEAve17fzQfgQ28pTzD9pSAHvC+HBGTTre6z80OnG2T0RZj
AIDZAW8hmr/+m08z05P9Ovgy5aPCND7JXkLlL0BKfe8xgBPt7L0EawWz6g6xtRExTwy8eGPgJZrF
1wDjonUoQ09NlYxyhbnSfA/iV2m4RZwvOvdeD4GNgptir9T3MVoczc3hXCfqAXxaoReEUVoSL9d/
o/Ou+70V3vrlMNtfYu1BbaA52ZvtIWfwNufvOKMGHkcrdPMNNlioeXIvpbNM27/Wq9wmqhwVxoaA
whqWrL3I5wXa7nwUtLOu7fSclmdf00WO6j96JTG6B5wGXX83Q78S4cEyPDwY2UEKjqX2VFIAru1U
+JN11iLMzPcinI/Bw9GtPCSlD+dfGi4ZKzRa9djr+HpfTCdEn04pHMT2INA3J8lPuPwUiKoF9W1l
jtOgOKEr04u/cTqnNyXY9pa70lF5gMlVfco7RyMfDmuRfoMthreYKv4m3OBSRpthksHDx/ygQA9j
b6wuCtPdYXrMkRdb/pcOJk7V5lu7ytdnd+Y81/1/Dz67KtwN0J+rO16AmuAZ44NAAjscoVT7Q3XF
VhFlURj65ytPHZI8iXJXzDYFLMyK2fee2ImCiy7Q/LjxTY8oOBjLwnYIty2RIMuz1nZWc86BlC2b
OseObgB8NW2vrZWfDGiYFleugTLsdSz3bNyOUZC279PTFPuK7Aw/EKlsJBCbBZmX/W26KkPXC2U0
CntbMy5Tvx0UYPSdYD1TbIiya8KVEzpBvmmPZJDb+E/QRTIOcgHr6K3IqgA2ukoGOYZQjuGBQGBA
EpYB1l4mAxSkrG1Fe+uyaz+cFQoe401XqJAsd+g2av3RdZSzYO0+hJP/oyEtVaI5PHsNEJaOail7
u1tbWaGgT/Pj9ILhFcdi9mpQUW3DjYKao6V73laaozIshUS1aWCcXSVOg/Sgdy9Z6dGw08RA5z5n
082oHh3ULghVtBLfAa+8VdDIfUlRgD0Y0wdtL8av5nzngB9nV2STK7vGfMJgnDgxCgTsV3Ym7Ppc
GenZn/Jdiw4BQa4LdxvbI0e0TKnRGx/Ccig9POkW46glZ1LINnPC6XyYuCgCDqyZ2+MUs31N5rYQ
Pp1UKDB4uCzTqxHthWwXZW/dkzoGdzSPJW0X5rGIdgKTYXGjdi8MpkEBcYeaqWdAL0QIdfp+dVWr
9kW0xZJ3RqSQnwU2jMYGYRBPnjjo6SGSX3LqHbnYjmQCwgCj3ZV9FmOab+CbDOXBnM6jtccwEhDA
hxTA4ox5s8bABjVrN5z+GdPeMo5hgewbo0813DBTQe3MlwSdhrDMs5pSCSLywkFVq7Sz2al8g4Ju
6ccWxzBGospW4ZsEW73yxemnwNBbZr4jBod82JjQJVwjwfmvOyjdpR+YzsDCIN7KrT28E8xfJfiZ
5LdOpvGOzT1cQMZR93y6dBsNNnaD7gpmlZwfoI80PEP2kQulrZf7miGXh19Z+I+rHLOvFk+zekPo
RxujX8Zdf/gyxzeRcpUkbgr0wlbVO1vGGUPfbHYIOenKt4Z4mv4mTvPoq51eyBsxkrfZRd2bv6xF
3PIZttidMYLZpC54njfXeznHuA+DtvGiF+8cl5q6Xze8HnwQAM/m+Vw3VN+hP3A0aLZJi6k2N6+u
s1kCwK7hjXCeTNiJ813VPod0rSFr8TyLeC7vtfCkmxfEU8q8zYoDHj6OGJxoE+y2YpjfQWF4Cwm7
RT9EXjWIp8ltViyXpOF4lU+QDSnTM09258anGnQzYG6OEWWXKG8lLaPGEKePL2tvZQC/0yQkJH2K
5ts4n8zqZeLDnoaTOR3N/qokh17dglD18E8w12Rn4Uo6dzVDLJhtPJtFAx38zcMtZoXFAaZHO+3W
CNdUPFfZdn2BarBBaBHWKVXShzXctB27US72xsA27zOSOX9X6JRAj3T56VWmwdMHAyZH78+0Par8
qIQ7dAU0SqxKN3OooJEjrZeDotwn9a5rh1R/V+VXmTptKD665r0ePxNhtyACpRAak0s7njlwqXEV
WhTZjZjMz04/X4PwHlkvFmq62SlsvBkJ56GLl440g22wn2AnGtGbyMDUBcEFaC8uy940/aE7lnhZ
2JKDz5TgYupmbdYDaI4vY/ZfhSzjEFnuwwy2P2+g/1uDOLfMUmVm2RpVxRNPky474Hu6YPboVHYv
vIabyON40alJe+GdhpdeGctcjA+4Pfamdc7Q9dW3SvmnMgPImBPMEhAfxGfZelHLs1zOdjIeguq7
Uq/pQkX9BsW5IDo687QCWG8Xm9+NyNJ9Tsm+/tFthLTNTjRo8A6tRqmEKkFUfoESR3Gi3MNrF4qC
Vf7m2m8Znq0ltyuHZg0lEFe5Ff4a0T8d31t0Z8M+qwDyb7io1unxsU5JT2G3bZSbhqImzS4z9VA/
4057tqJ/MAHEbwTFTJ7IkGMiA5jBJaG2dBIu/tGLolFJHhklthk0i4ve+hMl6ZK9qeFBFr7blquL
I7O8Uz7UVgWOAsGhPMrNiyK+c0UVOuXotFVbP9PfEobDgnBfbxk4A22+0+joGR48BhUVDpxwEShb
mM6CeBzr71V7l4AMTgx1KhV1NbkL2W9tXdPxp8nvukmZcAqsTaz7gMsc5V9KDovaW5yRxsfFr5fC
lJyjryX3SSegMt4HrYvXg4OeiUNDXjZGdELg5ZUw16IXfLxlzRf0a0AJJ4POYr3siKCoaLuYSDwq
A8nCRk/gvB1Aq7r+lFdvOr6WCnxeXYQU4ICjqaRvyB+LC5lEweFYu8Ue3E7ChLLvtH703afZbXp9
k4QHRfkbiz+4SgPDRepYTfm3Nmx5tifczy0CP2tPY75Xg3ODH2j7rdXvbf8cpQcfiBISzuRHzVFS
9rG2ckpwpa9PzA5U8RrDTaif+DfylI+4u9EChVjb5KPoafkzr3ZLdcRLP5C/FDtG1ANr9IiROnzc
n95jHScP2Zm4LTgzlJscRU4tERti01QSuzK2v/KA+zKDcelvzA80xj1hiOOculYDUWv8F+Pljf+K
nY7/6K6cpeON2P8E/TltYLnLJAYgXNrqvmXt5Pimwjop8e92uOVoT5wI9wPSpCwXz5tIJcj0L+E+
YSyWfk0gseuPwcchRR72XdisfS8lrurXUbpp0hG7GCR9JZgTZwiYMfbCOQoZEhuR4l8jZSONMPC/
ceJbnxti1neqsx/elgmEirCvqLyncHjWZk2ROVmxsC071c/tP2ncp5wrAVvs3A9Pk9VRknYVjE+T
fISweAiMLbIjTQE0OK7l26xfaPMpkt05oDHiO9ZMA+v4Nce4c5tUJwNwkTIYwoUOyZShTAKsVZ+o
YErSiaZ/7MtiehUA6OivNeM6K67wZy6b9COP/bnattoOD1R7RSH6Yy2fO9Nd/nJzyySiUU7sBEne
N+LODC6cAZwKMwINiY6V7qvCzlWpf7AqNcyXPrqb1WnUt021mlGAf7w3QK0aHB5aOQGDlUJ7x3Ee
feklmA58syHchPp2pperKUHDvx5cOh5MT7eglRknAJt6sxiHmaa/OvdAktKuCm8QnqHJSoCnH1V7
1RWUQLbhhPXJugmGC4dbmMH2GXl5TXP875sj+JqeYf6azKco/6nH81oka2EMp3qEl0nQfPnQRj9l
BBwVd4sLRkswAqPKZ0reU6wb/jhvCcL0Gg4ZG9TDwD2YXRoFnLO8JmGv5n5snmMcu4dt13zKMXSW
N1X26sFvrcfX4uT1hRMl8jq0hje6SLcK8Xt+XxjKFZyVRvY9bnXtwhSz1D14yUq6S1/1bLO+cwYW
sXlHzOJE4kDRXtvztghf9OG342fl3nBk2GyAAKQ8jE6F9v3N4pdDtGf6+CALpGcsM9v6Z284Zgdl
5l0WvynZB9Uu+y13aJXumMyh2d6tq1mQD81+eAqfnOYawabSRWkpMhUf9jRHso8jVKscV1gTwyaK
UrPdLdlLJH1QK0jzVo4PM5mj/RXeEqPbB8kfjtR899oPpo341pBtBiILe3ESvE65rX+xyPwgWT74
ZITyxbCIaoaZYU/KbRIvcMx5I0Au6ynbbWAsQ7v6NCD0dN0n1+BkHHJrFy6biPnPV4YUa1fCM6BU
dQfGdW4yOzEXSy7eVfWSVA8A5dKAWTpdERvGwmWeweMwcz5W/v9YOq/dxrFsDT8RAeZwK0qicrQl
yzeEQ5k5Zz79fLsxwBngoNFdZUvk3mv9ETkV2eD2VUBIVfIBWGdqx5LWFuWl5C//SLsJVrI0tEjG
x4U6f8bwsUr9ZidPyTlbradOx7rfyzg5mJAHND4iW98IxKuShse4/BXtYlbx0IBK0uab3C9cf7BO
9cFc0ODFjfXJLYVS8cnXblJEwY5HO8QmWk/VU2zOI3gbs0EI1oiWDDOhukVXxrG6q7n0svGziTcZ
UIKUfsX5l6+insGY07EHWztykXjjNv1IIM4vf5i4Oeu1ueqtd5Yd/L+kSBMhnhArTreaOB6Nluqa
a2nPtMytLec9mc/ofVplmagbE5t1v56idYlEMvk3JTQYdAeBuhjhrhNkgH/MoldD+jKODWYd6avm
HyfVy84+ESdDR+6L6pyF3yYKqzE+5gA0VvBGWh1iix9J3hbS2YTaC+FRmFTk5iirt2j5NUJZ4q9z
m+rZ+PvOtWhyO/fJWtwJ5rzNwIbmzoAZ/Z61f77xEflPs3t3zC1xK2363QZMR7ux/J67T4k0eEwo
fDUCy6bxI5Q/Df8eYjgX6ECiPMUqr+n3gPqc4A7U7Obxnv1wZQuZ6hcSsIWdNAyUzBUyFw+3bTZE
hEXdweWLbE+J2FR5fkBidQU9z3MTcfSTuJZv8aG6GSc1+YauhbO6Z9KlXnthZUJy8Sc4hW5kHHTe
5elpyjUh4IcasQ3HXPU9hLSvlO9bp7u05U4NUdukbxKvK6JdF/tjJ3ltjTrzX2ILRpdugpz3hlQJ
n/LgOODx5I+XguNggCutyZs3CRfF6Pwg8AqsFnMUK4d43ib9Uy3vWXMq8l/HL9yOzS1L7rL8MvDz
+caVB21E9KMG/MD5rU0uyT2erxb1lEDN8macCtw7y1DsPEgY0LgFoPn89aUKGwJMgmydc2/8Qc0M
rQq8iXCRTk9dee8EUCSjme6fKLsYC85WeItknIRbPBCrNL+Gy+/UxyAiQcxiAeCIT1e1fLJQPI1j
utK1ADev4xq6uiARIrHJ/3bH8AIwxJZrOvuUfZvsJ7ceMBQSzDEdFY2zht9r3AfFS7yJhXwiNoeP
jxAiINNketYce01w0v2tWLnFksA1wYPInQ+QQ6AbSkjMRtSn0Qe3naV17Duu+AVUUFETunkQovDp
PXY2/XRHqkyq0nmeODSQ+G7ZC7LMy2mNtlalfcjESIA2oezOJldVoX5ryQ+wvaXuq/yYGZsQo6Os
9ktxN/QqBeHhdlJuI3iDvco9tsNcWafmQf6kXNRVmxvS3ZXDUFviyMl40ZnQLHNjTtvSfO9r+CM+
/oQShfahmZgk12l5stU/8UlY2ps2vOfBR/0VmSJ4nitaOrISclJJyhbeR30m0h5w8vE3Rti8rpNP
ZQJp7orF4hH8BtqmxvOapB9zfuBzi2GOOhUGYEEiXn6whg8SqMJpzWRhOgzWnjKc7PqE7xEVn0XK
PEMxfNyUnGpMvu16lHbTbiJWqCNy0saMnmAU0qMrX6+Chq9hfYCLnxFf5vJH4Fz9+g7JsDRRLveb
ntSCo310mlXTHVrrN4s+xrequmDEt6eNscCgyH+tgGhc9f34nrsAYTIALEKcxmNSclQmMqob68+s
vY/Tmy8KS0c0BwyvObuzV20GDnbxvSMuFNheYRHo131bFtbM9moZlGLu9eivcL/zgcV3Al4YcSkf
K3lrCL/eMWSRr0mdUlikU9YdKzj7NIbte1pRg+lRz1+S9urMP1T5fr9T/W+txBWyAP0znup8M/uH
4HN8/wN4WDNh3pCkrIp71O/icdlWVN6AH35U3KC1jkjAPtIAyspGDZUg8947Mqa4m0l+q6J1xwDv
7/34iuJOcD4W7WdUWq1MD72bTKSK/jZm71X0p0ENo/13eEIU+JsZFiSpec1ZvutQJaLDuCExc2vl
0GHbVq6Et5bRKl3r3HlvBaEVljavTGAzeaZ2Iv/My5c4XM32S+GCGa5qy5uVIzbAPNw1dHJxZDj5
zTZAouVFG6Ob7RiWkEAntMzbrrS0/F8yGGld/bOwsM6ts7QDtmRzY4/nUP2trIXaQfscnR7i4GsO
maY4uiaKVnoySwP/pZCfYJTUPoS0XwJYahNO7/fAvzIy0AZQI3kwsOO2WwVmmlR4qfyrwzdnOPJz
Q/EBLIMn3sc1MbpJtBOOlx6TKHXvbIPbMNgl7Z4MU3qtjpyJMr72aaBMwfpRkfcUJkdXeWosqlt8
b0y2EpSktmwReGK5hvmk4w0fo6U9O5iISOhVQN0RXfB/kGJWDGgHbCpriE3mG/kYPmxWbyxJeE5J
+8gJDNopylVn7dT9T6n6rmeuycOwHNZxd5C5FLm/ozUXivHfLgP+ZRAek8enpL8IgbZPg4pcbivz
0YvKSGwR+vhM/efUs8P/OdKHlH7k1cqIkF1sRnmdzB4j8wbja4N4adoaXreWkJ8jxsC+wSvw/OLQ
Nf6hAoQzT0VtENMLjPyE+4tuow2SJL1+6nK7RL1nTB9iL8SZ6NRnsXdW9XfzRy72wgDSmtEK1cVZ
q9kheVj2UnFTqn1a/zP8E1gU6dN6fiZgcPHfXWsPXG7NsrJu0G9KdbMR8a4wsQI/AFRZNgGlwY9a
Ra4S9GtlrEQEJkY97HyIlloNyV//48tftrMPNYJJle/cPPHJsMNEnLU4gJdC/gPqR9OGSh4yirSQ
20AkGqg7Qk6WOFjUZxbRhnYuu6Mf8CciTfWLZ4SHPqetWDDjdGWSksgESAxpXGCdnQ66udPUPYVF
SuIhitPRy+J0B0nUsrsZvWsDq535A0NFbMS/d/So1ofTf0XG71Ah+zN+O2Ys0mDcyef+grmnCIsd
2Zs2NpZ/sgtT6NYVCCXDFbFBPRJ2Q14cH21XLUswNgtOx+87FMl37EytdZj6NTS9glUP/VlHXGt4
4zu1Zyg5RiMihpdNe0wnbVG9ck6sMQ746Pp1Nf0zUcSkoKxVR0wwrwfSO8WGiE2/6uzsZxfAzJ4h
LySNokUKNYzo1/Lepd5LcGHxWyv9adXXHGxjLkR6QjjuQWgSxo0pXcWgrLHCLZ2Ebs7DF1S8qsbo
Bgog6b6RT8Ubc1CCqES+N/Sf+eVmkF5KCIPM/pCT4CEuKpqWwLLMYtnRzxrkCpg7rSuc1BSP0HTc
oX5akVwTBhtwdbK4QorRKhwGKNS0ax82nO0B6we7k9DC2mgqIZxpxeYP8iLfy+3lQJcOB8nCx5tG
4yvud/ru3kZWWn0NwO0Y+5bhO7pY+PVm4+gw8FV4xc1hR4Qww5lrVXvAFZOfBVeMi/6UwU4XWSZs
GP50UoqLeN5Tcjqy6q3iyy8Gcm54CUqfZ8njyw/u4l4WehO4K3Xaii+/858NKWjkkbpZOIBQEIIA
suPsVZmVPeRrtAB1mHa4qk3nJc8HrbxV0ltB3Ey38/MXhwJ5mGr0mOE2GiavuFjKDhBmSfEsdtq2
ZMT1C+y0L7IRWPYQgAJmCtcLDlqtvGDHWxrpXkxdIbVhHT+zxQ2NOIPaS8azGVi4FtYkfvGCoBtq
Zhx0l7j9jDzZ6IG5kiOCaWVpU+qzlyeNpxPrKTJxfQyxIRxQTpYPhdvUCKstGaBcBWLLMjv6rQ8Y
kwDGSsnc+2CoDjPTuHLkJQc88DcsCJwZNKSkoIy+qWvLU4N9Sb55jO7hq6o9n2GnBQHFj7XIAevt
pHVbqpBH8diAKErW9tPGDaQWv6ZyrURB+rtOW2Lcp0shSk1VviNU0JXduakHbNfHHtIwneCaCtJ4
y1+BI7rOaJvZzWC6jsztZ/6wOqBWsnhxe/veJn8B1wLUgXEhm7rVwVzRqOJlCq3PCos+Aep4NL+F
LGroVpzO7M8kru4oJKCI7FoG5znbRNN9dO4TssSwh0pjHyCCe6DWOUKY9ze7DifCflIeNbXDdf1T
vLTq3SiRhoCkmSNDPvJAgxqaWLxVotnJJhMi4S2P8+V4qUPYIX/fg5mRMevlFKmlUgdWdkn9TwPY
caBx0wI1tXbkBGfdjkZ7B2Nx/s8nlJP/T/Hv4jAVP+jyS25qCB3ZlZUZls4BMkQZhboqg+PmLOXN
1gtSjb5IAScf/PyNCXoGPVTdnPSmZePa8WVKHrpynmCZhZ0ktP9ashGk8MKFM4fjJtA+FRq0nPqz
8deaiLq6Nyg8CAmn0fMeCT8BdL+NRgJkyzWQxAsArI7qReuq6zL1GNJXk3GkBGdVq09e4k3lnDrz
o0acMaWMcwHqcV4RUl/dOp5446IVWgMUCX+SyQz/HeZfEBCNvmF6kHwoJQ6XVN7Snd3wQyhux0z8
VQnIztprAUtX7Q6sEgPzAvCTbl6r4Yc3WU6X2KpVyU3/o9beO+tq+LknE81SYqyrdYbRmVDaaSDs
FtWuhLELrs7K4B2OjUWcC2oVNLoEBSxpi+9XaLTqJUBn6w3Os45ZEhqCnbntmo1l8EkmnwyR0byZ
w0thHIMMMoqnQ2OiceZuaZXNT4Ag2+YbTOKSiMJffxWso3zrfxlCS7lvwZb5OGNkfsheZEsCL3lJ
6IsJxHdpN9xgT3A7KduWKP9t/ChaAbNNpWsKQzCsWIOyYgFIiTTxgzOQevkHUSwqgPlFtOgtR/qu
GGZWDpT+vMwF5ranqGGZsSIrcuzGTIckX8NxHe3u0fKrzrLJaZQqCiu0szImas0BABvKsh3e4rg8
UPlW+T+0GaAnl+j/xBEicXOmtFhgdiiplf/5VzcXiFn+rFeKA6QvHpNzTHCmJfcQ4ZWNesPsduK0
VuM119FCV1wJUwkOdedPI2qIqEuG9WDK147/W8jvAh1S6onJql47Ba2XOjcBP50cugqXQoxFqThY
tCu11yGXoTXXkwoSTTjkv9x6Zf2qWQeell/EURCGR/IcyfdnGVv3045KR44FNVrK4UlAbHgshD4G
ZeRG0RbMY6so88AdQ/7RtOynfWV9NEDAZkxwDWW7aLTt/OHkKBL48pE0+bcQJbJwfeRH1b5SYlqk
N7XO3U65JZYFcY3+BNH8oJV7Aj1dFqHwrHs1mvON2h74ldhUVp16zDgCG+ZJNf3T0i+fWI3fiitN
fA8M4S5mtqn8UBQ+zIzglaXCiF6cxbnRFnenOogPtkw868XzJq6AtLvSstiqp7IelpZN5HBZ0Nou
r5LZITqk5t0r1gN31+JvTqyVnxMCUOkMTSgChehU/51W4zpGA4qDdP5XoyKzjG0TfATaW43gOWk7
5MgvWftEdPbfRweuhOKVzgcyCrfsbVrxVWFOIcFCApmOaHsWBfWj9Zzaa4TJqMjeLNPNPV698r3r
/0kIhCaNcaldF+VjWHWrBPANLwnZWdClREzLi9G86eAaJSnCABnVMw7+8o5zHx0JZ3Q2PnJe9pQs
zLHGJDojdVc2db6q7Pei2SnxNez/NFzxRdCSKUFyj9Iu203MqkHivFtpkQdCu1Ank/TFkaUKcX57
qCgNS2c8HXQAzoWXd4f+SoI+J3HpSjYpekvoGiDxZkX4B0Xaf1WzNuUNiWY2y1znhvF7lf+a4VuQ
fkw4FWbwo354i0difaYr44PzT5E/5elUo1Mo38kHQi24sQl3/dMDL/ro7Osvlh7tHlhXknowe5ya
6VYkV4Ip9W5ckkDvRujL+0ZeVyaYwuLXYLqjRnzKH1wAirQD7uOwWEPGYcvdU95N0BgvMetmMu8I
1CjkT8c++/QKNmcN4h3bMmYXtjMZIdbd93HGq54Rb9V6q0H5o5JHqJroW4tfvcMG64wfhoojAQpM
PF6Tbex0ss1MO+DfRXEhNt6WmZQeHksx0EyErjHJiKnJszqDwQ3+G7VocvnSpaPArBwTHZTYFi64
2BblTDnBCimmkAtJ6joIyYQhNfQqTjDL/5TNJar2RSLsHog0WDMshisTT3rNEZjGv/V4FQPxmAEg
1j3QQ4IL+AUX6/wr3ffZJBtnVTIxzSgZTg7SB3MfwK9V+m81X6z8kWN+rORg0fDS95yAOVMPFm8A
UmZy1yZElRSto4qbyUZ3wdcisa7idPQ9NQNK2qOcrNWdhTsKZqH7tZsXpL+D8Z1ayQ3wf0NZ5xct
4NGRoKpFWx2mbzBbi9JVv37WWBN0bTEhVzND+MGKIm/INLFEms1fyG88N3BAkuMG85YMKixwaGO4
XLvxgi00vWkdjg7UnWgDSbtl4CSPwYIQNl419K04BPsKcxlibHPHPRPEW0d90NS4VquLj+lIRJpN
1U9V/qjZJtTuNj9JCXyLv9Gvj712xBrI7ca7ghQU4Y9ablkE42zTNj8zNsoe8pYsQO3HwY1s1p9D
cQuijVFsKPxZNTpb0CJHtLtOtjS51EzMfADiNBtBRUZKmyTMetEOKi4ZUVt2DEPKW2WfI/0SrNQR
aGQt118KAS9p8x+RahQ7cym5HUzBSl+WJBHV4NT8sStyyMAPEtRbJOZh1lkQaob0hiEHdzK46shM
sjWQVWXFThQHJ8emuSQK3dEHwoDJS3onGefoR9eRY7UqXYuFxWZAd3ARMsoXCnLXDkMYJLoC3n2Y
m/U4vGPjX6Sw+WGLFxcaYh0hzqdMIVun64y/95+zCtchha/coWxBcb7RPIPaBgoSDo201gjJtdmm
iStZhwB4QEYQonIH88ixBVtWUB4dvh4q8DP7CdteGz2qkp7nD3DDXNRRu76y4uIz8fuCyig1v0oF
12Qyu5C010OICv3ywHCR1j/vJr7PfAV2Shto9NUPX5n25xDpNq3UMx0iVUeq/b8GEi82PvlNVoRL
LQ/Q4nc7uAG+LEPrQ7U3pQuvmK7kJyiGIW3q8I+sG3dQk0V1D/k+qsiTQ3KU/+L+V0ZMDwaUaffK
vHQM3nwiy1TbjrdMX3GoARqtR3lTtBu5vhIbR7rm2wT4IWZFRz2Sz+smzR3RCHejie+K3Fz53dAu
gH8xMxCaXHJ5CU+WQxRE4ddXzg6+0s0ftleQKYqjU+Cy6BT8tVC0s0SpM3AbAUB8bR9Zt+6dRxg/
wvCvNe/ScMv9wyQzGp4nT1rT3Vmqhy7Dfsn4RQZSDfRusnF2cDoS/I6+KhUqlZcF99qwkSavTC6m
flbl29CQGnQpwz/NOQBuFdVOBB1/V5VHbBfGug1jLM0Xnhpv7YyTu9xa9q2dG1zlNMOmp6m/kS5i
28/SOmik/EF4QithsZwfpfnmjBvUbYbxZgByGeXeGL4mgPtKvVjZTvzizGNDfhVSPhJ8S/1Ua4AK
N4XjeQx/VajUHrWYs/JLchLgJVyc4TYq1+5h529S+9WvqDUHMk36CSUlJjE2bZ3nNCKwNZmJhdOP
80jo+JJ4mJZnO1h0g+ckRzhq6qq36JBG0rWXYmJMWMyAW4YSkOI8phs0UjzlRnQRaPxMOADDnxae
1G7CdlXT7fay9b2qnp0IR8BOIyIGhLO9ER8LyHuPQSdm9Y3PYSnBRzPh/5vbcxr9qsQ89dKf028Q
SgtNNLn9C3v49TMQZuNzBO5HC6iPpM1wUfjGp9O/lKOhLxxUMw7xgkeZtFYkLdJnkou3xJ15q5k2
l8BySBnot1gJ6r7D04WEKpb+UqYDsFnXcn6LVVPUbqeTznwsZUnMLihKVQ4MEYu3nsKvApoVZTul
1qTwJe+a/QFEEinP6DVN64Gq3eI9Jg09/hmI/3G0De7EFSY5Ekj/odJo1uWmQCpmfIBdoQtrHGbT
8JjDjTHukGvW1EeEqLwwI+EbOpIobnBTpv17Q6bGUDGRbWPn5Zdf8fwbz/94/yh/3QdAn2q3Aep1
Fe7kdYkNjBEAH6kIbU83AvPkFUo/ZePYYy1nK4avSwjp9SotdUOm60CISRXfJX8FSeJWTd+qmiOz
QPecnqNuWxiHigAWxz/N2pUfTzlaSOTRHETOVYZRVwbnIJhfinkHkAiz2qswE1xoocCBqocOU2XE
X479PfSMzZhnihWZuPS4O2Q1UppdUQ7yyluuavlBWhQF0xstCsXdpajeUB8JEUCquKfT1sv0bbWJ
PWj29mhp9aVR3nlcYPZjbSdE/IZzuijlpZTPcvoJiYT4nBYVnrr9AHxfS3+TzPQjYY3kYlHQGVf2
myVtyfbEEY3ZeD9oNsroHoHxj27sqFweC7dOlrqG8Bmj1Vh8pceUudl3W2Id0ps4Aqb42fvHxvxw
6q3hYIZc6sqKABswcX63vL5Ub7b+C8CRcPR0PEWoW1CUuka6Y1UQDjQPitt58a9TSCm5PTreIj1W
qkYGzjbBb1DwGAEIkNMtpWCVM2m9RuZZWxb9Yo3oOPvTi4v653PUOnukklN0BcFbaAp7knNNon9N
uteiVVB4MCxB8cgQ+M8jB3rFdAziizSVfoEARNv68aEb8hpbM85e3TiT5BN6sTfjoW+RviFOR2Sy
hGKIVUhutV8HNaClfMsZ+rQRpdmwJhBSAYPjEw3Y7W9S/0BYwU34hjZyqWmfTse9oHJNLhrje4j4
gmkP6aS1mDCm5ADhtOx+ZaSBAsaYfiy+ps7Hrg17yTib8JGD7S/xpCdrZiCv1f+1wAAC8+T6wIHe
QIgTJgqLiQI9VDe2/173X07+m4DLG+Cjq3SaOQfQOrfbks0zKLfT8Nfp5KOjAiDjJbkSzxUyUTBY
9KgZZtTBuHp0QvHlFiwyqL1B3UbEW9rXRP1W7IuZ4SsmTt+uQYD9nqkD9Fo5BfLTqf86e9Ftps0w
HgjXSahjm4/9soe9uMniq2Wm6wk0kPONjAFZlG3hJ18C7NMHTle89hf9QqoJ6kb3zzPDYnqfsGUE
wAr22u5XafsUPpcgQ+EfgA8cR35qkKFZQgh3ok0QM8e2t/Zpta/iWxx89AMcgbnSiBjjs/apaBsQ
p4Qr8G9sLisGf6aPmBhGTqphX5v/2UJ8DiYIMOD7ew7bjGyKa4DPHO3I0dkOG4R6abyS+PT8S8Kz
Lh/j4ckSSF+fZBLAASoI5lJMbBrp1qLhircp2YBaaAqx5FyFUvcAWacqftOuKiyNe3i+HmNywjpE
1HCL2CGoOcEKZRleEcZ37T6FHTVeCTdCKO/H6SIkjjF3XNhKyyT7g4YP2x259yRegKsW+VZF4NyR
4MKuG1FmOhGJmSNFR01TW3vZ2jTjeoxpDvI3hKq187axPTP4mpBURNKRKyXNnmp0A4BHFs92icIj
Y95ZRNXdbhEQkrHcaHz3GxbsdPzIonMp3brw1aenmHejmQ8gHM1m2DS6J/aDIl2i9Oqro+qiac+9
XPtns8oU7Vc7wEfW+5Q8Iqb4ZmP26spsjlbHL1fRaL/n7IYi59lMPUdefxB6TBErWPp4AGdfhME2
JHSf0vjhMQB3DT1yjeAssiw08+SYxMLtEvLyCNKcfGor1VcKh2hwAo5kD4iytXLxbKdPlb7CteMh
lBKiFbL5ATrRWAGRx8p+MnZ9jX7RpMiKvx47Lbwy2Oi1ZsueqwDz5SYYdsAflnTCawzIxSNHUkXc
ECWOnKo91A88WAQd1i1q4nWinZqOSCwOLm9+cBeJ4ccEnaardCXXIaTAPwYvXMrFM97yX9XL8JeS
NtfwYVwRkGGpcZD+tMvMECbHX2FiIvI/O079Jeqeaf9DZiDmgQAIkfcMXWUj+wup/Yzb93HW+MSP
frtjjq+v5GUPXHYDbApjAy1cLHR/oYYaj2PRU70A9HZkBwuyZ8B5w+CGxJ2Uine6Id0CaWR/ocvP
taVN1CwKEDB2ovjO0EjOaYx/0X607OnDm9iAh/6iWRcMgaLkJfR041+b7lKwFQqwxOQiZ1igINOI
GvEnCFxkLbn/CBVOiHkXcsbhLWo/K2y4mjdikOfu5dcIgSezzdSvRpVfjoWrIKL+EpZ0N60CwXIv
eANX4wgXC/uh36n3EBqPPv2pKoby8MRjPihMszQFjs1I5+9ngD5GJkD2VzY27E5TzaY2LDtnw5gw
Nu84JzmeeQEQkZFfR7WwG5bw5HyN2CjLrvJS+8CfiHZIIZASIMv+stujowsZE7Xs2oUNR4ZBxHPF
rCFAwSA8ODwEYjQk1XFZ11wSxI9EwLh9cSNHkASSU9bdx8829fj19fjG0KA2W97nqnhJLJd9/V3F
B8FP2QgLSNBfMBhk4Z7nS+zWandKTAuwiI/L/xd9020iJFjSxPVRXkc9puUkdCUE4d3FHv6wKEiI
NGIqABPvPbA84aecm0+VHCGCSDvmexu9N0NTY/71Wr5ILSIP2IWEC4BhlzbDOr+pNgcQEcJN9BIC
ri8zylxytTPnHCY7O3uNTN1NGaNtwAuYPgXqkEMW80kYMWbUYKlVROINHRzij8zjwMVV3QGPcfKn
0ZN6ncXgJNxjWBW4ayLcVsqr5vZqctaQ4KobhDmRVBVgLhcjp6DAkEDq5Y5KbIKagFVucfWuqu9S
dVDs/YzmUlOXjFVZ+pkzcc88/ZlxKyGBivwF32yaG5n+S1leptxODKKIDMpPGH5j222UblM4e2Cx
HIkUWGr/q1VABwZFQnBjswKSIsbssDxFJSuAomMGrrHGspZ3D3PZNZlr88xUSbeiBGQxm6/M/irH
zxzibAEX0YAfT0srt9CEwBLTkMfJzEtjmniRhqM45TnyhFm44BqapgP8FjMMMUn0+qjreORM2XHm
NPo/TJvCMzOq+rK+RuO/DpkkryuRR1F554x2tcbCy+YwV92waWD8y+Y/8ZagIk3sf4Y9cP1zWfFw
0z2boJeumdgHXOZuMuzDes+cMLXIlHrAO/AsEfY6iVy9lb+UmN0AxlPlKrb0ROe8I9wqAo0PEBGU
dLLTr7hIUHPg/3D5xwIhEV9q/+BHZGL0v7mV4WmmdvfV4D30RkQnwCp+B4Cyic29zAMxcaUhqdBw
OWkO5F995U2OLgYicGXLvDxgHEQdRby8eSgiOJ+bmHNiEJ03IfTUnyPZeU2+sfWdzv6Kih9RJwF7
dM3BjnuARxUiT4aVMfC64kKYfKus5+gncnD2cdBUJ3QoMtYjhNp54c32Hlpz6HchJjchLpJo+dmI
pYzZCwQBMyKr8T6PSYg9A/3DcuUeVEEnL5Vu+Wo+CgJJNOTkqhs6H1KNcYJYBhmVozEihhxDngvq
AmQe/0tsvXUkzEW/ofLt26Snr+N1Q1A9bP9SIBpqdOrGDykApWUGQdY8wIu/OEqFLJknFWukOOIk
a/Uw6Rho+UcitC56xFREmKBuoXE3zbP+lHEHKNo+I0QqJg2oLG8hz2Z8xMldSdhYtm29dyqTMKlu
lU2erS+r+GJGe/BEspMXw9pygZf4uWBf72N+j/mt1VB2aeQarGypxyK4dBsFJxPAzP1ieDSQb1jr
znqLCdEBJjBBIMl3YPwgFaddq+ZNyv5mg82bSmqwAgg9jaN7LDwoTxFfEP3nTZ7xrh6GaevMGqIn
YkauHYwbywUo9qrvdrGoXzA5oy+2dJHNDx/i3zlDClCY4oy7geNskl0o+jY7mTKc/LznfAsMxG6y
MDPGbN7/cRHW0rK+HHq1ggGcmxia0vObk87NytImUg2XSnmSYmAKJVtlOkFFQHlYmFGG8Gi81460
SQeKguZDjIg74oIj2i1csCcH4a1tsEbTZKCqB53K3QWoZsZFqqLhPcuog/ItwQTiEdPh9qEqy54D
1ujc2lrF4DR+uJZifISQADvdM1cArsbPZPjrknSOGCwkJl4thZjIbrIAejl/h/ouA/GFCCtvxHwF
EjNM8svjLpfnwDkn/nsTfhd9QzHb+qT3eAUAqIxLDsqSlJQh8LN0M/8bfxrMbureQI3a0AHQsLNW
KMDZ7rH3VdrB4EvDTVt6eIkmD9l2N36Lg7Wl1iGszjn9hz6dFTkjYoF0jXaXA55bk1SBsvpNtEeF
/fhhDs/KQrdN6IY2v3woMyP/1Sy4aXVentRWWVjTp1hUS8tY1+rVkXfgG5aXbOE7Wldfl47tMpca
43YcXyK2LU3YEZGU22t2AERPvHCPIX/4eCwzk9VN4a/V0nVIUoLErKtuwmGVE+ZtBm7F7Ja3n6pl
ESzGr+hz+K4HeYkrcGQKYrcfzQxZCcHe7S5nMaHygz+Uu/udxw1+ScR5acPLUD4I5+Gt81ky0aIg
RetuINcLljwOCIMUL34VmsE5hbBG8CrYhNSMn/8hotk9lijj+s6IAJ+OprXTphcq08re4vQ3rHuQ
Ue8bAPuJnTD7CqIfTSC7wSNEAtk1Dp586O/snHXXrqSdlEgnEizEH43PBcuB3rwl9G3PzIJTS1hL
hHrlw9HvFouTab0Jna+TnXX5NZB/ZHlVRXIpMcPKWuuP1NBJigdvFJk/KWfaFOnwy+8E6aJlybZa
z+hdPc1fDPWiWL6JaAhitx4CmYemWVJg5gosCQRFYlxT5A/eQzGTAWCg++B+IhiM2rESE6pqQcOg
7Zrjz1L9I13Erw9N03Clbeb8K4NwMrSe/wYYA+gQSTtlNTcwMobFTvhItz29gQXdO58qUoPI+DHj
T7+6ThMqXsarjjlZ9noHOIVONvw3z4h9sRpIGl5AfHZLokNhb2aOBD08VSZfffmciq+S1rcYHaLa
lmelfwyCH9mI01GB3wkH5LDWHzAKrYyoQaJF853g6/eJi/XTdjWpFBPgRuo5Wff9gJ6fWev0tPx0
qSH04N/iRkEMe1XKfS27JViMFWykX79igqGXzKfRfDl6Rb3NJWNRBT957DATI5JC0N9tmqUDMHoU
NJhDTkJbXgr9nzLSqEanmN57ITu6P8M6Vm+J7akXvb+2+rnIpcVPQRhVtxU+JpVsb+cJaLdoijNv
uaVezbonMg8M5W6Wu1FC97Vsm13WfVXEtWXUL0cD4eHoJimVK4SZfCULSeze6N4xfAgP8+4Jty48
/Dqe5nGBBBAqOdA/YSaI23WE+WoH6arz/ZfjT4Ui2Jd+lHwjAGDA/zC5T2vNC5iw3qjxEoRPHP6L
hkvq7HtviPF3mhUGGzahRW+twIeaZDNyysYmo74XKVfVuej5iZVHQ96CgJmIBVQfOo9vZPtc2iBd
SB0RzEMFkVFtkxHIoevPIg6MiTs6qwR70Z6ZoPPAF4WMJvnsF8SPfAPp+dWymtb4ecgEumgmi2v9
L9c+ihZ8V+7WkxStIhx+CNqIiGA4Y+Dge+9wntUiOry8S2wdskx7vYJjf8Ya+5Bb0v330jcoPCEy
UXMLih/aKfmr+AhdC1camZ+gau0Jlog/81FmvwjgkBjQuiSRJXUOUDLwMDH7NndWcEFA++1F8KcB
wMkYHZz0p5zf/o/3Ua/shTH9eB5hhVLybWpbGnrdkktBeTEq00hMDfMJxNSB/Jm90PSa9JLrjqsZ
B7LluhmMi9HKC9lO/8fYeS1HbmXp+lUUdX3QA2z4iVFfMDORPpmWTPIGQQvvPZ7+fKjuM6NqTahP
KEJSBVlpgI291/rXb5Sqduy2mxsxXhbiiLwN0DsBEJu4QdPkqE245ke49pnkUjfCvwo21gT9cjI3
XcXdu0rWTooPuF0w9ZzEzmivtW2hXATk0xGosMzrRQghSLBCvEWIexBrlxas4Rn4OSHsnCk+yprn
GFdJkFFz1Jl1MTVIM5poaiDGBuFEPZc+MMuFEE8HxDSYLHl4HlT70SE+YcAf4xESMejsLhOPDzxH
RLiW0HKwH08CrIoZFhUwbAqVAzA8JQ8nSgiV9JvgA5cYjvA2MqFzwk7HCYrrO9WVYC3Ers2lYk65
usiy7YRLk1IJvBS776Lggf/qx2fccZkK4aQR80GK5K4UN4W+riJAYJwkYRzcMVZbTFxT1IM7wQtb
hxrHajV7zRBn5jsmun32pVcIOZdMTSp3dNzkNZLRMtL0MaUzeaLVcfLOJCzMQFqMGVTbY3gIm1TB
DKvOOHkNGlboK4KD5ycBEzTTf6YJZy9nl8CRqzflmdCoxUjaiZjpePZbnn0EFJHVtjb2yRIDr3RN
PJ7TmhjxLadZHFCMAvg69XoJTcGAeU/KCoUqqDiTMkeXlom6Hus9qnd0wszX8j32WWhAjGyRTlbP
WCLsJAOqjdMUmBhsYvQesn72UQDhdgqh1J61vU2jey5wzWBgCpRWmWt8qBDlL6ph21zQjVq0YbF5
xLb9wW22oEs6IiSLvWYVQtuSvqquWvl5NCNnDFwHRjkaDaQO2ZmNpRHXwLinsbUW3MCQQTmLE7hw
2eQ7TQYm0JcaK8CE/SSspwCpis3g+czeHZH4rprsJ6vbOOvbs+9jxfxu4aadVmJOpNeiEOx2xB3I
BhvMfahW4E6B9ahyuEV4GZTZh2w9yt1SUqB5zyPrXlIMNw1rTN3hPucUYHeUh05KWOuC59Kxm6cw
vxBJgRNePctx9BxD5jB43azydN/ZEvxRUE7MuQq2Ruyc17Z8G3+yuKYTRbMfGRUNLjQiNtVpMg6x
1JycU8XWQxE7DsDA2SnAItUqUeMinUYJIu/LcKXKJgvsM6IFlHCdKR+N/l6lOMvdmWtLIYRs7TtV
ibYBgASeCrx7lx/Em5+vsNvAvp1jgF4kwxrPqSQfIGyHkOfBbbcv0ATeg/HIyHBgcF6xNdoB07rq
NOSPVnTrrM+w/ejkcUU4AMVaHkPzMs+6xz6gYMt0kJslXXbiUpgTH6KhCICy8o8DpuX+uZyO0pwF
gcNAWKmTq+a8DpWFa/koi06NQ7XnHmGCxyqQNTU9gwfRfiXYu/jpexa8SJjAlW9ApDjH6cQX56AJ
J/Phc7AOOKr5yrdOhqt9CeVxHvSvOt7n9V6yv/VmL4yNQBPgPtnqRZW+Wahjeg4jSD9rC9XtoxAL
hIQq+nAxNztvrcYUAbAQCdOdYzgSpI+q+eIpPOGwiORhIy1CpwiXNJLTgTp1dXxy+GALyb2MEDeq
Fk0WfH19GrfXd1lyJpGEkDbM9gVIjRJh3vsonRD75krPCP2eiJ1sQvTBUmOb9x3bL2MhCEokTTDl
XUOnC2bZi2Ak2fhEgz5YTExKDBle5WCndUsVa8gk+FRUhOjK2SgbBmaooIZrz5RoXParYgk5I1+x
EI11x1w/CG8TcDZQjAaMPU3aa3mERqvhUlY7OdRgrHzrGLAjoLg0apD3Gx7Ps0A5dDIgFCCj3eNw
cDE5CTKWSox2jlMSMg1lOeUWWI+9Hlbs0VMPpKYOyujJWLMCKaF6zTecCW2wAqSPxueqwkxyn6qn
OLk0eAkEO9Q3UuHoLHfGOQt7SVc+tUaY2VNJVPkloWMm3Afh3JuWRnD1VjnttsKiZAY0x4QCunqP
/yZNXRXeMHfps+8eVMSkz5iUKrUA7UvmFvk5Cs+fDtdPXVfbZFiV5LFh+1Nb7N3MTdz6Pak+WuPs
z7xVP376PhkqqA+iha2/JbBoy+tPn7st/MBmOoAoO62lG1N7bCExEPwAEPnl06tZZF02h4qmytJW
UX73+7MyZjx5m4LFF7Y7xbuP/t66a/ZaHv2dIcqFPRCJ9VzhcTsNqJkks9FOdolyBZvSOEg2xNrJ
yY2L3E3GTxOBk5kWCVKUkThzem8J6WVlQn3TGFTn3B0i9EIGFL7DtFYnThMsO6K0wGoPVwHU/2hh
2uHYwuLPmIjl5QrESBeOxnwnaUoyszOCFUE+q9UNX9BmwS3Li6OOQAu3dHPXwD8XXNGEJl5urzK2
CAEMv6Hew3edtbSj7nHqXnBHnujNVrucpi0loZClzjrk/C+VHJioe4gg4VcwdW1mspHEg4ndE3Dg
6HCp8CLQqrVGRGH2WWrYZkgQrzi+RpaEavJc+hop6dLqA4QbmHmBBeQ/bHI0833i0dUEcMAnAYeO
6ktEseTp6gNdPhars0pFIOwhIsIXpOkhYNCGEJZQty8qjKH+pGIY7hHs0fVPJfb9OYrgtfqUYTwW
XnQBDjccRX5S6MFzSoXodcQyEI4vdScc7vJpJGeHOgecWmVPt8OVVi76+qhNg4ipQLRejryZiqPi
tmWIK15sHjIUc8pqGhxEHGDYP1r6E4GQzJu3zPPoq/aFRdz8vMAvdEIuXI2ulqZOHa6xtmX4IJNs
cfXyl5+bjzzA9tx5rCR7cnigfeZOYS8Ya44IAUExWOzW7rlEke+k8hbWbSOf0mY9mI5b4y25Klxe
bo4fACiTGm9cM1rq+SGnF+lVGfazA/w64peV7lqup48WEHkITbcylz9iXAXx8MLhez9RNpTJoN7X
4fK5Vzs+mP1+I3cOxruT3QvkTBgafk5O5LNHBeOeyoGY1VUCFaVYjTfwGfKT+jnoO/sRjVzoPzY8
elX0bnYfQThvEW5VwA7X0t/LxrnKX9ICvtRyMjnsHKq1htlTUXVY8WFJViwzy8GvqsghnTuuuwcM
6aJXddJaB0yaEd+qMpvct96fxw67DYmh3rvK8ENBGLqOzPU003awQI37eSVKSgbAa38/VFcLsQZe
6iSeuiwTjBliXCQ2HgtR21ccgwt8Ov03wKGYQQARHEiGoOmz6WmMcyeLm3yDSCaor5VyGLQnE7cK
tH2wQyN36fHAtkB56yzfjP0mDZ60IV4Z2msmbqxOoSCvgsk5dbAjVKGCs91ElYJLTT+usL3FruSR
2ROn6dRyjWhhuhmpIQ+DeC8VdF1Ok59sUpsDcemVNwHXpOLZDpr5aAQz23oZKAQjQpNWrrup/b2q
vSjeCftX2d3k2j42NmG8N4In27xCYGvwqHgZlTVkZN+/ROD4inn0eALUDcs6ty8+sIoHKKp/MCsa
yr1U73RKZ/wkZHeNmLkYydAaFCf1oB5pA5AorEvpbhGd2qNOdAC6NDyPSsJu5xoNUQxdRlOfeuk4
jmtJuwvIMDHIlSyB0sYvffaU021lW0zTomaqL1rfWzB+npW3Hrqw3H1yQaWGFIltCh1Jxry+JAvC
CnACy66+/E1eNxaOlbFp/ZVbLDJthlP1BlvIGHZfBoPTkI8uJrf1eiJ+ucZj0B1GiCb6Ms3eBmUx
WNdMoxKfc8gy4bLqjaXs5AtGmKJ6UYOryG4jVlwMWKRloC1ivIfhyy54A4rdxsOk/AUcaowJ8Gvc
Zca9TkCSB+j5dvvu+jwJizEmoOPFwpbAmMuJ0xmIEvicRYu2DysHEK6wO/vlsUc7BVOzhUlDG4nZ
sDHsekKrSyxHAFalBiE9gqvwiL2B1/RoaRe2eVdiSq69H6HYQiOR4aFhIV303jTxHfJZOwR4svkO
1EJEjjM987mJh98xhqEE2Liw1HUi3wiKHOojxs+VvgfGGo0jGYogsGip8Lr/Sdz2v+OOh3nEDPYt
Gz5jGj4jISpDPkOfhUvT7FO3ns0r6Y5REiqRNDvL+JwkT435ObIKJCr4ZKIwdjf4CUFApaNsCEqO
xNNEqbOwVr3xluRw4rHMUI6ZAEN6TFjydoHF+tztHqexRaIms1B8TTkhofI0+Fe41KoHPRcXgH2r
PJYxsMheqzdSTaU9YXXZZ4K4hULfMFdsDtNIqwkw7LzZeKJyqZXxntQPdtURFMSAhv3b9zkMbKBd
a+fWW3JouFtas5yaenE9+AkeAbj984qRuuPJwRLFxavxcfK5whKrniYNcfFQAZDFlT6rOVZC/QDC
02N6pHQvSag/xJMxhvfN8YfPTx+STZI8Yf3pjQEZDQcjPsXyXRsx+eqv4Ubiy3WbjARbhtglIe07
yiu/OA5gWTVNbmZ82hRXnXf4uXCA/uqt4gHk88gTd3mNoaL37lfK1+qwsJ8G3LX0xOC+gDNtFVBb
6MjBWVvx0CstQAPmFZfEKft9kZIm5dDFsV01lFY/Yb5m3oB7JJjhYYSL2c42YrrBrN7N1ww9yEYd
82PZwefnJIR7HcWvaL+SGDL2kswdV5tuVuHtNDwgArTf037nMUri6gnjUVFWgo4NnTSikxJPAzaO
vZC/JiAYY7gyvKvWgb2twkQUj1/7VSClrLK7LwG/Y9Lef8QaQkOM3/xVCVxtb7X2bvHJlPs0mjSn
vVN/9M2ZTl9tbBOqNeTP1aYT7HeT4vLAMhmjNdMlNjZMRKhoSMsFzBmw0iTPBpIiHsNPCNow+1Rw
dLLYcmzQ6nSjyFsueNY/kZ8GFcjnqt9DuPBU93utexv7rVIS17igALRkgDjiHhj1lR2v3X0XHW6m
S0Aet4C9yIBsE1Ew9FsdU+3d2MNToHwG2gQosSEZrsy1zyPXXrL4S1cufbvA98T+Ank1s68ie4yC
c29sh2ZZ1zuY9h2cwQoOmLTvtasNDEpAXHXVeCzQ5IbfigwAmAE7VU9jenE/9G5uBUzad5Z/BDFp
01VMTdMAmgQkBWUfxNgypo7po5gDaRqURHylGWy0+FjBbMR2IFmHhA7GviMSOJmbkPQS5VQPwEXO
mC4RHTQSFBycA6FMqbcUcnh1aaNjEL4MUEeqCMBhbB9K/VBLkIKuKbQHDP0yBpSXKesFmEeqz8Ww
nczaKXp6Aoo2TP1Mc26VTMUfA+/syk918V6p50B8SgFe6RDt821E9+Xwln54lNDrle1ibFeetipM
HtsIt/i9m2LbcosLGJPINMGs2zUPJJ5hTMCxLMa+dqjuPQV9iSlLs0SdgTzem9XTBzFaf1NiY2HJ
5xabHDajAXTm4OY4Iq8Nsrq5P/1DjWbCmZJ9a7dfpQQ7AhExggSEQbwrdi4pD/I+COCOElNirkxx
DaVnm+0fq9mJbrhWQPWqnoemWw6EaVTfWpg7JfMSY1gx50hQHXaYA62Ee+2zRSOTubOMOgmznr0Z
fI3w4drc6QeWwSzPZ9R/aInyeM3ua9jvLpPJ8GbFDkEtRrEhtt6pOYsDXATwYYRuCxmM6I0geCtw
u0G43xX7oFlqBt3iDjGqkZz7KkGlNVH1nNR3crpzkzp5uNXJRyc4iE2drmmyhmLWT7UVEkEO+prt
zfZioGCvyndJXVj9xNOE7FLieWG0R0PApAkPhcbSstB7IozaKZgDRDguo31EWo31FA+dCxe+hVKv
rfHRpH3QyHVoIUgiBcHWZZo6Jo+SFJLBuOuZkDRohYP2VvPxRx0d5xzfqvYWRgShAgVWWPSN5rLF
QbtYtv0GMy4vdCLz3NhUPtQXCsoSVIAtHmI+ZExELfoe+97EXKo4P7TtTlKvefOe6BiG3rpqIw0x
3fmdgWGIOobzKT5AhK3VvQ6/xjwTQ8CApGPvxHk8CVhq1CRbgly04aPMdxYIc8nFWnb9Vh33ef84
SB/SlOr9HlsO+D0Z9KO80sI3uDqmjLEJMm48XB/tYZmxP6aIDFQE3PZTUV2GbZDeO0ALMGoZ9J0F
ZdTfeEIaGGuWCw5Q+BsgRjFO8sMzbwrygRFuINM6dt9WdkdO2oCA+e+uzULfxBhkaDC9nNzglfDR
oLAMD+Rnmkw7wu7R7E99ccu6p5QnpspxNhreJRMXRvT3cfCR5Asca03umb9x65UkgGbMD8s468CK
8MhpGaDPEC+b08jOhX8emzcd4xZFuZJ4UJvbbNza6kZLqxk8WbmazyAPESUjQ76fIF8M5nXrEeMa
VkMK5YKglxqSxCHHqNcDrstp8AztqZMvY/pB3N5U5XTqSuJwmmwFQ2Q5zK9LxqJ8JcbvqXcdopth
vk+PLFhs+DzpqIl/nBX0KwyLwNr18lzqW0WcCP4apz0CjYyZOUHw0kC1SjjhG7r/2AcXDV6mKhTV
Ac0vHmdeA+Pi26XNxuVCObTeczJ8xUY47wJAlt4idO9R5yHOFj2GWnGCCfgx17EotsrLMJxJdk0I
8IjeuQP4aRPk0DGn6WmsUMXBCsEzFOamsYwx2uZv8WBD12dci09DbhGmu+6INaYgjbx3Gyoe1Sh0
d5YrDRE3pRT4w5gusOeFi06oG9UzU46E79TozJ31KVLirXJPOPMmFbvdOrJvBU5buMiIzzJ9yhlT
mNBp5St9Y44JJJP1bM0Cz7VnPn0cbElB5zkt+kd8pGuEh95LQgSYi4syU+yr7aF8RyVwUlGbY347
TVHCj6r74jI23dG0tkFyk+0loCjVphWcE3HkUlnSHoDU9zD22Kc2rtZ75JiSkxWnAqzX7baN9Aiq
N4A+WeUibV1Hqs5Y/Db0VtmBrZhgbHBgyMJlNY1bEDtPC8dDFsgeoH6yDdJhe8SkBvNKxzS1eGhE
vm2TtxFIEkmStxo77BV2gf6kAKc0DBg6zHnQxJmcYLimHfwIS4G7ZGwSLwMMoYHB1Fdl0sBgaME3
wqNVqm9dux2XY7jhreP+NlVffEE8KCavE0Z6BUb7a6EdS8KS2y9l2LnSU24+DvauyndGe2KIgClq
NBwD8aVHNU/gqazOYXUW8lOeHuNuHoFTpVAa5zwjXk9GxLfiPhnJteO485fSuMJkvsyfs6il7WKs
5WHei4ikZgao3qzsPFjHHMQ/TE4CDBIer/bu4/00oqEGlsdn/7Ud19EIaWlF94NuJ5MvYXGYMnl1
kuZGcDWqKtjMuCwrsJdb/EZXjXnT4fFyldlO42Qj90ehHAj48cKb5o5LO88dEYWE6T52UNdVELSQ
SoH34Hd8HMW6AvRRcBQFm0x/ixNz5nbWQVQ9neFGwRxbXevFq4qFva1Ja7MBmTdPBbPvHLEcpx+d
F1wXonrZSZjydt+tdMa4S/MfB2gmyHwXRXnJu3gu1RaD72YNzGq0n5j3Qb6KWqcBG68x/1pGGC5J
ZQ2F6bPPP3MVXwinVrcxCrphQIr1rUEESL0vWPmSi/T+tc1fmhocmK8OJPtI4a4z1YIpFy1t/y7j
zydAhykmF2PqlOGuxnHL4tHGZtQ0aKxPHl3pMGNA0eOTrK1lheYiAo11T3hqqtEBGUBV7mLzXdOJ
SoHHGO/GfN0ZhwIoWhb3CPsQvPdw7FQXsf6eVkyxQBchQ9l43FLORy99/KSYuKijddOo8gey7xib
KCGQLDR65ex3L51Y2T290C16yyxIWjW7jo9ZVPWhNxQt0tuI6FiDU2JOhkDdllxiyExWCXnHCfjI
esk5X0L8+ajwXQ0RD+3YgPIc1h+cSzaZajx4xSnDJEnSaYmk1yR6hWlGo5KDWEDZA4WxSR5gNofA
DlZCES5k5kdyEbN1bTpSvbpVrTpDs8m7t2LCbmq4eM0Zk0PVbgGZd5x9LsB1TP3WqG8uMNgIbjOr
OwbwtFF+9DSgyXC3VrIqmxXpKhyKHKqcX34KQUOF4SFYhsqzPlAoRucGxxnOLUbLnnyYRIopVBFm
tTxkAoidSHRnMujm3Jz2Vw/O/sSzT/S1TzIFBYS6oUc+d8bTpIqQV3iF4XPDPJRv5vUno9/kxXNG
YSK1kHz694laE1YOYYqg/xwNLrz2DhDfgCDe+pPQ91mabDKkj9D9NoGzMvhH+6y9j4ikJNDUhu3I
7S+aeDLNSyaDZnDtFBAZNkCSRwuIcoyUtANZxZNNgMvbmnYNOQcS8uSSRChAfK8kcuHWYfKcjM8M
qw9jsvL0nFb0pdZO1FSwpivO3nF0NHZ7H/cK4B/fJij0bSwfA2PDYprI5oqHitvg2CX1zJLIHId+
WpIvzqJV68lIowBy++681zIAuoWgn4Ar245NAACZTjc4a+Fw7/sNjZulPUrdqRs+y+LNDr5cepDC
ILvA3KQ58o5Lxs/JD2ltDJ5l7hzE1ekUMwioWNbB1qsPsvIGDDZhYkRPPyjrbPq5q85tzSPmLILk
9iyVCrQfek0fkw4JsIiZCBOr8P7jt//4+3/9x0f/n95XdsziwcvS6u//xZ8/snzgw/v1v/zx71eM
BLLk59/579/59W/8fR98lFmVfdd/+VvLr+zwlnxV//pL06f571fm3f/56eZv9dsvf1ikdVAPp+ar
HM5fVRPXPz8F32P6zf/fH/729fNVrkP+9fuPj6xJ6+nVvCBLf/zzR+vP338ITfy8UP+4TtPr//OH
0xf4/cctDeqvz9+oa73PLPnTX/x6q+rffyh/M03ZNGxbV03ocULwkt3X9BPJ+puhWbawdf7RTGHo
xo/f0qys/d9/GPLfLENRLMO2EFkpisnfqrJm+pFm8yPVsGxNCEM2+feP/3cFfrmT/3Nnf0sbIuqx
Baj4SvKP3/J/3PDpG5qaZsm2KmybTBrZMA1d5ecfb2e+E7+t/J9KqWvDrg3G6ct43c9hQBew2Inm
myHvmFkOAVTP+lHgZy7eInQqcBgYJfzhsv3zQ/3xQyja//Yh+E6qJnRNU+3p53/4EHFg9y3G0tR7
C6rpeUakn7eEMjZiUB84soKpLPsKYWbi8NfvLJR/8876r++seZ2WlTnvjGnJUswq4ECCXxb5Ak7a
vAYgka4wlYEreqxJzZMwTzCp9Lmx+OvP8b9eAE0WpiyEJUzd/PVjWASWBzDX0Ev4c0nXVmOjrv76
HZTpm/zPjbaEomuyZdm6Yqm6LvSfC+EP19jLZb9QQzqcVKRKs5cyM7+WWsvmH+aDXq9lTW7zddMT
Femk3Zi0Ww0+oDWrPHkY76XSysmql1KvWEospGwvSzJsEiWOcjH764/Ksv/1k7IKFds0dVuxeEDM
6Z794ZN2omkjpTDZ75tyF1kdCRYJuJXm9Fb0b97q1+vOReGthC3rqqwBrfE/v76VpCkV8xsJyzhf
vpmSFW/twQj+zaX/05X/+SaqbRiaLlTu7q9vMsapkRB0DKivDbi4MOcIlJtmNR9/fdmsP102U+jT
TqKY3OA/Pck2wZm5JA8TIbJy2jElDzCsHscggW6WL60IjQmq079+zz/fKlO1FFOe/sUOp/7L7qFK
SdH2AYVICGHUcnNIqQipAHTTcHj467dSfn1Up3tl8t1klcAak/8q02f5w7JIYkMJOZGJR8FXd8BX
uzkq/baFmjYQteZOkQZuslNgp/ybN+bF7T9fW4svaBqaMFglf1qSWl56eVribSSqyUbANE1/bidl
CWdRTm0ZTY9GKqkHTzxylMCuZO5CWnwEvcbxbJZdi6W6HLxrZc2sq20LIsNCQ1OpUjUvfgez6N5q
o++SVVSowBR9btNxNxF9Wtl3+E53aoPEsCGeCwsYmPY187L3oUjIDPF6xWDbTpKOWbnih8u2TAU5
Yc2Im4enByQgyV2bJ6vCx0p4lQy+e9FHNwC/blLvKHcRnzaLetjpRRebB9NopItUKO1BGmt/1ukd
9BMr0Nsp4YUsBGAoi3mNFMMWsJTBZuKs9La1TBSXDCPJCNOr6o1CWlphXNRzQxZTMEUqVehc8oDO
Qe9yQdxsUvbvbWwBECIYC8yVK9c+KIKleVTnTS00MlCyIeCokvr80R9QXOVuaW4GBkBOYcufnSaG
GcEmLlGWYecow1hB9h0wX09iRl5S9ZJUsBxkjCbnhtFPIjMthkGXNCGirYD8l6KwiVg2IHQyzLB1
BuaFoRXoLBLG4m3Zt0c3MhGLZbppE/ZXgO8KK9JWHncCerxbDa9+l2DSX8hB2BMChFZhrbgVOcQM
DpVumXEvAPcNVRJzVVICPKUNps3q0Bgfuop1vlXiDqnhFCwldFuGFaGbaUYZRE94pzQP2qXiuQAy
zBjkBqezGCYFET4RyvIhqmCWjbrX7fMgSruNrJr0T7lcbQxR25vOB4vuDQEepVYkBYVufK3hRhBR
MUYAHg1tKKbKgY1JlBaYysxqUn09CKilrE//rZYzIg38KiM2NY+xQe1dt1JJao0DZI4iAF0a3d6E
11C38ckaW+MeFLn7mQ/NuBvy1HSauh0XFegoVilqGaxbXYboVadyCPatdiO/MMi5k428ZSXl7QET
QGZqhkJyIxJuBJbus+wPPAqmZjw2ZYYdqymXqyIJLXnVtHEaLbUs6Nt5XKZmsmrUKJE/vQRBn1S6
ZBsasaT7eE25GApYPNYjks6qYFAP6tUIj15Piz10CnJJva9F3ojYuPa33M3HRAlCVK4EuckZMvFo
gIksUoiMchIfIqXbxyqMSC+4JSOmN6lRuhslGhBs2L5qrTXIiLoJY0HWPoXcnI2i3YqsuueTy7FV
+M/CTmFHIcKAVOFWMKHSEZ6Nh324EKjPvLA2vruOyYZM6kgeJ4vawCCvb1p3HueVv7F6s3WEktMS
+AA0bWZoFwxEsP7JUnkd0r+idCBeMIQJUYtaX+RlLS+sMekXSt+LJ4XGzyoMx+3bajnmNkQrmgL4
cCK5u2EI3z1sJrfeIN/5cLzktEqg7zKcSkuDMcfIaMYK122Ozi1niptKkCJa2HJ2T4eteIRsl7L7
ZBn5lbVvOEGGDUWEVcIUO9S33jScrkvv3MR4IloWGYABesSsouG14bzGHWh3VdbJTailvc4xx4rc
LFuYUeHrpDX15cn0mg65HUPjUYEpYXg4dfkVHE0lSNRTP5gapsSkBlUVj6QuqTqT/Ua9q5ES3tqc
3CAe+notSYr9ELtfCUjRoGaHvsJVRhNvpv4ZeCI6azpRuAgzdp3kIuNkWsxMFYuYRZBdDJVtU3tM
K98hWptW/EUKGd3h13i1VFxazN5J8HmMlGarIgm06WvxRsMqCXhXNUlWhbjZmu5SEd8ZE/8Yr+IO
DSdraqP5A4faMqfu9ECBybDJ/XOHdNRCMO771XPvic/cekoVZTfE6ChCxIJlj/tRvAuqQ2etJB4T
ttatDycySfhyEKnSaUwxML0kWJSZ8mNpf8vWvfK1WWnAaLuXmOXqyGgt/A7ifnxVhZ8sC+tZyG9G
sqmwhxCg/Rb7lyJA4kaTeQLhwLD/YxGc4qBDzlgysbHrYz6AaokGNlek989N+VSad1VlukLciK0t
bMmD5AIm447rwYVPKcufI1irhthbGjBl9YzsJKM2bVL/3BTSTpZxhoaMVBAHhWcAGeozoWJcxoBl
ZLqh5pFTodEzE4wgVdzvI1IapW2WJLeugJbu8kC7hKZ1afbugRIZ4bgypzVb4EE+YEnnUFBdQrRp
qOLnLfArZpovZTquR9tRPHLCsYobN6aORXH6XI4W3lufHmP5kuUQ2jKuE+0+M7JP1qN+LQYG9Z06
yGsXFTs0mdRd2PE4rEdPAM9LsTorQh1DikjB5iW2nchr50qNLwt0lVY85a61VAN9h1mtAHYKTTIj
/PpN85nEdk2oXO26gPwjSW7ohLlMInnnv4w91qUB9gSBLTm27S3ynOc3rVYZfAR1JMCGNenqNasB
GCiHW0R4sFSwrLUIG0FDNLtq8NqZSBmMVRT7bG46w3SlhVPWF8o2b7typcDkEhUjQG8K3KnTrTbg
y+41brsMYWrZpGNLBjKWhvVo2uNOqeEJmkJbqjLuhcXQ9VdNwn6rFhRB8Dm5/niIjelTbEHEqRBf
JHpAbmHPZpcEJfpZLCCToHBKOOGl1zzLrrnMdKiSYwNKbNbgm0aNcHAYIdj1dvURkoBrm68WhMsR
K4sKPopZI1RLrQW25biguDkoZuF/JCYRyjr6r1p9M4oGcXDRwOBpvQBeA99DHTILDQcDhqCGDD1W
+yq3WSzU0ZaQLuPQQc0I7TCnfjA87CWTGvtbD4YMkRurwLeXSaidhgA71chvF34YjDzfysRtK9cJ
eW+Jh1l0lTcrLDnluZVUlVP39TgTOgCVVnfFR+lOYX29vcsko0ENoZTPcYEMcizJZynaajWOBeHn
jXQalR7SwEh4po6cf/LDYqyNj7/laQtdH7bWwGhTVazXJINE4do2guY+X1Y1gi3XGqCDsJaT6l02
dfApOhQruIz5zVU5Wop6GbSlU1fMH1S1OLUwzVHFTYlyPXtCEp59qTz5E6FINR4yvGf8mKFOLMMU
+1YKclr8zEHUvK/wEKmI7ZWpIgRCZa7KUNWQ9JF1q5u45+qiVwxM79p0eKXYxWvSFkgiz6rRvyuD
xlVBb2hiCm9gMM685JiL9GAG/taLXmysBklaDJWPiNFYaAOx8rBOkSyux5htvKXytR9hF7sYbfj2
RtInf2izvLdUp8JFBFp8xRAMNZnoZvc5rrKFgmDat9KDLpcnG0abnG+CIZ23LPa2ZXiJzMgjMoVE
L8QVZivddXfgK3AFFXUhN9lKV6pzGWQKqBVkEOpIzxD44WEUEZNAVfeMuGM0VIP/GGvDSZU6tl5v
blbaIQ+hF3gDBM1+JysaOKKJ/rmcJzH4tXUxrIAzMj6pBa+pc1E02C1udEfONqeaeOgLKLoi3+cj
ghW4nUxTHip72IwdRQW+BDWXZrRIIYSdaxPKF0o7O012aRpCBESpZIC3Z2dft+BKxV+l8JDPifY1
TaFembH/YuY4vw37kNyIvho/9LSEyOL66syXYNtlofJmYgKT4yqNmvnUe3jkYQVJBJekoEGC15rR
7XTnXrJqfDGsm1FwLjJkuQ+MM/txqibVJ1MMC0v/CupxG3gsrJpQaxolRpbashlhGiM41GTMLopk
l9TUslmtfCmdsss6cxer3s8rbvgufnLq5//l6Dy2I8exIPpFPIcewFZKq3TyKmnDI1W1aEEPuq+f
y9nNTPeUSTGJh3gRN4KuEhgc+Xb5V+GP+Y4kyfc6ZTTdwhvavNZOuvXWKlIhy7OS/qPkuYmtT53n
z7EffSy0Jrf4JcJUgXq05/c5tI8DsKdixZDYVNQ4bzYMGJ3WrPnYPK/9WbE6WA2fGy/SiERKEvPr
Uz2E/wWcGPkX2QWbOf/pSlqSjHybyZ24WT3CDAMbV+bN+BDT29lYyxsS1SFu5F4mvPiV2oYW/QK2
D4MtbxcuaU79k1AZU6tnndK9gy+ymi95UZ3C7GUoFvyR6ooZdJul7tallEnYQBPBrNRTfkX1iOq/
wk3fxxriYbIaQ3JxlWNDoQMvLE4LeqERrhdEaeU9LgKLtHSPnpdDbjf+29A3H0u68QKLXgIVHHWV
stTDuOK05E47gPfoz5TkldhBzVFE4y4IB8zYPvCLldHIUQfhkSsugzQNF/d1U5PjXzv+/Fq+GtJ5
InLe3dDhWPS3E7+1EOUNJftzsYHD6+XJd7NTO2W/wWzfnGDZJKm9C6ijiiBZDMtAVW50RaDd1RX5
6Z6+ipYxLs4Zg1iMaZpz/YlqjsZgNUhwOuWKPtTCv9dKfLYEwnKfyhSH1yq/JpgZU+4cC7h017Oz
ygpcEGXujvfCVg9G8NWPHv9vlSdmpyz3xer/iMW52mSH5JTeJpstAFlKdufkQJKS3OTE9rTxf2x+
125tSo+KvfAw5Maj/RkaDLaTe1OWWDGZYcucDcdmAYAT7buJF2TjJ58m1u79Epon1YP3By/wE+Xj
ayINRWuypPRGnjhpIPClRBs8N7/ZuFOWzGzi+jnMgyeTgRBNvOhUB899CWQ8rE4LDW6TGsA44rdc
nE2gJcPsundpaos8ir+ZaDIasRZkjpNvJsY1OzmODbl+v+NiEtmGkyaBguLuAp+6N+zNJGqD1Fpx
tncmIqypk5p+LSqqZ5ZY80p6DGtGYfy+cYvtzfLuRWe4qwfnXFFODqH4bpHkr8JpEyTtd+3XJ38Z
iaJrxqfMr6mW7yN8O/tIBGdnWb40rYfkpnV9crTz4BKmyZKeAnIBiqFxACJSLYI926NL09bkvZbi
VuTeTufluZ8d2Dzk8m33Ujt0FpCSS3AeTUwIKro4iyC5hJGzcL/rbKIOCCs+aAbKHD8TwScJkDvP
yHJzTBRGcr4Qn2WjvjIFh2p57ZsIgyxLpXB+9IT9z+Bb5yqSvI8U7ZVRjd1setXwAi03vKYTdVSB
5WzaJPxExbHujFT/WWa8ONIiGp5iHojGZjfbBDy4mFUFppjFVtnrCCt9E3gp5JDSjg9iGtxbL8hh
pXYsaNTBLaZKnBBqCDGfZtnMo0iIMyxgeBPJimJcYTaQwI03NO5R6XLfTLB+p5UBFXwBlCu3aV9c
6lHRGMeuzJ15wsbV+VlEGB86aR+TQLNwA5NeNNZxlogMcRKaU+nDAqy7FRlhhq+kyHGvMkRAMfri
zwJUoq7sNTy3QJIEEKUj+DVwiPL/ogkt5dGivD7MWL2HpFnnHtZKPp06iNmgaLlFc8WgMyegD6SM
stcpb5uDX/MmqKplLzHeWX1waf0VvqtPwv+vary7tb4lz98W7mcFPQWcKSTcuVByYA0llrYZJY+/
es8EpphyRPubdNy/Kc8KKQVXzU5h7gjz5d3KBk5ucV5Mc3Gi3wYzlYfk1IjHYoLc2suT8Yb/FtQI
QR6wuu+zn9b9z6vY2Xp4BhhsJTkFAinuNN3HcLUrH+dvU5ymNNkJIxlScKgkUPHFDHj1jxD14wg/
aKA4IZv+1VAN8BTXOYCSjlztSrDBgDYm/0ogdx0qZsGQUw1PiKblxO45rTcN+ciSDENKFrteX2H0
JVA94mbmIRRAaPjvmd8+ZCBE5NidFYmIpeAjIzSvrJ/GfE7Dhxt5jGDhOS9/tK3/dFjE+wAfeVeO
pD8j73GkiS3l0jPY3V2BTOFBBdMEXlRByqqD71Z5860sKTtMeIULouTQYiY9XVv84xKe3ZzApSAy
XYXxpc7c+0j+s82Pa599fYrQk8bC7DHsPTqeOQ1Zepqm+GvUGfZON/ht02AvSwbevJYUujdNftPz
1L+JTFn7uQrhuNPWl1UPDmBth9RlKWJ0Qal1+BsvaBGaD/YNzunI/OtRuVrU6OqcG2Q+LPKjOYQg
hy3AZyjxtCnbuVgx58miMOn6it9St9LAtKAOMSlQ71aNq/mide5d8mQCHZl3fYLfRnnqzmrG+3iw
/ltGESDqYh+fiuRDOfpHEGdywgxMWOXsZymOg+jxQsBjNEBEZxn+hhw+920ZJrtIpD+J57dn+o0g
N7p4ET1xrFJeqbXLyYzUCpDU3U1tK+F6xMOrmcMHa8RGa9Zp0VqwjRfTXeCq57ysZppiSjwgcd4E
58yep0OU9rTe+GRyjY7vkr58qrXoOYjoWrathP32ko8VaIrGzt2Tk81peGPEVeNu9GX63TZTz9q/
6mbQCMYat4Gf2ngpFMZXEFV+TC9O2LwXbLM21uBgXfGi9GZlbfOlhBzsU0WHydoNatfZTgzCcAkq
G+ice8PXj7Hf8hJEwKjQPllLJXfCge1Bjdp436e1z8IisT9thYRpXBeUTxbQBMmw+2bsJN8Wddps
cmfN6y01XZwKcl9lOTq5LrPBhd0LiS8/SYnVFw6BSRS5uybpGokBW+BMCsKCZUhkgrg413Vi4eG3
P2RvuqduaV3W/llBhkhEBE5bDEp8DrgOdJr1D92o6m/ZOuU1tkps/gOawWua4lBp21TsE02l5jIv
4LYtr9rqgEE4dqwB/kSe4RRFZXcQZR3/ObWW+NRLIb9YXywvpap45S9EHaw6qiniAqDphiu6otLl
deEuj5rh5d215UxEEpmnt8yjBsixMldvufeJl1lIsp7lnBzJ03mbgUQHkl1T7bI5e0vcaeRmQTFv
zWQeuTsd+Ksn1l6AdyGg3nJLe3vO3BjoVWJOJMyxoiTUgPk7b2a/tK3A9In7xnasYj20kIiCgu+9
iKl0KKe4PjFBMyWacr0sGS68PxJQzCVpYjQYBFZqK5JaOvZ2QlknKBdmln9pvd7bLvxqUASnIp73
WVrRZJXIkK93l4XxteN8eJb8JyIb7jA8sKMGQ1YkV8uzK5g9C4iLZc980Vw9FEJwCwM9vUnw1DXN
dsGTmJOxKi1aBNuwu0xqBDqfKk+DmWujtzrHL+ZIhk1f7JxAvzprJ+caVa28cRP4nYNCH5gDO6Tg
pVc2fpmozJnaKJg4N20o/tl9VF0Kv46+8hlxoSzZqzROGxxcPAf3oQ3cMYbUxnzoUPFsMpK/QerA
JsJs8BQVsLWzQvdP0jHJP6cK4o0c0APNDJlFDCrct7ze0DIcYuicg5L2mUST6UtBw1veznhuCPKJ
TIvn2MnPEGcd/SHOhI24nENqvWWNgc7P/iwOxuOi1wfeoJrPwr50XYqSqWlx0HPv/IQz22SQJDF8
VSdHoasj71aq3v2Hldhl3jZJO5AUphro7xjXqMRuBtJJ1h6WMGFzXLu807hMNW2Z3BvMXltVRu7D
NK87qr6viwgnqZfAqhn1riZFehOdMG/ZKjinvt5lS2z+BK3iejzPlCwn0bM9cAR6TZW8dXX9Ngh9
4jv6IqrmpPTwM/vDI5BdPieL/EieHUZcWKkEmRe7D1XZv5ZLdXH66tAnOHO7onifeemAoyyov1yp
D8LutouqcMUy1r9niZV9y2blU4l0IlPpIwQN0cT11iZinXV0/Y2UOIxxuYoyqy2t4/2g+23vgZly
oN+W3KFVHlzLujqMvHy0IKXVBC8G+FLfNzUft/cyFu6XVRfcoeWxmSg1SzusYGYVKo13GkOqEsI2
+8j4ROR8k/ivrL3r59gPNyDkVHVoFYErBtYazjDtG8rfKwLHFGO8eK79z5v582P9Iz/qofH6+qta
USTi28RII5S7SGtbjU9ljyp79dPHxoM69mgrZiiulrcYubzObgF8ySB/lcvFottJW/clNaDBbaA6
IvszOWCgnnD1yvQxRTH08ILy2NlyI4uSmC5rbnPNJFrTf4Fe0NBW+CJnQfFM99J9u6ZOgaWF8DMV
TMGQOOKnzVpOMxXG35kEFvWXVmbNdxm0ckq74iQd9GQJ2cnsR1QrUNoFeP6ytk9sXKhBYeCdzDbS
QOZH/HB99Gn3VKVfPLTYPP2jynDHWQuICM6NB5tmYFOycNRO5cHInwq0bIpVuJ9QADYt3CEHv3YD
oKoNnhd2o87o7guUWEsjPD9JWJzae5jGv3ST6GoXYzpeb3aw+7j50vKRM/N89/rXJUjW6r0DXrSc
ASYDXa2TY9C+piOFJuQCGrFPgQRCKfbIQ5KCVN+BQQPLXlX9lOn3lgXZvO8kvuZjMP2a+GK17Bo2
/vhhOzzq7272kmdmF0KZjTicy1cZMpOwkFTzS2E/sSbFSFrQ+HOnCe3kFAEkZEWCk6L5wPxU80dW
PnXiOwpekDeK+aQX7irqOiU3rf9a+MMrcHdh/ZSPHLIJAYhAHsOWHUDNLFxhQY6OxmuvvjkLCbDd
+V7n03J6KORnhjXfDx+b4U2xiBqytyhpMG82A8TR6pKACqy1++XHsEk1QawWazgc+3jaCX+i0iQg
oe1+8d6GtNKSo/Lm4AXo3m+kStz1XX/hxHCb+NkPP1Jyd7MLkIkn3k3YZ4No5U3kcnO9VALV3Xk3
/U+Q0N/R/aLMFtnHlL+l/Y3OZEmPyf91/JPt0vpAv8m4IiVcNLXTBJgvDl5rHJ7jEm5Dn6PG387p
aV0leQEb/ZjMlvOvphCnRJjn0p/ZNDOVOKfN25R/WSlXI+ddsWjlfj6BddEkl3qPcJe9hwwQqy2E
47besPs4meF18R5CgxVloWA3POTBbUTWtdpt1sgtauTGmd6wJx279E8wEMq/7y06mcphk1JQ2eTn
fqJ+472Ndqr8texn276q6NVfMU8sSsPxLlj8rbBo+f2zzNnB8tfA25NFs1iEiVZGH7IsT8ncnJKe
1Tomz2HFl5Ep8ZJjiWqU0fgmmoMmAs/7A7n34mR/IkNAvTEPLpNA6/eQjcutM06bGbKH29C/Vu3c
BGtGfElLOIWsbFPSPiMRQK5IhXeAadcZIHTf4/ApwEAN+mlWe18OGyX+8dugVHNNsrqnwYPQQFmU
/VYV+8J7pUtrxvk2C+vecbYC83dLLEd6aC7ttwWc3idr4oz/FVhMCQNYvHEyFIqx+8rdDxtNVDNa
EnDepOarJNftAkWz2U8NIt4iSmJgxabhxfsGmE4K9h3pK5yxXcxYENjzn0YFpT0r7L8t2sqSXVX/
zct8V2cfVlMdBnUW88HBbh4P1Lm4Zu/iJh/w77max7DhTKHUMTQ3bATEe6l7d5j+kmJT1V+e/mP7
z0nzieVlP4RfpfI3TnBboj9cvCuwjfw4+seOS6805ObzraVAAxUvMe7+FP5xCduyIntWlzWfLzus
7dTQImOpCW5KS01vu1ZFdyl726k4NoHedr0oNvXoAfBr9Y6L+0sup3vqVWr+AlwKT4Ftk0T7Z2WI
01HUnJW2zo4ozkUMbNB+cYRGHPOQvAE92WUEcTaDklQZwiJ1NdAeLz48AQisqdjkWfZ19FMgktOj
P2NFVgK1iqxn1qOcTwXvL7d4qFqwC7gNoJUDaY4517V1jGD2OgyauOj2WB+oP6D3Mus2RkwIqaQX
u3LXLcw7TvbSzO65Zk2Bi4GvphvxIpeTc1eI/Gn0/owYHUnnp7sk+otNmsvyQCtWkT+Pk/c1jOIr
lSCOuxmH3WwYrSAqLHBZqe9RVvGU0HOc4X1LtL9rQEv2Q3+l9+U+cXwCrew8GVyvw9JT5gFblQ1a
xsiCyisfPEEYKkYYRS7bLIbV/0CIIe/ObWTfK7wwtMtSu6aRwRguM0Z8x78ZqomJ6CfulwmTv2JW
I/uwoNnEcHl3wYgtpYoUPpfe+2cmw5zQPjtj8JiHHAAl2BiisNy2rS0WVra7xaWTq7e+08smcJeF
CDcvL6crWRdb7b5RxVe70G7s8TCKJToHMcb2FovPPst7bBW5vDpFA9s91hBooSy7XJC4spzsWZ44
qLkgM6OBBt8GffMSRsmpddS1yaPryN/RGhdu3fqok4hYUHdNpvxfJ/oTdqGtKdvLNL81ISWhXgfW
ZzB2elHJvDy6YdE+hwXwEO3iAYloA7WRN7ERTMF+Gb3itYmzWzx0IQfdcPXBeseuOhtBaDxWffWU
x/ajH+H36TLnOeiW16RvD760XlTrBfS11Ja/Rz8ftziEqL12kGxbt6DcJDenxQdfPyxcBfJcTRvb
Ht1bR5hwR5mdz9iDwL+xsf+dwVb86Gq4uMFjUJRwDBGjDPNjtL5rq8U5F1EOX7KlNxsneWN/LY3E
Mh7ci/XV5f9VLrD7gfASt3nhPU/5pc/FLow0b6KvCGYBoIpSV6ii/VX5P213seEXOuGeavdpARNM
LJ1yHVk+p+GTC/Qz1ytiAszjOAD68wKi2vmfXuCaDQx+wPE/8Hc1Hv46W2N7lI6BUIA7kWa/DYIJ
zwux9I/BgRJFA2jr3tvIoDapCtadJwXQpuCCLLJz4/6HVZdxDJjf0twLPpS+pcJF/KbZR5Od1rXS
om5xsBGCgdYi8HlrcjAIT5MzU6fxXJiDitCGFY3U/KmnhNrdZsejYlEuio0uXS5pca0rtoQa4PFb
4n0HVnU/VBAD4l1ml5ulQBigJje+Gysqw6ZrU4w77WBoS3ByjOxjzKm3zhYRGDGetAnvMkrs8upR
4kRbJ/6yYVlNnjDiD27YbnPkLPYzdJWg+qyac8b81ow3NogbszzF8cXDKxrTqTLtRlK1zfgkxckq
2df8XVi8LktEjBwsLJRQA+WEA/RxiK92+CSca2Q/DP55nn7GahsW+6r5ncGbgOjQJPXk8g3SsK8P
2iHg86fjAq1eGVSC8erh7oCgjF+XqxYwABe3jwQll4M8dOz7SXiIbDtr+puybaTjjmRgX3qsfswe
YZsV/aNbZDTheajxB8c4fNl+Orb97fJeZRgDJJf54oscs5jOM01rqjlUHfn87j5Pv9Ie/Ak4lYU9
bYnhO5W0EDS4xIAC5XSX7ev2T2mQLvOjAyaw4s/FZN6Fj7bHGE1JWuiDndiPSLHZTB9MM6JW5/qh
GcatKL9IsLrJvz56SWATtM6j6sxeGZJ0aCtY3PJjh2K6uNfWp9ndTPrI+nvbNPDz2x1deGzqADWB
Ii0ShhauhJ1DCVKWn4uiPyEl7Yzt0jsZHiZ3uWeIiVHtouSVFUUNIS/M6bhIt1FQkFPcD9D7mJgG
9zd1D7bYDTGxJbc+NNSvx/k5J5Xau1ChfvT41EsWeje1RnzTg29qFhQtLjo/u0WBepYFPIXhRGHg
NsROKnK+6T7U9Vy9ZmFzUbSSDyTL6+++UdcqPRXuFZHlKQIl3RVHFq/3uvuv4ozNUxRgkqxzfATc
TDRToCzxaCLbKDj8QXcMyaVEtCtObxj4IDeCkQfP1g3QeK+W/OsW0z0TSOk6GI+dO8f/OxD6K/hG
zvzK0D6z/i6YjyNDQRWzIweAfMjaY9KIi+bq04cv1br9ltSYKbhqbiKny+AoFqFTs08Ldm59+iem
swm5GENQ9KxwGm0LQfE4pYpNnn3n0j1Ug+KibAu67ij5Ps6D/eQO4VNKPih1q+fO5yI0WNluciC2
B2+BaimgmHF/YMLgp5sew6w+Lrb57KWih2vpnyPINFXpH8PZPshV2Evr5mVu+31Z2B9hneOZYkdR
UrHLIXdwQ/+uWp/qtj1VbXqyNOuq9HuRknF0in6WNP7ndfGRCeZkjSmf5tpZzPcwWivJso2xqSsz
Nt1kE3HOlv93n4htEyTHSFOyuZhnPcHXQtkmvqa7U1/FMJiT/Dmck+EeyyeyAx9ARnOMx9sjcvS9
20OB9sCOEi/98Rb931yqvcltCqwntMvkZRim/0ZSaWIut8kaUvbd/cS/79pimwWUqQNnb0I2Y557
NXn24MSrLzQ8MIAfpyw8mzjGaTjRwQTNoCFULLp9O1UbaVYdkIZ2vVaw5YeiTJ4Cy8VusRy6EgY6
64VbRMVGbMltYBHwldMv3iyUUk5tMoQJvRkLwUa79z5b8FttSLmG017HzCdrqf5ExF1FxFWIZqy4
wzMU1+O56KNn045XTX9Vw117aZMz++F9wuIkovlIG4rT+piUgyWfKxvvV4zaXngkGTNQJ2EDZ9Ei
4Bwi/nqaLgogZ8O0X6wVeeb8ywn2iaR4ROWnMK/CU+dYEPunRrC/4OiYCkXVsUepOKvi1D4hsIBC
Ljpyq9VnXubAdWssWy44PljUfdmzvKckyNiMlnA+Fuod41BSvKnYTGB2qji3gunir93xgyhC8tBr
UFN9Sou3VmIt3V2ClSU10VWwoZsj8RAZ9RTPNBUFXPTo7JA1gqwDxxeZ3bn51KHFAR0vQ01QtP1r
53CI/SXaLVa1Hf14Uwz1xQrTp2YGz0A21pEUjyP2LjhvrMRD2bazV52BMMShEjBMD3EDQEjkt6pJ
tqiPm7GtX2JldlNkUePgnWQKEyWofoskCA5xiU87UtXExs7bDWnwMglBiriLn3XLwJgtxMHVX8sd
iInn1bFOKnHwQoVciiq2yWtAxq5bUyUchff8S8hNIRtknk208m0+BnBpvWGnbKBcFl28Ac5VOCUe
KeoWGk3TW/i2bFwW2N8xyJf5+4KzLV8AuluKIaxaF2spj344ez+ezVdhmX4ns/4YeucuDOxtVsUH
P+9uQFz2rXIuHWFeldR7v493VWefaoUXvE2eWVQ8S+w6wgXKUFhACZJuRU753Aotlh7GZ7UezOHL
oKz3KYj0BjLPkBnzwcZlpEb2rbbibZ7HAbl1u3vKrLI7+4a1CgIrXo/+UbcOwq0uMfvCuM6St97P
H6KINYapGLSCcITSbQX4cJb6zDfkScjxltQ+bzr1QB7xPRbF1h/SXZXyo5DLmbn4yS7FNysIWkbV
LSRFn9uQBvqMCE66QUj9iCGJ9gDgqhDiS13uspB68P93aQ3ZyLtfP7SsD6JwZQ+U3aNV0gBszSxm
ES1c194tkd7K4sa5X9GhFb4bnV1JANhwXuKD28MoT8cn0XLIyZaeY2vYLC5O2MSzTlMd6rsqGQ66
QyDD5v6qLeKWRXcMoBsuotj1bnzwsM11QgGuIORQ0swbY2IsIM0lXrAbxh6tCl4w6o+L0VPL22hj
MWdk9OfuMbWbpyTXhEx6JMbsO5Kw8Hlnjcx5yTCB8k66t1a7PAAoSigTmvSLtM1l4qeA02aXshLh
r2toO0ZuAr4wCcqBwkph1PB9vJIcm7I7pTSVy2n6O3Oc4qGBQMhkpOIPyvowhDeXkPqMavAe6p6J
zFk+BPgtu9e7aHCuMlwL5aq3zh/Oklh6KXpsJfq1i70XW/2pwuSoJvlb5g41Lvk2dEC5j5ptbGH/
Q+Xdji5VN77gVAcShOPmbkgBSszDd2twSAWZ/mo0Jpp6qKpjCNibH8VB8Y8lwpdeABdGEW2q8C4b
v/0OAtDdxvwHgYjxlobvYd2u0x1WTvlHgqMUEzRbcrnagXJx0qBA6xbqEevvekgxnKBTpP5zbMju
pDCUOCfDYL6PXPeRO/BBFrTreT1/CR4H1d6ITc2o3x0ZEJ/3Uxa+8XvAL2QNZdI/lQqZBxOa9yDR
tC155KI8LJq8fdi7r1NhEa2P3qmy+85s9TJ55mCP/qWxJ9baCbobPmaHZw16DLHzWAMStK1jN7So
xO53loTbMrSe3SXO7n13PJPA2MvJgzZY7E0QXBSedAZHbIF5QgDIqTDgpr+zsjYhlzAYAHlaca47
my7B2mfND84CPljnmwExIS7Lg2vU64hKAHXtzfNxxPo5OXTh38/xf0N+zdGjvQD1hVdw+6/rqS5A
0h7c5cHNGKz5ScCWSw5pXfyz5cw5Q6o7qHmk8V9Ijw1ptce6f8IMwgt/tD6HeaihkGUvJS/eC/Gm
X9NZe6shc9MFBxyXW8IVx2oIfsth1ltLF8WO0pZbR4ZJSSCqcMySWW+W8bZQnd1gH4x8LnQpf86A
2wI+e5anfJvuq9E7+1Z1tjvn0tYjuLPC35QJ/CL431W/+tqcD7aMKPb64JfgUiaQKIXz3yKt14hx
YlwfgarZh6TcWxuUAJoDUYNjhLlMWuW2DvEiLfFT5SuEAut+JotdZmiEVXPJy+jkpMMrwLijjNNd
4Vqv7I4OoUOHnZH7uuA9UBCqTxFpRADaqdLHGRf23ZxVjzz4vzJKqRpehuHgZhlgRN4kxrsmhXX1
0ubNsopj7M2/bPJW4y5jYyf9L6XymxyaEwoK+SrZxeGj1ZrwH16h6CFgSckvyJ1RJCqhElbY70Oh
wxrw1komWJqiuaY6oG1BJ9jEymHd6SZSvrU9TYSWnwKMcEV4dsUArLGjZjCVHYThVLPQvbMHmV6j
peQ65VfuXRaE1m4pxuo8FIV3axlP3sI5R84csc5ZNsPTDIkrxmsws77Z+wGFPL33krNovOuJYG9n
fXMtt02f0rh/DzCtXaKgAsKGuRTe0rKCEqvAechY5bIqM4hMvcttiIOxsDB5Z/6zmkKE9VEiR9Uz
knMhmmbTR6T8y7R9DZa5OfZWz4LUInpGJCdZiNYvHrUr7di+9h4Y92CIWQ7mfbvLl0H9l2gSFVOv
quNAvufmOD2NUhZv4WXszGuuHBsrA0AgFuPhIWtUdRprGoIb3+7/9i5LwsjW+uxZWfoRpClvMw8o
D2VRZGDuBhWrGkO15H04YEyleRdsZxaSs9hEaKhwDez+OPqBj/u78LcaxPq5lLQ/aejNFTUJmAbb
vz6X2aSOmcDHu5gNVolXSGEPm/d53Rf1th7FTzcQKBtEyIHaNUl9U9M4Enhqin9pFsDqz/UrQDQ6
mOzMOrpzZIOVStaOFiIzdC43QtqbyGMm8AgjXDFUk/ZonI6jGTMZywIPVHhS1ucyScWrUuUbBYKC
i4xvvxB4xFiixu9sLsSDE7bUOjUmZ5nCTjHXctp2NdZd10n3bpoYmFty+Jz9rDgaEdd7b32sWPNP
7aYhJHXttQbOuiBqllh169AH3tbV0bHo6uBOjV1PTsS/2TJ7srKOsoEuwGxVLUhHhBzv8VeAu4oN
7CuRd8TGzLDpbds/cLtobmNTOPfZmNGoXvF5Si4aFdUeUXX2+CFGUTufhV8tBz0tYIUWeHP9LJsT
NCMuT5Z4IqlUbJJ8sM9l0ZlbXIbuUWK5eHCRHg952vmniNKVtOihK3fPuV14m1FOCl5W8pjhyT0J
t79HNuTtWYWfphWYsQ0WYXpl3m0Bswa9XTkgSnAfTAdpot9wpGCI3UW9w9rCQMHnQfDA8rg9CwIu
aBopTIiE4uU+7DeoPobWpTjfaZxMJIXC4+zH5StjNaT+DGqQFTwTEOMkLyWvymCfWtYjP2KM+HRK
qwlT9ZI8ZIs8ZDJ+I6f0J5hnKirL94r/zVMU0bbp/NAty6M1n3tvDO6iaf7OMn5HDDFjSahDMZMA
P8bwezdoHmblE8i3LRIaPMSR3ZD4UQWAoWAvAjQQQZEZ3yPeVQC+5TmGoVfBpHditt7y6Gg6xso6
2Dd6rY5pnYucIXYLfAq5sR4aY/v4K+1T7n+0kmcwwsEmM/eS2GxfKRkfyU0KdO5wnXU789Dpot8Z
Y77XVOFQA+jR1BrOlLLpDn2GVfmMV2aK1AMdqnET0eI6L4z6jnPscXfFjjmHKw2odiiRY9MfiQvf
hGPm0zuc62NJsoZl+kijIMmGsajKJ8xFB7I23xmqWgA1t3WiAMkK/0Te2yx2k2tU4OMRM+sXLil3
PvWcbF8pxOVNGmumPUtVGutLcw1HkOGT4iROUu9IEoP+tuTcmva/qg/gBM/6GyjP3Nn0H46cNb6q
if5CNyaHMGAIsaLHZGn+jLC7QrWJTHz01ZPALM2V7lQa96aRcAQ6KC60fWvdhjDlzcUEkUYsdLLl
fonQfHWy98q1NLMZDT2jM6sDadnJIffgUE2CSIDAtbLJfPZWnjt+6KjHFF+dx6E7k89GAk1a+k3Y
XVJL57GU6JhztPEOcok9PKAs1/LGeCwZ+dkSOYk21Ah/yXZ6b3OQRrga+7UkyiKb2lQgWW1Q+BAl
RODeTK3PfdS8Jj5lRR5qWW7WkrtOQCpAhvU9gGsNsjbiAtGCHDEwaBrxnFUG0+H/ODqv5UiRKIh+
ERF486qmaa92Uo+kF0IWT+Ep+Po97OvGxOyoRRe38maeVGiniIf5vRAz1rachndW9AWik3WsVJx8
HE/4c+L4yOmoHTTiYVnn7LCIHjGUvfwfSkS+vnZ0mM88tuSltK8BbzUmwii7crCkV0Bpu1GDb5rF
5Yb3+tlNqr3lxBYrpKhnEWnSCmV3+Tax8UZ2UbFNe/kp6IGIMF+nQ/IXCRocO71dValxKbk9DDrq
cO0xr6Xsxxr8wqBLA1noX6E2370y5baU3LXBunvszNHwNH7wlBEzH7H7TkCko5D0NYZrrtIlyw2r
bN0H0etDorLI06ydnMJdEiNi4DUJZiMfb3EuUSM0eJPk9ZDekfrgpae7WaQ3Fa3WmMZXHa9e54w0
henDvs9wUpiws9zh1evzxzwPN45QbOgCmtYUyVsusFHZLvJHmE9ilaqoq2lFtYErImR8Qzx0AThn
tprfiJiLRX+cp7soXZ25z0M15hng/LPT9uHqNNU1bhGYZZdz1JDmGnGq6gZDH892uw9VhhIresl1
+NFljk6tljDMhoOIlINhUmdljvrNbKAjy/YzNONDNxhN0JvaVlbheyrwXqs1r80otgKsd3hktbuV
2ZE/9NOl1mraP7Ph7uEvZbDHM2T2Fn4FOT5Sa8Lc4ChetEsEHLg8LIajyEb7MMd5dM1HDztq35rd
2bQB8BpmHz4Zbj/YPqfxvO2EZiLn0yKXOTQlpHqHHwjbaaqnF42lQs1NnUBCJPx6VHHihG+WNpEs
y8VVgAUMZZidetH/YqG2P6aw/4mT6T5LXAxyYuIqx/buDlPE+Eb0KO2JTxgwexW+tgvUY0y4ktb4
dDV0o904cdXMXXpj4/mbJuNLBl4jSqJLG8//KtkStyXJaeh868rOtmigK/lHUM+9/NJsiSzcsyFw
Wyx6/JSsNeCQNbz6LeDDhm5uSxWKmJbTUSQnLmaAGPVUUBzmNdxslSGGeZQHTdb/M+wlpUwSwpzx
LSfeB3tBchdTSQQBLlkDd1dtSNY1pnYZYVJ2Bsb0yIhukwWEqS1/LPZDmB+sj0hlUIWYXOA3JbEQ
O5iJFKegZsPV5NauXITrviy2Hib8bcmNL9IVFpzLFDWbLPJWiSwWcF9inxo7/OKleRJK5+Wo0TSR
lxXEZV0bzDeO+2pVNI6zVjivsIe7TUcLb2Plt1EloeiIcZCBORBU1A2FTvEIfyDvfZpWq0YcRY9v
ioAZbFjuw59zZnPDk+V46dsJILiYYD3NiixBYuN24SRn8UGMOjsZBVcjbRDT1p6n7tBwJnN3FJRM
WvBbc7tVfh0ZdpuZy6vPgU5okvTmMbNIbNQFDvw2Y/+dNfKzt0Oisj1rhSbU+j1pkcGfeq6kk2Wm
+AWHattPqss30G5fFNVxd02W3fMlzJDCSQ8iMRT0KRWTi52+gUrYJPOU7yqPr//oRZO3Em1U7Fp2
w2HJ0yuhf01A97SI4NwUu6e+NuKLUxd0UTt8a/kxSu2QDSmVAa46YcCPNdRMtFXCEG1IQEUhL9oq
Ka8vnTW8G1old07dfUq7mi65stxDT/DDIfotzQFON54jSNE4y6Ska7Af1149QN93YyKgJMubDsZw
Id44+zGwZ6eqlGjjRN/GeV4R7CEcVZ7SMn3mTOft/QexdctC00Ff9M45WoujtCeN+ESBtAtwbk1Y
nNXDCsWxok6QUTjp7XdrYJajtrsmszPja05QyByn9gtUR0E4wFw+p2ymoenNnmlSnGE8t6DcXG6/
rkw/PMN5qUNg/3b91udhGwiPI1gYLkvt3H2zQ3nr3BqkhCje+MqhXKvU57LbeMs15d5iGQKdMeOk
Un3V+wHUw5/oOQOSdiKFO9e7wpmYHd27VxuBVfbnJMy/rAb0K4oOA3+s7wAQvDl1+cb2eW/gRcot
ddexZksNb7fs590u2aU9ZYodCQFIq3ljqLyZQpWBoMYzpGNFuLnlhJF2msVfNtVZ4CCtbonMhmc7
KiDBZuSInJrBnCV+HqfeEyheJIEke6U9w2PcV5NA0UOeZrHUqLZp55fcEPzZ1TitzW4+z0o9bVQ7
ToIp5Insu+poJM6wza1qH/MuYP1gaF+zR5G5lYA7raMFnzerx4Y9TsRNRyTbItR/icBS4jFTG6Pu
RAZnYwSjQtFFeURbC4oi30f2vIvjcVXWgl699K8HINrwPMQDiTsAfKwsDbUJRsUnGrOKsq8aj0h6
mMW/hF3lxDWqs0WzxE7XaBfWihiS4ucS50mbGMSpTLj1EGZr5ioU4jJw2uqnt9PvovDH6iPVlMBo
WQXbUMS9DfH6VQFmwuo5J4fWPBUgo8Mcl1XyKixygd+1MV37GF+QCpiFF4POW0IXMmiwl6Q5808+
POXDFKhIcbL7m+q3sAJ0eGvYfo1WS6cc30GGbzP6rXFuZY7cVLTPmKD3iPxgmGT/Eb10rtiq9eDb
bA/IVq1kDGU/L/dFz7eVDWkIuG5S9E26JPtIuuaXvAnK4cdOw6BHsZonhCj7pk9w4u2PZhlVC9w/
4rmDyNqhujYzGYMAq/GKy0HVUyBI/VL+zNcM7+1qhMVfFDSmWXhUlr2JxSqt20mXdT0bXMR/L6/O
NgSMdEf91maUyiZu+0PK/Do3h7Z5NHJ+MaF8z/j+aXntqEGhIgrArM7tiHSKvTST0R+V1avZ/A67
FlOTWCJwSy5XrR6TyVknwTEam3oBVlUPW33M9jUad3AJVqWh7zrenLa7TitIAFn6UcbjMwH6ZVdE
LE6xNzhsTRDP3leD8zbPIbFr9rG2i08tIoAUhumhF4x7XS5xfKa3Sv/MbXzZQ7ER/afrlO+GonyT
M6l0ri5ySr5DQ+w7r+WTF8fcImeP2WKsj67jd8NFAB8Qk7JmFqEKS+XeRAhzam/GjLLBZumJKfE8
OOo6mtl+Uhc0kpZsxE6t221nJBtbqZ88oAfefGuUm8GFy8JYzJYydzPfy66uepUlnV/IPqXLFWOl
UOgipg3COLBFCz+bBK5Nox2zQ73WWW9M+i22tyJdwm8KV1G58ooAdwseYzZjVOORb5sZbsP0IwPj
TU6xwwMHroC0UhtTbodUmSWEmdkphg8cN0g5r8oEfKSL9pOo/nm6xYqMk9jCy9Ym7dr2tJVdcvdm
7WDy/wDD7CYbta1vTudBgn3nZVw2b2gln14JAakc+BETgm4a1uvJ2Gb8kgQkaJ4+KzJ+HMlBX/dv
vVPBvNcp8NbHq2QGIUGlbgsz9JnTtkPDwiGUBWbb7CgdqivUxtcdpqQkOphdGJTd3hThVooUiqW6
EDR2A/FuU/G2hYpr2Wi2hGu+rEw7xTYxvQQP4JeDZvgiBlZdBUsmvqdFG6NbTWX0bZv08HEH4auV
qppOnI31PWb38CVuIr5pA/YcH5GZWZFr8fhQEjGexMy9PjFri14yYyb60BS/UZOBD1Ik0XIy9l4F
XuMFVVypfjTvMGtNUKTqupwn/LVk/etku0yObZUdlPy35uHxRr/Jf9X2TWHx78xnwxi2FUtrLWL7
1u3iDodcfxwt+9LW45c6EXHFJkIZsJl6a33BhFCYx2sr854bchHY5aAe1RpYm7OJ2yuc85vqDbdW
8fYNq0P0me+JvSTJEvDSkbjMPAZ8P5LoGMZHtX6PKQw1ucuQdbEh0uCzoP1VzaabWdzGjrljFNcJ
JH01Y5XDPluhryTS3YbZj+R4N5HarLkOWFf2IVIHjrEKdQvNQ7SHUdxN1JvlP03Fc5GPf32TXwYL
RxCzTEEDir0XBgSG+d7O3ohfAkCVovy4PGG2dVZbeQjFV21/F86zPhKdcYsjKaKdphvHVBHXoswI
w7mnQeWVnFXjh9nIS42duB+bV6u9uRZyazx7T1FaBl6evky98luB6nXD+jtKniPBt9T19uqk/CZt
TJKg4Fs2m4uvxE8ZNNy0erUjWjRaRRwMaiXtLvQxD+7CCNm6I3H+hIWSsdT2AsyD8OlxFetZoMNK
gCL0JXl5lrqy6tVPXRwX8m/K++YzgXpchq8uLQKqKlATsRaNxTHTJj9HdoE0CBDGi/wkHJhODdoE
vuqquxaKe3FIozm4hjvF5gMc/CjMLppku2AVcs9A/Ug07WwxzuXdi8WxY7pvYeveNU+Bo+3wL+T3
VZs6mwlN961uzk61FmZbVSs/uni+Yq/lJCj43DKnqjOKh9EIkVo2mYjpPgD5tJUNwQNTDJIuTN7l
RYvjfa7sh5S8fdOBuapyySe5up6p2E+5IWnzVAhfT532lbnI4zsQ6fYqmbS4O9pMmRzUosQhb6EF
NciB6NgJ6A9OqWj4rVlD8oiBRrpLmx4a1xGD7sdKLw8dDqV1O1M3ONMIpuaU8yQD9laQWocGx8mT
o3uEh8bsMQhAIIYcQWJb8mJ1SotkA1XhqdcSGfQyJAhvq3P/D4EDEnCJLj0k0aPS7V9REUGnIKVK
Yn5WsL8dxmdT55fuhsVP5ylw3DSKOz2cBzNGh7jWgolCdwtXi+ya505baOHKTqIGD+49bdV3hcLx
sqp4AhNnHeHQ8XtWBlqS70fbnniyiWg3Os2AJX8lGcVVKjljLYfRrywpZUxaWudMMiqjhvFt4M6l
QrlxRAprB2NdwwxKbwODeYxnpp7US5Jn71VtQQ9RSpcNgLcJY45eDNqlKzcMbCuDKgm7tslS4s5n
FQHnjISrTtmsvrI6uhA2FcMt0glAGN4R6DMHVg1H2str5wqcjbDKv/ggIyCl/Q7bUFEQC0FXVxsG
sSVP7scR22WUobCmei+n4vgzoiCOe0xMaW0H63MUu7AP+nAn0p2C4YdcLhgpaFH1RdV8Lqj6FYgE
VQcGcHIv4CHUvXfDPsbGzXWCyNqILuIaFK4Ke7HMIJJl0UHftwquFpaljzz/qLhRjtPb7MCu/2lc
c60OFKL7QtOeJvOHf4c5oR54jx4/ucaXZ56htPU244bm626gq+uKHDi7TDzGcutxpohTYgWmd6vl
Jr6zNBHaGwFPJ+5X4m5QO8+qrQySxvfEOsWEeUA6g4RSmRf9IfQ9ta7G9Kbv1WEbxSeDDYjz5Sgb
du98EiG/WwezFQlfvrHfUfaRjMgLbHRj8VNnzE9C+als1AYuOzat3KbzqbZb2eGcaqlbH2899U6l
trNJZyfQ7TOaFQEJrsvWwdXPtxaEKXkYsjuD77p4AiGKxb7ODxqxylg2OfrFjokaE6ZAiTVbYg/5
ucvYTs8bFUQOrKblF+ykmG5nPAa8dqWHrumGv0RrPCKhlYWUxHQHjOsOuWfX9/FlgBrXly+VQnf4
MAdkqQPWnJRFsk0vLy5FBARNjeIyqv8GDxY3suBskvI/hcp8LpcRO6UEwLGp26GqL46MjanDTsgr
8YE8mmE89IDjI70HdvFXRpofWz1Dy1+avVv6ix2/hcmzwPnVUlBf0olAj5cjtovYEBfspwgYKf1P
MX4WERI25rFwdngeKy4czqZSKr/AMBO65zk/xfnNFNfcCDw2T9nI4YNvMz2n/W02uqCO1XUsQfDb
74O2N2IgGfuu5LGYCBb1SDOnxhq3Yyu33HKOIpx9Y27fXLrcsoHfPEN5zRYQQ9pqprkI4s5W8vtX
tHljpg4biz+NUF2eyJWsWcQT+8u7hOcjTTERkZNPm01CqCblpZPx8vcG91mGbFLimvsjLZ2wy+bJ
wmRvc8U7iLrbNjkhQen4KTaIRSLrQed08PSFMNYjqwoVEwwUMhnUI1UXfRGAAvOrBRCIFB6NVH9V
2krXadCw7L3pDX/5EGLcX6xcInoe2FlEdXnAqeFX1a6Jz+xjQvQkHXekG6eHOjkKDjwFP1nzVhvK
fjGHtUvhTxc1z06j73SFlG5swTrw9olRHemox0/frRsW7ouINhH5xJ+akysKaQ5v2v5uKi6eV7/P
Ki5B2blEIRM95oN63FZt95f1WH8PU5WvRquCOn80mp22VPWWDb1QdAoz2cHkXYua1QvGLzzjFHKF
mMmwP/pD9DNwXg4eF+El+OShmcIxuYBfIyZhV5fC3MzOVYkfU/+qGGdjIcq3pGdy8AM0rw/HPg5K
g4zkLje/85Imlm9BwXZrQgCkngi9m4seUYNf163fZMLOpwo8qDNxkGavjDNDdBGYHlWwDLoOYGit
1LnJeMC8pVIeqRd0tHjR66zXKyHh/lXJ1cGs1lhLHs7ctz2svWlW9wBMCZ/oxNxy/C+XVpl/5WDg
PIkpRC8Tg5LSaZ8K+jsog2BBA4WTzzTOWNP138mU4eIaDV/tiQ8m8QeLqbXE8sTu4jnWuTGHxBVi
4LtdOd4ySTR+GPJN3UU7R5lurbAOsUkLdeRl2zTnWsbq7ymhdcoFfPtke3DdqwWgSGMuUf6vQosl
tC7BOeruJ6xOCH/c5Skdk8VD5M5qUlyyd0YL4WbWnphwUNq0lRXinWQTTkiJPWNByiZkACKEuiYE
82vU9BokkI4Gxu3MIojuxizUFs+R9jF00ZdlxpB1dVYWNTHgWcd3bzbYfd0CZJOCY7GR+Xs2sG2T
xYTmqIVPYes8lxow+0RJSIP1YHEaPlPN41rNlvUjVqFx6NipBwrv6eZCifcphHUoTCKYkij4sglS
5cjNtj0OsMbMTWbjgtZHaiCM7sbf7eGZ5ScpWelTaFivkjjcCtS2p3gyPqyY/rG2zgViZo6Kjr5L
Z4N4AAFYG0pNnhRugWhmDTqCCji/I6zqfES8NFD6PhoYZ0WfsZP3DqFJOmty47tnE1a0zZeWf3bo
YVhgozZzp7CY6AcEmJHrTym8aNVY6kuy2MeZf40CIwKeO0tM60Ey/2qwYz3tzdHBhXSOZObgWEq4
3ZcRn09DzYF04odueP/GMPzl/wlwLfe9gdcjWVvcLXqBG8JS+TY2LiQvspdzD3ePzntJQIm9Oe7T
J6wsEHq9Zendvbkky/P5F1KP34bqtaqca2JgTqJMs8CdU46QvAwyDT3MIX0GCdKxQsvxe8Ge3+QL
qoxYuCGYDviWaiaJ0FmAOsOMXdl3p5t2TV9WK8Y9UhjdPbf0fYnfs0E0KAbrXGh0K8QmKy+HvqCz
16ivJUYfZ+D4TQ6z/lBlRykMt2rP15WrXZPQqvga+Rn+MQ4Y2QFGdrGmoEe4L6H2bjGfymBihiPh
nw6fsX3rkg9lftYdb42Ak7KlG9/6ecP4vpXmKuMTNvL3JSu1bCg06RM2n+Izg59mFn7l7XtlJY3v
RH+hkd4YeWfiB5/nW9UEDS+QWOOqpZDF5f6NoYW4d4m5Gtywpx4zNpGFi3ymftV8suZ28u7x9AgH
VnVvzewGMwjUKSRcSageTxAxvJUEI+rQvwEcrKpeYDX6sMGes2jvJB9mgokb7hgfjocu4nT6Bgb1
qqr0dc94qWo2MkZOpcpLH+F8eSPsxa0Kl3n9kWf02ZHAl7hozMTXUeZSeYyyXdbuVfttLsEVyE2f
PhL+Oa71bAp89w9zcA8qd/3hU7KNsViZKiFhKXRfXhR86xFZLkPjBWX24oZIrgiV9Ki34lI4/6Bd
rS1WkGECYpOXMgqoRwmjAZl9oo6utvyi29QaNsk+Wi/u08H8TMptE2ESJ4Mq57XRbVTl15uv3syG
CD5VdIua8gyhslCvLQYZYexN7odFtPEaQoKfGhF5O/qV4wEMLGG+XVecNLkhaRjPDJzZIdX/onTv
jHeJjd4kEFO9jx7fCbC1eMPnajiMmPuoSaVKvl5XMDAd96mKz03yYYzXQtsy10fTGRzYEqeBUBED
OE6Hh6LWeLT3jbuT1b8UoWf2NWAa2zECgxE4yn6u6PoWe4elrfdSso0ZXIxB17S82NVnUWBYJmg3
Vq9me0m9V4cYXuYQFEKSowT4uX43yx8Ju2NWfob52DFLIYc1bPK4GUZsHmixZ5K0S+rWIBQo+zSK
KasGYVfccN8MoDuTiTYxzOf5aBM6s3C+0Z3k+PSEP00zqQonaPhbsZ496aDZFm5zpJ8b+zp2r3Ma
jDIgZ2KOp1E5GjgZsRl04icatypntfynMTAr6MClesXcMdWwKr+xlSn8/tJNlr3xNzsUIeONw8HH
wUZEFq6X77A80DF4qWa8dkJSOMztDf0pFTcznBYdmUixW2SpPA0I7kf6QeG1khufWgXuRXzbFK4S
AXAxpffjRkm8Z/TU2TpH4kePvyuatYgRjxiGlr6zovirpocd/SgNl7ANCZVVizKCtsA9Evc/WVgR
AHTL4ZUDGdX4BkBk+hxSns3T2GARwOfKg6JbN7z2fbi1xLmXHInRtoML2eDlK6djpezj6ERhUZvf
dBrZquwNOFw48zl+1f2VJ0HO7z0NPjaEWv2fwmK86t5UUARk8rrixeP9PkTzWs3XqhqEc5A3EDn/
5VTkudO3gq3aSLbVwg986B6KZEpa6Tym/N0TpY4bxJCyOwKEGIhCWNNXxBRYNZs5u9Ntt6ylDU1A
o+R4hAQ2rLMq2aAMcWWO6WiUz+TutBpbAe2TK4krtqVi9QBgR613YibfgzuTpCPduRAmBO8a5Px0
jWi6cu11d24T5Ffbt4RvFWBDTlbzLN1rhx+71N5pq3Phd2xqSil7eOhnmIFwKp9tnlsjvql4eCd3
1/PmAOUoL24KkxH2Lal8f46og0LzhSzZb2dlXYLXWMZTCmMpXGWTwCb8ADWdkkUHzc9czxRtduzd
gxK9XgsY21XjOaNK0vgUWH2sm65vrBhzJzlJPtofMsEEYtAcqUFjOQPMykjWY/qcDf7/tU7HmZ9H
wincRfWtZkObPDQJ8xJ4No1EA3ublNRWyngVofM2J0P7TgsGCp38PNaNdeSsQxE9oRI/ybJcd2Tn
4cDCo0B8S7b0BKAok4+TIDKVBDfdl2tNW6+96623aiTZ8WhlWR9AjYjKBgsPIm/VLT0g+6lvMFGg
Djy7YqWOPmgz8NGdeO8XqjHiIqnndENWCsfzhgRt/QqFufP8VE0DA4hh+K/RLzrtg4QatSIok9cE
+vTEet+n2mjgr8ZiDkua4sKIIKjCb6HNtoyzPdK1t9NrSBF/enLE6MvhasfvKT13lEpi21jWLXwo
7JqSwHZWqAKGurKZb6kU0KuVwpvIQlbtdviuZHG3omPMJ0wuNd2FXiDbbTVsQfcN7iuRgM765rdn
1wSWUGX2tUvbHf4CjGz9yUOcqLgHqrAy24Ouvqi6OBEbyUve0Fuy8mGzF+gOk/xYgBMgTpuSqr59
IQBjuXBkTpKtVZ/tJkx7hkoXKeGR6DVuDkl2Tz0y7eXBaT4M8RK1Z0GT9shnRRx3ormaU7ot8I4h
jgwH21nMsbtYvQheNob5J3jzsIkoP2W8jhMwn6j2fCzupXReZ/Wl8O6Vd8ljkhn88gaM/285OSTT
PppsZCjFaN55U/NWJPX34lLTWhK7+JTeV9Qm62byawhDxaEzb3Q3CCCC03OSwvZqz+QillOJ3Cs9
3bCqqINc4ICG8tI2GIC/pviVNx2bmD2qmmYdev5sGm+LGbWu/oFtYgwrY8C8euf715fPjXIapr0b
o8cI33QfQhwkxDAb2UM76M7BS7ae9xlbH3HyyhhklJ+5i6D6SrKVkF9rnlvjQNEtKfWku3j1SQXX
4J606upAdOTYb/lu5Pwbuue6OxZ4Dpqv2YD+ygPT6+/V8K0515Hz2Wm3SVOBnSZgRVxdf4yQsRGf
lJvNmGuRuK/d16E5AR/QGStmbT1amNx2Sf3ba4/QBapp/Bg4Rby7Uz4n2oaIDEEane3iwBDoTNSx
79r4QbvSqpNEMV+UUd9kSnNwaFikEAwyv22tjUZuapxHqhv9K9P0EurnvN7reAk0ZlHzfwTezuDx
Ydwrb5xLpoH1gUUocaiKpK/Xe8EgjywHVzjMx7rDhRwQp38iOhYY7vuU/3VzgH90XcPm5LpKD1wf
3mbtrxp/2tJcqdVn0opVrOJQbd7S6CebSIVlJ1Uc8nHg6WUFz19gskRCkY9NM9D5A2p1bVQevZew
N54qvoipdmnTS2SCDU9umZP6Rhu/c4A5LTy7aGMMp1wNXLE32rXlBiwR8/IEmvcJMENUXXL7Q+qX
DOOiBk6zYpe7DstAIGhOWPXqU5tt2pZmVj/Rr5lBJ+lRTzZOWj4tGE/CRaAuk/qHscZmx4KaNJVL
RLlY9SPvRmREg/kqg2454Z0EMiEfNgucLP5VQR6aUXZoUBWFm665smJMbOBnODyxPTOc82yLIojn
G+4RigBmjNV2DwQZLLrz5Q37ery38QlNfQjPHrIcoIE4UNtjZEAuiGDf0/Soy6dWA8rBRcXINk33
LCrfDtkUEQu+qKBGsmtbI8JcqYHD3/GgZ4CIFu+nXd1dmcE2tXJonYcWXvT+hCArVcEPfvTAatj9
vhTumi7t2WQKwQC64ezMUYtHHGHDPdc3bJc8bmlzssqaj9A7ucX8RIYM491TRtgh0kCxHTVlrZdH
/KxV+aCPXVZsIDrAPhwJVpABPoJ8sUn0AEJ8237oqPQqF9TepUqU2q6ugL+g0iv7nFmXipVp/hXa
r+N8s+CHYDxw9btw9mnFCXhVir3iBmNV+1r7NcDB5F/cIdkem3jbIrlHXx3GY0IHlo59MAymmvey
zjL9qsX/kMIGnIdV+avMi+rGs8+cKI9Eqyr3ajCDpxat0OhcLccwyYBTrXyq0dqq1/lgfmUhIR8D
U4rZDeAnPqAu1RC0mwFBsNrP3teAvrPwxatwerIbk+ZvqL5rCIRPNWlBAPg21pJ3afEq/spRlUcw
jbxPo4KmlF0aa/y5Orp2KWf5iOkhMUvWeXZ3VPps47QgAcVwwZUKLtWkJtPlaGg7RO82ndbpOG26
GbxdJ1V/LMZdXeIqy8tzVjd7lgj9yoxAz0Vib/Vc4G39z8mmDTtvKoXj4wCGNtd4yCXQRW18jdwO
KZlj0Ogwn3E+T9MQGD2Ht2ER1BPtRsNDPuAoABjGoRDLQEHpsNT+BiQG7nC5w4DzOfTpbxuOR5DX
p7Edr0Oe4Y9Y0kNeaiMydGw67Xi4posmm7TnHLAfZlUglPOnycxjphMDsKfuHM38ybL+b2pYLpZq
85YhskReawX9wOZhFuTj8XNyeJi/FqvuZiHPQFX76MFIsU3jocjQRFuLHGYHYSREuM7owoZs+R1n
GEorswMhBtVh1SuYiONofC4panB6gIneoH/oSH1PkWN8Zrx2EhNSm0L3C6RhFRgi/e3YmUb8RliJ
5sTaa5Aynhoj+zdnmu+Rxs9n718/Fq+mgRSQRCO7/OnYe/HnhG2mqykotlml3WMkFSxTJKB4fyjT
uHfSGv9ixWszZWqBEWUWEzDomnigmK7GhFQJupdJJkidHtxUBM4lQadBaEP00yTjmI6XSlGPg5dS
PZ2+Tba5G1WbAtL0WSbpWkki+jxxlhmd+/AE4pfn6n9ergVKjrvISvHZsfMpLR3XeflWqvPkp+P8
Ql7nG0v5waNYqU+n44j5wB45YupPsjPYRgx2jyEEny7G7c4OYK60e12OfGclVmeedHBx1IlcJ37U
ggcqpXYIt8bKBrPJLXZ8VrOCoZ7DJKpe2d5t26F90QfzV0q2pE57cgcd2Vv+FmF/ZTty6hXgLzUw
qhZPqk2XWJpEAezwHeP8eqkmZgwBkLlOF9o9DQcx+mn30ZjRrtKq42QL9Ull5puH7hi5C03Io6PU
mL7JVfgSf0jEYcY6oMZUh69vUdzReIeBCXHesC3FzU1+UlSwMFnPFkmyMUW54FJZRafPxBQocien
0PbNxmSkjfP+1LnpkXoYQhXRiXKndRqBxBi0P9ilPq/cs1qgVQ1mta/q/FOfWwYBA24q2TuaHtgk
ZQSUMYGw2qDn5qsdc+js+viOhxB/WggWrOZwhYAhadMiotDsM8lU2KEMmSS1PTXdl+bkIsUTdiyR
3yf1NljJfbBji9Vs/e3VAOo6IsBUY4w6FGDtrUzrFd1Lfh8xQGXtQyjlLsmTle7JvVdbXG/yU6Ki
aC/WoTgN0EzXEsBPvnBnPQx8kXwNO9BFjvlBA9Q+VNytqGCDGALDtOZgqSDUURmNvdYyg+V6E7Fp
8EBu9Vp7intYqk5xNnLv4JXTc8fCo2xbH+AUBULspaQiIAmPO1wgJATz7l5Nv7FFkzKa34RJZR7X
oaTmu4ruNm/zxok2Fc1GCTvKMOr5Fc7BhMrrwIeBIrnCHgPTLMR9g6KqHVJS+NKd/AW0WzjwU5X6
n6ZGnFDwSBs4Lr0JP4Cry8KOgB0MoRedkXC+lxYbHP+bHoW+UJt1M0Q3V2EvJt1No+rsyKxNWFOo
wu+Y+rOnImvgP4V+gS4hU7qSk/wF7PVaUTu/Za7TlAm0cXXUSx7gmDrZ2sK02KCKmREeT7yO9zIN
t4DEV40YNyDEt9oknx19fnFK+9yb+U53WWRr0a2lvkux3Muo40HJOuTrKb54oFGyEW9yoyS7uIz3
4DkYjzJWncuHR/bHUT/Ya3OvM5eOjjVnKfZrtGY8sL3e7efQfMqwwUguw0OjbYuUYEKZB+CauWi7
pt+7fBokFXUx79xY2VeKcrCKet/p/3F0XsuRI8kS/SKYITMhX1mF0oos6hcYmwJaa3z9HMzT3Wu2
M9tNVgERHu7Ho7Mh8n0Fac+320MMRrJs0IAc9dBX1a/j6p7rhp8c8DeTG3tqLL2R/Y548ErRjFLw
/w8J3xjRcLS1DzQwIC92ZzCSZ/qB+ICIXZvkGyTjndnL50TUjPzS0+f0xSo5XfcgMfGWOVqL9dr1
tIl1zHX2KdwDLcNUDkms1li15jOeMMkMM9wWCy1N2LsZ1lElqiczHh+Dxr4XzX7SvoWE/bWNs3un
g8/+EPAj9S+tWC403tTa3H5olkq/7dx/RHma+QaAqok/y+SzRMkpq484gfzN7Sv4buVfQxi38Fq6
Jep8m3SPIv0JGfL96VVD6WlBqhwS6itSGlP8I6TjOPouZ2h88G17BiJD/svRUvws2fbxARPMpukR
NrwSfuGc5HeanlNt28OXcuVwm4jJljsoJasiqA+ZeHVhjPlvLlfdTqHR9kydJZ0o/MM+CkjB9TIf
3xLgIf1l4IdZVVQLv0TJHmrEpg+B9AXs7MzMrn4p/cCz09dQcsldYlDvprRPZX5cOsZ7nzum+qGg
KdOTFbfEOUb4TEHzYQuRexHB/fmou5OBjBgsF3REQqm5mHnWI58vM3eZQHcFcLaRG2C/t+u9ZovH
vko3w7CFDNDASYStacNUj8VhaHfNYo1ZIrg21zX5kHYcmKBiGzQmQrbpvjJnbfonzKpcnI0pe5m7
Df+yZDpxviJVA/SaIEdWQs7wT1VHgv2ngp6ZnHLS33ZzspDUwowSi2fmEW9usHgRdYfYWr5Uzj4Q
akUgcKG1QiBzKth8hB8NKAUSpajmZEWuLUpei+yp4XYEhHYdZ7+V+WNW/GQq1uvBa3kIiPYbqgDT
7VoWL0pygJx2iya0GOpngBcHorAYVfuVU23lsM3Q8+AM1OMTRriVg/Lso3RDxJQzCcZh9gxCA7Lv
dikgLUf8xbS6/U9DLK8FryEElZZNZnB3YmCZnTkWBCXBkyfXuc88IfLhHvTUzhKEyPozlizqPG8D
PpfJfBOc50bJr5z65xxwU/LPKT9T/8Ld3BPAb2qvg5Em579aey/LY8Nj1X/jDElRhdXugbihJfPy
79vsCCzgrLDJ0XmM1hRTcQj9b6TFcRy1z350jm7trOuk3Ic1AWD2WrBVGF5AfgQrAGS4z6PkkpL4
ah0LA8JTo8arQO3XaKce8UVl0GTn6awn9kuS7wuMVcgzyOOBXd3qoXlIuCA00iTo7R/6Ed1CbmwX
5NEBSglUvVVvDas+eVChV7tn9loDaGPqgzsBJ/kI1/ghrnPUEBbWPiUFSvvkArDhOJ4QAHELggPR
YtElo19sxOws+r4Vd166WJDwUCcazlx5MOYImlnDlUDHpW+x9DLw57OMH/BfERTA+SuTUy9wrOxa
XBbT2HJEJ3vC27Usqe+Y9FOXvMf5v7YMfoBmrGIycaq3tpW66gVoR0iDxPcxk5oFkyzk2Pgkw9eQ
J0WZ7bVsnXQb13wXIdcEYmoIiqQbIuT1TnvR2jt2zZU9HXNIkZWernPDwFqTrnQN2UVfk58+dh3i
R2ZvEB2v8fTpqDfDuQI5+Ag1c53ygk3DQ6+/mHW1rcmuJcY1k3/S+ooA4lXzU+9eTQxrQRy8FQxJ
1vgRZOnNsearxoHIwg0ie3dFazSu8YbL6BkEMa/5XTDSoDnMx8l5IrvMGiCPdrZ3yca2/InN4b3i
GyUNCqb16dnhIFtFtReIZ6gMhhV6Wv7tl9WW+BvDYIkqgV23noyrI4MTmMRfpCWnALIzPscLBDT5
rvBL880ZMNKm+rhKO7ytk73OZ+iQPpCVKZn3JqpDh9lGnzkDsJTX/nySVr6XpdwXofZI8KKwk/0o
ow0Ahm1R494bjQezGndmlG3aLDoQmzGTt4LFlAhrwfedEOSqKOe3ueDKYbXc0UinMMq0A3f1Atdt
WuKuutBnzRGeggJd4R+VW6nmy9j52z4rH0bJQsncW4wTvziUH/4rXGb06ifP2ciDhrUlwn64Jbq1
TpqSQ7CzA0/AyyhhG2R9QjsVeIRa8RY12sFIP+T0nkQwOt+i6ObbHZWNv3m9FvwQJWTKiuIXjswb
J/8O+I9+cJ0SlA3yIxNnZjpKmPtg80EItQeICjxqSe6AObW5bC20K0ZdAthDdY3wPQCU8jrMEzKS
0F0oVk15jQI9jTDudwynXMZaLm0svB7K2d5x71Vzqwv/L6w5iTSYpcKOuXPYa+QC6p5wJrQjzgvZ
q2U/DwEX00XVJ6rCN6Lo/9njT+IbXkLSxoq3yl5gR/B5lwAzcaqfLhtxzCCb1nsGbVQlivfki689
T8AAEI/7GFMdRvJqaCmGeDZBNU9RvevQTmLHK5PJs6x6E2nOSoRy2w8mn8a7y1E+81Ho+fZhX635
6NjGor3Fqyp7N/SXhiEmpPDYIjDSNnwNG6Km7gNGfGpUngm02SY5V93Ci8EI+DLGL5jnxHSexWtT
z8D1Dq3FjM2XSOHG1l/64NFvrgYOBfkW4j9r6g+t/UDnbH5y3vRm/dORVDOAE/BXkWW385Vat6FD
3mxed4KNoLqK9mJghRwGr176IGFWJS+hne6s+N9sPGsFaPfxrPu/ZvHKFw4b9/KTNvkxe1ngrgW3
DnsMd7Vz8vmVNMzquv6ofqOyfBCleVh2nNCPcMzROclpNf/J3FdRwT5L6RJWeCkyAqUsnfNn2dyT
kUA6/gfjXejXlq7VFC5beuzpfwP6FUSn1BVbg+5Go/4pe1pr1CcCxjDBMDsn7tEIL2a/aazmYFI3
sniFYy542jvYxFUVvmFVgqf1CmKBVR6eJCCg2v4B2yHa90grnvSxXg1Y+pAo+yUPzukCgy3D5MWh
kCYE7NSM9xqJP4JIG83bJLq4SbPW7ZMy3jMuhxRRP+QN1GUg/uF3R5wxsfW1FD+LNoqurIjbOu1D
sHgeGSuxwobdP2AUm1KBAArDbTLdWl974MkhmttgSCJ14aan5TUKKd2oF2GyJGGXrVtYl11Vn2Ff
ofts2uHoch3s2msYfQUa+0p2TvwdADIaizHI/U08msFj8zK4K2NfMoj6Do6Gmlhpsp+5Mmb6pXEP
IbsLP2VwFKsMtoohLyESMs053ESleMutrZ36uxY5vWFho0hpx+9Iw9q9pJVx6M5avLc4Xk11iin8
w+FAavoWwAEddckCc4krgT/5Uu7l6J9lds7UG+Jd4JDUQqkol4e3/AHjLfqfMTnow0cPdK797JAD
Ji58gjRw+aXHpOqTB1c9miBVCy7CMo22kP4L/5PaL9v5qqj20YAmWuNjgy2XOVYDI5txPSX3gDLD
wch44PzTdgqLjAMWggNS8bc49G20+SAgCWiDXQaZMU/clYxj0ewk7oxgGY7TU2yehfw1IfqG6qDl
9Fc8uv0Hgt9O0M0q0us4zqs4/xjUWzlfJmqBFpCjewUFMnIGVsE7hOgBEh+PcC171PRrE58wwgs4
ai38x6voKHDFhaziQ8ctqPtz+0+2ur4+Gjp7DKCWgoAgKdgqKdcCHdkdoCS5kOJHbEfzvqv2jTWt
pPktukua/QXDhp1OYaS2n0a5DHj3FEQUcmJrCA9UWdn/TGiY5tWOHukpLthDMQPpgDnLN0s85v6H
WydeonGkGz81cWypY6S9Af8QAQnFT9D+IqI/k7NNGULTFvQUvccZuWD0QsWdxpyeC2KY2TCGD2aA
uGVCXW54GqIMfltg/MXCSv805Z8QmxL8fu/w4pqvA9iGYtsjVgMhfNADNmGuhhGQUqS1BqXTPxs1
uxkGlvzFMp6M+WN0wcfCLRlPJv4gVCKc44q1nS83TRE0oPTADIBR7NzuZSjfi/DmgGipwbiHLSpF
sRchaaM4RBCUqxH5BIaN/4iNCFDVSxBgECr7g6SXg3OIQ/VFl0yrnllCDz/4l/JYJ5mmhsew3Zh9
wLxcYQPdpdYG8SnQjxHnZrfmzO281nQadzyJGkVvBgI2ICqILISgoeZUc7ZbTP/0t4zjppDfaZ/B
vgUDAUO6scaLlv/lRb1RBE5GvCUph/L2H4bilV86R+bcoou8oPnN8qtmngvoAT3HzWR+pFXBTX8t
fGqB+S8PPyIy8sbyesBGDiy1jsUWKROSgbvjICXmc1LEqxRgbVc7q1p/9kuvoJTS+pD9vmcvH1l+
yTsN0N67A/7MlmxnhwFG1AHR7Y4CAaBNrHSD9RNhUm5bB0fnPw3Eklv2Jqfo4UI53IOy+ZUvsYgE
zwmfeQeIDGtLkxxM8ve42PrkFGHJCEpaKCAGQBcT0Z/RXhy3WxO7wNzz5cpyZ9ntn6U1+0HlwP4H
1gMQfRxSY545NCygSQXHpqhwcvmXXvDJipwPbf4n2pfCGddGDkPuUlLFMjQXtrq4+MGXZVTvuXF1
yQ7XxDXkqJHdWd4A4AtCCl+HkqwDeYfBfnUzH1k03NkJHniAgpCWLPyIQHz0VxE2+9y+iFCdLcf3
dItvQtlmJ4udP3G/e0mrXZuCI2JDTiwi1dW6nqc3wf5mZuZ2NOGwGS2n5niTz+5KqPwxK79bSz4Y
4a8Bnc3KnnpN3roZsakLvTZGCwaU7HDQ4ILlqPRYpw4PYBaodKCBKONwc1Tq1jFgYPxxaXFOfe4n
/L4D52Zyf5SMezaHGJOXC0H3XQQQgYDuqWt5U6J1NE9axM2dp++SLFZVs9XsP9v/cZK/yCouSQtB
L6c+BB9RhWZpdjCMK/OhTv9NutoTnnnMMtSxEHAW3gaoP0C5/OJZtX+G+pnD5wJ9p4Um7PTtS8Dc
L51vOzURuqQ3je+JwFGKGb0V/8KMLHRZbLpOndzY3gxMvzkm25kdfm4/gq7a+daral0SBi+iNSyo
1ofRAny3kPdfdXmPij/hP9t0xKMVZ+DCoLZ9aMknlRQpvxlD+xkoLnTH37a5zZgFWuOvc0+aD4Pg
mf7K1eTQggo0A6nMma5d/J2O8SHmuCbHT6dnfcDKFX6WabwUx2HowW3iJMdAzhwHrjP0yqUWxMUM
t/QgVLyWZn1HiyFbL+euzv1qjXMcQLMOtW37f8qqv6XNsIvjaxFkAGJGvOoIMNO7hR023y9p55IB
aTxY4xsSXMQPogrxSnzV7tacP+y02fipQ4kqnRriRNnpkveNdl21bnLgT9siOvv6H1qqGk4gfCup
eMb5+JGhVCULE4V5rGNZ4HaAsQpVAWeZ4hcyyY0hPwAhc/mP8axtwv6nbCCzVCShSMvMmyz61mcv
yKFsk3h9r/wnfMAu33DUNJoG14bxq/DmwTqdadyuikesCqiQ/yDlcF240RtQYEKqwvdsKduwd018
iZg3SrJPy9dqOIQIDipLsgfoACukcOZBzXrUg/vCTM3C+JCAzU/0ftsaP6bVgdX2+QLeuMb1/lkp
goXcQU419wM2q+mSohQ0MNXPlfFemurBGPGJVRrknueJY5DFa5lyzubc4pI21EHNe384+5JfzxNL
xCLrWO01tT+oicRo/7T4I8FN4Xkr3qD9WORWqKkOtO++3TMpDNpNYbkFwpPwI1cEVrjuAjlQC2cV
Nz1VjDrhmsjjwU6XCIZOD8+6yyGztr2i/dQMrufg6HTrzbV2LfZjh6nLddpVafavMMz4GOzgQfg8
lwjUKk74Vf3hzMhWnGK72aOD7I7TfCM1ashhA/UGb4/woas/ncHgzbOboQoOCdP4jlOa6BHtu1On
4PWrYwftiZgNUK1V1r/rBE7CxWiIn2im4po7ho537myhsUjsFiwd/bUlu6MZd0GI7f+pCjGxeYSR
XHT33i/gBq19IFzdSxnAy8m3Wv9hKJDX1ufyTqmDHzHiYhQnaV4dnM/NCzVXD8J8VspLu7deEqhB
PHNxNijID9pfi1RWmh+BO2+Q/AebT53OJDO3O8OpniVlXQY8tZBsq58D8AjSx7a72fqjDa8pbjYN
c7he556/KDdcKUkMy+hqZn9N8jzb5caaNZbeTRfBWl9Uh1Orf6BDxUPiNZI17mD0n1wka/N1wP0Y
+JeJeY2FeAK6kFGA5/SfUOHoLvuihTJ27ee0/YQJ+dvweoceuLVL7EP2TmsvXZFvCJlXbCaJcg9B
Gh6jZUtp/2I/XCVu8teN56x8iebspZgHiD4meV7csdgROJZ9yaBHCKHpTHP2hYk76SlL1Bp/XQla
tAUMHaCac2xrnkfEKMGf0Q8/J/6PBRO0G8TGMcqVJbeB9U+yHBchrsOpOk2Y6GGZeDXAo85K9iFo
8bpG5ItvfQztg2nJBSo5xvvRMDdwOjYpe/es72t+Atb8GoruofGjx864UNrx2UXZylo8EQ2j5uKp
rF1KXblm+S0XBCh1hFaEbnqxmB90BGPbQmMIHzTmK3NRSpJTiKgkAueQOfk+JX3C0s+H3lrFyI9m
SVwdiKHe6hdBu27IAbuQPspytqfqeRGzXrL5eTFzZhiAW6ntZhRaBxDS4s8V9nORk4zoDkYd7ydc
kH2wHch/lUs/aZ1xFFot2cpA4zVJHgYJp8HygpufUQH+Vgiz9j0auKsYLU5LDYPQh0BnMI8lWwrw
NXKe6cayNnX6V1GVQzxslS5qCSc9KbFymkfsnniLYnwUPuHoLh6OCeJW4OgPtn0Z9T0pGMHCFfVM
s0X95LpXl9M0MY2HOd/C6Se2k3woCtIlfLilRnccDNqSgLpbTNIt/3B10AS/8Dx/MjA9Kh/ON18k
oGJDdgzLEaPHRdnUbOFV16pL4eI8uy7bBhyElPcSsAJewK43841q4mQrEP+afvoitXS3Oh91Vmxq
dvjajXCCYcGeGCtywjzj0itX8ACsT4sZCHvVKkb7qLRu3Y3EGMB7yR1YMiJqHcbspFeAKskT2v2X
ZHGCOUPG9E2a7i5339qJpUO7cd00KAnBew+GypmHky+ORXZvkVZxRWl3mt4h3dJgsbG7ixwZvlln
jOuCSZ6gd+K9pPQmiz9n7SrGy9jeqTxZJwr0s/nkMPenEBT99ljwkAjZXkvuPzAxwfRGXh9LtEHi
bLxqhm6dmqfOvAkTa3h3dsxN4P9M6khJ+9qGME9WvQepDX1S9BQERcA1km2m5Qxr86ZJXwOEYJ7q
zFPDjrTEippjOqWWH3SwN5sRpzw5POeNokQ+8bjZvEh9t/Y1UdSWkUYwNgUVX0HwVE+vhKtKEr7U
YArjmGBfKtl/W5sHJOJJc+SmhYk6EnsDr4ZLgnHGYxxzDQn0XaN9WnxOgxr1OjyIaD8397y4VsZb
1T2XTJxx+uuQJ3WnPRwHlpNU/0j5txvFM9gVnKO++4Mvcgo4LdnHvNlOHTz3ERHBeOgwhDX0WRX8
D+QON+DAgsYUe+1PJn+l6246hwdxyCWhWawGJytrdmDP0uresDfUcOUwv6fnmsOWhQl99IQIH8dI
Q5pHyDmXuHjI23RwAr2WHCKi3R+0cA+RZtPgheCH42/CMYb7DAA4e6vrmYBvr7BE/wMv/mCO2trB
KtIDLlCw/P384uOerC1tVeCMB8W/cnlgaOV+GmoO5Gi3ToIFAtpMJPhRuYD0EEX1deI4Xtg6lAIR
i570i4zKnUNtRh/loKCBHzIndCkZ4MYoiQkT7IBPYthQF4viHjbMOT1duyiBTjNygEd06Pl+zPgw
jRVPs93AJldEMIQAoUD42Vuhdmt19kGaaaLO3NHQuK//fzjwde6hd1RlttOz5s1XWBdcgDdbgM5I
T8VmZioWNkN97rKoqVVX109KUi+SsL0u9Rx+X7/MNKRYeEfWgeEMxyhgqZMFJE8qyDZJIncJuRMR
fJtLPkf7icb4HLv9qg+hKlolHzJmjQowHcMlwAdKMCTTV7oNqRibgSSMvK9qPAtNrlYlDHtDS8Bw
fqYY9xsw4RBoV1IzXuKaGCKEM/n/uRFD5NLjPYcozNzAAS5wVCe0zzZbcQ2RFRMHU6xetntQrBnG
ZrMmEBsmOxQvnZBZM0bHmskcOMatLNpNPby0POtpVnhYSC5uRTKPCGJe1yAYqOVToDibCAMC221g
z2+FNt7DNl0DNcZTlM7vhS42hIJXsdJofh5XlGN6EVkVW3uu8C+RH/DqkeYse4TIFp2Ide2b+V4O
+Usc8Qo0HdxVJEAnQlgJ0Z8yZEbHm51IwmGjexDMGAUIdY0Nrcr9P2ivb1K4z6MBgVOfEQ64z031
LuNvy0G1XwpTHK6Iks9NPMhdTe93ERdofJ29onf6ydDmhw6iLO95nHXmH4i/VzAoJk52/1sRaHDG
/NWgXdmZsmejyXaTo1/SCQNYU9tnWaQlzAuo+VTisoVCdSvTYuvaldck2rUsKwxBuPSrH43RxEQC
dfJ5uIOOujUDZiNJPdgk3F+ygbcywCkm5+yxrpMvmAArTcfrWViXUP9JZLopzPDLGeVJlIvETd/p
zLembrZhor+2MS9/THMPpR59ZwDRB46WdrCIgBaxknGTh8mr2QM1IW4ICcW6+qn1pEG/4eCBToO5
peYwk3aoLIy5JRbKmh6XoTQOinlBEwTtKAuz/HornZmZqntsfZv38mfS4W4FUtVhj2yM9tziBxjd
ZmdPPlRVjO26/hqLcJdzuYg4+waN+yg5HSuiO30d84HUqlU54ZRlADBHIru5udVinSs12weTRAUT
doQwG+Gsi9GnFaV2DaPvzJVmoMQowtGr5LGSeoRZuiGvC8XRNHYOdSa+dA9aBv1sIJ5ivMbMFy1l
nhCFuXJYjCa4x/EzKPoj3LjxapAOOYrrlA3449AeapLRgqBWHCabcNHQZmqsqnylVH3rW0obyvwa
zlRMjzBBCpTtDr9L0JtLG5cXVZjdq9HkF0EerFDU3eJojqzl9XZfUAxysmkxLq0nIBr/jBCF1IaS
MuUwh2Kr8SJBwjwp00Oi04mu9fz80P7opVjbQQpTEFcQ4W1ZWZskXwox4RbYCSYaRY/NPOz6zniB
FrriWn1OVYbt2tzbk/w2o4EoA0W+BCod2GV8btivdNK80xB8pXXx1coC9dT5BgPmmXN0rjtK26vs
r85es5ZjH97EjMe3pJqS0YHwYxhh1qx3Mht302Ddcmd+dpPqGqvpmCXd0zR2x44ZQ8NjNClGiDFb
5Shx1TB60qx3Yz+w/nePRX2pI9RpJ0i2RGsPcR9DZCZFOld8TUuPSMibaouDP9HnVQWboUC0FsZ4
7nKMFabkpYA9jmh3mv1TSfoKLfhDpYpD8IRs30Em7LEe2/ZSZCGfxvy9Wo58RnfUbPVcJRqDeLNy
sfb1/GWF29A5z49NL0El/9RjvF1cn0ENMYwff6DlqwEhnkr3J7p9sFwAYM4ZVaKERR6nljloS3oU
uv+8NZlqKAgYpb5fStDLCtpYK6jM1O6osa89lIUcerqtdK8nEoluAr9p9CKCbwHXK51CHN0WTN5s
/UiDVcWbOPvKhfaQmcLLHeWN5U3nTxLU1XFCfUfXv0/IlUVKJQGuR9GxiMqaV7+on4xReiMdN12N
yYG+7HVV+Nsurz3EqJ3ucvAz+Zg1zr5PkteyMVeay1fOJEmfQa3KpWJBpAEMk2ttBjvK6NZ1bPyG
LCkdfMZqTLdtz3e1j+anGLbYA0+B7ShMUgvRJpZqnwT1ZygJqHIS1AJtC5nromTy5rfOin6JtWab
G9bFtyAAFqEmPv4VHZGIfWiKG0aFjZ5C8U/Sc9FpmGVJM9DO4sc9O3YJxKEHqI3xYsBbnJm2Wkt3
XruDdTGgY6tMIFSrNb0t1KLwvKOjmAM21BxKE+ww3yTEMVXKOXYqT7aGNid4UGdMjvrQfbIxwSmH
vJSm/Qn76sXUw9dKrw9hVRJxdGJ8XC4Wp7r4Z0k6Zck68l0P0BcycEc1WbBUb19QTv+MqrhKQ//g
uHHMCrXS2orbSXjug/Hqdtkrn/QtXbc7er8fsiX4yF2W82J/NlueZAEnR7Of/uIWKR/Vk1V9pDsH
7TEhH6OlzXnq1c4kNzFpPl8nInmNE34JdrIpohyv5u44Vb8JzjaSIM4vX6FVmU9fUcqaSvsDbyPz
SNPPQF22IgJf0emUv5tuQx5kfteS6CVFVi/drF+b7rgH23hT8Xxxg/YKFHJpRkY2cbN3K1mSYP14
NnOmhwTopEVIrYw2KlaPLU5YpPPutULlgqj6bFmltbJ6TMWp032NvtiS13+zNeNU2axNevJrUSxb
CnVlCv7pKsZMcul6YwnPbIhlVz7Fl/PE8JU5xMNsznJ+ygQX1xgxnA7fdNQVxpOdQ0uJIWvw9CUi
FNOKhksDgagKmruq6/xoqmmpTmcanT3BEyAsSEfgl6k1ydBb4jRIAecJDrBoopuI5R/yJp9OP38B
2r8dSQsEDZej2VBiPZoBK79FpJQ5n7m1L8Xv4tWMnNYlRODvgkHDTWE6rzox84rgn+aob42qUr2E
tFsn7R3j/t7Czz+kEUThiIEmjPVfLYwfa3qAufXz2sMKlKv53Y6Tr1nQvuIGZ0sGH6Im4sln8kIf
xbsMrIJhYfyrNGNkV01SQpf8cwHXMbukbZKtw3HcTSWqR0NhGeVHH2QvgbaUFlI40Zn2jZo/jFDK
uHV9eKgl+uHU/VoaK24IA9Gk4zm2GZUC/WOKoj1kP47X8jTbXFHLwCUCpZ1byBf8FlnG2jaFshP/
wPEnFWT4545CkJWNn663kBx4v7otcBit31qFODl+sBuXSTeUiF5m5Xwnw4h+koVeqi1p25CHkKE9
iZwizDDCDDeWAFvcm5Vn/NwobzM06DzlIvOK90TnQBHQDZi3EBIp/h6R72QhbhofpdixT2GH9MuL
hRhpspnH6DyR9wqRBhPLfdDp0UiK4mDV/q4xfZL++G+4kJ51e/rrC3Mb00uaBMkNz/Gy256J6eyM
EfAl+tBI14vNodQK5HaiN70cyC72KKcY5h9Uw8O5zp5LnuQ2SVyZBKfENtdRDaJIOHufkJfv9xy6
iIYxiegYBSo3eW66fMVf+rGdrHMHmicbeZFaVQlQj24Ji7pjDj5TTOeOW94CNP9+ZKfNmluP8SRg
JI11+9pQHyW5yPEp48tfNZgDZzPigKPZ27GM1jOh+DqYAEME4UHn2aVZ4x5H3H2eZs4qCsEzK/dI
2T8uuS360jFJ4sisbnKingGWMN9kqk8InWp+eSjGmn4b1rccnpqW3umLAZLTeQUziaLhACrbxpma
C/CuA7hcsstyvk+J5s0WGRO8RGdQFs9TmR0omX0qySTxg+EyC1QtjvOTDgPE1cMLXl7+tl1L41C9
tjK55yZIEVBGQAKreq07O13mGCWNf4aiLHh6MUX7WuXOE2Yp9P/kG+z6W6K4/RE10Wks8+MJ2lYi
WBgj6ry7jVbzSoxh0C8YqKbiqoMPEytgcNXU8EH3MI4WBdahbEB4YsRDNm9INZDZw0gxlRZ6kn8y
XLRda6xO+Kk+J5d/noO7KoInOgl3GrB0WCJbG0ZaqtEiz78fQoFnioR5NwOpWt3pL+Ry2JJ7n7Xo
kMH9MwCNrPqxeSoxuMfNxHVkWA9zduza/t6V9VXRb5okGMgr+dTK6UrbUgnuE7sdsexYmZ6bde9h
MntINB5c6tWI6dVS8I9kLEGbypVVhZAhKNQh7uB25UMPLHVOZwIoIzt/X/0FYnj1JZoPDU9bG6yy
yQyRaJS0q9hZUZqBySC9WiI9hoiUmCLHcFWI8inD/Wua+CztbBdY2baGG0OznDmFrwlljnwmPgqD
G1CdjvtZQ96UOZgB19B2A7y+HoKcYaibk467hSXgcFpOSn1Ts/ebOfg3ETLxiBPWwLW5QFMIcsM+
9pQghCmtdQ2wLc3/1VXkVcW86Wsm5Kl2TzFfljlfkOZsCn01PedkF3prvKHOHaXsYXrYF97RZGP8
u0WWxxxAtmYLhDUklTMZ5N2mnC4NwAxT98kTgLSHdH+LcQTKWL7T/HfQs24vBve7hJZMKRt30zl7
iia1Iu7Hb4/IlaDQJ4mpcoMuNHfp00xbjyGC8+AQPqUcNZa1V+a00WYkoYKGZp74ke72dTEFf0JO
Z03DektN4yUzaupbEQAzkE9BiJ7h8ppKiOdncn70qdwUhvGJFmGK/quhZjkfirdZ5bRbWteiFuuB
7J2yubrk+Y8741WtUAOBRX5CU+GBqOx9taS9FZ0AU/rFQ28rSYBHZoa+aIHdKiDe9Y9ZUFyGsSVV
HB1zn6QpYadA8JkpOEIOcgDhFmpHZwwuLh2nhmG8gNOhOAkbTMAxSNjYYiLMqEkITHxofo3W9qLB
+YkkzzPfJJ6Dx7AO0ZTzHCV7+BCF+pwZxvUoO4wjj/gJm7jhvsHKprAvZ1l2DuhwXINdxOL225TB
q6O46Q+8STmST13zr7VpsO2tXaOX21TcnbDew1h+ycAkFENOWKonpMcsGlXqAEyHpi77vpzljTHb
maXa5jgdNHL7xJO90YciLcWxLv+pQF+1tFRNsr0HZPFNydoaR1d+bgw86Kw0SHplO20HblOZNPZM
KG+aZoAsKNx15f8bEKSEBsLP0NRZmSHHO8gh4XjvmoAri72r5uhxBsAeh84H7SIHwy5eTAyDMRCI
YMSZ1mXv1Qyxi+wz2hGXr4QhZ4aqsWQuU4HBwPgZJwYF9CNWi2L8tYCsrqj9JU2nxre5pbI8Hm6j
WY5rlgxyJQj/oaOmjVtYsGhJFBj85slCWgtVmios7sk4/duh8XIyTngA/3dXPOFUOzCRKW5NC+XP
eBx0XvRzbrxHAh5YBKl5dhGMZoDKocNBoteH16hr3umr9xoOyZUl/uPoPJZjRaIg+kVE4AqzbW+k
llotvyEkPQkKb6uAr5/DLGdizFOLpm7lzTz56GA/C0JU3YZOxZBotxXS/2GDi4s+Js/8RExHbwCT
rfW9bIq7QGOCmarPVNhsvAQbmc8Ok2Edp7ee159JrDS3l+1O/ILl5upj7yIesjEKWtGr8gU0OjYv
ds+u/h766hxj7gxN7CZki6s+oT0az5Rhn6wU4BefqI1iAGFzBePnPPr6zoZgJPpPx5pN8hRkzoYY
nIimlsXW+kTB60rDO49Ve/X6hOLJ8CNlU+lQVmDwJfUEjInJaTH4qXXvYTIKg3s38N5h5bzEQ3ni
DrOeLetDl7yGU2/NRKYxfMT8f1z8TY1u3PXsqb0bxtuFmBmaAWkVZ1sl9m+EhbI1c0psx/iDwe9d
i+KoXA4zNzRwrQ3ZOpAOIYC4+UsMwvU6mngDyfKjDkkV5eZnBeAoLtVjp2JCgN3VJIa5KRp2x0zP
MQ776SwlWhNiJvSdcquB6JBi2nQmyabkEebsb6Om+9J4hBF1Qk7CBRwdapodsbTF92rMAKBg6s66
HSaWtUUcJ6tpAFUUP+lcr/02O1VlCXDW8d8KxVSEeV4W/UMF294wKqypyJHOePbKoAN6KT+hhG11
zA8Gg6uiG9CmA6rLw7txxrCCCSsiB60MiqzcarwfefvZato4dcYutD4w/DNWw6usPnIY2HMOWGq6
+NmTbeoXN5lW1oQ9Y/gp5uGdheBymhJ55bQoI+eVSsEzWaJtQYCmyc9h4DwHOcEeaH+NrtAVorOi
+thCUJ8H51ik2Tnia2gITlHaHvgp4ShkeHm5Ce2y/sB8AKPRhwyVzxgVOgiy+xhmMllsGI5aFwl0
SnJtMjdQraZ96GLQLqp7YWG78uEWUfFyKG1qxkz7d64QiXPcEwPA/9KWl7Rxj+OMWAEHPdta8dId
Nw2460hX1OXwVFOOLVpikkaqr4aA2dXTqACVNRzzT1/xc1eOfTN7/xfWHOHbKHbulBuQYI0BelIz
3YQR+CH01CwPXkQ9/Di8tHgXACDVxl88j/tIv9e2eJ/C4GKm1nhyYlotSHOrfNjzAlSbEXF0LdRn
HxBX7p8lt11D6bvUHa/8XGQ0vAaUQuU+k/zJtn6vctYUEMMGj3I1hC7Lx29HGKFcemMC2+MQdXtc
MwOrbSskoGhwUUz1T2DKZ6ssb17udbykgkNI8H5uzF8vaH7zUvBraH8zN7/OKbKMyHinDdT88hpb
k1l5yHX3IVN/1WpV/L/aKW24Mp4GIQcjkQXAvC8sue3oiz8GhnWvoB4ISD/xNLp3Eeug3mFlwHzK
7A5kSK7Qp7Zpy56gs4jD6MEyICzX19ir3zXgHjwI1j3tpgcnrC6emzyIfrgIMg3d5OwKPDqVCxA2
JJ2Ezu0FxIuGbNz4hGzLFvJ1C6kudFddnh2kHwJpCTEtC6RLnwKsNAp4EtU2sq1TlgZH2/TPky5e
JZzJkZhYVAQHjyNTNHI3qvKUGPnea81N4sXPAx6GrG+RlYr56AfyweU87MjyPsU2OD+CewaWl9D1
HnVjsQSLKrL4UfNF4dzyIoPDS5Ce0p/xxc5clqakJBtJFZldz39FzWu2U+xM29Y4hTmROtM6Ehul
9yDAINOf4h6JwDSezcB8bZ2c+tj0oDrxjlZIn2Cs9hNfh6kaOtDtAcBFDEaVRelW85wW3PmtQTMA
glGKKhrsvObRMVidjd1N5zwyKedCwRYsUsGrQ8R5tKfTUtaCz5lIU3Hsc/3YD4tJMw22InVOuq2e
AkCva8NKaK2A0Yh7ivEi2KuGZtwTHlC0oKyuTB9r0sQbbrKZWJBSZHWeqIsE6NrWIHRye0R1bSdw
0qvATzgzEZDR+moId5rP6MS/FML0B5DCkRjln6GRn3yrvdpm/9Q64wGI7luB+Kb0wHA1yHuPMTHp
jAka4i8HR2bqPXPO0S7BoPvA4KtWgWpZvlqiCN8HLzhlUfrAr/DYeDWQYWIOrAAlOzZpto8yBm4g
Igj6NBm9OIUmxeav40XHrJub9LxzuqyLQ5qb23ynEkFfb32YEfzGnDA8iHMb4w+NK/t+iiFwLs7j
iRIvvroozlpYzBIhpvyaJNj005fTWTX9jkY9kEX0/FHpbdVLd1aN7zIzf1rSDTapOB9/aspNuAFk
n8vifgI46CbpqvFJQ5b21ZIgInR4jKn/os6JbT4I9gTbCyFtmSUPjVl/llTJNC0KtRKXLEOQ7u5q
CTTEGJ5iY3j1kdP6lA6KyHgrDRcfTWCgcwmSwrCFNCmKuJ7cp0CNuH848v41kYMJClQ6gP2GLpDp
IAbMu6tYUbDIi5X0AR8KMZB2zMtfZ240nC8ZNuwyPU9+pywW+47QTJZuOsrbxtiGL9Nda+AfdZaf
OdR2Pp5SKysvE2vlPjfOdkI3MZPHPG91bp7m8WIt/TqYVEejA+ns3YYI9FTLxz169XNA5W6LHcPi
0D5CzuS6fRL75JpfBXlB12X9FBfpzrA6JKPwUxpzwpGF5zaga4MN+bLQKd98OkzMDAaBSVXCBFFT
KlpCNYNOHHhEachlGfl70L2Aenr3KtqnHeWSket+4QHjWZjkgYvnU2lCctYDYOKh7g9Tn3+oedz6
lCWuyRY/NgSUZxc8M8sJ1F9WsILvUHpsaurrxph4F0rKvm1mxFrSdnX15Sj+CGiciBTzoytdPNmY
JUBLhmCknBkuUuRhP5ULeG5NmRPfxmKw2ZreD+oalAar7OI10dXjcghlJIaI1CEY6xmJN3Uayj0m
vDmmhFBSzTO3KH6YUsRs1byzAVfJiHpq4uUe5yS+GqN4mwuoCNKo/ZVK5eeAH2mNaHsvZmXzsfo/
fuPeeKj2jYEkPQfzxSwztWVfeejH5kiMfyXa54H1tJ/DX5L1fqRAQvOM3PckkbZILymKVYEEvhKd
bU2HiTJKt6XcebSOZlLjidLbbuKSr+lkae7G7mEUxX2HaOG6W+x9kTi3M56EcR253XFMxUNkVWsB
OxkbrMezNdcv7LpM/ry8jaPc2vrmkrkiaO4MP5m41wWH8VXYr7J+AxOPn6nAxIVlyZkeWZHiDeQo
JfS8lNJHx3Z2dw1gM6swX+wUNA5viKEZTnXIHqqc3hUYM7CXFsEL5XKxDOO32NW7XmR02QzPBGk5
7vR2NPDkoyEVXbRlzkWrIOWH/h3fKqYcTemgRbsMRbMfTdOcrOynm50Nx/9S0ZGn085d/KOsbub4
0bC+yviO9Dlpp5FFA3Rg5VFb/9aLi57upbfv4UQuVP4dHmdFDIUXnQr/Ovg0xi6O7xSOiNnMjo7x
NZFRt6OUcrPvDNcSLI+9jWrn4+yDQ7cJTIgaaPPVfjTLv4KEZZieJLvbcrQufp+SixA706pJeSbm
AaP6s+KWnHHMSw2YzXh0nVeDGnXDf5zcXYiZjIzoigRtmH4tUL/GiE41xWQxSGJw89vAsV+blEKf
RnvvngmRCI9uRdMWNT4IYyuf6pYqugsN/aey4t1yEtC4AlNVq34M4jFOIdmEIyRr527Gj8haejNo
Fj1memhZUIz8jCEhDhnsltj2WLJzTOIX0/oDxUqcJSTp7+6t7omcUKA9OIT4IjQPDmbpGoKnkbwJ
7OxdFZ18h+T9SKln4zx1st8qarAiHX7gLz8W0COmwCDB4z2gyW5rDT02Vqyv873d0v7t5sPKwwlW
WP7BciwExP5LkUbJiGBM7Uh3B9b+6c+02zUihZV40KzhBrxX6c7DYTCCrbb3PVKJ4vgoevcSUAFU
jX9JwPXd5s8rL0Bkj1FVUnVG0Rfl70OCJFtDllZ62vLw/kT8xyv9Z2UUkMCFAr6wy0R27RxkBUZO
h7eIm9z53nG2n0t36xb0AB3q+sWedkGz67N9Nd8z683qI61/A4g/pg4OIyiPIuRkSzaSN5DszJMk
PaSIjiHZuZ796AZwHvn4CXca2W9XLgtom3k8Ze94T19p7TL0w75Fca56E+f6cw/gbX5UxSUkiiws
87iUMdExE4ijVTpPrhJrd1gsRbhKafiLshkQO1/+CCAo3DORwBFLeRHZhTpYLlGBsH6xyvahEObW
cOjngEFLZx8LR9JoXXcYcRuVeG2mWPKkZHsbSqA5x2tLE2vM4eAO3T+TlFNQ/k7JtO8UV69t6Rv8
WhiHIhC7DJINHCeR2e+QL16D5qknrpBG2HfwR3aS1g8otXaFa12QFroLuSnNBFRnSD4tS42mvzic
/QwY+8reUzk7+eElVsgRVF3Qz7lxqmAXYE4qYmM7+NiDNSiP0XC+EyXYYqfmuUPKY8u/9dMAIrcE
M6XuCrfbe3Z0ay3q0AHBTUQdQ1rK2Fpf7YlFz2S9q54Y8sDOpEJwzjix/mbD7x8rQYSRfIvluOsU
k/VLWwwY8LkXJDzXHcUA08xk3N0Q0x7kfPRwVWUJOU/xGkRHPTw2NOoVEaiRZO8zRw+YqjvSPhXl
oQ2eIxCGkkxs9VmVoEvul5LjkhdXT0l1w3K2dQUfO8BP4cPV8zcubL+Zt6k7P41gbUen2fhYe0v3
O5/TA60DjA8U5GZyb1rhvmWLMRjWLrX6XdQjLbh0xeS0p4MAzQGUZ1xmsXIowuzNm7YjJATj4pMf
NWz7rWKJULO7JYd/oLYQ97x/NHOKEgL9MTEcJQxvFrode62ErT1whVzyK/AokOe3GZCd1GazbSG0
FRj2ecOaZ7gmG7NGDunDYz4daVDdNOa0sjueD4bajAhDv0mT8jqO5oebpWeHzWA+gKDE+zRJ2ixI
OUtGXQ9UlDudBk2QmTTDQGq+bl4mqkFl/92DxjaxZ4INWYdJBBnGvsqgOlfZsI+4f6XFp+b22bCS
MfoN3b5/EwVDwrZWqSbAhOgFchUw96on4yWd77B8Dsp3f+ogCWLskS/avw7YG+ZHwRf4/wOt2lr5
TIZxJmg1cSXLQJGqA3KaSp75/LnfsHIDbwkArYL2Q8C8gOO4AL8WF2Yx+Kdu+Qkxp5ZsOqQ7XRgS
N4GL8WvkPBPM1iZKNFlVD6CLa0dvpXRvLm4tt4HW3cl76B17i0tqTFmrjQeHXp3xIYEkxLC6KhsJ
WPm7s15rrhRIk8QWG64W7+WwKz5dKh/wXi52SRGodVY/m9XVC8meQUDBWcbvZYQy2rMLn7Ho+eSg
WdRM61qTj8huFMeCtQCLz2e16sqHQpdrWmB2UQqJheLfTtdcBSG950QtlXMcsSmaA9vKF6QTMj87
Q2IgRArxVzN9UL1g5KMzcZyAw4TYRaR/HrtvndEDfcfjCkQ0C3dY9W3/hRgdy5gVS4+GnR71quLE
wM58Egbbyt6kFeQMb9MzjuGOkoJQHe6XaFUHzSav76r+27J+g/lTusc+pmLsbDqP0j+gv/Ojjt81
xr462y4RmulO0Y82ik2VvdDdFwigSktv7jo2drU42s6tJxPjgntZs750421KdSz5YEQDqpYHwrO/
Jh190YFJ3oDu7nwWSws47c/0HLA8YcLEe1FerOIrqJ+iGp2DiUmc0F5KkxTToHBX3bc0NVJXR63U
vnI+hIfdsxsO2U+rDkV3GgLC5cfUus/bg1VsfPFuguahSQnGbhE80C6Ncyp4aGxWBkG4ShtUtuCu
DcxdvRy80UgSbTzQOcuk902p/HHofivAKGX2mBs3jCn42E4ptNFqtnZTD/cXs3pjY7ILvnSENbQp
/0ndbhSko75Xxzn4EIn3aPQewcoJaLi7V1VydDpJqlcAgTU7CoDbdwLSoQt1x2me+6n+LjjRGlee
7CxQ5y4U8O4Hshf+iXdOUy9ItGzJODujDbM+D8E1msjFicAHPOx93hUZGZI6IiXqhzPWM7KAoIdN
2JF9iWwAT2qUmO1JM0wze4D6Ddl4rdtvp9Eb4V3Yu2cNTXAvHlB44vArFweSBqmJz4UL64zLdNkh
z19Fd6+Kh3Yg30retUnhH9rfDoT+hMa51CUdR+MFJp6xhmngPQ3WX1OyX3Uwhl8rloFe9ZvDT6Bl
CQkRzqZ5Tmzg3hDH6kHSCMPJg53OdViX0PtJtw5mkf0iPjGRFTNFqOJjIFOFWWCbZAKxgPpPYN6c
gcH9iCOgp7Zi8OPzZFC+VhnXhFzKbPdP3uKpNmt2xowkZbJ0WR898tl2lJAD9o+Zb6Gc3yW2cRln
hMfvaehvRfKDVWhX4ZRDXyR5w9kSbtu+f9EJoDMPZtzBKzv2J00h1bEedQgfrsTtu+7MIACLP1uI
ErNnYUJpCQBg1UymtnlKM6yxGGsZkIUXS+ig2RCAzi7n6Di41Jdivipt874dvfSrqNm2YImpXq3A
WeJzg5FeLafD+R6lPs4puueJVPVT5bOIJV5C3blb11erR3z8GUzaXYgmAJA0x2pAIZjx3ZwceBEE
AWgQ/WMlyGZ+pB203w+zsSRNNdUpTIDLypx+Pboaep5uiqSB7tHUkOR84QoOWZSsl1Hipwt5lWf4
uLDKHaiWTHEVwKhtcqBqkX6rW8fC4gobJmXifHFrwEw0cWmyKoQVyb3Z8TPfMHmTHBHemUuA+6+u
zWLjJP/TYkly4rlBr96UE0yMYTTMPysgD1ZgvRXWpGlGpMMefMr4K1p6G/f8ItznqI+tl9qAGbww
ZYJ227o5WY4osOArB5NtkKtxh/HVtAJwPGnNppgds0TaLWHvt3HwjnTymRr2tdMxIAfPvTYUB296
B9NkH3dsEjt5apZ7bG/FZ5tVmDca5zJJ+Y62OaGzoPCXK4976nOHOSjCxwC9pKJbr7/hXFpIeEAN
udpeItYkK4BEJ6mMS5YYn1GXUbk5jPjjg+lQo4IT3lheaeMM072PLn1if4/KO7UaIoODjXeta3I8
AQW3WCGxGybomZb7ZraWicHfuA/sbCJQiNeiCcxi143cgI3Wu+UEyLIuJHRSMwpB5OLCCaM6tGme
TXjdSG6w5oT/E6ghMALqF7Yd6+2M77mPLuJz0+84oleqc8+9Ze6MkuOIQh98woA2+I5O0jH2dp3g
BMbhunM07U4p2CCvpsArXEBAhUqelNnh3eIZYY3+D/zHTPYHq1k34cYSFaU3+dzF17TtSnSrgoE7
0sDIYVdCNy1enTA4icanqcG5MwqjQVnoTx5T536eI4o3tHqup/LNm6yjdkPygmodOrN8Saa6pJp2
vmOjS+ml6THFK/ZPfhQ6a5/tSRhYzsbo9JpZcDM2IIo0d40yGRsCLbCbhqQVqBBOduiLIjokApKF
WyT/sG7gGpjyV+ZM5jq240HqdpspNdoPSUphrIKHxVlfUfch6KWSTvbrp2LfmC6BsKIlWF267Ndq
NtQhBN5cf3cOZaw546Qbv8gkeQ8sKBSGdWx9+4dL775rMIDUtjxOaQbyYEmQm90mtr9d2ielPcG0
IlIcE02QpLHgx+D4JIPU93yl4B2uSMtePedh0WxJj1/z1AHcoPPjiFuiXl7ndnCojPwn0n8Thi6v
VrtJqKOTfitgthCWfGjGleT7e5tpwSlxwBDUO9fByIgaX+yOyN88DtDkWM/eBVxnqQ0e7iNff7PL
fPE0l9CYRxjxnuIpbNhcyxbcMoyQOcyubdGE8Ovp+1BUxvDodhidi+mSmhGZAeeOJx67i9hQz8Tv
mnE7rzpaHx1IT8PNa/FIuOeWPdco+LsNkvXi1FTcULDPeYW/tyX7iEh++JQLhO1rZswnCQyWpajx
XLOixZs5IhumNE7gMdnwokFusREkNcZr/dBM8RfnIJ/yWH3GDDxW0+yEWQOhGGQFi4q7U811UAgT
D1b0LxFYrGzMRKyPn7KeXCHfzJIAdMNGJ5rCIxL/2q4pd4IUgX1UJfY67Gn7cz2gGfnG6uHo4/ax
XbFlv7Kufeeam965cat17qfb1q6Q6RX0RXY1NkG8nn7QMGbxhRe0ZrfD2yIwxzU1ibsU1n06tLx4
3O8qJmFuNNCtQks9YvZ5pNf4lADy4m05nUYSrBUEt7zQ36IvkA5F60NI6fEiDUeR2semKk+8Y+l4
muqLX0JO7cpXn8t5ThmbLPutgwPHjckkdiWubnZ44ChyLrZNJnBqEoHN9ubSYTm1pEaBtcxRdQhI
Aw2+vgY212Sutw5iUhzDBknwPCp5H+S/IVQs4KV+1J15we+8iaszoUwi1vtJhbsaIZc5kD3YGCSf
Nsbrig4/Ny7fzNw9RzQzb1Mac/wK2EPxLxR86eFJASIwnQzNDitajhwmE56gufJ2tipeDN1BK632
FnEOfE28knokZkaCKKpWUcG7BysHsFCTuasCihkR9W0+Qrr5Nk6obo7QFDP80QNipi+lWZDDgjWc
zfGvI3AVCZM9MbJkhuVjNi+LacrPPTbb6p3naC9YL0ZQ+kBrrf2RDvTpd6TScBxARwXflPjh30j3
A4fzXI9/aAVbYJkst3C50k+/EbM1ghrJ0MIsuLKIjf59WL4OBiXuBd2Jqak4DjHvVwsxI/pmP0DT
r+X+cUB7zac2hqs1Ov16QEry0+h/F/xANrMf0fIVTjNX4nIaFXpX/AGQZsf9B48DTDAAXaBQIvlj
jJRsWF1XfhmIP6Hwuo3X403Jx8co0Z8R+/Am+Qac82RH+T3nzEsU4DYaert5iIf5kIfJfZRD80y7
wH60ZGtsBp+HP2/ukrD2j56gz1phcm2r8hiMFsCeft77mXzqlXmoZvwyxN+Kwfro4mSnS7+h7wCs
fu/m27hxrjbBd6cyL3phLSkQkTLvonUrApBj4CVdvD92peZ1SY8KLXtnH7QKYRHFbFRgv6kQS72b
Es7NLDA0Rt1hzgUB5fngxOOHZy05HNTOMjHXtKVyPTbDVYXcZAeVvmvsXK8cyXVIteScZwipjGAK
Sk2B9ld/BUJ9BS3HeMk/kjrRLUmc9zmL9nOKEh9DI2GGZ627zuD56Pxk4iglWh+BMkO82XvgRqfC
+UgwgLbiEse/HtsRc7hhiNwVCR1bpPziFhTzhNUGzF/QMYGG04Nt/XaCeSHkMpK0+8SlfDL4cR1v
24tgEyfyr1B7zUMY8i/kxh9M0jJpEEvnJw9Cbdm+9DRKd/m2HFhTLyOBHX3wORwKThwPUHKxkEM0
O35X0SosInvYpN3AhRkbcu5257xDQBT00QIS1bo5Eufbha1Ha/trpikpKKYBFCWqA1/+8d7J8WxX
kYEJVfSruiJ/ZsfZMyOwsfYbVs3TENDRUlMdaHeSI4SFYz7Gh1jZkIY6ktdlhUW2tv6COO6gp0BH
ccjUgmcxdtKzvmsQJptQ9ozcfcD+ambVMxhoNV0BbHgZG4fa3g1cuzw2QESRguyQ8f7p2LYe2t48
mG5/GnzCO0nlvI7FwnMxGspfesQkgOQDezeasukq5orDAnefYrKm3xq7qs3WsPFD0iW2UxxHFfxK
YIVcukAssJ1lm8/bk5iN3iYxI9CQqzdd5Pcm10myl9DduJ6+dN2/tMFNPDZ7kB03RlcaFpIPzO0n
OqM3bgU/0cWIVYCjdmXzOGAq3Sh0tk4GrM7iB8/+EgwrYQzJWSa4Lhb/80AMAqwCLqadO70WBL06
3u1E+M00BAbggl2i2g3AJAyBg1avBA8Vg3XRgIlueiJOdya1om0X7lC111xvdqX3JENqMduEmBax
eNgdqr4xd7FqmGC2RdBvSfKX6myN5R8darui+DdZnwtaLun6T3OkkYQBn4relbdwD6CcArKXtmJk
+2GypLsL/sGAv5DLgQQQYxevfe5ts/jBioCnCXJU1J4N/Spyp01pfBXtt62nlaa8S9ePQTDt4LBy
0a/Qy319iRYejMZfMeKPdwfinrTz6I/Fj2O7fKXaLc6yDcU0lvUU4newWZyKuDsM3EMbBiWXPwZS
wLoA7w3vrQGqqMyFObFzxZuPRbfRx9jaT/Ijnp6ESKiRAa7OJg3NnF3MOhMOzBKiffZxYfAF+jXB
BFvz2/6U7SO8EuJztJMtTYMSh8xDRN+7vvpwfjUFPDa0vjjCZvY0knXxtWJ0QW9JtsWQP47wGUN6
WAs2HpaxU9Eulm80F83M9E6KXWkpdSNmVEJJAO04lH+OgiA5Ai1lKxwPX2H+2VX2E+vQ3TTLA+fR
prACCJzpZ51+OXV7SgPg8/EQvVPz63C/q0c4Oj0sqoArruOBxe/q38KMNmZBbK6cQRsoaFeo070D
3xFoJhvWpHgG9bCSXOzpFPaeJv+W84/MBQg+zLoUfXf/7PY24aNrEC/Kxtsv8DrMGKhCL2Lu9+3y
2GHjA26/9tB+U1lhmyoetFk+eZY4zMoikhLt2uUk6qlm8qeNwPG/jKOjH1/LiV1hqM8Ah26kc3fC
N2FOkc3mWiWkfyfxnPBpsnJq7/qoWwvjtwyZm/4icrFZRKNXY2wnPg/fv03Gl2NNZ9tLXn0d3U2R
3JTEmxhIWLO8NO74qykumkh9j+OH2cHo8TGpLngy6LqQ3fG3xWBxsaZiWxisc1kCZOQBwn3lqOfQ
/siqYC1Sg5z93yJIemO071FhxzK9a4cvEW5TdjCZ4E0pgbrgJSsgumOzE46D2sEd1HoVqdgZqiYc
9ZzNN2fEYBGX6X1JXU/DI9tO8amPzM958vY2nniFPd/lJjyOv7OHj5YW5vkWe9GbmPxnJzmy7LEd
WsfD6xTjWGL5ZqXYAWoVwc8uH8HZPWjFUEavoSLr38iLb3XHnnaOMT8BG1p5rnpqMEqVhn70F/on
2rpHjZVohl1azbi8aXRLHvPiHDfvrX0GvA80h+IW2j8SC5xj1h4qhJPY+xmnWx/cHDQ0I2nwzBzS
6d1VZ8c7UXY2q7c6IknYrsnZFzEjKpcCcikbx6NmsHxwfXvrFB6KFW8jnOP4VXjamYBDztOh6Qi0
w7nga5NkxqViTzQ3/WaOnqopx6L+YLl4cvODOUenKPbZFDcwttW/BAdFXw97CGdHGbKdiNpnm0UK
m0exMkEH5J6+qcDMdi4GFFPU7xDHNxVXpoKMZC5KtEOoIKUm0CjprU0tDh+HEDIA8o9gkWtGKcN1
X9ZvRjT9+C5afWuHP1lF+3BaHX045bJhUnaKDoe09z23zlMbRI8lX17Zlq/CAFOEI7X1qJ4wDYZD
gjR8CJjAipZQ1zhvsKw86Cm6mRHNgHgmXJ9r1gwTup4MhEJ1yEYgIK5kiY+M4TgBkVULzwT264QL
dmrR0c6NiNYraaxN0/+nZroQRjgodQGexESAmYzgKaiZkrmXKkIuCf7aOtTXOEGCQPptWvdp7kDY
ZazaAygHfu8+qha6oQdWLMGoWoQOD1kR4ZEzPlLRvjUhuW1XVf+6kXCmw/+xrKHn184F4P97YEwf
HFTWOgYYa9vJexfNHgNOte5m46frquaVSmGo0ljtNkt3KTxoR+0SQx7wpNx5fvGYh6SQzCnk1I6f
RNqwc6cCqOhn4z6r0c8DbLyUz3jHUECVYBGsSc/1Q0W7uvhoM4TUXm5BAz/lfk7JZiQOLhA3w1Uf
hKVepk73j21qcrMrXZgp1VeZBwt6fPwqepz0/MXBkgnEXK3eE4TBNb6cEBSEedNUSRLh3UWxcEkp
CjRkxUqPLe0eN/1D7HjBTuKo1xVpfhc+mqt4BbMzhEBTkBuzE3xjK6+0JnpI2lI+mkXcAO00S/fO
9ZCy7nxCuwC48I38mtFgzZsk6jq9d8x5krvQjyHMAQhM/nqnwMjUYim9N5TJgiZitz4FGXsfKo8r
bzyrfvhNw38sWHIvHTuET21Eq6JGdKOPr3PCY6VoKjilMmftDyOopj+iKrmUdClSLUju8KUO4weV
5M+tlHmBm10xKYIVrqFgUfgXoF1/89QhZ/i+U5jn2g/s9NDIKmsOuL664KBsAjWUw1HTTZKx4qhK
Z5V6F2RjT+4qBz36QBrUZKeUZ1n+YJaQamoqLYAGhcWMBSG0yZOZcWk8G3Xki1VlzuKDupOCW0mn
iuJByRBfuyu89hctpPuxqnBkLiK9SEE6r1IGCwgdkvufIpTnx3UbnnJuo08c2EQl2JvrZx2N3XPr
9gleYDf6moaotDa+u6iYo9/3X5Y9Je2Jzk+Z3zdSMRR7EVPzrqwH84SlUCbbCQBRUqFDesso1uWz
Zps0fBmNcTVFfJ15UMVSSm0UNi9WIuapucpcFgoXwDdNdUn7HciBMbuo+KlW95UEEcRJedZUdNVX
IDKhuAbBzkxv0CuIXbO4aFiBUa+zJdKwywWWLBJIsrdZxEiizbm9a6mdB/D9mLo3kSRPRo0JROFK
5cDHqp3n6bk2wq9Gs422+zOszr+AYjXLQ71w6gBrfdjtEfkxo1kw8eSUbNyZWU3BS52i3PhJFVCd
he1v50n2ENfc6Gtt9DuW0yTzYhTWoWe2D1LwGoPsTsnMr6uBO207cceA1FHpht9IgngtZfxmjS/M
v0dFysObS1zg8Qsvohc3nViziCdZw7Eq6R7wgvkhogyW2out21n4Huo32zKW0Yhy8HbKTp3ISZZD
6uO3S6QWULdOprMFwRB9CnGld8wbsQD7MJbjQ49Hi9JFZsLclrfS4nitxKWztdrlWUyccDH5QwXZ
zjjKaIEmLv+Re3C1qfvps2eHM9nwjU2RRpekGFYLEduhsstIwTYhN9o+zbHkhQLo/sx16yAPtsUs
90yaXPC5rUUs8vA0RjacvxCZLIuGS2zVJLCM3tyiUy8lEdZjOXd3jcNalW2uRrNIyMuM26mlu7Ca
6dWZ2QQAPgtuRT1f/+PovJYjRaIg+kVE4Cle1d6pW968EBoZvKeogq/fwz5u7O6MDE3dypt5sk7E
3khdAywm6MSWUgWfd3ZsjhtlEfcMye/39Y+polVqTHeNhtI2iL1NV5tRoGEZFjOyOGulPlm53Q+x
80v1NJt4hoIFjzA09+7oX5qoenMkPvQisC++ybrftg925K2ScOxpyQ1o4dQ8BAF/d2H4K7yWH2Vu
H4wyuDaesfFAde7JUlExl6iLmeUONAvsSy3HVmbs6ra5ZIG9D/oO3w05qJpdWul0O3qlNq3lXDIQ
tkaQXHkgzr4RvxB5eIsDKLskZFdVidvENFlJQSaBHWb/ldGo9iXdKWaanSs3vld0CBncOhzq37O5
/1X9/Kuy7DWZQ359o0kEstqMlBSZjCxAkEoQqRyjuGv9FY3WmkUifacNcWfL/mwrMogEh6C22DcH
qqSb94fMR87tWyLmDQMOPm8oi1OXfLYuxP/xCI5k0+DmVJC7+mrakeNFAqvio99inuXLuZ9k+A8d
ZKPMaZtAIhvltK4T75bgsJB5+gXy95QmJuyT7mylE1wpuziYc3MZBs4Y5rPGrNGDudwD5Gs6nLeM
HmUCH86lGyROGDDdaNwFYQh6CHxvFtO3C4E58JOrLCzIih5cAIMeGcu69WnA0ir1X32kAMwJf25t
7RGbP9kywDwcoTdkiwO0v59S+ZoEQKLRRS69Xz/ijgl2U5F6qxAaz7pE6QRnZf4bKoN7QbqFjAJX
pPT3hVC/VUHWIfCRbD0X5E03/xk5NB/fRZYmuM82JENoYHCCk9DdRVmzYf45AgAtR30c6uFNVQkp
+Pwxgb+GxOEizeC8DicX9X20PsyK7A79Nrcad2Xph8gG7pKrpi1GAeOzw38WmYVt0A17kcAni+f0
dczIL2DhMZLFuRSMHTd5WIw4RtP18o16vbOepw5nSbkxuvFdKOYq6nCSwiOZAcq/1vsm1MeE5Y1l
GDjo4Ac3qTrrIkqJF4UkpgX6HKOEC+ZXYaQC9HDoCmfH2b+3w/rDAxxMOIM3BlD1LpgRrrOHjBKp
chJXbU7v2oGXK/J22scyfsEdeLSs9hZU5iNrylMzdy8pEE2TcWuD/XAX2r6zyrLxYdQ4Roui2g28
G+0Qf0k6YkjqNuxX9XEMoWYWDsHpOWsc6OLebfDCN8zT77FYahxU/xNazqM2u3PlfzVe+rpMBndR
x6MDZZESL798apv5lM+AqCQGNnoIqGWXDp8wwWI/J9sX5QSSljux7TmY172WbtbkU2XV97hwCPNU
7cEZTmT3efvRRwpV1fMvsTctWz3QntOQJwfXNA9TKLMlnPqA6/uGoPeqvIwUq5/RbVo/DzbolwS9
0R1MehDr5sEV1YPvptx0EnpRagEy23URu+Lapo0FhqlsSRiCMPEDVKVIUFwl/PAUxdyWgq7LKKNp
+XiP1HvNfkN9bORdc3+Se8sg2l/giqXPkCr0tI2mYx8m8Yo5LF4XIX/k3NGEFTkgfuahxaKfRoem
LtRjrf0JvjkpB+LZxGgpdeIc0Q+FM9xXaQpszlq7Rb6QPN7tNPspLYbw2MUemjkWMK3ih0jAxm7n
j9iydxZZ0qjEQZma52YiNw/xdxMkBkbMoXYJ1nBhyuVcUCszQHIfU1fel6bgWwnhoAxJS3gd0XZn
FMgMVuqG31FRDY956Qo0jelHReZwF3ZC3w1Nc285fDaihk4jgijEM+KOO8U83vs9uQDcbWTlJtqE
ZBzWu0bPENhiAv6lDRzQFTlDUS+wXGhM+UHVYH+GFj0b0dOo6iemhmRljQImZTq/xqV+aXMmkMxv
npQPEJLI3HE0qW5D5V5sSVHak1icINaBflT1wBuQrFDg559TUWwwVzXQmywoe4gifTm1V9lDXCKi
BQXdzAgDxgqAUIlTtenL1wpHLqtX1iwBmN2w/lPo7Ds1oGKH/bNvwimaoJbb4itnsGahRcOyC7hB
T/Y6xosl2II6M54Ai3aNfuyW8NOI+VG8wPe7+B4ewqoZea794eLP0UYEs/VgWFh1jcZ6zZkXFVan
0hx2TNJngjynijaYRnjVPjEBUpl4E3rgLdi3n7kvPs1d+dxRW09J10uN+iPd6dOiJqke+ZA1y2VE
XuaYCF2GLwcY1k3aDDpeCHM+mB0IVaZbnauhhelfVyVRXVBpZPjadzeiqKANyotdcauf0mI85YN9
bwfik19XfeWxCVdJi2koqUv3IDrJWTVCJDTJNhOrt8AJ8ZMsjnUCXatsoudcedgu0L81KxmdXCmB
c9JDCpnS1QgN7ITBkqxdsFOQMb+EnA61m+zgibw2tAAz/WB8mvZVR5l31aAK2KcCJ6KdMVEN9rFS
4WXhc3ca+VN0zd6pokvpkkFV00MdcFv3oDqDza+JzqVqTY7uZHYxDhXjXNbqzsrGvWEkV47BTeCj
2tkPhbhFpHA6FsEu4/6UQ13KIB/wjWmM3VFyRuRn7O+Gj6k1r00hHtL8WQaEQfGI1MxQI6s9HeE0
4r0ahSlKa7jmGn2Xzn94idY1U7JW8uoZcNmIYafUJCMchN1nKqPTAk5zEv/BCuk1pOebE9GNSHug
AsSNPtUoymXbXYsk3Vh9sptJWRU16ZslHFFir5PjW7Ig9w1wYBgAe320JIDlgZYZdkYozFglPz3J
fZ7hVsttHlC6Vs5GcZdPMygEHg72qL4rNgp3qyLs47IQtKVFK+mttFeEN7TzjfGLsX/Yc50gpsQE
iAl16U+36WigYyDvV1zFXKCM7c2pN35l4nKilwPjr2FdE0IbCasv/IXIuO5OD/RM9Dw3M37JZsE4
kcnyBaKM/MHtdKgj81SWYNggeeMvHuQmkVvNG5vO9xoceQ2e/qklRoRjPyzPA0GxtOWNhcsAr3fp
H43hcWjORcAqqq+3AG24jK1bK8ENeIqYtlKskAX/14yy0i4emwNh0Sai8ZeZ9OCUux6af3SpsFok
+ywgCsvSIso+qW1ChO1gjQ/rEkIHf0FaPsRcBrzLaJO7uaTRv7n+xTXHQ0e0CPdKf7SUWnfp6wxg
swYHRdkSPNuGVp5zMl4ScxPNHx5d5ak+O8PONk5RDx64zPe9oKJ+JpNLmoL3V3jpCdqZ65pSt2Uv
I4eKVMQEuWWX8YrCWy83oPHadsdg2hYXg0w7sQub4QyZzzpGHe59KnGNN0y3PUdocqRj3nVvsf6M
9YlfT8bmut5Hy8IChp9FEVH3JFifZU3/nfYX2hrcPD5F4tkeNvAzWRTG8xnmZe0eYrWa6n3cr92E
+ogULVLykOAHx4RPLr3HYn+rOo6W8VKVAGJvDYJ9saBnLhXph6h+M/mgWM/Er5sAVAgqCBtkOzx0
Sw9nuNMSPhXz+Vvbg/tHS3EBGabNa8yeuj822a43znUHKhRV8o4CHELgFwT8FFqa+1dKVCQP4ZYg
NrWf1Cj/szHT6zNQRRqES55lIobRc12vR0BZ9oHsoyXgEGNPWKXRp+5YjBFj2gNIKUrM5dXGsL9b
7oicJs3FWxaq+gHlW6QG8DMk4vgW8U/zI+FQB4iZ+1IZB2KlPO3pN+p5k92E/z24BklRcujRR+4A
NGlOTvCsplOk3yuO/yLblO6xNRDe05Wrz0lCxIxm+d6/WuAC8eWmArMqeo/xOYzUmJH565EyednY
pPyXVZeNc4sJ39e7fq7Xy/Zz8b07I0jnnOqk+Z+pTwE+hd77IeeQpm82NbYR2Z5FQbHuQg/hlIik
h8litn+Y/AxiimXkbT0+nQGE4ZxvtucTXQbqPYm8l2jhGvnPTbxf2utyoiFk2yvGD7PuVtUS83cv
AREecemsB5OLpQo48JYYwMRlSCcfPbQhn/r4Kevi7WjpNy56XwX7hmYb8OpW/Z8TCNpuvrQvz1j6
BdcUy7+Q8QHEC5KzEPctCOFt6/HuUIQwnAJlp4zWkcaMLyYrAytJwrJkFFfHmtRDWePF+4s0rmK/
hfzDpiGz3zPn0Z9vnWmxj+AxqI1/TawvqTTOifdM3B8hbtpU/IoWSI7V6g8DhmLhXPwRt8XZFa8e
FgUz+RljUA4eBa8O4xrwXfkQ0WmSHvohfcgQVbIBq8xIHKVzvxOhbgxD28xjEYhittHD36I51uYp
S38jskV1hcnEj0t/zSmFv4y8yFDb2VoQwHJcC34Fx1kSvLl2iVMuYZuvO/YjHtcVCUG9MGfwchGm
hXGY4fGhYNANfTR8SHB58Z4bLb4Bd/i0PXiY40xV+DCtEsP8lENwwAb2IKvlX1BEG7oV7TluuwuG
4j6JEsIAF9dtv3033Aa4XgqPtbRsi4QEeTRxZQvYVw4Ppe3cEuLNeYuxH8u4yEeITCkec1a2pKV5
+6QA+WyK5RD0iKGm/TOkIf8ub7HWhm3O2s4N6QGNk6dgctgJse2c6u9QDRzeNCKpvn+MRPyhOwoO
rZn7Qt4x8MV0hXOd9lhepno10B8zapZbXt0S1JvRt3uz2rOtXovgJ+He1IFC7+byM5Kst6o+QBXK
BSVjEsK3DdM7K/mamkEBJlDPTM0GKh052OI24ryg7WAbJct6Pj3OPbupNnnEjb1SZnIJyn5jNSNk
FSfmCqW/7IIjvIQ95cphU1T4usr8LWvcvYkfrWI95MU1MjWIa6pxjqaegJhk8iWnMASxfLyS6PkC
h3mb+u5oF9PvPFDQQlAcJBKAtlChkhXgUC362TQjLkvp8C13zNfQK7k3NP2F0mhEOxMtyOlfw0Gv
pin1HnNt30KSRrBpXWpdk+SthbxTdfZj66lTIov7fORLyfux3Xmk3x3lYGcJ8HnNbGk20uU7M/TG
YKud12DKKBa9TRZTNW1geHexvC1hWD85CSr3dnblAG0hz3Ps2nGgL7haEV+9lNGSfOi798HhSWar
mNPvnD3iqMON6fvuOiqCK0STDzviBBtYrqYEoXco8o+uW3KJKvVPMFS/fsjQ6cYYyrtMHmw72HnK
vdLXV4L4qE4QzC95W11gHXzNU0AtjPtOOWy56Uu8NUCg08reBAGjoRUFAW8nS2DQBaHLcP5Io8/Z
TIJNrC3kDkLPXbGD+mWdpoRPFxI8wIX0Yk8hXY2Kw2diVW+2uE+CEi9sMd8momKrkCDhbE7GamCB
lNgxYI6cQIdHr9adGcj3YHb3PlXk4xw/xNA11jZWNyonTlPX+4RDaJkgu6fy8C3x0sWx4h9LWbZb
uB8nLwpvqaHJr/CxJsnj0NQz7ybCxJRjXy3CpHkoSXjOaiscv2W3ROmQjL1nP8DfyQ/Lyspbb7yA
ESORgndGCBKqhKBodVBMyHKDiXW5/sqDagXxym5rFcFONujTM6F8t3HOqe1eiJkdy76GmpAOxyD/
rQYC/23YnUMbx3VlAmyvKJMUkc2RFIGmIBEQZck+EsaXKunIkPneSdvHZpAB1NMC36TN/jKcfIqm
XP+1aCZzHUVOvPOJb9SspvyadywW2dSKyA2IjWO771PWbCWKdowv5A6UxqakdI2Y/N0InDD1KkoS
0w8Hh0Xq6v4gEmjviPBFxDiTGUX8V9pTtqfwddohN8e3wY2HPYwI8yfszGrHzlG8V3RFvGaR4b82
swNLG3Zi9W/Sac90Nsv9NBufZO0T+OVtdUggQNBhIGUKO14obleJjqmqbSqblLWZjFheJ3hrGdXT
amWVoGaTyju1chS3UIubEdKoFeW+3GXcvD13uWFiwmHqIGoRBo5ztIaQrizHoRIhlmICLNyBWWC8
oy7KqEPA8ro2HkFqi3t4ptZF+ynQ+Q62kFRe9C+yx7g5ElbiGSEsTiCbd89dSpb6Ili3fLRha/71
Io1XkR9w8WuCYUOfQg6Mjuyv3ffx2iK5gLWLAMBDqnrnn8yN6UoZzD/Hyfk00GmpqPVbDvJ7PG6n
UnxY9tkupb4rtXvfuka2Vlwky5ayzao+FF2JUQCeEAjLIlx3qjvZRXyeM3drBO1rXgITaOq4eWtk
rs5+RuNZ1xTWoUr6kuuRuZ5c7JajnTMlQpOydoZPx+fgsWLwdQHRSVFOFkZZxdaIqnHfHiHamikz
u0jTbdngZLUXZZCOC75Cx/+ZU0oKmOyi7OZ0WPbrwPEf4NlkO0IkNEXM0O9gmmd1h4NWtBF0ndA7
d63j/3lOSJlhJsZxM0eRutGgAO/TgS/UivFP8rMG0u1HR4kZjvSxCyth9nzU+oZQeQlRsMbelHZQ
KVfG3MY0/nl2AVIkjeyzE2ZgzvmYfbGFeB2krDHkJmRSOLTcF9k0S60aEJhnP8rUM/6M6IaIH+LB
aIwnImg2qKDc/segwT6oAmNee3Pw0YkeAGSr+ETgZYb6tOrbJlolU2mdghwEqaeYcMIQF54VK1wJ
aT2NzKn57DxWo1MSrMBffJd1sOhjbympSFCNQ/MncpaBJnCo4qJsLswAcQA6oOAwxJxthYj94j5d
2HdeDRnJb+NT51CLFTn7ELA+G4ol0diMe1tUHnc93NZMiHk4v8lenDDgcx5zM+iCo60pS3bL6jTI
xQCrniny5cpNwiNh6beEst9DxT1RoktDgt2MFo3cBA3uk1FMZLzQThOrOM8uG8bYh1MsDZMQl+rt
r9DvDoqegJzUmZLvZs+sSNIg8FJr6zcxYVystOYwX2FlA9CrKozT2voUS1+jU8iCbPG8nuuYBad/
oroB1C3adOy/lYEkGRl6z8rTrKKGCU9cZPGVtBN5Tk3OLUqFWjKJuDVw2aiquLpL92Ec3AoT3KUx
k9hRBDNrazjaFVVc/09crV5+MHX4OKvmd/aoqRh8MsNSDZheJudMuh/4kUFtqy7oT29YaAbzcut1
Ik1LHtI7fbvsINoXQ9hndkNby3AOXmlu8oYuHpqbej2/BhLXcp5CJaBTADOr6+27JAfCZ9jZn1lN
rDpJrR2pcBSnsZt/e3/8cKr6IfSYyEryBmTrorH5yMz+u8db4nTfInqXqjqPkZPR3MdLvrfbc0MQ
0ehyHpVPbdOBwLTGKpm77otV3OIY5sn8ZQfGfqznLzcImJlTfL7OSH9LKspficBnF49jgmzARdn0
XCq2mLyqOiVx1Q1bt4oWBJJvb6KmRyvG0UsIzQJrSlzANVk7sOHfFfNlSLHMNaJ6Yp0bEz7H1Yb3
J8FH2U7jNvBxe/k1zxL3YE36tfBfY7YxTP0gyk4T+h91q+xC6L6yKOeGzGFCz/An+I8wWAwP3goC
BW8Y7PrN3uvStzpT13k0aGQysLwR2aeTmetb3a8cetjGkPZWDEnoOOZCmA3pwIJq53rmfUXb6UQD
MJvDueMYYH8hIYlHrKii8T3t1Nlp23MVJ3tWOGfQcUgS4Q4OyiFtvW+nEutB1QciTbynSiKmaDwA
GDQzvrF81EyIPW66LhxzXZb9TvN5JkVCj8bZxSJTYoHXZnNsa/i4gCbXA3CvahZoyXSdp8W11/iB
pva1C/Q6rZZe2oiS8Oiuw00QwfkwQems8oAAO8u2fNPF3i9BJnUkSs2ttvb9+jLUAjQcgjT2hFXn
9jh3Imyy3QpL16U2xWsawsiucOBUg3GXVHrvJJ6zTT0u19CReR1axGFpPQL6YUTkHC6D9TehXTc1
1BMZrdEHcGefLFXDOcJ9MTEcJ0P7oize/OLVx5SYxN2q5D7s+MGeVcMBb8xuaMQhD9vdzLdW4JUN
W+/M/HSUodgVuXPfuQLcTP9m9NmPHTOW+lXyWMfA/EaM04gMm94hR5jbx56uv06U/NDIzJAwn8v+
0dchV+23wQfY66AKNg3Xl8JcVKMyeUjb/tT1ZEtIYZtj9Oiw78gLeg+mzidhwM+nHLftYKHNuTco
ZeC/x+yTBe+ut0wTIye746zndeqz713H89L6l6WnwnG+6Xf5Ji9wELAsBfCmdsbo77bOpYpUTJ2O
gM5m5ekhiMAD5vKqi5aPt4GcSYX9pFyyvo3ErXkcBrnHljwdBVjoIfrpE0prRNV+5GL4s7AdEt0i
B4grzbDbE7bNeLa+iqa+qbyGuNrcpEIRbRUxWwu7P3Z5aMCfjfI7YGXdLrZI5RrGkYlrG8/hwTTa
cWMsJl4xc4w6IsTLEGYn0JeY4Vyctj35RoUD3ajLi1X538xsFDMkIEo6H47avAWHi2UZJIYCg70S
XWZj8I0+myHGtx8tb15pnw0TfsZUzvMRC30DLwtY0mgNG6UxWIoWG1lHgUyROr+l/JMRAhWVTKSL
anwNbqBuduH8Vv2PD1jYq5P5ZjQdyEt6jZJAuYcqLfa9r7ZOlVRrN5ZqEzg/GXg78N8P4HEIHeVI
XMa6x1xpKo15xr8M+fSaecU7zUbUiSDODCmq1qenn6lJoIjWJpGZEMXR8OpjegwxGEylS6VkgErO
SoywXwJdvs9PyjGoqWiPbED3JgGLtnkfw3THo7+V2NircEFrpCdoQsl5CsyPuMMTmi7Fecmzzx9G
cypXs+yiQKFxIQk3nsKvqzM0ZvVaTdlV6PwMa9N8YqQHez5je5fJyCNKF/gUlMtGPdxKeV8N0TH0
waf188ntg4fC0sm6c/BriZjlmQdLMbRiLBvYlYsp+oxdhmXB8sDqLoIfjd3796VT3eYE2dvwSQbk
7k1O9nNv/zjAFQ1l3ms3jvELEn3EVLxECmJM4AMvPpdNIv4S/koUkvILOQRSqF7XZrSRdNyYqj5a
Wl+Jb29HjozUwNTsoArX7UCXNxPAXSNC6LMVlQSNgvc09jpYNw70mFLRTz0ZxGQiNDwcK69pUB2V
u6x8ETmrRU8mF7lRMP8ninsjmL69Ccczrh4mK947ut3i0lvNnN5+dwMicw5aka1DFg95TxLMoaw4
5deVsn2/b2okJ1nbPxru2EbP4dfsBoyCsgUJk+5C+CldoY8NlAg8LA9NodD3WBLweqZczql42bd0
g3TkidjHPgRjGy5v/4MEKtRLSTQxtap7U4UTNkQHVRs2IH09o4BEZboHisHPQcY9L7QVVx+Vn4vm
b5zkj5GSHM64zjdtfdNNWK6IB3y5pv/tafaNhTl9V6SwU9wpUzNQbScmfFXdObdxFHfDOaBE9Tp7
pNfTMEfyJ+D+UiQMUgHp3C5Y9nEFkSrITBOyvGzdjypNgnMVmtY1zbC9pbl/iJzmVS0Og8lsO5Yd
McW9Y/CEqxv3jmftw5yPbQIhiDNliHFCQ4Kb6QBR5o+27V1RjQF6ZzpvgggnXQL4zClIEM+8GxDy
xdG3YjJacE3u/i+cwZVGNcC9L2wkvWYVUZkVGsGaOwQlAvRw4QcDLbP88AWYfixgj8hEBB3H2N9m
yqKscxx7TNPutz01P8Uc4uTLqVJRNaZwk20A+ZRXaM2ADT3mH1kD2EOsCdapFfPrTm3+E54greki
1mh/8K25EXdwYM3XevqmUMYapgvpHxDQZNxwsgXkbBUX69D7xLdG9TbgNaBneKrRdaDghHczbIKo
tDT4muoTQNi/upi2mKHuQvOCtZGZFVYn2XHqZsxDOGN41zyxdxJ7EA8V1iWUMoPtWF1UuLnpRTT+
IqqUimwbuCgdyJCOLu7NGRE62S+Fdynr0Iz+QrPn1+rfy+zBHfA2YPaSkNekcTFHXAZfVmKvk/KX
/PCdYU3bAd22LItd7nh7Vb9kYOxiwAxB81AjwjX6EQPNtmcE12hFhme9UrYMxrSIn9sWW3gu5Bn/
Gbu64hgaUHWotqI8IDLyJ62Y+KxjHG9bMNEGIOV5a5r9eSFGTBjU8JOiHrzRzw1YtUItbvDSCH9Z
mtFXdlcRTLHsa4S4Opj0xJQLsnvIj74TbN3evpAsAyPl4/03noLgKONyA/FtOWjHgeIMbqNL1ypV
SmR5N0N9ASA6sKb1Qz434R+n8yZJwp1RRoA26qvXwxbVxgsL4ZdiJK6EtVYj+JmU2SVxtRe4EWT2
rttFIqT1PVqF8UvNfDZigm3oY82mmz335SpSbFUbf3DWBAgezYjWOlOiG3vByKBlGfOnx1IKap0B
KOKu8imVtfGT2+A4RilxFgzi3AMZ2jkdyTKjZ4ngqh5/CwI/5DM5kmdDvZxRvbmNs3MLVtKEDpHw
XmWkpTGxJ6RH3CjbsMrsrqldVUeJGzaTFcqtggWYWQ6LlHEfEgKVyX4aOTT8BRvK/q/o7k2WCnCA
wYG4Z1ljZ9ZMoFEmtsqbH+0SOxOPC0lXNi+s/Xo9PTQ5Eysq+lOPxQrKu4MtO2VhqN5wJNAFbJ+r
KIJXssdRfhyTL7C+dyGCK9UUxlsApMzI2J/TuePl4jrNxAIM82nuPYMcVsGylgVj51ABIQ/SICdk
zeqSozyMjFuaa6RtJBvNd9g4chVr7PBROWDEnngtcCsjDUgf0pS7AAONm8y/s/Slrr1tt7Do6+GZ
epDd4lXq4GD5/rgJYn6cHseIasf7Jt52cDmrudvOSxkdtmqIyZQt5Hn3W8ulFd6ZMSAT+cx4Oit6
GHPc4yg0L6H6BCK7USO8NbO/m4imAPw96SF47joKKJ5bT69HfPZZPNKvLGghdnd8du9HGx8jnz2K
vZYqgF1bPOrO/+mDp0ZRwwI9zCtxzbh0rcs3srr7VpBxU3j5YbqvZif/KyaixE13X5fzq62B7JhM
1y5UWDIOMVa6buW4v/X0asFpbHVLADUER832JLfVdiZ5ajbBrxv67t3A8qTjGC9b6ziYSJF9eG5Q
/RnH1kHY/MjOXVN7jiMCv1rFm4QqwjvduDllEPZD7Rpg2YiqlO2lUsCi1QxxwQAp1HBq7eZpQPug
d2bkYtsG4z5iqfDMeZUfIV8EeyPs9CEb8hA4VbwRvSt2lj/gX6VX4kO55tq2JGAbeqgnQptEMrYm
aookESDnEK9AyHq5Uc6OeUSvq1o91M7EFoa1XyAxEI4GGwO7zngUSKzlfvTssSpX9LbuIhiUHCD9
ah6pLaga40hBBncq3vRpwBKx9Z7G9K+mkB2nCxXIfgRwNqEr5A5RK7joGatm6UD9ly6fN1rCzLWH
D3439byB+HADtpoa686okd11KyH/tCY5tGrMbRgdDllKP8bzK/Bxrvu+/SuSEdkal2n4Twrav8yw
xpgUjfC+CHfg0bBFiz5SISsu1XwBYkhcjNuQBeaqLq3shf4Vfcsdqd9bWgS5ozfxyLUHEog94vAd
ncz6Lnvp7gwTSM+URRkuX7PYgg6H26DxMUWLPT4LjKQhpZMXj81yJxJhjPWsx9Nr9Z0gapNUu2nC
5B5PFflWLQrjtzZzird5TbDeL215MGoxbhKuFFgt4Of5XaA2gLI6rCnufO7lPG3N1FMgpFGF6W3A
ghDZSVivgwBDEaJ2DtYh40/LHArS4nzAzTV6Fnigxrbny6yU/ulz721ubeoF6mMFBGNVxpinpiKh
rFo/CiCyW1XE9tUq4brXvh2uijElHz6w4ux6tnPGvuTWi08oPKeFxMrV4vcaC1EwXNqglUJSoM9g
27yrmVO4FDpTcoXmhjmFQQXkyyFMy2sEBzAJ+l0fmjd4KOeJBc5d3beHZjno8ywk/1l00DZZu9ny
1+EFDUOCX57bNEemLCwGWboJrIovdvygKQ//DQ0gewlJ7w7gw0IpLr/RBj6bWQEHCsiJV+tqyOkd
io23Ms4IgUEj/m2bCitEASmqgJeBF0RPvH2Ve7McrEED3hmSTnonDBXtLMx+rFE+lESJ8AHWfNFL
EBAjxcJuErwIzAwAUsdCo23ng81WK7GTU0ngYwcRGVK7puw+KuV5wuEaT5zRznKZR/hr6HBvE3a7
4hIP1XtdBKckZqbgpB1NmkmryKdia7xkqUSXb4wNqZdh74p4g5kcNYFYtMyn9t7Cm62Fi3sqao1t
YMsEL5XiKCgdl8An+9/KTVlMTBwAsuA3GULkTcX7mAeKpBmSppUiNAURsOJy8iyuwFHNoR0ndDXN
YQ0VNaz6Y2En4NR8MJ72Gm+WwIxJUbC2OVsI4IR6radIX/qCd6gw/OImyxSXWpBTLFRUDTU9GVvb
0SvVJQQmak3ucNCG17xwKE/Pc8dDGYWB/rIIRs8kZWaXFuMCvderyY4aRU7NtOzrJ9uJyLCl7Ar1
mEFUZYpmirgGJspk4yeccaUjgN9ND11Di5BBsRSvmIkZPwvdf8H/WzFV0DogWOsrDN6se5TcdSFN
E7kxloeenqt1N1ZPeA7cdSoJCDux/Ys04NyGjheUMGfMK7gY7Iaj0Koogsl6U65rAhcbr4RlaCmG
oAIqFqRvqLfZ4GUrPH3vRYDpttNRsTZadu1dHIBWq2lgAapCS4RFg0khBC9oq3gMfE25L3mTdWXC
MXcn3NjBkMIiq7/iZmBA4IL9lLc8q8Ji2nEx8274HTFZAjYxq9K5QW4v/jmNnT/OOnqwIgeNqdM9
aNtmSeolPrfTfFpPE69jxNRx1yWzfRCzoLXIormwYwlLpKhvnoe4No8N1GLapEpsY3UOs42V/HpY
or6JcP2t60bR1rbbfyr0GCNZiVMr3z6zQCl3gxVAElBTz5rWabzyDTg6axzT/fO8Oj12IEBQBU1x
0KIatoq2sDXitdy6smaV5On4Gae18TJb2Eo48KkdHQCK8DXipW3tX9HMKQL8YOwCxY9KeJgpatMC
Y2f3Hxj72zUUJfKCYgIxwOr0LoFlRmxuEEd0MUoTIUIlbedfW2wo65w2m20+ed5/pJ1Zc9zYlee/
isPPjRgAF7gAJqbnIVeSyZ0SKekFoRX7vuPTzw/qaIuJzEmE3HZVuWyVdXhXnHvOf7kf7aS9b5CA
vw1GwPUpqinrzvB/SYmqmzsi5t77ULJ53MUlUuUw62UCLTCyWjaVUxdXvl6jLoe+y8ZO0+DJmQwG
3AKt1drxJf11V70ZUrTFujQxUc5DoPia5BOZNVfBc9ZCE1bD5m1n8Z0D3o44EDRACWwNsozDz/s4
wuLZWj1VbVWgsIzWfg9/P3tyAUPTAfbU9FrIHCbaYHaYxTXddWwx1gHvKW7Zsv1IfQaZfd8H1tOl
1RWUfbwZbV6dSoXWo2ZB+xz1oP9aYkAIFKSGCpUCMFx1qgXU1ADUbSU6jg9hrXxqMkAOyD1Z6Pi1
X2SKoXWRoh1H84gcPeNR1msRPbOhU3dxXyElgt72hpccivSC9E4DYLwdevnLiwcED1sNeWCbGyfI
ML+rUZzmBhMtLBfKOWHdegdacziF+XBnvDoI1pnohxiBUWA95qC2L8JuC3i3MILjgBtGa3z1Vgx0
sEwTr5gMYtizKVXlFxJb0VeRYzuHvJpA1apXo1vTqrQpY0pVKiims0658fY8WfbBwOOO5svnKkGa
PvEpFCYOL1wLQ6YeRcjQQ9MHYR9hqAkFaBX6wBhBb2yEfRXo4js9KwkMyv5Wd2F/laW1uAYTouM6
iSkRFeD2BakV58VT689RjXAYRARKGYZq31cRhiHbFiW9e1MUn4QTYRxRmv5zX+T+iypM8RBNhjFD
Hv1oqOAbKkgNVNuYI51i7NiRrAnw7KvQ1NprMqP81fdQlNadPL0XSPnZwNsFJtFGQWkVxu1dggDL
rYWA3EcTEMshNHNdbnmgK8grYr3q8B6pq/CrrdhPdW4+F9xavWN+yyc7E4hYa9pwpFspRQ2t1W6H
oivocI23Whs/COSFFGAZpoD/DK/xhRY5Rf+sRKkS38cWzZMg9eKHwMLZIRSUhbBOopEnJoR5Xec8
qrOrJuLFjC0iPAIzvotl3h10QbIVJYAvCx0cetRbt2GrPGmNEl2DJqE8jtJmr2rfvaa9Nv1h23sj
pc50W8HHNTp9U7Q4Kms2KhKF0lOx86CaoF+A6WXooHDHSiN8sVZahI1cF3+tNiT7L/OQp0uKHXQF
t1KpH+rSefBxoYW/jS8ShW7o7uPTkARPviOePJzK9iUKJRQPE8DvMs/3TS2B8ivqxyC18k0cIUQj
1OKp9PsS0klUf+H2upN1wPjhOWLzxmumVAChBVgqo7OFssJOltyvwGkQsECb+kupIzuYR3uw6vXa
6zqancio7MuEbldlTPlKeqMHFP36ACKga7janS3yHoqbydPWUHDByFCZkEALaVlQtG+AIsI+fxzy
DntBjZZWU0Uv0kGsnG297xxA8X6LIZlfCh+YEeWQ0K4e0HO9smK8uiFf+LuqVj7GscSQxCUZcnmz
b3z0zLsw+GABI1eG+qfVYWsZGf21Z6kv3mCbL7lRPmuQkR5iof9M9SpFONvks25aFMYHiZGGzUYu
DR1/geJLkQN9oeQPS6oMaVs49ht6hI+l5DEeGu6HuLHv+DZSSwsisOOobBhRPd6GAoEsQzy6hvXZ
R1bO8Zu9ALdqJSGK2TwqqiH+XBg1G3/orpR++JWlYt/AG+vaiHsKvwnW/RboEPUgj2+lwv117aGr
QBPaQLa/X8O4Javp3MPE3AqUdOvk3eQiBVCgXvvgN0NEjRQXCUK/qr7mepk/YGeyo7RzqBxEh3s8
SB78diwOVJ8k/w9xSJDwp9bhlzq8BR+apValHzwjTTadqVtXtLKKzQhvKwMHbnTxVdKY+Jblt72G
zlo/TPwRE5m8DBciZz/wEbAD981gJaw2PHQq8A4YeRC3QCNBj0IOWkMKxSmdO1qN940Qbwgmi51n
JM2bb1Q5zu1wxqvYueemvHY0+3uP+WPEpey1HiUjjkxt85oyBFd25Y9vGBZY9yLutmYLdifItnRT
9w7dn6oEXkZFHbzhRsU/GEDlpsp/OSHWAb73IcD8Jjfa1zDD6ZF3zVoLnopiYjbmLLnFAdfXeVzu
awFWDZbmgRv+oPoRvqTFRz1zQYYrOx9r39hxu/3oZY8VbZFNQAt5BbdHbEsYf6hAWE/h+Bl/KXc1
VJG1d4oGod/GeXPH5kMVZQeXrtV0FbwO6bAtTXyebdhMvqZtpFN/8FWl/2jopHk6xDKUI3Ux8H0E
VFxPMg4a/nCmj7pyqOAhXA98l2UBvSAdqOdpTJXZ7kDXl4AOEkC5He+cweMgBzXiYLo5UpDoACGP
apmgbmh36WfPh2WPWxedakufisShBE6U6LX1mSzUxzzEhFTJ+S8o3OggtDbCjXV0Wqu425s2ahlZ
5A08kxKUEtZpqshbCzjfbW3kBtKNbv8tbtP4pRACRoaCedh3WUfWB2wUISs2thkhTdACO2rojvLy
q+vQPWQ6ypk7y8NWbYyo0zmo5uU7B/beG3VsCLa+quI3nZfkIZ6MCj5b8AW+dHWVX1VlkX/Xi7q5
KXhBZHdJXhoPatPUP5zYML9WVkaNEDeo8FcgGjoSo9IiW16CnLpt/QrpNKm68TYL8/5FmvlgrzJH
dWFeVOVDlfFeTkwASX1nOY/+2Ed7qyLLj4xJ8b9M6EinhQKNAWKtH+Tiy5BabzhRZZM6lfWoRnrx
1mbdhutsa5p5fSj6qf3rAtBZWag2PzaqpORq4jNpYBqojM88f5T7AU9GTAUEAnN+0wCvEjRGHssE
bR7T7rNbs0vQ+A/AvgAzLHdVz45LDeWz34X+dVJp8b4qrcmDq1Z9geMf9N9GGuWhxGiTWl9F27Is
uvw+iwHY5XFQb4DAavfgsNK3LowAWCD0cJX2HcAHBVRJjJiyoP7Ex0CTG8t1jZ0KjgjGUzHdCJbc
1VXnQGXTxLd6IAugEd+C0M+aGJ30RiuwkVHVofspkJuhv+kgEEK1aMzVG6XIC4FHt+FCDBzIgXie
gnmm5CP09DqPWy6jHOQOA3Sjr7mZfjKATLw4YWrkKx5yHRkhhh9witUUvxZ2l6BSAh/fw/lw0zeD
Qc0yKmXN4awbyGVs6whMQmZb6KTTKYPXNtRIeiqV6DjtbYa4Zq7Jam8npY6EuhDZ/j9q7M1wBAen
WwUR2pGQQkuyg87zzNU///G//u//+d7/b+9n9kjDwsvSf6AA9pihB1j95z+Nf/4D1t/0v17/+M9/
2romLdu2DMvRpLRwddX49e9fn0ll+Ie1/yBxtw0bMWQ0dcdD7Zi70TCvL4ewTkM4hoZPk+C02oah
HodIR5VHLaUiRDeslS1elOpn333MeXXr95cjnRmMY+gWVmyGaaq6PRvMiOJZxyFBdQI8mi2Ge2yk
n/8+BK8AfYIumrZqm8eDaTtASkVECF997MtnU7m6/PvLk8myVZilQhqqCS1SF8e/f5y4Q6z6XDgN
kJWppu6Cum4wLYKv9veRTEPTgRJYNrWq2Ugs2dqZHWQ88AFSqPnXGARo0+59y9xfDnS6/syTroPL
xYPEks5sVRrLcfnSDuQbSHOi7b1StRu/PvTorAzDj8uxph/6eDs7qmkZuq2btiZVazYohQ6EyiFB
h354McUVui57XE0X1khMizCPIlVbsjya41iGc7xIdFuyrgioVcHxXldbucfbbqOs0PBaBVtygY27
QQiVP+l0rdEZ3WBIu4ZPu0KPZK1supW7tTbmpln//eDRyjI1Q5cWhLnZ4HtEKBBt4cdqC9yi4GNS
+7q7HELo54bO5Oq6ZjsaBM7joQNBVjvFpnZfbKeht5t2Q3tnjULDalz9GTqedAwcMP8OCuTvgUeb
dI0wxRqxonW+ufxTadOEHy2Ipali8quSEFNN05i24LtbjOpW7Np0ciHYXFM/0GBQIC+Lv+lLtdPu
3SslOchVwyJ89FcvP5bmXT85tLPw9nH4Fn4vjUbC0zt2qcI92dY6vf7ykK0RAxVrKmnBNaZeV9/b
NcoAq3x1P6x+datwHS7sgJOjxknmXjKFZmCQw6V+/INUpEgWnSiJ1nO2x0Nlb9g+0PLO+ygRUg9C
a2E7TAM7nneuKJPdJnT0PGEuHMfTssSh8D9aOBtW95mL4JpaP1c1YJ2htO/1IiRPThYuee3MIDng
KtIxqmlzymenT8YObs++hlKUKm+mCqWSR2g5md9CWoldG18P8CWkKO8tFV3yFAffDS/kx6SM1nQi
HtJivCqV8XYIx4VvgzZN78l02MJ0LJUJMX/fG++2YVnRWdHLaTrab53bXZNi36DdSv0B7a8gQV66
20Va+iCAB1SMbGH1Ty4/i9VwaP/YDh9b3Z6thqXX6oCDMBDR6VlfI3LQ6E84Qi9cf2cX/V2Y2W63
6xgaS0oY092Dy4DV9aGzvvXGiwaztUii/+GoZsutIkPa9i3hDImgQAIyS8FdRIGaefkSOUkemD2O
jsV+4DvF8h3v5agbEeuK4UE2ABArJGJ8FNj/NoQjUK+yaPTwxAeCfhzCs3hTKbWgEelnn0zRRQ8x
ZcvXy0FOdwFmF6RbfNelIcmEjoPkiSiU2sRaRwnUvUb6W6bNG9iLhWN4eucRxgH5QkYqLc2afv3d
XkedVIfE51CM0F7T7lEtwGVCFMrNheU/F0fTBO9yzSLpmn/UkFMgq4RZgH1bjetBSecsdnnT+yDN
9IfLU3d6s5Co6gaLr6n85/wABYHtJtDhacWYxp2Xv8j6ge7mrVCDbeNb+8vBTtaJ5JtNwJgcZs+R
s2OkCLpfaSitVdE6+m0hI7ALALrWfq0ufB5PhsXXWhfWlFMK4Rj27AQpgdsY1IGo5ZQAdgSIruIW
XNa2NT4bULr/eli6bmBerDnMkjk/Rk2RJJGnEiwLITTZ/nbk1HbAm/86DC8Jkw3OeXXk/CNgw+Yy
QMEi+ZDeB+XriPfW0C6cpJOth34sdWzWyCB5VQ1xvMXbNBmBnNERK4f7NvicOwcrfhv7T5dHcnKd
kqsiqyhU8kgd8NTsedTWYrC1GCVbGGDlbdYnA4AC6LAAuU3ot2ib6hZ28UkHM/ty5DP7go+MYZDJ
qex6Od2I744wr7LY6S0NoSbd6PaFHJDMGnXxo7OK8jpEA3NlikZdCMox4rc9+kraDJMM3UJ8R2U/
zqa1SMaqxV5TrjabzWGzudsc7vi73fTHbrfaXV+vVvzH3W634+9W16t9vbre71fPe/7y3/+i45N+
u96v9vzy9eqZf//+Z7fTr/OX9fTHmn9tpr+s16vN+unpavO0uTpcEWsz/YU/1/xxxa/yT0x/v/lx
eH16Pfw44FjIfzsc+OPHYfp/8GMeFg7l6eai4WLxgLTgF9q2OZsFo0EwvK+h8Yaw6wRqGB59NbV8
Gq2/3sUC0XDOCU99yzbV2fcgEq0bouQHXxgZEMsb4dsNB4nYdYxRxeUNdXql8bmZzow0LIOoszHp
nh1HiQODvXCNxxJdTUsB/GgoC1/q6b463kDC4MLUVYYkNVtM+/rdvnVrOJADdVDQOSEGjd9aP4LC
AloGFXVQrYP93dAXQp4ZmSlZK2kCoOdTNK3mu5C+FolchD4GYy11rSSWzrqktXYLi7tduEBPT6Uw
peOYKoKj0iSfOw4VVNIzTAq7CMBEEsxU9AaVtt+6QYF8QdPmsH0sKst/vXImm2O67SxsLuabJCls
2TduQ32mBXQarQcQj1G68Fo4N7L3QWaTmGt2AxaqRRMCwupT3pCjWDihsoQTUyzK/J2NxcaHyyM7
c86mI8aDAUMLniizoEnsur7RElTzE4TfafspQLCCuHydxAj+PpaNzY6kgGPyGprld3YmSt8bSVUD
WuiaclPpt6O4KkCpXY5zbiLfx5ke6e92o5M2dd9oxMF4aWMGz6H32UkgxSFpWC09aqaPwOyw8crX
IYKS8k9lvONYlYRvFmtU7qowfxor91PQuws7/kwIqZI0OBpvVhyipsP3bjgYgKVuEPOgs6GorFLo
l/BF8oW76fRxBnv8fZTZRkAPsBHI11lQtRB9a362zosU1DFwV9DMZK1Asgmar1W1MQEVX14v7fwI
TW56KqwY+85GGDbeQMWabloRvdT6o26oUzcY/vBj5F5jGCCdPVLFosCm5GZw90X3evkHOHNjMvY/
8Wdjx+UqcINpwxDfi6Ed3ocRTIcKleZnJbNo3n68HPDsgIXUBbkZe2f+ddNaKTJZMuC8RMoz6YrP
tIt2l2NMkzbbmVLj0WcjN0rFY158yHQPOqAH6cytrFfoPFd0Lj7nnrdw9U9zMwuDTaYU3CE6Wbox
O2xRjgKRGsJzSDrrg2F5936Mr1gaf488o1/YpKdDIqeFQ0GV3KRWOq/GK51egDpinRpsaYrC/i7g
12Em9fnyzJ0OiTC82cAzcUlp2mxIQ+uPORArjkLd3vp9sjEMiV7zsOVxvPBM/L0Kx9M3XRqIVasm
FQnHmHbKu8PtGAr87BbwtB3HWf1qIbSTvhX+mKGLU8lcPAHwrPMH5JgwExFjqd2beWr9QiYz/gIi
O2uv46rIctgPcTqsjU4217ZWu89VFmKsSktP24M0RPan0AtEoID0TRpTI2innZLH0BBbw9O/tUas
99uoztWnAEnMB6VKZLm9PKtnFm+qpusO4CCNb+jskDVY7vVRUNjA2cFU+rCwJ8g4NlqXw5weremN
alPc1i02pDbLD0LHRUsUDgJ9RHDAIv2GS9Tr5RBn9odmqTqlZFvjRWzP1sxrMW8oKsde+VDvtBqt
0WAHS8JOioWL8dxYbAH8DrazPr1CjjcHnbCoECHwcae4jmG3lB8uD+T0Q2loPLApyLFzSadmCakd
gi610nBCxIl1aym4PJYrrf/m5PlONZY2wFK02bSNMjdHJyYarbhNjWZL/QPb2E2RQ/heSrV/J7mz
c6WrU52HV7aYKgnHU9eafqr2cQKobpWtvvxX9V081Buyqy2pwL7doamySdY/u11BL2zrvow38b47
oHG3es036urXD3sNznwz3Ciby7N+ZlVpjFCBFNPHXOjTQXl35MdAoQxdZWyfHliMRjGYv78c4vQN
OfVe/oSYnbV6bLsOm2DOV5I5AJ3QuUEsrFu7CeBsFfDLGjcFINgj0MbLkX9fjrOJp+ilkaOzZy2a
dMejg6oJptWGPtb6KtV+/WMCxrEtlOvCRUVzNL7HACeEWsF38iEc12u9zhcS6dPzKWlwGlTEbJWi
mDnLM51yDHHKRoE/S7LPhL6jlrgJVfmM2sbCc/10LRmnIaeeGu91LvHZaKMc3nqjIpEILf82CXDI
zPu+WfhKnF6dUweFxylFlqmyP52sdzumhS+bcesgXtdZ28bGexw6nSKyD5fX7vSAEkaaFHN4D/Dh
m10HUZ4KvHtRzY3r9JeudJtELT7xNvDWml+4cInLq8sBTxfK0gQfWkpInFUSleNxjU064DkVoSSp
v/JtW4No2viBhSx+unCT/n6BHm9LyojGVMehUkWtb7ZQfN7KBEtJf334BOdv5VES2X9/W2/XTws7
4kwyi5izZVDAkXR0iXU8KJ9czEWo31/r+3JDmWa/v6UJsKKEsjB50+zMhnQUaNqb73ZFJ/Q+GgKE
+rGj+t1qLWm3Yi69xex4g7DXavoTud/V4dOnzZ2zvXvYra77aeD7x+/G6haIywaBk625/b56BJi0
ote9ettvX9ZXTz9+HKKFO+l0dx3Py2wFTFLRVouYlw7462YIVOSIyeXwzINabmUgePCiyLcLk3R2
jmw+bVLSkp3XQmJXsWokfViMUUI3h3hU1Ps0DkAhBsbmcqzzA/wTa3bzjZ6G74U2xYJaM9b1dgTC
YtgBxk3GTW4F+8vhTi8FEgM+bYKiBGUXfRYuR0I4DRq0PHns4jMVpStwqwdbaI9/HYcsivzeMS2Q
MGJ2SINQMby+BLeDtwkVz5Im5i0qvpeDnHYtp37PuyizVAeU2DDEhYSoRJ1DQo+I4p998VAXXwQ6
zq7eoyybQ5C+dfp7iUlOXVmTkhZOszE6w/0elMbC+Tp9FDogf7jWOcuGdvJGk+pQpQjuIb/cmg++
Ih5QTflOjRpSMsBrR/s0QiWghPu3dyI0dV3VHc3gw6WT/R2f6qZx4rj1YaJoWc4WstPuRa/KfIPC
L2BZSiivl2f+ZBtN8UA28f6dkkF7dl31ndHUIVJs61Q1mm3km/ZeRJHcaAbqNJdDnVz3hCLxJ5gt
+VqK2Q1AJm1XXYW/al8AMlb8p3wYd6MAyK1k1NUuBzvdUVM0iCx0+VQEquZfs7EcaKsYEoZxpWl0
c4I4B/qRGS5s9CEL5FrKEvVJc2w8NOsLGX/pXVKHfSzavrqLUqeqHxI6AOPWVDwPZ8m88Yt1VAWh
v220MKzxPi/CZuESOTNHgiPNi1qlE3rSpI7Rc4M7XIbrwIvRUnOVpxIDlCcvBH+PMl+3cImcDUdZ
k5NHPZVW2/FuKyPMtRuzIJwlr/IwhR2VrWVOX+/75eWYPkZHHytHBXVB34vHDJt7Xo0QI11p4VfY
3uL/hXUgUH8r/XQ5xpmtzDU4QfYoRoBymR0dVdRNkSGmsLYGFCrRgoFbVfkLudi5GdNtU2NvUfWw
5/1jSyAX6AV6uNbzbxKFq/aj1z/mf98rYL4M3n30kMn6uHuPFyaMaz5diJVPIkf6fiiBSrhtgSZA
ys5cyJe16VMxX5zpEciHhEftycEMB7PIwK8yJr9TX1XYUZMFs13+NJLS+VnrCgZ8oRyNr7iXQe7H
ceAFhdXxgVdlZd13tLGQmTPU1N2ZJf6hkJEixUEIQx0+YGqHzEGOuFu3cFLO7SjKTiqXparRepg9
9NuA7nENf4aLUpkE/Peq620vb6hza/0+xOx0KBlC5L1FCB/TaGxgFdyPwxKKDNoxlyOd27rg5WgI
axb38O/L7F0uBwJXz0cD5Riaw6bk7RQGvyLNxsFQ+lxhl4OdJCqUqrnypg4RMDg22vHeqhDvK7Fa
R/qhRyxsdC3lMPreN0P24UrAyoEp6Cw1N84M8L+KGLwMeRj+Lj+/G6AYoZK0ho3huDXt5PJusGKU
lM2FrXxmxY7CzNIIHr5qaoUQIOruJbdRdUMcrJUvVnp7eQrPbL6jOLMp1NzIgk5GnDIskM7AJwlB
2r8PAbiYh4SDOePJlyDv1VF6GgIdfC22ht/eAJxfuMvOLYqD1qMEdwy5zJo2yvtFacm9QyhB6yq4
xpQWWxcSvJe/HsbUq7NJHKlz0t86jmHqaoH1eoMLbFe/+AN6MA0VyMsxzoxjwggAOeXu4sk/P6fC
8KpSAiTHQe6QtfaqGKx9UvvXl8Oc2Vzm1IXRVHUSyJyfmzTHagvhmwi9Digsk0OV3SPT8zWUCyn3
md1FIIOyMkmAYcwbZTUkZ5U6SrQO0QnLEH7C7GJ3eSynz1SQwCZZEZcIp5GCzfG6OKOLNRO3NdS4
cDs4z4790XRgT2NoEOAvD4V67+evyFuV6r5IYBRp6sKqnRslGHF64iSegKRmZ0iiqmAGHTrEjr83
xxpBgKWE83exd/Zho0j7J8T0I7zb4A1y2ppeESL/DtwGGxLUzILb9LX71n9ewv6e2x3sQTaGTmOH
GspxLGdEiCTOiGU3KP3Gt3ocYmm7GZuFXXhu2hBXVzUu7ul7Pcty4tqyOsNGwTeuy49eZF4n2Odc
3hznztMEj5s2iE6rdnYvoDLnsbUJkTfojbRQr2kQe+W/cTNwtfEdgpPAw2M2kF7rFQSxejxDElwl
TBs3voVNfmaqaIGRRWt0FY2T7HZItREjaEBjCXqcmDhDndUXnmtnpoqfX/IIpzonuYCOV70auhF2
FINwogDja3VXSRDVVb9QVToXZsKosPAgEOS8pKlWsI+pOEXrtLFQB7yR4TcKKpu/XvbfQJj/DjLf
wYaKXnxIkAEALkTXtaZ9UNG2+zei8B7Da4D5onF+PGO5mmiDjUf1GnOoawUZCmMMd269VB45k+QA
e5uwBjw4jJMkR5S6a9S1jwuQq2KvlatrIAk3gUNR3ERwBx/Zvz80BCTXhcJBOebk0nZLd/AsAjrB
sC2sN93HZIf75u9njxoO7zUQDlPz+Hj2+rIt4TfgKxtpwcEP5E1pKvt8KPaXw5w7ORQvqUHA8cWR
cPZFRWQx4ROI80oTq/cqskAySRYO57ktPRVWDED5U11pNpLEKguzVlKIe7BQktF/zsPmg2WWC2HO
juRdmOnafvcJKDDmSUxJmLbxQro74E8QwM/Kj//GhDFfpDgY8AG9Pw6TCrQyNI0wlIWv6e/fBaJc
2GDnR/InxGwkg4nFIjagMcTZoEVDC6uMVPOzhYFMv8vsk0kX/0+U2d1P1ygIaocoaAdAzrzDNNaP
PqATvzCac+dzSm6pOXGdAVg7njBd9I60+jzGfzBHVRfMCaoTYZZclfb4WbOx/7i8QNMCnI7rX/Gs
2XNxsAWSf242qfuFCH1MtouaWf9IXePn5UBnHtPcaxrFASmp48zTGvR4qk76OKggxHRwqq+R8cPV
ITo+xvm4rpcIcedSnKNw0655t79lYquNXRAOXXK0NnI0zzHQomaa5J+H4TaBD5+hkbJwDZ3ChZzp
a/dnlLP9bmi5p0LEi9EXVBEWuiqdFzPEB/PWQ8gkqwac4tJd9deg8FnU2RGQLuA0LyGqEuGjVKFL
Sx59l/QYBV1exLNn7d3wZqdARyzEMtNpVhuxLip/h4ziQoizG/JdiGkfvVs4s+3wy0HYZd0WVY6O
Fgo/uvlT9azt5aFMB+lk41PFhu1HLgyo9jiO3uVuhnkM8q0y/FTHioo4hP5M4+gDzp1XrfcJaylM
li4HPTs4RJgnpAeA0Pmrr9WBxDV5jYZT1X3vh+Fam2xLDEMsvPeX4sw2hOlQKy8cBkdLfTciNIov
+U5Wfw3EmPYdXAQaLmRfIFiO5zApnNAOe7ToaGLZk9bOTw1P9b+fMtIUeAHAd08xYUGJ70ztd5id
IfCs+fLQYrUcq/3bvxEGVhgNnangPmfQWnmr+FrTkkCEMv3gQo7HLxs01CtCWP9OKJ5CQKhIVsz5
SyWIzchw/YFZyzGvcdN1A447pMhweUTnNjjvIUlaxOpAPT5eHEXEiSqUMUbWCiPJtI63nhYVazUz
q8dIvR/7p77JcBhCyvxy4N8thOOjBWxWoxigU38kJ5tFLhwEIFExMJEOQ3NlwInkFsd6Z4Nxxpde
H/WPZdGEV0CFkKSefEqt1kL82XeGvaegnSorbE8u/0in9xY/D1Nh8CCB4zh/uXWCrGqg/Ace4blr
Pmv1Qp/uNDs4/v1nl1aLeVbo+ZqxGuunrn+rEUEO3dtY1xam9vRcH8eZZQdJmNoYQTIOpf+ptC4y
ojeqssTUO8WqOOxN7iceIQhlGHNchV7VLZ04nUb4JLLQfxrK74P7avbwJK3nwvkcuTcdKuXBcxI4
CwM8F3tq9IBinHjCVPiPd21qoUhUCGwP1cn35VmT33pzr4IksS1/a0TVxuk+2sLb1dl9aC7Vl85M
L8GBXkz0HYuH43Fw3JKl3bds3KT2tli3gZhf5fUHTXvy7NdG3JV2sFN5ysTZzs4PARYBAdaor8mA
dYWJqGi2iwekgZtNbzVrH0/lzqa8gqVmbDyrFaYgv2oDRFlwZ5j3AyI+Snyj+x+0DGVBNPvdO03s
K/PO9/ON1a705NrVv3bWS+F/SdOl+uNpOjbdC3+GOtuxMJ8NzBQZaikQeZ+sg0QMvv3Wcrz1qLw4
aG9fPoJnjshRwPnCJgmoto6AXYDHhQHLXHP4tOOWpy/1OKdlmt0/70OJWU4bcb12uUeoHiBijT23
Ht+MWOL4iF0h3L8wsIVNMwcCCNTl4MVgYK36xrpAra/QJ3XOYOFk6PrZUVm8CSinTASW483pDoMr
kYlGxNzP1x1yzvqhdF8M9RW9T0c86sqVzjdLqdEXUAf8S/ZtGa1qXhAdnZPE+4Is/Bq9e7zjaaNg
IrGEKdHPXLJM+58fcPr1d5mbm8BAAYpvompCgzE+GBjSyWvEcLamVFZO9pqjnVWh4d3gY+tja2ug
/eW8hcYtXN2p+YwKM/4PDKCXjzkiFmN5Xyb6OtK9r5f34pk0nd0PmhnMtLCo580OOmK0al9VzGXC
KQ+Q22uRepFqMomsYoqK0dP4vU33SkdjBvnVy9HPbph3wWdHT29kELsOwfVQX+FBvrH0Q+/8uhxk
Ok4nZ+BdkNlxU21ErBEEnWSxUpsGw6g/GINebKivA6quY2eVoVw1iSSl+1THA+xy+PMzLDUQpmC4
4XXNZri36TeYKqJAIzaUCdKltfkrN79O1hwojsdAVDx8FZw22ab1EmH6d7J2Mvh3wWcz3MbpiPE6
wQdMVcSNzjJilXOw9Rs/UDZq1W1G49lWD7GLsAbyoaF4E5ay1TpUa300OpO142BUBqMkKd4QWl8V
GOlWzcIS/X/maGJbYx4FQWw68e8OzFhjq2J1SJdxdFajeW0nt75Bm5jTEha4VefOurH7dRXf+kiO
XV6gs5uQpZlUadBxmX/qPLuVWRuMJuITSFzXFlZDidL+MGoEZv9nkWaLgVz7YGglkYoaxQ/YVEUY
3MTdErZ3aUCzDY/YfoQxH2Eax12nWbHW6c7ghrgwb78riad7618TN/+4OHajk7OqmAkiSDW2a9Mu
MUN5lDoWnh7mGPn31H7UiydVu/KCQ97e2+2BMt4md8Y1CsmZ9ZQ7Bs0QG8Xybaa/1vmNlFda9Hp5
1s8nUlPdDX4ercw591Bmk/gbrW7MIJxfo/yqIdhmRcpLnCc4sLfddd/nb0GUfcU9ZW/VNfLuYumb
f6YKwz377oeY3QJm3yAfSsdtJWskdeJmbTW/Cv+QZqjwZ83kc12pjwmZx+XBn9kL9GgmMgzj1+CU
Hx+sssRrABvVacuhqRMqdy6O7lHaLHS7zx1g4lgU7KdWygkyGDwHEGiLm9wLFGeDSjrWVpATVhJn
PKTu3M+5iNWD1XSYkaMJv8qLplrJaFz6opzpWgLon2BdVDO4cOcU2li4Q+ijeb1Ky+qrWSE+XuF4
EOM4WVcSozv12vWQ2tacmxSxfzdqPyhucq+IYGe20UL3/NyiH/0wszygzrSors1p9oW6ku2z1j2N
LWYa3S2dXVRbVYxvPijFx8trfib7OIo67Yl3l2kaNnWiBEzB2JtXNn7uhWHsL4c4u630aZ65OOnN
zndzE6N5bDAwpJeleeNFWCqXS6nJlJzO7hcT1sm/gsyuyxTSWtWnjKMc3iqEnvGhy8qnarz1q43b
/YibZwRzLo/rTK5wFHJ2XDIZhYhAM65Kqbgy1T2KdwJf1eBX34DWRUduqZN6drG4fXS+PtbUSjle
rNKKEttAr3vV29aVlkS4v7VXlwd15r0BZutPiNk8gg4c4mEKYRbmymi+GXiY40aZLTI7zi7Yu0Cz
2RNZVNROzocnqqZ8+5BaWDh+j32QXsVXL/nZFTD1439nK/4rqKXOnjgx9rBaHXOxxg54cXAKuXSu
UqVcSOPO7vh3YWb9rpEi6WDEjK00n8F9ev0bSqWX1+nyVoA/drwV8gonqXTSbwXKwjMlx07u7XKE
pUHMHk5Z5xgh4+DhlAX7HJqNHZU31Jm3l8NMG2p+cAGmgHOAszjho48H4hWw+m2VJalKsVUzZJiz
u8z/iNkG1mmKXOqrnktE+LZPTUIqJRAIp2G/u/BMtywEvl7mqpY/jFg74KnQ8QVX+8++88AluBp4
yifgY/3wVsWtojGfne4Gi+FV1eAF9KOzv7f0y6BHqlqza707Rf0ZwXKxxr/vadlHP+l0VN/9pGAd
0xjTcO7NLh4Pror1WdXX3xTbwA7crcNv/RiBV7+8HGfO/1HQ2XJQRbJaNSOoX+CEpcuab5Hw8itg
m8PGq3H4uRzvzCV6FG9230ilxwoYv9oVos6pT6kMNVH0Yq8i7WeDiqXlviqLaNhzn1quz0nTjIKV
jtTR8cwaWS9S2bPnzI5P/k0Y22u73tn3OMzzuqPO0ovnUi4paZwr8L4Pa89uHxnVqTRbwo79S9N9
9mg0aJgt1OGHMT14UD20EUenK5Hj+ImSf7mA+jg71Uje/K6EANeaLa3VZJqLMjE7PMEazfOsbJP5
0rwVpff/SPuyJsdtpNtfxAjuyys3SSWp9qqu6hdGb8WdILiTv/4eyHHHEsRPiOlpe9oO21PJBBKJ
RC7nzIDwQ9v2ZE+1Z9UK3tdAgBdY1oo/gfb/iud2eohUq896aM9GROcZjC4yZnR+3TanU3zOuZML
KdzWKkCgALUupACWayuBgslOPwGV79ry54y2owrZWEnepSbyieCKaO2fGLDzIo0C0xpHngjCErak
11/DCtNsKNvhk1xGRmIzmbHkSfa9VD/Qm+JT8PnMv4tB1P/2f2j+ryzuRuhj1cSkmIrgIPs+W58p
0B0AVH20FRvI0qZPC3BOYRiuKoEhvWmjvdWFA4BHonkPlPzbu7CqNsaIEKXIzLfzlpbXrRJLUBu4
p4jvU7BS9KD7ftWdn2ojsqu1KJ71mv9HGmdYixGVs9RA8WFptpYEKpEeebJwaT57Dcwp+r3c7dIO
hDqAdMEOuGDMJaDluq3yuk85+wrO8Loab7Yuw1dYzUcUTTt7Ai8fsLqn5WjlgWy9zABRzsAp/r/J
5TsRgK9mTArGgpGaBC29cUizJpybJwRRpR5m5CvJf6KY+VdCHRlpKtbOc3rhnV1NY2OWS99p7DX/
LWX04jUGYCYQxr6a9s4wU3+y78ERLhDLmxWm04DRg7Z2XN0qwgUuIhnk0R6pZANdptmRScbITesa
ydsyPBNyJ9CQj6/QSYKJb9bOjFkmPFS5MIG11g8LEG69j/BnuPvz+Cu4fwGxp2j3+OiHibHZVYTO
DkCC8J14sQSSvmQpU+/dcDHd6boHzFO6XrAV+X7+XmeC0EqEh7WBC890mL5nO6ZGagEMD7C2AQLs
GH4c//kVAvnrCAAw9uc/YF4M0Iuhem0YxtcO/5z97/QrCNygcg8Hz98C3usLCF/7p/en99/vW8HS
8/cUPhX9qOjgZX/amFm5/NSSdoaOJoPUA+atB2Cy9IQq5m1FlV6Vf4KcBAGkD8MLcFOwqktB4OYt
8xKsHB6DHAMeGpQO3L/YYVSTkTVHxygGea/ebJpTljQFIXLu7vfve//4Pdx8w8Dst0CwxVdplZM6
Z5I4P4gGbCVyEkjaH4/YNkwj/8XGoMjIcDfQSI4y/uV6pcQhWZsuTIDvfxzDP+4G5uBtBSHhaejp
/NZkipzL4RRRhpIkOYGc4/fvP19fX5HldV8xagw0NaAes99fITo4BN725av2Xr5eUK3BH1+zO7sJ
+8vTbc1P5dPrLwJgqWOjtxAu9VLzBm0WVcJmDX12XHYPgM0DkB3w7rZAtBOof/VC+Uf9f4Wxo3x2
VEfgJk0GZcIA0Qdwvmcg8UHVLQPRu63XaST+Si+gAGCI5jRezj1UUc0BVpID1gKGDPgPIiA798wB
MKC+E2afSOj6Yp4J5QKV2MnB5EbRluKDwsXFbzkmzEv3HeoCvN/7s/m2eTw8Hg6BYBdPQwi3tOXu
j54O6KLNIRgukLhh+Lr59O5FXuVq/O20fWfqcZ7WihW1blKmnn+0XAfu83EDU30T2clVqpoXxBkl
ymGNIp8Effgh4BnvRRJO+c+rBQNmJYJXNN1cIX1rGQG3JWsgwvbsgZHntkEf+CEG/uvgF6yS2ciW
HQPB7bvuAc4Ecx4g16KyXBQIZhaSux+99/HeAgN99Gav8xkSOqBXwmcXlyWDGugANeBuvhXu5HXB
BNhvE8DfFQ6oL7ibTniAt1aEuzLsCu0Jqv7P5rKb1D/+57cQf3884rJkx5X9ht/x64C/nk7TCSIT
i4WDLDjF7MDc+Cge1FSiEe3li486fVro/3N/s69g38KgOoPTXSr6Ao3ZNP8FqoyECkZxFUQy3LIQ
4hSG3qgwFCzHCU2UAYoyrNBv0P7eu2OO0n8KRWHNlVwkKhnQGibCEK1djZrSnCZ240CurFSKS630
KBuzAIPm1Gp/oRwnhPPHXVZJ4CPWcO0R9wF8wS5qft7g/sHfgb0dv8csZgugpwt1N4dH73n3vNkF
7t2d9/X19Btx3S5kJ+j9ab998p/e3/dP2979iv3R/S1qpb2KkREXs8VACIVRpStUZSNHMwBKOxj2
WkraeqiU1hj4Qow5uCaJHd+O9KUKFhCMCZ66/PMeAbkJXAOgqWGKGbjbnDeyI4nOi47pGEVdZAxH
QbgWReq+WBZT8NZaFQVMUuC2oeVfV7lbq5ZJoWSg6wGl54/K+uOAzjO2Ba2gV8makz4gaQEKDyAt
Ueu9vIUTHQ0qOhMyWD/T4tjRo2L8se2X0vloMfExVd8mxZOWB1u7nxSByV2Hcmwxz4RfmRwqMiSC
8DSPwAkKovhxW1WPM3Ar0ILY7ov6UIKhsYgFgldX9kwuF+GdwnECIBgPfI8ROnPSkDrdETj33wQu
i/cXnH6cf3fSFnAFmBcGUD8oK8ihmUoXbMSyLRpOXlUIdSeVYfzhFcztIp2LTopsHIdkol6U7Eyt
dYfm/bY2q0IwOo4Gfbg/IMNcmopSL1ZhUtAgT03tNvTFakJ1/v03MjANhPcoejJlTkYJuCTQHSyw
CBtdc5pvgGt7rj//NyFcZJY0SbQ05oxJPZRi8yBZQB8M1mVUnTbzpBeiXPNV5uZ0xjBV9f+V4gIy
mqhLneqgiLcxU5XobmT7RrQHu1rWHZ10pxU7qfshyUfTOqaG1yiCF9P6vgE0SkU3EyYGuTU1jdgC
Ai/EL2ntLWAfw0BuKA+Cwi6zZe76QF/+v1L4RVXHUpdqmKBa+Gb6ONk/ejOkVezJzpY4/6NK3Ioi
4z33NYVKI7LZ+bMxS64lwkxmzueWQuxSPnufaB0IKeMGMnLQdo+q5LbkFW27M7Ixt81x5Xa/WDnu
8Gakjhq7wsqZcf+cFErQqSJMhpXr8kIE52hVEDHSvGebI2FDxt2CNq8YrWXOfd+Ht7URWRvnW2ct
bkDbiWWrAa40SAerfImEiTmRPpxjpZJpZL0EIYDMWz6iLwzbbpefxc94R3bZM7zTJn+d/fHnf4uT
yU4yoEUw+w3ibMZVwdkEsSK6ECcH6bPppjQkgyjRubZ8ZxJO+dczq5PGnEwtsDIx6Akk66REU3Xu
ztF/S9TFKXK6mc/E0Cpx6o4yRUz7RQMl8YRgH7SrH8n8dNse1vwCasRolwakJGYvuaNKrcxEOYbB
f9e/u+rVQU+0DerH2uuNfSpC5lldvTNh3JldQFOChymExWiepGniZTr6mtq/uAjPVeIObDRVallP
kNIDwtqa31Mwlsi9wMVdv3uZraHvDyBaBoMz4GwtSatSHjtctwCA8qYB9GMpBiIsb7EBvKQGdvKS
OcO2b4JOuy+6X7d3bXUh/xV+yime2QfKk8SUwanuVeXgNmrgMB9obm4LWXN8yH0igAckH7LenGno
LRYOEO0Y/5zeHPs+XQT1mTUlENGy0gxaKA2HW8FajkCiW6L8aBJgtLQvBQhzCxHshLN2TwD7EchJ
eBhACc4aZmAnoWYNKa2sgS5Zd6aP3sySu7q1ly28SFm7Wg9620yvIwB34QHXJkMS5GndBo5aS54p
9dTPu4YGqRN3R3SBRSEAgYjiWWC7cocCgMoLuETAUolmESQNQCo+RorqTTqaGLMiuR/VEpCAs5lB
vhWBPRWk5XQv21G8GQqHouqvRgcQPDlhqU/zplYyILr2Jna3AicAcNJ/WgrmtGQZgZ01FdVGG4t3
U6fmHewSLN9d3m5IPipgoZyX+1jFyJhjDWoA3ik7dwc1BhkzNUZlP3VgCgV3Vm9vaqfVfD0xJr9F
kg8lKVCHHVuAWAVWO/b3+SLVnpFbNoAMpvweNCUtQPRVC+1oSr2LFWVvmEvtghlOBpUwrdEjCNjT
EXMCj9qITmG1qPdQ1fRsE2MoUqHHLoiildeJpog/VEr2+UjMwAH619PQg3ukIcOyz2qLcWYr+QEs
niqgXU1neqkK2TwMjdxvHNKNu6ZMDeKWitPtIkVPG5fqlbGXQf0rKqat2qcGJATgr+A9yeMX9Y5d
tG2Leb+KNndWxeDW6r0qi6DwVw30TAx3WUZAk5lrjE159mTXLsknT9Eadxrs/VhagpSWSCXuyNlo
bdTtAbI08Esu4F4d0Pwafd72G+sKOQBdRcUZHaSckLhM5xZguDjXRvanBzwaUP9AUt88josucCFr
Lgpww4zkCLljgHtcXvjzQDWzTrFFTgwGXHtEv6igiWpdAroyGcK3IfNGUNcKu7SgDG3iPqwz66uo
DV0QYq7FS/AQYFdUIAkDmZdq9BQXFpCA8MrH06pDN3c/vxqd7WtD5w7T619sD9jiGPwucLn4bgCQ
Afd0AdS654yDxkrRu6TsOy+dkyArY/+2sLXlc04YSUB2QK2UCzczuzKyccZdXGJUtrLvo1IQv6wK
QFpY0YEbCtwv7vWU1wCJB0wJelhKGdT1O2V+u63B2t4gpagC8AlUFXhZX+4NyIQdMCdjbqw09rqT
f3MK2Yvj9D0yzKAnu9vC1qIx0J5hSAjmACItzhBorSZJkmUYMR67HYbZ3Fn7AEOHPymHRe7dQg1v
y1s7qufy2OqexRFDHQ9zA+IpL3fqH2YfjAiV9MhEL5IgXBIJ4g5qW5nNsCRQbAHgaiWDTB08PkoD
anARysfqfoEiAgjWFlCLeINArmWJixkoHxKIBLyxsDynmu+dKTY9AqSCuR8Fqq35VLCF4VEL/wNU
MM5AhqFfxm6AQDIA4rJqsVvl8hN1S4GlM7fJP3hxiLBdaDJBoZg7So5eNKlCMFuvLpNnRocsytDC
hdmsYtfL7/pyH4naD1Y3jcGPodcBRDD8mIkOegiEv9AsjuxHC30rY3yX9hvAqwnMcPUQg4waHgKJ
VLRnX5oh0YfEgg8EPoeiI2FL0m0UI1i6beur+3QmhMuAZLJVqYQZBgWZB2l/yFr1apUiKauqwOMB
q57F5zwftQS472mR4I9mqf+TS/1TMs/+XyhyJoJTRJMJRdMAzlKvLHh2ZP1WddrKNdpyc1vQ6v4D
QhN7gtYmNIZcbothaVKZShBklZHqJcnyjdjFrjJB1JPH9PdtYavbcyaMC4NoqfV6DJptuD7Dr+qt
jr8s+X+/dBZGPZCxh39AkoAztLZRF1pGsAFrNhDTY9Kx0bxUnQWmtrJwF2K4HSrYLT+XwJtZ0LSe
9YMHbgSvdsDEKH/816sGEAx0dKBTxcKNwcVaZgo0pmHE40Br7a2RIA5X32m0/M2ysfIrwlR0Hsjc
tQRPQ2xSAl8BuQHPBh0rARhtt4gC7hXXjaAEvWJsbB00C5wydtnLgPCDh6usN7Mtd2qws5zAlBNB
1LgqB0aggVsUWG2nosvZrSdLZhPLDMhD6zWAclfae2FKbgEAZDcF76Opi/L/+rXrBvUA4zLVkJ/C
Q+7yIMWWRS07YiE+qR/lpt8qTvsXW3QmgqeQa1q1BvIURODl6Zv6XdXVYVlvb1vbVXsh8lIgh0RP
GhpogeZ9lZdyjL6rF4bnkS3ZnoKR5K2rVLqfC/1JzeP2ScqG8ZeEi9JvkxlP3QY5sufbH7G6e6iF
IY+Ermlc8peLOdhZRctRhTGaJSzlWCw4xjRMa+IOseC9JJLFHWRwn9GUYDoQ8PdxSJe3lhw0bSMV
JqIk0VCnSBZ3yFrdwrUBWlBPyyNvNDBgp2X3SxUS+qhPX7fXcMXZokL+7xoygz07AZPVjaaDRIHX
jojLS0Jfklw7jsCuFHjCdYs5k8S+5EySEaGzvq00Br31h9CDXu0yOcWQ+WdB/lADOPfdnSFqcV9z
vwiiTTQ1AgQDYGyXMmW7bnNaYSWl6lVqt1UmhU2cuKn1eXsV1wqkSPyBuxHQYowWhjPFPJ6iQUqx
jDOiNg/EhkMggcAqiCqrdIc6+d1iqj/QjUoG6VycfM1dVAXE1JrN7Q9ZMx10HoDzExVvvIU4/2K1
+jTERGd35xRaRr3Xs03WhraUb+xJFBWcnrxcIAoasf9I45OPIOGKuzo18OSqHnow/doUPdbMo3Va
HuradKBJWCv+vDHT1zo7RFoI2rHssfaVTKD3ml+FR0J5nBGoYWLscqOrFMwUswm9DasNszq/M4pW
4AHWbIlheaLfVwXgr8nZr5NHSSN1sCVTLhzVKyYVsDuzNaK/WJIwfF5oxbe/2MwzieyLzk4MqAty
FREePDmaT2nxa+jf9PFYIiugoqX5tqzVBcQBQekTlqPziOzNlOasyQ+5xaXHj3dCpxPNe6y5GnCX
4QWBuj0AWJntnqnTJdlCGgsijPmbk71iBJKY329rsWr+QKg0UPRWQInD7RHj4KQmM/9S0x8xd7IH
pdCjBR5qsDbdz7qI8nN10UBrZwKBUcNzhRMnd/HYlQ7sfxmXfq8okhNWRHq7rdOq3Z0J4axgOFEm
9RBSVK2vqT8q1nXh7EZdsHarcgDHjVo+2OVgBpfbU9tTPMiZCbCxWnqQLAdhfv6idEvuWnLy67ZO
q/sEbB54D9iaxoOgZLKcOV3q4IbTTeSPzSBuwqFqvbjqPoZJ2dyWtqYZAxXF+BrQPkFoeqkZOLJm
3a4ivPfUXLvv1RmTTU7t7Gnq6H4Ud39RJ0bPmYVOMLQeARaCc0bmmNgZoVLhjShqVXrpdSJ867X1
O5fADPPsKOnT0spjAglxZiZBlTthMpkbAtIfO2kfzDQWBeSrt/e5RM7UbRAD1FMBiXZcAmfgXZWP
+riryBg2tr8kbzny+pUpCM9PLD/8BXMulbN9intrlFTsnF34lrmVYt/4NYRm0IX60/KrBQ6Q7SUe
8eRHovjmi4QJExPIEW78an3X7qyn8lU6Zm4isKfV1QcWG/wkBorwSLlcfSly+hogkIgqgL8vWwGZ
Xorld4OKfQk2w9u2y9aVXwEkXUyw9SDhg6zIpaxWzoZFS5jTNPAm6TK3Rq3IyGlwW8yaJzsXw4W3
bW1UcWvhqsEE9xMqKs9atfyNJmD4xTgc7ugryGJdSsZaHxAiWeRTSUJAABIRX93qYp2J4I6F5IBN
NGYPAi0xvBjI8mnl5f2fv1iqMyHsI87OXhEPoEhysCPKUgQJ3lhdLTB7kRqc1aeYc3bSHGqkGnFJ
/5BE34R03GsbDkocgCRixvkaN1ObYddyZBdgK0q/SUoRtG3dCXZ8TYaJzk/M97AZH/6NGAFeZcFb
Btuh1fFd1y+lF3dK9nZ7P1ZdE7JsJ74a4K3zdV1MuVlVPyLHAnTMz26Mt0NjufLUe21EGFz1Q+SU
YTk4vgIkl9uy1zQECRPohUDMY8h8zwTGzEYUv0rcmUung8FomFyriAQGt+ZuzoVwVm3EyThqFfST
NAkI6WFU7Ea4ubiUAxqLspZrd+W5MM66u6K15zxGqb9R2zDtfurRtsgdtFYNAuNgTpJ3bOeCOCNf
tKkC9xm0AohEAmDTeZcZDFWq6AO7/6CpHWoTCaRYhDO9+lQ7F8yW++z82rrUgRkCgkuUjMfOi/vC
xZTzYr+Q6su2f9B6X6K8XokgQVYqOha4pFHVQ3YbVUpuZZEHTHJdg9xEybaxBdQsEh3U7AXVvcz8
mQ3+bdNc38h/xXHrm5lKXKs6xI19/oYheh+0y3dR2bxJfS/YytVTwCirccjRhsw/vvRsNAe9Bdg1
oLb8IdrUTR3eVmb1CODNpaHwqoJQg4uoknQhvZ5CAi1fGkxPE/1ZzSpM1R4nUcyxKgrQvoxWA/1j
/IUrZ5E+AEMb6xbFnonXXRbWfdjR98R4uq3UmkGwGg5AW0ykbvmK6GLXKIej6Oa1lV86YbHcD/lD
vFBUju6sXmAOa3t0Lox9zJnVo7GjjhMLwqo5B3wGapZHSwdT8W2VmA3zh/pcChcZ5flC9VKBlMV4
k+xXM3uTzL9ovMMjnIVeKtgv0I3BadLaaDUHYZxntBgyjhfEe0OQ0ee/0ORMinopJdY7ANsQSMng
CyQN7eDygz7+vi1kzdbOVeHMujEHkIVWELJof4j23CGTCFIKB0h1QLr9i0OKTkjgTuJ9jHYMzu2V
VhWDkBap7hKYlrG9LRJRhm9VmzMJnInNuGJBSQMJTSfZQCex9nRqDmnf+qmiPhTJX7RGMnYfPLCg
DlwP51ATxpaX2UhBl87yAxSQi2s08iHuhx1pRGgGK4YNWQAJAxwZKsn8WaWTnIPGHrLkSHbtAbRV
A1q4iia4bRArTptV1zAagCwWyHa485NmxrxktoyCngaeP0I3Vp4rrj3bh7mmooAck7LXx5WtHCZk
QFEMOlDO/vJqUvVFw44BOg7M4Qgm5AAILhg/Pu4bf7/fq5ts17BRoRL/8GOPP/0Pf3/cg3EXM7fs
98GvDz5xT1Nn4B7Gf4j/1MfwuM9GONkfmOM8fvjf2WQam+hkE6Rsvvs0zs1Guv8dBws+PQwNYorv
gF8F5sPYHx4bVgs2wWaDebHH0whbgCE2jLEpG/fwK2CDbfjPTn9h020B5nBd/PnPgNlp9g0/9fRD
3MPGw3/osf/H5uDWIH29d956Xwu0h6830a24ZjLoNkROGAkOZDm4A4eyfdaVMBMka75JxWGeADBo
CaaCRDK4I6eY0thqNWQ0rYKGMWQlJW0rUW172yxXLg/WOPkfVTizrMq2KjQC618kx5vkt9IRjYnd
VgRkQ5fuNtVrTakWKJLiTiJTBR61u0KUJF5LJ9joB0aWHr9ds8GqKDlSrcHDPVIjSXPVsU8Bs6ub
i3ZQgIryjWoz0CAJpUTfVAuAwAI5iUz7WcI/ioM0ayX7rm8deM65QHOjW5dabKOTs0yQ+JvMWvcW
dH7MwJOUCtVrRiJbO3Bp4QWk0LqwNqDzjZ1D30oODW2a1PLO7NJyPPZoUwH5KmoIJNCQvtQF1/Ka
W0ELEfrj8PRGfxR3ZbbzlOTgb4ZbUWO/jHfNCEptfVsYIoiotW08F8TdmpVCQbfIBBGUuU3tySZv
aDsTaCMSwnkt2xiJ0wPPzFMroIlgA/vcbTrB5Bk7OVwkA3AgkGshIQ70W35QS8kNDIUlyIaSSfVs
62DVKliZ32fnxUR2tPu8fcDW3rAX4rhovY4KY+osJHkj9G87aNtVzaDV/3TRPgEcnarv5PxuGgUB
6NpMIcAmUNFw4PthGmylz4JCSxkJOtq70qMyOcrzsO+/L9VjX1VboMke5LlxO6D0xPNzVjdHAwBG
mGrd3NZ8xTQvPoFTvGvsAkUVfMJSND0mZgeg7i07PZ57V2+W99vCmJ/iNhXK4rpj3ZWyxfejRiZW
Vy/HEr3Y2TPNywB0U2hjkOT7RMr/AHFqF1lg1tRtQZy39uY8F8wjbRmlgjwmcCQAAoxAZotumuEp
qSaS3c1JlT8MaK/OHuR4oLKvdmRBjalUAM8zItn6joSHaGJqdR0MjN2iMQkALPwsaRYvbZcME/CR
rbHfSbP63ZA0zNe1+WtB0kej2CwUqJjKJMJKXjm6aLNAFxlrikH7A3d0q5FWxpzKpQce0/e2lkBb
0d83RJR4WolEgS7DcjIAOEHAy/m7XusaFegKJdIyDWCW7ohEMKYTqlEgC6nd2SfzNoXigqKiU0Vm
XUuXZ6gbR6MabCB8GstjkoUEAETjw6jd1+a9gSmAIp5cWXso0t3QfldsgUFfrydLCePhDcxUuHeT
u//lIgPztFzgXZxgzGnajQPGrEStUtcAILgYGY8VKtxA50Jp6FJFqXBK3CCwSqCNPAD/5PX1GXEV
huhfZhcoOFvRFP2KVpgWBwMkmqzxPOLRTSYb04gTWgI8PI7cPmpcK/tW0R+3fQH76Mt9A6TLmRDO
8ZgyLl2ngpAY6ae5PuiDiECF/YRrCYjlTQA7AtmPCwAXMx3RGA8JCrgyuzh3K+vJjtugKQQTnWuq
aCDbAKgPCAExvHW5P8kyG70m94ABmKT6qaaGtUsqzG7dXrCVOSdUOTULJXYZvhMzT5dirBi19cmB
GHN+M2o5HM34KWsn3zGHzwn3vTVHIEyo7/PYnFy6fEuNcnf7E679FhuyMsGDA8pDEPxw91VDZnUu
ZYpmnza7n1U7lJpPuPrZq0cMTKTN8jZ1emACU+223Gt/cimXs5UslozB7BpcUmAuqXXia5OCFr6q
/lO18w8nEwWqawcANR/cUbip4J+5DR3zNDJp1aLOX3yN0Xutzr6cV95tpQRC+OaNdMQQcpJCCCHw
josPriRPFxXk10wT3RhIcWGYQQfo8aXNZFIhoTkC17uEeQZioRwzi6qtK7ETdudMBueeim7E3AyT
4WiLLysHuT4sFEg36AaLDLxHlTsYqynSbMUm8IpA4xTONwCY+KqD6tgADdBJhVGnLzBkD5OzMUyv
bw+A3g9u79SKI2FNxGgsgj8EuB13xdTgr6m1rq48Q45dy3mqTLBpLK2bZX8lCLVrhAVoveTjwbaS
pkGfaIXe/O1QHJwMI3CT4o7Sx22F1rYMGv0riDtQCe2HJkIw4JF0lydHMmzr7Lsl+WqJ/ULgIxX3
Sy94K684D1ClouCF2xp41XwKR45SSu2prbymGDzZnv2ytL0xrVzFeqna2quNj3QQzAyt7tyZTO5+
noCUa4KdrvJs4LdTbaOU0dbS7kCxJjjMIuU4j2EUQ1NqYwM6eOMngLrRyvpYyfctfTPp6OdJ5s+z
6Mku0E3nnuxknGs0X0K3cdlqnepaeR2m42+bTgKrvH6KIc8L3BPNQYCDcW7uHp0neWiGTMEikjTQ
ZjyUm4OE3qucTiHtQTNTi1I3a2f7XCK3bYbRp8AmlStPUupNO/2QSgZgYIYpxrylYhLs3ao0Fc8/
FDYYBjB3vNFrliV5A/26ifhzZbmMZycFj44av1eSiOcIa3cVlyB1biP4RwYE9GD8QVjyLlmUHsQ9
eZO1Mtp7jNkGx9VctIMrQ+Nyo6l1/FYBHVjzJnVuWpfWVUL3ZlubxIsoQfFKBwzHHaDZQTeLbjH1
e2WoBDWMSAULz9yRovJRXtbfxpmSBK/IiOp+Z6Fw7o9GUwApJjErEy2J6kAx2a6ZWZDq0eQ85E6F
caAcweZyZ1Gs+0u8FEXpA8G1LAOzzZTWz5Kpt75UO1IiX85U66C0tlX5tRaTflOUZM4O6AFSQEmj
UdB54G+laCubqTPvm5lIWVDLozUF5lwYy8ZpqabtJJ0WG7tzSH1E7iczN4YzLHSn1qOMubvEmtvn
2KDjEi5tWrzhMiCSn7UVEkFWv5DPnDYORnCsBmOuRbkQKwCOx9x5OaHOjHHjXh89oyYqCXVJy1Qf
80iK5RlksvSw67KsfZR7o+l2cyZ3o9/3M/mlNlGeuVZtqpLXYrr4uMjILLmpkmlKqFJHwrR344yf
pa0CYXGs+nZ4lkti209mpCxNWKa1ot6XNGqU+85swdYM8uZkBKFUlESbFLgCgNtVaNv6M57gmoci
bEPu0qRTq18RKgXvfasgDacsGKpDK8XYfdDSGp9SfQa17Jw29FdbpsUfe2FkhBTIJXsT4/aSm+eT
ZvnoFkp+yIMuP4DyrEIaQymroIPl/CGRY8V7ikaN94ok1Ni24CxJ3YUU6c8UQ8TdJityrQpSTIHI
GNZP+zwwc73QjiW2pPbjsjMrV9f6ZkEjsSYPbnSK4utMjd00UTbKpDVgbZsN9ROGiTlQR26awOnt
vN4jYtMdn6hjnHiVOs7oXDIl8ObM2gSqOpVkKOJ3OAfoECZUy11HsuvYlyx97Ny+XSZrY8yxkvoJ
QOIHz3KS/isZFuVPXg5KLfAKV+xHKppNz48p54SWMiK6nZalF2Yv5bFGZny7f9r7X46/HQXx7VUo
CKwZzUBq1GSPZTwlL6M0uVKtyQGMihtXkduTNxQmXVIrAo2uYkEmBWzI6IrDY/UqFpRnterjCFJk
86MH6XYS/74dVpxC1osXFyeBiwSjRO8oyYAAY26WX+m22IXLFoP4O+mufk+9n2An80xX9uFpw0QQ
XVxdUhCNCQQgIclIs6J55nIJFeQ9F5JagLdp9y15z/JXKe+8egmycXCTVNSmcXXfc+K4HWu6liAj
iXvC0J91OSyMX3Yc1u0hBQcHiJilRBDIrFnIuXrcyuJy6Oo5Y+rRXSf56OR3m1aQchXJYP/+LBuZ
1WWJTlPIMDvU1uIwA+B/L33etpE1I0RWCOlOVABghlwwYU3RbLVsn0byWGh4y7ZftwVcFxlOW/Ov
BO7cRgBoAM46U2NjHRrpbnGlAPboYog7HDdjMG2prwTGk+FVe8nHcEfqTqBNdTtP3gKeBPCStz9I
pDEXGmZJpCZOi++ZO3AnNqDuSdX/TQQ/ctTXQ2vFbFFn/Ghqvo3d9rYO66aB0QqVpTcw0HtpGtGk
mgOgsUEfmrVuToJ8+lDN59syrrPhbOOApwtgZBsTvPzrB7TmpmQObOPe1M3H4OfvaLQaN8om31Wb
dksFOl0B5KucPE4ppEJ7Wa0hbwiVF+Vj+FC959yLWl99PIwH9WD5KMv6AiWZH+Jd5LmSnP0XFM1x
s4mVbIBF3zr32rR4belnxp1Z+iPgP5rsY2wblzTPdBQcjVVLxPgoOllRVgDI7+UuUkuXoqmBwogW
kmZvzoK+SdHP505ei24Aqy7x89NM9xxjDGRR7yfbkuvV+1cD7iz1dW7WNIeEJn0blHCK95gkBtJ9
INglgRweRL/ReykbY8hBateK/e/p03IYtmh49pKvag882bAM6zcq6Gb8PyzyP+rxuew0ctJlGiEW
8y3z81P5JXsp0EVTeT9+fsODeffm+KUhcB6nbNbVouLosXFCxCB8eqOXARC2MGUXx6V3xi91M2/s
I/3q/NdHzH7PDwlOQuw3bvYm703RUrNn6i3p7MCc3TqgV0fPUoQDAWahJQnIO+B7AboSBdJG/Sbq
HL+emGJn3jFOiWc0l/FNgKTE4P5SQNfsQL/ou+qVXrE3d8pmeiYf0x3YIj26z2XXEJz7qzcf5LKB
BIshBmD6hrtblcholGaClgTD+6bhDyBpyt5RrAZFgyDMW9URoOTwpAB/R7aWk9Xm0dDXEnTEi60P
5KBCXW9T7Y3nwh0Pc2iHztO4nTZZkAkkr53/c8GcQy3VwQDPPARbNVr3MuKqVDADJpLAeTBZ0asI
C43oYXorisSVBxFc92oMe64E58QkCyC1EbqmXdRbqKve1aH+2LlufGhj33Rt9w1jjJsnbWc8io4C
2xfuJGAwCz0QOiqjaBDjlFOnOjGWBgiNtH0DIY8t+5PzftuxrawfRMD3sx4nYH1xqQ4ARdFOpwt2
SAInSoOSiPzfctLhVkVi0QQnHeou6A7jXLRqjorTVEDDqKOjHL90xqtABfaNF8uEKgvYGTFiZoCv
CdNLlw4Dj2ajTQgIUPeTb3vx1nnQXHuT+VFI3S5M93nQ7csn3YuB/N15y/vjuDHuTTw9Krd8bB/g
WPZRoN/fLxukP3egNvLfRMSZV8vMfSL792c+rUeGJa+rIvFU67HSntJIcFGs/XzsHoNWBBYOIE8u
fz5IFdEnN1TIILWhXDxXIgb3q+sP3w+EHWC3oKYJchBuifWmQ6J0ANlJr35OzbexuxuTsFwEWlzZ
OyeFW6XYiXAWYnSBqeD0HKM7oK6h9U5wu10/ByDlFO+A2MNC0yp3qoqlbdE71YNWyzffMR4Q1Ic8
0O6/gxweV2u86Q7p3eCVO/TA3+sP9NXZlT6u+Y30SgJjd9t2r69aMIsCFRNt1OhuRqaR+xj0ZRKn
rMbEa5BqD4w2aL+ch/Q5BXL4nn6YD8PXeCCfiAg/5jDqPTO8LX9lxS/Ec76tyDBsIicQr89bw3jQ
dWAV5oKH+IrtoLkANvn/SPuu5YhxZckvYgQNSIKvoGu2Vbe8Xhiy9AQd6L7+Jmfj7kitXnWcsxHz
NDGjaoBAoUxWJnRllpHMs7OpdULStQ42uBE5beZl9WGQ7pv0yuG5cAW+mzHOqt/gp1B5PsJMBLSu
aNc9uWLg0l6hXKKhX7EwbZy/2CRry6HqtBgDOqCyerQKzMpbVx7M348NzsN3I8tmfncUZdvXgwEj
0qp40M1V1bORs9CvT3c3k/NZsxtpsoG0anRPQ9S5usaY9LunfPYDzg6kVUJqkYNUy8a0usqSlqlu
6FRuG/kTyALhX+ePv4/g7yzvzOLZGYyssVXyERYbyUseJFSybSDuN9G2RvxF3nVqV84Vk5fOyvdd
PjuSnTQvQrEwKdaltKsAt7I/gaO05acEsJGJKYUjYUj+b6var0yPgG0NDDfg64QLRYvy57fNw6ZK
RavHdnynBxqqEYjpv0KfPgyvzc0J8Z9d+926ZImt+YkNCbxtHYhVZId24kgTS1nzkDLpSor2W2zl
n1+F+T+wny9Mn2e/SpOMuQdUMrYxkLJHN5PRtXkoTiN+xuClX4YDtUO7Y9m23H9p7sD2ACczui/Y
68Cit7+36JI7xBb9+2POjj9tilbvuBlDxSO1ISwaO2RikAPfEjt+61ywe0L81eZOaEMpGPfiCm7j
gqv6Yf7s8Gsm5o+1COb7JjCTvQnyzKjSGY2u2PnnU5+FLD8MnZ35NONq3c7Y9MnVFtWUPQjh3fyO
28WpWymr2b/vbeLlTHPRpdlbvrUWq9K2rnz7C9cAktZg5lsqpYucwM8D2bZhiDkeCy9h61vSTZ9c
OfG/6dtxttDXQuVGgSYU5nN/GrCmGiQmM7gS6K4J5N2w7ytnpmy245YJYicRKr8PbXTlhf+d75yZ
Xdb9zYk2ESgykg5mu3dMpACBlQfJJnJpEL/Ne/mg+5gLjl3XCpRrz/mFN+LHgn9dpqRW6x6WW5eD
Lf6JfAl/PrSYi7L1nfRSb9sEscS1POHSd/y+zWe3ZtZkwiMFVpPG48WNYXz8fS1//33gEtHvxbai
kv4rukziwdLaJkIQhKb1Oo2sapODVsH728qFt2+BPy7SfXhj4CHPNg9wVyOVwLJvp1vNSYPCHVzL
xf1HeYppfvqFGfJdT+2Jmc74LmxxDaR4wRX+/AFn+5hYRqGF6MotokIeBhATpmzpV7d9+qDetB6d
aDNuyJfqErRkWLnJ7ojKUlte77vZrkPUi6+1vS9u/LcdOfNHgxlHkZaCsU4DF5pCghAiB39v+m+P
BwgZyCXweRHRoLv186ro4EIDk24IjvHOhEJ0wgSmTMv5Japv/za0eLSfHg+GLJQ6gDYF8P0cq5bV
ekpiAkOUC+sYaWW60fUoPWqlTsDim/WumOeQ1X19rZx1aROXkB8cbNAwA/ftzyVKFqe9ZGITRZPY
oVm6lnRt0OqiCeQmyEMxkQRM3k8TUVobeQkOaRsgpJusSh5B3Hnldlw2oWGsWsczjbX8NFGMFhmE
QPWxmHejFTSA1/39gS5ev6UP+L8Wzk5/ns9VJnpYiDV7cDFghymJzhlel0ZJV7ig1vFS9pDdoQIY
2R8yUB5XfsESdZ0fESC48F4QcDlAj+XnEgkdpQyI+9zuE7z5S9BBDtHNcJUt4sKzpIAc5l9DZyut
SZrnagJD+m2+NTFEw+qcVZskKOxH9V31qMXCK/fsHyTkX4s7u2hZUc56ayzfj1V38hoCSM8C+/lJ
D4mNqWdWvF2DEy5/8dwiUkqwwQGziy7o2XYWpJrR98W8cQSJoEoFw8pNaEI+5aZTVn8fneUv/baE
kBYhxCJheVZEUoso7QbM09h9uJ5nRy0P4zWA/IXIcEF8ogoB/pZ/xoB/Hg6zq6Wq/4e5+mU8oJJY
+72H+k6/inww47TO7LqDgyDZLpxrXviybVTJQEe4nMzzChY1mlFJaAcq3lUqGGjPPXDx4I60dtzZ
kl071idwJvMu8saZtRvx35wdIK3+1/5580FOgTYkI+wLOzyagdEgRQJSwub+7J1me4gdxb7iri/E
UNjvbzbPvmky9qmIydLf4CwNEpatzSeJs7fMrt9HLN6J3dENH6vdtZrxby8AIAIiUvDDERMe++yi
dGUx6/UUZQCojiDY93vAOClyEMSnIoNQGbKO/3hob8HBfjN5Fo1X3QglQQ0mM0MOhPoBZAZrzSvN
9At57k8r50lnoiphOcNKtdU+Gm9+KtYk0HYgJtZd4gH2KK5cywse/YfF83OTdi08nQyLMmoGL3w1
Oulh2kWnfpWzYgcyexst76PsJfcKgqp15f/tFi6coZ/2z85QmSqhnBiwHwfSwbqN0L6tHwAm29K7
KXLnFfRZSru+U/eoP/9t+rdH+mlZ/ekt8pmC8kmOodpTPpTkcxhST46vfNBrNs4e/SZMhrQdsLqk
j6H4Fr1J5JmmxrXL/ztC+7mUJTD4lsyMSpxl4XI4Zb/fyulKtlMn+ZwshpugHgZnXKsbdHAc7e6/
2MKlbAe6Rswin+du8pz0c0Owha1yJ/FVwx/66T9t3iz3DugBC/8A/HHuV9U66qV+MVEoEfflMnuM
ynG8YuTiZ/rXyPklmNBpy4AkwCHMXprQSeSRVddYZ37Dp3+u5LxPa8Y62nwajBBpGxKnHd8IOt61
JTy53rWKO1fv6jXM9rWFnZ1xkPdZWBxs1ro0eXo/EZDQ19RVxHiNuuR38PnjQ50XCgrIwYwmT7G8
et/3r+Iam/m1v392xqc0VyGFkuAgdBmmOPDaXCOi+h0MYQWLMB7mwZap4mUzv90i8A9EhOtYgTmX
dgpyUy0+mOAHswDzIMoV7/M71/lp7Cy+5KoS03KAsRY6SmrjhspLWgZlnjmh4dfFtUDv4kH4traz
F9MQNKqsBuaSeZe3OyjmOVbx+rc3uLQkmLAwN7Jgos+nb9tZpHoZwoZERILMwHLlQTLZaKZOLSuO
1GprqIj8bfPSqVgqOZimoxThwNmDWSehPikqbI683A+j9sIjcaUCdvHi/muDnI+5R6ChxNhZtqB8
KocmA1JRVKuIG3OvmBp3qCqMrLT2f07bDYfx3e7Z0whpo4QmEeyaSfOgV5LX83xf0GvcSpeCKaIg
ZNWgOoka39nRGOQYOX8KM3MtQVNOgzQ6ymHxjM61FtkRNw9NLPnypDl/f7rL+/rN8FlIVWsQ5FEG
GE7Q/bpTO5lvk2kAwmCG8kMpg4NWhYCoPySiW2MKKd+NUipdadj8P34E6B7+D8z1vOCuxHmBvht+
RG3gM452L1ap+S513lS6UtU4Zvk1RleCrouHFo1FHXITy2ze2YdVod+XtTJHlFfQHSIgjA+XV+Kq
SxEBqJAg3wuGkEWM5Kcv0xO14JATBXSWP9DMz7QPS3KL/1j4YTmh2DsMSqJVoZ9TkcSJFA5l1aBg
Y1RrEem+1JT/zSkBeQtcionxn1+apWZeJQpNEdsQDo5RPUR+Gs2Vure0+lONBs0OGx3JuSlRGy61
RpquKFeczKUbYkCPELOn+BFAKvzczD6X8GA0GCfJ2sLNG/OoAfEulx0zkyqIh9BR2tSVOLkS1l02
C9grOvaY+Pj9DcOwS2kOSSEKhCY6lxvIbBwxJeWW0JnxcotiCiRaCUHdv2/mpcODnabASRj4xzo7
n9XEwaE04XxO6hhMquaG4bjnZe/15Bov1DVTZwFK1Vv5NM3LVUjnmvF2cHjUPIxj5OpXh2guvYHf
l3UWjIuO6HE3wFZHXy2IZ5nVA7/mT5aj8LPMoaLw9u/WLVf/WwxRWRCUbCzYwCiFha6FPgeh5QBx
MQ5XWuYXPdd3U2dXvJJixZyiKgOlVu2MI/THDjMKDVHK6uLQo4mgxsxUbv8+Gpf3EFqTYIiEW9HO
3tt0qJKsN7A+Y1ZRpQoHWxjWHpy6V+xovxB+cC2YpEDd2Vzi4vOp4TwUhqTmcC3ETx5R/bUfyi3f
aYDabSR3ssPA2o4OQfERUxbOzMK7p9omwbhO7sKn+oNc8dgXl03+IX0DGTakJ35+1ikXejnJcKdl
aALjla0xccOIPh7/3t0LFUCsGlVodH6hJwxigp92+FLYAAk6Qo0jOSkeX0cuKDBHW/XQkPIypxqY
fQ13dGlty5cEZcrSUzmfI+EV8m/edhlE2PoU+I4c2rwbFbw+AG3LornWebtoDuVp2MKkD3B3P5co
FGtqudzDnLWLxoBar5nu/72Nl95X6Abg6bMIAajs7JDGQ6rU8qIiz1E0UNKQJfqVvP6S20IzZPlG
CgX0/MxDapORj/IirY6g6jAJytBMPKZNzAi5xqJ46RVADdbEHcKp+EVVERcjLZtxQnhWHYf6dYr9
Qt0Y1E/6vWpsR/H8995d/DzfzJ055HhUBLA+8yLeXnoFl702AyOHnAT/f2bOLlQaJXNUDNhAHg38
SZfCGrwRheaNGK+7cncvuWRcWeQl4DDGO3p2GrSuRSjZYkWQfjsUwtqavXXkoJ5OlMyDtuiVxO7y
Bv5fc+cTtmiEpkNcQjx5xmwbrbZNGTM9vrKma0bOzl8IIfXaiGBEyrkH6Y82JKBkHa8s5dLO/cPn
sXRbwK15tnP1XMhalurwRl133xSDg4WtyMhfClMB6GK4UoW5dKm+mTvfOaMfU5r1MDdaE7J7yCiq
WynfDN1/44K+GzrbvVjA5SGehY5xtkJUJUmokimvfx/wK3tHzu6RJSfxwgCDvSs+k8bXScx6owWc
YWUUVyKBS4fh+3LO7pI5jlovFlMYfiXDa6JETK6u3Nd/8PxngQ00zvES42RjlOe8N6tlUVe3ePxB
ipYLPEW9xp8JkdpPSdPbE7jmtB2EmZQOKn0xP43KjFHlkKfTm6FmQrP/3twLDn5RslKhdgopI7QB
fr4h0yxXmIZGTtCEnpGi+WiaVyxQ/IXz5S7ZN9JhEL1a/7R7vsVxTT43XOtROENq1gbC5JqD1nh0
i3S8tNUBr2Vs8d1cjNfYUi4tDUhPEE+BCNPEcPnPpZl5YimJiVzDgvYvmKTstruSzVy4ZniVrAVt
jYDm1wM8hKCtymPEjVMI+pf60ewSt7busmu17wst1KWm8K+hZY+/72GsG0pvlZmt3VoKm3yozDDy
zH1rP6MJ99BuLYdcAU1duAoGMEQQRFlUyH5pe4BVhIMAdglPpW1u+An5KKj399m7ZmLZ3m+r0qEh
L8UdVtV167nYhcm9Vp7+NqFcOn0oemPmQ8GDj7zzp400jE2lHRFuCiDu5PsRQr+MOD3wfmjEbOlB
RhdT2nRe7v/HQ8UE3wzSh+CwQXXi16TlQJOeNhrCbnnetXSrjS8JuRI7XWpy/bBxdi54mREB4YKl
W2GyZBW56nO4FZ7l46G8AeH7lfN+8YNhhBn5O3wGuMV+bmZRkwTah0uRQgnC6N1ofB49//3BMAW3
+PNzh7FkRItKHGL3c4LjLh0bcDRLaNQNBib74YLHCcW0D67epvUujA4VX+fUDzEuNHpd6muRy/td
LHypY9LgGzmbtXsUnBidGQQEyORQYzPqNwP3VbKv240l1oAessK6saRAVqAY7obyLusQ3LKhXHWY
+RoD3SxZbSFUBMulbaYHUWMS7QNly6lAw8Geya6btlHIuOJ1RryOiYdReKejoORgWbWlUqAiaQ0b
T2/8bHjV6pVoPVXyy2rdxoFiBJ1wQunJjF2KritEoiKvaNd6tiuS2yILDH1r1o6BStP8hFJJ2u3G
CRwIDi22GrCqo9/gP6BvHILxXPUHa2NxlDGYhgPO49iZIE+oWX6K+9sXwVS42rDVFTa2EFXGhgI9
BQKRqtzHeci0CRpZGDlGEdGO8hRILwxyTCep8VPxSuVNNKQ2gbr5KL/L2hqg+TTrmajfodLgiP5+
TmXkcndJD71SqJtpsjtF66nfErJX+QdyMIYJACfi8TaBpsa47N4+kVa8fWmGd1V+CHMQJOc7jYAQ
/t0Cm0JV7Grtrq+fhLpKo9sKP6eIVDY1ICUFCWW9Xuy34S3eE+hprUyozGv7uNqqxl2orFM1Ya00
ONDCZnksglm7scDpm0duoctsKDZVb0d6YYdjao/pZhSuaFleuZ2wLWmjpdspf4t7l5QbTTwIbG8Z
tzYtNyIG2GFRuVcB3fcN+tkf4v5jTu672p+kxwggiQynTQZFkURSCLOgYpHeNvxQmc+h6Xb03io2
yvABxHUbBZoZKC8UkEljLclrpXEq6o/EMQBMfeCYlMAupFthbkVuky6B9Px6Gm6RT7O+gOS7vpnN
wU6yHSgbWAO0XLyzZlZ20ppKboNBVoymDOKZCkefvAgtS+lm6HZa4wzEkfgxlp1e9mfd/YfWA6U3
aLU5OYQsAaVkZiyzsPANEruW2bGK3rc1YSFZ982ToF4U4U/rx5IeOR3ZtCPFzTA4fcQs69jrJjhl
nSk95JiSN52cMB2sv3MO9QncWy+an6LEBj1B22tOfmsBTz968msr7nPFrcNbkqR2K/lZ0bKx/DCk
FpfLbqOVUi+fA3L3DBSZJNlIPGOd4ffVrpwgLIpT4SbGelKem3IlAdKdgipH7NXypBTBWDt5ekys
PQ1XfRYxBbV/ea02LJo8JfcavueDm4duCJogcG8IH6qGeYyCzwsUHzRwTJGVBf+SOcYCTHaUwgYb
/tR4XXU7TUwtIeNlSxUu8xcVrwTsCsq2bBwIEZW518eHFJNRzaaPAStP/aLzG76quy2dnsTEouQD
FYm2uqmld2LtShnfwGueO2vTk5UMtPx4yvWHvD5NGV7g1ditk9kBzlUPN7JRefGwQb10xi51ukPg
uRQXSC7TOsGY9KYINwesDLLmDzWQk+VKf0K1cypXorLbE78dm3XSe6SA/hNrGy/H7ZVVR+uwW46i
2ZNsg4i9hQOxrcYrpaCQMy8M3UE70WEEKw6bRy8Gjlle98k9eLJQ0WEh98LuuWkmexKrxkR+4wtl
HVMvl096vByyiN6axp2UH0vw3qCjrsye2QS4mwMBOTR67cUxnb3YvJsMu5A3UuPGEEsvDjT/0tUV
B12NtRvjA+Z1Go1lkCzuexdfEQ3zSfJ78K5UTlLBA4rndNwMGgu1NY33eX1skw3VWYdFFtxup63K
XUTVCj2MEFcCtS2Qnpq1S6iD3jgbGgDwI5bCi5upLfXvrbI2ZFfrmM7dBPKGip3zgkHOONRZnnit
7nUTSNc9rEIpNqqybuenePBqgOlz/EZjS8kTkHasJDdp7KrCyfUWaimBicte4fh0dj+BtAJfInfq
dFMoPpWerPBTrb0m91T5qcfTZsQPc4MVrqfqpe+9stmo/M6oWWwGovRUYeJkfs6WX8a9BxZ6p+tr
NrXPE5haUBqE0thpIo8JiL7k4TYjj2IWjA9HEyrkORTAKj2xTeNk4a5kgdzuTYBDE3+qPhT1vpcO
Cr3jfekZE+4pXoZATk1mJDV0JXe0uCnnbdhgkS8FdQcJGL9dpTyYxQnip6AKjnJXIjeWse7BaCPA
MjadWmtrAMDV+CSySeyVBOcrYkV/r8TPlfkA7T3G9RtT2kGEYmfGexTTTHPVTsDvz5JrdY/UxK9X
7wAfdloqdpinGuIvJTb9tFZR398Y1a0G95iuws5RZhWJ/ZqXrYtimZPhpRkNsor0Yzy0QB7tRxUD
QKab5Kup24s54MNXRVo8OAnexg9QCo3VixTuCmUDTXXMDbsJXhJJRlFnyhwzK5mc1m4uPWWg6yQ6
uIxAl4CTPRuaK9QjbkXHH6vJsptkGwLKXEzI77xW+qrKD9OEi6ne2/bFsIytMQadbNP5ZcB0a/7c
Z5ObqseomNZ95CsaoGibDMunR7Pcy+GtMr/31iaCMPAkuwKMU+AX1LR7o30PZ5AslZqtFaWz6LuV
ylO3jJLPq2nw2vpNau5mQ2GW/GVFx+U/UMjtnHDwgDp1XkEj1C8QKuSlnaebrHTz+cGKNyrccu9m
xVrkSyx0ipLEEZS7gqOlGjR8Ww+vagUiqx6T7KBOUgqEIp7R+cJyJHI0JozTlKMXVfuObkla23ru
6oo3qwqTEFalaz6ddOoQ+c7KHg3tUHYA4BwTfSWSe3m8KbuYReCirgMeFi4FXLXbtYhRpAJkmzcy
iKpm+Y4j2EGnEZ3HwufDtq/v6/qQq4QNg9fjXcnLbZ4s7JzcnsaXEYC7HO96O/ik2eSCqfGdlAbG
UG91802nO/zWpAg9AKcxDGpL0g4RDou7nVp62XA3pDtJ5O7AIXO6GtunBCGkHh6Ubt9knqWcJsCH
TDdt0Vibdpq+q+sH9I39QpE2lbiTwtKOcfJ0sWp186SiJllwR6a7Nn+iNcScnjRjBcVdZowD61Td
LXnrgiawxqEboATXUhAu1owK8LArHlG2kvk0k33SKyyHUx8qahPziLiiH1eJ8iBMLzUVFvV3I70V
vYqo7LkOnVF16v4rU17UeZX2q3B+s0ZXy9+nckaaDvUKpqi3FI+jvqrihzwx7WZSEF+A6/eNgPQ0
z++r6UOA4KcgkGCfn1FJZmP8GqHUVBL4aX5XK0GvbKxmNVXZnsaPuuTk3eiE4Wqqd6P+aqDBolNI
F0PJz5gRYG0NEIhNgaVCYf3NxKOWSMucYY+fYo/dsyHem2pkalR6Tb/GEQPK2qOZW5X3mbybrCdB
VqJMWarfcMNrR2IX/JSrj8V8nMmjIfyuX5XmivZeVCBJQDBsRiCdQ0yghKtu8IY5iItdym/q/kAa
6BQpnyY6NHNMWY3XlvYZaHngq6N9WWxbKOpi3tnCaq1dFp7qGP9zzMJ5pchuhwlvUazqDCxnm34K
xsQlU+rMI/bFXMhb+4a6ZhGIzmuGhzJyIRk7SPt6AEtOE0DREO2oRvgJ3YIupMm2ivw+Krs5Owly
k0CZovZjyZsyv5FLVpaegC5HXX92zUmoBt7tbaTtZSVQ1Q8afmHW2K8QkU3RioZbDeR+ykxdAS+Q
959Ft85GeL/dHPpm9Z5peLsOFq4UzZ+hIooYupYAJsiAZ3iEv6HVkTcfiviIqveBbyNeMRO3Uxq9
MSUezjcrSgvPv2dh7lfHn2/2CQbxZECzoDngRn27UVW708S25gEOhmhUBhZ6qAeswYVua6Jys/qW
1pKnl5iSXdU6R3ay58YTKD81kzJDcUf+jP8ZwUcFRlWhmwh4OzZlLZP6daY9KlWQSDXeVWBZ28Oo
zzZEI5lCX/MC2lYxsqblK40akzLVncM3C4lPm4N3zTBsWmAgeU6dRkdmkze2UT3KwlprmE8j8w6f
LCUPQ7q2yE20RB0rg3oZTg+uL7QuVqGe2mH1Iaa7rLBsuPSqPHBMOw+PU+2P40bovmoBSp3eSFbO
zBnBFEj+BEMJOqegHu1vC8iuT8WnVd1UlWYXEVJOvioRjCItoIQ6ShNE2V0Vv5ZEgqyVn7T7WEsd
3q0aOQWsxp/z9SIcRmpPUWyClKojXh3rIGAOqvqxi+/L8UHg9JSY1q/3Vjyh+VIhkXgeoFxFyjWp
PzjUn2iagucQ0R7fEFLj9uErtE+y7DVE8xtVt9MY2Ogq8uU5qHjiDL0ztgOGPjYKl1HzAMcFVOvT
1oQnAKLgkEiupL0oiTuE70b1WoRsHj5k84bkXhniZZuDXn6vRoyk4lRGOeJkCrJSwNMU+O9qi19r
0pXVPxrJWw06PaNHhgKOwNhi8rzvgNFMpK8R0g5p+YSU01YgbjHoPZI7PA3KyKLsGCrHlN42CjQr
ghGzoNloFzoYnMXGmBHgFXihxK2kbBuk7rT8TARhlL9F4Ahq8MwPmTdV9yFCI6LvFZSgFR2cBlbD
ZDDpFRikT5tjn4KNWdHYNLhCLlcyesg8v22HILPAtE+Qc/aftI+Qbj4U4StVB4YhSFfPZlcHtZMi
d46YQJg24N93mZupwp1LpN9Thab07Zi8zhjSaPBpgdzj9IDUnUXEl8STgdcrRoCmDHBQM7Ikj5ef
GQm4Bh9xUjIZtw91c7HPu8lWU/zm6MMc96BZZo3hd/NN2tzK+ewacIWVye1ZuTOkr0gBCqQFIwwo
pQV9qMqvqXTA+pfLOylkaeGoqU/TbQeeh3RXcvSN20DN3Jl4I+aX1QZSIPFhyG5k4kbVPZjZo3Y9
g1gwM0+1eG7oifSQJ4236JSB8XOTJziF9ZHDY/DbOOkQlrzPDSJkFG9JehLyWnAL9YFXg7oaPDPI
EaFEcqwxPTudOuFn+ouZ3ItxR9XXCb7XlPemGhjwjvCfiSZt0mGdS24MOkqQPSOXgdon6kOQ6hiR
aNwO02kGH+R0GvJ11T+WqWpLzVoZN6ZpYjL1JlVf8euMbj/xiFXjOh8/OKwoylsW3vDZGepThOqK
PnzNYA0etRWJd+oUyMV2qB8IeewAb8vJvQxSRqQureoruK1jgEGmAo+tdgfhNRDvrCBzT/GAR503
YwSgy+8n61Mfds20imunMisvi6q1onoQGEviU5v5JZDmJnVyAxMRYOMwc5aUm3rumUnvaxkvl/oZ
kTvQZXqV7BjKvaxv+PiV1zo29pMqRzG9a8nbIKN6hRgaGssD472zkPaJZF0or+A2Y1xeieED2zNC
ZaeRm73SeYI+6/TANWDKBhXVk5OeBZZy22g+NjCPPyxr34hAVhHL3qbgzpxfpghlKaxNz0LUpbZh
f0eM4xz5jbKR5V0ZnvAvW+OpVOJAt4bbYb7TSWO3mPaLsg0pLUyLT8i97ko9UOKB4YvWSIgVUOtQ
L2yRySifqipY2H9K1bqLXlGYRc2LMokeavI6ls9qs9axmnkJ1j669EXVEeCA0j0e4Ir7oKt2HblF
cx9x0ocRrpXy1ALNH6K+0Zt2LRqGSAYEsQMoXFvjpOEpNjjqD7egTy1QUqzrdSQ/6+pbjVLQRNZo
KU4CMyzp24DYy4w/oGDZRWtp3OjzE3JDl9PaielqiSciOdC7MChCzDemYNZBZbqWnAyOF3G1lD+R
zmRS6MvGPgWmVc5RidtwcdIwXld2m9l6hVwLQmMepKnsZMBWpqOBGoDpmBKIpcFoWY8ftXWb48YL
yZlrpxxAimpsGjNoDQzBE7cPRz+L/BoxblPtqvhuMI/UvBm1T2P0+6T5sDg+36x41gyu0fCUWsda
iFuh3ab8WA4nGnZ23uGMUiZA5auCO0EOb6RmW7eIZPN9DfKu/iOV1DvDsiX5K0MQ34LpuoaDiR40
+Cfd3KA6OPX7tuNwwKDSP9AOc6lgi4oqpJ7FSg3DGLWmR03ckOhEUJrkAG8Jit2FPkvdvvehLaeV
bTS1F89oUG901S2KE633ifWoqscmvjFSizXqPUEpqwfbQganjFxbq3AKblCOMdXBnqobCx7MaAYA
RSy8QEUwNMVWjZGlImNC+qU7hRkQw+MjHo78mOnlaipQn/ii/B31vhIFBA6+WcDb4tELrZHphLqz
hWoNOelj6mjwaWlcMarsZFTohndQIxRGCl5WW/SPdbSmecGsLDD1cCn/RUhIcwgX4hWfE3BivA10
lSGwqw66WSHzQVU2D8rQ1Wr8GgSn4FIsD73xiiTNHvg+7CTUUYLacheq2hLhf6x3IEBBaojsIpJe
RhlVs2684SjY0ek10WJW0yduvVrQupLmnVrvFf6lpYOvot5r8J0CbtmaJ37M1zzJHZJgG+J1be2m
JepXV3lUHXNF94Txni+1ZoIPisfJVI5yC9a4ye+0yKnUlVTcjtaNlgdhOKNsZzpqkt4U86POlRdr
wN3RFD+BpDWZHsum8GpjV8fmm9a9xvJox2O61jKDzVLNQFK8t8QHpuDdSL2dxD7sX/SaaYbmiYFA
SbVEjV3AaYmA0McK+Li27zdz9EC1dE1w/0mZxhBTegKOAs4sfh2SI1WeU3FrThhiQLWqTTOQOPs9
/8xwF6vpkeavQlWdYQr6PMgRzfXhQiDo9+mhbmqUok79/3B0Xr3NYlsY/kVI9HKLAfcS23G+5Aal
0mHTy6+fx3NzNDoaZRIb9l7rrTbfw4P7lOxck+9l0tIgJf5oPtvLv1xcWOoVXhe57+l+91T90mBy
lsHPKbiVsUZHLMc95GLFWJOHj4GICtUfalTn7w7PR8dNhhwjny/N4gnnbKdHACUS1pgqeDMaixiw
8TQNCoWKwdJQfPUtyY3blMehSYJUOjp02y4sSM2/1HlFgZ0gaC/2xGGTU3FAQ+UmMsCy4sf1d5Fv
s/LKCWl0G8H7XAXSc1Yvg3qKtmN0G839kr1IBSdh85WNaOcmaIfeY8pQDc+I7zqDYL68dfpTBTMD
C8duli67Njr2i5dEQQ3YhssisFkwlbpfFSo61OlhxvuxWLat2q267GhgaipLLoxu3dWB6D7l2pfy
32n5mJ6vzLDqE/Wn0rN1nDCxil2GdESLt4BiniI9ZJbiflS5f8ZVlXOqp4x26fg3hx82z7mWvLVi
pzMbZsFIFimYjQq83Nr8ESHQ3tvMEF7WIihksbYogm/KLSNl/fxvGC8txIwCRiDZACUMpkNNolHV
HQoA4Xrxh/g9T0dPyXqvps69TnZlLrt5eo9GrrjGeVFT/L+mEVhWQojoDDLsMPTtWoK09elFW/jS
3zI84wpHgUw4dmxewVYdkjnZPjN1OzPnSA0at8bYDM8a2v4FUaZch4d52cn85hiZZ5oGYpNVG/iu
fBJpoo1WBrBSsSmqextek2nTtNeeOzojnWgyDmKOtjIkCUBS8irR5pOPmw6Areu2ojM92Wl+HYri
7AkQU7JeQ7xfqSyfQhWiJ2d1qXOGkx5Zs8kg9iJPXG3o4RPA86fFM3WKNdSQGyEZN5MgS8dAqcef
KCF0e+K6n8qtIGi3TvKLUker2MqDyeRXuEmWedH6f8JmRqvOurYlv9nNzYSEVCJk9Tcl7oBj1YPC
cJhWJ2UZPtHI+5Kh+/04cgUu1i6KKQxkWqqGz2is/UqVt0X3t9C/FYGGjou+bsP21iOqswqqsZpy
naNAVfM0MDTKqeD9a0Vby2x5VGS4kRHuRHLn0XBLw3Rn664rmWtABCZS9E8ttnl+6XUDwuKoA6Gb
MGz2SjZyTxo2afuljPsmvKJMg6BMxUus1BQlw7VIuZcRUh9WzaqTWFnFxrHEIWqMLQzqOs6092y+
hKiJc+Vusa1rf9Cyo3zXu3Fl6pBigC+1byatZzE7DzCWaXc2C9lNCEANy2bTlZ96flbG4jVCCm5/
SsptEJepOMcgF2MEV0JD77zWwdU71Y8yODzZM5zPft5Fmn6prJ3ZqKuk6laWtY2cZLM43bHK0y2H
uduwp7bXMH9MWucP41bSuHRWtX2qui8eOxEBuugPoTQbXd44yfTpsCpQduCHEhLNtNtA3+87mcYw
+WUAI5LskxgftZnuJuVQiW2ZBUCcHWRblMXrbH5dtGtTlWs5X+fya477qAEXUUqXo6NkNNI/UizT
uXEolHf5+XFy9fSXhjU5lK4JpbNLGDhCPXQtc7BF1w0A8XDJ7GiVhHB8gWjSY9hdkryABQtX5XJq
l9OonsPwpDMvj+gXHet1TrylVLfOcEslHdnSTSj+mPPWdr/5fIfBTqW3Trm1oF1N8iL0y6D/prkP
A6FVr1J4UlLQTfCJOjoX5aklwEEqfNqFJDxAFoHe2Y31bxw4/9UABfbClNQcOLCGChwoDvfTAoXM
b26HK0fdMGGYiJobjqS5OvTR4Kk1U/ldG/SVVL9INU1n+atSMLOzdlsPdAtcdfpqKu6GOC7VTum2
UcRvJB0iy6+BmvXmrWSglMbPeClYhawXnUOK+zvPNrJ+4oPL62qjIuydlUdhcJJ924kfzZ/Q21bz
UmvXpPIHXXM1XladEM5QzzkSnK3lvJoNZG0pu6Z5S7MRtPhXiXT64HiEvwauSV3aTNyRGQOimPpP
U3woMBx9CHyh+1P9Osc9H6q+6pEWa8kBheeorJeI/ZJbMG/h8opwXYXglaPkq+KvK1pPcu5VfCwZ
JghMA+KcE2MrgBVq+1UbfqRUd5/8d8YJI8E7zOyOaj1u2Skn1AlakQejdpwu6rsMS8f8xT03RMHA
7dnMNS2TydYeb4KLNJr/Wh5Jy0ElZzoc9olfcfBZ5o6yVFdlRpu7xOtikHloz7wfN4aJZZfvojT2
oXhNsoqTUg0mtbulPac8IwAwTgfjmyWPaNY9p4NNYUaUflVp3KvNi2O8gYV6DctJJT3mJyCPJDn9
aCtjVU/5Nja+F/mg2mtl/uqYXuze3kPuRpagl4IQzqEElDR9MZ70VFnrJufGvMnYejWrDTg8g0yG
HUY5YFXR6pkmgiADoBDEG7CBYIfFTZ2VNbpS+lEw/ameDGYEHATLLMubpoQF5Q1DfEBHgeX30VFu
V6p9SuST0QJlxKyhriqd1Cxo2i3QBXswh7qzyUfPmN6A1+f+lQVe61Zzdqs6H7VSBAtHcUfnwdMZ
9+7SMaQS7dYTtoLD3VMsD9a86K6J408OpwwcAtBubNCf5Nk4s+m7zgJpgLpa19XK0Nj5gOVXsbg3
FsjM7akskAeuwxUHXK55igPSwfnBivhqJJ6+H/qnEXou93wZTbuTOT0yjhremFIElfYXy+dc8cAz
ORLs1re6o04rmkEW+4ELLNT+WU0wDfuEhBvzde5XSXdCX6sNPHGGy+8zL/7MEJXIHm8GVa3Nh6V5
kgThxFW+TTOXsR5WQFUCefbnLzIpRq4uBELFxmIromORN6Lypvm0/Km5Z30mXywl6FFqYHZ4vyfR
9GajRKl3cXeOimPXuyYIBVB44pn1GtkYuODOyQLrHjZeSLqGQx3ZqnZOOm4vaBcoRK4uxRdXqON4
3mbt1m5Xs4W7eZW8zxHb89C7g/E95jB0Fh/X2nxHQdGIcyiOjrVRUcOQXw0NmPqzvWJ9MgkO5UdU
HvKckIFU9+v8jS0sIUBHvVjldkTYXdWBlfsdD7yWHfj0tUNKnh3kkvQBr5vGz2++ET9JtYrh13+n
xwIS1LvRr0TI0ZeFwoDe6czajunaYZey6EbagAIJ7qQ+kN6KCM6SpQWifjXnOwQDbXzMwd8YdBW/
j8HHkyDMgUMO6bAWoKKq14x7fWEj4Xv1Eqo2XhFwmPYK1dvSuOElbH31Z4kOg7LmcQUJxYJE66o5
HBei8xWfkhUXWrkCjo+YxsdrAhx0dMLO5b1TqBdnHQ5TTu7a7cVJzrw0Wk8cQ/It/OmVNeXttoZo
GlQR0MLTC81d6k3cfCJbcBAR/Wt/KU2iRB7tEAdGA/CNVK7w4mckjexSSIxIhY5Q5AR6e5jDfZtt
rOaYqC9c47PpFSX4H6cdHqMdzRPuYl+xkKHeF/LadF5ZQmR5O/Rgstxm5ZpmGM05xW+M/pCk+rjX
5ree+pM+gu3wGsZhOejVx5yvYdolZVVIG23eLjCK6JBs9FPOcy2dvAyRj2PlntzQgOPFxV+PKiSF
KERo5GwsNSjSDyM9Js0/SQIM+b93bZ00HOrQsnogG3EQlzUZLYHU/kutzzbbLt3aNNEVaUG1/HMY
6aBCBysQ2iZyzgMjT1z85uPfcxcCeOKlE9Ra3HmNxPxRpe/P0pdkv6QnGGZN2ePYRXJtLm8F0WT2
d9hsw+o4lu+Z8px1DzL9QO14N3hIlBVIKo2zGlxcs49gXm0/495K1FWKrqLsL91FK/bj4Neckbm1
LxhebLFuHcgRP6u2OhnMknnIjX2O3KPNLnm8V3L00TMbbBIIk0oxk/wC/TbydsyHWF92Wno2hzuH
Kmdu3a/FeCi1c8g5OktbZ9L8Mn1+J6WnGHtjpH8PfZu0MvndbUhLHWleEt86oL3kEtZ81zVZvmxV
8sTTllfkdE6Yp/JDJLPez+kqmoUP5AHKGiPFoxUkCf2Kk3dm58mYxrK1bMcuM6k/NiNIQer14h7O
/qhysbOVLMS8DPes+o2jv0X+1Vv2JesUZRd6uEFqPvtu4JXykiU/j/3spdgFVmZS+I6OIbZebiH8
2mBmv3hkzHlj6ulLkW+IyqMV51cAn4lY2i7TEMwKig7dWlVZsS0dYvNkg3P0p7ZvZbdNpoNIX+nG
9SNLWct65NfUnQ7l2TJJpJFNt1E+rOwrag9WvNPLtWF8Kc62xzIzEDGeOp9L/FD4DXTJcENbeGn1
PvOV25nHdd05u1Z9oZ1tm9jjZUgfFq+9o980as1pfIoqopaT65IRSZ3vq/SWdcehLWmyeGoZs/Fh
Fn9Fd6vFSQoN77k2FF2gGxupqUF9jgZHTqq9adlpbq80tWZMLVO4t7NNweReZHc5/WcJv6xTUnFp
W560bWhUFB9z/7OvzZKfx5orIAXtkwlg3daNFzebdOSrOTvphTz1kigiMXsTYyIs4GIcnlqH6t+S
fIcC3UtxLsM/uzyG0kGTrpORulAuZNKWxjXqT5rxI3fbejx0suYZLKrNuKFyKUDPQU1J6k5AqGEL
KFkh5OAXHBSkDOBUebufC9Vt9LMVDy5dWYtyxXHl2nwG6iGRcM+zOtd8TG9k4Llqzkloy7vCOKXL
OYp2CEj0EaUlYjBl23O2LduFLTW5qAIoWZ9dB2SyRUsUwSLfww6grD5EXDMMeUaxkXPjogMIkqIF
5VNenZYfVLEg29+8Q57V3p1wX8wfC0fqoF+d8LDkh7p7b8u1yqXAii2eIYJdkKH8EO8zL2mlHlQV
RQSp+Pk/oQfVuM4gV9nENFEBVICs9WAzsD6a/Bnj3LPuhnNW44vNeY7Q0DYCpf2tkh8xfpvZxWTs
SQNkGnq/qWRo8Nc4huuRvQThI6mJ0s8ETm3kRyXZCmOjxS8ZQzx0rjc2oI6tzV+6Hy3UouAluvo3
yeqK/oLVBHRnyS9Gzu8kG77ari0GnFZ7TM11SiZ/RhqLr8DrlOMk7wzthQoqtx3bNSUpgQRQM6lA
ItM95cKtbFqoU68AHMvE2wDYuvA5hsqjljY54o+W42jqBVKxydXAaHJzXDVpzyR+n1vdV6bvqv4u
o9xVw78ZucJsgixEtIjJNY3AiErZJeoctiwCRu4DI+82NjtUg4RNS6+CdGFbkBgZDo8RUjPFKmNJ
ayqMS0xvTgXuNCabJIrXo1qcDYZEsfxO6QFrUoDnymsA/Zqeu06zL6qhuyp4mtK0HkcXDK+GWhXs
XfdgpSbpSa4dk/5dm97q+f6c7KWCApKWYNVU8fF93zXtTzG9fAzsiSd+gunVmBvGYYWsq0Zs0aXX
bgD/+p1wkinGwuG+ndse/G9PuwHap4mKPooBFzrDJNDrJ3n3pShvbX3KMvydgFDoSeweBic/PEGI
egA6Mth2irjr1hC8LznAQoi8LCtRnSLQ0niTSstCs1BcuiE+LWH1KJglpsmV22AQb8lzcvyKn/uF
uk8snYZTPXCaSyiBuj1DyobdMO6U8BhlP0aqrLT2a0RLXXDuas2XM3ZUHYkN1QyvSkP+au/4o7yv
u11Bb9QyAxEXt1E1d2OyuPJowsGOvm7wX26rddUm61ZDrd3epWKzGLZrQx4vEiiFSaexPtEFpbFg
nOrptetZKCAY1F1bgzaqhO0a3xmsigDkfoc+c53ubHSp28nDzmn/tBiKNqjCz0reWwKB6zExvmIl
v8I/oNjjARp/6/lIHVowR8N+Yskw4ccXVFZIo9uy8sdR8B31q1nTVh1icp2vlfElxqNnJt5Axh+k
/Tqf7aC0NG79u1QD4nPPLhlUY9jz5YudCgxkiziwuQRG/VjqzA36a9fmaxM8oDV1fywazwRgdtKT
UlOu6TAOH8wBV8NTJR2hH4iF28VIXtR/LWdXGv6rtOLTkVDBZffGJqa/e1WGIOXKGpNDTnqdhXZz
AUYfhY4shB+t6qxBFS+JDSJmeSXIx0KugzF7cffc8HjNhLB8RU320GyJo/5OceHVAHZVjJTnuS8b
V3vxBlF7aUGW9xeMgq18Lgb3YGJtEltsnnqMgYOtibi8Fd7I569Ps3DBclg/dZYcEhKhnHkF0922
5yx6mfTPMKZcCrUtKi0W+iaQqz+biViyNgDeZvxrIFqMrQ/HqE8lvPMzeHma5SOjctPc4hyeCNnt
NHU/RRKmrjJSnBH3I+GLZmq4VjhrQctUL8gmzePF55Dy+mW3gNua+ksWxZx/GOwwc408jJDqRtp7
I9tu3clBxzjbKJ/h/F4SfpO/hIP8FE85iOFk43cqQLsd9T7HxqFK7e3zAM0FZh5ofxY14z5I0zlj
i6lyyy90EvcgV03tvR7Vye3jEFGeHH0ldbqdeOTS6ZIqkJMyYTEIzRXtg9j9ZrVU+jWueQ4nUxB4
3RfoL6xLCmpbwA6IZge7eDVT4Y5IQMqIh9+MfX1ZQBptoNU6yOm0VGYA+Mj0l/qfBK/qrKfl0tcR
gdBIAbTLAqSjd+6E2AInFNKWyW11e0sOPz/xS1P/bBtFRRDVj1p9DctLpt9S8VZrN2SwpYHNN6rQ
RYT7yon2dhx5RfbhFNeBXWLooq1e3jMeoxA98CBWRJqsHH1rkmdQZDtstUx/nZ9UlzS9F6nhp4Pz
lBRn0fxIWzZR8zczX7A3I9ZcWaGfg2OBzkbpHymsxyGNfpRY3jdR7dMVgdIWLcDERi//qGkPPbBW
nncwfPW0ag3SsYF+Sr1fNfauiYTby4zQm4GBptnL4pQSLqfvSdCOlX5LFR51BmCb80LOungUsRoM
3WmUPtI8WNgFZy1Z69JPhzkirH60XHlTbGg2BmwxcG3OylenLl7NPtKj61XRu6tt5sb2QwJOKGlk
vE8/yzit8fOBxnK56fdFSvzZuMVpzUACImFT9NgoCS/VYAFvDHZlr9IovS5OGp7bVmMblVCYxFaE
ILwNJy500d8mTUVUmlj8jYKdp3YAQCXL/hfqz8cuh5lpJxt9E90RJAZCt1SjeLUJmXCrUme7bbXZ
72pqKFFY8jo0+rQSULHrEZErH4rwJmq3j2oSfkkytIyhDeEh1PC+lIND7VIxXKWq1z25moAvTYBr
uSQfVY7r7po9Sw1qs6t2/SLrm7nkJTHSJOS371JvKqdlg4cwCqxsyHlTFdamyOq/1S5k3psGhg7R
dFfJAY/Mpp5QdSMhgjRVH4OkKh7d2Tp0lFYH+lQOpzkCL5nSpvBskIoN8VIS+Jzxu/RZ6WFjJ5S1
UvPNEIef6ix4O7HO+1K3QA8hUXA7yfot8VB5RDhXV1TKHb4CEyi4DkGJzUQzTzKHOIRWTFR2xZyo
2bA9DRsfJHQ/oU6rf4dsUK+NSJJdaOXLKrNNeVXLbXXs6BANlEL+KfTuL86NPgiHOcSDUI2fTtby
r6bR9GILZLyyJkfvg2NS1N6AuIi2rpVdkwv1owrlGR5PtgnZLCZPLBgfpDI1MRxpH3XIDhyN5suk
lvFOysXg2Z3OFW/kxZmUptgnj89Zj/N4bU1p3GltHQdDv0BYdbJ4MRPVDOKE9TU1Uxwo/O9bLKzY
bZqpe8lmHAJhTMUJWs8J306izD9ygjYl7p94fhJxFfSK3L4UrQbi1ERWhXNKmXadrWj+qIjad8Ik
Dqhg+TUpG9yrHRMyf6G8DXN6b6V5LgNNF4gd48GByXu6GQrdvEFnPOxRGYNQKj8k3DyAVaRQ5K1D
G2dqne2KpnnsshQwpJXYDKMCJp5rwEZ0nu31cUQ4toS1X6tKf8qwbcM9De3atqfPVj3pQn5UqT7d
dDEtyHs5tJ/RS0/Bd5PdUoMXzYAqZ14EZNBlsFvtqVtUsvxllOsWNzPbmJbaLUYVHWA6ycSmMKzF
5ReNgm4QC+dtPfCnTN9hgha2nzr1oGe2dOyw6CTW/undmWXZWxzLUwTXPnqNSNmN0sQoW+2roXaj
6ENDZaHFkB8GDfFjAlikLSulnE5WXKKxYKVGUk16LiL2Ac0z85FfMQy3w1bgdgwUKU1oQRPbUTL8
pf3oIguFJLw34myhleg50duIFziIlBqFATxATExm9RtRO2fYomp4KjnMVag+dGmfs1bGmG+0SlqN
qbXq5g+BdELF5F0aYtUsYBTTVXZesorWJO08Pg1NvpagrwoT2y1BYYtKcTP73apfM6TZmZ1ux8Tw
Oifbd1PvVf1e6VKwBDQ9ETkuVU5ddzP7LbYvObvQEeElCpTUwjQsnWL5EqJPaKFK0yH1F6u7JVQN
h53mS5Nymsyrip9wsn9bRlO9QO9iEdXETi3VP2PP6tkihZub1RhNPIFvjv5tpfxg5dLkHeQ39qVp
VzzP3h4C2mwZgX9r7h2YDgxCzIm25beLWNsUQtc2tIelXuSSGqzpjeeOL6VHfpJ5RjQgKl4g3QqP
+t0whOPH5aM2ycmunhlKFMbVSUAzNWlOz8XXPEbgr5Lc+Uvy1VQ4IocmmC17HeOdUpRAcyqoBuep
VexWNfjyxE29DNN9Icg75rAU7BLVUqzJT1vBCAcp30Ze6JQnH6bM3CyAykl/odXWmxUo5sLrSgnJ
7ptRXJth9GNqHVqeZCfv/YRZY5oKV51NH21OZGQHo5RWU/+qx7Ynj8Dvart96jGTHHQLS0z8NKIt
th1AtYhVMSJZTcWW0u7XFOdbgXVJAZ9k1mfn0qKHFMVvUl/5JgwFY5abtfFbXVUbYR+y2Qn6VPL1
sfZsmypQTdsYeuEPxXJzmGw7nstaBWFI9kO5JpLLVethbdnCdYyTzYRlsKbmyHNFdmsQpisifqvi
Bo8QAI7cbmhU8nHZ+2oyH8h9etd6IIeI29BCxS01V7VnKQXgsEptnSWxH8v1JgGBbJNDT/9ldg8R
1xAQ5ooxgzg52YCrEnriQp32g30btPeis5it6o2d/TMGRpRuOkdzsYnGjntQcSuQIaQnL6Px0SEU
62z0qWeHP2rOXP3putgZtXNolzmIoxbCA3LFAM+fPIWJZU6Udc/fWovQ0wbVe9Jtmt5eaH3bzHMa
6Co7VAHp8N2g7jeGrTJ9VMZDnn5ITF7NShUY3VVX3zhfbPNdN3dxL4K5xo2HejxyPlT7K83+Rkwk
S4eFsfqplH5tolZrpksE/dClbaALUO6sOPPMrnU24IV3VyMdXaAR6ZDyd7K6z9LMxwWGIm0zT++S
/cViuNWXD73srvgjvUluAREQ0JSejqI60q8j09zAYbPcJrlZ1T8Svz/os1Kyj2Z/UQVLTaqU0u2M
/jcpyKkkVbRW/tKwWKndMYX1MvMDdyUWl/Uyoyf7tGisleOXQsdTxx/gbBKRBSpUSG+9DRr7HSci
J3wsf5WCTh8TOe/nkilMzXdHOzD7tZjMpPzaS6e+N1Y60BNDZYNVogCzW7YOF5/oLjVEZdnB6w1U
137TmL5Kh8OSZV7VrYvUcrsnjQIixD9W+UeX4Jdk7Y2jFxCYDocgEriUgu+45tuUof+r71Y+S+Jm
IJY36ttgXrPkpxu/KyC5MPMN7Tg3O727KMunLBoqqnW3HGavmoWb5SeZ1zzsMaoabNfEcQ9eg4Vk
BhEi0IG//ruxQLPmR4hSfumQ20MRJemHKAYfxrvPrkN5Jd8xmOrCjZqJADig02jadDbP2rsl/zZ9
iI7h0eSnCs33Uy+prk2qWdOdhB0zK+mi1RsPqHMcQej1EC0wclmM2k/Ob5zxY76nKDrNsgo0VT5U
mFBNcJbOeU796wYGRR2EmyRkt/ZhEML2Vdk5hkgr+HDq6FTgs9Oawu2tIggN+ZC39dbkIeHOC6Tx
PvYPq11L9XGoSZNgSsE1NDu8JNOrrJ7U9lYC28YQM3y/uBEtbVsbXzm6VOHsTbArp/1UKXVqLKZK
oPrhq+QsWtJ7byKFD18Hhu0avNKJIx7NMZgYgocnll4Hy5K9Vd37LBeBxIcrmnJXZPOG/9szcrwe
xjXVvvN6I0vdKkZxM58Tcx3WOHOfrMUj7RcXUHGJUVoyZw6mp0d/o83iOL5O/XQgvANeeHKLHFY4
lo+V8pWYmZ+IXRmibT1PSQoDYG6LQuGR69y0PzPArCpbRcUTrrXRH+du08Jg1SPQaSUhh8fdxFRi
lZ2nsfZj97bFtzU+jO7F6lG8g6/P2LXruA/gxBGMfke4Ye3mZnI+zvNXbr3WPYWPSKB709nJoOyK
/N1Iw7pB1pDWNzT/Qj8OGESdogfEulnD+8QLKBkC5VYBgXPTnVd1gPNkrYauohBXRdePA11QL2k4
bwvRtypOH+aMGcWOVpxKns+q8ozhtRm2tsVbG5+xKpXmQbOajaLu1SXA4D7ML4bBGtZcDXmT60cD
Er+3/6jcQAGIE8yBBITXnX+QJhkgbmN1y1kZeoKrw4ea0hvIG6RrnKpI5s2FY8rBGf0YgWTbGs/X
RyZeLQQcoCdBaN0sTk9WwzgKfXV6KbAQyvanqd6cLkIrGvkhCIAAQF/+IZQH41jP+TVSP1Dn6RCN
ElgT2yjfnB79y8lAZGmvYdQKCd6Hd2LGSL5VyntTDcRaojRS3o0I75j9DK6yPQ3VzdwR0FixVXXy
HykvLPtXx/gw1F/gKBHV7LbtE9Afxc9cv3bVvWAq4NNvdTfFFgxI3WJL5e/RMQRoppeUvg4JCTEx
foyOr5nVvnu2fQp7s3QFgiBpv6AoGOOd0gLAGzOLZOSXiOYkc1+0X8L20Etw0t0kHgVpDPqy38nV
SqbvyOE7gO3NtY0DfY8eIRWvqYbKxGBFtd9N9UcB6yNWlzUV8Vyyy+V113pm+25OL6L6SYpramwn
8VcU71bxr+x+Mya3Vtoa5e8ynBNVeqbTii70RnzNpu0mLDNMD3WK8H4tjaCU6soE52vMfScCs/3U
+/W4zCRBnFtS5xX8qY4R6GQXKInqWdErdVcWijhFf1NlH3jFGTZ69W2yPEQwPAMa1J2KhaeaOdfg
+2XtqJirtPW6/NNRIKhAy+v0w8rfrfQyWbXfDr/TwHGIWr4pT067L2T8WKjxy8mVkvOzomLIBCqV
X41tr0PTkA9nUT6U+sIkZYhHTrdy7kHDklUrKTuHQRkWEwFgYqS+Mj4ydBdG85J1xEQ0K4MEX9Fh
H7wouC/az9AgUWLxhbK3inVXElDzHevA8IQz2A3HwXs9v0bpo4NSf3Yd2Ls8w3dNxEN7JoZrq7U8
Stjc56DH9FWHO3nYZOxdun4zDdIfys8+/TCjbzwwI/9QYl/B52aTaxChxkpgkfZdBpPKpjPfinLb
TVh02n9RW3kSUsSq5gG0uJ3jICO3m/Etk5F3YXTePO+KLwIenpb33DM67F+uCesJ6oMab70cHcgY
tOSYFTmAccCOLtaf5rtVXkvdhaOUx32PyqAeytWY7Fv9VIxb3DQzHHazKpBxpGtTHBNcS44LC4op
lTCPQfH5dAhoaF+rYTsZR7n4Am1cvsIZYWblESnAjAohzDqnGerKMraK9misHSin03q15aMYHest
0ttGf6UahGNMQPnQctatLRNLoYyKjSsqPCdMewt02bypSv85eMof9njHd6pYX+qylrRAFg9bwhV1
m7KXsn0ZzA+UxbOq+BhJ2vQbcCSXTxKnCT+gVtD/vhgQAOUOCTzW7Ng4ava6fKY/IP7t9hY6qBEK
z5jigwHdYnOGld2XPF/gWhfnZg/IOYhI6Y5Oh4Cw/xIAN5AIggcVbMhZvuGa3Gq6K+lxxFYwhUge
A9t+zZmNNAvgxH6YTepLCekpti/b60rjayfPYZoPac/+o7PbEnBizmrQg2KauCxk9UAG4Sat39rp
P87OY8dxbNu2X0SA3nQlUaS8CUVIER1CYZLee379G6zOrZc3kQXc6hwU8lRKpMi995przrHSpYiN
RcDfmPjcZqy1A2VNo9wkxG4FNbkdC3wzwlHsS44liw58BhEu24CkkZodFxdQqOLLpw70U0xzdLkU
7VF5uzC/6NmrKHKnKDlraZfKLDEiC6r4poCFVjmqB+UnyqY5NVww3l70/mxa1nG7LeFDZ3SxWvNj
JuKa+qWO6mearUMKTFHg/0inwyATwr8yjZxZxotS//wHGeJSfs4mMQvH15xP62l68SUxuy/UwMkx
dBXaPST0UcxatLX1oLahftaXcd4XiLjlOZbllVdVW6+NaMi9td26EKRd6OULScIaMhtYuY363Akg
Eb7qUNQ1uaTxsbeSbRczutvDX60D22qwzN4jStHgFvhPzp2y+DQ8pwso2VmR46KzGyt0sEfbIVab
VH92MRo2O3bt71Lcc3Fly9GnjgW7Ct2OA8OcNxz6ba8fUuUnwt1OEzM2+rUo0ayqhkWBsScJGrdX
jm3/0gZ2VG4qZS1Z2DfRdPDpAUYRlJc0CDeJzICV7zQ1KTNUOj/7Dn2IkEka2mnVY7B6ytpO0Y5j
Q4WOq3F+oZC5m0OTXavo2yg/ugC/S8ILx3hGsALTESEuV7bTuPFETsTE1yqJ8g8/Y0fQ1VonhP6x
E6nhysxMDNv0N1hzvPDWZN9Vd2hZlwzxEJa8McQZrJH0bf/mwUUoa96zvRIcx6pdNmjcCh/HK2MR
1MryXcKEGoWNGBd6xtl6qBB/F1pDqzE9lTDWImLpY0E0WEnQq96wfFjWeWQ+ifRuSNQNOm0A+i31
UTZWzGQjCcfa2roJncvgVfK3Kn6CwbqFNF4DQLH4P+W9yLdr+ExOp513DjocY24P1sNQ3zyL0F3P
GQFDSHZIg5aX82Zk54CiyXqz6rWpPMbkgbCJAYy8S0i/o2f9V1d99DoF7SZXp3UeVbbJWZY+kdWz
Xn03gZvTsgqov7XIwkgUUQravkIwi/d4HgBmBOeudUzykf7B694Rwu1MWJse74x2yKetJ29KwpD5
us53JZsmDH9bVNxiIqrSUAdsUmE/0Gwa9LPv455T0BzkfdWeBAXHeSXQVnWV/mYIVFHakgkH+F6/
Rlofpsc5R3pnxjEi4r2k1Rcnaw/PfZ9/pZ7KQs+LXzoy59og/Eho5McUtCPiAuDhtZXdSLWaXK/m
bwTrMAUI/uI2kTmM7kuRNO2aORoKERSEn4L+TCvQHcxXiY+9s8VEdmjzL+poX3hk7BFJvo9JBrVv
7bfY5cStv3waZ/TD5XbXsPXXAa7h3h1nvgyDcELsgtxwbhjehos2cdRRGOlET3o0n214bQTHS9dK
y1BApuDiHghbmpHtj8SmZUCe5bnzIcuIRxQk9IF9Tda2bY+MyaLSoprp90LqmOBHIo4J6rBrKA3K
7DTqN03bxbnbomJFueM3zzgBZaJzPwhzjI+U/zLmmjVOOCZVJ3LQsQfjNCnkN8w333rDwFkkF0t9
hMJPTGR2rLhXnb8KhBayjY5RHs8M8RhV37fSpxii0rqJfhlDe5K+Ze1hkS4pJPAM1qqpMXTvaw7q
Cja6PqXbq64GbA8RTZSw+dHFS9+dRq7H0j7NOTphHYtim3RzD6tOknWIShkM+zZ2YRa0MSdf3BPS
ZsLlhTemFFmRqK9IF2dpS/fPXMo+NhFt4StMIyOlbip0MfRHoOOIZgVFQ4cvxLuLDZ4jF3voMh/c
FOFmDsgmQnPWva+ORm2aoHJNvZMJ5VogC25Zp7RPl51p2kHawb2hUDKrbTl86FL04mvvEJgi4ts8
J5zmI0rpiNJL5SgxNtqyFXecKDo9c5QJKSI9ESIkAacsQtrdnHRVOsckYszhq2E4qr/1wQbNTd+d
7sk0qzHTHrJ2VWT7WHYhJE2tPXQsfzbsEfT87gLkIxNBxsjfcb4DpATJi5nAyBU1RyF8snMLLN6V
kYNhU+MAo05OxWBYw+F4EiyN7MaZkYo9ajhM7eX6GolHSVsapMAoP+MLCQve99bivLvwHla/UUy4
XViBT6blcPJmCrwCS+pgNKf+pOJ051CpHdScMMTSrE5NuPFR4vy1KqBC0pvO1lxNDhHLqk8Kjuxm
pTFAyebo3FbXMHPlaNvjqc34u48Bey4GVf1pTSTiPwyoJvCJUL0xl8m7Sd4GEfnjvVRgGwTLzoHp
KY04VnHF4HCYiCeh4h2HYZtd23IFksPb0Xamm6v6K/ZSs9mKUIHINt36/D7g2Rjj2yjuU5RXOxN3
ug+e7Jnw0Ti2oBCo1qnh8J07KLcjfUDDGfUt3AMFyhHvm75LPsLGrogJ1i4Rgja0E2z8VuBOWG0F
l6K2v1ecUlg+ixUHqbh3+nbj37y7CYOtWYn1Xc3fPRy/1UZJYFXssidLmgjohEx6ugrp21E4Pwmv
mV/TS7IVB9uI7VYj2DQ8xOgj6TgnQBcYrO8iU1eq1DsCkXrshJwvvMFYJlZOry+jbNjVHoS2ldrT
gMtPVfZKLLfo+pWAFbjVXjKqEwXQXzg+NF7C7jgkhUvruwjXyi3DBtL2K/+HvuyAfUtjPKzEysFw
jAVbMC2QQVrCgyMq4z+t7zR2TcxtS0CXYc9ezI+zxW3MTcWM2E5Ajcj+Lqql1KziTzhQ3OJmVcNz
O4WI7NiSf9ojozYaaV2PboR9SF6iWiEJteRo6zPPtraFQdMwEgRNSqZSc6c9mRu6vKi9qCqovRyM
WoKNEXqydfRwa9Ni/YGrMy59cxUQVc2UKx1fQns95qxVy1zfoLsLKZK+edf6XUiEFJtRhvfekveF
/9T7FsPfWyV++ixA/ugEUsTBYx+WX2O47ccPKQXjZW5YYcjsIquV8QvnNGsb5g5kGylio+X1JljC
qYvyQvLsCvRUvythGfLiTuxV6oFHEo0z0tb4qkG9wkOoma5Mx7Boz7m/0chF9RstOCWYHRO0G1y6
8rgNlBHgIgOnw71sB/oWIYD+GNbOhgp0nRNo+sKcMCWHkIZZvDEbTk5r/yOqDtJZtWsXf7imX9H+
rXyR/4ytzWPlXcIc7oij1DszX4bVR2Bu9FeJJ4+Zp18M7yoWhDIKa2H+oi4WEDUiG85Ei0lguJLN
w1MkqQeUqxSByndL+t+iTfYL9pFjcKYfPgzjTVehvqzUbmWUXyaYozNe8yiz2fqtr+BnpLY9zI5s
v7GRLJl/pb/kL213Josv1HjFluk9O2Z386QfO3VtKIuM5j9575/6LtrWt3Xpqx0Lv9mtUJml9qbI
L5p1rdiLg7vOuhVjQZ4YKyeQit1gsFUwYi14uEL669CpEDtVXn2n1rbJxSDTm7s4BxuqJINe3Np8
WInTPJvpgHIqAjxksd9qIm77x/jdWC9YrxGguYtqtJ+IQRAINk/gLC00W4SiFS+4ZL0Iw4pGfa4s
s8twbe90FtJP+od4B6EqShzSJyIJTm0ePW1r9bcUeY8Tg9sz92dc0e1ddAZ+8kUdX5r4PGA3FN4N
xTZ8GokqBaLb87TG/aphD4sxVuXkGhsnpkM61aAoww+vxPvKTrwC0xSWTvwsUfEMarA9PQ7dVpE1
eClGWtKK99HRPIvE3tHiuxcjtScWvkssmkrnVgonAjF3wgLYHA26XA6vknwzmmifxW8t2wxe2lQv
H0o84qL/1GplZ1Qcw8Zotkmqn756CA3EzQpFgNVSl1jgi2WnaWu5KjdDPhdyNANAOrihKj+SkUGE
lXkYmufA/pFO5XLARJpZAstqw23TMHAhuio9ThHqvKmwE51gQenTJpEJ3oFpRLNRaVkbMQofsxxS
BSRdsTZkeuVFeuuIW6KYevl4iEnXpHyDMrYjUs0msgjE1XWgattB0D4KQdgqlQl7wVwGmPZ99Slk
fN+JDkh87oJhQS9prfjmUeZZSxLXj/dldPZQOdqUchT93zfPo4XLmxsn7ILiaGA0qqw7BZkMTZoi
LmEMcBs+I6NYaCPpoVJfEJlO4DPRMNRFDodXqfhQg9dxiKkBncazUxZ+FUCghGgycWataDRY3rfa
PFN10zdkP5yWpmkSwOvULp6yV9A7aQY3yrZFalGlc43tS5PA9WjbKN0KpQm+A4TfZ9xsLWvfdV86
JwMszngKguk4SjYdyEVIcL2Ymz/BKooJ5HSUmKsxy5a1RF5EICBuAjEU+P4c9IT8vRO7tY7UIZfo
LRfLd9XpnfHrSGjwNUEbVGZAn9AJdDIMdx94Uo5FvzOw0fA59bpAtGFAVPAaFOsIr4JkHMzwvZXd
zDvk3YecbcW5j5auI1Fdw03TkrcmP7bY8mZn3CwwvE1YWWh66sqGC4NTZ/UfYfct6eSiT8VUU8Se
jeozr+8emg8FKMCDejjrGXVV/asNVmoM8OlF7jNykOuQaoX4TQq3FgMLtnv4QoSvpgY9bGjWcvGS
dveeA1g9U8VOA9VwaF07znhmJREaomkf3hBhSP/asOeBj9SAiJqFhXeARAaCjKNWBI1WovGp9z2s
jp527RveMEl8E4xdPHISa7h7D2N8FJOj4Ausj1OziTFe8StJOnBKUPbVpJIo0EHP3YfqbFbwLS9Z
cdJAqmjFzuQWFNDPmtdOR89yhu41is9ReYDzxlf51LBczx0GfzjO/dr8UIi2VLz25sGgBVbpVBz7
qjzPICnFu+uyW8psLGefdvrIl+RPM2y9ShlAuWW8/KbuftVo1sbg1uWXGp4idP7GorECDS1F603j
wdaISmjiToXTqztS+9Dqd0P+RXCrD7E07n3tQx1JRhSbwnMLfHL1sWj2fXDzWGmNwM2sJ/zqSv0e
6nWKEWjytxwRKB6T5VBctTZaRslWjx/CGK6D4mPIzhi4FhYarqzhosKAMnki9YFHx490IUPeOYbS
mJ7qpy9ariVYNsmxiQfJJEaptNeh3YwsA4r0krTnTlBw+larOLlqhovvZmGo0yqeDUz0vdEyzNbG
x07zmJlOSME9fXZvITPfGbaOoOzjfC9L21DgYPU0/Uc8g4bTDwlolzp+lMbeM3dBczRm388Wf3Zs
vMwt6ITOdayQzGpfY8h7meXExt4KN7O7MVxjAlsoyB2m+AjCo4+xGuXalIB/8gcD/8Na1+dPKFW5
/KCfk3Z7CY+odAEVCQpWsXZivCmDr0I6px5vu2Yj0VHLwDTAG6EaqDV3L0PwZjAVnRwwtCz9+aao
bSEl5jeQ3p+hvD1uio8IVzv0v+idX7UMf82DKDN0YfoQpNU/EmCcgnFIsD/nZNEt8oKF7Vn7EEZT
p7kClZgvkyrUunVTxoSgaePjdPbM9hzRAjFxcAjDzaDmbE2Qj5dMfwzNV8P+pcGvUV5IwhbxAVNQ
OhwnczVqW7/mnEX7gRIer6eInqedk47KScQJ4e9jQh5V/mqE99ja9to1GS5acM3pYyZ7rb/jBvAQ
2VQNZNFZ8l34rSloXWKJauqgS2KG4qB3jQlISK25oLLQOCuUwYUj7kSAb6w5fN+lbFd4b9H4oQ2O
0Tgy6m5xrvS1Jh+LSV7m4XqoiSU/JW8LzFInommA3KA5qanSckZaW5hxxbyGTvaRAB6ENtGeLERY
K3yXjIl6YTsLkjVUYU7OHWJqVi0rdiXBu+E+NzriZzuTvW8UqfIB50NAU3pCSgMoW8Cp5FYzN4ha
wRklGKV9WOSrshcIBE2ebncKdUqkm+FanIrWlYifOLqvdavaHPuXNLE2YvLjNz8Rxz2Tiqnpv3V0
48FSbBPqGpkYrQrtji0o18tXY6o3gyrZRJV6yshY9upFbx1l7xGI+jIwIzuQzuW4lVqf48m3iSfT
VGkhsTsyIH4jdiicK50IyaT5KwoCuWfx6k3bpHUssfNL1UeoFGu+5MOT+ouP6aGe0WkwjQ3qBCxR
e1F8VUAv0/ScKOw9wkRTWJ8bHPglJ8EhjQBy0kCjCopNzOQTsrJnx+PaaBOHDL5TouSS9BWx/UWW
dJYG7DgSBJQWw1CX45uoTi1wCzNG0YngS/TnKUXnLO5yKmLbhfRXTS8y9p8Eq1g/67uN4aZIICN9
mzYmXavHZKDi4GjJUKVkStQMZdyTUUiq4AZHDbE4dNtUuWlGZ6tWsvP89AO+BsQKgonsMmSGOyw0
xGl6EHcMcuE26PK71N2HCCwAsZDppHb0FKRllwhulHAaDQUSpqKwLUYeD/q/fX2eGYJN9xYk9D9r
yQk6vP97dgwzg934Ch/uJEt0IyNSyI2HwYsVjrwdlaIefU7M5Mx2kmfY3nCeWyAGp75c4PnEFNHk
Cs2kD6Ezt6E12XFDZ59yy6svAcwN0iuKAPovLzjT3hvM1Sx1qU+fKk6WGsthUH3KwrDI4fU1PUjz
5NDDU+wwETTptB0retVv/bRvxnOipHbY3BXeMc+I3CyBSaSzUOUAEBnQk1K+ydTWsj9RCqR2O/9C
2AGiclqmGFQTBQ4nYkZbZedywquTupJ3HoZpb7Ybg/OK51WOlM8ZpNxWCDYn9RnW7dKkgSJTdqvj
M6er3ujfEhHVhMZdx2bLfAZcnki1mANkErQibXrNzy4SkfAKln3aEw/1LHB5Hj9lgvbTDBiSW3mT
Dsj3UmV30LzbTDiOGjuKcBaKR0UXTR1CiHCgaOBsGA2PbPw0IeDwMlom49u9jpIdRzy+rch/8mat
oj5xrMqCazasEpnmQCe4FZfap8a+KxiuanjrARA6ZlP05MAlldJxGDbNTTV6tMS/kuC14+SHAh2x
J5XyyKnRWtcUjUL/ruY4BcUCrPp71mgXKeNNp/0DleYSUjFU5mNm4E7yhAmD6jjpMMfQBzEAyQMx
o9gOlG1HYDCRIidLjhKPl5mvjRR/OQaJEjZ8QELTTLDlm2stKOBQHWAI9SWVpmit8YsNbEDqdwYD
gGcWux01Goa59DB2W9n4VA26f945rGD8nBN6EoYrBevCexiNsjBBmHTaRa7cYYCyQL5+KGi4PJSs
x1d9DAYPZA0aD0m7Ntr76WkovqfhzZwBoa9h+R4yMk4+xDqx8J2ncJ4w7N78rtSXxHiL9VNIgnL2
0TJpAZfd0fBfBmnFmAWCg14rkmsllqi/GZTk0IQqVl1zB3W30CQm420rdJyozDmMow/Y2UA4HXzE
L+a4TtGbJa5jYqrlQfFwszretIGBg/lcV1csSWg4OBoDfJrR9R+pYdoNHEwUdRMNR7RKRo8k3rpO
fxnTtwpkId5otN5yjySrOTpQHtQCiU39kjjp5EdUUovTd2JyvoBa33Fi3yjxa5iAId4SRq+9+2Bc
pArg4qHsDxZU0KTUbSv1iLzN4fKZeEMHg9BIOtxgohP25ZxL9duke81/HXEpqIkjGGjQJpHdApHU
ZOWHSiDoy4ofU62dnHyZgHsswelNH2RBhyue2wyaOzTs707ZPiwg4hQsHX0MOHJK6gQDoaUPP+I5
KrY5kTG61t2ADnUSwvPIeqGqJKcFwlvtsZWQHrzYwYy+HnweIWbI5mO5GITzaKSE1eDiDcWaNVGa
Ulsy90KmU9sQJ/qJOAXmrYVd6QIJgRZpqR6mifCnSXEgOhCUwCQ25CUr/S6ChS7yWxWQbu+ZukCL
PfgQ6VhrFVwIxMpqg1d3WSaP+a6I46+AVcNXsQl3S31+Cuiaq0trSrc9PlMN/aYH8QD+GoQtb56u
fyaYQEti1xzF/OAImroQN41H+n2ZDU8Zg1ZDzZsiT4xnsQldfzpoSOE0becMcLT2yOgLWH4IAVTl
I+FUq1ToiKzi7V1JrwIs4KCH5hG8Tdl7JzzFJwxZzT/20SMO2dxwW1vBrWnYcoGfMQd0SceA8Fld
HU3FVbBP+DTqCNtTf02oPj2hlgMwkSS9UiQDo0g1nCMvgrbCyVNoN789dPKzib7kgf8Uy+yUdcBl
OPT5dnqt4WRa9YYkMjcXyS9u3KxNPzNegQhxQE0NXEZzhSca28DIF90Mbqm/rOhXRC9YLzKHKbs0
pVkvMx9OpwNOdvDuRvXVNd+mdlXLO6k8xcSUkQHMlCkYhUNrmtcAT7gRKAfNV9Ypt3pAoC/g64sS
j+iEBo720goIEDSUjaBwJiDkKd3U8DWBnoUwL0QXkU54n+51z1z58BYtWvpgTFyOLKTh5t1RTa5G
9qOVbOG+eMwpf0JP3xoMX+kg7HXI5CbK+4T/MZpBFJK1YuNGwu+iO/a2jB2a1KmBoySuX4i9lzoa
JZsR/gMIaaaTmMpmSD+NQALYtxdwJKBfaBdNpPKMd3W70Zmr4gNxCVF5WQAM/NoS+mX7o+l3nB4G
JBBfc039pgSMB2ltZbjp4wukfh2lq4D0Hxwqfk1uTzVjQJhC4hFokRYVwTua3q181/XrROBb2fgk
MoChJNuRIIninU1pRwwfvzlbwMtUHlPtY9ILFPK72mws9HINnIoOva+CLRFsa+3akf8huFQnN9pj
LSKfzwqLtwarvZGe2uEXLKOGQJXheubaME+QlxU0bAyKTWNgX3/FvEVkILROMd5zs0Rh4IjdsTUX
IeQUa8N8kEK9gbfam+GwlGD+MuISGIO46gnxR7Fv61BIDCD0OZQmxRWHF8bdKcWuz/ah/yoD6ovv
Brpm+6lzE/zufdJvoXkV5Z++IwBq4t81j9AnS2PjtQ+BbmIzO1wRVQRz1+LphRNP3IX68oBbu6Uu
zZ41S2EwNTRUUwy051Z4qmShSFO0wkfcoS2/tdpPJDAGFaMBC0jf4VnLXAPjc6pcyQqhMcJ3YonN
gAnhS+ifMRbv2YkmCnxJ1inRCJeZehWFVdVsC9OGUiZk99a8NfEvYyRQiX01CKAtbVlEqmDbsYwV
md2CoosILmBZieU7k9+o97biuGef4nDBS9/SppIBBZ17/eZXoCDcMF7n7ZsmHQqa9xr5UkbniAUD
XAPMjfUFDsZGkQ71+IMDtRYuGZYMa/hU1Q333p8+RUxYKF4etlBZW8dza5AEXxljLTC+6D8F5L26
/E51GNG11tWXst3xQmbRZUgeU+P60WdpLD39rY4hZIcu1vEwfdYqO+247CZp02cMtQm3Uv8h4kyX
XzIA0/i4hl/40cVhDzhDlik5UZ2BVeL7kfxLSRdwEg8a+w3ODbl/mQ/VHJijt7FTqEl38IaOAQY6
AF9+fAoB7yWX1L/G1q2yXvKYTFtJNgD6PUkaKE4fmZIvPf/YlW4f7zOkEwt75DEEA1YQvFg3xl4w
D5AN27in287gARVA846p9ouSCEI/nAIj3o20MFo0Rqk8mGj4wUUKUAb9F8n3iAzivcD3XX224lUn
2a0Fl8J48qzJ4T0Dni46oYjKwoLShyUvVuBM4Ehk5sdAtmc76eSLjr/YW5jxqx5uWoID4nQuKh2H
6cdQOJmxK8JXi+E+NcAEl1VpEVJqW8YDqtdg7jPiiGIAw/dlqHGKYZpbZN4xV65ZXEBHg22rAAAA
yNuAOcX7hNJdk45p+HtIrC3jFi1WuGvCJqOEakR6CiQUXiXrKLXu4I8LNbz2gE37l5JuYHPCCmbo
yyFjOtaOLFVoXLzQjo2tjJ1GBcR6YC3MCR3S0Sqyc0YHX660g0fMbR7nZ2xwhZFr1IAzKZu8dYIG
/Vj7jrJDbDlm74SGA2vWR80TpZdYWIqQDYb0hcE8XofKQIcld6oZW2a8NPrZRKQtH7G5HqTNyOAW
H2cyCWyI0sxbMk8j0qfl1OW996+6tGx0BDgBtzL9HZcfmwMx/NlLDxpUcpr4ButiNH/NBOi2WM30
FY1DLm12pGGbNkfLGC4B0nhZKm6OsDRwkodauEjbEhMPXVqEfPndknYT6CYWgAio9R1ciqHhSvfz
RViP7NBntXlIwhW+WzY6+UTx1S4N2pcZcpwoUCRllzw4J+Zeg9M2kOYbmAmua2dLRrD3YBmo3TqJ
QLsMZ3wldoBhKIvvKXGX7GfWlArxkI5vKkke+D8reQB0wMiehO/lTvmBTiBWMTU/16iYgYAR5ekl
N/LpGjiMdl0Fl8rC+OJCAgK1LcWnVufx8Nh82kM0umk42n52zeBskPQy64eavcXl3cPW7Z1H8Eee
hhoeAs9ivFik3VQOpR0Sezv1GDax4Pd2NWE34y1vGq5wWwsE3MSTF2I1ponAE+gBsDVpE2YKyK1a
ucXlZuQmJjkjMfgqffI6G4kBvZKVXFkBIQovsAd8QrH46UvnYOhtvQeTV0CFzWHtOIl2RQifk25F
tGuj0xCDq/7MhG2JgTkVvxiIi+WrwSio2GOoY8/kcEN/I73G6SWlRysuyZ/Z2MMg7xNvhxjavasc
dVH04EYa3a1LdjHHThoM3Lkuc3P9W9DPLc5GkQqa+SklxOI62GrSdVKOzFDoussonJOEz3JoBFsq
/A2NBgs9fRXJT2b5FvZesMXLrVvvWmhrxYc3fniMBDE3oH1k8VRb52S86wHsP4hr9L07ur/J3COS
btnsgd4I2ZHCPLXey+xbBNMpYMCDn2S0q64+TSSFjXZTxD80Rsd4Q9B2WVKMF6HTaLdceMjjekAC
ZloNHbxDVl1qnuDUexl8t+mf1G0SR9OhYd4Jjir/VVQ2WQ1+1R6AHrJldeoc1GcCZf9LCone4D33
KRiGZ5Awp8T60tk+dQzM+UuZ/fLE4BAY2l33kpG6liNGWVaLhkDxB9UtVjQt/85yh0+ysFjy6DAW
S1y1IMRSIEROQdMXOnPhQL0dAbERYuJoIG1q1Y2Hr2Q65c29b3/0X53heG9Y6QSgLz5hhBVTbGBT
BcoXRD0HVXMSQFS9aX4JfpSsxErLr1QPkrDpgXXg4PZe+/t8RJ4HvWNdcirrgMe3p81AUof+7FtT
0QFE6GfeoEjud2XWu16l8bO2PMxAMpHoEaVhnbHD9cum+FYGAfWHAAGIB3sC0q5crObVI1jtLc38
NPksxVdw/8pPwBQvz47yK7A1DanKREdtm43A3C3sWcm9x6SAEbqO8LfSC9uOMz2rBhK55VsbNEX6
LfT3UTvwDbzum7h7a2wCLEDBki3N03c9rq7gszV4JU4aPegWzunLpN703MaW24kUEidoHWB4JpSW
8X2AZfZdInSF4YvS89pi6OdEvJpGuEeOPLi9xzgHMGvLFqNmYaMc0L0upzWRKmRINbkJ1D6psZXK
i5mSep27KMzbWc+4XA9iG8eba1Vj8DRYqTgbCVsvujJJRUM1S1iepLXOIRk79HS2eOHL8rtJb5F1
GE1oNJdSdbNpDQM2aXdZ/014lEUcpJQWcvQ4iOatA1nCoKCWISYHGdo6K88cbbqXAE31w9QBjvnU
CwZ+O5h5I5YnOqOYwUiKMaNrtPZQF/TAJbbTzjq+C8M5I22VM+GLMEPKJzgaKDk1P3a9k0RHIg6x
B8VqmUVHi8okJ8aBO0pBwVv3wzXkffQGF6tX9mn4Tp6eARZpCtMQmC5zhiWTEWo0mN8twR2XY2Z5
FsbGYLKINBCxCn51yaYZM8wvDOGpDqPA1yqXlXbUghk3ZjHQS/eIaGBzKpYyQfwO70GwlO/hD3ss
OTcp/DFTcq47DcKavM4JTwBeQv7saYk/9IJv6zHGbxlp90laGf2tbLeDimd1wa9j5Xb9TcCIyZhA
1Apl12GixexiLstPSmb8k0bxznE9qd9UXXJ6E5S1Q7hC+8c05zv+OC6k4qXH9Qc5l800srv8WUDO
1O6shWV1GIy5VuM8iKr17Sk/RM0Fnty8fVVUkdPPf8yclf84s9ek22EZCr1u87dp0lSSQ8XcWSr1
BZ7adfVoNqfeZr/QHUhWK4P41KJ/NFuu3Sl+cc1L61WVFi4DOST777NO/zDYGi7Q/3yV32bTBiGH
WcX0YFo0ALKFRxJ9kHaQRuDAlvv3j/rzHFxLtTRJN0VRlH77LFWtZD/S5ynMcBAW5Elol4Zo3ihL
u+DMU3JktAMngHP3KwS+cyOh9/dv8MfZsf/6AvO05n8N++1qqbIUhS/gm8lHgt3W6LHKm9J/fIwk
8vf8Pj1WFTVZs3RR0iRpvun/+hys8kotRf/8vtCdMSCyb7pmu8Cifwo//35Nfxou/O/P+m38bknJ
2Q4Cn2Wl0UovXbp4LUgrX93FsQjDofiPUdrS/HD+7eJ+G8CbV4w+zVM+kMa84lbf6Zbe+lL9EleR
PTjZ698v748PjSqauqVphqao5m/3UhVB+HgCw8HlS7Wn+bc5geU+kAUjo7uUz+immwx6y9E/Cf/x
ms4X8r8v9H8++bc7a1UTabf5cWX+YbFJfvl7sn9vkWPs/36J8jwE/G8f9Nsdzaw49PA1owpAeHnJ
39aTg2VmgQy70L9JqF2DT4b/HP1soR/le/tfP+iflgBV1kxDU1VVY1r0b0+rIVTgJvhBD/m1OZk0
zhbSusSytOROL6OP/DzuQNRZq/T+9wv/82/7r0+eH7V/vSeaFeRWMD9KzcPUFieBtK6jE6tZ5F8m
fuB1tQhX9S78ZJoBo8I2//Hpf3yQ//Xpvy1HoUC/K8j49PIN2pLvnggiJG/9qtgCX1v/123+09qj
KrKhgr+SZYZx///X6pVGXMoeP7LpP5jkkZensnT+fkV/Gjb/74/4bXlLW93Maz9EMaal172SdPj7
3y//1zXMf/6v32vMJbn25PmNWJPhwBb8xc+W5rtuHz59CxMoqQNYZ0taDpT9PeNLcMnc0chyFFv9
CySD+Xj+14zzP1+1pTOaXrFMw/zt7amCWoimcD6zCGcc3pn+fxhCr4mmwi4p6bqk//b3m5I4TU2H
lVasvH1fYJf0mTDKQN6/39w/3dt/fYwx7yn/urdRMnRKzD9LZAK9PuWmK4X/cSX/bLC/LzT/j7Tz
2pEcZ5bwEwmQN7fl29uxN8KYf+S919OfTwOcnSq2IGF6gN3FAg1UKMlkkkxmRpxjCCudZK+RKD4Y
VOhP9SoIBGhQv6JDKcGJoZf3DdynHqYmo3JXeMax9PtdoqvX/2aqsOzDwvRtOZ2Kk7WPSPE1xWui
rSzuOacwFNvUTUuzFdUQPDWo/MCvIRLlEZGC4/DZqL4u2zB3hDM4vPGWoWk8WgrbUmXIFVy1yNAn
1DLR/8vpFzoPHkSWYWa9goBhEqcUxZCFqFE6QQMNHCoPkIygVAURSN89/RuEEDXaVE96dRKS8COY
qr+M6hGu72WI2dk4s0KYDasYK6uz0YH3pe9R9hAMK4FpbZSmyTpbO6ViN1U+mVCiJAzJsJ19DSxr
s2yEOo31m9VzZoUw5bAd+Z5pgEIvv7KTnrs9ujNU2e3qk3ZDW++9dSo+VP9zD8Vj+dzdUjAa00S6
jf9xvoRjSVPpSq3o02D6R48Kv8r4mIzfl21dG1Ah5vFoYUtWhqmV9CkyXuTiaZRW5mzFJ36foc/m
LMuibghLIKTh0afvqs2f32EDlw1LNmTVNCxhuga5iaCqoGoxUSZh0Tz5Jbs3yxDzAfUMQ5iLVkPb
TKZobms+Jd+Ke+9+PNGtvWsOPOxAhvtNPq0Azo7aGaAwMVFs2J46GcXbn7OBH+n02N5AGveoHT84
O/l2bXOdBumNzxuaLJu6ZeqOLsQfOW7iOkVClkfvz2X32A93BgUtzYdEW7Fs1uPOgIQo1NiJmpUe
QGp89Hl67qkSq6qVODR7MTMMU9dVnViqycLwhXFimG0CivsUPliUXJOquKZdWd1rP90V/5udqj9Y
ooObdkS9TgBWY6NMdm+F71lAFqo+qqZwpdYFW7q66sbGJeWjpjddRy9D8GPZ2Wan5A+AIZxIDK0Z
nMRnD5Xkx0B6LvIH1VqJZbNjZGuOJqu6wr/TJ5wFgdgpXNWppxoH/1uh/qIZ8+9NME3HVh2DexyX
m8vfl/s4KuUWxtmpMbnpTx7dboO8MtHTQItr5BxEcF1ZCktY2ADxqzq/bVXKjKI6hehwKH8QmFL6
15tJH7W0p9e3fvMOE0kjmfi1bNm/L5dnQygrpRs1KhGhaoJTCfkErYel83kZZDZjxVHqPxT1ciDH
MdCt0QTF41zvw4VKedrG2L0kG/sp+mYcxgMlf/fNPXVF+/Rj+sufyhmhYN7IVHxsoqtw5Qg55zim
ZVqkVzSSemJWQItjuGu1KVxAbTkctHbFMed8//z37Ut7ndSBaa3n96uEtkByuynvBBq9TSvjqsz5
jk0qzOJcrhuW4KC6raRwt4GTqson2eoP6vihrIO9qquQLlCQTDFsD/OwBcWOHyHLqUn3RtyjM56c
HLjkVSSPdZP0KWUlMIWjzkTPx/i6/JWzg3H2kYKD123WjM00GI77Lae3YOQ5LEO4bhllGtI3y+gM
RYgFSe2TDyBRvfW1iqw/leLaz6yhTPhKzU4e3WbLcLMedAYnnBmt2otTZzKqVJ67/CFaOxvMD5rG
lOqQ5XExvfQgmgtgnpNrQg+6RtoJUQRY94LtshHK9JVvB+0PiuCng5npvRoyaFRbIdYGc/w93Yl7
FDV25gMkwLv0V/DavNhrG+n86P3BFTafdrR8KZ8mi0Lb4L5+VKmZvA43P5Fx2kk7Glq30cp8rVjq
CLuRo3Ruk2cg1shX0luoFJ+g/uP9fm1I5/3wP9OcacmeBVS3c6kCd3CM+Gq81W60HSX/984239No
80P+oW7oGTwZ1GY+j4/Ls7kyqI4QZF0HqddCxWX8ID/xYnnTRtJxGWLFK8UsVJxCyJc5jKKJgmQ2
8BaXqZuubA7/BiNEDKuWA612GcNJWMnunn24DlBOWgZZGy4hYIxS5zSFyXCNVby3xhIZqpXMrLI2
XEKQCKtOr2QTO6KPzq3+hEr7wb3S7rov9Y17gGrmedisOcEapBA3uHaVml4xQxKreZR/ojO46bRy
ZTXNnllsS5Y5FJmK+iY6NWbQG3HD2H3u7ottdBs9osizDT4tT9H0sW/CE3KJuqGrjsMR5XItQZEb
Jr0OTDF6nEyQ9D0MaOH4X43BXrFodtycKUmny5oti0dJlS6HyEWMfevJdyGtHDKNIdA2Ltvz++Xm
rUF/UASHaEMrMmja4Vywh+31BSHkQ3Cdf0pz5B62NDBdFS/hBwmmo+e1dPWst5/ZJ/iFa/YJHNJT
cLCfc9oxyvZ12bY1AGEr6Zo8lEd92rCoiZLo1Kr1lV1jDUHYNNRudEjWTgi8iTVoT7vqadmG2RyN
yauqYmkWF9bfC/oseCeuo45p3ZOs3VLs9QyHGi8Z48n8eKCDdNvemZ/pT2Sjsg/V7QfaSE8rMWl+
Qz77AMFBXNdoesPjA4b9nbtzflDFdtVvnDvzKrynjHFHidm1uV+2en5c/xgtuEZm2LqZJbS4Umfb
7KXI0m8jqpxXZm/VNMFBNDXoa7MAxrwj0295O+chPJjH4Cn9ZNxZkFodOeor++Bg7Zbtm8ZMXHSw
QJHf5+HENBzBbwZd8zN1mlTH6l+MIr2ycu+moQyoCGj6XMaaG0uLF3ldUXRVscSEayclnVoq01j2
gVEc5C4taBgPLBr53gGkKaZlKYpJHBZCY4abNmqDUbZVbGL5rjLXEpazw3aGILiikbVJChU8w6b8
tKpPMWeWpnxtrC/LhswFXnzvP0ME7+vH0cy66fobIMXsptVeR2RPgg7132AE75NDU6+CBJgkexwR
Lcs+au3VMoQydxuzNB7sNdl2UFAQHE2nw7JCXprtCrGhW32PtuCt9D/junttbvzjMtj0W2+cWrMN
fXpBMMmBXG6Nna3Znd2OvJ3rP60AscBtG0L4kX5BYwUmDz1debCYn6b/8HTh/KxooV5IUNlv6zrd
m728kaiHUqAmXzZrtjyAN5f/t0sXjs9RH9CeWICjXpft9rWiFvlnSQPskZclWjbp/D0sI64Zpl4O
JEWtSpOlOIYF7aZ+8qNrb1w5B65BaJcQnI91suFAqJAuJFfecOOt1QTNxp2zYZv+frZxWYE59l4i
c2KGeIeKqS5cq0qZFsgbh5sOYoqMgxtiOs8sUZcgGGEE5cdKxZml3kAkOtV1xbTF0t69PC+z4Ue3
bYP8m6E4YmLKsKo4r1LwdLjn4FdU2n47FK9h82UZZ3ZyznCE+a+jIUjHchq5hI42WDJ0Ci0/LWPM
e/UZiOABaRhKSjNxHkXasTBunPo+sD5ow63uoNd2rXgHZLXRxfHtFc+bPdBYlL6glUOh2JsTtNsl
ptK4uF6j6MpdyqUKcsNc2oWoNkIOmBoe0hmoIudZXV73Bh06Uo9cQefBlY8+IZpuNaUUdmeGN2Os
Tr2TsOy4mppvUTOUdh7a2XdI6vQ0hjs0aCohZZVRkqwEu1nvtlRHptJMlSHMu/TuqlfzXnc0VAuH
+9T+Qkfb8vzM+sDZ74tbXR5qWhfpnLp6+SpL6MzKwvt4lFdceg1G2Oq0zmztYARGqb3yWmqoRpe5
EexjO0l2yxbNnrasM5OE/a4rc2VQLYbsGVlc4wH+/i/QdtGefKM90Qy4V58Jqaf33D7PUYVdKev9
nPY6LEzQ55TVA6IxlXW3bNqKM6jCTtTGfiSrBRgpbO8lBZaGt3JNW5knMfT4Pl+fTFZE1MX2+UmF
j3QwHpbNWAMR4o4ZUzc52kyQab9Y9sHljD+uOMFsCLU1lcOVSsQWz4ieJxuFnFMo0acPRvtLch/p
L+rWLk1zGwO3Zu7NBDjZ+R37zrYeJeqRXqN/fStT527E+Z4tZCLQshLUYRF6+rg8brN3aN4pZEXV
ybKZ4skn1SN/DDLeEron56Afs+fxRPO8flXvb4cd/Z/55rbcNkjFrMTSOb/jYK/rti5TmCkLq9c1
kZaSXF6ckbD4FgzFD7P2Tsu2TT8h7rG2atmcHZF0I6l/GefKAqapfCRf5E98teNNQg9bKENx8d3n
8PMOLN026NtQTd2wBSwpN1I1J1e51XuiQiht/WY4DS0lV3BRRzSVLsPNjp6Bg+AqlmOKZVZZ25ao
UUC3akHrV8qHgP7wZYS5BcUON9UGO7yb/t4Kz/wQ4uxqrEsyXzZsQBU99KhAHOMxOyzDzB28qXV0
MEWxeD4SD6i5lfiuwQ0v070nv6zuNdPcKwZV637e7LvKg82uQjJcW5mvWfNs1eb+avIkYArzxWtS
WLk2l4tR+9G7G2l8itWVbXYeYso+sIrR+BEgen/U0kDjsCCn9kHVJs5dHXmsYWWi5sKSbf+Bmf5+
NlGyFtuZNZ24ZBt+Sk2diNhC79kYV1xuDUdYsFoTuEFhc5XQC5hMkWuq8q8Ffeit8Y8GCXttG/h2
3g+Mm+3XSBK+jPKzUprHNvq47HqzBjnTXRlhJxrIhN21S7M2lXIinw+TTXvnBTe0anvZyu43t1Id
RaYqjYOjoYq736C3eexJ5CiTIkaB5JjS+b9sxxqCsPW12hgiSwSCZCZPsuvCSb0W3dYghAN3V9Uo
lSVTuIHtTekfimHlyDi361E2YViOTpqQ2pZLJ47kAYaukuWY0XLnJx+S4XM5PHwxkvt+ZVXOzfoZ
knjxUsPEM/MpD9OPNeS0kJ/fG3BXBfrKuWpu9Z/jCIEtzJpBNkZwZKsIjrI00D5i0Q8XoRH4jvn/
M3aGMP99qzuKM125FRhgzWrq23laRlizRZh+GL7DzJWwBXG3gCsXvFrl8I/zMrngWRiTpKY3w6np
ibs9hBJ02prfoSVPzBVbVjxNfARpzcyxyg4cnnK23RjsLPoz3AC1RG2XwTbYQZexPHpTYBSOITzt
aIrC04tDIlMYPTXJ7aq02OJ81zxIObThd5IKtRx8na62kleasW56RnIc/p3imhCkXSPrescFS4df
okMgvYJkySohWYIyvBhD6ALXDnIzC4rCDxM2INauTmns5cSZbaMkgcq+IPP6bGOh/cmXvxrBin/M
+OAFzPQZZ/7hDzorygTGlcPrSo/ua734NWT1fnmy1qwRBjBDidX1G2CCzDzKUDWGCBdYzl0J4f0y
0qxbqKjA2o5CSZQ4VVJg4vHTvp2axicdehS/+eXACeE3T0NqfPw3MGFPlXSpM4paZQXTe+gUL5uN
RtlIWP/9LcySOc9zKDUVzj3C6AWhZddxBUyYSPsOdn+L0vY4j1YeP2Z94QxGsMag+VwqZGByi0pS
1I9uoM9ZHrBZP7ANgysKmjKcri7dLUpMpK4sSGGSBjLmAJq7l55L+FCtbHwzO6slI5du6KSdbV4f
LnGU1I1jxwanHqEFMU8h5FTLlsz6GRV3DmcQ1ZLFyluPzW6gUJXtoTRgaoST88Gvnwd6Gdcy9nNj
psi0fnCeZtRsYcw8r1clD2IfiHDSX50FOb48licvMJONE6wVE84NnGIjzcXth9gjXrjCzuTemqNB
YTZ066rJ0KMq4hvvCAfnKJPJZ1Gn9rwYbUlMmp5U8ka/RZX6ykv9XRlk7/AElQIlOgt48XhzW63i
Pq7ziAytWZYvlgVz82A+L7vC3LpREaXkJc02uXUJE1RwWYyzgEyM18PEJO3D8JrE5L9hCPu4LyWj
O/SYgfTCSDP5YEJs6P1vGWRu8s8NmQw9n5YANkI6RUkpDQiDpt1eN9d27fmxsrhas26MN52OmaRI
RamRUIqzL134WGcfFenXshVrEEIYkzScgGpcNFO02wCxGxhizJXbx1ypqKXJfL9u0X1jaMJI5X2b
RHJoEMcogY9/5rfB83D9Km3jm/5kHMobiKiuIW16UDfpvXeQbp4gnd+stRbOTdf5RwirKC6c0aim
j7CVL9DaweW6EuPUaajEM9Y5grDxdINTWUUEgrFBqWlPd+oVXFX79tY4QH2FG1bHYb8pr6D82tLu
d1WmR8gAqHu49Xb1Nz/amCureTLpzQdpqmOphmbpuph76mM16qkP5jirItqBihDE+kFzA3fyDtWz
auUsMY/GIynpNENRxTOYQRtwV3uYn6sjBI83IReNHNIECL+WXXZuM5ka+/4fSJhJqFtjL5eJIHGW
ItEo0aWf/JB5IfWb+tBayTt24XM4YVr1krJi12QU3dxGWktFqijr4E0yobFH3ysKV2ZtbkWe44kr
ki4V1EIYx9FS+mMnj/ahVWT56OuDulseyVko+kOn4iib7VnY+CsrqCxEhTmRNbcjhROpvZPgql4G
mXtDp+TVtBRzakWlvOwyULaqNEZlhkGW3NxrMEb6MZJeKuKbLdrsSPQWcOnFnnpqdP86Kwp/5QNm
rZxyX0hamSRZhB2nbuIgjs3pGNXb8IDC6IL6YOoPK36yBjMFoLP9QDPkwK0qi226De/0UUNXFJng
dq20Z3aZnVkjjKautWk3llhjysMrHGWvIfJtUBjcS4W+Un0618xE8cOfkRNWWqJyyB4DTJo4BTaZ
Zn01cgjDDVSVByoTDPeGHBl069qdqfU7NZRPpd0/94X1suxCs7HblHVTxlfhvhZsDnoITNIGD6rg
FjZQD2nf8TRNX8sfBMFSj1RsHSMuTLPRLw8WIgRVLXsbBCuha9ZHzmCEWKLJiRz0kyFlo0Ae+tlV
1U0BydO/DZcQQRJU7v0KeQ60ak8GfagQxq/sdWt2CKmy3O5jKx2wI0q8T27u3Pb2JP1QrlzlZiP9
n+EyhXdBBLK1wemBoW6J6+lwp8TS/Vi4z22rHXwbgqjlgVsxyxTiYRLC5Zgl4EndRLoEWw8Uyl6r
r4zevDtr3Bo0mWudWE9uxVVuOBG3oUYuD7UaI6Sq7pctmY0S0Lj8P4R6GYzyPugM2WXlutwVwta/
UbzmEBf9vqJ14t+ghPCaaTWjNmCNPnhXTjVcpba8VVKbuhVzZX4mx31zoLF0VdZpcaNMSpgfnmh8
a/Ad/AEJajX5UsCrKZMIntji9uFalnbW+87QhDE02rrm9Q7DCgv1O2ryBoQrjPaKMxQ0fO+ZsDMw
YRTltNFSd1K3NmvtUPRPXtDsvORDG66kLWbeuiiE/TOEwi7lp73f2RFD2MDKDA2yi4hPUO7d4FmT
nmMVgueVTWTW2afK28nVtTd99wWbf6dnAHKDPhVFc2W72soFYxaCXilFVXSdvKPgFuMQZrGpckE2
GvdGorPOaqt3WDE17jiyJZsy/ZWX6wlGXt2Q9CxGURfNJ7eOtV0eF+VueSnNTY5B9R8NypahymLC
x8scu5INUKy+KF/rAVllqyuGY1LX8Foh+tXbTbZLM/wwMXPjuIw+N4wEW579dT6AZNCljbmDrJJe
VzESItlVYEIyVUSvyxBvFzBvUNNtdnrlp8VT2DdoL3G1SG/xvuKjnX7L2ydkH3y13AYtIknZSpx9
G85BI69FpbBmUc4w/f3sRDamZR3FLmjdAI9viabslQzp+rJJb0ftEkQ4ObSy76lVSrY7M1H5+NnG
35d//20kv/x94cgg6T0ZpUnU1BjhfWMvQj1ZyW9DuHWXgeZHC/ej5E92LNH5Bl12+6bGkCJ/9PNr
3aU342oZYt6WPxDTWJ5NSD12XjpMEEb/CWZWG0n0+nuprYS4uRmhqMyiJoEeX0Os6uAgZyRF22MI
Ygx155wKJ//rcEAPn82FgiQZy1QsWBmrkXjtkjfP84cs/BqtZWTn5sImIFoOmrTwFQiT3vhFFPxO
lSvW9wrPVeCjTMZ3TPg5iHBMNNqmV7MpSybH13X8OZaf2B1WVofyNqRNQZPb3JT9MXh6upzyfrBr
NzHJL5UH96vyObO3HXIZG/OpgERzl+/rbgdlq/owciUcttlrfv207HO/s0uXhwauMKQL6AmGyoqi
ycsvMCUrl/uW0zCL5mBefaXv29oVe0iJScdQ/rj5eKdeawdjTx/XuPmUUJ3cXpOR2SDFSaNVuPnm
7r2tfzcc45WAOxMNDSK9rCsW6RJuWpdfVtKQlPLMQu6ttp/bKHnMguLkS/puKO3nRtV2ciatNTNO
nvNmNKiwUjR2GUKjMBplE7sV3DUsjgCF3sB70Hz74PxPudN8byXYzxQsUjnPg5zNjsbGIl7bsiyO
om6qLzZrN/xi8R8IKiwPKn3P0Opuk/VlXlG7MfR3bp/3KP3VMECr+cHV/R5x39BxfiluDulfYPaI
J0SpG32niQFxpGUfmYlLBi8spkmSkvIIsaouitK8JYVGhiCB7TEajpoZ0kyNTIBvVStYc5POuwRM
QTqrgifZy0m3FDdFCI2DnuWScbHHfOvl8bGUKYXOgtt6hBm8ylfqAGYxmXMdziqDDVHA7MeokpqR
A5LltEhjJKc4lVHUym6lRvtg9FAa597fR0iDRa/Ah8TuS+3RpZkpwW2k94pQ733vfIQ2qrXLwEyY
p1Tr9zMFrE50318i2FaUV3nr4snpixO+2iieLnvFDDeIdoGgXiI4ZiPJUsmwyR9zde990L7LX4ad
at7pPMKtxII1a4R1WVlaVvYeWMl44n822vhhxZrpa8WVr/EoqjksRrJgwoxU5RiMZcVjVWpAKtDX
yJQ2inlrckBHEQS1wMxvIfiT6mKbxnVIUVqfbTvFs17behz2y18zgb35GOgwNQOmLIPSyMuhLcuq
Nb0c4ZnMGXaaYjzmk5hj2q7AzE+h4ejydOVR8cZLHK2tYpL+rDbNQZIqSxOoJ3rNeXTzZtz6WQhH
dxxH13YA73watAiFj/KvZVN/V1e9sZUkPGudRU+p1+U3uIbt93CGx9sh9yGvHYIcBcXKycyPpeGa
KA9bkiNdl0Vhu/uikJt0myYuOb0uNr4UXuCgCF52LToPVeN9gPwCccTYQCfGlcIQthql0curZEyc
em+VMLF7/ZB/D7OMC+uyIXNREk4Wh9sBhytTE+wYKElIpEmVIAnjx8oY7jve8YfEuMr9tQ6euYA1
MU9OG8f0iC9Aha2pd43FRah2/G1qvfrtN3P8mOknOUGc6Ms77CL+Wzx90ycsblO2XxaVFiOEk5fO
wWhq+BjlbeG1p7QtVwLx7BBy/jVIRLMUxZLZroioQ+7KeEsWECrpR1n+qJavQ7Jyzp4LJlTB6Dbp
biKYmMeSc9uLbZIXW8tE6xkxqT6SVyDmFvA5hBAboVzgeaIAokyrndEgHmc+dMPz8szM2+FolDJP
1SnivgyvZO9ZThDz9KL/GNO0fOzCZly5LszOie04vJDxnEsR+uXydPrB7SiIjLc6ZX9B0SNifu2j
NolAxbI1k9OKcYCWFpaQ5vB6JdZ6Np1N72XMkKEva0eTQuQtfPAy6ldhveLSc+sHAihYzigdmZ7Z
L20K9SCzPA8/y4NbzXvUUfmCe5ymIMW8T6uVLO3cLJ2DTR9zdqtTFQiGLAu7emU8KDX8kOrag/7c
HE23LQaPR6Q3GVM3TBJNS5ijdrjPodNDemCM7hEuWwlxc159jiN4dWlUdApwbiXzT6mcoR3qADkL
RGr+3hPOYYRdqYfAUXY8YCbZtrx/nORuPAWV3/BnZK5d82Z9YSK7gpkSslmxynzQnLGvujre2iHK
cbee2m1888lx7tEFaGD+XDZt7sIH7RQ3Vx76IdsUQ7dSwLJfahwzCij/c+jcpeJJLhHi9p9j/a5C
JC77UUoPmnxthrdICo5FcUryl3g8JQWaZ8ioyt5h+ZvmZvX8kwQHzapCkzKPDTgsn+zqAQXY0Pu5
DDFvNpcqOMVsnW1EiCLolVeKb2B2ibZiGiDqep82KE9ETw7CxEgf5Kg2GYW9U5CIy6znyn6Kix9u
fGuVX+Hpgs5pm7T/W/6ouYDD7vnfNwnenDtZquWT3bF5gp5nE4SnAenrOuhR635HEDCh3OWBzoCA
TjzvF0Xou/YkDDr68pZsKa+Dp2VrZmfxDGGKEWdhJqpyJ/UiECDyg9HqFhkK11qZxjUMIW4W6ME7
dODH26gdN6XxIEOYrgcr7jg3LVyxZcM0yfHyvHppyNC06KJlxMsR4Uw5vNKgL9ApH1K++cHKmM1A
saX9LvilRM0SN1C/HyquhEAp7ACe9NhFey38DIUjG91+eXpmwswFlDA9Xah6sdQDFYVXRY1YcmFu
7CjcqvlLhBYWDczLeDO7zgWeMFVcDA2pbMGrBoSyi3gXUmW8DDHjDRcQQtwwA0d2nemMU6s1kpf7
OObeZ3xYBpnp5+XhmQVDkopE35t6VY/GNFUdQCnMz455V0lXMvT1irxTwpcA3e6w+TjJk5vldRSf
Ss/faYFJq8ARVfTRPEXyARKYa7WCIU3et6hWlcflD5z1obPvE0ZBtmDWKwPOEkUZbJ0SSUT/upC+
Zkjb2mvaEzNd1ZeD4VyujRA95pgqKrzIo6Yg3WhOvemNEla7R8O40+G/K9Tn0BuvEf01EBNfNnX6
deGEdjYVqiwL6O6gtLkM+tjSJIEUNJpTBuI7vf2pKVEymISlmnd5GcIQ9P9w5SFhdglqDNlY1img
aYEaHZIqYwqb4vdly2Zd+Q+I2GFrqWUhBwEgXfwSJemuHY9j064M3xqIENimmqy8nEJAG34o0g9N
sDetv4+dU2cjzSQyTzu2WEhcKEWOGCtpJcVAlIeUYWnFuz5Cyuo1W6NinIswdNnq03sVZcvixPRq
m+HuA6c05XFwHgLrr58tycH++X1xTmxoQvOg4Pdd9zH2vrjmymVzbjos1XTo+5NJsog5ltHJSqOT
Og5+ybGJv1vhFTJ7y241O0S8gZgy+Td6NIUgXNZxPKQWJijDTdTD678yRHP5G0hG/wAIwec3YSIy
dowRHF7oxRoHpNnU+odLkr6/jT0iAwLxy0bNjht1rw4KI9zXxEQZN6rOkaiW3LrRaRx+1AqCkM//
BiFslqVch2qVAWFZd2l6Pzp7o3n9NwhhauogsQKlASIMvibFoyt/bJsVK+Zn/89ACZNTVUXfZwoQ
UUWMzD8NarRbNmINQYiNnuJ3oTSNUxcjQF79SsyrZYCZ4kQW4cR3R20yB1fxdmRGUq1QvsIxQkOZ
1DV3rVkdIh+Fyao/mrBbF6Z1jHMku/zgWlLbFV+bJlrccc7hBUfQ5CrqYgd4J/jQDv+L48+FgYR0
8bJs5sweTkuWoUJTR5Mz9dyXe0zg5nJZKgbNn9wyk/62QK/Tgc4BSc6kXhvSaVIEm6jtRx+DhCfN
9WJXhJVIQ+lmJnnCTfWx+Zbste/azv9JMjnfBFeolXk//U32qb6zb4aVHWjGX4C2SFBOqZw3ja6u
0/ityZawrSDobA/OmsdPHi2aRmsEujiyBYmNyBZOaqcsQ1/i93PKtftj6D4MKEnazX2Y3WdrnJkz
zkEzzn9ov4Pj2Y3HYfsx2s6Nt42BCldOoc7V2NzKyedl55gbtHMYYdtuZc+z9cRhn5C8LdryJnrQ
ywgzEfXCEPXS/UJXG227wJCuHzcFdxDnU9b9fRqP3n2yhFNpCfMvxLsmMLyyifA6x01v1cza1hX5
BNO8Tcy/55ahnOQMSoh7gxIVU1kA0RsN4dD7TtjY1MmPd4zZGYgQ+nwbKtMuBaRXSl6DUMGOzA20
PysrZqZrQecVzbI1jp9cQMTXCccvMrusvd/P40eUXl+z43BdXlV7+wod6Q/BVn/wbklR3ktfqaDZ
58fwdodHbqq9t/vryvfLTxHGtaWfVEkt5Jcy5F7zfOcWaAmtNdW99UVAePiWyShP6X7B21P6myS/
x17FRo8YtdqwffbC1+XJexsnANEoSeOllzOe2INYNXWFstM0qNrPdKDzNQ03LYoQlL2Yz3r7cRlN
m9bPZVi6hBMGTqnSUHFd4LSHr8FW+1ztX8Kr4NjsX384m/Fz8PwjqfZQgm/JQcHxpe+C23wTX2cv
3mHca3vrMT3a++Vvehu7Lj9JcF86T2SvTfikttqX6al1rqv6S7WmfLKMookXNspncpR0QSEjFSVb
u9QqdGNTissI4Aik6r69spPOFDWcG0YB72UskwfF6zoTyG5bZjT6+FtnX3+P5c3jsKNpfEdxaHUj
ndYYL2fdVlfYvuGGNN6wflWy4/oWolbUDF+5JjDSXd01u+VJe7tzY9sZyDTcZxvOYHSJapmA1HBq
ZEheksORqcSws5OWfGn1p2ptobzdey4RhahtFUrPKwaIMfKsIQ17KOIu2zRzhZggpnoLhQs2h59L
o/Q+tMc2BmJw7q1vVfajs2/9vNy4KGYHrz2y4/rKMM7P1X+IIrGiX1UhuYtprjrYi4JtmN+3yVrr
9hqI4IfVMBrQFwHS2TtTQ3eXN+Dvy0M37w5/7BC2bUWScquZVAjT4d7ob5RsnyQwjo3V3nGDzcjl
q4n++s56MVliDaocWIhzKFjV0kQmde6m77+64xrT6trYTV555udh0SRSObkEDUG59hCpu/4d1XVY
QvwnfWeT5tUFzy6bvA8bB4xR/zadtet0JyFQuzxDs4acgQiBP20lNR8sQIrE30Tm1i3RyF67rM4E
WVOBNkazVIWqYLFkzEWETCl4UYbO9TsdWo6vbnTzmJorZFwztqClR92xwZMFryjCgFHv1hp6FMRb
w0LW/rGNXuz0773rAkIYLsnyC6kYeBDRErR+7s3U2/bS8/KUqDMh7QJEiDd9QaYkmx6ty8/RN533
8U28aT+SNj14t9o9ivRbfeN/u27YrKtrLdz8+iV/jVf8QpkdTIuQxzmHZ3oxhzHAOWX3DfU1irLR
mo1+tK/lb0iTRR+zo31Ljfd43f/qq4O6WbZ+DVfYQQIj6tWxBTeRHk3jVdcotoxXjokzhyueFf/Y
JjiK3lLIkZsMcJL/MJ1fFnuVkl2b2i8lvPPcv2cZnh4x/6AJPhPrQ9/XIRZp/f906dAwifKKQbML
7AxC8Jg8zjMjtzEoDr5W5mdTf3G5mCvDh3fMDVx0Uz5weqjTLqNeOhS6DVl3vJW0X0P9pRlf3kE0
xWCdQQiBNXLKpjGr6RVwfGnjF0k6LZswt7aYCgIEGgWUMgpTb9UBUwFN6W8ySiP6FazlTOcB4JuD
RY+0r3jB12hsy3mCYLZVaee08fNorOU0ZyHIxk6VDNSbigWgjZQrYZwB4WY/3P614Xq3PEhza3BK
9/4/gLBtx+og2WaaTJNw4wQFEeex6n4sY6wZIfhSa9t1n4UY4ZSfx/RjGe2Xf39uSZzbMOGf7dB2
nBV2GWFDmb96erexUTGKuPxW7wlYZP04WGuTVJYpGKJSV5JXI6UYZb0fOKQlyVP59zoKhOAzDMGY
poGRRtLAiO3j4HEbXGurmZ3xM4Dp72ejVdtWp3cOlXlh/hror3mP9o6/koqfxaAOa+q9o45STJQ2
kWQkdkOVnO7ujepG1X428oflSV+DEDaPuPSqSM+BqMpgV0inJi92KdQJyyhTjBAuy1C1UAXNwzjN
IeLWWGhVYrTTm3iUnJD22ZrhV9iaTf9LCOHXMtS8QX+gBIOqUcoadwSKie+Uk15/GeSVhbgGIURE
3w7K2p3e3KzwFp7HDXWhUfeO8zLMWqYyNdhNJUTCBmUXTkLbEE/AWv4aqd7WKH+G4UrB+KwhfzBE
teO6MB3FyAntTn/oKYCu6s+O9vKO+TjDEO5MRZq7wdCAEdIyGmTHSu939t+T7rHaHZ6OINGhAUn0
Lxl6ijCAcJHcz0bn4F9CqhCv1abPxt8zEMGzTDlLqlwipEhczeQP/RrL+MzVb2JKYFYn3n5O5JcR
xaqsnqY2isacroDMQ7mxw2gXFtLB6LW7QKIZozZhiqDGcKWOaIZzQKdoVZmy+Oz0NApeIoepRndE
PVIZfq/cJEeqFneytKk3xlHrN+5+DDf9CuTvh1YxIpxDCkc8yo+bIqyAVI/pVfD8ml551Ub5hDrM
Ngo2pHWO/r3ypHxFGXtXShvp5997pcZxZqK4nf4RxrpRk9gMUlaXF18Hzq+g2Ttrozq3nVKNN50J
aMixRWrLTM4VKbZxfEPfN+GN7n0I/et30BoydX9QRFrLitoJ3qOnJTzqW9W+y6LPenHldo9a+qC9
Z1M9BxPWcunmyfh/pF3Xktu6sv0iVjGHV5BKI03U5BeWx2OTBHMOX38XfM7ZljC4Qtn7za6pUrOB
RqPRYS2DCXPanV69j6osMy5ySAA/YvsCmDd0T54bYqMPS7VUOAJa3XldoHj1UgWlo4O1zOpVT4Z1
LDrRJ+L4pBHeGW3qMnFhYxLX3LWy21V0750K4BbMWazCSScISOyKUM/xbfs6TO5AlYY0TuFftmmh
Nsh7AGoSkz5oQz9fvMlYNFTQIGwwXJBjR1pZYqDLnPPHy3KESsFFMWQpvGv4mQSjBbdAk0FOFI1+
4V5FxbfQy0hhH1MZjJVYFBKwqJOgVqIyezkJstTc6AfP69EH5WbBUvUA5AFuDeJ7PwM6D23nb5dV
Ey/hb3mci6+sRR+7GrXvML/qxqe+kLylhPbtMapglC1RAOLs204d8ItkIy7DvFz3Q+V3Wbft/iZP
iXHDf8R4XE9VqI14x9lQw5i8x8yrnkDKsBuUZXd5tcRO/EQOZ95N4dZmtkCd5VaN/eihGHyW77jx
VstN4ie76NHbAElpDMYgXqH8vZMFe8L9OvkA7tkVennSNCo+IDUeQbhB5FRzwkv5RAJ3qBxFzZWJ
Yimntba2jvFjHAdDYF7Vm2pfU7LEvnPlR2/qKwbFpaQ6YvWAS4BpLYTO/AxhnoNRw44h3KQ/e6Pz
C+/n5R0Uni+0EP1PALd+eFIORszsvQlJSV+N+i11byMg95UycBSx5aOHjIUX7KF/fpI1NWkWw5pw
koGDnVseUY2DYsjGpURSfk1gYD4c0LQ8+pqdunNi5MwgrWGVVuOqRuugrj9fXjVBx6QJbA0MevxX
DOcmklihpd5AjLINr8tvCkAiHsxmlR4wWH3nTgQ0UpclivYJQFrgqEL6gmWFz1cPrFsu6GFm+CX3
haI5UqUlSZ1DA9SAQZKvZYEXH5hhhBQDQJgRBKQnd6YxmmOEYN/CLVLvqO4vyqtWXZv9bvR2mSzL
LaoTgR7wtzDO/tTcKvu4g7BCa7ZDrFzbZpaQvFWDcrHbANjqpGzDlVI2Qd0sb5cXVXS6TGiIAAm5
J3SHny/qXEyOXrA+IPA3kDiy8GRwJI9RmQguyo0dPdKrVIW/dx6qZUcXSYJAwOIBSzzRgTtWuTYv
Y6shjFbv7XttB0ZA/b79kdek29JnVwuUpzAii5+ADlhWbRZ5xhPRBnfJuEutRypr1cTWFfMQVOZ7
Ft5FxVq1w8CYb5X4++X9Eh4CtAbioeLZKPJzlgl4viJvQizmGL446b1ivOtGApb1ldLKzpvQj6Ai
Am5W1sNlcaLcPstbC4Nj/oBMYUZv3UJF04lk84RCWDYE6iDc5b171kdtGVEdre6LcmuH9QdV0WfZ
/DllKUzkRAx3xgZ0GWmAxYOzKnJfn2xMB8jAs8UO8UQGd0uifRut9qGG11xj7XsHdRa78afcOFpl
8mQUqJAp2nCFmPJAAXBr1/nWHOLdZfOQLSc7iyexYmnZ4VzW+IYq3vT0piv3zvz6FyJszBIiQkRq
hE8jR1VT1P2Alj6dvritSaJlv8hyMsIyEjL6/wjh9ivOca9hQ5GRWxWveB3fxsO69d0g6gLEU6C6
8gGjWn70kitG6KowQoYsAHBvXb7iODRdC2BdmHw335Xa7dTLfCG7FL9cLCcCuP3JM0C92RUEzOGA
BtmH2kA3R/HD+3PAeNj7iRxmJyd20Jp5b6c95Jjp0US/Pc2OpiKbWpApw0UAPUoues8urkl5p+nr
VEUADM9WqmxOWmjUGJE2wcfjmmihOlem6PK+iRamDEbnIaclRvx82aiFqpyI4O6oGtg90aTCjydj
TuLhrrNf42Lbqh+XxQjt60QMd1P1jWX3QPJHG5s3EChMkvHHZQmSteJTIVGdhXScISGdF7RGb8L6
Prc3l2WIL1yEsb+KC6A94NQwq9lYYoNduPneWQ+v6gotvcDppGS+K0h7Z23sYx98wwSr5HwKtfst
mM/VzpmZtW4BwVOq7Hqt2lIl22T5LLmUhNt0Ioa7+aquQjMIZWIMEBYm77N0WJXFBV/8wIkEzr/V
GCpOzR4S3OIn1TKSg/ogfYzLOxQWh8Ylhbpzy9XlbROGDicyuftpigfVNlPI7JwlJ66KFGOt26sy
YbhyGkLq8emyQOGhOhHIOTuMsY2lFUFg6gbUeh+BMuOBBFJWJBDtFkZ+0XzLUFmAbnPuHuZsauO0
s3FXOL6iOWQeZbiZwqv9RAR/qgoridwydpDtuUlXE0FzQbhOnhbAaKefQ4HJQ4mdSwVyFmiXiCpV
1oRLD/3PYhdeDXsMMk4NWX6qBEBSyvryVokO1qmCnD1aehQWXeziZTo8VfN3zXnNhu1lESJrOBXB
mZ/X6mBbrKCSrl2lFHMhNuKhfeP+uCzm14uFP1qobltoxca8FmZpzs0BN9+otUiV+fFuXlnrAsgA
JNnQo4P0aU7yFP8pX42ZJEG/NwyCGllKnLfsCV2b1+YaFNuyoEKo+O8P4p2WvmS9BThPHIPpfer3
1FlIW9Jg6EKJ1cgEcUZjzppWahoElemuVDb5qAJ7PWj6XCJHaCwnCnHGYsS9tRQj5OTalZmuOrqt
1eDyLrJN+rKJHus4RcEULfycsXSdYjZzj/QqcBsToAQ1xZWaz3PggYv0upt69bZq6xU1+rueWrKK
s2gdUUlDsgngYUCR4tZRBXt4nLPhH0/JwQqKigLIQQ2VqIirL6spWslTSdxKWrRx+7aBpB48TLkF
cInme+28XRYiU4dfy7Fc+ogNZOXzQJxyDJQov8mVlPS2JosMRL4YpRjkhJChYXgz54fPMND6Bbod
3DEHLWjCPWD4s2dkoQqCwdbSIoAj8Jcjcmt/oeKJWLYEJ+FurlUxGEQmXKf9k1eC0W5az5lG4r95
+wDQiXFLAdUTbZbnciawuQzeaCJVQ9/Vcl3lezpJ3KRoBU9FcKqYTeSkg2fgBUepr6jxJptUidWJ
DOJUBBdPN25jxjGFFmW6LeeN0gMCYPAb2kjkiKwbYBx42bPLGbWs89Vym8maYjaPNbgdqdu10Ydr
x5Z1HQkX7LcUflipsMJBb1VI6ePE1wdgXZgS6xJLsNGPDNNGeZjTQ/HMzhwT3FzmskKrX6o/XbZe
ye+7XBLJC/sWBKrQQDXWufaz+RsmBDwGGdsnwCgx6m9xGlRdS9GsAQmT8Tlmm8r4lhlXGDclyXLT
jp/9vDbMmy65u6yXeP//kcqjqPeRG40Je8QbHciXoqeyfMvdx8syxGv3Wwbnq91RqdyuhWZK9tYq
P53o/vLvC3XwGFUFgxMFJ9a5DVtGZswYckHSOT3S9qiBcL2WbL/wOJ6I4E783KdWbkTITQGO0k5f
9GGL1AcZJ0mbs84uE/5OBQvGP6pwxx5Y2H3j1SzV1pNl7Rw9gh4DSuyY3B3Iy8vik9VhtbLJ1qj+
5gCdSOZe140KWErMwMLhTO86EIW96fXyLgl7n0914wyc5iP1wMAFU7vt4mACx49yo/j1Jrp2VnVQ
49ZZkWkVHcegeDJBeyN7mAqfxCcfwNt64Tag5FJgJ+67doxuQJgUYOCJHn8o7+2ddn/VBw1prv8c
z4klef7ZUh5vTZ9LqnQupJbFD6deVdXdEO6W8rOR2ajoGIAwGGxjKBIgkcrFEGUXhsDXwTEDNPit
Z0VPs2sDj6OWeAy2TbyJMpJxRpiC0WgeOaBRhpE6GSLLCTNyuV0QUytI5KA6fK0mH17TBJlMM9Gr
+FQkczAnoYNJk1IJe4jUy5ngCkGn58HV1vpyU7iyDkBhqYdlsFhNCYw0fH6R5oVOtc7DTZIHjpH4
fXNox6dsOjhG7oegiqtBP17JihQiFX+ha6M1zAJWEnfwM9ct8sKGVK8wlM947kCXAhyAYxeCRMhX
JsfYpFpuyrg6RH4N0K9IowI/DROe3Jn0+jTM0YnI4CfRQ1sjGf2i9yAzkD17RLZ5IocPAGpHqYvY
w5AvYJp8U/uk3k2jrS87GI25KN4yQVWpAjaDlcr4N0EZjWFUhFAGFgJc4Pyncpvsp321LtCR6icH
ZzXimC8r+ya+snYS4ewS+yIcqIoegy3FIB63ktpYtm7dRrlfxv7gETiXQ3pdj8d0h964jRQYRmgv
KH2C9AYjzR6fULFSoOFFwHHw5wyQYvlnjoGrqvxeVHd1I5lAEO7db1F8YiVUG2C/x9AMJSg/ocsh
B5f7glfy5RWUieGiBFuZ50rRIKYpbhvtKWsMog+z5JaTCWH374knwbwaBTZ7nPtWeB15h3a+0ZO3
y3qIoh1WlP7vzvAde6U3jXiIQg89x3xLbZAy/JcrxbnDuqdzp7OV8uwrR1njQJCpbyUPA6GBARcX
XBPM0/PhaOqqZV01NPeVqHk2emUhSo/pVVr7rt1vWr37izeV91sefzmDTGXSVQ8G3UzmyoyGmzLu
JdGVcPMZihLjSwXeIWdhqdPpi5FBxELfk04labzSh8/Luy9qNXIY1bCGyq+Ow8k58tzOmkGt6xwj
wMvaO5h+dBX9aLbxS3RffSA/aDy4FdE/dVTHUPAuEBXs0pfL3yDQ8+wTuFAOQzaRVStVDkb3OTSR
QhhKHS25YaIDY8Eap+CyONGN6WoWGn8Q4gMgna8PN1Vt27MBlan2HLlQycqBJfLRz8oqVByiK48U
U5RzO0gECy6vM7ncYW5BcAasnCb3HeMHcvW+od6qyr5QNpf1Y56b8+xnYri4qk0UzatjiKnCK7NQ
0D+4MqYP03nMqmevPIC99s+d1JlA7nwvLjxuCOBUFMD3CmZ0lHEnxfwSAE+jB/1k05gRnXjCqAQr
aZpBK9psvW7X0MnP6FNoPxvZGlzqQYLUZ1ysQ3s3WisA5ICKbBNrpd+Zx3h8UqO3uX4shoGosSZR
X7jetgUyt18k4XyTt5GkeZ1M+LK+eu68zwSsxiFIxDCHUYYf4WgEkS7j1hHVskEZ6aA6wUrWgD08
Xw0jAbFO7GLJ5yv1h/lW12TY1oHlp4+W3++1Xb1CojZcXTYs0YMEMBAglgOhCkJOPhMX42FQYEg3
R88eKEG/he/6agEoA1ouox/Fjb3Ob73aN3b0Xla7YBbEmzR6yTHE5gAIx+IjpQyzCeh9a3M/VY4p
kFZjiTMXRGK/MJMwRIMco8NDCsUOwMZB5gsP1JWbPg0681rP1npoEEDLdtqf34dn0rjzoqpDNSwl
pM3apk/uvGIz/jloNqMowfTxfxXiTourjIWRtRBhOFcLve5Au3LZFoQ7ciKASzDUM2gwlAQCHD1Q
lvvOkNwJAl+JVnW072BuAxO//HCkaddWDLJLFODaZDVj50MUUQAKiaFPSeAgk8TdPu7gTRTXLHJ9
6YtKPwAkDGhpVRYDiaRg8BytjWhwQfaSu2aTsurTdkDxIc5bvxm/20Aap3lPOtnDTHCZYijotyBO
nRlzNJ1SQtAyHTv3bfRul/Dn5b0XnJYzEdzToQmjxahZ833k+uoM1EJi76KDS2ZXYmSi4ORUEl/m
6lsbfQcqJCWd81ga+rqNFxSf9KBS7m3tqJakBibSFK8iN7uyVbq2Wgucz096qOJ2AEsPXjbxYt+1
4XCbAUPl8jpI9pT3SmZvq4XW4uv6FO/e9ag9e0kAhL3LUoSrDURVdMyBTQ09c+euPjLjsGpnzIbM
9mI+YwDPfDULO3utgN+11yu9RbN7YQO+RU1jj0pU/HrMQeqDESaEh2C++YLnGXYz+BajBDVc9XZ0
dta4vazcV2v9D2kQE2FhmJtTLh+qpAkpfr9FsYoCj7VSU9Agvl6WognVQD8q0tQYf4es8zUcIwCh
1xZGuRvj2VN8c1qPzbO2fG/DW2sJwDvh3AzTyse7JPrzTgLwIwCMn4F8IszmmytNFF/UTIeGDdUO
mjevMnX6LlGPOY/z65FxMNggQQLuqoZp8nP1uqzQ6oxRJCDdZD2qmyFQn/Or8OBcW43fEec6/yz8
fJ9dyYB8BEjhkOyAaMAG5paHsuq55EVVMQKuwnmWWRUWxAJG848MfEcVabp6GXwXYF8PQJBSfqiF
3XokQ//4lZYk5R1V7PChrksd8wxZPpgrdylSkCOVZmSTwS0BT0uN0XjynEp70KcpdyR+/+u5wqej
OxmYVkgMOrxHBmxKZpu0YagSII0GYa61KZGVJxXFB2ihpZB6xiDJrC6y2o8gloVovDsYo5sh6NkP
Mw+1aBxputPfw28GqQ4K8rqeb+7CoHwdkNbdjiMpyFV+a97EP2SdGV8d15l8PrtlJ0ORgeAdNqlF
JLL3YbIZwhfV3Vy2S9GpO1GTp0tbynCxepDWgPHiTmsyEmrfLgsQeQ/guKArEfTpbG7q3PpsvBwz
Sx9Q5KLTnVdPh2gq9nZIJe9wkR4MaMLFDKcLNHwu2HbpkBo1m7StZg2oY6hx0Ie/UAQJXIQ7jLeL
d4NG1Wd1GeEmCdt8FdlOgAGE0JOEnSIvAfaqf4Qwqzh5QeVD3IwGmhL9ybsawv0yHlW699KWVPHn
X6jjMTw6pBfRHcK5297J8tHWULHP49ei2PbudnbvL4sQnV7E6f8TwU9iOXVcVS4bUKrV66a4H+h+
nlepd8j0kix5J7kGBcCCaMI+Ecd52FDJQdtlMnE37b06EeXJ8+fVuPnMrq3guotJHDibF21Lol1F
NJNkcByk8EEQCFa++M+nOc+/Rj/fyakrQ68EpZI/50E3rIrxbhgkFik0lhOFOZvvdKWfJjaB1oLg
brgdO191V7W1Kk1JeCNoS2PK4FZGDgjmwmdjqmR2aiVBn0WL1LN1rS6vOt22iYEs8UovdorzViko
KuulP9myCE50suGDEXqgNRtxORd+IB2DWgJbSA2g+CHILqRDAiIXhbZyIGbowE7EyMP5Vjm5OWSZ
jX7FEnj7Sn7dmwlmwCRXmQD4F94JiwiYWMbIwx84IwkVk7JxmLo/eNoR5XglvY66VWkHwBdHn4Rv
135sHy+fQZGNnEjlz2AKth93HCB1jtDWtNGMD8BYF9p7IgN1FS/iP+rxnMhmrs+pR5mg0ljRuASd
UbfJ+jn4d/pwx2p0CtMZmBittYm93NZARE3ax8nNiCMbEBRa3u8d4zMOmF02JmeBLNV5sZbdPEre
aKIrHnPeKoOCcYCmwrngqrKapsYD2k8zNBUlg66QuVHaFZAWkqA1Y+Uv1g7pVEYEBPok0Mme27mp
gpVRbXEVx8udYR6m+LbUUKDbNePb5U0SLJzGqH9+IVIA9YRTLHSruLXYCK7u1kNAu65fuzOy/Zel
CCxOA54R6iKMwVr7Uq6iSASlwE/yk4rOpE3V1Tzp60XFiOBlQaKjeyqJr1ZpU4+Yw4KDqHO6W6YO
3UDFxumsTTMbV0PcBp4JWJdOj/0p1h+iQlZkMASWgg+AmQA2iE1kcTvXRHQonQKWOEaqXmx0wNRH
ZCz75BP09ON1Dp7r69hJo++oYgLC0MXULiY/Z8bvUNM60HUV0PKNnhYFSTMGDmgrk/7aaGYNfLFy
+nC6DmNKejd1Be6QzAtAJTQhKWWla/wja4myONmbspTDVZn3yhUG0dORWFE8PCtmnT/NXVW/hW0N
hhw40w1mowEVOtB8uq+HKL7LGvDPyDZFuP2YIme4HRir5SsvlQl2V7NElxHtcYOjILstDwb1q324
jXTibayKFBv0ZLxcNgahbZ+I5RwQDK5cXCY2CrPAda9BEyTTjAUq3FMRyDconLNxYR0kgefnFEmG
oatjE7GsVaed7zRpNqHKUno/h87xPko6dcDxo2ium9W5GUjdWP1PxyiKxw6v6Gx9WWHROgOG0cJ0
FGPA4G0v6lVzyFmnlRvN8XbQE+cjmfMe4EKeDBjlV5TOa46+QVZKw4PvC6lVkldwXg46FvT7/hlJ
65WhI2pTd2DSXJeoCzy2ktyGaDdPBXK7mXTDUIBvgKUwD1Fx1UrNVCaAj9HsqdNalwnwVDJWg28l
kieDUAKeJAyHXMPkN+dszVJVwAyOyq07j+vGqXZ5bT5fNgGBCBQx4GlZJQP+nAUZJ6+SIh9qOqYj
q3APQZ0gUpH1fQsk4KEN7GrMeJsgjOUcXFjFcPQ1lLDHMTDAtVNqsq5UoQgHVHGgPAL3Il9Dt/VI
UyrWyTHWP9PqukP7/+VVEpReLDS9/JbAvuBkmYZxrCc6oyFl3nhHQHXofvng7LPb8C7xu58oOWHy
Rl9TogS1xAYEPX5MNNJX2CLGXsm5DNNIuzBNoZx2tI7mlblSVvTDvP+wbgZkznxQnxek3845ATCF
4c9buhlltELi9f39CdxRKmfcE8OMT3Ccj7q49ZK/CKDPdOSOElWTwUo8CLC+YzagC9HGODBocR31
wlX/YUvw/QWtP+drym1nnGTxQFmPSrzrr0ubFEF4WDYmmiivCqLdK5v5pSfUfzYeZWyaolzomarc
cVDw4MlMHao2r3QHiCg3GF5MNIkRjRmS3z2k6z93hGcSWQRyYrtRkmBynSnbRQWig9Vi/fn0yPly
ck6EqtTucqZToae7Qp2DwT2WlUQNwWV1pgZLSZyokU8Lnnkz1DC9bu16aWBE12UlGRMURGMWomfA
wwGf7ivP0bxUNQhCIYROx1HLiTG+d8ZNNFkShyJU5kQOZ4CAc45w0tFYlJW3ZoiJRHPV6t8uOy12
O3A37pkunKVZ6Oso2gEy6vCu0mo8sPfdcq0390mxU71v0SSJJmRrx9mZDZIEJXFhBaO1VrLI72vV
r8q9IWvcE3qjk7XjrK0c9NHUe+iF4WLShhmhtUQTmQTO1CYKxoGqg4RxuTbLTenI6jqiaOjXGBSA
GJB1Ac/luTH3rp5EZou1avuF9J6f2wi/fIt6xGge3PJbkx0N9+AWu6asiJfKEmrCrWLvRQ8DUaCp
4/ytOjYYJilh5raNPDdaJQoz8lVvBGHcx2UjFLRKWJansycjtgy4WtxudVZsN3OCKKkJpiDcVR8Y
VE1r4vkZiW4tv7pWHwAxKuNbEy7wqVhuC6liUKiOHmB7g3Hm7bSOCGn2k9+/1sd67/x5ivpMSS5Q
G6LITAvNwcuh2lTmdSS9gUX+4kQdvt3NAP+3njABGNQjbfyclLfz9Hl5q4SRxqkQLtLQlHoC+AmE
tCTaTKjLeT69dW4Q2VCSb0L0ob1GQRXED0fjqkGBNxgb0PNJPKPwbj79Cj7YmPqqC2MYzAICEpJe
L9vWj4/e6oe+a9chaTZVTfr9fnq7rL3ozLO5RIZIwFhWODu11M6t8ZbGKMUCANdP05TxQf8/Jvlb
AmeS4wKWmGaGYt16CKxtf4NmyW85sJVCMmzGrbTnV5TbgFX+FshZZd9ont5qEKhvtGwdbqbH6L58
nRZfs0kMWK/LCyg0USQhNMTJJksWnru0zFFTwIvApVnmZxEdGu3KVh7/RgQCfBNvZ2wTp9BSJlSZ
R7gtzfkWs3fXg+1uL4sQmoHxjwh+cCvCoGPYLRChJE+ZiSx48+dwq3CIJxK4dRrxDptpjsslxos0
TQ5qI4lhhBthYoIEFelfbQPnG+Gkah6D6w7xXv+ao2u0QVK6/5scjeUBqIrl1tG7/OvFdBKO9QZ1
ojnEeen96XsHt5ATZw3HTvQjqMX86n7yW8lTSBg7n8rkTpBb6N1gRzCxaW3+TPfjyg2WTXnIbupd
50drayd79zGD4kOoU4GcwWVW19jOAIHqJnrIn5JDuptWla8+XDY69t0XxPzqwzlZS6tKYntsWDSw
SrY9Je3agjrD27+TwhkeLeJZM2q2et/RdHEfgtkM71Vjd1mKZMl+XTInuriRHnbZCCn0EG5KP35p
g2GVrGU3rqCLGMfot/3xIUyvmV1EJ8gx7zVc8N2+WYVkfs024/1lhYQe4UQQ+/uJQu1gufFsMIXC
zTxd5d3x8u8LFozBjWI2Crc4+gXZ309+H82rc+PNrJPdeKiUq7x1VkP/EFrXnonZbnVtGk+XBQr8
AwQagAdmxxaUrpxANVkGNOPgjWOHBOg1flfFxIwlMTS7LzmbZtGeqqo6wIi/cFtpIAZv9ZwRaeXN
xqsx/UiTdTrHKPIt3SFaUkmgKdimM3lc2GCWkdKO6AX2wRlBFnc9dd//YtmAHoCZdHRV2HwnUdOH
VeahtO5HfY4hNgO0JLfL+Oe+Gz//WwinhdIprqV4EGK5G9e6S3twkUgOqHD7T0RwsT8G4VNFoznu
HwcBefnYGzdFIjkzMhncmRmMfuk7F2rkowHykQ9vMMgkq+GJAirAEiA1iuQoysh8+jrE/HZoapBi
YkespCKh+oNW21zZJN3Wqt4nK5iLfZsA9OtJKSX2LVTxRDh7Yp0c21QxBqqosLcpLzYYlfvMDOsW
fDKSq0HwUjvTkQtLvappQMwDHfUeaLf7zLqetLelkgUlX8UgResA+9M0PR0NPZwTMuIhUvrFoT5S
wBFJ3OIAmGV/HKptGkps46u/Y40GQP8HsyZStfxAaAc+125ZbBBmTTee8bMI92X/0C+dPxo7tdvQ
+fHyuf3qGFjLL0SpOLUqJu7ON2qMxrTVSgfzHvQxjR/MRRbYf7WEMwF8HX5Up8QBSSjY00a6Qe06
GNvX1Nxc1kIQ+/zqXDZ08E2APYv32qHmwU0PLjjANIwqupWf//RItW8N0jXEeQfE6DENyj+Ohs+F
ckYeaWDQbDG467dTvconDUNIEr0Ej06IAIo87AHQl7iRzren7rooTuoQtGOr4hGcoX6+poDORyvR
Dm0ApV9sjeLZ2VT+/Ui8A914B9kspsj2T7+A87lLNXTzmOALmgHcj1ut2egtnpjR2+UdFIhB+xcr
42A2mZ1pTlGvNbyhSxBLLlvL2w/gf5rvYhllmKAlFBiHsBAPI4UmYHa4GFltda8GJiGeYSR/SJ+1
gUQrir45AmS6q2QTBhmwrnx6PayidX6UdiwL8j3n8rnjVmeL3gLrBO+Cq2WtBdnafNNu5rVOsif3
+tPZfPu8vKyCW+BMIB889+rS5NSFwPDd0sio+unzsNcIaNCve4Bb/6RkJBKRbKvOYxsGGfKLiwVO
0+LHf6g6K401MYsJlCO9q2+GI3UC+wAw/IEsG+9d89OgDn3Dkj4VBN4MlGSMfQGtWqipMWd0cu1Y
ymxraRihEOVUP2q3cDaANc52lxUUmeqpEO7YW8asx7qhpD4K2VdVXV41mXksMTuamn9x8YAqCdNM
uBLA1/dlKWkVh3WN3TNnhZTFU+k+de3abCUoBIJlw5QWHAywpsE8yBchJw1New4D3Pd6mn4sS6F/
A1pBIptF+/qQc39R5IGvHCAOX2L50e6BM8XGTJpu0y6vE9DdaLIDfPwcVf6UyNK46PP+aonwnais
ogEc0+R8PwHwKXIvjsDW1A9KvZAFRcq9U3h9QtypUT+KJR83S5PaEXiQVWNrhpEHzt6lQwlobKzy
uTJCY1ea5vzkOGU6kSKa+m2cLHkB9iq3TYjpzJ4L1t25mQMHxB8KMXMHnE2ohXa3hUftq9ZrlvWY
zOmVEw1tkIKe6ggUC3c/JW67m4tsegRMYfSk1OkUk74xqtcWpY9vtCxzHYiZUfIxVcO0Bn1W/+E0
JXCF4ly98Uo7vzeyMXlA30IRGInrolW9z93Zr4q+/AgN6tbExWjJJtGybg20wPDQApbmaWo9rw16
vRru2jbUQjLainVowHn7bqp5uvgTbcp9o05WSTI7d25b3QG9Wdk2XXOHdbTuJzoCyzWlA7ijXJc6
14sy69uprLSfJmjdJhTJsSy+opTKbqmU/sa2avu5Ssb4OEWj9aCZSTyubLTYk6LN6CqpMRtBojGb
7rtmat6M2Yk2TQ3KID8LXTS9D5rdTtt09oofZdeB4WfI9OIxxDvtrkGTxjfN6JN1NNrLR4bWcXUN
kiaj9ZcuHFdDNVuvrqsbD30d9a9hGhnfvaHXX9Iiiw855lWAbmS0WycxjdrvOm/AnAC6dhSJUxSZ
PsgAQf7goCsYXdTnjilB+BUrdYlkY75gwqMic9RvvH7aOqm2oVp7QxVZWVoAEYNaHa46tKNhSu0L
kfGQ13UcsS475TigJejwWvrOQvJr8/Exuhn2iW8fLaA7gnXoLv+IVy5iCwAtGhLNRb4FxRz03WGi
GYASnOYZpkRHm/GGTNYqMwAvV8roIARE0VD0RATnkI0xnEoXhgFC+rXVE/169j+QMMCwNMYXA+O+
3iUHEDXsZIkpmWpczDJYLdh5GXVT3WUEVkWi+Y8rJ+eaceEK2gqa/wzmOSh06eNV3D9cvssEDc4A
tQa8hasBLgtOmQtIOowDlkU3IyAqdeXdGRwgQ8aZ3viJYTb5WksNNEAlU6QbgVlYw+c8uQUekEm7
X7zZftH6Vv9x+ZNEq2obeLdijhf0L/ydF2uN+5/+cRPQUwqg7WWMiqJb4VQA+4CTICGJYrOva7RP
6kv5DOhyv+zqwAg/GruV5CtkqnC2n7hoUp8YOOAITq9KvXdK2QCXSBcHOSQkyHDC0QPD6eIlSq6z
3uqxboLGvDbaA1XuWnP753sCgiYVD0RIQ3fruRhdXYoo8dD7BwBF1Tlk9V/Y+env6+e/7+UFEBUo
LC2Kyy36CQJvydf/TgUuseOZVpWVClSg+sGrcS9/XP594U7YGGtGQz1CG74RKRlmfYCXxwstLdZg
uFi3b+FIVxOVISjIBHFrVcVAH6oV1CG9otgM1m7O2iBPvjlUUk+QyeEWbNIQsKQhasTlFAadnQTN
9JHkaFrIndVfLB2uKmRWMCMImMnz3R+o55aFh6WzSpUgrzfZFdrh0PbRSjqbhCqdCOJOfqul5lwg
gYjRFDRRDYFnvBboMMqeL+sjKNKilofKDyr6yKpY/PTe4FlNjJZHxJ2rfuVsveMPtJl8x+WLchla
4YyNuh333rZ6Hb1AVpT5NdXIPb/QV8+w43VT/9oW2QzogU4sCO/WHtKwR4xBZ0T1boCO/lD6pnKn
uv4uQR/ZKt/F22SHpPojcOS8+3S3AI/G2QLUnFxeEObnLnwS/whVbaQwEDoDeXg6psMOV8aYPF4W
IXK1J1rziZJ8aZY6naF1iymUA5q60atuG7PkbhI8bU/Xli/fdFUVJWnGNlZ9G+vPsERvmhp4+gvQ
Sy7rI8oUnIniDgWtc1dT2Jss+eY9qje5TZaDHWDOLwL0FtoOBuLeuOtE4sWECiJKQ9SIXlTMdZ8f
xcVQnLzsga/nYfgyt3yzvgPykl/au0nGxS0WhXI4SxIA6YZT0Iu1eIxKE+HpELrECfv7MDaOptmr
gYbesgQPi8tLKhLogVwVeqmeg0fIuW56rY+GM8LUXQO5rGUsr/6PtO9aklzHtf0iRUiUo14lpa3M
8rZfFNVO3nt9/V3se850JpORPNUzO3bsh5pICCQIgsDCgqLfY+AgBsYvrbHro0oy7lIo8A+BIJqs
HYRZ5wLx3DXaOsWVg0ujHdwW8w92vWVX78OgtpGXLU0zoPtldD6vKyo4C2gM0S2bIp+LoYpcTJei
8yZQRxSfzXQB4PAFrkLisQUH+v+PDLHQfQLwEqeZghImNXpWlYs6x08cNkQdI4V9A8UZie8QKYPq
H5gWkFKCO+WUsbKMOhPz2XU6bnobxH2VRJk/yWHOPbF8IOPsBfkF3kr8Pk1hlLPpDnTw55VxjHyy
s7zgMK/R6OAvmMIChk0P+RdvLP1i43/uPbqShIqizOTZR7B1OI1KbTRFGWwgx7xBXwdSc9+dm8Bv
j/Gu3DlH6tY/018H4qZ3lU8fv24vp/qz3T4R3Y16rNAa+i9IfyQmLopJkjL7s4TXlpjdzCci9Lqh
A2WjzPBaSjHL8du3ZG19/DD39A4IJtd66A7xt/yhfO5ul+9W7IaGp62CfzgXp3pyDmAOqEY7nS2x
M3t5/n/BfYis9VQE92ALM7VAhRQibDf7qFPXmtzqe/5yQLvQb7o1Hrt0ZX89eccaUxlHN9iBtD8X
ycnSmnMPnzbjCRCa7zbAkkYnIxsXhRRnIvjdA0a6UFg/YJn52l3tJsq6XSmuffec2O4P1Y1+W89v
jas4XrPKN7U/Vi5FMgu3k3UL/n9ZMkW0yBZacjEfnTXF8E25uROQsK50aEx2TvvZ15PE5/x5Np2b
K4N+oqUEY1Vt/MM5HTPL+zlmwXwJahw/65W4WId4qq5CJ+pLv4ur8bdWkPiICVhxukFdw7I9s+jG
X5FZaMHHnOlV4FaYf04xzg5D7TCTM66j/WzGHXHRpdbJJnZcJpjwrWgUxmA7VHuR0Do/YMGchkHT
4Iv11EQ/4FgEntG2ys4oggbNlWwsggKIc7RU0cNXvQckg6oCU+GAbwM28FyyUc1ziechGMYWkN8v
yAM9tQMGSl6XcnnjQAprd0SvB3qx+bt0chK0HibAhWU9eCxtrYh3UQWEczNMsgLGpXmhlwNMW0CN
Ojrmi3Obn1S6Uo4Z4/OyK/shNtjcXmcg6H+4rtJleMBYVxBkmRRNqZgMe75wmTk4VjuApapKD5H6
qAQ3NHypq90AapLrkoQa2egz0m1kVMD8eC4pJFZtF+mAanxHVq1ePMT5IrlDBHBKaPNXBk/bEVTo
x1o6yFCn0o2i2RtwkSzV7aj8WqYKXcurMWtWahq6dbz+B/VALwzQDtWdixChbzEZJawgeoyBFQ/0
e2WRsYUI8mRQD4ETAC7oQ4Wm50vYo/9mDLM59+J63RSPNL1J0lf4H9PwHe07ie5nFX2fd+gokOyd
gI8FNOw6dg0oKJOBoM4lW51pp1FggMzsSend0p0OdLdKN+mmxbgHd147DwpChNFdevdF2ci4hkWm
AzJKjJB2EB6hOHQuHUiFqZ0SFEQwjcSNNNsdZRwLYglozMYTAL18fII4jWKnnP6wXNbPVP9pyBrn
BdgALCBAGwiGUSK6yMwYSM1YuWbhCW7epKPvuMV6cKeH+Gg8oYRTK+tPsq0lCTPCrkT+BgF5DpgI
UfNCDZQ73Etllp1ZY91yt3X7/XuLqTEuppyiiap3c/du8MnGua22+m2wbeYV3cHdeLbphoA2yj5G
kI9gTP5/P4acb2K65E2VtfgYZMc1x00GN/BCZB66+2SN61p9tx9jtPWiGufd/rx+NgUIhnPZ3MXU
0yLW0gKyh/f097z3tXBVu8Z9//GD/lw2E+Dr3XY8WLabPNibkjV6SbsdRHfHqfrMAk8ipL42kqph
e1GunCf9HX3Dnn40NzjL3rRSjg/koZI8NQX4S/Ty4jJGEwkysxdY7B7cB2PYoN6jdZs5AhtLeyxu
5ru2XaX3k0SYQD0WBSHjxIAiNg8ZKsA/VZQNiC/NbhVltaeAV3T4OsklXie4OZj/MxBycdtIzbKO
K6pBCGiGOsVDuCFxdIKMB+i+NbT646AiScfzDAVBEaEN2c699rbdRG/G6AKE27vq0336DhK9ZIsy
uCy0FR2NM6FcaEuUKC8oOLjBMNxuwq3mgnK32bYf1Zt9JFtyZyZus46O+Y3GSMqunw3Bmw8aw7Ej
YAP9msqDr2wHN2OQU2DR/WBTH5Md3YeGO30n96E3PRSvsW/u4o/0LX5KNt3HdeECBwVCDFQMbODN
IFo9PxRmHpg1yLsLzHpeF8Vx1p5quqtyGVeFwLsz0iiMKwaPGejtOD+Y25g2YCIl7g3pS9y8lzKq
JYHxIxjUkSFAR+BlXNjnaYywpyi8hL40xZoUd2mwu75SgtDaAhoYls8qUrgIz1eKAEZpjUONlbJ+
5XQTIHdqN53bjHdzfxvLqlMih2lZcNZsODW4L3jWOuAg+rGtIG70imfnrtxOvqn5fYau3zZx00O3
CtbpIdxQHwXVFZ6Vb0BYSkJT4a6dfAP3jC2QB4wIUxkZc5egA3MEYcr1VZWJ4FY1KdtQB0lw4cXk
IRl+B/Prf/X7/KBqMwLMliz4/TDU1m3XreNeXX1dBEhY4A7xL3iimG2e3Cv2aBS1EUCEktjrtqAP
lpU/XxchwG8hI3Uig/NPQ9dkRYd5DwAAZtEquc9f6EHdkXCl7Z1N5GqVu/zD++dMJBfqtrEdob4F
kUhQukX/EseSdRM9r88kcOYV4lkErwAJzcF+ijA+2jU889HwLTdfjz5aIjx6Z+/ByCKp/4i8/Zlg
zugw6j12JszW8+hDdj/4bHrNh3lDQFNAd/YKU0nXzqv2OhwddOxc30iREwEjP+gq0P2FS5qzFbND
4jdtIdmK3vTgs9YfF5DFmu/tsCllaFjBwxLROug82ewOpE05WfAsTtY3YLTBROcZrOIhxrmGxedo
H3tHFluKjjEsFEO8wdcCqCEXF8x6NvRKgZGgifOjpygdaRJjEWRn8fsnEtgXnJwyOOQ6jG1I6N7r
WyQoO3dyMcbNcJXHbN1tLdBRZm69y1ytdfM7Bfc1KiPNcXlqV9IQhV2KXFRvowaOiSRssBjho6DW
7CjBhPjCC17UffW0aKsfZF1TFylFSWzA9uiaJE7rum0X2w7GAsS6eENET8k8eaUju51FcSp6rBGp
YjIFQMY8bjrOQVxhDTMWt9uMGGqsfDqD/0bADmhKDoAovDsTxXkyZUkTEjUQVWDy421+pD+jteX3
a7Imdx44Co/qd/Xb9UMnevqdyeRcmVbWMxk1yCxXEahnS7zFIj9F3K8fo9vO3VMZ6EqqJefaFFWb
hqTHKAobL70f6msaemAr2oGmy3dWwZPmZft+J2O6FcRyZ2pybg2E1/XkTFBTWe4d56FCkwJoktxW
1hwjuo1OBfGXapkPptX9EYSp1yvQa7ee7RlPxU3i39sP7VMoMRrhKcBIHlgowlSNz/QGYU0wn0tF
9GiP3tBEnqZ/lERWMmdn6eysMZpn3AsAiSJ/hIgYfz/xMIhCmrFXY1R1bcwlCB/HQVLcuVCDE8AZ
RdWHeVpNEDBWiRv3Hyp5dWSc9CIZlM3ohBMG4I/PJloRHtr5BBbpoqjcSPcL537Knq6fpws7gx5I
aLBYHrBkxPTnCwXKYBBVEcCRq0nzi9qnDuCnr2R+uy5GoAoemWC0NdGBx3pTzsV0SZJqQ10BJzw3
bhjD4S/fqmH3dSEGZteAkRKOD9DMcyFGUNKKMqq+1BnvO0wiw3TX/bjIKPREupyK4VIvldokAXEg
xnLSLe3pRlGC2zRstte1EZgwa1gEjyfufGTiOQ9gBxmZxgWYNs3GC2HSj04hq+GJNDHxMiGsO4nR
D54vmBV01oxKPmoi1Q+t3bFhTLqMcf0icgH1M4YQ4E5HTRndGdwdoTVKM6B0j8p1G62R97xJ9NQL
HOsNKDq/nxdJyuEiKOPEcQefTHZSVC2gVNqCmKJ+XJJnmw6e7bwG4X3e/b6+R4LTAwa7PzV5YOxB
rX2+gJHdVN3CYKq92nvJWK0m4myAEXvsGl1iDmwvOI8GunUgqjRMcEVtkDNuhHmxnecAHipNva71
TWXt+9jP6JPT/w4wjLgoH7+uGygaDQOZcTzEeZL3JdW6Lq0QT/f5kzlHbqWFfjnczrJOBdEagiQa
733GWo/02vkakiLNlrqEnCpRdrQMD23Tt26SlptgKNbXdRKcKRAs6pqKxivcC3zK3yjKdjQHWEdu
axF61hbjXokNmcmLNCKoWlAV2DdW3zrXaCS01QI2CxcNBZ6qHW0ds0SMX6osjhaZBBqpGTMEXqoX
WULHSWeYCwqEYBrUMSsrPC7AkLh15tyPhvPaz4CiZOFxLor368soVBA4dCjJbnC+cpfl87gEFXCE
Gq1/akm2QQ9A7WrGvO5rS5JUkMliW3pyk1dBl8/IKgBmQOzP2AJHWkx3ml17U2j+vK6WwB2Cdv2v
WtxpVlqD5E6C9VzmZN0FD5qGtMyX4x9kFdDwjOc2gEt4tnGvq7LsYsthSJ5Yt1eA8bjdYK4iSiXL
JnC7Z2K4ZYvDYSytALqYdvS7cCa/m/VbDTQ9YTutKcixvr50KKyyJi3EE6iznu/SvMxL16QzvJO+
mslRGxdvGWRvNYFvR7ETeAj8DzVx/n4HXY9q9wrQXp1qgeQycbvy2cwKtwjahzr+NGvJW0Nkeiiv
Oqy5CY39OqeUNnd9NFS4HoFMWIP8Y2Ul/V6tKSDNH9eXT+SXwJuMWx6hC5aQc+6FXcStwsbbl075
HYNOvaFf3q6LEBk3AjAdj3oEYhhMcr5DpR2pBmnhZudee+jH+dvYpZ5KZZQlQjHICiNxwOr6fKJi
mfWui23gSqx8gzYuN3V2Iwh8r+siMm5EYP8RwjbuxCdYRpwXTg1dVMVC4xngiDnGSAKTgY7ZutLQ
BgMq91EWXsqkcubQsoqTbTLVumSnzvvQxGTRwDeLBag8CQJIuIwoziD9jeo3+VOaP9EwC3q0g+nA
w0zEwhjEuD+YLUbFpIVsNIdQqRNBhFtKjCJzTHamgjxxNRqgX+13sKR4lQ1u1jxe3zeRmbPGR1RH
MEvugohDTUK1VsDq69EgfcirfNsXslknojMLSnAcWUaWgv6Jc31IaBbO3ECEFtSYjpQ0MxqCZ8ue
gvWka3Xklmle/bqulsgv4X1msq4soIsIF0Y3+qSoRQA/URjLGg2KL1GjbSNVW2dpt0X7qtfGsseB
0D5YkQTzQTC2jHcYUb1M4M5DIGPn9dqozC0laL2jpqSJQxRhYKeYW4Is/Mutpp2kZskGS4Pixq2q
La4uNyietaV0dWVXB080kYCChCYCi4fNG6y5jF9L5PjpzAzfWBRXa4xDuTiSPJzQRP6KuICuUy2m
sQkR6mD4GnbL7Fdp+lIkkjMskoMpjdgcZBdB7M6pEppgHSEZrmB0WwAqHNCfTj3a3qCg2hRP7ebr
RshGK+MVgnouXgjnW7WozhAtDeIKPSr3ATpbS2qXbmkBexroK7JkHyRNv8zqyUokJ0I57xF0uh60
JuwjMxzAHMIOpSWSepYuG0ApsnfkozE1A2Eu8lWcIaqhkpgmiwIpikwu4ivQuXX5vmqB4L2+jiID
BFIMnsNGpU7jGz1ao3GMidEsTUn+EeTzu5ESyVNOqAyolfHWwRWJ9TvfKtKhB44wLkyj+FmPsYc+
2k3bPF3XQ+SU8O5GqgUOCRQ7nBBaKvOC3AcwRooWGPs2UtT62GdLhVFZjUbm7dIt0eDjyR7fxHGs
yCiOReuIbn3c0mj1vYTcgZ2mpw5K8Thl2QiIUQaAlWr515UU+SckKFjuigGa+HJdgrbqjNZwg7XV
3udO9zhV2Vo1gvcBfKbeEiQYf4iGmUSVeKnLo40nJPwuVhfZmQseeVMfzbFCEOJVmuU6UYGB8KUf
dqZbFJIr8/J+hiQK9ATYY3DW+LANiRttmBzU1WKyL6xvtvaRmfss2peTLGV6aZXnkpjOJyFHlC52
WRiQtECf1lk5gLos5ef1DZMJ4WKoagn7KWPq9MpbBWKaoNxlwZePl4a+ZGSzGDwMTDicr4jpgFb3
EHWWtGp8Kxu2uZ2tdSX/uhggs3Hfg5oCjonHEKhmGim5hkS2npNPIA03dgCH26sySMnlQcJz568c
fiZljgJkV+l/yg8hpp20q6FJJaoIRWBCA7txEVDwvaAmQf+/UlnAJyg4NqUSApKYRLLQ7LIyBW8A
ZAoyjoypBWjvcwsjmmJOduqgfo/ZRP2ABpP+uUTpyFRu6uiesXQHegeSAYl2giMElApejsgMoxWE
cmKtuI2SIIbYOk2+L317F1ThulGVTVmPP9vIllQGBL6B0W5YbMQUJhnwdjHoYZIBN116AbjsBv17
UQXbaYzXszmurx8mkWInknjLmJSOLvUESXX3iGZ6xBmrUG83/bzG+Hn3uqxLTwtD/6vVBe/GrE1h
3kBWgj4r7cke14Z9m4xri7zFNl2pVNYRIPAUGqrdmJIFspTL6MnQ48TM2hRTuPTWnaOHicx+1kpe
+MIV/I8QS+UQU+CaVqvAYlppuu/kjJYcXaTdu6O+UkXGICo4ZdAGVOuwQqjE40fTHllQq4bDyJR9
nLBGkl/X90iwZCCMZyPqcGuzOOn8fAUzqixth2OsBihVYh7LN91CM6yz2P3quiSRKkjZWmi6Y8eK
rzGjYpUpGbFRyp4rlAx2ZicBQIp8BXptUZiHx0D3Ax++9I2apk2AQxsFzbAf7eXdSOiwb8sRo3x6
0BBl475sJrLRFWP0QlUfJIdLqCKaJlmdErc8D7BPcsOKSBqVnqWQozVOj0hDyg6VQAaY/EBwhtwS
Ekx8ir1GLi3rZgXYA0RiRfjSgDny+kYJTAISwO5PdOS9QeF0bhLgxarzag5BS0qc/UKtTdN+74vd
dSF/asTntQmUB4A0AF4VXu8yZs6MJSEOjtG0BhP+7ffJzz9bt/GpV7fuZv7RvD0y/E9xc0jvGjd7
fVKeo331zfZniboCL4UPAb+7gbapy8i6T+pC01Ooq5eJh4lKo2t303ZhRApN789B89hhFLqbKTLy
T+FOAjXGRCPq4MlgyrYrisGA4K5JJrcl00FfQgnUSSaDC9DCTKOZihFXXlNpbmvMt6Q0Pq7vpGj9
GC0rOkoQ2l5w16dJC+qkABtpTZjScDsU7zFG0o9oq/vU7PtYNqScwvp4uzkVx/5+EnImCYY99XFS
YprfJxnWqEAP1a6pfgz6wxRKruVL4AhqWMi463iTwEYxNudcWDpUyA02GYRtMc2PPqir0iMfiNkt
3/Dz3bBJf/y8vpqiw3cqkVMP7IhzNypQr17GW0LQ0xFHBxJMkherSAxKWuiCQDcJUnncyz9A2xtF
exu0oe1qDsZd3bT+pA2SXNBlvwwWEHSFOObo6kDNin3HyW51zphOmBhWgqc+OkxrNP2jv0H7Vh6M
H4krxfWx1AFvG6fSOGvHCOgAKB9IA9OVr2ytTbzRbpqb5RaJqAk9F9e3SnS2dAfrpOI+Qy2cW0Nn
VozJ0GpsFWDADjqapODYPy+1C4VORDCFT5bPRjcwHgcQoWtutuveibe4qgLsm6X56WHYL94nikJf
Bvlj0wxcLwQtCwjs+QyemtRBU1ototHmsUx+9DIczCX+kgnACwhMMnh04Q1+rlZgNiRophG8lbvk
jh6frZ/o4Lxd9irYOT2MK/E9PF2U2L++XyKbB36b0YsAoAh/xUnVzIjUel96aUtQjtHd2A7crJU8
8y9pqP4o91cMM5uTPZuL0I6aaoDPuMOo83FV/Cw9+owOhnRjH8tD82pt6xtnt0gcx5+MMW8rp+px
R83EBNqiyqEe2Xyb3MFf7orDCJ+11p9Aof+rOtQAvQ2h26GdIXHrN2W/6nsv+5x9DGTfyQChl00N
3DJwZ9FSEitULXxO167Mrf3UesON5Vcr8lSVfrueVo5vbOtDfJe+edLRLcKtBgoKJT8YGR4h53sQ
q3bXOgUMzKw/dJPgjfhSgkHuuj0xDbgFB8aKMdWgsRd1KW7BW8tOMLi2q7xojnx0CvtdeY8ssetM
qsRbiyQZYJKBOgCB4zl8rg6bhxiFaKgEcUryrvfFTR13jauZ2LpWVjsXeDWGCwDqioXqyKafyyp0
rQqiWC29qi/NPQ5x7QHuJ7t/ROYB7g30VqP8i7cNTx2RRHZo5eOMqOGFfrMPnW8DRBjcO7ELNCgm
0PjLnmhueUi2mMd1fd9EXvVMNndCaxR46r6GbOK1v/PX5pDd6zc5eBJhlw5SgJ5eu9WL+nZdrGhh
TzXmzKWpAfrJM0hNkkMM9scvj/5CjAKWbzB3wr0hWcJtXBJZejBG+H0bs79J/JoH+0AG4hAFRGdC
uAupSlMwLFcQotxYm+6gHeyb5cZZKb9af/bBFKreyCZUsruAP2VoWEZeBJkY1uh/bo92Ui56O8Me
MzXZGkW3TirqOtWwymt1RbPp6wEzm/GIOdiIyPG64nYJ7Pgj+DAxyNvKo02klsd6DFbXDUEQMLOR
rSADAEwPLw9uo+JkAi1oaZYewFmYb+Jl8c5oD+COrumM+yhxdUsShrGP5tfwVCK3a6k5DVNdGDD4
YFH2mIs77AfTfk316uW6ajJB3BWrlY3VtUy1dshXUdd5A8plTSy7yUX+kGEF0IENHB2CiHObmB11
jicHNoGBvRjMQD1tSn0tvqvLLxPY41CdSPqTcji5zJckG6s8Bcu7mdJtqxp+UixrNVIkZT/RuoHW
BkwWqAejwMOtWz6WU12jHuCZJLyzpuR7YoOxqzZfr2+PwPIA5ADlLnAj6EDh101NAq1SAge+fdSO
YYCXd0FuAoWsGtPa61nqza3+KwpLiee7JAVgF/FfufwqTtNg5XkP9ZJSexvVeAVyim2dA1xphzfw
Zisw1npVV63BBvVoxWRzXW2BuWBqtIVkA+gpdEzxPTeXqEElKGhBLpwGtVs670tguiT8PspazAW7
SHGlIZ8BwBGafrmDbWmglKRljGw4JkZjOvacfarZ83VdBLfImQzuKGdaVMdTEGG8DoqAU2wAjiN7
11y22rDtOtGDs0aQqkyq1kIP5akpXHJfftMf031+bN7mxDVA6vJjuUs2+bpZKzf26Bp3GM9M1tUG
I1+zFxl5pmxRucu6qRuwdYGUy5voPtN3I3Ku5On6mopF4HkK6kEGROPcST5qxehQ6OvM97T5Npnv
2fL+X4ngJ6i3KbWqsoEIK9vT4HEIH/L58boIoZUjtQpeCjCwAGR5buU9cOFTbGKh0ED9mGW9W/dq
DQT1fDOT5B9WjGWk0W+LIBEtQ+ey7AlQRSMvKi/UKj9o08ewRQdip71cV0lk7Ahq0BaN9g6kyTgx
3dhMDi3qyhvV8TDNyiZcfl+XIFg0ZHUQWzjIUYDRlHcNY9sTYHHw1NWqzF/mFESzDUGb0NTT+wll
/Yfr8i5NjagQpGqozAJxwdcZ9YC0QWQiflqK40ieFO04gAX6ugz2zee3PWQgq8oaleH2eC8fB5re
tyVCmKp/14ptjPbNsH+NEK31u+uShNr8lcT7dbtzykEdcDuWyVahbmp+n1PJgl1eWQTpFWBhkGLB
nDa+amATFd6usxC6pNt53FRIxEVvTbitx5si2trtx3WNRGt3Ko7Zy8l933SjsaDDAbHZOHmzutNz
zNwAcLgN70lSSzZKtHxIICHLDjIjEC9z5t2OJILlUyQklOwmqvPHeWw3QCJI6iKXp4iR2jHYMMYH
4L+cjbcG7QGhh2MIq9idu9rVh+31VRMpwnrj0WuK/xg802CrKc0Uj2nl9c0Pc360yo8xeb4uQqiE
jaQNA3Ci5sWtVbPYzmBZEFE5O936UDCy77oA0c7juOCXGecTYr7znc+MJAjHOqk83dlY1Qt1fvY9
OFJ3ejdIJF36HKKeSuJSvKBqVmiVsbtA0dzI2bXdnWlWbjturmsk2hXguQF5BT4YWTbuWosqpSVq
hCUL5m9tdZjTEuBnGS+jUAgbWo87h42O4JbNLhrMyFgy3J3TrTGgdVq9KTRZRCITwq1YE3RqWBgQ
gvpIpoE3UHnuI0neTmRg6DZChfPPaCeeOa2o0AGUxpDRNqTftUX8qqiz9g8HBdkVpKRA/g/YNrcl
pZMEfRvg3lQRuS0mkPXYFJQmvX/Y+f+IAcrp3JaHtLZ05MGhi/WuKj/S8Mb8+pMSRnwigjuPFmhD
+n6ECI3uAvKmmesqfr2uhfCcWDquZ2Q07AuIrDYPLY2KHPm16GWM3jtzn5d3RJaMFtoW+sxUNFbg
6PNdhpERVKOeQ5GxxfSIPF4tWfGUm18HI2K9TsRwFwudx7J0UogpxrdiuM9QUez739cXTGjCJzK4
s1jqXaIgX1KB1zreEnN8jSZZNkYmgjuJk6kPad9DhFre58l3x/zyQ/h8mbgD0phpiKQLfj9oqB8M
35MsXDuNJMcjNqz/bDkfjIMecWxrA0K03noKRwwuH9OgWrUDXWljL0EOS1aMv+TnWSHmouDIm70D
LP6hGj//q103yflhV2k+g86RLdlQrkp98p3evy5BckR4fHySDoZVE0gYmuNA1ybZExkcQCgCvYrA
ZSI7QXkELUahqGmG2TFeWkSuiQm5FIxLsZzRUyaHs99IG+PJHiAH057X/T6+LW/LF1QjtmBlB+VS
6qb3/dZ+/of1A00pyB3RNYtw73yHgiatU9WuEFpELzoIXPJfvWwGndCkT0QwKzyJW+1osdUlgF5t
+dpHT2RQ3TJ5yUxdcrMIUjk4oCeC2AKfCEJRoO3yGrqAvlfD0POP4gaT9Y6YJuk7m/D79YVju8G/
ZE6FcU6z1S2U6HS8/0Lqa8EPPe59BZjxdt5b1q6eZPH4JcciXman8jgHmnZTi45jyFPnbb5SvfjV
8EKwrA/7ZpvunBcFA9OGVbdXNvqmeYx9tPFfV5gJuKYwZ55K304WHDgspUlWZvQ6YkyriWdP04Cy
v5e4QfFZ+GuWnK8d7SpSJh3CFh3JsKr/3TrVZqwKGYiCRRtXlPqDBDoxGcW0B60GjsKboycMqaoy
DN0L/bw69iiWmcPWwHSXRfYIlijHA+cWbYrMyoJQOyvuK+KAyR754W7Z/lcbpnPOV8edW5gJxGiR
smuVyGvUI2k/xrx0C0f2RBFeJX/P3kVdfvlfP7Los6tU2WOm2A/X9ZEtG+dHSB9rUZnDJjDZIM+2
CLzdKv5y8ujslPF10zEbZxvEyJAR7+zutiyfc/rx36nBOY7Y6pZ+ZCLK4sY0jwFmkstOj8Q38cDJ
iQahlQwQQafudZmVRwxCcxUbU5uzeTXp0Q7Et+/XtZKJZH8/OUjhAqAmjSBy0I2XKGmeq3FZ2fa8
z4x4H5nxDa3C7XWR4nsF0TdmVKOjle8pLII+7/WO3ctK9dwTdRWr09qey2PcGf/ijhAAoHEBj9WL
ZqQIGLmqjnGU8oH4Vj2uWmt2NSmDpdDCT8RwJ9boaeMkMxZxMiY/RA1gUNJbvQ0fry+cAAYCK0eX
PdLJgMXhDXO+WXDjZWzkQAcE35TIZaz2uLKOzTZEhnGHC2QPzJ/2kexkEbpwx07kcvphQhhR6why
UUdxO6Sv0JaxQBbwi+51FYXu6EQSF9a05YDmkKCFi4Ul9i+JKjF34WV48vucL7J7LUiHGr/vkF9g
1RtaHdMB3T59CjRJVCO2ib97xf5+crDSMVHKnCE55v5TGX6jsa8td9cXi12mF5fgiTKcRwqKYtLi
AiLy8KiGGO6IcTyHsjhMZN+FvjlKNBJZAWperGcCY25Ng3MVjgqm6LTGq0Mn2c/E0NYAFaZutuRu
UsjKXqJ9Yvl5dIhjqArmgJyv3mw4i2IMkLVY1U2s0TXtAeagMVKZ2XensmTZIJk8TjdNKYpSZdmN
iaSbKPSBFvVB7IPxLY+xLCskk8XFSHndFDmJoBvFfUhvlP536DwCueLPVri6biHss3kLYRkIjHAA
JBMVxPNlbMdmSFWAKzyrvBmL14J4HbrVKWY2grxlsGv/ujgBWh6t4ifyOEfRT2aoOQ3khSCUsI2d
E4yu7jzP9G6qbqfqpcrB0W4bErGio3YqlXMaRpR1dqWzzVOOdNoMZeraUS+xfpkQznOMNFgs8F9V
HtoxU9UL9Vul+ofbihUlCAVvP2OdPd8tzCVLEdXitorieD/XuWtk5q0xaRK3wb70wihOxHBuwzSD
CM68gSbptC1jjA2hlSQ+F7oK1ikIZnnGMMKZuDaUwYghtNBEA5EodSftJZsxJXr9L/b2HzkXfTNF
oKHEOsEDGmHzbemeQ5ZrH2NX1Rt3QZdxhemtcYJ50I6MaES4iABkorzLBlrxfSEzErmR1rK9Sl4a
8KERiWriFfz7++zvJ9dHPThWWLL3vaY1WzQJ3zopaPesAuj0UnaPiGU5bNAGAHq6zu0Wjk84JCp0
UZGrdE0ze2/a2I+Isu1NIrnghccIleT/kWVwaWSghvSGGpA19LqfpoAel88hkZxViUI8bE3V896O
MwgxM8wy+2REs5EkBScAG8LVgX0f+SUAbMBNcL5BmBNM6ABQrjc/gH8jePCnH+XeStxgne+Kt3Az
7YvN7Kc7wIH3MiCsUL8T2ZybLZS2mynLYcxVg8MVAb0dGKmrKObdKL0aBTsGLjv0r2KWCCDpPI5o
nvoIf7JR+rVWxvAwKCsn+PX1cwzkNmhhAERlFA+c50tBDWXlFkBEBjgQjDnf6Fa1NgNQtzT2ds7J
gx4AGtg2Xl9GElclUg8oKYBtGUEC/nu+j9aijsWYAEeEya29XyZhitGwcbxVI2mmUOAz0GUFFDzA
B+iM43GApOiLOdDgoqyweulMcBTPyBNLllKkD6wSlYc/42z42sOwmK2V96jQ1QY5ZkiK0Gk4GlW9
tzU9OoRU7XcgTQ98Yx6HDYgBCh+AagB/e01dkRABXRyaiOhkbS9C3VHOM0CGgn51vuaeNhEIeXTo
nnXTuuvoKiX1+rrqYs3/imCn5sRl9qXeqJUFEUVEk02mph9JSSN/ZB2+/yIJVWO8KfHs449EkjdO
1bSI4OJ4tDe5kWEy1Ryj5ayPZUlYsVJ/RbF1PVGKWHGiNB1KiBWG2df62sBQvF7G6SeISNGR8VcI
+4gTIQsBY0ZUoSo2DtaR6DESQXtqz26ZYZCFIvGcgpgUESI4V/H2R4MLf9ajbmlINkGjPiqL1ay3
w7NRxhsaLiVo4tJ5UzZD8qI2fS4Jr0RaghuHovsKTa+gJT7XspvSuOgnjLAIdbt04waD5FvMaFxH
aHIA1XkHzpxlkqV0BK4aPYnoUUUchGEdfBd23GAafJNCW3vGvLbpsc/A1/RjqCS2L8qhn8rhe7CX
MjfM2GDHPqEo/1LTr5YBL5nh3spiPyXBm2aBLRj4zEFRnm19kOyqRE/+pdFU6tD1IfTE1KnCzafJ
TRgjWpcT0KzKJkIJhQEYAs4hDckdXlhuOqFqMoBAhEOh0nctTv0x/xYl/vVzLjJVRnb+v3K4exb1
6HZIdMihwegfC78sQs+p75V0TcnquiihShjFBKwuuC6B5D43zsWZmjI24VKAhD8U7UOhOruu2E//
cggY6RUjbMKJ54FcgVnlpsaKYoY6wHUF3Qb/bxCeT63iDmWLcWFZIkMoCHVDugqEoUgfXOA5+rZt
7HRCuFJ0GzgZPDlc6uxoJ6nzysRwb/jk/5H2Xctxw8q2X8Qq5vAKkpM0CqMsvbBsy2bOmV9/F3Tu
3uZAqEFZu/xmVU2zgUaj0WGttNDATQoxkw2yZ6dtN5irL0lTLj64Z79hGhZg8Ck7OuB72aa7Ws/Q
4UdbSAvnVpJcNf6Vtrt2fLStnASijAGNQZgXm7IWxlwCcqmrTpmguydJbTLMP3U8BWzlJU3e0v5P
0R1VEQ4g79ZBqgfXG512wkTNuTVWUTzICRUoKfCKmXmVzIYPqKzNvxu9rdLhIxmrCPDnczEBgKAi
yaBBAdCYiyH3gMXtadWPGf04lyXxVhAY3LRzETZvsJ1Ypam2yDhT94QjLNmxP8y3Q//Rm4fQui9w
4xXhx2WJ3CWkeBEYRKIcSkxc2ZVdmC0BlrDW0tPcVLeA/D8kWiuwQ17KBWf5v3LYxgN7iga9SLGG
Vjj6ctdczYb6U8u6pyoM/bgo97GdJiTM9AdbDp8v68jzjxS+Fk16AFT+UoQuR0maUpleOqFJ+vFR
zvfWcpeC1MUC4mzQf+OAr8UxxyCMtRhNvRCnmU+qvJ/Dygvb10ATtTrR32GP21oOEygsWpMNGu0L
TJfbRn8t/x2bUsVLA23OKEuodDTj3OwjDAT1s43fL2z1NMb5wzTqnhGLkn9cNUC/gGcV4ixgep6L
geQ8QUUPKQR9LzsRwaCT4J39CVH3ZaX+imAh7IpKzuUMQIaudVsCP+w47dPtfFe/6hvzwSQ/qj9g
2vVLv/UBTo5M4P6y+XEVBIoPJai1ANDBuA91KkNFpWE4hindTps9RxOEjFwDX0lgAoBmyDS7wQgs
EkhPtbXPM09dbOS/NTdrXlPNu6wP12WspDF5TLUD6hXwG/CsR5mlyH731q4WNcVw18wCAgeQ2NCh
znbZ131h2SHN0BZDBoZ5ABK5+iBiieEqgnk0mDjyI0g1nltePrbLYNCOrmnql62FtJKnAvbVl9RE
xCjEC+ptB9DncLII09j4GkMD4xzRK0SbK9807/AWAybFLxn8VvPr5e3hLR0FAUKPPZAMvmCYLGnY
JaBhwh0CkMbio0oE3vTy72ME7XzV5nqx88zG7yvxj6ZM0L/wdFkB3rb8VQD4POcCIlMv2yKBgNnc
OMmpyDxT//e+cKBb/WeNEDuci9DTWo7nFiKa8GZxvMkUHEiRCswRqYahiwMVv1+l5cas0s3cOSSv
km8EJkATQjyOxl08VulnrB7EcQvums/yU6NHJAz3uZ57uXQ1ZPeXd8TE77D+cy2H/n0lJ4s15Jt0
nHgZJ6T9E2aHPDDdPhX0IXMgM4A0stKHnqKVnFqd07kasWxj79zmTesXkeIFjfY4S9bVOMxu1w2+
leUd+q+qTZYlN009iT6Cd1TXH8HE55mctYVOyzT9Qbp1HuYTWLIISOAUizhbeR/sZq/wkyf7xRZc
UyLBzEU460arzqBjcKNRecEJu5GCZD/Pjl+Vyb4fitPlTRWIs5lzHNnV2Ou0tTGMr6fp53IfZscZ
2AnKw2U5XH/xd1PZ4awlbzMTkEo4zpG+U/LxSs9FBT2RCOY4m0oxL6WFlSurrS6HyBLK5LISXwnb
AG66sgqWYnRJnSUMqVUYt/lNdtttapJ5d8Vm6sgSEot2T7Y/h+umJoaIilBw+myq/dmp0EGMQEXj
dleH06LpJGr28vB8WUWuz1rtE+NM6sUYy7yFGGvUrkD3foW84il3rG/5EhuJNSCBgqqHsfKm7sq5
pu2alpoH+84OHFdvMhWwSXV9bIMhEyTOObaB1y+evwi80BLAZhIGO4i0sqHdB4vpjaXtFpklMA5O
+AURuokWAGTMUR0436CsHhMHWPew8EzZtna31QHwFncxYKBHf1KkJ4wmiXK7fLX+ymRdchfHiGqh
1qghj1YhZnm7bA4c9wCl0LerfbKzswn6wqyCeJJQG03qU9J7PQEkuJSjtVaEScGxOwztgbaJkpog
icXclejDNBeUgxDqtb46H6LyeZE+LuvCOUFnIpgTZE56aygxRJiOm5nHudURt+7jTOBRRZowdjB3
+pyMJfZEzvZz9a5pp34QFU7o8WCuYtDl4lGExyyYldmUR5ZLQ6umC/YdTcgDcdziB2bIjyr4rC+v
Ge8yBnoV0ivAHsWgKwvTnsammZWRghTcNcD77+ebGNB00h5RBqSJRgU46BrqWhrbKWuVTgVsARk5
lmO0TY7VMdrE1yD63ITbZWtsGyH7L+8AYfkAQU8hC7/W/vVRKgFwg0MbPJQxNuvfrz2kSv7z+19q
/qkKnk1Uq2AM0t0wHctG4Nf4+7MSwITJtrRYYzBQBU6LN98gjW1+NP68CV6id2kjeZfNgWfblPcA
rgq5bAxAn/s4YMSpA1j2kGzAGJkb1QC4N0s7RdSpi4A/BaLYGsGURVok0fbSGjRbw12RvEipoAzA
89grbdjMvJopsTXTbvfFMomUAgr2Kks2ffpeTsdqFnhSnqVRgAvUVyiwPXuQ0BLWoCENJXi9a0Nv
zpXOtxbbEFxCPB+HGxWtLBCCllXGHOYecZZD77len70J5yZKN5muk6Ud/X83Bdz9yApZQECGhZ+b
Qm42wEkNkLCpw+5gUbr1THuzFlHrAu8CwuOPTsVgzB6o4edi4iDUJInGI5H11A1A8GpedB0zthIx
go/LGolEqeeihkTPgIGI+BHWD2z+o16eeqkjWXhqpO1lUTzLW2vF3HamSZGjHYhKy7uhj4B9WRJA
HDYqogVQj3a5wI3zDtNaHjXOVfDYjOkwDx2eVOgcPIyW87tJup2mR6KOWP4S0loN+HjQLM0YRas4
pTQFOLQ2AEDU9LnSr6PijxLvnEgQpwokscm8EgRXpaVC0txJhz5M9/2Y+3qvn8wOcCq2JItyN7yT
BXP/j2osFENalUDipoMOXSaTRfsxojlbiq9T7N5l2+BVR3Hh/pXE2CH4LpJsUaCaM3avkaI3REa3
bJnOR6uafPRsoEsgPKTK4kZVf2Pp4Ke6/AVca6HI1RoqloDjoX9fWYudVIij6XjgOMtenAdeO2cf
kSzCxuSLQWKZcgLAVpij3QeBNI8SPGJpg9b3oU+2Cxoxv6EKjSkUCof9ZWoeNZbZSRf4QzUBUsxY
EcdK3G8wGiJ7iOBBsRSKvcyGY13kzGqkQ0pqGL/7zDmqduO1SXzIq0hwkrl2vxLFGMdSLkvZ9whi
O8yJkhoE6IYyHHq7uEks5dZWRFhdXLNfyWM8VYQr0tAlyLP6+hoQBDcgpSCZmnt9Itor3g25XkXG
SUVRo8+9TVdx3ncDHrkCl8H9fYcOUgNKBSjzjHOqpnHQ22LAW6ZS3LjdSpEImpp/dP+KYIMW5Fwz
dcywWvHsK5vQB5ZZ/CTfGYGf+dKxEtGucE/QShxzgpwIsMN1Bo1y47XXDu0yoTXE/8YJWslgDC4N
jEEfaqrSsh+jQ9bey6JSmWBjLMbGckM2QyOGGhY6JNRQJ6Oox5InAWwSlLQXNMmAATn3aBi2mZEY
ggTNAbGFH0wC0+KdStRO4csopjAgTc5/PwzbaVYpe4oVLySMLAKiKbdWOg/AQ7kQAV3lqrMSRz9n
5aD7pdNQzoe4eTt52stwpT9asuuUnnJl3+Wja90P/tMoE+mu7Ui7k67c8LYY/Pqn9vjPxgGFkb8B
OAG4o9n2qBrdIWk4wIUXQfPSRuVAlGj5lSyd6DXA0RhNiDoaC+DLKSbvucZSlM0FUIYhKK92CWpN
UVsKXgOcw3QmgjH0YOysQhohQiveJONkLfu6FLzWOM70TARj6KrkxFHeI5sS04qJ+lSkyLlK6JxP
//2WOBNEl3NlIItdl6G1QFCmNY9KK23sMsdwnjacyiFBlkiEBCtaO/r3lbw80JKuoHmoTPsYg49Q
vosnAYSjyAKYI2ZVXWLYdBiqWtRdboM51VEF9SCRFuyxivVyykJokUzaVdFHrpS0V0B/EmyOyAqY
0oI2Ls7/zQFU6bvdbaZGJbEWEkMRdYTxlwxwpYCzw+uJvfDmQo6DpYXrBgeJV06uuZTe5fP/ObnP
JKJgaP8VwV54GSB2iomGB8ZG243u7OvuRIor6elGvh3fwqPmqo8N0a6rbeCnDUl/5n9SUY5KoCb7
jF8ce1BimnhNR0yhBDGa+QSFPP6O/dWSdQ2p1kVFCQnI+5JWO4WO48rNqQjuLy/np7+8tJyMgxgq
CxGjBUF1Rgyv2eQ3fUi029kvNvLW8HrXPFlX084+LQScxXfzr/AudK1t6b3F6OFPvJrMm7kkbUys
Q+yJWhj45+PvMtCNWJ3ywJhBAO3g67TBIXKDetiwFdIbiIQwriSsIsMpcwgJyxD83A0AMVwT9HWX
V1pkM4w3MdrR1LMFUhTzHsTTpFZ+XBbAiQjODgbjS6piQe88jWlU2zPjl6Z47xSd5P1rl/y6LEmk
CuNOkDMYQlmHKo3zo+p+FKl/+fdFG8LETkoN2DFjwu93TvQDL7adnBcvXWVsLovhpETWC8YWItPc
qbOemn7baESyN7p8PSqSq9fbQj3UoqYPXqb5TBwTUMSNOeW9CV8/hb69j325IsquuIqRRyC66ta3
0uNkoAfUu6wld7MAUI0mHwNN3eysmbzEVVerNMhoas+s+n2ix4L9uiziS8rZ1MPEinuqmfbHbEpi
AvL+shJci/ivEkgFn/uBqbRrGcDDsIj4qexv4/HKHgTdc9zjsxLBeNzMbEYpUGEN0/CiBAFBB4iN
8qrjPFiiTha+NuhkxkwJcgRs3a40U9AhNCNCSwxEDaBdVnEZT9rL5TXj78pfKazDCSgCrwZ/UNh7
xzp1tSA84j09gUX/VwDjcIIBpBL5CDXkad7NGbC0Q2Iip92MRI581XoEbGRne5MIAlOkGON+YmQ+
rKiDYlXwY5puHdH7k+sXVnqx7ifrk1aiegXdU1O9ttKdbR7VZdNnLaaF9O/EZn+lOUw7hGSDuCoC
f7k71o2rSg+l8iChyGFbglCTG1Gs5DBHyG7iFNl7anQKMPAGr5neHTUHIYdoVlxg3Q5zkJwasQqS
/yh6NhYxa9JaEYSJnmfc4wpAd/SWAxIX2V/GI8hBbIQ075FU11O8caZfsXLUndPSny4fI646K0HM
MZJ1ydbmGa4nKx9j2R/Go90ItoZr0CsRzEGSkjqsKvoOtJfrqEOb0/+oAnNgmtFBhoJGUSrmV+U0
9BZ5Fw+/L68T175WSjCnphvaogDfAuKb0fAKLXedxBtnv18Ebk0gh721lbmSZpvuRxTdV8GmgA0X
8SGOBe1Ygj1hn/9jYnZ9QbOe8/AUm5iY7wWbrtJz8CXy/rtgNnNOAIJfZ5+JYkshzg4PCeP2Xb0D
Oc+dclN7yYu8b72sI7rXHp/CjhQ1qa/+nVaekiL89xSx3UVjjw74hUZyidzBMZDWSPymPFbGldgv
8Frxz4TRJV8F8/UMmuOS5vXs0SbLoniysnjqUO5btH+lYboxndiv63yTA8X9snEKF5txF1FQFkry
mcTeKEdlE6Rk2aj++Cd3k9Ez98u2PAZXjV88y5tT+LM9PF+WL3AiNuNEuk4xs893sVX0N61RZWSJ
DHRUAc7tfxPEuBJVD+usphsKzoQy+ANi+1F//99EMN5k0mMn6egbHwjUQ30ouvvI9i+LEB0+xpco
Afp2xgpnvDG3ZXuLeWDBMn0CpFw4fOytO2tWVTr0NZYcW7fcKvcxaKOmOzQWNIsXXs8b23CrF3UT
3Ccv5otMxp1607uO96Rt0eoqyicIzIOtS2mtPaWmBH2X8rZSnoLgsPRv31lSTNrQujZeA4xhWMmg
5CjjIF8cYgLL2kaJwJ/x9+yvAMYs+nQMx8GGgH4Y34NUG0lhFwK7oB/5ZdfQBQJMR0DUI8nEeJAG
LGa5htCibVG21k8z2KO1aR8lGODwLq8XP7pFT4OOXnbM97PDV7lZtPmUz0hl3bfPbUYKVHCOGG4E
kt6dfvO99MBKHHMbzLJjZ4oF1ST5jz4fKlnU7sZDxwLx01+FmEwPwBoKeyyhkIRszuzL1/FBK73s
pXrHePs+2SaH9M5wRdU8rmmvpDJOfzK6oo4rSO2Tw9Lul/zKdLaCraIh8hezMIGMjCw9sN2/vKf0
bIo6Cb1pXf2opL5qv7TWVRtu++ExLG7n9rX/dx5R2tf5VyLjz5telVJNglZZnWvHSLPqY5FVIqBv
7pFaSWHObNE2dZ8s0CsdrJvclK6BKS9whNztWYlgTm1a91lotxARq9ejfrfUd6Fo7pTXMHa2WIw3
l4vEKAsHMrJy2pnRzVBuUmkL2Gc7vurHhzy4GlDiiz21+U59xaLjp0DJQtWIWb/M1KfCMFC0qsFy
NoPq9XoRwWNwPdJKBLN+OeAsugmMHK5chCTPf9qdQibnPpg3QyLQhhv4rkQxy9hEcWCkAbSZlOci
fhvm9zLfh/nm8mHi2hyo2oCGpaP8xaICT22AxmW6WXE4uqrxM5W+c0+sBDAr1ttJPEYWBHT2z9R+
GiuB46bLwDoDpHEAaEzvIjRhnN8RwBqQIjuEI02XPNkC4mv26kVNQS8ytodIb+OrXIoaf7Dmt25S
K4Ev4p0ntF/a6LvDeIzBYphUatSkeTkhd2C+WtZJSl6aUhDL8kSAbA6AFKBXwmQpYwedmc22FWoI
8fTF65tmX4+WFyBL+s+GgMZBjKOj1oIUFVsibwHaL8UgrHU7KUfGf5RyF31WqWC3OMqcSaHmuHoT
LHI+ZYUJKVNQ37VJeZ1I40ky5W8og20BFBGmIUE0wRiFOSxtok5W5uZxv5Gt6SVrDEFYzLtfTVXT
ZSCsoHP9CxmQMy9GHk82VMmOpgU8GS+WlVPmPCzT72p5D8L3SvUN7Q25EPT6PfTtWxb5tSko+PIW
FIx9mPiE9cEI6d9XC2rFZm7okZS5A0CrtkUbNqCimeX5T9oahiB1xZWFViraJwnqLRbnZRjUuh3q
CE99IIdjbrLw0CCu+4nZCk4Vx/WZn6hvwETB6n7GaiulAsBrZpKc525af4xqfFDKH2oXEF3EeMLx
HWdymCAs0wzwd+iQY5kByaOd1tJRbZIMFonLm0q7STv/8injWw0FtPv/qrGWGYRJ2U4AkhnzlKJx
BYMD7Nx8+jE5UngbxVZRY1DKUeWNMYwOqo2VHqIMllQmsqxDbOHLnDK2XWvQQuNObsrG8IIpbUpf
USKRjfOqhRhZxSlCYyxwD9j67jIng6H1Ye5qG0l3g73iARiKTP4vxQvRftSfQl87ABlHyoiKdTsk
e9De+vluAJXydIWi4rYnvf+gHuuHwhUlHnm7t/o4tjJcgQU4RPYxdxdMJdbaQ+/s8ZGytAF75Whd
Z99Az10vBlsFHkMcDIkuRhI1ikqiajCfpQawtr2a5bHgrPHKR2fSGNuscrSM51Q789REvnKl+rY3
AM+ZlJt5U9wEvuz9uWybnFDgTCJjmlZrm0mcUont/WJslf7+8u/zxuPPBDDOXzdKs2pHCLAeXkEC
skcW6F11o9uj4t4tuzt6BIl+jDeaHwqiHOFqMm7SWJymRStj7vZ/rMfldbj9CWjgrU2Mw12+ndxU
lHDgryXtxMfch26xHkxt9SANerhKzU6IUdwplWAxadjEhD3oAjXRuGarwEL5nCNcuciki3IpbeD3
W8rpaOx16UPWf1Xyu2w8mZkItp+Xy4M4xwFMAx3W+pI4nNqsjahtyKPqJVr8YoWSV9j1tkPzylDX
MfIMA6Dpkk0xxPvLdsN7mlM0DY3ShBqmwd5xaSZ3SqNBON5H4UZLzAdFQw1gDDATsFRO50epVW+c
1Jxem3p4yME54iszYGgufwfv+lt/Br21Vks+SNk8JfT6k4cfY5QQOfjRRR/fkKGh2Y2i08rgsTuX
UQBkJmrTJHcxNKtcR41lb6TSCCU3aKVO1EzKP5DA+HPAkAtCEBaYQDViA7hwkKZmnm6Q9EfoB9sm
JshJm4/dlfQeD8SSr0GQ8FA1HkCEIlegL/ecrL6A8XJRsDR9UdEvSEzStjWRgufLK8q9JUBiixYC
E8GEwzwK+zFL47ZOczdMLYze2NVOrut9MOfPWP3HKB9vimzZG+rrZbEK94Cu5NK/r6xFUZIozHXI
tUIverQrkkQk+zP7tX+rSuRl9MIHZSbt3tkPIxEl56gpfvEOmI6g8FkW7UU+Fz6EbT7oBgKbTv+w
7WccIFjrKRTiCInk0O1dKVlMaV44Gg2gnNSzWgVoRcF+MaqD4Yjq9dzTR7vf8cQG3jarkhTOA1gk
ETjhkTSRDlRSLoDxElIFUys46DyjBIQU2PyQBzQc9ljEIRAAO7nIwZCUktH+YczfiG91XaZzrxj9
k9nxB5TNLL2WKngSMK2UB2P+Y4NQXJN+C2yQ2jZrBms5jMfKa8lwFgdy5vTQ69da5TnSNqh+hBkY
NDba8isO9ob0WqtuNvZEbb0g3tbGfhDy8SnU4L5+iUUBIimyInsKU3DLqbOFL8nQ/SIvj1X9YKV3
ZnNrVgf0wSLv3/e+Mj1Gw1b5zssWQxP/RzwHamLqIVZGqgS51GhKi7t/mAYCbl+MgSDYFjzEeEdB
R/e3CVpW9Hiwc8x2XETOmPaInqyboPi9jI479VhYbRZZJ1cSJkF0jMRpJmBoz/WxnCCMGhOSWj/z
yp2+RSy1UbzsOKhk2Bmb15EoG+s2Js6NRFpkRUlBSvct8jU3d4GPe6X46b64sTGlTnbd64yIa3he
tgE5gWj2OvKfL1sh7zQZsHXd0ZHBR3b9/HP7tG0nQx+xMPLeSSMy9gIz5wsAdhSleweQFLMebWyX
PUgtkK9I5RxTlsYBfT2C3eXKwGTlJ74dhYA7V2JMszLM6NTc2BZOTGIYPyC+5t6y/MurxXNzGFGH
/aDLQcO/c0E5wNcWs4egKjku+m0tXU8iETz7WYtgbiatMDC8ZkBEov6RgqMjHdD67A6LqMrFlQMw
NKSUsGz4d66KNUY1wMggp51gWE54HcaJm8ojCJpFHEEiUUwYUdYa0FMBkeo2UU/a0rOQBWkMnTSV
IBnHDYSNlVKMITS1FUn9CEmL87aEFpmj02C/R/UD/gA3S+R6n5aiZntu1mAtlZrnyoXJSxs05Uyt
Itq2GMTS/FE+jKmX12AE94BtsSnzo1lhjq95ncf9EL5K9U7Jfl62zc9UI+vF159BjXf1GWkSxmEy
Qfn0uaWF0+Zn7SEEd3/321Ql0j46GneRb/v9zryZBelw7glEfho0OZYBgA3GmmJU5wYQsedubiMB
lZ860GJfVo939BAHA4vdwNQeEHHPtRvxuB+LMsavt/XGkOJd6EgbK1IFYngBKbiCARKCkURa1TwX
ExrmgCw13NVgTn3rL/kk/ZGGpkeUraez6clmnXeuPk4fGR4BlhtKkmUJ3BnXjMFdDXeJaSU4G+Yj
tBQwyjnAT1EcBHkOQDd+TqZngG1+IxVEE7Ra8hYWvMKgN6LYUciVn2vsYFSk19IBUaK+c7T3WiE2
ILb/ffPWMphzGdk55vAxnA5ES5KquwRH0RalC3ldJSiT/FWEOYaoURdREkKRuEGayyJDR3IyvL2W
25ygF/Kj3FoWGuvdzJWOi3swPuadiK2Cu5ZAjbVQyKJmymwcEOpKRDr4BN2aPtCmmFd+3seCmo1I
CHW3q3Me5tKE5wOE1CPosisAU+9zQDEQPGjkzeV944Wo1kof5tAFZWpJYYHoIHtsyxuzu52Wazm5
FRGi8S6ItRjmzqumTNPtBeYhObcpYFkctHrEwND5Tk4SmAWgjVDB86GzY3r6MBVqOEy4iF7z0rUj
sDcmh+B+Dsk3Cu2AypThEFWEgl8o6KtBVWZVhqQ03VF8dxXty4K94ZrBXxGfTmRlBtaoLEtbY29m
MF4Ob+1yU4lic954z1oNNlGmBL3UwNdRR9T6LUGOA0/lvicA3S8Tf7gCs9ZWv4291iL2zXgKXGdv
bdFsIg0YNhL4EN4VAzh0YI+YlHeBZVmqMF82xKaSu4X225gKokwCt8vLCXyW2GTcYsioM05qmJXe
qFQTe6a+zcZ2AVxCjoBFrUIkrJ8AEyNQiHe41vIYfzVGBTheDciTRgN4p8cubEg3XIXKQy4ad+CI
soHegxlNTQbxNns9DwARCJbcyd0SnEaDnBEn/905GemchyEWDEt9ZsGYOATCkM1BjGzoeG6d+yfA
4od93AQwTFd3h4cRYy85mWsyPsdX3V7b5IfFLe4hfcpIfefsnW1fEMczSeLrrStKtvCSy+vPMZmW
brMM0qKRoHtxtLemWzyGfnod7Ih0HV1ph/hBvr/sM4UCmVgIlHo1sPqgf2wSjJYQ2wtP3Q4DWQ/T
c+Bm+2r7IZBILfPCipvq+YovIwYwhxQSR4xkEImkLobBNneAEj8UIPoVlYl5mcmzJWVOStSPo53X
kNd53VE7LoMLZmcCxs9bVHh+lDcheTEb7wZbjFFoVO1EfEPCJWaOThE1pdmWnx/QXrfqBjZmbn6F
hxfUuQKLIKHWExEVxOeL6HyVAYKFLCXw6B24IDYqow3uhTUAAQRuAnsbeGmpgrwg3BnxvY1c12i8
VkgaOmHkgm8unXNSD7tKLk9OWLug3zTl57AuSdgXvtRk3qQJLoSvtyj9PnSPm/Bfhso6SK22q6AA
NbFrYA47kMEv5eazCeCQfy6fgErEBNsTIhwZcHdsBq51pMVsIzNzlTptN+VoDeA2sEQ1ti/+nkpx
DFrexC36xWcBQakyi5hW8Gs73SdT+pECuXx3+eh8CfchxFJNFeRfQKxC+uv85AxaFwDTEa8Ks9Dd
vteuMwl5v3o/ojBUaJlXyTukG93LQr9sFIRSoGGUztHLobDdn0UnaRnSv3ilmr8T5bGtChJFIYkK
UbzzJUSAIMBVIu2FCWDVYjGnjMSczRhjQe7SmQ9WGN42WvUYt6JhFs5OIYtAgWKoONDwnC9i0dWz
pkvIyCpm+JbZ+ilbZMGS8USohgIMB3rzf0lTKa28WCqOlBsnneFmctG4ci96pXD2BSlCVLBQW9AQ
ujGOu4nBHQoYKugBiB8Ls0Vm9mPJdmbW+P9sAOjhAcS/QmH1UIE8X7AGfSnA99dz16hOZn4/ocl+
uevyn5elcHYf+WtaZ0DTnY6jdC5lNvA8iEsDj65gvpuj0m0D5yodR8HTnysGrU9I8eGQIo97LkaS
bHTzmBATo6XFklt4Pd0vwXH979pQHHoHGJEYZWdPaiDlfZANeeHmSUDs+rcUAnYc+CqXpfDsDCSl
MDAMZ4EogzGBZTLSZJ4hpdJrd076G/RO339HBF6I6NFRQe7ArJdayk2kG0Xh1nO4R8UdEDFD9euy
DJ4l01Es5GLwqgd6y/meGFZuy0sAvBmz/GVPp8p6K9GFoUPWZTm85cKGyLAuWDOyP+dyQr1ZFNVo
CmCP9MdRAdtTJurJ4ZnXWgTzNsTkDwCPYoiobGmzxM0xMfSP0DH+NQuCRAuCcbzZaEkOtfRzTZw5
AIpADzFmdx8XPxcnAI/OP4/JnQnBpXMuJItavTYGCJFA7FFV+0oxNhnGmcb4fhJNNHHX7b8KoZh1
LgusZmFUBZAVtdEG0xX7VC9RU8i9yxbAsTTwoSgGELwA/giA3XMxxRTEGAXGjD5ckBtisDDuRhJo
z4EI/4Ojz5kgaoqr564ZS5GizRA0lFF5b/S0OFbl05WeqfPmsk5fHoIIblHeR9ugYQE0iO2kmy0p
GwYNTkA3q8chUF0na2ZiAFVBd4JjIAeYqRaBgvDUA9MYUkYIC+wvCdSsAOpyFfWFmzYdQWmKzFkC
UpLflzXjSYHZUf4aei2whZJYG0YkcOEXVGnArJD9J87Mg1OKKLg5bgFQsQisZLQuI5HKGAXGTYKi
SaHMVM+uptwDrMi/rIhIAmMNiZ2WjhkNUKSdt9mIniTHFlgBJzQ8U4Ku5crg7M6QAyWHEuqkelmU
uC1IbsfIn4DpVthXU3MP6u9/96cOZhlwnMA5h8uB8UKdHIfypEAtAF88ao7lG+H4745uLYKd2Jyk
wOiVDCIywyRLYPwsleTR6QNBMoV6/rPHEs7Q5xVKiwFocWA0aaUhCht7KVDGivwkr0kZ3S3z+yhZ
BEy837EGHbVrE+kGXWftrdZKfYkH6AQomlPQNsdyEaEyck/OSgRjcEPsBGZvQ4Rph24RAugKuOiS
NW0v2zXP9aiGAYgrcHwipmaWLXeCGLh+GKTKzGyDgQCM8N+VbeLX0uDlpt+IkjVcI3fAcGvixeiA
avDcyMsY/52XYPcMpuA+c35Z+eJp3UeeXAG4XKaMYXknUJFnGeD8BCUJjU9UdpQrzoax6Oa5cOPg
rjXvovhN0d7l+blXRB1UXEmUnBra2WAxYk4wclRzX8YKeluH4MawK09rUvQYmRsN7bp63gkSX7y9
A1sqYCaxlBZYTc/XMlvGohh1HSYiD0FDHK0y9ukQKIfKGZod6LFr12h0BSWI6vWy1XwtGOG0oQEP
ASutTINA6Vw06t/2WGvYRhXdPWinQGPYFN46kn4VpuVVEc77Kehv60reLlUocCi8VUYHMl6XBk4e
jPdcNohomyqKEM/qcuEp4UKKRjsqw1vcHnXNvawo7xRaBiYHcCs7OoLbc1mVJXVoz8lARtuMwdZa
khKIe/J4U2qZ6V0WxbthUCtwENI4ALtmT6Lj5GGROlArdeLbsUpehj55uizia+skft+CBMyPoNj4
pXUydypj1mk8KKfFJl6sw9Q7L06THQwj3WVmtW/y56pqbvHs8rI5MfeX5fNiN7AQYRnRf2OgdHy+
mrBXWcpnmqhUT0oARLoZ6OHda7eIrjXetoFdSbPorQaoVGpCq6u0KIbAkpsQR774nRTvVgyg+kFw
4XCVWcmgp3Mlo016I5pKZG/65TZse9JYAfCUt04xCwyDqwzcs4NrjWbA6N9XgsAN2Yc2kvdu3IOO
CvUXCWxhpvzPSCSwDWB4/1cM1XclJmq1tAosrJlioWMgI6lsus2008bvrBtePSYeiioiA2ZvQnOk
sKtxgSbBQxBdW7FDJGWb4sa+bGzcZVvJYfbHlFonC9IE+kRg0VmuJG2zSInAP/B8Ebzgf5VhXHCe
YmTE7qBM0GwctXQNlIIxyNhE91G0+5/0Ybnh5bZN+0aCGbSAvi/SxxHs80H6r6VeagR/9WHvys4s
kIs2oI/pPBT9XVq9lSJQN56fA4Y7BpQMPHlQtjm3Mz3MhiTO8a6KA3mfDObenutvmBhFR3VAZoln
B+u10Sfdpb2JrW8N1D8adOIsnUupjZWny3vymWlko861JKrs6tB0Sp30kgNJFoi3UpIpi7Ggjjw2
qf//SLuy3rh1ZvmLCEjURr1KmsVjO96SOM6LkJOF2kVRu379LeXhywxNjJBc4OC8BHAPqWaz2V1V
bQCjA3ESXvnVzp1mF42JmHTp3vRL883pxrEJgfw255DHwAl+9HjTvi3oCKY3sezabg/iXX1LUed+
aIxhOjalgSjWO9Na+OqhyBo0CVDFQcxY9lYnbC7u58mek5A7ZpM8AmTlD/e+3RVlhOd0cmNjvLof
eW7T8J1PRXk71ZOJaXD1sACtALqqRXhU8o5AHN6uqyKYS0wfCgx3klNkkMT/7PUpey0lq/yosJbu
JW3A3jtI1rDl0CFNGIN07DEimvrpMu0dwcoxYi034l1TOyIO6t5zf3rG5Ls/RuY1v4opXZrj0CGP
2ZdOn6N3t8TzSzx1sQhi2xf3aVvVL3nrcojydShh7yzRTl8SC3CEgKYZ25I31oX086+pRNoeCHj8
2fXJT1G8Eh/G9HEAzkEmP6+7jS40oW2yDmbAmxizTi69xh+F6Ym1IkesH7SrAgbhiXH6fxpR4vlM
K2myGEUFN48DQZskGBLxJP0tQRDtpqHRC+wBIJ04cpeLSfNBOj6A3wCXL0d89GgChng0zFcjZhs3
oS7a+n9MqQgExqGnXa/FUj+1A6d7KQo3dJb7Mt7307S7/o3eY5QxhAjFhJUpsCaZKq6WcR/hVjb4
SHkd9M03nv/ndk1gY3Dy/CyXCj36E2C3gedFSXewKvLX99elfXq5r42LODly2B+SIkqMLspaGdli
i8byPhzDDMii4AasIxTUZUJsTMwO7xAroZ2AUUIn29ySinvv7jCBdB19TBe9NbUrFI+DK4qlrsBk
NK2nkuZjSETqnlAK25oXo8lwV1suVmLiVQIi+OWuxSY4AWaODLdsPqf+zzwBqSIfAscISv614W/E
fjbqB2n+fbZxaVe5CFw8omfXwtfyPH7MTPdLl/R77PZfJwEws1a+UdgFy1d9Pk9NWsnKanGoqzTo
uYymegkZJjNcd37tFwMFCHuIhg4KRJe7WDZ5D+9fnaL8Kds8BMojqrb4CFrPOzOiOLhM8lb6LtZS
LjdkgALPFjBiy4DiC6lY4mQusQrLfHRKEO/o1oyOrX1Svrr0eQ8gI5bAIYPfztXnanbCzFm+Xv8c
awi9zDLWr/7nc6w/4yzLoKnsQUDBQrrxthu+ZCAFL9MNcdOwKF4EFQGoHRse8D6qA6WNdxpILxgt
h2FVlyYd0tC0ZChGtmkXleV31npRTe6zLRat7hud2VFZu0kuUz9Zy9AmB2DFth7KdGtw8JYJ1Zmn
YrB7AyaacjxYIj+1dAuGqamHYLsgMQL+Babt4mq/3K6xGUVqrNW6AYv5ZNql8wOr9mbQvUZjPqRJ
U1u7AvMgSCCyyf7ae/Zwmy1ZPP/DrXH+Q5RDNfZiKdBNQBemqJ5cUn6DDnvUo3x43SM3F6ycLbOC
aswcY1Mr5C5m+9HE7IGiuzO8p6TLcV2equpuWnbXrWq/JPTPUeBfoWVqcOcizUVCUaxMUxbvs8Zw
TngbbwkD663geYqSGmVI0S6/5QCPN1ITVoyRnFidfcj6LY3R94kMRKwwLAs+42MgpVoIyZuqpKWB
YnUJyBb1DmWRAd94NwD17dJP1zdNF6OwYUB1o2SHNEb5UoT4xiwmFCXBEN4nZbu3s3GXTv3+uhnt
klBcXQF/sKSCgSbfjmWTUtTfs6/pfA+Md0jKl2o8Jd1GNNQu6MyS8rD3s7o3rAKWOvpzSkXgLk1Y
bQmmrX9EDbm495AA+khZQOW/dAKySMzjXZdDRtwcLbAZfdeefKs+8BZQUNd47Dx+uL6FuoXBJIo8
wOqsrnFpM00dNrZgFIWy8/co/h9KAIN4KnbXzehC+6ogg1YZA7dB/VILy32Rro3aSjKKq33xDqRG
3SKeAHBJPDy5rtvTLQv4MKhTAcCFFs3672e3Vw++gmEtRR1mA2JF2dgpUlkKhYqa/PoHS4BuQeVl
Hd6uqsKSCrOSfDybIeKM0e27ac6HKagxw3Y6gTkn7Y2N1F3LHmQwDAMSU5jxqgR91vNCVLmH3slo
BospDyOmIUIy2GKPwn5w3QN3tnqEulMGNSt8PIidQTNE2Uu3EybQb24VMu9LMj6y0ohk+2F0AOva
aqhpQzzSTDxQHehngVx4+d04NDnpUqYoalk/En4jx9t+eOrANWo/0OZROkYo8Kj8+y/I0JC24S9A
RanByhummPgJgW8uHxihNz15EmW78d10m4gmDbTwbFzCWN7lwiyWdF1eYGG2/7rIJ6d5lROkvouX
VST3r9eDA41n1RpK0GRTjjRtalHOXVOHc+9k31xvBPq65hV96MBd2nqDaPwRYcPGyEcfUu+A4Vyu
yxs70pICxjwIyqIV4nskqAWqCz8TOoSjpKHMt6ZEr3ulxEkTqSmaXuCWr8fu0mbNejuuuqEOKXgH
8a/a/2SRLVVT7br+ZwPd2ksbbEI5um1go7eMR0r7oCBmGI/ufRbT07yQt8LpfmTj8NcCfMAs/Fkb
7rVLu7IpHKvzYDf3oMzP3RMztgTkdO9VdGJ+j4paZwWrcJamsPJ+wew7zKSjebmbWTvzEK+8FJEk
4+4Xc5j5M5TArGrfumzqdyQ3zXEPnazyhkJxg7z+vcNaFjr9IBPZ6PAph96dhnqqLRud7aze+3IK
MIs5qj25cS40dxDouXi/0lWy593Ev8Et89nDiKwQVb3DSL94jRVMi4fZG1+ur0drCDixVRcFXqo+
mFMrYX7VO8h+PGPvotTpkNtcOoEcrI2oorOE+tcqF4qz/g4v6NZZkVOO0JxmI2SFeVT7J8EeIIpy
fUWa9BSgR1BGYAI9f5WX2BRp3nUGap8VhssF0AfB8AB7i+vzXrURvm+jwYoGl4WrTU2Cq8G1yeTm
dSj8b3O3Xwl0ZvFUN3bA5A2pP7n9rdU/yfje+OvRZoplJb3LV6zK3CBdSOs5EM4BXh6K7sFgKPcd
r2+l7ooDGnoFXnorQ0sFlmc2RDlmowY1a2pPYEKLYBq6qG6aoGP01iTNjrQylHN6MzrN23XjmgwT
toFfxnWO0unvL3CWFmFihtM3U1VjjEr8QkAokEsC4Ne4y033+5C3N6SoousmNRcfJGBXXjyKzmA2
KYebTLOVxBzLda30ZYFeZd8OPAQp9WaIi53bxBtIXV3gXqlvuPqQrgCAcRlA0x61I7/Fkcj5lzkR
UWFWYGc8NMPBs3441SHLNhAR2g/qYjz9qmCDbFPlHVkQFPS5geNetUeOmlKT3RTpc5n+iCkNLPdE
6zrozP31bdXdgYByQh7kd2NbRVcDI8qbhOGemKw0ecpykX1IrU5A3sCkG50trSlgWGwPsHGUp5Ur
ybRkVaS0q8PSsNHMmR/SCQIaJt8Y7qExAwAnenTQhgdCVSUlrxJwk6gNpOwG25mk3BVJGY0ABlzf
ON3th2wdgAfYQDnzN9H97AywtM/Qv0LCPvt9xMd0Z3bfuZuFiUEilOZ3OSYWt9BWSloMNcr+HiWw
vhX+WF+Py5l13ktnEutzgWB6Zjo0YTMkUR+Xf38xwAzunnVsNfxy3ewzMwTKkOj54aDPDK9VNMQe
gSr9YDveXULdjctBcwkBFE8RUVC4w8FTTviC6QumWWJJnvepHe67GeMYk2ey/D0uZmXIoMYOBVJM
gVFfWj0r4xbHDMGLiS5I3cqCMs54X8Rb+DTdRbSC05DXQrgIhTVlRWwqwaElsOTlWSiLo5neDRMN
jPHWcg4YlT1STAo+0ORjM/79sV4zdmjy4BVkY+j45XfrLX9KyAzLDmuDifJ9ntz6xVa1SXvU/lhx
lOTWbfIUHK81JrMYsl6fJVrWNqRKr580nRW89rGNKDatyrSXa4mBWR7RNK7DzoIiRZtaULX0712/
+XjdjvZEI2pQcGfAOULJ+tLQHOOKmW2zBkFrCMDMDLzlmPdGYOUnp731yhcyvJY2mteb4lOavAgF
mz+Wlcrn4M9Z1uXAYBjtDPEifjCluRF9dacLL1MfOlDwx3dzqLxYQKAzZthFMuyQPofMHSKXk4Au
cuMg624yYH1WpBaofyuS4XIjnd7GHNxuhl9IIzvEhlcFZM7NZ3scSJTIyf08FACIJ3zOge5vIZ9Y
l1vII839je+I/zA7DEQotU9dzqY3ZD0+JgCbTlAU/WGEbjeG5UXMrg4++CRB7TdH3ncb7qp1I8ex
PEiroJmH583l6j17EgxvToTmeQ7H7NTnX8DC8ayoGayPs2c82Iv/aTDn+yXdsq3zI3xaKP8jj0eG
poTrFt6b5gvuPpdbePa5bX9I2byFJ9cdSMSzVbR+JWb93oCzS8H0WkyfW999mU2PzEyOGcbJWwPb
cCOdGfQK0d51UMgEy/xyHyfDIhn4eBi6koC9xL//JGxLP0i3XysGFVk0xLTeFd2qOXWybp1T39a8
tXZOlibZDng1ttUQ13mjv77IAR0EjU2tI47Z0MdsLdEQearrHQKZWL47iYu+3qGpDm25gYV6zzpe
CxpnBtdwcPaNMOKzHrwcBufQjOQrD8jzf3kT5Hcs6G8TyGg9npKf5LEPvajcyJx13+3ctJKaMBvz
oIwMY8Ec+gsg6qDwP9DC3Ci2rX9Eqd1crE95aQ2Iww5kazEYqurDwnSDuuj2PfR7K5JEeCJE1++G
LXOKLwp7GnJjwHYy8uI0MlgxSJA68PmnjP+8bgrqObq1oZCO7vWqM6amDUtWZl5l4VotZ3tubuwc
w3buimnxceIWz8Hc0txxpoCSNoUYB5m65dAYZWbv3XoYb4d8gU5jPo3ssXDLogbYRGbkeZZ0MAKM
emgJBsbHZRYNDm9IwLqs/jb7RPZHMxkFdL0dMhh74rUzuOjtmM8AQo1iDPOkqX5ME43F3TTX/pcB
eHgjnJLSgEBV28/LLaWV6wZT0suvsqapcbQaCyL52VxMu7nojK/Cm7wlyFxzfJFOacl7J2noKUaA
LqDpAFGyx7RnM93RKu6nwLUlaIs54sAQoQTfDVFj8SLembwsvhAPyObIbbv+6I2zL07cp/NNG8cT
ZJvryvYw9QR+eOskVHbAgvqYczu6k9mFXVcMbchFZjvhZKTO1741q5c6rZc4WARWGgzOXHnPrO8p
iiHDnCE/tJe7fmnZp3I0GvjbYN26iVH+wAQF9g0SyrjMMt9Oiz2myIj01oxFa90ZhVXtYo+Cg5uy
rutOZdvHr3Nlrp+HGuSesXn6bLNk/knlHFdBDHyXHVpOUtgYE2N15AHjm6fnauy6NohNr8agq6lp
MOinyvL+ljiL+WJLINGCplmRcNSqqfk44jVA3ibaJiyoyVR6QZmPUAK57qXaAwE4DJoxiGmWSmaU
suvEWAqktmQ5WukbNW57r4wq+2CwLXK7xhbydBQawDFb5yKs/34Wy1AhikeS4UIFYfIOyCw4y+QG
OfH3TREjAAzfr69NE6wxbgZ9MOB9IIqv1qL9pGAipz3qwuHBuTMqc5diajuAfShSRxTUiOvmNJkZ
Mj9QtfE/5J3qcceJtMvZW8uoPm8J5GKk9zxwz+gPsSky4H9InG3Z1MRo0Ep8MKdAn3HeUfmJYxaN
6AhylOKhTqBcLZ8Np9/wEU0cQ/2NoVtMMdkGoezyu8UQPjC44JhnIe0Ot5AzZPMO7eLsH4AD6GQh
qVqJyJhjoBjCtGmC6LYacp2wj6uwjuObzDc3LlXdh/Is8GttZLfoSitmZibrxMe8Qwz3XYFLD2ZL
Q0I/xlvt6PeKHXACZiOFw6bhllMdcEYBwxJonoZCgrG5A/i0+Gl0adxBH4/n5rGE/ngbmJ5VfMmp
s/BgaR3jViTSaYNxMWzoamRGz3fzjGIEMN1DsiXjpzuS+H1QnFhxkwBPXn5aa5hHKsFlCROrDRLy
KcvoAY4WuRV6sbL9hxNybk3ZeCedc0OsZ7Bq/EgAbzw4u8k4ZluiRhqHhWSC7QIEswIc1CxtaSDp
KAykgyZLgS62bzFFZIMApHsdXNhQEjPqd/licdjwnCN4WMFiNXegAUM840lAO4pTeejjejfUz714
vR5o1m1Scqa1N4luAqRd16rm5UeTjeHh3bXOpsuMZ5skb8D/n/x43ihkanzjwozymOWYIFBytprp
7oHkCe38LpmerOGVzRulPs2BhCUsBuw4F+LGil+UDSpWpdNiAC3E3Izc/VDSft+l9d6Lt1R0tKbA
dV/pcWszRjHlzRDeLUzkm26M6VxzurP6PBL2GAjTv7n+mTTFdUgZ/jGleEiLETlTPa/58/IaM3Dj
oI+ZRG1+L4rjtAkD1H0tSNmC2IRjDFEXxSnsPKVLMmKo0ZB8ddBISJMIt1HU9D8me6vJq1sZWOJA
pPgQaUcH+9IBiVGldcLzBsoXNngFzUtstEY4p3FIVhlFH8yBstqSd9B5PZqUEJBAzRn5ivLlShCd
/Hqlcce0AveE3HGOxswI+d7rn01vB0I/EGaHzo+qIFL4acGyDnam8uvieIG03+bir4eegXzmgoCC
9QC0/g7aaMUodywF8C+e/NJWXtAAh5Vivur1pWgSoHMrKrDRbPNWWAYAwbR6bfGFBBTKMVaGQCS2
rn500y6tN6pT2rB4tjC19pb2lT8OE0yavRWOTOy5Ox9wxh48C8CeJu3xbCi++mkLvUPvUYxb5SLd
+QYKBsMKViY2ehSXrhmzxDKXGRtbj+RTU+Y7oC7vqIQQbP/38jxIYc9MKU9XjqE3KJ6vGCaLHsTs
3pjpliiD7lADAA3UOsYKwlkUn58lc3JjHTEpfLsPREt/5Hb+0tF5l6TdHTHNp+sOo7s4z+0pIQtq
apVE63jlRYlgkVbgbs3v0Z0uD7TkdQ4Weu4qprebIS6bzytaGaO58VbEu1AGQ/rr+jp0AerMiur4
kETth2UEMjRp6Y3Jxhfiundp5YbEK/Yetw8DJ4frJrWf6s/CVMdfSurlSQ7Qq0N/1mm+I8ahcR8S
wA/9Lckm7Vc6M6VczFmXUgOUF6wuvp+Kj1y+XV/K1t9XCp9J1kjerrvX22Yf2LZMgo6PG3f+1n6t
P+LsMVgP02yOPozYXQcHEAFnB2k/Oel319ldX4/W51bdKWCgwPpT2X7QDLW9ucZ+kSwL7WoKEwEO
2JfrRnTFchsd/P9ZURbk1cbEehMLojOyWtnuSZefhMh38ZxEGTXfSNLue8sNrXJrert2L89MK2HC
qZ3OLBaYbkYalnRfsl+e+JwVuP35xpWi30tQkSBICj0VdaDlzFtWUA8RYnFRgkFWOLJnJ6d//+K0
8aKF4B5KEgCSKQmGlSyV1ZewQhgqgij20E0Bc+1FcWZCOUSQeQDBxIKJwTQjh9S73LrjqE1UW3QZ
7Wk6M6ScJi9bUDOQMNR0fC9d85bN3nHD97ZsKL43VgOdF0iFg6KY3SzDI2tu5LKP2aHpHxYW2dMc
DO7tZH3N7YcZ2ktN97rxC9btUt8k519MdcGGlHjk/v5iQZF+MIEd6x0nGGUTiGrnQxoC8+Oq7DZu
d2g2XDeudX/PwshLkO3B71K8haB/iQmyENdwGflco7iLAtwdT4swLTzIzXX1RmKvP+qoh6zC84Cx
qKjUwaWYshgjZaOme2NZQ4DmcdhKL+Ltd4Ml35pMHBg6Ri7denWunVh1m4FNMn9zryA9pSy1tvrB
LRiWasbuLiFWtFZqkwqNlalC7dTJv4wjipVudyfLemt+s+7snxtXjkxh1A3Ul7Fsl/Od4f9k9h1B
A/z6x9RmkOdWlPPSAU8s0nHNhyWqkvU317xvs+9J+1zEdjSheIzKsEcegTDYCG26bHlNy38TztBh
Xd3s7EZqUZepUcpFaKO/xviLPz0wtqeDFXXJabCeF76RK+u384+9NYk5s7fYOC59A3voezZi52Lm
fBIBKFY8DYMpnq9v65axdfFnxqCV4pYQal3j9neCl1veYx6DvbGD140Ak35pBCj+uC0FPl2ftDfW
aIeYyInu6ZZA+5YZ5RD4cogrEEpwCCYSLZOBuYDe/WyM/3LMMVgOJB8Ukxik0y+X43tlDV65sVY+
ljCb24D7P4W7zzFq1K2Pfftcxw802cAj6e6lM6MqFgNneoZQEIwWEgR2A8xvH9Li3XMxvF33CF3U
RGFqhbSgB/yu8r8k3ZyjfYFMPH9x7Q+U31MDPRPrNBr5hl9o13RmSvF0nhBzohVMAXiRe/uuG3aM
TFECuv71NemQOhjH9WdRyidLB0b6woSlqhwAaryR3QfHPTb+rmxuqvoAeHNQYuLz8l2kn6+b1l3B
kC5ZgS0W3vW/55aeHTCzBTzVLwFaXmr5iS/zo40JV9dNaP3+zMS6zWcmWrP2OsgOgN5kNmGy+EDG
SfB7tySVdWZQpcU2QjEPw9qUPfRouYB1BLJW6uZFCNmIPOgMd9yVFtp711ekcwxwm1D0x9gow1a7
TxDiK5FPg2rRkRHIN9S7uyRsh/rBzerouind9zk3pfigJWjBLQ5TCQEbMbc6Jxhyc9iwonXAczPK
5qH9mFV5CTMD9O2pDck08pbFr6nxGg8vjXVDzZ+Zf9s6t3a3Ua7d2MvfSIIz7+Bk3WUPlombBZa4
cYDbIfabcP6ldnW2RBX/OaXMbnvO0cR24re4zPcDskxTNLvrH0y7HtT5AHsD6uedMLGNZ5NfItKH
o2PcdNyLWms5GCKJTLk1cX7LFL08WOPAZMMsmDKIeRq7fE+ouTPd6WaR3d+Hd3BGoUTiYjw8OGLK
3UXg8m3H8JWMrumiYSjmnRO7QQWJSgxQLoav1zdR4/UQawJ5iuGRgVrgetbPnKISvZuUJWSQnTol
z1JAN6XBcMv9dSuaqwS9NHQh10F6DLMzL60IDwMPKxvg444BINXcAomW+K/MnzGvYktH/P3gKXCz
oFSNWjemZ2L+qrKkoXaruWyAjWqTDrqKtnmAAwV15+96Oe4r2z6iFn4yzSJaMmPHp+o1z+fQH+19
4ed7g+dRzbbojJqQid8E7PVv/QrUAC43wDXqEe0LgNS6tgWY4WuefHOXceNRrDUCqp+z0oIBc1Ly
U7Cb+8Tr0V9GihW2RRdkywThr60QpvuYMPE/M2qgnAzC/AVm4uq19hMAU77VYmcZH6p6C02lOXcQ
fwUiDJN0AeFVmYSOMKYKEl/wTn7g0GHLcjNa8lcGcMl1B9UZWlVtAT9AOHnXMRNx27mmGFf48xDS
neWkkS+fq/njdTO6L3RuRokjiQE5NtwpMFMfiPepgqyYFFtr0b0+13C4isJbFM8HxdlmPklpp7Ai
lheB4qI5y8DmEDyvMXDkWQLC25d3SfV8fW3aLQQIciX2rY06xfsqVFDJMk11OORvYDRiotV/HEMv
rG/XzWi38MyM4n2gMfKOOvhSQ8HQDi8/yqUOlrrdqD6uf0Z5R+MM/VmNErFmv2sNo4cZu3d2c0VP
hDf7LHF3boMnRdZ8TJE5Xl+Z7lydmfSVxxGN58yeOmwggtv3thC/eoC0hNW/EM72GO6xlYmsN8mV
JfrqTVMIJCM+lsjpwa6OhEF8JP4449ncJp+Qg9jux8T8OmxdcHr3/LO1vnII2px2ZuzBrjCniPvF
oQTbYMQshlWLycpRF5Ij9MaWvUeN4/Ut3vBRtS6TW+5cjwJb3I7fvO6lbzDSmH/1+mJjb7VOCvlP
KPMDkWyq9x0vim4wLdghLepseUDjg5n/9w9r+WNDldpzMPZ+9BzY8D0ZFRLvvyOAbab18tdm1sF/
IEGCeoapDMpBqDOMqCwMBBNZAPlB22e/JbddzgJieH+PJz03pb5suScbbq00XX96deALVXWCAG9w
fT2aT7PivYAYh64A0izF6x3ADstSIjvIl4e67oOkOM38H0g7F0YUF3e9xKaTBSOsfqnKHzQ5xHxr
9IMmc7uwoZTBMlsYSbqmOW7FA5ZPawHi7xMKsMUMf33j/eaOXWYtVTP7Re4hazGaDxZbgkT8yMQW
30/7QUD4wL2LIsM7Nn0GWlqeGjBiZs9G9l/aPBjj9+vfXHPssY4/JtatPEtye7dzBjeGCbf+kZpf
K/YxkUs48Y3oorkzIH4K6ieARWCxqEcFBcNa5ARmxvixH56NYQhG+tl1nioAEqZhw5pu39Bf9kDl
xbMNRYXLRS2tKy02Iw2ThROlHHWgxQjGudsIZev5Vm4Jd525CTgm0iLg1C7NsDapacxgJu2/2dbT
YN8n9ZfafIndo9N9zyHOcf1b6ZYFP4CiDTIXwEeUeFMUCV8liJDEFlMg4dbpYJ+8VOyvm/kNtny3
rj921Ncw6ue502D6Q+igshDjUxXtCcoOkb08G8n9MPysRBpYNA4tfpMbh6rZTNPWIPD+F+B94mM6
PBpZSsLUciCsJ+4gGexk8aNIF9oEpj9WT6jFkseYmMLdeZk5jbf2FM9pUA5Fbu87Z+mGz5BgQbDH
e2urS6lJQtB2p9BPBVYUvRJl+1k3TJmYPUBi15l48pBmT3JqAkyvC/q63/AtrTFIQIAFiJzbVjOB
vEW7omxhrLC/z+KW0G/gaCCWfa2XrelsuhCAbiHFZKFVSVB9GxFb1r21rgssa/dLDEHyyEmyW1Ek
wwOo9ltqEDpkp2diFjZScDzF3p3OpLCaNMuAVK2nyix3hkm6GVkH8VErKynczV54ZSD7NwHuYb3V
E4iVcAnBGc+c8h2EyjEbEANvzV+2lVlfpW8CIn/9CGhOGoYQoBqKjhhe5+o4HN5D2Uvia4fcG+9a
8LKMqdkDnr0RpzQ7D2kDwPbQjILAiIp6FoT7U7HkGBCX/YALYVbmMRmeMCr4+mo0voRIiLDrrRR5
qpKxhGcSoOVBIuKeCDLnYUweU3eXt82hH7ake3UtKBgDjwicYMvDc+cyKMYG4QvYVyJckk+Ov5+b
FyjbCDKFeetEZpIFBf/Grc+T9/n6IvVu9cewilvpOQQsW2gFhYnT3ZJu5/uPs/hh1hlQaCcn/egs
R7Tcl+w+Mx5S/mb2zxs/QNNfPF+52njnbmPPsYMfIIS/FyjIEhk5xrfMa0NLHnNoGJEPTGwNBdW5
KnJPCD1A6xFFKuUSmtCJahsLWNrR93ed85C6/yWDt3EeNDcdLjqcCND5VoU85aOCS17jX2HE8Y99
+mFhNyz/zxrlnvYQdAEm2d7iNmkShlW+DYPITAhPaaiLcepUOQC0hf8pG54yDiof0J/0idIp6uyt
jFF3Es/Nrf9+lgZZ7mAVCwOK1oHEVeN6j43TBV0xB3PGNt6y2hNybku53PBKRkvHhi3PBinnUC4H
Am5LjcGBQxtk3Xe/fib1k738d90/dY6ChHUNNOuNqqZgSPRkJgp0+EsMmpzQCO6bj2DObHiK7gmL
D/c/M+pLpYHiydKZ+HA+sQJh3YzFy4BOHOr4kNkO8uqTU7iBtyn9rPeXP2aVY0BaYKBNjtVZ063b
3BbtwbV+2MONYT/X7B+a+RdrpJfeQhekB926lTFGB9TfPPoxpVvtHV3QPt9HJYeN42EUrYF9bMV3
BJPQtG+H5QFRZGh+XXcMje8zIOKRa4DKCi0AZetyKUkhLaCf+/RmZpExsGAoYwiT/0PJkqHEB/0S
gEstQDMvt61362SMCUDdZt/s5fAYF2/e1If1sL++IM3WgZj7W2gXSfK7iuUiYgfcrAlUGAyfbuSP
EsMwCNqYI2Blb9dNadwOOr4oNSBI4RGgJgrmYLjxUJiIvklN3LDJMnBVUOuOeWCk3nRyOtvnkccH
1kWT6ZUbHZH1dabkyRfm1593FraaxTIF9F9xs6fsLebypuy2RiXpegZ444LEBBEm2wAy9NIGcywu
QSJH3HDmQ+mSXdsMu3RMjyUdi2Dwp8dxQr+TpPsxnw6DJ6KuGEODLlHstS+ci5vcHw/Xt10Ty5DP
QJ0ApCpIj6hCOI1ZF7QpM4Doke/cxgZy4sUf4k9yEOVG41izxUBDeyBwIXCuk+0vlz+m61uAAfWR
TJMLb1rylb61RRPTnEFsMXCBmKqA1El98KQFH/zEkMCWJMmhbp1dw7IdF/6Hrt8q3+oWZDnAmeOF
DP6b2jgw09GZ0xamkrY8ogt+qAYjuv55dCZAAUCXDvAI852IRJwQo3EtqBz3QtgB8WgbVp2R7a5b
0V2k4MRjAB6CCrDkalbiijrJ/AZzGDLQPPlY3KAHuEc38MYx5NHKxn2y2KGdWif0DPc2kRtxU3fV
AV0OVBF0TfDtVIS5sIXjTqt6aWr1O3eWUZZ29zVUWsHm/WDm8Q6jYXddVh4yhikO1xev22J8QVSF
gByExJcSS2e78WpCDTgMph9BDMRzI2rO7kbZUeeWZ1bUyxyjr2Q7DkBMlPylIfJxgB5NCoiLR7Z0
67SWsAy6ShGAP6JEst5bZs+MaQNYIOSWGf0+ZulNOVdHc9oSYNOZYpDlAMMNL168VC5PdCr9wl4c
qwmLxHucGxpBqyAU9QTo2D8owmJOxB9TyqogfmNxjuw8bPvJ28WVkC/GXIvjYnO64RDa0wDOJIaJ
YSwbisVKnI7nmvT9gJlhOWuPKf1qN8hJKre+XarkUyy9U2/Kuz7P7/xk+jlgstlG5qeLyYCIr8oO
wH2BF3m5rRWTIIf6Huxz8qXOs8OU0CfAKuK/r4LhTv+fnd+n8uzOm2fBcoz5bkK7E31Uz1X50DZ+
E3mEbRFidIeMoV+H/jT2FYJJl0uic8csgLabEFXGXe3Kt2Rg36+fY931iqYgMi/Ib64THJXPxknc
Jn2ON1RpHKk0oj4/Vr4fmOxT0rm3VXXjObexL3eZD97dmATlchyHk+CHevx5/aesq7lMJjCSFa87
VCQYhH5VtTfhDBAX6cG4rV2IrI0HXu+ZBLmv/ZZ6G2nT+yMIU5hfhuHMq7ycOp9g8gdrkED6hnUB
SpUk4VTwoLBONmgm1xf13ithCatCoP496HH99zNvwc5iIExagNoHZE89fqRzE7J+q6b13lFAKfld
Bl475FQFsPmTY48sRiHHoFCaFgszw7nhW3oDul2D56Pi/FuiUk022544rUzwJOinsbqNTYM82hOl
wDOMr03ZbOmn6BaFYwaQwW8xMtUzkTsYQxfj0U96P2jL9tTz9nD962hNoOGEHMqCroPKKC2KtIkx
fwE02TZK7K8k33pF6Q2s85l/61mpnQD0gIQ1lnhylO5jtXSBgXGV/7KEPxbWX3DmYDkd+sZalV5A
X9m5nX2aQfO/buL9IwNFZ4gH+Bi6h26DejCdMjaAXMR7BgLcd0jooiaXgSvHHV2WxxRqTkYNWZvr
NnXB4I/Nd3DkrmCNiyFXiDnk+H+kXceO5DiQ/SIBMpS7UjZ9Vpbvi1CmW95S/uv3qbE7nakWUpjZ
S10KyFAEg2QwzHuosXc+ptw1OwRlRVn9+2wrcpKo1EgKCLOQg57dHADsiJu8k2BC9ZkDNm4MCE/u
7b4+vzs7ZqcbmozQ/a+QqU99XtIf+AhgCDVi0iiPzAGMVKOXmuhcpuIQvY5e9siVn0rSmLH3EHbN
e5+RLd+chTIxebaWs5sUuvcts/yBrsQgCJvi4wScYzpBmrDZNeF45Hv2TfIfQVOf8Ez/94zRQPJA
e62OqwzjXPMKv9gDLjXKe1iAr56R4xpMmbQFlXUgCdw39sKuA8LtVLQEyC2gdGd3Wl4IYcgR2Ljh
OmEreTKAgct4rSYuTmaamRHBBoAWAQSOQtH89BD0KtM6ta6MbC/+GKlmhtbXe2QiRLViI7ArC5BZ
VuM+d1SmD2ujzsLCrsSOnLAf8MLBn1lwQDQuACFNUxmAq2MV9Y/ZeYRYU7b8Q2tIL1JCeyc4pk9u
TDn7voEXWmWxhEhoo5qKrkFlfoH6gPHhpBzYtuKh2EtU22qb2HhF9XGD18fKai4LQ7kGs+PTW2te
P+glryFhDTtzj8zIHc1Mnd5IN6OFSWE3WgEYWZU2O1CDRPVHRYdqpaVs/S1HgxP4sxLKHd7JLotW
ztaFRxwseaXcLEBQ9aQUhBbKDQ+VWbS0pD1VE1N1QM23EossFFZvZU0X/NVdoQgRtmcDWd22sT77
Xew0b+WbQnk4SH9aI2pcOvJuVJt5qEAa5IEn1eq3xho+1F1L2y1ovAjFxOhj7VTPD2u4ZwuYa7cq
zl48GToNOiGHTO0hdYHYQCtzMIK9Tm0ppaVZW8TunffAwkCb87KyKaS/zwN5gjlEjgpPIGAP3pq3
S3SODRVkC1/6d/xhewfRqGlj4+Yct/lmdTkX7sgbeTNPlcOGj4tpOcmBS+mpMxIjgq1Lw3eARyOe
RiM3k0NkdO59RReujxu5M5etu0FPuRJyG6Ow0Zr2eZEdnl9312X9pvQWYHRQopz5TyKIRSCAitpg
W9FpfqYHyQxMjqaGblRW+xFuPoJts0M14b56C5U8+BBAJP5P7syH9EySIpDcALj7Lf7AxCUA3vbV
Z2UJRm/lIZz3ey39NllsdpOg1RvAH3iPogw+L8QqeRMJ2eQ5fFCDeLum2cBvmLB2kkoLN9aNnJnH
tCPYOjLAagORkBj6nlknYTMYp8ubZ3o2Ov6oehQ3h/D5p0KH984MqG87wS40yVF/etZWjqNFpXVM
qWDyE1HlPH029npVIx4DN6d39jqDtI9C5NxfyiUR4MHhEXLgrsKuvN2RYwqGqSyWsUPUzhTE1CDe
oVtrDl14Qk8opyLSRng+470y2w9cHgl5nJHKSMEUuw3dkYrv4Jd8UAK8+Cgzyz1PVXM8r6JYLF4e
iCbxaJYwvwTZt/oFpGxKNvCV0dut5hZnH4GHpZw4J1yb21t4++F9+UfS7OoI+TQU0h6SSqslBrrn
aLYWHy6KQDPY1OgN0Nr5JhD6ahTrBItVa89ti+tPcstwE/17wOTfUYSCzpYJ13QeTRDSdwXXwe2i
9iyWrlJahX6573aLtxCSUNjLggj4XXFmrVhLCfNUBap89WZnqDR2VMunykbbI5IYrXob0GNHc9c7
MJdfKfAuOj0iQwC8I6cDFO9bp0BqvSKBAnfk8/Hg9YVLUP7PgrUZn2Ul/8iRZk3R6SikZdNDzrAV
U7OVjEKknCE4AAa5dA5GOnSqEAtaWhhxjgx9sEQTy7pi6imWnx+dgv4bbBfYfQAXutW2ycJAiHN4
jXJgH9rFT02ghViaOXypduUGH9JI0aNj+U+8mxjFV2jr7co5tui3eGRM3fXAVlBnX9ABOpAJPb7A
I3bXP3i4izGu2PlrA5LT4fy3pn/kzA5vDM5oQx5ATpXXoI3Vhm+mrTjusuv8ETE7T0Ik8yOtgQiO
i0AlN2DeM2yedPX1/qItn1tXJpvtD1agXK5MW131PoT6mc8/GGfWtWho4mbUjLpXQDGxErX8LhTO
7IfGRZQjAX81dQjNXoWRVA4cchk4poFQq22aAchNRgr3bM3cKXblXvpR7htbDgwxMTq7tjKFhvZa
VLxgYgAdqOi2Qh5A+Iu+vFLCSAg4Dl+RMDqq71HymHArqi4F+shqIaKY7oVpZO12UxSijzaMJmQQ
QgW7OJGNZ8sH/ru2WgsNSgdRN//9it5InK2oKg6NDsI7ZjArMdGieO7OOqMN6APc6t9zRk1N4n+0
m8WFTe4HZZ1CVqJ8xqpRgNEc5Dz3FVrYbDcyZjGg2LKxTn3IKPRNVHz16cpOWyiX3CoxO6XTolea
Sg+YEWzkE2gjrMjkEqszHwdH/b6vy9J2UzE/BW7FiZIQxYRbdxhTlvBVHjE8TLAmHAVOLS4i9PA6
ymF8XxEm/n1MIZ6bRp3RAYGMz8z3+hB9Wr6cMEN09BNvjTvP1o2iotFHRCMHEcR9eYsLdSVu5nhk
1MakTjNmxHllShgR61Y5oae1nh8c1xrN/C32SDZKYsoMtTS7B+IEOY1sQGAJSEXgkqst6WF6kRQ0
34e/5Kf7+i29Rm7sOfPE3u9KZcwgHZ0qU2bp+NnavOGd0SnzmH9Xxr8nl4djXhl05pg+cOU1NYdB
JX3bp3ZShcawhoI5LcrcohNxikhkTMEheXbrkLWi5sju5yjL64e6cEvxOw/NtltpnfjdEX1PzMwV
RU4sR06EGFC9cbTbKo5snc4nvqCF21PfSegWTCAN9axVrKXF/X2t4swvx6pSxVqH7PwBg+RUN7xT
7LTWrwaAgSvH/ZJ/Xoua+ScQdMSkCwpmkB/ZPjjVLnfgHtiKkKV761rIzA3rJg0A6gJ9VFZSqTRZ
bXbjWvfe4h0NvlTUj8n0Mpz3odRqLYZCXE6qjDYzarQxUUJjq99U7ntg52/6QXwKLsMuQlIg/sRw
8Mpum47Cv13mzwfM1KzyzPf7Dh/Asu8kO0bxfsi/OjDbd1+EfI3sSDxTkivKxJd4NaJeXsg/wmdb
r0rHptf5SftDtBkeFAeAUw76CTf8d7ppaWUFdkt7y7OFbYXQRHWAiOD0J52+qBvFum+JpXP1aiWU
WXSfVwRF7QHfEtQlAKgeVoHPfqdv/jL11BSuIOWB2dSZ24K5uxxDvmJGi9QDQhUnpc0xQKziA0rH
IW5oNu54BhTfiicvZXgBJPdH8GyNMw6sHQwob8aYGOOGx5OWN0YaGqqB0xxodoFz35SLW+dK3mxZ
VTnCTGUCeZmOnLyIoJPzwEG5otai8/yRMu8/lzm+zngVCxaqRsh2fmZ6mhXIW1nKgUr/X5Jk10ac
V2dbn0VRm0OpH/4WJ8LPjIrYqaMRUEwrUMwSrJ0NkzvccRd1ijuuktdpkdYotEM/oAFkhVmRs+xt
woSnoGT4f63X/EFXDYOoYPCHGZzviNVJFE1FXGmcXAzJrnxQnd2Acl+mjSxARrTnjean95TsuB/A
JjpK2Yo2ixv5yi9ml2CQIFObC7BbwT0x/yhmK363lP668YTZTZcopPbBb4HtZAcbPJ62GQo0uk9r
eEK8YXZFO1d8JSsB9O88zd/+MA0rY/gAtITTSX7lD3KZxIgjoJf+qGzVnfSqIzPM6LlFooVQ3i6M
VxyWRoK0Le/yJjAc7ftusmzYPx8wW8JCVDldDqC3phwT6QH8rv/h91HYQyoarYyAWLhVUOoiLetr
KMiJ0AiMCym30l63+E7E6TvhaoIaAC+DWxEBxn/4RoMKioNqlxF9BwEVjuGZMxMrcbqNb95XaTkq
uhI4s1kTaZEX6BAoUwyzDx19fRcpexzc3F1Llyw7yJWsmeOzEhm6CkD4Rm7xnqVYjRVTkKVQsqlf
B2w1mgb07J2/iotv1cjqx3vJ4H16X+OFUxlw5QDbRHIfE1C/k2hXXhrHlZeUU9PPMLocSdzMj2yl
YJYyIi9MhpYyaQ09YOGgRCc4oM+APYxMwzwjljSkGDmNlAZQhExOcaT63KT2CHrjTHm9r93SMYaO
IHQMQyL/96BamRBlrAJ0qAlKcRAY8Ni7rD/xjQrqmLoEiHPSGrrWf3oD54BdbeUMWLhYb6RPxr8y
bhsmngacyNLQQ7xoRzwkSp2iFLDitQsGnSaAAJeO2h4KfLP7u4w8IcraAIm3VAxslZS8hWkdmWZF
61+4Ukofo1zuNvdNO+3u2fGGxjRERehhQCODPPPeug28RgPclRFLTqOfJf29GBogUv28L2ZRtysx
s0OG+FBZJRDjy50pC+eYKywMdIHr60HAst4XtrBeYLAE8o+C2Wj02sx08rR2kEsNBT0MwqlTPbY2
wlUevyXDXQuZaaQmiVwEdY/VKgRadpEhSQ+EStxa79iS5a7lTP+/cr4xLcRBDSGn9M7h6MRR6zby
XshTWvn1yimyJmvm6IVSDX3OoyJZVJJ6qABdIQK2CT2FWb3P8xIV/Kxea+idjuK5A6LuilQAuLyn
O+hWP9IHNTgEIVP1nDF8wkDqilJL3oB8LI4N4AWj62pmwChVvaEWR3i4+laNn1xxjLqn+w63FJtM
tYF/ZMwM13sBwJULyBgcz0l/jXa9+xxRpVAt+UIe/XPhEB9psPtS1xSbWS6rMhHz4BCaFj/b8CR1
HxFZqfEsLc4fvZBou12cSgqEsM8mEd4xKB3es++rsNS7gU7uKSaYMNwwIHwrwM/U0RNiCW1qp1wz
eCs9dE6PmA6nHmif9h1ifN1EjF+uhCRLtruWK97KHRoyMr6B3NJHylD/kRaRyTcr1ls6ItD8C8Az
sOZg9Hy2QLIKNjdcn5UR+g9iRMyRvHWYpG/UNU73ZW3+ETR/k43S2IrhpI1UoT8iES5RiMtKiR7u
r9aamNliqZyS9ACXREkTAOJig8WJuA0pNOu+mKVTCGh0U7M4WsXRP327Nlkbsd4XoU3fP6ptAAgI
UB2dGP9ZspUFWlToStLsDBcDItRxCElJq2nvXKGr27FShQZZGXX4D80XGHhCn/3U/zlxzt6qJddi
3VaYNDGIAmTHnPb6nmvc+6ZbSnbcCJkdRFIZ96zNIEQVjX5XboULZ4SWsukiOj40m3aLTKvTvwvf
3n8xJWCuQUUqoxY8144n0ZArEUw5iIMJ+roQrfWNlQprI3FLoT3mCDCGODE3Ad5v5oRhLgHbD1NI
RtvHJ6AJm0E0/PBG4RhoNU/BZ2L7qef6erorve44KKuMXUu7+voDZkdHX+XTeDw+INoTJ7zIru8m
eImS2vBc8phusm2ASSWnWUuFLDnrtdzZIwot/oj70dNq5P5B4HZitE/XUMvXVJuug6tYo0qJojEZ
x73uE9p7O43LTVK4XrmWZFnTZbbFy7hWg2ISVEXPYGJB4uhF7L7v74Wlu+vaXrPNrWPsqfML2CvB
hVLwp0p6vS9gSQkwHAkoLWDMEKWMW2uBpprEVQIlmvJrLHMXrJdoSbb+f0JmS1IKnRj0MrytSR4Z
51OBvMdkJZBYvIVx+8pgGUI/GnrvbzUh6LkJh1HAcpiqTkfzxJxQtbAqVnHwLMA+AV+aXP5DfVVX
8fKYGMTQ3ju/+6vKx3CfCvu1xQCMncSSq+LirQJWLDn1tZjZfk0wGMENkx94dWiEY0EJe6/b5ziS
zPtLtXRvXQua+QMZMyVgk6AhT4w+1unQSy/ehJvWFokZSuVaU8qiA14ZcOYbA6CBopSHAT3dEhuz
yl5I+XhfpzXjzTyDE9V85GN4RtgnF581m4SPXzF5bgXKKi/U0oa9tt9sw2pKD2zYBLKkR5NsQcLz
Jumm98js0Rg2qHnabFhZsUUD4spCfzmQdv+aEe6DKvTAFQ2/L2uwPzGnSqJPVtXWfSMu3spAUvhH
zkyzfBT4WOfgGbzDLprRWe1OQLklo8T19q2ByRaT36kb8XJf7qJBJaQSgLcLHMJ593wkhSkiHMRr
jKlPbVJ8lEmxcnRM8cT89YYn9j8iZptLkHOtrBKIaEb5repVp5KKQz9yTtmL+6xO3+qofrqv1VIy
CGhnf2TO9pnkC9qYgS/FkBT/lKG4EhJmZVxsBe3g+plnyCSx5Y6YRbaG2LXsMH9ETxa/uiBZnnXJ
WEI0p2AaopZoxlIriFYysoub7krB2abrOIxBAbMdB6P4JQSvdY4G2YnB8f2+IdeUmXllKkdxWSuT
HXmz6vaeBPKjz/siFj0QyFJwPrQHKfOOECnKCj2ZkiSNeOCFnZp83f/95ZvrSsBsQYYRc57pJIAc
xje1odJnhCmDY7itX5VN/VBcFFyZP1dbNf7GQMJQCppwp9ZtoBLNRxRDX2UqysvoBtQ6q38Nt9Uv
lny0+TRS0bcfQ74S1y9eLVfyZmE935GmjQrIK2M3Er56uQHO32sVnyvQit436ZLzoaUUOBDAY8M0
3vQpVy4+lGkR8xV29Ki4g/xOsos+Nsg1rQ0WLXnftZyZSoUsDUOcQ05NvjppR3JwLq+Ndq7JmD3A
U5+MiRRABjKcdiCW23xo3FT37fsmWxEzhw/I/TwDMy/EpP0ziFNAR37AOOZ/WRc07mPIF8SWf5Wx
u6rOODDCI4OaBVRLjkq35QCJ4AFb9j9ocyVotjBq2XVeoEBQLtu6nFIy2Fq3Nkm8aLIrIbOVGVNB
8nt5EsIAyEcOOqjO++K/PJmmYYf/tdk8L6IzEqfedAGSsCGWkDDVYGE1XEjH1gawpw+eX4RTOzkS
z6osI2d2u23KaOy6XMHDWwniF71QL0PPP6VBi9nLbqeWvtnp6SMT1rA5F3frhAqCEOZ39e5WrKiP
qQ+0IZzhdWDG8W7wgGxcu7G8Mq62uF54GwD0HZXQvyYc/FyoCIBqkEQV+E3UjYC98o1iWIkmFrVB
zypGAIDw8NecQagiPC9GGLHB2I3oIhNEpRw13v/kfVdypu+4OuOSsVb5oZ8Wq9n79bsqHFA7ur+L
lprCMGuCzD3S2ugGnrcYVWLYqUMBi3UH/QjSM+E1dgs3PFTb5FkwQP7ub/yzZ3k/9caNP9eKxotp
kmvxs10ssYDxcEPEEHZ+bBKKx0f2ieK/E5rMDdZaGf5eOOQeBED3AlIZYzZzwgUx5YSkDtH5mQsO
Uy0lOPqcOYib+zb92wkhBYCt4sQsiBTaLPUjJrgFyYCWTzn6aMUT01wuWzsyFsq5GOlFMRx5On4C
vJpt5AFUkH3aSgzjBhz6IAH7ThkapKSjuNVtNIrlDpNQ9gdKabBVN5hZYgYml9by038HTvgKFAKB
RYqeCgyk3nooCqFsKBr8djo8JcW58d/vm3Lt92c7oAdlbJnK0DLLnyTl0Gkr7v/7A2/Pw1sFZmGE
0vJazcVQgH+o96WBkRRbclCGdkKjdhvbdwKjsGInQ0GcMyNL3vCOZpHD2hNoIUBEI74IXgdAF8GY
83CGDKPXgXWTGf5L9aVYICsdT4rjU+6namVu9CofhO0aV/lCv8Ot0NnmC2W9D8VJaP01GIWp0tGt
9iE6AsD4+aM6Du79xVzaF9c6zlw24bqQ8B3EjaLFhF9a9qII1n0Ra3acxzhNIYolA3Sk8VJstINK
0weOCig27F/1bfhYH4TDvy423NhwDvgp8aGUdpPAMnIjeSPxDnDZ7is12WXuo1d2k8XbTTakuep5
CUSoj9JrTRWzoOFT5qgrRBILE0y3qswerD0/1lEzQE60qXIq7NvYEOzEJk/YC1a+GWwM72tW9rtT
2AvttQFIcXK3e3rOHkm+4nuETe7YWR6GlMmxtqP31MIjaddfWndqSlGxF/lNuDn+Gi7Cg2iOVvjp
wVHXiiCrtpgdbDmfRZJX41v8l8bCoC2GqNivzNateI/Uy1vxggaO42Nw6IzIWXtFLeRhbhdidurp
8iDL8bQQw1axPAe9TvpusARXoD/3ItW+hA/vpLlrfR1LZy1geaYLBfwJ8vyxKIYyKI4EDYloXXVK
SduEZf2vw7PplvgjYnbgEL8ROb2HCC3vnEximyZBrNGNK1XTpWse9xGP2gsA2jHncbthVCmp67xG
tNl73adUdz5FiN2dO7x/DA39rsb9/TndEXO/xXg7oIbQ2kRwGd+K87saQ5TADTEi7scQHuqucohg
id1O89fYmRY1+yNqPmTolTI/AFUMBowHt5WLo4zEzsi1aN5K2coDa2k7YvRhQnxHNfCvK6kqMa0F
TlbkieUWTIrM7QOcpEPRPvWdd2n41oxy8fW+KRfP72uhMw9hfFlWKY94MGlES1W4faI0X03jmYIP
1BI/tEEkn9B84B6UnB3BM++MKtt4Q7UH2IBZxP7l/gct3VnX3zNb27IGq4CU4nvqhrO9pjpiVI8K
zZreiy6EMApFXglPpHkUPoCRCB1H2Bg5fwBqERWKwGi0b6ZyNFkDalz0IUziTohfCPz5WXjq9VIQ
IVWENABfmf4QvdVNRrUIPLtRYd633tLNhfzTP6JmN1cXaGrnNRDVVKGVRqh5src0MVnjKmRfcF/j
+HZf4OIZdiVwtvPBADPoegk7hnrgykltppH+r7OeOMOuRMxuKUH0dS30sC3AB0BZApR87i1qJCC5
//sU162k2R00+CJrlArWi7iBIlIzxwAtvGD1Fuu1QueaT0z/v3ppKlGfY6oLSunlg0RckBpTj7zI
lbZypiyvzzQHjuE7XZ9jgqg9+kwAAonEdIjiM+cdAD+9EsYs7licVv8nYrY+QDrFw6/A4V/UMW/G
ci5YOh9pIIYgqnnf29ZEzRYIic6gbxpo06GxG+yRUfBGuNS6L2TZZGBz1oAShfz0bLvK6GvSPQ4u
PTDd5boCfbJrMDGLpw8oUwDcpAGNfN4UIRZx2qD9bEoK/ayUi1S+qj2ARXBvVvUaat7SrYJ8KlBh
gJmFwaaZzTJpRENNgCd4gHGprNkCY9HjQjpm56F9q9Yaw5ZWCEP/EhAwAdSH2vGtX2cE8WyU4Sme
+4LstpUvnvSQ+LvEX633LK3T1AqkyjpolgGvcStqlJNyVCsfg4JNYCZieOhxBN13hQVt0DkNRQDZ
oJG/cqu+0vF6GGEKl2hHEUX2vEQDdxzb96UsrNA0FcujYABeEHVeZe+CLMy7BivUkMRMVP59ZLUd
6rypSrlAA102SpI835c5YZLCPrMoCiilADcEKhooG+dl9ijX0kGOY2ZU5KuszyGQlsO6t0SA2mTf
MhruKhm900Dmz1VLL2srUjNa9p6RCptRFawyDmlOjlqFrHO+50qRNolVc45YPvORm00tCcmXBqzs
kn3nhWjW+nfFJDcFsWGSDTYT0h1DdUkaXyvxRRAiUyMALmmhcPZRqa4Q7fryXSkf2dAbXDbaITIr
Y+KhJPtMGHig373+qdZ1k8/OjboL0nevY5So763gBF5t5OMWtwa6BSPK64AnB9AcorgK9M6j8CLp
uBiPGSsoWpu56Klg5jAeyg5VDWvwVFPCWBtaDXPiCM3WDwVak5dBf8mA2xQf6sFWwB0ypFaFBkRR
OAz9YEkAJOljM/I+9LagTBEoygm0zl1gGCjlN4vfurCigb8pB0tvHbQfGYNHKBNcuXzVyb7tcgog
B9pmp55/5CRXKwV8/MHTT37nAVLz3NaF5YWRG2dOAARdYS/lbu4/yO2Z489aCoFAR42bX6n0kHXb
ugVZsSvLVu1h4uAn6/cRB8i/n6124aUNQDp7zD/I+iHg94T7GSS13fogZqz3gHKGAQpguY+u1L+B
ziNKc1qSTROcxtTWVFuUdt04Ypznq2i2St6DYXyjIhULg4T5RQleA9lpgwtYzdiw6fiN4INs3ZZw
uEWM0Fb4KTFX9PaK/6plZ12kmKlyiQ8OZ1kySmFbTuirkR0Qleqak/EfsfdL1FyxcVuMTNQA9QjO
RTrSMjvp9bFLbVUPrUxqjFqkCvsYdbuqeCOJWypreEcDnRrkHLgkPB3AZtkXaS2u5sy4OSvhQ8zj
cd2/JIGjqI+ycGmaQ1J99uw44ITs2/MgmHJuxu8+0ChQNTeKEh8luTnIAZnwGH4PBdlW3ZlFG1/7
EeXoa9MMHeueFA9ZePY0Y+wcFbS5pVF3mc2AG9c+lIBdFD7UyBgrU+EtOIGnVbQSMFGmoU+zeSzr
S1rs4QV1su+Klxa2iNGvTqRDWYt77C1/cNqUM4rMinVbJJbc2gE62mP95MUmgIfj8VBBatdvkvHS
eT/aH0xxPW5CtoiAPTHhjXI1mIUwNC7uo/bJy8+euJG0k/YSD5ewczO27VuApT2HtaNJLhGeUS+j
4J80taJBy9SRq6y4CQw5PJYIkED0KiSG3z1w5HPsLAW9d0m3YfxzgqlGkCGne5G7cPoh6zahdCIh
7fo3wjB3ox46XQE3QUqjrzr+FJWniJkseo2VLUaXzYiTTJVcGGT7maWFKGTkkqH1Z5YktMJxkJNX
EhzbugEWck4TdYtZMATWI+3zlxT5A+FTFY+l9xSiT01rqd5bRTWYPjoDIpail/2BlGDmGM2+sRIw
gTS95ccboh719lQkOe6swuzaL0mtqBc/AEWNAyyV8DGybcLAl5o6/LBF56M5VJ9tehEI+IUyKrRg
PiCYmbIaYPxgmtjKvJMymQ+s9ep4iVoj5lxN2QlKSiUf8TLerk6QuUloSB4mjQdbCHHYuT1a0ptH
1je7GlFVvq0SHDsnL/2ZFAJqo4Ye2LpgCmjgzNQtXoo4XByQGCtBRLmio0qxL6PX3P+VC6aq2XEU
USE2e/hvvBfSB4kHGg1v8yitcRJ2JqlpN7qRIoErzm4ifF6VGhngj0vhOchPhVw5HOfoxYciulVi
NL7tJT970SjSi1LZbfDOtzsWvwzJRRad1LsEzOQqWPBBDEQA6EZYFowW7vnEGobLyBmRt9WIqfe2
1gp2zmyNnYfhISenAnKLwO0bNHh7X160SbsfaXz2s53WvijcM2l+KTBv+8wXLjg7DeSrt6OkvAPv
xsikx7T5buuOBnEAgKiLkjoo6HHpKYkfAv9SDMRCettWONlU4+cgOjFRM6r4MQ8/OKXaBJyhRa8c
OFq4g9IgnvABCmMwEClppqx/42Py+FdcOAF6kGKz5Ecr4pkZFQXlSzD2dlSdyKuxOS9idWlh9PGk
ZhuJvSs+SKT3eWFznGTEUK0eLL59EjCLNQ5WJtuJLFlVvIvgv6HQu0L4niu7oEXZjrfz/qvtDiTU
jRhNz6237XDI6w/KdB51gpnGpsAF2H6eUdedmXrWIPVGkGGU2NM2UjE6YiE5EesoyhsW1+NQ0jQ7
DVRDF0/R+AI8oji3asFQVCfuXTF7LNknaNIjYPh1Xmh5pUJ9PzKF8scYO8loKTkccSuEAY2ST64+
9InhRWYj4qtNMd/2aoSDGw9dz+xyayC7qjXSTqMht+mL2mhUs8qf/dBIwp0E+tPCM1nSG5XidCmw
7RqZKt0XIzisNNrgztCGT15zhC6jtS9tstzDHQd0HrXYqYWj6A0tgwMGw2guP1TDORUPJQbNxHLH
SwyHx4coggYhVHchloJ8ijDSoHOWx6tGpG0C+Yj4nkrxRRnfdDlzvMjhtEOU/Rg03x6RvNadoW4s
HQ0WkbgVas7gSzRp+b7RlQ22qtUFOEi5S5b9EKXXuNvlnRUlbhRjTKF9qTpcauO7WKd2jpOUawHJ
pCS8KeKG8GVLHtB+qrqoGlM5wHEbpKLZ4NZsMBzY1Fvi69sO4IKJ/q4pZqoEbhJ/1srJ0455s0s9
Azx1Un6J8icvfol9Sw6ehfRtyHYqnhDT4mliDVpO3R0zZoE3MybYEsMZgzAGmKUo83Ug0gH+Njx2
3FaO+43mHTLtrOSKrcMjRcWSyz3mlyjiI5z3mSebuT7SIjwWfWoA8cTmmWcltQadXrjshI4yWqoS
BZyxVSDiGnREOO8qoiEeLKSysheYI1XEQsxIMlAW+sVWVn/U3WMS4JoW9sgqxTgGI80R5UPUvXo+
Gj/CLaDfxbA0mxq8Kr3j8xElQWoEIfjSg2fRO2aqABPpZpOBUlPZj9372KCcJD7UxTM6o8Tx24t5
o/CJOaRAQM/eZOF16DHqP+y7wZZx9fpqbefxYWwEGqoA64z2BSqxPVCZ8orW3oMs/1AUV2BuQZxa
CzZICOKeOEighcBIc9D8Krpz2m760e3JDtPCR4C1bKtMMNuwsGQN3Z5WWm6b+mcPA/dO114UGWMf
vNH5zX4UAqo2b3m+94aHQTHz6NgVx54kVBp0EOkSA0yMdlq+aKMPxLijiss1VsC6KI8U+LcbbuJ0
qw2/efbSLUl+yXJCp/A7/B4F5M38Z4JjSSLfSDtNR0eQEUPEuZUMT8LQGhq71P5Zy3YSTNs8eCCR
lFlkpPUOk4Uy5zldHoOzCkcoMeroK6gOiv4e89Gp+R+Orqy5WRwI/iKquAWvXL5iJ86dvKiSL4mQ
ACEECMSv3/a+bW1lvT7QaKa7pxtfVGtO0qlmnBSn7TI6chRaNzPjxzjzfcDqCmKVbNVX4bGMI6x3
HJPcWRxE5twt0U/jv3jjS5q+eclDQ9fCjddsvb1lucNq/aIP8fqDrbOMDrhze7hvnzwqS4N6hJQw
7V50MN1yhY6L8xBMfxa1Q9vT0kXlDE1K75QC7pVdhGua/1ME9qDPPtqeSWVwKtlbvMwW2BzejBmJ
xgJxKU3zPAizC/hDOB+5Qcr0RDOFqxL/NzeGfkzc8eDg8iP+YvEOSHPNbePlEs9j4t/7UPwxVuOK
PAr/JaLngFQ9yZFFXvgo0yAhkQKD6cMebuVEDmdp5sp6sNqEKV/6ng5BHnvvA+/Rh8jcDPKz9bIw
fZt5g5XLKWPTgxhmfHM/TXwSPtJ+/FeR+keFPtyAMEKH0sWmxJocTapZfRgdPiFZeEbsy3atvS8n
OvGOoboA5JTQhOB/QtLTbdhCaN4aNkU6vLn1ZzA+8W4nsUMwVIEDbZ5bxmGHTJ69knuF4FHMEgmG
bQdrrkssiv9HHI3Sg8e1QRcY/+/N/1lPyVktH4Luafscuh8w5sr7+dtDE7dMH3Zxs7VLDia6650f
b7O7aPyzAo3YgpXk+pc3mBUhZVL17Rp38zF0S0cPx9VdzqqRd3H77eE4SEQ5Lq9x42YJZjubliME
fskmoDFAgl3As3HZ93BrcQrDRMbjX8XknteoP0xXscDd2dYZ9XA4CM99C9FKfWrMGYrRkD+0/vM4
ndNa76Agqjpa73kb1fDMOCY1ZKV0yRo65JLvOgRvUA3W2JqDv8Hjh/0RcmjQnuFujOaoaPSu8RBp
iatN3AVelagNBhlJ3o7OvUu9yl+3PFJfyryF+ind+mqGRAItRupdVEizTnp5wuGU5VeJfiRtj5yf
+x7TD09VhjyVYiNXZvHtIyA21WGxhBHMUrZqC3CZMQTJ8IIPzRFr77lq/kUeug/xaDEoW0qzuj5q
dFsU5YRozJYPk+izbSrn9jooU3rs3Mq93YpEjBnFzz3E8BGF6D+BtpD4H5Pzt6KQw28r43zCWHGH
IKVUvhJISpLlarowC0NRYHkZCTNInXDfISHLWxQ9Jnnp8T6jmFCRSuym85mnZMua+jzF/veKcPtx
+07BO8gF3gBhhzEyOCjR5Quucz3YwkSPMT9y/EwxPsM+1W/RSIpaf3psLOtmyohgmR3qnAuVSXEz
MEAWJ04BsvBGNLcOL824j8Jt19qqa05YpMDacV+5EbpwyQGJYBDptipJQbtu64Fu34vHsRAYHbis
jy32vZmI88BWZLyPfWdXo3RNvtkJNAWzxIDhec+233KnfuhvP9U2/o8WiO6bgsm1aqzaAIfImQsQ
Si+NlO/KEaVPn1cV4XItGrR7Q7MheABZYshvU+h/6HPX7APuFqHGRNQiEhj1xbT6oGo3wra99y9w
kkoafxeF00Xp8bNezE8rnP3kiIv0Ba2W9M20805tZzmFu9h7w3svnWE72ciiqb9Ot956OnkLGmet
T53QZz0vx2S2X9EYVyuBGzFnaKDxpOCqqbzoL/TheRZisPd/EOyIg44gk8eO5AhoyEMI6xDQsBt7
dPz4OUU9H3TwL4ge2ijOqP8U2TgbZf0GM/miWTCQej91k56pxMSgsEmQxu1Q8P7WGIkdGcvJvm/2
YWPfZLx9uuSZqzvmwMk/fabxVeuz6z8R557OzzFMfCaJ2u2XCURVW4RBTHXFTL4U+YsbeMYbgei9
3JBqZeweUFveT3OGUJ08doe9MPIzuEEYvdkZrZ/CdN7VvDu0K3/SXZPLyDt2wXy2JHlf8Xv7c5c7
tMFyZZjL5c1LnwkD5PAbyl1H1ldDPexpVymVF+5+rSpBdCLSnZehlLjiKTbdYwv/glPEXjAlSAQI
mRcqMZ9hHCS4C2T9AH/qXQPBVupuBUtCXGQj/vnN4GLfbJXW0d4zLGvWl4h5dz7Ukyx5I2QG/xqV
yltw6aFMot1RuDgjUZfC0PtVxN9+Wv8gq6VcJ++ARUc8Z9h7UBAk2vS72Z718k/EPw6dqwmwG77O
ops83Lrm2i9fQQBBffBjnUsXL0XS22wbUAqmkDqnaVT0kaFlRPaZyYJl+XE3DKHKtE42w/TM74tB
xjRfx/hNs7Aa8cEjKu8d0Lv5GtGc4SxndiKli0mxMW7ueljkM7GLf4vW82MUabvfUgsv6XH9YxBa
4sQLL0tGfGENt3iTALM8NGGeQOEbYuehJttFTOynmYK+kLblWSzCTN+4pUDtHPeNp0BUiBkLf4JA
vB8BqxnHfsXwxC6gfQXAOIQNUnuAbCguofxKIU8OZtrmw6jL2U2rHthALjiuB7jPoW42CbrE5Tov
fdW50RPrHFJMGthpF8oqwkMwuV02SY6habghmfD7jn1E58QDoyUb9H0y4/GNXUue5wF08Dr6d6GG
SzcSuBs3/J2bejfJ0GYeSeB9RPhvtI0/UOIVraAHJXE2MBTFfRMA/GlOvW5yk26Vh9FZL6Tgvi27
VLTZaMTT2DinniIFDFtrSCxty0QllbAcw2rTN3fNttVZ6tTHxnbBaz96h2l1ZMaBMMxIEcm82r0m
fb3vwM7lrLZ/eOcddj7DfERwCxqvfzOiuajLn8fUucCav2L9hs+Iy3qFLRDCHB8j0R97fzknE68c
wAIDWuJl5FUttqr33EIu663OyrfUbn6WxtFJOW7BibpibRCGqc6+NbLc+vHPG1Z4/q51qdcpX0xS
Tr1fNgErnWjAOMLaggX2Hk6tbzW6J1azLadaF37dzdCxBu9dMh8WQ0cMSYAeZA0QA82IJfV1o84x
3MKLHMQDZf47KvZZC3Z0tVsNqq4WS8vec4rUBvcIfl6xiAqg2UgNbT61zz5iySJPIO12KybEMSPV
6GsGGN66mOJxfI5a0EsbjW9uPD1Kj9wnAQJYokmUlAHFTVVVexyYDHQ5AL68JvxN2+BdzhLBy+Pw
sEXpw2DEt+Hp77pahFQ0/R3QtoKr9Q50zM7CT8Gu6rCJ+MuYCPi8bh79pgOUzVUBe/FT7ePPHWKO
HG0zNS4mJLoL4uG9U8BLp4VjVo0AH0zwVerh5dnqvhjT9FMbtMDhoi+MsDymggBzDkJguvweCmK4
zXbtkbMEcxwuGZXsw7Tf1e5wnEYTZvMotnyKbscdD53bs7IGRoX5gY9lIvB4Tz0GjM1m9TgMhXTp
29JGwHhh5IivVY0ZIRKhrSHg8NteQj+ZAwXHkAdiLngbnjXHi4z9fG1l/+DGSCdZZFOauK3M7L32
oYutIHAWgkwl4oOPCQMqybC14Y7mbfSUk61E/qK637mLlVW3+SJb0BwE4b+xRl5P0+DedEvB41Mc
1o+wlag6XBWpT+HV4j3zuodLAsxAeuIemmF4bEL1NrnNwVf8NM/tpdPr/YwlDuLoLU+m8XuzqSxd
7Nn6Bi6fA9tN3gKoeEp2ApdEjAYIyXsQLc7Dr4vwrcwb+uRzGFSP2wRVP7y5+PvA2EOa/sAm5MkH
XLA2XpE24qqSGgBFuD3FCDgK6VyXTYJjxe3FH8ULs/o3MNOR+MkdIgnvucZw5dj1QiZATR3n6Mj0
HWNI+CYOrLVXd6x6aw/btFZtR756EMBzK5C5558WSSDHpU/OzN/rHs0T+lPIevbD6iDNjRURWXZq
QUpN3z0pdHSd5+ymbb7CVThfOG44j4zVOnfPirVXb9IHG/r71sp30qj3JcJ1SIj5RUrjkMUJprhk
2k+p84xI33zuoyPcpEFvAdQeN1MwdE8mCnarizaN6mc12aMV+skZf+ptK3Ud7r2B7KeNvBJ/2wWL
Pcm5/ar95DWUqIe637uBU5mtvgyEQrjtRNjzqtUBiaJvgnmXNkz3yYjjvfWTDyxpcAEFR+hBkB6T
NU345/uggBQ7OSMAkmmS76OKMdvw9yX1r2vaikK1gLWJHfdjo5HC0KB+rm7w1vGOVJLwpwU4BnWs
PTWOH+HJdW+W36Lqa3Ie13DJuZ6OQWKvJB2X84zTv00BRsQBep414juu4pekNvuhTdDepz+GpWdT
2/e1Bo/W4XArP/2jdP6JQyMzB/2n0XBHHOgLJqU9a6CEcHnZu8mz25o3VTulUagoDPewIwBs6mrA
TvX/C/ihzoydTzRg176NirAdz0a6xeBRgReIvmIaPtitwz4xv+8pBW7JT31s3zyAgh2GorTp8pbw
V61HJMrVw1UJdVhbsQuEhzogL9vQfEtH7TSZHjbHotirvqpls+tls09HVg5LXU4SfTlAbmAB4fg2
6x+peCmCIK9nPw+asXR4dPI5L+Ta33u4TuzGqzlq3iFuem4dx+S+B+P2dTpw4Rd10pa0k5mUwE7A
c2fLzM/u5v9ZvwarYayqYMWOaVosD/1KY+BXmDeYGcuexn5ODXnB+FMkMcyxEAEINn5713IAbkw3
fFhA8MTI3Gfs6Cn6V5v6wOIb9zw/xW77rRaA2qjgR1PH123trynpaWHC6OREXMAUY3gMp/ZxmNm3
syGrd6bRi6+jAqPiHgYrqiRNc3GsV+9Uqx9iajG79TTK8KQdp4bddqGefEMu3Yx9OaQhoNq4+EKi
8Ydt/psY6jv4/dzb1X/jInxc9TEdavTOZh9ycDpY5/ZzFIeCoxPo+unaYFxTET6UnefjirpO+XZV
iBfzpNp5g0Gt6B6ile5czzkYdwaYx3ZB0iCy2p93fRdk1lf4IoYMDcBpYkvJRtg5A6aHAdabNRbf
VE2v82ayEO69A0YX4KgP8PQEWBrvmU7z2keOqh9d4jo41k18cVANZizdQs6GNiuh9DIBytR0LlbR
l9RvT7p2cIMhhi1BGh+usSwl+ETLtBsXsl9Xb0c9dZo80NcKlqeBLEKDBTKLuENnqJSVBw8k8NjW
jy3z8JMoBzbvct8QUnrTAmp5zuMx3oUTvzOIYYtNd6KiO6hV7rD2gjqPpcJs0+vHhhU+PiVP9eRe
Rt/52lqWh4JUHU/cTCAWPVNLi25oQpppeJ02TKzjfKoHR4GQxn8C75IsoOKBRN0Ld1jRKK8M4xFz
ClvOfOzQaJFqls2DEFBpxElpFv+QrJjJ/VDgxp4Kil1dy5sc4tGvyRtOfZ9+hzjcrRN/s+ZnNOZp
0EOJhLOy6eojdcFIzGJXA04zXgy9qZ91rriuwq104kAsmOw6LCAtPegaRnYztyffdcBTkGKc/Eu3
xMUqdRkwc+c3QmaiN9+1DvKNDK+9wTqFhsvUSKH6MvehCEoPYjAPDJHY1orTGvjvUvlRX/rOdN+z
7qEG088AnINB2espfkJcPabwOqdsOUZANYE6H7a43dkQi0Sj2EkRVhvtz7NxyplD8p2iFoWTzQKk
0mXIYy26Nn0NvPEoMWxrse0G0oHhZHdjBCxWufY56kw5TqLwZ/UZtyOQanc4r4M4phFcwOSKKPul
cFKJNK/6HRPa47phj2P1d/BxOHfNfA4oVnDSpgob/iZiPGRL8tuy8TNG1sngrBdXei+T393xhBSu
F5zamO/ntR+KrXMA3C6XBOCA42FrIgAp0vxIqXfdhqlN8aOyDkbLxs+avr72lF/dILBZY5qq6fgd
69Xf2EUXS/zmWBOEmAOPxfTCN+Dc/G1o+X20BthZk0/KQm3jpciEbU/evKCSgvcHNxj36WOnOeaB
UZ3CBMH20yofyQzkw4shYgCTNsOZPQ96jXXL+KIcjHdrGmSbSZ9SB/0D4ohFmNgcf/Wo3HDHJl1g
sboaIlT4BvKELf4JOIR/g3NNQ3MN2+EPPteY9RAfFqcon71zIgkGucGgBqsc7ocnSjERAtOnwQqU
u/0wtgNI5cD0a7kmPnirjV2Vm5QOgIsY1+TogdXjFDyokQ+cUWyD9PzIJKhA7adImobSox/oe8Pk
eztjSMQ7Ezlu6kMvoqdZWsxvBAQcGdrjoqJnYRzvfojQWToC/f2kbnjOrd+tncs2jsXcrgcY0mRb
8gHsoVhZl3mRRfiSLKwbFwA3C6TVVkn8ZH3/deztS+t3p0SxCsqkPIQeh61d2Wn1xj0Cs2SbQ/aZ
kcHmNgb2uQSFZF2lQVlZuHQheiaTiOnT/VbwsDvaFdhoOpZCJue2w2mrQbuaFTgRK7b5CI+MTKWf
uMrglyf2c+OB9j4aSFAM6R4RtnyBcqSQ9FC7QZbOSzabJ4pkZXTQmbO4x6kb8tUirLP5jZsti8MF
8Oszxc0o9PPI+2pKnxuU4nE1AI8J+klQNyhV8YywloZmfHnmjXiIMGlAWFZEerzH3FcR1IXQaw41
s2UCrchs2gyRltWAbhRrj2BXp0cX3MamGfAdcht4AVgCIwceUM98l9wQYQJg8Ca48z5C7wDhM+Bk
D00+yfFKmeN/jmwt5hmAK8giLAwXBkPtoiaoCJwC+bP4ei9j+w6ZUZd89Bxo1vqsQGSCAMI22K+2
pIg9nkcRz2j9zzAgdtAy4dJfB3lEt+uLb7YCJRtovgg00ZBFBQAKY9nuoHfN2oGVOvpLRww22uYN
8D94QGaoaoVJoeGYoLVKEaxoPjX9l7IXD31m3T73M68ErqA0NqhwUaZAIG6mPno6eUJ/hMbJB0SD
D+DDfx54IFwe73TSFbR/YzgoXTQUqr6u0BpwT+9jOFH18Hppry3FNEEAF0BWnIih9II/FbWnzUFm
oJ1fEvc3noJdagCvQ68yNKdJQgkz0px4ssQsgjvBK3rTQk/hHnHPAPNmJUvxOJknqEYBpc9wQeOF
VvNe9lCIAbolKCHMQ0CKP99Z97To7y2a72VyrFu/DF1cnzXojHE4pD34ePvQuH8ULrKIooW6Nrcz
Prnv7YJoBczaZTVf8PPRbMIzQvk/P3wn+O5aIFPxeFoaYJpRst8UKeRQeCI9TVC2MDUUEdgQGh5F
+g9da1aTl1BCIj60QKMOdgUyXyP6IVkr6kBdyZ6nDUqWN9C92Rq+Moi/LGWgnZZ9PL4lkKVpe55B
2gIvBbQN5rneReh44k4UEfomrcFdwe/ct/82KIRiNmVAGoBfsYptb7R/ZCD8J/KZ9J+jeZ8bJ0ui
T02evP4l6rET64QQfW/gCDAOzcuZpc0DvDZypfAQQh5lF31H1FMKDkrNiOrDFcX6KR/cFUhE/b5N
bRaCygulm8kJcgqQrB2ULmiu0erW+OsO8vh4REEljwSgXAL4Sjdr0UITRbZdaoeSNmu+EoMy8din
0JZs7WOwhLDZfMMmaI442dwg62DCoxh6j513pWjjnHFBGwPmbW3yKN2L7R72plWLRxKjTVyHGISG
9tJMXo+LLnyaWbAXLpAq5t+1aNOFZkXvw/zZvKPwQq8olu9kCcsVNAUnzZOSArkZEyR1TO1bkJkY
w9asCf1yW/pvDlg/ronZOf672/ef8OYBI0unN9bqn86i+gL6rC28PNGfvrqokSEdd+msKgQvrdAB
uLAnAugrZkigHK9AJgn6OPTSULqNgEJpfd48tZcQZRnXxUs7h2FDT+uFnxN28hiAyLTBVAzHKmhh
hotHMbFyC8VD8qQa3MPEuwwKsgJrP9iNypI1ASoa3MCdUweizofOBcj0UXjwkccUaplbNU5zbNZY
ZWvr/HbCfY2nN3dcyonhweMYzVYIPQdneLD9TY2W3AUSBD7+fjC0xNbOY7O15Qw4GxHYBRCYKt2A
ArXdfnG8Ep1tFUI51vbzWxKmv43AsZ7ICVHTfaZoAn9GOZQr+u903YCUdZVFnaYh/5K6nrEZtPwO
ni5a1rZVu2zlYFZA+7agfndFkh6UmX3BNGnzWJnrSobdGvDfFaCChg1UJ7oKaaxHguPM9LDrmy9s
U9+tFiz0Mu77Dq+TNgdnBu4yUSgxm+iwAB6JEOJsjX+ol/CievFvWNXegYKcuzHOAbRhfQq7E4Lz
hMSiJCmQSl8t2lmypEHldV1sF9keVyOa+M6F9ulZw+Z3qjEUkJu14gRhjpvu6TwX1gQgQcYnuNHl
Uk2vweZVgEiOcfMqcU2wZs4NMCt30Q8qRlmXfXKiynskhhYbKNJYIhEAD74d+QdNYT+kFlAITtEl
EC1wc6RUZKPuD26ylqvAEAkK16lpMY9+6SRTAxQQUWTKfbSjPukNzgazKYwCcguzqR7r10RhZBFQ
Zq2IQubp0RJccn1ypgC1p3ba8xRhD67cTwzwHAgc6BJPU4ydn1CUYCwKP3T2nsV92UH+ReFwHqIg
zuxg8AVN61SEuCCljKtOGNyEPd5Uex+PFCI/BVvmYU6eHNQnKyGNI2hBZYhedIAGzemcbMCNzbvu
MLLx2W2Sf5Njdr0n38KuOS/tfKw7XbYOv7NCvnTaO5KtLwV0e8lUlx24Qo31kAUDNfVvI1IPQpSa
PJzlDlws+pV1T5IopxSBK5MDX/hxKju0pHAVerABv9Zzs18jfJJxKazAECxnPFHTifkOLip2qtHa
ZjCD33e+vxtR6YbhD6t9GQ/kpd+mw0zQKiQYdDBruHh2po0e2Sz2I+5TphIEltQVjZcdOJvSxaUI
YcsLYM3Mhcihgd53BMFEYniEkfTVqYewCBjgDB9d+QTO1L92Yjr0q0Txlt+x7v4cwM4AwcVV1xqt
l81YBxUWiNyFTucwAv+eRi9tPVZodjDvNlDMNfNr0oanqJ9zAbkK0+sdrfXdbHiFgoe8BgvxbXPg
+N1DqAZc1bOsM9ht57JMp2jH2VrOMxr3MH7lCdR5qf4Scs7rUO7XOEDzCRRXAOvwA4CzdbCfuma3
xuu5Vu7VH8AXe5CgAADDF5xA8otYTMRUzqGL8O+o9Nd0R7u2dO2ya6KoUn6NO5mh3HdHTJf7JOwr
foPUovgM2e/9wnso9PoLVDT3N3g+CZC2p39NA9h7jArlq4LTsEBL+T1bt2KDSjLXdc+OjioNohXi
Q2BLatcnzUECW171epzmGcN5fVjWlMJhdvzxJzQm4HfvHY2HGs2YosElYnHW3iCHCQji0sR3MaRN
3aTP8zg+Qzt504zdUUIqyryzgcJTO85jKNP32xWPaMYKAiAMpL145PGEA42NCbINX9Ft8S5sAQZ+
uxEeaSpyuCHuZIKdWDm/WD5nYlJn0smK6W1vEv+1ZuO7TtneQGxOm+hjnTDlJyskYH5OMDk44P6D
cbw4cVO1Q1w1idi7CTnJEUHBZCj1LL5WD68X+VnbT6dxbHf9JHfruhQLhMeqV8Wso6dOm3uyAH8b
0NAPkI6ExFxb0509f3vuuTyvNT8hfSunDixbknXX4MusIVEYIbwJkgerkW3XRZ/zgsAjB1W1ZU1O
Pdx4XnCO6q6KcPfI1NmNaDDo1Oy5g4Q1IPApwlknz98nZHzscavcujpcgpXoh3sTw2ZrHJo88dCa
6yC6Snh7+XisbujrgMYwlApHogeXB6W5so8Dzj1oWJVNjT04aReUZEsfmUVqZMvBb1FHQo0JYZDj
4fcZOOSfPm4aaH22FmqB0JZcCQJCTs4FnAXe0YRCJqhLF86up42bXb3iyLQxOAzfu589SbC9gMEK
sBuo+w8MY/AdT8FLxKqoF33EbHPipD0aqaC0GOF/AEFP77gQoiclCNIj3GlAFAGuBHH6Y02NaT79
ssb56wn+y9Z5nleo0mGQks+xe67l+Dmm435ZAeX0U+kQewenSpFFFDtsGh5RQtykZ7iJFGrq5vhX
vjJbzN0CTegzKjR+mE7lEXjxFvGnaqb7GcoatTU/BmNqioac4PS6HgZVwW8rG4vz1/bsPg62HTNT
NXhdAVYnS7Hv0M78QfQuxs0WlkFN3mHW80J8ldN02cBvzi3eBkwRa6CTMu1LL90TlT6MjF4IPlSg
YWZO+zJSfwoNyBCbL2a6XzQuj2MQN0XbowGfnBAqEnRikKuFQKHHEN9biuceVscKTXySQh7XD2Xi
BDsFSnoFlk/Qx/rRvkb2QctktUGXGm4MOyAM/BKU+4ErdvGmgKFyaNnJ9ORTjByDLrwELTxoKRIM
57pxPsdQlZ3nliNTaDgTJ8oDx6C2EQv5JF+heiVJexjW5N1L5+AwaKDHtNtSFFoPG/819mgcDzpQ
bIg7JxqjPNWbWvcu80EO2x4xUJZBbq6MOc3NiMZAalEuMgmKNFVu2TvOvPNS4JTrvOD3YBauAdpg
cXfl2OMwmB+WCIi9dnh8Oz/bXbIB6g/CNkVkN8ZOpaFcc9LJ+9IJDk09YGDu5hK+bTX2H1osKNy8
eruTkrr985jn5bzt0/vBgUg+aSGXEPohFeSsvf52PQAdj9NixSx0JsJP32kDEeMIMDN3dIrNfeHM
WWRTVWB5TOSmwdLQsrTirunUP+20+t9qJdZwxicvwtQNXj25U4nXXusFCZlJfNCjvGdd/y6Yvx+C
DSPK4L+QEK8nkH+nOKDoLuN2Og0DXrpNl8tiQQ3pFtt1ixzvRU/9k7euaamBo0FqTe1X4k7t1XcV
ekPGwb0N41yk8IHaW6zO5zqQt52LMACNB77KdnjfCUunpyDerh04+KS5Enphy7/N323LtQUMxdZ/
DJyn5KRiU3AnXCzAbNibQpxX+BrMyS50j2oMIIVi2RybPYH4s786AqJLUyYglIJB4T3f5tfXLkbh
DbNFkNylQUXRr0NDoqHWJZcBwjDR1EUXnFeaFGIGmULyiZ4dfIEgshKA7237m6QvLsUTAgiogdw9
adCmqnPv7nqLd/8rMGMhT82GF0/2RykxG5ovpbfsJtiBQXkt5pyj88K2QAOLAiTpsAvYnjKkd94g
CtFcovgQQWoT+2PmODjHpBj6GPgiL5aokpM9bxRzT5hrAxb2Ew9HvjqfM/Tdm7Hn2l6HGm1xe2VA
PqYvDKHQTWKt6dQPJtfKBQGGcWkRRwosZGEpfISgkMIzhC0LGkGC4Z8Eus5efVDsIvnQCCU3ghto
a3i/oNHWdeHS/Tj6edgePRMUSXIHltY1FKs8j6lmj16dFCOo0eFW7V0JRq3BBpjAGEZPYfCOlJRi
m14JDtgSkzsXqxZKfmzrB8qtP3mVQapWMv1H2pntxo0s6/qJCHAebos1V2mWZdk3hC3bnOeZT38+
+uzdLlHcRbR7YaFvDCgqM4OZkZH/oH6HvnkIdMCp0jlzvhdIoDtgKwIe2hyb5wNaO3vXG1YaqBCq
3Ljams5aLx+pK9XqYGW4U3Lzr3plK/cVLYVPERQDrpG0XrYd8IDilhboAw/f2zADBgLsOS9du/Di
DX2AbQEPJaHLCeRTFO7N1HjUeelyEncfC+tck+kMHnNwBF53GtgDzW9dSZMJSHhXPwTAkXRf2unm
l6rNtqJ6p3Sc+caDUvDG4BwEx9qGiXGwrGGXqs4WYuvWEVO71Xd9JGwxUXvQDWnf0c7va+4LZfBs
iv7JpASXG31blZ8cFdhEVa+bHtxlr3wuhn4vdQlXyxR8CIiUpFjBe6yAnaGUcQOlfBvyKix0hxoQ
exck6wi6QZakp5B+bHSv9+2xlbjqV7skPFn1Nhl4Wu9GXPOW01wqsDN1FFbtruWls0q/ifmdJP7K
a7I93CSSf0j95rkFEumKoGjHUiyH8xc2+aOrphzWd7LxiXBUUCKIIt4BfwP361xVVpqs8SRHO/dM
D8IAp5aWSAcGG8u5T9qbVDhw74sc76QC4uqBD/GqGkm0NlUOM4s3sr6ruct1O6gjm0hxj3rs2gNi
fQ5wz4Aa1HX2mZHdoF/6qaBGCIHMWXL3aNbPVTgCLe8Yi2xS7EQ3vKsabAi060+eWO07odqRD7da
B4jV4H2uMKDwKOD7ZBsHCN/Z5c1n0HqgMimFnmrtMF5Iy5LHrafUOMbdMQmPqkFHQDxFkQSvLNyM
jDmfuhM8Or0bh2NBziAcgGYUMAAVbuT0Jm3WgkaH8Dk0XmTvyUftUtYPdXIjpWBieCGDimBtTACt
7bOn1fA4OhpoaEckG99/CbqvuWLZenyXDi+5hsmo6G1asDE+XgJO0TY4MRhQopyN5Ss8L2MGKLzF
+X5IXyLz5Er9CizHNy8KjhHETIX3h7iJvxthtFcN964SP8UgT6DwijxHhXz4YA9UbReDd0Dc4k5S
aItForbRA9ptHFEpyUkP0LxP1FtDfgu4rUvI2bkNlxUhAuXOhhJ+dqCPFcI5Gb55LQABAMriTcND
RyTySAh68ZRAtPKCHc/Ulgi8e+tXB1F40ChDlJI+jlHv3LSHYHBHw5NWgGSH+Z2SgHl/SsNTNhzM
/Bx15yE6RTKMtuisdY+0fSRrK5X3cvers35F7jOYdV96sQbvceiiR9NoKLX32FeuDOlYem8q7C3X
7WljvEasAfyEIB07EZteU3wI4J4HVNXFCVqqemoMpWjuQyXKPvm9YL3loiocy6pGGUsAz9S2owij
3CjOE1zyldZ9G+ANJr9C8ILGmOvA7t9q3hcHSdp6lN4aC11Q2DigPy04fKL0khjRqpaBwZsuijfR
sVOGe9XV1nl/GvLvoHvvZR6A8a9x8+eOYyFOC27cv2J9z55TBS+l+akN7xx93+WfBO1VNR8y/dXL
nnNHWGngeRQPqn7t05zkwOI+NJApKLOlt2DXbLrTRXLy6GZiXH7b0aCPdpZPQ5fmwcBVdahGqeyd
CdG4ide9b90Akut4/GUQNK47Ct8R6swrhw4p8yR628rkuQP2hhvfANhbKQChmpF7Z6brts7WAj69
7inPOKIBEEQG3+vAm1K+a3EcKtydHiJiUEJ4onmWAOH0twmWnsDgC3ldir+K5LWRfql+sa95rIxh
RFo9ctDyOYOUCKklTs1NGH31ZPI4G+9ctOj8g1WuLTVnU3gh05JO3AW8pkmfIACVxrmsf7QDrqmc
bGl5o9OVTRGE9AKOdehTFU9gwADpZNmJegfqRqJD3HQ/JZ5AfAg4ufsoQ+nRu8+Kfs4H65TL4tls
ANh7z9ep6dIc616SJFR3LKTZRHGiKdJaRqyZJY7DfQ1ipJVBawwweqGKBjx7eUr+XA7dOogtUG/1
U70Kj9/1Vj9kub7wS2ZEOvgdf37IqEBwIdKRShJQw2C8mmfCA1sWHQ2Fi0SncAFfUm5ZijVOykWs
SBIi7PaIJcIvbZtiXWc15UAdvpiKtST6M0f9Z1yINXHimIo2UWkQhDyQDQvqf95jIj2Uj5n0A8n4
ezXsb7qkOdI6h05P08p3FtTbZkQbJAnFJgNNEORwfssDXgzT1eOYQh5TwbaI7lPD+4JT95fr+TOj
gfMuxERapfeaGnkNfPd6HxCz1+86oFQBTGvjmVtV5x3pi/77iLI4ygjJiq4is/J+7Sw5b3W5KMmT
1ttqifOpHHvFZf6z7XNuBLwbOtJDHi2Mc+4zwcBaRTAKRUhFnehfeHAUFaUiqlgoq1bNV64MShXG
0PXBza2YghaKLEoouSjmqGVysWJcy9LOk/tRP+S+s9IV7NbrAebGcRlglMe4CMD9Swa7SAC5pzy0
8hpnVUMQt3Us9gtjmQ2lSRhaILQBBnqyULoUxqWAwxNl0StlqOo+9uFCgi+E0CfOWHnjJyj+EqLz
AabKR9m04LwuSCItBZks/VAaYljLBIG0n6X0nT9Z0kJOz0jUSLj+KSDD2CkgF7xfFWUQtD4MJUL4
XrzqtOag9uJdIkMr9/onR+Wt+noazG2AeIwg4iqSbKo5WRu/qiXZGGR6fgP1YaevBG/YlBEAioUV
kmR++lT4hLNFVRmcKevTz5UnSjSLYTPY2WuyHuu/u+Iz1ekmPqQ/EAQQDtcHNrdYqojUr2RIJhJu
k5nsinpAp4bjTC7exPyrLN7Cf/n3ITRRkRTTYifAU+z9YiVi0nSFQj74xVsPSS9XzthELizQ3Dgu
g0y+U2AwyGNxawEkUtxGQXWT6+q2U9UFa+K5/UbXRNPUzPErnQpm16GlmLVLHsRmussVeW8k9V+s
iI7eIq5bCCOhHfR+uvpGVLPSJQGEmtaZ3CKW0aEyZicymqLXV+a3is402fTxI0LUzlAlazJrPYeD
oMXW6ALbvRpwJOPNqcLtVrWHU7aFbfaQ7I2N8Qkd4RWnRnFMFiQgZ+fz4gdMvqvWKkLKT35AA4ZD
b1+jJbOU31vB/z1EeWoGaLW50oUDEYQ9XYx8cxNvqu+l7exQrDikb85zed9+Lr4GCyqQ0lgHfoyr
sUkhXiRr2mQZNUOti2TEdJbF6uuw5/HN/+pJtnt44gIi72FpLapnj3/yWsjJairuMLShw1BFuzlI
e8C8+n0DJgiTZ+GLvlfuxZN8K9yL+yXvO2lue9QRDsfgzNKwZJoUxTJvFx4v2sCBd91Z/gQvNFj7
O2cPZnsnA4lbwUvbtaeX6+k7981fRh2T6/Js1txENceHmFzduuZm0DLoVUsexWMGfpzUP0Mbf8RF
kMFsuj5wCVKc4f02p+BX8uJvOWCkH9dHM7vzXw5nUhryKl2GPvgNOwY1eFu9JqjMCpu022o761jt
ws/X4y2t2SRBJZpPutcTLi2Qe9LBe/9sAXiX2tfrcaT5b/zPDE7SsjCdzJAgK9noL94CeLfzzSsy
GOLBeRK332gKLAxsxmoHP/CLbJxsKqre+U1jEFB546If33A/k7kOv5bP7rBWnheGN3ddQUqOW4OK
bj5S7+8TRNVSKTByEqSP1tVruZO/oNJ9Y95pR20pQ+aWDHdJBjdW8lxR3ocqgzIfrRMqG+z9o/LU
rCMYT+fgFbGQR1Xd1CdzW30LdtbCMTH7eV/GnWSmn+hK6IbEld7wK3pJ1vT2fWCBj4a+1mz5Vv0a
CCtx590sSRGOqTH9+AxFUVRL5j/69CzUudvDJYNmELlW4q+r0u/uoMvhl1O0fraiwRBl61g1lGc1
jTt1c31p5xL3MvokcfM6jiNKCK6DegZcP9r37dLOObeFGYoOsIMrmkzOvl/RXAx8peXtyw4HdVR2
QHmmdcJVo3nf/2Ys/wSyJpV/r5eB13TMJFDZbRoboKKt3fUQ82nyZzDWpPD3dLk2+4jBtMfsLP0o
6X1w+ImQelbuz7NwM3yLfongABdKv/kk+TO0saK+2KGrIeWFFvorHBuQ9Iqzp5+6RcbYxhhk3NIe
BEdd2NMWlm3qIt8Louk5A7MpZrdV/jkXjnH/dn02Z0Oookxxhr6qMi3Mk7zvTMNhMjPUva2XCJSQ
+Ho9xGx+X4SY5LceO0IT9GPy8dZnZodc3l8PMFsEIb4qcr2QYcVNy2Wwja0IqZKd+K7beiCSVsat
eJ+v9bd8ax3qfbd0T5sdEvdCanQ6Hkzc+1ygatfMLmXrt7LnPthFwr82jOWipIuYFouyKmnqZLOv
iziSeaekfqwNFKaQKMl+FNqSa9Ls2uMVIpoWtzKaXe9H0Q2R2Goto4isOwUZgQIK78LHOhsCNU/u
GHQcxGl6edAABLnh1HJ1hKKscpfT86ULvCC/O7seF2EmKSbzOJRm41FceQL6RmfTWDJxWRrIZK54
BXC9PBrPRDAF3knkSXbJn3ghhDrZO9W2rPtYYK6y7iQWX9Xoq1gu5NVskYQ5DG0sRPkUxRx/w8Um
JkAXVtvcg4byDTgVwqTdEXaesoOUvIYAhWgJOMnEVr78zRd6EXdytEtANiS9GOMeUYO8Qy1s3Z3A
31U31aayqy9Lczm/JeDRxv8wrJGUyXqJSeEIaeFXtp/fSw39/JyyojhDD+jjZwE8Lepe+RMqmYDb
f5r+0o40W639CT9dS50HaxddpMo2jDct+1w7T6hbhaBuxPRQBQ8xvIsqWi9M8mzddhF0sisphdQa
Ys2YrbdeXVmfvSfg5TehuwKWCP3fDqGa3YinFDz1wtk4FvEfCqiLyJOz0S1zpw6TEM0KtUKK+KWr
IVnepWm6XlzY2a/EGndHONK6qU0yWAy8si0Q2LDRuilvxCMk5O44bPp7Y5ftzafoRslW8Z38uDC3
49x9GKFF21Q3dJkW9ySflDTJQ20ggas1XHi7WTlP7uG2PCEtd78QatysroSa5k7QmpbrDIwwe603
+i6/1b6HP9Ob/q4rVv0WdbL7cCt+db94q8Wr/XiuXAs9zaC+VdJ6HGWz5sxZxbvoZNwm+y+fHDs9
LWbNfCX3Z1LVSdpIDUCX4vekbq2VtL9vbP+mWRm28ghTyDbO0U38fclkZT5//lnI6dEq+3rbKQlD
7N0brTwJ/dduqdk5exqNTUhcLnUeliYpClneokZhATtVAIEjIWi+1MRfCjHZT1MfcSslYH9pPBOW
2TlUf1zPwrm9BAyLKcm6qGngucmUi4MizJo4Nl2+aBGJttRRD5LISznP6wmgiuuh5lbkMtQkC6Do
ta6XEcrlDSdS3a1ffEEr+nqQ2QbdZZRJSQXdJXB9mRlDhvmAclO+11YdhxCEt+LEgzyg3JOwb1fJ
Q7f0Qc/tjpehx8W8mMsMVYOkzgmt7rQ3GS4lLuLhxtqoIB9s60HdAvo6DBuQv0t3lqVVnGZiqzRi
GDO1yOBCUI6M59bdleL363O7tICTZITzqMFsJUrabRL3i+jt4mYhHcftdboxQf7GtM+U8WGf2gR1
3eBGwtjcsbSNK8DVSGA5IhcegjgEnx0HR2PJtHJu7i5DTmrKQArpuIzNxh7gWf8kIudVo8zq18Xq
+vTNfcuWjHOkMb7HmNOuJjrepVh3lJZtcpKFH1b38N/+/iT9hKJsZGH8+1Cv7s0iX0deu70eYu7I
uhzCJM9gnGh0TgghuzdW9A2pHDf91WXHymrXWr2QbjMLQw4osigbsmRwfLz/nCACijFKoICQ/a+S
9L2Jq82AUsLIP7o+qqVA8vtAnaBp4iBSkIeZcWsC91Rif98ASxCaen091EwOvBvTZHeiaSJZvk4o
ZJxh/So7V60X1mhpNJM0CEH4BUlFCEc9JShKgCnqrZ2IAsbfDEXXFVPnjRnDlfezVmR9pDo9B6zs
3Mvy1nU+Xf/7M7nGVP3z96duVEiBOkmVcbr2JrwIdB3Euj6YjXtbGcEuDs2jUYdL16YxpSbbz7uY
k5Rrh7jnQZuYgv8VfLLr3fhCYuc+AMaDNsBdBU7V35vy5vpQ55fsz1AnCThEseeZyCvbPm0nX5PX
0qCfO2C0hpsvhBq/0GsjnCSgKEb/c1+KYbUZbrYKFQ/J6h/XBzTXM6cDKYqGihuwSu/hfXIoQYaU
k8OItD7n/VS9qRztOMC1iAT3VamrB4u07ML0UPhP10PPDvAi8mQ7T2NTsKSQJWzQEtyoWuE/BgbY
3mysov5bqMkX0Bi0hqyYQSqw9bgYPSsgsjXDWaibZvcMQ9EkDkQFQ9HJksHL8TtRZERV/wQFsIsW
ejez2Xfx9ycbhtw1bdx1/P1OQ7gxauwhOYfNLu+WkmJpIOPSXdRHkuy1csdZi/Mgb1LOjbQtb7Ah
28n3EJK0o7qPHpb6UvJ8zDEHdSAJqjL5oi00aqTGJ2b1DE56DWtzj6UA4me+zSvqRtkhOrWJtzT/
j/ot/3D2Vu1JgZWzsFvOWCFzko0GNP/zQybfeB6aLW9k/BDtLrJfwhOKvDH07GoN7WOV2f3+W7hm
txaek0/KwVtIoZnK9F3wSQpJraDnJspcdijeNeWT16+l8GHQUY6tlsY5//39Geckm9KuCK02HSd8
i2Lvut+9lp3d7IM1UPXHagM5ot85Cx/i7FFhigrWRRYuP9OXgrHtWUViVNmmHN5nmXL2EUtTnOLG
QZLeS+FdVUsf5ewwL0JOljN0tU5EUIaTQvnpA/COgc1q7cKyzSfNRZTJuvkmrHipZ2DqMTnf8PrR
3Af31V5/5iqD8shKsVHw+iGsHwK8PP9ic7sIPVlHxGBcNK8IPYC/11D29KIBs0ZrYelmCn5ZvAgz
2RPyolKhpxMmTp4cI7ELYx9D4EGtBmGVh0J9tLqF7W52RzAVUzK1saU/daDiryORmBORa+gugSqf
F/WX63M3u6NehBj//WKjyzXdlwd8QpG45CKRbYcByWB4cNL2epz5oRiypmpUYdq0BPPNsgo1Mabb
qkERystdEGsLIebz/J8Q0yqsRRecgRIi6u8DfwT5S9H++iiWQky2aLfLtSiOEnqo/qOG2mH8M0Wm
/HqM+RX5M4zJ52pmRtJL2LOjC2tEhzoIvzgIEnzuW2hIqa8J6+vhloY0+W6NxNOoi5g1t/0K1dvy
n9vq9XqI2bUf+0uiJoEgnLrNa0ZpWl7PPhu5noJHw8iNQ65ncz3K7EAuokwy2cfvqMkitjkfW5gY
Op+MZL+8hCmej6LSgxrBvbgDv/9e9MLNjHzcTMuGYxnVEtd4a4ulcm1+xv5EmVSGg1p7CLmQA0re
0pahwbwNSmtYWPrZs8j6E2VSFMrIcqILyVgK43EAVDCIG9QQNBUJl7XnqQvR5mZOwsbEMikN8dGd
zBwAX8WIfL6dxDLPYgjlJjDOQxn+xScqiYBIAWAbJs3O9wsUD8Dbkc+vbMf6nHjC2sv6VYMo3/Vk
mzsLLqOMC3ixbQZ+llVmPUZp5TUC6X0DJQvOmbh3lHut/TSEL9cDzs/en2GN/34RsMnQuI2i8TOt
UjvSYHs7nyulWdh7Zi9DEvNmUKFIOpvQ+zAd+hG80CE+pJaPMvhHVB2RN8coxpduYkQoxGGUfVsq
xMY1md70LqNOPt1EE1r4B0R10RCpNbSyPMzW0YNGiBnBe2Vftojyh+5d3PTbBnmfOkIYSl5qr83P
8Z/BTzLUqfVOqgUyNMzeIoTW/M9hvfmLZQTUQLMIgCQF4Pv51dqyK9WeEI7k4l7i9PKuLTF+kc3e
WeoQzB0kgMT/iTXZRJrYGMTOhUPvCvJzUse7WO93eZlv49awUwsvIPM1gxDKrQ02a3rg4FkrtNNF
FWGDRjoXTrK7Pvr59Lr4SZMdh6f3SsLcj3dPeVhLOYI9qAa/FeExb06D+dTCzq8WcLaziyqB8aWb
abEpTGYcYdxc6UVmoS3Tndwqex8R4E7LFrad8c98SGHwKmw5AL4/dEzRto4h9vB9Km7yLcvw/5L8
BwEbssYIH/rBW5jJ+VH9CTfZf9BxHvSGNqPtpf6uQv/Thdgm5MnCNrcUZvz3i11HcOQmRNNn7NMm
a6FsNmqjrXWtWAgze3kY0T7/O3uTDaBFXEkOeoaTY+20Dvflrv7l7wU7Phf7ZI9m3b38ZK6sdoXF
3b5/vJ6VS4OcZEiWIGIb0cCzfTTTSijDKITvBNih/y3M5HP00ff5/+dfmv30IH6Owm2wNa8HGdf9
WhpOPjCe3gpd6JhIFakbYBQ65qPXIyzM1pRIkyqV6NCaq3BGetCDXWPd9v7CTM0OQtZgAPAfntMn
WaeUKhXjwCCi5E5sD0X8dH0IsxsjivlgViEtGNNKpCqUXBgKtoS0lj8pUvCUGN7O8MVzmapfroea
na2LUJNFbwejqdFL5gOiDMnx1Ul/tNoCM2MpxmTNkSgpQ70b93nrVh8a1BcO+tI3Mv7OD3kFLRAD
6RH8NT23whZpCVUBsILrbr0qyxq8uXEsOu/W65Awc5UbvYsX9rjZNDABv+KRDPBs6pCt1uiPpzG1
dWAd9OSb0/66vjbzpxGADWpRw+JdbTJxWRPAHdXHxSnMteV+c9xj6b8IoFMCBDJ61LERnXMXGiWz
yfcn6BSOOmiq6YkIltrmcGfKt0WBDsLPyPyLFzxZuggzual6WeO4JkWq3SAL1fLnPe3h+vQpc1Ub
9EbtN/Zbg7P6/nCIjR4au1fBL0Hj1BaP+lHnJVvvV/7eXzWr8KDdtNvb4Pjl3llDtnt9Kk/1Ojpp
u3ybrNoV1lf2EmpaHi/H0zy9+E1ToEqGfF+BciiPVnevwob13IU36UP0WbnJTnjMfEZceoO98Eq7
Vw7CGiJ8py2V0HNpi2+3poPysrjqTGY+LLJEia2aR1qPXhi+Bmtv3WI0YmPVvQrvlZUMXPz6Usgz
2C4orn9ijtNycU73kdMUOo409nf8UqRz91m87+/F13z9BUe5dW8DKFh7R/XErO+1w/Xgc5CZd8HH
PLkI3lpKYFlJw4CP6V7dodiOMO5OsNtte6/tEPs8R7eIaC7N85heH5b6YszjOlyEdblpOllIWGE/
rNF2stNjiJu4Xb6d82f1DgzKGjW6Nb6eu3yh2Jtt1V/O9+SEqnrQvb3CfCt30nZYvRiAfL8/oku1
1dfSUbwX75Ct3OFtuQo/P9XbdoUm9MKsz+3Ilz9h3Gcuht8kVdHqDj9BRgqcFKs2jxgsbwX796eH
FcprtjOOysZaLwSenXdD5noN4F0Sp9iArlH70m2Yd2DAzDq+bissEF+VLcaPEOeyE4YuaHPmdrxF
YGfpcWL267qIPln1poVnKZljsqUvmrMTumGhvpkLADyTjBYNS6FAeD+vbpxZcZN0ANwrJLjw5Vaz
hRNgttpVJWZPZvYkdUpmkZKoDXzk60eCHPJGe3bo6juJc3pLXrLVT/fgPvO0c6zt6MVcmr+5YuEy
9iRtSkfW48QiNt2LVYAJr4YMnL8EL5rLEZVHLE5tiLzm76PjIjn1pijCfCCKghXOG1pjPCXF37BB
s1GkWWmF7duNnX7BLw9zsN3ijjQ/yD/hJ0nS8gwZ6904wf1Ke+tew5sA34XMdjEBX5l2+A1Qlx3f
/bj+Zcyd7HBXGbCq6BCYJ/eIoGoCJ28VAEHSC5oqaHi544s8AJ3rcWYPuctAk6LSgDjjNQGB0KwM
H5o9to93yTo5ZYdw3yJZrKykWw0qjY2c+lP3EmxcDuhP6DVf/x0z49W46Io8T8CeNj8cdIqnO0nO
Q3mIljYmvGjK1uIvs11IppnFpGUMwMoyNM388GImy72Z6FJe2EnQlxhzo3rYS7VIC7kIt9dHNPPt
m4au8H5N/wv+6mQFkxTZH09EgFMVIlwYzW9KqC5UTUshJmuX+A21tDZqfCKAVyH3X8Euvj6KuQkz
xxdcbtSoWn94YnTLqtUwIbY1lOJywdvk6ovY/rweZGbxTRRKIJtwHRhZvu+3ybipY6GsKwy4hZuu
/ykZD7l4S+SFY25uuni04YtCZQCS/qSY8pyyaaW6JoyLhJ2THUojWFj0mYOUkfwJIb8fieGIqCEG
hEjZEV18HPAa7fq7qju7YrnyjAVeyOzq0IwikUWgYtPzxQpNR9DMlhHlN62Abpf32Nd/szgwXCSW
B7zTtAeeIGScpqDCkF99QGDXNqISk4XvUvj9ehLMrs5FnPHfL7Z5lKfbFke3AuXstZ+cnUUC7bi8
kxoPwQFZpx8NDRJ69fsAguFHnSOSZQhDnP3eDfe9Wcsr0+wLu26sYq9Aj9x5qZgd5R46gesk8YZd
aelA+/12+PGHoMiKigzYjOmMSmqiOBICFTYKoPEPDdvuz0lVFndy6OtvSCHrWMrmpvW1Ab3wHdXQ
lDJfbzw8D5K+ujPyDjSgGYUSNizDcO9aeKy4Tq6i0SjqBZ6hGe7LWp6oGFS0kGxQx21XUoB83pp6
B93MFNHAMBYPBcIJOBkNov/Ld6XyR+3jct7pul+ury/tbJqCE9e4HYsfT3CnFwstN1naNq7OkVTs
msi4jUp9oUk9G4YKQecWLqvWhx1X61Qr9AcyKEjPRtutBw1GXi8rCzekmYLEQuuB9zoREWVuZe8T
acilFmsUhlNZSMBaNWa7pWj6P6sYuWtRbwcbozMk3waDQ8wJ26frszkeHJP0sXj6hAoI/nAsjN6H
9xxwA4FI+uBaClwX3d70Ft86v3iWu2RhP5vZmd/FmuxnquNRoffEQiY4qE+ppUHfp+IS4s31Qc2s
nSXRUafYoX8iTwcVNKAWBpc5hcBlPmpeJkHsGZRPvMAln66HmtloLNRuqDXAzejib2myi41mMHw1
wz2EPRoZ0kZwznlhLGTIUohxWi9CNIA7rN5iX8EKfKMN7jbX83+/9TMKniKoZTjRpgdzkeuVFAQk
OwKyMk60nJgIFC+c/nNdrXdRJuvfDXks+uP6J/2TJqL5Hb4m4kGSPinRDoroqpMRD11qN80mHRAV
UzQMUONT0avBE6IkjMah6TjjqPsWJcbWxXpRWSgIZj9kyg4NpDUCW1OCaNzkQtUXjE7I2oProifY
1V+EKj/7Sn5SlBwlfLxlzWjhA54j71lwT2DvUd5DWh9/10V6SEOFjFdBekildk67GDlWXszrOPjm
4HoUDNVjF2IWnIPPwJlr27bNIfCQIS6rf79johoz2pUo45n4AUwR9ILja0yAkVQHTXJWadodpXTh
ZJ8pit5FmXwN/mAmtTZuWFaZtbdD7HvealD1pFzhgFXj6WPtcJ/FwqZbKvfnvkOZbeW3zIPEVv1+
ogPDM5B5JpMkhIcTt72tvHLhRrEUYvz3i7WMIs0b8KVmCpvwrhFjbHbrBZmuub2Rr2GUNKNc0MTJ
hk+LJByMOuEjHB2hSnOT5vXRwgXl+r6ozMZRuKlAiOJNeTpbGJ42haymHNNhl6Gmb9b6U9MN/SGJ
aR5t1M7MPuNsX+m2oKIahjZxrqC+l/IhrzJDLzYI2FTZSYqsDj3+3EE8U8twuMRIrDSls1LK6U8M
dfzaHjr2lFUQ4D8FcMT7NsBEB6YqytVXvVdKyMe4CEXwEIQywtpT+Tp0Go2NnGc9OhxiBJFoyCyM
Zoq+035meZUUGN/GdXzAydkzF77XuSU2VY589lmN8mUy/7IllElkZOzmRcIJhThOZ+Ex5bv+wgos
BZrsthH98azVCJSq2VmJyyexGBbeQea2PFOXuWTTTFbkKUG67WQwA3RUINaJ2NzKbyqWNJ6JLbtq
fSuhGgmyeFCR27+eW3NbOqxALsNUvXD+J5dhTzHdKC25d2vDfQoKWaaLEER7eM0LJ9ZsDl8EmlyJ
4zroYqNhCkFW1Zg7C83W8GPrXgqabOHLXxrTZBf3Ra8U6pRQCk5EuAgIqZ3FpbtF2MA/C7Ll/0W7
zUIrVQfsSyLSWXi/1aTYsoIYJWCc5MlK0qt2VRp5us5BoSxk4tzYLO57XJOo/z4oA6pdDpRZZb3k
yANwm/b0h5KItqLU4ELje91/jDdZNisrJKUe+zK6ImITnqBA6a5S6xAnh+uJOPeJXQ5ssmhJGzS1
6DCHMt49eVyvhOwvCrOLCL+fVy4OBNEV+kKO+cLi9FZHFF8wb9U2WEjzhWH8VqS7CJJFvUyZwHwN
MBaQ7MEMqvj3L8Fk2z8p8LtxeBFCVOPMSceZqrQA1WNp3SobebEFP1cbXEaZnNBIOKRWFjMQyc1o
8L9a5X3FypTpJ9/YGc6v66s/tztcRhun9WJMetpCzglZm0L/LiHbHBY3XrUwb7OfjiSijDPKp6jT
6hVWHziEghFZjAhPuxjV8Q5vYvcvtlR0AsZuE+0sBG7ejyVSmk7AhJztJ8QHUlwrjWXHIiZ7L9fn
bH48f+JMDqUyoK4qDOYsVzFXKZRHrY5Pgp6eWgEjsuux5q62l2OaZEPY1bURGHQbqyR8013VWmlN
imtTh7MVJgrmw/VwS0ObpINU+eTCeBiGMLNxqaNmX1vaa+EukfKXAk127kpUUkFXCKRqGjVRb1eN
e07dAURAs5AWcwf85RSOP+UixQekpeNWZQpH1wZwSCG+7O1ZE78X1U+n+5GQKf9tEidHu9v3VqHV
BGwpwrJUwvwrffJ17+yJ2kLxsjSNk1MiSjjJe4tQTlqBdzzozUNe9raaf74+pNk0RG7SGG9oFMOT
IQmYtlpWRxc3qb1zG4trvzHWAvZqepJT/i3s5UvRJqPqMl3v+4YPWVfXqpCvRBmSS2gDSV3FlrK9
PrTxj02bRzTHxucsXUQbd3L+RakohV7K7pTHuNG24RtQ94PuJ42dme4m9rO964e76zFnuwgXQadk
CilQ5K4dxsLFr/Ziph5pMaJJ0J6yMN13VXzo8Y5q9ZFz8xdAOdri3JlMgwsUTfL3n0MX5VXg5yxl
jLR+kCu4mkHFwkjl+hBnD5aLMJM1NDrLrIOx7x+F+VpJpQN1vC0J3cJr73wYE0Fw7mg0Rib7iMn9
uXDRPbdrHxsGP8Gn9FAu4kFnPzPwH9ybaaPy//dzZuJaKxgNrwqZo2+jHj3wYEhXvWaujCFaOC1n
t6s/sTTxfaw41xKr4d5pp1psS81b42xL6akNDn2eA3u9j/Ao+4uluog4PTdzTI0NhYhh5KxkpNQ1
E0WdeqGzMvtRX0SZnJropyWyMr7MZMOTKzzq1o2nPpXqRjSe/9twJkemJTeRh2AtgWrMcIS16BVH
BR/u61GWhjM5KcNMGAG3ROlK8TQEyUEohUcl9h6lJHjBr+jlerjxz33YpS5mb5LnpdxGyFMQrqlG
+44Qa8ZFdsK4Ah9icJdSoZGNBOPJxIVqlkK7oQkXBnsp+9x6z062lYznwNxZpYdB+31lPEcVbrTS
32wWF5Enk6nkfaYA22CzcG9TnNiy8JQG6UKQ2Sm8CDKZQlzdA63FxtEOw6NSdJu8rxYizG4ThgyV
UIX3w7X0/aeLB5gvBfXY+fIeKw4T1/wmuHjlJgtF4fh3PizURZzxd1xUNJmV9k2REaeQfooacZxv
4ZJ8zsfZUjEhEemCyrRlcW2cxJC6nrYVm4JlhHcdbrtBvNTc+TiM9yEmOwLPj64SKqz6IJsQfEKM
5/oOJznDsZbgbB+/1vehJqktt24lxONTqhDgQxW8SCWN5UPfHC3n5/UP9WMOjJEMrgAwIniMmETK
ItcINIXapdIGrC5xve+KL6JUYB0eLLGdZydQpvMxCt6R2ZM1ks0Q20SVNnKNDWiAo2yFS1uuLL0+
LIWZrFNXJoIhBSK1upHeRhgyt0b35EhLgJfZNfptFaCLVP3WJKtHEQWD7iVrpETfhUq0/h9nV7Yb
Oa4sv4iAJGp9pfbaq7yU7RfBq0Rt1E5JX3+izsOdHh+jDVxggJ5pY0xJZCYzIzMj2NxV0w6jjTk0
yuo73Rp+K8P+tCSMFYz7mClB4eH28z8MqWzIOquLjrB2hV6xvjFmsa90dJPfceXy93PxQx+njsoa
plQMkK6a/5Odjr0AsFuZwFnQMPoUKHeQ7TsDINuakEJn0Gp/St0ROTj7+7r/7RP+t7P497rfdk/t
eWEvGCpBQ+G9vSl366n31+MUnFW3xN+NrA5H/DUkARx2b/gY0b/2IfExqeijeTqCrbgmU9BiLHaQ
HfbllX78/Ql/aLj69xN+MxlbgCi8obcnPGYh1Fivlp+5yDt9PMG28aU3sHVjM+1Ssw30ZEFi/Is/
/clm/9yamy/84xhwu5OknPEAZRcN9NWETq6TxLV4/fuL/m+m8e/3vNnZH8uojdZPyYploEyl6nt6
I7aCDLYd9EvQQO7y76v99lLfzAn9GnnNOc5b1zTs1goDyKVw9tPy9Pd1frIhamK+EOz8lml+J2ei
WscLSixcqwsULiEVVkFBqzVDu7kvfqvO/bbWt7PcYUK8pRbWsvSbDGJgmc9z2rE1+Vh/y0H/NwxH
B65jozcO4T6qkt9cw9zMJEM8jMr+fFyUuJbvqLuOzkfZBor1bOvx37/iTz4WjMn0Vg2gaC37lmEo
Q1sWosVyyeTxBurkL4b2m5TJT6/0xxrfcViJG3yuu5v0XZmfRujYt9x8zNvnum32ttZsU6H56wxB
ib+/2m/LfrulRDtPthxurzYYQa9rgSKqwBwAxNAisNLUL8eVQQTslzzqp7Py59t+OyupbrdOIfC2
47r4qfY19C+5FdH1Kc1+WemXvftO1C+tlA5GhxcE2wlDKdtrIBSIIsHfP+Nv7/PNSenJvKIF4PYZ
SR1yfXE1LUO1I/U7xc2VKfj7aj+Ff39+vW++qpR6pkMCEbHZcughmiq18pf3+ckb/rnCN/80gzNs
LBuskE8DZ2YFYdxk2FFOoEZpnIyicaXu/FKg+m2nvhl1XuqDitZBAEtz6qlSY9YAofJf79yflwEc
YUGFGlJl3y40MzV5Nq04enl2abVAzRMIev82KfiTf9eVfxb5dh76hibJWt+suc+8RLmNrMuDk2Xu
KIdfQJbflvp2GAw+oFeTYimlv9QEUrp5XDeulZvR3w/dz57in1f6diT6vjAAfWAditK2kzAiZs/J
74TxybNjd1O2rX65+X8+5hhpuMlUYfrum2+y514Vq55C6WXi6BWyirWfb5KpzfTLaf/xSIDWQkXz
kIGC77cjkahCjkaOhYR9MJtXUaFB4DcW2t/W+HYi1AwkwhjdB3EcVN3L5DltoSnraL98sh836Y83
+XYYMlr2TdVkGBGxPGpYTDqf6IdjFfp6nfkJrD3j+IvV/uj5/ljx27EQagv9cRPHotMfSQ7Zz85b
+pOASCi1ftmmH7RydIxg/rNP3zyEXU3SSEx8w8SAzDFqlfWxW9+VrvYXFYXsUmF9c9drfuds8vWX
L/ujmf2x9s1j/hEf0tIcudXhy1aT7mUzRs36izmBDOcXJO7HVOTPl7xt8R8LJdC140V/e8lpeZ4V
6zpmDmt46alKtV37JJxN/WrKlhXAbNtZflAyPY72ejalE9TNepjWX6OEH4jqb1/+xj2M6EfB6MO/
H2rJO2fNB46pEmVfTDfhYqjCghKuz9y+Ok3aAzosDdWnoImWnOWOwib+Wwqq/XzU/nmIb0cNSqBj
IzU8hHU8ms+Lm4Wdl8eQLleY7g7bxmDSU2LhvoMmjn11EKcJCo8EJebA1ue/O8PfHuXbSZzaFUOH
Ix5lGUf0NcvihdaLV1d6JErq0RGm9/cFf8zD/tyBb+evTFMn61Ws2HkWqwP0pH2+OAfOkg/Mv2Ho
DFNT+NO86bingRGT/4/Kxr/PwLeDSfsu52qKJ5ice7s78vq3cirVcIq+Z8N/vOP3+WBhTm2OEQTM
n4U9NOQjLUTsEb91XvVmMPqxuKmPli7CbI/H9WbyocPuymd6eVdBsCbi0pVe4Y2/fHkADT971f87
eN+hnLEfqD3dnqtqH4W2LYYvU90aBQoNy3aZQHWRoW077MV1htI1kCzW9F5SCXdQmTAzOOKoN4D9
KHHjXGoj7BN/nB5bJEmQHij8Vf3o+iSmGm5t3e3Njeje0nTjpMclP+X2pdB3C4mhbZ7mOWj5Tn1z
0fIzuh9b5VWmUFxHx9qCYl+WMgLxep1DHNqnInOX3G+WqILarBWMJCr8pPQK6B5kEWha6XZFPxpQ
qTFWQcTnFdLtUNai1U7vAhNJPr8v8yM4at25DEAnNL+XiGprl4+V25eX0loxf1V0eEGIWqea62QH
R2LSjMTtEk8fybLR+YdJorENoBFeQEFqvQg1cMqwXNBb5/JLmx8zEbTS67o7Far0EKWfvpaW1eul
e76JcM8bE9suWVOj65QVdQwKGdZLF/f/mLlacW5loKxvkJPBEBZHX29SeUazUecQz0VGNjaB1d1R
hA5F687XwTpbpb9CTVOA6ymuCow5XXk2oHMQWttHtQvkEi7vPdTQ5pDmm6yOFTxNwwxzBx0F40Ex
76cpSqVXNYGjMhsPBfEcrqH3sP+60fhaUH7vmF3vzPFepXvytuYurT5H7WDw47BA2eNQNEHZBRaY
HVUfvbLQBsS/z4gL+WklWGZDJx83mwba4RnvdCjyWDa7DpUYk2kVM4m71FFZhAb17OEEIdd2CoYp
Wump7Rjfqs/K4hr5oc59R+yHYZNmASAtfQ17+kxlQFNfRx90X76VsLFkUxM/0QCFM+CSDRib1+kx
mcDfHabwnrnfUqiPhk3mCePJ3uh1YORu/4qDqsrRS5eLWUW2FjnDZrijuVtwdAKy/FSnkYYeD/29
FZs8f58KtzL2Ez/MJFAW1rX+CEovM+ZaUKyunm+tMuwzDfS26BLN2Qx5DNSTW0gHHTrDW9U7oe3q
BZkVszhz5l2poOgBCnWwiLD8jeaRAxl0yNksEH1b5iDRLwrdQRqULVmoOa+TfZgbn9BQAZeKYvmC
xHgLdWVWFVeSaVY0K+7Y+xiB4FMgxsfW2SsNI8Ue5MydE5oPqx1LFVAxam+T30FmPY+KMVj0MEfD
x+BR6hcUDC3WY1YfE3VjjGHaMp3vaKIjSoicIsBk+miCYjD3Zab4JfadHhUROCLqhte5uavmgzaE
k15749OqzSxVTQZjGSuvsQOF3inqdUhSSI+6Gmc1WAot39A1nyqSFYE9hEPFmVYGZLmIwRNpVPdf
QjyY4+jZ+crSwltNb82Cpffn/rBUz7UqmGofEugLgtiKqxjSln6pv6jjaVguPZhmnFdn9ktAn0PM
21CFgHv/qJeudpUVqyamYcRcnMrETfvNIDzgwpV4bpBhY7Ivr8IUSJPhArptLo7po3oOyZeu2N9c
UwWkAcOou5Rv1HcV4jZi8RUDLeVblcT4dz1xqe5rj/g22Rokz3iQPp77bSLj1rhMC6BYpNaogeJs
2S45Q5k3e00+ROM2GI/QdhA1spV9kkemjbkWbJfXdJEO9caBZTLWFR8ezSiOCvkckquY7jLreUDf
iXD2LUheY+1cCY+0HgjnVMMfi233nOTHmoOE2bUhIqqD7kxhkOxh1sRZTz5pt53pi5pST0m9EXJH
+6b3iX3fzV+pvavVAzdRmN7WNutTb8kj7K4K8WJlA2ebTjEVnrHsJu1VJo+kivX8MPKt5I8NsEcd
RVjWQwjWeWyLs5FuwEVWLoGtbODC6+GQleexdRU9WLS4Xd+SfJ9WvpWzpXIz8BEUUU7RVzqzbg4z
7mY8xpwaXaLuqz3d/Ni7Is6Gel8cC5wxhZHUVWgM96PJQ6r5SX9nt2EGPZcSDmPFsH1b7tdOwi/t
9PGUykdl/kLHwNhtTX1kWhf0XQKiqS+TPkGDtDfcFJ/d9rPNsNGcTzIEA71r+bO6nss0kl+pESaQ
CG3oO11OGNtdDLSPjJ4OuCkVm1bF8JVfbTo9zO5Ki6lXm4f9K0bSs5LghKXuQnZGXGW+kR3aAnMX
yrbg5WHMApJuyPKkWEG77tf23lyijMS03jVy06m7iT/o2gbeuxJbyE70WqRMp55GYt6tzqYvwYrx
yPMXFb7I2FldRAR8PsRbX3VAHtPeQtw76EfTfmzJV62HJthFSuXBolF7QUg2W26C4RaSgzx7DKrs
vRmtWB41EVX4p9r36Y4UN8fa4HZOjjM8biF9qj9giLCiG4MEdRJB1xQTcFbuyfwuG712DLQ3oCGN
zpo1wkYVCHssHHJXw3fRAmd5yuvdDAgj44dCj1v14bZ9xd5UWKcG8FEDaJ200jWtoDRPtuKTKcaP
G3lehtPCj8KsmaJsGo3pVWxNplsq2wU8z5abgywXn7fH5W285/wF1spLVmve9GabftdDwgkILCre
rpr7+EnHD2vp0s7a1PrdqKyb0g4HISENUUaNLoLpVp7iFibA9BtutR2qSykQrC8J5gRAOm7EllGx
cUA83w5BlbQBwTCSoklGFd8ZwMQ3K/7SvFgWsy3X0X11u05eZnlV9tg4obiYJ6P2es0r33KbjY8Y
CM8yDAKEKToMFFzmt/K8fCCOP+bbKvnMQUOnxwXB7jOq+lxujPbN/LBFYOES5NtahoihjKg2IxPy
RouXy0gqoWp/0XKrNL7ZYLNiXu4T4qZ6PCW4h90EBNHjaYpT9TyoO7lGteJNxT7VoTEVOaDWk3io
iMCdrZ7kKlSBS0RR9+vwjMsdNSY49JU1EsGmQxgg9RCJWdhNrZsg4B5lF1TWfhxM1o+fLRXugib4
1TguBSzxOtuRnZ9E5SBMOy6UROALJDUCI20jET00zpdjPsnVM8vQIi4CiMU+VDdgD7dE4awQbfjq
u7t89srRZlzB3KY8lyRzb4Xf0rkMNZw/vwpyzJaJLdgQUh15C1AQdtN0gGiqnSQbja7YQNcuL5nu
GvwtgxViaKYfX9EdKXLs5kJOstVBcw2diN5kK4md3ocQioNYgdghUV57siu7jnVdywztsVY/EyPx
BhomThtp4CZSLGQD9gHXlp1mroGPnk9bB2e4R5Cs9DngiIrZ6WsxokDev61WHhPnALFd4MC7qbuA
ectNMpw9cm3JY4m4WXQfFu28VQNKnJ8VtH85w52qIVa18QuNz9yZA7EeO7tw++zM9dytbc5Uea3I
Z7XsNeeSmy+UrMzEd6nz50Y5JWMLfeKjJncddG0SxDiAs2D+iqevkI5Kn+DiV6QVZneXYJcwfRLo
w0sBw9VEOOjrRi0Vv+eRlRmPinbNzNAUNFCLfW97Bd/V2qNancshtMeBpfI+RwvegMEoGtFlYLIt
GCdICHEjSOuxH167fj+KhxFlINvEZ7gvq6ASU9gNYC5SgtWKDPlYQ3SOj9wdiNs6pzIL195hVo0E
ZquL1wrIdtGlfm0Td4I2nUzu6qRmxHzO5NUxwJa5G1ac5qr2pHIW7eM0155RjB5dn+c10DEUNCcJ
xvCOSSpcKHTinRF4NjjNZUSnx15JWYtfUK1NmEp/GS6kPyT5dWkwv0dRJqs6hCor8c3Z9G15VTUD
Woyl3yBkSZISEy+KSzoow/Qv8/rSdHdTctc0QaM91/pTC1eoVc9q+YYWxmhSe8+qj61NbndQPiKB
UiAmBgKsdHmUyVGojwVSejOLwEoOjUFwSpQN8hi4b/0Jc9CL9tmPRz2/gjfUTaoy1FO3X2ZX51te
fRR5yVZHR8y51fIQvRoWZKFa3yx8BdLOCyYEjfYjse39aD8XZDPDYhZl9Wb62oExPM8viWkgcDnx
9WSNCG+no9pmLu+AZTgnR71HEJtV/vzFkWBxFwz1E+oMznVNTgUunPKJ83t79hMHKWiQgCOjfzVt
oGTKp01RBbGeBRKuxNnYfbg6HiKR1XKV1Jd1MKq78loHsxVhHOpGB6ZVrw1ch6Kf9AyDTvOLnmMa
/UTFqU39SYswN84qwmCSaRdlCCZ1r9M29czkHEwRYqSk3pVVLPgL5G7EdAbpsovBHY8OH6h3sfTF
WAKO3pIm0ORGn6KCsErdJg6z29gg/s25n1B+NfGYi5svwS0/splo9hm0PuoTXSCft5NpwUACqQ37
GvBEAbONW7CnokV6Ww4HSPuJ9cAxqojkcImkdKWGm5Ipr0MWcBJIUB4WGeYX3Qqwm6yeDfMe6gNl
FszOVSeelQWYYtPsvZYjOEJKE1HFdZaIq588+eoVLahwOXMYSq6jWFZvOWKUId+M6HTXHyowca2n
ptuu9YkoIZIdoXvCPupKYEP8Z3UF4oN7M+gV5tyKtKyFjeFqHSMjQ4HHK/No4PcK9U0wWcAUvREG
me8NGs9LhLzaqTezhaPskXdJgiVnVfUl+D2vQvA3GCow+jPywEpuhxxkCB7CwPotf9bHez19aF8K
h9HIeLecDXTX7OqAa7BMAgcxbjqPaLitXQWdjrZNvDx5bW3kSNi0jOCpQR+IRy7EwiCXwFIErCZv
vLE+qdIfcWbb6uRAfj7VvVQ728i1VEzEISbgZAoF5MCNrZg+bOQzKY0yY9g7YLtrRYlfHBP9pUkQ
Eesh7q9BRxWtIW63BJUqXAXjFsr4NQ2Zp+kYuClxKK65sbJMHA0k905xtOH1ptZXYQk5DBL0Anr1
Ksz3adpPrcW4cyZdBbBuYfbgW9AsJHOIySg2IcFJ1y5q0otdIT9E6iNTz7S9KT8LclIxCDYns99B
YaYdToS4teV4KnoynL2aomBqfna1sk2y+2HZZVoXmc6OohSetdEsE2auYN5JCowoIYUbbDbBBK2a
ho4NoWTbYVmB1g+QcBYqWq5W9BbDzVZa1I3bxoyEsBADiSAZ3lPxqCQPom6CvNhWYzyPl9HRvEV/
WZxzA/25UoS9Hudcd5vszhhf0R7kdSZCuldlFkGlZ4guzj0CNY5YQLQMs4KsLbdLEtlF4GjbXtau
TECF/kATzxwf5gwH8MXiH2pNXXMKhwRQRYr8x4wdHbGu41rdNuezNzU1qBF3S7NrucZWBJP1M4r3
PsmvbYWcWmetCSn2Rbg0+RKAbeAapy7qTIJd20moUzfnpRIsgcLuQNpo0IFx2fA2XSCAq4zayqr8
YMMptfR50AbgTmjUae6QY6fjsTbBQc03PSwo5aict1GCkJTDWpAGq6K7sxw8dPI45qpPJFLMFS5a
+qIe4VyOU3lNlddRJa4KXQOaaqCkyNzc4D61fUW+o3WIETWL0nWvLi/9umsd01OWw9TrYWscR2Wz
ZnPcKE1I6q8itUJJB1boQ9CaWz2N5fgq0dHYOT4m8LykMzFK8erY1rluKDp7X7p5Y+QyntVTYSJV
Q6gB6cuz1nMXab52C095zUYEQ9z20Vjmt8mWtrtKHX3VfLPpeUk+NHLQ+fuclEDDBmQTnp682MXZ
UqJc3fQ1Eu3eYsoSIpTvq30FQtk1uce4Dg5e7VkrSBnLJ7Duh2C4VbWtgttKQp5jgSHMDmDKQCpx
MtwCv7it/VbHrapuaTJ42SjAJOgv2p0lnzrkGQVowTX7PilftfLIxTtJEIrKsJufwSPijSBbxuWY
T5jEfc9RR6yJ6nX5aSk3BJCZXXi2MTJ1CdP5BT0JDEmqKSKybhtwCJqttwwPSxtMt4ueT6zF1WAj
2LHote5st0dUZiS6Z7RPBOiixl0+LPcLOdfIK2Zj11lnKIqCuLy9UbjWSL+q7tFUFL+1U9B+L9DL
W1yCHtcSzzE5j5p16LLPhMJI1I0Gi5z6CZCPzVBTg8FN8F5oxVZKb152GtnVc8Jkw70FFZuuwpWP
zIimiSfavTHfT1ApXpb3NU9hKXuuRhmY8VTk9LKJ8+5lma6Ouevy2ETion31+RnRvNVDRNnw1zHq
l1C2T3UC8wPpKGIkgnGjAtRTBQouCUC7IQFeqoHjq4BDMxASEY/r0LWgBnbWdPNiB5ACpRndLdsX
ZL9W+giF6A304fIS7fLzhGzxvxpTCi88ZDOOiI1yjmwUrfWuDc18mxaxM2bvg/pl2uLgTI8dDqVd
IGMrfNOSnq1ECgHELIExHjJguDrwphkQc9/ilEiWYppoFUeaPffjJbMzyHWZbgbEiCa2X3PiGeqD
0aredHP8zqGsXhcViYG8LzLTS4AP52bBtOGtuUF1xqFqZKjp12S8ooPTL7GQifPSl76sLiBVZst0
11dmqCCZLoanZAI6Aqh1ToKE60y3dXdS40mjoIoCRA040aiTY74CsjOA/mX43bcQQVBPaOPOSmoQ
StxNKWDfHvtuBxSgh41Yze4RCwBQzPJ94+DadrYFym9mJ1jNw9nZqnKJWqpiWPDirE+GckSYWzaP
HRB7BVC6UeIWItcMQ4t6++EA/rYGjSlmFpg1hnmwb7nCqB31+RpJrQgwd4jbw2+UV1UDGb62eBwJ
CVRu4nxC3LteeaLdURsw7dj4EAr1e32NVWQkpoCUIWpDdNkQXAOjIT6Vrrzwdkdy6F/KeysRvmwc
r0CuIfpISQ+5cyCTgQEp4ipJ4ovK08ydY98NyJvy92E61yLfc1z8DeClHI/RABns5/cecgrOyebH
sW8+KBATmgMxXMMW90M9HTKT+gKWkQM96huUKnSfz8hTwD49wFXX647fomfsj/KFzqPdAodcNdwn
/dPo9PcOATzZSuD/FmsBlbcQh6pE3GNEWxc743bv5tusPundQ9+kvkJmxgGPQuHMJcKrcO0AgRBG
GUxz49nonBlHLTSwHQWI8ioZkxJyPRRYHfQgzCLWWhvt/MdlWphKjnrywU30RaGOoJykDYi+nF2r
bdy68yWg0VtjOZ0BifRLvNyuHmIiYgFuquQsEbZfSeJrsKYRsFyaTkGG+wVeyBbvPTrKKhwG6Xw4
1VMv7qVTu9qMOtIB5YgCxaZR+G0v2Ty/K2rY3BRxchTDLhkIfJT0tUUkN6xnS4CQEoCOVj8LWqMF
yd43853A9jqbDF0AVo8Wa9SM+3OGYghdCjer59AcDhpcWglraLPJEwBhl+RutUJTqgH0qJTpOpOI
IhZOu7vWscOyOZFiq0HIxBry0CD48Zcp7q0mSCksr7ly0AoT1KINsSMzFqkuBsypQ35XwYtQ7o6i
AKTldimgsYyV62W0P632MeVImVMStVmOROwlVw9zQXGeVrYC+1mLqFLofhpfbTjiGmiCXm7KbkbN
aC9xDxlNu5n4RW0EbpcTyKHhEi5dWbsZijQc0Gut7RpABSrC40s/v8xVzBdvykzfhAa4zJDymC53
jg5BYSN/5VWFcgViysQ58/zRLGOeax417x31TOCGm9kfKjw8XqcsTgVyRE3eNQayyC/FAUMKTJcM
JwVDcrMeJ8nJRLFr4DNw94eJXJwaM1fNw2o4nrQ9TIS5MzKsXDmgQwWBzv1wKywZ4Uy0sMEDjs+z
3NbZs8QbOV+5Gvdl4XbJvjEO+eAjbnIzBJige+yfTPs8IahD0z6SiWehbcD9gOOmA3w7l93oOkoX
JvBQ6nqob1GZduNscbUx8TA1D0KX2S1AbajX95n+CktKO9wuGKVO1QiVIRP+tFdbmC+OZLvnKJCp
q1+MpwrIegO2tXJSEb2AgbH0StViHV5f9KWnYY60mvdFhvc0EMCgPw74HqxW5X5Z1yG1g1WDmCO9
lzmIc8cQOimYCr3DpAOqU0+aBVREA3WY6aF7C3cYgtr2gSt70VyRgU3kxUKYRLrLPOG2vtUKW79o
A40+De3ZUV9L52FEnSObHipRMVyQVTv7ukpDdb2WSx3UAE/68dkuN1qGzwI835DXJr9XgVHxZF/g
KKCvVJ8KT+QvigVMEanbWhXuusZFcbDLz5WrHm0RvbUv3NkbALf77KTMl2HdL4DGG17FPdyoXdyh
AGRrRwOT1qjwWFbclG822uwsFFpTdKAfQZ6TaIeUeI5+HPnOUYPUrt36FoKSQKjgEp0iJLd5fcpx
ZacrQNZro4NQFB1gqoEEIHWls8ZDD1hdPwpcdYJ82RpkTLKNmV+V9sUEnM2zGImGh9TMtuPa1GKZ
1j4xnWBWvzT0kyvPglyK4VNJPte2ZBXqlyJDGoIc18bdVILAsSisF+DPQsSpiesQyEsxJdASiJz6
VSJuMWASjVW4YEpl9eK4mvolixFQCbzkdCXUhO2827qXjDkrs2OeA+y9SpW7rbahSIBXzBzhP5IV
858FAN8Vif+9Uvtlt0W3tCCw1U9t2pQox4BzCkfN19GVhoQwpcAgkH5r/RdUmZhmHKCJdisDd85p
BFYxK6/UnHyF9t46qgHI01xpqHvr1YAdpWA3KhLhGk5ginNFThDoNSi6KqALQuuQUJVBRvw86NIV
8nEc5B4x+zTF2bzlqBpqADXxpLeqGvBQfXkiixYMCA3HOijQNORcegfKwv6MnAaBksSX40YChAUo
C71IPe7/G4B44w2Xbz7MIe6Kt255a40QhZ6pPU+t9HM77ujB1FxV7FA6zCCBC8qoGN1YGMqlzDRa
T82uGv5fg4cNaQPMQsJ2oKd0NEmQQ6S3TmGBaci11zq5pOKiYJqxQuvKXiAfw2yMW6648loLSONx
Wbc8Pw3Tg4k+K2MOnHGTiQNF+uKA7NXZYB53XS7NAOe0G1oagYmQ2D7Ysvy1ywBvfqrps9RRbski
2ms7E/gsT98mgHyAriy5NdQrkYhm7gGvmF2YIotY85hW685MtHDJtur43JR3rblrjQdQCzJ1/Mjb
qCu/MtRZMB5MrZGBoiqWcvbReXTkZefriNKEYXkN3VK56eUVApNM1V+GamMmAEBXgJTjszNt0wFP
hgotQbw9JKwxXpzkUDlaDCLR4uYkFW36tIHelsXq1WXQWj7KcKntG6MVZVMHPA/JL/KKxvah/Knz
o24DAh58Cos3fMLvzU5lhG5UZC0zHBCS2gLRO/QjzBswgNBibQKUmIH5UUCnJbhL7XSTo7izIpaw
UiS2KciCEcV3zhSW2aaxM9/Gs9k3bNBGQfED2X51c8jdm9VfbCUNCGAauMBSj5p+QG1AsgQgSq2E
JVwBUJDa+arXYy/fa8xtr6pfWHuFZiy3fFtFsH02+l0Cfnu4kjyNFmAlpJNuRT8GyF8Y6AZYIIeZ
bxyAKwTFFbmADhIuCtXkzkRPwlUOXxI9PBihKBovwx+T+tgk4Oh22rBcwxlTwG3zKlFgU4J+dJX6
wV53t09gnosJcfYxtZ+n5jCP+14LR6hwTrAWBB4pOglAHb3CuJounmSDUvDxZm4Jog9162gQuTa8
ZP4Paee16ziyZNEvIkBvXuX9sTruhTiW3nt+/Sw27p1SsTQSphr91KjuCmUyMjPM3jseWoa5S+1M
YqiSoCyIoiSNaZreLu38jQpTxnyQ+N1J857ZzcSqlon7asTbqr1tA21RCiU1VwrV1rsnvFgWYDer
JcrCn6aBdcgtNNfTbaYcBGnXUzoMvX3B7/PlrypY2lTepHlHZk3RzzCRYX43iFaomXnWu0Ov2zIX
w1iplMyegjjdNbvnGlYOifOu1dMieymLLdOFU+JGLwhmGT6p6NXUYPoryedToB+GPBcASejHE4du
ma989VBWjJXI6L98JZmLqixw9UUsLWqyWtARUrrp6W5EVTzVg1UqHRHQnbS+s3VQbVO1hSC92wRn
ZfHQUEQz+72RRQu1ntNCT8R6KinNrKM4gGCYmmwl5cYt9jHdoI5iDNyTdcAXspSfUHuvqctQk3Hp
KyCKQjDY5z5uWc6d5hjRysyogNHyAS6T0cQSeK4MiRlMxaRUuilii0Qa/sbrnxVKTGa/8Cm2dba9
4ylIvBvLnoP+sL3PvHpKg4Pgr0sec1V58dt573lTnfus/kHEfJJKHx6RW86dazgCpdIP7iiBgmXJ
gIAhARCkaasCVWRoSCnsdSq2DuEdsQrbsMiVJ0PbNR2OoEwcfwiwimBat/o0SqU16lBbSZ+3Hvr6
IVG3zvmVs2Hq5sR0abalizx35w4eg2xGTp/G9OdVby8c+AAGB8YyMupeGiGwdUzsYyZTcKL7rqQ5
4b+5ksVvHYh1FbK9pjxVa9pvG8vbe9QwjCjfqn2xjtttbj51wVuWWbPMWnaOxRx5RPfpKvf2SiqH
klc1j9WtRtLjKeERfnomPoZ0p/N4k4NK57PObPPBED496yH1KCRbtH7bBz9ScQNuJ5J/WVg5zDwJ
6W1GBHTVU4DkrNe/VOm2IuHX3Rc3XdnRrks+Qp6VxC5mWj0Eb1zeuT+vnU+T+NizhW2W9hAg6Vn3
rwwcAju6l5OQQ6MCvRJmMbnBACvP9XlA9OlEK4+X2bU+DCo1YZRQon9OpRQV5HauF09xxARebdXJ
4jwAq9EXdMeFeSM/qPGNP9TWqo0f9ou+YJuFqRDuZG+gYIJ30+ypNlwRSEEa2aQR8pskWQTCs6xo
5BDhKvGOuvlDj5oWEoA2Kj5Z+kZXRozsY9E+uzyvvgY0l1jIBGzhEeYm3uc/5X+NYjjM+eQQcdib
mEbidy8CSdGAbL0Xvpbc1k55SDNY2lq/rfLiIPSgAtWa4+0V4PiCnrA/yW9SwydF6VqCVd8pKVDG
GulcKU8Dk/653fibsJXf/I4MCR3clab2L50tUWFon9TqS3Yc9OqGcrRJVsU8X3LvJr/L1VtHlNAs
7Oa6uHME7b3CI8RGnDtJvHHNaCHFwYrotqeWYVjJ3KOpk5rvZn0H0PUmtZ9qkmzfSWYAFKP4RuqH
1vNS0IK54yz1apFb25qwk2S2SrhU1kWmL2JfoFPbS0RUNLXUfRM8aNTJlhWTQZS9Gi19may+xmdk
QkBCqCfKkC1Hoay+tfqo2qu8nbX5XAjmUrhJwNoJR6e+7Vv5UIP/xF3JSLNMW8nue+ItIkemRLkp
dUZ9KMKyqW9NkpPS3ZUGzX2JmSj8a6vJk7aiC2ve5slBVrNJ5+UT5ACnvXhsKbcVkjjLi61Cduan
JgpfFK6CVpy0UjFXoPAqsFJi/yUn6dPrYG4wuk8IfjpRIRN4iLlhavFDIvg3hZ2e7PrySDt9aIiq
nOfW5IQ9Ndx0sb7spO/U/aTHhbwDhSZt6jartG52oGBcnvFsGpMuevlD5+80h6qdeF9zQ/v4FPBS
WfjU6kVKyiVnD6n/knDMuwrQD/lrOhE1YIiEhLqeLfjkKKG/obs80RESt42CYWK3MS8cV2mZEqsc
Ik1YV2B1EKyZIjLNMMylFXwEUjdTzHBeUcwPSBF51qD9mxnipjLBKdGkPO/0MF/7hvEeuDQUYsR1
lo4NZkjXg2helz15Cbniqqo1oqOmo7GQpbQsUvkzkg0dUJndrmAYDV7Sep9Giw8aVhF8hglymyg8
9rMk5kJpbJ+qkKYUPyFiwq990WibyrL8nc6ZeKwjs1rVaeBuctQz6UgAmkNwLL+v3JB2oBlRYq/4
UbVhxTsjKMR7o63aZRMkwGjqQKI636zc6sh8pwcBr8oZl1D1i4i7IwGg0Xjp1FatpdK9le0jEfHE
ouIbqcGy096U8CF0gGZKKup9285/Us1y0Zn+zGkEisYfWX2U5WSRFvlct+KYmzXYoFzYLHTKwL2s
Z+vYEvs7KnX+1ALlsXM609wYAWA0v6sjLmszmokm89KCEBGVMBeChSr5Ao5ViSiQ1F9S6btz0tN6
aWtlua8cGt5WHYLfCFumrOXcKkZgtZu2cuupZmTEFdye1pPty5Oc6r5YRnOXPnquBru8E8BhptVS
oq0hgL6NMsknAKz3CT4KO/FW81H9sfaOIsy7hr6OCSpSkoSJl9lsgH9n+vc46z4Yegt+vUDHdoMG
0txWw3zKvKS3KKdtXCrk3zliZCvDTjOoHOanmzxXsTQVo5vGFxYSYoS6dxeFxH5AOwrFffAIpNTy
JXSfgH5MkrogaXoymnriOrd1d9eQ/FvRT2t7HLJ0omq3Lu2iPq9ncbKzSKs19dCpt0n1ElJEFp1t
rq5DILY90oS1GIMCKyYyL5CQOrOEUK1J3t38SegGcey1RZbXb4vkXfdRfRF5vSNvJ1vRrPBfUI4y
JQXQEvhXYJIuYAc+16Ruu22ggeKllhFb5cLNOQ+m8hQyMDWgGFgrb4q6yf2Ptt9XNJsD8wcOx6Sg
Gm7gd01wrFKcv7xLOnEpAG1s+3u7XxS6NVHxPEO6r8iec/0zs37K8KvnFu1CKqDxQdbSZWQPtWBl
nZvWrGTSiBG3U9NBpIYoUo73gY9cfAL3zSTMyB9D68eoEEusbGDIySTQEdaN78AFzeJ2LgH1HJpA
hlTzVAebsBGIMWOCGG3GxbWQ8+bTTpylEcRzw42mhqPRE2im4BQMdSe1FjCjbCKibmnw5AXhXQig
xUnIYFWq5UMsyu5LYjEN9GaqKTLDbRhp5L0MyQL6fWsnfLbMH3qOlvIgeMK8oB9akAyV/TYP+oMK
JD0jiXb5jMK9RBunaW/rQlw2IAHgZE4E8U3k86uusGtLFfw7BZOBzV4oCxk4hubJaw8cZk6htE71
Q1bR6TcUcBDR0obLHGnFove/Ktmb+WUGsl7lmJr3SQZqSadim6nzYSKPLAVUUfieMv3dYu/q7aqg
J2N5VLpAwGatP9P6OdM/F3Xw3BhA3Yt0lskfLhCQzu6XOVF4qLQU/v1ph8eFlrluQzInH42KUFhZ
fb1RKDpJGQOG+Gp5zZVJzdqzkiMdcVooXUlyG93aZXV0PfrPxMURwTUzzjdG301LMlC1egNtRSum
BP9mz32Bx7ZzHiSz2ijAbTPPWGVFeN+XPqNxHl1w46RScdmt+q77Tj2dVDSwjlrjrQ2dELqgScqF
Ya2SLIS64OG5AqWe9qWQjC06SfugLA/QP+CCQw/IXrotbwVVpabqN+k+jHcBQ9IkoBDkzzeRNUm4
dqhvELaa8bpS4ZHxrSxAmg5/B5HfglMAaZ2vPsnJ2G2lmjY0F+L0raOl7jVAc0mH9W6fSK+l8a57
5azsGNPkwmlm8inlWu9ochjccg4GT+948pag7WJ4ECE1Iq9+zrYFuBL0vaJ3Hnw62sF3RiQtqv7E
F+a9+5gp4BrqB2TFC4EfS70VQHDYEDXhe97KCodKbwT2WZkburahSuHFx4JrpQHz1VqvKeNeh/mX
EbeOzfmyGC1qZ/Q9iAjCDjjN2hkamyEq77HYy/NGizO4Duy860MySYaP7IgJMQZqH5NW919FNaMU
hlpFmALXppIAgQvomc0bHvTLvmmA3boL3/yURRoEPROaJStfCK4hLuNA7lC2VZaBa8817sekym6k
gPH0ZUL90YCRUT26jf+e8B5mtTbLqXebJoAov+cKLVLGfwn5URtIjaEHtEW1KKzm+hLNL2Uu1TQy
jb0q6zc8Pna+Re/J6a1tGITTrinnqhpTtTGn1lukzgzxpmmLmSd/8NIBvkwWrf3SahkhAKnc0RfJ
JzxpQXdl2e2q6KeUjMdWBma/UdJDMzAf2u80omz9T20yW6kV0XJMgeqYFCSB2lctTU1aNwFNOa77
hme4nqCl/i3SKh+esAj4Mnl8F31DSejNSUzErK2a7FCr9ERpDBlxBEFBAekzZLP2LnWMhdJy9wwl
fntH1MCaKhqLirIJ/ZnMlpg3Nv37CKCu6jHtW8yPPneSm5I+CM94YA4IM74pDTAe5kRtttldpiWT
oYfW4BEoRPtTtaNuBTINdFrWm7PuR/sqSKhU7buniBnuKaIqSU1/9tNzgCVSVNDTbQg+l3Nh0ReD
DcGY3PxGtMDl3averS1PXX2CP4flxq/2hnzvGm+i8JWIWyrJfbimH0deE8jAmFatN6VFp5LPabdG
uUnrbaxIi5hOSaCvKndOFCPFG+07FyAo7biN4BJxd9Tu3GoPhfutq8zNfg6VnDRhCyA8s44qKTfC
5twqM8FYKwBuOvepczZyNXcqE2C5MmtDoCJvSRms2i7g1qQxmn9p7oufH9W6nfuJsgTd5gv3jkF5
ULeZj7IPUvCtA6FEZxCTFr3YVrvqhW2ZMmL5vq0OENmDfOkrcB/ufNtcuw33h2nP1LTZ6h2T67qd
Qb+el3WiNa8Fd0VMNwl6LmSOifhd/OSwUGyqQzSGYaHMDOAaLZDmlVZQs51a9jTPpgpP3Q50qxOu
SvrD0cr39El261pPjvOaRcugIFTqlqa7SMF8quky5XmyhAUf2e7h49Awcq1NYL5GdLq1OyouIYNs
jVUq3BnKG+PqAe7ROwE+oxl3Sgnp5FBLr2qd8blvUJKhvblsw4e6CmniEWLukiKaOeajjmNL/pvi
HVR169ibQr1FNVQVQRnsZHPFWVXt186YdluXX6gYL7CsMR5sNcRCqO+kUgfS5sOwADJIC7ffO1LJ
dT9UO21r2bs0LgJ36moPogpifN1p4LDWGlDUZGv7j566kFFphAZWO/3cpmJV7htrZhU7Ui+ciqqw
J5VroUkXAIlTcBfWtyRSbGtiEoil15SfiggOXdkpIdM2JpHwrNAsr/StKd65sgv0fFI/Ie5KkrCV
yQr92za0l7o4NwmpAxIxhUvbjzaavdKZO0GcbjJ/ZCEPrFpKguDqADgo+4hWcs1/KVcLkUzH2QzA
1IIe3o1B2C4B8aBy6k4UNJhTw1o0NvU4btwZ5IT8oMTvubAIsm8jfXTUF51HBmoomZIOWU7bSuCo
QCkPDeYwpKfw6cJMsuc1cMt64XRzraaMGW07qmBk/fl7x/+qY9UPPmr5APiKqBHMBxFuf9sxIibQ
dqYBPoF6kMZFl7bLssVkF9FXl/a5tIpJ9vy8+bIrSlj1NgIraL/VDmWvnaVu5HjFeGTAGC0of2lS
PSZEtCjW+UMsLCzJGQc8t6J/pHYHvPY1SW+dTqAGcUsZNa/urOqubuBE3Nk1idrOCG8l5zt+p5dU
SKQTBzlj7ynEzbNm73Oaw4MoLYRs2ZEE88wHE/pMhCMluD9lLQNIrZoHYIlAfYH5w3/4KLu1X9yX
SjLR7b2nPvGfUOahRWLduNmX3yGDXZFMI3tnGYtce/N8g27WFzQbgwcg72HIgWxFHn9aNF8CXVBH
MSadsDViEHbLwiC147Drrw7wVKp3UyfYE2WnAMhs8xBnGtARfwJHRPlx9an0QDEfwgXakv4sCL8V
NI5yygf7UjxW8U4qD0L5JYsuabGN3qAD9BBmy9I0n7x65Taw0uhxitmKpja0BwPEiwtHYM1TKFRP
mrKkFAcjMO9XzibKPhOLYEE1tplFoS5akrDG4YMtR3ujk7cRwERP4G8EIFwwIzoToI2mc0/U54UM
pzKUpBuxBSOsaMs+IvaFrEbhmgbvoQjlh8h4DcyjR5oFW2RadCp1mWyhZ3dCBHPPIYMhQl5IpfFQ
m4PPU+Y0YDBKEWw7jWDLkDaMvJo58VOZ7mKBBkBLKkDzhRfB8KxDY1EkviNctA5atjK/HLxfMd5Z
Qj/LyRr6r45go7utNDAyEzEHUGTBJ5hUtxKlSCru9kr+SEHz/rQ3afJeULgE2+B/1d5Sk76H5onp
ByhbcHf378Ijz7bOhf6VKe9DBpa1n9AG+UmaP6u6WSfNS/cYPbvH9kkhcD5IVLpmul/O2noaWmsG
97IuQ1wowwepQR17z2xD0dEYYjDZCkqPqjxzEYXWMlBn0XfOzEiiRFVeW+KyTOd2vjMquoNE+Ehv
HT2C8v3wlCh3/KHvLpKjdhuDlEiALD9DAPTUhw5oAGln9cNhi6stsb7hPET6poyBmUpHy70N6qeS
19mR1owvy/xNUy1M517XdvAzZXsSvjscMcCuMdUu9zNBL4dnSoCRvLHtBeXjLJ+n6XcBYCfZ1FSf
HJ77KcMx6HXXzT7J5x5JiQotFrIOQ4pJi0H1xbOSa6CtGrjDAbzYAvj30gElOcDFvrk32+zFCu7c
R+8IOZZqisYE98+0nFT39QtgUHEa3srBVoLj2tjz1AU+xbue7wgQy3ouDewhi6b0BDab8cBk3m36
mUE9aW+ciBS32CZ8vdBZq+TWXMgZFxoB8X0HpurZ2ohv5Y4rfiBCmRPzpr0hm7TeK2GqPzgfZds+
BsC2coseovBVpJ82LKzYP6po2pKQpswAkt/SB7WaQxbN6SiADURa8OAdkyedYtDCM8m3JjRWoDEn
PzItFaprgKdWwLiL9gD2IAc5+SPvbD4W09Y2hNh0+1SeeWlW7rjVlZnh8be/EG/qObniQvXhlQJ3
Bs84rVTGA1DjFrckALF+S4pd+OsQ4AeM3rf2rRfQ0ZvE80aB5DEtuxllAreFTLmhDuHDq9oNBLzb
DpyxDmlrUtwZ0iR4aO2Vc4BsGEOnWaFj3RGg3yogxAoIo3MqhCga2qtQWAoeuwlNYxq8pD+9uK7d
VQ+iC+q8N20oIKTiqhC2vlCtlIx6c3Kwm6eykm9cZZ9lH6Fwa/rVq1gcsxx4frStS3MZS/RIzLVo
ZBL3pAkxEyoU/lw28xQOaw2iXl9eET8YlF4uCQMMwgEnmhgqhXIlEIma5L13D7H7zZ/dAnOcfaK9
sJRvkrU3e262xrpbuFRwrggA/CO9dcn6SB4mcovEqgfpBXP5UXH7r9wH2uP9HSir135uzv07iHHG
zrixD2T2UPqu/ICzYkyWpKu6pirM3xvZp65jqaoDJ0AuE3USCsJNoSHWnzBjhzMlbF1LH7rodXJF
8uS8XSQRzWGajGKORD9C04+YXRcRyaQckEgnAwtc2Im5QqXf0eGF+VUogzpZXf7cZ6VWrF92Rzof
Tu8Xautgt8mj3QDOdznBzrus/9sFjlQ8GPTXlgFR1zSOtIOspBsrz747GgZgVZZVbz0Mswz//2tj
gpcyzEQxTZRBf/dkIQwsrVV9UL3Ntu8Y15XOI1LJinr63xgyTVlXUa1RjZGhMmU8pdRiSE3J8iPy
wRS8qA815IrA2jkv0RDG0xGI1oHNjr1TtcHKZGyiUMPVC/etAOuczMZQFx4Fsza/chmcE1LSUGpi
4JOiSpox+mhtpeSuVJBJO1QkddtaOD6EeKu5sqyzZhSmrqqyiCF5tCyn1qyG4b4DoncdgMCIM6Dg
1072NSMjUag4NRRLkTHS2RCkfVMzQYDhCsy0j2Z/4Q8n6xkdZlFFf93sMVUr95JLZZ+EIPkSeRAv
2xm2f3xZ4t5MDSEbZcjryI6HPqcvCNiJKx1oe1DcFlL07no06COBYjqViX9ncHRbyFIZOW1NvtW7
yhRAKxhr5Wj16WMt1kuZKSOXzZ39ZKo+aMSCHMMRfz/ARkCsSY8UEaLuuUve0aiDc2leWdPw3f/Y
RE1nBrvIfa/LIx+XIydrK/R+qNLTzwh+ZOH/PaMNdTpdVHRdlPlHHHl3h2KRbiSsQhbrTSazTyn8
9LfLWyWde7ZPrYzc2y8pt5YNVjx4XVJHATMJ7ruEITNEJK5tplQNELAFzITq5o1gW8IVZzz7sU6W
OXJGO5V0KYl4uS2dJKOLZrbvPQuhfGV+5jUzIxdUTWpIsj2sU9lQK1P1D8bMX3EJST7nE/ogg8cA
TREhxN8dz45c6G8VUUBfBV8uSCxBU6cKigIWcwILSiLQdTSY3jV8+0T8bBOFBrL/c/mTDiv5wzF/
/QhzNP8gCSH+CNawoRECpVtT3hQKUHwzmF+2c35HjWFUtM44MH3knxBdtYa3mdvXNsjTYnDWMLIU
c33ZzNm3S/9lZuSghdT5NkU/BKfKI63wGFBD7SzN0JyWLViQ/Mqqzh7rE3PDqk/C2EZ2TdkcPqGn
gQ0aeA26C/n/8pqubd3IGYUwcx0BSQwaUYcW2KAavZSUgy4bOaeINUz0GOat0RrQR85ogrEQ2oIQ
rQAFnbdfSr83weJVwZsTr2PQMWna/M1ZNpnHLDENEAj8KKCJ3YyivZwU0xQxGr9YuOVnYnqLy+s6
u3nMXsGVJJHxz6MvFJSd3CcBRhCgmDThWhjUN2xv/u+sjD5RZKqQ8nt2T1KR+egSHSWxEsJAHDrZ
X+3arwWNXpJE4UJoU6KlILB3ouUtAcdtndS9cpDO+sPJvg0H7cSz/doTSnUwY0fIG90k2kPipTfI
xcwsql+OBb28/L68iWcDjROTIxcU7GFceYZJcGsLL9cPbgLdGryKA5BBAuh4xeXPXn2/7I2vPrOU
Q8PwcI2a8ncORTUHiJUdYkSSLi/syl6aI0cvTdvz0xhDVlBbwI9Tc+u5sjO1PSNemB39pMqjDpZJ
8aNRu/6/cxhT/v1LhvSj2mRYZmcfHFBxCo0FE0G5y2s8u5kMguOImaqhSKP7XQrzNKk6Pl5oU/Vc
VMKX0ceTHnrBZTvDef3jvTqxM9zIJ37pqI3D7GzsdB4qqMCQ6SVMHUO4Ymb4a/40ow4z1tHGNKTh
Z5yYQXM1FLqKTZPbbhFG6WunXJvifn7HfpkY3RlyHYa9MFx/lZQc49p8zBJ4f2K7joAGX960a6sZ
3RmFL8SxXLJp8DTuyiguJ1kQXZE5PXt6Gerw3x0bXRiOlYjAMii11cFRE38UhdEL1NkT58kBgHZ5
Pde2bnRTBIbbVknO1mUKeloNt22LfE0MMTYSOu+KMem8NZPIEn4DUfbImu9EAiNKsdYYybdKSKtJ
Or0rYVU0zTHW6Fvpxba1q49C/ohyZSPU1OjUAenn04hrDmEgLC+v/2yUw7v5n1+kj4I2psBlYlOy
104K6ouKY0W1NyjnsrjL6Cr6wudle+cOnS5KmmUYoi6rysh/Kh29cEYcc7gNSGZurM8VHTY/wyUv
2zm306d2Rj6UAOxzijYjIqYNUm9b6sMwwypkXC7bORt6nxoafVItN12/EjEUFyu/OrTQUKBWVf6h
lR8LD8hSvi8QuFC/FSh4l21f2Ut19O2asgvaJsJ0ZFl0vsCugY+bN2Kxvmzn3JlH4JRSh26KoqmN
bjApdRLFS7CTGtVS0eNXCUXhyybOueGpidENZjmKblcyJih/QaDaeqTNMgJ+KGsET7b4ftnauQvm
1NrICXGMWI4lnF7pQMeoDz3KJkX30AE0Kty/qBWd2ho5IiIkvmIarCyE0S+2M0eQaR/+1RcyibV1
6iuSPlpQFruhFQqcqpKZfS0DTes6ub+8Z+cP1C8To3W4Zd1UsgoGWtPNeZs/RpkIllWg8dWq1xTy
z3vDL1ujM9Uraiz6JbZ6T5vUdOo1VLVnJtA32kmBMb+8srPHSNZ01dJkRaL++vsDrfSNo6kNmxcg
r+gD/y41tOPK18tWpLOn6MTM8OcncUCbBkpkOCzK04BxYUYA0Mipm/rNIoDKZdYLPbqxkvssX4nV
U48wiPt45TfIZ2IR/eQ3jE6y4zdR2BfDUl1aWTM5ftLBR953HWBcGuLyXAdJZqo35rVTcPaLnhge
nW8NxGZZDHvsABkNGn8aIcyFCJkA8L2nX997T5eXeu2jjk4EWhSmI3UYLGlHQU9HBCHMwr85drLF
lahaFOTG0XjtVnmrOMhfOsh3FMNwaUGPrvnNcIuP40f9xMjwTU/8pkH7yLDYvWmvPDUwsfp5qsAG
pVVnoStdHtAHKK8VMs9ekCc2R0ciEzKzLoeFCSCsGc6O0i7Cp9TwdQuFveLayJ6z3qHIGkh4QzSo
a/++xMiFXWx0LDGS78wAKBUgbSaqUlkXyxVt+MuuccXa+NkE1V/Kfow1CT0h3eTkgSyLoQkr9MwG
5EQQXrF41hkVzaIqMswsG6cAjqg7gaRhMTAfegtqEILNjCRfXV7XsEt/OMqJldEZq0UlLuoKwLEn
okZZ6PT/QHUiHaAZEXSblxKtTB+Zl8tWr61tdNAUMrVEcbFaa1CegAB4+dqznOPfWLHoeKh0HP+o
KVWdCbihBZsNJdezdh06zumVWSln72cM/MeEMYqmnCrOkqrCRBZ3qJYg+ghY4V+tYtx30wadfqHB
RNTCNwsShBAPTXclwj7r3vCXZZYyjIAcnV3RkQDcmhjRdO219MVjrlWrvAtXvRrceVmIWjoShpcX
dnbvTmyO3rY+j6Leg4ULQcucN161Njvjyl07eO8f3n1iYvDDk2vQ9sOUTIhluehhCdD3TDNoJyhV
LHtbuvKdrtkanSRbs1rfHFyh1NwnRUKvCuiqB6+y1Kor7YHzYQHTiQncdK4Ga/S5KleNrLJn68Kk
XcVydWsF0V5FsFATIcWF0kIB7R63wV0TSBBho+JDbYiFmPWR6M3ibz6jZYgMOrQszRrdw2rrdZWv
mdDdsnYpCuJ90Fz7jOc95b8mkM/6/TMiA6eFvYuJLNvZ9XMIX+HfrIHM7HcDYqwIdtrCzkg01Fug
KjVROv93JuTfTThuHarx8MlM5wGVCIBQ16ZdSGcfffXXNo28ItbLXuxKVmEgZ12DgWoADwbhpgAO
jrxmacxzwHG80Fd27+wbcmJ3dJAbM3SFTMSumUMGyZ5lmC7NnQawyZXvlOxQOl+X9/Ls83FicHSs
S8H2S2Mg00jBI2MRKocREM70L2xoFBKHYiJd55GNIEl4FofvFdnk6FKxNhHTtdO/6aJziv/XzOjW
qMNY7lx9MAOnqOmh3jOOIYr3Mfzxyws6ez+dWBq9uarcU4LrsJRKP0q6luF3hvV7FEqzf2dneGpO
7lzkwprCQ7xgqkZbv1lKwHNhZXjZ82UzZ33gZDnja0esrd5igNK0ThGRDLK5XCo3WdA/XTZzftd0
jdLb0DVURjeD5pqBL3RcPXr6iU6TGMxU2Gw2RKLLds4v55ed0fVQZiKqxgZ24qBdRbZyJ2b2Msji
K2/u2XeeN/y/yxldEabd65JrMhIvYIpIdlDtGMLaqkR7I2OI2LWm69l7+8Ta6GLI3FwKMgDIU9gv
sMIngXZt2uTZnOPEwuiUUngCq9aybcwXdF69PnqnpwE2E7w58w5i40Gh53vFJc7a5BESLVkn9xgD
NtRKcMumgQEiqO+JinAxAnSbxqomGsXJy15xdgN/mfoHSHhyltIItpofsLwalG7Y+HylK7iNK4sZ
D/62nDrOXGibU0NHWp1xOGq/KpBETqqVTzv53y1n5OR6Lpi9UeEPpatRqJCOoi4tL5s4e45Odmzk
4LUQ21JR8HHEft86sPPbjxKM7GUj1zZt5NcR3DVGyw+niNFtAsooAoRCobqDzepcA9acf9VPVjRy
cd82fEmFY4e67rMCic7s1mnULyTQ6m11E3WLGMJBEFxzjLMX34nZ4c9PXK8Tq0wTDO5XG/GoON/H
drKs9L2O2cubed7HFZVBiYqmiONY1tdddJmHcZOq0dxKkY/quUFV+rKR86v5ZWT0xXJoqKVu4RaR
ti3leSvlMzfdaXBvLts57xm/7Iw+VhFqphoPY04lpdqFsjV1BAfqfo2STiLOdRlCzGWD5/39l8HR
Z5IEwTdEn92zRMZtoAZdVxmqtN2Vzsi1dQ1/fuINhaK4ajEMLLZQRlHuC9oSQqHCTmFGSLC4vKRr
32oUQLihXJluxJIkd6YjCdQYTAEr3jKE9S8buuZ5oxBCS4LOkIcZu7L01jsu3Azt47KF/+Pw/vfz
SOPMRcsdNYqNYd+MdRZ8Rv5H0NSMFbtpYIe14qPvrjz0665Ylfkaf6S9+i+ro6ClFfRQ7yOsaoyB
aWImDTghM96hIMtEl2WeLvWo3aa1vSgt4bVVs9suEq0ru3s2Kzj5EcOPPHEZ1/RF6PJ8xrh7hjKm
mXeubs86+6fNjyIgRAayXF72eR/VAUEjAiGBaPvdoCJ1aZqTGxLbMAmvnaMTglgxl3O/0dCSvWzs
rJMaosIgWYomf6BSK9OoDTvjVrZg1yRQubglTaiVye6ynbOQR/3E0PBDTrbRSvsE0MPwQJvwOx8L
86bO1717U/bgAqR5Ft6lVo8I3N1lu9fWNzrwYd3LrVezvj4wJ3bwVDQJ6uRfLozFy4bOXmAn6xud
dnrehWwUGEr9NzU5ttahr9eXTZw95ycmRue8sHw9TBVM1AE8Uq36kir5yme6vAoanr9/pUIoBCHw
BndAmrpwNrl80+jfl5dx1oZJA1yTUDKx5OHPTzzBtFBCY1AVBe8yuhG75D4vtRu9Mx8vmzn75U/M
jBxOVOSkURQujyi51d11juKJGzIM8Bqf4NpyRh4md0JRIGLG2Gxbvyli97OXuz06ZT+Xl3P2458s
Z+RfUSfVrVNyDdmwlVIUunPRnl02cfbiOTEx8q/I0tLG/GcifAqhCh1axmck0L0NRJY0w1xdtnZl
QcrI1aKsUb12SOEcfWEOElBIkV22MGzJH8+H+T+kXVeP3Tiz/EUClKjwqnDS5Dz2i7Az9ijnrF9/
i8b9PDocQsTOYrEwYAOn1GSz2SS7q3Qk37Jp0XPvuaPh6qPo8L6J2rvwpLe/EXWCDIJslUdAMxyp
gtHj7hMrNGaCOlPPYBAmSLYe1ObJGC5U+9mA1IB2reQvMRGdEPj+/WkdM1tpG0h6WcK6ukBP7nwR
62BMBU8eeAG2h5E/UX+BWPFZqarnkKiouTeyCG+2wcUkSQ/bEIpgqmxmpw9ate2LCcbImXyHpSo5
oOPqnUIOam8MO7BFgeoWPcxPbbAcZxml3KE13sSUmL9pMsjGZcXoQIn2vRjw7jPOIHmBhIL0nc3y
c4ptJhUAp83czhW+sgHJTggirklarpIUDF6L8mN7RESDziQBpiUnVWLCm1IQtlWmCnqiSuCw/OVu
0vtHPD5CaOx8eVTZJNmzAms65dkGSYWBgmXQuBHyMOIouG0Od35tHIo0WcXVOns4AufdlPc6fAic
LU6IlsxccYfkRSZXNrQxzUYX4HEXxwqPDu9qj6nBU15oOu1MhICXpMd+DRrH8Ar8Kdt2iXCYvSzK
oxmEmdQjyBtpD1YHTlHDV/pBYA93k0FfvmFh8CycL8/tyXqlK6wB7qBmLwZuoKpyn4Kq4DvGfIIw
gxZMKgi/CoAUIAan19HHFtzRQyo6GHF9e2UMM2gZhASCJgUOOFkMkoJkVhZYwh8uLBI4t2Z8KTuV
o8EA/zGmJYovI7DiEtBfpYFoAXErGvFehGJGFGyi1e/LChrSPEVZi9vhTvCK3EOv87G9Vm+DnezJ
r40Dzl/IHX4s33l2XuGyW2c3JDGq0jCAZX5Kk9s0/mdRX7Z94c+FGbt5rjGYiBwXRjp0BLaB8tAB
PWvohBCTh4jfbX7K99UFRBFfZAf0qbvQg/AmhBEkQS7KW1vrL1DPfR5SLqkq67AS3KbzeJT7x24C
5ZSgF4vnKmsUZmWR3C7UMQRKCjIDcO6Yw00FqYXt0eTub2sUZmlZ1hCqA23+w4nuagHJ9AOo7iYw
lkBo8aV7Cu4vOrT6u7H3TwCi/+M2usaLvmt0ZsGpSxrLQ4LoCzGtXfBo3CYv0PjzYx/MYPsQk3eX
eJYHzYkjua896WfnGMd9+wqCYady2wPaB2zPcpPjQfvR7OQ76SIWLVheSDDR0mcatooGVp1J1SAK
lmpLhkaxFCS0YJpXQVeyPQh8BEuhpfVo3LaYeTakVhmzGTtCPfyoIdPXJ+42wJ/S/K8r5hOBmWN0
ZsXoxweCDHK+5G22ZncGL3MQQz6983rThVbeFD2DQ3S0d2SWRT7GXy+f+MwsZ+iUlXOTtqCZg2+C
lNYAiz3SbPQFQR53AmGannzI8vwbRIMQsQO1XzjuUzxwhWHmaYZ8lRSY6e1BoZhbY0K/ebUPo0wB
gp6Un0Aqr0apdpcOiT6oqLZRuNdTpvxpOuM+/Zi3RKEOPoa7TNot47NB9Uqy1zZ5AscdqY+t+s82
psgyJt2XqinvDNpBqdfSiZjyJdTv7sxR1FcogmG2mLonthaYsGxerqACBekmFdQb/8kUNsHXCrVe
cNyD4yYvKqq2A23ZFZG230ahX7rhCmyKb+cdVLFG6grKdRpBj+3FGPdm62VQDSXXihUI8AQjxybr
Y6onchgBryhvII08KHcV2ly2bRIEFTatTRVDK60SI5dXw8GsjVc9Aeftf8NgwkoC/sjEoC3PihR4
tlE9dTOW8jcwUJqnW5AdRB8tExyL1kJ0pKGrMuL7SA6yZ1sv+/dtELoIvziAotsWuBBUC357HgtA
KrvoC2ULAU+BF8o3Vp2B9irzlegDXb0Ci0RgzKhBcxRPmwM2FCWBJhc5keEqAYFcAFXgb8W4lV3U
EVcxTokSCVMPqAlUTbP60E0/teJ+e+y4jrbCYOJomiUQ9WuAYUOzXgaDYtrpgiyBu32sIOiIrszI
s6RqdDCMgFD3QatAzHRtpyCxEzgB1xBVsYhh2jL5crkt90ZQQm8S8zJCfKNDK59x2B4qfua6gmCm
vtBVCESkWDDWVXTTHJZD6XbH/AoaaygdxqEDvHqedixc6SoHox3IIkFsK3hm+kOC8cXXV9/A+ETX
o4itSeHrw/uNhtT5GQoIv14foaZjeaAldMnedBd3frF8CCGeFuJ2O13wDX8Ka7e+gfGZZUqnvA0x
Dj1YYqFt5pL76QLM/4fkrX6P7jQfdFJQiVP87fHn57or2xlHopVARlsDF3xkeOtCU9lFd1B/Bb9A
EYTXGXuP5/+37KjdgDFUM/1cUAnAP5Wt8Jmdmfatp3YMfPJwBeLV6CW4BG+oinrqHSQF7/uL4F69
DhYnfNs2nLvhrHCZrVoZ9EXVCsy5Ml0o+hU0l6Ae958g/uRBqzWapHKRWPQqrm/vodlsDyCPhl9v
g3BD56cdf15yViAqaQMtoRsOCXOIuuDkFxi/1Xrw6i7yEy0TlB6L4FQm7syk6eoZcKbxTqoJnIe1
m+f3sXxfJ8tu2zSV/tjGmmDba0NUokg9HcDZrV0TXIeu+Yo/osozr0FZ2vk/5DfI+DzWF8W+ewJP
ZnYHAtf99lcIHOVPVexqgKN8iWS03GKA0UGkq+rOirA8A8E0ilDov69QIN75/9e2dje6c2tTcegu
Dr1tWwTx/M9iXKF0YddpxYQBLYrXOnoHMZUAgHt2XXkjE02INEEwlkbSLEwgwiaBNs6D+Hc6LT4x
H+LwO/Wt5gqPiR6RrNTjBGYzN68vp+y3AbGj7RET+TsTJrpOLeyBhscpAvH9Y5gc0PWBtxcP8rqC
LV0wdmzZFZmbuB/o5OSWL/V+aqPl9nKZskMOqXfcCAgsE+28bBFWZSHDjhs6V8cAvYUnMG1Wl92F
7UNu+qrdJU6ruffz7inbD6fRgcCRwFdEW8+f5b/yRpBfTbVFt34ERiO+kH8kEKGGiLbt9cQFBaCT
+EbuKLdx4Crxrda5JVRzBKPAzaPQzmNDpwN3qSxDy9BLBKxZyKOs8rmPjqZ90dXPNrnd9iIRCl2X
K0uNOl/MkDLrQLkkmn7p03UCATrc5WzD8IPIpzFMEIHQSFdXlJVtGB6gE0XKzmmJoAuAH0IsEw90
mqWiBerclGDSpygywMsy4fkqR4VD2QlSAv5gfSIwa9oqJbscDfjlXFHVrvikgL01Cwl41dO37QH7
U0j7dYf5xGKWt0WiyK7pjYdSy+C9116rcsaNnwl6QrQuhAEUjD2FJmY7K49fGxPpad+dkCrXl0m8
VDUaVHLpLWutEhyGfTUXPgShkSKi8fVqidPET5al+d3b3fQkjY30quaTAR1aiFPdJF02Hc05scyd
PQdk3tmttFyqo6o+EXCpdQcFygmiIzA/xvy1l2X/gEBjH9QolEamIIO6f3L08DkwjyX5qbeHOI4E
S5zvkJ9wzLV0lTQNmSg/VwbOcSpem0Cjeh7c7VkUoajnLjlpURCrCVzSABMocthAfdL6x20M6ghf
HEUDC5hsgL4ORDTnGGjllfNwBsYSPSnmR6pAh2HxzWQvtW/RCGpjfxuPO1ErPLpIVhEjHJUQPMTA
a/Ib03yTUWOnFo8SHiimB3COCAIHd1Gv0JhFnZkxKDs1oEnSj1h7hySHwBFEw8es6WnJIq22ATCS
i2i4nsh9JWdOQKBJ8z7bN3mkCQC5+zboKRHSQeAAcqfz8cMUgtuAMjtJOej0oXhnBvFVEeXXuRzf
Vr0lqHDnuuAKjpmupliSOVHBNTIO/0jg3deg+C5qmuS7xKdJzCRFRRmPhgSTZEjizOovFVr3cUyr
6x4CKFlkoitqXhzGxY/6pxdUllVmzhCC9SGlTqHm5Z2MarO5LY8WZO7UqRA863ChwA9IC9vApMMW
0RXDYKJvEuSbrTxckbF4SozgbdSmB1kR1eTyZspaQdGlsFpYEMIA0/IAKA1CACR9QLu3Q+WWtpev
yCDG/czGspeSooTlb2gpRPmrGtgQQIz8bRwupwdaRPCgaSho72P9vMtsOY5s8EMU8U/VeM1VP81A
CwAdAT34PeS/ElAfoYNzwP7UCSmeuGNpgVYU6OgsZ+8Iw7wroAqGZuEC2o8pKJ5jApnESXAJxVvK
eAH6i8LMGBnLudBoQ74CAdN42dvQRjYLaDu/TPbz9nByp80CVR/e7NG5y5IThjaKD5U/kkvoSZYj
04eIn5H9riH1ug3EH7m/QOw+DL2iMgsoPVVlBW9aNpxUpXLyovjGoywuif9nD9v1r9hV1SY2wpIC
EvQIW2M9d8hBL+JA1DPCNQjV3opN4Aka64fQA7XBvIJJktV0p6AluQpqSFH23wjr1gqGTuBq9Vpp
PcxmAhi1uNanRxKmewPyIMQ8tsrTv58iBFsbxcQyOI7ZHqygB61toIBYQFMh8Ixq8AR674UoA+V5
3BqFyV0gCURK0mIJlfZ1gJf5TDkpMeQm3raNoWuETV/WMMxtfj9Oy6wvgAGb8gFVV9d6GO22IXge
sIZglmmfRIuZ94Cokie7/1C7U9QKtgkRBP331exDwz6SYxkQ0zR/yCmCDpqqf4aTJph67mjR7ksd
RJbglmB2Wi1adL3WQRSQQNNMKiBJWMWCB0nuvIMU9E+YAXUcA1F1ZTKj8AjepaOospWSO4mqnWhh
CbmjSRBtOJkDaCBV6slI4yCbcT5uVok93s4gcZEpl8Q63PSoeDIMtFp9o6P5DIhZnra2GODBadEC
oHpS+ltJRI+fnGEDgCGbMniZVY1NFLQuM6reBkDQQr50NPdaaPycmtAral1wDKUzwCwZ8IKqNrqc
wLcjs0RFXYEevLnu0F8cF7sMepepLuHR/bK7nCYRYxHHsc+wmFQLCnPNNEjAioebMLC90f4dhaXg
OprrBSuDmLNugYbfrI0AotTHSj9G1lGCjpk97rRCd0FKKnA6gU0sSUVH1LiqFMCVULueZyftjqlx
tx1zOMeK9bixLBW2VsxB1QAjajM/mHJwckGiox9upGzBo+VveewfYkUTPfLyXQNUdCCwUglqsM/X
U5aOIHJQ+wbilIMDIU4/S9/D4VduHQuzEBxuObGI0tP+xaLfsop5aQe1W7R9oFFNOSCh3FlGd9ge
RP5EfSIwzldBqaXSF1gz56eqAPfQLWkFxyPePKFQCG0VBkH13ZeCoSaLujAYEegK3K3UfTtdKWY0
Q7POMP2pDTKvUkBhYmfKiEOhIiq+5lmIbkVZJ8S2DKQo52PY52Wvm8OCpQw63CCEuOVyTYKP7WHk
TdQahHGKFtc97TTMWMMQ4snCH53oRZ7Hv6GsERhXiLMO4kEZzOiL35TZDEncZCEdPsX2ld2Bdwyq
u++SttMMaITuRvPHtoE8r1/DM34SQBgKp2rAt1AJltOXfF68OvkJkW4TPU/bWLw4r0ANBZkkKJLB
D3M+Y3PfZKNSqQ2kxxI00IAt1HCoqLJ03Mbh3UGjkuITiMlabJxnQewFoArKkGjfGqPnWL6aasgr
XkT1vksus/QqilXH0m5H6ziOl4npTdpLl/9qvtMCcfYxjJ+2YB+Wml5Bjzc5Wtl9B1EIdGA3IBiE
yHQPVu9t47nLwlDA5aLrqH2x6KpdhRbDMoNMMgHXJm0DEc9W2lWkQk15R0QFHhp3deDqTNOAo30p
vs2SOkorFA66xIHX+JNHnNZBB7GTXkNT/bg4tT/68amHpONHc5h38WXy8huiIjfqdewpe8uRXzI3
upQPorJgwYex1blG2sl9NeDDZGNnWJkDlmmBL/OGGb2BUEqVTXoyYmZ10cY5ywoww+bNc9gQt8pv
FVW0YHhmrEGY6DPqShj0GjUDctHQsKXCp9veIkJgoo9kLwT6rkAoDShjSa9DJHhZ4K35tQlMfCnR
3ptOdCak9qibz3p1UwW4ixcciblmQCrCBK+2AaUXxox2RGltLwMlaQ92/aClgqcenswSZGQ0HIPR
qmGigeJ8VQV6ROQowXRDruzU7iDgZ3vte7x/mb1+h0O+F7ig8gCNM6SHD6UvqsPmetsKnnEEBZxx
mkTtUyEOqJGrXlGd1n7c9gUuCLJv8NgrlgavPrdRNcdohE4JKBXk23j4sRTQqxKS84tA6EyuwhMx
hj7GQKPitYGC23Ivoc9NkgTJD68YFWkcKABMiKEQna0xGNWsh1AvbuoGs0PRmYdrpXS5aRBwoxRU
q+pNnoAeJ/O3B5DXYAueSlzM6GAXlkHmeW4cCg9HNLfOOPdXz8RonBp6uMZwRwUh1extUm+ayRtK
L8Ed7zYyJxWjlzQW6qpxNQ7hoXPg1izSRrF1HDxzw83k66iJcMWV7oasQ9XqbrShz6sYr9ugnEWn
UhJpYkJgScOR6hw0Toa2m22DEoqGPdRjyW6KRYyhNDww5zVVpTddyBZwF2kzhsmjYqTNEKEeJIIO
sbazIOyGS3+nj/0W4nSxtdu2ieOeZ3hMuGoWTauWCXhy1XihOePeI7uOrVZwDP2zAbF2oZ4bvNdg
fDVwHXE+dpGlD01gY3bGE1iod6ML/VoH96yp15/KPShnofjnv6FQzSH3gwtdXxfCi9577qWXmis7
JpoAtg2nA7nxQeyOmSShhDMDPmhYWockhWuMXgh6onl+N8pQtD55rqMZOp7oQRAInSIm1AwhKXWz
AJqiOLYD6SXdg83v7Wt0sFPnx5g7pemksyA1+iNG99XIT1gm+KjNgJtB0He4z7kPBoMQ+uX7Eh0Z
wVG/jS+Xg70bLpAsOLZv/4xAreD8Yx//aQ8gr9GccNe+XZeL1+1mNxAFDs4uqaJJCoQDOHlqhL3S
DbsYfMMBPix4Qrp2GXrde187lhdchr4CrV/axuTmR1G1CH8aPmHVcy+sKg1XFBpgZ1XH3dHTKGLu
5hVhnhnGTLQmj2SoTSBM74OnHXQ/vi6vk9f2KXaDB4LrVyd80F9xj+BYb7p3ivzU+dh2bOEnMJOe
VykJM7xquIP31vvx7/Za98qn2/zq/Ud1RfbjS+BioiXPcog3X1gCn+MV5JyNAI04qw3PVsMQbywY
AelwNd3kH5aLZgjjYB3fX8s9OpCCwpF+6g/Wg70372bn17b1Cn9df04x9bwV/NSgDkaPYT25ubFc
Yz+8Kd6EgtDw7l1xK7fzNbeZHEF440VtqGKhK0/VsC+x0c1Oqxi8QmnnGvIhheCOmdegl3we9aMW
PEyi23butquZOp6rVBn/szcBBkn0dhgxxEsZ+XMNBeZIRg+tCTpfd9IOTaq7kXI5WdcR8baHl7dd
gHZZh5VEQ/MUswVmnW1Ecw9kzKgW7Qt0HtTWj/+GwSzS0dBktZUxg0pqHfAicwMFuwVXeyLeCZXr
KugMMMB6YqIunDEmAgWxQqir2DeBi5uHfXBn+dlxerQelb12gIjBvXRVfDyQX7UX7npX3bXe7Exu
+yJaNLz6YSg2fn4KYzOq7E00BGJc0xmrcvCyFofLZAddL7TsuRPyYGfYy7vlJKIH5SVSyGUUDR0Y
CuTtmNU6zYocKXrSIYnSd8Rs93HYeShGRNPlRK6Nvn0o5HintqMgTPAiMS6kobuJVYOGWSbPmdJ8
bizoXlD1Z0t5wZXPv3cig9BkAysE5yPm9+UZipEh3fm60cKD1FymkuL3bSknbgtBP8F+xtvO1mhM
FpUbuPGw6YJsm8CTaAH4WJ1U+sKric7h3IGDXahak0Ewwb7qBIvZycpQYgXWUEceioOU2IIjLNcn
cCCCHBDulHDfeR5CkX6miqRWCC8GwnVZ+9AUvaiW7FCAxb4GKYc9Kb45ZIIz7R/yPzZbQTke+MgR
X8wvzyLqkIfa0DdYBGN+UzfolJiaq2rOjgmEnJvI8MMidnNZ22f9fISon49TwGnWcKMilcdc1l09
Mg4QvnJD3bjI0bIk8Fle8AN1AZJYjegI9cxaUaIcnYULvm8sn7VRd+3uvsMb1Lbj8raSNQizfxVt
ocVtCxCNxA44Op3F1nEZeyqj7NTElwEJd9uAPIdaAzKzLcuBnowTBYzjJ9XMb6EyLLCJ16aqrjGY
9dHOTdpZf4yqX0P0HydNjp4YN7BeUv2i636HJTSMcaGt/FLto7GIKkp59SVn+Mzpow+NcO6pjZlt
o933ou9ipzDuA8v2OuPVSh91Da0a1lOLUpPufnt8eavJxLWZgfiq49VSO19NUhQWiamg7SjSn9Ww
8pQQ7K7IiJwx3ne234MFYxuQTtiXZbQCpBO+yoC0rCFaqQ9IwOo7GQrsdjE5YXQB5TmH9IInEc6S
sC0Th1W87igo4GGWxEw5PgYZ1VVtmXqhbl5MJDnpYyWISByTzmDYRWGmSztFKBqrIh39O/qhDJ70
+T5Vry1NYBEnlAMKxZ6QS6KFkoxFRhrpRdpSxais9CEEgaqM7K5dbC8tRXUtvKcQGycgnIlRoaF/
KRirYqIuA0FhS0MOKvimpfmlxcWhcZcnx0p5Cso7XQIj1j+lmjmlfZQnQcTlLP0zfMZTonnUpNDG
sBaK9NIUTbmzO7UR9NpwXWRlJDOgGsmXYuphZEKWXZpr+36I/BjlLttez503VI7Z6CXF7qEzS9wE
q3U+LZg3O5b9pcYDalo+pJF6GSvVcRuKP2x/oQjDIlXJPSSvqcBcPJf+VGU7iFAIthrOLoCZQSEK
WldxrmC3YEuKsihMUBA3htONaka7pL4c5fwiGKEfrl4k+SQA5A/fJyAToTXUvfQ21doscnMPzQI8
Wfl5pbjSIvnfGD1bhfCIDf4fREQmPE2xClFP6DMFigRhjutIFpV8cj1uhcC49VDY0KEZgTB3BqjX
FglqU7pZ6VA2oRI42+bwrl5ta4XG+Lc9VONgx0BTIgl0JUl6m8vVtV1a1zbSkiGIfCmIDymSQtIo
3ziPnYEzgbFZphEi9vAT1EHMUnMaxnynjoIwwfUN1NbIkNzRTYvtLkmgvq5mFGQefBvPWk170MnN
pIiIjXjbNKz5BGImLkBVnDX2GErNegeZzt6YO7wDGfGzFVmeYXV4ECrb11CdHKWwdxPp/RLk8tvz
KTKWmc6inQdw8uMbwuxiwTVyIGGn1uw9+A8FnsN3009r2blrbC0OqChaia5cs/YW3LhltWBd80Ew
b1RcCPp/THanjWoRGDGKzQj4w7s82/WNrxbRd2I8GLb+h8JEj8BS0jFKILVVktcApOFVmjpRNAtQ
uHF3hcKE+JQM3YATKaozi9ALctOPwlHw7sVNND4h2NCOTiClMKha4gzmxvhHi+YmaVZ2JupaUWgn
cDUeGKpATdNCEgCZImZu0gB1cr2EnTEvl5dujm9qbcLuX+1SI7m1Ieuz7dk8V1jDMZO0ELVOixwh
frHbAlK2bb9vcVuNDnUl3m9D8RbRGoqZqbqyojnSARVVxX6CMywDpOUJOIl13d+G4jnFCortN5z7
alInKsWqNeR60hSkF8LbGXoRxGTUSCv+TtSXHkMVNzM5Qo8b9hEubrXZ1/JiN0SRHxiGj74dL2+j
nRkvXr5MLmlkb9tG/nAaUOsChwGu+5iLKgsFYFJN4JVNZO5qFY8ns7yztOF+LBZRbSJ/PCFriNsF
KkvDYOGxyMAjPOIfAEe8uRa1F6FA7Fuz9ominicBQRUkYZABpaiI5upES3ZjU4r6F3hZFHrU8Ohi
YpHJ7MalzHGuphrGzajR96/K/d6MTS/Kx/0yBW5cghV4NAVBirvKcENpGCiLpZek55YZixQTk0aQ
uNLR8DleWOR3rYoEiEUozFrWFanvpxmhUIKGYF1AAQypRYDQse143OTGXlnDLGStCKUloyE3yS6b
BlQzvdvVv7Ph1xychvopC5w8EYlB8W3D7bJqoHsB6fz5CNaQPNZt6Mu7mjkerMDGa27nkSoWZDVc
R9c+YRgX7Ikxz6FOYazi1Az2DRR0BbsJ3xJT0bDzonKZbbdTIRk+zzpGr1deK9xqBNmj1IpozLjB
AY8P/wOh/7467leFDD9IYYdh+4FypRmLM4BIYPxGbwQ2xk8cxrEhfSabGXW5Ocz306Af864/IYj4
2y5Hf+ZLrF3BMJ5dRmWtZrQbpzN8GdI0aWw6S/lchR+dMQmebUTzw3i3WsRdqsZojhjm2PYGpbNv
0wVks5mR6CL9Dm4sQvEAnm1snbbznU8TmHpRSJwDKyoTTy4wScE+yz/K9iGrPmQRsQ7Xsk80VmV6
apdqyFGh6pbKMY9+2+lLMIiaznn3tba9AmEWKp756kBuR0yVJ2Vu6MeHwOsNF+24Dtn/I13NXnuz
+LkXPkiXhsBNRAYyqzcK8yasSmBHg7onWbIL1OTQZLEgfeYR2pzZyJxWF6IMedEDJ/1H942T6uuW
j7ZPH9Ih9zWIFNEQvJcvRMc63nvQGSwNXqtFHY44JlkVhX0u/SzypEPgQ53uWf+d74vDnLlz7zYf
CSoXvhOyEHcRe1HE+aWiZ9aWttICAPcmOnkyZ279RW8F+Qz19S9rfAXCTB4ITDu9p44jFcdev4oj
w1PU2Jsyf1ItV7J2nSQcUfqbW5jMRCZDPROJGlanJzIV6Fa/LIeHuocwqF3speTVHPHC1gdOvxwN
WXQDzd1sVhYz86kjN8xKLEF3sbrQmcoRegTF23bkFGHQJbPymakKqh6U1LTD8Eel3CkQWv1vAMxO
QzLcq+DOEMmA8WHo7+r4e/v3uWsatU+QG0CJkMG+2ZWDZbZaKuPSKz0186XU3mffcm+L4PEGVXL4
j9nE5iSYQlVFdtYtv6baPJlqVu2msRAJuXF3sRUOs4vFbZEW6IhDFqjt5Co9RF3gjCirMZLKTwzy
nVRmhcbsLTmx4tmwgCbJFXEUq9yFM/mOd31isDtKVOApYUiwLw+F4dtd/zzMyzca+NEj8nd2DGZD
SYv6/68R5nhEmzFK32qSi/IlwdQYNFCslsmcdQTBB4MFaU8vmJvrPm3fK5IeMqP1SILyvm2v5ga7
P+2rqP1CrSSzLKV+mbOJai1Xo+0kwY+gvdTDx07DJmmWTp/cgidDAMnNNVaQzEKVJytB+y8g1aBy
DP2BJAdt8RprcGRyY+YC7+MmoKDQVXRVVpEFMgZac6nHSgS00jaepkjZG4VyIY/TCfp1h+2x5Bq2
gmIMS+Lakk2qJK0rAV5+p4NhhA5uM/xozN2wesjj9LiNyJ29FSITMJZGkfueDqWOevGMXC3Rral9
xLnljiAZsl+q8XEbkBsEV4BM5GiqzojLAYAyeFWC6pbuUInUC06pojljIkZYaWEIjQOs5mqCnm/o
NWPoKeOhFe58AntY+rilprUE9JhF5sBywHP1UsmxG7b2bnvcBK7BMshJqGPvSQWcoLhtDD8Ijzh8
OwEez0n+VomZl2mY+JJP4M6PoIXTAFUOE6u0sOl7GXqw7gz1apSFuekUenGl3E9o8gEl8jFYcKVr
h3tj6E7VFHuNbQl8kz+Jn5/ARLIsIGlTNUgqFPsmCk9lciVDqaK0Ra11/ER/ZSuTO7VZpZPCgq2k
Su71ltzLaXGcCvl9akO/kwMUmGc7YkkPxmTvZtJf1Gb+ntbtrq6kjynTPYgtdI4Stb/iqHSrIrzf
nnvRQDDZlRLVWV4QerYinWP2Hw3O2u38q5tNgZPxo8HniDOhThpQRYbjALLj8Kgmdy0k6QhSRrm6
s8v7GJX93+q7gfzCJyS1fbVd1QtZ4nDEJAdm5inzfOwCrFpN9GYmsoyJc1HQxzVBpHPV5GSknple
2fZd01/mS+s17U9dEvJn0wVyvoAIdEAJeIjQVYRrTWYsx0iSJWmhCXl53ZXSLk1O4yBDBOrDzv0m
zP05gpJm6zSxqAqY884EaIX2jKHqTTbZR5G6iKNpoaeregLP0viqoZzKqANoCuSou59wI164Xfpi
dCjEi26yRqS29jVTP8dnYvyAW/BKpvitEcWnRot+tlbcC3z1a+AFCMRqcW0lo9mUlaWHLEpT4W+R
50wXmX4I68diEJRlcCFQtWgRHcdR2WKcpm4rJGkgXnVls4ViY/wrSCBK0Ri6s72+eTgoE4SctGrh
YpqtMjGGMYoyaoqlnFK4Q2weokpUpMSblDUIs9Amww5RuqzTtQ3qyh9SK7pAEwEwo4WyQ23KCKzI
rFM8X4fD7/82SoxXLU3b55NERyk9xWDakq2T3D9vY9BBYBftepCYvCFIQDWnDsAYi4dMedIKtJde
CmnK+Ch4U8cFBMoPDQalUuK4XnJMBXj1+/EQBvdxtM/rh21b+F71F4Vt7Q9iqCXIKVBy+WcAfRu1
fmwaket+jatIEKB1TLUOQWzEUj2EZowqWDpgwRBqpYMa4AFP2lVAfhlJX7zEyli9q10YfowZ/nD6
CDo422Zy3e5P7wmYRdCCwwxmPkG4LdJhJijdoQUau6lIZpc7kAQ/DeUbHKtZ/oISnCxpsZi0COzd
GgZHQpFFO3zH81YgTLJjy6GdoD4AyY5xIuODEj/abeYsbS44O3GHa4XD5jp4/AolDTi1csrs1K8X
W4DwNVOFS6wQ6BesdvQCerBB2wMhy56smFZ2PbbGQTUe0+Ryzo/bs8/1P3RwUgJ8cI2w1TaSqgXy
qNs4fdpX+Yz26Hv8ldNEv4j8WIaenP771xuaEX8CMta1sZ42YAlDhBg9iNE1xi42BIcX7gCijYqS
dwKJvcSpjQY5ZSch3QOde/CaVujlsX+Y+qvcuU347zuGYRDVRMWdFCjC2ONtMchzbi0hqqEXfTcn
2h4EV/72JHF9bgVB4+HKI0ZrqXKtAkS67HV0oDaSSHJVFUEwm8+SGKo1UyuaXXld74Nj+JOE4FVF
k5WfPRMX/W/XF8sv7cH0xlcL7VeJ21wiO9o2lFPxSAdTtyihITI/tu9Lq8GtE1Zx5+qZp54mL/5p
/EA/8QHviJdp6RS+/ShVAlBueFphMpFDV2vSZjZaHLPqalL9rN81ouyZP7qfZjFBg/QRybMAEGH7
PKOBcTxsj5vIBGZR9cWwhI2F3weBD1gVuvyDiNQeuHuubakmWlvp9SizTWhF0lhz8qcRNAXl2W5K
X5u2c3DQ2zaFN1Qgw4ByDvoy6MZ47uty2k9BEqHxQ7cn+27RazlzIdGh5d9YU2scZtY79PbkeBfq
wLF2m6cX0BjZtoM3XuvfZ6a8THttSlT8vlX4bZQ4BVqf7XlvyP9eeI3gJRxJBD2xoEOIAbKnXu4M
BdEuoV3qlQti3mYUXYryHGwNwjgYJBvmcKwRHiTtHY0ffdjsoKngfWPIVpbQj1iFuRglULONkip3
qY+F7DU1Gk/TlyUSPbbwjQFHBcgkiYbij3McKx9otgCcWf4hVVDBSl1L+PpJf4TNhLFU/oIw2Xa4
RINOQoDUyo+ZeCNeWzS8xyloLtB7QcbAXTNoi8F5GS8jYHQ8N6hVSG9UCtaMRUa8yN1pxT/bM8Mz
hvJuUuZSSBey9AFWMFVmTxYUT6dK6MgjbnpU0G80tuJLmnVBJPShbCPyTFojMg4X2zb4PfB6DF4t
5CZVcRMkk4ApjGsUkgRsrLilM1limDBaogIOgjRBQ8oDRuvR09tQ9WhX9FXbaOOu0MdeAMq1C7U/
lPNH1uEg51MlZ5E5hDHSH1AFOJm2XLZZIEjoeZFHw6GINkmhk5yl90y0Cf2RE07dJt5mTWiK5Kig
QrtZ83+kfdd25Eiy5K/M6XfMQos9t+8DRCI1RVIVX3BYLBZkIABEICC+fg01s7eSYG5iu+fMQ083
q+gI5eHhbm7WL7jQS+fozJA9w7nXA+2SyoQhTWagtAIcnZykHp2uqCvo1dLzeMna7GIQrKQDoQiL
xwSipr2Wu51RBW2F9vy/sfWQcjIcZEVACzxbIq1UIqUHxQGGVW50I93GdKnafGnroX6Otg4Zjy55
3vNjOW2v8xI+WzY6sGK0VYzeJjqulF77lonnPqlfro/p0uSdG5wdp4jrutHXMFinxM/a9tGwhKvp
1et1M5d2N/reIJoIISXwbsyChEhoXB5bvCUrMw+Jba50skQBdHEkgJ0CLmUhaJufWseSyhIc33gd
scRHqbHMeKDqC/7uVzQz995ookSxSgP7wNcohIHmomAcTVkbZ81f1IPm9+Ahe+mOuQcRcvUdJFmr
8Wi6j+XBvBluh5tvYJZbO2uw0biThMNfn9fzz5kFK3ZP1HGk+JwUNVUVmSdtCRxwoS3fAADy94hn
uz6lRFMjDhPayjhGB7Ti33LfWltHsm2/Sb7YVgfThUgGRkn2ZcCXeL8vHYlz+7Md2skFZKFk2JeU
H0WxTzIkW0xf1TSXqAvR8gXU4jRWlAKh7wBHPG9qztDlB1wSOuBwNl+kokRXNcSoRm0NDZZNQcx1
UqOsLIS5VjpIc11fy0sbGBhZ2EbuCq+caSLOopwiUsZaZ3jiZHm7VWsprDuxGmw9/M/MzOKPogZZ
C1NgJip+OqBoopWLpoy/YQOOUjGRe0UyeRrq2VDM2K5MUNdhzfpVQh5s8/uY/Lhu4tK2sGz0viM7
BinWOZWBRknWQT4eoU3E3yMGxoyh3piZdhJ1dyvZ6vfr5i45MMtBXAg8JgiL5plFSVJVFB3QqC3U
3BMGRGa7v5ETP7MwzyqmmtmqLCunSDo6xVnH3JwU/qClC3YuTZyN/SvrAKYDJjtzxfpICqH0iNUH
otQrrjER1EIW7lj0I+ifpAg3jkoXMi+X9jZw1GhVRP0E2OaZE4lBvBqbPaolSfaadbeCfKjy/fUV
ujgu0PsCsg1IqTZPV4LaIqW9Cj/RF98qtsmyb0r8TfDvrfx+3dCFpmRg3HWUZg2AWi388/PuTjTd
jusOTcERiL9asWIkhExLiftT3yjGStM2FrtX+13TPhj5gsO/mAg5Nz5zh+iJAL8Z+KQ80C786L07
ac2alf16Lz3ZDbojg+bpbxw020BP/9R1h/9N8352lmmqpugzRBsypOPdytmQ/rksXoRzXHxMXDpj
55Zmnmkwqg60EpPO4pB7lfzWxgsx9uWVOxvLbO/HvaX1tgoLJQcYE4yybuGWW+0OCXTm17d1BDW1
65tlYUxzFENEs0LJJosNdIvTJgvi7um6hV/dPvOQBJGIDpUP0GOp89TYyCwqdNojMRKanrJWHlbU
0zXXvlFe49PoZWF9W4Es2h2/XTd88Uyf2Z3FHmZjlHVkdbArHsdoJ+KDFi+4jQsSeDhqZzZmR03I
hQYCDtgQq0J11ad6G/n9xt4AgHWiD0rnl57mgcLGj98Kbwf+J28JWnbp0XT+BdMCn21/I3ca2S4w
u5LR3jqttCK8D/XKAFlOv7k+ob8q19dWcnZtDobFB7PHaK2TGdJAeZduotzVvfiYpO7Q+YqPPRTK
G7t1R2BHXuJw3Nrv8nvyZK9Sf+FjpuX7+jFTNA12QHRHz6aep1ZsjglcthwaKxpG4QbUC+CUWynH
GpSpbhzoPttrH8omxiEKs9B8NBfO6+Ud9vsTZnNfpCJnso4rUU83jhqo5obGCxi0i+cTqisTZaQO
BbSZd0sihzdSiVE6eee3+ujbrepen8mLozgzMXNrJStM0dQTUqBDJwc9CM7dmC2Rcl/EJmCtFHQJ
IC6y5rFrPkJlMIlgJq2ybxB2C0Sl7XvL2FlW6WeR6jVDcmBpEdhRjmaPftPH+cP1kU4j+bJlzj5h
OktnZ0VnJIqEXCMmg1Qq0JGB1oSdGJC2W9vycbHae3FiQWejAUCIUc8BkvCqtNAVXIWDpG8rbdI1
OmWoTFwf1MW44szKbFBZCUW2EVAO1FgOmbPF/wtl9qJlIbf61XVTSwOabcZI7W3CGpiSysrtppRt
wdxE2Asb8qJLOxvRbEN2SAn2bYR5K0xzlfQnVZbWUn8TLdGkXjxbyJPAgSBkBG7k83YwC5HatMJ2
SOPeTUGSXRYLDuLSSNBdjmYhVB4Q1M4mDPFeb4HdA0+m7BUaWhlI1G2AZdkSs9hFO8pU5EC3FJTH
ZymmsaFZ10ZYGLk2Q2OvxombUfPgxEbw13eAc2ZodqcmBZSKrAQDEurEW/s08aQVf+fpdG5kti6t
HZmCVjBSOW82u+mGAIvkktq3l7oNl+Zt5sDH3NCcToMl26zQPxFUmuyRYj+hs67P28Uy5fmYpqN1
5nqaMjcH8itLsIaCNAdh+YFv9MDx1Jtq13vEL9zcU4Ix3No3yf1j5j2icLmweEujnX5+9g12x4qh
4hitxepVZtk+WgZc2gbD32jOh47A2TaZ7fsGbT5ZZsNSX/Tbyqw9x25Sr5acpejn0hF2QE2IBIwC
e/OchHCYXnQtwteseI0YaBT4QtvQJe96bmDmi0wodsrgwkI1hBhbFLLcNNr1jASVfVsuZZIuwFEx
bWejmYX/ZV1D00hgNBTa2j+hFU1eNF++055BcRALF8lW6Wnw5bV6xMN4FR3i0/VdenE2kVWyJkAN
CFpmm7QnorXbfiJYyqFAk0suYc//mYXZFowGMFiKaTrzDHpr7Qdux4WTdoFDEpMIOl4LzYjQHp4X
Khpi9EUTwwQpb/vcBl72hZWh1b/3duVG0s7Mtkb2rJKFtMXFuTszO3MloukARxrxvNdBUtkyy5fs
p+tzdyl6OR/YbHVGk8pNikynh8Pl6cM+wXtXst0emODR6PxOXmKAmX7hPFw6NzhbLFEbeuwAsu+p
w6M6vsQMKf6FWbtgAkSGKMoDyQma7S/1BNaDpFmBiaKqvNhQg7jQ3XjsFt5pF7od8fvP7MxWJ84L
tbNKvFx60BSfFGST1ukB4lEH/bZpXLIBMnLnfFMWnMc0QbMJnOQbQHaN8vZE3/TZ4arQCtIM9BZ5
Vrdz7NI1G59KiYuWI//61rg0jeeGZsNLSiakIochLdqq3V1v7Izx5bqJS7mJT4OZbT9bb6tmIjdG
NHtLFS/ubjKabKL8UbbvGrEzyluW3gwgFJXvO2nB+KV3Noyj8wfFQTS3zRO2CpMNQKpRKK78+Kjd
tFhE+qZ79+le7Pk6uW9XBIDndb4vUdrYJo8s864P//JS/v6A2Vnglj1EQ44PAKNZ1K/a6Kkdj6RU
FswsDnR+c0LtuEgN2NFiqLesZcMF9dKPZPWR79+zVfZMFT/dxLedW+5bN32owrduwYFOe+Xrpv09
0tmNl4KKRs4drDPecIBmPPTir+dlPq3l/JZDGk1PIezh0WZvtxtFpy6DD7u+XgujmHf1lQUQyXY9
GZEPtH7VzIWjPX3kfJYs0J8htjdsBN6zQRjAXsjqxLLuqD8UfV9rq7HcDb2va8dEpF7Pl/C2v7Dg
M4tgYMbmB4koyAfnMX4SM1YVqL56lvJhQsNWrr2hC5tmU6jPiQHHhliuCCiwuNBeix1zTapdLA59
u+n4vaTd9N2z2d3pw4HQcADn08A3spUEvAw6eUeS49io7qBvMjvCFalDCjqHurfjaZ3jsf5JJFXQ
MAhvQ5aAgD+l5TswaiotWSW0cOMljP+F46aCiVkB/xjucXV+LyARQvGqNZAIVfdt/dhB9aXge0XJ
Fhznkp2Z40zTrmcgO8H9w8Nc2YgWD6fmNq7D67vxwtWNBkJwWkN6BJfdvBjUKYnajirMQOgRUwcC
WJBvceVF6vDWOI71kr0L98EnezNvVUBSy64ne4Z5I4OBS1Mfilj6Dwc1c1WmxhOQ3MBIDOXwwU58
SFB5lR0Ag7eqLHuTScmCd5x+4+wIaArIe0F6g9fFF4a9FPukBel1OzGC1FBIZPRDVNxtCrIZ7eD6
kl2yhb5WG+Ugw9TBjPv57iYltLSc2AEtjM1ddJrwDPkBmrmJuerKhfDkwnIBzfXb1mwXVoqW6Ey2
Wq+UVn1xKJSHdAllfsEffjIxu72HmrCR1Jg6YsleindM0i+EchctAMCAzB6cEyScP0/YOBjEtKcJ
o031bMjVhgttdX1NlkzMrqbGztp8HCcT9Ts6c11rSX3o4kKcjWHm1dXMkBxngIGk/FbVgTbIfgpi
yuujWDAyF+jgaJIA6RWWgho7h++iQfFyc+lhvGRklhFStarVIFk6GUEXGqfBEEPYaMlNX0rqAmP2
P4uuqZ8X3W4ndV4TZgRlb1pubUo9BrypDTsb2iY899UuC3KCNlzJ8EbcFkzhd9en84Jv/fQJs4Oq
Q5UC2WRMp0MfbHqqCYpmbEesdZut2qVAdGlaZydVlaMBnPMYr6VVYVTrLkWHJPtxfUQL23yeKa8k
XPOxgxEBOXvTy/YK0r0LnnTJxOyCSHSo2AoZJlL7NGr7hC81FyytyswbmGkxQskIE2UOzrsojW/2
2NmuWYIVQMpWRQTKf1b41+ftEjzm01aY+YcarMaaLKLWG3loOSVgnmFp3TFrzcxtj4RDXdyhO3Fh
Ki9Egr/yT7jbkeP/kuUf0rarlSQVXkTwIEghAxJ0eubapmsgO64c1Cq4PsxLNxNk+kBODZSk+kUi
TQxD1/VRIrxckC0xtE1L5W8qOGbaMfaN4dt1axeP+Lm52aR23FZJnWN86U40fgMl+X31Zh2i06N6
37zTBeaqCwRBwDWdjW7mgu1ILzKlhDnxLh/TJ+uUH4cPsB5XO2g4aYFvbJ6Mu/jv7Jwzq3N6zAp0
KRBVgFW8K4PupwCn7QEavIWbuNVSzHnJh5zbmrnmVK8h6tXDlizHvlZZbqZvxd+5yc6NzBzzSEhh
2RmMkIrtdI7O9Sbze76kInzJj5ybmTnfVkkajfBpLClkA2gOJcylDTH9innQd25i+oSzrDV6Ga0B
tPYCsjugqAybl+yh3Ct+uaMv+gmdf+kCNuwSXuF8B85zDWjxkUU+rQ8rn+I3yzVfuc9cUDoDQ8gN
V/qoduqDaFznrni6ftYmr3ttqDOv3ElGmvMaluv+tbOfpKZwM+feXkoyLI5w5pzFAOoKedoc5kED
SuhVcfku3Rql33YYFX0Zt/1tDmZCVw3thYrYkjsxZu6EO5KZ9NMYCweqeq5yo3syuFwql8bBNxmF
+qWTcOFWmHBdkONClxvEEOdN1o4hlwnhCrC9suWr+VEFPU6anYb6gAx+24aJFQzjwkp+9dGTTfDh
ASqP6u8cnGABGFJ2U6MvlR8kyaNdBto/CyCbu9Rckk9Gr8yXffPZ2uyIUDu2U2Rr0CBdP5lqigTx
ba8ec7ojdN/UL0m0GZQ3lb4zCpKjRxb/cDQTdGD0CMYKl0U+Y6bP25OpxatRq32ePtYCKktPjSp5
1pAHugC1VyJ7RvoUoRuIsbA0MrdtbzPk12tKUQcu/CjD4yhJ/MKIA2NY8RwcbuJYZlWoqR/Z+O7I
jyw9NOKU9wezelb096qU4DPuqFjHJHVNKXAI9Z3xtshuyvxtGA941znZ3iEHWyAvcYosf0jD0t7o
5T3iLnPIPDwIXEvJfbtZV/yYx41fISFYbav23qT7Mn+uxx9y/8gFdJDGY04OGvUH+YfUPfVIO0VQ
/2FO4vYxCKzSd6Z7qn5Q1FBYakCzb3X0WoHCCDx5HrUPingos5NE37SB+dbQg9ra8it78PRa39YF
zhAyJRl9k4ejPGk+hxXlR1Vk66pmQUYfo3pdszAHCNvp7nsLasZbVXrIxxcdIsJoNhfg3KjN94l5
Bd25Zr/StWpTCXShx0NoqDeFBoiU3IVl9wA8zMrJEeMuNdVeqEBN7YuTOoQuo3oy7wklRhw1RtKi
kFx5ysbaNCvuQ2rNLfbM5bIr32oH67EJaOOf5BjNlNf93yXzJrI+uuMokL+EEvFnX18XBm2bCY0G
XWdf9Tov98qbRnYj9/lkQkyv3L6jVfCZBfXCLfMLE/nZ9SJ/fmZ5doRMOphWg3tmckssCtRt7Y7P
kBUkrSd791ZgHaqA7Yd1ssGi+1ko9a7sx/7jwgRcOMmfPmOKHc4uu0QwyuMOn6F6eLrBdOSbIZxj
t6IvjwhoXce39rn74vy4bvhrTPJ5+LObJ3F470BhFUUzmrjcDFkFpAJ5uW7kQhXms5XZvSPnpKst
YyrNueSoe9ouWeUYZe2LkAfRjq1bL1qIzhdtzu4bgh4ph9uYUfJUu8mmXOHR1gSmz/w3fjgWoeF1
C3tp2irXttIsgu36XP0XTLQEjb+57sb7hWmcAsT/twFHnrUv5Z2VpjHDkHTaopAp0Eqiu3am7Mq2
fBjUl1YaardmijeguanNlsh/1a9hyvkyfuExdpxCrZypTI147A7uU1uVm8zPj5H/PQ97f7zHreOi
QuGyle0Kr1sh7+mj6Oqerk/El+8ALz+o2dA5qkEz7ItGT50kILJRI+E1GeCX0F+vlZ+suMnth+t2
vhwO2AHBBV55JvjL0Fn1+VBmSdHmuQ7mvsJgbhS902EnL3U9fMVNz4zMTiC4RwBwZzDSpK49iWO5
tUszcKICSLrRPEgdUVR9yF/dqzOrsxOJDSJArZh1IPu6zdRHg4bXp+5LHDT7/bPTlwCQyuQWo5Iy
Wd4UeU2euRGltwUSiIabOmOCI18Xw8IRubQz0CljmVgyAziG2ROrJwpDWq3oPE26EyLs5cdO+2Fa
C/vi61v11+h+m5k/snRVpNWA2XPWQGcq/coM4636TXK8eG+fyvtqZxzyjeGhbnJ9Wr8WYyfLKrSV
kPI2JlaKz1sytkanc9IcW3KDA7exZPe5cUWghWgsgJqcu9Sou2hwtpBtXLdp08KgeeD7FKq+oeMZ
d9Zrt+rDZGsfF/MAkxP75ORmI5x5UckYys5KYLCGGrWPwNVVFbexPX1VelCUWpjP6fOvWJvD4Nuy
oAKcOSDn9JUbOxTvKGqxIVC96Wk0huYNQwyUePwNLWzDeumSuuhgEKCDQxMNDF/akew4G2V5JLCe
SAHa7i0Hfrs1lgZ58VRoUPnTpyZEfZ6hN7ltVQ6mFXFV+7MNZQDMpH29rb5Ht1bQ1B4K2rfxii8l
yC7vHUiooC4wRXVz3vvWHqFTZ8Nu6ynv+h1Q4qvIL76rD6NnePVN+31hMdVLi3lmb/r5WRBlSGrB
k4R2nqUC5wE0c+FqXhoyXwZIxm1ldDpet/i1aj9t1jOLs7jVaqPCJBJGaL/Gg1uHIl2VK0m42QoE
0IPLbgbfCqUNWh3WP3vPeq220j77q/WX6RvALqyAhwQz/QUKZwmB3hs4oybZ6cpPHaXM66P8+pCe
WZj5AICtOgKBa7yZarAdDhHIIYiV30K67skQJBRU96Gvyle2IZA2k9Kl58HXIH32ATOfIHI7r2UV
Q5TMjfnavUFaHQDhU7W+r1y0Vr+TFbrg5bW27UGm5OOF5p/+Mg7k8yc4s9grERFvnSkWiHQIzCgn
OQ+I8pTTJbXMiy4ByQroy+GgflFDZYLLdg3WYC8G2EszW1BQOSuw+CxUHi9fYaAQUCBXa6JBZ7Zz
+9Li8TC5WfTnGgrC8va4MnYacYdv6AJ4MLY8BHIzXS2p1F8e32+7UxB9dka1whxLwmAX9+eap8Nt
3/J9bC/x8iyZmX5+Zkb0xojMLsyQ6FkZ/SzdKEtFyWnTza8O4D8ABkF9H0HoLNawqgYKOxLKCq3M
AsXKXKeHfE1oxwPAGMy1Us/+O0f93OTMwTE0U6tDXuMgwrlxAoTQku7vpXk7tzDbFkoXQTSvgIUy
Ogx9SNJHwhcygV+eSThJE10SyF8MIFrmbA9FDY3fHrBJj1Y/Er4r+PuCu5pm4cvC/DYwZ3mgPdo8
rRwGZItGodUgYWEUUuSXwnnmqEV6Q/Ym9OQJkMqj4vQ7S6WHGNrff+MzQFWpQ0kU8NAvxBmQYqk1
UeIz8p+Kq0CXlfoWc+n+mIUZ8hhcXgjpLy2dYwMhA3UbCLbPOVUcIiJzqJDZqk20yuYu0iwQHP8X
/Ol/vff/O/6gt/+aRvbf/4V/f6fV0KQxeK4//+t/31Qf5T9ui7f3D/Zf01/8nz84+3PhBz2+ka9/
6NPfwS//t3G8u98+/UtQ8pQPd+1HM9x/MGiw//r9+MzpT/7//vAfH79+y8NQffz5xzttSz79tjil
5R///tHmx59/oF37bHWn3//vH04D+POPh7bJyUeZMv729a99vDH+5x+m+c8pbzUtNQg9NTR//PGP
7mP6iaH+EzK52Ak2eFnhaSehlJI2PPnzD139p+U4k64SHPC0dvgKRtvpR5rxT9QVZfxKw9BNFP3+
+L+j/7RIvxftH2VLbmkKrnCY/NVr+ftMQH8Ah21CVEGDY6K5+HXDnvnDTIprtYkUtkrUNCq8Lotq
gHe4KUWyq2vOqIRy1sfUbVgP12Im+G83EZNzy6VUH9KgKUHoBjbHqNIkV0gmPzS2ktBAq51eu8mF
zO4aSesNN7LzGHLIOtOdp45VHQ0iWRvEwYHqs3AjTMXo6rLdsDtLEaUMioq+luugEnLXWW5qRyr9
cOqRs1WhGc6WNq0Urfsc/Qv3Ai2/bFswu+p9ZyBqc4J6tRQbbsP1DMnsGkHoTdZypkMLzqkoAX8R
ejTfCDUNNNLKtNSc3GsqySpvUy5FbM2ASpD9Fi37QLZFoM4cTnLSNdK6tktlvBk0DRIaaq3QxoXw
llM8MbuwFXdMbRn5bpCejKuBJjIQQvlItXqbYx/wG0vU3PSShA08sBU5vY+F0Ku9yRJkzCsayfzD
yvoUutBGj+YCM26VFJWCktuhlQ91uW4Z6bq9WmasfDGluktAxlQQ6Pclok+2mlmBcHPQ0WEKaCpy
7rhO0Wk6DnW/KXrVAjlEFWc/8riDSC2w9rCRhbohVf2jIapRlG5iyFQOoiKCGpZnKGNvFEGq04zc
lVqVD64pEikqtpibHoBzO4o7xUW/Iyn651xISlcH3BRtGhLHpvEhNsUYrSobbmdvCSnNt3nR17Hf
Vamjv0XG2BoPTOo7C8qDrWicICbItRxkQtGtVMo8Ih4iKyP3K+40KorZZm98R+5bJluuxLnjJlwV
EJloU6k4DENZHmk65jo473ql3zh13gBX0KYxP1VDzeub3lRo58pYeQFqKRyw5zEnjqxDANYEZ2AQ
p01nr42sj4y1XcucbpMqY8JTDCGnP0Q8CMkvdMvZo2wkncBASTeRIFr6k5ABrOdMNLw6pDSXtaOc
FVwBt5hqAPmZ4vd6uNiKLgR9Gprk2oIpxLNa4tzVvSyTjW7SyDi2STTKbqG2tPag5hY995qgmyKx
odBoRPFg7bJaz6UwyXINyvCqzErFpXmdjx6T0GFzRLIctekCAfl9kStm85JmKRP3USLlw50mJ3He
BlVh9pC2L52y8qAf7KggJelZ60sRYd1aoWaPUK+J8oqeijgzTs2gDeVTlWUaq9y6VKNXSQa076g6
PSldtHFLzmZIWC1vKfZcuYNUkdmvQRhm9yGNyzr1WpPG1qqzOyQJoKQR4fLJRIL6UVSNbyKV7A0k
6Avo70ZOk7ix2XW6G1VQVfRGMpgxLmtroKskbsdyNbRDrbgQrh6fCZcLC/r0OuvdIpXJ85Cn4O+q
I9vaFLEoQHjkjGOdurhuS34A6RZ0aNwx502DaLa1rJUZVTYJdT2Gm9EKNpSHetRTvs6irDI9m6uF
gNicUFB9JbpFA8cqJY7CkpNUHpABFj92+CORm7CsR4kG0AxnAO0t7zVplQjJ4RjpqIp6ZaS92KnA
kiWopjHpnrV5tibyKBmTIxohIMrMcm1iV0Gr3Wj0Q9G20R16m9J9WZoZDgOm0EuTKF71jTPeCRV9
f5CmKbXalRwp2cetLR7RP6kfWuEA98HTaMC5yMf42KWtGCKvqJ0iPba1rpfENS25L/zOKcRouwaN
WanedBGUCfNdBS0mPkDJT1eZfaMldT18NxJDI57glGmHwsgjmbh6NyqAOlkyBCEjnuXw4GAwKbXA
IvIQudjHzS2NykKFUrpcbFhmk3iVF6ZcYLFEJOCITQ0FZdWit60ER642MrvhRSyvTT7wdQH56/cK
idehcgGPaBwXysLADQFoJYugqcy6cdWxU72IpeoDMt7kXoWqcwNlE1nS0GTW8lcRyy3e95Ig1K0h
Mp0GaUe0yI+7ytZco9cy9VbOxXhbqim7zUYcFdxvcvKY2Ap/iETtoF45JnGYKDraZ5VxXFd5Iyby
OxuVOSkr2YveySw5oYRRoYfEjIofXY0xBFFLx4OqddZLo4wWappoRWmRkB/j9n2oczrcSJWTix0n
Zjx+mCDRuQXnPUm+weFHzxV6nvGahrJAg6UC2bUPjgnAsVUw8ru4ye3XSqtkEmhp0xwGmpkOrrg8
U9ZGVGt4o6UZzhGpuxLF0n5AD3qFEtr9mFbt6Cpoe4HTLw1VdvHQkvZdpI+d349SZnqsbQbDtctK
hHqSa+0qJUz3OyNzHqusVH+AiqJvPKE5qLGCmk1ey3Vjobhg8Bfbzp3b4dcJhg60eu9kCj81XdTs
nb7u15FZm3cNWiYkVIR7MBRWWiZeami3ADvLx0NUp9WNsOyGYkNH9rZRSHEguHJVSMdA22Awa/6R
IKN/kKuBvDukSO4iQ25fjbq3tj2UlB4UpkkbrSkEIBIVcXxFY8MdfgAe9cJJQU3kRCc1zdnJ7lSq
en0f9WutBlF8XSXOjza3dODgS/jSaBwY+WjGSr4D80wTHamokGaMDTGA4KyXpO/QmqkqeD0VrsMt
bWInru2Y1O+NvMP+SszIfsZcoMSvGwXP9lrZWo5HSVN5qi1at5W6QE5YHAdSzZXEH2rGJLcdSnFq
iDagxbUA/64JYaNU000ewguSn7yLpGY9pqMtQYOuQVGfosMIqYC2KLDDYlWoAXqB0YUrdQjMfCrG
rEDCy4RT1ganTENEGbhf0lHP9lELAHMdUZxVo+YRwL9A9puBUhIUzLUqrR6gLet0gSFnyMobZQGv
bWWxXIA9xh5fyl5HCydYGAo6dQWWtZf2rcWBjEbJAO3IKWRPzKF45nCfJ1I5dE+iQvlu69xBH0uS
1AOkyHLDuNOcwRaD22QQKlqrtdNJ2w7CKfJDlUumhehJb4zqW5wNtZ6i25Gr/c8osQZgBaLyuWyH
SvZwmkfu4zmFhlAXoaqaQaJWzwzokVd4dVM8ZJTHROYdCVOrAwBPHbVBu4+zsu9W6iSC6KljbGm7
uurNOBhTleubzohEHgEumHLux9ooxK4vEvw3F+C+wSQeV4RAjOp0Si/eu1ipeAgug4QFscG44xZ6
bvEVKeoe6DiD0OgkpWrTrmqi5fmKxP1gPiqAMPX7hpl69mgneXIiA29vMrSUqq6sC714tiRFBtrA
KC0txNwP/YeTQlktSC2tG26l1FYkv+lHHdQwBdOte2h+2ZFvs9QZvEIfU9k3QHZqvnQ2joBH2nSl
tN1I9lEFgP56IBA5u4lVhYCBLjdFvhvLUSdr9I0ATQ3Qs87XEDLRDBfyofUwek2Rt8YPVUU70p52
qRiDuKXKB6elnru0lFvqUYAqs7XKG7B9ZPhhcl9XKTAchVwjFB2VPFdXAxrfJHdC6RZhkWL/uwUt
AK9mvJfSkxX3tW2jiYZluOl529bY4xzc9WofMLmLM5+OFhCUvVlMRTFZTXEZdwhJAhna5U0A0lUt
P6HgWlqhyXTCjuggs9662My7oE+E0zwbfR61oS6U2nmgminggyaCqbWWmOTWzOICgTA+/TmXW3Qu
uMTAEXqvzSImG3TUEWNtRcy0DwgHFOUYDzmHJg3C42hTZCbJgrP35L9fbOcvNOVz0gKCFhP7NxDT
Otpw0cY6zy8CGEtMOHMzQC6Jumowro0ATDloDW+QhVvKZn7OwcCaAaLiiZ4MDOBg5rBnRcd44DWz
R8kJFF0QNNrwJuiyYhFd+blg/S8zePuqeMBOVC2/0udnr048kPJhNIUTWEnV7w3WqUj36f26zhzM
vkEi81VHH85WRTHyO2BT3ZakSvWs89iqFtIxMw4bfAuei1CLRziFhzZouGZDjqzSHiBWoQWNT3bW
zSFd90C4jH4b5utshcDHVe6H9/RB8xqvAjlR93+Y+7IlS3Flyy/SaRCD4JVpzzFHZEa+YDkKgQAx
iOnr7yKqbncGkZbbzltbmVU9VFaxBZLL3dfg5zLKYhZd+c7vAae37wxdKKg2q54Lg2I2vfSCOIw0
1ehgwlC1fJPc5p8otN/tJ5+LzsephMjQs0j77FlKRXarWaDNst47ZrE8C8dtKPg4tXpsc237t93M
C4r611CIm47Zvk51es3k+H1f6d+PiPoIIBV6G2Bkvm+lInrkFus9zOIt4XoEK/dukOFSE9tD8oI0
9Bra8OEkYG9C4gOTW3t96vZDKRcjENrJwfPcydxZHNpjZS1LUviYPTUbjgzB984i5OpgjyylRiox
pxEyUsyL1pRdmxH5Hsn+Z/mrMSgoAFChutamYV3YsqBL5vuxhwD91DqiP7DCrtBJrPhJZYu4KzoI
ua68hT88FTxvk2L5OKRs+9KFMcjUddwU4c7giUgzP4C5jhPqtICWAsaTF7gyosn39935ISy40GIb
pmc4FODyhyA0Zw4nFcdAWJiiRrCY7KNR5kv494d8OAFvD1mnYeIgQOO3Lv23oMB9lbt2ikLcoBCx
F70MkMtDxEvqh4Zmz5XEIJxqqa690T+uzYJXHDIcC65RGwwJw9rMJQc8Gqe+jM3iiBvzSgz/8M3W
hf2/J9gbiMhVtOnJhCfk/uD3n8plkg9mPg7smNKC52FhLROUtSj93K9/f6UfjugqC4XBEt4n7I0B
A25eKXo0Tg8teqxgvlfKuPRkotl/hTPiIKwPQRvbQLfSR29yEwecupWo/B0v9q3UBdqRN8jHeC2u
CV7pewbAPw8Cw8EyLfhpw5hxDRC/bZDKEwotw9GPnWCMh/N443+3w/a22fGf7NkNqq/iDlMebvWn
+pG9XrsZ32Pl/zwc1F2A1ebqKrilKQ/aJbBBXrtUy5e8f6RZHk7NCaYZV47aBlT990GO7/guoD60
6zdxRQCsXlJMoI3hjne09iSGm0NIdu1O7/++Of64IgBUaCKjQ822srOsX7p07As/rh3ihUWWooCo
BTnKqtO7KW+XKzjEhsz5z8rWYITBt+te9DYbpWVLgwEAOAfscYxp3OwI7Eum4r569O6cGztCrhFx
3LLi0Ux/Tdcw+few3Menb865i9ZPRls8XR7EvrmI3ZyYsQGO4d/f6h+/32+r3CZsNs3zttPrc0Tg
Y+zpjhcB2hi2HVvxvM/r5Mrz/nTGPWwTw7QZWgBbeKfHUCJ0XgwP+Yu9MxMzasCg7E9u5IJkwMMi
IpF9Ban7mJSiGWWtXxEJI8Znb8fXGi50t7bKcRVfwNuM653a80P24IRZLHf/HTL89uEAgoALAy4D
HO+20m8uZlI2hgIRRj6myBlRNgXpdAUcXPfe7zgIJiistl/wmMfRg/B2kwVmbFrynC8k7lbum4XD
Xd/KVIDIfoE8M7Caa06RGx7quixAnEhk1n9AB842p2FWGN3QjS1PxnCISOCGBgbKo/RIRLiEcKn5
of2ER9dkoH9YpwcuCOYJgRwCYGkTXUY5e6kPiD9xy2OWHttSBY7S56nyd4tvxJgeE13Znx+jNkT7
+Hagphmg1m7JPswb/DTVeZbkOHfWqdz1wXry8vt8d+VJH0/COjgPqo512OHqef/+ftBZxtPRlRko
6kYo84e1WGIxUSFGHjug/MTVTgdAf6/N09vwmdZPSV2AcQDTsEEpZoO9fzAb2QjMFO3ZLs7uFmiD
RJwevDPb0ah+5Mk1dtjV5222TpYJa0RGxhN6X9w4ibkvw+8QTCyhEeUxAR397y/2Y/7yfnmbyAn/
kdHUEo/zMhqoytvbrpPQ/EZp9oRZGleetu7A9yfx96dhsuP7l4mdVOa0xMsk0tmhkw8dycPf13Pt
CZt9AnfbbOLE58mguieHzLdqnD/9/RF/2Iogz6AoWFFVhv34fhG1bWm/B46VjIpiBGIewpk0wjjV
+O+P2ZCE/915vz1nkxLpZV6IiRYXtjyvQOBjCfkmYvS3wXErIyAQsPDY/6sN+Bdufwcj/18If4v1
X8T3tu7qX/1fkf6VEfDYtz9/9pevavsn/z+E+8HI+O0DfID7w7b+2gvk4P9wB1aCwNt/8Q/Sb/r/
wRgUBB6IVf6Zw/K/SL9p/QchF+wLoIM+wu9qxv6/SL/7H8cCYR1XAMZEgbqLi+dfpB8kAMhe15aP
bSOEgk/430D9G2IXuHiAS9DnwMNsc51CuzlXA8cVN7ApDeB6GteDL8Pcq1VSL6IO8mqE0lWp8lA1
FNeQk9dh4Y3quKDnuc978dlXBmj1NFN7qxrv68w3r/jafvx9uH1BBsWJWedlOdsgOtS64IOhUfDN
cevM827pFLqIBv9epCvdLa/SuDBnDUu/isdaZt8khYOW1RwG18fAGwxXqHNxP7hXylJzc2XCdWY1
aUfFDZt2/Lits0+1ONVcAWANR41Cu+7tiE7ZxTTyJXEWdqi1ZAfYkywh3vC3ZdEA91fn8boQQFfA
LwCOF8GXuPgiu2bX9VKFKR+uaVTf3OJ/C5vrr4ShNqbx2Nh8EJ1vIkEKsu1iVMBLAWguCakxtx0d
6RxzNsgEuMbwq0Ntk+dO8+cM1cWOAAeOwY+4bQmzH/RE+KHxbWh9uuLHNC71J16kN25ufM55CaSu
h1WZh8ZnxKStIkM7OspESUJLVNlxEuC0op8Okqdttvsahr0RJXm97zRgXNE5xv0U/VzQnE+k6Jao
BGYfTyAZHDqi2xXh7S6uMexMWbNosSx5N07AtovSScqGTRfNyB0OinsAfQsIvYYWKSVL4Duk2lUz
gzKpBdNgnssstDxxSp3JPOFT7vmgi9NMuBUMFDAr0B+YoXKSJnpS9HbOg4bIJcnVlEUWxxQoEDr6
uOj0PtUlUBNS69BT9bGERAmutqS9UfijR23VYQ4W4b4Z7eLQwZwuMRsNgSNmKkti0TPmoEcsbfNT
6+dlImzwDUih2v1Qtke/MF5MadRwA0RbFTYLOVZN20Plzh0s1Pwjh4H3DglVfqSe+qZLS15Me/7p
SZbuZLFMCbeFBmTUwxnPrF4ypz4XKdzMmZbOtdJi3TPbPQXBBFq0qB8oOBDvb7F2QtpWusAgIMqg
1dCepdPbO22zIxhiyy6d8govASjvUE8iJun0ox4XIB7DaH7+Lc7+e+P83gZ/8w3Z/hQfAkTwixhq
nO2F6gHxLrmXAT9cYFOFMByUJVLWRSf1aJonySz4LEwWhuiCb4yN/0JEBezSr7PIdAHlUH+hYHuO
dmTNarqZ61dvYPxYys4FKsJ+kZHyGCaRcQaqXFzW+VOzjEM8jnAvYY0TGwDpIkyJAhUDIzuEm9Md
GdtrFfImM1kP8Ur4RxMKlwXUwpsXjjjUGu3kpQGMhuRF67I5kYfRXazIy+wp5lbYZwe3PxWM7Qfa
yF0GMmtSaVAr+u6a6/JGFY4bY5WSYBwf7itoZ7AJ3n9+Vo+TnRIBsKb5BrfVH1bGrHttyVuESxlx
6na7tOZ2QKRXBxC+YAgUYPpg0TKS6rlr6uyosgqddDXYCB7B37cEAtjH7emgXkM/CNQ6TMHZ5KVV
nWmvIIoEFpzM6tbaWdqCpYi3XNgk82DJrVOullfX0tmeoeYJTAX8fxnKLB4RNV5z0/muwXu5tSHe
nGdiHHstxX6Zq+wWezvsAIjvR4y7RDE41hBSe981utxHBf7uNKQzSAldGhadc5d1gw6JYAEnp8ae
6tcfYJkhsA38tED+/DJN3r2Df13UtfzssexeUCKDdgR/jGfy1+yBXDVrKyFUzRcXEE+79GeVSRN0
kyJo2zboervYM8HMWPsof5sp5A1Jj02uaZwv6rXue3Si09rfTeDB4H6f+F5NwzfM//J3cnnEo4pj
PTcwhJsdWKkLxwkksIIgn1V2tI1liCjHpDDau2c1cHox5nY+gAhzlw/DdxhwQMcENW5cI9RHNB2R
ODiTHRiW2I8N7U6ebp7AfG6fUn+4cObvVVteoLNnGPdre0CdpzEQfDhCO/cp5b15LLsMNCyOLlPB
7uw+H3CYGx3nyjFeRipY5Er7TpHRifqS0ucCaUeEEfBwRvLAYtKAQVsbBiA2LJngUT+ppBStEaVS
o5XVVEnWjOmrHPvIGdpd7Wu2932wEk3/MFZ+F/dM9Yd5Gg89eSTKGW4BWX6TeOuJNPxb0cDHEbSQ
fbqo754eybPL8hNdTAQ5rj6N2EzAvfW0X0y1RysEFJBRPvcVlEJGb550al8K1eO51BaJ32NVfHB3
iuEiLjuj29NFVTso5c0lBoYCcTEYyEHdpBAxGAME7/lXWy3gXE6qjEZdmoFwGob7BSL9Mfvhu2X3
PNXWQ400IKhSj58mMDFCs2ymOxjdpkd/uu/Wl+Y1zifbHD4BlC6SAf9H2rKfQBS7A1c9vJEx9vRi
1t3dZI41Zqkv9Y6qBa+0QTihphFi6Tz2xgmweLG2CDkUT7DcmwPDGH9apX/ICmIkxBIGUHXjbNks
RUKQHXEuT/08JxaiUwCuF8hebPzFDRqXs4GHQKceuFz8tJqUBilbcD9OXgNHY8KPcIoO6nTRUHKg
hj/A2mYIcz7VR3vwnKiGMiBCE9qJlhT8gEGWZVRgZuOBNcQI1dIbIebHto8ZFoxXaz5gkAE8f8DJ
ADvGcODzP0elk7Jd0za/ii47YMByNOb18GD6q409XOoKoqe7oUptdLJlf6BkzEFPFcNPx75x0uy2
KqceJcL/2dByf7/dtv20t0gLzM+AkSlm1njuNnlz06maaU9Af5tCf0ih8ih9hfahuKM+t55drKtl
69zsPo0wzd0Hy6dHlyhT16Zo/CnbdRHMgYTCIMOl9npF/dZkBw/TrBGGSDB2hpUA0Efem03g0prZ
awsbnqhVjggs0FtwXVY1TEHVDrOkhx3UG3elWvKo8eBCaa7esxk1MJjsS5rP19QwdC2gN/kA6hg0
BT1/7b5sUxPHa1sxWvB47UvtQxwLTgYoMBnqAfiLreP0rIuJS/bWK31ygEkXpr2pZ2q3y+eSQ2fW
10i52v5nLbUKRWXqV69EliCFPewbx3/MRzUf/v6R337Sh58MpASw3Xqjss1HbgEt9OB8wES7bPVB
aCgIl4VOUat1l5RW3UW23ezT2XCTwedfe6JOJZwiShu9OYPXX9PcBlPW6gZwB9ntW0HmYi/GlQXG
SDZggg4pBSgthEFPQNoIr+O5cEcg2F516cGiOyN1jK4s6k/fAfAW1gRgEEDoJmMp3dpZBMZLwdfE
GyO1sqq0pJc8lUvsj6xLJgN1BqM5CRwX/BjpuVHVmD9VV4HGhJyL4P8dVGPHdlpYGvqx5isfCki3
UwhzUnvKzrb7XwoC3zKbFbF2ESkwjQ1/vd/krpOBz95YKJbUyEIJbHzvz/3Fbs4NZXOUzcCwC6cg
UcchZzcz64CTDzcOj8u7v79A9ockBpUlNJ4wAUXK95aE/XbeJlmRmUmNsZlaGrtiaj1QKXfDAOPk
YWmWeJhRS8LuSJ0weNcMjWpUd6LNQFFmwkpY5kSVL/tHo/O+49rsn4Q/fVpkzYOKtvlj5jQPnaPO
CgIecKFwMB2KKZN93h16Ve9zkS6xx6YsKHxDBGNTnOqyn0Owq/e1Nquo9Wy5r7BnlT/2X6eMk0A0
3L6pSEEPmOb+SxbcTMA5T1xTtoHm08Fw/fbGlSyu/B4O0BjUxjUmnU+1To/wko9q0BGPfMGfHO3V
5xsTIZOsx4yFRYZlL+sTL9X3sUFM74raue+mMzR+8L7wVfHMuH+Q1vTUGsw7T35GQhN8OUXVtdz3
zVJvc1g9MNVQVKMnYUJE+X6HlKOqLdotJOjWC9UCK0VPJlwEh6IPWOPOgMrImStwr1rWAbKqxl/2
Use131mgcC9xyYkVgeFen0aLxh0ueNw7rIidMqYu7tjUfmV6uoVsCxWnu/Rxb9U1ZoH02Pkl8oIe
gGrQqFklAz0tCvrFsWfRUKjqootUIQCTK0f5rfW/XTK4DHA0WBEC7Mj3S05bKbkwBA/Z4MFzPbfN
gHLjDigFqJvUvs0mA8DS0GTBgKFr8WTrIqozt7gUyGxr3AVBkeZVPFEzPebwyxHDF17ksPfJpr1c
MOGiqq0bQDk8rrMMIABm4B7zCULJecjNeJhq8Nh7acejU2WHrplp6FbGJzJU5mszvmCecXMFuHY2
jW1cu1BFeQbAEBfpDPxj36/YZ4oUeT2SYCHZGPSF1e3bsgVV1jhagxJ3LbQ/noLV0AAbP2+p3HBA
KnKwySxfVqJhq5dXWP35dxkpjROQWzcaCzoEo7Cyk5+JJ8LRiwHNOj2OneuCWupMd/OA5IbNnO4K
bYw7R8I73VcptkbWxHWZGncz7uALHZAXjgvbdcKiwej2RUhVa972NjeD0YOIsNTPdUfT4+wnMGJ/
5BZxw9qSwdimGDOG5ljcl3ATNSGT1zXn4WJ4BziInX1DOmcwVQMoLuFTkNEOucVwTXX2h5wGnAOA
kuhc4qY2317+b4HNyzLoBcVEAtQWIhImMkWuPPDxHXib2qgdCYiqMdLUApfagEkWXtFixd2jNWPr
/z3KbhGTty/NYCC9djIwEsfdZDXl3Bq0bfCl55qL+8bLEkw1xYyBDt5YhKMFsIofKL3pHdTaKs2i
DOniTpKfpc/1lU7nlnH2z4/BpvMQYQz0fDdYoybL0EudIbFak9O5g09WhZOWQAKL2zzr0uPSQd0i
M/gq0ckNBfjy0Eau5s3V8miYaylFUo59qI/lhNrfgaYoMXKzDIypSY8K4pVgdruvVZfyHZjdKFty
gSmtqA7//l7fODnvY8ZbbxpNGbBIfCQ3mxNkpETX2iABcEPhV/u+1+aZuyDpoEl+54yqeQXB1uiN
cg9uvYeRjOyMAYPVS+3iboA6qM77/UDQM/XbdW9YDjnCxgUs1ny+51ZHXwaEIdJXNCFmhXqTtL8m
6VmvFt9fWcr61rdLQYfcBNZsY4+sSMDviS+1J7OA5QNBWaxLeIL5Y1J4uXOSVvGKu78QPr9tefPi
K7DSJwuAi9bD0+hW6HAiiXTsipzsNHup2tY/KpOA1pzlO2gV7GNe5kZQ9Bxj6Qj1E4lxD5ZfjbcF
SP9BD0bzlVAO9s3HxaDDj1F4Hpr94DRuri9XkbwcNZrpYrKNkEoIzFKWvkAsA0ZcXt5ROcORoGYk
qQUL0TGYk9nM26DPJi8wYLd5V0w/WB4tpm6+UDrv6pybuKM6GGAYwIyR98V98VAVT9CLD7Fh1AXS
hA4CH1Pf/cRwHihr0+6zVEAMccxX3QLos0NhOA/UxY71c4vfTH07BPXk9Pt5HnYZep2IwdR9dohY
RUK3spTuY0oQGxanGyJE8DpytfLOVbO8DgU5tykUV0tHv3iYQvXIMvNx5nXcjn7zyNIxj5DhtBjH
d+MuE+zrWuZEDMOnd5M9Y8Q1Rf2JXrS3dOcqQ1Wqs8UIO2m8EoaJXMMgzhQS4aTB0ODIg7SAdKv/
vVHuml36mOXqzvfHNnSJAQ56rVhoY9wKy9HV4dW88z0rC0GOBHm60jRZWLEkHQEtv8B0MZAc5AW8
e3jbrU0zu1m8GwGCc0j4LCN7QooMNUv5hSCTl5XtHdK+zg+9+AFcwYe+qx5vkYsnwAGClDb2F5eV
aB/BSyupOnQ5RdYaMViYDQYSFUZc8daJ4Nbf79brdNaO8doVGAHeyOZZG71zEoAuSpbm565snr1V
ETk5U32l+nkbFbQ5XnCmNYDOg4kGSHSTXTDMUB+7GUGPmbC89zotItJq58Ts3Iogv4CxJTougend
992yzxSVT2oh3jF18hkdnTnyGs94shdsYOgTRWJw42AzdGNYOfwYvQwGU6VQB2q1LTpnvY588MZH
f/4iKgsSHoM+8MJA36OeYz7BrYlLeLoWRumfBLrtYeWjod1gnHaipukXr/r83mzMESx2rz+VZI8h
Z+nBnrAzjNICeXz0QgnF5FhMzRlt6yPrbXKR6CbccrtAGTrrpOBG9c3FRMF0MqG2SQd113sYzEAz
NpwhLOhCMhCC4SH9ESjWJ1377cVxFY9NVg2xEvxpWWzrodHr+1r6o5115BVqGvjsiLHdtSNCzFIo
+0hF5ce5YMXnOXtd0iyGCmb+4pppE7DUhbijh9VrCnrjCe4H96lXmmcLsMF/Hz8hcEbuCDsZcOTY
5lbDtQVFFKXoxiqoiEAXxoxTLnwEGKBBelg3dsdeG3iEwMbnJAZJbudOWWFap25cSqfZm9JhSTtD
8zigDUJr5tyhcFqC3HLGZBSkC5nsVGThMkuc/FSMP+nkpDHRhr5yr/2htbzS4pAMg2q4em5s7rW2
JNNQAjqDtaUUcd7nF+H2n6q8/tzbqY/wD/YrvoIDr6pWoNmHw7Z0MEvtZPpltkh2DxmIFzBSxH5R
die4RdS3rS/vPUIP3fp1BslQ+zryKzcHP5n7pYjppMZdrbOIiAlFaVthGLT1jeIuragJFH8RWZBq
9pnwajhUHmLLhL51OhbVgzVAklI6Htwkuxo1xuI8ZbxNoNeEXyIEiXs018/oKZb3sGaHwsfzDu3M
prju5HiNkrAe5PcHfaU8rDbU4D6AWbg56CJD+7XLAZc66GmE49hdMOLylZOliIqheIJpzpFwwCcD
cS6pI+57DIEen2w9fSkIfnxp+vOVq/0P2R9+EoBblHNg5oG//P5qz4ZsGK2h5+FkZS/tPLxkCkBB
O8KepxAk5CpTAR+LElFgXKBih5mN5w88nqTCDxuvTT61Pt7OUJxDjAVU2EYDYgtmDSlxuCgkmiYm
+r34wbCFtavxhaN1Wnyu0nIEtNAYMVYD6/IcnHYPzdsux48uqqrZkzT7LjuUYL1X7FwyQzUnlocJ
Dc/71nQPC7TRq84vakoJ86+0RE3ZYmjFTCz0jZdAVJAGDVVnJu6E4oamVpxBVZY71X1P23tJ0+Yy
zuPj3wOE9bFVhFWjZwfTvFXLsrXd7cEpnAcP9aUDCFxAnxh4jnfwXaGT3q8MFEFFF85dBqPNxQZt
sSrlbZUtD1rXQHiguKuL4qmfHXkDdQTmc6K1dYAP+Rz4dt6Ew4IEQztfzMyOBq+3X9C2T5Mic+BK
aGa7zNbgCvvzEL8tz5o+D0ifrlxyf2ieYomggpnwZQAb7K1r+VvNAzijErVsQGJN2RcDrLBwdsfb
aWmRI66t8nmBi3iaj1Dd4bqHxvCnbwE7ezvfpPbNgDe4tuCSr+PBXQ4kjx1diyuEho1r0tr9wvlk
DFRbII0W8L33x6FrG5fDrpHDvnB4Rgdil0E8cYCaYQ5STJ3krIB7t0CHESexwhRTSBOnJy7zF3NF
0VFK7kg9oNrPxykcCxts7zGfYs3u85qxnfSoPow++YwL7Zo50Yo4vo8tDHFlRYHXyAyo9P0vN1ab
O+XiIM/Lwg9MLFWQi8zfdbOQoduO1W2ZORdvKW2MfIDr1mjZsWtB1qfrowVn8mtl5ceDjN8DsuhK
PmD46GuD4bfvXQoJIa2DBBXaYxaUuMGTAl7/EUDVCOONzTPJQKkYCXuSUzsjH6FfBAMg9VamvSH9
PlTFE5PJWw/o7wfuDxU4w88D6xKNbvhdb0demcQey8qzgSaPqXnOjCnwJYO3APdeU/RFdqh20mgo
oaVG4lMfdAKW6zOENE9//x1v1JPNV4OuaR1ng3XjH5v95s5G7ow1LlNLN6/p4ssl6LLxZh7bZU9K
v9rRzkTn1/HKSAwZLNLsHDzYBlXYuMBhQhimFXdO/zCaK+SD4m2nUi/Ri5KxU4AyCyG9vyv8RmNK
dUl3hvnCkPAwzN+acKUG4GrlIPA6bQQiShnrZvxECEFzGRrwXSuts/J4fTI6mPD0GIqTLKXvH6rS
fhxocT+vmbs58puqWLWVlqdgVKDRo63UE8QVBipY1sd52vWBnzpu1BAF8TW0yMchXWjy9ze5pfvh
5EJs5SOysJVN5m1RD9BuUpGVAGfcqqoO3kvK6HR00giDuNoD2qw1hGFwtrOqI+RBdpiP9V2KiiNu
uiw9pXbRXjkAb2jQ5tOivbOa2KC1gp22PQC1cL3RYLhZ8wGYYxEBxpgAx2gLvwRoA6NFHsBvSwXE
WGN2Mdf7QbZllBsWqkiqxRe0gh6UcH9wqN8OqN34vbVA3Ejs4pS30o0Y6jKA+hJjVqsyDWF10u6h
Dr5rEUsLXcCNZKZ7t7aqgFl9B87NQ+WM3v2czWNoQ+FuebjfZsKyZ0EUvFEk5gT6RhnZneruMaHI
Di068J0D9WdkyGy+Uov7a6r4/hXhW8HwHXaOdKUqbHZ/LiZzzluVwVHVYQey2OmpN01xMhyzgw5a
IWYg11jLkPJxmV0AaaONaxpj2uQqvyTZBN6T4wYdUw+86vxd3WImerO0U2hV8J2gX71B2jukLvBs
n71faLSZB0N636zKo0eg9Ma9keNSBWnYiNpCv2o15ZehYPnFb0w3gYUC6nExAfKXjMKPJ8hau79M
rDuB9FXus2IoT6koy9NgzC561FMeibakD4OLJ+bo2N32+fKyoL20Y5iZEcGw5EdnLztN9V3XWW7C
WzOy7BlC3RyCPNdcTXD6/rXo4UYCnKB3aRkoAMMnk/YvClMHVOEGqDNIkIfEn45W46p7JlREPf6C
qWmruzooru0E+pOoYMzhFlDCZs60k0girPwREu4wRWfqhAYUeDJes1csb4+0+MyXb3m7dqrrtk78
yjfO//zNt6589j90YDxj9XACfxNxDyLe91dDvcojFMUAtIE/GBlQHa/6YdXkVkB3HDqVH4xyJKel
zsK27ZGFieos6lkcPdQNcIoIHKHnE6hjYd/Use6mRzHBTl/T9L6sF6gfZ3V4ax96pYC1BO060DmL
K5nCVrGDeLNiIBTSCBQIFnio7xcBggwtGnjPhCB81jv0XoZDKzvMzqUVdLLG4h1Z6j3omcRwAZlu
gFxDTE2RqzoXLuxpdar3owId33Ba6ldwEstzlXvfr0TFP5wwmMYBr0ZyCZOVLWN8dU+BZAnbpZqK
IXLJ9MxnsIEa7TlxXvIxmAXw3xT+grBsdVKMAFIPE2ZuhX0FCPDvP2Z9I5vTDrMg6P08UFghsNi8
MXh5yNlXJUdlQUJYiCQOJhX+/RHmR3AKocRYr9S1vw6J2WZvNZ4s6kKzLPQWA66eKCz7PTKN6dyI
egrQt2hiXQn7ZNUOjwQMeHZrk8QYhqARctaRmcpf/tCk58Li6bktkFuXVB4BP0uFYbSK7nvL3PlI
4vrAwlE9892ANOfsztMPJYBJ9Vw3iLSwwQAQRdFJHKGQnnJxAnsOQMYI2WunGjh+y9E/GVwj/Ltw
FTF64GUiBxahjUW/zJibgLRqlXk/dmmhz/PUi4RV3RiMo/VltFGhmD2yqUosIZThX10L/TW/xQ8Q
dp+FaQHlPjabDT+lA4Y/RL3hvkyiWgJVqiNdwExtmjTKRq4PczN+sxrD3FfyzgKsHtlObl8m2ccW
UPEEAS2NHaTp1lRmR6RJ/GRlTxkUcq8SpKlI+vSlY9hdWVqySDg9PWhiPDgSncqy5Ze+Qs2WZ32x
82da3km49DQw8gEdgp+rdr7MFZgaui9kUjf44dJJwfcCrQsOppehGknkzXYRt5gnCyQNcycNUWcP
HPo/2qnDgEFLyhc3QwnkhAwwk5iMMrSn/HYA5+lQpx25sALVQ2OkbYxx0+ZJiA7tBYH3GfIuZQl8
SPwzDoW7J0t1Afxnnhg8fE5jBY8ZKptjRpRxoo1H4frGMTsajaqjhaTp2CIAc88mu4k6HN9xLK8d
349RZr0ZLeiL8a2Bg291gdMwVaNmPAtRPn61Zi5u7WX43DJmHVBiqcD83rtiPg7wvdqlQChDCSem
s5y7OoL5FT5XvpKIDaBsMifzyu1DTQjBN9D7QsZL3Z0BEOf7EYSXIzZMF46958K/rPreKZACUSF6
/UCQLLheMKqW7cD7uckK1d20Q35yl88+GQoQukO08b+YfYmRD5KVe7unN4IJTF+f2psx9dt74jsL
XG+PFVTUZ2r1l2oOdW6nRwMuS8es/AnoA4NW3UmByAVrlSSDNv82bQ7MgxbLHgt9ygqEUFzLVQA8
gd7meYNBrX5uAyK/yVtjDsSc1Tcma2sYAqlv0N3ewAHEAglqag6F09zL/yHsPJbkRq41/EQZAW+2
cOXaG7bZINqQ8CYTHk9/v5qlNnej0Iwokl0FZJ7zW3P/0oZ1O2R0jpVlzattF1lQ6/Zw4FYO5CKL
pN9Y/sh0GYbsVNoMzu1qo05EADVWXjTwE6YzCLOBoz+yZFUFNQqlqPL3+VjoGTGB3W1VGsCPionP
7qnay7YGFAsIHHGVFu/KWiD6e7JjHDpflt590r0OZba5tgmGfB2QcIlITWKoU056WqCSc6nbl57l
8dIgQEB2eakXp0ECklG6JbP2/9nVTfJs//esdolXvPoNyE2/4pb/c1a7Mhu3quR56uWUUvN60ic7
Up3+NpAolUy05jr79pMPaJo8rV+vHEYVFwW7itW4f9B876E5FIwq/nQyF0LrxCITc8+/DWy0YV/o
P65JZAzOqa8urWC3ep7xLs/ichB7XHVQ4ioXkW90WliO8kGv0mfG0N82XR8J+3rtWxT1+/TARXYQ
gIfDMq9xn9LjoPY9Ls38zcH6E6YfAFbVaawlKmcbUMfn0YclHKmzqQ9i41vIViXCzeqSvtbHZF3E
70A2YOzsHBoOUq96wWyvEcuylZpIrGE41m6VJ1NOq1Xv2I/MtwEBXEdvaJ6pTZ8IOeIvPzo7HKao
wmZ56VL/r7ENRlAN6XCVh5H16Ng/7pbTK4wrHGsG07+FH9WUbMq7+W320cRTGcwaHw+SASlRTEBi
0gIw4DkhgG6lyULUKZ1QbponKFmvn6X21Y+jx0RkUHZPTKz3UiATS1objdm0V0/sPBtCQHMO1z5n
kkxxsigP7wowXm5aH0PTR4NOJKLN5zjq5hqt3VACvmqfW73bh0zugSZFF0vC73g4orQnD60lAWrz
c7ynAl0gzE0LXR2XdqehQbQP0+beSbc8F21mBJkiaE4rs080jTd6Lm6FJ7mkej4ctDN+ABt3gcc8
TwuE6LyBNZK0R6SzipYWToJkNTPSe/HOCfRBSM8QWKq2wnFFbeHwT9XmMhSWblSSaokA4K60uilO
S7TEQtR3ZVEDtBamCmmWv88N8QVpeUlbI5pyfht2OWLNCMocRZeGvotcfx7yPRIEPLfTichIh9tz
8uI5qz+y2X3e++psyeJb5MZDvdkmh2rxt/L/WUP1yEPy4Xv8tKmeKJ/Rv2wqQntc85UipSJsGoqS
CBj9XQZ/DgaOO4c6qHLGXGQ6PuLe+k0z82NJDifr4VzHbddTc+M8eGP5pZfiVi78qJPPB7eL+a9T
zseK6Biko/wbvb41S78LYdCqoDWBPIus+reojg/Yal9LPRzc7NYo+V8JDSRRyHRKgjKz+0wvv/y9
ey7ShhD2GXJl4Gs3ifwM+eTn0HYfVzLneC+cPlw93pdqTc/pyrzIuIy+fDd/jd5OyEK7TKNB909h
7KG7GGWgd+WFLEQKzNRnvrc3+4jIwK3Th8q0nzK9YfnxLpUmO9grwnzEYFcJwYtdsFvHrHS7QDeA
QGWz55ybYg9BSo7uYn/vJr8PmlioPReuzp9Yke53zsQrKVZHuw9o2KYfu8T0o+0dQrV2RLHZoD3p
is9VB1beipf/Xle+wTyWrhe6eYmVyrFviGtDLOZdX+Vi/uen5JO5ik989JAUuxbzQfpEgMULL88d
D2EWu0OPlseaEpGRoFwQzYQDgCQpOX716EWJpPr7XzLqpDOtYUH62RcES4in+4du9H5tsyVp2aFk
LSPBySGLMepKreU0EYGyqw8hV76W5slBtQlu7X8JXkqfn8dmUgtz7DFB9Whvk0bmVB14ufav6kXL
cVt/NDkvwVrsSV6N6GgrSgEzst/mqozTtiICs9i5eJDJIFENsn0nXJiGzPWInKZBe9Cd1srih0nX
L2PgU9SM7s11msvaqK8Vii4ozDddDF/T4JkhUzkD4/yb9ZxYg7HdtZxWdYdykSQWYLVuOniz9dfu
D6st5rCtGw7MrHrWev3stvmzX2fP0jOtsB445T0SJMvSVyFz2C+Ju0+NO/xp9zmePQF6TzJXgK75
xtCKG9ny02oun3q5syemPn+8Lv7I3rRRTwLv9554NHr3uC0ct83mNtFt3wkeXM3b+a1Ch+DaqEgJ
p3UAT4MJfZuF4JGv1OEeqlpCfEDXamRDOoy+gPQK0fxSCzhGXdNNOO044RPXX6GfCY8kyJSvNy26
g1Vlj071ILoFb6FoIa/3+rkfxMNu08Hby1RGwr4XE5GuSsstHIbtd15ubQBm6EebcuPOW38IWTyi
TseRMecVKfQ8bHopH4Sn/imPR1Yzm2s6FZqo7NxaTRmJjSe1dJfntBpfFAd+QPQbUoweipbEuBBs
6Kfw3QuGs2R1ZnxxtqgPhffWTz7pOfU172sSEpEljMRmPret8Y4fzoxS7BZhK5dLb1VcLh3RZSXt
jznPjHI6gvizNGh7c4nmGQ2Vt/qxOScUxMnAXvjxcjdzgg0tSzXzZWUyK8LBehOKfj1lVL8U7iKk
LzhM0z1ctBkXlTF4SCiz5fzff/BnGUNtxvvOiHJVpBo+onSdZ4Bv6Vr59uN4sgodBuYw07d4xVsR
MKX/zH2GVXKpb/bczK7y+A0lxJ6sGMfo8JpO/qhPsSXIrxs7/x8w2HnR0pfc42EaEarYgrOg1vhS
SR6+05vpZtkV4YYD0vf83k21D6UJi3OSwEwx2x+AcCCnFYgrwT5cVpR92+67vmGfwiySotnxet6l
w1ROX117zU0hVinwt2GJuLoIbaJhbAd2qjQH7tMH0O38+t42JM+znrWh5xHvB2AyjjvknFU+WTXf
cPFWN4CM6R+v0T7VysOoZ/nCb2J8pLzd3jaoqPL6Lws8SXQKFTSmjdkf3rsUAZ226efaWom03Ztw
aDhV+xFHzCTNt7HZPv2cYNNmy97JZ3jZtmvLTJsjo+PF1lJj4J5b+bqAkBZd64/KyRvyQDOQOSsL
dlc0MbsEYFhzTNsNh5wK22n/51QqDSZjDyjLChtnHZiQSiuUDs7D3ZCXtaKMZLRxKw7FREKodMgz
RB3HOIQKlbe73GsmNEaEzfR/VS8/NH8dkzR9GDz8QPWeszzbGUnXdNXgMrDisX5qZpXGrBK/tQbz
jmliDq2GW06SdTYP9oGB77maCD+z1Ne+cE/WdfcuLII4x0GzA6PwXvsRExyvH1al5ctb8iaabbtN
THjmBWlGVdVR4dwTtPxM+0BIumkT5AvZ1JkFnQvdmxhEOWPnKJ9HFCDkEP7tdWe+m/3819humoH3
L9WtAz0eTF4OQy0R5EFpY/sQPMIVjL+eaypKXf3Q8JCi0am9YCM1+fqcFrr/lvmkZ9qzw7fKd8g6
+wfI9bat/a/JR4vRNJoXkWk3BH6vTqOPC0ca9Rd1SbHQ+YnnpmSqQtAFH0L86cYlYZS0/vn83VjR
+7QEoiRNzVdUNbpaglobGPoaLawTKR0Wjc41VZSnaVd74pblkz7UH67JHUre6UvbaHEuWxUVTJWB
nbkZtOy2HLL+NyMHFJlg9aTPpBv6+48l5T+zK7TEJJOx2hxcRnZr8ypnFfIoOr8oqw72dmjDZV05
24OdYP/ItzY7Wsac+aV3s9O6mCppAXASt+BE40APAFIAizvrs0Fel0MWnQ1PDWFa0OQxam3YtBlN
PJsPAqA/VrLXgxWqJCbh4DyAqcfZQr5b382H2Wq0kw2jUsijCaJuaDnxNqYRmI7dJ8P6T9dkzZ7j
JArbUMTSOMbN8tn3U40kho1SbHPSzAiO8MGUqEJ+ZJbn97KXxOV4CxmTBLjla9VGkmKNcMT2Qjfy
Ec57vnSGcV4mb6F+4huqOEus1oAOUn6i60Z5FDRo+qnbnewqu53ZUgNjswGSJPYdx1Lv6V7XASaF
Lhz27ajvJuHpV61uajzCi7/5DttcWpdNADx1p5faH1C1s6M3xOxlO0AO8aaal79vZXPWFGCEwUNX
EJdyIFT2p5E89OD2gc8nTaHQz5K6fbyZrZUYnf3SrsXvWOZAvbt/Y1EDZBfDTb86TOytZjH5tIdl
73/ZhO77yhg4ZxQq87ViRFTjO7+wDRoK54KpfknJFw4GDG2hI3kiOoxtWyrf1yYV7O/2o5PlWWAq
UQaW29+O2YB6jK/6miVcuf6zmGiSWnUOCOlc8hw3/bQMzCMbKjADJHEiNq9akCb52Qglt3FisUMz
xHOK7trwi7kyZV3sirgFMeQ0yyuY6hEKm5f9heg9FWad+7mWmAgKsoibMQZDzm9TKJ1OTlZktw13
xOycvAZJ325nM29JfyLMfjv2hLziTPiafcdG6NB8Kq1iIrqucPm6Hoqx0cLMb8LG1v+VOWhmXRUS
lIvjdt5OgFpJqsMXdrP8N4x5wV1ADyzThMbzptd6spM8ymnQvLXLEuH3HBMyh7jl0o3EFnkaJU7y
lGZb1+/fa5WTUEWuaoB75iEjviHhBWmS2bI+x4YYW7UwuOy6/j25QFTulpqcGmMVWdjooM/zt11f
f7UVizyB7Hyw5JzO8moX5DBCIajDeGR/qdoZiYb3js2+m3ztVMwSDe7YlQys6XmT6mm1TWJO/TSc
7E1C9rj4kbWVsqjMRfIHC5IpnKR5rl5ZJh1qiDpcRtif1uaoGespkwX7dDfeElZaRYWb3qplivqJ
+7caxutCFs1mT7XZWpVJNo0YOwJ9s/+R1aUC4u+byF7MS2VvKEp0zz7M/XrY5kUdC5TT9q4eK52/
x5wCMAme0irF7CMV3TeS2IFDeVvvpRbOut+eGyOz/vS+/3fi0QroVp25QE1+rqbNj3x3BSzwAhC1
W0ugTPvQI8tGfYC1QOM6kCuSzcKsEZJ7d6LX/VuLzPFWNRrI8RuOVr5ts3TvbF3wrfwHV3Td3bQG
9jqtybpxl+aa3xxyHNSirIJx00U8gWJHprFQOSrEa2ZI3NaG/0K6wxqm9vZdVsNDNux/6OytDyPa
12DPkaanuaKu1HDvXMYvIG5IOnLteeHs9HZqDO52j8JY5fqcCM2zP2gRY3noXP/HnfjzVh1m03kS
C9NtUd5DGJKbWwz6RW7jnf+im2xGBrlsIUD4cbHkkEg5vWYUW6WZ6V4KknjnenTDTgFz5ry0ssfk
nmOlPBrNGOUTzYNW0WDk2Z8btOKkh29fFYnig0YSGURORRp8813WoohyXDxCB40Us3n2rLVlcCnI
7OV3ni3OkLU6lOa0HHIf/axZ/pusfIoIX6+Rto2Rv1ClMVn97SJZxK1NqIABKbu6evTNQ36bZT8k
ZG6MwzalAn22XUz3a3aH4lyJ9HNg+zyl0DaW4JRdOwn6qqZHLszP9ApJVHZXsGzYLImWOgBbvoyt
9923X/vAsNz6++fSp49M9mOwjNlZIQxIpuIFnvPgFDQ9ENuMeKB2uL4YtTxw4vSLyPwLlRILCc0d
lR8T7X0jWcBtASLpOiFVJbcsVa+tti3cLx0Wx5zPjNHHKJAqs1zm433u+kWyG2ykpnFxC1EkmQ0X
45b67TDqjwBnf5wMlSaPCV6g3D1zQOIgz0AD3YIbwvwl6zeYkcFGeYsXaC+cu14TJ6tv7vtU/27w
No8jndwd1Ic1PpKgz/hVx33OejVK6ioGGbAJzfny2RHJEvLPG1iBuvJcMXFbiV5ZD6bYH8E8p4Q6
jS9MtdvBaNNT24r7tXEfel1RZax7NYr87mbpCgUME2J6vI7Z0d7yVe9r7GWuF+tp+b0UPQW5ZXar
3CY0oZe4px/G1bo0y2zdwszd7mwX6MirE8H21TkTHi6K7LZdCT6f9shWqTqYWnrX+oJ8LA/ZtZk+
anlnBMxDNX/PQzldT53hXmntfOSWhMZ1vRXJZXnyyDMnCeqd56s2k3XX2eIlWRpykK+tvl59j5L2
cbv+9Xz5W9gFT6/Ome/nK8KaFtvsMJQBmWhPnGHfsl6CeX1JW9CDptIAfmfF1N5Ov2W93LqNe+wb
+QlSZdxZVvWdVvM3+LV29FvIGUcZO5rsigG7bUN9Zfe3FeNjn2oyZFpvQ5+Pfm8+EO6xgoiEqsMf
Fk+ixq3501C7woed9Re6qLpLzbiJFtA4V729J7N5zSnR/qnrr9bG6a+cnDIZpMlXqhCWUMANS4tr
fyw+p1q6t/ZEIH1vKheLWRvAS6w3zSw+l2sajumSGyDGUWKwGRxayMs/NoIyt2n2yDF5dwVDG4mu
1cH2NHhy5aGuexNVVsR2ahVxPUbrKoZk6uWXoak6GnfPSKRjgninse5LUh+EyUtJvrAyZBkaxY0u
wcFWZ3odiVXn9NptnCuuhiX9jk0rx4pwLdMZ/SxySHyOzaKtwnSqV4IS5yXoV+NxnlxxKbu6JEic
68ykk+LYkLAdrOV0rBSIcZn7bZjlcKuo/XtO8JU1yh9vja3mWs2ZdYVBUboUOO1dIrd67RkcXIqr
+UoNxZNRkp3suK+WoFgkD/PFm2MCaSllpF8oKnoXCeEyHjJQMIF26sYeh5sC7fXecBigKMF8XtIt
EtRr+bi1SIO1jL6JAqpJNZ9+ukr+EoI71ZNR7YoPl1AcVNDlN1O2drYXtTbs9BrxuStvGvXjd64l
72qtHQ+lhkKhI/E32LE8ljU4BYuhS22zdcsP7ZFLK9yzYcjf1SnrZBQN3kmcYiGUK1BK3gF09JOT
OLbxbde7FQ4Brsbm4BvaE1fFzb5BPqJcl57zOFnFY5HjpvGQKLWIJcD5IhQ+LUgH3OrY72el+4eS
IPkn3+pPLrmgkbluTSx1kLKNBIGYuhWWu1TcuRVwdZndb5NVJ0KzZZKrGhyy7cpPiibKsHfr1+oq
Bhqr4V2EqWgoYBI68neTEdD2k8Kzb1Hpn+zV/ZmcNOn8piGUv/zGl/G0jtYUX+EpLhF1Y+JtY3p+
0juJ/iO7GNwcxWh1f8eZ5kAZV/X8STJDE6sNxg6q0bzhhCSiWa3hhO9VfBpZ9yvcfYA/QWoPem1d
VeXq6FXlZTBZiKbFseJ8jAeD8pq9sEk1WYO5AerscguuhDam2W2cM4lu93UvzzvTCAxIs0Sep87m
OF8/ZBAyu1tp5NH/mtv04RdMarK2nFBo2xHo/U/Bw3NnqOKNQp5PLggngkC8b0yuCjXwijn7zOcD
rksVC43zmQvyNRDQKDAL5VJQ5b07f4p6vkViQhTGbLWxItR0yA8pBk29qzgLHICTSTzINnut3Z/U
0gIfPwB8OEo3t7Fw4thMEDh4wYsLwpBS/0Zb7r0y3TlMW3EoS+1oZeRUtApRl3LFY08dfTjT9snQ
nv90m7qbTSkOngaB0Q74VpBulVj+W7iwqfknTCxPmii/Mg2EuyUCidfgoXbaBs23tcTjor1VVr4R
Rul9DyTQMMuw6VPF0lHQQQYHA9ZfGNsXxxDGBaUON1M1xINr4XfZPuRWXBt9uGUl9/jsV5KEntFg
0AG87Vzw2vqSKv/ZHueb0Tv31swIzJ9tiGZlkO8YCS3s03pDxS4eyMl93TNKOXxrgld+lc743FVX
4UhqEyig49RflsLj5ERGB4MHFepbnxnSqrhb3IT39KzsSfxBYkz+BT5lDGCKKGQTY1VA/XQWZKN2
XDbUq9o0yZPdX0tRZ/blosZpZbcFJmBGzqCzSvBq3HADwa5Rboo66g3xujG0Z35rEwXU1fHS6nDe
PfdatfextQKXcHoTzzjT/riRlxoiwQ/mxVliPN4HnUOGZBSYUJVsHqEuq5ZFugMXZl9zD8yxPG/K
yZDlYXtbp+FCDj/KsAxZ7zKP8K9FqPIlPYGL31u5fquZxnvRTv0lF9ka9Lb7JJR8oIVixuLm1rAy
pZaUy87V5jbJopHeyhl8mvXbMuNU1rON7BBuTHS7t8KnzUltoPbLpy388qbY7IO2kc8oLdicctG+
FbDgUV+9EnASs82UT2eOuK8sq2jxpY5Cd+mwuXIVaXdV8a/rp2fND5PcvtK2kAQ8kSaHAixwGiu9
wz4BGjUEqhvLZJ78t1XjAjDNz2kQgtD4WrvA0h+dJrOPHd5lV+5HUvH88zZ6P2NRvxjebcO/d1hX
iw74JKfrIzf6UzFrB+SgJ+TQMkZscRlHlG3VeNDhnIj2AGMGNUogY/PYSrUnMHYqNHxsPkf66kym
Je/iOFt+K5b9xV/kzdi44rCYhc0t3YIgF3/tUe8wVjjfsnRcRtb9rkqzj1WpqGOjIUuFVxZTa8Zc
4P2TeQMRbPG3g7wDNzO4TujpAbqpO+2gcucxdfKkXsWSAHTBMDiaiXCIEkx/u2c9IIAF6DoaNlEl
w7JwURMMrRP0hDHW35O0L3Gw2dMfH5/Pk1sLun6206A0+w5Y9DjpYDS2vb8ZXr0xEToBzRxtMGxM
z2i0zoVYke719WvfVe6hqvXXcZf6ZQadFd3A3r13v1ZlXoqOlpf96iOs1s9dM7/9ZmJsJFqEZKaP
vF7nowXsFNCKd3Km0obz6r+ol4DGyPoeTu/UEEADhXY0erZJK3PgMdrlpfLEjShV7K/eS+tDGnsj
hVwW2AMxczzTlPrGCPrxicj8hveLI6eExF89o0pW33zFnYd3yflEIwEIMVfPa86qUvOw8MFg32Fo
0ru/ntH8IX1o5NLqzNNYTQ9cnpDKOWw6XWV3ztQTHEDWlGCGEqUXTpPNseBNp66pprA2gVSNCvrU
yZ3Iptur6P55aDwOubIz1tjpxykreZOSOMpsxWdn0Bc2zeyc+ysZ+taxzGLTg+C2aoygpinwuHjJ
aIEwYJp8mhDZhNZo3k/9+Ikb8QENDO5WbQdz21aoMNZklXu/GsGYuvtZuyC+mONoNxx+ocdgc0lv
0JX57mv9FAA//iNx4sbHlnFkBgJ5NDA4UnAy4Iw6uatpx/01O4zuuNAhkS2k/9AJWwruZuhWLmJJ
riyreKX5CRfIbZ41dULEFfde5TwwcF1WUseC0TPwi3KAwFDAA44b+XTtFbd1dbYXDFEMm97eQ81n
R6gzgrFyq3whswAf83iPdBIU6L8YFuexba+UNEwl7YP7FtdyeS0ZGAqLdKq9aN97Cym33k1r2Bsg
X8o/agzRwT5jrrNWwChMk3Gt99apJj/IhfYPQfApGWsSbzZ/i1KQAdwadNmlzwWcHzZUetW761WX
r5EnqK9pKOki9VA8FfR86N654OonvKSi5w7Okc3v6DX2Bymi/whDyuHHh4MHtoTYe7fhgkzvk+wI
rGFUjwVmfQuc9cH/mzRDJf4Ne1cGRd4e/XWnMCrH5Wsf3Dmb4M8LkIyULEeLPVSm9ImtjNWbQgoy
1fzr1nnlrTtM2tqHEGAYttYqMc33IR9etAkgukQvGlgdtFFTux+pHOjmyf+1nVw/1GadyCR4GeVm
ndPM+BqH7DxWkDR1t35Jk1RJtzqt8nYHrrkKhkrSuQCFYKrKrP2sy5V0Kr0zw3ywTub21IjhDYHa
b8c/h3VzGGCnjk5JNotl6lBRuOY42UAEN2cDHcnm49r3HzVCgJNZ9F3QMMJdfw+r8KtDlomDY8w3
ri4walrfurUcSmC/QdkjEpIuo9KOX0/N4q+0cB5Oac7dOjwr/6Lz30ZFQkCHo0NbxtAfLoOuHWiP
e7DXXIvEtQmFhqoimF2zxpRkTpSC13SgEuUNyhkSudeG7s7WknsmkqJ5+OUS+0Y5ZiH7vWJ4sA32
JzKgoCnJ/ic3MrYNcShsNSbL8rY6G4lr9LVO007U+vhtLrzXej9cCsotUCBZWQxm/wyFjyDeizQ1
DzckiHVFiV9Qs/IQSvxU+PvL1mg/aXt1YOheSDWW9uQ34sJRxbxXlH/IPnkvveEHc2R7GLpb8rre
6AR7rCbgIg1Jb1AZZrgPmxvmJp+EdX3hGtWbQBMVDDtQF0SEOhB0MESa+QP/pIO6pFdWhDVZlgTs
OXUDugLPSQpLGcEPnNhiWXnU1cWcOn64bPiS8ryN813xHi0WCXvqVGk1WDjMpjNo8YR6MXDmvjpo
ZigNkBDLz+Dud/O9zPcLiv4l6EQFgel4j+7CHI2PAcySLsDIp9fQQd8E75fH/D5w3CZfcW+tEz4D
ebSafDrsYvtB7jHaFXo3ijETMnD80puO1tDgbdjQ91YegFS2YgydNnZdzhe/JtHE3QyOa6DH4ooR
wnGfMcCtUHwdbma1yfPWVC+1PttQEi28XOo8Zqse2dMEgOaZAyONedg95wbrNIrZpQ/NhfJOPHE/
TtMlqJ2BBFAARaY+2pH0d36VSUO3Bsq5WBjQqTQ88EVoyVD6qMHG+oP4QkpcbOI8R1KlzNbmlSFG
cioHrlMNTe041MQCeWQguejcWKGZoo2VJ6d6XaDCwbH0T/YjMRbcVw4v4DLVZx9pUbwqeKOi1f40
RSoTbv9gWzmrpYKKIaaqCdKmutdS8w/n72HUSXSr2o0qQ79Cj7W7EQrAnseT83yx0cIaGmBv3XpP
s9lthxTFCJvpsAH6OggLpq6ESASkQwxvP025y56782j13h2j2QhfUPvJ4K+3qyPJDFRMbIv/io2L
eJRCRvuIc9/8I4cZ5ROVrcFWsxNdfbeXoV+8s1zeG9xBIc8VbzLoSNBrzq1Idy3OXC2PV6Ff/zDA
8eHDrG0R92136Gq7R9PQRATxtUiSEBTOesFx4G3hsOyg9wPMtaP4xf0b5Gp2UApmY4Mdr+Uf3e+6
hEEOA97eghsq5FTKqY7oUXnoDfSUrcNdMgoAKAslnJJbe5DdfOevROGyZOkR5boxkmxqWY2xDrPV
BCnOuexTXKwNOCHtLBOMIltSOnq8TXy32dT+NUX2tpje3yZlJdJH6ClZdi8DYpkIxe+HA7+wagAq
hScSpzTfrbpz4mqjrYOgCBh4LQ07D/1YQ/5UXMCDc2dRCU2Pb1CTgEKFAp9fZnWEIuXGVY03zond
zqgSnZY1eV1o4OPxzwXyWyGLY2HwDqYex8y8VUw1FDHklLPDh9lgCf1TTS27sfHW5sSooM+AVlVz
eje28t3NUGzQfAVp0KNgYw0sEXzwaJ5g3rZAIpBNDFjJQDelFZOxyN/adou4X8yjWkASDXhfSn3L
6L+j0isW3nu/DAiKb+I8t/8u5XCczQpmfRjwOu1vQC0U/bZfbg2gtszt9ZYt+Jb7qo+byk1mpcct
XCdppI55XjkeOxPqhvQ3IrEK046IRYEuWu4N1q+A1g3gBjZ+jm4mf9uVJxN9BkvaFBbpBHB5NYHn
3LwXHnMGPcD5wEFohZq3pclh7B6aoroZc3u7KDFjHM7QOJhostpORFXDtVopmDH0LuI4zhPgrt2h
RjH2A4Ab0rNirE+t3l3nWZTY4wHFfB76Cm0cm0cC+V/eoI2mvPGCmCE94vh/dibfIGEEgcxCEl87
56AlQ0Etj6lRyNiQcodAhcSamlXarimhZqhOWnNKEyMDgnKWKsLpxjJuyjeBdpXPH/SiM4bfXDc+
SSuYyYvetChDW2cr50Tt4xysgVNADhP7W4RO1t3ma6lfO08ZiWkODFfEBLE+GfdberukpFYW+Yxh
SCsFigZF+A+aDpQKwxHnxBC1a/ZVI8JqBHZRfWKHBa56N6iJjOuWKa2+AikenFTpKUh/qaLMFRSU
WwCto27AeiBVi7Hec3F2JHIik468YVVnW2iPaqjUreUTvppnLIEGnD/S9HeDjM3Oq1Wse8NwwvDM
u2x/7u4CbKuBTDv9+iILlg6i8/gY3fXBmtcpWpE6EcM6soaYR/T0T4aBnKHgIj04QzVzJzCGk1RF
otBKSytHz1tDTWSw6eOzv2TRqPzva9rhVFEghuBw1cwlQcGK53jvozmtE60AqchbBR7UzWch/JkZ
eRqJ2PaZrnRQ1nXm9yO3gp2CaeFlWf2bmvPfmMTLDvdoTwuMBKEbFZlDXjcfNbpRCXXXatYPdhJ0
uDTlkhJdoUBD6f5aDRVNoQBfmCy0qKJ6XI5eeyfI2stsH0YDHJpBNz8Il4Z6zTvp2fRrbz0yqyvg
a9dX6ZHe/TrN/pilKzlalYyXDnPybu1+uOJd+G+8SX0CXkhiHanaki88jju5NUA5HRnlXFcOogr1
7Q7bh5fejw57l2pwL7X7fasyHyQQXrerCcfts3As8hf8HfqhltAANZtFnusAKoUYidniYyXYkcWS
f6rxcdTbuB3ajmia2tdAuos1Tyr3/zg7z+XG0WzLvsqN+o8eeDMxfSOGJOhAJ2/+IKRMJbz3ePpZ
UHffSrFEaaIiMyqqKpUACfOZc/Zeu2EN49KITtxCQOaWOIJA1KmPcF9n20qxnBUgEymtqZjvQLkm
7e6EKlirrEDtsUfu4MZqvc11n6BS2thCW6JIsJR0EWzQU6qk2Hg3Q0UlSBjvDD0OFxWy2gLHHDO6
vNTqXAOMC2I/k5TaJiCezkAESA8R0FVlIOdIBA0OTRKw0k1WcVskiwKL6VopM94dJXlDaA03JQp+
UIe7NRHoN4j19oaQH4veeGSb9wveMEoeGn9zuRkxGfa5aAeEkFMAxR4gFHeJL93WPsLPRoWSGyfa
lRmEtFnDao9aLJhLnl6w2aHkK/cUnzSKtbJSrci9ZakB3X3OBWxXod5cB7SF1hC9X2JL+2no8txP
NaeIutc0DquFTIuaDQL2HIk6NOLoFz58ue3Roc/Y2qOIkIlRqaRfZd74uzhInnWX8qOBsg3dWD+e
RLLhSofah3nM4+Dkt1TOzADkrGhGj+6AkrhNEjIBhBfFhXVdW8xlYTy1a6P05Ieadqv7KWGhya9A
pjqjYQl9aU2mQA20YYr42e6EbjsKubXyNJRIdRkciiC560ex2DQsbjtd+OlXxMbj169toDlUBIL8
uSsUxaEaTflVNI/gPjQnhaUjhL2+VtUNVNkWzSOtylYmw5ak75U4+iAUKfdmoQKABiQYtuDrQItQ
MWVtuEIdwwgC32RJHN8R3AFm+8kD3QLXPSpNfewQIC1wIt3VmBro+KOwEifINFoJm1ErXNalfvt+
AFlrDtTmrQVwnMHxSz4GzcGl4SrdBitxbo81dHAf15ktsLgdTVc/TBCCLK4QyplmsJA1urNJICBv
qqnypk2LnYmPlhXMtlWvHqKokq8sV960SROtZJqQy14eouWoP0SGCk9TEgKovsKk8kfLYVJlc1Fp
6VB0gz5hHzvVgIxqNWiZYaPWWLRVSjUlJ+zCY4+UmmK1SRRG0qRMdWjnlIkM5cEbZM3GkoSGjj0b
XcTSRusf4pcYx0UeuKt3ymYuJOHc4FAso5nbewhNc1eMyDkLWDfLUuCvqTdTEYtutERU7Rha2nxo
FeQMdbYDAburlV64zV4ERME2KiB3+46XjIpD5MfmevC7G58qykoepzT7ErJGEIjyBpXoPhRdkWXY
CHOgqMnkcxHSQA416O4yC1lFyUq+6hEypj0rL8D9noiTLTIwJ4VoxPJA3MhTLMEYKCivagY5N/XR
/vfkXVKZXAQxPT/8C7NJOjbT8PZsXKkXbaOpmRMh8iCDBF6ayyz+/TEMVq4bUytRpWRZZCV0o7Dd
ZaLQ0GWhmJdXOp2EXFhrnc4IkXWjTYxaeutbU3b6qaw73u3Keg4iCQ506N1baangCJae2qEVl2aR
35OpXR5wKVP9MQ2SN1nFev6+C4b+BrM3xVN4Zx5LjHviTG/eYf6FZv4C35DOZbq8HhX5XSPLmBqh
grS9yZjgcVslD0NNXVJQCr2fEfvfw5ixLJAbHpcatpvtdkjzB8llNmc5+wgQfhNL5WHoQTcjMGUJ
PbLniCSV9qFfhs9BnOxTYVqRj4XpmB5yEUvJ17Ei6Q9d5c8p2blvatQ/CiE7SV25UhVkJSI26tlQ
SvLRktO3ZCJ1UzVF/t8nzaHEnhBMNmwq/oQTJ9p1HZBRUlDBl1gZbI1J+sgcJh3RM2moNnzLzutx
B3M9ueeTiQdqfStZhoA4muZjSYuWlfqMfh99LWQ4TkYa8ryNlHtyzNV5H8keLxk3kcVOfTAqvAvy
iciP6pRgS13IjUsMVmLWtp7U7oyKYeakHtlY3CYqg51MP1+91Tu1ncPdrZCJNTtB6TBJdMIyNX2q
fo0Z2kp2jUOhvWcFCU3PKHEb6Omuk2lMFwjC1ZyiUHMH4EQ9ii2JvAG7Ra9XH4uGzmkOgXOWJ4a1
YPud3I+VNjc0N7sOkMBVfi6uCjmIV0XYCvd+Ii8sgiDGEA2BK9JzxA9Dl48CjrDGU2/ejBG7+qae
1kCGBUshN1RHQqQwsBP8IUzWAcNP6BpV4qG2kuDoZ+hN2ozJoesyb52AXTvFjZouXNoyxEcK15In
tHsB/97K64N4YaW7yEAE7jLH7iK4VwhG2Ql3rtbamZeicBfkZCErxbUxyg9jFR2ktIiXbV8AE5ve
Ugv780kK0cF1v2KK2J7VSI4nvZH7XTgVar6xQfdoEJG+iDUceAxd5SaAR0Bp8kmxMmVLBogdt7X5
mKDKziU6mmKaFEs3Ud/ytC9ORk22b2eogt13aU3ZSuuvm5CVdOt0FnXTPBbDE0UYnOLRTCrdcEs1
ql9rpKS4oh5eIwTZSVbdzdiQiMC72ttBUZ2IncyqL+mYwoaby54g3eP0atYxgANV78QVIum1+M5R
IQFIpa2CpiMZbXcYXgoE7Hv88dlabAPN9kMa+W0pPgUqlv+pmqhpbXQVZYY8k30x2Rn1GLO1COql
GXnRRoZ/xTrITVdswFo7DIN2b7EVywVLWNECYnOq0riqxNZpTZSlNTsfSRbWHe/CWkYkX1b6wsy1
cEUkhGwrk5KdV2+JuQEhnWfmu3eaZ6mFzdLUeyjfXowgXXIV1lS5vwMBtcnH/Clt77t2CE5e0h4a
CaIRWhh0qiyfQSe0D7wMUQk3I6Ez0wUTCnB6uMKgQniVudJNJPhLsDfbsC5yh7dvrZdNualUegOa
awmnng4gISGDd7QaRpBU7Z+UqD2C492yLyLyoIYlL9SayUu0RydVrTNKkg4F+OcwCnkKgkRFmjBZ
z6Ln0hUU2t08T/hWqP9a2ashSnfA6Hhdk/ixHCptC6qfEpy+16Wi26Ma6W3XmKpvNYpwhhblJETp
kygzkw+Ay3cjc/ZaGwJvFdbtgepftCOPO1sGlrwd1MLYpRkCcIPaYuMHpSN0QE6Rb2ZzWCDEGunB
TRTGw6boJNSmfZoexVd9JCCHGt6w83o6RJSkaLMJODhyufVvypIOsxJ0V6oqRFsDDtM20ehyKRX1
RjWNBYQBGKdCt6CQ2LasMJpdOyJj8PvO2zdQHVZWg+OVxfcMkE1DlEEadtbSdynbW+JzESV0NIqo
P4WuuUmx2d+nETZKHADTtIerps3Du0SpB/s9rqSK6fco8kRy02n0eUNb7yk5+PPEz3c+vYCZTsFj
lmLljKqOBUKmp+tRGXMnTMwfPYumBRhqTC1WaC06i4Aa0L/5Aqk9oQg62zgoxz/qFlcjJBi7Epvo
pQvvQ5ZY2K4CaQ7a+LVS4M02vqvaA0VYdCc+q3MlvCLwCZsiezteJQAkXlXf4zqfNb1B3S5UT5pV
9YdmwrzlfoYSj8W6wb6WVLqQ5q/Zo0Ch+moOlOgJ0Wq3yV0TZ8JbJgTboAx/WZbcsCAREJkmdfck
DDxmbryNTFgpTfVQFXFPQhItD9gxbyK2CrokBsuOIfEWAr493gqWwsOAND27MQRBuwr0nhqJzBWi
R4oXqeUVN5/lGvC2FPnjUjVRg1sllbkgvNXUvj2qfAO9aI/cvVuvpFAk1Q2yRwUUqKQdSkb1GRCZ
V5RwiwFD5rPKhF15+itdbulOGKpXn7kWb9iDj33hoe+j27bIra2GAA13QUMf3TAfadYvhgRNEZz7
8bGb/m3IJbYeBGNuvdglQUEfRax+/CUkrQynAos2ESPHT4H9TTvi3k07Mzp4VfsaxCML40Gw7IZy
p6NmsLRhmiwEI5CfEeFsYiHb9nE3PAJ9syngjpSCwghmw40vWyjztajaZBbt24zUVjdPdqJMVV4y
wJIFHjjevNX2GYXLq5H2204ELaNTqGkoJHopHcOp0Kgz4zZgr0p1UptrrAPH/kcsRBqiTXqnQj6V
CzVrmwuBv0laLCvBFkAus2QFVm9kcTfzJcIB5Lp5ZDPuo4pVgLwNRb4BLvnopnG0xdeTrYqqypYo
3nbs8vnWSSItZcIcZoaRU3+nSSOk94GWe0R9McjQH8AJ5tcPJLlKOwnaeMDKJouzhJ2kynY/LyJ7
JMdKpDTRCOYmLDrLUcCZYyohVsf3rrNK028bZE2ItdKlIKcDAAFrdHhXXxJBN7YhkulEDwQuYbZP
3Pamdl0osS5vbN10xJKo6fMopaaNP7Z0B2gYCG6HMhG2AglaqE0Ng6tQ5Yd4WKksWK4SidthqHAs
QwDyKWWZdZBSYPVCcd+PNB24lcZCiUq0bZL2msoNEpWBahyRJzNRyrCTByamXSO6FQpq5uw90Qfm
jxapTCufyVoMINgKAFiXCbGyJQ5d9IL+No2UHzwX9HMp+4eyOizqKrW1yDfmVfNgqrhLATdRZeCT
zKBSkwTT+L9MFhJi6WoHvf0pA5mYh1KUrKH8gwcKiGuzKiTIionspc9uG2iEq0Qf7tiuCUsN09ai
o4Myh/yOzxfg/XLoJsFLVUyLKWnXeH5ud+jd4bmgDlcPylAN6zGTn+EtY3+RrRPTC2UYs2xWXs3j
1ku9gTw+KhyjejJw3B1MeaAwmwzbADnitAoO54UmIGlgnQQNcCmKYoC6BGai4Q9PQhfcmMOktqh7
emQUUhMVWUdCBryiJ/G2ZrITyxG4VweP/X1Kjw0aoo0IDqV216P4vmViWYhS4N7seIg8Iw15yGi4
iDqVMl/ice0oj6yGpHrtTPAS1De3ppTdKi4pb2IL0ZZ6PJV00XvQTbZT8NySW5MVCpW8ie9SDbK7
DhKlcpq8kq/FDPVGU+Nw9tE7sKVmjMroogRDpe4GLaRUikGgZ7ewIMUb+G0Wvd+2shHpnAjZTZHx
mvDqRuyMQdbrocArjXzKycJuqQDavx5Erp3Yg4EOEEbhfZsrYZPOS278nByT8UYIBvyE/pIyVIto
8NCLg7oLc/QRSFP9A7o7WhUioSzd6Au2L5lHEqAmGZ1R3hWaMjMi984vywPjkKUi3q4CNvk+u5h5
rgsIWjVXp1hMYB4eD2TXWN4ttk2W4uQxoRTIV8Me9ZQSZvZQa8LCRci10sZK31VxtGlJ6RGKVrkq
yfSa58N20EPjR4saTCuf6Q4OPxPc1ROpAhwTS13WTjWJGy78EN9PdlIktMuifAiKpN67JMmQcOUy
0eg0+GMFFVYWlfp1NuGXB7kGK4WRbMDEeG1EGEJJ1Al2MCws6bGt6/Qk5n60jnupnOSYp4aQiJvO
gEg49miWCqqU+zJwTGW04fyi/Z7WMbK+JZdEejU7mk8CJ0TrJ1zV0/ARilJxKMKuejAQR4HsHLRT
6/OgCDX4XLm6jgKP1jJAsrnrJ95J8JKtEMaPaRenr4Erb8sYGI7Ye1dSStEk1yxow8S4TRuVrylF
f427Qc4uGSKRMDJ7Zuk90e83NiLa0sAwMHDO6eRR/KHf76UWiyXfBmCWbdmKRiuyHRgIEDjk2Dfc
DFNCOXTrWtLXPrFvdms9DKPIKhLdZS6bq7KBM+kFg0TvTT0YoKFn3ZQ2wfy1qFl573JEGHZdVcy0
RdJ9843Mv0S1GAiJdMWU4dCQ3G2cw+6ixpLCjLLkIJY3vWwcBQsnCY1OFeDHPOoNiqdM3xuBDLlY
SJcM1cGKr1ZYWggkSywOFikgbmrLfajupRBNqBtQZAgaavhVBXM7HZU7NCzKFrEdlBGhF1ZeImtH
r22npMnsAe53hYmCfwgq7XclYRQYQjXdkRO5NTe1pmRXVeLl20ThOSBAJnHowz2biCu37EzowBTg
VFqCgdMICr036McywT+sIDlbJIbq7X2hBwcrgoMpEvG1VeMevSoS0RiE4zrgU27lQXbef1RXnqvY
rDZVgWeX5uhVGQ39AakzXevM0k8jfhOAhsjSPdRXEshpclDsmt2Ik2iZtDeq0bThnQVzwj/Eo0Z/
ammqKZl0prwpBqiCQ4OS+OvnUvkLs5O7CItPlSEWKlMk7kemWU7NJ6REGcyBnp1qpTTX3hQNiYVk
J3i4IlwCpXaySVY4isxl7fPqp5IyURXxj6silB/mjKxFex+TFgAb0uwZR6N1g+//4BIP4gVkMlI4
I41u9CETdk9dqt7i4WqXQVP6i15tbgrGjFKBV6orNcr/Cs5fhTpPHZP6KMrdCg6h+U3aifTZ42sa
JB6JmgjVTTt7fPVqUEM4ptPNxiPP0iZbjXnRkPQyKMzgDLOjT23ViFUWoJ1F5Vtje/zN1bemGIUP
gDRDA15GRrIq6TKZR9Pt+W1YwDYpdrrXoXgrIwYfTwA6i/oIiK94N+mZUL7uyrjZGX0pPtTteI/j
AoVa37/hGr/HGW49JYb/o5dzfTW57KBfFxisO0CAG9SGxaweZexpVLcRhidzcFFQogQW4KPQ3Ady
9qKPeGsNlZCsDqK4Sg4V3k7spzmaNyzl1MWnhV9lOcx7iCZcch7DDtxA2v7q2MPbLHlhzVK7SVWM
fygBWYA11QGF0KzSQ9whXQC2rLeLYeg2iothpUGlNWLHXGgFuUwE1yPQLqg5yFTo2Ijpc9zod3Hw
NHhoaVUsn/MoxJlTW+qD6ROTFPG/XXHy0NNIq0cKUVomvEw3MSOLadawPp+hL8spQWKFH7CUj9gE
I0YBoneuPZaPIFNg8o7ikQIeDWOffjQmcLyu2rqs4GQ2Elsj2sVuJrITMFWFyu2diJZq4AvYSUAY
b5P4CINcgGmpbtltK1QLcDBTeO8L0ufQrkqqM77VPTYaIU8Q+KnX55YtBvotbm8kQ5BegimotKqS
eVQN3rKeVvOel+8Qtu4whV0nEpjzyiMIFzzco2biAJpGFlbbNaQqVIM1q0GT8b4xEXIiCSoB4G2N
CL+93lOHD01QFXLymsviadpQR3Jjgu9BX+SqRs+j0GJqF/TtKKensDQH2j7dWhv1F7GE6OO1+bEz
CDIu03tVLJ4CAcdd30ERVlD5e00XzGWN88q4eJDt5kcZOsfITrjCxQC9Jp3Dmb2pegntnIxAt5cO
RZL0KDv9ZMlOtG8MLq0+rEgDyZd4k5AxQnLtVYgArVbQQG6o03ak4+DXgNSTJX65osGKmpqUB+aY
2jxm4Z1W5skqaYiIovRoJzVK5abgs5lWNl6zFRuvTRU/7hCH4RY0M9pI/zaFi77Oc1RauSC6TiFz
P3uqT0t0FxkZ324Px1GGKhREq9FrLQefqXCQZZzZapdtct1K9p47Jvs2vApz2djy0ItOnSkAICSF
daoe8XjWPTWNNKD4EvsRXRdNljeaJHsHy+exj9T8MZTAPHQZpdBGm0/DqMUkBRRU566y/Y4zJFe5
Omm/ALVOVjuWeR0mudA65mwnj35r3GQVGgB30JFdT2oKMdJpucXV0VIRCgSIYuxUUVMn8NRbRer8
o+wnv9ohMTdmzMLMq9NjTboiFUh/rg3yIWr8fBUKOnAWzU9XkoQoIgCKsMFGO7mzkXhbwGF1l0yK
FMUF/bb9EItwnmlNLmlN6raptD+x8SO7SSkmEQUiE5z51iYtYpdGBbevVrq5NBEZSClZJ5rGvmAm
90PrpAAMIBBgN2jYQUgBJRUyB64rk1JF7+s7WZ7MViix5noiP3eNpuyBjtwJXWxu0yBG6uWB1kp8
tdygvazzfkMK/PQosKio26FemyZLIYQzHuHI6XOvl4QDodiDkUDBJxnd4JSWdN/cQJF2uNFNrdHp
PapA5ZPkV9UowSaIhXxuuvUpVNiPochgg6aPt1jhSydFBYy5sm+fwmxpoDuK3XY45a6OnDvUMArG
degEXT3Moqbor0TTs2uEEzdAMpoyjPfMDncQFqtTVYzXI0wiRsR6I2Qje2FMJpPrnCtousk+aPMn
1hVgRAMtXhiid1PW4fOYZXAclWdlao9Rr8XV4OeLNNS5YV0IJCEoSSRqpZgiEWXgdyhkHvX7PGfN
EpG01tPxtI3KBAJYZA91IVVXMNqcoeTxTXU/XIQ9lVsSctJ506fRJsjo3aJcBKQtaFSjMqYVESLJ
ahzIL2x1HGko8P0HDNe2oYEkF3vFWlc5tfM2B/iU6uFDqieKLRQGTzQsiSBErwHo07dTmXq30KGK
TAszuS2mLMup1Pr1/DvN8X+ZfRWV7ZCF2I1g+4+zb1ebA2nYbYiIG4xJRQIoAOu4wxNSSmtsS1d6
wBLo/Zz/60f/v7237PSvw1fvcac/snygz+jXZ//537dZwu//M/2d//mZj3/jv/fBjzKrsl/1lz+1
essOL8lbdf5DH47M2f/96RYv9cuH/7DTOqiHq+atHK7BO8X1f2Jap5/8//3D/3p7P8rtkL/9848f
WZPW09G8IEv/+PcfbX7+8w9JZGn5PzGw0/H//YfTF/jnH+ss9f7Lmf5x83+v//L33l6qmkNI6j9U
lTgNk9sFUWpCZ3Zv//oT5R+mKkpQ3RWDm6mzjkqzsvb/+Ycs/0MDEo5Tgc2KrMgqeNgqa/79R5Im
6XCJLZnETsOU/vjP9/9wH/+8r7/H1k4r5T8fJoGxhNAvBXfvx4dI9Pyk88tWdBIQibE3dfUffrsS
/z7T70f+mCHy55HP1ubtUCVpwYvgSCgV2fRe6xE16c79ZicnXTr+2eMPAggtQ1SJjvdCO4TcoHbR
PDd35au2Z6QHVU6OU2zMxQf/m8X3FEzw2aU6I/WaIhV/3EqiU3js8EvgW9ZP1eopeF+NSA8ktDjt
29fX7tJdOYv8SrFlyzDiREfwDnV1wlj6r/f4w2v8+035uHH686ZM+4rfVuwZyCI5kFUm/KZadEI5
s7QrF2s9LrpvmJzShc/+Toj97RSBYrZCV/DZk/t+V5P6gfdtVj6oyiw6xev8GRIOUcPSz6+vlPxx
R/Q/3+g9xuO305EfhBwtzyVHb2i4jvqqDawtcri1Rm+siSZqBLwcEtT55k8eU6VFhCoowes0QDlt
qpsQDmbop7O8FmeFV7z2cMa//mwfB+o/P9r0/3/7aFmuma1BzJjTa+EjRlsKxtAZlBH4aL4aPPOb
01y64Ge7MClupdoluA8GzLM6Pojf0VUvHfdsaPBS8GZxxdAAehR97q++uv9712U64W/XhbJvT4AM
H7hplGVIEKlSPwC4nKGoW/mh881JLjzq70FCv5+lzmQji0fR0ZQ3anJ7DHwzEZRNH+1NPwTMYxjb
CNq5gcbR6pQ5IJ0tXp6lJzV3SZRiirbAwlV2h17Vl9C6jtWmSfMlhuOjgREAOKndNO2KdFgsRikx
yR2u4Wl5BlKlF615K8e2JV5ThOI5Q3edh7sSmZgCh9cv7/vhAccQ4uNum0V3VfWcQ8fWWv8wiOmR
9IfZtFyuXbT0TX/o+mge4TxSoHv1bosJkUVJRCg9CInBhRkgYKNhfSVl+1hyVOM4tU2F4imju92X
Ae7vHwk4pJrut0Flq5ZfR+shRDBHzeTq6+t9YTh+DzD57XLjk9QAeoWiE413eno3wiIPvnlezjj8
f75IZ8NhGLZlQqKy6OhAWpJJfdj6v6RKtkPjTUMDWpAq1Be82g3wn8l3IPvLHNiWJ9abINIIqX/R
FLb+BjKsSWqqYWCOZPwxoWMmyrXby8+eVC6GprW/vhgXpor38s3vF6PyiianRu+0bW5bNEsRp+vs
atHOwHp5HEfCn/C/fH2y94jbTyam8yQdXlMEk0ItOsRjPAyhRP8aA0T47IoACIhMH+I3KTScpNGO
WMJAjyfzPtE2nm44SlAvXCyVLU7muBEfhCx9LqyfjXcXeoggFH01UupSmuFJttR5C7s9k1nbh+wa
CaRTn9RMm+t1s4l4wF1AZxJi4BL7voRmMg1uPRRyaZIh5hvntW7OPfGmk+5dmCEheMRMqmY0i79Z
Fl8Yrs4zP13BRLSecM1lNuc6lqU6Wn19gd8XQ59d4POBXIpH4E+S6BgyJVpwIHRQKHL9FMInFJEh
Et+2u1GL63o4eOGjVME2o68n0EBoBrzW4GzNH2NEr7EO52zwCYi4ChOgviNQU7n2v3sOPl+fiGfz
gE6ZrDB0C/xXPaw9td6Hwo+vL8CFiUw8mwmsIAQLmsq8f8nWBFCcGvuIzlpmbhFtfJMLdWH8mNbb
v08KeeeBqOiYbWoaOcFP1T3q1rdpC5cOfrZWjPKkpUzFs4FbYdNulHV4VE/KNeYhO7TTVbAcHqrv
5p0Ld+FslZjHeRrmEqeK6FeFAoV7jRIjPiOpwpXd/b3RVjwbEfU4rVqp4ix1/6AKb0JzzVj29c1+
T6v/7Gk/XyPqFAUyb2Dx6SBjXqKCXY5OtA9WwNXtbtnb9Rw1lWMevj7ftJX5ZF1NHfnjnS+swjTo
nPJdZKjaKPxTyvQ66amlfi/19NRgWCgolrJHBdSDR2JNbO3d6D6Acd8H7pwwyYWkxvOmLeboFVdy
IaN/0xwKPfPYxCiMYAJm9jobCWpxjTnm7a1Xn6CnHlVkw+RTVclLJRYLEk0oKMMzMeyA91dcqvgb
8n74ZlKQp6ftrxeWzKePX1RAfZ4MOGSdcOfuQaVswxtOTr5ZzfJY+AVXSzypN91OX8fQ0c0dosUi
WyPuMbFXAh94/fqCn3X1/jOdklf58XPo+VCVAYIbp16Yq/iUXFvLcRM5yVpZ907veDa201W4BH0z
h3W0lHcdnCyKW7P0SlxDoV9+/Tk+X6AhV/n4MXIfGTGNhZGtJ9SvLlq2yNql/FWM9b81JQDM/3iG
AsisIJOb67Q+qSmb1rv5+pN/Ph4y8308bpNQ6olz1iNRAC6TZreGkQ7DGUyLEWjz1yf5fD4jdOrj
SVQ1q7UAfosTez+Q8ZXAbb8+8IWdMx3dj0fOcXF04OVEB3q+jRBpDVRqQcLNguTuFZ67ebTwvrnH
nw+8snU2TmFxlQzK0aOjV/kyBSMtR4Yjq3dff5P3JJ7P3qizoUrRkG4qMFH4JiGecyy0s8EWZijo
55HjbvudtAxeDLRSs3qXLwl82Cbzcn1SZ8lG28rL1vY28b3+w9gilpn3trKFd3BlbItbfYk+YB5+
c8UvXAXzbIRDgUkzhsQNdlIQ7JHvqa47owf7zZNy4XE8z1whscpTy6Fkp2MB84tue/FEnu1MgQ8u
dz+/udQ8G59cafNszAgG2O5TG8/J28cOg6hH7/HrI7/vED479Nk4QMhm2QwN4wCa2kO9afYFM027
ja9NZpnvpuULZQnZPBsL/LFNajPhLPWCbI050MzD9TShQaznaRd2uv3N17nw3p4nkeQ12zpUAiOT
p34Vn4qttezX3irgyRpt8tXuwtXXZ7p0orMBordKry+RMbErCsmNOlX68esDX3pcz8YHQSbspZkO
7HnHpNt61T5Prr8+9KU5kKLlh2Ve3AxB13ZcHX0FWGCFqu0YL1UbCeMGT9YqPLDZtuM9295lvYqW
2D6cv31nzkYL2apCIZweAflKX4n7aqU5raMu+i1qO0aA9K5/+vpbXnrYjPMXPhkBowICdORVvWtv
rWViQ2+bi0uyiBx2S8vvlBDvVbVPXh7jbE3BrEoEbMGZ+qWx7Pb6fLDbZblzV80qWOV2tMG7eWqv
xzt/+911vPDcnUtnooJ1ellxysS76pXnonv7+qpdeOzOQ8fBY0ycCEbJjviyzsT2fYy94Zsx8r3s
89mFms7625ZcpPuL2Z2pYlh19rjLb6o7b68ukp26TK8oCgjfZKhfWD7LxnTZfjtR7PmjG7fq6FA1
I4K3u3bvLae4Qz++7n+lBxz4yQ9pX+7Dff3N4zY9VZ99tbOBwA/AFxs1Fy4rYhgEoS0C12+wFZQA
73q3IpYCmGNqfDNgX7r/Z8MDElM3CCcdrS4e2/4eXOE390j9vJYrG2eDA0S6oh2rnH32rF4ks5/Q
PvhlzYrZqzTzF9XsjboJaxXkAPN09oAEgF/mgqxMO5/xax6vfLtaV+uf8RxDwaz75oNdfHjORo7E
DyJ+K0iHb4Z4Nm6yLfsD27CrR/2xvc7v5G/2QpcGDv1s4GiEPGwKlRN123457EN6o7PSiXbSFoDy
nXkdz5OHr982ebpdnzw1+tnIAd2PkCaiih0IsJv0pOyOxdZYk9h70q4rrijKgFVol6vgBjzmLL9r
vilXX9p+6GdLia5OpGYsrN65d4Bp2N38/h7H3ewZkOAsXvrLZG7ZsOxnsIsWT3f0ceYxH+DbgeDC
QzY1235/P00/zcwi4xKPxNGgrWmJ06gnDyV66wowbbBSCXIP6tPX1/nCqKafjTuRVEpuC4Lb0TXC
0DZuf5LS17936LORBkRCbtQ5Iw0SeXA2WBkHJwVv8/XRpemt++wBORtWSL7BO+WxdkeFNn99JdRj
3s+LnCyHmW8bi6/PcmEw0aen87fRMlTIDk4N7kbmYW5eyOrm7x33bCipU70ges0cHdWE+ibsAv/5
7x34bCgYFBkSaz0dOD+lycatvym7XHhOtLM3v1Qgxhs+NzP1HThL6FVstJjfDGCXDn72rhNlUsHm
4SqbEHRlEk3b4ArP6TcTwqVFyLkaUTTkzjOnJS8eim1IQqxvAaNO1hgtZ1Ik2WhDLMLSNHCWqsSr
DDrbkwA4r3phgy8Bv1OwaqRtgOv565t0YUY8FyaiTcPzVPKBGuvUZL+gFc1yX14PXjLr0hSu/kOt
fDs5XDrZ2RveZtgUmyQenCnjZisEz0ptzUbzpV5M24xkPqLAeYpZDQxsz1Jpq6zMGYWub16gS7f2
bBDo21Lz0cGOTpBs3Rjz82Mp/Pz6Kl469NkAgL4uDJrpkawVicSoZJnE14Egf3OPLk1A2tmrHxu6
Ulal3DtyydMCTGts0ZMD3KoBAhMgaSMfnIlTAU98kIfGEcsOWBlYJAXrCbqjOjdgSchL/E2HLBUW
cUhTTtA3Kub2ry/AdA0/GQG1s0Fk1KVKTzredV+kaxRuepwmXx/54itzNoz0o1GgPOPQmY3Bb5Ed
VLu8MdbVPlrFs5W/FncSM3CyyPfBN+P5NL998mXeu0e/jbSYFdyqiaYzDkd9uA3xFutEWKAv/Por
ydP8/dkJzgaZIiyHVJ9Gxo5nPVCvNDJde1j0xGsJpkvAI7APJXolhAykOwAp7Vdq3ErdUqJJHyQW
NkfSz9VN5B2CaI96GsRzvQApvILeuylEY++3r6X6zfLn0tU4W4SUYlhZVZcMzqChtYUOkfxMJMh3
OPm+vhwXnh11OvFvl5ueZVNUijg4Elyavn4Rum9kKJc2GOrZeBNrWu4HIjEvzZzW3LLfgQy3kaLP
pf/H2Xntyo0tW/aLCNCbV5r0Znv3Qmwneu/59T1St7sh5VXuBAqFKuDUKSXdMrEiYs7hDG7tPe8U
h2bT/7Yt/c68/fEYM+7TeLyRKzb63un7r7B98rvxyvy6tASoZytMlJaIvmK+ApBrT92U63rtL81N
eZOsIs90q53+Yr5Ym26NTtx+j9xrCblLH+ds6VEkcCdgXLAURFwTmxpmyu2V734pbFLPFo0qxaRJ
rQo+j+cvMX52DE9b+vahXJrez0Pr4iXOFg+rV4VGT7XTa8MU+FF+pNztiW5zLz1aVz7NpWsoZ/EI
KIl0onv8dA189Z7ppvQwefHmx/n6NU4rwz9WDOVsxbDipO2Tyh+3PVslhZvYE0RKARkeQn7iyP2t
6qr25GaLbqvj7pvLBSrTG+3KI17Y3pSzJaBEatrSekp1gEVKeO3z1jPreXXlG10YYr+lK39MnC6m
yzkEDUC+AWiNC4HQ9flKvbd5T1xQTdeG22mq/Osdnq0G/cQZoMi5zmk1OAp27BJPLaEf2shnnauX
OQ2tf13m9Jh/PM6IHzFD4vQ4DkAvJ1saTs0V8quD+tLXOFsKBhH73FplvOXhzajJb5X+7vfNy89f
40KLBI2Uf99+rSv/d8L72NFXJmDSZBchnBsaO2iC26Kix7RygvrADmV3VuyF5vcAGSQW8TwwMduP
ci+Q6PF5gObgVPk+kh/K8XbGhxIESSs9TFgl1rSfGGK0HVG2CQJOmWYO0H0+BtFaN1edjCTxpIkA
Ilz7i8nAswJ1vK8S8MybqVcdoXnM2Cx88GQNZnPilYf/3Qr3r293tiK1GsQwsx9OQ2Ra1ovWRSJt
Z16xpLLoVm6yNm3FQQxKxePn130mU/r/FUblbIECqkP3fiBSS1SzjW7cAzJzQq1bpN1ngQ9aFqa0
Or3hgH9lFlyYbPLZYhWOYuvnFbkMU/DyfKVO15J5F8KE3zmMP4Z9Eg24r8G52Sr25CiLxlG2sx1s
aCFzU5twAetGW1jfXnltp3XvHx/qd2T1x9XAsKI6BdlJUIjpvCM7HLqLpXEnvvqL3Y52EntYhfvq
4+fLXZhxv7ut/rgajlbSlJ6GBfgBiH48W0HxG8exn3/+0uZ+3lqM80agm6CLqOsMnuLGbrUPj+Za
vUHzshc8yzGWgYMiaZHuzbvwm4i+uLL4XohEz2WBulrmOsqeEY9nbMtxsaA45gw1/ry/cFK58nyX
ptXvEscf7w+7SYVTCxnl07fqXdWxFoqbrBoHaYStLLH79MCmbZFcXJlWlz6Y/PciVhlig5CeFyrN
NwaNCmKlONiaXHueS2P9bJlIaGzKEBSQqbod3XFHNvCjPParzw636+Zmuh/3EMAXPw8O5dKMPVsh
/LSkv7Ttpq0Rv6dRsdPVDaBM158eTLzKC3VhZbUr1+hHrdaBOr+vzATxv76OwtAuNOoaGW5yYbKt
UBArybRox8hF23Qr0wee1Z/hiRCZf4/4FuUHQ8YcFWx1flLEiI7ZYLuLwu3nR5EurXa/z3h/DAS1
l3pTVsiuZPgIzcGAXgQFfym6ffoW+8DLq69ODpZwjRxjSjG9AMeXguy0dtM021NXrDEwtC3lI5Gj
dYiHqlLWi6IguJPem/oQwA6AvSmL4MINDa4I1Ed93eFCPuQx7IDW6fjlqn+oxBsrweCluj+pkoL0
S+khOmEGPk6oGIPyNkDkCJxhIWLMHdLrj08/bhcyXfk97kDVDcYUdiqqbpO8DtFWDpBPmV5cfyXj
hJcnNkwDULNnIb3pebsNJ8cCP114N7aZv0oCtvrtLs83TQq5AN5l3+803JyC9i5NsfzB3RVPBwc0
nHOiY8kpEtEbA/MIyQwOgOTR9GA5Gx59nCizQPUS2BOd+RQFYDFmW5oTr2lafHbWyDwh20ag+RBF
xeiIdMGbAxlkEN6h2INY0hNWyTdoKZxUMv7bOei8zXwOdSmqTqkAs9n1xj5qX/BK+3kAXcgf/T7n
/TF8aMivtAmc4LYHC5pIIsdyvLDLfYGZ8oTGOCyzDVRz9+erXVhEpLNzqa8kBSKMadzm+WsW77UM
W9rh9effvrCC/G44+eNJTLDwc18wqf0I74xCdM3iYYKRoOPU89+ucBaGNtAwIByzBDbzsanAQ62H
6D29lhT4vUH8YwM+7xmXc+wO05YlUKMAhWLWoS5og7Zx8QHzBEfzpCUMMEekGhG5iNKoMCEnu/Js
lzbM8xZqKA6pkpRcPdyF64YT8enYIDj4JlJsKreVqy1fMURxqImcjsLClaF98anPFv5BkVEj6uT5
WGfcyQu21V20Cp3A/jQceY173umKYJLtwtUXhSuvhKsH8Qs79e8l9Y8Rk5dlLWFnOG3JNLogOABS
8uLFE/fnLp6y6MqrvbREn7dI10LXI4rmEcv2ZQhexerGH0SbQg/hgWbXElKh9Cnqfv08Si/MsfNW
ZPzVOrJcZGiyfGmATGzUYkHn37Uw8cJLE88Ort1UFbkaNtPWWslL1N4O/oEr7ZCv8IDaKUt5AXLq
kDwrDz8/zYWo9LyvWEpSZQpP9ToxKg+Sqq7aiONCg54+aVZQ6bHQSK98p98HhH9MwPNOY72IMCeU
WWYNZWey7wmWhAnzTY6tsjy3i9L6GIadiXLz5A7HbsVeR2uy3cR0I0dQbKdFgiIfd9SFOFhYnWXs
Ql9G7+8F5AC52i6BV9oNytjMkLw02Q15cyWiuSBSkMWzpWnUx1wx6VXdGvqnNmIgANW7ybBEmXFW
Dj/Mjh1/MOy4xH9zupezo15+CWbgjMbkQN6BcoHfJuZHpCVPBiKAfb2si6AB3I/pQRfxXrSuRCyn
O/rXS1b+jiOBQWIA3lLYU2n0E3DeubKQXCqTi/LfPzyrflAQo53OL/LG37CEYLSMg46r0DNcOuqV
KvmFDfO8+ZmmSBN4Edm7snwozB1WtdiORMispVWR4Kq4/nncX3pNZyFqpIEzHzXG4uyvIV/YHRHO
z798IfqVzlueA1xz6kHgCQzhTa/fjRwRMukU6y0t1kZxK7eLxkeKaXya/tMkgygIomUR95scycUY
ZYe8b9BvUwaBVQvlyQ797kUV3n38J2asm2Pfd8BjHItsoeF9mOS4IcqbMH7CY8juiK1+fox/vyDp
vJ+5xYjBx5Vp3loiSRMfh9orH/iC4EI671D20//3fvBfWJKv4PiYbNqtdBjvSoBNh35DLOyGbMP5
Uj0ItH8qx3phetaVT//vBVw6b002QykWulO016W/fFxU/XIddDf/7a2drvnHlufj6SaG1WmJMz/z
4ka4FnxhE/TPeS2dtyXPrRh2s8WBHrswW64L+Dp3yfCWSccQv/6T9dtcfOT1ogtWkn+Tlm+3Gl4k
G8V8nPJNFx3S8kkK3hSwO50cO7GF+yKm17OIn7CIK5UTTL9SrIzyDMJCBSMSunryCqBFzGsHA6im
WgJ8wvEMYxMY0hFeCJLudFDkfxX9NqofdJBmit97QmmbTbofp29f2EHSCetbSaMQ40ol8ei2zPfi
vE+1bTt9t/WqVBeS8Kon99F8IzRNhEfqS2VG6yApniypwhYrOQ5q6GlZ4ug6wOR2l/Urw0huNUKX
BhginJCHWn+dhmMcP0+dhxjLiu81WFv1Dhpv0D+LDywonHQwIUFFD8QeuyqM4fw1sDHPYoK2d1GA
qaF/0Eag0luVtu9xEXZH/WSfvseh3WkV01VUy8YUEYCH05CQDz5KLbdDdKURaIV2q+LWV3lRecNL
nMpdNdzNHYfr4EbM7+d8V/lrUTgk+QqnxrI6TtU9IPs03ekhnul4Q4zmYozXMqnX2DsZHFvDEftm
e64fE3VbKl/QzzDg2M35/dBXbgUc96RIBL1hejB8FXxFgbIeQFu/TFL+FurPIce+Rrjl+dXu6+fB
faG3XDLO9hZcH0SlKgcC9E3jsfkts016HJ8TR1nSX+21Sxxirx0GLhRR/2ci/DGVmmkE1jWfyvwA
YVUult4bH933/Ky71j65GZfmNtzEb8pruGyuHNb+HXtB5fh79oIeiaVWUgjtEjQaFVnfibOwEeAt
opqh3YZXXuSFFcg423yCAdSs2YaU9QGTdFPuqNFHbj79t6903mZWNLgzlQZfqV/06+lQbLLNSPQI
RcqJt7jRr3C+Xv58rQvtXgj//n5jQuEHc2FyLciPbrYSnnHEWoBr5i/MrG3BoSnClpzHbJF7+gqi
wyJzc4+/OXAI7s83ceFtnrecjYrSBbPRkzkrX2u1xeFUsYOr56dL6+7ZmO8DZagKkd0ctuSCQhY1
GJ+mRMv5rrfWHWGox/RzsLVDWGF60XOXXQmXL23AZ/GWmpHwKkYuPMAdt/bzVd+/C6P8XLZRISQN
g3BkfCBRtAiTYUzksAUrcqkKQekwPQzzKq7uwbfvlXknGK+C9inhrWmK67B4CsiywmM5YPdzVEFN
Ss3TDDBPAB5VFUtVqa8EUpdewNks8cV2KCOJ5rps7G0tWIjBlUzGhR8+V2xUWL7FMbLaLd68djkB
PMOa+OexeMGxQDqXa0SVknR1085bGAm2hhahsT9OPY+0sW7xqrFr8vzJ7+zC17XM8e/szv8O+aVz
+Yap5zmmZaQokXy71ovU2/8Tnqtut6h2xsZcNMd8cy3HpP77yIgT1t9zPgEL/T89lgGdyIwkqMpv
tbaMLL5/Njtl/lFij2SVdp0ceR+k/k4gs5uCnKkOpS0Lf/nifsJJUSTca3FWCuH2TQeAJBkm1IYO
VbW5L8u90BwsYGjTjMk4avs+TdwpnXdzna1FOXQN85CMgqOK8nJQPzrxI2xuZnWB1NAIjppyCCPC
jGvWGpeGzFlcZ+nCJGX+qZ+2ulPDLQnDawPmtI786+OdrvjHNhf3o5SoAaP8NFxO4pXcTTxMosjQ
+FR7T52y+Eos+2XphBvfUSgu/7dGCUCFf19a0XRFyE4nuln8LMIbvZCuzNxLI+Rs6ZrMtBQ6wZ+2
yuekPXeAkM1hGTxIlbYwrjb9X1j2z8UmeTcG4tBMBCMmMelE/Js/96wUP0/kCwUgyTxbfUIoKmKI
8zhSXwj2obFVBwMryjI8cbXsyvwmG70UCjyzurp0tFqBLoPjFWb8dKQWN20pg1MT3roGapGP/8DP
t3XhzZ5rT2aEZhmqx2lr4q9eGeicn6WZ4wtBY1yuk/ufr3JBtSWdC08CzJ9VTWJbr5GbKIv2WB+j
ZWtXa33RHbMrSqQLGQW0gn+Pv8CUo1KpuUq+owdsc6qtEWZTWyMRuRDWV4OU0yf7xxQ7155EgoDP
fUIkCRP3YGyllcLfwW16zL7jQ3ZDoL8a9+C498bacoWHK+/wwvg0zpaMQsn0CnzWqYLY7ozFSfnW
rxKEQioBkbxKN8BufO/ni/3uP/rXI56tIj0W9GXY8Yh6/eX3pWPpj+ao4pIEsAQwgfVqFWsrJtVN
rk0Nb00Y1XrybY53EAxgndOXIEL7qHNIDI+4GiuwZKpxX8gncO60TM0XtcWAbT4KQkVWKYJqD8bx
eZah7NyEhqfiniItJzTYTfIQD+9Tca3V5vQA/3iw84Z+pcA+VAw66ictiA0FQjQ+3j+/tAsf6Lx5
HydHCddZ4kZdec2hWZUId4Bs/PzjF7Rwkn72RaAHq2Zz+vXTuj4u5sXkNbZkJx6Rkkd/Dc1Cg0vn
LfEApqjUGtKrpeRL7+xsXZdLNWgrOGvbvkoo20VObYRXBtqlZfG8pT/yCzig8u+VAUiFJ3qhM65M
F0dju3FN+6AR2NfONVeuC6GqfnYgM0QCNaOgbwjvXWqJuY2OP3Gka53zl17U2Ro/WhhE6h0Pk3Uf
vXmYgmudJRfu+7zffxbq2qpA6W3DtbagM9aj83WZbnuHbJ79i7Lr3vfMqzKLSx9FOzuFmfNI9ltM
Tpcrd9oLymg3p6qF0NaTF826tntPXJCEpp718+i+0EAonYsCJgObARAfp46xxn4AJOsR2jqPw/XW
twuL9v/u8tdqcda5wtObYB9He1fasX2lhPPvHDMWy39vPAMOfnOq8tsiNcDA/n49PF7rjvoddP9j
wdLO5r3f5IJZ4myBNX7p4Njc2LoUv1smRkZp8Kyp+ya65fzlmcXgJDKAzml0IN3apnlTYiOINXGB
YfGNLN8LJt5VGTzkt3l67wM3q+g3NuFojhmsiv5NzXzQ9YTQkONrvwP8ihKwDtu9zCCIHnN1odP8
Vq+1/qDIOzE7FjKGVrMATDODXZ+vx5hOgJbUd/UEY87woC7otgR7yJFmLQAZnhBTYa4alGsss2nO
6FYnPGMgKdnOL+jllPNNCX/O2o4jCbhtGKyaVF7KDa1y0ihjhZv5jhmkXol/6TwU20jwCt9YQaTp
7XmC86p30Dm4Q8ytZ0Wy1UBamlhz5IP1YEW6hq4j0FcFfPYrw/bChNfOVkapa8YsHvjwL28fD4H3
/bzbhPY9xPcrq/6lkOZc9lCIFvbJVsSofXmL7Lvlcrl7/PX1891fiP3OBQtqU1ow00K6ambLnayj
kb5UQ+iF6Yeaf83z8uerXFq6ztZErfWVaqgQvORlsyznfAGT3VViCoI6fNSXny9y6T39buX849QT
0dMKoIgPsSVdazf2zLuaWR03uXPlbV3opJd+H1//uAQEL11NTj2nhSY6gZ8BU1v32AOkruBJ8UrT
8emucYwjvB/Zhk+L4388WKmnd/vHpYVG1HRVFKjhAmwNrDsAnVcG2IWY5Vx4UHVDPYro7LeJf2+O
pq1q+DJj5nXls8j/jrbO1Qf0DMqj1HHjurTEGn/cGsUxvI8e5PmgT4tfmbX8j0m7c+mBbMxTGIwB
8kbjbcxJN2nEj6N/LXn2uzn0H8vwufgAIG8z5BEDDFjyQl6Ga/55SkragGmdARsRfPo4Xqtuu6kR
0uPMtyA9ar8ni5Jn9K+80AsbzW9XpD8HwlSMieBTzPdNnwqLCNH2dhwRytG0NjD4dD1eNNPVRohL
o+MsXAq6Ytbhok5bWdnIA0AiJbQN4VEQDGdGHZdBaQE2udTK2o2jEbak6Ip+7+TxU+K7V4bQaSn9
14s/Wz8UMAoDkBhCNvfl4/hwd/Nq2o/3Vya1cuEJz4ULNZbOmVWyBpa5v9QCciHSU6jEByV/Ea3v
E9EuwYpZBYOZq5pXshGls2+P6RGTc9tUN3M4gAjEqhbhqCI9qeaIrG8tDJ95fJfgj23BaE4sfetL
/cfQvyfNPW0QIprwaPBaEG9xZ145/Z5hLv5fG7V4HkKFaAh8v7SGbaw8KQIGhbQ6+DhvZ+ZXbwjY
U61q/CalUbJzRohFL1w7jcimKF3B6wLz1mXv0KBogoibhYGVh1TKVIXiFeQTqlsHjXpVBeZ+IirA
cXyp40lYKiWI2XsL0pEmLNNBcPVWciSCgP/29c9FH3GmAAvUao7a0o0m38fVq+w3bt3pZJXjfR1+
C/U+A1Jf98tOWUfy3c/XvbBpnas94lDDWiDmxJOF+45yjcasLu9TazuY/3VrP9d8TFhwt4xu3NJs
KInubH9/fxKUPt5f6fxR/z1xfg/5P9aKuo6bNFXMcRtbPqmju1a4UnC/VEn73ajwxy8XAYAfwEGn
Oz+F67GLPw47LgcEEo26nXupfeDM5k3b/+YMBXTl7w2wwgo7pvWFAteQ2mL+Po6PxX9zEvlfuCIr
6KIyV06HHe0uVh7j8RGa4c/D6NLqcrZ+NmUixm06440jHeW5c03jrs6DayvjpUF6tjI2WT1MmsyW
R+abLG+8mFfmqV1++fn6GHrCOjgKN9cSQhee5FwzUWdTXfYSH6DtN0r80KbrSn78+SVdqgKfyybq
CHYT/suUOIjnxUGxw7yyFfGpxitkznun7kZbibDrilS4C19WpTpZXmzkvoNWOF/ZWS/MlnM1RWwG
UgtOnsKj+SIUT1lz//PTXfrds+IGFBrJCiQeTi6fcmUdZquff1c2L3RiAqr/e1KoA1zFtMjpqGH+
1W6XLXEg7BJP2EEcoBwyvgZ3VbuotIPqO3lvlwnQDjrNbHrGdADDzSIwb5TYlWk/C1dC6MyRp8Lw
UN6LapnuolUx7Ktko5tg3GnUWHam48dOGyyTaGEBKFP5lxy5bNo4pE/Od36ximOvCx1Dd4Twq5a2
rf8VQgr5MONtE7udasuPsWyH8sKadpn1EOOJ8qvSXM3AjMKj9yhMbPk2/qrVx8KrB288DtJLSVKI
A0O71H9VtLbRtodRo7ZW4mMcLVTMB09sQyEC8FI73WFod4Cjes6FjV2xvZa2TG/5TazRiktrg7QO
bsbuJvftsjuQ+KvLTap7nVLDreqWwryoYnlVPSi1a90GirhSR1zGJJjsT9MvQ+kXxi86A+WX1hoW
wielzXKC9nunBznTgXjM0eZpLdWfhtXbSrErsVUrdsavvvKqeJnGm/hmgJsIDt1057Vxh+FPVd1o
+qfIH8tkr8ZeFwvYhwroFg57wp0JUCvX3ssb+bZbxpXHhKgf4mJFxMdh1sydWbZn0S7Z6Js3JV4k
nEbYkCtP5pf1+675MrE1913+XEw7DD2zNh0j2R03NhwonISUmSFUPGA+OiIgwH24odN7nQWeDLA5
xfj3exgs1zJeRqZlIu8CUmWztpR+JeUmoHkO27iF9iUVWEQ48kezEHdq4hi3seHkK2snVbaVewP2
kPJ+Npygvx2qt2TAqmI3hbd9s6zblVBjtWmnslvlbjR7NaDl22ays7tg0bcvc+Cl4RJDhvA1oIf/
BKoCvuEOd/nWeq7MIxC00x1USwij6sv4BtulFrzhBjy5iZUxkgSyBnq/SgfXyNeS5RrqkSZRRfMq
1dWe/RCn7uoA9mrOFoZlFzBWbe5i4oCXrIY7K7RlCeuvqbPlfm2Oi9Z3MOEcKlc4pHQ4W84AralY
6+NqtFZB85QzgpINNM3hjrbRpv70waUmNgYXFtBIuyi+kmIziXa3iWhKd6f8KaHsAtZJePL9/Qk5
ku9N9VhW69k/AUduG2p4phtjPg+zKVnmxS5M3B6UsPlEzkd7JtsevuiY0lVQJt34s2HwB2Bz3Wb2
qHWCSwYgrrS25B+D27pzwsYtq/0ELAsNOCNHu7MM2wKCWJ3+pxDcaQuah0KwqfGylFzo7dhc6+/p
C5Cr3lgPBtNvJf8qcO24ySCVmAlvww6erQ/K3kENbB3Elu1b9/rsjcAUYz7CTmsemtRjuMoYM30V
w9rnW6e29TIr66qyxW5fn27Y4QLhSy99lc1qHpf+Ux0thInX30ib7DtdG+A7DYfKTvJ1UmJOt3yK
yv9mtmjtsgV+peALcy/Itt65NXTqadMkS9Ynf2WG3zqG0kX4NWKN2mASodmQxvtoIRedXTLXImeg
WypcCOJBbd5yevY7r9b2gbzEgADfH7NZVplToWqxKD4eKiDWhc0YGrpj2TgCOhr+GwmMruMvmu7U
g1+QB7PlSGUlXs/zugFd27umlDhNvBvlWywXNVCy2a1iYmF2bAYYnF4fr5Pb4DM24QjtG8VWFVaB
pbYz+gW3UXabOHAV0lss9um6J0MKP9KBM4hqQlbockaPY2vTaooPkHxi/csvJ46G255mT2Q3JIir
5xrzSxaC5iVV3O5xzFiBHMOnaQijxpVi4Ni9EDFyMm39Hft5FhrxGxqYtI1BUPLnnvuv7imjVxeq
NNKlfmEdxb2V7ivJm1snn54MZYVMKf4wtrB4XhgCrUL/oM2iJ+SAxZzkFwC2+ghTVK3tbKUKdv85
wL0fnBqZQrFJ3sMjZFstWVkU8kdnADuWbFRjmcXLqT7OsdPrb6lvt7kNvG9e+bIDZRYN+HBv1HfZ
uIkE3NK/TwRorU1BUN9U1mNPE7+yTe6EHeyAB/xeHP7DRHeM0y5JCDu9ZBxu5PJ9TnelRmfArq49
7c687Z/DL6CH1biqv+bOYZ7jnOYOie6SxCTVqjl5W9payRhXahuwKsopHBzrzhUNxRk0AhjmfmtR
6rRYXkTNi05bQ1PbkoJPcZAvGuDwHTeadqyCer1M6b7rItYLeQQ4tq3rxO6Tb6OKDirVsIhQXtNv
Z1zt1d539FRnD35Px6Xawv/ttBXV/2M2uY3oVhQJvFi9r/RDG31GyVMf77Tg3g/ug3YX+bd+tuzQ
RRm+N3WHongskwOgzSzdjvOm6B/Y7r25WvSiW1ue02mHXthnU+cEUCRTlojG2qlz687WoUoxYGFP
RBI90oAx5r9M+XWWPmT/1TSXvf86+a9S9yvl/zOkpdgVXlT0mym9SXwvM3ah8akiRig3hUxjc/BF
TBKKnetzb7JJ0Gd5WXAsEP+OEe5uTCtFPEAmtmE7u5L5SKViEQjVKmEDNvzvhoaQEf/bjr5K82H2
94lc7sMJD7iEbqskX8/dnaio3OmwnMcCovs66Zcpthj5si1Tp1CHtaqyj3xMBQwAq1rMXXlfMzEg
E0NZ+AAduCat5bW8ZzZ8odlIlbgSx3aJ98W6yWl3soDfmtpyFGtnSvV13X3D2rYRt9pGdEwVayv1
Q2sbmEikAL66jnVX1cBa6HYtggaGLCrABxX0nRXdaOrREG9SifWGTcAQTJxQMgf0+L40hWPYCCuz
RSYwPfjk79KYPajdaYyDIYX8PK5rAVZwzIOQes/Kr3pMCAPSJaUdAHqmq2F8P80YqbHjBr7qBgTe
uYamTBhsiQbRGk6h1B37gbYmTvzIblZl8plCdVdjfVPV5L+qE/qUT+VnTqG8RQItvSmE5a63M7mz
zYBtVqscpd4lPLOVvav5r7wY3L6Tl4bJiJmVbR79Ti4Zqew1PeEogYnePShNtLK6N1hwVr6NKRuo
meTE430Qm+9VVqJYlGyjjN3UjD25Nhdl8pTIhRt1t6JaPUdG/z5ZBsNH2I9lINP/amJDy/rGBuDX
3SoWUycKpFc5VyhAB0+ASu105PG7vYJEMAyEZUk9JAyZbIkdBMkiIXVNR0sNhL3hybsqd6ox3BT8
QbmtHbUKl2DWPCF4LrJq18dekhzm5kER3vLwdkiYvAgp6yyj3sK+KW0qsT421nqUzWMFGhbvGr7j
U8kATutHOXwOeeZ+eNQBjE0+BidB42r6S8gklcPcs5Dz6lCmfaV0Z6h+rZUsQ37cV9lQxaUIibU5
yAKytNO/kB6N3ykTaZWYJmBk4AoWCaigeIyUt7zGpx/vERFnIeEXPjp2Ud1KwtEY37ryq9U2Ybvq
snrdtrdl8FmC5PHj+8IIFrq0nus3QfoeDWMbnhbAfl/q/FKfLyb/yQi3krGvYwrWypMgDzAlB1ut
vyx/Y853MidWMiuqsCuNTdrfCggWysQpGtUW4x7E6vA50wPtDziuj3R+6pI7YIKebJTydYpvVJmD
BFJ0P/voOtaISrWF8dc4H+T4qZdueqjegzC4EW50KWjWUiEyDFm6rL2hxW4GEJdS2mPfp7bCmuf3
X2lwqBGgIgrqe9Jk5r5JOFcXOEhKFNIoqRen1HLs506T3LeF6lU0g6WnEJAvMI3Rru2exvguw5k8
3Uktvd/bcIyY8qdv0bF++XTRC08lFWfpHTpMFuzy+WnWb9TxMRFeC1TIwkcRQWvZpvWzLr1WOgUs
ZV9L0qKuXgdc3nTsrqbK93xM2OVvsQ7trlO/myBcZWGwrnhrcisAkiROJ1qG7r2t2/egF9yiVu0m
xfJLtFYmb0ULM16osRa1YZfRSzRXuVfN1dEyydyRRQcCEq5bJVkW2trKjpbS2SJDMIhgaQIlCa0G
YJ3myMawiFgmE5aOgRh5Nu6q6a7MDCbIWxHSIDJ5ndQvTiv7lDKDB7jfGFpDXFkVRm9H4a/E34Yd
suy3SXyJo602PaUK90ZY2wTxMii/s/gWUvbIGSVunHaEfIzYPGY9H3gfMRSvaTMQ+8htAgS1dA1W
rsn/ilVOjZpkl+pHmZDBw9u6KDYtVA2g40437GX/eVSPES4bxToeEARlR7WDty1BQU2OKWghfdpI
QnGYlG6fCeOqILEqD6EL79uG9OdKxYykc6Ik3lb2XMqLsWjuSoKprmnJnpKMmZOPdqxWY+cZUkdI
DMLDr3bZMEAK/4TZufKhBjbaaNfGa0h3YxRFrtlCCFEET/bfp/GXmNMAJn/K0tqSCC8hR1fCQeHM
omKqRFV40za0fpajU5eFY6rLwYoXQ9s6kjQ6cbrFKguZM5RdAcWL/lwp4aKvRHf2v3SSAClhaqEy
o8onvdrkxVNnhKuZs4hIfqVuiuNw0nq3I8igQ+mHy54jRN8K8GEtJyplL9Pbe9MIoeuoTETZqTjN
zu2wktNqoQOLFYka902LXhKet0m+IW4pyxErzOGSTK4VsrdP0WPYYxhkbZJur01MmmEkXt6346M1
HKxsBdF7qcXBTdrAy5Se8DwE3MA5P1YWHPUSpd9Fs488n+bvRthxjA7IwhtrYcydoDK9kUoWzaUc
OJVFIkxupaovHftoRppDUHVCzikH/nbSmrtNatwIk+xSQQFMqVbJWjfaFyioLqgUEngJgrzGsbqd
ciqwZ59TuSQ4KidIq5yKwuE49vjJsx12nJGNvOKc1d80RbY1eAcY9ntCjFRGHx0RUeE83o1ZuExr
8KixtOlVAwbjvJmJcAvtJqylG1XLlwLNrmLbbZJc5bjDObfe9kQhKKnoMK6cORzdCr7pqONMnBEc
UU9Qa445cuyq/UZgtY1PrYyKSBJBdBV/lUaS0wrNTWf+H87Oo7ltpUvDvwhVyGFLBIJRorK0QUmy
hJwzfv089MzCw7HMqW/h0r0ul0g0uk+f8AYyn1o/nP0tczPyrYV16iXbHEy7pdsWFibVJtAikpFE
AkBaZ8hMFltVKtypE7ZjHDxNY/RijKPT4nGppj3WP9lK40aXSmPVl/ImhCugzkQjALtIKWR4J7eI
uqXVcFMqFQjcjm9X2UtP/BiDlaJMCM2JT5ZQv4wkB3ih0Y9ZVl1OMHppFdJULIQlaXQRH/GNM6u/
f4rKhvHGrkqFVVQjQyE8Z/yNMnRs3FeZCFVn66B76sp4m2XDq2Jtp3mTSc+CoLiasLXwapYzZ9YV
IstjG6RbqzfsMfpMaGd0uYljF7btmeWXKEYYN4ZCWbigeauarpwqlJ+FbaUoRYSiP1BP5yHgK0v3
phjJ8LE+zoQaZWz9XhucSEabSpP9BbfYMEJVaPYCrIFq9oqWf5khSfFirM9hQBPpgpUpE94gnZ77
Xn8OW4TVUbgO7rVaso2sO+RqdIsRo2PqL0WN0fw5FNY+inrrvqVjhNHrQ47WIfz6gxLe8LZW4UIA
YTXahjpeCb2A+kmqjg3UUVF8K5FTwXG3pCg+D7h+GTEz9AlNQfhNpRx7A11YQcwQFhh53AZO+zDu
G5m8Tjb9ISBmzKlb8Naq5bEoyc3axdPG+8yU3bD87IrlnlzsXkTcs50sewLSqgsso4ebHqBuQ1yJ
g+QV0yawemQwJlsbN7kB5sPYD8FACLRsWX6trdTtrcG2DOxv4e1GwbQyp28jAglJ90oYws9WVvYD
vbQIz0ULJ61OFrY1RJulOTu6xR6OzK5e6A8J2UEsWjfBuNiSdUjyvRRoO7Gkeu6+aqqvQOicQc/s
paOgmVSu/NiRDAUG5quKBFgh2l067KuzIgaNRis4NfRUMZb1MyVzglRxynq00fPy405e9Zp2Y0RP
kTWvNEk4tItqV9WxBtOreEZxDJFrpnFrkYvGT5p6WrJXpp3jfFdW+irSMnmfVKmTSNp2HNX7eVCO
AUVvWma3KHjD4epW6Tm7X6S3Jkh/J/9dGh6UVN7o+vCCHy7GUswthTHEcprLoSJPq27rxAIMFIP5
PQcNjmxfeYkqeJo2nAbw1nwy7VKoazn5rREcyogKLnGlbt7LuK6LUmZrtbhVsehYlZTkolB4Eyw6
dT/opqtXXBITjtqL4UgjhX6KOsWkE/vHG60p9y1dWYP+zHIjJvNmoN5RLAEcXm2LnXbKaCVYGdlj
0eKzXpV7UQ7ovUhbU6mPoqojw7wIZEnGsWGJxvDLouyS0tTG0tmuolNoIuK6bCY6JAqZW1Rkhzag
p0gfQki3BiNOsehREqFoCJg0FG9j9VhwE8wzdYKsuWn5keBEOVY7UdpnxMMlO9t1UqCDejN2E/NG
FQRkHt1V0bOC0krSmbaIRxdw6lVuvCvlsRvozOrvrdS4JlmgkJGxaAvAWbRmhH07bcpWcHpT2eh9
sTIUdWW03xOVF4kpOF4UlkZcSZdy3Vf7DGGDSniVZbCXZ9u+dLC16shU0pZoiOK9tCb+2UoOx0+I
vUX9siJ8qIV9lkGR0mj7y/Btq8W2VORjUM3ptXItlvSoT2oQE4OpWIfPFMHbHjrl1B+ioFqHOvUz
CX0vpR6DRFuOs++JRpdqPMU5F3d7J1WdPardPf3yrLmpdTr34Zdp0H3GYh4DpW2sFX40fMkSHZgo
d43sW1jWiQWNpco3SllvI9HwkbO50Y19P5LTYL/KoT/TRE2usmLTFTke0NghjjB6x+WwTG5hvRUS
3QqRfnalI9JEPzEOH3vMObXirUoiX4eBMyQBLNPZ0cbnkjBnTfGzkL8ESUXUvR1M1c+ThFFDTB72
q0FVZiAODy+C7sp0W4X0kJKuyclzK+008CPamyYe5Jgim01m1aWbRPpKbYfjsnxjV263quUEePlM
lepIhOgy8Qaae1YU7sWRi7gYid4CpEksN9VqW0g0pYbRrQlzcZ5tIhK0DHP0vKUBoTPHGyYnlxTS
F42fqMXV4j6H+VoOppe1z/2CTeT0lnco3AY4SaNkUNxgNYxX9b1lgrYDoSHS3ay7ZG8OIuwXEnoR
Awtx2GDvDWyBmpty3upSe5DYMwFSiaooblJMLBP1V7AEvmWuza6hqc03NACZTvQ+rYTELsbyksZA
3dE80HatHmzraN52tCtjU/Y6NdslNdMfqLx5qnnV1NMhZytHrVuWky0Ykq/h9qdQ+U0Q1lWzWY34
TE6A99iF/pSrfq8/am3uNEvodAKBoOqcaVSPYs3sRH0XFoKO0DuYwKxJhb1WPA+Txv0Ihreg79Yq
9SpS5Ee5ze718NOk+TpYsVcCuRDO9CEQWmZYOFpBwmd+N8Zb174k0bl+yV4LJXaLEh0JTVtFfE7X
Gnd5njhiO260btymrXnISfVFxMHoJexq1PzSYqSESg6VCNwnmNadZRwy5C5kYSP05rYMFKdmFgZU
xjEmdGypX7GGZ6ZAKzwPh8NSINwQRuuu617FeaJxnT5GouUqFkWGWumu1jVvnaFwOfeVI9GxyJPp
qRgiirxzLWgMsZ+rC6UlAlG5DONOxIhIxnUteRiWcI//eLge8zdwletRbr1Zw9oxdUMhjVaSEHkZ
tVglwYfWt+UM6baSt0m5s7i6OulUDPuyeB2mV7V9HxvEM8IXaUELkLaLDqUqyGVPsIrXRGJZpJVG
55b2RqIXbhS4QOsLBnrpcdIkuzLfK/E1ZoDbqJmTdhmUvpoe6qcwb2KGDjJvzxx3wbS1gG2pfivH
lCyqbQzVV5+NbsnhQgqwV++sdDfQ7VvgKT+k6tNAT1yyXtTBwnAWeYOoeC/DyTZ1iZ5k5M8ZMytx
kp7xYXaHurmPRfFhQlhKjoVbrb2VyD4LPXbjDgrCdBSkca+V3brQT8Gyl3LTC1L5VzTus+GQM/qq
6/5giWZrj3KpO6rW3IYYxTIRfTQWjaRx+c7zyFi10lM1Bb/SoufgDbI9NLMTcC1YNCDggk95eaxo
ZVupvCVPYxlqr6UwMlKs5rL7bEj9UO+OZURnmnzTwbuU3jkhOniIhAzm4q1OxI2U1hU6oBBaw9yh
YSLWZhwoJhhaQ99bHb2wKX1ZPi2MDq3KM8nTB0usV2OfAgiaHrUw3SdD8W5Cg5/S3osseTPz8/z/
OHJ6SrBsan52EWB/fooCFT5hpMebc6U3u4p30sWFZg99Z+tB+bSANM6M8CNKtI0wkAES0nox9awQ
jgqdfpSKmHfE71NlOAFiA4qMJkNF91+n900TBIERJw1RcdkhNwb8OJ+9SWnuUfnye4VeIqNEihZP
rua7qd0yUN+gEnCeRlrmzDRm2gdRDwyuQWApfwOCpk/fsfkSzh8Fo9C2lbxOq8Aqg9ek+lLD91I6
1ShmW4M7s5bNeLAYBqld4Ciwd0zBM/jn1fKlMGSzlhlZasPTiFcCXx2rg1XBf89NT88H895Drhm2
Ii1OQeaJbwOjurzY592vIXuP+9pXsBrsIFMx9TXpsQ0Uy7FxUrJjEb2HXBV4hawi/bPRZpLwnnFT
fi+FgSOMZKlTED8MBvO4qhD8fImOkbHpqw3d65KpzdhtWjhH4XjTCCStovksxEi5hpul8hPZWPcC
jYewc4racHXmj1LyOaKUZ033E1t1Qg8gVZ9n9aRm/Y0pDz78FSfLUSCIOeAKw404eZK5yVbnrNNI
eldKE3klVOpqYaQrhYrXLxuRTEDItsO4G0bRE6dmi6nlmtAo9Gf/5OFbJ/aVbeUv0kNI0cL1lWg4
v85x/0ANoVKVx59mivlRon4qw7leVAvYb6K1W5bCLwaT8CnivLScEFiVbKtJ3AmfRSL2vuzSE36d
+7FN96a++FHMPh4Gvxt3QkNtqsWHXFc2Uo+hDjEymajil3rdq9p6QXMVx19V+SUwvlIe05lU7qOV
PqAbhQwgJGWfpvsOMMTYU2veAKPQ9ZPWH2vyADmcbgQmNAKTv3T5TNpna37Ogi9udNB1R3Xw+wh+
8Y3GBM8KNnq6LxByBaTZSBRP0i2gAalhflffmsKtCabMEjdCt53GU9ocwuqoZgcpOsTSQZw/eU2O
2Ny3feyUVujNcXIXlW9FOO8XMUE9AkaANYO8r0R8Hz/1+aVWshXYw9tSo1NS527GtJKuHx1A/a5u
DLhc97G5qaKtWDP1pdL1RhN/muhebxDGYEpZp3fVJKzOU4IF0hca1STNDyOtnF7Zsm8DC4eE8E5N
7iqa1lb9WBn6qe/lu1DKb0LVF0e/4p90g8Iq6k6Qf6O6TwG578XPdC4/2uIlEU4LUxnLSPcTIrp5
rK4jwokF8UuoDpl5fqtYLitHAbl+YBP9Y5r+qrD6XEI6mrsxpa5rmo1kCJxgIAJ1PmwjCSDLYmyX
8HS+HfVcYoxdwChKrPe+7G8mtSFPbt+m5tOqXypD8/CT9EKLyVn9pJv3hVUwzvtoo/y0hJbfnhOs
rHCqpdu1eYRzr7mVKKJU9askEmKe3G0NkZw4t7ateDSt45BAbRvJSUQEnKMKPRHlQSw62yg0bwxq
P0yeLQw7wsRXq3ejBaOlKduFelmMZYBVCJUgpAIWMH2ME7+k3yze1+dKE1iJlwUAcRiAhDYxzqC7
RF0pZBup9utyl4uzg4/BPNJSJwW2m7qiRbUreIApudWCLzlR39LsrqWuk29ElL+eyEsG2VPFDwVg
g0gFD0VPl5e9XAUMTbirn7mGk8fFAunDHRMmd9q4atrP2ujtKvNly8/md8lwhO9I9XLhpkv97oRM
pmySf9vLtwTEBa/S1tZvuDsE+oYZCAU7qTxsp/hH8o3JCmMuDkyJPbjAieXmepzXJhu3tcGZhsYB
hClxLUMAe4Rc4iSMO76XgD6qK4x+qilrtUgI1chrrHrV1T9qRV6FnR3cD7RYKuspR2egwo7eJZ9a
qn1b8p8il1Ei7eEciuWOISgZLNlmipOlTvvuWUi9JTtP22lhtm/te5Du5GwLnFlL9/TVeoZ7crCb
n3BhP5rKqQcRhZ5CaThRvOvHxwz9+dTNoGgldiXdCeLt1JLGoSJ9CsttX1Fj0Cm1pRSaAkpk8fMg
bIz0g6ubj66dFgOn7VT9Cs96X/RNQDbZQYTB7KOJXqz4QkGQ6qduPGlU24Mr9X5f8rzy40QlQF4u
kglYHsE1Lf2u2pNYBGAkUhsUcnwzvZXDenk0K1c1HjLNjql4v1ukMK8pQUg/gd3Of/8HMFSNwrbp
R8Bu83Z4SHcMUIBOZDv9Prozd+IHhbt+tK5w4n76rAtIaEImRZbCZ5kthcBOKK5Af3+EI565DH88
hBjHYqnN/OJxGx/N7XALWmb4qJ7nW/bV+3Aiga/FlfTr3zi+H9fsAiNaTEYsM8ul42MnmwUv0nzb
riOHIdsq2pkoKF7hqP3EX/mtMPHHc4V5rUwdo4xdKWAPplKPEDslnQk0Tjtd2PtST58wk73c+jKD
6b6eaUHSNolAuqQ0kMCycojUa8juMwDyL7j+3+DiP74O8lNalpyfe16Xbue93DCbsc9/GIo4R3F1
ukbS+mGjXIqxDumom2nJ+xTzY6SuW+MaJ+SnV/d7pf94BHPRyRrzHGm8gwhcotnQk9+dpVzYkc5Z
YiG74uLx01pdgkiVxkwDGRGQAeMbA0lfxTzGQbKqq2suET/Ri3+fhj+eJRbDThhiYdwZwc0E1Kkv
pbWACAJOiCtTRutnAG0ocX1MeNDQKKXhTe1buyNIwQlMSKndWWcxYjm+UUPhvg5omjYVzbVqr+ZX
kMK/t+rf9sxFfKE6WsQoBKSb8A2lDp1T5mJyAAUfk1m0n4nTB5Qzo/520O5H8DJoEVP6MdCe45VZ
gbtLGHSqd5LlilLn/PsE//itLiIRb6ak5WTB0fut7L09E7NBwntk79gjL/atYD+HdreOtta1j/wB
+v1bZ+GPt1VjR962Ilw0JrMkAR562PDBJ8dYARLdZPuzMisndn2mI7Uv3TdFlnUyb0AFeal3zdrz
x/1/EbrGsimNZuFbPA0OCKz1AgkgXN1iUWCXXmVfCVw/aGX+t5L2Hw9rjKmkCpY+7XZA7lbV5k22
bxggrSLva1h9PqvomXCTOdsjra8Py/llXFnl8676y267lIE1GjWtx7iZdypjwTzLfUxUrqDNf9oz
l6Kv2NjLxdJHZ/FLxt2r8Sx2/4qZ4rEDV5scZYdR06rfGZv0eXjNr0lu/vRE5+30x0pGFgVyOMxQ
GF0Qv05LvM3tTx03zGNn+9d250+kKvEiXEmxLBjabCB1osIoVJI1NyrAlMJpJsBG5UAxpZYbLRX2
9Zz4fWh+aqBlVSPdZcGeYVlluI3sGzRM2186VXGM0Z/MHKOV9H3GbSSChcjH6RhaZFLigIjf20I2
ZRXjbdjIbl3H6OSV1C3SlZzgB6aseIG0N+SECfcIoqMqXnVmpqMCrH0O01e5lz/iSmt+D6OuhJNz
2Pjbtju/vD9e0pxquZ7VbLvBgetvDz4V2i5x2nV8QhVhK98ENwisO8mhbu1yJ3jWvryyP34iOYoX
kUwp1L6Q1BitVAhJqDEe2kO8rREamXzQhM7X4OdrdWVyvvXnDlfaeXcWmaBoWWdrsNX/4bm7SMAG
HSketOCn3WwOtmJ0kd0tzJP+vby/tQX/trwXQUuDzycpGidPM2ZaIHdAqkX1oQdCUCd0HVR6xsnt
krwybi0w4C4+ouiDGSXXB124M/ilZ6QyPQd0O9X2w9SPZrLNagtwC4M0ne6yoGMQFbsDVD+Jppx+
KxifCoJg+uCUbN6ifNQg1zc9E7HuQwUWEzGQysqXLgaltLfEjzg5xSb14K2wnPqBOyW6iY1nnG6B
p3zV+XhjBTtFPdaM/GVJX2kxvM/gLaCLKyX9nW7U28owV2nM4CXzpTn6lWbv2IshDb/OFcZh8xXd
059I1+IFAUmHUd8lPRKiNVgSuhsAWzMnyUU3br/UWXDnaD1Gj8WSryuKK1WYHCuMrqREfw9l4qUo
LnPkUhihhO2m+hAG/ii7/94fv6/Q/7s/xEudWrkM1UjIMRrUVsD1uNemFS/WeW1gdP/692coP335
iziszoHRjg003jB4FgFGgD0vC9yf5WVVtLpn9ZPf9o2nmkzw5tEbqsQDboiM2SZKN1bli91ay2ZX
lMGDoeCblfVNoqnPyljdWSI91Uw/mQW5tPBl4lUrtbmtG8KLRfOSenVvMOoIuqsC4+cg+LcFu4j2
jH3GYkklKOQI07zUeJgFm2BjuJ8mV1iytTbX4sIP+YZoXYThoW3LtIn4pKezBfAHrftT5Hy+hnbq
sZRXos9Pj3N+Z3+E3wajtzTP2VggAozlF0RrX2+mK0XrD8WlaF1E2Lgd+6aWzkfGrd8rxFxq7G3i
deGPnuqp++QUuMn637vspwe5CKOkxIjrVHzUyOmsaIN3SrmSxiv8sx/PyUUcFfFczMUe1ybah7ZK
JnF2hypW7/8fzZafHuEiwLSCXLTZBP88XZH7vX1IpJfTqlt9vp5dha+RS3/gs4qX+o2pHrbC0PIo
JQpE5hoFIo78ZPMHbityLs8NN17qXafx/7QNLlUd9bEtg/G8eE9PGlv5Bj2au89nTjhyPtcIxn9P
WrA+/d8bOe9Ny1KDnMWbGy9DhtgAe1Y/juWjITZebV6rf37aCZf6jWoioNiaKdMODZSz0CAFAFLb
NnPtK3f2D4KUonlx8JMh1MXYZCtXTm+/vDEtP+Dcuqmdxb5nxu1Eh6valz+EZvPi+OdNbFhiSYqM
Q57DYNHOnHI9rT7BQTqyk3rXpIHP0fEvUdO8CASyFjbCKMsMTZTet+LF7+ub6cxMAtfxH51/8+L8
p7I4R6ZUTDvQ2np9RoWsZP2K2MBPe+vi8PdiEikCWKDdWFdeqr6k2mlWW8fIQ18EhRBMwbUc46d1
uggBSaaO+pSiHKJBcs6yR3quEEAiO+d4PtebQJmQGH+GenRV5+X8DH95M5eSiEykhn5uJc7mbIt2
TE07UMS/31+1gD4fwL99wHlR/7hhdLUsQ5N5/+6JrJFmO43dz3FiToR/27kaQ17rUYA+VAANSq9K
h/wQSy/FEfUgDBrpXPvFqZ/OiR3oT1Ldu//eaz+cmktFRNkSgxK0BAJY+o5Z46w4//69PwVK4+Lk
V3OiMeniZQBS94TV4hUPEXp36qZBgUyzp3XhXtNW+WGnGRcnH3WsWkY6lWeQX3WzBu9zuzB2FGCG
/fthfnoDl0deT82QGed5kV4WJrPKfKYs3f37l//0Bi5Ou6LNtRK2yIQlmRQDgladEvzxv3+3fP4l
f9uxF8c91OAt9ub/iN8U+8qpd61fOcFaddt1+Yga8Wb0lq10gnWCdHV+c60t+dPVbFwcf1PHUxtF
swkp4rcPxVf8zCvtO5qgdkvwByhgA/zYBXfXPvB3/P3Lo16KnavdqFmpNU47sYW+Jc1OAtx1CvdJ
CMIt/soM/JNFKHz0z7uMaqfoXfDpugI0ARpveL9k5XFK3yyITFoLtT1B0TtuKfd0r2hfJ4b20Shs
F7lhNHlQBZSym/wWwL6bzhkIDsgdkuGa+I5K53pRxddjPBvcFsDfj2nX20pR4sIGIiKVbbThdj0g
/2ywNvEwrkq+UB/tIwVMgQ7gcAF4abwvPfLl4q0AtGNOcRhg7hyCYIwQ7pnhsQ9C5Hdn9c0B/HS7
z8J5IwbFpgfhsAgQEh4tcIu59asssX0T9wXNGSV5DoKHeWhX/UL1oR8DNUaV7uPfu+2HnaxfbLYo
CcU4pbjbVcFDB8NIuHKVyD9tY/1iMxl6AdSmD1Gjaj4VYJ1Zc1pk8NpGftfn9Gqzequ2sTPMIbRb
YxWqjCRnYFhtGD8oFoT7cyLN+honI3trdSYlau51ZbdrxGhtzrGbKcWNmn+m0NLasfMKQ3fPTgqF
5rftPjXfxDPAb/qFEdmQA3GG4NXocGnbvSTuYaQY5b7OvzGesivliGtfDV2XAYwMFsiC+Fq3waYH
ldEZn52IDKCQ+hmveepLv7VCoEU5fO1vSbfsThdWJkyAoMEkzxAdNXuXw7eJ/F/BY2KcQIvFZ2zO
eOz0aZNp4HFvy1zbqJGnLqYf1ceo3BST+jqkip8oOFH0OZRkPHaPJnYUkgSUWSrbh0IdHIQPvQEi
UFC8Goq7VDt5eDY02SlBhRnVzpqDVT8bXozxRL+f6mgjnHGl0OHSeaMUW0vNgEEgK5EtXiI8lJZw
m/cYfDMTjvA5HCUY5EgcTOCFdMVR3UpD7MAL4fZII4j/MXR7823SwXY2UMzPVIt68jJzdgrsDGcl
8bNWAERZ36dQS4JZ8/OKwW6l2BUeYj1cI6V5H9KDnB6Y40CDDRLEKT6UXHInuH+q+W1Fnyrq4NUZ
kEu9XcB8tsB8Z0BUAhG6T73ujMoxNeOrUrBKMSdXTNRVMYgbaJxOUChuZhSuROdogKNe9Nzueg7m
AyBQiGzrMHljGdwli4wiKQZxGd6x0D6GVniy6sVWp9K3xJsaJY8wcSZyuEm4j+bMERfJy7rHUL3r
GP02MyhY9buo5s0iAnnVB7tEw1lJCi/v4RYC35zAUC+p5iat/tAbwGkEXoz4KgTxNoA2c+blNhp0
0Ow7KQ+tdAqaX6M4r8UWRQ5DvJI3aj/G14vkB402SaKGR9wRErEkfC7LZ1B9RQhWRpGwHgcF4D6G
XWa+quiZGQBwKTTd2TqbHEnbAtuuXNx2UWDLKe9R6VZFINEMRpdAZjtYJ6GugDnRH1jeJOW2Qbmk
lsv1kuNHDzPRbI9ds01G1RuRkcwbGn4DOBYZephh6yG2eepuqbHiIrFIKx99pq0QorFqoa6s47fY
UZ4Vhj33va22bAK6hsYEl0ADDRF7WT542D8FluxEEbCP/hWtWV8VA7eaHzXQGUP+XsofATjUEIDW
wK67k6Z7ldo8qm9HkCPpCLJfMHGZAQ1fal7aFjdLpe3DGBdt0IR4dyOXadlDYayGCuAIplyNJNg6
bLh5RMmhTY7F/FK2Jh4vwSbDh0eNW4KY5kWjfhMBsRVx7BlT5X6GWGe+SBJjhglNpVLxdODaImjS
LH4qAVuXDeZkXlJDhq78HpYgAtCOYb1ZC/QG+vVjZTqW3qCt0ezLtMLGc1QOJnjFHhi9Ot8M+cdc
hPBI/Lz+nMr93DxFomnXsuKV5rHv0XIKXQCjcGSkZ1EgvPLw7SzQkdWf1Fhw0pwHF+NvoRvWZRU/
4D6JiWt7l/RgN4RHRWvv5gEDwMRw1NGEc02fOr5NxOPYgtoRFn9ALmGMh00iTMjElHaTgnOxNnl5
azW1O5jRdkI9TD2qE6wfeKamJKzPxA19FlZS8xDnCj+KdRpxcyZgIddK1zslYqdS0Hqa/laJ9xUM
oZ7ZDTI7ouhnfe5GBmxZXbUXvaF5TdQqgU/r390QeHmbohPCEWbbTmp9Z2kMCjG4CcFxiXnpDVoM
M/VNk1JHb74DJCaF0jpm8q+6QiumAvWEPWw0rcrIWiUZEdnoNwuNXWhvtlSfztC5oX3tsvzYiF/G
fJdyNASobYJwsJLuUEkQoiY3V190cXTq4b01b4reFyv9mBfDZpArtxQnRAWQro594rE1IdIiwus2
fKPmHaQaY99PcQQNPX4PTb3r0YAo0g+9OMApAjat2GJ625WfQn0YK4RpCStL6WoMXcUgexCJb2n0
DOHclQV80eFx5dGDFb6L7VYPyWAkftmDFAKgGkq/GVsP7pmrp98GCCIdkSOzfBranQaCpzL11yUF
hhhjvp6/RVHj8el+3zzk+jnsGexeQIepsqmELeZc6NPMjkkWlSbfXXuHWY47JsOqqzxNPBUV94kM
k+JrUOhZQqutOVJjAaexs2wRxQwZXdmexdAf0mxtFl9G4TcDnFgFNmP2IQsYfnIlKEjpLTleVzFQ
pYye/rCT271hFWgIQOvU4VQF/cMiYkIHRhXmSQLZIxtBBmnW/WDsWqDUEK+qGH6dr1STpzf6oQdr
bbQvQpYy9AdsVwDSLJDnmZBi0OP9EoZfiQonrX9KpooE71nqgKZqlZ+3PM4XOvWIZXW31XkALv/K
p9OETIga09mCvTbm/iDdT+EuDXMw/lsrp+SNC78DFWJM0qaa7wf1XaxfZvgPS/Rh6SpKDbTyc91X
0XKnxFgJZemGPfBc4zbAYhL4bH5qQCApCLqY4L/EudjFEroAMiyNoXsEzglk2SjdMo2+MknZNO19
Hr6o6Ad2AXQ+opzUPc9Fji5QuM7K5VNTQ6b8xpcpWStB68i4gtXYBiDHS8GRZQD26ltCpVZkgJTz
aDeHzWcOD2/Oc4QZoDIy3PkIxx6FD2VGrA6IQjahVw+3tdRY0w4CQtFkt82gbzTrlKi7QJE+aag7
cZvu9MJTYqYxH414lOtnUXo1+uguSnJYwsW+1D9L4JuZVa+b8LXmGyj1k5UiCBkUB6sLoUbS3h8e
++pBQ09nLgx3XHQ3TM8bttpNEuBj+TA0H/KwNYH5LjJMXkQVxSQF6H4sQStP/WNcfug6VN8uOzbL
QyO8FuXiMBlbMZN0lgGk2AEphNUk4VLazXZmQXW1Hrg4fRF0qD4Tm3V9O6Mrsur0gUtO8hKMJGM5
XgfilxoBwUkSxg9QuGdwG7r1UKfNB3QVb4TApBMY8spkjRYa+qAg8+XbmnNPzsxVDupaB12Hb4Ut
qaTP6EZhpxkUL6X2Jk/TIUZuSAmjhyymR9MOtIcGIIfBPqxOAQR3XcOsr1M2LVi88iBL2gE4FFf2
+bcVnNjupZE0d0oANqSvi0miEkgfRtv6YwPeOqm3AZwxbYA6mKYQYZ/nUvCkERkBDVBEwSgiHtAo
iqAqCLtQw3sr+rxSpfxuPv6tUrzor5Zd1KdVNNDKZ8tG8uLF6UOjBPezmqxbsHyxlLNkgpcZN3W1
7Nv600jfQ6KAnOlYTyNxMDxEYPAaU3KMRnBCaARZYeF9Db73tMATGpcjlxuIxlehR8VJi+0J3Ssh
X1ti4UIMrfBjU3QmgBai3SDkc6S+Gl62CaMpNu6tYdf1zcaI6AWgRWJZ72KANEw9fGfFCGxuo0vP
TfI6UQKVy0aLNyPKVHGHXzfXCyd7jp8CBEKssrjV4KQm9ZNWof4nLqu4hGXFpVoLycbsjUOSQtI8
z04dCUIHrPkgeJUl5FKM/+LszJYbV7Is+ytl9x1ZmB0oq6wHEZxJiaTG0AtMI+bJAcf09b0Ynd2d
Gd1xb1u9hFmEQpQIAu7Hz9l7bRQ646INPT4ATL65BDoz3aZMM1mPBr8OJPJccONgJGZ6CrqzqrDT
+RXcITd8DKOrgBcMUuYESjskOkNUr8AYFq410zhMfQTQu8Jw9D2Nn7l1cHnWtOk+knsHO4WjVRvL
jNjNPbwh4iYZjyR889vBN6kuaUcYXh6thvw9Sl4qNP1aeCh513qD3BQRqd0wlMmfU/fVVpfB/7KQ
qEaGClJHrlMeGlpoWk2ZjXcyyYa95a01F9qWpR+S/DZnQQyLjn1qCLAjB3V/6fD9pYiCPdxAkbnW
4FNcRIt1FUMF9DHymsW9xQfp5oRIp5gUsAxO9kkfHjGliH7XenjUiWYc/Vd9pNJL3rveD+wZ03l6
9kzq6Y+87+FlPOn6OY7eLfsoh+ewyVZ5DjSJdU6x09gJ5pwLiaJQSAackRviX4IY7kmK57JIOpYy
oeEqBQnf+8Sy41APBPGBWhotWYLW7bDzTWPlueEl0cxlQsXXHj1WM98S+Dj1Q1egA+r9vYk3tuvn
N3xZHKhFIOqnqn313Yvm3xsopqVXg4ayn/O6fLXtHLvgj5zcL3c8o5jmTmYJLDk5c6O1UY+h/MHG
ygdN8eqe3oX4Liw00yEa/kSL7suywT2jzspyT4kOUcY3gsTsF6FxwXB1I6mWfREuOvvRYp6uz/xv
PTuE1j2GhTa/dOAvaMtNWkenp9gPthZohnXMwFzMdVDUT1Z9X8ckh7MKXcMXN9ybTXos6UaV90Kt
VHzWtGezPDjDbTvfS8bz+Z0s76NxZwCr9Z/dbO+h3GjeIlx+nucHlbGpk0NqoHwfLyrCEOKdQzRs
vXZR3aZp7yJwUVFfXYQdPZZE80ArM9GpQ0hwgpK3VAP1sEDhPYXkvVJlF9mar0z1OQFZhMepYfZe
GB9hN+E/7ScOBpQR/q1V7+x4LUseJOgHcuHKBrgcQXfRosiC2HUWXvtsZC0zQ3PpoxRw6nTd9+2j
p7V7Q7lMnl3wfN+cn/O4vZGYj+PG6JD6Aedw6JMLUH1euMMihcUupmpTgUlzxPZpSbWUIrCIOAav
mqJb9ugvkDFkEbVy2m9c5W9rmQGr2vUgGggy1OxlNeZB4QeuSDgZ6Nf02oWG3MGXy1Ah16aer2ln
obHIuhPaY2Q4t4WPnSfBXb/qRqi0tMo6VhBv62W7vsCU5OLOmWNsFDdh/NaWULqAv6UUe+peufWq
HzLO+CNOHcTLOI3yu6R/zK/Cx2RrxksDrKBpANHAZ0F64aWejZuR+ylTFD602Dh6Q3CEZlmSZsMF
risXTy8DsTp+BA4VQBXYkq1zSvMPOW8Twv3CFtnGU1OaB8/rQaxYuzF60DrCRUWzCuFRFGD4SJLX
uUy2PFdhcrQI/uycWzXlS0Jcl9PAxNLNl8kQE1jmbW092hbGxqdjMbdQClI83+F6cH5orrxJjD5I
ho907B4SdILW1iqee3GfwGFs/fK56+xNXkXbOOwPJgfwP98sfyMs0t1fNAKVcMGCeDxj1bLccnss
+4fmEu7mQ7mtCa8P1/A5znhQFsYOU8mlevB3xlLeqkN7KoJi9Vcj8d+1k91fxgmD0buDTYdo76nu
0Y3wlhQmxkrsszOjVyNcl1258Apo7t5XEwJ/kDh5EeYNSNmHRpx8q7pUKWB/P7r1w+8/vzq/mQv8
muwjZ7/BS+eSwQXaJDXxo/qcQaO/HGn+7vV/mTvYmdf3TS6YnuJL6Wb9EWppPLGw8qby+d7Cdq7s
rU2vgDFkC5h8lqzp0Wsy/UWt9LspjvvLcILY1coNDT5+ywCMI9ONTltv9CRO3jIIsSNL2w3oiYOT
c1Ym9XSj5BK/P+1CTi36X4gvftf/da5U/X8avOnuFOlhPU57xwTvV3KabR66RMEpYYeZL0P9EsFx
s0JogV23kcRot2WzzEFWDOyJ2oB5WabQv3IOgVW6cKknVfc948z+8xvhN53vX2N32jA1xq7DC2sl
QOqaG+g7f/EA/mZe+2v4TZOlPW3cEDY8h+ekQ4TJyl2XJ82j+qCjmYl59997D788YWSKlKZPX2Bv
y6c8joOWw/9/75V/mc+BBKA+ZC/bO/Gat8Nx2/uLq/O76/7LAyIiI7GtQgyQHY5F/1Cwkfz5r/yb
kaLzy33vslwMDAGGfTaz69AOqcKYQB7SbEs9+PMfYfxmXO38Mi7RbSl8Lsyw1znTpiBYXf3a1N7Z
KU0TsEkp9BdXMj3H/Gbriz//qb9ZUpxfJinlbOhiur4xF92tCQhN0VyNAcj8+cv/5rr9mubCgS0u
ZqSPHNn0m7DexzOTPuI6yaL4i5/wG1G5/muaSxp2yLsdi3eQRVBYdNirxg79AtiL6N5I/BVhtqui
sNfKHU4GIwtP5mt1TTJPrADwXKBqWDWptQW8cpNp5hfatE0HCZGR5cpjEDc5b8LUN+Wk/uKT/nlx
/x8Hzl9TYJqYHChlc1VijPJqtA6trJZ+N2zBMG2Jf6YbUC5L+z6Zkg8n9gCs3DvKfvJLQQhSvgf2
V5BAPlrIzBRkwlUGQ7oxv6OU+UF2H8f+aqI1YZCK5l0rioTpC9y4qKUU7yDjhPpKWnLl5u9ies0c
moUDOMgpe7LNcE302SKC481eimnowR3yZZrDLZnHd8qk58x5lNrnf+/muN40/7SKTxmGZLxJw97I
CXLlyNejQZnMUx5//fwB//4x/kf0VZ3+5yVt/+s/+ftHVU8yieLul7/+1zH5kFVbfXf/ef22//3f
/vWb/uv2rU/K7+rX//Mv38Ir/+MnB2/d27/8ZVl2STed1ZecLl+tyrufL8/veP2f/79f/Levn6/y
MNVff//jo1Jld321iB30j398afv59z8Mm0f13//59f/xxdu3gu87vHV98vZ/fcPXW9v9/Q/T+5tp
m8LRDVd4NsDkP/5t+Pr5Bf1vvit003eE4ViWqbOAlpXs4r//4Xh/0z0Ovb4wEYHols/y1Fbq55ec
v/EaDMYcYduu6fGl//V7/ctn838+q38rVXGqkrJr//6HZV3fyT+pE7CA26bjC8eiD+ha/Cq/3Bh6
lnYT0083YIKKm1jVe1zxuAbMfFxqVhftdSeL9prOqKSod7N/noA1xd4MKXZtyGkRdluptuFUX7ow
BBIKDLIEz1C2VEYuR2uvak1IqjQUqeQp0hh1RLPiiVEap4e8ASnka+5Ojx+KujjleW48Fa6JHWrC
OZW9zG1JnsoVvpUpzAyJOiCRxgTnLkKlt/tJWc95AmEjh+fY1rj2kYg0k+Ov87I8xTzPU251e0Tq
R5Fp9wbNrtykJ9FLjxFx5hjHSR8OPROjwEYg7tKBUnp8LDFCeG5DY6ayV760XoSrMbyYTJuNQi07
psStVQZF5b+XSfU2F29zan1GdreyESFYssbAkazwhj26st7aV+KhGTOEHjDKIl0+s3Pii2feEuZf
hfFjzC2Mr1cSXR47MLLZp9s8fIvieu/W7zEpBOT43g5mfq407caK522HZrytn4WIVyZTbS1CZSe8
VWMDMpOcw4xpfe3UWrN2rGxazQmJdUPB4mcAr5aRA7VFC+yK0WsRrokp1RpBY2pChSYzQJ+tu04d
l0Wpf2+jVZ7B5nXlSk9AeTd9Ryet4OzVPUHLoamTiOp0vciSlpnLGLiDh9BhEFZhvSoRIfWliU5j
BkwGcNBy33s93jQi36TY5nr7eB1aDSLiTDyK51zztw7ovS4ZN70FYc42t1JY556OnsawIvBIZagK
sda465hkhN4mTAhVstwZKiX/iSNKBjS9A8bSY5Rh/Aho5JJhIX9smBDNAEbi9AR0YxF5xT5KnKA3
eaHc1bYJoGMfGGxcjuvKfolSe2RcPuOFm9xFyhldS8q3XMwrEdNATif/wc2lychQWxWm8IKkA+FR
EeDQ2zaM1GRH5lFW36I5uVEtEyCfSAhO75N8y67ooLH/lI9RFe27dnyodTSgONl3U1wFGtgKeHN6
u3Ln9M7R1XeoVUs7izVKIewLbjUuuxYUoMyTtRXTBOkoqm2mfgsYbnS8Yx+ijZ69xCPoBmnYr61D
P1ijN8Wzpx96Tghr2yaQLXEAzBQAqBgPlPsWe3w5rPu6pGVaBlWx01UNL6oPemZuqn+znNcyDPrw
HUX2uirydNvHIrnVneJQ6AwlBp8GbUEJci4bAgXpSWFLVQ1wtzz0t0ZZALowj3qb6Vzw2A9aQ8lb
kSePul3YD0XU2fcKCphQ3d6P+3PHsF2nHdDTgR/0qzPc51xBx6Xh+7PX2Ti0brWPtQwAF0TAOHtQ
qHbiPv6gBxTrxw5nfYl9Hm0SpiqGL2KhkwA24xDPjPER6vP1m24mgeah+26uRD2dnG84qbGalm7/
6PjkPKYzeor80GrY+wfztuOzdw2LjJVFZL4MmCInc4f6qAMpVgj9HrNpkDOmcpy3EMWwyhmTZx9l
WW29KzhIEQBqVsvQDgOPcb2msziCv5jd8NS3R7celhKcrUc7NXORUlN+KsAmzbweyxa8owxykS5R
F4zliztAZ8pfLZg1VBpiboKwf8DuWoONy7lhmOmGSJjm8tye27BZ63m8cyj/beNRwy9mkkEiby1a
/thxafppaxHrtL80RsxQVy0AtogGqeGs9kc8Gjxr05mPaZF0WQDWB2o/8SJ082ZyU5L6zJT6VOmA
DhFJwZx05gITdAQ5rYvL57IZHypkPI4YV2MGHa2zYMHLVc3I0AGZYGGaDTrffprSfEULczemIEFS
8g6QdkXTE42ZHlTl7H63V0YnQpq5BQlA2PbYxUviyNhcXiqZLSf5nLhHr4D/wxfGVcmUUcIRn2gv
e16yHL1kPUyAq4fklI3+Fh+IsnZJ9gH3tBPRcibzpHCcRcEwm3r9JqemaxOkA7TqrrSYxGtocNnL
ZISZUP6MscivBtoMey/6p+J58JL7aww6rRvO5tGPQr0VAAfj4goWZIbnGfON3oOWtQ+R/9JE1bpP
ekpmgbf2NYq/m4mUOAADXfrB+fMG/N96SM6JIR4kXbdujIFzmWfZ00DDydSbjBzZzhyazqwn7VBw
KLVRqIBQK75nSEsWwSNaOUEYlerWbNtjnJKopENOaKtzSvTYSJT6BGlUrJ0Oo9Vs+t+AZn78/Dd/
RvseTiuVNicX2KTNIA3dTKprV3glGLcGFy8TDAgcjdWYK/CKgOcg62rxUz9bO+nLzcQRBA2Bt+km
SAtRdu/kDCKK7HaAxDS6r6HxIzTuxgLAb/neQZVK2INnRHgYL1BPvbfJUwkocIYh4pispAA1WDug
M9ZoLoitaDoGehDK0/u+VIGfOSA2L4U74D19ctMXnqCli+gk6+ajjv913BphvI0GBBxG9Z7h7nLK
DvO+ol0KhIPhTVccKmL5BiZq44DazwsPvfNDIHUrdC4tBb6uyKRYlhC0IlneJYR8zJA1wyuxsHDZ
5/JsM4liJ0drV5tQQBjEhhkQ03atmJ2DAL7TJ0Qh5Mh57r7VPq+KhhgORed8lSx5VeKsvNYiEAES
qiRlgR6+NJltlNXC55k2hpXH3DIqxqUdSaZUzYbtfa3SiuzGGukWk6kqo2SjL13VROT0RyPkY9Nl
9h5ahJb0PxyIyeUsmkU1tpuo9y/VaBwalz2Is1w0IzNg90wr56Yr/O/InjaA8oE7BoR40lo1L0dt
gIJZ2+59G/pv8TQ8uGX6jt4NPYPRrATxECDl/GOR+etBaM3CLuGacqMWsMZYOlFV4oN5pY6hkAzT
iINTS3/F6tXJihNSlki3yQb7yu4H3F9F0Q4pBS3mzzllZuXb0crpnccmspmeQ+PhDkAaDukpsRhI
OYDRx4MqkUqVRn+JEnClwCHo3TESP+RCIjmsyauqOcJ5nruR3gzKLKLBi2bUSO6VB9A/iqfPvKcT
4KtrNUeqh+8/mmlDIhlImnK6CD0+2Ll/jzJr0TMVkqhCsyRFWho0c3/b6PvO4phoecyZCW1vh4WS
004O2qeMWCWBttdYUbuqYTlQ+6oevRvYWzbMMY+6xtt1862DitKNq/KmD6t1m344qRX4Zb4SE7xt
r2FA8ql65L0NoYQheGU0e5PnUC3zAmpcKtKlqhwfNuROhSU2xsgGCiUu7sbpXUtor8fnfKrXYVnv
lU2GB6o6pdV3PpjOG5Q/jMWuUp6b3tD1wCucH6H/XfkENOVyM2SMxPRbBxZUMbVBSs+qEhiNSrnX
5qckNvcD/zRfGcF1vWGR5ilobwoPv3E2I1CzjoM1MD35VHDsRrNeNylOqOoe5POm0sYnQX0YinCV
lMGkcygnQmAcUqLn8dc+caZf9P5nklfrFDB4Ow2bGapqpL82qbu04fAI7QFA3mZs8m1oTCvm7PA2
a35+sQB0xU6cP7isGxP3XOK8VRz/kW7ONqsrebW0KmGV0Yy4GigKcZ9XG0EqBirgCXmvb5aLuLcX
zmQv+wFqUFI9JHaKusld5ZV7dnn8sW3L1YBWoFZQa6GXNXb9MjhYoaIPHtOdVmqLFm2qGvSNRhkf
W93ZV9QPob0tjdrZEtVwZ+oKj7CZfWWDFaTeeCkgVEaEAhOJULcM+mZSa0ZCgTWii7SeELNWZGeV
TP0qceF0VjPLJXoMe8dw9KWv7R+Ax4slG/ypmaz71EWKHjqKdLMr8ByPSAvXsqUU+cCcyLTnLsry
mxrU/4Bml6QURuEAozsRgLG2FKUotTXZQC6j2IpTHEWOj6rAU4h1uXYsnSQXQLatFhEKtVj7LLPH
DvGFUYP0a2hoZ6AwGLtw82bsXqYDFEuP3roOzcw1VIOJvF9szIZA0B1MrKXu2YsQGTVegyO83BTu
vMlcH1Gc25waPdtqDF4c0r5pm18GsNoas8uso3RB4kCzPNPVkbt9iRgQBL+DXgMPWWoG/jRAN9ub
3cSZrUdCy5SSAJ6ZUVqWioXHEdcEPxbP5Z1AyZz0+mpOgEkfve6OzZKNhX0oTDa6i5hYf+7ca/G7
Gebu7apNR7u0TabxgvT24NR0jdDhhrueaqNiU+tYLPryO3+beTYT3uCcPoxhtMFpvUYrc1OT1iJL
77atwyMT4UzjyAlwLjc6JLM8Tik8UWDtBvCqkiKlmHdisPa5+ZS4ySYTzwaHpTx8L3D8Q17eoI18
1HVu1WEOzOo7zTOCCPLbuIyWorwY3hsJHfCugUBZH9fpr+m/lcZ+Cr11AeOaun81rzLrwdOdU1oY
CIS2aM45b55UD76RCtw5ZE12k8huGTovfRQvZ5cdOyXAvOOqEnaibI/JUHpT4PZmls84rads1lOC
qVgqWu3emRD+4AnPyQYwoGv2SKDy1r/R8+e5ydiUvcBAJhWNP4DIcTy9m/h8UlI1Zl2s7dBfdRBu
q3bgtBStZNyva71YS+8IF++9nyldcoGcaF4S6JZSXpnTsc4QOxgPzgSTzDqq8t3N0PAbn5bjrrQS
vme7SWa5FkmynUr8GoLUKj86SpI5PGakWXVJBrUnD8+p1G52fEYvqCtnkvdGZIzzGyKVhZkjQRyL
tUuBJdBoxddICECazA3pm7cHF/Gux7IzHbzy4iTaJgN47tZQ0/yTlCJA/XlrOBTVWn7rx/4PRbN6
DDO2ZA/RAacXDXDbaN6aeBaza8BFhcRRqZWVP5n2t8zn41SQO5jJdQ3wLLEriq3k0KshXAyq6gB9
AcH05V1axeVKNvAce+3dSZNzrtXrMWSVHDQnCB37GlOvhcuk8O4nuF4m4uOxuSrXWQtQJi5ywZKR
Mtkd6uEsRTQEZoqud+i0u0n1K11vPgrxmJRC23TQ8yqjOGdRuPe0hvpQfwzzKXAdkvI4vYyK5A3r
Ww6kh3XTqhXqDKvmJCk4/dRbzeS6aXLaDGM+L8hdGN1DV4LKRlNas/jZXruOiOVwBp+tRds0LrkN
hThP7D5ysNddRv09lWf6ZTfTR9ttkRFNBBjmbYeYtCJbiNW5Mj48h9yDLN9ZE8VhWW8jrhBs5B+Y
EMEZekxAWaacvUGrHU22lXvL2Sl2GEjZO99G7g2d61aX+45jfRQCrkWKLC3rVteK56scX07Mx72v
CrnrYKNm8elepbA56gKFGr6JttjHEWo2PCxajWjBTKEsz+RAxbfh9OL2qID6GXEDwcvQalJitWrE
ZD3axkg4y8iaHmZm57EFrjjM0ds/5J5aC9+8GYYfvv015Z+Tnq7DKdu0jnNuSd0b9XTlqBa9BJl4
5L0grRNDcxJ0g6IyI8HDOyaaehM+5GeaXDf9hCr0kuviTuWImZeVD9h4eBs4vUrj4hmi2Wmds8Hd
gfdHL1bDQLZXDVlqEeFC0waCjUQU5F3jBqWOAt8x1G6yDX1/TFjgvkkliDR9++A2j6n41KeGBjpl
pzS5Kpob4uLn4IqOrNjGvrFxI226qazsEHvNl2V/WamBWiI7CI7aYzeuKmsCC0fggOLc7xKU4Gfi
5E5y0VCjF+nwmlTak5N67AzQ4Hi8R3YHyQCYJHZoelXeMl2lm0Xv3B22dX9LhbHUx5qieFprSt/N
eJMSt/+OgTvp0t4qKHfE9EVYJnSaoUNxShrSxayMi4cmptoY7meaOWvpbBzfXWseuRxEZnv9D9du
wGqn7LrnvE0uLs/BaLPJ1yN+FUavk1vdqrLk9wBo6+oPoVmDsKOkzX3vdWqigMAgHY2dLYhwSedP
jutoLspAH/wHCRgeibJAJ6EOWoMkjrVU+8bpAzX7xQRyzBH7504JQ/pZa2HR2Bw49Xzj4MzIbCoI
5x1lKry/aSWGr2RE0t9imfFArSfEGOCqGPujqwlsBQOqIssAhaVuR3ltyHJEE/NLyOm5p8w3iFos
22rLcQje6cXMJwJPlz0vxN1w6mqiIuD6vvlZ8xhpPfFuCT/L08SjzOSTlbZvMhu+GknWquRkBoOa
DraFCMopXs15OWhr2oOBGSLVQZipG3CPkk3DsxK2tDK0AhBpsRucaV9CKDEpPGjDLmDTPJe1f7Sn
es+379GVPg0cGXVzY47+xvUPU9odxESLujuOhbMmAYeCNgkaWRHOlcCIvy+chJlrHMTdc7bEUEQ5
3QgHfVuOwuzJxv3ffjayve3lQ0Emg8OZtoB72iF+z0b7viBt5xo/Eod7M0Fgl5VNvXBRZ02hgyqx
jjdm1McbLIaPra44DF4DUIq9icHNvrLvS+fdn/y9lhNE2lQP/Zh/1nR8NLOC2EmoUEIG7LFJP9QQ
rQ26Z34sVgYiP6ovs9zGLaO9Xqz9AqhkjVjfhOfkQJVnb2wnvEwmBSz2vQILUZqe7eypBVaU93Fg
Nk9VLDZh2TyM1cCz8VE4r60Jvzn/weXYd+56KglseMxAFFVMW3PxVlTNcoKurYjvMGNYGLpODGd/
jK62K3/cckrG938/ZKwTlY0u0VvkWePe5Ka/SsnS80LByvmauucC05MnP1KaHumMgE8hAjSaLwc1
EGo5aOMgT5wbF9pjK72DA1+VwLbA9C8QGJdw3FC6rTU/C/QclDrFCdp9ICx4kThZJQRWpa9R9jRz
5oidV99h8fOw/KDKb9OvkoFCivw/BzKpIiYiXnzv1/pnMiRb96ooVb6ExW8QQ5khyJpQPUlCytrr
4FBlT3E+7qbaPFKjn1qT/MI8IrHjGhh+Y9Uu4ajsvZBOEMbmGvldFpfKgCq+KjPP3E3ktfZo7yAD
3jaR9xDPTCE4iPP0FfadBD6utPJY9S32WRSRB0UO4xZp/bORdtVtAsFnTMqXQiRPnZoH1pfyZGer
cUrggYvpbYjRRMmSJCh7OsOQIWgzTZ5FZ9jLWeAVM3wGurmw2M3GtWVSNRdxZyw7foDX/CwnIZyy
TLGhnrSKFRnMbzJth7jd5RK2jwTlkajrd8MZRevksteMUb9mbrWOvGlnE45T6NGuoOOklUbQEpc5
UN7SbW3ljFSsA95+xTDS0xPpywRJ3u7M+kYrc9oVcn6uC20xxlq8//kH3VREtal+AD93TizUkbZ5
cKQEIm5BL3ATNKlECYh8ZYQzmVdqk/XxqrE+BnZ8xjSQnWW9VkC78aCbd75bP7isKhCcRdOSLOC9
u0yASZhqAZDnC2uKvtOeJz/b10X5IhPtI0NgWEfUPnRwTVqiROmhdIgLdm+C1MfRe/ZihSy2pwSc
TJyndR2UPk2njlwcz1npZDPFZEZunUZRkbKxWmhGxp1EGTfKFFUrS1B9lRAPBy78YcqaZZK8lEzc
/NRZxBUZNDE6VExuDc1nk7ul0dU6Yx3qe7xRajXmsQ6UCXSbmZNCkEw8ELR4jlIk6Vbz1NUxGNg1
h2Ury6LNNMZ7xy2jten0Z0IGPkPtKpVR7F9aHIYHEVZLMPv+IbT1HELxcNdp8prlhQjewEQ4GcYD
eJ/AGd1yQ7vfCWrnmJN18JARHxVbGV1ho2fwlvkUwdG8HXqNHvXo0+JySdIZ8sHdaIV1SaMW3jlG
i2qiYYiwEhForMer6DA64UhAqhrXDgbfdHIvc6TIHQYzZTAcG5kw3WbbDgTjDsvLYRpXjhFPh6uU
smnCu2oOf4wINleNZDdvBGd3acOu5Q+94nHXGg59et5ddCJy9miTH+3sMapFfq+LbYNQLnAi52zF
yNwJVIa2f7QGkNux1393puvddI5Cfki8bKuEc/Qa+6Ye1LDpND6fxqdjhG6KjdLv5W5ufXIjEkYV
05XtT3Ty0E/hsoV7ZOhzuMsqFNZCFN0i6qxph/856L2B1d6Mo3UZsgsIrsXCtrmEGXf7KOpHJxbN
1u+bQ2ZF4cG0TJ5eYaO3bpw1v9qT6pSJRdNZ1pZn3aTCOPgaKE1uaB7rnFMtwlLHowAf3Nm7GjUa
NPUzvYNkYsDS9MXN3GfpvirUNhdjjvD526tGc6mqFklpTXBKNFZvgulmWpR10M+DWHkWsTdF5+3C
XEu2XZh++D43pCKTL6h67L0Tt/3eq+2XwrfLg39tQuUUfN1gU14NdBkM9hCXWimj2gSgN5/mSqu2
Mc3z0ENlLwb9Ka8sHzOgqQejYDRd2tzXPbEuFWRvXYDw9GumemLI6617fUrlcnBttatThHC5JSo6
zr6/7lRy1GIMAOU870/WHMa3aUFwy3XclUTJuzv61ipsrM/efOOj8J8yb7wOpYmcicryYEcEKSLx
Bhk9dAXldyFXZZi/9JZJ8CI7QFY/eb1mr/04/YHjS5E3hijFtPmFEKl1XE5+0SaxTolknUXEBK3C
Y3KpxjJZZ8eYo2dBE8NPxVNS9NqN1u17wZzLtYx+7bf5k6r4vlDXhkXrxcmyzeR+TEnbs0MjyEri
p9vinkqfGKqIGiwS4Sny4zfNYCTpj/VMQUZjruEubGzC2G0rvstLBmfgU05+MQ8LZ0QcMFbxY28p
cgaUc2TSEp46H/eMTFW+sRQFQDwzcIsiBMetKE8hIpqV7zdvCeEory2SZWzMTKkFNlAyql6w8qDn
vmp2XBMgeqqeS5GtTIXBIWsh/jeze595DhKXGtw0IeNjZKptWg4ER0QM32UB4LmO3WLpKEEfTPfB
CE/Td2jMK7BrzTav50CfWFliZX3bjMipRIdTZGlwOtuatbOC4jTQjvj5hxULnQve0MO1T4Mx2nvS
RZFOJ+WHFpFTdDPE+EdhopPgGO6kbChLt5wd4o0Vjxzdwx1ky5buRGcinOjAgoqxCNrKOg8avaqQ
gFhevTv2bqBU6i09zyZHpyhPqee1iyTFB18wfTVCbJn5wDFWTYtCw0yVVhHRKplsl50tlqFbakt9
kADuBaRX4iOtQttVYxNusGJ8tfMoaMqVzcVTGv3HBuyCToiqGYfaSndrlOpZ92TJsKFnlO0k8Spz
o5q9xqw18wSHMoegWhdPwIDUa57IBChth/02KaK1l0YUKoqcZkTdvKt0XWnzY+X0d1aFbtiuG/ww
GlFhcp9rJMeytkVLAsGWdLyKXU8qRCqrHyG6PcKDoncmS9QcMzdDUSyjyRYrdCJvRd2ECNmbUxgb
xRLqJQO1WdYIrSrKJQ7SpkUPPc8QzLrMqCxEOqQkZADAB7dbhy0EC3xbi7TAratqD4N3C8Q/yx3M
RJhetA5zQ6bJrZTe80irCYO7V20UO1kRqvDOQKVi0obAoCXuo6G9RHZBa64etlGBU01YGCHwiCyj
wYVZV1k6kxAT1JRMOS2OWbyQjNI3wlxxnZNbL+u2ejw1+yRpnaUrveuzaxkPLtF+MhzMrR31zUqz
xb2mlV9an6lLBUWU4VLGJakiouQmWDmFp5X3ZoKzA8O3j0OT8QDGNRcMvrn2S8fZ142PoldopOYW
aGf8/jb22v/B3XntyK5l2fVX9AFig5uejwoGGd5lRtoXIi299/x6Dd4qtLoOqrvUb4KAexPHpY0I
cu255hzzSYqtdgtrYyJjrxPcsJWMxiFbw66T6XtzpvO3yYnXZLlJBLAP3Gqp6UVyEJRUaArnwORS
KbLmSs2svwL0jwt/fFPsBqKAilOnL4svv8c6PMfZu1R8m30Rnqa5mu5plUIP63gEk0h/bvvavFMh
ydO3DzHWLL8tJxsYxdS1rqRFj8SOucJkMaNRRGtGL3SIfiPrubIJX3k11Zt6Ki0vlo38HlX+hqGY
FZpoyr2RJHzrCQkGQbXDtaQ6zUl0LNWBKqorE/IauFVyKBQtOoVjFJ/0jECYL4VL5JnGyjxH0LCl
UOz/emMuv4qMTNpZIbmTwtzLNf74lVhC136oeiKTPzOlCNXVABSGqPBWmqyOovIxdhLN33NTia4m
fTUjuvM+yLgS1Gy23KgS+iEO6XHAoUNr22Dmp9kKqpNY3mTNBPYzlqOtH3O37eJJOhtN1N6HkD5m
zZ7ug4a9Rjc+VCkO776msdj2JdONShWabl7rxGtIhggDBzmOhJgwuj5uBr2eD3lRXXshmWedtcnY
en6qKPuyRhaYao6O0ZwmNxEqm6rNvyW7qk9JEu+pjy4eTSVZg9WIj1FL+2s8pdu66/szaIh+oy7Z
ROQ1f1KyayYa7FpyCD2oHH+zMizXQUoYzo/y/HkOioKem4FANWuCXRBanUuRktrPKH1moLlKOdb3
vNLeBrXg4Jbr9KBxG3nWjTik0RceihGysSYt/lBLcXywW9Qhy8gfrKTPyQ6VTkoLLE1Lcr2N9dG8
W9yXPJUKSjc3c8RHf0h3RWSsy1qxglUcVmscW52XRrW6NVBhvaIsG5dUIQXVavo7a3F4iLttJGv5
pVGqeZ3184lqv8kzbK3aM67dqLRVvBFQj1vKJau2og/P1vLG6NX3eSQME7KWamrJh2VQSRexvEnG
QncAOz/FHA2ckRHq2oTyeFViA+2JTZKm2sP1rz+3zInDa08JBmZaiiQaaKy1bqJ5yYkmnCixLY74
enbCtXbgsRhvFB+ON90KqOyVtOe5AcKjytxEktJuT1pOyV0pFDxRWRZtYqOhDFuatophooaUhX2U
k65hBUCYX7H0RnXijkYVyj0Mr5519UzER0Uj9hXPyGX29u2kPBP8tNHHsm1exuZVnaQfk4Upd61U
ueijbWDTI4+u9sX7Enxc4g0sdYlhjHZ7FBUQoRbVkyVbVmypXUldQ266s4j4iz4NXtgwNN6gTNIb
HW4IBc251BhlBzCCK5QXNvf4Ayo/6NzSlLL92MTBvat1TESTznpvTk9yQrIU5wGi2kT/taTiyrEa
ZSdKxmyjK33Md+prO3bNBZgfiaMsMZiQ8uGY6+w0QJvQgIIB0nR4ysznCmhdp5GHi5p4uDRlBMkq
aKOLSgI1KU1Ys3M2f4SE/7lw+y80pOLHSfAc8vr9xIbLmDYUl8Q3hmdzydNxB4IzYxPgokvpCu2D
qI2PUB3EEgJfDPNFw6l3D9RRf1RSp0ioeiFQAsTXtq17TmtYoqxxvcknvWmZyjCIOUbTc/btUoaJ
QiP9L48Bh26rsvCi9YkXxoaCJtxW16kfqp3k0+9YhoLlEALQXh3q8rVeDmVkcboRI+WcRdPVTFAx
+JDDZrQmlbj+uGmaJthHci02tVq/h76qniQ2dG5i1gjcdpw9+ZFZ3xjJ70EklYcW39rSO5kQbcVS
PuIhW/kdsvXk+5cISE2QopmMtAy5hhpn2yEfHxPFp9Syjjd6Z7Hn1RLtNYqUDRF+MqJ6TU94iTue
lsyahWj/bZL2eaXgndZL42IZI412PTuOYIywqI8TVSeJDq2kijk4ku6eJ7Ad2joZQWmHrfVTp9pD
BtnXq+bUwI/YE4MCaVOM+nWw55es5OhqBGbpDr1vrVWJRql6ZG/T4qBYtdwXvXCYXuVxiJ54x1Vd
yEtRoXbRhPmi+MVH7lMH103P/IBI3gW+jByvHicLY0hQsBor0uGcy6X9ZGTtOrQH7X3qofWjeZnu
mKOWB1ln3wzZdGdVMtddUUqgmEu+f1HuFGs+Mo+EXm9FrLb7/k0punlf+1SZ1ql+D82+caRsEKzK
jFPM1yjFZL8S2oc2qRSweBW0kCUMUpWMl6wZ6HNIEC8yrgZyt6QJB44fZQ6kqa1lfG2KnB10nUhQ
vji/SC5wVuhoYGvUIjtqvd1uSuZZjRWaH0jsV/SQKpmOZGCiZusxKYeNIhu7KSM6Si8kf2wlu8R/
se1WJ8b7gZX2uTEnf1t21nGSi/7RJls8hdw560DG3SKrDKiHOo6bfZzg0enGMbyOymMRFNlWGzAe
mK15woI0rKa5aHelleHQ7SLVpUw9sRERVeZxvHirukYqD2xUwqQ9QmnAUwKTiuOpI5sJ/QKKEhwa
9vFuCrwQcE6vHpNySVFZ+cCEVlN86KP56lV1UIt4BsGCUyf3dxYWsxOm4YewagRqJof1LqfYLw4B
IwWWtlhB4FLHBEfXVniva0gAI3YB9keZ7irygKMs7EAbBHg4S5O6KEpx4/Ukoks2BfGls85txQOg
IQ1DS9DpRZNKm+5JSkQj9pV6ilyja9O5nC06wWfzwJ7C0/mCj5H4mAo1Pyel9NHJJDfayaRtcTBp
kZ4nGjfD6HNMW3mftRRH2+OmTBGA2/xoDnbP+c5AuZCDclPIebaj626v9rd+zOCzUy++FtWuGMuP
2cAFatG+s9hmkkr8KLGi4ztCw4xjPJAtJcH8w4ucwHiRfLYIlgrdRWEndjQre1H42tiVUprV7LE+
yr19yQr5p5Wl0vUnFvlURLLegRSj4eUDbT6jg8GeqyNWTCHah4GQA+WiQy0KrafY4jroG9iteiSR
pF0Sj+2oulYEX6MQk/SI9ESbxmSu9FxL8QgQwk5kQsHoZ5QNl6i5gyRmnnuM3ygjmhmxWZuFRO1d
F2+bnHmUM/u5aeaKbQ8FYLItaFXK4600qlQmG81TPU6/VdeNRzvUxqO0vLEVyStLw99WwcxRhPHe
K+MpcENNpSBSGNsojao1dW73Xi3oAejqjTZxnhmykttnVynnWSjzqUleNTtzIw2S1ygnD+wMYLcC
vrzUS6GeETfapmjs1o1VGJsFIh3h31MgygOEzGY7ahAtqrip16U2/WqpZN5mnfYmqRjoCxtG/DrS
eO5g2+wGk5o8dlyaK1LZ2iBk7LJkEDuTJrYRcXOv3gN5lo962rmF1r0pPcJTbsFFKH+4kOcweMnW
ZPr4EVus1uNS/daNp9CmLo/d5nyZrV3cvoZDZ7CtoAQvahhI6ki46dRiy+wjWq9kO2a6yxe0EVMU
JcxrM7dRxLmFV2Vz5nIOHYJmbYhV5H2YT2b/y0qLYlcK4BtCJBBrhOzIStUg63PeLv3wmVi+rGOa
UHo2aYALlZa4gYaEF5Eaj7vqnBk4IOZk5MxKCgSvIIM9rZNYrgFCEDSEWR8vLvzahzQ3695Y4DeM
Yi6BUrXk65sKH5FIXOq7fPRNDjgirRB2mzSikb3QsArEZ65dwzrKWHdTf2tbldiLzHhU8tHatGXL
Y5tanj2EZDNUGgCrrHlk/em74DckQIwc/9SoOLaWfy8NmV7YnG/EwoNlMEdKYSg7AvTStaVX1ENP
V04pdhdEW2LX5riRpHncVUbxbCEpbQYFh6Zaqeyj8GUo7XKTZnAHbA9BxgfZ06b6eMyV7KlvtQcl
jtoLbQAHdQxOXPvflWb+jOQ52vnMdWMaH5slnSAaxNxk2XEDOyRCxrBo+F4cWJGn5d9cZiW3Ckhb
pL1BdWJCywOiAv2xbYXtmaWbos7ISWsyAzX27R5DIo5ovDjxAbN2tp3Ql5pa4D6Qk349RcZKtvLv
GnvfbNdr2qITNmfc3kUPNqztNl1p9Ds9DR7AeXHzEhn6f9NErs2k6HPUWYmpYIMfFZtgPo5zOP6a
/VveCU7Gcdae7OAnKHzkxXpi0gtlgIVK4g0pIYQIAcSxmT+XQ+bEQ4av32SFMNk6hWfWLczSiEk6
fKISgbNtyct1eTcukXJTNEe7T9iPqXQrKpm+NgaPu7vAmRN75WDYrjyr47r1m+8hCHFsKEBXTE2S
Hey90qbJdlHc0WYc4VQSc70WkRSD0SmEO5jsGkP2Ts6kzRNDX3WqmakOMTyuudUA5DcIy/G9iqqc
yvnAXqmcndeNwYM/TiZV2lJsekPT30XFFxiYABf0uXyvWxIPOFH0tWyPDxY7M0BpdUKmpSvW8Qxj
iqRDiiCy12ThKoaGGcEu61NTPw4WT3hE7RBmn34hRJ+6g4w3yOA86IQG/gtonL6PK5XhC1BJX2wS
uAGrbOC2YX33qtlwOQojrnZfVII3LhCXzmHTwdk7ssVRngO6mkS0mEpfKvjgf10ErDyWOQEs51nE
4jB2SyssPHlfDHhqonm6R8VMo9UCdsN8MawyBdNTgi++ofez4lIMzgyxL6smlw7UF783eIxRCTi/
vUmhWm7a4KcxgvooSZQ16SlEFI0yaiXqP1th0O9ex/J2elAKGmA7owBK0iL3WinbRZ0DeMDuyRx6
uvOGnmVpUzAShvK7rECQsAoVwo9/q9pKZxALOoQIHm679yX2el129q32OIRJs7X06kNWGmJFpWQ7
Sjfzyp9gikhcK5AN+AH1jThDRQw0/QsfwnNkp/VboUYnLTP1H9OXdrb6aMdFcx0b37wj3H3SA6wd
A1ID45DeTIneyzTI9krid+wgBwKV1XDtSAGs4UUZm7EZTUKbLH573OFpotxBXE63VmcGyp+sOpnu
hs/WwWZ3S8pcfzCjujjmXQfiZSw+NWhdZnwdYzFv9YBHH/worZ7tgPWRoyBoCJ3FMK9LHhJkOzsj
DKEaEqib0RBbpU6fE7+0DsKQ9I1mm6Gj1DPOS8GP5L8fmrwXGf/9mYb8h/zk/12ucvNTLLnE5s8P
9f9isFIn2fifBytPH18fxf94/F8P/5CtXN7nb9lKIdR/M2SVoCSLClUzDcKLfwtXLn9DqNI0TFOW
KeBVeZ+/hysV5d8UAp2mZcuqsC1kyH8PV/JXQjYsriEqWo1h28p/J1wplgT8P4kcL1/vf8zaBslo
IadW/RJvc337nBTq04jjeTGkDVef6XzwX7DDDQdm4sRW3/7Dz+jvIc9/CHXyDfzTz/tHvlwOtaZl
l9sf+gl43j4Vj/JQnPPgSYQWBEsKwPS2/oCJuDYCXM7muMUbJLG00B6qdpvyD5gO8Cz+YBLlvJ67
9lQ6hXFh+bUaNGtr2sXGSt66xEnyAMs4l/Px87/+2hXrH/OoEKg0U7NU+c/0uml3fUYQAHUz2o3y
T6x/phEwUhBDKaCZN33kKvSVi19zPPdfzLVhsJ6Hqwwaxx7P9sQhu3bM9Cy9RRhfrtmUY4DezspR
KMdTK+2r7NFMnoifIqZ6irrvoeEFsNUCd9wX79Uv1oY15qlwBxZ4m5/yd9A/aKDeUv5WbwhAuOyk
16SFXGJIa2alI0CvVeAGLsE/hzl0nbj5RVp9YlVYwWZhT3KMgcGQYHQL/0W3YdYrwN/uynAew20M
hF+8GeUZOH8+7mn/MSlTJiA2yC78LBtTZ8JJx2K9OtEuzcKvp4HWswJWHOsp3b83xoryeJI/0aUE
vfggqY7ZbI1pxR6iLTy9kT3fP7cTrmGW+vwL9ZZMF6J4BU21Bm74O5+wz1dtLdaiMRy0rBj8QXUc
srPWku7cJxM+5K0ot0a4Fdp27K8VfdfBXpAk63dq/20UlDtw2+63UDgT/pvKlT49hCDLEFMLKE1b
lH/yq+vuqVE3evIQzifW+rqnYXVycSbpD8QiArhMLhTG9lnSTshPKINrrb7Y0LFqT+yLkBMhNa1j
tYremGLwGK76D+1L/uLG1cYOAi18MwJg3JSEseaj8YQRD8BJfYwBZeXAGvQv1qcWpm/5puEH2xg7
CSPQY/Q6KhBIbfEyYDiRg3Pjb6bm3gCjnHHlJAOBOlTyhIddOkV0W1MZTLRuij5wNSNn1Bt8Cvyc
yJlBC9VXWHJUWjXYZZoH4pPqM2471XaV2MvgGmADf+6QMdWE5O++tZ+b3qs8+MVus4N2vE+f7K2y
1z3bW/wd0Jt8R9Y2Cfni83/9EhNLovufXJb+hDdwS8OWY9ndQXpMr/6+2otteFHP+knd5+fxnO/z
k7j+y9a8/wSe8id3IR5rvLUJny0/ktg419fxsXgPH4MNMOVzfc7epsfcrU/W+V/1sP1VTfrPvr8/
kuzKZKbzwG7gIC7yHn32ed5Vm/CSnIyjdSEUdJaPxlZ5sc7q/V/8RGVrgeD8s8/5B7ilT4dOjELv
Duqloq+eh5fnV7MSL/Y52o87Y59ig0NIXGXP017sqq3h4qHf8hLY1x5G173wOFfsmj3+hS/V64/1
tV1qGg/5FWizzp6y2Yb+qbUZQckfrxHdgnWFdDl4SsIJBqsFlignkgGDOyajJShdOMqEyLD1nMCM
dJ8CYuktIpSqILGhwK+XWIkrXMzSptPLzvFceDez2YyJ14Euax39tTwqm0DmNXds+xsQRLnySsqz
jK2A7XW2qQ4Aec/qRV2lqGq/U75GtGqeE8LNvyNnXCSaYmX8QvYLcTVuspuMlI4usrI+qofqbB/u
zQZHLFZqXTgYjJNTu0WUJ2vSvdZYnq6kLwH/MmXq2D3oduQTXGasQiub8dyxcAdtNPR4gYlllTEr
Ag8OPIsNVLbvKG3h6luUv/Zr0nyl5VurPiv5byATJN9aIL2/8GoepLeE6ClcU20dbzKDddUWsaz+
kT/jk7qLfhtK6NJ1/RV8zm+c9SgmGFFqPserfHsGKx0UB/oKOChgLkXCoxuYX2CArkEgpGRBll+A
TOcJ0fziLZi/ojPO422wrZ7V6mZry30EHYWC0S0QgwPZouHFeJAf5Fu6C+/qK0r4KvJCXpLpieWy
U/MiatffNT0Rhpesg4t95acvBi6PnBucoHJ6nisKQAFm4VW7U9epRzRjq59qd6YvZfaUGwZWMgsu
Wxg3OWMBI1F97L3Rsy/yb3ilCgwxk2KIpZBs4NPHjrlLXyvXvnTPKHY8wmKNU1BzhxM3ParKEElX
1p5vsdwtlT8wU3HAcucOV+XLdBHn4L1JNq19CzjtTM8Nr4PgnmOeK1BOZcOZ8k/5xz5UD+Vbjdzs
YBRExsYfBaO05vBhOwSsiAy7NcEHJ/iVvTx3oyeKsSXJswhx5Zv2rtMzEV5EhZf0CfGFd+UDQMfu
hpV4kKdHK/XUm3y1Bm6lD7rlqQ/yTrrVH/FZv1Wv4jZdrKNE62zmqkc6MB2Y1euW/qp5dTecYFs8
SK+mpx+XH6bkhI6/f293rNN5D6Ll69xDjDiZTrl6Qxn3ujv0xk3oTtvKexudL/Kd3nRMvlkFRW/t
R3RNz/5j9wqvbORbAtZ5TfYVIjkfTVuJPekdh6ILZ+BA+pGoMBAoynDYNSo4+QZXfAq47WvZ5eCs
GYclzF+SQePGL5OvnBkvVsb0wPNu5B4cubnGNLeyV7aHjwKPx0r7ho9ZvCJqmvnBMnD60E0hqIyn
693wmsfyZJDtnwB3rzJ6mIsjr8R5Q7I/dMuQXowjBIFzcIuk5+Ld9NojTQEj4YhsPfwC+CnZofPE
V05SvyG7ChE7IsGK7mO5euMk75obbJe+XTLdjrETL+JF3Wpuu6Orw9qkDW280HV23bk6G/vsWTrM
1+HWf6GzjyD2MEUgeuirhkg5z+TKkfpV/BVjxLgpqAhoz7hIw00FAj7dRcgYpNMB9tnsJA7o/kOH
OfKGf6FuDnN7VQjvswNQGkx3KzNdK/PVn864TAjZI3GM+/Ilf0wOgBmOTbIvymdFvJXmp528G9IL
K6I5eWtkExM522k5pD1+1dyD6XdpJYnd+Cm9peSamhziT05HNxlMa6UALODr2MZI9CsGVMybhuUS
WEvJBJAO/yagd++v9kufluRdq+q9UBog2J5RKmspQdyObB54xP2f7Md6Mx+Uq3ydLtk8opogpK38
r/YjeGsf+lvwygka/88G+7yrkMgjnRBiiisw2+FRxFXhR+9BSuyZggrGfDZQoVNET1q91CSm+Tpi
hKofclKF7aP1034TOmBqjvAK9sfujEj3RjN9uu2mV00ydiZKZjOyEgWOOnGNALI6fUTRpe83Qb+z
FY73nvZQfMc+HBB25avy0XqW+8+k+Z7ETnrNnttX7SbzjMMiW8EDZ7jFHm1/Kh2s5hWu+YGXeJFR
IeKU/fPcUZnhkV0ViwGW6bP01yxbjiWjcGAEJ7v5Vm1HT/ASrWEpYF+v1F34VKZkivFUti/krk/Y
h2b6cblsc5GF7h5tDPshwxwEgrS9VsIr1UsnbTgZ1QemZ1aNxpFd6aV6xFiEoPOsh4R51yntAh2A
CadECYMlXDLqgZXEwwtYEhO1q/UHOfHyzB00d+yfaGSYN5Ejv3F341vzj9ravvlfwXfI3pwl7jNo
uSl7M4BBhXgLJqi8u16DOsOMy4rMxanP2ooghsoFgg6GHyzkYbPRxcNs3/T2YDYO1zkeU1Iz0yq5
Ksf2xjZYKbdh/aGSC/SPmfZpa/gt14a+a6w9ZztRP0V17pRgd+1hm8ANYUlVruPR8Yu1Lg5qfBjT
TxH+RTT4iwOaAylNnjMUJmP8jvw7t02TAab1yHg9c228EfJseNVLB7U76905uYFLeEg+9Ev5qhbv
uBpJdLxEj8VFffLnYCXgyNA8sQOy9SDer1yT3NYpnyJ4KC6eB1YzqRNSwldscygL3J3I6xHFbQD2
bK0BnDqVIvnAYuuFnvJDgEIv95Tu4GZy5g1Jv2tN5cS0nT6D4qY86jaw9AQLNGjK/N49hny0dmW9
iJN8r66gKMoZ/gIbIMAIDofL8TZ8qVRqkLotVxUFtelujhx2cR5PyOQLTj9RVEd7wTPiNddUp9W3
8AnWUlO7Sh7bd8tfRbIn4bIqD6Z2rwmUaJBYV2bmdms0tnibravPpcv2iQ2Rdege81v6IxEjOfEM
D0giMYeFq+Iz+o2P4xuxpZwIy1N4TF78M9FwiSWW7ohga6PAflcvNjNZ4EzlMtgoCpwdVGCHzLAU
rgD4PPAwW7KjyM7/jCarYuuc9IfIj4fVkp6VO9wsVnyTXg1He8JXyR0g+YEKYANpks9xc5JIqeBd
5LjUNM9Uh2Dsg3ZOACLscxdugywPm7JmsSy9ieqjS9FiuwwjN73q4coWr0Ndu2Px+9f4/Xfu198F
jz8QY3/89v874pjKQeI/18UQX4KP+h+RY8t7/DtxzJAtWViWqQtFkUGs/00UQ95STSF0a/F36JBd
OCH9XRTTNEQx09BMXVcwhSiq9u+imCYWgJls2IqmqdZfItt/gzi2HIj+z0HJ5CMtQDNT01HfFKSe
P7QxVPcuV/pOd3JDfbdk+yGJVJ6TZvsvcKUq39Gfn0rlO7JQBzVdWfS8P8ClUMCmshuGgcnUhDDj
5d3wjZmEg7ytcQkqv6Js/O0mtm10EvwM0MkyzNTkmfQUFk11lWqAA0slGD3mMHYz8RLMZA3HOttV
+NFJUU31SPa+9EtXXCbihOsiJvAxLaak2ngwmgrLR2ZfhmAmiWriCBjEaxMlEO4NpMDYz/c+x5mq
r7mUYPZlZaRiKb3NPvneurC+ZnbR84gBMJPviSrfphajpiTOaTO1O0OFppAl3XcE06rqLc0r0zxb
xVZ0J5r1pfajcGw1pT2J3ZBeLkcUZBy4btw6CDVhOzCeUlOhoaDjkpCSgSbfMu0qdXiF6L6JiG6S
X9EPSQWCo03HXVsSq+iSt1LWfxNfvzQ2PQtxgoSi+6+5hUiI9ZeQ2hjMziikHQajgiIX+YgZ8aFo
yg/sUPtBOjQWmQY/I/NM+uAik2CLzEOpmN9Decb4/6nYtuqoMqcEgOR03ocIXly3/nqPsZ5O6QAi
bvmiUBgYV0T0zuqlmEnTZhEXUmJwzFv1ZZ7qnRGoH4M5Q23Ld5mEHUdW0/cyBWRgnNiVd5sojbFm
FtmPzXqVDKR8bfuMw3bUr3pjfB3glZAjnt/q0BBrDi5fdZ89NxRl2aqSr/s6gphvVLIDtHRzMjIu
z2aiscMdgrU0JBDREyOhfWZgOY5JeyxFvC7JThgdk6xdSA6Iq5c6phkv0zkOdi04+aVyZ/kacj3h
rjY9STZ1Dsukl/bsI7MMzggZv6jEYlmjclb+zD59Hn5FK+3mJsOHYsCLi/Gu136yVuE3kv5qP/Gp
rAqSdiu1UAeqE+A6ZbWrCNAIeDkgoE2A9XKiYsXga5h+CP81M8B2sh2txNIKHokRAWHFMIf7t0KN
6+CLRw2h6cou96xYMDEKO2BruleMBMtbnXyT5GtWVy3LOaXxW6XBCKbrT2VZRWtbwJRozfzIozg6
ScoxudQv09RQD4ZFaz1JIx6nMdqZKete1pRJYzxKdf7a28FTw4OjtOkOftYhjTG6j0y0lFwzrLXF
2urkX7O2zqJqfnWzeRwjVl3zlOaYCHCgC6rJqxKURziWbhCGe40/VDQM4aVWPGpG+12MvLATOFRy
wy9YoXKqijalMtAAmreoCxi3+gFfcrWcSqTkhgX+Amsdi4jcfittc8776jBWaQQaF5tzzEk/1lWq
OAU7wJEwfROAQmnLdEM2gGdy7gA1scB85PtheNDb3lNJOeaAG52+7+mmqYePesKu1da0lUmTHrGL
LZ8w/P6SXqK7JEFsLVh7JnGYU2zv/yikSFd0m7Mpxe8/gbVpI7yenTOMhrYi3sAESrWPTTRyEM2n
1YunImYLGg/1pjPzG9e8W9GXO1S8g2p/scAEDpVw6CtCbFWGehl0YyPmR18e3u0O6ZzqmhtBiGvP
Wry2b6qtnSZ8WlVpM5pL6K5TRL5MMRpkFjjQFHRtCDIviqzrZxWiucGMMuT2lxGiqHQFp3g9qB7F
YLaeAhbMqEgGpzEmUyNaBlbyXalYIpVSC5wu76ixGTEKSnZPwL0jgTpYxJvhHUyVf5LFKSvo96tG
pkEFhguWjlOHtcAKbCf233W12xM7u8b9xgjHG0GLF61Tj6XWP+UhMjfy1yAI7dmBu+B6fEx/JBwb
09rVlH4ZLZVZqsE41F2TwsdhUO6hFGH+Ik8s+296JbsjB34C7jAQxk+M0v0am9ZWjDHhYntrW/ZL
FQK61xhpeapg11+pAU5IjPtuqxNR1AObwLY5rsWMpG2TVLBNvhitqi45134uveGhC7GJWNzw4t5k
j4khkracVWimeylWP3NpkNeU1oS2RNom5xwT26cJh3xTCOy4/h6jTBvAhxLBSWfdbvjR0edFmajz
HWzppmCuVeSCO2eLY6xK5a/RktZtAsItbNgdqd+NBPFkIP1nzVwIp8y4wCPoq/gsyfF2GnAeNzAw
uVCfC1CSK6msv5Xe2oeJ/Z61H/KUHsLSUaxhqybjpcsxUyg5Tik9hwrTbFUJHME0lmc2vt/dAC1G
sq9NUb4ZtfJcSeNDNdSvSj+/kJbccR/SVPOtb21SC8uNpNwsKkKpvChnv7UgK+DrJpvzokQsFvRm
+B5mhdhZAQZMeapVy6W8oDcBVEEdihLpYW6LS16iwYjuloZPqNv7yO4umF2PeYEdw67p1+N/ThBy
ll5DrTo1JDf9FMErVuQ9nrBvokbrucpPCT0g9UwvUnpuNPshzQ0Xs/ZzWM+sWNagoJyG6rnIjA7G
bzSUe2zsLA4j+0107WOv0ARTsW8h12YW7asy64d+rBX6MnFHB5hN6N+QoUzo5UbromNpBh8Ezz9I
k/OwL3sm3LdttZ3C2GsMy6sb+54r1WlO8IhiR3ruLDLQs/JB5+eR+Me7FXIhGWfxnM+vRa68S2P+
o4ILk7Nxufs4aVs/6DX9iXEEq6wGWxCXiWeFGlpe8hQ2xr0dtnYtHtSuuUqhRBChvFnmuVCDezDY
n3gOWof2jISMzQ2mNKYIbefn80GTdB7kXNy4XSIRaV6gmRR+ll+UG3MGgr0qKvv4bWvZLVQlRDFZ
3caxF0nze6vIJwMYxcwIyH0zdvV6evet6Tv0w6OsSz9GgiI2Ywf1Le2mMARRX4p6lMDKyiasbmHq
TtZCKjEo92nAFATxLiwzqkv6bZCGXtHcixK8c0KDFiG/jIiuccpF8GoH2ocmlbe57jfTwIJtlqR1
KuVPQRaQXOIyONr5gWoMOIj5vqoMAAPNybTCSxPS1yMbL3V4y4L3pasQp++RqMAjRppD1MCLiY2t
Lpev5WRuQhA4A92gUe3n+Gv+N0fnseQo0kbRJyICSMiErbwtoy6/IcriPSTm6ecwi4nf9HSVhBD5
mXvPFW8OciS1lCPCvitj77BopqB9tnvJMyb1l6qv6c9Nmj564jmsh+d28LaALLOVQHaT1vEHt3nI
N858tfKS3JMcWazVDhtExJxha5BpV8dW79YsDrbNKMuyzoskZXDml7Ip+ZuNwNREapLyNigwbmM/
XQmU2uo4Pi3rT1OHJ4dUoVwM+4QcF5YTBfNh4ktD27uSs70IfThVvJjqxLvZ0BiN/NPpgyOmg3tX
oOX3xG4O29Py9SywmBW5TTnO/MXQ94q1YGaZB4SL2yaTzzkQ0yYM7nQxvisz3A+V8Y0hDNM9Qjln
wL+95BDwT0pF4flLOTJdp7rcWNLdm6SGtgZK4na6VnN6xYC7bcY3WGk2F9N251OR+m/WWKy1LR4G
AVgitHboVzbplD6gY946IxZc336yIAdgdFrTVm+SFmlKYhxDNNilNTwy5ES9M1vf89TvfKJTFYk2
9nSHBplsj5p9TZCJ9yznLFPlo6ehNuB98hcI7odjEiHsT3cNTt2SQJu+4u0H+jQIJv9piyhQMixy
75uRv414LiN3ToH7tAfEXTaeExzvCHRLGW/nimbDvcNxi90jJZeZsVaJ9syNtr2/EOuSa2D7x95E
JDrsAdpg0md2pbyVGLvT8p+2nO6HEZoxClTpgoHs813MA1GXJvmw/XqaxDHxyovXqOvy4hru394F
Hspqqs+JSWrz0/L/ozaYyngz5uSGxtaDV7rnRuiX5VNYkiOMNAJIwYlaD5sMOG7t+gfl/NjEIbaV
YCWgNwHb7dIe9yjvWcSWu0GwuXfUXRBJ8MLx42hgJCfS1Q6pIqpbEw5bQ6b7+iXGjqCd7ipr9ZIZ
xgO35K6mMglxuFlVtfigiHAizRM3bo3s3xvjHx5PB5/dvI+Std3ICJcTP6XN2g+853/cUnbl7AFc
H1rdbNCZgX0iN8LLd1lQwquuxcrzqy8FA75GMCwaec0o95r6kxA7ewArf8TNffOYVFXVkqFDgGGo
74doOA/s5AyJb5mLbnN3tcW8aZ16obTd2enJIlZu+ZCFlnDBCMfid84KivTyGfvkh+pW8oikAWvZ
8rUjt0vsP7YZ/G9AQYXNJzjM+5bwuonbRoz5rkB1UFOFOi2a3PKxrrqDAXhhxBCcFfGlaSwOpACP
9o8aSwDO0bmoB4pd7A/xVjBp9R46/n4gFpVAD8C32E7jsOs7Nh6c8P3SBUNyC6bsJVLj2e/NQ4T5
njnBpowzBIPVEXMsfTobSeotesMr+RMMReMXzKlbw6hw0jr3vS2vNjF+luPsiiw+WhLu0eARDjee
DczW46w3GQauqIO4Y9rMKJEfNtPFDICPseMEYRp17CyYdJUw08CLrrOp3hh88WHabi3unByLOgaK
oxu/ODNgyfEND/PO6t7JKDRJCUFahp5/m4/xuXeLg5PCsVHGg+tQalvc9pkPC2q4LPezWswRvEK/
b7ctKG4B+DeJfYJkkBVkkOfC3QSrSCSE37EIsfV09UcPnmez0y1Wd2MXkviZBsOVNCiQoOrmTfIq
eWB2RKPajdpjlN1FvbpHnO27/qaO02Nr+I9FUXAqxkzOq5hnYLOt4/zRi7OjtgiwLifwUuwOW8aK
mTgyMNoFodoHvTjiOMIQTZZLD0gCOKVetqR63M5mhKYJZwnPM4sWd4jZiQTWzkqaXdB8JWTuTqyO
U6W2y4VgWoMSpjvYjP1z39sVPsBN4AmvVWnh/vyQOj8VUQQcIV0vPypS02HkDJ6iluek2ovU3FfE
FUYyPCBjvmWC0BQTJxEbPCc+N1Z3WrTetosUE9Mmk5RHUc1vnoRr2bfnIEUQ2vkFsZfqeYTn1oYe
aFzj1jGmBaAuSjBeZZsgg6ZQtB2hjxFilWGM+UJM6GGAXGaN81EV/g10wQty7GJlTuUvTpBg7caQ
/nr54wBR7qv6qXScbpWB7WPnsFS0AXsXrHXA5PTH/3+mrMleT3hY1yWQ63R84ttFZvEsCP7kRKhB
be6wk7bAI71X1yoh0w/iJTT+KptVXeYhw0KMTgMrCjCqeUFmWEMc8DC/gADnKqDNX7f+jQHN3wxh
yiou8ZJbWRIysLJmhvUxrRSqFqIQZ15pA3ZlfiEqk62L1e3R3rRbtHSviQt3JoyY6qfgBnOfqR02
4oXszs8Ztb5vDI9FB9tnheH1IAe9N32cjOkCwW6hHjfmP4vMCNSj/PI5oJGckOCLzP61FiXqFAvM
8o49rwy+mvCpeLSZ4S2MeDK11l815b8zczoWjQYOoJLV46TEsTa6z8bYTIyEYnwMq7jIbA7SADdI
qJHoDJpZSbFsLzRKVeXtSxSgPEuY8ov5kmf1NrR4kAXllC2sifPymSo74iwT2W9EqNLaHdTNktlv
mSDxsWdmRpnM/wDk7ZqIdzI3XKisjI5kkv+Bxb7XKR9IabBUqNCiLM+LmF/uP/fauKcGRFPG5QUJ
7G+7On5TsGjWtcFLHZApOFHAi6d/G8SHP6H4UrwaJ/3t/fG+Fr676vsCYS96izBiz2B2n53PhTSY
rzAYCp5C4mVXJc/4EMiCKTruRisGQH9nCpPYVIxOZCPjJGtvlduRm52E352cm11j5rciuZcUTKuw
J6qy5mq3RncwTaiePoeATOITE93iMErFlR94Lc0ES3vsAR0qVFEJOVg2DNeRDqEa6fUUb44p4WrQ
JuvW/iVmYMaFAt1rzXRkbl/FW2OIdnIi694d3hrNp27JAhRoRTLzYzAxyGgqAN11Ev4NIYYnIjbQ
+NXFozaep5SkgLZLXxrDLU5EJ5d8g/bw3ZgsaNIvYdnY69CSb0bI9qPM/fo89wag2k8cDtUqDngH
Ve56q0ChA+8Jwe6aLy+G4dfy6ZN0vR/CUGyhtTTRtBvS/NpJXnYIl3SpMJ5K+eCEsj6bgbGNM2Gd
m8XlAQwUx51f7cQU/01AX0SnHo2cGqf1naOjULT17rzCcxrvTQ9E6lAmPzV0nZUO3ec80LzlkfEb
sfVbRsNfmDw+PJJxLP7VOQr6tbdcUrMwbnE0L9Y8SvuOS9ZRJ2FT30WkVG0VGSeMTsCxBQHeH730
vw16NYkfbGPs2lrdOpf/nZmdvZ17/voQEtEQDtMBeQbwS4kVReSwTQnTe5N2pU7WfTFahM2Pw7TB
ksQXrjIwfgoy4EfPJR8AL5sBbmWVG+Hx/48Wy3S+cWHfyIi+pq6rX1INfitb31clujwgtzPqvfA9
Fr11FI1BiqOZBue2bjCakqgqR0aVYTKc7Cb5hu6qcuqcEa8yZqtun9tVu+PLBOOv4aHvOW9Eeai7
3GaWz5N5tPXWaAiTN9vsmnVoCsnf1Vkz3wd5ok52P95KN/nMC7SM88RZGnpdvh41a/rRtOy1AU9w
JR+jyPlwXYauDToCwfc4dMiLSDNSMJbf0nc8EcpJfiRNdQAJeGcMvEZCG8O1wDY9x8WVoKcLyE3K
BgzH2+AvSKqR+HnSBFuA5a5P2151bNdiX99nOeyj+ruzZsz9tXXO0enaMT8scXn0DawbiuUo8RuF
M8XpoVcUzUc18OmaFg8iO+Tmcqzl9oCXByWCkeNc8GDpVMYEUhb73GOWmXX9QevsO2x4QlmpJqeS
hA7PPBlzBbydtXYX5b+9Wf0GzsCV6OFQpfM2K/gWT1CN7cgroVab6z52ikPZNfhOlqmgBBBu8w0m
fY30iD7dD76HNy9371SbIf7sxGM5J5LQg+5WLmuTiXHMAJcekw47ecz1K+Uvd2pbnpLevws0tYMo
xt/Iw2BgEBPf+5pHlgjb3YT2DKct6ZdCHrQvRgbm/GrpxZepdn+tmstUW1ig6i7ZO1r/05nHE4+v
jzObd2OG3Cwc7lXp3dwUXnts8rXD/F6sczE+8nmkuPcUQZlO+EJvT91R8NkHE2ihCTf0HXy8yce4
0nfQ9wPwpzGzfQK5mdIBulEgHkxcRWsIZSjREHi2U7qTDYJUIx2/lrXXvJDHZWL6h8btUegAXwOS
IreBcpjMCnqVkHN+5U1sbNlKtXHivPt6eGqn6G0QXrBrw4niFW1qXC5R8CbApEjHJ+InKHBco2Wa
0X5iXSClpHmyHH68GjAkz3KELAXf2ebwhgPz21aoNoBB7yeHG0WWHROJSb0Sx673oyY6oVKULCXj
L+WQNpAa3msZyl1iuceeFIX1cps443Tv4sihbeNGtgUff9eZ8Jyq6K430ic5KbSAJjph3x7R9kJf
12O7D1P7fmSLeciT/DZDmyV2fms5I6JgxxlProsEfYjzcpv1DlK1QcN1sBAGQ/U7DP0TrpjmguXm
1QFKh2LMejNEBkUfbzxJtSF5BLp/yzwwV7Ip5V3YtF+BPRp7i5Xpocee2FWheeESETwcq1cnFP+G
gelq6gM3mHPYxL4AKhNPEbzrkKFeEmH6SPVxYjiydfOWUSqpPptqEunOjevx0R/IUG1ZzG3iZSwK
KuGuB5H5aGnkFAbcFlFQatqRxUTEJ8vaCNG7NDkKwplliTGlP1nUW0xH0mvZZ2/mrMVDkT+peYRL
B/NvA+F5Uwi6pVIq1KPmt6tIQxL+QudlwV7HEWKXMEo3I/AZNpWkIw9BTI/Q0/OAtWXrOmyYW67I
EwDZGMNiHFu8OwpIke3248bphyeimIYD9dhnnk5XJ2ZJ4NqoXWqMgms6s5ex5PCMugaYtNndook2
2dAWs+QRHQwHGX6BINpx7+AZDQdiVNEZRrOH2U+5356g75hneHsa6r5m2hQAjedAwhA4glRPc4IA
arfmRlsI3JLIFnMIH2B+3MvaeRtTHH+JH0VkWYinoSjJpqFYamZTM78CexSrQzUFMfk7LM7IVz/x
GGiTGWC9/RHaIthlvbUb5mo+6nTmI6IVG7LnTjMbmypA9pmALOpPhFl2n8lsWRcBT892jHlHIPod
fBa2RQH0Q7Og5czQMwJFFC+Nv4uYQBJjc9BphVC+5cCwkb8YLxHjnnX4XI4II2/hDLqwp+ZYjZyg
a4BPXKsFcR1CLzaBptnjO3XQNNQfRhY/TJWmkKuicGuhPNVl9+z62GQj/Qz1w9qmhvkq2kaTT9Dy
FErnN3+0JK5WB4TRgAHSGOHyMk013OzTstkMRYGb7x31GbgzwVt+xYwg6t4wp9nbiNGcDpAT4d6u
ydJGb98Qt+K0AYk9YDeg7TN4Shs6xqFnSdOgS7RDIEY5mWF0Pcsum6J0Zo5KwjzmRSM9UWDW6wmR
nWYEvu5a04J6R6VABCJ3C+quuEOtqnEjFLaAct5yNxB6vDON8S2YK4UdvQtWTp9cDXbpJaY19tf1
uxlJcQbAg3S44O41qjDYeTRmc9r416S96K6cLwxOV6mDRRuqmLux+p9U4obOKxg0HrcgNxOiQhl9
ulxZ6aTpofRRuXlu/qmTztvXzXjl6IkOVX7shU/FKnFQ8PgQ5P5qvKFhtBlwRJMMYx8rcy4xEjKe
VCX7v8mOQPMCaJdqfKvchMlwyHdnhhdblCHLqIpqoGKMaiaEpDZIYwP/d7YyjliACeuu/go1FFGv
XPZccLuEPTjrHvstTcTZrqjRWrMD8d4+snkpj2P+B6Hone10unwYSHsK+1/VWwRkdLQ+fld+TT7A
WTY2o4+bpq6TByvR/SU8ppDeTnEwXdrFoDxidkSTQapDZYa7wHBfO4ITN4l9Gpre3AkHtVsIyv0C
g2qtt+AsimtDb7ddMHLWJOA+s/OOUmoFu4iPvhPdmhqNNi3boYzy7nGskq9iRiJuTFjgEyn2JUap
jZrFcApQSYWjbFaNYN4ObhrYRmljnbAAnFc+/Ag3m1/j6V+AjIGYiHxeF7Vy1oOOsb5ON6Muxq1v
ZxDb04MdM9VwCL5DXzmSnFCb7ChhFRYOKSIuYS28l27HG8/pWDpy2YK1zCp17tFLKk4+CAv42LsW
V09VmyTXE7YrQucazMktVMQiKfzFfdsBOxgIK6vVUxQxdB7SMVsHvnGJK3ClscN3wRubLaIDzIYZ
El2UFydzzJr1bLuYCMPvJJ3NbSLRmfnlC8coQG0PsgnZAG2ImUAlr1Nn+UesjeqlNodXO8ytLURr
SZ562u5CknV5lk/zTtr5u+5z4zDNPNS9tN74PBPXacvjUpc1o5swWzMfuy6etH5hRJMinPLOTYg5
wLEL2z3SMxOQxJ6uNXS7IeLDoI+nrcxsNR9QQFwCOfLrPKXXObypTSe9p7qQYDm0YlUedfeBzAco
BGVEzxuzimjGc4s0zrLqZt0odogsFC5WtEv8vIXs0TJqr5j1NxXRAm0Cqzw3NzCt7nxmGITrOCi5
zWe7laBbOloMs+G/1VHzbIg03CuGBfU4jBtWLFw/LzI2oD4Qr9ccWU4D8nA0nB1GgG3joe4fYWYy
6WejwTyp3WUJoRUA3Vh4mi7qoxClp4HYzWWTs7ctxrNT64Li8DnRQdZsvaZmreTYq7lMom0jQ4sa
JzzJgLOC7/ky50K4rWAZ0j0DXSqcc93Ye53D+YgY0G2C8YG1GpwQNRwLBaPL6I7JCKQ70DkhqZ3P
qKKj5INs8u5aIzrC8IlpJIKiNnPhypGhrhA9RgNKoWYmHIAS7jq4xaNPAhGRTyZWM7s6BG09s5aE
9QFLrFuq4zIhkivo0PJlkd/vhtJjnwqRazFrfaRGMK2YYnwFzJKLAmurZ9g/IE84ywuf/ouKnaYL
WhsmMghcdkmCYYcfbWS8GjvD1fXLZ78VF+Au+s5FwD84pfjnEk5kEb8A745JT8DeAp6DQpN4je15
vGmfcBapAiZHrFOd3ej2Kz8svY1JbpKbFBcp2yeKZrFzP1RDOq8933nRzEsy09cM2v+Y2dXFsUqg
xBLxUTHD5ar63ziEV5gn46dGaqSdxfANNSbMDbVkzjhrwUPRZ/+FxTxGHo9UXutqK1r3OxLWAxzp
PZW5m70p1cJ+7W1EMhY5gvQy72Nd9StVNWxcVUealYEctQhvAgkVTjaE4JKsSB/V1qYeI1b4GsIN
xfo+I26M8e9ErA3FjqWRmmkH87WVF6csrtC2DvydooRSB/5z7YfAzl2q9rxUGQExGREqM+MFhyJI
IUUOx2Nuuv79QnQpUw3EWhNfQJ7Gt0P2C0km9n2cE4I3k3k1GeaIg0Whx2KyRrgIhkfhuefCgdap
/bNZ4FUTBgCFHtnA2vG8u5F0I50Q1mSG7hEY0k+ZIBhvCrY6kSY7Yhbxdw1XVVdUNYqryeOTCVNJ
LLgt4okr4Tf7ymdoYvA7IhUFYJgVgqy2YQEVBF9t5qOeR7NlK/2YxF59Apj7G3pVtgVoQlIcuBim
J3f9DDXR456s9ZHch2I7W9Or2WfbxhJQ1FuXsC6SbCUEcWHmVIpe9uAQ97IRPHzqgdFvLqOt11Ug
zU2kWgg7jhJVbANzqbQdXm5kPWMV2zN3CDYg0nFILuhLMgcJpIrkyYJ70odQHHS91Q0q8SkUjxnh
VsplHE0JKA5BCUStayme5hkiPHw76IzF32ADNPPq73ZMoA6yMliULTy9oDeVBBwjnAXO0hzQAB4i
Ixx2TfFSxQ3bS9IFwCMdZwAy+6GcrojPPZc1vYNUipp5yNkHEJymawOniZFjHnC84zSbbCd8Naya
EX7TxKOe1Qa9P5Frgmc17GnjVtXdNi3J8hEeaJ5xKnYoLWyGxAGjxEh8jHmikcuHL+Dbz1lnu1hA
018VF9DWgc2TNh8+iw5WWeol8Fg9aCL1L8pLeOCme2iH+lAlw62tIp6aUVBsmYoCLHOSba6QDNEU
bkgkIFgJkdk2Y9FF4Eq/bVL/2XXkg7AyRHkNB3JKYGSRdwQbhLneN5353HlfY6HIdbLgwbtsQ6X6
65OI1rnAu5/N5Ad1LiysrMepakE1YzsmQF30DVT6wKPiUyQ7MXqB2s2//RhlEldQg8V5qCPAXpFC
Oj2TdgN51OM4YtOmdw2RfUb0blIGwo11LtKx5HKt5W6qu11ifzIfnLaNMjGfZmR9Ton/VoE64Qwi
RiLwmne9hMYECORsCWVVuma3jvz3lP4UpFAfbwJ/TFdejHOAE4+8KURXsXD/WJg+SJdlFVo/Y0Uo
ViLSI0OQbQ2e0B1j+GiL/8fiV5HBZ5FCSNxqh/VjZnKxzDCINSo4x2Nyr+YS1YmrkC4wLV+nJhkV
kHXWTl88CJZTtbR//JBbqu1d9j3VI/Nf3F2w7HaipvEw3oMsIw4nBndS+OOTRANIu4pXIPkWofeS
hPG92wa/2GBnu3wfDZRB8Jz+GRK0D/izlpLbO5fCQOhOEUrlwQQgBI+h5htPJH0EB7V3Y0zE/JAg
Gxh3zNvGnDgN6L1mdadAyCW0IahA6WdNGCBB3woiINNlZWecbYvYTbCySzHpY2/L+nhnaYMtLf7n
iRBVs74z/WDcoZ/CQOKxW4/8/3/bpNV33kjckCwkepLhirD7dj2cUYK0j5myoAvsq9OFbHT8PCAc
i2PQ5kgUftXTayHmC1le5u7CFikUPXHtQ+nnV3Knbk2D+KOksN4KcB5GPd10EXNgGxBFBXyppOVj
iVuMf4GJvIMVw75IRtSmZWysA0rDlWg6WCAQYXqG+Qk8lzZMSVWr6PqrkPHs6IMasz494TJ2S/R5
mnpO8JAgOZIZbiC3kE7UvNsUo94QoB9D24/2tfQOjhEjSgA9PhvQwT0j+GLrLrYDfe6uwiyeepQW
VvydG64DTkXdmFFc6DsYdVpowIbilcfVAS3YH4VmTVko71pi2Mqhw9rCx25G7IBBIrfAlDxwfiuI
cgI+FK4SQqhUFWBBgtsHZm3TexbKmTiE4Bei5BvEzAMe1SG31rmDXoaNsCZzIVjcWVO2B/2ypklg
6ghhC45zVq1NHgpol+CfM21iyHEwdfZMofkv9dVH1CKgUkn91sGKhKRcn1ihbeYuctdxwREeUF/p
mrJZ9MfUY1ORadLlesxMpLYTMmglwUbOwdHKx2ezM74Tli6AtcgbteG9hCnZPoXLu6xpBbupeGQ6
1G3MCieLQvMc/jSS+UvVOcRUh/F76zL1mWa+ujSL+7EiT1SH3gMIHbVVJb5FPyFxBr1l7qbwSYLW
ZUMw3ZdSvFT9gt19nHLGonlg8kEPpVzTTW/7Tvx1s//WJz7xeAOPRo85YQcswBcWCOYBdR+IH5tO
VB304PHIrPqLXcEVzIMUaXFS/IB3xYpJsJ3Thmcb+ltLrneY5vg5hI8KHRZsLZn1Mn0g9g1huYic
R+1M1kal06fU6TMCIyIK8OQ09bXwVL9xu/nNTlHajSF6d+l9RsZikputYwAeXjDgy6W6ptn441pX
I3uVuf8BROq5cUgUoUsnqpsNhyhe0TFFKNLRzyXcQusuf1WacSN9E7TZbs7Xtf81zPVuyoW38bUv
V0UHdyf5q5CYbs0qeAdxtqnBVck+udlNyT7IIq1i8OpzjUw1nDN/zRb5DtjpFvRsshKi3AeGdbFN
vHm59C60hN3Krq1X2JVvlTbfBtMjD7z7civ30SP6o5LUGGQT1hSfydfcdC+hi4iH/fo5qFGd2TCk
Szgga29mMMzXmNPWhFdtiubHk9bRr9PHAFlqVMUE3yyvwQQaOxXZSY8Bsq6k3TkxS22TcT1Qwdlj
ctfV6DYaS1OUslJH/BHiy+k59OgJ87J4Zdv0FJnT2U1cWgBDHGhTqSij6GYalOEYEhCwyAdPz0T9
sRZUhn3tneIYOOE33NVpCn9kjzOBdCRyyRKisdh95bH4UhNZItoMXwazKFYtVMB4HF+LkDugdZnx
TD4kapv4l9bCLDU8yEVgk2reVJ3b9Pa1/U+a5aaFvB9JiQNUxK+NUb+BMZWrIwciRGSiEqcQLXtQ
u5uw0O/2EE1rQFqQ2WcPf6efr/OGMNjBPdcDQP8+BjKHEX2aKBqi7GQVxFq5M0mPrnkMeJtRrGgI
BE0JjbBVde+NnL6rsvoEJqd8FP7gxY6k2TwUrTja9fBZ9NSP8Pc2QYF91DxDs4rW7F9RsujgowvZ
FtbtGUMWKnQ+YC9Ggk6YhxdT2yeoqKSsviyyVRnwNOGtzOw3WIe4HEy6+aF2j1pNT51JPDEkxk3T
4QOxMws7XnaJ/BDoYnnL5/Q80JX45pODypDd1xWqIl11sJdW9W047W0h7Y0MyKPhkcnsa6lZ9slx
3NP4WFN9T0rPpfHsZ1kM91GXfDEgqi2FJEf9q63ujkDUfc1oPUzb2wz9krdLjO0A0iW3IipQ/ScD
fQwVFO8sKHjwN/a/aTG4W/k9ihKKyEK+sTa9Q4P5qOLh0vrGXQzxY2i9hEaa6GSG8S+ylp+6x3qL
bJnkVE4lCGMwJsk0uvKdEav//zDBm8B2i9bhQHn0gogVJ2/Bkz4ZMAG0YbaNu/AwZ/HvbDgfTSwv
Ov7rC+uOrBss1QQfAEeZ30nJ2pNfypKXA5P19F3tdsjGk2PcUDW2A3vMdvysBET0/9/yMODvptsH
R3jMOyvD3Gc85zGZD/rPcKarGRIIXJBBb16ngGJu7mPk/yXWhbjK/uUYkGf1uWSn8EmHTM0x9C0b
gqyscNR63IwW0Nm1ONUjNE47yb+ipsK0HMFYqxA9jp1/EFVEypVkUBXSzVAy8GPFB4JaZMs8Nzyb
O3ZpyaaOQxBdAvOQAF2tY/+xymIOQIhjyWm0qgpuIqQiH8FCW2X88+m50Fgjr/sxu+gcxNadR5hq
hkc5qNinT5qA0d69+YoToswbLC/LCNIfy5vO9haBTpH34SbhFsosE7No/hWdg07amU9tnL9Okfxp
HYtdw8yOWjFUniPc12PGSVk12yRncethbY3LqVlVxvjFZsRbtagqB0YFdCP0HU7oP2WxPA4YSPVU
3fs+0S929RU3ZLWwAl2ZXfgXOMl97jnvHXugFY6ttuixiGDc4SHkXqM+fBDhv7bHkN9gTO4KCGtF
TzBhPRT3IkjfpqSuGHBqggMMva36lO2gXd9yu750ocUdSZGFUp08XUJm1oaiYaDYrVaezP4COBV2
zryodq92HOPvmCe4cVVz34/RuGlbt15nffLnxAMih5ehTn8geL/lTvKv9+dv1nK7wayY2siRLrb7
qThNiirf+YVJxzwjPUe9tS0FBib7YFhvijEuqeD7Km+OXiePjq9P1hwh2QSlK1OG2Gltk3VYvvr5
QnbzGVdK4s5KUttZ0CMpWgztSXefeD1SYDx1KwXWjdZYIUZM91o2sIKWfX3hsXmPX4NIPdMrPQp+
bAaGlCogeioQ5gfdZtkREeZ4UtH8pCPxAnf5YM3PA5po5PdXz8tveUNN6eX2b6fHF/ws+KcMTFTl
qAiquI88GD91eMEvItfLTwnddZXPZ88dP3pFqptsGRijEr03iQmtSwVR0Yy61UwXh2IWR2vVotTL
XAYNDnVZEWdnNLQW8xPD94jKTuVx9CvuHVbkcYtTWA7RpptYXvSZc1XCA3QdtlAUHefOt3jsuA55
imVHSK8AnoKnCXrvZ+SRpgCiGF1azv0tByCMsrhztFLYwQJKSxJ+5hLxkOA1uyVhSAyBMGK3P31L
SEMc9YeoHV+8ZnnmINfERZ89D1F5dFJYk4mDy0UaKYzWcSvC+pJ30U4QtED/Ca4pSBT3YJH8eM6S
RpBsOrbDTe37a5oOLmUbUTfOL2377kOrL8r+iSnUayUqNGJl+eHkCSXfBN02dR/wlL0V4T0xVr+M
bRK7/Qbs9VkU6kIRdWkFdHwPdXZepxehgzsCWo1VI4Nnd3TUpoHyBTf3S/lKkq5LMwGC9p7B9Ekx
eFiVOvtHOQzJPEBxT3dOBibZWWb3lgF15uhnqFIZD0MZvRMpZG1EbUBP54qMQQ7kwiX1qfd3Qi78
G3845cyHugYKOIcTGovHOuTsAq3NBZ5LbJbt+Ox0ziVDgLJTdvsSSUQCLvskrjJwkIF21JpaYtm9
+Chn/bO8vLEKn6d+/LXgEbLF6+/ipXDre0oPdEWNiOAKpuTINPUHKqTy7NgcQk2HvcU0+f4ymEfd
PhPWkB9LxfIY8UCwI8MZpAr2hnBxKRmZvstNtGNOpslUZDh3TFh5aimwm2eq3gajxzxFjs+hh/bd
E9gBGNl6OwKcLbBXAL56HBQ9oee9xBoSpXdaOHINuSMyPb7fgEIBVNzbxuhAYgDP5REaMpPDVka3
VpdfWjE+lS3TAk1fxeJzUy9dmu+44AskkoH3NAaaxRA2WDt4/Y0G0zvj/kT2j6hp3SAZdwgkwH6e
0BtFx7GF5u1Eg1qbKVdY1AB7Jn+Y1pZByEjoeCPhcbLYUj7Uzgi+YAi+Ro1hjemRsYlsgCFWZ85b
xQ7Rq9kUMID2+drw2iuqR7MazgkX1ycdjylLcPFTDKZzKktEh+alAqqFY98odvgdl3kYR0WV3FAw
3ac2arYWIxSI3kHCd3OhATjqUSS0xEKOF9u/IAKEQguqQdvUhzC1iWdoqNZ6xiSYBxDCqOzPLXrm
uISFO6n7JkveEE24t66V2EWWY+/zIr9I/mhErUOh0/1FQt0v/8wWT/+ZDDig6maxJ9OPqdiSaI1m
pLEJj/cJYa29G+fKlZ6EDtVjNdeiRrRH+ZEtCYqOVxG4lUc7q3N2EvD5qgiXwgYSihQteTPkQtks
+u1ph1oLNbHNM76u5LFJpju2P6ehNf8j70yW5EaSNP0qI30elGAH/NAXd/gWHjsjSEZdIAwyE/u+
4z5PNi82H1jdFU5LTzfpzOMcqupAqVBXg5mamuqv///V5JUWWv0tiFm1S37ASwuDfhlmXpsFIIh4
efNWQqCcVk6mjetB5ytYoxFubS4DZOW+Zz4DK3rw7vrmjyDTb3hSfbcpmadl/JL1MWLzIQCZAK6n
8VTA7AvYc77tEuc2Dvud7qdPi1lw2u9Fy9Mtax8YMgMdBQ/NkPF9BjofVuVuoCYf5g7Kpxht2GIy
vwc5laoyfS+iG3B46casSdX0VP3aBuZpyZpr/XdlDl+dqPq+CuioIbTqgxddfmOt6L9FcLDSKnsq
KWAf2vjVMemzUmE6RFZP+w6KKF0Ff6UbUCYZUAYrVNeZS+jWpu/PG3hh4XeHrLv6HpTTSxg33/Wq
g/JfRznSpQKjMTVYhQyeVm1Lx1C/nUfjEc23daNBsWCz8dP0uBpQRGj7h8AJbpBn/6RnS5ZVg5fv
xvlupKJUmBBP909+xjMsZDsMzINwvfaeodeMXrnVfRkUvw/FcNvBJDcAuc9pOqw1NAVnLe8BUE3o
R4bvdCK3bad9JjvaKbP5aUVBoG4pH5RcrZnG9FT3dfnfWq/vOd2QZFE3nH2Q2l0Ak9/M/pvhlJuM
5utQrlDJppEKpfingG4rkG8Hzm5z0dam26eaEdsIQmy6Vs+5k42g8WsvoySsBfeLD3V9Z6m8d4v6
a+OAC5rS7qF1+s+mSyiyIhpHZfSdzJNh29RkVq5OSVWyYU3aAV9uaj3zQnmvMhtSWi4/UjuV92/g
BXD1tEH4oGbuTUz+UXDdrx3NOjhuDHxOJZLWKwMhZdCmyzqvuhHm4o5p7KHJbv1QfzYm7TZy9RcQ
O68GI6uKVt93Vf2QjiMPCT9+Wjzq7X6XDeGpD+fvnT7vfes1zstb2j/vTWx/AvV/LDLlru+fTFjO
eld5a6bvlVojRGh+bVy67VZlPhYQZbpQ9TYU+mEbcoExrcBgd/6buUqXVIIZc99GnLNLnm1CJrWP
/p9xs9pPXQAXNng80PmQ20/kFYBeGqP1Kps3UYAQ29ot7LsIEsfOsPeG/81xmCoopluLnqC77OlQ
yb+MkFCv2hBdTftR05gGj5ujNa9u+lV3N/Cc8EmjbLV5oN9yLNsU5B59Hygx6atrzMElDZXMUKtf
BnpKLcV7dKcfAxum+Srihl2e6pERNlvTJtmemasMyZuySrnVRnApRU/NHJDCQ8Z/mkp3yPHV29yl
w5rwzoQ1W38sW+0mneMvfVPtocVlTjJSH6MBEBKdLd7t2Z3lkgCswMNzbcfIfeXlVyLacUye5wbh
2zFGpYcZQD51X5lUeCzmy55c4JGAhV50f4tixkPZA9l2XNiLYmUA8QABt5Pbn+Oq+FaSsKcRe2TQ
ochRDVgT6ShDtoYcrQvCkQnw35m6eldz+s5VXcO9+B4BKtkEUf9dBWWUMoC+Silh+cVe91sVyQO0
LiO9+pJRtuwsg+qmA5YdZvl0p3SMxtNnp94FN3X3edTgl/EDCtIaTNeOAe0wsOqXPLOqU4lSaQ7b
T8nYQq6TV0dpqEC3wvS6YfwW80BHsAvdNb2YYfYmv0T6HPCkZyomNHejq66HEiZOJQKrYzBeMDAV
kRv5E7orSzhBbgOWrynQuBmKhfk+uMkMIEkG+otb2673yYOrZKiqFEQaSDUAOtL5dIx3Pwkp1BvK
QW0TZHmWR0Bo0P2NEnPHo+u1QDj7PxY2kv8RI8v/j3TGjolWqAG5ikYrVdUNc+GJ/HMal//7f9Jv
+Y//dWyW/2nOOY4v/qH/YnfR/mHotq2v4PewHQ2Ol/+md9FW/9AMdQU9hmm7/JcGh0vOZHb4n/9h
q/+wiTOWQ2XR0F1N5//UkF7xT9bqH5YKGkVVwe8b9Hi0/wnnscC5gv+2yq8yNF1jMEYz4J45pz52
fQ3IW8VQLMTrvLtpfKI9mY/O7myd/ovx55zieKHyPGOR+YOZhXT0+7dnepLNf/6H9r9XqRVFalMw
lJafyA2MgBEpk3lPZ33dzmV3XI3cxoEr2lkYns/sqLNdhqGrmN6c3QbWI/zHZfz9ugntV+rQ5Usv
S/Zhg692bqPO2riqbZYsZWSurrpHY6pumzH8hjoKZEkUWQwDAHff/T7Yyae+hrRRbbcaUzBt31Cq
APEXQaexjOesCqA2QSEhjJUtwvLvZ4tgmbwFfVvXQb6jpgy7Hm2vQN9IluFX0uo/LsPyyc+s2AHj
A3UxgJCDExW+tAPPsDWTIRsKQF4ssSZzSdim6QTBhzZ3hkefp0neDeXeIrv7mx4Jm5TXa1xSmTK8
fgf2GrLIeAfDysHZ51u45E7XrV3yyKGK61gmkWElkh0trVeG99F6qPQXBdaGrDkkcCRcN6It6yKe
uzMrjsAwTstLZXIkB1V3O2ybbwzGbZgW3qufwi9wrW2Ko0/DinzHOEoMLwftmmGRNmpUC4d6Ix/s
wXoI3ygbe75nbQ3KKHv6ayd3e93gcuiu2Vt269ludJIUML6Co1W6nc2TOb9f//uyhVz8Pfv7ZtPZ
QaAzVZtR+y3Rj4B153UyOiZIKX1bZLLedYOXIub5lxOizMrS9TrswUOOzns4PMYg42d9X1Puu27n
wsLp9sIuZtvABXVLOFkN83pRzNp5FE5pvm3q0JGc3Que/GJBOFbO6KYjIHDLc2JmdhxnozPt39B8
HP7ne+AXQwJ/GM2tKrS4b71xOiVQ5HeP15dKk3hiC6cp58YGUNDyTXbabtrPu+HbsrFHZw0j6zp6
s27Qar+xJeFc/5Vh/2ekPffLFs6SzszgYIUToGsPVlmIgnXohZt748CoMuOJ68HT1/3e/UroPaSv
8f6615ecdlSNZxOKM66tCxukdJgntJvA8nrnmFW3SKLC/PM9omtw3c6yDYQTrJ/bEbZJW1hTkTuz
6TVAitU8pIFxoybJXawxHHyI+7fr5pYM6po90qhfTjTOTnVj17AQ3SDueYLNgLWdbqCC2OQ7+221
mTe0D3e8og/JkYnxGzTc93Au/4XTcea2IQQuPbJ7xk5qw6PIAoh6HzuM1biPYXC47q956aCfGxIj
WIYClY82r9eCnlWMkQootYl2rHbNKntzGc1fqx0ZzWq0vxsWME+3ebFa1K/HVvu+gpdkqNqvPBB5
+yqbCfEzi8+C6OMp8Gkxx2Hx1o3Q5ljda9Gbd9TpwEk6z+bYKuu2ofuLvLrplHd9bL8M/L+jaXWo
QLpRYVw7PtA8e3iN2uqYTzQz1P5T7Y78O3TNViVhGpR9eCGyZtlYW8UItF+xfoxBuGVoaR3qsoxX
ttzLrzi7MOq4TeiOkEw09cYov5h6KjkvMgPLuT0zYPPcRMHJ5mqHWLoKGLiWWZCcfPFtEEx9N3FF
GZ4PqsiHBXYFay4EtXkySg7Bxch6vjmFwx9QfFEjHmheAxphi4r7TXTIvWKTfyk0L/88bnWPyTPi
giS2XrjWCToor5u2iuiMGFqzAcW5rGKgMZrJzKcn5ncAskF0w3h8l3rXj+Cll8Mv1oSzHupmNZTU
rzxzHxwoMEVPpbZxNo/jBvruByKRx/jCNr0L707wokiMX94vH64K57+GJcAC3w99/nH1daJwiiY1
fJeTd1+8xdtDwFNBYvLCQ+kXd5dfdLZDIfSo24FXr1c2N9rqYDGgFvxwrCOTv2vFhB57nP7Smfjw
UTh0dqf2Q29GWFz1nwvTR/KtkeTtF2/j8y0jnDvLTpSpHUrTq3ewhXv+Hjp4D+Y6r12j2nxgrJ6b
w18z+vop8KJ3yVdcvtIfb8kPD4XbGKH6uGhnHtItuQC1MS/eucdgv+ygbNe929vr9vTlFrxmTziY
gxm6Gr0Mw4M/wOtvGwb/1rsatNhz8AREzpu3zUO0s47gIHYxKihzLtlEfxIaPjwWsjp7mPvI1wnX
dIV5Z1Z769k/7n+bb4wbY6ueVi/eKMnzLse9f1sUH00WSDxlsCEizCPrWDOkAonInho6gGxFFhIk
39MRshAoJn0fQVR0iU1r2+Tl2zSbDyZ6nSChT+TND1Hi/1NN4bUzgz3SsZ87xUTfbJRkB9oSeq58
Z0cITUVXzj2NQsNjXMBrnrN/tgdrHx7GbUBSqUlyL0koEqs0Y2fMtmKTUiJ+ich8foBbVrJxBS2v
fyXNZ8fUEYIPlPzgQVXf9LpsXx7LXfBUnmB8RCHudnmB5nv4xq6fFUHH5o8mhegDRxojegZrWP0+
bEHAn0IP5oZ3Z9sTEZa6SOQB9b1DYVSynssfvvbxhJA01GOoRKgLs2HR4oJkLlf6A4CEm+sOSuK5
I8Se0ZlrJfZ5yPkI/KLSM2/iTqc7d2LeTYWXLgsfrhvUJNHHEaJPTylvFfS86IwHpls3DY8t/XHY
mTvz5Byv25Kt4eL82WUVaW5R9pmjexqNswJBJ3pJcSlJPSUb3xUekJZi9yPlVgMjR8d5oYF43QnZ
grlCODEnPYX7Z4DjkASq/JSRXUA9eABYfJCWeGTOCCHDhyjG7WArImRAJrJuNvDDPCsbqOufCBpr
2C//3idyl1h69onGHhh3T/Dw+uGLo5wWAmgYNa6voGQbuELYiNuxjQElGLDR1TfZCMwsQpKEV8J1
M9IPtfyOM1/cHvo0Ri7h/N/7+3KX7f3Dag/p8jbwjPV1WzKXhOigMDJQ1yXzmXP9FJY3vvpojJLI
IDMhRAYXbAqgG7YCKoZh9FC0B627u+6FJFN3hVAQDlZRRj2PkXH6EqEXU8GqBx8H+nemxJJsXwuR
wLXicO6YiACB8JBa4AW6t+uuSAysxChAR1TxU2qJbbZzlafMfbn+9yVfYyUEgc6uwIgb8C9pFVxq
N0W6czRJFizLFxDe/GX/WlUZxTFYERQWl8icev6R/MVbaiRQCG2vOyS7zFfCyWcCwR3CDmstlXlj
l2yL36DjulneS81Dd5C9CmULKAYBbdUkRcPbHRAebfJjMD/KMz/ZLlh+xFkEYAhM97ORbUaffs9A
ygbO2Bv9BagWylS8Hh4c7/oqyrwS4kDa9W0QLdsOrn/QSEtPebOyd3/PiBAJGl8vET9WDc82gctC
WkAb3G4lF4Fs6YRYAINtYzQDRvr0hUECxf183Ql92b1XEqqVEAJWMPWl4QRxq7mHNtbjYrs37tPd
iv9AWrVn722hhNzR6gfn8JJ4+d6UFCa0S0Xfj/zVVIUgAb2QpnShZni6e2+6j0jhtTPjaVsVkbNm
u6o6GNkk2cni1Z97bapC3IBJazbDApMQ9BybfbLvyLT0g6ygLDMjhA61oe9ldnw92hkk5uMhODbH
dt9JnjQyM0LMACRZJWaBmTYZtlP+LU6OsfKsQRhttve2+aPun67vmmXXXVs+IWoYzE7pusWmMQC2
jdaPNC73POL8RftMNxk2k22R68fAVIUIEltWkAaMVhCDIfTi2bEHPZ3dqp+cve5NB1hOXmRJ30WT
eAHXpMo8gyEsauKWRj4rlAPQjoNcCfqt62u4xKA/rOHZ3xfWMA7dvrYtl+JKe2jiR8c8NUzld/1f
SYnOzAgrZ5lWMqFKYTGLfaOjNNDCRSrx5HKd6MyGEG5zbVTLzimXSg3j2rxdGPZ+Q8md0YSjvYbR
8LZH1HMRcIQ6h/F+yfa/nGGe2RciMTPcdt0oZJhjxYiL4c5erJrHtDGYxqn3QxLyHl3lx5WinkbY
sZIgkqTSsm8pROmKQQtw6zwXp/y+KJ47KE8HJo35Mdf3zAKTubpphGjdl5UbdqaLmCaKo2g9jift
OaSc2m+743iX78O7Ynvd5OXm0cfimkJ0NotIt+KUhDdNkxO8OE962X3WmgAxuWQ+Uq2C9RfFNHWZ
YIgYvCvAu4YwPo6kL1P/mPpI20BE9BkSkYNpj/tkzp/HoD/aHWOuRXx0Cu21naFvymzJ3XYxjz77
5UKQXw2h3YNCo1YAlx/U+TfmrNSbVdofS6NGFhHU5PW1upwqnlkU4n0NYekE1NKkhNh7OgchukFH
Zz3t3F20k5VnZe4JASpT8li1JpOXCNxgSfJZD78vstIaE5l+/PW6Z5J997PjdpbBJUPqGmbIUqI2
0ytf6yiRLZ3MghCnYqssirQn702/wgd3g2aHB6QHEcXt9L05lk+RF/6Vx8/ZxxKiVsLIY8sMP5dz
eUIJq+8lf/9yKn9mQAhLU9ykVVLwwO53YPs31he4TI7pqd2isX6DSo9MXXpZois3iiiiHVp267j1
8vot3xrmluLsVMQv1zeCJNKZQgDKeczBwsVngkFjk7cnC91BsMPSepjEF0uIOiGjPaaWY6cYagQ7
kqcehv3IdCRXh8QdSwgRTR3NWdRa7IF5PKbdV98YvbFjjKh6u75uku1tCZEhnMiLop4XSaR8stpv
vuwhLAkGlhAMigQqncHlITz7iAZN4RqymC2zmt+NDrh9lEeSfSALddbi8FlEcJu+HbNyafoiCAG9
8M5+9Hdg/7ZoCGycH39v9YTgUNSOEjLCgHfli7v6fcgkGYxstwmhoAtb1R0paKPUeWfnr2N00+e7
v+eCEAycpEd2vnDYAHAMZc+aDOQhc0FIQXw4htK8xQWAaFP27CCua3z5ey4IZ790VdgDdFzIFoXZ
YmKKULKrZMmGCDtK8mFotAkvlgvU2o1couFXLu9N/wD4aEknj2Det8Nx6TtmXnhT35SbBv7fx7/g
qgnk2DRgvlZNIS5UU1GWJmggb4C5FWpZRhGvG7j4uc4MCPGAqWc9Z5CKzM39FsCakDnveqvLLtXl
1P/hRjizIkSFGmkkiyEpHWhi62k7zs/BeO5P6L8A9FTfZc/dy22hM3tCUEiNOFGc2Nc9/alGs1w7
RHf9l/oUO+v2Jr7X1/EW3au3+G7aryQ7R5Mt6PLv5/FIhywA0M1y2Q6fYejYlbviN/+lB/gJ79M/
Ub/+ZyO5PBZvrq2uEDXgzF2FCupFno86dwOpgiTpkrkkhIwgV9xUnxeXtM9Gv/F9oMf1JNmIl58U
Z99MCBzm0JXmuLTyGL5Ewd3ZNa/R3n2wb9stfe6bEXbkzd/b+0IcseCKHOLK0uGSO8Ew6qSHSFbY
liydmD4keZeZQYBTkQUZ5XFObuzirzQCPtZNTB3avl8x/WTgBeSkMM8GMDxSm7i+VMtSXNliYtpg
1FAaoCKgQy49bkr1B3oDXqU+zv6PKXmITK6RQmLxYkZ05pYQMiynKuCr4wmjutqDNQcHq/7dsikr
Na2ssC77SEK0yLuqHOfl1Ww+IfC+MU7+Eb6xowu0funiUWvcyCCIl0sVZ+4JYcJ3XAPKSao6/+rk
5eBbW8AW3TOR8T5dN7faDaJRnrJ3D8pxJQkYMoeFgMFM8lyv9ML0mN5qRsQFj0jRXt8wF/PAM/+E
mOHnGcISweIfaR/zFuvBec2h6TPrvdtIqnKS+GcJkWM1+pPuMxrq2WO11ToUgxG3v+6OzIQQKoYU
RmhnRZGsVWGUfJnqWrLdJQfsDwnHKkM3YmC90mNw4L7aDzt0MA8yzL7ks/wBfJdUrV/7xKNh/DYo
3935k7ryYpTdZI9OyfG19V+vwZB5JgV+FN5NkLIE2rGsoQ6zvyexBK8g+TC2ECb0AVW+ZqD73jfH
pkAe5O36h5fd5/byA87vczOa8hl5x58AwoSZm1qFSWsNldkIWNnaJJ4bLzPV4PgllpeffiXm2kKI
MHCtVCYsL0X7ZpPAz76Lvww7iAs2YL+0LVRv103KdocYFyBwsDSDQBhkv6/aT5P6eaXt7WaP3sR1
Q7LdIUSHULMSS1VBZU6++Uj++VulJUcbtayw0r9cNyXLBW0hOgxz1vpVGiwPRKD8L82dfyy/5Afl
Lvw8b5LHYpfvxwftcXzUJLm7JMqK40ZFEo4joG3Dc0z0+6aF+glRmU/X3ZPsfxE4twrh39LV5UAr
aNk4M9Oq1fa6CcnHEvFyFaIwTjazK/r4FWaEdHoIU0+1JU9fmSNCwKiZ2tLgz0BsITmkyilIdte9
kHwNEQCXmlGU5SuqbH75nOf1WjUPRqpIorjMCSFYRKaf2WrP10jnxwiSsUpy011uUX5cq8tg63k0
gi2VCfeImBCYb5kad1voPI49Q/ZVBDVmbiFPM0zryqxKKEZmWaK0FLuuRCRHiA9DnQV+1oAGysuX
GA7e/NmPb2Poi53mHgIuLfDRT5F0SC+DUc9cFmLFAKnGylrEFdWncQelKLXsgH24MR9gf9lQR3+j
XXUrqwDINr0QNQA+NK21KIWq9Y/Gf46L+7HdcdokG0a2K4W8Ap0zXUXriTrD6mZ0boriZVSer2/8
y+XfjwUUEXBaEOb90PLVap7evEi9YAu1j2evF/yy4snCnuwhJwLiqqhquqGmBIiw2Xb4lty4R6h6
b5ZKSXhKvMBzXq57KDl1rhA6QA/aKGzhoG9MyJpmEFkX3nUTkptRxMFpphZPUUWVcRWWBxX9xabI
T1meQ3IVfp0TaRdCcveLmDjdDaei8+kzq/th2x7zXejl79YWDpajeQo8uHKu+ydbQiGuBGVsmXrI
ISvHT2H0RVP+3ovDFSKHPaIO46fsCVN9cFeQ+PavCUSt1524XAs+2+lCqOirDl56y16uekTgXxbE
UuWZX+G42kBRkUnCoWzNhBABt7GK1DFrps0/KNOtpyqUOSQzIYQHxDkahDNwaJl8VLfFTeit7oM9
JCLkLZEX31WS7yQJeyJODnH3CclIC4ONgypLAGneXWZt/emH5FNJAp8ImEN00kQaE8/qr922fFlg
xtlmtbH2Ae9u5ybzmHDwJDZlzglxIvaLpioHbA6b6B4mdcY44l3+zngOmaANwFnxjEc0dv6m2eWs
n70gorBu9TjArH234PbsvbObmVkx14yCHwzmVxH28P5SD+7jKKyWnXVmdLXy81UXUiMfre/NgMje
tyGT9RUlu3MlBA1iLmpTULzxNBo+25vqTtmmJ+UeoW5gtSkMQPsxli3m8o2upCArIZAMlZ/bfolf
+pO/H/bFPtv8iwTB5+vJBrhkm1SIJ3Xr1E5R4mAzQvH/ihZMIsPby9ZQCCLFPMVqspwDs3+bqI8X
r9d3n6SuIMLq5imPzcTm74/2tzl6iAMyX+txolOvjj9S8wfCYrJjdv0TITzw69bLFNXs2sXk0pFD
DX1bf3FfHOYxlnYzBb3rDl7iW9Ad07ZN1dA1x1SFGBkrKL9rKTk37EiPNoh45znaZvtKYUzbXccH
SNMf+3gdP8nK7n9y3fzb8s9k/eyMzWmvm82Kms2S6EAAvgluEkbRimNB9JKRV1zOQD6MCZ0ghzw4
hCUSrQkLIlIYONPfhxam8wg9UVnt9U/ezB/Glk985pmxGtClXS3Zb7kpj0h0tGvz2J9sb7xZEbjG
LVA0D9r5PfLbz9e/5+Uz92FaiJaQehmduwSuXoFhFS6x4NZtJC/z5VD9IYhQYHCgCILwR5yqUSeY
6IeMdhR0zZAfP6njax+8DdZ74x7gM5fc4hevnTNrwhFPucTNymUmcw7+yTTmVDwN6i7I2+31hbv8
0c7sCAchjDpgHivGr8jzHxChv89uxoP2zIhk40X7aVd5aLFv0ahpJUdQ4qD4wPCdZCyzha4g6X0P
0l60ttEEMnazP64lPl4Mlx8+im8LLZlD1DdpdiwIboRGIJhFK2A97IwNh+6T+SW+o9583ejFEHpm
UzgMIWxSth4xpmTu258Y3WUaSo7RlX0/8Y2B4I+ZzBYBchlVTrbhzjrFnrKFNf6RkTrm2PSD/Tyd
4lfZbODlF9uZh8uqnx33pkJuAeQBq7rrtsYu36HbdXRvG89do3D+kO4d2aP+YiXhzOISBc4s9pEL
/fIyU+tU1C+S5LtlrLZm2x1nGPXyYNwWrXEYfPtrpEIleP17Xq4onBkXcgijnaGEzbkxImSJ0NH4
XLvd3YwUSE57vZqerEi/C32mfKt+b/r5az61O4tmcpSNDybaCPBzQ6Z5/UfJNraQarhu7+q6nZEk
wuUZzz3KZd3zdRMXb5Azt4U4FJbWZAetbsKn03sOkoKh1WxTVdvpaFkPvvZXCnpn5oRwFGmNXRUV
BbdBb24SFD58iF+ve3TxrvgwIb5WkqKr0R8w6BGyceOTNh8HX/LIk8Q28Z1Sja0TtL0Cl6fpbudg
4UHdN8nryv9x3ZXLycSZL/qvJyIxc3XMlum0YYNC5YJd3izsTQtAAjjt/ro1yQUoDveEI5TkEzTO
tIG8OLiFFWBbo+tQaNM6coKtgpbzdYOXC5dn7gkhZuUgqB3O9OjinHQFXQsY6aHtz5uHYG7R0g5/
tzTUFYfuANW0xFtJABffKei95F0/Ukzp+lu1fZuK36LsHd0pB7WyIX0oIKC47q3kpImPFBAgozo7
VPVKBsmDwzQ+qMOb6n5TQskZkx2A5YechVF9QOMxLHium9pdAcrb7PeIg0u+ncyIEDeKGEHfLMUb
H0rx+rG0IK2tpDf7sr+v5GTiQyV15tZfBFy8ijYND61tsve5gZbpttVR2V3/QNddgtfx13VbgV9H
eaKCj0b7nNpb4PrrSZFEjusR3RVHe0rdKHPNpOSFOGY+/Mi09+s+XH74/PtIQST2qxOjgdCM2mBg
eWeNjyPgXuekMQHfKQDUsmP+rK95ha+OsqeIbPWEFD3og3gce3ZdMKEwGt/XTbdp2kFyiGRWhIhR
dIGBujHutfXDGJb7uX415l6yESRJlysO9JBy5I7dYWUB+s3eUodyH+OH8gszGxtESUGA6AhJPKrP
snGzyxjDs+8npCFqUlJzXWF63Pl7lKEPySn1orto63rjqTy5j84GQY9HfV1uui8hQxXdAUqekyYb
Vr58xRmWRoKxMKIuH+IsiCRd6SCPwhWndw5TCXBJNgbKeJ9m5+v1HSszJDg8GJEWjgMPoTjyEQ4O
N53+W63c60ADrhu6fPQ+PBLCIuxYKhwGtJeLdtd1d+Hwdv3vyxwRImI7MALWNarpaeG7ipCpWnOl
Fem6WtnedUuXD8GHJ0IS5YCgaIyBa9N3ESuO4/2ABqoFVfvfMiPC1ILOtgtzahlc6je6ca/TaYgl
V9XlS/jfnogwtcoKjD5eAEH9Ljjku/7Q7cJDtpMWZSQrJiLVGJBG3UIlkZ5u8qO+cQ7ze7/OT/kX
88Xaa1vwlwh5S3lILt9eH94JIXGwHdOfF5aJhTEHNT3Kkohwf13GzdRDJ+Ptk/kohEZNSTO4+Zf3
mnPIppvePln94fqO+JN89MMjISq4dhZqPHP+FRhBP1NY++98dCEf+pvWhNCgjTrCs00GIOSp9ZbS
PISpj92Od6CX7GTwYEl4+AP/5lynud61BN4ePae7eZbEOX2pxf0xl/lYOyE+TFE0w4mOgX7n1mx3
/Wb0lsqkfTT25aHzYAd5mDfGJj0g4g7Zz18aO7c+7AtRw6gzM0xV7PvNe1betghZVX8JePVhQwSs
ZXM7Kbnas4iK+eq09acSKvXru0LynUSwmp6MQaroFJJT/bHLv5mZJjEgOUciSA3qeaMyl/q+D+mA
CXuLYqE9KOvxy9wQYoOmIUjQL008q/EK9VSFb9eXadlNV3abiFBT0ayDFJq/X5k7pGzdIfX6/kfU
3uV+vbbgDr1u7vLlR6bgwl6ugwf7NV0wmY5rLYfAECX2Gkz/1rHaddJr9zpCWtdNXYYuWB+2hECn
jwr9T59Lw71TN+ZGW0c32T6hS4i+2oMclfsnQe/DnhD0bC0JK2UicVAgJ12uKffNXLc8wiH23smw
mH9SdvuwJgS9tDHVWrGpsiNNMtsP3fTcaI9F/CVUfxj2wtlOd2Htlgcz3bft+6qSDAtf3v0f5oUs
SauGtkUwhVbapKzhW1ubq4c0/X79E17aLasViuvQPZoa5Nu/7haQaVmgZlzHZfnWGt/GbtoBukfX
Qdb8lxkSYm6JgO1cBpQ0XM6yClGfgbbIcB8lkjzm4lc790gIrnpgJ2WUctU32/KI1uwO7kogUOpx
2tUL0OB14WktJYfu0rc6MyoOPxslEaEPerbK6mFU3hQNlSrJrXUR6XpuY7nVzt4B7RRq+Zxzayjt
BnGxHWrhFKDLLwhQRS/uYXovHuRcvJcdo3fHhBO0xuL7S0MXW+tmegdj8zWZv07ua7SSxEeZCeGY
waSq2SgJ8lzVn/TksXTL9SAbR5XZELY5IxhF12SUlOeMhvTYnRhS33ZG5F0/TZeuElQr/r1awiaf
YsNmSJRxMMd5HcZN3L5f//sXn8PnBoTN3SVt088DAbDfxY/hEc2wbbnT3rPfgrsKxBicwc/5/fIK
ZRxHYvpSS+DMtNhNVcq5qp1lttKfwscA7l7dnjwrqNGtRxc1Gh6tMNmaWo3ubyAp1Ui+3k9eh7Od
7wxzaM8rvl7u7JuKiJ98dtvfrvt3OT79+9P9vHrObBgDXaRVxJsxV9E7RjQsmdSHYIWQUu3Mx+u2
LpaGztdSuKMNR1nVisNEGLQ138vHHMrSZN+iJkRJA449qH31U76vTjKIjWwhhfs6brR0TAKOWhYO
m8rS1mNUr03j9bp7klPwM5CdLWVe9XB5LbMSK3TYQru8t4pJknnITAgxI9PUzvWThS7TfhysbSpt
gOkXkrbzLyQEDDNAaTMZ6Y5on+x9dDC+KJt+0xXrhY048NzN9RWTbT4hbtB9LopkhojYtk8OCzfk
tyaIONtIJYZkG0CIH3k1p+NcuyRQA1pQoY564vgSTe7vf8ufn9NVZzvAUTS/qgzCVOV8QhCvs+5b
3dpo1pfrZiTe/HznnZkpEU9DRSq2vFTzBjjQNKZZdtdNSDbaT1qsMxOaGmlWWRLRFRCEnX27UiUD
MpJPrwuhgOaAMqUl6cqUQieQHFfFDaBjr20ldmRrJRz9IhyGPu6oSYTRa9jeVeFrm0lgGzITy7+f
rVVbloOixZAE+5Zrr7sBhJk1UpgoJCnexff72eHUlzU9N6SVYepOYG3+hZgud/1u2lY3y+gInNPb
6rjUknjE04+vNyCoB9ldKIkOogDEVGbq5CYs5oJUHL2l+NIf3NvlHVJL1SYs2boK0aGLq1VFe4HG
cFF6zgg/uu8D1O1/DyLtqUwGhGTTrR5l90EK00+52jFvtymHxHNa95Sqiuem1k2id8feir+u0rZB
iL58DuZqX9jtth7bH1WXP6yG/pX7blij2bZ3svqQls1dWs6eHioPRpu+hlr54sTRbhWjgrhK4rVa
9FulHRAFdPpN0GQvEDNvosq5U5sZ6cZi/mogcKwN5Y9YQRYUMQeVtAExQSpiv6FsUaECrT/z4277
0pAhwv8kXf73ha4LoW5OOjrc6jIWQ+NFvavuVs8/CcnvFnBIvnEZTJA1XmQb0xD6VooVNg0dPxSM
tvMufktfSDhPVrwJnlxGVtWdcpPsEF0+cLtvGepDH9C7Hq4kW0VU8PArkNz2zCtr7vehoqwzpK1D
RZZGXHz3nx1AUaFjssuiWs1Lf+60lAOB+XjBXbm11/MW3PNOdj3KvBJipDr2vb0KGrJe5a7MKpR7
b91ZRpR/EXZy7pQQIe2wnKK2hTJ6gu9bWaMi4SV34aeyQMQYLHDhlfs+hkQJ+fHrH01yxxhC3ITH
My8Q2KaKkhyMEc1rCRBYtnxCuHT7wbDyAcc0/VZjzi2wfsTR9+s+XORWO189IWHKV67L05uMbGFL
nwmJ88G/nXbGFnoZyZSV9JgJATGxZ0Q6U8Kve6cd7TvlAS65dbC135RvIC+NvfkTS2dsmA5/Tzfa
UTZ8dLEOde6sEFvqntRjWqhekc78Sb4KofrJRMdrQVzKGpEya2JxIbddhL47vt8yIUlFw0NIPmfQ
FOnLvR+spRQZkv0okpqgeKtPk8lzy9xru7Rb+0fzzeJWtQ/LPJdyDH+TBZTlg4kl0rP1NJf79vxC
78a0GWvW01KyNXp2bQGYp/2nCY96u1Fs2TC3zEEhnvjkQvGA2rrn6uVamdP1NPtbyXlY/sY1l4Ro
ohpmZDUNz2U+Wrp2dsgunqbdT2UqL74JpFj4ZctdsycEEctH+qbTKfsu6MRm3x7+tT9k/TtJumoK
saTVGeQKDJV7rYbHz7rXOySbg9tYhouX7QghnBQBmUc7YqecPpkMJOnQRflfImuv5o9wFEg+liSf
ExnRlCgbmqj6f6Rd15LcOrL8IkaABjSvdG3Ge41eGLL03oJffxNzds/0QFRjrxT7cCJWEV0DsJAo
lMl8+1j9cxlAVPcworcAYhr/g3DjZq/VqbcL6EEapqrFirWxY7yHuA4kFfWdcyxDGYG/DJTFurFq
1lZVMDgFp1RHKQiClPWBNyxgNsk7v4ebBMEnqxILyJZRabPG6w4M6tFB5YNuEk8+f3qwb1vI+OgB
V1bU9lGwBtCa8NqXeb+8nv8bJBedWFtWBjNfkgQJ+1KL/BmyyE5beIxJ52wl+CGSqFnVQjKFvKWY
WYC8ZWAfkpfC5SXDElECZKm/n1+YzKAAJoMGMcd8AY/uXF8QCAalkt+XnOq3F8gJ/sbNunRJqqID
b7a8LEXrHWFeXtbhNOaSy1tmSgCQjEJ1OuUAssyOW9s/U/Ww1t8hHy17o0nylb9UkfMZTyCKM80Z
XIYDSEUP/FHY7WTFcQnyivQmeZPMScJJxDnyVkjk/Y+dExKQoiJsKKs9KenMq9bp/bzDreynh8rl
YU7j6X93lMTysW7X2TS2C4zZhlf2udsTVBMnWQmZw/iZW0ssIdd9MZlZib0jyeL21cs4tqGe7wx2
WLTwr86QWEw27WowF8gl+F1xWbEbtHCf/31ZmCZSnZAyIZ2mvvnBcBhu4iDHKI7t4rkJoTYZqesm
QdEJ3IpV5Q6NRiscgrt3+9xeY2r86IQ5BlBzj3xDYh4lWOI2b4VRx5e9WCRAK1KfmLZVEou74lz9
MM0w6ik6Gf3z+/n2iDznGwJSqCRKUpDw8mtS/QS2NmjgmXcs6F26X/aTn1zS0e0O4868tYIxxFgL
LhmvcqOHNUDfiFc9Mz96kQ8dSr+zEJpkE2nbnAcL1aVe45m47mkw/eRsUN1OLvMsNSc8dlbTMtuq
gTkEkj9pmB7TnXM1okyAFEIom6jcsGZD9tx28AnRn6KL8V0br42ipbjaksM/EtYEEMO7YLgMiyxm
2IhPPloTtnKpzdQpMyS8eVsWQ2tlQ9zl/h9qpSiRAMBG1uKjNWEnE9ZWoIwEl+LwX/rxq8Rv9gXe
bXWIh5QsGSNdnoDYqaL2Bus4+RFSUCV02tbSTb3RN8M81GU9br9eQx9WJ8Z6aVRnRWak/LjwjMyA
Br7+IB+D+vXofzQjVKGhbpShmQQ59yWpXHQ3e6ZTuGMpS9/9GvF8NCO8CGvHagZG8SKM0J3XtNG+
zLT9eYDh+PERXz6aEF6BULOy+jlFiafVJjfXXycjDlYaJtm383Y24v2PhoTozVxXCB4sGPzjA2o6
GsAHDMSpgXEhi0Rk34b/+0kYZ5hphFARhzfHqHIWsSeSFUHWEkmoL9s4AZhtxaQJ1eECRH2tzSOL
Hybn1pSR4G0kcLFtumYQA6IfjileMkqqlnmXx/yGW3y8aZFkVyKP3BojiNKrAPqDqqdd1S/nv9bm
Hp5YFRaXR6naajkKPoV90Or7BS1nHepkf2dEwD2CHoFYGTGy2LTUbUbNLavXRkY9JVuJAHcppAbU
qsVK1NZ5mtX5hmmqD26U4PxaNk/qyYYJINfXZFChbI+SVXTQlgcm09fY9Lb33xcZtPQ+qpY1BfFU
F4VpUqNr4z6B1AuDY5xfiGS/RB6ttGW90nQowhqa7XZkDZoqdTtw7v6dGQHZ5iFpiK6jZdxJ61B3
QGoKnib8n///Ec4Px0ck1NKaLILkK5KkXEgpvVD3MWaMIaMkDUW3Y4aTLyTgG9HyaE4XzA30gRpO
D2CUvkAlG1FDdJHcyQJf2Vfi/36CcXGtJmZZocg4FeGo/ERvtarIWiglLi3yaK3rWMZahk80VJ9Y
ERpU0tm30cbz8dsI55/Wk94xGyMd2aEL1e/xNW/gbqE/rI9h+40zMRSoD9HDfCEN8PhP/3LrnXws
ARUi6EcuRc7ALfowBxr4spME3AGGS0LqMR2cDCqyGMSdX5S/PV8CUMxKUkdjDzcxmvsmvzOh0T2C
Qv/86ZIsT5x173TLHAozRsilJ55tXNv2U2avbp9/mWxZGlniiuKwu0EWmlm8bkPp3tRRNbIv0+KP
wrr37yWSZ0HWQDfTGkamaSS+olTo9rPVwh0aW3fjIgnWwhzdNSlu06r7f/cMfHBTceLdUVvLTvoc
JdT8ZtFvFGRPZMJ/su8lYEdCC71RVLwAovRFb/wcZ9mOjiy9iAbZwJrkVNsCciR9qfaW3SNPUwXj
+GhJS2C/Zpw+bpcQOlgFLZ2c+wMPWJa3jJNzZ4bJ0ZFgu8zxBPjom2lI4xGGyqzcFQrmPfTp6KSy
lhFZBCYKTEL3LO8T/nHisQ5ah+5Kx9wtCxj1KRgN668gA7hfK1CcgI8/oOW0r/PK76YhbJfEp+kk
SR3KLhpbQJCS5V2fdVi3fcUCDpi1N+xTtJvrQX4ja/+WuIs4vE5psWQNz503a+qu3bcCL8TzWCVb
jzi87mTGmqLpFt1Y+zFgKO0t++Ir551CpU1KUKPJFiQEHhhGjRyzQhXd7OjdMpfPhbOiXcS6GjEp
4sWgmM4i5b7GiJllIXUOgVet628gWX/RZMmTBkWfpaCe0g1Ho1QCx5h3Zswu1ZWEEMeBWN2MxH+f
GXH4l7ukf7zxWyVBN7qKD2GgEW94SMJv5g2yLa7xUniyQqQEjkRaLn2aptWxwd9p18+KdTSzwcWF
6dr2flD6nWRhsg8iAFKnrLRX6gptTA4SWVzxVjtUL5S3UXhoy7wYv8oaKSSxtDj4rkfmEBcWKG/b
tQxiw9xTNXcjO39IG0fi3NumoEtHTFuzEdF+/GqqOUFpXEGL69LPbqQ/mMVrtQY0kbG//Aak3g3x
XT4JCDOr6ZW0RU8rhrmOdF/vqovhgt2MfgtBh2pXvrA7GTRsrs3QLBXDTXidiszB6KTTu4VnDirr
26I9jVDTquLEVWV6jdsA8W5IfPto1dRYaGJCZtEfA8MzAiR5MfdMkFLWXmTZg+08xYk1IbVDsgwJ
fhVEKtZNwyktb8Ywuzf2sS8jU5HsnyUikcmSGGzSoFObXgbV7fvZZ9m9tcimMrYzficrEpxQsdQ2
M7WcZ/w4tWp5jCA+tHga3kG57xzI/fkTvXkvn5gTXBHyQLa6MKTg8hUFfjvoVOLHMrrnTdQ4MSKg
hp1gFhhdu+itxcWb9n5VfP27VfCvd3Kg2iE28WzErRQRK8iafNemy5daoZIuTtlmCUFM09Emzqq3
d/2VTj83yZWR/kn8erJVwlsHQmfoZ5wKzJnPpVdZr2p7GaMt8vx28R/55UEF6VkDXTiGrooTVBrG
jWhicPxx0Jx2N05K0IJXce4vs+lx1ILz1rZ37d2asCQbheDE0XFGR+cBMsyGegntxPMmth3s3YQQ
ZUXWnKORC8htEhTijgaTTHNsv37fd0zsZxrB7bamDIH4FGKUGLMPCrJ6w1fzEIUWQrnqSr1lQJ3+
qEji5u2VObgrqGWrVBxmqqzMbgsNqSrHPujZzWT/0c69/75wclY294bVwxUy9uwsXy0nkfiabAHC
maFK3yPcRieYbYxBq1uxqxcyNczfgOb7KgQXo7ox1pGNvCHb9T/j/YhZeccbX4eA+YNXSuPszZAL
FOH//SiCuxmVWvXMRs+saTWuPYRNf8Eo1wS902pFknvbaFLBE+3d2NsVeIJtTkvJVGdgcRr8OegZ
eCFXvwrXwUXf83Kku3VHMCWYHUHkhkQIiIn/B+n27SP874LfqkYnfwPritZiBS6lsnho9dY1490i
U3mTOMpbYHFiI83nkbEaPHxkaPf5aF04eJ2dh4mNftmPeylcrtRKbVYUyCRxapbqtvBBs718bV7s
2xw1ruo69uIBTdbFH73jT74hX/vJ2uK1UHo7wSEY+r2uH5JUIn7x1qX9K6K/fyD+AU8M5EXfdzPY
sP1ESY5lPR1TZvqg1gdZgBYkLL5kZh6WJfGLgV43EQbwlOR57gs8iZ1PilncgibrYYSC8jJPh8qo
oISKP7ZO/XWx3LwYDzrqxhDbafzEcXy1z65GfbgeI7CJJYks5N+Yh/34mQRQYkiktPGEtHaPJ+Z6
UNEo26FizaOgYZc+REEjAanfRK3v+yegFNZgRc0/USvvOosD7dV8m40ge/pdpjvM4eHcxxLQigCp
pmXBxMwCuZW4DgxF9Xpn9Rp6UOCU5dc8VSULlB0uAbFGpYv7YsUrKumO63DZqJILUgIQ4vSUXSXT
qhL8fmPdF2qQjJcalTWr8G05s21vLdYnPq50xUysCXEE2Y3AwPyi9eLPpYdOCt86KlecV4lLATh7
We+0bHFC7J/Vhl5lCWLklLO7oWuj017nSZbBl1kRsCnulFhRueQUZlGRa3bIfrb+KH7918vf0i0n
O2j1UU2nAaN0o00w2qbunNk5rCR5OA+z22+ldzMCGBVGlSr5TA0/p596x8vTwi2si3KQhC4yNBdn
qrJZa8y8gNMh08dcpLy4EsW0V34Yjas98G7Y2MtvSP2Hj8H3BQpo0et6XNol6lTdjLVZhbZPRh30
6317X8nYDmSxjSagRaYXpbb2AMMZI/Q5Z3H16f3gjhByw0M3LCVPKak9ASqSSUXamU/dGXfZLeeV
j3f2w+CWB8zhBcB+2Vfkfn3mWIsDSIuqTBbmj3jRj/3krUmTW7gYKgThe+fJm84lx0wcN2J5mdhM
Q6jYgfV2/Mn0n7qUeFOCtuKsEXEIjjIecm9hBg17b3lR/0PPXwTKYXiSkW9uZ5TeAwwxddUZzaD3
marhxkzvwZu/A0EV9GzQy6djF9nL6C43sl4hCR7rfBdO0GR1VL0ZCwCWkb+k0HWIQq16TbSgTC+1
pgjPY4osJhAnjnTNyRYVvRd++jyCRyU/Ro/ajf3duSJorJj3Hab3Hs+blMCYLkQhSqbb2WwAXlL1
dWkWV0M76TTfMfTwnTe03XR18vUEPDEMxdT6FBcMH0TiRK3rvrrgNK3gfN9LbPHL6txxE+CkM3NN
YTNsTeEaamjwgti58cjAnNbsnNdJNncqO24CmtgTs6MKCS0/nZ7K9gJ04mgckUQGEhvi47zUWgr9
ZiBko6NRSc1uDFbfDLohKYFv9K9+CEvFISN7NQ3HXOAQo0eOvPzNp8byay1Ij7ZfgefWYyGnQuBH
jlxQCVBKokZx4Ki3MGCyUNyq2WE69FcG6DjtsJG2hkvetoYQhvROY5jxyDOqGXEBzJBreVDqnbpe
pdnreV+UfTcBQLQ65UeaD4kpL8r0rHUHo3s5b0IW2P/CRDkNc1fwCckpbL84YCFPPfPG2Q2gSJMn
iWULEhCjJkY9QdcJzM408brsE4G6ndFK0EJmRAALPbKhG8oHuTXtmKGq3kXXTVb8pREBJXrM4BSE
Iu1Espc20V2FXOWjrJgoczUBG4w5J7QfkFWgzfCJtCVxddKGQ1vvqYketizXfp73BsnWif2mtr7Y
Tc4VchdmeuYwhPPaBaMmnc2S3BziXJHToUFQL4CxPGWzXI7QlGn28R3IlNHwjRICJo4VDAZLvtmm
VaoTjVCqOmiG/ngf6706tmYH74urW93egwfJNdorKhV/27xBTuwIxxbT+1bPLFR4kPgCSemhPA57
52n0+0uKU/VHhasTa/ybnkQZZbOwXlXBI9ooYbkexyR3K/1oaX90rE7sCGd3cgqaqgaAgoyXLD5y
4jJZV+2m+52YEE4uTYa0rt9ktdeDnrzW7VXdSZ5e2yZMg5pUo2DTE+ph9jCZBYZSodw9lwHatfzF
qi/GOZXcuNtJSfpuh/vIyVcZFUYNnTPxOw+ch7J2zWC+ILvke+/ybA34y5IXw62uIc+sYnaO7AtP
ynezGX+e/A2Cv1OVUr1U4e88HxDvjaMRrK5yH4XDRRNonzrkAxS//8qkXJjbT6QTy8IJYOXoWEqN
yJeLwsUXeVB75qG6WLz/UUpP9lWFMzDSimSdloI0prW9ci0Oy6CHndb8UWx4si7hDGSFaUTgZ4X4
wR3xeJa59uInPiRILrudjDJVtijhNBiKMk09wRVT9j/K+pE5u0yNvfOAvw2J724qXGNTx5qoLxHM
NPYXCHP0lHkrK107l6HH9gPsZOuEu0xNVGb3s8Eb5hn4zbKQ3ke3xUsfToGOvu/6q3KIegngbydA
3o2K9xlREtuIChRv9Jv6C7z/wrkGpxnxuoDPFRUB2y/UK65qiZ9w9/7lCXFiVgAZPZ+zwY4RgThV
E3S2ucuc6Pn8h5MuTQAYrR1j5oyo6PEy+D8SXLr1Nomie8cEbwjX8amvP543K/EXcUrWMaecLZYG
n0wPbH6KId6ij09GJhsVkfg+FQBEtYbFSAf+XFePDr1hyX0+/ElG9uQjCZhR9spoQKcN9MeYQKjn
fm+DcacgVnh+x2Qr4Tt6chGYOgh8KIGZxd5F86PObhpH4gvb766TpYhIwajNZmXiZ2u9sXfzvryo
Dvk+Bnv0urN2vBhb7fHBwvFA9tLUCvfmc94uYEiU5LYxV3jBcjUEkBXtFyizhyOmwxnYfSVHWrad
AozYkVIacdzgRKvNDkN0mPzE/WnIcHGDzQ9P2fctFWdlrbWwZi1Dhkq/Yc8NNpbLUCme5Q0BNL/3
1h3z/2nn/itvEWdn02xiOmihkA1QLtv5scqPuXH4OxMCcFQpWqtUm5dLya0Zfy+6W/pnPU4nuydE
HtkEPcI0RiKAusiheIrb76zrf8ZXwWAlWZDsahHHZp1J6YdB402Qd2qYXqRHdIu9FBdLh8cEqL7d
6onE7p9ojH50EQFACNOtzkyRVVFH06sc9ZgX097SrU+9ZoH9quzdlimvSYrIIF7CtVw+p3Q+rAYB
4XWaX7I0uZ1JIbl6ttOAJ1sv4E2qOiyuZ9wLnb+A8aj3qtzjPIfNF74VqR8F4Mr9O48S4IdBxbgg
LfZfI+OhHDN3aYzrljqSWEUWU5sC0Dj9XGl2hzPJ5Zrqez48Bv3HYLmYUOc3L80DHzJF/dNvL6xb
M8ieZIMWfCFnkE7sEdRMMpdWhmmHZHzRSFiagZInaNj3zEZWEH+jMjtjS2wTLIzSWpIe0R8/QmrK
Z5IvoqO2o580b9ytXxWvuNCPFaiYqqtrcsMnPNSdFmqXxec47PxE8qCRhDTiIBUhNhIelQHxOCNw
ph9W8+W8D6kcuM+tV4Alp8r1eWix3s6P7znXVL1z7ltotECPz2sCrmS+fk59G6MSoSxRL0MQMTOw
6LrjxAvixDaIv5BnrkijeObj6jF/DGefgIn8b0+NJYQ4TUGTbnQ4Oe2o+EmkeXUSedSU9QpILkxL
QKlayaO6VdBaWMYvvXFbk8t+/Xr+28lMCJCD0eE5dxp8uqq5qx2vrh/HQXL2ZSYEiKn0GoRZC+LB
wfjRTle1/RSv386vQubhArp0E3J6rY0XO5jhB/DAR0/nf5/vwjkHFyIXQ+8ag3B+YE09kupLUn2f
YkgAypTDJGbEYSlHSaDfUCBN0+r1vaY5boKKgkqgylIukh174zE9syRxWCqOaAOeU4QS1SWBGDVU
h7+qd+oF3iHJV7qLXHvfeHFYYKJ33mc766E4ji/Ss6uf31dxmMrMMBI7Tdk/LUurr7rFjY1pbNON
XHMvl02ReKI4PwUahUbNdVRjE9rs0r4KlvygJN//yldsARtKUjiJVmJjZ3sMLLM4Olp63UfZBV4t
kv5Jmb/w9Z68T6ZibeOiRvTeV9crZB5Uy82Yp2ov51ck2zYBI+yMKemKjfOr/CnuPxP6Y5Z1BvMD
es4bBYxwdLtZqxY8mUv1mY7ES6Knhi0BZVAZdvzcmcPzS5LtnAAYqqI0RTzycIT0AZhbwI5Kb1bS
ewomp86b2q7SvEd14pQU6yApXuQ41eZV/0wCEB/dtp9GP8NM6biXlUAl30qckqoKba10Hc/JVGc+
0cGPGbU7e1z+bFEO2k4NB1wAooq4WWMMMaq4l4PNyeAciNemDzGssA7nfS157v8mJ/mvNbFNtBot
hW8wGseZ1+lob9Q8dg3BWd8hx3/ERmS8ettN0fTdpJAHQkEe/eUJcl41qGN1t0vBGfgmMOzFYPiB
vnB5W4bVU78vdrKS+fY3fDcthFNJHCnU4ZmvjAzerB7mNPMUWZZ7+wS8G+HQfIIdJB7SueDU83O+
J84FJT5RPuOMn3f+7Yv53YoAhgpV1jXv8Zhc+4M53OR/1L128pX4Vp6sopnSNaIZni9oybrRaXtP
Y3ZTpdX+/DJkm8X//cTMrNhjDg4PwIX6aGo4VB0IuJwwGWQRwPYr5X2/BBxU5+E/gQztHiet8HIL
ZeO7YW1c2r+eX5Ps0wgQuJJcXRJoHPqa8dBZF6SXTIfKfl+ImUx16UhmASGcJfeS1nmlRn1/fgmS
g/KWWzv5LLZqZ6Yd4/5La3TIKJiZ/MlkN8VvHjf/fhKxM9N0mKMNA+qd2h3EGTLQMCHMRK6s9kqM
to1+80U71J+Unb0H8En87jd3x7txAQqmqmhVZDL4y2rh/RjI0EFrEARJoGzcyZg9fvOUercmYMJQ
5MkM8a1/+JGML+AwA2faujNdLUzfGobZfqLe+W/4m6THu1EBIiLS60rFz5azn8LqwKVs651ybx7A
qvVY3cXIhJ+3uOk1kInSbMPSDccSzlhcTXNXVRoi33YIjOS6Ni7rVVom33T/EyvC8SIOq7Qc6UB8
Od7Q+/YWDtLdgGniGAyB1U5GSyxblnDemtpQMlTSkMlZD4sOGvBCuUzWQfLWl1gRnyilXsRUH9Bl
YOcHPiwxk3BVvp//QNte/7534tskjWlm1i32rm6/N2mYIVNiX/Wx5qnDl1UJmhgUaNTvp++tVOKO
79IvgeiJaeHAaeO4qEWNIYq6D4sUlLpjCO2EslZc9OiB1uGHLmPWle2ocOjsWE+iVAG+RBoiqC65
tgbMluYyUe/NK+xkYcIxq2kdJ82KEIold/Fso2n5McobFyKjkgMtWw//9xNQRlVSZTTFlV+10O7Z
9RhTTyVXi+wjCddxNqx1rPM2rsL60S1RMDkPWre46bBXqtelhd5C7p53yc17+WT3BMzoHRrbNSc9
KsvlwIr+0ORF5xbMucR6w4UxyTHbDj9NcAkaBlBKF1u7WG3bGeEdG8nB2OluFNRBdTACVeWkMN+s
HfUWrkq0j65lj/Ltpb5bFja3cKIqVjjhlg7u7xhqrC0JDfrVar8XzSyB4m2nfLclbOtY9dWc26gI
admDU786zTHWZm+I6z/xSXTtEGJoqmq9vS9OfHKENFHXK1iTYj6t5F5r7qz48AcecmJCOF9MqzOr
H0Eqp+k1BJZ6rx2NI2N2oE3pAXJCwXlzm6fsxJxwyrSiS+JhQkaq7q7TpPHV+qKnMqoHmRHBFdKq
r2OTIbpO9TFIWpBS6Gs4UpkI0qbHnaxF8IJ4Kbo5o8imFs5TpQ+umiPqYJOrtwcr+nl+3zY97sSW
cC2nc25GxoBbMgWfWIx3XIqxYD9WZELU20XIE0PCdTzZqa3lKKVB9MVrcHIjxaX3055AtShkoXME
E+RVeoPH3f6PANjSTfzPgVy6eHsOqWHF+Qpn1yDL0YFlzreI5EG+vYvvJoRbstbmOK7sGumaBORU
02tdhU35XKZS0miDH5tf7uOTxQi3Y1nbxmowFOoMpu4Tktxk6xLmxXK99K1vV/NdSbMfcbf4RV6G
6Uz2ilLuxth0mznyGn355Kz0NtdqTG1ZyMRVATGV2wgJ4p6WVzPI5JQ5H100B92ttuOV5hxqKtqD
qsUHZLhqh1EDdb3N2YFZ0E8tKoh+YmPRZtPnmlctg19ktZtVd5mth3OxuLoxueNC3KyzPZuoYWUs
1y1DJyGQoWR14GQxusVB77VUbqosO6OGDg1qjxkbn6e1OWjVTxvENuvypJuQ8avtqykugl7FL88/
mmV1p7J40dCzMQ80UOvVZaUW5CBEnLTPY5zsQYXuqma5rwfrwAhO7dDv5qQM2y691lrlpYVAIBug
pKLWXhWr/moZbkq0cIz7T12OMbP1UiXNwQHLp9LNgV0re6u2DmXSurm6L8voepidB6fKRlfrEEW0
9ktu1b7lFMeVkeu26T2rVp8Z6x+qKglrB3RAt23iaUVg2voNtAr8eKkCSLKnLsu6Q11aV6bTB1Fm
7eLe3vcpJImslvgTsS4HW9m3IwsmWvnMKg9jNV6qdjoGDjzcJQx96DP6T9si9oZkumIqPnXiXBbp
7K7m+GVphnl3Hj623dFC55Zu2rZhCKe6HFKtnSKw3c19WFW3tiEp1W0j7r+/LzY9ORnp6zUHBQ3B
8FN8j1pM7UjO7pYJXILQIlaxDFXUYXJSYy4Zr++vENg2L1WKhUiil61dOjEhTj11eZoWI8Orlepf
QGpj4Huc/wyb1CinFoTsnOpYRUV4e2Q8PsVj4artsVq+0WLHuitt/Uqc41JIPv3mvuka+GWAqpou
8krQtu8JARGHz5YrBZPwgAoVvHaShfE/XMQ77cSKcD/ZYJZD+wUwpuwst1L8vKvgy6/ZGJjpV2r5
Nf1cZd9H2bihbHGCXyextpTmhPi2rQvXtBJfxczTYLWS5UnMiMMsDtUaYkwowCjp55I+MKN36+Lu
/BZu3U0nOyh2Ca/rhLJphAx4pB2N/JtZvdL4YU0lp2gzJX1qRrgCTUzlFMWC/LCzh/zqno/A2ZcG
ZOqJD2kUT5UMyMh2TrgHZ7VrMhXdGn5sMb/rUSGbk6CdZe0gmyf33f3eruOTQNmeemVNAB1Qhe4v
7JmkbhMtknn+za1TT+50/kecGInqxMqJhbY6i03PqT25qZH6XaXsowXSPIOqx26tQ9bLtPHf4imf
okej1dAplkpi9q3Vnv4hfNNP/pBljEqav1VmlDEYovoid/LgvDduj7+dLJa764mNpsVgss67ITkr
gxWCI28H8oIDunavZNMEsuUIcXSqpxbIO4BQVnGn0HAZJZfTdt/qyVoEcNLTuoqHGfnW6jLek6v4
zvT1o/EI9uwpqH227/fG/SJxfNmiBGSK0IdVmVmFsW4lyKbnvHuRfCAZXghOkLZ1Hc0LSOGt3sEk
cDrvJ/CP05VqrrpYN1qWBoXpXMUs3uUTYsJJxT+Xo7YrSORnFCNXJPdiqNKd/7u21q3p1AABPii3
LSL8WVGX9501Al9Yfl1ou7mTAZjMgOCY0byaU1e/NXXrob2bHgvoESUvC/pmqiOUll5kPfEyg4J7
UmIhQbnq0EKECKJulO7SSeIOvie/Xp7veyb4p7ms47Ry6I+rh2xhrgMp51LWxbrtL+9GBIcEYV88
mwq4gqHAnpjomeu9Of5sjz/Of//tEOfdAcSaZ1KsTTnmWEw1uvP9eN16AGP90NS72n78LjHG9/7M
zokcOE7n6AMoVt60PULVL3w8V1FPubyNf0we11HqvAaNY65cxlxmWbhHS8fRogVCCUh05feospb3
hY/Sigf17QIT3ioIMCJ3uiN7mTjoJjKfnDAxKcTgLLPZoiMwRgvyUtS+kV0mnYuO2rHbt8Z+mnfa
0rt28nh+s2Ur5ufk5EYYqtZyrAW9DtpQuFDODVbzSKLMLeefmrSkw+OCcx9WgBHC2pJ2vHo1hdFu
uEkDqJ/qkGzZ6c+cgEB/hUTs+eVtZu813XYwpudYDhEb8roFRCZFggeGerOgUA++qivQR3AOzWu5
/MU2qLwbEzZzGoxJqUrkB6L1KhonV5VJcf3GTd4tCDuYLKjjrC3KRWni8TGsLEzBu+tOSL/moewK
l26egMozlEcNywC68L4KfhCTMLrsAs4NlF0p4flPtY2X70sTENlW5//k95TpWPSz16xHNRll/sAB
8VcXfLcioPLoYAgVnf+o5gRLqEApyEEVNdpVYRwYUOEdP9l+fGgPxTG5k+WyfwOi77YFsG7qslNr
BlwrYNHw0iO9Lg8zJin+EE3+tSQWxqhDDUIIeI9mbw3TPT6c30FgElMbF9LelO1D/W5LeP321KKV
grZTfz6uYbwvwtJwx9f0YIQluK8wGCg705vdgidnWmzUq8ppxrgNsLL4VB346qCxd+RtP7XXDW63
5yLfyReuS9Rd2RecSmUIS1nEwh3ljCOJ7XvW2Kyaw/vQlL1yMz1WoTm79Nr4joSqr7lJEAU5xo+7
nQMwkCUcZFsu4ExGmWEyFTgzYsvBerIbLuzH9HL21SAP6atUbEVmT0Ad2wErTpthrW1g7nhNfLkw
D92+9zkSsBdphxWR7K2AO9Y6Z6mVDriGo8h16PwwpUEOoWpDKa8XC5oO1p1Rt65W57LXIL/gz31V
AYTyJBsVc8RKx6O5i6GLwSce2KcY0o2VJwMECeKJDOqLMQ1tRgHmQwV6029rG8aFbFxSciWJ/X5D
bq+gKOZiEqjWWVZ0RWsm2TTJMsQuP5MutDBMpGsqNt0h4D12Jrlt8qmTYLdkKSIh+qAwMjPOT50V
iT8irTyT9fH8HbTZdHICLY4QAJKqQq6aIuVgPZgB86xvYPjxotfspcbgxC675w2FMjrGzRTEqVF+
/E5isMmqkkHhREnFZYfhMPY5820/e+YCXeuT4suuddn3EtCjNGzw3iJW8Wvz05TP7gABZ1n/h+xb
CYiRFCYDPT7OkRlFXtnQK5o6sgSA5KyKfOWWXVa1BhT22R2vRjcQVWzwjsN8RxXkD+b9edeQ7ZqA
DI4GHoioRGdQj2f3ClloRd3RStJDLYu4HCE8MbNlodqMfUsOY8CRNr8yH3sQkGH260nWe/TWLfYL
2hl4dlDbUi1DzE62c1O0s4Grm0/XI74LUaqyPmG8eZ97y5Gpb6K17Y11xTMqnABH+uLafL+e/AXC
eYsipWkL0J742RCYGnGJ8uysla/IuNY2v96JHeGIKSiyrtkKGLScO2v8kZm+mlrueQ/Zah4ziEp1
1dYt/EckPKsVnOJqqfl2gro4rB6alyjMDxgrPRaec1ldyUZyNnbvg0Fh98qaqlmazMhgR3fzdEfr
b8VouEP1JFmYzI6we3muWM2YqirCyUIDD0ni6RfLi4LO4/SRIcPMuX8zKZH+BoZ8WJ2AU2nu2EPa
wWo0mve5mjzrqMCdX9mGW3wwwf/9BHnJokymquG4rX302qdxULb1DXUq/7yZrWfbBztCQBMxh0xD
snBJJ53P2N/lnpXzd+//Mtm8daw/WBOginQqdf6PtCtbbhtXol/EKoIr+EpSpCRL8hbbSV5YcRbu
+86vvweee2MG4QhzM5WqvLiKLQCNRqNx+hzIS74t1yF8ZgB1zUnvh33sz7fBKQLXPSv5+sYFUF7k
qX90cfzlF3BhLMNjvQYuZdbJnV8Kb9rHJ9Z3lyAvzqCAfX12RX7CXatGvU6sfq4UqAQd5L60Tfnj
dQNsvrgwuR4N/1BkpoPeammN4NHorokHgVwlNh1SR7V+lOBSum5N4JN8UO7H0YLyC2BIMhrS+6i1
K9nag6FBMGsiM3zsqBp1XNQW5fM4c6mV7NpWddpIREouMsOFjrZeYrDVwherbj91d3W8s+L/vyj/
y/JwcYK2SSiNBOsPPWBvHJvvdVoIPGDrXP7FBhcoDHmqxqaWCW57+TP0wm9iX7k1bAnQt3/QRcrm
/prDceGiz5S6HkyMqN0hXNR2cAhOmj3HNvUgvrYXXii3eB9+GR4XMTRFCy09hocPXnVYXOWCy89+
9KGp6XQoLiUPeGE+zd6yS3bWJ9H+FbkIFyzKmURlPGFutfY1He/jHLSkIlzrVo79ywi5INEYZdjB
yxmFEfXjZyaCmyIaNpnNDq/CFx3NgkHx2ImkCigUqpnDRKgbx6WbNadk8q+HCtG5onO1lzGyuqqJ
DIICBwWZdu1XL8rjDPnY6Nj8CcwBU0hN8E1pumpYnJPMGe0g4ARj2SHc1+hs7vaMzLIREiP+zW57
t8R5RG3WQxUXJnHTH9Mty+1R4DnUGUgfNfAwip6C/sY33s1xvqFpQK9VrU5AsaU4yo7YCaplOXab
3diNA2b2T4Jl26hvrGbSlNnfV2kHiIZjQzcQFOVjvF/2AbpMmfpmdBRSqmxHkv8NzZQ5BzHQV6sS
a2IOUh0MsJ1Cs0o5tGCQY/JHiYhsYKvE+cvIuFOl7jSgM0mkuEb3tSk+6tYpiE3HlEKnR7NGqtHd
qOJVY4CupGBORSPlDhqzDdUxXiBiqz9WB0ZXkT/FoGcqD/TmH5Qg2bz9HqHf55U7c+pZkUPSNX9x
5BJ3eEy8Zj/Z4PHyg9PgMFKo8QA64JvQS47mnShkbiGyf5ln7jxSOrTMTQBVueFz/yO5A8AX+qAL
o23CDe4oe3iqqpx99STaK9u51vu4uZPJiPIKPFjwp7G8KMqlSEURbTtuvhvggkxr5kMYAa7l4pV5
p+B9Q7qoF/PBhGiEjLpqktqJI5SCYh+9tppcvGnRgJuoI1bTBD9GnyV2heZlPx9uaC5IJLZvUu/D
40KNpSZJLi3siqjnTiM/xPS5TT+PEFq7vh0E68S/18aFNaoRkJiuWVWPIGX1IPrhXjfxN9eMn2N5
O5zWUYwmNQRnFgLBxeg0uPIOEgu75mUBSyHrhm3d8A7H7X4AzxHjizH+/76L9RZ4O0RW5gFOk5YU
F3E3McKbZmToNOtsjNrZHMvD1JR70xjsRqKH68PedFBFIZaMwAkiam7nDaluoS0bKzguh4o8Sekx
UQUjE5ngNlkHbfPE7GCiGVu3y2aQtVK3TwzBDWDTF1cj4bZaIM00tkA35GrkGBWHvDiNBQrduUhX
Z9MXV3a43VVXitmbFZ69VDU9JWnzmBF5d31RNjfwygS3rTSjLoMK1E24x1veoI5HoicnklKvs+Tb
qMkEPrDVhqmBPOt/TsBz6hTQb8k1C1GKiVozvorArV3pIfXZy/KCx+zYZaR55iNg2oJVEzgHz58D
CG3c1mxnq9EDSvnT8ERExdutKjiGpxuKoVhAePIc99bcjjkZ2FkKmJhVgjKIMb81u+XB+rw4BCSj
0jeomF1fw+3y2coq86PVhjYS3EcTCWfLm1UmMeFZD81NYYKUadox6vlc86/b3J7M94Gyv69MVlGX
l10Av4E+zBeTtI/mDB35mO6vm9m+X62Gxu1o8Kd2HR0DdqHDWzOUF8Zj4Jt71EWcYWcemb/U7DHN
gfCgK/KY7VvCyjq30aNy1iOTNfUxXQvTI3Z5zm4skN5Ld6LXYLbRfjtJV6a4vR7XMwgre1wkNVwg
Wz/1R6TsYkbT7dD1vm7cfk8lYsrxAvh+nbam3cel0yfT96Ikfg3OkeuLt+0jlmwoigGYPZ9Cj6HR
ZHKF5GBePo2xE4HsOUy96za2ryDKuxGW3a4cMUhVBU8yOXOQyUWxbjehQYclc8uu8yNh5X/7hgXh
cAvMxbIJhYxf7VmjlGRSgCgSoYVce2vk/kvFBTw7QhGXzRl8N8ZHy1nLFaj6AakpD0+9hJGhPYy8
CmZw0yVWRribDgUiuQHkFP0wvnFkvFsMHNO9VKZtPDL2vgTsfXrn/gGPqSavzHILN0T6kksdLsVB
/XXE8xNIYu2wlO0qDQX5lmiA3AWnS9HsXEQ4c5Lqvp6PJRhTjeYcWJPA30V2uDAc5IUyg08FGbgm
O0n9qaVgfy0jW0LuLVgzNjm/RYvV5HHhtymrpMhTRPy/wmJ8RLnpmAM5Iu8DRxZkVZs5wsoYG/dq
i+FBOoYnIgqm0OEYs9Q2q0tXetoy2cbgXR+ZyOO5iAuOot6q0dbvtgq5VWN3CPrXrGr/pPC5GhEX
bBWdxMQokVjl7beheU2DQrBA7APX1oeLEnW6zFY5I0oEEJUqcjsnuk06xaHB5EASytETEapG4BE8
cAlNvVPezdhO2rkF03jrB25xAyAYKJZj9w/wF9i7uqWiD1cDhTm3SmWd9w0pQhSOp5sF+UxD9nR4
vu4J21NoqSi9UKCneeQ0pVGVSSMeHqmcQyjoQ6d/NK1PnfRodJE99qICzLaTv5vjnHxJpEWJO7jE
pKu3ylj74az7STXs6Zx4aSvCy4jMcTOo0nyyaIzRGdnigBfLiu/zdnasFGTOH65PJAs7v/vi+8g4
Z6ftQNpUmhW3HuSPbV77baEIdi2bnGsmOHefVWjr4SqO5CXVb8gS2kOx+F2vPAVadH99NFsdufC9
n8PhL+iVOk7aoo5wdB+YD1yY23PpjJLN+OYAG7Obp+hJBnjOFEzjdmR6t8sdk2Mf4yUjx9OC0Xla
+Gx0N7IqAGaITLA9vgq0c1T1BYEsl0uonyjoiDsSUfOHYKXe0qmVCU2um7KnMEGHp0V57cbcHrKb
aDhcXyWBz73dWFZmaJ1QPEDjhmxkZI+j6q6LF/e6ie3kfOUI3BnYK0UB2WjctRhAmbjxcdgbru4b
XnYUJefbN6yVLS46mFY79HGCgKfcQ/nFZp3gIZ54pC+1K3sZZKn+LMK+exsXHxISR3kwsjzd+JhW
XtB8TFLBkbEZYDWFygZBhq7wAG8SmnlQE2ykCv17SuUNgObo470hKfbcOfU4C85EFgR+CxIre8xn
Vj7RzyjKWAUQYozJu3674RDAPP+o0Loyw7mFbASyUtS4EFjJA7FupOj7db/b3KSaoeDoUw3Z4F+Z
6yyRM6NlT4zz7aQdZu1rawpi3ObuWZng4kAZS0s4TbgLVmCIam4yRbDy22WKlQEuIyZgczNVxGe8
WjLxWlaFMR3lbgQeRd2BjcQhB1ELg2hM3OrHSx8kaYSXmwS4ObCEx1+vL4vo+9yy56QLIsCywL9j
3PTaRRoEovdb1NeavJozLgSESle1BitAy0d51z9FnunI3uREnpJATabaT059Ig6DOdLWVu8GL/NF
ibhojFxQMLQc1F5ajI6F6YnOd40oImxfbldj5FKFqEmyQSnfns9ntC0kXu7Md6of7ZNj4EyCGRVt
JC5pMGsrTlMFXg70ydTdDOXFDP9/gO16zfi3ZCJLZhJmSOra7kHtIP9I92kg2kxss/we134GBP4p
edDzIlAqbKZ8dJMPDE0fuakzFJfeZQoF1kFq3eu+LlonnQsQcmOZSbVMDCUkU4cJoOYOQV+GU4Po
As+TY+QJLApcj1cd0UIaB3qvEcC7tXu8LzkpIN7UhTxvxFqloWksalbYalP9ZfHYT1qdF1I15SG6
rBDIH5nSz3iWQlu9NJWTvYkKNA4INnD3MA+ibbZ5MAKMSDQZeESVZ5Yro6adtBnJC00O2nTfJPeM
mUMOT5YBbR7lRTC1m/6zMsdtOlrLcZLgsRnaCaxXCOyknuEu9+wldHqa97P/L+1x+w7Nm1aTskrj
9FV2mERk4obfJxCwqsDqx94f0NZDT+HnbPIX06gLIGW0AM9hRn4Grm09SJ3rI9r0zZUFLjMvFkiv
tQYmUNW+yZCcyDVBpNrebysL3H6DpmbbxgYgX4BJMVlvnJfN3jyzRh2IeYugzJuJ0soac5iV4+e9
adFRwfOg5g+H/D78HJ7jHUVjs/32Pg7YYecXfv6a36ifhFSVAm/kea+lJJLl2oBxEOJ0b/jH4jZw
jQ8q3KN5ECe6Wz1Jv/gHd3AvEC235gT4InIbnPEgb9fOAG7l2AkO4bn0h5sOyPRlN/nMNWsv2mHQ
ohDO1u+3EL6ace5sb8vRGGILBysh9nDKkdunjvzYe0yEMxVrHbBz+ndzhg5aJ/R4mTwr3NTmZRC0
qA6x6p11G+/jY+zXH6MXtr7skShBApb52sP1fbJ54EJ1739muVFqPdGWVsebDZlB4VO8Jl190iVR
LWA7uVyZ4bIUa2nCvkqQRLCXDNTjX5o9PRgH7RERBvl+iAqLIwlWUDQ0LoaWZWW1ZYkgQxentb5P
qW+pgprh9ksD4LeKgmVTNJ6Qq850FWpwiJvRobyZj9ox3yWu9WBEdvqB4cZEHOCbXoLjR0HvtGHq
lNsYRifPM+RHgOVCfhT4UnLfhqAR+Eys79f9YntkK0ucY5hhk+tThgK57MvH6tACA5Q+FfsxtkF6
hmcNUR/NtouYeD3RLcylxWcTUxXH4cJ6i5n4qOG0PlMpbv3cV+/l0pZdpj06iqRcty/xK6tcQmGN
epnPM4rm4HpRcIfvfZaojV8NF4nTQXfEwe1vZvZ9oNwa5mPUV2nCngT86gCyYR/SPIBBB/vyULrS
gRTOLNjkm4fhapDcWjZk6QFgn1DaVvwiuQ9FiuPbadnKALe9FehNKGmDKJKdwtjRdllkUzf/GL0C
nhYA9Ved2xvyrfKDncBL2Vz9FjVXhvk9nkaGRaDGjLmUnXN2V3jDfoCqlEucxq4fQTGs/MnDx8oi
lykZKNDSGgAnV6riozJHe73oHaKnO0kBkcgiuKwIVo7XO1PMopvjGvGljs6Scd9mH65PoGD+eGGz
PC3yuVbZm1FwadJzu3ia6JLPnOvKEhlcnhTRaImtijmf7oX6xTCfQ3VX9z+uD2Q7HaOoApsULXcG
35qpNXNYBSGqccmJdfESNF0Ve/SEQNdcjFjczMbejfFNmssQyZRWeIOdpM6WzK+lclqkjyCsW6pd
MkMwfrIFw9tMwVYWuXw26ozFIDpqf6CM9Ya72tcbR7srgBnuLuWt5KqxL7DIvvjbuq0scuvW4Ojs
lQn1examRnCUBG58qg/97T+41olGx2W3Ae2LJcVrgRt8Zj3o5AZ0yUeGvVSB4ZCEGI7NU3Q1NC7o
Q0gDzW0JdpUpaX5f53aZAoNJendQ6s/abAiuCpubeGWOC/jpHCx9oQOvooNnSIPc05d/uVRcfJ9L
1GeDJYMMkys7ErA+0ys0fgFKjj1RvrgNvlkNhgv17ax36sDcIjlEJ+WoOMBBQ0swAmxLcvRd5AIn
PNv1iXU3VN9FMMXNa/jKOhfvNZK3AGDjGi51qlu1h87o7SA55Tlj7TzFzaNgZkVLx0X7osSjYkTg
KfOxim32hCrtuqPUMmU728DLOhltUcDctmmCG5oCFIfbADbm6qrXEJrFk4qyCq2ec/NJ+DC3Hbze
v8/NYSaV7dR2b1dJ5OJHa8dQRbhfCAKIyAw3dUuVyA1tBiAEovFjlCd7LZ3Bdrq4Zv9Yj1DYCCxn
pkImCRaWfg9bP0fHn5hqMBF5CRlY4K8uXHfYV3sDsgql1+//5VLxx2cfmnoQBWiartIvQwUS+ez1
ugNuns+WjH+gprQ0hQsdbdWOpsF6lyDzI4df2+5Gmx6um9h0t5UJLniEdW3mo4wtldfPk3JbLoLS
hej7nDtH1qJK1GJPSsulksHc+nT992/62er3c+6sL2FqkQDp9OQxMVjoMOwYSE703Md+5m9+tTLD
ubOl1iQpWrxUKebLkoMuQ/YG+UxDSMiXkXN9SNv59LsxnmU1auZhCkLUHqBJinKc4cwOU+ee9h14
E/QfIJTCS4KwuCpwNr7j2khmk0IjhDXSLCd1P9y0YHdCzzX0QVgBopNscQYv8A6VyzJIn9NwJsxm
+lI2aBYCMOb6ZIpGxeUWRqNOaHtGQOjMh1Cv7VDJ3boVqd1uW2G9XCAAMU2Ls6KNVSED8Ih2LvnS
l4WNy8GoCPKIbZiD9W6ETeb6ZFiIUbQKipoULG4+KzWkfuZJD+CTRUMjHurCr5Lb7uW9iK5hO7te
WWbDX1me5WlWIFvA6jes2Fl4EZ6BQCdrN5fcE83l9o42TQoWBRUP0Xyuu6Rdno8Bihzj7IUp2Du0
wEmC6B6+clMDdkiX6rUXytJvL+G7Wc4VVbUyrFBDINHpUQFnjb4T4pe28Qnwj/8NjXOTVCvVuJ2Q
qWnnAcjU3qefNMxiftf4IrVn0XA4Z8lYvS2H5Ik7FjeFfk66U/EndK8ajqafw+HcYogjdRkU3Eoi
cHDJ52VPv6Hdv3VHt76DAi5gbfvrm5kF89+j8LtB7rCq1EzSwhz5GJHBA0/uxvpzMD0GysW0Looq
2G/bsendGHdyda1ZWYoEXAxO4Q8Acn4Zp9S9Pp6/2dLvNrjTq5Ct/75TSDftD5CpVwe0B7jDq/FN
s2mP/gfw9DKF6MoR0ZqJppI70GgbGX1k4tyfi9JZ+psuOWZQZ6ShQ1DU6AQwJrYwVxaORy2DiTcH
hxrmUppRmJk+SMWxaVU7Ta0/Cvc/J5Tv6GhoXlo6uwtRtTrm4LmPkmVXS/FOsHAC5zC5aDGVkmEq
CYLU6DSnxY3t2/wJjGV2doFCgD2+iFJN0QRykUMGv9WidEij0Je1jHcW0UHP5pFUxIEqCBu8/nED
fMsIHg+ktKXkWgu4CtX+bsr6w/X5E5nhIkfTKo02N0hs8+ELGr8S+bYh3nUTohljf1+dWa0WQClA
wgp1vZ9WX9r8Nqq/NZIoWROZ4aKEntKJkLqH+EGTH9IZzzQAg8iFk0qxIFiIXI6LFbFB+k7rBlRZ
58elQfxLRaQ7IgtcTCjbUW8A4UVMIMciO1NJMALBqvPvvnVKVcDUcXVPRnIZLfUwKP2hbCxBjVaw
JPyrTAyAFkAegHtVuGPqMWoS5AdULHpZhLkXzBfPnRiRxCq6Fi6mF5/e3rGt5+s+LJowbtcXQUaD
OMA2qbSHUYOIcnmTiVSNN5M7ABsslmoB+sf35Mg5MvA47tlTT7+bd/ku8sLzcARvJ0qnImHjreRu
bYyLm9VYxQQlXAaZYtT6rKeJsR6Iqg9bE7c2w02cnhQ9OJZwuiXSrRSO9lwdZOnj9cXZfMlZG2Hu
sYowg1zMWcjkeMbj4HYgqcK90PhGD73HKMYiuhMhQLf8bW2Qi5rlAnQKGZGiRnO/J1N4NIPCuT4o
kQk+atIuT5IezGxW+tmEkk2lPl43sPnQtx4EFzCHwaikHLz5rlY5jNmL3qFnxNXsTyf1nokMh67o
+iJyBi5w9iCB1xoZ0KhCi+wKL4tW68iToM6xVSBYD4uLnXKmUmNAIdaV24egBcEhNYE6ucSG4s9U
1Esicj0e8d5DGQUqRog8k8fmcEJlkt6p5x4PX+AUe4qJwC22pxA9F3h0NsDgwY1O6ptYIRWeVyAT
ZkofzdYz5tfrjrHteT9N8CniFEv1kEKFB0J8mQOCOS8JRdJq22v0boK7WYaNmXQy0wZfTL/IvWl5
SKvPeLgrRAAu0Vi4KCeDH0fKFoQf2n4O29smFhFObTZNE3Dj/XdBeKR2I6uNoqsoOJCvxEN3r5uC
LDhy1Ut8rvF/t6O27ih7KL4qN6LgKppGNvpV3Fsmqai1GigEkju1/Elq7ocMCU8TOqnwiBU4nsmF
vGUpCsBwUHcz0u9WBb1abN9udK+7nnA2uahHtRCdaxHWawKXOgRdPe258AI3+NB/mhzJ73wm/UJz
e7kTAwK2spX1SnLxMC5yzGeGiJvpX7v5h9HLdguy3MwUbOG/iRnvLsOFwa4qNHQU4x1KBXhychnN
Sf402NEzOE5wwdQ/CSaVOTl/51sPjIsZcaM1zTjUgF+fiVeBzMVyRq88KHYK+l8qGB372BVjfGpZ
NkWamGzHgYD8qIKcj71qZEeR6wsWi08trdKoCyRRyJWKm3k8G/RH0HxQUfC7PnciM1z8UKCB1ZU1
TiyTfB876ERJCYD/JykUxRHB9uKJt2nQtlPUYtqWpvaQmA+FdgiJqMwhCBg8gFCzljlG8wQIftBg
nkcfpha1Q72xi+x5pCK3Ew2Jixgz5ATjkMDt8h+dW31gbp76Jrq/iRM8ohvMEeMBRMvF/r4KiOOQ
WppkYWeN8Q8l3GvGE7VSewnr3XW32KwfrrYU5WKFUWsmUWqckeylV95BcugpPrG3rdCVPghsieaR
CxfILvR0Zm+tA+jQUIzF2y7kw/fTjem8xcSz9UnE5SU4NnkQR6TKuE1XLAxrJyX4SoU4CkGU4IEb
Rq/MQ6ajYYNpZrC0ifgsuoseizYfcFbrxLNrF63WSpCwZ3yQ9rjTduVZqaC6AlbvF+KPLvWKs/mB
PsgiPJvAEXnG7Xwxuqpnj3nVfKFRbCcxsU1611giQIpgpfj3DimszDGqEAe14TbufZI8C7xPEDIs
9gNWW8pIm7kZYhhoPpYQlhh3si/datjLy4u1q2a7gwaQ/5cy1XXLm0xM67Xj4kcP2rVgGdil/rbe
yZfoYNmTi3YRJ7SB0jvRO8YvpzxSINuCFzHdq2hmuViSN0uXBi0eeaQJxOxTipzq6/UR/s2F/2ci
wHMPmr0uyRnzEmm/eAP67pp9D50vVBQB7BQ+K6rXT2aehbsJ5Rg5HFZydOILIJ3oLcCzIig468MA
zLqori0IWxaXdejoyQRBMMwp8QHCsqpS2oHornd9jaD+8atzQgQnLEoA59y2fta1m0DbX1+hze8r
yO5V3YAqJd9LX4RtTgPWO60qJ31+aFQBNHrbA1YG+Nhu9UHQMJkR7Zx8SPc1HnqtL+RoHdG84CkP
10ezuSIrY9yKaJpi6GmBV6JQK+1IfjX10rYk/7qR7exW0RUD0GFNBW7m1zWpi6xqigRw7+TU72J2
H3bNnYpgy+QmJPBHXbe3eZKszHHbtCSTYsgLIny0PII21JYsf4bAuSYdl+qpHYAFSTNBUrjtFe8j
5A7/DNWLOctxe80hfxlfSCQAm4qGxDlFNCZVYU2oLiWgJMX8HXT/n9ANbUb21cxx7lC2GoqAHTod
MtV6ls1ov5ikgCRxCCXh5FK3tUjqYtv/fs4bXytRysZI0hI0GIX1GqevMsDWoVC3VjCqt8xtdV5l
WlV14FiHP6TUB2jnE943vBZE/LHVenIcPV13v82D/n0S3zb4ytyoDmgHahgtQIabgfkA9Q4vNB/U
ROR0bNF/u1etDLHovjI0SfEyNCx116XMXgLq6uZFCh40cx8XH7M/6dglK2tsC6ys6d1okilCvTsB
+ad0oNGn69MmWiUuSOhREOskZDltHBwXAHeaJbfTqPGCktq0LQQ7SuR5XJBIyuG/fUxS5hlB5MwS
2FtbQVgQuQIXFjqJgkI0Rk6rEq23Ja3aqVX7mJkqWjXifPfvJpCLEdSsoihmdBS9jsfi6UfSXoru
VSWHTkQX8Tdn1Pu25eKEIQfQFFZZHgbevMUFNujWALcvy/piTwQsFazUG+x15XhjGpfqJDO0c5j4
i+xb421eDYLJE+ylt8xzZaRSYimoBvboqakv1FI8K8v3jSVdxmq6CYb60MhCcsXN7Ot9R721sK9s
BgTC91mGoA7B9AVsa7LuhvOFmIXdjTu92YXLS1/ckcLtpBz+8nzdXUTTykUPJeoXs6DIM7IYTF7d
UYMSsNYJNoBgUytc0FiW1uqNSUZVNyuPTV3s6qLfaWZ/182qPWrj478bExvzakaXamnKMERtZkin
731nvlSKHthRRp7+nR0ueHRlE8aUEWmHmrmrld6RZO0ub7U/ebdYOQgXPkorNYFxwcFlpbKtVb2d
dKUflb3dVPepsFNItFZc/GgDK+4sDWcxxMjlXQFCYuXA2JY1JBsUSBf6GnrtUQz5F6WHChdNogAN
UNOIYeq2AoC8y0rmpQLBRx3gxqDeRTtRRVIwVB7EGUKfluo5htorh3LyNGghmoex2zV97lz3FNHg
fkNudoUChWNgHBvQyQOe5+bn2KHugBa2bBd6uqjtUbCtedRmGtRlCCn7v6jmOjc4ZrCoX5jAcOhE
O4YWFZGvC5JfnkU1GRIpbGZc68AR6ECA4CZRJNGwlOu5jsoFEjU1qRpBw8bVim8UfbAormWPqvZF
U77N9JUSr6zv224fDt8F6ycyzIWUJpeL3tSA7BidwQ0hiXJMQSoahDsZ76HjXhchSTZdEzoUmoWG
KfzH2ZP0AOJKE1oMINvUQE05JOiUAnND1hxoKhoc+9hvGeTKGBfHanNRh9nAzitOjN532Vc3pS85
6gLQKl4rIS6OJopJFRwK2+nDyiwX1xI96c0lbZiPvsmteton1i5Fdoy3JH25voLbY9QpBe+dCa0q
7pyD0DjVTNYASaTey4PSM9PgUOWlANiyvdG1dzuch1ZFoWeV9Va/lH8sbr4vHiN3TjCTwS31Kt0V
vXdsbruVQc5TGoNUpmkAESQ1+wSdlVYlaF7azF5XBjjvGCINnC8EpxwdZbctYyczDJcaUE+TG//f
LRLnERM0t5VZYvfb4KzWu2m6HQ0BzFG4QNz5pncyuoUogx+e8y/9hfG+kNDOGD0Ju0uHj6KGrM0O
ZhAu/nQ97mAzoe+tyBPqhd3HEmI6mTfdpE72vPjgzt7lbvYkLOgJfILPleNkUodsZOwdYINApeU8
2anzqXcTIM+/uZngcBNsLT5p1ujc9JS1vHeV3Yw/8u6+0wSBn03R7xHq5xTyOXIup1k+gFndHY3k
OObBPqnHmzg2d9AX2JnQDq/M3DEX8nzdHzevA+8r98aCsUokY13Nh8pA0JDDGoSwo21pn/vpse9v
+m5yOxER/jbwZmWPCx4kzwZpYo8fklrektB0q1yp7dpsT6inncuhvLXkxDHyyBvKwTXL8tCk7Zek
bXd11V5CqxNM+9+EaPgnUXVC0B3xayZt6sRKSlZwYlTa5JTu0Ox/YTq4pVd8FyUQ229n2rs1dgiv
prvK02DKWaPQGz8u3n6k2U1PssdOoKj0rq/tpkvpCpg8VAXcGhq3KxE026yFoiC6Z+mx9Y3DP6Pu
3l7Tdzs8m5U5VJA7ZbufXZI1p7XRhhliO+YfwVS6hxLTpd4tInL5zS25Msqtm24G+tjVJk67prLj
cXCIcReASuv6FG5i4wmUe7BkFqXa299XC5YPJo3KHHPYuDOr6DqlQw9kXzrGoXbZZaF/tA7VWdTh
v+2WK7tcDCej1UP9Ao+sbE7pEQIcLIpfpPtiV52FzD5ssn4LPitrnKekaZ/oaQtryUH39H3kDnZ6
kPzUjYWH+fa6/ZxQPnDLdLBMJUAh3pDPynQv5ZEtD0LtIHaMXhkQH7C7OIF36MjU2fRVd5nX3YB5
WLXVs3o0vOTecpG8g5BMpPy7veXeR8ftbzlcClp1OCj+Kl93+3+25TZPP92CmINigoOFp2DRmkzN
Qoq7j7wsdja2h1yrRM8z+ubRsDLCZUV53apDxOCrYPx09Hl8IaRy2qk+ZaT73FDrMioGqjfpbUJf
xr48h6R1stL4YDXjhwxizmo2X9JWdka5cidZPsVd7VVt5AzW9JDl0Q1I9py2653UGH3F0j9HNURz
1MJYbGVQz4URd3Y9GzKqKAHghGNty1rlgXbhQJrJSebkPhq0C4QzHDq16NpPU2+e9aMqL70dUuqU
ZXtTRKjSNdbXvOgeZNrtpTRBDVlxBiLftnRwpAxX4Vy6zafcU/TKm0vdQy3sJKvGbMdDvWuq5rk1
RtVeevWottkxNczQrobak7PhKOeJg+DX2dFMwbhIR08ZwU3YZPcdDrLZan20M9qaVDtmZyBFlu+V
Umluc5M8J+FkR1Pv0d7ykozed1jImBpgOMh0jy6SjRTglo4aSIn6b81U+XKsPi7V9FBI8iOJDDvJ
450ZjvdUSU91Wu9iBcSohJBDFKbPs5kd+kbd9/g5Yxfu5y7bQViHuUrm6FkuO3lYvlhL8roY000/
SS4Zilc1tZ7aasDDROEpHQoUk+GqVrtXUs2TjPIyq6qtJMldNFfOEve9rYxgggBhuRMoBghPRpC8
h6FjTvhT2OAUbzV0WBufI3nZkSnfgcAIr2Bz6SrVdNuC2bWzZpfUKANaeXAC5syrdbRq6+FpnEZ/
HKhrzIptqOGHLmo+EqDnrwd30S7icvF6nrVlTBEk+oIe+7F1tD7fXzexnRmvNhEXx5OkS1R1aVWI
mL3lqejdHyATq7mMFJqxtAlTDHbN+z30vccGLpZ3RjvXEWH9cIpNvPEB+BxneTDQyeVAr83LHCFL
mcAiD2ipBquPlGkEfuvr4OpeekxBwiDfDrton3uWK2qv3z5Bfg6Qx7XMI+r/WTkraHa5JPGHqT9Z
IuYpkQkujPdzYeD8xQ0qrlUbXX7FYDktvb/uG5tGDBWCU4pm6JCXxkKuUgu5noI6ZZgEINHvuj49
dqP2tazjh+tmNr3csEDZTCwNlPW8P3Q1RXqGI8nov0zyF9kU7KLtYfz8Pr/6bR1IhoYOTHfKKseM
dRRzenusWkEyu50RvY+DX/a2VILKlAHZp2fAv0EtSphT24xcpxD3oW8mECtrnAfMqdUvZYnDL0Et
k2W06ffoFUonozftSs+6M1rbekRlH5R4/2q5eFBTW2VaoEoYZqFEdkRMuyoEDiGcSe4O1vRDp4Ut
TEj76mB64XGwe089shbPPy16ox5l4iSg0KDiouwwgNcTulsMLkg85UsL/kStAjtWeNcAhCvhxvnt
+gxuOuTKIBdyTQNUElKGfQUcv1fmplP30zkthTzvm2FvZYfbWLMWlnpfYho79+3a49ARlx4EiwvQ
xeBGEN0JFMHAeFqRPkFrR8xwv2aQv8RpfNv0IJ81jdMw1y4OWj+ai4+9Tj5AIgedtFpOv04KIGO6
dJfpxV7LexcUR4e8Me5NXPAb6HeOg+JIUemkBa68JjmGM1Kp68vxVhX/7UB6nye+ld5oxrBRAqBU
5tjwJCv6UbTF97kO3RRsWc6QV1CXKEM7SpMnq03ORZDvaNHdgf1v1yQoRY8o7Iell/+HtOtajhxH
tl/ECBrQ4JW2jFzLtFp6YbTa0HvPr78Hmr2jKohb2OnZidiXjlAWwEQikXnynKJxIe31FI9z7JRK
eqhGNA+JFEBaOVDT/loxa6emwz3tiEMhhDpb5JDO+n0vVV/NeJUdyAcKgtJmbD1ZGhcl5NFU63pC
x5YolZ3WaK4XgmKeyAJ3SWT1MqJhy5y5/lJEPw0RymtTd1Q5WQL7ASe30Fz2hTb36HAzysMaU8QQ
M7OzJ9Q/92jfQEt5/JL4lpNfD/ZlvxB5M/v3E8Oq3IdZw/Sb08W34oNe3eSTIPsSmeBeMMAIoLBb
oPMrd76i7U01MAfv362Ci25kVauuq2Fiqn8r2q6sv5bg97hsY7uge/KNuIhGrD43apTBMRxZ7mOn
f0jdAimWEsh+6WWxLYIOs325dGK5yJbF0DMuEsyutt1uHn+D8NNddcUeStHcMvvhFwzx41bVLGUz
0gZUAxew60qQyagyewS5Li0dGaNEwqtPcJz4yXxKE0PKGxyn6Htx7MDOpGMoJPZR8aOQfp+v0YH9
dw7Cz+jXTdKYtMH1F5apnWRfafu29IK3usDP+TmsGO+qNkWC5DZFZ6+G6WB2Z8qEbsii2aWvxYWK
KOsqo2bjLeSaMQAOQb9TH2dH9Vl/V/SO2UzAPnyen7lqs2zU2gz71pqY/09nJ8uDVMltExQskvbP
4zgYREBzRnTw5yJTOY9F4ZBkusSE0DOtdie9dyRd0DXb+ERnFribYlg6irnzHFl4RJzCeMynJYhq
EeP4xnk6s8LdFuvSNibezLBianuIjfiy3j11VRgQqt72mN+Ju1awdRux4swk5xSWBiLdJjJkt02/
z/3vppns2AJa3RKVYkU7yP795L6g3ZAtBSiQkRB87+Ifev4QrW+XA63IBFvriYmqW7s8RZnUTXrT
HofyUKqmN9LxD3oOZ3vGXRqJBiojJe5koPsZCIRNoCfOisJkHeSB6J7dOEhnxrjLo0hmpVHY5UGB
INAeVcCf1uV10veWFbqX92+r2gGSOIWp6LL/5zHjQxJlUQOUy3t7Q/5KnlJ/mewC5Y4ZyH46AANN
RH6x6YAnNrn1RWsy63qOTqCk/5wwij5IPkqB5dwJHmabznFih78Ux3oF7xPB1aFjONJqEMwru1yI
4LIXmCHyuQ8SlC1pU2M5lTLY1HrJludGFkkebc2ann4oXixoqUheSJECRmtvcawAVc/SHm46Zz4y
wZjZQ0b7zPRVakc+Coe6Ni7hM+NcLMy1ZRiXfpWhpjwxAIGX30rO4IcYZ1G8/0W0SmSQC4u92mlt
QxksP3/J84eyEAGUt2atzpbERUF9CEcatdjP9Mq8ZVLALKtYXshL+ty5UlD48Wv6S9gEF/kK+/eT
eJUr1ZrH1JTRu5w8DMT72g7M7zeMoE9xmp8Ycf0lSmdEW8mFSBNgnrJiqhm0auxY+6IAViAIIuzz
c2nG2V5y0TFV5aiz4gZIDEhxx99YrtuD6TS0lWtpL6ICeQ9Jl6xx4SOPs9KYQM7nRnPkNmu+x/i/
G+qmoxUAMVSJPxdkr5bGvi019AhemkZu7aXJ7voOk3uLfI1EGd2RfCdLvaNMxa1iTQ9JOcruKve3
jRpdNRTShpHltKllG+181cTl7aqvgTWWB+ip7amx+vmkO0pivalGcWyaBtrw2f7ytop8hQtfEJ23
GnPGrpKht0fdAn9jk+40sxQkOtsOAq0mEDTossaPwIxpDr4YGcyuUtchnY8Pcbb+kQnow6maZllI
Zc7dXjVbpS8GmABiOSF3mejNvVUggwd+GOBOc78UegpQ0F+8Woz6snqvoZsBk/kQARk37+cTY9wh
TuumKZesl10pXGwr1+yhRg+ljlDCeZOk3WUv2FILO1sad37HOlfymHknCchvMEVC4NOub2Mfg0rX
sk899NEdzekDKNwG9RNKq08iSOrWa/bsJ3Dnu0XHqtOjUn6vOCRHFKi8FsLpnd/s60Mn2yLCmk2D
FpNMkjEOBWwc5/pm12nSKC1/GWRDlLHfHmuvgdSBbIvrdFsn4MQczwKQ6wU0cpiA9EiuzOGXEglv
760IaSloG6BjZsn6+4JP4v7cAEHTysCqMagmCGft5FAfIeDrsgxS5J9bgePUGHcYJDlMJymOUSCK
oBccfjUa6DEREUPqZup4aoY7BvpgQNQwJbhBE9sKJFuxqyeyT67ea/yeegSC2L18FkQL445CrmOQ
XZrxJBui6ZpmDYAIieq1Uf942c5mODldGufwdVxQRaoGnPCdFVB0LiCADJQyK38DXyFIU/+LNYRF
S8F/Fg9oUsNKCXMwBWO8fIRO0vuo600UgGzGq59E6YDQGpfLpd2MYL/WyPgPA+SdSx/t8eQq2zOV
+8g3BXMC7DLmL2ss6u+1cZG/y7JoHusJvQS59Qj1tAH67NNjk9/33a/EEnw4Fhc+WQP9uUIUXTdV
Hj9VhDRU5B4FcXUsbscFifLKylN686uBWnGb6d9LGgVglfjnjUEM6f1tl8dThXhB9UqDPQXPvd8r
P2pkHjVm9y+75ab7n1jhah6AQ2ixAZ4KCA5IzpzlXr+SXaWKhAdEZjgHqbUm0XoLJQlr2c2gzk1H
u5HfLi9l6wl4umGcW5h9XEuVCmKoIivAdbCaCFQrSJz7aDoCeS4addg2p0OvSgEuxeAxYamkQtep
xPeRMF05PYJ40SFtkJi1IEBtx0T1wxCXm8pjYRbNAEMMlgXFKnDVgfEYDzPo2dhzY4de/3J5J7e/
lkUtQ5E1jfLAoipbW9KMsKjHTwuGAKRZBoFh7l22srmBkLnH9WWaqsZ3vscKIbEzJWT4ZWSn7XNZ
tk45g7O0+H7Z0FZuZZ0YIueZYpbLGWi3QdWbGpMjVdJ1iQKfTVjC3dJvUSEJ7G0pU6COB00sdi3L
EHk+N9h2FF01E3NZbQL52ggZVKcdZnMI2sQ8dhM5LiS8V4kcqEUZLGEXZNlyM3alX6M31lat243h
bZPPwVzgoAw4KSS3/uTgn/xG7kRCvXleoxpDCQZFS6zErBXeOKKq03/ZCariQYjIKfOwA3WyyjBR
WcHzunejnbaLHyzNTgImu9Z7C6Q5JXfY5Uy/NbVVofLDdtKn/W2fhyWo0dqGUligZwJ9EKYMQiPb
bB3zy1/jHnotHvdg3vTpvjgxyX38ou5XVJJLhDrJW+RjagjqhpuHkwDxRym1UKrm8ggrles0ZYez
ix7q+jmr96Vw1Hp7306McDFnpCGt2qyCaOUDMrG/ChnavXY9fatAlRH5QvSQaFVcdl6GpCsNC7cs
e+4zKTLzPn+2fo6oQi17yIzeG/faz8thYTtr+Vgk30nPhmXRRnVmNqXbFSXY9bi85Ha1B0LxSd//
kTUwm+qAturWe1//JF030pjWVYTvRnezz1ghJEe50RidG86AqG+y6YTgUZWB9gHHLI8f6SFoP8oW
vl+qgLg7DoxIF8SPLUw0tU5McFF1kfs0rFl+ojyMLitgaztNtlF3Qulwdcjt4vZOPjvUXQUHYAs+
f2aZ+dLJTi5AT3Z9gfyvJhBbq0OPZur9UGVeP0IjogmPc6kcK2W8XkPNibREkFtvu+rH3nIvBqkL
c7OokVrX0eC2euWQqtjlnS4ws3k9nuwvd84bzCkAvIxVYlbaMebCzsk+ziI/UQV50/Y50DU8iqkK
aM4naIZMY7kbEaSnLzrOuuaux/5Iv0ME0M9/CV8mm9t3Yo27eDK1CDMi49SBHg8Eh9qbJDuda4Lg
A6Oa1yy0SK7w8S8yyuWGTWKsIBUBRAOMDg/hanoZwU1QlSZwx7kvU93FEOlrNud+rpa7ocjuoj68
6dbKr+r812rUr4JowAr4/C0BwBObyqAAmPETN6RvjMkssed09mMzmA3gble/MoI0e6hQ/Vl+DNOP
yzZFe8Ad2Bi6GUbBFEL1gvw2MHKigvDR1i1R72KzDI7xw7/9if2Qk/OZDZkmzRO+sPFF8YcbZce0
W2CvxtCjBlJYFUp1P6ddJPBj0fq4c0nHOCRlDRiBQq5GLbdD5Yau3/7dHnKHclZLM1oMjDeb2QKx
jCQD9D2+H9vx92U7/+VMGkx6C7kTEpjzPSwkqo31MLCpHRZbu6A99kDSZv6D6PG+eVXof1vih8Nj
ucrGhkAgPk39drqqQ8FSNuOYTqEhhBc7FsJtWTORfJEZkYoxfyfD7dpdFd2jLFJd3F7FhxUuYekI
VOeLFYleNMno/A1eWqVPf/RNPmxw30TpQRhhWJgCGg4QmvOUnXzXYfoHTW8nAjjqsrXNbTM0yPiw
eSPD4A5Rt5SRnk4xECNy4/V6cq2StLeBfd0ZUTkJLvPNo3NijP2YkxNLdUky6w67p/eekjxWoFxS
BfmPyATnBuYYtlKjAk1kgl2kKn7kY3Ks68i9vGvsr/Bh1TpZCOcG7Sg1pF2R98zWbSvfNES3k/4l
H0y7akQcKiJbnDt0SlxUpT4C8B5N7tjgdRcuXpQpxzWb7Xk0RI+p7bzH+KvsBTa2d4jlyVciIE9J
ChkZQQ5WrOWJyQOvh+WqDfJrUVOR/fbP+/hhirsrMCmTZeDCQgMYEB/tnRv/fyHg2g5zeCUDEKzg
luX7REqUoguRsiTylqFnY3RY2jd6XUO6JBES/m+hHDG+92GNc3NtXq0xNRlWd079DGS2Jui47NqK
v2Rz9r0m0j2l6w9NggJtbHhlC1kkuQgsGu16rf5irpOLD7CXRrTO+lT3Lrvu5gEBEyJeCJjQt/h+
VhTJZmYOeDdGZN7PCn1oibxPJZEixfbTDk9xTTNQEzFk3m0rdPsomz3HhBR72EWVg7lw7XXxWd8A
gB161f1zZBq1PkzytGf1oEpG1LGMuf82jSPGuwBqB+HD5Q3cipho37/XaUFG/r7wk+OR9+YyapKG
IIbZyPCpnEo/id+KphDEmE03ojJe3iYmT9Hj4V74yprPpGdFhd5nstnrEXSqdhrbxssYYarH8IsH
7aV2gAN/Nn9eXuPm18NOyphTlhUDtBnnkToehjSJFiSypTIEkqq9Gm22C7v6LtbDh1hRr4dQ9uhq
fEviztHq+goiCjXGuUXzHu9gOD5CnPwQvjytYeo+r2rs9txUt1PdfjMyHBOAy81IOS5WfYhMaYca
6etMtK+SZu6kHIBsSr9M+hz54VL5kKr2M5O+GmsDT+yMg1VWD9k4XtMOPBJalQeRYT1mtXSYjeqp
1rubtM0eodNy3S/5N6vK/T/ZW/gPisHmOwLwfG+XaBxLuYQAr3FNb3W/u84CDPV91Q6Mcp26yv6y
va0DDyTR3+a4uypSkePlCZ4AitbZmYTGk9rZcqoIjsUmyufUDucyZqYtgNYjwTMnCCdmbdjaeo+U
coze0NfwmjApbdkKZQfymMc+anZAVr7qCgh8TN0pweSxWsO+zxuviJpgTI1HkhkCtxZsBT8OHE0d
zUodgZkAsa/RyNOb3p2pCBi5dWNThYCgApuuKXxd20D6PtQqLlBziV0T+EQt0/e5qXgKjV61OBQ4
1PaqPsxx101jyY0+Zx1GHsbv6bLYZfmwjo+XnYhsXNSnS+LSKkkL/5O5ZbO3Lvtk+nr574vWwDlp
RdD1ytgF3ej+3N+Yi9eK2nkiE5x/quHS5jKrEXe96bR6Gxik86vc8C6vZDt0fnx9vhbcSaj2dxMu
WFZilK9z10jd9Ln10s5W7diTNLsUSZhtkSLQk8/Dj6vlc6GZlYWrYkGP3vRzN3pNDimQg36xZ6LN
2dvU2yIiFo19lE+x+WSl6nkgQ9hexjbBSx8j9o8EObehZZ09FtNeJQC5192XsIekX7VqPys9SRy5
za4pLgpbm6VvzZi64aK0dh6FP4eyuKMm1PhUUzuEjfZadZCWC6E4PZJjvIb3DaiH+8R4pdnwc+i6
b2ajfdWXWsNM0eppFnqKBTnUTftVWuVdNfTBrPU+Ca1/Pn54ts9cfads9Fhpe5zsCAAPCKPatTzu
4qQSPMq2XRW9JIVA3FTnW1aRqoPHqcbnVC2o3x0lAzPPf3QrfJhgB/4kiyHxWHVph9PQJp4a/kyT
XbTc/9FJ+LDBlnliYzKqYZpTLEN7YO36LgB27QasGQz8gymMfS+SctrsYVKwSP//xvGhMJ7l3OzQ
EStq8ybs2oCm876Ippu2mo7zNAQlZvC1RLXNWQ66vD2g0+3K2hqomUhLU/QNuYhp4A1AphAbrE0P
jarbU+IN2ZfLOyyywUVNq11k2egBJ1z1H6PyndDvUvwH1bzTHeWipplTqSdsOkfvNLw4TTAGSVel
KXv/aiV8j6SBFk1kMtm3RQloddCzA2rr/84El06X/doqhYwPAuk6XS9ss/hN/kimCmXWj4IrZyXT
iVaDmRuRGNJyDKKCDMAbjyj2guVH3Zki1rdNFzixx8XgkERa3ZpoaJX0+1JfleNqp9GvP9i5Extc
rDBJGU/dAtqmEVH5XdB+Mm7HeBF8IHY4P10nJ2bYUk/CxarLazcAWgEywuVrTSgosukIhtZhr/Sm
wN82U7QTW1ygaGk41VqMTNCMgNDLn6zw1yJ9SfvEqYjoE22vC9ROGEuWLZVvTncxAQ1NiUuDdN/D
0lPRrTLJYybSS932hL/N8HkHGi6gqyN4VljT66r1btqpTjmNwWVf2A6x6ocZzsH7kWpGlsOMHEwt
XvZDADznowXuP3t2OvRywIYp6lFtf60Pm5yTo/A1JCBoRYKx1s+NlR+UtnVmrbZXRQvqlArGYAUf
jO9qhnRMwGONJXb5m7HcSuS16cEWltj/ciu5cxUnSzOgTvTXsLryjbHDRof2mAOZa3d7sqN3xdtl
k6KV8UesCPHaMbGyQQliaDemc2bPJZC/nWhtIm/kDpgEhrDaHGGpB2ke47IGhu0NHCsoX4AZUHeY
+hYeYZeXt1nno+gvqVQjBMVs7tItV9DEzxraGSSobuJvkZehZEK/SEH1EN4IC6XM7T4HrA9r3PVb
hVnZaz3jwATlSrSOflJOvrTWNub/f8q0chnDnhIDWgDpODuMcFCsqRLs9PZGf/wI7oKOaiy4aRHJ
pvqrkn0zun1j+Ze3dTPPRyYKZjcofwCGdh6YozGCWmqSIP5TyZHVYxPu1HZX9+Da2a3iAeTNFaEf
gXaUoqH1z31EmpNRJhFmtd9HMpzhuvypozQ8OgTsUPfpLj2k1+ofSCZQ0ML+bZT7lnWdGnmzsqJ3
IduW9IVKd3W0u7yP2880TD8SXbFMw+KbLRKtah0qQoz1dvK63egXN7WPgbXH3FYOs9c7Yq297c38
MMmdw3HR17CqLQyIkCsrexvax3ASseNtFgdOlsV9sAms9QRkvgqy7nsQ43exwP821wBafAuUiQCi
8w0JjGpjUruEQ0yJ+VteLTct1slOVCIKH9uGDEVBVVeH7jd3t5WxleEoo4BMgmjXPmCeULIRsSaf
aaq0TuIPx+h5EkEVtq1SPPPQm1DQpj8/XklnoGyGZ6c7LaWtqE/S8L2NBa63+YkQFt/L42jpcJ+o
aycp7UbkVpUB5GP7NmjeZd8WGeDOj9HGVRnLOl7F1h4I6WK9v/z3NzfpZAHcJsVNAwq6AgBivRl2
Ovi+9HB9GIS5Gvszn0K6YRBQWOqGhSHt82+x9K2mSxrCNujRdoVpPs7axOrCR6tIwCUn3XSx2dlx
Sr5cXt72zWX8BYWVTZlvyySRRqQxheu14HdBUdhpAogEg6yz9BJhL357Mz+McYlHKcf6kDNjTdw6
KsWdbNlVLiRR2t7MDzP8ZpJmbmUT59Zk0K3QzoGasm39mbHnsgGSOdC85KfuoNds2qJTtdnGxGF6
BxezHeUiH2qvMZjAWaPr5h2T+VrvcLyc9rDsmj85XSZmwwA7sDTcIedeA16YoWwjeA2V77TlrQeW
+bJ7sN/6yS3RjTEsqgNFb3LH18iL3mgq1DWM8mZS9tW476HylaF/cdnOdnZ/Yog7xsq0RMU4ACw9
OSxt+w+7qvS99SYXU4c7/U4X0WduOuOJSW7zpDSptaGjsjvI3jDslsRVZMHLcvt0fdjgp6QKZQBP
XY/9S5r+pTQHB4JjttEAT6cOByuqd/IID53aoFlLB8Ulxxr/gEgOQNq/PyHfzZt6a1ny94RQ029G
YzkYWuPUiqiQsnnmELigiw5zlO9OVpCQjksCvLVGflPw6PQvzWo4BSOcj/bj0rlrLGqIbn/AD5Nc
NKmqNOt1lTV+tN8dbkdZ/9qo3y875mcbVMb/TLSscQI0vqVCJynB+DE+4BrSg7IQp1I7v11FXDTM
vc/PGTPzPipgUNnkC69akVo52Dlwi6FHpk13jfWbxG49vWpLYPUiz/98qs+t8Rs3mfkMiRM8pVe6
p636Ra5X1Z6A+FJ0SfQ2+nxBM2OmoRsmUanCDwvMZTUYoYIkbSgDGt/Kg2BOdnsxH39fPY+BnaGW
EMzCnCwFldy0vOjhMUmvwOgqCFGidWjndqIYWH9TjxiH+HRASnWX5O3jZWcTmWD/flKIkvOByJq0
ABPVVMdi1gHdSILLJt63+5OnKUj4QHSGL/KpKER7ZVnXiA3OaVCbJU7mWaknQaMl8ihuR9XvA8nV
bDYUW/mJW71d/gGba/ywz1eLBqrIYM/A25VmV1YCaoa49i5b2HSIEwtcMt30g6JKy4qyl9X7aggY
kfkWF89DLvhaG41nePaJIc7zMqWfsxk4arwX2QwiEOLPLVSznPlg3eqH0lt2g5Nf9SAjXY4iANMG
CBXGcSOg0K4BbE9Z4DrxFTCeG1WUIGIwfWLUHBxMx8r2CE48e/TK+2pfevm1NQMe9ifnQLUwoIEB
IEYYfm640Oo4GitMysaycrNOhj3k8v3lL7jpI4i1gDLJJiH8uysuzWbqMR2IwP4zCmfwkAjgyZtR
/cQAf9DWfrJkAqn7pMl3Uw5ARy4HZp0JkPwiM9w3GgdNWgtw77sowTgR0YNSmx3MS3mXt0tkhh2I
E1dozEZPOhncpIl8HS1BCiXkrHm4bGPzkxCVYXIsqK7zL1SQ85nIaVHuH8hjlN61ye/Lf/9z+gB3
Pvn73FlKp6VGXQ1ctPIBo95g8Qe5h5cfRPfsRiXk3A4XxbvGmrSpRJqi2ysCIIGwd+Esd+q3EE3y
xC0daScE54vWxnnbWtKkIBQ2l4Pa2hHmGxFuj5bbuMkeRMmoXx+iuwiVyfB+fZlkQXGBpeifAv7J
znJOuDYKncmEgDsnV1q/60GOO12v8h4MAoLIsAEcO99czhErM7f6OsfzbnKAtgEFQXco95KN4ezb
5Q5QzlszYOTMKRGyH2weAdCagS1AZwIXXFDKzXhcCXtYmnSPUj2d3Sb/dtlDBSZ4Fr+5MZKV6IDe
Lo0/jl8zurcg8nfZxubV9bEMnrhPhwbooIc4Zbrxo1si0K7fWAToM8Fh3naJv3eLZ+tTyzHJYknG
tMgYdMZVKkm23HmlBEyEJGo2vAfrz/73YYw7cYNUDIuRoIBi9rM/LVNtD2lxTMnqJ7l1I8XrIUzM
60UZgz4t3lRtvNEW05fkFpLq9FBCyLNR57sqTfym1B5II72CecKG0uF+HabXeAIZYE3X64g0x1YH
1sOK98aQun2c+UO4GF5LjBspW99yLXy6/LU2Hq3wd9PQmCwTRWDklja1mDJdwTXiAulnAWrK5La7
1G6+yX5xhWEGEB+IrsZNLzwxycUS1ayTVn9vtin7en0LobBLGkPghiIj7N9PLhQMS5U6ndDNiKuX
JN6l2WGd95f3btMFgZfAbcLKF/x0eY/xr0p5n2dYXsfhZgSt/xipdp7dVJbhXra1uZwTW1xtQeta
UCoWaCM0xLeUo078TBek1SITXPxpQRdVxwoQJ+HkduF9ObudCNexnfF9LIMHEYZ1UvaJjmKPeVt5
c2LjydZh4rfdgaEtvqnt6krzjOf/Ybhs8+4/Mcwl1H1pqTkQC2hLzuShmieXlrpjmc/6OLysEw36
UA8KXXqx1l8KRB6KtgF+aDpIiSwoVm7+EOANIVGDbjYE4M79cpBjKzIYgaW5/qJVjInB5z/wlBMD
nKeQSp6NqcI1Ii2zPS5XS4UBahFfr2gVnK/o1djoVs5mD+LeKZvQrZLUv7yO7Xvk743i6fXkSZKQ
T8EdSXFnASy2/CiGL3Lb/kmc+Ngunl8v1kdzNgmexIDbHePYclAWvZaqcXd5NWzXP98gH6tRzz87
6pJVZKa4eetscHOyOL1u7tCquysG6llhG2hkERQV3l3pkk0utJtJOplQMwfCyczttpeDGSpeTQIi
cZoq16ku7RdN99UWFFOt+hSm/SFSaYe3kOYbkDDLyORnk3VIxvYa3ZXfdWm4pTzupyWxR0i16IVm
RxiltmVgwxRtvJ7CBPTksd9HTxlpXFyZNkklHOpJcUorBhGGkdvRNO4B7hZsr8AfCfv3k2jftmBC
nmpAYGf53hgOTSEI9RskCbgmwS3DaKkMA0jKcwNai5EoNUf+G0OWErywmS3dm55yCDHgE7rpW7Kf
3GUPcmw3covnNHUvu89mbNZZgwszBWxa/Nz8VE6QpwQuGp2Atzi5neNvjSkITJu3GSODU3GjgQuW
O9JapjaSXqNKmEW9EzcTsKfT4swNqNoxop1F4+3lJW1v6YdBfuJkqkhbSaDgQulhdq2v8xX6NgSi
8Q5xMX3ml451Y0EGGm8Kxv9VBiIR702fYVxVFlp7CtjGzvdUhe92NUD5eHLeFuOXVPp6eYHbfx8D
U6AvUChYIM7/ftMbq9G8D+wpN3mb2yVQvJctsE/y6YAbHxZYCD3xenkgbSiHkHMhQYsH5/+qYfVf
csS/CEIgxcXXxTHzQcHvjGHh2TcgcJZ4hQPQS2+vIKCD4FOgvIh0zjb9HfQZjJKEWeTOs7ZSOZ7L
EStTNG+ypmMJ5DNtRXrnIjPcJ0rzbIjDGWEDLU07zR4VDeIAs+BgbTRQEDtOcg8u9itDhCflghS7
82o8JQF3OSDH9s0g34nbk5sXjWVgPg1DVgrKW+c+UYRknJQeT5UOpCBS/Jitt7IOluf6LgwfC+FA
zqYLYqILVRWFUOQz5+Yaqa+stQGMXaqHHc3TXT1qxzQlEIZqdknXOStYJu2uGt8uu/4GtQU29cQw
5yG61UrGiC1wpZlUdk3UndxCqGIarzotdYlUoz2VQUhAv+sjCGPFy1uVhDdpHV5Jg3wXKua3IdMd
M4t1wVX0Hrc+ncqTX8Z9AUqSMaxSfAEoge71nbUP/eGKFaSFGKpN96WajkFTZBZ4gZxv/iwpmrwQ
lEWYaHHtrn55p9ipa7nrF/UHk9tJbkWFoM2gdmKS82UjGg1jyCWQHkfXU/QwZfeXv+u2P30sifOn
cATfMcAKaMGpOB/5U5zHdqF5a3czSIdkbu1JCFvYvojeGR5AVIqTw918VmaOkF7CmhhJI1PFbAKo
Yt6zElfjKvcapgUxF9Hb5s/Ed0Sj/ZvRQWF1QwtadUBOcNfQUquQdcFDEh9R8Us3OVQOdYxbqKXs
Ivefz/HAMU+MsehxcmM0htrFFeOcWYhP2DsVInT7y19wY4bn3Aa3nVXVQ6WVkehgPAzbmbsgCrr5
wboyhY9hFFF7eivggQLNMghWpgF8cr6kNuwa9NyxJNYM0o+RN71Yd9ZV6UueDoAmWFJLLz5ErlrY
ihRcXuvWaTi1zV3AahaGipbhVbnmj5mOwfLHy39/64Cf/n3ON+hQDTPRUUvLkwCIzb2EucCmErkg
+yt8wDq1wjmFDOBzk2dILivZGQbLtvq3Nm8comYglxPlLNtb9hczFkgTeHzwNBblKGmsSJ7vqvIq
zQRZ1/aWffx9Zv/Ew8koSSB2QxobkS9MsNiQ78Y1EiRemxkRY41j/F5sFZzTFYmeQMGNTXbYs5/+
BBgooB59VW4Gd9i31+l18nzZEzZ7nqcWOVfLUJKuLfLeXJhxrzTH8L7y6K1kx07qGzpY2SXwjxC7
/Rof26AMRIF/AxLEjvXHkjlfVNZqIj0ByDOVjGOBm13HiNmqDfuh7PYqhDJCJd1BZctbTeu4jECC
Xt6B7XP+YZ/zUh0Dap2qo0Nk0dBRB+Om0SZnAM1Gk61XSTFcAbsswLJvH4wPk1wk66zMgGALagMt
6WyF/rCGl0Lv7Cn9Xkq/Lq9O8H0tmZERnfhtnHZNh8FeRGagoh3aDm6XJVeDgQnyfPTNFEXgBbVZ
Q8EUueQu3Wp3+drYa6lDBTSPbCR9TtvVt71Z2RJZd4luoo9LzReSLiLv3zxjGiNAMNF9N/kalq73
Kk0XfIqZVond9RWxLSW6IaTfLyEyMqW4otLihUW7XyYFNJ/g3IxkALzArMjIGTB9fnn3NrNB4J1V
4KzxgxQeegiKjzgjBVLsdJ/sGNVZAQ7OJFACSJ14lZv4qVPjZS7KwLY34sMsdyhbS4nXasb0sBLp
ziq/mW3lqNr3y4vbjJgEZE2oMssg4uS8MFT0lgzQ93Upmg/KMHwt1VzwFt843ICH4rWloWNs0k8w
2qyc2zlRZ0iR7lHewN6Vu2qf2iDNcYVdf5Yinl83kNJkuTuDIgEuymWtkKIt136syX/yA8Uurg33
Lx13MWnh5807N8blq0kh1WUy5RoAajdh+RKJsFWiv8/lq4peaahhWFCJNbSbTF5e9UkOLn//z052
vgTuRivDkOZqmmguVb7qmZP3363lH7M1n5tgP+Ek+OgSKae6HDWXQIO2fjBWx6quUvARDub9GomA
kqIFcacmDEt5TiUTJVfpapTfOv2+ExFCbzQazlfE3VYFdCC6fsSKmKx4ssvvpiDcj04JFdLsigYt
qkr0RcQHJXIG7orqukQnTQHPNsdDsdxZGJS87AobufX5srhYoK8g5SuQfSDZxXyk2zyN9vJTB8uw
ai/P0pUquADZn7twVHkCERTPdG2Ya/hFkKDlnwUZJuIB9NxdXtbne/ZsVTofEXor6cueEreVXq34
oVZzu5B+zPPTAKG5y6Y2nlvntriAUCpKUUYSlhTv6/26b5zY7W3jQT8wfoHq+bI15smX9o+PDkY9
66kyEjdLUPGR6b0xpc9WiosJzQ3vsi3BqdK5MKGs0UpJaiFZaa7V+FCoX4U6yCJ34MKENKNjXTCF
vCLv7Dn8SZLrBU0mSvaUHBLoRSki6gzRorhQMRqjni2QdnaV5KpvvAngi9q/vG8bmde5R3Chou/k
qCkzTKExuPv9O9QDRf38qF+HTIECojbEbhIbbMQ2GzGankU34oZc7Pkv4OKGPOtmolLcvgAw7BkI
L/fbPQoRMA5Rrt4eXBpYD7U3eprzf6R915LcONPsEzGCBP0tbdvxo5nRDUNu6b3n05/E6HzbLQxF
/CvtrWK7BkQhUSiTKVrFGZxFTuSGDo90gPe1GXTRJzE1UA6SnbH28mFXxyDc4BSlOCbYWfXSNLp2
TBvZKRs6hjQnoDUQRzepyv32tnJ8lSVMlZZCMYi8yE5mTm4W3PfdqZCehskWFHTjCzd5zIuhOHGN
xiBLPSI2jaYR9/Sud7t95g071c1PP8mDeZIYK31Kv/iMxkALqft+CKYezB6Zrd4mdxXMifvQL25z
X7cDKJJByyp4QOR7CNztT8u1zUBNFZao/y24XCdvzizF1o8xCmHZsTmO3mKHdv0INv9d7GT2f9cw
pKtGNyWo21H3YGPhWQ2qoYBOgWP0z7KyG43UFqqHVH/aXuFKSvAXO2xtChN5EehFcEvQpJxmJ5gq
QtXjnHio9QV2hsoHvXKFOzqxre+Jybml6Af8eG/8u8z3cP0qHoujJJ2EKpKdtDqW8XOU8N5L6756
McD4alnKzSIFWF/9D52YknaYhqkd0FA7pTcfE3/7c67f7xdrjK/q8xQr0MXF1yylXVfkN032acwn
uwK9nZS0HJ6Z38R+F3OMe/YhpokKglsXg8w7sPW+tc+5P9/FP5KvnSv4tZc6aJ7hzUzxFkmR72rP
9LxPUIrLVKc3bqbwJOYPmfE4Jl7f80YfeN7BXIoo1KtyKBQIYbrdoHxWwY+4vV8rHaa/uj9zJU79
2NUEDEGAss4BA7QXTlZYw0OqL8kOChD+/FD89QdkbsHIFOsg0EPVaVKM8EfDwZRqV0tNK2oNkDHw
ekrXb6KLlzCXXTU1s96HkeoE0WsuEDC7OZ3Eq9tztuodZ66cIu2W3sxyRLYTeWj1vrFajDdzdotn
g42eg1wMp6mTHVK4avespK/b3sBx7Hehsqs1kFKoIIKDm6YOemeQoUnqNt1RTwNLKDnv0JXa2S+O
x1JuS9pcRGkLW43yQJLG0ocfgnxIQITVCK6hL1ZE7g0eE9BvXlX/ugJhAMMMpUwnBtxdOVPemfwQ
ORLkikCSTydJ5NHiRXwr+eNf18mARTDXyGLRfMvgBX7uJrfVS36O7c6lDK7GjfnGK5NwvJ0wmDGI
Qi12IU3wgAhXyKJ9HKO9WeWp1nEXxiBH3hClRK8rnNEXbYSwlLwURBKjZ6CTo30UuCpavIUxqDH2
wxQvEgyK4QtRZ0utToOkco7YejBJs50y/Y9tFUmnVkxLHQFPth/2y5FqdEHZwOfpT6yf5IsZZi3J
TEQABvIH/eLWxSnS/vMsB/W6y+8zkCckpCGBkCpO0oCY5RwKX3RUSLbRYiUV+4sRdlzULCKSYBib
hk7KAYoxjVPswar3SO7Ms2Z1h3gveqUXejx90N+87P9dHTskGmbAjl7tFRgeXfp6KqFijLeb6SNK
Sx1eFMzZLIP8et+PTQi5ojFHhkk5Leqx6jnviXXHviyHCZoGbUmXBPqWTm0gpPhEOrcqn7f3ih76
j2HmxQSDe0OkF43RYqsUKTsKor5LBf2+Q1Nqp0lv26Z4q6H/fnWJzLGG5uWwweaMn4flhHHeUyz9
9zHhX12PAbm8hJCQTNOYenwyBleIdxWPC+I3L4PLN2MAThwave5LCW9k0JBEp8ER3dYHjyHeCM2L
fk6+oDOb9szv6iO/3kABYGvDGIBoVLke9RoLNEI7Nd5UObKW/keynNX+Iei97S3jHigGLmq57qP5
PR1go0HvUDhU4Fc+Q3PEqc68C4pnjR2qTFMlXCCIg1TPLZWhws3xVQFT8+Lm6P3jVTM5h5fl/JxD
swsAlbg1uodAPxHpT9IcEgaFUVHRpY+9f6SdIOcDpJ31u0Q9qqlPkvvt7VldwpUJxtkbESmOrkfQ
IiWfo/ZGmOzt3189sVe/zzi6atZRSgK8MhQgdurMxW3WO9smViPLKxOMO5dVkzWzDAit6vs+OMl4
KRHNL4p/Ipl7LVG4/HB0rmwxzpzmQzOGevnz3NKq+fJiumg3xUN+OBfclDbn67GZ8xR8CSW60xRH
kOVDSZVlZxPVyDni3BKriHBZFps6B+1fqYsdPuFcpVYGmkxBgtbRbZTvl+Esgyl+e8d4y2IuPc2s
+szMI6TvQLfTF05evyohLznBcQu2p1Bcph7t5Coq/c80HZq70PGwSluw81d09YHfTXJTJ5osXh/M
OgRdfUzmPgQTcFAXRED9Ru0eQ3BN1+3koynararcSfvizgB1Xr78mLTByRrktzqFs/bVG/nqL2Cu
yTasoVeTYDvN9l7ITQuCR1pSWoquc073+pvnyhIDHypIQxuqPoBoKfCR4fLU0BLvZi8BUUm942st
8zyHgZOoj8MonGGvCh/E9lkedHsYOJDIs8HiSdEacm+gsJjXN3FXWiS/H1NOSYxng8GR0RS1SIwT
1YEExQ6Mla4RQQcj5XUYccyweXJ9yCUpRV3WEfSvk3orISgTy932YebcIGyKvJAErARkjc7U7uf4
Lg2etn+ftwYGLLoonuYYqoHOMtjlcN9CkEd83jaxnuu7uDGbBm9JE5R9iIu8deMHNBt6sg6qpMhT
nqh0ZWMrKO5B8MHhDQ+sZyquDDNYAfYsdDGEiJ2XxLDmwNNjX55e+tiTO1c3AieWO3uIeKlN3pbR
T34VRku9nqSy+f64Gl0NywVD7k1sg8DgREWqo2eT4yPcD8zgRAOSbujeo6ohHlSveTTexO/iW+vI
4IZIMaPRjVa/E2948RnnWtMYtMhJrov1jDJRLClWGR8acW+GI8bZbmfiTj0HNzgXjsbgRq9JHSlK
OJERvgZogEy6H0J2IGZvzeXEuUF5O8jgRyaLuVYVqDaO5fesuBlMHrDTU7UR6LAz3qYRpSPRUfhC
orHZ9/60Mx869MF2n8CzceaSEdDs4pY5+u9XHhmjQXLWQ4SJI9RbIV1xyP1vlPeAcKsI63cjtFwI
gfIHhm4ZS0o5d+hHlZ2gL10pPLaL7kumLYycQ8azw8BW2ijm2PZEQXsKtHCXT1GXfVmCyg4jkXOX
/OYSviyJBq1XH29WxAhaJiHCqcimjx5wajm53+RWvI/vVDu71/ccvFz3jotFBrbMLKvVEeUfNF+J
tnRadoLbWQgWXbQ/HHiKseu+fjHGoJUoQsKooP0CRv1F6L7mw6ft1axfMJffZ7AJfVfL3Kt4Ag3g
wMtxy+Spim4EXr8jzyEYMArrMSYFVCIcCexMcwfuvdZDbQfTV872eniGGBwS0D6YGxXyf3V8LqD3
TIQftfJPnHDJBdfh9fLhGBCaFyiy5j1AfTxUmGdcnrpbjI0kVnieb80z8VTMjjQ/hjPeDzymbY5P
sM98sEFpyRjA5RHp3pQQf9KzhuPkHLdgH/dF3jeCLgBiMzk8VXlxKMHwk0Yxh4CHtxIGJ2ShSBSo
PwKPpMIRK3BOqu3fOQTbLB/IcxUaM41uQt3WxUO4PNyXEo+D7r2+8RHD/3UHk670CoayKKijaUJU
kUC0bnCozHLmTBaSp7a6C5zqqDya58UFlZan3olOgtYTxL+c5DT1ua0/ggEL1QgxLGmktHJAr61h
B2IZzMDwatE8MwxmyIVcgA8SDaFD8BQr3wqQsMs3T6P0WM4BJgx5lR6eLzLYIUYghpageYZ5pvBR
JvFiyYFySIUmsP4KO0wGOzAfXIiZSteloSU7/a6rB2hn23rN8fr1Cg+RwMJMQBYOiulfnaXQg0xt
DaQAllvloLjSLvI0Jz/VkAcGe5MXOrxZ0FVUvBhkUyk1wTyRQKtzZL4N831nVk5AHhKZV+RZ3aor
O0x8oUqgYElGbJVZ3Q5LZlXxrujetndp/ca/MsKAxoAZDllZlJ9Dz/0NihTgbsowt1Hv61vBUR62
7fHWxAYYVT11DfWKPHpE270l5nacSByU4i6KwQ+taKB21yCoaBzaLQM+D8kW70aPqq5WCh4I4/3f
LYvBCkmTTQmTiOggNh7N+HYRz3rpbZtYb3K62ikGKEiVK2nYwO1ad/5HQgEaMoKRE57LVyH0MvDw
0wqg9KafhDtePyxv1xjQKOO6lJMceYzB7CwylNCCi22TPHJWSH3tA+JerZCBDCFOtaQygbjJfnYR
g/rQmAxP8X52SmfeiTyW+BWuQZRnruwxyIGsCSkiFbeZfFvtNRtrw5zBiyXfNHiqh3bsjDs8Kp32
6z0vEOWBFptOmRNtUnKaaVZviU1c82t40ByqKpOAJJKmvHilXM4WsrkV6FJNC7hF4D2iDX6jTjty
iXnpqdrYPrbfUJqEYgx7VL4bsPsnmZUm45/cKZcNY5Mrcp+b4BbG2y7uU4g137fq5JjBo/Bnx1kx
VVC8EfUDkVKWimk3FIgJM9Ov1M9B7oHOcNvZ1/fjYoLx9d7olgm0oQoo1r8sheHG43GJanfbyHsr
zMctuVhhPHzMxGgWa2DG7FPSOM1ePEohRzm1dJu8Tvp7kx3GiY+Z3duRHzxwc9j0ltr4E9iOo0xJ
07HqW1oFf+9c9MIf1Y7Kkou7gSudxzPGXJl9ObSjmCIETvZUAZ3yr8Y+VVdtztyF0atqa2HMzdnO
uTkYLaGXzOhiItYBGD931s+WmdAjnJtz/XT9u5VsJ5KQaI2YBgCrInueyamsOVkGjkOyPUeKrEpB
T5czRM+DoltN8JLzFbXWIR6KxSL0yeUPbBBtIRV502MoYIQr0o8WFDblj492OWYKuY+79QoKudhj
Lk2Q1i9RKCC8MZ5nmyoXp+caLSAu7aPKzgLnjl7/hhdrzD2ZBXKL6AZxR2wEkSUYzV4jgZtp0dft
c/2b6+NiiEEP3MaJgCgKF/K3ydEgLxA/w9NtUIbdQXfEztBnum2R/uBHZ78YZIAkltUFNNRI/yPJ
bOuRr8u3afQpguqaudPJy7Yx+pk2jLFPclDyo9WEhhu9GDph6cbDWy1/I1HmyCKvIZKzZezbvMOR
qoUBAWlN7pcBSSf5fvgDWR8aaPz79UwGKsosy8xohpFeQfs0qJqyT5Lxafuj8RbCRNZGEWoI5JFC
MaV/CvWcxxmULf47T/GvC2EC63EU56Rs0NqpJ5/r6TX9MxC6fCi6yKuH/1yOpiI1WESdLHZTjVZl
mu5EKuvvvhWDCnkCERCQDCD6Mp/j6W0UvnBrTatwDblgApEbUfrAQ6NneZ7oIS39gT7agCrHlP7R
2OKVCWYzpjQihZQCbXLiq/VjiMbNjtM2st48d2WD2ZBQqtumGbGMzls8aJo90b4ibd++ToghESV3
NiXGMp2Jp7NHAeUDBlwZZrYoHvs5jFIEyBVkp0M9ctCvb2F0zQ4xW66Hu7i803lHaBXkrmwy8F0t
qVhmFT2m6aGuMPMna+BE/UHG0Moix4x5a1yvZV0ZZGC8yJd8LsJJQYqJ9m2l7vAVhPEPPwVV8ObB
8AMynjzqBp5rMlgOZUHS1zUiMlHc9fqpqR62T9f6pXtZFvu46RCdxzI10LrRHR3e7qC6ZPoEBUF+
C9oq7l0ZY0K+tJdqM1FlFKare6XyyhLC5ISHezwjDIAbC2hIjAYrUoz0nypv3CoEyUbX/Un8cLUW
BsPNKI8lbcH7JoRGke7q0iH/76SqQPArEwxodEUTTERCMSki0O7rFEsu0KuVhRwf4PgYK46Wp3NR
DRECFLF8FITTvHzb9jHe7zPwkBE1LgYNlZxMOJjdD7XhZBXp/78BP2y9N0w6Mk8T/v4ZPGXyY9c9
EPNYTe72KnhuxZx/VZuWoVGBruX4JUTEOJt7+S9BjWXxVsMxbEqMUaKDx/R0wTaayu7NWyU/G8Vt
OH3aXtFq6HZxL7bYmxloM8T4AmqVQ2+FhiM3nb0on2WC7qyYd42v9zxcWWPOft2mZOok1KcKTfGW
eEAHWO4KRv7Ykc5pq9AWls4xivpTYfCGUNZzjFe2GUgYRkGLJpoFlqG5oZyLwae0Pl236ys/MvdV
+VoNsd3Hd70xOHLwl9+ZQYpcFqYibjAspEiIV++W+mVs38TqrTIEZ3tHORexzgBGU8uyUtG2csUP
DtLOdCn9WOPz6vaco6DTf7+K/ISIKJlCkJ9aomcRk3jJvSx72yvh3UusiFhSz7WJaVu6FBnMZstO
7r0Y0mXdDXhSKytYrG2DHJBipzTyGPMb7wO4A6SOGs1qCl7CY737+8oLGQSBpvIYygpuDNkaXYIZ
gxrsr9Jx6Sxjnx3nb2DEdCtfeahf5qO85zYdUSffgEmdCSXUdlA6OUAgTZvP6YhD6BpOi7ueDlTw
stDrU4CXxbKTHFmHbroihyvSFsHyk+rVfvisOcJnzelc8QROvK+EFwBz3J9t8lDLTs9FDSscvhWn
Zl9A4bM7zG/5Ofsa7GavvKPN9So6wpWH9s/YNa4WzGCMmoAyWRIQkEb78pN0qsGoWjvarQSa0wb6
N7wmJ95aGVBRMa1SZSLOhyb5ff9GpJe0fh5Lwy/ReGQYzmQs++0Twt1SBl0UUgggxUfOmDLGgvnW
JYlVtDZNo+XfKSlKZteJLTxtm+Udmw+kpKSBMNiEp1O0N9BsWt2GbvEVtD/7b5o1uYX7Fn0iGArK
/B5lbo5xHgwZNPa4grpJqtKg6+HGws7wVW/ZNUcouWHUubGFP2Q3uvIh5lFT6OCt1SZ0ro32bBOb
FkiVvQY9I8kVj7wqA+cFZTBwJGpmoYg6HDYfE1/UBKdTUssshftFVPy2B2du2i7P25tJP9cGBrFs
maEWgfqdlhQXM7XIIrpiU1uk1bxOety29BtvNaBDKUIb8gMxp6wqOlFqNIJrZ3IzecZhuMu8blee
9GepsdDO5ut73gzR+iXyr002GablUrwESYheQCPz56p1U0P3t9e1/gUvJpgwKukWdYxEnIYgu6lj
3TVATZagHia/bNvhLYWBMy2sG1mQkT2SO7CKVrFPUoVzx6/Hn5elMBBmCGFvgN4YE4vh06T4iuE3
3W3evKb9j+21rDGU4SF1sUQXe32KobURiDk+GlUkBUUrCufVcfY0L+IKLK3HRhdTTGyUDCN4UpNS
QYt3/NTl9SeNDG+CyVNm5m0Pg0txqIQauLBQYTD3mvyt5nXHcT8ZA0XhSKZpTHB85gPtqAldBOxe
cSMiL/Bn4eTlkzFAZIijJI00MBm6vdCDCCgPrSDT7G0neA9+P2LPxQwT/wgS5E7bcEQqBbNidhLl
b5OgW30gujNUhZW5dIUSRIl6cMQosJs0nVeO7SFTay9pA0SgWu0HEi6cuHHbsLdIqCGTFp2qafCm
Gdy/kP+0atqbm8U/TDm+V3PBi7LyFtKSN+GAd6nxRYJYs6WT+VE2EJoU2hclqjNL11JbFDSblMZT
P6a7GG37plrarV6epHC6b+rGk8m0rzFEsojIUDbN91gGfVJiHoMAf4oiNn5jJPt2KlzTLL2ARNCP
jYub2uxtWY0iy2xrrwsgpF2j3aYevSFRIiiYyJ8TQQYPpr6P1c5Gp9HnZYlvpAnJLSE4KPPyJ3Wr
f8+hzvJUtlpcKVKEkp8+Pfb5wyhATp5Tq/3NW+9/26yzQm0L0j9VLCEwEnbZ3jhQLkewuO4wRbDX
dukjN6zeBmSQLP6KLRWEDkSd5vJrt3cXp3AwbISpztClvITRQ2Oh+RfMcZxgbPv86yKDnUqhKstc
4yINyJNYfBF4+gPbMAaJ2V9X1SfICS4muBQCsbDm4kupfx1MnnwK79MxWCkUmdjnCoyE6lHSziYm
H/TwpWkUa/vor7N0Xfkdg5bdQmJhKvG1BFC6yF7q0qeP+pLjSaK7EMQ+oWngXCGiy/FASPw/KjVe
mWewVJq1Mk0pwHVgiEiOVeepPGosrtszIIqqBpHlCG/y2g3uKc9A7Mc2pNPQaZT+H/rqtu9uneVS
mrQ8VPoUX7ROD6X4Gs43w/Ad1KKDwNPi4q3sPbF0dXmTYiRCMOCAjbYR2fQhqT/QroT8ibLUh4+8
l9Wq6ytEkhH9ShCiZ3YrJEOnBQKChb590MLDDL2+2tt2SJ6JD5tVgWyPUuTkGRRy7jPRzXkD2Osm
IDoDxisVvTHM2aqzyegCEyai5TjKN1J4rnqeWt96kICf/58R5lwZchMvGVg73h/5Kpo528Ie3knT
K79RORf4KlpcGWP2RQ+XutENeLg473P5UOnERhlNrHmotF6wvzLE7E4PgSrFmFClMKPmWAfEgeyY
T5oR7V5COliyGGZWH9Y3Qk1Oah+6QVb8Y9bpja6U93XH6xTnLZsJW9DTP0qtCUIqvVUtPS6dHKKS
1UM28zK0HEMyQyIdR02dlHS6w5hbW5TAdYpKKJ78TqPxoleOc8rMI6ZtBBGTdxjua5sAxEm5H8Qw
GWbunxyzf91TZq5modWjJNATtHiEi6saaJ9uclft/9IxWbVeJWyEOq6RtU9yTxuecCjsoLWVhdsD
SS/1DxHsxTFl5lIusrwvw4iydDrZE+iqve5F/tw7lE1O/BrYAi+Uot9nyx6DIbmeC30U4/vRdrDI
BrXRY3cwrMBq7scdr82S+vGWMQZLYmkI02RQFCcek31jzg9xkTz0cnKfRMHJEMMvQ9ntzSmeOcHB
+v1y9VUZXBkNSLjNBIVd7axbi9P7xhtkQrpDDfbF1DHfhoIDZKux25VBBl9IqBdlmyPLE+qPrTGB
nSriOD7vWzKYEREznZUZgRUdhyi8aSf59Z4mPLbP13p27LISVmYvggLW3PSA5P+x5kSe6aYn2rAF
Nu7dtjUOaLDU31IlKlMDsWynnXtrJKqltU/d5P+dEQYy1DgdytKEkXo+G2ni1MIxrLkhDWd/FCZ6
H6BDM4l0+kfxwXp/Dg/podstu+qlfO0dyR3OsaPvGx9NdrMvcUZl1nvTrzaNQZGg04dwiUTqHOYJ
MZWvuOjeTuzwLO6zl3Qvu+IOtJQP0Q8exTVvBxk8GdRSS0tNhuOnB7ye5+JN1zmezzPBoMhgRmEw
qjAxDAdxPBTZjtt5wjPB4EWDyFEOEWyDt98P2lu58BdeNM9BCIVBiKEQyqDvYUKYMrcxOtk2M0Pm
wBBvHQxIoNNXjgdwljl56Mnli2q4pOVVZNZvEIhtaeirgjgA4+hLvmRqKgAgfgpi04akYYfc2EF2
Z+4N8hs4ulhjPLvTmqgwFIQVP2uGyS1oKWRfPiB7jlGw4Y96upSLOfqBrx4mtUhmQ6VsDq2ROUQe
LQktkKL5to1I675wscJ4tFG1YxjXqEDoU2sNwWnmZUzW/eBigPFnyIZokpYjlVj2stW2IxQ/c5vg
K26v4zf37MUO49RqEyh51WDuRpYszRdBy5IVVvIyHUTM+lB2P95Dbh1lLwZZB1eaKlkadGxQlG39
2B89BWJcvKHA9b67f/3gg/qKEfZDEhTg1Vf87I7yKiiDGzjzbY+msMZu/OrZ3Ne7/iuXxnn7dBls
qqschCUt6TU/gQhS/AEydTc8TXa7T6HBavE4arf9xGATXV0n90pEG6aN+badXlXDFhXOTPv6E+R/
OwZNs19PlGYYszHEgIu0PiXkUxl/6qXJgtfwYj7eWhikSKu+6ZMIX45Wp81bHUkFkKXrz61XQ0S6
8s2nyBe+bx+A7YNssDIznTDUEC8B3pLsOOT7VPoz5t0rR2SgItQyU4Y0NZ2oAEveOXEiT71R8UKg
TSDqHolI5L45n5K3KgY9xrIIJFFAwBSQ1JWMDiL16Z/EZKoKwSATIjYqYc7xkKhhHhkAKEgAhcL3
oN0PIWdv1jMZFxvs4xcSKaZYYb7XMY1dFTyM9U1U7pTyLdE/V8MP0u4xV4TOO2fbJdan2q7MMg9h
wVjkfKJnir6wlB8/uxaGo4kpi8ntbEgWQpjLFo/CqfB50dh6Yf3KOIWXq/urF822G+lc22hXJ2FH
m0K6VzqpOBz1ZznHuFG5D3aF1e6Vow5pA048v34hXNlnTnumFLE26Pjm0f5nR21yG54z0FcI/nA2
HfKw/bFXPfXKHP33q+WqgqzEEU26QUbqMZBmqyx5FDursHJlgv77lQl9RIt3k+AmUDGxovpGva94
7OvruewrG8whF+MeIvAyuh2p8jGKRQdykD15p+0rZLIVj+zeQh8pbUe1cyf00Jb/d1+ROe8ZqeVE
rMDFWfTLXg7V+0rIeY7B2ykmUhiHDE28KRoTO0xrUU2NkHiL8aS7syfbg4+ByxqRAyccXk/7XX1Y
BmaiVpfCNIdVzOyCHilxFvWs7FWfymboBxCX2/ys/WqIcrHJPqCFUCsTgWZ0qP4kSkc+7Y4K3eqr
CfXQyQVRJ6Y3LHJW/MLmhUccZ2Xf02lZkFZoUQ8t8sFumummwnxQnfQ8Wm6KYR8SO1drZGBGLBJd
ChRQs9MWGh0tNMUx3/9soOHtIXWMLVMMogjgV4OAMbgoWii/Shh7UKsXLa+tOTkVkLMdn7bPAs8c
gyiTNI71HLUYTREyi3Rov/ouQ69XwbxcDhnWYr9tbjU6uvqQDLpEA3S8pAQP96R9laq9jpH82NyT
kccGwbuVFAZiglQh+bIgQUXP33ygXNypK9y0fupjVJiKdORev6ND14XNaxzkeSWDLxjlJcky41Ka
MKC/HEVH45Hw8e4d9nUtT52YphK2rfPeGdvdYK88tY4BeS9yNB1eYnO9E+lq3xhgGRpNQXwBe8VJ
8DpHO0ASwdXd5ZDadHidKgzyzjZvjSzvRZpnahfQCdHutXd1j+aXqh2UFtH4pB3/D51rHN9kqUTH
QKmmsIE9Cp4j3lvSbnhBB+Q34ZzfgePQwfNYfWp5GWoOfqoMtnQYYofCE12mN7p0KMe8McEbTxEU
3H3IVKt298N0lrvowPvEHEdliUb7MhFLPYXpVHCl+DYq3GzgPIfW70FTlmSoKxqGyZyFucjSJAyA
nIkArZN6Bv1L/EfX+cUEc9W26VjISogAtInDm1yRblJ04/8JbF1MMO4vSdBng4o8xkuSx7b5rmWt
A0pjfeS8ErY/Ft6Qv8ZeWSrXizjDjCwg8FEXL+fqv/FMMNE6mdU2LiRg0yCeMqG0ioL7IKA31Mcb
7H8fCzKXv64iVNp4nEzMCgwencCXjpFTvUi+egjRXys4MU8Yl7ck5sY0ezRE6fRy1o1dGn8TcVlu
7/56dkS9rIj+BVcxcRE0IIiKEBOLB8gAvkS3xlv1VX+evfey1Yt8F/mg/amsP7tILnbZ27LqF2kO
EFqNUPbuvzfxThS/bK9tHX0uJph7skhaGd3myGgtEd7Y3W0fPijBjyjeJdKhC72cN8eyDjkXewwe
GEY4xnmNT6kvnxQd8ai47zrT3V7Uehb1asMYSJiNeJbMAPm/n3MCuRseAi9HWQD5Ay/inNrfXFSX
NTHoEGttg78FNUZRg9YDLUWoD8pTiWGIFiaF/X8XscdM3WV1bDeJVoA/s1hwhtXIKc3QSkdPbzi8
2px9ek82XLl8JQ3RoDfo9yHJLjCOWr1veFzPnHP7volXJtRQSzuV0uEouuh2pWn3RsxzBN4yGGwQ
czERyIhomqpd5tiZWbaizoq+/qTciVzIdGOWePm+7YA8swxgVEYbpR3B0iLjOerdnLSWGf7YtsFz
u/eY7er7BUpm9KCnofHKT6aTqEXnyk9ltuY58uWnbYO8/WKgoirzMizpfg2tbCtqcW+08sO2Cd7B
fUfiqzWFclLlcoD0H80MiO47v69rnhUPXVKetOdYo2CzcVO9lxmvrIEcRJ1FDdYobxfqpZiKXhx1
N+ymgwD1wMwXPUrpxuPE431IBi+iviCYMtdA96N9J+NjHfKeq5x1vWfNrtYl5kG2DAPWFX8y/PEm
vw/21ZE8mW7nZg/F59Cpd5Fb2BOnLMvx+ve0z5XZTJ2HroJirhN3X6t+RMHvsQkze3vTVo1ommSo
hgH5bLZTRWxpIQmN/I5QlNY8IC5fXgiaHbatrB+uKzPMCSaq2Awd5TwdbWQ1URCZLPLW4eEIPQ4P
L1aO4/NWRf/96tOJySCSnGCOAH3SnXwXaGCzbqS//HTMAYa0uqYiWlKdUvPQHQaWxFtx4ixkfUb2
6sMxF7wYLEGYxVAhMqNlseIissds/tqZGYAXmr+tnv8zSskuE9WHLG+ft7dt9WRdGWfu/bQcjEhN
RegN95kDjo25/WfbwGq65MoAc3TFPB2NqocBRR+sYAgsGWmTFpJbyWso637K7eTjOAabXROLJYmE
qQJlgzz70yD9SLXaTjWTc3Q5H45NpBVLlfcabZybo9CamjuN7LY/HG8d5FcHL8FwNi+02bYyv8YR
BFrBYMlt/+MZYW57QxqTJTWwO2p9rgTA3HLqxewvoUFhoEEQweGnEYRGyZ4SccVgRSR3uts7ipd7
6pvmbn+59brOxecUuuorbKgbbc4zsIEAinpX9ug0gHr+SW8RcV7r6wnkK1sMRHR6vQTCgnqz6Ju9
1Q0WpOPBsV+8GJOnWeahOyMJwrPKcz4WMsRZTjUZ7aFK6zXGUyD/yRvnalEMKhiz/P/FbBWf6iql
PuVnb3xeEZ3nfQw2EPAHkS7Eo8MQIOVzV4t3muJv+wLHBJsSM7RSKjsMZzk9eUvDfYuk0MAJ/NdT
fZevxabBMjHQq7GnXF/I548+cSklO3lKT5QzTYTuduYX37aXxXNxNgdGOqjh6hPcTrun8t/Q3X54
r5S45IVXsuN9QgYj0hFCQVEBRVJT+tT0blndGwFnl9bzBVefkEEILaTaGANAm3IYZF7+XODJ4QVP
WoIpJuT0aPqZaoiVxT6tXM63pAv4ENReGacf4AouUqlMhwEOD7gQ7Xi3EHcMd7Qau7hxYpW1i7Kk
6Wwb5X1UBjaKJs4qScGCE/Wbbr6N9TmaONBET8/WshiQUMW8UqAOhKzSfLe0GDBLbSX81kAXhjQQ
Gz53xfP2mjiopDKoUQSkhQ4DdCSUBa1EoHwpeBcJvfO2lsQARhC1I8kjPE5pB2O4Sw/NEZN0Pqgq
LRQleHnm1RrWxS9YlqQyngQZ0j30UYAwzIoPxYvqT65qRwfeZBfHHVjyV1kxjLKhwnkkO+jGE6me
NG7/C2d7WPbXtI2KOKQjNYoCRjUyfS/7wd72AI7LfaB/FeK2kTPMD5P35qtuR5uv+PcGD/00Bi5A
ZGuQOKAlP9fwEVZ42l3+qvu0iYfLc7beOnvlBgw85NqgarUIY4MX7iQLJWKntZadftOEVv7angp3
PqLDhpzn3fJ3QabGoMQc5v2kmw3aALXwVlDbuwLUzttbxvMKBiWyjpjjnMPzMCTayPs0ftv+ffon
bhxZVilHJzl6ngS4hNhCiA0JYaOzAmO38DRYeCeIhQYqjIKFoKFRelPqZ0V5KHgX/fvoyK9rMVSw
omq6roIrEnNiv14UvUpA6tOPCCb67GaajdTqx/BESAr5DW20lqVKnEwJRXsgpZNI8U2xkIOgDbu6
UQ59hOvEmP4faVe2IzeObL9IgHaJr5JSudbuqrL9Irhst0Tt+/b197A816lkaZJjN9DoNuBGhkhG
BIOxnLOx7fymHNDrrcy3hd1RpzSA5aq3T0Y1nlKCu66IXhMtkJ06nagzkmxndtI2stvHNn+drfJb
Tqqn64f0HoFfWxnnupH9LdEWFKl4TWdoDAr7LcnlgzbUb5KeV05WqKMTyP3kZhTxbaTcpFD+MS+B
YGnd66bq15iaJpOyz3GlJXr0Qqz4MaS2P6bq57YmhUNNwNXm88OclJ+kab4xo95venStBBDYN9Vh
sOvT2OpeGav3fZ4/AbX/eWh6B5SVG800n2kuv6W4l7PCcoAqZbtjVW0UKxbx3H00CBwy2ioVzZDx
wOfxZCJzmnKAIKhelPR+odODbQrz30xRPmz3Qga75xYRB2LeUMkmgN7m39UD60Ps9wr6vwCk7ke7
wJd98BX6qSviRVhJFl6ujQvlmt6StKaB3PTESMTxLNr0G9v533D/Vrw0kwYsDkPXiW3z5tIQAH6N
gaR4xHzJTMsf5WGryGhxs+K9koafs5k4s97dyGnmjqUsuIvWz/EsnVNpQJloyZwPilfMGyn61FWv
123mnQD94yGeBXAep5RBH23nAEugA/muyJM7BsVGlu17S6+crqKOKdWugeHIIZs8Kwm/l/QoacYu
K/rdTBWn0tonU4q3jQSs/rxVvsrq4AaoZbYF3SFPfWs1JebjFJ9Y44/r376Sc7INlU274oBspOa4
iyVSs7Du8x6vVnBwoUH/iYKgXD5JaFm+LontMr9JS0GcywwJ/uesrdC4FmXeTLt7u9MCt9Gg5mHm
FFH1EoGPfXNd6Mcw5HJ13NH30yzppWQqwEIenWL2esmblZNSKG6b37fRTffn1YsLTf+QPlYCS51t
bGdnmbsI6yH6fDsb9v7P16UQGWPKuorrhwdFamOwwcharHqSqiduaCo3cxfupYRs64Fs7NjelyTY
Bm0jiBHWLXkhmFOXjs7A25GJAlwQUI6hdSbYAbcMEFfUE3V3fLzHsZVEsw1LI5Zh8B0WZpzGdi2V
CgaxtZM9Zr6myHtTsv3rW7mSrr6Uw9zHwgVHmMWLU5ALeHme31RatG2M0AXp+I6AA0cHAUM5lDdp
bx+ruN8mg35rqRgSbAeBl/ov32GpRMOJauSdIGDxHQPtej3MewWhrIaKSuTnb03sNJ6CFy8GEe8j
ocS1y0eVdQVlGiiTyY+6d+oI5h8bhxncsAmJ5GYGicdGcgEbeCr2v6SGAdrGRVWcFdYo2OVCMmeX
pJDpYEoS9pyCHIWxg6dvkmN58Uk/sByG9dg6nRcdJVf+wbCL9V1tuoErPwrOfk3HVAVM25aKYE7j
B5RyO6j6zpwVPFOGTXDQQGk3b8kjLmAUA9mDBYMUumAqal2mrluaqgNegH/hyQFJY2CGKIAxPxRS
6NjVpygXpO3Wrjz4ht8yuLCiSYOubeQakNY0O9SR4qvTn1fScYQLEVwEYY9TPug91LVDmzH9pJW3
JPh+/XhEO8VZ5gDcDpkS7FQj30T6HTGOtfZ0XcTHR8nlKtgnLIzO7Eyp1QsE8iENnGjIdn2AgDwP
flREWFAXHQrnO1E/smY90RWktpCx2CDvYjnjQ7Fn7KvSl9iVH/ov11e3ev0tzoi7c5XaTKgVIoIN
kSEuzZ99fj8goC83fdO5s3zX0U/XBa7GlUut4Ay7GLNB0+LkV3s6S/AHnnarbZkpWXthEXp9fRYu
HCZT4UdDBhXcCoWFHR1c1iQ9eugWd8KvJUh81Xt6Mm4rT9q22wjt3MIGwHXN+S2bHxmZIyI3TYoX
uVzoP4eg2uCp4LYkPKDbTcSytyrrd5Cm852Amm4N+mxBS7McLSt08vGoTbuvqFQLLqFVFV0I4o5v
0AMN0RjiJeQA5umx0f6iArSMyHTCjnRhcIamVl04GuyWC7bWLvaKn2AJ3BhbRtg3vBVv1xVy1YX8
XpDBtwXGpAmlBkI90k3uTJN9iEs9pyL2HpEYlkBcrCpTqhHg3Og2C/OnqpWdaT5V879cCufTMz2t
CxpgKTJeCa38vRtATd1HzvUNW43wlnE659f1ObSHnlIVVyJryEL31+5XLJC7on590a5x/r0MNVpp
BrRNSr92PRDmqi/DLBqLu67SBj9318ygQwsj2E5lGIAslbbpSAT59XWvt9AyTqlTmwZDhMlwcKKy
1zR9CDx5L6H1pt5Ke1HQItg1voVNS5tcAowm8EZkxRvDfEOn2I8a2RcoAuuYvfJge1eUhU5bNcmS
IIKMeB9scz/Y44GxjYFnJgr0BSf0vrsLQcAZpG2ftNi98KlMd7Ko4585rWsL4TQa9CEpqIUQ5hpq
6HTNV216G8ztUO3CzG+q6F+5UOO9TLxYTVF3GKpJEdra6SHV9rohKDKuH79u2YpiIinFw/XPuUnl
OMMN2+uZ16LSrBmtn8nz5vrxr185ZzHs7xfLaDIN6I8VIkjUIUYp8Ewr35aW4ST9LKqurD5D1LMo
LkrJNEWKdYowjyiOdUdv2313IyECD0pHR8WPfhk8oBSC4VLkf9YV4yyYu+2mcqxJ3uAuAu6Rm1sH
bbotIurK9SaQbkj6/fqOig6OcxKkS7IQ0+OQFt4NYeJE0VNEX67LUAVL4kH9m9pU4rEqVW8MWk+t
O7DyVPfxEPlgYHBo+0Odm0OTWDt5ko4gmNgrmL9U5+FUIJdaKdq90Yc7awaLOLHJTgrq+0Y1jyly
CqTMDwPJP9FeRoEtMnzs28aU+mPbiCZmBBtlcZepksR6bTNApVKLb2g8bWNzOqbFn9P6sUjk9+lb
3H0aJqaqD5KG3FB3qPTXuEuduBUVVQRmZHG+J7MaTYpBx+VJxptCtnPypAXHQeSrRTvGXaQ11IpU
Kk5dLe/17iGc/Sh/vK5ZKwQ4l9vFvmHhEGpqGCjpwYuyEZ/2E3X2gCgdUBsvX24Nt9wClZ+gOVIg
df1uOB8S54ZKOx/DuUeI8KtRF4NFKLuRW0AQFI6G1Lh9q4mA0NYjIOT8bSLbmkF4Gg7dkqwEHJy4
XIGroG5in2AEDo0HrPGlKzzBClev2bM03mLDZkiQ/ER3FyW3VbKZu42avRhSskmC7wH9FFc/hAnr
VSehK8RE4kNRMVN/eZTKjPk+q4SB0eA16p6SPvUofVSmhzHD/LUI7W31CBfSuCNUNTVIuxp2NtXA
Xm614zikgq7dVStbiOBukJAaqNCzlIra1kiYyemmYVTPWhHcpIEICF+0Hu7WoPFglEkaIXeVnPSh
dOxQqIGi9XBXRYv0mNQmKSsvDqchKm/KMj/mtNt3VuBqRf7WW+1TT+ZXo+3mzSiTLZ1+1Frz0JeG
PzTqptABUnhdUVd9DBwmoNQNFdEH25aF/ZOmVOJshFUY8amttmWyM6vtdRGrO7sQwemlDZ6UX2Wi
MaVbecj8UZ/86yJWs6zgif29DE4blbRRLCuyED59RnPyJnyIvAlTgo6BHAXAYQp3/nJdomjfON2k
hUYtw0LLo6FSR4tKMAd9ixNBe8BK5xm882JZnFKigS6MwhiZkBmNgEVb33aG+dxK1LML+6Rm9kNh
pF5Rhh7AxwAhGW6lWdvEc7SzY+mmkabn64sWKDD/RkH9ODHNCg+ipr+rugcpuJebYy4cX1zd27Pd
808U2TIoLexQ9RTp05R+MYYvlSijJRLBRQkmkaJUTeFaRtWzusgpAAQS/Ph3u8UFCXkoh33JOhaG
InTidN5GBuqGNoYxRUa8rieLHeOsuG8pmaiOHUtPrDcfwBEuGlgeqWs64F3/FAFQV8S+K9IFtsML
xyGXUdYEw3utCmUi10q84LZVRIOGq75jsTDOro0gjZKoQ6AQ9f/ogRMqAo1mZvrhEbn4fc6M7T4A
ymcCPUis2G2Kg56CLYNmGMOnzjx+vq4QK9gsMOeFNM6cg0QKmrTHMRW1k+7ZBH72IG3KY0YA8hT5
1qYBOAsDUUMZStrlKI1c/wCR1nMXUBnQsZUsyNezJwNVRDJvWmHL+Xra5LxKvliaNirirM5W0E/1
Tsvs5+jeOzIO6PKmehOxc7Bv/niCBoqJsmwoMh+KVxVQ+4poYvkM1gke7BXkHP8HVMz1vTvL4Uxs
1me9MiXsnZ2iyyFMNmgj2Zmt/E8+FBs9DPy0bI613HuBlBzoBKiroNukenUfzaD9JnR3/SjXze/8
OZz5kQqNVzMNUVD81HbVW1dI+zgpT1omGl4WCeIssAO5QZQriIuovCd+AeLyjDptK7hOV5rwmGmc
18MZYlO37VzbEMN6dK3P6qbaml/iu8xVbjvyzpUTHdB9FR9CT1Ty+i8Ke5bNmWXSojfYMNDHwkbs
flU31P2v6gbxRPoq0iPOBouelhj9QHZCLiYnMCY3Uh9Mk/6Vpdu2poImh6CIcumdi4ZIRqg0uELV
Fz18yqevSvV8XQPXYy40rv6/DO4OVec2m4NKUQCxy1xZA/6VyDc9hiUS71Ce2V6Xt75xZ3HcdWqY
FurLGU4pQ9AMJLTypjMFGV+RCM7GByPvy3bGmyZEd4+UfA6m26AeBRH3ukGd18E+YnFx2kWAh+8M
BVC7CXQhXytwksR2s0MIKyDmWHeNZ0mc6ZaBbheNgtg+3rcADG53TKdVMVTi6lt3oQic7aZhH2tj
gZNhYADgU/FaZ/LjHVgYBSqw3ta0kMRZalCX/RhKEyMdjfZmD8qyIvJlw76jquT3JbRiDJ51WuB1
VT1cV7+VQSDmoc67yRluaKI2btuI+MvC6T10Cu9GB9R3L8mJofuiCfpG1B3MVvPxavstkZ9tMTDj
1Fd5hvIT6Drs9E3tHgLlRY7QK3qKSwHf6go+0MX6+CmXICAYkohhzvoWb+w968BXPAX5TCd9s9x2
Y2zCPXAUgZuVP/fC6VLmkK6tlXMm80A6mpWs1uL2qPeCcfqg7mWfgQWIEDbXY8rztnKOpAxAMtCw
/LBV75ruptIFV/O6lp5fbTyNRjINnQo+ZNZNxeaFQArkMPzOwhdBda/6q7Mg/j1WoFGj1Nmm2fkT
UDF2SlS4VpN61zV/db8WUri7hE6FVaUxpKBIaSU3dfF4/ffX79+FAO7sYysZ1Drq2dkrfoLxOrJh
OKuszpa6yet1aaI9406/kzELro+4GVWKAeaoxLTEy9iK2ANEUjhnAY6teUxbGFOTTk5XpLhNZreY
flxfi+Bk+Eibjg1okeIILimZPLT97rpJ8f+dCO7wu24OqJFgIXKC9+tB7v65/vurtyEjc9AJerWQ
pLm8DSkoydTGxgMvye9VzFNiKqZAc14oKrP/FyU7C+Kvjojm2qTgpadPrn1otpJL3PilOE1eukFv
kMBm1uPZxbo4BYgVY9ATUKN7MTijAJBXuZHXZ451Cz4x855ufzUAVnCulVNuReJX1c9U0YZmW7pK
3kO3RYxhDVYqaTY8UFzLTl91rjSkziAVm+uHJxLD9HMhRo3UoCesLQj9/imeq+NtJyI/Xr0DFyth
n7AQUedVV4CECcc2AL3/TZnvGUVMZIKE7R/bEg2giRbERUzxONAkGUuAug146hQAKfYkW9SLsb4k
YKcDvcDGvziTsiP0R9SAT0Q3TgrQHwyanELAoaQWCJD77TQJ3Ovqmhj6sm6aaNPn20EHw8KjP4fD
q000uA7p3ihC34jqv3EUCzGcfaE/Xp5JjgdcqmIOUVH9Jv1zlkxEKAsRnE2pRpJa8oCLSJIOXTE7
oC8zze2siNBQ30OdD8HIWZDJAt6F0oV5EWe5jIBWafDg7VDYi2SgvgbFodSjfS49G126D3XrS5Dq
D0aHVn+7qhxl7h/nKD1G0Wg6USD5kizJDrGoE8QF2GVL9FsAs2quK88AXAEKe06ZkePQEi9OG9Md
45luytF6GUhsOlU63UZSfzLGNgarenqvA/nS1JAw0uU7XZm/yhFaa6ZyNzfPU6/7AOpzzYy+ogse
hEJR4uQE2Ohz6KlZcJda+Y6O5ufr5r9aUkMcY6Jj3UJEw5NPm7qUW3VTs4dz9wJwx117MLZowgeq
mSnQ4pUJYhsxkyHrsqqbmsXP/E+UmNSeKjiCG1ACs6kaeki2+r10a5+cBADpqt/ftn/Bin4plvMI
BPD2phy2iOXiVwOJ2wD+O7FFfmftFlwujrsF4yLLCrtGPbkfyWFM691gMvA2+iQ35iRIDaxeTRg4
1S0T409ok+YiIDMqK4XmyJjpXxm3oY6+9NxD3gxjbS7jDZe86MZA778YnHZ9mWfJ3H1hDGEAcoUB
l30ZgxRUBhdK7lh63zmRUe4EysmiRt6Il8vkbo4hkCIlq0ukjk+z3+8BqXzf+NEtMGq3gStqblgN
L5bSOD1R88CWRxVv7eCrDDq7Zmv/KDez2+3TjeQJJ5dX1waTU4Gmb8kfaJCnaipqzIqwteV7huDQ
Ho2N9FUBEk+w+XOiQ5jAWRjPf6xPVT91LDwP6iGD8k+3yVx9twxZ0AK1WsVYCuIuxn4iRZAHLF9x
Gj0dMIn2PvbQtW99jW/Z6G+bu6Iwbe1yZAwmhBCo5QdCPbVumriNILL2gm39IzkkCMdedZCfW6id
sGxJZG+0L9dVc9UMFkI5XTG6OFCzCi1DpRI50uT3QemR9jGNRDig61ppm6qFiRsUHvihhEhF7YTM
MHWG+RsB79f+Yp/aDXtZmaEjUhTmpXiL02X0OqFN0bI+AFG1wdgZTYNII8S1EyTloa4k3+hbr6/i
UzUAF+j6PjJ3wcvDdJAJ1gUZvTB8z9xkJDlNYnhN8CI61rS3Z9Fg1GrFZimCOyowYwTx0CHhhILM
nQwG2Hwf4PGQ3VBwjeqO7GcYZNH9xBuO8UHIQru2oZqioyUQgaIN1p7LOGQYwjJrVVie/iDj+MIN
GyA8JXv5TvYZdGj+bHwaDt1RFNev642C8Syk5A3sL2eJ1JBHs25gFqydO/dgFs8B0G4YBNz0Jppa
XT/GszDm7BbRljokVpgrGK7TtNkrLcCJyZ0gE6qyD/6gKqqMKVU8hwyFb/5RhjDu1MBWUCCVXcz3
I1eN4ZM79qfwkMLgWaHUPmrbfpNvSkAqi6ZVVx2Nquv4R9Y0+NPLRaKIEmIIGjZvh9G2Redl3sXb
vP+bljFY+m8xXBSeNkAxG3tcDEH/2HY/FKCzUVGubtV9LWRwYXgIDitCpQ4Piml0jPQTVcBU2G/j
4eG6ea9rIZpSTFxy8GB8Q1Pd0NROQiymO8y+4ae+lTnNF0SYYH4yvqiCAa71uGghjrP1uh+GUR9Z
R9NDcKPcMQq12K+PugOyjC+9q/+nJNS8CoOHde08L5RTDjkbQfAy4LneemyhyYExFES7EuOXIkgm
4aZyGhLMNJ4lC6tMURRQfFbuAqGWTJxoB07c5+xVcIjMR320vPPaOG1RdQmTkRHWxtgEiY92FVdy
8x2L11vwH4gmQ9bfCedT5HOilaY1BtqEcLkSzCAC53ZjxhvgPB7tk3k3eS2om7T78jl+FpUR1y38
90L5rpVMywOMtlpoIJuroxlmh5gCMt0KBK5stQ6hLRbIucswa1BB6tDC3X+vTwilN9Vz4qaO/Jne
s9nO0BNVXUQL426hZK6NULNxresJcO7N5DgEb22gCUIxpgdX9IRvRJNqY2iVATdt79eYWu0BLQOW
HCEkmUj/34PQxW0joy5qJMCW9HLiMADc2LO98bHzJyB5/Q/iBKb93n+7EKfkeSJHOvy+gaIRA5bB
FAlwl3HJbIWvgtWLFK2fxNTQCaHyrRCygZHnrkB+RD600IwKOc5yE96MhwEFKnmnfBGRd667TM1W
TFslNhowOONO2pIObQ6JzcY8ZJt2T4900wNz3LH3ALvwQkzoSZ4KboJJRFG1GhudRfN2jpkpuW5K
3EJEr1xd+mFIA7hDt8V8mvvGFTixtQrnMtHBOehKbVpagtvTM4F5ZSv0R6fVvqYHblXlXmoDGkib
IoeGsUfT5Md14avmt0iycA47KVpAJwNq2xuL0inil75+K01Ro+Hag1JXNMsglqphcpp9xEJNU2sO
mzDIUZR+KE+sthl4wc56QCzmiXkl1vRUR6qdIM1lEkwzXwozK0su9bFFS8n00KoPmaipa+X3TQC0
g1wBCC8yBsAvfz8szYoWORYzlqBq2rexYLdWTuTi95n8xWbJVRJbWTtgVMt+a7rBo2rkNn9TebEJ
KCJ0XUdHN+blLqV0eZzFcYbqb5uhF0xRNqnReddVa8WGLkRwVwnJ60YJOuTUVIDGWfRLl33TSsDS
mH425P51WSubdiGLOxQjAUpQI0OWQW5yDP0E97ax/WMRSNpaFkq7hsnC7MsdCyqrCTKCjE8z3QVd
4YTlHek/XZexEvxeyODOPioAuFc3BctBPxjTqUOneJseVBCrXZez1l1zIYizSBKa0VSHOP7a6z36
mG0qN3ONW2VbIKVUPxv76/LYd3PX74U4LvhVK/SdNwqemqlaO9lc3zaSITAbkQjOiQ4N7IS0GDWx
telTYXQP7Thsrq9CdDqcr8wHs6kyBQnpUkpdJf2UqUDtyQ6VLdCCFWW+2C3u3mvHDhPVBUo4ALXa
W/OPYG58OogILQWr4ZGOY/C3jrEBXavowyw/N8lzmT8nwnYFZhZXjp7vFYtTjKlEOrNMhCjo43JS
v3ATJINZmEJ9UVZjdVWKghktTUMun88tTGZYkoaiuDL1JVAmngBj6QCbxSnJy3VlWHsKEOB8/ZbE
ubc6iSY9kljJAMgMQeeFP6NXEBXjrR84IM+8sW+R6t7GiZO9CSSvRH0XknlPVPSKOiUBe9D13rif
j2TDkkXaht6J+rBXrWqxSPb3i8vIDNQ0CQv0YQ/S4DWo+WA2TeBXRSfGuaKo0TVpMPGEG6IbewQJ
iuLIzRMyRAKft2pVCsqUsoYyj8UnaQzSTEbQ4gmQdNHXNMx9EnVbUDp8vn466zv2Www/mhXrWTpK
QMz3ALG8S3pU46pO4E3XXhlQAIAmIfdqof7O+To7D6xC0aB6gLB7f2NHXvraASzzHSpflLlY37iz
NM7tGaWSd8YAR1F7E/g+c18CRHHkp8fRZSk7pHrzrWjKViSTc4FV0tpGZjPjaoBbfpKUB2P8G71T
FeA4qIBl/DDjjxmbSgoKCnyM7KmqJAfZSgccH+D/E/W+rcT3YGU6S2IWsDCiaAYzDpGwgQwurXHn
Ywi4NG2TC8uJazUOEJDYlqIqSEei5ncpiYbIEzQDMqv5ZyBXeIAwuSv9cQeaz80AHkzlWTwPvXpS
C5Hc4nKliUDYjqpbii4DYn7th87RY0HxZs1HoJdBRhFFl80PHSdhKCWB0cFHyGnjxNZWp8dMrp2q
FwQRTK34y2oph3N3ea3WqmSzOXmAteb+/5omWBWj6YQhldka+iYuj2nExVUMpSV7cZV+D2OUDOUq
dqzcuk+sPnUifINbZPK2B7zhde/EPMOHBZ4l802fFSEDSu2m7FFkW6jl5KqZOL1NXaWsdjQrMve6
vNWDw2sMR4ZfBS7b5UoJLSEtKfCY0QFCM95o43crGh0bYHrXBb0jnX1Y2UISp4dRb7ZRWhmyB1xV
8x1FPfJQKXUrJATHR5aHmbeMTYTeY5YaXcrZUdQvubq3iy/gvHKmq0M7J5jhSItPifU51b+ldI8Z
2cx4vr7WtSsGdZvfm8o5ZIsqtTUrWKohSS76J++GSROIWH0gLGVwKqpNkyXhDQQVfSdaTr3+1bit
gfYZutVTit27vqQ1L7IQx1eBLTMwp2CSZAAIHaUmhCNxijEWRABsX66oCOHevFqaVFET4oBCEzON
ddY4ZQP4WHAA/qilJHSoMu4rQHldX9paHwvBiIeKlBlKRJbBhWspCfqiZ1upA6h1BjT8T3ASI0Nn
eX+1iWdBnPeq66LKTWMGqn/7bVbepuAQ2KL88NpdtlwMZ9BNMJYkHhKEHt2p615C9c6IP5vhMVAj
x6R+IeIxWYMQuNg9zq7BztgE8wyPlXZusO22/bEanNZJj78KzaGn3+ZAGxQFIGu1Wci1TVN7B2t+
r/ktLm2Chzi1EkQgbKA/98ej6WX7+C7fFXgp924PIPfEs4F5cWpAlSXMfa4bxFk897ow8xns8qkO
G8ezCe1ZruKM79Qg39Fq6c3f2mfRy2nVqwBgkRB0dhq6zVl8jRJi0lPEx7m5b83jGIviSKbnH8zv
LIC38YkkdhwMsAN1O22Ahw6+V9tLiJPt8Vx61u7p63XDW93ChTzO3GNQQkjGiLsnI2Q39douBoIP
YgzBugT7RriTkjIpMusBCiqH8be+R6G+NhSB51p3x4u1cD5krMIypwWE/Ido3Kc39qfOHzwAnmyz
11kQB61eZQtxnCfpgZEXZBVqo7n6T6M/AY7EI/mmUJ9H++f1Q1p9yygMqdVAapgBt3IRQjxGsl7j
MsvtnS292NK2DF4J2L47wNLuG+VbPLym+Rb8GtcFry/xLJe7RANlsmiQIAajmemkiPszhEOSfJNH
gOefRLnQdV08S+OMK2vmoswtW/a05DSRf+RoMwivt7XaHVlsJd9YqgOge8I+y17wPN7XXnsifngI
n9NjOTlkW/n5VlRbXg3vzofHZ5HBk2UGWQoMGWU8znQ7Zw9glnGq7G+i1oUYzsRCQ02Aa8WyEAD1
oVHmkmFwM6K7MmndAWOq11VjrfB0sZGctc15VVgSQaJPt9zZVzdy4QJnxUTaCoHyIUUpO/rZf9MQ
Cf0Vvt2FbM70wLZndhUiCW9Q02NTNAAckzd9Igk8iujkmMIurrdiILbcmtCVVoucav7cIjPfTtso
+3Z9L9cVHzzUeJAiMlE5OZrdzhiHQftN3hEvjy2vL+OfaMkRdWv9Fz9yFsTFCWYmdTTR4LJq37hr
98lGjx0GyJvfti4aOgQqsr59Z2mc1wqRzSaJhvx5M37Nwoe8gw/RRtcS4U2thz/GWRDnplQtMnWa
QRVrcDWhh/YTkkrbehfudU++azdsNFCPXdGdxtzRx6v6LJVzV0pLEjTiIRzPTyBg3qlgFmA13r+o
/UPXf4vh4VDxhBnCVkKpq01DDJFEToR5pskS5F8EKqhxccCoy+HUZSg+tNFjUzznqFmL6jYiEZyD
QkWwNvQWlerZsr9SNDFYYbm3qCrwg4Jj4UtQRRoNcckSvyPSE0wRkj1rthRVa1ZXAyAzgB8BqhbE
x5e+gRT61HYTKqhT8trWT11VOrKIl3rVgBYyODdnpwHox1jrY6fNt6ZtuNKo3dhDtwtqyf0LF7QQ
xbmgcSgaNGsjklfkexCQOGqB4oM5Cxwq++APJrOQwvmfUa3aOGQZSzM9yORRqv9Gixe/z3kcElZh
Twv8ftnfhgHGIJLjlIm2alXBFkI4b5M0rRzRGgoW7ynjx9oZyFMmvogTbt1ZL+Rw/iWj4B3OeyyG
zXSXdxFmusnNO2a9H/qizpXrqmbycL7oxgkp+oNnT5VvrORzaW86e9sEgsf3au4VUch/rAYDWJdW
Az4ZC9w78NS/cB4Yix9G8dDnzUCKgSvhYRBHoNkfdQ5vNVAn6KzVAbhsnGbT2K5iUN/pHjThaALB
bB7k7XXjEYng1NpO8nIoZiDNZYV5Y8rGc11P3nURK3Hr5TI41bbj3m6gEr/wv/N70Ia7yXa+1R3F
DRz7TZxtWjmrS4mcnlOlnHqjeGcb/jUPXtyC+mnbO40PzIz3wfB7XeQh3puGLl0EpCqY8ldMk2Aq
gPOrfWuNjZQT+NUDm0BgMyMWcGvknQgB8aMDvxTEDnUR3Cl0SAC6ZuNtGDeu3N2ZNHNBWn/92ERC
OOULGt2ojR57GIVbZf5eFV+M4J9/J4JTvrmerM4A67k3GL6Bccxx3MmDAAZwXRcWp8JpX5CBOb5U
Y82TduGt0jkBOnND9N9bxJ0fkk8s7gnwyPjj6+LyiDgNjNt0jko0r3pRbjt5VbtjLtI3tjvX1I1z
srLZ1dUUghNrUg9pMzqzUh4tbXBIInoGrqQnlqvBlMalwtVU1ZowNxHIgdjdQi81OtDR7s5mXOJD
6o5fruvFO0Pff1/ahyp/HBKMpcSp7tG52Cbh8NB2phvJ5c4wgf2LiCIM6T4bs+0AFNuxLV6baHqp
x9Erm/okzfqm7trYrTXpNYnRfU2NrdxF4HJQpr2J/8ZBdaiaYpvbsa9Y1WvaU0/rsmNntVu9NHZ0
/qm1pacOkhu2wUYH5+f8/vCln2WTqg7Vi8e+jQ8Bjf2xiFyZ0hfDHO5aufQGnTxFA4hhxvJz1cSb
TtdMZ5D70A1a7YAxG7cbm11AiEtU+Z8QSIC+ZKePYGR4i4m8mcrI0eTCH+v2AVh5grzPynPj8iC5
QDYcI1VpxxjEohj8Sj3l1Uall7jm0+yafuKjJXFnP4qeAczCrp0m5xcLgMtNtjmCbSJnhG23ZNpk
gG6WQVouRMlkt/A1WZxrNCa7HssAUz2t9wtWKLgPdhWankJfEniW1avzt2MBbculUZjZaM8oLGte
XX3pm1P05wnby7PivKNKKQGLmIWn9Wg+Yaj1s0mF5LbsvK9tF+ccE9ZTlZuQEZ1Gn2IUkIHUDz7r
3KTQhutmLXQjnFMcxrbVtRno0qybX93QTSo7lgtOnx3EedZeNLy+Upq53ELORY5xBcQsdiNn7cmy
Q0cHVYZkHKbG8OLhRZIPebqj6UMxTAL3f/3y1Pn+4moeplC3K7Aij/0mU6RN3fyMe9Hsk+Bu0/mp
gbhXKfIvEiABQWABYobKDe71HwxDKwB46eTBVQlnQERL41zIGFsyRmNxn9bxqQmfkum1MQVVKIFl
vevRIr4xjcampVlgiFk9RfPbXD1fV0TREjgnIfdKgoC7BhelvK+SxCnQa6CoIvTJlVfQhfa9n95i
GUaqoNmhzA0My4AW0wtip92FwHtioLKShsrS9VWJdo3zF4Wmq0EVYdekIHXS8VHR/OsCVkCeLhfE
eYt4qgaNygC40O4mTBROP/V7AGG78esIfTMxRa8ADxtE3Bj+7oPdvxTOOY8qzsiYVYnx3qaEF6yf
/dQ9ZVe/EngQzY2d6MG81Zz4oTv+eTbwct2cG2mB+23mBsC7kvxWLrY6nudd4/VCjRHoJY/IMwWm
ZQQgjfSGJEHbkgrutWxfVWhvvL6XAk3ha5+hgSbkSgZNUd3s67l1ykAEUydy9TxxXVZ1YAqZ3zmY
BxQDi60aOypLavqsolW9/QUE5MUZqVyQAWYKKet0MAnr2+GFAdj2tm/dpEdGXCk7kkdO0c2wa7+k
206wm6JT47xJaXZ6p9t4Qk/xk2TvzDAHqYLg6hSEUHya/f9Iu67luHVl+0WsYg6vTJMURsm2/MKy
HMCc89ffBfmePRSGh6it82C/qGqaDTQajQ5rlb089KGOm7MkO63DHFD6hIjcruKXzkq8bevg6cP4
kaiaaxGTKeB8Rgxc9s5koApS/d4WwjNBxpXMo1wOTSeo7ijcC+ZznfCaQXgCWHchiFJrihGcL/iq
omanRZy6MG9LGKdQd9FoVXUHtJ/spejQoKtFgF25NQQvqXjHiaMMm0gvIUxoq1IDVJKTAXM3HHqO
EXO0YZPo7SCUGpkzsEfJt0P4LSi+l8pz0JyUkndceLow8YNaZ6WogA7HRX+1l+X1qdPm/y1+YPPo
WtJ1YWEEaJSx7iLxz9xx3qecE6JQFRcXOzGDOkBoCXoGRd9r6AEWY/GLWeicQ/9fnKhmgVVcxRDz
VflVnsYwSuFZxCPmej3hrj2lp5/0qYaK11n7tX0k17W6SGM2JiJJ2jWBiKhofkmt10IP7YzwHmg8
IYybjvspkqIeoddYxV49gPMw0XbgNnC3dVk3sosuzA5leVePhYXA2KhvxXaX6bvt36c+8PrddPl9
qubCAjS5KLIS3fOuUn0b0n0+JvYs3gYt772+vlwWRv6BbqdfkRmGgCTI01RX0SY0oxM8dXHF3Flg
HpEc7R1uZ9jXn/Oc/8hknc0oze0UxDKe0JM/BY/IC2+vHfW812t3+X0mkS6E0TSCRhf3pVj7cfc0
zli4gzjeZc0hNzkruG4IF2GsUVtKleYpQA6r+WgG/hj+2laG9/uMPQ/yCGypHLkNqTykHRob+5Lj
Beg9srVcjClH8hBLTYzrmL4iEO+iZoN22yMvScOxNLbWMKJZoLHofTk3gz1EqUNq2VOBy7e9Xjxt
mOBiynEqqwChJ52qkVDi/Mux8e/nWhANoiMTvCTo8rsixyxFoTXbMlFdtL29Ajxyn03Z47YmK10k
H2UwEUYQt3I4j4pKaROeJqc+DLdIVu7ykzjYFL2ptsdboDft+1teJ/LqXi20Y0IPudHUvGiI5ppz
Zo96ZufDTa4LHkfB1ZjgHzFXPJlg8o3isMWzp/cp+XR+rpzYrU/TfU9szPfuCGC+OtGWXgMecg5P
MuMiOjXrxA7bBn7a9tQgny3NZmX3LbL3GJ8G/KG9rer2gmLu96M7j/JIsboamgZq9CvLwKWqxZ6Y
9Q/bYtYzAosVZbyFMHZSpQY9zNJtI9vw573uJgVmu0Q38flo8avOaSGOcR3E0pC1FvGerNPONub2
MUwI7xTQpblyTwsZdGkXNyEwCDOzMfDu0mwJ5CESyMKTHTmMXuEPe+WwvYC8fWK8R16VDcjocK0L
xStGDYj4VeHlGVZv9oU+1DQX+hAxjQMQaCquMZ2nBKhhkpNqzxGQvbZVWa+KLgQx7qNAO25Xhgju
Wt9I4T0AKusNr0grePMR+VffOv97XNelw0Jh+aNqciQn0wwgWwxRZ3eKDqyFadp1UsvRbHWTgImG
4XxdBI4Xs4IoQ2VmTN+PU2uCrAoYOCHgw1Libi/g6kYtxDDrZ5RaLbSxjBRrgX4pcz6UmuwnheJk
c8Ux8lWNVAUpfvynXnOj5flM6gzRXi2GrlD3bhGBHirrvG2NVkZOsUELOYx5K8AzJmKFMpv+gFk8
Jz/nbuwajwUgPN3qQN2t4Ao3ORAItwWvRmQLucyOadGk5IkVIU2jHqfkbapSm6Cbrwbt5UhsjTek
tO4GF/KYretMDagEMdz7XwI/jPA85vvOBZ/Mjrg8DKHVu2QhjLH6MR6T2UgMFb6933Vj7AJHy2/R
8VzkjTNGEScLy7EVNvPfGgA/A8QVQrTke1D4RPsp89Lj62UNVTdVJJBN5Yq1JgysJDczRB7SvQaY
otw1B1v5bu1Sz8KYGeecrV4iC2HMJdIXqhrkha64KMq+V7Kb+VPVkoUIuqYLn2sUgKvNahzluj0K
0XNj7Sydsy08LZijFffaZLUFCl1D8lMOvXL+tn2EuHvCnCHkANMyIJqKwiPlLaoc/VXaVYcMDU+8
7s33XObVnYsoxTAU853k/uN6dbom9HGBq4PSHYw3uhN51mO3U1oboSet/vRH3VYc2U5Cm/i9YOdA
1UWJ+3Vb59U1RU8QAD5FRdfYadQ+79Q5TajbKFsQ2BZ3c5xwIqbV07QQwWwbAcM9IiY0AmSNLyGR
N5Z3Mci1tvVYvUkA+YGhWsPA1CYTlelVjnbfComPvqj8BlDvdgNkZC1SbtsEyOfbwtZL8AtpzHky
im6OG+SMAcs4uqGT+pGKuqQDePf6FGHuiDJ4yYUroYD9mYylDvBjA21KGHtiomqtRqenKONR1OW7
OdJsoHB17VEHLnEecZ7d66mrhSz5o4lSqtQs61AlVHfVDzqnYDnkMB9Hr8VYVfOV1ym3fvwW8pg9
7CeiK8DCpgz1xrdkT4756S97XeTzZK3elgtRzAZmQqLkbYoWA3PsbGk6iYFiC9Lz0Hmhfi6tPxx7
oSt1ddgX4hjnGMf9bJm5qqJ/iaYBgda7n3f0spTt0OM5+5WxOIQgBmhu38fmr0aX+0LT+1jGS6gE
FSbmywHLXYOAZB/4xg5QYOfZKe0co+3VPvhRfeWNia5HBhfx7PzyHApaOSdIp1Act9zFeMtOPDSu
CV7fcjfzkpHrHXuGCg4qyQIky3tAtrh4mr7sxSHHVk6qAArCWjzIk3wXSTMAYfvjGOfHMg3PKSF7
weAt9ar3XMhmgqBoBtzQpNA6uuZpwUlIOKd91XUufp+Je6RgKECJhqA1bOHLKpvUXjb83DZOjg5s
wZKApKRLIlxEobU3U+BrtjrPXdKDe2X+FzXYWqViFmUU9OhyoyP7GPe+xWmLnMkP94UfucDp4QGU
ruoEZgVgvwDl42qctwwBjT2LlurKarPPk2ynNrzpz1UPshDBeJBRn4NYC0o44tQrMVpiKcTPgsCt
R9/UkFPhrSF17FdruJDHuBC5VDAFVKIYW8TiHemG2yYLbwVTfyFoflCS0VY0uBKDPOvjOetzDrjD
uk9ZiGcucXEQmmTMkPWgoREARlxIxHu63ov3o4ez53fu4CJdcAJfxn4CSPjXbStdvxwWH8DEZrFa
ZgKmHhCTA3/5b4ZCewj3FKSe14Sx/qxfyGKONSmMdBQpCQgQRAEg54du/TU/pXZxaD3UbRCK8cJB
epC3dpc56Go8Y3ZAgs8sNBBGZEAoKmc7J+Anqo+12dt9893iHZLVkOmiJTuKmGmpOhklJvM0bT8I
+6C6F9EW6mzvm7z6dFtIYQKWfNaINQiQMjiDN3+jYNKxT16qO0r4Hrrmr/Gkus1N7k323jhLXmzn
iR17wSPvyl/1pYsPYaKZuFJKQaaRbibep+BvaEdEa5LGOaecjdSZGCZUUgB2mzAdYDLclD4lIx1u
1H23315Wjvd5b75dXnqxVERmRTFMpdCJRz+t36zudxX5wOYfel6vyXq8u1g7xvmkU5SZspCj5VSr
vc4wMltKh8cUXKd5b9yZce0DvBwEdcQF+ICrpOlJCNUHogL+JcT0fwY2yFzhLMF6eLr4KMYlKZEl
FQrt6NGe8oNgN05437223uBqDkZ3uQ3764ZMmUfomCTQe3CEF0sujjVptEBDH2J5R7MrzXQbt2iZ
UkInmhOOGa23aZkXaYy1hrj0paZBxNh3dvanvkGd2hOc7rX6Rgdxhp+vsyO74t79RTiOdv2YXAQz
BlxkY2mGOla1HZ6m3O3Cl6TZbRvveoS4UI65O9HeS4yA5goo3ZvqAKnKjW4boP0i+eEKzxxp68HA
RSPGeEEAouiYy0IF/iH60n1BBRagQYB3ehS+J+fmPvKbfz9mhAAcU5MY+wHO9NW8fB1KtThMk+qa
L+pRd7rEBhKvNz/C21D8L9MPvZgfCa/684VU5tbCqF7WFRX0HEnmROUpFQ0PeUiLx2q+ehAs1aJU
PKCPYfuYBr2qKmBEyO44PGUFumIDLwr8OTi2IY/ElieKOeKJ3nYD4g60nNXp2epGt1IFXx8bu2ss
L0/1l21TWbX9hWb0cxZHPImaXLMizLKglm+HtWF39ddqLjhX4qo9LqQw+6QEhjnlYqO6SvEclDkm
uzl5svcduIomFhKYaMIAblomh4i3jSfhBMTuY3EkXn0KffBy2VNhD3fEyxwMnXzTMfthucVe3uEl
euTdUuuX/+VD2DYEVKPVTklFOJPJ3Fct8iNaXfl1Ff+wQvGYWQQlfWRnKks6DaK+CxXBBN1atI/M
9negYR5GnsLjEJkHU8z9Mq1Ht1Hqx5iMh3ackLJKRmcu4ttez9G7FYWntpVOeic8bpvFujNeqMG4
fkEX1LoycLJqN7mbf47voFWxqwPWUfAU8F3VdngXvdL8nPS6LZtjLApzD7QG0BusUYPzkokXG+h7
D6yvnxFhAkmb8rZcjRKH0qCEhgDt0mgnz+eu5Txi11W4/D79++JUzY3cxnGL35fM8kGrCDrfUp7F
01vp2uIvMhgf3xhyE2Eeh1YjJs/wzWPu67Ft3oxHbM4dbWoGELkXeJ0zOe3hJGAim2fsq4kIjJRi
ctAyUThjO72mStOLDNibbi7+UqdzXz2NQCQX8h2ZH6f8GGR/JLT9be/dahC0FMrYhzUDQDrP0RtD
ezGK7+Sou63XfEM3NVKQ0uu/x+sBSedCRyY6SFItzLNqQl2w+Jm3D5F+k6N9YVund5tmN3MphDEY
g5iDUIkYjYwPdAYz9YW72E0eKWVLNzh05gQp8sgbbfEgwoNhuH6wpScTTwc6jCrvo3vpnNybd7wS
25ohL7+LMbKhEopgSvBdYwfS9t7Y1zkPaHU1NFrKYG68ULXEAXcrMj6FTftRtD0G5HKHAofO6ERR
H7fXeu0dsRTH3Hhqoo9lHeB1NupvOnGi4Xns3VbvbMy5GOGXbWHvIfLWxjI3XxamWTsj9fqeREhq
u3WFnyrQ/4gnvrZv0l3jKkdsoF3d0IlO9MTw3oBrIRIqEWgrogwJSBl+dEW9FIZJo/c4otXtoD0r
9eDEZWSLVuBuq7oWSeiiqZtIwhqKbjHraliDOud0hC2DC9AS3anMw8RFE1o3yIsUZj0lcRySCR2H
rlyGj6YcnOaZBw75X7zaRQazZO0QR9Fswujp+126mU8YUKXNaw+f4KWhvuU/ksAl8XFzRrEfMXCl
/HVlFcBGiG14o4O8sRO85b+Tt+0tWnedFIUV5SI86VjyMFGR83ao6Nwc4BNlZz5IdrFTcFkUB/lG
PPFSPKubtRDHnOw5FdW5MWkiBI1Y+YmknJZMuhFXh2vx+4zJIbnRgZ6yQOtvDvKN9Ct8qEvgRfT6
wahPGshzA05ssmrkC4mM+alCNUgVvXs6edcIv0pl11RPnE2i99eWVoz5pQMZdDPGU6oFjjagyeEr
TJccLIAa5zsefd26g7poxAJDh0lVqqREaI7hxi+5Gz20+3EPMur5jkLz0viu2bfILoS7/lvugBpw
x1GXs6QGE2kCwTlWLJX6YyAaNk73EpxllH5P2m72Yg9Vzfi38qp721I5lmPQPVgEaKQGrnQgQGsS
yrYaEczwu3Jb2Gb1La9eWmkn8EADVtPJcEz/OXssQUeggKTGIkDFoPRyNAPQ++Gz4Ut7/TzdG7c9
iLn/XgLN3nolvO6m1WtgIZ0e1YXCQmhpyagjWtSAU6lZDwC/d5LKnXnjJauznUs16XYvBJVJNjfw
MX/VpMCi5kH/VSFbTu+36qvpEN/kvC55m8m4GWXC6zykfTmKkJ2bEDAdefIYxsbvOSwAgT/sw05z
u4iLAUq98/VBBVfgO+nKFVNhGCc1KJPHv/0Myb65/QtMEx8/0zirA0LvP4KYzYvD0AiNAtdEnz30
02PXO2kv2tsnYrWLaymE2bjWHCvQx6AoRsPq5gF4ojv5LN4HmPzM7yiqaPWmHNRbiVNyXz/+F92Y
zQvkGBAHDTxqP58k6YdJTrHAIx9fN34wsQCxyTSvmB3jOGqKUVSQU8GJF03Jngg59+OPyeIB0a5r
c5HE+JVJkcvCmuizubjNRM0Whn0h8QoM/2WrLlKYJ4lZmrWuxahMDY567AEqF7oSGt4wKI6iM21h
/ft/vtN4VIvrwbp0Ec2Y4izPA6B24a3/FsVSl2ZZOl/2C986fKZvVl8IY0wySQqATyQwySn4GuiW
Peg/c1DccAyf7sn1Mb6oxFhgL6ZhWPQWZi084V5xMYJpV251A0YY8MrxHlQ8A2FClmYknUqoH67E
Q6LeVdpjGn35jEKUAAQQwWDBZSklwq7KMz3HmyM+yE7oDL+Ra3bIc7yPwNgacmKwdYd/kcYGEKLW
RENG527Cw/itq+3k7u/7prfjP1XjUS4GlIk5+ebVZVwIZYKG3MgzKx8Qolflr6R0lPG7WHGm8dZF
WGDlAACqckXEqRMzU41pQBqqRadR82Rlv8fyx/ZW8WQwphfJXYqsINxFluwL49wK50jjlLF5IhiD
08nQxYkJ/1oZd7lcu/nwqmIcc1sP+iNXR0i+rBUTFo9qbBRiasLi6kOl+JMVup3+Mxi+pCMv/bP6
poBZA9BMU9GHzvi+YUyNMdTQS6+hr64fXSP6ua3LCmQ/HmULCYyLIxOYqusegVrl0UcSLUPp5/w+
9COn9qQ7OrVPO8LQpojSsXJIdwOPN5enI93TRQwljRgbEWsks2XQAyj3ncIxO7odV9u10JAxuzLr
hKqu0EeXp9GxyTEyN4iHyIgBFtrakg44H03mnKb1p+dCJmOHZTGbtVmjmaE7ti5lsTDP8RttkSJO
e0vcT4UVCjKSsiGCRZcdGqjSQtBVvA7dRBOeTZW4mlhHdmPwRnDoUl0v5T9y3nMJi61Ku7RHgzF6
YnSlsuO4u7GC8JTqN0X5tG2Wq0HuRaH3ZpGFICvRxmGgiSQanlGQTTw9D+Keh4G4anoqqLfxz9LQ
dPnR9CZlNJXYQJg0D34dSXao8qL19RBCRWZa1GXwS75bykITkWQkm4IabUR9jbE9wxeGyZEIgmcx
2IuZsp8GDKPV6Q5vbfBOVr9LY+A4xXUtL5/AHPHcaonc0ty5LOZ2Ee2yiiNAXrULDaTXOmWXBLbe
x3U0ZkxkJCnKeE2m/iwDCx2X+tkcjGerHE5F1u7zdsSUX/0mIn0hDsZJVLqHrMqcXCXenOs3fSpO
dm2mjqGND62CtFDZ26h1tnYjCr+KQXCJoiIdO3tBKvOGN1fXR9MN2lQpiSbLBCOk81jXGvL6eo75
UFk4IbXnb9vz6r10EcG2TLaxGCeRiZjctMQDyChuzClzQW3PEbPq6hZimH3Q9CYregODm2U6+rnS
NHZeCzflNPm5qDm5Epr2aKWcs8pZPo15BXTZ0A15DgsvtGmv6uNOGRtO+Ye3fMw1KBgdSENiZPIU
8iMRRrsrn0WV1y61OiuqL1aPOSddW+Sq2b6/CTOEdbrT31QPsQs4NMy9DDeTj0n1Y+1EvsG75nn6
MX6ornK5iSX6LNS9qKKtS3u5//W/mSA9wwtHROpyJgScqmACFb5Hcu0nUeniiA2cFwbPHJirL+7S
Rkk7QG7IonrsMFXWNtXuf1OFCcCQ6BCiCrOnri4exulxnr383zNZIixa2AKbliSYpsC0CGK89IaY
90n99X9Sge3Ni0p1xEgmGn9LpfGbXnN6a7yPxcbdFrMeiFz0YGuWUlukQ9PD99O66bAjnhQ44wO4
bzCnlv7GrfOpEGEhkPEGxMIYl9birWJFN9F4sObUNvUdlwB4XTEd3SmmhtFx+T1rsDBnQxXKoqvg
tGeJzrR6aKWkHOkaQMIwU0PRrT5VW1pIZKxOn6U8zVU0NaXRi1EdG0m2xf4slhzjXn9ign1YVzUJ
TEUsXRcGgjE2Tquj0n1+aM8xMIxbWwWC8YwqN2Tan3ynL0QyvgH94aSTY8R1lr4LrD+acGdEvJma
Vb+g44IVsV2apTE+PBOKWepaNLwJlLL5ycDdvm3rq050IYB+wMIi+nqOGliL4prBU1K+FM2tZHDu
ofVoDrOl4IvD/ihsj+CEHixTNmlj23EGxio5Jk6wLzD1GaOxrXO2FaKe8iraXghjjlI2dQiCE9Ti
hySwSftSCY+NLtsGcEwABM0Rtro9C2HM9rT6EIOKGNdDFYEe3Gw9Q8g5aYzVtmt9IYPZIaOgTY8V
rjlaaqRj6PETpR/qneiMcRUH2I+8BBRPK/ZiNUgfDyIkdpHTFS9pwXlbrtrcQiPm4CR5lU2DhHpz
pfn1GNkqGgL5U+h0o1lDMExDwakxUHFmoZLUUg0xZYiGPFDEg1XjaLqlR57NJ8ziOkh7uttmt6bT
UhqzS0lfZEkU43btiOJJM9jnxOeAdDw3Rw1qSylma6rSmqRxwBNZ3Yle4yQPoQuUwi/VoXZKp/oq
Hf43rdidSshcVBVelPn4NKWpnYBypZh4Q7KrDsKwVNAogaoUeX4mbgCLLslBpgv+wRv0stlVYodu
4iSHcG++8QnS1rYKw6UGOCwhD/OCH12eFmmZXNMO6cHyRPmJ6IdM5WQ8107QUgRjDWNQIODG2xao
Zrf9fKOQb/9+X5a/z5iBrsNm+hYnKCAPo3UqmoPaf9kWsdrdDoITRcIUtgXuYWZTJLOWx1oHJ5/5
Eh8wpICJzuxh3tcn4SW56THd0v8m/mfS+QuhbK6E9GYZJcgJuKW5N/JjKO+AsrCt2OreXPRisyRV
ZGWDRvHLO3Jb9n6e8dJYa/YFZgOg1OtwP1dUtsYQ9jX4Gmn9o75Jvih+hwjSetQPQmKboNiWXtIX
/XFbqdUjtBTKnNR4yoOBTOHf5nEJ+UglQ/hDEVnrnXnH8wtrl+xSGv37ImogQxunOkXnrRq/NB5y
68fYnQe0BKAxmROg8EQxAWRqSXie413hhrG4K+Bj7cQwgEdYVLfoXvcTMNj422vJ2z/G8Ku6jGrI
oGyosQcEGF+LRzvX84dtMavBuAU6bwlciRLcEeOHOm1sUqDyUMxoCVRdaOhzlLveGR26Z8TldfZQ
C2CvjqU4xielVjKoBeYBAKqfeVl0Z2j3mWjhnVE724qtrp8kAVIE3WQiaqUfjSNQJQUdn1i/Lqxt
FaQyUvWnC3ntGWvHGB1K/0hh4jxZyzRxpCQOjWp4tZQ+JInFOck8EcwGxXndVmIGZ2SCT0oszV0e
jS/ba/Xuba52ZaEGsyt5WY2VNKJYSnO23QvxWmLHX1Cgdad9xAvsVl9JwFykr3Tqndj3H5EDoxpx
07rmd/0PqEH32T44VJhRnB/0Ai2GoQf0Zt4TcDVFtJTKHuEQFc1IGZEWuOm88lmyKyd01QP5Tn4P
sa3srKO8T0S7Vm3L5V0o645RxjCLjMACb0NqrQtXZSSZ1JsdGiMGR3Qoibny1fJam5zRCnziNY6u
nrGFMMYL920RayLaMNw4VL4RLfOsVPFJ2vugk/6Ml1qIYlxwoyuCFNC82xzuYvmlGp6koOKc5NUD
sJDBbBwFZy0GioqdDaZvdRiPKCX3MwdgIYPxtmraJm0iwC1REEDlBIba/8d3BxDoYVvW6lVyEcXS
uGpt1WoCHeKq55Mcz3bSfB/rxxZXShuo3ras9aO2EMZ4QWNQU8WckJD4O92dP/XoEW2BYKL65bF0
MF7iKZw+mXX9VMN6hy0BZedHUw/kvgizGFFnLpOnvJh9ZNAdUxLOTZS6TVV94ai4bh4XeYzvStSs
RawD86AoegFqWz5qE6faE33hmLmCGyIA4UQDPJHMae7nskviES8FQR29qSr8Ik8+ZfQXrZgznMrt
2CgiRsrbrPSAZ2LHkszLiFCjvvL6SHkgOESgiETcx52qA2QxVXBlotIp3IseRYtUn8u33gCSOIX1
rsELnbxVGVJyxBU5sSJVYEs4c3POcjz+xeKapztp3DX6XTYAnIjzBOJJYYxxNPJZSDv0fORK5ajD
czrOGHG5t7idW6smoUhIkdAuDJllfw7Srs7MAE/iNr6R8sPU7jlmTjfjar0uAli3EelSag4jNEnR
K4Pi0BOdNTV2A0qrvE4Zji4sz7sUBRqpB5yoTixsRapuEjXlRBzrIjRJfM+U6ixrcVamUx4DQ8dt
rUOk3mXTp7wC6JCR1KV4K+wgpChWyZzkyCj2lH7crW4FBzX83NG8yU/35U407J4H7Ls6i2bhJBkm
cPO0K4KyANguWthi4dQd+sj37Tny6sAd38Ai9nN0KF0ICkRDawu/MpDGivwYZ3VZFx9A/74IM1SA
1UvxgLQj7ciuD7IXP+nnFg8w0OG+Tx3JvPHz1QO2kMi4wiRJySAPaF8wGs1Osj2Q2RywIHmjSDge
kf7S1QFYSKJfstAtUbp6Rh4f+brCy2fLyUfPBHgk55jRYGJLChPQtIbeKlWMMix9DuUgcUrAplcC
F+WlPPWO7Oee6usI3IBUYPOyd6uygaproqlHQqqdkS1qJA7lJEOlGSPssfGYjA99eD+mX9P0GA6c
MGQ9Hl5IY8IqPZrKfJqQWQHE3Y2GgSYQVvmhX71kDtAX9Kf3fjhXBPjtA69NeD0cXshmwq1sinSr
sCCbZpOjvfEGSmpHA5efjkwb77bmSMNj8KPlVEFpjSBMpelKxQfExb38qt12ru6Xu+JN5txrq2b6
j2oaS2OJSklpRj3enUnqhdVTaDgRLym2GmEtRDBX5xgPhtWVAG3rhYemvRnmXd//SuKXfHrePg08
XdjbUwNmrxThWZgINyQ8VgLCb3dbxLbNIw5h9kZV4ipu0V0hTGBjVv6YgxMVJQBzMM4h3xXCbG/L
W4+IF4vHOKwwIyMZCqBzDA/qUfWa29BXHudH8T68o2OZwk134sE2vD9or5zKQibjuuQmaBRBMYGG
Yffu7Ep2Xboh0P97dOm1nuimniDYVmlH90Ph8rzKqodeCGe8Sj/H9UTwGHenO6E9BcWDjLZXvHi3
15W3j4w3UQOhHjMBJ5pIz1KE2CQNbGXcqZo/RV4s/NyWRq1ia0EZ/6GZ7RCpInRSU9zjyoPY8xJ+
HNNnU8C6IGV6QIvvrRUeyir/rnWmm5nD07Yi6+m3y+6weeC2qMoOzfi06KDDHAFwjnlSCi5ZA2gH
5GK8+436ho2Ve/eVi1s0FKZkFCi43vAARvRj5gmPmIi20RaPVA/vqcvZJja3OGeN1JEe2QFlOhXV
Q8BNq6zuEnIqqNogzMOw7EfvYUSN0YS0V5Pe1tpP6UbaC8680106VR79ojrx+jXXbxNUIhTgWeqo
STC2lxZ9QwQBT2o6BoYci6+gfOybtu5P+6S1eawh9OeuNuwiju1ax0C3oHb4kPfUHAUnHHw6Vs0D
9F9fSSBK62hCla9ApbWqVkjR4U6RRzcPTnroFskDx9Z5Mhgf0WexGYao87zvFsj0djVlbTsbj/LT
5GvoagG6bsWlYFwbfsIu/aMZs1/G3LdhPuASiw/tgSLsW96Aie34yBuSXXW0hozlkwA/isryR2NE
OQxICgMSH30o+wFG7zshP3ez4DYpr+K/upILUcyFUoi6MU8lsA2H+g1ZlTmdbNV63d4ungzm3jCl
RA5KAeqYZrgP++gkgNY007LDtpiVLnZdEWF27xNP6D5iorMWcCu9YCEb3Dmjf9sd1d3k6Y55BHaW
a5b2T7KLU7xg6Ox5/ZIfwTPqb3/B9dX18QMYJ9IMKYCgR3zAHAaYsr/R+1u879DQO9lB/WDxEEvW
xVm6jIoL2M5Zn6VnrVEpI14YXXMjBQeNlHYWRLamPuvzLcHzaVu7lRuGqneRx0SLCWDPpDIB3qIQ
AY0wiwLgQwhuORg/4hHh90CeiKEfAzF+yMvgFlWnIxktWywDTqfx+5X50ZN9/BDl4/kI5CyrJPm9
vt7fNDvrrvZGDyjK3NZw3gozMaWYxFE6C+hqTRpfau9U/dmU/R494qX4ECuit73A1+fko1r074sb
dWxHUyQgl3cF61ZMfs7Fn5RwSkDcpWPPe1QKSZZARnDbHnDHeQleS5Inn3g+bF0S6LAsCjkDX8yc
eiHHVZS0dPrwOKHPJznSUdHuUO94b8Dr2ADLthDEXAZVkzemNUHQ0N1M0Uvbc/wK7/cZty9MUai2
JSpzVv3NxHDPlD5v7/v6wbpooDKOa9aUZA5QFXanh9mn4zdgmHDU5wEDxOqeTyKw8nL5sGIq46ek
YNJM0PrRSMAEyiaIrIPSNn/9zebXu/i3SuzylhcYcNZRZdwHcPzGYkihpdn6jXEjEN7M6+r5WSwj
4xZmJTeB3YIMEol/l+gXEGDf6sTxgnS3r3zPQgjVcnFI9VqZ1KSGFkaISdC0OLdK+UWoFa+zBh/I
Ma9q0jiBrnB8w/VL/eOWMb6h142ukULUeqx+J8690+fHJjbtSWztSeV5et5CMk5CFUM0/GQocBLR
i4dfUjbZuZVyNOKZA+Mf1Bk87OB9hEaY4rWGqrSNvOCRJfJ2i/ENxCJxV6LAAkun7i7a0TNV73gj
RDwxjIvQkmmIlR41lulIxegH6lNxkHbbjoKzZOwASWzUAXhmkbgkoyuNj138vP37nH3XGL+Qqej4
y3S8ssYwt2f5RZX+WLxmSZ4OjBeIlLCIixZNCGJxIuMxVzjtUCuvqg8nha0a5o085Ik+0+p8eUNR
2E238Y0H2useerzJLs7Ga1TbhTeYx0JGXgv2pcmZK0ZOjvIdAFvtWLzvW6TlpV3PMwJ5fQUxqvVe
HUDHyEeZVWKm/dSgT/tvyjP5ruxJYgNARPPMQ75vvcBuHXFvHLp97AmYUBcw0v2peRW60JfvYLxE
H8iEaAHuRXF6JvFdHx3j+vu2QfJUZXxEkjV52VUI9ICMHgT7JuFEkusGf1GBcQ9jMhFxjjGmIrWV
P5WdZ7S6K30usFusFOMewkaf+rAe8MjKdph5Dow3IeeUYDkrxWaZkF7VaqLCm6bavjEPQ8A7VvTy
vLr30HWMCpsG7g12CFlUaVcDem1ceSf50Wk+ZYPTvTYuOet761ydYo1z0VLz2RLIHC3BlLTAovdD
nfVOMzaOYNyFObEL9d83eMGQgUgFVgF00OKJ9vFAxXJtSvEMt2fOt229S8UXi/zeNuR1r7SQwbg9
dUinEHg4fwt66FfbGUC2/FYcCgAczYMtfyI7/VEpJhhqiIVuV0CE4kqSfErrPQh2B+y8nejXdu0M
b9mpATPEtprre3ZZSWbPIiuOBdIgsDTRi9p8LebYncfMAVGFvS2Iu56ME4z7sY/0AHvW+xLoViOv
fQMRDOaD4+NnWg0/riXj6UbkK0AkjIe2BhxuYO528VlKAU9bc9wRb/kYd9eolZBIk0RJGm7F+RhF
yk4QS1sVuXAq16ksaETTcwayS6rMNkMLZjqDsQqk3moUOkL/G1ktu4kwXOJO4y+rfGiJ3ww89p6V
5sAPUlknRcDtBf2QQCM/Bm88RKB+UW0geX/B7eR+xkAuGrLp8CIcTb3pRYwH3obnaF/tklvxPO/k
n7RYB0RAjrjVm2QhjjnfsmYiLUBby7QnfVf7+m52My/NbVwnDzKweA8ymO25Sq465YVU5pCrWRnM
8gglG68+/B9p17VbN65Fv0iAenlVO9XdjmO/CImTqDeq6+vvojN3jswoIiYBBvMSwPuQ2lzc3GUt
CyKVhnKjeVTvM/E6zIupO+Nxe6GrGZGFReaEj6ksC4aCELRSvyWVm5nXVQsGv9CnhSAu9eH6y3hh
jjnm8VhNrUHTFT+HhRoHbQgH4lEBtfiBP2y1Gs4tzDEHPbHSZhg0fMUk/CInip3VL7Wk2/p8Ts2D
qDyNvPLTu1r7L7ecpeigj3wfPWeO/CSaJK6SACzNmfjQQPbJzok52kg7fVaKO6trd11n7no1tTut
OqllfghCKBtmqi+HYAeavoxTYFey5lekPVXp/JaG4l1TBMchS3cIPK7QV+EVOZhxg69jG9VgfTP8
soX+mBjb+Z+oSdEjflkPG1E1cSjoA8IEdZfeoyP3RJ67Ch2QVOMsvEFXLM8hV+bJPlpkgisoAylW
H5nI0WW2YYPHC/nA0UAwnB5Q3gCJl5LYvL7Y9dP+7ypNJmGDJ1I+pzLyguIcfCmC/AAKg6NhGQ/b
h+29b27DO9jW84EYjWwJOG3kc3VOr2UosqBKdNJfYmTt3vkCHTSkXYNFAAfdOnD7Hehp3rLPoFpZ
5apWJTTZAT3fXe6N++nFuq7d/LHfUTiLuQMz6/hy2VkG0RrwCJABJJqQ7LopQNeZe+r8WVZuUZmT
Zl4j0ApB4QffMRk0m8N5EEoBNVNhb+6ouITm58f+VF7Jt9OtegNxVzd2jYP8nD0lu9Lb/ro8J2Kw
TTWFMKwDlP9m8tiD7T4ipQOJK2fbynqkdDmRJotpUj92+SSBWzP1g+/6Lobkmvgiiv7kz59yn5cK
4bkMA2ipYPaUgQI5BLF0QyE9lRJvWodngsEYzYyIpRNwwcm1dBLx0rfqlNPtuZ4iXewagypVIulZ
HNAACZ0+qTfvLUdCNZhAeAQiNvvEiQ4l54m1Gv1dTLJ9mZLQhEU347CV6VGpjnMkgbL40Ia84XyO
37FNmeqYxnGAaS9wM7yW6Vc5fy2mz9tOt56jWKyFAY4AeCxmKryATinMbuPk19UtqHVctITdzRj1
NRwdzQKDizQZ0jIheL31K4nHqMHbUQZMJrWeUoPgkZDLn9XG68K9OJ+0ipOkWGnK+YAiFoMicUjK
qKhhpvaMB/rYguQR/b+PoqPhdFCqAR/cG7qeOA5Dj9IGOlsMgFhqNbS6gU1WWstupH1ej36a34OA
Mf8DOYuPa2RQJK9AICTK6AfVi10U3ZTz/bbH8K5xtmVRq1qhGASkYvS72hPRQoj1ONW+8mZnOtNJ
nj8qRyxclEERWUzHMsuBHhGJzqORXSkaTyaK538MiETKIOl5j7zPJJxbUKsZoaeFj2lk2ZzNo8fp
956gs32Jap5XeUA9kLaF0aGg7rvg0KZu+Vxd6Rylh+1V/dIq01bzKBUB/VKGaA+S6HW95k5mvidJ
yyvprKgELP0OxBtY+SLBKqpBljQRfDw66DvDBpTsVEgD5Gi/pjInhOq2+W9vPxMpkMizRV9yFC/2
ZfvhR+j+9ym9jz+HQZRRKuUqSPFF6/6ptEI7S2+3PyUn5NPZNkYZk5XTmPaAD7QMd1fKuYYgAsK9
V/VR2RV71aY6JNDD+169YddPHa8N+zeP9P9HYODR/7jjshoYSZXQzIqF7W12dJSjgYgp7XXnNZFx
V8vASptnJYrEMDYdi8fJqb3JocXiDFR5tMFGxXPoHNjErl7NfXakiezt7f4NdoOQxNKhjQy1o4+r
zUFoDCJuXIbCfnRFAA9lQIzxiIh3Ojiz0C6i+/kDn6zvN9t8McysPA5RDM3Ra+GOSe4MCGaU6aGJ
RbvUYluAEHSfepr4Kasyp4Hs7/aq1wOoi20mRstMo8DVgUdaCYqc5C7vv2///d/EnBcDDLYWKUGm
OMa7RUJ1GUcUbBiVYTcYHQid/EFwy+dtg/Tv/Yp/F3sM0DaNRoqGFq4kKT1kU20bg/kp0KOnflK8
QCtvhYk388TZQ7YWZwlyZFgCro9GE12MvO4tK+M1a9DEM7ss9E5Ar1uXdbA7MGiTFmExY8aPNre/
0+Lb857OU5VuteNx0q8tZ2mKiWHMUct7qU8QSxh7XX6u08ftL8T7+8w5Axd7JIgzUn9deR0PXs1T
zF51ueUCmPMkWo2KzPPlCrTjo+D0dn5QQMLO2y36a7c+DHOAKqIm5VDhw+TiQQC5Vdk6gvSwvWMr
YxU6yCouX585RE0xGFUWI7ExHIO71jdx8ZW78hj5023no1Jenk0b1GE74ZHLcEQda2t9zHmyVDIN
lYDNpGjYfKGxrPpS7LMvtHduei6/bi+V4xzvz/TFJR9ECVoQM9Av5OO+yEAA1PKasNdC5cVevt9D
CwujKVdt8h5GIJ2nRldhegeWz6YJHD3liqmsRWNLY0zMAnIEPRloO0/ro53Hy1zBS54Jxn3kfbbj
0UKvXiRLawxIzGVQ6LOOCCkuhes2N25yNb2qajm3jcpyYis6yhP6HqLioeg1v5Os3fbH45yF96fg
YmtNEgAFFbBhZZqnktcheNPn1t22wft8DHqA7XOIEiXCczIxj7oZuXqVHMpcwcjz9AqG2MO2ubUI
d7mlDJY0eD715UDb/ubOzpLHQTlZWYTUacZZF2/vGByJTS0OgyzUXEO4G4XCtmpfnT/93WIYGBlr
VG2JjsWYDSR3lRZsoJ1TRuB756Zi167h5b4xsCFBGkLWaqTqtBv1KHrwtisom9wGhS0dKQmI8iK/
t7PxVLo57sEKEKpFGQakQfuNpX6ddLusvjT5lzm4npO37b3kfK/3bP7C16uxqxNphh+K2YOUPvZl
bFvdy7YNjvO9v4gWNohi/tPpValnubkh3Zcgu6or3u3CM8PAhpm2wRiFAKnuB/r0IQFQnAo/fH9U
YcDT0Z+nfXDNSyjzPhS9CBZrA495EVQ16iulpNpjf9SNT7r6RuTd3HJKqZwrRWEQo4tkfcwaNOYo
7bHSrwjh9FvwPIGBCJEkqdVqheYO7Xkyz50a233BqabzdotBB3TQWoGi0ZBGhCJ589Uiw1EMjsZ0
HHOOKV74pDAoUU4ClMkbxH/EpRms2Au+FfufCjYQfv27+15hcCKdi0wrDVT1in6HuVQp4UAe5+Oz
/bToXjRJW+AN3aHlL3lSBM79wME5tmFE06oB/bOo05NKcElM9nUTO2befKrFwgnJeO6kwN5GhRX6
sg/RINs9O5clOKtDfKCwjmwN4gmBmiR21+e7qm5zW5mI32Wtp0rkASJhmSMb+RW6Wq5bGglIgbkn
4XQjVzyi0tWhiwXmqwyOWCC0Ekwq1EMT5e1D4gse5JbUwSan+gm0OC5thcxdFFDo893rB0xkOgLn
NK6m65e/ggGWLhfToqqQnhR3dNRa2odX0Q0SsIdgHzzQKSdpcGYOUPO8jIEYEkGfRWiRB0vL26yL
7IanY8E7lCoDMnFYJkVRw48pIQnUBXeRrx8Mr3Nlv90ZhbPtYhxIUxm4SSF8qacdrBXdUVL2cnom
4X7bxGqWd/mdGJghotWHmQUbgzO64zmCJhgGtr3a1e36gEnnG4vjGbxFMVAjzZ2FxDJad9LxRtZ9
U2oQFj9xVsUBajYXMBsRBsMJvK/xRjc+QencR09za2c21cygXL1U8hxRHgeH6I/feKax/bqyFJlQ
G0FTOM0VNrt8Fx+EHX8Khoc9LLk7Up7lVFbAay0EF0Tl96ehdcVbms9J7BI65yHK7NlO+ra9r5wD
xnbyxpJFmjym91+Q2qT5qpkc5+DBBtu+2yTqXKUx3DE5kAO4PZ7mr2FtE0xGIly9k5+NF/3a4p0B
iohbX43BDfA1FEarwCUpk1KFph0tBXY4PwWsrMNYONnAuz14NhkkSeZitBraR0MLBBBYtAsfTKvg
DRN9xYvu/qQIjEElCyrJGP0BMdvHOC+qtGAKI+RH5HzyG3G+HVW94K1pPTt2MSJ/NDLXhkZGCOOg
99ppz/UxcTE0IzvoDUKmmttqte6MF2vMPYeHJzKm1fuAMDoh0E+GtsaztOvcBNYCR7Gtx23v/41z
XizSX7QIlkFRQpomR/6HjiSTF1oHQCLh6+iQLz34FNVr64WXj18HlItJ1jWrOgytDPG51Xplc876
l7B47sdPJQYncwNjk+GP7UWuR1IXg4xfZi2abzvaVdxU3+bsrrZ0pxn8qN1JhWfUKsdl1i+DizXm
htMbOdeMJNbcWH5tSiRIUh3TXLx79DcZmYsZ5pIbtBj/NgG32tCjo/jjfr5uMmcEUTN/Vpi3JuaC
G5LMiEc6NJjlZyO+i2N3DnndthzfZzsTetDmaXmHx05v7vNkl/MkBHl/n4GLYW5iTW6whiCQrgb9
y5DzAg/OLlkMVjSlKkpaiyTZOJ4q45jLP5Tg+7Yr/yZf++9ntxiE6NECkAm0CJucxaN+pfjCzc9K
luVMfnpOoDks+zW6T/8Wm9gGBKEjUA0raUX2lRaxIGl7bJ+VXXAjumiAuxm49FDrx9ZQJcwCqKhR
Mk5nlRXJcg16vYmJwduq9DWpP5ZV7OjKcJ8EgMNe5TH7r/aCgrz5/0bZKCtvlSQedZpWBSWV5GYu
xeBir1PKCX/Y85ScKfT8ek1fzDFOmcV6NYoyzI3Sj0Gp7ToPnTHaqxovKbLumxdDjG8qgtCQZkaC
rg9AP3KqUOnW7zi+yVsM45sqqQxljNFmSqkLJsTeFJUqVJOp7vZP6YKMyyG/Wt1dfjHmBjNmQS0k
2jf/k6s0cqQDppKO+hFn5CZyG1Q5nebcHIQr2mknuOPL9rLXceWys3TnFzdo3eRd2cuF6sZdhilX
X8sf/s4Ac33FojAa/TDjviRor/tMsq9/9/eZCyuq9UFF2IFnbXWtaLMNOlbOlcjbIuauUvVwhu5e
rrmlTg6tDiXsdvC3F/GbZ+zlMzBokfdtMcc53KB1qeIDZKDhehQMcxxbXi6YZ40V1RFnbQyjFFBP
H2OCbZzGve7WroWyafGdB72cs8sq69SoE3RJAWNo1bUzNHE2aeKU5Hl7B+kGbUCRziAExgr6bKRT
rCKkb5Mbsjd2tKr530l2kGKC9pmmaBDDA85+PC6xkna12uAaMQLocgTBlUImXkmb/o1flrKwwfgb
BqQ1jGIBVeNP1QHfBqlniGuddEguQ8DJE0+0uQU9t+72Dq5+p4VZxgUNk0QV6M+RsVPfjNlNmtAW
eSVuztLYKiYU8cYhoBn1EsHeNN1N5ZU1CfaQPY4yB3c4y2HLmWrbQj+P4OlD5MbXA9FOResx5pbd
Vm+Ny6695/4W+BnpdTj0DWRBzea+gVyGpiNd090qAq88u35oF5aY+8kUTQstt9g7KqkjUwJZZ75O
aUbID10uRPC+FHMvtQFmzxMFt6F4pHmTYRfdFJCgMZz2h/xg7FqH7Iqd1DrKt20vlOkyNryf5RLF
PS+RbsIyNXvwaDd/6QSDk4KoDiTp6TvbFOX2xNguckWaW5zl1+408Vq8eMtnbq3GSNpRCDINlIya
J2sRBHLLzB5C6T4VutgeRIPXxsdzJPqLFo4k1XHSkgLI0kI1Sz+O1jMhThvst7eXZ4XBFou0QRhO
uGe0zBeTz9F0ymILVFCcFj3e4WOwBIWSaao02tWZHJQ8dQpMlamcnuJVxL+cB7aiKWt9OWsa8Eom
51A5qvnXiviBCXmhG6291wKOY67H1gt7TLBLUl0o2hZbV7k6lHgKF/rZV4bXuPUBqctbHlHSekZx
YY+50QIzbKeM3mjpZOs7qgLV1HaKkRbjHlr1s9N/obdAsosSzkVAj/bGCVQYoAlR9dRzAU/ZXEsc
kEVhnnhSnv7KDxX6G5be3lSQvwsRtaXm5DaG6hS5cI6M5ChJAuciWF+OCpZoMP/JBqsGMJRNlAYd
EHpEKc3Sq6Ml9/6frOZigkELAVrdOhjdMEhZ/OjCQx6ie8A8SHXnbdtZP1YXOwxGiG1Dop7mDAdk
1fpD2e24TD7rAHExwQBELylKHIKpw1WLH6lJbGV+qci1NfLminhLYRBCC4OibCfYSc2HPnZFNbEn
nqrLezT2qyf/uxg2KdM1VjsH9NGP9rAr2rGa7sSDRXVyCsMe/Pw2xGBF9L3eCzw9yfXlQfFEU6EC
LbF5+VERwb6qo7uzMG+i8tAmD7nAGW34TUBwscGcoUELZPC6A2TLHz3kzpodeYYWGbjb+muMMXFc
bz1jh9ZqXVJ18G2z8VQB7oQ0mQz6QtGJTQns0TtIHAU8wimIv9xtT189tAtrDPgpVqfn8RijY0q5
bcfXrC85j7rVD7QwwICcOgVohtRBOSpOr0lzktr7WeDctasxxMIE832yYEhFc0TLzdiKR/TuETuT
CxDtUgUD4s2NwMtBrt6IC4N0zQtQrcxAyIMc5HMqJtiUdyafaM8XA18/Vgs7DNyB0dcIIHtCn4+K
j7EDqBiNjvnS2/MdfXVNe7OxB6gY8F4o6+n+hWEG/5Q5H5ugwKlq0YFRH3u8XZV94Ban5k23oz1G
iB5ANb/tiTxHYQBRKLs5m/Ua08cC5C7myJY00RYiziXF3VMGDwuVpJ1SIboIXjHbXBwMOqnuJYUt
HmZHdK0n3TaOdMYH1/FfLZCNo0y0mphmSWM11USDzudyeFCK520bHM9km8LEocwtCIcADjVMGkef
Q8XPyydjeg3D+0Q6yKbhbBvkfDW2Q8wE90VTpCj7ZurgBKMrZ72jjRyQWg8JL/7IRkpBM4hQFUQ6
e9rNfn1doJmid8wzKCl24EjZ8UaqOaDIBk1DHDZEpTIl4/hctqIjGjFn23gWGAQZ0NKpEgMnu6vf
GuVe4A2UrUYXiw1jkCPB+JoaxQj7+tRX0RiGBo1s3gUQat3+/OvQq2qWoaqKYbICIco461gGitaC
es7MR1l/Fgtf6O/NwOT4wLqj/WuJDTGsKQ6I0uH09AY0RvFeQwOkk04xZ6Bs3QyofBTknMDBzCBf
koTxVEooAoYTgswz6PUFlfNmW9+ziwkG6EIhL40KqkguiZ5KefLSRLTb1h+QUw2Kz9vfZ93PLrYY
tJNkwerESkdSGN1XwjmJOFcvZ7vYBGc8FEIpdRXq3o0XxG9JtlfKpz9YgkKDIcXC/9k8BUE7d6OB
N8ZNrF0V34wDb7yavid/CV4XBpizEpSQ2dNFgItyg1qEI52s6xazGtFJ3Nd/sl0LU4x3tagZqUaL
HusseDKG1E4RP/Lmj1aP/sIG415mNiCnROePgqH/DE06T22kT2lSHoum5HjyemS8sMW4V1qmNCWH
6JEWVeL9aFGdxRmyc7TDOp7OvBG51aNzscdeoWCrx4yehBezPHtG851k3wkKbsmDUHJyHqvnZmGI
yUEondQqZd+qLqRanaolPgqMnK7g9UhkYUP+GEVqVpkHIejNEEW2B22fX1md3x+jZx2FMM1Jfe22
+QrZ4Vv+WCWNuTc8nr1OQdCWRVb9XpaoDhIm4qFssMfEBPrecj/5/kedHIuF0s1ehMvDbOFJQycm
kgPlQExBfEnDZV7UyvtmFKsWZsKSQCeoRwAJPzeqI4ZM/gqIFAYnRNLJvTZTgUddcZR0tANk7rdN
rMLpYqcYfBCLwpqFDjuVFfOhIslJDKt9IsaHbTO8Y8RABDJ6Jvpz8X5Jp5toaOxdP3rza8ij++Ct
hkEHyGSGxRAjjDLbe5BBieRKVXfbK6G/dMOT2e5qNcvjSSdIHw9KaYvZqRS+WRA7NNHtWJ07gfeY
5bgY22wtG22BLkDgjzHpzhgr95Zk8LINnMPJNleTyMitbKJLcqD+AGWf8SR4SKqhRgmCviueujHH
F9ie6aE2JuieU3KRKD32YneGi1/HennOQvk0KRWvw2A9v3HxcZVBgyZWkzqqETLQtlsF2hbqAU+u
Hdj4j7w4nuOA7EA1Otb+GSRtZem665RjHzxkCeeDrXedLxbE4EKqFO2oxUh+oZtAs8FOlF4PVJUa
JC0zsdN3cJ1uUdTAKEvqFk6/A1UR5ybmrZQBjnwQtUqjvcypWfrB0NwTs9pLdca5s3j+zwDHnAga
Oi3hm4YwuuWIqwMJlu0TzVsJAxo6lE8EJUQTQEEeyfh1Nt2het42wXF5tnlH7CQ02+Ul8u5JdUrL
6sbqh7NVtQ6VtWhJnHNQnRORsa3RuVSKAbqUaMH3Xq6+5KPuTBgDCnldSZytY1ujO2GgATScAEkO
W8SYBfjj7G4cOHXzdScw8UBSEJErbJ+BFCjyJNGUoRJei+QmEHmPyhXFQRT/oRz1fwtMZBTMViEb
Elo/9dQekH0aXTTnP1DpDAH0E7NTXIsHqjAFmmNuFPGbsOxinOLzIowAxa9SziZ4uBrPPBbnyUve
akdw8OD8ZD2B2wNEF9bjdOJFL+v12MWiGVwcJhl6CAQPTtqZItgFBhejW0qYGjnvDdJOiZrs7Ai5
O32WHI0yFbl/Qvu03HjqYYu160MuKGKOw5cqlaOm+3iu9oN5z50nX/fUyx4zkNnISZQgu0nfQUez
PuvSd1n/owj+YoJBxDALe3OakQGpy1Mj5HsjEnbbMMI7BwwYRkMPEvSReqn1PHefOtHd/vvrnog0
hAEqYBBsywwU9gV6oWJwCbjpD30nuclb7KFRfrb7yKFaWgli6BDtEHbs895Zq9/nYpl9Z5ldIJpt
h/xvVt5QGRcBzXkK791NT/EvsdvCCPPGEmprKKCRg0l7AkI/yp0zdz7lqKKFjgQlWA7s8xbFoErf
i9oUIp0AAu9jG73I3XEcOS7BM8FgBwp68zikCKaK8SFXH4w+t7WA90ignru1bwxQEIKKXlXTR3fc
2GoZumGzJ/ptpFeOqFecp8Lq3bX4SHTFC0SQjSpRixFdIpXw2s6+3mduBiFNWedlRHlbx0ACFELb
MpbQD1+JtQNhQa/vQLmo8J4+6+HnYkF0dxcLsvJwGIscmVc6fdKjmNej/a9zo72853GirXcWLGwx
CNFMk9WmWvvz4Zt64auoOdJ1fohfUNkAf9BEnG/c8cPV98PCKIManTaWNXILdAiyeKz8cU/2ZAJg
gHbVqZzkKRE44Q3ny7FvsD4Vu7zsCSYZ8tCeQl9uazvrOWC4CraXVbEvL1L0SWBZKfqExKt2+toQ
Djjw/IJ9duEVFGs9hoUwdDy6w7XylSpRh4/ap+jIG9ZcT5upKO0qUMU1RZZfrlAbcRRn+DqlShZn
W0LDVwOCWoeSqKR+xRtAX/9CF3uMH4Zj0IZKRmte8kvUfxsbv+pfOJfVOpqb0FiSdehf6wxQqIKS
BWaMQtDoj67uxB6UsE6N/xPNAx5NPv3Fv2LgxRqDFlKiTG2fjrQR5JMZXOfji94/lhrwMLvpzMft
ta1v38UYAxndJA8dWmdktxPOVu7k4o/QvNs2sY7pFxPMF4pILyZhggsXomd2WX5rCJrxRA8ZFFsG
YdW2sfVymnqxxkBESwJDRPRCy7sF8n9opATFGE0xUHXk7vSHkPSvPVYMT9JiKSBWDC26NxrOxl5/
Ms9Y5yHZpy4/il0vX1/WZzCRRdsnYilGyN7S6Yzim2bihFle9SOJHcnDE/xK+DacuImNdeC9rJKJ
LwatEds8QbprvlHvCOaJaye/EkHc/SO4QfvDvuHlVdcx8WKQiTaKGmQjGCpAxVzSd6Vs7DK99P/O
VQz6GxbXZS1DU82aMPg3/UP7hbyn6fZOjYeQCFlrXuHyN3fmZVEMjsi5oUWFlqsgWaw/Tdf5sdxN
iR19AjW/U+26PdXOgVoi54j/Bv4vZhlAqURorg4UvminPoZSneBWvKEZt9D/o2GehXcycCKMs5XM
VOJDqwWntsugdMzobGXm7i+/HQMqsRRZikH5BKOD5IPyFo1E4MdPz7MTnZIjX3HjN/faZRMZXBFj
TREm8Z8nrPpONiXd/ywGZVc8ljWO97O852IT5pNcoZYWpRIUJkfPguzQ3+0gOzscV7MwgNDq59AQ
lbiWdSdwY0dVnAnjbMKh4vWE0i3auNhMBkQSHb2ZVp9gVQfI4e3bEx3/lvc84aZ18oOLE5oMdsjZ
BGofHZCs7iAggvG1wC0TFO50Xz5ZIKAMfR5acW5Rlt8809HUNmPgHC0P/jjeG/KpJpxU7G9ezP86
INuCmsmJoEd0gkh6yA79o4SR9shNHWu0qSonYisX6/JCnzcfzfNFBj0kCBm0s4B8hmUFtihoZ1WL
Oc9l3vYxqCGnOnpgLNTshPJO6U5DcwxnzvbRX7nlewxeCJ2RiwFtvDbH6CprtIdw0D0CQpd6yvbb
J4u3YQxSVBKpdQgW4mBNJnpS9ZOkR5yrixNSsQ0jilbXao3nl2sS022Lz0SCpMzoxfO545GNcb4N
y2IudXqRi02Nt0NfO+FwNZCSlva3t4x3ZNm54UDVgjYRkHyn9eLM1/aUIQucko7oQ2MNxB4Sp6iw
PkV8AQl2ihg64ei7iJBQrtzOM9HrCLLjq7q2QdaQ2/F58ullXDzNUCt45j6eqbdteCM7SGykQS9I
NRJ4xBVuMnBiSHbipt/paEyHSkqLQWY6Uhy7+dftjeb4JktlTrJAl1Dnw0kjc2iPumpXJHrbtsH9
mAxiaKRTLEPAAZglezrKjuoM382D8dS51rF/1w/mQT7vPDAAIjVmMbc9MEosf5DssVJf0+FW6r5I
Fo90gGeJwZE5TYd6pLoZmRige6HdydXoz6Y/9tZhCkbO02n1c2kyRgVlRVWhCvcxQh2isp4zMP25
s3FVjifV4Pz9VVRc/H1qfxEBz9IERv0SxfJa+2xU+zTUXSFv7GSavG2fWEWRhSH67wtDSiO3jTDh
/VAlflWMtjLa7Z+NAyyMMH6ng986nmg8342vcYKxg9Z0dd5Q2/qWaUg44LMoMisGLrRJnU8U3aPB
bwU/Vq9rcqX0nA+z/uEvVphQSdEmve4nDGmQfDgQZSgx9Grdb3+TVVfWLjYY50qmIpFbC7H62Eq2
oMcYwMdE/KERb+M6crZt8XaNcbS0ziNwo4G8VChDp4xzT5rqx1S3dhgP4pAN8baOcbVazMZRrJAA
MNMHKXxJI87ff58v/QW8F/vGupmYj3JZoFuzcmdfdXIvAPsZmqyl+/wzTXOhv8nVBFu/no4T+GN4
UqjrR+ny2RisM0wxj3FbIsEh+BHxoiKxh+7H9ufi7SGDclphploq4HLMrL067Abxj1wPw1QG9E8k
TWdCJMWMkxE1YpRZe/lOGZrrKFXPhadHqm+JLU+eZH01/1pjUzRVXGXmEKOYFdZn1dgLyp/01WqX
v8+kZPpOxzFq8b7WItk3pxy19voO5RJOCLt+Xi9mGExIDakJjAbndc6b+yES7gSSOn2Xfemm4rWS
UtnedoJVcRnodP7/K7FSpGrVjGIU0qF75EdkT9kLN/W1+k60YzjBQ5PYzXuwkrwWjnJ4ECAWJ4B9
bftXrAdqi19Bv+7i6kjNUOxDCQ9vcddhlre5T73xRAntSgz0itBmc4ndXg379EHjxIjroHVZP4Mk
oiKiWC7hzaA1mNtNA8VBb/NRmgdvUmqOD61GhItVMqBC8E7A4C4+rtKCdTk8QDBIjUG5fB0k51Ty
tvd0HUIuC2MgxMT8roXOKHQTJvmuGSpHGMPjBEKUvzPDoEgkBqI8SEj8zmrrocHwjP6va0viNurz
vhODJnU35WGohAhq8/gY9L1tWOQQSmBY7XiCnr9CiSlbpgG9CMlSFRSuPzpjIvRmDe5lAGNk7sZ4
PkYKjylkJUsIG2g+oaxu+I+tNiA8b4q6pHCVvavM0GSrecjcwK287BrC6ngfxG79vP2xVhpTPppl
PHDGaU/7Cv2ZNLFMs4ShZ4S2eZvuwLlqw6gnOWgQoXNZBleTayW99tE6s7EgTcXGtri1h7ve/ymB
p35Lz8hSQnPvv7eqfzTGOOZYtuAUVRFW15Vgl4ZlywlmEfWB01G2UougdhC3qxK0XzF38dFbUox8
xWIK6KJkvzHYUhH1gr7EBjU+esh1lJo5KLIClqYiQl9Z1MHkoBvsxTpp4B7qE/QdqLtwn51lR7BT
iCBTAgTTDXfBw+DKtvI9uOfltleiog+W2UsWM1ld244SZBI/Gw/mD1p56fdEs+Xb0sGsrIkXteQl
R+0lfBZu2x2PCXElPfbRPnMJK3EBXosYKRHjoXfTPTLrIwo/koipQlodJo5xO3RoJkHLwn/P/n00
zVzMM+YEAtJ1FE6PQuUW0Y01cKB0BXeW35W9ihNFaMM0GlTX6K1THzR7IzPftgGAnrCPYe3HVTD3
bEyUIpjobVehFcf0SvRimecofUiGl21Dv8L1R0PMtTro2ai1Op0Rqk17JPOnWge5yqj70J/i3OC8
bWMwzTAnohYCMsGjPP0wDO2uQ4v79mpWqit0ORo94bqiSQqDXMLU9JZCDHrkJi+HdEhXOPNx9EpX
OKAJgmNt/StdrDHQNeSgMZvxNgWliuxETnknII0Dl87s5ow4aCccdC85JPB2Xsy+BtEfFspcs10q
ZLpZ4oJQd/2ZSoEL3nCLG3BPuWPSr9sL/TVE+bCrbOMFxHmFsaA6z3121iBr3oj+bH3ftkF/8K8e
/+9esn0XfRwPIGtDfDv6VICr/UlHy4Um3lIYeGgSMLDLrYKU0XQrpzsinIuK4xY8E+xFI6tVXzXo
3U+zg148ZbM39TxVcd5uMfgwl+MwNSMaO2iKltacB58SfvMuEt5S6L8vwn1jrrROlaBREyLsDcZ9
JwpX2EDOhnGOEcv4bSq6ANJjOr6hAnoqW8j8RifosLhTrPQvbTEAoY2gV1DBFQ/qt89x+TYHOzNo
3bQ/dg3nhbgOdxeHZsDByFtUUkpAeDgMEKpW/PoPWtg/nksGBPJErNOelkHDGkyrCEZJ7EQZB7ZX
mhw+WGG72MMwkEVroGx5kKSL7clrb5udEtpUyTTYU3oKKBfxCT7p/mwAAtvMHqLPICM9TmrVVg8p
Rq0KUTpX1XCKCsU3piCzMRPO6eVdC/cBq6aGxA0q1hqrAxgrIQkGGSFbNznGo7ijysHzvnqevnWD
LT8Sj86Bh4Ut32+j32/w/GKYuRyJBBanUMWTk/IeR462T8ARL96IaAyI7rglDxp//bq3F2vMKTD1
LjOGGBUeK3jUlOdu+qKHmtcZN0r/jUiHqNac3jyFLS8iXj/pF7vMmcjBrweZPKTLpIfO6/3BU26o
Uh4eN9f6jXaVQ1kGeYvI45H8rePYxS5zUEpNHGrJgl0Ioyjo+IVGVDq+cT4hxfWNTZXEj2AZQgDL
EgU85LMzlS2b91LiWE7v6G+KBxXJHZ432xY5q3oPhhboHEyom5UqrmXNvJmhxTA0XjFwct8r9SN6
+v/dunfHXRjJ6oxoRgfWvX94LH09cXW3hbBX4cXu9Fzv/7vS9UeLdJ8XFgs1zfCgwj525e1sPNY8
Z1h/HaFiIIH/WJJMNn7XK0K6hubzszM80MXHen9giy/tMd1RgVXJQdsAeE+Kq1byeTWLdTxdmGfu
7rgf6g78GbR9q/GyWxqlyoUT+DJ2VAD9l2xTErBtV1nHl4VR5iYX5EkLrRqcWTShQN+DloGJMTrr
1+6iO+ll29zKjAm+4cIcA2dmKWO6KkMWlmYrDb89g3Lw03ymeQzoQ6t2743gOoTKsTs/lTfJd1R3
HR7B0eoFvPgNDMhFRlmFqpEgsYB+nVCLboycR4W7egIXJhg8i6X/kfZdy5HjyrZfxAgSBN0rXVl5
tdSaF0Zbeu/59XdBc3YXG+IU7vTEfpkdHVGpBBOZiTRr9YGKDTVMh0rDUW1yVyHxCXr7149TJIZz
X6q+WFMS6UhasI7U3SbBbSEqm4sM5MOUEwlIHSC0Iv8OAA6JHaB75Xa+U4+qx6aPvP+kET/vRDsV
FdYIrkutDrr1o1P9eBFudzEj++CQL1+HH3HKaRhPWgUhbB1czmzLD4+Bn73TP7S+7BM39seT6H4L
PhY/8CTXklo0Cx4yqfKmYDHYDO5a0fyRSAbnQtRQwiTIAqccJMk5odFOqjB013cCuxPcIH7KqZnr
fihbeKq4Tj/RQAltqxJtgolU4TwFYNZnY+xQTEmCT0qM9dz8m2TU7nVz+wfr1ii1LFOTCf+6tHI5
Dxe26Dcf6RGed1+dGPoB3kz/H7i77Dp+tLuLMO6NmVmBqTYYX8fjjCGtMhgCVmIU+fTNZEq5iOHi
ZBoYYxsAMc5d1NHJE3SFptLHZp1j1tO+rvU/MoaLOM7m6JI0ugSsZLceKRi4JW/pyavgM23f2IsM
Ziyr0D8VQN7NSqhEdoyQLfGz1qHfo7tv4U7bmX71STsEsyva19o284tUzgRrouVx0yBYmUZ1XkzV
HyrRVslW9RkB8SKDC0YkNxWSNyipM5soQCakPYZnlmn0B7aqLYtqUyLj4CJTFJOsSFk5JUwtpwOC
+jhNNinexuBNEc0YbV/hi25ceEKqRsq2x+Wa9NiuWv2OBF8TNfzXc4kspfgl5cMzNFeXGezzSClA
ljsCGy4BiKDAT2xrYpqmZmmmqcucJp1cltJooHhc6j464fZgnKRYtD29wRDANPklhX8oDFRZ/t4a
YIDIfzUHHfvGgZv50RO4fOCVAkYvtWeeCRxaO9Hjb1NHQlQ0zVQQbBucjlYfq8FUYVh7Sv4KqnOI
zY9AtGWyXYe9COGziSJKUgAdIcX+G/O5dZYTOVi72i+EJN7bvn0li2s2LLKkj4S1WaT97MyeDlnB
MwXSAx4oT6Lt6U0PtRLG+XaL9maUy8ijZ3n2LcutLDxfF8tWlta57gzfIfQ+hJGVKM6/g7kqiUiF
rYuwy+4BjOZiQAyEC1ljT5KU20GlPxuZ8QI6hk/hlO6BGXLG7tW+zEt7LsfMrivTkUzVxtyUU7S9
15L0KSiS3jYLQ7fDmHrout1RlSEQ5s6gS295Ld1EafwTz71TIWXnLJdExi+wPn44uxuCjBVewE6R
7ZXpnErHMnm+fnCbrm91buxPWAURvYireEbT2KUh9n3120417UrDCT4ZvcAniURxkaMKAQirYv8O
L/AvMsDvW8tOxodgvg2Hl+tKbcaolVJc/FCTpA6GLMW5lScSHuN+f/33RZpw8UKarLxfQPXldsb3
KqrsxHTN8KXtse4j4pHffgCvdOE8kFYmcgOyUuCYOIu/gAwBgPAgRJjseNeC5bH0pTfRm19wbfkZ
7TxQg5ISvG6KBmOwPbW7sX8x+s6ex3+/xAfvftGOn9FuiFJTyUJCS4dPdfAzVG4NESCA4GPxA9pN
B99amihik1b5CW7hQ5YVNtImf2iVfSGJHmsiD/thPLtf8tBgMx2seEAcIBLt9QPzsPhUrikqEjIX
esXv8fPYqZwCNUzGvs30bXA1P/MDEKrOn9kkNttlvm73IsPgnMUodUauZViDyWM8rR3a5EDccuXu
53UxArdnsT9j5ZMCGpAWOBEoOU0nq3rCiqfUH66LEH4lzkUkQTgtxYJuQOuxmRGGYpI74ZmRHc5C
xhmRCXL+YgB4iaqyLKId/wpNN7d+Fr0dtp/b6E2glsDzWZy3IIMcIR9/32HGcpmf+A3IbfAMKfYy
5vKnT/M+LQTO8B+OUgPRlyXrGjw497nkpZAYRKRLbybwVbY7ySH3vb94pf8nGBjMYVyEcbbRpHnW
tTnqnYXuZeodGf2wFCDpbJvfRQRnGlHZaQMq/nhRtce5PzfjORYNRG63TlZqcBYhD0QeVBlqjM7f
sDLY34juACmOkQ+0iIC7lbvjXowxKNKNsw8ZI3MhZdXcKPTCx3gPMmaQVAbnYD9+/puJFkVVgdfY
LiFflOUfI7VKUkz3YM4gie34Z3KfHVgci1yNVVVbd/KMh/4cIuNlQ1piMhem00cX+et78r2xGTUO
DO6zNlVroCfnVmAVlkZ7DG6H5dGwEuDVWgKVty/8RSSX+C7NYOSUQmOlulHh9dsMa6WdjflLOe28
63deJIvLfKtE19XJQLSu852cv0qG4VjlIwmAk9COAr22A8BFL+Z+Vp55CtpFUnJk2UN90BBfBtnW
wtHuKyH9x3Zcu0jinEqnz73a5Whza7bsoBaOwpCJETAGlhG7wuEzkYlwXiXH279LOpwhe4FJNqKB
X32td+k+84dXcpi/MRDy+i6O7ORHJlouFdxJHtxYNUpSLAX6bSaQOia0pspesWs03q7bCXMp164B
53IauRpra4EYMMXlY+KEw0OsRnYxPUvN5zivBaayXcRZ3XrO1XR4V+hBg3ro4FeMcN2Oj/S+Qx6k
esOnP1ku+C0w8JjHUY6h725GqEtJYedR2tllWjnTnIyCc/yH57qFioDJGt/viq8uQd9K44gHBtwZ
/FgLEIMAy6z5ARU34QDOP8TWiyzuwi2BGfW9gcyhwcYG60QFbnDufWn3vi8r2A/ZTh4uwrg7l8Ry
0ZNIJi5oGeEpjfyQD4BDvm6G70iSH+3wIoW7a3pbKXq5YLKtwehqVcTHJJl3cdv/CJfv0via66Y/
kNGJVExFQzrg8z7NZuEBhW2yU/U0ZYu7SPI9bTq/VupTXmt2g1GyrEk9iraIlVkOlagfJbC66aBW
+Iky3k3RVy0N7WZ+BqDMt6HDZLAKQJwwBK7L5yppPWwO2R3J/HBOnRCog7FueoomSte37/pFeS63
6EnQ1GkFqpzorO+GQ3ZXvM73wX7wUMZyo2PgjEKm7e2mNLnI5C5+V5qkbxgvNYP2BFGKEz9It8N7
XzHZ6/vwThEMwWwqiXIZ5s2xiQqc7t+jhKyXZVLMiH7gMH9MsLKpD8ptEuWCIeVNc12JYSFkdQ9j
UlHM9GAzq0F3Cq9hEUmTSA0usHZ6aA3yqFM3l25T6yVPHrX5s+AybPlkFcg8QN01ZTRcfleBhMog
Dx1aorMGWq162kmhfLguYtuFXGTw2VfTjtEk5QBY055Gbzgs+xwN+/wgu4kX3IrgVra/yS+F+FzL
GLFjOge43AQ0w/FLFop44shmuoMVZ9SEWVn4fZp69dXzpM96M0cG24fKZ01absJCPqFq5QNV4y9F
qc6KPNsdAJorOXodCJnsNiDf9QblvST1goQcotHy6KB58gAcy954XFL6c8oMh9SpS+ruSKrFNTPZ
W1QwTpbt/EeBcaUBdx8zk2Cpi9G4yMfxS3+TY+6FoXEYOzbrLQmTm82cjRKojzFhbK1xXp0GuZpE
A4ph4/BoNceJ7heF2rRpBI5988Os5HB+Pc4wSN+inQhKoedQOQGNu9VcFcXYQGQDIo04J9qQRc0X
qOVW0WMV+GGeo8XhKeMg0Gh7J2GlEvelSDVi4ZNiZJnuzGP3vf3yjiDsJQYgOfBa8dM7637YVY71
Jqq0bPqelWTOMciLHOa6iuRJy9/q8cZKjkvtX3cMAhF8lc8C4akW1CCVLjC+pzbNHW61E6WtIBhs
54EXVfgSn6WjRmUmUGV24lvZwx10DQ8Ebq6063aB90cDUStxXFQwlGRplx4Lmr0ZOB2QF8v4v54c
FxiWOItGrUd7UmtuxmFPm0MuYop9b2t9yJJWanCJX6WqszRQJH6hJD/QHuAoTeyWWOaTu8RrFuPc
yvrXMMkfajP7ed0wNn34SjTnMCo69WasoLotR/PXuKoczUgEg3KCG8xX+MJIsdDxQ+tanjNbsgC5
t+R2LkdPTVYKUi6RmXPOghi6ptMF5melXwLzp2n+1dWCQViRCM5NAGrRiAAfDSCb/lExHhb5RrVe
rn8TkQjOHyDVCsyMFRTkUH2mMvg3o8XrLdGSILn+YbD59XtC0tChns0OrpVRjDXf+13y1JwAtGyD
jeIpvol3FuM6e2eEB9StN+5rzGoUFBm4LRoJv67yB7gCLFo3pZ7jBpR6ZevDWzLf5aJ1uu063C9b
JzLnLQozzwYpZZVZcLlZIB3LDDv4vsC748Wxs9zeVp+s74bgobWdk63Ech5EaY1mrBvESqDDji9s
TVLy8tHOz/ioT7EvUlN0lJwzUWu5wosLaaaE9auW2Mr8XLSCbPwf/LyOhqRBLYAMcDoVqaEWPSiB
3p82wVGxQw8zUBRUrbI73MS+CE1g+x1OLwI5rUrsHbfLiDxqTFM37epdNDT+NLY+ygBeTrWdYVq2
WVp+F4bHPkFz9/qd3H5Yrf4AduyrVBTxsmsTBg3C0NBL8J/lP7RT6HX7/lt7Rl6Qev+eUABFjpVE
dn1XEuHz1UFmVbFmflL1By07zsKxc/adPkaey7FyDlPVzD4ehoWVHGaPeKHHunM2QwzNjrFrfSeC
tvA/ZFkXgZz7TMEdlMgtEhG6679g+AETPxjxOAz24Ixu8nX0x3NyVO+z2l5ElJHsp6/pyrnVcDLJ
aIWsdkrAr91hheaUkQcqvxgANBJSKDNnckUaX6IKyikluhFi29KTHQW4deFfgx0fiM/QB+rX69a5
HcV/nSrPB9BNedoH6LhjcmVEkW8fzo/XBYi+m875ziHsAVKlIg0C4/Rdh82EBcVgO0TbE2QAqsfe
Mr3doCoGrnuRbFZCuHaUnLMZpijNaIcaHJsQy4/mQXsw7b+Lw5bIWQsuhM75GbkOVB0cRgSFTMY8
H3vG43w/+mjTgAU+8NTn6+fK7tc11TivUliYTFwsdseNg94lNplviXFsrZ+NJioJb23Ow59YDOyY
gDaCZ7XNYnlYlhGP6ay0F9DaGK+Rn+6mIxt2N247LPB0wIFJHPlU7FRRYYLlEh8VvQjn7KftgyQz
ZwTB5Nwc+t1wWnb9GXugwgYUu8XXBHHGAjIAkoQaRhaZsaj7dKeiv9aIi7XbhnJRiDMUkimWpC7v
OAQKkgk2v8+YMRgfZua1X0VvxE21NBDtAYXGICD4htqrYECsyLQkiSUR/ScMsIbFOdVeQTRqx2ON
oabGTZTP101ze1X9IpJ/MxpJaFphj5NMge8we0hcdtYti/T54GF0Y8dywgwhP/FEN34zMV1J5mqK
lSS3nWSgiad04b4Z01dL9ctucNtGEviW7XblShRnl8M4WktVIZ3vgDlOPNlrMRzQ7esb81C71o7u
gdviwcM5rEU7ys71M97025rO8DMMBYVBLvwOSaN1PVp6INj5SjVAgRWtd13Ctt1cJHDx1pzTQAtL
TOWF1bcwwgZ25GeWh31zu1Ce+/oop7pAp+18d6UUb6r5ewcWzRmG46sDAQfJWPd/YBLjSYTkvulB
L9L4ONu2RqhZFK9LLaR2AlrasrKLjthyeF8O368f5vZDfSWMM0y5rkdZYsObdMe8WL5Tdmwotdsl
gjxJ8Nn4cJu0nTyXGZ5mWGLHFrPhaTvFk/eigbPNt8JKH85ZIk7MQV5gIdusv6iypxonTFHagkMT
CeE8ZSYVNRmm9+kbxacem0IIfP2+8UZXwbtLvx0dIZa04GLx4DShmY9tHqF3Pfl/ox3Qzv2WAq9S
R4qS3CQ3wtllkZZctj5J4FhXZSS2MtY0NXJMwCcbCnHjRXpxDkOujUjXFHjGIH0qxnMuJLzZTJJX
FsH5i35kld0asyqTr/iSnx2mM5ZCXoEW/4zZyh3bTwPpE6JAZEefrhuK6AQ5v2F2BMAoKR4gZWtj
id8u0t0sf7kuQ6AeD//S55E+qYycO1J+6NKrYb52zS6X/jKSwySJStcChXgM/IhKDY1bTHMOdYNw
PZ0wXum1obDHIHAWBhfDohTYPV2KNXRGAVs+Uq8Gkk7tpPha+aE5RbeBndj5nXYfPIrqNtuR+ld4
4RdG88qYhyoDomlQf03QmcsX27KeLGEnaLt2c7FLHgQ/Qye4akIw/LERkRhzZ/mP+b43PPZs1Jxu
N+/rV/VZn93r9rJd6FjJZd94nXepqa7XjId8fmBMITnon5AvP2Q2AeLvH068rcRxXkTCImZVBliz
mPXTWGR2Vt3XVOSRRXbJOZGhGtNIYzMosfFKVTSlGgzxleH+Px4d50oMuQpDjXVu5mODB+O0j3dg
cDsxv8/mLqkomRJ+K86BTLNBx74E6C1LPBjyy3QKP3X25FA/9wGoJFrQEwnkdzmamAITIQBYwP8E
BgegP3Sonyhes4t+iGgLBN6f77VXbZNbmoQPB5jwtxwcZLGRCRIPQTrFb4YGZNHUhqCNH1B/6EDb
dphA/0hvtJfr1rGpio4tc0NHJxxDnr/fq6o35pzWSNsSRbm1tO68xKUgEd0085UI7i41fR53kobU
vmpvLHLIyG4ULVSIRPA3yZwDXUsQTjLdQy1Ew8NZNLwsEsHdIinJ9ckA7IQ7KJETSqkzAsMV2ynX
P4dICnd1gJWv1VjNxF2Vb+rqU0KO7fjfvjhPaJfmiWQUrDWYyffldJuXh/+kwvvS0MpTd3NadqGC
3wdFkAqajYbYGPMTJLPb56Si4K0zeAR+3r/NMrWQGa522sZAuzb2ZhmcapLvruuy/YYCTtf/5LDr
s1JmnjKtkwekYYZiD+d+F7nBs/IoPzGWtPRuEI16bt76lTim9krcIgHnsetx6zGRova3UW56czQ7
mvZ1GQRhYfviXzTjbuXQ0KkIMwxcK9Ye3HyLqIIn+kLclewNvAZVgs5EQ50MZeRJvaHF4v7J9zFk
SjQEawwFcPclI0OUtBbA4VoNXMORo9jlD/25tOD6GSekKsJz3355XgTyt6fO5NJs2ZhVXP4c5t1g
7EMsQAY3QZA5Y7vryxdLtEW9eZIrkdxjt2uiTiqDGUgExqFTOjsC1+X4/fpBbhreSgaXuiY0yyQp
gd+JKHUWpdtXWeAUZvfahyrYNdJCcH+ZdX2oDq7kcQ/eSlPKaTEQseVlP6epbZo/+uFoWaKBWNHZ
cfe3atSgTVu804bF78znvLkpRI3obR9hgJPUAJSWbPJvXG3otI6gy4n8qveWM7ZkfVwoNi8KHsXO
FlUgNy/uShx3caW6jyKqoqxD8hel6Jy6Wvw/MYaLQtzVHYdwtCIFsCTYgbNDBcsC1n1bKk5KvweJ
IrrCIn24wFqM/QgwULwoWi/YgeD3LnLlNwZ6qjjEJq+WSx6vq8d8wkfbu6jH+QwjTdsq1/CUoDvN
V5EN/13TESHTbV+pX2L4J26YKGg3g3jFnaJdXEh2YgHLBmsJmDWPCuH7aLOuf7EK/o2rFLkeqANO
UT4y5FjQvNizj6zuKCpVbZu7KRtYGwWyMToYv8eorg3yKhoQ3/9HDxZh36lC16L0s5s/W0lYSeMu
MEajwDrAoIhab/QQSdzgDUUrm7HzZTd/tHi+EsaFX7PM2mpKkVVI8y2VBzvRZDvL+j/Jh1dSuAs8
1MkQ1gz4IJULW1vOhMZ2OAomcDZv1UoId4fjKY+trsaMBU2PQfAYTYL3yXYffiWAu7aAuesMSlEl
Sg6yd5d65pvOmpDWg+JFx/YrgHu/Xr+2m/dpJZC7tvOSgrqTkYKHHXFK474oJzsDNZ36MvWyIDwJ
To+HE20TPVFUPGNBmpC9VlJ5mGYQDF/XR3SReMSXMpiWLKaAIG692QOntW/ldvGaHtibNXichCsU
my7icoCU/H5xqbYUaSTBJMiOQdrlu+5YHxiUlwhceTPomlTRLarjXclznrRtP4C2EMu4WXuMx0ML
1ptYEKL+4fAuMnhl0s5YchNBl+3yUadwWVmDApyvwHyUaDd7u8BgQhWNImO2eJxs2ho1+FUwzc+w
Dw0s/JqufMC2pcPK2JmjPV83DeYBPkSoi7gPoWNBh0rLMEaga61jScBvMMPKxnYkeFdM0cDttq3/
0o2PHHNbK3gHwCwG2jxmIf3WScHuv+nDfawhnjA4oMfYYGtvpiGyY/Wsp3dU/nRdzHandHVuXGhS
JgmY4hmmaFjPuUU2hsWLnfkWyTbpMRKF/c67/rTcR0cR5sY2YMBKMjvk1cOtm5UsUxr49MHvX9jK
UOmQN/3MaGQpSATVg7hEKfpuXLCS8qGqJxmDLUp0SuOzKQuXhras0MLGJIgxVWLwSKMKzQalbQD4
Oeq3OjjHisfrn2vTTax+n4uDLSBYWqtBmqkX36MxsimN7Lw4XBeyeUorIVwcrAtT6yyC95rU72bl
O0KI/d8EcHFQldRm6EEO507ZWa2eilxUJd6MeysN+Linxlq6aGho1f3jUh3l4hGVD3sZNMfIBF9k
0+9cRPGwP9ZgxUpnoFJn0QS4E59k/T7vE4+IqlyCj8LDgkoTgPcDCpXmcjmbZWlH0iL47uzYP7jQ
lSqcy4nluJ5qs0XhBlAnwefIIo6mPBCpd4B9GI+CcLStkIHqjIptD+TGv19/oytleV7Q3c96NB2P
HX29bmTbaJVAQvqfAPYHrPyL3EwW0M0REdiubPRWAB8OKTFmXcId+BL2Fpbs9qwFEzrLTcpQKOqT
GdqRKOnbNpDLn8H5nFgra9WY3zHC2CBKdWfchsfmxCrtDD8uqm3ZluDtrmu/dbqKrKjgV1ZlfFOu
AFLXXRb0MmvGLOFjMVVuXdDn6yK2fNFaBGcuitU0KLLAF2XjZ12PvHl+UUrRI23LJtdCOCuhrdbR
BVAArhlodgF2vmiseluZmidNAmRt3p3KOtT/wD+BStYwNQydATSacx+0XOohMwvk6WrkSsHkNMuf
VHxXIni30U9zBf4ZPJuWzNfj1CbdsRRiZW5/oV968D4jS7o4ilLosSzhN202f0aV9iWvaC44L5Ec
3hLUqIkJcARcvXnR+5uYhrYkHErdukfrE+MsgVi5GWkjxiIw7ov9UIpZ9MTvvo5v9G5xksfSH/fF
ZyEQhUg1zok0UbuES5ThHk3tTSXNdyAmPJuJIUocRHLYv6+clYoKQV0gbLmN9rXLnkMpszvhdBM7
It7Br4+QHfFKSGRMVJtUNl9oOPSYexNoXzFECZxpj43BxkIiPXZRrgnkMolZ7+RGnbDSqRDdTiev
qF+HtrWjcHSMfrAX41MqAqnbdnwXm+dyi4os8tTneOSAIE43XoJE0G3aNkOs/CjEMPFU41SKF9bf
sDBk2/eZrSmprTZfiflMRMWIrRRGkS9yOD36IRomMhkAWyiIXcaZk9PHFPz1Me4WVQQXePMVANRs
vJGIhjlNykkr0FE3Z9SxESsZFhS6s94AXI4f2St9koFgTU+Su9wDqyAUROnNR+laMudr1dRKdUzW
44LtFhA4LXvjFovm/uDpfnScRKsQm9Zx0ZPfMR4wYUcMxrcXND6l98koiPab13j1+1zYHeqhbpMC
Bi8l55xo9qwBwFcQd9/7yx9u1UoI526jAksPUggTPOUYKAlPGR7ytrovsZ+rPJTHxAVrDCjMULTY
Z7vGzf3qh+Rr938Q/Vd/BOeOJ8Cdq/2MJriEAYn4uZncPhUc5uYVWIngfG+y6K2WRgrCivE6Ar2l
mYvPcp0dtAogjWbzdl2hzYu9ksZ5YCVvwZjEsFzTUxwilbd8itxQlMaLDIRzwXOn13XPajAE/Y42
uc+rm0JUZ9z0uitNOBdVJaC+6whqSQwhu93ph/+/Yr3o6mqc02ibWLYUGbqwCg/9gVTJIU8K5o2H
T8GtqKr93pa8ZvWco8jn0hg6topJ9PRnNcu3emI4EwA0ElX52mIPRgow71yZu55Mj/qSOLUxfy+L
Yx2VpxBFaRWUxe0UYgIrn89qdApa4jXEsCWAHfW9vE/SxJZklMkp+sitdTNP47ltde+6lQm+Pz/y
28xzWEcTcDW61tw3MUYvgsxfql4gZvvqgNPawmqkQvhpG6sZmrGNsFysYqhHyR6W4mWpbhWg74lg
gjfrfOBb+CWK80Z6pUjg30FS0YHlPdiVx+BQf2aTxaxMmomXF5hVfbSDizzO8dC+TGJjxtwKrZxg
V/iAVFke853ulp97eD3GKR8+RbvSM+5FfZzN6IH+O0Z/2LPgPYqu8idLi8ZeDpCCLui4WaG3wAL/
wDxWErgrZc5tGlI2Ed6ZqZ2HvUPDUzl9uy5kE6pYWUnhrpI1qHWtYWvbNf+SHeJgje2u3zVnDF/e
mG7rloPd4m1K9smNCj5Btldz/Q/YtpnLH/C+2bA6yLGf1aqwUD9lk7oM/W+wa7cBORgDb5/3veiB
srmCudKY3x+yJsMEpQpaYrU3OzKe4eFRvmcIT7EvevBv3vCVbtx9yJJhrAB4DrgC65Aq53pwYhHw
32aoWongrgDJE7WjOa6cLr/V1WMHIkF9iuwm/H79O2373JUgLgLXmdEqgIhnbd/4kW2Upbscq6pH
tvyoedid3ee7Zt94BmBBml3/au2BNeEGXuNKR7Zytgj+oE23tvp72Nmv7CarZp3OOVBbwAZty2Zj
5/Gn1vQB2iycXdu+66YJ3Cyi6CqPRmI14ZiOKcuIqSePz/koyJ82txLhmX8J4DKBolrawGTcUMUZ
wHFuigVWkKikP5o98Pcc7FczLgvUhox7Ld5d/67bx3gRzf59dYw6pq5b0qI1Y5XJjVx0gKsqgEUj
RW43DZ9AKuNel7c5Ab3WlXNrASnmUOtwJwbfujOP/W2KpDVyq9N0HN3pSwGgtdgXNhi2mndrqZyb
WyYdfXALJ5wdukN6ZHR6rNonC3tdmwmXSoiBUptGDY27j5Fcj5mqIlEd8XxRv8TYsGkPg/VW6o2N
BqI94CVw/UQ3v+BKIncxCQicgrZGitcAPtFaZjvpf2TzXbucknwSeGuRLO7SjVSNYy3APJBs3TbG
YtdYNkjKl7B4GM1UkLds55QoCMuAaLVUXL3fTVMNsyTtGEnx4BdokrNyLShmHxiBWHYjiufvVbYP
ucRKGuerl2QqUp1N8i7mPkEQzGZbMR9ouEuBWxJ/UoGtYIngh7bf2iuhnLVY1dBR0yLIze6kk75j
r+0isgNXuaWAdX/Q7cXDGs5kW+78J40XsF4rVJMp7JHfxGzbUY+AmYIBxvkU9S9DJmq8bHrNiwB+
7xIcL1Y9Z6bq5rJko8vd2FkxCE+QGcGHz4b5RROVYR3YbZz/SsokV9Ue6UONAZf2tngKztoO/+8J
zAoC499UaCWK81zW0AyRMoOv0DRAAJvopd0OhmjZZtskVlI4T0UyOgb9BDuUj7NX+NodWrF24hrh
O7RA4aV36m7xup1xuO5GBNrxr5Gx1LJ+DiL0QwvD7cLCBzjh/roIdkBXvhW/3l+bXTDlGaaBE6yH
L0dLmpyy88b5cRk+ZcJNts1FcfAE/880+OXDWUprrY5hgCNQ6IdD+ld5nF51zdFuA9WOHcZrSWxA
Lc62ldiy4oUigofNtrZCLfADWDrVNX7MegDoZhcPgHEHfwRqaS8KPmS6k++1h8Vh9NzgzPaFCfVm
RqghmzAB9kkt/pSxFpONUo5npbzrveY53eceFt/2DLP4XWUXYYKhHFz/tpvms5LKuU/QPpM6NDBe
pA93ZnCcRGBCG+8ECyOilmFQlAgxGsVFg77TgX1fornKUH50FCVTjKtg5T95ZJkRHKQh0Ohj8v67
QE6jVjUtM25BehPllb3QzFny+6Ug7vVzE+rFhYA2HudhSZCAybEOJBgsylKy15P6KR8+F7rlKrXq
51Jr9+N8UGrYqjm4UipS9uPn+11Z9u+rNLAvY2VMZHa6IAgxngv583U1Pxrl77/PJQ4IQ7GKHAyT
+bHijXpyjBv6I2iLWyued9dFib4bl0yTYkJ+yRBhu7FwusHJqsbpiSAWiIRwYWeUp6Uc9BE4InEP
yonwBPIODxhkAl02jw3TIyidmZr2oftYB2WkhBNm1zvzIIdPtN13QEYxqkJghZuf38QKAEa0LPqh
k6Fgw1cnDRYnlMSnxScZY/LXP8pH14/vvxLA/n1lX4BvrzLCAEIiw3icmvQtUwNU5rCFW8T72lCO
6tIIRjg3IunvMrlI2lpqlBrjOxJiuMdI0U45AdriTO8x/uH0z38Tw0WHYBHoKjhMfp1uLkjVJToa
C0sjo6w4u+Be8a4f50a2Ct0sWAWRVbYGwt2nqG+6YGBD2EoU3ozj8lmXm4cEgJlLKt8k8nSXENle
5KRA0z8XGMvGE44JVzWgmcrIzt9d2upjNv2Uz9gXY9MU0WAD181tANAbOvM9CzKdE3nm4xwhyBBh
8YZ5w99TiN9Fs7NfiabV0kv1gG/KdoRZulxh6MlhsAzh/TsLxtfrB71xz0GOK8PXs9eczoPd5jS0
pgyE0W7SHwP1tY52bS94/W+LUE2iWQSMZO9mvFKpSKpqIYwyOTRR8lJvZeOQ5aL7txVmoMhFCncB
E7VvzGbEhgpbE6DvAzA5MsreLZ9Vb9JARJa//snRXSRy1y9Ppj4uO/iUojlIzetofc+U4d+74bVW
fPEwMQtNl3uYQzE/SXnn9aNux/Hzf1KEf4dKCbL+eYC5jxk4nlUWvwq/kAf/upiN964FZQyiK1gk
pR/KTJrUR/rYIBNgUw0LphowpPSIcpaH1rwvWq/YcFKgqKMYiAKVhPLhcd0VgzrTGpEFUM7+Yik7
velFfoJlSNxlhQwDUD8mUa0PT8ylyLUO4QupzQ4kEl7mK4ZtIAn9vwKhCPNKII5/cALPMgDOH160
Jehx2HzVsmfg/YweRz6J6gWbt1Y10ezQdR0TzVwCEOmlWQ9TiJdmnz0m8QC0R8VdaC5QaiMBoODZ
ge8BbD/Ff/7u75qgkvoBm8wYP/pmETtXsc2YoJb85d/b3m9yOL+69E1EMTum/PKrsZcD3oSdnZjQ
j50NZxcQBqtg8M7AEOdS+TDo0gCzkhiZto46ee6q12m50fTTpAtOb+tKYeIcY+4qUhv8j5OUT3Eg
Z9Kk4EqhLckwfA7kwKjNG+BkilB8N0ziN2HMPleO3MQQ3BCimupq4V9mvIuD1Nb1f//Owt7nSiPO
INI+koq2mBWXFO5Q3OaiVfBNg8N4vAX+PBnuiPPaCQEHXVPj9xX6U8HSmtQ+qtpzZ6UCz71pAxc5
7wnO6rD6Etuo8ahBzqI74ey24fc6xKjpPg0eBLbNjoQ3NwDm4hGOG6R82NHXAPFZ0NFgtj1iUQS7
NoldnDrQF2gOxiKcWZilbFkCnvsWmKUUw/qwXm0qAyAvI1OB42OElfBIzvCqH2JHO4JfChRn6Z/4
cwqELfQjwZpgGPyrHwuHmY7NHsWdNK9Xn2j8dv0Ut+xi/fuccStmACbqsGcQ9otbleFpiNoTAym1
SCQYq9pK3H/ThbPxeQi0MWwibIQ6oC9lqftN4TOmqenU+tntsJvd0u1lYGPZ15XcCIoQrMMvERjM
h3VoOimkSJFzu03uK8DUSb9e//0tzSwd9VZVQdCAP2WGs7L61rD6IihrbCudtTvWsZ5ODKLNfA72
GPL7ktiNoxt2uxd2Xdjn4e4AKkGgSsfCv24AqI0TbOX/j7Qr241bB7JfJEAStb5q7W53e7dj50VI
chPt+66vn0NnbiyzdZsTD5AHAwFUTbJYVazlnKIZC1y333egtk3KY6VgELD0WtHi4dxubKQJbyHS
bm4Vj1fGish4+ZDASGWHdOAy6F7Kevr7o1pLOLMfVS+HdYpLvZjLQVQXB0MEHE61DRP1QQSzZ12m
amWqENExkMAWpWNXprbcPi7x9SzxFOPsfIAVTTQMR4moHFG0hI/no2cAJlVHsiDrmwHBOvfRlWmN
sTU7uSNw+bDPViZDy4mmIzGpSjL4jj5KU+S4NIjSicCbz20hu4mFXVQA6uu+lnhotWemEOiwqIbp
mIBRJekMYTkhuon2kwRgW2BaHo/IKavD4+VbdWaaGBFM7FJH8YhRe1F0dA2U7yPqRIkIvm2MN3Lx
os/KiIwo5v5OWdwATBIbV5PHpipQ1tjn03VV7UDgMwuCA19jzeDivrzAs9vESKUbsLIaeRKXaqTP
2MPs0Gu3Vc55gZ6HSVQAQZuYocuKeQapWpFEEOspE99yq+N9CLRYZBLQPzM98UF+z5+ijDR6F1bL
mfGcGqVWW2CLDN8sLSTRdsLzBA5BoHz/5INub27fanWMOwlQ5MLkALZPn9TdsEieWM/u5RPa1PKV
CEYFJYKRimAeoBfxSRFKx4xP5aBwQiaeEEb5gik1m8qcRHSTNI9haFpRq93HFa9qwRPDaJsilXGb
KvqCl03l6AR9xkRGSqn2L2/ZeR8OowaMEdLVKdKXVlmA+zA5gB4Bxm1qSwdKScYdQD03rx8VnMl+
pKWcLFEOBVf8bm8oAH/FhL+bPyLj/hPkjVefWhqSqQoeOWBJYtyf2Dd4ygeNiGQL8WrwfHnhz6LB
lE9xD0wL3k6e5VbfNvKPNPbdOy5SNbYqpKnZ1yborZp8UXOfyC9L/cRF0D5HmmWkMZ4qUOQSMzhA
bOyc0QU7WfEIhJr5qbS7HX1glWBSHT11tqrFoh3xoEzh9oxtX+j3BTMGRBBQq6wiLDgY7jPJnbsv
nPM7ezG8rRHkViLURjvDszWzVJjaGE5LAkHxcsR0CdDyFIvM/wvXzavZbZ/guzxGPaU+lfolgLyk
m3Zj1X6X5+wkxg1qTmHjj0uW2OAL4F307W18l8poaalEEXinYBdJ9qSoidWrHI6R/7jifySwNeVK
mEg4GuaC5/fk1IuVgk2RUnEUi5UceGCp23brXRijmOFY6eKcQxhAzKLpR2G6Q/x8WTE2Iw3yLoJR
PL2NqkDSa+iFktrDPDlq+dxHXycx9y4L4hyNxrisBbAAQqe1ECSrO1mq/DTkEQL9h9N/Xwzjs7Qq
SOpoDBYnfh5AsVf7QBlDQf4NPyHkDiHyTodxXt04taOcLaKTKo8FSi5CelhyHjTIdmihoCOXlrIQ
SzNS0JeBoQ4FaxJ20g/MuOHixqf5Vq4dynXZPCU8HtRNjVgJpP+/imXKRM0mTUPsGYICQmwtoI9Z
5XId1br7CY0AxCCmo2jJx2RWNpRZUBUZ3jmdeUrKfS9wBiy2F/L+fWYhWhU2eRjAG6u9aS3dTlAP
ipZa8fzr8jro7/zwEKWmdbUOxutrXUyMNEcQI04uOApJnVotD9aMtxbGnJpGlJYDhvudQggwdiNZ
s3Eq9QSw2rxMz+Y9Xa2GMaHzMqBy38ETJWrvtXLp1O3AOfjNDVMlNCWrGlKlLESbEpZdSGaYAvCo
gBdMt2K19xdh2l0+l21b/S6HRWYz22qYiwAv0K4F7kPhdbvlGoQKAHMHLC2v2Yie8pkWqCpgvZDK
RJMKowX1JFci5q/wosndWH8QpdoS5ee0OYx9YF1e2Pb+vYtilKHB4FAQF1DsVH/JBUAA3La8OcPt
1QC5DJjVOCQWwawbm1zRZ+oWdMFuysWazOZnF2JqKEAvbT2R+8tL2jZz6rtA5rK21ZzMXYMXlHi3
eJR/BnNe9g9dRbvgW/WVo4JcecxxjZVkdpVOsxN35s3koIjo57ay737NDg3Xud26mxd4tT7mzMax
QbOACnkjEoB0vjc+hCeKBw08TEsA8x+gzebvExedcDPuW8llrjNYwvUlq6GWUeQ0e7JDE3YS2bRe
MJxoJ3v7hddTuKmdsOjo8TRMVSb0/1f+ozUxrWQGCziZS8Mr1N2IP8sicjgKs2mnVmJYhYnUWBs1
KIziE0+9Srzsu4TbTUnRQHnzmtntpyzjSiKjMo2hAepxhmUstL2kXnH7weTNs1oJYHTEHOHsq/xN
R+JrYvUunW+j0MydW7nhTrOXK8NR7+p9vieA51cJesRETovJ5rbCnYkimtLglZlFAs1vQju7uDgB
qJga/VUo/csHt6keKwHMIietTaZUg0Ia9W2lHcbl2uBBV/JEMDqfNYWSdgVVDclH5zggJAte2Ey3
4czav6+ChQOLAO6oSWqPIGnqntqyuxNJiPGGGFBCKB4IWssp+3GWdFb1KwZdEsBq43TBtyi/IzPe
xObr5ZM57+2kgYyuGsjaGkDyY+F9ItUQQn3E2dOJAtCo+QrQU4cr9aT7NJHVnQqfS/21aRdXMplr
rM2zhGI+zkoOT3H9tBjeuMQWr7T9H0ujsD4gTtNFnTFKeiU3iVlLoMDzwh0g+E/aP/FT4HVXg00O
KopXpmqLXNhz+j4715J3qcziZPQzJe2MqE3x2280J7jcj97kgmDYJ7ys9Dn83tvpvQtjbu4YxmQ0
Vbx95a+oqP+gMzfpqVRt2sA07hu7OMmfshXvEpmrLHWJEvcR3vhy9U8aHGreNOm2brx/n7nHQdgZ
CppSRCeuYidvn6rksW5rx+ByJm/frj+C2PY2SR+qbuzwxlLmk6jcdVlslQnndm0aVjhETD/j31k/
Yl5OjaZ1yLMbhR8Ie4k3m78d0awEMKfRBk2QmfQ5heDTVmzaYf+bX36xu+uGG+9uP7bNN4JYdMSc
DeFG5lR1eW4sTvjcOejoBxK28UhQyKQt4Nz4ieYhzq7SShqTp5hVwM2SHDk6YIzGVrwLZj/ydFv1
Na9bQFbGE7ipEit5TLpCmDqJNC3kTYqGWWvQqgySlSaJy7G59FQurYuqzSpaGhSSAeAdadwkBo6T
YgeGW/odhlUxGXQqj9EucfsrwZ9jp/L/miIEFoPQZku0xwIt+6wTMIpmqUxhMYL6B5GBfjFdacFd
xMMVP+/s/CiHhaUwqy6tF6CzO7UIYpxxPOQxBtg7U3L1Ov1eKvKx18qvkg42iqHkFIK2HPVqjSqT
QqtQJOmkGOGGDCSHqZzdaTSe1Vg+RKH6VQB+4uXz3FKbtThGTVMxn8UyRoxYJ/swjq1uudHIt8sy
tlRmLYNRzVQKRFVroTKqIve2OSn7WpXvtHjajyEG/acU5bQ5cy4L3TJfa6GMnvZZ2+elGNO0wLcw
eNL0x8vf3/TQhPbUYaLfUM+mntJiisScPtYD0hhurukA0TRb4OCiTIMUi2+q4s5ssmu5Vl7BV+jM
M54vetJY1Sw9pyq5FjDawDlN6mDYy4lquIJnPUIGNFB8vJxaIKTzOMDB/WYsjP3Ri4Ahz2tc3DrQ
tRgmTBgzZcoaaknjuvTzbLLGuvgn1LVD2eR2Ile2YMyfcN0I7tEXgl5nk7ApmDauc3mcU5Hi+nlp
3rpyou4un+iW916JYLMvU9tlRprC4aUiCgB+YcZOX742uPmX5Zx3oFDzouCQ8MyVwPbLnNICpJZE
XqCac74ctL734ix1J2SYy1o8CnWwV4XoaCrRHWC8DsBcOehm7vZ69aCo34pA/97J05MqLi+cn7UV
/BFFBxqJge62sz7H3EwxrYEnI3BKAh9oVLsW6LA08xRyJ5U2rQ6g5oHZhGf3WfdhrxWR2oL8wgmE
+WpQR9+YNVsm/SdCGPQRodkHnWfnjXR6hRpBrtPah3hLjEdzvru8ZZs2Bn21SDkBYFR6i3BWvrBW
1WGuu2lxCJgzB1UESwjHG2yW+tC//UcEY8bmjqBbahqXN2gGxUU6xgcW1G76IqAYFtyYh84Ob8g+
d0C1avM0dfOYVsIZRa3MSIjnGsLFFKRYS2RPeHXkEuHkvXnbyJiTppSzaiQQA041qxiuK7C2XT6o
zbfGehuZt0ZMlX4GI9FbxTR7jQ+pP6DSYljDNzq6JnwqLbEWSE3oSjXAMRzJnTLAOyip288TEt8m
x16dD1dSO7I6Hua5oXRKrCm0YWm0JZDw9r60n7zBSd9CW8GuX6Jr2Qvt4au440WbnCNjm/6DqcKz
m8yLE6X3E1JL4QPnwLa6fFZrYxv+O1Gbhk6ETgxeeY2WkZ1iqeDDlXc8fBDeSpgAKCylPCcT7nCk
fA+Sp5oX/HDu0FsObaUIWWJmFWZQsZDwioxHQzgkwf3lzdp0XAhADP1tPoZtLAwmIqLpGYchF5Iv
L50XhYuTV7XTRqbz/xPF7FbbpBUGJ7BbyH9bmC2wmngP4G2rUb9cFrS9be9rYmLGJjJCYoRYU988
jz1m7iqQrg2Kf1nK5psQHQYKLeeJ6DplrhDph0ZVs4j6PMmTnNoPbqsrBYx8pSd+ET6RE1sJY5tE
5AnTOLqE7DJ6yNTpWWleAoPXm74ZAUq00w9TJQST1x/tTpAVUhbQLpvfYGMdQHz+LxHg5hMJkyt/
5DA2O2slGaYHkaZ+AyrDQ3x6G+jbZwceddD2gsBpLFH4Cd2k93d1f/o4LTGUAx9Oo5Len3bEr/el
x6uGbekbZhT+iGH2beoLGYxciMnK6UkZDEuofs4Y8+So26YUtJkqSD9gzIylhG8qKZUjCW6oP+Tf
lGeKsY6mls7O9xSgJ3SkWz6609aDEoGWCCpXDHxgiO7jBhp1GiRFrSMIqtA8K4Tyz7xAD6NZuZMw
u30h8MoOlwViQPKjQDUcRXUE8KeTyM+muW/CXaW5elzbajTzNnQrZn1fnMmOsURE64gcwQXOB4xo
I2btrM4Fn+b/IWblLYsxfWKQaU0x02WpkSWn3xtAvgsPFcbCNYn3QthU+j9nZoqM9SNL29dLiWXV
mBQE3+VVfK178UGwgQ9rDy6I27zwQXJTJ+Y2dm3f7JVs5sJVWqWmyLgvmHrvD8As9kgu9vYyaLdm
Ob0YZDpIs4FqVdn8GKNR5pzoljteHyhzDzuggiWxhOs+59eB4E3T4+UryNtZxm5haMOUBxOnWBw7
sGE3V/ObfeRZrc24fb0Oqk0rs9UKcS2gy5fGZiCbj23ZrY7DfkL4Xp50pPC7wwC+ofa2uUOq+/Sp
B/rqDJnoMzOnIJB1FNy74UFMZCuIbqu2s9ryqVXdrHy6vKebVg3uxgTuIO2gZ7Q1naJKIDOcqCKe
SHJTpkdt5rjObUe9ksFopVB0kl6F0Astc8yX1nobI3s0Qgwy5p5QWTw/unnbV/IYPZynOtLkAvIq
OULvirPEgaUPv5T+MJYd77rzhDFKaaZDkMslhP2Lq0FpzesTHarunfEo7+ig3LjjYXhu3jVCxwIw
FECBKT/qqLD0c1/o0NFOBwh0lVgDN8e/rRrvIhij2amIrdUObpUWvctD6Sv/NKEV7v/FUpMqa77j
PU427/hqXYw+6gkRW7OGBZsMYFxPplU3lV3kt1LgQklbgsQ1r/Kzfd9XMhn9nHu9nIiOz2taYLcL
3uZoDq+kYT8nUWgpGcDd+uGK9rM2geqVke7olA9D1b1Qlj2jmg5q31mVCJShrPKEctgRJaw4isY7
cEapK8RROhAikK8QXhXpGjAgnzAEiqhrCNXgtFiOIVmfjCwgtM+n+xZXtih/6bv9ZRGbS3gXwfIK
9XEjge4FS0hj48qIQr/qM/+yiE2dXYlgroXcJYmsjXjjgBlTEXZas9N4lC5bLzZlJYK5FpWSdBFe
HugzKcGsV0lX85h4bQ5ejHjhWE7ehjGXYUkGkkUDREVF74A8y69JzRnS2g4ZVsthlN+MFhNIkDiU
8UAreSk6hYB47QKxlHM0mzVDBROkyNegLIlR8o8mSxWWmYyDiFLCjeQtgZW6kVc74SMwUulAYuHn
3y8rw2bmaC2RcaWdXrapqqOmS7kCdQ8CHe0fyZ/cBh0GFUA1h9fLErfVD3dIxUWis3sflzgnYpmk
AzLdiXavYL5Jlf2l+HZZxmbxgt6Tf4UwHof0RVaptL0gOOXXgL049JWl/RNElmFJdmKljn4rHA2T
Y382/dxKKnN6JNXasW4FPIBFV5QexaGwIvO6qwI8t54ur3BT7TH2SDcQDY4snU2uFIU0TzBF4pzZ
mOu3yaRw1H7TzaxEMFo/SxVBHYTerLfuE2NP/Hbf+Dyd314JIAL1N0QKtpNGicK6nwe86Bv9Zy2+
jPnMORWeAMYYSZpglnM8i86Id7yxL0ZOnnKzTQwkBn9WwJigRiNipKTT76pUazeY2Tsg5b+P76oO
IHDJs2SHtoa+vkW1yVfKS13eBK7cfGqdyCAAOAfA5OxArNlNgZloxuIY5C4oj+rMubjbMar6R8Cb
mVzF/OIM/p8gh3HKSkDNUeK2bqd/XezJBdcyt8Ng04espDFuCnQ1VSEUkBbJyPyblZOUV81wI2qx
84mrpEkEXZCopagsxUaUDsAvMWnoXaROGpge2l45KrJp81YiGCOrNnq7mKhEO1GDtoxB88KpuBK4
7EWbW7YSQ2/06oCCXu1GccKWDWhWKDSrGAWrNABDyHEaHDlsew46c9ocJLN4PACryHwOK9Vesquw
ndzLJ8PZNjbxqyiCLkcTNFoVvmkh0CmzL03BwxDdFqIYbyCKxtm8vCqndaDEaCzpw5tS8sL8WIQc
S8oTwXgjvSkEqclg4jIFPhzjczN5Vse/5q5CuQT4I38WwnifWdURkxMkVVLpUVZKKxPupOmolz8H
42EKeSWnTV+3ksaodJLraSTThvQgCOzKCL2yuKkEw5LNu1LhDHltWnAN6FUAAjN1wtYhyRxkSyph
/9LKF4Rj/dfwWHTndIwmI31I0F3PmJrGXNpImyvEQAA1y++64lbqeYATm3dmJYPxQm3dZFUbSDRh
MroEGNyynaPQ2XuyB/wlu3TQVbDnFTg3Nw5D8TLSsboisg1FmpaIWUiHro3A3Clp6UXzyLGem7oN
6jLVAJ0sbVz6aHNqMIstNU3FtFHgplq8z5Nq1y3Z/hOmwEBcDP2Go2Xx0bWy0xrRQMuS0n+butYy
IlcmvDOijvqsvcQAgSwEINujMo48FEzg4rbokGjdak8pQiNnsLoDbc7/naO4vKbtdwVAVDXAZaDS
wBYBkYqUakNCKBwP90ZyUxu23ETWQr4F/YsuYphIzC0147VEbdZVlZVYRhUBw5wYQwmLF+Uksmp1
9qtG98sqfTTi8WER5V0boBGlju+FIH6oF+06MCcPEcehkcRfbSHtRS3dm2bkjcH0kDTar8v7sqm1
q9/HHIMYl1MHMEf09XellwyaL5GWo7XbMRsqBhQLQ4PuMq4SiHhNNct40tUgk5HBRBEcwms6odjt
3kZdXMyJ+7Q9JNspnZXshtPMLTJvmoT338DWywpdGBMtwPFXA1i5e+ASFaMTiIWjip/pFlNWohgL
V8spGmErWOupvesML4sfLh/ZphVYfZ9RqbzRQSfXoVM9Wh4CwRfJcVY5XRTbImgjCt48KPwxhkYX
BUDe1LAApthfk3zxmkJy8067u7ySTb9mvoth/JoRyH0QD1hJpfyU1NyaMQKUZVdady+ApumyLN6S
GCVcikWWxx62U86ezRxdyA7hwZNtiwBck6IZCuY66f+vQkISBrEWEwS3iRZaav2gdQcV02OfWce7
ECa+acBbN+stHkCGeGpB3bzsNY1z+jLVoDPbjLTIvwthjj9rzA7+jb7i7OhR8iJ7QCsIEPv9TEKn
kPA1dAcrBpvzfOx8ZB5phYznTbdV4/0nMKphmmiBksQF5toA6rXce8Sorowl9VtpeBTR13Z5V7eT
QaslM+qRZcEUKxO2dS6S75LSPyUE+IZhuwt18dTPpoUrtzPSxBYLCfyAYJnrWycn6vfLv2PbTP1Z
Nts3qOlDM+oionCt+Z6jdQnNrLY69Laa8ybVttM27ysmjJkSjUgMxhErpsmo1qVEJb0/oFsRvUyj
gzryjeko95eXt53aXgmlmre6IqGBrG4d4DXTTVFuxcMogy0SXfSZ+KBJtR9qwSMo4NxJR+NJCsan
eRjtYundaca8Lzo5j0o27cxqujEr7Trr4te2HfYqcHIv/07eMTBeUVmWRBJiaJ8QDX4i68da0w9R
QPZ9m3EpDzi3jVAXvdoTUsgZjOBbxSa+bsBmAnBVz/QxyucL+8C+vLJNf786AMZGBaAxL9seKzOW
x37+Qngs5ptzx8Ac+td2EMY+6VGSR02J2kQqjHezielOUc3uCfAOlrkBEcGSWegpOShLdz3k0l4e
Jd50JG+JjPXq8iRr8wkT1oJS7/teOYyTzHFcPBGMdYq1UEQLMY4swgtM9DTRvXxK3F1kzJGC/uEh
jEOYo1T6CiztV6nSvpjos+iJchg67aZF/48tL+XDkvVfxplXOj/HhMYzDYALmoSWYvTVslQHalfN
0dAjvdq6AyJzxMeyNTnJK8Uyi75jOD64IXbi8nllN5PkqkixdlD6Mc+g0+oUJH56RwsAoAJecrv/
hqYF9GLoX4sYub0+ssKbv8a3e1vtu0zGLNWJ3HYDfbvF4cuSX6UGJymxZU/Wa2LsCTH6CXzUSO8u
LWC15aswBt5iY02Eh1+xqThrSYwxiaIegbaJMCfZD3tQ2TmdNePZS8sLvG7HLRe9FsWYkkXAoLOk
4Z5lxWvZp1aZxna1nAj+lHMeje3WjVsLY8xKo8ZLulToPFoa87oU8mujzTzOpdsyxEh7KIYM2Hwg
2TKXrhCENh1MzK+07vxL95ZdaofH+ojhSKs68QrLdHfYGAvJAvQKI++qiSxkgpz2gCEUUAtK1UdF
SKwou67qT+RyoFeiaSgYaTXZCleqiFEDgmtEE6bultPgVYKwu7xpm5q9EsFYQq0JWmF807eMvEgD
OC2EwRdEcO+ZMidGo5862zEUgnWRUPoVtgyTAQ5zCsISZfHmWTDuq8TuxaMa3YTRt0b8ayRyahGA
Z2tob1DXbJrKDOoIbDMwwHKQe2E/H0oNE/bT4F/evk21XolhDI+c5v/7VszC8GQAPaNIq+fLIrZN
+UoGY3yWGAA0YYB9o1yu5mCB2w/jkeR+QutQtDMw+kZBA4Bie1nupnlYiWUs0TCpwyDFmBIf4q9L
u1+Wo5SemuWrqHFSSfRanukFHJUM4m46z8dc22AqzKjN8bQfPO1QeMOVhK5O5FU4KHAcMewgn76A
Dlei21ik3qwC5nAC73lyXUl3lWbJXW2nGsdrbCrH+8LY8b1YKIKYVGh4ycfSMrKj2n8ijAEu7r87
pzLa1wsKivgJnHwWHzN1V3Yvl1Vg81WF2UoFnE3IJOBp+jG0nQDdhDFZCBDag1C8hJjt1OVjIJ6M
qHLq8Col+yHbxUFhlWptB3XFuV6bqaf1D2DME9og0nBKoRttJt/PtQA80XS2+uIHYIFRPOydwQj9
cFESK5fwAgKr7jQROy7i1zzTv4OU8qqsq3tFyPfD3HhVVrl5JQGouHSNpbGA5P7K2bFNe7raMUaZ
xRYbiQInsBUyq9gLFnr8fupu68wOHWaXbIzrg9uBhyfMkcqOYMRm3s3gAkQrBPnZiy9dn1nZ5GKW
irM6amrOr+offWCTsL2a5IBLxuOANqcZKJp5dBhjsSvEstZ8Jex5Xnb70r4LZDS80lHvTiUIzPbh
LsWkTrrXABbf7i4vbNOZv5/a2WAGivcLaSAmapqDEFf+YI5OmsocMdux8UoOY1PnUEhyw4B2qA/Z
S3qtuNOVea05wa4sMWeQuYLDQ+Hb9h4a6rXoaMc7gC0GhLPRG7WC0BVBkRtVIKOPHPE1+jXZoKG3
pp+Bbdjxjf6JTiN1JZUq7OpNLDVppOc0IJ/K15LUwGCLrctHtmlcdTgMADUrGFJkvOIkt4nS5HBP
Y9Pb2bzszHTk2O+3bM2Zuq9kMMcVFqIwmwpWgUI6wEQmAGjWaRR4KpkBWa80zhAZgrNEem3LKshE
kzD1MoJ5WxUjZeZS2WktDmAub/dzpAL0JDBG2xwH1cqq+NrAQ8mawuYmK0XgSc41KM1fidr+Ikp0
0+r1KQoiSAEZ5ayH3y5v3qa+rxbGhP5kIGU9y4iOpLm2guQ5A7KSqfAKB7wjYpTAQH4YTT6oTSxC
eJUsupsGPy6vY9PurdbB+CdRWYKlpMDZ6RxXVl52/hTPkWNG0bXYVJy0KvU1l7SB8UVkbNRK1jGy
Q2H9tdQ3lzuNHFvj27L40aeg7FRUWjX4dxQkWVMrl0agh3GEgof4IwPbN49oeHs1799nLOsUkDw2
cnw/1YSDHA0HUHPZRo3XeT26jZKdANvHicDoaZxv4LtI5soiZqiTWYKXkpsASCLSLcCTXd2InZiI
mRWTiHN/t/XvXR5zfTvEm0OgwKqP5TWFX+FlBbZt6+qMmGuU450jCsh9gi6WTowVCYCMQdNSYBgX
9LR2YINdwhuveLl13rqYe6UP86wHItaltc9Zd2xNTli5WWtFqU9GeV/HzM5bfWFlvY2pDqappEmI
ityOQuXNRHxJ2ngvtNl9qNV2FkZf0WSCLrHFu3yjNxun1rIZJdHMvP5dI6e85pUX7LsDMNwdUDEA
KIX3xtnaybUwRkOqBFYJ0/l0QhKd6OYzmUuOmzrfS5DdSCqgbXTJkPEHMwElpl04BynoP4PUvDOM
bK8VC7FHLT4gjep26C62ijgFZbqZ2Sgxc47ybIGMdOmjH05lKW+6Eoyn6TzvpjQGhB6POea8EMHI
YCxJObQxvqzLTnsAuzY63QI08t/mB/DPu8YPsE3tUAloOXebK5XREwM9QWSEfjrE+s08V9uRE+8y
L/IqN/uGSZqfPAY13mYy2iJ2sSnIlSo7snzq0gIgfZLzt9rP7CVjUbKml2KpR00uQR8pucqfKMJi
lVmaFx2U+7/GwGKkMYakNdN6rABn6izj1ZCdavGvLzMjgPHPGjBd1EUELed41zl0ZDNA7DkcMFLr
zDsuThr9uR/8CyONcdBRMupFpg+UUw8DgLvqIdiHPzVnsrtvspW4ha062YnLgcjTCubFF5vLlMpN
SRy9NnbK3DoIfDlG5MxXf1wY2/ywaHKo9TooCQU1sHLU3dAKDszuNrqdxP0svHCUkBqFC/toMkYj
CkppCjCD+4Y319rpXfAYH3tHcsUdl5P5LBJllsYYDx1wikVtpMSpjKfExKMktCvhr98KjBDGVlRa
JGo9zK4zVtF9WGc3Q89rKDx7qDIiGNsA1ICybluQjE7A6Gv9FGg7lNWM91A9z8gwchgDgU5CAg1/
OxviAQPkatjpbrHrHc1L6exbvbusDLzzYUxEIwY9SZoJYwH17RweyvoxGx//fyIYIzEVSgaaM2j3
XPpxPyAA3bfdz8syzsMKZt8Y29CX5pyFIur+tKUQAHP28N20M4sSgAlO+YUjjWOJ2Dlr0iFtFaaw
CeFzfm167Ul2YzdAzrZRMcUn2Y01YrgisabX/5dgAJ1/9PeFBhra0cRe4hGK5qzSLpzQ7XSrfwV9
kVN7xUnf94lt/u1z/8PuYpr9o9gA8EYkBoUlgpxdazwLvDmY88QJI4AxE2qYBrpZkd90qTBJh2mn
veouJY1rrO4p8/WKY3M5gZvGzl2beNbn6YKtzNpdLNyH7TGvbBV5gCAPbSF6MZrMUhAFXD7By/cN
FU1mJ80M/KALyE2V4EscRpZWArSlFzmL23QotDKC0BTt+mxhSU7yukjiTHUapCnJ9BzMt2rkB+ZN
ZtzmpcZZ06ZtXElj7p4546GRKBFBUBPvpF3sqz71JbxB520lWclhPPFQIBWQ1yBspXPW8nMB8pPB
Iq2l3qETxZ13o25xcXeo6zjzle8yWSzdqarLdEwQQjXOgidg6ibID6ADB3MrTuRmdidwju68Qkyv
wkoic9cwuBIJjWwqzghOsgPYpYE1PuggijCABMDd0019XEljLp6e1L0ylAVBTsVqXe2Qu1FkZV+M
18zqXxZ/cOtbIKRFnMDxvM+IWSTrsZsFoXALemTRR03IyR4EW3ULT4CrowVxzFbZlZ3ZkS944U3N
yVNsO4vVoplLqESKYOYtnAXYyH3FzaFGjWv6DWbh+Phn2y59JY0eweq1XeGlXURpRlUIDRMObak1
bkPf9JNdY4+7nLM63okyHl0Up1JvhVx1CtwJoAJ2btndXjZi3ONjXLo8tulCIrAZi4d4R3bhVwyC
uvlpsH5oN92zjH0sbM0N3OxQ2J96pa22k7E2s5jpOD1ESKXg1tWTrjxcXtz2/qkGSv8yKHPZmUzB
FDojKPCkzpKjiTywmn4xpKfLMs4zS2/6/y6EOaTGbOa66mFWxAP6Np/ze7zRaDvDvj3OP0SPuPKX
dlfuOFK3jdm7VPbYSpDQRjMuu3ais7tkF+xzOz0atMLsA/nXvixvM0pCe9K/O8mcVJssIsYycckN
FROnfWBLSm6bhguEJp7R5K2McQ1tiIk2bcG7unkp9qMfHoDu9JjMMCWSGx203BLvL6/tfHDg4wm+
hRerW62TWAAxlqgA3kcEoRq9APEh8kxbfghdwe57S/dBMeCbAMJ/5EqnZvncLf3Z2jcnspIeLoI4
aAlsSucMkE0bBoy94ph+ielDjYPHybkRb+Z0JSxLu7YwRkFxMHniREYA8p3IaY3Qvbyl1OpeWhM9
45UYDM8UXR5oxMnjF0EZrHHi9Zj/h+F/3zbG8OdCi5a5HBr51rsGb56fVHey6z1apL3PGeJ3YXRb
V+sBXg6mricYkh7Ag9VXuTmp/f7ylnEXxNiRuSKA8szeUiIhsqnTrtihbQSFP9xnLkQkVxpjP8RM
ipdIhNaNNm1Hbi0KU6TgkhEXM6+ctfG0jrEeQ9YFqtnRKz00ViI9dfmPJvxU5uDdRL3d8tUZNQUQ
EuIadliJd3p5G/71oMZHK3FWuM+LGW3JeCgW0lGoHE38NUkcf8+5NmwhKQf2uBHlUIF5/NaMz735
9bKOcc6BLRZkSVm1WYx3UlVMPnjrLTEoDmJdc5zFf0T3f64LW6PvYGICAE39ftoCIxc81AFoAI0H
ivqj3ZvcgcD/iLTfJTLWICv7Mq5bmr3Ee0I6Fk7ixf6CnitgmXBcL++QGFsgTqnaBANuzpKrj6Y8
emnf+pfPiSeCMQWtWMvLOOPNN2RHI8stZeJRO721A12w0DJz/+ckXpQxRhKsAlU4AEzwTk+fwCgF
f9cd0n38SJlfMKf396zGzDVibIHS9+KYj9DBWPMC8z5Q7K7gpDh4xo3tLg26vp0XGqaLh/KeNr5U
bgrsogYc4SB4+HL5sDiXip0jWZJCGVXqv4VFCiy1H+xIzhCTzf9clvMfj48/On42RVLIUagQ7BzF
QNO/T1d9h4R5eEvDIvVVJ5bEMdu8fSTMi3LSl3oqTWQ4suP0P6R915LcONPsEzGCFiBvaduO1Uga
3TBk6b3n05/E6HzbLYjb+Fe61UR0CUQhUSiTeZrO2ZlRS6PDGcra+I4C8NsuE10AnOcjm4xV07sZ
uQcLDRxu+ANq1PDG+EMHPWVS2awdC/k/gVXBUeMnQmgsmSStkNSO63VvTNauz0TSir93xv3q8rxS
FSqwTaqV2LgWrViQ64UAA7icdtadmdrhu3GXOBRpj9TOH98UYjRbOkb3okq0yE05TNEbsoyt3iHM
VGKn1MFAiDeXUGZn24oFCnuIOmH+lwv8FiXvupbd9EptOlr8qlVoARTB4/Zj5GKE7enVTQ/mX6nt
4k53q2xnVk8t2FhT7VAbolEFBkW/Y+TFDof0ZRJLFc4cPhkgUX+ehnMJpuspOiUEZdPEF5xvBrm3
zHE7RDradSRFKmP0w6B0y2cjdXK/AHlksrd+FG7mpi/rg/kkfEuyTPMtw9xdQLWxp+sMw1DB8zVf
2zH62Q59vf+ZE+ftIFw+KIf9UzZofbXglm5aZ16+JI1owGvTM6AthXlFipkannQnpnOi9oOquqPR
KXYXWZ1NcYm1Y+3FpHRvb5jIGIeOVT/TNGvxKGhy/atmrt4oh09dT+wZ2va3Tb1h329bdLUw7lzV
FXSqiYlLJt2Tg2aXlV3vQfG5Vx9NqGfJj7O/eIWX3tdH8jx6hgfOsBPI+lz1uTktbgJxcCgCoPNc
1PS5ed6v/l/cUQyjcmlNijREkh0q7ZilL1YkiLe2o0kwfGpQCkMDIU8A1E9rV9EagTdbpHxuHPJg
utEeo5MnzNo41sMU2bc/9/bFdzHJZwTyNIwjtcfnRvyFPOq6i06rw7TJ/i9vse1v+M/6+ARAmsjL
2qQJov71XOUPydLasfB1tO2sFyOcs44dusNNydDRB/miQ1c9NMFgTNFCpr4Ivh1zxd9d9WKJc9Vh
aEyzqRE09O5PNhDl2O6idyEyUwsY+xVBAlPkHm9/v7oNjLglhl7APfTHMEiOTVA4yt3gMnto8fQi
YSeS6FNy18JC5yGlWoisYpt7BXpM51lC48fXNhR4vsgQ+/vVymgFqZm0VHQI/rZHKKnssgLq31GC
0TZdMNghMsVdAcq0zqBsQD0mNQrXGtFhpYKQWXKHTjTuKLLE3QFymRmlIsGSqhzU6qmheyVz40XQ
c8R+5ZYTWr9+ukYiU13QVXeNJTvFcWUX5rTHAIad6iFYVtohQEvdt9ueLzjHfIKgjZfVLHJsV1ve
m8Vgj5ZT/2feA3aDXoCJzxC0CZ0qa8LLWlK+Rc17vOPdOvt6ex3bD40rIxxWQD9W6RIVRsLRrZGC
rVB5cJUVFN1oO/XHlxBCZQLEZffEjf3iMwZEq0prVvDinYb1vIT9uZ5ELKqi7eGuqn5uJowUsfxa
GQCh3Brqe6C/E5zZzSDu6ttx4FCFZKHFiv4VK33qtXuLnsvmWa1ftUEkdC/cJg4emnydG7QuAPjO
jJivOoe46HuvO4U2u+p1QepYdCnyKYMG4mlpHeOuZ8NtsWMcQam51x4ZbfvwQRNEPKLd4mCiNDsJ
zTNscfJey78XqT2oAswTLogDiRoSH3nMihpsQdTP/WWyKUj9WcVbj/6sP+fiGnyiQGm7KcxjLMkw
A1O7qym4WER7tNkPdmWDqzhnFP6whFjS6JsBE8YwkIlAOwlr7RSKPgsOLZ8eCC0JMwkTnpSkhv4V
xrdE4bxoh/iUgJIvBW07vJy1+8ljY8KMt6rYRxiHj3zRC1lwdPlUgIHoSB1D7E+kZI9y/HFp1bu4
3Elj4qWYAxKALAPRG4jHJwXQV1/PXQyg6PHaY+n+1UJQW+1zdD8Y34iI1267THnlGRxa6FYYxmsP
e41hs0Ba/Rw7jSN5aCc5yw/zIXklO+tVFJ1tH2PGOySrBsRIubhiScx0JaxHJk88XfpqLYGwgs1O
6e8f8mKCQwrJMKZuzBodfVSMuzMLtIDxmona+bYjiosZDiwUfV1AroWoT11UzOIsaPf5NBeRTWe7
0ffqKCpnCOzxzejhomox0fEEsTLNKUjvU2gArPXqWlPhkToKRmqOglt4Ozb7Z438JPaky/VYd6Xh
zuFLg1jTjO8Q4pKsEji/yA4XYHTWPGpWPuquWT13CgFX23ha1MWWB9HA8jZEXVbEPUZ0NZ9iMiHj
YHX7khzy+Pn2MRb4t8nsX4XoY1yTmVBAIC2cKXmfDN4iYu4SmWB/vzKhpOFURTUgHbwuaeznraOI
ospt5Lt8JQ4bSKbJkTG3hhtlU2kjbP6sZekJJMl37aCdclMRjGeJlsShgroUWm4MDb5aVNpJclCb
xUnkTODN23lXelkWjww0w7w6+3LkzHjHNVd18hO1+332CGWIgDyrfusNryOkWXRf3pE76VUUxmx6
OjpPZAj4QOZG5zZPAjStkBQGOKWzW8z1fdpFp0kPd6VsfrvtipuufmWK28QWzblpmyKETsuzLh2I
IXhSbS8FE7E6+IRNZGJ+9UNJipIeDau6GxmTrY9eWj/HqepU9PH2Ojadw7zY4Y5UpuU9lRNTd6X6
kGeH8NilAgub7n5lgduUbg3LWYpxKYGDd9dmzQuSTk6/0ueiaXx50p3bC9oubFzZ43YG+VWpXEZ8
uRHZVfmM9mLNnuGH9uixCenaQZEtLOxVkBl5ewz+djNe2eWOWTbJ7ZKXSMaD7s/R/Pm5vg8fyD71
rci2vM5V/eRjf04frb36lL6Iwqltf7zsI3f6qDYM/Zhi1emYHRZDcaBS6t/+siIT3J1czIbSE5DJ
uVr5SRmR57WEEajAV/hHPSk0OpUSogs6gCRAd1aoD9E7FlIrT5Jha6i9mV6+l4/Cdk52nm7sHv/U
hww5ATksRpiWYIVMpLIrnHI3OqsDiQHPEvISbFeEL97CNwcknZFomYmqCnsNsR62yZPRx5lhNGxy
NU/aDy7GQYVx1XZgemWXw5WlikhFWNnPfBk8y/ZZaSxGcd3WbWJLQYHe3NgTVSK2e76urHIoE2pK
BWJRCkZFd/LM902QnXs7x7b2jvouObOR+xmccMmX+qsoktx+uF/Z5vBHnqKsCBc8NIYDI2co3eRR
fu3BzRDa5g6KrYISpwBQVQ5+Jp1Y7ZyCb2MYlV3X187cp/tmGgSHUXRSOLShdNLbSgphJmndxZLP
U4t029K7RtS6qPy83D77olVx8NIkSxdB4wNZ8/ZLX+80aBJo1ee/s8Hhi9n0Y1tWiMFbhTgdiI9M
ffW7rBN8ue3ulYtD8JkBY5U6ayxw1Eff+IhA77A+aQdMVznyUej4gu/GdxGEg9ViKmLApdC2gZkb
n5JeCQqjOowrEG6KJluDjrWtV6CnH9LXPqlPYdQqti5V+FdjPZKJCtqStp/5V+vn3gPQ7FoNPBTR
J1879b7wuhfzodxVJ/MrS8X8Zz1PlkO9ssYBDqi9V/CxE9Wl08OsF/aUndY8cm+7DjtUN9CbTya0
kynLXVkhGlt+yJNn5MGgOpFeCWIL0W6yv189DkBsXdRJN+mYy0ffIzVc+JKtK23wd6vhIKRPx7Az
WUOXrB7KftolTeP2SWbLTS+IMgVXOj/uYsVZNIEsCYMh2UFKHxNjf3slot/nYEOWwqhLzAXunxcH
OoTetMhfbpsQbT2HGlZG+ylsEPiYzZ1Gn9fqGEENeRI0OQkWwk+zpHkmSfmQYU62/5DWd5JIa0j0
+1wmUe6L2ELREC281l07n1LLvf2VBJ6rc2d+ketWgsCp4XbRfYaAdFYDNbUET0CREe6og3hOHdIB
fpuZd3Nx7tTvaii4XUVRts4+5NURzJZobrsMC5EP0Q/5x8+pENQgd5KTOObX/FjtWdSmeEwptvWF
gC64d/knpmlhQjaqUddgicTBk3a9G+1KP3YLR3rR36El+h1yikfRHKEobtM5TNAyVV1XiLi6IYWO
ueImB8Rs64fovB50vzshMvZYGWIVTfuJ9pSLM1IZOYlqRbKiQVwh4doHf5GrWE+33ZMd0hv4rXM4
kahlCIZk1hOTjzYmcCTzeWzfWc1ztz707QPBvXHboCgI4Ln1iNSFU1jiVbockicWBGTOhPkRFfHv
H7UsXm5Anl9PXaak6nWWVh+dqngC+zhIjm4vRwAfPKFeQU11TSX0l0qrH/dPlojwSeR+PKEe1KlI
MdXIIekB0Old9tZjHJ7S1u7etDejZwriAmGBReAXPJdVEq+qlieA3bSs7gujdjup8ZVG3c/oaA+i
hPqzWbt1gdrvNJ2lafCKDiIT+pdIpa9To7hVODythuVamu5LSv+fOet/DW4MHo1aI8umCH4b9b6p
THY6v7aiby84gQb7+xXirdEwUUtCxwUGx+x4+D7Id/kouKdFNjh0yQx5SWS5NtyKfKir0FVmO9MV
QVgjgE5ee6GyQrkF8RCyw0tnW/Rdrz6W+qdIA0+nlvzdfWdwgCJLRZJoBUhQZEyHja/Gcm+O326f
OdE34wKPKIUaFzHxzdTet/TapiAM00UOJohuCGsmvNp8bVnaWTcQ2Krr2QDZY3ffao+WJNh+kRUu
+qglWZGqmoXP/QeVuEN6TOTZ7tZVED8LYIpwUQjysxrJCJKmdffOyh77Vgjr7BduXCSEC0H0Nanr
NWfJxtxhtCrjrvPb4+BLwRzUgagfT7Qe9ver3ZHAIBRVrPlqTdfHPlxPNBM4mShPRLjT3xRKGRso
GSBPNLuSPfqTp3os2lE+SRl6RCJHtaUH8jQL0pmCw0o4RGgSJVOSHt5d0xa65p090mM0f1tLL8pF
o/3/8iK1TPCxgxzd5CthUjQyMVkkobXnEeFUF0jeejf5CzrfxUIB2+f2Yoxzwggu2MkTEjSdfJbI
eVFVr2qEbZTbR+pihXNELTWVvhuRyZQfF2fxSnfx2Pwy2BkQnyoOSPlk+/+QaNvetotZziOHpDQl
0q4IBHarn397G5l2k8peU4eFxSCFcHTZzp0WMgmCkEr0XTlPlcFWsxgGyplJZvrzqOyJ0vkmlFz+
BHYvK+QcU21IU6ugBXej8DnE7EIzx54ieo6J1sI+89XB7jOVWAZrrE+Mj6rZ2ut6ryaChhiRDe6K
AosGHfsVV1QWYhowk51x7R7boRQRzIs8kbunhpguOtWRtKiz0q416L986spPsvZHTWXmPxvDczGV
dQPtvZ4ifaeB/3Ypnuq8EoS5gk/G8y8lklagBAy8HeWHBYQ4fXOsdQHwiWxw8BBizKJIW0zod82X
PjquSWNbueAVu02hcvWtOHSo20wJZYqzwrooUHWDQlx1IqiK/lk2+rIpHB4QZJFy2sLJRvOlGF6l
dV9Pgvoe+4nfr9yLCfZBr86KhJmlpWFjlFMl72O18ipNRK8s2hPuzFcSTXJdQs/2vHxo+vuWHOPp
9TasiFbBnXg0IqXDOmBHVPKw0F2fvL/9+4JTaHGnPQppPhYd2vmgFHpfaKWrY+bEsj6TSpSFEa2E
O+9o4WqMiTWl9eW9kfhdK9jv25sBFsxf9zsfJuhfmggWCS6z+LhIbieiyRCZ4OLRUKqJNKAY6Mo6
eP19uT4vInF5kQnumCfoPktxtkGGEXpVFhThwRh3t7d80wS0UhViQRH4N/p+0NQq0dRFiKoVtw39
THFHzb9tYnOvLyb41AKUSDGYpeN4J6WrDq+YfRNc6ptue2WA24lFIuEaxshdxPlTZgZddtcVJyLk
FxB8Kj69kEpKnTcRDnhanNvy/WLaeiksLrMt/Q2ortbCgW6vVckyoOyKMZPoyfCZMCf5ZgSg53yW
hDJv22XHK2ts665gMSUT7ir6Rsw1mY7hI6h1voaRa9qsopwLGwDYsb61OvaJr+zpdK1Ho0DHXNwl
H/p5cPtl/k4cUszvNF0KWpXaXTMIWou2I/erVTL/ubK6pKDTWFQ2kbRgRgocSH59bD+MBxlElvIX
UZVe5O4cSK9ozsPgHN4JZtwHRENFpBSRtopMcDhtJOYoZxri9kg+KBQqbLFz+8gKHYPD54n2jZmb
QJ7RZ5X/KjDJCYlBtNm2Dn1IR0/7dtuiYEl8DqFpdZCZzliSFN5L+nkVdeUJMIJwGNEY1QK6ZBC6
aBVyOk4ODVK1bZwU3L23FyJwcT59kCwow5is2z/dG5ibtDwtYD0Sohy/aD0cTsRVnpKFoGiloNU+
PlTgFa2Up1GUsxWZYdt2dXQMpBYng/XcG+rJWk9RvtpZ+7ha/1k1juUoL0eUzyDMlTkxEk6UrsD4
ZqHvL+lERQLRxnAoQBdUfsYI425Kt4/IIen8NALBnHW3NEG7DHaevb/tCdsNJVeL4pAgTuUmakx0
gk6O9hGMdh9zdAt19tDYpmt4LdLSp/5u/WH68WPuyIJniMJA4AbWEg4kBr2qV4s1//2PYjnL7PWY
fNcYxfKInEzqmQWIdRM/65xO9NDaTsZfLZ5DkFEyKpKxJJdxX7/TXPQqBfKDVtjhDmLtKHyBOanb
WXvJv/3RBZc05QK/IZbo3IwArqH1pf6uax7VWPAm3h4vvCyNclhSG9ls1ayJlNE851AasSUnP4Yn
3TZtyCijP6GqvdvLEt1hlAsF18HEIHgP7w0zG5Ks+9Kfj8Zd/UP1Czc9iNBFaI6DF6lfx8iUAJdM
d0T1UtQOLc/AYI+6i3yR3IjgZFIOZFpLR8jD6tZTN93VUh/ZZR56co3qKZRVlmEP8iinjuNGANUi
X+GiEW3VSadYLPadZpe2T0qSO6v1/fbOCS42ysHOOi+FGscERfN8Z5afJWH0u519vXJHDmZq0ChN
nckoAb+iYR6qmE73wgrNtbc6xl25+zn8UOq2iLJbtG8cwhhppc19jsA+hbyPtvvfmIXIGQVARjkk
gc6sVKI/DXSn/YF2H6becGj/RIfXWX2tYyoIfdh+3IBNfsiCxFO0JBVSK6MBImMUeiW7z45JLQqx
tp0PMncqxH2gs8ntWqYz9xvQ4BUtn1Ky2lH7Lopeb/ve9louNrgNKstQybMZp3iV6ofOXI6jVcpO
FVf3VVeJqlnbPc3WxRq3T3rap4UaolvUBGs7BKtrgEYp21rtvNZ2fEztxNcEC2Qf6ffN+sck34qb
9k2vKw3CBmt+iKegjDwrfO2L70P98faX3D7FF0Mc5GtzmhYkZSR5SuJV5byrpdy7bULgEHyzrbzW
EEVKcGH2+vsu/LEYJ70XxAQiExyqT4ToSVPjwNaFccpm6qtSBiJaK/i7lXB4bkVQssojRB5Z+k3X
8LnOmSa6g7ffyZcNYUu9CkzbRu7NpYMNVnJi9IwEXJ4g+2N0YpGvCukftkHoYo+D8SmDkGeqwNPe
LsTD6paudoyf1QdI4waQiwn6IGGm3UFwSW1exaosK6ZpElP5TQKMTnNZpzHezJ0XBp2NDgKPOsYj
XstoHhK1gWwt89oYt0z09FlhlCDer9P2UVXnYytnTjGTw7pInmFUAcS8BH6/dYavTXJAKAOSFCNj
TcKYg6B2fF8Q1DKyr7pIjnAToK4tcXDYaeMSV2jyfvuS6nccZIiOUG9I7BhcvXWABh4R0ZNw9zhQ
TMu2WPMCfazSzgzWfYMEi/wg3zdohqqDWkQvvQVTVyvkyxtmvxi0p8g9zOYuqU6LUFtIsFl8ccNq
aW+UEhoZfzLURx4aho5sduRO33du98ZiXb4MH7JecAy2oOt6ZQwPrs57VpeasgzwEq1+NCQnje/l
SNA+uflkubbBwaOuSNkw92iUwQDAD8XNMXfwNhDr9IVdYGkQFjxPRxGP7uZz4tosB5e0LbtBTwH8
qHcadvzK6qEoG9kSddh8RepJr6LIbfNxeG2Tg88BMr9x3QI+red+L7/E/vBSgSWFOosP1fNX9avm
yUc19pedqB1BdAotDmK6NZWjscTrCd0Pb7pbsd1DJedInfI949NJ7ueX6UgEKLMVCl0vmEOZ1JhV
qzSRI7b6oKs+Z/QF89vznwT711Y4hCGFGimUvbn1bvB0FSXTQjSAIDriHKCEIGkdaYJKVpu9qtkp
bJ9vX9639weL4V/QEZEThTH8qUF7Wk9MhqI9zi1K85CcdMuD5OZOKgKu7eMN0TLd1CGIzPePaYYq
13OLYgpeSUodtLjjEkE9U2SC8zslNUNJMzMWwn3s5KNMgmz8fvvbvcWbfDyK//4/y+C8TEkgalnO
b40waLh1mb5L7eledDDutACXTJA70qlB7iX2pAdR4lm0QM75tMRU0O+FaB9XtS7hOTieoAQveB5t
u99lhZz70bKbVKqgUD9VDzn400395fY3FBjgE8HaHFXZEGObpvqYIciZH2///vYN9s8C+EQwyDDi
jiy4kMd+J2nBpE8gvoL4wqo7oab+QR/IlT/wyeChwwjwUkRYjCIdMZnoQrbjIU1V9/aatqO2y5q4
i4tKmlqXFgZ4dOshWx8jNcWMCTqvk7vadEehuOW/BDUXe2wPry5jHfoVbVohkDLAygmGe7t4lBzi
QsTCL+5F4xkCt+ZTw8OqZpKxluBQWv2qvx/6XfUnI9nX28RDQw81ui6CiaX/XGHel1B3io8jCJtu
75Pww3H4UA99mJYhHmD5af3Iym1ZoL+TzmBzcONHUd7kX5D8sk0cIMxj26slIzJ9U26xlQ+ln3yq
3ySfIyf6WAfWQ/XlL1fI4QN7XqYyJM9c8zy64z73oRn3IGNQlD3MQIomMMfe3TcAl0/3VvE4FitT
n8Jlta99aH0cmn2KpjW0OQuQT7R5fNq3MBWSmOjqciNKvanAsubKrefSt8LGSRLVNyckVxYj6Kwa
h131NMkSERhshzH/bOlvaeAwCqWwmDFBHb50S0CMU5d+bmQBBguOHE/ZqkVFoyQUnWXpGgaN3H1T
K7BxrIPAjCrAej7xm/TxJOes/3A5MPqo5SVCKv2JaW3lSE3Y0vveW9zWWY7zWXrTjKEP0854bUVu
JFov+/sVnpVdVhs9m74l45cJpcdkiJ1iagTvC9HecShjlFq55jnK0BkYcE39uVvUHcYuoJhGBMdC
tB4OZqB8FWsRqH3d1tiFvXVCAtXOibS7ffhE6+HgRaEGfltCoEj1PfjtSsiTN+2rLOqzEZnhEEVr
pZrGAxBFidOHrAEzYJF+oRlyPvUsuEcF343P/Rq6/v91ixTzMA1RkDWvptoLPpvICJdKzGg9kXbE
Z8siy4YEuk2Sz7VR+X+1Oab6q0vTRdWzsERrdDMlXjnQQ7JGT6UOgTBZxAkuWhAXfSAFW0VmA7+e
VZfQ++JrLv9d6M5T6ijpYKQj60ScC9kblSnIzNntaRnc/mabHY9XcYDJVnqFA12cK+FCULBVytqe
fiyVt1CH8Sql7wJKOwjVC1pTRJ+Og4RxscK5GZBVHMOgmB6n6Nik7wSLYjt944o0OTBYGwnRzU+O
vnbfPEJQcEdO+WeMUSOVIRzFE0C6yYFCKoW0N0e87htyl+bPjfl6ezmi3+fQoI2MWCtHFIOUcXgl
eW0b5iTILbP/4o0PxifRysIkyWRiCWr0vQPOdLjep9eCSI5mlY5WPN1ekQDf+JRaNK9DVqP9GQxi
x2TQbSs6y9K7JPt424zA1SwOEKpCCte8QZWwyVq70OZjshCbCPlXRGY4MMDg5QrFEpgZdOnYgStv
Wpt9rYyiYEz01ZifXB1VGTdCWLNpIOTqPKZSFrvqQ+LFkO9rETRULqgJhl324fZHFHifxQFEIylp
L1tY3VR9x7m180IU4LHTeMv5OESgWgTn6xPDXVdlL093o5n4aUYe1T55qnphBCbaLg4cap3I9aTh
OOmBjpQnhFmO5j6/11/Xnf4Ala0Hy2HTwj30hoy9/iE/x5/i74nwjSf6rjxqFPGcNSyUWLOntTyu
87u/2zcONcIl1EnZI2lGlLOsP2mz4J0veBvofNIMHSGDojQsdYzZp/mUeeF+fsptC2WhSPi1bvuI
zuu19msx1KOOC7fOKhs8HDE6JobasJv1FCuiJol/SU//78mhyxxwxAsjp9HQnbEcis+gL9jVX8Cr
1B8USOlU90rpRH4uON23DzcE43493KY6dJhGZhR6/bMU1yDQe+kJFEDSzL/tF6IvyaGImsqJOrCs
sB429lJH9mLdV9IOwnZ2Whf2bWPbZ43KRDYVw6Q8oXExSNaQsCimUAtH7v24o04jGqQRGeFW1BIr
G/seqYw6eYr0uwqvVBEb27/USS4L4VAwa6um6Bo8l3Q8ujMv8lQoMldBves+qvdsPH3ZQUVkEn2/
fzlkF7scNipRKdd1g5aJ4TB4LHtiuqFvBCx7Iu6N3naNizEOGVcj6TGbrUF1r6PoPBnRykAchQ6g
SiJn0KILEGQbAS/mOAQkxjzW6YjkQr+ixixZd2E6/MHQkCpfTHAgOBd6EWcTZrR76WCO+xXdMyKZ
JYH38axFoLyg0TgivzVnJ702nH52NX0RoIPICPeA6qZJzoYGLX5GLoPE3fIxpXauo140ViDYEp7L
uF9GsHjUcPOmvUtB5ipXIlU00Uo4nIsRkrVxjzyqJZX7cegDRQV7Yt57t4FnG07/2XieeKgfydiE
DVLqGbRq8vGgWo3TWh+VUhDJ/sv76WKIrfcqKNNQHEBLGORPlkMYwAl2a2AcmCCHSHDtXy6liyUO
CgzUwFDCtH5aag4pmE1QMP1k2mx4NPYgRrr/u2/IwUEEfbdUY4SNS3qwuud+iG3J8GX6JwOqV4eU
5/BR86Vb0EmFj9csd51Ugm66fujN/z5JZkI8XEVPCcagdIsfQV9rKg0jCD9cjIc/W5n6Sao7gdf9
DqDMBNEwU6SomsYrrllmO4cmBL3xmK7sUd+VSmWHi5/MsZ2KansbV9IvxnjgIVUxz3i7gzHwDPUb
tAStiGXRs+poj+Y9uM6hWbwc4//8ev/VKAdEYQpWDdC0ob973cXDD0wSj6LH4cad96sNPvpSh7Em
TFFInapvqmZ+SyLjKI1dYGV9hHzl+ljoIPmPCrsxjYclk7027D7c9v3fgfDX/wMPU20J/t8BU0Jp
kh3DqTu1tSzIjQrXycUtg0o1iczmzy6nIVh3HXgEDqPHWOoNzVb/cus4pMqHruxmBXTTxfiiZq5O
XmgmaLbb6Mv99bNxGLUkjV7SAmxIE9QU53edUz6Hbr2T7ta7HuzCbVA9FH53TFP3T7bLoogzTYK5
Pg6qkiWbE7qgYayU+p1Rh3uUgYT9cKwL4Nd3KhbHZjaISdAjwFflkgT8gMRc0SbbVR9j3XiRovZO
Ahc5WOc8dZKDfunfd1H6LpdE9FosTrllmvuuA7rFIl1nil7+T3b3CcwZKThXb3/GjfLZr0vkvmPY
JZSGJSrFnVfcKZAPLc7mt/C0+IwZOvLBISDuM9wEzavPyoWBFgaVCR10TFw1lZN+DFeMrj6p610h
p//5NfLr6rhocFzkQVp0RFG4aJwRkzB0hPZgBtJFgaF/+Y4EN4Gp4bLhFRsmk1o6Grh/8qpivvRU
+pFnPJXHzh1OigfdhnsoiN/evE3IIhebHJz0aDMZjC4BExkoLfr71RAdboa7vzvhxQAHIHLaDnFU
KSryT0wsOXfno+WNDkYKfcklT3+3Gs7ju0Xq0CWGh09IB2+QpbNkWf5tE9uOd1kP5+xR1FhJzEI3
qez3ZUjtSZucZIbqU6T6JBPNf28MGML9KIADfCqUmHxWgXSZKkUmMj6MWrjwctd8QP4O7B8/D9cf
9A/+ao+7w2qQ65JQRzQCpkdXj6ozWkycQqWCnXrr0v7NL67WxTke6KerLIrRH6OCorn9hgr/2Tg1
kC017nTQcDKJOvAJZ350z+62OnLyxu4ngfdvbibVoHZIkWrAFfBrHJ6heRedSPi4TVt42XpfrZFD
pNDD64IM7287zuZJu9jiK/CNnoRanuN0j/MHsADZpSI6ywzzfv+k/6yGr7uDn1NrItYfuSpoNJ3e
G9rg5JFvdQ9Nf5xDInhebjRxMVchli5Tw9AMnm9UoZo6WhRvi8nBMDnUtHzlmD6TPWP4HtzxoDiG
0wb0AQ1QaM0UDbBtr/ZinbsBkjydsqU0EGyV9yn9ViSHKP9S6E+K9XHK/3u2CEs1QaOC2UcQ3Moc
iq16vPQDG/MqmvelApXZyBmGH3/gIFc2OPBSw6WXtBg2wjVYqkcDafPbBjaenb+ugsOuvlFpt1CZ
bdjoJsfkUO8oJuaze1Hv6ubeXC2F25vFqCjVFnhiOL8MpHYQbrsy2SnpQ1iM9jgUAlfcPFtX9rhz
bCSxVYYxbjG9uatSz6D/OSP0y4d7+7BX7/V2ssomlbE11fwqxe/M5jDXpWB3mAv9dnova+ClLKNW
kwCKIMxOMtVuUvCpm5ltgRfnthOIzKi/Ql6upnM21gi2pewpHD5EamajM+e2Deapt5bC3SFDWcYa
Nhrd9ekrstIzOZoDZhX/KH6/+mLcFUKapbT6CUsZil2rJxi/GN3bC9l+bV2Z4M59CpJ0SDEwSmW0
YGNe0DGhn6oEUqAfLVcVxEqb8fqVMQ4AknWB2mKLUCmWoDqR32lksOX6cczPBLqV5AEaaAJn2Lz/
rixygBBGhlUQcCu6cq/5YTN4Kpk9ber9JBzcaRKWSNjG33IMHhciDbyaQ8qmIrrPTLgL6roBQS6q
d9ozZLX/CBbwm1A1hogW355VDjX4eQgeJto07Jp03RfIswo8ZNvXLzY4J1RolkFMCphqfpo8REpe
fi9BdlpDtp2C0KB1WN1HdPdtG6VoAieICYnOJVRSYq3VVGKCUAHhUDn+oAQ3Lkkcg4qQfPtRgiLM
/0xxeNG3VDeNWsWw4ku+l+zYWT8kL8XoJU4Djqs6KL4ksS2SAxWtjwOQJQf1WJsxDeExaHoZMOiW
ykmodMr25nd3vKyN27tBW6yxi2BmWm3Z+jEmomGc7ej96utx+KFLVK/1Dvhh7Qav32ugetSggMKE
SFpH2ot2a4NQm11UlxVxENLIadF00qq67cfJw0zO43rEfI4b+0nQucgp7hUH0r6oO73R1gSiqbh/
wcuLfQ5QrNnMUQcFJPc+wMQhDuvo723ZZ2Myze722RNtH4cmLe1GTc5Rd4jqo1Y+TJ2gm0q4e1xY
UZElSWoL8Gjcs9lJ48MIwMpt7TDs6yC8Ew04bV/N/3w8nv8pksY+NxrkaxLrWa18kpzaLLj9yUQb
xHNLNxmpQ5LAxuT0ic1kIY2n2THt/g4DRb7QH7cvmMuSOPTIiqynmFlk2UrFb08jFICa72Ftl8+x
mwWG9zPnrH7og9Bbnp5Te3bmt6mP0OuEqbjt2+fyn+FQJUqqcQj7BEMGyDPqTu4qimM5gw89Iq8P
8Iz/s/vnYpDDFwgCaTQBALjl/yPtypbjxpHtFzGCC7i9ci3Wos2SZfuFYclu7vvOr78H6p4uGuYU
bnheJmKiu5UFIpFIZJ48Z/nZmEHSvnJ2c7e4eD3u7DSQ0CkqOI0USE8HoT+BHzcKmoD2kXhHYT81
ua6EiSujLs2GCelsXNw99jDzJy8+iH9A1vNL+GJJpbW40FRjxIHrIvRdxd4i+ngva62tVJN7+9vx
DhsTPGJMCmvGAuhvNmVWZlbnNctc9OQ4Znao6X9dEhNDtGHKFRF8/zgB1Ok6fz6oFxOT0MgKOL0B
zpLYiSCUJOOpA9+VE0E9KFu/LGpn1dw7jXM3s3NB2hrWS0OtDFXsx3oRCLluryhM9qLICfA705f4
eCZqX0RT0ZAXmY+XJ8o/3Tfpvg4ANX9sP6WOEZgv8V1kU8rd6bWH1I/p8KYgd6+Wq2H2wQdunK6K
SQF/rx569ZLLwR943+bvMwncTMxsQV0UCU52FrqTkn+q8j/p3GxMMKF3DlVNXge8wecudVMtfixr
Ykc1r/q/X8jb2GGi6hyFqtgjCDn0uXqgVV7BAiGm22BmvD6lnmCXfy2eBBEPSiO3IGbUzu2Pydss
JsxC7a0w4wVpXBZ1lxKsVcLAm73fPVqbRdJ/vikATF2XNiWot5zWhBalqB9HtbbXsuPUGXgrYcIs
2NR7pSD4lsvqlt2dbDzf/lK8ZTDp2RqVXdjRFzORvsatK1eXyOC43e5NsflSTFxNmzmXkhZxlc5S
ZUeQIWGeUzzw3G6/abixw4QGsTVauV0RhiCQdifbsf0xDXMvuO/KsXRnV7UTZ+JqWPC8nSVSEfV4
jSqE9I9wrsHoeGg/cgnAxU/loXfpYsGO9BVUP/8vuBVv4ay2IcjVV5JTRIJ4VLwvuiVYGiaPg8jS
fgAT7dMjBhY9zq7u5nHXr/3xWTb+347kH5BXm6zBrA++rrX+HFa+ri4nEZjH2366f2tu7DFBBRMZ
01gt6HLTVI2+OqOjGOg+lVLkvaV5S2OiRzgVhiFE+J4Jbk0QnIuDaUVgCZ8Ep0lb9/bCdi/PzbqY
OKJkRdcVLd5nPcjtMu2ZdF+h8DImrX3bDuegs7qFXTzW/TIh+FfZq1kBx548kYnXsOQZYaKJ3M6R
Xi4G4m4OqujeStTzwiWT3S9AbD4ZE1AGA2PBBXCEIAbpHcWjPdEchEnxK322KHb1KXKq19tfjxOG
WUSOqHUaFIywS5o22+1c+fR6u22C/urfSg/XVbE4nB5qiLURYxJ5bC6l/i0tUCZK35bhSxRiDGn+
ctsaJyizwoX9oihKoyAJjYM2GPzCX/0mIAedk9VwvJsFAkZ6m5YTQVYzjS+4BsDm/6mGHmJZ+beX
wwsPbKc86ZLw7075ZK9edKDUCySgWJGcz/BHU7FbO8XEh7zrlkLNaZEIoUiG7kMYRGfEWbSveQn8
/ut84xVMeEgNg4hpjhEXennSN/L731QftR05PBEyngcyucaaqEUzpHjSheVDljuQtXJ7825K7g0z
WMOZU2nedw0iySI4H9AqZGJFLgylPCcLaEVkQCuV77om+UvZWHmzcE7W/uG9WmLihRDHXQwFH+Lk
cu1moXHAwMEf+TmanppqGorOysZ101pHwiRhSqI8LeFZm7pDWf1YTIVz6+5/tKsdZovaUa4LYUXB
QtIP6Y98eChRHJE5VwX98r/799UIszN4n+q91OPN3eeyhxZEEPfCd2gnn5O5D5pB4wyN7RfVzKs9
Zn+MJekjmfI8/k1IRom7qSi0Zq1uDm1m8sSJFTRVYNcHdhbTlFVdlqWP37NJXYAA6ZKsRSoxeos7
+bkDyhQ3t8J7Sq4aculk99xva44JF1GZhuugYwoXXZRwOMzNC2c9e7fu1gATI+rI0DIAF2g8ooCa
zkpc4yua3/70ZbU1EBF1bz3vpt+7P7Y2GUecCFglqxFxyYwMK89BiNt3B2jvWG0z+HE5eIQYSDUy
TkFjz/9lERA1Q8V8FWGVhLK1UuRFRNCYtc4iIlR2hCAmkNpNOZ23HZi0oWwtMY9lMyRjNITYNeLr
Xz4q5vfg8gGRD2X/pSk9T8pj302uS2MS3B78dWLVI60YtUs3PDcmb1SfZ4Dxw8roRaiNAR4BsQrX
NNVjwWVJ5H41xhUxC9SQQkaorST9uZDIw9qUqNvOh3ZoDvkkvlWTdFYT6akVq0sqQYusz45KMR/C
XD7cPha85TIeqlW6aeq0lVP22idh0c5i9e22BXn/4F23jAmURT73iUmjfo7L2XxL3BXMRY3fv3Yv
xUtid18WAJZaYrV+egFLyXBKIR1q3PG4UXgrZeKnnjR6JzX46INQW2Nc+9OQcWZsdnNugOvRWVTh
iMC9I6ZuYmaCzmkVTzPwGwrG7tv6uNT5FyHTfsxFDyRweMCk9LFqe1c1ofmeY9jNCK3ZhI5rLrpq
Pbi3P/3+kv/9OWxjJGxkBRJEJkqOneQmMlREjfLlton9CHc1wRTkhDUWI71Cq5hSVVO6GcXvAvnA
45Pb96GrGSbOJH1PlJqqVszN/TplzpgkVi5z++x7d/pm/1ilzSJcKxLPyO1kHzmrPfhGMGLcV33S
gfOn0MvphPYKVC7/x41igs5SDMpc5gijo+krEjicf97epd3kYbsw+n03jtlkECYbeyxsfKeTbcop
ucSvgm1e9KN8GN643PA8t2DCipAbc56FCrjQLuQ4B91l8LOX/E0MFN88Nh5IYU/VSXAMm9872y1+
b9fKxJsWzFRVM6HCNdl0TCN3UkeNrOQx8+WH9VHxKbxOOwmB0dqFzknXd/0UuRIwTaaiyx+/bfOd
wciX6aEIP031dyExLRI9mPH77c3cPdUbG0yQMeIlVceQJmbkyVwXS12+3jaw+5yiGd8/q2CLdUXR
VpqmAmNKGWFLR4KYiQg4KSrRIMfhkbNzlsPW5TK5p7LOcM2oybwmr4K67b/fXhDPBBM9InkhYk4Z
B6f+Pa0StK2ebxvgfjEmLSmqYglTGp/UT4afHapLZndO/ZmqmUQOr9/NWw795xsny4wl75QYYd0E
I84cBw3hvJ84Xvxxo28MdHVcFyHc2xmk6Bg3UtBqkGvucuf2V9s3Q3RFI+A9Vlk2FNMspbCh6MOl
84xosFWwhSo8BOr+x7oaYSJRVqaQ6syBO2/inyp4C3kU6LxFMNEmX9do0gT8fSk8pmpQGS/j+Efb
cV0Ck7mgmmoUXY+sQjRSO2xeCGjBRimyb+8G/Su/vfekqxUmrCjJUglzA8gBUIH6ApVMklhGGGhe
qAT6xOvv7iJu5Ks5lgSFaFHWmJR1muLYm0N4qSE50dg9kCIg5UqdDICRGWrurR8fCyfyJE7LiLNv
LCtKUvZT2OV4SIS5Zi2L6HeJamNCjJNf7+f6m3UysWfp0qlLcwzcdK7hC1ZnIzM0gsTOnhtUwtSg
4IKI9xNuyZAAOyCSYrJZTKlWoWSs1OUBHlmdwacyqCAUB27QxABEfcjBY4f/tUZ3CJpPwrG10fF5
WvzbDrVbbUTlAGNiBKOgChvZoSYYaWUBiF8a1M+UO8+0iRW+F05ta7yH6B6iY2uL+cxtpVaGSS9e
CtGeg/UAvl9AtONjx9nQ3XiyWRQT6bVYGLNxwqI0/O3oB/QMOedw/y6RMVtBFPxkqNf9Gt7jNiqi
UcU05Oi1wXRJ3EY4IP88UhqC/GfNFendX5FBgGfVZED0mQiWIET+jdaiWCPNp5zUkmU8hB5KSzkQ
pokjcRKM3bMHgALm+xRNJ+z9IkxTSgo6ixnKl6n5NndeNsicTGy3BrKxwcT9IZ8xFqzizl/1Q7Uc
hfptUAOD1/HYDZobK8y3q1spLlBTh4uP2iuK+Jg8Hu6LjvhaW92Ly2L3Qur9ybHC2AiOlITdMhkP
rCdVmpQetzMtZI1Bep/ZPbB1ilv6vGrLbtNU3tiivrPJBFBsAVPVDFsCcJihX3vhQ30fuVDdgLwZ
YAnZcwQcSdpYHQ8Dtn8MMGUpwz+gmcs2k0o5zudQQL2T9E9l+Ggux74LGvVOWtw0f4yH3FpCSPli
GlvjBK5d17laZntMjTp2cx6lYDcs77PlpVGwrfVDOxGOi+4ePKJqmojgKBrsHO20VjMYJlawwWVn
Nf4apz85nrIbFDcGqPdudq+eiDjEg055VKiOVGUnfu9SgV0uEyz1ud+Sh40lJmZ1SwkRxBqbNXrJ
HZVmT73wGa0EC07ipd+4xWl6rn63Z4qmBlFRU2ang8OhztJpQrinLLCyjRQSb73CTZ3kZ+SL96u9
fp7up4PCGxXbjVyqrOIyA/8DwtevX1Qt8yovdDAjacu9Vn5Xs4PIY1HZf6tvbDBnLi+qKRIU0Kj8
XagGGrmxKF3/ait2fUw83vDn7jyarKqYtJZUBcPWTA3HiJXmb2xr9JlkVnoOH2XcABSHtHxd/RQk
B/1fQoZsQYKkROQkr7fddPcYbMwzV7c6zlq/0vUuhmEtzXin5tPjbRP/5Zti4g79LR1qSIx/Djkx
w55m6dpF81Wv8Stbe36nXxTEyNze5653qv9aY0cWl6ZHLyPFOK082+L8tjTnVPgiLp7AY9nYT/U2
lpita3Nl1RcRQNbeGR3JkTziJm57auz6WbByR/tKs2nRGS8QH3kXnd6nHdH48kfJ9OZnMFtYRtmi
5QOOo15+zcNnPXyo+k+3t3D35GmaDNYBXZVw8f168vqxDWdQ5qJQXX/N5tGS1m9lw6sR727cxgiT
NJRSSao0oXPQSxSMpnFRR1DQJ21fQT4rfZ5WjXOZ8wzSf76J0G2Xzn1DV5UK36uscIvmEud+FB1E
ceCY2j1mm7UxlwExhLjKVKytAO/9fEwX3hmjm/xbTN4YYM5Yl8vqYkJ2jDYM0WArUXczgvAgeg0E
k3jUKPtVvqs1Fmk6YQKlqCPk4cKhDiSn8xWv9rIX+dkIOoeCNCK0RCuvvvCogTjf8ePVs9myaFwq
kAmivEjSY5E/GOTzbUfffxlvVsYcJp3MK7i68Nyn5PcUw5U6QmpnPkYo7sdXubb+loEEZeLP7hUw
pa8ir4q5n3uB2AOwAwL1OHYArI+KCsPzwL00rQXiWDCwtYfkPHm0U8Ov2O4fgqs15sKT1FFZ8gFP
cUOfXKUp3oi8PDSCYK2l+tgVvPnr/Sf5ZnVMKElKvdFbEWSNFJmieKDdBS6qPdHxotDSTqXPddb9
o3FdIRNXpNhozWpGmKZqxzqI5cwnEJeCVaTwwieFU9nY70Jt1scEFS3J+go1NzxKSkw0JJM1CrOX
5LjC00g55lGNfCIv7qKlcbohejCq8tSvedC2itVq84+YOzPA9Scm9tSGkMwYsMLwrGSpgKKBf/11
uQdVwRn0lZh2tW4fIfo5f4tEuiLhSSvLUKNibkUjjurMiOG+JQGuWtQsI/cGEKFjAsy5bWnflzam
mMNaovBREKT3jvQpuhsD9QBppQNIu+ZHqkiAKf7JKt5u29w9LhuTTA7azGvYLgIu26a6k8x3ZfoL
0DdtBRmVxmXRoF/qty8JWTjM7qOgpHzkVZtgF8ozKXQUIzDy01loaDgkb9y2by0Vg8lDc5Gac6Ic
0io/FYbMGSPbxQyjIKFgC2Ef2emvl6MhRkVs9uiK5TQlfRIfR1DxyqDySI7QkXdLDAUm9kgfNO+C
P95l3Lbcbs6BPo6mGJifQUvn1x9AqsIIywXvJ1D1q8r9Whzj5P32Zu5nplcbbI+2xZSObo4fZBCT
SxEUlW/eQd8SPCU51U827NsG6W/+bUc39piP2s59tkYGri8qH156mMwLqG4Qr0y2y5mABpKmqPAb
0IQwQVY0a1VGVKGTT1S7dTyovmGhH8K1tHcfbw0xsTVP57ppRnhJNdWQHsWR+Hn7i+1FE0UEWYek
Gzh2bDlVXUlJohzhVB8/YW7MkivRK8ZjOYqcsLW/kqsh9h40xWhYShT+VND6dqeex8bA+/vMlsS1
VA8LRbPKxkMmXFKNc/HwPhSzE2siLUsRIplVzOmYT4ltNtVhVkcbVBaPt/eEtxTmimvKcQZ0Cnui
SG9EOA68rs5u7Xq76cyNtZhyvQwCsmVKYABuCTcWkXdRoFjtSwpn43eDwNYaE2i6tlr7nMLb6y+z
lz8oBypqU7toTDjpqfZ5t9YHEzAbBDb22Ik3rUzLsdZBo4pRHI+0K0hZ0AtQSkuP9MZJYulUr2sA
8nE/7hI3N0KnkdIvnQTSi1XUT2Ete4IIkcS+8fQRotZzCxo9DXSs4K8Xssk3V1Ay3t7x3axm+5uZ
wAU+6qWoZzwvREwQoZ0x+dIJfSIqeyY9dtDkSZwY7QVOuNz3aR1TdEDW4jJnrDZhH5mQbMCrKT3E
KZAZk7W2d9rMQezt3TQKHrb/MSP/etOUKBEaOVS2HFF/FYsahfdTn/8JtG1rhEkchF7EBEyCPFsM
P0vFj4Wr3ba7CkmE3LSuEOCfWDeOkrUvV/p8zo5hb2CI8iAYnzl+QD/Fb757NcI2Do1uisQowaci
/uI2j7lnPIgPvSv48gHtUe49Rjf4ljnGAcymEUZwpqLuoNihD9SmJwZji4OpQtCVdzB3w9pmbYwb
DMrQKKsIY8Xa2UN/xPgBx5/3kke0Df6zRWzzAELuYtIAPuB06WHtn7VUt/Ia757sWZ7eb+8UxxtM
5joTSaI18oo8dZTuRPNJrAO944Gi950B/gYyXgNdAuYeyMiYmamQ0QEN7agfMFZm1W4VhBboYG1e
LJD2cie8Kv61xlwKbdiqY1HA9VRr9ci38pw/Z4fc0SMrPCsXvFUD0aov/79HMs82c7aMrmqM2sTG
0byNAu0m0EQCMunf3rR9D6SsbpohowjB5AgEXEpdpeAmGsLOjZrOH5fB+d9MMGnCJJSkltG1dro4
mHRo3/yR312XwPhECBW1bliwhBizYpVyyiqQjrWvtxex79xXI4wrENJnYtbgaSDUhl2VqjdAOWgA
adNtM/t5CBLP/+wHs+1CLLeNiakCJ4GOn/SaZMGq3mshREimv+YWk8P5alXJS2R+5RjmLJBtgkkZ
RmpJjAwrB7BzlV3Kfz3HeJVQ8H9xQhX5EB958if7l/x1uezAlVINYZbE8I3FzwOaeBWLnwE10H9O
7yjzthBAQ5uH3uL4vMJE3bWulnymjHjN6g7ZmyT89SffUpZkMCWqGjHZoFv1BngSKyTendsGKP9c
ikviE6s6U+GTyGu90OUN4u/mLRuTTPAtE6DowI6Lp6twbhMgh8CLNtoybx5/t/6BZti/S2PiRVkW
Qz9RuHyVHHLil+pB7lQ7BNSl9hv1nJqfzeySYaS4f0jES0PaPwkmG/tMMAH+ZZkXCeuMpIOkBMDM
3967Xd/Y/H0mmMyiKak6LdCvMZiVc+Hcxzw6nt2TtjHBhJJwXhtppYV5vciP4Wi66aQ5ealyQsn+
SohmoJwhAnfBJDJNtyRig+efU5q+3p2QYd7+UvRL/JYoyde/z5yisY6KDASSYMwv/jIF5OJ3SfSq
aqmdt99vW9otJ4L2/d+lMIlsWI/tOmFoCY8zGcKOtTeealc6Lg6lcPmj4u3WGnOU0mZSFpCbghsK
PTbaa+5etEADVyc5Aw8b3F4b7ysy50kcWlEqDbw3RhkKJ9ljVBxU4N3nNrKUqeMkg9Szbm0Zc3iM
QeqaGCxwjjgPlpE8Ktk9yZ8g61xVz6LM8b/92L7ZNeYoCS043xLK6dW5ixudoOvybTyRQHVbwNDI
qeqt8sIDsOyvEEtAX5sAEMdcn2aSaOVUoe8bhQ+L4lXQ/5yy9yZ6n8A8TLj6jvsPeflfe+ytSeR8
qtcYWVrvzA4iopPGyA2psnlrQWPUKXhMafvB42qQOdXR0M1jVWMLh/rzNDwPwnEUOC7JM8Ec7KYN
1RmaQ2gGSV+jNLPwLqmjT7fdfj84XZfBnOhcVTNBzRADoRunJScx+pP39WZfmDMs1gQTPwZ99qzH
dn4as9OgPd5eAnWl3w/TdQnMyVWrVizFD+g/nUH+KKx2AcqdnDD7X47R1Q57aJWyhfgqdtyMLfOT
dvxAvVwif3DMO3CGuvK5feG9Cvb9GrVP1VR1A0OhzNktZmUQlBpnl/LUrI5kdX7kmiAzrAIQZ7z+
yUC8sjHHXIm9LAtrOvU4RuSHID5lsmpF42SZPe9Jt5smbQwx8WHKBBPdB/idUNdWVX3XlVMUPVUq
B8F924zEqrfVpRqXCfjIHDkufHlMzpCXORgDxsaV5vm2G+62j6/fTmLRPKo5CRHqBijCALyf6aOn
tdpFNkeotauJZZYjNGGV+0bunkD9E1tROXpjWLtRWdihjIknY7qD9IKdKFCgMePqhKLfX5K6HHI1
qjn3z25k+ffrSyxH+1yj6BWZquQs87euT21DsA0eNdAuUOBDFgDVOzxqWcjWNBFTT/qZJgujM9xl
LiQVQ0dWLIxVOsJiAY58MZ35obZzO3q7vRm7YY1KEvxjmwk7qSpAqTwbZQzivoWVZ46cTIj395mY
I2VlIQgG1hauhSvG9XFWOk7k3E+2Nmtg4k1bl3natAv9frMjulR5sESvnPauh9c/oaTabhYTZ2JJ
F0Z9nYDTmmtbUZ9DwplG3Q+fm+UwoaULk9RArw8X5lE71l70TbDJc/gwAhi/YrA9901wwHHcYP/4
X92AiTLLKBRJPaEiUSz3Armv8BjrOwvKXNb/5G6stlNbExDxt/h6axae2mh9GkvtT5KB6+djW+va
YLZt00O7NisjTJ4lVgVxAU3jSfHtR4Z/vxhhcg6tz6a0FgUJks+dVUSxpXe5Vce8ed3dbHuzGibt
SGZj0BYKIloey0CGqlMGTpTIFTqL5vdox/h0iKD2lf/xKzJxoZoFkMpVOFPjZFpj8rUsF2tYeSzV
vI/IRIdBGrpBTBB9hFqxJ+NUqqLd8h5j1Hd/S3s2n5AJD6NekUYCfP8DYywdEl/1JTfzeHV4nhkm
MKRhmFVQoqDlqAj0aMkHkWbr855fu4B3hUjgh0adRpXZ2xO4EdFoc3hECzClhL5fgdQK5MNoy6PG
64eWbLURJU5cOWd3d7M2hhmPL0iiQFBDBLK4ktwQUyVdWh/GOOFcudwFMi4/Rk1bZhViRO+UQXSi
k/jaQ/0BflLQnaf8xrQi9UcZ3WZ5jMfHZNRSsYDZMv8WGX6qXUTxLhaebgfA/XLpxgzj8rLUDpMO
QM7fiHcvuxS2cgnvFQCXMZxx29iuS25sMZ4fxTjAc4eojgEGN8IbsxBES5QTux6AfmyiQErVxyZK
OO+M/RtsY5c5CnktN2HYw656L9qUjrd5geI64hVlDKTzpsOh9W4vleeczKUJ9UiB1A1OBahKFSB/
4spNK04uw7NBP/cGagToRS7pDWJiozwOwo90OA8jT3GTY+M30GgUg8iZfjop/DbJGPkDS0N1uP2t
/ssJU3FWAZxUVBZr3quwgAECyLsXeP1DfvOwTEWQjuRCityKlszWxREt0uzUDYKtB+JjIRoHUaqh
XqIdlnCx4tT8cftH7SaK4I/65zexiPRe6+VqxiSWs1R3uerXBecm5f196dfNQ3U7r8Uajw5Feui7
82rwstD9nbsugAmPWSwOJNIQP+b34bMINrHYEScgMgCtB3kkAaOAwB1M2LcJxzMJ0SVgpn5dVKfl
mZaAHMmRTTdSJcusPw+EV8DejyJXI8zRCoVGjLoaUAw6o9P5ENTzqUIV7wW/m4KSqxnmdC2hKbVp
DKdMwSNG8qOG51atn/r0821H49hhU9DV1OMlA8zUMdP2IdSlz7UyfkE52umV+e22qd25FeW6JjYX
FVc101Ra+6Kfbv4ig0A390KUCZ56C8y5LuZWXMmm0pxmkJUWb+aU7sxvmQ8QIbpKZAk6GdR9NgGr
yLM46lM8vkh5avQ7qT5C4mas7+o4sorm0+3F7rrJxhj97htjiWaiBIMc4WOt2ZEEi0ehSLw0a1fn
VAFBG9gfTCpdwaQHKRVBSGScs+VIjoAjekDQZpfeomhW7VTboTt+FQ883MP+6q5WmewglZd1WWTc
Lx+Dal4PbDRlGeMdgt0otVkcs2NEEvQ+wzC2E69/FZ1xP8Q8wsh9n7guhNkmEXTvMrgIkV3lsq+X
iT8suqUK0UvRZ3ZjCGc1HHgMB7uPmM2qmDA1GlPciBLeSlosW4oI5HwMKoVT1T7GIJG87Ya7IVE1
ofumoPuCkvqvbih3nTysKWa1MBvTit6cgMX8T66SjQkm0s/xUoPXtcMdjZpm8iAbnPxpP2xsDDAu
3gkAu4lSjMfXe3GHpu+lcJHcPy8PmiVB1UD2okD0qNpH+gKyH5Enp7AbITfmGV9PoFVkdHMJ4Rvi
xSPCxidhDkrCwWJ+wKB+j07XnWJ8XRkkedQmdK1IC70KBfgYJfRW0vmroB3Ttg2S0iyseMrPnRgf
0UQ95PlsLTXUhLrKbvLViyXyJOfj69SK50xN7ntBtlcyulUJxJWhefEsvkrreFiW6qmJm+cB5Jdx
H59bwXxGfDmP+mDLQwXU5GraERl8ZZ6/iXnvmX35RUuVT8loOl1nuJE2OmNqfg+l2VI1/ZtOQE3b
h3eVmatWv2TBkADf1xSO2VI5ovJtIqlXKdE5G/RPWSW7YyTdJ0BBdDE4mwzpdR2Lc7hMJ7MGybU5
2A3uiFhTrSofbUEsvq1CdRbm0JOy6ZQU3c+haV8ribxWfee3ZegJZXlKquggCcVFlxqvzRdflYbE
gvz4vbDWnmlEz8WKKnhivJjh6GOgnUf8uX+qr/vHRJJVTk09JTgG2fptSH+s6UUrKmuOEovwmvj7
YfFqigkgEFwGVNvEHU2012pGTvB+O2iQj7bXL84og+BFJ7qmSfAMXWYsKGCeAq3yAs3sLvucLCTQ
5MWpQu08mZloRSbilJJjWEtcLLTDL21TPvVheCqKCVShjS02klvIUmxlS+101WqtDaAg5vBjGVe7
q8BQpKmfMjN8ziXoayzReYn6z4NaOsW8nGRz+C7M00UWIdg9Jd/EPnMbbQGvs7dCUVtb6td6Df1M
bp0Eww2FlLlmGR8rRTzMhWBL8eyNUn2SDc0StMKV8x7ib9HrEqvferC2SQIA7lPjq7pmYZTVJSrY
HtXonBCCfACD8k2vuGHX+pqwvK2zaWViZy1wLAmpQtxHxEpTLH+R+8VSGt2uDdUPcf8OKrkrktwR
5fC+0cTeQovMNmXAkePKmZTQxqhlOCZfkjF9i2vZGqX4TqmKI4awPWVIIFOHYc96dWN9hHb4epdN
5I60g03ar2VXPQ9Je5gUMZhHqCpD0k7QgCWaXxSy2KFqnOcsP0WS6ExifhHJeIHY53kMB4tooRXG
htNLgh9W2V0lNm40/lixcVJouHFToH6W6YdIaCxw+9h6Wlpp8RUEcb5IptcyL+9JOAF80JzXUjto
uXmflZotLC99nL3r9UOjxm6kq1ai/ChM+aQviWcI4llP05c2gbaPvDxXRuTUTRWYTelLaOjOqXCA
fMfBXOrekobwMSOaE3b1g6FXj2YPzH57MGvxIIv589C13tBMFqgFLIjHD1bRt4UlT9KhNh9CQwAZ
t9bdSeK566GgBXmrCConoU6ZcFSnahu7Ifg/ilG9kLYMwiWGMrpy7Mo8yGbzS1OhqzO3p7ga/dQE
5Zn4bMaJU1WtE0XPs1Z7BqgoDAn384h5avNZaVu7R3ufhDMANBp0YycvHZZAyFBjklpMwI2pE8Ug
Vpe+qREcKyHW3NQ+hmYczWhQeTCtJJGPRdt71ZIGWju4maR90yVIV3fjcaiik0JSqzLNw9ji30X0
jebnaU59vS8cRetttRWQLWiOosJnpNkdOv1Yh2WCN35zKMLWQmMGk1PdzyhubanTrSarHsCv5qVT
+aCHddDiIEUTOWYrOU7FEsiGeJ8YkMPTDSD8iJXlcEA5PhtGeUEA90X8jTV7T3EhSCoJxHo5ExUp
M1FHLxpqD1xRn+p+Piz9ei4k1V/QmctEUDYKoS1l1YV0jSWMZ9xSD6a2/pAzOSBZ6OcEyiaL6mSQ
O+/6fsS/0/hgC3fMZXLicXgrzdqKiGrJ5VclKg9hJvptUx/bVbCEkByTZLGlcDlPRmW3eu7IAtxS
vowZ5pwq1dPV4bDG+Mnj/ASOx4fVNCA3CCyc/nnIFeR4+E+EqfUnlGbsypSAUks/hZjl7YR3aQkd
zBxGdgR1ylKsnWKKTng73I3m+gm61Xdzrgc4GhCUhEycvFh6rP+sTdCPFrknGtHbPKt2I0BySURx
DhM3bkbQyFrHZ0URERxKD3t13/WKLaYp4gzkfzvU9NTJqce3kgynBa3iFf2nXOks06j8wVBcIgE+
H1Ll17cJvx96BI+xVnkgoW4sBXxfVjeio7yElkFQBV86q0eNdyRfqxQjfAX2UO7HRxOVcjHVnWZQ
rCGTrMIQwSo0/swSAAbT+KUWm/uhb92xygCckS6RZthFmV3qYTxIbXdZjOYpmVUHdJrWsKReJ8t+
03wvCP5sXHxXh9IFhy4lBXjVjNFVQ/Uxm4CkaLU7svysFe2EbvWhSLVTOJivuMPO6OfmcN3yazUl
d1Ns2GDf9dRCc6Dy45Gi9JT1i5kaF/DWukmnfQHgxtLkwa7h1WNdnyfxeZ1WR1iHT6oaepyLkH0x
Mtcg89aPRA1TtWEqQgLohxg/yIl7++//3qZnDDCvfKmts77UIBor+9C1ukP1Ggnt6LYWXlO2wCWi
49lj4S5mjr7ymOe4JzBJ2zxBpg8S5ekdhSYXKMgsT7fX93tv+9f1sfBQKV6I2o74gNnnFeBQKi4H
Dnsf46Qn+UG8l/wRpaDymD52p9Cuv/BoOn/vhTL2mbeJWZdDN8mw3wIKtrjQMTn2pwTcTGgScUEX
v6VljDHmnVJPYzOGK4yp5F3TkE7/H2nftSQ3rmz7RYwgCNpXmnLtpW51j14YIweSoPfk19/FvnHU
LBRP4Uiz3cPuiUomkEgk0qwl6yS5eIkIAoSXCJvGNlJjWAv9rJ20oI5cxYtA6eba7rJ/sZ+C2U1J
pAOsF4/Id7k23vMqWvYBfHP+iKznDv9nFGMVNQ0uefqhlfZhGJpf161lUz0bGFO2aphUF2cDQHLb
WFofwTjJHR1xhVPmWsNxSCQPyk11bIzu6EgCEWh0rk7sND2Ku4Xqs+LRim77PnPn8fm6Lpu2YNsG
WkcwiYhc5LkMpoR8bFQ4poo/DvahjCW2sK3Dx+8LptBOpEkczYHjs34O8b5ojk3/x4hcy7avdBDW
KWJ6Y7MBOszNU4KMLd520d0ka1zf1ATTAzZB44iJbz5fKYLu66E0YVwZxUCwg/7qqv7i2JN3fUMu
G58XbT7kiK6PWl2e2ro1+2X5DFz1JvaGNnO79MDYqaqf7OqrY3+uihQhnE9K8MpHPyRfcPFCFL5A
yMU0es0qNiPCQVe5hhF3YAtiBtxr/OG282/rfw2kMHJP6gOXn714y60UF3xggxmYiI5wS009q248
o5EmQRXbIois58yrNOfUdDnmwWtPHYZbkg2Ne11zmeLCYQA8rRlNHW4dtU09rnxixs3QPTTDZ8pm
2TYv2lzTVjgYDRq0eNhoM4ptQ2Dt2CncocD9TgbL/px3WdhR4YS0tKej2WNH7epWn2s3bf+5vnKb
LnG1d8vfV1nkMm3qIepwzNHR7CVDfUhKxeO5Etiz8zceBTOAwMkCtpQmdgxWTpIkdgSv2Ga7cvpU
k0MzSIpCW04RfadA47JxqoFIfK4NKTSWNHC9PseLcGDWLs+a4PqCyUQIC2ZmhBYYbp99feq/9kV7
UOvqy3URlw1q2HUTExQm7g4V3fmCx7LGVqvbls4I2pAHewYDACa8lhYHnGScZ+2BP5NAO7BdIdmi
yxn9c8kXVcGiaxMlqVTfil+KmLkD/dzrb0r/rFigmlW+VORpMCXp3a3Du9LWErxW75QaIsYSh7cA
LZVd+mof77JkeVV1n3qLSTovZeIEb8XtGY3Fdav6oNdxe2ARIWHAh/u8uFdD2XJu+QqTYLQSiBG2
YYgFIUvNsgodGwjY6gOSYS44KolpeXmK8/zZGm7NCA8l1IaMAJGExCduhuImDgGhJliCEO6cHwa0
OBaG7sAthy8LFt6C4dl/4x7g+G/Hu//DLOTWNbCWJ5wMPM/SfrKgbHJcWAQXrmzTz45Lp4WsKLW5
hxZwXJaq+TKHfa5anOKdClBGXLXprogmt2K526GkR547sKddP42bB34lS7CXeMKdOsyQZc7A3gAa
ea/1f+O2ViKE6yvs2EwmGyI0Vh51E6no6Y+RtZeDjRZx/Acohfif8xVDbjxMKuBI+T29jflNSU69
DIVmsSfxYsTMLdwVBm8xVS5o0UYgI4oaFZ0udnWnJex55topHzFyeX1DtjZ/LUe4gMk4twVao2Zf
nb+qY+HOJVJT9DXKb8gg8RWbKmHQUkc1FwRVImvulJsmNyuEdPNs+bzWbqsGKNRNv7+u0UWNEJuD
4SQ0q4EEyzTEk9oWSMloYKMEMu0eBIa0+9FiHnB6o91DkVWyAOYCA1SQJpxTG4/IIVkCGGDSnjpQ
XZO9sl+mo2WArVsnZ63WspGr2MJUU9Tic6zeqNzxbHY7UwZLtmkKq4UT0ieJXaZ2vewP+tPdSLlR
u2904q5VcDdO8uP1Xdo0Bs1BZyMw5ylO0rk6Bfr1p4TCvgE+ClgZdIynqW+gE/W6mM1Vw89rKpCX
CYZDz8Xg8tdHrcf2cOXR0e+0RmJsm2sGXGd0vlsOoD2FXQFMlBN2mgEaDDN2s/pfVdmF2ZNR3SCz
8FeqfIgStqfUUyXiEUSpeKNOaHZ//pul+vh9Yakwep+zZkR0zFDZ0SKksGspZPn2dvyW8V47Xhnx
WE9NOE+Q0X+v/u2P8GzHBfWF7Adf9YuHKJDBMS3H78KNfuzPe8ZrJTC1kzydLQism+ceGdSYPOrx
P4w/XV+7TWumAAADJZhmUxGNaTJBX5wmBGY2vRj6XVaidvTjuojNIh96pX7LEDyN1o56l2Lw3k9U
ctf1/VGJkkdupa+xah6bLkItqsweqggwl9bsxL5ttF+c3vo0lTkggvQhDYClFmRxf2DE9IbY2bWq
s0eN5R+tUB6YWhyMqT4ohB+mskHlx0RNTjuYrXo31QYYl6b+rwz6QyHh7OTd0EwFADlAXv29nzK3
Vg7Xl2zb2j4ECCcmy5Wi0grsSmOrewAaA0kiC66LkG28eGiyfpyoMcOg1XseJa7Kv3aNKVmozWQI
YHURcCygEZYIkaVoI1GRqwQoD2owQIxsvMozE7f36gUBepnKHV5lPUObr5e10GV1V0enIqzMshGr
lwB8fLAMvx6Dua7cIbxBvcDKA4LqlbSxYjMHvRa7rPhKLEk0Q29VWMV0qo/6Pm5caxefuGfcLeTZ
w077ER9nb5kaWEgSJykD3qZHX621cMzApzAT1kB+a9Gfo0WCMU1uOMkDjJ1+j5v5n+sGtOmgTGQ2
bdMBRYuYeZyN0UDrJV7ABvuUGa9sQmUy/KwkzL8uZ9NQV3KE3QTnshNF1nLftqlrZ/Vu1G1Xs5z9
fxMj7F5Vdg0ZHRgNSpXoOahcDTNwUyl55G7bJh5ium6aON/ik2U0UCeMTRP51A5tvxq9Hctun0yA
STQ1N5qHvWmPvlJkn43ECq5ruFmkwIz/b9nauYFaIY9GkiGkWAbe0PGCns+dE4z6bpllAcl6sbsu
cHvnPuQJL4GIKFzRWiypkS1V628N1dw8lezbpqtcKSWYx8TGgoNaGmwmwNEuDPvYwkT+mx6CaSS4
IznLoQfLZ08Bhiclz2SS4ZjJFBGOb2LHPfJJuCWbsge3ZB3QZJJY33JtXMQUq7US7q06Au6HxrFW
hClHPGqCSW38Fk7Sjum+ouYpJPzH9bW7HLxYnhmmRWzV1MEXcfHizAxNb2u8OHMlQ3al/tQW9UOU
gKmvH90m1d+qutS8oqp9IzV26KeV6Py/WP3vDxDz8Sbp8eCKsa4LEroaVEBNbm/QMbFHaekg7fFf
bPpyiT+kCa8DTUlKsFoqyxkbgvCUg1uB/9R9a9/et16+/+MBwvPVFRFqUEbQGF/EgQ7as7V93T1y
Fb0b0oG4xTdc6GWpJkEiCS2eYtZ2hPOdWYxtdAiucdMbi6Ptk6/qLg9mdmSoCF63m03f4cBJYtQP
jBtiFoECTWvgfYXLNN+PHQhnjJ3S25LwZPMKWwkRfIcxTZUSxylWz9Bc1UL/BUV6c4ofJpX8jQ9Z
iRJ8CGZzNKCDQ59qeMnRPGFop3mU4YRuRQA2sIpRQEVB8IJl1CETAtOG40k/jh7F7KUxfrOaW9U5
oulBsnZbG7SSJcLTjmHDOqVJcKzY/cBOesm8JpT5RJkQ4TSh3qnxQYGQaTwgJnZL/j2jEqi4zUUD
Q5RhglHGQdf++a1YjX3akJbBCKonzcYIk7PDSwkF4Ttbyf0/t2qgo/+WJcT1CiJhvOsWWRYHU/uB
tJpX9b+uC9my6rUQIbJXslILDQ4hA/ryu3sSvmX5G6tlSe3lZ0SPgJo2SFbAaIv6rWDRZY9Z1WyK
lioj2U0nx12GAuzHBRI181BtLACFWLvtHQYsGPg8r+u4aRgr4csarGLtDDjFMU9jZC/413jEq4Lf
AmJIYuLbC/mhoWAZZYGy2GhASG129xitezY08GWAAQh9UFTy4tu8J9fLKZhGDSAVUHZgOcc2013S
ppFbV7g8lDZ3a9p/Ve14TzvjqxE2qofewhudsi/XF1Wmr2A4UxJNRlTjtDF0qXVz6TrNo2oVHhrv
JSu7FYjYQPBG9szSlmL5+fahFVJrxgreUO9fCvaclKYXWUAFfWaxX7Fx9zd6fUgT3LwahWZdtgh7
svwRWTW3Sr6YzuQOxr/X5Sy/c3kiPuQIJ4IU81yUQ4MtbI7WeDvKYJo392cBnNIJ/gtwtfNVy9WY
tHypDxjDTTJiyr5u3WzYWZHEDrZtEZlupAVxlVwQzRkpwB5n/AvkSUNQ/+CojHkVajjNI7rZZUWc
zaNM0UVuAnx04S0714rFeeoYqTP7YYj48GTGn+y/qQfbKxHC2SrL2m5bgnseBMB7q5t2vLJfru/9
ZqZjLUM4PIrS2twY7CXw45VXY2T62KH/rBtc3nm1CYTz4kHuBzcvrw/NRLxmmtPOUSYcJFiLN1an
qfFp9KBVd7b6/bqCkm0SH66JzZOwyGrU2pb8zfBjiD+lf1NnWa2hqZ2bwjSYZjiiyub3WeeX+r9V
nvhlO/3NJbxaM8H5DGFiaZGDNSuKx7y9Ua1jVUkeHZejRIjL15oILqcCa9UwtlitqDP8ngPAv1N/
zMV8HMq3Qin2U1TeTjUoW3LF3lms8jDi8s1QrJtJ0b+o3XjocuYrrHbjMnsitfHJ0JTP1zd0szC8
/kbBXVlqbipWjVPhHOyn+rj0aNq34aHz5yDzp5s/RjMUlmTxbqsru+/tiJMYSxKGnzXlS2/eoBFL
cq9cTikKQgRnQp0qsjiFi1yCkv4B6Oy+dmzBktn5k58esofmkN7aMo7RTcevayjeqablXNBWFhaJ
zDgukUSvq8MMcHQAKb8pZXcqMOLK5mDKv8eztuNp6s0Z2/EMj5nKRoAExLTrm7p5Ray+RFhkFD7I
YLdIL6WYJShJjwGTdM9b7fOoyqrV2x5vJUtY66i3yACGimWtpyBTPXs6hX7s2Z0LlgKMDvhRYCV7
WZvZZuiwkir68lFvnLKAVFSe94QDZz7V0ZNonVgZHZqG/OymvynF2ToIBcH0QawLXk0AgU0sAbuK
bxi/uuhTbEpeIJtJwbUAwVuoPFU7gvkmP4zRdG4CZuZogwhoelXnxFPjx2buA9Wsveu2su0AVnoJ
DsAsqQOPDkdYfkcDhX2qnhYe4HRymYbYvfpRSzfvf7GZj6UU7LNokjCte2i6UBiqQeQVL2Bs8Vo3
uV8gKoZviqSnYvPa0h1TR3MsGqnEa6uODYPkGrxO3fdej8GjiTV+JsWPuKSkWRwPUAgsxwEv1gUp
ad0zDBmMxf8o1n3RwTnZ3qTAIE38CPwJQXZEX/Po6rexbz2mAers++v7uX3pfHyDmOnqkKi3tBD7
2QRDoHs5Om/S12P+CMzBb2VQHWN0bIMwO7rr8CKTEd5eoo+8rwCwcRZABHLBvBk5ymxUdo7uhYfW
Tx7L3di6JkA8+V3lL2SffQEEkj/GS1qEgm0TNWxg11/QbtopWMpKFRmPobmdkE9p+3+rv2orXQsR
jmfM+MKCCSEYz9kBGcrtGbDhaOV2iMMR3f3NNiLxpVF74V4WkYYmk6Rc6bGQxa8hiA88aI+gTMhA
aZQgXb9cZNob84YHvot+ZlI8pU3/upIuxGDwoo4D1lZI1x5Umwc20upGOd7PevagY3oszNu/6K6x
VxKFeCxyWG8qeoZYidyX8HKD8mBI27I3/cBKiLCHudbyLhyglpY/jsNjTH9WrSQjIhMhuNMynWJM
gUCEqZ2c4pXlHoslN8VmoGFZ4NtCOn0heT6PoXJMGeSzDS/ToSkTtW8iQ+nYfvqtJAgOOptao8Gk
G3xIFpTHcrc0703AYfSL5Tr3r5v65oqthAkRRE97RYkBTec35Jgbd456yBPJuLu1uWRAVlApqs/O
BeUbLe2eFAzlQwzq7XHf+awq/cgBXK2tfs3m8MDH9F4dkgfHCoOsMTCQOQZ15nyb6+YhUrVd11JA
G9U/pg4gKbE97IYM/CiUp9muUNvSVdrq4GhUQbvRdFslQG/X0ezehUemW18qo/H0pr1L5vQhs2Y/
BuKPS0MOrE1e7k0DSAYG/4o5s6DMowOg9V9p1H1L4tBNRmNvjuOz0/J9u4DP836ftoY/2EoQtkAm
IDzBqB3+ySpvgSiFRJutuVZbvs7DhARS1Xqdhh7uqT6RnKHFx0GfDzi7vzpA364onqN1FKAx52Ee
+q+pE09uk9soCjWHvNNenKz5fn2vN+8Hx0EfCOZ6QM0s5gtrU4FNz7j6xzfzpI9H++fs7PTE/45p
VJ95Md/l0S9599liQ0JSBj5U18ylu0WzxKRJqwJmM2bIZeSF4tdDcl/Z0UNpWP8MeR6M3DxI1NxI
i57JE/xnOBemGQ14wyZH9R4zhOnbwnnq3MwH9ZHs7Qd2NJ5CjN4BSE4aXm3Y+plswZPGoF0KhyVv
k43fTP0XkR2mjfN69vuL/NUTLi16NZkJzlKG8dH0qaVPLZeYiUwFwcMVczqyZIQKiv0y2V+mQeIP
tl6ItkqAYrNQzyFSE3xOFSUFwXMBZti5k9ffantwI3sg8NtpR8PydDAGZjvm/zHOFtJoa7HCs4VG
OcXW4NkC+IggwXRsqcpGtTaXTgPsEWgZ0UIqVlo1jNKCCRkHjOUnZz7GluRtuVVJxRF1DB1Dc4Tg
Fjrfflo5am3DvhBf1seSgm+x8PKbabeMVKG7WwbRvnlyV+IEa2vrBKNCNsLZKXqL9ANm8mn6C908
dvvr+pndEoQ5EQRcgEHTLPFWzey21gizQM8zvvLqZjIqn7a6qyt3TSFZw+X6FLyRhaju920keAen
4lwfS/ToOHgTIF/nmDwox0NWKd51nbbsHH2dOsYODFAgXVBURgXTesI0HCQQbsSK7aOT56hoZGem
jV9ixg6AQ49D0d8Rm+6LDhn/aij8tOWY1Y9fQW6WBCEavCUJmi39V18lVg2TZiKZOds4ff0pso2b
2HlwqlvwG/5FTInxIo0aePihGiqc8ngAXzjiJwxMFffMuU3Nm4H/RSy2FiGc6KEc1VJd+s/T6qFl
dyk7Xt/BDatcJqR+qyAklI12ctKmJLhIlBcW9m6YoPWpf6kqfoz/JrnrUMPAhIoJHkvxlcxZGYZl
EsJ1zMBmoHisscED1bPkMb6Z6EAIQBEEWOgLEhvpU1vDPCyQxHA5ghL3dXnTZEfA6L3K3sIbvhDM
X78FvX/I6qYa9RgwDRZuYUf/lfS/lFnWAroZKK8lCMUYaoZ0zBPcI8Uvsst9djJ/9J6zfwe9969b
wsa1e6aM4DSMHPMgzHx37K9twb2sAk8zfb0uZMu7QwqadQyAeBmWJRyZ2gQEmh1DIcMdJpAx85Pi
pQX4ZpN7EqjghJNotb1FH/KE82P1Xd7TerEFZz8DQSaJZOOg2+v2IUE4QcRig2pySAi5iTFboDLx
lxjrd33hNvVwKK5FB0Nb6I45vxVDZZ7HWEWjdptowUStvQ0fel3EtrGtZAhrlVlxPSVLN8zCshCD
SpoFbF/d5rh1ZRmVjfgVOawPdYRFS6b/SXYuiHvkwAHb/H+BndxSaRnO/H3pCg/NLizacnRM0CW6
Q7CQ2bNTeaCnPMj3ssrD+xYIt+6ZLGGL5r6yGWhNJ2CEOg/gdd9ne7a37oyvNWAgSRCdQi86Umll
c+tIQe5S4UZtgFyMQtlJrdV49yCw2C2tZ0CkANCPT/ZIhyG9EnSH62ayYYln4pa/r5xeAhMlE8qB
4OI+Og1A0CR1jsXKLpfxQx0hNq/10gaoZoi2jpp2rpmNyAY1+THDHJHbseqpKLLnroiO17XashRU
opfAE5gQQFwVPK3SqR0PCdRacsbzbeUVXnn4/yiXMjDqDY9xJkrwtMowxjHRGfoSyvskvLGdvS47
XxubdCZCCKILJ69pNkTowUxvDeeesD83grPfF4yA8ziM0x6rZZrJvh/SLyZ6SSRRnEwHwRDyop1H
OkIGivcn+x3rsfp6fddlOyG4B9KlVV5q2Ak634ztPbF8+29GOs+WSnALyJQXpjViK8b8bgapCU00
yd2gyVZKcNwTsDlM3YYawDt7mnTll8n6Y8Ptkx7X6IuynNfJAlhNN2LSmuH9wQEF1b9FGFlPcvtl
HMhbkls/eVntx8q+iZr0YOfjPRomg64qfD4WQPrqeslXyz5auAJqOpVOUmBdFEBOG4mDGdFSFglK
ZIgPgcgkBW5myFhotOvHxh3AHOIZYLYmnn2D8Uo5iMLWk2i934bgSOa0Y0a6HL3Bi++X4pPVeKC5
R22YeinokVLcBJZv+NcteSvoPRMrOBUtVCurTBczQ42N4kaNjyDL9GJf1kmzvaZgNiToZAS+lbBv
ZqXOJngjJr9MSneoHmLr6boqy4EQLgBo8luAGFW3NLbTssIFADhbz5myxqVK+gpWhM8aM4nb5jJw
460bFBItgHuiyRCxlXBE1XxQ1MmBSv2u+pf49CbFJVrARhI3/4pykmxafuOKO5MnnFeq0xncJdBQ
K/Y0RTYSoXYTl36qvjSTdTfashT49p59KCjsGXzDApoCgXlh1K6W0lNv5n/+GAbuH9qBlwoZQUXs
PC7QGXHCakIfYw+yatL6HQ34zCVmvqnIh5B32NlV8GFMfc8mK0ExucoOlpk80EQWx8lECOe3iJyy
mUqIUJrKr5Pu0WiJpIYjEyGc1S7M5pI5OKug4JrNE5HB4W/kP9ZbIQ5NUbVO7TzCVjRF5ur8YGlH
O3xqS8ntKVNj+ftqMzpDmzGNBjU4+Lm6rN21PZG8SWQihBgACf6azgk0oWANTd+S+Od1X7MZAOho
8DaB4IJqgXDyk7KrzX7CZtOiPhkDhqIs8zbLZDzKm2qsxAgHvqtaZy5C1HZbPaitEx/219XY/n2k
VDQUqNGVLSyTmtVDOjbYibB6NAd0EMtaaWUChEAJAzODkjaIMOyhP1QOv0kL1PmvK7G9F6ix28hd
mhejfmXU9E7RYi+QenZHqh+UXMPMeHj4b2IWVVdW28fzaDoEYrThxQE6c28AIEj9m+DGwGYgH49+
EHGQxSYjmIkphHD6pKNyJ0vbbUcZKwGCRZVdkptRDwHKobytwdwANG3rU/Jg/gB2PUgHSuDp/mAP
5qfri7fVzbPU1X4rJnj5rrXLhmfvcpWH+EAO5jHc6YDsA0bQjRzicfm5i1jgtzhkmM83K1WJinQe
xAHlGMIW2nkTFOCydq9N816JEXx+E1d2ki02YfGHPt/T9s+zuKtVs0SmQU4KpeOLGnF1bzS3Wr+7
vi2bRwewAehYQ+lMFaGoOmaxKJnR3JABCVhBbfWTFj9fF7G5RDiVFqYwFr4t4UUZ9WPmRCpCCMWh
bg4UFIyWShzAZuBnoj1bB0T3Usg63+wmi0haLa8xMyy9OJlcTTnOeFYSTINNiiKRtmlayEVqGmAv
CLbnXFodqyXTCa6WBAzz5LCQPqA5TIoetHlSTQOkpcAlR/O5eBmHfTTRQdcRL0c20Iv3avYwxoGp
a0FYA3+yeZrKLpjnu8l8SJUTQ4oSeNHpt76VzW1dRAXAotRUTNepNjFsS8xw5HFh9TVa2DAjqXl2
pN4yC8jViXVjt7JBPpko7XxtW2uakywGFLmW7XvlH9OO/Ck8NqHtXzfKy8hd0EmwytrMOTrywP++
jF0qgCBMfPu4jF3moBGTUXFfnDJB2HJEVjdHPPe5bYc59XvsED2kzr36x5U7QYRglOjP5nnfgE9+
ARQnqatHAL8G2vs0Saz/4jgLgoQLndFchz1k1K+VEyAvYhnwy+VFIQgQIqu6otZQGNOyM0sPZurP
B+U+3oMBYZ8G6U9DUnE3lwvv7KYQ5AkXok2AmtRVRPeLuQocpbxjvDkWzAgiFdAMbIHOSx9LdE0X
HXUrU/nctCzIovbTAsOMlxOQ163HcSKuNUX7PE92gN5+TQm7bZV2b48mnrvDcVRA+c6LIKys00zH
3ZgrpQfCkH2YsTtmzCcAigB5CFjtc+GmvfGtCUHGVppg2+Dx86BMr0oZ4mZGNgZhUIJiqOmnhU09
DnD5EWPKuuUcSkTS4UxOeoemKF60XtbT0wQ+ArusdmguvZuZ6bNRfQv16dhRempJ4mslGmo5uS/q
2k91/StqEk9tRE51kUliTdkpECKASrUiihwq4I8ZoMtT7amdSx/3xcv1oy0RI6ZuEn3O+zlLDB+M
JS7vnxIAhId/ToZy5hLFXI02tq0eKSB6joDkXoFO2sSNA9j9OZOBHUo8oiF4RNxoduik4Nly8tJN
2gMBWUBe3NQyNITLPND5ORCH3qaQ9X2NvhR/YY6YICnu0LXujMdQU39lI9D4dQVwy0N3Qtgqm4yQ
bZrgIYdqrgs2j5hEp2BaKOLbweJ+lMq6vLbOOq4y0KIhWw+aqOUzVo44Gfjc0glESgWJf3ZqzrzJ
qIOwVL+nVecRZwyUxHn7c3tcyxQcZq+OjWOyRkdrzU2S3UXqHZXSRy5GIPqwtQzBZzoNi0jt4IIx
Pvd+fKj26JegX4GDf0pOidf9OcstWplXyyi4TAcUB04GF+k746PJdun4idDdf1s1wVnkYFWYDX3W
we3y5vQ/ePPUtZJ60WYMsFJDhBG10zFpMrRiARV9CjQwRDufwK29a47ZLnmRZYcuq3w4X2tpQpAa
Mz2Zmgp7pO9HH8PIR9WzdvNhGV1EynBhbopQcgNngSTU2Tpaa7miAymzhlV8oP5ERw90A7hEyp3W
/DFurqCeEFD1kT3UtQL12vaUdj/AFmYnkkShdMMEL6GoEUZ/5xoyduVtf1wWT8fcJ/ivka6Wrdtl
/P2uEfpwHORciXnxqiB9G85mioU7LfMCyj29x/ENvaXlIA+mg+1R+MRPvSxlsr1hH3KFDeOGUvXG
ZOo+eF2+qIjjrH44pbw/Xj9hF48mQT1hwyoQo0YoaKK9JX9UutIlStCSArQsuVsMundd2FbUiN61
32sp7FzLnUjpTRznmSYPNnDTCltGsiATIfh2k2lUy3ir+6kGOnTMsVm8lhigbGdEVz7NQxnWYCMl
5DGeTmy+Z8Ov6wu1fUN9LJTgya25zhSdKXiJEI4xzOg+qRxQABgvoxLuR2vwKKCpr4uULZzgzc1R
1zLQU1DfwvRheENNSYR9CRQtWJrgy6M6Sno6QMAAgF96m/rIBGKqyn6e97PnYhTZ+xV91cE8I6ni
SbZLrAc1ydCpSo4DzNCXZj4O7Z5QSUJecojemwNWAQWayHrQOCweqXoqs+c0az29eJuyfYqe9uvb
JNNGcAtkZoPZjjNFqta+KacZjTzjnW7OwXUxEmsQu2itum5YSCqEEu1JSd4M58v13998361cwfsM
3mrJastSwJZs4aW6t5AIBFPnP10Cci63OKI77cC/ScOVzTOF2TcDyQvqANbsPOpjXEflusHVlOn9
gYKLNASPVG2G3yZGQHSVAb9Rxse+uVkfIsXQoqTtGKbRoAM4u301teKWj3YQJ7PMKDbtbyVHCCr0
HKh6ql4gX9KDwGieb6ok0OyXOQGmdSIrRsiECRY4djlaEEyu+yWpPEqVtzBEkrpTAxOt8GYqA6uS
bJuIsVTwmTXdmEOcciIV8gD2V8BL+Jhscel4dGQUqJuGv1rK5e8ruwwrY6gMC/cHL/+NQDf2x1Cm
ixdc/f5iMqvfd9IR8NYVrC/SJ7ewq5d+CL2uKiV3lGyThDtqjAgaUyownSpd5JsFmOLQZkzSIGYg
GGaSa11m5svHrHTSE62kUYFnMMm8LPu3qwDmKMmAL9978bRZLZtwOzWt3cxTyOEu6ltQlINOEIRl
2lNhPV/3S7LtF5zEGCZJV2I43w+VR47HrjG9/ScBtliRQDTJ2LRcs8A2Tx4H/eX670uOiwj83Jec
llkBRNnSqJ/zIvQMHp2Ypu9GiqEwi7oTb4PrIiV7YwsOoR7UKCFxQ/0iKbxMUw7KDNoA3p0cLsPQ
vhzNXo4PAFiAD+iAo0D0BibMeewXu1bJPh9KF6nwuX5rjPuOfkn0Q1zdcdPj5dGxcndKXzTjTwvK
gnzBPZRz27IhQotCAeLFvrrXBsnFuHmWVgouf1+dpWxQs7RyYB+Y3BvyzG3TRy2TxPybRr6SITgH
cD8CvyTFFGHevYZ5tMvAgfgXJoH0CgVt6jIGKhyjnGa8q0KEDyPwSRX1xW4qtwW8pmxgadPaP+SI
sR01u54lIVIQfawEs3ZA69mQfjNwsSeTN6Hj87pay2dfeKGVOOGeteq+UoHgjBAizQI05u2SRD1V
VhRMveIDOMSLwAOMzJIsL7Z5wlZyhRNmNjZ47+sab0HlFx+e1frZQqQUKRK7kIkR3oITU5uqjPA8
IyMBWWvt6+SHpiBv/Pn6Mm6/4Ff6CKfIqJNJK53MQHJ/9DGbAgyAzLPulgF8x5elTi9bc9/P7G9j
fJ/5XB0phTk1N9tueXgsTdygeD2pR2tf7KaDIrH77dP7IWpZ4ZWomvEIbMQVKgYa35t989jofHQR
SMswB2WGL1y5agbuoDlFensG96phWLeZ4tykbDhNZukVc+gqsfHp+q5thhSrTVs+aaVb0jUUwKzL
me5B3VpOftilAAEZQUjzFs2hxNFuKmgQgDTg3wD+FxSkRm9z1lLNV6J/Z1a6pePllps1xzb5Msb7
66ptv0ZW0gTdgEODnLCBawXA+aarB/FXdkfvptQLH0BL6pYvvWywZNNSDCAnvFOQXNBoFEoFiI7K
QhJBOdXNDQNxNZUcs83jvBIhGGNPeJmh2Q3H2Xgx9UBj4xGjYHvQCUncokwXYa+cuFdRoc503zR2
UfxA2R2Ror0tvufC9a6UEXYoqqdwRl8SfcdMYjf5TgnwXqyD5mgeuB8G7Nt1k5DpJNxgbWUNmhMh
a1AbB5KfohRstE/XRWxewx8qiSUqdDHg9kJ+3e+SYwLc0PiPMTYXx7cSIFxXUTnGvOjhZhOcUFz3
TX6qWR2onHrXNZFYmlidsuI0KpIUrqEd9simu6buxeo/f044IOiz2MjKA1UTRamyd3RMyNu3ema5
JBkle0I2r/jVmglXU2Oloz2rcKzL1bTws7LhMBkeOuIqvw+q3cIPBWrYzI1e+C7dZ4V/fSllRrHY
5UpHk4RJV+Swc47Giuw2NSTljk0vvtJPcAq8SYwa+AkIYXi9a2Z+O+mpO7DoqDa5m3ZOcF2dzXoi
NWxNB7mXjsY4Yc/ajEdI1fd4T9vkV5zPQdcPzGUtA2X5+CXJrDtKSqCtdZ+myXy7LvwSa+jdYD6E
C5upWtws6wgP0wX8C1hHu/KmB7NY4gNPrrxpA9VHL8ELHuD9e6u7Lrkxt33Ih3hhLxOtS4rWQfW+
18H61GQ+Vx+NRAbFI5Mi7KhBa941rQmcfNoeHVYf8qI7dhaRGOb202u1k4KXb+qiqvpWWW5kt0rd
hY4JtEJH9Tu9093qWOzYTjaKK1NNcPqOXo2DNS4tRzVACMvWI+QfLZNpJpMiuHocebXHTJqOdud9
wVJPAzZb88egOOem+G6qq3M9smngSo68T0m/FMjHVEouuYWXxbi8IX9bm4ghUnIlDZUlZVtxkDTw
wm/Undaabmt8nTNgrstCUMmyvYONrTSqGIuz7v+Rdl3NcePc8hexigTzK+NEZVmSX1i2VmLOmb/+
NrT3s2YgelBrv22tq3QG4EHj4ITuGUgim7fETO1GtM2YcLxuHY4/F8XAR9WFOaRSS2is+/Gm9ZsN
5Esx5xtxAsB11P00wwCFluetXPXYO6Lth/6tlDjRxNoyFCQtcKeD3edLg2Uml6TBx4eAxU71suvY
n70ERV7ebM0q4J3aYbAg7Qx1wfAB0iO7eEPeMcXlG44RO+VRsCm9ZP4ATjA7sMlV+5R9J7x+mFW0
x+QNyLZBAAwmQibiCJGeQZcnqom031bdd5vMmqGmnux4tBtrH+zUEDm/JsMKpLIRDQUKckj071r6
B9B9+vcZvwNDjzLqaEJzlvCuJd4cDxZJeeKAvEUwXicG4zSafYBccGFYRd3YU7FwQGH1qX26EHqK
T04pNKmEBE2HoGTC45fGM5ETOMNucgt35D5/1yDo1BjjfrQ9qBekWHX6MXelRT9ijn/fq4k7SfMm
MpfvPRE51b3Vp9upTeZaGkypbavuo6xoQPIBvO7+jII8lT1zG7/fzDwnX4ugTg0yl5IQz2UTGsC9
LvNSYbTEeVcK3xX1Tou9y/HLCmpAXAcMQMSEDo/EInpe9L1GUqSbwjyyJsXGRIDT9ttFudWSW2W5
UngqAyuQfmaQOVVLVZVdNMNZlPaQ6bskf5uEfy6vacXnFfRcoZGCjml8HTWR9DJB9zbeVeZ32byX
QHH2dwYYH2wXUg/CSGtuDThek+2cjBwLa2fqbA2My+ltIC71hBbGj1lvB7J3qqPbkmpRiaJ5k/Fk
OdZK52cGGZdLVX2sNTDyoFiqQK0FjV0ObVVO/WLTeybVRbJir94g/7m5vJkrB/rMMBMaxW3bluij
RM5n8prmOlOvDfMfCTw13dOY8ODw6xwyFCRPfIOlBi17fU61DIm6j8seZGuWesi8bj/tdDu326P2
Yto0aNc25KeymS00C+iJVT7xSo68/ZaZaywzxGqSaKuCeh9fxRt5L+cWkpS4DKzW0141L3I79BoJ
/5gPJmfHV4/g5/lgtXLCfJ4V0smYgdTvqgB3tnilmrVz+bNyDiE7jAHqMrPuCmz0kvY3sZp4Y5dz
WiLW+qbOPib9DScXT5J1oWZWyFnTUKTvHanYGomfQysC4GxY/Rb03aofiPgf9qhw4jl6yJlYWCEG
CEJAqgQRM3ZWQU/zejQz1KjV6T0Dn24cXRXDiwD17D/YyBM7DGAqKN4uZEIKZ+k2pvAsmA3HwMpl
c7YQJg6ZMKcpVZWBRqBZskd1dhOpOma57PU9Jkv/pGHhzBzz0Uy9Fw3IVaMBXXxBUa1o7oKB0wfE
WxETkIgqMuIixbIqTRw5FDcG6idqpFqSFO7Q4+Ze/kKrd+jJF2Kugw6FwFgEpxTGisN7ua3sLhi9
Uuvv2xk82Z34TQPxojXnE2e4dS0uUcBvZ0CyVIHCNFsCI2ZQpWKMht9iNr4LRm9DV9QZJOVKD0y7
DGV3StBiP0bPWbUcKjU8Qg3yRx1UnKO+iiefP4OtkFWFjGbJAA+oQSzsNpy9rA6soeNJdq8hCnjp
IN+OJI+Bbtnz0543gqpBwASIKTWbEeLTaVJwvuTamT41wfhmMYM2VOyxkmpuoHm4j4U7oRi9KeSN
13/EVSx6nFpiXHQZIgxuKIBH9H9cGbvxGDjSXYiywLKREqjpos63n46hE/kZhlEEZ+JFGGsfDdNe
qk4U5M1wG5zvJqbBMCxXoecliYebNFC+C4144Et588ww6IWHWrxUCmZsSAO1jChyBOUBSqj25RP4
1TUgxaZhilWVwNr1JQMoV8LQmD3epG1+PyjPc3N/+e+vhGPnBhjHqM1u6Bq1VpxoG/iVlyMqMqzA
orqtodNzAHnlXju3xjjHoDSSXlSASMUvr8C1uzN0l2xBmooWRszj3UM90gb1LuHkbXm7yOBYHSSk
VHXsYpkguQ5dTHSSXd5H8vWAYWWGphsSGJqlL8+NoQpkYxQF9AxVYbulA/lGDh4Gg2ynFp0IWqvc
xmnv1MLkiWa6WJpYoOlfPugkvx0WMIWEBXoV0k2J8yAn01UgNpZRde6QLztMxxy7AITBcn8vKcOu
aQZO4LSSezj/+Yw3t0EskDlGRyGl7Utvc/tVv+238/6/95Oe22GgrifjXPcoTaJ/ECTriWSZRWTp
PM3E1e998jEYp5YLuDRJ4GZiNDikbjeJ9p+nfqlG4okJxpPDWo/TqMBDNsRsVPgiqm6Q83jn1g/n
iRHGbztElmlf0IyUv3jxZtkgkPdUP7TBce0EHKj5CmjnK2IeZjnJpKqfUfCKwdhGMJWIwTJOI9r6
giCfhfEmjP1+4SlJZco+3iPk0449SO9r37iZRFuxRkfGNEDHqxOv+sGnOZaxJIW6eAxiTYQRibKD
lPEj4jde/ZZng7luzFoV+oCmbcLsFfOANS/3vdKBge9ysgjmaNYFMHPS4Wn0wYxm3/vYpxRK2QZZ
IU7k/zXeOzfFnE6lSAXQHKJ+JwiylVpjajX9uxpDVeM+Iw/9wnsBrBQMqUFZo0kaFbkaxucEpY7K
VkVbsbDRdhHUD6RD7aMWbt41ruDrH+lq4yo7lvvgitxdhuyVmsy5cfp+P3lk5UGmqKCwocYJnlmZ
FzxEP3V7seld1PjK3cKJ3tdd5XO1TEKgiaJgqjWkb7TmR1o/8NM3q5fQ53ayWmFZqNbhMKEvIglS
R27vtSpzteChHr5d3rqvmY2znWPJZGu91upGR5pICw4BZnmmyDKE2Cr6H5p4ENFEeNkcZ99Y0bAS
vP1SpKP8M2a7sDgkvLLub2Dp14fRGL/Pm37RCvRLgqlycBTBBarvYntsNuUWqQpPSjjRwirUnnwn
uuATz1PSQaiGBs8bJQzdIkDxLLpqhY6T3eVtG3NFmWIXzPqA568eP/bkKk28y5+Fd4A05nrqRalX
8hav0XlHbMGq7reR85ofniQbg3g7+eUvzTFgkVWVEPcxCpo6qFiTyjgs0mCLS5PaAlE2rUI2wgzt
naABe5g2Q8ZFAuts7YMx31p6XovVSprr/Ayw6JHORiaGGLcdvNmdcJUJdv+S3Asu/o9LB3LmfQCm
U/VF5OEWz3sYGClFEaSMOTLb1bNqNVto/zzpj8M+EdFlkVzRi5QO1fFYddbvhl9nhB3HSMVpMqMe
6W1DDL+jO/QAsTevxJBsMZs/MTZxlQiqPxgqx4l5ZpnrtUYmHMKLSEGM/WMqvzTtU5ces/S+Nrdt
dFBjDkRz9lZnLtsxkIoo6RAEBd/M5W5U3dZ4uOzGPAsM1kytjreAAC9O9N5TxMVLxNgulImTQuSZ
YSBGa9sMtLRYiGr+WBZoOezmhBfN0Z96/tQ/OwI6/Q0nMJa0sj5paYhnVQQtzNFXBIu8qN8ne0Y4
Rzb6S/p0ee8IzyKLOFpSFFWAAGXeNVvajdrWVvpGbrp97adHzUHM6uWe4CSP5XVwVfmRL+6554/3
IxgcCrMqlOIRb5h+p/0/MxLaBDGHRzkmTSQ2Li+adwIYoGljMkGyvUIj2jbcyL+4cnh86jw01xlY
EdMU8sAK7Pw7yl04yz5IIAurWHpjNR+6Yj3vzbFScz9zIXaiQyxnNTEIjA5euOlnS/JafNVhn7qR
F3i9g96f2oGEjgPOULQcNzwioq+aNR9a979gjc0WiQIR46yER7Wu7JEdakN+XVt6aAUPjTs6xJre
kDzm3WXUTy+cnC9TH3gaoe8LzeJUlj6INnp7laqvOlcTi7riJTsM2AhGLlZjjodwrO6n9iEjj2p+
Uyvv5RhYl72UE2wYDN70QzvmPe01KbObXj5EPBYv7odiwEZV+lYvR1wElLW8tZE2iJxqg0sXlGuN
BbS5yd548+u8RTFwIwRa1oQ1FpUWP1Xixz3ntlnJc5+7PwMlQt0OKsmwKPU6QF0yc5B/22tWe0D5
Hfk3XvaF53YMlIxiIg9tj9xs3FZO30+2gZnAgDRuVrTuZX/g3D8sI+mAWshQynhcpWQ3TQd52fx3
Js/zo8u+7ptU1dpMBQ4v0aHvrkvpv/M00a+jI8RAMUz7Um7v8zgzJQGZZGXZyeWNwhu3X/8cn3+f
ca+0AKz3KQYeNAiWJdDjCM3CLzvEs83MGWlc+xy6iFVgMWijYl9suppiOIHOnYbLdQ/2IjWxFqQl
//s3PzXCBE9pXWlDamK/crD59m9BD20y3jdZfaudGmEgLUmmZBFLdElhIe9UgVtwk8COt/VD54e0
t/jv1sTgmpBIXSkRzAG09Y+hnKDWvBVCHok47+vQfz8JpMCBKoFbEBsnSg96t2/F90Dk5VrWsOx0
3xhnG9E9lEutgjdueBN0RyJ3nJ1a8+ZTAwyWydGcymOOpADE81wp2ufoTtFzqM0aT5c/yVpAdGqI
QTElTkJ9MZAOUHzaRyu4rVdvsx1Pa2E18XZqhwmIulyaF9IjhKb8dh/d7DuypRP2hd9yovW1e/rE
FPu4mspm1kQRIzRSoNiNfhzaq4y8SNFzzyvuf3BQsSHBqSnmQTVnXdF2NCQYBUxYVRHkCYtHsBaG
Vq02oCyrbaNSr9E67JVjvtPMfq/ExX3TE6tPxX2aKKkVSVZvQG9H6tWN2YnX8pj4Y1li1q10Rnm0
iyJ/z0AIY9VJfpuQ8V5WBV9tg2uhBlMpZM/HVvTBATK7WagfjLzY6Wm164DkKNk7qRlcCdL80IXB
91I2rFgwLSGSfSED80Um+7o8XpMkcmRtRpIrlf+JwvZBy4PrSALj8mVXWy1Y6cj8mMj1ozArMyez
W6IJOt5AG+0IXREZdEPypqwtzSm+hYGVP4Q2RLTc1DPsy4bXEeHTLnNaeyUZ2nhCZkjNa8tcHots
O6t/BjufRpgT27VCEWJkAt1eEJoUIAmkKY+ZWXCWsg48n1aY46qZhdiYHQjDyLLJstqKZx6DA88C
c1AhWkjgl6i9aeOdqP0EJx7HDThfQxHP8dmYzLEPavinWLdWlj/XZev0aeP+1Tdn+24CaZ6TdEC1
J4n2Gfqog61kvv+dCXK+ELXP52rukTrS6+M47crwR2q8XDbxwXd9CWAYGxD9SSNC+6OyQ7fNsBgr
2Op3tAOM8nTlR0hmW70jOspeQh0rdoI7ZMrsNrd4VcD1r/Yr5mHH3YVUbnVFQ4V+IXdDdB2H+y7n
tQjzbDDhAdjeW9K1WGzfeWnUWXl4lXU8JbJ1//5cCP0RJ+EBuoKTeegG3A6DP0r7ueVcqLy/z4CN
RpapmTI4XtbsxGmv8YhVebcbgzOmGoZVW+KVk7XbFtdCQmu+wv00ukR4vux9vKUwYCNi0jufKZ3C
ANZbKi767fLfp1txybkZqJlraFnXPXLqUJS0+/a70ghAguteiTmoybt5WK3PuE8kNUI5zknD4t4U
MICF8dNcE72lle3g29wrt6MigLVNr3ei0OE6DDGLNoMTqjL3hhCgkzbLncurX/f2TyhncFABHVhf
JREcpTJsNVSOswnOpqbiJBZ5ZpgQRTRz8LtSftwwuBGzjZa/dDpne9f95HMlDEjhPPX1UCALO4al
HYhXCaaKLu/V6tv+NHSQz0+tKkUVGhwjEGVGLWQ5p/e6qx7Kbk5hT7AXMh4irdoMvbzFBM27XmhW
mrfPE9RjeWuln+Wr034ulm7GCX5EgWJEo4TIXBkWy9TqtzIf7+vYtORSv23adNNOlTO3qo22Tz8W
0yvNSJ/HYtwMaGMZRNkxclD1CeExJtJDWTcbMKy5ctzt0HXnx6HptW3nxaVhm334KObKrhMWdDxr
FpGj0J4m6a1p3lopK61Ek941sb0PZzQBx2JioUJ/1ZbpIYNQnH/5A9CjeGHVCrP/BuaGUjAsESdI
7vN4cIbKy5qNhux0l9hypNhVzcsmrjS/QfTyM1xUmJ0O82IkUQ34ISCoFFBMlLegycLzASOT3tJZ
zb52oD58kHzTH65AocCplnBOjsLcFOFoxMNkIOsSZJsufU5Me8DA4eV9XU0Uny6SvS5qGQWZFhjY
OcUWOif2sm9+pnb2EQ5X9vjEq9RzDqvC3B9lHvbtoNHJmPpHBV6SPOQl+laYRc8/HHNvtFWmZyRF
CyY5Imw5ELf2i6fyMUMybnIhfWyPm8aubN6IAM9HmeukE4t0pHJxeMrS3D6VWBD8xueJ3nE2kB2W
n5KRkJbALVVFtgRpI/CIv3j7pzKQPXXVHNcZLCg+sRU780AcjR78PQRdtqge2KCT9PMneSu9cJyR
AvWFU85OzwfIafYhnbr5n8hk7P6PhH7c8J7pPNdnCZ5Ju1QgekRImb4rfuD3fmkLdvRuurRdhYqK
10+X10dd+9LyGEDB2K7Uj6aGswZOUUMoXEjy6dpzgV75ksvQs1qNOTnZKgMfUdAEwUSQWYFsOjiQ
wdW+ybZqbM3H0K325lE9BvfpYbGJU3qVPSTO5cWutgOd2meQxWynpAYJP/2Yop2jQbT24zcJYyyR
N9izp4I1VnRoT0a0G3g9Gb9J9/y6JdleJAmTstOi08TIB9MNpuF2IUZNkYk//lGt7XShDNwEWrpg
+BfHpXYJHWr18rdunzx1LpQ9D2QT2LX+l6itMlAziYGpCvQ6XO77hs6gU+QOXcEuXyHsNjrNVeLy
1sm5jth+JCHKdbz9kUEbwc6PeGDQnlKu1/Kwh81to5helkKD55HQ2YiDPZBReoUHsY9tpVuq2zuL
O/jV0UysP1qfbIAaGvovoGhgUC+FlJE0tbQTYwHIab6qveTSK+dQrCLciRH67yfR21BJYjrRcrNx
1Ha6Byl5PKNTZJ5SNIFmnFhx9X1zYowJmsKQaKCVgDEoRW+WCXLHkfYg6e3t2IU/Li9sFdoUFdPO
KpXxZkmKhDpM60FE53mbPBkVCGkma47RUqaEVj9pHPdf9cQTY8yBq0QERk0LY6JeWvX0IIednRLO
ilY378QIc8SkucqgMtAjA94X96Le34+16SG366ciht8u7966138aYyvnRTTXiB6wIsoInN+FGwxq
uQLiFnBzvCNm+bar7MLukz9xkBOzrMvXyqzVEnIFZnyIxqtE6+1g2EGskrc+6tZfbr4TQ/TfT9w+
mktBrCBDjMJ84BdO4pnNR6MwFXNeEkvaXt7P1RDpxBzj+G2kKFOXExzl+lZBw0PLYzHgGWBu8iTV
BQFTKWhijDCBsxTQKFEMnmwvx80N5gLPM4AtZDYVR05ehr614sIWIt5UFMfNDeaWLtJK0kbKAdxi
jLqQXuUcyQawVwVG6F7+KLzlMIF/PQpNbhoI/LX6p1Y9dvN1zGti5H0WBhiCWpNbMiA3FWSZ1Sy7
iccLuJ4HOPEsBhWMQdeDakQip3UlL7L747DBUIhNPOIAwT0eCStnz9iqeDkI4RDQJ8WsG5Ygo01K
uFcF4l/+MhwfMBkYiKMRuQ0DrZ/G8GgYbqHFrrr4/cjTHF0v937unsnAwFgREKOibwGPzdHV7MyJ
33Rc6cTr0FrJFZigP/sC6LB6YUMfGlpt0H70vt4balVYPUhmdaHdlaj9Qj8IdHCVNRSB1ZmlM/Ha
QaizXTLPYETTSQHG//B8H2fb8HUPb5kbmjgvNsEDJQPB3O+W9neqNzy2pfWXzck+M8jRaRGJUN1A
a0hkF1vFLf3wWNuBE3jhVvTqm2jH22yeozIwgub7RhVQa3Ty+jD039TQrqv/PgGMZ/3JqhgA6eYo
VUNKpRqHt43yox+epOqGEFsTePp5vPvYZIBEGKAKKRJUAqbr4bnb5rvQjW3hEeOqdmp3u87VvNTT
Qos328bbRgZehA69HSGByxrFP5q+l7TALnlTgpdPu8IqQcbS2A4xrbjXZWiN/WDN0mTV1U4Jni/D
ygfv0e9PgMJy4OhKLAphItHckmiDdBu5Hrt8K+4TL3Cin7WjWbMDFp43BPPZjjiRq281Xk1nDXNM
cHVR0hCC0J6dPpZFohIhBGLXYKV4VWzJmjbBAYSWolfC5B+8Ik7NsVPG0yBRtTbkoktylMCgqYe3
wsRLAq89b8+sMIhtCLnQpslH1o4SuRYYcQg8ELk6YFLidDOsuOSZKQaz47AfJQzeox4rl1bYX2vx
Y5VxRjrXrtUzI0zAFoukqoZKBT+cF0FapvQl1ELQnkFlZea7fsf7SitnwNQgWKmAEwETnuxzxUzV
CJLamE1aqgfFaK7G5rtZvif5eHv5CHzdPDA/yaYqQ4oXmsKsnDDpwsns2hLcpsFj2otWOu9jjGBd
NkJB4fyYnRthsFfPxjBJxhyDQluqI9tsPvIcaJe+bGblVjGgVS/hEKHlzNQ/PuJpEF9CqVgDab8j
gqLAM2kKXLqa7MktHXWHF6yX2bxrZeX0UpvgrSBg0DbQuXL+cFCNvK+qXpac5NC/y17rR46ylW/D
GxVZSF4Cd32FRFIhum7IGDZnbpgyjapS0EDdVr0qfrWtvMgxYEi1KNda48s35g2Pk/mrJ2KBJyaZ
m8boQjGVqITT0hxz9UaNHgrZ04s/KGCBaYiyXSqyomIAnTlh0tArptCBgVG/H5FSoRMuxV69NSwE
rqCanjnOsuKTUIIF+xk4R/AfLOoi66B1UoXhtY8GX5/mwqkmLO8cf42xjFMzLNrqYxKSrCHE6YXm
OETJpiFKA0mE0K4CV4IKG0+pfdVFThb2gcynh6DQzDmQAIcNWFHDfeZMm2JPWR/b69D7p/E4Z24F
QM4WyKDvFOeVnuToKu1e6YytvI+82A88coPhiGdi0TdHyBuCpV7O4MmZTcZVElEJtBLNWY4EeokR
/TdpozuGWVjasmn+e1/H+RdkomRTNLV+nrGfqnqt6d8041boHzibSH/w1wWpmgznR3qKRXsQf5A5
61HpNntrdgsH8sHyd9WvtyFmQ8eN5goci2uHGjrIvwwyhxoiS1UlqhIazYwReVLdCvXMU/PXueF1
AK5MrtH9+zTFRIxRHRTxKOJjLdfFllK7lqB+Sxxtm/tTblWuflsjxd7VlnFntNbljV13zl+22axV
I2CIr21l5OESdVdGEFlVDAgw55xDQF3gwudj74BRkjGls8zECc1DH990qsRZx7rDf66DOWSilkRE
LQBWTXUc5K2+3ITRP3V5XYKf9/KOrd5nJ5/LYM6W2Y9Bgg7hfxN9xKaBW+xnoEsr3NjTOGEV7/sw
ZyssKnTxIixxhry0tL6wIXio6C+cJfF2j/6KE0SsFbUWE/rYHO3g2Hmz3W3L22GjbJN3OuuzuJ0f
Pc57XjjCWxw9gydmxbhrmqXqMF7e3RYGBF6gCjeb9uXF8YzQtZ8ayTJBKGskgdvFB99gLbsjTyeS
590MVoSJYUjtREXZsnuMDYD7/O3yGlaaj84ggp3eGBdTl2eIh9LReEQ1/4p7D/vAG1zJHx3kzlF7
4NGSrt/Mv84Um7lq+6JSlgZvPzWZXUk91PPgdepgpYBhyBH/3XdiM1hGUihLloO4OIg6DBCbvh60
tp4tnI4Mzrdi81dhaYyppul43JX7YXwlJucs8f4+gw4dJgfMYgY6yKafSOi4z/57X/+ZL5gMJCRq
MfUxhpScuMdQdY9kfBNdjYLmqSlPRpFzCZoMLkC3UVeaEikhCVQ5WkBeG5LvzLZ1dWnk9JjxYNVk
wCAQJUkoF9qmujWfaWJRcItN8U7nR8cNCgycE0W/w4UbyWRgIVs0w4Csz7/lDPC7bgIn9qVbLNMT
95nNvTY4MMSmozAG1IpFMoHXSTguI0SZo9Eu+55zz3KA3GRCiXbMUlDgA8iNTnLTMbgru+UZk+Je
qU+uGsg/OLtI326/38UviaiwjAS5E1Ge/Jc8NIIaDU1iyBi0/7vL4ksmSlYzFHdzcDTEyXtRPrXl
seE+sS4fXkVkoohGy3s1Vug92HlmcdOmnFzCb54e/4NURWTQwdQHHZcRCih0vLbchbcYx9GtycZE
K9Ik+c/ZNx8ufyL6xS99IQYtSIoPFA54nNJXXLrTttIOHr7hvvIvnydFZKBiQZ6+kBTcgYMneWiZ
98BEEB50P9uIm8QGXxIvN89zPQYv1EQVhljHJAjxjR1NKqQYPW23II91eEmFyzCoiAxWTNEiG70I
tyBzZSed6mSBeJ9H/SYvBPvy51oh/jpFd0VkYokxraqpNuDmNOHaXi37aiPvJLfyjb+KLBX2eU9I
o8TGhP6TOX+fkrvcUMD0xhty46A6ZNrOoy9hQeQfptD+/d/MVvloupMd3tTQGyF3lzdvHWNNEZ0f
ogmuVMYHY7kaJzy2QeUw7MzkNmg3U8+53lfGnun3+bTBuJ2itm1e6nhoVM/RYAmvml375l1qhw/d
Dimmdw1T8dymunVc+jTKOCBJ9bY2J1wexmTB3VGJSnA9agQJcEu175F1d/5uJxkvjPpygEYRTvMo
p7eRkr4pmOkkgsHRxVppMMNuSkQVCXpclC9Mm5oRlgQEHATcxNU2svPb0pdbK/pRHpOfLcigG6RH
grshsUbbdDreJNRKzvrcPAOOTdCDiVpErYYWMz/qCh0IFtC275g7SimvPlze1vWn/sl6GQ+VpKhf
dDQvfdSeu5vCmzpLxIPB1m8Vr/EDvCAjn1IcCf/wGkVWD8eJacZxIRw3VCVtOteFhxmCe2m4T0HD
fnmBq456YoRxVHmOWkUyQ6QTxtwawb4JfkZe5LZ6o53YYHwTgqNglE6Bxorf/qCNwc3eOOh32sNg
gx8CqdDmFkNMdrmZb3k80LzlMeEV1FTrMMGryBHCQz9d1TWvPsoxwAqrBDpy8zKdO9VDvw3uxObp
8vfhOMFHv/zJYxhUA2YDTWkkW80bYtozRGEF3b1sY6WydXaqWC0ViM/kgWniCsvLmyy/NYbbZDnG
eWYpKRizQVq3KHeCdC/x2JF5aPLBVnOyuqBtTSOgqCXuhm0DQgovtWX0jYtbYxtuJzcEC1T/Mzoi
uDeueL6xftV9+uUHIfyJ9Vht1VmIEJBQXpjUTa4FO3mS/QjSKMEdL+fKgy62LCViHAfiuBhIpdJe
NAuVoC9Bc7oPyXFhy4sWVsrp5x+VgQ/NzLpJCXCR0/avHClK/WqwYz/cSXcB9AKgzoNKLKhicx4l
zXrMfLKvDKYspZFORWcgtfds+MSVN6E7gLk+gTg4nQTw6z0vZc87JQzCVLUY1tM0YG+X4m6W48ye
Z+LXysDrgqQ//UtwfrI0Bk/aAf3VUo3BKnEoj52RWLIpe1AgdLKkceVB5aAzZ12sJIFAAvBAS0DO
YS6f56L9poSzWxdcFhX6TLqwLJmG7icnYWqr3KxHnEPKKhpvagTnZJtuZbsEFRTXP3jW6L+fWMvL
JTPmkMrmdn4nOBl5qjR3znNrSneJ9FhLxOoMMP8+GAmPCJHz/VjpgV7KhljugHSV9iqg206u97p2
C347EzTwl1GV9+3ozXGySmOJmlRJcTN0UFsimYXpL6Xj5rbX7x/VRDRG+brZPH0eLgp8AmdN3Eke
tKd3dWmbSDGKXneFoZFj6MW8dNb6df5pkvl8lWiChaBD3k8z0f/efi/ITkEFSbvNBWcRXY03Mfob
5Pw0SF+yJzvZIK2ppjVwWthrlLroOFnQOwG5KSUJjD1e3PWbe+HTHvPllqYwo7HGEIV2nG3aOhts
0X082SZEewVHu7vsJ9L6C0X6tEc96WR9spn1CVTMER8Rdbb6ttwuBV5C5usiNS9proNLNQj3MRjn
xUGw5Dk+6sH0ojW1K4+Kl4q6FYe5aqEmvNMk5Vow48gqVcEVSbdXEmkH8WE3XGZXMBZPleVjN5VO
LaEgJyzmWzlLW3lBum4egtDSzdxB1mavTSg9VjKlmNZqN5YHdH7loVXpug2K/cPcjveTat5EXW9l
JHkTyfytnDvQRnbtfhZTP4e+nBkU/5QmZkGWBGRTnWE187g3pwwy6aAoi2t3qbKHsC8flClxm3lx
5QDTYmJx7BfRQ1J2Z2qhByENS1D0g1pUHhR5H0J0nyspuurDxUKmW4VQdGvPBoITzQQ5Qvuiz+aT
qKX3+hAMnlCQJ0WBkosc6/quUAwUsnQopytg75lG5Sib0gMZx32uGCDj6DBV3YbEjXQ5sOIuiPei
qM02Rpauhi7dmE0Cig9xxO+aHmMwtuqSkVttNttTn4FbPO5tsCj40jh8IwaI4E3l0FaD1waa08sI
bdv6jeM5vMPPXPEtGg77XkViWe3rq7QMFktSdFtuhKcqUQ6FAHKAOfDkRDjEdQ6yDaN4bktQlGSC
rUbT9vKv4f0Y5tYvyjTrMsCRIwSKV6j5rot41zz3pDD3fCcEAkTCPzqBUeBABCW0e+2m9wwMxqLT
IbMnhMeytbz83dKYW38Oh7gSC2RepsDXo4eEy5Kyflf8QgC2cDOYqpmNAQEJophsVKrWEQXHMOPd
fpxPxFZsmoQSFBoBLou48UmybCfCm0DjrYS5HFRlENR6gheE9VVuNFY0XksyJxHGcwO2ybiJQCai
NYjCjKPho/5wrd/lx49XuWZFm+mYOskbd26DtzLmVjCkEp0tLR3FwhU7G/pebFF/SAdehuXrrDmN
2z99gf6Ok9sgaENda1Lkq6CYbaWS7o5DZoWSl82N15t4ApovJNglvEcgb3kMlkzVoleShGrOKO80
+cpYbjLg5uVz9Jv33ufaGIwIQ6UawwBvoOiAl8EPxcWryxHsxo2eamdyo/1Hbw1u9dDjZXJ4vs9A
h1mqy1IGyByhob+Jr9WU07LJdUoGJMQ8A/9UjbXNtm4NW3GyIw/IDz7VefshB+LrL7ys33o4+7/9
hDDLua/oSxgLmYm4XUgTO5N/tIYvdvsct1uucyohl/dPZfuKWzUQ8kAHdhBym8qv1fJ82Tfo/n99
gnwuhQGORBBLsczhf5EOiUE7FlTHTDdd9KYFbq1xDhlv35iIsgS5ohTVeC8GGVQNSstAs5e8+I1R
2FHLa+36TXrlc2kMcvRDOWQKnVWlNbcQRLuCCyKfA3Tc/kCY9BQ81C9Fna6owhmi7KBFva60vWp8
u/yVuGthYCJLyijTaecEnRb/GIDddTvRK1A/5FWo6J+65BEMWMRGVQUNJTExs2JfL5UzmvlNupQY
DvyjpqpfmKuyNZxMGwUhyCmJLrhDVPUbAhkvDHgSyR+MM5dWxEDEOKhDJvZ4fQ4J2WZT4oiN7BlE
R2zfbwlBeLko2jMUDp7nMfeGcT7EpfYNBHHPbZQ8LogP5qjBcKcRbWs98tMgqVxxARHU3P4fad+1
IzfOdftEApTDraRS5eqcfCO4bbeonKnw9Gex54yrhpaL32/DGGCABno3qc3FzR3W2mQjBRF2/dDG
9klzpL2uSJu8I55e5JMLIieRNLIAD/g6UdtWStexdNZcNl9DyzmV9vx/1xZn3uxgAEXTFNnWuf0a
Ce7JkvXP1rqy1yYoh03lU4fnyXWnXl7KTzM8uUMVO9ClZ0K4Um672f8khCsywSVYnNgap8FA41Qa
fXQg+9ZrM7i+iGVIOy+Cw0/In8lGGTsgLqk1V7HpY9n2mwYs/shsbKRkFGSmfvMoP9vjILRRZTsf
G0AoG/ZncyZ4PMVr+vlIHvZpIOo6FhrkUHRS88IyCiBPu5pWVYBx1pP8nVUQWErRvIeG2PUN/U2w
cl4hF4ihk0ltpGRW/eJge53PRg+VTfojgrZT7GkoN5FVux8hxYlSr2h32df6FSnOtjmYLXWrj5sE
QeDgKYHixyuwNZ6aVbv9pAH5S//ngLYwhmRKc8iDqyx5pIVHzOv/pQku+rK7UEbuDZ1ppDxOyZPZ
iZoLli+L84ZxUNFG5ZBmKrxDXTOuIPR4rrp9uGW1QRAFgdc2hJeIwq/fZLp/WuXpGaKaDF35j/rz
5Kke8SAwtQaHHWYMxR0bbAlXfIJnaUgiGyhpoAGKUd20n+39rAQpOmgCqOK1Yqym7BRkaDDHnSS3
ZqdFnlznH9fP1vJj47xvHHhkUGsYW2io+5ryUTZfQlK4k0gqa4GL5T+3h8kBhtVBJa6dkFbTHuYA
sq+reDfnLmMIwVzE50QLS+j1++q1heiAUORAcIRNDj4io4grqUHAzErV7Ajrb/rnc6BZO/7/fWb5
v2vl8EItCklTJvCsO+MtsmbZiDGM4Po3E/kFhxJJnEsY4kHuZSBHo1qrtSAmF/kEBxG5bSBzRnFF
Slp4m1ixPynp1nCE0CqywyGF1pV21EzoOek051HupCdzRnYeOnHEbQx90yOn1xVm0Fp20NFkjbdC
YKHNppnBXSuV920vWrhgY3nqYqumc92ZkCpWm8wz8QRxzEFwly2io6pCWhHjGI7Kz1hV6AgtLdCa
+2HZeGF0N0eqm4EEKV1f95HFvb2ww31D2oxzORQIcFP9sRsPY/gy4nV13cZyYfPCCPcBRzCPTCbB
u6AnnrlmWG+9MuqOZjNOXu8X96pLwFfzP4hvLh7ps2W+2D+qCpEsgq6ectUjCPmcAEUTA2DExyDB
/fV1LgZ0F8a4kFEnUal1DbRhJt0IJGLuhipZKVnlg5z+rjZUASQvVz0u7LHFX+Sd6qHrqU11VIVj
1/hm77SNgez2m3OX3Wd43Unfry9PaI+/A5wonRMb7S3tCjSmqyRAa4OOq5PdadatSNh8OZq7WB53
G2RmmY1Tz469j5LOdyZgb0SuU650d/bAmY2LYH4DKReChH4nKsYvHvEL49xdUCZdV+sF7oLGvCfj
l1mk7SE4d5/aqhffjkmIWXqLI2FAuNMdpfQU584paYQz+gIgUblLwOhyp4tZaQz1HVYba90vruKG
t/pt55rowhq/igOS5czaxe5xqJK0dIDw3+dTozkg5+DW0xr6Mp3bQtRG200+qoDgdhOOeYmOOwc0
IcmMenaQTLHK5nsSS+95Le8dCydxDp80FU2yJEMpUlFPjUKf8lm6Gcfi+foxEXgO3wHQOrExFDqo
ufT02wyeUdGgisBz+Mp/k0iO3hIM2yiOFLRSuZuaZpfr+ub6MkRmOHABD1ZOczaCJUsvXX+L0rjb
CXk1RXvFIUprg5NUqnGRzsO+zN7NVDDxIPr97OcXp8yRtTBPaiBWJT3KaeTLaiO4P5kn/xLiq6aq
myquY4NnH9JSTFfZ7GvYWePqE9S+Fcyp1RHOde6q4VEXZXWXz/PZIPv5xZIGIpul2QKYSqP/2pnZ
RmmqF7OSNkoRiZ5obPuvLY7DjnCSbMMkeKJhwrU5oGC5y73ODTEeGsg+XUu+8Hm2fIDPq+OAA8pq
oO2tULf7976uPeLP99ZaxX0twnjRVnJoUbRNXisRYqzIBL39QaWuYT6m9ONPDtLPJfGVwrRtJqXs
0A9YkPvUODnVN6o9XDex7OZnE1zgASGNQjZmEAZN8bxLKgyt6X80GnL2c36mS3Mgzl0kmKooIRlW
PuWgJdG/XF/FMuKcV8GBQRGptmQW6FJxxhctfmTdC8MkKmgtvzEvFsJBQtsVWTgzBVxoWIJtBRPB
oKaaQURL/PBQbhn9JUtPWb7zluKGXF1fI3OpKyeKn/Zqiyo3VBO3cQfV38gt+y1pH+jwRekOZrGt
pz/q/LlYLYcWak8HQx3A1iiDcrNdxyAYYBQNogzEctM1wlgb5B2qASaP/6ISJbh2bcYtXkAAoQgU
2QXHOHmx34w93U+39WGG1cr02jjArioisYrlVOOFfe6rdohLcQXiKNtoh7MCphpe+yzYYP2ohSdq
iFuO9M/LZa58AcKFpqmgFWWqT1r11WmbxpXicdWO+bqsqSujw/C62yweDeSKFOyvqYMI47/2UMee
iMx6xkbzey+BVFR6rtPXv7PBXfh1PZZZG0Muq5seDPqdZFs9ebxuYjmkv1gH5yYgb3SMajBx39+0
q/SrFhR+eufgXpFAHFXHrgbFQ2mNx8sxE2do2S//5exdGOd8hESo5bQZbk7WXgs1vZvEb/bVSvlQ
XRn8Bp0wHc1+4TWDnJek5RS2coUuOPupXzG1YGUfIkcHPft8y0qJxjZ+v77Bi9HIxRK5404sWk4O
y/gYTYZmMnlVZNJ2TLpDN6PlRgEpV2iJggRWsb62Si5IaCmmV8MYLA7JlkISOER/NFueWKlddAi4
2KCOhjnSU6QqHOseqSdXwZy0I2Wr61v4+SC6th4uKkjnTA61GSWsUu/eU8zKq6hqO718D832DTH1
NdPPdNMSMDZ030crPeSTqrty1DxBs9Sd5PoUpca9jf7fRCqOc18FFYYavKlqtikxQUMc5m4WkaNa
x6eksyt3KkRtQ4v4dPYD/g2C6Q3wynQgL4vb3ovJx9g/x+FR698LkXjwMvJemOKgyQlVEkFGCh1K
6zmQV6B1XmunaFu4LCuAiPv++ucRrYxDqdZW+7AcGc9WeCroj8oKpOol19wpMtzrlgSnl288BqFk
RqsZwW9htm5fD24tGu0VOLTGARLaxwpox8HTBj26UzSoxERq5ydKLxBCXC56XHwjDohkRW+rqYIh
/WjdkFs8x9HpojWedKp94wMZ1Hft+/XNEy2NAyIIMYdF2cBiHJ5o/zFhniETrEpkgsOdpiYpJMPw
8mrRZuX0+b1VzCtJL9bXV7Kc9brYPA52VG0ycC+i1vZPVYA9SOJjtaq3eVCsdUGj3GJ8eGGMA58Y
OKrEGWLgT+HjfbdJkV1LdqJpW8He6QzTL+IXQmvHskO8i2WjXdk9CHGcEfkEwxfsneDK5cnCE1V3
wihG+ElfG/CE0RcV9MzBjBibDUhPpS8L9k/0tXQOH9KYSoMU4ilk32mxm68Q3T+yAlKySX1yJ9pH
AUbweisFsudFqhKkl4fQL+awdmUJweD1XRR9LA4mlGokRQXNXH+G3H3cgJoV0tCiNiHRStgfceER
IS4MY1YRQIM1NHZuSCWIYEX3hM4hQjXniVRXMjtGbOyhxUTvdNutbBfEKg+ZJ4qEBAeJ108xuz7O
jBK5cRqw0fVuo631QN380bMYStqGrsqyavKkMUUzo21fq3GQ6tuqVV1luqujt+vff3kpP23wCYSu
N+VUNXGI/iWJgy7kWt0Y2+tmlt9w57XwvcZtO2upwvRyWdNbvIFK8m28G1+gkmmhSKMHaJs42qiS
kx/Gd4HpZRc/L5E7tRlesP00IIjoMJEvucQr1/kd2EK82bN2jdutQdzwct3mssOfTXJPkTijrW2z
ERXT2KvJPheWL0Rr4o5tZxV2DYEpxOKKKz18wt8GzcDSE7REAnRuuCgb+rVQvZPFW7+Gr+d1cQcZ
syVz3oCaz49OrOcgQuMiG5BUNxBtEwDT8mvjbIo70tTCKAikE9Almby08U5RLLern6XkFM9HaRTc
wyJj3HVvqWmvUgdcpDn6ClPD+WKR/tYuQZCtpx7pnZWstcK5ouW3zXmF3N0v06rXDQMrlHf/9IpU
mxxiuNWfMa9ojuPIigUGB16IpXWi0sKzH/DbH8j4bXC2eiVw+GV/PJvg1lJMVixHBW5GU9la8ld9
fLYGwTdiH/xX3zubYEh2cYlQe6SyarP+K8N0K2Njqzko2d/C6fn62RXY4Zt4kkFCfS4rMc82aG5J
VC8eXqsUM0MiPeRlp/u5IL6BZ1AlI7QmFvvNKK2Wc+yBH/GhU4tgaKbcs3rrJbNjweqW8f5slAND
J876GP1cMNo5j3NRbcoi3NIof7eMzA0xmxXEtPjaSpngJb+cGj07oclBYkjbvrccJu3ybQyGVX1P
CxdyFxh6Vk5IzowrO+h9UKFC2wo61xMke65/VoGH8u0/6tTI6TyjGqR0D2Vru7J8Tw1HAFoiIxw+
5mNWWypIjzH/+1YY0SpLT+Mkrf5uJcyBLw6CFEuFbHY4a2E/u32muRTjZqFIXuM377qzp3CYmJlN
O4c2Ky04rnMzrNpTv87XbWCdcnQEfBieuhHJqi33clw4CQcjgzo08sDqT58aJUG0crxuNW6Uk45i
ch1IW2PrPEi+qAlIdCg4aJElHUPcDl57+YSa7bPVf1jhq6RsbdSlwOjdfVz/gKJl8i0+CUjZuoig
361dtc84EVvdS9HSafrGMXsut6qbgIY9ehAdAQGyWVw2JdXydspL5LiMslhjUrceT1r7AMEO//r6
BKfA4jCmJYqODm04qDxvlfwuguBZNN//nQ0OTgpKtLLqcHnW2ZrKmPRLT70xC47zMm3j2R8tLswq
iTyHIJJHL9ZdsY33LLOhf5ebVbdSMAs/bOLGjd7FI/GL4SNIolXM51oOxnz/e8ILM3e0Bo1bfme/
2/JzmPxJ5fri93MIYttlCrndBPMuTeTnxuBVjiiz8Vk1+OW6vrDBwUdPCWWLU9Fu+Y9aZxZEeyaQ
1m0Q8QfQRwPWTxvZnbaJ+z9MbS86+4V9DkqMSM5JluCNVim+1bvhGoK/rMUHDYUpqKJx5bD6DaPd
FAV25iKcXJjm4KTSR0N1ihhwkjbruALrZtajPVxWbrW531S1vrYHcioIeZnGysN87Dq1rNpNa4xm
aIMBCtxoEyvJrpL7J6OtP+yyIi7V5pVaYZist9bRnKwj24rBCo3Z6Wqkj3HfbbtICuTSvgsL4yvY
8NfKaPloGEi9BIQGGGT2SOhgStqCdpsNloreORRm6Pezto+64Uc8NEGWltvaybywqndar+zCKtzI
I3i2dfmAfFigZvHWqpCGVxVfG7Nt78RPqtx3rp2a33NlQoDZPrZKiadqjy6YKn7RwvdSVVZOWD7p
1FgX9ZD76STmPWDH/Yq38TnpUTJnh6Bz0x9fyS3T/9ML6PC1eFg2YL4d3kXUqsu34/kb840yejlN
6GwEnUP4Rf8UHEyfwkO6zU7Mp8hd74ruqEVQvTDIgaply2rYNvDnud5a2ElllzrBdUxlR/LaJnKY
KmlqC/Fi5Acz6Vir1DOzYNTXmMEz8khwRQj3j0NWO9LLPmVBTLvSMEkBdViMb+ce3c1e6FZ30lak
5CvAVI3D1NIIc81QUb0qwptxmtxMyOu6nB68+EQcrEaDNlNjwqMc1zr6dAJlj9GQwYsPg68gtVHR
1fXvtYwzpm3i7Qb9jF/mnlUjKvoZPgi2S1N61bpd4dyF5XGgR2PuXYLcwN8Z5D6aNhrQ83QYe3BA
D/2aIu/VIlMtehgtp/P088K4b0UkszcrBaeZzfaA1nBHZZe6LAaMvJa44sy40CL36WSohdOS5ayZ
tvS0ar0U6lQg+cjd/pWxFJG7im6vb+bygT4vkrsg40bKWkSduKBosTVy6aCZ0mM9DIJKhshJuHuw
T9RBr9jQXN4eVOmZJFtp6HxTOlogYNLDWyP8uL6u5WNgyKpjg8TRVPh3rVwNtMtsvPSybbfNoBua
+DYUt8iJ1W2Fc/hCcxwwgv+E5hJFdgMPIX8+FAHdsCIxZJ+9ySWC3Vx8s1+sjYNIWwEBX82q7nVZ
voM8xS3RdFJmdEctLZBH+0dBHcEpZ673CypfmOQOXUVkSal6pg7YfNVo6I7Kuh0+bPyf4LstOuSF
oV9OXT+pqYHnwT96vcO6KFzMJuvu2+whLTW6mWcL1rYcJV7Y5M5dbthF1Bsqs5l+Zfd2uGUpAfux
emEdxBOm+VLf8bNd5KduFIxvgjUvJjQv7HOHsG4kPS8o6rDJFso2LusV6dz6AO7lmz/K5l+Y4g4i
4Gyy2wFvCa19yRXDDfPXrBF1ZIu+IUODi9yAPqN1IBsgiml1IAY7NIVPiz8hYD+vg3+8dnOe1bmN
qYe6qO6LjtzXukjJdvGuvjDBPVTHLKZTZiNXU1q347gaZFGj3rIBzdJ0CCnpiMa5baJykY0KIKps
y9sCDIo97QTzS8vH9qcJPiLVzD6jKsUD1eh2iOxdM+pcohxHhwTXffiTFfFXgDhb4narNU0yFAOS
TuWq8wsKHWrFjVfpmk0yGKDbY5Qa7P+HQ+lPII4udhKw8vof8Tnffe2P4FDYSnWttkJkTVkdKd8R
/5tzJKCOFulpLF5nxnmxHAAnEu36jtErp9G4arL0iITRtqklT86L287qPWJUhyoXzYQvp2wu7HIo
DG1xWZ8TxHbxx+Qlj5KbrtCLMrtQ32aP2fbxn05AdS1sP1yMyi8s87A8z1JcMYWXXoc8dVsc4Ktb
TEy+hep7nliS6EuK7HGQXOhVLicgl/bHID+hvOnNexPP9nStbrVd/cjIbe17sgsFV4HgSGocEk8E
t0A2AYkV/b62n2Njc91Dl5HRUiwZCkSqzesF1GbWo/UKH7CJEERq9yFZT+MfaZUYZyMcxodNbJlm
TvGtij3mGszpNMSC3M3y+MuFDQ678io2Qy3DPcLkb6ed7KWb8pgfw+/kqwMSYnljgbVkfX3zln3i
33VBS+y/eBnVdCqqGDb77qs9Hvtq8p3y2RluSrXxrptaxs2zKQ7NGiOeZIugBytDwkZz1WwGUdnG
UmuBny8DydkOB1hO3CUFlZCDlXdawDLbCsSosp0opX3d7TAT8t+dA9GGRrsIk+49wUU2Zmuj6XaR
HIuYH0V2OHyio6J1ZoS6TtzdF0PsFtoboXfXP43IBvv5RXCRmPFAKgU3fx7PXjRFHjUNL5IjQYAh
+jIcACVtFGq4/lFkzsLDGJdgkCs3uF7WRdkei7rwZV06pNoguLBFq+MAKFXqTi7RcejnUQDSRXcy
15H0en0Hl0Hu7HQcPtBaHqewgtxGMaOKcmtagjWIfj+HDaQfrMJg2rVhf3Ccl6h5uP73C/aIZ3nB
NHGU5b2MjAP4E3RQnxc3cibKMvzmrv25S5+kQxd+FhVRlEgZfJmJbNCbeDdBAJI1inym3RHDmCcQ
3LzakSvCOcH+fb41LyyPsdo6fYVLSJ+3jvnYG4LnowDcPtMQl7/fArs6KIygAGne2PZRd9bxeDOV
gqtuObn284pwPn9+YYZmXWIlFBEha4cC0QFKaN2GaeNAZtuLUVea7q/7hWhdHDLEyZDIyoDEkKTd
T+M2g3Ss1dzK/ffrZgR3n/NZr7lYmELVNI8cPL+dTWSh9INYl01dZy/GMW38PmB6wuLRa5HXc8hQ
2g2NcxV5UcnZ6HLkTfngdqJeZ5ERDhr6yaQdYS/RtjtoUumO805XRY4huMc/Rygu9s8Z57GuGP7o
mGSJMJeUQw7FjXfRkXzIAd7aD+U7hpOEUbvgXPGT8vJIB92ZwQ7VG6hzIPckvM5/8wD5CRqfmYaL
pU2GI8mYR0Kz3Cw9KaTI3LqzXELj+36gK0M2D4mZGe6UNMjVqFuBYy728pxPHE+Z32BecsxS0MbV
6BPOZvkm6sxNCPpjJbZTT+4SX6d0a0hk146iyHm5teLCOBdjKJgO6CcjMRARotHWz/y4dqO75mXe
b/Hye9RdG/8YOXLxY1BWikiFQ/Rx2c8vdh6pWmsswN/im2jcGNF7K2ou+k2K7/xtOXgpSTIXZvHJ
mAc8Q6286txv0FGEtFgUlO/Xv6VoOVz44dRditYiCC6N4Q5i1GElOISi38+hidEYud7pCHDp+EGr
fSIJsFgAJCoHJNKYo2xXIvGQG3sj9EP5R2o/Xt8iAYz8kj5J1WRsetDLmNNWgsQvyikhSL7so5qK
wnTBavg0CkVldMTgLnggdRT1Bm3l2CgJ1GVwfUWimIOv54E2vS6y8lNmi4k/ZBB/wCzQiQn9snnk
bp2sokC5rf6IiuV8djXuGRIavQOuLdxoOXjaIlC7OnR2wV+tKSKIEoTV/MiJI5ekiph4QLuipcty
rfY23uZHaNd43SZDttUMypv2vd3cSYLd/U2a9+cB5odRstYolDn+bHUMn7rYzY6VX2xZRT5fxwjr
pJO8bQ/hJn9kI5VRIOp8Wa7vXGwzhyBJZRLk0XEBdWBfIkxto3DppvazU4KGMyRRhMPmou3mYCQ0
lbqvEoREDeog6hpJo9v0RIBdYPsEa/sxfMDsxap6snyyE4Wxy7ScF8vlMMbsTNkChyEr1CW37HEb
BlAH9mVX3DvF1vFr4u/8aTm4mdQ5R0UQWBDbYFzvp41DfgzGcGM20tc/OaOmzP4poNHgKbSIlLS1
zc4Ka+RWkOUkN+Eh2n2zCbKbtgtmMrd4sh4z0RllS/hliRd2uU9J0nzsUS3DwJtat66lQlsBpTqi
zB5RpX3Zj8E89v71xS7eEhc2+S9ojlZj9mjRoWEVyMZX0Ou71y0sH8oLE9yXQxuhJfcmEouDN6Jw
hnGWvXprJZ7jmX60rfaMti5B4QX0ZAf91L8YoqSxaI3sCF0EDqkZZWOu4Hum4UlLHtJK8BpevDvO
C+QrFYUxS7QxkSsm5o8Zw/52+zhG36/v4nJscmGEy1dptmP0avzZy8coIY196aXow4fi9zoK/miu
4MIYd1vQue0rtetAQUMfiHkszT+JHS5+PxdJ5k2VSEaG92lZfU9J7LXSTolFn335eXphhfnFxXfP
kMBGnREVW/qtOrCBjPqpKX3yEd6wCrF0wPSrI8gpLb8cL2xyF4CKVyPtS+xcBnGnzC/XRVCuQRG2
Mw/5FvOlG/tUi24dgX9bHG7keVr1vY4rwJy3knEXSQIWTaHvcSChJaS1oWTBTrAMugkCEiuIfvsW
GC4hq7S57umi08TBhR0qo6FNYJdojNR1VNemlUv+aBzt4jNxkNDkpRynPYIUNe89Q6222vDuZFQ0
yCdYi83ls+sejLhKCPJ+BY3Nuqdt0mPmj3sJoZDuuEyDbhw8ET2HyAd5cR6NZEo+6qisJDHYsjGx
/8qGaDQwOL/JDkaaEfv86PelwEtEOG9zoCFVEZWyCuwqpMw3oOtw09h5U9LWaxrriPStH2PQpTY+
aGM8pGm7N2jjxrX9XlrR5JqGuVIS/Q5tfivTVFZUl728KkBMOAomBBYDifOntznsoVKjJDOEa/ws
lV0zf+/6507+EtYv191YcChtDnzyWk8NY5zwPJIrSMccDEeUihdZ4KAGc0Rakzp44OnWhOdXvKOl
IrjZhK7EQQtpy7wrMTjoT7sedMsFnDeGSpfts8e+5ukbiPeI4IyhyZUwyObQJuq7yqEqnkgRlCg0
c90aZqAWd5PtKSP1rn+l5XTOhTdwaNNC47DvVESwSZ9Dil0LQueuIpOXmjdqf9v0j5G96/UhEJhd
BgZdhsglRGJN/pE0plJW1ozSZthVW9Mrv6RH9a0NTFfxGrf6Et2U+z8a84Xg7b8mOYdU6ATC0QYg
3phbzdx3ieD8i5bEuaM9qHaeFWgAi+kTBnwlTG+0ww/Bvi0f3vMiOH/s8qxPCwLf+IegOgmQCJAT
18Fs57wyocVjQa1r2AivdYZdv/rk2S7nk5bTtdPQI9PdvFK/vFc2tk936qvmqegpF7Xg/ua+PVvj
nDLt07BKFNZwCZJzHa9IghTBjIHZYtfvRY/m5UfchWNwd+EAFemxAyPSZ0+i6qEIv8v2LEuLAsjq
+vcT+Ag/sj/ahSyPHaZzQxOQoof7mOqHOhR1/S4jyM/94yf29baV01RH4GdWz6m9anriavKjiUHS
iogAROAZ/Ky+7SSKhm5z9q2MbyzbQfxJc7G6gGzwqlFE9tj1dMUT+Wn9Jp3rJpXQ0MwyDFbQeuEt
E+zxqGfs6BoT/KLeueVr5ryZHG4U8zgYkooyaVhAkjUZFCi9iVSAFpMYZxfkBblrCVwOrQ2HV8p4
3Rs6inBp+mCPpYNhdGfbEnJIGuebJlV/ppJyYZpDFNtMAc8OKCLV9l4ildvPNyna2bqYgFEvc6du
9GWoPWXfmj9qzL2wzGEKicc5tyY8vYmVPam18jS0pZ/1tXCJAtDUOTihY6s2/Yj3KevkcG4Yc0GG
/+o1eMnlaDV7zUne0MQXsYMvJzsvVsghS5jIWqayJir9SKE9WwWlJ3mKyxrF5pN6Q1dMr14ZXFEo
Kjj/vLKGmpBK1qBF5yvDbbgrQqgHlret9YX2olhlmQzsvESDf5YrFOOmFRAtQRMyQpadBJUG22/R
tD7f1wdWDZlQ6kKx8CSSlhJdEwYXcDchnmXgDMcY/ro7YHPX043phshPpf7/wDwmADqeHc+K5Kyk
Fq5eJsHzr5CwsfrfWC1/E5f9RB2DQx2FKIWDd+c/V6BygALGOt3KB1zw27+6kgwubDGp3VmGjutI
Q62Xbk0MGggZ40Rbx2FMrqhkpDXgDRlaMENUDyToIOw5+fa+WoviPMFp56fwE0NtpZoiBV1nmyn8
lmRg7cIlS9rg+sYJ3Y+DFTCFRDKgk8HKtILrr8w345Qf2BjDhPr1X158BgcmTj/b6HHCc4cFReDo
8kuPbiy0jTOuPcmXHq8vT4Ah/Hi+lptZnjBt4tqq3ETr3F6p3bq86cEcqygP140Jvtkvowwy6Vvm
hn7uILss3xDLxruxcdVE1PQiiMB4mY0mLUsraXHdNcYKKgdgXd8pjqhSKwop+SH8ocomx3TAKEMD
DTcNOmsGV1mHNxoY3YtB4BmiJXFQYWBcKG9UvKWm7n4076TyVImaJtivuBJ08RUBTUkwnstqtTZ6
Y2k/r9qaCHBIZILDCGg8TElbACOayqXtbda/XXcx0S5x0QbkroYwI9gle7qxxtYt6UOoiPpSRYvg
IIGaZNLsAX0fVQeB9+8hhjn+bhUcCMRDFNkFWqR91hWWhh/pBBGzanXdyG+yHj8vHz6hbyhl2Djs
/fVJD+AngXHCm0h2qxVd4VC6xVHP3cESrE10avi5+XqQyAwlY3Q3GZtmfEmG0c/VBzrfOMmtM90k
853WUTeqBJ4n8Ax+jD4pLceQRhxWib6aSMaTPgPgCSvfgkvQYg+bi2w8dQgSfya6R4zOYzXZci2/
ZXvjC7phUfIWcdCJbid+pD6nciJHIyiStax71YfkiSqgkoDXWJkWKNVrE2ePch7tR83wJJKuLDUX
nDjhn8A2/mLFWVR1g16yI+3b6xECAoobrcLDBPbi7ihkL2aufwWj+CqAVGZaJTGnZZMRbMAJZW80
5Y170699FQ1r2q4M0gfMZRxFmy3yIA5baA61P6tNDb/AO7hVflhmQBtZFG8wB7m2QA5c4qpImlAD
gmEq9FNrCyPnjHJ39jQvep1etL88F2zDLz6f0cukAUkPhnfyb0NVgBXvra9EhQjBV+MrBJFG0y6e
MBCq5+Xa1vTBhaj5bQ6JnLHRt7Le+fVYr2R7Er1cBFDNFwnMUbeVyWTkGdq+MPexiDhDFRlgeHCx
fc3YQUumrdAKMTbP1aRCJn06AWZyt4nfC1nazg4KmfmwV8Z6D8GJZzUpTko0niop8SrZ6V21yk8p
7Td9Rp4redzPUx6QRNoqbfuehlPljtEomHpY9mRLx5SzqdsyLzcbm2lvdTGC52QInOldsQ9Zfi+4
XZb9+GyD2xjM81vNCA5YPzmwnDrx2iPrTpm9+blbg1rSFdhjv+/Xc3O2xwHvUM+60pQY7GQZIyje
+MiZhkHrk43+4viiV+ly3Hy2xtzi4rPbNG9NNYT4QQXdIAlNgEkD0Eun3ThUvhIagoIrO/TXFsdh
bGpDIHjO8cHy9puU125PUjesd1K+H/QnBbMD1zdT5B98lGbS1JR6isdV13h1r++kgqzlyFpfN/Ob
COS8ixyiqiYpujGGjzgPTPBp3shv4x798COEJ8FLt5Uj1376syYx82yVQ1ioeLWWkbLRhOSlb0CW
VTZ+bm6FPcjL0HC2wyGrVIIQrMRzDhXB22Fat3/WXvDz938mFy58sDacTgsz0OwZUkCtXTm9NgBW
wScSHKvPaO7CyODMbS6V/79LCLoErCjuRgcm+1isRa32yw/E84rYH3NhrGysqIrHklFmfHWI4Rrk
MctekrJfXV+V4MvwgwMzhMTLRGbY1JBNWMcvppU8XDchOEL80AApGprPTI1Y66mn6eNtkaYrxRYJ
o4vMsJ9f7JhD23oqBpiRy9OAdmhyn1QC7PlNwH7+KhwatEUn6xab7Ro8y2XcivFdvLbW2UbMrfib
ZpazLQ4RCIQTuj6Duw0emCPA5sXkIZST+sB46pMdrtX8jwp6Z4scGihUomOSZYY/6xiIkdFvDtno
MK0EWPeZuLkC4fywQKdhYBLC7+gu6bQVpfkpq+qHKG9dxyH7KEqf+2nyqZ6+qYbph7iY6VgHXTIG
cth9N6Jx3VjkzjAS5F3taOPkzq6ypWNqjftkLDxpnPcgCvNHsMYrEdT5ZHC9leTg2B3au+e1GU6z
m8mxF8cx2Dg0tBcr3xwdjPN27rilCa4kTNR7INNHurz0lLjakbR47YemcKEu5Y0zSHJC8kBaPagt
JfNap9uM0riNu+y5MMp92VUrEsXHcZ5Wk5Wd7AagmpR/d6r4yYcJE+hzMyJYtaxdhmHhdghiWSTE
IjhTnx0gF2cKl1/XkgJxfiqvkv6HSde6aPRGZIIDOuJkkjQneAPLeQpKrWFdNrYXtbogthfg6ees
+8VKtKhJs4R10yn2Bs9ud8hzN1J+xLYh6qAQBCifYfKFJXWaaWJ3eLVkh+m+/mAR2OxXQXrUH0ev
OGXP2o4l7GMhPdhvUug/zy/P7hY7Rl0OOtY4O9tSQjA2r63kiLkRxXmWi72FkDMTMfd+Sv5dOcy8
JKDZ5OD9ZP1vLEtb32c+udE20mlC+/NKRedRTVChCLcKitkdBGkrBKXTKluTrfRnyljnaEblEPP/
kXYdS3LDyPKLGEELklfaduO9LgyNDL33/PqXGO1TUxDV2JXOEzHVAAvlKzMVtLTKMww85PWXRTyp
SwX2A9hobtWLp7OMoWwHLG1pDWxMUOenXNTsoAnepiHjGcrLoS67DUGiWhSIiDg+DZSXHNRE8TJ/
F+b262X/vA1GeL43dhUC1DwdMToU2ulEOS20A1dnXz+lQNPTDgaGyWOn3an3l6VyAg92LyIfdKS4
IcoHmTlbeSNZhvh+WcLHbtQF1WRXIIppknUSowBVBOb3Puu9LiS7We/3ixxYmjHZ7Zh8S1BBVtvs
qegFL43lz22aeIW5nKa+Oy0qyg16+0L6zk2ANldH4r1Ua4fF5AUvm7ehi6aEiSODKB/IfyujoU59
JGkirPloumZ0I+L5XL6MTZU9C2ArnHGYtkHRo4665DcKQGqlB+mvSHlXIpjO6BRFRiP1CFj6ZFf0
biB8Ug3v307BOIuuyWcSdMjGpMiX6hclPchYEbosg1qJ37RmdQwme25KXVViSUF1NAeGpGFaofk5
FV9E87FQOOOinK/OliwFre/Tic6pC8nJ1O4kXpluO4ZcnYVqxUqtOlMcWqlH8yfZS16KErZf27lN
KnCaomtnKxMwN7iEu7wLZILkMhiWsaFltKzENqvVgFmteZeugUzUgh3dApWqGx3k3KrszG7+Vc8Z
H1A3U5yoBLas709d/zWQ3Sq4v6wgm6HE6lIZ66/1mRDNCTbH5MLNhgibn6WlqNdE4vUHeIKYrFns
dB34XBjrHdpdpN0IaeMuIzpesvtPB/qtJNmEUwWQYvjNuT1oRoM5mMWLpdaZ5c65LGp7X+p8eWwV
slnGsR9yhAszsppwB+8MPDw7szRfsqWrwje/XhbIsXvsjHIzTkYuDnhis3wnSwZU/nHq3i7L2HY0
q0MxJmMKGgN7l9D4Fnzdqt3a1Um2w2NkT0eAQVa71hlc/AJAJJGd7tOeKM+b8o5JLc3qoZNJHkk9
IPQxwr1a70AYSxRONMLRRpYzVu5IVSJ1gohpsYbu2PQgmBLei+bT5dvkyaF/Xx0l1jFVrrYCErg2
L6w8LG4ls951QmCnac8503bIvPpyjLkgYZyruYqm/2gbfryTdtWxc+kcH2/qhGPqDcZo6EEGSx9D
RZayO1Zi6SqtyknfeSIYc1FoVVG3H3Bd49vUP81cID+OAJbSxeiGMs2LBRPu0lU+7kVeaZejxCyV
i5z0Y90mgENYWsPGiouLPpNdcLnyeGKYIEKLkiyXKIhFKN5M5ltNvpLk7rIO826KMQhBlS5NW2Pd
aTJ3teCT/PXy/+cdgcpfvZFFKmQh7HFTvbRTzNQFrKkVYTL/shSq/BciIZb2NYrFJYspaH42PQwA
FVFmexRfBvkl4hXWeJKYNz9Hqjr0DVY0TO096vYpdkmq+d3UX5eBO1bE+zbMk18Ss9dLEx4of5a8
HCB2EbgfJwzTikAOTx30L+zL18jzeSbz9idzFCRlgg8aPDGzJKf2Tbf35LfpkFwb6NAWPKg1+tIv
fTjGEiQZKLAlmlthZeQOg5F70qh2F80nSQgAqY2EC/iBb0Ck4SjMZdOtsmheWVQAJEjDNIjeo4yD
ckD2qAaYOuINhfDkMJnGIImpJFIkAoBEFii/Nlg9Aiy39HT5w13WFFVkDMXSy3NvUFgqY6gf8qq1
zZq3Z3BZ8VUWxasFsXKDlgKK1o12qDXgOZvyERXLgyEmV7Gavl8+0fb06k9/h4GXXw1HII5SbupQ
fhDo+ZITu90P6Pwj8Bz98YTlBuDWC4+Jnfm8Z8A7KrVpK5sVJnJWlsAzcabwmCv7LPTz6XHsNCvN
OWBIl9UfSJyMJNKSsDcxvEUENwIkfFc+jtktagC5/l4pVzVm7S5f62VzrIqMSUnHxWw0gQbQcbUH
E+YzasM7wCu6l8Vw0jlVZAyJJNVB17RocdC1TOM7sZdd8xLbxMRmVnGo7NDh5lPbMy0rjWFsSVyP
i0oCOAEKYL04rT3tmh2IY70CYSxvFZSjI2wfrw0loRkLpFagyULH9XkQP4/GE5TWairO4+Z8s9+6
eZXUjUWMgkiRfjZG7Qp2y5p0Yc/5ZLwTMTZECWpsUQyYSiIVqoTYzJRRXxt2013nLm5KuSKCG9HJ
b0yn57gd3gGZGGQsJ9OIFIxjFMNDYuxI/xiInM3KbfK9s3J8KOzqTYtK0Q+mRld3ncmhiU9wGzyW
/gjAVLjU0ensyM2xDzpa4NfZca6WHuDPXk79aKmvhJNuCAaAHsILvHYngJEBG1awKxc0k/ZwF7k8
4A3el2SsypAIStTEWByMBF+oI/SeMmswX0GlkWa8pR+Og/vYs1gdLZbSqR0XVDHM7iERjlVyaKRd
EdQcFeE4uI/PuxJD1DqYGgqNGlfXOlgm1H/9RIzxKDXZUHIZ+lFMHrDoPUpDm5cnur03O21vNT5v
Ko5zJLYtliRNC6w92H61v2/NrxUQaThqR1/s72oHNgbTlGRVZ/FkW0NNEy364BCgu3qxWz4p163T
7rur0ONt1Gwf5yyMsfixHptZKQoYtjcNq6gbu1149c4/WPizDOYj6aCLnpfiP+NCSLjwlXK72NGF
QKCecFzldrMBJdT/XB+7ETiPTSwPUY/eyQJEY6wE3rf6lFqDEL4IdeHmSQpOROPrPIXftHbYtQRV
2Kn6hp3kk2BGX/VQeEZW8leN/dWvYiLKSalnURYwxKQB67+9jg8xUK5FbPRFBy7DC0eB2AVCcegr
YI4hWlD92aVbPOFVcZT8HyUiwoO93XYD5/tm3IASEbMbMBHmLIs3y6FdZp96oFn/26NQqR6vLMnU
j32E/fcfxBrYrfYUsMV/AL2AiSnk7nvxdJbdH5SUCnDSEwIFLYgwVyh/lXTBaxvNVtUcbySxe4l0
B5CKvBpEfJeHZrCTZOI4d97VMh6hHIakAzcQ0OTb2zmWIfco1DPnwWy7gvP3Y2JL0LPkS9PDy4n6
UW5udHKQI1fERNA/fkHG0lSdZDSh/jHaQs2aZNVY+9euzI9dG4UTOHDMmsqYHMyCdQQcBehLELeo
HqS/owo5v2d2IRAo3Uon6nTEZJwfh8j08gX4hQGqskN7pabT52Y0LAIeIqNcdhOGQaqWN2/L0Q52
UbCJ8iqfB5jV0bwtFEvPr1UemAFPBLU0q1enE6WsVQXZXF0GVoTlHtNo7SgUfI5ubIc+P3WQ3QQs
FQjC9B7QbA6AhPCq0wyos9rWr+M9ZcLW7hY3x0CDzCtA/SG+PAtmzEpUxrWSUePVfJltBHkQGjn6
dQOA4FvAi+7TWxltJEO3HF6mzLta+vfV1QZLWKIsjC6gJn7pjXGfyuA8UHgUCzwpjAXB8kwZxAs+
IBGB2hLXT3OGvKfJnjkfkONy2BVBOZtnOasjIPiQ4HZR5hMIq0a/CkYgWEnPilgd9GJQLa1s/THu
fUUpr7KUq0bbAfv5azImRheicWhpY1D+FD5X+8qLPO1euu7c8BYpkMfbi+RdLmNktBys0lFFxyeq
a6m9jlIQCHNK7jw/xC4N6kJbByLKLJhq0b6o7rJTrsfX0aG4T4HNRVrkfEZ2a1DSiTbPQ/KDC8Ns
EaYNOjqqBSB+Gl9KgIXB0RuO82GXB8u5G+s6xxfrMEmOtT53Ag1S6g92uQ/tBI0SEQUjXhGA4xzY
XcIq6GCUQSztkObzIj/KXJKWbVzbs3cgjFkJ6KRoNKGmQT7NfoeqhoyFC1sEnnXgjLfL9wgdO+Wq
c8tHSmzC+4y8S2VNy9D0+RgiudPaA6UuDCbwIu6qkAeHxtF/whiXopD6EfybmtOD5cj4Lk2WpHMM
C31CF3IhwgYnhdEYs4SJURXgLwGybvMgq7OtJpUNJsmgwpAl4QRd3CfHWJEq6pU4i7A6S0HctVP8
adjJj60DWi6/Ku1/TMDYwZxsGWNhTDGeWCu+QXZRyhkB4R2HHcyJ+kjseopHNHjNPgVUYnMMQFhN
IYiD6+Xf4i524VALQwF0llCJQHsow+tm2F02GJyny24WlmNOAB2Calcu3U0ARmw1zroOTwCTzczw
Y0Gc4bZ6mewHIdnXU+ZdPgMv6GCncuoiESpjQXOtnq3ZBmfffWRXhjWJQB2KvhtW/qhgIs4UrAaj
Cw6vh/IxU3vhTemMecBuS0zkjnpJP/DpKnV4LIBmG/raPeIES/aA/+io998BJueENzyTzzEa7FKh
GBtGK3YzLH5YWI25T2v1sEQdJ6LkSWHsRm6keaMaSGpkebKFGRY+zD7nDW8UiactjKmI5aTKhBED
gKKR24AZPOpN+4+VA52JMpR4Gsg80/wMbK3VTUlRTgGV1l1XvsYxfZzjsHM6Ri2mWiVl6EdFV0R/
LsKIkwTyBDBVEK2WAVKO2WtkSsTSxNBLYsK7L04Mww7kYDhrSvIQoIGTVy7wuZknoODjjB6NYfTE
5aVh25tVZ2fPwv9VizBFdY1SwQDu3KshtgQLqzteIVq1o/jDQfRIbIm7f/1Y9K5XCYTeJWqaDXjG
dfStbm8W1Ac4dooTTrMDOUNaqWbUoNT5AbMLdP7QBUzfTxPBbVVyskCDiSfKds5yYwb8h1GXzwGp
nsKkTqzOQHLb5bI/gljPUrXhUIWqa8Spo4qFJ3ZKbFXkCemUpUrjfRwZTtXrXp4AK9uQ7wZVe0gy
4yk3NG8U2+ehRLvOwMpy0Vnyovu9ZI2mfopTgPJ3pYXY0F90TbNnKX3VIjED6dbyTcH4ZFzedVgP
zqb5gOE8W4xGu4jiY6hJ74u6HMchcDGWuOvM7lkPIzvrXsJ7NTMe6tLwg3D4JDbDcySX7xOYFUr9
qVlyb5ZM3Roy4yYinW0WxNE07SmIRIyngP4kXXazJh+EMk4tvSWnSpteSJm8YyX7rW+Sb3G/vBlG
7slSz3FQ1Gr97iB03dAMjApL7Fj4FITL3DTwT6r0ZkyGFclvjX6nBNeheTdEvBWQPwQoP8Wx0+FV
EYmiOCLFofFWJ9ugzE1tNIsd0ZlTOzT4COfi5QOyo+FzWAVGQHchC4zRtRYKNnvdB9Hxkdcs2HZD
56NRW7V6o30njXmaY70lKVWLlCAcVoFAW3ScD8Y1QYy70/NuDgQDYVHjqT4Fcy5DO75Kba2xFH92
AFHshsDy5VjzP8yd/My32ZmzQYmCdNSRAFevIpC4W1RPjARIdfBPr7IVuTwKRa5AxheKraq3ZYjo
LNnPzxTwIR2tGIwztmRngAjSH7t/zHHYkTSCymiydOhg5eDsUVTDksKHUuVMJHLURKR/X6lJHGi1
0OWA/ErDu5DcptHnLHu/bMx5Ihjbmo/KB24wBrpKECYQlxg7IecqxLbv/anv7JxCV1SRMH5sGdiU
7qRGQp/bdIO184GnxPH0vCMxwVeflIJaUjiACGXWchl8TSC7RPq7Guj5TIzO6cAIKKoMi7LV8tB2
AOuv33qDN1D1B83+KYUdTBBB86B1Imzu8gCOgO+al6JUMOlWNyMgLz0z4VtBzsdiBxTCDmxQYoUh
p6i0yKHwpmM/WsJzvB8dwxP2ncaJJ+hFXXArH35gpeVl32TLZNJaj75Pm1NTdVY2PvfTZMXDdSIC
aO7vsKn0860y2Zwhq6USmgSGHhFDeSrK2+WvgJxWIpgwrA+UOi5DVD4FlVgA3NpJWcFJenkekh1E
yLMGS2dqqH2swFGaJBE4ZfYwo4FYeuNO6Tl5AOdlfbRYV19KrToVcKcoXxVtbY31tbS8yfHnywbp
D1nw+dswPksci6hrMnybDnM/FJL2R5RJQ2dya5zivfK99gpbHy0eDAtPERnDQWKjTfIAvUTZR4Fn
Z+yBzHHgTwr8wSufT8hYDonEuqESILFcaRadXunBJw9g1avkJnnR4ZnhsVLeAtMfRrh+CmXnEyRR
B1n3jFlQ8RAcWj+/Mpz6VfNpwbi3sBpv8/Kf7aj9LJDJ6QY9mZS5Q799Cj8t8ctgvuX6M6irsdpU
ORyd4Sjmx57ESjFDtZNFucHqa+uSBhR6uZvcBI/hAbGj2xDcaOUrbyKngsYTyhiRGSyFU1XCNEdh
dDSjEfumBDyY5O8SuvNFMpZkzI0sVSZqj5M30uyD6cvl2+OF9fScq8trisnMmgEty7lHawtQ9Yn4
RUtAQe1r2V7HCMhlcfTnXjD37N5urvdlr4cIskn3eVrQUOORSPC+C2NATD0t2zxC1FSme01VLMV8
0MeW47R4l8bYCkVetHxsMMs/RZpdC08q6TwdPMxaNx8zU7OHOOUF8/TBMBdHuVdEzZQNXVbZ3nUy
qlWvBabkdF7gV960C/emn6ANyZ8c37CEEGWopiYTSTTYMbAAW+uD0XayoyTyLjY6Dy0th0gCWAwG
VDGm/jmD3o8VUXmpw0bw8Ytk9l7nFD9Kkegho0fMbfmCCxKtvYI4PnK58OcbX/EXaYwlLus5HntF
xKIB1o/nzMqvKbZG4uWA8XVSuwVTGrzBjlQOimqckviGmq5lswYZeqN1AMAD2nUk3ZKcXKfLhLZM
zIEF2PqUpgjQRUnG6JP0W7FGnFBXKwrgrIAmpvVTX/FpwesvMlplLYbJIwgx5qYKQqwaaG5YnDAM
E/LcM/0XrP6vRTDvWkhUdV4q4IgB38kNM0w2SNU7RnHcIpo5l7blLX85DqOGpVFX41hFdKwo8PNd
7ALJKjv2QLfr/PaYuOOOhyTNOx2jivWidVqvQ2I+z8fSbJ0ybMAY0ltJZbr/swVeH47NXXtBFNI0
gtbX1dFUPqWEh83A0Tl2nwqIiCipJwpNx+lqW7OjcUbK7bNvLdH9chBqTFaeK4tRR2mGlMY0kHM0
nC+zR7zqigdMvxWT/iKIcfV92DZplPYyJucUVFESZ/RDN0VrREGJiG4WB5Zodd8CN+dFUbyrZJx/
J8lGJ3Z4VwmmWOnz/VGv5j3fjWANB9QUAq43A3VM5oBpO6WdmLXAyVI1OwlA55dchcJhzl7TiePH
tuzeWhRzIrGtSGeG+GiN1lqk6x/C5bkif4Fr8MuB6K9YqcYytZGoJ7rkEHAWaGprq2HF81VbDnl9
EsbmmUWhG9liSE5DSalRMARwGgqGBTCiI85myVaq98t5GOM3KnOStHS1RLvJP3d7usm1YJRfsZNj
7PF6cVtVh1+kMeZPzqMRFIEx1fcOpDELkD2Bae9SMrPMFnY8dseNkPAXcaztCyZRNGf0ukNxlxaL
FWk8DDWOBHZcRqu7VuoMIjmlNDyERnuTZcS5bFW3YgkMZsuKKWlElQ3mEGEwNrOpQOOq5FNaP8lh
itD2U5zZXYVJGY0jbYvxAJJ+imONeFdpglFOCJSGL8JJeZA82W0ehs6S7vWrfN8BAme6jp3+yDNI
m893JZdJ68CelZA+l1FtqHZ19ByOXsdba9/2visZjF1P9L6JqhaT7tkeiz9W7BpvoWu6yh3wQ07J
obdq3o7Ypn7gu+mahHCPsHNq45jr9ZLiNkPkDPGNmnLGB7Zf1EoA86LSuE5AzyT+sBXNG2AWb+m+
CJ1epKgUPKod3nkYZazNBby4DRxWNMieVFefBXX534vTH6r+nytjn1QtKWRMQlyZqe+W+C2Yr5M4
4ZlY+qV/i/nO18YOnmWYUhzKvEYxyCufaSxhOMonQDa4idtzzdDWigDIVmVN1UXAsgIR51enYXZ1
UaoRpI2HxctuKR6RepuPVu8B+Rc1BG2vn0bM1102HJsvaiWVfsuVqyJDk6RGOAPH1MDcx5DYAH0Z
ecHz1gLmL2djHGKR52FadoEEk07poCNvRNUJE3UHY2/sO9DNEq++iR3trQdBC+czfrAh//YZV0dk
PGVQDr2sgOjTqYoMgEtlg8VgbaemwnU1hNdpWrhlku/LJNipU309qGCIkbvbcPnckXhXpd0pH4F4
ORe7KOr9iLReiO6pEvfOUE+WaCT7pXqddPUu04GVGhAvFaL3rMr3iZ57QpNbkar0tiJkn7JgTt3L
n2/zqSmmLhNTBYcvSwG1GP2IpXtEaHrzKsgZxqE5iSJPAGMN+1yYGwwfIWBKEUnL82FJla+Xz7Bt
nlYfiAkvQqkEwGiDx5wgES6c7EFA8kvjdhDiHfV9/H5ZHk/lGWuYzdogFmCJc/IRTWxw9lTA5uTu
hmwGtatDMUZwVqdmibDS7xDdlq/6Q7HXvQQ06KYd64iePjZJn0K7snmYG1sV3tVj+20ffcgEvc2p
bZSv0B5cTtWDea+C3OO5csnHzGx0Jb7zdhs2M8ifx1VZRGnVSJSwS5Dpy8JJDPcBwg4peJ7i/73s
ibOBsUMRNSyBsCZZmsV+mRVFcgp9L6LDmh8l3pPazrdWMhiVNydlEkYFyTBNILVjfgVMJweTGSEg
7XOM3kdu4su70FNueaDSf7CT5+MxPkCpMKkRL/h0CohUBWsqrOhBBs3aw3y72BMYZyosqJOnEYgN
cN08PpPNt746OP372hdIYyfUlFZeW25b49Sod3/z8M6nY7xAUktpRWt+GE0HcqfphlidGBZO9WT7
dZ+FMNa+yGfU/gNoiK7uYwHMX5E1TH+Bj/2LGjIWaxlL4A5lEJKp91FzGCLZKqO3f7stxkyVqlQs
2YQEbxm9IjkYspWVT5dFbMfxqy/OGKlW7qqmlPBFRnsBhQ2oG3Ymyp7EWTSrj8Hci+DwlJ36I6/4
Sf/x7z7ZBEmnCDjb36Z5YqnTRlJAcLJXvNz9f6RMri3cNks/5bBjPEI7tpquakhUPP0Vn8sLDsou
fDIrW/ouOgkGUOT7/4JHk77TC8djZ3nqTqwGSs0I7HvtptmDENkPCkRyvUM8uiMhczL07Zd7PiZj
suSUVGMiIcQBeedHF2Ua9xxVof/i0pEY09SV0twm1EnrSPdMb9mpj3TiEyTLdnX1dzUA+XwgxhRF
qtH0aFNKKK7Nz/oudAfMLZYniqJH0Tp43mvTaCiyoWE/10Rzg3nPala2Sh8lWIQVyt0UFW4USMcc
tGx/c4kKkZFt6RDHEiyRLBpnIjVARfOb07CXUNrIT2BEwCKZwEfG3SwRraQxpnASqrg1W/RsflDZ
URALef+D8ZSX8m1f4PlgzAWaGkHTnI5vt+a1FD9G2S7iTdlvmozVaRh72EV5FBQEdycekEMcaDEy
2sk7XjFy02KsxDAmUdLrcDbo6kNj+DIIkRTJkpXnceJxSHFujN2AaLMoUsMAKVFeXtflU97utX7H
UTeOArCLD6ALy4I0xFloI6E8hK7W2Ko1fhihLOEo92bAe744dgtiCARxCalux0QHqYlgWOBGvjcT
DJ9Ugq3O/6hyLNGSUqiRSiqUcpHI1cJkGdKDpnDBZzYt+epUjCFKpwoMS71KUYKBJbrLPAAiKVje
m53cETsruP6Lxj5y/58viV2E6KfIXKoYx5KUb3L11BqpFfMwgrdThJUQxjIo/aSMioRyYedgs/pQ
PQpW5uRX6IeDDhz9hBJMniFvppZe1W8eZCWUsRFjnwVaJ0NBKvNuEW4TbjSzre4/k2GWbTwT+qgq
JFRQ0tmq9r2PqOK+dZJrJK8+tyuzfZqzMEYxhHQQjWjE2xq82QV5km98Fe6NfeMm13SGRqgso7Uu
v+dt03QWSU3KKj4HtaaeAscMRV7jc9PcGfFgFdVtW3Ii6C2+B6jgWQ6jHcByr6uqQDRRj06zx7iO
nwHYpoG3xzjyDhHG5WNtZz0reYxiSHIvTGJJ35hEAVLB8dqBRle1MydwQj9+nGMr+U6sxe1sYc+L
RLebGyvpjF8ZNCKmJYocCEUbAOpgfNeOT8qho/SyNq/ZwPuEjHdRRQ3jNAZyy0q9N2ewLu3F7lDy
SKk4usmijaCLAYIT4MM5Zp7bsraAYEvhRJzb7uunjrD83Hk0JACdx0Gk8g3bORb8VyN84yjGxkj8
WhFZfA1NUNI6okyB4gFcb9j0iP3Z6/fijrc0zbsw5mUpgyxMgoYqlxw8pNKzwBu34Hx2lXlRuhqX
aVZgQKvKwOoWql4wh29CClrhcOBUSLb7F2d9VpnXVBRFUOkGAgsZQ/dgYQC46wQCWeE539eYoBUe
uXZpO41ciWSekDqRdhpV+Cz1anotMUT4hbI5wfxeFxkmFwAyibCzxBgLN0/gXSzzniLMD9VI7+mo
xAAssd6lfWosiFv5PrY1P7Boj4MnlaMtLMzG0mC+qymglllwZZaHPvAv6/0HLcfvnvLn42JBNPKl
SDs5Quov+saBMi4Fjm7HluqP8DR0dYyGOzeSLQNKStsDARVMclyCZc4LZ2m343HRianhR6ClWAhO
PF+3xL18UJ4IJqeMZ2PoSQiHbSw3c/Slbq6E5P2yiO22ylk3WYbtJtA1YSI4RueZD+Gu8Lpj4gWO
dGc8pvvFBQ/xS2AbvKUD3sno39eu2jDHQBfxCItsACrPzhhLB8NCl8/G00PGqpiNrHSLDqsVTndG
d9B6Tr2O5xrZxmTbioM0Bcj5o33xSGOcCkV5qJ3T2LHDc8Tb+d1Z6RkjQoIpFpISObgcA5qgErHR
thwDLX+LEBbkY/BoygVABNuJN03J+1aMDZFKICgFA5rK5fSp6q9j8BWO3j99KbZdaUa9EE8VVQfh
0KaLhXkAXhC1aQlVRULmIIsmYQvwmappbRKgYkJzvfkqxI5LtVMAlOHMXmA1dvKp302jxWNs204l
VnLlXzV9bPo0kBSF5piTM39WdvG38Gq671w66De+lB22xXkN8+2IcSWUMRy9osfd1AoYsLlK9pOD
yDGy6tqKr0DDcx/u5VfJLSPwF+de7OTd31CGgfD9fNf0Ya5eN+itynEAMbyTD09yoDvFmFmxxrMh
m897JYWxIWkaq4rZIElro8bK1cRaDM6yEg0FfvMzKwmMAVGDVqsmCdXRrr5ThslStMHqA08cTx0P
/mO7q7KSxYQl8JhV3IhoEMXPP7x0+i12I6d/M93GBYwFMDNNTLuae407KkVV8NIxGcsiCYZaxAag
sFqXgk2EBwXrtofBlTD7ICVc7dg2m6ujMgYlnUqzlgu4nGRvvtJZ6ekOe0SWZucPIfctbFqvszB2
R6vtBbDoptglx96Ug3H9G637IrfC58sGjHcmdi8rzfUsLXQoY+2OYPYqPLpElx1pGzN++KsAa3Um
xqaYQVqM4GdEOXYynzRlfFUAOco5EP3oF5Tioym9esO1WotNLOEjUVRh9Pleez+8I874ikJ956J4
BWTh2BGvo6flgSOa8+w+IviV6HBqp66raNjzCYajwqbR5MRHaScgbk1GJ3sGLpRj7mXu5u+2RSFo
jhkYFzBZWJd6VCdYTQzmkGCw0f22O15jjCOBrWqWUiYHTYy0kCzde5YLX+Nucf7q+n6egq1qklTX
B7PG9cl3s0985RRjT7C0U1t/Uu4IDYud7C6ze95g8baHPctltLKfzDAQNGTVunwKprdW/dIKjyZv
ze0Pvu0shvFtGLTsSqGGI49h9Z/L75ODpYdP0054br5LNsCUfenwEfoD+JrrWDczbvUsnH7flWpO
XTb2YTYgnxJqS1Xe1PLObGVLkR5J6/fDizi9Y07JuvxFt03YWSjj6MoowQZVj74zOCt7bL/HaHly
alo8vWQ8XTE2Yx/PMF9acgLHwpQ8Xz7CH+zj+QyMe8uLOmgGGYqv3GQfc+fkK2YvQNleHWKPFypv
T8ysPhPj0QY5KDNwy9L6LTbc7+lGXbULe1v3Kcmi/pbyxsS2p91XEhmf1vY1cD0EPLqs1SwRyb3u
VyqYRBVvrh4l4T5u91lf2Zxb5WgGi/2SZFhu1wk8d/h9thsZy3WpO73o10ZhjV74VXFTL7zh8odx
HjrL1hSrIxqTIpZjVN/c5dfEBxnPDrtcxQ6e6EDj2n4X3/B2MDgqykLEVFFriFKOGtGcAVU56B1x
FHj3SW3H707vp5ayqDBZS1IyULhTID50TgFSNECeBnvzc5/ZstfZeWTxSmu8y2QsitEuSqONAKKJ
297uzMrTg9aLW9lXsvav8tWzkrLrRkEjZVFcwr9R4D4KzD4cdXeyTb/0Qo/3vXi6yZiULAJnT1eC
FygrbgiYVJKrLN5d1v8tii0FS3ci1JwA9URhXp2YmkltAKDIiU7dRykem0DNkWInl0/qvnXQOPYE
PzkErnwX3yhvgsN7+JunPP8CtpSs9KBVGQ28BT1yy+C7iowqfLt8yk0NWYmgbZ2Vz8mb2hACumWi
jCPI8u6lLLR05bgoPLRfniDGgZtjlMoC7eVly3U23Cbjpym7nWXetDX9vb89stV5GAdeAW7OCFSU
ZQi4YOb3PN31A7gtMesX3knLazq/psZOQxXg8jVuO4WVXOalBcMkZGqLOobo0wwL8BO+fk1Okx3t
qMWSOJ+NK49x22HQdmUS0aETkNqhT2SX2CNPgCAeXTcWEGpBhfAXyLHr98DW0TOjA8iigqvNCpvI
tVU1tsLF/uGpPOPKFbEjYkldudDswiS1CsGthO+cj0V17ZKSMB4cxcFczFE3ceYD7StPO2DuolxN
B0L52/CbrmWlGYwZ6ZS876sOZiTGhDI5JeMj5zSbGc1ZAFsRn5OsChSUK9BzAEXLIbJpMqOipxw5
0rX+tNjqK65zH0neZcGcT8UWysOsk8AlhFtUQDZuIjaW/Cbg8S7R27nwqdhCuKmoc1WPeFfy4s7N
cUZLAVCp+pOY+mbyMqkS5yFzvha7Dpd0UlAMFbyY0Dij/EKW98uXxnu4bElc66o4At4iDNRV/DLa
7bN4FexRvupfaZcmv+GN1GwHxyv1YCyF3iw9kSboH60RUhSZyCGOeiP4Ofwyr9LEuz7qBVbupEnC
TB20CVOsAJsdzQA2OL+/fINbULprO8QWxsVYVEopRj23PxDQGeQfQWnm0CSUogRnLmJ+t6L9Gbxm
bvTPcTAaYzvqRkFIXGLYKjRsyjM77MQH8QtF1Cq4HTbebTKmg7SmsJR00nUx/VC9NkTOVW7/fwVL
L4YKXhEWZao2TKJ2dFcoz27Vdp+EnMRve5hBOwtg1KGUzRJsIh9eCu1QxIThITz9dzxO9N5/NxRn
UYzjCE0diUOGkpI5JO5QjXY25FYB/uH8qIk3LXezZfvuiCmifUUUkZ2AMqp86hQBBQkyG04sijtJ
5LFrbhvYswj6E1aPSYjFOVsCCS83+54vh3B8URSODd/uHmtnGax1SDupmzAZhEma9J7CbRcv8VXs
woE89E52T3tNFFV84UE//UE1zoIZ1ZjrwZyWAN/LUIeHGlQsEow8KZp9mYZfcwA8puS5W6rHUa8c
Co142Yhsu5WzdEZbJCE357jG3Aldc8XctftjuZqXf203aFbXy1gLVcDS2TTD+Mp+8ii7ALWw58qS
/o+069qRW9eyXyRAObwqlSp0die/CG4HSVTO4etnsT3XVU2rxRlf4DwcwEDtprgTd1jrQAN0e6Lk
j9lVzIMOWzeF8+EYt2HpWgQ4fVRwBemHKUcAeHtUQm9UOkcih9HgPPw4hsCWCUD7aAptluNTai/K
FNskqjkxmarC36b95zxsSSBSxkzMRHzEDIOgpjq7g1z5S/1Tbub9tlrwJMkfLW7oW7FuFnDy5DLy
92jxARb20GT9Ibba3baoTxKB86mYl0oBCAN9iJEIkH2H/D0rgHEZnfTvtF84Pvd29LwtkHc2xpuY
U67FcGSo64uxE4+yLYwA7KiCLuRh+vJsmy0FTCRrRvAu0LnN3sPGiaeO7xiQFDBd5k2wrXpJHa90
2cAWrcpu4SmG2o9FNeJhWU9+08eHkmQHbRJ590Xv/i8t1BWgMYHkxDJFxqqmeVla3aS8zf1jC9JD
Rfem6edC9qGR2WV/iMT7cdwNi23ML9s3t2phZ8lsl0lWtTLpMxQ7dCs/lCm28OPQ3Rax6g8vRDBl
gGQioC0vkGnMGPaSgi6g/hCAJ8G2GN5JGPsqZGzQU+fkFmJjN+IriTkGzBPAGJWqLmk617Q53N1b
y93M67jzfp/++0VIjqKi7qWM9gd6xe+L8XnS54ftb7Suz3/07D2kXIioqxoDwhFC06A/Kmjz5T96
Hmoa7xTUVVyIEKIYs1sTKrtNfSUKd4nKuYX1MbgLdWLDqzUr0aTjFT8ewATsgGHZNTwztinJgBio
9+E9bySYdyQm0KaLWdfoMqPtOz9k0l3D+/31auDFkRjzjwVFqNMBYQ4zDye4a8w9ZK4V2YIj7cAH
jHYD7QuRr+CMtyM8QPiDF6sO/PwXsLBRpSENgpIgDKoAybCUlxrjuco3AbB32wrI+ZTvbAEX2tGS
uI66FFXHqhDvAXJytAZe02n9UXpxFsYRtPLS5mMJf0MHZgq3verQp6cwI81V6CScyMc7EOMUqrmV
9Y6Oy4bzIUpPExdgnieA/vvFF9O7sUmNGvhULfrzOkBuSfOMnSnFxty0Q5e0CozHyN+2r4njsmUm
cx+WvgrLCSNbNIVtdx2mw2h3hOeyP7kqQ5Yo8SQA4RhbDgepB94Nror26t9B0tzYp4NNv3ERtg+1
7vzOwhgzbotGV1o6vdFJP2fzpAtfU8HdFrGeeAHu6D8HYiy5EEDNJ6lQB+Wh9ygyGgiN9wZIXGlB
P+Kut60rxx9xbH6cjpKaywTiStPNlYep/bp9Ht7vM6F7yWCvs4nuatkvTijUj0uicEISTwfY9phY
p3I0aSXVtcmN8UrEbi9YfjOsM1FO5oa3DM1RA7ZVJrRNXkktYqBgXUmZZTd9ZtcJDxqIpwkmY7dV
UbaFZM20NCb5oLql0749anKYX0CganbxvOOR+3wSGs/qwJitFGbGFNV41OuP1o3hj4+RB4ilOwxq
A9sE2+0/uWMF64nrWSIT7YeqkPu0hYLMByDaeVNQBFAUmwC4rOBSrvO0kfEWUdqKZVwhTBot6Bby
B6U1OeFpfZjtbL8sxjyZsOyYpHg4FZYNNgRKreF2gdI4E1bCThQZy8TdRS64XlNuOZV3PsZ5IDGb
rLiDyuSNIxivI2A/ts2ZZ2ssvJPUGGVS5shkqFIu2LwoMZkkPwhgxbReeWnNehD5oxssXl8jlEJH
6NYWxYb5HUQk9PW5Rej13OUsh4n3+thX87DAoI3Y1q8awHFINrhD9pPohCfzoXuirGfqvc7b2uI4
EhbXZy4tLSEG3gP68nUOf1TC9Tg8cS6MoxIW40WA2BobggHnKMS25OtOdhM9onrg1eAnQysu9vpn
HtD9+gv7bAMW40UyRWuSmo4KzYZj7gBuAkCfxLLTverLAU9JVg9oiLoG+lJJ11RG2JQYUWqaE1Jf
AnaVV5lLG7F6S4YqmgALxRb4u5++yJ+Gfq4lwUCZWJFOBmgFrVuTBw28Xom7kMHckpEDa8qskNXS
jBNUorvQtZz8KnFo4t7Y3aPlppy8c/1YhiYDVszCxjkTmdtan1UwuqB8X9xk/a+sO7Vc5aO5619V
CeMsgzGsQVV1FS85CdxGs6cFGkZDKW5u+EDjF/YgedOh6+sxFwKZZDqVojBV6HLFbzQp8iBFwEmJ
dhM+afNMqTUpTsAcYKtj8DFWfKvmNuHjctI4snVu5jrrqB/DJkZWKj0YD9E9XaEtHcHJfjXPCKdX
4p7mp3PQEG/b2tdt4fy9GVuIknHSJgNobvP8NdT3bfJf/j4TrOcBuOnqNKCBlpZ+SqTDvPDIfHhH
YEJ0HaYZclKAI4nRnVxd8dEqeAKYJL7qQJO9jJhsn3cZsEspb4W8V2+pqb3Pbx0lDk4Wz9CYoGwQ
k8hmgiGWpgkGy5+tm6n0t+9d5hyKDcsKbr7LJfTK4n18q3vyQcb8VvYA9s5XcANnz3AmpzjI/frt
Sb6y3Az/i4Gg/0472HBtFU3WmRq+LK21J69DzSvdrsbps3VbjDtJY2whaBrSN408GvVDVH7RVQdk
fJwkh3NhbFiOtQnb1CFqqZOi3IhxdzMM7RE+1N2+tPVc6uI49FIvAos4RqBBihAmrUDfURBBwQl9
DfxHWGbmbiauDw9fSKOnvpCmCS0W01Msxgw+KHX6w+CGO8V9Szzr2jzlp/QW9QDZD4//OCiGkrRG
59QknQWI1wSSEoVmpWL/mFSnnJxIxlG99YfLWQY7ZmJqoTEJMyJN7UXXtO0eeYaXo+5QAXG09AVi
87LGVZO7kMjEzz6ftHoGJbZrJMud0CTHSeQBYq8/AS9kMApPzE5KmgIJMEVZLlztDWOZrozeJ4iG
g/GYiBzNX89DLgQy8TPv5aIcKnjf+dDsx3uKckpXIgdnme3Wr/e04zrx4EHWDeFCKmMIvaRVcoa9
NWQ/kxu+j+wPdvaLDoFYt/8EDnIhjLGDiahEVCnO8ywfOvWq1Lwx5LBgrw+BXMhg4mSnGZZZpjiQ
Zg8uhQAfnml7le7d1d/pG1AG4xjdP7ZcMgK1jeNY6BH+Sj8uxDMxNOwbK5Foxlqc6Jua3IBCd29+
UR+y6/chcIK5A9v4l42xC6FMXE3pvulMIFRdbgQRJWfpDvTwo+7VaepwDriaV17IYkKqMBZN3FUo
xEk3kw/LADGC/LoA0cM6dDsLGsqxC46ts0uaE6bYFnnAG0MHVaLZSrbCRfanpvz3nWFtT9VFQxTf
RyEu3HOkRWmSAMXTjRM72+uHHgwThjda79gWic9Dm1ivU5hnecx1KUmFdZwJwbqxMO+9uP2u/Jke
QrdDG8TYtXtMaWJFoYO985L0de08S2YurzexJD93kCw1gT7uu/KayBwD5IhgmxFqXpCkV2k0aG61
yLKr2s+rmKeF61rx5yBsKyJpzTLSCH3mVmAT/IqhK0ym6KeiQRzN3YO1/zfXdRbIhIM8akOVUD/Z
9LVtiG6oYr6Wt6/C+3ZMCABEKFirO3y7RHxt1KAxH6yS9+XWZRgUqtMUTYVtwSNRVOrMQlFCkuz0
qdpXfuyjtGk5za/5RjmgubNTrxeeFX8STs9iGbecaLWuDCVc1HjXIfvJvfyxObYvsq+hCzIG827b
Ta2mq+ZZHOOG8zAGqq+Kx6he+73ug+TXbsnjPw4MX8hhTJnEaiXMGW5MvqKrAEoQuso15dHEVC8X
g3+1JnchjLHeNjFDa65RqXinZ3/HWqPPJl52td7RPMthXzRlrLeLOuJQIzJVM7MLdzom91RRoscW
fCdZUO3G75g8dESK+kfQ1uTVptft+8/9se8Zyrsmj++1TvWQFN8K7Z+2Di7OyNizXKRyoxshWn9o
pcvGMVKL3Zz7xsg7ySfe/nwUxqgLOc8IADsoKv8E1loK3FQd892yk28rT72h5BBQlS9IKEtv2wje
veBfgQ2MALquaSqA7BnRgyEVRdogh6Xrwc3+d4nfdFuUuIRvwjWAbr4qB3BT7MPCTd/iO241cvUa
L/4A+u8XkVXUI7x9aEVe3ZFbcL/4lqO0Nu2Jo07uFk59jN62z8yTSN3fhURTAf2aUYwYCRN6f86a
KzmJ3W0R65n6xakYX2aaKOtaFOGj+d574reeQttgFvJa+ErNsX3OnzuuUa4n6hdCGY+mAKMIzFAI
3f0BkFjAUdMiu3Yp/ZAaJD5vwWjV1VxIY/xaaRid2YjoIVeIc3L63Daxu9ReMh31+JbED1Oc2ttf
dTUuXUhknJu4gF2kGxEgSNI6Raue8nBwtTj7l/TkLIZNJxuASqEVio582DwKk1OZDylo2LePshp8
LmQwz1NLH0AXLoPrONT7fa6YrhyXp6SR/aHj3dP64/tCFuPHyNzowAR6R1GYsVyHADTag03hJJtr
lRYUvJzzBTkWpjNOZRGM0EhMPOJMMSDtKZk5jxne12N8xlwlnYyhCdTT5M4TlZ0QghLTABAit827
rnIYb5c1gMxijJjxFbloFH2KVKiz9qJ4LORDoTxvq8L6hi7W+v8jg7mfVhi7VFVhSF1R2qIuuNGQ
e2M5emMd2WkhPula6ZSN6Raldr8t+xP3f5bN3FQrtfKgdnQm7VeV2NqL5Wd7pbQNH89im7jNWxWQ
DPiBZLGbpzgIB5uPBbauLee/gbnNUgBedkxRC602yIcHk7emuN7wuvjAjMMv0njOBYLwqi5OZ/6y
0q9mE3T5S5ucOoxcKl+l3G3NnmPi78T2f4fW87mYGBApwrQsKp7B8Z5ms+VO85VAf7WwaTJ5CHFu
90yeU5AU5iCmbY/Kj86dgZTYPWZetuOnhp+Eh/Pfw4SHYYzBhSFBl8PHxaeQ2thJrYLZl7zirthx
3c4qIsHFV2fig1EZkr4owI0JrygmZHKQbynPWnrDazGuPxwuJDFxQQmxhmAlKK+PB7WxoyNt6hvX
/asWO3g67CI//aca9Fkii05uJkJPegsOLscaVPoy6X5mPm2b5idu25Tw/hJBwsgyQ5WLuBAzx3bF
+5gbcLtzR3zNwE4PHEW8/slujjgauw65Zv0RyWb1hrrEwIaExtKnyuzFzg0BnUd4q7uNR8mhfwmv
vHIDVbq/jeQsknGwWGknY55JMP7pGPbmUc8a37LSwMJmtsylGORJY1ytWZOux6dGV3XY1eQtAU10
fzUZ17PKW+rlSWIcazNlspjo0P6h1dy42wPtx44G0RmX1FHyyN1WlvUwdf6KjAuV0WG3wgYhpDbd
GFjRY3Uj57Xz3wlh3Kgcj10G7FxwXJhXXeI1w3eVF9jXc8rzORiXaRhjWacNKnl5dr3Mt5kWhDrx
DDEQ29FRYMgab8uMd0/03y8eA+MQL3JLE/XWU0FxDdKw0RZv9YfimNkS5i9Lv3jsgOB1w8X4Xk9i
zmdl/eOktok04M4oDaUSgNO4ehueE4dcozRgz2+U+1K5rXiDa7xPzDjLRWwL0tEC+++pHcrsStsV
XKe87v7/czzskH78sEZSNM1coBom7+hThAIsI+G0+bjv62tof7yWxgLoRXKcTljJRi0CJN5gVCzc
7oTWiEPrfb0vZ052rftg/nrjhrht5YGb/njGOIwTpekQUWm1hfIfdaJtXIOeKuj90R2Bd6sTR77O
rtT7/8YUNZHxLl2Z1ElPmYJSMSjmU9LvdB4U8SfpwvkCGZ/StTpJFrp7Ph66E4WjRfx5yPe/Iyqv
dsq9RMa5aFWPeasFn3J6eU+WflrXyn0NZlaojF09hmjDRD4/KXrnDf88/mgi43GqvNTmJYUVhleS
PwbKXrOLveKCSmUv7WSf+MkOizlBB2ixxKEsTOqxcPJn/nN6vSt1ocaMJ2rkXsxjOitNMVAEW7KT
oLmhs2DNMTppOxIou8mjo26Nr98vPKy9dbK1C/GMOwIRiVWqlE+O5MYdJpLuqgX4MqQ/1Ib2Qxxf
hzB+nIp6tCe1vkJqFxT99M0IdbdcVE8lhpco5nOWLcHYxn7TKpUtV5bbS7EbYgeOmIlX14Vp903j
NXGzAwZq7Q+V6oRh6lkV5hQn8UuWmnvRAPBkVj9sG8y2s9XYBSyhXgim09EMKAkoeGXJFsNDmt3o
cbrfFrSWtoG5SwI5jQqWK5PdMG+XQqpEjG4hoMxeew+Asx0QIHV3csg9BYnISkf//3uDDyKZq6Ok
AKa4IFMUiuIYR/qxMlHJk1vO0ajBM6byQQwTOdJ51FKULIDpVKf2IntTy0ur6S9sSGArL3GrWBFY
Nul8GN0ka94fJ/zYtJItXR6E5SJrTc2MBzxP3CI8mL2b1qpdJrzqMe8sTGwQxwVUgg1G92UKBQ0K
5h6APxTOZVvfeGKYSLCESjaqev2bNBvrCBTnl5KN7bbF8D4ZEwzKrpBARooakp4+p+aTmJ604W5b
xIqJfrgVJgLU0igoywgtDrtvk2zr4Xd1POrq/x/+/oMUxt/n2SIkRYJGbioBIW+8JVnmoy7O+Vwc
U9EZX67HpbLUFkrMo6R5uTrcWdHI+VxrQ2UfTsJYvTWa2EHoELkUoA2mv0JHs9WD6lF4z/kWPM92
7KLK8Q5lR2zQqJ+wTLTjDZXxLo3xCcoQZ3VLmVY1+Wkw7+bulRQPqsHd+VrJJi8Py8JTzmrVTGYO
/VMBix8divlhJi91+VNTd9pYe0qR2KX8uK2QHJ1n4SrR7leTKILMMb4i0+mdGomjjRw9Yal3GlCp
JWIPPTGGYpf1qtuZvOHDtebSh0/HeAhTjefQMvESnRvbypwFOzjtz+Kt8XoQWOmvtUtJXMlBf464
yHgc52QwXsMqBE3JE6jo4P9eMxtRbOJ3I9dS1Q9HZFwHdg3FZhjwpqFrD5hcCChMTfZEWy2hx4Op
WVcLPDNEFa8aMGd+TPqzWlKzjLKcx8utod4ATVThlYSp6f4dB88iGCcVjWbcybkJV9gYtlJcdQrq
9diZUks7S3dlxUmO1rXwLI7xVlWhg9AqBoRGXlmOJmTXAMi53balT9KiswzGWy29VjdpSuePUnt2
9ANSbIcOXVvfJqe4Vpx/jfJniYxrSvNiNoQFrikz3wrUtcsfc/qFcypandq4KLYOOIpqWVWEuj9M
kr1vtx1kTI/rPmV93pa17mn/HEdhCmVlNI1KFKGzn4HvWRsO+VR5iuaSkJNMrtvsWQ6Tt+SYYNET
uimsxbtwQWc/3kUAbMvLmzY55oWfTt+3D/aJ9Z4lMg4qK3u08ilZQeu137ABCx4fLQXn4ogJiWpn
Ns62PI62vz+ELio+CpCOTWHBZkW6PELt7UxTOBLWPYRJ1ydkVG/ZCWVt0ptUGvEJpfEYJQD1DtqU
EzjWat5weWcZjGtNhUWviwaRY/L7J9o2DxNkmAOYZuUgcZvO5e3yrn+2s0DG7TVA7wt7mp4p/c7o
sQ31c/ta1vX7/PuMzyu6GL0JgsSMDigq+4E8F/pJ0DlXQ13Z3wZ7lsK4ur4pzXloECn6yrDjpjss
0WAPynJNiHylD9HT9qF4msB4valp/ndFTjEetdbR1Jdx8LdFrNvr+USMm5PSdDS1DM2P/9Tz0j3l
uedd//ZJdLacV3eVsuQNrn/RPKs56poXDxwPxxPBeDilnkXFpCJIc6dbJebn9oXJwwTkCWHcWyEO
RZRQcpwpeiNgRUtLu9Mte/tOeEIYj4aRLxNUH7SYVX3RzC+D8iU3OdfOE8HYfxcRc9Eocawe3lbW
HVEHe+lLzjk+cc3/US6dBXmroF3W0MOTlRqI+QAF7HWBWGF2ILqlvrnmzA1QG//LOiXJNGXw/ugW
+zAvGkGShgGbnqR5mbNgAaI/CZ/DjodSsfrxLuQwSrAYYWymGfJSNIC0PrYVDLk2KufjrTrMCyGM
EhhQK7lq4NCsPPalNnJ6ueZQhvHOwSiBLotRkQsY+AmLH5pwVKRXRebo2frz4eIY9G+4CJeEgJFA
UWAw890Acr/BzY8NxhiNY4wdyEmz65N2hR0OIBjy8HJWffWFZKotF5L7SWsTjWAlRpiuQ91uO81J
06/EOpULb7KIp3hMWBg7IxQSimRXl6VTZ6BblR1BP5Lk6R8cw8WRmHiAAAec/g5NkaHz4im0e0Gx
l3DabUvh3hkTE6J+EQpZQEKP6fECoPZDaVMAxTy1LS89gY7xviztEpMH5f+BvZhzbexTPSJ1OoYL
3keDcDAEQIaSBxPTb/OXMC7d7YNy9J99odd6H/ahjIpk3WFnSr3urRsh5nQIOarBPtEnjIGmI+16
xtNDurzkQIVW+yM688H2WdZ97Vk3WFDITpENuZ+gG+Jd79F9syGQfwwH+jpP/ZGHfMa7JcZ15KVq
pBJ9mhP5ZzK+ivFO6K5D+Ydi8SLueqp6cTDGg0j9IM3KjISbvs5VJ/WwcO5Ux9b9DSMrfOF8SGpE
G1HEYPxGl1mxsDSIvu+EWl9rAIdmktNhcmJ4IgDIs161L5QkNHK5axvUp2+JZvxIJeqSJqq4Q3pU
8ap2hkA/0YOi4bFPfIWTMfEukXEnWheSWqjwZWMrtcXhdRh7OytcVThqxn/nuQzGpQhgKhonnb7f
u9M032fZwZIfti+OY2ks2E1S9WZWzMhkW+tZCV+t2LKHyNfH8J8Cs6ZIpmJImvI+t3URVzK0bgbd
XNBfn1pvyRYviXkLj9R6/taDPyLYuoCptsWwtJhjSIofYy5gOJFTT1n5VhYY41SgKgC5UGc7z7UU
pnkrYW6vkmtX1vqTacRukY5OsTSv29eycpYPopg8JslNadZKisoyHHo5skXp27aANQfxQQLji+TC
kMVZ6xDog/g2CdB7xcRRhtKDHWONwHKTt22BK2bzQR7jkAZdBRab3KCwK+1mgI8XSm7n8inD8ms1
uduyeBdF//1C2fpeJUljIYnpom+ifMyS51je6SbnjnhSGL9Ta3JFRFNETp4Pjtk8SpPoRqlka+Vu
+zi8T8d4nKkmyTSGNRKY6k4T3STVgwSbVN3oCtn9tqgVN45b0rAEJ2H29q/HwGQWzWCNeKovM0DR
ZoKVqkcwDEXLy2Q8t9yJ7LUp0Q/y5I83NU5Rnuk5XV9HLY9ilZVXof979aIOto+2krd8EMWYVKEN
TZdWJUK9ODl6ByK90nJaiwfVyBPD2NXU5blGugm4hgbqacAOnrpTnHLebGt5y4fDMNakZ3mqyegP
ust3TOODvSJ0qyB/oVvQqZ9yd6BXQuwHcYxBTUU0KYMCcX3jv3PFYEzZjAKsrLiTJ2Isjdv7XNf5
syIyxtV0qgg9x23Nwskifo79H6KIjq7f9Fbib2vG2gjmh+MxBqblgpFYM8q8ZB89Z6AORqV8Okqi
YwC62LHuaP+kfNMNMAdzJK+02CDZAhIutoGMv8JiEw2hOI2oKFbYfrAnrFPlY/8lLsFTRUDoLi1f
myQ6qZLgmGnLOTbNHph4eSmbjZeFJdZC3eDhn+2z2/7K3Kf78lYOWo6uroeyP0dka+jDqMVDAwA1
NyLEznR/5uEqrvvhswDGh9RDNpNZx+2FeAbZI64Nk6WBFnV3eTdxHv88WYwTMQTTMmJaqF+al9w6
WRKedIrbJf+UaZyPxDgRgQwYTR4QwNTccPR6fiVR/Dy1xrUlY3h+Wwd5R2JcSUVixOURgVnIb4z+
utBlp9b2MZeoY90xns9E/46LoKyRmA59Qd06c0+su175KfWciPxJODnLYLwGkL36iQA5CvTV7ZOB
8W3Nm34BuBjgITzTXXdQZ1GMzzCmVGjiAi5RDys7b3NHbXeWuovlQ2hE3vYVrTXyPpgqNeWLbydh
h3A2koo+ccKdBUpu0xUfRt+06Yxl4Rhux/mSHKNliawi4E9EggCBSjI7rfIWtxzeJ47WqUzd2ain
vCUNnjZi/V0Qvysa6kxa0JK77S/HOwfjG8gwl3mjIYyU8stoPQo8pG/eMRh/IEVlWRshfn9Znvro
V6/eSktuDxYPxYonh3EIi1rXvdFQaAKx9dvhVJJdbQ43sqhwvMF6AvhHrVnouBCIgJme4UACaHua
svGiWHloetXWjdQhIL7rl/IfCoGX2q0ynkGOlbCTRExBzpJpy6HoFMJ0l2TFdSpXHP/NcUIq4yCi
MI8UacKA2KTeC8krmXs7mb9v6xzHM6iMZwibKKkKC0/qJV3uMlE4Sku7NwnK6mV6X0s/tqXxNINx
DWMZ6Zk+4x3XyqptSU5oPBkgJiwGjkfg+VYWTkg38swSCQb4lgw8OkogeOK+f2n3JTbqNXf7UJ+8
Tv+oIUtVNYaibMop3gXYEBhdAwmu4H1PGozNqPB4fDpJnof9i7bK6tI2D5FEtJ7iW0cVeOEU57X/
TutlGDyObN6wPkcV2SXwSJRLlFla5EUGEB/qfV68JLw2P08G4zYiUBFGUU2fV+mJCKGbhrldo/fC
uS2qY39lkhi81SQRE7jAnfwYnvKwJrNGkOKpu+oLpfAuM0e4r44zwAhkOzuMQfaCOYPAvAo93eMI
py58SzjjPcxmqSx5gQGQ0wDQFkrwpH6ZHHpvY8Brj6ztjVrSxVEZB6KSrCeJhKYFgJVPSpDulgOl
Y0d+sds+1+rVXQhivAgxp1IkFCkjNZSdsgw/JFX7GZOSN+W36j8u5DD+w4zoFFIJh99M6P42j2Ib
o8IAxtj57V8OBMQzQ0QnVlUYJYkbyTLDBYLm0qsGrGJOXlTzmozrjsM4S2G0AesMRibGkEInwQ0f
8D17GdSfJrgCy5vILZ+3D7X+9c7iGHWImrxOwgQj7l3vtdk3Cy9F/WgOKccf8sQwypCZRSiNOQws
AVRhhCl/6WGqbgVR5BnTqtYBg0bGfzKKV0xalqOJlFo9Pl/e2JMvOoLdX4GVkDiWiGJ+uhfdzplF
e+Zu9aye8EIwtfKLDHeZymaoZGTu2k140A/4Aw7mvv6uXLcu3QgLn2PQtvJi57q2XEhl0rewVQEl
ZyLNbbB5ia/rycTWACyP1AcoT8KJt6O/6igv5DH+eKpkMk7UBtRdeZ0eLE/Z9Xt+8YT3MRlT04ss
XQpdghEIHjHvRg3g4fNBLHhdJvrn/uV6L45D/46LS9OF2UiNHm+gSD3EaaDzaEl4v89YV1/FKVAH
BlxP6ybZYqda4mzbr0R/YusIjGVFEvCP5hKWZX6N38FPuwdKpqZ5ui05qL27xoHyE/KGLnh29pfX
nTWtEBD8G80rUVwVg+kf2t6WZOqqZlqWRvPrj5czy40iKwpS3Vmj5XbS6XYWVk7cW/fb33Bd2/4I
YnvPXRECzCbCLZEcuO5qsGi9M02gVy8etwWtVz3PR2Jbz1iGEEEMgiSt8+kyfX4grnUt3kxe4c3P
OuepsIYOevkB2Sa0LoQx0WbMcI+H/Ghe6WBSkD2aFlqe/qMLVHs5VE8NNuXSG+vH9knX1eP8SRm/
hLFg5L8lDMvou71ad36C4NzmTbAtZt0dncUw7igG91ItyGjaYgHYrqMvXezLamI3w3Wb7OpxV428
SvK6uZ0lMp6J5F07mlQp5TG1Ua+z2+k57PdV5OeDuts+3br3OMtivNOY9m3caggpU/Y4pM/xuN/+
fd5Z6L9feL8x1MxhruBlp2i8F+psPzWY5lewoyUnwBQpRk7Ljrqiv13V+TyMqwpLqynLCOcho7ZX
4tap22wHlFVPVgYUxk1vngre4jJPERknAjilQlhyKGKdP6jTYdKO8sTR9fXq+9mq2Ra0IU/LjJkq
bIadoiBGpmGH7nyr04m3xZlP5Q1wFx4BSq592b4/njth4d4TQyh6RRh/54qq04LrUbr+zSvZB7zQ
z9FGlpFlmccmGVKcsoktn4TGtYbOu719Io4nZllYpKltsmaGhijKvWTeVXXil7IXizxO3TUkukvX
yPKwiHPcjWP8Xo80D+Mj8asjxgZzFYvYYWDsNAcj5PeaOx/boAJYZgpQ14oHXchRTRYwUUnGFpwK
SL2VGYMmhrXThvZaFUzOKBJPDONFUpJ18hCDkMKSGi+NHqZZ86SSY9o8IYwrGYQxrSQrRd3a2onS
81iBmoLThuFqO+M+lmnIItOk7uNUgM6jvrI84WfnUX43ciVzgifvQIzfMPJykfUI82jq8A3KYs9d
MHBJjuhjZMMhssgpi16iBN/jRA2QKwuM40uhU7vxNeW5KlR327bWvb2FwUtLtwDZx1zRElqqUNEW
qCXdd82pEF1hvgple+HWej95lZxFMTclWF3U6AXOBYg38N2Pu3Df2aOfXVMA2gj0vtsnW/dMZ3HM
XclFMfS5luFk8Bp4XGoWBzlsXRn+CGCbCYYBGKhRwqunF571drBb5BdysH0Ingz24TrplpAu8OWD
KgeFat1aKlCsi2W3LYbzrVTmmZpiXkoFYAC+FbYX+idjedn+/U+SzvO3YjK/JQ1TdRRhOFmWAohs
NGdX0tMFCzNTgI0DF2ufV7Ok/SpBb2CPdXILPvA3Swam1Vzsq1TdSVP5TSTZVWLVr3KHlmui6v72
H8n7CPTfLxKftC7DQW6xo2kqr1r9veT149cA0hBezh+BXvaFgMgAeazavRdx6LQBRWXI/HeYjwJp
d3oV7esTOkfHzCk9AB6CNYVb7aYX+bdvOf8JjNuXxUEuFAruMzqUITBzdSDmOx2Q8+VglJzybfuT
fuKdz/IY92LoXVjJCcZGOhdVTPBVRgcVVl+ivC6+8WqL1IFsHY5xMCNRsKDaYVR5nmqvkhdnCkEu
Ug/XSoeCT9Q7CVG97QNy75TxMqpF6iglsBwRhLXjT0Cwuyrg2aKrDrzaoisBZ0Nz2huK/z7v+uM/
UPtcqhTbvUBbOFP6ED7VCi2n7EUoTWrH4dP2KekhNj4s27ZIEnBxSh2eN7/3goaA8jvxKR4/yb/+
aAvbrRBmfSGJCG2ZER9yr/9VXhfucjQ84qdX8620E+5MdC3KZ7B7o5QlIg/bPijH3bLNi1QZgX1V
owxu5tlt3mpB3L3Jy/dtIbxAqDGORh3nBoTsEV1lBogmtEWaXQqhiZpGYOznncgDY+N4No1xPJJs
aClljQFQwbBTitDWZd64MnUcWyrCOJbWDFughcD2rKx5mkEZjBq/6kxq5MyjwIkmvOMwTqWsrNyc
IqTpUrSzxG9V/GP7gni/z/gRohfimKYYiC0waD0d+pQzJPDJ0/Cs54zTAIXlKEb0QVN912wdLBjk
pn8djgl8B9Qgcpar+ADWwDrnPKQ+KQv+EcyConSpqBeFBm9FZ8pjwLdGnnZt3Zsn7Wt2pARkkRN7
dWcPCSfB4AUCdh2rU/RW7WmyVIJWYUfBvYcSXMwKcJFKH/UYXhuS3tGGPupMRjN0GDaiYIBuEatf
28V4yCbz1rBQ56oyf1HboGuNh221WXUelqIoIraYUJqkanUR3qVQNCPgR8JLjguAAAExtcBPjiLP
faya2oUcxppzMpFFTOElGzf/NuxrvO8xFp7+XHa9K7rmcX6Or5QvvGxXNlflntMXFom3Ad2l1dGh
kFF7HdTajubWKyTggWiiTYxkl0TgNgph8BWwthftIZrq2ha0zgvF4qnQZHscK2eR+tT+H9K+a7ly
HEj2ixhBErSvtMdKLdeS+oXRakPvPb9+E5rdEYXhEPf2PJ8IlUAUCoWqrMwqMk5kGFw5ny0tyr8I
RWJr5CWI6q+oTtpFNAAvWJx6xMWMDJd+vpqR5mqo5s0VOWqC4Yd1cJtWgz1KHWhkIitXI6sjoOo0
czcVMWIOpH+tjk6k55ZshHauFhZpcs+Qh6uS9p4+QysruyUJONWqxRWl+FYdOjtJWleLp69gIlGd
sin8Ki7Pmd4D2UXcAsJ5WTc4OpmdGnqbQYJyWHAnGTWGmE03T5HDBcsJoCmAfsxgsorMvBWz5Pfc
1t40gejKsMrirpzGa9qiI2OCSlSvBWfS75dFP+mVYQ9h5UpCcdbK11YAJ6dKUqeN82NNtNcBbI9V
F+HjfY8jTPFUKOXjC+T68AsE0JGblUVlFW1hS2AxLsr+JFeCJTftTSVEvlpX9ghYf20qtzMYjusA
uUmHkei2WF4aI8V/A/pjDQNl9tgSH5hizIK382AFShm7/Rx5Rqbmdl0FTlDpNhglnFL/lYm6nyRl
baWDdis2uJGx45OpfFPq/CKlY2ap9QBKmWK4idIM/0TcW+VUh45oVI9L3l8EA2x+c3vJo8hPW+Ni
COM9eBBOjdY5Ubk0tlRXqhUmWmklbX809ek4dF1shYPmKEZ6EuVv6SycM2X0JbW/1Wftpm+F0A4r
9VE3Aieck4MpPE2K9AK8lKXgNa3+WLB3aVdaYVPeLlrwGMa9oyrlvQyFJ2WqrDmkitlT/7Co4WPZ
jxYxofLRA60ri2/BgP9FwbVmirorh9D7GUKrC8DXkPe+HIfOLEq2Mra2hvEGrVfPU9a5Y5ydtSr3
Ei37FhuCTVLJN4TO7sG3FxjLE5HmsxLcGRN6M6buClH0Ta3Dl0kaDQtUDacE7LNDo98W6XTCcIMd
Z93vCcMz+vJdyw1/NtSTpmSW2WbAM2UPeC9Z0OW5U5vWLeP+CMXJQ528Snp6TmpMLZmxnxal1zWi
3dc1DoDwOyPZQRCya5op7rAYD1JWupluukome/pULpYqLw91Hl7revFMaBjMPXAPgnJsddnqJ8jy
kMCqgvRF1L4rCnHjObIwiWHrDZ72XWyXWf5FXNB+r/QjUQsvNGM3yqIzaWVLX54bGfuUmZdqwonH
v7mUsRV3k7OEEMeZoROcF04f5ZZp8CA5m0F7FdSYoN3kWVoWVEcR4+KXqMg8VW4eMLz/32oF/4CS
LO2QCfTiHeqrhHmDuXMrbuGIk6ZrTA6mzELXygGMjDYiqOrVfvgLEulH8x5ymKdysKCRfR1DCxiP
1/8H7sxN0PfqUzJpWRQo8WDQUnByXBzBqq+hTwmhxcN/zNI1Jj8ba7y6UoL+TtH7g5RaRnVXJX+E
GFythsnR1LatqrrBLVti/i2bx+c+6mxQdBzlGFT+9fib6NX/v4L6+jHHdhw1NdeUMUIfEJ1NHJ+u
fOviwPmDJOVjWWyv0czAJRYK2KQA830C5LMWEjtDVrv7ZraBZys7TP6lF5Av0gZaHDvpt6rX+sM5
6azIm7/MP0YHpcxrJnkcm5tn+SMxYhkGtM4YM1NBuXnwJI84eFdhwuwheK3OmHbwa29+LiCqzkuq
qVv/I9NcWWVOXTnqEKGSACA0y+sYvwSYjTFAatxhQDqSbc4SecaYMzYVg4CpFaS12cXwyYWKzaZX
+TH1R68FY0toQ+f5FIuW+nPfMA2De4tkjpyR1c0sa/i0Rbe8Lkt7iKWQt32bKfvqQzInToo6oZ+a
d7ZLyQPJEgpTgUf517VjXFuxrfqaV6OSYkCJhDf9vRk6P2y/4+NWuTtmX7XETCe0Q9LeErvSnefc
DszMg8qpNWnaocorZ4pbzjHheOw7OHVltjXnqg8aDCm0Sf6i9LU/Td2PvuKVd7dfX6vlMaeRLNES
jUWP0uYVRKKW+owSji2dmhvxYB7/qPC+MkY+v4OCpS5nQ6JVnPyhi24N8vSffPH9db36aOaSqUmu
AYisib3bo4UF+Y4/6fOslsAcs0JfUKelc2h1cizSRyO4DfLj/ip4HsecqE5t84KYKGKMOgJGJLmt
jokO8R4SEkTsLSl5EAYO0RPnEL8X6VcfTs9arQFUHIAwZPjh1eAhE7ax1B+fjRXjayMxFgwF3QrA
SiBrmF67E+SvaUxyFc4ObV8wK1tMZ0Qb9LgRCbyAYtz6G0rRHRArBa/y6CQH7Xk8T6/7O8b5fO/V
y9XnG/QwnwUdwwqV2bj1UHtpzgtD26XB1aqYs2MEVR/HA87O4EFZ2UluTRed+8feoTzu8UPIY8nl
rYn+vlpT3JlLKIm4T4L22xQgynIHR7lLojFwZaKuw7EdKoxBjLZoG78rAJkrkKvbgZW5wmvo8CZV
eUti7mMlUpcslwEOT1Wg7E3jkOjRYd8TuGti4kOjV00mjYinrSvchgfIkiaO+Dq/aB4kV5T7fWsy
59KXmVAR9no/5pGAxBriMqNeXlNthNaMOtwHhog5VfI2ZYHfjSXYZ6WzaAivxTJ9r6PwUUq611YP
/LI1noY8QMkBZIJ4Fc5V7Zjxzxk/xWNjtXqHO7VKClvtsjttKTgFT841x7Ik1Ji6LgoRkDNRqjwJ
z/piNpxlkv/kkfVxeNjJTy3vMyWNKY9d8jTHsbXkoYVZcGt/O7ax8iszTOQRyirqmwqb37WnLL+Y
5WMgJU5fH8vgKYfMSFre6rwBdl64I8wNrmRmZkwNbqTWFaGAA5TUL+04QI5g8Au7P/D5Rzh7RphI
lEwLhAQnRAbJOGlSDbJ1V5D+gNjalFafkgk/VTKWQaMmfwk7kEN3aNz2mHu8ByM98jvZK4vRX5S0
KTvoZjpy0l3mWvTMSbJa1Nt6ZXD+o3cw4ScjWhHOOiCwUiY9G2nk55p0qoq3MRVvtLJIUeNrLbns
XrQ242TQvGUyUUnsA7Btprh+5wD0TIOJKToh/jV1BIxk7dc/WqemaxoGRxR0kD6H9Zi0otAtuKmU
d02O4RAfBUzFxFyyyG1H/DDEfNCUZAmKyEjN5fRYLW9hdB61u/3FbH+4DxPMhxuiSJuMAR9OyAar
61DRUsAXk980GU9cZ/ty+rDEhHK5qRRBRPnPqcFJ0hlOziNA4RmgaefqtoUw57KEVCkrrmerl1FG
qDhRlmOBxTUueBnJaQsLeRdcgiBDddPw9/dji3QMceHvz8RCGMcO2u2jEKD40oyxGyq129ZxYaVN
+tiW+bFXAzQhalT8M9lWK8kvZ8kT5vnHsBCva5Gwm8SvdPU4mNLvXuYVGrab/qt/jwnGcyWOZjQi
96T0HsWXyAbvuw0+Q+j8zF7x1nvVDZ2d0o8hQpn+hffAok7yz3D28XWY0FxISwj6fNxz5VgcWs1B
wT4OTwJ4WoaWWFXPC2l0OXv2qEesfKpXgiJRczqv4Bj+cqzt4FggUkOZ140fyj8C9K0+LhNYJrGO
Rb1CsO6cCoXEzIkAw4yPstf5gsPjkuYEl/ee12ppQSLGjQA9P2RD92Fb2UN+Gri3HO/EMOElFsIq
jGLUmFPlLBe3GQ/V8y8J4odDMFFl7pU6yFsY6JziWN5oEMjDbKljAIf+q1gofzkeRaKD7XK0e7ED
cUDlLrYITdywsNTK4g0vbr9tP/4fJgiFqdEaMS3+JY14kpLxaxPNAAZDQKl5NFrltonJo0FiTvmU
s5csbjLMcUtlC+pHhnyqSIYyzl2scWCznK1khaLHaA4jc0Sxr6nAC99nbppVvOBH88ed42Yy0SVG
6iUFCqJLdKTkQelhORdvOopfwxOPxISzUSy7dBqKggmaNHqJhwcqrEWgDfSn+dff/mAyAaSKCd7O
Go60iN7c1D4M03HMX5FR7l8bPAegv68Oc1e3Y9d0OMwpeGWX0p1qrwUd176Rf6mlfSyGyUeMFFmr
iAsHYiwVNK6Xc1JCkMewDC+6w6ACT9RwGyzyEQ9NJnrkkqqipIb8JzmCPgeDi9pRQ1FUsENf/oGx
8ZN2E97y4uKW6PT6BjaZkGJMPchs6ZNteJFPVL6x9pXXBpJyum9idEw8B/c8yAZv+5ioUYmBpCYm
osYsn7oxseoCLWhO2Yh+rH8/W4SlnsZQ9aw01BNjQ7Lk9n7sXydhxBgh8M+8qdP99RB26FSdQQM1
FCjuBsIXTYotzcBD+5HjjTwjTLDoK41M0JCg70IJSUh+Chzdns4/JoB5+mMHwVLyc9/kfrJMWL24
tNPyoCI4ZUrxpsVQv7yAByJrOcGcZ4UJGWqrELIQGjLy313xssRoLxeuUkj2/mo4qSZhm0ZtKbcj
SCDeH9azReUFy1+Bg1bVd/ObYQW4K5MTYGAg2uGNzvzLm/7/Iglh9eKCPF4SOcUaBy+EaiPtWMHt
J+CjL6IHvIkPcE3JLTHyjgATT/QgVrIpwRNEuh0cKBx6UWGV4D2Dzk/tiB40+ezsKb5tEoeX2u3f
NkRkYorSyFrZ0cxuKU0vNU1vnAV/yTV3WhBjms4WRnKc5/qZs8X7+SvgWZ/vhcFoiqFK8FRF4eu3
4iKSPVLZZGgY2fHtH6gYrQInYTtJggrUmakgOddb+dj14KgNRQvFr8MQpt7+wjhnn+0eiRP4c9IK
60qhu9k8SyJILjFO/N+MMAFG7cu4UkrwW4mBeNQy5U7viQt6SM5553jle8V1dXfXYyWTVMZ90xm+
3qV+pcS2EDVAO5V+M/DmNTmXOHk/mitzipkuwvzeo/KjR9WTDvp9DRaW+UJ7FbwrnLdP9PeVsVmK
yzqa8X4iwhvJXozqtUl4E9+cs8U2xfRi0pNMwKmWIXdXeN1h9Cimnwex5+QF5B1hulpLaIJ4xQwW
GrMmJzwUaEALdv3UYIDB9KMzGJERszhPQp5vMHFjKkqgyAasTQgCd5auYfgzrRO3woh0fr/v7dz1
MbGiyEgV9H+VtSZER0rQk3iIyvFlRmhMneQ6nrkQAo6DsH2zZUiyIp+R8RfTQ1hkViZewXXAOcib
TQsZKlOYsaa0jCw3mZbrva6H72EQyCond6FeedXt8qh5wGYeuB06WoZgc621PSZymFpfDTOd/aAd
OjqHGkLxIbWhxY3CAZiHeNR1m3u3NsjURea+AMBOwP1Ch1uU7/IT9c3BniGW2F1RVwajE4/wgGuT
yVMgzKh2KI6ggAByqtga3eBUeUBV36t3IOGa7Oge8OZz/rbvplsOs14pE1HAddQshQCr/fgUSACO
P5kF5yRsmyAaMQwNBEjspdkVnTkvBHVsyJuXFVIE46RymQ+2XeRvI+xlOTWRJsQKUv7ptkdfI7Kl
s/ZFvfYOsXOM2fIGfP/lCHzYY1o3YpkGI2kw2049RATrAWVaaEE4SOULiisvcG3pKpogq/u/j/h+
Da2i5TCoESkzeuQw/j3J2ps0I9OrumOXDJdkibwuyb9Panq3zN1JlMBWOmY/piyzI2W6FTTjUpSG
uwjaE56cTl3BrzT93MSAluZRetHD6kbtWk5+T6PpP4/tx//MnqIhSmYyo9OkiNc5+aLM11R5Tpaj
0F+6jOPHW1n++vswpycRE20YFIyjtbFs2CbFIdctOWHVp8HsOdcIzxhzaDAA1mdgL0bVVkrteUrs
BV3PMXqDBzr7x3PrwpJFHaxhBkGpmSW4R8aE9GVBWUWKMsccPSirWKMALeLxLZA5vdXNB8zKGFuP
17QmCPQKlJPzKf8O1fmTINqlT5N5qbGIq5xjaBNkF9yc3BC/HSP+Xidbpq8BuNNHyj1t9uqNFkyH
vEy+iApPLHhz4yQRUcjAqJLOkjeW5iiEIwWWzlCSxpBtMHmzUFiZ1HL2jbrbP1x/ZYj+I6vjmpVt
JBk9oAMF0NREP1c8JtetLA0kJ3+vhDrOykBi6mkh0Fctrbf9laXRQTpulrZ5hiWdGLKuiYrCbgwZ
61HsKJEB1f/OQCBnvtBMLfW7k3SnYuz2HX+BMY1fXCTd9jf8MM3c+nVS6mgdg3mo0w9q+ZwlHA7h
zbO1WhoTnhIcWmlQUFWp+nOV3PXKQwXm2NkG66C3f4o33+fyyhRd6mq34nQp65a6w2zPdnyI3Sy1
TRuMENBF/voXk1bM6+3wPh8TpMaAgLsdKZzTh5MFqK4l1Jz+3eahXa2KcXIhqPW0jDCKDUrXg6yM
95NZ2ZVpfN//ejwzjKtLUt6gtkxw1ZbBiywLVlyKigU1Fc7DcRN0RkndJEMnimwoTMaeGF1VTXR2
PbtQZAQ5BMfUHj3z1Fx5Atnb+cOHLXbctjP7qtIDnN8ktjoQ1BcgqB+JpVjxI9XpzGxea2cz9K0M
MgnLDF10YaBEv0KbuZW62J06PmRKdR/lBecu3tywlSnm4IYZBpnDPgDrmXoGl2Fh3IgJ50RtOvfK
BHN2yzaU1bbCgQox4B69Qm/c2ne67XQcQQ86JoYE/kLm+JiRHojpjOjwV4CNAAOnvGcYtFKR4zX2
/Kw7PMKdzQ9HFFWTNdnUyHu3eBUm9KbUAmA58fRWvYA8h+FNFXPK1tuhCImEaWggCdAMxsmB/cnN
hPI/qiEE09TDdDac8Ch6ujuhklU6MncUenOvPiyy3bQ5MOaxEGFRGk6oF1pFWNqczaIe9Y/rdmWC
ce4yG8UKQ2t/PRABibCbDqJinQtRMX9845Vbt7fp70/IttVUFJjwnEGcKONrQY6LfiY9B2ArUwfe
WxHj4OGYzYs5oTeUQCltQo1kvFtQlU/d/Fo9x79Mt30ZoZ2euKaDUX1QuYaO9Lr/VTeXiStfF1VV
khRWUtoUu/9lnKzmczNE1lB9qaU/gY3KKyPMHWJMcRoMsO/o+a0cHQiP1mAzf1n9febyMFIS5EuB
d1pPwdEzlKqhvAWV1VwGfnEc/JzwNMw2A+3KIlNjyiSJxBn1jlo+Tb3h5mRxmmKxepHn9tsbBHpJ
TZUVU2d7rvmQi3EIVgwnx9xj6Bn5bZE5+z6wHQZVissCwNWAdtPnzCUI1D6fZfAYaNfkKCEIgvR5
tJYbDDpiEqZwx4N65DX9N9e1ssncH/Wc95WKeT4kz5FVyuD2ey65Y3SbIWNlhDlgcqcpRUT7dwYZ
HrK2PtVD6KhZcodK+1UBb1HfT3ZGWreZM6+GrEsxK3hSCi9j2x/iqbpCGhjDySkQeZ07JJ3TYeBR
T4e3ZU4PspAcc7O5HfvGKhfRDYzAinso4ApSZEUJdImM5LbqTaurISdLIbha7A8dBveF7pLLxdUM
iC/oyvdSRd4d4xP0wqEMghQvTWC5CfqZ44BKiiIem7o61olwwYSZ10YDr9bH2wsa3FdXkhwZYxiM
2IvI/NFh8c11ITzsJs8G/X1lA3ohfZxRgKigIWCX+j2ksI5jKHDS1e33rWpokkJFsCFE8tlODzGv
JTPeJfia4zxZs1tAxSbwAsBfB7e4Fz2DMmKfMdH9J9pK8so0ExRmsy1Ss8RAnlh+qZTvDSp6esrL
Wba/48f6mKs9KGXkM7RqKaqDlYyenkVQzHnYjwj7Rky2791rUlcqVP/AKLP7aEEzWpBA19e7+2Y2
4zakYiFMiLKOzI65mlkHgjRjQImFuH3pauWTOf+M2jelvdNGHnv0e1n8H7ftyhpzCynZOJNYQ3WN
wvAWR7ISrzmHd/MX80a96jf9i+mDjcDKrlHnAIXXcpLNzZfoyjzjmOEwT1rcIH2pxIclf6mbF2jm
xONvJeKUeDY3b2WIcUOpX0hZ1OgfxdmDMF9yBQBiHqX+Zrq3ssF4YRkvU6osqChX9W2uH2SdA5zi
rIGdbTVBCSPhOIFZBwSsdWv4mS5/bTvjcd8Bt19oH+tg51sh8zsZEqW6oZIykZ3fDZ1VAaxIqU3y
h6i0uV2HjZxPMnVdN1RUyonEAuWDfqpE8AIq77UWSradX8OnDgUWqtSJcQAe087W/MEng0xwXySS
FKLcQ58pepMCwSrT41y/zObXBeVTebqN1csQ6/b+h93Yv09G6e+raB+bhdGWfaw6JPGi+c2oXa3/
uW9iwwU/mWCOs7g0YzJKFXGkPLfVvvCaJTvum9gCU32ywZzZxChbqepxG9MGgO7F92CigYKsmlqd
G/4M0eDLfOlWu983y/t4zAHOxmghit4rDiiR9DwF/4MjyX9wH39aGnOC+7TLUjLlSDS646SD7qTz
jO73/kI2suS1DZbykMrvCrqMzycUsT8WoQNUsDXrGO+beMOEnG/GdiurJm4bPYE3ZKOvSA9J7eUz
Z1u2UACflkOzzZVTazNkZoSkIehQSp6G0lFpG456xYPaq648Ap2tQtUna0zuKtRFa5pRC/+WrAAU
SLlPbsBN4kIlz+dh6bhLY4JEbTSkBZkJQRycHNTGPHFEmUqz3nnb3gRv3y94m8VEh1oMwLvXTooj
JLei+WsujwOIVPZt8M4uq6c0i3MlyHENSj+/hwqG7FIgOtodqO5MNvkNTgG7sNO3fasbGc2nTWMC
Ri1BSTBvcLGH0jVKr01wHYXfgjnYte43AY9OkPcdmUBRlHmAZnKkOqF4lzeXpP/et/7+grbehp9W
xMSJrDCGaghxhiePeNQLm7N6hfDa8b2ShFRa+iLzQEScuMHWTaMqhzLpoiqU/qQrjxGe75MmWjo4
8Dir49zGKvPyLYvA6JEYKsgJq0tzbP3lINjKQ32hHeXY480E8xbGRJBS6GKwWokwF7e2XFRgNuqR
xaN32abR8/7aOPcjS06YF4UxiZOmOAkohMK+cOWMCw7kOCBLTTgvhSyOkYHixGzN/gxFrPqutAcr
m235IbpJoKEsPIr3+wvjGWWiRyS2dSIFNT5idSjz71Fly7i/9m3wPh7dyFWoz7oOVL1ZoTqp5pHp
vo1e9//+dsBFf1KGOIUoKToT3Q2M2cWtrP/FrLo4rR15KPd59TFzgcHl5DGbbrcyxkR3UVwCAHng
5ZJ8MclTDfmkcf5pxI/7i9rcmJUZZmN0fZFJ2ePY4qB6aRhAsKTzh2V2983QGMq84yCS9PHpmL3R
hUFHOTNQHNGsfVk7S8I5MCZLq8Epl93t29qqpH8yxgR0U8lisRNMxYliq/pRHBUwtgrQggTgd3JB
ZucU3CcC7zMyUR0dnESuK9yOU1OBdW62hugoRF/3F8b7iExYH0tpnoQ2V5wsehoCK9J6XFHHmbiS
+WvfEsf5WMBBXOVxD3of4gzhd70CZfQTKW8W4ed/s8IEcpCPScWoNgowcQI45xQIr4i5N0CZdqgn
gxMdtp6Na69gZQwCAQJoWfT+iEMTMbPyQ+KpuqW776LdIEXnCq3S/dhxelbUIAXfTJ1ApsRJe/FL
maZe2U6pFZLujHH5o0oEL2nMF7UInva/61Y97dNSmdghVFM691FInNolPyjuHKP44CsuQZwfH0EU
9pW+gozcIo8DT9tgiwb8k216UlZRuJayTkMCgt7zQ4c+VutHDvCVgEbdx1f1G/C3jkvJ4PtnmE55
JX7OMfzHrF8HDkKQC6Moqh6k9CXNvc7kSUfxbDDRRdaRGgaihoqhAMxjHjvxPDx1psGJ/1x/ZUJK
UquTWGCWBWnO6MqgA5h7J/Vje3TGS3srJBavrbT9evkI0mwHEtdAUpMSK6NoTtlNXYVqilFBwsbX
C061gbc+tvuYtsvQg2yS6lZKHn2+JO17mk914DN/PvAaTtTpd04jO9cX60U651mBQ7HYDfj5AnQ8
OeeOEzbZ/qNZzwQiVdiywaOVqcSh1K25jQleDO6gXETQFgxlt+ucfcO8pTGJSSiB2yqMcfvkIZ5H
keqTSfT3TWwRd6/PNTvgF4wG1MNbgtQUfc8Wwg4pwMWCG9uB8yM8FeBfa74SANCm19wzMYM68qby
eItkAksijaIREBQ/hP4UBbnbNJ23v8Z3ZPuei9D9XcUuJClZEtBbXLnSsczITk/ht/mVgBvz/i/a
5uI0H4LGHninYavQ/enzMlEFM62yVLUddZ3mGGHSvPe10ZYOwRfa/2+PtVfZwU10orFzPEw8tSSe
5zLBpkz0iXQGDsdc/AygIVg0NqqP5czrWnFSGJNJYbpRjEL8Vby1h/u4LS11fFJR/MGUsvyds5n7
/qKy/ZCyzcomaWCKVn4oEbZwjwaWQ3VjJj9yAbL4bx9RZacBa1PLQlFByt4qd4LybenAZir8NiVe
GZATOlVR/uynctQYfQiVPNyx5m3g9z5kpwDfOFDc/eBX14gDetiuy/x9M6jsQKCpy8MsERiMLv3v
5DUDkEOwjUvTWD96p71QYFT5vHBggLwNpL+vTmOx5F1EDDy85zb5GU59hvHA8IXjJfRT/fuRV9nZ
wDmpBqlRY1otprdQbQ9vEId2aA0tdPSf+9Z4K2Liy5RNpR7LqeLIJLAl8M1pMe+NwDPBxJEoTwIk
DriC0g76nHHv1WnPuQr201qVnfGTyjiV9QDZZXIMD+kJAx9HNNBPvPomzwwTKvo8moIlwBtE8QPw
57/zX2LalUccxHnVA7f72c3aJGyrQEfo6xzRJh59LOZ2dn4fz3zijQ5ycizAdz5b00GTAMUi0FCr
Vv+e1S0H+aj7tEDMa21vd5E+Tu37ylcHqI2CZgpNvHjAFOR0R+mgHUcPwd1Xj/t+vZ8Sq+/xamVo
TguIPoXI+ZX8F0ntWP6Vis6+Cc6jXn3/fW2jBT3WVCGcj3fBtTtWXm3nvvHYoeA9O+rXyv+Dkb7V
jay+F1lXBpNFm4dGxWEFe6Otl8uhLXonMFJ3f2EcN38PvSszc5rruQDYq6OTi9B/6TEIWdRvonAy
o5vYPKR6yDHI2ywmQkBmWu7TDHl3KN2aJLYV/arKNScV5oSh9xfqalVhoAHBg/aEYwrOTJ4DmQdP
209YVJboclKA3DYW1HhkLbGLafGnkfJflxehaDnwFM5a2NG9SApNKJmjPzCB2AWPBjLxClacS4iF
l059LMzyGBFHD46VcYznezW671RfXzKrAZ37VD8sxRchfIDgJOcZxlsck0oMM/oRkHwAGL1NraW9
r3mMHZykWn0HVK5cwRQUJddrJNVU15xSC4GzpnAix/jZuFQ5ST6Yo6Xdxx7vAuG4yPvk1spwqQ/a
ONR4MGDewwJUEqB4O5OuHW/ig1NuUVk8ZhPFsTFKiOnkFkK7tmRJEF0xHOMiaaANIfbkj+fSNa4Q
kuRFXt72MRlFgASpKlUcgyAtPGNpvSidvf0Atd1N+rhGZCZgGG2VaW1Ac/bZonQopU/u5Vd6S8oP
vaN52rOOYTdOAOFtHvMgKUxtmjsJb5AlAuPWcJXBwhhHFoAfHEOccMgSV8aLOiUo1KGoWoC7dAwB
LYRuRjQcOF+RsyCWuXJR5FoPTLQ23ydXUc4J74pnaG4U1vxK23Kd3V3V146nysMzy+Qbpl6HbQ8w
o5NW33sd02J4lGSpXxYhZ4F0Q3YSaZa90lQx0dfOieoU8qWWdCsozwmUHzRQ7pHC6YKf+9+T4/gs
JCfsWyUxZRzuKAz9Vui9Pqs4FyXPBP19FT9EyJF0RMCjZ4yB54AGSZzwWAl56SBLWylL0ZjGka44
UKk4TZV+CuQCPDXL17hpL0maO4uS2VqXJ1ZQobE1aRzcGc896O+rNU6YABBqcL2AeRG0CPlyUFJw
5TSkeIor9W1/y2ic2PMQJo4M05gIaZqqztCduvZLNX5Jott5uCnhJvuWOGeaMMFDr7s0K0rsXNKC
+Uwx7HA0rXjmJvO0rra3IuaJIrX1/9aLaAkzR8m09Q2HtBYBk1f3lNktr77N2S4WnANCxHEaVGxX
kV1CAZpIhq8ol3jhBUVehYGF5pAySsR+wNNh9idvuUBU57Y7F8+UEbD0itLmJdu8VxgrTzoZZp2P
Ei4ZCvSk1W409V0FXIvEjU7cl5G8v3EKWzBNu0qPRWoN5RPFnQ6DpV91v0NbJHR4eQjH7xUmjkyR
lJCEogcX4dacfwhSBsT4N3E5x3n5sO/4PP+gB2N1nMd2bhIzQsdpUQd3NM5Cl/jCcuh5GEzOo0Vh
wkapd1IEES2ErcUDOYLdlz8n9Zp1ni7K51h8MA1egZTrkUz0iIw5mgVJwHPM1nzafEd1/QDZIJCM
a4fx8AejDuvXn8KEkGQykrJcUMsTy9+B2DopANX1womIXK9nAoiqFa2hUaDOAKAO7jKvSewKZbzR
KVzhGPOwH5w7msXoFFNdNm2FHKTLwdOIzGM07RyjIm3mdDPkfAIeUTsnELNQnTSVorqUsWlCfhcC
9mE6GKLjBHveHcpKihZ6mQRJC2wBDR2UFDPyYp+WVOQzN3BwDhgL0KmE1lBJBluRCb+L2lMxTdZk
fAO/qAW1B38ipj8umrVE0C0qfjRt8hv1RbcPyy+KVvtEHziPU965YOE86pKaeiMBcpgcIXrW+xTq
QL5pGIUEc2VkjVbP+d6ctIhVGh1JhWH9ERVTyTyS5apOHBg571CoTHBRmqypOwoCpPhuSnQq2M2h
9WhRVjxA+GY/ZPKWw8SVoZjGeNFw0HvQNZchkr3H/2aAiSRzoBRaWyEZgW6iMkL082n/7/OenyoT
REjSQfUjRRBRfOKBA8CnBDzGqyqCApZWMYVj5EdPS2W1rn7ct805DqzYaD6X8miGqJ0aVFhCtysQ
HGXhMeZyIHJ2iZ12m7uqgW4B4NXjiU5b6oessIbD4pO75LvmzQcT4u8/99fGiyusvqhSmFWj5PBD
Omjc2u2v4aA80IlOfbR4VWjeh2QSkqUYG70JUVPvxu63MI5+XICthlSPplFyzhcnJmv0U69yBCVP
qyimiOh2glOcOslvtGfOp+PZoL+vbAx1Ky2DaVIkwQT2bBAQOoNlPlEogXzIbMMufJ6YG69MwUrj
QSdmTAYZB3m0KfeVZC2iBWGw2h/sPgZLinDsyVFPuOytPNdkAoisDUTMTPQp9PZFNNyp/bH/MTm5
FiuFZ2hdm2AMD26YHjP5UEYvzfizK77M8iWffy1L4uzb4yQJGhNOjKQLC5Hmxp34e54GS4bsuPQ/
pF1Xb9yw0v1FAiSqUa9qW+x1Tew4L0ISJ+q969d/h773ZteMLH5I3gwY2BHJ4cxwyjlIu1B6BGWy
oySCwXfB/vFjQ2HQy6Zh4tzy/PtkOVonKCOu66Jm6CZVVYvyT5nQoB2wGXG14vJnSq+HKrZlxdve
sw981lkIea/wI5lTEtVvZcTFp4zu+dHyyG327Y0c8e+egWdpvLVQRj3XRpjdfP6qkdzW5pfQyPxR
xGK9rnpnOZypsCqNlgiD/2sBd92+81j5SPRA+qD54SyHMxeAWBpn2UQSGvMsu+m6QBGuZp7fkx6a
vXlPbQIwLLtj7zPYetHbk13QP1/xZ+lcvEGttFSsEIWeNNceW6m516diH0fT52nqPhFDFkRsok3l
7EUGUpLAnHGfp/4LjX8YyY1W62AJvo6G+z48hcssiHBEF4ALQKK8HKy6QVOcTEwPrJpOrGYvIF/2
t++AaF2c3ajNKOwSlfXeHTq0/dEDKwuDEHe3LWbdU/4+Lf4NQ9HibaaUmVugs8dPhH6bUtewSsGm
fRBXn+VwidNUpkCRDk3mTgY3fwA6toOaxTUDXU6uqp2oxWLdCp7FcQakTqyMNB1672brJp6PVBNo
3QfrobKFlgmTEh7sj85ZHVklLNSM0RrEiX4iOctD68av4HS+slwh79i62v0WyNfVs2aZKaC+AS8e
fKMh5jJ/gb55WxfWN+0sgjsjsGaZY9miymiEB6RVHC2g7r9J4I4l7ZSkb3RNc1Wwb3c3Rfmw/fvr
zva8As6SY9iuIwQQDy4ejftaN8Hc2xjHIC4cY+h8M7X2S/sXHFpIbZxlclZ9aC2pQrkbqtah47os
nKjofijxX4ANvRPDGfUCJEygosa0RKZeh8lN35zyYr+9eyIV4y13bkhRkmAlUwqe9sKV469d/lfh
8nm3OHO91BIe2CoKKIWRvoy61YIUR9+VGmifthcjUmbOTC8osqlkNlBms6htYNZoAjbJtog1Vpt3
Z8LZaPQGydYwwQgsiq1mToXRiHIX7sybHwOSrYYbvA5OcEv9wgldYoMr7mX7A9Z9xO/N5Evp89iX
Sh6gahOcALZ21A6MPVrcOrRu7NBYRywT0Ci6yR1anunymAI2zzUfm2vGki2hCdcAfPHbiJgrQnRb
1cMLcdzRdVVrESmCqueK+ryYoR+M+VMOtPPt3ROJ4U+vL8YyoUg+LeP4HdRJHjEmr+5FfXei3eOn
P/SlrIymwil1gBbUPsPx+QjDdorHGCrnffm8vaz14Pm8fTyUIYZm2yxWYATf5DEopZ2GUUWw7aER
XATYKthEfgykHacilkPYjKqubE3ao0XAzgOB2xAJ4cx6End93xOc1JwEYKHrHXjefY3iqGDn2O/8
Ebpe7BxnyrOxKVKjJgSDHuYt6/AaQI+q3TLiH8ZOJQLXFS2L/f/iWR9K0OmlZrHX5JfZHS1uS13g
0tnN3FoRZ9KDmkqgDBjgELUvaQEQXOAjhq3pzrE/CodVROvhzERkxpEaD4gfVO2hJLI3hM9hHwqM
rkgIZxyGpSiiNoF2G9mjEn9KqruJPv2jHnCWIagKSRoBqeUm19VBv2ah6rIjXxSnc2LXEuqB4JD4
0Y24iJWuThvNjftrOYzdOvjRo9FLLr6AltDbXptg+/ixjZJEJbpcEBjrydcwOuSgdCz7SHBGq773
fI/4wY0q6sxQATC8O1T3rfwFtKt/swjNgisCPZ/Fw9uOaVkHKdNqS29tuZVtMj+PnWgV65lg6yyG
uzyD2hSRxNJu+i2bXihugbZX38uY5AEhr6feDMi/dbsiOkp3pSAUW8+WXsjm7pIJUo9gWVgsVp/k
9CZtgMH8WW/9pLtqmy9RGNlEfklEye/VgOJCKne5khLv9n6Aq0oOzSFHL/Lot4dmJ0IFXdeP88Zy
92uSwDtVmLhf1ng1drezLtg9djB/Wr3fv88/aid0ZLZpiLisNm7mKPA7+VsW1K5BVcFt+sDXniVx
T6YZmO9xAJTL/2wYPG2xZxQ4xJbt0BcB56zf3bMw8t5fNJ0etXTBEzBMgPwt2a3u1dIkiIrWjdFZ
COdr1a6mKpqqUT01P/fpVRo8tOGDmu0z6cf2JRboGl9pq6JaG6seLwFamE+YMtwrTXA7TPW+ivPn
ZQIZXzPt2sH4ti1WoHt8vS0Ns1SxIlxqkM1Y5kuQWX9l/M4byFkNaYxkKQsr1DT1ypsp1hAqguyD
SBE44zDqowbqLzyjO/o9kEybDE4KZPbtjVpvET8bA50zBuVoEjMMMUPVuQMDRHETP/7M6OKlHaM8
Cv3lZVvi+tFQTVZMAorjt0D6Ih5Ck/o0SBmurW48aPmtQe+3f399286/z+Rf/L6Z1lEW9UCKzqzb
xrjtgmdZFG+tl02QFv/fGtg3XMgYumKRZRkxHVoQSttw9GfJK660l+Uhv2ZRJLCMop+z8KzWL9NZ
LKd0jQxfObOeWbJTfDZ5Qbz8fvlOXczZ+cORQWtpjPL6BDRQQUHgAxt4ls1pI5hT4kgjC7OB0ati
1053NfoMPoQN1wmlMYv6p20/S+O0ci7lIB8qluIBHpVkY2zyKAPWlxWkRJgRIn3k3FTXp4g+JPSR
98tXtXjV/oIaUwE+8f90hX++N3I8J0D0RTvHeNVkJ33Zbev7Bzf4LIDzToGsDIERoLCRXNNdcQdE
WG+wwdp0pDaoTP3YFeX+Rer/NvZ6of5BtmR90yMy+x+adO2UTvdsOWFssx4S+Ur6VI0Cl7Vyr0Ht
olDVNGVVAYz1+ztnWn1toMUB5zQ+DEjCwffbxPK3N3NFGd4J4ZwvyNDKCtgCxJXSWz09FuOn7d9f
a+x/J4BzvFqXyEVTwHIwc1s/dLfKlXZYjuh5P5re7Bt+4kVestMsd1vwisN/J5ct/OLINGnJzKHR
cDbJ42QktpQbzkQ0O8meSCqYfBTJ4qwjqcsSrf2wwJN1i6ZIh7ZHYNfk1Y+kFLjItazLu2VxFlFd
LAvdcwZyBkdANlwN++Yq/5LZyAWi5mU8KK/bu7g20P1OHmcFg9lS67ZCcJaBghmPhQObwddDDC9g
mvQ1PbCgEHBbu2GHpsjbfq+dRJdvxQe8+wLOMsbxpBdZDwWqgm8GGKOKvalcLdoXVfmcqLu5EbUF
M8XgLPE7eZx5xIhNo6sxoLckCaV0Nb5dQtGwBDukDRH8y9jIp6INKYI1o1PReTwjzNFtrdyXpQiG
QrAY/l0cFolZKCWu90Jv++pzlAueJGtAHpe7xb+JtdmoaQaNRA/H6IGA0DM88Pb5JXKprI8j80wn
PzCCRTFwiugu8ADa0wDC0zBGu09/7L14r+xzJ3bQ4w+G6/9PXmvt8fpurZxJCYnSAkw7ZD56xloz
N/4Z7tikeO5PkiBMFR0cb1IUYPyXBZzoWHQAG67K02IFAh4kgdmyOFvS6VqUxBKQgpax2U/1fC9r
/WOmqk9LTo66Iol6RkRqz9kSoDqPNWGFmHzxsv5OVY6ldrfU+r/5TZ6xONeiqEoWbB0pci8CP63R
lm4ii1h91wLEd+rAGYpSlhpQHiGtiqzCp9wLDj8MO3xl5pD1Lm3b4e1YwORhCqSwnk2GuOkG84mA
ok+5Hkbv30Rw4YbWZpWUxAVinDj0qx4zaqTfjUbjbotZmze+2DaYhveOOZzaqFMjWAwd+MzWIRw/
kcrypfYuqm6a8tpoTCdKRNjagsNCQPVeKjXMJO27tyaVGRABMFDsyWc1NgM5CoWgTqLz4kxFnRRk
xnwMynS4SSqM/HQlY4hLsJVsqz72IyYPS1AtIM1rA2hg91/ji253O7y2dpi+OImgPdethU5M1UBA
KvP0OkQxulTpkAbXkmOgftKNA7rKbGsO/JSIqBHWAm4oyW9hfKqrGgy0FBGMDoAC7w2azTcfku/B
67JDbyCifCDk+ELsGMEK+T50NQEjzSKXgGdrgabUZrts9Lvw1BiPcjMJrsG6gpwXyN2CScaMOGWT
aSHmPWPNstvY00UkputO5CyEU/pxSYtFGTBx31I0fFf5dZmqD9s6KFoHp+ialNRT2CBTGPegIjoR
9VegCoo9olWwT7iI5DutbGkV4FgSum+ma3UURO/rbum8S5wbTAjRc7lCxm4JgSnXPEY5WpMbp1Gf
/22rePc3dKCBp0hmdOTJmO6zpbCX8tu2jLW38buLw0XLlhIVY1DAUaiPDCOo8Icr5G4PMYwdQ6Ds
v4uq2h9EYeft49ygSfsRWSOkE1oPDdB28ZgoDgCKUAY20AUIJiyRfxfoA99OLlsVUo8texBIt117
M+mCcxKtiG8jL2kZltICiHNgigCga0wxpl15aWwPHmvU1F960ciNaEmcNZi7BjVTCyo41j2oM8hB
0afXbc0QGDeDswVUJY3cZiry0tFp6m5KeqiCq7B252i0tyWtmwQAdSI5h/43HnShCJNxtsCD5Rbt
oZS/SOqLKqTBYhvyp+f7LYPPMSHqb4ZsQXKuByMfA25iCZngmgGX4IAO2wv6wBudpXGhUUn6qB91
PIKNe/kJpCN7htrWXBWNbd7Xn4gdu1Pnimpl62bpLJTTCWWWKqOvcWBgRS3Dnz1p7RDJz0V0XMwi
bG0lpxiKLBl9GMOC07j8UYMqKFDTK22Zv8p1vVMyZQft/LvXzXlt7D5cmHSjT+pOVnB8Wl/u9DTx
uyITvEzX9f0sgvMaqtLGshGriM6Xm9p6qOZHtFu4RX1Dsszf1g+BwhPOgUQGjZpYQWxZp4HdyKkt
6dSuEsFr7QOzdF4R5z9q5OCHaUF5UUbqBwnir+RO2QPr8Vo9Isu1N0TA++tG6SyPcyWmmtThrAL0
N4ofkq61LZDXbm+c6Iw417EsNcY/WHaCAC6QAka28Ob2Xp9B9SV66wrOiAdWiOQ4inLEyu6Y3VnF
MZ38In7aXo1IBGcltKGuNdVk467zUxipIPl9qSdRm7ZIC3gEhThM4pos6EMHyTjLyCW+cafcsEoI
ZqC9wBN1Qn3wcvqtBn9gKBCzmfISbRys/iJ7is3Y4tnMWMkyjoIxD9EecoYhp/rQdxLe7lNwP3Xf
IlR8DNFoItOqDYOnsm+4MD4KsTK1Zu1Q2q47pEfcoEN7SI4iRniB/VY5q5BpVq4OFPZbk3dDeYiz
xU6bU4xK2bbafRDynQ+IswtT0JsRZeuhJzbSlHrLFWDhd+RWcRQQKJp3raDZVWAYeOCEZcolWlaI
MRX1FzUOnbrbXpFICTizIIPiUpEioNNpxpWZA4abHCTAGGwLEV0kHiVBx+j2ghYHPJ6/AKHXWa6C
yp5CG6xuIK3YZTtwH6gi6oq3Fp4N3dM4G9HO+TChERW9DlaMIe423ONV/6pPlt3H9S8FgNNo0Pol
B+0pxrBCFJH7qAJeapA+sASQVxXGY1/EXjibJzJJV5n5c9br2tYGI3bmMsIQm5kde6X1J0IBERYu
L31m6XDtqp3S1I5HzChUuVtlr+YYfovb5Ea1oCS6tJuk/rWlZWrX2XBN9OBxadpj10nHsMaVb/vW
s4JY8FoRHDQP59DLQWDluI1ult+2cWYH7WMU/Nw+Z5EMLrzR62YumyhD9x7dD8vDOF1V0eu/ieCM
ljkniZo1eMsX4Y0BupMk3wNaRKCvonWw/19YLUvLkW6Z8eoxm/sFl0KZ970kQn37oFr325bwkA1U
LyRCClQmkoPuj7vpWcWNeGF9tqOLUYC9+hL+io7WQdQDJLDJGmfD9KSr+6qHkxl0T48qOyLoxEg7
OyCKPeZA/jIlm/SiCOeD6sV5uVyIsyTpPNQNnir/Gd6NfP152mt3ylXghrv0oPnDCQDo9CZHrzsR
dTesRj8A7NVAGKwZoA17f6JGq09jG6MRZYwauwMFckiuVfWYq14uin7Wev6IfCGLc0ahUZWVTCvs
r8+mlJf9G+v89/gUYFqPNWxH99UR2MGecMBn9XlxIZk7WWVuTC3vsEpT+jbrN0slObmjxo9p57SU
CHzh6iVRdJ0qukUxncJddlpaeh6yAfDc+iJDdYryF2im3e3rvur+LoRw1x3B12hSCY91bcwcoOp4
SjIIPOwH53VeCKcb7diPQTOw1nBHdnQ/84e98hypewbsHtg58KycwFluZUDWnUTwFaJN5HQlk8Il
JQNsAK2eEuO4GF906bC9hevO92IPOa0Y4J1QVP6tj+p3CQT3zoDVoQIAnGCQrW5LFC2Ku+ltPXV5
WbDnIDLxMRjy9tJwvy1ivbJxsSgubgnBRhjoFIqRHOQnIHvsh6N5rO7Flc+1UVhc59/qwafAUtlK
53JBzi27JqC6z9zyBP46P0X1U79XbobjBMCbwit2mMrur4T5kNXQ9kI8F8WoBejLDAm9FQxLJfhV
uPXPwAUC+T3q8a4EO5I+mndCsL9VH3EhlUuIQGaYWT0QkjL4pvQYw0AbwPr4R/XnE2U6LZepTfBS
TPXcMaPKa0jvIb4SXPG1Kat3Z8iZkSLTQzIRnKFUADARFSlQztW7dKdfSTfNXv/KMCQAgPAy71nb
rViJBDeCp2iVDdqQVkJxgFSZ0ys4MILQRRLh44l0hbMmeV/Wk9LjRacb+z67K/pX2u0TEUmMyKAY
nEEpgl6LdAxqoC/GOALeJLWrwGXBi5/flY/FbkGkLfAD69HDhUJyNmVcGrWaGWYAw2WKHAVQXbb6
bNyljrmbrzt0xWQe/YLSCAqMy+u2sVkPHs4WgLM10mSqesmSQXqYuYRKj53WOkaEx4vyRS8L0VLZ
3frj3aJYSOTrJlH1N2W+iD4VjL+PKMmxJH8DTodyN1kALWUAVMVJP+SmINhdX91ZHHfVy6QnhRwA
rGYZQkfNa5Bl7mgTOR2aT3NhSZrdtK3FcVHDONNRqys4vGXM901X/ZBUJPu3z2tVBoZ0dSTMDIXy
rCnjXNeSQXDb5vJbD4C8QmBOVnfs/Pt8S1G5zIWSji3wcy16t6TLw2xp3jzVV3LX7sE4Ego0YtV6
XMjjXAAZKk2dA2Q3VOA9TD8i9YgRqX/bM763KLDUrl0YQdGgq6c6/6yBbX37VESr4E6+bcde6jJM
07b1j7FCMKW+aPLDtgzByfOUKOEoJ4s2AG0PB2HEN+EgSJmtJ+gujoIt8uJudkh0j7LE3hHAIJBs
VpvAaKRrIiEY+6Ks1hrJA5EvpHH2XDFVmUqgenhrvs1R73MX9F3pN8Xe8kwwN5WfGkyToXSwvYur
z4gLsUz/LxZJNSNUE4afQ+IvVQwKU/XzoO0aAMkOn5VGFrwjVkONC2mcZad1HqRWEiC+Agz1GAUA
WP0CVl1bbXwddHGL4naa4BhFasIbdCmLjKHF06WsWk9tU0+mraCCsC3iD+73rlCz1FJH1CmUF6vc
J/Xr9hmt/z7Yry0dNWiic2ekomFZzUINeZB4cDKD2suYudsi1s3cWQR3MLoVGqXcokkJrFD+RJud
FfV31KjBJgDVKFRRrvitdvOHbyBngdyxWEGJ3Bmzq+xysXG5BMCBsle4BJinV/qD6Y0+8Zdv3S5h
T7Lk2riRbR09Rf13UY5EsL180K9OlTbqKlx+FvROOD/O4fxXav97sXzhuyq7rkx0OCmWDmFzcvl1
tE+OogGE9Yz1eVN5zLRxVsKqbtECFl0jT/YfCmRyGH+YTmYz6FgxT+a6obdUgrlKlRo8+LqmJ8jG
55CYhyfJ+NqrT39FKAnLeJbBWcZ5buRQllDUnI/6F9nLfFCyZ9+Nx9kt0ZHKgvle1HwhWhZ340wi
kYCwMfVWKfbBKDvSFB7zuvO2b916dH2xNO7apbBMuWFAMUKAR6LVtvJj9EQs90AhWjxcQsDFbEsU
LYy7dgPoViRJRTgPanHT/GQWOyKeBFt9mpxXxdcEm2SW06SAyVXBnWd8Hdzhut9Jngw06MMQ2vpO
81EWUhyRD12/yL8VReVipzRS1UqiUJSEFI4WoSbZipr1RCK4AHqZTJBGllgaiY+hel0Mgp6pD67w
eQ1c5FRSADlRBrD0NhHjRo+5I99VHuuQwewwS06JaicrKmGhHiPrskZkFQS67yOAvM2bWpsmxZXl
nZL4Q3G1iJASRCK4RdGwK+oZGG3u0B7I/EUtd5aoc0Ukgh3cRRwzm9qSzX2nAN5811d+lR4rEVfM
ughdo4ZqaYrBF2w1yahaRUoVF2gSUd/azXRIJRHylUgIt44qaSMFjBkse/CUZjdT9osgg71tBNYa
7nHk55Wwj7jYrHwwqlSnOTYLTIlA8/Sr5+WekUmk/iCatloxBpCFoQuiGhSzjNyl7LKhwXa24CGw
8lNdDDeLXAHmVcawv2hcaH3vzqI4TS70BqAfSq0ALOhh7l6qYieJql5r9/PdcjhVLqw8tdK4AoBJ
WftGNu4yWvumRlADbHqHTpVqW3Kxj8ZmR9rBUdT+kBv9vg+N+64WDV+LFswpS62QTNeTGP6+n3wp
pDe10jmTqYuGo9gZccHau0Vz+lJ0SBVEEbgkRgcIgW5rx0f9BjyXXnMSAcyJlsQ5exr3LfB8eqgL
3Uf0kzZfJbFgAlUkgnPu7UyaoA1HpCWmxxnE3soEUstP21eM7fzWjnGOXa80sxkLaH2m/Wyr+3n0
t39/LXJ4dyScI1/GsKJyMShIHNEdm5mJXO1FsztvgZ8IXet1W57gFvNwcipZzLbHKLyrkZdhuGus
3s1qf6hEPaiCs3mzXBeWyRxq0lQqXHhPphazhZofkqyy+74VbSDboI0Tenv9X0iSpXypZgUOo2vL
oxYa7pxVd+h/PcgGYPmKzumt8kQUjCAFozdl6Y9KB/3d2NiLCnDvrrsJMVQRRmCkipTSC7NcEAmI
doIzNFRN20knuAgpGpLk0kmsZzkRbMIbCdPWJnAGRE7rNpFkXIU3onYHVJa74ROqHo7lBJEt+7gj
nnSSnA5/qx6GAzDQkVwrggspuCxvbaIXR6HUKkb5uxh2O9ftWImuxqj+vK2/ot1k+n0hAkwk0xxm
uC6zvF/A1jn0D6qwlUB0STjD0lfTmLcyBqMIHUsn6wGB3I7BDtmBDmTb6qd/WxJnYuIFhLlND+M/
dF904CZV4X0tf9+WIToZzsrMY7LQqoEMGmBCVDM9Yw5FzoV55Q0d/KPlWELTWBzgIiITUNoA6toZ
rnlqAQiAhJcQFGWtAmwhyFV1tIhhBpwHWCZl1E2WhABrCLpTsxQnc7audMNYbEmSb5RKy21SSPvA
Gg4pjlJTdHccdLcxRz9Jja9y1u/zsHy00sZtg9Lb3m+mIX/sxfnjeDTmbqh6eCR8XL7EV2Wi7GUa
fVP11jX03J3M6B/FcbGZFEXNVBgZrK3VHOpqauzA0JwELQQ0yQM7VIhg5GQ98rxYIBei9SNZlEDr
MRZPQ9kphsTTDHmvTlLmmFQGkmj1ODTBqZ3xGSPaLrXofnuH1x3nxRdwdrVtGq3u8B3Isy5+vF/2
yLODxZL4jB4cPXHOtrxVw3MhjrOwdYSSv65EiGeWwsmDn8McuplZu9tSRHrDvuLCvOmTXisRQLRc
VUXXfPpkhobXVqcCeUKga9n/JoyzpXlbLH1hDkiODN9iet1qrZ1NsNu7Kjz8myTOoC5NKQWRBG0J
i+yq77udvvT7NDdCO6bDUxyrxj8ujbOpkhKWwdLg2kv1ZHdlu58ioIUp+i43yF5qh932+kTKwZlX
JQokvYoqxbXUh3o8DMmjJEoorIY5Z/3j0SRjiqEbNYe65x16IONHo7XsWr3SyK9EfSy663nUBBr/
ls3cMGI8vkYra6ALwlC32xUjmOiKwBvzeE8zXLUid6pMuq9gRdGA3L1mRXGvoSaYKej20RIQU+pS
ghb/0Sl60ycgqWwjwKmYzkDS73G0vKqRFdlDLD3SenSyaHpNU/JJHbJ9F4zHPFyu9Q5PcrM1vH5I
IhvcT709Z9YNSrfHJancuY8PljXYsbF8NXrdDrLo0FJUeylq23VIXVAYOLSBkLqRvhfJ4kzpdDeo
8WtlGtdTUV1Ng/WQUPJJVrXTYhRPcCetXRNddssxXVxJ1R+sTvobsrNLt8UDZ2ZogO9DGeFg6zF0
JcUeEFOgsYfajd3ehv5fxWQXesOZSaXsqiiNEDA18vVc7ylipm3dXw0tLgRwhtEc5UqPY7h9SXvo
g9cgExh6gUnkuwCbRTLCSYfhlcE4b/lyZNppdBNI1/3y8G8r4exhPYJYvF0QvubpHY08NRaUl0Qh
C+XMYJjQaKDoRAe2OyYPUScpbiO/s8dTeGyee5+hQaR3QGvtXTTJbq9tPd9xcUycRYwsVRlpC2P/
X2Y4G+HZi+Ugh+vmB4yV7HORx1yrhL5Tdc4qdrKpKuYMZyYfTV+X7cgFR/dJvZ88hnfRfu9t+b4X
Uo6tlXsvxfKV/jA2zWyRcMO03fzU3gd3810YuaPLhCY/q7+hVIM83bQ0VdENU+VOVVJ0SQ0V2I3B
V3zDQePVZ/2GhSIM90IfbVF2fG3a7p1A7ijlGUTKWq3ALruLL1316DipbgE3ttcO6Er36D68FbXy
rL6ILtbIHaVhNBKZZcy+UTV3UpM6dfbQW7MdTa3I66xGzr9384+pg6qtUYlC7o/Mnt48WhocTPqp
Byy94EKs25WzIC5mRolh1qYZMcnYWrcBKG5IeggJYqC4Hf2QJp4kAShL1+6MDtMihXzs1MoelOGk
pz+pSfdTPriyqgqyBevW9PxV5H0AGGXDWIwGlm9OzzL9luu77WWLfp9zB4EZRWE+Q1n74VaKTqWw
Y3w9FDovgHMH3RSpTT+1iFO0wja60UF65bWclsSRrcTVtOwxNdSjIZObIkRNGB28A6BvyzJ+VvPl
am5TQd/PB+bg/EFcSB0qdQ8SVoSC2XV3iH5gOMvR7MWxjs197IvuyQdm9iyN8yE5euxaZTZkl3wl
O1D9nCbMGmmP5Y/RB5LXEcRofzEjeGkN+MmAMtcwBwtkPLfRHLKcgKqvDrndxBieETz6RLrD2R0S
gCaiT/DKnILvwLq0aSwQILAyPIIGottwlnokJ3NLf4j14GnWVTsDu5aaN3+VoDxbNB5AI1Fko54r
XDTJOpqA6mpfIu15+6598Ej+rQw8XoYxgZdiwusfDrC+AdIA6Pfqg+pV/w9M8Q+ew2dZnOGQ1DZc
QErJ4krF135apj3Yml1fM/yx7lTsTBFT2PqD5CyQsySYfZXkqEGKo0zZO/XOMEYn6ueDkWS/ZKP4
XGEyzYPLEAGDrCuJRVSZoI9G4TFdwIeihWkKu52rs5vGx07Rfa0+6kTQb7RuyM5yuJusKQUgHFmG
w5Il3zJ/KZ11qLtGFJetbiMlhmEQVCI1k9vGltS5ofWIVuiJxYRtbXdXtVs7mAIBWA06SFm3f6QB
mr6a7NBNBfLXuqwttFX+ls/Z63ZKMco+4l2Jpirf3C/Ptd24it8/MO4hZTf9YswSo8uSKtnnbmc8
bN+RVS98IZ6zzks3xlFe44qkDZ6WY3pjBOapQ2v8WNdHZQkF7m/dG1ADWINENRWAL7z3rxXR+z58
8/qYGwGpHprz4p0GjEoVwwDCSI392h8v6Atp3KXsYtAtAolBccPcqw7A4/QlRxnc8lDjUEW+Z9U8
XwjjNCntwWkNKgP05dfTIehrd8pmgTNdvRMW6ECQcdXoH4QgQZRXmdogok+0B53eDwXOaRR1AouE
cG5mlpZktBa40CI4lil6QPbquN/WutWtsgxNwYwINf4Akper0BiGFg+xus4clH3sVoQQvr6IswTO
eigFsUoa4i3ZGlfVcJMst5X+NwbqYhHsal3kCq2o1DEODsuRxA+T8k3S/bx53N6n9afGhQzuLJKx
yGhTYRn9cXYYLaryvT4mfrojjyaDBkOJsrB10WN17XjwNARMJ9oMzD+m1Ja51JNxggZMzUEGqlXy
SbAsdhX4e3kpgH3AxdYpVEqnomZ56lOI1sh9v4PB9ZRd26BO9v+qVsgCiZydqwud6GGMeuhUTztg
Nd0bzeIU0fQ1pAb4xXvP1KhX9coxXTqBsq+GIXAt6AzCICcF/un71VaaJeeg5oWiXCs+cRQ7cc0H
ddcfsqOo6r/mnC9FcfoSa7PV6jMuVj7i3RabtpIvTpPdtUKQgrULdimJe5FmbTz2MUjaXBUdT9Zo
2BGIxcKSCi6ZSBW5e7zoMVmsAi1oeSMfLGN25bn+C6N6qYzc8aCdRgqmCNreLIpj5L3dJp/BSrSt
8qvbdXGluINRrDpqVU2VgRcXvMyB5SaZ8YCD2ZaymvK5XAt3KnWlJKMpacCfO3T+4Mb77BZYuFpl
k0+z/x/U0cCRgePqbgsWLI9v/aUSaMUmWqL+XdzOQeuUgC+RRL3Vq8p93kO++3eI5CYYR3jzKJP2
3UEPNQ9N9/dhKWQZXIsbLraR7/8tMyoB8BxvOtZUrT0p37u9vsseMOe2r79v79yqib+UxYUNcrnk
S4+mQkzSkiNLYNWnbi/fmvfRvtoFTuOLJ+tWo7BLmZz9TUIyBPMANQkwhnYwnBC5uedgv2Aoc3iQ
XiRBaXotxr4Ux7TnwtzXs0Rz1YC4DJyayHsedLBwNTvR2KfAVvDUyVKJgkmRQ0wfnWL6ORMZV5GS
c4aCUNRJxhCGIkIs2T8VmbcEr9vaINopzky0ah13pYklUOCF5aUjZamTTi7qnamxm5OvU/83fZKX
Z8NZjKVbJrkAYg9SQJjIHfNd1P3Iys7fXtfaKCIy3L9DCr4gT+cYD7poZjDd3cE41sfiFolMZzlO
94yLlN0sYjOgU+UQfd6WLTAbJvfkKMtslBQpQLBR/MyaRz2/G+fHphKBnbLT/yOmITKG5yywI/0x
gThoEerTCTrV0qZ0wirdD9PgBSnxEkCE0t78ur2qVWW8EMc9bdqZgr8FE7quTlDoa+rjUPaOUokq
q+um4kIOZ55yxWgwHgvH1QAen02RsuGtYs9amiLPFPiv9UWp1EIyH2MQ/BCiVoZzaqbYQ6n18uRm
bPfhJLBF6/YWILFg0SYqoDO5W9xZLSlBZYaCnJt8YhS/xp3lJ755Y6I66rFmmZzaiSZwkOvacZbK
XexisGgy14hjko48YnoULQzkkIeBU4XU1iZR2PTBsZ3lcde6RZI5RVctSytMLvAZ3OAQ7LX/Dq+I
RsPWj+23MN77p5aWoNNeQdK8K/3UbG8DIKIsphC/QLCJfADQAnAC0S2OTkPzbOSgvuQxJpJpT68N
W3Gy/eR1TrVr99tXTaQyfDjQlJ0MmNq3zioDnX0AzwuP8wvqxv9H2nUsyY0r2y9iBEiCbktXrruq
jVrd6g1Dbui9x9e/Q903KgqiCjd0FzMbRXQWwHTIPHkSZMZOgl2S9X4mtqhVvRnOrorKz/kTrNNo
aIh0ZwjvzHZHBhHD1KJzv3us62dbfsAqLGujnJXhhKbSqIDKqQBmTD1Z0uw1+bM+3yV/M1mAsYh/
DY+f5296qbJ0ExXSwTiYGpbdRpjm/377U4mOxD0XClC46yaDhrRD5XbBgz4Tz5TPmGxN0hMxBI+T
zWi9OhHnSmQFFZ95wSSBh/UoAwCl7XS/EerfphiVGLoFx0h+mw0r1XxAOQ0Xlx1UvwVtx+hTX9mL
0pvtGL2Sw12eOY6anhWoLrHnpTa3cJbm3/PB0wBcbX0dOzxCJ3ez+6ZztQfR3uBN2149krk4E9cT
FovWSINJ84UgSWD3VunIymFKRSiAzeLDShKn9mrQkjyP0EbJstLPJ3CIpmh1KvHzlCjnuQl3qFqe
mzo4a2NyCHKQ1JXmXqktwe8QHXhxqivr09MuxusWD+g5RJNO9a0+tif5QOI7S/rntlVs+ufVibkP
GwSGpAcjnjOq/E9T7bFTKWh2t0VsNt5+1gMwursUYFbHmeMKmyB7FJKXgMPugALaWWd6GLD/FsVW
J3wW7dvdtor/r6pAIJfWpQz4staA9/oPjXS+qzwQSAsrKjfvDmK4PKsysjyPzaVhW39ppw8z+aiG
z7fvTiSCV/1SN/Sixkkk40VWvFnfx6Pg82zGkn81AKfgdN5IpDBpxkWEZSG/KW1tFmEMRSI4fTax
4G8GNAL6nIc2mzvM8bz+b/fEqbGRkGqOTHS8GvmhlEA4eKKigqvoUyxGu9JiDOd0lFkJyoQFNrm1
0o5F2T3LR0Geu52erb4Hlw4qURpGpQprUXbGG1hE9qkDbPJb6Pw3RDpC2+SSQSzv0fOswtcHIcGB
araGKLK8viayW/ZhR8f6y/Dp9rcSaAM/5zI0o5E2OiYVs+YQSk9xdbj997e4rLCr8Kf5/yi6rr5U
ZwL4JicARyq7Er3dfLcgfsY7QBoEpnO7fAvKF84DAGsyx12Bb7VMkraP/wEwyE7zRPaiTFOgfj+a
zKtDqWPWpXGLV0KrPLag9mNnJgmSWdGH4TzBOCbVHFuo2SLSeaEsfypGUwAj2OyFr78N5wqKYZ4J
rXBjS/mMfFb3krdsv5Md6Zi7kivqFC9G+Vseu1IFzi90GMKMhgT50dwzOzKfGrIsrfoaG7swFKj1
H9TOQGMJzWdsGuGizsCmrgop3lXLSDYaMn5wiA/LkkeRKvzhEq+SOLUjY4HEoP0BVJ0AVC38htid
Deyxqy1tH9cSdX3+4JSuErk4ZCpUUccSZxv87pC58usy/Q2ozlKrA2u0EJ+4WWVVr/I4VcyUpMGM
2vLAAXAPTvA0f0o+A56BnQz6y213sa31V1GcRs5jmE+lhN6sAeR0P2OGXmd/00ZYnYbTQmzRNQFE
hBYSeRcnH/Vunxne7VMIdYILT3qpZG21TAxEd723PDkkJ3mdHOYQl+4DTzSkv9zK74Z1vTUuSklB
lo7ygk3Q1JcC8Icx2jW5iLpLJIQLTtheP6majBZnVbyH/ad6flXGwBZc3GIsN07Clx/1ZuhqI4Zj
XehFK3860W/BHtUexD7jgJmv2+IER+IrjjUtJSO1QhBtVA+FltvtcCxFYOntosRV33i6gXIM0UHX
8XEW4EjuLRyckdvZZfkD9xq6GLfaC0128+2Etr1hmDLwBwr3sVKpnTW5gNDRKT8SMDsuzUzzWwYv
0X9APBS8kRSBPJ4BQ6FZg0oWlGOhQq8d+ZXBMekP6tk4L1SEhreQw5Zu9TJ5+D+1zSdsKxJB+Dcx
Ohhy+/fUv/FhaLTo6wgP4+kt2Okgpy3c8LysOMjRh1/Q1ARv4/ptaZ+AG+Z5Em3A2AxwK/lcKJjT
KcDUJeoMqXSummfFREtvfJWCjwprnNuqu3ip3wxlJYqLAWNitTFGaZBWYfUYiOcempLaGkCrDiNF
LbCTLTZna32xXASY5oBhUA5g1U5P7uea/JOb8C+hmnqDlR9Stboz5epglMabnqT3gV6fLbndy1qS
uBreAs5A06e5bGMnzEJBnrRpw6uLWP59lYqBWAQs6BQ1P0vy5TG0jfRZz4QXILpuLmjQVutyLUMI
/IEavJ+dZSPStCefvi7rvsu7ZZ2PCPIlkskFka4Pu7ZaJt57dojzUy3FdiufJxHjpegCueARhrTV
0xmaNEXvEZFBGfY1b/8GSLRWIM4fgaC5LcoaZ2HdLrU8LRBU+H4Mzd6wBx4OzySzp2ELNUgOym5Z
fF24QKs2J/UezR179pHXOstm22EE6XHoi7j5BN+Kh8tpYVs3cYH36BDUj5nCTrpRf6XGP9mgCPoi
Ah/DU93rpmYpUScvWnEp6MEAv7mlvmVxbI+liKB6+0F6NS7KeRlQdWaJvIyIRGHzMJmRHfXZpy4r
XS2IDhGLvg8V+1ikSW1PjDxLtHJGTbOnJvswz5OgkbaZGlKqyaphKZTw6ByLsnEyKnR1U+Kl5j/o
xQu83PbNXgVwhmBNVJalBZGv6/2h1pRXSe6/p6lmV1N9iItG4Li2VeYqjjOJTJrmSJKR6igJuUuq
zit6/T6Ov6CL4d+OFbcPJvMlv1axrKqPoTLZbGHP4tdOf4xa7BtPz10h0M4/hOB/TwXcIOeOSR0Y
tY4m7ngsDvEZn8obdxg1d4x780Cel42SElKe0J3uF3Kn2we9rSLArv4qfOoTUFyEDE5gju2APJTD
t9sCtn3l9XScPYDroNeyAjdpRU+DJdmVcRpl0bix6BTLv68imgQ2kKzRJGCDBmBTB/1STLrIXS7K
9bu7vB6Ei5qSMSko/VE8xTX23KAV6OZT+DL3MvHraDjqlvIQkPkZdbZzIY87EDR91Ob0EwZW/Nac
vGRqMIw67tqouc+Nycua+bFppwdga73OUP0ha+8HxKxsKD/rfXU0lbS2JdZ4XRD+xSCQ+tMtYBrh
19syaUcCWZJwkjY/DE38ZJrZy//21blALGPba5/HQLh3/dugH4f+CxF1u287A5lwvgcLjYc4VaG5
Bo3scCrtBo+daXrJsdPk9mG2qwerC+P8zqToAe2WJHXwmU8d7YSHgSs/WhiqBN3ql9vSBAbDlxcz
rCCM6IC8SWr30vTUt+4gYjcCh8VtZeZLjDNqBaNWQUhu1XZWlxeGyT9bnXQ7G419akUUC3CGHabr
9401eJapXMxOau0oab90pnzqq3ZfyelJro0naQYVYUHxZAp0bKkfjNoZkhn7pYfETtLoRYmYk2TE
K6Nm3wbDPs4s7LljZ1WPPjVV82msQFeat8aHsMJWez3xEpCAaV8n/VNJmG1F+Ww3BbplDAW3pLuL
Z+PYxdpHPSd3NCShGwezZ9QwxzmZMRde3IVD+NZ3JLOnYsL4NglR5sYSP9o+0ZFdlGjeqWXlWzVz
q4kdVTXZKZGOXSeW+qGI9Z2lGh9aHTtvjdHrsvlQRUphK73uDFbxXasK36Ljx6jsnsPQ3I3MuCNj
otngX/1uJFNmz1V2oYOSOdM0vdGgeRykYD+jvyKZxaEmfWGniPhuHg/vpBn9OJZOTNYcLcvcwRzf
rAbeUYnVXTPHl67u9iBdPeUde5I1pQaPkJnZUtDct13yoGhS7jZN8QT8L54XyZkl2nunNtg7oGUA
WFHtNLRzYedN+qT05cNYJA+DDPSsqk6qLeP6VRKfdFX2WB+5scx2ZVU+E/lVb/PWGdLG1uvku6ZW
dh1qBzizl7zRQ9tiWMfSj+MnZqmf8Ve8big0O8UoY6BWoZ3O5gdmpa7cKS91UNhhWed2oWCHrJq1
L6rc17Y6VEepG/1hTu8SEjg0tF6mRPMM5ClEemHWeGrCxgczy2CTtGvtIMjvR106q4bU20Et7cC8
frQGy5vz9r4a6x0QqMcw05xwrIBWx8OiwsI8KwUWRZPPSZ672Ir5QILc7hhwKWmIkcGm+nTbcEVu
gq+mJ42sSqxFmYzu4M8j2zBscIK7io/K/Qu6RqKpjG0PuOCJDIz4UB51MCZyqNcl8G0D/Ral/gQH
FWfvtJu82wfb9khXOVy8wEeUpbDHuarwTINvTfdFq6kgk9yM4GAbVADKB3qJT4KKxJD1pICMOiA7
0+p3WBq/u32MzZxuJYJLdULT6GtjAZCrFoghIsJCW1fmRzoVHyZJ8ppuFtzb9ltgJZHLfSYrSjUk
5+gbHkfvAkZavyB2dpr9pez8CFMS7S3dJOsCy/3Pa+QSoRnTXlRZMv4GW8m7h9qJXKDAQNntWrtX
QB0wq67h/4C4AZHYvrZH7dKfRE2LTb1c/YhFn1bZmN6kbV+2Ad5bkfbQSdVjkND7VgHvXD0LQvOm
aq5EcarJpsjI4hRqEwC5R18oeCLG77fVRiSCS2WohbmnKoaIwtxj9ZBTt+CojWSB/ouUk8tmUmNk
bIoxnyqryue8DHxGQw+MHg6Tsp1B2NvtQ213/lYXx6U0rO+0Qq+zpY9FMKVSO6FneEvHVIwxExyN
T2gktTKDdMQFRuCvabDNPcabSmuxg2qWXDKICuIicfxzylJKVjUGxqTBFj9FF2q+TNbHFMnI7Svc
9lgmUJa6aRgaTxJGlYQmcgV30hn3JXmIjcfbf387nOiybqm6jp1aKqd4eIDmdSkD2qI/Lj2k8EgO
8tEEwXnkWXgPCqRtHkfHImVLhwNR+dlXydCVVgFMCAoxud0H/QiJXu6MvY0HqDufmu/C7vPicH97
Ua1EcsYbyXleyQw32KvY9KYF5ltrYVFNCKLrLM0PVps95MrgGIp8SvI4duTME3cGRefmbjkuJVlJ
lwI4wrdt9SgGm9JBTbWPlpVeKsI+zsDagi9L9uJG8UKSnPI8fOiV4UXVgg+CjyC6Ec4LdAlKykYH
3QX3UXNQ94ErP3VYKEV9/SRmFNj006v753zAqLOwCFP0cjDFBfrMxwBcWU2ZY4WyqMQhkMS7AN0K
FJRqFoj83eQS7/1tuouc2JtsO96h0XCIPckz7q1HEJM62NP6nDn1XjpYgp8h+hWcZ8gnvQy0EfoW
Y/wg0XUkaEeTwOnNou+46YMMLGLADKgqE74IONTaFI8TZh3IcUBXJzxmmM41HOOJoq7KvNwlWK+I
+RcRWnm7c7YSvGj7KvQG9Siz3oRg7bIsDF7aOAsKnL2mjnJpD827lriilQKLUv5mxiuZXLhv5qbC
DQBGJuv7rr1PsCtIa58ao7eVbMRO7sT9GytZCeT9RthbY77cbnEHeppn8Bztky+YHhndbB8dwdJ1
W95yZ7fOx3mIPBlorFOIAwFikb1Zf8M7qq6Owxl9T7W8M3IUr5QUGWnaO3p81zUiLg/RKThjp6Nh
BEmFog94NP2ujI5KWPu3L2r5Ezcuiue9wIQP0/DoXLR+gY/kO7Yzjoqwc7ppxtf74qkvMCc3JXqJ
HNeoNdusH4whdJtsT5XPt4+zHYBXghZvvTKmMjEBhwEVhRv+g57wufK7zq72k5Ock1MjBmMJ7Ihf
oDnGGSFWB/e0NMx0DKNMX5oWQOXS0d34EO3ll8jDSHRt2KJNK6IPt+jO6qB5nLWNFALRFk+YWc90
sOUNTmGQs4X1dKizuZVpPrTSX2wMBbGVoQBiamIcmyfL1/W6wbQ8DEspY3zIN6UFflegk1tqv5bB
Ha2oqjKIKaDIheSy+aCVL7eVZOt1ALQU0jNCjKXR8uvV1TIFmmmZJ7f6yG/DysUekt08io6xpfNr
MZyPSAc5ZUWPIdRlRg8fRIkfiil240FQ5d6csl0L4tyE1IwY59aQdGIzIittjKLuEwzYdCB8kZ1o
Bnl4c0Ya9kkURLZUcCWXb0ailjEkE4Xc5AAkIvAPKjaA/BdGtqkPoHYBwYspIyhxwcoKaD2GGS6y
c2nkMDffy1ihRdGAA86DuOxenGZtqshK5PJtV9aV1lGMnaEQWZvYzmnedUPs5H9DBY7exM9zcXrI
SDQV41JqyLW3gRq2Pp9LSzQHuAnSWkvh1NCcu55lFSx2dBg2MWE5+bE5LQSTgV0dQ19Uzti4ufVW
H5Uz3liO0Qyel0WL5p6aqaNLaKGI9h1uuflfpHAqkZNCB7E49t0E96A3wn5F7OIsTumhvyuxN2gW
wVA2csNfxHHqoBWlQVSWUzcd83cY8ZMehvdGG+IFKTkzlv7edlBb3+wXeZxmhEbapWmFdTSda9gt
8MTpLsZwKlC+9rItjj7dlrcRxX4Rx6lIE8dzq8caxuU1jyj7qD708kmZz938BJ5jQfdyC8PwYyGN
LmOLt25ZXIWN1qHV0h8aAsxq78xO9IAVaxjDbnfLTlfNW4bnTF92OlBW25Ggkbapn0DL/Cud088m
TZLCLCfVTaeXAKCiXP8mxSIapa2c/pczcvqpYJ89mQu6ICPpkTrzS+IDxPCoaHBbo7vAaNjoxKKW
6kbEgdRl4peCv/w3NLCqqL3VMlTtG+lCrcjTm0MgndS/W6O1ksMlWWbI5rjWZ8ghr3P8xSTnuRQx
YW1/p+tZOC1pEyVHi0FR3CK9I/lnCVM8vUAVNuLKL9fFqQJ2ugSa3MSo9/flLk5jf1RrgQjRKTg9
wO6iBjzQWMlZKE9RhwnDrrBVUe32D9p2vSvOPQ3lnOeEYeme9qzBZZjHfB97oFd9YI/afzbrvpje
bZchOhjnoSRFiatg2Rxfq/pTOsyeXnWHplS/3Baz7ehXqsa5pnwM4Jd0yEHjytby5hSm5X1aDmcp
0Q+TVMs26Z+7QLOpFXsDyz2jLyT79o8QmRWXX80GK402R0iLGY75QooXy3QoEEm3xWzVd9f6yKOC
w2ysY5IGKOcdlwXXSymP7bQj3Uuu6PWw1eb4RRZXV6lqECm3cQ+Ye+YEj7PXOpmvgYvlEg+Yyh52
qVtjhFhwwo2E8RehnN+YYtNgVYrNqz9GV5AwLpOj4oRRoJs8h57cgfk7ryCmH99pvEf2aLNUlHQL
nIfBOQ8zSUuZajreX//oO+b2u/hdctRzbyEnXdasm2ft2239EKihwfkScP9rxdTAIzImf+l7/Rwz
66Me52eCJOS2qM1852p1BudQypCMuYWk0bVa8NrU4DtE2CqOQXWYO8HsmehUnCNpzUyblABLVhUz
d+L6zqgjB312MJYKrm87qVodinMlmjpgcrlHTG7cHkOh1GlfwvvJkR5BqYikigg0RKQgnNfAw8gg
YYvPZbZfJOuhFeVRgr/PbwDI0wYQSaYqblA/FOCtzwShS+R6eb7/oAXzsFUriCqX0WMuQND76JUC
B5x5kisanxXYLM+Dj85ulg4p0rKg+icBDCQGxgTx8rZai4RwOUXRxZaRg4UDm28fzPJOH58nEU57
03LQikEHCAvrfoNvYstLVsv18tV1Yqf5l0rd1Wlpq5obkJfbp9mCq4MJ5SqLU2iDKSmpBgMp0t2y
aTc7EK/fITruMlu/SDtsDHHb57+ja/pFLqfZad9Zvd5jl+XSh2Qu6LWc4YRFzAd9P+7/YuhnJew3
VOcghcAClwP2cw+TD5YZhxL5bk7Tw+3L3FSNn3f5G6BzzNEztDo8gdrUcszSqYqHKP6rnHYlhI9/
Uh8GmTLj4lqgncadNsZ+Hxvfbx9lOx1cieHUfBqIpNc9RXoOjhwM1zrxMd8F/jKYFdh0X+xMRzQe
uOnFVyIXZ7WqlxTtXDXpgAdyX8ge+BRtbBC2S+tYlIJ+kOg7Lf++EiQzLFQPKOwrVNtz1FX3LKNO
Nv3NzOgvasdFQIVMST4YMTbde8GuPrJ9RlBgIJfBM1FgiL4Xf7FP8xeBXByUS1kH4Axbuan0quVv
CngK2HMoqo9vAZd/EcP5jKqSusgImOpOfvsRK7l95san9Jg7ASiHyCU56/7SqgY6E1NE816UAW4G
rZWecK6DToTWmB+irkQSu1dDG7yNf+PkryL4viUQrKZqhnicZt0xGD8ozWEW7SARaDuPxEyjsS6M
WFPdeXpp9QcqWf44PhAl2wssefkaXHcGNJ2qamA1BkFXg8vS81ypAl3C18ru9KP5HjR2us/fmT9j
oXroxTsM6QeXhQUF687c27I3v9RKNOer6DhhJ2pvIZCxi5p8aLvX239/05BXf59zUmxOUfJsEURC
4xSH3yv1cRRORy/adOv6OK+UxEaD+hVe32RHd/pRmbGGrr8HEBi1cetl9kMQvalH2ZteQIguuD/R
+ThHVZkZsKngyXFT84EMj2nrdpoIgCSSwTkpOSgavEIkFWv85uPUD9/6LLwfE/rx9qfartitvhXn
mwoV4w6DheB4Gnz9GBzDJ4oeV3YxXcN5pRf1PDgL1VULRh6fiTA7Pwz21lfkXNYAsnIi5zqe32rg
V0m6C3J0UcCkpGnhXYhoSsF+KA2WPUjR19snF10w566IUhfSMFF4Syt/DQB1xka7XUdawRtoO2Jf
L5j3WejexEkSQVmAm+5cxQmOWKx+rvblm3XPPLqPn0PhxsTNTHUlk/MtAZPkakrxUVn0Mgy7kVq2
DOBxlnm1ECkncCY/nhqrqJ2GZowF26i0jVbr5G35GUiDt9ufavt5tzoP51BIkMZGjXUjiNjxE8Mm
rfAoP3V4javOdD+eaoFvFqjGjwLL6kiVUkcJoFd4S8yxo+WHoLoPpd65fSiRkOXfV0KYrhapRJGF
FNYlTF21eLBEiC7Rp+F8SIpeLrZ4LLXcRvncjRFg/Pr/eArOfZimPvZlg1ASMd+MwVSBKelEFPZF
6sx5CabNzByape9EzvqIF1cM8H/yTYreWyradSH6LJxbGMKmA4cnWYqS+zp+kJc54Of/6cv/cMmr
L6+RYUhGGekgk0rMGYxeJCenZKwErl3w9X+kiysxFbFiS5taJBhJfQqiaD/23d/UQa52qXCJBMGY
l9WFMBS1vBCwxMexiClkUdEbAeLH1P7qEErFpqwcUTfVZONgtMNzWKOcNJePSidaJCkStdznSpRp
xH0pB8j8Jgl01vM9qV5C7dvQz4IkVqDNCmf4XWnmZZaZIH6iIBDQvzPJ08AmI1UYIBE0G0XRXeE8
gB4X9aQuH6g9BvfRbjxiXmffAlysH8IjthXZ0bn8ugBKq3sxmeAfpOto7Csm1X6D5KoFVeeUqUtN
WLowt7kED1+Vyw/qiDvLk17KA2IT4O7yA33vBT58u4Ki/RTOV9yVSR4JZTDk5EAcw4+fKj/yM8zy
PAxgAWaeAgoskNs8EyJwiX+I+FfJfPTV/41W0d0CHVK8+j6ktuUYgF9pIA1NdvhPIHTbbV1lcpZI
adsGGOGm7tQW574ZPRC+HoEA+5sn+upS1V9tZIhaI8jo8nIon6XoYkmvkqIJ7EN0FM4O50a2qkEa
8eGIP9WvoXwuTIFr3H48XG+LM0HD6k29JzDBa7NC2okNQHQSzvpQIO5SAKpRZQ1PPebD0vfUFGJA
tt3W9SxcBKbVLDdkwkNoQeosHCnjTj5Vr9ZnMAYcwFHrjF9yzDoJFEEklQvJMrbLYY5QAm5HfWIT
VtS+B/E7MZ9uR8ptV3k9GxeM1dYcwFgPrU7MSyTtrJ46nYplV82rPpcCCxLoBF9z1/u4k8IRnSWl
jk9JmJ8XLoRCSX2sAjjEIUjsusmWJiLwUwId4SvxGpVnone56sr5tI8y6vdj+T5ZhSBSC26Sr8Hn
WsOaSkc9uQ+Gwpba7LNFSi81Ei9KkYT0xvPtLyfy/T8mXlfRNGWIcIkM3z99DXYqKDq1feQ3e+sF
uMIH3daOGGIAaZB8qUAw1orc4R9eDD81x+ScCMu1sbGWOvbigZdtTOluApXN8mTA1pfCqUSN5M0L
1okC5weM+W/TIREJLCrV8Ixp9U/A3rLh8zDtY3ZPR//2zW5BAhWyksSZHq2jeTIkpESDH+zYQXst
v1dfArfyTFt1sqPuo2RE7VAEQNlUVF1FRR5dFKxk43xmGyoZNr3gDTapd2HUO6nmteEsMMItYmAc
7iqFc5l5F1JltvAqUsCAmB/L+7y2zW/WEyO2Spzet3ZLSQzjKSS0tWFvgH7Pu32/onNy/jSzMrUc
8oa6s0KcUnlHL8jLC0EDTiSE+4YqlkdWaQ33GYLrp3mX0+fYfLx9jk1/trpJ3neSNJdqjHZCTZpD
j7GO+KD4YtLazVfGVQxf3ojnCLwpKepUoxmeiyzw2iI43D7Jtmn91Am+JJsXjdwMMyLcWDCnLD8z
7CKr1A954ufp221Rm2FtdRoujSozo6WRhrrTGAZf+0ZxMGn4YmjquRtLQWFIoAI/PNjKQUaYLDCw
IBo7ma3yEITtkS2cLUC63D7RNvJkdSTOE1ZypYKQFyQM8mVwFyyvhjnX/zC3WS4THEqkDcuhV4dS
gjZjUw4nUQJ1xQYHGyPc2+cRXRvnIEI5TyI1gXkmmWkXOchsiw96KrCd7ei1ujTOCUx9pXYpSHzQ
Bl1WGw13uZdcBmw1mJz5k7yr9rO/UDFpQC2fM0eI4FleCL+9elfiOfcQVUUVUBMpcHQAwYXH9uRQ
HhZ8qLjjK/pinJsYQLJH8g6eiOnekP4zCTmJBCb146pXKqFbGZhmG1Q75mz0G0n2yl5ubDCOul1c
ieK+4DR8zSPPxqHL6XJxLHJ7JHB5RgUGJRLBuYiukFudhgzLjDsQwmCzwDAJgqBAxfmaR6sOSqPI
AyKtAWo2a3LCXrNlMcWnSM5y0tWXkUmWmhEe71gHNbhY3Garp+CwsEPPGEpP8Z+YdVjkjfjiR5Kx
hqoWSpLLrFi/C1zk1Xeou++WzvVtT7ENcrlaEV/8iMyZaOGSgmJD2SHzw3f6QQYsbXQLTzoItwyL
9IJzGXXYd007wjFZgFIVY+lpusi7ikyJcwtNaEn1AKpM1HMjP0AK29XVfUxASFkOAi0XZA88+2Y5
qEUSGIBmaFl76Uv01NTpEjfGa9y3uzmPjpra20al7m9/M4FK8iScEeDjPWPwu7kSOlSV7SL9mvWi
7W5bXJ/rLJNn2WT1v+mXjuexB1Yxd9orh9DuLgCa7jt4+eKcH3R/GbLR/WVXlFHZuYBxVHRWzpFU
2hhqdQrEUjrcSdZJJ2clEtBjLwpxI47wE109xkDntILvbcbaD/TgJQtST1LTRzZiDlbunbxnovHM
H2Z1SyjvVubeSnoDOZRmDy7D3t0K3Bfg9vEzlP4MrDk2PPLC9tYp8g2njvFoaTBCn2uH8Fk0xSSw
SXX5BCsPB8o4EODRRnW7+q1JLnPycltdRffLJSNtbDXVaAHZpmTSKcfy18kw7WGgh2is7qI82tdY
0Gvflilya/yIW6anrTnLqOl2WN4MgIwfuOq58ZYCVugrT7eliW6Qczl5V4zBkCL3Npif5p+U4dvt
v78NVr46aZXPPwDTD0BJsYzDmDvFWeYsS4eiiR9/aGzFDp9lwWti2+wMWZGXV7TOI4g7uSB5Aoy7
a8lPbYhFZt1dVIv4Cv9wrKsUzggGAF91NcC9BZbhK4Hlp0pjY2PqUz5Jo11r1ddwAAFdl7llRO+1
IXEm43uoK45qRgI/s91k16+/hbeCmWY1q4AZq1oN6493DGNA9JuGygRJZqcgBxY86SLUmOiaOdPQ
BsDqh6JCB9/KXCOcHwYq7aa0E3i4P1jD9XBc2O3rzuyMEe3nCczuBQo9VrE3gP8AyaZrfQqUvwpQ
V3GcPdASD4NMRYKpgXQrmz8OrLd1SfDFtmiDoJxXKZxRsLSNVBrjzVYWoR+n01PXgRK2Ro5Wmt7c
qZ401Hdz130ag7CysRH1JZHkEw0zL02kA2qjfqdrXqdjmTudbKXNvKLK7DyLfAbyr27WdloH4rLb
prztKn7+aL6AagRxVTIdxdoU3F9WZGeqiMNYoFN8rTQfAnM0Gcr2M+blmG3GtkJF+rT99LqegovK
6czAxoKwjOnDyW3tzI18/ZAfwBB1L2rPi46jctHJ7Iu5DfCVDf2p6r5PlsdE49B/KBZej8P5oRKF
30Q1gAQZneKAvWvWpTtUl8BFZnM07pMajbDcz3Z/hey9KrDJuZwmwPbQ0UDnozTf8uxL371Zwok4
kembnIuZByWQS4r7az3MKDnpcdgz4KMXEHtwrgU2KZTGORoMYc9mQuFo2NdlO3pU2NXrgGxGdap3
ya1fbxuTSDc4PzOwcrL03oK0XtvXMtlbZYg9x5H7F2IMommGbFgW4UmfJWmIwwDlXneUPBo/qIVn
NqKL2zzKSgZnUWamDm1fQxdqb3aWD1Xfw09jL3mMjmjtFxOQZaI6wHaGvxLK2RYpLblOZejG6Mh+
7YGq0iv8BT+v3wVYcBL5IQCWi6bIXuoaD9Mn8GIIQsWmP1z9BN70OiIDFojKShCPDpzjnURaQRdO
dLWcmXV1qWro8IPK0diH42NC9pIqaBxtvjlXp+CMbJiDQCpCJDK6PPvUqPbaqNoAodtzGwo0ZbGg
3x4OK1G8hWUMFJI9YivJd6RIbRJ8T9QTKyJb12JRcWAxoFvCeAOrpy4rGIYPtYycIlbsaJF6slR9
GaM2smfWPjSk90mdYYKUXSaSvepJf9cW4RMYJZ9pa77Qin6pUw1AoUZQRd3uXhkq5qcx6osdzFz8
p3OvjzngE+6YypcksD5Y4ZCCUHfy6dTcS430bSLEL4rwZQDV2djHb3NJ/VitBdn/NpTh+kP46n5W
DTEgPvj6+UcDGfqyMiDfyTv6YDm63R5KN3sRgWu3zebn2flqf8gYweZrtLcqI7B7M7rEqWgGf9ts
riI4j9RLaCaYMYobprLT8ycy+1YograKZHAOaFZlStlsAKquhftE/5wpPbaTfbjtvrct5noQzsUk
KbZojjLen5FFP0Ra9llVEq8fQVJtTB+GqXJvixPp5Q91Wb2noyZQSRgumBpQkbjdIT0Gh6+qjvEg
5GR70yMCwnzRJXLOZybZpAEoD56yqjzmgLAVIyjJVG13+1wileMcj6F1SjItYAYt8sruEqSCzyRv
O5vrd+KczdTNxrI3DI+UoPezIjhVyv+Rdl3LdevK8otYxRxembmSZCVbfmHJiTmABOPX36bPOdYy
NvfCLftZVZoFcDAYzPR0yxchM980y8T1MEbTlEVZPnt9N0FqhFSR0lJfE7pIlsenTgIgAU9U3RLO
VserkfD2mIk1pp6Wi4EqiVtPeB1KxNbA2mVa9u0t3k9E3yMJ2wYwR6Wf1g6R5Gcx1l2/zMdkcDvo
2G78a9OX8lCfJb6gDufTsg2BRLWsVBPRT5bqMxHOGU82aP+hf7UuJpaMWdtO0sZ4sRxmP/6xAXCS
5w2ajLrhPQ3K4I/GbK4MMoFFJ+s8Y0AU6dSEGcA+BkFi43M+1u4j6MrGtqtX5xyDyFDALFClFw/b
9CFoawHdMALFy+544f5nrfWfF/Gvs8F2BBJz6TWhwOgudf8zcZh9rj40ZxIAMweaPi/BaLINvfTD
xgdU+ZAswJibA4oxn9S26aUn0ytAmssjQeA5DhN6SkmazHyDA5VL6Red6CUYXv7LbWbiDtoF8zD0
GqAGh+xhYxRd7pooAYYj4SrgcU65zEQgmaI9b9Tb07kOGuM0mdHKY7HfAsWtD8kEEmWcq7WW8f4X
D1ubeQyVIA0r34hu79rPI3vDDtsjkEg5EOBQwN/koS3mp44Spq6FOigocy/L/YD2VedNkOpaoGcE
DQKeqBHn0mWbBymgllMjIjkTMmQNlRw/d+BLU4b1OADkt5A1vL3gzdNurZeJMENi9iKdARRAIXu0
87r3zbbu7Wps7aTlzTjzjDHRBQmwWfXFVv4QXyXjs77c98Oh4A3Z7YNz3wMMyyQ1ZrGQygngWVtZ
Ij6QAHx2kP4mgj34W+NlCUGD/RCD3J53FW+7dWs3t4NyFdqolmlmU+Gup/7gbcJq8zH9sj0FKz+5
4zGccoKIwgQRXaO0B5uf4lpJoKfHLOdUqzh5BdsK0GpxAhMutjGXf4wCRHafTfWhyo+N9rAAK3nb
D7kHj4khdJy0jg7IzDt3o1ho/fxReFAgvtEe52PmlJgxQjMn9ywUuD9a93mwPNz+Bfvd4yu3YUIM
bddeW0XkKqOv+AYsgwjnW7EV54KRN7TLM8ZS4LWakiaDgM39eTGdhp8keM1TB0gtr7j085K74ZVs
HUadTGkVFoTnbSRZ8KkLRQtHCr9sXDG5WzjJAaNxYf5m2qaPbjl0UskjdFm//dH+GqpsSbKhGQZz
IemNUCWjiCRN6AMlxZzNBEr+zO3wsdevhflS9oqXF8em5V2F+3fHu2HGtYpaUajcIKbnEeYTsNPa
/49ucP8afLfDOFBWp3HcbNkadhgKa61PgixYj2XsKB82jU4hWqm78maK9oPqL6tsZTyemqZsZlit
YmKLswsik1AmnjSPnCO6H2/eDW153VVwg+qGNQ4dsClJezSqKDM4sMX9IqjxboC5i0zZECHpju+0
3m3vP3AZvxJ343RbotTjpYb/cgLfrTGX0ULNJI0JcrBxeWn6UyyfCyo6c/KhL+7G+lR0kQVnHF84
p4C3i9vfr3Yxx7t9UcEm8ysjBU++6apP4Ntyga2dvNIZtb/8csy11JdiMZAKwSZeDSc1lmc1Ht9u
r4u3LOYyggRyK1MDJlaDnLRFu1d6ize1zPN0JoCk8ahYYgobTU9tyfLT8WWmD6bC6zVxXYMJGA0V
BMzs4l2XXEQ0jfFCuWvxQpFd8eMftWmufJ6JGd0kQiAtxemVm29Ne1rAbCDwbOz3aN+NWOLvPqcZ
fSyLDTaujAg4IcdQCsoH2a4dHkci7whbTIxY2iSvJeXnQ3xrcGVeBhLlTQKl8HkV8H959P86wBYT
LmK9kNJ0wqqWgxlAwTcsgiZIiK1G1ScDr4P0kD4vib3yBkb3YeRX28lEDkqsxCxaxKnJMYN2smd/
UxAmhQ055mh2ykvr1cfenV9KrzzzlDQ5B81i4gcxulKMkxFPx76zRfme8GA9PO+3mGgxz0NZ6DUC
Y/+T7KrcGIEPJCq9xOeVh3iLYaIG7coEj4Lt7tKh4HFvCDzipn+pMb87CRMz5l6sZ0EEZnjDC200
R1S2Kw/DE0Fy0iDF6c2Xwqc8HPF+6vxulQkg1QS2FELgIZos5M6QtqcM9S+zlN8SOh2HcnClggfs
5ERHi4kkgzCQLN4iiSR7Wn8Yp5e5OtQmpyn0LyWp/y3NZMUy8wGqV8DRoXvgdCdwOAWzjSpjFD9N
fh/Jx/o884rdt53EZLlMyrrPx2Yj/BityKpCqnGaUBwfMVlZTBO0R4q+HanpMLobmT2QZF4O8ChU
yE+boNdko3h4+77k7iMTRDQqtxgTBDlFB6BVmdvGESJuTv7SPCVOFyAtDnilBU5wNkUmdLRLrla9
iAcjGhMHFYeghey45GzqULXDa5JywojJjvTEsbrGWoarYFadJIsw7qB3i5sA2x4/rFLUZV9pe99V
vGOwjxD8FZ1NVvASrNVSMeQqem/24MmBhjCWPtGT7BmfhkvpV45833n6SQuS1/KDBEAyBbpthNrq
n+2ACbp7oNwlFaSOzLVbW9KKIXY8eEKgzwC0N2FVAyCRD7TfDThXpphAmraVXq4q2uCzDkiO2vhT
n2KQqXqsitIFUvFkavHX2x4s75aqrmwyobUUtKlR+g2rvqge7dcwH42T1FiviV5HKQad7LK/LwcK
zfFldoaq84VFM721nSDVRJW7fOmdFPMi/VD6pEjCNBldPTEdojSQJeoFDx9RtNGh9aoyj+p+9RJZ
ebm9iN2gebUGJlALqEYNooK7rlseIR3gKsLJkM7JyFPV430fJjirqTJZZGOC7Zo7eQliI7AwXTIX
XzUSDtyO0O5D9H1VrDYHmTro+2lwvK24oEEWPRAquzvWqaM/jl4C+H38UGDK1f2rzWS1Oqp8mJO4
wWYKRm8Xw2sz+Xr7oc55w4L7gexqfUzmh6HnZp4IOoVWOHhZuAXs+qP+qPoos/kSp1/O20wmUHeU
DpAzQkU2j79o0pc4jlZ54OwczwYTmY00FwVpxJwb1UtbSTU7ySrbMC2OGc6J1ZiAJENtagVYB5PH
mDheyt5uwDOp+qWmBEn56bYz8JbERKQhWRUCbCguGylQsifFcLXq4baJ/ZrhlR8wEQhUuklTG7CR
vMlBHRk+ZBBReBVf+iDzLK//NLm4TF/GxZ5A7y9gnOr2D9hvWZvgjAPJmiZDEeT3CD+XUmcW6xY+
FN1JFuk+a9MzNHRfiAbopkYzHxM2H9GapE62rhXIDQeMvhgF5HQhvXX7x2w+8o8q39VvYXxIr1G9
VMZYdfWydMQGW1FZnArN/jd9Xy7jPzmQ1mm7MRssa0TRKLMuwswhFdkPyO8mGLdJMVs9JwQuCglt
u4ufixlca+aXOv/bT8f4zij1bWbKSPq2am/tSkdzsrXL5A+nxAE8yIj65C8/EHPXTO1kjNAQQ2tp
lZ0+h+6bJfu3fWD/aXrlBMw9k2wP8GpC8iOfrbvuaeNnbMP80XTFb8Z5ddKwRct4OoJrrf3Dkah3
42wXPrM2SpYYI1HlCYSDotdjAquOoWwPStmwX11eCY/j8T/Dw1UpTZznUdB69ASz0jPqg6hxACL7
FYarBTH3TNVVlgaA9NZClR5Ht74nb9sIQRFIH6TPxWhv8FYLqTsnTO+nzld2mbCS1Q3RJipuBQbR
KUIkju7XrUG+hGlw22E2f7gRNH5ixa+20MTTSlxjnGgR7HxKSMP5kIYyOMhvm9nHqFytiIkcoKCI
CykBzSuB5BAw4+Lj0EsHEU/VQTcOQmEdzWWIxKX5qDTDnTKbnT1a/dlMBk9NZAgeSw8C7e81a/1c
rTS8/ev2k7NfMYcd5ZvBhtzPOqZEevKm0YsQe4sCHHuQVOeKW//lxNCfWfXVji+ZLtTzAkTCFHvV
y6ZBMx/BM29B/DXAQCY6hfFDHfBI5/Zv/vclMrFHaEuj1UB/665F7qzgBxSimrx08WSDCte5vZ28
FTIxSChIV3QpSEeK3o+7EiBjly4Jx8i/5IC/VsQ26q1xVRtjY7j7D7IDVarcHu0SAqbbAGb6/Fdr
YtvyuawmQ5Yhrpqd32lnpTkaPE4pjhcqTLARssWcgfhEl07Q7NwMY/UxBx+yQBVoyN/TiXPR8oIM
O7639GVZ6QKOfmImjpQetXTC4HQoZg/ia2w808aRxQ96wzHLud/Z3rzSa72hKlsvUoxI9k02v8cA
3/y9ezABR8vmbhJWfLDeK0fbQCvOdJUzHv3OpvrFg01xvZFJW/K2NizD2DIjyBL1lxIQdMtL3yBS
gcc+70XC20MmdZHzik61BpBW153H+pNFe3us7kHd8rdnjIkasaHmeKBjYDY/1ZHsocLu0IMWbNNP
NZdkjLuHTNxoULkp043LFHrtIwh3SRA/qY/1y9aAjz3euDPvcmc78Lk8JeDiRJjaaLpKN/tMjwZo
P3Wbvm0E+IKLmRKXJ3LGOeRsK76CKmddb26pZpKnK/kBIowBqU0nzzOvT+Gs4sTJJv6lTvMrUqpM
YDFNq1BL5Jr4ilDBA1OYZ55FR/Et3zzHAbgnHqvz4G88vCjMKEF5QWYjfx1fNiSc6fEGkznOy6rl
DsVEs4zimWJUMfiNVQ8yi34c44E06BwAy/5FBApsQ4SosclOdJUF8GK1gCtCswKD/mjAhjq83r4X
9lPQdxPM3tZashTCCJBdPg+hnvR3asWbdtpP0d5NMMmgKA2joSQDHtK6L0inScpd1RjdQfsc61GH
TkJrebcXtV+bhs75/zZuW/VVjiKA+FSFTvZ2NMBt4JLvq2FDRg4iAKWn+nIYe7TmxZptGf/MRN9t
MgFbha6QCOmdDam5Dc1DhgpTNMQFnRhGj8uA54Y832AC9qj3Mk01tDH6dHmB8KBbp/OnseJh6Pe9
/X1VTKjOqKlLYAsDhn65JNpTL9SONkKPilsT462HCdVJB0UrUQGotiwfLJ3er9XXHLKQHMfY3PnW
R2JCdAV59HqZ8OICGjmo3ezDGGISFPVzNUyfebilf6mu/No8tm09DrVuLTKKplsjcnOJKtDAGK7b
mw8aEU8NjbOFbO+6sDr0ycGc7M7kQ6U96vqXbOLVADj+wPasBTWXxHpF1WHWQ2XyUXy24z4qoWd9
+0tx4hIrlbiIQiUUK0JfIX8a1BPlqWns32Pvn4aJEI0lktlMNrQe7Ykt9oCqQsugBsmUEg9er8a2
HBucEMEJhGxfuoaCsGrUyA82zjEF3f4JaDW+CNg+WuI9+llMaFDGrDfmGXuXR+hv2uWj4UkgvsPj
m1NO2894LAnKI6IsW2D3+z3OzkkmN1aJFhnxJm8TcLcu7fG/cFGfp9W5u33vxtimQEZkKxEaFM1H
3zxsKLiN1UEOuWCT3UB+ZYeFgAD7NwPA/J+k0fDXcLSJO/mrg1Ls/6Pztf+OubLHXMGW1ePeMLbW
ihsHCSRJLE9+LCKk3oHCw9rthogrW9vary7GWTDGbNWRSrXkqW7OUpUCov3lD47ulQ3maA2JQYdM
21BOSkCzO6SpnNiwj4++srCt8moViUBWtZK3EgSomVCKtIdz893y1NfyB2CKYEDEpOdTGXB5M3m7
xx4s0rYxQgqU74ryPDZNqOeCN3A/0n5mf7U+5tJdUxVsdx3u9uQle9g0fotD6ioP02APbhpujfXN
Ebk4Bd5x1pg7uC56QjEquUGYf3KnQC5EjqiHobLAcnkJzG5F52qRTOyw1rpR6YLuqyF8UOVDmb5q
FFwC448Oc2a3PXL/In63pTP4MRrTSS82VNc2C58607lxsmcoNEPw0cTwGLcAylmbzoQQw5jTIVFw
pCeE4EkCRVlt00xGkczPyffbi+PZYsLHPKtWQzW095rRcNoltifji9weVPIk8Xob+/6v6qJpWRAw
/nkur85dXKYtKTMFgH0hPdRd9aMwyCW1eFnaTo6B7u67OjjjGcWw0lLLKyRM43OxuINAHaX+QjPO
QPWeV1zbYcd3E7WnHWRHtzAyeRBFdNYv1RlQVjt/qA+CC/bU219qZ/t+s8d4xSzSdZmHGvRdzVGh
F0WM5jG8bYKzdT9P+NUXMlKIxKIoJm08u8v6qcfW9cJhlVuOnb1Q8dtamItEquJE1zNZxIla/Y0i
LPWVh2FD3wcAOXEwWzvJ4G/GmBulypZkpC3k4rW0DKxljEBj+Hh74/YwVL/Z2D7e1c4NQ4d4VEAs
fqNEtvzMMx7WUPDkKIvSUDz2HyE09XTbJs8fmOukXWZS0lUTIVothwIhh2pU7lZx5uE9lZ95GPPs
+W1xzIUClLgxktwQXUmXMRBPYjtL4zcrNb4SOgx2LlqHYs6itRhCqTAP1AL8WdYulWAexmp0Y8CV
u1j2gEN0Vl3wdDmJOrF3k5Xc6QZuJEr8UcQMviK+WASyCaNwVxS639TjQym2AWmEFxAHJPhDFoiy
ERaGGUjQjBn7JKiaKpg78zKIGHE1qCPidLRg7Mvi4d5q4pASieKNof8Ar1BlD3R5SebyKPZdNMZF
lPXlcaimizTh05VlfATH5f2wpA+TWB5jDGpYxvgSD9RPZKmGXhJQtfVwlpfx0ZpQN5vXxZXX0a96
NDPSzrFipbKn5E6tq1OcV5iynI/iMtgZ6aKiHCZbhUhiKel3fTdAKXH1iZF54jS4gIb5qRJnNhnl
M+aY74opPUm1EigUoKAVg69x5U3Gd7SRjgKF7HrexMHUV5EmpkE6QHKhSYKBGJ7SCQcqjD5p8vNS
gwJ87MNZlQK5Em2zEU4ryWvbmswfJqknd0pXOy1XV9d78L4Xj0utg/nZkj5VXb/YZlU85SBotnQ1
nCY5aNviEdSfl7IB4sRo7ldTPxkJsWxVAjuxhokvqcjseMoxorT2xLGsWfCWuPTNBv9EUyx8jPox
S6H9QmTPMmbMNCl+Tk17KcCebAmuLFcXUyzv0ML9nBLIy4qVJxjVZ2Hso9YYnySiPhESP9dN8WyW
ReI0NAVnUyIGRVofG1G+FE16HhXDKxSkIMvqxhjpbgUU+8zxs6bGPq371yRZPsT67KajPth9Vbro
brw0FD3aTv6IibJjkxeHZmkkB7RLZ7RZCztr+yhRLDvpRyeZJrcocreXh+e4aO86M4nMQkaLgpxS
QQtXKqG5pEGu6W3sgA01hagUSx8DhuFKrIPYy6e1NfAJ6/qwCrmtq+ReEC1Pl4RXWZgvomyCrDAN
ixj4RA2aBiPEheoEDWTFiN+6KgF541pELa2e6syq7FkRbLmY3hSMbExr8W2BdyYtZBfbIQ+lNX5u
6vquanRHWD5Oo3wnNuV9s/QRJrA8heZR35SaK6gLSHBJjgOE6pbhdPZjRqJ1Ee8QO50l1hw5Jy+q
0jt4gkarYjwAgnQqEExLWXeVNDvUeQEEgYgBysX8kU5paavEPFba4plD/BBbmMqp5doGsPpsSeVp
TuPKGdr8WCWphURfwoSdIiyOVkhe3GPr0/xxmZG5ioUaTLnodDquixFndWjrzi7NGMLH61MBUuyJ
5uGyKq0NFSNnGqyjPJSXtJq+xHlm1wKKeLoZZePglIIQlh1eL2Z9zioAASTy1k21M5YYtBtnRKky
fZyX/GlpiIeT8hlVJScWK7uVRied1hA6u6dsVQIIr3w00uy5J20w1sn9WCZePK+HvB1DXS9cMImd
R03O7FUgoj2lXeN2UvoCQfuDkGZeUYjosjYulRo/XkGt1LVvGl6mTQVOglhwzJU8WPn8QVwAWCi2
GIcG/IhGX0oisSxBkEI9jLJ4eZJ9SgY1uH2v7DyUf4v2TBovNU2REhHX5UYmIAEpPmF+gV9n4N3K
bJqGzLNOTYRdC8Qn6l05c6oLnP/PojHiJovrdqnw2lKV18QaHzqacZ6qnBuYBWCYWZ8bpMcS9Pai
jS80vhjkDzAY11+DVYHKNK2yYgIbywfqns3F3kgpwSdlk68UZ79Dw7dxhShuvNtewFsbk6GtEs0q
UPXjsCjfU/1ctyhx8SaVeTaYxGwBLHSpIfboWqkZTcUQmTM9JmTkJEqcrJYlQZDNNFEa0oDopAYp
xtjbc5razfyxlj7d3jOeyzEZmSw2GLvOsZ54eRKkoOg5WeYe4O83Z2ASsWRoYUDCk2Ob5iAX1cm8
+L5/Hu+3BDpzpMPsybYYam+tsyDrufAg3T+ZDG5kgizTAQR3WqjGYIVqsODNA4C5g5G3Y+WVdwVa
af13wRsd081OmzpoX9tIuR61Q43RmfQsHnn4w33/MSxRtGQL6iDMi0ilgiGUqYlINWJWWRA8Stdz
WXCZebY38D9X/W6HeSO3qHmtWgE720tPsDFiEuoRJrJBQ1LdcQuIPGvMyRt0HdN3qyi6YBTUD9sQ
mfAQuxsbXvZKgz+AXcCl3tfGnEEBKY6qL1hbg9nICRJelhyq06dxye1YfVEEwf2TM/Jub/umVw8l
UeqoWAub+o84hCjhHJM45pjY69/9tibmHOZrq3UF5Mnc+VP6qoTCpXImv4kUjHrgsockDg//wHNE
5lwuqNaYQruIrhF/llBY68bniScHuFe2/G1V7L1ctNTqQE0GUV4JKN/VxWvKNl8bzAofNnRcewZd
zeMSGt9uf7H98Pn+xZiLuhPlNUGfF3YH3DqptwwfstwGxQTns6m3TxlboKcE6VoJpDHEJ56H+C0Z
/dvr4P1/JlpMVqWht4FXbF/RILVyZ1knTl2DZ4IJFLNkxkRIdQSK5iUmz4v2/Q+WoKuGIZuGrgNR
8/vhMfrZhAw4nvyZ5dTZXc+bnNj1Y0MTTdGwTFlkEQOKbBGthzirO8yDMwk/5vp7b3TOHyziygiz
SYZcWxgKwh1S1F6aP/3R+IelXhlgAmhS1JkA+P1WiykuyTF1LMkpnjdOyiZaQDHRpLaJZ250e1n7
Na0rs5tzXEW2hiT61GWm5Erd9FVORX9tyyjRlcw20vQ5UfNwtlovnaxoaRZvpTRQdePhj36EqUk6
nEREGfT3H7EK5dC39bQl7xtPkHApnBpcQZhyc4F4Xu3b5vb95d0a8ynNZpInUHmgBKWuvi73rhaP
TmmYHI/ZjUDGuxnmg6qEdmrVGNjZlThJgUFjq7Gr4rlTevfvFsR8Q9DNU41sjxId41vVEtG2cYbs
9baR3ShxtZxtV68cpazFphETXE/tZDrDhLGNouCUPPemAHEG3reMuQJTSlY0BpEp9mitru70kFwW
TzyLxJZCy8s/bhQg20Rz49eX3E7B1CqGst06QsSdU9++zj+yp6ufwgQtSCOn0P3C/dH56zZrgGml
LqzDwd1GSy234dXledvL3pOZYhCLYOkCbT6PwxTlQnwCPa9XqoNn5CvOo5F9TfPMwdTrMcu6+9ki
qNqpPrBFj3/3qZm7k+jVaqY4pa48DF5dkbCYhufbJjhnkG1OdZMWV6TWJTc19LvCmMNRXm1lyn/c
NsM5g2xPKmuNBsVKvAd7uXWlBNOsFSjC5sYTSefdNrVfTH/3GJ0JK9IYW9SoEkBzX0YXrFVBA/5p
013uJje2K1f+yB9W3ZzwhpPqTIhJKr0vqYSbNX3qp9GOUZcbcl/p7yhX6+9fLopfZ1NngoxMtWTG
QPcmkDq8bBALgL3c9ItyUKCFZ/PeE5u731oZE21IkuhdqyGkgcaYFC/lF2gSA9p8Gcy/C2s6E3KM
igxaKqB5NC2RlgRW+/W2W/AWwsQROVuKBivBtS5VJwPoZlttiJsJq28hhub9t5ag/HzbJs/rmVgC
dtypTsBbgImvCtpaGNweD8XY2RRjWbctcb2CCRUoti86aJ+3t/3k1fcbTUnnwSeAGsm4PH97qJHr
+4EVcCZzVpmoZG5P2tGd3lp/Br07YKIvfHA4J0AZTEpCNUEsygoOKKTxsYolu9fJh6nisePsmjEl
S5MNVQPYlXGPpa2aoR3xfGh7M8pbcsha0ZtXHkpuPzhd2WFcgo414F7yjHZRpPkbI2kq2YmXnNdg
9syweSq9KSS8B+bPauU/TvGVVcY7oJlQKYY8bt9LdKZDG8Edz5vWuHq/BsrnOtzKEVDv9LPUnmuH
B8LlbC5bTKUKnZSuQVppqqNdyIBQr+4gG5zTtntzvy+SraeK47omytaoRQ+iBvhd5GRFe+OBlmpq
imkakmVIrHJCKzcrGTvys7QyHJqP6EiBbc86osTiKZ+FS3kEFH1DghcYkViC2yd8f3Xvxpn4mGcz
CsYtDvhatU5maJE4cinEeDaYQ5DpaKu0QFXiamkulp/7dBuukoL+JBxEW3C1qOMhl3dD5NWeMueh
q/TUiBOE5dpU7uZBcJamxMTzelBl8+n2Du574fsOMocgLcQ1aXsc8XIVj/KCKu5cx27c1Lyi++5V
874mFnkL0YZSAJc+EAOosxbh9Jx41bkDI64rfNfvYN9Ln2OvedRzhxdfOF+QReFmSBs6IUFyYKaP
uXg2x++393Dvc2nQZsLbUJfB9sgkOnJFzIrOiMZN6QrJfVy/oaGUQxDutpm9T6WphqzosmoaJkuy
X9fa3BKKHcyy2W5SdFCVF4OrUrJrRTM0VZUMEbyKzGKMWhRzTYUVdT737YKKwhNJ/kDGw4KGxy8j
2xe7eq5NWbXI6LNKwEVrUUXaO9Sd7zJacNKn3Sv52s622Cs7WgPYwqj16PQcxtNGWNx6BchwWghq
866TXSe4WhITitZ+ysZcw7Ok6V+s6hPNP5jQ+6ktrpzaFm/Ya+t6TUw8sqbUrJvRksB7YwIoYvbn
OTXcoZ0ikWqHJZsVGwPTMuoxgwO5BohyAvHW1a9dOzodyGTxVEtEW2zXu2ziIQh3C6rXP46JXJSq
elwvW8Ex6i/CHVBPHv0iA6Rhj96GRar86dg912feUMSefspvHsXEsVzuJ7AV4AxOh+aiO3NYeZnX
SU57pEfNG1xwDzvNY+k0RwrxPnI0H9qAN2T9c9LwH59GFy0QSuH4yGytTyYCXgUQiMOnoaio9PWD
FWuDS4REd1Ip9Zt+wTTWB0tLD4ZJj8UwBpVhpc5AX6A9FMjDfK7Swm8s8zuc9jvkLCH8nreBQsRT
lxgBZvG9oTCcspwCxWzDzsg9GQNYcyF7MT6qVTRvhYZ0BQwS94tq8Kb3dl1PxytSFi0Ji2S/bgVu
wXVrAkhNehoV9ZQR4y6l1KeFdhimwb8d8Hbzd03HVuoAtAMSw3zUeS7zPE7h6mQ2nEw0/IZWB0sQ
X+p6vgiNeWxreoION0BCQ5goy+e6w5T37R+x2fjnN/31G9gS+gqWo2UU4Vjb4NKGBN/oe0Uuxn3v
jrpaKltkhHzKPMYpSg5tWgezbkUjYu/tlexG9vfd1JgSgE4xKoKBbSScPYbyYs1epbsNVHPbym4c
vLLC3h99plmihtKUkjS2FCdean2Uch39W/qX62EukUWOC6p1W1NvPq7do9G+LLzRet5XYe4P1EVb
sVlkHOjyoKlnnNnbm8X7/8yl0ZOEiHUDEM4sPSzkPPEYc/bj8dXXYC4LQwM+Z7VwYv/TZgWgNty0
rPQocwjUcDI39vAWdnkFEt6hYQLFauW6lMT4NKNPIcFDw8nfhid4ZvZyyutDw8QHqxKrtSH4PKsp
nTq9c5XS9AzLafTCrlPJ05SEg4DZfe5cmWRLg0KdtZYyYGWgIXgo2viiD/XnpZaiNk/OeWO4XdaF
nW54HSkfFkFz5ba819rex/u2tIemCEayOtQk4dqANrJYeJw9nK1ni4qyZcVjBYkm0G9o/jaTM/nb
gAJv6znHnK0nGj8H24Dvd8vu0zK78zACjhU2U88Jv5ygxRYRAYDLJSnLJNBYZfagfDSnj43Kg4Hv
cYlY11+VCSWAHupq0SJtSV6MuzgAI4uvYT71OXMG10LSuDobJGg7LfXEiZf7d+qv+0VnQkxbj9pc
ix2isvDY1c9W8aGCXJd4H4884lLOaWGLidPS/beaQ/IwTS85sqN6frDog56/mpXOWRfv8taZ0JOp
UqPnEioPczd/J8Ni2PMg38nFd2uVLqIoAnpcPPdV7YrFHOblYDiK2j/cjq8872HikLIuw6y0OK1i
N/nmbAaNrh/TWODwue1/w/e8iFmqNRZqTg3EITEt3HUG++WGU9Qvi/ot5gn48GwxMa+zpmFKjRy9
ib77Uq/aYFuaeBKl+H5q0sUms6a4f7CJpiYqkrXlthqzOlVsiZJuHXit/xTXg62Kl0l6vm1j9yK8
ssF8qCmtltJsRcnV6RczPy688gPv/zO7RlpK9GTBRbuQh1Q+FPHr7d+/G3Xffz97LchjVwBfgMx/
Lmk0AlfapPRBsjKI4aZHbKCTTeurPAifbpvlLIsN9iIhi5CNcLy8fRWlxI65CJktKfxH+nu1MCZp
nIhOGxID4TH08Umtu9LOCgFAiQIg5RmjBGMkye1JFVEXNsewbNYLvJB3p+1GrqsfweSUcVqV/8v0
yHMtad8kPT8oBUZcAcPvpyUcScapa+5GjiuT285fVQ5oOVYFKlbosPatvQ4QxDQfZo0nELwfJK/M
MNEfauWt1dMGZtzRXbweVGDmPagfLmU4hbyhnf1yiGkCA2EpqimzqM00TpZ4TXDKSNrZJgXNmBJR
ctFqV1m+QqBxMc/FfOoMXh9h100tyRJBpg/qWrZABs7acZHnFfEx/2gOpl1WBSdN2H//X5lgvheI
YysUrvDskO6yi/xWHGhIMZs5nNYPs1N41XfdXfyt8dOetXs5gOhLNHJiwG5KdPUTmG/ZziDltlL8
hGpY7XE4dsPLlD/PRXD7zO9eAFdmmDdDYqJrV0tbRmQawQAyQ1tQ6X2u/h9pV7IkN44sv4hmXMDt
yjWXyqxFVSpJF5pKUnPfd379c6hnOlkQm5gnHfowI7OMAhEIBCI83A0LIk+ZNUnFx32DvN1j4n87
mBrIt7CuQQ0O4hQ5ARmO+yY2T9tqTUz4F0bBUMygEJ2uPyfogRDzUcbNtm+Etw4aw1dHGgpx7SIH
CJaz+jhribXE3/YNbHaUMMrzHz9HQfi9BSXvx7HtOvraUj5V3/HaOueYEx6s9vNiz5hE8oSHFhQ4
GfxwtniokC3H0DD1L0kG2EMBZXtv3VRCfQYZEJohjR+WVwlDWvJwLsy7hVsU+VkFZq+FtS1mw6pC
EQMhg60O9FTDnWbHj9qxdiYbY1MX6JjxWEK29k4TkaKj7o3LhM2SQykUkyqKKakg0qsF040JEBOW
+pg/o+z+IXYyW+L45GZsXttkDpqok4BMMt7OHWKzYEUQNTLdzNLxEpi54stbFBFIr24rZHZPqcYA
pK40Q2mBE4ztAZSJAkj8ws9N+WMZZYgZWLlecM4Ed5HMRkLGYO6HCFl6dhceRnDcCiB0ro+Urso8
8rDuvF1kTmAL3BKKojA2xK6SH6Ppef8AbjaSVx+RbcGjn0rKgpaEysbSfArnjb9EnUWRUaavXsoj
sFn+LP7OU2dtlmnHS9GUy0OEBlOtWulH7aSfg2OS2IBOUI0L8zOv0MzbNZ3JysQIE5JtipCc9TbV
OIZ2Iaa5XEz8ufOreeRFzq2bDam/aCiQ2ALlJnOzESBbCyLhs+KfbLU7Bcm5afA2Np7292/rGljb
YU9cPc6DLuEZjonscEhsgslAkUf1ve2Et8UwB23AZkUzBTUAVe5KFTlmacYp6/3kOP01PN5sMKdq
zsgSxuDlQf0LsFQKajgIVvxECYeGt/CCLtRRshMr9aKXyCo+DhAMiYj1Oy2p9edkjht0DPAqVYDa
k4rRCtGYFL739bOcL87+tm0OB6wMsbx3ulhUVSUC0iP7gwNSXq++dK+xTZUgys8Vrjsu0x69SX/5
wBLosU08qrRfBDyiLkA7nAKeKVWndBefqJgSJIG4oyOb3rIyxJy0uevkqi1QTlOXs7Dcq5O//+14
v888bSoBzO8RhK4cjOOWzZd5+rH/+5tHavX3U/urpCdJjakUUmxNOX4Jc0ttv+a86EDdaG8vmOiA
rmNcoAOOI1t/xFi5DtLPOvfy4UAyb24Em8szylsTEyaGYpIwZ4yrMlFTWwYdbD+rVq7xyKE2a72a
ZComkilTgbD9+2+XZ8o4EVrFVu7JqfxLVWxKqBT+MFEVDKzwOb3TT+Re9opTAQ3E/X3b/qg320wE
aYUAbHkC7QeZb+Zk2jp5mkbEiv5NLp8BTbVk/J/7JrdvldV6mXgxBUFqTgF8hTYLhiP6ihCfogkP
hgq+8PSKNzdR1mQQvBMADXTG8RMM3WIqAhUTUQWlfgRRryy1ScV9YW8esJUd5gBIQjrkVJMdoVi0
wwMy1VP8Q7CJZUD7s70XX3lgad7CmONQm32RFSUwm0OTHNpct6K0f5qE8bi/WzwzzCEYcQQmjJmh
95EOnh6jwaBDh4ZI7r4Z3udjzgBgM4apC7hDdBJaqfECvMa+gS1qJRNOAJEIVQM+iB3A0aZajxQB
jyaQP7TWCME1wKuovtv4QIUaa888lufpnrdN27niyi5zwnIB1Cw5HfyZvMlpPmdAh+juZIN9AuJF
dK6t8lVOnXjzUK9MMgdMyeSiAjyAJtsN0IbDuXKzKwHv4P4npXvyS0C+mWHlO+WiRJMqhBmtFH+M
CQAhadd9SSPpakipJwvZ6769TVfEqwyCFURWABV9Hyd1XW3iToOPFMsV0BfMO1kdpJD/zAjj73Nv
5ktDHVE17mcQqZNvJeGQu9Id/+W7rdbB+LoiNYU5UIy8qUyZPY/ya10LpRXJxUuupTaKWNaSyJyO
4uYBWxll3DCQ+wDkaQFqcsFgRdDHNsj4hyYYt5MnZezaButKlmtuPtUCJ93drCtqRDMgAYTBYVQW
3zuA1PZBoy//QdJSOq/lHHhQ5fJwhDi+ve1rN1PstYHhD10L4Nuqph5GTTiOguAZSf2y723bUWm1
JObaCNBkCcqhh5378pq6oIepOshAmi8PM4Ux4cayDpjEbnjMQJtnd2WXOUuVLMvDMmMQ1GzBFhnW
/tKVYPmofSGprsnc8AorvO/JHKsh1dtwoCFp8MIDAN6PzeusWAOYeWmxFCBDBaO3nsIJhLxVMidt
6kMhDSaUcyKtawBeV4+Q//6rGSDUPQV2kauch+UmDmLtocwpU1p9iRvgQB1y6RzhEyhWnNwfX6IP
MRQSDKt9Dl6Dc3XhJTnbLyNcaqpEcLPJLIIeJBNmstQBrQjSl1FrQ1Tg8wA4nIbSQI1iRP7GcVx6
1n4JYiuLzErHJjVn8++XkeTBhTyQwITWhA1F8ezQ8vDl2yvURVNBK1cDsofZSlEbUYeYTfoSq+6K
Z/WuvKDU/imoHd3HXDj0PRtuu37z9QdOfw1DuyjDsX2MhmRa3reozMlZCBa/5zC6yGpgR/XB7EAo
rZUWib8kOU/EdzNUr8wyZyVrSrXOUaBw1PCBlM+iyOtibBmAVhYov0ywLxA2J461wQRRNvBuo1Ze
k6S+77lQB/o3su6xNsHENUUTpgq9AtoCGg+CvpwEVYJOQ23lEq85Sa+VPVNMKNNUIWtnIHMcLTAb
Kxe1j6ocXTFDeQhAM9XhCypac0yCyds/AlshDbMIIkjXiIhnIHPdtUWp9LIGREUi916pQDwhI1Y5
VpxbddOMLOPxYgLtCfH595deVwl5OqnI84tmsPtkQBMS3s5Vt9i8ifSVHeZAm6FMRIMgPxYhsSl9
Av3tWWgRPwxLQmnlWjrjgVy7TzxE7VaIXptlvqJZ5KMhY97VqaFCvESVJUsfifk5So5E52zYptvf
Vsjmq1MggWJNgKm8vxuNj0v6bd8hNh/yq7WwuNxZ7bGDCS5zklr5X1TVbTl3h/ISOOJR+1B+mqBi
JZ9DJ/KzC6/mvXkKVotjcqO8B4NeRRdHc37lEF8oj/D/wJHMcUeDSYxK8JpPhgY3oRRT/Q/0Kuzl
MfXlY3o3uVS/Zuqc8Hcum/WHZaKJlKpDlNE3FGXYl9G+poKz8d3fys488vbN0LX6kkw8KSQ8KiIJ
u9iGyynVI0/U8kuCN6Nu9hxJmc1SyHph9G9Zlc3w6pXFSseujbaOdhM0LpwSU/+ip7iFz1PM4m0d
E0mMtgPOWcTWaamfDN+TCjwRv8Hebq4XxESROlOAb6M7JS73YvZUlU/7Z4y3BiZcJFFXJsJYUAjU
5A4kc8xMthKztvfN8DaGHSPKSKIAYEKox0ke7QNChjS1qUZTgypc+bpvbjsIArCsGQaiHWF2RjGF
QKtyuFwEdsBokjDPESD1BwVzH7tqrPj75jbTVF2+2WN2SQubOJhoA6R1AVI6SJ5mK2+0gTzf1zGK
IT9nF0T0DXiJ6vbZuhlmtm9oCz0l1D10GSjqwcqns2R8TEOHs8CtzE2XgT6RDU2WkDO+P1c5vLAx
Arh6dpwwpb2cY5++E2cunn57QTdDTGRaqrKJUjxWnZxEl0pobAzKuEu6+EBievuL2r6+bqaYuGRE
XTi3sYJS7XJWjesyPv/Z7zOxyGxTExOIKHcP5qMeXqTyZf/3/8XrbgtgvLwJ22JMCBKm8QQSWDBx
ZW+d1VmxT6zRoZsD8U8My/C0CrZDxs0s4+wC6qOjESI/FLQMqr7ofEvyQYsTzvbwzDCuDeaqNh4h
FehIswxe18mNq9JLopgTmThm2HFekopxHGEcASRcqBWY5748huAx52zVdjbxzzdjx3mnuUn6Ia5p
NkHfk+Z9dxxn6GIqB0DUOovq6WDy694ore6L8FucXKvTyxInoiLWKpOC06tOhp010SmWp4u0RB/2
V8k5uz+xXqvLt0m7DBcgHF7Nh6e2AavxvNgi+Oiapjzum9o8u4qMrrahqKbGZoZTJ84g46LXifKj
Kz8uE8creL/PZH9aOxeg3QCMcE6nFyXNnaAIOdW3TcdbLYEJqYlg6HHaInRLSuXqBogNxszOBV7o
5pmhK11tCpGDMZtM9Buy+C5tvkctrveWB/TkGaH/vjISysIcVB12fpYrazafSu0+x5Djn+05E0+7
USBCjsEbPNyOQf5EeD616b6rDWHCqSBXYWNEqE4UWhNZs9B/aer+FQP04OLklQs3uxjQt/jHgZkg
ivntSEvhw6jfyafZhWS0C2LDV90doPrtVr7m8p80205taqqoG+jesUWtvjBi0lOw9jx0D3JoHpac
B6X7l3XdbDDrksDnG0wjbGDs7o7Yy7G2o/vUpo8ncqaMNfBzZ98vNqdAdGKaqoFBdKgmMzCeXO2X
ZIpRJKREX5o/3OmHCUrw5jU1UUCT7MaSfgAU5QrOzOtuyNQpfimWrGyzgcIMMQgygwJDSKRLoQwY
B8EdIh8HrersKpsfRin8kFfTo14svpjZdVNcm3a6qk3/WctVHzmVbdSpLaTtOYqCp9yoHmOhPksY
gcpq2VvK9CL2NZDbLwHGhfe/3M+C295fz8agqk0WRQDjZes2x+UTUrtr8ZwejBN0+MBhGnnjZ+Wx
+LjYwl8onXvLx+akvfEZhzaLkesdZIIUxJt7MOUjFcvRXXPGj8SWLOUNJKYhBuYdyZV+RC5v8Zsx
a7VzTMyKCilPlhGZZj28yKNo5zKmjgPuw2czqqiKYgK9bZhQWHwfGodIT+UZJA14kS4esTHF54W1
ZUI9E2fiU+mNBzDTf1C+7+/sJtBTv5ll31sY4lOmrkKwTJCwy27mlXaF6DLZdJa7feOpOtMN+sWR
VuaYI0hngOeawJEUuT4ZsXBoReHpD5fEHLWF9IqQ45WFYa+/MYIiyoOoW1BRcXWyYo9XAuJsHQt/
V6QKROcG4O/QhbkIS/liGqZlLOTQD7z7YNMZV9+POQAKmeViLJFLT/UR0JtQPFc8Qs7NSLUywfg7
0aE0ojdEcoIu+bGUuicJmLVP1MoKxMipdB5XBNcFmfsas9+TXgYAO3ZO9LA46gFXgTMCUR1Yk48O
1e+MNq5dnrm/xUxf9NFAECHS8pWkg6NW6PTFifII0NmnfWfkuQZzzaE51IXijOAxJc05bogbBBc1
+DgqOcfreY7BhI9parNwScG40SipHeSdV0Uo5I7e/nL2reB5/T5IjamgigvmuBxD9ufkOpf3ncCJ
SNsmNEDcNVU2ZLbf1Aka1AEMlGQS4WtcPKnBw5Lw+jCbYGwd+HZNA0AJ/zE+nicZOBsknNhyAddo
pmtoxSqnJQvuSdrYctbYhg4RlaG/U8WKN/K6fYutrDMOX+HVkJYCHFC/r13R/nuMd/6cWZRhMnHn
Mw9ev/lNVwYZj0/aWW7A+QBKRfGYTd+mwl+4+A3qyb9E9pUNxtNDvWu7ZMGIhzZ9SfSnvHrRjHtT
PYnqC3/sneYbe8YYb48DNUpakFU4UKtA2RusrZHzTf+CLqiLzNHhpQCctbHC8fEkklCe8f3aBfof
xvyiDaLX1IajxQpaQ+A5SrkdbbqEnSUqzE2Z13PS5QEwF/FXglKheS5R6w9d4RpAF1GxjQ9/Q5j0
h/FV5mWr25nybTNZYXltCOox0vB9MSpGhbrU1/ra+4EDrD1V0Cyd6EQRXNWX0OMxx/O+NZNqNgYG
VGUTpiE9aS0Dqh7NeQFVXPrDWGao3nzaj2ibCQmeA0A1oSuKX34f0dSsytSWMu1pQnuaq/I+6Qin
2cAxwXpPMiiCCDw6hhbU0tc0ELqKvbO/io0Djj7oTSaOOXztMMxGSKCtKrd3qnaazGsXHvZNbPjj
OxPMh8JIX94CqQ2Q0TE+tJfYp8EKgANOtWPrYbi2w9bZ2gKSbTHI4WGnOba29Jrbqa2c6KQ+9XjK
Mscb7NvIeN6ZZI6amBSDmINkw0mCeyG6SwI/Ub7IOeiUdB7bzIYvvDPF5qajqIWgvYduTTq4Ziec
NDM/7m/UxgF6Z4I5QFKlNGJTQIm7hUfrZdtbgzJZhjRHVivWn5sidZqJ54C8ddF/XxV2tDpoi6HE
roXTIQhOQ///b8a/WxRzYUOSCgIPDRYlTLqfUB0z5L0B2ND3v91GuvbODHMzh6AZVNNxhIp5fGmR
doAy/Rhk5kmOeSOzvF1irmSlmKupBNO50/Z3JI3tJtVsNXwcEih9N4Y1pJyVbT3h3y2NCRFBKQ1V
WKjQ9gGvUhqJ1yCDOPwQuLOUn8Y5t+dp9iDCZhtB6M8FJMA6cp+M5alfwjcBolMTmb8lknmMqvKs
T7JtpOZFhhhFQfoPEYh/Q62/UxIeqQX372biTi63UdsGI1TXISSaH1QP1Ma+9FQ9UApRwQ68+k6x
f9JyO42NGQvAJUqozUv/f0Tb+vOxQTzKNUhkFirBBGttBXintJ6Y302LlUYclConlrMX/9KrfUYh
E47cTPe1gaanGB21Jf6zE8Ve8YU8tAog24oj5tXjEMqPk9m6Ogaa908UbzVMNAryCYRXBbavaz5V
VWQXhStLX//MBhN8KkyvTdEUQSF9BolLK3xciHqetFq09u38LBAyOdk7J6CLXUW53AjMhSSigoER
qoKMEQCULinnUvkYgHMJMwf3OegHGzsDgaMX4qra/wO2gLjv/gAmPkkz5JLAeEIHsYxT4eX+cOrv
KMFTZvNAeNsRHdO4xER6BFqQ92vN5LloR2HAWgV6U+VPUa982F/OdkpxM8GsBhz3UyMqyFowGXAA
dOZ/VE3bDuo3M0yoLbp+rBuw5DpS7881+FT6H3PzPJmms7+cLY4C7M7NEBNiYxMzO1oGfWXhTE4m
Ksx9btUuOcXnGrrf6LgutnY3QDdgcper6is2LTXzilG8fWPipdkndRuiXQ2BsKdee8l7DqJ4O1n6
Z5FswZBAn3OYF+iZl/li16M7SY2zYJBZbj6kXHZjjoewzK6djIfe0sDY3wL0/yvP2NaLfL1zJpOW
AVclDCMKy452yb9KTu8vB1Re3eIQPqg21dflvSh5C2PCYihO0KXpkU0TX/Egt+QqyKb5LF4cZzDp
v68DFtodGJCCMzQRphtfmoKnZrJVvHv35Zgw0WMYe4oaRCR6PWvQ2TNDS7pSKg7Zmt8yW33eP2S8
FTExo++SJG0NrKg3oIP9rPBYAbaEe98tiIkWct0Li6gI+GRd8VSln4dpQWFmrm09lL5KUMMjXe4Z
xuzqZHYxPnLU6sHutNbPh0SnhIgoJdZKa6klJAra3p/QvIG0xBnYHND3lNa0hAcpF+wxN628Ss/A
Ux3DuLZ6Q7VIpPuTrvwAYh9t/9SvI+FSdcPRLDOrK6BhiL6mpfdiBZ3Z7LMK/ln0hr0mMjMrD4pT
r9aW3DXuECd4oWedA22i1/3PvwW1fPd5mBhHzERecqDnnOAFtN8YucMUIdgmAdQaDvpLCso7MGPZ
mNR1KAWvwtn9rcLEO/NMdMvFNCmrBeaV+9mGMAqGurpTfpoOFCNWH6NzYwtOfSi43K+7YQ/MH0zl
Myf9MGkT3oiGelY1fywEK+u/DdPVkN39T7zr4bDEvEY1se7HGdhcR2+Pi/mQ/U5/5PYNYYAJdvWi
G0Gc6ZTbQ7Rl5C/Kq+DGtoZ5yeY0Hngtny1I3zt7TKxTNcCoSxPp2WhT+FEGpKX8uXKpcHn2wpur
3b3ssTj6dVcRj6TQOQj0ljgkvKhVYQOlZo3BUfwd2NG7VTGBTxVaCbKVqeKMEDLtr0MBv+95qM79
8IrlMOEOIjVGFckTcVIc8SfKW6gn9vhA2Qrnc/1B4F5MvO/HhD+CUlLcJHAOwyjPWVRay9wc9Mx0
FEiCctJZ+ol+Taf/k0pgcUwsqTBwIUw18j+t+KsOU8vMIBTycf808WwwAQNU2L1OCN4fY3snYspr
Ca4G78W2dZlLoIQGZTshoMhgHNwEv0pjaLUCdezofumrizRpjgzKYmIol8QoTzPIm4q+8/aXxjPL
uPqSK1qedyatlHXH2u8OKhgSGp8HHd2MuevlMZ4+JCXqcRrSWhov2mvviq4Mdn/TrVzNEr3+mHs0
7oYebxZwMy1bW2a8P88itYY6IKRkTplpVUcCpIF21KFL139rj9nJdHgUalvBd22Rcf8Ob+KySjKk
8FF16ILuDqRSh/1t27pJ1iYYr8eoCVTE5URxZiCooz6yRiQK/Us0fjbNp31TvNUwzi8J0hybLS0F
wtQS9g+kDx73TWydr9VqWGJEcUT7Iypwhum3Sj+JxC5TjonNkvDaBnMjGoDHRomuQWLR7pzAp0/u
xAkv5N6wGsAhCxuXFic0cTaJpb/FYHXeaQVMAk8jhG+mDA7l+Yvcn3tAFf/sCzLRg4R5HeoJvmDf
K5Ymto7ZfdPAsbFv5V/OEobLNFC7yxhVfH8xRu2i92GMFdHSQeour9Wh73/CnkI7dYKn+Sl+5Zjc
DlA3k0yi0WgqWVoDD286PRIeUjczrBwVOwNjtp2r2CVePJhM053xkf8O5i6Y+a7GEjSRns24oG3J
g/hhZNf2LJ1Te7LNGWoBYHLV73ivb96SmZgMPVZhCCei4MHaHf9mZ6bTQLyYvHVLS+LtyzIhWS0L
UHkoqB6X2V/iWFqh/CEg37uAJ0bBWw4TgPWsgVZJl9PlwGlO/yvZ9HYQuS2HibqZ2oxRteCrRUlv
1QOSDnBdNDOvSbGZia4/GxN6odCaNHqHcoJ5iL/S/clt0yY4BegaQ+rT3ff/7eh7WxUTfadEWHIj
R/SNwvPUnk2dU5LmfDW2JA3mGi0RNFQjE0U5YXCqs5S2esZIHyfP4NlhIkcVakGtjbiF08o324es
9vqOsxTOp2KL0dFg6BHJZxT5xctYPi7h/78FK682XmFiwWhoWdZrGYqZkT9Pn+aa19fbTNTXFpiD
PwjGHGsGPhKqYYDvIcC+gSDpocEzZ/BTZ+aVgnmbQv999c6RJynOSYMjIxYPmmlrQmwN0+d9B+ad
F4U5/nIN0ug6nGDkpJ0iWzoMeGfnR0AhobSSce5Bng8wQaCELJKgKfiChfo0gQhR4o7O8ywwxz8o
K+ix9fS9cTF83SvuKdZRBAuN/IlSWfTnjnfr8iwyIaAV1aSYYpFAHNqR6y9KyBNb3A7QmG2QDRMe
/gtqVBTNFPSfxNGr0erD3lPq/BoExBeb4NwtyUHsASd2OH5Bjwv7cIOx/1pla8BLUc1qIg0EH7LH
xU79wrRbR36WoMc5H/Cn7BvczsZu9pgIFHZFIZhxR9C7hEiAcS6HQ93WTltZVT9wbG1v2c0Wk7TU
FYZQ1ZqWnLvzUL5WucAxsH1ybwaYWNSNYV6oFQxkzWOLGX3pMVI5NXqeCbrGVXBYprauIbuJV0x7
6MzPdfbFNH/sbwnPBP33lYmkhRREJyI0hHUApTJ5tPO8dkCLxWsA/0sQun0vJgjhrRQn+YBnLq0w
m+faHg7LdbKJl3t1Z/ESuK1xfHqQ/vFtJgzFIeIdmEQQ8x7nvxYHXaMDoMN2jqHnHsgrSLB7oaMc
97/mvzxxblaZ0JQ3s6FPAlJlqp5HuWiLD3poteCHTcHP1liNPb6JoRX/3jVys8sEqBQE63rao5we
Yby2EOw28hcjczmr2z9TgDq9d5YsghSsGMtUp/UT2mEA+EKd2I79/Ig20n3o8PCd+1ERT8f39qK4
FArA89BCr0sXbfs3vckPjZwNNqTuznPfPGAmzIbct7+/0P1DIbGV1SU0xzqUkfGNil8uolsrL9Cy
/7PoK4lMABG0QjeDENFQsWa7vCqHxEtBDjsCH0VAcsAbp+ItigkmmVypJYC6eAOAjTGLEOhrtBlq
nk4K55xLIhNRYlQRtGpCmSkESjUlo1eWuZ9M1ZssyG8yRlu67uOsCgdJC68jqVwCkUFOaOYcfokt
txIh0lQQpxAkPOFB9s17oN8Pg/Wtd2LbfKyu6O1zlXZ4zsoEnAKELTrmLoE50jO/I8ZTC01B6Ji4
WaL7uRFZslHblTxwfJUTchDy3h+SWIbu1UyAM4H2gV89FA5g9x+Ks/lIp6/mAx1Fz1//7Hww0SaE
MgymZ2viBAPaG73gySr+y3gTwZxw8xP9vbqbSAGdPNGEx6byMekf0qTi+AnnSPyEaawMQJS2G6cE
WKq5eBA124i+TMNvwHNu15D087SsTChlIEVGjRdRJr+NkWJFzbdI4DHpUNf69zxO+vmoWRnJ9RpY
oxQ9jFy8KNmzEpxn9S1XI8sE6er+1tNbes8UE0WqcRCifgHnmRl+Fcc7M3sMwaAdKy9/ZoYJIhUp
hKoSCuArs78WEbg0Ty+Ae2w5h4dzZn/GkdWHm7MZcHcJZ7atH+b2nJcfo3awTGWwkvixUM+k5Zwc
nkvTnVwZlMo6qsYFLh3E3QFjcLYwBhxFlK2hiFXmA5WB9zbypOzbSkGLM28gbhlA0cA4C8ZgC51s
V5MtJp8iUOXxpmnpr+45BhMT+nkCog5vWSeGGLlVifolUKtPgxgejQF8dUn/hSg9x0v+5bX+37RH
YkHGQteFSRsgIaGxj3bVlNBSrj9Z8TBTm3cWj0KR4zBs9XXuZK1UzAVB3geq2R8gmCf4/wNL0KYd
iGmCzgQ6LGCter+HTV6NYyMge6WaBkCnQSRVuLZW7OZgD6CsxpT8VPag1v2Bx/m36aIr04z7BCQn
utYhhU3BTDQ/kejz/tHeDLqr32ccBZ6hx1E+AqPTeWI3Aodx7Lg45s0wdTPCtjPUVAhCrcINpY5R
a1V67zVm7cedWlpp0XFi/LYbrqwxeWqFXMMA2SWtySfPlD0wPC2AjDmU0Cn5YnLnWDbxgxImnyEw
rZg6GG/eu0dfTaJkDqgaUfdID5DpAZ2Trfu1R1559B9btCPQKvnHGFufNLq+NJceRbfgR+tKnxan
QOc/t0N/OhnOdFh805+ulc+1u+2IN7vMV9XyQpxykdZFMalQPxIb6jme6c4m2E4Ul7wlBC2Hfd/k
fVi2gFmlpC27Gc5JhPRSBINLZumRUubKk3wA5Y9VN82lXoCvMFInzwJeRsJbM/MmiHvMMzYGWtDq
3F3TQbXAq/hb98NqP+nfsLqDiqIQ61TBd1Xz6RCrwKzHnaeqXWvr83AWChERGw9JPb0EYnfgfODt
g3nbVOZiD8dKq/UWODPaS4oPy5kCSaYzha1ItnYAltJqXnjP8u2QczPKlB6I0Qqz0aD0EKjn2rjr
y3tz4Cxs8/pbfVQmYA+mGZPaQE1SmV5H8VTXX5PsVY0xhvQkNDw1GPpjv9y1K2NMiDZ7kM3qVYkQ
nTdOIFcOmCeORi81VqinPv4Hx2W2b6Pb92PCjRp1QqVOeA9nR4pyTP0Y9A7JiddR5/gGK0+BZ4UJ
jChy5Un/VraFNfdunb3IncZJ+3l2mMAiL2QgRoGOYkWe0EgwqwV3XWKB+pxjaDsVu20Ukd8ftb6N
pBzif3gL9yiaqAmUkOLQyXJ0Tysd3GumUVtTofhJXl8SQJo5h42zb4SJJiKEqgWlRVWZdjFTN7o3
7dyvAFu0UpTB6CM4uEoP2qU8ZD63AMdxUsKEmUyQMUtv4FFCwIc5P3UOaBXp29QD1SHgky7VARGt
wud50XYBYvXRmRCTFotpKAQdcno5UlwcJYzHXQF5BOH4Ozi11eVImNDSt2EpLxq6HWXjJdVRH78N
+jmdEt5WUp/cOfIswx3IaBdxqHDjZ0csySo+0ESQ1t3yex5ch3MHESa69GRK6z4G9C7vn1ooNOvG
x32/5IRjVi5eCSpVFkqEk6GR3THN3SRP7lRV9vbNcI65ylQrRzI0GaTwcHdr5ESUxm7AGpGSKgVP
SzE7+8a2yzA3r2OF4YOGqIkyDgAs+jEgEtGHNrHCi/mk2xgxtgZ/PpDZ4dF+8JbIxJc2zpVomRSk
uYNmi8intchZih8VTxBh2yUMTRMNSaFSK0wc07OOdA28vFdfldar9cf9r7ftEbffZ2IFvc200KQ1
rLo9BiEB6g5oxSk77pvhLYOJDF0tQVKqxuu7M/JLmrUfRYGX4GyH3NtK6I6tkiuzzrQkUuDbqviD
QLIZcMips+X8a2F8aINHkB1yIgNvTUzi0WfRVAwwCfK1R0Hx+5FLc7AdyG9LYuJBIYdJJBXwbGSj
/uRJXuWFj7hDFIDj0ZPsfBDYuZEb2AZ3KmHbv2+mmcQjXKrczFP02CiZDm2nxK4m4FiJ3wnQ6XRC
a3zTj2Xp/ImfyGyfo87SSQL7FHpG8l1KrnF92P/9fXcHYcN7JynyRlbCAJEpzBOrSktnMEaL/B4i
Tfrv15PZNkY9CrUxjDAzoQTcB3ZYO8vv8ClSJcv/hAb5ly6GTkZxAKOto4JuK/7W9U9qx+vl7nug
zILBcb3m+tTT0rrUeUMCJsrU8IToOJDRkrKB03XdP1Ey28AI5mCQVANpaNh+FYnbxbxmP88AEyOm
uJrDEWBjh5TXPrkKE8e9flahfkkWZMDaQUEFQgSNCddyARmnKkIJp3UVL0arFUj97/Jn4YshoFBQ
uQPqEgV4Jw03P7eu6YS/oUYkS6s/gH6BVRTsq6oH1JjW5aJLovdWOMi/E/ZWFphQvhidoBe0+z5p
bg7G8+H7/hHdhh2uDDCb1BoiUDkFAPTVp3m20ytxIfnsiJBLeKGaEMUp83MOZ8JmWFiZZEJ5kot6
nmpAFBvKcFBF+T7WdF+OKv8Pl8YEdKOMjHLM6XzjwfCJuxyg5TFY6WhRsnoK/ABuWuV8T97amEgu
Cr1mdg1iUQVh3e4atV6gcAaueW7PqopWXStqNZpwKMONLjBi5x7u31/iS3OQTsJL+LC48VH0Bn88
KFbrjrwccDNM3fZPZ8L6WMxzWI4olJUVvfVdrc0ckn8m+WUCrGt/E+ke7RxxVlkUg96ykTVAJEnN
QZsea0iTD+JRKe6q9HvCI9bYTm5XK2MCSpaapdZLyP8yMC7GbuiCSQzK3cujZqXfRShwJZeFVwrj
rZCNIakozVOLFcZgjYlzi/Qj0kOQLILBrEH8MmZ7/5NyXFRnQopS5Iag1qAGEDM3IA/z4A+8lw8v
quhMVOnKIJA6Eedrtmd7cSRr/oFqCopf4Ei7Ioe68p7hP1sge47CBJUwH6RGmRIUVUDx2H2IXWPy
q9fklSZQVvEkWoJz6F/JUyta5Zv+vP9J6R7tGWciTaXUTQWtFCD1pGcz+BTymk5cx2TCyjRnQtaH
ADaLj3IEiV3IeHvgf/k6YBBusmmD5Pf4R9e3G6uDkcTlWDT0augcqAYeq6PxldY1qkN9hzn+T/Ud
9JJO9at84ZWnOR7KsiCHoZjKsYZykjRAaDK2kQ2VMo8wYDPnvp11ViSsKoeykktAiYj+Yakfw+q5
S57rwtv3jO3S2MoME1KMRg5MFchXR+36A9TVXgFFsfB6cpqgb5xkRKMhr475lHlpIP8WjnhlnIkt
6J0M4QDpTidssgelqO+DLnc4C6Rv7x3fZ4kXAFFv+jLFLQuxLIdWuZXkZ+9ucdEvvEif981x7h6D
CSziEmuTICCnjEzTVgvJnv+PtOtajhsJkl+ECHjzCmCAsfSkJL4gRGkF7z2+/rK5t0tsa4S6k542
YhXBmkZXZ1eXyRTzY6HHe71ojumS/2EMYXKwMkwQzEKnGzsDyZP4Ai5eN3Ih0nXGyPiuAzunS43y
UM7PYUk9iktgiEhL4Qzc6ll/aEz5EgcmsW8MMba2jUOU3GyTvJkwksGqTmxUYjmyXDeVZCP2i2+9
xV4NUjtXKEkMbi+9dpJvtD+m+WnQidz99XToh6/z3AuBMCtVJyEPy5L3LDEFUVV3OoKGCyXyhuqK
JRCfZ2CQ+6GKW6WH109ebLla9vhHfs5nomazTNWMtfVWo3Cbi4jjDNMJs/Ep6dNnPda/bpujlsP+
ffWQAbllNM8WKi3hsuvUV1N73f77lBtwMccM3dliDnB/TcVFETM7Rfc12Co0z5y/bVsijo/FAYTR
FlGZsBAuGQK/X4Qd6B78RVgO22ZId+OAIR/MYLZqVDDNC6OUDo/ZaXFM9CtUTuFTba/XK+8r5+ZA
weiUodNSuFstGc9SHdxWyXijav3nRZZu2yb1G2t8HvTwJI2iFweQodFDVwrr3faqqW3kQKNoxCS0
WnxctJ2DElmxF+lYzN/M8VSOIRH5b28kxq3/65JSJedWNeHuMvvnINyryWAXBeH2lA3uJQPqvh70
2IXmVlNkZ+lnXP9WmxPx9vUuzX83DzSV/11JoNfFEkd47zbe8nn2IQD3lQ33Ba78PWx3vdvdyPt2
v3zf3ivCQzFY9V+zdZlkYJDvWXZkcFWH+WjsD055KL3smfJQ6ktyAJIXEaZhJhzwsdxV3Y9Kd9vu
x/aCtjFK5/NVnWANaaUh0Mj6E9pN84n4YNQSOOQIpaqtwHkPjAof0BggRU9t8VsdNCtX4FBDl8qm
SoeG7Un2JCMlEV6G0GaN+myiB9qmFP8M6Xwccqi9EYeTjDAX1LPFAdSoZ/Cy7MTv2dviT6CsDtFD
DzFE23ra3i3qa3JQ0RSalQUjcnNJ8FXU75ZxsbOI2DH2238dw+jvsffq1irnUFEmUGi4Yqzb7Xws
q3vT8sVpsvXWGcuIOMjEkvg2WujvVqqesJ5QBNQYjQrbgx5Ts0OUEQ4slhhchXGda9DtSUCw8zKr
jmoaxEqIo8Q30maN2U/aghSALEgvQ4k3sRqQw7jUStiPWO3OuAxTrloFYM9M7W4+9+lgD8Jf2252
ne3h40S9v5xXVnRFjGdFAiqwSZTlnD5EjnEKd6mDrnRwkKB/C9WT+DZzjDOV66O+IgcYkFcasxxk
Um6ofdIwMJf+IVq8d6yt1mZZfRNIrH5SfTYe8UjcsX60CYRVfnmQdp1PCbUTj1Wdb6mNqyltVRVg
EVzQxbDvTuFB8CG7vKMssdO/dXI5dNDVVMmVEkepTiNb/TGVKeaa98Nyu2AO1bjDTAMRTbC92DDI
d9BqLXgdkThFSTTzkry3i+YSG9lOSF+2/ZFw+vfc7WrLumaQW3CY4ZLqdpF2yUwQPBLpc+Lb8apX
gRrWmdC+N5yw3tzcV3wmfkFtEfXFuPChxF2Viw1udFn7rOp3qtzafXpbU05OmeFQAr2/pdanneIi
0WkveeGIcWaX4V0mKwToUVvD/n21NVkQDmJiAFmH+LXC2MjU2Fr1vL39RKAOtv7/Gpk1cKGJMt67
9Y6RR9W+9aDcgIpm97/3O8X/Ri2KCyhCzI1UYYeHgRTeqMmNXH6JNUoFS6eMcDEEWORiPW1RKRwN
7VZu5kszahDUVPxRKvaKWH22tPoeTHInQ9D/UsziseulxwpCcKP1GpmVB8o9p9YLP5SnJ0vodkji
3CumdNFB2WkHI/jhQHpki8AdQbi1Uv1+bjrHnDErm+aVl6XaJUqb3F2y6bVPURwv4nOPcUM1aH05
r9/A4n+RF8kRVRQ+WtMf8yG2Szn3wSziBi1+6ig5RTh/TwzRr3Pw48kRcuyducsQJwiNtXhjJx/a
VHjro+pO7KZzlhqVreSRV4JPyh6nclcoxT3WENttOFElAIU60hwciph97WQTqFFAUNSuoBXgSGOH
oVEEi16Vh19lA4LwyrIXtcGRK+shUfSdOsyHru1ju+mW2BbLsrHBleaLafFFHadPatx97rr8oIsB
Ju4hxTZCstMIJ9cY9UMvhLvahG5TH4WjnSamHaeIDidjb+XBPgnHwG4mOHGHPY0wMAt9mudikr2g
a3KPODLE4vm+6xpXztiWwLPGHdN9B0iLXKg99k52il7+ngEQfHwVJ9i1Iamuct23TWjtGYomyRZ3
gIRQC3oZ15EbSYaPURxbHHAX1VR94nqs8GGGO0JCG1u6ICGrN8ypE5rFfZumRAbsFyWQDxucFwVC
hmzbFKAucBAi2/imguwQJSxoM9U+OLI9FAxP5Wemb8pYB6mk/VWqRQlz/X9/SYV/sM+WOSI6NlT3
0u66Q+ZNe7ShOcNRPYT32sPgTDtlJ+5D16rslHp+/gJ3P4xzL/m2GaC1ZWHETbqtQHKc72o/eFJt
ycnvkJIh6RWvN9CvFsuF6cMitpkmwB704A7aiWni6jYIyZFCpQYErt+QH0vjLmJRkBJZMlCGCaVj
lp+tpAWdppcN98Q5ZAmVn0OkDzvcTdxoudi1E1x06fwqhsD6ct+oF2CrNr+F8oMRdvYkUZx61OLY
8VxdylK6SL0agD0yXnatUtvR9DqN9yVQjVgd+0pbq+MuZgWiSVYp4g4rLMlJg/EAdQjF7sLpUZug
DGKhAXRSZi/MYx+T2A+GJe+CvnoSwobAu20kUEQOcGJMPOiSDMDJJeutL8pXIbX2xGK3QU3hZ2Wj
yMgDq8PDYZHQy1Z5AaYN3vBwwED5oXEqyM4ku3FPya9Te8nhjyQ3aaxruMXmDPp28Ysy/7UIoSPF
1POVfaKNveTf/Xmoz6MWwmlG4WzpfjN+L5bbFJnlgPiQDJW3DHGook1hGJQLHpezdgrH2xqEmU36
STe+tNPJGp62d41wjPd83uooWGkbhFCCBNvTeBdYt+JvceGuAJp/9S9alwiThpTM6Iw76TweGTVi
uktu5coe3pIf065zalwch+kSeunb9up+8bb8F17eWwZWyxPluI9Ms8IBHPVjGAng4TVvmrx15rx7
iurOrTqoBjfa06RSahzU7fBTksAyhzRTAKGqn9yhRukF32s3eGTjhc0lcNJPxFopB+XAptDRRyIl
KWuSTh/SU7zrRBvpnNKvTs1O9SY/huzD/Al8IOrvpc0/PjMHLykUa8tGxNEH3bPeP4WK3cTEA5Q4
53yWIMuKHv3FyB4J2pthSH4YomFa7ex2yojzR24cBynJNKtppCMSHbxwPxUYDLV2IcSkQUrf+NZ3
6wtVfaUudj5RkNeyjssPp3CQIqczGj8zrMIO5Bjkl+pdXKP7d9lh1mVvtNJzZRZ3hOsQ0M0nEJJW
GmaZDQdpULJiM5Z97wo3pgstivyggQXQNGxzdiOfsEvcj3xWwVwiPa9FVACLzzMjWPAC16zsFpnp
CNwKlS8Q0Sq1Ti6qqZsy7PIO9uT2oZ+PXXFqdWJNBKDK7N9XiAMCl1lKGgQ0UouK/SC9yGX9THw2
Fudt3BDvcjArG1IjN8HMhkYxMupFTo+3S+qnZwtk0YIrEDfEL9qq/j3cfHahrcVsTk3wfbBZI9Wp
vPhoHjpEnqM7+CbkrWriqFO7xKEJVCjUDo8iNMnkJ7k8t9WlSwgT1BmX2SW8+oRqWCpFytKobFTS
8BhZqrALz83Le9/7nuRkp7aMw5QlgZqBNSIAy8BB58b7+NicxIPmR3uWKCafRQRa8s/bNBjaShVB
f8OW984Fi6OVordQcHpvdIUjU15ZqHwn5Sq8LE+nSlIMNry/K01o1fRRZ1qgWGKi4tM5M9R5wZux
fRjYh9s4C/xQcaIYQjezoV4RlK29P5wU3zj+H0gDiA3k2RGruMT7IITDzP7iaWC8USHOfqfiEMiu
uB8KZ3tZv2i++/fUKRyOKOhmtMBEzDQjMErzrjlsgYMB/SW2+I3xegUPVJvTL8p2HzbZwVwdigHi
V5NYRRre8rOf3lheBCGpyNWfJmd2oZawB48w2XdHACbPn1jnQaBNrDpZ4paNbxRkEbY/JXUWODgx
5H7WY4G1mVg3ZXRI1MWOYzdXqN4+yhM5SBlRmtGXCnX9Ub0vJQhgBZd0PqZ4wQ7lTTbd4x8Pf7Yy
DlRELapBGI/6QqUVO7T03ohRqNpNlXyVx5qakiT2iR8g1jQhErIMOfMB9wy4LakiBtuGjYOscs+e
TMmEUQetIIa7OsQ6uZ1V3xLD08PnNvC2vxu1FHbWV37eZaGhjzOaFIT8qar8ZaJmaogbjJ8Nbseq
zEFhiBYPbR90ldNBvG5s/vAO44eA1UmsNY1pNsn3gV8ezbvsTbmxXkUPugf75Qs5MUZ9Ng4ejDaX
p0RHINBMsj3Enw3qyXTNgKzKiqaZhgTFAfbvq30RR0EMc6sEMdGA6Vutf00qpIH//3u/tsEtYpkw
KxH3CHXnMnPEVLD7frdt4drmry0wPFqtolejQO1j4E3SHApl16vflo6YxrgavqxtcJimtrE4F4xH
JnyZ0GaTHqu3b7oNPthdfvtIaYGT1jhkS7Qyj+ohRn3xoHno5HjInfyzjh73Al2O0pf5YfsDXm0i
Wq+Ow7VEyAqhVVCZYWIo1V16zH0VeU7Zmy50xzmxXfwks5ylClj/EUwbybOm+QOosGqV2C/KBodt
ejFHisr6Yfr4Es6QQpI+F+TUytVX5OqzaRyszfPYZEkJ+g+WHkazPgoaij+7oZMcKdIPyiV4OQ9p
0eXQBB25G0XJXTIlt3MyXuZEPYv1bA9NsFcz+RGpuRd96R+DtoZz5rIjjhSXGQEZGgcZOSp6VpGo
oAgYb7PlVjefCF+kDLCtXZ3mAX3YYDJD2i87NE/Nbf2MJ+p39bHaB7fGO5GvqhE83JT7azyAlGNd
VeytMHjqUULYnvrTAyNz7Xz9gco9XIta1k7DIckIPgIlbmVWvxkO8bHaYyoOPO/kU/+6Hc1A+VMF
vovcmS70JJn0GDVqZgdknM+QKAVhRgdOMcw55651KE+Vk0MRCzKN34lNvBZbyCD6+l/jP+Vu5WIy
hADjTmzUueuRnmYThwJGBpp9tYv97hjfgajwRL1kr5an1oa5gw9tsVEwcgyVMAk7dWe9RY/xJXo0
dpMjoUmoL2wmmwdpCcx4UyWc66DzsWgODjSz0pppBhygbdxTJsghCahRBcJvTPSul8jlVMaqkWOr
BiNeUnxJdddAAofYPWoh3BkfLauaa6YilYzyvlnKW71KvaJS/THpfhTp8twvutOpxXMUQbY5jh1B
b45V09iCtTh5UhyI33MdEj4+LAcJY5mUyCkjxSNf5GOR2NI++xRltnlGk4Hz/hpM3PJ3gr31Z+ZA
Qa+ENjIieJI4Vok9JPUpq8U3sRVutVT2U4hMBjEI0TJzN8iFHRnTp7ps3GLBg2B7+cwQH6evfwgH
GGZoheMc4y5LlMWL+9fe7GyL/aT8Dx2LizrqRc+FdIGhoXVH67veU+QL1D5ykDQJRTwYDfyqE8p9
VLTeLKu77Y9FuC6f2O3zJi6zGNdTLuxKCEsGgW+Vz9s2CHDjk7dTVQ25VJg4gKrgWfqPrsy8HJyx
ozG5pU7eTtSSOFjB0JXUD/Lw98zj6Ne+4BSn5hPjhXzPjx+E7yrhCe954A2fexeVXV3CqpmB74hx
sGaH+qZjpfZj7aPNxssvljN/nnaSP+waUPKGkR091ygzUsRuhNfzad1UaaYmlTACNgd36XIs0Y4T
mnsrNojTdTWFtjpefG43iueh7wVUrFoNYl44Zbim1CcMkWto2p8h3426uEQlm9g1tPV9OXDRltRY
shCNBcmhvMl3wSGATproypg0U4haAxEHyBx8jB36JSwJp5rpGf8j/kMTRlNeyoEHFAlmPdcUVDSG
zzK0FjIIAOkt4ZfXAcSSZQNRJkjgubWIuWXOwsgYVBTRa1Xt2RASMqfK7s+f9+bDCLeSIRGKfGlx
24zO5C4YdYSq3E0LZtRsF4Nlv9xvo8n1kEWTdV0xLEXWVPZlV2ctihFEjeiPeK8FBRcmWJsUtnZK
IPZq6652NL3wCyTEvXovvlHScu/dxT+tdmWd88RBDZoJQmLs6QcWfFY1jdzADc5ovnNV1BoSf/Zj
j2qUunq6V1a5jUzBfxyo78/p2R0mC+Uv0WmSS2Y1RGx/1WNWhrjNFKZQrcSYvSa0B7m8Ty1ve/eo
v89daWJuQkdUwKxUI9+l5bmfqWQqYYB/LSdxX8U9kzIuoMILAWgKZ6+e248PxDN9gbgnFHoDr3E9
OsjxYIexazUVgXfUIrgrbCnjJVBUEGAL5uL3CFqrUiY2+voDebUQLiyOUfBpBQXvKqasxrIm1g1Y
t3BJMkpjy4VOxfbOX51JkFcG2aJX5zbvTCEuRbiWeo93sM+4+Yrb5WS6IEn7tjgK3laNLdo4PP62
ZWrLOMBYstJSenkEK1fqld3zUtxpJKsPZYODhVqo4s5gTIBBiMmlordldR8uFuEXlBUOBiIlllJZ
R5gxZo/z7JuY/pNMSgWLcj4OAmIhKHKdhbXBoDmtjPdoHhNlbsoEhwKzGhWqrALCTQvibaaOOnRN
+PfVvs+Vu/Ek0CNGg2cjBhDUux6dl7pT+/LddFb2OYRgJgfFsUPsBajj595MSvtRzq5z72rJSsRQ
EnDzzvez053BR4Omy8t7FdfRz0zlAxUKlFaLv7Qv295+taVovXAOPMRZX6ZCBP0SYykvvGHf4NWH
8ibNtXk1Kvs40TzTlKFJlaBYGOG8yEjosXF5lFJVKCVSUxfXM04rSxx2LMMyBGPzfusy4uB0hzHR
u/49xhj31JAedce/d/6vkGoYhbTPmPJMdp6g41OAorjwwt1g2Omheh9NFffaXZ84+o7YO7Y3G9GF
zsGIUReRmCU44A3YS8M9U0avTqrNlKLj29/iSl17CgcnidmrxTDAGuiQdpGj7adT6H9jo7DpI5lp
opyFg5W8q+c8SVDTmo8SMk3TPtiXhwZE9qFL9j2zv7X1GTl8GeJwSDpQlLlS1TV2ogtgM8U8ZNDb
yoxmXfSnOGFUfJGl8FZLZkfvLS82YkesSmeo80NvoBfBiJ4b/IW5plo7iFiOJ6qa6zGNewPgN9XH
XrwEAl4xKPcaPXFZXK3Qr7aXZ6SSxqEKlBBJRTYEKKPtXXrT7/ovyU2zY9z0437M7eLbtgcTNxTP
TLXIcmBmGlyqx2hPsc/bfUjRhVLfjwtcJLHp+imDI9X1Sz/ein3rSPVd3E3u7yxFFy3L0A0R/KP/
jVeqdDTrogO6GVF6GrXyuEAToVGo/DY7ZD/7qqUpmqFiLonnUpF6U64GFXmzoPg+lBYLKNV5sgeo
CSBT+DtL+rDFnUFhrqA5y9SZUjRdQoUb534irvbrDvBhgj96UR8ncQQHiIJDlDwu4AibCB+7Hj38
a4JnT4GKlFx3GVZhVJc2emnVw/ZXup7i0D4McJe3EpVSlqDfECgc+GCP2E9QRmQJ8e6UHvqDDG3E
P9sYnjgFI/x6nZYoLKvFjwIwNYoY+et/bK+L2BqePaUwm8yQR1yiiqbeDHKDhhbJUdTkftsM4dAW
d1dbfdUIY8VKv5r22ZK0uwYCPmOu7+opdeTQIgI9alXs31eXtaEnRZDHKPqXpmRbZlLaVikd86J/
3l7W1eYjeeUV3N1cLckYsxOM2xJ5jqd0lz9blttCVkzBMLXwBX1y7oAmcvLhRPk7d033Anjwpt5i
KYcRkazsZO6t8BBBCgYBUOdnpUPlM6lvyuGErlthorChl9ZwwiCF4N65JbPb13H845RxSGF1Ym7o
EbiW8vm2FUCOH8p2nXhaSzW7sD/0a4T9aQTLirQuanQ4ZKY6IyarMYxlheda8KPGjqpPMqUrReCH
wjP89uDyDBNGj8WmJNHdmLkRwvBqr9olpBNEO7rv99vOub1hyk9kKmqTVGaIpGw4YDBdMs7Z0Nn4
P8Ts/faWQSXkv2dtssosqQY0nkv1bQau6Uh9tdrvy5IQV++2xys85a82l1OmTxApSfvpsBgmRrvk
P/xiHGxEc6TLQwinKMN43ytIf4CFudMmqix2Pez9x8tBGfXfT4bpP9kYB9hh6WRlbx6mIyusIs9B
l+Cu2tIxrSkZkmroPLV+Z0zN2EbvTbWMMLt1osjWduzxkD9SDRZXPe7DFp9nG1JrSfIWUWxcT/dy
rkPdNAHfohS8bXv2VVdY2eHu4i4NZvAZI4gdgtsGHFlKllGJqWsjfvLKBPdgXpQojwcRNwhjdBwO
y1495AfGhEv2GDDc/AmJVpa489Mso9RlwsRybkNpi7vyGKcn+UsF2c/yO15Ct7qXusIBs6DzSSPO
1PUa1co4+9KrizKWQ2kxLTSWyT5ryYIyBqR4Ib/z1uzjzmXSo2yQIvTKfekWfh/a9Rv1Gyin4Q/d
WJl6NSIFqOjDrZhBukaXn6KRGp6+GoGsVsqduTxYIKLNdHjbYbEL9UWYO1sDmUbY1Y4gUNEicep4
tTYh1fISfMqshQLSxl5/KZ/1s+gVu6Z0KJynTgN3MUM/KUyKDCvT5ZMA6S/qVFN/n7uTG4wBjFLI
aitzejst87eltnZ/dKD5vFyTpWihXAwUDuu90N1JAZW/vB6ofWw/n3urIqWX0hCBxfStdzo3vxlB
B6KfIX7o6e6EYc9sV/iUFMz1FNXKKociXTRpZcLS24wTFtfK5VvvlQcZGe3w98pBK1scjoiJWeUm
JOBcqcNw8HKOlNume5usl+2tIo6rziFGFJUy5IvwAk6U0gUx0t5MRUfpqDwUcVz5dFtkDEm7mDhA
kdrYZRveJQ2EiuB4ivEgYuR6e1FXY5jVt+PAAX1GpZC3M5qSdQ0XvhfEqa1Wh06gwO56/kW3TFXR
dVlVeA7YGZIpptkhimZkovEOswrPuS/eKT4LANRTdMwu5GPh+gH+sMmvLhhzY4xR1ZHa5CJD1a0R
Om/7A1ImuOeIoZVZLzJt9U4D25d4WvLfCc1W340DOeSvqyKDgpSb6169fA4GP6P6k687wcdn4nBO
ioO4aROY6FPwiRm7KH2s4r2Zp8S7nvhWfKpiyZU+KxIF0d+S4K4HI9FAccleP6T/LuUnhtcKCfhM
BBYoBiR/1R6tV9+z4Mf2nlNGOHDT8mQRe3S0uWIl3NS69SqYICodw6/bZq4jwcdaOFzTjbKrkxIT
yaUh2ppZ2LrpF+XXBXyAs79tiloRh23aGCbmPKl4FAqGb2RoUA9yp44pddCrjgbNPcPSFUT6fBvy
hEA9jRF8uqhH3STWfIvE1UVusqPWV5+3V3TV11amuBXlMvYl6AFsXQG538g6SrVCfLTrReOVDfZV
VzFkhgY/LW2Qems+VwfJ7S/QOr0xb0e39ioHyXR3e0lXN2lljn3dlTkhn3I5YW0/AtpgNV+GTh5V
HL5+b69scHAmVwvjAEJM/vdoMWtfUVHlkb0OShFU8wrlDhy05bqiLKmCIMFUnnTtE+ZwbF160EEs
9GcfjsO3ukyjrosX5OCkfYAesMZ0y/Z3mB/x9vrHt/lITkriqZSEGKne9CwHf8WLl1pfttdxPZWy
ssE9//psUsRFwwcbPjcH4S1xc0e+tSBBKfilB0rhXfs76cSVQQ7pSohpDfWMS1vt39T8oVd+ZEpN
7A5xUvm6aWlokJ6PsDuTNNticDDJoQD2K396aK5WwWGB1ZdFNQ/IVTLFLmyQt0i74E74Wp91VLvb
mBgfoRbEwUI6d4oA/mWUZGbNWeQCdX1lt+0JBBTwldEJE8MWRJjRARh9XYoXOdollIorZYJDgiIX
tCCJLfTzxsExqia70Kqz2FMVEupjcRgQlUtkRlDZc7sqPpRKCULdnCKnY3/j5/3XDUkD/6sEfcj/
AmfVjoHU1AC1Pni05m9VdSNJjiq5cn5pfoehRUaJ7B9b3ImRgy4J0hBJwTa4k6d5N6hUOvB6N8XK
BBcXCG0O4RQZz97O6zAvHiGjOok2U2CHbESHOa/5LO9r0dZvsgv1Orn+nFwZ587SlOSZoLFuemGP
MuqPFnk14SH2s5N2j6fkUXDbk+BSDX/XffHjo7J/X918ognl8jZgOanga1Xl+LbPDRoOts/U9dvo
wwh3vTb5XLWZLMPh9QcZA61FsW/1v5DHI/DuF3fshyHuZMXaIMSdzPpQj4Hf2imq/91ROzYOxiQc
alXUp+POl6ykWj3HyII23V6poQuje2ZGjr9fzfqsvIK7YYvSbBRo2aM6fMvyus0JcojJHpq6O3d7
k4ijzDMlhOzbiRXm7DtjP6qY2h4/mfiAxpOieJlQ7LatsZ+9ARw8QUIxDoYYtih9Jpik/Kf7Wab7
o66D4L8ewbMiSEuYWtbfgqn5bEO6Bz3d2Sn2l5vlyHhbo9qm/OK9CX9rbRyKVKalBeoI0ZnorL/3
KyVPijf/lV+QlndrF2TZB9akX99mtV28BDaTD6JSwNS6OTCxQrXPoOGD2vVS7SAQc44lsnxNHACF
ww45qhWxbhGkB5fJjcDJYNywIQjrGWMq0P2Y98oX6fu221xvOvs4DjxJQq4OvZLHGD9IDuixO3X7
0bNwvmOXitepxXFQIkV6q1sTclK9PnvCEKKFeLTBcUiEgRTqKxyKTI2a5gB+KFu+N8+0tvJmHhoD
p1x+tPxsP55mPzvLs7v9IdnP3/JRDlZCISulfJiZCuDRnBe7VWanGr8Pcu+2cMttY9czVB+7xlMm
DJUgJhMb0C/O9Vc855610tXPaKNXfNVTT4XuyAl0wk0CZH7xjPz39PNUCkUCFgrBQFTf7iBH8gr9
LIwCL75wMY5gCPqyPG6vkzh0vBB7l3VFmaQoJ1btk5q+xtSrjvBJnk0BXUJmPgq4R6upeJBq7XEs
4kOVUeo6lBkOO6quas02wpXTCPe1cY6qH0ldUC5BxAT8dIUwJGmy5BilZ7Qu2bfMLZ3mhLryM2ua
lRzZhjCCGTi/I4q7CiJVLhSpwyYtsxYNMPX4nEnIyFqpPY4USlGOwIFHo86drCewMniKN9xmmNxA
eyXmpDvc2z34vKjg8eqWmaKkQTNWsVS+5aaqdL2bmZyaqRVumWM8Kh6dtu+9bQe/frWt7HCu0Qlt
HxZMopv1/OpO5hk2k8F8bz1AVvDGerZei5vBt8CbU2BQO2eDOW/bP+JqoLL6DexbrELW0qhroZQR
qNTj66DfWu1pqh7RBq/OD5p8v23r6kaubHHuMmLYFizVuOLyEvzoofhpVsffAY2VCc5Xwgnaq+OC
Gy2eQT6ZleASp8baKO/g7hgRI2BKM4IQ0aqhQaOAf1Ttd/VC8XVen5haLYW7VJZamFtFV9Buf4GU
rVN4yR1UE3ztpmMqK/UhR9M2RhMR7ERH/WF7p67iyb+2NZ7/eJHCsu4EFCRiKHeOI/iomtLug1tM
L1PQJV+7O1emuEdvWy51pOo4bKxPSvGgUrrrwGFm+bWX/UUxmG3vHdjr/+vtVtFZdZGyIoX0KuL9
rqbniOQB3nZzje+3kTKxCmOmLDW35zhO7CwmnJzaHQ431CCfxYXpgpXdW5Ohf07xS/1loMoH1x/w
q63hsaErRCuXYSc5NOfouwqhp8QNvg+JEx4kZ3mR7fR2PKFZ2COlfqhvyEGFZBq9CbkQ3JrfutIO
XtkJkOxpP37JJB9URF7sUahPmeSgY6hbFRw+eETljeJHneKJFdVEfp1LZfVFOeywRt1EgzeEKJjK
NyYgPQNSQiB7Y7p++kIcLcrZOQBBI7ImFBUo0CBb6I1x4wUy/gsqrG2sIMzwLBiiteimtkho+4rU
fTepBzFPT2qoen9mhsMJQ7d6U0tweSTpuVck1DC9tv9r28b7mPBPgfzH/rynRFa3oT5je0YFcZQk
LPsm0vftGO+ySb+vtck1MeyLRgtXiuOOTR/sxF627KkSnGYwnG6u7SVVvyVS64YmSCz7wQ8TcR9J
5WHKk5sl7R9KtXc0M77v5cwx0/6iyDLRyH09abNaAfdcbuIpbuMaZxZqbC+gcNoNe/l7676/zu/z
T9vfi9p6DogSNS7rpYCxpZfszjCcfvnUpFSrF2WF/ftqUzIzauUogIN14jmYPy/xMVje/mwhHNx0
kyRrE/tq+uIbRmHP0kNECUkT+MIrIEWisigp7jo3SLI9mBTuklokAqzrT7TV7nP4Mk1VLFUpSML+
lmzJPFNzij2o4N/7nAMnp4gFqEVxGAMpzEKO2eHvq7cq+FTjNtreGYa6GyeSp7owhEzUmg5EnLFm
2slYvNZhcVEj9IC4htZ82TZ2vXD18f34DLyqJoU4CXhqyKDjZDPq4VEL7dhpz8oudjPMiFOvavaB
ttbHRSThInbGwAZ6kwOEJm6RSzvq/wfy21/cPAoo8DTNMEy+322YhEYaJgTGnSvh5ol3Rm6Lh27X
H5LjQuZZr+/ahzXOD+vMqDSAHLvngJsv2hu66+4sBwyMrnZhAkLdBRwQeFRRJZTrodGHYc4fjSGS
E33Gc6Yv75bpxxKXLqT1oL1TO4SrsPvm54371xJfR50scZynCq0IHYb+GNVvcOiOJbrUYk//HUII
88MUd/UNeTG2XQdTwbIPqtdFJWD8+iH++PucD05VKBmpgr+/tJNdDn4pUxD+i2vpwwR3LenhOJQh
e+qOxzxD5rjwzIN+tl5nN9tFx2C3vTnMvbb2hruX9GaSIk1D5aJOHxNt3/WyXQqHWPAF7dTnOuUK
7MdvmeMuKCigRwlLJcHbBwwNS0hMx2f9kB7QGPxouQOBUtfvw49vyV1WSHE2FlSfAInW7OUhpKtk
zY0yiUqmUstih3x177bDUM4SmuSwLMmTUxDWl88hGHFQtvOaY3TE03B726iFcaih5YUO2RZglBH6
nWA4Fiin0kgjrFxH3I/Px0FEERRR3hhAXMZnmHn6gUndiGSxhDhU/MCoqpnBIrOQos+ObZjYRUVh
3fWJ5w9c4EdF9XkuCikB2AXP4Yvpy3g664lb7Yd97PSu6EJFHlzq0ZFiDbs+pb8yzAGGqeqtoC5I
TTSWrR0a3CiRU95IoCwrndQBscbkKEfQ73mM9vw3y6wr8xyYpHI7yj27y7TQb5rHvD1Y8csfuaLB
IcjQTFFWKhiIrGLtKSlHO7fqFxDfEdBBeLzBIUcsauHcqBIytXNvp6lf5X/NIfEkoByRg4ugaUdI
vQLdC8H0pCF0O6uh4k5qHRxUVP34P6Rd2XLcOLL9IkaQILi9cinWql2W7RdGy25z33d+/T1Qz7Qo
mF24o57omBdHKAtgIteTJ4OcZU4A/IQPxi7ZdS+g3fagil5z0z7Oe90TgepFIjljUUmLWsgzEJRt
dVLmh7S6JfT7v1MCzlKAUadSR6xkxTi5aiuoxcqya+Wv14UIQiWTzbmsrGyPNTFy0uIcvZzbqXIy
rLuuulHTO9AOCiyfQBNMLo5QwaCpJykKAlP8GhiznWK64vph/iGA/tu4mpxl6NOFjKGGRt98XHbU
6W4Z9qs4DUDxF15x+SSDPnk3BiZnDBLU8MkigwuPXDAPg8AicumB3LIFQJUvGvsWKJ3JmYV46qyK
1kDUYrtfCTBLBobCvvvUXPHqSJxVsEDm0jcL7HphPij9n5b6FKiixE0UkZmcWQhNgE3VHkaU1V3j
PYtfLa92MXe2Cx8/V3d9VwvePoDtNrCiCWliCJr3ZsJKWbRyqChZFGU5JmcU2mBK4laDb5eL0sno
dGcWUY8pIhQuUw29qanwi0p/sIr2eUzbyzIHgqCJ3dqVUNDkTEZuZlUfTvAbUwC/W762tMb262C3
CAl/BJJ4kLpJQYxh1ixYSs+hHl769pBY0Y5EwktlL+jKmXiselITmYZAWGKwnjl67Puo7dRnAK4F
i5uTPxUBl5/ATPFj9Rqw8QkWK2AmRz3nw72sf2Ye9v158e29RZcTgpQA/SEF2WGZn6uptalJ7jtF
Flhcgb3gp+pninsGchChev9Ql5hePkqD4DQik2tx1kJHl6ueSkwIWnv9PivfluSVfvaa/WoyG90p
zKyKOIC3cRarK+SMR9Y1StiMOBfWc35lG1kmwy5O4XnwQAvOtnnc5SfrIGSjYd7jmiZyZmRQxigs
TIjtj/IxOKp77AeWvyn38lcoy5FY7nVvJnpinDVJm6yPDBMhvKID1IFQ4K7Vm6ewau4qInnXZYk0
hTMcml4YxMqQbCnAqFjnnpzJIggEr4uw+KYemXVMf6cK2kbgxFZe+/RZF7G8iERwEUbX1H0+Mdhb
Nd9IlRursV2JaA7YTfyuBFgeqGqqohOeyhQGPhllpgTyMd4r+wblTcYQK2oHEZEcTsdzqa2p2mJ7
2ujIDiPiQQfUCRwV5AAywKyJ23V28mi6g2PaKkbDc/AiNU59lkG8jTHxF1Gf5R8e3fvBOe2fAmDQ
SI8fFJVAN02ulTrlc+6gOhnbBC2x/lzvIi/cCfmtth3Au2DuHRiplC2jAWwmg/Eau9Qzv8V+69aH
EsSxobt8ZicMKHX+/sLcW5CpWhCL0bBZ0bCzaumPrjIFGYvg4/L4zM7sTXkcEKdO0UMzeLLpWvJr
3bijcoqyY2yJenHbPu3vI/EIzSCbixGL9xBt0XuTRLZa/HHdfogEcIF3uFAyhwYed4SC9YLd3kkq
qEJu484sFYBLipWxFj+h22q9ri05Im1WDwJcxR32icui7cZTYPW7S+HkIhDypkFZyeSOZZqpVkQF
7i3qj+PwZBFfE62AFJ6LyyBaqVoKq0XM1u1Mv3tKj4wZlj7FB9C83zHKh8yhsnP9c22H36uDse+5
Svs0sGtL2EmD73UwfWNX+uOdbpu25uAFuyLTsantK2HsllfCsDaoS7s2ZwPikz0akpcnWDepxoex
tpyoUh/6sb5JqTJ+JvxZyeVM6KBlwdKAXQydO2uXVN2N0ZVOqfcP1y9zK4UGQQwgkZTols7vPcdi
xGyRE9iLecGYnoL9FuHrqC1+qhpukQyid7DFPAHuCiKrFHuwZH7yuUlkOSkU4C8JYFstptQrUDU2
dueLCBS34o+1IO76gEMA865koczW93cITt2plV9Ls/L0zhLhrEWyOOeSWVIbNiVQTRlxU4qdK7/M
GJybuiC233rP6yNxrgQs72oR1yh4Dc0+G3dT/VoL8YKi78O5j66m6ajmoEOgvrYbL5H7Y9w1N40v
CkcFZ+ErvFhKXbQqK0Ma0iWklq0SXwmFefrmaRRFxhQqNSl6kx/fbpj3WaTECO/LxcvmB7SAprK2
jeBMjJ9UO3XzZe5/Xn9PmymFupLJWd2mWhB8scW7st97Ghx+2rvazV/EVf1LfRKzkm5ZqLVEzgZ3
RkBG0iLnSw4g0ATvkuLXoGxrBcQ+W15SVaimKIBWIHrkVKNUx0FNA0wFZWA+Tc55JUj/N33JSgCv
E6YVxSOCWcYVAzAngkaU5AGbClzY2ZuWEUvsRfsVN63f+5n4LkDf0SaTgLtxaXZTtecGyNj0caz2
jS5q627aiJUkTi36YTSrRjdARRfepGRwphnTR/HPQoSU+Af9+/szGZw2yGGBtYMsvWTtY0Z6Y4Hi
x56c0UXn2A930llU2Nvspaw/HOeP2ywOytYAebeKtanyffplOGsIb7qT9Bz7KFQxquvSHV8/M1qi
EkU1Vbguy5I51xwFXZuE4KFwx9IvOmIHdScINTbN1EoC50V6qwCUOQDOva5DWyeavaA3U4qaoJsv
ayWF8x+EZlNf4nVhJUllW5m0C7T2IDBLm5q+ksE5j3iuFwUpAUPEVi4Img/6MXp7XPPdsP9RnlVn
uqmeRbMr2yej2MXA6EAwOv3RAMs6jaM8AxtEQEIntnxNElXNNyVolmKYlkkUsI59lJBGfW7lKeIX
Eu6G9iYc/xRc3KYKrARwyt2hX6fOOex55xYHa997GH47Ba7hdRpeFQOW66Et4vN9S8T5RF1dSeVV
u5r/wxs1+9ZjdyhuO/QlO4/tm8UGBvQFmpP5NB2DW5Y9x7eB02Gt/E4C/e8nwtD1D+FeQGKUcyTN
SJxlxW+SWy0SExJs+q/VWTn1TwEHyeoG5Zug8IexcIL5mE8vRncHAi9bRfFPFXZ/RR+Vew1Kq2pT
GOI1aGBwSL/oxxxkNfrBuNewBgwcRli3JgIrbTqA1Sk59ykrTdAiDMcp85cyuSnDh3pwhrEVWKzN
Mv7qg/HYmmppg3hhBQA2DrG4jICP3ko+ttTYwlImc1pXtJTPauVeiuYOixTdihTOXIG6JEeok78Q
Ckq5tHK1KjwAF2w3XeBZ2EUwR6MISyT4kjrnV622yqrBhH6aMYaVafQo1T8FFoCZkGun5ExMrMvl
pDUZi0vIccHyv9IBbBV9ufhOBaf08pkw/11ReA4qdTIGSQI0BeRQGBwGoWGntF7X5SJF2QyOV3I4
E2PWgU7MEl6H1mNuT3qeOErR7vVQOkaJ+isNMVszBLFDG/I4pMPX67cqsNs8u4Fsvu1wZN8tO1b1
o6kKajrCd8BZFQzQk3SQGLryWB2MfX6pvPSJ2JUjnr/eBPuv3xxnTkhrBmrPqDU7V3amQ1F7B+mm
egkOtaseZ6xSDG+L7+0rmtTS0/Vr3A73Vl+RMyvBEGZ6YQLjyVqRbPop67BgpHUVBxTr7LggDBEN
Xwm+HR+o60Uw5HOMkshiLqehjHxL13zBuQSPjo/MwSarSUqHgclpB6SRO+1ZRBn79Y/OS/b5oy7q
VwjsCE/jnktyvpgayi1hHtpjfTfmKvqeIhTB9udiZRbMQ1CUQLiMtFyMSMVyRpRn98tO9vJj/pxe
itPkkF3m9a/ieTyhRM5AJjmYlCkr8DDdNHaYEHqtXmSsksgPBSajp84lgiLP5lWuzsjZyyWp6qxg
nLlxu2vHb315WyU/rqvHpgauRLB/XxXlrCVcqgxEs8imZL8aMbOMvZ3XRWwbkJUMzj7SNMpVOWUF
OIBUu7vEnezuaIBatnr+TItfXYnigqw0o2WRtDhOF/Zu0qMXolRHCj6W60fa+jDQOarIum4Slc/g
NTJKSVKBUWbQUycn2OyaTLbVhKK3y0wr7zBXcnj7IGUW2IwT3FyVOcO34mDs8u+lo4Q2torsrfv+
Kwbw0OgZT5rAdW5momvJ3POaFL3Quwxepfw1+7MT+BW2mCBY3s+3zUvtar8KT3K1O9GONMHF8saj
tYJUb0dECESTnTolDrj0wQhkiFz2llFcH497WYBeZD1tF+AigRCaAMBMB29wdDvZd5fKUe/Cl+sK
o269s7VA7p0tY7cUfYDkB2w3sW0maI200Q8MtnlJaxxaZXgM4sjGiM6paNM/ei0/zk3vLYl2wCSI
b1nL3pT6S52DqWaMjNe8129RYXS6xTjnaXRCnPi9seJvxdg99zrN7WVqvE419hWWsaXqdIi7wldo
fEyt+TjPIt4IwWfjYSBtXbdqwTCgenlqhtiuG08NHq5f4bYMg5hEV+Cm+RpFrPSFVusgdAuX7yR/
WMiTqTxfF7E5uULldxm8+ahGfaExGnJSZGdnpvTRrjpV+wk7lMFwLJz220rY1vLY+19Z3xmbERsc
9+PCyHQnQiluK9/7sbioKiN6N9YZBv504kfFQZcFn2bTNa7PwcVOWTR0eh2gQRZcsrvyPnvM/dDX
I3vcqQ45J8fEpyK2C8GZ+IG/Se8L1VBAzDDT2TNmckr16qdAHcim+f373t4c2+rzGPP0xpbLmu+j
91Yt8HU3PBCsqQp3yuG6NNGB2I9ZCQuTSq1JgAqPrJ5K+UYaBc5E8H7edH/191tjyYt8AO5SKc19
Z8SXrOlAISOaevhdjCWjT0BQRjSp8lunIO2yPOszDChGde3KZe7XRfzSY1/R9dsSieFuqzZbqHRY
K27QvpLquQEEMhAti2HP4qP3/XgUzkmYpLRGRcJR2q7/M5VDP17o95hm+1hO3ExdbPB1CByT6FhM
SVYfic6SjCQZbtfoK18xVA9J5GHJQGn0ievDZ0KuhX31Cl9vMHRNmtOmUdxBuujRT0PtPcOadteF
bLSXcYErKdxHImgaReZSKujggOBxv+zlu8zG3hhwxWNv3meubiWM+1odlguPcg6NGPXapuNxin8p
/f31E21+HgXbcMGxpyCJ4ezcVJXBXNc5SkL6rpl/DMqlK0QltU0ZRAG+xDSwL5hv7BpatLRJ3yNf
WwAJaentqEd+Qov/HbGHj7OSw/m6PliUsdMQ8RdpeRwUVbXBwnFXpnVsj6V5iCNw2+YpAunam2b5
UCTKHSHSQ9JOB8OsBarye6D78cdwjjCcNDWdcmhKEBObgqoszx/y4ChFX0th8P67of0oi/OGQVga
aWP0TFF2RD419fN1JWEX95vZWF0spyRLXSc5xilgNghjVL4f9RYdj+dMtD1gWw4FDAaM2eDg4BSe
tpM6J3GON5x8Zy2PaXDSfm8E//taXHZf73I4mxTqtRopWoo4XPIIeSnCP6/f17bCv/999u8rm2dK
VV3WM749ifZzv5+x1pO8XBexEdixMxhYGYXeCfmtWrCYumqO8gCgy7kH6cEbPr9wfkxvG2tbQOg+
Y4xW8jjLN2qjqksqDIWkRU6E/IW0ly4j/1IKpwEEBjwG76jiaoF8Adi8saW8c7Mo+XL9+ra/0Pvt
cRrQYvNyUdUwSaHRe5keXIpetbHKWODTt/3F6tY4TZjLJq3mNFOQdDKIX3uRvAwkYh5bK2x8s37+
u1Ox97XSO70uMrkemR2Y2tOYt54EVBeRc0G3f/tUqqJqLBqSfysW5HWOGa4OXyk6sD7y+IwNkQ6r
KwYn8cDfplF4F8ZXDDRoP5brJKjjBJiCw5oCVcKqguKxFPH2vk2h/2bmVpK4CoGlGepgRB2AeGP2
lOdGBbI5RhpbXNIKfbZ2V/bdTtGmA8HUQUTrG6vLH0AAcoz78GfVpZd50lNbzvV7pECvVKY3Stu4
aimaW968EQoTqWAVI4Fd/viZ47rERmI9QkjVYuEFUCsERCQDNkQIV29vWxlNsXQsUKIyJtw/ipLm
ZiZt3imu+Z01hlswJ2IIBBVC3aa7xjdELcXNo63kcZ7MyuqqK/UCaXc2YF2TWt3IU3wPVt3jMqSx
IGTcKAnBhq6kcX5NwTJsM1NURHP36R+BP+0mV3FRBX2JncHLHiSMUZeA/opKeuzP/qZn72L50bQ4
LqzI1CMFoByWkCOzPDBQjihH3rRxKzGcOgdGHBhyO+DbSS8NdmsUANtrn2AR+XCH/GRaViaS1esx
YoP4EGp2Vb2EqYBQ+x+0UKMwNayZz9PwlQ0AnV2G2J4xJCIWHl7kb/Ub98p8Si7dRVQr3P5A7/I4
O9rUHSH1iMCbrSlrfcbfyUaZRQgI4bn412UqJMNclYxsHJUxt4DuSZ4MfGxg033hi2gFyWb6p72f
i3td06RGTSXBbjPAefKNge0lYKmyXe+Xz5bX4oWnaHbHDubf74bv6S7zFS91+5Pe2aCXF/j6zah1
9Wu412dpshREOlqJbfGnDtOlWKLlR9sW/V3Eb3vZLMT5w4wPOewu6q47jzeMXVO+Q4hp3JhYgqQ4
GJ/0i9EJnq3RFmZw20c0wXbI2nBwLR/NZ62DuhrgFLx0I/V77I4cpsa97vM3xhfYA3yXwX7Dyukb
Ul9qmYzATL7XLDv6yfjAJa/yGAYkfLKOoE7dgaRBEH9ungxTIqA90fEfP/NKihD+UWlBkzpqt4QQ
L5RF6Ortk61kcCFnOtJEDy1LcUGWUINhq8OQIdrRqdHs+m64WfTKadX+ezaBY10Gr0Gsz8dq6B+x
Xduh0uwV2KZVDaVAbTcIBHHhq5/FfdQ+qfpexag8Xi3GRdAJ95a9ehO5pjvds9m98TYGfWBiA3EO
zJvga2+aJl0zFEUDhabMbzUMmyleMmA63cXwdVATXMDaxEZl0NaVH7v9j+QPxfFgPIRE4tsf/G/B
/FPSGr3p0go5janmR8NEMbRSRIfbtE+6hXWNGoCkKEp8VOXFbBsJuy5lV3nsPYbyVLGEHf2EneSZ
kR3sGgDCA5vYXW23pUj45s0aBNSkFDMyoPL5KLzUFjWModNvn/VtI+A9M5BRhdg2LxzlCBDtUVNt
xmreYo/Z6/Uvu3m/K/Gcz1GLxuyLBGdfdD+Kdury9frf3z6eLisWxRZvaM/H42mjMoBNOXz3aZ3H
AGqi8a7NoMN4F8OOubJGxaQoTWvhGNHoS2Q/R95QPV8/yXb6YRITioLVWiY/DIzKKJjYJrhNDWqi
7ZR97GsXrD1wE3TwRF5q80DvwvhG0JJXUiPPVHYL9AKic1vZOf1U4Qo9P1Q8NJ0AK/rx0uQGI1Mg
u1HcKXTpkYLhYbBbEFza2ZfZDR0sE3J7Qey7fax3kZy6tX0CWLg+owUwnhZdtbXi50gzgakUCeHf
sxpmWptAyKxTG5bc1avELZrMv64Qm09ndX1cWBOjx0hjjB+DieM40YuSivJdFin/FrCvBHCRijkP
HXjyVNkN8CkQEKb+dK/dG8cMEC/R6kTBnfETdHE5VAH2dqM21aveEumneUJLXLME7fANrhl4MdR8
LQs/XMb/f9Q5NDpUqdJxJgDIzszG6ncBSBcSLBKJduZZ8994ZlwAEk078LQnURK7gaH4+AM4S2FJ
+VKkJr7a6OR/UDDwFif1qHjEBhmcQA/fMuLfPuDqsNwDW5Q0qkwVNYTizNwKW2o77/Td/wNSw2KS
a5K4d0WNTFes7M3MZk+L2/vmHWU0+bvlGehVwbk2bfrqWNz7KttSUTJmbNlEzn/3U4hHdjffl6Xr
GAyWVQs52EdVCSQtGyad2Vvr0Fs/40Q0z7adCK0kcJGeoUia0skwsqMzucTJvdopfcCovRKrh6Pj
/w6jZKr3fiBO98esGcwyxL3p821kBUAw7LLe/IyFXQnh9Bs0JuAgzHFrc9ntU9O4T8HqRACHuG78
tmImlH9lzKAa+B/fwBnHTC21t3ecHcs+sNV511qFY3XPafu1FjLObZmnlTjePIWNGeUdMkwQgOd2
jIxtpL+IcBfDlmKvpXAaR7NEJiWRoHGY6R0pJjjATekm01ki9yZmpEVrIzco4y15LZBTwLEAjn1e
TAi8Nf3lPD9HkpOjlg5K8AT7HxhGGkG9w3jBp9FunsOfjc3WQxei7U5bbw0TkBr6zZqCQI170uY4
YLpzbIibJaY9hekZjPmH6xqz+drWMjh/GVlyYLasC1x7bOY+9fLajuHUFN/4RfeBV0mCp7CBpmDX
+34qzoGG46yTPEUpanToUcae7XByLCe9sNG39i7xLFRZBbZxW1GBpMREmkYp33S0iinSQNyCeLfR
XWmObDkK3RSMY9cvc9OPEvldDmfwJ2OqU0DXFQw4DW5F4V0SZILxveSE59FN9oazgMigdBnUN3Yn
EafR9kt5F8/pi5RYNLBQr3LrKLvoBnmuQmARNYyEjJGbm8RppvlpyYr99WOzP8u7ufWpORUazNCM
dalF9ynIL0Wy7NNs8mJVM+wor76E0SiattoM+tcSORVqCrMy4xEdG+qXN4ywn2gO7W15p6KAY/0s
P9PvWsnj2w69ZtRG00BenhxLAiCp5eSpkAOIacdv94gWCjpRlgW6Lc4TTaRO+rJioes5u4sc7TRh
sc70wLp48wHB5k49RN9FdcDNj7cSynmmqZOkOpGhslV13zaOYn5LkscM6zhAp3hdTbZNDabwUGVH
+YvwmOaZVAM6GBAl3+t+uq8vqfNDv/0LMCGOhzbf/EoaZ8VnYvYAhqNObEmXLLuU9dMQ/7h+ok13
uxLBfTBM/RWs+QV08dLfpIX+HDbdAYShXjPVe7XD5A4RjbEIL5H7XkZZRx0yehmgE6zqemJod8kh
P39Uf3T38179ef2Eoktk/77K4IemyceshuFUy306fQ0bv6q+XxexWZdlA4f/VQvOaBaznFXAQ8Ld
2n9xwDDQKvH6i/Uw32FNxWP2B2NrXr5pdw3S3/99whzuaCWeM5pRG+qNOaBnMYL8ug8PqRnYVSTq
/W6/7fdDcjbSAJ19q2eotjNCHbaesb3koPcafuGlgdVgti0sURRNLW/GD6ujcWZy1MIlniRETl38
rHVfEtGm6O2/z4ITBWMKGo8Tb1qjVOQYTwyYPivZh9bTddXY1r6//z5vdtNuBO5SR/wz1N/m5K5a
bidZ1GQUyeCiS0mjs9mHkBHogTNFhht3iUeBkb1+lG2XhS2s/7krHvodpJNkNg1q5HhMDOme7IrF
He+kC92pf4afqlSRlTjONNV61w16jdRzsA5T/dhKx0r6KTjSZrixksHUY2Uc6tlojZ7i5ViPjLMu
cy2bDRaVzpTbymJ3Xo2ErfIHDbnuvP+UT15J50wTRjP7vhpxwgKofWlfN3vh9rLtjwbHbyKhkg1L
5WxDVrWNKTUoFZgXZWftENkArpEftDfGXVGQutmBJqh0E1VGXVblIeAhafLaLOEfdbn3opl6edsd
xzT6mo31sYmWXd2CC2XqLolh+jIZfC3SvQosi1nyJR8kp0+NeysdqMhvb4YIq9/FGeg6jOpcenvm
fnWodhNWek573R13wd7wGR9XeGs6wYWGAsGbT3Mll7v9BLNjbT7DZo5j41hjYhMUpagsmrUSieFM
s6QEqdRXLFBIsXtE3YVSZ/eSI3gsLNz4LbhbHYazxUsDXJ7SKbCVfncuj+ExPOs226SZHDNHVNDd
bEutVIlHhRhqhq9mIRNgQ41gJX4MfEaTkTvSF4+oqI6jsuaOtlXZwqku9uqvHJRHlQdmqXbEhOiq
+NqiaNM8Xr9Jwed6e7MrqzMvNJDnGDVRjHYdI/knyAp90ouoFkRSOPuZNhXmkhd8rnDM7D5b7Dj/
bkWqQMNFd8VZUF2vp4rgPG6m/dDmH7Vo14boFOzfV3fVyO1sJD0sSlPdz5Oz0FM0ef/uc/DGYapQ
Dq8QA1eRaZv95KRZgGGF2L0uRnRTnC2QQMY0ZyoQjrri6/29IUJ5iIzv2+ju6qp00iR1IEFt2TBE
7clOvK/9DAutL4z8cPhDxohs4huRLQJ+EIFleHvLK8njCGY0i4Epo7Nxaz4z8EdzG6c2CjHdfkDF
QEWpqT0r3szGTfBuk2ehvWDqfOXRvhU2Vr+BFE0rJRSRYgZqoMyt/+z29JH1VzVH3rcArQoUX6CY
bznBSl6ul4DclgtAPCEYuLO2u2Rx3dhDU/w7vXm7/JWgKgLNbTporJuW78YuOtemKRCxGdq/W/a3
cuJKRFkMuaKW+H6jkTsT6exmWuy+P/XG/fU3sJ37MZSFhZCEggTo43Mu4yyQjeitnwD43SW/LIPb
AuU7u+DhdrDiXfL/pUT2LFdn64gSyXRAbvZXLb5lPuQyYLF8eRj8+SQiithWi/cDcvYK7EBgGggQ
bzXD7MxReT8iraiD/HD9WJtfDEEWUEUUwRblYn7LzOHujRhjtPFg68UpVk+LVthy//W6nE2jpVKq
KmwGhcqcz+/RVA1NCjmhOftJP5xqsHJfF7EZg6uGqeuWaVmo+X/8QG3TabVU4+GyreQ90Gka9hM3
vshIbUfCII6TwUmJLJZH3Q1zUepoB0ER7v8al41c46HxGBPrp6VRAzyYKoZ13h7CSu36PEjTqZOx
Bu6W8ehku+4V2Ft38YpjvBPF3ZtfCfj8/wrjdFwNuiXKS8CyIw0osNp4siRNwAosEsHpdapopFxA
yefO8F4gumqmQWBQ/+EDvZ+C88NG3JBl7hGwpF+aw/w87BdsuQKSFGRoyeVTudfqyjitq7EDDbt4
JITMyi8zOw0KtdVWUBfatAUrGVxYno4R6ciIxsRoWbc0iI9hMLhK3Zeim9v0fStB3Cvthqlk/GAY
M7CXr2xHcMiAl3fg+sYMf5IKHf5ms5sNnPxH4XhnG5EhN5YORrX1MNu5Yxyv8i0jFzbuhBCx38lb
UN1ayeJMXVDNcd/UyNHzrvyZYulaCJ8xWbM9I3+sBskHgO4hUctD+anizUoyC3tWbxjbKoMwNWDL
sSbKV8vZaTTppLciXq+3nuZvoctKDucUM9JpVVWg+0DHxXKyvPgeD9WLVk5frYje1ym2UcnKF71r
bxqpuzcC5TinyXOThy9Rqb1aWu70xXzfTJ0vD2BC1pTDpPV/pLnyuEj0yzBkfjZNu3mYD0YwNmhz
RveF0vtKQwXN222FNxWDWqinmTyKMiNRKSspTGyT7ZL5XJBjP33KDr2L4L5J1QZpu2TQBjloHQCs
bTUVRQybCodupSKbGEogPCZRKabKmAekZ0rWRe5Yj/6kR+5QDU6TZ1+afLJnrbHNzjhioFGkDNtR
/Lt0HpgoT5kR5kONAAJcHCaY62IP4yjH3OnseQdU7B7LknxE0M51L7zd01zJ5Z4ZwsxGjiKcWgNr
eBk7kt2i9Rf8xFJndDMBE7TuhDI37dZKJv8xA9oN81IxqujAN5CtSI7mgUfrbRgjdCdh/2ZTQTXE
TNg1a+ELc1a/GKtaq5lA6g9YSGXYM1Diy8sSIh5cnMqWn+bOFtGhbQe9K6mcHwgmWspYrgSQwe3k
Lq5iJ27zkn1RnMaWbcmVBE9kM6BaieO8wdBRyyhjGGeaGjcAxrkgMbioVX8ja4ptDJk96/lN3xkP
Ag3afjcgn0XjD9PlPOJ0yZeRggwfsLJRjuxWKnysyDwYzXRoQs2lhm6PQ+uEAFpUgybCHIqEc8ED
CaRAWiR8WfnIIFHtpToZPh7RRYQIZSrym7E2NGC0MaykmDy4cUDT1qhYgC+T+6V5JOVl7pxY+joR
gR3aDPFXgrgTTS1AoWMGnmVDtY6GOnmRLB+kofatzBI9/q2HCF8O/LXJhpp/a4NEc9GnzHD/d4ff
kZEwGgjEiY1hCcC/BRK3wsmVQL4vooRmLkVxK7uxoe8lbbpPtWx/XR83RYCME5BahQCKyr11TPqB
RDMmsttrrUcpar5DKhCxZU7UlQjuYRvVlAJIOeOlBaYt6wFYXordqOvu9ZNsi7EANwASWQUnwMc4
JDbUpJj0EsTeEvilwOpc3bSxqHe/dV1UxhyABbS4ZfKZnjGVUyK1UAEkY3ZAX01RfL+lz0ggdZ2N
V8CBc99Di9MyS+YKBRr1rGM2rfbC/lhMgjYlu3L+eSLJY+kqG+Xgs7zUKprOXAjylKS/xczBU7ZQ
R10kdCqjuXqgfS94ppuOk0Ia0jxiIfDhvk4eBmObqUi+iG8eW6cpbMlTHkCa7wb2cGETXcbTdX3Y
zJTANAsWWMwVqL+xATcmDVS5w1hhUWLNSImlM/vUl1UQegLZ5ZumEHG6pYFrgZwtmqW4HVjTx80q
G3UvO0x2Wiza/rqpgatTcQpSafUUhRpOJdc3tPeq7E5wbZsCLKIQ3BhujVfxMmot2qQQYHRO56JD
76QnxY6APqDQRy/zmmeR7xeI5LsYSqL2VMngi2XtJl12ViHw9ZulV2oxVZcBmFT5V5W2mURNCdon
KTYbm1fBgn2zvA6n0M+xgHW4STw2PJPaul/uAT39LrmiM27GNxSk1DCpGN0y+DenRrJEkYGgSc/o
4550ZzrJd52tHbH+1UueRb5jSxlxWopBbUMDTQP34FRp0ccugTIa7bFqH2vAYgzBtW4eaS2DfddV
6pfMTTqGxQKTu1N2BTZXNS/BWfFHl0Xg5Yto/GxzNozNtiqoilJQvrAzr+TFUlE1Y4EzsVFG5Rzu
rd3baN83iqifocir6f/B5rmJ9gODCVI1rGohOj96UtM5pmlvYJ4/WRxLLr+GFeY2wWiDJNQeismt
e/oYIyWxp0H9BR6s70tlnZRk/qYs0VfS589z0vQ2qF1+RJiFoGP2xazk2RY8XJYH8EZ99TP5oRXw
c6QEuEhM4Zx1X0WRcNonrdPuauzRrqj9mQB6LY5LhUxjaGp0AGHtgHReXkv5FlsX7DA+WfOt3t0r
9OX6+baMxFoelwbVXUnzxoS8ucOU0RRf0ih7vS5i02WsZXCPRi6apgynnmHrYSbc5ZQ72Yv6VmnV
wKf9icBoLY17PilFGqDNOBH0Zx8Mpj8NxhdTFfF/bVqCd/Xld9rJWj5FORtmykD0U+bWZcpAH96B
lfD67THPc03/OPcX6UNu0RqX10eParKnyqlp78bsDJ4B97ok0Yk4H6hHUl1iXS2Wg9H7Jg1tqdq1
6dfrMrbVDfhMpFwocmicDGWghLQ6bo0EXhY85aUgF9s8gwrCG0SqlkX5DClArQ7jquinWq22r9re
DxeAPAbD+8Qx4AR0dA5QzecnBYxlaYeq1QH77jLYLiWyKeCnItPD3sVvn/5dCj8gIFupibWZIKdo
YJqNxpVeSicGwbI624pjwPYIcU+byAdtJZIzP+CYy81igu/50u2iQ/UDcSVWPyVAJeln6N8NdT3w
Tg22eEvupmasJHOGqG0Xw5QXdHui4Zibz0Eq0IyNvScIvVYCOCuUY0VNXWXYj9yiPb2A3V/t7O5U
u2w1XnZktGOFL+I+3Hy8FEyDACRpmLLk1J0koVmELOqT58JWjNxu5btK2cVqZMeixS6bqr+SxSWE
ba0SED4wu0eOQfFgLYc6fbqu9ptgU6xW+/s8XHnHlENERTUqHdGhO6PhDqS+8pViyCjEzgTG1540
/0fady03rjPdPhGrmMMtkyjJchp7bM8NayIJ5pye/ixo/3tEw9zCN3OuXeUWiMbqRqN7Lds4GTuM
mLuK0514clPboeT3D0Da9z5Xkcmg530B/Ogg9KqjPgkSoBcV9TPJQ3WSp4266ZMavAa8ehYu8vST
rzIjBWoySopJLnfMDlm9K6v99e/J+/8MtoexPNfajP+vla0Laatds/QcpNrOJldrYFxQIajfQ2/4
n+yONhiiMSKFNCIYhuzsYTwqvJvOJmqtDDJ+GA56T6oIPq+j6y9+Q9XNSx0jtZUDBgA+WS6vBX/7
IyqYvwV9F55XmXM958qYLxEWWM3qyQyLl1zn7dPmMca17V8T9Ces/IAotWmQEdBRQ39RS3wL0VFr
8frhVx2HoGWrUqGtTDEuJzeDEOsqSnyd8tnKnjrrU70c1ZJTqdgq066tMI5HeyVHSDpQLSvKRNQF
DSbY+bQ5vK1hfG/IxVIYRZgRshszPOkKJ9XbxqPV12J8rTXUQSh6VLfpW2Bz32LeTHy2bsNDAbnC
IhA869l6wBXmJUJhFrq/P3njsP/xCwy0nVLqjg/ccVE+ESEqDByvV80lnye3fISMEZhRdOhOUiav
5XHwiGOhUVk/guuA11qw7ZoX+0zYJBOZoXeCsDmHox1B772ZW08XDqm6t0LJ+Ru8uhhjjpqCzsER
/Z6ySxaEMvW79jev1hpu8f9+TeagyQLoLWcJBmT5oMq3crTLel4eQL/Ih6xqZYM5YQRzNIZGa7P6
ST8YQeKHLjpWXf2VyjjwWnK2A9bKGnPS4hYxJEvQ3jTgMl8/Fr65t77SWlkHlSYus+A2ely+H3Pg
rMiYspjmAGb4KRRfDXT/VtOpxJPodUfgLos5eJ0Vh6XUoezyjx5G6lk55M9Uu94Xh8gtv103R7fk
2pYxaYcVaxnmgYC/8hRI4Ws97NBzYF+3QX/xFRtstWzu9DTtCcZWx9DaZ1nijVGHN27pQRNqR6hb
bzGkp+smObvF9vq2dSoYkhqidaI5mYWrh49q9DhEXG62bRj+7RXnzVyFL6OeRC3LIM7ZH4zvtDGz
Oer3GMbtffUVwBH0x4mnw7cdYC4mGaRYQGBr9RB2gNtHQY+BWMrTyNdkPN/nru0aAxhEr/rYHBBh
1Dbfz4myz8vwJjaWg7bEXljnTgw9pKKDeliTPFZxZTdGdRiG8kadFk+yWjuq0JCFJ+elHwPDrL4u
4ujFVnMQwsG2pMSPQ7I3Ep6283bx6wIL58vKaktKzZJHQrse1V0I+mOIN+VfmmN0sPDwZTm9GweS
ozkgVXiBnNORFzQ45+lcEVxZn3ojS7oQMKF0qp/U4Atb2kNLeMGR598MGo2NJOlZistkqR+V7DSA
6h1qWbySwjYW6apsqnhcR18QYwblQ7UwDVyT6Z2gtcsDBk3w5FLu56c5+HPVFdwiV8YY4AM38JxU
Ixw7Hytf0cLvpdLYeVzypjc2v93KDgN5hWD0mgnKNbcYLbRDRLno5Eks2gYu57a85MF1KNr0CB2c
B6JqmHjBYoJiQotMcYN7VVEKwWKO6NgpPDwxcoIvzwxd9crxFj2jZCkWolL+RZ1eBXKaCOf+sfnh
KKeXjroM6K8Y5Mm6yqiJiQ2Ss8Qe2kdZOLXWU8zjV97Mu1ZmGOARhrIVUtAquWlCHAhbmHlui2ZA
cMcvG50Tm7ZrFytrzPYYkQVKDwHbQ9/Ilz3BzHbqTA+0dxmcRs+WW3o8jNgMGiuTzFYZgzo1bY1T
1c/WQ6MNn1Rp8f7C6VYmmIOrlK2VCiOqaKbQOnOt2nH2IsczJ2ndZKw5k639n0cwRxZd3221oBiJ
XEV0hj05qPt8X/vVjieUynM95syiX5pESQbXqy0MH3RtEC+yPYj1kzClj9c/HWd3WN5TeUANNK1o
AdKqwK5h3gmN+nDdxOZZvewO21BnQcOoMuijfCLsCjDIqt1e4lKeco4RS3kqCAKI1CIYmfK3RPei
RLFpl8FYPChcFplzh9WHZGG1IgYaBKNN0j6mzUnnh5xz+QjcGd2LdgvSX6/dg++no1NdJac3kbdb
DFik6PpCuyDibRRBaFmRnoSZJ0ex/SHxfCej6E3FNd4jqyD0mDQw8JqWTfFNY0GkRtVuZ3Uc3XYg
hyJGB9R199he08Wg/N5gbk15ZFRoYgbXn02gOhXpfxMs8KL775KY7Tq3IBgRlrRIkx2Og70UrZ2N
3A5m+mk+usXFDrM7JMYb8iLAB0nW7occgwBLBYrERHossvaTUGl+LGh+p8rogNJPda0+Xf+S2zWE
1UIZdC9zQ00jQpPYU7FPwAOe3OioYEQHNAfYOnpHULDToEBFS3bVF3Cdc16ceVvJQD1KGOoUicg1
INPkmTUISJVmd32N20naao0M1iNnMqSsBEOtItntr38GYZfbPAIxFeozwcDjydlGr8umMqAfqlY+
pwXO+kiWQywQj+T9gVQ6ByQ37zmrZTGQH5ahoBgZlkWJCdBkv6NcaJAv4UTK7SruxQ7bmVuWSS/m
5bnNYfRC6OiGrvw2HGgbZ/EQ3vIAa7snYGWPgZMO7cdEoQXCf1jeQGmHhtwUAke0U7W+T+w5MFyd
t0qKGVdOosZgipHExRImsNqDDpbKKJ5ldXEEynv+3ZHnkiyN59AOSRMTJFXqDtqX/vQSneZX+o5g
3YtcXeLtMwaFXKS3kNBm+38auYMYQ4QLHxnQ0BDr9sx7//mP9fw2wVYwalVt49GAy9MuatrqK73Q
zm1jBxoBruT4dq5zMcY4SIrBiLJBI7BrlKWNu3Pe76FhbU9W7F5Hju0TdjHE+MQkFkacGIgzVT34
KJcE3VS7sd4FitVkdqP392hx2lki7/K6CSAY1dJVxVDAEswAVqP2YVdVKMRLRr3X4sqTpGRnyoQT
5Da/48oMg1NSXqVSPWPCMtYf6/5JHE9tedLK5+sfcbveYKp4MFNUTEiwbVKky1O1S3vc714lTOko
AXlWXQhW43Emd3CVQEGy9MHE6xpudeKJl21u4co4E1/GUu0wktmhx+TQ7PvdcJTAAqceeST9m92Q
2soOs2WJNQwTNNJooi/4xZ4yxeDd+ocFQls0NYC5W9lf/6zbR25lkdk9JYMMVNcCQv4d8EQFx1PB
pFV4xOdR7dCf/wEdV8aYWGOGsYT+R2SRRfFGkpOVnOTIKQBWYc+5Mm37/m9vYaONUqtNkiqwpFUP
arpL5Z8yr2l+2+8vJhj8qCJFAybChDyXJ7EqvUax9mmnHnTlb9TgVm7BRhUZ6Y0ux7jJmlFr59Zj
nz0vFpdZahPgL7vzIZoIqhGhmw3PCpD3oCeMPokru2UH4gC0d0Y+77a5nROsLNJftCqmjHGWdxkB
jfjoSH711v4ku87DBwUhEu0U5Lkf1x71mpU9kA52Rd8DQ0bH3Ol4SY7d6Nnw8HJ9Kwf67d/1Qa7W
x8CGOcyo9tHOp/B5xgp7cHmfE2HlgZaSs5+8h+Qtr9fBrYhYI+n6B9ZykD1I0qgBplJMoKcFqm5q
bMdJZ18HjS3P10WNjh6hlPiBPbwvoMC6yDCTl7u2R0ViyWyhfNRRkL5uaBOd1pYYB1G7viwhlft/
fXcdHiWbI3j+VD87FKeydXg8CNsf8LIyxkFaqa5qAcyVKCsfQtOyB1yjBG7JYOug6Wj4xogfRqk/
UJaLxYTxjQ4oX3VBiHZVgXNZ34LZ1f9nGz7RQdbOMy0gJvLnSv8RTaU9GK0joZw4zo/Xt2jziyEi
gQsYgyIfKErT+N+JAamTU1z0BgyaNjc14Q2LbIZGtEb8NsQEKsis6/lAR8Jpbih/Rl8cmjJooNJt
Wvbgz9dt7tLKIBOswt4MF5Mgr+liyHQ9CePT9S+3iUaYmTcN1AdMSHYw1YFKDIW5itCtOEjmYydN
HoZ1bYlOQPTe2PxKCaTKB8vwMlFyhLZwI42cmkHaXf8Z28u8/Ar69xUmpmattwTSki6mM7Py2Guc
MW7uMpkzpXSDJOYzxqtp8bLbU56wHKArHRQPo5h3vAmzzUrz+rMyoDvPujVIaNzAhbZ8zCHHUX1D
787sU62I9A68qF7o8UTQeB+Rydsq2cQQyww6kwKHQDS+hdwBo838d70sxv+hR2vNag3Qnfxwh/Fj
VzmirfEu9guM6kWO7GsgJbYQO8VjceI1AWwi/spVmbMA8pNsEcDp6dbk1FbPVfZTnX501q/rrsjb
OpXpjTOEMcWAI9ZI3+TbRzq7S2WJqaAcVefJ39SX+uW6Tc7OsVVHqyOCmCrwFr261du7ZH66/v83
sfjy5VTm8ifJjYmhaxxypX8VkgdVBwajXJQe1IxTyNlG4t8HWWXgREoQ/Fvww7sotdiF3jutfE94
bVfUy9gMfuWFKoMWxaLLYThih1or/2Q2UC5sMxQEQPNVkJvKDJ2MJJxOL94OMfixGELely3lblYI
HvXkm0nmyaFsBxcQ6uDpEB1yH4gsh7Eq5k5r8c472/IXqrqRn8hpflM/mdm5MTN0eEMr2wdaE/Fa
aGqUSZ/BjDAJsz6ZGngeKBM/k0AKGsytlDtUiR/RYuN03uL1d/mn8wPZjneiN/1yZZ2Bk0kWI7kY
aI6AiWLdPJoRcbriuAzfyKRyLmObO6hBKgBlI8q3w+wgIUTGUAiyuAi6YcmtNHEusR89H/9XBI2P
iHZ2WTGY/2+Acr7RMGTitunyMqTFK+LZXk0J5yhvtJa/t8NEFgwvj2DAkWnLwz+9eoJTHeuTDh5z
9x8SJuFteEbz0FH8xqtnfvyG720z3qIWYQY5bgnXIu0pDL9KEidn5H1Dxh8qLUtGAj0ad0kxhZmn
b9b0JiT67XU0VOil+D1+vF8GE0gUeWgGS7bAtmoui5OhaK4Ixk2+JP6kj3uE0btWGGxF7gLRqnZi
qTuoLTlhPLtkrh19UQJFqY5RHd0VueQMhmX3AKBOq+2k0yDfe4/ZiUepK18not3rufIoZoYnpL2T
doWnZNWf6zq8Ww/7iikKUBIx61ZxDbBfTq1up8NBw0PP9c/G2Rz2ITMxil5LI3w1ItwmwrGcjyav
mrEBge9XwgSqZNR7pelhg6ZplAQA0pfHxCdQt8n3uh8fus69vqqNEv17k0zEqsrasvoRPpcRWz7J
B+mG8j6nD/kzmjMpw0Mc5ArlL9pdN8w5Syb9+yrlFYZGz1PcZly1VHxLLPwqC73rJng7Rv++MhF2
oZ4L6PZ2h762C3F5atTCrnOLc2o/huP3X5BBpNjo5kUQJQXDQi+LpfwcxuZOlQmxtVh1uxnEY10Y
XF/ZRtx6b5NBolZtqpDkQMEOOBh9a71qT0Wquhf1B+obzvALsxWHxGm96S458J6ReN+VgSl07ZZm
k+O8yeAYTqcnaSg9zGdyPPNjcHy/RAalpH4RrcHA50uW2wb9MLX8U4V8mb6XCMcVz7SSHwHRkE1Z
l0Cqcj6WK0epxGiM+hBngJK4kK+KP9yJlFXlm+DV7vxdL+0cE6wp5aHigfH2Ki+mGR+NRCG3QO2r
uLF6o7Wmt1S/8vCtqvck4YwEbO6aBFUasElYSLIYS2hamKp+gZtOJHeSWLMl6YEUNQclNw/Dygpz
GDq11BPJihR3EQXXSvQj+gJ9KUz25hg7TVLspkr5dP0w8EwyZ6G2hkVaukx1a2hD550CVubWjXP0
SMfRflFUtzCnl+smzz21HzxmtUzmCKBGolZlKiCEnmaPyldhzNaJnihE81oFN4FyZYo5B9piqWXe
4rRpSew3FQniMOK8Hm064cUEG0ANwzSbdugVNzE7p0GQnlUdrVRL8top1WuVtH/O9oyzvTLIlO1z
MemJGmWKC5XZvZ6rx1I0vbTg9ZdzXJ5tC5KIJQxhKwILq6AEb7BkulX0568c79fCBFAh7gtFLQy8
cZPwOCalp5DOrbKSk7/z1sLES2sZBz1eQsTLMXPKOQ5mubGluecEs+18YLU1DEzIaSSNZYmg2R+y
G/VA2aXyhykw970PLoZfi9eBRr7knSea2Fw5TyYDG3GPNrGhwE6BDoSOVVLirqqzJ2d0tc98bkv6
766ZYyCjr806BROa6grWV41UNmgBnDH+ouY8BmueIQYnlK5LzAqiP65gfkVuPVlgzjQXEBLFHNzl
oARLgzBVEdHMnKiuNOb3pdl5cj5x7g0cD2Qr2q0gjWPXYi1atY/Dox7tQC7IWQYHiSwGGEzcL7NU
QCSWzKDof+VG4YzjpzB7aOXRv47hFDev+IBFXXIV9OVJ6tFmCQzK9NpRotCXFwOCQu09iLicJQxd
pSEuLuiv181yohWr8qiQWaoUPC+7hJwE5c7Id4b5mQz7jDilwalGbbQqUmxSJZAIYXIYbMXv1xgL
Cm52BbaM1vLCXyruEwNmu4IexD7t3URJOXYGRjd4HAAbb0bvDTMHLB2nsUITs3JuiiHe8g38dFVu
q3eg84SGudLvr39VrkH2oIGvbZ4Teo3RYnT3xXah+Zm008ob2Zb3nRhUiTe0e65O3fa5u3xhJjqH
4QyKowpIgnnzbEntITU4R4K3NPYZPe57Aaxw51xf8lWn3uWOckv2tN8tdHhCjNu58MVlNOYEjpi5
SUcQELnms77TT+SRak1U37pDeRPeUCZFaE0cUncMJk5+yl0ncyCV0Owgl4aTQQcw6HyReq+cBi8O
xCBz/lxT6Z2Dsu/sLero+VQ1qpv1+4nc5ZPfNpy8lOMaGhOxQ6sUWrHCZT5rT7N01JO36z6/jce/
XY8l3KlNMYZcjowkKjrV6HbL5UdT43HE8yBEYyCk78ZxEmXkHXQEazyVJ8FDifS2Omo7CW9H0hu5
0yG6y0UQ+szwEZ4vq2MQxOyaWR4VpFUi9E7KwxRoJ0qkzJ+t3A7RF0MMcki5IuhG1uA22/SOgFmu
gvQPptr6WtU9/c2O4akR5F2G+qF7zyxAPIAnTeRw3aMc/cplgOLAq4ZtDCpQ1/5thW3gE8ZOzZos
URGnLX+AZ0+SfNeHix+REDT/SnLo5uSXnEpeRmTOTeI/LkYX4wx8mNIozqkFHKYvxDjEUI21INaj
eOKRV4bY3riLKQYvikKOE9GoFLfX9WAwlre+K5w4kR5aize5v32UL6aYHB+UfKogFcgVtOgo16eS
+Ncdg7cUBirGOFqEnKaJZnmsy6/gZLQLVN9MXnsRbx1Mco+azZiqDXy9GhO/M9o9tMl215eynVZd
PhVd6iqtKuc5avUZ5xZ1qfPIJmVo4vO8bIPfxQwDDxBplK0qxY7EFACJ7E4lhGClKri+mv8IShc7
DDoIJsE8b5Ojy/FhBE14vRPvB1xK0N3zP6RNvO1hkolcBXOmHOqKW6qHSjuE0w/OajgGzmXF1eak
KUoJKoQyzvmg5OJt9z46deiMlqBpkjxYLi+d4Dj2eWZhZdDSwaQh1wVqM8WumdA3J3wX9e8yabzr
K+MtjMGCDu8ZUgjuHMhHKQcB/RmD1LrXTfCWwmBAnxQNJpEXpCd6YC3HNP6upC9zyiugbbRqvINv
mS51/cl66JJhKp6mzlFgfCOHfBfekP2Eizd26I0nT8hbFgMJsZRkWqITHKL6vh2eevlHUmGMueWU
L+h5/BjOf58jmYEFaUn1bKBxYZ6GYBySAImRI1fCTZWHqCGPnDhEj+U1cww8SLUuo1FjBodGA6qV
5kWEbKZw6IpAWe70lqf/wd0zBiVIn5l6kwL0MN/vowHFR49cQN8jzy2Gpz/npnvvIgxONEJkdAVG
99wGyqMDsY3yOCuEs2ObR0oGxTCkP0CkwXauCxpE2ft+QelCvhnRECVPvMv+9mdTMMYANRPMXJ9z
z5WrA7qHtGngFKOzoKEGz10H6xZzsLa1o+Mvf95mgs+2Msfs0hSpemimJRKGUfFGEvodeieug8Sm
m69MMDszdOARUGqcpmQanzKpOmZZ52Kc029U067jmoNJ26/hF3ssoOMhXDOLUcSru5fqtmBrQXQI
0TNM0KvT38yVHe1FH1u4XxI7uVF40mm8HWTxfZCkps9q4O7gT6+zBxVoR0DbhvZFOwy7KLZ514LN
sL9aL4PzeVOoS9WnWK/x0pGnNLszoh/Xt3DT71cmGJwfh0jLi4aamNwwfyzE1+v/fxNwwbaMJgxN
BZcaA01mjSbEfMaWWc1oV9Jzia5uEaVc3rPIduqyMsS4O9HmnOQ0RaLFn+4+cacg2hm7JEhQ9dEf
r69qO/FfWWM8P42KohppfZom/oJN30TA37svXf6A9OYhu5hiC5GmJYzVskyKa46ll8eN0y3CYmdy
72VDYRuLzKMh2S6Krywytxqi90NiTHBz8yT+QmHJn45d6Yp3um2e+X4iF6rgDwOPunH7mXdll3F3
kow1+N9VfNTU15/PHIq+hXdeyKX45R6EdblNnAGjjxbtPgz+vJUdgLkyzxwFaLlIS0VQeRqgxFPm
tqx/L0cer8zmeVsZoX9fBYEyUipSyHBTqzjRBig1LjjJ4ba/mJqE/FmyQOfw3kJb63kCuXfZrVXk
hp/z6Eaz3KbwOh50/IefXCwx+wV9rrpowFDvmtnnapy9YnlpxeTFzLRXU5legF2OrkinPAUFhwS2
gmlwqybbtxAoSA39V1mbf1GzB7E2pANAhqWK7MBWauSjmoDp0J3qdidZ1cnKl5dc64Lrp39rD9dm
mOyuVuoohw4NKEbnl6S4VSrOaPF2nIEOwr9byHji1MZpircUWhscXNVpnTIF5zlx6IiUjoGzO54e
2ZbPoCNQNS3aFP5BNU7Src4kcgyfIfvS8Fv5JtIsu6wPuvjnpPGQ4LiYYus1DcQRVDkBW1khpbbV
+kPx9frubNbwMNEFeTpDk7WPckBR1+QgbQEf2g7axTvphjzIb2DE1pBmVTvLBe81raxFLu+dd9Mv
6EuvZkC/4oNYjRHOaUgE4Ffe+aHoVxrHvTdjHBb02wAT46wqKfURnge/AOk4GPMssAic5xC7XeTy
7kqb/Vlrc0yQM/S8qpYOx4k2iqigTzH3qZOeyE74SmtccxDxuAl5K2QzvFkv66EQ8JKijLqjF/Kx
1NAMI5dSaTc5OUWtcidH0r7KB68xa+JgWEK0CXirONeBrcxrtXQWRPu5njtZHVGPNT8Z6p0eP4YS
B6c3cwgNIg3oE1UVSJswpxzDUp0MLlPca3DKZ4+y8Os3lAa22P1NaFubYqKOrjaGNRaomhuhYoOx
Gp8s8eKocTlHb/ME0BEtIJcJyR36WVfRTe5naPAM6IeRH0woNjT7Ar30dFYWE1SyD9kdn5cibzTw
A09WJhkwlsOyqnv6lm6eBlc/9LvwXn7r8PYm7HI/glZT6v9NM9/aJJPTRvFilHqL5E/JT5LgVTxJ
lO2Dt1oTc86NURQEkmNN4Qnc/BnoRjPfuA199VPx2ThAtC+xeRGAnmW2hLBeE3PW214w5VbC/Xc+
nMlN8eDxvxQyNwPNZWWsjFAvdaYwmJEK1gzNlSIdwmWN3eJxyh4yqA4LSmhfd8nNg7wyyGRDBXIP
rUxQA9ZIacumZJt17tcaj6pj65qz+nwGkwqBWYiEePBAU66xT6r9KGt2GR8b8udzkO+8nSXqMlXk
/GBXR1ubmoMgtgl0JT2Cb9mdLY3TG8P7cgxmGFKfDkINL2+jBzX6EaMtioi89fCOL9unJ6ZiImIA
H01LN8UeFLSf1MSuv3dg1s0OlqthvIj8hTjO+4/IQIZeVOIyIYK7oLnXqy9IS/X523W32w5kK79j
MCJftFDMQ2Th/3B9asEUGGivtHaZl/3kCaxwYNdg8CKb2jKyUvAX9Ytn9qelfLy+Gp4rMOAwUs5N
7dyvRLy0Gd282i/T8Dch9/LF2LY8qVySpoB4DLQhKjtWtIPaxw5IwTjJOw9c2c72JSlNqQ9RtKI7
I3qIUAKqOIOT3U478Yjc+pa3PduRfrU0Bh10tUoVSUbB1ChRo8JAvZUGff2lDb9a6lGFaqIIbuxh
2XNf2rbh9veFiJ33THM9yRp9QLnbFJ7GSrytO/XY9aBULobJURdr9zeOcrHHYIY4R6Y+0f6QXD1k
xoOQ7BW+eC715o+h6mKESTIqMyYlSbAojPC/hifBskGyFghOgbbU8Z6q77SlHQfyETopf8EfQLHj
YpzBDkSTqBJLoKIV6DvNl4LcicBWAFlTh6Y3PNfZrIms7TE40oemmaktWm/VXfwDk4k+WGEDIbIB
kwQvc0UweFBi8CrH2pff4toWeS0R29hyWTCDLWIrJ0OJAiKeHm/7VLDnkNf6vllHWK+RgZey7MLK
yFDghxqyn98KduHnO3IwHkO/JlRoImh24eNU2ded9T8w+vfS2NlPKc6yRabXKWSru2m/BMVRQwuO
5iSewdVO5XxHduqzlkWiZxqOxkLceniYh1/XV7ON0ZfFMBhDKBGDWiDRqfP5rbGse93MH8ZSfrhu
ZjvRuZhhLi29IRIyRzh8dfzLFHSHvpMs+Z0FJs/rhjaLICuvYOc+I4hrKSN9WlfuFp+eNMExKDeI
gwFCSKTxLhK8/WEOWjOnaqXQBHhYbk3lMdU40PgfQcCE5pti6qhOMZkoqINBnSyiqENLxvVjC35n
qsGR38sBb9Jy2xcuphhfKI0slvQSRcaCVEE9WV5ZZt9NPeVVbLe/2cUO4wyaGRlJGgMb9PJWKF+i
gUNLS7/5R6S//H9qf3WdLMsCah8hXABC1XZMvrbRp3R+1RRwMAwyx99434yJKok5R1Mj4zY+6HeW
9JzmNwm335f3vZjgMekiVJtNBI8yMr12qb8P7cyrftFvfu2bMX5c9mY8WzUedGh6Q2tEaH05Egd0
KehFxaDoC+eYbgPCZY+Y+NBlVW2qHXyg9iZX/Do+T9+ST10AVebv/xDDISzpzl/G4YtZJmbIVRmq
Q4vjKoMJXPYSf06O8qcOwVC24wdBc8KGk59yNo8tXBqVqKVJqSqQJfqSS58H2ed8SY4HngFk5e1o
lYsHPEIg1D+g5dypzyORUPR2ex9JjVO+/Q/Vk01vQS1UtKD+JRqsjnAFuvlaGIAUnTuh0lxQeqLS
Sb7pdnZLh+qgu3R9lZtf8WKQLQA0hPQd5AmRP42KO2N0lRSqd93E5ndcmWCAtgzrRSYSEnxjcMxw
LyyO1nEaLnirYAB2TNtKIpqBfizlW6yAKPvn9SVsHqrVEhhgVSpTTeMUzX6DlDoKGaGU9jPUGifn
nV76Qz+gxcoQXejK5yJFkFQRkrVuKWZPemWcMkP3dZIfjBGPbKn2RUzVR0QzJ+vruzLEC79pcr7l
dvq3+g10P1e/IRnEYhxoijs6vSc7lp96WWzr9ySBxsjiJIH8UkM88sh9cNx+KVhZptuwsqwbY6+m
JbaRKuGoHmg/ftSnHA8t6T60IyfFXVCxoYrOe9/hbS+D0Vay9AS6SehUCIp98dbuYqgf2+mNAWLX
0MbI0TH1+6PI60DhmWWgOhXCiSRgCHbT6nud7XPFdKaK2LPKa+LnHQ8GnK1SkayMVql0aZfr9wpP
GJjz/9lSQUzkasp7QHFKAi09jCGn9LVdI7g4BlsjSCUzLjOMPSJXE3ooNtMCbAxvzEs45OxOOz4U
89bEQEraJWonxPhmjfI1b90oeboOKZvNM3iY+hfqTQZT5liMRCWGs4uHCoyVjUuHHcpTejKeybOy
o6MqEd7HQrzr8G6x22uj4gJo04LgNuPvNV57KYsFTE9ujzmHhkP4tO3Yl//POLZQGR2633CeJmMf
VbtZluxeC5T+7fon5Jlh3HoG/lXtuds7fibkYbGORvutVp6vW9m+KBi/V8NeS2cpC7WR/C4d5t50
jG6oci7xeUhEf/FH+L+YYkLl1GtC1pcYhTWX4RDXeFqO4z1I2/xiEF51ITpZ2VjYZi/wslTOp2Q5
itShRou+glwn+hXdYgDyMT2Eroni2A1EpXzwMKKVhvga5z6xnRlclsscAXEeO2USAYBD+DVTcxB5
vMbyyLlIbJcVVvtHT8MqqhSSNaYzyPJc45OC9khyIM9UoSa9B5kgd156u4C+ssZGTysa55oSdWT7
KNCC8H5+hq7zvTXZ6X7xcigkOgZmgXnFE96npBu8WmQrjZkKmES1tix2y9A5haTs5ZC41w8DBzlU
BjlIvORN1LVAxRZUgrJaBniX4KA9bykMemSGQtC+hv3S+p22PGZgYeJx3vJMMMgBzhaZhBkAsGgO
kFq2S+NLF/64/qm2CyYXT2An55CPQjBaizDu8FrckEfQ/uPuMFLFqtlVPqc+j3CEszfs7FzXdtK8
0FmpOgsicp+En/8/F8SERG3U1GhokMjPh/heBq2e5YWBdDBtZDB+6PA2ibceBh0yXE30jrZmRcNN
NLwI3Mr1uWvgCtyyM3KNVXRiFKEGSBVpYkc5Jm7zLTpkn/TKno79aTpicFS1TTu0c1fFlIJ61/w5
xz8K2CsvYfAiR8UmSzI0ZHbJ7A2TumtVwVHCmHOoOJGFHaRTWwx+lcW5bh2BUjrdjb7q80fbOQeL
lcbuLSkGmQKyJgnxKxrtLj12VcFDdIoy1/aNQQgC4hA5KQB26s5VfMO0Jwk9Da1v2qhF2iX40tD4
CT4ohxefOWFSY3DDCBPDbDCzh16+tzC/0bIRXYl4/IfW1PWzxjGkMzSIRaGZot4AoEBN6CxG/bJ0
Y9Aq6WEqeHrInGOmMzlHI2gYfc2oZ7Ron46n23AMOcO1vNUwwEGyBNTpAhB9IjdC7OVW4WThTcEj
W6bbfsUtdAYwFGOEVgxNJ9TkkIpeOfauVLhJeSPmntx+ur5DnAOl08+6CrjqXMZ4esKaxEMUKMcu
oBOpfPVZXhRhW3hiSajnTEI+odna9yigdajowXQHNB8qX7MDjzuVc7R0upWrZSl9LEhdjptWVBxj
ObE7sXHb7lRrRyPkzQNywEJnkgkR0nCLksBWbirBXHpLXQbTRLzrG8XLyHQGLZZ6Ua2igVvMu/lc
g+1PoPd4+Z7vZbSHq0Hh8O5XvIUxMJEaZWyQEGm8UFbOmJm7IgGHf9NzQGLbBaEKIWEyD5oY9Ges
9ookujZjcBNVL+FUlM+VvtflH0J0I7RfR/N7ZU4c3N1e1sUe4xupoqZNi0ur20jDG6nKr1pq7SbZ
5KDFNiBdzDBuoRIioQcFgLRoXps/5vkrxyG2ceJigHEICRKbkSnj5t1g1D+p7MIdZV8XbKr9Sp+z
itRubEo1k0ROmDi8yeH/KHNd7DPukWh1LhATiWG8p7VychiO8r0R2a0vHfp9g07YPrCezNt5d33h
MsXZjwD52zBbMjfLOu7zHoahLXGX7CUfdcYTKOkhw7PshOcZKQE46Xfio+V2TuX87cG4/AAm1oix
rkdCQq9iZpAks6OGnS31Oedc/MeJv5hh4o21JHSLkTlCS/003OjI7GLTth6jm/IGQyFv6Z15a/y4
/nE5XnvG8dVhBGn5rNcFbc+aglIPmuzb9f/POeznEtnq/4cjZNDGCmMnbQmqRNlP80drDlIJ6jEB
UT7Pf87qTvPSyzdkwCXVxxJKUxg4reQbIak8RXnKCx5BEQdRzqXo9aLCua7RoI17WLnsM2H4mQH+
yzDhxOr/KAFcFsNCSmVUi5aem1L/H2nf0SS3zgT5ixhBb660bccbSReGNNKjd6Dnr9/E6Fs1B+Jr
7M476aCIrgFRKBSqsjLN+2iXHUxXOUM/9x0Cy+uFcY8ZE18svS5bTD787ixHO0qaEt9ihjF21T2G
M30ReTHIpejUc+bX97LkJRlXtJv3aZkgI01LU4w5RsdbENE0LTlKoehkLQ+YTWP+lZDCAsQjzBzO
4kjglvniJYYtJq3X92VgKjxE7L8Ugf9sIosBFyco2fU9qorVPxSdDc7XH9Ixc94mKMpNN92vlvNk
4oWR931eeWehAQFndEi9eqc+YZzGz865D/qbh9YdIVna/QpvPoeGuxw7mclhVdJXkoTbCcLuvYfE
clec1Z8qRlJRbqRVYq6mF8dP2IFv7FeEmUM6WF4Odlxa9pyGjqVonNyBdwRlJp7IZg1EB2UvpkIv
6Gz6KYDo4q3sV5gP5b3TeItiMpV5MXtU7+GVXYnqhDAdKh36awNP94pnhgkrmtggU6aMKoXupuUu
zl252F8P+7xgIjPBpBbmpRgKSgFBGS2+NZHdB7k/7JbdYBtOCYpcECa+HjrPtNOjuMPU6/S5Ciqu
AwlMoZJmsijnuVvEWe7wqm+L6g1a2D4UkAMQmj+MVbFrGrCjpvOpyLN9mw/BnEnfQ4GH8d+uwq/+
Bua9VZZlBQoHHTm18haJECC9EWbPWF6q6lRLZ8s6av3XtuOlvJu3+soq47W40sPK0hFzuuRhVN9E
Hpn+e8r1V/xcGWA8VarD/+EXO2V09P4kp+5o7rU+tuvmFJaGF7ZPQlc7172KtyzGcUvBFDSw16BI
bSVnc0aZOv/U7N9qYYzfCj1pO7NHjaYTbyrltev8fLz/b6tgrjiEyq5oMxy/VhHsUcDY+8x7DtO/
8sr2sJ3NziRKCn4m1Z179L4NX6xPugAOjvu588byUw/iyzdj25z6kMzzaOHCQQIB5Z470kDyM+O1
Cjav7JUVJjueC7AugBZSdYEjsDG1eTQB8AYLq12EIm9CbotHS1vZYq4zTYjHyUQXEvweiSNXD53+
YJFT3Pnx9Da1J3RVx4EjFsGLFCy3d1Z3RJET2AT/NMRDqAZtuUtvGj/x1YfrHrh5AayWx4SHSWpG
wyAlKuLSF6EePLPG2zje/TcjTIgYs0o05hJekWpkF/btrgnjfVhFnHSH5xZMTJDjol0G7JWbtYoH
GUynHIonUe1frIwHOuJ9NiY2xEVtmiXFdir6D7l+zsBWkn2miGBqFuDCGogO/oL36tD9jkIcXKMX
3GYSd3OdBdf3ZfuDXUww52hMdLkcG5QRohKCnqiONZ2Aepn5TzvpP6+b2nz8rVbDHCM5MqasqxHp
UsyeKcDV9z5VvEp50B/6O3+Hu8uSmEtWyUo91kUcnXzfHCmtex90r+OdimFBqjXPq4S8Y4av2WPO
j6GYUQnhUpyfabmpkbU5UgeBvFgmgVIOjlDn4PNItMOIsnQN/HRJDMFequZ56MUHheS3ZtrdlV15
6uYCw8tqIBkPk9oGY1W6gtAmdmtMN0Yd+zFIUDSpOqdQJ4vyBoS4elC08TFLTbBFVPV9UimKY/TS
7SLddnH7JhmiU2sA5EwYiquXcJekrS0IqRONRdCMMQ/uup0fQwUME9KiAhE15jKz5CqKxArHj+JE
KYPFb+XswQMXDZe8brsEdbH2171mJXVJBpzASbK13Gn+CQOoi3lJMN+at7Un3iV7842SOvAuVN46
2TsuwsxaJMfYcioyQfmdF4jevKGYDTgFD3fNXSZzRCESIkdDjqKJsFMP8OpH7J0rFXh+9yBRI85s
90dAbBzj6fp53QwNq8/LnNdpGftM7IAXtKQOXrxP8PrvFTi2xGO22mRMpepx//Mb9rZbJHMoSIEM
FYo0uU0/aOqjbo+QilrmAo7dzKXkXYkbuTz9ou0H8so2c3zJPPWdsCAsEXfxF7fw0OoLXc37/XEz
PO3q4BMKnljryihzHWI31WSuBhT3vvWACU6YNRp2mLon0IRUd3wg2OZltbLH3ItxWGoquFTp9Sv4
SkvspkwflmTg3PL/8hK4xF5mXYmQZiTqMTRo1IpjLto56Q0/KqZdbEo+AIpO0+hPpJbPfdZn7nV/
5RpnFmkZYq/iiQUCb/EVzBNOlBxl69kQj2F/6Mmp1wPSfb1uk/7ktdjPJAFI0MZQ6sHO0INCQ1Qb
u8lMO4sA595lvHHg7drR6gJlousgtEYh/UaWjp76nNwXvwpncBYH4sOHIraTW96DlXNls+iPuu6q
Tm2B+/8tzG7ulYByCfPiKc8MU1FP9GFqFQA83cVYAqsabaL0gbgk/pCpTzOZDqRYDuGi7q9v3uah
uHxPVo7YEFttsGJQEmnGLjHuVPM5Ia/XTWxHl5UNJoiOfVcMJEJkA7vYDR21C935znh4W5zkKw3d
8bl845ik98EVn2QBIZjuW0IDUurvxZYhc0wXxzDIwHZNAhWFKp9jj+ZT1+wxATRfErmbKCMmfarI
iGZoV6MsZjxbQelltz0otq9b5O0bE2R6FGaUakZhTCosgBjKcyEsB6UWeQvjfUgmnsSxCtHeBfkF
ZUYBWt0NIWenBKj2AfbEAwptI9ZXnsKEktAw0lEQkFNMb9HN6GU74zXydHf2GzcJFABRgOEW9tJn
0Isrq0xM6QtNKJW+QVoRHfMME3BJalsaD5vO+ZIsEiTu8mlUBtRRxgPqppT05QTeL4qGd8vgU43r
y5JYLIhZlH1r0X6MNr2K8muaH2IeMRzHA3UmJesXUJktMVoxWXfKLbSRb3WF8/bj3WYsECQf5qFp
IjxjxMO7jNmh3s2+jvc/r0VAj8uV88uCQJQcBENzSZssw6kNXyr1rmndTkl51zMNddfsMHECA4xJ
aggIt3IwetGxdcI92Q0HKzCPkW/sucSK205nKaYlQ4lPFxnXLlTwSIJA8HeHHK0Wv2vfBQ5Vv/Ax
PfY5t/tj7n0/V42WaIDfzQ18opGexixIJAjp8YqF/3KdXIwwN6Waa1okVLhOwgkULpPb2s1km+4S
0Anj+PuMKVbB5a1sO8BfjDLeThKrb5cJSQ4QwWela2/EZbavh3Tei4qlSs0WVVISyj5cETsMajQY
lZtwX3vFU+XGHo9qcXNFl3SY5bbI8g6uQXN+adIfTW18UNWSV8HbSGpAxwraOEXSTVE2mFtKKMte
ki31t9A30Oh2eTth2OOdUaBxF8ix5h6ebq/Ja3LLq0lsxKcPtpmba2n6XElk8KEZ6kntzmV9NOIX
zo5tpL4fbDD3VVuZQmfWFnTFwTQlQW6oAlzbASVa+BT6rUtbOuNuxD5+/YTwBCzjo1oQ2cDYMxNI
hjDPYoPCQC1tdOY4PbR6G8zz8pWzQnqYmID1wQ6zg6Y5K/GiFr/1EwxoeJTHak/vrIR7xLYe+R9s
MTsW6wsUvYwQld7EbnZqAGZnr/YTzwQfoKvcD7mteGXQKXYe9JyztxH/P5hmNrKPQWVUaBCIr5t7
TXwT45dB+WIpvCr6Rjj+YIYJx12rpkra6vAU4JQlV7JT0E7QGZTCT2652dTGZbO2pjDY01gzSNWN
WNTvTi2kiZ0kiH0poAxe4QOv5b0RUD6YY+KypaZ4TIxYnJW0TqlWjtzyqGy248kfr1eYKKzlmVhq
0A12w/QgtPfJuOvSR6XayfUTiZ4sUnCybI5bsDQv5TgasTXEeB3puGXq2m7Lhy4PzJ4TSDY/HQIk
+uYSFKtZxromlc0pzfDpEvJcCedBfrx+jDfj1Or3qf3VvZyO2ZADjodYbx1S6UYbQZY+PIrRcyrx
esy8pTCBqZybGI0vQ8JgyW6evqj5l+tL2Qzrq6UwASlVpiUtZzRR+q72RwGDtekvAwWW61a27mLE
1cuOMLHIUmqQjRNEdkoq0QHtE4IotDjFOwI8HQ/lsOlmpqKbkmii0cFm60mndmMdgy/FFEYvr9Wn
XsKYQlgcrU4Mri+MZ4o5QamlpVY4Q1mezDr0//J9JmenpTeOZHy4bml7oy6LotFp5XMgYZXzxcTd
H+fPnRm6sfjUmTxK5c2AsPpyjGP3eppFKLjTfkoE1XXwFOF58ClsDbzhshbGqcHC3dSzhjggKb9I
4svDcTH+/x+hkPIRTeToAGbILIvJsvRjbYkdTCD/M05LFUw8TZWt5/UHG8zm62JjmkWMCyF8ppik
NogaoIRs87Qc6GxgGmgu6Ft9meMJWz63XhrjCckYTlZq4uvN8n1ZIExjQsdQQZXJ0xrYNqTKFqZe
0S38i3TBFMdlKPANq+l5mO+iJWirFmI4nLR2y7Nl8Y8ZlmoBwNfcECFu5irWoctv4062AX/8xNWz
NsLcpllLcm0C9ZBrguQjOYkQDW6Wm1H5fv2Ubga6tR3GJ6ZcNUeIS0rgagrvqVxajJGERAY7VOFG
XIbArdtBBsZdkTEooljswLJhKZkkDqjB95DxMySMt3FKBtsucDHAJHJaGvbq2IuI23N4JxnW4xQq
O0HI0SjkucHWRAeO08UWk82REfTOJumQr1Z2uadtE8pa9rYQu75BiuzzXjScj8fOLxNVjRIFEuHu
Eo3eYra7KRb3191h27X/LInttsdWm41iDornEmonsgSM5CTdhlLsXzezVcZffzp2TDknZZoYFS4H
8kUPVEcDCi4Jag/R+01zanAut5wzy/t2TAzKJ8HKuqgGImcIxOQlHH9dXxHv9+n/r267PIf4sYC7
yDWTc1ieQMdiXzfwL8H7sjXMHUQkjZhZPtG3Ay0xKz44ZfzoDBb6Q+SINi15iMfP5PQrF1fpcVst
K5VzoS9T+MMcPbYYZuAPdXMOLDuI3E0z3kQ58sXGm6EJiUxLuLFQoxr9+lUJKFsIcE2RLXEcnbdf
TJyQ53KSqwxnd46Jneg/DB6oZDs6yCa43w0VJQ6WM780kyQrqkFCC0LxCw9FgMJeHjpPO5R4xQqn
kpd5b1vUZUM0YdNAc/XjZulSPFX1iCsjt2xaYk488tqP9uBYgXgiKJx/QlNclVcGGe8oukZO4gYu
KVc3snIzTLvrPr/pG6vfZ5LwYppqPZXRfNDzO0VQbaV/1oavViNy7tqtOjMWokuqquoS+ESZ6GCS
uc1jGo7ik34QXqfj4Mx++aDujM+43coQEyYgADLU3YL0G6x1diWCgCKJn69/tK233notjBeMedLm
eTVLbtWgOpQk30xptstacIeeOHE+8Goa9NuwFSLMWIlIgkULRWbmFjSKDkCQqKSsDGYwPOVguhIx
dQ0OzeEm9aJbXkiiJ/OKPbaq0VWxhdnCRcLoEWaOGq8QAzmuXXksnSE/LilPV2E7QzIg4GAqSCn/
5l7XhQqFODiH+Q2YI2TNgmd9H33jABp03+K0iTbj0soYc6QIAXooBde7m8bHITorKQccuAUzgVzQ
ZTXMmSoB0qowpS7hxRQGxjH3k2BwYoj6YCT5tfamf7KfxCkDUQ0+0yT9YJqJuUgrJkNosHNiMPlU
BDELxDEQMCe3t4L0mLi5M/T310/DFoj0g1HGPYtw6RUDVVS0kDS/vo08C5yyFW0En3nP+K3OxNoW
+zAQldSowhwhn0K/jBNkUqnDqN60k38Os1N/xz16LDg7un0e/myowTwU1Kmbx4QgK5RNTHx/76Rn
DJJ2smJrc2+roepe/6A0fPx9/C7mmPdCZkZh0heI+U1zE+f3o/mjmd6um9hOdS4+yo4pWNkSDbKJ
ZApO+JbvkwfqLCZQ4fZ0gC4jDp61T3z9c5HssjQmOCsNaPNA9Eqr+ZThMcGdbTmhT9FXHeRNeKKW
20nwaplMpG7LsKn7HDun1w6hmg4YpcmcooTwiOyjMfKDR8XK2zsmuIxa1NdtiPfxKJhBred2PNWH
suu96/vHM8OEGEVKYmQiWFcsQoMAMw/5VLtKKPFubepq11yRjSdZPQAGgZuOQOUD2ATf3JfQpKd0
GMae+NcXtZ1drXaLCSRR1Y6VUsI7aO0erVN/OKo/KY8eLZ1UP3i51fa1A9EgaA0qogmsLla/Sr2j
XMqzuaFP5UNyMwAcFwXa/egq/2+9l81vubLG+H4o1apqzNiz/GS+S9JQGg4FL4sMVQBeM5W7Nsbz
s5rooC7Dt9QeVYRlCY+/9AUyFag58Km+NxOi1dIYrw8xgh6RmchuIoTfBBVvzZLcijkGnjrxQYh5
RahN71+ZY7y/xMwapH2QexWiB/XdqfXj4em6L9LN+MvxTd0AgltUkXYxIb9D2RqsIngzVeprKzu9
xnksU1e+9vtMjDeixjDTCDE+1P2U7CrtphJT18gOc3eTVl4Xy5yjvP3NLgtifN3sOiNRSCm6eryL
xfsaADuZUxj6F5+72GA83JCmdg5FfDQAIcE72ATdbgl+A1wF9xPwLFVe7RDj4HXSdkj1USK0Oi9r
b+fC0XnQ5O1Hy8oG49cRkYwelyR9YCIrPVuonkiAQYLjbXfd3egP/eUOkB4CA59hqqAUZCKRHGpC
SOOsqD5V6XFOW7cab6iCyXU721t0McTmT31TyclUTBQoiBlWwwcxlSPfGoHi6Ed+XNhOhVfmmGO0
9E0xRTnWpQZqaysIRQZu4NAF83pyLvE0s6EDgEqeaFv74ev1tXK+KatrM7equAjtiFreeLekT5EZ
EAxmdKZ93cz2rbVaI3OykmzBKxPFang9Bc7T8q7qasEEPPnvmtF1e+8cLFd8xWBOmaiNpkl61CAm
DGtIaAJHSf9kROZJWYTQFvL6scqyn6US/ci66qDqNSRi5l0lzZ7WAr5b6oMnJqY7QpITN6AL9lp/
SZKXpVRuJWHqbb3uRLtSxtEZcIkEKLkdCWlv5VaP7BpI2c4azssY35dD+9jW3S4Wsrsqr3ytHG6S
PHlWZwFiLkCE1lV6qvs5kAtyqIrhBA4bT2kjDxqEEPbVoeGBnCKVb+IWD0s9boPESO7bRv6pKclb
F3edXWrV85TKB7VMz0s57uQyl+xwEY9K1HybUnOnQZYVSt8vYbJ8XSRj8JLyE4LlqoKuoQQaPUm1
TCbOVI1UT82ETFnLp2PVdN8asKxf39LNOLO2wcSZMpRKU5DxgsI3d5MjHfOgFEmAnHBeMpu3wMpX
mcUorZV0xdRLqFSAjgvSc1Z/O/LuNt7BY1ZTgeOATCaugVg4zPCNdh/2+x5dsOtfbWstIPNRDBSV
DB1NvY8xs0nAcKAlBPlUUvlStvgN6XfxUnNC89ZNvTLDAu7QTrTANoy9Sabo0FiYXi+MYBprVxOA
oFl0R6wW15S+X1/c5kN3bZaJnGkVd2lkNjQXzm5UkMRnjga95vSVzqqMe2j1Pi88LONW0rO2ySQl
oxz2IXrXKFy0u7B6zqx7zqJoKGRD19oAEyoVK1WQFWLL/m+CH+4ND+i7PVW3RGniEzfA6lixaD+S
jEOvNrTmqA5eNqVOTRQ7WSYb9S2OM26VCNammIeSgWYLwbAJKlh9bi8gf8kLcGGHTxk4H+UfA1cA
ZnOrLlGJHYGDrk6cTPQhLQ39TqrU01DMHMffOsarJbFzb5mY1dak9ei3NC9QTEEqZJv6iMYlT3mJ
sxZ2zE1pGmWaW3gFAeCzmm/k4lPv2PVaGM+ejJRYpMXnUgPRWdwSfChkR2sAlV+eFQ7OYDNiXPaG
Zavum3kY4+G9LUFrmd1OQSwnAW+cZTP+rcwweYDZCtqSjQLymwkYg8i8L4rbUig5i9nMGNefjnls
CQjAiUawGnpmVa8JRA3vViplXWOotv/Uw3VtjzlJWRxF2RDivhXvly9hAFFMtz5GA8ZqZZs/sbaJ
iFybY26RONbibEhwcNNTTyXV/Pi2PsaPhte6iwflcBtgjaPl8qb9OT7PKqOPZW+Y5YJbZbKex/HV
bILPhFpJpc9U4J0Utjc2hZVgobEoYZxTD5DnH8GUcRPGNlJ9L4YGEeHhhLbd8WKQufWbdvpfZbYX
PJNmkIlXcjsF25/tYoRxxlyTBaUvgd9uMGZnLoufKzwA5L84/MUG44BIgfOYEODQB3/0ZCgr6ArY
YxaHFr3MB5VTEuV9Nsb/lsUyIn3EPZ8DyU8E8HOktpZxjGx/NtpCEXVLMt6fMKtCl0UWa9EIqg1q
MiLt1oJY5KHe/uWzXWww4UgvezJXNT4bQWmXDmUvr4NNPKr7HT3yHv/b6RFFZ/9vRfSzrlY0g5C6
McGT6maz9aPNiexrRfxsRVKQ9sSbS9knYVLa8mzcZprwkIVaYStRdY6KeldI451cf87/L38R4/+6
YhAgQIEw7KrpbEiWTZY4KKOG073a9peLGeYE6DLl7DBTwEfMfVqcRfEXeJmd68GDZ4M5Aa1QQb8l
x4Wsdt+rSoD2LCYIZx63Cv1L/0oGZUkCbk1VAMtjMlyhF0Z9CCkdWhLfpeIjaUnkTGYJtFwnneoi
4+Qzm6ta2WNygKbU+0mJUKSM2tw2stMoNrYcc7Zn+ym3ssKkuMasZuoElQ/XLINY/9ZXdxW0uFLS
2Rp6HMJPvXuRMu/6fm2WWSDD/edTMmdPsCCgnaY62ir+ADEkBC1fgPR4bQ9H5Tz7VHUOORVlywT1
+BPH+GZwAa5a09GgNlWViWB5Wc4FROVpgqAfujvanU6C8a7zZjBjlt+ghMuxyDHIjgsrqWAuIwE1
p2YIfjwXR0HMOdfnZu57WRPLD99oVQPqDA0P8uwQgQBc0O1W/5akvAfRZqq4ssP45DSKhVqYAP8U
ddbaWSJ+b8GPVhAR6jbirpaFn5mZH4VCfs7F4a0LpzuQGLy2nU7sOC0OtVw4PcmO1mJMNjJcaIdH
LU+Gevuc/tlfjfFocREbbW6wv8sEkoJkdkwQNUit8YCZ44OoKRxn5u0u/f9VZNfEZOiUhZpbHtX6
2wwVcY7D0o/6d+AxLEuyAJE031PClQVd1o3WVHEb0h6y6tCRoiwId/QxILgVp+Ky+fUUJGKGBQ0Z
iS0fgdSpqFuQxbly9yOud9Z8nuo7udrnISe8bX63lSHm/mm7RetGQjEUmq+1N33O8dVNV139Pl3o
6qs1eVbnJZ09UaEdq0DPgLLiU0TzZ3ZnZYe5fEpLmrW8QvXod8tRAWPFEuhgdVR3ecDDqG2e85Ux
JnapBdRcFmQLbqLMbrSETgSJdWBRbDJEvIXRc/KX211ssSl/lc71kNMJFOp2qBODzcV0Q39yhEDe
mQ88LAjHHyzmes3jPoxiDf6gmZltDb/07Pv1ndq8T1frYWLXqJW1ZVBY4Vi9VOPOVN6kjlMY5a2B
CT2RCTDunMJEXvi1mNs1V5SeZ4H+/8qrDShlYFwM6ZQVnUTRV4eIF214204/48rCvNRjMoxo+6oB
2Rde+xw/ljvqz7k3HsVXHo8Pb0FMGMgHNSvkFI0jte59kDR4EO/2r2/8JnhEWe08EwrUidTxRJAf
Yi4SSo+qM8625reBfNf7oyueqHpPB4DAdbM8f2MCAxEsMcmVCmdV3k+9v9Q3Ha/ru/2IWa2MiQeC
FtfRkssIoplN0VuqNxxJAa5z0QcBFhdufj2mIhH+6BsmkFrqnGNJlKusvE2C5UCJT3g+Qffj3yPP
X4MvujWFo5Cg6ZcOlh3O92EO2JL5XM/nrP91fZO2898/X1AWmagAidgISzKpBoMeJBgYIkctwNP5
zLsoroduEIF9/HakBptlsgwoBUzVmeSmE4lqbadRaM/a9Kki2GpVTJjoZdWw5AWPu9aj7F9QqSqd
GtxNtG6tfM1eOR+RuvK1DWNihjIMitpSV3/3QQcaNM/GDR5gxo3hoHtHx+9/lgEEpWqbN9K6fcpU
k46OAI3JZntao4ggNcSNWOUHDYRvgnbTNo+c9W075MUI8zkhqmdGImbjUXTrUMG2odPh5beTLe+J
t3jZk+IMAdDUrvbzumHe4pjvmoNBBvMkuE8s8iUUwFP3LC/udRP0T/976y5LY+KvXJO6t6YO4L18
L/aeofNccfs+uRhggq8VzaKyRChY/s5eC2/5MYCkrX4JbQxOBguvzbal/AR81MUgG3dnU6q7GlP+
o5PvIZQxoSwGdlfQhQg2GNSAp1O+GTmoBogN+RiXLwnO+6RMUC7Hbon1FrUevb7rsseq2l3fMo5X
6EwUrqUhbhQV4TFKX8fli5A9Jj2nALcJRFx9RHb+VE9Jk2o5WmvhWT2HZ1rXprQ7xjMohQ6iKx4/
Fx7/7BrLHTN1ZErzKsc5Nh+bIrc7HV38hxi08//t4zFhOM2keG5q+HuZnNL2LJPRNnhr2dL/XLsg
yx2jhmmsxDQPpLVFyvzUOObeeK2CAshq0RdPsg18J/w/f+bRM/CcgwkZmDrMtHQCRrBM29t+lp7j
Sgc5oSp8vf4dt1OBy34xcaO3SCoVIPl410KkomMKbs3/B05JTvj4S0gorherT0ccpsxuIVmsOjWY
HuvdMKPDAu5DnyfxwHV9Jn4IwHRqCPj/gxyhTAScsVF5qg0CxAR7lqAoZfGq+LxtY2JGO4pTIVA9
gkjapRCISZ+b/pOp/Z89Y8FUSyNMXVHDLctR9vrGDCAQsE/HzutUaGZ2ZiDk0LlSRa/Xq29d0u9l
NT3HY/Vw3XW2e1iXCM3i0+OoEtuBPpkLXd/FimHn8CNwU3nV1AW1Etoj4DlmIjijTGzs/iGsvnRq
4saaeScItSfphUMULfiPfxaTCpaQuujTGa4mPU5fhNK2blUHfBwgbWsUu38TXmqvOUke6lw8ocDt
LBRUGYpmYtxbNpntN3Mta+oUmKyoG79Bz+8YW/1zttTBOMe22Kgg/cwEB8Xgk0osXgtz8yhfjLMP
fcCaisgieOjPB0IZiI+UzrDj9n835y6UlR3mhZ91s4SFgjm1jMXdZDSupRCvbjQnLeSgL8sgr3Nf
a2p3TIR9HfH0TTeBb2v7zP4Cf9kucUqRMS/dCSwyh8IZ76jCCAjL3PrMg9bLm1njar3MVdMb/ayl
AvgbCWrczU3h5V8mUKnqDiAXE/5JPAFTjdF+8MDV+w8hNsWVZGgbE8dyeU3+7afi6q+hWcvqXS+K
qbDkHd710Uvv9TdgRjhK34AP9TJXQAvDuX6YNuPZyhpzDSWj1esRhdZKDTSws3SXGdY/ij6+XDez
+ahamWFuoVEu8nyMkKbkiXSWK7IXwz5Qima39ISTEm1mdStTTB6bJnk8lzUKFd1yglrzknB+n3cK
mWun6GJTnAs85UXUXfpg2LV+s+dXJbZ7L6t1MKGmKYypBekDTY/B0H+T++R1xEvNn45kR3sgqQ2N
tHaXYIKTy+d0/Ruiicb4oNqKoaihepVmt5N8qBPeY+P6R8QE4kcD82C2DRjoaWOp9yyoAsZ3tR+B
LmqCKnT1y9wLv8iLAtn14gcPvHX9tENi/aNpTVq6pKVth6i6K+oH1fonbR9a49vCEx++7vMKW0jQ
OnmQGh0+D+YjNxtv47qzW/SOWx4RBG+3mIhBstoYZAHIlqkPLOHLor5eP7zbmdYfV1RYkUM5ydJa
yd4nTH4jF6rn0B0O6Mb5dMqbnMEa9R9NMgFDqBelkBKQpE2+flAxsgPaTYfeA3TURHqedzIn2XlX
yfrrgb1aJBM3QqHsuroDLE16TPejV96B5b5EVhHuEwfvz70OSHnlDi/Vnbwz3OjH9QVfj8OYGvro
laTFRBRoRiG42MieNZiemGuBVjTedTOcuxUk9x/tdEZeikmBeK+eKWCtdZqzuX/TguqJJsy8JhVn
Ve/p1OouwwQEIUuPs5aEjyS5lcpf+fyFsyIaKq7s23s2s7KhSYM2LGNL47GMKYBlJz0UexFq2InL
uyw5mZHyfnevbC25NUuzSMm4stIuF8WZhczRx+VsLeK+j7qgiQ3BFcmIwtOQea0EqXHOcml4+nu5
SD4NDCphmpi5sKdIWPpJwCelk45UgS17rnetS3nhLFfmPUW2Q8vFGnMMFWVWrIkyTSaR/hwZ+S6r
Jvf6ingmmHNnkjqS5ZIuqNlJ6bmrCt4n2474l0UwZ2tsza7S0Q2Hh5iQ1iQ+OQH4DFIwihAejg1I
iimOksf5shn/oSShKqZoaCh7fjxqbWLM81Sj11/lr43wIhgYFUntpB85sZJnhwn/QyGO0OZARWYZ
YsCWjKAsUeE0uodQMJ6v79Xml1wtiXE+fR4XgAEAKoutzDaB+hOUysage6r+1HT/uq3tRHhljPE9
o4GCiCThxRme6YxocuiOCFSS150jbsKzHRdXxhgv1Cc9LRKoYrhGbA8+2Vs+8Ca+7k4YZQgqjDby
Xh2boXFlkHHKrA4hMZijfz/E383oEEalnYjZp1x/ZYUN9yQdFblCsjpqtvJmVIDPNU4RLJD9+FI9
aQj5JRQwAUbljtFxtk9lc8gwHhvo5iFWirlbo0FJD5yyvLe85FMd8L7nddf8a7ByUJU8KsB44tap
+CB3P6FlXcmyh4mmQxXLAcc3N4PWn++qskmkOiRqPmQxnc0aXKqkmBwEJzkteKQShwSlo3GiJMdB
VTabTIiQV9mAIIbyPLQ3a78KRMFW3WoPCIgdRw63OHo9rqgiE1dG0g4YscP5G53mRQZAO0FpebCL
Ee9fqtpt7MH9y6UZ2042V5+WiTFdKGY6+JIowBjkXOYByGm0Atq3DuLMLn2Cz7uWV2x+V9j861Zd
GWVijV6Ca1VMcU6UW4D4FD/z9lALd4XncNd+13FmgD1zhmP6Ytp4MuweBcXObnklYe4eM0EoFeZK
zhP8FWpgHgrwzIuKLb9RKuIykO6WW15B6XoMUtmkEyzwZUcq+JTcVA5wr97U5E4Zh/8tkoNr5uNN
WEV6FBc0uIr36kGwxXN0sL4v/wAFDwQ8b+SVczTZnNMYxzIRCQKrOmm3rTl+VQwe08s2UOHiLmzO
WcwZLlwa27TeXqCkmnm0I505o2TTNqp2jh8offRMOFc9L6iyCSgqz1Ov0bnX5MUMFFfZxa7lEK89
qScqTXs9ynHc491dV9nuvFSYugadh0uyb+hfkXQvhC/XTWzjrVdfkgkylVDMRJCxW+lJArFMFcxo
DS9286XaVzjpIXHUb/wZ783yw8oqE2MEMWog2oLOXy71d2MSB5MFEZrGsoclOk1jcZhENI7L1uOs
lqZ8V8LMu1+tvihJu7yTJxxwAhg3SEOmY3kUPDTRPKoP1Z373XWDvLPABJSolUVAWmnTXcfQQRw6
hCgcEzwnYfKYyRymSheQfXaNuassYhuxitHdmOOLvJUwISSU074TQcHsKn0EREa2r2qLg6jcft1d
vOK9QrDanWY2KnnK8DZOwQjZ2tIxCWi+ibor92hxlsPqaM9Vp0hRigJbDoYGUTDeoknl5SjbTq4B
QWKYEp1m/Rh1OzHVu5FOXSYgERvRXo9uEmjMYXlgLpe+Cc9Z0Nlm5s9uAY0C3utn2y8u1uk7dvUx
F1lIdYvy7uoRmJSy0K+TIhiLlnO38Mwwj6wOo4T/h7TrWq4bV7ZfxCpmEq9MOypLluwXluUA5py/
/i5ozhlREGfjHs+L/aCq3QTQ3Wh0WCvpUnQjzgryNfNwSOnspzoRJCy3mxXAYvnfzWQHulrOGNaT
ZBts0mWnZk7vL4HqmuguQabyqTuBs+vIMrLQfKdxVGfcD6KHv2ih7O+rD+hltOAOrO5eNfJRz+b9
kke3FqWHyx6DeYTPHup9nVwgFCaNYSoF/HFVH2TpuQahCjAjZv2cV7nApEUr4pzT3EphabeI2InS
OAPePq2ZOJE9C+5MkRjOQfVjioJdBs8B7MGwfySmI6cvlzftH7QDw9qGZRiY5+e8k7UkYaumCJVB
AOgDbn5n3tqPDKJkeDYfGVP9tAPIwLV1YHP4yRMQ6S9/wHZd0vj7A3hkvTIEzURXobFLWcIHezBu
1WE4RWHzW87SezuZ9mQBI1Mkn9GIKso/bPuyd9mcn1Hzkkghi+6i+VQXN7LohvmHsPhdAOdK5Bbw
DFTHbW0oDhvdBKL7oZuBday40rEEBRP5eXk7mZJ/NoJ3gZxTyUm3FAs8tDfWeLCqz3X81Cr3oyaq
dIrkcE4lMbpEL0pcz0Ua6NJD1oXOkj6HZSQwAeEOcs5jsBDsFAMWxHrfcSH4ahnohw49cfYpvQFE
imho7R8i5Pct5PyI1AEKpMtwZkAJAYhq6iNNGZRX+mE6Tj6aBiy8kytXdOlsdyys7IDzKWBpr6me
4DqIDkogX8V+ByLVA0OWBy2lZ/vzEYP6N+G1iITkHwLz9/VyXsa0JdrLIQywC8Dl+hfUJMDZWfML
gLGE8cO2m34Xxzmc2G4HUjBEM3P5aiu7OfxVT9dFuSszAR3xtvf8W9An4OpuyBDgYUNzLVCiZ6I7
Yfv7srUJ/AcPXA1arUJXE6wFEM/GfB/Rh8u/L1oC5z7GIU+A6ARcTppOwOYsPTUF57qh7y+L2S7Y
vuueznmNDihsOkAIUUq/mbzFi783jy3qR7aHRpj73pu+kG8McW7e24vI/W+Heu+nxDmSVoraWWVT
q0NA95Gb3jGaxtgPPUaya78w6tn2hFEKV9qL2rBEp8e5FrlaLI1OA3wlDZpi37aC0xP9PudIKN6g
FuhpUIGw5SA1y2Ash0BwciIN4bzGLGfUikyECPouPMqYPEDz635wlF12re1YeBx7sqiyIpLJO4yc
TEqogJu0LnwlZ0UC25kzUdcw+5ULNxk/QxnWcaVVBSq3yVD5JPquaN/qCU2O5F4GLdmfELygM+q/
YRA/QGmrYC43YuxjkQeD0jlZdhj7SKTszF4vrImfoazCSA1NgniDBVMqxuzaJyCOAfVZ85M7QxAP
C46JJ1kF9oCdxwXifhAO64jiOnDkxqNgSUyHL62I8xxJRYtIYXk/ar/EVe+kCig6Fd3VSe5fVnXR
cjhHgXlTTA0xsiyUHtypDX2k5hxztETTyqIzYt+xeq2kBEgNsooVzcZbooOlcGnpmLgOM58Ke0E3
nYQJNkQMPBJZJ5wBF3qe2dGEWyqMs1PaRGiPVx4v79x2RLOSwRnslOitqcXYOobZVwTUqa+aU7mT
XDtCQhy9Kk4B1kR3+npZ7qZurMRyN31SlCAdYoB9mpYFcmm5I2lvFk06kexPiOm0v0UZfMWmGMKp
6i2scBlVTPb96O0jtS338nrUTdVYSeGeC4oe9ZMlY8oazxMvXApQcISFU3bhngzmUU1AB6SVT7ky
vSYDWvHkHnP8sictdDfIjGigdiS0SNSJed2nmWsueH1HjV+0RZDWvSb42suKZfB1nokC+6sy2MXa
7xbA2Ee68ie2v9oOzvYxaW3PEytOg3/NaToMiZ7bxitCUQJtOzReCeJMXwXEWEEknC6jxVpAYJci
Puh33WvqSk9yieZK6TDnjnktmoXdfn2sJHPOgOS1XUwNhtGHYPYjt7/SJWcAzDxj0C1vKKrIIvcj
OjYuaLBynebwEqw1XAvmKyN4IwFbHDZGWAJIA4AFojej8jbO8cmLr5bJOSGwzc3GwhglSTseyuXO
pqZjmotjjbJvo1evC/tAZXByunkIw9mPO803AJWXhKkbwdQo2pbra1keAZKIWKChHnrK3Hz+RVXD
rafcTfTetVMbVOLt6PQdPXRD5MZ57yRkdkjZ7yZt8foaBcLwmmrR3tRf5f42J99l4ERrSXwr9S8G
RirrigJ0bnKVcvbKfDpL0atmhV4r+2r2EqWtW43ZOQ/R3dg1gV62gHM0jpYMSoXhVlNzDzynfmid
aUUD3Z6CaOmdQSvdgd4MUxr0Er2z68KRG4DRg7o+p5guy3P0jhcOZtlRZ8LllilHTT6PoC6NWtT1
jF8zBbVoPSHtZLzWlrpPwskd9BnV3OieVKVLDOJ0y9dSBTiUNj1qY3cMO9mLh941zedkBBGNCTDA
8Jy3+qnuCr+RtF0XJfsCmbikk55ykn+PLJQv08mt8mPN6OcM42jXsqdk0TEFgwmm+jHA9dpomlPW
8imk44ECwJJkr9mceH08OElmAljXDGwqOWOpuMbcnQzpZ0YXOKrBSfUsaBcwYOaLR43yBC10RrwB
7cZyJCS4qrBzgRxzVYSYLmlsv6ynoEo6h7Szo8uRoySmE+P7ZJr4Vf/dtL7lwAKUUuOQZ4UbNZkP
DiGQVlEicELbz9d33VU5L1QO1oQb9G0W66+2sOXZ9HQMEzOQHdGT4R8cAniNNWD6WiqPj10lfR82
NjLTy8Posiba0m329plxCZQgZhCNHgrlca5PNlXkiQeUlFFkeqF7bc8eRsoddBCo1dFRVDfb9j7v
y+P8HSLfqVXojEr1hL4KpL579X8XAYQJRjdIbBVc4DLn4KY5VNrSlGWvBRtbNHxX1dfL1/QbPdBH
b/ZRAufN5KQtc4217i1mFlA19LI2vzW1Gk1tPYY8+p0Usk5uLVjG9JQZ8b1SSm4oZY8m6kD9Mj2Y
+uK3MhA9dOMVYGJ3dLqPF/BEKcbvsgN/XdI2DjpgfMCMXQGYZ3AyYz5JEWpvdntLI3tXt0Ar0TDD
ZoTuEs9Bk5SFk8N5drJ16An18sXeFQMeuHr+mJQERzp0zwZBA9kSzoI8yOcz/bgdXPTXxrTADLcu
e2FzO5FrmTxe3u/PYR77fUs2DODUAwCcM8BZN+ZUX/AOlNXjPMmOVn1Zuq+tLLgZP8f/EGMiQlYs
QEXJfK7FyvqsiHoDjjN51poHPfkWdoL+eKYYnxRnJYLFf6vQ38wrZbImRQa8Y34Tp8ZNX1FAj81a
jX/aL3Yaihr8Ns9mJZHbO6pUGRCy8CCsFOVAJFwktuRdPp6NrpSPG8e+YbWqdhzGpiI4/2SIfE0d
/HkxvViJIkcdwqCQynMJBOO5/pVP0lWeyX6cDDexZeyrphQ8STdVBWPUqmXphvWpm2K2kkpBZ7Ds
WdLXMrm2iusp2y0kdQVLZtv2+SAtsMpAVQyLRznVzN42wxS6ot0MngYYBuBPH+iZveG6nXQQhYnb
qvkujrMwSW9iOuLe9dT2FY7CodYPJf7yL9fEvabAMVildAxx598UZ5altQ+mJz/0wGRM0GQj4iUR
rImHOg3TqCVNpcIWquuiOITkZkwEjkMkgntOTUNUZPmIUIiap8LYWeV1M/iCXWMm+0kTLBnIRmDn
/MyH1krxrEuYCHnDfGScDxIwg9OD5iY+G7IUSGPDJZekcXfb0pqZ0cCUvTQ9WNGpSM+RfjNOu649
z+1Rqe5zUYCw6UAs3KOGiXDEeIsfVsYtlWbTLsOC6E+OjtScTnacFYIQa/OcVjI4BxKNI6nBfQVr
0hG0446KkYWmk5BrkJ335917Xwv7jtVaWntR4qJCxq8HUAaayPJdk7jGFdl1O/ogfGiJVsWdVYR6
cSWNWFVythw8PnZsdH+BfpgPNnhIW7zthL26m/5vtZNcZJKaiVJVEhxFZe2jtvNL/b6jN2ZYeZcV
cXttCFBBjwY4XB5HEKjvWjYaEwKQqsIUerOPzGxHTRHI3kZCBFeL9S6HuzAVZLWUQe+hfQ/9dwxk
YMxlcKiT3hdgfUenxh0DELOd8StrRpH3RueJgg992wDeP4G7QReMwBsFa7XGPPXD1Gsn3aR3ka49
EUO5k4dsp1cziBwT+jXp50NqjY5cNkct16/1uLyt7F+SNB3QL+agneXBSBqMwgJJTp9bByQ/X6yx
OQD36roNp8Mk96cODMzEss7daN0kan+F8aJgMGYgyFDfKJbIGdOodkGUhydP8qUlKeYCwm9jqux7
rYPxWJqTz9UjVUSIdNu3/OooOCNNa1WG6YwIq/3qoB5V8DBGN+qt/FCeQ6f0ml1f/omS2YoiIyOp
E5VP0JN6zDJlmkGfYsq7Xp0fLDyTY4pEzGVl3ngDQcveBfG5+cwYSbkUKYCBaYZGT5AK4uoIINrR
ivEEIGvNmfIZDzFSPirTtEtVy+mTLpg74bd8Lkp8/BTuyuqVrqJ4KiOnPtj7Loy9dIowugLcirJy
ZzoExqgILv63B+wnt7haPmdkkxkSqWtxTbbAedB96YU9AnWveUivljsKUAQGKplGDiwcvEnjablF
a7P/L8+AMzOzpVSSrJx9hBJUgYGyuOQv9+oNQ2rTRkfEyrCRs2Y7jVomm1eHhnGuspMXa4kiuGfo
FjJhgH/4Ppwj4P6g0yYMOl8vHYMCm0G4UhZHfd7ud8FcMGe2dVMQxuU8o0aT38s+eWDv/OphHp34
MHrjYdotfnOnngpX9DbeXjVRdAUoQyaWzm3zmEVT3Y2SzHhpUcyjJ+kG04M7ONVz8gXjMb7+Knnm
Hx3uSirnO5Q5kqhWDZg8+wKujbd24NjVdkARAdj3n3QQ4mhX4tjttbrnATWgjY2CWyPHLLp1nv73
qjmRwX5rg5OWKHA+XKRcmIYxURO3rF3YgV5U50Ftr2daCB4zWzfPSgzfrV1VKM/HdYZdix7s8Yj8
tMjxbXmbtQTO24RRn2k9u177o30n+8MNa+ZvgPESu6wBxtyTI+Yn/Ay8vgJzZz6FN4K1ZM7nzP2Q
mT0zd/aAYvzs+kHbsflVBkElCpu3nt1rYZzSV8YEphcTwggGFJ3QmPaxTdBl3OZBDEaelmYChd8y
8bVATt9zKYlRGakYsExzYA+pMYj2SNzuBLu4Fe6t5XCKnhiSZtME1KMa6hbDV81hZEj0rtuH+/zA
YMuACvEH01kftP/Nxaysq53R/zWOOhgdwLQansZu300Cpjb23Z+0w7RkWLEJ2mf+5gdWXklS9hTt
pCOy6VZ5m0j3l/duc+veRfB3vh3GVljXiuyV1e969AfpZah+Gp2Qg3lT0VdyOBMrqjqUZgnXDLvX
rFOMOX75AWDwgBy0vPj13y2Ksyrb0pIoyaAPhaF5aWn4MxCHcqM79GUW/DtRnE3V6GsswaXH3lJf
w/hn2ewV6VouRM1ymz5wtX2cJelhWdvTAk3Q1UdjuglFTSCi3+csaNSr2E4JfOwUHqsZjyWBD9/U
ZEuzLZvI9mcoYjtTcj0rKxx/gY7knWY+poXgJDad+EoE0/SVPeKKGLo5xG1UmG1gq8O1RVFniVJp
N/Shl9rFDRocBfMAm9u2kskFT9Uw26i4NcizkX3cHetEAEK70bQLJ7MSwAVJUoQU39jgtZFqWebU
5vJtqpPAXBAtGaiNTvFt2CooG2Y3Kfnf0bA/yuaud1QPFPQQQnalJ36bWEFvirpbN19Tq/XxeEV2
F9V1HqXsYTt56Erzk5tuHwPgA0whIAIuXNE820YZ68OqeGziErxdWj1CTcJv5IYhx3bP9hnDNV86
t3oSBbkCtSecI6r1MtXmHDGuYV+p2X5Wa4caT3/ggQguBx19F59nyMERNum5BBkT/Z7V3lQobkkO
c1m7l+Vs7pytArYZBgxsAR7iw5qjAaUkoFZK+yVgsYrkFrhfoZseFXavbmrGWhpnzvYEXJspR7Va
vasSXOuqWx7ZfHBKUKKXAw0UQMKi41ZibC2TM2cC7vTM0LBCeVcC42lC/FAeujfyAqEesouBv9vX
sjjLRmNuFmYx1jeh46F1jJNkOSm4oVlOrHwggDL0Lp/fli6uBXLmLCey2ahAkvXk4jSFpwpI6pMo
EBMsig/ViWrnJojgFw/u8JrigYPzcvWbv7h/xWk+wZL4GcvIXjCqAPvyJDiN7qZGf48u8MAiEZwF
01TqZ5m9cdokcpshduQscfNaEhmXaOfY31e3l2mMcQ8yC2RJq7te2cvalbIE6Ey3AK4q3Q/5Th8e
8+YuLq7CWQQBsHWLrTTjzRRXshcry2qiQBVNFQ0K5blXf/8r1Xub8FwJiKS804GnvngG2VM1csgv
tf95WYRoDZy7UElsWl1XIkDSHuXirM13l39/YwoVkYumst5BVLt0vixqD3ExRD1at0e3gxYACHQA
VlOCHiVp197ESGGzJ1suCDA2ExVrsZz+5RHVQK8Ai+qPC4Zfl33xijYahx7oztqxEftudIgwf771
cFtL5bQR3OR1l8+Q+kY+DBq5tyHHQPRw2wrZ1mLYoa70oouW0k7iVvaW8rFWT4n9Wmj7JHuo1eeK
lgIT29SQ1QEyS18J0+VZD/WCMhAZe6/G9p5mmidQEnYan5z6SganhS2dOzUMwXTd+lP5H4rj9qU+
AxfRp56o8XizLLDeP+6+msqy1KYcx5T/xgDngMEd9ao4sERWA7wfdOacsufxtvUsAJTM586VDkJ0
8k2/tVoxd42ho60z8hZ2B3Kv4+KlfuQVr7H7VwXYzB3hvSk6Ru4ay0vTmBdm6K1vvTCIi8JyMFM/
uWxmiBzke/NeFznIzUvgfZH8I3kGI3HVFdhnw9pJkivHpVNIoqZ1wcL4nvVokWa7qNnC4vo8Km2Q
EOEUg0A/+VZ1JVLmpgwhgzwktyomGHA7O2jsZAltcazNtP2CNfBJ1gytD7nGXmRGqj7kPXHB0fYr
HdJTm6cPly1PJIpt7sq4y0ypULPH9akoyhn9cTdZp3sqSfaYtjlcFrXRJfvhJjA4R5IlfZ60E7zW
9EP6ITnNTeEtTuTNP7vfiosSUBzUD9STHgVit2reK2M3ON+izHGjNhmU0L6qkCeXrq2r+sDAp0WU
DQKvbHBeRWr6uo1Y02My1I5ZPOf1WbYxtJ8c7RC2ZoiofzfrTuuVcT5EDltbshV4zflo75YzY/F6
6/39QTH/R71McBGIrJnzIENrxhhZgxFEUuYQ5VXGf8YkOq7Nt8S7z+CR3TNSEwA2QYp8rK9xXD5a
F5FFrtzCFeV1RRvIj/EP9TS0WQXVYLj8LDQBiBiBZZOdHQCYfKfeC3RR4Ed4hPcqH5a0axUmkE25
o7P2WXLZfI0ZDE+WwOAEtm2yK2hl230p9fYwYyfTNn0assKPpyV3AB7tJIYqkLVZBFzpIg/3Ps8g
n59LrCw5xPvUB3QrSgHAFgrMr6lPMVPgJa+6o7iaD2plsBL4klcn7iTK9zEbu+A6Tc7HWBhWaTDv
uHhZNjiGccCEgatVt1r+vcxFka3oMDnHktgqcKjZo22+Kw5WoDwv9xlWSF1zL65BbGcRVnbBeRfa
22geQN+mZ1BfPbJJ7XxnLHh2OKhJMDwX4RjdBmjHB4dtcv5lCVPS5iVEMm0dr/NjupuO0s5+Fr9I
RefG+RY7H6wlZOFQQU+W+l2tDaePfVk6J6rhCIxQ4Mc+QcAvTSNHA86tayunMdEBHra3ignDj4Y9
0eMXMhovulQ8d3S8s9CWoNJH9OthtoE+510u8Amir2H+cGWlGcmtVNLhxKP5gXYYTrCuhkGkqoLt
tZgqr4SEkx7Pc4g0svIQNg5rJFLA9NqBlr49ZCeWPFHQpNfvhXU6gTfne2+nRAEeccpsBFdUFUz7
Yq/BmzPcF1GEK9pILpSJVLMGxSw2Ml7oUY21AymVnQy4V4H6bC7JwHvWRG+4ZX4qLg1ARTEbpPxz
BsEvfe2K6zYJ2vFUE8vLgVXfKadW/qqMAhe7ndl7F8xH06EmdWo1QTD4d4Lpzc0y0LhiBnouBcIR
Bm/+d75XVnb4e618bC2Z87JITGSSf51I0Orgeg+W0K9VQWyxMeH9URKnoSkalCqAoLJ2ihlzC9pe
nn00cRxD74cxY6rEmYGHrIJm1sl+ibBnNy/K1Sq5i3KOJgkTiKy+2/iSfhi0KmhSDyCSwWXVYRr4
6XJayeE1tO8XYg9YY1ndRuSrPn+5/PubFmCYmq6q6HOX+ZaUul4w+TLi96MYAy7nFs2WssBbbW0V
URVAngAjF2OMnJ/uFEPNahNXQqW3wdQ+tNp1Npte/SeN2Mh6YpDM0hQFzdgfHZbaLJJsKpgNzpLC
qUiwoBM7vG5EVVz2ufyJrMWw5a78Ip3kQctj1KEYaVd+HPbajhybnShfs3UwRFMIQxU2ZACrfhTT
hWCXmDC2643Z6E5D6JjWvQlW1svHv6VeaymceqGfUiHzokBK/jxW3wA25FwWsLlb6PlBVd2ybZ3v
2tTkcoazQCZoPHawUBNtCay7SrRbIjG8K5DitJtAnexJwEkazmq8q8irlhBnNCNXy1/1+PHyuuyt
65GsFsadj0XkpZ5L9LF0SvhgpkjCG+N9Wus/mhYj8LPlGW3pyxHweAvjPlq0PRg6XDrhc+Ipp05f
6V4t6ecwiYOsGE7pHKPnMMLYDWlPWWx9iebQJ6nSO6adnhq1OxqjfEwwtWa0+vU0pr/7OPkStyrg
ymq3WPAqtpQj6KGPsxK3DklpsJSYXZFUN8pVvxrDb7HaH6Kxfa375JDU2l4yzc6tm+wYZqaf5NFO
61Q/VzCElemJk9XzUS97L6TS7MytfTbCxE0WNOJJyy7q88WZumR0aJn8WIrOLRsAemAQWEmQUKeg
oFGKfWXb13I0f20K9PXoka/Kce9Mi3SsG8UN4+ZLatjAgEJzaZrTfTIlV4iwnFkHpGndVYFKwquR
RLtUNwTwYZu2BY+nwymZhsojyzWz0iVDiy5PPdOfa3R5IjUaVG0r8K2bty/BcA96hi0dQxucjlDN
LgybwvPpu0h3VZ8em312Mh1MKrpq0N/MexHH2eabai2SM2iDShX6WtmdeEzvlwBtGV7oWQEaZ13t
FB5sbzmyCpG5H77AIbtZ6li37f6ybWxmbdYfwXliYpgLZg3xEazdUAsiwKJjtvk6Rfe74U8uxsP2
mBunD6Ky26Y3M1A2ZUTossaPTSZSAa5a9vgoE7t0Oju7WkJRxmazSkBWQrgdtlAJ+2tx9jcGpZT7
EbCbSldyp3vdiW9ZHmV8Tl8FW7qVkVpL5bbUSgoJZNZYWhY1qjshCedYmnQjp+VB6pbR6Zr5lvRW
5A6Z/TuV45fL8jctZuXtuEX3BZ0mUPIATEc5q8SNzXPf7i6LYC/DT/fqSgS3wkpq5GxcIGLpKqcH
7pysPkzd2YiB/iIdhligpJu6shLHXeMzzXRtooBuzdV5j6Ysf5os//KKtjfNtmUDTgZ9v1zgk4Pq
LSUxmjoi8tpHP03jPEoi/AaBDD7Ar+oyWyLKLnBt3i11uc+T2S9NO/hXS+GDelBlh9Wk9ED00Mxz
ToorJZnuVEs047GZXQMh6X+3jE+aT33Tp8WC4Co6zG72k6EipFe6sxyt36qDG1IQmop2j3PQSzqm
qRXCqjrrUEQn1Xg16qd/t3Oc5TQquI/SDhnezKQYojvP+beyefh3MtgyVyFpKsHt9RSK1ksPnWW5
hnbsGsO9LGTbPt+PhjMYCgI89GDhaKZ2dLR2Z+H5r97lheRUzQ+bhN5lcdv2+S6OxV+rNYFw8j/j
PhXoE6IidKxCyL4iOn625JUMA3PJZElYp5yfPeLd4KFLd7dctx7LbWD+wAt9EajLBsclkdcazjmF
HkPkEm2gcvYT/Y4HBBKd5gHNNj4AVdzRs8+TC4p6Vz8lV8JLhEXBn1zse9zDP/biyOy0nKInvvVl
l603fQKlAorqaEoWTjExfbgkjNvcJrYR/rDhnXA+2NZpDCcnlW+rUoS2JpLDbWirGn2EhjxcTe1d
OXzVwwgQFJZTqaKnzGY6lRgGsRmoqG3ybINFKLXNsJjIxDMKBQ24jTnC1/1wZATR3VMrqjVsPmre
5fENe2DDpboeog2iq69Kn5Z703bt7FpV0NVBg1b1L1vc5kauxHFZxWHGHB+enQBrROadDNcz5MhZ
CVKRRGDbm65kJYl7reVjgSFZDXZXzZ0b1V+r8khS4g7Tq1S6uvbt8ro2rdwADyYmuthIP+dJsjFp
0oHAcSnti9nJjk72eiRoXdr0VisZnLLLOZXykNUpY+m5jX+pRAQpK1oEp+Vl1zRDbuG5OU0ggKQg
fUhCV+tEKicQw1fS1CXuQ3tG1kFJy6OOPq8yXILcFrW7bt/z7/vFV9HQX02NJH7zRG9E64EKDKLX
7mS59g2bqpRDUXMPu8o/uaOVRE7nsjCmrYUZKLzF9N8EWeUO8GejlyJgZz2VIgRS0UbykYUt153F
pmKJkvgLMncxpsE7NFM4/0q5+RqaWk6aWSzIQ5pFdq0b8lWEVIBq2QKL/Qff97cR8UUyStJZ19mB
acBQQVae+jKbWYtVR8IoM6iu7i+vazO9sjouLtrIpFTXVYL96wgKx9F3a/g2q7/yzg9TAZSISBLn
HtCBO8qFDsRMcqM08RdzNDxdUg96E+0xDStQw00fa6o28gGAW9dVpjariMNElL5YBjIP8ghkWuOl
7U/hQJ1cyQR6sbmqlSBu/0ISqwaaC3D7JuSuzu27elRHZy6pV+jyITX0RqAhmwq/EshtI4mbmIxW
hxHDTHU6/VtnAp9pGATL2pZiqsA90JEZ/UTitZhSmwHPw1OovOuqNmiy9qTXumBWbIN9EFGa+S6H
+fvVOaXjYtCKwTikGMj9AX6fW8bUFN6aP8MHGT22bDyVsaWAQ+X/MVK/nThaiefUZCy7seyRmsec
Oyh3Mq9+YvOSA/quQO/oZvs8EOZsNhMMK5GcwiAVF/VphOBmPrJh2Gm/7IxjgqqbqMVAdIScokyp
GWVKCkVZ5udMu+nk/dj/SX7PBKAc0YFAqfC3i1aVVM06rEVqPCWpnVA/jImoPrpV0wMAx99C1I8q
MktJG0+SwTaMdWVk4Luu9qwrQ9wsv71l76K4yyRpurYpyhZYl7o2OGE97bJRv47S8HDZ6W7ntlZr
4tQ+b6VmbAqYV3/Ujzo4plg/hnHFMpaM6IkKx3TZD366lVcCOUW3CqQqS4qVSeOpzF7r7uHyikQ7
x2k12NKnJalhx5V6pulOk86ZsMYqUgROoW1AgqbDhGiWUUCmJzbPKh9Amws6JVsA5iTaLi7MVIqS
hGaCF0EiHRPpsZRe/912cVEmsWqkVRPMt4TWC9G+d/mzImKxF5wI30mhqah25QnisNF+CcfEnbt9
Juw/3r79/jYYi3vKxBRYiqaGqKibNQx7LH4hxWeN5v48doe5EE0UiMRxrsBoQCxp63hhLNp9X/pT
kzm6gn6++TybIuCazUfhu8Xw3RGNis+3ZZjoX7i36a4P9CAP/shLo44KVDuiyChAf/Ru4zwq6UQw
LJZmR3XaGaiql4KJ2+2Y0pZlzdIwrYhKzEcZfagUI1WhCgwEgvHgoMJ5HnzmQbVbEZ7VZuRlazpk
KSoK3pwPLapWT3IVgBu0HHdmYXzTtP5Xnde3SZbuL1uRSBTnRSPA9lY20qVeWd/rqJqF9LhIodsS
Uepj05aIBj4hVdNlS+M8zzRbHTEAxOJZoOazuuvW+JkIKcHYxnxy0SshnM8pk8yO8xx5HPoGpJCC
WVE9ZCBWS/ZIyQoJBzc3D5aLixsIVwBi+agUVmPXC8kRIRvhXd4/JhF1lsabJMEZbW/duxhuVa2u
UzuW8WCvS9Vp087Rw9Bh6MaXVWHDYSsyZsoNTbHRksBba5amxmRZWE2fd05R/ZoXUb/8VsfdBxGc
tpFM6bBpeL/oO+lHBS6WcG8cs72Ms/mDdqkPojiDzVtzVPQCVQDSaO6SpHCpk58aIrjyDRX4IIb9
fRV8j3o6KUWErqycNk6c7cYZNWn9iyWJiFhEgjhdq60xB8Y0/HZj7ZXlbA0/x+S+t0Uue8vRfVgQ
p2zWVDYziDtw57nqX9H1CQTmN4xkLg7y58sqt/V4+CCNc92MAA7dBQiwhwB0nV65y1GanFyUfTHH
GfpgXfYvS9ywpbVAHlZPqWRSkRYB0FIUu1Ih50zPTlm6CIKfrQHtD3K4W72Pa51aI7YR/M7+nE9e
n0WYc0BboDK7GNX7lleaS03rqk9G0cSI6Axt7o4vzLBJ5bfhG3QlkoAe5cNyZIX8yCdeKdjRbbcB
BlBwNxiGrXOXVaVqZVwauOTL/Lbu9xMaMC8f2T8s510C5zXkWKEkLxAh0S+dx5AXQ6/Yk6sFKikG
x9lWkHdh7O8rgzaW1CriAsmIiNygV0S2qSNlgtBVtGWc0yBxJVlFBDdYT09UrhySi2YnRKvgvEU2
2rHZapAQTk9D+gg2ZaegPy+fi0gG5ynm1AiJreFaCs0XE9QTavgd0cSfHb6FJgZwo+kq35FXNLIx
WzkwOxq8WFgdCFCit9ORAYmSg3CscuN9BLP9Wxo/qGyXaTTQEsqsLZ3fAMsMA0QvuVW5+vRrKG0n
VdXWKdLGiQpMnyuNvbu8p1vtKB8+gPMbxjSbi6nXUA2fQd6b4C5fDqz4Ve0H30JrcXlTB4BAEOT6
/sFfvS+ccxkNlUlrMb84urILCKpTs7eAGciomgUrZL/ExWgfVsj5i76d0X0Uw8BYYQ/81zjQDgkc
hjIpebrID4sOlPMdwKaLytxk1ybUh2U+QuDQ1occWOFScHllW4m4DyvjXEc3613UzG/PneTW/lU9
5F8wEoxhWaTjyHXstq1vOqHT7YpfqCXFgaggslWpUGQFyUCAAmqqwV9uZK4Lo2QJdnsq7+ym8Uyl
BwQ+OQ51/mRIpU+kaBfFCcoIkRywN2Y+YS7HiP/ojC106domOptUnvsikYdGH9lOjK7ldI/tLt/F
ZxtrL47zSdTevOlNV8I4hQLWZqiXVsLyrNeVerf8QfiN0P59MZwKpcukSpqF52VSZkdaD+iONE5K
WgiifBbqfLKL1eFxlm/JxYBmfFigAjQiEOs0vqEC/58artQh+grnn0WbXpP8T7KpH7SGM/0x1akp
mSxjB3aa/yPtuprj1pnlL2IVA5heGTdotcqS/cKyLZs5Z/7629C5x6JgevEd+1lVmgUB9AwmdCtH
0yWWYRFP3HEtbV7G1RLZnSrCph41pCFln0oY537tXFEgDx2Oa9qayv+wJmbPlHIYa51O5aOptQch
J4F0SPpoQi95dISTeqi96sQLLTekPPEGXC2Puf+mWsjmQrOssh/4YIW4z/3AS+3a13fBTeo3rmTj
jfCSQgPCylHHCzuOs9z0yKsfwMQVQa1LxRRh1Ybkl+WXGaT4Lad4vB2MrWwwkUVXF40gGDgtnTMA
2Vq7tI197Yhe4aI3jXMneAtiQgyCG6GkJX1dRaekvi9S6JbcXkbt3yyIKCZYqkFYyLbi5yjd5Gny
Vt4dXQWZHVO0h7eJIRHksdYfPRild3PMHmWCCn2ZDA5pjDEaX/WuFt7JcHxx4f7JwqAoq5miTHTN
YI6jFsV518R4W1FqNQHcEAf9rsOcieFBcQWVUfuyvU0YXpljFpaWBlheGjoEkJy68pjn/732KdGF
QIHANChl/8fA3DCyKRd1HO64vQpaL0pPefvZqB9qdHZfXsn2q1SBIq9mEg0FaObLiUaUhZFEU7JO
/RTvCidBwUT4nl3XHh5wCFN4yYrtxMjKIvPxuqJOBrWDRToVXHjDLnqSbEzvQX2RNzC+uU8rU8wF
RoCSzcKM+KuEIufSV9BzqHhHb9OXrWww91aXs4gUlFEyOM23Zm+VX+hMHhUPF/fFj/gKdAmfDQtz
zyD50x45u7cZYK6MMwdlibJ6HBPMWrbuiAA6cyTdinGhidf4ma9zXM3mUsF9hXkRMHEbbKNVKzdx
uQiwNpsvZa2doxbQTqAomOWnLMludU3bhXXEyUfTE/hLsPBulW23UhZMV9QVmHOE8G6QXbF+0Uce
MFJvfMkGE5D0g942QgEbVPlXdFHZPSFUt9K38Nn4Hyg86Mm7ZJAJRCIpbPJCww0HSwoSQojXwURh
OB2YjukoZ72X3NTLfN4cAu9bMlGJEoHBdo4oC5G+D4Vd3+xyhePHtp91q/1i4pEiCUeMeMDG4Eke
8ARt+LUfn+YzOIXvKEFQYkv3mS3ynj+8PaRrX2UzQlBlK0mHN3rr9k//VMobd3DxCAGymA7vCbRV
lJUgDfPvbTAZHJMSXUwEFbdh8KCeZr6FB8MOy7ydXOV2sWlY2T8HpnP5zvO2kMG0fJBzMHTj82rF
69w7YvRoju6fmADLGwhX3+YDP35JTFKE4SBh0hckeJZKbBMqQr3Ey5BvzcTgA76bYZEzWWr0wmAl
0tncqfdvhLUH6Fu5Mdpvc1+38z0N0OldyME1XjnNiTeftv2MXP0GBkClYEqiFvyReL2NbnmHHISL
Iambcl+4ySE885wfPRO/XvufS2b7+MCMpBqCgodPs9xM81WT/ZhSnxQcxNx0e++LYvssJCKgW7AE
57BWhJbev2rky+UDsu3DVxYY+FKWtFAFkZ4QUC6Vd/TRK5/fHr23vKEw3mIYyCKVXmeQz6BOx02q
65L4nLVs48b7njB4peW52UwGjuFMPAMnL02t1Dcnq3nqv40O7XpceNQWvzl2hq5Ca0BF3MVgVWuE
ZRj0CPbl3O/24inzhOv5hiBi1SJnOf0PnBP0Mv1y8tAfDbJUw5RNtkML/aKhYkK2AR4ODBdQm6Vs
78m9hs9qdRkwMkWO5gmy79zq1LZDWJlmPrCC9EgQRTCtZCCfGNChjZatfXOc7sK96IV2Dkbs7oRw
hdMttomUK7vMRyZVMA6ougCgB+VYVtC1TNOjMb9ePj+bV3plhXEDjVKZ+kSziUk1eWnVgjNATixZ
Tc/JWD5ctrXtc1bGGPDvYmXqTDrBR0vzdMytgyYsuPB6z0DZCswBmHITbngka3SDLp0dFqjzVG1k
ilpGEXq92F6NVcbZK54JBodnNZ6FcICJQO33bVzaclJwHlWbG7XKbTExXm7qJMNcCWht1Ku2Kqxa
fYyTffHfU2jgkcQguqzKoiKaBvOxcpFAptpQFNTGBwzICFeo1KNoztuTjQzMRzvMFzMxRmzEha4g
/Ah86rfK69ZKkGEGMVATWp0b7VLPdKAbqoMGL3NBycVLpP+6afQnYFYXY/1U8oq5YBiPL2VMLFOJ
8fwLappeaWuftIfGpaOsxSEsLN5g2MZz9aNJ9rYhfzEIYAR5i5mXfeFIX3Pwq0q3htXuB398XhLO
C5m3SPbK9Uo2l2UEMv2lpTJ19ii3e861/rXJ8+OqmDMzVVoWDyZ0RY3iVUhtXXjpwk+tcJDIOUge
Z/XzGHGnZng22fMThW2RJImCVGi3l5AKHb3ZSSxxx6MU/hWGPyyOHYU0JGNGxQW6xnlc3YYkwoB7
dCJpykEQnhnmemeJ1oH8BGb0+pDF50nxpuHh8j5tHwXaXCqpSKC9efXVC6PrjSAyWhVpGWlflTca
Ly3+5vY/Ai39VO8G6A9YGcjKKBLVulOQVa329E73rmyrV6VvQvrY6p4pVSGNsuiLRnHTG9rmXDzG
rc3L725/zPcfwtzsMBLFLsTTwEm63TBddeK+5CnybX1MTVQk2vdFIO3A7JeSVFrXabjJJWgXFpzv
OX/579u1tsAEqQWUpIu8TAiY6fcB5qNVjkPZ+kjr/89EppKmDERvcYMarXnAHf4yx9WuINwK068B
qiGv7TCnIq5lKZvVkp4KcgiPhZP7Y2K1zgJ+suVx3Mm8lzRva5jdHzHBvmRCryDKaPaUA1z1at90
oT9PvQoQorZErvLWr+754yoZZE90FC8DKOXCqITp/ckRrPTQ7Ro3O6L/4R85mJuW9yDjLZVB92kG
PWdcUNToqvsqVm+BwvblY7gR7H9cGYPuSgL5knwmstMFxPSQ/rwJ6sLpVO1qElC8aJLPuomIfxlv
qnhQrUX8NnTGvRLzdDp4a2UQf+r0TNDEVHGUBH057V6cuMpwnKPK5urUtJCmXIIJ6awdNFsXLV23
yMOECVrwPk6WFnDVDOgOsZi5uh0mgyN9V2hDWrSyU8q3KhgXCuUqrwM7l7+H0SfOTnK+IKtlICyy
KbR4FjtJbysvMvKt5XfzbrkzMJHp1TfkmH3XH/7SJoMyaiRC0iPR6L1QPGj9een3JbQqZLaA/jvQ
C3ceT+iQcxVN+hlWbkiL1EEOkklxdCm0VPFbLh3rOLcVhCaXF0dP3KW9Y4DGaFu9Dlp8TxUKn4aK
IYDYmsGlY07uLLtm/FiAz+aySd4WMjBjDNNc6RRm+vAkzy96yplx4f1/BlAqYTAKBWzlDpm1EzFA
Vl7wGp42g+D1kWcApS/6sYkbfDaC4mvhtI+KjiGk5FpyG19H09v4lcfgsvHw/IBhJoMdYRpNs5lD
i17prWJfX1PumPQxPsn76RA/GC+ZOx6NO3N3ebM2WnXWZtFx8vEkJn1S1z0e1E4VnPFs0yvfVEMr
akc7Nv18AMV2/KWIeR/48vlHnfuj1UjXRq0r6R4qqp1CZFkyrxPzpgp53YuXIwiU/BhDzRihPIoH
VFSfyHIIo7t5+DtnjmaZjzbUWNSCFgQuSNVVsTVdFV7kiZ/Kl8mmJXrtq+mkz5xd4y2LwQ8hCrQY
bwsF78LJMQ54Ok2WtINeq907aFCeoCMHfkqPY/UymGA44uNCjUhWZqOGmwU5NKTqbsbr8THyQAV6
Jq90pDi0s0PlJ8cO6TVevMzx8ZLIwEqmRLGQCNjJzpEPkwP6iEMHCcdy/w9BJq8PaCMB+/FisDAz
Z2lSdYhb/h0L/NY66gHtVlz/yrsMDNiMENYZ5aSCz4uQWMglqxTB7z3+MPqnP9pATUUR34TSG1v1
HspQWtDIjm+IwhGxx5N26H+MLi2nRmfK5Ty52VP31FZWeuZu4DZu/zTOvlJ7MJvp4GRHMA9GTtrF
Fu9qO3RNV/XpLHp2y+VT3f6w7xYZlFGSJsqE+c1ieLc4rZ1PaJ1LrxZ7egptzAmAVic8//c2E3pw
3q0ykCMasSTryOk4RnNdRJ+6bG8C4C7v5Pb9f7fBQE4TTGNX6gQPlrpzFClI7VQdHrqUR+TG2zMG
Z5Ym6SeN+kFhABsd5klLbqKebsKvEcr7UhhQ6QN5lpoSZzJNDnEgf0qX2O5lTHvqGbqr4uAk1rkn
icIhTvtDNRT3l7/kBpfqx+1icKVOzNkI0I7+Vp+KnzFcfYXM4lF+hcqEF/ogcd3nn0Cozu3w+o3r
fV85gzBLWxQx5Law8uihWwQXmtdwIDqGCdS9kQlWbva38hR5U966lxfNuxgM4ughpocNmhlIyKsE
dqZMPUXVa1L89xayj9+WiWmIgj77chARRtdPlbZYmXIQQPJ/eTG878iW/OJGURuVBpzmfeArO/Oa
gOACpT+/5wRL9LNcOKps1S8QVBFed0BUKDwXwoMcle4iHcTkQZJyq4h0zsI2yrcfPh9LgK81EK5L
Ony+Bi5P9pNH1Zrh7yl2Jl5woMrRxhUkWG6jp8VGhecx9nipxQ3Wpo+/gUGapM+qJqSRGm2jINDO
W6DbHB8iZ7qjZACUaLhBSSTxkYvmugwOzLEcH0LQ6UUeA0qFHZnt4oFSEVDZhm5GaBVSAT+78XmN
pTyjDCClKuq6YwTMk8xTH/5AE3DEGwX+TTDz8+prDOgM2Nmx7+d/UjHLHn4wddHf4FDK/9wLApvb
us658hoDNnXQTIOwFP9EjGD8B8RlqW2ABAuM+JS6sfDla/OGt4W8K8MgTZ5h/jPsgHG6tuuET1oo
22nr1wRsLWetlTk3hmeNwZsmF5q2ymBt7jNLLHfpfDbq65pO3fS6FYX7y8jD+absRHcgZkTKFhF8
WCXGN+bvibIr1Nxu686+bOg3j8Of54Ud687iBCQjEKJ4c1IiWpA1m3YRhqfAW36EtmyN6JblEX5y
nD/Lg18TtdOqCnmRUtrF5FpIv11eFe//M9CiplJnDAHqawRjopESuGrR+JdN8C6azgQwQW+2yHDg
eVu7hq9exW743XAGW7+lL3mkdnj3jLcmBjzUXte6QBxxJCrxOhHaT2FjfuKsadMGXurgC9BBXs6S
2U3t1DRVhMcfTR63AGPTk3apL3xXfOIlBz3hchJttDXDC6xMMtd4FOOkFVVE0qMteajOuJn4JohA
uyCFV56EPW+BzDVGO4dRZQqKdbO4U+OHPOB8wU2Ef18Ny4I8xPXYaW2NLollV8mpFU1flI7T2r6J
DSsbzNtDVktSIFqGDUgOGElnlcJea56V8PbyadiEvJUd+eObPKqI0cUxDkM49tA3cY35pRc+K/pD
qO6kIOQALGdnWJ7heQnbtDBpcbjW7H54GSteNMf7bvQXrDKjgbyAhnCGaJ4aCW459G7ZaNdjk+/6
cni9/Ol4i2HuaquP6RCCAcIpW+OQLsWtFPDY8TZGRz5cHJkud7UcQmoNospvdxW65whgYhcFfIfy
ypQeplVs5Ns4y+JdVplx9dE86BOh68LUH0ioWzyyjX3goTkULQq85rHtPMnqADLQEIUo5SoLrImH
EVzb0q6D3hud9mtOvMhsG81XthhgKMp+iBoNORnaFDddtQgHkfe60/3Jr9CNzStd0Q/1S7z/bk5h
cqNLKRE9K7G0QrwZ9MM8QriU3FRGbVU9j99r+x0qgd0LHZto92DHBGJJr1Rzpt/R71GHGK4As1bo
kr15jczT4pr4pKmnJ1yxw+0b926YOaJmE40TmnZkJysDn4AuKMjPFRiJyokDHr85mO+WmIM59Cjl
LhIeah1YRKkXCaC5jLy6eUs7eWfe9v3m8r3bY47m3DfqUg04LuJtDd0X5Lmae8Gt3GpXO0uE9mGw
x9zw0j/bgPxulDmjsSFIQznAVWrGfVO+pKivSOVTK3oy2aUyL5H+myvx0xxbD9RxG8AIh+aZybT+
mWbXHHIudr1DMAtnOryWP85pYYuBEEhI24wm1KXOdKaIeEONMeIoc+Ru4vSbbEe971eCLQaGmoax
mRTBm3Sm0tyFo6IPA9JPlvEg+TTdnDs6JKxBms7zc9sRwvtXZUJTuZRlUInnCLGa1KpUfzHu9fFP
mhtWq2M9XZCQcTB7xUmhaZqeMvGgVbzwdzO5trLBuDi5m4tYgDwIQkWodKHPACJzL1RtPHIlTlDF
OxgMjCigCA60t83S/HbZC/JuyO9nLpspb0UMhpiBNBpNgNiQTgwKlmaHh+JY7kun8FtO9x1vRQx8
QEOuKZMYh8DQFb8EVdcIbZ0UM6D1RHgPPBqm/epq3g8cgxp9m45zVwmKU1yJP3Q0g0jXjYv854GO
dvN68rcDn3+NyWzND5otS95DjM8Jm9BDuc+rw/jvTp7MVvjIoihjTd0ZbTZ5m1HBABraFjXwDRgt
x7Nc3qlfJsTFth5CoiOHrJIrucEsmH6jS0+mxDkQvO/GoMIASYNaI4B2kJMo6SGdnv4kIH3fFwYR
NCVuerlFfnGQGyvRe1tKeHS2vC/FAEKwdBNpOzx9jHRXx53V9F/01O0FwtmRywAqs9U6QR3LQCnR
ZzdHt1k8WlXp6+C8+7vvxWCBBIKphMTYj2gWv6qqaGFW6MdlE5tNwNpPBMW8zscAPo9UE9ML8EGm
ZP1DWm+oECGlzCG0YCZ7pTfuKgjKzEcZmVD+JCzHC/7CWaJWc9vlqUGzwDToFR/DQ3WsXCu5nl9G
p3DHnfS6cHosOKGa/JZzX71bhgq+KdICFOg/L168y87Vc5H8nGTmjlxxjuXbI2NlDsqBidHpgFot
89scGs46Pq95lPXm747M27pXhkgSJHmR4FyGxY+iuJF5rWicc/8Wrq3+f6PIo5DKLe7XCLnRRLEy
6ZQbHF733+yOZmDEXDJBzM8AUdsldYXQSMZE7OjqoKwNaE0T0wkg9OZOl2wv6d0Yg0rL0MVLU+vw
Fm0P9ojipss6NBBVPMlrnh3699Wnq3OQRw8gMXTk+CSlt1X6nEE54fJ15n45ehBXRnQD3LVqiMIp
He+QwfPaYZ5w9mg2MLDj58vWtv3F+5dj8CkyJkGfVayo0L/pmnqYOsLxSNuNStK7CQaeOkIWUSJ4
vGmfi31k9378uXkWX8sYOh4ltC2Q4hx5wfEbY+Svwcq7USZYAZFCI8RyRpxsr4IxOTxM+/ZkHulU
rxla5SHyMvjg1gr39b6/L07CVeGCTvnTY+vQqB0TqoKV2RUYum1eioDzydlaYKiHoBWLTOR0IFne
XYfKl7/aUrYEKJVLKHaTgLZtBeJwmgG+/omT0eOd0V/KfkuyQJ0Vt5uGTlRsI3C0h3RP38jqDW9e
mffBGCghUWEMdYDbbZTYu0AVnuVJ4YDub3IbPw8MW8cjdRCRNKwJZNFmWz4V+/CItj0QITRHAj7N
CEqSI/qWUk/lPEp+4zzfLTOgApnJHPOgMp1mmV5m5KdmYhVfO0v1FRdPcioE50e3vKoXvQAXLghb
3puJlJdGgMAE7YOH2id7ijAVt1JJ8eOSGQZf2jZYSvgYxQkCMNxnh3G8Rd7PUsrXsZQ4e7jtod8/
JAM0Zh1WGmZeEQdlZwP9LAI5FNneCHlEI/T/XFoTgy1xO8RNa6YERBJIDi3XYQJFdM0djS/GQnw0
ufzVfWZLeH0pxm0/Az+F2TOVs6JxAimOU/ulcNekrSlFKBGGonGjlfOhAm2/MfD4PDm3mC3VlZGm
i70J2FPN/Tg+k46zjA02MprH/rn9LJ0r2Nz6XkR7jtO9TI7k9LtkTwcXaPef6ic7waWC9YO7oHot
cMtPvNXRv6+ctqQ25tT3eLQs87zXNMPN5YoDurx9YnCiVSuJzAp9SpiPJHpKgvtEvv+7o8aEHrUg
6HlT4QZVxS2EoeOYg3W8JTBoIOBZXITUbaTlddc8z+Rbimbvv1sDgwJRKweSruO6ROIdcgdNsLv8
/zm3X2duf5EVBWpMpgKxxxuTnOrkc9UdM+Kl002v8YTWfpM7/XmoWYY7yHX3+RTgXE1oh5QNR9lR
SpIceTLkhhsfmoKBe3l9G5PaH+4RO5MlZUXXjzEOQefN6GIFBaUn6BZ40q7HylJvQffriGhr7Szh
hlfO30RwTMyC+RKk1tCl/niLDHk0ykVB6DKZuWXItTXp903hjOXC2cTN67oyJH80lJqNaUQhwKjq
dl3lDz2ntLqd118ZYGKWvs0anWqROoJU2J2JputMDXIr68f92AQR0sEyhrbnaEdI8z1Cl1Y/j8+D
kB5bPbvRDfE2kPW7yxu7eflWP4mBqCUrZz3s8HHHIrFIdOjUBLSInBu+6e9XRhiQgjCy0Ug9Puwk
O0tWW1lnKeE+TTzIhF5eDu+sMFgVmVMuJBm+cJR7ir5YwXg0Z1+JeAwl2ytSdGJAJRsaOsx9T6us
UWraV6AWL1G6K3Hw0/m7on41Jw5jx3aXoPzTFFso6cXGnAtTosUn3QqPdPJtBC1CfuZ1CW7f8ZUl
5qJBecFMNNrRqliiLSLxTt+Z6Dp5Dv3RG50kpBQQfnTgVZ62z+D7Cpl7F9dSXpgpSudGtnxVwbhS
NWgQLNTHy2eDZ4a5fZhxi81YxesvDiApl34Vls8zyTjhJs8Ic58qJJ/qIARO1otbKlCWcyce+SDP
BP37KqoY2uL/82p5+6gVDyR2m+iPGmBXR4G5R8EyJWMy4nyb8lWc3KTKU84LzTZd5soE4/bjdg57
hXa/5mj8UUsU5YpqNw1g20E5t1Tq/dibnKwD78vRn7T6cpOpRn2lAYegOmGpeWFPBGrvCa//dds/
r5bGoIMeNGKH8BkotB+c4hX9rjeCHcrgK6JJhMIWuRYv45HCVkYGLUwSHUrw6HManIH2ZVKaX8zz
xDYVOIpuQztx/0QzD1HBz4UqbLFEyiWhaGoDLadJeaXlMkb1ZnLKR5UnjiZv++Z/MUJh56G6KA4K
M4mIMxF0vA9gYcoheSk0N0rc+nEw7MRl2IudgQH8GslLofoK1apPSaCewU3nkw6Bf4FnfJOIVhpm
96DeOaoTXG5IGgvD4Lacp/ss5vWr8341AzliKufaouOMT1XpdYjLlFHi+Qd6mH55eK72gEGcVK9G
lLPxmFbQW0K5slWLHHRv2Zm24lN2+NGjPcf/i2Titrd93xQGicQBIiNzjOX1826e7CEpncq0JZM3
a7FdzFitkYGjIjZLTe+R/ezQc+mGu/RgumCVehg9EBqeq2P2RoxXuIWv7vXIynzVuew7eBvJgBXk
oMNca9GtEJm+2hxVriQVbcm5tIsMNGUYrBX1CT2ryX65Uo60WTzdi1fikVdDvYyBoKH5iIH53JR6
DFUy0L9gZLjMnYoSE4Wzf/mDcTBQYQsxwTzh4aPCDvFnd4rAP4P5BhATVNe0mwvpXR5HPgcC2VLM
0CN0nQwUbhtxQtz3qUvuQ+NroXtB+Xx5bZzDwNZi4mWMG4IeaoekO6nYj9X+8v/nhHwgwvi4R70k
kEJIgOZ0dkG9Wo7FrtzP+8LnPa24u8SAB6kaXdCMmMBS/yQ50G73wRA02eUDFRLsd8GXy0vjnL63
F9LKA8dzl0edgLbCiWAwfjiNMbGC9OWyEYlcji2gifXxA9a53glC2MIvacs51urREoLiWcvkIxmR
1JzAMJvNtxoRP2O08FrWs2ulH16rESQSuV7fLCbxip7YRA79TMU0lVL/iFvNA8q6ehalNlqZ7WIw
drNWHhdK1dnXYMzs0ZFbN16bh7sxmdyE9E/zXLvhUFgZRqG0rt6NQ9o4YDb/TD1UVHWNrQZor5qm
Z2TznkRjUqy2bU61JtitnF2pdXRTyfFLqEmnVI2+RXXhZrHUWZPa3YR5Y5Vd+hgNC+ZblunUK4o9
hylY2RsnjipnWsydUWh7KHl8FvXiruqTY6k3eKjrTi1N39pytLoyskWE3qI+ussMmoIRV9R4BjvK
TTCiY0mIkQBGtVHJ4pdxyT25Hl05bvwxgAyDYh7SPLyRtfoaelc7EIg+VSKq8nEOkKyu0Qz9BLGj
naj3pyJBll6Odb+pAz+QzKOiiOfezLy6TCH1WJzEYvw+iqnd1dMVqRCkL8u5TI292qr2pKS3Taxa
eiDepqpi1TrK2HMJeniENLpxUBvltSXldZGlD6AosMew+KqMxKnH9KDFyQTmgMjS0sVWR/OuJNKV
pAAWxtRVVPOubSQLs9H34SLZdRz4Rj0PVq1BKmZCRapXbpNA3o9T+sXsi/tazo/iwiUopS+cC+jP
dsb3cyJXSg2wlH0Rg1K0PzT83Ozkl2Q378xXzvWg77hL1hhfI1fykkPhhfqacFfeYvraIpb+1oOv
8WbMOSHC25jW6sKbolJE1YyQu3Q7R7j/Z2Y3/mwg32Crbo3wGyz0wj6TvMuL5HgDtlU+COYIJRQU
5stGsDoQr7aplc0vJpxQrVmXbW3Pmr2HJ2yGaijyqpShkOZM59YN/N6P7rWbVrCiHxoITgyMKVFy
W9MJWisQbZ70EOcTy8zzeY4EY8l1hA5B+qzqsV1O94iLs5iX8+C4PbaHflHSURUh0ojhS2k/yNg6
Lm/SbzJkPyPKt2fA6rioi2LULWWJCU6Tg6k5vzvSJoH+2/Cmozsep8SaODUC3rqYKNYIIzIVGYb1
puCcQf1R7XmS37wdon9frWoSapBN5jgfo/YyVYdOPmvhUcnvOMeQtxB6J1ZmMJQUohiKl8Dk5dd0
VC7yit2wq94UF4pbweEJl3GeHjIDJIVQ9i2kHpC5N68xr2aold2S+1y+UpSz1qlWqXPbhnmfkglf
OyUeIb9NZ68g06GeNV/HDJF0RxtEJzv7Uj6UqONMI++GcyCT7ahH7nJWjBz1AyoMRDt6p2PgDa7i
Cnve5Or2CnXJINBCJprK7OKgiXMzg0LSmbqHIFE9AUXLuf2hxN8vH5ftUOzdDrN55lhAID7CKGeS
ir5ciD/ktr+ahowTzG4PA+NGg/gS6tw623mgZ30+EBrMEvi2yG7xVnP0HQQm3AFKUt8TT8MsZ3jT
P+Ap4leH8QFaoqNVclI/28iCd41GDHBwEJP5rJIuzkZHCYUmcHI353SHkbrSFiALDr40sO1imMrS
UPLmNZ1wDbPf2ZzaUotheMZezomlaL3VmkfNvK6CH/1wB5ZhS5nOy3KIhbtR8Iz+IEjR7vJmbwf6
q+Uz9wZ5CCnqCXK7lM2aCpZgtsaJ/78RMPQUzq5vQtFPcyqbj8qSWYS/QKfuFEFhuZSh71E7l5e0
eX5XJphs9TiLeZaDkM5JzHNt1t4oP06Q8L1sZHtKaGWFca5LhWNT09w05cJUjql/1UFGlTZdvXIs
0UfdL1HZyhLz6OvSQUwFcAK8Pfoox0nkEfD5tV67J8f+mUsyQs/dJXt0C1feYjH1TiUl7j9VWEse
ZBfDkZAU/DrfdCiHN/b8lTybjlRZ/LQhPWyXTDMeV03Ayga5KjRp4qPmKGgIJ9okxHvd8k4I43bR
9lemGnVPQkGsaCGQrW6cSM9czs7RM3BpOQy0BJFZgfEXAQR1DrSZjDLFdwfTH/z+yJsx3e5JWp0T
Bk/EET2uGa1Syr7k0X4kxJh3E3RtKAXo6KggzS4eo1P3ieeYeHeagZAuN0K8k0D3o+PSiY1qtVru
/92nZLNGMebfk5ryttBPCeYbq/2e2x0eJ4rbPPJE+Djng80YLWDfWLQc+2Ya+57ch8KpbJ45C9oM
HN53i80VQedLLAQRgUPnLF6HxPyCieflEO2gifJ3mMtmjVqIRC5TBsxtJcEvNMUlIm9egXME3ro6
V5gxFeUQCikwIwjnnQ6PGXa8Tortx9TqizHgEIGKfaihy4xZSci29lZwKzmSFeLJ2B0ox60CAqQI
hHYDyLp4OUTe+hjEqPSCJLGB0SYzvhOKm+bP0ryrxTFQ0erVoo4gfcHTG+kKSD8rt/We6hv9Jfa9
ochqp2Y9azozw0Oq0slJFdSD0kq7PpY5byf6ey9AH/u8N0qtQRsDpsWF9LNCdsZcgaT0YQLNTNh4
l68SZ2/YF30UKqSWC6yoDs+i8jxkvCLaZuBN0EYh6uAYMzTm4KXSKKACDgN4urh9ErpRPDyQqrTy
aOB0gmyv5d0Uc8762lh6oUMatMMraQy+idLd5Y+1nUJeLYY5aHJtlnPTwcVWknYwenIo5+VBzjIw
bpT5bozk3ah2x1Dqn8RBcDjGtx3i+/IYF2UKpjJgZdQhTo74JT6o15pVX2le6hQnLtf8djTxbo3x
S0mjGkvQAjDqaH4clt5bBqiQRy3IhmTJHcveI6nuxktykrpybxiL1+sQ1h5mTxxVq4esRqzp536p
TqmoOmHU+5c/x3ag9fP3sa2aZjrlAekxIqcnj/J42ycYsFDvFPWma3Yd1EQuW9vu4njfebZz0xCj
cIE+NfU4lCl59BNPvYbqndt7vaO9lA6Q+2Hw0q+X7XJuD9vJGc1Za445DlyvQ9WySZBLraAcWDqN
1Np/Z4qJlPWl0sZKBAntNIfHThXuJjPZk9F4nPSa93zbXBZElxVNVw2ouDK2+nKWhJYyORHpNpD2
adFbSnUzpzzS/c1YZGWHIsYKrzU5jqHPEuOQBIdRUi2p8ub44fJ349lgAA4qJFU9BBgJQyuqNZPr
dKntTOB9sW3oWS2FAbdolsJYU+ATqm7yiBmdw9Bdai+PCreNEztrICcpHrX+9fLqeDvFIB6CYnTq
a8BUk/Q++P/ADlfrV7kJq6PGwe/NK71aIgNwYWWIwtBgt+bshyo28HmpVcjg4Q9vBVS/25ADIdvP
95VBBuOksphqpFEA58Is2CDNv1Jb/axP+XGUFq+aJlftEsnSIDdjga/SLVURfFVAQKHgJFLemD9+
cfnvP4XQSvbqpOolyjxlhGQmZZ2mSvT5wbyG0gz4H2hmQdqBHAHpfa/fpw+lIx7peFfjJ6f5+N+1
NtF9svolTAZgLhPd7BP8klr38vE2wVv18pHa9CwrA9TPrZaaDmjflhJcfmEIv2v9eAvhh2shD/Z9
1ztTKfnJnDwLPKv0ql/6wAzkYEonGLIeLZlBN6NVUgPoxH8Stq0WxqBNHU39BBYwPON6zN+Nr5P8
YBSf8+Jl7r9f/oS8xTCYA3nGYewVVGLFWbBAFXIkmr67bIK3SwzeNH2cqXWP/vGo/BQ+mygsY0Cy
1XZiX1sjVK0Gzg3gLYkBmtCYdTPM4GDjQbdDHZQBTeddXtL2KNVqgxiASY2oV6sRUA06+cBX0d+d
2srnCeqPoJ32uN3d9EhdOnIMvCykT4SoB541juETWwHBbeA0u29U7C4986h36Ae6YI0l1DWFIS3F
fMBsCVQABLPapxOoONpDv9xLYLq9/CnfiD0uWWNQQjDmWBObEXk1WbdFtTx2TWurVZtYpdw7szGh
5F+e0mFw0vR7Ocz7ePo/0r5rWW5cyfaLGEEDEuQrbdltteVeGDLT9N7z62dBmqOiIJ7CveruaL2o
o5IAMhOJNGtlD4ahO0a7AhWbYESprTI/scxAqzEmrQDvhWb5iaiGa+nNl0JXzmHbnQdL/tzM1B+0
FGPAxFnr9EkBiRudZ4eCbN4MtSBae5SWRwSgyDS3GHHU5KdCimO709CiZ6K0gEHucxEW3wpzPWdo
cQN5zbksPhhphD5J5RLiB/N0dU1p9CpCX6Mpei1KZbDR2+rHUoaOBMuupRzts2DSKcsHy5hOZSx/
GHvrKtVRoPTR2yS1H7sudUOpd5TKPJFcDhY0z7hZn4FkovEJ9WK5QQzdSO+BxyTbrS67jQwyuCZs
zgSkxrrUv6Rp7RpR91ITcjKn5oU0LcgLqU/A016W7v1j/PG8u3eMnC+eJDU0wgGvs/TYX4oXzD14
AFFCbTA7pWiWIm5UAKNh9UAmEaiVK+pRFhg9P7m8FCnYbQskV/QmOZlWdBjW2fuXS2TfsLlutDid
AN0CGfGRMadrKJKYT+W5cRj2jwESRZb6yB6bc3qpryJmB00Q0+icp26sRM2GpgGsy9z1dh/aytpe
rGKwh9Fw9RzNdZ1m14WMAdnKbpfYXwbZ6afB1TXFSafONmRMKWaqDbVz+ylyLG0+NnnuzBHA+MP1
QMohsGrTt1LztETGUS4rPy+TS9HHl9qMvWU1r2uW+XOLZF8LxDGoqDTJTjlJgp3efyPd3KvOXRnh
GmvouMCt9JO+3XCqoD2kj/HX/swAejRPPUi4sYRZGVFszBf3BiktqnpAkj89Mla08aAEzVE9RK6o
D32/7LRZIneDmMmQl1mHW4qhL8jv9XPxhuIThpv7E8O+Ldz8TVF8Ef4CU5J7VspdJL3SL9PS4eVv
VkCpvKyrtwhpT3ZTqreV8aPSrQTEjNRYWPWAAUfZ4EX27Bg1GdE07H7xZyOJuzq6cWy6Oo0w1XWx
bBTNghlNtWinRe5RNP8t2Dh+dro1EFa3KmyfVOelyPxlPLUgAb3vYQSRksFFlohVZNKmiCrKqMTd
BKDFpnps0vpE6tSrlvnUk+h5VXPB62XHs6Duqmq6QsGzpvNQJKNlNYskoW97bK5V8j6Mj5ME1sHw
GubvrE60k3sJ5N/EcTqowFWDWQX60YO0NXZAuABirPmMWO1NPSIPdRweEXa40kX6JNKYnVPciv5h
/hsPrkRLrUoKaOAq+fNUvDRDIEWiUUaRDF4pFZlxnxgKJn9fwaxeas+q+vb/rSe/LYO7a5vCzApS
x/AdoEcdc92GxV0atfbSqX/IJfV9syavxiqq/uzcsb+J5dSTDHhWShZ2D33WUfGSyV/vL2svqv5N
AHfBTgspjYoJWE75O0ar3oMtyfj4E/9GBPKzB3HxmzR2kBtlyKVJb5p1ZdJW9DLhYSzZ2kP+z+jp
GMYAAFzxVRVAs+3kQH4Tyd1r8xjlq15hgQbCW0I6dwhzNBz4ZrMKbFqkhdwjSDKndlwnzDmRtbTT
1rC7OCDmO8GBiTSCu8TKwdDMeI4wNfgTSM+Pnptgmezcrt8jm+wDIFvU0yRaGOc9ii5qaJFQnBrg
xZAcK0AWkwjSR3vpnO058bWMCpCZRWlImKK9JC8/0FzO1eSUBzarUwdK6sov93dSsCq+QzELW72Z
S1VxqX6w2pcek5H0030RAt3j2xAVsEDpmQqnUYF8FQ/H4XsbvY5CfLb9ywSkoMjIGhR//m5VSz/r
oYZBWbQtMJCR+WC6a7D4jI+FobSU6MiqwH88HQrBs39/C2+COY0PSZFPtCoQnSeyXTXv5wFqGYum
eZhr5QIoaMZNCqfxmZLOU5XOABl9PyK3pgChoD/pz7Jb+NHfPGp+E8bpOpLoaT93UEONXORkBBSH
aHJn34B/LYdPFqLOJaWJpSluGhJH7vsvmJwQOAm273d2jHD3oZRPiqHkzOcVH7oeFWI08a/FaSGP
LY39v9Hx23K4i5GacaFg8gNpmQpA/YqJV5Ix0FPZ6q2jRaLG1L1nyvZ8CHch4i1vGko5KojhFR+t
c0jKZJjqA5ey27mqD5jUY+rEJ+HNJdpSdqqbm2vqJ5pMa/+zWUz1MEf4TkXrXnSSP8mPq1OAOsNO
bYYLLkjW/Jcb+rbBzAg3kvV07WbSwk+xh1mCHr2Kwd5UH1kDCGjT/2IY6rcN5pyJZHTZGvbQnXL6
qAylv9b/LIsV3FeavafYb1I4zzGVNLTKBDYNjBvgwb5nZNysq2V21NflI6iVveXD30Wit43k/Ei3
RksO1AuM9DR+2f9jDXjOihrC995Hvy2M9x+JIgHqDNvHSIkZG6wM4KwWg0OWK9TJ/evl14L4pKGu
UXlWTNAMMlsgTnFKX7tr5tReczR9xPNP6YlBc90/OoH70jnfkqA9aAQZMaKc0k3U1zoXzbUKbjOd
cyjDQCrSzRCQ9YkLfniv6L/HyvBW5/SqFSSQjFDgLkVL4nyKWoDa2SzgU+TqIVueNJFJ7c1qbpVC
Zx+wMeGwzqa5qZFLrjz1lP3DFKMK0q+5XwSNUzj6Qw001dCeP0+HHrnsVRCGCHwXn8bKCkMClgz0
RF50ryAA9UlDL047Pw9RnOuH1/saskfM/dtyOReygs7MNErYAAOtB62FDYaaQ32e3dXVP6D5/uvw
aQA9jglvnV+VT5bbBtFj+CCqhYmcDJ9ZKuYcRDkNEghWbNNH/RtBk3rkoZ0TBcGPI14BmEHJg0hU
ixdERTrnZ7ROn0ipm4obmq/ydDCAgFG/CbZYEBPpnJsxpHxucfEiiDhSVB0ZmmmD/1K/PUxPjMyJ
fAxtFax4OSgOF1A6iaZ/RdcSn3Lqw8UKSxPedKmy96MyX4CvjAtwAtl2FQKVIxye26X+iKzDOcQQ
HJWbIClFiHcCzeYb6cuc5CWR2UdID+XwoGUfafkUkcqx8pf7Oy7wEXwyqpPmPtFTxIVFoQRjN51I
obj3RQj0hk9FhbGehaqZokEcPFl2uBTf9Ik+jAkVRRSiXePcEVVIoaYGLt/o/errfv8anaKL9AIs
gISB6QG3CH7oUw523PsL/C9vvF8XFt9ONiWRVYYptLZ1MTKJ7ur4tQaAH5gcT+Sgf/q7d+tNHOeH
tLQ2UhByQpzkK6qnWU+TiNV+D5Rw6+t4Lq5xqcI1CWfVLf6xHnVfxQC5S54Y+2Z7io4dGhnTz+JX
iugEORdD10pTuwyZbLV7GYpvWvY5lCMnXldba6J/e2qcrymnCmi+ErJrnVd9wZ9XoGtd6UN0hBP3
5IMQQJip353XC98cljS5MssNKvGLdq6iQE9FA5gC58m3g1l6WRugdkBE7c/+COCuLpBeMoDf5S/q
WdSCLAjS+CYwS5MKwKfDRYXKuxzwS3oeyONJi7/dty2B8+BB/eiyFMo6s3drfO7QQTcpL6lw3FEk
hHMcRawlOYbpcLFrQT59lwAEHn2/vw7RA4+yb9jGSl1JR4ASsVS1cVK+sfd+6CovyQUTxygzpKDO
Tp3kURgssB6de1rHOQuVUlSiFWwgUH4w9REepzFBG8N6SOccHUUgaizTB10DIVcT/SNYs0jjmblv
1owKX6m0HRRSfjYC3c+es0ABmrGO9E18UA8EGG+CO0B0kpwDmUbZHMcKIWHUXcrhXKn/k6WijJ5o
Rzm/EVct4oOiVdC1LjsjYIUTJKUUrxcWigTbx2P/SWHWtqspI0neWA9hqsW2qk6CoJZ97B/qQdFb
ZWE8QTd4WB+tbdWprpBjYxU2hrUy+Ww+R/RU2D2XjRju8VOOqwJQQaTRtHm29dJwtOWznL0T6Bt7
o91bjPa7vhGjG6J2YLp+TNCrxqbdjUeUC4HDJBoy3D2bzYLY329UO1fkMGxbiIr7w0CDpBCk9/dL
WxsBnL+o1k4rwxW2kyx2e2F0G2gkPuevWRBB3Vh/NRzueXHnQHKFTkN0XLzTUKMhBS0hWiBYFgP5
IPq1wgSl801Br4KT2mVmw3j71BYcoGhXOYdR5XJq5iyyqYmXPUxB5WTX5Xtud4lNQTOSepYr8hgi
A+A8Rix1qrFGuMdGPzpomNhhBoAmxkCwNNGWcl4D4XwSlxCEaAOYIdcIc2Odr4KT85kxwywH/dhQ
W1Qg3b2kb0rEFylraayTSUEiW6+v1PLVSnfqPFgj0TzFfgS8EcRlT1qtVhszRKphOMVPQE53iysa
dV5pgHe/Gz6IZsNF6+LcCcXIi2G0zGsViT2Noy01va1krip/ERzbrrPfLIxzKe2o5GbeoqBdaqih
x9UJzXqHXLZqW5Osg2WiJQnRabVOQdmGAnMQqAw/glWgiVvJZNSnqF64pi69Yr7A1qdQVIgQyWF/
v/Fl8rjqIR2QmWJtvqqnHFagAzFi8fYfE+nf8apJQkY3gaXzsD1ULfMwX5E60kjs6GN8jRcqqOKI
lIRzJtlQVmEnY1lrcwCAT1SX9pgfKiEF2L6KWOh9Au0jxgY4ORPC004jaLXoiuo7ncxjJssflW52
owEZmTKeDmuTTzbQ605jkggIyPbP7iacc1+l2llGyGqY1eymzYepc5PsWWAD+xt5k8G5LhVUcXKu
I3RVO/K1adpzSsdTB2yk1uyuC62dohrRCl5HthFHDhJTh0FLrmZUfScgCCJj4RWTaNf39efXN/HV
Jg10r0SjABAFnpLUvI4i1grBvvKlJpqkcQMaDjxvQGo+xfYKvLlyFRj4/t1zWwTnxoqlzIsqh3tm
w9HJ6Wcc2QZ/Mc2LvbiJ4XxYM0davU69Ak74J9l4m9On+wrCFPyPsMtUAY+rU1WmMuc/lHbUqwHp
KnfI+0tJqkcj177PE32nleajvg7H++J2j2Yjjqnrxl2t/dSE5YhYUhkU25r/qavVSejnvxECWDBN
J7ol86TMs45/U1Qb3Un5mIemS2rM88aie2xXAcybFG7nQkOP4jRH3whTAEZLqgesK0AYfLAT/vOE
bnK4LSNVpS+tOiKbk9uza4DhFQ0qSaAAEBPZ1MxPG1sXnNJ+xWizNs4tWmE/ZLPJ2kaC8cIqRtFR
P8l26pVI3f67w+KcoKJMZatQOKhy+tAOttK/hSKW7l0fuFkNO8mN0vVlY7bW0CCJaR0mdL1WyL2X
1UuUZcH9texn92+S+FdftvSxVMvQCeM65TZTC/IU+rGMdGL9HqkCh2FfWqUvELv7dtqI5SK4UZHX
StUtVo5lsz25Gz71p+5CDpGvChJV+/7ilzaanNuLk37IyQBtLBv5VJH8aKzhqQUVXh039qLHgvtL
YGQm5/4ks9ZnZUVOgGGgsUbcwaenNhAlxERiuBdh1zWK0SfwGMyWuyALGNW5ehCF9KLN41xGvozR
XERICoTWEy2OS39Z0qe5etLqL/c1Yt/N3k6J8xnq0NOFZphNSucPeuPNyYcqE6VSRErH+Yhaa8tU
YWOK07wEZjZ7NMrRYwZVSKTV7q3ysmp9QFvjsS0+ZImIXVtg1CbnN7Ri1rVRoxi/kqrGXk2gkKnj
ZFtJFuRjKwhHRfvJeZCpiEmUsza6orkk/SfFsI1IFwQU+wuyTA2djRYlfNSStouiKire7Rma89fm
1MyNM9CrlQgseD87Yd4EcSZsjXjLqjoS9e/XxwWT3/oBiUVP9krA2PTo2fuUPoR2zlDk/67YshHN
mbNh1GmtWhPrRGiPKkqD2VV5kI+jx5L2eJcpx/t2sF8R3AjkDLulNZ3iGnVP5TF5GI/r2XynPjIu
qMI3X4TN/LuviY00zr5lfSlD9DnhCNvBoXPsMfTLxqidtO18Eo8PjfoVSNOHac3f7i90X0FvZ8oZ
fFlYCV173KJD9RQbj4vxdTIEURUzqD/jkJsIzt6VrsOFqTMfmcf2RM+lRZ1SDTrykITfylLgwfbw
c4i22UvOvokcm8qqsRWdGENkg+oOLpnOQcfsz5x75Erv2qC8YtRFCN6ze5CWplKdWJpu8ujLQ9vF
jWagqDCdAHJ/wiSpnzz1gRhiab/7+CaJz/JUVVKuGtDYUKtbfczHPpvoGeuBls2UNPUk8WwLM+8/
znEjkfn1TTREAfc1ZB1enSTQwJzbXEP32/IxPmS+5f7FnAnRNrI4VxOnfZR3EWidzOZpRNhKm++A
9v+bCHIjhHMqizw38wrMFDdu31nkqI9fmvz5vnnt+xE8khRA/VECDqLfN63LzYEOJaOF9ge4SnCG
eea72pOCHHD90rv70vYsjcjgVWS3gIo3zO/C2rkuQwXlVFcOyUmO+2ddAsSYhfmIitpxmRwwQSjY
w90k4FYm50CiNcvXiVl37Q6grsQkxkF9ShwrYKCo00HUJLEXcG3FcfsZWh2K/RMUQ5F8OfoY115s
eS1g1BKwFWW2qSeCBe7lHLYCOXcy52nRSClCr1YpfbPChEsXiVzWnhPeyuCiBMCWSPAnCMOHkxmo
XvbC4PsKya6OawvIL0al2xyaQhA3CLaS77hLw2XUrRElLVYFKv3+0ILwUJwEF2wg32OnRvWSLCGr
s+ofouGUJu/vK/1ukZU92UHqoegyaDd+1/p1JYTOHfLCk6NiEuMH9OExOo326ExAfpT9CGOV1rH/
dF/u/qHdxHIRQk8w4pyzZMEaB4P+ZKRvpP/nvghmO7zH3a6Ms2c0lqphWGJla/gWYwZD7y6h5Kad
yBEyo7knh7PhaimXuiwtNtUX2XI3eIr0sQnf0vbNzERXpGjbOAPOwKXbyhSNQRT4FpYfFhdFCNi3
dwtv942zWbMiE10K2BN97I852uTg3APFE/dDiBbDGS4wttd0lmpsXKyfisL8pi6WKxmJKFm/rwiM
VFkzTQCtcldvY43KqMaQ87M7LjyNj8kp/J44tLXNx8gJz+ALddTFva9/+8u7ieVu4TQPdd3SUQfB
PXltEmQmsq5yh9YSmNLuLUmQRPzP+jgTVpukkdFDDa9uRV/boXvVh9lp6+WIRtMAAB2eORpOFya+
LKMrqEVXUtV699f6Xy6y2zdw9pzPBSGWVDE3oviowHrhpxAEJPFhDhJEOCL3se8Wb+LY3m+iKUKj
ca0q6GhrHJTxIVlf/+V6OKOGf5qSQsG8zui3R5b9kzCA1HoGCJjVQxyILuZ9H3JbD2fXGpAdJaDO
wxSmxdcSV9IKO2t0e66fQhHfnEgvOfvWUzNWGzbXAsSmJUrtJQUDA7EE96PI6DjjTvQWQJgdHPzS
WY9rnQUpBiRl5VFdRHWN3fUoMgFhuqFSgBf/rguLPsdrvALMXrdQanRX+Ytlvb+vDgIR/GVfR3WG
kgDaJMfYBQ2wXYzOMIrgI388Ov64SG4L4e/6ZjWjIgpxMKsS2ZL0WK7Uy3OPGEej90btJWqRT/+r
OjTZSOXclNEUS0RHSGXYx5Jd+/ljhoTE6qAt+1wHIs6DXcvdiOOcFZ2nWiO4ml0ldnXjnWIKjmrX
kja/zzmicEyz0cAZuaaCH1/tKXnI887OjEd1rZz7aiFaC+eFGpMYNRngeKshtfUqdKtpOtwXsa95
eJErmmag14hzDNXS6HXJwjNjuZYKmHtOuhrcF7F/fyg3GZxDiOq+Dy2WHtJec2BrlL4x2eRovhrf
NG85mCI9Zz/3p5rfxHH2OoZdbC0aXOvSJU5pXid66fPEtqqHKn+0RMh7uxMX5LY6fppUn0crSQje
qU0LfJkiNny5lU9FNTzOSvastu21rCKnVyy31NdLq3bOCga6R40+1Om1mIsA/4snRfFzJcdBnWbn
qJW9+ycgOOQfS9jcZo0sybFWonFJSVNnliQ77Cdbn9/dl7J/R292grP0ZQA2bc0snTHQ/7zTzMvo
lICHQO+uI+JtEa2Ks/SsoQPFAwmOBezzCLXqKlhUweNv3wJ/6RLPiAFIRYtgkBz3ZkQP1oLBRksV
GLlw29g6N6cDKoKxQbsfc5A/UJcddHpgQq1xAZd5KIO/wNJB/uG2JC7yUAASY1Y92jyy7NipH9pR
EC7uO8jb73MeZZatSB51HEutoftgOvZa7pS54oCyyJpF/AYiHeBci56kbRuWSHqn7ehIQC6oAZfT
DaKE826wsdkzzqWgktktY4c0A2kTL1EPKdiMtCq2e0ngjv/LHf1r93iqC7ltGmOZcTqszS87AKjq
WByZmxR1IAiOSeMeLWpbKSWwpLBz0uqYY43EtmSb08dFfgGIjCBY2y1ObJRO41wDSFkTdZLRu0Hh
DY7lkXjRZ6gHKBA+sRegeelcKShc1ZVhxo72/d95Jh5HNIqUcF6NBS1jH1e8Hrq3LAC+/1EL4oPx
NQ9EQNYCrdSYV9lYNPSx75UaFm0V1xWFfLV4JqOoM1OgkxrnNgZ9XI3QACRXOANZDbEHUUIXMeSD
QcejYP+Yft+5Uvmx/9bqLMs0YdOMEo84A1Btjaf1IDlVCkSjGXWe+KQ+dOfkq/Uk6iTYrb5vdYdz
KKkMxD8aIeKKj9GD7qOO+1af1SOwQzBWp9r559BLPtxfsOgAObcSUSBkLS3UdY6+0NxwmuxSIoV5
X8j+AVKUI8DPiKIId4BxBrivYkEzXKQ8a2Bk6f3JsttYcHb7S7lJ4dw90Gqqch2we6X1WNRvQwig
v5f7CxGJ4A5oLKUwGmUEXHggxaoDctdO9e6L+C8x5G0Z3Ik00zwrIJD5mQ7NXYBLSt7yRJ9XVBiB
Q0JFMKCiNXEeXxukyupklIYb5HUUOMRsMuzaFNGoCHSApxePe/SyphWqNpL2otRH0h1I9L6dnu/v
HtucP8331+b9AGnc+CNlUFVLZ8mTgXTO1H/t6QC8uItstmgPNG0w4dyXt3+33ORx3j6eVgpacaxK
1s+15WMCyo3St6K6So2wL160g1wUSEtzpYUK/e79+rK6zQndCsZ3Yhs2GvGdmkGTOWUA4rf7S9wN
DNFZZ2iqSVBQ5MRGlR7WCntLUzPI+wdlESQVd/Vv8/vcFSJpllX3MpZFupe0QdwBeGGAKt9fxH7o
uZHCvmKjGKUqYQa+gRQVRcPqlHjjubfHU3UZjvIhdwZRUWN/14hiWSqmktH48Lu8fJySuGHj4Q2C
p7B8Z2WCvsf9+AnH/R8JnOo1ZpLKLbssSMBgn9ZzfaABgJsDEfD9/lJw/rqqKRYxOQeRtEtLOjaU
3NVPlfUiiWx2XwF+/T7vGeq8UmaaojDTZp8NGgNS9GNJBLu1a6dIaf3fGni/MFVaWCQx1pD3zoAj
zw50SOyoPk7JXyCsg9/qJoo7lw5dPHSiwG7J9cWmypOGWzUlpUChRZvGWWVujeVqlrBKczaOw1L4
bTo9yESIKSI4fIuzztlMAE44IkrvPHJSAWVmeVGwPo+e4bOxkdYVMXrtWyriBKqosk5NHmBgUOtc
yUJEsCMI1BhiZn9YA9Nl1NsarsB2EuzkrlvdyOPuW6VGInRU8eKJ0CPfLvk57eiRGP0h0dGwKnBD
7PD/uJ82wjhb0o2oNhbas/By8TDOdGaYsvpVP1U+qLd8gTTmZO5I4+EEDAWc9HGHl88E2HTiYDOv
P9kEk0dRZ9SuPt4W9gdoQD/n8NxIuzfV+6n5suq6k0Sf7q9nVxc3Mtjmbnx4jte2NqNR1NXa1G3J
5OtgB/p3IjizKhbSxXIOZUjL5k3rVnsppr9oxSObVXAWVZh1hpZ15AgNTGIXL6Q+mLUgqN+NgjYi
uMtuImB9tjC/51pz7dX9NaJvpnVYDRCCzI09UEHQJTJZg5nY5mBqtQUT9rQwDFhqNw/ZqQgyB8TG
eLNkIN0VvZP2dY3ocBHUMtQfUCkbcZZRVCVhOEeaddThxqvVX+NeYKr7e3gTwq2ps+pBWvGWd43p
8zgGHcDyYvqpr5/W5dRQEXyEaEncw0Iq5bzpAEgFHrxrGR4XM3OVdRREciIhnKeb0kjXa3PA7LDy
PqZBqodOZ0mCfdt/v2i3jeNcXBZhjjJMEJeAm/WUHdbDCPDL8FEB1Z94WJT92J8e7pcwPokU4fqw
zAoNi6y9mg1Q/ux7Fs4w7Fbyb4vic0gjiXOwzuJSSo8tmATHw7cV+BqFL+rjFu0enz5aOmVo0g6m
23msE74GCFvh5OfhgjHNs+iuFSgEnyya5DQO8xgKAZhBM0fFyvighwKPKpLBuzujUrspQXRnlZ/C
4ssSXrv03d847ZsSsE/Y+INcXfBIMbFn0RKd2qE4dZkoSNi/em4iOG9QYasKM8RORZrfyGdd9I4U
/T5n/xrYf4DtBP1aJWeRErvrROThonPgjL/Nw6ELY2ySWvtmTeysOpJItE273aBkYyec8Se9Ght5
yMKAxckHh6U/1wN9CH3pWsYYIVm99CQa9hGsjJ/GmxQlDdWU3Xap6dTlfOlUy5ayWjAvIDgivr29
l5PMChcocqF8tNLXMBXV+XeHljabR7j4ZgnNuFZiFEETffDmOMegDWqIc+eCCOfBWnLQNiyNXWXx
CVOXTqMsghXutixvP4CLfkotz+XawOlZpT37qoPKxnF4AKKakznGa1PZsksDEIO4aP4K7tswM6A7
jpyw3d/YcLnODZIMCIxRzM6Tc7ScVO1b1L7elyJyr3xnqtHSMo4YcDawwb3kkHmhS74rmJUp/Pzt
b2AattvJOY1wXFStXTErmKjPy4AaumD8Vrgazmu0qjQp5YJX7eyHAfHKR6wGTI9S0AeE2qIElMjO
OA9Cm15hoEzodknkJ5XNhMl9EKbZd8EZCe70P7pQmmRdTBVPTtYP2j7OBzDuOQWg/bA6e8H4VOSQ
3g691Akf5k8C4QI95PtTKsTmaRvB0Tde+Nw+MRBU6kUX6jHq4DbIHf3/4R4WCeWSRVFUFFWkYyYt
rCc/C2cna7UgHA1P7lrBdbxfY7h5aB4JssLksmIBl8HNj/0xO4FEizxpL9aVwLQjmPbwdU1toEEI
9pWp4h375rOImpXSKTFxwbFD7Rzlq4kG7cyZHSRlvYmVww70aX0S5a4EOsuDRNImNEsE05h7yo4S
9dP8UFLv/tIE9wIPBNmsqQGaIdwLccgcM/1q5qvo0ES7x3kSs+nLoaC44ubcIS/tx3wEuX0HWppu
cnqPnhrEixcd7cV/B0e9cWJ8OmbUpjyiQKJw2+4wrpltlNelFjh/0fI4z6KnS5LpEjxLql3ocpzJ
sa3eRw2Ir0SlxP/yVP0VyPEYj3oDqhJz+JGAYZ0bqR++0z2WW2IDXGmwvNxXDpE8PgVTNdBAS8LJ
kSsYKQLNjf0kyM/GI8iLnFqIBihQRj4N0xrtYsnNjHdklwRoP36RpVr02mdhyB1T5lEb27wtmrLA
SNr6bXRZlTK6RsfVoacCyWcRJOZ+09HNX/EAjm1YEVKzDVxOxqlANEm+d+7ilthIw0WHJ44NVJn2
4K0u5F+J4AD3HQi14BV1fIXFhUTFVC49beC32j7QqwOVnzMh3CFT7z82FHVfaikqmEv4Q4vUKpNr
1rTUAFCe5fJTnwDwE6jDQMWMMEol+0ikgAvbJi+R6Fbf19CNdHbcm8irT6x4tNoJiY5rDuQqwPY5
5oVVlYAF72I6X2Dru3fdRhy3oaBnCY2ZQtyk1O+aLn/urXBww7Jwkrj4R2B9u6q6EcZFlao2Jnmf
4PRYRyZ8pGO9ULDXq37l0yeRqu6qykYY+/vNRi5902RWbEFTTdmPo9QbFhpM+iTYQJEY7i4Yx9ww
uhIG0c2HlFzTylNEPeGiM2L+erOScKJhI2OcF33N+RnYP8clpMc5epdVmaD4t2/em03jXH/Rm3q5
GIi30C7TefF3ejaflIfxlPuhWx9mB51hdukxSrLcGw4OEaGg7MfQmw/gXqxSPCYy8gVMRViOvHMS
4NARmwaNn/iicGTXPd+E8SiceNtVqqGhXFybb411ikRPSIFu8CCcYBU3jQnJBHfIAGy06k8FWQBP
pQoeHrsR+mYZnMuYkJ+KCg2XKJuCLgG4/ZNdTOQqRGfD428q49iSwoAcOZBPGKEN8AJwpSuDmI49
UQVj//W7WRXnLPQ4VadhhmfqXdmJDutxACLVFITHxEmOK9KX4bfewZT3UeSCRafGOY5xGVWrZ00E
RLpk07O1HmTTv+8JRYrHOQ2iL3hgRHAaq/TYKqexFmiEaAmcx6BVRg2JpZZDyZutCpQVnmyI3ma7
SdjNAXG+ogGIY63USE+Ul/6onY1j7xEfGCFCUjvRbnE+YU1beS0kFBiK/iLT95oIs0ik2DzMSrqU
ih51P+6lAYh8CKEwFTP5kxs56llkRgJvzg9tqebaRpOJ5p4yLuzRGmw5etHKb7r07b6OCVfFuQVp
LGQasW1LkVzBAxN5I/1Bf2bvZsv9GxwX1t37f0ETD6yykFCTJna1p3Ht1EZhyxo633UQmb5mKHTd
X5pAvU3ONRA97lfGm+fWmPDpVJ/GmduHjXNfinADOUcg10VUWxmstHcJJkhLF/RJ7vJYHMGtcRXd
Rfvzqpsd5HxCCgDlgdQ4rjp3jJN+qBzz2B60a3lWX0FvY2teHUjfJYz83l+maDM5XzFIVkuXGHIV
anrabHrpYp6NRBSOCS4pHl+ln9XRjAkervKJWRiDt2JIx4NgNSLr4nyF0TRRnUotss8WRn1aPLpi
TzWCQhHBdYnOi++TmXWrlSoNCyo/ohnjHxCXonu+/DDmbvoB03TOj/Hipx7zM3/VIkiIicSorCia
yq2RtOjbH3qcWGsAOQODU9OCRsTw5W/04pcUvpbX9W3agAaTNc4U17kb/W4BSGlVCsBt9537TQyX
bJuM2rJkgqvKAgx68WSN7/7dMjgvWESYPkxkOKbK7JzRUs9akn0fLZQ/7svZbwC7nQpfvRtMSUrJ
wh4CxgfQGDb9iSwn2v1Pi7aVhHwmpjNqouYm0eZxjrAkQzNpE67gUPukKu/zWZBc2KNfJvjnP6rG
93rPkZIUaskaMC6jG1+MYMnBiApI1zcLJADJlTrma/2FkZM3j+VVFImJlse5xDxrrdEoWDmZvvTS
U/s3bEnb1XGuz4ona7LCCOlIufEWA6/QmB4GVegq9l3sbRe5SGk2uqaMWYdEhtkKhGO4ST5ITgtC
HOLPL4zkqga9tytQSKbZf+YxblI5NxFWmUYmCZnQ9AjgZjBRRI2tvCw/II2bryIiacEa+bIfhlJS
Xa2gKRLxJHLNVl+TjvdXJFAHvuQ3TKjJVhH6pwDy0Q9P9Sy4O0S/z7kKPQqXHFNESB2Xn+L2dSCC
qFz0+1yuJSyznjGd4veLMpBb9Ec0IofAzvTOmfN1u4WuTaJr6HNl5YQc+HbZkfjpSRTDilbCRUZp
bJgopsGphpFjKI39v6Rd13LkOLL9IkbQgCT4SltGJa92L4x2Q+89v/4eaHdHFMQt3Ol96Jjo6JhK
JpAOaU5qQCW5ftf7fvxv4SWc6k/xai3zDHGazR5LhorDkiNNhBbrIRatjhJJLmcFsj6Sk2YEUFqS
Rp/pEMd2t+hunCmP11naedFa6KNUqUzRvK2hnZLL4+jlIBlDKyO1B9Cf7yzhrX0OES6EhxEYK8k9
e0ljldCj+SygzJzoe7F4T5k7TY2aetO3oFz9JTsEK+aR0MSGPTv6mp6EPTMfZfA9Me48YyntY3yd
7K499sNh57mbXRAUYYdh7c0e9dF8FIye7LIGJFEvGrOk1xjlLG0epl3eTaBtNHYeu1V8UJLjILnF
z16EkrnjG9/zydlXFC6aSloKGbWE+Yvm1z6mcNnaM9ZDKgFzCEkybPDE0vXKjx/SF1UgTh815B35
13hkkxU0lFrvMIYqu1kqOXnqF1JQmakdxql3XXo+6sd7QlyEFk6VPk8UW8mJHB0xCO4NFb30UiXI
Pe48t97T4cxvgWHmcJg70AlkLC5zo1OCrsXZG46Fm/girP+d9o735DhrHK0DWshMiEpc2SxtFnnh
8+Dnt4AGOogCjY/2ktGyDIoWasuyeFhwUmDDlYEBAddcPtf0aRxErSL7wvBGgJP72pSrMVxBYAJU
FMGsXMxQW93wMLl4Z+EtkrlYPycKeXfZopqiGICooBpv0DoDmIRFq63YZ0z+gvwfitfFjC3UHNU0
J7+I1HtXFDcEOTuGBnszpJoKgslNLvs5fYJuX5f2fbnY0ODMVx2lqzWOYIoEii/ZHQY2M4cNbBZ3
IjcqpMVdWzTmI6kpaMlBeVwBJ7kG2bNqsz31oqMT3RVnrVKLrrmhgVQ4ZN4glxc9mY+Co2Mq88H6
UgiDqmPiwuATxHnbA9aO4vGd39BT8xB5Gao7iy8FpQf5c0UphX1peCPHWN5YwGztV1Mba9nVpObT
REc7oetR0nWRcu0f3Rsd9h0bOuNkTqmsQ+pidJu2T1UQvRCsB2ObV+RzeNv6xQ/BQe76681BcnLe
moq0qmjwwUEuXmcrdoXU3fRKTySDIuY4cS/lcTBmJu4LCu7kEskCN/VfZPzt9DgZl8c20a0KBEaf
oQxMwXrQblmlWP0s4kUkEJyMJ1oyZ3M6yO5iWQfJKo6hjkJSXIrkfNfaUjZ5rMvAluMfItNCorrR
czb6l9wapxrbrGK3Pxg3bMOpfFO4KId8FSnwvn/cUOX8I3CHlLqtK9nV77Lbf83+tF6EoBHuUbgK
R8Qi5x0zdPVrpZ4g/k5vLDrYRMXaHeM+xeIMgazvX9rbYXJaLJvdaA4F2BrRNafcNA42W6LCo60A
OVcc1mdNbg0RVIvwMDmd1qJUiSYV0RNWjGJWM2o8pZI84DLHTjE2t4u53OaK6Sf4u5EMmYM2sKeh
tgTDJzvwBAgMNnfKKXrcy2ElmQocWmVbP01/Phd4qGO3/UN4R2/q3GYrAEx3eQjRWCEqsYlOnlP9
uKvVbC1BvDS+G/3FMs6pJEqi75uXt9vltH9RcnXWdATJ6OWw5VYN6JL84wzi+zPktD6zhkmdQgRy
ifSZ1N9VMxaIKDuHj27tbx74JsSpkbLViiChUYG1s8i0mYd+QayPUdKcCNC0BXrHQ2WtfZHlWoZg
WwNiToE5RR0Lr+vO1dNP1/VOxBRnTZQmm3qUT2S3S/tDX7YYxGzkb1RHk2WonMxwEGFTiAhyFsWM
5iRMDUhC262p2yXyhE0dgOIioQP8cFePpOA6hwLx5psNu1AyoySDeDfLcxRn9oKiTSxssRdR4QxJ
2aIdKUeK1DUe1DIgs109FAFxyc8O6xSPkZOepqfEFzoDkZxwhkNdwgkaBbL1l8Ern9FXIHu5L3kW
ICri79Zis77wxK0+Xz9TEVl2yZtQKCRhmyUaS2GssxMCf3a578LvuiGYD94lY2lEBUYr+rx4vOza
6mivpZCVLE2fkFf/ZZHhnKtmYKgiVNBdA/VGin9Gj9qiLTVT7jx8ybNnvfh5/cR2GrpgnjYEuOez
0puZibIJy70kt5KNJPCpBeBiMdr/vxTIrkBu6HGKXcmRhBwjntFt9j21npdJsfNCVIFV2a98sIkb
Krw2t72pjjKUyzqUQN4fLvS+czAGeqi+RV57GM+DT2228liq7erJ/Lp8/iPvtfkCLm4wc0CY0KpD
c816aWvX6l90U5CwFd4dp9zFEKPWtkao6XjdSUeaoPDGz9rjjKxE4eYPon0eArHnF6FFslqtI5Lo
7mR9jtenFJBfOaV2OIo82s5gEBNKgxoy0EtR2OUOb7a6Wk8nlrt6YLkCvUM1Bxhyx/G2dtAcYNeO
iLc9sVRkDdgcGujqr0e9sRyqis7RiK6rmzS3avjYGY+jCCFxl4QigyeNEF3lJxUi05LbtZaQ0ZnO
yfAz1DO76ltBMLB3R8obET4YqLFvu4owmOPGY2t3jUuGx7T+NUoigJbdK9oS4uyGUenrqBWZ7A66
Xd4Ut7U/H4yjfiF3ymlBZ0obdIJoVMQaZzlyrHKbpJpZXZUadjuRr3SInnrL+lHPieANJaLF2Y+Z
RHHX6vPqSnpoZ7nXTIZDoyCKvl43v3vmfXuKnKBXZa+ayoDrovW5Io/l9Hz993eWo1vKlgBnIlZi
THXUgMASkIcwqJFHtLzsFLvhjRKw9+B6SQA9JohtWEzLm98tVXa8G20qpXImVY05A2V5itNz06LG
LDu9NDtaajjRGtsK9g0KWP3Y8PWeVc75k0Hu62EFqyry+myLV3iojq+2QiCIokvjHg15M6wQfBAK
02Nv3asiYF3R73Mvhhqrrehq4PczOn2KxtgZ1lrAwitA45Ub4icNRiNrV1IgUsJISGKHQewoB0Oz
G0D4R8EreoajnDpfw/hU7UR3qdO7yleKZNL1SxOw+qGZfZ1JnSbwYCP9WZVfDdEWl930zkYS+fGD
ujOlqWZCoQzgssAiC8W05V89WxpwmSfnOjv7Jp7IgHFXqGbwqLHG1OfoV4LcZ6U7WJFdIClWP12n
sev1sZjjbyKc+Bna1Jf5gIgNL8nFoSfzLHn1gdzpAXP74jVGIqY4ccxKVAxXC35Loi/jcpM1D2Uk
4mlfDv7m6bWYtTEY/dxWRTuDJwaRympU2EEz2T3WSLCtf8ld8cMSBE/MGnxUAJOYhmqpisWjzCnW
HE1NpcJ/4amgScXjvGJwz8rPuYzFRbouKB/tM/hGjrOIcTZ03aSiAqIv6HCcB1/G/lOBYOwFvYry
RoMzgOtshdOQwyUbF/XEtvElgXrHSpkqEvai+HZnNJCZ2zdqnBjKRkmiNNUQadzIzuLRxk6Bzpo4
+SdqD7C78oGZjf+RRU4W465Px7QA0TBD1MEUej5gPgpdqn7uJb4ohf9fopy/meS76MrJUOcuBz02
EiJ7ip3g+WyhbNDdlF7idsJnw27mb3OsPPZUOefJIs3j+rrcUAOgf/RSnlkzYhsYj8IXxF4mf0uN
i6loVk8dMRpWmJuAMIR5hgcsBT7KN+LXw35M8HaU2vuYYK1kuU8XaIClOVJ4IPJRIrmtLrfhcDuX
93HzIpCVfbv1RpCp5MamoKQExdcSvGw940FP7P4GKQ9n/mw5xt0UuxIAOSxXZFZ2X57bE2VftaE6
WFOlFAaoLpgQwcz47XzTPsV+A1Cq3tYD3WNpY+mUesmTccuyIKIGh/3Q9Y1tztLIVd0XuQIByrXY
zopDMz3QWHaM+ef18xUYUIuzNmVTlkNumDDZo/S7jGIMvBUvtale4jC7NUZRLnrXgKpob1JV4LFr
/EjwsJIwHUsLbRvGIVceVdHmCdHvc9KyGqmi1sycVetypplmkzQSZIJ3BXLDAicaIaGY/e3xftY1
4BBhFYQtJ9Jg0w5Lm6/fjYgSJwOUUjOUNHgCFUC0EsL+7pGIDmzfUql4zGKTuEVNHrRwIFbfpCwO
6X1AKrlsLGFJ7cHvjvnJcovP11naFWsNty8raAci/GSxVa65ZBY6ArmyDKhCg8gqL0MV/TJk7N+8
TmtXFja0ONcW90YWhQ1emkN+NtW7qp0FBHZ1RyMGNowZgM/mMalmrZfIiEXArk5/Rvk9kWebar8n
y19XUQZ4n5c3UpwoSLJUlmMGsxsTejOPlTdiSc3149qVtg03nCXoMmDhUdSg3dDsnAxVaPwHQdT/
RoS7k2bK2qLSQCQPgw7DrQsg90QmbV+kN5xw4YVq9mQxS4KX16caDQ/RSfq0YI0x60/JX4T9Kczj
fQhB36jxLexkTdK6Alw1nO/g6T7gRWq7PDP/0NrFHUK25+tHuCsKOnuYyGiGMQzO/sR1r+cdgODc
2mwe1nE9N8p0vE5iV0s3JDhpkxfU00mJqNooUSdNS6/I/AFTMEbxz4cXEX5uKHFCl8hhPBo5itxp
KttmdtOCYJj619nZPTFTh7mk2E4I+NT3zlymQzsWLYzOPASx8TDqgkLC3u9j56FlyjJRFfS3vP99
vAPCWksQLDTSk5Uck1pwHXuauf19Rn8TjIxTqbX5Ah9tlpWdrF+y5tIUoqZeERFOrORJK2OlxBO7
K/uva9YfSZg3wFE2vl+/jL0AcssMJ1tFZRi0Y7L1it52ZiM6eMQHf5IJ3pLhBGutY0TFA84sntqX
LJKPs2Ed80ISZGBE3HD2jMqRUbT0lRv2VLO86bXz/U96TrbcsM/YSIAGAbbUEpGArEt2OStfKopm
nSb9fP1u9vR+Q4Zvr08i4CTVPbQxGgtbT7xlfC6Jb3Yv18mwQ+Et5pYMp4+9PoxT24GbVb7B+QFe
JJCjxM7Uz6b2dalFbnq3JXpLj3seKWZc5UWLS2Kb5hugSDjFbMsIqQCu4MpfrL96J/3Wf7OO0Y9J
+BTc7eAlCtaaY/+QIWND6vu7M6k20hrZFze8sCoItrA+5H52CE8M5zYJ1pMUwFH44Wi3Tv0i7Ixi
zH04bDSCm+gM1dAtxynC0M2A4Z9x2P+acO5svEVPUcB6o/oX0atl14hsiHHqoGQ1pe0IXnvy2Gvu
Og129AdrbS2FbIhwykCmMMKWRZjzFjyhgxLPQQBI3zAg7MwXAc3tTOAxaliii5XAJmbheLuoqOuc
GRCe0QeCfeQUuutbjvzkfQ3tIkUNK/1m/qovf6TxG7KcmczUTA67DvartH5WqWbHykVLDPe6Iu5a
Lw1rROEb4YT5+Ye6LjOMI+A11hpoJZfvCuuOSrFddNhg1R+xAoz0gvhvN+1JNiQ5cURrrZUQRhKZ
XNYQHfsg1tuDS202By0JsaV3RXJDkBPJEIMX69whXJK1r1p/q9e3taiRYNf/s73fGpUNw+IB5tJp
iNGjD/9Pi0DWnlpRNmL393WCNxPmOlQAer+3IOFUFosG8DW2kDpOj1UkSKIKfp+vNoatXgFbHN/f
1ZFd6sG4Cnw+u9QPNuiNAb7fqIW1n2MN9YFlQH+WhL2h9UOe/lrXb0QEbyrihbP1atirQ4mdya7R
5U6bPq3Jw3WdUffifbJhho/2Jl2zmgK3od1p2GgCGR4Bw4+VoYhk7ruA7RjA0B1606X7fxW5I9Rc
rn/Drp/efAI7hE04EEVq3yLURUAbnnr5JpNTQMJHdkZFfZO7yrMhxBm/NVlWBAWQDCm/C8n9XD3V
xeP/xgtn6PJkRWNWxWpHpebItHbW6jBbk4cZM/s6pf04YMMNZ3vQ9WbVVYsQt3dbLNMYgi6Yz6Wb
ALoa22zZgOSl9MoHMVC6SP45G2RQOizomAHh3rIT/auiHRKCfVDjaVQEAamIFGcroqWYI1kbYNLD
0SPqj4boqNhOwVSmt41Z/0EubKMLfP0xrtoxbOoVTYtSe4xjzYli61bWu+P1mxMoNV9fbMJCRoYb
fcIyyQOS1M4cRQISO6BE8PNvwsGXGM3FwE4AJuoDMr7D96ZxTKR78SqNAmKPHhu0Z10rKUCyFGe4
z/w/Gd/ZfgBnV2SlWDsysSLFrD4DMehUzq3gutTdyFvHngrTlOFI+Mpm2Cyp1ZRgcjp1yNo7yRnA
5p9UR/Wa7+lkd5fwaLitp/o99hqOh/m0JHZ+aO7Cn6Fqq+c/m7VBFvDvD+I0o8trmLKFeYaoP6RD
72RT5Sotca4L0H7YsaHDqYWUT1YhD4xx9DifWAdF7GuPKWqUt1B7J38RFdb2LeffjPGl0NYEnIxG
QXAZqyBr5Ye5jx+prgrGRkRkuMdFDACy1GIBt5F+Jr1sh7nfS78Eh7f7hHg7vNdiycbdFDRP2liH
TyVB/Ww460E95mftYXLZPhDSiu5qX9vfjo5TBCKPmZpgJQPM9OgWj6zaT46xHx6soPLrF3E9ct+d
vhHk3GmbFz1WqbP4qpq+jFMcmPlkh4n+KW1n0Zj+vp0xMKiHx5iOjBTnUpVRp5g2RnIyz9J72g/P
TY0Fu3opx3YpDV4VZ/dWFv0APmZrxwOUQu1OxWJQx6T5Y9UVj9M05k7X5rcVGY5j1kb2NDfenJKH
fowP16+eqcWHwG3zsZxzHltDxa6Z6N/JmgOb9GbJGtFjZ/cCNmR4x6xYOh7piGeWBpvk48PUfMtb
LGjCSMh1fkSEOHNTzrSyrMTATaPpvceq2F69o8vvJim964R29XLDEWdv8h6DmjmMsKump8LAftVf
VvMnQfUbCb6onQ86fr8FL9JM/Nh66LDwPO3OYbjYqjgQFEgCX9CWCOkIgk7EFSr6vpt4+KSNRmTn
YXany8W9jkaCU0XMb+O8DDbW5F5IPKFddjkOHYJjvfqRUSu1lXD4bXXpHdsRbOTqc24VWM28XNIC
pmRIL0q9uEre9zaZze+Kbh415IPjaUEbc51kbrpGZy3XfgNKEjgdgPNOE3CePlkVMGoWOT8aBTLU
iZFM9qK0lZ1GrWkDLPu+bdRPUizfUwOIEVjll0f1Y9WkNyYqnk5eVjeJrsc2bb6XyXCsYvNpHWli
JwMaO2mu3EToPhJI4p6Rw8Z1pO8VWVYpZTZ3Y1Ot0Yp7tQwRwqffrfJWyj5dF8C9+9r+PmdE517F
AkYLZoZhL2uH/jD5bE+xSHN3OxN1ZskoNQCkwGOlmkqMGS5MsLFWDnKSvebEauTEjp5VnwFKwXR4
JQC0r3O3e3obqpzFbqK+S1YdsdK6oq6TYbN7rvjXSeweoKnIKqEahiT5mDNcDZNEqGO61EwdOTun
teTo5W9aHefxeabuOAl6i3ZjFN0kxJCpgr5iHnGp77uMDinFpFR6k5BzmtwP6x2ZL7PpK2NuR7or
D0Ezeg2mtoSWcS8y3BDnq1h1Y6HZQDJWWMaHrA2U9mHRn+LlzmifEXQLhF9EjItairRNZzhBVOmX
xE8GBKO0CppUOldSfLMoqw80AAHJPYO85Y/TtxVYIjMm8YBv2zZ3o9kfymm66aNKEGHvSQ3ZGGWO
DJZhjSNSXEgOaD+nFRg1h574lnao04NWJ3aZ/LwupXuKsKXHqXmZpmZkslwo0f1YvxSZIL7cz15v
GOI0LZznhMimhNfyYs+uZOdY25x5/Y8W02nYQdkCrFUHoEiE2VA1WM6iMHrXvmwZ5MKl2KSjHOZ4
IBiYIeifyzvEIM6cOsRdT/Ghu4u93FHu13+ODIPX4IZtFkhszDMNtbSRRpxrjQ0Ymd7Y5pLZg0qc
KReVQHfL1VtafPTTWjJQhOFaWXdactZQEyO2xXrFHOzRCq4LzJ4eEAMSYRnEMoFv/Z6xUZ/jmmBj
tCt1kjdV2DmiLQdgsAlSivuB1hsZTmwwOIbOZxUZjzQtb5U49oYVYPxz4qtpIVC5fRV4I8VJyESk
qppLSKhBP8/JDzTluNePbLf7eHtmnDBYet2uY4VIKzdb3dYt/XakKwBuWhXNb9i/WhrfAL1eO7RC
n3wxOLjQR8EnMLvxMRB/Y5KTESzpbHvss0SiJayx1laKH9fQcJMOC29142SiZDdLk4vW/GDRJsdU
kJKcqcAW7InONqTgrPaaA3bkNaY1s2+V/NeE2EUEvrWrC1szzYlnoa1aJDfwui1KdbpfuvM5uowO
e/nB9zrXT3VPcrbEOCFVSRFiwB7EFvnSZfdL/3D993cP7M2h87h2ct2j1EE6dIo1d3FyN9J7MxGo
856/2bLAiaaUDGpIsHwJYV5/xO7wgNWfVXGYJ2KFk790mMx0JHCf4QWQX+54UD7rtwUyRm5zLD3p
iOW903kRLdTdsyJb7rjnWqr0FR0T1G66KrTj7FkznlPta9EVAg3f5Y4qGqqkrEjLt9SYY2YkTRbD
KDYXwMpN4d06/IGVwsQHKwNTBalEdpEbh7KWRM+XATqT6JnXdumRrObhD8TNwoZEMKBj9o07rTAP
k3aOIG794nfGfZLdDKK1BbsasyHBcWH1kQWgDQRu+fK7oAdZ/nGdBSZGvJmD/fwPC3wDQhjnyTAy
FqYRC/e62rZCKcdo4niTxdhCPKifr9PbvXhMDSgq5gc00H1/K6ivrp0eIVuuaJ9a6dyOL532B890
fUOCu5UxyZYiJC1uZdTOxYx8cq87TVI4HVEP0xh6/xtH3A3NUttIa4YTNEvJLRV1sIGTdiqBlmZf
J7RbGIe2YDk0GtHQzcmZ6jKTenmiaDrXu+aYNdDSZJW9gWTHQosuZmzd05U6xtogK1k1waqXP9J4
vVGNyZWy1p/jzjNXdEOEsiD22J1p2H4ZZ9czabJoGkPX4uPqA/P1nH1LXsJDlwAsDWMofvVDuhcG
qnuqsSXKRG2j4ACEmIFrjCSpCkucuwkK6r/yc3Yzepq3HLLetm5EMA673nJLk7P+dVxVkrJAtqTD
6utYcc7GAueH5jgHYuzoXQaBN2eqyFyaCp+4jC1YydhECNLSS55d2mgRSNQ+AUOTqUYUWDBOoHpD
65IpzNB9ZOg+NRsXYKnudaHdcyjogvmbBPuEzSXJhU6zokG01GJgXYu/ht1XlcT22k8CQiJeOGlI
kVvMmn5Ca/DyOTUH29T/5EFrYEMNRfbIUvHnPSt6CxpmDVO86N1JbsKXIZWDeRkFyrRnITdk+Cxj
M4xdg+4XDMDrX9f8Ycm/TUCTv34rIhpcYBktujqkKSxJWzgR/RRmjtkL3O8OcDKcr0kUzNvpGvPy
749rSJMMoJsjbII+nQhqCdlRrdy1cCbtJawfxuW+XBfvOl+70rahqb6nWWjtCGcGmkur2RX9Ug3U
btXGk+dUcIL7Js9ERz2SiaZu8eFFptVhn1twZJMjOwDpQNysm3b8Q70z7lQMVU2H+c4UgVPuPs6p
gncktSim1XkZrNK5LSwNBXUdkMOrq9jNzJrqkChbERmuDpZDBzSyeyw6FzHMjAEfKWxI83JZY0p4
lQeV7ZarbgFhhgKYbb0MruKkdvnNcsev1+9yT0a39Dj5maYsGkcVrE7hkzzXttx/KYUwVbvFoS0V
TmKSOqkHOr1e43hDArYufvhdBOahccJ7C2vfNKc0bO1THcRB7IWPogULux5l+wGcDVZ61t9UAV9c
fWC7MpvAOJqXwUUrvbscRO8vdU9BKBqygeKHtd6GxpnjdYmQIGcLQKWDfOo+yacxsSWActZPaDtH
Ky3bRqU76lEL2PAc+sPs5pgjnZw7ohar3Whm+yns/jeeIayHZbFGmNOYzVGXrlIdOrxwgsa1gt7R
pgNARo59kF+K2Bb1j+9qL2q/pkkMC2+QDz2amVYaNcPs7QCqCf93qE5sdlY9sjzQcGzRY6gJ5HnP
QW1JcmGphTpjlpbA7SbNfQ+QaP3lur7szlxuCXD+ScrDiVAmSWypdYISRIXWqPVhBhp5H0RPki9a
yrCroW+HyL8dCk03OjOERZCaL0rm6Flsh4YgR88++oPV0Q0Vxg4doR+aQQeLpGqDZeevz2108b4+
t8X10F1vRTd0uMAuypeolWrQWXtPHfy29I3hjoSxrSaPlnpYl29LLvnXb2z//N54495CfTQrVS8h
MzgVB9DoADWo/UEGicI7QeEBt0T4J8NA5qEsCdqFiIkyW167BWkPpSyaL34duPh4TW90OLuimqOi
Ngq2ZkzZ6ilZ6pbM0U+mM6uhHQ7tbRHFz62u/orDvka6rjvU9Hcy1ffhIh+VcTpqOPRubX3VGPHP
1q9exsoe0tqrOh8J1e0ZyGyGGdpA/rrRTbTnYtLgNIfV86zHZ8PqfVpJKnp2Y8m5fkn7avvGGWem
BmPJ9Wac4Yak+YhJx4s0mwIZ3zXKm0viZG+KMKSZshdk1QAisSjsTgHQRzM7sah4sffa34oDJ3Ey
Kas+r2D2QlWyq/mUrLcG4Bb6Gesfxsy9fnK7xFi5lTU7I2Ll7JFiZEYnF3gUdlXrNKYTqU8dnjCx
hNbjdvSuE3sd/fsggW/UeMCvGlO0+VzBvLbu/LphDhi/To1+Fs0nXhOoGErTb3v0lWlOBcTV+qL6
xmE5CPPGLCy59h1c2LLGKqk7tnTK0gwvSjPPLMJTuXTemMdBqmLiIE1cA9sipNZLMlGvLHMi16hz
4YySYjB9fUUJkwACQT6H5bOk/8wU3e7b72tYCpRjF+gSiQjNQoyPhA7fiN1Z40TWEAF356FXP0Ad
8Ta/L10s2mI4n5OreZkv+6pLf/zJ/jDguWxoc2oTzVaUYX4SoWhfnUK6BjQWoUbvKv+GBKcvZQIE
FKvChg9dL4/KUvo62iGvC+6uE9iQ4MKCurOmDqEIph2wL6w+dbPfikjs2pcNCU4RVRIVpp7goCSV
3ujQxFmdAk0h2HifC/zNfhDyRovvbF/DloYYA2aLHicvO8dfkCAB7APDIym99bcY0Xb//Ayqsr4O
RXut8W/CyEZf2lpLIYEkxfZyQv0k1oMkaQQTh9quXptvdDgPl1XhTMsZ99QX5LHWMrsh8aVMLM1W
1sptFXQy48FuzMVRHwBbN6XnopTPiaYfjHm9C1c1srsqdbqBfAVA5zke5kc1LBeg7yZ3htI+myR8
bEYT/WX0t0ak41rUf5Go9MM6O0ld57Zr/Ou65O2GVhuOOM8mLRWGdtEoidCKNaz8fyfp9l84SJoY
rLEDIHGcRWzaVFmohYTG6GvAqFkP2YE1NCon6lfUFg1E7UdyG3KcCaRLM5Z0BluyFj2Uce83cnlI
k/VFifWzlbX2WBrBUPfnloqACv4Lbc2wKFps6Ye5kTYpdaCxA7pclqJvqlUFc0hPcp//DIv2bEat
3crzj6ZuD5QWAge4q+QYUf43aV7xFAyspkkNJVen2cEWSqcKX5K48axERGlX4yjGswiSYcaHluYE
C9+mqcOU/7w0QCQJ1mV2EpEh2bW8GyKcWUQ2FP/IhKaMzrV+6fNP14V//wW4IcAbxUavDI0BXM0/
aYvGbALBND2sUXoqgPfNmqiSp3++kw8e640m36IcpsrUEwmxAU0Qq6KjKOotl8yryCszEf8QBWzo
cBqXdMDkDZNXVCjjFDvlXeVgSeRFO7FuXmFOXHBVfLOyWmtTAeBGYP7BMIYvYxPMyU2fuGV/O6Bb
MAUGQBn0vRslRzKfF+1w/SZF5LkESob6X71ip5Ard4Oz1tpjM0yCEY/dqGpznuwTNj4mDNHCUcx4
WU+9fK/PvVcn5m0dLS/JuvpmX6a21gwCfRYJKI91USxFpMYpgFCZJ1U9tu4VMHPJZTxZQWj3D+pB
ckXQCruqjVjOZElb8qFV2swHJZOw2NMdTcMBwq2nmbUzKSL4JBEZLnIrcvT2lBpYUyJ3aJ25O2uz
IP28KxUbTrjIraOhGq4MIFLvvbS/lcjn61LH/v8PKrb5fc4+xYg31YidlIJR5tUf9PuKlg46bzul
Eqiz6LQ4SzUVhhRRDasUlXW2O+uGlrWd9AJ+9okgmY3BEEv70KUUWdLUmzEqApQ+zZXhWPFs69hB
ef3U9mMBNMH+hwynSUsf9imalBBQ2xg4w6r4GWBrxK6OlQ/UaYFl2MWUwpZJhLKaLAMthhOCsm7W
WdZxcpjE/ovl6GN0hyPbmbtWeaRuh0wjkLy95Yd56oPpoN/nyIL+ErC8J4nbj+AkRS2WPBx6CDuD
6As/xX792UQPH5BenQTrYLKnP2k4s9DOqsngmw0lvrdWXR2jop8ix9uNgzPn4VNK0mA2B4FR3OVr
Q4ZzMvWSDQmZKwwStfexekpEjZC7srLlgwvkxjBr65Zgwwg7OOJVyIwDJGHwZ69ykRnWBWom4ofz
I9OoYmEK23pUAlUo71o7koWNh3tatmWJfcPGkWjx2lkmoxEfjQAjYIFxP91nQeezmnUN5F8AewfX
5W8vLtySZJ+0IYloQyEY5UOpL5U9Y3YKGWAM2beMCJRNeF2cUW+MqpbHGbzVLusByLwMeymD3gPY
QhC5ol06u7el6SobANc1OKz3bJEm7TMjRLujNDV+VeheuxbH6ycnIsEJ+GguUUEwxOaqneGWLTlG
imhKblceNlxwIi6jCFuNGUjEQ+zJueGOVnWvtdHjdU72nBWabf4+LE60Oym1SLaww1rSL0mn2Km+
ngwpuVfxsDTrTEBuRxRen+OsbUHH3i6DE/MkQhY4MmLNrXKbYvKvetEubF9Z7/SXP1mB9Z4aJ+FE
SjA70nWaG7cXOf6UzYKnws78+XsCnGQPc6LN3aKpr9CEske89kbHpGry0mV2jP2H7V+zB1TLp/SQ
3gIRAyuxoh/xP45n3n8D58qQNuiiEt1FbiMfLBI0/xzx6P3vc15KruRGks1Ec1vrZ56XiGm+NXrk
X5fDnfL1eypcKCNXaw5UAgMneWqfayCfk2NyY9iNOzr/6tqhnnQzC1I3H5XsHVHeVFASZb20jNg8
GD0XXQ3Q2qeh/ecIxu+JcMaiT7pqjWYgsGT9Y6TfSuF9ZghE4KMWvyfBGQtNVaWyTkAiSo+56qnN
t7W878hh6CP7+j19tHyMEjFMVEYBr8W3bqRmO2H5Dk7MMM5ReTOrgtBhp7/7PQGOlaIvqdYNE6TN
ZVi0VaDBrTvkC3PsurBpgv3a+1j9PTXO/KV502Frsqm6GoLO+CvDvpVeKjZX6WCL/OP1s9uXtrez
42zf1BALG+wizdXnc28+a7o/KC/XSezMLb1niLN42oI6R7QwY4BKb3QAvpJPvtaeFbwOhjyJED7+
iwF844kzgFMqmVo8DrDnHjn9H2nftVw3zjX7RKwiCcZbph2VJcv2DcuybOYI5qf/G5rzWRTM2Thj
z9VUuUprA1xoLKzQrQfGcTkkfvsyndjk2fdCfevyY1KUEAQMQrcCo/B/n9X/uGQO/8alrwy8G4Ec
w5dWhkbNf+66+vj3OfybjbSlWtISxrsB0WAHVLSOWc7e5S+3fYTfN5LDP8Ts+tBJuKrm/CEPv5RI
AankXtP9vNAFWMt+8AWn5+th0WjPCGBV1UN6zpnv5b7aLZL9QAi5MitIONajKkANgee/HfpVpJkp
bVpkUUYQQAcLMR0r3E1ERJongKa30GNlZKhLQxoW7GDbQhNy9ydi3mvo48sJ6ZCnGJhJiWdbB51e
15ngMhL9fg4e0NXfLCDiVr1RD5TwZPz3WvIHP37LKq32J0OnWyOV+Ps5uZerU17i8atOUELIBF+b
ueol/+IwYSZVqmcyvjb1IQvtRPMRKuh+Pv2cl+G+jZr9mA4vl0+PyME4DMilqokkirAyk1j/TOXT
JvatWhK8ZDZ6wj7uIYcFuGJRrB9w0SJneW98YnRDLPVWuCaUn7vT4Fg3z0bQ7k70udac5I9Wie4+
y5R1+7fGQjsKM2q2M8A2fi5V4sDXjXEQANG/hOi/rPBBURWTpq3RnoU1jr7kgEP1Ntmx2RK0Cgnl
xTY/nKHomLQ1bYvw3Vad1GV1NyKeaKPrAp1n5r4SClawB99v/riywX00tGPmedFEmjdSFVyDMzL6
9XUzNTvoaEOeS89PC6j2jSZ+0ksR9SXz9d9ta/bbWxTU3dx9PBSZXuqYL/YivUaqPQVpqIlKYa5V
V0YRCdxzezPfjXEHL5GXbIwnXMZ1eJSz6z48WrPgMtz2Dowr/m9B3ElTc2okKohdkaewkKeAAp07
YN4IA+2MTV/UB7WR6saBW5njvh0AN4uqUsf+ferOJTTl0dKq38u3zWcTCbrWzX9Y19YfaIV+tMpd
xn0YDlZVSOStg1d1Y3c5SW7nvNFS7USshhv9KR+s8fexbepjr0D+zivPJAAL34PtKnd4ibOMJAgi
nen0xogF0iPplmUGzYP+xXKjYBSNeG0UKT/+Eu6pYufI/lYFfgmI7d7kp5Zdc2iP4of5RovnR0sq
zs3qMpJR107BcEo8+S7tXftGg1ACK0XNt/HP9BnNdYPPCG0myRG6FIvpLxxJ/h6nyN1EZoUQWbnp
fftz7Cb+4JDr6ScEv5murn/5atoM7N49+K0tYrXSVLOHxmhhrupeLEyijHlg934S39fSj8uWNgOI
lSUOazA+NQ/zAqzRwy+mEZQiOjMBvLw94VcrAXFvYlN083mk+lzGgT19U0Vqk9sX7GoNHLxUfU5l
jNeSt84DGw3kllNcoUMLCrmaw9i+0NJ3Srwe/c/zS3MK77X7y5u40aby0TM5xOmIpDdSil/AuvdJ
EO2ZY7an76PXXs+OuL9U9NU4rFlsTSolivTKorZnoxwPYH8QuOD2mtiYkIoXO4rz3LnWICuRkQ6g
3TKSxMIvdtajNjrqoff6cwsutVF2li+XN3JzXSub3AkfaN8qJGsQLifJUWmzXU8qQUsR+xS/neSV
Ce713qfqEqoGHHIuiT8tPbht6luos/qzIu9nLXwYp2l2Ly9r8zivbLJlrw5B3qcYu4oQsEjG7CA/
allgA1GuKynII0Hz52YcvTLFnedEIjRvMmDkEKNNSo/3TUfOsd6OXrwQZ847SIhploNxv8PlNW4G
LSvDXBxRhElq1UhrehWZH3sVGThVvUoHZVfadnDZ1HbCYmWLO/C2Nc+6VcM1w6vmG+oeoA/Wapx0
y5kRcM57URPQJoit7HHHW48nkI/P2FR0BR9BZuGDm/GrZXR7wbpEdrhjjfrvgJFpSfVqa5fe6vs4
KJ+pN3uQczxMbnqPxrAnUbApsMk3+tSWlBSahbXNOiSW9dzptOqkyCIiMoF78AyyZT7oas5CQPzP
tVLX+1aHYqVmgay4m35e3keRLQ5FEiOOE51gG6Mkeq4b7UtMwvsl1zyUqr3LpkS7x6NJ1sTJ2C8E
03XZ3s7toxLTK5tqogznZvzx7oG8SjW6+opMwmSnN31mHORMH1DyTV+6MoL02O9FjRuiE6azda8Q
S7fxmrNlXDB6H35J2mVvR/KelLUb5tZdL1FfjT9R5YdaoS1aLwA26fcsUl4vb67oO7J/X/2IUUnt
VJWx6KWiO5KruyQtHprKOrQ2gr3Ltja4ZXGFr3aYw5S0bOiY9jmq+SR6iQySOLaWB5pCnNyYroth
9LRo/oTWyaekyEHQIb/qfak7lj67Uzb17jxMzkTtG72X7+SyE9wg20+o959ncj9vMjAqHCo4pmxS
L9srDmIpvzig89yVhOGnwKtNDu+ifrTHhh1WJT1Tck2j3VgJ7imRCQ7qorlWWhrhjUbyQIcME9jz
8/nz5W+67T84FWBlRW8fv2cNna3ChBSWR+rBTdT8ZmkjSMhOTqPWIlr0zXzB+/fRuS2b58YIWxmJ
Pm03nZHi2eegRGeTUn95F+ncximxNoPYiN1F2bGBrJl6jDoB2gi+DU8K3OjWvOgT9i1vpYcxbh5o
R3dGlotEkrfrNu+bxlO0SXqO3p0R2cWszvclyc52K1/JjfYwQY3akUfcgdpyq0wSXkAp9Wql1ATH
XrRU7qogM7p5Dcz/eBmdHX1MHJUSaCf991nvD+BicNdEvMRDPsyz6pk09Re7vx8zTBJ3iSjRIoif
+Up5rHd0CBNsqFUpqUPlDiJQxh2Ubb5ltkcW6b5s49u5bvxUC91hGtGVkqLIE9fnsRPN62yfvl/v
B56TRUoaMLiDGtxLlF1iYvpoJM5UfTKJSFpruwy8ciPungAPa5qgjV5F7nj0DTf3Qm9whpPpsxPI
ukWkQNzbKIjpDQ6QZWSpw0HCJ8W0IkF36pSBsf6oQ59EE7W5ib4qhy3ZAsnyrkRuXI1jZ6RXeSpC
L0F4wU+fT2PR5gkY/r35rvOsI2Y93Vx2rMfWj/flEdrKopKw4Nzx+WIyxFmbs2dK3Nws6Z2u3hnd
z8voL3rAmtwDdloyYxq7t8RUsodTfFFfMaY2uOl1fAKLi9elnibKAorWxeEJXfSQ2mRUkYY7aNJ9
RD4pIv36tyGoCy9YfgiTmujGllPk8atkOCQWlGei+tjE+tHoqy9gCN+RCvk+KwENt+zPeeOqUuhq
pu1r2fit0EHQj+g+Cckz2DoC2TZBTIlaBAjBtEY9dWXzFCZQJK/yO9LWV7SyXgarTVyyyMHU6w/Y
yFI7QQPCR8evE/XmDR2X21oq73I998xGPi/26NQT2VXocSL2RB1NK/ZWp+0uf18Bvpjs1Kyiw35u
0HaR4SGvkgqiF4jJjNCV5Xs1FfbZsa92acfZV1+ZMvOpMAm0PQAwbLw796xbDWkQsKwDXP67NsSH
u8Lk0EwCtXQdQ9HXQ0OaSzCzamTyAY3T4Lq1BS0g28DyHiBxwEKkampRzsBDqRh3cSu50yhMI23v
3bsNLl6pExKCOLiCjRnNWxq4wAsXHSYGEuNM7keUORUsyWJx2upTpXkGrZW8x03baecYFJdSne0v
O96/PI5+LYmfQCobs8hoR1Ay+Vwe8lvqYtbfm2snGpx4j46Fa1mAz9uu/m6QQxUzSwmYHoEqWpk/
2kbnK2ns6bn5WCzx4fLitgHs3RQXqSwjrYyqGOF9yiORkU6JJoyWiGqiIivc2a1yzJFTA4+tvhqD
VJpvjKE8yVMhCGRF+8ad23HMVcwO4o7GlFwFgbKherXGn3F4/3d7xp1YmlG7LSek9zINcX87XY8t
9H7JLPg0209Ui3VQ6eALgvjqR9+WJLtqLBOluiEoD7JfesOpfDFNJ9l1TngDr4BCpuzkT2kViNp+
/8W2zsbKbVCI8AUQW5s7s0nRajdCXYMVXvQX6za+UU7lc3c0MUGiOtqpuKEYwhMdt82nFbINREXz
ua7yxw2y39ALo6WGp9VwrvG0Go7NQdtHgYh2YLuUtbLEnTMZN5fV94De9JDsyxvjwIoHViDv4z+5
u1aGuFMmJZ1V9Y2MK7zrHdtednk4fEMEuxtC5fGyc25XQ1e2uLPWWFWkDxRvAupX31SXjStEvnKf
Y4gW1CyB7sp7YT2EgfpvF+bKJueptAyVJhtw8Nrv+QEyLLCa+JIbBuFj8bkrHDbBy1jV8sEfT0KH
2bwDVta580iqStWLGisOr+rBMYNlL39hy8W8pEuOih8fRaMh21fCyiT3GjBtOqm9XaEANKq1Y4Ea
ryagnle6fWcgPW135zk0zmUrncGFj4twzrw6Kb7KMfnvxGUIH1a/hLvT267o8yFFo1ZMPSO8l4vP
l/1JtLncfY756DEEKQHqJ10w1J+s/y4w/uH387xQy2AYRTXh94fxMYl8sgh+/3bS4X2DeCEE6DqE
ldK8wYkS4Dzsu1OOcEQ+i8t0bxOYF86BzQFKo0xmYWY16nTflSA7ZXfTvgal4BzoeJsyzITu4FX9
Rr49uyJGQ+Zzl4xzIBMuqdTnDa5ycNkFiv3YQCMQJM6D/bkuRITwmzftalM5kJFG8DWWkPD07Lp9
oab2w6SJP0bVfa1ogsyhwAFtDlvkJSLRzGKHxWzdLL2XO8O57OLsL1zaOA4/xkQe8eWQm5yk5RiG
6gMS+3tNrz9dNiPaMw4zKNVIB9UYFDuz4qUHFYyVNn6dS+5SEMF9I1oRBwoztO019KqjW8Qijo7S
ePw1HF4vL0dkgwMGu9dTE6QksCF97U3grkp2dfHfNeHX8IA5vI8xkGmooCzVkAuZtHPdG05bqO7l
dWznDX75MsbePppAkjEu1RAORn1rRwaHhRz5qQ/CmxnqYbGPJKToqF52BSJzONHFkQlaA5hURslr
kxr8RDdm/VNXRKolgouKyBwoSEpYDskA+P6H8Y86NVi2PNNNvxE2QRgIhe9FS+OQoU+HMuoMZGGs
4lmXd330Oho3XSQiULyMCtBV//jR2gbtomWHbGO+UGeJrhZwOgn8gm3Nv8MCkdlKV09Ls5i7YjAQ
1CBMQxYA1OZ7TPadDFC8dTv71vAv29s8T7aOWU9NgWjoWzfUylw4JG2baix/qhsH0hk3kayDAre4
vWxm+z5c2eGwYZBqKc3YKNDoTp4ZJGj0QKUUYorlTjR1JFoSBxElyKiybApVDILMO70svNGCfFAj
ygFsutz7inhehDhRSKGxPrHReiiG+6qnrpx8a/tK4BGbUe7KDgcUZQrdgqSSmUMwxpP/kcmJGKE3
5o6BeSs7HDqg5JOB6h5vL+ozQsnqDh1h0J12VB+tjf7gMk5F6Bp7khcjp1Jf9c8iosfNUGL1CzjU
oKHe2SEUCb1OgdRZpDjqaHiTTNDF0njQGBW4/nan38oeBxplmpuFZEiMVzLLnfwRGk8eRqDA/GM5
zWekFXeMJN/8IgkKKJsosrLLHHh15iLQ2+DVgoTYND3YJeji0DkqOG6CM/BGqbkyISmpOrQzjjX1
STA8ZsfMjZ/NKxNyIfUud/XXSEjDINxOPtJorLlAUyy70UhguGlgHToUkPVrzZmD/iDvTST+8yvR
rbZ92ay2k4OWBQRqkDABtEx6XjvxPF7Jw3hO69JPiblvq/5Jk1SXhuYB0p0EomTm3aR8HY347vKm
i/acwx1La5TFGBMUgqmnJ4/qcqa1IMLafma/r5XXX+rGcJHVAmttfEalG0PVChy+S4THIDaZPXYH
iHKHrshlN8MVHD0T9KsG9Ah51u1YrjSpNzIkB8FbXj9I1/OX/rvxZXBnPLHLKzx0hD2/WwC7Nskd
zzavQnUimG4Kq+/N5NHOcqwShRXoV17+cMLFcQeyqiwlrwuE4vbe2ClodDbSHRssGD08cPe5L7Eq
jsAmg23+nl+vjrvntTQhkZ7gBWpdlQckrI+aBE6JyVfP84nGwWVroq3kjmYf9XMP7iDEsxEqwtno
DFrvZtaVLoyQtg7BelncYSxD3dJm5Nc829wPCqgLaaAJZQa3AHRthDtpHaFpYco4BW14BSEfR9Ge
L++XwADfmzBCAtoMSwX7hSxnSrOjUmkCB3g7qhccgG9LmCrTInrWsYho9OUdqjDOjL7exQOJ8w6y
Qfub6QGUY7dvWSzM8MgBmyoIr6dPjJ9QhKJbUcZqS3ldY0uNey2vEXamkwxF0VB7Tkp0q0JHzlIw
mVKjDUh5lQwRnZvAXfiWhciAcjhm/JE9CHOniX7o09e4/nb5Y27bQErZAtGervH04yEdSdlYNQKo
LHEyWTok5LZsVcGlvmlFgWSABu0DSBlyRww3S7q0EgCSqkd0NTtLsq/pH3QVg8Lslw3+cC2GQqK6
VL1hmIIKShHKAzG9sr+W1cadiSjdshm0r+1x52yyIiVqarhoH8Mn+53kzxjtYhVJV37+7wwwlmoq
hq6CdE9RVZVt8CpkkY1EKUFWAQ9MfChXOQUCieHHZVdgH+G3M7eywYGu3hnoFTbR+Z3mLYjMKtNV
w+rcydQ3luh7rZqC0pDIHucU8lLqtZ5gA6selItDH2TIkUm3UnUvYYTn8to2MX61Ns45IIwbF5X0
9rE+6911XF5T41BEwrf9Jjau7PBOoU1DnoxAiuST7GoImcfeq5/JlfUQ74crlELBW3R/eWmbfYkr
3+DDnnmq5NyqCxZ9xLfglNqbqCw05/ksO4knrCtsH+VfnvjGqrnyxDkqTc1ssZOtp5M3x280R/I1
Z3G1ymkhBZ5540lUrREuknuAhVGbRKWE0x0Ttz7o+/A278AywZiDiltx2ngzbl5vKvfckgtkqGkz
AE0CJaD3yl5yEUX2weIqvry37qcvgq+4ldpYG2SetdrXaEjiQc1aPB7VH3H7hZT7nn7Skp1aP6rV
UZFLZ+pvK/lWVnKwSb8IrLPtu3D2eZm1GFLbRYQ3rpee8wM044ICoaQjfdXQ24y2jleBua164nqx
HNQkqNAOfYvotevGFxmiIf1s3NtgJ2nM7KGyF09OzB9aof3U5HZ32bbIfznUUeYiJlkEJDVA5FAg
3RsZoWOD4PPvzHCAM5F4pjWrAVnNeWoNJ9POvZYIjGy+Ktf7yMENCKAaOYTeHx7pPd6VZVCBTjDx
/5E9aA5FUD6ZXi3UGv+X02HboNeH4pfOKxbTIc3CwcZrbj5W+9Zjs0moE0XOcqcG9bHe/Uk6CeSg
v+xxh4NSuVWrsEEHS/+1KN3ypwJ1CUngleyP/H4G3o1wd2zX0yovx7cMfYEp3yyoG11QONl+TK0W
wjk+LbRkKNDkhUliH4GsHwdo8iv3+bPxUF6jlQks5iJerc1rVgWhN4SWLcvmQ2nQMtZZGqL7p06/
xtINTV+K6DBqP6dIED9sR0QrSxxGl0PcklhCLMl6tPq76FjuAZfudJUEzZ/EDitTHDxHkrWUqQ1T
8vA0GDd6YqOGf93QZzMW0SJsAsbKFOd7iPB0ZSFIhDW6vV86+9Cg+4fWf9JLh3rMr8/EeR86+iDQ
OAP/jUIHeaYZmGHi5Y31XMYi+snty3Rli/PCSSJ9ZYZA++Vm8FS33w0vHcjdi1tUQ11R6Cp0Cw5x
pdjI+sXAt0Ls46qu4UZH9WDuwK8V0L90Cw51C6WVZrNCcJLbN+N4ZfY/4vLWNG+zXtRlusmgs/5e
HPTmeqaSMqF4OH1le4iejqDYGW6ziz1y3/cYPWDsaKPH+oHmU7prv49CZedNxHr/jnwLb9ZmMS0i
fMdsqV1jKtFqHgp2dLOze7VOvoVXX6ShlqgN0pHPiu0YX6N7JsNQQE2o+KxGnhxUngEpAJE4lWhp
HJbEpGuUskVSRg6N/Vg3non36R9c0avd4zAk1qVET2X4ZTa2Lh0SVpKd53z/d1Y4+EjaJtT0DPBb
5PuJHDBdMVVPl00wV/vt4lothIOOXjKbkrQGii3HcAfhhEMfJLf5UXiQN4PElR0ONvIwRQNaD3fr
a3SgzX4dYAzzVNmOHDCaKFHWZTvKWNnjgUNPbTXJ8LBhSSDrCBqJwLw3QYpV+vWVdBBO3G1mHVf2
OPTIMdylw+mQ2Gri8zRlBzOdDmUxuJR23zpo3Ust3Y+M+lpXg2ZugsufUXDRmByi2NJSSaSDP1b0
HOONM30lotFkwaniW3PlqRzqwoYzjuMTnW/bWBDfaAIX4RsFp1hTomWmKDVHy3dkOgtHqVNXZ5yy
9RQMfXLdlcmjVac3WWfdgZJnX1kgTK+k3qmy2i1odt9XyvUYZQrU/qQbWRvOtj4EmUJceyx8xaxf
0jZ24mb0SV/cDJP5PEjaY6WPu2ms0LCtOKNUXethH0htfYP5l3NOoyALQRRMbDedNK/TksNCTW9q
MQN++RO+qa39dhTRPAASfd3QQd3/8RWX9fqQpDa6CPR+qPymXV6HofTzPN9hOuWexngI6OaRhLa7
ZPExm0ZvXKpdL+X+DKL/TAoPUgxlw0VSnKSoeze0NNdu1aDqSl+TsmDR7Z1ZoIQyLXeG2ufOrCbH
xOp3ZjJDksceDpVi+olhFm6pUrT7ZZkglbfpQiD8kcFIAE5xg1uhZIe6VvV4GBvhs9S/NragULQh
QINU18oAdwzyKRklTESjMfOntdNvuyA9ZNfZPjyMX8agP5uRgzEKh55x8778yST2yjZ/oQ4ZJKYl
KHuA8zF3JOvRtp/r7NNlH9m+Ud8XyN+oql0SrVTR4opmsOpTsrdPaMz0O1Bmt75yJDviNhiWEqIp
+zC/u+avD2eyo7tKMNhyDokHc8aNSk13jBKUpcwA0weJY+StKy3avoaUsBpNhyHsz81SBGl8V5Xx
q2LP322yHDH06C19e2inmbiX92QT+giyqQbERVVN4y5JQu2sUqAwDVJekAgoGEd9Mv8o072ywd2S
tFc6EiUa8Qr1iPk/RzVe6Xx/eR2bh+P9BrG4PR60NJ31BTfxYO/r9BjLny///c19Wv19LmQxalQC
yhzwqvbf1CF1x/5oln9SEVjZ4L6FpNQhRq51VBZr4mvkCFWUwEr/7q7jhZDlrqgVqcRFVI67pTrS
+YF0Xy7vlehbcNFK00AZM6oRrUSTv6g3s1AwVvQxuPCkiNOkAi6jmlc5VHpNI0fJXi6v4V9CIGgU
WWhAAnUrB4YKbREJzzJmaR4WMKYrpwwd3KwlPnK1PSObv2xve0m/zPGpZCVn8p05Sns07zzNjgNw
hLpUSvzLZtjW/wZFaJH+f6vic8hG10ySqmFaQ01Cv9Ae0JPdqIrbzKFz2ZBoPdx5ZB3wUguRQm9G
ihFlk0r3l+br39ngzqSdlRQUk/CzJr4qetmZJs+oRXPaooVwh1KVwMsdTqgr5NnsNuPnst3XIg5f
kQ3276sLIk2hyZuiSujFlb5rMcKXR/WhGBfRi5Jt+qWvzx3MBaWsqmavVjYrTM5sditz1YfmMOwk
779rtOLcrFyNO6RhqGSWlqIlVln0/SBZO7MXDbBvJ/VWNriQqMsjbVBHpJTDK+WAjtVjHaQYDFKu
tRtIZyL7JbrLRV+KQwUpy/Sk7Xu8KZUbjZaOUv0wykaABf+SJfp1SnkxWK001QT0dmjZAd8FozxZ
TpbXOcXhLXOz/6tTxFNdSRhNb40ZUV8RX1nha6zuxun735ngwEDLIS/Ysxl1UoOOZm+ZT10uegD8
S7LrfdM4NGiiNCdTqiteBX6uQ7+zvqD/KDoggg+iWNi0LPxGHC40E21ycDGxJ3J5iPb1g3UAQf+N
tAMlzUn0QN6+Ud/XxgFEAuUVCx2HCP0hakquB1G/g3A1HDI0ktoOPaPl1x/Yauiufp57pwOlIKtC
kde/8wcOGkAzMTWdjBJNbnwidDmRBgPps+xftrI5trdCII1DB+irJ3M3A4H+EcsDM3qFSazsKoRE
iH20HCg/vZFD5qlnPwpsM2+7ALUaBxSyWjbgfII3/tO22l9VP+q95pCfbxycu15Ek8C27II9nsmK
gCs9i2M0b1rh2bRGVyr2nbJXpMbRRSUhgTPybFaFpNOeUDRU1jVIYJdn2j5c3jzRWji4kBsjbrWQ
FQr7pyVXHHvRnDoJlORVxUD/ZVubgL5KG3DfqQUVzzKy9g7d/GbEx1H+pDaC1MxlE3i+f7zdFULb
SukxBCAXR6lFF92u6QV97Jth3a9VoMfso4kEjJmjMqA1ZRnNb21XeWSUnlIl3ZEh9/5mw9Cb9dEU
tC1aXWOk21l16pVTIR3zVBSnbB6e1XLYv6/iIa1MSiSz8FEGtd9NLMGUxfdJEkdOTau9qucPdaU7
9Sh9DZvuoQ1tR5Xr1wpqXM7fLZYdhdUPiU15gkg2EgaqcaLag0Iem/wPaAjM1Vo5aG+lkTTjjIOL
JOjnvLKCpaEvl1fxL3mP/+XGTH54g5IiL/UZ9dUco72YeYnu0FPxWGMMb36rkqActJdDV/SmEdrl
cB6dMaURTiXS48ha64H5WQH+Ij/2zLiB58ByhrsEqqV/6aEc7NcQiU9HCdG01YZnqqrf03rxqdUJ
ztxm0/P6y3HQ0aVmWWNqG9W1771fPo671DPvUSNnfeXE1aFGZtybj5c/5SY0vnsLz3wcy6qVoIue
eCRs79siPCAp6GZKNThdN7+EZvonULyyxwGL0TS9VDM+jiHRnGwCS3zpRMieZfSOtpPgw7HT9Nsd
tjLGQYsdVX0KxntAS37M6UkTAbHo73Owgtb6mZYZLq6mAUf0lGAlIrlQAda/PVhWgIEH6Sin0Azw
lOox0a+r5dYSTXiLVsEBRpLGNIUENQjgJ3LS2/jaDG3Bh9huAl59CT4cRAlmmJk6QEINzQ0nFfwy
36Pwk7w4RetI1V6y91F9W0xHWlugRSQvQy7taxuNi31zVZj5uWmsH3jNfjW05spShmDUovt4Kh21
hEagMT/kpHtN5sGDUujd0NiuAfYu//JZ2U7hrFbBwU+jGn2EsgNaFe6kh/aQ+cN+LF2kepHDqR4k
TzSNsH0L/8rz8qxY1NLrNFSR522aa8Koh+Id5kKdyrAE32fDBQgk4tE5TDRV12QOefRJLmytyHE/
GveL8qiLilUMIbmDuP77PMoUcd0lZoVkp0miH1mx+FOse0muHaXMdMZu+mai81DwsdjhvmSTQ5q6
SKq+aLCmLoiuwZqws/3p2HsEo13/H0NBgh18ew+tzqnRLkvXlR3LhMSPk5eYII+voNIKYh5UHTu3
3tmlK6qsi7aVw585t5ohBiUxZp4D81XJnmh6PaDDsHiOZ0HMuTV8/+ETsg1YLTDXIgOjwkiR5p97
vz1Ud7FnecmxAxdY7EVPwzG+pw/9vgj6Pdb6ePljinaXgygl7HMF9UD4Z6e4Q67sat06XDaxAbQf
1schlNllsWKHeH6jbOJNY+hLiuYpVvoHGPLBDochUidPptZQ1p7Jmk3GqwmaJX2gH0MnP4pZWEQ7
x8UuZiInrc3mXgf13hzPii4iY9x66X9YEIcdZaEuU0Qx2lAr9U6BtJCW0EO4VI+IJhyTMYlp7UGx
NKeR5UMXUnRCDQJGp61C4/o38DOqKklzeQa4vc1h0+s8sNA9nXrtS+1X59lTnQRuiYZj3z4MXy77
zQZGfzDNwQwtlnyYLLTaJzZ0Y9U5kMPUN6U2KMs+uGxK8C3fJltXR7DUE9DPUKTAzWZwZBl3IBWJ
aW+vRrcVyAxDbJgneR21uVDyFuFG2agPfYnGyVLZmeYcYBjPvbyardsUO/dui3NNrcgsqczQjqTt
qmvWdQoZ9AxjF4vLdCfoSVRFEq2Nc1QQuYCMWFaRl1xA2dmMriabblKoQWKJtBS3v9SvpfHNGRMl
OZhpUHgrs7OWnDJLgMZbeWrsHRTJdNWWVYUnr0pqtczUCP0083H09SAPYi/GjICLzv2g3ZW76kX0
9mK78/t1+m6R7e7K+WwJDbXjiEfQHN5G6ufJVN2lCTL9+5w+mvr9nAqBhd1elyxySGkkvVV0CzqT
WbbNPKVB1DhgOxrQiReCe6h+ak0BOG/fAe9r5DzSNEatS3LWX2vvmnh2Cumpb58Fbr/tG+9GODcE
hXJvZzIuAKZuUVwbED8pdvWpgOg0Q6r4aAvaPLb9/pdBPpNHkcJeVLYquQcP3bGqn8z8IbEeL69L
sCw+iacoFWK5Cu3QFuaa9FA/WW32/bKJrfzr2ut17j1XTBnoHXRsne4k15B7SJCXh5TGU3vKrqJd
6zMOLsWdD9WNiCdatDou0hq7StHGJlS8GvJ55sMfzZN+WBr7AavjFYYU2i6sm3xWd6F0iOg+rp8u
b5/Au3kW+iGalFKtsXu2ch46t1HOKQkum1DZbffbmYUyqa2gb0rW3zB/tYyxKmkxKrCh7UiQMe3Q
gO5KvI/u6hOj1Eud1M935lHdV7LzJsYrOF6bH2r1A7h9rLU5V+MiBZEwVCzC79os6iEXGWC7vFph
1NJUGW3WyUiOJH6kw8/LWyj6+xzOziDtrqIuQnxY3sTG1zk8XP77W7R86Fh6/0QcrNYTlRTTQDuu
Udm5285pUGsYw001V5Hy26hcDlGCya9sgMwXyQVYtFVU+2Cdg1g5ThJVYmIjOqaAk30D6YVuXxwI
JrFEg2ab/r5aKAe0KE4bPWVPMkL3VbSXrcMsbKkW+DsfeMqFGk4GwasIc6rfNPh75tKAHPsbMUU2
25nfj5ahogZOTMvi+zGLuItHNcTRMpUfPXnM53NVPRqjnyKHookWJjLGIW3X4j9aoqCWhsp3FbqO
zki0J4xBnWTZdsIsPEuDiAl2+3u9L5DHWClqZ9VE7FlUD41ykornahK5n8gGBw+aVBshkwz3xrvp
e3KtuRkYCSxPfajQac04dOudKHu8NV4Al39fF4cY4Os1GzZi4IEgnjHO4MF8szjdI9mHX7Jd7bMe
oOp29BYfmVcvfzLu1X2/F5z6zWzI6kdwsNIUVabnDWBrYArBHsW5C19pwMhumIqXwBr7a5d8lcOY
os8SaNrj1Wl9NY7kXKIFFoSVyx1GWRHiFA/tNdixbkQ7vf0MXC2SA5clq4ZaKRCjpmCnBa9qDHIW
6uYB5DPdYXY7SMFHLlRXIid1k5+G6BUqWjUHOGGXVB0pAQYUA2EgBewOFKPk0qfwNaowRMKqwyqG
c0aHCp4D24bBJAtBcBBn87VhY2xG1aZowwnD62X8lKeHKT7omqg+se1Dv8zwgaStRsOoZDDTeYyy
S3GgVHzFlK3BHHIrQu/t56H5bo17WPeGGmZtBLyznnTHQCNOBJHA/yPtu3bkxrlun0iAIiXdKlZV
5+S2fSM4Kuespz+L7RmXzOYU/+PPwPhiDPRuUjtxh7Xqjwuy5AHU4CLl4XuGszjG4ymgisplC+IW
fDTli9U94AHvXLYLfmw/y2A8XBbnUdqYUJAsaw6bMh0MZCn/mwjGwVlrmnao+SDJI4MjSyNGVXJB
BiHQNjaPlJXOKLoS73Yylk4su1ZjOGbp9aI1OtFt0d9jl2lNWP5SwDiAo1hh0pyWLbx8VdQJvXdS
56/BOCngy+KLS7iqzDyq8ZM9Pmv5cyoNTrE8XJYk0i3GL5VZ3xhmA0lN0ru64Rk1xsVFsOai62K8
D5k1ZZMkbB0qSBxzLPCm/6P9s2gx2zpYoKj6x/4pajVoUcPFxd4Y6jUiXnterxdh8/fnYZdd9Vo2
hoU+V1RAFc1helAO9q16X32IsIqq+ViIdtPeFblSgVKw+DCFrCU6oaPGZnsAVfEy3Jrbpya/jXVB
m55fN92dj3EGprZadizRBR6selF8ieWQXpvhgBzg/9CfEBgty2WjKoWypCM2kugC1vpBB+lZdhdd
09yDAjkDj8kBJZlAY96wTC6YGMtaY2kEa7B4kSEipo8ycp8sceBe3RSLo7m7uFKY3MoeJeWju5WI
y/NDcURsFoORC2IXYZxJpwGUMUddDg9TJXVM7KB8I092uIRg3hQuc/K/raXJtg3GHoO8LfvvXJe5
Tb1aqHD0U7D65oEyGiSvc0Brc8YnEVckNex3l7wTxniXVhtnLc3gXWYZcxgkdUtzOlgAys4KyQf+
y5eFREGFTanLTo2rURYxNEMBaoDNzv0v1hZFA0qqng6wkClO/Jn8zEGZonbuZUH8N+NOEvPtMBlm
LAulldJD6WMJSIQUqmN9RFXfMwQay/XUO1FMTKi1XF/VFmCX0jq4FKVAnZebOu/8y0fi351N4fo0
DbgLjO0vZa6nGT1Rm25XcVz6trT6aQ4+9LkR+BnuiWwNtWxFNkHvx6RRsozlWHht5DVJ7ZRZgTmF
lyISZU9Ux97p4E4Kkz2BCm7UK7rplWK+uPrUogAjZ09g9XAGu3WmWVSN5rrpnTzmAjNNNbNYQitk
Q3c8lj73y4Od3eTpF1soSnQ0JqMaMejzCzHMHhRnSFc3Ku9IFmT2jVavzjoKMS25rmp3NvpFd85j
U3R5TkYEclQCwxI1BeDHoG2doV5WuCIsUq4m7oQxtjWRVuoHGwo/EEBRNZWTqh90O6iGUmTF9JO8
VxFi6cD1km35HVI8UKCHHtaAfnwUDk+oet/o9yuINpJD/URQbPr+FzZmn+UxKtnJA0YYVwznlCNg
VNT0WlPSm2ZQwsWSfl4WxU29dqIYbZSBPa4m0Yw5o/al7Hws413++bzJMMBJnM/C6GA1ZzUWDTEZ
NrtWqOJdW1TO9FUf/QUdHzoAnCzOZrjIxy8L5oUWXcamnYE5MMNiscp0oNKUGA7BHslge0Y2Oy1Z
TxUWc7v2k5qNmH1Jk1MXE0GZhnefe7GMUkZyFUtZjSKhPapOVR7s5Nvlc3FDyl4C4+fnEjRbOWBW
wE2S3NO6HfGSD2ZoYE6jfL0si/6yrN7vRTHh2VqNLJ4y1ELyHFgtT1PeusZylLPauyyH5+j3cpj8
38y3YVpa7Jdt+WdANjtjEmbV42UZ3A8D/6OqtoFCH7vDRqwy2bIOfXZ9rMOOgDBaq0S6znN/+lnG
u8U1s6rWxKIF9n+4cZZDB/5PChUwHySBNF4c2QtjomM3g4ys7fHGlHTUpZbD0F9vuVdbXwYQHF2+
O25BYy+LHnzn17NxKtSyQU6RHcGHi9gf2u4M3DP6gPKS02o6iwBHkVsQ24tkHJNZFHqnZAiTyrfu
SEEXIo8CFiuPya3yqIWWQxHQsE0pH2IvFeg9Vx9335HxWSs84ri0MLEoe7KSg65njimiWuTLMHXD
srHyr9qMGZNpK3pA2kJX4psiv1sb0IYZnwXfjWvAAFyyAakJXGD2EVOO7VQMdJBsfaiOWKlG6Yte
4gJAhIfslnpf6ZMYto57tJ1U+lvttaUcLYAawAyAzRVMxkuSz8EKNH7B4bgefieGvcGh7roKFD94
qVTPql9408F8wZJJCF5of/Hp4FqPyRn5IAlXWrjOZCeacYxbUfRVSsEOZ9mfhttoFrJQc13JTgLj
EreR2CCHenMlsy85iZvcWZ7+hnGyCnENBR+MBRyIImnI1ozOG8q3nXGj9h8HEawZtwGunw/E4g0k
JM23iMooRlcJGgw1osv5lD6Ubnwzopg/hdkPVNa9IhSVLt+erO/C2E40471WoPxhmhqiaQqShHpo
fqTM6cPg6M/0ZWucUN5y59e/WA7CTOpv62P5OWtlKTtQOEJBu9e8RxAV1Oa4udVeAOOnwDnQGVUB
HrgOVe3tOr+qUaD4trn9sTxuPozb2wSPTG55YC+SqtLOthOsZncljTrG3fqhCSLgxy+u8ZNm+JV4
aUJg4iwFZts23WYDwBBFGO2jESiHxKtek0DyDb/36HqhHoD11B9d41gLGkF816lrSPmBbShrTPwZ
SSWbdQkDJHXnWfOhtm23U46zKfiI3DCunuUw37CJk6SvTTTNSyl2q/61l3/W4ITuVVcC1KfAZYqE
MV9vAQlnYm6I43q4+vUpA3+p/NSGkWeBiirDKn8ZpMDod0UFXu7QFyA1ft8mExKWASv8yy9NRdKK
1mU0O8Ytxs9/qijhzQflk+j78d6+e4lMdJDLWi+UGU9RuQKMTWwZjmpGmOfYHDuxAkWbr6Ni8AX3
y/XamgJ8ZEuxVZOlTybNbPaSjRJscr0FVF/jm/i4ubJHbVHkXrhe+yyM9dpNR0YJCAn4mE3nypPs
xrZ5BAahoArDNYSdGCbPHPUsz60tB2JRd4i627V8LLNHS/4quDq+GJ1olokBTgzb/ulYMl1dp6rH
mNIUYOfW7W+m1zJEQwN4+3jauHEAah2hkXP9i3YWysTxOpdJbkRAVZRPdNE3D7VQCtWDCNBHJIYJ
5vUirXZvYKYyO27X6SkODbDqJCdRJYsfD87HYXflM1SydIl2Odb50IPypgun6WqQvArE3R0oU6Yr
afSMKXJK+yaf7qOycJt0EDgZvlr+vlOd0ZdEMwqyRiggm53hxFXh5PPTuv0QqIvgSt8gwHZxKG+I
bKkUlc1wRj8+0FkI3S+C5TA56/cFcaEDExPYymmlVdQb4GZ/u2tmQoOsVHO/KrhmpO7D9KHNBW8f
rpfe/XwmJJQdoI/yGFFvW8A8I7+iAFQTv1JTr65Fo8yie6Rfc3ePEVal9S3BSNWg1F69fRryU5Ld
AZ/YV5fYMevnSISGIjB0nQkFUTL3ytDh9rpecXKATFXfWvneng4CDeH74rMeMg5FbQs9SSfYdn+i
GqIcaJSbg82n/EgiXyxSCcaR9NaC7TCQnXq6dLttN7IlyBJEP5/xIAnK3rpRInCnxWGcHpb25fJt
CX4+Ox8xbqvRxx2i5Vz97JbPVuRd/vkCp8CO2NaT2Wi1hteu1i5hMcaHOJJvDEMWWA7/GJYM8Hdw
EwMT+k9ttmxDSZMMXiEq7hX5DhvEl4/BL75pZwGM8hbzplV2DaWKbjCJ5LRu7epHIyRBIga6pG7k
3bPFUIC5RDCBhff7n4eJi0zFMBLlAnxaXQpuTTJP+0zFKX6NPI2IVh35ZZ6dREaLx1hXTKkHcBgF
atDd5o6uR43YTY6c6SZ+0gVTR9yvtRPHKHUf40VIBojLpJsuXt2mWVzB95K5d2hgMRCkSIrGLhsg
iU91JUdlkTKzAWH48BbgndURhXh6Ne8/1lkQoxj63Ci2TFDmHszVSTDjYz4u+TNqtc5qfl/yUHAu
bojABsW/52J0Q7WTbJx79D70m+bafooPgFPwrWcdDenNj4+Lmxw6kIhtny7Lpae4dEpGQYZ8iPu+
skFwvh4M7Y4or1udOUPTCs7H14zz8RjNqPUJrBgKMByS8WQmiqP0wh1LwVFYj0fGdiRSaUH5rke/
uCdun/sE7dnBB//lKTnRyiYO+f3yBfJTtPOHYx1hnwPeyujw4Szi5bdzOF0VgY3HrPJzeVzAwl0H
45VoHkV0VBopdzG+jcq6zQe0QmTd8HN0/7a18WbSYJZr+JsPB1ABFQxkcJPspC/GRVOMDKFzZSdh
rQR18Xz5/riKAVZr9Ow1RbfY6YTI2opWoQvfUelN6F8CxlKQvookMCoexZJOImDgeb3cuCuYUhTb
OF4+BPd77A7BaLdSFvLSYzsafi9yMJrk9N3sNMU9gH4F/o97GExVwvHJuDB20CFpaxsPbwVFtzKY
03tZtNzKf9fvBNCj7lQrysd1GAu8bHpfPxG866VbdcYy14qy2hCOr+1XUdeXm0nsJDKebyKd1eh0
/mDaTE9L1IOUKEHcmYJXr8p16Ds5jB6YRjX0Rk9+rYMAz+Iuek5dCRF/Gxzi1dflKbkz3fJI2xDR
4xDkyCqVzBmxMJ2cLDqm+xdKs/t9GKXJprrWSIF+SJS/kgXoZAc7e1VLEcoLd8cCQB3/qgxLu050
Y50mdcKDQCJBpNh+VycnpWncJW1dayZPpd6Fc2E+q5XkXT4iv+ezk808Has4bRY1xRl7XwapT+nT
xH29kW4xA+0DpfMhBYQZZQcQLxsL1IolaO+hTUapFyC8rYtTO+c3ljH4+iIcRKRHeBdBTdAzyjo2
jfDm/9NgUvT1M7trsF55TavgtMTRe+1xCMXVU77xn0XRf9/Z5jgPo6KU8JWr1TpS94GIrJ9/ZzYI
kHXsctrv5nOqPNH1Fd5lle9AjdgZQZ0/C1SC+4oDeCJKeW/Yhozat8ZYby2Qzj39YfKwdBPGL4Dg
/8V/VLiLqLzNtXoLU2+WLsvolzHeZRvGVlEAnoecewk2z54cXXdqt/xRff22Bvl15azeelQldx4c
+/vls3K/104243FIOmt13eF7VT15Qpv/oNW2wIlwv9hOBHObizoY4zLDXed57hRgNIycdlkFEZQb
3s5C2FlbUixRXK4mxckxrqsKUzJWExA1cWUS/820BWWT0TW8f2V2yGORI0mqYmRTBj5O+q3Vvlz+
JPz7Ov98JryNUUuMJEawGbRrE/UQ7Pk46d+tC6ND+/sYjNZJaKhIhYU+Tp64+mkOa1cChQcqWaPT
HimTkahSyD0XDNeQNQqcwjIngVPZluoIVtX1x364s41gED3uuKgb+k4G436StomRnaGJ3vuAiHYB
HIyx6wT9Z7pdWd7EL8pp+UDXXslV6m0iGnj+W3Ynnl7Bzvu1ctsO04aXn3EXJa6BXU79HiQRoyd7
QFEJyifRC5DazjvPvhPI6IpMKl2aTHhDHU/N/GT7tLUoH4T8F1w3QakysTKjYt2RCZKzpc0GiRGp
iL1+7ZbET1Xzda7mUy4X15qNvpgeB5YMrgO9BSR0V+M5aj9Ei+5XZv142T64pr77Xaj33l1yOmHu
a8TGpldopZfoxwbD+0Z0Ly2CLSHRmZmoaZSGqSxAfUBdhziYcT/YSyfo9/FN4nytjLoO2zonZWJR
k7hRVcvV08YpRKjm3PCyuy9GKctZSqU+WzHRmjauvj3mkT8v/SHNPzeR5RBhg5jey3udRGhG/YiA
bZfx90WRz8VKJ2jn00LHaILypgRxTmA+0LTVbhzRUBL/Q/0WyE5AraOm9nqE918q+7N9mrSnywrH
MzIDdRSbtvYIpp3/VLhWHbvahgm8NWz+NbIuFO0ccp3XXg5jzF0vzWOZAaaf7hxITuU1nhVORzr6
PwbyfXJrObFbBm9bj6EqeHvwrGovnAkHpVzneHrgEjtZAe9G5xRt6gzrQRoF5VKuIAW4IcDhMA2g
7f95m9ZqxlM3IddvyZU6P2RyiA53Mj1f/mbc0Q9jJ4YxrVYe1zbu3jyjett+oNMsYGXzYj8O82ss
xLjaKcbqiHQUhTmeNu4FM9oCgL6onSnmopxVB6WQ3LoWHY5n0XsRjKKsWlzPK+yB7sW5Y/Kga7d2
8WSN/lzXjp1+uHyVPCe1l8Zohp7olTKUyHeSzbxJN81Nhs1tpEJgZdzguZfDpKKNlSh5laBCUap3
XYTFad8qDlX+AGyHrHjItZ+zBM479BHBUiTCuhGdkfFZqZQ21tZh57jHvLP6UlpAf/+ra9QIIYoN
tg8WIpaoRhWXJdyirffOtGzuql/b2dfL34rvQ/Dj/5XCBMeurNpeSVEsBYh9d71oLoHS022pMlwe
pkPywX5Iv1NkCdqSSoVUK3zNPItnjHuztiEnCXRlVXu36YBRpDYfDS1/TaLuPi/aOxCmC8I0/9Nh
W0MF+bBis+MPTRrLutVAbaZhPMiZ6ZQjBnQSERAZ16xVFLQsRbMxmcNYwQLKjiavkXVsPVZeb6dO
MDbJdYu7n89ovzqn2lq2KAHO2+IWy30khWRJvGgU9D+417WTw2i63KSg1cgoUrF8W2AKZ7vP7L/R
9LMIdiLAsJcxVlZkNbOJVQxihI0eBao6HS/ruuCLsD3/qBoiu6IGtcnfiHprJat7WQD9pGwiA9rx
fz852+63Nalv8glvSgW7Hpad35NFOVkoP7hKal1FU147lwVyO30IibapKwro4tlWIqp/ORJqSv0X
klN3FwHRfnGbW1p9Er0c+Ld3FkX1cZdFb5hAa6wY8T7XH/r2WRM+GaineX97OIksWwSbVIwr0GpF
jW0K/qmHxb12kHy6h0qBqLow9kQFWu6nwtScTmQiGzqrC4UxAxObsldp3eomhukACNSJ5EfVvO1F
A1dcC9rJYlysDSopZY3wyMMs7lPRGV87ZXRzdThcVgb+kXTVUvFeRluDMVT0xcH72OP+EvuLkQZW
PB3a6WcSB2bXCBSdf6Lfoli40bootc2iuLzYsXPG4tvYxG6siWZ0uB4Oim1g+RFWxbZFO8OUc7Lg
/V9vm9MYJz3+QcgHff12+d74IXAnh9HsGMR3y1KjiJ5dS9/sO/MpvS0ftQOQN3822Ayrn6fwi3UH
VIT/Q/mT25swdsKZMIHZ90EpVxwyA4tDEcQPQHw4dMAsQYMPEGzWrSmoRnH3vqHxGOm3Dfz1llbt
DBlDQXYU4dWOKQ1HutOC0u/D0h2c6K7z1/vmA310tVdCsdR835m3bqH8RfcIMHrI+I90KQeDdktp
2748UFhx268OA4gdhtC6FQ1zct2VoehInmTNICxkhzY1U27ECI9aZ3r9kF7HreFdVhyBCLY5K6Vl
LdWk1L05077l9hZIWS/QTa6hnU/BNmKlYp3sLUEhXgORYbcNXiQvTqfNgjgiOgnjoZTJmjRzpEpY
f9Ki2slEhHL8XH13EKodO6WT6jFdCtoYmrfmS5LbBxtjSGOje3JsnDq7udk2xXQkiXyCr8T/zB5M
eXW6rA4vfzPRhdKb2P0eQ1vH6VyhVrrV5SFKi4+9RvxeagRJE9/Iduelv8dOzoK1fKtTUaLvQOSc
NHhMalfWsfE3kM5jJalw8CgPNCAUCgSLviTjy5oSTKCmSu/ZvjXN53ETeA/+/dFFHcs0dZltbQNk
GoPJA+Km3mKavsgdjUxORER7kSIxTHLb9XLfaHSvKiqA6WSguLCWmFERDXzxb+t8GiZkKm3UL5q8
widNWYjKt29PTfA3CvdbxFvw2SnClEqqkU/wtltluXVqoRucHId5FVRjuCsPhnGWw7jXKYq3vqUm
/IaN5CdBbWCJnwKn08n1qnIvH+s/FBxlec0C2ST++lPB5W6siw77514PeItrynMNahFseap3lpPe
Y5say4TC1yJfLc5CGe2uJn2t0wKZVNxl1+C2PZWtcQ2WTMELka8WZzFMTB4Uax7QGsVWheVN2cfW
Eo1viM7BqHclFTOp6UT3akduN39Q4dXV6uPlTyQSwig3Nr8a2BEGaoxS9pV181MMzyp24l8WQ3/X
d3EdczT/KALbik9J0mpaieyJRLd6fW20D5TZT2vuCxNEQLPg0/DzJbQ+wResGrL5rjUd5xlg0tF/
pDVPuqORBfkPCnWioETXPiHbfb58PqpT7863E0iVZWfAzTSgRzRh6NRY9CC3TOCXP8bkxagEnpWr
dDs59HPu5MRG3JKU4GDx+DiBEc1C1Lh8En4Q3olgzGfVU2taczqVEjTHxK2eMi99aXw5UHzwCQKj
SSRQdHeMIRWpOUazhTPJ2OxU/dQfIHJ6JV58lAPk9Viyv8GYs8A3iaQy1qU0STQsNPVb1c9atzjp
fAKKvzPEo0AQd06Oos/8q4yMicl2Ok4qgT/qfSWYnnPfzFzt5pfbxWvhhdz+FaEh8llaZjBtZO/s
PEOldMpW2viIaTo/TTO4uw3ZBUaOQO3/w9DOcpickGTZItldpXvjKb+13zYhTVe+w1ADhofyoAhF
XRl+CEO7BPO7QBVFKPvTAqI5zax0Q7K7BAt2gLVD7eYueZLCkkoTmBt3jMc4S2P9VjNiMm+iQ7cG
oAznh95fPNk3DkbmxgC2R8Gzc7KTdUupYyNfNOzI9c074Uy0jkmTbcBfAPZe7o3k2s79LhW0Cult
vfdbv2+TnRUywGHdEtrPkGsp1JP8vq1sR25mvwYl4SRrbhSNvhJJT5edjOhk2p8fMZuLUW2nGagg
cvokb8nTYpSuaqQC06Oe49LpGK+MJbK0K3WEaLP/2MlfQRpflMcIEAOizUeuWzZVGVD9OsZF2Vmb
qtkUgELS17I1owrf+2NrC74U9yw7Eay/WmIjr2VkA0lRO3F6kNXDvDl9lrnFerj8dUSiGBNrFKKO
o4XTZFja6YrPsq44OgiDSuuk56IpPa4fPp+LHbExhrW2geWMghSmsMdove1qAqb4GoAFIqwsvu/Y
yWIMSs5iRZoqvEvUkNoxxpVjR/7U+XRRzv5kfr98jXzHvxPHOMdcsxq1aJD95j9JiG3AuxTjeA6W
1wD4kD/R0s1ftkp2MlnL6qTCHhc4rNmQHcW47vr7ZvssV0EhA1lauIVLj/DOwnbiGAvL9NZoloL2
FzDt0x0LSvdxpYUtYPS7UATtKlIVJvmxGzSh4g2fb4gfK+UrULqcNHqIso+Xv5tIDP33XY61bJUx
Gjk+WzdfJebdMnzJ2qslFbzBhdrBpD1xM8nGJtEG6DUNZSj/O9GnOOwDFLuAPwiWFCGTlVAm40TG
pSpijKX+klndG4fyRR884s0B0C3CMnG0zLGPQtQCqnSXtIRxKADGLYqMpuM6sLS6u+1gPZNnHaOP
BFNFee+KFqb5786zWrL7xESKirisKRgfRWoKJ286tihf6l4ejt9GD+YXFC+iZOEtqbpwTBYXotPq
coxTBFPKw51gREwBukx9ongeWYBH77f8nk5ZzFeVD/x9t369rLfceWdjd2rG30hjvNplgVOvp+iU
gxQqP75BOv4VpvteEONkNDWa1s6Gzy5rv06vpMXrDdETjh+EDJAX4ERIclhjJzWKS5ihfoM5jg9o
lx2aoPDyG5DKOfpH6ZQ5ZRB7puYIbpHv0s6CGfOPscXWKzWecjIcGt2zAkPi0Q6ps44xO3NZGjcR
Ms/CGCfQ64qlbhWmqEzrIGl3cnezlY+XRfBz9J0MxuhBuVvaoDKgLTMtqLwNG8bpDwOgZZhzPmU+
ecwFiig6FGPuBNQGPZnhp1tNd+L2RWu+EVHd4j9i+e+bY8ezhqKJJWVD5KGdgvyKri/mrvkZofyq
ckXoYfz87iyMSRxms5y2ecZnMsrArE6ZaGdVcGMaY7mdPdYSAimGD+3jXH7pKm+pXy6rgUgEY7NJ
OQKctENisM1XVv0oGVcGEYyci26JSQasTCLmSFPUrW6crP1qxO7lM4hUWaOH3IXmuIqI1hZwPFPQ
HbWPIMk4NQcljO8xdBVg//rvaoln29EYZ2BpUizbFNV1aoBa6GI21CEirhHRl2F8QIs6bz1aI+yz
epqtO324lzb/8sWJRDAugCR1aoJdEq1YANIq0atUIM6L3pIiIYzZp1jOSielQxuqKb5XJHV6qfgx
2l8vH4Wfnf02RXYMpDNGM96igZbK05dcMr3KAlyQDhBES4TiLjgQ2/7vCAENqooPU9TYnCD1CSA+
fpWP/9vHYQdC9AbEnH0K4zeamxr0mHnuKnMvMB36hd/nJudrY8wfAC8aBgzwFO7MyLF1d1R/mpuX
gvN3KEByJKpdc3fOjLPh6IwvaNo132wZ81MYmcfT3t8SJwtMf3Lra6yauXRkMnd14AnS9e/MpYxb
cWAcE+cXwIxo5Yw/A7P7fei33nmO1Ngw1a7AN/2qCEP+SX0rL8pXop1IvhsEUB2mxsDjym4kaNZg
teOEbLduX6Cf8ioK6PRbvf+WZwHM3Uag7yn7tv1VUJw/t1ixiK+rL3QKhkIIiuRxMzGLdm8IwcAI
O6WP0Tu5y6dN80apdcbyw1wE43Scks6Jo0+XjZtffN7JYgJh0RsYxJ8QaK3PGwXPecNzWk4olvr6
AQriXZZHXdK7m9yJY6yiqupJMiKALGRHShMyXBkh3Tb/q6monRjmg2WK1m0p3S5r5CWctuYR1A3H
yyd5o528dBRGwReyDFaqJkhbP7d+c9TR3Ouu1u9z0LqU2I7y9dEun30/OrW/BGmQCJqLXG+5OyQT
KuVYA9J22iNhlxS/ar8PxeAYrWCekS8EGLgKCsC2xm4BNN2krGqM5LyNUXHQQIK03VeFIMRwDZgC
7f4SwqaWSapLs9zUmApRGr+z5iBR5eDy5/oPRT/LYDLKLbPqNPqHdtMfvPhQBYDmHLDU0x8BUhuI
Buf4F2erBrZs8B+L0RktXZXlE3zGlKlHKY7dMbaOky0abuRf3VkMk2ikTbYO9oSry1dvHI/aXw2B
Amb032MwOcYSTfVaLA0qeEagjfeZfOjmh8ufhptgwMsBXJdoOnDe/owU6wacQ5MyQ05WOLcvg/Wq
reEQ/bgshet5dlIYl9COujoS2j2W9G/adA9gVUfpcqddTyM5DPnVJun+ZYlcDdhJpP++i4DyZM6q
kcAJTfK1NleOnN9ZgxBelzrod25oJ4XxAkPT6NpSodFbR7fScjdIV5kSdvUDmbChA4zbrvSV5aay
QTevV+HlE3ID1U42k0hPyqQkUoFx+9IEXDspQm1cThgQBC9OXjpFsQhrBdxIvJPIqHvWRyaJKBYQ
naeQX1osBTZXyYfVKw5DCDBHYa9UdL2M/k/VUs2NCTOusVBOtw+jo/IP2EbsifYe+c+t8/HYXNtS
5tLqKJXW7DbXm5dgucCR/NQ1ws1XHUt2Yk9UKxRYH5tzK5WW2HGJ/dFW8qspcdbpKsG+xihKCAX2
xybdmBuQNIlGfrriSOHyfvGCiNwu188TWZNlxVDwh90jMOvVbDWss0FDtADd9Lvpa3T4xfcy3Giz
EFuBZ+U7eWzls12zrbJVnGu1xuOSRw+9ijx7E03J88XYlgk4DqAcsiPldlVUhkYzmmi7w/yd17ae
kgg75zyDBtQRGFwA3U9Udtg76mejt2vaxcZ8lztd2ygAJp75+K33qlsNSkixWsV3yAtie7GMb64m
kBYsBX2Q9Se7XRwp+XHZUYkEMK64MywddPAT2oXxejS15ZOlFF8ui+DZ0f4MjB9ewB25aS3sqExf
gUm1YF2iSBxdSIHN84B7OYzPlaUOuLYSmiUU67L0lyvJlUHiCKoMvwmzG1FwFt0c43AHOVs09IzR
SUglF0iU4ZBPf5HH7k/EuFjMwYNXlg5HaiXeqvUWNBlQlRMiKHBzP5AKJC9Tw2Q3SN6ZcJx1djws
qMpq0p1pyteJfByaPKgVEXEP11R3gpgrs+KhiqwUY/gV8O6H+Lq1T30sqPxxIwXZCWEuLcuNpEot
7DEVeEjVi2se6Pu+D4rS006VLx2XzBe9S7n9jp1Qlt+9qpRFr8eWbtBGpyqYDumRkpKrV72g9869
QmAL4KubmBJnp9J7gy6BmEDd1tb7efabvHcMUZleJIN5+ZZKXqDvMGDm2K6u7TUK29UM07YWTLSI
xDDZ7UKsPlo7xAcTVZn8q714mfZ62fVwu4xkd12M/5SmbinKBiU6YMQiaci84WsTJIHuSQ1YFuh+
bPRYDJ5AKtcT7aTSk+/y29G2h36IkVEv30AyesxPkju52m19jTDhFy+iBIIf2XfyGA9rWqM9aj1u
knb75lsAtiq++Ya5VoDfFMR4dXD5hKJPx3iM2ia93UVAQ9DwfC98u7pX4sNlEdyuyv7TMc7CbEds
rFP+TcOZfRUtzO01xzW+IcgJQeVFB2KcxmQOtdRrcOaK8kOxnKn6ULciraDvaOY9ouOPhfRLBhSz
zhwoK3RjM7F96VlykrjR2txqk3Xdd+nX3tDuV0v6Vs7ALxoa2RsW7bC0ybfLV8qJWH/8AswhQcCB
get8Q+Gx8vrycZN+XP75PNe7F8AumJRm08rNQntTT81xeaLlHgBcY15zvaYbfvNBpPmcz0ZvVMWN
mrTGyVxpM7Vy30kopZb5YbEfLPsulx8Fh+JExz9kMLdmZpmJQZb5V7mWzo2DuThyMTi5xSiSWA4g
2VwZu8B1IEJEvnw6U6YwnDs3EsUWsesJ32sBLmqmOGZxUONPl4/H14l/b9Bkl7abzRzWoaA6gUX+
XJ0es8oUOGGRCCacTHpudM0y0WMEvXTSRbSwvIL67guZMhNIRmsqu1XRMI92zG/Lw3a1ao79mQ7s
grxJxKpEXdt7Kz5fGD3t7qMkoK5TJ5POyhApiLYitFP5BhT2N4WtO2ltFM7lD3RZ/d5tzBZLrSqb
Dc+USIFVXOVthZG7x3QRAUj/h/GeD8YEkcrM9XEcoAllgkmVJgCNwZE8Vwf10xgUtxiKO02Ge/ls
Is1gwkhWgQtLGS086rcuaLTmdrb64/8mgvEQLZEQikcMAKBdPlbXa/nx8s/nFbv/UD7GPaR9OVjl
gJxWu4tv+xJzwAWSjOJZRWMpCXK3BcK/swZgc/8CVja/vle/il729AwXVJLdbt3swYo3sihebdZX
xMSgQ1x9KkbDBYgXmC90d6mL8PKxBa7pzSR3VhCRWh7bAglAp33IZDCbL95sCVwTD+Fkf7VvGcJO
yKjUBZI3zAkMweiTkxlor+Q+PRFvA6QrJam1wc+WnMijiGpcoJdv+dZesJ3a09TCoXSqcmvb0Q8t
GgVvLl5mip1WhVDMQsuSWcydDDiGVdtBMelrVcZcGB2IybrQ8kDJSXuRcdC3vqghyPUmO6mMkWtN
r+mlTGDkxhWYuqN6ROfsrqtF+3AiOYxlExMLamWCoFn0ft29TMPskvirEpsCD8LLEv+4Rsa+gTlS
GC2NztLBCpdjepJkX3dmzNUlp+RlE5VZuXq/uz/G2nsEMzPVEcs2JfMlVfHbcnJMEgsmMgVi2NKZ
qkp9G6nwxfp2nDEqO+bXg/XhL0z4fBR2RHC1602NUBTwiAJm+4d6xgpPIyJC4B+ELtyBIpC862CA
9BMfZ8OUTN0BoAio1v3oFGrvXT4K114xUPCvFPrvO3udlG2s5w1fBWi9AbAzXXVL//9LMdCzswh6
0J2IRVnHspRHQNSXsaNt3lL+LJLD5WO89XPeOfKdEMY6h77Omo5mSr8mA3p39GUf8GI/yP8j7cua
I8WZrn8REWxiuRVQ1Ory3m3fEO5NiH0H8evfQ0/EuIauKX3fPJcz7rAskcpMZZ48xxeg2su9YVsd
yAkUqvjvZWSxAGuG43qEYmb3ocGwLsiD/HGbS4oOsvNd3WbNGuJMgbn46pzsdKN/aOJWUraRGcrq
Hjd610XpgBhW43xdc6dN57n+/y84/OMbri4vSyLm5otyWF78NJy3uPhpp99uf8LrWdTnJ1z3KUQ0
FfPIl5sblnfQ6j2ZkM1bsgDwFHhZIP4fJluX9PaG1az7FImiu5hV1xeNHxFYeJ5YExSCu6B4NMEB
OXW+jBrhes5zsclVRi/cEWXEGJvs/BEr1iAec4N0Px00CtA92CDmYAp1vIsqj9wvIsWWVKbweoD5
+z6aq5w/G6O0chSCCgRTtrPVPbEe8gOtG2RafsYUwCFWlNeZWzuklGFr5jiHgmaDfpcSkJYVHRVR
Lbm+/xKLPv+mtRtqTbvA9CAolcFCnAfZOfLdFohdLWhC+02VdeAkV2ZNNyIMq6/IjKpPY790VlD1
P0bt8bY5y5ZYOSQFDLFJOYP5IFPe4u4XaBbc6MftJSS+xVz5logJo9KqBcBtYzLwIZVSz8ssZeVZ
clPjDe8E2BtmFURH7432kUw91Qdd8lL7zSVw6yKu/IttzSryA1yLbJfdF35x1jCDAm7WpdhYPoMd
xcPQ/jPbSA1v2cKNhdd1F4e0OitSVJbUPd8mz2rQUlHTaDeHxt5F3cVXjxnG24eEso22u/39JCay
ZvwYk37mLELfmbhnzX5Osqe6+nJ7CUNiI2TlbzorcZm7YG3TOL7v9CJos3JbKv2+UUYvi+KffTa+
l/Z4JzrkfaoJgF9vfh2mvqUjK7ys6T07x9z1ZO2jhMRUJ9Wjm7RnrqVBaU6HiqmbVC/LcLInr9Ah
5Jpa/UNBgExXq+d4do9JYeReXblUVFE4qvp/CrDOQm+z8JiuqzCuFUFpZcIHHMtDDVZRIXltXD/A
z9+/OkCOgkWZKgxYJc5BlnIvmGxW+7oZfK6w8se6yUYC1q9FnRbTbOV4EHhedFwJb5uCbCPLzy/S
sGYG/XHVo57fzvqjQdQd79vN7SUWh/PnZfrcybLTiyVA7T4wEQM20ozzeRqhIYGx7FZvgjifvSnJ
JZ/m+t39XG7lYp3WUUd9XFys+V0n/hxvjOpVHR8qtin+A9ElEqDPtVa+NsV8O0uSBkETKup9TAu2
GY3328f3LxnQ5yJrf2tk8TgqaFrqofZ9YYiO/GqR6w7IgzhiTmYzS1JH2QdbuV3VnfQ5WyixS9Rd
sipQHq1onyDck6iRufjlotwwjnWpBeS1o1tCAcAn3XTKnGTTpux+4t8Ux8SSgAxP2caot6Ot3Q+a
6kfmKLFOyT1bF15M4Ihmw+5QmiAvgoPM3P6uusy//Q1li6zcRRt1fRtHSJRr8cxt4KMIAQvr/D9u
ZeUyIt2qHUvAZRju6LlWt63tdDdo/+0t/bc9/rbXi/tctz2pu3k5sfhDsR9su6L9f0JDXV6t3+We
i1XQQOfN0C9ew29+45MSP/LN53JX+upBNn0q8YK/Zw4vF6sT6A7ZxaKLF2A+jOpCpjYguVNr2iTb
zIZJjVHfi8AjLwZqKAONCaE837S9DKkn287KYziAIUezYeJSRTlNWHd0VZmE3b+U2z6tYOUkdCt2
eWTgyIZN+4Hhk40Kx74FD+9W2y+lxOJE7uvIu32PJKe45lLKLbBBWWR5DCpflO5DQG61xYMA3Ymh
l1xZmdtd02wksSUSaCxpvna2Qt1bpMDZ6btF40d0gDEuKNNmvMZHcWnxvx+JF0aogpmnzmsUKzrI
ZE+7+cl5WIDrkS8qWjRADy8EvBaUPcoN5nhlBUbZ0a6cBxuqtCt/N5U6j3Wh+mNwgoeKh7c/oMQy
9eXnF3ush5qD8w3uXo9PjnEfky+3f79sF6tcQ83mdFIJnu41097zqnzUW4d2M1TUo2SHF+zb7eWu
d8o+EwB9lWy0jhhMJcd+sp0GCOAyqahD+dAAg6Ks0iyJIfqy9YujM3v05DJImfkxu2scFtTlVw7K
5tsbIssffCMe/579uVhlLtXCmgqA8PsmoXOkHuzia6emO25NDyTKvnFz0WPLBdXLESQi9lZXoenn
1htkDAmNyvEO1fCjW/eh68bvI+sTmqV56TmIdhAv8Lq+T4HZbV0v6spzEUGIq7cn2kH4utPV3ayV
j07VoxMx8K0513tNFC+tsHdW8Svv+pdMON96U6XQQPoRMzvU0oaWWv2Muv+W9OlrMk1fdLs+WqZ1
Dz0JDFsh4KKuCML/1Gt4XFLUUYwjSG1un5vUW6zcYcy7TLOUWgMfxLzRfB5E9wba2QFu6zHepvAX
7JtkyaVbfeNTrUcZHI1XbQdWb79qUQfrI5qQV4O7nqvZ1My9dDpq5XfbkliI5IYZq+GGtkoGp44T
QHFMTvv6p+vMdM5/iuaNabKgeb0AAAJPzFuhC/0HwjYx9KoQM8BZC2RFDYxtdTQ2/XviKxgH7l4X
EcRholmoye71kpD9cbafC6/7BcXYCFstl2cRJpAX3io8dj3rGYXiTRMSGZfe1Ut3sdrqTOOyMtI2
Rq1W776ncXTM4wwXZkwpMZTtbau56kUullo2fnG/YzNiI0DEmE3QY2qxjaiJN06jJE5f94sXy6yi
icVzJ1c15IjZb1JbqA3b4KWefxWomnAZgkBfftutr7WKKpltK6xM4IUbX9vUAgz2NkajYp88soD/
JhVY1NkXXDtBSb+hHeb9NcmjSbrlVejpjaG23AEZ3rivdvYG0hHbZXa58RhmIG9/xKtR9OJ0V1Fn
HNEuwDwkMMaz7qmuvbNzTfKKltnJKtpkpBgMa1wgrDzbj9GU0hKKOQ4KvxJ/IltolauS1C7c0cZN
i/Wjox0UNZS2ga7XkS/Oa+Wco1nkheAody3E4iivh6nnfhjhAmgR20r533a0hq7OQwLZtqFEDjKd
IzzAkKGqzZfbFiA5tTVqVQxFlYDhDhaPd3F3r7svmaydKXFKzspTiCnnAvhiID2LilrFz7i4b8dn
VZ/+x+NauQpXqe2+dfBYEUW+M4nhpbZ+P+kyhKVsOysfEY99lvYpoDFJroYCETPMh0PSCkkisJjS
DVe0ZkXNADHnqJ6gbJeqyHNOrYMEBaxe0BN3ia8NL305BLdtYbkht5ZceQMGruQ6dpZ3gzMFSVlT
wxm8WvwAer5L95EriY1XE4DPy+SsPAOo2ktbiZDpVAblLyi/+mR+a3kM8TlpNirZ2co3cKbwoXGx
s2o+tnhf6tmD1sokFCTOdE062LuRVacjCg02zNusSEL1JH65/Ykk13VNNcgI6fXMwplNXN/kAKeW
rAe3bCTpqUts3F3lEWKsM6VbthLFEzWNmjYz85W+pKYukWSSmPmaW7CxR2vgGb5MxgOz+K5Wx5Kd
SPqQJzMdm7dEhoSVHeDKScwxaAyaFhEeonEiZbC1h5Frkrt7DfZtmp+m7a58RKKbc2osr7lhM29S
qHhm4EVFt8cIoN/rJ+EgQ7/IPtiy7YtsDMQQhZlNANsUHWR5dTcERfrzXG+iRvl62wIlt9ZdOQl3
EbsQNj6YyH7G00ZAOq6eY69zj6bFgttryT7WykNETdKSsUdVPHb2RnvP21BVX24vITu4lWfohZor
cYf417V7q/Rq5UcunsZUcmgS1+Cu8oaxbHWty+DMmZHsZ9tB9zmV2dztnehrTHJaTamwlw+jv7vn
hfpmBtNe5NtBvrOOvT/6/C3dyEgLJMmqvu6PQVCAKXa83Kdw9lsKsSePhTbqFmJrSazhtuXp6jqP
cJluNClaZYVINoYy7ptG+ZFaacghi4PeRv0/5ROQQvnnnTK7frD7IkVvszpk0aGr7gbZPI/0+FaO
ImpVFps2LDw6LfLIZRhtWyDy//dcH6S//9yOXrl1OYywQW4douhxmCWJ/vXKxd9OT1dXniFVE9EU
HUAWC/Zk0f2qX8DhAma0hQC3PLu+7HF92z2AWPWfO1JMB0yjEWyv60NNP6dY8z/QFV04cl1duQeE
C8KnpRoTG+ypsg06sVZFFCSyR99ivP+ee+lryZ1W6WxRV4i4yqEP4vsYxxf9EN/nYEEm/QedwMtd
rXtlqOmXc1zYyFTGTQF1h1YS1G+7O/231V9EI9E1Wc5yuKKpD+v23MqExG4nDeDM/eeHTw0tz6Nu
WJ5hywxXGqa7ZCt3bhKHswYbZwZa2E6GTL8wjm3VU9IOfsNOuTp7tvEfSDHwTYi5zDGbECpaGXMx
9XPCVZRuhqzaRsW4S7mMyOb6fflcYmXMdpGJSsf8oK8bbwLPidzm1Aa77e2IKltlFeuitB/rJqo0
31bvM5A56HHQMVlj6hp55+VxrdF8tTlBObzAXv4CukFhGcx+EUa9wd/f7oYTeB12cqa3f6kj/n2E
a0TfZA5FXjOMvlmn7Hm5pMu8/lIhAmsVsJ8OnQL+Pd7LLqzkTNdEBMyNFYizopjulGkQj8Um0eut
Majb258OXANX3dDn/lYxL+1roqYLzZxNflYcJA7G934GnwMzqNV/xFkTmFOJ5+hbQyDJUOtBojke
cMRHx7G9hpFXzdQ8dTQ93r1OJKVxdu6gm6m6TjjbaLAJbaJOqlMAAwAF7vy5hm4uf1XBiB07aaA3
ziM+q9e1Z1dMXoyiAYswNKlmu95idGzJtun1TRqXIH0omlAhPOADxEdZHUQoI2uEvSptTG2HhXme
+eYInRwn82o32zuGCIaC7LVM0KSMdkN2HMp4V0SYEOv4SUQz6NqhyTAnj0MMUC8oZ8n8UpvaRukJ
3gnDZmy6HVdm3x1ASZtrQW66VHfQSqs0ajBMgakuCEvekYrca9quMghw1W8JQ/uDfHGFQnM9jWkN
uFKibUFz8lBaTU5jFeOvyatB+l1VY85gROundr28BJcowE+RcbaimupQ83JZqKR3ejn5cZ7QoRdB
psqaldc9t+NYFor7LjQB/ulZ+6ipWbzwM5F26/LzQJ5uW9h1Q/78/Sv7apTOBH6eAKXvbIf0xIqN
Moa3l7ieB38usUqpbCFG4URIqWxnJ/SRErGrhvPg/ry9zO8g+WfE/lxn2epFkKsEj9jgwmHbzdbo
n5WupoXe0WbIKS88DhLvvNw58bNk2es39HPZVZaVsa5i1oiC+MIVgtmzDQxLeR+CAnlCJRsD+xc3
+7naKiq5MWQo+wRuFtYfLN2o9AQHBEXoeW9t9G17EGBFlzWwZUa4ilPahDwMc7pIuiY90Pu5oWaj
zJIw9ZuR7tb3W8WppnEgqoWRBBSmwSKD2+QCqzFoYMyPBuraRUBIcQDJx9aKDYvqUxJWGujY4+9d
W+/6waGzME+9q/r4NW9RYwrKoJRAVSUKePOROxiNnvT7PtMxvDm9AQPtponXd8QzfEcBH8kIv8Ca
MwbSXdq7ijfZ7clKPuLC2gjxc2jSN9BwB6yKvFawY9s5lpf1bVh0hY+c1LPjyYdM6DPJtIdcKKh6
T8+5kvrEzlqad83r2CZ3tT74Sjo9sw7C2swNXVsWma7xWZumvcx3QELEgez6P68Bj8QwjROuG+YP
PCiHF8sc7nvXes12kWbJd8q+CYGu3cVAWmv3/CzTaLlqLTbBfDbk0S1MsvzzD3BsEld9iRd8Wgkq
cAtnmVO8Xva/WGLlUqrEijsrw0Nj2izw8TLkib+MMi13rvwy/5Bc8eUv/sMyL5ZbeZa6ZaPj1jjS
6fsExAZ6QHyi1Zf5bia0P5YbvED+U2p4seTqK5rQLO20Ci8CFDDRCrB37dieI0fW0bj+RrxYZ+VP
EjdCV6PFOmaIu2KiGwoCQHXXHOJf6MFjMixqQdfv3z7Qq8+Fi0XX/kQTTLFEutQoup126Lbx3bKU
DOwtM8SVQ5ln4SoFhFmhPYzURclB05JLYttyPDcsYw0nHzsSt32Kh1WfAB9SpCe9tSku+WOpGS+t
ke9uH9y/1DE/08GV4RcmUh2tAzZr0bRZ3P90KFTM1vf+0r42E0+GTbluIJ/PoPXohGXnTqqY6OIt
g1aYK920GGExHr8vcL0lwnr/rQX6ucWV5TdGbw9MwYJDVoJd0dhpBpel1Vcv9MWmVlZvondjaSNS
BfbqhCYIM+Kz+qagE3pc6mTKs/Es+W7Xk4TPTa0sfuaa4Oki4Nuh/kw2GDzClOex9eNt8aDJkoTl
hP4wyovdrew+y2IG/jc8+BxRAPz6ODLdI1ynWSwxx+UX3Vhobf3CUvsYUBXUSBL7W1+wneiKAwDa
Qa5gFK81PKP5VWazxHvI3kTrOQpTN8WYzjjM4hiFfZiH7C8GIcp9aTl1ya9vbXGVf1dZamQd5D4B
1u+pkhReFZWeGM8VUiKaufWxM6edOihbTjCOo/P43oJu123ruZ6j/208ZBVQW4W4GTIMlAnm4amo
E8+dtXPrys71+tf8O7Vc1yMB1kbS5S5RDmPWCzGTEZpLSvnfLt/nOqsLbpVxNvTLk+avsiTYar4t
FNN4WkEyLrorZetd/4Sf660uu903pol2N/KR16Wki4ebVxGaQ+xGpfxsyfLY62hP63O91V13uyTW
8ho9LP1h/ur+iI9WuIBW8pAHjj/ftV/7t4VCuwjid+nZyva6uvruXHWDxtFyR2Na25jBfNB37qPr
6V+dTXp2f9w2zCXa/Hk5/t7pumxp5nbO+hoZezJP+zp3tmlVSQKsbIlV41PhujMCtwg4BMOlGzCQ
2P6vH2yNPa55jHKHjpryIvUHAvDQDVjQHVgY7SzfCDE/jKDAOrqI+wxvt4/w+t3++wjXWOSuFQss
E6C7plZfeVc/2Y4KcK7+fHuZ6yHhc5mVG4tJXs9DhjvHtHOOfDxNQAOanXkuU/qTfK/fgK6LR3jv
dNPY9jAJR7U97s4PJCkkR3YdoP55wdZQ43Kq61SB/h1eONm989q+xH7yJb7DlDflMVS6oE9LZXME
1xk2LhZdvwGYIQBnQtBZxImQtW75qXywH/MXO5j3EWWe9S3+KbZZmH+7/emk2135S2InncgjtJLN
cBQYzKXo63lpSi1/8iqLlhg5ABZN8WWQfJlprvwm6ilzly6lVSfhtAY6Q1WgbR3Vkuh2/TF3cbIr
f2lN7lTNCkoaybEP+JbvHahMjT4BGxuUgvzbpynb1MpBNgVZVKFzsHqgYFAnOLsaBSk1uL2KbE9r
BK9Fans2Sqb6ZUYFVKUaBfIJ1rGqQTugU1UFIz+9veTyh//hiz+f/WvWVdcxoiHPp79aMMUGTdjd
IpAnfQ9cPcCLdRYHcHHBXVFEwrExPKG/L9DdpeSVbEaM8GzUrwYUIbjvJrSWDH1eL3tdrLr8VRer
RkYvYnD3LS66O/JtttBGosPgBnPIQQIM9vWtoVBZfLv+GS+WXV29cVZ6116mABeCTG0bvSVfJq/c
LSypek5l3BGyT7i6cGqelgy15YWBkW3/6qKZGwiVSoxT9gVX981uYkMbFtXjXt2OiubN+gb/R2KO
173WxdGtLlqhzFBiaQAOGL1lyqsFoaSza18WXsIZcs7DKUVhSpLqSQ5wjc/U46TLIdIAT6IWXtRg
DLnYdMa2y/1qPI3Nph9fb1+6q9Huc5NrsGaXGDaekkAGc+NAjHehZ97/tsAqboMcaIpYCsZmxrut
0mYbO3Ilh7bY8A3H4axeF70dYUQjQ7lOoK/Exo+Jj5S5j0nz8/ZWZBbhrDxHg/wDrHn4OvEuv1O+
zNvsS/NLu7ND5pUbcFMF2VcpdPvqJMXFB1r5jVbEZW928FbqHhNXJ0AZKUFZKz/LiMVkp7jyFI0B
lxhPyCHrbD+X6G0lVHOCEehqySnKdrRyEkQpNLSl4AmTHd9q22VHAiLfcjchs+2Vm+hUBdJpHJ+r
IwF3f7boHN/eisQPreGZokJfK12KuBV6ht0b5NO6SjJhLdnDGp1pxG1p2DVAHIkjaK397GQ0zdfL
Y58GtgZmJiCxyUHbvbS9rb8AVwVa3txTHgzIVTpeEcrSMllQWiM0rSQfIg3i4YiF1Q49CD9T6eD9
VQF0/Vn2mSROdS2M1CM7ilJlwRfW31L9IY3R1Z2+Gd3GXpqn1VbhMh5HiWGswZqZWsyF0TkwDLFJ
BEfTllOudRLzk9nGyjV0VqxHTgrb0BnIQlMeEum8wO+X45++9e9WyLpSxTDZ13b5iFkLCJG3dx14
XpdQyPeRTwLjod4tyLIqdP3pJXn5D6IMaAR9Lr6KHSUbtJY7AOX0BC2rBIMysXVgbRuO2iiJIddr
HhdrrYJIWyltateI9tZp3liv5m9Gx4FWv0oQcbUbJRzCLBSh9UVeL75uLZ/bXIWVcnDtwcCIma9a
I1SMGs+MlbMTp0+3vdXiV299ypW5VNMIYCrBNeAT4EcfQ3tnW2FFVG8myu72Uv8SKdHwNx3DJeoa
e5bncekY0JpB1MruK+S6rodS8R1m4nQq6EO/LYPbK14/w78X/KOQo0W60CpUWfig+rHNAzLyQNNl
o+XXe5OObmmYZjWMP+jzFSXSKigBYXwdyhBkY38tNuXPZqvv+BFE+uDCAlMgBFHQ0fitpFx8v73N
q9/wYvlVSAMhRT2bA4oTE7Ak0VwBvxKU0+toPjaT7EbI1lrlv2OOmWunBSzAtL1qlweJPxwWoe1F
Py9/1r8LH+p50BOWNQ4l665zYGtIBoMzTJDVDYAsY9bgqAmquBYgUW4fsNJ+vH2oV/3o56Guc+DZ
mZgz1tgobMcrxRPa297tFbTfszV/XL6LNVauTJkiPqo9kKzVnDCqqPmr3bkvYu4eeB9tBhdjgdV0
Z7SEVlbkz7rVUGz/ySzJo5X2d0QftiOLfL10Q1vtw5432w5jvQDcOXunrbdET/zWcu4bPg2e3msH
lqmTl6tGAHzMcSrNBLAg6z6yq31e5U/QlsjomCVHKy/2EyceK9tXFiu7uhXUIsUDyMY8vSmfizz1
22lgvkv00uu17Mzi4mxq8dat4kc95mEphpesRZm2+1Fa4sVK5z3AVd5Ym55SuUFZAXnUN4+2xj7q
8luOOaCCACCVi/iA0qvfTzyn1QypY3Xclo7iC70LeqOgZmU9R3Wz7xiInQ2M1nYioUrHQtWNXwlw
UYXoMJfQBe0w3pUgNdUyexunWmDV7tOoozyh4NDmvt5DHFajQ2RuozEBSqJtfPTCN0nceFrD/c7K
Q72rgtrRmNdNJq1cMIaRiYW9Zm0xtH1yW/ivmOxBOvWlUGeQTqGkygDR0TBGVaZQ1UOvgVk7VRlO
CsThTd0I7N7eaLmZ0qp1jrbKfbMdfW1y4OOjAARNmBSpH1KlebYtVGY52ZRDQ2MNytnT4BeW+93W
pudEwxsd+GfLa6N5WxdZwHV2wmhdR7ltnKuk2TiCvdbqkxu156rTX8FHuJmF+NDqvvPMDBORdobI
3aCIQ4z+UGgQl87sHwAc4lKVlu1zUQPekMTU1XlNHa6GMUkzfB3zLSqs8zwbIFAT75oKtiKQw9hd
lNFWOO+2OTzVUwSGleggpvQHcsh3yP/smiR6jLLWJxlEx5XqWe/KJwfqg64ZS8LZVY/vQKsMwgA2
As3iRi4KKmVU2N20jAmoBRDB75Xx0DvPt6+tbImVtzWyoYYTxOM46/ctdu+Y2y6SOJ9/iSif+1i5
2Ya5XKkyEB8zR3zJo/JDrcgu64sNCEgNb8zRta6cB1Jnj1qlH5JUvM25feRZtxut6Qy6M8pUGyRp
qj8YVdiMfdD2RVDGhSTCXkenfR74uleaEC3iNSanMYzmF9qHNfnTnEFcDdhH9a3p8o0J5QvX8G9/
g+uAAYiOOtCK/a2l8M/vbPVjZlZ8KdfhA3uLaFZ+Sr4VAvQ0HvKLrfamSgh5r8eDzxWXn19YlmGV
iTOoAIrGgw11BrHLVKkOo/Wbx+6fEcHVXNU0QKuoqmBiX313u82droBr8pFmHIqMezY66qxrd5Zp
06GbQjQzDxpjKLgC34l5/1PLk5JC4+TgqDUq+PaXXI23CQDYHpv7b1VuHTIy+7VuhEVl7mvi7hrG
X+o20mk54bG9aODVcw29nyrzy2qqgR9LCy+Gn9goqeqDT4tCQtYjKkI9Mp0gJ9qWFNNeVGCjVZB/
W4X73SR2TnW1/+gjPBAbfkrHZKIq7j3U9Z6bJC+8U1NsWBFa1j3YMmJPN3v6DoL0cgjNdn7jlggi
ww60Ij5rtQJxIEc8ZDH3CuKGedafSaOdkqq+11T0GtvhRGb2aitvFmEljdR+8iMt/5pUZg1oLNGg
KAnobt9Xpx4kXJbJfg2a4rWK+G53DERGdXGYi/ndnNsta1GQ15igDaiDB66dFFEmXtUOXjF/Byfg
prXbu6zDdlhF9ix3D7Xz1jQVCM2iFPzg6kuZ54HbK4+Z8uzozQOUk3KqGv3JSTDzkDbUEvxr7YIm
mmAkJnXdB262z71FIN/t6u+8BIshmw9WYYGFGdBy3WHnxFF9rhm4xtaA2g6gzXFmHyBp/WRVakl7
SLOX3Agdjn9vNYJRK8siLwH/BFX6/gOaUXdxPz3FhbKfIg1Y5cwrmwjBWxdeNoEdtkaG3/F9HKfP
Rla/uylUpWej+FLZ8dPUWsAcO5tGg1AyBlP2glgeg0SJ37bMM1P1FHewRqbel/V4avW4CuKmPBN7
2BWJ8tE2zr1b6k9Da/lOZh1BgLRv08Y3NftXnWCavXIqCqzUVlXaLam1QAVp/Rxbmldl80SHuNtN
ChEBG1oVM3/Jx1QPR00FQDHLs9bTkCv59jxs+97cszqqvAbBes6cuwyHThUtPjZ83g29/TVhKaOV
idyqK1zDIz3367Y+aVq1iyx3n1vGXtR8PvRc/CrUyvT7tPjaO27YmBHtuPnRcLLvY4zGzOnGLiEY
JOx3B5YwgtWt0bKdak2m52apBjLRGnwmY/eUOPmLMUQHCC8TqlcRtsw+WkXTPFuwgo46B4F0dYIe
xqnT8p8K5n2GqQgLHVhX+3lO5x9WP+963nvWSPZJM4TOBK0s1kRHXUk5xbjLsW9rjq/1Ux/HbZqr
OzVPniLR3ldgXpynzG+reqs4RQAweQjGnwOxRqrUmJy0ybchVb+28XinE6QfJX8lw0CbQhW+EECf
dj3YLqYhGDMYZ1s99fX8pjd7ZWpCQ8MLX4FUbzW61FUUf1YZ+Cl4Cja1tKm3RQR56bF6GrkA8d5Y
obGWuq8liT/spn82c4Jqh1vsSjHvm1QJeh1YGiM6EYu9sYY9QJUYxNI21RXzbhrjRxvcfb6I6/uU
FcCyYuiK2OzFAkFi28YBuHu/V0O3tRpjWyNh7JJs9AghO3PBug+i8ZqixQRNcVZL5SMHfmWaVWTR
tm8UOrXN/AUyiWGqGBnNHOfnPGkKjQqRUQzT6mCJYSkdrfmhqpsgFz3KGaQ7aN2r1bg+m8ezXaX3
WTU9Q4vj2FqYGGg0aEkR5IpzZoFjNeqCdM6+jTEQiEk9hrODYrBb7QT4qXqiCtyqONDb7GcZmQ3F
mNFmBHiXjmJJcWvyQLTh3uqyU265JyTvz3Fh/koTKwBkJ0ii+XFmKCpn6WtkGiV1YJSitWhUz9RO
yTHV66OjKoesar/jrqGCX3yLtVo9CqY/EtHflbYAiM/BfAVmEXpmnyoTbn9sqk0rxqcyJYdEcbZG
nVM3znczYMpFgYBOygSJ6kw1s96oxVgEUd1yCo7UL40CvqpafWz5uOkafaAsjR+HMoWLZBqmrDPf
tuyHtNNfshzeqwKSPWrbfcn1vatZSI2VR9uItoYx+QoS/2maApA132FEwC969L/z6Ix39yNxppdB
V95rV/xsiY7MtMA0qIq6d84LykkMjeRkrzkJDMg+2aV76AmoIKYa2VJp+Roy0LhpTj20gGvAT9Ma
ioSQ7TtBQ8jnnelHTL9zSjX2StvCHap2yWg9QDsEKhpdOOIzaol15+bdLwx2A2UDZljouHZPZZEx
aivpU9ZZ+1Tvd3OplBhsmd4LNoSinA+DPrw1uvVNDO3J4doeHKwgso3uiDl8VZF5Ey2tqbByUIPj
FWfZewtPkWrkfs6bk8nKEG9IuriEdIJWPOD+IDTwUqXauMoynFG95RCIpCYBVXyc3xcdQqsq6lBP
EbK1MpitEg7KSH6qBEMDSVfvIYd9rw7A2hvDK2TO9+lQvA8z94d4DnqO7fSWddDK3htG+1nEePqk
XN/Zc3ZqGuuhyjmjrfXM0/oXmQefWJGnxPZXVTEf2qJmXlI2EGnN8TrQyJ0GMW5aGtHX+f9I+64l
yW1l2y9iBAnC8ZWmWK697xfGWHrv+fVnsc+9e6o5PM3YUkijkdQTlQUgkUi7VplJXK3iVxuqd3oz
fAuMOZSaYKb0Vx5r9xXcjNxD3qT3HtEkD7yLuR0A4T7lEQx8MphxrzlTHx8THT9hzbSv+xbzAW1p
kYIcMhHavQ5HUMlUyyhRvB3Y96rgR+iHO46/x0w7dqK2qCyu6prZY522ZuA3VqOAIDca8KQytFxX
j03Y7qI4PJf65KD+fPKM5Aoura1pk02UCfFjZ2rpdMzyLDd9mdsJ88xMFtJMQUZqIm0ALsgs33eN
z81+ou+lUJ28mV4zVQgrbqqrqmPXYKp89WcIMU/81NTh3SPtHvpk8YBhEL2/I6m6D9CSryVox5aK
FarFPifGY1UIG6wizyIbH4o0f6h60Fzm7FoH6ZEn+oe2K69STZyQS28B9dvulLI/+wV95QXa84tG
NUshHDVtbdXwHC0VLuvFuTeGvZSlYcYetbOivkk84jST5w5acqpI4kQlQuNxcmTCjuqUnMI42beK
sNMBMxpD7kZabrG0ejAwD9U3nhPpw0OLzILWFTdlmBwYoEswe3ijK/ERoxdmzeiz0CanGlDkBjcy
hkWtDARXIfPwynH1MJTtjpMKBVbPO6jgdu3VvjY1BNRWJ/0EZhNdAUFxNhQAOuta/7ObvB9C4n01
2sMo++c+aK9aNuwGkk5mHla3U2Vg2Ip4zNQM3zfHpLW8GmCMKnbOV2OX+GCWYSnmJPLxVKsGOmcD
/a7Wp7vMBzjZ6Lt4n535xioKLouSXilKccqaEqym9EyJAIhpfaw7dgX0FksQeJ+sggvVNSfCuzsS
GXuGkQxaTXtgaryzpjvEnvZGmsDWIuNHrvH4JIv8qFTZW57UAzx09hOkxz88I50wzaF/awvD9vLs
MF9UeES/GB1vmF+filnThOyvKx4Agj8GA24kYU4QCLfRTz+CfQTw303P44cKEZuZqtFt02RHwN05
oEQ4RAlwIgdt5w/sTQUGZ9qApDAr9swYfpbqZCYs+l328bea9q9Byu2gyd26rZ5DHhwUr73x2uSn
kE2Kth16VfhA1+NofOTZYSwTlzfdj7pkYEUCZZAlhvzQTsX32IMD4LODVwc/tIq7RhvdGqK9r+tm
j5RXYdZp/mOkPLBaUd3SEkmlsEIJHC31I3fhBNiAVnkQfnCiGAg3Q4U+8A5EVUryM0XgFALgRbLp
m/C8tzFLLDVIXA8ZqX6EMfOT0vGl9py14jvxct/y4PAxZKa1tsusCqED8hsHHQ7sSFubVOyxjplN
4HV5EXWgKlaHiKYRJf7ghFct4feYDjmN5fSu4ErEaWUbQ3WamnFfdaWbVqpTBcZbroOZjHV3/hA7
UdK6U8nesoZhVBHnkyLNJfEwtLhzKkZ+KMj6EEZMV6E+8zcZ517Nf0QJcYVCT2irS0yOGI6MHlBt
WHk3DGVsxrRWHE4Gu8srd6oGZ1KAa571R78qD0bgW1ocvPQ9asVEPpZh8UCDFOroXTdp11s65g07
Pp2H0TvXHj3zXJg5oiNO0gpdUsO7bMorlrdu37G7hoizoNmjNPrEanN+Uuh0zbLJQdru0e88m5dg
EUO1S3rtXhHQqdgjd8EopJnHeJEDDYihKkDW1HIXSGkXKUp8TQMq8TC7KpXGSkqKzeQzM9h+DEVh
6c3oxqBBy6f2Oo2YnbZQAcHuSxgexBXmVOiuh4zIpAwvmSxdpjALFDo3dSeeUs34xcI0NRk2UdO+
D5QfUj+xfBbtB5kejCqC/mI41ACeBVCILTbKB5+3CP6aO28M32VZYwrB8x4MtfmV5ewoaWhXRapa
oxyf4xHXjzPvpARwaULABMxcpoN2EFBsMTSwuBinyrOiv62L5L5LwY8eNXijhiNu02TVVdJjnmg4
Zj5/Rm3td68pdo68j5mVI1wRfwcH1C3z3CooL8yGS+Mqqufoid8rrHxALuRYcMTVUdJgijYMrjsm
H7wkeAnQwk5iRs1xqG76GjeeJIiC5BSbkQES5hLDX64f9ufOILGpD9m5VfpboGpaaPPSQNnkfSNI
C4oOiIJs/O57025SuWnUTz2eaqvXFd/UmuAVBNzfMsW71xTv5Be9mXvdby9gtyQPLJ0l54zw+3Tq
HlOv3ukM5r9r+LOuRM8k8t/KljhlwJFPjZ+51uIyqwbG3DDjxWdjFOVqiKH4+rkT3b5S4/uoxMXU
+8fO8x3Okoe6Tfc9NkpMPZB8U/YU9OJX0BBmZmp/YKz43ujVbdRiRDYlHpCGhuhdxTgvL0t0web1
qVWN48C1mzCHJSEd8DqBXfBNU/zrEt6iOanpTk/kfgqVI2gIdmLsQf5Xu1UUXJO6epCKOJWt97Pv
Jgc4Mk4B46QS9hLiztM4OLOxdqiugCtVe43QWK+oxJq6ilmkz8wCdNihwX5GQwDj2NTAdzOsaRC2
34WHQv4CrQPMcburouquLjO37fvdWMSOnui/kASDBZIwFJWsEtPXYbUjsHg3iLC9tG9tr8Q7lyoS
70HWXHuBfxUbeFWLYQ+U5R4mltkSlpVNgOz3NdevvRucfWEhg409ULKnsMCzybRjbujnNJ1+eUgy
JbV+zQzktPUwfgpwh9Opeagy/kOQ8tGogKSqpE+eEh3ymqOWUOwQmwLGp7XkAOytDDRQY2mpyA3G
BUKNsTlmFfJCde34mXBYW9hhj2prDte3V6mDpOZrrvnoTyUoMqex2wzoONeLu0mlP1PaP0YyesmR
itaA40qDDjPMiuPz+CjAChqPSmYOaYy6SWFrXnSXEPg9xli8yolSk/D0gRWYbaKd6pTe8OAHvWJn
QsF87URvAQvkVAW7HzNARQ+6Z5UJedH9+In2zfvIPXMA619SR+acWeiq6Zm1rTV7tHGd39blVFhp
Et1wxHppG30rDf+u0NpdrKbvemrkUAFx1xb5U1Wiu1Cn12Go3IN6+consBitAiZBtXINz3e1tHFF
j1CG+vR9aOn1GIc/Rwr82rxKz8ANOTV4AqwIQ+61UbqBZoDdTZgBttXrw8OEN73pnQEFFg2vTldK
MyT6IdVLt/Kzl56MDliY/X3TiuM0d11k6c+h1+FATgcvirCB44gBxGp0g6J+Io08xbV39qfhvqWd
YoZRZIdJvGNBs48RD2UhZreGgiMOZwY80+rKL8GAGJXkOI75bqp7V0nBmEq9My/ZfVqS37VOHNQk
bEVRThWFHrZAl5LgS2bZa9rpR7/v9p6k78D4RfY7bI/o9nthvNwHRqtadEQnRQcOdqEqeDaKyMrq
9iEvh8JUZFeY0Rjbo4+XTg894GkaAcpJCSApevHdA7nqrm77Q5UKfLD4SYfwV6XLXcaRxCuFIc2g
GD0zKbv9/EUYHFbdi64VJFypP1gREh2mT+OrKJ1cGTV3AA765Qn9FE3s1VC1b2liXEkvfIx4qJh6
Sq9LVX8Ypf9QVpmDzlaniTVMMcnHQHiBKQnwi9N0n+P0hgAXOSzw8TFe2CLGkxvXD1Pe7xRVvVY6
acfIIZrp0O3mTBhLJPIHyOH2XLpzeIsJhp3XkGtAOMBrhuMeEkSxuXcHd+whlNRO0+gtbpI9buuh
G9l1rdEDT5RdTYtf0vPvkT393VfR7fzplZc+IVvkRPG3Mdfui6J70bryJko6uwdXl4J0pR+r91Ei
cep9uBs71fQCwxmN0C0nbZ8OYWV2UjmnunFjpPK96hsk61l65TXCCSN6xWURmnpRmo3W3Ia0/N0h
FuZ57Y6F/s6N6VGXCJtycic6YU4KOQZdbEMPH4UcDuAQ2vmq0ZjxxEu3E8Gh9g3AaKdPbFAdruZu
J7NbJWqtJmN3mkiuWg/pV6HVT3reXbNJPwrdd0PwvYAAVVhK5J9JMx59Ls+ILnZoJOiteMpu1Spy
iqQrbCGTs5LLcVdUDJgVCtKQaVTe6ZHY0bRDfkrbIwd6aomGYezQcLKJvhZT80NVsxcMEFt5mtxU
xW2DJAsZ0KEokGqxEuYDjifIXB9pQdD+CVOpQtQ9yyNV4McU5HXseLmjGiJriScw5y+dMgKGAumi
NOd3Qqff/bE5Ke0gTT5Mu3JI9nWqPkxKdlthytsDuypSOTtlrM+iZ/YQsPfR4Cc5EcerEkfWGrzm
NnPTtrOSRGiWVnSup/atOVQ9StT69JrGem8KFh4EVZJDyVHKjQv6yLzhWg7wkHW/UM1YgdqXxfMo
U7ghhdVpw2CHeXiN3bLKPI7MTGguh99Bg/5UJYg94/gQaPzUIjQ2Ka5cHIGbpIVxDUO0YmlaekSa
82XKxuyg64AazhU1NgfGj0WNzDD/3UZg2SLBDcLru6quELD3L0WZFrBP+tugwK3nwpXcu9LD6Kh6
5H4qx2M2kB9VGv72Rj01pxLgOzW69XiI5NTkO0qiI0Ehn3gFI8iq4bZX5CNT2usiyK7ySj0D0fQX
aFQMk/J+1wrjMCQMiWHgdKRT7HY1/Y5qmBt6yiNA83YawRVH6nyH0NkWIogA4lDujGiyxy4xi0x0
uMFAClH7J0Wr9sFET2UaHMMx31eV900tx/cyJKdhGp6GoLdq6LETBwReEm/O4De4CjLcPi97ROjw
w9C8+1EN98Oo/tC1Yc/Tyo2b9w67lFMf5ZfaN2MNOB8yisyBD2eJaEdjwop671TGiMGkPAy8tkO1
fDPmWI0XTkhBatsiU4aURMC684j7qUjlV6zV/q7o2D1huU1CEM4qhb6LNQ9IKRSD1039QODE9oJY
VAEzAIrXROukFVLlqgVwTwjvZKu7QkdB7otSGp87Ti8KdoZWFQZJMH/BbpCi2sUO1JIc0nP5CM/G
qk/6z69rknPd9y95RKMG6hgqmpsWpedkKItuQrwGJP+HyLjyjXOoY2xn+DHGYM0Qb19L+7sKjUIh
oYauolQoKV9UoftmyGqmpqod+SD9y7gJYiknxxDl12L+brv5LGZRj4x9rQG2CaCB0yC2M/S2M5hX
xP6pdo0Q9WtZq0vSGdFnLlydiUWFtdG9qeyJD8wW4iMrj6uonxtvo7V9ZcoWK9IlSJBVff63xTEp
mQi8SH5MxQ329Fi7sau7itu8Ay9zY/NWF0QBS6aqGlr1lpOnTVqnZVahhqoqZ6XYw1Z4pfv1nq0U
wrGICxmLBm1FS301B4wJumaHj8n5HAvydsztz2Rv2M0/UbsLcYvd89UuaImOJcXdN4kUkPymJVsQ
dX/3nH9e0kK1fUCFBRiQV22k95GKRPjDynRXJvpgikh9n5qstmMa/J4C+agm6V5LkOHq/D1rSjiy
7fQ88saSPkouX+/1+nEyRpkhORRoNjgXBqXK4oh4HFvN2+9acpcgfmjC/759d178HyGLS1Bret2l
Hu61MFxG3cLYYEBdGTmCAEZgpBBSMLpswiQ04lnbojGkdsBmRiTIyn1HnusdqM0cVEpzDBAjKg13
WyNq8zf/yz5yIgjYR7jKPrpDL7ZP5boRUFZjdqy8bsi+Te++Pp6VVhSs7ELA4ipMdET3VtuoqMkT
swQVV1C/yaqHL3Kf5E4ankLje9Htv5a6tarFhdCQsPENA5Fp1b/kyXdNbo2I/T0Y8XlVi9tQAkfY
GPQc/rXgYDwMrrKQDmYa5ccokqeiUm7UqLr1le56GjYu++pFvNjQhfHPSpb38MDBrJ298Ri0FV1o
yv5F1Jn9rzZxOak85TTwwGMKq5Lf6hyNKr++/vx1K/lnJR/tVhe6N6HiroEuaJ4tqJ9naqRoN0+Y
tLb4Tffbvdsr/A6fDm3JjBT7ZVbzEVoRHShqyo53CCzNnPbykOxACnbojjO/A0hWbuguf1Bsfg2u
8q2nYeP4ljPLHYr2OdFx4Uqd7/sBEA5I5kWluDX6wOryfK+y4Ec26Vdanr7SorRHr7o3+kwz0Sv2
OPTkGInw+euTWLWhFwexMG9FPbVaO4+yJf513F4F6o3RPv47EfNXuDhrPQt8YBVAmVqjt0UvH6PA
M70x2bj4W7s7//xCTNtPfqGgQ8VuKdtpcO75W9yhJF1uYJyudM3PusQ1PqNeSWTMPwui+N9AXIZf
2f0QJiAsahdwC/c+oJb5Lt4hbbxx69ct2h95i6bkrMFVZzlK4pFhPKaZ9sKbf4Bd8XlNi6dUMoTA
KFdiTdItDq2bA1QzifYzcMwH3M/WzMhshf9+e/6saaF21dhEbOhw/yOJztMQAGJARh+K+Igy9HNt
NFsuzLxHX8lb6GAwxW3bhVgfceFkYjTGO2QndEO4OdgvN6eI1y+VAXZVCdI/BAWfNSTpUUvgSNaB
+G3azSgntTuc6M/+R3ESLprLXUztbb0Nq1oi4NVi2kEwvqQHDOq0Jt0AZ51mJ2U4p8Pu61s8f+e/
dvDi8xfPXijCUYZdAT9oQvEpFeoeOa3cEVGMXGWBtuMXT1YHKtuNztv1dRmGyuCoEH0JSlOg5hIa
HCcXxsiU3JTJRpCz9fkLTaSZ1rZS4PMHQ1gjKn1EmF/v3JaEhe7FPfFGKmFiWYlGHPbTV398LWDd
hQRq5//fo6XpixlDZyuCQvnUOgS9nACmvelOhTODiow2ujudxN1CPVtBqoDNuJC68LSUFugY2gBv
pHmdIx3xEu8TwFIiOw+Z+S4BOw6z+ItvbxmP9ZDR0DmFd6kydOV+vl9Tq4dNrsFlJq7nckt/CV31
Zp63rdxx6/RW7jLA7dH6i05jQ3C+kEW6AlzXGdy9pLzL0BWkJMd6yzytPF2fZCzOD4NkgShUBHEd
ye1u+C0GalN5jPIt8IY1TfkkaXFmTasWidSgKdTVd5iHODUAM0ZZT3GE5T+SHdL8oZ1YW1HqyhUA
SjvHtChcb+zhQqwxGQZmPYRqD2BAR4ccy56+vgLrAsBBIfEyM5TyPmtEV3hJqVcIBdPyWm93NNuw
EusbJzklqgEkYyzls4BRS9ucquHssHpAGLZDACegtvGC/DRYNXliaRjDLb/T/7rJ3QDA1x+xi7c/
rYck6Ip+3jiEadShKd+w6x97vzDsn0Qsnn6UooMk6Qj8Jk1FSZ/ZBQlq9C6Gr54e/ChT5Zcs0utW
6fZ5gbFABgZGUpylUJwhiM5zV9X4kX8Cal8ho4Mooh3Nq4dAQeuwPvQnGqpPca+e+qpF9cF70Ib0
lHP9Zzn0bo5mOEZ7V5b8oKmlg5TNrd53J2LoV3XCH3qWIBvM3xtlNEw/AA1iOJo92gxklQMLIbtX
Sv7cFNRqmBc7TRc/d0y9yZsG9JmsfRzhR0dlSU05ATk7DI9lEjhfK96sWF/t3uL5QNIsrrUKEJNg
B3NFLQ5xLa00q/6RGAOBOhxOFdfos/rl6DXkA8EFMkp0Msfasc8JeOrCDXVbi8ug4ToxiIR7C87E
z3JqmSWZj8IRMMyUG6CJuSkIXmxvD5N+GPeoLbLHr/dvxa34JHDhViQT8JswUqLamHm9r3hyZFVa
mmFS3icRGpTLYIRVr+cW3iDaCBhWj+5irYs9bUOt0oMAollW7qoYIWEz91VlG2mQVeP+HzGYsv28
pYzmTV8UkWqPaWCS9BjxI+l020ej+tdbufYsXuwlW1KyjKD+AUD0h43qneY2Bzr9eAMX1w7utuB5
Vu3txaKWdqkzZNAyTHI0/ncl+W0k379ey/rnc0Gk1KHzy1dXa0VY+yLEpqF1lgDvPvP7jZhg/Vz+
iFg8uph2ROI0g2kNoxTTDmiRkUO6U6oisAojDzcOZ13Z/khbXKzJ0JkxRlA2Xlwb2b7Uz/64kUnc
2rPFVUpBBFTk/ZzdpqpV1dm5zKONx2JNxJw851SqyFnqi7dC69H40AQ4liQarwFM7QYksb8++bWs
IbmUMX+Hizh+BF1NNfFAtbMotUbj3NW/VXkIQGJEIPK5KG4Fefla5poR0lSdq6qQOn5bPO4T+mhm
9w8iG4ygGgk61w5V/+7XV22DDmn6S/O2yDJWd1LTDVUKleLXQvuoklOaSqwyrOle1v1BY1v42Kv2
QLuQsdC5rkEHZwfgP+CXjk5tztTS9JAeNKBKicPXO7i1nIXudUFfsbrCcuQUWn1HXrK58vy1jLUr
dLmchb3WGp8EGjAvbcyFXXdqeQz6cU+KZiPB+0HlsXzSL+QsQQrUUEGnAXr3bXSLgSIi8d+6TvsB
oJDXCTQYeh076GM+1LWCmpjhpHM/C2LGeChulDbZD1O072twkSTJ/ZBnt0PfP3dl8hj2aArTCXqq
vT598lVyw8UvX2UOhLyMoKtotd5KReQY4EYAi/rcsKq9YnwbXBoz9a2vO8Bb9/dAgtn5RfXgI/Ay
VP729R7/HzqDvoSPgV11WVMxwiKYMIingpcKaZIPnUHTMZIWmLfa0Jn18/wjanHRUYkjvQHUF1tB
ixMILZJcd3T03P7LFc1f48KeEKmUgIHFirLzgBXNRGUVVoQpt03I2bUnBWgVyPog3Gb0Q7MuRKF1
qawVBU+K6k+WZNqjVNqd5mN6XWpbt2EFEcgAAdIfYYsnWO/TuC0AKfoBbwtma1sHwPmP/8WIzB8S
d6tctHpcF/IWtn+oBz/OPVw/NUXzJ3pTC+2tEBuWeIVn5/OqFkphBLziXQ1Htz/OLOi1C8xNdOsC
1TAE9JAGYJLkCAyv+y1MvI8KwF+3HukEDa+aREVsYSzHuiw0LYCaaNz4XXjyV0GmGutEE41XcbPx
KychGGQKMNCqVuKhpEjvteFbM6BlUmt/D1X8ndWaqw/ESoN2T3n5EjTUqfP2FkX0TWdv9Tg4lExi
rIKSZcSLGqsX8dniohens4mlnzXTd4bIUgaUUapvupO57JZuAVHps1r9vU9/5C4errRquJgkinqI
tjDlShD3lv23BOAUHu0dTF5iwLOjpzyXwIHwgZoQw5KgrSybJ1coXh8MyUh90M0+1/fgwXhNIvJG
KDD7ktSB5XHDTtx4XXlUVbZP+vg7xt8AoKIzW3hIJWUGOuCp0yVoo/3aUKxuKKCFGIcGGLq+cALq
Fm3iPnq/bZm6WvKIHvyk2PDQtkQsrmxmNJOa54NqTy1Df+ROtN/iZuMGbclYXNMxZGifD3E+RfzE
i29K+WzUG2hna5k/gkb+/2zV4pKKYUyHqIflro/BobO7c2CFTnAjD2hUB/DoDKrzAdEJXLKvz2jV
OSS4gVIg92gIutC+AeUqXdYqYjYA+8y4dPzA3LnsshXgzM7EUs2JTjUuBOhNYA8+vxq63mY6q5EV
6cVJ0lMD+ip09Wqo80wvvX5PMTL69dLmPftbICJdXXBkyZZ5blpWvG1mfIio3TfJQ6RtuDVkdsH+
EkDh5hpC51JfllyDJMu7hMBgVECQCw75vrFRJnBaBzRUSBin7gyNDrD0E/BHbWGxO6AWOIgd8Qtv
/8arvLpaSjHfLNAFzpeAeRWmWCK8nwgkqscpOibDhm+xAl5nEEKhJRi8g6+2NOdKkcuWRIi61btp
h6muY/Giv1e/AWvjYER7K0m8rpcX4hb+70QaYSi1AXHH7lBfKdaMlsgBqlpvHONqIvJyYbPiXvgY
mL9ofIzNIV2HOWUAMh/mJ3J8a/bMQYcn5udMYsZ24m7Vlz7042/9+c+OLtv3cqUD0FQ/3wgQdNT3
wdm7m+zMTm7Yfvru2YWj/jDuRjtFtmFCa5q1hUe4rjJ/5C/sc9cmUd0PONFpeMmrV69wvr6Amwtc
WGcvCnyRzbkv6maPHDiyyCgexqvITp/qt/KsWz7sWoXtzeCS/yrcLeO2ukBUM1BcVhGDLlPM6O7o
Sq3DAuPpSZC9DxyNr1e46twTpMdh0BhswDK7F45qQIwRJqC3OpuiTjTtM1Qkc1s9bXH2rmYSCZeM
iI+/lxkcmgmdKfNqekvbTdjL+EnaIUga6a5xAVT18+u1rT17l+IWD0MOxyPhc34+wewAekLdISYn
grzsvxOz8BIjvcO+ZnCCxyE1E/4NqPpWb2xkDP+Pc/qzdwtrkrY0yye01qHYoIN2ClRvukkeAG1l
93u51euz+i5cHNTCoEwaH2sVjonNDcvvMD4NkzLcDRiT7YKnAQ3SX+/g+uLEnNej1EDSZSGvNbhB
lQbOg3c1lyo1M7CLfePMj/hWhLl6o/6IEovUK8akjKmPZsyl9A6T//FW7Xh16y4+f2GSwqItQRWN
c5rS9kjUCMyWEtPiE7rge7eYgNCapFuFqNl/+8sMX8hcWKlOyDxpQRj7cYfB49q68kAfZqhr8CRd
GfZ/j+KNh1QSIjQEGSiELzR+UgDhlamQp4DwUlPoSw+oBdbH91+rxVrofClmofJKOxo01xE6G1Vp
lmpmqjkmpIGmK7foZ1YtBXw6ik4JldFlhkOJmKLTzkMrWIaqp94cKyU5tQAN+ycL+iNm1s2Ld3qI
wMrVDkj4dsZxzH2zjIGwcmblht1bU3FdRZpcwLADf2vhp1JgxvkDsD3R9XRUslOrbPkbWwIWhlXX
WNBVIV7Fijrq7xkGONhh/vdnYg6/w1tAe53kVhFqVqmlil+uaaFyhYdr1QwQiSDJVgEl4YB/DCmi
2xD8S0AfcdiRWRSoCactVpE1LbyUvNBCQ+ShELMLUGbXCmZkIzDYhjawF77WjTUVvBSzMIFoi2Kd
ks1igOxBYpeJh3irX2fVzupo4iX4Cy7/xwN9oYACo/TtgJEEjFsMttj5xwRPvQ+yi+2++lUdQW8O
0G/VOVpaxJyKNykxZo5RpZ64Q4x8p3vFBsn8ughuzBnz2aVYiMB4HABumIcCf9uYegtAFLXeeplW
Tx8dVALxAi7TEihc4ZnWwTL8r4c7+7aqBUIzQJ8DVw1kAsV9f/MP9+6P0GUk1IQqm1nUJhvYkXF0
zbZyDqsbh5QWhh50lZJlIERKgKrUM0OIgQn2qdd2OpEb6jyr61/3laocPTJIfRpL5O6+V3J17MGP
TN251W2e35hbcbag71dXciFm/vmFQqNnoK0xowoovvGFsIcAM7lfX8vVKE6/kLAwpmi9lWC5xqBD
QvX3wS+vxjFyw5HuNQEiTh3/0WSAmA7V657o3VZuY82bwB1CG5c0EAIsvfM449qEf6CrSaGjVU/T
mfZIQwI6I8jVh8YHhJES3IVecqNixKhG0+SgYUANEAJsEMDIGuuHahytAfgTI68PX+/NR/rrr0Nm
QnIiwfqKMtnn3dfCGeHUo4hwjRTvP6ofRmacAKgKpNGsOtGouOZ6vR9j9HIHoMTgHANeVUbtkKrv
6eBnQJOqbaWllqyVA9AIr5DhAaqUdIYh22cEMHue+uh1GeAajIcE0+hO3ABtqPOcoY3voth/lJJt
1IBXDfHFohYqxWu1S3sFW95k2lVCydFXS6CM1Bt5v1XNRcMnuoUxfIQc8+e9a9Vu8BIDSW2Sf9Pz
kxe9fn04658PVwYZCGqwpUsdKnFMSwWfP+q7Tr/JMen9rwQsHWm9KFQPI2/z4RdHgRqWX2+VlleP
AqCZ/28NYrFHVQ21U9NZhN5FJhXUUv3krE+98/VS1uVIjAQKjizi0p8dJVc6QGugUpk2ALGhJwJc
qkndHOtZNYpCQygvKOF/zZplqpIpIsB6Grs5w236oNGeU/TktnHIrj9g2GA3w/L7m2Nuq+/YheiF
yzbFpBr4hJc/xUh3V7wAH9XrjgXqKF9v5WpKUb8QtHDUvBw4XVWHXJT/TTrUZbvxCeUhjjpzbPlO
hpEOw2HuzBqmHTWrfwh35WGesjAOANO42WLlWT3Zi2+zcN7GAgQzk473IUjQhTqWZpJ1Dsu3Ki9b
YhbOW553rVfMqb6ONlbNStNXvnlyK6O4IWVZhO5aQsJWGXGli+RqDMDjMENbF8aGW7WhKh9O5MWb
OgALESgs0FJ4BRTuG3VQfXsGmu5JaYrA/lpf1t/XPyf0kbS9kOYDFHJMMmzdeJwbEuKjf9UjS1pd
bbkKW8taPlZVpsUoHqA4NvlwsvdNlln6yO2CbcQqq5ZXwDRJ5LDhXy2slifVFrwMuGpKnBzQQe6w
Md3yC9ZV4Y8M8vn1iIEFEKUEi1H2taM6xi66SXa4Ym52yg/AanoHqsH+65NadUUulrXYP0NvwaCA
EVpbBgQoQerOiNNDNeQ3BIN7wBH8FhvhRmJjayfnn1/oRtI2iRJNA/zUTrEZwvFGUTdWtRpXXqxq
3ugLEV2do8IrUTwaW8BE6UYFuAV/p0n1FpiGh1Jr377exa2DW9hh9IYCNajAwQ0jIMiGR7B4mzGQ
H7+WsjaPhBHt/yHtOnYkR5LlFxGgFleqJFOW6mpxIVpMU2vNr38WNbuTrCg242F2TgM0UJ4RdBUu
zASUGlRVFj4skAp9MmeyiszsdbYkF3BeGUAUXdUGAJclOY3kxu7j675MaVNB7jJp98SNqvE3LHaM
Xd8oEg/DkP/o1OK1MRJP6YPHWMHeQVZf69QA3MfgykBGNoM0fMwb7afSj46Qtqci158TwE4Y2uiN
TXsBHOL3XpvPIacdAnhZU+blb2g3Oy0Qs3OsdsUiZwl5AMiYylMF7ilWZb8L+0sSBq7eAxYk1L6q
s+Dun3brO+JaZV7Efi7qlpQ1jKrSTrEBJ9kCd1NazjVQWkNMqe5L2brStRTKAJDwprzcwZUExVXR
MQv7TZgvk3HNYgDC1CynsmVua2mULQhcOYZ9hPgyWsYt+qqCK0h/yMzUlw2z9ZGVuA3HOOBWRrQW
SZmDHGTIt1vygkCPTPDCAxnCiY4s37+16ymu5VBZSWL0eQnMEtLH6XyUq1D8AJf8N86pnPSA98hf
IEbxEXUwIdMC6ucBcLKf/k3VdP0byMdeuRqjU6RpIMWXufvRi4ClrX7FwFjb1xhyYfSTbC2EykSW
BlvjI55Xdi7IvzIAxYQFEMgD8UvdhIwnPsME6ObfWEv5uHTImhXgsQHcLQAobx287J+HJYQKpoAC
rrMkhr80VDgRCViOmZYDB3VhyNnsoa48Jp311HqfZzMgjAi33RMesIZL1CTqzNYGjpwXnYDU4Msn
VoK62RNbyxXfa4UqAC12ImQC4kFwZau6TR7/QDi6M6f61J+Ye1Lk79EKgmEmFBVUSTOwF/heXhVL
VcMXGgozj/oh96ZTakmH9gzQPZfdn/1DHLpLo3QekuYZTw90Q+r0FOvpZyw7Wwvg2xShOi3ick3G
9lKX+s9wUgENPlnYqoJlSLU1xakbKxUjo9icAVgfn7KPOu6xQC3iuht7sDtQ2C2ejOsObuBVvchP
+8q7ZYwSWiWYxMKWhkKXW+t8BMRnBIsHfKEl1akV4T3eCF/mlHGszSxmJYiKE0un9roKECFbM74L
xWPGv2DvUlS8pPq0f6JtM1lJomLEgpIrcNVhj4q5uMGRTJnhDk3uqTMHR3dRi3cAg+czpG4q7Uoq
FSZKaa65WUSWRprUs1OAywpAXCfeLRy8Hxntja0wuP5qlIWAdjLXqxBZZyFG/txyNkaMGU+EzZHG
tQzKLqQwqsUYeRu6ufpRPAKGycM20q34DAxGu0YlYLo06IizwG5YR6O0fwCNxayQp10zK4XZT9ov
HSMjjI9FOqgfPMz9Y9FAEWMW9GM142ORmJ4fyTSW4Mgn9s7ntnmRsryiYBSfXroPMyNeygoDQ/zU
eQBDdsoS1DsTWI5qxpN420ujivZfUURBV7E7ENPGkPDoeZtciD3CKJxb02NyDVHIGD2e4Tg2yBsN
dGju8qj0cllqjPSAtgQDyoOdP+UOtndd8StgFC3JA4aiVZ9ne/pGiNxmEL2wMkHWzVL+pE/4UQvI
86F1hC99bNVAdceAi605kyXANVuip7vDJ+OBNdCzFe7X56bcS5ilJeZxI0TD7kkYHqruSakZLox1
NsqXgOk6iAKCjmQAkVzLfbwqnlnHeJu0/WgDBh4ICkiAPm77l1InLCOibALybjCGg36Pe5ZcFUwO
FuaiPECBHVssiTZW7KI19kmxKvxfdGE1L7ceEBK6B//5HTTz09CGQj5qGGAF3S34VcDJIdfAZ+Uc
buEPSe0PGcuzbbuYu0QqYcswRa022OUhcypfBAwgJzYwtp8wCIaZTCyZVCaLRPoPzvQukjJOrlZU
7H7jspWbfkg1tKP1h/qgObkPglW3Q3Fx9IDeGDPd6bYq3QVTVqoH0RCpGaYRxrAAEPVXTgha8HWA
usgwGPe6bRh3UZRFypoQ6rGMlh1ir1nr56SITH5gCPmDm7tLocwPMBJjUsVvaps85A5gyqzGIXMk
opk4o8kyE5auUKaYDUIkhg1mcbjo+7Q8VR3D1Lf+Pl7oCirtPEqMb4qz8tptIgQSeEmAZtU/zZyX
doy06+NHQd+ZjIwQ6Dj5w2KM1tXxqMtApAfXnFVrkxcD9HMwDJcRUT9a8Xs51Mcfk1DmgwREc60z
o9bHO6mTH7ITmQKTfTTQDt1hRkg6sOcPN/Ll96IpjYj5HCP8YKyy+3x6NEqAnSuq/NCqwB8rs4Nc
Na+Llp6MtEHtbHgIMaQjyA1DLVnXTKnJlNeCMWgzjFl8NIbfyfKtASwn444/6sr7g1JZnzwqUsNn
o4gIz1ugsrLJapzqp5aG7GX4xM5ePubs7wVSKWDUV2qxGAGgX6QHDji3sn4pxMd4OXflbO8fjnWB
VNqXq+kYiWIHWjzju6bcxPaWDIz5f/In3ge8d6ehqV9TQUkCQQeYNymwgFjFG10Zo87MQg4JH3ty
qPCihKnSp1jShilMmFFPfAIzInhkajCzQfeMd+w5uwZm7abPvZccWU86xlXqVKzBJn4Zdgt0MRV8
bLxYuXGoANy+/7020r/3t0kFlkROsMszStLf0xNQRAyLLdhrkM3R7nFyTKzPnnEGCawTgOadxePL
8Dc65W9S0CIpUoxDRmNy5XmkLDqGnrCUqgHivk2aKydG3v6RN/ZH3h+ZcjSqEmNBLgNbDH/QD5Jd
H4Lz6IZO9bnDmXU3esysBrhJoN9w9iUzDF+nvIseKQkgpWH4DY8ec/3YD8whoo8vovdno3wLN1XK
nEiLaGfnxpcwPGRYo9v6OXO4leWudcqppKOsZUWMW4z8ALcYHtWvhdfbsgtZXznGCMNG7+79uSi/
YvQjyFENGOOUfmrBYA8w85ADJLIDsppO9MVwtvqRIZRhgPRs1Dgrula2IAUD1s/TAo7gEfg0VVmw
9JGhFgblaDgxrSq1nCSQ2fBPFZ+cVDlyk35y4xbo8lnmqkV5xpyIJYJxrVymb+2cOY2ePhi18C8G
599dtEF5HVUAJoYa4rOCN9mVzjU66THK1oOlHGUv+Yu16LSxR0rkaYKkCpgPw1Ts++eu0S9GK2kh
eBN8MECine0MJ/1cnAZneu2swqp5MBsyIjCxs4+e/S6TcjpTP8pTmsPpNBHIf8bE0oTHUjvMY8AQ
9AcjuUuiXQ3w8gOQJJIYIh9lK3XAYPcj9rkDOEZvLLSebX29C6PcixIqoAjqkLsls2LX8eSnAnYr
1Mrf92Lb8fcuhnIxaTrlyiD2cDH4Yu2l84QjeW6xVo1Yp6H8S8mpYdzEKjiY1F9KDkJBcCHyLauJ
wfxClGNplbwF/Dhyo9YZsYuW2emlAvDghNoiqMYZ9b7tROyfq5OpjYC2SeNk5oh3VhPQahwN7amS
wdI4gKtlNlillW2/cpdG+ZWBB4ZNg41jO//dncnqOYR2pnEpTEwxA/N8PgXOvmqwzkc5j1FNAlHD
Yondzjd1vJRAD8iCB35xwfLJOh1DP2TKcYhyURtthjSww6AsqVuVFmcVXuyDu/hQWNzLyDJm1n3S
9sXryYKCBtbCkRDKb29/0C5aqomBKtErLgLD0DZvU5ZB/Ax4ZBBfUqrJZTpnJEYhgVIDSHbjpeFa
q5T9ubxp3GH/w216xLuoDxN2+RQZQGUSAa8t/Mxb/VgK+S9BHR/RzXT3RW26j5UoSisTJdALDFdI
9qIqHriGbzkfn4W4fgH/wqVLgIgpAIGXl1j6QvThg9PH4B5EYwxZoSfvgmmWB7GA24pfhzN5104n
5an6LWCvDnQwP1ilfeKe9sRR7ivRyjHpBNyoKGHyWeeKvyaApy15aWNW8gYW6/MIVLL9q900idUR
KYUB09WkR+Mo4QUdPclq6QpS/LMWWcO4m3ZwF0N7MQxFdqC1CfFQzw65eC6Kp/1jbGvIP1+KnmqK
AbA36wu8JBnoBj8RHniYCTiwpow2SlBIPRRA4Bj4TwF85fvUowOb0DJNePpwXuUDTsVevMobnMpE
md/kbFYJSty055U8yn9IiyZwkUDSfxv05MfCXU7Gk+FiCxJLLSDOcAAg75AF2uT4KbmCYs+Mb8vX
5Nj/YDVnNm949UvIL11Vq/h4GYQwQmydj+QJrfvSgexFMptpmwq5kkMZAZiH+VwQB9EeXMltzfET
5k+/Vg5IlLzMIxOo/IH1at5+3a1kUkagZmnSVhpkygfMxOHJPri8BUhmj3NAfGPNZ1C8oZPCn1gF
A2H7VmXsJGHhBeyelD6VXNVKSr/AX1vh02hp584F16wTOuFlOso+GHzs5QgQQZuz/1Xqp9xFU6oV
JWUC+qsWF908Yk/VakdQwXSTs2+Y25/zLoVWG73twdWO4o4QHJS4tHP+mhnZ/yiE0pnA4LKlTXW8
9ECXUk0PYFEx5ZbVOtwMeKsLo7RkKQOwQkz4VkVYPCJHd+Wx95RUd/p6+Lx/a9sp5l0WXbDCIHYb
tCFCAVpc6MtIp+BB9MGZiFqqAdg3RqBjfCS6VblwKPZ1CaSpucNPx4H35eqwfyLG5dGVKfCTg+tM
bxBKl0soHQPut6yDe4nJzbIZslcXR/595aYKlNuFMjDIW7R9nTC0BUaiysJItxPfAivyWVa0GdhW
8si/r+QNXRcCABz6bXTy0zKPR9AI+vtXxxJBvt5KhAr+Tn4ckNOBWfCqGcr3EJx++yJYCkD5ghKr
51ytB4I9Vlgh9FR425wRoVkiKEeg5LMWCB3xdDV3zLTabpb8SchFRi+cJYZyBZGKsk8NDiVbzo46
2OMF1Y3nn/u3tbGoSLKAf5wavXYXJwu+h4hiwJh+jhYwWmhOO56KOgG+Wm7ygV91gEx00jxiqMLG
xNI7yXR9ydAWIwkxW41IJbnBgTObG/hL/fqncgRtqdV/jp9ZM2AMy6VLTT1WaRcuhIYT6Le6ksHj
HrtGr4F+S2XM7G1Xdu4XS1eS5KGNy6lBOYIE/+E5ccFkeQnBzIhl+9mTr+EzCyRku0q4Ekk5DCkA
YKvYtSgmqcIPTsHWHHh/7DTlT3leWWo1v+T84gxBYCn6wFjmehtn+5Dxr4RT3oOfywGOEY4XVKGu
OFS/FNl44Sbg2gBeeFbSE2bvLFlWrCbhXHUu7FjPTrqWHacBFHaV6IJc+7Eu5avB99cIg77gyr0q
GA5qclSNRs1riv6qp6qXddENXHwPxZS46Are4hQsmhOqoYXkGPpy5crMVTr+VKS9VTfSec4HLzZC
oMLI7RH80j/GHBSnYpx9wx6gj2BrRfglSSv7FShBG0O2q0V75nkg3vO9VXbVrQUweFyWftClVtJk
h6GpyExP8wkgmUehjA5gjnvUNTXE5lRjBYHwsIAwE/8j3jBkdwq1Eq2n/llrgM4YdX6SBqlbpaDM
LBt7yX7Offi6b9UMN2tQbjYvJtXIgMMM1K7WTcf6Z2gULMSuP7wf/vEcBuVoKxBnTsBMQhhEpLXQ
mr9ELu7nd12aE2CLMATA8OysU1Fut5+lbmh0ZHlBduKCay04+7fG8LcG5W9TFQ1XvsCB5DwxDc5a
ws5eOhYOzHbLaWUoVO4laVU9RzUyPIKfr4AEh/RAwSWqm5wFDl7JSl8kNJ3qE/asM3SaWVWq/WNK
NCSyqDWJDoxdhBX9KpaWAM5F3d6/yY3hxbVvByvf+zgfCkvE9yM+FRn+FDMzPuWPwN78RYCZhFfu
kYyec+Cjdfflso5GFeDmSBuxdojMTIyPSfdXGxz0kFkHI3/kz44Oy+Pvz9ZjKbbiRpRMO3t01O81
xozCc+nLLvjGH1k5GcOnY/jhvbQKK1sgEJfRZ4pyUwgKc6y9TPC5+NbqN7CutoDDARTw/3aP5J5X
aVqrKphKmwuUOLjnPntKW9tgrefsGzOgEt6L4KWgi4cQWigZL7oGNmGGC2SpAuUsgBkc9wBvxDuq
vtTKwwwya+1x/5ZYR6D8RaBWY7NEuKUpOmTq48T9tf/3WUegHEUj92Ohi9DmsrEqZTHD2pt0lhtn
CKF3ieSiqSNwc0l2ED+nnCcKDwPrHIx7ogf+pyBvo0aFM5gaX4sqM4p/718U0ZUdi3x7ga7UNUmk
espnvCoU6ed8FYBJ2H5tKkbSzzoFZfahEWaNFpDRoNYNsK0wjYO5fwzGS1l6SylX5wiHPMm5CiIw
++DrUfNFm7jvqY5qfi4itZhOYSI6XZiAWF3HWlvhBm3n7P8G1imJuqx+glrVAW8kiWwv1UsDwpVE
+LIvYFvfQJIEXkeg5tDVzUbTjIyLEGQx7WRGKUCOZwRbwKjui/lDlL3LIV58fZCIy3qlhnF2rn6Q
rfwYPCgADcPqpmq3gLKtnsg4MSl+Y0f1lP2Pp6SUpZHG3kjRrrPFmTMX5dsYgQZjZKEQEx/2Ue/v
ZyQfc3XGOkR6DIoGRFnsxCWxE3O/eAA4ha0/MMe2thXjLotSjILjokIHcKs9z04vX7OF8djdtuH7
3yf/vjoLkvY4rVPoRTVdueQ88RIQ3sA07u3rxcYIKzITcOGg7P1GRUs51XAqYmkIdMGe3MbXL7PT
fI2Pka2eJ+xUiWZlljZeZ+3/g/Fz84R3ybSnnZagKFsVGpmA0HcMMVUaf1ObS7n82D8iSw6Ve0VA
9+yTHmEjkX6iGwLEXoxSGP7Yv+7L2U5NVgeiTGzsAwnYZFDy4tyhOhW5GCByyQIC69m+XSpYSaLM
CQvJ0txmOFKYmXNmilZrxY9DgnR5sbCA5y6OaObPrPfGpqtaSaXMa0gjvqiGUrQ16EM+XYQsMKeU
MXJJ9O2DDa+EUHbVjYURtAMusdSf1eKgwRs2XWvO8acR7OAd8C57f/+7sfSD/Pva0no+4QbyzNHH
0NbDL01sWAaGnJuQZWs642xUDhbrgMoxEny2WcOop2iBpNUtOjM7KUBkgxce7bfPBsRUw04ZVrBd
f1ldLPlxq2MmZddEsYTy0mjFV97J3O5H8DYrSdbvao89ZrrpIVcCKc/S8UIrcTUEhpmGsoFvFKwd
XoaEt5i3OpI69uXYcFBI1IQzyTcSRg2HoRlvGK2rv9+FQiqrCTQj6qZjrylYBf1diKkbSANDB7eL
B/fLoilh87jhekBvIQ34NANGl6CVqLb2abIWJ3M4W2LJI75ox8xoBLMGwJepgAYVtKHwgVNqT5+F
p87hDmRdimcl1SyHJVKuIxJmRYoWkn3g/SvDXSHtGAmrp1kAG746CJUZuqy2JvNSKV8SR3JXdmJM
KqrVC+bp3C6x1GeCO8ebxV+B1TLPybBwkfIlaqXNeSVCI+UD97M/5IinBUmxHhKAPSetSSSPHvDm
Y+ZpWcZAOZciTpuJJ68jLXwSs++pzFAZljFQ/iPDpEtkkBIGX5w6/bGWsBEZ/C6np31vvJ30ryyB
dht4VUzakpBmNBnHTVzOmn+lPtGSzBq+7ktjHEqiJrAwaZjFkozvJSzgQyk/gwDMzIzI7FldGJYF
0ID+Dd+gVkdq0Yo5Om97fG7wKwUCsSiYqilYBAk8793947Eu840/YeXBBD7V6maq8NT8QnqNQK70
SFKSv4hkKYmxlLLdO7l/Onp4MxdQWk8SqMgAllnNK8GTEfq62ZgYUWJo4x+SLRn0CMAZBXAWpe6y
kiYBn0tk7DA4/j2Wqhx0wPayBg//4EXukijFV+V5yRc9Fe3aGWyySUfyY8Np3dLHPOVnVktwO8u6
i6P0v8RmhgJeBsz591izEWeTTzJTSyZ7XzUYYuguNLZXMXTUqxgOwqhH76jlJV8YA9PbHumfk9Ct
Z00FkW1GwicXfgMRxBXgdixnQRLdj2HsLoKEuZV+V5oUtnKFy2qd6AFhDFif/7xnZS94apjbOtuB
8y6RSr2HGhQqYUPmDH8SbUCgduWXBiN/wyFyWMQEf/Aad2lU3ORyYch5qUY8CSOrkSuwAmIlTiiv
epWceNFYgLg4pyampv9Kw+K7zI1+kVfghe3rbylAC7M2YlVlthQHKA6YkBKB8WPIVIhb4mxQQEFF
nvK9haKMn4M/Wu5YMDd/cCb3o1PBOxyDNFqAW/y2uqB4AVZQUl8ESF1ss0x8s26g3kVRR6pFGXih
ObYJJFB/843JjedKkM1o8qOBUSPduj1tJYpyW0NUAwsGZSs7NK5d6WuzV7DYJlhmR/krLVICVYiQ
d6fpz7byVY0RVLZznPttUQ4q5oV0DDP8fUn3QEfW5qdw8jMltoQZyY3IwvUjl79j4h/a4pI0LyWH
JG6ItEfgTR4aLv6qRuAd00Jn3ycybo5uh7dp2CtSpUi2zt+qxo11Rk3nD8UWzO8aOvouGo2PneSF
NoZkn1DKimsSpa6wJA6/tOc5m05i2R/ibgacFPD1MU4Zdekp5ftTFITHMOV+Vopm5QPABEPmHvO2
G73/LsoAJjGV86nGiCXYkVzRqQ/xZXoSDgt4hHlP+8VqS23eMyDcDRQqROQLlA9NKg0Q/2MuAY21
vOaFfhtiFjPUptZoSAwEHfyQMh17RJUrRkONcNPjSZG/V/1rEV2GngWHxxJDxR9FbJd4wFwSgCAm
a5Yeq/G3LoOJWWKlVptGtzoPdWUpF4y6ziEJEdDUL0z1EHsZJiiCr/NDjfUY5TAc9dtsd9jlZw2q
bnrHlWgqBqVpOEgpeSq2XWbW9beed4ropiFTXsbK3LfATfe4kkU5/VyK4kCZEFx6CS2kYyHCA3v7
IrZz4pUMStkLZUzyhrjg9PVvsqHppPqdWfqoEH5j1cyIM/zgvVbCKH9vRFODmgv0cObOovzcZK7R
yOYglVbTxLaQPows97ydGa9EUv4/xEKxUZNZxow7cVOH+ZJbEj3xqb0omd1Fl1j8tWhMYkOWglJR
IY/HrJJVPD8TH4Uts3DzQ2wSvhCyhyF9I6hS8S1/turPjM+56bvux6XjQwmVyeYGM0ytE3rDrb+Q
JUcDlRPZHS54pLIGKrcLaaBmBRmXAa4DmTppG4hZ2+YISMLz5IrgAyCcRz+Xx9x/4xty/tWa6F0e
jaTRFl27DDly3DFGybU1y4p1hZs57UoCVSE3uLnJhQBZJpATbd7BQr+rXZcDFoyPo8cqPW07/3+u
T6FcZlYuqcqR2rVR+kvpNKwn/eZ7DWCQioGGGggHaK6fbu4HJVowzd4f8++gIsSS9oBFp1TEIH9n
cTYzSd8KAkCbNwDDAMj5DxwyaSiVctRo5NlreKT2Px4wBPFVCk3Um6QD8cp8Z4pe2lr7ur9lcyj1
A98LFPQgSKe+W60sQTcVE9Yx6wi4KjOYygVrkKQL5nFPhdJboSq97ovcnGRZy6Q+XyzWvREAlh7m
BgrFZ6QKh9lt7ewHwTyRPRJ+hGeBUYjd7F6upVLhbxyjKk5kgxh5cBhAIcGZZEOCe82/9MCtIo8C
w5ZPFXi+ypPGeMduWvxaOhUBFUUbqr5pZEgX3OEBkq0SCyKo20jW6IMwzlL5f/NpwfwAvgyZB3IN
FTdQueS1aEILPwbKpxp7co1aygK0Q8z/DZ81idF12TJKfSWOihnNPCViprcyeHUew9gJWS+sTRNZ
/X3KZ3INX44g/FOwihSbwnQOw4OQvijNp33t3BZzf5tS6YM0Rm2wIOe09aQ7xkHvAYDC1rPBgsth
3NhWYF8/g6kPJEYNwAo0MAqo4zdZddX4NGCTIzuoRW8OyjOfMB6O21/ofjTqCxmhVI2ISLAxIcRc
x/ggxswJZJYM6isFejxJM9nhl56Vnwpid+zkFrQewIl4CaRuaIuMW9wscKyukQ5uRpCVYiFHEmi0
ARfcg64Dgz2RnVpxbPKu5CTHEK2wiTGMvJVmrqVSjhMl37ScQoQIubrO/Us8HDPW8t22y7rXSeg4
Z6SB2g4BTEoRrc4tfMIbNHjlp/zQnCos0XcmdxEAqJGg3Rc/KwyPyToh5TCbqky0Xq3hP3TemuTo
URpVO9FY5QyGwSmUZ+yCuskMrlTssHqtp0eNE4Bzj5erzngXbCbt6y9GWTY4i6MxGAMZ/arRIcu2
02cVKAQcUhQQF7C0ktwOnbWvpZFjr8qKS6ikS579B+uF7Okntm4rgKATXSzp+KyUiPWxKF+iA7Rd
UiqMJ6cC3lUvSfFZU1kxjPyNvSNR/qNX5kXlxrf+w2BXD6nDXQ2rQxU7OGOTwmpMUGUeAa0wH/Zd
8vbZkBkpAhhRPhA/GcaYlHyCHCWMngs+MxeQ+s0s57gdoZW7FEoPCzkoABAAKd0XEKy+EGYL4Qks
9vbfFA/xjZWUb7p/lcfEpIAWhErXF5SpBDVcDSQHArMXH+M3+OjqX7AM6aK+EkNlWwnII8qyQLbF
DZOdduIhbjqGsm86/ZUIylPMYgES12FGeyPGOD6A7KrnfQ3YXIRcH4L6ODPXinNRa7KNLQJMPbSH
wNdOpK8Xn3vJVG+6SZp7KNXPP3omoOWm/q2ORzkOQyjVedJhWzp/UY3J7PpzMLK6AiwhlL/IpgKI
fGWk2Hww273WPg2DiqHL9Nf+TW5629VZKD/R1IMehFyq2Hl1zWSvxfBrFx/b+ce+GJZGUK6i0flh
zlKku3J50pXGTETWzDjrvqhEQ+gBU1hy8K+oah0A1A9ygFjyA65m0REwbowuDswj5oTjvkKXS/RB
aW3m47OSOvLU2ftXxjgQXTmWK63JulGQ7WZszJGwvgiGP9UsDG3WcSh3MA6tKhZkAxKsw217FEMv
Kq9DwBpjYJ2GcgmalE5JNQPpKNG9SvwUCZ48MeIRw38alE8Qi4WXwyHF+ORRP7aoN6dAwQFBtbf/
XbbzhrvJ0Js/XZlPxkiAoshSXerUl/iCKvqZoEXPHhNJiCmOcgS53PZ5UEHc35zGQPp/7LzBMg7A
sbixOsXbUW91OMofwK3Gg84lf0urHgq7vCw52vuBO7uJl3xbEpOVOTN8A70TVHUYWC5TGBRq6XY+
nKSB1V9kSaB8g9y0oxwtyJsT7dAJj1r5aV8l9pUbCJrvc7sy7DF4HGcAHBlPaZ6asxCarRZb+1IY
30ajN35ao9bCYSFV82Pv5NfcAQ+vp/7CIDlI0fVTfGMhjDB0T+Mp55BJk9LmCqCzBrB7kQG/+MID
o5MgsBm2+LR/vu2vhO4NwRMSgbX2/haxidupTVCiYICBIM4fM8ZzdzNdRYMMgBwofnwg8ZRUNBJ5
RUIMin2hPBqKV6eLqQcvIkpp+0fZfoOuZFG+CNBYilEEb7lc9qAfAMCJJ5rcWbMbmAUaYIGFBeCf
+0I3/d9KJtHS1QsjzsqmErAZivEVkj8aDpkUZqNWbir7Sgzlj6o8E7IQVJm2Gn7hleEh0H4lYs9o
TrGEUG5IHcswrRIRwS9xh2g0B92uJZZBbQrRBRm8e/juH+hQ+ykvK76S4RaEn2V84udXIWa8mbct
6C6DzhbiOGzytkO2nfiSK4MMfPE6bwIOawQ8T4kljTiaDy+ylTSqCDFrvWC0fY8T+YvdWsup8rQD
oRVgxQnG1dGb1wZBscXSHBjVMiD0YF8hyQe7SRfGQ2IzOdGBhg/iVWBDKbQaDKoWNFGA/dcqMTG6
YVZVYKOHYir6X/vGs13iX4miMtQi79WZ02Cx85Esi2aYltV/xef4FymmBE7Hyu83vR1I4gXdAKSz
+ga6vrJWSVzENjVkyVb71OSN0hOKzt0/0/ZHuougLLWdOnnOIoS9ImmxypidO0U9c0HFSohI7vZB
6wwBEAcGkF8+0OMmeQZ20Rp1RC0yyaSxcho85TrfSP4FFEKbe9k/13bDAK9/YHvz6JColJo3SQSO
ZhHfqm1AoE00vbaGz6qPrOixtnUzAP9L+Mwq4Wz615VUKhiWRRiMgzogfvyHBZigAsOVO/unI4r2
8Tbvh6My5S4S8yqacbhu+cwJmcnpVqI8CLkXzVggZFzlpoGtzkTFqaIOlLLUNQjrNFvSJDMMhIss
CnbELQzntCUKCFgy4YgVRZnuoWnpvAgNh+nKqPV4wS0Uc5qPDFXc0vi1DErjjbxJ+qxHIjZzujlM
4WvWhw/ywHqabSrgWg7ll2R5DrlZEfFouvVoEaP8gO2m6G2wOHpdLAJWOXEmC8l4MwFci6V81Fyq
xRyVOF4I/KXfjT9egLfI+72tfknP41kB5BTrtbPlptYiqaQsHxQxH0Iejj6ubU3in4cUu+b7Gs/4
ajQ0IAaQVKmqIQMMSUZ2idsvScIIJJvufXUOmn0XvWjwImbILMejfGxN5YTKeYBqUecQpMrmryax
9w+1mQKuJVLuIh2SSCoVuItL6xhfCl+2mlt+EP2HtDRFN3OilInewLpIynUE0YgZjRKPN34Bj9/Q
m8tySFmVZZbya5TPAEuazo0xDFkxjdvwBaXfX9j5PFQnbM5HV0wTkO0S5SsLN3jL/a7vkxx+FTCL
mhtHncAd/tf9EkQ53mNO12xFM4ygQpcB8SZ+IOJZhLTTlQoIoykv5uYwa24NGo5AqvxirE8DPztZ
ofht372k8nTLsvo1EIOHMQ3tuRhMGbPJWlF9n6rMbrjhZxaIT3wsWHnT/zZy4bOS9mdULhtT4vtX
pTWuQTriMy12l2c2P3POvBQWNgicSUJJUShasyl1J4yag5GoQFrCajffWMU0HWNee1YDwwIpmVVL
2Q1DgCdgJkXm0HavQ5I4UWgcjFq2JU4Ba2vpjMp4CbO2NsukAmILf1IGzeTSyerQGghSA3vCanrm
M91K9fA0VpWz6Jpdj4bd9gJnCn33uRySYzSC87hqrKxVrGxGO62tbgF4Eswmln5mESDV5Fn/LUR9
b1bil3hcQE0m65ba6lYZ8G4ni+dlbs5ARPNbEG3Xen2aMVxqNrLiVfp4kzrN2TfFDcJEJJBA7wbg
Iy+pkkKpDj/IRjYbMH6iOsDf/Qa6alvHSORD/8l4Wk4E4B/bQlZdmDVvJlhYBm6RhAaNtf9DNkPg
6ndQ4WlO1CYLGjg6OfHT9CEOBEuNvor9vwKFXh+Yik9TFsVaSDokf+PBpcfBa04NVrFyF5U9VuNi
Oy6tzkXFpXiRMr4S8SQklB7hqT7wCrZQpCOpwfdm6WhfmaFw+yolQ+Cxp4EtdyoFxMh8m+kNRJa/
eQukCejOKCjGDSfZr+0ew7D4nMkx5xmhanMSzlDvcimvnjQpF40FXCyhhlBOEwBlyjPqITdW4N0c
Vl9Lopx5JI8YoNWBVMAfcTK0gzoH82eRw9zB3QzxqyNR/jzvDXEqOZJVhL9BFZwlP/a1ftNxw5/K
sDxQy9DwZ+KQhGKDT2gH0ktZfOqGa8z52fi9yn60xmeBBedCdJvOn427OPrFLYyzLI4EzWVZHlK1
MI38JW5lswky24h+7R9tU5aGfBj+RTd0+hG3FFlfYJ4Pc3sV5sdPcfmd75/7xY9YK8zb2cRKEuU6
ljCRIlXDW46g/ZAZ0/wY3XKrw3Z2+CA5kTOeWFDim9mELuCNhWwdwEyUiaHHBQZkrIrYIdZ622+B
9BqpjLSMJYKypiBTxrlBELEXDtOy8lVRTsbAGMzY9BSrY1B2FNZAgypTjIOE/CVPr5oU2xgSyhuV
5Rq2Hm7rxIE6DDh3RIL6BHiFL52dPPQH7tpzpoGGmjlhqgCzgl5yeUPDcFmwdJsmvMpZqDP+H2nX
sSQ3ri2/iBEkQbulqWK5tlK3pA1Dlt57fv1L9Nw7RaExhfs0G20U0acA4iQOjslMVXuKOoLSR90b
Tg5h6jAWrE5kgQGJfu7qROsRTYTDvQyOGVEKnQ+smyUwd3TRpbIEGUEkK6TLMvwcbJ9oX8h6HxkP
evopWX7Mxdfbzsv3qY1JxqeqTosmzUJuLkNB8ryCrEJzS4zsO1CHWHzypjkQ+pOoFMZfqi4rUDO3
VOWdnp6SKBBTBYe414ep0yHUgMqpXgQdJPz6+hyBEqapHtZElHHi4vDVLNsXFU7ZKK8hwCqN26Na
Ns9qVvhLMe/tOnGWIgQm5y7kZr0/2eaNXQZHlCaKFKnG4SxydG+DlPCYXNTP5lsFCzKBfrQT89hx
gWVjk/HFISkk0uYonnb9k6aCBsH+2IP2TbAyLvxvrDBuZ/aYXW5QNfFsxUm+jmdMZ+/VD7HsRCDf
pQElJfnO/eVVKFbDXx8xAM2QC30nBhfVDeZia1xyGoSWV6/JEP8ke/NRPtiPtAw5BNJJ+SxYLhcD
9KtRJszLrCzE0FCPetN3ZZcE1Zc+WB7KXwa4totd7TbfitfbFrmr3MSVzP5aMun6hlZ0Y3D3k4+W
fWzRw3fbBt8bN0YYZGur2lKgw4PMQPpqLyHSzN/K6nsSnfok8sL44zx7pjULrL7Fp0yUghEiCL1S
phxZecOmzWu2TiJTMvJV8crEmT06Rt2/6mjlo/yE7Yt2D51CP4N4buzHlxBf1xPV/Tl7+9sPYMBv
RHcBamSLAibiU9Hda40fi/jneAD7mw3qP5tF6nZhq+k6gCcY3CQrgnT0sKPLenL0y+jTY4qHsfYk
GgUTrYw5pqsyx8ocYq4pyn6kWeQY0wNk5AUfkDd399vaKNpu1ma1YLg3Bgw4DFBxnr6WKLiomlNA
rMas3cmL3Oo5vDNep5NodorjhVvDLEMJGFarpooUvHnA4RGezejHbYcQbB/7sspmG4wTIw7GCDn1
eS/pp1iUjROZYNC5aDEZ2IUw0Smf6vakrPth+Hl7FRxo/m2XGOiowYgX2hj78kDpNqj3EnhBiOLb
8sFYNNE1QC+wG77MMpGQciwtSbXhSkZxsch4F42WAyjZhZq6I7GyH0bJHRfpYmvFeYyX3e2lig4E
3e3NSUS8UPzVsiGPgytVa6B2w/62CdEHY8DCijspn+jYfdcnp6zGBBYpHhUyeLfN8N68v301BjCk
IWmtZQAqWl/ehNExMyQfaAUzfoz/ZEl4X+uo/mJylu02KEpoJ2vtqCBWvl/lD5CBXtTg9nK4H+Zq
gg246tyqm0aFiUL9XIRfzFRQUeFvl43SqIx6u66+YdTmy6tLn61NhfuRdjAXQQNyjDJAY5BX7xvB
WrgnYGOKAdUpTqylSxDqzN3R1IKp36e54Ivwt+u6GgZRk2EIDSvCxyf5bsi+NUQU79PT885Pr2tg
kdNaB93q9B7NGGDdSJ6yO32XHKPLCLgG7fuB8pylPqUqvH0MeOkxTdvYZQJgqzbXOW9bqiNFGVPS
3YxsXHmivSCYMnouXkWpcuqOtxbK4GtfJhhhpBQtpLxXMDo8rA4SIW0vCAhFZliMHWo1adYZ2Y8E
RcMmD6qk8uc2BjV3JegHEZwNFmIrMqSRUgHOkwpp6mJ1yCKaBxCccDaXI+sYow8HOJPZ1I6Fw1GB
NDMWhZv0EN/6NAySkjKyIGBGlLcmRQXnoPe1Xb8XZg/p3t+ywyBpaERyk8QylbCtTnTCrcb0rPVh
+k5LT9FOBA+8PpffzjiDD/FgVAkom6m98UzPOLmLX2hLJM0Akw//0qMYqJBkO1G7BlBBif+ptLd2
GIMQ2qBUd6e+5K7yQ2CRe8dffZhldeoztZuHDOtT95RKbQ7GGmJKxncaxUrlTmBNcEpYZqe0StSC
rAguzefmhYzO4KsuzScVxzkgl6jA0Mj4WDYO+rt8SJkJAhqBX7MMT6klm2a9AOtH86Bm+3F+Qtwk
G4+3FynwN5bZKTE6BalnPA6kFpxEfi8/Jtm/NEFRZXM/llkWTnOoKd4aPSn5Yz9+tUTSqjxg0mWi
qjRDSnSLrnJjgvIn1HlvKF4U3mX2L5J+///v0vbvM3iR1Ws5ry3OXWahZ3DM3JUcm0pAIiJaBAMW
ldXSow2wiGZPLb5KiWARXHTYroJBh9VosmFcEkoUOfnjofTmoD71TvRQ+tKDqADAO75bYww4pFM8
q+aKa14LfUyERnbmNuGuVUTpH94B3thhCw0LGTuQOQKEpvLU6vfGcjekgtw134RhGKoBgn80iv1+
ulotWc1SxrVX1sS1rAnkPo+dNgj8nfuW1eWrGcZPIrI009SDqyWFOA1tVgWXIk1EmLt8F106b/Un
Lw36xhHN8IrWx3iPIQ2ZHKp4CCqxnxRPZgOKZUGQLDLBOBAZEgvj5fhKf13rD3VbuWv98baX8tpL
tO0OMh6kymHeDgnctP5EO+A60DSafuPpeyrTIR1E/AB8h71+MMafkqUxTcsysW/NZR1/jNPn2+sR
bRrjQgsEfKzUgAvJyYGovmbdD1Vw2wTvitvsmEFbWTfAKVeY0Zl6HG210o89HMCJjPWca7PTylXt
qCUGCBsQfyjt5N22zM29bU0z8bg8xmGf0wxH7zUBFPT2khO7YOfNeyd9hTa0t+6rM/H7j7kbfaP0
N8m327+A+yLQFVkGZ5OMlgQ2xxJ1TbeqC75f74WPeIX4EjoxOmc9UmKH+mf8szsJnZxiBRsRbm0y
jwJTk1Aka/Aajc/RVxrDRD70c0qnOL9NoAoFA7nZv61BBrxKZTbClcokpofqrqMbrH6O9sVZOdIo
bfoWuuNOK5zbW8sF/83OMlAmRWmTpz12dgR3UfSa1bqbap/bXpSF43s8FHNNWdcV/MN4vJHoSZER
bGf08p8WwEOyLwPaDKCe8r0oXcH1+I05xuPDXok7M4Q5ZU4dPQI7hADCuP4I5ksopKOD17SZr6X0
cq6A64BWFCjTeB9A4mHXCtfB/T4bM8z3GbIlBdchChdysbrJOpzs1Q5k/avZ5YJxMC6GbSzR/98A
jFasRRGrNXYs+WJqoMfVXqTqX9pgLhe9XjAq1QDEZvnZzH7V6r5SRVLyonUwB81qC9NWUthI28ci
7NFzdZT7n7e9hu+rqgnpbM0EHLG1/t6a+8zq8JSnDUOaqwdzoD/h4kdKBGpiUHGAzpcoLcJ7Uukb
mywggYR0XBY8ALQaVyYJKEXDkruzX3jJTnRj8nfxukDmeBdgDVUbDQxdYdK76jo5fdc7naXsb28k
/RjvQHazJuZ4R7mWKEWBRKklH/PiSw18tacvcndo+tj9d6aY863kJKqzCqyhcYzmvKnc9Qb6XZ7C
qnHl9NNtW6LdY845ibVwTeYE6RfliFx2V5VONf5Bi4G2PQ/MQV86qy+mCqmR3vD14oGEv/7dIhgI
TUMtQw0AEDrVL5P9smiJU5dfb9vgNcf+tggmcoqWZTaqGEbM3o0fQJj2nA2e9mPwEnTpzH7kIpN9
gQaBd9uu4AOxLdS5asVknqDIKSVPtf1Yq4/aJNg+nuzxdmlsC7VGiFSDSZhW80rkLYMGbEnJGW2j
9evoWmDC6u7rPUauMyfbCVsMKRjccCyTAYs+M4pBHSoaMb0N/LsrpFopw17llfs/mG76baUMWJi2
qUXLihbgAbkz65xXp0wXvOz4T+IrUrBd1B2J1skccNoJWMecBkoUoI6PVvlTE8aenE8XkqhPSb24
UVPtlhlKbqtUCN79/CBm8yMYDJmzMGzKDq1509HYg6UNNAq2HwYFDWKCycm+3T6lFCZufUQGRjoz
RhN3i3embA1e3qyPpTXt9HZ4HXpREVgAxCzZVVQlc7sOCD7b2LqQSt0liuVATcyp8n6XNLHoc3Iv
MyKDgZSOE+oq4/fl0CRrWP+n1I1v6SRHOntH04Oihhru0q6m3qUilzVZwQOEOyYuPK2sTgnq92ua
7MNodapYVEzgRp4bc8xrqV8qy8oLrAyS3EtkOVaeCW4yPrJsTDDOvQxpvsY90kPx2cJzqL1PfNtP
HtXPiWtgmAuqfK2bgGRvEfY4/oNpTdFlTZUxAspcOnWal1M9lojgvk9IspZQksh31sG+RB/DM8GU
ZgtxyOIkvw6C9y/f98jVMnMdFavaS9qAOzU+rDvZH8D4aD+VmA2lGfrlVdRqyetz0XRi6hZafdFt
y85fVfIIub4KfQN0PJgy3ZE95ehRA2HtgXtiNEVWKYsNsqIMfColmmUjA4wFszVf2miQnawegjJd
HhOzOtd2d1rrX2Hb+8PYnlW9bR1wWoEiu2h8EolCW17zv6bDK3WL4G0js1PzxEoSCAUDaJHcSp4w
xO5iMOET5DsONZ7A5lPmokDvkZfQI0/lL0oq+kcE/L/9BuaAW/MI7S0k9THOPB2k4ktnkUd90kV+
RDf2Hb5ulspsvJzIAyZcYWY5gvMZRKKxm3rmE9lXH5p7cZ2A/52vO0v/f/PCGteknkmDmNowTpP5
Mqcvt68L/h25WQ97Pc1gHY+mt7Sx7IKd+DnGlT+D7GDeJ0JRBtFqmMtpMhtZ7QpwkOMcOk14L2YF
4D6xN8thsMZcjLnUWjQmpQeodYCXLjnQKXBRqoD/mNvYYZDFsselIeNb9Uh+WlywPJ2qS3+PnHsQ
jU69urq7BJGQ80B0+pgrcO3bJJ8xOYEMgnVsnzGQcYc2ZHm3nFs38uJLI8r1cC/C6zrfEG9z/tRe
6xOtRf/umI2u2bWOPkEzGsOf40+5FFzw3ABbM9GxR97YuZjFFbkk54mCTvXcfFrmY5295iINT35W
8GqDDeKlJUmgEorjPttO/b0/ayhs1idlr99JGBHfgUv3m2jajX/o/14WG9NHaZ5iWgJHUg5RYOhj
f0bj9W0v5p/6qwkG+5BxSJp5xKryA52UpbNWNLoU3TqilTDYt8TyohQlKI1T3a/S71Bnv70MwQF4
F68Xc6g0Cpah9t/kmDiafk7Lp9s2RGtg8K5X7bobajjuujyb9usqSlfxARVDOAQ6HnRynkGg1FRj
sF7ElFb4rymSCGyc5CLvSr8Utgz9gzUwJtPyFSa1mOWYidTLY/gG37MHXim3uYTnFU/F9oio+PAH
e4dmrv8aY+C7SzsF6D1AKbH3rfGD1b7e/vsUNN/drZu/z2ydvVZNmtTga5hTyHiAGHkuj310yZMf
VufXkigZwg8PN/YYEF8b1KvUBuCW526HsbrOkRsnxP2nGWjxwhUf5CLtO7pFt5bIYJw1TdGU2QAD
rQuRlNtJKSqnRuxEuqCbhwvc17WxwG3beasbNb5V0Z/N+aUEy4GlHUh2rAdRVw+PKRAt8pZKo1E6
KcjgQtKbYSZB0QGJg9FTPONIm1NMfw1MHzrpCIIpeRJESUHzLOTu4mLGxjb1980FtYAc0ITOE9Jm
8cEcEsdYHhYz9G4fTJERxssg+9FrkYZmLwVM5JVj6Q9EJP/yD5583UTGuaZCTuOiwdVOTyLxaL8N
5YGCuCRaDY3O+XcrYlxtqPpZWqiK62CEbpgNblaNLhGpJPM9zFAMgiEcBbIhzMNWkkZkXioc9xYp
pfizHoyn7FwcaHGqvYilA7ngvjHH3IPzWlSpAc51kITd5WWwTtWfbNvGAHPS1a7M8ySCVxnDkx1/
ILZv6IKEEfesbUwwBzpX42ipdBrBVvdzeUjsi26/3P74XJzdmGCOcxrWRVJmyBFluYQqlwzNMgQO
Y4PxDN0fs+gwF4pgVdwIZWOSOd0QclalEPOPmLSlWU3jQHnnofoW3F6ZaPOYY52TdmiJittdbX6k
04+s+1BNgs0TmWAujVqL8thqehCvGic7W3dStV9HUZc2j4Zaw3b87TjMPYGujVU2C5yC/Aw9lV30
GCI5+UTuQhDw0LkO2kRr+LYX+00wBZYIHvg59qv9d33VS9dJ84yNzM8h5BwbtFr0vvHZREPeX/JC
ll9exGN71EHfXY8bswxepGGjWAkVTqPTLGQHfWTfOiDYPNAmJtEjjv8lddnUFEtHaorZY8ue1Dwv
4czx9DxBIXBEc3ckksbhQ9LfRth7GAxKi6LR6L/VFDcjUjDEhsC3BOt4a2HfXIHNXE7TGAPLV8qJ
OH2ui9iZtefbnsV34Os6GGgNkextmgXEiGX8UGXHZvrQ2w8N5J2le1UHAUErsMe/D42rQQZqEShB
VzdE5kO/R9YQwYSEJFJ1iHB1SN6ftGPqG2MM6EZImxeKouA6BKVWlDij8SGM91PVCu4PCnPvz7eF
lg0FQnzv9CFSBRFnQZtSTOkx79D3U0CD7xgWh9sfi3/ormYYjCoHWUIhh5ZI40fbgBi8VQoWwj9z
VwuM71QVNEqkHsVsvQRHw9I4/bR+xfSyAM/573VkOP+zYaze5VQ25ZDMaC0zvmhHzc8eaQW7RPUE
3XInKrgtGvsULIxlCK/DZbRSCaAw9/NJSpKnrtT8ZFUFuQ7BF7IYdxqnwuh1HUC39ses/pKIbilu
+G8qmJWnL1GblazTTTstV6qQO2LqX5vORfQ6mV8HdXbiQbAU7plGK5xiyehafsep3g621Es9kt5z
dZmME5pc3DW8i4jADHcSR9/YYbZs6SOIIdj4MlX7ZLTRYVTmnTbm+1qKXG21XV2PQHWj5S7EdT66
tx2Kj0Yb4wwaDaGZo0KPF4C2z+4wbfSYXOwvikvHj9NHRdBPyW8W3Vhj4Cie1DAjHfyXVmJXr6as
K4FySpHlPy87A3K5i+mE4DiNBa9G7unfGKb/v7lK4rQf+lCn8e0oOX2IfkEUSuUnwWbSzXqHgmCo
0zVw1aE7jwEPY6nxBpbh1K3XvdCCEFph73onOcdPlEjT/HHbHtfXUCRBOga6X9rbbm8WJVvN1KYE
XRwJ2CmkH3YlWA930zZ/n0FbW6lTEqm4qRrZ1eWvfRwMQqUErpNtbDBbphFNzk2ab269dRcfygOE
NN848cjdsIsD5Sjt+72ofiZYGDvMZU6FpTfZghyC5I9a4mZNsIqYa/iehbvQUGyMab+jDE50tddn
XACeAp4/fUd5/sJzdmgOYPINRIVW+inenbyNMcaxrHZpw4FOFBP1Z6gcavuDEvqG+qygUylFkHb7
4PFvLyppZkLs2sb04O/uVGlD2CwEqLHe659UMNMmj5YngdCoczRkm0tM7kTNXmCU4uD7NV6NMjiZ
DAsGDUxkRIzLAMnyZg8JKjTbUpU7yRP1aHKPyGaFDC7qYU66dMJrKB/25nBX9MfUEKChyATzzbow
0/LZQGzWWl+H5q6ALlS4/okLb5ZBf8MGIrQuCjOMXoIkx/oo9/ehei5MQZTOvZE3JqiHb0yMSqlV
5kzAUlx13lLLbp8U7gB27LWr3GmxBTeWaNeYl/Ay5CFNTqMUPe37/NOs3If18+2Txm/y3iyJAT5T
Weq6sXHShti1HmVXc6O7mVb3vXgHcdO7OXJaX4HWWn/Rdg2IBEUtWVxk3/wABhXTulMweoAELpiR
1/Qyzd9vr5Afc1wNsH0gU1vUqzbAAMldfUeCkRy6z/q+epAhXWe0gnZNwTdjR9Ikq5NVecDt28d3
i3leZMj7zItze038PUONjYDqB1c9s2dyPMZ9pKIGq6+7Qtllo4Bv6h9A728D7MxOYhUZpEeAsY2/
QDeG8m5YXvhZuStf9GOFpPoiUt3jfibwtFgGGMJM8Dwzhz2KK7VPyFu2hE5hhofogPw9OlrEnB7c
yu/WFnPoy64foiTH8v7qKaGqgum31OtPCZVbc0u/3f+JTgnipOv6mG+mje1sjz3gaWpzpyCTI833
C/l4+2DwTt/GCDst0jSWqfVUwXomxgPG4JzCXs7QF/Vvm6G/lb2etmaYO5EMiN1BIfxXrTI7ZnvK
MYpa5R/40tYMcwuGE1ESkDChVpXv5vpo2JdSVEr8h2OHsTEdc0BQVqc7uoH0KVcVOYk1Wo0nO8Up
HuegP1aHETyijgjquKl0Q74aY++PJirmoUFuG/N9i0ODP4yoPqSLg95XDBGET6vg3uWWdbYWGa/K
SaPrpEZeaTpSVB9+yX6F97csOeSx+VR8aMHaHu2QBKwfI2FGhn9M0AUKgVS0+rGzEpJVTHFOM+04
MI6inrX5biooj+rzPKZuKKdOapaCO5MXZBvy1SYTaRR9m3btgPrjlAYxxqoNUMtJT2YuCDZ4CLw1
wxybaDDWBi6NJDX5kBSfV+31tofR7/Lew67LYE4K0UtjaGvUhFPjyRx+jURzGhJEeJqLxkD5kHG1
xJyQ2iggN0QzqIZ8kWx0DWH2SCghwe0u2+4Xg7jLopmjDZYPD1zPXqb1D/1s+USWgzY2IREsz7sl
TiGxlvtVHDt2fheuxoMytXd6g8Kq2kQOyVUnstqvIBTayz3G0VbDa9q4ddDMNWFzIlVwyXIvwe1v
ZhC7b7Woj3MD0gOX+qB8wpTnMy5B/LpLdcC4lJ/+FGWzuQ8pZHsUjCUqNuRdGGA1y8YgSC2i2/k+
3K8etBaD6EL1Sbr/oS+N++XBrqdgjAnCEWwv7pp1i630+PKZcgS8Wt1xGne3jzHXhGrY4FxBx6/F
tjjmRhyvdg10naaPmvTDVB8X9ettE1yH35hgHF7OwkpvLFSlVuugQQE2NbyyOYx/0k2M/oy/V8I4
fB+Vc2bokBuQiybIJsz6pDIKe90rCesP6hiKmrZEy2IAAJnsMSI2CHSttn9MFkyWai3In5sOsUMq
mpHhotlmcQwG9DlJLZtyekQy5jnnag+FW+/2Z+K92rf7xwBACqKpKptQr1SUX2W8N0zwKa6BpX5U
wmP4R8JCuMyvn4vx3UKRGjmmtS9KZV29hHvVb/aWR/byoaqc0QewHono7uGC9tWoxszqqsaotoSm
7FWFHCSjPK1WeFbM8bimxj4cCkF4xEeLjT0GLRpDq5ZFGSnDPI3SMZwLqlsQNCG7KJ/Mw+0PyA+a
N9aYaMycwqXMEzRFJb+0Y3Iy3Opn+o0m8YdD7HyM7rOdqOuOm0PdfEWN/B6cDXKXzEqGBzA6/crc
1Y44oX6ISS53+j66VNBL3UEVFuPJIto/4d4ysLL2UES0OsDKclx3Ogb8Q295qM6rT+3ZgvlIoTUG
XcBZX88D6A89eU+t0XzPWGDOWcFLJHdFc9UCd9cYbEmtJc6tDGFoawVz9skWkXGI/j4DJxbavNYE
0gfozzOek26+qFYrCPNUetreBUib08jgSWPkEL8acfY7aASA2yb10MeBtpTh7i3Pvtc+RS4IBoMq
0EELk57+LG22PZwMxBigAo97WsvQlfIQWaovL81dpteCtzh3M9GYL9vQY0NgwGzmCo0YNH4ByZYM
0jZP1iB6InDv6I0BZicHXTKaiZaZtMtfvfCgzPYkNzoPXuikTnUP2lnB1+OHVhubzN7BtzoMdSAu
6Pz2vHqQ6DsZB9pgWYHk1vRaoZov/+l1tcgWIVfcnGkSI0U9HNuzvlNQih4jB4yK4DTLdvqDSAWJ
D5cbgww4D12lQAEEWdX0MD1Wv7qX6AR5blr5LPZICCku7U0U9nrz/WJjlkFpFYOhkSaBo4a2oDXH
AhqfwDC0Reao0CyfZze9w4K98iP6mHfaqdyL0vN8LNv8Aga0tTocJyXDgZ3QUk8rQ40be2FAU+Vi
gTWBd1j0/zfPd7vV0yalmQi17+40zKxNSiM4rCITDDY3lVwuaGPALi6jk4/nIv58+2blGkDyG4J0
uooqCbNhy1TVBEPKYLGSjnX5oPwJjSjEInULfAUa3hQMgnRzXkvhir9vLfPBltAnGIZBRURJSS6O
oE0d7wlVlQlLwoNBzTSaqbonqS/yErrpqLpjKMqhiKwwH1yN6j6SM6BVm0tBqoBaeQFnqSUFt78J
Bb1318tmMcxHB8GDPtkKMqwduJydBvUeNRw9m2hY0uK3ZXHIrMS7bZMPGRujzL2sTl0YZxgLext8
yb3wkO4KN/4G5XawHLeXeG89KaKojsLQu4Wi7k/ff0iBseWtNDeTtWgQ1WkX2pxRfZQP5VeVZoU8
0ROKjwwbWww2EfTfxlKEhhPt0qPRvdxJPiihMO5d/Q9MBtyRRXQy/L0yxq2iNJw6e6aPmq+zl9zJ
/rQ3X9Od/aR/WY80jsOs3V3pD70wz0dvr1t7ypxRND3VK6GWNVIcyRT6s2U482y/gln+FE6yZyOX
IZH6i+D8cN8fmxUzh9YisWz1Eu64Cll7YK+fHS2IdqVujRYlZ/KoomrpjpMzP+iiHjl+hmdjnDm8
PQSKJvyC//Y7QH/5GO1zr9h3gH/yZD5Nn4fd5NVPmQdliQ/oe/gJPb3bO8AFh81vYJBOsqFeNJUg
Z8m0D2ZxsKbnbvoTZsrtsWLDJUIm0lLGZG0foqsz21O9IC0QPre4Ae5mLUyIpBsgWx9GOAsV2qx3
YzA6ZE8rItluckQlYMHJYWtkxIrsZiW0oEReMguDQee2CmLzJG46E4EAWyAbjaQBOz06OehsTRQU
6IqxPjQeneaVPov4NgUHgqVoHMAoq5hvL5H0LEevaww/rEVvRdHmMUDTDF2x6hAA9MAz7GjRj9DM
HHMKsv64yrpz+4RTL7oBLYSBFgI2cKtCncyb9cQh+sWy7qP8bKvPt83wX97X00cYKOkVc4j6EO09
k6vsOh8lU78/0yDS+py53W5sHToBvLyKrnfu+PXGvQgDIxiMlEo1QeJbh2RpdFJO0V7HGE97ESYX
+FupE0LwjAS5NeNgSih1U2OPNFIO9xmEDufeMT5rD7TcHbnht+Fb/DHaiWQB+Sfyb6tsZXU1Mikv
UqgCzlNzKJrlWMndLpxaUacdHz6udpjnh4wRgKilTCfkeaRR+K5B13cEWgcXoxtgW8hHQcT0D0fm
apG53cMIxNcmbarPDzRfMgbEo1Xj/tgGdHooDer9lLr24c98/GqXcT81TesWvOWKF+qT1/QkSCCh
JwlpLP8BuK523rleI4Vq+/agozPxM4h0DYeqYtZuCfLe2w7Ix5SrMcb/IMwwSWqLRfXW5CaVEei6
vsNs3X6VJqcwRKx3olPJeF1nRMtk1HQPx9VZYhNv40+aLohP+GHRdU3M7ZwlbaVIEMDzLK3f9VXt
9nXxtU8rqpfqDlry0JjlQW5DwcGk3+U9ZF7NMhf2WkV1rKN50IvK3sOc2X1BCkGOhttFY4BJEgln
DVT5bPNCNhaWVlvYv/Lcny13OdaH/EDJuiSf0gd2OQg6KEdGc4bmrVsKScL43+9qn1mjTkASDOp0
NKnZ94vaOFOPeRLBIvml8s0iGcAsolEaUjA8vw120KY0ye+dZUe5q/9kBmizn2wfQ1tLY9y0CBLM
8EL6GMnfoKlfb7sYdz5ma4SFSG3MZpUKkepO9aLs6l18b31YHzuCjqfZB8Gka0SO9KEQ3eH8A/n3
xzIYoJyttqmqBjmLYRgOltntUiU53F6b4DwYDCZObZiSBBrVnpV2DripcTzQ3SeapBMthEHEJsqq
JlEmdClOHxqIiieiE8e/xK47xaCghLGfpe4QDIyfaF+pEqTWDspG5j5yES0emnh3e9v+AeOvBhkc
BLdjDlaYiMpWdl81N/Npwk4eHKoIGmOu2L1tT/SZGETsoFXYRCmgqetTx4pfCijD540AdrlGbKRk
qPIFhjiZTSzyCGKTGMX3BqUEg0wJrV5gPNhkbq+FG05tzDBbt/ZxX4NVBjdWcg7z1wwse9p3LRW9
M/mfaGOH2bM6t7V2kfDOtJ8nn1I/mL50oUJCNGUhUqLlXlm2DSJ3BZNF77Qdka0oMGSLGDF9I2VA
TPNGdSSMRak/vrujNnYYSJCLzjBS2UZtrQfxgx66Zl3e9aQ5QzYzwMXs92C+rUBsjYrzrk6XvVpB
jE6Plh+3PyI/BbX5IQxwQNNZRrIC7aCdT5O3dHgvfIA0BmWQw80VurEf+v/SJgMj+jTLaQp+DRS/
LNRplVPoRXv7KYE2bhz0l3w/BaLsPA+5IDiHXKtC0D7Jtj6Mk2b2vYFnlGJ+kzFhPC9/INYOgrO/
LbAv6g5iIrlWwutKTQ0KowrmkThSK0IQbiXFJAR5XVsmIG5iLjESDVbXKjQ7jUZTh9L/JMeftjt8
Uo6y1++jncgleHBighZaMUywY8nvhqtSeZkWyhxsaZWTofe5VA7GIOJ14KHJ1grjEEWThNZqwMvb
ca/297goJ/3QE0EIwD0Gm7Uwpz3BAtcWmlSeHC14GxHjm5JXguPNt4EpGdXUDLDwMFFTgoFOcxwQ
ZYB1ygUrBzg7O0FbOjfVaeqmhuAMBA4Wm+HXV7sgjYykeHSnPulO77UH+4QObm+fuRgb7Dz4EeSO
xHSx3LKaiSYpSN/amoIZXADbpv5ShuswWTY4zMJLe4BmnRv59YkWmVC5RueuSGuXgjuLk1tzzCVT
jOOS5SpqDOpgQqkM0giR31qn2KydCYTPt4GJBs23jDE3jSHPOtrGcdJb9WcJuti+xoBJtTg1mtFC
4tTCeIp7t22Xx4TxXaRrXZ0if0mvGwJyYcgdBsv9gO8nB2Pq/bv1MSdzjibTmnqUGxblQx7uVqRn
w/ssJWiz+6IKo23eFbdZG5v4SHKIozUFgKpHLDeCOju5zI/yQ3Sm7I/1vk4FfsdFEAO4CMEG00aX
6+8nc1HToo5axI6h9byqrhlWPmpjzkoE9XMuHm7sUP/feEBCUrVIDB0eUJ4m69xXd0P+ePtD/cO5
ME0bUrgKmvUYkG/1AZxTs0xfXuWBtuNTCbPwrzHCe1EwwgUsgPt/jTHQq5tNSVY636yQ2FmVytGV
P2lcQkilIvOm6IbKpt6q2myWeaJtgboT7oc9uhz36958nP0cBEuiuhMXNNBQKYONgVI6MRiVW8Ru
Ux15B2mBaoLkmZHi2OulkT1teLn9pbiHYWOKwadwaUnWASe9Oso9tOLvZjQohT/+wIil0MlLoA9h
26qtWIotM8b70eztHaxdcrnAgqrdbTP8W2VjhznZONatFVOarXxAEthwc4wfOcmX0aGNV7M/7AZP
9oxgCSrZEXUl8wJvVEIxCYKxcTpU+LtXdSqJWyVaMWml/GrUU4hoN1ruYvOxWFtnpS3ChaAHi/vp
NhaZY98N5izJ8US8tu3csZwdTJO5LYQ9BLvKxaWNHQaXtDoetFQDCYP62B6gr4c8Cp07GX3ZGzF9
gojHBSXIXmCV69Qbq8y3nMxlgtIzvcu84iV8BEkkiq9QbjPuKSO1FuCqfr1tkkt/Asp9MGmCU9TA
p/z9E5pdtjRzig46ClpRQOuRia8/zej00dCBqSAnHCMnbHvz5/YiojnjByYb68xVanZo3xtbWoPd
ow/mEZ3U0EpxkeF3uoMaZBhQdW+vl3t+MB+K6WSiahbLG2vYiamFM+p19dx4kKF4zMzI0QvRaBb3
Q27MMAiD6jkqaDKcfzUXB9eF21mfby+Eb4FGkhpGVVS2Z3tS1DZH+wMu6vxjEz9pgyCrw3NtS1YB
/MSCuDtLNKu0pjHJhBLNvtF7UgUN2VMD0TXGTe9t7TAOXdmz1aM/FuFNNftSmX+swtCpsn6fWN3P
KMnORlY4Rd246mTu0Ebg9Gvvh2bl5LlyrPXiEq3Dx9tbyzsjFoRQMLWnE9s26NZsYoXRquWhtPGq
yftDiPaD1c9TQTjCLaBtbLDsmPWialLSAbWT/HmY/cZunTZ87ctAjvd2h1mL/yPtupbrxpXtF7GK
mcQr407SVrAs2y8sy/Yw58yvvwuacywK5hBzdWrCi6rYG0BjodHoXks+xR+qITRFgruHAm0MhSVM
nMrS0DKBnnso1D3Kbv80PEfPExRDl3vxNUNMKov38LPlqGujzBbX5grEySZGqpuZE8o/64CzXDwD
zHIpU5USmdYAK+VV149zw0HlraMA5yvlNDA0sOQwR8Ekp2YOxiL05tc/yh7EEEpsJZVNGi67Hz0u
2avM2hId6crxupFUTU6nSsqvtXAXjodgvplip+tuY5JZ0XzIjad2STk3qM3sxNou3RAru02U9YMx
wi9oGX4LRkHpQG4DjyZ2ppvKDr2BA16bO2w1pQw86oUmx/qI/NWYPrbJnZE+mtMHAoX1mJhzbQHw
pipkhp12RKtJBClzobITYfL2sWIz6AfBBrIsoGQEMQvjfanSpcaY4VLfuqOr01y0px4rV0aNbPvC
rcilv/oPD5F1kLuDw0FEnfH7lZoHvSG1hDSFfjM4GshKUj95bJ6lWyq8mriSG4GpDHnHkOcimyum
IMwDcYSJ45OJ9OTOKPVZRqWBfGNcaSV3eCKu8g09e3gza4/ioe2sjxAEmeieNk1cDmWM9v1gSdAU
ut4jGkqSwhJz0zYFW2l5zyOvn/ljTldmGIDKhDAGrSt9YHpU78ODiBZMEJi4gjvdzx6ef76gCg0J
VV4NxSasrMwyjmMoC0lautlbZCr62LDqSXOU4FcS8GqhNgFShai2ilhBVNjsjznlZUh0WKrTU6Pd
BAlnD2x+X8MdRyK4KKrsPTHuctmcKBf/1J/i5E4tvuzvsc2Zevs+m5PI0nA2Uf2OPvD40gk35mB4
jXzsue2P23t5ZYhxcujOB/Kg0nQmwoyLBg2nwSoJglF64xUcbvRLY5s/PG9lj4l9+hhlAhlQhWLH
X4ZHidcat/hMk3LxhzLC5soYc4zpvd7WWo9VmqGGldxnjd3xNIlUjicQ5gDLJrXoSESLL7S5sKAS
dacIqMEdh4sYROe2J6mlZ7FTyqmn9P1ZkQo76Bqv7+fPs9aczFD6VnftIez7Q1WmFyVFnlwGE7qm
Q4ZHz7yCUqx1uhpaufhcDrMr1NBjniNfLFrPRH2XZSTzKdcGpy8ScG1+I0Pkq23hd21xGUn4y6yy
2iED9MMNbcF7a3MO4xil1m3MO1R5U8GcqcsslCap8DaeLq40xJYo8ixsvvTjyoYtTZDaBcnTe3xM
2lEMjBEZE9EPfBW8fcFBOXXgyeL3iG/C/8oU3aKrCEGa1DafVdw21O4yKNdEPGg8adPNCVuZYNA+
DKVkCCOgfV4+ZDMWj4NSvCEwMB+SDInFpUCfsDwdZ0X/VMXzV7lZPu+D1daFWkECC9RHCBdxoWba
C0V0gZaxBnKHV51yR3+oXcOaHN2uIiu3m3NiWKOHl2rwK4rWeFB4Cntb0dy7H8CgmF6kZaHQCq/G
mZz6FmxBBt4gLao10V9A6phaxClGzr16yxnfWWWwrJVAVi3R8srOq46gMfXBG1CcZ08FGU3Y8qxt
IOc7awyYyfO8SIOCFDztXnntwH4hNprvwQghcHMkG57zzhiDaoXYdmJpoqKmBIEvmDqKDJX+Cifb
uuH+74wwmxkFFOakLrgHi/rtslz7mFNquD0IAz4OSUwke5hwo8jyoBpkPCMQ7ShUL0HlqEDBfd/n
2PiDyhbNF6VAY2HDOEzCWegexoAzTRsBsIL3OeQ7EACjWYaZJiMY+0EnMKGEIK6fwNChRVa/vAjz
jblwEGNzSTQJVP+vXfFsPn8qwrZsIgkhYH1r9ocsetyfrq14AyE1BNgM4DcKFxjIa8100Cva8jPa
VMAAJfiPKbyY9mAJjslJ6GzvUMNEWoMomvaHZFInK4GkN0hpds7oxmflQNzRozSv8kHjpDe2HMEQ
8ews4m0WNS2Ms03tUJhpFyCX3yffOjmwinD+rCsBx9+20ofKyg5L+UuMchhLEZGhcaWN1S0uQyhl
fVUXmX4VNu+JYqvu4p09BlrVCG3OPa1FG+3enf3Jo8rDULqy9ctktxfJ/Rfd1fRoZYLEdzYZYNXr
OSzmEjev/C8QUNumT7zEC35GL/N1gvqEZuePobN83XdNehjuGWXwtZvasK/pxA7l18G4jhmKFtSf
Kh5vF8HNeEf/pmuu15FB2FTQ4hG85X8zE8YH6QB6ZQh6udmJ9pnuD20LQda2GAQZS3VWxQLpIkFc
UIhM7Bm1u1qWniYwN+RxywER6up7M0mXdxU5EV0OVaVEB/RrbgUySVQw5l90zlLX+8MOZTFHRGjg
qGVWTCoVFaK3WDGKJSo2Q3iSj8rp30ihbOEiKq1+m2JWq1XFfslbsHCGXXxF72xqKd38fX+VNrFx
bYRZJrVNx2hMwRAkHGivvXRI7eWW5qBTj4CP/SPWcD3GvzreQdgrbK/MGe5OKJCoG8ukLPAu6tWe
GiRVKJUjLyW6lfSmTZ6oYMT/kIVigB+a0VkbjJhBGiOONyHaGqKrfJdlVnxH1TuEo/yQ/OJmjzZ9
ZGWWCYFJ06RDL8MXUWFtodEZbVHZZ8FHn7H9gdzNuxEyJ0A4DkYTvFIIE5eezaa18KrDNg8ZGlWi
nErGMcN4SGHmdVPQV1xRuC2VR9F4SVqVd8Jsou/KCLN9S3GOpiSk9RA/6BFdIDFEQgux7QJ5PZoz
V59xnz3H3LWi+/WP/bwyzLhIJNf/ofukHeIRCvyEW/mrgVR9j2Sbkli86qRNxF/ZY3wD7XIgvh0Q
WNXzVV8yaFfLaMLSra76ocdg6uTEcdv7e2WPcZBFz+Q4owVq473up4f4Xr2jHbQjbigVV1B4E4Tf
jLFlfrWU61I8oNC61PTLMIo+0RYnmc1PfRc+lmT0RImeBQlnkJseSnn1TcVE9RVbAqDkolDkDWJ6
Zb6VhC9T7vS8NPcmFmuUuo0q6yK6f3+8FJmmZ3jXlRwSns35VuSR+236P1J7uirLREIS9v331Wn5
j3qN2hl4mnWk/nsgHMPw/1/9DHoriZjQ8ZIlsGi8NyOPeYHTC5WeWSO79KqVLOGpaHkNC9sB3Jsd
NmAsjAHKSiG+LyNlgs4nkOzFN6qjWrSZLL9GT3zBg80VWplkZlATq65XIgT5gXZbov6u/7p/dvG+
z8SHnTYEtZzh+1rs5vFtO/y1//3tIHs1ACayMLpEKIIIa0ORqPqaoONdPC62cVLAFBH9yux9e5se
tzLHRBdLG7V6HOLWpdYXrXyeBidXP0DbBXfDtgEluobrFwOuuD9WshbjeT4QDqJ5I3d2WR5i8fv+
SDa3/8oKA6kg8yOjZs6SE2rnKLNLWbFnI/7QdL0Nhdk5c2DmhtHDSBbiTbL0skKyMvGpGnmKmFuj
MSVZA0evRJ+BmDkL+lAkkLHCPWS+iSVPE+5y/kvk1uKvjTBTNkpqUuDxCW3HqpsjdRXhDR55K5x6
jnajW3iJd0dUo/BwgWeWmURclse5ge6Cg85BCyziXl89FRkkAdD+tu8TW8wvymqELNO71OLlXyvw
xhAdKRuY4WkvGdpJvOFcvaifOnS1ipfqhBr+h/o8ntsDueNFn1uAsf4FDCClSrCkxByRH1Rwy8rP
I6+MieMpr1OwuvJUDeRrGgnHXjrlVjuI1my8FEh77s8kZ81emQ5WVuRCQTMdASxVgpfH9wG4I8jL
yBP32zwx1rPFwFGaimWTNvDI+C/djw/KMwisriqI82cvwOW78jN/fvjfRkbndzUyBA29JlWQfsUt
yx8r9CNOwZOq55+h2MlRoaCOzUaZ69HRSV6ZQvdA0RpU9Jiq3FIZbQmdM7nHo0ngmWGwA8qBihaL
aHz8f16C6Xf+HI4u4iEedzjCZgerKI8nIwYYyvfy4BRHA6mS7lAnFiiVHloHDBDg10Bf9bn6QBU6
tvWbZWYi82UE2cSM63dXJjbu+37UlFY1Bmgo1ckvM5NdNZQP+36yeY1cG2WmtWpQ0SNVI0g1Uy/P
LPkvgourYKuP0kP110DZq9BR8C+eEjeD97VhBqaRgDAnXKYl9GSOLk1cThCgpIlLEIN9pBf/3dQy
4NwZYHiFLiR68Qv5mAb5oUjBSVNz9cZpoLTjPOzDTaqo4xBoaDOp3Q5cXGBOxD/6J8OvMSje2+82
CP/2F8KAcNXnSjAQEAxEU+QY5nwVVC508QZE/77a3Ebch1UzggOl85qL4YWnweq9HKS49MLPu7Dy
BsREiZUe6BDqxrOXKR0y8SboOOnr7UPlbcIYHJYWU1eGBRed3HQi6bspW73KuYTwhsDgLh4d4loB
Y7+jJU9TfARF7f5+5X2fwYgmJyJ4o/CIWqd3YXXfkcnaN8Dbl2wxbzCawxhECC5oip82xoIt/yCB
jwZxIYip9q1tH8BvK8KAgNGl6mzSMsm5GH2tnL5o+nDoRM0uDN5LybYpSGwZJvoQ/iAtU43cFGp6
1pvtS1m+9H1hS8N1AFHF/pA27zoorfptiPGy0EiqNB7BsKPXnnwyvNIPn5r8OJxGEBBCHBYB0899
k9t+/WaRcTqT1Jk6z7i+zcVPFemlLHEE8te+jX8IYt6MMJ6Xh1qJajLcd+gVTgA/DE0QJ85wAM/u
sT82dvpIPnFsbqPPm03mcMrHBcw0IS2rwhkhugVIspuDCkKa0iN3vKT+9tZ6M8b4IglKWOrQxxmQ
xzQG047HGc12BPNmgDmE5m7WQHmOxIF6E9x3CCwyJ3Ggu3KPUnloUcRH09K9GaJNVn/mtdNxXISl
WTBLXerUEo/d4QRW3ay1tP5h+ID2D07Z3wNkE0kquPQydCgiH1fdQVPdHlsf1Jg8gKLFD3+cscgk
oQpNQcMXm7MdcwnETpQPVjbLm3Scz8mQO+YkPExT5c6TdCJy+Wuu096Kivbr/hpuBocr28wmMEOl
VvsR0VJlHDXz3mw0W0pOstJZjTRyBrq5ZCtbjPMXVSuTjEZmxPhO0k8o7RZld384m3UeqDz9PZeM
z5uBng16MuGNDgJl0Y/lUEJILrIp7QIodZ8TG3zTxNk3Sudob/2YbbAEYibIlHkhjQpvgKBmSGIL
CRtnmHgSPdug9TY+NmmbJfmEegiEL7TJ/Ua3jxBwOgs2zQPQF7TQ+YB6HYgXfk8oy3kmpllu5AnA
X0g1W4wg/ZfpnIwwb9FYqrOpUEyIRcJGdqHNWjkSkKjNaVEQVHqyl3uZH77sL5mxCcSrYTGRmdHV
Qt5Bl8GJ8+IxNhovgfa0niB5k4RZaLfCeJLDxZOU5pepCK4SGCpoD3XZksLBMbvJMRIIlofETTPi
GFE62kavWVrdqzapA19ql3M5qU+VPkKRzLwrE/NuMPK7cvgRT0F4lCkDvyjYgaF9jcT0ax/0HvaH
3ZndfUKkv9TYeBajLnIqNWnsrPxWZvEliyvb6Aa3mYIIvCWj1beiJVVK6IxNg4bA4mBIi60b4znE
p4wgae06Sj4lU28rDShAirAvLDJULqnLY1Wk7lT2ja1Uqg251mOlP5dm/WTm0UmW8qc2rdwM1Cup
0UGJcbjfn38OFLBccIbUZsM00S2jxN4iV96Sq7ahFZyb/Hboslpm+jtW0T5wTFDKGttluSZHqs1E
q1cDT77KXgcdXx4fxOaJuzLHoGmI8pzIMFDf2AQ3XfOg8YjKeN9nEFQFhUYhETzZNANBG6H51Azh
w/7K8EwwAJqWSdEnA468TiWnSDdPUcotxuOtPgOYphhAUkXH6icgmkpvZdTNS7eTXVlUXTmwZCv2
PtDitoYxVt8gEoZKWHJcLUfZryP9oo+yZc4FJyLiDIxltCjMhWhCjxOOVtcOrRVJhyblQBfPBkW2
lUsLtZmUao5ooWjRBnOVia8tX/Z9gGeCAUelnKM2m+lBbT5JbWQB7kJePm/7Wva2V17LplfjqLS2
GhXttTbjtUMXHN/mcfHrI60q53V0crya1SMW+lYldTKAlEt0gvxSipxF4Y6G2fnR3GUJnuPBQndD
6bimww+qAaehRSKzeTQmnHhDZVBAzAat0EokDodauwQytBxzGckfLX+WBemw7wqblbur819l8ABK
wF0f66haa93sU3z4hgdPUOvUtq/fdVZ+RIse3bCRa+INgnfz5PkhgxMI8upYqXBIZ+YhkJ6LwjF4
FAi82IMtzwyNCI9rlNMVdP7H5kop78TH6kCryJATPSh3oLfan1JOyK0xWS6SCbNUJ7CI4MJqs5cy
NC3SD5Y5+LGxcIxxfEVj0CIsgeVpg6SkqsZncP2dRr08FoEM8oK28vcHRl1hJw5maSvyopIXVQAl
WGIck/JbnXxOBajlPEn6bdLz+gJ5A6M7fgUfqWFmURHiDDEz8VdFGidRk8s49AcpaTnBCi+K0Kif
rmy1EExLkhbpCOVKriIECcAsVYGWWrfIXw0onnh+z0ErjQGTVEyMmuhIurbiVSB3bcIpe+YtFAMg
WZ3nfaoiKhLbzFLSq9gldqaJdiE8FHphR7z3vc1SxhWIaAyIZOqoxFKJoCK4MRGElT6xQyRZKDzq
nJQod7EY0OiaOZtRJ42ylv67phxq8zEarnr/BClVK9LORnAr5zkqeDJbrhw0u3CyZRy/ZPMSCx2q
kiHQELXgwSgSVx6T3IZSrK+JHZd2n4MlbIIi66syUDMMNjkujooU/ejSNgPTkRaLduoVD+iacpbR
WnhkdhwfZZkgjWlYJlxG8Sjdnebgp8pTltiSf1xHbCwPZNOKaBgREYTI96+pMi/onK61q3PnLq59
Sh0yWtGpfqZ5e95rMO841xl0wYV3NvIAZeHZRbhSnovUrtzqM41PYy79Am8RWXiJhnJJaSFWG0df
JDmxJD0pLVVHDX+0eObycx+mt8hR3s0sAy+d3vRZX2NmqW4osqsnvO8nL7g9+t1thfH11uzHDnEE
btKO5zQM8IxSDN0jSlrWLqdSupCUR13H2/06gzSxhmmLSzqXruTlIKES3OhZ8QMLaqGP/UHkoA1v
6RiwqRK9UHKaYkX4B6rcW7O9ZiEqp9MfTfDAWTZOmpBlR6izuZ1UyB465oCc1nQeQztGeUs8gccO
xXqz7sbmQxHy0pOvHR07x7rBxCu9NM8JSaldgHdxie6yO8mimlXisQNjmub3noay9MTNnoJ/8a7K
CQJfMzmrw1eUw6YcVRq6J5dEPymSPyuH/anlYDZLZpAtbasha6iAsvdbk98XnWzNwXdT5VVnbHVV
r3eewcDKIM1DCsJjBC035mwr13y2sot6woloC/bYWzmI6J6I36Ffixvo8gbJoMycQHMvDwHYAqix
PPQl/1BwUYFSaYPumuiWsganj53Pq3LgxBoGAzahJkI7VcAOUXvIZOnmr0UkFuhJzmUWEEuUE1ep
Q06nDc8mAzOZiYYrItaKo1XxaMUgEe601Mki4hsJqvNMEOImGS+JydueDPJEoh4IS40gkXLIS1bp
6450gpohZNz2vXU7B4yXAtrSgOJTtoJWL4Shy1XoZEWlFT4P3itryU3qp9CS/RJ45lVy5YPCO/C3
g7iVWcZ5y3HshYGWiSZH4UvrgwPvpHo1mFX53LXbBWErW4yzhl2nDpWJEpzRXrzg1PvlTf/LeJDO
sS/8Qj0YJHCoyE/lm1AwkQ812BRfOLNMb0Z/wN7qJzCOG5O5G3E5RBLkMNuBXzjlDUrDYpsKbI8v
vLc67qIyPhs3gpiGChIIoy3aYC0rP5e3laeOVnVecjBngNM7RQ8zj6x/E11Xo2S8tujETBPQIO+A
ysMKE7uXdUuvHM5cbmLPygpzTEZ516eoJUSb/ak9qXgq7G+gJHef3sjH1lnc3Ikf+SxK26mL31Zl
ke7Y1clRF2oXVwWcSDgUF9FPZzv5lB4SNHjMVxoj914EiWL50fD7T/+i+Wgz2FmZZ85NpZDmRqYS
4v0p/6x4PdqcFsNOXgYQ0NEOpEWxlsf9ieaZZG77gRaMk5BQDKrAfdhnBxDrc3Bu32EglvZ+UpsB
CYRMiVEMIEAiYJGv5lg76qByrlGbI0EXv4k2PzS0shebdEpBaBeh8yIy/Lk5xLwr8LZzrAwwU5WW
rZiCvoVWa6XfqyN4KX3ZpnFN4FSoNwVTnz3YVfaqFQOuH14OfBvh0J8AehDQVf5B4wwWySwKB5RQ
0uq/Ane39iYBd7Tq6FZ/ibzmPKDA10R5hYFKpewovuAVfd9ZtlNfbz+BfUvUi0Fb2g41rzr004iH
Tj/BxUNW7y0uAqDn5ony2+3b3A4mVzaZTRHpEPoKS6yr+WRcl59UFrf+ldvYF+jk6b3quQQ9KF69
ncaafiVPvDzwFsUYmst0kKqC11SDdPh79wVbjyGBYgTX1tiJ8cI+u+M4WKR069oJiWW2Njg4OPC3
uWVWNhmMHSSlM3QZ3AOlMTqBTqwyXo6SHnOolDfvIiszDMg2BWnCVMXOVLrREtL7FP2is/ZARtBS
vOwv4z+4zn+nEWL376dxEcIqGVH4/nrNSg+tPz13Z5o1xWnsRK4AjfkPAcKbRcZxQN8gCFFHF058
iLLj0nOiKjo7fxz3v2cPVKvvR6Sir0bJBMxedoHs6AGx6r+jy98ME1d2GPwUo2xseqokk4ANN7Lx
QHRIj7SM6kPFlCtDFGFXp1/VLsqsxbjU5OXiqpF2JLPo77vBvscpIhOlLcFkNMOMAxYEpNdCCy9F
j6vLXFqkmrwpGo7/mzkmIuvStmtFVLg7cnkXGp/QPWKKZwFhUVpxnGF/xyoigxKKkmZVP+ICIUe9
J+ng7hBLdwkyzo7dPuTefJoBBnEJC7nrcLPO4ocgfhF5OTTe+jCIIEVTXOQxuoYg0WqL5EulXiX1
3IGQNkt+7a8NZyhsD1kXD7MRUbfW59gdFsEPs8bdN7Gd23nz6NcLysqjzTEMkbUCBKSzlRypkFVw
jAI7OPzdPR4+ps/7FjcHpYFJSNJlkISwvKjDnJMR9anIfKSHrr1Tjfv972+PaGWA8WhNSEk74uEQ
5Qm9S4ltUfb8yi47O7TFmvcIvolxK3OMW5d5K+gCZRjU6tnOM3cg5xrF8MmzgloQw+s+VD63ssf4
t1JCyWeRUKM3hecguiwod4w/Eo5qSKqAnx2dmCzjKwkjQVVolrhYnpP4alDNoKVz9tdpEw5WRqif
rBwPnHthVAco6pWTk0gus/HErTTcdrW3cdCfsDJR5ouiVwXKrNuptJrwy9hzNuj2BXM1CMbXpLqe
8qjEAUcvmGhPsFDYI7ixnXxHsGWnV/WWf7vkjYpxOHXuzFQykXMqZX+WHxvxy/7C8L7POFjeq3kc
0u+3yVFNbpXp8L99nwHQHGLNDZ40ceJoySlRkkcxCD/vm+D4FluYUo1o/u3DGRfw+DKBxaR7aBdn
38R2S8zb0rNlKaGUNXhSwCVfv5ltetuICiv0pzMqwV5zjZVTPxY2L7XAWRyViagavRoNecTkGWp8
A1EUO+h5VOvUZ/8I2lYDY4KpSAgE0whQOBg3iYWnfCfu3VT6nmqcB1PeItGhrnanVJcyifQFHLQg
xgZDsqWSJ2Oe3f114lmhf19ZCaokD+QOdR1SMNr1WKJ5+XYWeVrnvGVhcICkRWeWFAfkZHGTKjql
kezvD2T7+UwDzZGiQQkHqcj3IxlCM85LWoX7N/9r5pQ1MmfS6T9aZB+6G6zMMZ5WS0OplxF6SMLs
MZYlK4q4d2X6i//0tLcRMZ4m92Iyd1S6KzL91Mq0H0kEVug4tufyqzhAKOE0GZfe4Pjd9oH9ZpXx
O33uwyULZhTYI0lAE0iSTyngeVeF10Bmb3SM5411oupVhFosUJZ+zgTV65PGL+LSberiqCXLQes7
wapiLbfSID0HJdhZQxRv41T2hhy0nEGhWkrc1U7R9x7opxwioZ5cDZ8qRTkSM8EGjRPLiNNzExp+
rCOFa0heLxl33Vw+lV0tW5rcPiJl9WWZovtWhfOTwFGE8JoHmtOFzbEr0FHQK2c5QadGhOYTadas
qSaHloSlNfamDbqfyxRVDt5T3QI/U0WLuSD0aMEzyaEIxAdNWi6yHqZWEbWnPBhndLh3T2Koty7G
9gmvaxFyoBGIx4PcTtWOc5ps7++31WR23jKL5aL0mOVBvYz9jRrwVQB5JpgDVwSZaNGCI86ZoBei
dJnXqYqvDiNnJNsY8jYS5txVSN4isEOyWu6fKuJNwvM+gPCGwZy70pKMRoyuJ6cOBjuVId2sh2dh
Njj3r+0k4BtwsLcWIdR1AUWb9GDUfWJRtllwffv5TWqPP5SH+CjZsiU/oyDVAbsM7/GYM0r2PhM1
jSjIFZB4LkKvayNbSTtwfPB4IbcPyd+L9QrWq2MlyeOgTUygI1HcJfGEidhGiGwfj3SBNxwGIqUm
hGxCCN+rGjz0nYrGm2cOfzn1qx2cek1LrYbSlIYwlho0tCAAZJHps9bnVjPem1iy3Ivrzt53Q97M
0RGvzFW1UkYkoMVz7UNH++zwclkdCuG4b4azm17Dt5WZHpWwi1AhFd0GlwkPEs3j//Z9FhSaHF1n
EuIKMTtJ7W0pPvxv32fQYJm7FnX2SAYuKigwSmJLoujum+CtBAMIad3GJB6wVeIitXrN7qXGEoLI
4gqncZz4FTFWa6EqwihUJu5hOkrF6ueouuNy+m4nT99Q5zVHvrJRdYJQ5QUGo/rpA9jx7ynnpHIr
+T36KZNT+kx+7s/eNs5BTYyAeOVVBfm9I6eVnEZEQ6todOkcyRN9eg2oT7UdOTNw7bF4HhCbNZAX
sWiBk8xxkO2s+5t9tnSlH9JcaUCl5AzmMe8CS5pjKxVBv6t5ZnHo9SfQlIY8ctdNsFgZZYLQPs9U
KNYj25FO93EDxZnu61Arlmz8QM7SSRvOmbXpoitzTBCap2M5JjpqO8YatlBk0c/QrS0gbVly8IJn
iQFaBfI3cz3IiNaKc1tfhliDLRmNS4d9t9nEpdWI6N9XfgpNlLLTelzgoEE3yEcSf97//nZKYmWA
wVfRNMNIVVFbPnizq1ykw2BprnpnuIpvWpIrHpavOa+caXODr2zSyV0NCgJWWqkHPYRRyM1gfspR
1p5yisJ468PgbYinnYnE9MCo0TthykcznhEzx74Rhxxc3H5PWw2HwV5RqJpeptoXg6d4o496N3sB
m2ZkZ+hBaD20g3kyyvgmUDYmp8BuvP0l5LkIg8tQEymjMkC164DQWRlza4AWzL6JfwAvVaL8vDJY
15jphBxWoeYTngylq/QoecMRgg3QlwRRmWt+ah3ZI0+UqKzxKQP+I48FiX79j5AD0oX/tc5McFA1
Yam1uMqKS4HrxklYUCzZgCly+pwMvFCNO1ZmPtO8L+q2R0JDRqZmdlH38st0lofRC++rc+/Vf/Oj
v+hu+ZkkVs1Jpm7Xp70Nlk1GDWPelPKMDUkLibsv8S3t9VieBZs86Z8mO/7U3TaoEMM676/xdoZq
ZZjB6rJuhAQ9Wqh+Oc1IThZOiN549OodNBfIPbmIkQ/ls/Jp3+z2Rv29tmyGSqrbNmhnnBDVokHH
3PTDYPEDdIZlEq9XnmeKwexAQwUakZCnFqtzND8EoR/GF1Hk8cRtZ15WE8lg9twXY240sNM55WdE
lD65VR5ooSaVYZ0/9KCwssYAeBhPSVYs2Jo0P5GfUl/xQZzAZSLbxuy3daKTu8JstY3HeUkR9us1
2KT79iLHo1OUM+c6yPVCBmk0pR/JUuDJtAHVzXyLRIEOQgiaJF/QllicVHQ8efxqt+1noNU0MhgT
G7M+jAsWjRYtU1pTMLw9/+gdaJ74/WG52/f6f4jG3qaTAZmkazrRHBENTnP4qEzqc5kgYkH9MGig
T+NSnkHI8iDr8c0sGRHnSrVdfP42VrbfCp3yrWYSlIDHkd055Lo4glXegz42hWbS6CQH+TG+oyoQ
scNLE3KgnG28mgbw6BUDsmllZAfVbTudRPUHMk7jM2eC6WbeOTPYpqtYHnuIceNZoob8leimbgBW
jNqh1RG0wDbnwfZmTcFqThlwEYY2M/sRNbbJhDqmprfK1jjoyeBMYucWongKiyCGKEBzyNKct2k2
M6Mr4wziCAkpSSYBusG48EAJlcQjanks2sXJW0AOiLJ9WFkgkjKlTPNCkthTdxzjwRL1GJlHzhbh
GWIAZ5HSauwrhDVCc1KhdNTr1iA+hWbjcDyFXgr2PIVBnLyPaXslLkaq+G0JH1L9FHYXHdWe87WK
kR/9ZYqOoX2ZuKJEHLsM4mhx3SwVoQd9oB1mdbT1QeT03m/PIaTdJZXokAhkzoY4lmvANG4PVXYt
0ZVAwOjYhb86NJjtTyKFqz/n8M0Qs1ixos/1kuMFjXb4937uh8f22HEPoX84Hd7sMGsFXb1aGKii
V48YRULjTG0Lt6+MNw9U/RakEY8hJJQ4LvIPEf6bWWapmiIpgyIAmFDKoOqTjuNhgBhA/ESFd6ND
7Rl2D+ZrxMGUBlT7aRacX0A38N78MseF2RuCqeRIV6S4T5BPcve4v37/ELP8HiGbhR2FEBkkmgeV
/cGpfqan8ElF+WX8NXWiE68fgeOWbNLVEMR5JBoNWZLAGiPDnmrT0UDprfK4aDjzxuZdO3HU8QiG
VFK8HIz0vmz9/Xmj/razLq9RxSoqauRkbFsoEzqTItjhdB90Nzn5rvencPy8b4m7QnSoK1Nypy/G
OCAAU/0RVFnlfWmntuILfn2NHV57O3XovXExwBEo1SQ3oN7GY+58MHSoWVdjC3FR6G8OhVfOykM3
Rj84I+RNJgMiWqiOYIDBLoMPXtQRXGCSFX7TIVoZ3kg+4pLWUuzUi0JuryHPTRhYCVNdGAYRy9gI
1071ium4P7Tt4PltdzH4Eai5rHUVHH5pb0byK1PutY53R/+HkPLNCIMRAnRSe7XC9IFV8dj7E/j1
jFMC0QbedZwzGjY/O01Drwm0eX4K/Kw8VdlJT7/sT9h2flb/PRg2P2sscpDkKfLl7al3/86qTJb+
c0Ldvgme5dDjxTW8/cWSA6udXEJikULsZ9mG6x3SG0iweJJbX/lFObwpZKJFJSf61GuIosbopp2/
pNmlyx/2p5B3aMkMYCzCEkZmgGXqPHqjyZzFW5z03NrxvZ64pR/7+iPxq1OhofUDKYXEErz9n8Ab
Jf37CrKSRFAXA+RuzoCst/ZNUrxm+PQBEwYeMwzVAHcb2zZI6iiTZVVHRx1Jj2JLX8BVAJbGwfnt
pNDKDjOZphSVKsigaOUWTY5Q9o3ga+7WdvlLyqG5oflU5hb9UEfkhJobvL7vj3PzyFzZZ6ZSlyO9
iUZUv4wY32hIFlm+hwNIWgiPrWL7JrwyxcBwqI9SKAl4cau+UD4OqjnTnI0nuvUyN77y2DpfT/s/
zpqVPQZ8NWEojLbAmyWVzGtvWypF9AVVKugpVzl7YvOEWZlicFiqBULSAVsiNRO7iQxQX0GWUlCt
pvox8k7sTe83VFVV8B+ckMmnhXNtZkqGNuj/I+07liTHlWW/iGbUBLcUqSpLV8sNrdWh1grk1z9H
9TmdLBQm8W7PLGbTZhkFMBABRHi4ZysaEHHi1dnXBU2X644hHmLZmGHPm80hi7LYVMF2gPLvDzbJ
AQmuwEBp1vHNYxymt1Y4BgtY6plgUHdrfcEIi6yYIfbNy0K5YKbFkeuqE85giaHLylPwZ+SeRiVH
kJ2w925yscKdwFVd4rxjhEgxPa7ZY5vJqBFlBrgjphdAuLQVHtFGdKrIoyObDZH9PneujAZs7boG
6ElfHgxIHKZV61/3BZnHcScJ3m1ZEIXELIB+O66fFaiUUZm/iZ9gG3/jzlBSDHamDiB9YXpeTHCb
3vRPTCZgeaCdtwTTU514UVjKBrf/IQRfHIC739Qj1fIhxjudGW4ewCF8Dy65HRTuDtFuAiFFE65+
9lQHyjGtA3Q2r28u+/kr/scXzRjdl0FB8I4aCz3/xoG1x+FWdrmSLfNdhaxLKox04BpXL0zr2Ys/
dkfnBmSDx8KrwFOr+ai/nu3P8f8XW7bYhRziuJDuUW3+HVjr46ilFjqo1PzRNmeI+3p99nJ9J2U2
uMCY66urp6DJCuoq86Z5R8jggQ3xuhHxabsshAuLa2tEmclkjvv8LiF3syprYsoMcFFvbIbGcBfg
r2h0WzhfnOrp+gLE/nZZALO/ieuQ9opdJHw2rzsctcPwOmEhn9AVN4DBi/+/L86FPVJp/WCuCBrL
iez7pzwcPg14+f+eCh725Cl5JOH1pckcgIuE5aCZZK1xmVJWjPcAW0hzlBnGcnfdzKvSxvsje1ka
Fw/HwVbGOMYjAoSzuLQZwYSeQo92AoPeA4WFMUsXpLRmUECgl96CQC32ZC/pf7jeXP4ILl7qTguk
5oiRfYb5Z4ppK4b02jMjNpNR5shckouQVrU6iqPB50l9o/VPtilJwTJf4V9+jtp3IzHxTjae6Q/7
VILGPf4wf+m+Rzvt0X0kO/VTqv07Z+FfgooJxtRUR5m0r/8T1WfXaTx7SiTBXXyF+fOR+MdfNoxZ
XBFU7w3wC3TtwVRQjcozL8skVW3xM/Ny3Hh1mKqpCUocyGJsxnH+wLhQnVt9Z/gYwA9k991/uMtf
1sUFETqujW33cL7mB+OoaHZopfnqTxOsgSaba5YEXXagrhw4nkV7yXJTyUFWGmjd7Kn5+stI6INT
Uz+iFMxmstEQQRwxtzrznL/bxayBwBbT/Xavfo4hsUNjQNNUXZN8NMG5gh3oYrqEYMKSJ/sYJlD3
Kjp7ZI7zz1jp7rtYk1zdBDtnEkclDhu0Jy4/a29gsJGN2wOt5Lih1Rxm7WZYO18DsVBOf1yPi8Jt
29jiUuMSZRldZvTgUpce9UK5792vpCyDf2eFy4/UynVDHzGNmDjHwgg16zMA5X9jwjQ0DZ8FPCzc
9zdWC5TVHV5YTYZ3Nyk+rfOwT6fy5boZ8bf5Y4af0QelojYkPap3pet300dH+zjHB6X8j23L3t4y
S9zNqMuAHCgpYMJmHntrdF9jpGH6mS7PnXK4viZRtRAwRLZzCEamys9VtvNoGCRBOVkt1k8jG1G2
VC9ZwUNtzaGlRl6ZOY+Z0e6pIvtsopQI26jKuA7gRCY/MDgvyQgCAqQRy2PapUwSuAHzGaKUdAJb
BKd5Y4ud7c01aq3sVO1z2Oo7zznmic+Yetq9/QCmHveDdeeAtZ3hJeQ8C8KPuVklO4Yby1aTVUph
IvbqUestxk1CHmlre5F2Z0yTJH/JbHE3qrwoIKCrIBK6vRWMir5b1PLbXIGgmtiPSWlLzImymElc
dBU14FnZ/96uTWkNY8Y0FgrmACkhl+0MB8NFFNqL+iH5JW2us1jB5ZWtOR67mujuUkQJ3l5slgkS
Fzt79opPbOTYPgCj8Cv+JDkdwv28rI/nW0vcfiWjjaFgRvFvonYaQa+m3jf3EF4K8GIBS/ZcedmH
RfbKFGXsN0vlgvPQqTbRKTqp5p5JPeWPgMn6Vsg0woB7Sby/uDO+sceF6czOp6xyUKNVOxWj9um5
Gfvv13dTmG82m8kdwbjT2qVhtA6W9WSWX3JrLy3eix3EdDHs5BiOxeMTDRq7icq4qoaAIqJoXpR5
pW96PVR7VU8JAEu8viYRNSb27WKRu9aPxuiuU4a5/tln7TimWmOjhQ9XsRwPHU1/CShEwTu/us1a
r5ehvkQNkjf2uRNIHXNd7QwrXqLQBnsd0Dugr0Nd+MMAcXD9QO6ULzJfEZ+KP2vmoYm1UZVQSUER
urcaELZ0+s+sBhOo3gFJbgADghqJZPhO9OLYLpMvopJh7as1fT2IwxlahyECTRPanr6rgzyIgwYj
+sZR8m0l3sRjEnNtKKqmwUgS3SUPalgE5S/T8DrQnIEBzAe6Vvl53SL7WHx8A4eB47qgJzfBc/A2
nI4aBLjWGZONvZNgZizuA9MpwhIyEbNRPU1xA0iYu6t76YOOHb1rhrmj2SRLMyZs8nnG4z++KQIK
DFh0WCErBSrCoNjLWkLCzLFdKpcVY6IbPehB2blpoDSS38Qn+7xCqWh+lpMtSK1xebHQ3MYtoBr0
+vhmbRvGLdXvnH0NMKvseIg3Ew8FzbJdtKT4IznM/+2LkvFs918Ks5UEHYkBvjhXgkutUmqUwCfj
p80GrioZv4fYEf8s4fXmtrmzAIToVEYCvAQDkxoHdGKQY+VFJ1FGcNWLGS7JjW3Xz63LQGSlr5VH
jFFMtmRMTWgC9XTVsUzdxSX37ZHKy5b0E6MlmJSdjXXku8iU3aFF8RDa439scDnAiZuyNpm04LRr
oLzlfqcHN+wOkJbZQcT2VdsEGrPgr78eLYR3hK1dztGg3twuDtNPnB8XH1N+r9Sl6jOENkFRyGQA
rtsTOsVlmUR9u5X2uuYQakPJQn2tRNrH9TQeQfss2U5R5RsXyj/bSbjXz2RHNMfYxu9nwXSMbted
tUtPit8cbM/ZR7vuYO3tXfGY3M5SRk9BBeiNcc4lB+gEEpLj6eUoH4jxTOJpp0IWZ6131zdT4peE
C/VlNpkuSO8AgO2nG6Xrd+OkNN7oao/X7cichPCh3cqUdAHwBFcibWf6BphtSr879AGE7gD89WQD
7OJYq1kWY5azHYfX99BqqoKiA33c4hzfoRN4UPzlwcIdCG2oQAbJE2/jxRgX2GmkdnkxoISsxgr0
ogrzS2UUN038H8kuMp97lyA14qI67qId8rrLm4DY5pFF3Rwl1eRVuqjcY1QuaDzdQ8H6/w7WhAde
THEfTFtASkxbVDNI+XM0P3Wp7UNWZO1kSgDCLLKxw7Z2syRqdvk0xXi7pf2uM+8jW7IOcVS8rIP7
NFbq1ooLUTs2iuoj1XvEzryKfqHrLZWSQsiMcWG+pYNrdyu8vGosr1VCvBI9Jzprzcdc1s//Bwe/
LIwL93qXEAJFvt8jAi6EFpOddcdaCOVOebCfJJ7Htuma53FB3tJNp7dqeF4TxHfR3vZ7iM6Xe+NO
/cwm4pt9xJ4W/nWrwmPFsArgaEenlQ/BGDckfWnh2xmlEmZ5HZhLFbpZG143I/xqGzNcsO1TaiRZ
h1a7lgHOd+qSsHQrv0mfqewaIP5ohu7oKGdZLqqrb729TqKhtHLwhy14p5kYpZpunJD6jHRHnkSE
R2tjjHP9IjOQR1Ic4UEJZvuszj+v75s4qG8McO4ex+moGA7u69m5eIFi26H0+112p/nsth5Lwf5C
d9iY4zw+q9W2jRO8vgxt/mQ66ZFmFqAdbpF71xcm2zjO2VtliQfKmJdt8rzoN/H66V/9Pi+hHacm
UWI2h1xM1cvijqcqciQ+LdkrXjjbVNZ+WmzUu8fiZPW/hjVMsu/XVyG8iF0+h8sdm3mp0kxr4cvZ
kd3OB7BWMsFJGQRBthLuilLpmPOaJ+RWax3CoiFhvuR+VskGDmVmmE9s8lCmEErrAW8zU/88NPux
+FBq365vmLB8ALHy/51+l/0NWxuZU7kGs9HhEsRCdl6j3cuKM0yL1A0m1H1Lia9JjXJRoM6cwbIK
fCY2wWmdrV33zNp8Q+icMBV8MFGyNGWbKZrpMrcr5SID6Wej71qs9HdNvYdEfLlPv5b7LvPz8xyw
6U2oySrH5Ul5kewyc4h3qWqzy1yYyBPV1ImOqNR9HkPGbZaG+pcCIILiCZruO9l7RBwsbA2NOAsX
M4vzT3WMprJh8ojF+MkpqpNTxrIXlvDaZ1xMcL65JmgrLb2K2v2Q7ZsOLNQN6tyx6mWgT7Jngvpi
edB7ELa15j2ERffXd1R4NMCZaGjoa5noB7512ymJKto2gIqVw5PbAe9UHCf313Ub4lxiAppn6JaF
qhN3NhK1n/tpZF8NqAhnl4bAeWLW1/ZWxuz/rB2v2xOv6WKOOxXp5AyR06NFMbXHdA7tKPX0UVqW
Fd6aLMMwXF1nNzXONxywGcwtc0XK6AygqzPdFEBErnd9UL8wDiHnGN9L5eSEHS3XwqvH0lWdaHz7
Nq0GrSlifDDnmQaIz/fO3eBZ6GiVz7Ieu3AfN6a4JBCnGuRjezC9qP05GW46CNG4veyNIN7Gy3q4
bYzSyZpzNp5aWpPX6SEo/L022ReT5K0gzGibxXDnzMzTtTLZYBWrNzHkL5iy/jajbcxwrq7Q1Roi
1ot2jR+t6hMrCVowdvyFg2+McA4eGUuXDQnWYmdH13kczZ+z8+W6CamfcVEeIzl1RyJUpllfarpn
tVMCzGW9U4JWksZkfsYF9cnsstjp0TiN6Vdbv0m1j9Ys+frCQL7ZMS7MFbhogDwDh3WpH+pl3yuy
7gHbjneJ6WLgXd9wLlLqpDCgP2pHy2N9kmRnPBWgNhi8wquP9JQcspM8GwtXZgNpomkOOIt5ZMLi
JrSvE3TVLQ/KoHeYV6zB8zN4DItNv+bBfJNJUobYNS4meZQCEO1rbeX0v6Xu84ri7YCqGfAXj7Li
i/DU2gbEbzQwSyLMvk1PrZZYaWfh+ZYdIV62mw4jZMLlVWLx221jh3NB6Lm7SmbDzvR5Cn5XlMyg
+WhAAU7eK2A/9s5XIHSBXouLCM6DEgpzgBTEVAGBQ0fP6YbnyNV/5Fb0UK66txaj16U/JadZeG/a
mOSi3+wqNi1YxWw+UaAg4Jagb4ieNR8jJH7ly2BM4oy/sceFQWKB7HGiiB7q4xDgnobEaAcRFAOW
oIAYiqxHKYwgRAUvNASSWF/2rZtklABlNGB56zR/miN955jzY6H8BVG86W7McF6Coa1pzlugPG1r
CdzhhhjNvm+pJLqLcO9vzHDByo6WeM01vO3Hxie3c+GxYkLtTwcae9RXoWee3bmAP/zdwb6sj++6
QgJpHmoTb+NpV0KOqNwPp/rI6vzy974wbBHHdoFAcwzzXR+yn3MSR2hqt0Pnl0n1nUrBAGIn3Njg
nF7Pi6rIRtxf0DTBC4mgfREF6oN7u2K8CHwFkrgoWxLn80kHJlIXQ2KQO8y+DxaklUrVNiXOIfb0
y75xqb+0+lorHDQPmtnyhqx8mPXKL5pGls/Y3e5djNrsHX+ioPYwA5f1+2WJ9w/oecyHcYe2D6S4
ZDotsp3jzpU7Dbm+KFhUO50t4z7XZUUf2a5xJwqaQ6Mdq1hNNwOGpqDBreY+GsT+9TArzFaXTePb
V2UcmWivoN5t7qF0H5Ij62mWO5mjSVbDl06dNFLXAlipoCef2jsyvtjL7vpChJgP/IJmmJjO0AC0
fhtQSZxr2cokMWZIk7F39oSmjhKaz9DJZtJk1V6GXhe+AzYWmUNu6iep6nargt0LCmevRDso2pDo
20JeJAsT+vXGDPfcWIrR7pMZsbU6M0GWKsiwtMFbdvauhGLodWvCD7UxxgUgdcqi3w8oF1hvqnxW
raepkhSeZDbYv2/2DRxJdtuB1Dtwx/2QvWj6KWo+/btlcDHHQPmgzZoGbRZl3BUZtLCH7smwqITY
hoWUdyFns1tcyOkpQN1th5UsQ3ozu+csbT2neC51GmSK7PkubgFvrHExp6yImTgAHgbdj/X1Ad+c
GQpuRS9xALHdyQmZTwy/mAgwnjyStYq/mmk5qouLrc4DONZyBbaDhdc2O6hW4JSH1t5f/2ria7r7
xwaP4aBtnPfqihXmr9hXzSvuGfbVCOUNdfGnu5jiwoW7QDhlcRkAteq9YYazOy/KvHq67hv9HFxf
mDBbbNbFRYpWr6xiLNEqqB1Seklmml5bJsfrRiQf6PVusTlWbRPbiokRl4Bop8b81idP8/zruglx
xLtsGhcd6qS0iJ5hAM5t0JdfuzT3WiDe8qbdV2r6NyAV3F2B6cR/Fg9ScQy1sMcEZRbDnMJOf6qL
YWcktSQBinftYoU7VH0zaHNWDKiJZR/K8ht47/L88fquCUxYqqphzhmM4Dbc4G28660CEPyK4JZV
/CLa4+JQr18kp1N0dN4Y4SJekSdNvSZIfzHjRPQYRVtzWHZG2NzKSsyipydsYSQDEx9QqeM9rShm
Xc/M10LLDFUgVpqij2yKWj+4gWyAWnBDgTFiYOxNU6G/yx3UBHD7ylxRnkoty3ft1Met9dwn6jGC
UhCEDuoPmWr+ApmcDFAmuoyDFQrMYQTdXvwF3HebaJ0PionvNgTNGbP+QfWMKjAUBkof4KxjdisV
Pmdr4fLJG4vcR9STQZsUNiwOpiiQH6ehG5bnCICKTAooEjql5RLLNAGthErvW6dMdKdRLUxvBPH8
TZ1rL1qphyf+//10vfl4XODLRsMcohoQtqqAloHRfaFR9NJDzfD6CRMEcwsMNJDywLiGrprcZXkd
idv1mBsKUpuA4dXcm250cMGMcl+M4/N1W4IYuLX1btQ5i/tkmsAAsURLkKnZc1Z34QBlh7Eorb/Z
vsu6+HHn1aWuY5f4SBpKwd6QADLU2be6KSMKEZ9ozdKAOrSICo946w0GxHfGIoahDhBx02920/cc
CHF3X4WA1ctKZOJgtTHHBd11WV2kEjQBE9qCZ1s9ozx8zsvcV7Op9LI++pxR1asX+rMurGPUObFk
Y6UL5jxGtSH7pM14vyVn+5GxsiUB1Cgb6Bib53QXSfxTtuDXq90mN2MyFKAOduUlty5qI9Cb8aMz
48/Jd7IWiDBeXvaWHwmd9UmbbVZpN/fDsYCWMHvRydWDBVcafCAkNACyNWQCLjguSttnWYw5uVo/
mc4Zw3LXj5kwPm1+nwuF4Kck06ygsBMvAVqRnjKHmSurW8mMcG4/mLphxRErTWCIZH5xrV2hPP27
dXCubitpmq8EkO6yfnCWH1MK9QEiO1CydXDe3I9dqU0N1pHpmUdN+lCkediYMhSjxAwPFIHmuVPX
LdaSNwMkbkB9TPrQbKnktix66Gx9i0eLpKve0mrFRFN27I7ubiAQq49vme6xs48fdK9Eo6AOQHO1
j75WH/6iVoH3jY4KC6rBKOIbb2MhVSoNXEYOanDu0Rh3TnUTd5IcIo4HuoVSBcSVQRvOZ98qrtOE
vpZdWJNgPayxZ94zIEJyqhTvuguKLzLo+BqYZATSi++Ydw0p1ZrOjByEwbxY9Mn3v+M7SIt2MtEz
YWi4mOPdBMi4Mq2x5sDsOn/JuqM2tPvrSxJ6oqFD8hLCl7pucQe30FA9N1mrb25+LWiW592tW8n0
4YSZfmOEO7qtueSxtQDqE9P8ZWjaUzwPPlRr98ZgSq7vwi1DWx4wPAc9I74zD4pHKEHM8AcbB3dG
xS9xZFqu4i27mGB/wiYFrUXbOlYFJyjal36AonV+LMZa4moiVgl0vXTMg0PIA5KknGMvsJAsPYpV
3WeqebPPsJmssPjS3kZfUr/42J6XIFzRWWQK2jlorGSNFXFqNyEkYoPX1VT5Bpw1V32kU1aWO8cH
54aVR6hfHpNDt8el/a8uEhtrnJMkilrOBRO0mnb9RzNcD/TR9hjkMDvJmfHEa0PHlADgqoK6jX3k
zUd0mjgZhhprS17lZekhPmNoFgOXrOEhq2/+g7XLA4iLhJBOXowqg1dGH5qj6ZfgxUNV0AQLtn6u
7/8CWffm8cM5qEGMNDNjXKyd+WZsPpgt2sNy/nnhMbAxDs9Ucx3MIr3dQRQFSayOADvGd9p9c0zA
VYd52R/UN3fJE2RGd5VUGVx4I7uY5BvtmqH3RV+zXoHyyWpPFn2Kh0Na4qLbntXuaeq+Xg+OwmCy
scedQQe4VDqvSGBGf4wgPjxJ5ENYcH33St38PveoW80FQCI2PdSQxTO6T+VyNy5nQu6jXhIWJR+L
b7nRaBqUjgLm7VSqD/29h0ldQrShD9c3TGgGfVgbOGgXpWHuVNnt2lhgyEDrt7rL89xzx8Lrcwme
4xXW8G7bNla4Gy265Pqa6LBStDTxyuhsN/SsDctjVKo3WfLgdu2NVs2qp6mg9J50ZfQGaxo9pUS1
1VmeZuPWiuzMt3JMPlb0x5DbaB6zIY/JL9p+9uxRD6e0DclMzsPoVGFJzDMa9ofJzkpZ3BM62WY1
XAbuZqXCvJ3NXozRXoM0jpX5dQbciLqz/CwkEY6RdPKcBZxrW8gF27rV7Qk4ckDjn3/36GufSX+w
Hv3gQ+UxvO4XsjVysQJju7ZGWqB80gg8q6CsV6dKwk4vcT2+4l1PtrnWDYqclZsHE+jV7aT7WFnd
4/WViBr0KI78cfHXC+kmceSu25k9ykuBk3jkcQ3oS36KIHvtrXdDaABTkT2ut3LciGQHXzPMxqym
gbW4nTCBMhuPtv5Jw8CLZGESl+BrkXaRrGrHqMxsJhnW76OHOfNsHTcNGtbBfOicsJd8M3Fe3Gwm
W/VmVZhDjvJ2RQCkP6YgPbT74aDfM200aJNJuXdlW8gFpzrq5tWk8BAleSJD5qeDjLBC5oNcYNIU
fCNnxZ3NVI9ddayqvTVImvMyE1y00JwoW4sJ3EdORve2nUBkrQF3XimBJgtv7A6AzygXG7iEcheW
uk+azlawEsxkeob7ROiXWPtIkr96GTjg1EVJH4ypfK9ZXRxtchfGJdmfqfbUJpnv1nsML0q8W7xt
Fzt8pu3mxMaQCWrf2bGdbkl0q8z76weIhcz3IfVigtsytWpsLQdLe2DTr5nyZU0jT31IVRTBGtr8
y+Vw56aMBpCl2EhZIBGlzknVP66OpGkkmi+wVJQwcT22VRfX/7dnk6J4YBZsCIh8GMOvK2AguOB9
IT/zc/7QPxf7YScbzRU/5i8m+Rje9UpSKhourqN911oPjv5CFcVTLQDVKOYLhgcTQlnjr+HL9S8n
dHa8sUCfi2lxjW8r1UVjqdRAMrSLMGuDAlD4OA2dRVYrFZHoYksvhrj4MM/dmtVgUEc5Rr3rguaV
KQ1EHushOlaZzwgR11A/zF7KRHFiZP84kG2yMApu/gYugBhpHtUVC7mQ5AuGNDurtSu5bApNuCoY
nzQ8ryw+k8xx0Ud5gZrCoh7V7utQ/Lj+vYTPgM3vc94fVzGjRsDvQ40bxNG/OSv/sjC7McPlC7zz
cX0dYWaN91b5UFiSGCuMSS4gdZiDtHWwZL09YFrnRLVZj3hANT/d0fTTfp/J1F/E15WNES7wTXVC
BsXCKVZP1i4Py72OlzUb5yP3ZsA0A5NTdjs6fxOfNla5WGisZg5uWdS0p/axUn/o+s+OyEI6c9R3
8XZjg/OCvrKNJJkBfnbt7ypIFBNl9vT4x7z+IERW+BN79OVTca5QDpU7grEMCG90j9IeQCg0c647
tQh2ZSHO/nEHLjgkU6L3egIbfTicwfm+xzxJiRqBDdQV+pZf7SeZpOM/mARPvYoJIE1/1+2zeq2I
7A5Avx3dMYat/LH7BB6ovY6nR+On0sqEzCLf8+un1IHu4esioz3TdTRBFM4qIWPA8NbVL+OLTHtb
/O3+LPJd66+zI6VnothVfq7pvpeJs4hm4ixN1VjqQCnE5lt+zkR6u2LhLjmaJ1YUxsN0R471B8VP
oHyGR8GwZxKn4yGXsZaKIuHWNPeM6zAzHcULgrm+j/YMtNtDOHKAktx13xRFqq0Z7irQlLQCaBm3
NLz7j11kfUvmJyDmJfFQlIY3VvjWnkGJFkXsZTUpj+MCaTMUVbX1y7BI0r3oora1w8Vdc1X1bGQt
2nw9NvF3E4Dq6aurfTH0T+QvcD5b3+AZX9uyVSvKPlCzPKzLOZ1a30x38Sh7vYmcfLsmLuDG89IY
a0XRHOsekuFMZHLssm/DBdsoUya1YZCoZhhPU13sLAgJFgsKs3hPXXc24aNwuxYu2EZmYUdDNP2P
t1HD9UhBC51BcJaDTBdCcoJ0LuoWg0J6rUamMuzyNsvGW4qiKVE0XzGNG8ilfZgATMDMnewG/9qY
4tMXHjxgpsRFyQF85G32HwqqobqOsNR8Xnxae91Lc8QNtMVqlwZQf3dPv5Fd/gJyt73uMXY5WVFG
fKovfwG3dJLrprKARCtoyl2zfldoEMsgt6IcvV0kd9mMrL6wigwX+glP7uxmWguvBJxTwWT/2hFZ
BmV3mWtbykXDVrW72DIwHqmeor1zwwaGjJMBZj5W0x/9v3LTy/ZxQTEFAN/te4R91gtk6rmM9CsC
T0eFTqDs1i7ZyHedwNFUoY+F96uxPOjLoxJbXmV+ttVzp8uaFeJQ8mddfM+4a+ayQgUVQ6YGebI0
5QZP9P2/2zueYmA1ukJJ2FAwGzBkhHDlXnuiPpswyH7Jevri2HVZEBcbaa+aUTLCCSNwIaVFvlPb
OhwUp/HmOJaVc8WHCq1oghkv2+B73quGvuRcYrZFW3WIHaEr3CmPWS/THRA+lVH0IzqIUdGO5jvR
ZFVRDNQQJB0d3FzuDavfAhnm7slBPgovXNTFGO99yTLPBEpcIGQfOg8UVp49HAqlCCVewT7Eu/OL
J6ONeXugFPledDn3VZssWBP9rO3MUDtglvFUofyo4wSPN7bMniqyp2uoPwI9gE4gW/am+mgV8djT
DNdfxItTu2ezANrJBmG5LenzCGspGoK5wQCCROO70pMNVbaha/HwTz0bV1CPzXThg3nVx2FhMggB
PtqTJcmkQsffWOWSdj3YarOyPmCTT15cfMygxQu9GSXKJbFQ2Kzero/bSVsbFBuM5ehhYIRS98sT
E82E9AGG/d3QBeCkuBkDGjJZEba/ytkCcfvT37jPZrlcPpsNFXl8wv3ReF6QAJpddDSPswFGDDaI
U9y6PyUGhflmY5DLbmDgacu1AqxheUzvyAkzGAfWQumPFqrXMuSbMCxvjHHJTS0ohNNnrG6wwsH4
2snIQWXOwqUzyMTZyjKrepDZdpj03b0xrWB6tQ7mZP24vnHCZPZnKbrKzuXm3JmLPtKCCbZp3eTl
5vNqVR4QYwAQ+YQusluBMKpsrPHX/W7J1Jz1JMcOU9Jr0N3T71EwQWcsu2nu5JOU1z8UiBrerm7u
jWlpEkSVFPIb+qE2CtmKrn8qXWUr3uzfskIa2YpQr5xWi3p1W+q+1cXHPF1OLel2TQRpRvD1jjR6
Xo0vq6re907q0Un54DrzboE49KiTj9e/qWzV7N83f9NM8rkhDc5CoeXePITqX8gJWJqO7GmAD9m2
eDzMuFRIhwYMOMtwA1AP9DPsoEuoJCmwSPUuB23McF8vH6xx1sseMXO2vYZUHiFPLkmCv9mty2K4
L4gS8Epbs0Q+aA9udlgzyVNatgruaxCzL3TFgQ+67q2df4/H0xhJirziQ3xZAhfyu7h2zbpEvGj7
wTPUxUvdpyx+riHwqI6y4piwcr79+lxsz2almfBkwqRbHd1odnZT58Z/RqV56jSy0ykCfJr6YxXv
dK3/3ufpxzYxTtai3AAr/GlcsofB0XelDkr3adyllnsYyfCw6PTY97GkWCI8nQaiGkjvCciSuHhT
ktQidY0/NVIsby3PtpMHI5jB01STBALhV95Y4nyVtNk4GBRdoJHWYasipCnqzi5s/7qzvhaw3p0J
A/MNFmYCAPjh8tyEInLr6GxuMvXUsAoAXrqr/XlPP5HA9Gho+R24x5+r21qylUIf2xjmct46mlUz
rQwakX0bqsJHoGvVx3q5UXVJW1UYvjaWuOxHVL2elxkfDRjcariL++freyj+fUxfAQxva+DqeBse
pyrCHLyNZ0FMzJtomV9ookkOpIgrHjfMiw3ujLQ0HxuS4JJpohjYfmTl/iiAcGf+QX9g0PUJHyoP
3CObLRpkAxZir78Y53wEPCROtuasz2AiyTqrR2Jwn3S1vy5/MwqzXSfnFSh5pjh3CNHmmIagDQlI
Q/wsSnbXPxn7mXdeD3/XUJ1RVZVn6pgNpe6Jju1UgJ8bMWRQlF7qLB6pPjv2Qa+O180JfX1jjgvZ
Yz9FwBsjv3Vln3kEOPo1ivx0BvzHnG4x8hhetyd+k2wMci6ZYlKFLGrF3uDRvgJjjf5gfgGhAIhu
Gfdsvav2DhhDJAdNtquckzal+d/2o2ZV/mrbD/YQ+Umef5wU22+78TTXiQxlwrLptS/J+abZqYu+
diYbP5vD9Qxp4hPC18PqG357v9zIGHbFb/PNznIOujh5P+Ip+/o2H84uVBUhEqGzit4+lxICyPyG
i1yZ28StwqZUcu3FUb9P5BBpICElp9yWlbyE+eayLp4iREvRRZqYotNS1X6h/1DUl7iUFVCEkRJv
f6hr2AYkg7j0ac7x7E7gyAGAWwfl2INS/k0o3hjgsmaixB0ZBgZtMW6c9djKhlRlC2DeuLkJp9lk
VEqLh5qyPiQNRbFT+gBgf+J7h77sERcrUiVZFUdB6VHdk72DoQftzgaWGCLDKBPLqgjMga4Z4+KE
WoxxVyfM2Ck9pKfuUB7ZG15W4RSX/TffhYsMM7i+CzVFOfr3bEXv05t0P+HUgHbsKBPfELvyZQe5
kLDQom+ogz5kHIVG7msQyrUU2a1VmBM3K+LiQDlRqqo9GiR5982yVm+oHub4rDZTeD2UCz0OnDKY
3tAwr8YzIKnUis18RHMmVk9EP9O/wZxpm9/n1lGbqxInI1JTZUHFannJ28dZlW2W+PtbtorrEbEM
ANjfnpsSVQEyJUjrxbn+xsSzQMZwqs9qUJ3kWECpNc7bcDBLzVRxX5l28RPYLQ5mUGKggsndyvH/
4g90WRrnbaMbGUMZo+BRmNlh6uiZqp3k9if0tc3u8d8ISGi1YoyUGOr1aBpQFcRzDrpXn6/7mvDg
bOxw6SaK4tlGqxEvV/eIyQAv7sJZ2s2ULIbHgdVmMWbURId21L6kbkDbxHe7j42UCETmBTyYd85L
vVRUJJvk7P6IDxATCJvD2nlaWJyUQFZwFu8dKP4BRgAFPw+qNKNmzTBshcqQc7OQ1q9o6JQyRKXM
CJcb5ipZE6XCB1qM2suak2aWfhNnkqcnc6d3ScGG4okBCjvMz3BZ2k6zpTQS0GtBnSm37+yo9sfs
YzOfh+XWgajQdacTQyw25ric3auFvswVDlByxFN+15zb/4BGYBeHTRNqe2Wffo6eMZsLshZNUkkR
uuLGMpfNndKMDUvBCIhSPQ7AFUGmJJhUJeyk7UuZJe7Dmf1CIoNNJOUYHI/ARlMFRFch5CfbTOHt
wbYNIETBCAJsJxdoi8mYhghQcgCJd3SFVPCiesaQ7pU0e7GHzvXG2jmN9npP4v7JNKOHShtern9R
8WLBSWKhUWa7PCUJzQ2K6x9urVPfem16a8+tH0HuXLZY4WmAZicgdpZpGTy003WqSs3anKldACE2
73Jl3zQSFxF758YIW+zmxkcyamRdgSjSh0tYn5iUVxwaT2zMVt/9P9K+bLttJcn2V2qdd1RjHu7q
6geMJEVSoyXbL1iSj4x5nvH1d6dcZUIpGNltP53lQ5vByIyIjIyM2LtyESFxrtRWtytza3sZ1+/8
C9HUydLkCRdrHPQDNu9wIKST8w5Z037e8TfZZ0J4Rd7ODEIR57HGe9fvOQvh1JkTpOJgFG2He458
V4+ROWt7fdgJAPGNedQE25dBfzLiyMpZdAvr700LyZQJh0YKLGQjRDlFSKRzKGVXfpdafBLeiMhV
kaNwrzxf3RZ66YSYnEAABLPiZNx2gMv1dfDmJXxpCXHwVPnaKU8Vt6jAshrqdlBcZ/K1EX7b3qfV
BODye+m2t7QCy25GagmldEzF57xlDKqthmNAwBJkaFCt0h234AQAR5+I9ejUK6OxhWKn+m6heim6
99syZwT/9YLgQhwVqtJUlIIpejN4gvggOoTlXLN8cEhO1w1wVsBJuNPsmmXu6958UZN8vnC0ri7w
OFWTebzytq/vE/GosCrn6zt1EUH5ctJq8RRUUK2uToX4JMuM+sdKymGIaKaXcWhisFdSqaNMnVAc
KHoZDmmT16gGrLSq/U176xphwQx8vLpBFsrmuEcDMUmjh+O1sVf5gJ95WyjnzCKQBvVYnhKhvosE
UFfK8nM5dydDie1tc1/pOn4vmFJyUH0jyBsoOVij3d5UHrAa0OyJjN4sjmRICkjPucmae30ryb3P
St6LpQ7rXoj9cgL4kR2m000S8+fBr6xgKjHVW0qfszQ7J2Vs1VNbmGpeHWWes/wkszltms0irb/O
2UNWh/aklYdeBNFsj+ahuDuronxSunwnt6Urx40NVoB2J6Cr2uRGvTBlLn2s6+AOlxpX7rW9AGI+
PhXut9f0o2G+143yOVRKtDBtJ96uZP/YC/kuUiJGm8LHQ/m9CMq9hgbPahVgdu1Sq/5OwuhUCsp9
nnGvg6Le/pk2lJupQMxW2xzahKNiSuO1FjSMILWuDEANgDglYuqCOiLEcdZKAVPtdq+IN3VencHL
4s1jTGA9WOH9F/b+UxjdIDPh5VJWK5+31ROZ01euBZcALRuBKZzRwd1hij27zi35bnsVGTrSrVpZ
UhSd0kNs3IAJKNLMPmlMvbgOjZqxmivVYtgGiuEyepqAVkP3yjSSUOd+IvH2dBgc6IbejhrjK6HN
WbUzW8AhBQz4flu9lQTjvVDKSoBiKIhxAv1Eb7Q5NM3MYD6MUH4Sr1ixY9W9FvpRiZTi1zEASGEu
GZru+/ol0xhH9Nul9UNwWkigsqWJL+sqmbCCldFbanBrqF9y/6nMPtf5TYmpb2Of+CUjEK8ayEIm
5QTgJOW4xIBHp+EnHvy5U3Ec69YMIxakJlmeDeVoWPgwkv2+EFTenqdwMoWMP4SlilcLBTNVfWTW
Ws2IVevn6EU1+pm1zECDwFfYMMVE++Wj8pR4vIEiKAE1D2yeNdGyMrnwzhYl6kgDIGkDPhiFR5Lf
29Nz7pKcp7f0a86rLX43Id9hWD9j8+gHKN3oB6XpRRJU8mN0RvuKfCBO4O8rzoyOSWGmZ2Bs/S84
Fj+mk+91pc6asImCVvSxm4TnWraAHnqfHEBmsKtsARPivVd62p7HMyKr9/RjgvdeMHUC+VLWzXwD
HxF1m0tOMTh0K5YfktLER1NVga+JayFa/6gkoZq6sDF84hP7aPcQHSIv29cA/kBJ+/9ck4M2EgAr
0aUJXC+6ZSXFaGtdJv5si/UMMKIIR4+W7sNGdHIxYai1Gr8WsijzrESxTaZen+2Sf1SL66h52rZG
cdXDFwKoZZv8JtZ8TMEAC0PunNQA6kbpl/uxqB+1OnMNJbtquvCoxcF1PoyvQ1neZnEGeoFkvsIx
pTlSEX3mgubUSe1XvelQ2cj1azXTbsGml5hNoHmxUl6jq3YnccFVO5Xfuyn9tK3Fqn0tlKAMOwAs
vM4VCBpFic0oBEuKRtNgjueu4ES933nKjudp1NvJh5wWSb6YO53n70dwetu+qe8QLsC94G1rthos
JBQ4wOuN2V+aCqQKZCkpieco+ovUjLYoHhv9wGusN8D1uHsRREf6Rg9ATqlDkHybg414vvKPg6ub
3Z6M7LPenhha0UEeJDQSP6gIRHie3ytzdNDrdp8Y6gGkHax5Z+IhH+LCQjHKgwwhrOuqhKzBQvcx
eDAjZzTzHe8S5FfmG/G6v/7cLzq44xII0C1RmW1NMHUPRT+HjPzpII3Tcen4QetsbZvIL6zyIpO2
fr+RZXXE1oV7A5AoR1glbuxRZHKnycbAn/d/nzAhbnARSLlBPciAQ1B53k76lyJ69Cc8uH5mKLUa
zhcyiAktagJZlvvz7CPwxUdyVgGSzauvFAzciVesMTjmApIYuZCloZelaIiJpEf/3y+vmJY8AVfb
GoH5wYLEWr2+L1SjMkY8TFTDUCHl4PoB/TTfAw5sd9JT7t/H/BVf73tWEFkPj5f9otLFRG/0BECz
vK0XqRmIgRXUXzSfs7e3bN2pQTdHSiCA4KJWUZR8Pqu0EJkUv69iZGvGoy8mVh7KDEEr1VFifxdJ
1AKqfCRLqP+RnI234NOCSWDeg0NwajFWWz7LLg/kNMzbA7X8z3SkVpIDg4JRTC1vB/Nh1j+pPdB0
U9FUOla7xPqW/UdFHG3vTbLVGskfjRHh2NCAd5e56pA7JaL/tj7rp/9FDPXewweNNkgZQkfS3rWd
K+i7OL2t9G9DygB3Wr/z/dwzvC29VyiuazEfSw3+jPSMUFq25gAw/vyWDQLHWjsqpRlVLRMAWA6l
avQ8Fc+y9Fizmo9WU+mFOlTMjUOxm+cMOWAe68+w+wSzfiM61poneca47ig/KEXNWEOWXuTzRZiq
fRU3yQ56KbEbSeeMd5Pfqt8s1KKibjPmKZlkx32Pvy/bo1bcbdvbL0LtxeCoINEYQpGOCgxO/1qp
APoVTO7OsMZDHVmEUzViBtsVrNRlsMBI1ftV41D+4vQJq4Zhz0eZG10ADQMjaAIC13QACYWLDj1k
bgDbcfp417TTdeinXoFe5Dw/l53bGcZDyRV3mWQUphYGzvaKEEP5kJ6osqTpwG4HUCcVUeJuyMUe
z8d2LY/mzHOf8z563RaxnttdZKhUMOEErvTTxAC+vmL+ACdJrEQBHoDg1ODt0h625TFUou9HchkV
fBADaZ8f/TtVF51sZHHzsURQ0cQINMK1USqYFDiK1W2nMeqYq+4tg9tUFXGT/NDXK/ZJ5WcRwm/H
twlavSRbRMotpSjrJ/yNJACshkfBZXvd1ktJC6mU94W1XJc5icaxcerL3mzUs6C5uoahqpRHffMW
TwJmZXxhiF09uBdiKZ8kg7554jfIkA0IVMNjMk/eLGU7jhN2aEr7lDeFzauqK0e5rQ7dropHiwO7
gNUoyM64xgpznrEBrN9EeW1nJHVO7vl24n9WytDqmts4+ZYN37Z1Xz3/FqpT3ocDVq6yCMFBq6Xv
Pmg0Ol84gWFmp8gauvy6z9vi1sPfRR6NdDkFCjfKoK3CBVL4HP/dAFwz+ETwgRSkgKfAZmG9rh4Z
C3nU+R5W+jgPmYpTtwbFT8mZEpqQw5FlQeRrPgSxhRjKHduIx3xeDXeRUCEnQR0z0w+EXjwFCs32
Eq57JppIiWNiRoo63ItwUFqUK5AYhRmGhQyQRYs36C9DRWm2sym0I8wsshyTJZSEo8XJC7Lgqhs1
CCWdAAAozSyJEGQeZssnPUVnILns9LsWBxgL4HM10OF0+I+61JlvTHIWDeRA5tLgzAnZIY9/63aw
EEFFHaGRA95P4QNROB+arNtj+N1qRxYoKksTKsoEelG1okwyWv++SV7akNlpSLb+oxVe1oqKGUIq
ondJw1oRXOPutsDrJN7MrRpw6AChYfdJrMeoizwqeMgYIBBxq/phFWJiTq8h7t0jmjMKu9kHVu/F
B+2GdXt8e5LZUJNu1870ohQaDoXOcM8f5EN+8wY7jJurilsygSqQzfgufZ5s0iISnoKbwMrcyGZZ
5kp7DBKri9186BVLOj3vMGGBwgpv+SBiBNyZl6FnwMDTEZHf3ZDOreKJ9fqxakkKr0oyDJ9Q8733
xrEMar9oYUmp9Cglt7LCuBSta4YmYl7lwav0oWU1FgtNqAP0I5Ayn+YKboaB57CwR1Bn1niHSGzu
RrdGV7zj3O3otp4CLERTzigJrajPInqLFRB89XvSl01YMIB/621LWj0ZFoIodzRQ0J2HBARwfXnd
C5JZpp7ks1ySJYTySCMKFH4OMJ7O65kr6SlaI2s3l1mgK+sJ7kIZyiKUKAo7NQEqPFm15kxIhQUP
VAhAaDKYiObkyz7430XY2xYuDgNVb9CNgJrbG38IoXaKcNDVHsu/GGv3dqFeiEm6GmUOEVl0hraz
8TBFgC7+nYeMhSbUsS3H8uQrUQAwffU7rwdmER87yQEpA+v8JF+0tWTUoY3nGhDDAhLfHv0TH8LY
otDhxJPYHBpl1zWHwNhJ+bGWQpNN4LkaLQjSpcgDxupDd27PV4o+Nrj8JPyuyO5S5pV29RhYCCA/
YLFRyiArRVIrgPAtG6C3gEtTEz9rhfI4ihH4ltSDjqk8cQ72gqZ7hRLZeQni37o586Fo8TUeDzp/
t+3cqya6+ElU1hBHTeqDekSCiQa7xOl3kkewEliP66smuhBDBSvA8gQYhwJ5VTF+FX2wA5WPBQtq
iLV9VJzSS1GP08CHjea6mVe1BeIThnmuZncLNagoJaViI5QYubXzwLeq4L7nTw3ejgbxMa4/jcbd
9t6sN5UsxFHBKpBloxci3PgHnCV7SNXN9km1CbsJCVjtOXRyq3bDT9ty1wshF7k0ky3sNEizjgfE
8P2MJL3zRre3Mbtgt0+apf8tP/TIXAJLeG2e6hMGm7fFM7yERsVs61pIkgoXaV3QDmkrPoZhceay
yMszzdkWxTAZnUSjhUPmIPqZqzRXbLE4+9qxCBlhc6VPEpnPYiWpcNYZcdg00dsJQMhpQvdtFUFs
QXI/pJvXZNSke2Jlfus11IVcKtLIapjOMe/LSHDrfXVLgLDIIQcYMTZv+GoyvZBFhZBAUVHCyZCI
yJ7kKlfzVeJJJwK5wu8Af33DTHxY9kHFkpErgoovELIaR3DjL8AptzUrO2HC8l4FzVpg5V+lL8rf
f2YpVHDB7E6vpxIsJR9BBuBXgdkF2fO2DEaQ1KnoUiV6Updgt7C76VZXQxeU9mZdsua0WVKooFJi
wkAaDEm2k6q90bLxnMbcWRrk121lGLtEN8Tx6lBqwdwj9wGVgcGVdjer1pBW6BlgbA0jKNM9cF2n
lX5ggNmhLXgTud1VVKdWWKiWoMS7slFek5jV18GIGzR6mZxLadqio9SeQrixmLh4gXS214/lwnSX
SsjPgoGHA3C2Xv941gxt6ax4HdpuWJOXrL2iooVWpEMvgiEOJAYeYFbQeHNswLucBS/bOrGWjZjm
Ity22tB2agGVVLVxahWRSah/57JyCUYGHRwaQdFnBYnqmJ8E/pD43lwyGm3W7xCXIjl9nQ0Dv0Xi
5gMoad/bvEOypvk2NTkvcwNX2P/Omv2s+svUEdVJY5zxIMm00T1k51yya4eUIYKpEHVKxeEcCFkA
lI3CKdEYDRwrfa+GgKDkPHkHICtrWyUSKz/k+Iv1o8yN9EEVDZrVbb3RzE68MgSv5J+NyQmmb9uS
1mPdZfEogyszILHoAanJ54BtiB/z4jyzYsEvHPUihDK5yQ9EeSAp9HTgLRl12ujQ7rhTuEM7xd22
Psydoo4hTuiyORiRgI5uckaLijXupLveqvbqLmDmgesdj4uNog6koFY6KUtqCaRVaWRm584rLPmL
8azfi27qDFc1s1+EqSB1OuHSM5aqhrtsbQvuvMeDgava0q3htZ5/x4p7DPOgh3KUgi9b3QCVRukf
av4uC++UnLFj5Pdu2LpCl9XrXJ0FPlIQK3C/QqvhDyy637tf/bRBhY4SYG9LY5Izc9re73d1ctB6
RpRYGbkiuexFBhUluJxTeinGoQdyhLN2bEFWhBqeDZV4MxasyjY8lG9AWxCjHxbUX16Lmh4LBO8X
d6LLr6CCR5kVgTFF8ADl/gdhjHbHneurxhUOhE0NrVqfOjTdsyb8iHJb+0hHkkguiyJHbaA7SNc9
GqdCt9wFe8UbnRaMcaya23pOc9GSiilZymmhNhbAR89C8NvvpumzP7tqtav5l67h/iwgf4DdbFp5
Njg4HTIms5b3lQbCH1F0tbGzw4qJ/cpaSyqsqEOU54kKcelxvlYPmRO6kVcjo3bzs4ye4pG1ecT6
P24eyChQPuJRqqWCSt5ngzinIbmhgMfXnl96FAdwAcud3CteVNbgyXppVv0pj677Na0R8SImDW2Z
uy/9hzAaQMD8qKpHMbttxE+yfp/yjC1cr0QvZFKBJtWyTImrWbanJnEzfcBFBS8LeAJKq9JMAvEm
EVIv1UtTSVJnDlQz4xVHVjJv7oxDoQCtvo1vxkR3wEDAunKsP2YufhwVnoSs8gs/RMYk3jYTGgs6
D73kpvFJv1cOgKRiQuL8IkpcdoCY4CLTHEMMOOfhJL/NBgBm0uynY95Y3LNqiq5kZXYsm5piCbLN
amlYP1Mukqn4ZBRGqJeZjrn4ds9FD1l6DKUnRhawnkdfZFDBqFK1upi1UEEkzvfo9gbwdGZNN73F
o1U1umevJ0sgFY7qOSm6vEPoBw1iWz7FwfdtjViLRqU1aMavioJUXofirI5eqV6prDlwlgpU0ClT
bc67gJdt3q/RQ+lNE+OkZ+lABRlwW41cP4ONpI7veulrxHlGyApk65Hz58a/Fe4WZs1NtTLOERKy
ySP4B9JO/1LvZjB6e7VHAGdZCdLqommEFwQ0YABSo3TSY6lWDb+W7QjTeQbwsmWxZgSu1WW7iKBr
jWOi1n4XwbT0wZm6XdzbJcfIXFgiqNAYpgoInvxUsdPhKijvFN5rU8YwEksEFeC4IMqlQIYIP7vS
dDNuMPaKufff8JLFUlFBrewKoMiUSAqm9k7MjyLnaiy+6fXLzEIGsYiFhdUznyszBysmfCKAoNgJ
mlniYVFFNa9lTQkT8/lwLi+EkVVdCEvB0NlVBeoOslfvG8Bv/3h8YE4RrrqNJgNVyFA0kG9RcrqQ
l4QcLMeQU5wzZ9yVVz5SjvmA8Q+n9DLWBVdcTd8WAul4qYRKLYq4EhbfRxTOIye0+esR0JnoJzzk
16GNJi39i37UbgnbZo6+sZv0FHr8V58AgdtyZm5bDpH3caEvC0DF17jhEy7XUBUx5HCfVM9aFQtm
24L0B9Pf26LW9/QiioqzsB15GgRU40ZwuHRHsdRMDjfF6iCWlatU3zid8Qa/7noXgVSMKjMuDw0f
XmGASRkjgOVDxOI+YehE3xOTZPIFv8XtCmSiWaCZCn8jdg+FtvON29H4uxI/ba/hetj9qRJ9aYx1
mat5hdy0GjcUPvHhl+3vZywZfVuUq7IEqXEr22oSWT6ec/mxMTvgk22LWb/MX9yApkKoU/RkTLhI
4DI/OTI6oUI7OCVHzgPD3RWLrpC1SVTkEmKMpU0SniF+3LQTjyCessG9mUpRwcSXs6pCYRap5b1x
TWhSM4ubTcmr9hn6okzWECjDdRUqlMyRAqbcDKlRmH3hpUOUvdTBYMVxwtgslk1QIaIAy3s/dsiY
W9WJ55eh3CXxw7Y9sERQoUGQY7RqqriGReMnTr6KVTdmQS+zRFDBgJs7Me1CbM5Y7iS1JFDnFg+6
ij9ShO6SjkJhzA0S45ocT/aAXKyOXNszhKxX3y7eQzdH47HJz4qEXJP302NolfcF8FXi79EDgRIK
rjFv/PefqSW+P46NIWvTqUKpOQCoN583DsY93Uppd9timIpReUzcj23U5mT5nDkyDbc4VZh6Qyeh
NaATLbHZtPEMJ1Kp2BBWbSMZJZbSrxJnTq9brjJlX3Z6oAIxlGNYII3zXPRTMLQi6lPCdY75lfxe
AX3uubHDc7iLD74j3LDHxFjqUTEi7ocSWIZwrIFrMKgQ3shFaVWGtGum73+oHhUmMo0bwr7DDSRF
PTO/H6+McwccGbN3hj1oPf4errgr1hAhI5tSqbgRckoezAp5CWsOSnmQJSfAOFD5FJbeDKasbQ1Z
a0lFEDCjKkMoIt76QE5KxRcxf+413uo51mQrw1DoBm+9A974PCAnK+VvRn7SpM9i8XlbF2LWG2mf
Rl18Oqns0knq8FrgewHQuHWhYFxJRJYIKmZEdRTznZjjSe/rG5jRrY9EHpwvqK8lnmZJHv95PIwO
QdUMK1MHMAqqFrvfQg24hEoaV1Hp5K6pYrzOp9N9VX6S2pe6f/iztSQLsbirzHWqi92AOZKAG78Y
/nya0Ve7LYJlEeTzhYg6EcWhAZoN2HqUfTb6lpqMu0lIGGLIL92yCipalGGS+2WF7LLMFY/v9GNi
6AwRjFyMBvebAq3q/Rn3H5KLkcbH2mn27L5qEmy2NKECQyCBurTJcFmV5y955sb5TVd/jcprxb/b
3hnWklFBQRlapcnIq7Kf1CARM1yjZb3gsPJKuhAicGrFVzFHSpa9TWDBgJblqHaxF21Mn3vbCjGl
UaEhkUvAnHWkJH5q3pA0My98Ur6KbmEPT6wclrF8dJtVgIE1TUvQ2NIDKrBJFASjeLetEMN3dCqn
GMQ81UQd55LK7/TmizLaQ/e4LWK9in2JMjpRc+GfRRxHYkkajwiKvGwRcgXxyzf1rfrmn1mlGJZG
VDSIBFkswhjBWxKOQ3KDp+syYbWnkV3+6EC6QCZkBGBHU6s2+n07dRLq8pOkOXqVerkcOposnNt5
MrPeAKmIWLlC3c5mGime3LFentaVvPwAaklBqykVwBtFutneNcPJH55Sn7FtLBHUOrYxuCgSgEQC
aCyxAhXjm1Nt+tGXbeNYN/GLIlRQzZJKCFAglW2xj6whDlACbhhB6Bf2d5FB5V5KjlesSEa4I/jo
xV1uAzjwQTbBRW0194ErMarNrIWjoqsMrKppIkWjRtVNv0ZvFUBZik/b67YqRAc2Kyg2FMxoUHEI
zdhdDih2tLfUaJcom7/jNHPECPeCP5ND5SkzmNYnZUR1YCo8vz1FuORKjBrw+r1moQvlTTIUGYQE
ZSKyPwSnKXZJDuRoALCP3CsWtuPq6bcQR/lOlyjBZFQw7CoYTWk6ipo3YHY5v+OSb9uLR4z3Q5hY
SKJcSB4xTg7VQGlZVaKZGdFBaqZdVku3ORc627LWIRsWwihPitU50cIIxSnZi3ap638xwFkfebGt
2/7NGJjIWezYMW74qwTjU6zS7XrH7kI85WR9MgxNoqOCkH3vQBVS3MZ2AOrhc+rKnIn/u5cs45WA
jeA2bm2rvsJxhQ6LhWzK4/py9lUlJvc4Szzwt+ASv9UP2SH6FF8TkL0Qdfj2oJpkXot3AcaP+9b2
L1gv/y9+AZXoxBMQzqpCle0utCS38zhnuvHR7dMC2od1rWO4Pt0hqgpR25QxVlr0z0PTumF0OxWz
va0RSwgVX9peq1QxLlAQCgEVW5nicJ4AjL8thOzLhn/Q7aDSWFSliKPMnoQHP0F2g8ZGNLp2dwEw
kY2MUfBePWoue0Q3hmZZnwkTHyh2IcTACmq8WNUYoX89PVzIoGJLMMr+4Oc4anpX+ay54w70oXit
ECwCEsQaCmbtEfl8mVcJUSoVHTxea540dJ8Othz81rV+oRAVVfwGT9g+mS+btWcZzhV868Rj9BuU
Su88mEa20bI2jAQdExsaupMChK8aZS0UR2aPIHFnNv9i2NHTtvUxN4sKG5zIZ3HhI/fNMc2aONWr
chavZyvc1Sft5k83i4oQnShV3EAKQBLCErap5E9Zz5oG3HYo9OxQFtFpUeP7uAvFFfoNzCG7k0SH
C66j3htDFrDjemPbT9sA8fx7aXED/PSIw4WY98KHCTBc5XV0C53aFxV1Se0gOf69b8ZmCQQMbq/s
wQzBnNXddmqBBr1RjJhTCbqs3SfXfXGlNQzU6W0fE2jGUJ8HWkvrI2gANmKnDsgai9CRC4URCRm2
CECI92tZh1LXBPJITu92P5zGp44zlVsQbTnhAc1lHWvz1jt9FptHBY8hnX1DBdL0W7ogmMlX/Ut0
GnfaJzCQ2t11aRk3qTUZ9rbPbedeAk+Fk0BpxLYLEfEL+XPZW2WoOgWwpJv6fugEd1sWa+uojCQc
+Uise5zJOGdsWbjWFd2JxJdtIeuXi8U6UkHEzws56BJk+3FnoYBM4Cac3tQSvGxNdngFvE/GErIs
ngokgWoYwaQY2DgB2XKU2BmQs/9MKboRD7MuUxfzeBsWbzHIhk79wEFq83kA1l3iBjZrNImxU2/Z
1eIgAzda1XI5xBWgIm11c5y92njd1oklg7rIpACTMXgdwUqSX6RIPpbF98bn77eF/CIPRNsPxmBx
osnU5kxzGCfFQF6gD2/4rzsf6TcKAIDpYBW+1u3gpyj6cT1OhrjNiwxHJh4tujJ0hiRh2QFxx48J
2kUGFeE18EIkaGFDdHXVAzLb3bzr3wbVejw5Bdb4iX9JPdb97BexEMj7BuiscLWlHFce+GnoFPQY
EjxJzU3tfpdekaEKwkXOmhNZt4uLMMp/9UHrgN6ESkrbn8Xya9Tui1pkRPf1rbrIoKwiqwQpiWLQ
KAoZdytolcfrA+MO9AvL+ymDbnHr8Frb9i1kqIr5xsdkdV/Eb4KTuMoN6wmGtUM0PYI/RVECDl/A
XQEekLC29FeBp5rKofUA7LXbdirG6r3d/hbRIU2aSK6FGTtU34rD06D/1jlxWTnp/dGrJEVaKT6e
D+L+MOi12Wc7iUn7tN7brF+kEC0XWkiJwPdliZIhIQMUdjrQ+SZXBx0gq0TNWi5i8AtBXDbM7VBA
0JB75XQX8Hfb2/GLE++iCXWGV8AtDRsNY0j+VxWYJE1h8Tf+LsWMXbWv3GkXFfa2xFWNQPtFkKdV
/JfSSAmSSGkBoW8D2xqD/CELX4D1/ZRCs6JUkZbgnTRK7ckHp/jj9u9fDTEGQpmg87ym0O08wpyE
ZY9ivq3xtanE47lpkPqgdXxbzLoaFzHk88XG634CKOhGxvuUfpjzK4P1kkeW4cNhsFCD3oZammU5
wr6rk+Lk6W2WiC7P2VzMSqnIqbIliNqPsimHnNNRe5is2W3OyYHA0nb7AjwQrIFvlk7UUVMEeJwQ
xQqiqsLKhsIsQVUclpZesyr2LEnUOdN18VRlYNSwS+FRUD0eZGGN6g2sNvrVBNsABocG1k/FoCNz
jy6Geq7RjhSVr2rUWdH0lE13hrAPY8YjyLpVXyTRCZUcAdMB7Oa2Pl33ALIub+X2D0VQkVloi4GP
SRs1V8tOXaIdMjGsTMq8bcdZr10uFo3ynLyUurQsYXDkCVG2Qqvw0H2SWI2tGOBp510CnDk8TZk5
Tfa2bNYqUk6lDXivliTc2KOkdDuRcyKwE8Th07aU9dveQkPKpQpcYpvAR3vSYIUP/gl4A+gp5DkT
lB2kh4h0FlatiZkp1kAWyx7J54ugpCZVVfYNeqNC5TWLEnNEIRbIH3z3ueZYNyPWWlIupkfi2M99
AHOJe7eJi5u8xGZm0p+aC5XO8SVQLWdgkKPXu3omc8zRV+McHTVnxCBJYKVOehu42ZXOeidh6EcD
yHeikrTdiJ6Rxikc3MsepZ38pdw1dnXsLdTJADUqMEeQ1uPWTzengeQrjpfqzohkCJVcITRnTAOh
NBefCTEet4/RohKb3H7+rUrqxWIlKrxkvjLDLWGxBGAHKI6v/jH93jvIn3bNVTmY2w7CWloq0qSz
luZthhvoyH2V1JMR3ybBp20Rq0RACi8KiM0ysieaVymbQ7maEpR4wA1SoKc9c/S9eJ28kp4fUiBG
O3twLTKMZk2xhVD6sUAEfNAcguXYTuvPiaKYY/l9ZPn46nVgKYS6Juq9EupxrZKqd7Abvr4REJdW
ihdW4KrtelZhZy3RWYqjTIPX8iDmUrRHd9JtbdyrrAsB6/spYwhCKRDUAMaAet+NKIg7Q29eto2B
hAg6xVmqQJ04jSLw85AjSSfWnbvtjjRdsxt91px3KYZYxyL6gpmt8YUQl9vMuG/H762PUV8+serK
cLb1YS0Zdb60/gyQihBLpgPMdxjSo8RNDEtmiaBOktFvh3lo8RI9lw9BeZy5+z9TgTo9wnTgI6nE
9wPweBav2SBYLFekjg0E74EAjZJ3O3Qil6pVgHRaLVrGVmyb1gdc+0LVJL/p8ASV7lugG7Y7xSND
SKzy0+qF9mJbuNy8t62uHcMK6FI/etVSO7Z/SBJ3rAstSyHK3TlCN9/M/zkJ3priZLf1WApt+4pE
V/r5CFe3UkIXQoeRI610s+o0i1dApWXsD0sO5fpDl0+9QsBckuQg5aesBTx4dgDOqbVtz6vPM0DW
xNi2JoqiSk+n53OrSp2BrLZx9ANmXd3pUX4j2L0LTiOYuoFEFh8y3gQJhxO5vzMCuZROuVPfTWBu
bxCks+Kcpg+p8rCt3ro3XbSjvUmT26QIkQxF+Tk2dmFUmZz8tC2DhJSPUfqnDHpeQUy5rqj9HLOv
RnTkC5AD69In8LJ4s1ZciXnFOBQYKtGDC9WcJsLYoM4Ri/VdNgy2oKXnNhsZT1rrgfSiFeVPqQoG
bsxIoN6VVoB2VR1ZjBki1jUxAGsOqmw8ypHPF+fOpIuzgUkpDErFIAmd1WOl/T20JWNkbt2TLlKo
Q0dINaMeBOTh6rRT9ZukO81gbucbFjj1+oJd5NAnT62H4JJJQSDQ6pbRgcAuZKVQLBGUtzQ1Jjv4
gaRpaW5y/mAKEivFZYmgHAacHSG6+LBaVXPklRudFaYZe07fTqJKaIVMhsNHpZUJsV0p+4DZN89Q
gr6NgJVZCmPSURVHz+l0Hc/etsezlKB8IwlSre1THJ5ye2z717TwWlY18O3m8jGq/DQnGl894XUx
wPAuwT4enBOBIsCb75EQMI0vL/ExO8tOcMivQjexzGCPJjh7/o5K+954JNetyE4BXbmt9Xqcu/wi
suoLd1Wzmu/5BE2YvcJZcTkDSC+0DQxpjWlsDiH/w2//69v4/4LX4uaHrs3//Df+/K0opzoKwpb6
4/9cl6/5fVu/vran5/K/yT/9+Vf/5/0f8S///c32c/v87g9ODreYbrvXerp7bbq0fZOJ30D+5v/2
w3+8vn3Lw1S+/uuvb8BjaMm3BVGR//Xvj/Z//+svgQCH/Nfy+//94fk5w7/btzC3D3//9blp8U/1
fwLnWjd0HeVfXtZJj/XwSj5R/6kKsm4YYIaVBNkA2PZf/8iLug3/9Zes/ZM3FJEH9bQsKYpMILgb
NPPgI0n5J+ivDd5QedWQJDz1/vWf3/Vu7S978Y+8y24KELs35Ne8P+R4AdJVWeHB9ssr6JSg8rhC
yaq5NXTx/1N2bU1y4szyFxEh7tIrdNP3nrtnxi+E7fUKEEKAQEj8+pPd/uKcXX8Ru3FeiJn12k2D
VKrKysrMVhWyTMSfLlAllE8WzF3zNckwRXke0/A1IkXapSrvpW6zNkl26Ry9UwLK3by8jBGYOgv/
iWmS6l/ymN9vMIADMdh9EQ0ICxIIKf22OpuFBwypOYTIEtNnaKM1+7Sj/b4hfnvED0GuAo9Gmefo
1pT6WKnmh+7a+aUepDuoWgxFWlZ8I0sXHWW0ljnHP3JQvf7zL6/8P4/2r4/yDuT/ZWfjBgm6vki1
/BB28njnf99HLbm9wXhYsxXOiJ+Kp59r5exFJVrvqnGeDw0fn1zvrRs10eR9LUl80k4OebTQtqBc
BXu/IvV2naMDXkv3FLftPlrWdqvm3n3FAOs+6D9LbYOnNIn18xTeSqEwPvkzNU3eSA1RKea+D2Gd
Ve2MkaKhCpJdWcFVJPT0/ED1B4mS5NUOzVSgu3tJI0dP5Zx4xRByWW3kOOZB6sXbuoOQITGtOmqb
/ulNdH6MWyPHrKOJQqa1Li9eM/fZ0K7FVLLxaZqbefvPz/N3YvDteUI/I8GWoSQIsUL//jxXL+j9
aRmhfNN7D8vc0EyI3m2YgseQoGmT1SXEx4fyMLnOP9dj/Oqqrtk3vt/mZZO4p5T+f/1FcE9+iOIg
pHDADm9b5+/3NIjRN3XnMLk8RPZxGT177tb1S2/X6bpMxLt0dsPbNXk2ov9zHUSaj61xX6Ui7wrO
Utk/P6LfFRNwOxFCE4OSPknCm4/M329n7Go9G9loAKuk36bwfLjIpFmKxR9kRib1OdlofUQqTkxW
L4mX9ZGcdrXtooMth/4zoMY/haLxjxLDUyomn3RZ2EcEpcHMzOpH2UfJCU4Afk45ZNLl2gSZH4jq
MJtIbX3p0gyi3O2pQ4f7X06l3xuN+G7UB48CQRAKKjRIf3vUkKIOxGDJnOmbrxQdb70TN2em4t/V
SnIbWrPv5OzeaPktWjxxWoI0KLpwgqytisfNPz/q3w7J+93AKh7mtxRuJAhIf3/SzJUJtHZ8fD6D
c2JWGRglYo8+OkHkY+Q3j8zy6PDPn/lfsc+HaXwKX9LgtgPQ+vwtaXMQxmkQbGCLpbo3LxYIJuEA
pV4TYStiBmXFW4ymQ1XXZWbKzrzM68gKGYR1UbcfccvlufVZ+jRE/kfgV+Wh8tcmkwmN/iVK321S
/xr7cKfwioH+O86mKA1/Z3B2zq87HzrtmYvDd3Rs/WywfnjxffOpOx8D/qT39G4AN+YtUgKKqQzO
VctUHpt5/vRIs+Ygoy2neQ3e0cm8eTO3Yt0Kih2lZXice6OuRI7P1MwWIV4fwecRD7a3X2AxpK+x
5LAHmXz17qLh3+bWk+j3l+9jb8WQ1oRLbERuh/bfX369BLUVEJHJWrSgDt5tZGAKx8d20t5pqpGv
Dy59LWXQvWjILJ+pV8JJu+t/EieDp9ufWVh2vfAu8E4qVZBzCGtvu1R9s0XqPzySEl4eQ1i9CJX8
nF3QnFOzppvKh3idHM3Rqw19muORbpmnPkqmur2XNF+XctGvhqa7VdhT2RL7xoiP8uQ8Wqq3MnVs
jzGROkugjZ+XGCQ5DmnavcgyvJauTfe6DFQRBgvOzViIfUWGz/vJJRIOFVtx8WSpzopzfL1I+Acz
d+GrjC8+4+Fbu+jckLC6KCieZ/cYN5YpfF9XuWbaXwQkhBdzpMmCk6lXc8aCqj8MdoxftKOv1OtY
0ZKEZwwD1++EDFsj0joDi356RtRcH5qbR7KfBPteNWyDSIBBLrBcrmngzpFoEfGMIcXqdLrljR33
TWyDTC8Vv/BunnI3Liwj+PADjC7LbKofZpzcB2+h/NIH6IhO4WUmCIh1j86bGttm04dldKBJUm3n
JGquxtTjltZEFXAKU1d7u8TrkjMq9OsUpCbD2AE5Oy4TqChGXn+cRi/YR16EvvVULqfeBR9eEpan
AG7yJ9YlUAWIyjYL4pE93C/DatnWK5HQ2KGrYEpmIcDQkZ9Iyo5d/AcX/KsKJvUkQV07yQQKXIMY
likrgzQ3A+2+BOP8oCHPdaABIkAAFOlSlSXBZptgOBn9VCYcPmfKmxxwED9DuDMDr8+DnFO74n3j
J+V0LrpZPU2QBF+YfNXBMm9/BZjYl1XO6nR86lw67GMFd7sFLeyaDv4Hp5XNkm5cn6ZoivDKhzoX
fRccp5qFhxTCyEU6uSH3XPvH2EXjEwWntO/a3XJb6K2K5APzxn1ZhodgHcwnjHDqLGSTl3Gih1Mz
m/481O47hJuSP2Q3bFvhXe4bAURO/qw5iCBKnDRp153FEp78nm4wlovlFqV1+uDxNC4Cb4n3yvig
XMdyE1je5Sqhchs3pIAe8SMMcBO0XUS9HMFzj09iQVZBJ4V9yfpsGki9SzoanFMSTbBV6cQhGOmI
hkC55khWEdVuOdz9rw7o+zx58F3e+7xK4M+aJicv6b/UzMD0o4+TQg1lslNk/eDo0R9HSF/sMMKV
bmtS8+M6xPM2ZDzG/5Z+9sTFpwRJKl/EWd4urgpFYccmOfOy20F5Mn65fzaZoI8oAzNgDU/1zmv1
ktUqGbM5dGtRCvvTp1H/KSiHKlWYTrmm3fiGM2XKSaxBv739rc4f41MTquS4sOlnHUAGEaR/ta2X
Rm2U8qC6pKZyf88YwiDoMg1w58Wgeyz9Zd0BBhKY67YOmt5rX0QJeJw+ur37ytcBjDiq4xTO8lWY
UL7Y+oFHnGWhMPHp/g34PL8wPRdjR5eL9Eyd1QlJH2dQ5rI1LqsvXYnGcaN8uw2D+QfmEqtMw91j
J3CsXPphPc1dPAKz77p8jsAQ4LylhzJyetv7gmZe9RSmfb1TnfzOVRy9s959DhyeMnp0j7NuBJoJ
PbyAqjGDwX21HdS6HGm1Xhno39dVdaRoSoh41TVpnvmE3BOw6l57y7oP0b4/sYnN+/IHb21y6Os+
fVgTecSoODlBIv5rYwxEzXwMaJilsQ/CpXWxEIxEW0uLlC/VWZMyzBYbd6i6/OXz/pOW1fIldubD
rw8tSdfLMFGofLqqzH8dj7TTyX7i2t9WaVcXySrNa8pZn4eheOtJbZ6x+z7T2LliCKZ4F9Y+L5oU
Y6lRTNWexBV8fJUpT+PtkvrKbcaa9HkZJ7IwqJGzIMXBFNrvdRzZHe+96KWy5TYyETtg28QnID7x
KezDLpvuB7zgx2mV3hGlUbdzXTxsvXYWed9Ydgnrqs3gfVrv/KnfBaJfDqQWfw5y7Y+8cVPm1359
JarUG8GnZ+GZL6BSBRDiXIIjFxLxhVr+HA3gZSxzOH4pU/G91Ajl07jmKu5hSBR2/aGC2WdW9mP1
4nvpllh71EKZ18TqpIiPI6heJyZLv6ii0EFq8MHOy7VUsNHSEps80NUO7mY2M+FqTyqodtG95qk8
X5/vFRdL+JzVnOSiTpdH3UZbv/H1NSA1+LBG0L2Z6J6Ns/gU0rsuCQ7gJuweCGqGXe9Bh56Y8anC
ibpJXaoKyEywcxSfHPHLbb+yfsNKQwvWL/GpXKzMEz+0GyaZK5ojNsT8WMede1yROBWUqH1DO7ZL
fFoDbeuqYw9XmmKi5ZGnU/jco07atNw3W9eoZTfDHGqe+j30cfNYGHG+X5Ywtnl3awyqqq12ayCh
jM366uyHvcjTRp1WaptLS1oBBdQaM4XxuFzgkVfpc3+7xCQVOU2tLXyIeT/HmOYt1LSvm0J6Y7XR
pQnfZNPTvQzLh6aZkNmxwd+JSNrczIy/CZkDLObXBlLjWIbsYWm0ecANpoWe+vXFr+qH0TN7oyBP
rAL2HdofdU5vj0jbJNwmGFM+VwMT51HUGfDB9TRwKZ4hbrGtI1K9xIvXZevA1EE1yQyWlzcVPZWX
Je5n4B3r8kqHss/k2LZF4/fepnbheCZV0hwECQ42dvhtoON55PGPqhvldfLBnAnn6EUvim/6xY1P
q8ffhi7Vec+k/9yjG7oV0hd7mXRiU3ZzpAuXjn7WDhZZXgwCRSjQQ7j9s0ka+3kzT9NusdqDXxP+
Rg+rDHy9Osg1omxuq3I+iYaqd2zoIlGzfC5r8sqGST6MZe9nKtS3aNPwJ3TksA6a8I2KBcaJ/bPF
FOrTStKXmVdyc68GTDvDL4lzJOtLvzyiuyZzZDHA/fq52c52WL9IP9g1NSrFB7806x+GIptS6RG5
DRJe7tZcdn23gRTL+BR2/NndAA8TtTgGYPqbr0NypQ3rHsrVvPqVgZBfU/F9zJh+DMIHrtrCA8x0
TRKN8y52GB0qp3qzwifYB2Jy9odyKVDtltkMBPB51aWH/bdgmjVaP2gz/EFTrysCeFNWmYEA784k
Y4QadN2YoYVFgsDW9U0SvK2t1dtJ1m/Wzh8hnIbo0nWv+nYa6aoCDJNRzdzzSCp+qmu6ZAFpZRZH
ZXCYOV7XP5dzvxsEBcDakoBE6W08IE6SO5HiL0ArS4BfQFIRJXRdH8lKg52c7fSMKg/Shp79Gmo7
nGCmfByGqtkYqsUWCaN+uF+ATW+nOOJPeh6/3x94VQfhceiT+BAsIA+068c/3++tuvxbTQfDMOAu
KW47QNT+Hc8KloG0JV0ClHKty9uI8Qsm6cu9lqm+qBraDSYxV0F7vlWR+1f56f/6eBYD46S4hj5E
kNNbUfaXp0X7FNSFtJwyAbn5fIGlWVEzbvLan8e8J2TcR9XQojSm/NTUTF/TuRjorlJ9EUBP+GxS
f93PFDrVQGAgBOfgh0QgAXwtm5ru/vlR3dsbf3tWLElvWAyLKSRrg99vlpcyMlOjxqz2JZJzkdis
Qf5ilTnB3xJTE5V4HoIS/cqJmzcrWNauQfh+y3LOouN1nhrpsnsSiZBZbdYl0lkghT2wKWI76sU0
j/Tijktv/lhqLV+k1qhnTFkXlSbx55iCUQreKnKY1StoxaJ/g+Nu04N//4oMxW+EPgGQ6cD/XXNg
8WxjJWa8s3tGuVqclLnzACxRtqjtrLopD2+r1Uv1sI06j+UxKf+NdvpfoKDPWBRjYdAYH5OCTfX3
VVHNHMVElK5ZNfp+NoPrN2VkrLLaNPRppC2Akfvh0KwsyDwg25syhIxmbOGJQJPhj9UFLYJG3f3L
CvgvuOp2Y7dZQ0j9Q/Y3uP/5X5brylzgdYii2Qik7DxJ/6yCubvyRWMmjNcvym9/zH6Agq/D1FY7
NtFhnoTJZBrxC0lD9S/sWYD4v72wgMB4wE9jGoWAUqGK//dHxSvVJSAAIao1mmZK7X5hDCwP3NRv
Ylsux8GfoTsVafI50f4HqATmRc9wqO1Y2xVOZLANAABH+uY4BS0GOCs9rxmL5/1qvc0St91Th37c
hQ0mb9t4HjPdBhnQOfal6tqjmNWacU+vj0mpftY6EcfB0hc9jPphklw+3CHw5KvhVl0bxVwm7hlC
7EX7AaZ+KNv95NpUotnfd8a90KLG0yhDsT1WXn3/BS79yolr6te7uvbGp3Rin3i2z+0EWFb55YJa
80S7CV+lrqNXkbCHO9IwrlP7FNAPsv2Fbq9dNWW91/uvHFNI23ZakKjeSjzrx99H60wWxlP4Vnfi
UfWrPpQdI+eSmjarh4LA6Pca3C4qQFX9n1rUVOEBSVucpag0tr2dAGCPdmnyUad6M9dJmcG5w/6I
uj81qrKfizFNRjomUQzL+qS4mB4MRThJGDm066wOronlOx56hPqrFmR6vn8V4rG9oWVwTCBLDSIo
aoq6iuNNHcb9iU6sfw5N+Wdb3hQD4lIdOk+12cLI8Azrc8D85sYEKNOqaCO/LKRtPgeURT+n0M+J
SG2VORnlEZxbt5Yu8jKy8TlpB/ctcg0Kl3pm76Wd2pyP0r4ubIQvsO2mJwdnYDCc9yHg+23IR/fB
XWOywPqiIGsC2/HbGnKWI3W75eQ+7V6dBPQRrsO+EgRoEfZ3gMQfGcMM19tbEjSnS5qrdDmHjk2X
SNNT2FbDKeXPs/TsYzq19hxUBKNcPRvP04QBNmw5m4foR7NbAiBEKl/RCPq1bFKPQKunC99uOPh5
SFrwkxO7oU3FvgpVIyPzf7Deh/z+FJGzVYsEbzpcjmNtI7QmkvQQBXXWlSu2ceKWQzQ21y7W41MN
sGdkBnJuDiLKQ6qwVKqwYMHkY5MA0M6jYfwxoCH8ZrqVX//3t0nCHXBtdJ97jLFH7QwKRGPTL1TD
G54GNKud3+zvH0Iwx541i5qwUN2T0GTZLq36mXhhmouy5qfYhs/3yn1B0XusohUpJ2DiTb/OXjGC
11BEkfrGgrXb1H7j7crQ2K2oyHKohpVmKwRuH0bp882v4LoqWm9TEr6LMOpOjlYHs3j8LJH5ZGO1
tNiAvrztTz9v4zXemq4073G/XK2Ixsey6Rro/AR/SPT9XqoWlXM/RXyLumHXTm38Ik2J04v5fwxN
/IrCP7ryBhei6veEx/Ycg6TuoOPwXHpGHwyMfaoNrIS3GESvz6toL+a2BMZFsAL0ECQAflK90nDS
p7SboHroo8o71SXYd6VYjzaayXmN0s//rIQhna9r7LNcVcgk6nrKukDQU397t/DuHcM+Piu2wEzM
I5epofIRp45ED2AJc7+ZsXn4yndNAJb0TNrpueIY9fESwjdrtDzZmavL/aLHQV04ymW0CtvgQBJZ
vyRdLmViXqxrUhSoDVjBt2TFk0BwQ93HO+jw/ynn1F7QQgwOPi1iFJ/5vTKnK9ov92M5wZjrYbF0
lxjPYD6n0cX97uVKXptByf39t45eRcny5nZmlubQjLTcRUFqv9CgPPYrxgjvoXZdSr1Fx4sfVuB0
R5MubbEmwF5pcm1D65CrEr8Y41Ef7+WxTIG0zhR07RsYJioXZPB8Gx6rSSbZrIPd/cM1pRD5x9vO
hjBczyGBmYZqTvUtPxsq+kTiJjomUbBg80ywonPDNvHQgCQiWhG2yjjrwvFCST3m0ySHnUVzbcNc
4nbIZraER7B40gbbncff4nUK3pqplFcHBYs1TavTSMI2A8aeXgLskUsIBbkiIA3+mxvKU1uu5Ske
Z3/bWIiItWWvDlU0dvspFjoPgZFsAg3+aSVivZm62e3b1sabkXhV4ekaGjOENs+dSlGG3JORe6Z+
Q3Og1gH9gylcd2gv9Z99ipi2jjO8F63tTrTiOxFb7IRhcjqbkFOjPxC+ED88lshzd0Mad8fID09u
Vu5rFwGrcXbee40lW09VfeYZ8Y0A395a3Xm7thdf4qUMtlQwKFykjdgNPGk3HbqqJ0DuD/ckqVoa
f18HQ7DXi4ZLwbqeoyUSuwhnbMH7nj6Fc99kfFh+hKjWnxT3JzjQodCO2jaEBnZJngJAgIVp5XBm
bdPm9wozlERsGJqfraPtD/gvtHmsLN/fkQ0dVvOG3U5O1s8fQbKsGaiX42ZqQvNuyAcf7NXqSnOM
Yn6nWEU/W/vqjHntpJ2+ec16nbs/uh4tQDJ0420GHkEiHNAAj+pOf07OIRnxdfc4pnoXd4nI456g
EbbaJA+DkH0kc/js9s1gy+egl33e8zpY925IHu53NeN7n3woRVe8FcXIvfGM5FadmqDHV17IjzRq
6VHDDfKkUbgpaBoUdDbzydSEn1LT5yjX062Ge++Lm2KZ4wyA0GLDX3mV+UMnnyC4bXboOZicspJu
UlqlWwazUdhsf5du2RPslSeHgxjHRK+Hor2dY0Frpp0cljlrzGcp4vqdwFbEETQiO9DgTl7E0/2C
iioXMQY1ZBOZow91Ajyl5duKUAhg1a92QQcuW74CJtfOAeL29dO9oRN11aGl9XHQxuzJooTLQtA8
8mlUSCfYgIbQEv3ZGnGZYAqUc7QbCwkHST8L7AqHykWdkwBkTw3O36EOCJ8P2A7yeC8JxgqW1wqZ
cAEOQQJbDC/J76UYJyp31YzmJpLVDALR1YNr6fjQTdEJb3i3LKt6rxWvzgs2ZqZ5UGVh4sTzXLJ3
2wrz6aSo8gig8GuQLkMeKvsWE+Bj0cCqF9WXw9OQ7DzvT+4TmLF1SEjRLE03EaZLjitRy96f6n5z
h0ya9kuadF5mXNp/tr2GZlfnd8dJYzxmK6UCyuaqx64UaALBSSb3EO8ORs7VvvNPSxtYIFlojUll
bZbObVyIWzCZb7c2swlAXfvu2ag9zvFiL1XNL2Pqqdcg1kfPLMOnBAB977/5oeObZE3UJfUHmnNm
lkNXNQguArpyOzEA/IiI+FyRNBTI0upsGlOxa25ZTT9jZcEe4t/Ek6DX+N/VBCoJMPjA6aTwUvmN
GxdEsLSLfMh2m1ohfY2DyN6qVCRYQkcH745xmXFed57vHIxo4jyhLoQODXcn2D3H83cPoPiXdV5t
tqQLHJiljK4LdDrOS/pBmsjLnZb820S6bRXlvvXXszWjGWDnTbOUJ0nBnZxOVJL6AGicZiNNps39
1zYw//kD1Mg+MvHpyzysHAWIL2HJWAbnaB68YmIyekglUtF6CgS6DnLIlG5fQTGn+2WoutdlYM2e
VDnGntIsvJ0P/u0CWNdtb2KcW5agQ4WaZ7g6xcxjIOH8uERl/5LI6mudzj/LWNyoHshQozYcnkJX
wd0QQ+urN6nL/11q2YBl5ciwMzeIK2TrUkwz86YDA48DnMDZpT/YAqkq6+YiFJM4lCjPc53S6G2Y
BSRGWrfjpkvze1UXe5TtiVtFJtbat5lvT2E9isMdtenwjWqO+L2y1ezLRFNYqM/+q/Ip3Xmle/Qx
u4EDBIuQLSTIRwMUrUvkNyl0eb1fPAx9X2pvwQDJWGcEqr67/3s86GJ9o8My7u8RIB6q84D0/CBd
kwnD3NeYNslB3ogICXd5WKltPPX6lVXCPkZN7v2IR4xGwxtUPSkTW3CrG5Z5c88R/iK5v0N56EoB
6bcXKcf61E/hT9fP66Ormh9iwRE1R0H7kDJb/WoLAQ+/otN3K7ztFyVVlfN4+IURrJYkVyiEPilJ
7XZhvYQ+H3DYMh3HYzrafRyeTRt5X7VJo23ainIDa442K4fpNW1S9qWL64/Y0v5AFJrDaGkCR2VG
osoubZ40w/s82vRSLSnWjWQig5tDesCoxLpvQKr89braPzjkd36he1LMriCVIxvtN0NeAZO96Fsv
Xc0O7pSKRC+s6aFdNzJxpTPZ3TtlqKg3SeRVeTk7dPErErx1sQrytSnnA1oJ362dxLGCNPLDShA6
WbfuVOTpbWNm8QT0fYUd4M4zgXvvx3nHGjVs/cFY1OFD3kGl/4dBiMxi9p/c2DGCGezbQVQtGDIH
Z5HgdGrT+qG5fUbdGu+IgHgJWfKTJe3yTpL60Clx+NVLFpjeeelp8rHWFmSuyv+zHUNyTvgIPgWR
e48wlmYdSeEyZNlyEpx4+/H2E5pc3n7VdZkD1+U5J5KejKtMgZgtrmyk+9mHPH3grfpEYuOK2Jvi
F2SzfW6FQ9BUY/zkahu+x9P41k61w/Hmx7vYK1+EV3rvxJYfqfBeWCXXr2Mcnmwt6rdyEf6xrlFB
jwLWwWi1vKoIpe6KLOOh1KR79FwMluz4toI69RPaMrnpHOxffXQ0vKmmP/3Ey4O+vAQqqR+t1ezV
GzcshZrZOup1u0x8LhavQd8GkB2atk31DNUduo8bjBy4lR1AAgVODcbe1ot5vA1GxzIWMv+YsFbt
BY0gmElLH4vOTZsQAOImLFldCGESIP+SYgh26LbgCwKya4c0a2cTgkC0v7MwpAmRM3Ye30eRTo5q
SpNdHNXQLrqd4u1YtN33VsZbvAf3IaQG9S9ZvjTixg4dF4u5kUY8zhSKoHc4fU4Hf79KNJLK/rbZ
hHtka2wfAUtMO8bKE9xrv/V2nJ4TWCSc1y5+HkU777SAttVMPIpKcw3m4tdhqwc94VBDkaSxxy73
n+oguAxR5P/KKEI7BFcVHjjOj3wVnG0nJ6vHeU35Y2tXtBUCiYbX7dc6jEb0Ojtz8CFmA16EA0i8
TK/RbZ0Qz3YZl1G5AX/UoMZl1R5J6/DooCqZC+IO1ZhOryqMv7thXrKE6vKJ6Gk7xN6wJVPYoQro
x8PYgSqrNKgXBFBEiX5zzOweOE5zrecZrM1RfKhk4he09Gv0POYw77X0v0zLNozq/j2ohiIQM92O
TUmvlazTjUXj9bVEP7zvm7f74X6/UIcW95BecBPVxaTavFZczplXS7SMAvaOggbOF/cELgmjKS9H
MB8iXu/cDHqfWOx2HtBVt341bKe0LoFB1f45Bqy2SaG9s2lDPxyy0kM0DAzI5ox1eR37ICt4Vj/N
7apyHORdcWfjcPUSaK+/IFXNl7Byz53jzbHyRDYxS48tMrfMRRVGzBnnz757H8sgAvdh4ZuAgpST
NPwMApXbdoS2W2rFAizJlnsqYDfhV97G1yY8ouLAcH6isNWhdYvUKEZzULdl3o9KPKeen25hbi82
Co2/jMfOuxqOQYo0Aq2s6avgCtxsOkclo7nw0N6l0/oN+Xs2GqY/xwQTpGtC/7QqhtJVTPpTA6oL
lOtU8ocfhDGOvXTeknBSryC5kUxcSNXXHziEu42P2uyoO9F8RHFQRA1geTKWpzvAZPmdCuzKnPwP
T+e13TYSpOEnwjnI4RaBpEhR0ZZk3+DIYYBGaMQG0Hj6/Sjv7o2O5ZnxyESjuupPZYZFqtyyfRrW
RSUVA6ixqeA599vhhw3skRXDy9BtbVqaVcg7MXvnpZbJF++jWo1Bi3zXpMrbTBtW+L3umyqTtbEn
fjv9mqwdvYftG8PBASqK15se163N/+xGDOd5W8+RV68P3ErzY4joZIgK/2rY6q2SfDSzIMFlx1Px
2Hq+ZKURtSUxt1ana+OJbDM15DvC5cO/+byBtmOonlJ3xVe6eGt01nb5uny9wSv9TIwgTKTcu+Ox
a+v9+vUrFDa8guPsXcpyvvhMbO9bOx0GVepDMOXVAf4kupa7n893M3kshy1wnCd0PEcCQpcrOdz+
A8uDQJQK+0FH9Yd9a7Rpyva7QJbvjsyf+8r2J66IMbMIe34Wt2Y4MGayqyPv+7LORjpEXvXy9WXK
WS7C0tOnr+/mwXep+dPHYJZB2lkjWVq6mhnMIYoSvXrW4d/3sur2x8lWP7t1nOkcpncugzyANJwj
KGIE8szNj+iVjMevXw1DbrBQvVwhVsfymO8MDq7neK8r25NJZ4z2y3gTxOlmn1K5Gh/dIouknYWR
x7tb6+stKqEWIjFvf1u83N1LEZX/7nreI0iGbS7iIPRTFlOFnO//owq/bmRfF4nVcUNBcH61B0OO
rGnb9IvVTO2TrRtERd3T6uTOfa3s/DnI8+DJGl6VDMSp2CJEdLfqMlqQVcFUtmfsxPvJLKo5mTkk
ZztXxEfcPlS5+u3R6n2NYDPTVpf/nRumEjLK4k0b+iXo9vrBMorDP7Hc7Pnx3ujqdfIVkod9MVN3
2sOTJa08caaAFIVReM9BNHvPmw0cG2yRywRkRXf10hcHxBpxy2LU4yaG4cSqJ/fBbfvD1FRRtppD
kxK4Xl+d2bPjaK8+oIim53ljb6nn05HiH/deHdWdzTykiu1Lz2yuf1Y31v/rC67CSzUrkK/dKcGT
Cv84Yc9comB4Xl1zjwEi3evyblld/2aFeTrMcn0spuboO6p8XW8DoadFxe2zR4+DG4WPQ2Rgoghh
XqZcJF9aHu92zdZAr7R5szgUkbIuX1/Iyh9Pjq3PfrPrs9oeuqkY6If2Hrl9PkeMPTeSS9lAJuI7
Wtb57IVmFfv9QBmoZ0lWCv8sZtB/cANDn/7B1jekc5mD+b78b5sCdVFbvVz8wWC1bev9UihPL6Pl
uZdWhXFvt+bzYjWnwnixhY6Owoqgilbv8vVlquxPbw17qqXd6nNHAP7Xifs6gE6LrMLWRnVX+iGV
pOMwIe8uM2vy3FOluEN7wxte2lDYp2AZvMyp/URUs37YLaEfvn4V9uZB0DeBhm1D/FUMvr5YPsAc
vEmHN3L5rDDmXVe1rA/LpH5E8968DlxWtDfzS1BTXoagfmxG/xD0dX7WhfjzT2dZbwz5+a07Qe/S
ZvXWsjdi7uBPp0AfarsH1Bh9FY/SrrJtidasmorlG9x9eVH2jDFGfmI0cD9urVWiMAEkDkxVulbg
P3bI8mA95lRwuX04sxmmjd/vjwHJXMfSaVcki/xDoXMvWUoGs3wMGHj3fnnPDctMunC3z1/fInm6
FNMIqNyDROJo2V54lJfqxhvvRW2Asux16gxI3YvFVZehmd9l2ehvS5lvp7V0CJ9k/c8bRo372WzW
Q9VI+o9ksJC2xmNN1a2L8q+/Vt/7Lgp+RgtU+Syc6hLd9pbe7tHLTF5VPNz0JP/7LRqJr29rVQYn
ZwBVdOh3XaGCH9FYW7CZwnrYGrk87+vyK599kbXMeofKruVTP7blIVKuk3x9GzrOq3C9/jqYCL+0
Yhi26Ie/LVXBqVqsPZ5riZ7QKcusvQln7EpcgHf3B+8G7vSDK4+kt8VLpaYkF9p92ZrWfYGA/zD0
Ju+/fmvaSW9d0G7GQrXevx9+9Nbh0sjhf7/tQm9Al01odyTL2BUeY7A7o09iK+N9sKNgKk128bQR
qO3YMpuhE+tsjwUCEOLf8nn2n7lck6/vRLvX3wDAo02T2urOxzLaEXCAJj0WUvyOUCYgp+CATn2u
zutuP+x6J7fW9v9UrZ/5s/hrWHJ58UMI63aY8kvXjmftdOXrYFanKdpP7ab/6nqsQF9uKJ2wVj+J
aDuoi7N1tE3qwlfhLnauH0mxiTWwVvx1ZYrB8+5pauQ/IrPZF+9+q9Do3Mq1EvpjYO911q2lewLS
0x+bux61148Pa1F887a2uPoM4AnjuvGj9TdC7JReHrtRjwzyNRq/ipG1gxA6iaFss0ZzY8ymLT6K
YntstFGfrHWdExq66N7CnJREUT19+t5yP7RSf1eTkjFpIjA7bMz9amQA+sZnOm/52C58rpMkpCvU
xAjdai1GBqZWr5kzNadt0AJW/P8XB1Ij6a1PT80GFziQHu/vcbfM9vvYqPV+iwLWmXvCePYD/lCr
cg9fWuOCdoyb7SBWaf3YwafS0g/WszlPbI1Yl7gJSNrhaLGzMJIx9pr+P6ccv5mVP73a9fTkqxIZ
5dKXz2Jwl1PfDg5eNeE8DWJ7GWGYs6na639vQHN7K6ZCDVcXAkc5xXEenOW6+77z5Jet+4Rqs0Sf
HcS5Lts7lzv2o9s4Xftw9+8uFfjf6lx3V7UyCrGkIx8S25l+z1uIv58Vrm3SWYAThlVud3nxLm5K
OX8e6vutDMOs64Yh1n5j3bcammdw8o+NMTkehWyePLF2hzWfH+cbP++L5trME2r03h9SHGvPZdvP
x8AYyGcbDMbLm0Co0UuRaopylQzgmXPl5xdpIWihhXLuvsgBEjerlAgl5DGy13dBtB/wgMl48Lbo
73WeSC8Ll3E4+FUQ3JvmY7Da1YsxLkmrrOUbvbf5Uo7dqShC+/pVmHWQG8kqG4IbEfjhXzLvv5rV
fpLsGl3DZ8DHFcpHtFcS7Pp3Pi+Y145kamuOnjiKKvVbXV/+IRXmFNbP6636bNxHd52+tZEeRy0a
T+MK/qyr9lK0wb3r6uHK6J4/24Uln5x1jSW6NFALQyRfnLwT4FPM+/m57XocLWIdP5tK3HUKzluo
qk+ku3zXda+enZ0b3VCopf3WSUAD3aeGLVatGuprtUTOk2NPB2/ZtwfEvB9ShSyM23aMPbkMnqVd
xLmXTydf4k+Kbr+/+AAPEEh3X//W129Vut5RGMO5c20pJMkb0+9muS8z+zjzCKbdBbEumuFhhFc/
okwmpuQm3P/qn4SP/8KqJBp/XyG9gy4nnC3KOu2QB/WFkN/g9y8yxtXKfbiVxZjmkzIV7H26t9p8
D2zvx151EDJWPT54BdsS5D52V5KX2GmI2Dz7QltVhdcgB/3mNUusSPmHHCvRdDP5bcMAByw5cYtZ
aYjAwUsAaJd0XUhCbuhKvyTz5TKXp2qtfuaTM95p7YtkLp38bgDvSvIG4MWbG/pEX/zWrlG95AQO
3uPre5oRaZ63cViv44pcEhT4wCf7KRu0RtXU7OkXQD/3/eOX9tEwRz8m1KVD20gzHFqufmAT9MBt
1BZn2h6MEL56Zjr6r6zhUXJEnEfb7n+zWsd6LMrm12gAzAS9Vf5ypYZf426Ee3+T9J6JzEkGkTWO
QtnwfljeyHUigHhB7qI9HkptXEG1cx/g5bNTy/IgEcwl7VKcW0+DmXu/FsIaD1VtvbirANkr4Xdm
H+5Pl/cgRIdc58spikrgH6vD22luR7WgEWdxIItDuvIDMWQduY9m6MokQl+5O2aF06AeDyD4T5HD
owSD96na/TRmdrcG7Dcx1mTxei/bjV1kUYTHxuWmyNdIvy56Len/sAp4di+Pe9uLTOQzf3Z73Ly6
wewgQKRI40m0ae8HaTQMaeKz7CHAUZ0/j/644wYKWOexwHmQ4Q8DV9o/aEkRzuwU9HK85ItGCB++
hHdzO9fZPBsf8BnoHEL7JPBC3hV5DXujBFL0aE5NRnc/MlII5iJxDNbSDvSU27rA4TrzObdll62i
Ok/NCKYomz9WT3+1199HE3DYAQDOEN5s0Fe/y3VA/mrbJ2/zbodyyLO6n2qoEJWpNUwHs9+egJsS
e5+/Q7V+jJv8KbakNSojaxw54bO0gA+X31P+V0bbcy7U78JZ29uQQVSfFCknpz0X06Nv5t0hbwwW
qqhI3s37zWeQG9GBAfpvaayZzzMcNOsMkL+Bk8iHVoRx03zM65YfZgFAUogqQJZfe4CsuIx3Q/9X
G25/iXJyHQHtgbRrxpjR3C6+8bJXAaZQC0+PHGRNnQ2HeDRaiMSoWWkc6yImC/0ltAN1DUomQXRD
XbKNkCybbgVXfZtfJi/qjnAVaxwM4vsNZ7/327pPFSxBAQwUOv6F7TiQLyFKjz4C510iU8e7GAH5
17092pyzRuSZP0RghAtVxlzt6IgZmZhl+w5d0ha2UUpK7fNCcvBxM393bvhbGqNOke34dN2dyGr6
sH1fglRA/wfm2MZ5gJPY2TLZGj7078RP8DJO1ZQao/FZmW2GLo7pPA8+O5/YbfA2OwkHBkRFw7VO
+k80+V6G68qKC/QM+NPAq8qpmtPKRQMeFGw4EcQYlToMCEE87V50GecIVcke1HdFsH0n/GM+bT5d
LJHeEi1FH2EikXYeIXUTx6Jd743dso5No//mdR7rBrwRD0VS2B7gprHjIchd3OBcxr7nrld5x9bF
Jo5Y9X3g2HSx6y3qKffUXVjeVOMtfr4Fu1pQspECHjFKzQrquDBQz4B+veJoae6jSh5nQw20TjAz
NnYhtXd1LCJpJhatTDqjgfe9hrWL/bW211TPEqG5nuq7QXqUTqQV1mC86r6/XyNxJ4bpPBWUp37w
2FGxNy8zf2EEvVQGexiLGDzyZLjq0ewidXbaO/QogOjYVit89NPs41/w+kP4p7OKFmyO9WSe2Q7Z
PvCJrb6rDxbI1G56f7ywnA64p6ZYA2dSqRwgRn9xEtOvq8wwhlOdB690gENcmv3vzvfRZa6IWWx/
fLLUW25aZVLWCE5mo3lANPgzNNeblUY8qVvESX5LcCsNmBSredrRGUZuHAVFA5+kYxw5f6IhJKcx
fJEsj4zdvWxPamXDu+JmhSiZ1HBRvZc0fpBoWbIIe3OwprVM5ItroumvvBjE+NXA8YUwsnrTE5JI
Ai6bu9EfxGGE4sjUGLyjjA8ePZ75joCF6PT6nicuj35f/ddvS5MFvkA8PGwHurLoLgqxylbDMmSo
SrCQVke3MqnfGwpURwX3fu28lnkHVGXJh5ty4pbio5LIm6pkVgR+Id9wsJD/AvS57k3XHYLSR2Na
qOJi0mJwMfQnI0Q977EjPZHldJSa13WPXsoSwM5cz1qY4xWDL3uF5uaRmmUeXR6Qbe9WTDDeHxvT
BTPbVKfuZv9tIKXTqkaZ2RnyansI+wCl+3grrflQdKKN/Xzzs3n4lQd9d5t9QPEUNtQO3jV2Qz3E
lo6aZC0hbBhNW3gR2SLTXY9mA8rVwQalLUbNuA8M7JkLxH9eLEscWUGRDO6osjxfxTEPhwKsDzS2
kLuTBv380My8BLkrKaXdgXTqHfbAN9qFq4ShXq+TdWgGkE/2NhK6FKRL7sFH15kW3cKmXMRLKGjC
pBXCv2JyG4r/jAltQK5p2wsKUjqs9nhwevjwMg8PbbNn7hD5cVF9mILbeLStIzegijU6tVcxzj+w
5z0Gjv/hecUbMur+MQpbQiY4OPTLqVWSfOFvz6iVfpgQvzFc4C/H8EQyFbSvrlffkRLkPVfL50Kx
Ssdu/GytpojbsohLPIpZL5bfLNRDfORs3LHqRntY+zdRAGdUkci8UL60moWHI85fEGsRrxNqoRyZ
6yZG++SP01sQYJ9xSPDY8se9cXXqN3DKrk/Guy/RFwPBi7SaZ5lV7h9nocGgR87Tcp8vliNguWou
WS6SJnYUihZVGH+9McTRmVsPqBPloTAeRsbgE2alJpbFG3/ti2ub26GvGF12QFFQO7Uzwq1ylDwi
QTJuq6LEsn74vKLowSxuaCQA9gBlQs+B0XPzCA5ZFI8WGgHTsBfnTtkmw8D9pieQkGKb71oCMZK5
qn4hyULta4j7LY8+kfOg2vPZPx9F43mop/t2oaBOTYFy5dMTNHGhH4wM67/DYHzn5L/C7jeZhaYE
YWmJG2U13aexmVNb0Ke12PNQCOIm1fPPlQ7rGDJJgktyjSKLcpY1R98onvxwWZK874dkLlqZQcU7
sdQOjzJvrQcU8kiChm/9XgAKGTLbHO/JqteLg0T+m5RTd6BNRSwefiJxysopTB1z/lPOJaeaKcYY
Wypx9IotNkiQ2BnnrffduJbi3vIbm068ruMJ/RZ6JuUn5dTMSTi1xMVWtPte2IPns7isarf63pCQ
lHMFiT0GkJV9fxfq4M8ydj/MdVuyvIchHtWa2SaayTVU9mkFWcR5ON9j8c41IB/7bN5nxUXu6nZN
w0hdl2pFwzQY797yZrvdlEaO+Yxo3YpdXns01Yc+oCkoO3oI3I5vBCr4uCB7GbOQpOKQOMypJeHW
W11+WFy4ourOWtNruVik6d4zu65e+qWZ48YzoeoxpvW5wYlkK2Pcmk3/YOg7crKR1nUN1vKcukjv
R1gdfgm748qcQ+SnOjwJKNPbi+Bym7fC5YxP0bNb3Jy+jX2EJf55w4SafP3dB2yVxD+6LXYBarxD
uHoVlvuVXtw0sLoNeQ3DtQ7XsS0ihp2mzshx+t2YaDA7y7DwJ4aHdTXZkevVdlz55bPrbMW9sh+g
JMRhl0B+c+4A5LfTmYkpou9abrlewWcuJw8wg2Lq6YHOyOSHlePzaBdvjfSHO9v4XfaZsaTD0pD9
Oklu1m1O8Uyc5mV574exOgKD03o1mpcGUzWSg54slfFVR3ZzEBhhxG2vqRuVBKE5t8MS+md/vXXU
TTRd6IEN14I8kdzqVcFYz5PSScsK4FOQ96lbzd+0XMyjFVgnbBHGAYlxEG8cBxQQp3HftiPSBd6A
0TlAttV3/nz0dvFn9nRwGqzg6A6LlZb2golo512yatMnG3u+w3GqUl1RCrrdJ+rFyjoR0SFVl0We
qzzIee1JGeIOfpiQs4NeeKw7tp3DJnWXspnjApMA8FmLtPUAokZTJUrWzWnDzbTn8x+zjF7MzteH
prOxwY7rnZMPHwQJAIQ5WAUCO7CSSB+dHQN4UE3n0Ai81IrCuAKMqNFZIdEf59fZo5g60vGISp9/
NpE0XjY4NEFuhh/8ku0U/TADREyzaEWsvJnZZVZJ3o7sqWmKILG9kdwDnwidAExNQL8Uee5DEuQj
UxDZazm25niT2xpP0qyPtXHx5yo/146IEmkg1/JAxeeZ3Al/z9g1Pcdis4o4NPMya9Dg2ZrtBAKJ
ktsux5VH7JCRlUli9g6+yssE39tZdYL84LGbEkJrnroAmcmw+mcRuTstWtemHTa0ZXsvSrdmVWC5
ZC2VtSRuJGv77TOa7CEeqmg8iugvjVZ5bLfgCcg/npsF2qTTa1yJlqyM0HqaKMrHECYdcNjIem85
83FfyzpYE0/lz+GGArEZzZSkFS8t52xHfRKH+VqSPrUjEBpSfCfEBijnTx+CXegQ7TuUV7IhYQJc
q8ATSxp1Uppirxinw2Jj991Hz6frCBeeyl1dm29jI05YCmRcydpJZp/8gaVH5xg3EyIURIB1Kqw6
ES5a8xX3bzrX40+nxOAEIfroYtg6Ii4d0Aij3gC+t0PeRxS0xTC9S4yeBwYVFDYVgB9G/GxCZWzo
WZzcXCXLzKCqwhbGkF/g+9s+Sy+dLRAcVpD7TQvB0d25Oele22o98ATZBKQHdArRd4/O72502nQN
8l/BpO56sngyGGMvWdFC3zSbUD5Nh3CzMTzUUHzLohTJUlygjL77szgOuzEmypmtjvYq7ePoE65u
Ifbp9o1hH/MMPn4N9HudpuIytJolZYYrnwZ9Pxj4zCa3ZNqc64KSRgBBYUrnfp6kzJyx/9vN8rnD
DER9gDwJ5A+0fdWxF/uPjtrCZ+bHfuXfxMw8NnvizigKjuz4Ynj2ngrGOa5CaqBraqDP8kgYE/N+
4LgZ9ryDE7gnhTz4Oi9bebhFcCWitS56XynpF/SH4clXhsauwvLT0SqbZNpGcOzP2rZ66j/QLAVi
BjXxH8Q+r8ncy/VS7MuhMtfXnBjx+1LoN2f3dDayPcgof+rAeQ7ksgNClvUhn6ox8Xc+I+G0Fj4D
G6k1Rc0O0XwN7u/a9tbn3vC/I+9zLsa+vJrjh3AxXAcIriA8kXiMCxS6kR9C+rB0ECVXrIpI/rOW
2DVbMjUr16MkuBD2+mFTRvvgSRNEVA9nZVVBgkinzCLXASOr3kfEvhmdb3lsNqa2AVnIYXRpBDFj
nwhhe2i2csWUy/QbFDbBB1/xAsI7WjaPUjXQoCziMFpzekITh+Cr7brYs+tzXi5BFrXTDqe9/Rxl
9xrxk8erQOm0IIUePQLOy49GtDorTl0yTSyqVPP8zSRd4AFf8Qm2UiDvK78Lkn6x+c7OQVomwSto
Rtlrk6neOQxk9Oh+IMvf9V860OhsWH/tSGKzssWh2Up5mQZ1WpXaH+2KNzry6IXd8QX6B/dbOMUe
ouN4GUPBkVq/i7H3s8DY5myz8NQRN5OaVsvFEji3vhbVA7bQFNQcrXjrXJr5s+rr4N4ioVfm42HP
t7sJRX+CNH3IwAIe9tK00t5jibWyUVrJKTX9vjgLVyDwYv/4Wg0/ejW9uWNz0I3N29FW6hBO42NA
7iTtgb6jpvbHSaiPfCmtU2fUvyByizMYsxM7BTLLZXWRzbGOYveUeFWBf0ZmS8ZYZLIBICD64Yci
SPGs3OW311R/VePwxkSKgWFTcd7gWxfTt0h2XtYgeM6ixvzbrPYLMK9MmeY2ZqkAjXf1y0c+TdRy
MSfHxgVP2hH/pzPhY2NR7smwgmTsbrWcPVV/7yoQoa7phtSqwfmr0chTsSteAWRVpmiOvS/mSzDo
k7ZUQaW3vdMso6eqXBN1g638YNkOduF5eDtmL8EMApRQoVxw1+BYek6d2vSErqv2q9mqkxN6Tqwi
sPB8AWpiAIXuMVWVjn3ANuyNfehLBdAz9Oo4Lnt3Z8/2B7I6Bf4zmJnl/BaLME6OeNVBDVtUbW/I
+/70bsl/46FZcsFJxIzh3LdfCEq69gGC/2FvrUTPO/JPHekHPWLbeXAmHqxCyZKUDc/IEzYotYOR
3Fl/bfv0MMOsxWyEK9PZoP2TiGqxm5HQhK0+9ht9miF349Gan3PkEbTPbKWrGpaaiIceP8DFDOSn
PTb3Qd+4iHitq1q8/6ayqVE91I++GiJAzViWoHEyb/KYeBrgOpg40hl+bu39MKFCZKZcRubbcgL4
Chg6ynqQoEH5AehtPhY7jKYn5L0XNNd1+dZLgYV0NfrTksOvea2Hjr3bf/hjVV69FsGHpRoaCt5P
sgTwKmZ9WDkUDgRkajT+asd+W0rDPjB/4/LCoRj2ELwWdoTY4f+OvObKDJkjJOaMcKx/lvl4Khre
/BaleXdX2YB7w2Coc9XfgNkYXghsKJybe9PSn8rszbMK5SdgjElwA2ixtDTxHfIBSd13LzKdUzdW
P22nIxtGbb8WT7YJ+C9vwaTelDT8+7A6OryGFfkxmdxUCHq8X6JpttGdlO8gjTZBjUSj5IKsgxF4
/kjg3X+lHp52aNjB2upLbqJGUHXQ8xyNS2AOy7vRjCezd/NkNRaZ+WziiUf8dxTJF3RWRmKo4nM1
V/dkywKHIvdrIonQgN0zAbTlTGqj+Vx7S34gbRoWUzc/BSkbNqkQi2ZyWRwsPzkBglXAWRyk9VQp
2WTTIFWmnelqzOWjMrrfLqJ85ji6yNBDI9jqP2tuYixsuUI1lNZ7GczV4xBLyJjCHu1j7mFr7bdq
TWossanylsM4sYR9XJa71kE7hsHytQlafTBW553kTk1kybpx7SSqZspl0AEkUev7aEw/jIaNGc7u
LBi3gADXpn0tDF7Txdqu0jr3Ezk7u4cRZLHR8vnOn2knBg2/6XOYoxoaHZFuY0RkhGPXqYc/n2Q/
ulPEFj6OwlZlo5SkrpjifXHERdfNcvJsQcNXGRY17oZ214t4CoUblwGKpBl2/JKP3sMcKJNPTS3M
82MN5jPc7PxjwfBrqWTv8s+yypeEMCrscbkhztvuv6xdZRxaNyB8p8dEU1n7i92Jp7E1Uw48+0jC
9XUOwOGUftOL6l/xnR5Y0/kDJ0N3j6b0zcdBtVn5dZP5tR2316JDW+QP+Sv0BoOf/Sk28PeabbLO
8jlMJfhUbsl79bFYJsM8LtKG/fFZOBdmNoV6i1kmXN93y4CWc6mrlAgYrlemXeq1/jvkVmralXOv
UGd72/jTijTY+cS/2FYEuS1W/keOYrqsFZ9UtJPGUo+wBsKUzb3V5PW/L3zE8QzlkxU634+qLX53
YXXr+co/Dh70oyvKCalTdDDcMEDqQI8sBzjI8TbOQWWu3nja+4knX7fH2mHmRwpIKOyv0UG7N3pc
8hZC0Nx88m1TJrKzf1bq7wYIEK+FaV0nxRIGgia8GLHxr81Z/hMtA4+jEZ3KP7qYEAasAJ+N639U
EQN3bQ3x6jA+LI3zU5ZOSD5dfmcN0EyeLEAVwWF7TRdYV8fOmKwjPkWbt4ncPCQbmVjd8mQjtsCx
VGXIWlUS7v63cbFRQYeM44U006UAAi6W6uCobQIHXs1T39BK7ZhwTVQB8b4CIfKSri73HHoatrAR
FhEyFyPKDk81cqF+n91sGp2/M2wDmaa/NkbLeDenjAa+eVRgpNAVCz3+XtwtvQnUhRiIkcspE5Aq
UPqNC2N0vDjcPETo8s1xijfXoKhVwzv5oNif7AU//dJ+z42dC99wmPaUjd4+tBjue3UOzOrvXObN
ue3kJ5PdW7gH4g7JLKEHy/QyReFwHAGyhWm5ibOF4JMuwNDyqd0F2wQV3Wu276tGo2T/Lb35D5+5
lQYVcHgliuFnj5bZ3nIWKHTTmOKUO0Zb5T03LsvQy/0gFGEhe3+EUiK1cwqLjB/0pxdAXjhe9B5R
rkZxG7eRaNnGf9WGBmfuzzh3FHXgRin403gH+vYj7AGZPZu5WA06WzYOnskQZoIGlp5yD4FPj0Sp
bEj5qgf36ni0BW6D3XIHHDow4/7M9UxO3PxTyGLLUAcCgXiEjuUb8zXtHcF6RRUe4H+5aQgBIukj
I9+0SyePDSFyySETDfe+rlY+2sEWqZjK1A0BSRbNZBWV7useLc05tLZ3FZYiK+ruDJ7WpANr7Q7D
Anoe+Icp1/51hNy6APWkC2KtzLIslHLT0TTX/koSF+yYSvcSNXXQoCAbpn1MFota45XNd7GAnBCX
dEZsEftmA/e2SSKCPAxZeXnaGeITk37X3hTTakVGQ7SEaAZ2stmwZdwZI6d+6riQDAFIEDk+QBhE
bhKs3YPlABXQE23JbJfXGp9P5iy/bIddxyjoWhxPVp0WHSC83+v/Ye5MeuPm0iz9X3pdTHC6vOSm
F8FgzCEpQiFZ0oaQZJnzPPPX98NwJqqygEajdp1ICJ8ty5ZiuPcdznkOnZAWXitL37LZ9Td9hXOh
pWSM1Eyjq2+2ZpGRVqwnbP7FrzIcgOmh8zYMhM1YJvfsPfBNzIsT1XrOa7NwhZ3u4VphiXQh+1Uu
yMCfDk28M7z7dBeOKrO9llnPelg4SDE0hqoUH42PPZtlQflV0eJP0Vur1oNX2VPNFpcXYsBxovYU
p72NnEMZJhfMpZeFJhcAlISVr6Hv97HU+4L5vLSpS7uCyfowa0AlhmKi+aL4BBLCP8dpwCatXyXs
5VywRowF2pC/0aZjaybjwmQEpZ0V0Dh3vzLkk4Xwk2tdpLtBtJ2n1D6VT2nvRwYANPIOpRowLI60
ZNulH+XMqzL29fdAGNnBWWaDyxjFqiecHUNVIO6yDTak2K9KXWWgV5yB4mCJgAe7tom8ptmt1hIO
2JrHfW/nSoTNso/ccM5OfSN0l034qqshh7a0Um6RMWljDhiOSeracF28qeBvkpLHAAOJ4LwTVwWv
r1Nzx9rjQ26RkGCrDMpblC1RPOMkbcfvzE/HnZN1pWsWbPMb8xfCCzSbskvODG8gbRgFb7KMiMeW
xVzWMicfrDpfOyL/jnGgq5WtQjGYwEuhae0innx72RqhEMjP6MjXlTFV/OkkZ2qHl59GOuCT4kIw
2q9h0Seb9mXWlQIT3BZ11MUJTP9ipQab7HQ+W4l9akbFLVRRHC2hLECw6k9KQoaLO5k3lJyzYwbR
JgtyRsKO8hkAOt1WwJVWDrZgXJGMnvtoPorAv6o6aD4NYNk4VQr1v4yYBvkLKlGjgCh9yKcORYQq
D+w1ixXK8dXsJN1+gOYiQmZodWAjZp5zcyWzrxFegOdDe6cRUhvoutEqU3zmmlhOiG/pthM1sKBO
hjdR47WEV9P2un3q/JLdheRVJOobApwjiVnWep7BhAE8lLsCRBivG/swdc0CaplWTlxcyiq01kpO
qR20+oelYyGPr3anKBtKHLHhlFvVPQTczlDX41jOm0UCZ0/2C/dxsccmBYGhMljTOfVx5kQwWopg
LRDjnkDibT9NP7Ry6Wq2eNXSnShKM56cfDpi47W8qp88s6YH6XvReBl3cIsr6jD12oPTlNUm6fOb
UVlnw7Dnh3qA4hQ4A2FZRbPP4hAkujJlLoUJuCHmHkFrXEmyh5RRimSDMqB1hTxWZjitUBh6Vm6Y
B7yLvBXGxPfsYdyZ/fCldhlCzLIo0DBZj4wcqTeZGayzUVt77LPn08yibSaMdkMZjHYCokprxQRv
v6S5+jHgCHr2F4vImHyFTpo9Aj57qJPvMR2eGFX0p9JihATkHpPUmGKxYaiD+OZQAM7eVEKazMzD
txjsDRvD9wEkJhLbBhs4FlsPOeYfFmqCgUf4aIrR31qtEUCr0V6U2DkncXbWDL9EwUnsK7rmS4Dx
J4qj+mhmzEpTVXvtB9W1Cblz87b/6aIm2yANUbgk+KGad7gzKFIM9NR9/ZEnbHoazujZ4iUcpTTp
DvjmgPfSrlpUjdZMmovJsLprCk+vpltjqxa9BHVJktMH+GXqhpgY9EygxukbRokYuIJAFLAG55sf
hMB5QSrCnw1bFdxtyUTSxrJjBoxnUOxtBozw3EAR7XOAgyD9MXNHuii5PpSiaNf+rG0EGCsa4uCG
cxZleUoKDIPRMlJ7D5dXDSR/EJbYBMhT7ZBFgyYbdSsiDAO+fWDxtkkX8f7EoqMNh4tWKPgDVQPh
SODIg1FcaxAxst0mEhEa2osPJ+mVlT1XJt5FdZ33KNNVQ1uUwPEppqKyLWNjjH/ShPmv3j2rQc1C
mJfzWNU0VaoRXBJLZf7wmCrxtGUUd1IRvqw0RynXEYLYTdZcSzufmP5F0UrzrQNWZn+DaWLld1q+
KzSxwZNi7cw58FjQmGsjUxkAGJMnlrvb6rL+ZKt0+6OleEUMnlvC50dPOECTmTIl83RFJutwlKuC
ppfNGRKP/gvG4WKQbQvPmfC1UHBuccENATz6KTpEaQumhg2y3c/pRh4g8jRHMndeNcaMkC0DJD5U
gz3esRNOtlfHojLiCNk4Dn7+WmPeXPfFZWz781DryNkpH0qGUEiAw3Pmh846oGuH38AYY3xsc4Cp
ymIiYaBfrcxRKjul1z56MjSj54Hhe8AXM/lmpl9kGrBZmpWGKisdlf4hYOZ4GNXyagTZtsdJyoFX
O8exaJ80jfS7yihbrNTynXK6Qn1yqhI8G1aawEcAUXyukLau6ql/UMpOHALTxJlttecS79tGxk+6
8qSJENqjypzNaOydQe20mksloGG0VSxuwIDFWE78HbazuXMuCnVAqlWHwRMmX7FCkoHKz4FAsRj7
IAXxdKCKQ5oEX2fkBWeMM6jeEBRZIYL28Y7jypOeuytl98kEz6nw7ENBto5SMRQGMQoNEOJeo5LW
zjayYJUL2W9pnlBZSqScGct+hi63uy5Uyzm6IAmZW/Dn6FJC5xiipHcDFOIs8Bnp3f8Y1WFyRAVs
r+7+7mV2tfCW23jgZTg3OOoipM9o1V6QJwGgBe/aYJ5iKAhDnkeRyiyKPUxVMeezE9yK2l4ql/5r
BDFkKvZWpc69cG81FzTYOkO2kPsy02r3/kAYYmDkOiMFRPoKJxLBeoKs2erGcxLZ3oxAal+jeH1p
cmx2c2muRgG1ovCxWQYhdIMQKe8LABX6gVm99n1+dTqQZrrSu/d/WRMFLou66U9+EdvcHAm2zD7M
b73ziZqZwnMsmu2dOkDdHK0Bnggv5Es0/D9UzaxnKsf4VRdBjdZRx3Idk3Jyf8asqBgPEPmfxDhM
p7skFVaJ6d5RcgMSCEI8jGCD15HIYq1l8I3O9xGYhPmInb1e+1BZsApNEUpHDT1lr8e6q1fi+y9+
LTNb82ZRMi+jXCodqnmcxZjLGJZ2oFUciVesQlIGqnZx0dw/5DNDnrA1tlpXP83sUp5HZ9uMLJ2H
OFcI6Mr2KiEk14IlsEtQBTtMBVuwlcvz/eu7FImAY8hXMeJZDNAhGUq6ldQ4PSN2706OkRNMo6EY
YbUDLLr/tL2YfZgmBf+MPmI+nPr4BTMnpLAwQWR65/eqPUZMUBz4cbmoqUlTsY4Zf+2op37yghoC
pgdXWdFP20Ah1yKwRXwa+vQ2kEWOidVpcNhhxEkkJj/ePAYXWINprq5unJHvZqOqezEiokIG4tya
fF8vNrsOePY9GyUj2sVLusCnQALFzpCmXJWZnBBPJ2dNbca1ifnhaBYSPO00+m7Ucj4O6OGUvhC/
x9TA6cZ8twNlNWXcSilG4bWm5T8LAeRYLhY8DDhwI+YpRiMajmfA4tuwKaMHVIqoT0N4/Bb5ctfB
tDdTrME5muWzdjdRNln1mPOrpkaVW/g5RB99dqUq6q/OZ0aMWiG85NpoILPiqYst1i1j1M5vY0zF
lw1PediXLxN0Kh6kMTgn+Rtj4eE8LMD8VM99ZLDd0zjId9Uw6WC6sczc7i9DpNGyU+lP01NcUWbX
c4DpJpuO2N2bS21SLN7pSVpodUj1CpS1JIBtzByxFUePdczm3wq/7024JTHo8upCwvEsIQGsw9Ap
XvWiWPt+XzzpOrHagZpxIbW9hCwTLxZ3fKpo7Fhjm6W9U5QAyeyy6dZFa+AYHaYnWPysM/DV3/Ew
UY+cygrjs5bGveZmdyILt290RK5Wn3Q2C24EfoycOPWTaVN2mEJjJHylfLkD1uUUgXxMDfOh9quZ
u0s+KSLnHDC09Dg1tevnDG+mKUT+2MQmxrBBY2Taq0zD3+tupH+MO7g0IBgGlImrCOzYJk0BMeOD
OySSWIfCcdKNqQGEDsywds3AiQ8ipyRuOYCfDPbFiwf6/qAiTfDKMp75ASWST3wNd1tiHcI4MJg3
uwVvwJ09Df0OJW5Gm7woBc1sOjXMqsIF1hVAytIM+TgsZl3Q5OHGN3A7D1LRPTUNabSXp8QPGwzr
CVN5/hzeEBa3D4oSOpt8wWNiBdFGqzznOMU3Xe2zSZ6GQ2EKbXVn9VLYOat8GPKrEtdykzfo8v7z
qwNV/QJ3IB/rjrUHzXO6S43wE6n5PsH2Ho1FvTWZQnpjoYGDBwb+wG9sEqc63nHV1RI3kUcMbLJ8
H6nitQjbzR3PVZso7O9EujHLUEa083JuhM9jrtcrBwrO/UDEUAn6Ik83VpMiHShpf4iloEkubGZW
GDyHMfiLUisyr8p69XS/bIvI/BZd2EPyiIdTu3zoVDxQ0Li1Xdw8sho5cUkv5/u/PmT2u9QL9bEc
iuvALIF6iU+Zlv9dDiCF7r+ajTineB+6TbejI5jeDN+ucVu3yBFKXgRiMo2rkjde1db9R95S4yIm
NM5BkUUnNAx8guB0XyBao+55bTUkCPY4vQn9aPWhs89l57tzkMVvaSdZ1VoKnUVtaQwlloiWtP/u
fdt4jySB5OrbWPnRD0QbdBwaI+q/1KCmEPDU/J9ADTFbWDgASLd5VRQY4khR3pnx9rLCVVONwUZL
UAGYSA3vDJkWgcBKY7JuWFW34B31FzFpr0mWGec6er0ftL7vpJDUmjdZx6rLmeI8jqXPN5EHT9AU
xVUHYzEkpgdhl0t/qPIzorILTHplbRoBP9xC71Q0/2PAAnLAAOnvcpB+3h2d0AfD07iY3OJ4KveT
IsOXfHKuExD2h6nSopcu0piyyRig+/JJY/HDCW70dqwo1YmMR5qvxEcbtfm5GJOS2Ruu/rkB3qz0
4EZLX0NRK4lNadN63A7xkFyaksO4MZnoTtx0+3gS179stHiAABAEC14l3SIRgcbtMyKIqv4xqrHK
Kxp6g8W+M+fq8e+FX9m9g7KdZRVGP6XlWxkNFVe0tvn75OCXKmiKea7dBMhEmktc26Ahm7x7iRk6
onIbleMY4lhB+9ucAhOWZJSc7+eJEuQjNDpp4lgBQahQhawy3ii7O6B9npx5z5yCxqFjxSiTKvoC
Z3CRnFinCtPgSm1re6+qSeUNg4SOgu3cC4p6PFfpn3uFk3Gv0b7CfdKHVm6SVEuOf+/3IpHTU2GX
r70pHOa3nEahiTEQwUflGbF2LUnfebD12LwS3cl4oCSKRDUnytJAZ1jT7S2nZlvTGj5ehkkye5z8
PS/K2u0cP3UjDCZrlscHFUXVY+sX7MUX4Dm7JPvy91tAVKig9+nLnSGD8teEOHAR24F1acryoMRL
pgoq14MVmq++4qdbLWLviDYAJh5coRKl/c5p6njHFbsk2eopj+XyRUStPJEcs4QsFBdLwYiWJT7C
Eo5/fMRoqers24RG0DZdcQtq9YwE0GIGZPErCnhXwRl/ywd6KyUmjzUrm1Ns5dUjrjd6Bt4OnCXT
Gx5vOGzLzyRxVXW9QrOG3X3DtEA7lYW1HnS1Pt25MZ0o/4n0+YskM/RYXZlDkLnpgIqZDT/rG1Ex
2SuJpgnN74aVAG8r7w75TdgIGa1hXvqgBFuQiT0yn4c4DUv3jpHR+th8CvoQ1StKP7TufwCK8O7g
PwYRbnFNg6moxeP9W9EYspfbHt8ax6qveGGHMZdxEuqzRp3eu5DdbdY0j7hwxLMzvEA62M5pHH4G
adG7iakxn4wsZ5Oo7FPg12zvmNSuj7JNlxhPRUfonlxiBzT8kRUGbGCo8WKX/2fLgn2mxwBasDeX
o9zfAcb3U1+E1MpVIPcaSiS8lBEongrmMbhAAI8N5eS9byt7XXcRSyAcXzo1xFSB16RRsV2CIzA/
RH9UkH4F+v/NmFHSovEzdriQUbYv4P3eH8x9PPT4oaSF/LBqR6+3WEb3d+6AFqf7IYGiiOYs8hrT
ielLKJGtxWsMaYCFRjV+NSqiljzRXUKTiMLJfSgnf/9TwRnC/KVea0UlXg2bUBgnjsQOhYN47e2Q
vauef+SNTE45CCtOo65YdbllrLUFgSkwLB39qPoeTbxPd9rkVKNjUacW/m9hy+epaZ11Xf8hlxFL
qp7yodRZE4KodRk9DixxerS0GP02dmbGe8X3bwLi0GPN2VMtaTHIUfmjPXOXYlCdvylUPD6U6IhB
IkzrsRTmZqJCRK5FpTP4KInuLUFpS3VP5Igyt0hMh1G75r7JJDWpvspqUljDw+UQ4DRXNVfO/ay8
n5qcnmXe6ayEj2DUCpdGkPS3AcqUXTA4uH9XqRYeEfUG67YElC0krKRBMRxYV/pO1YI/PWPjTTpl
LFfvyT7DCSFKtnOQ82wnxzpFZRvdsvZERV++tWZG/VNb0Q0giPx77pi8AJavbBerRzQHzcYuHNPl
bSs3tU1ua6nkvJ0s49kEh1K15GLJsP7GlXnSVHblEUbux8G3/2A60xnEWX9ySIVPjdX/miOz20Bh
ZDTgm/6tIOazDwm8RsjioozuHotW2Y1g9ACAswlld4TTM43gXgc0ZFnoI9XuQMktBbzSEkdyP1QC
1ea2EO2at+78EOgzi0ROskHy6u7DaZtXFFWThelZhEx889za9whkTqYzfgQE3h2lmO0jZ2QCAYad
V8oZ+1xynvnZPNwanSbVTs1Xjq34d5R2FzPLbLQhwYHN2rQumervplKrH2xetqukZnU2Fp1c32/7
ZcnNmG063b/nqX3O7bF80uqK2bRGXXBPOTFg3+/nVt3fLzOx2KdrU+VtTGqZTkzLkkFy/92pCt5J
i+nBOzoDD4i0vSior4U26DzLtnMQ6XAxU31XLbFWValfmkHBBGD1h0jHC27PJ5AlnYf6NLtN/jQD
iqCCSmn/xGJ4h3BksFnsAYBAXLxq0FkPvGHQRc0dNbpB7opQ+/ryn59IUl/sSFRjLFmFT/4yUphS
/w9yMbHBcP3NeNXY1EMhyBrXYFIKnLok0tv2gZbys0duw2qcs0sxEqKqSh+131JVhLl9sCKwC4Mm
L0YeP+OHa+HNBPZiFuM4aaxwTS4tazCMrQyQ+9rN1XQfjg2Zcl3qnzsHeVFlJ+VTG7CS1bk0Wncs
G2ON+/MNbSWIaSzbrjCqPzMChH2KNpB7K7Dp5ML1PQ4lcxS2v2RV7ecYayT3Y7AVxAOcy7ynzGGb
gSUBUnrph8jlxo1ajNNOqYh4W1htj2GdPf5FEgvT2XRhQsgaINilgU5qRoNwflAyLVGr0HbCxa1A
Yw3qiq1KTIZSVb1YyRQzhGMiomjxgQcGGkWHl/X+W5PfvQjoNK7INPK5JB1y40QfVZ9v0yz91bHi
fFAa8ZFYzAXLmHM/157RBg4vogcQV3QLUfR+kDCyfshapsJqIaxbEqvnKITr3+YCCng2ZPv/oITV
g2FEgmlpz7Z/DUd2Tg+W+JpthjVuguSuwkW21auay+cp8R8c+0VTXqT+WhuvjXlDobKqdWslcd6b
BqJqah7dUNact6TIuIdc2xESbIBYabdtvrPbdddUeNY/pubSdJdl0Psfqh7mklGToLIwHwuBy11J
DxqhEsx5g9cxEMw95nVFxTXiY4yIn0C8Xf2BMhTN0R5hzY5h94fqLILZmgyAZgK2Wdmr0GDMMRCy
VBnNK1mT7EFDzIOI05+a1nxGt+nhzuLmifXnYXS+St3y8gKu0FyUipsE4qkp25MOSIQZPt+FGe9S
vKJB0YPGkyJbsbn8RqH0QjYhz+6Sh2TnYm/IeAHtmOh1k+Eadu3KUbnyY79+pqmEfcTWGHd06xS3
BscFOLIE/0jL0GXyFKzayJ0HP8HVHpJTBClVs9lsVgYbrJlcBDPTvEBD1I5yUzFUUsZsnj5SRHf5
/yvhW19SMf5rdoeuCkNTNZajpmZp2n+Prc3rqnTaMa6YahfrgXHXw7R8SOynpKHcr8ypZHnFB6mV
fLDkP395/72gJflSdZDB1Ojgz0xvD0ZQATlQ8pREB0PFeiSEcfn7oaS6LQbanv+1BGr/j1LDb0XG
/+9f8/2vZPF/zxn/3+fom41c8af973/q3zLG/z8JFTcJ2/6/h4qfojbsPvPo89+CxZev+Rssrlv/
sA0h8MtAdheSPdC/gsV19R8OeijLtjQhdQKpYfn+M1hcWP8wTVgVjqkR5qITGbKEUhMrLox/kCNs
klGuEbxrGUQN/w9ixQ3+9+8vOeKaEWwIVZiCAGcLrySf/y95KLamtXobNj1iLst0k1fSwj4t6Dgr
H7EKubeMxUfI4nKlFsnn5C87TZYE+qh3KwMhAmGTNXHduz4NbgslKzJw5CjzSUF9MaKi8aT1Y0v6
VSPe1GXJ1TQ+FegW6A1fbaxUfgssz1wyE+X3nNv7opAPFL1ZOOCDp+PtYK6MAMpjYBlkXDSIgLTB
9NLKvIr5qcuPnTNeZ70+5UZ+Cwd7B746QVxQHvpyOgV0gxWe3FWL6bgy3qd82OoWAxMtNd6qsX3R
44vCBoSUpM9qaB7YAxDQBITKbyASNuuCgy2QUYX35bFfBDij4xIZ57bOb4kQEx4YU4SCH1/10S9f
+8K5tiiqgGjsEytzF2ANDcaDg5OphRln98XrDIq2Z2Iv2VZgMOQoqpAKB3W876acGWzkkfSHe8re
wf/wLGvAnwUtMQVKiH0+Dw5sCi55mzz2sw/S0NrE0fBl9OotJPZTOLi5X7WsQhfTsRX3M8QUfrcp
SuNkYyW2p/IyOXA2ozJ7qmMoWvi+V3raPoTpNgvidZehuiC3dZ2SgFEkbCFR7fDyfdeZuBWLZLpv
AHhE+7LXQGNG1GnQNnKw4RzGN5m+U+U8E0/m4rpapT6LvFZ06wKIcmzjmVJNerJUQEzUNxhDL0nP
KwAbDMKiCqcx/OUCEQVqid+FkB4w3heDn2JW4zXAR1KMnrv4l2/OJ8uO91VvMwxnJ41gJKq7W7to
/wHtyq75KkITzoPMH5IQbZajqJ4zO2vfTo8j3sA+rJ7qMN0bKP0mNuFy/hUJ/0E0BL8Vq0RzHmVd
erpN7xaYnmA/ylDqoOKqmYZhnbEOiY1PJNTbCv5F0n0ysPyIR1pIfDwH1pw7hXTHFZG0bsWaWA+w
NxXiENJsoSvCbOoyhTyyBH6QmkrYKwpVU/jr3tyAefKyhlN8ZjiOFKNFGS2e4yFaFbp/A7K95oaA
XTyuGQWCU6225hitRTU9T9UpJIwNeQ67WiZFuT577YzqsAyOVvHVQV+lCWNXLmEMKfFjaLw4jf1i
ptOB8VuzYoV9DfXupdGUpyEimm9Xg/ICPWDtnSj3mFo8REl67CobPFmN66jak53wJMNi00zfKMx+
i0hSFi5ZN4r/ABDrjZCMnMbUsW+xhOxU1fswEqCGdO6cifBJgh/qF6QThMv4xt4B3WlPL0WLmkz2
J6NpwcjzzKoC/svUHLRWPjYC0EaSe+DVPb128HHU4q3Iqp09BHtFBjtdY6veRh96+drYXINWDA++
faWQDEn8G7dxOW4V9dWaIaY5jwkQFmV+Qor9EzIv58I/F7q67mLNU5BpD/HOTkMiiHWkJCg9FCP4
Urv5vdUCN7SCnxA7HXEvBfoP7EJ11J+Fb720VoVvqjpocARWfe5ocInRl03db4ryC9yEXeX43znF
Kl7u2itMtfBMhAuOUX+yX6fEIJTPLMrvKt6XZNPiFU3o3+i343Y3LYvfvoPOQxxU1DbH1MDRQ6OP
hXvq8M2E3MsIe4v06ABa8lI7eG79/FBVvw2fUNykOatmS6TsQdTaryZJLk7VXOXA5j2X/dWk+BdJ
sTHHwptTCqiC5OakfE5iFkddesVOxpwOjdzgrIs6vCbGyBs32+k62pHW2dWGh1fw01SKTSxxZ9Kb
ST26GPRwRj+5qjq9Sj88GUW6ttit4dslHR64V0QFyGjYQOtlWbgNtNr4ndu8DRIMGmvY0IwdkUZu
mCysgvEz1xayZXHoqq88+O30qhswrG54I0yM0G5tAgOAbBw0sC7BVhvdIEmDfACV+tHiVNL18DJU
Tr3K4HORs3xMGC/i4kGFnBLuoosJguabSg2Yxx/EqDKP19xQxyJIRVijRMyqbtuNMd4XRhVzgy5c
bC1RgvlU3/V4wkVcijcplVPV+p5s6sPY6s84T7otXsZVNFP3WhBchPHQkPuA2De33X7Qt9KPpzUj
uj2gBlzroeWWI8tb0iqnpjvrGXLOsPiVMWTUJozVnGyOjoUKbKlZutWkbcMCY+CAb0+aV4P+O8ii
hyDliJ5RVMI6Xsmxfjfs4o9Spj+BzN7Y4f/4QOaGBKF1m1TPKiC4lRKmH1pdHuqUx9EgwjKtgIaR
cVhPrJsSskvD9hOQ75eDlnktg35nRuQxRzzGpR3tFxYb/qt3NiOuXuRHtUUyQGDRQDIDDKOXQTLB
wzSoC+MKDuDsl82fjp7SVrNL49+SCHl2GGIRIe5z9NRy/EM8zjmaqA2q8LtrSAdK620WTl/Z8F62
LB/xJ5gB3KBmhEVHMPDIAr6p4iU/jOlu/jrEa52mrLfsNcfQoYgfZzm5VlSDiGyUT1PSSjS7MJ2X
/By6u+Q50NBJzs13LiCFB4BuC1s59QVLTbaPujm4MsJEXJT1QUiMWEG9k/h7XLMPP/GTe8ymrtVU
eikpXpGlf8pWO+kmYxs9ecALwjOisE3BQscE7kjo1IlJyLphztkW+YbDVGwYjkOI0r4MS/NXDPaO
io+0WZCO3VaEmTatlG4eWDsL1VhgBCFoF1OHb5+iVBDPURTu7LwgnLy4ITd+rFVj1+vZoy/rYZ1g
Qw5o73DtA6xR2qPp279s0rc8+8L4fP4JSLYEDEkrP+pya036GTjG0crIrgQBvSqjlPWv0pDKqqa3
5SCXw7PemaB5CB0vY7w9cfhjBw0o2HRNBtjeHK6F779Go75W/f5Bq1IPDQnqcLMgWanQCW+gm8uc
U6xn75hxXyrfuBlJ9xE6CbqbHDzVckwCP3yx8LJPvKR51VPPUkf0bqWzg9UiN3deBlO6Efk/Y7rA
ePdO9mPZ5TZCaGG2P1qle6Z5zqdPMhlW0wyIcUrl4ibaZirAYKYWZsl+OPR3NLb8NHn8OgpwAbZ4
Sst5rwRe6rxUU/JCqgC7eh0QawWrxedVTlASL6YMNXbLgwFaEsXzQ5fFLybK/JnFnKK3l5KLpEHp
56fOmVHsIYJ1+qy0267C3Ws518rUTwSDr7tgCg7FwJa6eEKq8W6iKfQcP9hYlFKSWYhqhO8NLgCE
5WjmGkTPcenZy67PtBWvHTYOtkwOmoIGm3EyGeckwPeMv5SNAOdMWtQ2NWBxi/KDt4askxcJNz1r
RnR2jI+V2WEaNN+0cq4836p0oo27+7fFLZqqkJSUgx2NL07JYAXOD8Go7SFMDHZz7DT83ow9grDW
iDkHbzamzkMLhh2IYWcfbfKMKSCus52qVi7IOQ45DCOp9ZDxhO/1kTjjbN7KmcVMrgYIBAy8eY3h
/zLJcjc1vP1o30hHD24pSKvaBj3oF1dGTrwICmPrp+E5hw4FMdPrckTlwXpUKHEZppf09sBi9Sby
upSqe4y/IQN9MXU4JEShsKhRDkOKX3ecTDe2+98x286wGxfi1DMxMQz9DTVaSApuw1QkF4QOa5pr
lPCYOgVWEEAtT9MnTDJcvqBH/CdtF0r7pUA5u87YhdlJ91NJ1V0AmeN0Vkqqk7UZurpzHPzgMolu
hbKOzOE/FdcN81omW47XsAhblZXcC86clTXo3wJwI6OQOncLnfVZNW61EH/W2LwR1XFs32SXX6c2
PpALcI2oefU6vEk7Pgmy38I53szyu0doIf0XBb4yyk/fJdJ4nyyR8VxohJ7jVUPH5h9M1R7f2pnK
1MYDjtsm0/EsJ4O1nXwMiq21gYP55pPYt6LNUkCSYMhpQw8ZNOqQnsV1SVFKALnaVrs2yw237tuD
UrYZAKH201xmw/Z0yCPSLWEnZISry3GAzmFvkIFtfZPh2eiQE/umQQftne9xDk/JCEQKOo9pt69g
t2G0A4sPQdSq3swgHdxCugoTZU1KzUuIonQGbzGhyJ7QHlTdTJKkNReY2KNT5vdvXVg84zfaaDZp
4JcgJGGdzLlL2eOhiLX4hsAARN8SpcNDeJO1PIaBaYE95rUMqqTtDlWdU6D40IKF9kViwi5sAVSM
o2AN/KpjOCVPu/N0x7oSZUWZH7oWTa7OvNRUlVUKfYzzSLTy0OwiOUe4zV/SQN+3Trg3k+fWBhZC
iXfrFs7diBRtERsbyaM94gLJym0ao6ICvcbLtVFJjUQBixBRnBIruKTZvG80/WyRea8Sh817UEqP
u6y1+CephmepPZj1K0YozfmZBG+AVVL8Gfr4YFSYGheVsx6u0VC6tXmq+nNB4IPOSajjnZYNVDXx
q14Q/pSzXZZxiIdrYUg2dxS/KEKwKG3ElLv4SCvcI9ZXKtWDhDIRdqj6gDwquL1M0tnKBYGe9hvZ
w25A0op3rwyZowuWMkgB+2QiO6y9IpR49vkJuoGdYJKsbf0oeVHNlBaifaWJxhfIAi76bQjswLJk
Fyou4RieLEH4Z5BqWHkCcaQwwHFTUYBpEccxeRK0n7nSbfls8juSY7vDDrcOk68heTZyYh3bXrkw
ziZFa96XQk2o9UET5UBRhvy3hM6BT+CYEU02GsZHVhKPPmYH2ea3jFjPesYMIIrqXWvkicUI4gzt
2I/IRCZj5tXAZHg1s5LgKUSSDR5qE879CaX/uu/9LfbmJz1h1In1+RHb66PaFf5azr/L9P9Qd149
khzbdv4rwn3Pg8iMtALuS3nbXV3t+yXRbtLbSP/r9SV5hTMcUiQkAQL0MuA5xLCq0kTs2Hutb40n
u3Ie6BNZdDyjt0jFexX1tOyxBhpgqDF1H7Ou+QhcGt5WlgKMCQM2A3LR+C0rgS8UJuQG/Ti2VdRU
mk5l25ifJCOuwOOSSlQ/1ASOm9aEpLXO1tlYPSMKfrUjFOKNuSLDgmNqcnQ1uYtwck4dUmpv2iKY
2BWpeW/rw765jHh81wJAbdzKo55S1A6Yh7oGFzYkqoHntS/5UGmtjFq+KpnvjKmDZy2iVVaSuJA1
lBL1OQ1ZhKKhuStyXM5D0RyJUTlaPcqwxlx6/nhpGlBGXa9dnNmvo1EMMlVNXvrQeAjGkpJHA4CP
vJW2tHa24N0u8GAd6A/gV1H+o9eZ23Lo0UfCaafyWobNgTQ6Fl2Xxnad4fLBgnLpgEDtotKGxYNz
LBzbRdkmt7LbZEO6hVlWckoArxKnBwg8OiXaURXxh9EzSqXWQGDK9NjbQTgO2Phg3baWhomTiTMR
lWKLvoVaepI3ztTuughuXe59Y6namFNabpIs2aKceAyKLztNb6TnEY1e7kImepCa3nTFHC1iDByr
rd2zY4VuS/kISG78QoS1QntP7NipJp9PQVqDFunVDV42+ymeXJ5jumEhXsfWJJAkl/pHPOPLgXks
A1gqogO7FNK7G6xPNTT1auB8tjCy9gFJBEdR8FeSFUKY+jkR2jvc6JJipKnpk98ZobGw5DpsTLyc
EYCzpxKkUxyzGJkvDV3/RcY5h8i3E7TvKAPc3Z9iQhQo/9d2yI9MX0r/rRTPRdKBGYny+yEx5nnY
qvDQqswhMqEpKD2FzliM4gmXysEF+IwSO6YrmTENMtvHussxgHbqGlgcACurXSMtRyhonCxV3XWD
qnfkUxxQfQDw5Dgh9GLPaOAFzNNt7T9rVDgcxrXHJOw9GBHqlPr+j2Ff0bHQWmZuDgztdZFMV2mE
n65ov/G6U/vERKfaMYaiiHUL+c5Sc2I6PyCixnIkRCKcfiSEowqFT7e8sC7vmvGCHHWlVUx2XI0u
K8dpuquTK1dJ3yxqp7qQScxaPL7Tv0WhxAvBE0k16zwi0/lIoQpI5kBZdEhmut9MQNFumzZctV14
Tiz3wYxTIsOchRuLL8whGEipak4phmLSRrGyiw69JANzPwavEFTNruRgg/f9ABiSHQ57/mSNt3X9
zC0+E/q7SztmeWjdx6Q4UtO5Bf66GAJhiPW/QFhtU/XjLG6Jn7As8kZmaFR+maazm3SUEdVqDKkt
o8+E9T8Oa/R6Dctaj1k2IFwubWNzIfR7ujXOgjk3RaVYd315k3kYz8vrgDGr8QP6fGyFSSRxSdOk
iGwszmV+yhgHieyWzNmDkZrfRj4cvIHa104SkElJckajsTbG4SAVzd4yYF1HBrjM4EIWg/yeR1tj
vxrcFzfxt0R3EQxj7B0+MoGe3jvVkpPHPfSpXjXwyBwKF7VWQbNLgMXwPKxDG0NBetswRXWw1Wsl
p8ss3hdK7gS1YqUtS9daaeWpax+xrZHdB8eUcLWqXXfoZtUakPzeA3KMQ3baUYNBQwwp+UvkHLso
wg0w+djKkX4o7HsdgE1IR22rljptNI3YLTULqkgta5F/D1B0ckOte1PbDEG7xTmKOQuHzLhScyVC
40qW93rRbjtzNhmBhMJBka/r/qmiI8GOBlvT5pCVE20KQ1loaxE+psWWB3Jn+doxEPZSB6yvhNrU
xCmM4jKIu5aPzfwX1DG40QgFJRhNswT3DrqH9+EjbY/zmoOde1t2R9+9IJndjIgdhfUBA2ufQo9c
TrDBK5BTgzIeQWxAtqrOVOdTma9LVOECnHnsodDrfHTG8JiTZJvaaOZtXiNvWOutf6vLHwptpRY9
4JPcBbmz5oixyl21DMJHoTv3M/tAw9LU1tdeqo2NH5eO/CELPYaRxAntB6fkyNdsRvrY0SkuPszp
RmseCRo60+raReklImSkmgSesOmhEeBv2aN6eyFhSFomK3OyM/BbSpG+5i4BLcNbVo8gjoKEWFL6
3jmGu47peJHT05nyB0QuV8eRF4BNN34iT37vr/xaG9ZST7ylLaRxCGLnRjckxodKvep2REg1DNuh
ZTkqxwQEBFt+UMKVYbKDHgcbBq3rilYXqcELia8KCZK/DtqgPADwRtHOAKic+Vih/8R8/L0L+xm+
7i382sYoXiMz7+bDnp999nbE2cem+J4pNn4w7rosprwi6hfgwaoxAZGYNs4qd9jWjD1m+yoo1lVc
Cvwp0zUvfPJnfHONRRRyjAdHcIrfinjaZn62IRZqw2BzkU9qM3SvWnN2+3pTuskWMfc6YVQiCbho
novQ3kzlwQNA6NHpYVQc0Slwl+yfWV+ykJ/t5uq+RdYLZcQ+5CTUqWFTRCW20Dqmp8CASwu2E9RJ
g85SnN4JjEOeXq1s71mvce+WjIFLtDFMyWajtehhBtqItVhX8qBDmp2e3HyNq5ax7iJIXACQMUa6
yZg7iQ6Gw0xG1brWqnMUqeYUd1p4sDT55Nrq2vU9h4xaf5iYzyt6h4fJSuC06vChu4D5lZ6k1JE8
4rquaObVE/wiz+HoaGvWlvRj9wjA5MkZbHB69EgWgAxIfO4wHFFfkZNZASPyQZstvaYvV41t0A4I
SrRhECx2bnyxZuf3NBQfRduiJaiLk4otWn8wwh0feKhXJ+ND8dha8FK7IQKxlRgPvZF/dAOF8qgG
Z+e2KJC6kVsfVf1ljObSOWHByoIMBh7jcjH0hBHI3WAU5knjtR6JT3zw40JdfIkYQttbmWN9lzI6
A5KpX50+fQpN69PFzNcpQJilDLhiUO2IUnyQ7RRf6pK7rRtcEs+q3ocwUaAbG1jIbXbjE1G+HGLW
t9Ro6Nw2VBaaf+dBN+Kv4DGIQvGWKdTVHUrtpUsr/4DsBRZHffZS0lowT0ARsEHsyoKCeLqOyJV3
rc5xXEbdBwKePZV0j5cRyTNu5frUBt8BA9CtJb1XHwwR3YgJ7K7x3KITodZXq7rDLdmUxL1lWPMJ
rmFgWnPIddFSVgSLLivVP5hkky2TvaccQFQY8duQCJ423Xl5LA4ViPua9J99Bldv1KMDZIh+gY5J
PymSVM9J1bXoIEiQnLpP0/DCZa0w+E/NFzlKRyViEiqhDgdNxhSyoV5P4GzZwlo5OT3SQVDR6zZ7
tdHLW5DiIZkcFm9xfR96ZX2WNh1rS+jrgShzeIrBtnO8LyEB+hZllqySBIuUsLtrZuYWbUoSfDBl
vYXOSKRxxWY7ICLB5OBsxnHese1+WJiO9xt4G2VgVPEYxg9I0shpqSTikHjR2aZOGnhx5vqMLCeA
14sW91vRFPraiHAm9PpEYiP5dIeY291kezVFsFZNeoWVgaFxmGW+ra++9IlNAUCht47reDPYaOId
8naMDLCw9L/9ji+IhVCdSJPLOM6qkhQP1fr1lviyx4i5J6vY3cSztiKJ/ugDl185Yz5umEoR056i
jyfahv2DxuUmBybo1qOgLc+www++uzhrzkUL4d4lD3kKhx/hdIrQkRpjgbPcHrpFCSgtiMdo3eiZ
WmR93W/sNLga4djt4fCXQkFcp1tG1c0pZkT1WdEumdz8K5qLpVprV4rneD1RNhN6QIx8Ex9zq3HX
ZjPLgExKFZZeToLvAQKmZW80lDtmWR3A5Z4Geyx3NhdyGTkOfEHzU5s4IGeTt1EQl0YHs4dVQAkM
Wypzado0fVy6KBS3Yx3t6Yt/eFX2Vtv+KfCaY6akukWQfq2hgllDN5yKUAODGQPSB30HCnKGCjEk
po43lsWI5zrx0nQ79hlip3rYJ0IMW8/Aw2eh/kd1czaGDUQrMjkudedCkUgmDDr5KsoJn6hsyESt
6z9M6BJQcWpbkGScrAh5WiNFvXdkmbF1siGM5OJu2rLZyHxwt1Cb74c40ultnSI6jEsz44HvhvAG
J5G8jLD81rQlEbzzjxBiHW8XIetc9/SVsC2F2bEqR1TVvTnLqTZ1jXagjx0s55KzSAEUFkMkjSxo
1AwsG85RCbtnO6EPkFNxQxlvL43B7NnF7h1+hzQ67QeCEabCz9giwicSzViwKrWHmSGWjg5dcl4E
yHYr9sL/TG3u89S2G9vLcdiTI2S31U03CNj3ernHiA1nJYYD4CCB7IQX02RBpwidkUNuHenrqk7X
AMNnXWIJdl97zsW+5NLekukRMxohx1B+JS7EKqMW71XcM4DxI8JszW9oTxwVMNqVZvtqpwgixSRO
5sMIaurgloIhT67vXd/ch6ZyYYtNMAexcC1aZZMWS9yhxeK9jLvS2shUc+6CcXLuGr/7MXoZ/AgP
zrxRGRw49BJEUW6gGNwl0plTOb1mDV7V3KqeqC9gn+OtTzYjNze5EveHwNLL1k3yInRjOrdtZdwM
WdnCdOktfntbb3tZnJBBP1QB7nPwALtmIu+HSVCwdmNoVnhle+bnI/5DEFx12w6ncv4D/Pxw6kAQ
lbZ69AdpQ3HQIgTfhr4ZB2sleC6u4JRv8G/HgEMytH9i0BaWExXLmvQzrKN4EHSwyiV+fGLI4RKL
RB1FxEDGzs0U49PIYCLAK6+jefCIdVuQ0S3XCowL5X1lbTUwUhzsyB8I3ceWWpUOAtLqMnS4IJQZ
QEJJvW3pJodRy3DFcG5GnfmlbyHeNC3UDd3w7Q7ObeiWp3goGGRhcgI9YvkkKGfFyR2AZjsuWZcq
cgs4NLctCKt9EuMuDwaGPzI2LAZD+ndhRCPiiLcOGcmx0LL3IdqT3IkZYQDiYnZ3QNoPJT67/SSC
cgu4HKtR73WI0E/VnFPJCW6bN+N+TBtBmR1RT4/uJhgcOD6jEyw6YSvC1bT3qZDYw/V3u6jJQkys
DQ/L0asMd22b442dEu8Yp/oMm8r38ObRpNgci8ymnXudfgIL8KalMXQ7WsEt5GtaWA46DfJtyqUe
tgLkSOWsyQA0yaak/s3Be5y98CEJwZD7OZPq0CVSOUFXgi417QkehIbPcVjfylBeYeUyycrn9BpC
ujyPvQpUP4vgtOzHjM63C08z6ZmPZVYqifOixeXGLC6R2eAUgeiyERC8AI8+CwI1AMqcejRj667E
1V9W8cKhUSbiiXV+XOqla6wJ/owxoQbNHpHhnJwUO2hovU0PRnw3GvfdMISXhDRmfopdHxD6Y8zl
aAG8upo7HIRjY1l22/tU2qcEXtDOKpsnfXgL51xH0T97oQAQo2AW2HV7k6XYQLyw36bRSNoAvlpe
73ClBZo129xmlOHJAsG45Xez0rYmrX+4jPOMMV6lIG62DcC2Y+hhQvfwWS2tbkATpcFPaZuUmAMM
63D1GehWcPUJbLJXuCZDBF4LZCnm1nE5ljOEfYTce44n3iIgwQpTsPGg5TRAsj6dDnrQvNaZDxyg
o3aBX8OT3JR7ExJBVqa4lIlxWI3kEKCc8e505KhzBYZkuugbLI6R+Vah+6oN133sq/aGhT5hd5vA
Sff6SdboS7qyokcf909OO77qfvEudee5iCLzNq/H25aOQ+JiOW+i/sVCab8ZWsbQsuRaxzb9qAHz
HUNzbMB5SWLn4E3P5WBd8pr+huO2q8oK2d5VHm+00LimwmKRbbqN28sVwjWmRjYk9PCqRw7i6lm0
x8PthsXCsIANBS0hjW3AH0ChALWjDx2JOVJZ1CwrDk2rwozqQxfrLx0t+73l6/wd/3PI7ZJrjfyv
fU7J/EbrDokExkaRAuaws+s0wsMuIppKw4jRNGbLZ6KO5creG60jjmmKXZ/NnSwrjj7OC01uhEId
Mb++LIpzr1PMWJC97JqctgCafAVAouU8Q7tNx4GdIAOI+NYlKrFlQlPlGGow/0am0miQcvtIsR8C
W7i3SRi6sU014j08jkSlrtwA6L02FMZdOPIHywJnvuTdy1V1rKAYP9oyvvF0n1UYqyNCJ8O/7XVa
ubXWZ++JTU85D7V0hf/Y3HhV4u/4js62yH1ChqxZIz4SagArgUQq4ldXpFJFJy91wlNACfz7P/37
/+OANBBSu/W5YCeHkTY3Uu3gEgHvcxuOY3jTx+Ogs1cIC4ZUB50+DIx+00lQYjYE7r2OEkdT6KsE
lmJbkegkolrfMbHPhsFct6ZenzxrfM/ryQdubsV7FDKCKcK5ETF4EgbRMJVfQAgnFMKYxWUFeUeR
rZUEeLNRh5UrxAqSUvbRGyS3gvoaq47Ztf3eCAEYTAZC8IQ4Cb9TpKQU+uMUjxWda+dtPuND+0MC
aQfYtAIV8MUmPGlBd8b7RK3dduO58kEzF3I6AOjVD42Tn82wGQ5Cr05e6N7VcvBuiAqs5nSpAoh8
VB4gg649I27vSrs7qShn7imYaiNQxqlgDDxI/jScpCFIcF22mqufu0Rq564hgcWitGAitv3NR1l3
1b7LmI5PRY4tRIcdHdxOBj0NF1s/RZUbbMqs2081gVjA/dclrddFiXJlEcDaZTZnxtvKzRh2SAsr
+9h2h9jEEpjCVHctfmzgAECSE111LfLdtQZmG8540my0RONoaDnmLpryXeWmb4lGRR1i89sZ486t
+9MUQbceAGEwZ3FOJb7LofDjbartJb6KipbZu9F+GV6q0bcVPX0YAA4i9O+SqbA2lPaELfVwNkgr
thiLl08apCuEkkhyC2yb24QiYtF1VUVoNYlPdfPkD06/r8P6aZAOf6Uj9t1W+Mtyq31zFdVAEN7k
Qu1EpZynLBX5uZ0jfjwo6GMeRNd8uKvywNq4caCdQD+j7iRafja4mp7FotC+Z6PJk0zbK6OjRjM7
TTYBNBOCgKazZWgbGy4TdlL7ztIxd6kUGYLWkQo++eUL/O1vG6ZIoXMuNjyGp7HkXFnLT+mw1lZ9
9KxLc2FK7UNT9lNPz6+qfbysifbpafIyeZiGQisoKcyte5N6R8AUg6I2MN1imkZXZulVPWn0lfaj
ahqM0BnBDIki7aUB0EDCtN+QydFViFuNMZ5p+HKtseQuCRrDpER8MmJax8w2BGqwu2IELYYIoAbS
1zAI3gMTHwZogJVZZ3JFnDUkUWE/eGl5QopP+AFy5EVbsGAqjUq4hOgfIESJiF1dji8lxpsJyVWn
5J6qOw5kvTIHooFNmvcq/835iDOiyNW7RbaD3ypvBSWLhj6qTAwOfbUu6nm8w2klh7S0srgNtYkx
l8t41Cpz2HSa2Mtc71FnOHdxOFxRafcYVAZwQMRV1rcY/3iauTGYnB1lAuhwGHOx91a5v4wNnqBU
3Nb0uVXcXgiJp6c7FQQuGdkLZ+RPJQe2oaF/DrBIwbMsvsK4d5hccvQIgQ5GLWCi+2FwV/FsRIol
8mw7hwtSSyLiQTFphIuHZo1YTMcZYkfAEgil3xo4F0NbF/iAykPiuwTomZyjO6PTF0XXupvQtp9c
ctdWJpYql8ii9dhN5tLsWRXpLJ1qo0JoOtW3fda7914zHhIFr03DKp3H+q2TejSuMpAgPWM/SHt8
q8Q8EYB6gcfAXAujkGMnewBYr9wmnBUVUqcytNdjhLM0t/pdleb3uZyzlCJPrZGBo62pYSzVda/R
uERRMcxTthymsxbNXTKaVS4xwsuwCt1l4YH4Dcl9yxtn5YVOtYgbY2v0Bu4bA+tzarEMh1pxsFoE
ulXNXEMLIAhaA1YmEtlh7QKQkNElj6yejqj+pHgCoQNHC2VCVfKLHCohOuI2Sb9rIL0LX1kTxttk
Rf99ONTxh4Bnvg7C5K3j+zOcAJJjhsXS06JbQGlNoT24HshARX+7IxjFTeGkGgb00yr58Ma63JV+
Qd/PLc8FLyYadWMpcmBb4SGMmPynVY8EegZG+6QZEkdkLnKG/URecwhC3NNjIWucbdkHV8+8GZGm
Xh3IZlAw0hM/rocjQMi7A6DknIzBU9LTsaUYXupunGxou/AgkKN6gzQKQV1MwoxwLv3EWEcByVkX
cNpR4urUyuWwB1DNKdGprFXSdGsSmcFJYs0aXM1bhB150mGONo+IqxONlSjRvK3Gqu1MtbvF1Y/Y
kx9zqwjqrcfnZIjLrZZb1jGySUpuG9q/TQ8uNRLVXprGeIH1j8cM9yET4YTN6sui1aRcZS8Boe8Y
KDa5g/9fsrRXjw18sXjCeP5aapTTjNf8kajqDsT2vY4tvmUtxfW4pBdcOSX9aBz343vtv+t868nY
9CT+uJz/Ne+HnyKsGtaO111id6K8PSSZvWpgAvTcD+n88OurK8FWFt9wjRdJ1m49/7tgqjf71Eh8
2Q8euYFKEf0Wz1i/o60cbAvJIdNxByOkq0K1v2sL9v/U2RC3De2LCQqc9W6DvMBGmU2ydVNggbPP
mSPXHgp/YmFuTXQf0auB09/idInKaO0HxpsDGh+4x5JAMkZo5aMK0HTE2o1riYs9GE+BzdihkSAK
cutTH+kmNsmHJutD4HYvNiqCiW583IVfOdQ11790TXEbtEyiBrGfEPNmSXFve/RXrfq7I2iqfkrS
T1GcIiYhnvlUd8eudBhVyKfSgUbYM10nfPuiJ3LjhczBSQjOUZ+AXUtjZM8okiVDMve5aAPwvf4G
DcSedMkTdl1CAoLFULmg0LGJrcJWg0jWLqLgxUEIowhRo5+9qqW28dzvPqouQdpy6AIrKrDTRepA
H4DsBPPchIw8tS082PNsojCZZUQDgRwB+4ThYW1AdQTUDV3CjaIcHeK7XL3kzsckmrXRokmuafhP
ETTtkJahbvv3SU0DuBHI2dxgTzfyotLyYJrdJiQYh6IfNg5DSouO4czzJWukHRtiBC16frH91rjN
kbXHOPSZdpOH+EN8lyKi1bJZ/IXLGLWVmkhHc/U7H/Aiug0N6YTtfsnU4MKZKw58ZH2dBIPohlHm
5G8mKW8bQ/+wK5aM0ZNbSpaVLbtjWYtFGWfvPsJvrXmxKKGI5HWN8GybxXkoyVuAYPzkZjizGS3w
ThMpZbX8T9t8g9qObkx1FWqqJYAetPwifwm09L3Px4sEetjPZQlHZUOlH1obH1zAhLHydpnOi9Wh
eY3su44KNajHnaHCYelFCJAic0fCgcuglBWHWeAR+VBLsT6RJKxhozaQBKx8jI4i8O6aqrQX6YQK
u5E9aOt+r3x2aTc4DIj2m7G4pUu7SVGBWdl4UX6Ij3J8dJ12RcMDQwH81aGuz6FZ8aBR7hn0wSJk
JDXTaWMI9uVsYDS1Z81TP8AyaSmsAZnQ/UQsOatb6mrnVebaRoFlQHGIW2iAloZulRlHYu6UYo1p
O6JcEbAWNdS4Lgd/xfkWa4JWPGb2gf7tsXEJk2vBlgBJrJDis9k0l4gKOOucJ0JIyoXnY6Ikpbyp
zZdk/IwBSMFd3FsG40W58nz9ATDSUeDWz0ftNSGBnRPlWWOt5wz6Iq0QNIYfkosXxifkjsssLVbR
2K0HTTtCGdrYbrrRR6hUMOuT2D6Ykiqya7obwe4IIHIXl8U7BDK6PCUm/hGus6uil5+cfJffnZf/
LW+zS4GaQP3nf+jmn9xxJuop3bMtV0rsI/O//8kdV6SxMZY5aUZMpYZdGj8GIY6bykesVWjXJIle
G5ObT+vX811ca+1Zlg40Uo8nXozR6rev8//MXPk5/Pd/GzK338XNe/at/n9wYM6uxf+1A/MY1dHH
exP9wYA5/5XfDZiabol/6Z7loL6xpe3orvs/HZi67f3L4ra6gPYYJDgu3sz/cmCa/7I96nbS4zzT
cZjY8a/+y4Op6frszjQlRkyJnMnzjP8dE+Yvrl/bkqbuuKZAB8sjBqB6tmj+9JAhSw4QdmbVfQP1
gXTSTeFVnA5KcoAVCZVLN801tpoGD1fGACuuw2e8J/Di4uZbtPI9GVKwpgyQaQwaaVBtRD4a20j1
6bqC3E8bRfCOTzindBWa+58u9V+8Iob4wysyf3vDMqQO3Q8vqcsw7o/fnvGK9BDPx/dshLyX1IIe
MofCc95UMLwWXoQ0dRI3NtGStBIvbWFS6tCFHDSAQZ7cdAOx1PRcvEUWjRcw+bdBZm+88vHvv6dp
/Ol7SgcJhCWE6ZmCRKY/fs/EMwylO0K7uhQbwUCqLPpw+Puc0crqKzTM19zDmta29lM4FSh8SWYg
vcB6hj+bbOiujTdSFPe6Fd3olO44HMUbVeU9aLrmZjRNeqm0CXsMI76no5vXrgbDmE1XhdNjlKof
jV2U25oIvI1mj99lC59vNKgwaif60AZEVtWQHLRQzzhkEAR9j49uZYcZgPDhd482b3fwXfzFLdON
v7gWnuBazBeC98L75Ynrxz6YGPS5V8ItrmoO1ZhGBgcud6Lrh1MalNqRmQax9i368oRocMk+bdTH
PoCTgKE++gLr/Z4XT4IoxEUL123JoZtDGxAZOkMbora2vpZDaoeBP0172Ue4cqvogKaDarc7Iofe
lVHzMJafUNIPdL9oYKDTBtyov9nhkZD4Y9oFTNIMyp9zWN/HePO6+rklJa6wxT7Mho1Dj1Boz3RS
bOIjwPqjJroU3Q8Dva1Wx7duDCoft+4cKILNJA0EqglgoIxNzCthayuMOYvMfQirkSDAaqtZXAnU
2itrIN6qdfa2XR7If73qebfTDB+FcX7yETmv0xZsZe86SIJI2CATaTvWyVZW+m1NJncJy3ecHqJs
KxDpWwjThagvijkRERPfWVq9JcWjH8Rb5dU3ynHviohAOPUGYAQ5fn+wPZ5QFy3iWFy8RB3itLiI
cNi6BdAm6axyQ+LmIBs+4T90Pxr7kqdGa1DFQhErFik01ZMdZ5e/f4P02anO5GAMinz/9Z//Mb/q
RK/rLmIeoUvBmeWPr1CEv4OE3cq7GpwhnBqhKkx6PHykwJeo5BkuboKZFE/dGWKMWSVteklcZta2
Rqio03sFWuOUAWxtvmvW8DbGPFZJbNKWd7O1CMQb8ap3EhtCRQoGwxZYnhPW8yiH8h0xJiveeiZs
sT+uJhL30ENt4BTicI43mdatTQRvbTS89pDTba188yMX9+XVQsnvhc+C/0UjZJU4zK2yNwglM+CW
LhXpYu6+Q1i8aDLKMIQJN3Y+ftaNfk/K2Npxn7t+5ITXOLs47R68sX2qrPSkqfytz0wT5m4LB02O
C6m/CceAGoFI1OKQNnsGnOoqQhP7R7ws7RulBXzzntqRhkKj+w8U/hcHAGFLxMUqkXlP6cppr3JX
DWEDNlzGxJvuOhP9fZadRDPdIuBBzwrqnrqnrVZyzgtlUa6XBYFogtZbRUdgkl+xTvFn9q+WmIM3
XQcucvTmWMltYLaHzkc8qfrwvrNw6gDSJYBTV5+xypax+2GK6TwxhhwChYR0agmOzE+2l90xJCZp
OZruDOKpppjVzlK3xKzsKWf3isZzKa0f//TQ/cUzJ5ntI6qeIQkzCuHnzdF1J9Bjqe5eSZhfpV/d
JVpry89h6b/QoI42zu8l1t+sjX/xeTMOE5uCLYUhftkmrIStOE1d56rW4YN7UMtimX+olbtorvVW
7f7+181f/tcX6qcP0+e99aed3zEdy1fKc65F8SNtkEgbZ+iff/8Zf1FeWJZrWJawhYtMUP9lsScG
vja7sZZXSxGnGXy1nSRpBEIActmQ8XaZ53tfhG+JvAlstbKC9DM26VSg/U7Si23SobGdeAnF6mDG
mDOzEoqkZh1kGmFLS9d//3X1P1+TP37dX0ru1iBONhaV5IbnD+1VVmtUvctmbeEiXgIOfcuX8Xd/
9w+fCmrjlzvBp0rLBbchPIOa7o93IiW9MOsdLhK9UVLxFkwply244A08nVW/EcOxSB6Rf8FlMHbt
Pz0G//Dpv9VYPz0H8CKSJtRKeZ0kiWhsj5aWmpuuc7ayVc9TdR8G2YtQJF472aGpmnfLsdc1QWVG
gDhPV8nLYIJDROTspiibxafIMrhoRKVX8E6ZvgVIsjrpf4rxvkQG4MX6xmOlttg2RYqamTRuRtMb
GHDDzqoebBWStgnMzJD7yH3NmnRj5BHoQyxI8+o2aDci994gSWwsWsvpVG2L5FRN+nspmmdiBkeI
U6A0wvKOcfrGLvvjP9yvv3xK/n2/jF+2IroCfm8QsgcqknTjpIb51yzrxLlt0eEEvbGWwke6RoSA
fow8azNnBTEgvBG1OMa1WP5ffp254PrpBlp1Q7e+mx+fbB3lx3xvrqHOrdAM2PZOp8m1R6G89Vba
5u8/+K8eHE+AgnEsZobmr6sVTn/LqKDEXEX5VckXT3/VwxevOP39p/zVxf7pU35dpnrLzCJHtwzg
vtkSx3GozpH4p5XX/PNBghjyf/8W/ddbGnVGZlO2XnsL5ZxBu8K3aGWXS8Zsc/czPGAtJbKC0I2p
o+OPqFEhRkmHa9gEpEs6q97UV+0AY4KCXqKtH81ynejaNodgHHT6VSLDMQG3LpXNA5q9hgg8056k
1YPiz4Z+dJctUuzuM1RAT9Un40WydkL3klfiTYuKf1rr5lXlj+v/H3/yL4/NaOdiHJRpXC39Kyta
umYfHS4OZaTXHLdwHqB8drxi4RcO0hYH1m6xIeD9JkGPWhvGI2oZBCDlNo+iW5Roz39/2/9yKf75
jvyyc8R1ElTM1YxrvDchplH2XrI14EpiuY+cjbbFprduISf/0/lk/u/++bI4nu2ZlseSPD+PP71N
TLc1xkYt8ge3ZwTFNFq59DaPQf2mTzHtt2ptxgykjKcIokJeoRK1I+P/ZEuA2WSwZ7q6NMxftoRa
MlgSNd/CfxyX/P7+ikt17T6QCLOGAPs/SDuz5baVpc0+ESIwD7ckOGgiZWiyfIOQLAvzPOPpe8H/
6TYFsYnoPrEvdoS9YxcBVGVVZX65vofOzmzUO9VCLDm7pP8Nq83OBG5NhagOGTZL7vPGUenZhL2R
6fnV5a8LKerMWz4ZaLbetLAfhBScpZNE/X0aU6AIgjtocDtDYptFV5rgfpDQu12TS07qdufhuym0
v0yNkok44JEeretufKcfctvQY1khk6I/zYaPGOjNygo+qNzYWQc1MExyeiyHpeVz9gksxdRNU9QM
ZT5PClrBTR9xtqObvUMewg5ENiP6wnuJXcrNHRIX9O7CR5UTiKqD9gqyey/Su6Rq+i2y17UVj2Qi
8G3y/P/2x03f+WQSV3IOvstKZCcvpFXh4doWf1SR+8ugQ6bHztmgmml52NvUD/TMcYandk1rl4IK
ANB80cF90MqdL5u7y99d+n7517jAgZgTOeROaaevP4zCf6Aa9FU4+Ce8ueah01EICfT9F+avBE5W
VFeoiJMPGYmYFmG5rDULU/xcYPnyE2Zxb8SItPLUCGlwtwu6ZOsBbgBceY/1Mk1i/j22X9QDASZN
FTfjjwsF1iXBAh/nWOvCwkL4e7abhZsvv2YW5mJoPBmu97KjDFxpFC5gTXcruPeN9Lsq341WuTdT
FblCuZGEW1fPjoMa/koL7PhuzVLa5QlbDjl7O9GOlz/VdNT99sNk9O8kachdajM2mxLQ+VZnhuRk
NRoB8VfTf14e4O/Z/9II0wo7maT1WMQCAmTJwT/srXOKtbBRV8KdtesP8oqmqcPl8ZYeaBZSYTlH
5OB4oML4mapvKcfMywP8PSRceCB9Fj09HTCq12iSU3pw8iFzKibmWb38YBTy2hMAsuLb0LfGFt7q
nbU4lc4Eb13898XmGRIc40x6bF2Jywv1Ihsb9kc8A+2a+bHqbGkDnenB/7V0dFr6jPpsPfkZYL+x
570Ke/ETFqc97o2N9qOzwz0KVXtxvClEXHrLsxUTCV6dWwXTxq+N3zF9WHREJgrO2CJAUGGvgsqU
zQYl34NA5mThE0+7/6XB5xfEGIJNKjJ4bSdv/i32cx+NE2+FNbJMCl8g99biXlsKEktfdnYmGQvE
vn5pSc5wbe4qVkq2BllK0RzJ166z6VXZTVxBbo0Lz3tmk/sypWb7SGP6OCA0puQkUn6r0PiDAjMZ
X6zopwR3qy/iu8vvd2m8WdCJsO2D6st4GDFY+puFLXERP9PRuqppTBG8cmEzODueQk8RZiFkoue5
aBWDDDxpRUKQyA2zjx9wI9o3QM3lZiDnDEAtsPaXH/FsGDoZcjaDsrH1taqUJEf3cbSO42sM8f5/
vtrJELPpolluERiUnhwd12iXorkRoejFxX4jjjTXtu3Crj59la+LQtdUCkiiJeq6rIqzTR0VuqnV
7cD0rBv6vPEUzR8lKQEBJ6BA6baXX6D8fTWwG0miSR1FwpJ5fjZuRzxQcGOQnNHI7KGUNgM+SWoQ
r5mP2y6XH7Djupoy3MrQw+tHF5qi+pB/YUluDPLayGUH0zG/JFkMyQXuxVOPzNunyzQZf2eU9eky
fh4STBYu//Bpg5m/ppPfPT9cI+uXaGltCFyt8rO1ECCN101Dpy4IDuxWViMyFyXR/5+3vS9vS5t9
nHAMLeQajBpQw45MVN/xf0rD/9e85bnvf/pgMg9+spFrWtNz0O0kBzs+HGiONW7mspH9zBRA8vn1
5bcofV+zPJAsSRLFSrZrbRb/60iS+6pK2ObcYdX5L1bW0qeBkV4uPpceFvehZvdqjcaSu7b20ve4
1KM1B29krFUlv7PydsK6QlhJ7Ms/7fvS/vrLZks7DQC3DDGqKX/UDh1m5Rbw2ctDnJ1DJw8/W9q+
4FE+kwLJUUP0t7hcB1P/IuDNMO7vezzEDP0Qk1S7POqZkw1PRqWYcyB8aPAjX79wLCCdSw2Pk01H
PQmFRCvLO0lByAoOxL3rSgHJtIAuh6NqKTxfHv1MlZfRNVnkkiXKsqrPHlppOa83ois60gCBNKqu
hppPaWHSBVZRsNo7QS2wSFRXxUBnu/HD159wj18B0SC41lujeIcdRw/CMRPjZzq2FlbY2W9y8vNm
m2RNe0SPLZfohGP9s45p7kwPkwhcl0iqD8Un1BBar8MfC29lmuffwsnJsLO9ckhxRAnIvGPYll8P
NEGgjF/lur/z1XcvpGUw9+4qWbkO6xYSfnpvSAmwuXs6xDbI5/eCevANZC7IMq3e4IOG26H5HASY
L8LCljd9n++/1GR3UGGuyvP9oU29siarJTpmf1R01SloIov9eGFfmOllpgrhNE3+DTMLQ4Yak1AQ
JNGhbXrrSU/YYtIbKL1kKfmT5q6l1DcK9A2EDTUjz9a7yk7zjyYvF1bL2TBw8jtmASovSegMMoaP
Y9Hepyr0Innpgn92C9RlRcXcinKRPk3Jk4irR2oPfZUhcBL4U3f3SoX3azgcw9BbiGln36qpcDhS
TJX9dr74+n5IM3zwRGpSXDPhWWyKHSQxmnFWvjPYTLutu3AqOzdfToecLSgpi0VRkVvRMaRPMZFv
qj7dQDnfXF5AZxIBk7Lq35PNFhAI4LQZp2HcHk38Wt1RjLVDG4RDbCfdKl7lb8omw7FxYTmcixen
404b3OnHK9skbd1KdMo6p1PlaAioU/Dxa5MfWcZGVXQ7JX67/LDnNs3TMWcTBk4bRuURzxqGdGtg
uo2570s5qrYXVg7dN5j5tksz59wkPRnTmF2HA1yFex3hgTNaK/mzvBfesztwrKvolvQ5tNg/8lZe
4Wj7344726zo59NASTJutYkOsNiCGxwvV2gF1pIDYID23RXKvWgb7i6/47+liHmcO33gWQASm9pN
VLEXHblub4BY1riWR2NHuWrrD8p2dH/KFb5g2eAsDHz2TaOPIBFpaai5Zk9cUAESqqwkHFTpi5pX
N4FaUmw45PSbdI2GAF3b9a13p8bxy8TWkQyqG6QLtsrfmkO0woRxYQ2fjxsnv2n+MiQDA6c4Z8bV
O5KfEU0YMfPMHcIrliUls59Y4W5op7fLKt+6ab7PxPCuje8vv5tzwdicVCMI8UxEYrOJH/hV4Jly
wiSU/NtQGvbpuLARL4wwP9bLRgTfM4xFR+2OYQ9cMn+5/Ahnw+G/R5if4KE4kraiHOB04PuSID9E
9XAbFEtR92yIOBlm9sHA+rtyg12307tAxzsSGh6lb7hvA4DlrIaeVS8dmM+e5U++zvwsb8ko0dox
4tHolqI/irQzrV+Iutdoo3aq3degWKOHTrZxZ1yVa89eynBMQf7bmj156unrngRjYAG0nek8NR07
VNr3GXVw5IBGpe86baGUuTRTpg99MpYkgN1JTD5kA+khz++9XFpdnipnknEsnpPHmW2dihZ0PSX5
KfaFj8YWy+odhx973HjryEa8sLDK5aVHmu2hRWkqdQjuyKlzYY/W/h42MEUNb23lIb0fH5J6G+f9
CojIKneVyfcRa4YCCM7gpXbRKH8nNL6DuFwE6p02jLdD0v6OZc1J3Oa1oQ3eLptm3C68pmkuf//q
uqjgZoIkd248ggajt/Rq+tkIe+pH4tAP3QZrbezARO/r2l4Y72yAxidVRW+noPadBWhdGaIRP9HR
kY7iGs8KejNQEtU0LK7HNRaNK5qp7hEHLOxIZyPHybCzJT2ESes3pTo6iW6usuDaSJBlpUtz7kzx
XNcs5MxcaFAmS/IsxiaWXkt4Eo1OEV2ptLEKPiB3cH+jRQmu5HLqxiBhqGIGHtUeWYEw6G6KSEvA
mQsbLwHqhZosxY0hsnBVEsNrX8vWnXDoM9Xagxp9jiAmmlpFIb2mue3dqJ/0EtlhVj/7CeX2Ir0F
0fzUtYDqrBgy3HCHfHTrJVc6OsiooJMoh4xDW5Eu4I0m4nLgIXC2FHDlo2nLdaHA3OxT2tWymxF0
xbocH1T1oZUQYPk1+bPhh2y1dCHCi6ukmu6Bfj8oLYq/jtMNnel4Zjdx+iEGD5U27PzYWwfSH7VL
7xtQS2VZwm4t9rF474s/p3bDjq4oa6CKHPw2jD9Dhrq0EPeR1K+GQb0ekn7V0McTZj0/9ApS9CoM
io8YhV4KDwAfm/Y6loarxOgxidOeGvU9a40ffSHfwAnalCDox6ylb4TunSalLcM/lnUMUAwoUdRQ
0qciNawyqi9IUqP6Nia1jDhrPMhV9dMV6KRW3KQHhdAf2hbT0U64CXC4Tuj+CTUaG6UROxohqVD/
SP1jS+qZcpmHZcfYofPu2gjmuRA+4F354rXNqyngAGL2Hj3DimubavtSdxPcZWze21JbiEhnApIu
omjnYizpBvLwrzFWRcwYeF44OnqDGzkfWWkXctTn7g0g8GV0bSqCfmNe+a20QECHWA6OBhFiFTj4
lbxqN8B12pty04MM3SX38n7p1nDuQPVl2FloD5G9WT5ZS6e0u02wz1GH0WeTUHloEKfRNRo8KFeX
45Z65m3iy6TIZFpFcrzz7oAs1sWwd/XGCfyMNjClWdf4goxjDxFWfKhMcaWDJQC2V2PT5nXiTo14
66V+KLPwQev489jdBkWzEtXuSafra6h0HIlcO3e7/QBsCkbDZAEh8Ptfoow+PlhtWM4UvXjTdRHQ
HsM2wZEGiJchxjVBvu+76FB41T42a7phQRFZ7qNkCQ8sQRib+lLkNs5sFbwCnRIB50fuwLPQjdQ8
0sZIa5xMOHhNvSsV0cl9MViJAQ1DDaxhBefatBU3eiod6T+ArIbxdSjQOV4jDuHs3a5woGapDhhL
+H7qwFZ7UJPyU3ID4PrS+AMIyLARBg+fEss81mrgwB11fMXbDon8qmBw497LJe9gSmtpWn4l0OEH
Tl86WMZgQM4U6YeqBndr1f61pNyZHh3iHK+BZE7u0+WVKnfQtIfnoQ2gpo3AIyGMogC6CpXfrnTs
MCSgy3pl1PUW4vsttP512uAvZF21LuSBMMK4nNJa/3vQ3krhdxoVNiT/a9H6gFjG7mUMD8isV3Hn
PYtQDOMwuKcl8aDFaPcyd9Mk71GAuFqFd8wl5L0dTdgDwCUaoEk+rcIuoHXDAt0u2bKLnB9Wc6tJ
j9GoXgUwk7JBxZSVonAF1MY3t530Huv9rm7VOzlAEpni8gtpCprWqgz7q5GmTVPMf2tS/dbWENiF
3HwfsTtOgU82Ku5EWUONIvnMNNLE/bDBsg/5U3dDj85jMfS/pNjAObAQN1PbcNuaO3OMXAI2AF2Y
D55Xvph6s1YI4o0EATKwaOdnK+8BaoKzYz4nhz7OrpJ63DeRhCsMm45VbqqEJtnmNjTfBrAiAEFB
3pnrAregAjPNjYTp0louQKBFuv9kRSX+2t5gbbSSllCoQG9qzObdFujWU608FEVorSeeIduqciP0
SoVTWPGQoI9KU+UwtvkNnQLgbJcqWGcuCl9WxOxUUYtiMQAQaSika9usKx692NuAcsyCdq106r06
FkvntTPnJ9x2QZ5QjZxuubNjZgJwLdYHqXFq6Fu3I6I0fNPX4wrC0kr+iXiuuQWacI1LyMIJ6lwA
RNyDFGwSQpjzxp1cDctABUuNtpLOyu6za/SFDev7HYgiBhuJSe2MTiYy7F93rFhJ8e5QqsrB22Sl
prdR+GcMn/rmNROep6uI6j1gcYUlJX0d/cEsOGeXgLIQGSlZeeWJxl3fLd0F/x6AvxyQpx/FdEf/
Rl1PmScYI+yeOSLnlcMm+ADjZVsNT4nqgYMBzeM3OZaqWrVJu98pNegMLHLnQ2B2vafG6D9dYh+8
zyeofenC2/r2PaaKD/J4kQ9i0Ac3mwiqEEUEO3JWpvWiWGT6lwos3xVKsxFm2TmQXlHS1QFZsd0Y
rJDScg3NbqV1uBdXAAEW9pe/Z+P5i0YSNTVCyZr0LTduKX2ltJJXOdY43IuBv+44/EUY3+WcISly
+QpZa/WQRenaGsI7pNpwBv07uStRHJf4mQ+vufjm4biq4GPtQRJpiUYu2CFXv8IPZZvgeWpF/Y/E
x7XK+6iUt8tnhOmNX3qAWTRg2xHyQaO3X4MPl9AcDlj9geYGOy695xr08+Xhvpeipu9z8sKUr8sF
h9WBOrQASyCVr5lp1zIHdTFwIcL/tIoP0l22j7984SXPOo4VC6NPOctvT8uysOjQmPT6s6uOUFkc
uAHgOZVkXZWKf5MisJatHNUW6IZBeu4nV6BBfArZgRfG/hYEpyc3VV2m9RO74HkQhFkU0EqslY6B
zVBsUGcqQYsiUBBRqmUmXso0zLNbWtpeLdEfOSSm1qYarWluoqtCXHgX3y6X08+xSKvRwkqP8ry1
Y+yjNBWFoXSwIiIuAI/ztXWbywuPPb3Rb2/8ZJgpIpwkTbQwodldHPneXvfgKdUmKSagFzzdWPvR
tq99lt9MfvcLL1teGHYWlQcjV3Jf6fjQG2y5eg51SKnadWeLTDRwKmtzc3nEpdc5O94jeFTdtOF1
jmAUmOTgSlQwhYu39bPr9eR9Tn9/8j6bVDeqHMSp42ufqt4e8iHejOVrxxsdao05JI+rUnvx3BYX
X1rgQSCkgPlJbWwUur/oRd8PkHIXHn7p6WdRtx5CjAhyqXQGLJ/AwD2yylYy2g7NsyBlYy3f0nQs
+zWgdxJMDdAIUtyBxKSPa7uWKHxnv01vImsM9nSMNAAVlYAZQxOoobr23SvZ/RylcSeW2UrSMV9P
VmH5qzCKTRL5dllW9mQdWrSOkBkrCsorDQNVwK8TBmc91BFVUvOqyLGr19qreDC2WL+vRRxY/XaX
gZUKucjo6WOcbr3ovTJHfDrbhWPQuQDAyYtebSSZUJhmV5Eubysfmmbp9MNwa+p4BNTZNY53oBAX
7rjnJok5OQdbU031W48uVAhBqHoWnWAegR7tXLLOo9Y+5I23beT3yx//7+/+ssQtNr6pGVjmrKEC
O/g6JQFhlnlcZ90Pz4IA1JX1D5lWbtoUr0VVeipic8RjwITeS4o2ijN4WqGPg5T8VA40LuL9AHaw
OAjArxUwg3kbvrS15wTqcFV4+pL8ZHYCsTBfBMkgqZgjayb/zNZP3heKWiAcuueKR6arx2dEjZ/z
arjXTCw0xRyLEQ9EqCA+dYL0UpDJGvTK/RGTkcGJciFqzGtOFr8C6i4HU0O1OK1NpIDT5TxEtHgj
JBKOWQkSEbJpX6hbjRto3ea2nOKGqWRgPD3b0vr9wnebbYZ/x+Y4rkwJ5+m0OC3qk1ACoELXsDcd
YdC/DRbdGJr2lsOsiYdsJ3W/Ow9EWyXa1tCtysm2nlWKANw2lF9Nhz17+27V9W1W15vcrRwtQ8Bx
+QfOP9X0bk5/3yykDsgy4Pa6w1F1H8ZQWkWptTDCXL79n1egcAqmo53j+2zqql2pjJKLGYmq6Het
8WkFsd0oW6PqyHg9Axmx9eElKx/E/EfXVWuXpjAVznurXGX6xu0/RlNcN2m9sHxne+a3XzXbMxXk
/0lYqMMxL/2tmr7ouP65WYE9LTm6+s0gGVpbln35bS8NOpsNeewPoQU9+Aj7blNKZCSAHylkBTyq
EAN+B1gdJE23MAnn5/Vvzzr7yALa2MrSGBa6z8ZfBxvDW1HpXDUonssdd+zLTzmvsHwbb7b+XREb
LBPaxRFk69ZfYycLZt6G/WzLq/qPu5EX1EXnJ/G/GTbbGVsVXHPaGMNRV4OrOPwM+2bhw03/h5Pw
++2JZmfadsiMkuA8HJVe2+MAisv0h0cOHLHZWtRJICy2YEyr4sKIc6E8LQ+xEjSsmr6CTR4G69g6
6sBGQh9DYjiI2WTQafg/FAWTX0Tc3AdssVucOks/YxY769H0kKgSHyDj2pI9uT+vUMtTkClXWH5x
bl4KF+cj5v/5mHOtfF2gAE3hEh/dRCarJds1eD2tUG/BqY704FnigC2MRSutsDS0vPDOZ5GqdFOS
KBJDTzoXZe/DGN9V9jRrxZVxnzQLZ5WFSTWHF5GyImR2EtEgeMkRakoaHfoxrkKKv1Za9Ove5+WF
Oa3zS3NqFn4ksTE6o1KYxWq4BaJ348LXFsPGFqpgoY67FHP0WcwxGynEq42Jo9Fa4YY0sJHsxQ1S
lEkxTt3iYK5c2BguFm7+r9grF17uvBYwX7Lf0iDwnQxx5GMO6pZyubqeUAHCGnNV8qmOsglsZM9L
uQp1dir8n1EtFfkaN3C6+meBoijUKOmjYeCsgaV4EtVr1YgOuVvCptV/ieW40gufdj2IwCEdZQE8
FkkOHpsAlJihyL9IQRxi8G1qGeIhFFJKg6HS+Oq2lirbaI2NLEIn89J1LXy29W+xrPEG8HaRTiua
IGwsoYDFVwH/+NM19zpox6D9cDVomvoR4woI6RS8uYeSn7we889g/G1FLSZVGH/Qmnd5tp2Nyv9e
xTyCGVKeQj2Tmd75c4sZlYwU978bYRacdA0mtNTwsks9wwAIkv0S7eBvLezbkjl5iClknJ7fWlPO
woRjwlD/7pTQDqhsivlBLFI7grvejceku/KN28nnxIT0KgoheV4qtP2LG3J9orIrgbWuk4/S/0zc
P4GE5fePMv8tqvnCLnj2nCuf/NZZ+GqKeNSUXmR5w13h6uPLwy1uo5vRM3YR3uN0ed71RrvOqmzh
hLH0qae/P3lLrqiErmHqw3HEUKjpHzzI6Zc/9dlYefJss9BVYxkmKS2TKYg/fSwqFQB9Jh7fArlV
letdkdebyyOeDZYnI84CWJIgz48weDiG9U8l+1lyQzawfsuHpbPF2UPhyUCz05KkIBtvMz5bIvXr
MMRRiqhsjgAH48YRcR/yCZuJ7i4sz/MR+mTc6ZWffDQ9DnxDrFg91UbhlJYeh26SW6yFXblTM9tc
X36f0xe6tJJmkdFSx5wSIV9Q7B9d+VC0n0WxuzzE+TeJ1pd+8KnNZjZJCrgWkajwRG6Pc/az0Ia2
YNBWqLKBG9Y6jQ9y0S081vmp/2/M2TRRMEvidtOyz8XtqsJQvouWNpW5gug/m8q/MWYzxKzkCskS
Y3BB2XfRS8mXMt2NFL6K1kPtvvb6PmhHCDDZCoHldhycILpL8eFr5Abk1Aip8hiJ/S5yBcIV/GID
eEPWQoNbuFSd/8b/fuhsSuVervmx3/MyYIeCVKqMO0v3FybuuVCgTHUuKs0y2KFZmKvUUo59vRqO
XSOBVi833X0Q/Rr42Oym61BfOMko32aVBmIAAiA5DXLL367whifLrU+G92jF4X0s1bhjmOEep7V2
XYvu/SC61d7rraMpxvexGQNz8m+0yIcOZxjxuhLzfWnQlZ/Wv8ImYGfG9DbQoU5RphjLbF+32gPt
Tbso1V+0BvhpmAbFXpfycoufgF1BXGUIrsPNDYmMa4zbOBk02nvl5s9GB5w76OjYChpuI3U5xgvT
e2Ivfl22LCZSXMADZVlBtzSbe0XlUfbDBesBMx88JAoontnBsoS3GhEayFx1A+VFxqgOZUPTJC4W
Q/B0G8DBANfvxEA7eFIDKqM06S4q14N2ZZXX4giJWoA2hrGDCL23jLFfKPRV2WI4mYQTq3vVNhn2
otq+dZ8FM8G2MYTGTAyWsq2Yjc8R4LiJtEH7sITfV9MjocrdH67RPI8gulFMHhqhccw8eYEIx+sL
bqQQ9IowrhEv2aYXbUocK7lZcaUB5WUNf9Jcusoied3iK+ySw+37FwuLx7JpfwaahJkGujwdiwL6
Vqo02IEmxLkP62R/QInBH06WUXk4riU1ue6w5e6jZIPA4+DmEcY83rFIA+7dGrp5SNPbUi/qlSD6
0Rq+RQm8OVnYwKYv8yXgcv6UgWDSB2CAY5nLer3G8PzRtRTMbiUMv+h4HuUdvaOoHh78aFgg/ijf
9suvw801vh42zWIWx6pjuaMTpvjghDkBqayChGNne0V67g0+OrS/1eAnUMQb7AgD+caXgF+K8d5I
x5u2GvdxM95Ykrnqo+BXAomxLrocZVz72Orm3SCJPgeqAdHtKxngvZFUpOAxdGywmxo5Fkuq8oCl
Z0bKofc3nYA2NwPSvXAa+RYSpmfV1KnJzGL6z1NaiBk0D1cS6EbGaHvdsAvKP4rqbgarvtOMG7V+
lTthIQ59i62zMWdnrEYpxiHxfdUZcCzIeaFe/erV7QLS4G/HwbdZc/Josz3U9IbajDtFceoqtKXg
I81/9a7/lNOq15qlI9EmudL8Ol1nHm4tUEj0wgAnHzwOIovVxZymE/dtaaz7vv2Z9grnX5DsUi3d
QQRi7fdbeIJ7VVDWjYnZqPtmYkbMH63DGkcm+I6Zzn82yoehGV+j8KEIMN51dXQ3N5r6R6H8EkKX
d5EMyiJdA2QgAsDEowxoul11o09XEwxBjGa1+r3z1ZtQfi2pl9B3tQmAbcEltDXZuwp73DOdZAJK
4GFLkedWjZ2W1HqhPPjFQRP8VVSCCYcJfvmM8j0dOvuOswMDDlR6ILqBCoIAojPimvGWKkiX32Iw
BcXyDRnPNUVCzQ6qB1Ak+kTwWdIkL82lWVAPwsAt8IhTHQPnuKz6UbIxxZG50FdwNiKcTKXZaUDM
ac0KR091AqzNU+9giC6WRuUVBeL/cm3MzpYCzlNjjm7VkWV6Viy8ygTvxk2jhWHmskYEvF/W/fxK
mzaKFMIDRf/ujXCWMIDBZutRMLubFt6IaWz68lAGOlXC4ia0mqsExZMXRc16NKRd0i4SP6cL7oXF
Ou85FUchjkVwMY5QKHjWvXYjhqV1s24H8W5wcb4b87Xl8Vcaps5R8HB5Ki/Monmmrp1c1jEjVh1V
G+768Bqjzi06l4UTyNltDF6eyhmMM9+8otfihGaKOD065JTt0sR8C/eGWumvvAb3Z/Px8jPN0bv/
+cT/hptd+I3EFOA1G4qT4zPW1c1GaHa6JV+TTNqYabkpVdQldcQxX7ExO0OH12IzrUPHZycoRMrR
b6k8bFPJ2oOF2zS6LUj9RsyThaP2+cX173fOTsFC6yslwkPFSYljEXEzilln6lpzg6vLr+T7RfHv
rP831GznKVwX27eEWT9U8I8E+Ke+hsujDoQR3JnQrnAEI8UX7lwdyKvQ7YzC2iz8hvMz/d9vmG1L
ddyLldqpimOkx4beuKi4VrzPMrUOkoZ4UvjAQhsganvVFPnu8thLb3oWsL0iUxLLZehJmz5aNwYN
N6EXg/deKg/NdW7/M/ksTeVeQ930m6QsG8dS1VFXAiLgnFPm7s6y1CcMzTlk581jm7fvGaL3JoKX
I2tHecBftfbzQ6HXV5FnPcZuyu6cR/eK0R21Nlxai/M2Bn6gBXLdRNnNhZlOsdnGUYA0yQxdLo9j
PNzCjyjsGucyJr2/M/HJ6DssEhLdeFILAYs288YQxRvfb61DLaSRHWjlnVRJWCOrT6gYKXkmSHRc
S7ht8+ogDtqnWxjHnhe0iWtFwkqi+lQqjBB1AcZpeAUrECU32RHEDrYYW9eNgXVu0eFUk8Yg2T3u
4uvOx+ZSyT9aKwQSSLPC5dnw/ehncenk0ekhJNIrszfQpoEcK0qbO2JiPPWFsR2K7AZFUrrSwHkk
OC9iM+avOrVbmIZnBlZEA4m5bip06f2VI56kaxJVz/pUUmpnTLSdL6Hb6JWPZqhsFNJ0UnwkKdz0
uF44D55Z/NaXYWebOLMhQuXTuw5HODpWqp1Jh4SPUZ2FnyFZP25A6nUDBxDo+LZNu/vWWurk/vto
X7c5GnQkjtu6pFiWOVeUVUUk86dJ5kiNUdqple+KobRHs8MTTMYnNCZAAeSePOK15iasun3ZR2/A
lJ9KWFD08uromy1sdIU4OEZg8C5PCVoJv+3DqLsQJypINERDn38bWfWiUAABCA2w2BUurRxCcNOP
2ksi6sEGPHi91tvxj2SgICo8HJWh4j109fABpunaEPp7N+sswmpO/zj7iay53CaBeCOsrhMOiXS1
8FbSG4P0mdZZe+59xQZbymMXgQPrpE1l0jBQaBGNu+mDL1pYfow32qDaUoFqEh8zc91hwxuWKhZg
j5TRjl7WP+Dh8SSEAesqWeney1ii3BlpITCso1BdmfR1y4a26gb+/0a7mprUSEJUNfW/YtyBRuZO
F143krbWRyQ9VPf74L3LqGqMyjpkL2KX3rSdsA8p52e5eIgHdWPR9AQf9DbK+n5ViNV1a5QoktCR
d9rGDcbn1keQ7Yk/VIiHcppurMHfmzAL1qKM4qss32L8pEKVt6TL11KSbWQjXQ1B+1uJBKjuA6xy
Ya/p2X5SvJUulP+tYjbXdY2Zt3If9t4hTMJnPQLO0SfrfqTQHwwZymX624P6kHnhXWoCae9ejZLI
KoEBjNDy96EYYlLeYZXbQABEhp43+TYWcYIPku0AQTdzr3rxNYu5uvLLXP3eV/5UWJLnAz5Q6FBT
KSVJyG3GT+7wjGJeVpTg6+i+aCfn+bh4Gkr6rquUS4Ef/xnpveffebPSSvlZNardlF8QUndfFP0d
b2vvVu2uTIPRllLsgeu7PpZ3ZuXvKPKRVXrzi+5OUbz72JicJbAj0gc8aMRQ0remix9YzMl/04gw
fdrS7NDrlSgi4+JZUP0Q+1g6n3Rs5haWyvd00teVMgsnfdHoohWwUsRreO/jT3nND9mqpLRoIaNL
h4vCNWXQ8Ul9T+/8hRD6vSY4damIuoybCLFEnEvVNaOuXOBnhZPTpYNCfse03ei2wvFt1W+ID7a6
NxaOT99LSF8HtaaC90ngFsayqczUL5z41r+nS+E2ciQ7f8Ai9Qi1fhVdgY5+jY94GG+RqW35Fd0a
u67J3Wjh/vLtJINMH3S6OsVROpXmaYu4TdsRv4sCvwRc4q1wlWNTp43NxiuWAB/fdqvZULMzI+2k
gUhOrkAi7u0VWmzrDd7ri70HM+4NoB3OILA9VFLB2Iag+P36co1athrAMZljGB9igo9abl1V+bgp
leYWYdW6dIf3RB13jRz9Mmn8ixvl1SWyaL376Maf3PhXgvmUZ7ct51jMvRc+vvZ1vn//fbP5DiSz
S1WTrUuOjUNS+/dajXgjaHtphWIXcT5Cp9qEuDWUGPICkCuVjWkJ684l04uiE48YSR2fXE2/UsPI
nhIvsXunFEh3JHWdmkwSTBqNyfCNXAYZSQ7hxEGtNLAqEOksqrEcFMHTPuWdhqP5c+PZcnw7dj8K
40davwtGZAA/xEtNMTGyUR23kw5ct1add1+QN5NyB9MyXI3L66J+zjG0xn8kKjMUXO6dIFrXYbRw
wJK+ztL/vDJDBoJDxllBNPv1k2pWFwd0WfHKSOMmWH+vYIAk5j1JIK+1cVMFNj9u3JQK+rXfLOZG
Zuql7+PPzvuJIVNvtxif8u6mOXBChaO/oZMOFM4aG0i8xBauuEtPPJvEEN/bvgyazNGCZK+Xou2p
z/10ldEXMjJfb+z/+9F02G+I4yW06V9fbYUSMbGSltWS/uzTazd+xILlcoQ/O+GxZvjfQ8zeXivX
npm5PEuORUgC6yFPnrQUJHlI+3q9yaolQMLfqPXvdPifh+JKQgMmLI1v+ApRkmiJmuZL1+Il8oqk
5M9kfS5Yx7hFz4cVhlRgVMOmSCM+WkqkH8NdAvCo9+D5v/kBEPqBxHyyC1xx9b9IO4/dypFkDT8R
AXqzJXms/JEpSRtC5ei959Pfj+oBrkQdiD2YRaMaKpSSTGZGRkb8BnYwltu+reNO2Q/GJgMwbWbj
sRT9fiN10r3kP6UQuI2uiG2acnsl1hylwkaua1rbkFMYezeC8GDgFTXokjOpSAhbV4WV7KdK39Gi
YQ39jAdAXVagX/iC1F6KXrXDHwtTmVZRHWmyfn//TeZgu5whhNkRygYHq3/pmBUV4mN1ZWWnCY16
W/WOXd30KyXxs9sG+SocOXQTSa0lCRRq9yAMJYOIibkVgVuT49zm1ptVS3sBo8Qqqp4t1KoL81QZ
OB4jqxL+i1T83KvS/UWGSVFI1BdbqRujyitjMzupV9Ozj67DU7GlE+M5fOXkR+0OGywdMWNBftpf
Rf8s6oP/LEXrw+iLaD+IQ40bCqM38I/zE3R+xR32+M3NGgbGsbyNsNW0xRXgh/kZMvc+LBIN8LnZ
dfrXTg96A9oQDmp+aloFTbXgvklRLTN+S8ofvXsKgocgzu0BenoM9STQKjdvIDRoCms+daPZsiwc
cIa1xu1IQ8MJGhp6YdE8FJGR7nrdp71W57IbScfeaPpd3Mfi3ooS6SAYERKnYgnVDIKqZB7CGvm5
LpFeS7QcbNmXp42i4Crs/xbIswfJ30A4LTapgAhBvJ0gIDTwAzTwR8JIV6P5qbZXSQKLJMJhs2uu
cJOyMZkGA0gj23+E8HUdV0Frq2ZfAX9sEUkrUT83RyF1NCl4o5l0Fc0o6ankgZWS9YbQp2tU0wFj
HhQX8YYKQuDnkdQ3tQ0+rdl7jRg4uT5Mti/imySE8UYDZAm1//n7bbioLf7znWYENAmLzB3+yzVR
U6YZI83ywEfA8zFFYp5FFeMk4FtiY9x7OvbekljYXDIwczCPTShch7K291vO/Snd4hB8lPTobhTE
t67uPNsHRMyu2yRB9Pf7p33vo3+KGigJUoqCQ6hAXfrK6m6kWG7w9jmlQKJ79GU86MVJ8mAU06GC
RIdnvJv05qaHvJ0JT2FxbymCU5GF4UaZ3Ol5VF9Yo9dftBPHwOBjqzkmcr2VR09FHwHFnFCO8Gam
Jaj+bifPFivcPxvMprTAFofONrIXozNp7WF4nesooECzKXVXKv7ORlsxXq5GcRmKxWXjFw9j2u1o
4QOcnFePShKFRXODa5tZ2eUUXStedAwLmYsRJmpyo9+FdXtHffwJH9GbrgehPFBU2MPgeO9PUpXC
RcBA/rzUaCXRom6Up0zkMqYVtglrJsiqZ/yxXI4AaEjjSkbw5RRl7pFCoUKs07j9wqHTCyXF9zDF
V2AScAF/oAxw1DrZRll5F6TZnqLv0/efe0EaZHF+HvIdXfbhmtKPscTJzZBz2iM/tbtuP3O5lCd5
v8YY/roR5rF4qzlKz7yIRR5SBU0ndgJLq8zVn3yAemMgcmZOe2vsDoLeF7YQP8SptVdY7G5Abz+j
f5c2RbIR8ea2mzx0pTG8qAoMSqXyCvAi4pp4+CamFdsILOQrlJbFJe6f2aH4BvWYq9NsCfU5c6I1
MYRaOCQnjnlbiyNHVvOdqL9IUbuhxJQ0kV1HxwQjV7mwe/k4ZFB/823YeNe+Af0QvL9mvspWY49a
fhOWaLnUoKhFzaWiSj25bdduHsuDkCn++MCLo0gbPU8Skz45WaBIQ+GPoiNv5L2sLJq5G7KMEQbu
NiRZIlIw4uJDorSm+NowMS2bGu2a/bQ3H2p3crDL3oir6+ZLHjO/EyedpsO6IoQuex5GarUjJJ6T
FuHPDokhVd9WXmhtiPnvP+6CPCt9i0IY91Zla/o3geAGbuyklyQOnt3icUJZelXNcVHh/M/y+vBm
i3kUY1mAh1XyZjZFazzqCjqLyG/u0z/GBs87l/qyIV8MlL65te/WiJXKme9IAk1uiEuRhPzSYnmr
UaD2hVnEp1AeL4b2uR8oTRkJJouzbyDUQxt3ZH+HJ4lDOwQTBvhkEnWKOH1RPbC9rZ+9iPoPlEVd
DAVbfN3rXa2oc9nytgosB7Iep0OFhZ8khsdQjt1JDBVbwnw09eKdaf7uWpWgL69cJuV5SSwWqMKR
qooa6iz4xCwgwpk1c5THNj6Z09WoRFC+uptugrkoSW+d2v3WJ6PAbig9dtFLVuHjbfVF5lpqB6i3
dcQUe2Yfz62+kNxGMBJXS9VmI5pQmMSs2KmlEdtjHKzE4nPxkSI/FQ3qVAB4lhA3tdeiEsGh9231
pO7aY7Br3OKQYrWGi+Wp7O0JzbJhk7vNY7T5V6pl8xdfTNynR1hsBDUSwtSLAEX0+nOq4deZj3e5
FzjYnd6pIT0/swAO9mMscSkbofeouKL7AzriYKuk5n4K+11bwLQXMKFs0XQB2AYY6aAV3T5X2re8
xJk91V38RVUAHN/v4vmO+fXZKcjTqpolEBYf3QjlUmxTPTnFJaaL7UtkyG48Il2VFpvvR/paf0Iy
EYYjWwfBBYLTYuNaPRpdk6enJ25ut3R/bJ2d04j9ldRbm8C60HMFBEDo9u2LNN206UFApyXtA8gH
sitE46Yz69vJvB07HKtj8/H7x/t6IVk83jxTH8JZPPF7hcRMT8CROu1gDr/K5NAaiA2VF76MFgky
FIg/YktMmpHfROG1ItzTwV15jDPhBdchWaRziIcAs/X5MTopsFLTV9NTYaEKNBoWOLsKo0If8mN0
XSC3lerVpjCoN2l3I7Uxf1iTPj63JugpKhaSwDB2l9hgQTO0Sc75UJN4y/86vY+Ze4djYfdfV3OY
848jLebcQuhabUIrJbm5oJ1HOmtsGoAgSr9SajmzRa1ZdwXBYeilQNE+z6pXZ2Xjx0KBOG94kY2m
IzW3GkL5af4qxNXaNzw/mjmTkGdHAXNx+NaFEqAHSEW3w6R0GP7m+kiLJXgc+2Df1MpJHQAUk5ul
khnbpexfFirCb92N7vd27DV7v/8VTWtmSWsPtYhSNfMyqQMVbUU9DfVsfhrZMhXDbjRsRFDWahxr
wy12e5PHgyHP/QN1V76R8BjPceXgJLvBg/LWuhuoNzwMj+XvfyGce+Ygs97vYUA6JRlI5+ePrbTe
ECeWWryn5yC6bVKtg2qPW2rdTrFba3MvoAjvGQnjmToXPxFr0iVpOhgMVANkFpdudEevUF6yWVMw
2cYKZ+QQQUpQAcrKt60X2gq3wNTKj7rcYJ8g21LAZV9N0x/UZ7ak5duVcDIv7EV8B3ygUmoy4bsY
5mIuMtHrxanJC7JO6xco0me8LZzGpE/ngrPB9gWRSqp8+GVWO67165I087L67gEWyTWKqAqaRzyA
PLROL/pOJ61FkbUhFpu7KTQU/JWkOCW5CKqf/nY9rRyTK0MsG1Nia4ZTZ2S8BRd8Ex520I8rQ5w7
gIi2M/ldV6nILZWbjMIz8qw152J68DCwbGtHaVDke5eadpBEu/C3a5j1M5c1ycQMgQYw0FxQNIv1
oaWRPwroHZxCrTiGxkOPNKVwq8p72ul2hiChrpebKav2KHW4SdyIAJAfpzq/j9L6olX9K7Q/HHU6
UhnZKELgCnn+Q/Vk6kdg3i1Zfwqzw8qS/npCzo9MtqfOho7q8moTx7nmNzmBbAg8Z5IQ6BGH16D7
3bbQOPrsNWlFW4Uj2IqK7fUx2pbBfuURvgY3HoGD0cCGWMWxb3FIxyEc1Dxg1nKv4wKSuqWKs29c
D7ZPe15Bp88yX+QSeT0yeSfTQSgF+XQlc4fVlGJPU39X98qjaoT//SJCvYHkXZdlrn2mtdgLFDxy
ZIF5MsAIG1pCiosL7x/rrTMdxTEvKPQ4MUacK93Sr40oql7/P6wlLhq3Rp2rpRcRAqP0pc+j3zHY
eVXGNcJ/mHeLINNBrgsUJcSOENjshOkYZn8iFGCq+hDgh/79B5oPl89B5/PjLL7PKA+xHlfMQjxB
AxceIuUlFeqVQRYkwjnufx5lXqgfMsYsV0yjF7wC7ajQTjpKGAaEsOxhoIYdpsGFXNG0LvttJCQr
NZav4ejzyIsEQxv6oKrnBKOuf3rSqy7/99eCzwPMD/Dh1eISvEvi8Wp60exVmJmpFdqCLLv5uLJ0
1l5lkSdEQ2cJcsbKEcbyKkuS605VnO9Xw+qHWqSZgiA0U9EzxjjkO0/C0FMvuIsWrqj9GpOLxgKQ
0u4aP1/rNqwsw0VwpXGmN5NgcWp4pW3SaasyASvSBGwuyJfhZfKLtf1/LjjS3sDcBjlZoGCLldFk
eAZhwFKcNOuqUhEATmrEUO89UDs8CG2k0il16SkX7hCaf1CbaaWKcOYUY+XQW+SKxyVGXIZGRZCm
HrAvEA7L1g2XZaPCf3jnk5sBLhiUnadN/TvdrjmPLxAr/9mOH0ZebEe9jUc9yhi5lY5V6pTH0vFA
AdhZdAj+zoWhElRFvXatXX3hxYzLqBFlacfiCrTsIWuvkbCk6HqMA+GhE1RXSfytEkzHUfZtuexs
uWudIUX+K/X3EbqbK0v9bOT7MAmLjRv0ZWr4/RwZNiaUq2Q7pxHgrAJ3FvZt4I4RqgDvsBZWRp7f
80vMRUxxxh7y+Zd1sUrKVfwoCBkF0JKnCcSFG2zD2e1e3EM5QWz/v6Nm/OeDfxhxkVqaUetLjcrM
q9Uvvb+ysto21ywEz5QbWc8fBlkcqDE3jDiq2FA4Cg+mua2GC80jk/WPbfyY54Hbh6HTj71bTtLO
0uMdt57rgIpPGIovvTpdtOLaafvOFvhmqt+hxx+ic9s26KspxJVUAO5BD1Aab+Nc/GG1imMMhBhk
HIQM/jWORWaznzCNF+LpUYvC40zm80P6yXF/I0w+el/KJvFFqGTmwULpIJZukAOz/exHDRxZf0ON
CoRVWKGvBHMsZgn1KHZWIWNEri8/D+AFrGFX5MIhQx1LLw9w25zSN7ZQzOw8eNEMLhv6PiIp08d4
JygvYagArfMQR0Gu2ywZYGyfPOlaq98CEUvm2XKqtfVengtEB2okjysr9ewe+f9Puqx5pVUCJ61l
3UQYbEqu6OgmKvoIrpWP1sa4EieIKU5lyxfm2u48G50/jLwIUahzVpXS8OGig1C5iusfQ2fcQvv9
x41ibYMsCFRfdoi6iE3xFMai5zEepRUs2YVjVF11dCcx+MQY2ZndiSqYeDvWkt2VT4qTuuH9Gif7
fHL44a0XMQkaXKyMc4SUX3sHaRzZjqDuogNt+5cdhquIcdvU8amR2mvV+nl3frdTFtkFbIQ4QHKc
3Yu7sS9Zl3X5Nxknpw7zLcbRtokyji9oP//HFbZIOICedaYavr8x2MlxU5+UvZXaycV8DHV/i2vm
GRGTlcN/oXz39XMv8g2xsTwtMPjcAVCzuI8OKTYo2pBvm/bVMu5lYLlyTefJzw6Kn1xJlOUH4+8w
FG7Re5d6A/pDeAt77XosBlfkgTXvtDIzK6eEuozZ6ASLBX7hyM632lZEnHqTO7PgVYtR8xMKUfu1
WfmKtpnT9A/LbxHBm6RH7DFnVny13tBKuRKMDvzwbRw/jkLiTEAgvUDcdUloD8LfJEz23PNXXvvc
hfHDMywZv6PVV3Hc8NrjiH6eKiDocy1Ks7brVSujNA8HHH66Kxr3Y/An5QTtUt8d0uPU3PhCgJLV
GtT2/The7gwLXBtiq8BCv3gw+oMXVr7CE0nDRQhNrPMHR+h9+G/lRdNujaDdCuKPYLQuIsioeWjA
H8h38nATVuJdEmYP0wRVQAq820TonK5TnQHM6oAPaTiiBw9WFEcNCPBHLUcw7jCUoAJzRCb06ybz
Xn0FmI04qg9aNBm2Vda3jZavTPq5MP/xDeXPd5hBF+MknsNO2+i7kGaLFYv3sb77/tOeaUAxhx8m
chFjqVDQf5rznuTgVbb4F+J94ASSnZ8A30DG3wQIvY5ban/EeSp+8LnTW3P/L+qeC3+Ff/Y/ip1g
ewEtil/krBsrnyJtojISF+Y2LWjMjfEv3USGpey8P1Oh3IRmCAE73oaFbpspuWGtbbtI+VuJ3tYs
X6ta2DYycBJf3XaICwK2BMn5hDWqKwp/dZOfaEcB2fi4bpwABNCk7nM41pCt7SlEVzPgEJ3uBJXV
gqFmosW/qgGuOhjNctjK5vTTzA0YJwG/ubXHXEDexLzrjBD2UbsPU8upUeGtcxeldKeb0tuAm22h
QGVIfmpq7/oxwszqZSHLttJ4t57lbcVI/Z1b6k08J9hll24TNd6qdboVyTCkpL8VI/Gq7srdNLwK
8HDk8VFG7HzM91JcOJX6I5FegvynGDUILgJZTf1sV6kdB3L7hx7JpVxEiFCMFHD7QxFZtpJZmzjG
j+BRtKQtZVw38KOLWokRopFplEyJ9nsAHmZF3kU61ngyp1eaBGpL8X3M4kasSnpRO+RQTBSUc526
HO+sNnorSdf9WGKFXKbhTZ/VAl8B0kVV3AhMpckfam1nfnIQATrlxMo0sAVhsPMIKk2xaYv6rRWa
22CQHjsto0hpbnOgk61sAA07xgqkAf8uQh1vFI0D5tS904nNn8r/vbIfzm47BQF6bW4lg9/6vO38
RouHOoznG4g+7aWtctObzvgmYfQCfUHehPRltVcJcy7klR48C4mDzfXjkZdZBQvTkf96/iMJA4cB
8p+Ka9viRGyUQm+qJkd5tpR+Dpp1FNLogd5mYFu1kO0bLbKbJpWcREKUglPvTu69AIBpAfaxw4F2
ABvuhR5c1lA5Kv0INTi9K4TcbkuKfGUV74fKK3ZdnrRHjYD6KOAHi6mfQYdOV0GG5091VGBsawh3
QZi81Gm8ldqwwqLBeqPZGO/6HhHoPHPT8ZqT91SK3dYzqbWiCbDJ+/ppqsrHzqqyvdCCzsoyV1CS
eufXgrKhqjuHWfE6i1AV0aqbwm+cJFP/Rh5rzwzRl0oJPi3EZrKNIuv2YaHQSTVItuL+1sQIq+t6
VxiuisHA1TiS90lW4igU3KeSx+LqBPZp/yiF1pU+hifEACR7dqWoh/FQifVvKRy0jdxFE0QiTbQz
RX9KqiByTAVbITpYv/rhtmmy36qU7321/JOVEr4KWbYPCtVzTCuJH6BF524GuGFbldObPHa3pWbg
0ta0P1FjxYq+VbqNH/fTzi85FgV6HXafZCkqKf1RUoGtqm23Ez3ztw69225UlIWK+iGnl6xb6GlO
EJvQhEKcUbMN+sxCEYab71f8mf4PAu40Vyh76rS43xOQD9cx3KFx/Y6wtcF2TicO2vJb6UxgWVlF
N9ZOc9Jt8YR0/s26Y9q78OHiGP809iK3HitKTKy09qSbZBMw7NNWf+395jpAlyJGxb3S0p1VtsIW
x4hfcT9uJvGma+pbT45/ill8KHPA2a2E9wd0NnkKmKG3vpE2vYwjRnqKlOrQZSBls6t0GmxjLPcC
Jc0Cgnk9CVdSEO9kMKFVA6vRiPctlLZhGg74t/3Wvem2k72fUSy95TIWO3kPNtAqt7KgbkavvdIH
44eX9pel1uqzp/ZNBPAg72oH5hH/efSKavMWItLLkA4voh8+iGr7u0fALhLHW9NsDNS0UTAN10B3
Cybn+0H6aVYX14YyD/NBHvii2WV+nW29w6/BSU7AiZz1T3guP0VabA6W6M+YeJF/DpgCUjdtKuFG
gp/RRnfCIwBL/zG7GLcSwDDzhKbL9wv2zKXo04CLxCgY9FgCpNye0voUV7+zCKHppFEvRg9n6WQT
6j8Lf6VjcgZcJH0ac5ElcbyWcqtr8x7J7VdQ0DvPUexpS2f0FqsvctAdxcHxWX2eNt2dh0CAu+bN
eParfpzoxV5p/T4xvIpnUHfZAxjJ3Vyd6i9nydJ/MdqZc/DTGy/WEOTBtMw6RmuoMMDdcyzJETaq
TSbg5Hxa4OV36Y//7csu7p19Eg/+ECh46UiCXYlHbzwYsQaGHfe36VWvI/TuY+f7Mc9PK+RhA0gP
y3gpYW5FVRZjHsVm6X/UiJOq4WuF95SOzL8vB/fKKNrg0B2x7PfKdB2Ua1Q9c16vyxiINZshgQPD
i3eJVymHGrZmZrWntghuRdxs8qQgmfByaGpNjquDlr75BXYzXhO9ca7b8pDc9Bot1pyjxpRRAUmx
owckn3Oc6eqlIYaX2Hge+zF96wWrxxsl/kNDaS81nCKIQHta5EwygjhKuu04djLxuS2tbajfWyh6
RXHvBojnhMrOa8J9nj/1AEAI08fMFB/TPj0ESrZN0kOm6tvSolOngwXRyIRMcSen0B7Qut6bI65s
ouKmOr+NwluRK3tNltFxoohg9tsBfLgJnrDW5FcuBZKT57S+k3qypfyPPCp7Odvl8VNLH7fFN8Uw
gMUNv81xePYF/1KzSDk0rCfgJ9tFifjJwE8gPmyw7l6hUs376sv30WEeggaGmr6st7WJ1ngCtGOM
zrgJaRJNidWm8LlET/0wxiKmRXFG5zliDHVnHssjijPwRScnv212a1fn8wH7w1iLWNb2bTYm+LVR
xcPGyRxtip17YzOntLKrOdHGctcUrVbHXMQuq/fgd/qMmY92u+GYngWm9UOMNpRbQqRyo6Pw8P3G
PhvAPrzmIoBhD+HHbRl0px6LlLbkSpPMtMJ25QJ9Nn0iRYfnii8WAOlFjl5m2lQYBQ51Ro4jpEUa
4tfeAST/OPmOQM0qJGcw5ScjvK2l20AfKHsnGwPnyDSSD7L5osEC75S1ruHXVcum4SptKqAMwKkt
7jGxZmli6AMsFbnatU1HVdpfqQevDLFElRhlU8nSKCagSvZt0qI5sOZfKelfCE9IMn54jSU4ycur
tEcrIAF1CcUvEPPXFvkxN8xr6P9JAOujHbNjYYXpTRLH1Z0kw9pAlieyRb+CipZ50L6RV9lMA8Ad
tJe5ZVfBQ1iUGWCH7N5o0reGW7CvUEIOvWYjeWMGtcRE6+8mzzBVS+WHSpMvpqHfh/lNqok3pS88
jXhvbfPgV+znj5X4KIqxuCXBvs6t7C43RGpHRno9ygboDvWnmhgu9QU3Kn236eLTpBnbsPvpgZ3y
repqCk9qTn9vuJKHe6VuL81osAE5O6UFs2mAok/BObVEOxoeingG5oIDTozNhOdi0exqNK/H5oea
QpwJTFcTW0cCvY32gaO2td1k9c5TkscUe8gkip2e5rFeD69iprimmW3rSLruC/MqQLZQ1m8CKhvi
eCWnOaG7PUX9GB7pN0AMq3BzbMdGcgYVRl8keldloF3lvXnFqUa7Jpt+Flo12mi/BK9lIddHWqzT
depVshMnVNsMUZOdqsPkfJDK3az6mNXqVo6KWRUS3PvP0LrN5kpdN9hd7715Re9KNdy1rLor+VkE
/Erzr+TxKQh7ZBtuMi/ByWPcG+Az8NNw0Nd1xelixJrbHH/oo06r515A8A202vxPgJjxaRPEJgC2
xz4ysTIMHxU+B6TQQroLDfVRbON9UFf7SHjujfBQ6s2m8y7l3AQnVBun72PU2g5ahH0uc0jDB6xu
A+OsAEkvoPcr+c1ckf58en3eQItoH4ytr4uZnJyqgisunsQw1FNqTVl/g8bJLkrWMFlr7zT//Yfr
pJT7Q5oGRIWGo6WX7o1ipUf/NbB/fqNFYDeSpJX9jAFU7ELS6s9YyFstXgnrc9T+btoWqagZROj/
zHQXrJE38nTQ/X0fBRej8OKzj75fBWdfSEPvzERqCBb84gTRUSjRS41QHeEdFpJQ1U2400fvfxxm
0buQK/RkuMYkp2C6LeihVtnkyMYKtGeely/z9uFdFseOFExDmakMgkzT1pDSi4SwW0tvXryaM60M
9X50fFhocPcrP1GV5AQ25qagDlOl2JMll7X4ELc/fbnliq/ansCcKr0z1U9i+IrUmx0Fw21NgP+f
PuJSoC9KYE4ZPauyF24zFIr9vnRDPfnfvuFSiK9sJLNsxJkukqt7L07RgsMCANnB718G5N7X72jC
poHejW20pZiL9R8m2IcJoYg0QwCe3Tccvfrd5Q80iaAM6tMPVYYfRMwFzg9WZNhJyZuA8Z5lHlvt
2I7EZdTzKvFvGBluh/QFDHFomYk84CT2KKBjpwMPpXpG/ZKbjGnU5ECxhGluMJfJTMCa089s1O0w
/4PT6ZsiBTdYrTo4KV/p6qAjC5XemA2VQB09ly56LVEl9HsUea3I9irDrqWfOSAHKR4eUh9VNQtX
Tq2rLoX+WQ4Lu4mqJz1PfbRn1T8ZJUYDSamMopHte2IGk5l7fhfhuxLJl8bYXhq9ZEM/3BXzcaH1
+IVb9Smh/j3lOb8EmU87GfzLoP4x+PQd9SdBfuuxgZR0N2GrxRpNYxlFZf0+qH55JS7E0k6vnoX4
JRYzyurPpmbs5s5EwXpu/PtxLq0b2V7vrwvtV+rnD8YgOpo+OF2YO2gM0rCIdVqy9P4bodxmCvbQ
/g/8yWtqiuEU23V+J/rPpTg8y634oNeU11CMk5vsKpHIHIwjfsw8aLzFN3XTAuRPwz8S4kDmeBmE
N776xwQ2B/YlyBqnVfOt7OcXdTzcRF5yXYK+qKNfqonCTSJvp9b/ixz2KxN2mfrjrrbILEJhQ/uW
Rm18KGjJmGJ4F1Vl6ITcbclML6QsOHnCr1TcxgKHRKmDautwZQZ2Q0XPS7vrVtYedTQFbKNOrpVI
d0M47bI4uJ6V2UPuYWj+ZIALKOL6EFMNdvU8v2z05hT44r2PcnCHhogQ37fpm2FchJnv6FlrJ+Nj
LyO3okaFOybRKVP7fpNSY22r0vaNX7XuPWVSf4VWHXIQAfj3yoKMV5oP8IPvFflZx0QeMOlK+JDP
RLPZNwvtbR1tBZQs2JAfohkwHIz9sIum7yDcyPTg0BsGbpe3ZDhXoX5LNX+ru7VLIZbmzM56weUZ
QJglnEjtaijT64o7Z1IHHmn2dcPvG8GNRWVPJm9WtYlHkoQSGIAJyU/vjWyTJPvSaAwHaRGMnrfg
yu0JXFYX6psxNd9q60+lPynBdV7jXd4MR6/FvHWUUOPSf7eI98WhfJng4pzC5t5Enp/bsVT+EMYk
3xZ5vBYyz7QV5ZlgR3IHLfCrZoJayp1UdiGNVCxY+qHclBjLVjEGtp13pI28Tz36C1mc//VHKvoB
CaKoV5hcImIiJ5gKgPmpQPOQbUwWegK17ORhuYlT80EAdynG12hCo5zuTkmDH+edmT+HtbmJKdIo
/n2RoxXYC64EzR11+Q2Wzk7Q0dyafABJFTIptLT4s8nHLfbFrjmdvo/lZ/ArvD9fkPspwRwD+88r
y28qozSbMT8N28FtHlLppkB+2HCwLvmlOJLpBpU94ASxWoY+kwmaCHApqj6XTlRlgarONb0q6wqB
mJlhiwZ+5EbpczC9Q/n0bXxTqD/UGublyhn5zvT8nIPQoaKTgTMEXOWvmt2plKSRQQvPuvf3sxdQ
eIU38L7bgVtYG0v+ck7SK5wlCy2Q/F99X9GQ65QiLspTtZ22kxtfRG7qtC/KsdwGd8EKDewMIIrR
qLGLXGPPXOrVZJTpBDGaVQIN3Sipk6YAJKN73Y0P5i8UObdNyeoEpgpSHVOt+3ol+T7/CEAuaA/P
z7FcTaoeSgmAunKWddtnpi1eKRf+Rr31dyAuds2u/4HcA9etfbRJdmv6J2fqSEzAh9EXl4sh1zqf
jK6kKt25KuibWY7SARy8Gw+x214ML99vnq8hUJlxL7SDKe+AC16EQMUK28RTacCO6BAIdfJI3+4i
Ljqujk/iWFx52tpB8DXxItlC4lHCBXT+c3EZsOIecF/SVieuanpOjcH/aXiC+/1rrQ2yuApgoidq
XdZU1MbIu+BCZ0VPZ1NeSSPPLZZPL7O4DchVnnaTwTj+U3ZJmcLfV7cAFYubEG2vCbVlu9h0G3mL
fiO3qnG/1lA4A3+dZ5PSPlosnGBLPPkgyWqqSXV1Eu/azXCJzLt+ldybLrIxjoaWqs2hn94nV8Vu
Dbf19QL5eeTFSu3jLhfQbH23p3VEiQJOUiP0Zto5tiwxQLXvv+iZNgbjAdbGukRGImsJXPczcDxV
wXj1pt8obuYCVtoUe+U47LLHNXnFr5GdTh9Gq3CYaFt8ES0xaMEZJsT1E0Rex08o4K7qTXzNhz4N
sRQp0YI4VAqvYB9sskP/1tzLuTOzL9utdz88RRf6RXQEZbOKOV0bd7HjwylPhrDh1Yz7CBrbcChu
Zl9LNFddSrb5Q3DRXI0Xa5ZJ5wLbxxl9/7wf0r84yurGMKv58w3ueD3+8RDJ9G4UWqgqxLm1s/lc
APjwAZfZZl1KKlQ9ZrdtTwOVMbrqSbhGol0bZLEFJj3OJo9VeRqqhzrgUKrQBOtWzsSVpfjOb/gw
ca1QF0Ig8728XAAtdFsJv1Z21vzFF+nEp0+zuAqDYMHAR3xfEfpR2Uc33B4c05aQy6n33491RmRg
XvUmci6ob4tf5HJMX4u8Wua8Uby3KOl0uynNjVSYF0GiPuD4hryrOM3gBgyFRgmHwepirvcOcYdA
k/yjR7g36/3rDECm7Is/9d6bnKwJysP3z3k2sGNSSEaJFB/oy8UpFYatkdFLYdavBjdABcoVBxuV
XDREuLHExHbCugveRqfqnSIp4XDf19c4p+cWmMkFRQFFz0m5rLloeplnUhrXJy1AzUsMttn4OkjR
ysvOh9Ty+38cZU4BP6ywkbyvzL2oPlmzfW+fO0FROrWQ3KvBafDyLWrRyNLLp++n+OxSQBFqVrCV
STzkxdlpeKmX1kMIxiGx42soeqi5UU+iWj4crItpL5DAy4oj/5KfG4gSVEORi1k7xc7lP4jwsBDJ
OlVTn7/Ah3eHEtnFFDZqZN/8HYQ6RxL7PQxJ2hl/ZCnGrfnu+9c+t50/DrjYbMhhxd3YBfVpgGme
SLIzxdNazn522Rg66wVdTO5EiwtRa1L/LlALO01qQ4Gw0698rUNgGsOZqdyKXPmyHtHG7Cc6eZu+
Ct/MSrTjkEjcVr/6TFvZ9GdeGclGSTRm6rSOG/nnOR7z1NDg+EH8gqwY6dleXNOmPZcczKqQgAg1
XUWHa/EZ/4+061iOHMmSvzLWd8xCBNTazhwgUzAlVZEXGMliBbQMBMTXr4PdO50Ec4kRl7YuY7Ee
Qj/hzx39PazuGlwrjVshNQX/w4ofkR+9AV134hkAzy14flemGGggIBpE1H7AmDKbYp4jUZaHtD7L
MlpoRqsQ7rv69vutcuWl/mRj9rw0ctdEaQIbTAKMNJRsqAO4EigEzU70vjf19QowxCkTYmg6PGN9
HvQgNqhonLUjME71eoqeW69aL5fmv47os5nZiDoWqJkJ3tAzLUbbKKS10rCNnKOs3P/Le+6zpdmG
MOsw6AfCYUkMV0r/3MLQ91Omf302P5uYneQsDjnNwYV/LoexBHixCDxI5t4rXZe4EM5DywQbwdJU
dPFNmynSCmrwkiOUqNymA3B/oF8fQzR6FeXZ5NnORKf6iA45HRhlvSzvxr69M9N9qwMHfJSDfQh4
qTGmwFbzFQEJYVPcgDzCRwq1pe3WbMgqkvqXRqgjV1S0W0GE1namJLbAkY/hgzCui0yqbS2LUK6I
zOdqMNFYJfaBz7Me35tZYSu6cSI8gjPzhP4b3ICDy0CApRnrRkPknYiO1J0zIluBcVZpf44HCuoo
QCnlyNaCEhxj0lku+F1L3ntSIXP9w0QLxcKsf3mrPk/67F0mUYdZzdl4ZsJg9bLggSLabsVkncet
11ZL4Kmvx/yzuen5uHgeyCScimTweCbgTSyqFpJebwqgyN8P6usF+dnK7ILsK03QGwGnTwL1SvCY
5i/f//tXokTcU+BLh9iGhv+ZI3z6uDIksHAMyJCBQxIp9Y/uTwfyi4iO3bzxILhuRY56NLvFrifw
B15ZMxVZVk1U0FUA0oPPk8hKs4WWZjqcNU24G+L0BBo+PDeJB9rgI9RU7kLgKrJsT4apUyFH6ZZm
aIWO5XNaASlfNcY2kqRfZCOiMgSAEtgaeiF41ECH6ouN4gXic9lVtpDdmeF+kjWs0UcwRjk0WQ4t
uqTM8F4c3rNG1ZEVld2QjQNynirwRz3oSfWz3EL9pLXo8JKGgtuBn5WmyX1KQGCXrImC1tFahqDb
gFpBCo1DrdcOVVCtxBSdcTp1iPgAYCbPbxp6TiN1ZQJLUGjxiwBmz1q4j5TCy3JmFUpt6cDMRll7
ajpc6DpB/RDJWgoFpr51OhkZREVMLU1FGtrYmWIO6UfwLaH9ixTJrmqS1USpHlAZjOWgzYFY3UhP
tG5XWonKOihwVhTydD2+ygRzJHsOhNxVFVA4MJA9JP2qrJGy5sq2JBtNSzdR0e57gwNYIO8qMORZ
zOS7mD/gwbvVQE9pJIIrmGgpgValI/NtpYc265UbDYUvI2nQYWraUhmBovRd5XyrmoZf9giA6CEo
T2al7NuarWvcDXlRO1yqvRYYkAz3mYwqhcANB1SOKNhaXaWtWh3NES8VCHliuXGznICijqI5tgGJ
dW2r0LMocuBB2n3cI58ximBGQvGGvCC57pUtxH61O1M/N2HpjMgZqtkD1HROo0wOyAGtx+jWAFm3
pTPtpk77e8WMHTVIQJ6cKC7Er4htguji+yN37aVDchbZWVPBlp9nKwa0B5is74ZzIe0aI3bk8FmQ
d0Ouud/budJVD2C4CQ5JsIkgKzI3lClCJ6uEw1C5DWpA+sXUb+NwU6vS1FAFQIsfGy8V+MkiIoNz
kY5raph+08Ph/v5Trt2Vl18ifz7mAI4hG9RiyBn6J5GdjVNii8XSjfw17fR5vDPHiylJAF8FVky6
l7tTQV+SoXUzkbgFZQu54Gv3sobOFEUFehWv5vziUiRexB00iBs0Hg3Zc1jefz9lV8JMgNkJBJ6B
voQ20ZxzT4MYqJnyTkSYWe0NAiAujpvlAZuKnC/UTBrL3GRrEEABsOporrL+3v61XXppfubCICrq
xp7CvMZzRy6fdFQoG/mljP5lhOk0THAAg20Bgb86W7Q+HJoqbhvxPAKABgIGR+QLUL1rm0+fdEAM
AyST6heQfoPYTgeX1jmEN5nCh4pQote7pW7C6xP2p5nZHs8VUkIrlYlnFaI1ncy9TOth6rFa2npL
45nNmKqCNrlEYfvcgwKuUO9yqNxAIPb75b8Sgk/r8udwZv54WBuKOvRcPIPWEgrAhq97sWfaCRK5
PxO72SW+dit7CKccekCDSGeDzvr7T5iO0Ofcw+cvmObhwsFK6zGh0fQFSe6A4Uqsp2ZCV+SPNBNB
fefz/Py9wSt8IJ8tzvb8CFljKtTYKRV6en+FstU7gtXdT1wYhLhgOwBS21nmxf1AuX830pnnSjNh
kJmCkXb5TzC+Q1pdegt8zS58E67LVl4DIOCLb41zTHbIt3jhC6g1Fbu2hUVijisV089zMHNrzVrK
oHPXYw5qC25OX1j8xvRSz9xT/031G2FDYZh6S9XEK824nw3PblSFNopaNdMk2NzJtuGa+L2DTefw
1ZTy0d1i/Rj5ACzKlmrXPjztpYTPlVTBp0+YF20zbRRKSNmIZ9lnN7pHN+DwXxsWtUEJsjzT00x+
WXVwaIA4TppY3Gb7O6i1JCsBbTmXhQUZQLRiNcbt+APuGzrQqJ+mFhc3bXwDlbShsGRnWPEl5pcP
PsXvvmG24wNQVhrpIIrnbDriigOfCx2y5hmYJ2y51kEzOPWrG8MrQQKj3xS/Qn9YEcAHds0hcUxH
dRaO4NKkzI7C1K0dR/giEE7khdX9itA4ewxtMKH5jYemWhmKlLfNG3cVF8TEtb1g/ivkGjvgYk1m
u7/QtCxR6lE81+lzxN8FvEcIht1sZDbUFl1DXaMCDGhQtGT46utxYXi2+/OqV2JlGjejLtYiGSzo
De67Z7rJVwpYBNB+N66gdITr59/b9n/anm/7sI1JJsB/PIcFeeDQ9gvb3NXBGE1J6tFmnyXnMDDt
oTrwDO5qR/zvZ31h7MqUTbm46JMsRpMgxdgjqBKUde4PkXg00mCLkHVJ6HHJ1uyVVtQwBIwPY1Vu
IUftSk62QUuuix5KdDTT4z931K9uag21SVAna/D7Zy92SHJFGXMYjYFRAA4c7fvuMGanhgT7IDAc
yCIu7KcPp+bLwQbVummAHhLl9Nmcdhmr+krAVcac1q1y6KC4UPrl0BOknr6abjaAz0QPAFGh8Ujo
8siexr6MErn6il98yGzCEUdp6mDAW8lBGpN0KCMqdzyHOIWAKM0YNjn85zRbynNfc88nDv3/G/5s
xgMtSEDKgcek194GYLfEkC94J0sWZv4RumW1Kke29SyEr6rwY0Tm/PtTcd0buRjD7H2IBgXguxrv
g7iZJHYodcZRtip/quAblr4pjhOOH54giHED9z80PnsYwkqJcqXF8IivegjKxd6WhKcQMLwBl1AN
1lDzhr2n/lJ1/er5vBj07P4nUq0qhGLQoFu3KfVzdPFr2eugL17108b7ekLUCaKF2OML2YEGRZpa
YvDXdaQLWXBOO+QzCCQANGYZiBLS+JfRHGJ5pwemqwxLVYLrA/2HeX0GEGtMbSzKoBbPINb3gW2y
aFFsqHDK+en7pVwyNLsJ2kg1Ab1AgNUA6xZ2gAwPLfDvm2R4+97QFewZHk9Az/6YUX121BsllqH0
V4lnKqeQT4q8hp6U9piKJwWdaOU95apVgjqohTLhv2EaiVIg7Qi6sL+AMspYHJM6iaWzkkSbGi0E
SqeugxLc2My8E8FeGOrsvhwz0da1xzRdum6u0FQaYEyc+spQZkI6Y7ZtpbBhdCgL6cz7R2OAztoH
oFtVVBA5pMhWjWAlQZ0rsagG7oyMdwuXxXQXzDczAFOAwRBoFX+pnYMHyoAQCpfOuf7TQLus+UGe
sHRmPtjp5mYg0SYpyNaCNGGe9VA7tCOnwSCdW2FYNQ1bZSmrnWA6MrwcVYtU441W7zVk/hvgnEFu
el/S2ukGwEEV6DYqJ5HFtzIg9XqqroqBun3e2ww5ySrmz5V2UyrMb/PYEbt6T6rsATfFe9KkvRWS
EGJeMUTQuWF/XAo61AjQ4iUAwgw2ohsmpz/qtnyAPvKCT3rtBbsY9PykZt0ADR/eSeciIn4ci36A
1sXqXRqDQ9Cil7PUIW2wKDR3zRO9tDo7tqQt0yExMNXcA3ZrhcqOlVvCBuJYq+/PzpWtA1J9HfjN
iboaipSfva+R0ZCTHhWGQSuekoHhnq8cOgrr781ceS8vzcydzFjlCtL2qM5oVFqN1VEzswU3klxZ
qE8mZlOWa6MoN2Izon6u3phpCSIWxVZyDbj9SgLPiUJXpCrkHefRcWzEt4rxGvn8QUKr3PiQwlHx
SmLGNsh7EPTVz2qf6rZZPwAEb6F3CVsPksWjupLVwc2CXQAJtQ5Co/W4bwVIUUNtVorEk5gBrGCO
cGniDtRFRfojDNofdQNOLSgZaDdpbMSuoAqDG9aD16WSF1IG1TFwGnDumvrLoJlrasqQGtcWdvK1
NYCsO5yiCRSIgsvnpe4Ete3YqA7nqMnWDWk8XJlLN/GV5waO7p82ZhGUGrIs4oY8YN/SVQvx68SJ
b6fgDVw5jvrCTulmWKVAGSzcgFdQZAY0CXU85tCvkr6INBWkl/IGCn1n1F2Q9ZWRP8lvIyQsPLRZ
N06eWP8EAci1LXdpdJqNi9BFDLNuVKtgOLeoYUgn7DeEh3R0exncuWDcWZVugL5WoIQadwyOogd0
sLsEaLu2rJcfMVtWUAiZVV5h5KnaeHonOjrKRN+f3msP3KfZnS/rmJA2Bh/ZWQ/WTeL2LQiKw0g+
QrVX1586AFa4pm+DQF/q4bw6uEmtCdIqpmnMAStFIYB9QaUTLiCyzPGeLkFQrt1/yoWB6QMulrDn
rQQqJWEACbCwG/vBl0CiWoBE6fsZXDIz/fzCTKxWmRGL4XjOY8gC3Q8Nypjy/X9mY7YbiUjUKoU7
e47BX6dVz7HxIya339uYNtPMBZAup2u22ZRU1LM0wjgyYbxJwUUniIM1Fg8ltOEmWsHvrV0/1eDp
VyY9EMmcJ++pVGVEDeMRMjMo4I0g2qgA7U/lTUqhVEYZBTKVP4NEzK9w5HPT6B1FS9A0tETPj0vk
88iJOokWyJKuQoVm0n+dPS9BAT0M4HLrAxTnXhVuoiNORqJkiIMbURL8sDF2dZafJLB32kzpIr8s
OcRjCLj60D7+kAoZNKgjGWUcTd2A9eRdMJrYFuoa9bACrFuyHOOX0f6nFMlbVKHwTQSErjUV3nqt
gj5bQ7ZoWX6XUce3hQK8T0HT4SkJsmrFZPlZAz4fApS6kxulN2TNalTwBtXJBjpbj21NwxXhrcsg
VhNFya8OBGd22JDSMosKdXUF3RSFbp54CG1bquzDotqOFALHwoAK/KhKrjlCJCFmOcSxTY4Avi1c
odZ/xiJqyHKrHibN4TIZbhVJOImqsCGCtgPX2k4V0KPGYnAFS71hpclwiosHeZT3nIPH6hYyK8A2
5yCq6tW+tsYWeYImlCXE7LkJvCEuGr3UqQs2MiQPCO/dMm4Fp4e+hqaBibCOEowjfY9EfaOVE045
gMhax0oCScU0Q2hXQMxOxXyIvfnQBNprwE2HBvEzRJwyi2v0bOjgMSL1KN02PeNOl6N830aHMBdd
9A/2SQ9qZu6nmX6C1qutKQySnKYlKWsmow9R6d6rOsVvyS6D2qwkd+CjR2uYoGwTNEDVfBxdXR7W
vSacGkiG1rzyeiU6iUF0qDXy0EkABSXBrknoVhRFB1gcB4o1XqtyyHfITlOWlqgxp4cuRcYxS5E7
FtluaEu3KkFMVDYbU6ztAYghKSlsEOr86gHIKeEo9227GvvGg6zZbZxwawgioMQOYhedlS4A5Znp
gtrJEtrnLgbnsyG+pikHnQyk4CJ2Yw6GhdjRrdLcSQrNnSRKkVdyWo3ZJSmfRjLpyBbAnO0yA1QB
ibIu0PwlSj8pu0MfphO3mCUECU3XIq8H1TAZZUwoawAr4ZKSgzVDAX0D8I7U9DQDLyRPfU18HMYa
bHE1cE9geirZjrGfDdF9qYiehAp81h0i9YbjHBWKaLdltB4bIMY5tnO6nbaQkr2yijhqyF0DCzMa
gRuAbVGFNj2IIdAVzS0Q3ljSEG/qeIeCIfBIUJ+hN3VZeWZObDTZ2zJJnLqXbHXoXs2iXjPsUjnt
t/BifXPAthJQRDdUH9U+kEXGoFVTPYP8gtMFBRPse2G0W1CMF+JrmUGXG9Uxapp2pR7CorPRw+oH
9LGX1410NGSI3AHehf2Uc9ALCu9FiiUa7DRLLA72/2TEKpbCNhBvR/muicH1PPVn4nQb7UbINzhj
QiDZWbuVmxAeZbgrIujUGdHtEKABXIJIZeSNGkSClRUoYFcB5kgq6TYlstNJqdMADxYa0WMXAP3T
GJYRdZucQQpQGu1U9yRQ9o2AUgn1Ocm2FQ+ddnyszHPdHvI6tQtSOI1ymxeNxVXFB3mFbZpsB7pL
vKT7igzrMi+3aAGE4ppx6NLSgqbtugeUGy3qN5EZr6LgjFvQlgrBRvHp1Ks3VETXcg0ImZJulBZX
JuMPXNHtkfN9QfI1ImyHRSiJKEhjQHI8XBchWDzIU5ueSP86tGc1eG+CzgYgFPhLgtEHntCS11pj
/piclOaOmd0GzOedStZ5Gh0akGsNzSRlalpidj+0PTSVAtcEjJuCBn1UoIdao7+tO3FotJLE9Jmy
D6KN1K7FHsKVEcp0KYQKq51KRldLR5CuHNnUoG4Kdj6s4gFEtkJtRWjAj6tbMY3tYdgEGli1uycg
xyTBtLJMWGmhsIWAPbJPaCdGAFPdMLRVxmZgDe1zr6teXBK/VgofveI2AQ3qqD9KDJVREvtD+Ty2
YIvhtwnTHsxMcYbwmAjGOmsRe4yyE2Lnl9FPUMVA/tHuaQB8FGCFDF10OG3qLpM2kBu31OElUHFs
jZfWbKxqWNPo1IcPg9St4SpBTvsRxfMgFdwwJH6UiW4N0vcmfVaz9jEHhUM1CQnzJ1FPPVJUDiJP
KxDprZxAO4Lnd+ZYbqOoAw6pfs7R71wb421bu7H5EsSeSvVVgQuwKMuVyp6H9hgWshfIkVMEeM3G
2hFoDfSWsIkM/pAo/S0gcpYcZW6UaquxBTJcBD8KJBxrEMcUgnKO09Ktq/hk4uKpIWRZJi8dfwqn
xp0QcOBe2tEUJJkVP6gAIRlxcOildB1n5yJmIM3p/Ao0soSdxIm1iI17o5haOYIgtji4sdBwDzZ9
vd3JE21bjZ2ialZsPrTldB0ZYF8uTwNkl1DBK3R0n05CgEbr6yzZygzy0nLOVhrXnNYAK0zNAVzs
xrUaNejP/hmF4FemrVfX1Auws9Bx61I24JAQnGppH0k13fEE6ji5WaObdUSPtKZCI3rYt5QcqlR4
lDINypWGVGAlJN1W1QwQ0GrTMRKA/lRBiS8XsZoBIGN8W4Z42/sBSlxRZYxoq47xFQczfOP1rsSe
NVCQa/H4tIXTUW5THvvQJrCiVD6ZUL9yml5B1bCOMYgybXd6a8KzyYefAGU+apDwg5AtfMXBUIIV
GyowsqDNCVTuk7hKNGqWKiTDqubZmwlNNBwAbS9Biz2uEUnTHvs1CbPSkxK0OyDMxqekQuTyOIQQ
cQw2tAQ0r8dC06HHzrJfqCkpjiy36apsWuUodenUWn8HJ0j01SAynO/d1FmB58M1RKMd8shIPqLn
YZbMzU0FMDuWtwfgsXatNnhJdOQB8+igbxKRbYO2ef7e4izw/GJx5ozWDRB7hRqwA/HpKtsY684z
N+J2KbScFyF+t4Oqqz75/PIXhstQqxn4H2GHe/rBPIxO6aW5FTh0jUda9qBUDZWW5U40+YqvrV+Y
nX5+ES0hqiY01AV2iNf1WrAan20hOIpG5gQF0MVBzmLML4NUPlsz5LrMFVCRHabOWkAzZZdumNWg
5cTO97g23fh9qdduFg7+YVJFHCFCc/4LRZlUDAbNBpMdFPKT1ZqdKLnNlmK1efQ0tzJnKRtNhk6Q
AavHWAfa3dzWlXo1UR8boA4kk3BS3YPdEdznoHaWKwAODoYQLByOOaziy1fM9irc+lFCmrE9IK5y
zKb3CDZNVe1pUDk1WruiU9Hj1ZXQoY+rtUWz4/dn5dpc484wIac9sdR9zNLFZlL1yEx6pWoPRoTQ
ol4F0BcqF8LiJRuzLEJQBSHoHsL2wKMbCdoYJbMNKM5+P5A5OOdjJi9HMn3FxUgMEjZaH8DxigGO
UKvYVgUAdGDbGbNmzeFfMDJA9IXZWUosXe3XxojaRwqaFnmXqreU0gUc5NUthuoZsJAG0OPI0sw+
SVQyWSpZe0jgwvVD5fF6Y0CboQZ5ep2AF6DQd6F4ENmIdu6p47jdElDsfz8x125DExzhCmJzFNnV
6ecX89LFuWDyYWgPkEPwQ+G1ZN2GZj9o8qxWj1HwBvaNhaz5tSvjwuKcgKlsjLoHQUh7AIHppqlD
kOj1S4P6MirUhxDoARyJTjhV12ejGiCFGtcFTY660PxowUnjkKihLuTuqQ1BlNeEcLJnuq7asqwe
aqKEiJnbN1mRS6g7IAU5BvyxCH4SI9gwhF4QD4J/C5jPgMMPP7ym75mUg2j7rs5B626KYMMQ1yUa
z5Iqt0MwsOhoX5Ky2k+7rRYBky485g11qNmC5jtSHgqWb0kugjhQXAG65eiQhkUW0S60h1x80nLV
Hys4rgKzzUxyWYCUcCdZoyT5PaWuKLy2smIZqP6EfWY3Jv7R8U0uciviih/RYR9HB96e6ZC9DVr6
Mx7KLUAWK3mU7rgE8v6ybBHxgkqEYpMzmu37GhyoBYIzpcZRKEr2mKT0pGugG0lNxKBqx3Zy0a24
PhzUPPFTkf+MR5CsmrJbB8q+Fw1r6M1xVU0c/kIaK54cRgnkBppjEof3Cbx3EPjkC1jLL3fHtM6T
IiF2LzyIj7rGxe6NuzoF/UIQH1l1Gsf3HPRStF0Awc7B4GAh+WRk7qJUbaDyIRTiowBGcF97aHaQ
LnoNH+Q3w4pX4qpdtUtkJPrCwNTZxS/0KOLjkCTHTo62vGe+WhSOkYPxXn6EJ4wsWYXthq4TsVol
jBzH9A5IuY0RlptYl45ZC6cyVEFxXYBUcizN97iU9lJXeCNUvrM4sUR1AkUEiAeCB1Cdv0coTdhc
6PdagX5Vppu/cigv1Em+6/TiZHbkgCAiqF41sOFUGdgVa2kzcHIa9ZMkPvIAihXRA5JI9sQRp3ZP
E3OMloQOa/ay+VpB/0MgktMVzSnr8/eOHUTIqJbI8jhZztkRDhSufc14DxJ+03HjRyTGeznGv1Pw
NaghD8ignSWdga5NH1O7UlLULov0vSCGbktLgj1zCO+XJZ85UVIkKJkuYV+pA1QtkThRQ9PhYeWB
K0gFi9dq6MC6KKOmWk+kkT9V810dECdtzPBUi1uW+0RKgBmCFgo7fX9hL+2MmcelSnFdBcjBHTNz
r6IarsSQNg6W0IT6l5TtbNPPXuVMbsgocWx6TVXWgqw4jQzMEyN+2jx2uKwyUfcElCxMta4tmbyp
GVq2QZE20NyOVIP6ozLUdlFzujZSTbfSFukYZZReqkYiN4YRP5L8TkZSIhaTXaNkPgTY3bACdWdW
boX4hwJwEwt+5UgHDBnApPSVF5uxQoIwRZwCmYg6HP2uSl8TbJypqyeTSztG7UzfZZDeKA11x8iE
D9N3wiCpFpNbiENFx5gE0CssHrkeuiUlR6kZXgo1eUK3gjsM3SqVw20dozGoB2vLIK9ixVhDccXh
BttSowW5lurkZNin6OFpjNHqeuBBUmSretP/fqHnsN4vm3DmH8hJpPFYNXG5eZovusWm62204CI/
agPEiRZnS9gFoOuJQBvfbaot2eb2Erb4ym6DLjO6yfUP4eE5OmMIdIZOBjykgXRCMRZa1olN4aEt
DHXatBelkWmon8zMamRdL6s1BHFw3dkSOuOtDJLp5p7bo63ZwM7vK0eyAyvfTKht0e9cLUDX+iLd
9KxA8+UrZl6DGYxl145A8XZ2BTq8VeoFT1Xv45VzcFFa7D4mFthx/fi0hCSYA4Dmpo1ZGBwkjdQE
cgwAMchl1o0fHpB7UXy0CayE2F0Kob64YJ+n25i9LqPZjLw1YU0KNsbQOAnEYL5f0a+Ry4cJ9MoD
8CLDv51tXvSrpD2I0ZMjc5L9JATQFHa2A3rFRw9s6yzSk89AH79PIDQ/AAiHL63NPYGyMyleBi05
yly2oxjJx2CgK3VEvrBwej1zOv25rE5S1S+M9Opc/ml47h0Qs0NCrjaSY9G+6VBTS9Ql7NC80XQ+
trkzMATjCCAsxgawQ+1JXu4cqEW6k4n/OiMkrmUDjoDFcDMtUjl8TWNMC3kxvtlTKNaxNnJJx8T6
6R06WgK/9PpHCAcAZ2/Ro17Z6WY5jXH13rmwOl0YF44dlfohEKLJati7aZ84UvUrTpWFOGHJyuyR
E1JCUVKarFRA2LYnjW7Dwvv+JFx5SD/N3+wgpH3f13GI/ZEqP+sGM3jM81+Zev+9la/B5GyZps+4
mLAkIfmQ6RgK8cPAEl3g91DJSND1oWwIB985lKb+VVa3LxtzVtEeZEXPAF5Ijo2bvMC/z+zhvrCx
LVGxiu4r7E105/ZWcBic5lZH/WgJrL24O2cPR0DztoEWEGZ3zdYEgZobAY/e478gdZ1w2b7wn2/O
2TuhQsFCA1AoOUbVQ8j3YEMVs7uF9Vy4VuZRcpOKClRLsG0maYdccRubr/oTeNLTPbaqgwJngqqj
+73VK2Ez9qqJ7CFYpYF8n60nT0mo90j5HIMdW0sruus8zYMi7IKZOSTmj33zp53ZqoU6uHOpDjs6
OEtRvlvJx0n3Jzks5SeXBjRbqRCBblGZMDTleqUVW6k+zCwCAedqDvMBfcQTF6cvRe00kyG7ioMg
eago5+up/QqUjsV9ZJcPKaJEwwZHl2CVO+3fiE8vV20O9EhYJLVUhHFxAyQJ6H42+jb0eOkyq3ZN
P94iZ7iIcr++P/+xhB/O68WIoXOZ9KD+wcFL7XKtOJWNWI//hCgm+ouGVRVsu8cl4Pf/c9r/NDp7
FQbUOUU9/7hvihf1JkWDW2LHD4EHJS30muXP1KOP3x+Jpb0qz94Iig3UiASzmz1MnFXRJn9EQd3N
DksuzEezzmcnmOigFZooY1SIGsxRMpKehT0vGD9KBmqLnV7ehLy8jY1qZ8bVm9YEANdDBUzI1iUY
JZQouosGfgNhe26JYidCwwb1Y1U9IjV0VAQoXYAvMLekKgUixbR533lyBAqmBkDjHOSNoUH3RHyt
I0QxqVLgxgZ1lDuQpPv9uP/XW//f9L04/j6E5u//gz+/FSVQIzRksz/+fRe91UVT/GL/M/3aP/7a
51/6+6F8z29Z/f7Odi/l/G9++kX8+3/Yd17Yy6c/uDmL2HBq3+vh/N60Kfswgi+d/uY/+8O/vH/8
K3dD+f63396KFowG+NdoVOS//fGj9c+//SaZeGb/6/Lf/+OH+5cMv+e3Uf7+IlhRAxXKL7/3/tKw
v/0mSMpfNQUwLVHUVFy8H8jw7v33H2l/1XEVg+FDE/E/qCT99hfQOrAQluW/4omRJ5IveWIanQKK
pmg/fiT+FVh2MPaqsgFEO/7Cb//3hZ/W6s+1+0veZsciylnzt99m7otoggMYxPzgmIKeMLQHZ0fO
4ERGW2Gx63jhVx2H6BOYiiFjjXaki6n5w/ClodmF8rshWFJkMEBNbe2fHRgpAS1/S4tdXgCm1pr1
m6oJS+RCn6PMP0yAFgCTDeoUcfYaDHHFsjordg0jr4XZ3mkpOUeF8Ejj3GFG4y8MSJmesYsD/WFP
kw1DhjoDcLUfasQXd2RSgZuxFYrdUHE0qg4lR+q2DRrxh0QSwWtUVfBUhXX3Q9mCmLvs2xVkbhWQ
FEhNBhEaAm0qGY0Yj01TtiAP4thpQ4t+TnQae3olm1Zn8ADqNlHvdUZbbzQK3Q4g+9TUTUc+3JI2
z+8qeciBaoziW6EnlXwiEnrIVuIwMv01iZmYbPKKd9TJTD2vkPcOzXadmXRM/KChhnLfIN+d3uhy
mZ5TdMRAwI2USMFI6DFAyNGUw2sXNeMwSXk1r6KcVus01GJXJCkBBXxQlL2tSFqHjNGQAeiCxgZ1
nySB+tSaVQVYakvWgKchDTgoALGwfARAPC+R9KllvwwKEVlL8EVYCAZMPygU9UFv1OgtK2ixV8WC
bKKsQY+xjho5lKaLyGurBmV9QcdvclTPfvREiIDdEwj4VnjWAD2tQhd7lQ1qDHhJRoGGGqJQPlYl
FGZYJg5vKjFiyMcpWXseOzkWbS6hrxxsggzCAnFmrkZN7g6lWgHBJkWRiWxTkuU7LVKrmwidX0BQ
B+YuLlPtoRp5kdvG1E5XpLS7iZGF9+KMRLuJrfhXEfBhY9Zs/NHITANle5NnnmRS2cV+YnctqLBO
cRvxN6FWkY1NaZ49ISuk7DNBJ09hJhShpTZB9IwzCpmiSgeWARhyKEj1sdm2ltkrLVL2LSSX7LRG
Hi7Zg70r6uCVQ9SuWbVEF/StjBwzyGsCiHB4oDMW+W1EKGTpdTmTQi/UjJg7DclLclA4DQ0b8LzW
WHWjkt7+L2fnuds4lrXrKyLAHP6KpCjJCs521R/CrupizplXfx7WAPPZso6FHmCAHqC6a2lv7rD2
Wm/ICjMYN2Gv0SOZrJGFqNNEKDdJnOKbaWEI7yl+QxMtHsYQQZm+UzK8oPGTxewUXJUTtCrqhP2M
5iffD/cLDIHUENgP1uxCpSPObJXIFI6p27QDIkaAw96gFYuHOBKK+8pKqwd5FuZVUocBClyj7Pn9
WAwu2mDrfE6s39pY1Q+l0Io0LpGZTJLIegoCX+qfhLjedo2AK4MSQXsS6uJmqtKB6p6ULvigk1hJ
x3FMZs9g7uw8BjkxRUrtVp2OP26cAqaJuoM2G4Mjjw3Ycb3DG7xOkbecp+ZUTPVw6FJj9ixLKHOw
d1QoC0XpH8fSqG6BvoNQncZsXcu5uRXjcrJDWcGvr5uVNUYy6p7V57/kgo+SlBYOrq9jvGeCmXpK
8yB0lQIPiKEsfUi/pv6rThHgwQGvskWtfYmMAi2gIo3zOxKJ8lAKpvynVXN1PSA+7g5tULxA31Dc
euornGpkTGLNTopXeZjLVPRL64/eGBj+DEU/HCpzqA9hKyL+IYECrRUzWIVKIj8IstbeSGrzGxdN
5AA1cZfMlvxCYwBTzaF512dZdvS2Eh4ENcMAu5o1KnyDz++r6CirM1rKesrLMNLGzs1Vc9PVvuxw
ep+MeEbGNpXe5yIGDMNq2VSBvG+tOHJTC/l32W9mp6+bvSQrJ0FKchym0AQys0FFLTkpnbzuBadS
B8kN6hw6i1EE9oyMo9PKhrgSfOUl0bJfWFybtqWrrK2hGx8nTHi3dT2y1a1E30zQQZ6n2hAGmyrP
H7E1k4M0BPFO8ptiWwf1/NNvYZ3HfaS+Qu1Arj7HwDcc62mbNsGMZ5Wf7ixaSO/CMMs5cMDgj1Xj
IBVHM3rgcmMhnVW/I9f0lomglPRU6NyQxt1tSWLPf+8HlT11qf4yK3J3yjKjebKiWdlBBZuep6AS
VvzO0c3L0vAAc4erXs2s53busr2Qzyk+X3n2k/mQHiMjtjYJRB+gUMpwq8p+bK4IjkdW2rPBV5VV
xqYNCDyi6prSybNHpQbbUEahYqyqSJ/500AIfDtPJsFLinbCMaTFe0DqteIp1Qtpr029wheR5doF
cis/wLGOrFWT81lWJdqB91CD0hN8/bnAmEyd8OfIJflnkOnS6M6B0rxYczq8Yvs96G7dFvpB5b4B
f9UrgLUacgPc4DIbHh8ElV6ad6HUiyuJX25LTYLeQCgh7xFLllPK+Q5zLN8LVBqVgWqeoqGgZj4s
4GP0rOquVTxdnYFxmPHDGCLBBxKTJkMLBI4jwfMRE3WYIyzKYwmROpG2cCOHJ7jTCnW+RvNZWHRg
sCvQHxPQmwkfNYhqZx5iwauLFpX5TDJem2DS3MaIUlr4Zqk5Co7bhlRkt2qjpSAM9RvKv6KT4jzm
DWNg7jKlnW4Rr2uAA1SaV1eBf0riIPlNLX46aGameEFb1OtcN17pOWc/y4itt1JJIx71zJJuTBid
N9hdxfOqMSQU3wxfD3Zdm1SP6jQlJz31h4fSl7JTpsT5Lpaz6pYNRmMbH7ymZ/1ldelqUcs2COqQ
ZctBVdyYiHy4qhjN6Oe3Cd0+9eqz8kLKRP1BtrApwHJCP0831WryC1XpD1ZvBr+ytvaEJp5gRIrC
Lows3RHmyXcbi00cFHKwSaOycRsVXbiprWtHUfPgvRx6XOiR56H0NfoI/WihWv3Qu9DXr6SsX6QC
UAdDc5kEHF4YOfr5r21zfEDSyTiMoOqt4B9dwFlsymiSZMtpb2v+L3bgA4ncZppxeTBpKPRsuegu
gFZlSE8GQGajx8/ZAk3sb6YwXn+fg37N3qH9QLpAnlARF7fY86RaDuXYsA6BTgN3bFQcCTTf+qGU
YnCsZ7N3vg/3RXlrmRDF0hAgVgj2hRFpTXmgCrFwyCGVrqRR4rnwkLnhGrS2Y67GN7XdpGh2Wp7c
bNV16+X21RrB1xVkGjBQRBBLSMR9QdVEkqnKUWoc+rXySnFpdJufGtv/r07F4BjPQ+tqduIM71g5
Kj++H/+l6f4Ye/nzDwk/xnxWWozGoVG7F0n2MYLKWtXuqomkqQ5m+/toX19Mn0d69nHHoiv1OaPf
2f0KuEKV8un7v/8c+MD75XOAszJdoXRk7C3DcSc3Aiq+kiB37ixb88INbNf+Kfe07fcxlyfY5ycT
IaFIY7wgixqcoc8zqPJGs4TZPHAG/Jl0mXzHaAxHt0Z/EzV8RzgLWD31QvBYgN65Ely7Evys1SHU
aqPKnXmIIDHkwB2izNwEMIK+H+J5Rek/06pYpqgs+kVYdH0e48BVVskAp9VkKxX9qYIgEMQYXCx+
s1gypW9iUNFrfvw+7KXVgpmcjuQ5cqFfPEmKQe15/MLTC9G6jZlmxypL/fb7IMtPP/98Fq1yIkjm
VyZp02WyMBTpsffTNajCbSZ0m5HWlJIgTRP6V6Jd2G5oQIomAsucbYDYPk+kpQXqlLUZQjABdmbv
BdZkCY5lzTV3wr8P9bNhfQp0tjBUM42CIcqOWtULnhBO+nuei8LDhMDzlkcm3Tehwttd8HVbU6vQ
DYtQo98R4sUQDgIq4EALF8rPQvpTyl7aWHmorfQ8NLeakv2oF63fTpJ7z5wsyTOTKvoxm4q1LiG3
FDaIcNpts17yb5v45IltJcIimpxxqkWeVpWseKaIMoNUNOpdTh/oZa6SxAslMP//+vtaoipRQEHN
Wv+ii0nRvoFr1R9V0yLxoSgw/1MKneEAIWsYJti0P37fNP9+X1qL5LpOUCTPz3vJHZkVTNbm6Bd/
BPEJrleSvX4/rgvHzqcIZwe3UU1RrAnqUfXabX6KvPAoYaFRXUF8XlivFi0xDYVzEbiacbbxa8Of
8RvHoq68VYu3TJBsegboN1yjfl7Y6tQFVVVUQMQtViuf94VA2SfUZ4myr4noln/XJ8Xd9/N14ZIF
qy+BrVz0D9TzbrswxGrZ6vFpUuOWTkc+dVtN5BFdGmCiGqmzXkUzx5N+mPUrX+rCGf0x8nm7PZgo
Tc1jfURLZafkGq82K7/B4XDz/QDP8cLLIY3uPckxpXjqs+cSc51lCjMaQkdthSlG79SP2r7y2k3T
bSVvxqeqwDJrBa6pv9aTvjS1GGRQ4GGXUQ8++3h9PSppJLXHxve1lWKVd6oW75Si9Gq13w2hsmmy
9pqG2qWFqWq8DuGDq9wRZwcpxeQAomh5HAJQTUEhblu1eMq12Muz9MoeuHT7QRH8v1hnZ6k5CCki
JOJRmOP12J5y4Nip/Bolqm3iVWnlklfmN9kYu99/0Et7gs9JFV1bSsznd4UIZ7fqUvE4hghA4ztd
KFcuo0sLE6+vhcbCnY61++dNV6NbkVRhc6y1X9iPH5JhsGOO/f9hFB+CLKP8kGDKuonF8NQfwyyz
/eGuhcD7fYBLK0FToTaw+hGEONe5yEDRQTprj4iLo5lS8QgMm59pkb4oavH4fahLE8alzSlCRv5V
Raox1SIWlPE4m14x3TV8FxnbzO9jnHcM/27jD0HOFWh43bZYJCPEJ1TNKZZMqLoQYquTgqPkLfRS
hLZNCOJ+WyCyk8jydkQVHOpso2znYByO5kDnzffnHSzJa2nF5R9nogQOsPWC9FEkzDrAWuXYr9ut
tkluIhff15UB6ov+IqKV1vYa8Ov/E3Lx86Db9FXtSEvS0oqoa/qH7rn8TSq9Rn+IwilQwhHrndIz
74X1//INlgYXB6nC6jnbGQKaRnJWawxT3aHg9w8WY3bpJttiuwix5ofa6/6X05uGFbcgeTZQhmXt
fdgnuhA0pdaKnN7zGsHs8vdixbXs+v3kUBw/NNvWzr3i/cpILx0yH8Muu+tDWK0p0yDjbOvszk3u
x20KBCABjwKkfpH7vY5EuRbwLKNorMESU6U8FmbxPobTsy51177etRDLffVxTMYwJVGrHutWKumr
pNWwFvwW19EwfRvLuN0IQTx4UWGqrjJSShyqWVlhyNEFKz0MOtHGrhV2PvoSV3KQiz+M69niel58
EM4uLSFKlq5Ie2wr5TaMxYdR8a/0Cy9lhVR3/hvh7KpKMg2THT88TdpNpCl2aJa2Gj779RPic7Dz
WU5NduV6vHQofgx5tldmFSKrMpDqhjm9wdmNcJPuhtn5fqFem7rlzz980zgdWjK37thX/apVRFwO
4isRzhExfw/ejwM524E8jaDYhtXRz+WowrM7pA7bSLeqYtROXcx3qRkBZQ7aZFMLvoCfr/muUB02
l5Kjbhg96oyaTqk0knaCGgls3nSPilRw5Xdem++zHVuJE1YxPGhQmLHTAj1N8hAlmK5cQ8vfcvZ+
tCh0k3goQAYob36e70GdegFi9UmN4fIghqsK0jpR3jtdvhLo4vn+IdK5VlggZLpIQ4WzdlHBLk9U
voWjYNf4Zarr6lRWq/jp2gF/eTX9d3R/cS0fVpMoaPFQRsYRF/e4Qng69K+cQRenD7s4Kpi6oYBH
+Dx9HSYjamUia5f1225q38LG2Cqx8STIs3JlPVyqedHs4XGmy9QvSIY/xzJZtIZQi0cZST5YA9gP
OhCgcQ6oVHd4XeybcL5yv9+OFxehrmgWJS98GM5xCTmYu3GEt6TXo4+ZCtIHuBNne7Ij4Qpf6uJM
UmGDbWioFnnq2ejmjKdFMh9ZJdto/lFA/m+TwQ7ka0O6tCYwU5ZJa5Y3zPkrRsmnKirL4Tik5m2r
4VCShU/fT9q1CMuff1h1k56ZY+pn6MD8SrOIhvaVfP7SVH0cwdlUlQKqRFZOMaALvSh6sMp/0sLt
s+jK2r707T+GWX7Gh2EYnMOBH3VHUfzZzr9l6XdkSe73M6X8JSufnz+8fYAEgbs3vjgeVqqah2C/
TtqYuznuy3hJ7uXC3NVQpxtUQED+YMpH58epTKgXcE26YhXS+bPCdxpqqyR7nKLHxG/sBd0u8WST
018p7rRwfFa1BMsyX43puNF0c98O464UEq/tsYyAO22W031WdL9rdISFolzpKh5CeQBSsVACrzcM
rxvQZZmNRUJd2+pR9aLTWMH2sZRWlVg6qEeti17yMBVE+UMx/pRD9EZZtkCwrdtxjTgTNuorudv7
2q0V7bXS6fqnUNQeKd0WyYa6oTe2wFlAAgM0OfRdguDOuGrFcpXnz2IsOGq3g1dlpwnSDPOxDQS7
muC6SNVqbLi8mm1niq6RPSkJnqfh0ZSjVaQ4dRm5slBvFl0FP1WcIdrW066tNwZkvPxJTO+F4EHJ
nA5hGL+ZHKlPXU02nCLonKkk3QdrHnQoEOuSrUrS3h+alZI2T3H/2uBRkk1vXXf71w9psFZacjf5
75EM8qBHBwM5Yaui0WQ41SBtq37e1GUP2ewxw2W60CZkenK+3l5qwMvATkd43m+eZKQXh1sFPEYa
bUrp2Rxus5yOzEEzdmXrr/B9GbWHGKkJCreOHjz6+e/Sgi+qjg5JnJpNnlYXm1rRnKkzHlDxcLK4
cKVCu0nrfVCrHj1fTzfLfeR3CLkOq0ZSbsTwH1mJ1oVprf2sXZXypgrzaQUt6yb1ix++qtxYMcIt
6JiDlSlbsE2SbWjzUxnFbjfL+7wewUKUuzIYDkkmrxexj1AU7uM8ciKFdVOW+0bZ+53yOzFRfMLL
MysnJFww+hagmwzCWtF+peL4OMiWl1mZXaC1kqHAI4woo8QVOQgwkFkHVB28dN2zgghmXN+mbXVs
8vAlseQbI0G6z0qOaT2xIpHj7UJ6LmImdwhcWq9dMgirVNPBbdZN7OiGsKE9RSDyN9FUnDkOdHuo
k8grcvRPkFr9NWjjQxpOJ8Wc902NN5fYJHYqbiXjsUOMCmzCXpdZo3Neep0prBMLeSUL6p3ii2sg
Yxtfj54zeS+NMzIj+l5t8m1RWAXOUMrWUG4rACBlW2xFY3pR5MYB/OYokchbd1m6IjJD7Q8/sDZm
8qSNmh0WeyjNKyWubYheK7V6HCAQVDF95RDXHOUQmzos5/YGnBhKp5Xu5BIWmBn0AtBAopmuZAWf
M5qyYTI7mfbbKsftqMmOUfY39Zzd6ErvRLOJ0oyykoN2hZwBWDVIAWPmNjpCT8W8CjWeaWEPsPI5
HfFobwo3yHGJTe4jM7B7mr1FpdqaWCMUY61bK9pKwbDTcTPwq/Y2ygF9aM8WPietv12q61n1JwUG
0CQodZWV41vCKiyCXRzdUuSw9Q7+dBy6hYXqWVIea1naC0N2a3UQZP1Z9GK53AYc+6LPCBvo1SN4
sFU3pj/SXtkmBmauNSzGvHP7WT0mYr/uzexB7qUXoExuXJXRmsLDDvLo6NaSWa+N1Cw8ExmZiZUS
Zyji6G4yj2xVP9X2iQ9CIOz281yJKy3qtq2S88sC/a3yB2euXrUyMDcoVM12JJiPlsB35ificQHx
wTCoJuNshOKYXvxG0OCW33nlXX2hvcN9zgt+cRwFqnaWx87Y+vr6qB4b1KxUYx9x+rfj26KEJMTd
lUrUxfudhhUGp8Civ3AR5MpM8mhQjyX6X6L4GlOP+v5avHjzGgqdcVlmC57nQvBmM3XksV631rqQ
p83MPjTBAH4f5W+p4cvd+yHM2QWfVKmVBKN01GFtOqLbeGCUuIItN/+judnB3+OTsVbXzal8Kl4m
+FuJkzkCroHXnpYXJ3QZpySpIFLPDQPLkXTZR/agDIv7tq9Ord5fyWUuRVg6Q4soPLnseZ7u03oC
jkI9S4tWTfVTFx6/n8tlqs6n8uPffzaVZqVUaYrYgFTnNeKV3eAFOoKEoBgzHCsl/en7cJcWCCUy
g0xZpLAqLsP9kJoBdElHv5qOAq54aD31CG7l4ZUhXXgno0pCRZeKK0VA8rPPQbS56GJhCk96OIx7
VReau1Qf6TQ0htghOoXWpeULeBRmPvlMZmnqKimDxc8wnFPdxuZgKrlXxPjVAnmFNAMCmVqm9j+B
Bc3bfDYK7V9vm0VGBRSFiUOvrIjLrH2YFYUzWTU65IVArTWq9BwV2W/5qmboOX+U+gHtF6Akf1NW
1G3O5iWJagRxA+E4eRyuIH930sZ0jIP+q5xd9aqD+oV2z6dw5+9mq5GjWiZcv57c/jZfI1zpO+qK
dq2tveU7aGTr6eZqNfbrgv4c9eyxGRsoryi+f9Sy/Kg0/n4Qhh9mnN3mQ7UOwUFGQvcmawMAtBr8
dIiZLUjCUyKjE9YtEml6FxUuDm1XXolfFz4/C8DQ32NeZG1+/sSz0tdV2VqLLWT2gs0poEIrDgxv
htF75ci4/J1VytHAPpZG/tly8mm9SoEVnEioXOG18zJv9qJHJBmpRV9jSl0e1//FOjs/AnnIFErD
Jz3edHHtaNbR164xEq/FOJs7US3Ax+fMXaOAGBVJQt87BPy/P5ku4KyWL2RhZM0t/JWVUciZ0GaT
ehR3TY5S52qCHxg75ez462DvP2BAPj8jDLAO3qv3/J9rsv4LueTsIP4c/uxkLEnX0QcUjq0zuLxj
diaOt4YXb8qnawQ+ChNXYp0tkHb080GXhKMyLno7iCRN1VHU+kMjAuAKjcQzhv4HkBoIBLONidCt
huytNba7aajAB743kWy3dbytSsULEeizEt9rShiURbiVi9Kui3gbI4QSJ/dFqzoZHI0+rVwjefF9
DG/hi5MUeKUF1l8aV4kyeBkKtgngWMTwNkL6IuL0q4uTN42qPQUiOW3jSVJ9FIfwyP48ZBzk4MIO
Q8IDKw92hlIdYqO8E3rpIYt+IcV6VyW6DSvD030TjFXpSfl7QJJv8WKNup0xt040mvuK6rokFPtK
QPzQ6O+R+3ICk/4NesaGWbpdqKzKOXCFloeVMdmANB0QOY6qvksWg5eL7SypDm67TluEO18ot5ky
IrguQGOQd5mlOhGO9i25uR62t6MATTl81NCgTHPxXkTJI9LNm0D0bbMa14KS2oH/Osb9XkHRo41u
6vZXLgdeMtVPZvenmzFHld4E1Vh3ZuIqqMpEpuhV4etoYJiMai88ApxTozdrktxc6T1LiG2Ft0YH
jKYSsw0CGH+moAcVpa9jmRd7M/hupqPCY5UhtQR1pcblP76GNrT02+z1exSWUHd+TWg6zDLyrYhp
DnAySvEPAtGeIIfroKg9IyvWfdUdBaF+6YX3tEp2qhHQs6iFHeDY/RhhejRj4QUyU2xkW0jeCn9c
yQMYz3RawUHxZjXBOve3mPC5qm4bRyHKsEjUGro9+hl/+/1kwL6gwj6JylZZFMvbxNpZRXISxt/S
EN5KsbmDF76fA43cebpFPaTBC6kHfTa2yq4XWmSV8hNQCLsVh02iI8o0iuApjJWW+14MMUOOcJyb
s40evBXN4KRR6o7N3RgZq064rf13bXy34nU0TghOvarqPzjarmLRJeW1LcNy5L65qcyHBHNhpcm8
MQhtNR55QyAiNT3LRuKWde5kCThOYfR0AS8SLbKnmPrFLN9147CTCgshWlqHlbhWRJ3KSLlBQawB
eBt1khsNvGeLRTguz7VtZUALl8wJUZXuB1kFwnmoZ5VNZBcJtCBhQc+jFujjzKgFpzAxERDNFuS5
Z1Ym1BDlkEqGW+YzyrWBjeHx2gdXFoa3Yo4uVoqLehQeZL7PCK5AaUsqOKbbLG+HOd9mxp8u/BGQ
wLVtLKN9ZNhUhNapqR/iGg5pMdsxOvxpe9dWzaZP0aeY+K9w0GvUt8b8VaqKlyMnGiadN1rhBqT0
xkqKJ01vXQupX014MvJsoxWdm9YoX1uIkCbdSaNGlQ3HRujdeG6OQps7kTxyswOySPgJlYLzQeto
tbCCpuCECbjuoNryBN02fo/b8q/E/OGjRL1qoG9Z/rbSK3dSDknZ7tHe+Q1kLHFkuielP96hDv4D
Am48q1sNmkdk4INXt5h4PAzKiyQ940hl09VfoaW0MLUS5GMqkOWwycDn08LDGSuBnGOCDMZzJ1ih
VY/kn5TfTBCZ7LJTnTEWjkZbvgyG9G4ZwFmjEeKcUuc7P5v2o0RzIYFVvsLaC4XasHvoQ2Nj+HhI
JP2dlM32ZPk/JOR5wx7+j9obv8dMQhe82bSRsq/b8ilLhFNKS7FNy7tC4v1ft3uMXBzTQr9DNn+K
dbqVQ6yoUUBUBfSHNHtCohxiCvXfcVtk1PDk12KhNej6phi3Qe6vEFDksws/I/QxCjmpkScyHDl7
7UvfndvUk4efWbrNR6o2Ze3kAeL0OsXJKtzEPr5d/u08bhUUgGbhOavvSBOdsh+dsZY2eYW2enXs
FptJmb88Sk5FX2wkxGe/v++X+/Tzw+fzfXuWuAhS3Q5JLhz1mEp32SFHLo5svO+D/O3DfxflLHWZ
gtmUapKKxm33KoothS24EBcccV2sBeff1+8/j+msr0y/I/bRdj8G4qOi38jj8/ejOVdP+s8D4kOK
dPaAAPBuTBBaj5E6C68D3gd3ZjcqN5Xai544skLTUo42QZX4224M5WalylWwjwsNrc9BbNr3skAM
W1d9f5OnYXWXKU1yo4UJFM586O9Z7dmxMfE1Ejt5coe+wojs+yFcfpT83xBU8XMeXslCP8xVfcoA
FuirprOiuzwe/LtKQ0dYmsqstKeekvChL8CI5W1avC1shWjVlkKvrspKFG+M0Ux+yYGUbfW5tm7z
JhmvNEouZ7z/zUXPibsII1dQORBOjvVV0f20pNEe0ivP5GWBf1maOn0S6haoKZ6Dq0IB5glllFMs
7Gr1qRSVVRH/6GlQXJlx+UIcun4mAroWJfdz+LmhNVI8hMJfHKj4FLjYNTvJY7hZXGyzl++DXRqT
xoiopwFs/VKPgdPSQcGZjlWvrMemc7oUolgJdOTfU6thqcAcVjUJDA5UzLOtkIE3D2NtOFppW/7K
lYVJFwa19/1wvnZOP0c5R2bimSly+QxH5SF5bvcavlsVZk5IUOC3SFErPxRXqpFfFt4SEOtzRcQ0
ibVxNqxeGoBoMSy96LI7o9eyXVtWcPzKrq+LKyvjywlMrOW80jWMMSlHnsXyxyirh4J2gDXp/wRa
GL1aA+5X30+hvJywn5Y5L2AyJcjvOgqpX5BSI1r+aa9Wx9rUX3rgJq9GK5qv6hhmPyuQWzdJH/Wn
2coKNwIR+pqqym1Nx249G3GxzxtAMJU+Ri5+uMUzRClyxDaNJmfgFPuj+4rwVDeRdKNKs+qpwZD9
kyel8CcZ/PBP17WzPWd9+5YZ0zV7w6+Tx7BY5CrOLwZ147OLRdUyoZGl6qjpPaSx4jAyJ1e+z9e1
QAgUayihoVKMoO7nozLHhENQrepI8hivKiN/btr0AVrzv62M8IGwSISbYkkSkPQzeM4IxaDV9fwo
9fGxaKRT4ZN6cK3cf78QvlYFz+IsM/qhyDZMqApIQ34UIKJspzdt06A52t7ojzhXyCeqI7ejlz0M
N9pt9G9PpbPIZxNZZVXYNW1+nAZ9H/h9jmsCxirikAN1juncXhnoMmHnKx7MjyiyqagpnpeastLU
G60oj9Fz72hriuNUMDpsx2Y3dgPnGsHnKzxmGd2HcGdJR9JwY/eEE8v4N9c7cuyxigawWYcrNatu
MkM9TEO9z9KZJkz7XJf+sa/bB2sxWajr96CNQufKDFxaucC9DcQ6cAD9wgZK4hrXwLA8pqP1lFW5
U2X+G0oGjthMT3on/xx0a9Mr459Ylp+LLnlF//xZ6MqdVKtOp8xXIG+XTiAYQhJmmFwUiB9/Xnix
DPsj68ujZC79qR7Nb3QVSqRkDMlulKfvx35x6Fy0hsyNDmPw7FBV9SGQQjBiY3U3dg8W3Suxefg+
xMXxyCAEVYgjQJ/OxqPh7larRn2kZddaEyoCZvs0IcQQCWGys6xrYm9filWsL+DTlK2hJC2ymZ+n
T6/rQgSWeOxUq4SH5E+rIEf+P5teFpuJSqg9GiTr74d4cRY/xDw7K4puTpsI69Cm+kXPdCUuNiw8
ir4PcukIh4GzcDsVk3LtWaVaRybYSuXmKE2Ko6mp3YnWlY3wJR1apg6dGxGCDESEc5KPqnaYOqIW
LMWNnQ3vYbtIeWy69PX7gVxaENRMAQYrOlSA8wUR+Vhf+SlfSErveW6CKvEfsf+4b1Trh2EmV77N
1zcVo9IVa/GAWCSqz/OGQRx9a1IbKpayuk8AyK4qfKA8o0/nn7U+yLcykibUN+KeTv/Qjrx1GwFw
dgqDPDK19EGIJvl/uCzp0QECh4VE5nm+yQshVoZJG49wACR3UKTKySuKl1EJ5ez72b6wbAAc0SUy
sMAAjX22w5MsnBCMko7iaNj6+AMAift9gAufkwDL/2CMs+vO9nevDkKnE0Doq5vYXIRugobWOToi
epmckqzzvo93YbPxNACrZ/IP4wuwPNJ8zHRS+ail9e9AkihxGqO87pTkyjl8Kc5fIuxisc2Rcjau
sDIDxe8RehkKWxp/SaOCM8w1cV/5wnFF43FxJP5PlGVPfkgzugL1fCuXj+Idkif1a4SeuGesI9d3
/EfxVr0V7pF4OZiPy41seZqdu+kOYRhqdB5llPW1ftjFn0OflacKV8KXjnyWTbIIkvRUg9fJxzf2
TbAyDbAY41yjH0uZ0KyTH99/UFbj1xTEMoEBaLyNIHqdn9mB6keFxCctRcpJjVRFtlhL95mPS0tb
RT+T1DriP3jXlMGdYFj3Ajxd3xR5tslAVqCTFC0i59TWEC6ngGZT8MYSUN82kYYMCFi0bgDl9SMf
Vdev4nUVjXeYItvhJK1M1DbiutnITXXqquzQxRPV1IaibS7bU1ogcjzoha0OPeQof3roZYp2kV79
Etv0Maush6Dw1ySKbj6Pd+h/niZD8aY4uEHLCTSSoINxag60/bcBEDUFBQ46jqsey59ZCm9m80cZ
lxiiBfeIp6BDUaz0FovvQf7p1/lJUPKbRJvs1uDWVOFOaKOFF0IM407qMDKwbqpJeFTa9F7MIrtH
lD3zi3tBoH4c5wgd4KNZdsPG6vSnGEtIWPDVoVK7mx44+BQOz0MPJ6OKbxETP2i19IDvG/aNdbKy
5OjA5G9ocMdrcwrxagurh3ZQ5bUe5d2+S7ujb1q7UYxpmiQbbhPs5wXhIR6zBwuVkFbwbTGRPXz5
NhqlR8xRgTlSOl7NnKrDIihrDPRaecNV2g4trk05ACJLDYzsBjctFUc0s38aaTz0fvlq6rpT4H4u
A0BJcuiAMVNYjr+iuQPcmPaPUcP/yXz/hU7TPhXwV/urY5T75gumHm6UWzhw5SR4dMnBmCk3BVih
dmjWYIgcBA2XeuS6Gus9RgMouVc2rb0NM2XHSbRGbsU2KDNKpY+/Xrwasn7Hv3cTaKjpCCIcdUHe
GQOSi1pD+mRG1xxgLlzL6HFIqH9D2VO+0NoMqY0wSyJHK3HOKN4THQWV8a0NrlYfL5143BDkwGiN
8xQ4yzBKNn9fh/Ae3eQYLGID2FqGjvxbggVpouSKFNRLhLnVNX/e/0famSw3rl3b9osQgbrooiJI
iqSoWuogJKWEuq7x9W/wuOFMHUUqrl/DYYftI5AgsPfaa805pvztN9QvnkQAHpf+2J+L4BK1mq7R
zOszbdyvHL+J2ALDZQrteqN27SUlA7WbPSgCqXB4sYNSX9arKewkv9Pndh+ra3yu8z6969YiDwq1
j667osb7naBGBdQSWU4BfoaG6ljEJxJA5R13WthYYtccZhoCzhRrdf4/7FSsa//4DS5n1svO+dva
3kZFk69ZcloL7c5oca9CXoqs7qcT3L9/NmhbnOrJsdHxZXz1NC9itTL0lCFJsnyAI1Nbwubl/6sr
xvzzIpeN47fvos48du2qHCdM4GYe+vhuAqWezn/fCv5drHAVSjSQh6pIeMyXB6GQckD3I+FwXbME
CRpVhpbV69+v8e965XINFckPF6Ah9+WAULTSqKfDeNSIm6x45kJ9k4p3Wuataf1DQf3tLyMz8cYd
RbbPV8i7AIwkqzMTQ6oB7s5Cnm0UBIj0CWk1f/9S3964i6kd1zJSna9Vnrb25phb0rFXPpSet3a5
+/vf//amITiEsCMiR/l6TqwbNa1YDE9p2iVbprsdA2ip9/DamW5Epkmq/3Sm+vYbWTT7eBA0fq8v
ixGDsTWrNHJ2JX2HRGuX0YL74UT13ZeS0JVRR6J6wcL25zNN+lREHinO1LRj4pe/zdEITEswDrUW
0lPS5fmHX+mbs8glhRmuIHUrHNivzStBCkUzRL2p2ej8b0p/DMxb0xZdSjk38n9KEPmHefxna+fP
y13u8W8v7TqpE6dEBY2K8aQzI8VYdbXcc+o+aod112x133hQ7vnSKhFEB8H9SaVyOVv86/qKAYYE
SgE/45cFMKQfnUSdfky3STAc+uA/LOufrKbfPSnSb1f5sjTRj0xk1pMj0KM2rP3Y/Kml8O1zcuma
SiqVOlzgP2+jWedJq3TisdM5O4IEIJVaal6V8b7t7//+mn3TwecXw4mMGsRkI/56WKUjDA21FI/I
eus71bEeoxdIa8eusoVN41OaQTXa/nDNb78ewDQex0ti19f9I8nyUpp0tkVnRtLpZEERwCh+IxLT
nVyYfsMVDhMH6cXV3y9MFvF3zwe2PCp+dn26xn/e2HwQMrWmsslhrc2LM0ZcJLmSUHtkPsxEdPu9
vjHb8CYWomDutplApgQqCXNZ7lqxOUQLeeOSuoWHh6GlTWcCsC7hfAC4YzLA+JOLspetj3ZIkeUs
QbfWmyJ6WMTrGbk60af8p6n20wQMWOUMhpOYqi0v4jYEF6emsT3AzGF2rRANL9BOysWdOC7+HIP1
rh81Uk9llE7CVJONcDWoQDANvTwgynhSq0olr1B6jDQE5YSMgenfjlXxuGThca0apwsrJ4luO4O8
11J3xCQg8cvtS/Bkn3IaKC1pu6TMxsBoJCI4E33fCG9zLdjyej2IUBThtY5hCSWPW0BRJg3azSgk
eIBEp+u6Qy52Gx1BPYW7vahIKBUyXC36qlPs8lLCYc2uRuWZnOiieZAhsFozumdN8C7YUTnB5ddZ
dg6bekVBQhRLyailyEHqpXYU78bU8Bl/+zW1aDTsp24L09BepMcRS+lQKxiYyHAe6J/Y5DSCg7CV
uWHSC3AQyXOXnxCr+5bJmQCziCDPdiKGVOg0PPmD4/AsSm8Vhf44yze0SexMPxHLrsZk8tX0+gus
Na4svCWWLwpBqz9UpicrD7KYgsTcJOS9Fr8IfHAwg2yrlbOGitwIEJ/ZvhsGqpfuTWtOsSnZRqx5
C0D/xIKnGOZBHBleNinPVjU9NF16VVswlNRnLdOIPq72nfZYzoIT6mjCemLVzeNKdvBgblrLz8RN
xiEoCY+SgL/lvI4vJETabRm7wnzbWz3B1H6b3OUxnluang1/KDPPyJ7tEOY3EmjS4HBENcU2bIYD
GB8C70X++8CQD0b8iXWsbrfVTNWvrenRbIHbdZ3lyGXhDTpJTWXGmTKc7EFWnXHMbbZMK8u90iBx
Vt2ENbl4nb8sNxNMmIwOzUAwtmLeJJIraw/J8E7++dQd9F62LWzVAvHB5fJmqqqjt4nb4NBKpX0R
P7UjdXjpRvKzmX2WuKIAaT1psbLLop2pIplqaORpgttayGYOK3ETgsljjLdIwrzFiSlNdWepTWR9
vVuB/KzD61pbwYXWTtbf1+boMU93FZC0hDA61ui39W0y31XKu5DdpfmzCGSwK0jO7hyVZ1PWr7Q0
9iWy2LNpLy48xCHb3EzuRb8GcZfu4/CxpRGQXcJ14/OI5cVCKAbmkKwqmQXPQMYk20r0VsoGQXzl
thF8ONgvQqkHcuPKVgn+EYb/EL90cnUrtjHS8Ab1b4s0Czli39vLOB6ylkh1qHoLhhAfVpqaeHF6
v87HbrnKokO7niweFo17O7ASFAwPEs4kCwveda0LTlq+YjKZrRb+89Ek8w8pvzOYUISfJQCKTD7S
4r0ytlJDSFsx24oq+Trp1cr40dcD4kTZITgThAwi5YS4bcaT50i9hYC3G7TY6ZNPeYH2mt2KIAQ6
45lc4Vk8MffWiYFOdG9oznq5uA0bTxllO3Kr9/RD3aRNE5sqwi/Fl4y3uea8O61XNazjMM+cqduI
OvFr+i9rrgms7t2lQv8EOXtmWJZKdsf/seWfNnc5adxmCQjWlL26T9y4E2/7HtxtSHK4TejmeznE
Z4nT3Kgbnp7dt0nr1KnCcWYEKXoiGspVxelKNaMtrhH3n+suhNRlXlIMBOydmuSxQpJDMB2s452U
3qf1PrYea5ZSM/7sh/uU1kybOfrKO5l5obpbE5E4L9k11UNZTIeuaneKdBrhR9YpncuXZXrsOvXp
YuQzLx7FfPab1c0Hya6r12VCl4O2MxeQ5nnGMDkxPYpwyjx5+Gj0q3wM6WjodtPFzlTcWWhljepQ
Vee08yUzPscWGegIUyecc9FrnKubCc5mmb5VsRwYGd3G9iNWH7uRfk1Q1neDelrEkfw+8ZQsn9jQ
bEpn4FKrrcSeab2s6UaRD1JKNkk/26l5YnIWFalXG4AmTeGHUva7o41kWToFEYwkJmd/bt1tqPFO
F8NxvRDUzfQUsa+MafR/7sFSDv12lUvj8LcC1ppJNNDm4lRV06eoFa+RGLsWnLe/FyLfzHr/vMyX
OgQQbIW2eUVzIix+H7uKX1+XLmo0xdaf6ax5l52JRmiwhLa6/5/q19++5JcqvR/qxBrn8Wg0030d
joe8k/6Hw/vvt/FLAduw/nXiOiKDzN3VwK9teFr902nqm8nun3fxSys7TkHWCi1kpK25EwJ9U18X
u8gz4elQkJGcsV/2Px0wvnsKaVNfGgbwrP4VOVbkbWIJbX6KNF9FDTlov2qmpX9/Ov7dnGJS899r
fBXVhEkSJzlfy5I/hVm2G/mjXIH6Qg/8+3W+Oyz9fp0vb9RQzGEPDIGHMAq6TbaZsKQVP+bk/HDH
tC9v1NgOxpABplPVZ8k4Dv1Wb27//j2+fQ5+/yJf3qa20ysx5keZdmhkbXZ7cEMZ/Ivuqj9WrhhE
P04t/k00ozt1aRsBi4Od9q+xxSRYpWFB/rIo+VDAFu1NZPUYeA02USvSycZZtOW97dvI7sSsuCJ+
L7n54WtfvtbXw+7vn+HL4z/NfW4Va3+c30dXsI19dg63vR0fw6fmZG1/gux+d+hlmMlwCDuf9G/p
mlYR6Zllp37Nlo1YWVJL+USQoPP3b/Xt4/Lfy3zNYF8QXLVF0h+1IUabS5kmMAdJfxoA/XSVL49+
Ny+xKdJ4Nm5nbh1jDWcOYIu7gDZhRVH9bH5CS/zTsPrXrwVkQYKWzMT760E7M+RSKGaRS+o7BjzL
S3ckxpmaeiN4+Z7DyVlxjuyaLPi2eTU6k6s4lb8EqSMflG388tNK9u0q89/P888T/ttOZ6QzjB2t
OoX5Z2yciDLZDBwJ4sH8YZX59lb/dp0vt1qZChQ4SB47qzr0WuSbiRhc0rH//tj821N2eSGhXl+i
a2RZ+nqyL7oRbuIkHZfdP2GFgbhdSQ+V7Rrm108zS+CI366dpnmJcedfiJj+rBPabq5rwk7A0zCr
Iiv2JRbxgeR3S9YRqvBUR7Q1JvGkdsumnB8YGTjodmDGknfS92SJX6KV4RK+zOV4k869I4v7TK68
OM6CSDuWIxiONLwDrIuLgEDapdkmxCbMwnhSBXGjMh9dY/ziY/ciKjUhISPM//q1NTgrGc6aPgCR
JSm39rtCcUdDu+lK/UYVu5dqIBE9NrwugzVlhPQ64D4YA7nST4ZmetlIvDEIhykd70meoLUPFiBd
UzcUxpe1VV5yWftcoUhoxjbClyKQFlFlONEJjV+iY4a1gzApvzAUZ0Yl14rkQXN2TTV7prlhoLGX
pVNa1jbaBydS5N2E3SS5g34xx/NG1vy6eAazS1GPcCCLtjTtvTVhuKB7UqQS71ntW/HCIbuoZl1J
e42Ez6iZ7H7EKKYJW2ViwjqooCxMWzMmp+N0qY8MZ2fCATvdHvvWVYt73L2O1qXYajAtC8SJLaeC
s28EPaGpUBu3h6E9i5m2HbR20wgJWAwNQwJZ7qV6WxlwdBRo4gQQG+2HIvO3BMsnKsQVhsgRwfpP
mYWkV6TBkzozZXZ9jS1IjZ6UcJ90qiOEMrNgfSPn8a1QlWeC67ltYmxzLvXyRbAHNdkkpJnk/eLo
DbPK8mGebo2o8QoluhbE+45rC2q4zaVCsYuIQpynQ6IVgGRvEAmAYLCLeseJ89nWCJNNrBdwAo5w
CTBukl2y/mJXRi4h2VGO2UoqbFoW/Fz0pKR3kV50WHIUeEtV04Om+M+QJ2+ClUNM1lXnUbwvrHrT
i69hAuwuPWZrdzUS/TNVOIaIPFCSg8S/hb3hjvzjE2HOphk6af0yMX0VBw6E+uAj1neXznSFKtua
0mNultu+lqh+SYWeR4wo8ey0/FJpg5I4fQyxr5X3jWTYq8HxWcQGI4VuF1u2yelOJpMuQ0+TD8s2
DrPAErLHtm1OsjEcm8ZE74dHTnDHTOGMTQhL1B9GTQ846bSEoNcK717PybHEZT3f6jHPcTQ6Q/4C
/pP78r5KpiM2IP673E01SIYY5sQ45uSDFbs2vFQ8kM6wETmixk1DgsfD0lj2zCG5KYiKnPZ6qjk5
j0Yqbgtm6Uu+zaTMI5kEqceC1+e+kLfmEKTSeaaFJTzWuHCEBfOfbOFZGhxVRRnQcyrIM3AigDcS
hi6Yw7Rpq+cl/XS4+/LLGLf4+rZS1gHHJmNKZcl47GQO8bfMHfWxccgm6MaNqAZ685bydFjd4JQG
rqv+JlFtSf2lQIHVr82F/mZ8jOrzED7MvNnFg8xwlhMyc0vbqJ+RFntrgy8MNGDETkWFKhYwS57V
RHFy9VbN1kBSsq1Q57vYsG5b+r3d8kGc3ymDdkQOiS+xvZtDw0Qf+gejd0fFQSaTpYQzz5EiIoAI
pBgjOgbltF9Ew2s07nrXFZ9KHb6A+wjmkS9zSSkRnzQ9+RDn2RsNc9tNPESNhG1mjveZQUzIVIUv
os7CYK5WaK/K/BCPid12yo3OS9XWTTDJ5NgsR7x5rjEbV1aF3Rrkt77aET/IkCe02iZixY+l/rFE
t1J/j2DYFTSc6oXgm8i36ldTe0+461GwzCQw3cXV9ZL8slDZrBse6aW76aN3C7F6D8YHVpZd5r/M
6DlTfaVKrxflJa1OChbiON7L/bhTcBbGq+oVNF6X/Ghmb5hdm/w86X5R3/TtbFexU5BHpa2EIg62
1J7N0DWmV9NovaTWNoZ6N+eD0yhBauy76skYAVzPFjlu/T5bp1cwQCI0oC73dNCVzfWl/UsWiN2O
2Qvsoi0foLaJ0nLTNbqN8NAVqr69+NV0aJ5l9DzPbA59VbnG+pxaqi0OG7XSHC3ZRtGxqt02v1Eb
+AnhZz2ckvAttm5nUfLCfHTMLCjViTWSdZIGbxq5+pw6Vv0g4L8b+7tL7FPMgmjk50HYFv1TVx9S
hCslKDaIN7mBy4DO45Q7ltDbWgScBRhTN7XbrGKKb9zWUeSokXid4SBekre6/DRWVxNOgllsUjaF
Vr5LLdEL10fkYpnWE9/QOC1tde3TUk85O98MW6p6kYpDFesuFm/barYKvUI6n132pK7LO+3hmu6M
yc7WgRCs8saRR/EgaqmTWr9knmhIM8hZqr64yGOus6nhp98T5uTJybGstgYx8tlR0vYVBsucqKMT
PdpZ8GP1vnhdTYt//AEvoWocQ+UuzJ6L/JyrHiH2hfFYpnfWm2W9dvpBSq5XGjJxMNKRj9xZ8xJe
79wbOj+S6eCSy+aqr8raOJb1lgj7IbyummutCNSIVJwgF9ws4X/aqUhn0ClKGZ7g6L0bZbfFKq+U
xHySy6Kpx0rOr1Oo1IkSMaEgDkeNNrhz+phDzvgazttVOIv04bt8vm3acIdN0c8tctyRVYUIZkJZ
fO8z9ZpoNaRT6xVBhq+5kfNCFOioigwoT0rIBI3tUthiXNJBa1nTcB3r9bYSMKWu8T//XKKHZ71o
AzMyAiVut0gw3BAmTruYUJ2KLZWtBw/D1gfFHptd2Z1mA7aWeIeJMujNg6GNWyssNkaTbcZ2fchM
2FIxmLL+0iU2bLl6K1prtDUIZlPOWltX13xJH+cE4vGPgR7amBfAlJ700F+6TW66rTg7SFCxJPKg
wOq2iutGuTXb3M3qu1jaxuuhHq7M4tSEH2H+ppu5d/E4ZlftEpDGBfCHqJRwb60pmYGlO6LwScgG
EBsiMDo3nP3egNM0q+7US7bV4sllnsSWV2nPpBGTHeVYpJ1hfY3ryjGrzuXl3bJ5eoX2oSl+X7/O
5n5YCaha+F7lVbO+5/nsDPqLhiU+KxyTY1a1K6RNNb1eWFKDm4/8JTmDDnUkMr7RzjT/KrYFkQFT
zhyohqp2lgSoSZMbFV6ruUhs2/Q4Tx4BYLL00acPArOM8VbXTnm0qSdHaW6a8Ln5VUubSNvI0X3B
EhYrL6u2ZzQjNpEtCjfduqUJW1t3heZR/4zMcsTE6eQT1yE6I4lu8vhNuSzfQIzT28E6jnRLGRlM
QYtvLvf75ZV2f0suO5tSZt2ZatC0T2Qshiquf3bUxhuHT8hWFsb8yCVqwLX03TSAJm1sLQ2acUtQ
mzPqXmE+zWzZ8MsYAfHAqSmcm0ArKC5XNwV5lXa628bqRrdeZT31tZ6HXwmJPDsaKiOzOLWlaSvi
uV8eLmOx6MD6rSXuNBUeMKis2ojo7Cl5BCt1uAmtlbttVOPDvY3yV0u7LWhd08bl50slXADoi5pn
Il99cebPLvNGWe+r0Y+byYtyyxb4ZWr5aSIFTLmoVF8N4cOIxUBsf4X1L3XM3GZ9Bo1MNKOjSVcV
nWXttjUHlP6YW+k3ku/nSEsTKAnOjNFdFt4pU9n07T277YlXDUHvuun75lRYrwVMs7ZnBS4YyRX+
FM6eOSSMolKWbXeV76P2syy3bYkB0fR07Lzor0nDyh25vmONQTNPje4b5WfE2WmVN/3EAkskLXvC
emDCJfD70yAX+bsJJ4YoYO3uLB5/6sc5tjxrdMJawqsv8PpcVeItU4O4065WJdsQbGUvIAQifjez
shPCEKd0N4U950+81CzIDPZACsEvLv3aGhy52Wv56FtA1tul3MRJfB/lmU3EroG7m3wL7MPpSYgs
b6rJBSYMrAhvsFdy9Nkg5ZH1Z2YRlUhB5K99kACOgyM6TtcL7ScqekO6laVDyFhpyHmHs5V0dsRh
widxMY5i7a1MYtGlQNGZ6/W1cU9al5uT7DlobmjELjF5dqZdT+mVKrtS/Z4wUWViQuhVZdwo2mgz
T3d5BMEkyHYoqn5GEW+tkIOalyx9n/EQV+EHEyCM0kwghNsx1yRIDFdGda4yhkuZ4jLKLChp8ypz
Sgb/7XgZ9O5EJWiTfpdUFBmA79blTmhe0HHmlLuSUMPsxVHTO5Hm6WH6dHkC8mYfKp/9SoJY/tgw
lbofOw1b+d3AukTAq5zesIIy23Byk2DAG1U/VdExZuUc1tvSqhh9OHPHY5zQjgg6+axPgbL6DMva
9KOKvZWBs+zkwq2seh3za/F6sF7NLhARf4+TrR3CmjEYA1oO5IEVPqrcinlx4f2RnrId2/10YSvK
m5FYt+n+Yvo2OcIWEXpPAzQGQDwBEEV9SMZzWzPdL/xyvJeNQMg9q3JrgTV1dtMCceLzeC21vK6j
vfZ7MiO0qw6OuwHo2Alb17C8fiQhzzdCTwfqZlT0V3RfmYQdp+92ea5lP45uGI8q+kE0XS3yNOM1
kpxZd8D+FPUpktz1E6BkYfpN5iisLuAp0dMPxU4EECRymmbp8EyIzpKfCnYm74QmAMPHA3mTjDfq
SnLcQ3ZL3Y9eQexPlxF0fa21BI66YraZ9b0ln0QjgOLI26yWFA8fsxLk3W3S+8ReQp0bqk3MA5He
QoFAEBXnR5oNIX+neiRFshWv5OdwOZrm6puRB1PfnsX7KsKkH271apsi4FVXnsqW9epqwFXWHVpO
BMtLU4s2mJY0PU51AAtA7w4qqD/BHh8q9V45JdK20Hlel0DvA1F8i5nEZafwJFTslo0bCa+LgvrC
zvKAw3VfXEXMpySmpBuYh+2ZGR4IzrjzM9mpEk8EzTFs2uJM7KrkpXfLR1zvCmNfRLz9NrADohOh
8Q40j556821id/3sqtcM+UbmX2rtWTqMsTOwLQKKEm5azTPALcbnWblaBcQOp2kOSOayM2qOQSFN
EzbNTmf0KOC7HLw53bHpCfK9Vl9nzJTkbpdMnhKezXqvgIsvtzGqgF9h9zg/ZIoD8IxPfDmFMsBe
dE8rXMbu1nozGNvplyYE/EBdkHYxNTmRVXuhg1m4k4Wgr13UxRV6IQVXCcCUq8tOIBPOmrKBObO5
ydsXneM7IIctzZKU4mLBPXsQUleMc+KEGBE6hRb6dKsafh91KiCoXNE2CuvOTcuPCeCCZt1m7ZbF
Z1yvcvVUaicaXBSEHcqYzqfTnTY3xXMdO4yAKtiSo5M3dwja5+UK6k7X+lZtY++wy/pqKbaiOXjy
CMaRMakR2iORwJz7agadkD3qY225YfbeNXuh2cD+UJfL/ZQSnQBIqOLX3T0vUMF6lUlBNr9M+W2e
eMkq2stD8bmw46wSr050ZCFdwTwIV9F5eJWiwhGnhOdOOyUJeXEsVlXHeqffyOatMmzz9L7hSD0X
HHVQuYPGGDnkBerD/N6z7dJ/y3gb+9ERDHIZ/T7l72U7gcS7KUSf0z8JsCbXWXFrndpy1Xdrt5Wn
G8qdSaNZs4FwmvAHdPm5w+IAOdmpgeVMRbxpZclV09VbpStZvhsN8p8CE0dItXi99in1m044yAlR
qPquQOY236/hLlPPWr8Tl1ezXWkKQuZnxbP2JUerqtvqFtkLGAtKcWviCUiV4hTzA9RFaC+TedNM
oDGq6mqV77APb9MuQkfAJsJmoreUzv2NyMcTqI/IAAsmS/eXQdwNg+oLAmhxOhYGbxFJqb8SESPu
bCwbq9POdWFtoEDvuyx1KkKJivC+SqJNwnlfWXKg6x9NeWiWj0THGJGvt1VpbNQGkEEkJ5FdTEJD
wyYF95KWv5qFRh3BsRY3eb3p05jgz+Upa/1Yy+xqPGj9ph1oJFa2VMouybueOL4q9UkT/XXl+5/H
RHJipA5ifD2Ofq6ryDhyXwoxvQxOqLUYXqLo1CM6z5Y32kVuVaubYkh6l5r7pIbKgzYm27+3rL9r
jF8EtLAHLj7prxp0fRUWoeHMZ02PKQaKumztyfhJyv9toxoJvyqJEtQmQiH/bFQ3OSIxaVAvudjm
TkZGca0s8IgH4pF3pj4mwEwoo4ZPIblgWMzsJKVK7HZNrNojGdlPwzqWJzOOTdNVIJMCIY3wwAyy
QgvAbO//fku+m0n8/mG/TLTIyB5Jo61OWsIP3Ob+aqVbLaLJZyre/9+VvghF5ZJYWUkVj4r1qii8
qey9QPgQXf0wafpuavb7N/oiFR2zBkVJqh1JriayTqKn8hOA89tRJFamy/CD6dy/TBQiKcyG0i3H
KVtQn7zXNGRy62nM050+ir5O6TZFgQEt6u938N+wFSYuv1/3y2AXSlTfJlz3svYx4XVBprFWvZDF
u2tUxdNVGsAF/oNhckMUv2b10eEoosfs1kj3xqpzFkmnHyAcK8BfimQ8oMW7tigtf/ig38lN4Qxi
YOXmYHH+MoEiab6uW34D8Qwo7T+Ym3C7nIRjfItmyFZPyGKuiwNtbhrdjIwyN3LjwxBYV+lLF/z9
w3z30qsagQbwdA18ol8+ywwHojBHogbUAenNLOJcKjPphPz7J5buT1f68vOsNSIZAwG9qXRpY9Ma
YKNVG/XG7Djq/P1LoSf/ZhStS5h5oeryHH5V9HbKJArjQPJHqz3FEsByfX0uaLM1acERd+yCNWFO
Pk60GukNqL0xOJ0+lXYeK47OZlqGHkgLMZapNWeXMBQvGQlq7ryYIdMouDIjgGjZrIrlCt2+0iyM
UybR0CYlKedZyPaMLvL5QP7iZoweUUgNZDwLRuNi2rTbSX2rjN1K58B8GLMHBD5UholNIDWVw4aB
iS3NQR4+0uOJTa+fHrVlR9+6XffC9NKSON6d0/Xa1Nx+oKlcHCi3CjqUjLtszTqB5EHnaycgY/v+
Nlanx6Zb7FE/WPWjwCSIVmk0H/r1dpQkhnE7odXtdCB4/qNb6Utl0s0cguUAtN9fr+Dv0J9i5HFE
y++E11U6l0XnjBQyWXbdrTDriPGW/BYO+5S9xXABoRRtNKwrDkG0b9LMPi1tIRvQrOcIqkb6bjCb
KyHl0EuQ4yanRahCxA8Dhc1Wo8ABQX2WUVVBHg1qfZNXzxkVzQAAXOL0O65OsR5jxDQNjWqj4nSJ
hS3M3FB8WLXByWT5sdZRQba9J8qm30nswNN6jqkT9a6g049qt2D21QSVGKRo2NamBPgmp15b5Rez
nxNfKIkEsKD8YvffxlNnJ/R0dCZzoQnTUHqWJ8XXFtmbovVmlD/rFmMaKSfjVQdHu2TfT9LZXXPh
MVkcceRBZ2baOaBSvVSnqTRhflDzfaeSEq8TM2DSZjM1dMErXEPj3qI7kBcfK3a3i+E0SnmAAtOI
6VA17sTOJ8Iem9yifJJxp1bdg2b1O8HgAVqVGCHnPX4/CIYhDKTpRUYo7aXDtHjA6kw6utTcsVJI
ThNysgoZN+6FdmJspkwGFHOmTKWKfcg2wEqlDZbppHHJ5vNrQfQBYbqywoR2vY34yFZIkyA/49C0
S60g2EA6Ny0FfH8oEWmqoHcY0QjqHfgrF/LjRuRjtrD+RKDJlKJ58yvU+Lfq8o5Mfp5xOjOcrGhc
/MKOwmRKFrX3Rb8be3yrGskJS7NJ4lPfvffqXsGpuMR01TmHz212QmXvh+UaWAoNKzBA96OSu2I1
/iAf+NbBopuGBoMcuRVGwT8LmEpL6rI2AMkkfXyCf6j7Q0f10ZFf4VUtDZOCcXKjpHDWx4Vp67Tu
ZZ3Y71rDAWq00/rDB/puNwHcYRK0CTSDD/Tn5ykVENGogo5mk/QnsYzJvKqa4YLq15m3xuO8EfAd
3v59hf1ufbVEVVRQ3+i68XULmxVhlI2RZEr0r0zM7nOJqV2n/C9XucCINAQ+/06KQQ1CpdqQVVpQ
oBdiOtmJujyVufj592+jfFMVUY+C7AHrBWHpq0+RnWRIFrQwCnbY2jdjydw3Wt7d1L2mn0uxEQnL
TVUP5ne+FY1M8rq60e/HxVqPQ5mbQRENLRpwlaFD1lu0sWODHojS1oI7V2NOF5rGIgAsXgqatY7Z
ZbnfmGb7SpqU5Q2K9Glk0fopqUzEBvK3tnIiYmEMzXKniHjjZ1FIN8mot5/FRZzx92//zW8JRwiV
KYSSC2L8SwmgmIk11WF64hBVFDvN2qfyD8Si/2DKv4iNIJkZNPn/IaCoX66hhbKSMOw4FsXmIrbo
dxEnS5zWD0N0UsJnMzwu0V6JdpX1giI+nMObmdgWjnGFPhEDQQ90ZUslvCV2QeTbrPaVsrPkRyqX
Kb+K6kM27ARhtpsaeSwzPxA7nBD3MuNsOYrYsU8EQs/zWWmujYwSay6ueKXYE4lcVITQDmPtWhPI
A6FNG2Elj3VU6kRDZE8WADZV3QvzTSoBjg2kOXPrmhE0+1m6ycz3tgqs9Vdu3EiS7ujEUtQx47Rn
dQjt3gy9xAg008cJ0iskvlgc0XclizRjJrAsl0bUQZNaW+lLpx+fqvlVmM8484fpfVA+5q7+f6Sd
x5LjWJamX6Ut96iGFmNdtSAJStc6fAPziPCA1hpPPx8iqzqdII2YqtllGsN5ePW95/xiZ3kvaciP
CfZwIBLnPVP0PTkQ2BoYdUTKW9huyw/VXONKJtTSQqjf0uYHiTCBzka7CYngDkeTzvzWDVdFso7q
t4zNyEOtol/n9UcUwvMT7FoU18kgs2/u43cr+VYWv0LnajD2ddPaYvZBhhsXm/Q1ytntXg1qowoY
8SCkgnQnQFjCYUQtHhzjuUJAOFwOymPi32ZkbjR530Q890UqYtJ3U3gWhm2i1Riv7NzqXm1geeU3
KemzYh0P7xXeL4B7DET1nES4Urgd4XCb+kEK8Mc/5JXJQYyapmvAzklR+QU8JJavmecYEE+Grcbg
kBNQPdulvLVHvNWjVk6VEw2ByKxINMPhzp+15K4hRe2/p+mnVe4j5SHATMY5mO2TL+LuFa5CFW3G
FsOhdinLJRrDnt1yNguOy7P/JU0ryluW3YfIG1hut4+96nuJFlKghd8d1brKGnWXWe4yV3+VxkMs
0zm3bvWmIh7rrAFQ8PoX2+cheiiMB9V5LLhdacqzDu9XoaZUbIobx3hpXRLzeyhVuVsvoXcsZQyO
23U/lEuDxIOzTyxyvKADuDTtpOpVDjQ7jZbIEC3E4rqF7ZHnb2jxr2uKDrmzqbAgkq6H8NGrQUKR
I+61T/SzIX1HhbXMAD84sM/Sg/pKMVBE5cHJHp36o85eo2o/1uFjhSI59biD3oLUv8qdn85w1+PM
1DzlcGnU8KrGg0kLNq761kUpk3rZpesh+tEBqnKojj+CzolbcwkBvLUOejIsQ+euKW8F+G0hdV5S
hbsSgpsG6pxyKTdvaCaC/E49QNE3WNVb1ZJSacPLAYJMtxyZaZm+LEQ8dEBNfngU0lCvGJJ7gAHB
z8a65hbuBtiEvHiSs1bjBwjOhv6zz6m+AqgIhpcq2aGQvuhg2NMkLrXoW8MX9YaPqNtZQGlJZJqb
AC6V6z1Y3J2bpRbYTbHVhH1evgTazwpDZkjUbCYmHKs30byqlXWcf3pAQowbF4yOTKlNGZkN6qbs
vnnKLpKfR38aSXr2hXUsPKT1RkTZX4dT3N57GXXRO6rGlvmUIWfuP+F4VFPSJidLWjwatvymvLyG
ueL2B90V1x14DBgyeb+2gGFlyn2gdfjUfB9yMEtgcXwyobL/UWDbY7mvlvYqGLaQrNViTZJKYjsW
uwXtqhpb4/Lr6vi4kGz5EaQbKk2OciUg+qJ4jz3ZPjxsPDxhpYNY3qjkP5X0racyfBsZB91498wX
igFRtO54Iun5XePXdiHdlcWN8horr5Z0G39Kzk5S7cJHvWYpIHYdb7MCYl0LOQ9tjEefa2UEnsOx
tgLXPPkdMWSCD6OGsNOyAdtpsG407sW7cbfLNl27NttlO957c7AG8L4iZr4Ysa/Hn7nwY3DbZSWl
iwZJlDK/SqR8DWkIVpWlYXVbebwPXrrqsza/h7jqlG+6vPLalQCKB6esEDJEtSanZ4nmvobBlr6C
ploL3p2ubJXuSeJvBGHr+jvZoQiUHqKKnOFGqG/dQFxK7CHlbRneV9qNqW+KgPfIUxltXevNbW+D
FFSGTUp2UeQvtXXr60tD+BYCkWQBgS9Cr9lZSxIYDsiBOnffZa57FJifVfM6d7exh/rzbSru2Woa
mWOJkva9xAR2yOQz/Cnbw2uHmrkl7UKk5OX7VO72WvPu19mi1Ao7owpYKMG+RMidSzh8T7mQKds+
R9lojtbdG9bD0Dx22g+PyZWUb11mUm07GCzrLGGecSqpEAnLaFn1wEkhnuV9u5BESlXOJo5d0gkr
cI9PFvgBixzdwDOkvLYQ53ySjV8KU6k0fgrdN8t5cL11jLFbK0vbNkAAyC8WHlplmsFLvNl3/aaR
FgDWDjIfkKCPe2oP1TKuXiLjFfUHUHDcrHqmQPCS4WHmXiOBsvA6CksgJJ9aJNkL6lHSnWsuWwOI
4bJSdhIYJGdP/rET3nD+Xvk+x7+1MqS9kf4SogoV/oZ8+8JK3hx/Izt0YI0XG5XoipmgUFppncJ2
c23jcTtVEgTyUdd710Ek9NkdipeNG7+28XeldxdyCKmwuWt9am8JeuTBWs83KU/xBlsG9LM79cUJ
tnqAm1rwOrLY2PEa4ATysM/Y6QJbrbYS5U9/3JXhlaQ/XUqchbwv/H0kHvL6rqGUVZQEozyA25gK
MRXGmi0a+9zwV1keXodcdaidGdCUKF4m1asPrKMDgOdw/XG/G+FW8gEN0YudSSGvfTTdDX7iyxAo
l9pdxTHVB+37ENcLkE1hnfFq5ZxbUhbQdTBEH0l0iNx1wvtGiFcuZiweWx8vo0UYgOS5IWXvUsFX
b7DJU5O7GBTA8FBpjKIGQeInXgAi2F1djhYqTiv+cxTWS0N+LHmKU0qQVGWlej89wCqpt60BUUn9
zgIW4kZ2bv1E/WGVjqVI8xnpxb1gmksdVytNMHe51Lxevi+feyyQJjdR5gVvfQKclwsB8VNuLXEm
FrYm9T7F4ezm/yvGFAxfcUsHsBjeqpUgPnhx1972Za7O0M/PNwTTHxXxAO1E7Q61DKkHonHThN8y
DFqNma8/kzyX5FHSCvMsU8TC+Phhapg5pkguez8bqR8WK1A9aMyBIE1T+3JvnXvByNQuR1cpRTF+
Ux2+UAfKFPpH1VUcwvgw4sOntjJXjWEmb3uuu9CsMBSUAlQRE9jj9vQSYk+S6KGE3SxkGQZk/nG5
GXMBxs+/NMMNJRMpYZxFBmBZ6n1c+M+XA5xJFTBxdZFnHtIbJzo5XZ6EQVbST14JUV9N8CYw7U6H
Hy6zKnGffLkc79wMoKvoLA3lJtLMxw0SglTQefRy+IHpbq2rpDPITj2W+ZzT6znG1SiAAU+H9kna
tKrUR7rj9Zp4E0sOtOPIdNNtYyrdAcUzMpa++SrAgbktMqXed3rkf+t73/xMqsQKl1LqhZTkWuXG
cISax0DkPlzuhtlfN/bTl4H1wdgOqtLdqJvezkUbp3Ib78xduc6vkDO7d6UF1phzrjXnFgUGSip6
riKpmmlOw8mCMPAs8cbqcpKu4SIoHlp3ppp0boC/xphUkyI42HGbaTe6cAd9eCEqtmhyFZhJUPw2
b55kDxQZrczf8rToRY5N/dJ/YUwbaqu4CfPQWLVl3y0TUUGyzoi8g9HKHDO19tFR2uJaC7tdLXnI
eCBZZa8NFghjuks/Qtg19CJImB0UeB0yl9XFPSxt8L1ZD8+b7L90cFKrXpBgpbprqV2xbf20fEWY
V8R3HVvk1EWjV1a0CkvW+r7KnWSmcHFmzBSEWiiMjoqYJ7lFQcXgIzSHm8ES1p2I4mEJ6izrZzjF
Z0YNQX+ogiPzi2UzWZZaoUuuNwy3SVCvzPhFkqpthpuX5/ozO+aZ/eYo0GR6+EGFbJda3UYK3P8E
d1NJwUckaaJtNEgHg9LD5YUmj1vwZKJQvVaVUe6Ur9anaSYExDuv9m+rlbhsdogjAAUcvS4X5l14
L8SL5Dsyo4t+pdjSXrLDFacRiTUyDpE60/SxadNfgp4LPseaqMv6dOvzMDrNlMS9jeGZoJind9Vr
HXTZO/aV8murisO9hOHTc1jzPPndCf/9o/s/7md692eQ8h//w///SBEu9V2vmvzvP6590k5l+qv6
n/HP/vefHf/RP26zz+SxKj4/q+uPbPovj/6Q7/9n/NVH9XH0P3ZS+VV/X38W/cNnWUfV7yD80vFf
/r9++F/stXzLU599/v2PH2mdVOO3uX6a/PHPj3Y///6HrMBq+++v3//PD28+Yv7u6SMZPhKfQ/fP
b/vfP/n8KKu//6GKf0PsjLrraAXOf4yMvfZz/ES2/kYlhzVHpVDSdajUf/xXkhaV9/c/BPFvrBQc
EZFbHx0ZWJqspjKtf38oSX8zAFFTBUClWhmFAP741687Gqe/xu2/kjq+S/2kKvlBvxfeX5MGbTGN
+8voWmmgs3SqBpR00LpanZyHmRZDsBPyCFBIlmmjH1DcFuqrbmAgg0Q+TjiLpNKtaqU2qfEiGH1d
razScHsbArDa/cSUICrWbtEl3SEWu1p4VWPREmzPyn3K3yROcBNvjDh7d/LQxUioSwf9ri+agQpG
k6uVs04slJ5+OUMDqCjXxBjVDATwDPVgOYXxfTAssFxiYmCMRMnBzwseT0PV36R9V5DCVXQzke3e
TeMOldICEerYU6lKFZhIqq+JYMkwyVqpwla4KKpX1A+zpwynJR0GQiKn68RT/ZvI4M64i5IKuR9k
7IJnQRv6fdn2YD8Fx4zijVqW4OQ7qWjEhemKzmOuOGmBd49bvuKuC5hGbxzIz0XIQ1rPOsFcS55U
IVnpd9LOyKlcOQiBbuIoLl6COFYeTK1vH4M0dr51ZhSh9yOB/RDEQrv3koKSE0X9GFwGSj4YTulu
h1wJUCQAj12U7WMNFZM6V9WfZs+ZKBqpB12xQdplURnAsiLd430lj++XWFNal89UMMQVkq2SLrho
TZnpSnET86A0A3BB0cujXdqS5ykTkN2qoxZPbjZI614dkL+oJcv/ECOphEppBvljamEZk3PLA/+p
m4CtuhT4kZ523UvrBd6NnwvDj1gz6iu/LbKt2Lc5nkYwC8hsRGX0rlm6EC+7xBGlteEiKLysC6Em
Yy6A6ouKoslAv4+KOH6iq98jh9uFkmiZA5o1AReIXaZ/m4t+9qtF0TfD+lsWC7RTugzss8G5zbEZ
AKi23LC/U8Re3XdtgMt0onfGm4nh0QccNeG2IHX5poQR4E4hN5TYzrLR6Itm3hmdRy60EcSGHDhL
ZNHIfrJL9IqcWd6GCB5FcefCmWyTO6cJkmU+gFwLaktaJ4bXbLNGGhowr531kHt9sEuw6N4ZqSS+
GbEItFKqvZ0ock3SBvzQHbNU1mhbmZu6wXFdF4x2n6WDtRk0i/S9IFj1XupbRI58ZF5/9JHbNoA9
9eRNkWsRFV0sNEg6ReaYDFBjAX0UZzD1fWbWAjmYvECMKu/8Z0spFADbar1Woq55NyUByCE23bK3
sahefB8PDhi5tQ+ZUmjCcqsKprfn3Z6OCigSGaMGVaRrOYZtukyEGmd0OASKtzO4N73KBgWlzTAE
AEH91kt/ilIDadDnVWmulaZxH33FECQYBHjVudyIqgSkgegK5d4wPY33GrZxmPyUQmvZSpuiv9TF
CBK/II1cu0+ihOPuWi7cLt8bTuwOt0FXdu2q7XwM64Y8IsvhYxv6oKaZCTZVMTvjW+MPsgjPxM+N
NVrBIgBJGcIV+Y0E6LvUWjAivTwIobIkoaPbDKjYSYveBEG4UpxIBWmJnsGDgMglOkduq5VPvtx7
gAXKetT8MlyzoDwdy+ad14+EWTcw63FCRRE1oQVEFP2n2QIX/zCSARB1Ew8D5Xcp7rAfE/wo1xdV
i7vRQkx8UKiNIksQbhWRWpKmI9G5s8rYkAEe5hrKWGWFZArknRRHR1+VBbvpYrK3rVxIO8sXPWuV
V0VrbXg9Vka1BdamVDK6m0ZWaJu4b+AbUCaXfMNuc1Vz2QH6COX5AaXhtS/WuLqHXFuNlZNFTreU
osLAWbMpJCC67K0AVQQfWlywMWv0Iklgw3FujP7dSdiuE7toKqRLt06bNEP40mH2AIiagoy0iKNq
hNAXeqHw49dmEjTmXS8PqfQsSzC0101WBajgDwrYgkTTW/9Rd6RE2TS+6uN5HEV6/ROLd0PeIVqa
IjDtmdAOxT4VzEfDQPUVKSi8M1dO25B3bXC699aakAb9qspayrm52ahbDUopenVxq1XoFOEzJmyi
2s+6rYJGd/IgYXfVwUCBKowRTW7YruvX4UPd5lJ2XVSqZb5IfQmc1FR0agtZ7uBfryW9l+9ZQz6J
6CFXBaACA7B7oELyL7O2qLwJbkXqxi9dTWEfcA2o4OzX8XPf+nlp96lOASlxEjl/0ocBE71BCEYl
KLEReiq/yEqvCwQuy1VjFQ40WEge/q0VFK7FnhhgCyiZbSlqCynIxWLjJqLoQ3Qqasy9o8HqrUXT
gJPZ5srQheHSUpRBfHZ0xw12RdwY0UGC4Q64hbr4wCGlannhkpUtMbqCXS4X5rfSo2R+ECvRAypY
uHUE8wbt/gMOYj08H8R/9XhbxUEh3ZuBaFQbvbWC4bUr6ggyOnAmM7ozdYQjM1g4TotEVhf5CWsE
V9+0BUiLlAAzz+w6v0ZTqwxNaIMWWw3ceDZgT1hlFZLcN4lLBm8VetIAI1mIcghN7ExgN1qpwX9R
C0gqmiV0TK5FaU1ZIA+GZRNkEgBhsdZBTQm1qNwnTTiQ1teDAXaSrJK2rYMkAURlxTCqkAY0y40/
eGRQx+6Ln+vYidMnFMsVJKnQRb+JRdEJrvpmGIeyiRtO5iDDiYgaSO9AZcJ5zF+pRln3i9YwzPIz
aNG5AsOeRvFVZEpD94NrAqUYp6jYhJwAejXFtED1l7XgSb1tCiFU43JIO+TcQq0AEG82vmHusWZT
0lWtNCQk2T/a6lMwUgV5uryA1FrLCGS1mQKAKlHiYeMgag5nGzgeePyg7Jx9T27LGg3eRG2r5glM
I7lBwdlWlNrTcGiQue1VWUlBFN0z1d1aTGU6T3KxOU/8HPFEoG5OheCdQU4/tFoUsQQXg6iPjJUi
vvsACVByLeJ4PIIViyevFtedfh+WLhwSs8DSBQp+197HsRdEK11yZIq9nqVILM6IPL9sttZYLXAM
ZesnodUvC3P0UUD6Le5IwFbc7/CFQr28rssGgmXArFnFaQuu3wrY95dkVax+V1a9lW67HOqPJXd1
M5MoOH5vjurPiEhxW+cODRrGVMbn4Zc8QSVkoqcH7GgqDsigw/W1mGdY5zqA9OrPpm7vv7wv/nmD
P7qxHz3y/hUPzAgv6VF4ZxKvyfSCS7WEyLyvYFgAImgthe5cdvP4KUkU9FbJNY9eBJZEyybZj5Rq
d2YIUK/UrDUOLW8nJDksbYVgGmw1D4ZCKMYGfoGisbncvgnW6c/QaImoPGJBxSDBftyh1Nir0qsD
amq7bAf1D7le43oUgqFAsIWHPTN+E9GU03g8xL4OYJH2rplmDSXJMIdSXUs7Uc8enBrKC6S6TKf6
nFhvvRA/tbmOvUYwogrRSZ9p9sk8Atslkx41DES1JGOq3VKITleihEyV/M27kz+Kx+HgrfNgJW0a
e7DTVQUHe9F/t3a6fTnycf5nbL9EQFIXpJjp7Wkiu7V8F2oh1464E5BRaZp6ZNxlERL+qWlQlrsc
7jgR9Gc4XrWKIZGgAJgzGd6oA52GdQ98D0qylqFta0DAhvRm9vIMt+B0Dkva10iTgUXfESCPy8AO
IRUvzm4VVUAqgE5urbMQYG5dg1jNdWtuBh/n1E+bOFmiZcDSLYWO99caxp4NfvAThAfWXtXGXZlL
cCQzfToXcPz8yx6kFI7ie6MWZCCgfKkbe08Lvl8etnPT82tnTjYEIRWDXigBpVJdWw8JPCIrXNfo
myQUNwcvmlmVc2M3zqIvLcq6zPMclRZ5XvmB3yHaJ0m+ZfjenNbd5Y36kmXlj8tNnAgS/jlumggu
jUKFzI4+GbeE9BmgC/RF6j31zp1/SNY4Zz+LO+HdvWrsAlh8cg0n6tDNOImeG7+vgSfjh4GSWSm8
PhcNHMxQ5uE8UxY7H2DM8XIAgaSdLDonFxWlc4pyUTjhghzmgnTzzBw8s4/Sb+JfMSbLrUp7oMYG
MarSjm+UrbeiMo/2yhLXwI94XW9nRuvMRsLehVY9NR7qDdNsZ+GHilfX4CTU9wCm1ia2nTuM3wGZ
WTb4tV2FUQ/43SFBkG6mrWdm51Ho8fMvs7O3/D4pE5JTLgilwUGEwQhIM2Uu8gyqdlu76VqGdXm5
wWf2abZqKqYYSoEYnR7JmdeLg9JzLvr9NwPVIfRwgCtejnFmnlBjNEUdaoZingiIuWGltpUIUUUm
k1co8AEh6l8OcWbYRp6XrFMgkk7PuRjYN/cVXhnCgFgYiUEe4duhbDcyIOLLoc702FGoybLqfKAy
dcjNmYgfRYrkHJhmzm6eC/9JIMxYR4w2B+lkeVkkHxXd4M3uj67vItow26ECVRVXwsyZ9vv2c5Su
HacAJhr/CiUfTz2nTRtVRP9ooT2i/oCKTN/BOrjpRw0Z23qNrzXbvI2f3BIc/KMco5Kz4AHRPfuP
s/XPsyPJA5dSO5sll+DjnzKMvzGv61H4YCX+KkjRrPQXlPyWP6J2heJ3xPpYNtdInswcDmfOIhzs
SFebkm7qmLAcB24FIanMoccSyijJTg1JiCi19SGk0YNUJfBiy/728gCfWfBHEacLXmmc0NVQAqqB
4rgBHQuHNVO2elLvhwY5aTPeXo54ZiUeRZx0ruUWeTkUdK4HKUVuDWBQKHzOrMWZIPLEZ1vwA7Gw
UmCnUtPcpXq4IRcwc/KcW4OaAaOLxAlVjemuVftpRzIlY6yGbYNMYNjjMg5e8j/oLfYTk0gaaIzJ
jNA9nGtAwwHsDR984zlGjPo/CUA1GNIaFbapaUnXyo2gWyhdkNIFk/pDxwrycoSJCcXv2wcGkH+F
GJfbl0OlChxXsKrxPNsoa7Nal8/+c7WQ9vpaPcjfXeh49pz85dnx/xJy0m2pWqeWVgAFF/pfyE6U
wcyykecCTNZNVVpuAmuDhPym2mmv8b559G3UQ344u2Gr3HTb9D3eIDGXLsI7sHt7cn0oBcAhmn3l
jVN5um+yXWDEPHI6qHod925GRkDHXyLEm01ex6oEeM24Th3c4+v0ESb8q2mEm0z3D5GfSjPL7Nwa
+Bp7MrJDh2uy6HJX1kzJR/zB+DmaNOdomF2eQqdxZA4f1QBro4mn3om55dWaEiFgllOVUJPhKrDY
+tNmZms680I/jjNpjxX0VczDqljUgOtuqBVeKZDarRDQbG+QALOWpnjo6nXbY8WguMsZwML49cdD
OYY3YSbrsqqf+JfIJSWAXueSgirU9aA1pHsc0PxFJHYrKkNzVqbne/WvcOMc/7Iu9czS3SxqUe/C
o6W6zd2PikvY5ZGba9JkdpKM7E2hLbmb9+BmKwmUiFOmob6WhtREY8zN0GW8HPJ0aY4lX92SFY5w
YGyTtR8WXlIJUc/aj5p7J843DhekyyHG1T0dKIMMFfak+BCdGMwpapoMWgYzDncPu5G4Tspi0u26
Kv3uFMOaM1y56cFUXo56ZrxIi5nkL/ErV0/YxaI46H3VcHIaDmUqtzKDVWP6t57szayDsYcmzeM5
JeIVO5bOlen9B48Z3yDDzzJIfqUV5WfEA9phWYWvlfh2uU1n5gehOEMBTrLAR0zC1zko9TU612Mo
H9GsZHgxuflbyHVEc+5AZ15xVJX+iqROrgR+26lhNko6FU4NCVmvr1WB+7kfrUzHwqrGv29S9xrW
FdwKFBXd0H3E8uPjcnPPnIXYLeP5BOhRG6E1k/UQQmAU+wAVvX5f7JJV+N5tnavgZZRmp1IFpX4x
dxSezhoi8pQEYTu6002zYFUZ5aojsAJrSxBXmuLd66P8JzcLdWatT5B540F/FEqZdLFVazVAAhDx
2sK8VxG1WcXvzcGym2Vng+0fPtQtgmwzUU9n0HHQyRNFqRxFLqwKCQJLWxa86pT23dVtTxFnVsXZ
QAbAFmPco/EHOJ6qIYUkzx3IZUhBD1Snui5a+rNEjAl6yeVpMlFf+GdP/hVrOlnTTm81uSWWeg9N
QVuX1+J1/il3m1ZdCEt10b/hILNVt/2Bsr3oLOOV3y6yzdzcOXMgjoZ57DhkyEYd7HEj/HJEqIFr
5Z7pR4vSdrylbCPCs7Q+YAKtFTu7hmr+cLnh4/cd7zzH8SZ9HKs95ZlhTAWImw4JKV25zok5JpDG
9wniUJfjnVscf7WPF+5x+6gyW00z6ld48ArK+hoKoOM9XY4xkfD4czCh1vK4NVBqYes+DiIAom3V
lBUoY8WgbRHm2gubYOGvtJlpc26Gfg002Vx8IXcNuSaQEj6U3I7E6klvfhqRPHPCnuu1MSNGNh8I
GBjh4wZVXK4jSQoQGULlKo9uSimx8+7X5W47F4RlRkqPU4Hc3qTXJMsLepJgnAwWCiT5VYDdKkIR
M01RzvSZhfGBqnJz5valT24LTmNUfW7W8UIawQzXaZ9J3Et6q3HSHR2KDkMdK45McqUBhAN6oIWu
EqaoyUhpkQG7UDL0gL3Qb17KGpPmF7HCiP0gF60s2twRUesVOkPECsozBPyhutRE2tfQ+27di37V
3IqAYREzQAjAhfqA4ubSEINcusF0q6AohOKpu5Dkuv7sEktwb4IeIGaUCwjPeXWFC5pIsgIvxpRC
9UKRMvT3sVqGCHt5NE6vBCDpcLYkf8Y0RgXgeMi7LiBwjGFyHiTStg5LeVXqIvAxywXsLgqx9pE5
Svl4Oeq5wdFAXQNVZgqc4D6rygjazmP1CwPAKTROB6u2S9FaDqE+s7uf3hqp8n0JNdnpsPMtwUOg
D5HBkTXzd6V7vtyWM/PZ0kUqYWNxiHTc5JwSBqaWLgGcNvr4tSy8dYDebZKH95fDnHmZ4lkAvJKC
F4otJ+B9VpTs1xW3xGIV3iB926wsLhbuTbfC/9FcRD+jlWtjgH3lqsiO2+1K+khXLlrn67k82mmX
6vjHsuHJCtISFF2P50wYmwHVNvQ5E/hJCfZ+Qj/T2HMR4NgDYhclTeJafByBB3EqGKMmCmi6daFx
NppzJ8QEBT3u3iR0UfMBfczl7yQb37dZHWg+lcPSdrfIaMLYKjahfldpG9JmSrDEPc35ZtnobNz3
V5ENW1rducVGRFYwMu25Pf5MkyWRFvPwsCglm5MmI+xlWJk7Yqn6bGVVNQzTmdzGmQgQbtjbcbEd
q+TKcadS2QxqUfhtuDgKLuqrElHRy5N0/JHHxzxCQCQ5Ne7A3Mmna8FxgqhXBdKoeszpLoNIkvw8
2wuRtsfPANqjnkebymkOSZtuLoc+1zqgySa1AEpDEKkmrWvbSEsM5JbjKH0ZpPZOdjFU+09i6EwX
CySDMu3BXEPW3sl5FbpC9gTuEVEbcWbmn3nO6AotICloji6y05JegYdxbrkSyEe7t4Mf4bu5whpk
2a+Ga3Ge/nJ6LyOaRp7zd0BjeoUpsg4RmQGortMhvEqW2kcBQLyKRW+vizzXeMfri8REYOtyT55u
msBPaB/vQ9hvJ+lPkIBhgxIyKQrvTRQPsntTJTNXzjNzkRAMFMkCnVzuZEJItYu8Tg6pPHBftPyx
im5NFK5aC5sxARMkqPBBqc1MkNPTlGZRUdEBJrCjTCeI7xRe2uhjigINMrQvjOZXBNlcNx/qduYa
dXqE8oDn6LTGiuJpNkQrWt0sKmKorRnbVYh2Z1pEOM2SVNqEVqnEq8tDdm6qfA04OUgTgAhR29Kf
uXSt6Q4i3509eLcO0gaeihhvoc905mkLDcptXKyRXIGxNpUQKrQ0NbgngB8jj6XKb2V1W1jl0kO9
+HLLTiejobDcAAlCJ+BUm5xnQmlZ3H6gLWtqvlPRDRcaHyiWM9OBpzsUYcZiKDbXKLxM81dyB1a5
bdg9Qg2ub4AhqRHOEGJPx2gstRlkjLlWnc55I1cTsVSYf0roHAw0tAqjWLr5NdafOE7KmzSfSZid
aRM3bEtmtrMnnvjJI68vAgen67L6VekeBnkOrHZmEjALEJGSVWiLJ/buTR8YYtijM9OreY/MnFQ+
AniCk+RGIjaelTQzF05XMHgm7hdo4imWdSK82YRuMXQdqY4iuR3wbtDNnax+Kt4vydfW/+a0+/36
GXEACgmsk/mQYBHkSSVoH7/4LJo7U/kVN/LMPiuNc/foRCYIvBuRKhMJRm0KXgr8MJUdh4IZFh0x
kvxFJ4IukpODXir46qgNBmZtIyxy7iSYyMqS3bUF5Q88WIyZ+8dp0mH8LfCOTRNtzZFWd3xES0PU
l75OEsB5p/bq4l6IztFrsq1s5EPe/PW/x+3khjeJN07eL0mOLkzbxuNKQrHoFW+gFfyMZeN4M8v6
ZPeYRJmcM1YCJtkYFQEbVMwl/XpAFIGs48y8PFlov6OQa1AB0Ysn68Azwl5JWm7/XqHt5EAacNFO
9bnZIp+bLVQk/xVl/PxLjzUhD+qsocfQCrHVJZvtujhkdr6TcWNM/92qyKRJk+mQIeMXmyE5KEQh
N+qq8R+r7CoADH55mZ2macY41AwR7P3t/jhplKUBUvRjQFIKSWIXtwolui8Rc0G5ozUR98c5EH1K
PNFn4o7fe7L0vsSdtM/KRS2LBuBFXr3MdtnaW8Uo8CyihbaXVyB9djPxxu+7FG8y3cNBgBVbEy9T
1bVukj+Mr2sEgnphJYr3OjgHCZX4AbV3Zds41s5XZ37ByelDR+sSJL/xBi6TVTiePXqspH0pRdlC
lWF6heKtoBsbMgiQxx3ERMoXP3m73OZzq+JLxKntpDKovVEGTCHD2cWaherJXCX09Jl43ChrcjnI
pdgTnVZBNXzl3KOMYmqLDKWqJbY3S2GJdRke3OoKi+e18jLcj+6F/VO8jj5n68EnJ+Hkh0ymcdWG
Sl10rM3R+JXo19kTInRry+6W3oNgLnFcs91Vo8xM47mwk1k8aH4ypED9FnliLXVgk66K9QPEnyZe
Xh7Mcxvp18GczN+69yI3jTiqkDBcxubrkLXIM87R5M9PGQjH5DAMJBcmCS+1q2IxL2iPnmQ7T1Jx
eS9mGnJaL7FkqohIFyvQmrm+ToZKqkyt1eAmYMqxGH4Ad0KdbO/f+9e1tdBVO7+LSLJHm+Hxcgee
adpR2MlQRWHem7nlA7QP4FOCG4Y+fjnCmclAkmsEZVLl4nydDFFiOU1mmCSIBVdDKodT9bk2HwQt
mNlJzkyFoziTM1WPNRehARCfPriAwskOpRoiOPT8H7RGQ8SdaiiV5SnSZ/DxXZQEIcX4J1uZxg38
vu2Q4d7Q/7gc6FxzFGT2yYoAtVOn6SxUzRxOg6Tm5eku4bFuTEznE9++HOW0Bsm0U0ZgGyQIqlnm
OHpfTm+36Mwsa0Lc3VYo5z4U6GSHSxSpwAEHdvs92fzbJboxINBOkMAUzU+VS/oeGWyLdim19ORp
mDbExlZGztGLv8+07eReTiiVFBWZurFmZU3OFhVucZTwFFhIaFxhJLTGi3Np6kvf7rbqyt1Je1zN
3CVec8vZnXdcN5ODlSaS3yUdA47VmMz6Dkqk6UrjKYPG76bYxXZ8Ld6Jj6QvhI3OzUi6u9zacwv5
a8DJ9G+g1WqQAam3hs+G8l4h+3Y5wLkJ+TXAZKaI9LCbJ5wlaKUW5v9l7zyW68aSdf0uZ44OeDOF
2Z6ip0hNEJIowXuPp78f2CeiSXAHd9Tt6elBdUVUlXKvhWVyZf5G2ppwP6Gxuv8fUdBMFeHqv9V6
Pq5HE8pjbsl0cCPUBY14flQ1a6MOl1R2z70raKnSx+SduHyh1blXKBUEfoEMvHUHT7AxObrujyAs
bexNt8G98PD1sM4txffhVstB0pIhypdueBYjjk7eCEbKS3Eu1MbrxqwuNGjOfSqdfhwpuaV8lp9C
lXgUE7qMdia/aAWESO1ZqUfn6yGdvbF0TFEp2QIoENe3YptnFVwJthd6g83P/kY5Ct8oHWDl5SlO
9iI9xrfdMfn+ddRztwliDmxoqtKLlMvH9SFoiV9bXYldl1piz4iuUGWH2aTfolMYXokAdS8M81xA
kxQD9P0C8VkvFDMx2kKqCw6RsNhPWoPLDph7hF2N7pJ6zNkZNenXULl6a5asOtBWqEGxNLrazp5Q
y21uje/BbQRyMHhonxZRlVRzh92lo+pMBr5ITXM5UzlDRniVrIZqW+piE2NJ4mNJN+temWRXUfnQ
VNdxLGIlc+mils5NKYgs9HjIpc7oJ4lynwwGEf2r+AF33Kd632wLBz/dydZuey/cjVtxp1zID85s
QW4BAP8W1f5l0X5cOfD/gjT1c+DaaBCFWFz5VO3iHLYLBJwxvLBOF/GS9QVAuLcq61JfW9uGS1Ku
TohRg16IozjFJDDGA7mLrXkXm71xKnO4mtfyLEfTxtfH8tT6i3CxgBjTVSbDMD1iYuafIF7rL+XU
W/dhIBdgP5QI+4qssEy37aViA96/ppZaZPmPWbXE28bXUIwU8sgPvs1FL2Uw+32kdnFwSYvtNCA0
26r54s8YNBl6CAqiTpMaornWlY0oe+ostN/NAHdxRE86+Km6FiS3cqhTQLWqoqbeqQUGotFVIv6G
eQ0gxYcQotvpGEMgNyfkuGCwmoQc0rYYScTyER2BOG7uWl33r3IGi9GSHiVHqcO5hDa1USDqP2Vy
YU9xk6FnJrbzpazj7MfnJc+pyJen5/rx48taJcQptog2ii12EbfbXrnOOhNWtEIz/vfXZ9SZq5jv
DVSOLiEdzzWuy1dDJfAnVlWPL3nLoa9a9e7rEEvqskovqDZKgHzppS4i7h/HE4eZXCcDU8aX2kww
gtOo22Wa9NSr0wboh03X93aapgs5wJmzgrAo6EgsbdVcK5+BN4nr0EzAV9HurJk/Ha3rEjnvyqy9
NJeRa77UHjxzlwHyRc6DBp1CDXB1USd5lPalAvQj7hX8feFhkOOI0oVc8dwnW9oiBl0YXnjra2UY
asXqNbgttVyKr7USjeK+HeVMvVBsvxRnOTXepdtaEQSVqFJsr3rEq/8IyqVj58y60EWFb/OGoFwf
5m2staTdBlqm04CvqRXnBxORHE9OhvnCKj+3BN+Hkj8OpW9GXS5zqotYk+04VnbaFk/v3aWC7Lmd
+z7M6vuPCNugsLJ8f6A4Sq57cpg5ZXqUBc22jMb9el+dew9BtvnPBC4f8P0HqjW8yjNGNfcwXuYs
V5xGaY9thzRlJxffa7V+TWQ03arZLLw8R08bvYo+aWdPwvQMIEy++fonnVsyOmUHbpOl7r/GbGrm
lCmSTlIwWw3qmH8LLNz/qwhrqGaI+byYq0QIzdcKhXoMJL8OcG4Pk7SRkJK50eRfnb56IYYROKnG
Rkjesh50i13cXnj/XIqxHF3vPpyA/JBlLMRBmctDDe/Ru8Ec8eHrgZxdjPREaMWZ9CTWx0Qezqmh
THAPzMU9VptS/GgVpDSEUDnmHXLmZjnffR3y3OdHTJAG0wK44kr5OK4qjJo0jBGWsAb86nGOi4xL
DMK32299m7yPsZq7SpKrXm9qztW+SSDY6SiZ2EjsNL6rNrUmYE7fzDGe8wEey4aQxMVDW1lFTEIh
Tw3d5GB6bM2osLbFGEivIKsLw2vNQs0PtaIOsafNykXg4dmtaoAH4/UB44qy2ceZieYBHReEd2g8
hA/y4LZkkVRX98WpxsRwqzmXUUznFhm4ZhYAKL1FR+BjyIp7MajGBlDl9N23GjcNfW+Op3+84xVJ
BGMLGACqJW+4j1F8TVDUsSd/QEUo/Ut2hV1Vk4z/eGERxVI5UJbs/5NEAZpFCFEtZgSdYt1WCIsb
WXH79dr9lOkbNK7RMtH4/8UCZr1487rSxQ5tlje2V/bTskOnOAQHBNaiByoVDupRyJ1fhCqvc+91
2NV6jrBkyhoN9dJKNzyjHnYq5fc2kA+llTx/PcT19lyHWn2rZhLbEo529uZqVXNJmJjU/FchzNU6
L1q2V24AMg2CdPbColNwqmqiC9/q85whrcY5szjn8dRdQ19G0MIzr5GC/Mr0N5qKL0M166FtxH67
6y0s7P/pqHhsol/Fi5qb7ZOiTCOb5QjOLrN7X7tXpwQjBWAvF4J8HhR/+oLnRW4EItU6eRytKS0m
EyRAlI39TwQyxsCe0WI3scsOtDi4EG59PCyHwvtwy2J5dwdRP4AJiF8XCKXpWo5bDNt045eGCtrX
c7e+htZxlt/xLk7VB0U8DrwtJxEb8rTGdTHbazJO0m2uuojXXYh3aVzLNL+Lp6ELpkoVDiR+w3s2
fFZ58A3hhT7BMjnvL6F/DwrKP21A/qquztZpENVC9APQ/SLYsr7FODxEcXb39dRdiiJ/HApy/aWg
Kgl88aHa8FL77Zvly9chzpx6LAMsw0DD/5sf8jEGLp1tDG8ava8axG20K6+zrX/qjzAWLEe7RYTt
YOJc0Dj/NFd+u5R4vNBNBesLZ/xjYGOOgkJvQauFAxXvCGdOntZD/DIN3+vkUpPvzKKAEb+0DaCC
SJ90RAIl7RBTNnkyqRgb4LNjJo+xVV9IHT/VxBgTMBTwrVz1vHfXy6IEmdTAyl/gBaM7fGuwb8ht
NIPc5lTQE6MohinP8RJc+RMAYAm76BwsSEM6FevyDR5skSDBkuXmEp7LTbaNAFRiarM19l+vlnPT
+C7QOouROl8vVBEfoUm0Xq1y1NBeSk9IG14Suzo7k7QjgEYvOkg8pj+uDq0dLC3vp6UZjMXiycdo
+rH83ju6rTjVTfIcg5BypAvDe2PXr7Y1nsTgeqm0g8teI/J6K536ZDHcXRpM/b6+LkDwxBttk3hL
q0m8p+i1pbfJrwnt4Vhd2O9nbgAVbOWCOhfBdK7tHookmQaadqXtY4YiT/FOUodD1Obfqli/cIOe
+5LvQ612n9xOcRb2dPeTGWeRBl3gF8G4xKtbUpdP0/luPKvzq1UrKYYTSm3J0m9MU9gNtbRtUn8z
NNUGiPX9POgXahafEu1lL0DaX8RgEE35lMWh9jsGSUc6pdlQfO5yN75ORVu5aj11U2/TK7h2l8hm
5z/bf0Iu0/DuxhkaOa9qE1nJOe83eqPvxEVauKvCp7rEzOTrLfipGbQe4CqJM6PRQC2XAdbuBISp
20Km3WkeMDcHF6K98fp1vLODA4YLWBDs+ScRtEhuNS1f0lOzbd1p1jaq4j8OgbKr80sI97PLBTgB
n28hRqyL3moqC+j8LsjwEo/30e2sQ4/rUaYLSFgfrOZSk/DtEFmvT5M3GXbnvPM/sTDUPvDZhm/H
Nd5hz9lP0evY8O0xv7c868ryim13Ze7Dp/RJOUyuiAVz6pRu+KDYEG9dKtqP4R8Z1WTv6zlfuaPT
sRcXjJq+tPvQ+vvUd0ZAWRhqXeF7tk58ssLHPN1Mnu5UW91t571UOhXu9ChYPqvPgSPalzX43l6H
q7lZhDu4MyFuL12ej4tamgJFADIf24ZyV8WIFV/Lt6MrudXWdDGhiox9JsAqs4U/KngMWsepO3qt
E3qXJuPMSQXed4FHMw+wV1cvCr2ZtKFS+EhteWuVzzXOnENbXDh5zwVBu50ph0ECaXR13fhNU0cV
kr7Ys0IoCv8KNcX+8eHrz3omEzbeB1nSvXfnhGhhP4ExcgZ+DetBI8iuADvgXpe+RnGOHnQ3WO7X
Ec8OazF3oOhGc3XNhy+R6q06A4ExujQYmmXWQ5FWOJtm04WC1rk0EkolKER6rOSS62KDn4tp3IVk
3MOhPi10W/9Bwj/a6R105u3ayf+Ej+HV8E+rgWwUTgt0WlGB4c2+fgh2luLXPTUeuxlJfxKzx1nT
Ui4Mbvkuq63wIcjqRVEEvCrTjjMJzZltD1fSVtC8vnCunwtCoY56voQ14yewdIKMOkC/lo3UaDba
Ag4grgshzt2NEHnRR4DIL+HHs7r0C5M6Sl9jBzg4/nbG4RkhT/k6ffKvZw/BqJ0W28X3r1fguWGx
cTnHZNqYdCw+rvmuCLSsaAlpBvBDy9egu/86wCc+0bIE3kUwVucDZCwIQEIQU+TGYjyY7aLNnBkX
w0L7DaPD1pS/rf83SHEcQQ9ZnDdfxz87QNpMKKdZeLWsMVaRJBVi7UNmh/oF5Tv3cvGfQqPfRvgm
owTSZAFYfZzDwZB86pUDcziEupcJRoAaQlBekIU6l1jwPFqI0RIX/ad6sTK2Joq/pDHCTj9grRsd
Qrfe5btsj8iDZIvfpfjCgjxzIALHMOCBgchghawWR5KHPF1EIhoRNS9BmR9GVTyqc/hkpYODh9wl
Z5gzyQyvvwWbv8Tjmv04k3Wipqgu1xnCqijy65qd6KEb5oEbT4P79bo4c/RSEVqEevkfQMnVR0On
HMaZSfNgEMQbq8WtF4u8QJEuLf9LcVb3dDZEnYzBU/rW2ZorLzpkW8Oj2rKZ3Bx50zBxm++XDquz
87iwzxE9gKS1xvsNhqhY5UQ9zBpijIvl2yCavsV9+KNB2frreTx3aNG+0HBmIRq7YLVIpKgbxUp9
S9LmDbckz9vebtwB8VbZFu3LuhyfNCzYb9xgFsx9sHCfhUdQlJd7VRMwnTzNJ2Vn3qTYItrqHgcf
ZQeWxon2zanaJJv0UWld5XU4GKfw8ethnzlWKHUjPUbJkZbBuhhdCUPgo2mZ2kVqvhhz8quIsgsh
zswsr+uFnY7DHwzFNZlPmBPRz0RSvOm2dYNdvkEgW3juHWsrk+mGf6yTqv1DOhWdQbIRNL9YIXzS
dU9+DjIl7Jc+bCYfUgQ6deOS8OOZ+4AQdAoQt9N4XK4TV7QHCn2cGVWuPOVUsYSs9cq6uDZq3L1q
4brrIHuasf6QBP4hqlGRKkS0yr/+fGfyoY+/YpVQRkGeWmqCKGSB7Aq09cHthav5RNPHq73sQdTu
6uI4ucifbC5hpD6fCB9DL0vrXZopKHJbi/rMERDiJTvjLqpqdmC2F4b4eYV+DLP8jHdhRGHKglwD
XlHLhTuqpm0JT19P4qWBLKfQuwhzocWFBFvH7oK4YgThpoh49BhKc/d1oDPvrY9jWS6qd5FCHYck
Q4BRsigoPy0Iy+JKcKRt8GBcmTf+q+ZNm5Hjpq/s7ohV79fhP41zoZJwsi2CdGzDde5cGTHA3543
lJUZlVOrsdeEiAyWPLC+DvR5Va4irS6LpBK0IG7JJDRMNCQ3+p6e1NqWNjpu9XZwUN1Knxmo5lxu
cy3H9IckWuYpq4INB4N5BmcUVHoRNhYPhDd2xwHFwY26ES8iMM7M5UJy5b1j0Pj8VIHFa0gqzIwb
HiFS3S1rsnY1zW+zUG+8ryfz0/pnQDwL6AZRp6TNuvySd2vGB5NbtPTY7aHQOicVh5wSyXxhC5wN
Qv8WKjRyMhzVH4OYma8UkcDSUOPpyPvrZhAy8cKqOBeDlO/tjqUIsk4v0bSbtNIayWANxTaCW8xx
LkQ491HeR1gtO2jJOP20HMnYVtgSUjghCuVZrF0Ic2kgqzMX8yUEH1C4sSn3HzNgghNO1l9/9E+J
Dx/9/UiWn/D+o4tgFrN0im2/FLaGsZkb31aUJ4w63K8DnZsyxDssdCwWbWltNZZc6TWrK3iwRNpx
1ndafvAvKeOcm673IVZjQa1bDtAbpMgkhmO/KZt+wgHJL8WLHN1PeT6ztowEmRr4Owh+fpy12Ldm
DJTi5djpXVXwdBT3NzO0hvinrnjq9eCKrrwzeq/8c6nL9KmmuISmno9sByBHKn0fQ6eSKeCAyh1i
WnXN4mu0aUddS9hQVhIOlgIzEjrqsOu1+hLZ9OwnfBd6terFNE0yP2Y5TnW1k5rBSQbB7S5Vrs6t
SLLjBeAD0Qdhvo8DbOIiihg8dbpy1u47eZBxkm9l4dlIY/+v1gz/+DW6zCiiGYuqtgr0e5WPN8OY
N4Fa0VttHqX4lgPK+Xrpf14t/KmUY006ZQtmdHXtNxgPLVbOvGga/8ZvfshWwMnaO/0M/Dr9xyUy
4OvQDkCuLL0mYCwf54/itlyYyDUBWBhdc7j2h9AL59uvh/T5Iy1CQosvNSUC7dMbJi987AcLHoM4
saFDv4Ou6wza3+CS7NTnttnSO/pPoHWDDiPCKIkSAum3oKLiV8hlSz0T5f92eRGejHGfuMI+3H49
vjOJxcLaXtoESJHgnrlaFHOX5rgOLq7tS7sO27r82UD7Tw2xv0NFsdhXGwpcttrf+HfFr6+Dn5tc
xKnwSIDZQf12tc9Gy18SD4qcVhoG1xo2MRj+Cboc2dUY5j/DBoPgC0v089Ze+v7/Cbk6nRvevumg
UPRJQ7wxFYSUJjV+UGXhUsnuUqDVGT2Io6r6hgYEsZmg4ZrRnzBtDTso2wuAhrNf8P2Qll/y7mYT
rKBo/I4vKB6iXW3aeuG0J9VLr6Nt67U/62+pZwz74XiplPDJ4sNgyb4PvNruUV1nSV5L/04MjV/Z
obtTAweptukgOJEjbmS3L8hP91gxhkjI/uOLFtKbSpdjOc5oNq8+pVT5YarpfMo89Z0q+2vMdLem
C0GWz/Qx+SUIoB7gcVzpn9K4bjQmy0/oKSRC8ZRaUDC5sf58vQ0+J9gfY6zmEX+oqAiVOrWT8rgg
HDiMnFLH2zE8YrBr51HkaWPz+t8FXZ2eihVKiYbEno1xz5Vcij8mpNIMCW8oHcMR9BtaU/EyPbtw
3pybT1pSPPO50slYV2GzrIsQSqHm2ynpQzlIoV1MwNm+HtsnaZFlZaqcpqjQ0gXkbvi4JbDUjTm4
lyjOvMlf00UvIkOqHI+vxEncS/LP5/Y6Zt9QB6iHUjZcnaHDkMhGGZDyGc123hs/4sx7G9D/WUL/
D9jQd992sZz+YAm96/LgZz29d4R++y/+7Qgty/8i1Vhgn8CQFiYCq+nfjtCS/i9wILATUMsBNySq
/JP/dYRWzX8BcKd0RqYC3uetBPq/ftCq9i+yCUra4Kood1FM/Cd20KAaP15w/C74OfTuWBJoBIF2
XKV4QdzEsYrFspP2CTdNqZRHMdWeYb5cZWV1nQ+qvwd27XTm1NryYsUHXWsDyeYoFMm4iUoshWM/
OahZ4tuinpVu32EvWpnmjVj49SYRIceI36pc2sZjMHo5oO1J60TUOksgiFjp2Wrg904jVp5ZkEur
k1Y7ot6mXtG2mlvxL0hC+CSpSeY2SNS5ckuPqS/BUrdw2Ky0aL04NWK36skb2wzzY3OWq30wo01S
aNJuLMLQrrlDwSr3ratJ2GYm/n7svQpl5qeyUQ+YWuFvGlZ4V6s/okbod/5CtOmHyHQzCV9Dy9dC
N0+m3okEPA3GR1/tXJxaA69XrEcRImQs556U+BhlVZDoxkq2QyPMkUmJDtQIqJeVkrBNkgrb+BxN
0yiIfkSDcaJNMRyVQMT79teSsh50H0uZVhh2Yz0Zh6LK4AB2w4s539ZC758GjrxCtSCNy2Lo+Uam
2VOSv6TzsDPD5E/aDg/KgA5iMXU/jTTjVuMB7iodlcrxj7kQzCamw0nanxmvTNfSrL++VHxjGbZ2
UEx7S8XBEiGbrUjdnwd7oDnNiJ9oqYkvs/47VWLf87Nwq/i8GgsLAQ+qPu6UH0Xf1G2MrFOUH63Y
ScODVDZeWXE7WBPCgoleoojadLcltrO4y+Axq4WYcdKIhIVm7EfT2EdDhA84ArIOUiyu1OUZnPhQ
dAIl6CAmGrdKR9FzmPrvip779lxZpwBepTObDRUmbO1cuZh928Lgukzg4rYTvP1a+Qtz2nSkOnxs
U/lZ8l+6KmJNpb9jpRVsdgY1XNP0Jl9uHTS6kW09WO1W1spxo3cCaC1LdVAyIeVtRUB3g/5kCcNj
JFg3bZk8xFVa4MpT0ffpiq0xKj9SoUNVhM4alNHak3X8qBJZiXg5UTLoUjAXHUIjGZhOtF6m41j3
qduO36FF9/u8t76NdfgHEFniztd9oUcbMK0YXmFq7MhSpPBFFXdstMeSEvCp7qvZjjdNciN3v+Kx
fsUaRXR0WISuGsg2NT8cvgEUbnFQuErUF9yyZVfK6kMpFhqCOoKnpLkEBHgYcNpEGiDR680cSN/T
IqDdODa1M/GC2Ug1XMeprXZRjx7POPwysXbFslPHhzN3+xbkUybnAY7KwVYTXi2/mo9xU4AUrMXa
7YLqKddG7ImkXrdHY8bjJizcuhpB7fYRgj6jgKerPOU7zCYdKeuhn7dliA09j5lyNv+kibBDdjh1
J6tCi8hKZDfQ5sFNDUT/p8BC/NbSARgn9z5eoBvkS+JtiuSks6i6D42Jq/hghY4+hf1B5FlOXUXN
82Tf4oDOSSx7Q1OTx2TibTvmL2IYI7s/RCwlQ3HSZGJhNKaIUmz4pEIh8Mo8/5kK6csQmLETGh08
2tH4mZQZxNbweznlhVd0Gp/cUK99jZpo2GUbKxEqGoJdjoMzfNQyZJaX5T3OkivPZbVp0pTUavyG
m2DgKJMg7JTYnTVUcaV4a4Rm6vZ9jnDsAEY8r2DbdP1ympWUvSTRySH6sDoraPXTsFej+ofik6ah
xFx60oJOBQHlTp2aO/UAVDRJmtodBP1RgNUFqM0ZeyF2Il9C6NcsXUy4d6YYPU95pIEUL2r8XM2t
LwczX7OYHF82aLCY5bEd+9Mo0gEv+sTw+ummNfzplPSPSaR3m0poUTAyf83I9vGotxaDkuo16iSv
zo0bTUxfjFDYW1JSncxK3Yf9pOCXnDJPwPq2AMdMBypzsFMjxFJUWv2Z5ePn3Sapd0tvEonnETKY
kkiCU/SLitj4EHScAd0Qw6dQsBOe5NsqFb6NMY6yZSTj2yZEjwoGGEFeUlWNkAOYc+G7lObbnE0a
0Psz5edePilSpzupIRgsWMDRRrxp2/2QGzuhxRe01cQax+gBVdHC/GPNiGPK2msnNFfIV8PHN5pv
c3cQZA05QU2rnERM6UL338q2U+3ML+Amyy2S9RH+6pJ5pFcob2ttVN1Zj24TpYq2kemwXZ5NvZs9
AbKkMwXpTSFzLigaKFnqNs9J2mMZ3s9ebs44rA142lChvsVxY19Nve51ULJc5Ei36ajfTyUF0soM
DlI1Hrknn9UcY4Wmex1p1EGkeEmFuffQRtmWclk6YdzVTuuHEJdYN4k/WrY0wjjMjUh0khRFeOke
KWNEkwahtZu8YTnq0XKcpG5Vl0BMAeSMnaMsWzgVE9SpmTGOA1bsmD2ZevsaaKiXWwZM59D4PUl1
7Pj+QsOZZCfwfZAqTbARBmQNTMq5Q4foqMWdno4B6UJD36kUtF1VDjtRbStHHbHa1rvmSrL4A6c2
eoVa5EHpr712EPtlDSdOnHI4av5zMEceLaZDVMLp5lPaZdWf8iJ/7KPYcnU2F9r39aHGRmEnpIaG
awoef1L6Zid+4HZCz7jQfUfnjO2yaJdn3LKaDvxKlvzALqwhc4Ic11Nz8Ddm2J5MJboXZuWPZcQ3
SILbpEZXQV0/q2Yp2CL0UTyV27tKYN7E0tW0+nogT2AXpBsrjCIyAgc+f+4OM84wqXqFbGHlTWJe
2UlTSs5o/qh1LJmDtK8cShW/IsW6NgJSJvQYFTeK+n2fTF7kA/ePMzBTKjp7Q0nna8zrF44DZ+gj
3lLivukqpAz9tob21t4hw4oxuBDaclBC5uj3foNDLF2LJ6PKsNsW9W0RyvSpAW+6YY3dgl7WTtfc
9RgGbQDf+5jxjftCTicn6SqULgsEdjThRmhbzv9aOsQdAvKypR7EyI+9SWfR5NFdNlmzEzdXyGaV
Njgsw8lDD2N65KS13ssLDmRDRxiqTf17oDn8uQq9Jr9Tj8qAq4Yv7HOzkKHo19fa0Hy3hCzmJsJZ
2xxuJ6qm5Ry75MOiW7b1SfDnu8loN2EbyghaaL+LEVar2dmJH0u25ZtXFRAZGmg/5DS+lpp0tJVK
OwlB0TttbsVu3Y+bQsObTteEbc6Z7rR6cjDVPMREqDiq/p3KtUy7tC+3QtE6fQDlQYAkS1YmXFmz
vDd8Vuk8Pedi2driJAuuuswE9jKjOvonQ2dms6CBKDFhtmfKWDHHKHHU+4KKONlSrTgoEUtOk4W2
Kj1UemQiMFDslCkcrmfhh8pJ5ZhB8ISm/76kEUfC0WWuNZoO5uSnsXdCpRNsuZ9e9aBh/TZ3luTk
MIxdVfP/JEoT2BpniFWZDgZ1Y++/TCK/eSqFQyFEpaP2MKTG0ZBdSyrv/SFyy/hnnhWT3Shz7y5p
TazH3/Iw3daJ4cblggwgLZ4lUGmIPJA5DO1fS649PVDYbgmY2XI8aq3+ixSMrDVsDsFAs1suJGbT
HL1Btk6j/6CnIOo7NflJV34zivKuMabvaIoUbqhI3zgkFRRCkfWrUsNANiR/KH5aqfJnCksYuJHR
umHLjZNlW3L3Tezr90bZRY7fir6bF+YOCa3ZMbO5RaA+3sW6cGqbWt+FYvGsJA2M6Dyx+5J9DxHp
tyWX3pSGP5KyURwSKRLoNAfqOckchM2DUmQvaRn5jmClG947Mn7uBozQMtnOytC4mf4s9h2NYMqN
YtkPXi4bv5N8uTNLtxiCxukb6aeazPdhWwS2b86v8YuYGpETjv5WNDgbqzIu2F9RixRMFzqT2Fxh
BHtsmqU32uDH5geGU8mJaftt5NJv+jNm2XhSWED7ZuBaRAWDCpPTpBpKiClHg1D8NgPxVaMi5YUx
onKZ33AT8a9NPtaLkTa7TZR+M5En2BRDviuohjlDFqaepP/SzVJkGgvbUIVum6gdzd8MTYaqSAav
J5eVp7ACdJymmyLtuCOXvlrQxK6VtqGjuJMUSSgrUBSRjPBUWMaw6+ZRtc2RaepUYRt1TXYMx6Nv
9MpWboZjoE0W06qNWzUuD4P8EBea5sWA3LhN+mKLDFbiqub8U5sKsuuKfLHMByemYV0N5neFzFeL
AjqhmpehNmLL+q00an+zrL4XhMxOZesw6XLGe4A9qmUC/ZA4vW74Cra8/GVIswGb+mFTmsOrL6il
p2f+lS8msTs0TF5XGUB9BDAANQdrheKhHqlelieaU40+q6Y9oVPiDJEmO71pTV4iR6Oj8LgMo/g2
LtL7PuUsULDacI3WuDfV8SasssdksCTcw4b9ojbOrJ/G2cKMN2hHTIabXZr1p8gqT3IWHGNVu4pL
4aEx8utijn7IxMGzs/QNXkVhJuAh6u+yRI/dpmNvaFF00no0C7XXLAp029Cz14ZcwjGN+R42oxc3
xibmiVjrw28evpzTSfEwmwqd/8T/VQ/Gr9EcdVtOjMeBEzFpi5ZnW+oOOq/u0aIe0EGn3qVyKDht
fNSq5jRoUrizTPZ9pObx3kh0zkuxQFF17jp3ClqX16m8mzXfxkGh2liMD3S13m9iOYC8IKcbpe4V
T55k06kzjVtPOZllZ2xUuj8eeF5nLPubNqi/1XWpOXGka95QYcowZZaDIo/jCyZtfuSoXao3t1Ji
cRE09WwPiO72XDxCWKbOlM8sq1y6VqE4OkUc/OjkKvDyYeBRMcRuSLvJNab+Rc6tX8F3RRkU8na0
dAu/elY7MpxGH26lOu8do7ZcK5v6/SjzmACdKDrUlcGajuIxkKiP9DM2I22i4dWesyLyuL+VZzVF
RPwuSrkzFEoT3NWzrKMx88yCvxKj4ElVxp0ZddfN1O/S/kh9EMxeelUXldOzPcI7IJkFMKJok2d8
79Yda3XLvDucf3fKdI01RqWkrsoToxk9sYNIl1q7etR2V3s1MQM718XNNPt7LFpuKgHr+q6/HSTX
b/R7eZyvsEm6CrTur955ZhTcpQnVXLSSA1uXov08IJBbHEyRgo5eIPJqJr2r681VHVgPWTxsrDF0
G4V7NSsQuh+xkZNjpygS0Y4UigQCb6EkllPHFKxfyOAqW8nfx/J4PeQ8h2WbXemJcuXgxehVc3u0
RvlHW+E1wlPgtlPGYxoYxyLW/1rktuqcedUIAMfMbsGQHcBFHPqh3ydchwo54Wy1NzW2u5N/VxrC
c9Up113a/CEL/KYZ+TEwzBsMJyk0JUhWzcFVNFxZSr+XFZ8XbrgVRAFq+VHhHgQXeOKMm+yyRPQv
EOdrzQAo1lb+bxVRpBGc5VTWxyTG+JyL303HZhOotip2xz7L7iqxOmpB1SM0FPzMCuO7pIa3xSQ9
1OS/czzsSpUXplr0E4pHAmZRvJHxFwzn4VjmwTElSUjqYyht4cPPtl+Y2wxpVHtQSY9kwZQQI4+c
GoF0OxREnawDpFAt+hs0DNSNH2W6p0kc6g2SSB1/R0odHyV/iHfFmNxlVxz5cIeM6aQOd8pcUYHg
AW4U7QHY3mMcSLi5tQUPA64tm+6yT0eBZVRnwi8xEl4HmftUL6kbtBx5s/7aNcopKMZTOFgboVd6
t+6y05BjGSQGimPKwUupygfNl3+MTH6RG7x35Y5beNqEqbGRq/aP0Zv7Oc2PfatuYqJWof+rt7K/
s0gBx0BzXRT4yVo1Qc5XbO0ux0aaP/n/cXZmO24rWdZ+lUbdRzXHIAl09YVIiZJSOToH2zdE2mlz
CM4z+fT9yec0YMtu+68fKKDg4ZhJMiK491prrxW9o1S7qvve5bHoz1JdaYuZbGfdvZYdlisGFVQQ
SYLIa7LcRHqfK+dzsbQ3eikONG6YWbnjZqysD5peHuzBO+SrD1vxNFvDtsjVsHGEuTXLPiRU8E53
9f1kpQaoAPM23UuM7/ImQTsg3JreZ8z2DOteK/Flzd+7yYMy5RZ58wtzatOWEKaAIB1MK0gX8cc0
5QjS3HdGDTI5mveJZ0fXjdFsM3d4nmV8WuRdMdanOKHkT2WujrkdzmvB6esWz2uEwZVZYa/R0hRm
ZREUkesnGL/5Jl0W+SqhayKY88p7Q4nnsQvsMWyW+s4t4mjTVaax7wGUUkv76g2Ss7ixX9rcc7ZF
A6JbDcR/5ABBbQQK487vB7ph3e3oyvHN2mjtVG7jpSv8xKONsst6P+heu4tX6k/6xJ3KFsyDOdg6
HR7apb6uGhl2rDXp2sHYDAxxVqt9WGf9QOAP8HDrMON+/hSYzY2odR4w/Zyfpy+ysfczJUFQddND
XQy7Sgcu6qpl/KiiV6aHYx+N1j0+YxrJR/amHOlPupxqDFgn7zPfAY/0zGpr5AaDgAzVzzaZN55i
iAlfPIaCd6k1Ag+0SAwoagrfnI2nrvBuyoHmM4LbNZwrJryBe7v+cyvZZjF2yLF1HuKp5OB7czFs
+Y45wdASzhgJuw+qpUx20bxwpSH+JNcOWD2tAIl4/Wh9+NGqqvTLsn7TVfsxA7rd8+XYDi0WPh5H
/F0uujhIy+w1M7s7KekBlPlYNzZdqAbGXXhLe2gy/PbKZbrWzt67Nt1QGtu3XdWWV/R6WEjQy2Mq
kqQ3jFafP+ipPw71dG27lRtoih8lLoxin7RdfH4dN8Wsbuy8cH2R1yDLSRRgnbb4U0+mbGnbKhh1
fbnVG9vbYy3+loLJxWuT7dqOL3Fr95/MCQx1TG2gpK7+nHeDGaaRGWRrc+wotu/qkc075NpHo00/
VcXIaNAMCGxk3lvR2LtGDybNLX3ZcmYISVPnghNNedTeCIvquWDULDOoa7use1s0/bHrOLkiKY9V
6apAk2O8yRVWnDqOCT2SOXBJGow84xtid3O0ySUP1W4Huc1TDrAyiv0eY81Alaa3aaJI32blNpLZ
NRXa12w8t9BqlVh+AORF0bQGWbGg/K7bLCA5o9iCV/OOaGsVAEXYFDIl6RrvOi1tg7oCNJkU6P9M
ZqafGGa+9eZV+pFLkWuOT5VKrHvBAq/X5spa4hvhRPX53jFtV5rAQhefVwkwJEBlwsnkG9HUYyiQ
a/lNX0ranWKT9Lrc5bF8jW18F71o2eV1/You2jcJXPXXxRw3aWp9GST6wXo9T8akCcRHZWAkaqxb
u04fq7XM99VQL9hdj9joEP1WLWeik7kIs2NFDvmwtVT8uckSbWvKfuc1NLJd5KxBmpk06/MneU45
NBi63ZYDPgipZfreqDAddoE+ZMZR2ljxrVukoVZnxo7txeJcwMjstnN9JZbFp222aUaWN6+MHao3
eciNSKcRpytUjjoALd8kEAAAHi1JDyphoAxXdHLfgzIZ3vAiulZNcjs1FJrTUB4wAmxO61Afu3pC
75L3TZCbtDjV2t50FmI98qes7SDdU2MmJzfTbhUW6JuuVTeFrTV+5qC10LEF7NjUQD8hD8jQ8eEw
9kWlop2kIWQ2kwcwizja9U1+ZzbTTVVjf9kqCApOeDpZEQVjop1AVYJ2rl+YxTsaSRYsWqyda21v
X+v30a2WumTEObgM57xA6Kj6URauGeQ1maAUkKfKVp/jwXX3kxfiMLdspHefNt24MbX0g1BUL1hi
p1GR+k7T+kzNVEc7XY9R3zR+Osoh6HN9POJuo/ZKmPGtvsoHEhZS2jNmagGT9EPnpPe9Z00+C2bT
oesO3ORjGpU3lZiWU6VfKbd0b2Icq0iocTckD4La1sQM6Ysb2B4ud55R3Qhp9xuvGvOtcS5VXXJ+
0yjFfgNW03fI4231tgmHAbcrJ6U9bmND9+0B5miUATN27/Q0gQlbluMMVlqDqm6S9FrvUTPgAbOt
Ul1dM7mxV5qSVwt7r5loo9MG1NsB/PdXymhbtNoZO7vrEnXqrHziP9u5cbCiEAq1ssWZoV0SOr1m
DjNBkl0zsk+HRNzbJnt1LA2TAlfsRq9Vvj1CpibKfh06bzwW6zhwQ69MxrKp+Qf2hdbuicga/Uhb
YPlmfiSzeO+JhWGmxQrG9UXzXOUXcWuA2Dp7S5gQBSziTTPnt0XdG3yijCaYjdeVTu7cGnxRvZzJ
JcyTDZPer5ps6Xi84Q5DSMKFpwotQgNCOq/qzU3mpzo9n+QUgeqs9M/4/s6tXfszJo5tRilu9/UH
ThQBZBB7W5l640YfMMrpanhe1eh+pqZdbznD9TgUW92GJMkxOpqPfT0TvaSs94qJ23BddW+z4vlZ
FYu2mbP21qtgH9IueVNmKsKeDqwtsi+NUUbHqD0g8hVscocmz4L8WBcSyPVY3GRFS6j8Etfh5CZP
scPYlz2a7m6ote2yWA+L7Ec+x4VHG27souTcnGWOC2nofkTxQXMXsZSqJdE2kaNOJBfUOyhJMN/2
eiD0kmDAgo6Ujn1TlAhf1savgRJ8u8Q+NWbSLNGhv+PRwsFH51FOLg6yDr9Rv8c1BEqjA/c1aSKH
XuuOWdt/LntQk+KcDdDU3VMaaWAyeoztvYU79jDOepBQaMEYw1OOsimuYhiKosu3S9nrxMsP9sZM
aAVYs75QFmuhpruJAebt9t7UDZCO5oOH/+hzK4ZHN8GVb4iKXTpQPCWpJQKzPLPV7N59NERHVh3x
TUUp+boqv4w4DYYaSkLLu5BgLpISC8EggRT6Dk4a7kCjV2W41N0ZY/KuFeIoK11ea7X1pU4ThHIY
H23yJT5mafnOjTEvaAz345iDzLr2WG7riOGVpu19MooUoJLzoaOAndzqccyjW1unK5rcJyODpLSW
J88abpdSPTiJR1m3K4xp3PIIthpxHFBRHPyiYq4q99abqAm8Wj7EzqfFtQsIGDpkkaYPioKzaIBP
oFI4L6Y7z9um5IARi1UwhuGsO6cy+Dg7w+eqcw4irZ6U6z6LEqAcBvip7serYcWwNe8fxqK6Lioi
JLxk33TltWHk2zgtPtdy/Fp17duiNx+Apze9XN8ZoPabWIBpWXJtggbIdYz1/Do2gQZr2wr6uor8
bBriLc5qNG50GdQE/aZpOM11KLQkt8ANWwKAzTx7zqLyXmnx87zWe1xIr6YWI03VTXLT6Q9Zgwi+
K/BPyRfvi8N7NRZ6UKKzEiuiNysaLRybG2BVFL2Lti8kNfg8C4OvM8kOVUPKydjLCaKlhY4vahpH
qfapM5wIknQPvqfKCkwGX3UcOJxDgt+0b+SmsU20cd50aZI+dg3DzNAuR7MYva3pQJ4XIFO3egnZ
W4na9dN56a+6BC2glvQ3UUelSfSbi0HZCN7lqHQbJz1OLJk8Obn1qFWq2Bd8+hhhqcWuX1LvJtYk
SRf0PuhlbuTU+EXfT8cSVjLsh+UxXy37hgMiNGVWHoa4KDe2F0W71DszcO4wb4ti7Q6ZqndmqVkA
tZTieEQspyxt19BO+jMbqMlrR3vCzazQl5B82hdnoU7qnMgKwHMfYInWnbbaGztarT2pGBuK0m7n
FRQXa9KG8zBe5WndEG6rPaiEPn5ypgcnTYegtNuIVdnimyc1Al7Irh2GsIsgAoHv4akm4BYid3vE
KzTl9A4zyykdTLGpW/GaORKW1kw+GBRHDm7JIO3snh6eMKG2dGtJ0ERrmcE4U6GaRYkUgZ0Z5NS/
/ozQZWtY3UsbiZHeH3gvVTGCkjZXu9gd3nuKIvDMTel9Wt4tFZL2sXw3aOmh6Uy+zAzWhrOulVde
Mq9MvKbnqGAeWMKXxHcG2wtl1Adwp2Ob72RqxI9x3L94uhGH2WShb3PH+ypdY8Ci+RFSBhgGAsEt
1a5IBpQ6eWXvZZ6eJpIf9m4plyujmV1Q7Tocu7h4ruIvgkm845DmFBlrE+pTSYc7WcgI6mmkhV6B
YL1kO4IP+M1kGfSzmMZJ/r2N5g7N3l3yw9wW25Yv9sGNjZ0TDU5gC8dP3N7etaI+xHPU7COPkrUd
zIc6r3d55/SnCZu1Te0kyBYQcAGnoyrCJzHaxgpmr52b2yhjprnplvXGHKp5w7iucdWvfE2zQS8O
sdRDM2MqgvSkkxtPb9kEnyZWLUzwBEGod5YIMSWpC1CXFnC2Kqb5aq7qR60DjbKB3455lPmejFFQ
LTnIGaGhYkoEIpkk2+XrQZmmONTlsx3NT1PkPZkDeSqoRPlOmt5DXOt8vI3I9ifZg2iRl4quXFwP
1A55xmhT7GRJEFMl75VMb4CxxxC1c+kTQub4WQyXVLdJvbNXVK05xURhZFeGXsTXBdMmewuW9ZSN
znqKRxRa6PwFzKNaj2PF1z+15lMdE+QiowFYqoMxd0ot2WhT4W6ZdHpfDOCPWdavSNLu5nM5q3dd
uzXN5WlqISCipn9nmF9ky3ggthCV7yHW3KMvzjclzuK5JZ6VYKZ2aMEV52j5oIo82rKvhl02xc8S
FSRwSaqd8oaerOCzD16791hte/1FOO5zF8tsD9or2P4g1IORHsY4dxFC6UAYoD4L3LPIXGPXsv0p
/GVYJ8io82ZEZjTZd3Zc7lLbw80pVhYgShBFoxEQ4j74srjlgMBdauIHF5Ht+FoDPN3YFLBjVPpF
2k9QUvqV05QDaGp+o8lo04y9s101eegHvnBQ1FQW7gKgLBDradWd02inaCpfZ73bmos8zLAMRMnu
F9fp9pV7MqkIEV91rwS0oDdIzNdY58vcjGKrN+5xNii4z5VhJrIXx35hkhCUyj5hdjQfzRqHwLEp
dllMBeqdZSeG3WmB7SSfjIQGsszjUCuGJ4uOsgYHN6v4zhUzNsAT+1Xv7rXW3UoHqQNu63aXd4GX
hpZOrhemqUj37TE7xnyck7I24QNbjCPy6qkjJ6fHhhFXYXMA9XO9IIfF1yrh4fJk78dhPuTO+4yT
oUljPiM8QlZNUK0aU/fYgh88OqhVoP0zUrvws7GFnHYXGOTkvVfw8TIsWAm7n91AZdgnQzWGyTKF
ERI3P0nFEMhq2U4tOJdV+bFK8VUV+geq/tqfIvOrlpduGDvqNpkBeMpljQ+ZaJYt4ewfgeJKPcNV
T6pA9kaIYgdz+5IVqqXAemuNNGyMPX/WBPCXDYS3rgAY2QJ9qrLhGKvTtCz2u0gtN+0y7Wm9KGKy
W4Q3cdBW2q2pIcHBeOiI4SY4da+2bdTdQRNRLNa2DSnVh0JBpdveEiyz+JRDYCD94QcYltNiRdgN
5S6BLHr5tTfthxGbAj2zEMIhnAi6JT4ludfvhl6FhtaUB5MY+I3F8ZDIF93Ou+dEAyNVFZuCKQLK
CeMoWzvE259CtMzdIHFvujZPr3OY3mDU1ut5hOMtuj7aN+lWeJGfuupgYsvkJ4Mnea+OCFvLefEc
VgE279eyzMTGThJ7r/rkqFIIY1m6SFLqugg5fu60uHI3K7Xf6iJAySknCmaVjl6rl0EFjEp52jUI
ntp0N6QCGQzUiDuWV0VdHfmvVEV3rpu4AXaLuE+oKHw5zkfX856Lc906ZBadpBpfPY+qaVBwc6j4
NkaRvDAwVIdai1fLJDoSTExGvNN5p3f6rUic8TChHESJLa4a8BIKj/pmmDOaDj+aVX6cVfbq5hly
hYxG16zMCI4tey48le6dfmaZcQRohaXtElfeRB5aB70AbjEsfImFjB+pi2u/MDtI4h4hQNOvG0sm
V42RvGm1k6IhrMLUeM6d6FpPJrzkGtdE/dA8LKN2m3Oi7uCmjyawlK880W0d7RgN0gh6zRv9lWQu
TiGrDFhab72CyKXDf60i9b5NTXtLsThALFAqpZ2jBwQuhqPwjG22IiHzYGE9Rra3JNJD9NQLpmiR
yRQrfTV6jZsapBBBA1hu7UGvFSAEpRbfy8LJwrI1uiDt0yemJuKX1C0fNPzNuCl/GKd5p/VmFXpy
qAEYee104lt75mhykzJiiBHWszOTmepm+qDaJtkkuWb7vPycDsmegoWK0B8rdlmlhAoTb9wWXuyr
olpPkcG5YqKCo6e8olTpN0SJDoE3jb6d1+NVF/lFjSStXpbr3lLjzoOxsJdIoyoH4NZjGc6Tt8UB
F7kNNIEa+sCI2Gu1Dk1dRYm9tSoJYUNiCzGKfCmm2r4pnCEPiL/MfM3MoTJmZhqSpA7yHt+JPHuv
n4XGHZIpaQ/7dYyusaEhxyaNb72inv1FUjTWEao6lc12oFvVaymiBSdN2AV8Y7ZF60I1cfxNUjxY
zjginTHfqRXFmDUz1FCrUe5FUV3pSQv7x0kb1fJKpsmHJWrqYI6mj/mapv6gEJnOiQ82n/ocBvdW
fKPFUBvl7N2PktI2nwzUahrS7daMUb552U7EfVhHz2VSNCcnBSExx/xWDZXmpzrkGohJqqy7unc/
Vcq6hn1HGMAcNB4KaHAXhRwqK0QINa9CLKxQlzUG+IO5nY3qsQVjR8VUApGyljb5oCF5WOLHYYlo
jPXYQgqDCYTU27Dy9DtrmOEc4iW9soohe4hlfV+bqIfjVIW5IPlk7EV9U2m9AbsALIG7wkdG+pYg
9TxEPw7YAX6venw99tlhqZf3tj68YkKNKsNNjkBor12zWMeqTR/5/0NRNfOHMvnqNcgY8tz5YFbu
ujE7l6XqdRMl7vC4onrUkTxYygh7ba6p2I1wLSX6ZB486syN09eC6GGgYGUyvlpkrD7e0IjgbjPr
dljKZOcSJ5Ik5b5dz4KmVnw1TAXfRsFj4ETY5KzRlQE9Ou7FxjYoqgJHn996oixnkqh9pj2/Ur5+
iNwcAR14N9MjPNcVPsw9Mk2/X0zxkKNd4SDAIbPJJlQ8E1wUnuJYwkAjFdG7suT8zoQRoL94E2Ox
s2IQLi1jZ53ber22Dm3RbM3ZQz08Rs0GTAVL29bbE6zLoY9QurJMcVwItyQHe9wIJD52MjyJfEWu
pmc52ogkCfKilfc5TKTADBxapr9d8bNOmIuDg/cQVcf0wStekOjpefO4CRZLunKyU2UU/cCOSng2
nWuM4WScE9DK/CpS8g5/G20bx0W+i4bi2ip7D6mteJJ5sxuk4CBcxmCd0IGCfhjIWkq/8ow8kDMn
IY9Ib5HJmEbdMR6BZNBtOMJjuzlVTvwVa0osozztvRDazsVFOpir7g3DkJ1ySKTodOfjWr2K2n5z
NOqwooTTmbR1b+J/SB3f3hVy/Fi19m1PSLvvjNUDMX68X8/dZWeFyIJEgFS3bAu82ZP8uB+Kp37U
+IwnG6+P0SvwZDd2hrK2W4bPcWvHaAzHNWysL/mseMpot/mNTXKWN1sr4J/XTFSYmNQV+ED5DLv7
5+PJHuqvqYxuIlkve2MlYqVTw52VVubBHRykB3H9fEZ8uikPioThpWbdTwm612hU77pV1HBv5seI
f3HyzKfJNdRuziA+vLJbNqXOV1KVyAw8K91azswjk/ZB0UdwqxQ57uw+Rlm71dbkOqarnyoU+Xqd
Uk+azp7gsI1mHVi5NdK4FQNF2b4uFZzPOvcHU0evD9047gs9/igmpiHQAEB0mZ8iNX8c0QhkVa35
tjKvsqZ9i6quww9E30D/6FdZrj8hNnCIMsifEjFXW1vMRzQAKeFDsN8iklCX+XK07PWl11W8G3Vt
37aafePOy0HmguYuTh9ce3j20GUFSnhgBWNah6obwnZCqdguQu2UgkVVIpX+4C23PdycKRhdVxEQ
tZoFOgh2e5PIeyOvtNBRXrNvjcbBW9tAX2+hXKyTYg4qNnTVISpEY6rtY0bQWQJEq3bZB9J5bmqw
mo1VyE9Wr9N61OkXi4jI0UztsCsovtypoYdYH1PdTa7RiII11tb16OwnXTwWFVR1pD3gHJlszSHb
xRkFTB0zVNPRts6AbFCEV21XN5C8YEKjFsZGfehRgS4jkvMFr4yiX/ZRcTNX5SN2YJ9rQ3pHyWKp
+H27iO09dOO53dau+g5Q2TA/TswzBcPgvQhtzXbMA/Exg3eyU3HDG0CSbq4h1XkDSbK8OgwAF/P8
0QMqQsODHtS256Cz5SkWyKmTwnk1lvFoCcc4arOLp5vw5n06aZ9qq6KKXLx4lyx2aAkvI4Tqo0EI
2Q53gZd0SYHqVOMzBrkc0jgJVux2QMKmiI3rmgnd3rQekzrTdqVgHlhBA+2itrmrbOfh3x+ze6wK
/vdf59G8zxU1FFfs//u/fvjVdfq5rbrqa3/5t374j7r//vbH8ZfqPNX2wy+2ZZ/2qGC+tMvDl27I
/7rA33/z//UP/56Te1zqL//6x2e4/f78rzEqWn4/LScZfPvPbz//3//8D+N10P11f/nXv7x2/b/+
YUpm6wwXHyZLx0BWd5ld+2u2zrD+KT2bpLpz7B+73GYc8u/ZOlP/p3QIYXXxp8efyjubX/w9W2fo
/8TOQTddR3cIaTH5wf73x7r7a+CWB8Zj5sf8+9f/UQ7FXZWWffevf5zHRP/6W4c3fmUwPgpogiEN
hnB4uDjnP/9u5nmMNDs2TRn7MxiLO5uQe/mxpjJlsMj3vC787qn84nI/Tq3+fTmsacijwm0AxPPH
y9XkTSXt6sT+UBtXiZGFRfQnc4YLJ6P/vYbEiPCbm9ClpZ4ExgZrdwkKDbLDii+NEciv+Fzt083t
vPlChbMZ5Od2c+QGD7+/vYt52W/XJgEEj0deHXOz3wwGv3ucSVwPy3wm1p36Q9Ld0lbQi9ZXUfzU
xDex1bLp7nOB+B3R5h8ufTbu++FNuoyZsIhw2nOwwbhM5lYK6GsRXFqUt2N/n5TmsdLVjT5ae4TQ
JwP5jCs/5sb6B2OHH2d2uWW8CxlBZjqLvAbMYy9mdmUTycmdDEXGXOFC6yTmNhIdtLkxmH/wHPjR
yeSvS+E2hIGEyz4yLr3l09FGvjNwKdwHPtmZaZ50lTyl2nxfx/lTy1TgQ1dk6g9P9hdXPdtaep6L
e4uuGxdrVpvHxqlS8jWqNUaUMenGJz563ZY2+TAp5ry9ozU54vPv3+dPO4VIOsP2LFhdw8G+5eKx
Nri2NGqJ6bsoekofsrr6zPxRbO1+f52Lydrz62PZGBKpnI7r8qXf+9pOTE6SE4usiikIQ9G8wK4A
meNJ8IcH+fMtYRdhkkFAVA75Az+tlCyxnLqBkQViBGJ6TZKvv7+XX1+ALAqTKIezk9iPpwuYdGtG
AmY6Q69Q5hWxpm3xJ9Orn9c7d4Gj+9lul6Hkywc2aG6aa4PJpEYuqcPTClRHzunGMaAef38/Px3O
GD5almt88yRFbXFxP9D1rrUOUPIx44wgjqsYaCseIjMhOMT+azT+//wS/OrhWfimMF1tsBQu7ZYc
UeLFXVNNT7H9js3+EI3y315r5/hQbHqYaTqnA17cD6UtJPfM+zHjSVz3pugUNfgA4Gumc77LkOX8
VYj8nzf1i5dlyLPpBGY6fMa0i71bCJ3gzPP0Ixn3TFCegaz0G0L4+xf18xEB1ofvC9v0bNlz+Vnr
tVrvu7RXEA45MKHZDzochRTWq+4RIYh12WwfGotxNdeCXfj9xX+xSkyDQXvMSAkwYWP9uOqlE1sY
LaJBW5d3Qj0K+T73jfvFfPr9ZX4+KGy8IOxz9hSx4yz+Hy+jewS2qdlUPhYNEDMqM0EoRdWNn0HY
WmMTZ0jt/rBgzv/mj9802vlz2i21kGtQ//94zaLuDG0ZOtBaJICLVr3qrtcfiml5RR9c3Rdx3u2l
k/0pVfAXq8bE7J8lo1F9/WTK6+R4nI2ZrqB20GTrDMinsNGEnv/Bb/gXW47j3SKh7JxR9tP+ntO6
WzUNHlytZ8OBvoiYvajc6A+b4PIykkKEf984f8QwfbgsSjJdIPQAvPTrJRa3tKdExoEGHP699XF5
lfNP8V3ps6oKF6Dy3FlXzAwRqYp+tVrllTGazRZkZPjD2rh8SZfXO//5d9eL+6kzx5G7ipJrS79a
m2ejeff7W/rlJYDAMTmk3P7Js6oeagsRCpdAL71AXRdEWnpAO7+/yuUi50Yswq7YV+d8bA77H2/E
UGpQWYk2hqje6UQVNzHUE0dfp0Lpp7WYQK3H3DqMjI5VTGjH/16SmGN8uz4J7vhuIvD56S7nfNHL
zl0UEsQk1IdY7PQcIs4t4dYzr/qD/e3lUfnX1UxKY1IADRwdf7xb156wVWM4BZFeO5MwmSFonY0y
eSmHYUJrM88nKWV+XWfL8vH3D/oXrxPOm/QyTkMdTOtixdirRbdhTTzouHA+IUkdw3ouiz35ocPr
7y/1iy33w6XOh+l3izNb2gJHBQ7LtTLey8XbNcufjM5++SC/u5uLB4mJyZRMK8XwFHvuCfHGwmz7
cN9Bv+JmsqlLCxgvFX8oSX55Y9/6T+ofauGLqwKI97Yw0QUa0aQDALq4fwA2/WGR/LQl+MagA9dp
Kc536Fw8Pu+sgROZQTg9YNImSqsX2TGKElnuPi6TW+wMH8chCVfH/sMhpl92UVTAbAipgc5iRIsV
zsWLa7q8jYEFfeqUp2l0rpa5eqpm4wumB4885KeO73ePRKrw8pffr5mflufFpS+Wp0uOg8b0Xwt4
C7+IVKL8nCIA+/1F9J9e4MVVLh5tOg3KEhbqYZApf43SndDLMDHcV08CfFec30uhhxYSHE+mR9FF
h0QxjxDbytrkpJT//sc5L5fvP/DfHreDdYBNI0J2xsVyktM8Gn3PizZHhMi4XuDAeWzT8mSm6jho
6tPvL/erR3ze+uTccA7Jy6yMpoudwTw797iyPqWYgDQegS7Gn1xYf7mKyDn5ZlzqEqV5YbLvmcKK
xpRXGRvZl8me7zLlHaEVQzx/sIyZehOazkX46TF1Tk/5+7v81UN1LPBh4xwLYVxWTSp1pmHq9cZf
E2KCH2Ovs6odsrFmveuBeKKH3DJBI+d8rO2H31/6F6uLTYMLBPWaxTF7WYuuelZXPdP99uyedKP4
ihj1D+/wp3OPHvUcIGs7wABgZxefyypLi8qYtRathPeYaR7DPmrbMWzZtfpzzIRTD7/4/3FX313S
+PFQKGxrjWw0cH5fuCiUVXNciz/VGud9d7ETfritiyc3u1ZCn76er9F/xE/5fjiT5RK3K0P8CSLj
NP3phKWrNCk2gIpMgKrLncDtuNDCyA9atGa+bAzcXZpUW9B3Wtro3DKjzjS50HjAu35eV22b11Iw
emtMaNkALScMWjpEGQgI9cbzgjGWzELNEr+DB7sRn4bGOjb50GwNVO9vlanQ7rH79m2hO9cyMh30
Fg4kL6LVreWhCe2RoVyZ7pkFa823QixyU8nltbTqp2Ge36lKC7jsBzm6YW29RetjgR/OskzbxSqv
8wWjRKYuCnwFRW3cq+kkUGp4n2TXbGfU9VgDXM1CbS2CAjcZs5l1G9p2HTT25BsV0sTWC9dsH5tP
jbH4dqHC0cZoy6muurHbl614Kqx3+ljup6g9WjjU2Tqot8NY1cHOkJxp5bE09fukRYRhiZ3LPB7U
N6NwTtAZRYBscDuk1a6aTcuvztKxBEctq5E3lZvsI+d5KNfTYlcIajq/nhhZWs6WPnahbZwzM2zb
5wFNs/MBoh6jvtgT4rGxoe60LGU81/FJ9Avjtd0s3XhTdnsDQy87euzl51Qku6nMnoRw5KHq5s/e
bH+2wSusOb0v3DkUCLtSy9jbKx+buG1PDnIpM3VCnBDeqbR/wXT0YDCbYzHebIwfTIx2z06KDnPP
FsenQzCngJFmeiSU2hh6jGwQz+ZLDRm8VJvZmk5m/TUTyOu8mi6KIC/LK+4ns8dIw/IR1tKRl2TX
PEVJf2yMwW+Ymoj05VofGFFjWiE/oIxm2KNm2rmHf2MPek/J2fDnYUJsgF6rufbkcTD3JveQ4U2t
lxuD+ScUpQPcfHZTRL7RvCYYtDCJmCwMam7SBeJ9A5WWiz0qqEFY285iSqVgKKMKI3S4I+PWffxS
pm9zficy4oI2fBb1/+HoPJYjN7Yg+kWIgDfbhmnv2WySGwQ5M4S3Bf/1Oq0ILSS90aNpoOqazJPW
uOoVVrqFvNOL2pVLnHcgbWLjRW95StnwtCCa1YihiP7xbDgbtnNoQ1dGe5euHXb6mA/07RTtFvGG
sXuVop2Tp1VJ1ob+Fkk5QuZ4NYiPSr5OBqYwHMP6L1scbHvYicVO51mw0Zkd8j7camn8KKCtTMZx
kS66s+nqW8guGiSAMVTIMC9Wf8uXc485cEolmHiOG0cxwoEBhdh01Exjp5rSVlMf6fS7mP0qzZuV
ovws9TYPF+AGazXuXmJwtxjfa+OeDR/DHBimbzmlPyUPJJSBnh119bHoj2rciml6M+LztGwpLkzL
Ax6xzG8tbqFYRmcGsC/ajrQWTvsUPcXdYK/UsN8p0XBWYMGhRBcIXdNVihyaVf2IF7uYt3nyGUJM
lxd0Q1s53dkdW3HU8eED63ls/1jqfdS+JQVMG6Br3Fh2qRNTsGFuIJxn1Qd8fVz2k31WENz17cHs
By9mCm/wT/Ihro2g55OxuVXgoBlbAyUhQXhpkOpvsKaMNyRgefyNLMVwjkV3mtQdjYvWZNhYGMoV
3mQcdMG6dfgnjz06/JANm+KEfxSnPzfG/K+sSaKQ7fdU6QgeqLCt6eMS5FhB6WJ9EEPDZaa09llO
lutQxs3Yad3/8AXctwLOXn+akcsJzURtRJI55pfBzl3D4s1NcL5Pwzy9PHjr0Yo3fWa894vuwizc
GXCJQFGEV0eqzkXenNWcNw4mznVRWxa2zml4qavVhJj01zdsxua66azdWM47DetVFpsPE78MRpON
mFXFVSe29hNqSnwqYSUF7dB+6zVBZ7mx40DZJlKzShUgA4YfFdNWlM4mFacqRNXVb3N72YFAUfnk
q2WHWUnHbznhZ3tjsBM5GB95J5SbZQd2fxjjjYVkW0dFrLFbH4Lcwe2zlsd9GAeoIYzvDAn0dZoS
n713GW/K8KoWHNPAgrs/iuBhyrCTH8vM555IjKvdvre9K3Wb7BtPxFw8BBEXTF6YML28Haxcqc+Q
GpirHC3mtNEntxFuGZ2wpfOo2dVGEsjF920V9DH28BJZHooiCbl4Ma8jrQts+9NM8h9k5HdjHE7R
8K/j26ipoIcIA51orgqOVTUs1iNbdK2rarfFTmuMquOJyQikCstpbCcfdSFQmMr3TkcaiZcnwQJj
sE7n6oqHB3IntZt9PR02doGOszlWI6iX9yz7DJWrgLw0/a2rdWaunWHT4Y18HXYXEFwJh6M0nIfx
wfLfwFVW6hmAxgQLy1MYGwzMTv63YAIBhk7K/vbOVR/+hDF2rPStjXcTTpRon0GFVPZ5iTAa35GU
fEb2h4ajEdpJinxjbHk8fyHSzPavCTVG97nRXurgoIGEET1ZNwDkvpFDpmsnSdxrRDZG6EZGgCcX
G3c+/rKMJGcX/EhzcaJnPaEyXGQED++jctKdFtV3tKe7RRNrA8RSfEfnkpTE8FaW5MbVBo/8YGU/
OWpqMZZem+CET8Hw1mrt9Sw2mkY7jinAluEdUa/XJ+LTjG4kjK+i3jpaNqJ7iWq9+UQljkI49DoI
XOm8sWRAkMuuGpt1Xp21apuhCka0qppoZTA7ddXdQHQoM8pg5/sAXvmuGtFpnJSbqexl51tWzpp+
nDsLtJGxURxoAPWjwdbZl7UnmbAsxhiHU/pg831JVWefOsV2nq9dxzmOOXDmU3mgLDq1lYUlU7nr
skUii/I1YupKusWf256jFXH1YnHSoiVtvgt1Q+AZIvNTOd+nl15UOzeKcPWk8Idqh5bVHZn75y9K
GF7GIv87IElAlMxzpaERPoroM5c3FkLXPKhDaHmNV/RURcVdlxCqjElgNV9iOSn1Y9SQxH6HBZwP
8E2Jagb1iNta4hxJqxPkzY05QM8xfix58UfJ4YNPfEqhrvgI+5/WGA4siGEiHhYERNJ9DD8dBhsz
dIZ+ar2qWlYzcQ2zrJ+LBVL3MEWbxVa2c1ZdTUyTqTIFkkV1VYw45jmEFm09xscsRJA54DvSxLnK
p00WceHU9SaNR85zcBlZtk70CvaAce9FGEgLMiQWIp4MnJOiKPxqce54UtHgWMm8sVC2vWx646tW
4TdWUSLAZ+3U7azs9E72svFbG5GwJ8keC/0a9I1r1BwQs+IrerOL5+yuocHU+sFvi3xbAHM0Fwvj
KwAcpri3WH+3G0hsQOj6LFDQ5uNhOyRWdGvtcT2aOJrjj5znsN4vueHNknPoCj2YE/UoheO6j+Vt
hDksMbdAFaSXWLdC2CXEV1pdo9F65jEGseaes+br59cl0Pl4F3q8kJQTq9H40GLCVfvMxauDPB0x
4iRs6EYJ58ojHpagksSDeNRAleXvcgT3AH4Kd0eHz039VrUgtppbbEd+QjlqZN2eGfAul096/ZZb
aF37eJsh21/JztLjUkSv3JRe6CAT1fPhyyZEBjG/cpvH76Htt71+kENf47aTZl3BkUQnhghnoqah
oVgkvjMoEkE9hLPPaMZ860dudYjmId78pQwyhDN8zC+E19Tad3ZPAzFKbXk0Mmwb6AAbPJW5cx6s
otpBx53XRWfty1Tby1WiohJ2Rh+UQLGyjMIz8Bfjucc/3ap3eZGPdtqZHpR/L5l1QBUwuugaArWN
3us5d1P75QQu36HQoASUzxXC67KFopVJF9HlJ+yPnV85pv1uJ864yVgzqz2a6YrwP/UwKTwglnTm
MeRF7NSdNdnHoVZfkGLAJ9MFW7nb2umhxW0flUAliSQHPZHqGKWCLnkfxa6cjumk0uQECcw+onML
rkc0U45Kj6Sw7y1ZF6Xw3zAuZbX+DJX4zZ5fkufMa7XL1CNcRpPexQ/SqPgE8P9Czlhqi36uugGk
vLfi2zD+VfUmzIdDNEU+ZighSkQOlofZdNUjwhisx4SSuEYBFxbCNV/icXSmko0Jw8Znpa3QJbEX
rMHh0n4486rgeZqdjWYOXDl0i7X6Ab1sDZ0ZvaP6xiv7LPI2iFMZ5bbjXB2nJOZap3YZVpD8f9p4
8E24vnI5uW247jFuV6AHYinyW7s69zIGNW5eyfwqjTEQ6XFW4BdloTsz8Jcy22v7gz1+Fcj/qolq
RbpoVuthTT+mxvtLdT8MTMQqwzNDLmA6k5D+IHHuFTr1ujsUprmp5d4rGnOnlIc549o7Txmizvai
IRHFg3A2iJySGMVJ7R9C2PaO6LdJwkC3i/y4oneJo60ODbNAA4xzl3aG0bVp3iXQDC5UxMAacqxl
Wfs9LdKPgopYakj7pPN2C71Z4y5YTQY+FQMPYcYTEELEnpZLaPKZ4Ch6a8v5N8IhoT8cUMzZXrUv
zgz+mDvSMA4l8thG/K2pY1VKMZ4I24zPSmSssLbunNqvOCqyrA1q64h5VjWT9euan6N7md8qXd7w
OYz4FlKwPS/GIOfkSP+KJy0/m9GHrn5AgzajyxBdVfbaaTKslz76E6IITij/Cnx+edR6iGXi9jgh
cstphpt8bdWJV5aAs9cp6LUUWbCtkrLReaXduJBE3E561VPHCRV/EZ2ydjuZAYJwejG92CQd5iZU
+C+x0zM3unUD/MBBB4zUFSDxqhQHAyhL/jZa7uBsFQpUrYFQR8Pfb4dw8Dtlk4bLOrem72KJFR8i
TU23KPxMUtdS8UHXUMFc63aDvhbEcGF/EG5THmfr78STRbyaF7bXIQ591ebX9Fu3C7iQZKWZJFoL
3Y9qw22jGawKlKl4F/cXjMWptB1MujLa1pJ/n8tm4ACwtPYhQkrOOhscbOSG82MB4hHHf4GyNgqb
vlMYfizSX2U4qzMehLU1B2N+wlsOq+ob8OZKTFDF/koVMIKTRmsqLWBwXNAXK4vSdtrDy9s68c5u
L3J46pB1i5l6fLh1/VOiCGZRg7Wr2CPEuqU1YnvVLelYSyY8L3xH8z6a8k4Crxq+bFfJP6m4jwxj
cmfeZd2m7b9x0tdzvwrhhqpvrcz5Sa5UCI4x/JpNWMot8hrQWQbfTSxe9yMwMo4vYw5k6Ct57NbV
8PIuu8nyYJCyAAAAQbJKpNlFlHkslXbXSbsEcf7SvAk0s8vovvbx8R3e+5J9GzTv0Yu1lb0wml4Z
ikBCLZrSITl05rrCZetFUWCM13S+jLwno72fTGb0JH0jnMaphGuDBCVh7Cb41yodeptCwSy0k0y8
YTlQjVa3Cr7GahLgQ9gi9hld6WN0gO5k7dsiN15oYMhKOFx1CZDZWy3vDDwIYobPVna+pUMujUov
sQ0GHXqQw5rFczpFrTuRz6dOPqHJbtpzGwsaHQ3us7rXq3Pr7BDHHlXlTxYetUb4EKvcGE7FkGGG
NId+i2vez8rwTy11v5OjbDGebCUZS0jfgq1dPifLhhSGJaGHGm+qnNymx8DpJCEVkuGcZFO2Yk7D
AMNcscFGCQVG3d4O8neGCyMUp74F5tg8O/XqaMBKo2ibM3hOEfVGR9GKC+UaP+LsT3BZtSy6t1UK
TqvZF3nEeAsnq/Z6WwA92rnlI8eeXKOV6ORCu3fxqCae4+CbSmITIbxtoocl54gfOiHLORE9RDb0
2KiJO2ZjY8gan+G38UNi9pIB3TNnAecj6q65OWufBg5cfGJJAiyvUgayu21UxWkEmW0M7eZrVBmk
SfzLYBy+RzVWfrq2WBJ41pPOAYED/laXkjGi0H0BKgSYfw5soKZt2RUgSWDqk9naCmzKUTJye0+J
5M/8HdAebYBoq8XZPrFTsDVRKQEwzRu9DUJhVUzo2BdYE3FQrcnCcmURFVNtRKIyiTTb9Mtw0mVv
Z5a1R2Q6QQORo2ajKWb+kJLJLLci1ut7MZnVheksmMuxTNqzCM1+MziGepPRtu76UcAbGWwDcH8j
xrUUtY3f4Lx/19UMJHWjag8BkOJttJX+T1FY5b/ewax6T0aOEzeMoKCspaXMfuwoqXf4biH+4QQP
vUhq828FmlS+WeKeuqYx2jGQYVCvlIpVU5fwuUI0pFrFBJ4pvtbwKXos5xqHk6JtPk0rIQ5EMHcc
Z6lA+NGVH+YwyCdh8DNFZfUKQrDtezvo1D0Go9a2ymxmAK2hMN7DXeyWmtFdKwNyWSlJouF0S8zP
lCHqITZVho9dUpQnAzetw8QP9Kc8x1xd8NnNcTWUKfY0Mq3o60pp8DRdH/+U+LFxQvTaK1ke2BKu
F8gk78mgQ/GS57HB8Ju2/U62w4SKLdeu+dw0J/Bt06XQ1OrLDtVJeHYCF6PLHe1fYWgOQ9RudOCQ
iMVIg3oZUx79MhMCOgrXKEqHCduUVFEZqZEyFW6flsNprmwONqvrlFuTKdqxV15MEQlms6dOtPx1
O2dXk9pph1kEq7ykZWdZgoKeYQcl7hxeLdPGETavxS26SKr4ijpFvsvq2HzbIowPcYv1dLVUlcO8
APPzu2iWdh0nRhW9EFYyYNhhYMyqczTDGu/fQmvK/VFu2y+YgfCsx5wTY8zs6VaL8v9LMAZqVWf6
38lIsOtWzXjUytJ5CX0qnSOz30CtwnMKZAR/aGqBK2Zsi7oQyBjsl1NTqojl00aneGwSVnFrXY1p
9PtO0TtcePVSbrs8V2KPoIoeLw+guhDk54DlamhjqwZaqCpQJqwWFt3Svr6mlTopwRZ1UX8CxqvE
3RigjOyiaUl2mVpXnCTjoh0BOzL5k3F6ZoFZ4xSmhaUhA1kXwfV0ioPVW8OfpcfByDNR4m9YVHsc
gkHT450Zp+YRR2ryIWeY/tJyxkwNCpyhhKb7Mpw1MDXpIHHOoqHD1EITbWQhrNuafvwd9wPctrmG
/lFy8+0HU+HkxIwsHMbHTbNdnLKi3KhzPXPZJcti3cshUyyHh+TaJ0XzFxhRcYenoB2TKGUCYzAF
4QkoIZYP+kKXXKbPZpgZu6VpAaktiSbtnuED2ugaByveFIblShIuARgOFhBTlGANtcdo+W0RUzTA
ci0laBfdPhdTZAhPmJLFRqDN6z9qZhbYUhRa425IDrlob6ZVDg+lMz/UHn4ESgJYayCKDmFe49PR
h69ZxEwCpqkPIpJw0VDHqm/afXYe7TA2j71TAGOSnYIupsdviT02Z7nhRNh9RtFR2Mv1T2NPzR8a
7DxoSUbjA5OnH7ljSjt12qS4HZKoKy5u+Wiki/apCqboZpz066mESdEUpTofDKlK36jP2A40S8nV
nypNDfezBwFrGeb4YUNv1wgREeJd5rMnOWNggIjrtXOlpKPEyIaGgBEowpRTiHJPyyC3n3mbIxKZ
5S4GY6ayRMDasWlMOOqtQ1GUqDj8moReq3bKl7vRSPHiN6KBiorg8GdenPRkNUl5jaaSO7HtBuWh
YYPecgSIm5nPMVTEMNV2cZy3MgjSIvpiTzc9Y4I1qZ7j15ANZP05Q9OxVi0pvjV2RnvapvWltGcZ
BnY5/yDGaNhfL/JlACKzMKjCKObUwv6SWif5VkINMOFsUkVFijR/jdoA2ko0VUrLDgTO2fVTOGik
MXTgMgFjeB3RKEwFkfioXQSdoDVDqeQXFdlweaBGsBmvlzzA+Nr+KxOp7bZqyifntaVFzQF1oRxY
vfXaTZ2bljGoOd0LYuLuxmLhN9MxKwIXsymMXqjouW6i99Ji7lQ34KaVFAxUB4Ltw8iSapMZsezs
wWfc0vFVoBNI0uJaKqpxJOuHUlvdNxKko83QRA5kJuZ2H+DmiHhxksSCIWmbCuzDftIA4VgmOSIa
AhKMx5VZmCfVyPJmr9UxNBe7HWZcW0ZvNLskjhdGsV2rJSeBcL26wNYLSY7IBj1svvmtW0TXDyhV
mEoPc+6l6pwaJ6eNQ3mLpxFkvKKLOtzaqMdIooEP1BytlCtwZUbQVz4zjZhjWgY5FYCfiqZYTJB/
jYbeqZPKYWAuahP32FPR5ORpdEW2CdEqZmD4c3zrhd9HNX5lprKahUDCmBfra44r7XsQ8i6b6bOU
5buDoGYCH/CavmqLF7p9+hkwSBJholjZH9HkyrtWqaC7yD3+QJdk4aJV1W1aFJfJdPptGyscwBlH
yXuoOOIydfG/zhoARsn2WoPVRPMbEx8eYjvMOl3fZFaonexCb78irUl9OiVthYxIgCelM+EWe8JX
I1u1rDkwZLNdp055EhpzDuY0j7QbfxcCX1hW8qhSamkgFXLT+pBl3FHCOLR6cXT6DiIr009zrL+h
AE2+Jo8QcWZajnrA9FuN9jqj8S/YkyezfDIlirhCbakITXVtzH0ZaNxAqzQMp7UjMzkDh2nvDF1A
OVkAgZj+LPR/ZLQDDSy6nSWwiatkc6gGxZuhrizm5I1QgFeoYFI+y4ZjzDE8CQ5MHa6nZD50+mMi
Y1IdwLWJxHuZMaOuOpdFDRxnITwE9iAeuMoZblMnvoT2huZ7XfSHjhJdHQGWFt0GfNE1oovo8igw
uQ0lePhh0l6ieCOUfqWMv31iX+VG8XE0hqH6gSiWgZa5Vhw4e0OxNtjaqO/Arveqoq0zXf520vPc
4/5jg1qxnq8x5LHY+yvgO2tMmeXCBUx0G0niiophg4ZzpXdURdo+Jn5D6fe2GD04KWASJ9KN2nsS
t7uResxqJI+QlkBP/oAOPGO3CKpFcjkB/Lqf1+OgbRIFOkY6MjKlZUPkTvcMKGcxd6b62rZTf0jG
p2naBAj1H3aYeXXfelOkbMz6ye5pqgvWu8mfSDBftiJ+rwkeXh0E/QRbJkFeonZexCdHACMQHC8C
qYLoxJxif7R2TtFDFWvodcOdbDl+9go2ONlhHygzJYcFGGFx7DsHFahc40omN6M7r+CUtPnTrcK7
Ow5HS82eKvLPLPmrxQyXmKiJ0heJ9qPBRVJY69h8WYzrLIUeg3hOZnOVhwNHLMItNvpj5qcZxast
veVTvFq6h2WwMSLWV8uPAHb3bdJ9GrYMwwWzb61dI3aNppptLas+wCR0NYdJXdcHsWa4Tq34eZug
Ta79npiFGvxgGz8XcdbABkW6TA6RtZL6Z2SPFMbLkWkHXCAZECCgjPK+sDOsX2OvWfZL1E9sDjuY
aMsrsCnq10arHZIFBNWtjc9D6XXyewY7MpPfqFS9sr9UNMjQJbqFFzzH+zAYvpUovJRH6B+ryCTX
A6AIPXyb01jNx6yKgsjAqY1XojCfpK5hHoff3v6ZyaAAR633hB/bDKm532yn8ubxzRCbIlyOusSI
MLmnCW9RtrhNP7qx0a7HfNj0CVWJMgZ1rqxniQXvYuszo1n7mYjkiXPSkwHu5mJxZeWZWM9+eVbl
M8+vSzkG49J/LUADwib81Max5eWOf1Xwkh0pDhUTHMJg6Hv9uPt0rLeRNqibT12+HYbvAaKrtkAG
74912JHMpZ57HiJF1Y+vxDir8jrdl2aZ10xchlL2FvAvCX8iGy9x/zlk75K6oDQ79vkuY4Wg/U7E
v81m6DvdIaqba0yf0gB5eEV+qbDQma5k4z6FmYSKh5U2ChhnfsJrdhcFEGV4H3kiQ8TPVKNuRTjL
bA8UKeAjUrD+QIi0Q8WKnB0YR2plfQyafFF6M2hAClpz9V6VYp3r/dYid4Yhd2I87fhpRXdRwHij
EeeFFxKbUjZcvX5su6c1Edi0wyT/nlYCmlB/FE54n7r0JzPVf8C6spU2kV+xfyEHXp2d1h0JAllk
pCaX1/cM9FLhf7LLBFpcQnHDbzELEoBjobO38q9Y2uTVr9b9qwCwpKWOa+hTydfDcpTau2N9INcL
na087lT7MBT72TkQRrWOEKSCgw7KSPEi+TIu9w4ake78TUgdkmKygQjJ82Nj30PrhI1RP5na6g1s
yeYlAhmiA5Ap4u2Omv0pjFObwYwihsRiSgyFUothkG4VTjsliiBdneYs/1UF5cykbsDT+rW8uEh5
tlJ2xrq5pp7eqMMPSVrOOLmDOQYWVSf0ewoxPPo7k/6oihhDPUeCz1bYo356CuDQnFgQIncydBay
ku9ovzEyxLhSPHafR6XZjRVzLSBKBtCagvH3MOnuoHLyJOeObLI2X9vTsAJvDtsG/zRjzuZRTtmZ
EXGoP5LZehuICqvjH5lHRY02g70wZzXRNgG6g1SCzEvumLc6Tu8102eqH9XR2Y5K7poCUJEpWEpR
HqW5Z1fa3y41XQWWuMyB62Q7zagDxTwvseY50R6Gwha1zdlamm8aHyq0koqNAzsCLRrRTZNuokN5
Uhk0WmOgwWNrrGRXUh/qo85ClK2vRd4TY7HA0uc/qtHuQOV6S5/CBLD8JHGYIf02+SVTzFUoQDzS
4gs016b+KzkgEUvTN7X1Ij/VZH5XrWorwR6niWPWj6DEjn3H7HxJijaNRDR03+8cOz8Zc+dBRgCi
XcO4El70OsMWvmU1XsfjS5cEtIS482eutDfiwFleMgEQ8Xa22LKxgslja5c32TYiiw7B+0rTal9D
mbyUFeVlcWyk5V/G+DyF11wWH0K7Ifv01fDfDByBQEoOQwnuk/KtFq/1mLQPC8DD02lp7+QtByQ/
uADK3SJmvGW+LZ1+RcP1nunfKZeXeGVoyWj4FE+zY7gAlIg61coo3pfie0gpD6mih57JKOThJJUP
kqO7Ua+zQQLsCEH/GhFM4qoxC/8kmQw+3OFNm5HM1fbVVPSYUx8ERplkd0fVT7rh+Dl1pR5CiRTa
JspDb26yTVHe5f67h1WdJezJYZiUyRXwvac0S8BMfT8s8RNyS9Ao0domd7y2b8BVN+HCwTaNG0fp
douBc4sRA6TYgbCheFfIBUs7ABXGz9CjWtkMFjvoBWzN+DC5mw06LRV5ckekHV+RHxJc7hq4uN9T
a8mXpQb4K/2zFCYM6nek05ZcZMHuQMDQhm3tJNVJI7MSP8lB5PfZGPeJ6IJ2RGTHbxwM8FqovJnS
3gbqOL7PpbEnUilaSy1gtYg3ryNMjl5F1uZrOyxcrmKXDzMSLXrcHlCGpRS72JIeeQJFIM7EBeeD
uaLDpGtpwXMDd+sYRtPeMk14RXSBS7H1n2RqXGCpJILBpxns17QbksMq3JaXat1MwRh7/b3fk3hJ
OEZH1NqFnBot3nVXkR2JmCIwL9I3EfWBuCsBCMiUPJfRlVPflm7yyHPuGyzXJN7ZnVwFCiLkV0l7
qiBKJt68T61D/mAtkUkb6WkBVf0NP83Zk58ymrAnrASwdy/OrxfVXFgeRAXbVVezz1s/XicPRdmD
n7feSVDZoNB7KRPd3JW7I6wj3mIhrUCEMOxC2TBcY31DYgmbK0rd4QRU9VAdAbb64yXzCNICDbVs
1B3r40P4p2i2+RvBhRT5PbKvQOPIvywfxpaYLOhmXsOfRJvQvMPGlRcPU/KmImmOCeFGnNgYUJwd
9DU102tifJU+xJ2qBk1VtloC+71Q98W0avbY7pvNcC71bZSemIsRf8wyI+p2ajqwMAQbl/4AtDAe
lhwkQbyPuRe1X6u48yzhImPUG6E6lA/RW31JoNVhVLhZu3LX/4zENSAMoSRTU6J71jMbRs6yoFRZ
FPMLBcgkvgmt3abb0oufVHG8EvFaYOr2u2cNL/jBY8K663UpTkEtb1UmgkIhGJodatsSTvJdGf/a
8G7NX4pzF+LDWY4lXwJlUR6ozrZPPKXwGhav7UaF8lYG1nRjTeOY3mTsRPiv/KW70NqA4gAhL6xS
qycHwntxx8SKJRmblZrbUWPIhmSSPWC8lV+sX29CS7Ns2CLIU9CNh7RHEloFjcdXt5kVBeSR6c5b
ySDX8mXGHR7qQILWHKhrsqtkF9b/FjAZsCvZ2lD31OxwvhBjRGwN9q0fvkmIJf2Q5uNW8JN4eGrw
/A5vxk3bL1nQ/GgxNwBn/Sp6GL+WT91qUgqEiB9WMIo9eNQHdjwJGYL/C83ucbbV+RTqN4JX3aV7
fSarDBZ/62e4EXh30LWgn9lN5WYgN86Vir+WODSvu5nc2VU+cYhsCpjG9blkccCvJ4tmvz5Brk3Q
/aH+BWcCdsrVCvSfP6G1Zhk/TmtBJZq6TE5kcNTlhip9X6CrpYumeo1uCHHkwZ9uxkZbLq3iDcka
iW/01JNtBGDrbqzr3bRD5E2FAoYa6WNsrFUua/7SkkB+Nx9REH7wwExErazIX1Cek03he2AnYXKB
w0Whe67vHfLybpv+iWWi4yT3ZSxRVu0bEc1gA/K/crptkNEo19b+BrSfRhBL3eqHIdz8T0kC7bMo
PqpP+47sX76O8PaKozYcc8DtCquTdacc4CyohW9PANhcWezz1E/5OQmn+RdfOObBiZPpg76c0cv8
ZT+ixTXJmDnWnb9EYKx8/oMlRmzkiadxdrSVdlZ9wke21YFzhJKbQYPk66RekTQ/s1JcJdcQzrwB
2N/jp1ABlGX3UPwQTsUgcOTrJcCAFUYzHTflivC81zLtbyq9Toj+ltxoKUKeWuekN4E5AuI8aCiL
lLeu3cryZxytc+E3nINsPwmPBhttr53OddDXTFTearXSLjNBhspKf+eHQflMxjSXCRVU1lyYQAoR
qEfrk8YBeTlx1fZPe6IIu83LLmK2SIFaglP3Eu1kFZccDTBPZGgSXc1cI/5D44v/sB+3QwyfnwHW
r7F8OfNXV50M++Q0gdp9xiba+uK7itaOl+4X5GPzatiUrGz+sbbX+Os8HcdvZH781LWf75afpcMW
6rLWkDYyoMdP6Srvs0vxLq4wseZ/4YVzqNu1PFzz7jWxIDDgSXDzwIXKfwWCEmyUy7xYULljOOFS
+LHoqfk/b1atICngXtdXefKTIaC2KV3jrmB9gW2G6Oyo7klyAwJsVG4IIBFWMM3hqn+X9ku0Uffa
ZwX0+5ZuXuRo1nCsXXqPwI58OnfFrxzoDORu3S5jCsqUf9ku6VsHwrm9jQR+g8D+ro68G5+q+XD2
uuUBMis5ooWLDnScCcLgsonuzCKlv9bBpL7aLRoAabctAnnHcTVcu/RKKgvpAkaOthS6wOvTZHXN
Jm5nhVy/x4V5qumJlAzd53heiAUkgjTxdMD72B1O4lCS7ePV28w32afvonMSUe2txM/ynL8zedsf
7dE1/xaKN6XbqfhX8wtUeSLp3h2e0LB/1pwfoMpcuXrIXPnV4P/H3HntxpFs6fqJciMjfdzMRfli
Fa1IkdRNoimJ6b3Pp58vko09rVJDxLk7wOxBq5tiuogVy/xm6rdCoih91XrojIGziLv3kJbTIdXx
7uG43QyP2rHemRv9yj10a4j3cbz3hx9ASkxUXMM1inv2vt7DaT3LV1B9VJr9jxI8gvFoXTfH5iX4
4f+lTJvO2jdG+hBeV9Y3bI6VTOFa+6o39LQw5ltNqAgjYgisb+N9H74P8so2jsljfGXws2vseZ7N
rxzs3XjTktxiFvCMTHz0TWpXFbnTd6a6zWu+8cisN3RVT7zOF2yw6PrsQcDE2+pUJAf0HR/cvbYt
75BCzm75DykEGArLE/K0IELC+Th1W1KF8QAGqX+Z99O2yo7zd+em/hF9a87aHdhNetmcFmfJ0YpZ
WHUI7zhX78Hj3lCRms/yIfuqPzkvOE9iQMu8BcOSFWfxi/FKSwwpTPKxyVc1FLgQeyf9O898wM6s
6reuSVn1SCFiIAaqn/r2KQfCKftvvX1lJ/dltY/zmxjDe8390lG1py2tReqKGtjVTT6UG+dFKFHf
Pdj+cd4PeJ4go0dTLL+jUKgCxL/xnSkNAPrJnhnj/RidGQGjPbEuQogat4IEN+jw/TzNSOWZ31Tb
uA9PdshbgxRDwfKzGxB7G1o2S9DdFhl9fEe+NwpH50JoCAMOIE8zJQ6l/g/PKOtDhOo9cDbrztT7
Fz20j5kWn6Rk+OqQE1ixAFBQHILqySRmN7lzE2k/xYTCmMdKsk2ksJzdIP1nBm2r5jlXSBGAus7O
BjzXJ0xPvS3E1nfEk2k9WtvCl2vstoEqI3PGaRwimHc31Sd3+BJRZRhrXe5bPGk4heo3BYycKUFY
jNZ+QFGiftLGG7gwTH5QSccEI0RhGlJzD6/omNtXYXGXP0eYhCoXgveADoFu4NjxTG2RINYebEmx
Q38P0s/MkZvL1oaLVnWFSnZ8lXcATNtjU135yOXi7SP927q4DbybGPRkd5U027ldPqa/Mb6UP5AT
S3HqyPdAfSgru24/ZxQEZbdFrpPYMgfo5W84kky0jXUFL0seTEDlVI7iqeW5+7XmIaxH12FV3ZfW
g2kSt7b1S33fdlccQJ2JQDJi9nbWbzLYUv4d4ry3Bi+KMgf7hbfmhRJuql9645b8ZpjuyuquAzpN
16L5hgW4LU7OUw9g2LguPXAeZ/kTH+3mGYwnM/QSaO1rzZzYMneJRnh2zhWtRxTMT17+OnTpUTTY
B6TmWwXoy2QQgcsog5dorfvvJjGeDraiLuQPlnaDEcwEGK0pn4u/rG47DMc5vyoAq3kgAssMMFRU
X1sdfusadc7TTC3VZk8RnyNRLmuK1jTuFMDGXrflawXswblPqIur1fTqyO30k12vTfCYNjP0kM38
jSMLudXYO8acSIaDm3uUHUO4Dkj1yaeJZ8X1hdEQNVoPUivkFMUOAjMImW55BCv92ZjHoN5LhufY
0U4oxUb0JWpsjqu4W4/jxmpOKB8r7hKeo+EKxxBfu0ujfSX2snoAvDHIl2Leq6lxfj1gRIEXdOTo
oDWf55zxJrLX2jqz8n3Fqm5hCFUdCuqsbJrOGhp+tUcTtPriFul6pGFqZwYTjMLfVGV5O5rRKSkG
OEF0cUsTV2Y7dxm+mC+AIE91LzToYF15msJI7EIylTlMQnwYOvliazEQfnhXqc74rvWvEmnSMOIi
AIcirAQhBtgB5DKwkp3roaAPnr0fG+3kNh3+ZXZauW91TBqAK95fSRvjv6SjkxdCehtj07vH4yey
D20Koher04q2YOUJmpgoG7PIHRv9KwxD5temD/zXMTbAnAdgJVn3/n3fR+ke9crhCDCoffGzsESz
3kjvBsDjP7BbMnbdXERP2N5QdPRDfy/KId2j5gGiU7fnK/R1R6K2k1/Pjj8ehanfxwHtMnzkyxcr
SvyznjABAsbtMuVEFmucTk4mcIXCao2iw0ZyAYUTfMXsCk3UzdBp5lmzM0b2bR3Yex/Fp8dwoMMg
Q7hPDQofFBTBMJGCJY2JqR7wkO3IzALMBUKagwbxsHGw6gQsAWLQ8FLWdNRH072B7cd67stgk2AB
+1i5WvqSJkaA1n0MUjR28q54cuuG6VRIK9+B5NMO4fyjS1ztrINJwlIKywJNYF+yN2ObFDNvgJOB
8ERZrnrPRk/49FFzIKhI48JoqPTqCncN6xDbWXY9utAyGHXEbXEQHUbHPI3FtnHc+TWJaCTH82Ce
CksTPui6oDyA0GZLhXh682dGVEXI8KxwmnQ/ezhjNfnQP3eO0hxDRe+ebhiJSExD0rFrmhc+XdbI
ZU42a86sVnmYD5uoQRe/9maKuDJ0t16LXnjXpRSFTT79DAYokb0eOOcmonoJStFcGWMI0zIWrb8v
TZorrZ8pLBaALPxMPRDqk/7QDDZJUYSLDQGnrqWqNTQ6mKYoJzK0yOnGlwYYQ3sbGGZl7GYjSzoq
lLJxQcyb5coBiYO1OdVf6JjNc9EL60loNki3vnBHplNRgHtX7QOWrUpn7yRZpXraVv3Dq6EUar41
vBUYOhIFxhQ2f98UN11vt+cEVtdXs409inaTifXcI8m7Mtq5PGOHTX3aFXgGAH3xArkxglQZoFgG
RIvJcqi3Q19qfyGuK5tvpTFmyV1XsUyYuk01fq9Fhlukn9udPI21C/Q1lJ1wvjq08LWHSrdze9VL
OohfTV47KWMVNv21gQmjvKoq2UXf3Wmk65NJtzdIiFN/qlBayJnZIvar6aTCeen1SHZaAn5d4ER2
t41dbKOvcRbgyAjxamGhF7Gphz/8roIVMPtd0r0ycmOUvuLWpEpbQwvFyxCQlfaco2ziEY6U+unk
9wwah5QO6FUqUSM/WFY+Fl+lpsi6GU4Q9reZs44zNCkQpDXTisM+DAQAIZhYXZFW114+D2SwogcB
wnpLUmzIJzoH82iQ1WMqZ+jt6xCZlpl/T1nfQjDQYXTliV3euoMxyl0P18SBVCSGxtlbaYJh0eiO
06OjjbU2rQQiQUGabyBb4ZGm73C+mg5/ZrdfygW4JuKTiFc5iHOhkOVeiBX0GQqjWa5KoOF5LMDD
AmZTit35/Cituz9f65J2rq7F0NQRjqEz2bQu1CeMsWqlBd4K2lnToUfUEOCr/FuS2I+z6LNNCMcT
PG5G9KOm+/O1L7UJlmvbaHFahGFTt5WwwD80WULENiHXTjUOhikVSBskN5pmNZ9Il1zy+NVVbLSc
ADiA+/ntbQYt/klhytvsjJgIFwTbGTR7EcjiGIXjZ9pB//ZMtlK0QOhBAs+4EEMoTVPP/QGhiQ54
mqQS7jLnk9f2bw/k6La00ZR0le7ir6+tt7Ic8TReGwYjlnfqqZhTYoM7xp9cSKib/acEgnp1AE6l
1D3L5h/Vw/7jA5WpYWUGGEyyaH1ruSPpN/0bvdgHlmvt7H7A8hPRcddp7hNO0LiZtn9eIf/yqDbJ
P9oZQngWlcivNxCPGhjgtK0pwHUm0zMMgG3QUAPQuvrzlf5lH9joj1gOkqsWSjMXL1V34ylAzLNe
9y+KIzAXr1V6svU92LWdZx8dtI//fMF/eTTP83g4VgTqq5ePFtUg4nRf1Ou0CTFNANv8DO4WiqaR
e7QEtc9knv5lYaKFh6Ksw9iHDXfxgGBXo36eWTWcVbDKddwY/Ojw52f692s4DjqZxBNbv/hctg8p
ZgR/vHYdamY0iBXIB370n69yqRnDqpRwBRCZ5/UplaxfF0UHEQ1lCd6chrwCPOXIeA+53J8vsuyi
i7XPVQiICP5K5HgvxH9avda9EmH/dSeh7abhC34MzxVwBoG7tyfTzUz1pTXwB4GTA6IACBE2zBlx
gmk5VBr7Ic5ioOHJ5JN4Jbd/vr1/WT1sSqQFEV1xEZO7CDMh+EWw4F219muRHcCmjZt+KvNjjpHH
Riv66pMvKy5lmJQoiSEclxEZ8qR8219fOtKojAMr9gdRGyAxHYiMmb1gEDsxB4fi6NTabewKSN3M
H/78sL8vK0snY3SUwCz73b5YVvMcWpPj0gwwbe/Bcrv7LDU+eb7f1xSXsGzbttiREpXXXx+vHoq5
cybWlEmeXHZ3DZ8uH7xPHkTtsV/XFOeC4RicddIWfLlfr0KiMZdTSTytAMsY3hcSs6s2KzZdPGK0
y/jD+iysCfPykmQQ2FkqOScbVSepbukfIdwbHEB7Lud7J6hGZGgeXLP66c7RoQOKVtn296ZoDhXd
lGJwcUHSXpJOQlSFm/nnj/hbUmM5RFbT0Mk30MS8fMMJpNN6BIHOZBxvXfsVXVisPEsg5bAI508+
52/RXF3MJjYg1euSS12sVjv1S8g+8JQQOrzDoGWFp/J6em73/+/PpEKqEhqVpnQvdmHu4CmMkwnk
1wH7ZlDk4cb1p4fS1h7bVCdxooX/5yv+vg95sn9e0vj1e+a56WVov8COi8CVFe+0xfoUHngyrNry
C2kenYsn9Ec/+XqX10XP1ELliV1I0qHi+8U6KubZmZDMR6iLMrMsYGtj7SCSEurmdQ42AONVY5Y7
Pfx7ZypB+f8TRP8QSP+vKv3FH/8H2Xr+71KTnt/w37/xP/ufxc1f2c/m8of+PxSuV/n8H4TrmxZ2
+l//lK5Xf+FDut7w/mNwGqGCR0fDJlCx3f+Wrhf/8cigXWKX4SF2rvOB/paut+V/OJL5cuiZokqL
tvR/pett9z+c1IQFdYjw2/hPF1L1f5KuN9Qi+Ed8Y78Bv7G4jo2qKcJNF/FtDudYSxxwWKU1warB
r2Vf9t1LrCOmM7vJvEPrYD818JrTyvvZQF23au85nDMiU9OZmJvZtxO2nOvIlQWzKNh8ocPYX3OG
dgtH1kDta2dV1niHNNUx6iKo23N69i2guUan1cAoi3n3j7d/93H3v+jxm2pL/fpUxGvLEi5S2RRK
l2ft4LYVNWUF8n7UvxplP60NCTXCCqEnE2dwe0Ln4ix9VMc7zIXM2bvVxetsM7TuAxA9Vf6Ovy2u
RPxopTHNKUT0JYWrtusTl4nCYNtbo2RuGiv+B9sbaioePaUUTEyx+8vKSoNrUdIzqekqWr0Idq7i
pGNSB2sWkZfEalownG6/Xn4tBZy5qtp23lWj0a+dQS8PGGAzp8TZ0C1gOdnkCdtU96Ejd9jbdfAn
UxSZep02Miqc2pZH1g/wjh/9iAZiHoygSvz0LUL/cOM0IT49OlYEUFUclALqL6kZwsqOevpB0Ike
ZCmtYzXaPyORIiZhUIEv19Z1a4P9E0M+y+JeJ0yDZBfg3wYEsK3KGfpqjfeikf9M+uQVb0S5Ry58
PaVat03zUomdjT0DrLOXh1jeltmz4bcHzYaPFaMNu6K4g6Nds5BsrFHqBpjEVKY3xSybqybJwDNs
QTs/zvXXHpEEgCdF452KGjfBQLRweVo8OGaHcZZ6bVNzhi+vbegWxSv4Bcxga+iWZQ0nICzafi00
HD7HGD0KWZkwTP0e+QHtG7B3gJy5+3P5DHHH34ZjJfehUmPz8AXzEskknSGOxPQN0R5gzcsFYz8J
tn5SbDEArY/4UT7kef+GHFOwySLAU8srjIM6OM4ZojfS9GEv1eUprZODDWB00lNnlcv+e+owyXVz
/m1jPBeBiShZwzjKrnh5nhnD1J6/mwzMC4mz9IjRGK15Jhe0UBwAVbJETo13SAbMohppwldGvTFS
oz7GeoZAnDC/L9/PM+I3h/9NNhtBdlce2v9wQPg5gT0aggvIa1dDsUmNQO6DClsXWGlPAKJMBG8K
7BgLxtzTKK8gTFyJufoeYVIXeXIrB1+c+xYdhuUXuVJv6dLs0oQGelrS5deb8KuBjdaqw4h0G8KQ
AtDdNqgA4bgVF49ODNtbreUqRa4qv5H9RI954JrhOMAvgKjwsX1ptDabZWO2ziEQRrf3KN5BtlQ0
UWs1tq08lmzO1WmZA+f1z27s/ViWRFvg5CK6v/9+bMze/q3I6L5aGeBBveWl0K/c+PAsN7LjOqHP
fywwAbMkrXpnQmhKvecG5B6zsrv/+5ll9cYmJjxBUissCRt++fhe5BdbzUC3zMGqlf9e4ne1K82Y
jNg0113bWXjBp3dRTkRtFUNh6PIOS/uepSIIPxEcF5Am/mn59MuDL/+UlmZPhwf2GG7s10sw8tU7
mCLucrn08mTLj9UDFLmE0ftgwkkb6UjvqByi+wgRIXdCYw4bpYe5S5p1FmP0odew5c2gxRK8aLfL
jy+/Gj+iGPAC+Pa2lo+zvccyCbVCFLbGmNQwDbIfUF4fOxOJpRHMoUPH4+iqhzBLYIij40F5UH/U
Cc0raRqgNMah37sWA2PuOtT0G9C08zag4wPfSO4l5IR10nhvvoifp4LVPRRPQTv5EDJZEA4zkykY
csRazBFKAX5E2yB9y1MNd54OnkHOkCeqaQ0aldxx1tns8mg/UUofi6w4DlZA0IhqZjoOACTZ4wzB
wbRC4XmrR2g/LV8bwzjcyVMNTrPcp3buXCfBqdFyGKVYyvej0+0TFTJoUZy72APXSegwZc+gJXlI
Pejc/rODMMvGUrs57ZInEzG3iNY7hmVl84xLd33Etg6ab8JIO0JuYiZxPWflGZM4P5zKW+w3A4yO
T7naiYbaqp5oxHm5PVE3zIICjLtMFMMNAb6GqYgVDl8dhOWq0icixHIbY/K5vOUKZ3UWAoV4EFQI
OyI7g1gXBE4m7AItAyCvaDB5+q7vGsTefHbGcpj7PYoyONo+55oHorFgruSmDvgdtqediRYFHQDk
y8Oj5lBqSPwtH6lMh/gwixlExLI8C8TiZCzXIiyIQ+ymGKL4iMfYyqmKbO0UVzCIH4OGgzWPOCYs
dTQ2FgqLeTXelTrW9pEFul0F/NF1PWCe813WaMAwO+cmr1lpZUc0dXBWfsiH6Nqy5rtGHVV4FkIW
MrTDsjOWg2vomWuAMmcs0q/VdfFZB2+jApFXga1qNpP0MYx2CAYGuxY4iLie545fHwzM/gDfCAj+
fVWNN2UVwaKEED/lrA2i9rz7y9bNesOEh6CSZG+zgfUoDOnxBicADRg08+aOeuRYV93e6bIvmetF
h7jGgNZ1ADJOGp+9TcG1FQ42aqXeGHehfc3+rdgabbPpcY47ojRx7EqobiQdrGY2Uulk8VFT1JKi
KvyrWCITmVrO45KZFXiDgh5kd6gfdRvprnAnfaCZJ66GJNjolfuslxVjVxXq0mq6LeJhq1fPk+kP
h6nTMHX1xkNmi201TgemWM6q7tG9qMX7Ep40i8lgPgTgSVeu4Jv3kMRXUq8TIEUDUP2y71cjUrFr
uLHzTkta8Lcl/AiDb6S+gQaNA4tv3Tw21oyGDMUm80GO095krskgJYQgiXsfI8cxcps1+4xjQqci
76lKOnUINhYFTuU18akh5hcQbs/CBVKHKAKYF2AwkZc96Fb8kIzO8/IiCiZz8C/F03L2aS7SmCAg
afLd5WVLWE15wb7VhV+GauIAUxlG7gOUcWpk9HziO4LJLTRY3d4F4fhSgh9kQndIdOVMxkOx1Ju9
KEd0kiD28vkEADO+S5SB4LeYxWxzJqR8D1aDQdKn/g4hHjidysLVnwJA6HjWoawaBuaShdH7eVwY
yEkFKjpkerdeEonMZExeC1txIyUkgm8IRQHUV99z2YTLP4UhEEZXGuHHw8DUjCGxpIdCzoRapwbG
wPqgGZhuigp6vzZAUIW0029QGbpzi7o/TSDFvcflFHRdgmPkmk9B8yVyrlOLGOiq1LAoUOPJo+om
TBi45bVLBu5NT5ja9uwJAxcWdZnl/BxUrJEq5y6KKyzcX3s0S9CfiTCsLap9g8P3bllhdgJYJPd7
eEjGl2aYbiqvfqvg7rJCMYtl5hdUSNQn1oNu9vMhapx2F0/iMGIbWzGlOVqiMpC3iN4RbAQXAO5R
vWAj9jLEu6LrYCY2L6uiUzc3dM77kCh7ZbVjllBi591zZdYPDapdgE4ijUU+Qkf7gaIBhIqlbsB7
uwXT2TiEtiVaMYhGp0rlG0KlXAUJXqiCevmd6r/ZOOp4MJdMhJO4sxRxXB0SS9DH0v5UMgoELUZM
XGKXZrMlEI8ENdFmp0RlSANzYC9C4UZDAQDmIAVQVSGa1VlX0wzMSWUVecTS/XPBZVzWW1RbBl0y
i8aNcDz6N7+2OHpAJrFT14jUqRxqWcjViEoY5L0NA4HnEOt62uS6D54Gp1NPAOp0SA7iKDxi7pJt
dCt8ZY5ErNLt97kynh0ol5sMrviqDfJDoNe3tevVn9y3edGmZILlGBzLFNG0uegJXTSdwlxabQJz
f9t01qnM8mwLJwSxTkQQ+PA7XBwhfunpOjBPSz4PBfkeNAGAm7YDAxM28x6dVLkfBImGrQMA17Rr
wyXX9+0hO1AJ4UTKlDW2PWAFeEcjBgJnAG5CYiAtmkTiC1sXwoREiLQKIeB2r0taPIefWS4ZF/1n
9aymzlTUpLFIQ/OyOy6pVewaC+WNPrHNwowMXQuo6eC7kt2Xg9yPoUYNq+6XGuGjtGWsiqKrhc6a
yncSvbUYz8cogDQlSpAeWW1Q10eNPLLuxwI1Q2UqK/DjhCjXt166CXKAvNnYfjJlMi+6vx9PYwv6
k5Z0LEc1SP7ZJHVyst55jvxNAu0xst87q8Um3fAPM15F62AI7kSNLqzeuEyviz46LoGj1L1j5zR0
Taf0NtKHpwwdsI9dtuztVEM/zgGNC6jhdUpD1LIzGEUkSjsThlDctFB0BmCNQo6crWSoiMrhtguL
RL3UTp+sVWXt+/D7nzeYedETVo8LUVngq0BDn3HQRS9v8IYkRkwbmQkLFq5wwZBktya4yKbOuhNm
pu22jpScmH+TTfFIekx+YYgerok6DpcEToW45VNkHhQ3FzibHeHpyvwYoCqRupr4o0oM5soHBX3g
E9dHL5VgOTHxWi0BhkbStHb65osRFRsMXt///JyXvW+dnehgkWXR9MJv2fMuRjhDq89UwIkSA+Sw
8qaq3YQ9B+TEqQwaCWljo6ekDOEDiKtJJl8A0AKShmW3Fan29c93Yy7d4H/2kdTtGK6uMx4WkqV2
MWMYIsZNgUiUj4NAxzUI99GsUWmUKof2B2A0gO+7rRihxSX4tq4tnMN3VQ7HGUGTO9w5UtzXxc0c
IJ45tXpwwCSm5dwbj75l1UemJCAum+slbPpIwjYxKXCuyzNlKtmTOkCpPL16HD/SI+Y58Bdmzop9
PLFvy9Kbth3Is6W2WLI9zaeT4/rdPRqvnA9LXTw0e90OjI2hF2t9Tmk1qN+8bH+P7oqXnXSQMZtA
tfUCYElrfp0Of8T7K7GoAyPZ75wxCBmCcACqfD2OweAXwXuTjw/snNNHrdti2x25b8s5XqhjRhjk
7rXvHZoxoZwHber1ON0GwfOyX+qIPL0aaWlI4SGrNrVE1plxXB35V0uPUZ+Hem955+UFLU0Go48e
/IJ8BKEUwCKBuY0rmPptPyEyBeGrNOUjyJctcDsYD63KvMseGpLPnWgjQU+lRMEQDzBUq908tVeD
RWFToTmyFGJLXyfv0RaJqSSGjL7O6LNFiiH6GSQOqgEMQmxA4olLr7SJkeMKpbErMx/zNbtvUTVA
Sg0+wS5A7hHD+MHiSy4p8IjIbtpZbzl94nOmT+JcZ9FdHYz2Kvd2yN8mDwO/DLmwCQYhQ8ixmK1V
p1pLhhO/W6Lb6EkPGxtQbGohT+6RT/jqmYIS2VZzoLVYh1j4kur3Yn5k9E8Y52uRcPeHhC+9cXrO
Jjdtx7smIEObtKMWTeG5CLD47PEf7hvIEBb1AAx0VP/1O3sidgsHO+PRLNbI/a5FCWdZnQEpOiwg
g5DmM7IaKqrpfF3OEoz8UD2c4x9LyE3ciZ4SardLgBU+v+5nVtOGa0w03rqIg7NxY3JBvboHNfPo
oqm+MrMEYZkZZJvrTg/BNLlXwobNkQNIxpyYGGzXx0FGxF+Neq1HdrsRhiKncUoNBRXbTM9tedi2
6V14PPHOneR4ZXt4pFg/lgQNDpLWN/iIqk6PCo7lVCebhthq0mOM8/Dho2+t6s9Un6sjgcZCB0Ab
Mf8Cksm/zea9aEHSd557XJ7PCdvbkrQc7w7yF1uVjUQVUMFqOokXO1crPGMPcGm99FWSMTq2ld8f
u6L6IsPE2vlmAKGujjuQyeRSLUDcuFEC36qhrnmafixB309Z7l8NCDugZcNXE8nPrJq1nR8M4uzP
xm7wkumEvCWfhmaBlnE0u+jFOQiMFBMKhkv1KGr0ufSx8peKm+E95u4iputJYAmKqdwBmexC4P9l
dKKFBYdoqDoqlNxaZaomWvZw7qPpW1SUAipif3RxA46jMG6fRQUxa54oXa3JtJERxattt1QoMQkT
KW65KwVy5G5+TFUboYjlfVnY88bN/WTXlPJ1OQa6lAiRRbRgWyzR7RLN+qaNsyPcZ9Qioak4qCat
Bqnx6+w7Q0kaCHLFpWNp1WgO127W0eWWV7k6KDVqE/iTIZufMzsBEaaGrIzIpJRXnspVopF+2QiG
UZ/dWxm3d5advy9tRl2tX8RB94FX6+SwKFeY/XF59EFFiajy84MX23uhB8WxANi6rK7BrMWpYUb9
1sM9iOu3SKVf3hA9j2g4Lqt2yQyXHRNMBB6NAmnlGKO1GzRx8EBJnZdC0CqjF9OKMcOuUOGb+/ST
+ahQU6dfZieceSSJkhzRY2xIq+vXzMrMLZniJeZuJgjd59zaCyi2m0Jldm3h/D0/sdSRY6T+Odyk
wWDQblIfP6QOL9yETm0a6mdkEnCBoM2OkCnnOYvZmxp+gCA9d9G1A6wS4yJYw81NReF9VpG71pBS
n8LyvLSOvASs8+wRH6Ugs2vwJXGKp2Wj5eGXJGmlGv4/0jtDjJ9ivFPTks7taWfniJ/HXr1dvoqr
oW+VARwTlWCxqyDhqu+seelejBB4lzIvNylZ4YMVSVVuReIejSGHR2k868kIH06FgRGOtQsUFoZh
cT2K4UuWNU8y8p6WgszM6QtVxNqPLvFSg420ezb2gCOoh2aIBisTH4AIlRIkr8rs2Jl9R4dH2xtU
FJvaQmeJ9rQ6otTbsAbtJYiQBlmGKP/9TydBzxVcOgeshKflR65Yf/SEu8BcuZF2XD5HVFm0oWqk
G9CCUckw5S2K3rbZPvw5TxK/JeMsGVfFB8cmEcK+89clI+QEHyJFYNjUmVQtFa6RRl9cqBWqKl3W
TurBqdGn71pnSfLN+DTwPFRGRMgInA71Q3r85LYusHAkk6auIxFv4BqOn9IlsC+PvXEY3d6BMYum
qQy1LUj7R8se6UAuK0UV96SjiOU7aNxXCJmPhvGZxyIJ+m87ytQ/nNiY8XpMzH59PTL05jqdaQAD
3Jb7LLk24lbb6EOIPAaGiKpVsmQdyPmQiivphryz1XyGc47isg+ScD3A/dDhIi5Z0fLToIKPpuF9
1UDwHqzwh4bX8W6yk2+LYGfK+hBPPgqFDWqRxvDqqwaNNtFPqJFBRpDmwemMJwpXWkrXgUNTocWh
eTthJAGW66b1GBKg8nXqM6UY1x+iGF2VgFZqBKb81DLaRLbp0Hc08UdtwEcG8dUrNKaeOqETcXPp
bmJX42/Q2Vh27KRavHFFEYxhGcRMRguRyURVDm+T2zo7YU9fx8x88oJXBP+Cjz3UF0orKo8fRi0P
DkPt0ZnmxmhtfgX1TUlQmPARxruPOtXNIXlyMA1qpiwQpMlHiynFMjMTLfzIELn7NJoeqoGuHCXQ
Y5zwVpao201jqA5fi53qMi7m+EZRC0nVSt8JXf9JxnGOkniXM/MYyI32/AtyPBH7u2W0hgdjtSVX
+5gvI/lu792zMdLHX2JDGQWPdti8prl1v1TJH1u0RHekEH+p5gyt6p/IWyxnyZIBLmNfhINlMBJl
kUbbamhKrDX3o22+7CpkpoLyXOjsqWXbqQK3qdBGXxL8pWTTVcwbilPpQ1jvSVS6jg+xXC12zjG2
QahbHFo6Uy2eScuGXCagy203zrCNa4yThoLhTVNZN8v9dW7wZk8W3Q0ilRrTNh6aWH/evr83lYQp
lIEsYv34zFEr/bptvFAGc49P2SZQUw2kQ1/m5JvQ6udYLRtTfaHl0y5HxRIhSyBvH3275S6DOfxp
4ClTtA3S8Ob613yllwN8MC9+/uS2fz8/EXMDIY0NKfgsMNq/3rafu5GuIaYF99ml2lCBxmhs6nOE
NGQdHEYXMauP6ZbdPeBiQYNCHa6GqpWM1nowunLehq7/uOyYcu5P0vZrvG5US5X2sJvlzM1VlFAj
81YOt6WVP/lZu10GtcxnP+u2/EuAt1RkBwbHNMOy7ItuSyu1vHPszP0YYSeY3q1C4dxpUT7v7CFy
abXW2mZpyze5vR+QTF/B1b5LfASgl3mRNhlPDQnXJ+CqBRb2a4UOWk4aguUB2hjA069v202LvA8T
JTDtF08WczWkg4kp6FoyIS939IhgrzL5j6EprZZ6E0nOtzlReAm+zDwQaHMkdNcsxmPGPHmfvqv6
aTkglvbrMsUs3eZ+CHE/mVQ3fkkFlxGAAG8cgCKj/PDEJ87GtBp+a/vQ8qEZQhdeNbrAOv/6dEEa
TF0A3gJ8Qepc+3HNiK8YjuWMCL8U07sxUNi5jKR0qCdwNBACdu+dxio3CepwNeYiw/jkuMWT10p5
QqSyfaiN+qD3BY4QUBkQWOL/BXh08rY2FGfNDmGpb1kh/FsoeaKspzNq2bpeniHF2Ff6FRRU98Z1
NLzGHPldS3tMfHznAfmwthEo9TnJtLWuJ2ZSO14VSgkTu0xkziEKmmIH8ecBjV+He0aQC1yJve57
CNqWFkDMokUAgaHbBiYqQvHAYIe5yGNhXzOPZ3o6cs6NvrvBa1c86milCKQVkP2bD9BAbqWlOuR6
K88OE3c/hP9f4Am8lhq6BXqFgLvd31tOHuz9KjrVOjuxcGN3A8+0NiYbOm8VHyctuY7QqNwgDj1y
VzaUIlJZaH475nQbK9loCSog1AmU3ftE165qLT3UkJD74WvmTfuW7mkkHyKrvooQ7kSOknNovk2Q
dmlppAkkLNBeoRqJgvyHGYw7z+reZ4KvBakqk7Saw7BEZikY1rH+7mnaYxx4t2G3dQeWptlbOw6U
ILa0jQntEMLCMW5ZgdE6BXeEsEF7n2su4gBogofYWzCqghurnfPJvG0Qj44quXc2c23Qu6lWcxwf
pnS6yrTvbXasMohATZN+8yoHRXnOHMTSXxi+Y0SSPwOckOFmekKvdgXC217pUYbumLGOEdtI9eex
RecgQqZJBEgWlvi1FO51fTLeO9u80UcQOk15F47jFmIhG/HAra50cZ0MG2SQkP74UcX9NRIHTjev
dyJjmJlYq+spvpbly0B3co0e542v6QiDdht4peo9psHXvs02g1Mcc/L9Gf+IQfTgK0vmzWfYHmtj
dvFlzFZ0aA5WAucY1Plxxg6iQJXe7Ps3rlgXkuWbPyX1PjtphdzqQ7AhafdqaO/u2ZvMm6nlNXb9
jgkf3gPo6qDxunXBVflYhuDjdxTOdDPjYP+/1J3JluRGtl1/5S3NUQIM/eBNvO+i73OClREZib7v
8fXaZlEqkqkiqaelgTSoWiQzw8MdDphdu/ecfRjs5JAJYODVrn8V1vnFiPszgyvm6M65NcdNyovj
OnvH+rfRevd71kfboPwxtPMa3vBxLgdwAf7tolccQAUjVnt8mCxwlMSKIJ4YjpWAmOsEVy6cgy6a
bhzRHTLffg6Y8+hxduZtvc1pf2/zabMgW5fpbZZA26vt59mOXrXWohnlHeBvwpuH+RyCQC6mhjqU
vOxVDiYtDaxtYsDsaa3DhNVtEd11zWxjInaMTKCdgc6fWbvY6yVmS7s4gCd7zQKy8bDRnJgJbwWG
Q/St1Jb1EB3KwIA1AS5L1PdzuUMEdLGzaddm/l0o9GPu3WrafDOOwbpqX1GJrS27vE9Lk0jr9E23
tEtSQV+jiRage3PBHEzRtdDa22qpbiDevmFHAVMO1GJiYobT5gSlfR8UxY3ImL+W7VWnDUhK7uKA
8KaQObNn7Ot6V8ZE1nnmDRTau6WMXiYnuPULWAS6vnF8DRY0vRvvzEKyYZOnMA52KTwhjWl75LOZ
aA1BE90tWnotvQMI9S2tjHc/JuLG0rv7scLR51+0iCaacDaifCiNXWYmW2N4MaNPI3o6FwX+5L7d
CgPRRYb5+wEM7l0Rbm7E8J23PgXhoTJpdj/11lNAUFjm/iytcVPQbsyIbCIdoupLhAYuZQMMzwvN
/c2S9SvvqovbtS8edBPI4TXyZtF86NWt3kxIka5DjUe+m49MbIDLoZWyxSqYsztgWOuklOtnuAa2
Ufu05yhVgp6o+yXZCFCiPf23Am50PaGUJjZ2GPcdpDhYgHD0W7AOAfQF3HYcY2MaAwisqxBmDebn
9tTwQFeY+F2DLBPEkunw3oX2vbt059YKd5to8lfk5Hh8Q55rbsfOPUTg70LrbjE/Jq0/TENzbzvT
oXXFeubNjVZ11qzsFMrhGto8zSD4Siv3Rfiz9slDiC9L7W8MkMV50238GOO6+2Y11Q4MA62VfouP
CgVZuu096LZYgm3pMR6IYHP3GTi62c1JEgTdAUUluKIHdagNgD0ivSTzXjeo9L3qtrfyo2nou9bG
IrC8k7BzmYrmaNLwJCaeioNr0KSnadrXMhYg0iC4upm38ekd0NtmF7f2STCRLSy8Y1Nm+5o5tWbA
OIOy2UcdpwccrujlrJWtHd1Cvxf2S8LwRWM0iq1Fh0gSBD/L+uzLlSRgCzVBl3k/JtGtxckQnP6s
YhWk6K+gVHbEnja289GbzrH1yjOH55XePBuRxwEOrEV6Y4x0xNFaOss+Qn4Pl4HEV5T/AOb0ozv9
tGl+RWLZ2iBxAsN7IY8Urn9AXED72PMWjRAga5friDtorJTtvcXQXUPZgXkWsS/hakbxFOrzQ6Oj
rvQ1BoqwAm0AbKM2bdEQ8ozRMszWlt4ctBqSFdTbmaiMmzLtybKo9wZAVZ1oUctr97l26I3hrVsC
scL0DrWkIthQz250U3w4tOt1szo0s8XmjP0HWgCHRmLHzwFoxsJ0wflbt1WUfkwtVLe87JDzFO4z
gGScgJNB3gjt2/KHpUfDKiyKjSX4PL37MvrYvOFHGJOz1kT6sMS0ozvkuIaR3IrnPCGtFidxN20E
qOUBHsOmipsHywhvGx3S7OhbP0qDlM2InBYstiRetOll0N2DWSb3PcRRw1xH5tPg/KiG4iwgEGbU
qMJNgS3IpjB1DXwEozq1xUtfhNwJ9G0Lwc65a2m0EeX23RyMXTA74CCcTZKnkG487QC87o6Q0GFJ
zh4DTUzUB8bVt5FlMeHNdiUyktz0bw1+1HvDnLmVkV0+MSXRGUXdVWym4DLhBAb1LalHrIG0Lpby
KfU6yKVUICij3+vOe69JI3Vw/Z+ddjiR2siAJfLOIqPSoWpaaNLapOyFxj0D+LURZPrbgoIeSShl
21D0/V1iHQz2oNFPSZGTkX2N0FlbEiJDMFOj7g0JWS6gCsWRiWgQ2Lqjf0cZiECrD4hYzAKoTPxT
MpNFWnTQ8MfOG1g7xoJoWE7VUUQialoAwypnoj6EFmgP4BsWwMT9dMIhEj6SUNZjWZYZEPJPnUwb
b7xuPg35HLYkYAoa0lnBXsQfBrYfbJZiQkQr/zUqS/1cmeC0v/5yMkNbLYfNgORnB0c8fXRcEjLp
bWYnX8IkQppZWyrj8tKSlLICydrMYQG10M9OPLy0FMl7fdbHvjt4TTVtCFurjvAWtPWEcXrXVJ29
VX+lMVpoJV1b7NULTPRyWSAW9zBOS/7sQjJft5punNSfmnLkW44cr9Wf+gnKbdJBOLcKJ0UvF7z4
pYCfVzMPtgJMq8QX06McD4lJRRG8zcH83uq8exh4UmpPPPvRbB8yJ79PYjichqFtihnpXu/OB+ZG
Y0g7Z8Zqaw0xkZDZR3IxDDi6CZLxxKn2zpBlbFnkw7T2qTS6XeE1G9JAHjx3MVd4ERgFM9V6TVCd
MdkC2tT+oHV80qfiIfLwqyc9K+mEsab1f84J9igEDyN5ZcveguTpsdPK/xmQGtOK2cRIFE2tp5gb
KteGgRgb86FB74VGi7iZMDtEoxh3WQO6rMjJISYFw5uNmxaeYjZOu7jUGcdF4ZNvtrtetNui8Q6x
G9zXLTyxOVlOQ3kT9BNRMEglCg0YSRKG+27pT7PIv0U6UKzF2Ul1WgRhL9OBqXjAtBaA9Sib126F
SjOCpzOWxp0PaqpJiisQvH4SnQYBoNF1wjc3AhYcNmj+LUgAxUhETu0tQG+TN9ackz8Wd2ZOMBY9
/0gKd5FvsUYVDBWWZtehg4otVtuyjG5t9PL6SADb0NIFr5wrSUVjByQGY/Tokmp9AgjzxWkI+xqY
SaGkmz4geJprM/UvExwbpzy7Wn1b+h23BSCVTjdhrqCAbARq2collXKZdjUj5g0lfCdqwj7LYtfM
3mdBeeDXCWdOsnYynJikGFggAEnhTXFb1CPS3hIctHAujW0CnrbXhk3Elt49WPVt5P6oeNGwsj6Z
LhPTGYCAgp41wXMqIA4mdrAjLpDkOxoSIwhNVwP6K8x119HXSkmU4Z0sz3ZEk1avP0XTcbHdhKhV
aruxgbI0s9+aFg90aKMXTiJGVmxoVp9ejzHqAzvI821pVq8lGyERXOYtxEN0rls4DFvay8MqJz4G
qhHItQkf+NLeL0CaTA1J6lRHTy6WcHyGJyvpw3WRJMa+ejYzzTqFMhGsKK/jHipLDFQhFf6V5rBG
1OgIr1CL3Pb1HSCn5GjPNonHuD8uHDLUXM8RDnS6JgNAI5yzoZHsvkBvgu9Hnq1RODutyqOjS3Lk
ShRAEZiuCE6SG7Sr92WnlfPR79yOpWiU3Nf6lJbzldKvLnJMARTkJYjz/Jx5hB8HIekr4EbGK3Ki
TrOJzTwbmmDjpkK/RhLrrKOlDd5qdIbH3NDCs56Za5uKKiYGlmUhN+36auxxcjdexv9jtxjXOcCd
k4n2ahNxdl21c/CwIGbfQ5CoD3XenOe5Ds714J4NJiic2Rh/I082912tm2fRe+zbADd2NNeGQ2TM
AwQsdEqDZ9mrsXRfcrsErTPQ9A317tYz/c80Ms69aU1ouqnPhziGJZOzLcapdTca1EH9YA4HJVwe
ssHcN0V4Vte0F7sER32VE7PcW5agp79IvCFMcZ0u86oiHWXLOnZXetup8iGbKtG66mN6bX/QwDuv
OTZIBLn2vWi9u2IOfhj4HZhMonxcQv0T8PsDtYm9UZeSvGiws3RaSqYAcjwMGQk2njc+KTuK6ror
AYPrb/QYCHXcUVxaLlNT+be91LnOskDbBg4HRJNewtdPlJKj6kzm1rEg39PAzzdJ6r+Ng0WZsrTH
QWrYht5utx+5cjSkprFZynz4mqzpMX2EMJrRyg9LcIqznMcwJWfHNw+Zia5UL7FB6LW/LVt+k4c6
X3k62gaxK6KA7oLK0ZfjOSvyD01cP+eudgx9rd3WGqlXWu49KVGTalDnEVTnWRB2r2S6Ph2mFdXO
HmpJu7KxNrJWM36Xn9ftgk9RpMV5MqwvcbOazwMJ+XSTkXMhXMg05uXUL1ciDSVX+K1RqD55mbtr
8nX1r9mWemWxACQ2gYKq95WIQnvUw+nK7mxuPKn593zGLhyv1AVGqUYAV43xhnHRPhbNHfsTM7Ev
wYX6K5GBuWPxULmCUuBBk/IsjCU1C9xE8jBWBWDN7IbGxvKZGWVEnWwqJ3vpAh0rVN7eDbLHryb9
pakfxgj+Yjwe7T6M99P00ckJgcHM4csdoq9muYSlhn1UnU05U60MxF8Ch1tqpdYWIf6dZo3Uz1I3
RHD0m8hb0rcRYLg41RiQ6jTr4nXjFzyEU3pykQxvmNtDmXX12yD3lBRWawhhYc4pg9m1JD2msqh1
KVDG9lUpEogCel7ahcDmOv/SKKRyQAPtPQQI1r4om8uy3DtOslzJEa36iKpXKxoIiMLR92p9UpOA
cKof6EQ4SgMz5mgsE1Z/dcVCQgT3Y1xvlYBXzehVtz3E+2AOM2kpUqGrFARqWkOm0mZuWg4xvr5V
NislIdEQ72NLoD3oIoZZawbHtMrXNt5oP2saLXqlJFaXW3kKAneB7LwcHc1yVrmnO2go/Z0aSGs9
a+CE2HTj2BEzqQwEXTtonP36/DL1giQvOV5Www41A/vy5WjLTyeICxpe2uPgt19uiKJJ8BdrtL2J
rZFSx6SyBCmgPs9tbR3lFrWpdGb5IXzjMkD+NLCMcBCDwBtl7go2k5TRyDGRx51SeuQw5OZIQh3y
EmX7DKRmpigicgrZPysvp4KQr9rZ5hPRwqyAsrtOJ3pYS22MEhlyJl6bZkk8t6AFIGfcaqI9cViq
bY6wUcWQpK8sUECk/6n7AS6myw2ItH2Aih1q+6/JngOdNQLnNLy0sURYy1miGn85usy9IBceavaS
7xsvTEFg5YIbhvu24YyxV9/D1KOoaeJHtTiQoUNZ19OnbjTuOoJ356j50Xacia2Ynp5ob5S/pxmY
7MsBWzXl52Upu11Wh+donPHL4ehZC9M/qK8no0eH6Qdd79cmbAqy5ryRiGypH7dByE2TC9oqpH3q
o1wJ01BjnhKOK7ut7pqKtUgA3r9fmplVhmX6S2mjZlrphKcyOqhhkD+1P/olJ9+Oa1n6/qPe249e
7O7golEKS31a6g6wTNMJs8+M+FoaVwK4bAi5eE0GJUzdUXZK7U0xo5/X83TYWSwocmz/tWhKJ5/G
Tux1ZbNNsp7a2AB6FZWMDTsWW7XIW01DnmbrEu0gpfNNzb6/RDfq1YMYC6k9pMNKSxwGzAMdZJEM
P8LSehtDhwCa1L9Sw5Qkme8bC3iT3ZbvhrlcQ4l6M2haRX7zWkaow2OBUMA2knOQmg/mkEcH3SLZ
pgVlrukVgXQI174MBHVOjITX7tTzrR4wnQrqKCg51T2khxzpZTkzZEm/a6j9+hC8LxmHV72wvsF9
SGk5Q2nk6yDuXm3VHWahNQ6GlVollaRfLRPqNk+gwOkSXKV7xrVSnkXoLTa9W8EBz9yF7daFb1xf
BTkSIUIqKOLkpuRMNxbxzMokOWQOViekzSvTtb2dBzZwrZa8tMgtlGkOtjZuYfS3C7GuEmFoRTsG
BulmHuqLsnZIHQJcJuutkoV86uFKlSaqaTB+ju5TPTS0GBr7w9I6lzuh/9Z48a5wHEFUQdWuLFSe
dJUZK0Ze2qyMGVIZHJFyY0cOKkAz3GG2pe1YZrTc0snee0bG6ER+EPX4q4dQ1zANpuJGyau0ec8w
+0CYdPllcMkHa1lVoa0zvVg2nRQ3JjG3eGNxW07S4heY3/N+2TddGn8ZHUwjTjdhvkulSVYffNru
PG5cz3c1oFNDYLVcqCVPfS8Cl8fWbOqT+v7zNPyhGYCQVKGmtFcmePFCvBXOqB1V1dh1CN0EbjCU
We61+iBqLCs3QwcuboXUBAVG/Ok45DqTVb7Sl+CplyrKmtb31IflVdvWKyX8S4IIi1FBCw+Dk1r+
1Yakp+RZh0TKyockEjY6CXxUXG2c6oD/VuTTMZqQQ2w1o08d/HnaHROV+7iMX3pND2TWILs1ywi4
L3avSNtrMaNmqeH/WqRMZCMA9WR2Bg+7W1bc8DlFTYg+GrkQC7u6OZWKKStaiBR0ZU59c1AlpVLt
jkX4Gtv9T7XNqFUn6fw7HeXG1+6DQKtjgpUuaI8ypJZSRucZH0kS0uYicmEBH5ssnHOlviY249eC
VVTtauobVFIGJ4vei5CWo9p79clmkSfprRjuf9uMu8DbzG087JOGbqvbjAdl3jGllMxJv+FRJHEC
o/3S+7TipVdbOlvt2LrMHJk45SNvJGkv2VmlRVSu/+i2IQb7ZkKHRVD6lwYaXQPxLckJKsg+cLK3
AdPdPuc5ro0ZvrvUyybVMO/SKTiqB32gh8a6icgX115BgggAVa1Ikc5LsYdSNzYT5/YphNuqpCWd
jFMa5/5J/ZvSIGYl3TensW+MyAbnKW31Y9z7ez3BPxjOpO5Uo3sAULDxTO08JuJ+xtmvljZbCtGU
u1DtLuRv0+i9AULp75X0zav4otEC/3CTJNrqbo7SDqtNRKDEGIEM5arv1O68ND2dYn1ax7i6O5e1
RqLDMImy7yNrJ+vY0o7qCUPLWW3FR18hXwqD+NnUkqMxJHTXMujShQn5XN0ZSiPnGlj+IhO8utp0
nYyrorvjbdJGoDbZMaTuBoZmsYrb5L5NoydyraclpUUjRYQmTDRKgoD03DFcx3NwU0uV+L/KBQ8F
xIIwfWp9qOTZE580ONmWc7Tt6bFdko5ygLfpBO3LzKlbwFk8Sg10LjT0q+HeErXYDw0yZ638MDuz
u3PBDjLFY5UMPXT1hRdeA07Y+gYOiVHEHTfBDyW1UC4JdUHcAShpz6C2S0lg78eDGJAFVPKogZr3
EluQmw0p31WePXWjKcyDUqD4Au9f7oYLsJkseAsX3CjNsge0wWyr6T+VzrOPpH82QNkOnS7a16Z+
67h0TxM7YlTQOJc5da/qgHu11MW+rcpLOuvxNkmAZUqFlPzIZlfh1CE9W92UXYdVLazdRxtkxt4N
urW63pbfPw+tc1B7mnxIlGxRVUlF+GgtJWuY0WjADb6pO0OVBuoiqEK7k6c29aTNpX3vBaRYqxeR
WwJdPTrT/1QmCWK7CM9+VZtFMNOFn4FpRkNtHNihgq1a1BrZ6Vw8uRPoHFuaaaP7DklD3YNuRPsE
ZpJSMDXEm1JA9j+1kjJ0tqUENOj345hVMB0Sco8yXp4lUWnrvlYw6dD2yJwq+2w5a7q41P1c7JRa
c2gYiwt5sXIu1ldhP05ko/cglWIyy9U5wE8tez3WxbBST6BawxM3j7d191X2tXF/pbVBi30B6y9c
kwsHvIuT5NeB9FkpqYklkufAZiTlONJf3+tkrRoYHkfDuUNC9Vqm3YU+wJdmjXHjax0AsLVtjpDE
bqjVoeubd/XNiXy8zyYiqoza5TnlyVKSUGm/8pfSwvxgfqq6Si07qo5IOoecnaK7LlsGDzMDcqmi
UtrcZW7BaRDSrAylylxi4wZGa1R8icmUCrsbpAGXIDh1rlU3vNrAijK89ULgsbb+TFoNuUDP6q4f
F6aoUziJ9ZRZXwvCiNw2IMP0qZ40sWrk/ZNWHHfpwO5TM98Hg4ncLEFOE7f6C7nhP9WugSWNIEuD
OQYBrFt1cldC9UDPbwO/+LYUGAHirvNvGYOEyAiVkFsnazaolqvYIcUl6EiJ0n420guuc3hU3+Oc
Ovgn8CQO85lKBZS1bG8Eg0tFjexcXbt43PVlf+dKOXLfa9gVC1pYRrFVN4ZcmiqjCU4iRVQQza9L
OLOW4DE99GSRFfJcJLKWqPosPauPOmreo5klz+DnyKOtmJ6p30XUq37qbeJKG+kZnVpeRn3TQ6f/
bDSfozM9a7X0q/9c+yGVa+KunPJgy2VQ07Rkow3WK7h3bYQcrA5Y9pRhfibpedHFLrBoOPYlcgnl
Y7ZYOOVSob4s+Q+JPAtM8mBf5et4ZObVWOFDPi0w2+XyrAvcE8w6vmy7amHpZ+C/lp/+pCF5hZqn
OOqOcfra+WQpOfcQLAJiBoZMANdkWqU+baiRw1RgckDaz9oLXLeAVMXELrcMoLsJDhSb6x+yZdto
JjzWy6Cc5p02PAwcn+jiFsm2swdtZw3VYzhU9TnwjHtv0UnoUaUHJ0rOLX1Lip0axFBqqnVc3fTq
/SV2FVImckDxUoteVNS+BtU292ea4YXVc8KxPsMlBSwZGPfxuA8nf/g6RZGafkf62ymDgceqjSBx
RKXEMQ/jY9pYLRsrMR82hYODcIqxfGCSiSjirbvk3S5aVkvUvS0dURqBs1RMuQlFiRB3EvcMi7m6
VxwCjgrj2c5orqovy9GQyxgtoGm5xCrVaZ9wJh187ya13Cu13+Jc5NivTBnYwUeLQIzFfKyt+Clq
oS7q9lkt4+rM7M4xovkYaYFaPkqX3BY3Wgh7YfVOPT4FllzyTlLttrHp82hpdWdbfCFZoTMPqNgn
HYs6l2p2qpmxs/Na6wDJNfGE7DHmtiuwurrVc1QY9jY3YrDKvHLY0/LJmWuqesz1hhNRkuPORsMx
UZcfNDPHoDG090nnPtCm4tJwXs2CPrjppOSrTquDbw64nBlQ5XXRHhNaYwt7cVsEOWx+5EkixQ5Z
mIuz6VN/HZgQLm0j6vcGhKudC+Rp40BhstEVrPqsJ9Q6ZxEeGZma3lDhFaHJJ1yHCDO3vSVELtgx
OP6uTZa7awWd/sI9FB51WD4m70EQjBvM2G+u3RzsQuSnAQ0MAMlwm2ppseubM4a0M0culjsvCTZM
Sm/CEvG1RlpSlCaMZwk1aGT2SNiF+8Tk8dIcu98YVk+y37xekn5EEOA2qwBLz1z3xFwhFXOK9CQa
esBZPzCzxgTVaykBZw6Sa9MLz96cQPoA2XHvhWSwJEvzOY5zgAAAfsnYxuco9FYpSYtB2mtbmyy/
JZ4YYpmldhTcieugwMnWgfYQcE0IJec0k1aXoZQMq7S6bXMYtr0ghwAWYT8SERaYJHvYAaT6yr7D
Y0JEhaSGTEUncfkLTceZZTKarr1oig7GsW7qfDMvGrmv3NVDZD7wPITtzy4uPqKGp2QwJutsjtZt
N9WvS6Dr22EE4aD+r6IDU7YVq7DQyl0Rjbd0mGhY9+bPZUZjmFYLgSlTfQyI+spbA50dSlWnd3uG
0Xy1wONhhoSYvdNihNoRiv44IWgFYJ+w39q3juU9tHbl4h2eyWhkPt4N40vd5pfCpjkkXFT8rdBe
KxfSemkTctzgS4xcr//m+fV3P2yrXeMWyJsyaj1i5alGU7AUSZ8dWl+Ac2UsxdSNloOJ7mQsoyef
dNGVhzKEFrO4TYuEaDwzQuAbzFSWcG9czVl7kwxGluc5xk/fQze8YySOGnDGD1O0+QPWtR+4TjeZ
D/yAcMxz40UxkVraiINnzFZemz3XUz9wXkimVdCdo3ygX9j7MiSPDPtun1x1E6CchHP21kys9BA1
8ufq2JQzkn2SDN2OHyaRw9Dwb/h486Yxe+OwQRBK3zxr9FmXEUhLU75ajHR26PR2yO5odPkPZvjD
RUxxqRIT+aA3kRPS+s+9+O7X5g978s1dFMbvsT6JqxiDnViC6PoZpfFyDjBHtliHwHHR2jJlgKvH
2Rt9PCIDDi4p43bURsdo4vy2uMLfF25ERJA4ANTBd+ASvlQbQt+gLvOBp8zPvdG42w69YwGc6WhV
CagYHM5jYwyruTaGKwM0xIgnKU2MlZeQ+JD5VnFxK+t1oodDKChu4K5lRAKwb163QfLhZxqQ57zz
Tq453vTL6O5iqigEIRw5xvJ7XolwLWraeHrKYDkqf6bulGFp6I/0xpLzVMNrH+KZDIYZg6Um1zZO
m/A7PBLSBFoteSooc+J8eH4xP6b6pTQ9EzmnvaWLIbakoz8HE5k0rQNaCVP5FppTcPHoEVmRWx9H
t3qiFbc3LaS3jo1JLQ+Eg8GYkKzeG9urhB691przyXHzDk0Yk3udbsep8QosNNyFLG5oLNJzGxPa
g6lL7HJ/QMVjcyEqP6yQ5YLBL+XJyK2tL2PA/2285FX8QWVV/ux+5Uv+/wqhdDBDuCbeqj8nUd60
XVMO//EQxWnZfS/+47//9o/HNvte/Pg9o/Jfr/cFqjQs5x++QEZvCLTmhqVj/PsCVco/sT1Au4Cb
DcvDnP8vUKVl/sPzkFZ7Bq59F88gP9SWlKH/+d/4IzxhEn2JcN3kp93/CqjSVHyK3yn9fYTwTE11
X1i2SQ38q9LfEUFWhkW8PM1VzQjhE4rxCZ7FHc2hj0TjpOAuH4ltng0P1qJvnh2uJp3a+aXNSv7y
/CCSaF9iwe7p8Rq5FoNzEJdBu4qX6B780y5EUDkW497O4ue0XFhn9dLbGJFYO0FysAG8ECXR++u2
DI+9Pz/gFkYbUDzrCTK+FGLcyq3nb15pnwtPmjdw/OYO8QP+gmrfa196hFh+WX4OaUgaRlJRHnb+
o5kYD7lWIxnQDpQlFKt1A39reNM88WKM3k3fmZdJuEdQoY+ly2TR82+CvGc0Ex9qdpIeWVcz5ST6
Je9FCamxyj6KtkH1IshLJHfhcx4jsmiy3YyO12/Ih3aaR9pZO/RTBGvFMJX0QCD6y7p13dx3rvEA
7jRAQJ6+Ud9sQWqTWhUd5yACUZdjZs+d29CYHiyXHwUzxEyjJedoYBJJO/WJYcqok1veezcW/72l
7iI1urvXWu2QGO1uxLxVxst7isYLq8JdH3LqnOp6r0W0oa3g4Fe8bttw+hqt8aFuCRpI+mdtESd/
DvA8lPeZwSVk/P2Qj8OVk2GVB0BDk3vOt7lEbHulvkut5Jul1xRWTKJInea/BkTfYbRGh5jkd2zf
9koODKa5fh6yICfL1z1Area3lCa22+oEz/Bok1ay8iz3OmHsLwSJC0E8+WuvlTI+dEVJZNzUtQM8
Tmr30zXDoWO/vDsZysohYhU0qSARtV6QcxP91/ANL239nITLy2jS9tC1GyfTKbkDctqw+vZkGnF2
+7BLzrPeZNWYPw2k1W1zb/TOo+7315r9mHXVVUk9xYbWVt5tHMZvhZEa6PeLT6huGcamXcKOtAq8
/HPJm5D0weV7Y6F/cJF8TeW59QkpElkFBWTs9mNnzXCM5hc/MS9dbp1STWwYF99ycVd9m+wzl8wf
29R+9hEZ5OXyEKLSRo/B+C1rQYLV3vdCzBtLK0itrBG42ggL6mzcDOh7akM7GIP+MmT1s5wy2275
nOndXbD0V8Dz7w1pLhvL/JnZo29Md8LPwo2mLQ/RkO+hyNyGpblZAFwDIEWT41YP5cCe5ETDsMH1
csozggWJcVmJIGAYTS0bWRfIVpwYW3ZeZAMbk3ja1OAOasSZsvsOYNnWowHimhE5xgQR180nefFQ
EuCh76JZoNzny3MD745oLq2SX8bQbF06VZo3cEZruv3g1vunrhgvUccJqOd4YiY+Cro4ecN0spdA
7snGpGO0e9RaB53ILZ1MHNqeb5w+v41kHXujuPRjdmfME83GkWFcyTCyqJtLPVof1WCegEbvOt8+
Vih35RsNGbzNo3sEN/wzjayTSwhQk/XQAsNXi/Gs5UfvxCo94meiOrHeqSSegijbWqiVMj3l4FTR
dJ0esMQc7CQ/zB63mGZF79ronWrElrqYvuEO+DkU2s1YmyddiLNlXvXd8piUQCzt+VsFCKWZ89NU
ibMNLnemOeeinf3d1vVvML6GdDf9Lyu+bQuMXex7rvGLtwu8fWyHCBOfeo9zsu2YN0FdvVL4opIr
ElIqw49xKi4JczHwHpdgjE42B9+EqV05Oru/eTe/uHjV/mP79DYkBt4w3F88cLmPcqluGv2JLhxZ
f5wXCYNZU1gRRprahxoEbyiyCy4nJpVM3PNvuRGeKw48ZWPe5UF/O3Jo7mBMqTf2XyqH/vdqnT/9
W/8PEreVi/rPC52r79l3Rj9/YG6rH/lnLWP4/xCuYVquznMgsyD+Zy3jQ9amtHEpZUAbuIb3Wy3j
/sN0DRsvr0Ag5lPQ4Mb7Zy2j/4PyB5Ohj7WF8kgHUv9fKWbEHw3zGsZQmOyGbf9iaS0GN8qWNDCP
WlfGh7mY2egCTcvv3bkfz50/k4dYWEJ7GfuFDHDdMu/tinj6JfRIjlxIGDHdrrnAHvGO2ViT3Zqb
OTL7FGrdvrf08k3MImVd5ZnAf9DPW0Mq6BHqYVywxriLKf7R4//1o2H+0Wj/28f5xerq5/BqLau3
CNegU0UrgAvM6Alo4jrPF2auY8Xk1qkCXFrzGCYH0+eQnOdW6azqSidCvRlifz1FffVZxrFH7L1T
05Cpp4REsqRjpIfZJWNkbos3mqbedcoW/uB2ZOvx9Wf7KDbRFZrsud89aGBIVbQ+uimmPn1Puyy/
6xH6XcjRc/8moOiXmJ1/fWLrF9LBOHYthKrEPqaRz2ZleUv3IawCu0OjFd4Tw4eZYOHSe5qcFrxB
YrfebWGX/ikPKgY6f33d/+Qu+hUGhrm2q0evXI6muWi3VOfGW+23wetAEaX9ze+QtI/f1uDfPugv
a2+gVZPttCOpvKE5fbjmXLzDydUfXExkZ7+M2a7++sMY8tL9u98k38Hv4i6KxDXjZLDMo1diJ923
eZ8VqP1jRPhJb2Kk0EftTqMX/JxStMcruwn1J/or+pMx9N77OETDwaMlSGe8s/wENpFgC9V0ko0s
nFgvgxbm6UoPs/nxr9/xH7en3y6N/Fp+94ZLPYqsMIb0tMT2HtbPLsr8279+6T+76vJX/u6l+2Zs
RDAv3b6YXzTne2QsBLcwFey8r03jDwkNv0fk/9Gk/tt7l4bj3/0CAj0Ka8READT3MeiNbZt+Zv2t
U03nxb0mVu3/8O75Za/0o9pMIrPu8NpSN2GEJdvYHwkNLlnR/7Xq/5sa4c8egV8WUtfCgRE5/ALH
wNyU19toIe+6aP7mMv3Zy/+6sDkZZ1HsQHt/gW4ENEKYjpTn/83C+SdfszzT/+FbEBPGVI+yW8Ok
mTbXQBQ36ZyQvDT/zVP1Jx/g1+goSJZxTkXTEmtq3i00Qi0jf6a4Of715f8fnJ3XctzIlmi/CBEJ
D7yWN/QiRVIvCFkkEt6br59VinvPUBhVVRy9datbQAHI3On2XuvPOdF/mtF8Lc6So5kytoG3gxPj
RoD+aIqD7j8LobArp1ei7bmHmEeGofcsZdIbgj7y3rIm1w+Nk/lPA4C9X5cf5Exf/o2Z/NAfyKsU
epByC5KeJhCeVul/Nf0+vfKhz13+9OcfLp+oTnd6n2aajj4pTgOFBNTS/Hdesv/9CrPOnPleYulQ
kLa9e+wwwZZtvSzoZZmKN5dfz7kvMOvHdWKldVcUhIuBolhqVVOVP0xW+eny5c+9nlkvBi5SIZNk
qeQa9ae0sFdKdFd++blLz3qwl+WcSmVRsy2sYl1xBKRP9ZW+dSaGGrPeO2lRZ9ZNCukv7sfXII31
XcAdPgvwdLuiYVe8wRJ3E/p5d4UIceZhfktcPjSjigVHTBkQHzrFz6kDQGflevkTnPnCxmyct1q9
J50bozxetMUog9VQNQsdvOHlyxvnfvqsD3eTaxmFD/q6X8IqIAm5WmU/svd4Ha0HqiJZIS/bm+A7
gvaCNFfqyjcILE/g8JWzvvwTzj3h6c8/vLy0CCwjQsm7LaX1qrT63WX26frD9vLlTw/yl+nL7wf/
cPlRWoHrNQWRlg1CmHUm1EuLLcjIj8ql60ILuHyfcy9y1tmV0UWdl5Nd4o9jwiErdu6ypML+8tXP
BPTfLJ4PT4HX10ktn2ZQuwAGMYr2+mcPDH1kO5Qmvly+yblHmHX3wA85TzKQ0GAnGRdVk33xq/4a
NujcxWcdvsgoNCkb3s8A0Kurg13CWe0//e7fM9ePL4diC0m9EcnNVU9eIIgKqq+r5koPPPPD525Q
ndzi0XedessZz9EpfApZoiuXPtM25xsoQ26yzZ7wTjRJtbbAW25U9T01+vtS7/+tXeqzDi6Ryo85
hKWt8OG24yuoKci6/N7P/fxZz61DGbKp3LJ7JuEvgMeuHRhgmVinWrj+t1ucPsqHT1vWtpFNw1Bv
DXYzY89bNv2Lyl1wsFee4UzH+g08/niDNs+tIOPrZs2bkZC7S7pOKx7q6VfGMeC/PcRslM5xkkjq
R+ttFXzT7HSbBXew/XGaXGtH9rk2Ouu5lFyZQ5bTAyKSgEhDywMcLr21kLiGD2I0/Zui0ahVwBvA
8cJUyA15fQb7k8q61+tS7epySladLsjo1vvpUHPSyQmGHtpvrTd476HekiE7xYLsu1QcVJ2GA3T0
wv069qP/yW/Yz9cGR72IOidDj/qDxI7L1aD73R7egbYKOTPaVGWcbCMgsoeo9qjQ7rTE2Ld1V5Ky
k5KAT2r2Pm6bCGDdhMZdZPZjJKvunmIgeWCjcfgBZwhfS085HuDcwnCfEYjnNyZkz1vAuOyhkDhQ
fybFc3ooyS38fPn7nXu7s9AlunisOD6tt/AwloZmrwSj5D9deq53rVM9pYqbLlT43pMTZbetUle6
zqkX/mXg+80R/dCyzaknlfPUslV+Lx1/CaV36Yu3f/vds2mJk4Qk6wkuztoFvkTUfpOuuDJin3nd
p3POj32+NQFTuSTkbVsdOaJeg8agAPju3374LGa5DQiAWrDwUrnNXny/z2HS/9ulT8/z4YVTchvU
KVQaeNgVVYBjZ1CxpbtXPue5tzKbX8iJfKZW0sUrt9/FeguV9v/tVJ/ddDh36Vl8qhnY/KFjijS1
4E81OBaAry6/k3ONcBaYpBkPcZ4Y9XbsgxVZLsDGk5XBwe/ly5/b7xOzrql1fkfqtWDojxv11nGA
tVJJBYNMK41PpFKu7Goi9UZiWHrQE1UfUsUazxTBfyde//9rPFLA//zoQ00ucdsphtcyKI852fcb
DdrqldHp718GS/CfV1dkT1luMvJ4Tr7u4Cpz0nJlUPr7l7H8WQ9m4JZj3ugENcxM+niq8avWBWVM
l7/MucvPOnHU9jFIBtpUSmV/PeWvlQy+CyluL1/+dJn/G9ws/3TbD30tSEXcJjHzAiczjg3n4AB8
QhKQR/NKZz73+09f5MMN4tGpkKbl9Vam9q10mx3A9PWU+18v//5zH3bWm9N64Fz+9PsHErbB4FTq
yos5d+FZXwazO02NjU8AA8aqMdBoX93WPnfpWV8GdJMFdculGW0dcuIz/b9z0/9vJ5r1YigknERk
FlqSwO1I9+LI0h7rFLCdOdwXZhL+0zrdmnOQHaBQtiz5qGVaorgKq2dojfm/xSLrdHL1sckYWgb5
vAzrrYnZd51njr3hkCugxJASyJ6JJonAgpytCr4haa7m1opq98nyS+dKm/37XNbyZl26GEwrHU0K
vzHEkQLZ7PMuJFFZ+8KO/Smz7EpQOtP3vHnXNgsqYAXjHKRpMkuNbSSzB5B2JNnUVz7U73XtX/r3
3DMSxm3lk6BPdOpjbHnCHkcyFUjbbSQgL20w5KNZJ8m3IKnJCahSsWtUQZavL/ydNU3dJxKixNfR
68Jjoyj0bbrQOUyhw9ZM6qUUSendEc6gcVPbUGCiE1jncsc+Eze8WdwYPWWULo6orYHewtKPzIAX
7XRN6HTu6rOwkVCB0HKwRQlL/q2MSVIf3tnHv9KAz33XWegYIxk3jk3IrjN9zbx0rUT2tRuVBF/X
XAlP5x5gFkP0UOOFuHG9jWvnVkzZJ7az2KEus/Xl138mRnmzSMKBUoJZnLYJyYCTjSbbOrXz4/K1
z7wfdzbUJ/hWFYAZokdY3rhGewwqqZZkqd73Vfzp8j3O/H53FkMsADelPRQdvgVZPHc2NbFj51RX
AsSZszzyv/4MUeXop8rKvXZf+q219pIYZUarvY+e8Df6aGkbp0yoIcapdTQHS7+1Qb+v81zg+xmx
+dm6lTyi+ynXnTmA7EuEA7FTl+sMRMluVKZ+pRedew3zEMNZLInDY7sXyrM2lCJApSJ6X2noZ+Kk
e2qcH8b2oOopgysmgz7qmkQxLb1VGhDE3kP7UZKAgHBCb4wrTfLc3U7P+OFuqVHE9agoAlSFOZBJ
rsm7buiLm1SnUNnN3O6k7nOHf1rfIHz7826jjAqtUpw5WG7uHYyWauw26I3VvzXPWYgIOFp1Ols3
92iyyfpLeuMV8Wr/7fLVz72pWXCQeG3rrIP+KdP8fuz1XaayfV9IwJn6c0Y93uXbnIlB7ixG2L3T
JppkCTjAmkuV8yvOtE+l2z5dvvyZtuvMwoSGBbCIMpY81CN44qcxXnk75647Cw02WY8ceSKnofSy
3pHKj0mw8K7E5XMXnwWGBhRiNuKL36aTtwIPli9cOV7Lhzh38XlvTnub4zVWMWleHEsthiH2j8sM
Z9aV1ZRVRWdLEnYoYWGe0LraJ4t03W1f1sGV9nLu55/+/EMH9g3YwHAQcLOHxl3PygNa1+isLreW
WTLdf+a+zqzDVkkTFJpQ5rbLfYiq7NTu2lCD4ahKwqml4SQDdJV9IocVNpBpZAeptTltt9fWSZAF
a6MAKspQGlybZJx7XuPP5zVrkYW9n5jAymt7AcwCopBs9pef90znc2Z9HKSKAKCg6r2s8kpSIdFR
t9lO4rNnRcnL5XuciSPOrIPDbcm7QfOpJoRJCde1TJ6EmeRPljn2a6tzwrWVG9W/jdj2rLvbUAhA
hIXmdqzClzS3N6ORXLn0meewZz2+ToMqMXE9bgOpWG5Zg4YczskXQ6PeTdl+6/UmWF9+ZWe+uT3r
/6YxUd1XA0WzChJ1Il/AiPWMzb9dfNb/p0zDGN921TawRus44fddWpNxLRfk3E+fhYAKG1McV225
dTR7GXQx+dLiyg8//cC/rEJ+b7d/6Pl63xr+WHjltqniYO0wZ10nqWvtml5rfpRhp10JAuc+9CwG
BEYzYVKU1Xawo57MO2q2mAmmizQxdpQmct6qu/GVaDZzq/4n4JAp+Uc4i60+mQzYIFvRxOW0y41Y
UTZcdXLt5z40QwmNw160aWjfmlbhS/CGUwrnvOiOHoUmb1Texe9AYr1fwQgoLfUa46FFV3qflqT3
j0I0ByYhTL7ThNPqmGG7tbovJJCVgGQiDexnpVEJrgx/rU3V8JldLxTUTofQHNzQZ/ChFNf1/vS5
KA25FWMKNvRyOzz3OWexp7AZGEYVVtsoahwIqtovmDOP8C9+NXX45fI9zrXGWezJKptyFTmAqcix
AfUSDL4RuNXy8tV/Hzr+pUXO8xtbIP/eWMl8z4m2c4jJsAVqqWUHI63UTRpn8Zsv9QwafVP4r1Zi
BfdJx8a8FmbTuiwc85msh8QFe2FP9XE4SYgnTLjAnEE47pSTiWsJTr8P0P72S2fBa+oBpKkpKres
aPY5hQ2GBmZoFMcx1DYKT5cfJa8u4PyU3ALq6nCOVW9+eWUIOPMZqG36o5E3EAt72UiUDKWKnpIQ
nrLPWeKV7Ykz/dWaBTTp6XWjpex8uJE/bCaSCh5kzXjjlIH/SJan+2IOgJ8vf/NzN5vFN4vtbb+j
P+wTFlmvAXUtqwnIN1SYDm1bEFVrn7Fue/lmp1Hrb1/t9D4/RDyRR7KIEn3a4w/FuOxDYNUb4PB2
FJ6O+dxp3wQy3mQlCS4Q0dSVdn1qFH+77SwAUqlqABbXkQ0wUIPNzbTwpxPARxpG1zqWo8OOWa25
j32XVlcWSr9z4f52z1kcxNNNrQ6Fm/umlwh5MQ/eki+dYs6V5jJ0S8qmcqcP1mnRweSKWm+TFZP3
xY7H7KYu+mwbKD1YkeyaccIqUaxEXboWcZq+h/3JUl2Bjk4bqg8mNIHuOsqp6qVMa/g8Br7x+ZS+
6y8asLL3mZZPD8PkAqk9cXWYDsa3I1ZtCpGqIODczqEuGHToypmy8mD21COrJPCvjHFnQ8osKuaa
DITVddO+7ILsexCWDV8BHiu0vQkKmJVK7YvtnOrM9FTAZGyNn5YZ4wfsp+aT0bhhxa+zPYieHUXk
WgprK3M43obTIt5bvWmuDJKn9v637zWLrKrIWRw67Ak4kzscON7EolCxWzy6w5VWeGZ8mKd9SpHk
rD47dkd6iNtKGe5taFrNF/RNTLMNZGOXO9mZ4DRP/uwcaCxS8SSeG+kAr81pmYWjfaULn3lP89xP
u1F53Q5Ju8fC26xGKuZfA3OCfWFXo7pyjzP9de6g7A0gx3lbt/tc18AODLWFka6g3lKOIPiS3MzX
w+SPy1Qa47XR+0xomqeCkjhpliHo+b3SB+3ZhUc3gbFSJNyJtF+HSje+2HoH6krHGH/naS0U+svf
61y7mAXFIEWkmTM0QsbVH9XgvYBk2xSmtWrqOLlyj3NvdBYB/TQtBwzO7d6lBh3ar6Wqo+c2YNSr
MWaHzQT79OwVSOwWsSIlaX350c41xVkQhJnUW14ksm0s5VtHdAKdo1/baNFPV/lLl/1dl/JhNPED
CLkQrZo9dWrr0TfjY5uOGsgPIyxiyOVWsnOqqDoGgF9XHFplK9vMC+QeGQUkXQnj+/JT/k6o+tsP
mcWOVrlStomebdO00dDHJvpu9A0GGs8xH+qhjzbwAat1XWnWSikKR2xPTLuuSNx1JYZ4Y/ZY0+Ik
QT9sUfZrGPyT3zvule50psvOM1bBRAYklTGkYK2FSWs28SrTAM31BtqZK6/gzJee56g2NfysMYu6
fR+0xqsX1Eazgnwz5guUfSMcfqdGf2dZP7yQ8u5lo6fDZ6dr9WSt/Bwvluq7ndDZFwAvXKMLv9Lu
9dMn+MunmSe4JnHR27Xk7M8jbRcdhQL/QZmSTq1yBOBNjlm6imHLQINUBULJPrVRBwMtvXYQfiau
GLPJXFbH7CBVEt9O89aYOeSPccnJEKyIe0a3rTUBeyHn5/JnOPelT3/+oUfUXVAPo2npu3xI3N2E
k+0uc9N0j9oz/MfGdGoAH24RTq50Cq/WcYmMDUodUW46OUFTbpvuH59iFqwIQEkj80rsUL7glAMB
ufZJktxUYXote+lcc50Fpslle6gBWg73rVlFlVoV4XilyZ279GzC4ybV4AAGg0IMCbBPl7Kq/y2a
ztWSXgvMEKxKQgZQXu1Lesmqgy5wJYq5f+8p8zRXJ7DLlGrhBKgrsDh4S4VfLtzRjF502+l2VmZX
/aptbf3KVz63hJtnvkqrKsxUleTsTcrZ1nHn/giGvvrsOMGwCjKpdrkYCihkkU4ZPZk1e9Chauvk
NkA19hKyhYkI5MqvOTMIz3NlJ6vyQiyyqDqsCNBYuTZdwQHruIiNr5f75rlQNE+V7esxnWRQJ1sh
TFztsTGyS+CrHtRbisBjade+d2u3MA+Eh9ZyLVnjfrcra7qW7H8mG9/67fn80HdP5kTNR5G0tcLm
PTSKJwitC1bt5E7vca9sqzK7N/tx7xb1JsutdYEZYYrajeGGvwjNSxOIZi6gLTDeRkKU0ARO9N5l
y6xc65OtXcZXDgzONcZT5/rwSxkiwsTR8WF1KDZXqq/z4wBrxFhoSfBjytrxRfiTf+3E7txMYp6m
GwkTLDWW5q2wkfAsCysa8oVWhsF3RY7jvebXGjI7Xeg/QBuZ3/ReP+F6zdHEfiesdq13dXVl8T9T
m/5nA+33b/zw6IlnyVQJu6OX0+cgDRSlg6zCqpYtFbG7jqnakXw6dFbtKnMnMPwmGWhZSW50qXVv
bLr8aCLTCTH6RZTjOvDTYViopQBTJxdWqMoNM5J6FzAbWLm2H69SsufWgeYAWwgMdVNCkv7caOA1
4Ona92ahIvD7MeHgSl87M0r9zrb78IRFHuaQO8cW5mml7dwU0U5raQr3lrqW5Hlmvvu7D364RakZ
llM1ot2mZhaAXYnyvTaN9lJ0Qtu6gxR3LSWhT1AQhn8L+/NU26SzRRYHIObi0P5quqP7Vkf9tdKJ
M91hnmwbT6SfmJXbbUVqRgdYUe5eszp/ESF7uI0CpR6tGrzL5UB16mN/mTKJ04/48O6GNKhNalqT
rVkYG7+ipano30awee6tn6XVFKgw3Uac+evF94iDgH/70bOZj7KiaDBt0Ww9uxI3wghAjqJB2V6+
+pkWO1e4W/1U95qI+23BvvlOVVjPyRFsN9JEg3T5FmdarJhNeirRZt4QyJ70jzq9z2SibRIjZAiu
p2m66Rh4D8IKUmC+fX/lQ597KuPPD63B+CoaR6NIDtw32Ba3qBZJKcQdnKXy6fJjnRlXxWw2lPR5
NsRa8LvCsroFFyxvIzsPBbAk37+10wHO/OU7nUnWtebJurUOA7xuKcyuujo3lpZaJ+QTAqGMhiOe
I23pjanacNq54yzk4BWvciqvTbz/3mfMeZ4u+jc98HGybkU0iD1yRGstFDa4y4/295cIO/vPDxVY
PQUU7pBtZTMcIs3YsNp80SQUmCa7v3yLv7cFcCt/3iLT7Mhxso4SIdeBmzdhlB4tZ1q08LWufKBz
T3H68w9xJSyL3MlRiTOmi2oBsPXRgQJZWT7eo0S+Xn6OczeZxYFcCaqFJWtdFB9sz4/1uLGkrd5t
DtWe7HC8lkKk27/37f5vnDT92RyFnRSUjxSgs7mhyp9h40z3IF9OCEw8chsZoFphTZy/wL9NdiFJ
JwdfV+MhAlCyKFQSLiFoI2rV+6Z/Bf2Bfc1Za7r+aQizzRAkm6D/Hk/sBKGENQzJRi9Hdl3iH1O9
WNVxu63zW0AmkJWM9TS4Sy8xsJxiBmgSMJEVzOHikWnErqrqWy/wPjv8P1YCUV4PD6MGf93LwoMK
bZySHMvp/oMb9WuzsBcsvn46JtPgogiWgV2w/3raTcE3OWKMxUAUDdOhgObqyuyWWcRCa98UmqPQ
CTq4lP5C5cYeLk4M/+Jd5myD2IkO7f3F8YvVVLg/0lbcQMyPT4DzhRiSRU+pEkx+vG3QfEfxUzkv
Wo6DztQO7qiTCNbtklNx1impBsOy3Twl04hAumYvSZFM0pT50ZimZwDWm3Qy7ilJh3R8SIJvqak/
+Hb/btXF9yG/75jJiKzC7/3QJ7+s4Ec05QvlxGgfWG60Ol5N3DQGoma0dUucCcx7rF0VVjfYJH9y
bLAoMbhOmg9paOfoJQ6nbWPEy9F/rjMX2la5SuPHOHrTOmSg6X3SqOc4t7b1hEjXeDYDQKAVCYlF
uxz198hFhaFqqs2cTVlmezNiRhZlzkq69p4sQ7S83cKbkF8kP/usXI3xYyrCR6ocNyWMiyJPQYhz
RuB4S69K14P7AErp0CcxkwMExe3wzdQFgPh6H5jDXnnVDRnyiyo8GPVbPnZrJ4m3RqYwKkdw2r+1
2Y9AQPHNpqfSc5dFFOAgfQvqnyei/ykP3ogORX8f+OQ0A/VcjZhTGnEcms+OkR7tk4J1+pIY8QOC
47T/kqqANnkvI8hQVqSt0nA7QuhgqsfWugNf08acO2AlszBWTBiEcCgt+/axSrJViaqLf2sC+wZF
W7dtzH7v0GQdgOlaeKLVq2iZB89W+5QJ9RgwcDFb5xb4V6S10/x2l7rDg2M0jzBt7ys/vym9YMnk
3YGw1WH5bNTGBqne1eVe87/l/MfB6m6sXj743q8GvrTdG4hucTk5+gm2SsmwtbQKWGAVe3NRtDp5
5VMY0egEjDACC+xti5bjbMcfD5MdvFNDxhKi5i/UkOC8nxWzdNDujEKifdZJ2a1ViLcxYw5vhwtL
+zEV3obZ+no6iSmLp9K1l1BOdnllWyxC2TQsbHXUxcjqy13ogdxKvwYPaz3I1t/YU4Z07Rl4H/IH
O8NQQuEusEG2Ihfa+KV1vXtRPObxQ4PMiUK9+8KdVm0PIa0pjgPW+oGE2SCBzS6RatFYG3fRhxkj
6HszWDcZrqDYbHcJQuAJGLNeIDROXyuzugcN/q734NII6eTcjg9OedfE8RLn25ItLwSmX7F0HxuN
TXTTP7iGOigghOjuNtmE2BEiY2W4K3b9gBmFB9uxv+kFi9+SZXh159rfEiyKmk3JX/dNjukm18xN
dCKtK1w/evrsyv7RaKksJ/GrjOWqF7z2zoJnbH+fMoBKqVctBNmXSbqgmmPRmC8FUGtR0Hnsb06E
KfldGs3CcjgBK/jLIPcxXUWbCdcSOpfg0dbc8EQJxC2LULvMN53/3sHdFp567cLbaqJCcOB5PTRa
qH47QL+O7+wQvOzYyV/FotzZ+Rve++MQels7fcfJihq1+om8aeeM0aH3TLCuuNAaLzg04xtCsW0i
t8Cuj+FwL6buuSpvswp+bHGr9cGXTlDNK0+oZeOQuT4+nuwWFCc6X3OJr/iepOolzKRF1sOrTcNl
jK9UGtXGZDYZNfW9Nor1VNz5Hit76304oVoTgo3187QJJpJio+U/huShxjOru9nnMH6zQn3p5A1Y
QXvbx+MqSMitoj2MUXF0mvYghbnpTrzxLIV5l2CI+enBQna8r7nKPheJcTtAry7C/mYs+STs2R8K
mS2TtsWQ2NIljQUY9hWhYVsSKjIzgfVWfdWzeGNIWnfb9AwSw6128sMa1En38T4gdc2M3WmZGMZS
Qlt3B2cXwm6WfvBlVM9p7SxFhHYSYHlRDktps0HhNj9JW9hTvbmktHhLrvvSqVgRRv56qoeFMl9F
H+6lmXOIkD90gqqysCaT+Ujd6Npj+k3pA4QijByJWpamsU3Kr0b7NU0U0MB4WcY1RdC0XCaahUCG
q9+GKbeOo++xZC0vno3CFik6awUZB5RnhUC7jVoCW9aDLkWlsuhtRYZwBf7q6EIAQk6b58FdgZzl
rohlsZKd4BWKzrbZk5PpT5St4pNRD+kqMLLiKRZ5iLKWJyB1XE3LdhrqI/tq7c2g1ZhT7SLon1IZ
qttWjvoeRDn8Fh09+iFm2ynHxWfIQ6Q7aboY3TDpltYYobis7AoTSN35FJjo+npA67byszjaUePF
CSnVXdYvFSl/n1AVRM8ki9BeCBX13rJ0dGfvC/tz2LjeDVjv+r5Aee7AJHXzZzlkX9sINGiJLAN4
ZhVqybEy2elc1hxIP4x5iluHDOdtxxxpHVJLuLZcTyyo9v+WFsPL6MvT8Jl36yJkVzQxv3VsEx4d
k++QG0SmPBLgtylwq9UvfCJ3VhUsXT3fTW59zGt9WiAg2XRanr+oUNx0Ntp3ateoB3FuSOfp11MW
vYVBwo5KHffNrbBwOrGxe1cN/T3nj8V6AJ17pyb1aSh1DDZBfWPgKo+hph9zF9uxXaKn1yejgQpB
uZoyxTtFI+s8KduVSJrH2PfSBVA0DLhB+mKPgGJj1ffH2HNuEx+FfKYT4MB5v2ByfI0qX+wzPdOW
ZdiuUg9iOAnZ9K4ofpqK7hVe6D5Kmk+tZ93YvrM3ocZuqOZ4i7zTsWnuMnpiN2sUiTEcCjocuMBe
PUFYdVXhPKB6keJn9dTj7I2bZpfr1oObZ3dl7O9Qk66KFpJnmUXLkVWUTl3uUvfGoz+NrxztxatI
em+N2/nkcIML88o98ISUUm19XeJjK2GZmrHaRLI5ejWoXI4/vKTKjmUNSloHoBs1AwLakiyvBuWu
xDKEgVjstNBYsBX5Ekw+iHLb/kG9drAisdgnThVYJLIuh4zSoZJiYlupjYsD5Tvmh2npwb3bSeB7
EZmHoYzBYQcxw2PjKbKn/IJ5hRZMA8osZUq5tts2SjekcEMmbevERULsWSyCan1g2MLxuxFOT+Wb
Kevx2TfD7DWZ/Ko46gEWxW07sn/C37bUT5fDRqCbPgTUxNf0R+GN5tHyinZcmQXGPObd7OYvWqZX
39wAtfrQ5fD9nXBKSrpt55i4DDRArnEqbk5ap2HhK4XnoTebW0+HEFjVnvHUNFRfd4YN44YLLOkv
sbkBXNoXGHSm/qtunE51OzU24yKtemdleEiznDieXihlddBW9r1fLdU0+Vuou4DJPVGLaONLER/i
CsU4u4CEkEQOHJBFaDcJs2FVHUE/JMW6jLVKrtAVtN13K+6BLHualW6t0fTiTeJN+roxm+mGLFnB
KGo31RI3X0lSkR5SmmB3g6IZtlHH/+sorGJ9uo7TQd6qNol2nmzbp16reY9u7xTOweI4ixmNTxXO
wtCdGLuZnXj6wreYoxa+Uy9MTLEM73EZAHTHUJAfWtOIm303UOu6NEeJzEGOssg3UThM2fakRG/W
JKn8dBORfyoIP/bKHxsVbQqDNRzlvBrKgSkkewblJVCh3dgFg1xlynbvWSeDB4uYwTDRSM3yJiXb
Z9nbDgbjfAwnVmwkpsGOj9mKIOm91D6HWWHc1ZLlb9dY+temLeGsjBolYrUu0ifbNqfykKY+eiTH
sjiwRTHWPDiB3uws2vMWgqt9tMMTx9cC/nfoXGuC2aO3/lGS57kz7Uq9cJTv3QNur3HbjMNTwYcY
FoVlDY9OkLXa0kmD/D7PHf/ebqW+BYEv1oXf1juv0Zn+2KN5Z9VueQs4J1llw9B9iipd4hOZxGMf
snBZ4rKyN2keVdsxHKsDZ+DRMXUMKFqiZO/K8yrnZ6909ZRlpnsXsf79NmioM3I213kmA7WgcZpO
mp1Vya1fSIRhFj4WVhpNvXFJO9+mQWgT9aPxLrCt6jhJs9k4XoVVQbg+LA3b0lEVNwAJmfu7dknG
hu9iqOiVtUC7AvdJ7T3lhWqRZTp2izLuDrkss09tjMArzPpwo1InAWMf9s8h2NYNrb1f2yLGJACE
OfvF/CZZtWn9bUzaYhH0zcPg5ZJpPUfYtta2x9ExD1UWESiax5AlyMKRyI4SMxhxXbgkzhfRL30s
bmN7kl+U3X+d3IC1qfDFSlbBk2G0JcvY8h1KWIgRego3vdO8iFjmKDaS+q6kBaOd8AM+UdPB1rDE
GsEN/oeielX4ftg0zz5r4N52ddDaJPQ7zE+Evs9rx9y21clNJqdo5ZVGvEmzCUWHPRwDXCrL0hPh
be5GcqnKyYTfEv0sA6KScuQrhjG4er3KKdHyO1hWKJBKFOf3caRHN14TnCrti2nd+Ya/qskoWaXa
OKy6sNVWesVMvCnGT71vVz98F1+zBq8R66/l3dEJx1Wk1d4SuUUIDtdtPw2FF+39jKVhPjXecgpd
D7GH6axdoYKngIL7o1VLjKY9b8VMMswnufOat5UA25YFS4Wg5T0IDW0Z2sa0MYs62hgZcMaMpWBM
vdIyh3K88phptxYLT8PWvAVs4Qm8MwQIt9Cy507K4LZRo7GlhjBjEh+gcEVtdSDrDtB3QG18k/oB
JPYkOhhF3aNk1EhjDlHMLqrUZjkX2mzL9NPPsSDzjrLY1wZDPOeYqv6UU4y1Tw1sFlMOE9s2a1T0
HRASx47SW61xymXaiw6wTZfse696hm3MZ1HySaURlswYzVjRREjJk6j9YsmueUsG4VKZXt6rU/xo
c5xbVJ11K0e60FeT4g1fCQ4bG4BhKcvwNpgqZ5vEmU+qNS+ZZZh5Z/aFuhUVhW9NZtrrkCXSvah8
edPEg3ljhm244jzWW0D+J3/WthwcRUWYLyrw+Ss11EC7nf4Vq1O6xIs2LP3MZ1QHSbcojX5akUXa
32Zh+itJxXNrto+DbjdLPUgeorb9LrrIXDOvf4Qs4+yyUU5kfEJHJlslepHCZysatNrCUeZL4rnZ
J7zN7rrWXeDObfKI/Y02Z+ALsztX29Z+/RwTEpdmyp4KD4JkavSwoxfpoWpab99LAbl76L720YQ1
2wroutQ4LWJZfRNlO91PuoVvMTBhrBn5Zz1Gq1PXk87xntB3fRf+RK6WnSzp1f3Y6OKpU4C4I6XR
LHVvH5Ffv05hEKxF5YZQIKRai/x/KDuz3riRdE3/lYO6Hh6QQTIYBE73RWYyV6WW1GbrhpBlmQzu
+/brz5PVPWfa7p72DFAooEq2RDHJiC/e1X3pZNafY4fK+aKziOSZamfvWRV1mOb40kB80RqZMGoi
4aSlejlZcXI7aV+xi8l+P/S+XI+h4d9mUROtWd8OjqyMEw1r2aYSNOeF5SedAXqt8iG/QZqHDMOv
6z2hDkTpl5baFUWiTo3BLqKVNW3KRdOvHHV3zGEHXpubKWEtsQ3Wu0ao77o1mnsu/r70unNhtXm6
H+qSoSuRmSL8vMjvAH1EGlTptEQE6k8PAzbqNSev6sF2l/E7hwnBA1K2nlhbUT+8RxjT56tQvT14
4AxBPVfhEkxSkZOXe/mDWXrI0YrZ+Gxr4VEXmjmXRef0B0+RscKOXAWcQ8fVPBTjwW9Kf2Pn1BkU
2LdXIhZgbrUV30+47k5U+naPtbnMzxwRi57Zom/HTdHZ1ndJR8+WkaBdVZlO7+PyM3Xtep8PHBvT
TtO+OJtggLnlrOdZfJkEfQ5WTHvcmh7n+kTZiooZ403/ZWJveDIY4p6dtmi2iTUilabWBiouGx9m
QZULRRNRSGd6TZERat4NrVQI3+apTN3VmIz5aWxaTlc+VVEMKnmSfHUiwlxUSwPLmrWB3SS2zVU4
oIxtnDQHuStR9DR0kMVVnj93be1dutYrt9Yk5KFpDRbXwhAn3JPuhgJYVqNRzya8PDjwC9MX/aiq
UTQMALjNbyTmIsta/MnDzDJL4BtrCHG+U59KD04C26xbznOrpXCaszMPI0KMoXdZPdxyby00mZmT
Y56J0paU0/LRBX4x+ztS/rq91RXUWFnc8+tprKe9Z46OlTeJwCsSnkLJUnKqDMt7XpwSAYE2Nbih
GXb1F9ssne9ycWW/jnPs+Uw3wF80WqVBWPvmjQGu/5w7pEMMugzfE9FKyrXGPC9hRTWYXh1P7FoO
beQvltY1PcUKS8KG15heBmzzvaQvlujVAPc/qRVL5U/1A15E3ZzLrDROyJhGKkO6LBpXpYxpUUgc
+ofg2/3dqBYvP89uJfedYftrkWiPHrvBs9fC5DavjcILb4fay45WPejvMuHAQbtUmZzywYk+9DB0
G5mk5de0wGG/qVxSiBB+hcPZHPVwZMOxOBCX14Rj205piiZTcjMIUvKACWZpBSk8f7FqPaPk/W61
7d0RaRG9zEuRHLpZdx9dnFnP0eK436fB9jaGWcY0T0blNorr8Z7bWj9miWDDy3yb80WaJxuKyuZV
R45xvarzJdxFhnftKsmIIsmkvEWZL57oqs9eqH+TQYey+EYYlv06ZW70xvhsMPTaqcvxDjifPupF
Lf0qb7W8yTwxsvyq3HjrGicPAJar/YTb5p4O5XrtEk4W6DS8cZNi+Tb6JoZw5PI3S+jpjetS3jxo
zdpe+5O/jyhY+ih0n311aZvhOqJx6bcRGelM2r0RNfdd4pj5OvE66lYKHmHsmQmD6DBF3zQVnTRA
FHpLVLO4mYjxp0O61Wznww8NasEGQiTyahivmcuI/wy28+iiZhaZwV0ORl3E1NrnNVXtE0VWfvJa
hjOPUPg6EopakpC4R+wVXWLp9fTCTZucI3lg9GJYRVlmrvhEaRCO6Ke6KmuU6fEDBnVD0Pl90acn
o5LVaigpIFvSZjvOWhebYWSrKTmcbPKSDZse5OFEeyMof1o/F324Uz2FGpkPijd4D15dXyC+qf3W
mRP0zsJ9p6fwW8wYxr1+68YkfbjGdtA7d8NRIqCPeGC4q747w/xVONZjOXNRVFLRJklVu0qpUnBu
TGPYNRkxat4sjyZVwm6qPz0r2dODATIEcoyaZFg4WY0Rrc8eooTTkCf3AOF74SXZzezT9B6HKSOt
yCUwOG/hHNYwH/RSnDPjrR5OQ2m85LRqAdjA16bRNXpD7/ywevOSMIha50b3wI6TJf1TZ+ZHm6ZW
uIJdT8iGHOYdK5TaCSTToIdbO6OHJKW2MrHvDFpJ6DpmaIfAkbzUy26eY9S2SX5u++4UGcJ3d0Cr
wxfXJR5/++/ZR8v+M67hX7GCv/D4aupE3XsypvO8ptvPs53+NSLjMfDGJnx2VZ7eQn8yxhed7i91
rIjMo7+l+SgTalWampYc32M2vGZO25RjIsbYpXUxOStdxYL8c6bqm2yMKWjp09lrthaT3jmzfdPZ
qrFD5DwnxtSsOPu3JxJjOmPFs9j/CJNylmunsCvwcRjRe7ctzM/Ka6zDECZxtQYA46QUtw7EXbUM
tIBMpXgUZZG+ECYtFbmgE+XibruMB6fopwDjCHWjxExfwtwxH1hCeYGNWq0TcMofWnVl0FnTiMTc
i4y7HrEvVo42rLtN39r12yS6PGVKMkkO1InFXuSa5lNddfO1Q7wncs9Sw3NVNeHZ8BL7qVXucjP3
urmrUnNAjqUc0GC92Aalk3UznCpP1kzZTXzmIvr7qAJf3dS1KQ51ev2jJfK0L7WsKBotp3z6Mbvo
AFZTWlfeKqO7eZ9kxCgysYbh2dKt/bnMA+4Tk7bzswS9u5us0n5tPSfaRzUHeKYTv4G9QC38YeQJ
fSuop774TVS9enNRPtidbe98WbXeum8m98Z1ZmM1Na31JgbBMdOxnV2YR+rWSWu74R2w25vQ9qCz
cMv/IEQdHDlTRycqo88U2w6sFV6h+3juuufOtecXc3ZeGFmjg5EiellFXpp+VILUGW3780V0o33j
5SX7Sh1548FSNHBPOE7eSph92oaaKnwaZ0nlnyga59HPcnXv1zqrWYo6ul7rMS2OTTsCl0e+TVsQ
HgXk2VPanrN5Lg+k7lPJ4tocLNMZj1PsWolL7KRFCy1mnXxZdUaV0c0SOcdQzF4QOvaU72mH4mwg
ww5OPk5eO9/2WY0F6QMrhxH2emz32xdU5N17PNOod8x1ZStgdQoOV57RuRlMuO0V27kyWYISTFSb
sfNVvKeA3r2x0UnN6FTN8FmOICDb0NLhWdgZ5KmdsO9Ld47btTF3bb8RzgTqGhazHcNRCjalMsub
Y2dZclrZg+rOmMcVKTIiN1eI2We14XlSL6pVCxeNT8td6Wyu9pFuqxbf4xSeaLPWX71UuoelHkPY
5Clr1k3KGEUCuO/fRLoLHwfw72sGRXSqYbtOce2mB5EUdrcZna5z1kbeqH7fx+GYr4g7z249Sc9G
EvbVuzss8AMUShhbXWhaj6LJnr8LDgYvxCBUgUeZL2jI1GzirhTfgTRM0iwnm+rktM7tZ8j29j1H
UBhtLCOqHtADJB+EboQnHjudbOTVhpd2FMoOcw3KvVQZQCNTOoJv9UHYh/NeaQ26H+XLsmuY6PYu
yCPNyWmr7nK8QU+dpZcXRwNKe7RyfJl81HAUSbQvYim6mFNyAcVYTGxhQHnUVdKLxSGeI4pwNwNE
695YtEU1LfgX9eFZEX9DbFVvZ8utt10eWeMmSy0TJ1gjllcxxv1n7y+iom00ZWpr+2b8YSQqPnBy
WNiTdfkFR1TbrouZPSRfnOFbSVfbq8sr8qrN0Lij85Py7tjxX0n8nz4VOP62GXpTrplfrVtPKQ9S
dl4wqPVV9NlHoiORFJbgrZ0IvV11XeoE3hT6z4WXtftG00rtUx9+MrJSvS6Dzu/GUrqPOhuSeuNB
FD+qwXfFyi9F91Y4MHHX+RvbbWFeo6NhedWUeNcnPTKolyvDjPvt+vpUmqmVHTgZVyaqkGhQK8+c
p5NPafEa3m+hyDSrTAjceUl3ZaqqZzdvZ2JnIpbRtMmek0l7iEPmTr+EaoGeqcKw2I/GvJzM0Y7r
tRD+4q6r+op6ZjFi9pVp9K1B7VbWTtuYGkqo4Ron5QoMom1WneXQ/DbUeflKW/AQ7TMiNkl7zWr5
3PgT5ZuxV34q1+8Cl3sFUtKNQCzeXLb3Ms3TV0EpzocfemBSqmAtqLJ4/NqWvv8RL9aMkMEKp+eY
0N8zfWPl9wXa8yJ0X5z9DPAXXL5vSAxSSXMbVrm+EaPkAASoPnobS435uGlcf4Ciu8LXoV1x+dyn
vtiQ1cmnSskbpC/HLHkWcli2uozDI2kixTevhyWwzMLEKtVFM7kFHTvyJgTX3RWCq6SPvIGoD/sm
UIXRPeayKemly1pAHOlPy5oedvs+dSCM2COcuwLwmlN3i+M+pe9GQ2nPFTlhbv5A0ob5TronlXgp
ddrLkioo+ma5Vap2jnGUW/cFFs91a5j5Ic2prpfEXd5IKzEPSwn4QBkweTBodE+TY4i7pBjS22YA
u4i7CjMU+3JO991ofMlq9N/WOCsdUBw/7CyBL36N4t8pV3kypjdgjzTmVUqAkPdlviEvr6CesOVh
dIRaj2Rfb0LpymPmC3YVmVfPvpy6edsit6CFxZupAsKCVd6FscMjLpswCle1OcjnilNQuEFvw4oo
G2gwerZmZPwqXd6Evh5Q3XhCQ4HctalhTiDqJj9M7iqNqytb4PCqqOLQXFmV/aVQVXFbhgYKHqaV
GbjJc5FodDwJSB9kuaMb3dosURMGmQEFlVOQdMdnp9/tLkKbIbOuvbUHU6uVEoV/oClJfcldnyW9
zFR7q8qBtIQ+pDBqnYWNvOjOjwJzsZaHFuDhMM/DgnqeIaxbjW2cB767zAfckVNCT3NHP6sH37ny
Tct9mSs3emwqKuOt2Wh4Eav2MtSjvk8MNR5nmcHeWlE73/VkFb7QrUYBdtQapyk352CoQu+99dkY
rmV/1q7m3dyaeJbg17mzIqM9L3RJpmtC1KhqtqLtVBMHyN5Qr42lMtcVZwEELF53tdJSZj/Xeuei
BXvt09F5bErVPvqC5j5PmOJLUbnp1mxFtZNTmwYqhYdXvfs2zgLcNAY12pAS74C7oia6SGeOb6PZ
qddtH1n7SJqpvaIRluGlzpy+3CTQtit+vn+3uBZF4lLUER9N604of4ixp9ittH2ArU7c8VTl+SYp
7X65Kb10eNaSLtqneQDHDpzQXDxAtjz5WnqR/RbWQj4ZCHLFKja7yFmx7zolkCehXuzVPOYbIp8t
j6NJPx20KBCcDf6Uk8s7ds176TlG9ehNHq3kfZN/5PCegDBlqMs1+ywZGXkRT9e8ChpFUXYMxmMf
mR38fgRQ8WxUy6T2g2P69mqeyUAAceip3u36QFmh81jGJGXn8dAD2vujeU6VX2wHBdm/giwkbXxZ
WmamaUaj7+dz/DowSG9DMRgISrCieyhj11SMJkGr6inoPGHvzSzK7ZWWtvuj9yJEQFzVXuewe1Bp
7iGZumk94Ip4TzT6rbgo8ks56/G5YW3eeW0rzrZdU/Pdm076JbN1cQcnWr+ETbW80mgUH6bISo+u
1+hDVqZg7UlhXYV+FiY+dp2jM9XDe13b2UOUeC81aqdXFs/8AAxq4Mpluyrdsnjrp3K5Lepx3rKh
h091F5lHs9PlaWxlujcXBFueVgtSnFb5+7AfxMFpRPSMhsF/ttgCWUlmmxvaZNt4oh5xPbuAjID7
0SHiBgVzX8fFRtLTokHq8/khcnQCkJeXy8VVLMLIu2JaV30W+M+5Z61Ipqj8HPsEfc40924Z2L0F
DCzd8dSbGfXOtYD/9fIGYV4ZWqwjsWo6qruqkGNIo92g7PzqYW46RfG3a9THxizivWGa8BIhW+WG
c5LWx8UQ4jg7cX9b10u5RxWJeIuzBlXxjcLSsQzZ9DT4KrmDZw1POYEb11ZsS13KaeQlcIdqQ7Lm
8rzEbvrFiCfzKassfwdr3BVrlzq7S6dJQAnN3r4pjaY+9oY1QJjKbj1WrXNUBlAr63iIeI1N4+CP
TfcAy0BDUrYk36O2YfeLR2PdaYCwASiLuHhcP9M0A9vDLudny3GNHSjtFGRDyE7K6tDdVHnno2OZ
/erWnbJsq0NnITKzpwZz7MiLijtV3TUwRuaK6jN5omJvRExZVsa5Naz4Ijv7WuQOEZxB6p3cLBZ3
IGC05rKclo0aDoreq0ft6uu6GYMt0SVbjPfRMpg70n0QXzicgQ65F1ef8eiwsFdz8t3Iq/SVvbyK
1jw85HBajr0XI4eTUUTqqJJoeul6Eq1H6kBPCXW2lwnJpA/JmCaYiRB0pGsTiNgD8zQ8WHW0tVBB
xddRG2pv4GBlikZEQGmrnCjxTorKBMQdDAtGWPhv9mTIc+Qt1aYbpnZfhNO19m2sS3MlW3PeNUOo
n6bGrre929gvjTSyHcDAHOCPXfaAS/U7fs2cKTeuyHTjAYV27vJm4NvX3h3b7nADw+5/qyPD3vto
mYwjxPzU7Fowme+xFw9IelInogh0SunCdMRBTb3+8D1tfPOjZA5gwcq1Q23dcGTyKog8Bzk6j1Uq
UJE0/t6zsXlQIxQ+KhGXzzUjHzsLOjekaBUeMAOpit0uyYb9S+8dnpY3Vnrr+2RU9vck4fS9DKmz
BkiKPBpPSoqFSe55QgtQ3IVljE0+bCBq10ThWeuiM7wAvCE98FObs2g888jDoFDcqWYVKbzpSsBq
8kx1h4kkb0gbBHYqUjUCYzDjEXLLn56plE3va6CojU5lfYZXJ14chm6LT9A69pw5T14keRdbx3/z
xNTRUytz7a9kHSPi7JOrBL1trSLblOz5EUdrC4GctsfbZqQIfatEVd4M6UKkVx7lvEMNlfBDMcVB
zBx+ibHkbCuZR/dhWywnemmXc9Or8aY2OfiNjq+/6CWb12VqY5ezRbJ2ydfeNXFsrTPDDQM/JkoA
LcIM1VmBMtOPuLNJgAP+HWcezUISlNGk8LB4paMUCagpWrQVnk8j70ji1c5MpXEY6gixrRw5nZKl
dIzold4klp4uOT315JKjiopCwHm7GNVepno6z96I/pwCBr0r6sE/9W0cg/tLj784NfGJsjnOwjIM
d3MZuvdGr2eEvTY6HY5/2W1BeOdD1IXWsTZsItDSSV85ZXHnuknz3YUyzc/OoMSdP8uOKCu7kS9p
n3dfHcsS38YmoQBa+wX13CMaZccaq24VD9CqW+LnF71uWFI/8rnFGGS7dXJK58nd1Y2uD+m1cXiy
W/E1k9dOqgi7AopnZrtm6yK0/xzmdri1el0cAPZ5gzLKXOWK+jZ1MVOm2baY/GJPF8qy0ZTEXjiX
oBxx02gKUkwIW06bI7ruxTsS/mAEIaVdR8fLx6/VYkQPTDvddkl8Y9ONmXNeuib+QhuiE68by28C
Hbope2xM9aMbEj3VFvqzSTuB2dt2nVvHp6R4TUiZcyL+rnx17KHY2x3sYGTlAhEc1pVVmbgC3mip
7q1RFnOgm0bcFtbIpukJ42aIKRyW0uwPHVMXBd+N392R4Lbc4dmwNrSlTM8a05+/Bnf3b2C0+hWL
rxOkXqmQZVSGh5uzTO9KY4n6QBNO4K86+lNhSibkNvBfJWr9yewGPPIQ3Ws61Qs0dnb5yhpo3o1g
a4cWn9K9ywTxNbEowWkQIT8of7ACJwm9x67RxrixagUv0pny2S8T4Ncol+mprNORGAZNMmxXugX4
Y2Ojb6jMIF0W94Edxr20yZ8CkiyaXx2Yhn6zcNBbI2lMrjN9ZG37FKB7tHN7nxpTccoaM3/QvbYR
eaEsS1B+nbKpsNYui+SVZGERWTLrgvAku0Bf6e9RkZP4U+vlI0UHjsx7WtxHEPIQsfUwB2ExWqu4
npcPpskrg+CPAeyEEzgAsRttGuHGk9TC50Nb7WiKc45DDNcKxSvWI3R8UNQIbc2mFelq7uzlNsVl
8WKwDsbruS+TnbanYWs0TX+H6Xa6r/tyCZpkKseVqivmrhSkmGJrFRgmXBqX0utd6o2k4aZ5dtsY
MmKRV+llotqD4ETpJC+dmkDS4w4gHz692xihnJnJlH7SeT7ekqLbgloNCE4Lh5M1XDMgUREtAQ3v
udonJbAd/ocsffIjo/8QWLJuwiWq4o058sSeAfJDps589NZdZQMijqnT39UhU/c6Z9/g/fX0trPA
98epxWFAlm5+8hK/VyfDFp6zqUrHgjx3WMyGhj5vu4fq7VxLPsdphISUIIh+1SDAwYXajVs7LIx9
bnbjHtcdqrcepO8mARA1aAn3p5cxNaHQspIUHavx3FvQ3/CRkci6ZALzC/VszECEL1lBpCPMhkXa
IqKspE7fgCBjntcmgY4bZeLvTME+vUEdkFmAQmO9rtxm3gELDsaJ7hTfC4pMet+mK5uGtCw6iJ46
ZzlWs3/XGYa5sQbMtE/2IA1/G1vaRMNmC7u7gZpZQP8sW8joccBC8671Mu04W3McFxNVD+d+MlUH
7Ndmr5YhnWkFPV9Gz3ROyGozpIYLzpuGNNxfD+SNY1wz8Xk1Q0D1dawFA7RP+NkEQ3Cqhux6fndd
7DsC2YXRuPEaG4N0AzMyw+FGmuGc76OGzZMjjC+8MDo4IXoTA60/ZkzTxd+I0EXzOqa1SjAWWNG5
dpErXSxbl890b2fxxmtiv9gkMwKndVwmoI9+H9ff86TtzU0RN3PDDQJwONYTXM/Kno25DxBl2Pzx
ZozJWY7lbKzTOKdNx/aXUa8EqVTPIIJ6XNceE/lOmlMxHmFPkJpE4wiFWOYVRjGB+p+tePiOlN7x
vhYJzPYq9isDJX+u3WRnyyYm39AaquUwDKP1qJnEzC1dMumIhaLMFtCOhv24iXtno5dG3C1RK+MV
YKwuwMgGcZncVL4Ll8kA+m/Wd460+OCX2acWqChws+hk27Q8tC3c3As6j3RjA39uvLGfj/TPc7aB
wtoqWnfsNdIU0PTJaV2M10mC08nJRLnPHSMMPGYxLAQy44CI/h09wJKm27ZZogvUdlKvGh60IwK7
aDfBioMezNm2t9wlQj06dbe1F7dyD8wSoWxHihvkzlB/bb25+wSCbbeiDR3akAAdhwguiOisVAMf
ifSUCpHMKxkhja0Md9k0fZQhgpaAabeZnqYftXNlXftoNHlJC327lExB2lxIzWnFtfu9FfS50ki3
G5LFeYvHBO8U1OVbEadEftsEkJ2TsOrfSIVJ72xez0uskhZIUNWfS4qgouz1skX6onHQJsZXFsEq
XlMFNQaI2dNj3KiR4xiEzZuTkMWwjF31KZYIRsHSEOzoJMjdY1SSibhxamP+tMF+3LXdTNUzys1r
/9SEgQKJ86VxgHa9qFBHgJzhg91gBDm1G9YVPqT0OBiyfh/8ND6lskOQM+ayFCsntsYvVDw7MTsh
rSXX0CvEGc0MwNdjtv+sOAMuwl25DrL4ZhVToAcCZVUnYAX/iJimz7e4nc3HruhZrEJVDRs31G0E
WBHLYFzCKkDt44Eay+XS0uZ9M5Mf+eGGXsRF5vRgj4PRqVWtRXssusnGYtRUQDEhtFph9KeYE+gP
wdgVAP5et8IZsLyLlOrXjsrKD2NoxLtMyvhYGWXxTht6+kGAbLuvh4msnTCUxqbPrr6lP7nP/69C
+qcy55//+qlY/q//RVPQR1nNDWLP7q+7z/L2Pf9sf/1DP/2d9q9/fjn6LDfv3ftP/3HlR7v5of9s
5stnC4/55/f/+5/8f/3if3z++V2e5urzL398lH3RXb9bpMvij79/6fD9L39YPs7o/6klvl7J3794
/QX+8sf9e/GeEwLyt+/1P3/hb1X0huf9p+UJhAnKtyRYn+R7jZ9t95c/DGX/p+matk3XPBI6Abr1
x38U5M7Ef/njWlPPI2siH3akEvKaR/L3Mnq+n4+AyfcdW/quKemA+N+/+v3fCGju2v+9lOlnvznk
tm95nn39lyRuUf6a11q4ns8ZaWLCkZlezRFesM41WZad6lj716NzJH84RmvSoiaB/lhrNnh0qIVs
7XXdqzvf89ETj/Jz6LFdoG0IssSNtr4fjkFrO0fDrb5KojLWaPeyAC+4AN8hJyEBY1jNJOqyFJWv
9dJhSMGeJ/rWWScdiAWRG93UAw59UxMQmDbQv1BsDNfAeL5ZlKDFgEc+HsZ4XTrY2sIYLBBlDE4G
xzFWxQw+SA/sb1IrrD/d/v+H2v/zlpGB4zmO8Gz3etN+NjJbHOD47XwbQxvzMgrdy6wTpqvO/Yph
YKUad+vb3a2hk0A5udwSYRfSC8P5lS7GlmCNld+Ny34SRL/E2QgrETnm2i0OCSrB9WTX7s5aKrbD
0Ama6pj3Fl4c+MVVrNR9XSabMrI/I9N6KlU+7WfberFK8YnmbcMztUvlfUn+EFloBKcoTH8NTlK0
6SU+Bvor05lYzXBKkl0tu49aeo+MfxvlLVv2F0bsqxsXjSnqZpDOqtsKhX5GGV/aerpd8rjYJYm/
5/jkrKtBmZsMmTcYzrdWGwy3EO6mumnT+k1Ug0EKVX9CqU++pLZNdAniNUynZHMdytj8r9xvmAZs
zaFfrlBj4gk1bPzt39yXYt2bVbHxoFhXaMHOUIvb3jSeTNRpRUSM2jjUF3PI9R5fAi7C+snFMbVt
Jw6vE1ugNO/RMd+W3iFqsyDOXSomovg9BfAARnv8h9f97+/UP7api59N89cHQuCk9aXpeL4v1K8P
BOR7jig15YFATLYxNDrcMYofVBzBVRSEqc5Z+irj5dHwqpPvI3mFd5sN5ilgjGRdjZjGG9wPDija
Bp1gBduNI3DqsTN2+OFqRjOXhoJgSO4dytluQv7Hb34HlqF/SPu4/g7YsEzJhiGl9PxfI0aKrECK
0LdWoAymlblNkCVJLCaqfvdL+xKqCag5cjcd1msCeaKHCoB3yuofeoJJnuYHt8KkR405ULCMN7Pt
HrFctBQVfYbj8DoW7e80Nv98xSxcypO44rjrlv2L0gbErEuHSXXBPKd4M803I1l+tB76FlfzWprF
N2lwBMYqtUJbiNN0pkMobvRv7tw/f/iech3kNdcF3KRx7+fVYKhikmRxNAYIG+RaSEgkBp5WFb/7
Qb/EC14/In6SFKQGuvDx/q/9UkU1RIW7yC5IrsYio1AReFqJ+Lp5i119HrNiJrt3KXdK1Le6xAIs
rI6hT8SHGTh2U4bhJlVJFfgjTfNGU8j1v3+IfmkZ+NsV+uwYAkxDSCR7P9+LkAcoqiqCdVHfpXOL
+98G+KvwyKW6wQZOw6dqIy/IzIYXdvkRd8UFB95LYc+fhv5NgZT1c+bf36+GW2ZjB8I3/Osn0+IU
5/jUQI7OOujr6mCG5ftUyy8ghWx1MtyzIXUKA21S/ibk6593VVYClCAWQQme5/76NgGCYB/pdRek
9oI2uIOO4xFe1nYkFliojpk2dA+5tH+Tl/VL+Mn1d1aWz2BgCRh1i/3850+g57BBEgGAlBLtvhzr
3dDXWI7KO2Tn2zCmqzOI5Hgc2uzOlu3Tbz7/6873887ITwcnM015zVX/8xP5eL/oImoZo/6XRzZN
SqluE1i0gvZj/1SN6qZuI9I5FeEEzvdYL5fQL17IdT2P4iaX4T3as5c6sc6kz2yhsn9zSX+GW/5y
SUI4vqsYqBQ35ZfslNZZlMfj2gSTZV4UHri2tQObqR0Q/c0zuzd8DpDk+Y0gKEAa/dmYscaKB39Z
UC6s0jFc94nALVw92fpczuLgZx1/of824wIpnOwOY963pWy2HXccSzsu7t/JCf95iVE//Q6/vFZd
C5EIbdIEnusf4arvfaf7xie9/83Hd12q/uleeVjFhc16ymbw88MjKfqdQOCI/I6aF7D4i8qWI6nL
TrcfreIFOe6RaQPdKNDT4G1Mm3i8fuV06bq0hm/YII9p9LsKxn+x6vHLsx9ZvEwOcNEvCUI66bqk
7KcmoE7VWk39bjHs81xmFASjZRXTJUkJJoiLL3Pq3TuDXLfxlTLma1WzgzUgovjeGKov//5e/Ysn
natiZjbBrTGB/DIDgkhmV8tOEyyJeSFJ8kuP17sdyrtm+l3c4796pxkyfeXwegvX+3WjS2Dqzdrt
AZnT/ybsTJYbN7pu+0SIQCLRTgmCYKeG6krSBKEqVaFvE/3T/4v6JtfyDdfEdjlsiUSTefKcvddu
2o3o1FNjVS5CE6b6+MkYSKXOvuBYxygylhvTRlHL6PVvQMv/z3rqGtKRrGoWIAqhf3s8EDsii8tU
F0gvugdxEyf7eH7y7BvNXR5snDSIxuiHys//vtRfXMvvj6V0bEc4eAoM0/mG12011JfR0nUBFOtP
p6neOSiTgEvaZzm0r1qNK2UG8BARzrpdEf+ZZvbOqixohUWcLlq6/CRLrZt5zv6o1NoI1b0YszX+
pRD4Fnv2tfYa0uWMJ0Hz6bB3/vn6DFh19LZvuyCKiYNFZRaL5rWpD/mKTKNUnfAT3fgchH0f63GH
BFt/7nQt3trkma+9+rXMBuiDnL6ycy/y4Wc6okb/72v5jXD4v89ofm2HOtsi6oR/fsbci2vaJ1UX
LFH9DAlHSv1hEcbNIvonZDUvhslzM2j1e1eCeUgx+SNl/u/P8IXS/n4/TQIsORbbusvb88/PwOpR
DrECiGzq9S/S0hp4JwgCo3blZqnLNIp268oWwkulTnSgdtFa3sVGjOKoTMl2GS9VEVubRh8tfM0C
U7m9KUxV+LMm/rgV484xu1AI2QgHkKmZTXSngZPdaHm46k1o4IshQET3eglf3/HRHvrYQgAEWJH8
y2Hx3yuq5+o68y8O1jjF5LdXRkcsh3taxw0zmc+2sOZDDWMj89zQcRnhrKP2Vwj19Q7+8+qy82Jm
4CkxeWfMb1dXTYY99FmB77rG3M1YOcDq+BHLZadVcqIWWaA5rtOlNKx5a5BJwKwzOa+IijZO14b/
fa+tf29drFt8IN12LMMS3/HHWRYJMpqRuxfJeGY47Ed5epsrDnzpj2qJb5dKcVIzNvM42RtuLbLQ
+Ta/LU25MQxF6aSnr0vsXcrZvbPG30nDKLQGyrnBg/LDBpuKunw45/BH5iwOe9X9LFqa4FMlfboM
DGVQvZZMFAkggAPwmgzzPfqLU5U3sE1UYM7jQx+zNuhrlPq25z0n8V2juER5N+WbeXJH327zl2Ri
oIM0fYuG8mbF8zk4PS367pCV2QuprPf/fdm+MXEty6EZSVOGx+brXPl901szw8Br2DKjKSA9FVWD
uV9/iQfADZYZ70rNLQjycSGw5vFnabegZrTi0qBYxMniBX/5NNct9v99pP73aUgKcHQaVe53/GFS
9tmoN90axO2qfDpdH0AT0EPW/bChIX6cRG/4Kxo3xh0W6sVpmDeIp3//98e4VmrfPwVTYtfVUcZe
j0H/XDYKMxUlwto1MKK1QP+R/HQADcSE4XiyfqlN2rPt+pf391tsxdeNkDR6bIdiVnIw/na6m8l5
cS2RL4EoqmenG3lIun4jZ7ocpfsS9YwrUEUstoMFYHngnvES/RK9+yRngLmisBaSKsgTiOUlFwj1
/vuSGN9fdu7M9aglr+cM02Pf+ec1sTK3z9AkzUFJTqhLihSEi4difnS6KGxyWgoTlCJaDV3md7Xc
QhrxS7DdkWaGnR75+jDeZYuVb4r2p72WH5re/+jrDI+0wPKbmercNfLw35/5ugt+u42cYFn2HVPH
M2x/q+dm+hiqijskMLkmwSbRHJ9j8+CuyyuJvz/c9C5X8xZD8N8iSP5VR3CxXDwk14O6hxDI+bYY
54uGJFtLUdNZceF3axX7WJNem89MlpcFCu5mRu24t1eoDF4borvblX36s6ymV3McthpC2I2yompD
y4PztXtLRA3tsOUv++O/Kt6vz2k418/oUod/B2MPLcTCiU4Z1HPOIWq8M1Z9l03pJR44QNfypKU6
acNqK1vVUIDScZ3ljWoGcultwpCwNPB2tJuKffYv9cM3dPT1fYByzGGaS4hXjZPtPx84OtJonOds
ChaV/8E1K24He3S3vam/zEthHhHZIUeM8p0tog/2wwlzZ5eGtSrTkGUq2zc4g6dqqE8kVI8q5sUq
G+Fr6EovJt1PiBHxybKbu6iJfjD2K/52cb/iT/75/FFECtdkKYIY/a+ngAxteeUUjIEKBjWKXaQs
jSN5Ve1Mp0lDQ+Z/CubBV81vFrrLol8nhTeia8UTgLTdiDc4WKVkf0mbbq8TQEYdPp3qZNiaDNaw
vozTHv3BJa3yQKGtZOZdAvoRd0gP5GGUzSfCUvTGffHDxsEVrmWJ0znXBNKiiUKhTYJ0FsCRi/ls
Fhg2SbTT/A5Vpl7PDgnT9M31dpFsclzGDIfBVm/1+0VPkJF50xB4abX6TuwhSpUIijJaAX5k4mId
wKlslik9t6QdbM086X03TgNvjvY0V4/FKhRybetBt+DTMUlEi4/OQ+/FTYEImiifP5ZWvwCeTmA3
VZ+WhVHcRVBmlAA7sp8wfjJwjrvGXJ+SqL44zvhKvBE6UinOvRDSXzPUS4Qt2AOWSyV5JvrUu0d9
kvBi1RojAjhHC/6OtZjc7ZwAg4kb79aLtAJ5hYlvaES3n49egJVe8yXmaw3d7tGTc0ZFq/+U+vww
myX/Lxwqtsr5NHiGdrBlciwN9xYBuru1c0MnNa3u7qweEieFxAaCn7aNdAFaSkv4eLkNnsnsW6ao
ySFu49K3MqPDJGuVO5oftT/YNfp5Y/kYVi5/tJj16evp6SGq+8UYe5sx7bAnJ5jzQZgTYoDumink
8Prfi+m/zoYorel8urSa6EFiJvy2AWgLkXPWgEolruSTFZvPc+cgZGjeLR0mnW1+MlF+cDJ9y1Ei
XrRff/n11yXzny8TNaaJ+49fbdje98C4tSVAGTX/GGjFkMI3kBRwi9XuHWCMDigB3UbXYdWnAqco
gphG7BoByZwD69+4tdcv+q9P4uo2wzT9Okz7trjDyajchGl6QJJtGpYLuofmEI2j4X9V2irW3a21
Mqkdq+xiF9M7yvpKuvIgFv77HJ9Drh0sXNcPI/9VcX28hqlTd3Wf7tpG1bdpB22ovcIv2zk1tm4t
eHg8jAmO1RD6gg/aj3QwBvZ1FPT1g/GC3hrD21UcFH69q1PZszRLCEGCkL0QktkA/u48JZZfdau9
k+Anq1EOt/YQxjE+6SEew3TS5zDtXFZ+t8BZbA+HddblBTGKLyb31NatFzRe04axw/trKhRDf7nL
308xPGQs7AZi9mtXE4nZPxd9ipjF66ZpDCLRRoFJ7hPQyls8Fjz+4NIyw/3jZUm+l3XvZ5PxR6eL
EZiD7Z4JgnS3MttAtZ8P2gTus5qG6S+NXknD/993nyYvlRifEqH89609EVGPbZOGUKu1MiTFToRa
VBjXKqzar3LyUU5dGmyzt7LDXxsbx96zp3BclunZSvNd2g/6nRHJ+c6hmDK7ubiZV1TB+FJDGD3K
n/W1PCGf2XCApkSgBhRz6z1NvQbsTnZId68CVnSm3b62wBR5A5wwqomN4SJJXkrkP+s6hjQf0806
1GgV+Lsol4OhJEpUDJR+PxKC1gsPxW7PmuKBMuRM83NZj5xyoNwNt4rsNjQ6PWJJjRFatnb7cqiY
lV234HGAiBlngxdkiwubdGXRGe6TXA+bum5vUFuMV5XXsqN5FBE/sfLQ5NrW0Zvp1saEniQyubdX
c/INrdEYY5pG76fVtCuu91Cgl9CN2glWD3tnUlMfTSDirSmNIMOZ+9iRIfGE7vlLKroUE698dkWi
QLvN5vamJk4QmeEJVSCkmrHEE9u4L4lNNZYv9eBHqjT8phn7k5Uan6va6nYhzlXpfi4R2gcM0du1
rfi+RkbT5FfbeeWTZRTVozcy8cu9rb1k4lZ51s3cYLWyhiYFfVU/N9c9F3ty4HR9gXTDBaLGFndQ
BNL6BQ79IDay3ldVMTFEjsvDEkXjLp8QYF9/XdZx3qw8/TOBDIDKXRfgrtK3NXnrc2u5aIb1q1Jq
2TozxMChBy9dc5v9qk1dMMW62jMc48wdKy8wr4ekGjDBbWxmP0Ta/qRRVz0Xo42ZR90n+tK/501+
P+5nioFDWRQzT4KubjIYD34H/wAcgLOJEd6fk+WzWRr1OcWQyUQUuDEvFZaKX86YmbskAdjomtN9
aSD2MjUwhfbKWdcm555MuPqQmnF16TmNuI7r25ZevIiTJcvizECh26rOW7espx/LtdxUk7Q+CsMZ
N5OT9YHMG2fTrYlxFq0RM6iPTkrF3tnB1olb54joOYiZkfoZkYsnDk08gUlyWi3vZWIoC0VIOyQ6
0cyF1uJRSSPvpdyoZbLPdmE/ZDUZwTkKl8zrqgM/EBcy44qg7Ps5LPHzSWDBVm6lT+XkDqeu0h+y
1rnUCD3fqrXl93m3rp3ye2p3eqCZTX3R+NlgyydAIuYlr4ubJC54lGUZnTWjkqfIwDwQtdH81DXZ
tm/zeasSBxjuUM6n7rq2EgyDYLKzR78voTdVbjdDJEDimKM639hhvuTa2+pG92Oac6Ns1TAGEA5F
zvImVumi5NLWfYLa485utaM5rDaRjl/pNcm5rY2HyUvNN95xY/JoZkUQXxK5tFuOb8mhsse3UmuW
vWVU1WlWyNwpSSKJ3MhrV5Be486Lc+vSwuYW15Mbdym5AKjZYG7Ubi2E4q2WP6YYmLeLNyqch+sr
g3vjYUA0npnmU4tInNSu8g45bBpok3FIFEscx9lzUmTTPtEFjikCsxRfY2vXC0QKC9KmpZX/+xOc
oB8qW8RRKjoviMS0KJ78yqG94k3M/64J5MicFh81PdxtAe+V1fgBScDBxcDtYNI8ZZwkIEpY9kE3
WKHKAXwkPFmnYVFNrxVuo/AF1sl8r9XOfVW2dWgvRYe+nDvQLMttAdwAp5FCb1DDP6KQXzj4Thml
oGu2bnC15KJpHMmtqsLFhDJBl7zbxzJ57zTA6kV/xL8b3cQKMFEeYQnt16uFGnjWnSPLZ7Pq9+vI
F9HX4hogMLU7nMMxRvMPD2TQudeXga043TqcyaAd8hczjc4Yzqp90grrBEFity71HGNVLfeiiu0b
DqCYTjPDuvmk0LB0Y8VK0s+35MHPtzEjgWOU6zcKF/cmroQ4tCwYjzapvEjF1pcOAMe96SGgGPXi
IW7cGk74NOy+/jjgiNtg3252s1ORE5PHzVtXg27X1GFS3nBLPQl+bFb6zmR/22FBcnzVn3rY3DEF
WkZZGa4NJUY/YRfQ4bAEWU6GgsYPmSLkQkMD7c4YiC7LwPNAi9zIguZqXs33+MIh6IzwdyG+X1on
fnGtOA0xeZsHTdMmaKyodah8GjR/mbNLVrQjJt66K/BGvzUa7YN9LMR9+Gcl7SmY3N5HXxHdzNnJ
weeO2BuSsTaN9Y5z+RuoS0bL2XBuDdoaDaLmTQvJdeMC+DA61NZZtJ4qKMcFQyRanHAHGmdrttWx
Fs/lQnoyoiVIEtcyf7G8R3YoE7DL+kC61BzQu89pa1XzYU6xt8ZD+wkS/PB1QDHG8VLo1yNN543A
/4vnGh789XhSZO3zsFRiSz/GPDQ9XckSjLnNFezTBJgo7KSiXUJXUq2lSuESa2Asc3XMLXgCanUh
QfnbbbeHY7pNo7w+5yo6zQAKSeWlKlErBc2gzjTc8rM34nv22gcUv2I3WVHrF+KzLeOT6CpWAkvb
2/hCsVcBWRjXoQ+LiejdCdQqVlVwNWxR5F8+eGMO3JKPDxrCvK7QPnJEEXopLsbMAq7NcAd/Yz4B
kp/+GEoZ2xiSstlapwZL8AZ3WRJmDLyloQ59ve6b1P5sZM/G3JSonr1O2004VrZ6ysltVWu0ax2w
yU4PHb9obpqyesFp/eEUwCMAZhFYAJBozCsnsKoGqp4pojCDgIIahm5HE41is7hmtFXiixKDu6xD
GqSVHq+pnp7nsd3qHcizcdTbc2d2P3CfnRJCB+kJAz5Aq2Lq9HME4n5aAMCSNXXWsprzQOFWu6a+
5t80SWDXIsw7aqIud4LM/AHFRd19nSVdWOQ9RVHZoWoz13Xnmp8DhFKqaO8QOS2q1WGhE12OO+oP
BljDRzLGyclwKCV1qLhH2TecfdVycqzooBKCQ2hHl1tV5uQnonZCaEamUGq0yOBldsgywmAg+1me
k6GqNX7AwgTwMTrol9va3Zc4bTeTHr/GuJvusfJCNIzsOejEjP8yt1F3d87tFL3VOSw6g1N5OMhn
u5LV6bGiv/zU5oufDjnlaLOUPLlrd0ce79a7Jluaxk9lXleZeE/5wfatIEBpaTVeIsa0u6zQb2Bh
1Y+LK54SDRhZjfk9iPGr72GO/FZGWh6MvBtxJSNGtiYk0rDIWHyvpy3HS+kf24bnz2AD+Kf0C6BF
yQe82Ac5dgYGzMyouhAQkHr6y2RpzRVCgyuccnBTkyYRejgNGEjjDklbMIY8ysY1WQOFXk6E2IJk
OYF8AWUtA/qLbpkveJWGJDAaTXiaAGk1BLNfvQjSUatNXWKo6KbhYY5XPL0m2dSiwPsApQmP+84w
sLR5zXp24hafgttphxmB+wn4KS9vHh0rTF89Ln86rQxlGzcfd7L3XrFXlfRBVHYeNFseyOGESNnZ
yZnxGxPOYbqb64bzUklcgUzse2MZ2LmrBOvXtCwhvT/vZrRT79x2zZ3lpvIkHO130/V8vxK9WZei
E2jMYaeWDKSZl6i9ZGLcxQC7iWUYovwOV4Dcs/+6Wy9bun1lvTUOkJwclMwOWmJM7p73pk25gVDI
LO9d+701B5hneiFDGMzHIR9ORguGlRCXhUWvfpl1MwYAtBBvGq/oEN2BlJ9xOS68kEHiTGClDXSJ
RatFe8/t3kB6ZRveNk4dDZQ/wzRxJhX7tqwCrh3wbRi2N0SkvM1tAtXdiOwwc6yHhAnXQRuZdHCU
ZBvQaBR3NMkJSrKX3Qo5hBa8zcaVDw9fT0BrVvtoIaVC638CHX6v0gSr37VEKEz7UYLbG1kiaqCX
fu1ATJ9id9kwYDTO0r7n7NfRUi2SnVf+jGVsX8CYAvnm3CIgGaJQzV9kmtWnstknnu49JibuvXoa
7nDxRLtVGQcxR89tBlpd1qO5+fpIHpjhLYPYz3zlClapaA+OJfcvTaqsGzC3kZ8udE2mnpdDy5oY
mSV7p1sV4iBX4IhDG64dZpTFrlp/arv4lK7DG3DqdTfipAj1qvwRa4zPbLyWvlBwZTHVEh6Vjd2u
7pywwdykKOfQbYDYHbJHzFaA+2I5E7pYHR2ofycNGNs+3vaJ7I7NAN7LA3IQ6yYoM9thnYSQHcxw
UKJlal4Lf12i7owlW99a81RDcxIvRemcksz1LstUXvkKIsDfCzi8TUI2becmo1VzqbrqBoTVEkxt
y0qtUsp025AXVSHzKOAnTjLi2F0ne94qvId6bGFzjl6XBu8FpMQXxKxUkSv5kG1N63vcOY5pHbUm
/hVpnI+MTsIE07KY0esctCOIDDRbH1GZ52EPkdfUWxeSjMp3juvw7S0aktBj4IXpEoLA7Wj12Vml
HS+0qJ40Yz09ARXudo1XJv4K5Q9e3I2J1qkH9b1bq+Z97Dp92lS6Cg33WjJ76SONn594jhJ4ki45
8Ma7Le90sy4OohTthkSBjG5T/stGHXycGx49Qqueixq0hB1PzkVNyYFncN4psra5vrPzMD/TVSX/
IaFedWxMa5X9h1ki3HTA7buxr+oAZ+Pu6vpwDHO9cSxIKFrf7wb5oTLuUiaX+3EwgGel+m3k9Q8d
iNhjlIG6c5vfLUM/cmpfh1xkBy9VD27XYtGwY2fXFv39ajch9NjxKGrA0rDp0Fn03WvcmCrolfSC
XL3ASElCzDcohNYLa8ORrUHH7W40BCHUSZARLpAliqC29VFW3kQuLwrNpdanbbuMJLkIrDk9qie3
VUsojWEvIqTMkDUAiSfGwQFxuB1I8MA6+GEmSxIajE18IfpHTq6QwMHNbiEVstnq726VOzReLFIv
Rh2uDT7OdhzfC0EVZdviKLCdlNccy6artb07mJfRg3GSehRCQ1Pfzjp4nnj+idPpUY252GVv6VJb
QConan7s0n4EyX9M2WXEAviobkXoZMQaSPGz6F2uSlnuM/oHFM7ZG3RJmkUOeR2eEGyhkCealm/D
Nkrew3JPQ27aVSaNSA/eDipP72VpgQLhZR38rrWajVzBLXQKBqjnAhZvNOLeR8uvDZzzUCjt3VoM
r9WSYSobyYLI9OIZT0q16ZHRDPZbP8yvLn6I+2wHEC6mqzUMoTN0H6oV0A05UPuIOb1DPsbP5Tzt
MFnlPlXmunVncYQpkp4SPKVlRRQ7U3O1XXXnPabhSeQCCKbB6sQ267s3Bz6LL3td29hRXpzSbj7k
mXrraw44sUr3WJlAuHc6okjc3huDpt1m1rrAGAvWwA4fauc2gVZvC5HZ5w72hj+a1OOdtP16CrKU
Bs5o7tlzq11HQ3JnNwYIw/RBjqIPJX4eF0z7MUqWp2L9jVY8vZDXtJ0RtfN+4gmOqVijiI3aRRiE
5hbfPlX6diqUvYkia0BfrtGsyDxAsv1NnsomjCrd8jVneViHLkwT84Hj8Htlw7jn+Ie747ad9b1+
1QpAZaj1OmxEfmd17g3n/LvCcM+gN56NMZ6pC2mwNYj7pZp29UwTDyoh6/k4vVRm9hAbjG2R0PIW
Ac1zsYLdMzh9A4FWb5y0ebcLaeyhQ4h6Yt6TF8QfWKwKETM3QkA1swcIz0rYUhNuOOe8dDl1QmaX
gNcTpjLpRPuW/kYE+mGHw/p+SnovqCfEBkrLZiZV9u/IhFDUnSzcB5e6NF+LnGdJRfMRdpRzH1GY
216OXhCOYVDPdrSb+9av0p5ClYkZdiQdgF5sRT7jkHMN1hZbsI0Eo879SpU42Vo42bONr3l6Wlp4
y11L1aC1UR+kbPGHckYLVJvLfJ8z2mHrWs+a7iVBSZt93wrjVmvyOGhWiKxYDWHQNGSo28RAxfPR
EdFJLx3Hzxg2i1Bh/QcPCGWqLjoaqCte71r3c7MzwtFLt5NDXKipaVtzrBiXCO3TjKPfGFfH7QDm
3+8L57OpZrnJnPxxGZftHD/rbvxaFJzUCrBNgejqPxjH3lV0P69bbJzA3pxcD+QMNiarbaCWKE2K
IX/uI3Nvej294rINZtVK/gFmlivrJTSWfE/eBLtxP5ZPRix/Oco7CUsZlx58xKa8FrJ2rv8E+MK/
r4e7vKUjm6hsbzNNxkMxhetEdQMK/6WQrKF8z5thAKFi5WgVauGBSSCDAytSEBX19LJG+GWZeP+g
x+XdJU3xe7aH0ffIgD1C1GAJidyO4F/LDeN8wLlrgm6P9TK/A+BD1kVLThLY8OcxxyfYtdNvi8L7
5Dg6KXhmRYfSpn+cMgRhRPMjIw99iyePNryW/onsNBya5capcH7gU/+jwXN5WMNi5KTVm8QSaQUZ
SnQ/pw1pYCeadcltZuE2d8Ascky9FC5eCOLsGadUa1i39nhr4cep0lAs+s9B5ukGViP5AEVtnsbp
k848sUpwgkyXwogdGFIh7Lp+5kkGq5oOHoFsTP+sJvdJwUIn0IHMYUS5bspaC12z6Y+umN6+Jtqa
Rw/Kgyjgx622/arIG7ruIX0r7Eh5dOtxUD2WY6ZfQ0PeCdUjoiD5ERl075NySf3CUY0fX9krSWdd
PEAjqtKCruKGiAn41lwOoUXyFbCNQ1mx8o0t2MKGRoSdcEauEeuCz2IGkTx4zs5mGN3UacH1nUrI
GDpoZctvE+BIKzpoprkt/3pS/kQnKkAEx619dwE1b9fUODodk4imbGq0WvGz6LisJqfUemGb6nhg
6ALl/lrMu254zMAKkpt+RcCmAp62+RnTszaQc0srkdTR0CfIG3QkyX5jy7eJc4DM7kJ7JLI+8CiU
HMynNwP+Tw2JQxQLYpRqdqmcixAQ7F2Jh4bgC+6/bsKY63EkJ3bzbDITPEod7WY55E/sFvddRiYc
HxYvmQTaYAEmRYnHSbKPGefNdjiSB6s43sJ1Bsjc/6kUsTtNV9JKh0mUWyPimYlRD1pF8AJ5HQj6
fQzY7T0lB5ClEoaXa2KaNmBeMRNGgSWYZcbLtbFLK7lIDU5U/bvW9VcjOeBsWQ+ksDGHFVI5QRw/
5VFV7oDQYfK3rZNZq3ZXABrb6ANGFdnJJCga+ippj007bIOuRFid1Tkh3AqAGnvcXq348pLBCFRh
XMc4JWJFPoAB+cinYxOOyfwK13EOMkAHRN/B6yc4YadYRgRytoNykmcb8VyoGSZhVvWT6tr6BhmV
038sFnCJOs1P5jSOR8O8L6zdmB3irlfP3UzJMKTJkVS07RR53WXsKnSYgPJw8zLldrg7nG+bwwrC
1Cl6un/EjtHYbYPBIHeI+fB2lOI0A/zFHW/tkXp+ZGtcMilgtC6TRyeFYSetwe9lvBy6odODCc/v
AAiob+TZTZHexJP7WcI052RJ8J2LMxiPtsz30xongVO/gpYw2eJo7Ghp8cVLBD8/CbzgihS6NX6J
yuYuryJ7N1Pwirg56drkInzIYBlDID3Y673moG2L6wImkVHHeytZn2fJZANlvoDc0R/SaTD2ce1l
2xw73ZYd/LOYgAVIlriJkym98w64cX+b1GUdXJsGi5DueRWvAw31XV7YLCFicM5GBMkNPO5p/KNP
bBtoIB/LmnfJa8D85oY0bqyrA7w140+Tz5119cnWtb3BDhbmY4vxPy0l8mt+jlmvcQCX9qnxBkYn
ExpoySVqBzPZdQ4poql6z738FJNYUqYTmzT2Sgzfj6IHdqDmWcDsGQ6Sp8JFk9EtqNa0nm5WY2fP
BoR1s8RLRH3pr+XnkM4uxSi6qHOse81+7evbImn3i+Z8mmX9Z4bZAFCRQ01DuuAMr9CiS42R++Cy
Dm+Xdqp2Mqkf6iLjpB5fu+fRz77jdRrzaNoCwKMnzQTp4F3K7DqlSevxxjBSgxpCZxQl0NbrFYeE
K5gpmFRUhvlM6U0HQlEDV4iRmPfROUynTQkh8jDbnAPwCLDRCm5shbUOGIXnAbjxGDc6YHEzRIz7
pMGMn3sf5jpFl4SolKHRvQOsIsrVJLmrda3eGGkv6SXTmvLcWtuNZYUd3hLmsddEs6lq7OhefSs0
nZoM9vBVTgLJPjfie3xZG0dJYuvw/Tdjqp2QqtxYkQDAtfwoWj5AN2OrtTK8XVXnAOtyUTO3g4bD
fu5t1jq/iur5fkbnCOZHO86oAzaJEw1BmeWIoDUbrpqhPxnG+MIJX8WDdRl42gkV5AGsacdH0HyB
DgFAa4qo33s9GBa9zOA26ZIYA4sSkfVL+PwouWEK521UGmHATQCSytzMtkQishWlqRlkDVIWPBmn
hmrZnebkFlAYaANh7mox1M/LRDOOvFjwRjVrTVo8Mo/PzuSvTJT028TUk8fWit++VguCgDg/RW7u
QxqCc4PfNS7flHK6xxhUnyZIlOua+T5N0MERvgO3MQdSOi7dQgKhtZucxGB2GTMcZxREKyuF14QU
4hqPoIvyIzUhDjUaXkW+8ofXuMUxVcPeyibzbuiSQKtqjLUeds1wtXkiv3QaxQAUGVDBpmoJiFDS
6Xf6kl1G/WM0d81iSbqIMQNXZ94bVuWFSZ386LP1JfHq+kDp9gHXKKHkF4dmidBg4xj26UffkB6V
HJwuExsBO+fae9wVInXul6V85o5CErMGTtwGe7SevzUZ7BvobBhxDZHBLFhkYK91v1WLpvtVVmSn
6H8ttLUMqjEx7xCkkYpr9QTTFHNx0Oz3hi3wTsYxh2yrtW61GM4F+t0NZ5zls1jKP/nCiUe2+l0/
N+6N5Qpeq5xYksGDqnw9D4DtIN+DkCW9Mj9cE0R7NhBaXFH4KIVOYYpHsa1gXAMnxAdOi9+/y4H/
7017fVUze74DaG1WUHTtCeZU71x66Kq+SEiwYxcNo4Uvp7fkWWadec6bmvU7c+Hc06ztBsquSNH+
k5BbKXeoZAa7d1iiJh8fAWXoTIAtscpDUECaT+WAynDR6WCzLcU12Tmhblf9TnRuyHSiutOajKe3
am6HaIw4eNtb0k9+V+01RGVKf0Rp9wBT7XHpyQNhcv5WqPQ+r8brTFBDpQch34+G7EcLd643rdNS
ucb2CvxIxxkLt7349pInuyRuRWDDuCgn8lrT/AlfUgv02v4zN7a2ge9/lKR0xWb73lqKoir9odMF
ZAPFtw7g+GzafF0Vz4+iNqls4qu3JTY/xsZ8NVvnZm7lz74oTmTG0kMZyPnMFOOOTHC2a5KDPtvW
jpWc2N5CPhL1au2SUv1in0YWkic8Ha0eVtdER7ugNCRJKPKch7K0/nSQGTckVaa5lZwRP98OI4PZ
ArFIz5kk0JrurnaoDOllC/LZ2He9bWKpQ14NJuFquC004zCV4qGJ88dqYkfVK+ezZ+xdjf9H3Zkt
t61kXfpV+gXwB+bhlrNISrIoy5Z8g7BlGfOYGBJ4+v6gqq6ScUwy2tE3fVfDOYQAZCYy917rW8gs
dQeyaZogI2gQWYw+kG2b01OJuHwRGDQqTT3cVTXIGPhzPPL8cwC/qpHOr4pUKrXmn+0MstdMvWz3
qSuZoYxvlXfV22Jr+IFcjSK7DyGiLUwr/eGW4khEFbBzcVB1gkrJqhI8oqnrld7iCjtFrcZUByaw
tetno03t2ybnFNqE2komCKNtL203aumpK2RRWyJSboCGQNqZAAXY4vsFVax78u2pUIraXNpRgLhs
2AbQs4ySVJ+wgfWoA4yLCLxElEpgBu8yi0l4GCB0QLrfGVFTrTQTZUpZxvcm/qfVu3tehd1KWQgm
OI0Oeha0+yl93UvrKWwIr9JMFAmWoR4ihX5RihGvMpiksCs1Ex34OEQ7clmOcC7dKr5p0xwVCHlp
OVvvPsb6a9SoeQCPLbSu2pcdVn+loHAVUOLWaOcvM4XNiNpnsG00uqO3/UQhgKC4MGtWcUPQ/ykp
SaWBQ8WpBH3lt+nXtmaf6unUmLgeB+CVR9TYum2ZqaqPGioYxHPPzkvYRE5YIRaLoAONpYE/XgUu
dzm69qZVafxqTHV2MbD64B0t6DSA9yKHfKKiGp+pJTmUsuj/xGavshp7x4gDuxKWnKGp7ZhybJcy
oAwdjnVDNRQMDzgVyjZ9c6MR7FhrJuKunOBzOwXi5ESwhjAcOXdd3wzrNNeQo3yxDI2VLkDSYP+K
auVUgQBA0jlQP66aTV6nb55h2AvjJMkxo6WRPiuYchecL5AaBM1dYLPXCprA2AzHhGMX3K/iJQeF
GFrGo2Iv0zzeJpDYRDTqG9XDlFseNLrqZaq+wavl4O5x7EHrgM87607RaL85sqXukO86zanB/4pX
GxZOX9+UnMSpUrGkSouVg/DIjZlWVI/sGBoEuQ9TyGWXoXbpnzBmPVphdZdjPlsEKjKzZohua9tm
Gzbk+zEv9LWV1KR0FWh5sp4q8VSpGcdPDsdyqDlEyJvfSEhcIqEt4+aubsu7GAPWys44IvkcwzRC
y1Uj3IVZeZuTCp91vCp3KJzVWIS3BDm0N5JiZFwRy0eP0obRy2LmPhctyqwCkp5JGMFCp+TREqoW
0cYo7uPQBm6ekx2ZJv0+HtLbeCRTeyiN74nogps2xvFgIMgvMcjbNMG0OFdZ3IhnL62BZqCA52ky
ZXKGepp3P0X5RBqHPpFMop0TqSaKgcEklFglmnAMhxuiQhsXiZyn9ArWCWBuGvy3iJ3eFAzBJEau
jQprDVfhDn1kslOAZDCJLY7GbfSos8tbiwwoACj0lHyBfJPobNLxDzqUWIeFFrJXrbmHOmb1pIO6
ZC/2LRVdumDB4UPd188ZyN33/UNJu7agb1fBIVxCPqdSBzuGyZs6W6Ox9Z1VcvJJNOD9ekMPLnKG
/qfLt3vokgf0aGwljOrNJr7n2RFQMghf6D5j7htXqTOMn0osgYZge0JGQbwUToWpqqhe8sopJyU4
2TBJc2eF1icrGm9zwbHFRyW1RJuCasFi26/3CiJg89W1m2+o739wrCdqyJryg0OYIgOnYadlktHk
bPz4R1oQy2zDKYjVag2q01yULbpq+sI71pKT2suda4vPTRKzWdV4rJ29cseGTBher0MXuu/Le6j7
3/Iq3jVyPHhttdNduQ98xyJVwPrkmMWuRBc+neDFxmtVdp8lpbHoe6S7r6HBB8ZDSqUKwIHCKUlb
74utH6jNYaiJ49EFosYSeJxZUVrxbU4LA4yHtvmqQ78pHUDwidgHzFzEODSK429d4j30Vf6lkuXS
Vp+FZn+up+5/YIqT4SGNAieTIKLM+CqgF8fD7y9FMRwJfH1sScummo9uI7MfelEDE7X4VgS0kkv/
h0kGlkMyUpexcpJusCwHVhG+ayuzr59iwqRRK6p3wL3snaQBilQfPQ6t370iiCBS9fYpM/NPgLKe
Rddu7HAT8xwXrlL+LEyVY579HST5l34gartzYedxNoSIqt/6GZRxGlNQfflghaW8oVEfNv53mTU7
ohFXQ/moVSoi/OZbKLSnKPC+lINym490bQfjOMYi2blesMsE1gAOLpzoCbVszBa2qreMXSNeEZJ0
LFVtm4PtO4xS/0WQmlgbveGOSzPTIDb3Hq4KqoANSJtd1+g0m5zIz/Y2sWz//o9s9fN//3fKfgUs
DvD8AOPijURZstALDZqOhvgsg7ZesuEiOV4NoEAkdvFmjNgdatdrCE/TiSMAqWvmvrMKjWln2v9E
kl29dJI0SV49hzOyfZBunDgZL9i9c07Xsu4+pyBIf0xx9y69FitCu2IhGO/cOtsrHUiVjo39sg7t
7EAO+8opm4aoS6CMgdZ6YE+LHwasDq9hXfMGEloF5W63Gh88n69vXVfsm0yUig4nGVezMj5nottC
g4NKGRKhm/eWTjctfchMyOCWgQ5GCxGNaCZHpvf/jX/RsHSWrbLpjjG5GGCvFjg3wPF1ktfVwFRF
5UvIewK4N7UBsCGiYO+pAER3qZpHToIAs+Hb32X8V4kUU8cIXhTeXaMUxDfq1iEmxITSW7alZVy3
xicZ/BqkoNjZ6Nqa1I/yNt0WprEYm84HD5S8OhCdOfgihna7o1+IYjlFq6z0NvyKnpkIuzCSqyDm
AIM1ac2xOCF8IMM9iqCczOJsrYKoMvKCPQT6ERhD8nOlSQZdRI4UBWu1EP2yF96wNlLtkwFGDpUp
JpLRKwVmJfsQtWNMPjOw8iqo9uYG3cxnwnmDY5O1CGvCTt3oCKHHxqNSUo9IkesfIVmaVumEh1wE
e1xyL0nAbqVEjIYdEu6oghkmx/iDWZ74bZMtj4WrWtflm2Fp/n1NavTCKHHo+kn1mZ71U9sDnEWT
ghFP+icKFhyz2uI1TOpfsRx+OCQl502bbFVm5zLz6nEl3BZDKprqTmAuF03YPGAEpJGnm29dbFOK
tQ5JwewzrXIT5IN7l4/PtiB70fWi5zDBNyCltUos+nPRaC2SUa/wykS/OIt3E7vFX2uJoTMDvb1l
9jRvMZv2SGExbaXPVQSVnc5ct1Ny1b0tSr5qCBj2fa9/qjrP24mwH1bYRiYGOH9tnRT9pjO1n4xA
d/UvcwWl861JZ4LK1p6YQCSeXojQ0ac1pQTwUPUOeINjKXKpghRZwUxa0CfEro3dCAFEANu5Lbch
TrOGMk0nCfMmkbolE01bDnqq7UnBtUCjrkP6EltDpU/tNTLbotylPhHcZoVNKllt3UWWpu/CyH0b
9JwwTOChgPuDJ5M/Pta0V7YCPQ9+peqOdW95t1EhSPojZ+k+yw96ynbaCgtGHlurgzDoWBjgoNgF
pQ/UZywOb1qq3wyx+bmkQVf2Xf4YY3h8kA3/UM9elV25vYnJptfLPLmxCB+HPugP+yrkuTZfUAQO
qzJG259Z6S+At2trUMcNkYc7WJ8FA9csynVZD6++U/7QhWtDCQ2RA2gu+ixUv7mFatwVqCJTr2VX
XEneAObCsrO+CwQjUWQNKzTNRHv4GPBGdbi1o5bIA1S6i8wlLiPIv6UlYcUarjVPyRUOZnX8WHus
jrLRv2sOG/qhMhHLmUNKDF/4hmZbX2dj+KCpQK5atr2tEDuyCRq6jQ0xkRi6UMXX4cZUoDdj6kGf
0h05f6wcSEq5DHY0v2+rhqyuTGPxHk1v6TTVjwEG/pK4q42Gjmw9Se0N+1T29c/C71PKyWxmIypu
Ne0PoLgB+9AlbF9jVdBc7i33S9JlzbquydKr7fbYGqiucwKcbho2npHkCxsTb2GoTb5V5Xda4VSl
CzaWg0YxKLZfe56yZvCye0vb0gJp6CFgQ0/aFpXbCFcmCCf9+meUs8maENV26SnyFFob3JCcdMZV
CRIMfGpYbx2dN2KlRUzpHdtML2y+M6a+jJp23KKkx1GEPrY0+UeHMCQkhCycbdjR/6ccguOvT42V
dFSKUmhhx+k8FFmkH8vqK0oI1HvwIjFQqGN+ZwXlq6MClDTNQ0Nm27rVRg8/c32bjDmTBgNJLx2F
Za6/TSltkxKbYnR1uQMveKLPRy5ASA4AL0QG1U2RTwWzzHlzBeNs0lo2fNCpqCYNqtPqriv0ZBFV
MWXyoP7ut+EeE126NlOuQ/GX/SaIhrUqvK1k01QGa3jJoxKtSaq7J9mBPKsiWFdZimjHEp+4TxyL
1iFL2AOq0OnYjrfUiqRJFYIG6DqRwU/V8zh2uaQfq9EvWytvLB6rw9YZY804pbP0NGVM73tDfY0a
OeYE6lVVjwsByim9Hjt5a12YuzkgzWXaj0gIq09DYtGtJqN33ffyXvjDa1lYyk3lFRrfcoQosUXk
Xh13YtmF7sJBvOTQI13CW39S0rS6hWEKzL+L0kPdO3x7g37fW/JTXGAwMYP62I4/w6DoFmphBXzz
BfsbKzn2yYCKIBs5cfiairWeIyDwZHPqwPsBlHYtJx5zpFp642WsewPHckq949aq+N2MoF02P/Uv
q3PI8+q0PUrk9VAH6qNitNhUIOG6qguz2fLkqQaJvGgy1XtoBU7dYDSCfT4UYiNAAr4L1SLf7x+r
Iu/2CCAyVo2ozIPbnhV0tOg8DzX+cR8wnRmJboO8+CXGgw/AGd30kP7skJUvEyq0SDxCPJRt86Bb
6Ehq1D1NTcFDV5H2g9296wL3YVTIhJEmEmA//xl1j7RqABeC1mko3C3CEZVXKz1t4bKZFEP6wxDy
JqUNohyFKV905xEd2leqet0qzLSvijlVzW2BEsy0eDPYFiaN5Ltum1Bb9JbyoLnA4qgs1uDqaOIh
doHRiHdh0M3khjzEpzKrxKLmkyswSBFF/dDnk1w4FceupejC+WUpAkVdFMJCKsO8j5NfxPHurJq2
MzES5TKUwWtLc9OpspdMC/YjO1a/JxZdve/3mp3dJuSVLNuqe5BecawiNjqREv2IYnnC8nXALfnF
dpWvCXYc0EqBauMC6A5JZm2UQPtMsvPbqqwwFvXV+LPga7kUBxCL9UbJKqp/UvyQHJXM5FfgAjun
gxT8UDSKY1aPxAWlnFA+t95LFFY/HK15HYL6VZXq3tSIADAkY0MrwLfBDOgK1utO31o6Nq13VkaG
NG4cqf10ES/SLpQnwskXuast0JRtu1Q9dO/ZD37yauo+Ytf2zVY598b4KXSaXkG6J8f1s242z0BQ
aenQPyrMcuPqxImrk/2XfQRHuiEk2sn65Fo/I4pBDmlTqk5mALaEBwIneDDqD3AirA1l/Swj62RS
emgIol2FfAtXoYYHSFAOvPMoqnPcgWO+hTlMsFNWxVuHYU+diKguS3anMYVRNz19hWQn5jG0alWL
lzlcflJSsP+C9oGE0az0mnIxjrdok9t8jtiz7NhLBDX78wBV4jbKByLEhzsgxfXOsBH32aj+Ofui
LO/T+H5UW/Ng1f2JVCDtTop83+noHyKHQIda/0n8R7ix+pJemgEePu+lvqgsmlgWWqUsGFeGZLS6
rn3iw4M/KXcfqyHPdgQAgxduxL1utCQI1yVq5VFs380bCkEdq76wHkXukhlN9gGV/Vwukm4kKzgD
ydfI5tEMjOUuNt2IAlNTUsE+aT5FzHcBjlS8N61SOlLlBHleAdILvHJr2ecB3yuKLFOrI+64RZcG
ZKEJbZeT5Lik962AcVHD7ZMWhe6umZT8uYz4hweH4BxkfhvPDcy14kU/dOp1SxH7MYtJGi/kSAnF
LNB/S5/Gh6tHp6EMu11ejJQhVXIWulhZe9SuViVi0xVBETfvS01fuuPO5l0uWouDfsSx6cB+UWdn
F+mbvaXTlIhr4WycVsG5ovSCseBuKiISooTz0FC9Jh2BanH23VdAjjQBOwlVjspaUFZfuhqf7NaM
yD9L0bf1tVyaNQl8TpVQl0nIcvBCL15XuamvieH8nNK0W7htVHAcBXlaKpKeFTY33WmNraPkJGhT
YXakePINangkI/drTZqHMUA6c9nMa5r/sMpOCDHkLbZjqxME6nczb68YGHlUvVrDv+8oz+t7oy8e
Uz7Pi94JvhE7zk7COfqa+5gRgbUiqvlNZia21BoXIxXCpzhN7iibEBIGPUFhNUnHr6VS27cQ3pF8
dZzaIv9EyemmJoXBRvC+7gi9o04Z/WjrEptPkYDybzjGNXZgr6l/2FNvyDSjjvn/CQ2FtQCd9KT1
cbEXdLgXSZSH25bFm1+yljAYkis00Xc41+/+ccsx8b1RsTWwWmmzx2Ki0vZ7Y9Kyda6yS4u8Rjdf
cv4ptgLZAzkVv0arD1YWagBvzO4oerP/zZps0znp19IuGBkFpf4CTK+dTIwQMnWz/iZMo4fa0b/1
xIjTsaQzPUyML6QXAP3Aa6HrNnKHsK3a/pWU5qtpqSh64pTz2U934h7k2CyVQuQHvwSQ29VXzN3/
9HZbDgRVlAieyW2/Q80+IBsNNa+CEfvCujXtO43AwgXHyO9t6mKuQsG0IJA4XV4egjjy/zkGoQmB
sJ78+rZrz6gFjkVQlju1UIL2lNXlW6dimhyqJ1Z1An7wHkBaIJ2pO9W+nlMY1g9pyqZF5pm+kRkm
A4oCChDiham7LI1EfCtWROcz23cqWQkqwdy1/qZUJF+QO38LwQlngwn6v1a7I7vFkRq7QQJHsE59
p9s0jiFPRThum5ElWK3QEAbJjyApt5ZHj5jdsdg4wzOeqRc9o5s4sLNbqI6eMxI4UatNk1HQrSvQ
v3jd/VrDQCQJBbAa/4uflkfpetkxqJ6AmjnkFhuP8AQxU3kbaFbjwurClhZ+eaLX5C0SEhhz46Fy
nUMLp2xZf0UfI9a+h6ZpkBQ92IKEDIifMT1c3CjYrnFbsSNtglUolW9UA2K9pEFZUBux/XsiXw9e
DDKEckq3xvx17/TK3SS1AtWa3BAKbiEnsZ3jHck33he7vqWl0OKrEcFGFPEuizROMEX+QlSAWOWt
SqiHSQK84HxN8dJzpb0MUx68OcB0GZrvCEjFU10fL4+ZfzCWHQuGK9ULT6NNijtxNmS8oQAC2VcF
nwlk9DI3b4Mi+er2oqDDFzZkOGIGi5xupZvDA7Wc5IbdMjlKGPGGmMxJYopbX2LoRq2TCfxFqWiI
6TVeCWclYECaNzYd5GWojOTNjXKtlmFxhaP1D0QF0Bxd93RAUjr9JXd2Cx3/TxlR5V5b0zFFRclY
mdWhL9keYdB+JFYOekdY/Iu39P+ax38bvdaU134178T91/9w+v+/pfbzmD8MsX9Q+09UHCKovv+l
9r//C/+m9hMo/z+2hdnMgosPTW9aFv9F7df4P0zXsvh0GgxIPhf/gfa72v8wRgEkwZZSNe39XxJk
7sDzN7X/0Vzo0K5qmib/ovd/Be2fURyVafSgALD/QYZyaxEnwowxZLtt4K/BjdOngCKiBulXut+6
wkgPne8UpCuOdgUgYFJjxGgKs8E2lxvpj0BamO1FCV3o9cPz+/Svb+X/ytvsUxHlDTzf3zcW//2j
pi/Mhy+INNLGhjiTH1O7Tl4stdafUllcIeL9zhH874/POKt2rYdSL/rsmNL4EKsgkB5VBG2yFwjT
v7IJOHcH08U/3EGhuL4uBj07cnDMAoq+jULSQV/5jJ//5EL84QlNf+x/9xj/vYnpuh9+P3OAdAx5
kh2p2mKFSwMqPN74UJnp8KBX1ZVHde4qsx1MVzuYQ/uML02gJyfikR5Q3rd7jbVyWXbF58v3cu6F
zDg7edHjMoN2eYyRJ6krRS8NIPw9TC1qCsKpV5cvc+5mZpQ4DIzqWPVhekx1bNSPjpar2dZn247E
JZK2SoA0ShpifC9f7uzMmiFuYIDxYQgLHPuCZiTxxGIcM8TKdqvQea6m05MnNLfItpg1MtqkePdT
c+Mo/iBv+TSa+D1UuxtwjrdtbTlXuN5nHsMcqK7VQD7Jik+ORSbuSKL2kLWiLWwDcApuroZXnvY0
EP8wQOe48nRURRS4KZ/2IfzaaxF1eJtrXX625358tj74zlAEptklR508aE7hSUJy99/O3TmIOZVC
rzQ/dPGojAN5RS56MDIBzW+X//gzw12dLQ2qQz8CV6hxFJT/q1cjbIYiplWjJRGQEhIUm798StPT
+7BGNKUHoWKo4mOYdEmH2QHtBDTgUq2uDPFzr2G2POjSlalWIsR08Pmik6EDqSDSILju8pM6N1Tn
C0PuwyXQSueAAUJdEVxlrYxGeQ7oEd7i/n25fJVz72O2LmR6lLR53zuH3C5pfw9VhWmuLFdRejVv
4feT0X9Wa3W2FJQ+6eORoaVHOlR4wipkEk1XPqPU6VdFWWz0QiLbv3w7f34pxMb8/tZVJPlGbsn0
WCq5wL2eBM+IkoL95V//8ytBLfT7r5e6UYI6VNNjbgQqSapUrVST6D3i0envBOSpXb7On18K6IHf
r9NpwVj4BRVn3UTSYloi2foOpAgHKNyVc8C5BzXd4sfpYVsOQi0tP3p5Hz/2YPru2y55vPz3n/vx
2SSXji9iA/Y9DaNIfjGz0Sl2BG1Z7r+24mfDlrRzD2i68Ie/XrcagUjRQ/pSlgqkFbzshb0hitTr
P9cOXCVjjW9SgZrQIxz7lXTCVV/EWDhyaadNqz/WFeg/cxEpqu2+RKnCOWPXynrUPnm2lbf59vKD
OPd3ztYIAsr01FUq9aC4AjV/GTwqjfmM2Hv8ywvMFgkvoUqu0PE8SHiXx05Pe9w+mnZKUiX4y5Ey
WyE8JGK+E9f6YcgMcVMrhMi5iX6tbHJuqMwWhxEONImseXOkSWgQzzkoz9ZY0bO9/AJ+Pyr+n7WH
7NXfB0pl+5XbmE6Kux5sJGI6P3NxeQzhJH8m8c3vwA3Rvf2J/UWldtDHUGTc9eWLn1ku5udTyqgK
AYETkBAEzqJo3eCtLL0HTEzBCd1WvPu7y8xWC0MUHKr8rD2Wce0v7Y4GlmuPzU2VVC+YqPwr36Mz
b8qdrRgcSoJQVbPu0I9x3N5Ujlpa1cKydD23/vISs3VDGetK2mntHzgpkvXs2vUp8x3aipcf1Lk7
mK0ahF3TlVcU7xDLqAPSo7Q2Hb7eT6/wE8+979lsH/QmaCeB3dGg5Nd8qTQQA9tQ76B9rq0+d3Nq
OY3ea1fe+5nFxZ3N/d5u8bBgMTvgoS8/0+0bjoBUtAeCcL3Hy0/s3B3N5r6rTF5itRoPpteqSGF1
mG0dpKA8Kh8GKw7/bhVzZ4sAdOZSzWszui2r7Elpzc+EMtarDrPz6q/uw5ktA2OUDZlaBPFtF0Vf
oX6uDKukUBhxkoNJ6m4uX+XM+JoD1emoALvNgvAYS1sQpasXe6dWAUZd/vlpPv/zUEEh5fe1LIB/
QkS4op6SUT65eQbJI/R/tgYSQj/P2R2O16P5zlxqNtd7vQp9Qo7i2zRSv5iQHtoa0xqabtPtEORk
Du04A1INTgAiC+MrN3hmtDmz6Z/FY469Kw2PRepjuYlpw/oecrOhlDsZIca4/BzPvabZMlCVCphd
O9VPaibTTwIo9lfHi9Urs/Lcr88WAVhOQY3YMqTqTCLdSteTqNw6UqeM/nd//mzaw8zBwmCBKEKU
mn/TO8TDyzpQ9JfLP3/uJcymPJjAcKzGMDy2YaZstaQzFh7k6m3TGgFG0uLvVpZ5Bg3OV0QqRh7e
Zh3SyilvxoqCbEUUd4PBmT7m5bs58zbs2cSPvZBehF0kt24oIEfFRvSVoJbuyrp15lnN2y6hJZ06
cP3glg+iB3oiPQADAMlmBy9ZCyjh8j2cu8ps3tehq+ReZBTHtGsdb897McYtcHguvDGNDFLwYuT8
bNZXTjnnntn0d3zcXMtRmNWUVk3yhU4z1tUOKRXazeW7Offrs0nuOlqMS1lXT21Qy+/0jpBXh4lD
dfXy7597WtN1P/z1rqlnPpIl3gm7oskk81VPYvsAFuS5iW3tyjs58+21Z7M8dEvHYx8U3LKpo5Fq
wKEJwiloVQMEcPlGZpkU/9m7zgncMo0Iu0vpWuNV9QwKqAiexbhOe4jczk40ssDzYGlG0n6TgcjF
zvSJthr2AHQdlBP1GCvW1rWTlOaaByAMO/IYIkDE+uameB/bsa+c7ypqruHeqSzb2HtZmqRfgZSq
7R7tC8WyhW81pqZDBdTz6Kdf5q17d/n2phn4h6+ZPVtnEtNwO93u0tuqK77odXpKyAggUaLbm2nz
nBoq+JwGexVuxSsj49w7m+0yeiN2bGWIglvsx08RmTRYQENn6VXQ0i7f05krWLPVJrFFDgndU46t
Txh430J29hURb2N8C1eWnDOPbd62M1u0WRnR5WBMtV92TtitWipYCioMeoFlLKcHhyhxAOGBQ/3y
bZ2ZstZsAeqBL3YRNMAjpPL0ZEpD6wAVgP24/PNnZuyU2vxxxuqJZUYeOs7bgeDira84nxIF1aif
FS6WLu7w8mXOvZzpf/+wMPQoYUZfC6NjjyU2e/ZCI+nuvDgo4HBJ5DdgrC5f6MyZ05qvQLx3CvoB
UjT2aW2g3ftBB4JPax+E9L5I+qPgofhfLl9tegl/mEfWbCWqIJP06WhBnCjDZGVXjYWwmfevxhDu
AcfDGoEQcfla596U/vsj1FJKJHhSw2PfoSdrtPJWDSQ0GaPwAUW41wJmzo232dIg2rxuAyspT6D3
cQL5jnx0ei34cvkmzv36bBkAYeF7UaoWJ93siqMb5+4608z2yus48/LnAQ4+EsGuU0z3gF4pD/LV
oHhoGQ0j75NfWe9Y4Yu0sHgW2zG2crL1CHPo+v7Kxc/c2jy8IsHA5xjxWJ5cS4QPLXdKkcNX5ZWt
7TRT/jDUzNk6kCgOYAzCZ08+B+cbnb5NviwnvrOs/b+dpuZsNUjAoxegqpuDMxipiVLSTIqtCmgf
wGLix9cC5c49qukeP64GvhgtL7V5VElB9bnA3H4jcit6/KtB9i4a+/Dzui6SJEnL+mSChL8hc55M
z7LVh2sZkmdmvTmb9YFlFtqQwqDtRgwgwGxcrMtA5tq2jcBbmC+oEpPt5Xs599pns96MKaKRFFmd
UHMrm2ltRuEng/hGmp3z+nfXmE35rLKKmrTS6Dh21DA+a2Adk6kHocN9GvOG4Xb5Oude+2zy+1DD
IwZufYoUnUgTRTUq0oozESwv//6ZZzWPrBwoLrapnsDH9geLxrfXLKEdINpUYP7+3SWmlefj0MLl
zSrstacBi8whc3z/W9IMxr4O+Yhe+YSdeUzGbKZHrQwR02nilBEjtiqcTjmUSaZsLt/BmcE7j3eH
06kQmijsvfR6N0lWDGHYOQgePaLFBaYC/8aJMht5VAWhtHi7fNUzOydjNuMj4uGlxJqFLl6GLXT/
fkjx2aax44TTGVfxsREiG47Hdidk5FrREo+2dO4t9lt29nfVdGN64h/eXtYnrj8GKdteaYZUN1tn
5zpWcGVsnPlAz5NtC1uOzWC7yW3EM94MurNxUY3vY7bWXdc/XX6Q517fbD2I7NpXfEnyAwh23N5k
kmwLekcQ7IZfQCc3uaOYV744597ZbFkwnbwpi5JDQqG69hLo1L4t+NIUCXub6VL6kL6MMswXnT/+
unx354b+bIUojAqlz9grB9+ly3pTaB1QcHSGZn5lCTqzRLwHbH8YATk0tcYcBuvYKX23nIjeoDv8
QY1xbEPZvDKDz7wkfbZKiG7Ac9yZ4dEiINRrF2oN9TXbu41ntRuvw2vzBrTOBYFLoIqhXFs4tOnN
/GGPoM9WDraeVpDUgzgGXo5ha4Xp3bLCDUJO111HWdIa+xBhjdauNTXo2+RurIsYbnVbV1H6bDk6
1kSwVHngXRlC5x73bD+BxQkDt9+Wx1CLVfAiXdhss9pGpRlD6NleHjTamYn3rrb88FIRuVAay3vv
UGcd9ZMdiY1V+whZCcBM4YHYKZagAcyU47vZtJhfmjQ2AW9VKlup9kYfYH0+DmUnrV02jGqFSc0v
y+RZJiSrAi1Wa8gOQAZd+NCX/+RzA2S2EHH+9SFq5uM9i2FSQN2CI487sEhRSiT7wCQRNVxVHQcZ
8OfCdHF4Xb7wmTn9Xu748KjCQLHcMMwwBMN1lfkG9x1DksUXBIBSwcf6ZTrwoLF66RAO+ProTeZv
08p1h+rKmDj7umZLGOFgCTnIXnvAFBh3z1Y2iA4TDybUvsBtpcvoxoR7MYpjnwa6VBaYWON4L9qu
Lp88O6b8CuduohMvJuXgLxBYvfyJEj4jJokMQrg9EajVq7P5zKKkz9bBfjAqbA9GeErEANNyqEMJ
uMsr7L/7Kr0nfX54JwFetqqsveRR6KN3TNBEpWs84MK/8l3Sz9zAXBUfJY5PAgixLYCYq7xfGX2P
Dx7NRJVjPDbVxj+iBguw/OJJaOAvJJ4ta5wdRqo0k4s5aNx+rQOsHgmXHHB3aO+pZJMzGCLaCPo3
Jhtg5bLqeU9169kt7LGwjImiUfop8wG7uILvSMjWs5pdZ/tODr89FRmhFQmBytHL5eF97k5nCy/g
XkOm+mgf2c0OOqFDlm+uu67pP13+/TPr2XvY6YdX1VbS8KIQCFwQBXCrVeQuX1C4wHOtVSIELl/k
zOLwPm8+XKRP8xEXVBIdW9WKVsVQu4vEavCbFnLY6G51R6lLXlkP3sfAHz4Z7yKPDxeziE8XQA+g
W0BkBUGHZbtpPvm63erujRB1NyhrV6ew1WwHxwIh4kdDbv5smirTb4lcKZ0ffR9xmFukjpKoOaZj
1QvdpZq5gfZFxj0uUQx1YYx4k7CxXknuwHgZbyQRtqH1d0VzbRoOH26iiDKvHRsjfmx9Itzw03dW
fXAkY+/KB/3MF2bupxn4ZgpbRNHRCgoTL7T4mkvezdiajziJiysv49zonS2MCIJwOWeth2DFTLYk
eJXG0okxJq8uD6xzdzFbyAJQj8CRJuGOL4kosf0HdzS1m8BNbgwA11fu4v2p/2lIzTZxgVGPKQZy
Db5xZvZy4+tVTl20UBzvW252UW6veilb/FY1aM38yRND5MTLKgpHyoAY8L30KePUm5frIJKkOC9G
R6+cZdaosXrljzzzqOdS1LgNhEgciGIxAKMNHmIPuLo29F8uP+kzU3guQU1Ch32INsqjQtjkPTqp
x87o3mqtBqI3+gUo4WsdzzPvVJ3+gg9DPyoz3RNeHh7tGqPHooCxTJBhmuQU7wy2Q8Zu1PIylFcm
wpkFcC5QlWHRapGS1Yda0Q1yH6WjJcskSAjOdYrxf3N2ZjuS6mjXviIkY4wxpzHkEDlUZkZUVdY+
QTVtsMFMBoy5+m9F6f+l2nQSSKE+6S61gsR4fL3WeporN9D/I1RNx9wlZRZBw5aNE8ObYPv1y0kD
i24Zx6py9wI6Pfs6+JMpsis7xWwa4U3CULRz2RtACQRWpda02Rtrq/G6hf5s6fj7W+lewFuVJPFD
CVrbMQSg83NbpKfLXW7py8wmD90kTWEQ6vbQRp67RXzyPbRX1bGvsnalec6L6AfjmsymDwcXVadd
rR88XlbJU1DB0fUd1KSmHzcq9mv/gHk4zgZQaVPBvpZZHPv2yn43m1MyBOSMziB62RbMx8zCOfjQ
BimszVEhXX24udyIH48mNlewIhZHBEWKL8SaeNhiC/NZqA5GeLQhJWsCzaWHzDYpCGjBV58mRHOJ
gfEv1AIdjUxxi+Stbyor42DPbB6otfn4T2Xnf78bwMr/7XaIepIGemx1KBEeOv6uRYJQDlEldDqO
PkRySIgn/JxrGqUgv22aJFOD3CJC1bLvmnUUbA5Q8Tz2OmjfDl+mbFAClUhEdYDfWjrwcXYKQ5/n
Z8AG4koLZPwVAuGHmXCvbgqQ5dq2FhmAqI0aDzN9VgNgx/eJNEX67A+lT39YpOwP+4m3o1d+6z3X
1+HPyiUIx+0TA41pWUPH5e98JGj271Txvnqf+jpViEHzeTsc8hZsyZVhumCfYPH5w/01p+YQ3zik
VzQPHklEhwQbWlfTJ9amwQQpWV2DXFWhKcbvecdFjXgahN6w59YhXvWOUhx3PzshPfdPosKMdfvL
XfPjFYvF53H/1x9FogLnwFzyV+lI+iRdJJEy1vd+sdL1l35/PvnltEKNAgQZ6uH6DOk3kb2FlIY2
u8t//1Kvn01+Xog7Mddh5UAqbcERAQULArsJHBVxvmkAm03bbUCCUF+1VWfxbD6MNEmrCtiQx16Z
BtrTvAnf06RAJIs/ZGrlpZYabT4l1v5EZVq3DyIDZqHGoeknTNlrp43gPLt9NHJns16fTCjSpqJ9
nEpwYi0y85EE9swFBHVPOSo5YC7QKM6DRyKGKKA7zwYESeMeiKk97u+ELhFaPPjEvkPZ2TPw5UsQ
AtGDKiJ71DViZNeg/c/oyiaE2Qe53sG96vNRG0QNjHp8qkDKwyiHEm086iEiU3ZjkwzlR8PatkNs
H4Prd5NnI7LScOttMM73k0SCqLdxtEXq3Urv/3h1Y3MpMTNAKiEmt3ssQb35HKFSsWVDUstNCA/+
dSPgfxTDgJH6wAe0D1g3R+9XRXHU+87rrvl1eQR8vCnE3dN/R/AQEAVHrOcecE1hxZPXR6V5gT0z
SzgiMk1I9hVMYM0G1mYfONrLD13ooXPhcIdzOcLdQ7gBqxxl/w3wroN5zKRLm+N1T5hNTHzgXmuR
L/7o4sY/dhTnJLi58vDndT9/frG/5j2FHN1AIN7oEQnkX7u6NM9TCJXvdT8+m5RK0/sMbARxTiuZ
viYZfIaIm1UI8Lz8+0vddjYJ+VnkSI0k54dRu7R8CcFrE4CFpLmKtmedZ/H98nOWvvJsHiJA8SZj
ghR7O9n8HJCbt/xlikXWrlj3ll5kNhPhXritdVWmjxxpgsFGR51EkJDnS9xtxH60puFZeI+5VJgJ
eII9hCy/9QpkrT0KuEV5FwifrlkjF1ahuUqYwJgva/DzHstevY81Jfup4BXC4iDtC8fpqlsGNhcL
c5xuY7wBYkM0CBQ6GeSOTIg7RfbLtNKzPt6Ms+j8gn8NC0YgOk1bQI6Rzg6s3a5BgpL4qUOdIVs6
rON4uOvBEXOokXJRfulZJXC/d7m3LXSGuVS48axKs7gQb7lDkAwyo+I7UHMD5Djkze11j5iN+oRz
liN+NH5rkmk4kDDKDn8aL/OHtWrL0lvMxj4C/sEfMyzCaQ8pLHkMqyUvqnALI+R1amEWzYY/1yPL
oUbKH7HP71/U2BcdojCtXhOlL73CbNhLzzNGjSJ6S4DURNpXAtERG/mmI6uttNTPZgNfZ4NLITmr
HqLKgCY9IFXzJ3LOWnID/KKX/svGJJt+Tm2IEMqqhH/ruj421w7Dgt02iOunB5j+I1BXKX2tY5fd
dyVuBy/3sYX1eC4g1jxtyQi25MFHYgpYN2A0NQjmjSxijoPU3oCmdJ0flvHZ0p8jZMxL0ddekRDm
/QayzX6mA3Yvl19koRvw2VzAR5ydVNjpxzaMlTqqHCTDr1InxNy5qQP3fuU5f8rcH+xH+fkP+GvS
waqlcUM75Q8dwvbK3wgBtuIB5B6g8pIOetmX0LMZ9RHUVfs0Q9If94YvSHhh1acwKWU7bXLLG/WC
tJyU34+qy+2/YLMDtLlVdVH1T6pFHGyyQzkZyKqrisOMz6YS42pSd13E3ggbaHKfGxS4EctIonJ3
XfPPJhLCu6DTKE6+9cy68eRIA4oKAtdGAcp8FX65/JSFpXEuSG6yPs0LTLOvEgfuR+cjxqksanNz
3a/PZhIuJtqIqU4hycta/bVH3Da5JVS29soHzOYRAlSUalpL3zTK/2qPvAHgB6CcXrtEW7jIYHP5
L6xlKmShQlDkpAb22mU94dM+NxwR/wjJmvytZSP4PltUKsQD83I3mNsKcoASnSEAHAlq5yGFZEi0
E/+O0DuQsJC1n2CO+NJA3w9za12BAAqWXdERKOYzokn0MgAXh7LU5a+wMJDn+mJnin6Apig96jz2
nnAKks+pMO17ASDsynZ6YdKby4nrMYi8NgW0fYi02eZJloIpM9oDEuQHIMT6dmtxQthe9z6ziYlN
Dv8BU+/AkJ11P3aTH2yQ/zAeNEj1a7XipUabTUq46wfXo/XyY1M2CLalJSACGxMGGUiy4bS6c1wY
f3Nh8eiQy6RY6R18TxU+FL4aObkmJolZmV3PjfLB5DrXEldEgYebKO9QtMGEnuf/Fk3WHNo4QYVJ
I2/t8jdZuJ5hIf3vJM7JULchkEAPaRdXIapxDmWSuxwsTB94ODnFdzlBYAkwcFWeZ/4mQekNnb5H
LjYipitPRS1A93WCbPQxRhDDtq58cIJ2IUoCQXG8/FcufdT5fBRCUJfKDrQtZBwiwhr1jTtyRkjv
VA7J0+WH/DnZf9Tks0mpNr6fUk/WhwjRBTFgxWBt+2+GV3GLTHpQ5uSPqkulu4mqDAmbewJdAkcK
PTWgDNMUYevvFOIQC1B7JYd0l1Lf2F3m5b7QG9+TiFMbG9e77lFjk4k0ekKQ2/kC0JHsizvGgDlN
DgqC3vLfsJEJUkILWAy/Y8NOp2HvBCszfpNKUesbnLps+rlgvfY/F10jiuTWi3Cb/zqyyMsK4Iy7
sLkRMNuH9LYbtLW/EGpPE/HsC6vLV2yj6dDuuQE19becCPHpDuEQ0OIzDzkgfD/WJst+KLgyyKsM
vEb9CiIaq3sUdZhWyJytG/pihw4BjzsQG2iFqzMICG5Fh6Lxn2jB1HuuUb5uEFsrRbBFggMSJLdJ
U7HsrpSIQmuBl6xCepimPomfcTytmYNRI+jH4DZoejmED5WRTf1PTsNE3CKI2WdfozFIym5njQOB
DGCWvil3BUP609cMWaXdgRClwNuJPUh6HrqqZuIZV2FBctM1pDNfTS4UAIyAkiD7GsGb8OzuTJB7
FB+YyNQ0W/DAvHNlufCmp1xTkFl2Wg9194pzjUSoqIIIJYg3CcgzqtiQUgF0c7n/fSzGYXO5OgsI
mVSXkUM3gJd1ULF1/L3ORabvewS/K7FRjjBAR4Hxwf4OebTYRBX7oOyK8uXyn7Awq81F6z4KfjXF
vf0DrxPE/4JjD2R1XV2Z08LmqnUvA9s3Tuz0EPZDEm0TyEDynfOTfGWFWfr7ZyuMDBhlEgGcr6zn
1t7gwNtpNCHE8XfXNdBsdWHQZ8mmYOohx7Q/3TpAZk7wMKATXv79hYlurlUnrQ7rZvTtobNyDDKE
POcqDhDlDYHTZ1RZaLhSwVlqqeC/0z6JPSMMq8Fg4ZKbfUQwhHbw9/crX2Jh+WKzZSUd2qQPSr8+
9hK8QZ4j00MLAQqQUMMd8oDWQiWWGmy2MnTQ5CGqIEGGNxU1WANZGsfvpWXK7tmkijVf1FJzzZaG
qpa8KrSt3xoEnKJAVEJchpB/6f24/N3/JNR+sPbMxeqJMQYsA63fENEaDeJe58Bu038qDvwG4J6C
lBZHKEuaBgzBJO0Fgn9TEhYUSBPTIHNVZ0BvbFwuRvUvBpcQhw5zR/ViUdb3dwY7CX9Tp74KnlB8
6LMbncQseUfOWPvKkqKfzh4P7AIaaAToDsD4YTwCs5TSz8R36fiUlD5u1jeS5jV4L8gBRA6pbJCo
N26rcEjpP64nbY/C0tA3O9tGvDuknlZ1i2TbuGsRPIMXOiK3PBzfE4RlacgEOiiJtgLb7KBF1nDH
FegxuAtle1c5i5sykwF7u3FVO5TTzmJH0qV7w73z+mZAWgDpLuapvoVwEv70TUEJWHMNdiT2xkA5
Tg5SpC1UvTjLtJ9TyJpAkB7raQzedNWTFEQtmNx3Ii4pLjtSQcIKacuexF4+1Y64A4vqOCjvE6ER
Dr8hUCVWN01RQ8F634rO955p0VKUDJnmHWLbM1R3ag+iOh9YWCacgSIMSrgof4NDqyx+4zxSxi+A
NHDx04LjGHVozdiP+y0nDEm0wEgHqD2aOrFldSubGHHgEbbHPoxJIo/yEEBzJODBWhoZoCBCCOGr
fZ+JoTebyYbQYT8O3ZBX9YvftQrQUuzgomFlm7iwNgWzS2qqvCyk6PlvUmE4k0jE25zGcNVlEXK2
AM1MIHLfIrrwUyyTtaSIP3qqjwbFrE5CU/CMRmbDA3itVfjJhsRyxNfpYCQgUSDVDnSYuJe4ViJM
o1U2oqwdveOCWlEgDgW0qr2TfokcG8QeMlDjkT05vK0M2Y836HPnxIhCcQomSvaYxYN5prTRwLbm
Xp9G+PzABYg7D0DqBMADWxuUjhCDSpEnq70YsRTXFTPmPooYIB2KREv1iDigrHtUWo7JXqmmd/vL
L7lwPpxbJGIlx1hjCnlQrXD8d9H5ofxWpyYpv7Qm5Ap0FTlEDWZ4yIrK75cfujDZzp0TnTcguKFC
LWlCRgzACD38s5ueJMl11zzBbG0yyNWzE/fPYOpY7Ho/S/n2TA5YS+f5Yx/4qN/OFiVMX2FJM1zO
Vx0YZeFTn0WdH+2QLOnSau+whQ6zOxIz4wXbdKgrAcbB6CKEYDQW4dB5EDb4Jy5x3Spvex85aoCE
IcgLhEIvSGt3i/rMEP0ohnBEbnaCKTRWID625H3E1Au0XxlmKdSbmAUTTTfU6M5sRezFtt9MbIwB
rkgi49+zkiq5z9ioyKEiReE/F85M0bSyB1goFv+5x/6rPkj7vo7KUtFXngssVIjIaUdQlTlROVCL
dOrlgZPcY/TeM6hgAVmBHfaa/3JhAzK3diRRUYq0tubIIw8ImkF19y7S4ImDt7itab/m+V3orHNz
B3dw+dYgoR1zM2ItyOr40YtruuLMX3qL2QwokGhRKk/yZ57WoNi0/JR0mPXyVoKjSMsvlwfc0lPO
//7Xh4JqewTNgfDnJhirbYIo+A3iDQjCv8N7VGLLlf6w9JjZ5hlHNSda1fBnHCu6DUWmzD61stsE
3H6O6zBaWasWut0f3ftfb2NrHph6Ms3RdDmwVNQvouZB0IaA1WZ8YCjfWU6c3oOLXAPvMYVRZ3aX
G3KpM8x21dBAQks/Qs1H/TL+F7psF+3KAgfFlRZc+v35zIWXgNyKite0gJU1r/rk09TicH3dXz+b
tiwSwyEULJsjdn/pvTVZc1vw0ax05YWd+tzXYNvOohYusjfihcEnKs91OekhK6kECfbn5TdYeMbc
2iDKYvA6I9UbFGHdPy6eECPHQ9/92xGWipX+tfSQ+V4op11UetX4anlVR8ChwsECVlKV1rtCxvV1
4Sxsbi7g9UTqCObPN1qy8DmpzzTzANvv0+WmWshtZHNfgehHDSidTD8l3TnuD5IB0CXvGwowmcJy
VKj6EdFM5lS5OhnlhvqVAS5Z9yUkRT1RAe72RDmR4rZo5VQhfc4PioicedO6eoLQrUNh9/KfujCg
56YEEXqJUp5J3/oqikAlS7/yEZkNLLYcdRisJW0V7jvarEXfLWx65v4By2PmWQzkN8h/zLNJMAHK
kql94sM6RgvYWIaCXxfoAVbFf+de3sNTNioMCwlxg9ilRY/7KI41Za3Cu9R68zlDh0A+lgF5dYEs
2HjjIJrJ4j3kRtwB5DRUNhI3qDY0kqLcAKsHdhIZza8s+v8xJ/41GwOPLZhyvf8KWloxPjsLIge4
9EHA7soilMWKxmJhbflD5fjrMS7uotaWTX0kTnrfNLh/qM5IK6JD5aaWAA2OlKaVeXKhf8zdAjRP
wVaqQvbKE4BwEuaRe6CSf1TK0ldhh89dt5rAsFSen1sHeiRIcKBqoldd6bR6J6MBRpQErOAGAQMF
HYad0HD7vtK+Yl2xRZhmXrJbtHKnduDklPm79sLB3MCphMC6raBwD4IRNGbpSiVpYTqcWw54JbLa
VMgxzyNsRhs1ub2NW0AoUGfYX54Alh4x259Ilg0atyDVESdg797p/DxfcaA4W2xcrnyN87P/6kBo
VlyfJqo+grFodqTGRFuPOMoq37vOUMDIeVX/6xGiHbpgAEPjCNPp9NqHqnxXiEa+ua6R5hMJ7Aqd
sqE7iraQezlWkFRzbHhxS78Worq0ZpDZXFJRUCfFUOdv2oDwmFh4znUAcUFyvh1GreX8P4Q33CTI
sAJiSAAilAW///yXPsFSfza/T5hLV1bihUE/tyBUBUExJovdMekN2H+2f9ehOUc9sGgTh1d3v3nx
TxZKNA2nR6IBDktxUfZIGo/vhsYUK0fSj3s46EH/7RpJiFXWhpE+irIhO7CSMD0CX5QCrZw4uZbA
93F7BfPM7KqIo8mmfnJsBJL+d9zFHt0Yk+EyASRD0++HssnC12v6YzD3GTA3NVXIy+TIO/uM2L92
n3hYPztwC+8uP+HjeTiYC/N1DGFj0/fJEXI2eaOLCKTSsgNJmbC3qWnZfoocX+lqSx9oNj1ALjfy
KU+To/Dc94ZNyW2MeuAW5tdif/ltPt7bB6Co/Gd20HWMQmtnkmPiPOajBjkAdRrnsepWmmvpFWYT
BNwRnEcJPgi0LkDPhjhHIn/R205turbXWHrEbH4Q8QQAMS1j3NM23o3JxmQnyrZ66ABaWnmLpT48
O6T0YkD5TJjwFXK68p3kuWhiKNJ7GafbjsQ1+YZ7OlZWu8tfZemNZmOft5C6niEVJ5BN4Vw9Ty+Q
rrQAI1qy8uFn5LD/Hy4IWNl/vzzVXjE4xGGe0qatT0nVjO2t7ImntiYYKg92N8wz/Zklj4yICPua
4Sw4GWq/WGnThZecS92TYUJVBHfWJ81Y8ZDW1YswdXMHTc7pcisu9O251l3D/jLFPpUn0ebtOX07
O6igHFb+/KVfP3eVv9ZV5hksRDEb3xCPVP9qetZ9xXwK1PV1f/y51f76+R41UJeE0r1Vxo3/CAkk
dctMdmXTnF/qr1/HbfzU05rqUxLlClRS0AbMpqq6fKV3LX3b2ajv06BzMYnzE3y0IMWBS4rlhOup
9TdZ60Pgc10jzUf+VDkk6TTxG8klWJW4Vbk7+/6v2pxB4f3fRgJhGnsx3QdvfdJ7P2DhMWCN5m2F
3BBkhV1+A/rnlvt/y7bBPPoaXj/pWSn4m/N9A3Y1Az76VkoIC4r9kKIb/KOI3+SfZMLG4j7nXSTh
R0u8uN/DgBXQfYIrHHVLPNzt71BUDd1GSAZpI3iJBFQKBHfVT6lqQu8TDrRxnO4Zj5WVGwQ76e7e
b3B7xze4ADL7WE8yu8GiiVsuF1EveUzqLvo2+O3Y3Qk4Ej67IDf00YYKtBlUg1C8bhrT1KdGZbl4
MFYR125kDyHmpgqKobl3zJL6JwpgZbnnhQcNQ+rXHPh0lPiDG5fm4wO28gDlJpFO7tNwKr6JAKwQ
0OKgiL5B+JOMIIudKv9R8Cx5pRkV421V16DmYZMc/fa6lNkf/STr/GsfwKJzSwoYvBEnMjb8k+0R
Hv9Dx8jbaTaWayxuRnV9g8C/MtBb+AZxVkOqHAdPdsyxOZFR9VO3eqwPjUdxoBIRwHsc6WRPBi0+
AvaqbdvsaYIUvFMqC7BnIZgCW5oPEJJ8Q6h0VYDnCqjvsNegFXZua3BhCa9iz9r6LsmQ27VBQd5Q
kLDH1P1TReUQvvCgmV55VU3xTaqbVt2mgaTj3sVhON3kOQ6WwBgWKr0jWaT9HZxmhm7EOLXeAXFS
LawQG5I50LGnuMYdMYcZqrjv1OieLM5G7Aa4YRPXmz5upgZ0a0VJNO1gqoQDslfwu90KpEojhUjD
b9XD5D6GDa51TTWwx5H17bhvpqr6Ho3jwO+as9xoU8JLxzegC6ruNitzpT854cTn3FfIPB0DWf8r
CKjBDwbf+6vXTgHylPQwTd/h2AXHtCoCm58M7koRwZIi1xw9onNfhwwM7x7ZLGyTeGOf7IZsKsXG
CuZ9S1kr609Vnzf1lteeVHv49qx+7Ds/HXaQ1xYEjNCwqpGBGdJ4W8EAEdxmkRwfGIl9xGBSkN0y
F43xI65GpdsFcH9C6URd427YaOr8gEWpQbBUg5CpnzWkO902NS26a+osKMTB5EnzE7615lcc9HTr
6VDqO1qnkftk/Q5xq2xqIxx+FE6L99ZZL9m1PbIsHwA7RZu1MdctYmNSHW9h6R62SnPeDGBlQ/B6
E56lzNvQDCiJOI/X3wyod2oz9V3xMkHxU76ntd+Ru7BsgaDmzTR4G9Kfl+oyyydQ3vk5a8IzOCXs
qxoi6Z0jbf2vj6n9iyiIzQ5xJie5Q6Wd/cpTi39ABiISZSIJNGuNS076UCd+Trasi+CfKnOHx6cN
xADbMsP/fycFqwMNmGpoDjDZZflzo4U+klHGIMU3CBx8aIuuVPsBMU/5Pe7xHbkZUdZ9Eo03yTvW
BwEY31IX02Ode2D5bvIeuR/vbRwiUTbXuMt+nArXHL3JN3SPLg9cbhB7DgQqTYqvjU5HcHaQCzvd
xlnfRfe17VFTAGUlhNgtrRHpl5sBf3zQTz67aZC9+aWQLW5Ak4b28Q64b2Jw7Wbh4EVh2O+++D0t
vlqJcFFPTiaGyl8iii6rIP4+Of8sE7Zx6Q6jMvRr5CNLChsJ+CkePM8mfGURWFgt546jJOwRQT82
4o2FubF7Tr042OXK1gjqiny9CizGuvXBSjP3HemctIoxFbwZ6Wu9Qy59EG952R8vL2ULG6K54QgO
JJGxrIthBAntNkfN5zn0/LXcxqU2mm23jBIc1OAyO/Kzk8kkkIsC/QegdReplU3L0gucH/3XpsgE
vR8MVmXHpLX+LTmfuGsXXLmnj2ZbLgIwdTuxKngbKSuOQd97t10cDOW2z7o1Us9SI822XTwztCaA
3b4NIa3rW4wpP8r1C3jb05qFeqmRZlsueFVwGV9M4i2gnT30Xoc45S7pVw6858PHR110tuXKObSp
eT2KNzfVAM/KV2Mwy4HLBzDPgNtHS9S+DLxvQyzWpNtLj5ydtYTxKSSsvYA1w75yfHgHzsEWKdtk
gynObTG17LoQ17eZtW53eagsfKe5sUiWzVnS60dvOsxlD0GsLbtNJVKsBQMS1tcqVQvfam4uIgFi
u0sFa5aRGYjGJJJRcAe+pF6LkFt6wOyiGGGnftKJKnpLdQ3tjzGBV+2Anp5+XW6npd+fDXoWJorn
roC3LIJlcivINNibLCKIc7r8gIViztxMlBARRSxN+5MdwmIvIb39B/aZ6hUpaP2txr1esxvCSF5l
rQjmLiB+JtQnSY+nhXAe9NkwYAClehOlq55F8fEA4rMZoHd5E0dD0J9EmvwyQ8jqjbStuWUd2N7Z
NLrdCNTOJ5+n45UvNZsQiBtbVUrZnxxyeWDtxiABORskr/NjL3+lherLnBSABD7HirDCS2lW7Puu
fdKiie6Q6fRUwO60u/yUpUE5mwio1ZKHg+hO0G71GxEGBqTX4XnCcFl5wsJUM7cHnfmmgO71/hvF
CgNVgKi3pHEbeRaHWFIOG8H6V+HKW4Rfrpxhlx557id/rWkVEMV93cj/90gSTN8deK9ph1n1zxMR
KNJutN9uRvTzlUG1MGrD2ayQhkWZtPGIS1wuqTu4XEqz1wOuBVYesPCl5rwAR40YbaGGUzrkQJSm
KhzTwwRAELn1cGt1nTk3CM+P/6vtNIikqRJldyKZSL80SJ775ibhHcqpjFcumZea6vzvfz3CxzmJ
exBuvcY2mNJniuBPbwvRLCr+lzv1wnwwN/TYsh4BaRqmE+mw/0a65i1HQOkut/GXoOSPZR3ZXVcX
a8HOC+mvwdzYA5ZIO5k+bE7G2da+CVi9sBlsPUHcvU4nw3fwE5HoaBGIKL4LEdDwU+5KCIE2aVT6
YhOBrO19uvzyC7N7ONtN9BqyG5n0uELJpuBeD+aJ4WgLmawvHwoRvWDHujLMlpp5Nnc0qAb4qtMU
ZXQjtjRtHtMKLUtD+jstky0qXk8tGV4vv9ZC959bNqpRtWOBa7CTIHny2ndN9C2JY/fkWRqu7OWX
HjGbNsQ4Uj+KensCgEE9k95AHkD83N1jo1StqeiXStBzY4YcsFWNhCOnKWq+TGJKNhDRek+0bCyO
/+zE4mTTjeiusZrCZ0BkV77WwnoyJwwgmtFrgH8OX/OWIq9ODnE+7TjjPi6vpY9AeA95uPzl8tda
6BpsNos0EAInU1SQI2LxSug+6RbmCh+t6UEYRnFZ6dnwbSTxmn55YcafmzmERmGBoRB3JPA7bXKE
m3IPP/7njhIS7nKLOKl9RgEIAQ11lRd33l98sHGf4wgMTQbTlvF4wr1/XpItKm1wwWxkGUJwuom7
HudzRLiSIN7hpsGfHhHCX6XfUBWj3kNRxVU27BDwpVy0dzwQ8hXpo9jrrXyCpQ8+26OIRk86h0nj
rR9SaU4i4F7xZE2cRU+TCVFpQPVD+/+gFttEemdrOUzJ93xAdpA8DArk3bsculIOP8AZ6bGJfDhZ
tjzU1Xew2qX9KusY8uRtaZtc/jS8LfMeoUBxCgUTJMUoehwgHz9fVRdNmHv3EuE6IDrztpaotiU5
QeEk7TKvCjfI1BhYsWNt4YbP4wS9OZotmZoTcmEKs6tIXxUQMeYIPtg0fuONv3KvYB4kSSFODpDz
c0XjYxqGoFJtoAvz0l1fIku5wl2rroJ7nGpp890ibBLAyKhzNUJBJsraDRUkIkfq8KX2PcJ6AZhC
qk5Gb3KYK3yzzxXh8OkkAIOX+U4rTu0rjYC1kxsSMmY+a6T34gYxqaDFOnGGbNUTRMGB9xV2hFTl
W12mIyK3+qagXb9RZAjrV8hMwbLagjI5BA9jlBf8XRoYm8VGN3nG77yoy3J+x52HG8mdHGBwx1+a
eDClojwFdM9d2zSqdYiptjr9hKJuStnOilQjd9ewLtQ3Pgfh4RZrOQXiIUCkR3lfqW4czAaxRMj2
p0lc+wzKBWFbvs+GkSS/L/e6pU43W304qZmNCC+PTuQ3DtzUHSk7DwqV/lgjt3Clby/sINhs5SGa
O0V9GR1JSLoaMXFFp29xV5jHu6teY+4RaoY2lCNxKFlAAzfdFc6rXyqEfz1WCNwa75So1oQeC68y
t3vkzpW5LSFHYCMq2vs0jxrvMNQBSK2XX2XpAbONqcB2Lo1CWR1NEPnfYe1V7VtUI+LjOj3F3JxB
AfsgDEzcV1YQGJ+aoR7Uc1wUOjmnx+Iodvk1FjrW3H+hOS4iUAvLTrY0w1ZwhCTnKsm2mcAWvks7
ufLlF1auuQ2jQQCqEv2UnhC8CA8dnLHno1dOVLmjMQfXJMKg1YKv9OSFhWtuwAD6wNoGRM6jQDrf
hlSm3qNEcla4VT9TBq9V47v6W4IIs3tarOldlx46WxlgdUiGTPr26KKy3Z5HKjIeX3qwFmGTiLfg
Q29rUR2yfG3vsfTA2ayQBn1E0tbYo+2hhzg/sCqql/5M0cI5t93wyN9GOP6FVbEGRFzYzM0dERUo
HW2pInlKZBrd6DQhB5S3+j14aN795S65MLL+x/cg4VZuNbVHLTp1Z104PGObv+YHWmizudvBJkBd
mlbYI5HVT9HbP9+Ijzgqka742TB1E55386gWrfT8hRE2Z1gYCQtSY4U+CZCu71kWiPukbtP7IsTO
VEWrz1kYYfT8/L+OfwTkCxvYujtCWuz9SEt3tqpLs9G0n1CZH+jBZuSuDDDiLn+nhRPRnFJBnZeV
ycTKU2VpsHMQ3mPHgV8nDYu3LYdGLkYK4/bywxb63dwSUSmUoszUj58SMRU7ko3khrDkWyGKtXLx
0uvMql0J1UUvbO0+6SbNyh8pGQJ2GzdhguBpa+BBxYYbNiS3M0YItsbYWers8zlDDaNRCEQ4WR9M
Gpu21evk0EUut9rSr88mCNL4tPZ1hiJh1tXPNFHypjCcreU0LTXZfL8QlV0pkBR6dD5CzeyET95M
YXlrDGgMI++PMU6vKwvVwqvMjRF5kwOmhFunIxii8Rc9IS8ISX3YQK705oVh6s9OqW7IShXAfHpK
+BiR/+PsWrrdxJntL2ItIUCIqR/nfRLb8Um6M2GddLoFCBAgxOvX3+3+JifqyNzlqQfIelSpVLVr
74cKPDVagPOz6tA0jPJr2NSAm0xGreQTHAfabo4Y8zo1LWoFZzkrAKLx0vJ+5EEof9ZkjE83bb/d
IJHmUZ7UINH+AvYxMM2bWIvoRwZo83S+PoDjANh9DYZlbEaPXHkG/dQlKjczyv7Iilyyk5tAyXrn
Z6shhGvFLifjg4Pj0EvxOlMmp5n0HqRlkOcWOgI9SUboStjgOmSWD5AhqZagDspzvhh2rKrYDPdx
3kZrBC2u71vWTkTKPB/EFGc5hSVwEn0CZRRRg+jh+n64lsiy93kRY1mhaH7WJdrdd6rjOoUqEI/4
3VSzZK3NyrXtlt2DQKbRMbR8jrxdypcKzcrbFOzEoNjt2BN4z77WdRiuTMlhl3arAvFytF50Y3ak
OhujzZjlOn2KZhWL51lGibfLBurzh+vr59gfu1cBpX8kMxWLD9B5iF7DC+SAzlyfr3/dsTt2n8HY
55otmSjOQK2we8IbslMTSx7yEtq014dwrdbl9482kgRoOAfDynn2Yg7JGvbSXrLAYQQ2y0AATXN9
GNc6XWb4YRiTswQ982l2Bg8WnR8gtTvI14AjF7Wy664BLr9/GCCUiQorwELOBnqHkNlB72vUT/PK
XeLaCMvMDWs1dL1zcSaUozRLBwOZ22CMsn3XoFB/2xpZti6hczmG/eR9QZwytBtwK0E/FTA2sb/+
fddWW7bOCW1NCVr2L2RgJa7c0H8EecAG7fTbdpQ/rg/isHRiWTpv0S2hI9GdddQXcb3XS9KaO6aH
mrXbELir+TO4h/jwt+HeMq7xsf5+96ndSzDXdW/mLuUn0SpTbwXts41kS7UG9fz9/lO7iwAwH78q
xjk7t1C2I2D7VkG4RVtywp6WeipWbnjXLC5r+uEMs2UE4R0HEqcaWhDhIHGY9ZvZwwP++t64vm/Z
+jjW3ZzFS3xSFQ8+y24SIeBMHfRUr3/fUX+hNkM/SDhTjzA/OBhdFv59k6QgaAdMr2k98G7XbZK8
UFBEDn/4AL2ZbyHJhwCUIKzpjdzkYOdOz0XihWuAFNd8L79/WE8DGutGlmXwhU6oi3BgFJ98vLl3
12fr+rrlEySIZaq6D4MvYVHNW3CCkpcmuvFNiw6pX/97ipxhpEcRfMFDHXzGXKLrizay/uP6n3cd
aMsX5CFgeLPf0i988Bb9yjw8X7dVXqMUwXX11/VBfu9waGL5AgVdcIX28ACQphCglqkhL+i1fe3i
DoyzQXPbFQa2/l+XikE+LmnAIXTIyxatKRqKzf43WiR98BBDhCl7HUoj2ptqptTuG4BWpW7Qlhh8
kYVI/uBKQ34CvQnLbbJM1G4b6BkgLctsxD8gPKLp5xi0Kn8A/8O9r9f3xHFqbTb8uRLS00WZo/cW
9z2aRr+PPFt7EjlOFb/8/sHgBMj0MtoE2Zd5QiIGFHSAPuasCPS+90F2etsMLKvmAqnZsRrMmQHD
Ut+lWdd/Dzu/KW6ClFBu2TUb0o4S4ydfzLLkL3ma+t/ZrOt9pBb5dtsULONWVZBE0Kv3XiCp1u5y
REZ7319jtnCIHVK7c2D2FSp+XuEfpB/o4smAZ4WADrTM5Z+iEnHxKrIBfQQZIqZol7IeUnWC18le
DVAfe1zk0rH7uMSb0lSBbB7THu/oz0x1jbcTpsOzkBttZgC5QVTYoGY5xPI+T9sAuSrRTQD+BRys
VFMP7pfvAMB3a8QgrqNruRMJljiZFak46chMLyD0ap+aqP7z+pb8Pm6BZsivR7flndHSEwIxPF49
tGQ7AHG+zgOiPQ2uQb9v13IgDiOxgbAa6OgkA4fTWTTTMqK8HaBXuw194OB7Nd/W94ha2K/zMSYK
fDqk4nWca3F3gd1UKXSmtV+3ELz2VlbNNRcrooAKfO435RQdUm665zABbYDog/HzxJq1qNU1xOX3
Dz6F9fki0OcYHUZBi1eyxMDftzXftirPVzzK5d/+t3xMbXBsCEnsphGNeP3XHMVg/ggFnj8tD+JN
Bn623fUj5ji/seVY+IBulyKi3nHmrJof0UpQ3Y3ZwPKV94PrCFtepWUR6syxbs9hoOfHPEsOIkVX
gNTCPOtmuLs5uUpjK3yYi4aOJIj6M8vy2DzMfR1KxHnBCDcZtcUa3bprxSyL13Ho0RYUEScN+Z1n
xgd+ziLw4F7fD4e4ELWBsHKopwAVkeQIpfIKhCYearL9A7KrXrIhIiw5KM5kNaOhJWDVs4RnjB7E
4GWN2I5+E33NkzCDKCN44NKtqQOlUSueL4LFqinTCo3gJYPqdFgLNF3c1VOeP0EVbGZnKSC0/IwH
kOmeRDKp5yzL9LKJ2FAmiJP7CIyFKCUT0uxG1YOCLwcRVnY/V0kVgQ67R2PE9RVwHHwboqtRYIii
KdOntp2iV5WWZzZz8lWFxXmpIWt+fRSHBTPLFYGQCHLB3pweSQWGqiehpfgumGyST12jb1MWhPrd
r25CS9AflX3WnVIVy6cq9qL3GlRxt8UE/0Hq9gUhkwzkSQAntBN4VQB3MJUP4BHPt9dXyXHWbXgu
GsVRgAzNcBIsTz6xUetPUdZFK77H4RuY5XtEnQe5aYU4jZm5dMABRD8E35RYgPowSxfQz/PcZ/zP
KWSg21zZeNeULIc04uIcE9ZJDFqjRSitIcq5KcfWWxP2cw1guaGRToTNWZQcQTcloieJphykE3vj
/319T1z2Yfkfii6hMR5FcvRZ9oaCmPeCJhwI9oVBCRyOylb1ZC41g9/cQDY2l6fcg/ySV54Yj4bH
ttFoXUSv+lhm4o4G5Z9hP9wVHfLkN83LZtknPYTDZoDQwGkB1uU2L6oNBZLvUU+oAWcBYp7r4zgs
38bi8rITbZCDDjSldS02Cg2c/ZZB7VFAKW2Zx9tMx0bkpnU3APLQ5CdkABv5oMPMH+89z7vxTWZD
cWevBLgCPdAn0FKEQLWZFo+ZsiPRbVUEcK/+6ryACIyhO07rE2DYNHudwRI7HsF+xeYbV8gyfwXa
xS4wc3IMOeDsIJLpgDysc8iWXt9oh6HYwNs5GhfQw08K/eJ59jBCOka3yFNrirJeEeu1BJPD3iPL
3kEFwCi6M6uTSQiFuhPaf7wuOl2fg+vjlrGja3hig4ddFiAf2hkQbAAtPNCVYMPxdRs2e0l2Ck/X
UNNN0/yZINJ/VElxvumv2xzmkCUvoTYTd//ISFU/DeFTdu8rjuDjtu9bNzjYstAWjUrU2UC1Nd/J
hA3hM4grEfdcH8DhKGxMbJ6LuU6KTrxpoPZ2HCqLGzLx+jE2q1xBrg24DP3xHQH25ALkof4R4pHa
32CNGkBDq+Db9Rm4Pn/5/cPniUfyJgJP81vrj+xFXXpqjAnWHKnr65b9SviduayFd+YU2g9cdT4I
kFm6mt922G9If/33qulqXDNLe0r1zP3tDJWHbKsCUKV+jYDBM5se+cJuxdBcm21Z8ZyhkdIzMT+2
Hfp3cX9/l1GQf1nI/H59L1wDWJaMBtm2xvGnRxP77WNbd9GWDyS8Q05kWXF4jgvbxiWyPMuSuGy9
02jACx0uco/zNL0o3kC1AbxCm46L5K4ZxzVi2Use4jcRwn/giSDJxxu7CM5STm+g5AYZegpqllc5
Bk9L4104buU2SBa0xaOfeY2pzzVNy/AhYAohD3C9nkGZX2/SvHkGePenQV1yg0QigLQmfOp9RCrX
N85xzG0IYxgtU5aXejgzP1I7EU39rkyyn7d93HIAoJxBD8FQBcdQelNxx2bFqvuSR/Lrbd+3PEA3
Q/AeGjLF29CAyOHVeHXaomnei4dqxUu6dsPyAtoPTD6mYjiTNnoW4FOWUg14nXr1hhvctF4Nisbp
krK6bUb0V68wiy5lTVdFR3A0q5dRtPSTz2BMt33dcgMUmmkBRQLvBP7+oEF0mMSeSfZ1Gxn0Cdw2
huUJclB/wCd7CKlA8X/H0MV3t5Tq/vrHHR0k1MYdiqUJpwGZ3FcgWp7msHkJl3GnhDoIj79WFwjl
TJfPUVL9iVqEWJmSw7nZcMRqYuB5BKvG0ZR1dRdCDQLsH6CQiGmxFi1erPs3vsYGII5a8aBKRu9E
2k7fqfDSBK2QDpAT13vQSvxZoG73eH0RXdO53Egf7k3FOCD+cd+BItdPP6NFRP4zQg/ki0c86q2c
Y+dGWaYv5FKlmoTmTEf/M6Qjood/EUEimt9nU6kX1BTg3eoGuIckfPLS27RlqI1BZEuoiZgL/ygC
8EVCd23xh1NURs0ag6PDYVLLI4x5MWkBgZwjXfK8u2MqW5I9MZyu5Hdd37c8wOh1lSdqQ48g4YSA
hljYktwvnjD/3Lb7lg9oIZeDakuRHBU0iCGrAdqh+olLv6+3XRRIvsLD7JqG5QYUiIokGGDDIzcD
/YRcO/KIDJjn65NwBE820LBVTVyGMViLK1SCQW+jwUKZxd9xxLITmF66lVPsmISNNwyho4waTIs0
Wh+b5U6gcSd/6bq0aW5LctkAQwhNmAzEOurU8nS81yL5mYbAZi4jWdlt1wwsWwd80UdjlgEtL9hb
kwdOCCgf+zFs14IkhzOx0YVz2RaCUlwpAirj7yGFl5J9BwG8uK3IH9d32zWJy+8fHBZK5OPkQfPw
LY8TUG2noLWJNkO0So7scL42OfIsSS8VlAz+ygFf7Ko7L65zrwQBU2v4UxLNcfqHrznCosc2TxK2
Vrp1HWLL0nWYg766Aeku6C76KdyAFdMv/4r9kAR/jiEFKjAyoL9aqaK7Nsqye1JLRkkzqTfwlZc7
8I2JZ5Gj5LLwaa0p1jWEZfPMF5B4qKfpCC9c/Q+Zp9M5fZ/SeFwJABxHwUYa5n6nWDDCvZtppOpb
FULd/CgSFawUdBxTsMGFlJF4iKqCHKGDNPcPeZjo7CvhS9DtmyXl84rdO7beRhmqibNo1Fy+QX+P
PkPg8avyEHkDC9xC9g9IquuG4xrGsv4w70ExVQb0CIz5Av5tIVJ0Mm44hIXUDiwEegg23QBdxt31
8Vy7c1nVD4ZKhzAcZeyXbyO0oeMtmKMj9QwOhEGubL/jSWZzGwPP4tc0hWQRHyTaacdYz1/ylpni
NYU01VM2muJU6DyqNcKnsPMexh6SR9cn5zoa1sXfKhKxWObpURXVGZVE8Zh1/ucF1KwP1wdw7Zbl
DyjkpjVaofwj55W8Q5CR7kaDsyBEmH8ZqFnxpo4njU1nnOuqav1mrE8zAOcPMyjetIaiUIi4OSsK
hstOggr705xVJt8U3tRE5coKuo6H5R8woXyJheje2GCAg5jFYn7GA0pzNwW2vg1JTPMCed46ACgc
WcuXUPd1tCVJnDxkwWD4TZPwbVwiYWgf9fM+ADMsTGffVqaA0qNR84qf/v32+DahMZibhlLJDO+n
Egh60YAPFtIEG91JgVYuCeK7iu1KXBIr8/n9sQYm6FebTbul0AnIeYHYN0sMTSlRPHKQPioov7Db
mMh8G6VookXh2SaXIyU+GCwZiYJw2XoFu2jlXLce/2Im/31C+TazMesZjbivUzydgeU98R4kwSDJ
yxGTlJsZpIHVE4rzNPm7AwletqXgeMp26Dzk+aP2qtDsoiptsm+oRCf93fX/9PsD7/8rw/fBH3I2
dZFJceBNeBHAm5QZISDH5VqJ0fX9y1J8+L4IWtIlTZccW921HvhQBTCschLkNgl5P7GCBmD4EugC
td0bhV7sk5lBdg6+7enH9eVxHT3LH+iwagyEm/CUEiH4MUXUAyMFeT1UrCIOwqLbTrgNVgQtiVFQ
34qOehF1/JKqxvt7rHw/fY6mUK+9FRyTsVGKokU1Yy4VRqHZ9BmajWQ7J3F037f+TVhl38Yp0nrp
wJUiwiO0U8B7KJq0Ald0Fvgr2/H7+wetbL+eJpMGIgadZ/dGoEL4oLO82YwRZAnIGIldlw1rLPSO
U2tDFlPkouss8zEPD2ogd3k+D+yxmC716uvn6vfxvM8vA38wi7YLQKIexP0bHXX3DD6KRV3w6RHY
J70lWY4ghlDjfcNCQG9vG9GKDdBfERdpdNGO8fzwD8jxNRuZQp5aEL/e5WmDohlZpT93rR/9dXq4
Q1My+iQ8jqUfz7uUS3AWpjEYgK9PxnWSLaPHQydJAgLgAqtUt8WSzQ9qKsV2wP29MoRrCpblM1Ml
LISffQPc0QdXxuy9Bn0Q3HaF2sBCqYpghNxc/YKcGroEG9o+VmWmNlXY0D2P2cXhQzqk71YzhA5c
k28jDJmHhmiwCzUIbTrvAmgq5uzNmMlvN6xteCo24BR+QhNL/qmHwN7r0uePNCNJu/eKxes3wKiJ
PQfX+jaEmMqe9oM6oycCDIhsJGp34SBmUJzokxbA8YEtd0DK9gB9eQV4sHPADrONN8bgLRljFmSf
JsVl/0qGIlR/NgbqcWKTFRnR981I83QlXnVsoo13BFtDC6RpPryNnpccgTEZs0ev8yZ6E2uPH1v+
SNVDXBaQTT1KWpLTPPZg0sk0f50XiDEhH7DmuR1+L77YwQd3kQelSBNdD28kRFPhDOEIo9COHSzI
S6JCd7jJqmzEowTEqOoReR8pXvvDXQ493XlrBILWjb940coDyTUXyxFBw3KJEtaWp9zzqs9jyYJ7
CcWnraYXHnNfQkzitulYTojkIMkp55wele7ANE5A4xVvJNgcmvsQ1CprahKuM2b5It0jH5YuQ/0y
NuW8BZTa7Hu9BjFzfdzyQgBTTxMrTXBUJjT3eTP33X4iqg/219fI8X0b7EgpBwGaPwxv6SLZ45x6
gPp4MlotFToctY0lpF3VCzDJN2+jWoL5DmjLbgTGlU/q6xKIVh9vm8blmv1gH2ZoG1UInhybmFTP
XTDm38pwlevRcVnbKEIWlgB8VhD7Aap92qhlvLugFe+EGXrw56TbIMjJisNyrZdl6BApACX03A9v
aurBAAS07ujh9Q4R02+3rdTlIHxYKdRPQjohr34KRcy+U85Gtk2mJbtNocq3IYVzKuow55k8yagE
+yq6bu5SYEk3fQY5rOtTcK2RZde0QXivK5Qf5lhVn+YFLYUbkqrkpeup+n59DIeTsuk956av404Z
xGfM/5yDmxpc+3m9LQM0j/oq8G67P5hl3iQZaDRpbHeYjQq1WlDNNd80ODjme1Ck5PN2yBMSrRXS
HQtn4wnRE8LLpimWo4A+QLkP46zZkJkKshNoxL3N69oowrkBgpmQBQ++dMAzOhg/zWVXPjbLaquE
Y29s/KAoKAjRp7T4opiir6NMk3zTFH75nKOQ/7pAdfy2Bk/fhhBipL4Dp3tx0j1YNRTo4hWyKI/e
wtd4O1xbcvn9gznqKC/QNwbUiy66bNqzGKQUeRf53v2SL4u5cU8so8fDr4TKcRQcSRRFAGuw6FlO
8fRF6EzeXTcYx0Vik3qyvJkkALACfqWW6PzxSCCmbVKVUN9YmYXDDdtwQlbGPleC+u/57HU++o0q
lt8VxlfRdmgZmOx0RNIM6JNK3JYt9m1ooQzA6esZEjxXSIB/BxR76b9mfiHkSsTlWjXL/uU0ZeB6
48FzGk5+OW4ITdLghZJkilc8jOOA2QjDcWRSZs24HElcqHAnupF+GpXI2U7K8LZKqm8jDbkiU1bV
INzTC4nAGp620CEAzWnW7286XTYrJy+zJCONES+8iEuwmHHAlLcTGklX9sHhUmykoRlAPJPHXfrc
gggfPR3jbp64v5PIydx50Vrn6+9LA75Nu1lNgV9Cf8WcaNflYLkIx20bRX9fyLYYh0RKq+JuN0fm
AQ0Rf11fONfELMtv53hOmryeTmN7oVtPk74ad0yX0JXROZsnyHdl3hr8zXGaw+BXZ0abseq5RvZH
TU3xByG4+/kQrz3IXSfZuvYL1ackXJrpOHil3la07vZG5+Rz7pmVxXKNYEXybdd59YU2/CiKBTLx
HGRosiu7l4GnX69vh2uFLHsnWRa1YV00bxrmbnayXNg3BYGKZnP9+44TZgMQJfDoKRkUOYaFgUZQ
EI9QMFZm8v7mAw0ZYnuUCyUeQckgs42Oa5F/6xPVgtfu+h9wTNAGJNLQmM4DBPtoFvjrDU/7+BvU
T/hKUfLfevdvMuiBFei33VQPU5B6R0KDwqAfoiT6nzCLtHmAoJeMvlcQZgIf+xLNMLGgib34gCKF
x3dRV2Q+grewpeM+RRo+9Dbx0GTDyswdcCL/PzBFb1QFocN4gmxysK0SUHeSJNorEOe1SfC3ktB6
40XItg0xX8rUX+tzcJi4Tb3IZBzyWc/9EeJy6KPgSQlZ3IHsW07JZgrWgJKuYSxPUtXSa9tZo6yt
GtMeaROW+b0QrCP7UaJR+HXxEOKt7LPrGFmehNPGi0YR8veeed0muswpHtK1ENURSASWJyGByoKA
evE72GfTe1GiTLapZpqd0FCanWKt5m+t57P36ybh8CqB5VUA3FiSpBrJUWY+uRMRvOJY5OKu8MY1
zQt6+ee/MwvLr0C1K/UrCJAcuVdk89eUZUPhbwKDIp1Ghnxu5VMT1yb6k2EZ5V2O/Ef+SDzdmk9p
mUMwd6PTypPAWhXLBAE1SNNWUGlAKmu654D7+GCC7MoIHDemy4OvbSBRHOV+M2c/qOcHqHPzGNpm
0503+zeSKvg2kFIXrAV7Tz2foJMERhqSQ3hu16g5YSuPbccps0GTXpSMugJT8E/IlNVAAIOsNqcb
BbBBv9bs5jhqNmhSymEalY6nE/CrX3TJEvQPF93+IuDiJ2BUqtPV2rzjnNnEjaG3iJT6On7vpFnu
waGEyiw0AZO+WQGeuMqXNlOjTNDKy8FDcdKB/89I8gdolUDxewZvmk7KAuSy4WuKZj7w+5+XsJ1e
ogRCSF0ZriTNHS7IBk62GeOBx/X0THEHaLkHa2gHCgaO+rZ4Sw3U2d4XatZwNq7RLB9kvLbSXtyF
IN1GXg/R57b00mSfF92hHZPbhCn8fy36wwNQ4v3X9wHKDKLE00zl3vIwmGFNrMZ1JizfM44gouK1
H74TULvs53LYp5DYhLpxflvBj1qOhxQJXcKgjt5HMFKlW760ffMF8KCQrBw6xy7YMMquBkuxvyzw
1ZfbTcdtucnKtN1kHuqLJb9Rl8i3cZQK5OO8XPrkmBYJP8+zmNSmRpVsBWvq2AgbRQntPnwWEf97
m+oILxfv5yziYC9MUG6vXzMOZ2aTNEKaOwBrcJUfgWkufswDclTay8xtF7KNocw51OgAwplPoU8Z
lBBGY8wOwOVyDVPi+vuX3z/YQUgrpFh1yd9lA3XLfubmodVKfL2+OK5TZNuyycAf35f6eTQiajY0
hrJ9PucVGvpjKBIENTJh10dyROD/+s4P8wDBcFQkAfcOKaAd25nM8yasoz1VGGz2wVDNPKE3U0O3
cQh1neuDuhbPMvPEzDwpEGq/Txk0ms9dw4GXIwTClffXB3BcY//GvB9mhYSHnEY2yfckLMFB14yf
4lQWm3pAWkwrdvCVPF0fybF+NnoSmnqqLCc/PbSVBOZLyj0krz6ldBm3PEBFdEGj6lR1rwvu7hXL
cdimDahsRQl5sE5iSBGRNzD0ZuDimNUBhfg183dskA2mRNfiks+jKI6q65oz5EqyM3Sv5MoEXF+/
nPoPu0NAP42UDhVHUATmwb4dcog39H0Uyd31TXGYD7ms3IcBSpV1BZ/C8J3lfbQreDfsyhbkabrx
XpmZ6I3zuMzvwzBMQr3XiBwaPHICH2il2cv/g+fOtc2WDwgN+IfqbOqfKTrp+ycOSsCnsEth+alv
4jW1IddeXCL0D3NQsR8ImUjzTGOSQe9CjzO0T4FRCpeVjJ5rMyxjvxA1jBcNilMrkAJpZ/Y9Z4Am
VSmee1CpOV7fctc8rItdV4NsJyhrnASaPx9p0hU/ks6skdL8fi+IDYNU4cRSiPmkR9D4hAPZKp8A
97SBtFXJ/ccsLJI14/49VpHYWEghKORVgfU9Yvf1nUiSV8MPmqAy/69LJhBH2A69PN+yagBu/rr7
OuEVJIJNeaSFgoY59JJxQQagbqlXNt+1cJaps2yeUp+Z8RkzCeB6kwfBIFCPbozbknjIUPw6Ben7
MfrpRXmEIje7r8KBHrpc3naREBsBScvEQAaYyqNUBrBhbIcS43FkIAPQNPmKDorDbTthWTvaR0LO
SW+OoX/J5WVoiIsJCFquf911qmwrL8ykJuHVwPUnr2zIcSdO/n1b6B98xiWloJcHSeSVPf+9KUIW
+tcdSaF800CXz7yNA1HFBiIDInqG6kwSr7yrXLOxbJ2Hqgv6Mu2PKvfZJpwQqUD3czMHpt6ruNB3
FzoFiA03KxNypMqIDXdsw7yFinynn/MOWbI5RLeHMal+yClkptHxv4dseLqH9kC5p1EPmdNhVXjC
OfZlET446LzLcgagU35kPj9cGNBSTxXgoAWpMauKbmvC5fNUAYSCJjcIYbXNsHK7OVbZxkZWpgur
dObZMaTsRXaZv2UlPyuCtFbuq3EzzSlApQh2rh9R50QtV6HrHo0iNNSfZTETAP5KSCDeQzi6ke8t
YNTDcwV5wnDfRBQSSLQiTI/31MgOTEZZTNo1PQTn/7AcCpCTfUG9SePI5vM9mO+LnaT+P6ln9nMc
H8IQsLJZF0AJhoCRxeWazOTvY1ZiQywpWu4SsszZUY1dAlWBcwVBDlBv9f+7KlOv2l1f6d9fyMSm
hmzjpOehRBG/B2r7kLGuvZ9LhPu4Puufk8ja/fVxHL6fW04nnY2CEkM3vLcRmgkryHTeiTF6GWpI
t10fweFpbI7ItC94v4i2+QyaZlLu+pGn33pWeT9u+7zlZ1hTsJKRon2WQkF0bM88CsICqMChonp3
fQiHkdm4yhBoysl4Jj2opgk3AkkbLaDxAQHTducps12kOgx+tUaB4tgSG1OZX9StQWjZPZMoQ8c3
Cbw6eOTJHPXfOsMhIHZ9Vr9/FBEbxtiKjvjoIq+OLOgeUwnIqxr+QojxbIpRbP71Hj4x++4S1lwf
0XGmbWBjrnld8aWrP9MKYATyKNGDIUERhG5otHy3ssrj505Eo1xrN3NN0fISKbLTw4yX2FvKgm+g
X43/5E2AlJVR+QZ29ATCkS9TFCEPXE+3xjo24JEkIhQMcLpja+ouvCdNqaHOBkn0P66vosMF2dyO
YQhaPr9t5RuUgpqt9pFZ98j0kEaIDXvyFNWrQlUOy40t3zDPE4Si67w8ov+hPKe0YEcwRP+8Pg3X
x60AJO9qaHYzWnyWaD5EoNYKGt8tFGy+u+sDuMzIcgy6AictnpHlMfXSDCQWbVUWn1WHdC9AwYkg
7DaVXjRC/Xr5S81jTXwskyliLrc5ThzZzHHZPUeev9bj5ciTk/+AHhntgX3v1fM4NgMYLEAOmAMM
vc3J+AmQmxrvnItufEVQiAz74l715151r96wBjRwbJjNrejNHoV6Rxd/D8C9ullymd03qBKu+AbH
btlwSB11HL1KdfUmwgldX+0S7EzbRa9+KNT79QPh8AY2syKrI410g/QOLJmxbmn/QxfTrkJITUX3
OHaxDxhmhQTUqii1a8kuv38IC6uCZ3NEAYlkaRbqR4hFQqZSztU4fr0+JdeqWQ8SCsnNSMkxPVRg
xw2RgmyWI/h+EW6hG3TNbbvWzXIDZlHBEILW4iAmEBCBfOowZxpQE41wZIyWf0IqPtNe/CyX8O/b
pmX5hgTUL/nUCPmj9ftxvwQM6BxNEcrHo7cSOLsmZXkHQdBLP9HQO4ClX6HZgN8BtgaBAHm5+yg7
mIbc+708DZdX5PVZuUzYhkqiiQlyu343/6zSVnzOwd+6rUim7oUHpHrVQC4AlDtoa2jG9N4bK7qF
ylO3SXXyZwyM9opbdJxJG0qZypYEYGGc30kfqbf0IidKw7i+vz5Hx4H8D4xSJ01hWJX9QDuBuUPC
vd6HMu83NYVB3zbEJbr4YFQRpGvrIhmzH5Dcecn9Ib3vY+hB6iltVs6GaxKX3z+MMLN6JJD8rA88
V+09MdX8VKGjcdP3Q72/PglHSGnTMGoRxAPIfeODGpBtuci4XRDgaGbCC1mBZElHIcSX1l4trj23
3MQY6YB4Gc1+aHTw7knZNp8KCtq463Nxfd3yDyOa93106HWHMO3Ry0aK0td46GbpjYkRGzBp2rRJ
kN2ODzpgL+OSvnJaoLX1sk58iR6niHz+f5ipa/ctz8DiRZVhOzYH4gMtX12ucIZej43HVtUJHStm
4yehFSaHefL6g2pL9WiQGCObqE7nf65viGMGNnJyzmoP4tRCH6RGIho59uGVqugMifphJQZ1HF8b
OpkCmimWmvADnSb4SxOfGdE/KujCbmeANf59EU2XdM/1CbnWyzJ5oDN7QIXU8t57hMtnUg4TKkZC
zXG2Ehu4luzy+weTpxVSiH3aVP+LDRC576psnPd9y863TeEytQ8D6BgcXSJSIErPoJirAAJ+XPyR
7K9/3fX3bQOHQFQFbpvqULGyyu8rr4GBGHji+hQFJXjFrw/j2gfL0nEV1jEL6vkwx8G3NIO0Gnqh
bis4kdC69Dlpp0IwPR9A6v7TMOi2A46x5kIuJ+W/WCZiq0fzxWOy8+b5AInV9onEQGGC6p8dZmHU
NjCrT1zHCtlYSaPH3kQymQ7aVxdq9ykJ/pG6vk2XgthISC4lZNXHQf6Ywum9kLTbNdOqypDjYWnD
IKGUm7Ecsd5Bg28VynwSsvboV3kRipNtjXuq4+mwkq11HFgb15gmsh2nJuwPJoA6Z7hQYG2CST55
goxv1w+ra4jL7x8sTvY4S5HuRgxRg/IeDCaq2sjRN9OX5kK+u2LYrmEsw06XqBFV8n+kXddu5Li2
/SIBFJWoV1WyXXbL7banwwvR7kBROVES9fV3yQcX8OFYpYu6L4MzPgOxGDbD3itISAVYmAlYb1MR
9TQDiYBa5evlrqytKiO8ec1BawTV7ZGGQ3VfjVP3s2/YddpCxEQugvrUVjbyWI/VDPm9hvmPk0Ro
X/7pK4FnAhWbKk0hxpUPjw1ZCosU/LliOU2TBAJm6Sy2IBJr02Cc2ssjxaUZU48N9/6MGtkcd+i/
Ibmzhala6YgJHEwAHoUmiRavU45wACSi2wW180RSKs+VE2wgk1Zm2kQPFlCqkoCoNo/FPNwQG9x5
D75Jl6di7dtL3L8LCLdu7ZFZA74NAXBkx1H+AGFnK827ciUwkYLZnMDhQdHi1/LLYSV1lxb0ZGXu
/VtDMxu+NSXZYuGudcWIbT7auT0WWYMrJ1yNYIwpwELIv183Tkuj78bJLyBEFsCz4NzY1ngi8+h9
Cdtw64W09tONWKbAjas2LJpHKCvPAtXWyYbKRJVfB6oi/8L+TXXSKsXqHwx76Vm01vzk9JvUspVn
MzUOaYKNIU3Ksf5R9dnY2lHY9L7dHkJ70rV/VLQM+jMjg+6PHM6P3ohsOYd+WOSwoOcb87P2G4xQ
d0ae+Y5qs1+1sIHimaBN2vnPxaS+pCMkSGDeBJEvApvRqbkuKk28oEqLCgIhLPsFQJkTNRAfOOJB
tZWoXFkRJkowU16awKc+iGkyWO4OWT1vilyoDNxcXs8r57oJE6x0UZHEqoMYauTwAhL509vVDfkb
fijm/sv1dX4TLwhRlqHvR38+kzq8aQLgq8JyU/xybZyMoPd9z8IzoPYh3erw7EHZtvJQ1CWOf931
1jYDHwZAUqYqf6w60R840I+v2DHrrVfMygliyi0qSSAZ2c/qFxizTdTArGKXLQdg6jIaDQ7U1i/P
99o4Gbd0kkD6rtCDjFVHsuShUj6cnCc+yPRwuYG1jhibwDj7o8rbOXsE5gn0wuWUUg4kknSAKrcT
kNvLzaz1w4jzyrWSyeryHI8afw4eBBI86kiLPL/OB4eYsMCiE36VDVLGXNgIPBiZhWQ/20QXGwO1
0gMTBFh0yiWckfxRisq/hQuu+MdL0mALJr2M9wePmn8BAFHqsZ0e2Ve4skv7ezXkhfoj4YvX3SRe
DnGccVYBv5kdd7QeZJ1aP6YKQXMsIFL7VYwDeIgww26GGvl2mzj7UQp7vtOg3OB/Z74rD3roQWya
kSy1dlBSrNQDeAx5feJJIesdpdoJd4Pl5+UDTAZdN43qjHVJTJFBZUfiVoP9UHhB6n9znbe6CwvL
EP8VMgNNGAM41+IVnLG6voF8XZkdmy7l3WeEw8j2dLbd7E+FIcTh3oVN4eH1Pwj+aqWFzbKNkF9Z
ymT5+7uz3s17Fs5VmD3SIrGfm3aBh9bZszt11csYDC+XV/IaXMHEOrbMzYPUltavvs7tA+ko37dT
/8VrQERK8KDeAW7Z7SZLh7swLPcU9LmNDi6b40drxNjTRj1AJ16gg1UJLeq3WIW60QDmzmZ2Zm0M
jRtNkbAeopRB8io8/8nuc7aD3Co/kLQKj7JmWxWitWaMbS3s0tItR4xhYLUpcvRA9dgwB/ClDzN5
UWwVBtaaMTY3f1LtkNBqOreDSndhUt0HmYuS2iQOhetuvIpWjmTTujpnSDFDm43/mkN+E1pWE/Wj
s8vb/hNYXbiWh+UGCuvD6YdZ9XKHere+RyC3tYtsXUwRcewAPYg6i1kjx+xz3ZQwWtlYZh/udGhn
eRW8a6frEzFCF3IEzZlNu5qLaa8I+Xo5fNY+voziu49PdgfFSUtmr7OunGJHh7T4BH199vu6z5t7
QD25RcCpfNGQjK7vWDhS+6BqK73m3YWxWebm3c93E9jG1n1Df0Kyhkei5P6+T5OtW8Xa4Cx/f/d1
aVXO5DPpxRpyCQXkCixU/+quxTZ73fAY4Z0wt9NO3tg/01oT8kjS0bmfZ+RWNjbHtQ4Yce31gE/R
fHZ+2l3F49rvVXHfO6ooN66/HwY0ht8IaKFz2KlzXvzMqjBcqOnlrqwgVIcU1F2DzX8jpNcizbit
cIJ8EyTQvDiDschOYsVGVS8a2H6QjXvdSkdMgKMIJhdiemX5M2hz/zC5y+vRxwGc1vaPrIZw91Xz
/S9BR0nAv+0TLya1D1o3Aa69j1KSeBvzsTJQJmSRzTQZu0CWPwX3n3oIXR1hnn6sVWdvjNNaA0Y8
K22XfWXnbuxq/2kkAexVezc92EGtNt6Dy672r0MVcnRLy+9iLglDGJawrvxZJun4lJLsN0QY9ABZ
M788iVa7hy5o9V5UxbRx11u2uo9aNKK8mHCLhMNP8cpa/wkSyX+1g8dVlrEHieoRUv3BVaYf6JsR
7kUxW3pKexqPDOWvMQE4OAscf+fU08vlBbbWFyPgWy1VCqhe8Qq3eZhvlSi7T43MopIhl9NBiCFy
JjgMXW5sZXcx0Yd0kqUcncC76yxA6sBeDbS1m114i10ZLkbcj1MoWjWp5NUOy6fJh9N5AKeM6369
iTyktmWPqinFKygmVjTNqRNbtZAbl4OVsTGBhtDHK1oCJCMAAHU3HIoU3OyXtOflcF2omxBDUWjZ
JIGyfno5pThSkVW2ofGNy84WIHkl1k1IIeR5K4DIaBBXgLhPe4LpcOBNIiwQusqkm/ZXrSJTKlHl
xVAmkLWMASYsizvg8lsb0W7N2TVvXRqaoEF/cnQwDUrHfj9+oulSPgja8Xj5168NkhHS3TSQgfYF
/c/RVKjhRvaqBCjD1kDeXdeGEdQdbjSyrrUb48Er9lXOvzfE/urxMd3Y1dcWq3mMeynypm1GYr/I
VXuDVyvUetwiUeOVPTACObMF5DzT1o2zEShfGB2NUYNq1G4uNzN9b3mwD7ZxEyooie3VLuRr4qos
AhF3Uz6N/6jAK8fHiTkTgH0agsMo43Ydqx9gDlmUX8c68T228wXc3He6Y3bwLewgzPBK8FaZyv0A
mLD8WjA6zySyWafplpvyypCbkEM5+RY+vRykBGT1ioKANsjWPVxeMWtfX46Hd4do2II7xQdS/LRd
df8GHUDprN+YzLWPG3eAgpIpRwJPx4TaSGYUQyd3MJwZrrx1m1hCIheNvcx244W2CiA4ffBQhNgo
jq79+OXv70bG0h08O3Vb/EykLHa1rokThbwnV650U05xLCwHGZqQxEJPIb13paL5EaW5pexbW50q
Nibhw0Q9DX1jT5BQLU27qaB3gKGAYkS6BxZ49xmy3FFRledq8u4D/KHttl5yKxudKbDI5tARndZj
zNsB6YGAnArZWre2UnpjK12bGmOTqEY2eFlNxth1CDn6s2fv4WnyfDkiVn6+iQ9seukzd2xw8x4r
QNCA6HXsTkVd2cGY3SFVs2m/tPzcD/YhEwRYpgR7i9b6F3zWMqB5bVh2JzIqJE/T8Jz4ocyeRges
wHrfWlmoYl1BHhNu83Pj249wby+GcR8qmtKbuZ07/qySjgzhQyAqpaeDW7uyPoWSBfbnIXUs90uL
M4jGEIzgTRjJudYMFgVIv8bacprZ2qsMb4Ixqr2kzHUELdf0tSxhrC76dooLH3LLR+jrEBLNtq/l
EwRnguLHBK18CBbj7dgtHsMqrMKT5ww6+DI0RHQP9Vw6JN15YVrUny3WF/YnyWWTH+EwS5u/LLRV
+pM5tCgPnHte93uEz1EOBkk6y/C78GBNA+8Y7peucwqzwvXDW5I5De03nhEr8WGCJSuoXMy1SOZf
OSAduyQInwsQEtqe2KcAIOvILtPfAjjlyO+bLVWflaeLqT7ZJcz3HebNSAhR4t5mlLXtrVsP/o9m
6mdv2HuBX4Xtgfk2KZGa8pELvry6V0LHtLYeu7oQfiP8Owk1rYdxhGMWHb2rJGJp6C2tvtszkXBO
RlKgX1XusdtiSOZPbt85AAcu6sOXe/AxgBeNGBcpXXc6oJ6kdySVN7RC8eMNOMyHz67v3XaA2guf
3WTO8KJ9e7cQHHMB/fXLrdM3vONHUWvsp9WCTATJyfohycz4XaKRrn4OJp5Y+YG51uidmq7Lq6Nf
jH5z5vDfdqPcy0omo2Hi+tErG7e9D7MWSszWwGG0BZae1ntfFH23GyeYpb/QLpj1nWhF2D76qgzk
uSAhuv0yppCOTU8aRlTZvuo7Nr9IXaTTqejB5IcehZyyX6GYaHnXJl2JoYFTFV5ZHJRS60hUIAYR
IfmC5cZHJ2W7TFH8jnkqvdE5pHDDKf4SMGZSuZCop/CGTkFYfuYZCLdPI/SuxofMH/CMgFzbqF9h
3Afiw9yjWPHCMtXO3xpUDPQDy7u6/NNJil1nJ3o2el6Ut0kJYYE0qUsr1i30cL8k1PPcJ6fxBegS
fZpBCxuAAnfXlj39UgwWJO5m3Wdi55OC2s/JOEn5T2JlnX0fjhCOfKlhWAiCKbSC6I5Dv4qfPF/P
sC+GHEfPbn38szlBPMXx9zW4W+xQtsDlnzxhAfUd4srT7kqVq/RTQCg8bRRKAeAidLZ1KzpLZ3/8
ms515Fe8UzFt69C5rygZ2JHmldOcSul6AhKCXQLhkcyhrn0z0Sq0IvTE615Rc3XrLJqQHuoOA/Y2
dps2oFo9iCGApng5L9guqOj2/KS6Kqv+znUwMHlw03FoT7mNckFbhmF2r4C3rCLR4cZNdn3QgXAA
of6i5K9lo4kHf8BxRn0Ucl8pOzo59FCivmDc7Q41n9xqjsYSRkfPges53mdvBNicAUmW6uFxSLwA
eTI3lQzj6M+Sl7+aocCrhFeBKyNo1obBHw2Mvvg8eqnn3GkRpq9YRwqAbyUCYH659Of+iNU5ON33
KlGl+zVNinQ+QVcmGHeadz344HUV1hMO04q6YMSENt87wADme8CgeXaAMwElJzYCr3cr4eC6ZCBC
1DWRl+jb+xkcU9uO8jzvs2xX2onV3LWa8niCW/iw44kYmrvUh/j/kUMzlu9akukvjqcH9s0Bxajf
+5Ng1jEBute/QVITMVdU1lx9hVA2bfalJQqxZwK+Q4fSgWbTzdiVeXf0naqtKqiG1e5BdFD3OTaO
Jfxd5gd1ejvmVQeDvt7p532XhqU61xLonpNf1S49eLZmzTlvZf3sixCcoNIW2a8Oh/X4GYlDyPnA
zxvigfcVXNL8u0lkgboLGMTkpsgjBEtY0Rlwl6Co/fqhQuVNjFBia2gi93SyvAZ6pnMD6CeyBvSJ
a6caPwfQ7IbBmluGCnkKaLR2apckLnlhLRCRVgT25MAn8FOG0MKQ1JQf7dLyf+Z8GPKHwKO8fsm8
2gv3aaNC9akq8j7/AllxnOiFC7pCnNdDRT/hXj+HXxoylekpRc2h/QFdvTobogG2XeNfWL7lyXNR
jXq+Q03U9gBgZLl38hohrIPAANN9kidOesorLfw9jAErlK0c1/MOCClf3hGeQkCt8xzBTgKVR36T
2aVf3nozZER2bgOk+98wq3vrDoTBAKj9WlpBErV5PSZ3MwdX81EFbtrflFVa1vKIXHDSfvetDmoQ
FhvAhMhbyl547gzf5qINuIwgpdnx/aBL1e1tmyTTN3wNipeR20sk+I4o0+IVtg/5nG+lYNeOYuMt
PQYcHsUiaeNiHlGKBOE0q8D+TLK/l4+qte8bt+QGSI2y6In1nCnd9ucit7F26dQE/LrMlQmgF7af
diPEdGOQljWKZwXslO4sVI/Djcfpx5qgNDQx9ICn5gFuEsWZgPMW0YWrI6T4KglWTVjdw6L2BiTz
IsK2qqJqDH5LR90kYM9aHrsue2aC7F2ekQYH/RS7NhISyOJYEQx+xa5X05VJFVOiuFFUdpafzLGS
InzBvs7yPU4feyv7ujy3P7ixmOLEOPTDvFXpEPsTEqNQjoRCcM7GfUFUcztlw5fL623lIu0alz8C
nmXqClmcmZ33kRtOLwzyx02X/F7uY+DjIsOpPpV0E+a98lIzRYkroUI/RWZzAZsxCKxjz6A9+ALg
VW3xtNaGzrjsSTqXdIL7dTzPwJsGhbeXfa6OqaP2IbG2sv0ruXgTdA9fFjBhk2p6dktYS0ZQ8PdB
GCHsNGat+Czy4PcEOYXLs7SyK5gYfJfBnjBpMhWzoa9g6+N7Ll2ClxFnSxdiZSGY8HsIqjPHGVty
R4iMF6I+3DDPbrYAlJLqbrHV6BVgr+0mKXZlIZiA/Kqfw6FTZIiblqcHSLS4IJaDiJ1OW9ytj7Ej
NPw3LD+DP18f5Ge/wINDpTU/aMihgujRHEXi3VNP6X2jQWnPE/aY4wK7UXxYG8xlZb57UmVOYek8
9IdPuL6FxdGBOGLDIm6VtXvTVZWLUice+zPekMINbycOlfOodqGizzZ+wMqCMUWIRy+vLA6x7DPc
E8fsxB3Nk1snCaDUfXlFro6tsXHARRsmy8Fk37kdoIRy/KQC9qhsuhuZd//2nlOTH00QdIHn/VaB
dW1cHWNcbXeYrYrkZ4FFCjB8uqs86LXQEOvGL7xnd2YPaYjmIBr3+3JHV8LchPjLOkxVr5eRDGy8
4QYbb+ICJ4oX+aln/3DgQgFbygEqHRsjuzZ1xg2jEtyyG8FslEoyInciIXDetUu4P228htcaMK4Y
MrCGHBkK9ayQRbagtlb7SDvZdMv1duX7Jtw/o5VAblrPCGz8Zt5CuB8vuC2w/MoSMGH+je+6fcZ9
HQN4kgQsaiiy69BoDfwwiUBvc6db6FOkoRcRyK1632RZ5wNcaRXLtlDBKzuXKSLM0lxDaSMY4rGb
CeSSamgvt+Wws0Na7S+vurUmjA1kJA6Qg2wekWeGWwue4ylQNUgeeHM7/A5CKFD9vdzQyvI2NYQL
ZtuusgsV84mxF2L1+T0rgDrvk6naIUeRn+1gGDbunmuNLSvm3bZI52GYRGEXZ1VDjFPN4yfI7Z6b
poAqvi4fh2pLmXht+Ix9QjS5U5IaZwtLa8D3IPPMx0W3CkCTjRvm2v73L7IA3CJt8M7Jnbu8lAVI
Got4le+TGPmFGzEkN83Yyv2chQ82LzeEZ9ZCy9gbXF4gcyWmJuYAaGhgoK3M2SUaDpUbDazkOE39
YMBuraRidnZ+I7IRaPIvM6TxnkKdCQWzxL+vnUodLy++le6Y5ICingfiDlCpR7XMF7usyqAo7g1t
8P3y95do+eAObdIDxsZPh6CRfQwOwow3eqh4AMA4VR4SC/DO5nI4lgwWr1t8hLVVYRIGIGhiDbIs
s3PVt8MNl+4fFQaPYK+esrlMo2rBK+J6COMHMb2001b1Zm0gje3CJ1adhIFC9cYVM5WRD60Cr9rP
LR7Ofy6P5VoTS6i9i90i8wpGXIW5avruJAI4FU0p4afrvr60+u7rLiguyA+UWNg5hFnEgEyUJzZ9
o9Z+u7EdyBoZ7mYSfjwSnTxDP1x9DxI8d6777cZzAxBooA76AV9nDYlAgGoPcwLR5Ou+boS8KAss
YSHycxFCaTSilkXrMxJYRFw59MZ1YFTdXLuQkzpLhaRuBDIxFm7mabm/3IGVvdikCmQkCzLf7oYY
qsjsWSSyac4akXmwOjf0N3aSlZPFpAuoWeQyn9zkJcNtNGvcM7FxC1xYFVA4i2d5LazIJA4o1lng
xA7YIDmxzpnn1A+jzsnGWK11w4hjAtVgmMXPyUvhs0cRuOem9oIIulgxBDO/9xXw/NdNihHNMGnz
/DYMUSCEquKBeuO8q6Y2icoQIl/XNWGEtK/axk4bb4ppV99Lv3nt8vIRS8G/7p5MzKAegfsGp3uI
XToGDYzzJiJuHYqE90YHVk4PYsQ1gTePEIr28BusrWMW8n/41OvjqBdRlu1+rMWHEeByHpoB1VMV
SwrdUj13rxQ57McQnihP182EEeFLVQQ1Pjc9u60cwS7VuXj1qsmZv9ez5aS3l1tZOfuYCZivHA15
Ldpi8SJvvaNJw6POgukkE9Y/owUtoAL3lYeRBr8XeZYw7V4vN/zx7s5MAH2TpHiLdrU8Q3mkaSCp
4aEOHqCws/Vg+vhSxEwVYcZROSGKi5fCBTkjs4ZvI26qi35TY9M/zZgUsEq+ymGWstDYAriwZB9k
Wfmcee6ZYa4OQQj3oMtD9fFaYyaeXhEuZKpHJBVF/U+H2l5ESfpU8k2hprW5MIK+4qir2YUrXpSC
eXWWj84e/PstVNXazzdCXrWiDu2uGWLYm/RRw/Hc0jkE21Bp8jYuwGsdMILexZUXarPe/NKpIARX
RhDvkx4m9nJ5AtY+bwS7P3SBXZZTH7OK1V+JIHMRoXB7nW0GVo8R6gDCpUoMg3iRfj6dNezHwJpg
4caj5+MdkZkwerdzhqHMUwWkIkTF/qHTCMd0m0KVlIISx474vyBNcHmk1tpagvHdjVCEunNSR88v
DAmfPU3TKqI2ZCKAuGL73rmSBMJMTL2y+gCT7o64vZG/VQYROwdolY0zamXBMiOYGSAPhV+wMZ6q
ZLqxhsGJJB5TX0MXx/rlcVprYvn7u3EaE+wRkyXnl8afNRLdLj3jmPpiwxps44K41oIR010Or8fc
96Zn+BoAMppBLVjfFG4dfO85TehGbmAFIcJM9LxAXZV0tdIvGoxHsVMApOmDP3WKR5mGS86xQEE0
O9XWJKeT2xYzuasmKAPtXauuxhvAIFBO97jwk8PlkV2JVVPfF450iY2yvopxCRM7maOwa4FFsjFv
K4cKM3YCHiZ4VKNA/Uydqjky4d1lBCnwkc9/xxo8J4hQJo10Nlpbm0NjX+g8sFzLwkJf9BzcND0B
T17xnr3UkwKA5fKArXTJhNxzNQ2O56BLskF6J8vrRyk/v91guywtdzpDvQ8komB/ubmVPpkYfN7W
JQfKoo1hNFUepIaCVqas7tYBd3dj6a9sQiYKnxdOBX+YXpyzAH5NsB/9QVq0AKMBO0prSA9e7snK
SjOh+L5jKagSobwDdV8SdR2QB/VyuF339WX83u0QHezHUIlPpjts2h4c5bL80YOw64/LX18boqVP
776ug7IZGobra6dUcoIrdxjRhPewkJjoZwjZbdGN18bIOPt1MzUQdqyGOBvSNoIbN9kPzuYMrPWC
/ncvoMzpK5sR6474JZzkQa9i4FifhIYJ+P+h+LkWIUbQNxbXFWuG6W4cUJdedAvdkN0wbKa7ZdMG
kPLVyvTPyzOzFh9GzPslVUnoaZzWHTS78FwiB7dYUk/1vMVd/fi9ykxQfgVlxMGxExWPYRrsYXfz
O6wCKCbk0tkhB5VFIQHP+HJ3VqbIhNRr3evezZFHyFy56KcUULJJIJQ/wDRm14IJUJfwa84c//Fy
eysLzhTt1UpZ0DiA3Tzoic5J1Sr/2kNFdWNnWfv60st3YSNFag0QokK2eEkfd7AnASBm/nv5p68N
lRnxc2sDp86RcgnLdseL3oMXIPaT5bIfAKZ+uNzMygLzjdDnsGcrZt3awMIM1m1T+HtWQdd9tFH4
u9zCWkeMoBc2s2iuuQ0cB0SbdUbm3dtLkpWTdw6nZqtcunb5MPH28LfQ0N8p9Z32vR8SgwWGPFRY
4VIgAVnhLTk1pKc3tHSQprbcewvIrKuZyAAI//dqaLIyz0pNCaow+VNRyebYCjvfmKaPK2bMN/YB
1KjadGY2oKlNdYLHBduPQXWSnRNEOhQQIrb5d+Qvj9sv8rVUgAnH10HD0STDcAr79ObJ4tqx7Lvb
LPTu/Q71nkWM31XDZ4C3ttjWK4vFROYrcDuHGoCWO52iOlsMSB+Dc2Cd+6BQgOdJfyPRsbLsTey5
DkYX0hCExKoKggg+AHu6jCVYpfurVr0JNM/8yR/tCg1wWiokMZGcy2BXeAxE+WvmRXe83MzK5m2i
ylmII0eI+X+3oB4uKNJ1n0mOu1pgJTfW5FgbhZiV3c6EmGcDLanTKhIjuezc+75OnuoOV53LHXmr
Tv27zsNMcPkIWX/oGrXBMwC59lztVZ8N9T4F0AJmDHnZ/Gjg0qVu4JQsqm+q7d3miXsETmD7Uquc
5LcO6UOfHUAmc6wvsM4l7ifma1pAhAsiIOTvgEdcCZptyvy23YUdFQON4FxTJQQIOgfm59fdBD3j
HgJgoZPmfgOq3lxOIsoAEpaoxY5b4slrE2FsNIQDGTWVNY2L2mv10R2HTjznrKrERrliLTiMzUaV
TpLanIMkYedPYuH/jenweeo3paxWGvgXfrH2yeykLb8DyIAcgXqG1ZqvRBSwfouQuTJIJoARz1yG
TCmZ466noAew0fpeeizZyr2vfX6Jx3dHfxNaXCq79OKRQ3MNfhfsrz1O9OZyMKzs9iYuEY7mi4NQ
5sVd5p0XTA6OEycqWmCXgcu2oKzw7GBF9wqwjMstrs3I8vd3/cmmcPoPoa/wgBmgs/qiSJA8hlbr
byyqFfIn5JD+uwnOrAZYd2B+KlzLipOfUpjKZxZwsntGeZJ9InUq72rAxvUO1mslu0mBqrY+AY/n
/3B7YdXPlaWL7FvDx0b905VhOX6TqH00D04xzs6Vz2wT3KhnSIWNvcs/OQT6Bl/nVvug6FcWkPK/
6pn2bEuzc20NGfsEZAZIntSE38GQRf+SICBl0TgP6QaNcm1KjW0CbrueIGD0xtSR9dNY148FVGOO
WaLzjWW61gFjn5BwLMe9GtorxBqm1yYJLRolBRKjV61JE83IZ9AxqtypY80ycSYtMnqyqeV9MEPT
4romljfeu2Xvj8HculCA/c81oFHVGW4m7s3/owVjo2DTIOu2og3kRPQLR27ymEntnGqATJ6v68Ny
lXrXB8mG2qLCrmOfI3TBKf6cwRTlAHbgFvVqZSWZQMSM9otJOaliJIvpoeixJ7h4aO+g5+dsZA5X
7n2OsTlUc1u4OdRYYzGE9a7S+HAhfS9ybf9LUpHs5fJYraxYx3iLEMYFQESdHXOuxS1TE07mHAYN
G1Ox1gsjosGk8IGL1jR2g5YdWJDqnSsUOQasJPty8Uu83I2VW5+pKiwH2/IDGMaDhjtnYK7hwwoF
O+Bui/nn0Nf6th82D6O12TeivHGHYqydELNfzvktsZVzKxkO6wFCGRuXv5Vp+RfaMHOIynjexiN4
JA4YMlaASkHQdRvTvpKyMfGG2pK81XkOBYgS7jpFpoLv4Gf98HvPP4ZN9c+Ujv5dYoHLdnl+1vpj
BL3mwnOkrbFzzVreQ9IJb5kA1ZWv133eiPhCK7j1aF7HlS9jPHthi4eK8+VvryxhE0sos77jesBL
T2R5diQZSQEnGdwnPKzZISiyzbTAyrKiy9i927bGKQ1F2Qk7btiQV3vwDPPg0LXSZjD5W+Q5ruuP
EfFuaOW4Skkaa6IA94UaVRNAhLvriXv0htnbcIZcm3Ej8l0S5hOg8HZc8UL9HcXkgEFJJNk4adcG
yzjLO29AEtOBZIFO8YRRYeH/7APMe5353cZ1YWVPMVGDrgpINdbYu5iHC2aL9KJcAmJ5EQfLv9UZ
cvOX52SlNyZkkAcjlMLA78DaxaueLWlgDxMzz1xsjNfKdJigQdct25qgyPWmgcUSxWNH4x+Xf/7a
x43odosiVVMBiSghnVYfSFKI32nYJMXG8Kx93whvF27BedNisiHEN3yGhwL9DknGrUzS2uAvf38X
d+7Mna60CieWkBE/8cGWzj8pTcNgb9WOHE7XjdHSt3etQCeaau2F4Z1MSPqa5a0GjZQ17UaFf2Wx
mlrCZOyxfhIPT+AS53hj2xDD0ZUIjnycU7qHKmx+kw5W1x6v644R3kVZzq2P2w6wyCX5xkU7+TsP
2vdbNaq1KTfiG0JzbtE4FPeSpC8+kbGd0mNSZe4WrmdlV3/L8b2bDtrAGC+ntfOfMgLI0c+MTePL
8oicwRW/7hJnogSrno/gSidODE4OMARZW070DsaM9p9QaHrjZWk+Pl81ISZWcNRskY/o06/Qk4TA
3WI3zINkq0yxEiMmQJBaGorCVYXdXLrdz86ixR+du+qQ5Fl7uNyBlRX8L+Vdq0E6kHclZIAtvz5D
RcBRBx6A4/NHglZUgmkkE4fupw5S/FtJyZVlZurwMmeYoUpL7Dir6upY1DTtIs9i7O/lPq0NmxH0
tPVH0YwQaXvLecKNojoPQt6Act1cF4cmXpCXva4yYcuvnCUBANqoiDs7laRWs7H3rnXBCHQ1lD0v
2IBTsIdG5phZ4ob2Vh31TZNunE0rsUiMWB/LHEzm3MbphzLFOMKtPaz0rRvw7zU09K7bf02F3Q4g
/2Qg4xwzVBDBnHAsB4W8qtTt/vJcf7x+AxMoSBUNSihAya9vN5Ix7Zz75UrtFii22h6KVRC526Kc
fDwpgQkOrCq/zy0CMtKbmpWG4NBbflvl7lX1b1BvjNOqs5OmBO0/Zk47vGW/tD3SY41qGATv+MZV
9OPoC0xUYJFkc5pkFtZWoPQtT/yZR3klwi3oxtr3l+F7t8nDJo6LKls0YMIk/CR1pb7AwIttTPja
15e/v/t6ZdmMtypLv+qQj6dMgr50hIQE9CQuL6i17xsX9aZKkhwaDNibaFqqF1XDMqPb5X4v1Lfr
WjBim4ZyqALcHL4K5PTummKG8XGdkerX5c9/HNeBKbQLsZg8oEn4P5xdW5PbKrP9RaqSEELo1R57
7jO52k5eVNk7O7oihNAN/fqzPN/LhATrlF9nqoSB7ga6V6+1vIZgJN4tav4x+T2ULPBqvo3Q+Xul
FVnPcV2ietR1dfBqhDJsLykbu2cIBQBudXkejo2wAYK6CcAw77X9EdRx/JEx0n0s6ZWAn9im1y2g
BI1Uf6SPWoj5QCmyCWSW0bbu25VbiCNa2GDAQokgobh2QmEUfNOD5h8m6K/fxjFb6+50jXC2gHeu
QMaaZmRQ/EG2ut0p1XwDfX63C/mapboGsDwZVEKcV3HaHdPaC25SSbbZDPVFFMOuOh5ibjnzlHdp
ynk7HFFBgJ6ELMZkAO+Qn3y4bEOuCVjObIYiLsfQ744DCcgdkgZPvJH1E8jY/7s8AMdS/1ktRMPX
71sw8VJNZNQYAMmieypJlL9MYx3lXyCeABYbERk//srnymtu885fSyQF50P6b+Nahze4psaubsLq
B6FLA5UfBvjfq8qLatS3foL3oELv++RB+7PtSqbDfR8HA/3BqZhmANq17/PHCAIU/VrLv2ulrXBA
2mmGFE8wHMGJw6YNmL3rTyAESr+3i7quxS+2MYEc5MuQOwr8VyjWKzToFqwctg0Jgh+XN9MRcWwQ
4DTXnQIz03iki9QfwL82Q9U0VUavJGccdxUbAWhGEeSd8ovvIAEq8gdZj6ZlD2BGi7Te5ERo8hSk
EaFmn4LlC6R/103LChPDmPeEFnQ4aghgoKksBXdoFrKerpwEjq23WXkZa/CjQWH8WiHrW02N3nup
/wvGme2vm4AVJYrAgxZYQtWPTAz1p77zmq9Qs1oDh7t+vhUjiqQFtVky90dGecH3JojBR8Uazz+0
elVEx7X1VpyggwHLU5eKozrjS0dkHPcDGPANkv572aFHupBQwLy8XK4JWbFBpwn6WqokfvDDvLpR
E0q2UwEcxpyuZs5cnmJ7O5vR1x2n8rXo9BjtdC678gFqB1dmrtFv/3tc5SCw6svIF0dfJ/rBFGn9
0gerzzfHFekP+J/HodcJCq4juFB4eFdBJ7J6oY3g0TMrvOrnTKCGsGK8jt2woX8SrFmjXxf9MZ3n
GoR0qFhkvp43IXQQrrtpMNvBZdCrdhn0UaUAEXH04tzCpvLtPKDMd9mmHPZrE+3yOEazaHU+SPti
Ec9EoZ74BYxlYET1u1boAzr0qhy5NTTR4TlxeVCHldmYQD6CPrIEK+KxZGV6X7chNHsUP1z++Hlx
/nKC2uy7GseSNGBvOepsCe+VP3yezl5ZLKAyjfNVpT7XMJbjF1EPRoQiF8esJ2BH9UPQb20p5Xd9
2XyLTK6utAHL6dE4BnKPjMijomf152rI7qNuXkD/dmUBLraxf0rXfVCHQfO/XBf41fzNW59nVCN9
c3lTHM5iY/1Qvw/moi+aY4X7BNtQJDu/8jBNio2mZ8Hmy6M49sQG901e1bAqGLrj280cIjz7qvKK
e5W10yYp+ut6XWIb24cDHIpMad8caSGzvfbxdoHkeLNJ1tFqDg+x0X1UGeQHq1QdDYnMt0zOEKLw
qrUsl2s3zn9/977wRzPVQ9Q0CF1dgQdksGwkhVpZBDnLlbPKNYHz398PQXp0k+iqPVYQFYJofWNA
vh5S/7qEdmyj+VjrB3ix+PJo5ok9+TJN7hgTKyHEtT6WbxsSJ60ICVZfA+TrnUuGCwHS7v8hmO0a
wnLrdDYhuMAKvMA6tMEgQE37Cuz7N1D2WsugubbAOsuL2TQR1LbaI/U4+VhR8H9IWpGVcp7j6zbE
Lo1aUfSLbo6+YHgIqNSLbhk0qubdZV92ff/8MHtnQLQIWdDganUkHmrnTITBP111ZYU7trn/sqAq
SB9QeZxYHTSbtAc8dNMnHXgaL/98RyiyEXZVjcNaJKY8ihTZLOMBKzMkKr4jk3pekunKpJZNAAix
j3xKkBR/pRJcV0HS3STX5nhjG1AHznEZ62qpjshQ67sp7zt/A6wMslrXrZF1Qff7nCFiV+pVJfJx
8sp+o/n0oyvlh/ksnnx5EMcFh1q+TBidEqmlOFZ5md6Jc55M9227SyvUW2IeferqqtpfHsu16ZZT
V01UzDGfy+OboIPOkp/+kJuHsi9e314Gl0dxhA6b568YBFKZoD9G6h1Uj8bzQGuLRvoRjcgAUqyB
gB2j2OA45kOkCGUqGHAEbudJxdONxBG+aRmQ5pcn4nBxm9yPV7gFQISyPBZZqIL95HEwyjIkyq/T
Doptar+s13k9B4tCNxCawEBf/tSN7bjy6x2bHZ7//i5A+SJcgkqw6mgkSAwIDv/n4tz5UWT1sEFN
Lfp8eZX+jtWNbXAcRLIXD7zc7LMo5q7eCg3uG+GBuCfzcClo47TcDmWo72SZv+Yd+3J5VIfb2Hg5
FG9nUyU+nh6mKfYFqgqPUw+A5Ns7x7Se+Yj027Lioy5DsAIBYeBdq+dC/BiWMb7zR9HuZinrlam4
vm5FAAExLDlLvzwCNUOjLVgg0BKWEp9HV/58y+25Af9OxVV9NGGlmldw8/npfTJSkINftxnWSe5H
0KlKmRBHjhPwtkI4QXysIAcOhel4Tn7WZ67Ky0M5FstGyg0SBNDgekXd2wvn7+hv0Fua+NfmZGyg
HIrpsOSBdA9pKg9FqUBGT1EI69uxvr9uAmeDfueWxTzETQCC7IdUt49ThlbGCMmYlZ12eAWxfZ5U
DUiQSXAEgHTZVFnZJU9+gY7sEIxCC2+Sh5KM6XU9RKAB+H0qZpnU6FV5jTtEPo2gshjpCTLs/BGi
C/l/1y3X2Q7eLReATFkskrI4SjzwQVE4EgP94EXPK5VPxzFCbNdWUsTIiY7wDejIMzW+6BLK67EB
rch1M7DcG9JJMyZQdQ+ZF9TfWC4pNH/7SlyX2yWWc6NwgcR3JafjUBXy1hj2RfpQzwNHdLcVFUR+
R1n1K7brWizLz0FT385jOopjUafL8sMfuljcc66j4vNc6r7+56oVs+FxLOxqbgKmHiDt+1oEkwEr
/KoGl2MONjJOkBCJydH4R6UAYOMqv62r+lNXIAVz3a+3HFwv3jRPU5wdfcObBR0NlATpow8mpmkF
QOGaguXlPBBkyNJkPBa9ib9B2W28MUqByn8EmvDyJFxDnP/+zu2YQZIVz8zlMzBNzwOoifZzg/pN
Aw3mlREcgTywHBtNqHOXAZV8fp8N5R3FxoizEsLw7fIMHKHQRsgBsq3BppZVP2Sc/Myn6Imf6b9F
EPwMyPg5OLOwXB7INRHLv2VuMhN3fXWkOURMP0lREcADynoQvy4P4NoLy8PB2gSNcqKXz5M3fUSd
qN7qoJn2PZJUK61JrilYfp0SYSi6AfOjRtHpQQ0RG7ctiePr4O2xjYuDEBuLeTqPR1UWNaYQVgf0
Hl97aP+BhRsWk0eyN5+FgowRaXB9ghhkeZv4wxoCx7FCNiBO5caHpA8znzO+VGRL/cIED6EIRrbi
064BLJ9Ww+xDnhgDFLIG3/Dgg/jSXEkzF9u4tzRsvaBv+vmYhjJXW7+Lk26D5/6V2Bj/PKt34UKH
GShxZ5odRQ2WafTgDMVym+djfGUp0ca9+crzywTcQJ8ZGt5exJLRn7jniP+u8jCbJM/QOpZi6Mxn
aCguWw7drxuhs3ATEjzELw/h2l/LiaVvJGm7PDtK4rXlVrF22JO5vzac2ng3JEJ8CCpOw0sqEKeF
p8Ha668qxf49BDEb7Abl4cAHtmB40Xn6zOp42BUq3uOuaVYeq39/RDIb4SZivKwGFvcvhar0BoQJ
/B4sjlptWj6LnUyGj5GGiJ+skldIRmfFyrBn7/qzFsP+wL0NBjotXhYcGeiKNqQ19Y2Sbfcok/JL
VKf+So3k75vPbOAbRMKCEn6BK8G5qKhlhpQe8OFs5b7k2p3z3995Xzo1CrJ2Jj9lKhxuZTZ95MWo
t1ynh2uMlyWWe4OKPG2RQGV4VpxvNLwd4/geyiTDsr9uAOsWrjIZ+WA5SI9V3DL6PKCFK/uRqI7L
lfDqWiLrkDYTyecshH29SVEa1PM3b/emEbpOK3NwDWF5+NCNIB5vjTlmigHnP4VD5+2gQyGJ2HQq
W0X+uGzWOqxFHdKgaePlOCFxcKvy9ltRLfIDADZfQVS51sP/9+sTs0Fww1yXgaFTfmJjJJptxopg
m4Fn7hvtNN2BR0TdV7iUXOcgNiiOcxYnKO6kOJ/66nsR1WO+Gcdqub3KvGxE3IBGWq/OKY6/toc6
hUGzR39TNtBZuPx9x9bbDHlp03pertr8JHh4RNEVKdxEqs9lL6IVD3SNcP77OxcPICwy8T4aXpa0
U9ENbQeW/jOl2ku2Ph753c/LE3EEKhsWx30/oKC2z06+3zL1uSCxKr/VE2Q5V5zENYDl6ET284Qs
cH4icaZvsqD0b4JhDZzm8AwbE6e6uClxpGZHw5pvqh3+kQ1KnzSpKYBnq3SIrilYfl4sXV/UXecd
dKbLcCdRwR23cYA2xJvLm3CuIP3lUOKWg1MfAWQZ0vQz1cGvAkpae6QEn86le2Bc7yDZLfYB7VZM
1zEbG9pmyrTuhV+GR+6BwmnI6H+zt0rQ7Pr4eYbvrLYKVBDnQRMeszFYfkLnRz9UXroGcHF93Xpo
+ylKkSqQ/YsQMf8KbHMfbpsyhXbfVftgE9pJdFWhgFvlYF0AB0tVRA/C6zbZjMzQgBfNrgG9zFhD
levycA4X/wPNFmRRgrI9OWot+g22ZALTGUj0SggYXhdm4/NKvtsPXbek6mSffwFTXPUA6RnvvjMg
7bpuApZvV0Jm9YiOiFPR1fKOpBAXDFNokvOlWEtLODw8to7xrIriJgqNd8jKsXuSYTrdpMk035lu
Sm9jvsb049oKy8VBwDjUKuvpsfDAfQruZ4GeN9mzZuOFET9dXi7HCRtbbp4WAi0WSw40k6yLnQ8y
4000kWi/9OPjrLLbYEzXbteOZbNBbdVA52mcsDPQ34XIYDmW2wIqwLdeVJTboF31d8e62fA2qgEH
rlNZQItVRzfGpMMOUpPmIUnoz8uL5hrB8nnoL4JTipwVIjUeAdyLp9dxhizPQuvlw3VDnBfxnZMI
6Xsd2kOjIylRAb6doEwybI1q5nZb1staC7trS84TfDcKBHFSwLKC/NQpUe9CWMPNWXolglT5NkbF
ZuXm41ovy+MBlwNqNdfFCYKixQ74bP4IneBPeMutscU4aNKgHv37TEidtAqcOTgP9XgiBAn0Npue
eYJKkIRO50YNXnTfZMGvICPiudfo2r68UY74b9PdgZc4ify6Gl+gJ0z2RYqecLROrYnIuL5uxQBV
dksGnb3ypCYAeKAaOt6UZa9uLv92BxkQyE5+XzUxsKlIJr95eOtwAA0LeC27Kvy2dH74iha54oFC
P6SGmpxR9+kApmUO5tMffg5GvSyq0Wymy/pLMLEvemnQqZdk3nW4HGZj4aYkCIYlD9iR4GHRbnBK
oOW+x5tmLYo7ltaGwRV9z2o0sPYvkCA+M+uFwbgJYsDFrzMMG/8mojyTY9IVJ4GB4o1ewmWj4haa
tZc3z3FBs8FvrEbrWl6E5JjVYO/KwjzYglFtvFE1eLzAuPpzCOJ+iydSvuLFrgWzgkVQZH3Ix7I8
taKMUP4Kh6bac4Fe1pUZOc6iP6jtfI7na0aRfoHc0yaNhs9Z2egPFbgNGxNnN0sCgbrLi+eaixUu
/FjVUEMOypNfw+bjLEcrRQE87Fo8cn3fuiIMSAtOfI69AxfyltJofFm8NPl43Y+3goLWaOtOinZ4
oV4Q3o7xcHpbnus+boUEWpbaZHwmRxRwQW0HOGij5XVVKWbD4apaTp4w8Al/9KDpzuMPQyu9lbqg
Y81trrkqExJ6A3AIDdqdTTZBN6ics7XefccZZmPhCqRjQeWURM/ZXDfyV5ZEFQ8g+10EldnPVYer
03WBwwbF9bwqRJuk4Q//rLUc5TlufNrrQMl+1Q7baLgUgamTuibHCtTl31V5DqnB7Im13++4VPwB
iOMg45MJ3luSQ1vyDsLdfbhjwbL0970XV+VNPvFsvnIyliMX4KxDmrHxvkInnIAFpG7n5S4hbUVu
Lq+W62ZhQ+OGUkdkYbN51izo/y0mqUKx0aCXMkidL4kct6pIENV5z8MMF40Wci7eTYUcYjltx6aM
18KjywItt08ToyRYJoOj6KAccYM+neFhrvto2iYpIyuUHq7Ns9x/mKjoC6wpOgUDtsmKKQ92E0qY
4OakEWTsja+767bOxs5pX8wsMUlwLBJB4ydaovaxM/O4rOXVHQHBRs5RHta5KGvvQPpGzzepB9hU
qdrU3182DceG/AGcy9oCdKK0OvkBBKw06ZqHvos9tKKS63pcmQ2fo8zvkNKB2BeIjvmzHzYsex3T
fh423WKGaMXGXQtlnez1AAQxieLqlA5U78/aIDsvzNfkGVxfP//93SPDh+gI6k4dGCOJ8NNNGS+A
/sUquQ7awmw2OVIkIZg/JewooHx6ZGMdlrfZNHhrIqWuCZDfJ8CJJDSloXygwRQ+FZLKT/+P56rj
HmezyAEJ1TJdcFxFaCP3UYv+x1j0zS4904xLVc9PwGXSTULWmnZdZmu5eFZGScXGOf3qD31XQEBU
RMXGhIEfffTQarYGK3UMY2PkZFoXaR5qiUpTLL9DF4Y/ZyD4fcqyIP1xlQPaOLlyMRk2Yy5PXkZB
SzrE9W32pgNUduUKy5QjHv4hUKtAC6OCoj4VMxCeRiCrDg0AdaMQh+scHUbXzeQ8/DsfMb4qOkpV
fdILXnddLZqbgtffhiW4dgTLxyGyW3Gh2vJU98bbpkv1KSScbZep+nLdFCw35zTifRaP5SkoOB0e
FtC1yi3z0HSyYxDVmVeCrmtDrAMfgoRJHfRMPgAuMj1mrZh3DHKIjykKBjvF1uRhXdZr+TyO91YX
LClPxPebezGU/m6EYPBdFvRrl2HXTKzz3CtNUNHAq05g4fa2qq3SbTmO4OAbw19J160R/7tmYrk7
IUs85+NSn3hZkBHhF+FxC3L3+rH1a+/T5c13hEgbLKcWVfgzSZGnINAvMGz4rAnPr0sY22A5Qgma
ErwufspM2/XtBgrOwPpBEG8J1oKV6/dbGT2BVv0h83qcUYnuw03dd1G7AS+hXsPEOqL8WwbmnYMj
EYWOYbKIlzeu0IF/OIsByym/k3X67Y2uJwy8fCWauGZj+XpFASaYWy1eSN1zQLmz7DVUdK1M6jAo
GzM3915AQRYgTslS93dFPRRPZAiOPGj/uWxMrgEsF2+8ZZlAZSxOgZ8fW7FAH+J8rZL+tNaW5cg0
vGlXvNsNMkJ4PG2oOAFAddsNwIDxtr8v/S8TLqJdvkp/7hrHcvF+Ek3SNlKc8DaYf4BKgW+hGTRu
69mQo8zAD1zpvLty1y1H536QSWDcxamroYO5CcvA+6+oSm8l8Dp2xYbPaWLikCZYM+pNX8FAWt/M
fvWpA3XAzeVtdyyWDaDzzRDOCe3CH7xDERBosScwx8ttHSi9TbIvoDRbQ3263nR/AOnikvgDpelB
hWhYBIJYogm2FiEkScEEtUFCLf63K8vIbCJkEEDoC4h5sGmhQX15qg4HtWnnjBcNTbpkw4shfNhN
/Ri+BtGyRq/s2qnz399Zt2RRKbLME6eFimYT132xgbaX2QxRkKzYmmuI88TeDaFToKPjLh1e2ECn
rYkgR5HF2V3D+VqXsmuJrCAgFtApdKxsThKlwo8SqpQTHbPDdetvne60TjxwmWXVCzF+hneuGKYg
hBRWwNBrfd0QluvHRennTc7FaUCp/L+8FOwBwJg1LpW3W/RfyvM20i7l7TLVsfJ/AJIbyhuPdMmi
N8nIF242fOZUnnqIamgUo2XVSLJp82Jgu1JE2XgzoAbe5XvWgcM/vgfnl6qmJ2T5aPRLJB1FcrcO
pi4/FoSEEWTnfFZ8jL2OqLOwDeQdS92YDaQAyiy6HXG5q5db2PHi15vC98OqAl0bujLUlqQN4J0b
GYUBaT7VTY/Gwn8zxhXNV2LG360ETKa/26Ew2punPBEn0yP7EzFtdmJYE/v9+wUtsuGAhTcCgpwv
zUGCpGkLlsYAlCW4J2xqyAXctjpZTZn93Z0iGwGY1iLqE7QdH0zIvuAyEm8yNe69TK1Vev4eWyMb
+2c45MVkqetvWSbMluXC209B1RZI6Czg8w+Y/reVIE24bPuuhbMCEDVtkrV+KQ9qjP4DKvp7OtY6
2/Zh9wyhCVBZXx7Gtfnnv78LQjLScWOYqg6C8HIH1mS2mVv0Fl73dSsA+UscJXoQ9WEyiP1VIufv
HnAKXy9/3bUhVgTyaz9kqL7JA33jQvf1P2mRBP9AXo7uzh57E7eU/Ht5LNc6WaGIoVvJ65NFnLJ5
GmLkDEdxhjBrc12WKkqsmwdBpEnSICwPlIOi2g9xkU3R2L1JzKpJOTzERgIWZR8UZdgkT2+1IdSJ
XniRNzce1JVW9ts1wvnm/s6aaM2JorMvTlFshn1cRuSOymbcjnKVdc+xEX8gAOM+XpKxSJ6qLL0j
Ix6sNUMz+uVddliUDf+jOHqRaMnaAzkT7lUq+uQTT8ybtJLedmEASS8DutOv8z1uubiqSJyD9dx/
ZpGf+p8IoLJmxz1vlLvL03HEEBsEaEQL0sluaA+FF7yixl7LTTHV6aZR08d6jK4sIER/aOWiu4t7
acifZK6XD5PmstjEfjquINtcVmX5edFHpAfBkjwQvOh3E5plwOWP5I5YI0112ZTt3IE0oSFddQBO
AHTF08CIQqdaupZjc33f9m3VLek0F9VBobXvg1F1EW/LDgx6K2brWCAb+oduzbBuadIcWA/1MDaB
vkdoPFpqhMTLluSYgc1rR9s8D3o/T54mSKo++g00qMJmDFfOOtfXz+74LmzorPJEF55vIHGYtpsY
jQH9hkTztOIHru+f/ePd96Us/GhMu/LAaYLno5rB3LNFM6e/kuB0ff+8L+++H9dEy8ULxCk06l/m
hwn6HuqVrlCHD9tIv7SG6Cs4nuQBHZvqLou8e3S1yF2whC+Mr8ESXAZkndOcetUU+aI5qImLz0O+
VB8p7c7Ibf7zOgOyfJiODHTXedagzqP4jpZ1+zJOlbq9/PW/Z4ai2HJgPrTIzAY1fS6ivPA2JOt5
8oC/Lc1NairIoeyDAKQ3OxZN3fSNAJruX0fOENngP5pAnS1rZ3nKBBLOPUn20FYfbyAmNW49vgq2
cOyQDfxjWncClOf02U9I/Q0KUvdcLe3PblrNsziM2Ib8pSCrNJBqyA8U2ZUE2tV6np9CKtLrNLYi
m8ZuEElfhNFID6B8GOiuqvKEbyXv1kpMriWyvNxAap3wPpanwsN7ejI4rVXYePdLuipe4nBGm8Ou
qDIP7dIqP4Csxt+pEXhLEvn6OVbyQ0PLtQYU11ac//4unoCb5tw2GOaHjOnmQYWR/5A0uNledhbX
OlnObtC66TUTC5/RLAcZiHGa9txPTL1p6mbltuy4R9mAPh0sUSHnUZ6mCJqCKibq3p9adSdTLb97
fvUl6kD9dnk6Dt+3xWo5qZTh5Zg8ES4fz5dC1crHwShvC/hKvpm94XMcVHJ/eTTX1lhH+VTOVdrI
oDgogBLMnUJucvoB+YOkWungPb+6/0xKRDZmj2RNJDRjwaFKkp+k+Cjj6El2zXg34OXZVejcxh9i
tmrSjgnZED5Kq77ro4weBO/Lu7frIa+WNb4Vh8PYAD6zlJWIE1+eZNyiVY5R+l8wqeU2CTh5InRY
OSQdJv0Hjk9BLw5UKM1JRyGZdy3QOTvvzMqdqoZX1z1ubIFaaGcA0qvK6KCFFCAryXUw3yCWjfku
rD0q7q6ysD8QfDFIUfsoiA44yzSQiG1wWy5LeHP56w7PtNnsSKIEFsvIg5zG5mFAB88HptrDhGrB
t4IH+jlYrpRIj/5Qj2VxCOHlMX8AzfK0413SPgODtXwgc1p+F+nIv16ek8uErdM/Gwx6woSWBxQc
Ie2V+azWWwa+g2xl0Vw+aTl9JhAt8yEJDqkX7ylkEDcCIk+s6Z5l2dxygjBzVn0qW3pVtS6yMX4q
GFWjoyU8yIUirU45kt0fF2BW+uuMzMb5mUBVxUyG6MDN7J9wTJbjBpy/hqwEZYdD2ki/rOIzRRI0
OpgpFeDzWkxSbkyfqHlXmsmstUO4hrGOfIIWSsDvy/aQomMTGum12p8V3sLhSu6tyAb6VZFvhKzg
L4YakAM2FcpcYzx/Tn2ohs/zqmqtI1DagD8oohVz29Xt/zASA5Pf0Luy3DUyH6DdUn277CmuUayj
n9deF5GaR8jGVtW/okSAmcq4/DUUHdmWwxqMweEvNtwPn5yWpibBQWTs+1nZj4/JcwXvEEBMSj98
7LP6Ezr1V45MlxVY/s8CNHO0UYJsfTpH25L6ZqOr+KcX+b8uL5sjwNg8eBKawhHkk4KDhgLNE2sm
8TmPlLeWB3L8fhvEJwbdlWMv25Mu8uyZFHS+b9pOvKKzZ6387xrifHl6f6OMvLSTpmIH4+nqOxsz
diu8GspW6OtYI5FyGJcN5SsSUJSbfG5OGegujknp0y9vvORsqqZ/QoTQlceew7psPF8KxRC0SAz+
QQbZ98Jv35r5DALavuiA2Mc1iTf8uU8BaLlq+//gxSvCmIYR8swE17X6hpR1IB68EjmLlZuFw75s
CrwpltovEtOcGLIg5lGixQHEEkUkquN1M7D8Hsgh06qkZgdmwAGbZmBQLYcr+2hxw/rduEAGKjvN
QVGhIxy5xazMvj63Tl/+7S6zsrzbFxISrb5oT7KYyEvBffFaEwYRAhAxbJq5+Xh5mDfcwl8u3qF1
yLMmZDHK1+3JT5p/oSj4YZrF/VTN6Q2v5QdfmR9TDdpcdJXdKoBBeJJ/j0v89/LwjlnaSD8TRtkA
xWx5Mv5s9kXRPrFIjQ9IbEBy98qCcGSD/aaxQ5U2b4uHc191Ouj7DOIpK/vkMGIb5RfxeClkwdtT
GdJf41D0O4+sFhZcHz8v27v4RaHzCHUuLg9DpuNsw4WB8wVzs9aN6Pr+OW6++74ewbHJoy46TCAm
2fPFM7dQOzld3lvXx89/f/dxE5O47iivDzT3U+gdgP1+hvLXdR+3XBtkW4ZJ5rWnN2RMAt5AkF/z
NVyw49wglmuzJSZ6VnlzUn2I08LLm3BzpgiEpCpJ1kS5Xa5nM98JlCJoDIbhwxR0DYt2rEUp5Gka
wW50N9URa5cNoACRLjfoqO7aeJOWjZfugJXT5VPW6cb/NNZ57n2ezFitXfodLyVbRRZVa8AWvbY5
8bBKw1uwxUbdXoN3Qt/MA0mePMgmeTc+wy3t8k46EDUAkvxuJ9mSpULUiAE6B+cjyN7ZEeLYEOCJ
U2reNJnekigKYpG3gjXsKe31GrOoY6NtfGCeThwwjrw9xRAzuK1NTPdNlW7A0XndGRecl/mdE6g6
moNZEHniOYGCKvAMX/wWajYrn3f9fitAREvUNUjPNaeOsvZFjk39TabZK8Rny/3l7XFE6MAKEaSJ
ehOFgziweCQ7EtSfhFrMruoRQedqVb/gfCP7yzFkIwNFbjhus7k6sSWqHmRVNhsSxCjNe/o0QIJn
p0W6zZtxJXPisHKbXI+qsUqyWbdosqviG1YDyiUqxbf+CCjS0iZ3zeCtkcs64uAfiEGQWnlxJMVh
gFIoGn+M/HcBgdKVB9Cb0NU7C8vZNEggwOUpjGIor+fGe6a84lcamHU9qNoF95yZNyf0KIOewuR+
wj6CLznykQwYQSd92coca2QjBEHoW9GGD+QwTGNxU2QAho7qSvY4MDH97oQ0IpBCl0NzmErc1CZM
xXuMk1CI6/IWNiawAhI+q4GRP008+QlGjxLIw+rT5ZVx+J+N9yNzp9BnHwaHAc/8BxNyPXyC9ebh
Q0oDrg9LkScrru7aBMvVaV3oSKW1fxjian70z9XJbZuCYWplk11TOY/7zlL9co7qPPCB9ehY9Jj2
QwV3KMKx/TbXJNUfQUnNr/QKm28P7bghaeayRWBM01cANJsDbs/Dile8sev+JVzZhHvDVBVN007+
E8gy+1fhIe9+F5ReEr7mrOL019CwOVpuZ6ENJPqmjIXRHSFU/8OwAuA8Gnph6l9pGs9oWeMK6tFf
SRLgpGVlnpud55FJfmQoSEHzalBjOgTYD1PIz6AnntovYZCFdNwUS9h2D2TO03hlYi4TsF4dHCSC
1AzIWKpwIjvdBtkh8EV2XcHYRh4WFfj26l4FByCYwttBq5qd8BpfgpUb59+fyNSG9E2xqUaJTtsn
HQB1N9GzAHCSg8bfR/+8rMabauF3IYvue198u+yef18wagP9NLIWEFko1UkmSr2C4SB6NuNU31z+
+t+Pd2qD+7JUVyGFRtzB8LCkL4xBnxv07QqayZ1p1Mq2uEY5++s7vwTfr8YrPIsPyCZ5+yyYfOhY
z+N9BrXvldDiGsIKLZlsOUA5rH0eQaeyH5v8PzGBRwPX2rUy6N9PdKDJf5+EnwD0S4VBqicqQ1D2
DP5J8zTbg/58uE8jr33o4+g6ulCahL8PFuW+odLHJTmYUYm+g9JPzD6XWrXXibPQxHqA+JGfVVMY
ts9coZNhUwlwHnlSqGbFsFyeYvl50NR6kvGA8JiyfluN9LHw43FHGe3vSCFxzrT/x9mVLcmpK9sf
OkSIScArVT26q90e2l32i2K3vc0oBAgQ4uvvwidu3LZsFTd48Es7ApWGTKUyV671rtUQTl4Gr765
fJhtpmKEEmPMWePOkfula96hv/tFN/Pr5S9bTpeJ8At9rhfu4wXRdUnwNXbiGeKWQqRLp/wfl4ew
/HiT4E/WaL6QDeIgj7hx+VP4MR0/dIPst64U2wDGQwEUfGVEoEOGvgLtsSM0LXEzODwvNyJe2/cN
Iy8otOOHuWnPiOUn7xi5Ucg/OT7bWcALTFgfZRXAXmJa/hs96Dym16rerKjatnid1hsfRUvVRLwN
EYcKpfLjHOH5kVQLRHtzXK8bAYrlKYou799HqTrfp2AYkyfNkWrrQpQ9Cg8XYeWDl1S6QN8FrJ9T
OXPxQbvuS7PNsm+xSJP7b6F8IMPUt2fVudVn1iT8tCZ5cbs8NXPPUsXC5KCdcZKpatDXtO9YG35A
VZwFkPOjX8SAat9VFYCT4qqf+3jD5v8e8gUmFeBYJl4EoqDoS9eDRE+RnyLxg2veiIcISdONDILl
bPyBA+x4QoYC3ljhHXdAU0Zy8IakvW+zYGseFtlgpGV+PxkZgfJklXf6S0UkWnihK89cTx3EegAg
pe6m2vP+VcS/9wvny1DjKdkwme/bJVP+tgCYmEBrBxmSDPRxh8KvXecq71DK3jmA4RyCvodkVoBS
UhcDUJni8JdwEYRvNc3ZDMvkBtQzgFylwun29UiONXdEyhO0XSRO+G4Gd3I6EaE/KZd9RVR4//9I
/drOhuE3PNVN04RmkrPWDn9PxAS2wHaMgyhVvMv3hc1BZPqNmLtjUiKJPlYS/bhgqbsrk3beKPRZ
XLdJGsjFyNsgk/JEM6R50pETELo0fRFu2M96hv98zAQmjLADc19UNaM8CRQr06punzKXsOMInU0h
8upaLaE6tuPWi9Y2HSMOIB7p2MBx2JIGYj59nLffS+BVri57NMtkTMQgEJeyJKMnT7JQ1wFk5G+V
N57XCmyBuEPLvjjO7VYayXK6TPBgEecOEwFuJR0L8n6UQHfFLSfvuC+3Whstq2XCB8sZctC4GsTZ
C1u3Thcy3uU5W35eXi3b1w3DH5DByxYQdJ6h7hEf5MicW9/VW7/d4v1N3CAyLqJCb408gS2iPAAv
8qMrxX3mDeck2yyU2fZgndqbyEBXcgHcbupOYwPNLmDf2tQrkUF3KrTC7Fslw7w1o0njlPC/RSvH
67FGA+vqqvZ93Pv993dT11fB4PHH0S9+BBpdMN24hdC2GYNxveMx3y1BF+kHGQ1zSnsqbzPFv4ss
Q7mkBoY2aSByO62hxeXJ2AY0bNsLYozUaiQjVfxxmSoQSXfoio11kh/amX5GK9F0DJet17dlOBM1
OAJmmbsRsuvUK35oIVMR5+8pPo/H0z1z+LGft5DclvelCRjkIsy7KHH54xqVsQQIa/BgrOCOMfde
tiFQljDQRA66uqY88uEcg9KtD7WuEI6BvNdJYhBCh/VBeUl87bX84GXxFpTU4gRMGKFwkqJhw9Cf
frnLUeGFjrLm9eUTYVu31WzfmCewHEPr1Y08oTsmSYs5F6mW0TVbJYMh6XEskY65PJLtMBiOYKUx
7DgyGQ+6BypK1NCakfkPIurvbB4+NTgZdbDVOmMby/AI3SD6qQjhEcpFPIRsVoeex18C6t2IoHyv
lgHFWlTKL0/MtoSGhyA+UuGdZvLEWxDS8pr+K0OQ7ZIROl9DQlC22tRfsx0F02GM/awhUAJPB97/
NIi4vm8nKTdeA7ZVM7wDq6ZIoltVP3TBGOIsgBZnTT2sBiuYTw+kDT6uZ/vyslnmYqIJCx237pwh
rPl1MXRjc1TduAVcsH18neKbYy3KoQHgA6QcuvLYDfp5pzTPUd65/NMtF6eJI4xoPocBo4griqi7
cmnWHQZQDcCdDZKnvFTul30DrT/g7TSC3smgbytPRMbQnoTV/+8tXZDy4+UxLBe0iSUEK0JcyW5d
qkZnKa2a6UgTqHm33qaElW0Iw/SZy1Q/TE5/4qKlUHsGmzZy/uj573S2bLTj/aoN/iVMDgyb1+Bq
V9lC+hOrJ2+8JiJv+D2HsgzeedDTdbtnNNSDjj6lhaMYaCRlFpTfSZeR4YtTt6xjRwICnf6KCx05
h5LNyOrvW2LDQ0DlN9R5oPij0kN71YFsIvOb9mov60QQGH4BiGaUbJwESHM8RNHYCvavf5s5VM+X
f7/tvBuOAZLHyEFDJ/rs5D5JUQz6PuaEfJ4WvK7nth03HlIW/2MiDhmppBrAQHCGVst5Rv72kCxz
VRyqlrL2eq3ZgXgsloc6b5f2+vLULI7CZBIEuxG2vEKEHQ5E3seasSVFSNZt5QZsT2sTf1hFOmqc
Cg+EFcDVdPqcl/QdiMa806iURuoYb+1Ihx9D151vIxBT7XOvJh6xSurOGYeJP8bIvaSBiwAT/Awb
xmZbNSNqgGh4ltSt35xRL0w+DAGLnTT0QSl53LcrhsMIuzYbcr9qzlPdhMeiysUtFHK36CktQZxJ
K9g7QUWawQMktBHjwWmXDCnD+Md6z61porxPDr9CBBGQnTGcCUaEzrOX9H7fnCsvLw6eAtiqjoAL
v7xctgkZ5t8NXlguPEseYmgRypr8HOdMfwezd3EMmqW+KSHgea3lkp1yOIoNa7WdAcMpoPU2nMlA
q/NUsP6biPphSEUe+reX52S5M0zooUxiFQCvnT+qvP68RosCGNoHJ/PCDads+f0m6jCu+yaeWIEz
JtFg4ju1+wpsy1ZHlu3nr8Him5vbI+CdYZA8eURN9Rl8DO2VaMvhDjq5W/oOthGM2CBSdIiZAAOV
47t+8dIF6Pt7BYlrNj+wUbLgad8+GKauC9U0YOzBw2qCchqAYOAU7kIRHt2man9eHsO2FYa584g5
cU7G6rz4rLqHmhm7owtBu/6+zxuRAR94FkdRg3ulIkFyN7dNUT/TWIT7WFYDE48INTxeu1GMzQ7R
RsxdyFIneE1f/vUW4zZhiLIJmUCFobtfM2ZZwU6KZsl1gEztDZL3TwN6TQ7rf0GkbWfG3gQZArSu
ElFE/IxWjDItnLZOgWVBOpjWWyG05fT+gSoMNRvw86uzlHl1dJ2y/xep5RBE92rYd6pM8GAkAtxQ
iPzOU6/C7DkmE7g4D7wOs+jD5a2xTcIwchnX1TyAcO7M1geTN/YnRC38hJ6crUfzasx/CWpNckHB
S9KBqb36r7JKsQjBDugjK1/jKJdn0i1kS5DNYoMmkLACQxvEs2Z+BgWHf1Dugp3P2ph+3bdUhomD
szDy4onWZzJ3cZZqCOykbVQ7h144WzKbtikYdh7RbOzrRq9sONlHwFGXGx+Wv3Fd2HbCiOGLbhiH
HNxi52qgH6sKrY8aFeG7BjdTG/liw9vapmDc5KKbR5pxcKPN5fSjClgabbYS2A6rcV+3iAazWoH3
dKZgwQGsV9wRpoHoRVywL+Y0YYJNIeggoxx+o4UIMq4JCaHfSvMt9inLFEygIIGSUbUEUQ0sZSiv
Qq/3v7YLOmzmtmvOl8+pZQNMrGBQ8ZwXpMY55fNzD0n4AzTLyo0Ei61MaaIFiwX0xU2foVIIhx1T
cRMD3JwOS9/dzJR7V8v6RgiC4zTO8jCA1uEuB2n78fLUbKu3/v1NSLIEje+6KJOeJz8cjrnLIvQm
SR5Bg8AFOPLyILb1W//+ZhAPN3nbDKw6V5HqPlU5WsIPTZVvMrNb3ogmcNBZenAd9o04u9L5LleO
KIDizmtman0fiqWo0txv98FrAxNH6IFBqClzUp9V4PrHRY2KpkJDpQ3I7nbDM9pWzDB56QL1FtYB
oCs+EqOp5w31S9S2Qu/cdsPuBQnGyKdifXpAwTeVom9vRRy6tzRgauuZ+/ez5ZvQPh2pRi48yB/J
CIUO5oFFjxGiDlGwqXtvG2I9EW9OlojJgo5gOGBvQrdYHUYPwxDoG3dps6s9Z9c34XxlUdLCRzX3
XCMTcdPgUS4LuYUV/Ps2+yZPX0adIBhG5FCKsfkaKwiLJVWffNn3yw3TFmBySny/gWN0ylsnjMQx
7CCifPnjtoU3TJpUES+h6w36tBkZisqrj2VbXZUgidw4oX+PcH0TrsfjMUaeGV0S8UzvgmI+qjWx
JGb2hUEGVofjbQYBBrhlvfEg+Ptd7pvwPR4C+IKMKm7ZJv5XLX2Vti3Jjmh0qUGl2m+4Qkvqx08M
y2ZuVVXgNIHlIWQYZwAqYwFB7gIYpi+QJH5YKsQOqIEA0ts/REOVXe/bMNPisV+uxCBnOXTTQZUu
+VKTsowPU4AW/o01XGPcPyNT3wT1QZRlKLra52cJrN0vc/TrSd67ftylfR48deVc3u6ajwnuyxzt
FwP+PcpkqQ5yjtRRJS19LavM24kt800GPwFV6v/a59okEA3lx3mtErHFqU9OIvk/oRMBsSggx5l3
OfmiElntak/Aav3u2EInr90J+dVzFLgMHaRjTPsjHpHBx8vLZ/E8JvKPDE4IAwYbfVUW4m5Bm/XX
IPTDfy5/3WK8JpufdLJFqAzJtLU+Do3iNNPxj6FXGiju4nspv+ui+lF3xVY/t202RpCvRh94CAfx
CgfRfZS2FW3ZNeg2nXnjYNsG8H7fDgGgXQBuGH6Oh35+gBQByrp5N0Tthrezfd/wCr6YUJoMkI1o
SUdvwqzobiOv3kjK2azSMH2If4iQLi2KOWx2b9C1Id0rgF18UGZJGaWcy+IISaMtq/l7NOab0L6k
hRxTzOYG2fP6h7ciPQu9sJsJJkT0y1QmHfQI6NZFZJmcCfILfJc2UurqMUO51RkB7NNe9Y03aHkU
155SrstOMx6ypD2gZuYOwcYFaBt3/fubyKMiXd6NtKtBTBom052uWuc6iOYKL3Et3AfQYn3wwea2
MZrlfJiywM1SoJsTdcRzw93pHC8V91MtknrXO9Y3oX7FmPRQcXeqR70E+ivQmNAMoUXOk0ObLfIR
yoJy2JiJ7QI0WQJ5FBRD4kfZSQrcESpB9/VKKK7jLkxFOf8D5dP6CI2vd+5QfXSBP7rskmwraLoI
Cc0/qJgj8VNHYXeVLWNS33ZO00WfLw9gO/aGi6hASUMcl2QnAujdlVo+r7PyaPeqBuj58Km7c5t9
HJe+if6rM7r04PDjZ6+EghPvPPo0sZ2gf9/kCdTIsk+TRuDY97r92sURCW4IIaU8Xl4pS+xowv3i
qeF68gcoSmikKpuofkJDJ7kj0F/ZGMF2yEyQH3HAed4neXPmoNs65OiXKJv5J/Jm0DVvkuJUx/2d
rNUxYcX8T4TH4uWZWd7yoGH43Su4ow5oOHq4Jzr3Zw/gXBB+ZmtzYdYDUgVUSHVYIU5uJO55Wf1o
FbSxLg9tOd/UCBiKluFEh1l9zkFAccXmKH8CLlzcXP66JTg2UYGxSxVLnBL09kiaQ1Qmq8HB1HU3
IC380ubtuBGk2iax/v2NU2UNAzOLuwb9PGnRY7eWqcZ6XzYT7WrG13PWObi5+ZlCyhTJ6yS6Ecql
G7/dYv8mkSC6/qsAYQJi35ydfqVw1qCH59kPyFykI615ul8B2Te5BJ2wbpZe1M25wQhiEN9VnPcp
A4xgmmR7BXDL0cnm52V2viqf7IvrTAHhpiiaEmRcEDjJwoeuEu9KXzgv0dzWx4Xkt73o1XU+gNM3
SFyycWFYzoSJFxRSJvUoVHLH8ll9jNF+9uB2w+vlc237+LqZbw6crkA3rRI/uePuTD9Ulef/nCfU
3Pd93fQG0MIT/jBjuQoCGj7P68b261i50N7bZ/UmDLBlmrUQiYTV+x60LKAR2Ki06PJp5+KvLvzN
+lAGlmw5wau0TR56qWRNP32Qrj/Vd5eXyHIXmBSCeIF0vSwKjrJF636CdpV+1pxgP3TTbjylLL7L
5BGULOrBCe3VZwBgiuJQS49/RGfj+JwXbeAcw8CLP++bjBECUN4SL2rc7KRzXecp5A/JvaILBLig
BZJtpdUsjiY03go8w3u9bZCRAnONlzrIGdQBqFSgKPNCk+41cMsr190CTdoMxHw71DEaF1qoPwHZ
1h+6cJzu/XqTSsjydRPuVwH4Pc5TFJ5oU7j3nQT/XlHzrTjD9nXDuAn446PC8bNT4cjwKCfIa3Qu
RDAub7ZlG0y8XxxOcTx0YXaqCvYjnkdgtUN6PUq8DIN2+jAx9RxttxNZDrGpEiyVzgcVQjHwV1UR
EfRwgKoHfw9ET51Wc7FPVdk3gX9j3dKlTBpog67VS4Ic7nGbF8Fi7CZzoPac3u3GsjrrRj0i20JB
fdEP76G5275c3hTblhtXPAFNcB4nsgQ9ezQ9dRGSamWwKati+/2GfXcuwpOkWcrzL4LzunKztAGo
+JZz/999v9+w7XJAErjQKMe4YMR6LCUdkF11KadXl79vm4Fhzh3QM+EwivxUloHvX4MMnJYfpqF1
2ms0Ey1bNXDLNpigPemLeahQWTzHfdWnOgalW9q60t8Z7JoAPdlkUwY6wOYcBCr/gA/XoDZZlP5+
eZVsP9+4t4XLWVL7gt15KP2lxSSbq3J92u/7+mrib+7UquEVBw9CeeZ57NBjmbhu/JQ1YAHfiEQt
vsIkAWSFzua4AIwCoFWoF5HBu3Y9vjyuZWlEIvU+WzOpAEnXq7YfYGuKhwEEuZOo/bfVLsp8l9fJ
Ng3DlgskVvKuqYozHVDbKXCojjPIkiAqUKu7ymsh2bhvINOsSYuwI1fFmc1deWBFHx66Pu/ulxrt
HF7Dg+fL49iOlWHcuh4XwKlLdifbKb7JqoX9E7Em/3D567blMkw7cECfMgd+AUyp+5NPTuKkogs+
lriMDi4iNrmxWpZZmBi8PmiUDx0mHF/Z5N1BhENTXSdMAbtxeSKW5LGJwQMxjyg5yHnO7jLVCp2z
0/gE3pbufQkB029tJL2XyG1acow0uJoJXMw+szdpAXW18FonMj+Lufa/SodkX6I+q46Xp2Vbt3Xf
3pg9Kvk0F02Fy8Ob6wfoLzM3pYPYwrlYPLu3/v3N51um6hJ7UZ/DZhaPSIjyey+PoFoAMqANx2Ub
Yp3ZmyHkSNuWj0ty90tyiDfht2KGdhlgF6+Xl8hyhH8x97wZwJ2KSXsDK84RINFezBwvXYWXJ+0U
d50n9skB+iYyj3InmfzJyc9EK+hAtvHNFAq970FjIvNE3Q6LE5XlWUCD+djAKV73I/04T2G0YR+2
bTAMnWRhpmg45aCnC+orOmjvyCZaHZcAgNJdG2EC8WIlM9cfZfErl6ETEj+Tfi2rAflwJAPamPfZ
hInGW0FNGu29yR1Z2A/Z5hCtmlHlvTwJi8GZNH5BxknhLCw/d0jLfJCzou4RXf51sWEOtu8bBo3m
fjBl+sgou0GeHMXo9hkYH6rk076fbxj0CJ1HMMqE+Zm28/C+zqv4rJA62IJl2VKVf7D3IcIZZ91P
JyjDFQ9roS4jEGId8+ZA0F2eKh9c8UQ09UPAeQlJUfSToy69b3L+767EbRY3G+q6OIdJRp8YaQU/
dLnnbDgS29Z4v3/eCyhnQ4YMdlgNbXLTLGM/PLSQylI79964yinIfpKixt5rGc63WdILdHstrt4C
I6yR5l8K6b/y2m88oc5A6FUA0nnmKqyeG7w3HgbdfKS6RL8QmDefk2Qfn6xv4vNGngelv+TQJRdN
0kAcMs7UVTKKrb2w5eJNgB6nPnPaAfkKbxRfWjBdrvwos1uFx2hFb6wsxcjEPLhoYkx3nzATs+f7
oevXXYi7pAzrO8ft2s/9FI71hnOxXFUmaI8nYUR1OOMOIX1yr/O1V55O4iDiRl0TyFNsjGNx9sT0
AiJRfgCJVlR6uvsiW59QNF7eJzqstwQQLGeNrEb05qzNExRhnUlhCK2CVDT8Xa65T1NvcOAFqCsP
ERj/dmYsTayez4olmtiQn8GsGfDr2hHufBf3PNyZHvsDnpcv6HwDOP5BLIqn2VTrVEQR5IQ/ZRka
9YOyGN81Q7ezDkwMT1DEKs+yBFfl4MwOyJ8GtGWuHGB90B6E1zyVKHZtJDJtLtvk4lsGp0o6UPqf
IyTE06Xy/kmS8UPu8c+hYF5KW6iiybVLU9RPoHK+V62zy197JpQva4KhitGtffbaQD6KfKIMCUc9
bnz+70cQ7fC/H8FA+6QLakwMaJs8xaXNU+p50Dmel3/AGV2lo8v4cc/V45mAPuQO+hDKbsAjow18
rkVxRI5i6zSsNvOn3/ZMQB/K54GKywklpk58lRLAoLYB7erlX/73jCNEMH9fpY4voXBCnUDKhZ3Q
mH1ViK5IxeS/SxbxLsroQz1sUQBYzppncvOhSgqa96Dp7pUG/m5Sc6rp+GnknYI4Cs4YjdzDEuXv
3RXgUcb6n7WmeXmetkU0ggPCg4xBXACoei+pl1TUjM9pWQVbGot/f2B6JtJP82Suy5YhO4Ui7UoN
Ae0qjwf/qmY8jxEEnzuwN8zjTmlhcIL+vm8RiOsj6fj/Hc+dl/gIqdatvkXL9er9ocaLLGSp+Vif
66F/aHCZkqYaUnQz/mwdUApDn+l9GwAP38bivvfLLSWQv1+Angn1G4tFkinz4jvWIuopGNSGKiRa
PQee6Vf70eWz8Pf7zzNhfjKUDZ+Lsn8EFZ58kn1fee/LonGW1KF94NxeHsVy4kycH2vzqaw6kZwU
h3X14KlrfBDHXf64baWMd0IHng7fcUR8B2jkFB+pmrJbsJzJq2JCNOcNJHm6PJBtFoZ/YLLpudeh
GawbY+cE+Jv6WCZFcbXv6+uob8IE7kTBlA/AnPR15nzsITY0Xw9+OO+DpHsmjx+URVyiijm+U13+
LZgAJPY0pH4QwW+9Nm1nyXgVsAUi39FUsxNaXMrp0JUxopximqcnyOTtk470YsPYaeJSv/GcGmke
5i6HOqL81K0xz8bLwzYJ4/Uv2qodJ6+L74TIXgoCVSeZTM8AM2wJS1sGMOF7QTW6Y61ZdFexfjoE
XnIKmii5/X88zC0GYUL2MjZPPjK70akaIvgPNEXqGexrcci+lkL/c/m42gZZQ403x1WgtZPl4CxB
nWkuU1SYshQszOcuof6Vm6A98vIwFpszgXlah3G8SHd85Hp45SxubqLdnsOE5ZG8dQMVhtEdmZry
XHC3fgHnX/ep4xw0gouuNrllbbeIicojrMjKFmj0s+PoD33VyQ+SrYQcLWiYo5UsoEJt+VM/6fLE
ePWjoFuAeNsCGpd9AEjJOAuwuwnJkg9kQOUljZxW70PWeiYRH1JlsyReT09BghItb2SBh03Or/dt
v2HtYokLuUxMvuIxA851gj6dr0W9E9TlmUg8MC17MoNSyKOmkDoE9zbiErrJEGBZehOHN0q/U6Sm
0yNavdoDuOrLMg2TaNqo31iCehODh95gviw0U49qBE8NQrn+IEaAFGUR3uGdBCHC3a7dxN0Vfh7o
Zmrko9eUP2KNrominzJA8zc7jWyLZdziOqEjA2hRPQLedSsrSEgto3J24W89E16X4U3Cm2ImJ71A
SoHEuXsoCNFXbBrl43Z+3TaH9e9vfCLPGYTVvKV/9LqEvYBrPy9AKjwnW3JnlqvDBNgpKrsgHwP3
xLpYvpIGfS3Af/NPU17pDX9re5eYMDta03IljHdPMibFNIEySPvsnVu0uLdSd0mmeEiLEXWEWwVq
8cG/BrpoFKD2Is4UF/dBUsmagpsthJ7EZR9gm7XhA9gyx4Oje/eE6PUploArjmAL+dRTJTfuMtu+
mXe+q3tQrtXuiTTucOQJOovzEHIbl3+/5esmwK7OIGcveyQAIVrW3WWKoZu8aLbeJ7avG0/7cVZx
LyauH1U7O+9qaCQcQrD/Hff9duOWD6pZq6wvqnPgAPQo486/c9ZX976vGzbf9QR96ODAf50rPh/K
xY9uc94FG7/ddueaKr0uT2rGJg5wHZKixAs/QjEs+RIONIYsPNhumzo5caiRXhMdtveLml/3TWvd
qjduQFLNCk4LHNimd9C2Tvz3Wrkvlz9usQYTbSfavoDqBXxMARrUc1XNzxmLlncjhZTDvhGMMF4F
BPY/U3o30ukTSarupmg5S5vC2/JjlgSBibCrA/SU1mXi/JMDanddohehmN13fQVOIBdX2gFJxR9O
VL8jpN25JYaFe0GIzH7UeifA1nV8xUJBs3e514FX5fKiWcJhE2lXLG6RuL1HTr+i+kLRz4FcerQX
Zz+WSW9xglk239TqVShVoX5QwjnXrf6UjUx9Bj9+OKQ9R4lk4wqwDWLYvEcdBN3uQE7g6alSb30C
FZVP7mrmTvte0ibaTshGJlnsk1PgqOdxQkqjnnd2FGNrfzc/0pcDQO3xcIolBaY2TpANSiPPSTaS
GZbTa6LspkJNLPNVdc762EtnvxbpWBY/mJCvOs/8NHMcDk7i8J1Dyy3eRtueGFF8lzjVEBY4XmLV
5vq1J0HfBFeuL92byyd49U5/Sa2aSr2ChU2m3ZGcoMyef+yo54D7utkCndgmYFziaNrqSn9kwwl+
KvhRxGHy1OUUZONz3taf983AMHI65FHfDJhBFzUjOgJA3k1Ft+EVLctjQu640rMYAX88FQn3vlGp
ouldA4prvbH8FgdiQu6KqEoSMP3ROy8qulQnyI4Sp3PeNcky3jirzMKuRTKp8YREvwcdWoIyylQ/
AP0vPkTxKLeKXbZlMq70mAe89RWhd6wLFQh5AdltBvBq7PvxpmlndTOFSYOvT8w56c53TkjLh5/2
fX2d0//d25e/YTnnJs2dp53Qj8AoCKGglTc+cOurkbnZoV6lfS4PYYtrTF47tD6WemZz8aocyNOu
7MHKqdrPyCH3x6ZD05/vJH3adkgdTswN34EEeIu/zXZKDTOOpxGcd74T3vFh1a6Yn38lEvGU+jmH
fIumynaGDDvOZN2NUZTTOxlk2TeqF/E9yb384+Xls3zdxNd1DeFNvizef/0cynjQBkTUsbE5lsvB
BNdBybB2RqWDu5VWoXKWn8Tl30msyPVK8z7E4qF0h+7Wx//sm45xW+s2cVE8JuEdo6W4RXXZewSW
hW8o5FiOs2ea8yw4KRdSvII5Fsj+RjCwpZSg3/+8THwT6m/bEsOsi8Ur0F2RF6+0oPIZhSjvew0c
4sZ9bZvD72b9HwjKgcYAapN3ImbqiIwiSYM6oIdEsn3IPc8E1sWJaiFA64Z3iGeaeyEG0DKOqOAd
Q9AdbqR7bGZvwuq6zG2RZV1XiSCJ4XqeTvuhOaztEbrpVTricKlqOCMSVQ/VVH+5fMBsy2eYfDYi
jAHZAL2jdfvlF/kPdfmXftokTbUNYJg7OEFmt57B3iYYfJdHmy+M8PLgE6SwLk/Bcr5MuB0wPuCy
JDJ/RXYGLG4O1XXahhHfpRXnmSg7jwUT4IJLiAeTjH9NgHRlcyglaKb2TcAw8qDuBHoqfSwRl3OS
Ul41QzpP6CC5/P31O3+J/UzGuyHqyCrXUr1S6Xnk6ARzNqeTlyVnJ8nlTTxXUXRwhH6+PJxlx/+g
vYsrBQ58TzwiFhlTAkYW4pP6yl27bvaNYNi8HkqasGoRj0E8njullkPCZ52W7mZAaztTRkROoNkD
6SMOgJKH5C5yYNndEG/mXWwr5P0Wivwn8UtRucgfnidoe6VDztq0rF36AeVH/nJ5iWwTMOyaow1G
LSyrXrkX5h+Htv0e9Szcl/P65cP+L5T6T0zK2hOhEo/Ea0soUCB8dRjo+3b9dBNS54XARBTQIj9X
vSDgb56Bk6duTbZewJalMRF1aMj3RBeVQADTubuNxyICBIMz8fHyz7cEUSZ0TgzeREakuV9EMz8T
SMR97mjzznEAlG4d6V1dHsU2CePqdgqv1MKn8Uukg+KhqgcHNEt5smHCtq+vB/fNBusa+qHTlCQv
mYcmAUdV3pPyNjkHbV9f//7m6zHNs57UQfKyQhk1srIHSqetJniLbZkIubjyk3oWGXsZNTQxUNN/
qnuo5DirHMzlpbdtsGG9RaeJF0xT9FJU0WdV+AtyAjj8AccIc5PTm8vD2FbJsGCqes+HjFd34r0H
7eNiaGtxFbdIdW3MwzaAcTOPNaNQxCHJC+/G8BiKwX3teKf3QRVdE/Q2tQmwgnWbvIgsrG8TGQzf
Ve74Gyinv0firol549PAtS+hZ1007XQMsvmD8k8Vwox4VM/CKckxB3ess+S7wkzXxL2NCeFRxovo
HMhY3gtZVMcY5eUvfZLsA6u6f6DfIvDl50REZyilB7ftktTXbudwcPU3W123vxTY/wwFXBMER8Hj
kqshru+9jh6LMfw3LtunMX7yAD9Tk3omZQhmj+ZJNPGtF6L9DQTul4/z3+3SNRFxkxq7MUG/1ms4
IRA45mzl2SiBUynCwXGOlwf5+5F2Tdo7IogcXZnQc8ap910oT733I1RQdsUdrgl961hX9LTyo5em
6r/nXpYfgcN4jZZ6H0m/a2Ld0C9J/XIp4xdWZuPL2JKbHgp1n/ctjmnvQyNiz4urb2Uc+3fuPLY8
nUTOtg6XZfFNTFuxjIRGeqy/aQ48dzZOw7FGj9sub+WaUDYXJILV0uj6WzPVwZXn5jKtVL8Fn7IU
Rl0Tw1bkcRyNTlJ9I7KGnknWHPpJ3folVCv8ZX52Jn7D+uh6yunDqt80dM3GA8zy8HNNrroBKsHj
OHf1N3QmfZNS3sYkeJ+DnRGvmSGdMnWtfHXsCf++UjZePgo2P2AS2FGJj7v/w9m3NLetK93+IlaR
IAiCU0mWLTk+SZzXVias2NmbDxAEXyBI/vq7mHMHPtiG+JUySnlACGh0A+hevZZXgeqLjg9ziHt6
9KdNhUD/mEX+vs+nX/nKTo9NLncrOLVK9ZERs/UmccRvm+OuZOlE2wZcYxDKe8oavdcVQzNcVn2n
SKVFwHnu13Wea76xzu+f2oENkNPB1OgqbOlTRr3vqlKfWD6Qu5QMXzpKtrCxLhewrgZ+1mQFyErq
c9tCTZelgPuaCGok163m+rp1I/CCNKR4TIufRaK6XdZ5/FOOOuGv61//8z5752ywlWtFu+BiIxrx
c24AHFy3Q91Mx9qMxz8+UZeQYG/gD+irN/tqGR/iQX6YaHxhOYSmFA6pyNtqwnacFjaMLogT0ni+
ZC/om8vFvqkNwhT454JfRqn4tjPdRtL1fK4JN2341A9raqLI9L5YUAqL5Rbxk8Nitoxtis4MSlVC
nniT/2zbIfpPJVG4uG4w1xqtO/3NNVoFKYmR80peYA+Tn2eexcfcyymBQDQRWylP1xTW0d+M4lfR
2MZLSk8kqJ79DoA2sBdtYfJdH1///vbjCQ2ypcXH/+iwcjb/EileMretj/WGR4KcTF7G8XGON3xf
et8NA264BsjpxhEsdzclBzFkiRFI2KS71Is/gat5OHQSEPLrc+BYiHd80qaqa4XQVSAZPbVed2L0
TFB6VjG9U8A8VMz/ODZ0A4fzfpIosMFyUMSmupkjevIRH3uJd30fpHvwc3xLGflb82DjDuWIw/+C
zYUl+shiSX6xkIFs1MtkswvKjO5pPtBvaTVv0Ue5BlqX9M3eyrs2HHQxiZ9Tp+VRL1AMHLmC0grB
1WEBudh1Czm80MbODT16hpZmxjBRNj+wojoCM9k8gVpq6+bjmojl5/4oh3hgxH+p8ixKdl2lza6v
uQ9hD9C/MK63LkGuqViubsJpbjOwBvwUI2hZ2lDHD6QQYhf3YN+7vloOh2eWwycxT6Axj2O/UdCq
80XnPUZmvDFW2Qi6Atq7PWSm/BekhIcTw+Y9r05y/ae7Vsdy9iJSyk9pXf1MZFE9T91cnFgHuqLb
R7DO96xAibvvvPKnnEATWOD9OgPafWqSTRSAw8ltBroxaXNTAmL40k7iOM102Uc62CdtfAIrcwN1
CbNxmXDY2UbFkWgQeoBC+EtRjMF923oQVanbdvE2oogjLtratGinK1IRhsnLkHnkWAYZ5MFrj595
2E3ogJvTwyzGZdUcI8ebzG/L1ApBWz7FE/3FE8Z+NDPYmDmU8+44qF83nMOxw2w6unSakyCHS7x4
E6vvJ9R577qwrsGGCtrs67Nw2cVycZnPfauXgP8YvUx8RBd57+8W/LvxDWgT0s2VGbwBIMgXGDu4
71kdP7NAb9UrXb/eOtFnvx1V4An6gaOk9JW3oJTeeeEmjti1/paHe8JkoQdBkZ/goP3or3wQuRm9
E4k6+vW25bc8nPTGFABdBi96GV6WkZv9gIN9Y4c6nDuy3vdQ1huzmJf0A7gMgVcie79f24AEQEtj
n/1M/HbL+xx2sOFwBpqOGKxLL1Wgi/ooKTrKDkvI6cZMHIawgXAKIrzp0GXeS5+gPTyNcbFtw0Bm
uzHPt04i1xjrKr65HiQjqH3K1ngvDVTrPv7hZA1CrwcMOdpK6LmWyTq42UxrXpg+feHjWD3zKeK/
vRww3ut7af3KO1dDGwhnijoOvGXxXtoREu150566AQ8z4+EGOqAXZSNiuIZZJ/dmnUoITBV92Xsv
Oeome3TJgQswgc580f83vt5G2R/YWrPKb+hQ9cF0AZ9d5+91Wqb9Z28Kyy1gn8vglncbqOyhFUd4
L5EYUZGcyqcp97rDDHGAjUPJZW/Lu1v08+lGGXoy89L/arjPH2/uLAuo5d5lsMQS3a/pS9GDLD0K
TP9dT2jx6xvib6SFHBOwUXC81uhkjlJagowxNfe+lubvHIt2U9kQshX/u5X0jB6lecqz164E0RYE
6tj9AJjj7+v+4LCvDX0zk1gCVCWjEmKzSRDuW08guzRD7qRnXn53fRDXCtkuPdIe2OKRlLsZtzXk
BD3TlE8eGAWWrUel42pj88+JDPh+1YkYQzQL+TG2AOSrPvqQlWX6YEwNvuK6TM5RUW9k5h2puHCd
6xsPn6luZ9bE8wW5JPahaYKSoLtz0R+01l3xAUTpsoS4WVIP0NWa044dKlEO4UZ8cZnNOtOLduob
vuj50oJH8Vj36Scvq/hjPhZbI7hsZjl+X4BOGrIqsFlWgy7/D1wLOayNTe0yl+X0ekAHpikG+IyO
K7ocxCoLDMWE6sFUobmL0mLcT+lYR0eAiEZvYx+6bGYFA4gX1NofiuWSlebo8eU+6i4VbU4J7vUp
oGhh9LUlzW0nzb8wdYUf9aYZs9eMl8nRT6I73yTjk6zBndtMW2pOjo1gY+uSKS1aES3pyxgAWgVh
g2Y+TEMsnmdTy9vYvwKbpC7Rogcd6DRfavAU7jyKdCY0V9FoBWX2jQ3t2G42qG72F1EvNPCQuvQg
DUSAJf/OfEzppghkM9WxkXGIICXpS5t6izgukM4BY0AebXFWu8xgRQO5ZFkZkCwsd6Q25M5EgO5o
iSzAOMvX61NwDWG5fCY9vwO7v/dSQm/32x9RIGh/NE9ZTm87yP4FphNpzxgdUCovgFeWwz7V0P/Y
Q6XPC7cg4w4XtKnqxCT8UjQR+SAZ/6SI+JoOKKMXGeIWXSs3qqvHfRG3p0VO+Y/bVs5y+x652GFW
PHnhpedd5iD+2lep+tq26OC5PoLjuvcvMF2ZMTM3HT/pqT6IPrproYG8C3NzXOlKro/hsL+NqOMc
Ylrh4Kc/YuTfD5lUat/5kJap2yK+zUts9jrVqnhQYUpOwkf3NY7T+hDH2RZ3nWuRrFsAMGFBL9Ko
ghATeJJHiAEeSkN/ypVXd5cAErJhDNdCrX9/czKHECbQ6BLgL11t1LEB09iOZnF2yPMtJWRHsLJp
7PxymKJ5DskHdM2Kw0xCfTeQzbeD6+uWo3PRQspq1AwYMeGLvfFxNHK+VbByrY51rrdD3LNkIenL
6geixnM9k9GHoUBZ77Z9ah/tePH4uUnIKcsI8D1oZoIEwXyAYtrz9QFc62O5M5GQUi7n2XspDMqh
h1RFZXMqNXSCN2bgGMCG0uk5LP+bhhM1OnZ/8anqp8cMd+L2/qYZ2Fg65Y8ihOxDc+mm0NwvoiIP
Xrml3OtIaNhIOgbQdc3qkXwo6v5JjCiqGIVSI0uHu7VJoevjcH/bNCyHJrhuJ7nyir9IUer8qLIl
7ndJqg3duCW6DGF5MmTiZuiG9c1FTLH6GYO9eDjwojZbNQKHL9gsdLJIA1LWHrguYlHcpWGd7ngV
B7vt5LTLGJYvi1kVfoJi18nwNDsge092Chw5R2FQ34ZWHLhgiH/jalmeLTjRWU2S7BX5Mg/C7L0X
5R8WrwXtzHV7u0AX/+Kd8zxImxGwCq33ZwISK7TxfCzAoyhRwp51e5J0+DJ2cgc2o4frYzoeCjb9
XGsgcj8kffY6Q/MaxFI83NUGAoz10j/LtKvvlrJ4GGsPQiTXB3x/z/k2AA/Su3zsC8lPdAnAR9iA
A6MR8jZ4n28D8FqP6iJYWnJZ68J5Sod9Qast+7h++roJ3xx8besXYQyWvJei4vILbtM1eiHD7PP1
hXnfWfx/Ae3qQtaQt0rKnQiWX4C6pAeq+dOSbUL5XL/fcnc29+FUQBzn0hJwoutiZGfILG/R5Ll+
/zrqm9VRC8CUJaXhCUT1yZ5BnBYtqsjyLnny+7YVspx9nsBjG8FBLgQQV9qLCurMrLprZTAfbxvB
cnGkqQuGxC5SvEX87Htzdb9ufy8tbzuZwNr+v4tE0fwddOiHLHdp53d/Z1NV0GSfVD6Q8Yfrc3j/
Gugn1vHdQtMy0MyQixrA9YRrbLqbKdiew275Vbagsbw+jMPcNq4uCygTUCUoXqn02Q5ZZX5o6lLu
6pWo5bYh1pj1ZkclPlVD0UlyqcBley9n0d3FneJ3sjFbuGyHS9gAO6niHHCvPn8FmLz9QrtKlTu0
P9xGHO7bKDqjhZG+SsPTumN73/+HRkm+TyIEvetL5DC2jZgzE+2hG9+RS6fDn2hDzvY0AqS/Gqg6
VN1ma4trGMu3i6kuwjakxV9tWl9kbcoH3ZEfnM7VA+h3iw17u4xh+beAeDnv24SXO59HPf8pRSTF
D8hVbV2d3z/sfG6598xraNXXHXArfvy1jbh/giZdshclgqA3gtWChMneKwr1ct06rglZ3g6Y9Nwl
oDJ5TUTTHqKQdgfwMamNo9tlFMvRDa1mFktJTxQvpAPEAvk/aQEWzyABUU4O0aINT3//juXbqLcl
KkyO4p26NALCNVX7khUjrj9iOo4pY3s0vt9WB/Zt6FvrszGcFFEX3U1AeQc9ICVLt0UH4JqHdXzn
CWHQfR+L17ZpRIEWMEh6NmGU7+O2TP4TFLF31w9Zenfd9o74aJPICel1CSpmiI9CRA8k4xr6pKI/
NiF6p28bYh36TXwUIJJaCN71F4D5pvLYy6i6j6HGzR5nQm4kJ/RtFjmTB2UqTBmfyICOFTVW+jH1
1+ptUW0FeoefxJbjt5EXRUErw8sseIy+FVac/g88Yq6vW17PcXclYZHSSwTUh/4V+mSMzpGnY28r
PeWyteXnfsjzOo9TFEcyXed05zfkv0m+/iFfNmkJHWhw3wbDCa4j3QlRX7oq+EFBinUslzT5MkB/
fh9nQHaZIHwMK7xIg1DpL4rV8zHNxe/ru82xjDZEDo909EmYQV7mWuWHkrfnKCHzhre4Pm4d9VKY
GVKQMTvJrPnedsTsx2STwcFhHhsM13qQAIqakp0A8pI7Msr0bkUPVugIvSmz69tCrTpHsagJC3Zp
0SGxR704PCfyRgVV32aS6zs10aqo60vqD92j8HT75eYWBt8Gv1VQMa5r1NouAKbOgCCOC9QmM5nR
jSjlMq3l3Jzzeo4Wv3xNgxoJYchrg+eyhyLa/vq+dFnXcm/TFqFE8iu+0Cp9+KPWHYXdKfAh0Ht9
ANcELO+emkIBLZ/LC9cBio1e6LF8Z1pO72/7vnWOS28G4VmJ+AT+3FAeCRDU5X3s+XT5cdMANuwt
Cms8+xJRotOtnR5yKH9/wZV32Nj7jmPVBr3pWIh0BJXMa+gZP90VcYiqI4/VuOtH+Nreg1Tnf0bC
NjeUw+A25i3pZ86EVOJ1hJjGbuymZRdWZNmlJswO11fMcbWyMW/ZkMVgwGbRxWde81R1WUyfoKc+
0wMd9ZjvKyi2txvr55rO+vc3pzggg2MsAkxnzSzuRsN+zwWF5DwUTa9PxrF/bfSbH/E4n9DB9doi
cdXuAc9Ip0NYqOzGe4hND9c0HmTjcsIuISZzR6j+YpKsvedjtxVDXGtk+TiFHi6uZ6F4RQvtb6kQ
WZkX/hwzXD9vWyPLx0kqqqVmonjNah2pe1VFNH+IG9HfeLW1YXAhb8XC/Kx6BU+1f/YACv7MF1Vu
UKY49qsNfcvaBvoY2Vy9KmzMz3PZwg+hw/RXw7L8vu3LLQ0px1ayIXARnn8gG6roRTbolj70mQ7U
CTzPStwWqmwBVhJkGUgt8vIVNHnZXU1V8+zPc7ql8OLYRzYHXKTqbuKyY5c07PlzO1Sk3uUTNz9B
Lgp+jut76f0SrG9D4FjQhnHVJ/7J5NXXVWlhbVnwhfrUmviTHvR/eP9UZ+bz9dFcJln//iZ8eHUX
S0Hm/DWCBEYN6vNqzHdQMIkO17/v2lrW8Q1dtSEaA1q9kplAJcQwQAbLeS+Xvn8pvfE2RXDfZoIr
oYgjEFXDy5/SaDcn01kP2bjxVHYtkuXeCHygzAPJ7CuPi2XZ91O/TLusqJLbYriNgsv8GADaSoSX
cMQ5qEAbUOVS7+JqU73NccraIDipozSrZB6e1LL8yqboOSP1fQqIzdoDEyZb5QCHtf8FhuvkqPE8
ynFZQ4o74ou3mzP23ZvQuYBexZsqKb4NiqMQuZcq76NL1vdoJU8NxL3upwGi8Bub1mHvcJ3eG6do
wYfVpmhKvHToEjmtOYXXJM3zLf5bRxixwXAcfE6g3Ko73HNgDdXU/aca3XmAQRan617nyFTZ6Dee
kryKK698ZeOYhgdoBuefvQDnX45qAOcqOEUAFc6o1m2BU1wbzPLzVWXZmCwAFyBSlVmRl6d51lCm
Miy9jBS/BBJMW7ljl3ms4zxQrFIexWHYzrkPKSoeNYAL1ZpvHIeu71vunvAObbutkK9o4Wo/QlUH
pNVMq/Zy3Tiuz1sXdgaZDJZDdPA1aKpgPFQJ8LvHGqr3G0gUx/dtZNvozbnQJU5ZkZcwQ87EPw1p
2410nmPz2oi2Hso1o6SFeI2qKBjv0LQydkgf9JQ+k3HaMoEjkNiQNgZp5ZiAjuwSGsUzdPOAUc+I
HQwNmqqDyJeAepB3bvws2XAZ16pZPl8HIep+RhWvZZrO8U4lK56AxRB0P9xkdhvjpvpBcdYNuEeb
dml2fjSYo85QHNq4g7oMs07sTdDq4qSOF6rkZSqod4IufNPuaVY33wFO2dI4dNxNbNI4XUjAR6pJ
XOiAHoY1elGi9+2g2J1C49KfDvsC3Mie8W5zFhv0BqXiqQ+Q1z3NnfreVxzPwASE7lvC265Fs1xd
dMgtrODG13CIvnbrTTcFufb/4WXg2siWs8dBEA0lKAlfaUK8fVdHP+Kka35UAorSdaPZ8frmcszD
RrjhJJ+gFk7lBSKHPxDkyaMcDNsXZtkie3UEeBvf1gKEG3cdDt0Er/L6bojm/oENKfjdasWQaCeA
QUGSBIqw12fk8Ecb7CbBs40GuCl7JWFdeJCZHU5j2Op6w1tcn7fcneBwqrXq2QXkA+XHTA35Vw/C
irf5us0WR8Hzv6gIhbuCE/6t7+vkPKTVsgX4df349e9vXJ1X7aTQIfHfdCfpwbsbZzf2EPmBdZLT
sMZtEUrqgJnCCGcIlcW5QIM5hC6mQ42L6lazkmsW1jGeLVqD2QZ8GCb1+jOr/KnZVyhK8Q0juHzC
8u0ErE+4vgGb4ve+eqjQ0/hJAez9TzXMW5vUNYTl3WMHrsw5WPLX0m/79rNG87d+SDMOdoEd0nDh
lvM5xrEhb/0w+2XSFvUrisC/irRNvqMa9RUA1i0MriNM2ZC3zvdyrRVKjXkp+T1lZb1LfTbsNVP9
fQ80+W1ebaPfDN4gpssHfmFNwM4s9SNEDZpAOvJ61HDNw3LrTtVo6MpTdiGx7h6hgQekRDZnB6m7
GnDWbth4EboMsv79jQf2XlXRSiXRZZEkv+9H8XX0SflU9yBPvj4Th3fY4LcUfRccbZRBsQPZvMKd
GqJ6zWHIm6jdas39A4j9d7edb9PKpaDGbQZPVZe5hWAfoB7ozUZbYgrpSLrWgfC6Gv+c6SDp+bQS
iGhaPtdj8lAW3ncKHPVtU7UCgR9lcVooHZ1YMKsPZDFgCu3SYblR19r/FzCuGeuQS6RSCqOWJ9oM
UGNSuWnHgyk9Ee7zwgTtLsO1bNyFHYHA5IwU7hFdYkCklFySaWOmru1pxQtBBs4xv+DJFIvYc1Mu
9wDz1PtFJr+9Rqe3vABAUrde397uzjBfuqAU7DJJKGntAqa9l67zy40nwLtbE5+3qm1eZBCB6FC/
Gk3WFrFkKpj+2YNzudlKG61+9K+diSHWW8ibGWhPxAthtH6tm/ix7sl8qGuOZYvZbS0tGMIKFf3g
N7HfpOLSBm10yIbya1TiPzdsaXx8ndeb39+yGZYuZlBc+3UHXADAZqwptiTG3t1G+PpqmDdfJ3Mv
c62wOowGH3F7be9b07ftkcf1GUyjmt9fn4XLCtZVABpNHjIsYf06zV6zlywYT7r21SGbi+AmomPM
xXL+DOWepaRRdGlqPZpDIEpQEFNcaJ+vz8G1Wa1bAISXyzwrO34xaeOD3jAvIMmsZvRSXv/+u08i
/H7LpZmEVB0dFyQ+Stp/k6aeul96RPvcPponaQ48BgHVHl39HqqjC8pNH5uyjvVGF5tjdjaMzleQ
EZ0pbuE6jMU3NkIt874cISN0vD67d2/9IKS0XF0jMhamBlV7Rttxr2k2fG0r+dzjgnAoE9UfvdRL
tjLfjm1to+kMhGJ89H6vSwnozgpcLjKA9mapPngVhGSvT8m1ZLbfFxrqPcl67YznXxLv+32QTeWG
x7imYPl9JUv0doMD4RKWkX/3h9UvRwzeGWGGQ98G+u76JFx2WSf3JgLwdKwk9Sr12kMOO5WAJIC+
tT8Po4wPs5fKp3CAHN31sRxRwCaZ48gp9B6jOE36Jr+v/Db8/wBBslkCdNnECgIN3gJyNHV0masQ
iZ0q71YtPV1vSXK6pmAHAY8KFpOYXUyyfMloAL5Fsh8W/6YHGdzECgJtB+aRIkoAgkhA3Kp9EGD3
Eb/tuLUBdL2RXYQmeXrpgcY9Mt/MOz2M8+66dR1Lb4PmJk/5nJaoaaH7VYZHoLBT+SltUyFO1wd4
NxcNjtl1C7/ZqvnKmqPmiF2CUv5mfIwfzFjepYM693q8Yx5U6mk53Dody7vrqdf15AXqtU4CwAlM
Q0PvkwzQ0vP7+nRc62V5uICU9kyq5r+JbqVqFCAaPAbYjeZYh32zWtyL0N3ANLtEEJkbkPDMPHXo
jEdvXSDrTNd1lHVQOVavaHwZoY5hqt9gU49vSdfB2JYjyypbaiGRmfhDTzenkHdJttszHNHVJo4b
B1+SOtWIehKAjTEZ6I6GZvycqvWV2qfyr9tsbLkzwI+lBvoNaihjkezaaSIPE+gXDte/7piFjYRr
IcUVmAjiHmuLjqi79gCqgM8Z409JO5CNa4lrEOvgplp6U5/08amlYPHzS1R10z7/nba+2QdN9PP6
VBxx1YbG+axLVTAF8akv529/xD3TqX1K8mGLUdXhbTYyLgWsU8hmjE9I0/0zJ3m4yyG2cf3Hu75t
ebIq0m6qZQ9S9QXFyqLNQf/Q6duE70B8bXkynjk6j4hJf0w8zz8bPvlHMIgN1Q6pieXzbVOwnFmC
F1Mpz6DjqwEx/y7N2ZTdBT0VG0vksq/lznQpIONAAH0sSvrjj32lzH6XelNB3rVNrYMZEq0G9E4o
G8psTZ3JMauSx1BihY4MnJYRcNWQc9x4FrtmY7l1y9D2ilI0ZJRa6JWRif1kbEnv82TT6xxbyobK
0T4kRZFxfkIPVr8nCFagGR5vKUuC5dxyaR0CUYZkTfZXTqIK7RlzSPcVifhWyHAsjw2Mo7QrG1/x
6LHXvn9kLRFn3rLsgEry1j3MtT7rNnhzupGcFi3028gTdDphgQEcgGPsbaGAXRNY//7m6z2PFjqk
M3nCBIC09NN6+aRNZ8r9NAX823WXcw1iubUCkUQ2J0t8gkA5YqpM6vslMMVu4PFyuD6Ea5Usr1bL
EJVJYbwfpgzSj02R+x8a3rXH275u+XSvuUiTIvV+4MLtnRYVA49fbzV7uFbH8udMAJ42Lyw+AbcL
iRnVFjtA5792wW3CSPACy4lV54lR9rh/FV3wMSXgSERZ6Ma3oQ2EY4SQHGqVkAsoBZp/1VjPZn8r
cgFyAZYL16KUUJHV3o9uLOS9Lsr2CBqaL9cN+z7XNb5u3bQLjXqNLGj4AScbDszkSdW+vk9Z/MmU
Uh1TIi9kqvmepew4xf79YNBLkpe42CwZmjGmYKzvGtlt3PsdW8EGy/kgk9D9mMvfifDIDmfGdB+b
tVOq2IRduoZY//4/Dh/SZmoS8Xsuy4Du2mH8D4tpC/rSAO2j11fVcULZ0qkQcoh50WXyt+5kKXYm
TL/jZOKHlC7hc7DJWeEaxvJ5OURGcMiLnmbBII4SgtEJFFlZk14WD5XV2+ZiuX4q4y7q8rp57eM0
2AnG1PdZaN/sPA/twnk3LFuiEo4QRq040CZVOQ3LSB+Jj7ugBHhjB8YYfyOE/alFvpMetgFzKcEx
2Dd+eKJpHJfQN/UjkqGVjA8FAk5icvad+FlbqMcum9vuMUvqdM5B2BEDP3KoOJXjC2sTWc07vzOQ
i7lLRTSyDUd0TN4G2+VxFWkeyvR3WQqoYBld6Uu8lNmGY7k+bwURHfe0UULTR4jFzN1B51MXoOuJ
9Lfle2x4XauAIPKDij7y2ON1vROdXtRXiLAaEe8WAZ3XDTO6JrL6wlv39eNIhqSmj62MJjCLxeZQ
oE/i+l53fdyKDYApgUwXHeWPbKme0eI6nlDk3MLXuT6+/v3NL9d9xwbZJw2wPF4c7Ck2VH2fSx4U
z9d//WrLdza4rclKF06hFjGubWDILH1aS3N94acf51E8qyREF7BaimoXN7cJ20NkxooNmpF26WYR
/B2hgeTYkTJ6uLVLCF+34kEYLHXYJeiamnudmf8kmQDx6aKbTjxcXzCXRexrQVkn9SwJedU5bUEM
wRXITupA3dRCAJGcxLI4dCxnHzSCrxGEWHd+BXWfzgvCQ2RMteHXjtPMRtYhzY7aysCD1wFN38ib
NDGJ9o3X9WfiFVsiKX9+8Ds7y0bWxSoaQ9y+/XI3gRE9+4p0SpPewfqtanYiYYG69KOEct8PMChN
JroDhEX55T2px7HDg0B1jf+AlLxK9xQSnn/LiSpxyMQQL99IMHrhYxaUQ4CL5Vh2z4TOHSB6UENQ
+DxKsEg/QbWgqaTZZx0E5RYURboue9QZLRnQ9MoEaKCISNrN47HntGJH0zfGO67MmuHGZnEctjab
nUnBZLgKOj76KDIg++jti0Z/KUTwow5u0tbChrHiD+NDqYAJQTOtombPF3PsDbpagvVKfNOWJ1YQ
KiBtUkxRCqhXlWj6qx8oOt1lnsX1RhBy+JSN9mNRAUEUNgyvePTH6g4EI/X8ME5m2sgeub5vhRwh
R/D+QQTgsV80mg6MmQ//h4ub6+tWyCljrU3KZ/XXUozfxgFsMR0vtyQsXDvICjfgWeyWEVRsj2mw
sDNoUyPQrvD8rGh557WbSHHHMDasb0AzHKsbb/g7ato6uVs6zyS7eRHhWO6xv3jyiRLZfL9pP9kI
P5FzeEPsh48kjYL5XiSiL/aN9Gq9Uch4X6AJQmDWA8Vns8aJBSawnYqNEi0oN8sWx9gs25CHhzBc
oHIGelbjFQ8iqfREjj7EvDJ6YtHQMf3IUf1gxQHum5cC5CR5wY+3TX61wJsTnYAcJk0rhZffwp7T
AZC6CHIh+9s+bsWCuIhC00opoLM3v+gIJ1PlY4TbPm6FgZ5oqpjy5bmtoFDWQ0hsB/jHhskcTmSD
AVHIEh5tuuRkFkTKNABNC7LhW3Bi19etADBXfldxxtij6kG/hXv4sjOGbkQvx3H6pw3+jUUF1TVL
KGvPqxpgOvnkuMo7de2mCLTr11sxwJMBTSsTkL/7bASf21wXETklLB6Xmzojg8SG/dFFJWOEhM2J
tMMLhBqLO57SZ7CabFGmONbIhv2RUAYe8n5obafg0FKF+UtI3MKjqH+5vjldA1ger2SdTHVFqjPL
++zOD8RXLVUETNmWwo/DCL7lt1lQ5MOAxsjzbLzg4HcNOIuSrV4H18ctvyVpSeQM1vkzRDHAVML8
6WEw8VYN37U266hvNmgx9FQrUZK/1Qympb6MPvEo8b53JtgCarlGsJIKTGejWto4P/cT8M149OM9
0fljoncdNbcOYjkx0SKRaMpPkTMbwYSJ8xBpiwmnLR6Su+u7yGUH6yhnTZroJqbibJK+PfQQatgv
2LS3fdxy41QiORyYSZ0V7vh3VCI7hX6/X9c//r4FuI3Em32zeL2cs7MmKMPxDDgwCgwQJHVBlnB9
iPcXh9toPMWHumXofjyzBmKDKpj/aZroJgw1eP0t/yVhBP5asBec/9RzCUSsd1rGw34s/X+u/3zX
ClkO7IedtzAwf50hg/KdBOwrYXoGA8kmX6trgPXvb9xshk5PWQ+6Pc9lLXZgSkNzvIBaVqmwU6/P
wWUCy5NlT+OyqMrm3ErgSkSFIXQKKqXbvm55ccFaIH/nuDhDmPzTn9WfKApLt32c/O/qSPBQTKMf
VWd/NkdGF1SH83ZLO8K19Jbf6nxptD/X8qxpoXZa4JaclmDdDrzxtkQjt+F3UDrsA/DWVOe+Q4lB
8uVjM27SoznsaqPr5CKlRjtucyaAtezSUFeHhd1EGA7pVyuN16fCE1WGxTG67HD24nRfqX7DNQBd
t61j+W08XZ+UJs7aQSL8j39lhtLjejRO/mZu3DWA5bv9LJcorKb8zHNcmtGR4FOTHgYwGd1dn4HL
AOvAb3w3U6RpMqPAZBpk/aGIgS/uqunb9Y+7fr3ltRw32jjUE5ZnRljmPJv3Sw/UO+jItxLurt9v
uS4r2k4qT8iz4ADPZ5CZqbIb7w8AjluLg0ZM43GYl5T6haFLYG/i8Vu3no7XF8j16y33RdIcik55
255ZDYlBLcEC2YEX/q/rX3ctv3XutkUPWbDBy8964keyBh1gq+7L7e3v+Pk2bo5zjTJtutq3Rqlj
38LDEH96ye6uT8D1fcuBoTm3dHhi4PtGvULTjuybefNV51gdGzVXyKSrPW+oz9k8/kWF/w/UN4ZD
HW6yY7p+veW7BPR4ULatcO6KFlwJKPF3fn4TUz10p9dZvfFbTQxoSkdanmlIlnCX0bodf4TgciY3
MfVihHVab0ZIR1H3WiM0h6bx9jGLs8/TgCTeddO6Vt/y2wx6NZyXsTzLaKkOzPDjH//Cg+D5tgEs
3/UTlREUUpozC3AvVNhIZ9rwJ7A3b+3O1Y7/zvNyGytnkmCa2gAgYHBhZLvZ/D/Ovq05Th3t+hdR
JYQQ4hbog7t9ih0ncW6oeCcRIIQQIED8+m913pv5usbbU7nzpPbYICQ9p3UAxkUAV72/EMdaN4yH
v3uRq1MMZQESkBUlBnjaS7Go6Rub5n30sbLHJdP8L+9xjZarIfUw4erRJ5j83boFoBRyiWSeAFrY
qA16x6HRc/Hvb/POoeBXR9o0YkIBL/BZ5Pxsw2VDnfHh1PKdTXUNljO1m6ImoHiTS6l6sQjnl7lo
ybu/IgOgcfL/n4nRRRO1C+9OSwDhkD/BIP07F3AYul8daQsz9xj1jToxtPAyTI3RuUc5/3frfnWa
XRI3qMJsexKERyeSdOntLP7O0RiPfnWaS4wg4s6VMDCP5vrPwksW8TxyH4lfvLdtrk6zK1O2VF6Z
k/PIE42b7HFqy6H4u8W5CsMawlIYnQl1KiE7Kz38ASoDJ/l//+Xvbcqr82u3MoZWuOygFe+3HBYj
j1DnNNnHrjXv/IFrSBwU4stUVSkqSAW8lO7BewenyGQh1X+HaBLXwDjiqy1VyFGw/BCh/3NTJ3iR
f1+gd77tNSrOz3WtPJTI0eT3Jv9zJyCOffm7X351YmXfb3NXtt3Jt/Puz6cN+YfJ83srf3VioZsD
peWK2hMNhzrT9eoLH03Pk/rQyuWdGHMtDachhSkg+4idKePqiUJhaA9nzuDiCnk72an+uwNwLRBX
xjE8kOdLmtKATFcOm3pJug9n+WH8p1XyX2JMfHV+xVLNSLVQZpBVmO/AINj+2SFufnEXz6sdhd7E
TxDJm25PVzYexwkcojLb+CZgk6uXAW5Ss4BFGt/RtW+rDGiAflc7rE3W1B26tXRJFS3GuqrDHZqV
VD+Em1n7k1lsr45COiU0Wt/UM7mr8cRCf4X2c7eqfEygW5+pDo+4X0CKpYWJ1qrKKWF1tWeJbO7h
YTHBEjWetn5vrKZ3ljJ9RwdjTyMYxMt5QZ59AwZSvea6CppdmsT9K8rP+RsxVbXtZLmFP4h11aeE
kujBrmVY+JRGT74yG1wly/pZzh05ukhr/DXq0nyBAc6j65qAZEFfN98Ya6FSLAKtdhqWUftFq42g
zQvsX+iX5Ci6ednPJta/uFb8Bj60Yj5A5Oziyjem4rcaWiDtOGR78YEh3Xrv4KeNFatKkOd0CT/F
0TAA5De0FCAAMtjuxsTb+p1L6b6iEOKfHCDYe1i9ux0G2fgGnGtw1TzcbzPRDbDPkfxSAGPK/Ak4
cnlml3E+tFY1CKxAAU95m3Y8ysamXD7LqpN7SqNtwrAtbM9ViclqKcZgLSycI5Hm1HTOZITvzqK2
3m2W12c6YFqdkahLGBhAg9sTa8ckg8OO+SR7AgIH2dJ+D+aC/z6AZcMBDFI1EkBAYdFgmHA7jj3s
VNAltOstSTeQlF25Tg+m9+KGU5RgegJuo1CJsu4wroK9QGiidYXkyp0JaxMGhBOUf442Neyb6TyI
zHJeQ7YvA+2+pliF8IjiHFC5mfjxB5naPs5EUIXirEc+viiXBq+yFLIQQ9mbc8fXoViipXrV4xT+
kmG4ypOt1dYVrbEsLiIDhZlb4EQw8SQjOJtNHKRkL9suPq48UD+Vte7VbVo+wHdGg7jUr92uNW2w
h/aDvKkAvX8x4EtBsz0MkVcsS9weg2nGVnXNJkS2CeXD0ygjcTd6wqJPZMPg+7FWMx9ugFoM/dHK
svxlgvAy/U4nyF1RK0YD7R5cFvWaAiEjbLPcJSn6RPlgSnFvyYRnCSCTYrLGA0dW+CGxPqcKI5fc
b2n1OGoWQoJ0ohNIOGRO/um2P7xwW42sgPCCJVk5edXfkBooEADLp/KOtxtTALvJjWa0UtO0sz0G
ngXzC/BNY6jaZNfEpejuAgaHzb2UNc62GKvQn1zFyUsLtuW4owrXQT4pj5/rdgUwIRSO4jEsDu8T
GW2lPzVe6hKMKtfBE3SAhXuOJqEZj5rDnvqJrdhB8QIRZzi/ALSYziUatzVSQ4hLq0Z0b0uAY5sL
VK2DyqcapunHMOnL6g7mCKFD6jsNYzGWcSSfSMwhsgUipqwyN4SxKjTqXJ3rfprw2coRgiDQfFuS
XZKuSbdLMdsdDpxOWAsRDxCEKcuEyIPYqrA9wChhMECRsfYQNXakGRhh9LhBGbLfBzZOBiBqup4c
8LCTHTMY92k25yXjJb2vta6THCLG0mdJFKnuxbe9nnTuXBNvGW+nmO1ctIVdrsC1TF1BSD1190us
a5S5tOQnljrXP9cRGmPZopd1OrZk6cPb1a99XGXBHDfAcieTh/WkcJKuhdM0oP9IK5sVKA7v3JBx
Jbv0G09NhxqEBJB1+qZw6c23Eha5DgDXhoubtTJN53dxMsd8zjYarsF3NFsRi3HM+bLcmjCEj7us
t5WdIa9ryLpbZsguzBnF8s/7YIPHxw+F+cH8U8m2sif09xtDsyVolnbMPPDbDlHDSf5MIjiE7bQn
Q3WsN9/CQEUNarth4eb1jupmdHmVpH24n8NwFLke/cgLSD4u/BU+LuO9WrZ0+6RmC7AkCi41ZqpP
NpfrObDrLsYFu+QjrVtbAF4l50deJbrLx9qX/CacE7bdEaj550YyKvcs7LdDlWAb/IDbq5tvltRb
t0fFU0LVklQN0K0TuE5n3a3RWEztFCV9BkrmQB5DSJL7L83QandIWarqdZfqsh8fEyks9OTcEM2I
rUFfkjOgSEP6u4oDHT2WpUz5b8JFEP6o4ait90uZIiwmW1rPBygw8eUmqHTYbThHaht+eZkm8gXd
JrXsAeeQHgzapl4y4WXjPo+MVp8x2vLkZUr13IRZ6ho6dqihgSesc167NM7qWHF1Ri1hE7C9ZTst
uVahXj6X4aK7Yz2CbrIWSwu4KmCgq4WOzqR5Wv2QqUYASZayJjlwqDR5UetStjuoZ+PQl14G/YHM
8UCyGtdiX3gztZ+BNxExuCuq4sdmgFJ84dJmjQ4SF4u/W2xjhtskjKEvjB3b3igT2r5HX1O45gih
FZSZhOHmywG5sF1BhR9ljl1i6U1fM2Z33oXzcscdgTMudFQC/wREY9PfjGINf1A+xhxKyVPbDi9b
0yzjmULWYCuCecaTxCraYCxlQJO7bZWQy44PAhlTTuq5hMEDNiys3LNVNpcrLOpHJjI5LpNacYNA
YX3fujndzrHwzVsFF8X4oIHNGnfhOreIoWs12x2v12185VOYpHewdWjTN5b2abgUuoGt0tk1sCzc
D9FYtseZdZrsUcTG/ofl4Zbu3LSNCcvh4dH7Yae40cupXaJ0+W3IFN3OSefCuxKbWt5w4OhfsYRr
HR3qMpqidW8ZYH5RhjomXsVBmWFLPtVQQrNfadK16pMiTPovZROgDimYkIF7EEvbdQVIlrRHXTUF
Nn1Q8EEwtxAiGdSTBZot3dFOxK7EYe2a9UB0WBqXc1gSb6ADajXgefttaH/BZMsCqmyq3tevDK0d
++irlg2ZC/i0fBeeI7vgcapDiWdkyXzwNY/Us0Q5be857yQ7jyvlFN5p2vX2DdSY6Z9YAmX6qKWu
ALMJoYi87Ew4QdvLVm0MV0ZoCxB/LHnv0mLcLheprR2jN+s8QMvARnJNjy3DlGFv18mk966mAkI+
au2Iv+EK+GsYjpkEFWW7Lv5bGSbDAjFb4LY1hC/XOXmb2m1CkKh6IyeoTaUx7ExJo53Ym6qMz0x0
LDiypl1F4Vszhju9QTyloGVYIQ5wqCCD8gbFn7ymoMe0iDDgB86zkjtBWMeeyUUm9N5GZl3SQg7G
vAHXmFY3kWbt01jOlbnVmIdz+LhES3x2y9r6E9xQtDDomNWYyqMPWA4/WwCvbK7pGAwPYRBF5fd+
JNidI6+GZRcKBREBmvbt5zWe4zsZVGY2memR+5ynyiPorkFD0/tglPF5iXqmjw5AN7qnKTrTVVEu
ukl15jEgw0WjVKuUy1avmJigrRKt0b4mzrMZ3nQQw68K2TeavTK7dOHLNlcBsHOgqzSPTEJL9Gyx
aPGXkc9wo82irSurXPUUedLS0WQ74Cb2JEuMAl+QNGOKp6NJIPkRerZh8GMJ7ChOCWhsp9VbDO+y
doCDaQ5jNIXQ5OhqS5HbroTJBlhEhGUbGdb4BZVmVO6nZqNkl0AD+7sWQy9/COiUQObUIw0ovPBd
N2RwCFw/w4qrto9aD9X8S9fRIH4vPdf1p7CdY51B0l40t+lY8TY38STXXQ2BqmqP3HbUr7xmcbUD
cbMlvygDzK9ADNzkHW2jEb3msYyqe9ngC2Vi7Ybhxo8UiCva6S15pjBwH95EFTXDLipdy24Y6/20
F63xa84MXCTvaFzx5ZeyWOwiGayzu7Zb5/lgzaLrl1Ekkdxb2ICMBYHP9/hV9Ag+xyCskAjxeB5Q
fEC8iA17K2pkogfGpvX7MCAGv8m5jSTP5krweo80f5KfF5ey/ilK9LSd03YYwcNpJ2QkeKWSPcdI
+AkurzVAWkJ86crDEib1c7khbXyoKceRYi3U2L85OQkrQI81Ub3rfC1+ySUEWpBasIFyP7d+cBll
qJ/2ECeP3efaItjkspl6cZti3TeZNR0KCvT2luoQ+aofbyO12W5XzRHJwyBGfMxs6odtx3Blbxkt
5yU6LGkqda6mDrUpiYfF5cM6VjVi7jbrgo8NUi2HZCUsxphaeY5NAyE8U6mF3MQAx/7UaO/DmJJN
gdoFy+DDbPEdUrwBGf222+K0/6o3uNMfHArjM+kXJImA3W84c7iEyI0C+yO8LYkTL77pcStCAqCd
ctHqXp85ivC97BicBFAUjW+QgmHsqMIxHVSGCMi+zJAWnO/XibdfU5L01deqiqOnZBaDQQ1i3G1T
rbQ8h+HAt/2UsFkdtJS4IRadpDmrLqAaDde3Yc/m/tI6m1ODaRN+a279RdPOY0YEdMxAUG2AjJKS
grgleRKCS7UrW5uwRyQNONGEVQjMbB0TQKXaBj9DkRAArVwwLrZP3oS1wgU+xEUqy2Qq0rVKu89Q
B4u/mGhCoWI6hkDAQjoHe5nQ+V5sEfcFnrF+Vokdf/iQmUc3k54/oOun2nsDsOpXxE83fluEAycz
gSvbs+osMwfkx3L4pAO4RN2brU9A2JxrqAxVHcQhLhDGATdyV0aokzCe3e5gT9QsRxJK2ILPnm9B
YUccYMvaBT2/sg7zEtvQFGrdum6naoS+b1PPTfdgSo6WhkNpJe7hsUV2JFB+yDRo8hVsmj1wqCwR
/CsdgOZ4w6FLx3xhfXSr+qi5C1K6ih1M0GmwwynD6dw64IT+RHOxG4J1+VXqS5QoJwu5OY74DBuD
YK3qwkAPJCgcGyHUA6Cz+1nWF5NU9InheSzkEIpMS9IPeBbTGr2TM7zcdyJEBeVM5CCfvVAT6kyG
8BJ4GlG9iXyLtjbar1Ap/UbmS3snYh6nigZje0O6yzIQL0d/nlJibxyZmzkrO4XUtoyiedzDhX6y
O8B9q1cFcYlfCLPKFiDmYiiN4gSFV9vh+v0Oz4xJ7ZJkXnDQ41RlEZKrG4NipM7RfWHDDt5+k9iP
wYTtNPYrIhUsTsZ4r4BZvtyTYfV5i33g0L5QQYtUg2xQdTIC8tp5Xa+V2HscR5zGdcSZBP64/AUV
0HUZIVw6YstVA14rTi7CRkugUdUN2Kv4OemRRnf9EN2WSILOaT2CkKEWmL2lTlrsojDQD+ChbUmu
/NQ88DZOylMZ0MkWTMc4TsiL4Ukko4G/mZg0Dq16vbXZ0Ca4NlO9hfNxgRxleLAILDuYjYaoUWZt
A+S5LTYlW92IB4GBPM18io6dhLqMzqeQjEPWAielD2Ufzt+WKsI+oUO/6s9mhQRYIQWD5YHkpEQH
yYo1uVs82jSfLR/4LWQbhuZUVy1IXa6ekfzCeAXhqp7QXtLUo93XCWB/aOL5SY1lU+jFXKyuBNiX
AjXXTVC2jqHKHNEYArYh7LLLXv7ikUoWVBMUFhDaGU9ubvghBUrp9XJKzhCqo/dphA5PBrQLZHZb
sQxtYQK6BTkDfvaNAM+37oSu6u5soKEkc7BhxntGBkhqQaASFHpVSuwJpIV0vGFVH9kcpugILcbB
T0cvWI111NsdknpaFp1aqq+SzvKLamz7iOzwEknSUb0oWOwd4Q85P24cLVgbsDlGVlAF5KxQ9/Y7
jmLpxNc6Gc4dwizCVhnNLTRegg5JsxkQmW8BMo/uoFzlPlu9dX1W+br92SZ++IWjkjS3lZ8hvDf6
yl6+ApI6ua6kQknq5RfXT82bLWf3rKSFgTifguWH7XBnZlMl9MMY2G0GbYbJXISgn2AcQykUqoXe
Hmm6JOB6VJh+QjpBP/MRnVhdDekXgt7HaU4rfBHYU5VHiS4d+iYq9LuOQAK1gDPp+r0dgwbJj2mT
La9lCYFdOMlcgpxryAOfkyrIupqMTxwzm1son689omNU3zN4qNTFpi67koPcvUuhw9GdIpRgaKOI
5Ue19lCrFCU6wnM4mQIbhv+a+nKbC8nEuGsYHJYhJxX1eVmNuCuAZUN7hYNmeewJrgoxRvjda8V7
2AA1SKPT0tstJ1Sh57X5dFGIAkGVLylBU1CBCfHPUov5HiZ6SLZnnOmwczTH7RnzfNXSHEQYx2ec
z+Wl7SX87lTIN53FaIV+ga39+BRVfDzV6YwEvmvJVPhJq+9iWvUv7+vt97AuzQ+Clh0SNVxUuSop
jlQJcNbtn/988+v6XaRqfdNLjc6+Z8uh3xZ5g4VPjnNi3ZLxoQneoMRvngxNm2JZcCsVntfoGTCP
VK0wMALudm5V+n4UUSVBKxi7k2ATuqhjly6/+r4KvkNzwJ0lSuoO6D+Qz9hK2At86fA8ONvzmC2V
G77xarUkB/OgATNJ2+QptvN8QmHCv6JVoE4uSMgXvER8qJtk/Yf2g74nYLFVGYEi9mePPiU9qjEt
fzCUxW1Wt0P7WbHOfGIlGb6Vi8GtgRznEgYjqkxRexGpzMo1SW9l2zbbmqNbhsO4VX3QFCZEyZhZ
3NATzF5pa7KVgFh63OYN/crRu+0n7qfyMEQJZTkmFO5cJyBM9Ngv1QPRYhJ3elYGSQxpxYzJG3rc
XWrap5b2fDhbx4dfjnCZmz6Gsigv4S2ZUUxavqHVgs0fJiXK+IsC4CNsjKx6gbAS/4Rren6MEqYv
4ZkipYTIP3qmQWpBOwfh/ZwmxP1E23360vd1VKE7GSeHdlsImmAmxGLO6Prl5YzEql98pQ+QOpDi
IMCNvwFjdywLzSHsnom+IudgqGteEAHmI7rJUBWC4SqWI7mwtUq1oQpdhqg5+CkVwb7VAApkFN0Y
v4/QZXpOgjoKsnlFkCmmYcX0bksRz/DP5Cno4P6cg8qABV+YSu8bQKnGAvIj6zP2tNojGkw3HnIA
ULUWJfpsHSzmcF0bVE8iDvycMyJ7FDJl8z3BlCDC3hHyhcPI46ZTkGCD2Ley0EBI8JFQk+k7ROB+
AjouTB+tuOic6HmK8wpXLzKAABJ0lC7L00zMfKwHXFGI02wf1ikIMpYLaKLSDbdey6vpM2Q6gGVd
oz54IsDPHtFcRIMXN2r0G7316ZXMDungKkL0XcdZboceEhU98GELrsKhtx53wMp1BJ1TJRb0BvRy
hw6s3Yc+FeBrr5d+MQT47XGdA2T9smX1c2dg5ZkD7tE8jOh95pNAxQu19yG/ZAg3cMecYzTGgvgH
DtdvYUecAtoLoXdtjIB+ED6odgMy4uDQuRRLqoNEvJRlg68tofEpM9hXtyX+P718IDIBtAOEAXLs
m7GBZ3aKvl9TEbT3klR8BvkJhu0pc4cqDNULYYSlhSG2fcI7b78hcRFI8D8lutWhw0HC1Cx6cINF
AsAQaLAXOPW/TbyMT0B9dDexRjwoKyp+Oy7bn7xrl6dLRnLEVwDuKgnSI2+r4CmAq1N/K5lGwiqD
tB+eEsrNAFzZ6nebgO05+szIozugJPJ4NcGe2RI3Dyektxk0uwFVHQKJRYOxVvzsKUYjg8XUzXmj
9+3S8R9dG9NP2MtoP7RBjfEWHv0ptRrN0zpKQfdrAmSnfpxB3J/WNl4Kssxl0bcrQnEUW3xiI1P5
hVccMyWBEcyDqKP6XDnNfpZJHXynepIPgo7onyQEbiAvK2mi+RiPE3zaaYkecAll10fMoqtfOEKg
tEXILYeZh+WNNOgKfdIhWjeQiKYlyWJ4CNNHFhh31mjMTkUQXjbKaLdmOOi4Q7ZlFrh4W5M0uD0p
VQ0GRzGuGG9H8pBCD3rem3AY990Qj6ek7eBzimRjSm5Q66KjQYKw/2rqYK52QC8lyANn+zzNa3Js
qUJBEa4juU0HHopjryFk7ANsTNKThmfEaZdeiEtKfR9mJm5SUaOgUpYQGLs0nH12zvevazNwcGBT
8LfDAcVtrnRvnzsBNGhqoba+ZvDdTeei5JycugAMSA+BrTcFpMqbjNm0FetIq6cNbeT+oKDksGMp
JnzPGwr2B0w/ygOiL64EAS/J8QyxwGQ6ITIvD9W4dLsS/XwDXoAIykLCyTLNGPAwPIO91NDm9cTC
Jodzkuh3hIf+57ykwyfXY9wlRm6+m9FU804js9oRVLhPwIaLe450546Z2kA0n7i46FDjGNRjFKU9
7Hf1wzbXVVQ0NtjOyaYQxfqhxKTMxrCItBK9zjSc7JoPNKKfaF8POwqB8Odx7WFpNupLYY6Tb0A6
jVGo0aBS3+f1EvbaekS7EE0v/kMZVt9vmI5HBaKYkgWHq+I/skG+GsCjYtilVay+YPqC6kLODXLf
NYG9Q41acNkBsaP2vDLBW2vcOO1SErEt62UMFINZ5uh2E2ieZrGMVr4PZcUPJmq3nwPBfj8GUHto
MhtCFhO+nSzMggQOOHuB4H5voX+ndtRPSJIQU9CK0J1ujkI1zTcacPMPDBr1kMMDRu7LIbKk8KVJ
3NmtW/+qHP43cqb6/s+UFIlW9dmAtoYgCqxsgMx/vk9q3n+lEv2KKhXjEVZd8KpcGG+P2Goo9i59
epCUVEffhhR2uMWazMm4b9da1bsqAYM0q1HWgB7NxLdAlBE7znNk1FHHMSqAAFq5F9fkEkpifVfR
+ikoGcVcBvMm8Cp7SEJk1ocVrjVNnpiG02EGqGr7NG94uChA5zGbYo7xwxyq7ScszdrlgW4leSJN
qL8S1KrPcZKMX/qgFy6rElEFwJ02wZbVl/iD0Xe7G3GftAUZV3fA0GZ8WUhnD0PcY7oABzb8GCDb
bvvVv7KZhtWdkRh5ZWM9+RsNMMd3io/8FLUeE18mI3OeV0T7ol5hhIOMEsN9dNDxGW083/dIgC1A
fn8GAWo1W/RdNrixIeXbuN9Inqz8YdZa7idOaHBQDcTL16D2/yybndjOqHAum2zkgh2n2SYb8rU0
6N7GpPpehq5LD3LGA/dGB08o9TeUpF6jAWGXVl0iUblDLdZ/lZuuEWBTh8G0TWb97Ot4PIZjU72i
PW2fcZ3I7z0PMRHFnK36BSEe1AVj0rRRXmNc+GCmjhQOhTZ7xcjenzBqN0GWhNEMu/VohBdT0AKm
02blytWLkMQedTmiWceXYFmOYxNCdaBC1ZKNMwj3R+MpQh9kCGwh19H2x7GHYkyxOogKoqmd1pDl
HjnAK6kk68MMUWV1p+GT1XwOqjhcDhiEtk+sklY8Vz7AwFC7sP2qmhYbEkkxFIKWKZjImUKiLS4w
JqJ3bV2x5ibZ5tJ9w68Ip2PkE7lhLkMA1SBx2YovydStP7tEdXnQ80buSrNgypRWpEzv0YmhXZ5O
jn7tto20rwatI3NM+2ari8BvmB3jSJvlgLoJ/Rh0yGt5n7IW9wmqToz+08pDuz3rN+zGRwAt3GsM
xwXABNGkZe4DWPp7eK8rtB0lHfe9c/L/GE8XG6DjFmzRX0KZruB2Qg2Gh1FpTgqN8r3dLrdQleCq
/eD3v4P5uhawomXblxd5hf9D/daRjXNLp+fQM5L9FWTtWsLK6XiZLZo5JxMBZHf2AD0QtDEAJ+r+
7gtcy1gZRFKBAsycfABG2OUVoPHzkd3vO5/3WpWqZnYNNMMCsaZ+QGAbs/8BqXmBCf8XHNm1dSOy
vzpFvQMcWQwFPWqrbkIMW8MDrSKjQZpbK2RzCWqQLqoZ/zuEIru86n9A4Um9IuVfhQZuFppri+F9
nrQf+UO+t6GusbPhCHBYY+QJgYHnQKC94s55nGBI+ncAVHaFveMo8SgFY+4Euij/BAUzv4MicfQ7
KNOPzMTee4erI435wBxhlAgaL8TgMyT6r5wO8f8iB/Herro61vDEuYzbEhwKhkL3hQdzwz6FwWY+
4Ki+A7S8VpSiVsMifEjCM4HxaHQkmLrqEGAvjxqpg2WHh8eN3wBG/Pcz/s6CXds4ok+OAjYB1B65
04O/8MXc1jz9D8S69/7AFa2ULIGLGQ+CG+ah/LGwqkMOad8gFez+8hWukLWQApMtj1sg+THoMHAy
qbt8li69XRvTfv73ZXrnq1/7ODLk5FIZ2Z5ouvKTGFuk0St3ifvgaLz31a8OtlSY9/GJoaMVBxnD
583JIgGUsWiII4r8HYPjWmrKICG2fgV43YY90CwRB7zy0S/oxSXFNqIy+QjH/t5Hvzrp0mm4IKza
nAiuSeRW3SsUK3AMPyT0vfc9rs65maJ4rUKJ4FpuuH4vXBqto1///rHfe/qrI445cxXaoMM9BRQ+
qlqIKq/rj2b4kCsYXn7Tf4ke1xJTlqnIsrKbET3kdxnXDyz+LDX5DRjBM3Cer9JWR5i8/dhg3fpX
73StOMVnGUJfHLSLOjVzcWEAa+ASjzNumw+O4Tuf5FptSrkQANFJz+DglUhBaKLQtq4kocd/f4P3
fv/VMSdlyzGADC86g27ngvHN0O6DsPrOB6eXf/+PsIoJSxnaoYnOfhT0EV6Hw3wmGPKgSTzF6Cj9
+wu8c8avRZwErbpqbSJ6VlVI9gA9yRiTL7oM66fJ9gZa/wkx/Ue8vPfe6Sqaw04v7iikAs8+AiVA
SVN9KpEeDlM5/5VgjKBXh9yWNcRDpgGbmJZR7nEas6qd3v59sS5ia//thFwdcI6yNujjejq5dIDc
xFqMVPyUQfS0pPLI4BKIFs+p/VtbCkGvzjzwKn70zEynJW1bzEFZnwftR8IH72zda20noCjLLR39
dBoF6McWzbWiVR9S79+7Ta7VnFzlmoUntTth6IQ+uWl+YtT7fFksV6kZXVH9BcjIYyK6Qzf8ZfF0
LfDEBhcBqUbR3BLtBDY+BFMAM/jI9ugdKmB4ddjRU0q7oFzxSttyXzoIqckOmYNN7B2qUnhEfsj/
fCeR/6Ow+x9nX6+9a2WM97hoBzlwoCFe4HZ6tjcXU7wVdU/ig9d/39Tv7YPLv//H3+KYZpOgD6cT
q/2LBbekmPxfCpKLa/0mDIfrJKo7dxIr1FioG97aCLyCf3/yd26TPzJf//HkkvAyAIjbnVQCOzjg
ifJyDGW+lh/yMd/7C1cHXrIpTYPp/3H2Jc2R6lq3v4gI0UjANFs7s1xVx9WeMyHqXOelESCEAAG/
/lvUewNbZSU3mHiQEZZQs6WtvddeS04fArK4DAUYuaYe/EFhgWjK/UFYDuDf9vNqEEThvJI1yFNl
DGrCKKyQGK0wVUH/May2MoSYTE6scEoo/YboBYYYAXF2cANEMu8PwbKD/mBxAhhNAN6pLlXAvjK3
aPfIWW8kATAVGzlwc6wMfHXRWY4ijyj+7q/7PJb1NdmbhE6KwXci3H4lRMtQdp0AWyDyXcnHbWy5
EVm6frW+EqTQvZSTuqQlDw8iQap7caS2zbxhu7lyaiSByu6SZtDZQ+T9b2e9iN42OcZlHUHwkwUx
pFF7RBCkXybHRaQOwuRyxf2z7RvjrtZZ9P9nv4/yF4GzYp/5qw8wW+Om6S54nKTOcITGY/kBNEh/
Kx4HK/NumxrjYl404vpyRi4s8XGvZRrpvBRH21Yu1tDkbZJhXTfJhI2ZzuVXRZrpMWmq764bqk1+
EjKWb7clASJX6ahUFzIvwmoMmMZmWeIt+zI0aZvAPeSgpIbDt+jTfxjewXukF9TKsf/+yoamcGLL
4rBwWJnfIF0DeEdGPimRyI1fvqz4K3MFnJ7NS4j4KgQ2PzgBQcC+A9Qv+Hp/Zt7fOaEpnUgi8E8G
bPKvVSbafbXwxE8TqJrGKXvZ1oNhtgGSMWFbS/9KZhUUe5DGa7nnFCwFAChBaHUlOGBbBcN4p3JK
QWClvWvPAXUC2Ojv/6Gw19a4YbwRIDWkRvo2RTaYlI9ANqFQBdlOlDLcn6TfLIx/uvKhydvUskgO
3eAhQc2z7HlsJN8V4N9dlAtmlZUIKOcPZVVGe9SzSeSfcN/LQa8cH5bhmbxOlI9RyKGimQIurTp9
naOiyFF+hrD27f743ndVAaJ6u42jwWkdlYWYQOqG5WNJnZfWb77TfGZ71Nb9rHxvha39ff8ljJYv
eGUwQwmtKgEEItATfUT2WVeXuw5pnUdS0Q8EgIqVObMYTmQ43ylpOetdtweqYkETyrq8lJH7DTKw
0+n+nNlWxTD9YEgGd/RK9ICbotn34J0+ACC+jeksjJZuX00U+MG7aUSBS7prU1Qy5UCZHEnrbsuL
hKZKIooPgdjvAnx92o7fZNZPh67o1+bGNvuGtQMOCVbIkaL1uOqfsgwlLkRMH0fEb47bZt8w+QLa
UTqNQQWxg4aR3x4l6oK7Z1QeoZh95eKwDcK4tSsHqYm8AIBpxwP2SF3kB6GtUh5Hz3O2Xasm51On
OjDhyA5dJCC2eyhmIr/IEnV39yfJMgJTLLEOUABNkJ3IQBI2BBD9ccDL7zn0NruAL93vw2IGJvNT
GTlzhIKgMNt1bvdz5Mp5ylKghLa1bphxL4a2c4IWrSNU89IXDj37aR1tnJ9l3l7ZmADgF6ixCK0D
Rx/u6gwOgqo4IAgpHhHuxhkyLDnRyLKh2ga1AXQsxw9Oz+hnf4YY7bYpMi5wlVbA9oRNhEG4gJNF
QPjtqowCl7Gtfe/tJEV91EZa+B42kRrYMZsiuVtKY1cuBNv+MQx5qn1UkaCSGNCvDNwERPOvCFtu
kqV3w9Cw4VhJFL2SEB/v194vwFOqA3Sw1oheLfZlkj1xisrpqm3w7YGEwmNKwF+Vp+3jcqGteB6W
6TEpnkYkAhvgl7F5mnYGdN2FIFIyA424aXFNkidEp0gu/eUACme4lXkSgZUYlDQrX2+bINN8SSuc
LnWTl4xXKLhAgd6uhFj6DuKFamMXpg33CoJ/Pk1eygmMc6GbFKdwEsU5AJB+m4Uxw4B9CRh03xNY
mKfKz43vU1RyjMWKp2JbYcN+ZT6BcddrsYl8En2oyh41VbMTr0yPxbNjhvX6oIxERU2P1hd/taLq
KVXBtXcQtdBzfa6Yu+l1HjLDjtNu7uMu/X1Sg1ocuKgxOzMFWPz9jWrbSYYhg3a/JJxMuMo8cIZ9
IEWJGpUwEyeq1sjjLV2Y1E+R1zkur3sNwjNcBn0S/ENQiLObVbdNPD40mZ/CoBiiaCn43DGBjQoY
IUdVZtI0z/cnybKVTPKnVIcQig9I8gLiia+6QMELin2rTXqOITVsuebDTHOAJHEPOPCxSAo43c5D
ff2aS7o09M4bixqWDGLfbhB1E4DZOn8Q2bSr+vo7gcZBKb0f9yfI1oVhyVEaatAYZhgD0PPy0Kfx
Z7B9db+AXPWOWjp0E7VdaFJABWqIwP4yoR/iZ/yA6Ak5AjWwpjxvW2fDqEFB4OpALkeGagERmRzW
H5uF6ef+LNmaN0xZLllvihzbxQM8e9pDiC/7G1WROlk5k2ztG7bsTQCpq6bE55cFDKxudHnkPaAC
9z/fYscmqAxoQgXAzBQgVtWyzwAK8m8Vbzr/CCDslG877kxcWZ7Ax0XthL7oKVC/OHiV1L5V9bSy
UW1jCN86XTwDR1OkUNGTg6brg1b9T0/nzsmh2ygMQxNYxosOCYS58lDBhbJgoGCnvQNOnhUAkO3z
DVOGmCLLSoQqfhNTRgJZr4T2H/0RDGHb1njZWq889yhuxqHGC/yCsAiQujP0PoC2Bkl9wbLpy/0+
LNs08N/2gcVMYlRwDJcKoFDQHIWo7gdT3LbGDRMWvPNZW0/DJU3YM6gACGI7a1pyttk37DfqM+Q+
ijE5qcYH81ZTRuecFM+0AKH5/a+3nKOmoOGEWtCsdz30kOsT5As/SISbPYpYRUaf73exhJ7euQ1M
DJlgw+z4CiVWAInnD63HP7G0+VBXw3GhhZBteGrnbXmR0ASQUZC/ScfL0ZcrimPbRV9RQHO6Pw7L
LjLlCcMK1FKQ3YOcY4oypUNcguZL8nHlUrYstb8s0Gs7YCCeSsAwhkJoltc7VEw/MHgtO+qv6aIu
J85762Cact+puYNMQ4Z6aRTSBMODQ8qT5PwZRHCPhaLH+/NkG4lh0Yo2hdcJjZE4I7KytADBHpcB
24MIY5vwATi33s5WXdVDE2jhvEzRUl7eQGWhc+QaENg2AsOkZdV4ImjnRbizmskxqbU6Z4NynjXo
fu5Pkm0zGZYNDKJfjSh5x2I0lBxpPCA9mFXeym6y2ZxxMVelqjPijWheusAPeOD9zfO/UpI9oFCV
gjoRxd3gidg0FhM/1su25GnnobPUY8E3oBWmE2p21wilLfvWBIvhusxBcTU4L8E4OjtQN/Yn4KPk
Waf6G8la77OLt9z9kdi6Mi5rCnFTSuYYC4/6GPLtNz9/l2bjAaWt3n4YpAB5im5WDMXWm2HyPoMu
zlQu+rDzVDwEU/pPxjgYZ4rn0QNTGWm2xSZNQFmWDp3WQvJ0RwS5QRppACJ8a9jQBJKRqRoz/EHr
HWhw9/GcNHs3WHvKWe4nzzB0ViZB2FEng9wjAylZVwHGF2QQFUIiQEKTgaN26f7aWyzSBJCB+iAI
QMqZ3tIe+r4Zx2kFtigHWcBt7RsWn48qklwF7oVnxSfpgYAb+jlrkoyWE8sEjIFZxVdtkWY3ROGS
c9NXBdJbETvFUofbrNyEjeUE5T9gDx0uWkfqkkTZ/LHRyADenx3LAEzUWOIEDso6xuwGyqZhD7YX
epgaKLa0dE32xHIk/gERk6T3/QknFVJ89Edd+PtEDB9nf/gVy/BrR+vvbhXc7o/GspdMwNgcekug
hqU3UMjIR5y4+Rfh19mKQ2VrfZnDV64CGNiaBOWnsGDZ5ESm4IhJ5ybezYkTs23henfp+1UfYKtl
oJYZyAXV2VfdgWZ1RMnlNlMwwWFwzwbVpNME5cB53gdlh1gQQ9By2+R7bz9dDjICxzHC2sgK9Gcd
xvkXJ0U59/3WbRvVMOOoDB2wTHkgvEOyuvwATjCgHEXoo4DZZQvhzLZujAu8L8CpmQV1cVMQP93n
mp8SGqMEeHQ3BtRNZBgpYp2Kuqtv/08jCSxaR1TS1of732/ZoyY0jIBqFK5mX9xkC2Uq1Iwjma9Q
Ob+tdeOejlwCAkyf1DewUZSoY/Wnv4B0q1ccfcsSm+AwlYFkyyuEe6lI6h2W2FUCVeJR92thGcul
ZkLDPO7rtksjfuvmJNq1CNJcWxZcWeIOn2OQFK9FKW0DMYyYgRCpCSR3L6nCJkKxKnQcZ1Dgt3oN
Q2rrwbieA1dqRMcccum9qT6ixH1+SH3/QmNQbdxfalsPhjU7YgAfRliWN1EkT10MrlcQtf0X0iLV
8X4Htp1qGPTEQD0D+kxxw6NF/Kq6yZfncEKB/Ur7tgEYlgwKpYim0Ea+VQlEIHIBO0P9YgLiEVlt
cvBQJ/P2xAMvNogsRwW+TiHO89gmx/8hq/H7TfXnu5GZiDHulq03s2C8CACexckXSNAXu9IPUD61
SznqBy7g09XzM4oWQCez08PCZumDsLwFYa6bg8346Kad4hSkRFFT4Z/yPIXuzwAye/lr6Hkzf6TI
nyNbjlJwAD5ZRX6m4D1AWXlZUb85QOa6cv7OZ3BaeX3pPBdE1vwnuN86F1U9cAezs8fBYQtcDZjW
aAQqZDemZFdBD6j5ulDc9PGuajtQhnZtHLorwbH3tw7gZ2/nfeqnsYzn1r3kVfnMRqC1Va2/bdmW
zAS7gfF4jMWk+E05MRgrgiEABVlRZCxbiVu9vy9ZvPz+6obv80KBB0bUt7zs6T6PXe8z2MqnXScU
XdmXti6M8wcU5BAid2oXEhY9O04+XXiq3KB5wubYmPhksXEE0Q4c6OlEhtsc0QSk8cl3kFDmK6eP
bYWN0we8oQMTFMRifa/BMws8Yz2iHO7+Etumxzh5Fjp9Ug+V+ztNIn1UdjEw8xVhsfbk+O2bv2e6
xtnjgyOPVOCmAcMmNtFfMo8/k2wkp6LsnmSaA/8JYzn4EjweA23A8yfn9BHkCDPo4LJPdYXxksEB
NS6IRdySHfyBPqtymC4uhSDzplkwMXEgZZ0jbMThNkIqZ9eM4Dn2siGFUkCWryATLBNtguIS5reD
cPrqFqBeANwXbFcQqEqHPsLZ2wZhnASjO41tA4W9W+lXKfjicfY4c8YugwrXunjfaWAmDi6qoDng
lELc+qEcrzStr9TxomsI9iwIVQAOcX8klh0fGcdCBKxdKFJ4zwgZfE6WZyq4rrdFikB98fbMAadL
A/2UYbiBoAL1M7SCmry3UXCVmUi4oO2CYYhJfwOjTbMPOhQyFkUNusFo23lmCh+CfkM6JEr6W+Nr
HwiF8WMJGdD9VPfb3vEsMo6EpApATi49OLYoJP7m1KH3I64ynP9OUALMdH+J3487scg4FSKOkm2I
xogbT5A6ZQmEIbOpYhfktEEbxrov8Qgqtft9WbaTiYsLnKgnqSur2xi00bUB9o7s4WJBtGFb+8tr
/9UtlgwppR5ERm7tBJVOsCVm43/movFXaqQsJ4eJiSNt7BfQX6lvo+tfsywpT3Udv2Qe7sn732/r
YLH2V98feKIGBLisbzxPXoIY4mZsAAn31lAEMxUR84EEULBW1a2IaH2m4Id4TAfoYdz/fNvyGgbt
QpWEQ8CruoGMKARR51AfR6iiHO63vviv71xfoXG1qwRKDmB6nC4R0bi8GmDnga+sWlC+Fc9gD3wc
5q/gi1552dvGYt71GcqP+7prbzmItXdNnv9TK//r/ZHY2jbsWpGQg6kBy0zr+jn0+UvEwpf7Tdt2
kGHNeeRDKh5EercQgh2/gaGsUu65HFbLHy09mOA4RDWQImzz9lZBvgDc40hhD20OivLp1/0hWK42
ExqXCtlOcAjbGxnyT1kfPFPdfQSD6A+HblPKYyY8LooEVHlyT978ECriHsiJ8NagG+81UwARCVTI
Ooxzf/Ncz/vBeDz9NaeT/HJ/emzzv/z+6owYUQ8axCmVt3zQ+QHset/jMIBoVZKuwVAshmbi4oCV
cusGt8HNyZwH3HE/y1I9wHd56lX/MFPxMvrd/4DPsliDqYs4z03DpgSaXDwsxk9zQ2K6k7lushXH
2ta+YckMXEejmHp5E7Fqjgr35567TrRyZNtaN2wZvL/NHLWpwDkBhsIA+5SD4h0lMRu/3jBoaAeA
1y0p6pvAVeOBpmxHBTjB7u8ly8eb0DgJ9VKIWHTTJS8XrZ3c+S5bUI3eb9yyUU1UHIjA5gKJwPo2
gyQYCiwOand0+R8E3YOVHmyfb/jZnaoFh9iVvI28Ew/JzJ9baDVsuwBMXFy6yAEIOeBFPKIaoY/j
+uwUUBu6Pzm2TzesGA/IkYB8TN6gF1f/OxZ1XO78HoH1bc0v3b46JHTBClK0bX2DwMW3Piv7q3IL
Z1ugw0TBTVBLCn1v7G6o6fZ2Yc/FOe5aZ+PMeG8/HbqfXTplobxNLr3pLoDS2xqAxuLqUsNWpSOn
EIKK8gZm6b/7oLksKXBFhr9C0XzmTr6yc2zdGCZLQPvf4R6WN9Amp3uWBT942f0krAWenA9/Qdzr
uGmVTUScnHs6DtB1yneg532BviIoLJtBg91xW/uGOx1liFQ6oEU+cR+0qBHtyMnPwQC4rXXDer2q
7eNwCpsbQtHk2qqyehJZ4B62tW640mMuiaY9LW/wohu1G1gP/SdSdNuAdswkWet5CFkFyHjcIgVC
xKeKaKau0F7hf237fsOCkxnSlI1IwhMIUtWRiaw/r5N+WHaoCYHTbB5G5U7eldVgEcrLUwIOjpy3
/7LQ3TeanLeNwTDlwi0FtIAcdSvzENztOkad9F5MCznutg4Mg44CyIqJWkItaQpuvAtfEFleS0ta
qEuYCYYT4TDMHsXX00H803mU/MuLEIpiHWoBI0rnawGxljNzfg1a8JNfpP9sGpSJkHPLETIuFA5e
HDreKYGM0mPf9t/uN25xrk1InKDQu4grxm+5APhxBM3wDiR6YOJJySc3LtY4Uix3v4mOW0RIBx7m
uN4qEUD5L7hJKGocwEvvrSy9rQfDvh0IzY4dlAJvFVQ2i30IWs9LPLtOtwuLpl/Je1vqg1Fv8vYy
KqaZ1n4aoER3gOCjc27qVkXfxj4S7Cewqg0/DT0eivOPRpbQN9shKpd4JfycpgWXctqECBI/jw5o
1deopmzjNs4Fb0w55EeQCYBsGoO6UPxEol7tnWHtYLPtEP/tkMGgD358SMHcOChaom+hAkA22Ydg
Ich/pily6Amfav31/na0jcY4IaSjA+DSxHRJFJigUtBzQ5oPXE2s/n6/g2Va3gka+OYJMY3Mh5gK
XnqkdPdFPqRHF5Rv9xu3TZVx0VfglVgUxBTS8r678DiDZPMAbP3ID1wKlxy6OPX+vd+XZSAmrC5C
mKaORxx1kgD6JIsM20tsTC+ZoLoaEiwq9ofu5rSdAtMHNKGqE3QhlHPc9vXGXS8rWXiTW2OdG+C6
daK/MdAfrxwFltvMM44C5ACjsWTQL9UTe5zcai/cAdcm+yqz8PMImaWVfiyb1UTOAZLr0gacl6dF
NuEE5tRuTwIQpDdj9nJ/mmw9LIv/ym1HAYifpILGp0roj9IFRZJSxdd6LNae9rZdZBj3BKzBEMvB
Bbm6+K5mVGlsf02amDmUl+AQDPH1adNF58pV6iOtVuP5tk83LJkDljyJMZquYFxrP8CrFs9ITqoV
V8ViyiZkjjus0N04xyfe1A3kO3IfnnuQAdM9VkCY9mtHhmWvmri5SsR43NBuAmVMl0Dzy9PdJx0H
2Q+FpK/cTf4EUYXMK6b/3N9RlnGZSDqWRJNMelC2ppBSuFYsg1BUUzjJP6QafNDvs2Zl61qWxwTU
SUFAYJL67tXDUyRhet7XHXQL7o/C1rhh4Yq5AQgHuuAaKcfdwZX/nrTh521tL7b4yuaYHiFxOrnJ
aSKu9wCm8OIMqZJf9xu3GLQJnONpTvKsYs0lGOoeySd/dq66bqGz5ZdhdbvfiW12TKOGIPUYI691
4rMLOfccWS5oHa3NvW0I3tv5mZTu3QYIOqjPVlBJdel1gmN3An/787bPNww7gRyDTlST5GC3g5OF
SGwxFD9GSXu1xhVkswLzos7zoKmHnlwrqaFXQYv8iFTssChXJTt/hAr4pqGYKDrQtiV+2XnRKWpB
HSLnsj/RLF570lpWwkTRgYLfDf02ma6i8P6bp6D2ICw4liPAM/c/39bBcmi9MgUIP3ZJKAvIwCNi
uoek2rNO4Ftu9sZMLF3u+A0cySq4Jq2jz96AqvS0XYP02r5++f3V1zcdxOT7wo8gnB6OKHWoIdNZ
1iDlYsPWfDhZTPBVH44CT2nZQL1lB7bwz4PmKPYFa9/K/Fu2KTEMOYEgH8gAZHqudPQ5HYAkhSMT
BcURYmqn+0tsOSuIYc0oFG+h8NM5pyhHNTqkS1vIZsU+RNe2tW8Yc4C3DlQl2/6DhODVAbrSzwA+
rzlglsuTGGacpE7eIG7af4BoevPEBPDmXrlsJBQYpCB9hBpouJHOkJowOuLlSZxlE4rfshJ+0ggw
FxBk7b9b5omaMDpCOw65ogatA5kfPfpgvNmPfbrG2f2+LVATixaBAQjSHBUU7fJxOkEwGDppXkc/
gg1CHbeNwLiTvbIp/K4N/CvzFI7uEVox9bz2ILF9v2HLLE/6rqhIcoLwQsefWCD79hjpunQ/klFD
TfL+GGzdGOYcJBMlIYSkLjKTEEgCAEhH6a4JmpX4wfuZNKgkvz0uWJJkKdRNsMpaNtBMcYFtD7rp
V1+0/2odPC8T1oAYAuigldjzb2f7zwcvjQ0DB04Huh5NOl+9BGq9QFcW7dBBmi6B5KST5JDhjlIf
SncQ7Zn+U6kZwnOqn8C7LiiF0Bv0zErypXchdHTzk5DS41B24/SJxO4sXuBnNBLKzIuLLJoORAHV
HNcJKO2lHA9lqbPyaWjZsI18gsbGaVI5ErEXniV4cWEHMyi7H2A0awwdttU3jhMBaUTfm8P83BMp
EJ/swwBl2QfQw7slcMVglvnv/W32/qFLTVBbAvVASAM5zqkX4VeVssdFDOV+0+8fidQEswGTR90I
qj/nCOIzRwVxHMRxQ3HQBYCJVYtHki/mteps2zgM/yD18Xxg0LQ7ya5kZ0iEia9xKfUmP5CakLbc
TSI6prFzmgRUBasY14azSspvWWsTyBbEXe71muLeG6D25IXi79/8ulKt5ZZsc2McJbqdG6gGYY2r
vKMHWeD9GKTBSn2obZWNcwSqal3WzaFzWuo3Ef/7kOoA5evl34lTHcZiWDk8bJNknB0yg4zl6MI5
IMBs74OcfWBLrnmhPrq/W22TZNhz7owR9JKz+gq3YzrwClyvCWI09xu3fb1hzrxVBGerdk6qS150
HbtQdvT/ga7ttmwDNdFrESMQpx1CKGQqCGwnGt4r0ForV4Xl601ON91OaeOmlXNKOALzfBj/Sp0Z
2YZRrCC8LXNvgtc0BHpRahJX12Th8QkcyPBWPV97OthaN7yBSNEBVD6yukYCWNooBZd8OhVf76/s
0sg7d9ofqDXuOKUPta2T9sdvS2iMOBEYmulh0b6434Xt+5ffXzn2eZh60k9Dfu59cL3uOKNx/q2h
XAcbp98wYR1lIEPTuroSqBbuiKqD3VLls+3rDcPloUcAchmqK3RsxJnkHTlmKBLb1rhhtD2S/JEk
DYTncpRw/Zu2FJK5qbMp20VNJrcoa10fQq3VNWiL4iM0ip1HikLow6ZvN8FqkkZKVSFUeWUMnt2g
KtsP7jSkmxDA1ESqoSyvmCPfr64M1Wz73kVMfkJx5NElq1lIy7FgItUCleiJjn59Vi62TRVCyEJD
MbaDqPHu/hRZfFQTraapanLUuC0Xl/gOMqD0AeiOCOLskDIAAjncuVmoHvyexXu3bdeKQSw3GlvG
+8reoHZOOzWMAk9d90xwm0FN87SIgDhwjxxAMu4PzmLWJpRNlHOiCzGLM8qU2b4i83TEObiS/rE1
bph0IlJShy6KrKC3+aVvPL1v2bgWC7A1bpg0pK+RhxtdKKBPCOVFbvgC4dlt8CBqkrqRFMfb5M3V
tRKT2E9QWj/6bvRyf85tW9a4hz2R5o6jYdF5kotdz3D/eqEf7igqZA+bujBxa0pDA8kLIwG+GMQA
Ut40kH/sv4DoeK1IxLI/TfAaq7OyZFMszgzMKCSAKUB0dME/BlwfMr0tPUlNZjeQZYDvoxLzperg
ECUZzg2STNueHSaCrZIQQZceny8qYM+izrudk6yycVn2p8nqxhFFmvGwbc66T54gGSx2freR0AWC
ssbp4GU06+BInFkGrY1F7SGbV6Octi83zFb1LRi/Qf34qGPUwfYTiBFKztYKmCy+CjXsllUdBFSj
OH9MouaDxNu+H+rvvIke3FBuI03Eu/zt9ER1PXLX1c0ZGrLf9QhPV8zQbA3zbaJAKAN42wGntUuq
NMDilsUnsmTk2807x0StQXw4ASw0llevUf2JkwbSs3L4cv9ksEy/yd9WQY47n4qwveieiPSc5Are
XJKpStePbZ32qn10aNP1K8w6lr1kioSyeJhFBzjGpefj5D3grIsQBuPcd4/3x2PrYBnnq3sSQEI4
v2PYIIJT9zvCIDMLVOHXbY0bl/AEesQknz3soxlcOnzG4bAVY09NPVCo+UaSyaq96hEiTBPhz9VS
y7Ltyw0bDuIQTqJD5FXEUXBKUzf93npDuXKx2zaRacPai8rGmdur0HBQJoIHH8oxY1Lt4+Vdv20I
hhEHKcSoxxY65xxO+7kaIbZUVd1anbnl/jLBazziCcqQm/xxOSIWnnPFvuZl+zil/q0la/FTy+40
oWqpT1Hq0LbtVU3YQJBuTj813SqFtMWR+AOrNouCDm3W4lWDWnmOCr5qqUFFFPXn/SWwdbBM3ivj
CoYOuxTps2vQOR58d56yM2mz9CXLxnIl5GHrwzDgoAP7L+6Z/DGYk/QgouzTQh8hWfF8fwyWhTYR
alFQ1n2cj/AgBvWkAYrbaeJfQIV0HKr4qUvXYkO2pV5+fzVXUxB6KVJS7TUJJDvqoEs+dSWA/SsG
bZsmw6C9NgQhUty3VxKIz+CZ7HZqjL8PGeII9+fJ9v2GTeehFyV5XLdXGcFZr1ET1cbFfN7WuGHL
ohcqHBMfZ90AKChPAAMGkUfhriGcbB9v3MdIhdN28At15YXT1DvmZfmpmyXAjpu+3wSXQVio1zzp
50sukC6SYfkcTfm0Um9tOU1NcFkVQuzK7WBlZKTPiQ5BLkkfw/I/yMKvvWEtu8fU95R5wvOpc9ur
N4vvAinaDznFy9XXq9kui5mZGLOocd009mh77YFUQK1y/2VJnVyk70FUp44/IECy0bszYWZc5SMQ
bQMsWpEC+OJ2xx1k4Te/C0yONiZLl+lByTMTbdGd6zwN/juCEGstFmhbcMOWOehlekh/z5eJAjFC
/OFn33o/xBz/Zn3etmMNcwbaHnqknZ89Jr8ZhTpveByqdk2/3mJvnmHPkAzrALifs0ddhuU5DQJ9
8Ls1fLdtKxnGrHkz8lh72WM1+T8qCGTt4BI/qKr72ffYtDOPV8JTlo5MrFnaiQ6GkRVPyGh9T8Pg
Oo3krMfhG/hvN9fvId309mYA5S0otqJGnr2liKxi5NP6VrUNYfn91a2ThL5oJ9qqC2ce0zvQ00bO
Xo9Fd/RalqcfBRj8r6E3u2sS55aTxORqUw7XCndq/ihyJ5/3k5Z+cexnV30UE+m9vzbtXlPYM3F4
G1G/U2DiBlESEGjqc0PINgIgZG3fThrKLDoVNtp9XEoGfzvd/4NmusU0TLY2hcrQlkKwCBKkJULC
CXOaaZ8VebcSD7YtgGHYgRu1UwzaiUfQ3ciDp0KyYxkRh0hEa8Ittk1lWDfRA2lzotzHpCtecqog
KqHmcgbJcaP2tNYQsHfDoj3eX2vbgAxzZyJ2CmdQ3qMeFz9/gYP1GpyoRQACrvtdWNbEhJ1VFRT8
uO7cxyhzgvQZIlB1fM652ogaoibyrPI82UUSTEkRc/JrgiKIM52TbfXSQFy83a+S0QC04nn2yJZo
ZCCgbxw7a1lBy2VkQs5YlbhlUifsmtM5fcI7DpJeKQKRlVOzD12LkP22NViW/9VJRTpRgq6qzPDQ
clvyJNjEbnyCsvK3be0bRh0V3VwA59lcdBs/JRJcKTHYrQ7bGjdubIcX9UjGOXhsFapoD5MEJHIX
t1346377v7V438ng/QE7g/9E+hFLHDSAqEI8wQVLTaoOy8tUAASTh9C/4RB82eNE/xrQdtxFxL8O
JPRXntu2fWAYvepnr5jbeLrosIfyF0n2GnWYLPNvFDfW/WHa7NA09cIDA5iQ/mPU0eEvMCrR8cHh
Xuts8qQDE5I2MUhm1z7trl5bI6ylgL5C2e2UODIAi3M0+v1wLHQ8V9veBYGJUsMJPBcERZqXvAUk
g/nS24de8n3LbCFk89ZimBxbHShFr33qfuIZgoxUIIeyrfFlG7wyx0lkXq1B1nX1B+82RD3fcVF+
2da2Yeo943XcTi19hEAHWIhj1IH4MQJz91t/f6MGf0iDJsQZQLyVPoKNq4VoTRLFR2SZmqdCD5l8
3LpbAxOcNkFFgMeZRx+ZqsTDNGYef6g7QuLz/YG8bw2BiURzHS5dP4FA6A7h5OFjVtUd9NiKbfX5
wR/YMNKmybhkC0tNmvYbsg+V+GtwfNcRG/eQac5QA+UkTehVOm4kdh4oV6N9Ab9kmwhY8AcuDBom
RV/5zkNVFKj9gIDmbijil03TbyLDVF9MhLmgxtz9PmmTAGB0n2/LEASm3qdUXteUqddf+0Z/5CIv
fmaosPux7dMN4wXuU6dFDJHDXapzfujDVO3ceVvaNjChYOAE9FGvF9PHtHfSQ8IRUixJtfb4tex6
k9RMj5GSFSj2Hwj4C7pd0tD6l9cBHLttavy359osa+qyrsXUzLxFtdJCDzgLsg3hF5icZqRxpCrd
HM23ggTHEenzMy03OkmBSWgm4r7kiRTOA6gU54/goQ12iG+EK/A129Qb9spHgZnXbQqdRMRCgyWd
kZXQjrk/88vp/qcLE5joLzLpaGgTfDuJaxEcotafyD7hhTxlq0zhtj6Mp3QejVTppNTgG2kK/XPO
Q2AKotp5iqXYduuaMDAv5tqRM5jSkDMEHc5vWDtkarZl5oPQMF2RVG6UZD6aVzmcvGQWVyhNEggB
iBWs0+IevLcOxu0rwRYXwhdm16pyzxBP2k+CEnBuR09zCs+u6PqV7ICto2WbvXIhuN85NColfSCS
XheHMVoc1aG+ul19WHeDLPe9SWvWT4JD1SCWlzSGIpQ3nBZg2xTOn4pgo6cVGm/qyWdqmpoxRkBg
BIAI75Qs3TmO0qf7pmExvNDwrREekVJ1XF8RNW52uodZF9laCZ1tGQyrFgUoTlBqq6+SRydksVQB
WCpnX4MmempHgJQ2jcFEik00m1jc+eoMzp8RJYYoDNvsaplAsSnUoqMQSjgHlS7i3ZQjznTsZr5W
5WlZABMlNgUoK6Wpog+8LNrdBOTEfykCmNuuYxMhlrptCnGaUF5Eh9aVDq7Eh7d+f94ty2sCwbiE
XnWa19DDDrz4ARpyz2kC2uhFHzBUwaWLm3ylJ8vhamLB+naAMIlT6GtAms9gI40OXAM1kfFJruT6
bMtgXM7eNPwfZ9fWbKfKbH+RVYqK+jrvMytr57JXkp28WNmXDxEVURH1159hzssKCdMq32bNBxCa
hqYZPUYfQlFnuKqhfTtXCCyWTu3LSUe24mctPEg8L0FyV332nuhB3RdP6I1N1TU3lgev+h0BbQv/
nuaIiVDsURp+aPqBy7dhHLXtvhOaWr6cl3Usy6LFBMXxf0LE7FTgj32hkQ0KS7lctdtVDogWndsT
ySFhfSNhbfJPj5eqw7w2JkzUcz4m1RDfOPfG9Bh5yYc49bydBraxYBLEd2VFovjG5gXvh21B6ucq
wEPlvq+3Tua5jmPWUda9IYuooc2EFEtMEGk8bt2xgGw4WK4rXs8tTfjhh4oHqjcmeaBdRJ7awZ/a
DRM7zkobF8YHhcQHQT2TH6OoJYpRSErpkh/KFGISwbITORfFliODFw+KZaoUb6inY1RU83ezaPau
U/JzXJHruvHjHKzNQihTH/2updmncKw9svWY7lqoljenqfKAz2OoUqWg9Dmko/nwg8b7saldrVtO
bHrUyLcDozcK7fP82uR9cYXACt1S+HIsJRsfxissTS/k9MZixHM6wgZBu/pzsqBaZNcIbJAYX/Xi
lkBjGeFtUuglPIHLeUsb23Gg2ZAwRQvNRl7SH2Ej+OZGqHvTAXqrqur+BtPDkhy92V+2nr5/XFt/
Ew9Hll+bDFnGNAvozTRzVx8UqtiqwzSNFOoImSmaE7DWy4eybdP0MDMVR8PBlJE5ey0W+DVs0tl8
SLop+l+jYqJO+ErAjONlmr+qoPHFHzkqSL8yBEQhiFIXhQBpJvGfvB5qeRZtmeU3FMGUfxFO0+aj
34b0bwn6y+YSgTvrKxIn/I9cNcV0CHgQaigZkkG/98DS/5WaIRmPi8zn8qALGmYHAGX8/nlcCsnO
RgIwkx4obWhMDyxuCDspOgiOK2NbdFAUqYAyBhqeewBW3jCWqHg3D5kWIUqyjQbTOkUxcqLOaTnV
zUu0aJW9UD9FDsfUKuHHOlrS/kigfaawwKAue9Q9R54Hf+TVATx343tQ9uHvWvjhx0VAeuQ9ShwR
uTVKlPpFBWOY/hGJENChgOp8ejcvqC77mjRewk8AJYNHnzTTEB6TtJn+lhwUp6bh6ktRpKx4Y2pq
ICEcN111JLkHTrQR1Pv1sfZGrU9LWnCuoVZNxacqAeXYUadpQc6VXwTpMYnqaNgoTHG52/r/q2tO
LhbQgSSU3nJQ7L/PwWWTD5N408Zbom2uDtZ95FUHkJrTnZ/29MYx1mOPGIaeUtA1D1NpitM+j7Y2
7AiijF3QGXpbRQ1SNQ6ndqUg2de4tWHLACyFkaz0VQCFczQUKRdDw32RV2Tt1XkUalFOMb0JLV5M
Qll0SOLaP4VJ123F2I4d2wYDzoMH0p80obfIZ184Bwoz9qIteW+HeW0MoIhkseCw0Vfu0eoLryPv
mQCB+zXOlL+xRB3Hvg0EJFVRNmIxyc3Q7JYP62ZKsjgKDgX4EeO+Ut6++NSmrcvHsgE/qJ/chADP
TOoly1NDN1FirpmydmpZyXFKlzi5pSh+PfYdQG5c8vw8EKgAPV6qa6LoN4eBjQaEKl8GknR0EUXT
p9Qj5tybefC/+R0OuZUjfUIdzKUQYen//bhHx9oKLe9OVV4lFPHX/0/ZWtweFVssAK62La9GHjgz
YchiaAX7fngiESgxCqO20u8ue9h+PSI33OeMvfGNEeoQ0b77a84jfc5iaEI/nh5XH5Z7KygqS9YX
GAKlAENJmYOpAvdbwK12QdCj0ArH1KKGUo1dept75FQpXnXIOw9sccUGishhBBsbyHxd6HKYslvf
yX/8GWWjiUHFwePpcTW+ruNXZ8PsSRpPvY+LfxZIUxy4ikV8Et00DR/29bCGaa960DXjIU9Q2f8j
DDZF9NGjyE/ta9zyaD+naxy0pDeQW1f8qChq5Y4lAHAbD76O1WNDAYE3jLrY8/HxMvc+kzWZvcLo
QBG6M6ttYwFRiNFnEUS/rz8yR5ohlQpwzHDYn/S3RVu19rMKRCoG9R7QyAa3qTpIgi72mcBy4hRF
mNQExDzNbf+sM2R1sIUPp8eNu+bf8t5cQZqtbwLzVFf0m5za8TgzHG1hJ9iWKp/jbLOJ50Bg67d4
ucjufJ0dX5gPJpP5u5k1p7LYhK86/MyGAlINnbMEIo/3GteFA4Ua29EDp8A+G9gIQCTQGqIDqa86
WQmvGVpPKvl+lw1sYrkeV35vBJfJHbm78JBrqOTWDQ1OFehJN77fYWYb9CdZqUTRpgF4tItImaOm
eGIrr2WqSVReOi8at/RCXXZYv+DVbuRrqaDrjeV/4GCoPkCqQ75t8MiwkeNxDWTt9lXzPKwmZBxn
+QZi8T3Ac7W6MFQ5nMoEFZKPzeEagXUmmyVoVbZE6R1a6/T8o/QyI/RlX+O2M2dyQDGMVzyjAjx+
FkuefWjLZdgFz4l+kPy+mh0CmFlUZBV2Uz1AAp2gyOOUeFvMO66Jsc5hIpFywZ01uv8gyZUhZbex
oBsRsKNxG+G31urm2ZSF/DDT+L8IKoznCox2p13TbsP7OCpF0r7ro7tGCPHcyxRMlEMPZsp9zVtH
cDoRH6wQPz6ehF9Q4q+OTW36fc5rA/z8rJ1NXmQt8uKgEJ6rWh/mpCfnVun5sm8Altf2qPIfAZZp
sXuiC8gs1wek6z4/btzhszalHOJn0gFU3d5J3L6B7njwWaSzvo50haTu68LyWSY5ESAJau9gY/dP
SD5kB2rK7jhVCEkfd+E4xmyAn2E+GMuHqL33AahjtJ93J8ij5d+GuIuPQ1F7Hx/343IE60SuSTL3
KMRr70K1700ODscy3IxGXaawXFhI6MsyUrZ3uZKYSIU7h5DgfuuynUrIoQ3hM0OlRDKVDCqP0LzT
6+vWYMZdV4HQhuvJIJwThKDsjai85khjeUOCc98hH/4C18t00iWEwM9ApPkuFTqDMNnC9z1hhtm6
sF5tzr4IZjYI+FhEQNA0U/3n3G2W1Px+1QDb83PjNUiGvE4OWJ2ZT78Aqjb8b6zNUO7aP8NfIHu8
XAouAh97w6qpWYGAdSCbCRbXx1ve6/dhRZJeo3XZICuRV158bUdoq+3xqNCG6VFZxwClhzM/+FHw
PwZUyMcxqOlG9Pb7fQGu+PPMR0lAoQPtVfcVrSHAlZFj8bAufd7mm3DNj+W1rGZIqzSqu9dTbADS
wA21EF63YdvfZ1RCG6OnKslBdWD4M0cR50WNPT1zxIuHKKPtEViB4QTcXvw8ppsAUMd4fgHuJaVn
+BJVd1HJfwgQv+dsRHHwY2s77GHj9vJw0WaoWyymWg3xMdXYH1iDWr86G/4MNW44j/txDcJyZ0gE
UG9Z4HE6aqBZ1ZM8Tg66W6aNTN3vX1lCG8QHCt80qYjPn6ElH9+jPlm36/d5VPypJfM+jnynujzE
An5ewWwZK+mDvvGOMKB8lvkkP0FmguzDnYS2TGnu0RZVWmEFTsAwBZqy5W87s0Wt/PsDLbThfCYf
2hrER9VdTkt4N3VH3/Ms7l8IkVvE6S5DWw6OSiATtdyv7qnH3ymJG0dbBeSybxVZri29RYe0Cao7
6lPlW2hmiTcj24daCm1A31zRBalSo2/GR8JA6fgFyPmtkNqxbdh0bnWcldz31XilKPKDuPZdjNGT
CPQHCDDfvcE7VGKrMtthZBvRl5chHhwrrW/zoskXBXBitQYWxVfUZ3v/PTaEqw/LnXPVY4cdOw1s
grnkbTG8DE36Pqk2zwnHMrIp3lIGFSWoZYk78yd1oxVoFlSOIpfHn+9q3fJhPOONy2C88U6Hoj/V
ED+9jitB4L7WrQNagmUTVNaJvnOJ9Ec0qvZMAOnb2Tr5ef+RGZ1UF8+oSEQKsA7Bx7iNpXTNi+W8
OgtbNgyG4+4BGmVeYV5WUe/H0+I4an5hdmvb1ozTwO/zEtX5k4mzqsqBUJuAHzjqzhPSP7Kl2gzy
HEeCjeBDCVE/gC7RXNdQQzL6dmUJ7JP6fQdtnGHQfz4elmPObCwf51Ee0CzRN+KVzXCRIYAi18z4
mv31uAPHvNlgPpCwB20qfBicJtGnH89EFDri53mK/fuCMvR9C8uG9Wmaln6LyAacIFCuRJyhThmA
9ztbX3eSV/E8ouE+8pdc3/SkvQhAaXCuIpVWzBtmcOxINprP8KbHU/w03lXZAq6ee+N8Bs3udAt8
UII9toSrD8uxAWbNC0LL+f4j9hMKCVNAGf7tZb/zUmWD+pAqLXQfTuM1KgcPb/9TtTQnkCQGaqcZ
LA/vR0rqsanG2yzoN7VyoXY7OXVDG80n25yNfpoMyKeV5N2PwFsR9VyS3N8wgMPXbEifBjkg68pl
vOPuVh7MAA5CIJj5ztbXs/vVEpVFlwIOE+P7DSu+9R3ov9et4vHacX26lfTCk1OZhnE83X/A02eQ
Ax8TNYa7kKbhL9RuhJRpkQb6RoMAEsNSRcsB+FD2ed/HW87r50tjoqWob2m0fNdNNhwLXexckjaI
zyyiDausn+5CmL8IleYQZ9FG9bhj77SBe2xp6r5CAuHWeysQOihz7xD5c3UOW/Bhx8Oo6IZjOfYG
m+dNgeMiFlwAtp/k/ImxjP+RFv10CNVOCsjQpnmDMk3v1dBnuPMJdNXAu1+HASRj+0xshdazTqZU
he10V9P6IgTp2XPpIZ32uHWHHWwMn84E65H6G++6qj4qQpMDA7jpmk/qOYa+9wZ2xuFjNo4vj/EU
0XBvuVOQQZ4YqljOWdlupNwd4YSN48ujqYhiKD/c1IgqT0H0cR79d6C6uKY5ezeBSuPxVLkGsU7h
q11IFxxCgn01oTQatW4+i7DHqa3HM1fjliOzqq2ShbPgyecAHiQzPUCqesvIrsbX/199ucIraBAW
nr7VK3oNnNj+MR77v/dNi3X29mAWU9qPxjtrUOl2hSR5HjzFDKDojbd119eTn7+e4026SExs7mlb
L8uR+aWOT0htdhthnKt96+RFEcwQjNVs4L146WP19Em3ey8FNqKLgEImHnON04VBv4W1or/E3ubl
1eG9NqTLbyBbUfTE3P1Cqqvs5/QZhDhg/Qry8lSEmwIMjin6Bdc1JrxX/mhQgQxIuiaaHRK6Vb7l
2KBtLJfUTRI24IO/9xHzn8io+Vs94EbZLXtTQ6HlukQVOiCej8t9Cbknk5T+qTHz910OYEO5xBDk
ITBfeO7WKAJYoFwPoSHiP8e+CdotZQqXpW0XXjTkHMbB3FFw+44W6fu1xo3UzWfP35JlchnZcmRQ
naDMPBJYquOqr6aRB/STeIvWYY3VfgW8haHlxT4UR8oW3CdIAcZnEKFAexAb9ZRckI56WUh+XJJm
30ZtS4mavjPtrIy+p2Kq3gqJ/IExc7izdes8xlqSdW+K6a5bkKDgtU5cwImyhRJ3OIMN4vJD3nde
OA13mabZcaVSBHfBcIx58vJ4tbo6sGLpfgDEF/Vz/R11stV7VgnItXQVhX7BsMWk6FirNsmb8bpJ
zsZnz9Jj35hA1QFuINmt1Ym5Dlzpy+ORuLpZ/391qvWggtQB3ODug5LrLsuAfu6pTk+8BPa9lagC
2oiRst8vXRvcVUdhHhcxDiABvG/ypHS5/OG345QdkMcoq6ME15J3qNM6P8sk0+UHL5+Q5348Spe9
LMePqOi4ZMrc62atBhLBglL1+nOj6mbjduXqwfJ7FnKZQCsbD5wsql7SCVgO09TteRQ5KAwfj8Jl
K8v7SdgSYkbs8UbWzSnP9Z8S2sSXXqXPBe52GyNx7GA2GxxCvhy8GHK8ozBFvwWv0jgelrZTO5MA
NgQsAsncHEGB955TKHbVoWJgwN+6hzqm6FfkVw7semH6e92B2lEuY3H9EQdC9JI9L2BkfGwJh7Vt
CBguXVNI/BjWTpGxhK6c6M7CS8tTjMrpjS3S1Ufys2fKYi50vCz9nWejfEuK7P0cQNNsW+nC1YHl
+oJTlMNkBBiPXrNvOc2aazym1XGkAOQ/nieXOdauX+0uEfhWPAmesTu0zPg5Twd9qVuAJcCNGR4N
mfYhF0ObA06Vvswm3vdgkRm8Y1/36VmPfXXvWpAxPx6K4+i1meCEF6tEtXq41+lIjmpYqlMe4XSn
k16OSU/vherYOVv/etyhww9/kEu9mjvZJV4TZVV/j0JU/5GEfCF83CrycBnGDtfxAjEIvzF3tuqz
SFNXBxrBMIwH5hyPip33DcI653U0mJy0a0oL5Usn7oOEKmblFhjKMQobJ0aqsfWamegbR9rsmbRp
f0Otkz4HEJV+H+I6+PJ4FA7b24ixdJokF5men0w/H3Qjn1alSjaOnxqlj4EUH1EB9v5xVw6r2+xw
s/BIMcYDjuKBfUE2cD6GsbcTuWGDx/AysUyoLevvrBPNgUEU+TBmO+HhoW85O5cirHI5I0fdsOSi
5iS+Lt3e67cNHPNLP6xGxbFb+U1VHdSau+dricS+ebfOb8PzMudIHt9nGvV/5HGAt9eJx7d9rZOf
98G6bYNuMuvtJp1hVoWJb1bRqMetOzZy33JmUA5HfV2UmHgGSEhd4kUgb8GtPs3Fv497cK1Ky415
rnyvZMvylINOWiz+cphWGpLHjf/+84kNEpvlWCdjMWNyMP8xZJeq7lxXKNuqCnBvP+7j9wMgNlaM
xiQPdB5MP17L8hXS6AXe131tWwf1LIGU8FUx3kWLsCw1HQXVQvLPvsatQzo1IfdaQca7n+Aq0yXT
cp6Fv7WBuqbFclmWLx2bZ4Wp/1E6jULnAlKEW2qNrtbX/1+dYNj4I7/kar6bAmqNEApMDrMK/3s8
Mb/f+4nN54Y0JTJwcsXHE6PKI+FBeZ2b3jsqnw5fUIO6r+qF/IIY4yRgaWrQEbRTGOg0++QWTjsR
5ij8+XmSZCcZSK6wJLGvKWh0K/JlW7PJ5VqW3/ZznYA+qMG3g0yAntMxhCxUWmD1J022K7NIbMhY
DRAM6q9WQ0gZDCeSdNh5SuTAH9vZMQQbH0baum8QN8x3pZKXGsQyYLPMimPTb/LJ/v5mSmyQmGyn
AA97SOz2GftGIia/510T9CedVyk42SBkcANqOVlQMD0tqCTJwi0pe9fYLOf2I7Dx5qybrxov+Uff
pOFx9srxNMabNT0OH7SRY1Ez5F4nCMer31h844TVqJbHJD42jqt1y8NT32/KoVpmABCC/ASJ7WI4
h+lAlvPj9h1ObsPFpNdXqWiC+QruwHdpy28rAz0dwRw451sa4a4+yM8OOKcybkNPYYbyDABxFCZ9
TRG3fIjE+GHM8ePxUNbT4NfUHbHJ4BQBIW/TZ/OVt0lyiFr/+zyG3rOM6uZNW+La1cJDN/r6fbxK
UsvtBWTCsgz8IFdQM7xbSWfX9xyG1KBMovOqiTIMW+Xujq5sWJnug2D2QjpfeyXOxAveKejGrMzr
mscva8Hy0O3De+ON62dDRYaDEmCO52uewlvmcuCnrjQbU+ZwRRtWRlQv5gL6eSs+NA+PfR4O5FKz
pDtNAWvNxp3e4S82XxwLs7GHPpD3NkordoGq23+IxvdhE8kvoLJyWZYIerZvVYzXa5zlf4EOZYvo
0bF8E8vT8wYM2GCvCouDD+K2KH7hGph1re4rQnGZio3iGYcz2vRwJBZj3+oQGkQSj2xpHT/JIXri
Gi8ZXpBvZLhcnVgeTzoxd17vYY0qSH/w6ZOR5iTa+O22W7gMbZ3qMyjWpziWwVWF9BvluKYkIQAX
j7cS11q13FtGAQBZsguuad2gcsPnWQdiXrw/x8fYy4p9WF1iI8xojLCHSSAtOQQfSU1flnbL2xyr
yUaVRaWizaTC4daX0ykS4mV9bI6yv6us/pqQfXKYeHb/ecNABUfbyGnsbvWIN0llQK2zMug+NoIj
arDxZJAdCEwPLoCbqM2FQH62X+hHKsSFl7gE8PFDnTZP3jJe9nW3roVXsTTLa4+xviXAZM0AgK2g
v1ySowy9r/O0vFt32xY7b7LzQY7YiDMxDbpLc1neSIDKu5wX/yak3LqxOtyDWrdtmsxmCtsAW1Wb
hR/znCXvPPCYbPi3q3XLv7UGoXs01/Uz0JcfSJCMf2XVGP312BA/En6/OchtNVE25r1ou6J+ViK4
knhVDJ/wWvyjTCKFOaKifEl71EcgFdWdTDocJ93/Pc0TuU3j5mOyYw+w0WiCkMVLEBw9C5GwT4Rr
csybAHjctgk3ICGOLmw4GoromJ+z3Hsr6mE8KrPmuFNw1g9+Up4fT6ZjJ7Y55mYId9BM0uoZYqn9
AQXgSHK2HSRisNmz05Lk4IfZ15O1F7AkyzqaFOyZS/036Zf5K/KG86mp2bfJzPNGKsCxr9lANdXH
qHDwyhrjaU5KjGcd4z0gnVA8M0B38jBStk+6hdgUdFEcc11kmXjLgqV44TlqQM1iwlPR8n8fT5kj
tItX93q15YCndSpTb6qhs0bK59QHwRXqparw0lSGfmOjkh+6IYyfvMQft/I0rjVnbQyGaeTJolS8
rYuxvwqvLFEIX8cniIDuXdbW7sAG2ibNQNgzMpQ+cDzgWUsRXxwysvPphthQNuYhGVd4XDzXAgkt
MBzLY4+K+yuSLeUGT4nLc6wYgAyRMH4d43m4GtIrE8kdOSdk2LsyP7cNfXm8BBzm+AXYFre53/o5
rN+L7KLCpf+bFdGbuAS85HEPDo+xQW168qssC9rq2SfIfvDM02fAkPm6FwRHgKHC8NyUrU43jlHH
0WDD3OaymwIfTGTPdTgBdUylAB/ZGHQ0vT4ej8MuNj8d7VmKr6bimfHZwy0Vz7I1zUhx7CqZvQn9
INjK3blmbrXZK/eMpi5berjKMygD0Aug5mx66fHaBhLBsAyfA594ZBf0kETWVpDKMlNsyEFQyAn0
AMDwEx6rQHx8PGeuVWY5varFFAwlR22eiBHPKolymFRO39tup0AGiSynn8qKospT1DdQyN/HXk4I
B5OtF23X91vBfj2lCQhMGsyOCeR7IlqGTFv0sY02T3vXsrW8nbO4gihGDMoghqpVIBnGY1j7W+Be
x5q1AXAi6YOiAlXETXTFt1WyUBbjRQwjhKK3qrYcA7Cxb33HmPDqpIWJizz4rufRo6d2SMS+py1i
49+grpLkcxpWNzrSb0Ek24Moi0+P16drftb/X3kanyaQBoGE4kZ8fSZ0vImSv0ub9CZJenvcRbBa
8jdR5S/4N5znkuCcfSugvgeiZpCl8fZtHpfigLh/OnQooit091yCcgz42S0iA8fStfnMyNK0IRtW
5lEOaeeXlZBHtm3yMSPRf49H5rK85dxp2QICU6rqNldmva+AiLet9tH7ExsPByoeidfADJ+PgLu8
I9DKbgvGsO/TLb8GQDMZvfLH5OQLfwtR2Pja+PuYMIjNZMb4UugJWj0gfaWoTdZQLAGIDNIZxaTM
RtTrmHwbCAfxV9w/oLeI+VFQovpxQwiwinbNjy11KqqgKKG6htbpsKL4BPjFt6v1HEvTBsCldV9M
qU+wZTDAxA4A9CxHycf+2JpNJTCHZ9s6p37gdXUDCR3cqkn10Wikmsr4pQS4sqy2sEIuG6zje7V7
QFJnMMIrMI5aLPMBESHOzk3guGuW1l5ftd6LjhQE+x1G0PbmkFY4/6P1gQSa81uKda4+LBeuIZGy
oGALfVAqwLKx5P+CZTY/6Syml31LyTqfVe9xXjGFLsSSxE+ohaX3FgCYfVGZjWlDCcOIuvbMu0ZN
9cIJOaZJ/lmK+N4CRPd4BK5Jso7ovpRVl5oKI+hr4BN4w8Yz2NTiU5nO+WlXHza6LeqzMB7aqIEh
WJ78UxdRqK6Q04zNCfzERh33dWMl2klPuyahBYaSU+x7fab/SkH/+0cM1O7GxuSYLZvmrApa2XkV
9y9BEd/CUR871ZyCYgus5fA5m+KsCk2uIfvqXxTtb6RHYsxLw2TDCq7G1zG9crm0jvDaFQpMTxpB
iohxMJuWvNhXpwff/bl55ZMiiAimhkiJNP7goU4PVWQ7P97y5WigSjRini86HQ9TN1xlITYyoi6b
Wj6cV12c91BcKQ4kwhOXJP7/tBhBOsZ4t7FsXFNvncgeFCdDQCyXS8PUaYn8I9S2N77e1bTlv7oW
QOlAVu1Sh+IyTf19VsP5sT85ThkbplaHQ5523bJcQjldveVt31dnzZtDM+77dhufBnAa6UwNo8a0
v/Aguapki0zLMS02Hi3iVJQyVMulzIHdJF8zuqVs9IOI7jchr41GG8lQsFTBmFN5yc4gOj+AO/xN
eWAnLz6ajcDasShtUFqcg0Qo8/VyybPhY2y8j3EYX0Kv20j4uUy7TturvSBLc0BOvG65+JO8Tr65
gv77TdHXB9HVG3dv1wgsj22HieRFL5cLpWF08kCneGwnsEE3ItqqjXekEmw6M1XVWaSKDF1IaFpH
vORnaHvm5z5M+zNQyN8CUrGNFz7XgrJcGOJwRVHHWKsjn890VACzb+0OLmNYLhyNqYScZLtcFNiz
z8uUV9c2wXMY6bz8MLFcbvjz74cQ2IA1PMD4PJgX7KHLJxGO50yKjdWaYdn86hKBDVOLwGk20mo9
4OXCyidJpP7Kwbh0hAgbe8eg+CFXuldIRL8rqlBsIHh+v8LwePjzIpacJqlfeOjVh3gicojBOwoI
zHkJtvQTf7/AApvubEhnsOIm43xBpSwyrSw4NV17aPzkbOroI0gBNiIXl2XWEb5yx7wYWZFHLLiI
smwPPWPLdSzxJvd4H3e1vv7/qvVBRBVDcIfTZxq/zoP5Qvs/H7f8+5Ub2GA2XMlq0N/GsEAs5V/K
Sy7BhFerInypi3qDLs/Vh3U8Kz2kuM1GkOLu2LHxygvkDw9ZNH9pMr4RZrsmyPLtNCtNUKtiucic
Xf00/DAU8YbPudao5dt+PQhNGMUKYp8qHxyv/puEb+ywjs+2EWyknZFCLdd4VzaoAKW1mc8BXnQf
23aNmn/j078A2JpY1ONckeuKXwKf8secjzfSDX8CwPIu1NGbsjWnx105TGwj2RLIohFQ0M2XkIv8
oGpUCi3BuTDZuSLx/x734Zqste9XToCakaJDizMShJL/AyXXjhxmhE67QpnAxquBsrNEmrPzLyCX
/c5iqBEsQ2g2FpFjG7LJzbKuiuN0TuYLqBcDaKJH5ce57L8OAjdn7onxgMfHaueiso7tqK4hVJ0V
/iUfOs8/1NJL+ZuFVUO3sa4cHmGznVGPFVU6iuAC8rfgjVwf59OO8XMQh/XGtuSyteXPqNQLSzr5
/gVJJO8AYav0OkqzFQC6WrdcmrN+lmm+YIbGNj+ThU/fQX8Wf961Tm1gmmjGuY99v8Jd2aTec5pP
FYIacHU/bt4x+zYYjYN6I4tzTE3tI3mn2ry5siwJDmO+uVpdXVjH8lx4UwspFv8ioG4BVcsXqE7+
2ah92c3AxqKh3AckJ2GPe6ZKyXuKUGw+NuOwWXPpMK8NR9O0nsHk0uNMo70x6k0PUqT8DvXMZB/d
Q2Bj0igKn8EoTrCAQlRjzeBGvC8UxCePLbxuaL/Zt20omgG9XG30iNYBPO5x9F/+38cUaw7BiPzU
425c02Qdy6aUbQ31W1hZ+N9XviWoTvFd1+XAVio1AGvjio9FKlBheZQBFKYSrqeN1l3r0/LfPjWm
NnWN1isgJlkgXliBgKtrdzIOgGfs57NmUV5R044Hl6XFs+lYVd65I2Fxfjzzju+3QWhK1B0Epyju
bganPklRFBKR9cIzt/uY+AIbgcb7uuQA+PsXTjL/HpVT/z3uiCw2lqhj7dgYNBmGMdgzvfSJZHP2
WcpuVIegD7P3jyfI1fw6ca+OegDcBtOWVfbU6yz4TiLNoGu23bxr/tduXzXve1wBqVomT1FgqH4z
+INuLqUm/nQZAgIc675RhD93oyl4i7LYJE/ab4m+gJgNamp9Q8nXx+27hmE5MFJceG4Oy/RJzPTj
Kpl5rCVXly5S7Ubk7urBOob9YczyWag1I7im+BtQgqmB03tYd3u7sHwZSGSdJnGRPjGfFSCxQ6lO
HKb6DC7DfbXAgQ0nq4cONFtt2N7mAIUcZfuGi+7vcYmepnIr1HYsWBtOZkRaVPkEZeZalOTPiCZg
Lq5aAO8eW9rVvHUgU5D6+U3N0yfeARIZ4YUorhjduDs5jGxDx4jqSijE++Elx+voXKf+nWj9x9Tw
ZFfiJbABY2ZCuX3dROYpjyEHkVZIyhKspfPjuXGclr+AxTxupmAKwouOWuiIYi9VQX0Ci9fzIGS+
78Sx+c581POjtjTFiUNBJ+/ndfy5GzvyR1PurPYKbKKzXplqyLgOL6ts8o/jGLjhje16PbZ+E1HY
sDA+RFKPlRmf5hLg+dQDUY+e0guKoperH1B+N2OfPpty/ND16b/77GI5tqnmViLEIBdoUrQHXmty
jtrJv5iuKa5xUiZswzYO57ChYnRA9tOr0vBihPxHRBCChuLOVoLS1fh6t351VKSSRcMQF9MTaHNF
97GHwhVjh1CAEWPD/Vw9WL7Nkygs8kJMT9GoIRo/5y1djtXcbUmaONzbxoX1caVFJ8xy7WspUfkB
yh5SyEuLH48N7epg/f/VFPmZEKOJ8+QJ8krsMhMEqNEsQXLqtVtcMa4u1rl71QXJeuA9Exle/EIr
aJgBm1LNCYKzet7IRLqsYJ/VkKsRufAhWp56MC0yn5n/VAVV1/xv3yxZh/Xsj1OZoQzyokM8UfU5
bgupUPKp6DblG12zZJ3WLIqDoEZxA07rEqLQo6gvgDN/KXAanfcNwvJpUiRgJ+1xM2FphGwwWSIE
Zh6Lc3oIUHLlbWxXDmPYsDDZJuXiCwQ2EW3017xGrj5Avcb3XYOwEWFARv4fZ9eyJSeubL+ItYQQ
QkzJrEzbWX6V7e62J6xut80b8RJCfP3d+JxBHbmU3MWUgYQeIYUiduy9DCXOjFsvukeNnPxHMwxh
stZ+9sexHiyTlhEiOs0golta8m/jDBGhVFZVsgbAyd7vwXHp2YxoI1OcDQNOU8L0x01n+bwh56Ja
f8wX+uf9PlyrYNl1ocsYpQW1uAHEkL7S6+jdolXoHadgm4sXriQb/+V7E9jKUEB4IbwbkqWjkAgm
nJ7bMUAaTrTxKYfftrNvXUOxrJtxQpFmapYbRFmXEvWuUz+DMcfw5eCOtaw7nat2EKTWt6oYwu4k
kDy/lSmAqjvtO0zb5kRjUGWdwyr7j6svcXe/9dfwW7wexHn6NiZMRqUfkWZ78DL6dyZW/30K8fSd
55zj720wGBKfePxHCJcI0zymyjMPVRwsD57o6oM9WNd0Fk+eyKC8dwkGD4/pYtFnRA4/pZmMd245
xxayQWEZFymjUA2+KBN+a8I8SMq5FTv70zVBm5k/u984rydTryy6ZRRqQyfIB8sa9d+l0smg1ik8
OIat+2fd9OsiwLO0bpFJHIEnXkDeb6gP8jz7tsal6RXobfsIEpHgpgoTTae+OIP1EP0dOpFshUsk
vpqCNUN4Hee4mB6a1pPN97gjAd8DHTjOVWrZMTQFcmEKg5O7nqCP2vJHs/IPY+GJxCvjY685GxOW
QpQpnocF04LUd30aY0THcuQ9d+4G12ayLulq8RAMq7b4c9+hlNWMEDFtsgoH3sZhcH8lHH3YeLAM
BTqIiaXQGt0AN2lv6vMYmfqV1+/S5juWwmY6g0KhmSHaZq5m8t8XQ/00SgUhoOAmomFvQ7mGYV3U
KkNNThWl821EMds5m6AD+ksydfYOMs/7NiBMd9KrWDSSW9bw+ivrmT8nHmTBjymy+75l03IuAPrz
a/AaUrAGJaadluL9qki/l6N0XNQ2KoxkamJk6PBiHFEpB94/MJwFuXzV80A9lAGtX3VEzH/d31fb
ef2CV2BznUmUfZVi0OTWcxE8iQ7lfyrAKUVSSGxnauGJhBrEKfCng7Hk38jOUo2SPDPg9VJN4weC
0lP0gyqHMW8P6sL7tiAm6PXBkM688KZy0C2gsjk9T9Uc7RwnrgWy7d1vIjmVMb+RnskvQF5/4iUa
z7Z3vYnBWJHPB1H7vg0oY1249ChXQ18LyD2+8JbG/FU6+gAK4YAU4zH9Vt/GlRUA3Ffg6OQ3VB6X
idHteA0z8Kvd32WOu9yGlpm50noSHr9tYg2UdPzN0CDDeL9xx5lig8vIEuQQf5f8poOJPeCtPYDU
fCKXOThYxOzb0DJddF0dzivYlqMtw6vChpVJxIa9IbjmZ/v+zE9gy+qvuAX5rcD7C6Vxjfd6CLKD
nhSxnHHqrU2++hB7lm0BXsylD5v6nZgm2e8kwF0rYF3itAQ1TDCo8JKmYX3LSjm/0nFB34Y13QMu
uWbIempDMoCnJKv5DZVukDroK2KKc+kLcSzwTiybHnMFdqymIjdezeWrZlkQZmSFKt/OueB7Qc2X
B0FsNJniMsIxW/CbNEWcVB3Oi2g+SC9FbESZKaG+laPI9TZqqn9QqG8C9JPG5FDAhtjQsTQEo1ST
efOtiEeANqUG2s7sBpVf3kIgFvlfC1hnbXTcZag4hpJrMkK9+ERN8A0iTsuOL+7qYfv+zMZE6Oe8
RL3sjem8OnMKscl0u1GDJhCHErzElsuEWDj4jhtVbXU+49uxA/dfKA9SXRMbOaYgowvCmjG8FYsQ
53Qexi+myc2DRshgx8t0bVDLkE2ooM6bVqjKAOGBHNcAb3bI3N4/p12NWybM+mFqalLo28inqk+k
EqU6lf1cH8r+kdgyYfhEtSqaFbM/yvBN7+n1FAYHy0qJjRwj8RKItmPhrQ+8MWkQ33gIompP39wx
NzZyDKBA8MLNIrxRBPXemngqHkXIng5NvI0VK+qBBIvIMDEbJo2YsX6cI71HveKwK2FZbrb2eqGy
3Ta9QmlYT7LsFiPPfvKX9uDBaUPFQGGbo1SYwyWWxb+0Ao/Synfr610D2Nbk2cHQD3HaIZREL6yC
Cm1manlJh4AgRDYci68CDvm/XTAatnM8bdVOfVR9oULq8rTOhuw9q172SIkNEBsLJsd6yEGh1EEH
G8VDb2Wu6q8mmD4NJI8gvFU2O8eoa6daVizTIQLVGGE3Ctl5FD/plQavo6JjxcOx3WqZcTM0s0ob
ut4apuFlgQc98t4EntitEHOMwIaL9YIF05IO7JZ6UTTirvFDfqohgvrx0ABsvFjFRlOXGSGIfRbx
Z8hkqn/hRKh45xh1bFebvsyviyIEsoTc1nGEaHLWPMl+ShPaLodqPYmNFushMSxMN/k31cTzX1Bu
4Em4RMVeHbJr+rdxPTe3tmYCPBorPK1W9eesA1j23IEJuTl2idlYsU2WYyqbLrwxoDRMBFaeaTxY
IElsqFgR8LCWY4rNA5NKUApYoghwnj/6cX1MCZ5E1iUs8yweJrB+IMAwrl0CDBFYEWeeB/4xC/sN
K5ZOQRV5s38TI2LzEgHopA0OPseIrY7JUPUR5qZmNzVvjCiLVz/6QV8n/4/npMMEbLBYn4mwjWof
XeSp/JCua3olHlKsbZR1O5vI1cUWL3m2S6WgHBy/Fb2YAjQ/JkEsZaHnqpJF8Vde0LY4uBg2bozn
LWd9OC83UbMpe9dwIFkT3HZtvBPh2e7h3yM8xEaOicIXqKwuEA9Ls29F2PEHJvTybeoGxLrbqvp5
/9R7OZBEuGXWApUyfcCQIBNBemIgStMGjOYVmz/+SpRREEmv7V6htWt1rCub134TV2HEbqMvuhNq
abI/fhVbrzXJvtwfj+OY+o23LJ9YCSUcILEmyEs0eZE+lOCCuN+46/8tE8+I5tBA8swt87LpoeoA
oYhLY86AFR7LHBObu6xZACU2YLO4AdaFytV4qU48ArfiogFbuz8K1xRZN7ViWZh5KlpvWaDlRwPv
7ztqlo9BEIgNIqPMq2tgNNebbiPxWoiwuMk5/ToIjOT+/ztWwcaQUQEJhL5Y/Etm8CI0Uy9Ov7A5
9YK34f0uHFMUbg7bs2MkzQN42rpcb30jWfQIkSKuPk7Q+TnojtlYMgIl+oYMyr8wbE7mBewCnN24
8+R3HB02jqwIjU9pLfTVsLk4F4aYc2/AM1qAbPQWNOkxnWliI8qaGunESRD/kkIvBrUNXWFOfmyG
H/cXwbXOlvdNJWkMr2Ksc8qfyAZznLH0J28XeeVaZcucudfkZPWxyiyA9EVlIv1+A2r8cez3LY+7
n0YWdzW2KQDk4yUldX+Zs/VvAEXDneCX6/8tQy7aeuUeiG8uWGGT9JERt7mv1h0bcNwMNlzMANA9
gDo2vbHR/2l4+EPX0F4t1bsUbLvJSIM3UwE25kOTZZOMgSYN2or5am6dv/b+OdZr3pqERaqPgG9Q
EcpD73fksA2bXizjsolBKLJtKijqVI134TW4Iets/rTQXSyZa+623p+dHyMD3hgo6fQm2fwXqb6D
e0o8IN565im/+CNscWl2la0dr0i22c+zzvopS4fGjPpa9dCYpV77x1aGov0A7/nmFKOW7f7UOezR
phgzaROoruZplhCvpTdWhvQhXgP9OqbzsLPpHFuaWTZvWggS0bSlF7hvr9OAp69zcBvuxLtdjVv2
Dt3plK0IVt6IoeJt09dzC6YjkX+4Pz8vg0cJsww+q1eV0nDC/PS8e6MQ6n4gQz4nTUuzpOLzGWyA
oLeN55tHkOy436lrP1tnAMcpORZzCibsHqFLAZxfEZbFRa/ttfURS7jfi2PpfweadWWkZkYvyM2Y
9jxF6w8FLvkEr6Au2rnWHatjw810kQ1Er4sB+tkfv8ioMq9BPTIdI7QlNv2YmddxKdLW3GQWxnj9
RY1fPXgQ6z34frWhZkW6Xeg1MzcVQq/vpEQBuhfRROX3+2vgmh/LzPHcaOZoboPbL5ouqHhTQMLa
PfJ7xz6yYWY9osetzGVwy3ibXdTi12eRIYRQMGSVo8z/eX8Qro1k2TcdRlUTH0G7bGnbE4Q1viNR
3p8DchAeTmzCsaxXFUXiL7ilCjSyJQqFZ9KOl/u/71oDy8RV2+h+yD3/1qTN+k6zovpZU9Mfy0PY
2DKjQqD91xK/vhUYADt/XmNIW9z/dcfM29gy064MNf55cJNl+rbhI4jPoWRyKoP+GG0rscnGEJCV
foOw3GXrIdv+vJvDb4tAMc/9IThm/zdoWRR5LKIFzm8I1z+aBu5+X8MXOdb6ZhnPrtEqW9Y8aEuc
pKj2g1pNpZIg20Wuuf7dst6exaKK45jeUG8JluYiKv7yaaeO5VBsRBlFAe1S+Au9qCpG9IZGTURO
Xl9Bu/P+5DjuNhtRluFKVqLuYmz8+V0TBH+a1mTAmKASCUIVDPQ5SVOPYeKn0c5t6tqv9mXdIzTR
5mV8M4zT8tyMASTqVjzAk7mM9l5Krk5sey4Lrr1N4QV1F1UACR4dvSoaX57Duel3zgxXH9YNbUgQ
xMEg+LWXGYBZYKV86DOOBOYKBvL7q+PwAG2UmVpZa5bGpxcON5YVfoAnJcfFJjcEmC8xqDkAwcGO
Gbp625zeZ4aiaQtBbkQfLxyt85n+yXvQwWYVe0L9x3oKUrH3wHTsOpuDTNR8RR2XihEDC8MbOPNQ
VjdifxtRP1Uo7lLTNP7DFfi3ypntOImbub8Qd7NxaH08QQmubmMEYBT/0KyTrCDkCioZYGX79JKT
iewYrWNj2Ig0KCxAnQNEZdAjoMGaZL7f8oS3a/+4rNke/6ZrONt59GyxTA0vtyENvfRzu/wd4Rp4
14koGG4g8o6Lt5o14cf7m9BxwtmQNC4HCHUsAbmULBeP2ZDOjyzy/jrWuHUaQFUQtTgLQg2VHuM3
4F3zTmlGs4M72joGKiU8MxLss6IwYJtOaV18EKB0Igmo3shTQ0B7eFIeJM7O94fjWnrrTKCawip7
rIrSEjT3kL0AA8J0iwIjv9zvwbEaNgANBa/DUOYInlQh8iooeA38T8sUR3t6rq72rUMAhBCznGUf
30SYd3+IMSp/ojB4T3zcMT828IwuFTUpzk2Ie4ED4Zp5zXceTf3rBZrBO0vgGoB13atGRLMQEV6a
JB/PemQQAMDrY+dEdrW+DeyZ2aXSmytwmoHoqovU2xkVTZA3gb72MVuzpTaVRrLSRwXLBaZMyFkW
hnp/rqsnx52zyfX/lp8uKS/TuBbiBikN709eMUQrBlGrnUP212n6wilr85lxEXfhJDRo5DfdMJpO
/4gMtYjQhv4GXhZ9TgX9ZKbpk2HTQ9TI6wpprFj4cVKvmUk20ZY8r5/2xVtc47VOABNxsmTdiv+R
GeWgsiVyQ+Qf9FxtmBoKSWdV4+ZHnT50fGmeQ0oDpr9zfL14TQKetn1/ttlEPPtRV9DoxlnbXLia
X0ltcKGU0ExowulBTfJxXj8DhLQHXHjxVkGPlvWzNIurGY79ZcxZ+Tdn+b+pgPeneb08etOuZPvL
Si7oZ3NBno2Mp7HOyYKidw63M1XFeKYjJCH6cHjLDRBaPGbfTB1+5jGEVSDiVF5nBClz8HIDMkku
949S12Ctk6IRfT4CRhpcABBQtx56mSBuWuX3dem7B9QDlXss7y9uQozWOjTGjoxgS+nXq6HBnyqc
5QlEAnuBIlfj2/dnU4nALRlpnYK55JfrDqVvc/YgIHO+P0kvntj4d/vAGNd5LDsDAwI4b7yCfedr
X9UQ3RnYt/s9uJbBdgEWtvpFqdCDyAZUY4uvZoYbUMYAbec928mduMZhHQQern2g2leIGCMpWSQM
UP5qab8HIuh3Zso1Duvu52KoGeqLMA5IQ8hzMwQzhEVTaLjM6cfIr3amyzEQG/gmIrAQd8M2XcpU
CAOz4tUykMcySsnOsePYUTb4renIEPNhW/Lt/C5SAPfwytjL8rlat0xfxitSM2ralntK9RloT/+8
1fLd30yu1i2bphAML9pokzEpCg4ZqgXAc7DJyyPXPyC9liWrLloqZQD5wRN56V/B14b2ZrcH3XPs
IJskjdYjyjzmjl0Aeg4TxOrAJis1gMntB+RxH+7P0IuvPAzBMujetCmI+xt22bD/phkLyC6GTyRQ
H6va+zrv0ga6BmOZtQyoB86vrZ9uhGDX/MC4/tIv/dtJ73JZu1bbMmpe55JkWrMLTdPyIe3VeoJa
wx/3J8o1AMue1UgyqOMY9osPT+ft9+0lPLdgDjzGGggIt3XBN42YTTGtmKNZXFLAxE+I+z+uXdSd
lmr85/44HJNk49942VM1S8Yu2F3Zedzy9UBM7UySq3HLmjceqrVsFLtkw9Q9yFj8K8Z6j7fG1fi2
Ms+utga1rJ6aB3aBYEOfFHnztTwYW8HcW6as+dQoz/PYZauCH9LpBPaGD8gUfu7n4Z+jTGDoZxvc
s0HodVJ1I7CNFGmhKFKbvzvk64+dRzb8jQkcpSQPsYFQ75YQxZ78/Von1/RbFkwJYLJDSFBAlZIK
RcUrwkJhe/CktlFvTM8gcl8hz5DwAq0rihATguR7PPSOY86GvamceU0xclhvqD+Cr86AYRc0aaBY
gq71KZp27zPHfWyD30yrvFT1OLSV5AQCEB45KTWgGMaoIzESlGJYTnnGIc0FdDLIP+L6cyVRxeDV
cj62g2y8m0JdEzTlcDoUBGjxdBNOCoh3KDmBX7csGGm5LKVrj7PH84MzVNw/owiUPwxTvAOOdc2+
bcVVD5LMeQ0ufdv52EnhN7M28jHXi3e9f3w6NpKtxmm0Coqi5QFMTHzQOP5BVAQGquXvCiDW2ic7
EDSHsf2GbwMrwLxCJPqC1N8fo4EzVw8AMdwfg6txy5JlGRq59BSndAskgcKDGy4XjtT7rbvWwLqF
dQgRHQhhYJHTphlxhZUC1CjVWpvXw7zpkt/vxjUI6z4GzJoxMjKwu3ShPvUlCEXXPP73fuOOMdjo
Nu61kJhnC7uI3MSP1CvWj7rPwMtRHqu3IbENbyuqfvQ7tQQXDnKMkwHFdDISsWMHjsmxgW1VvtQl
AlPgMINw4IPqG3WZ4bLcnxxX45YVN2GQg4phI0jzqjH5RRYDZfi/jzVuWTCq5k0xjjNmnstrU2RB
srBjhSqY821Ezy5f3hRprBacPybW9KFSgJkZrxh2dqTjaLBJ0Qyvxx7MOcGlGr3srIzJXkuNlzcB
Jv0jCsL+meddSlrXGlgmzIeKqRkFtZcUSKd3RKzjU99BfPD+Iri2v2XCcd13VbhxyLUKFlxx8PQ0
FN60DnP/fL8L1wAs8yXIgEMvE+doMyHDyGeklgZU5uwMwNG6DWor5nbo62UMLsKHgBt0AIsTab2v
h37dBrGNhNWUDqTaQiz6k85BQzuNx6hiUaS47a5ne9TwIWhTWkIbIwKLMZg/aZKj0vXY4Wyzn2Wl
B4iPBjlcGiH2kWXSvCGbD8rK9QhaEf9vGTCFPEko1hTn2iy/CtAJnMJxN8DqMDEbm0ZZzbUP7spL
JflT4ddPaQ6SQ8I/ZFP5Oe72CLEd+9+GpxVRPM5pge2jaszSLxJO0Tbfy9o7pJKIWbLsdywJbeFq
BZdMk7/HFRwOUQn1omMb1DLfDPSwFDIVwUUW+i9drDz5fzi4LtOyDDeLWZ6lCwcqaepYklXtd9E3
e+LQjom3AWhizoNgaA3FpY5HAOEoGIEiWZt4ejmkTIEyXct9Jsu4DBlI+lBuCRjfSRDQL4Ki/Meh
qbfhZzLVoQ66ts6SMVgAnJOghcPZtidJtV2xv+VT8PPW1asAva7bet4SivMn2kKXsqueUkRRWrF3
uv1i+nipD8uAiVRkhc74ChHVRdLsc+YVEf+u1Fx1P1mWBuUpCtPyu2nLeP1g2iCHJiCXtYjK95X0
ob91muIegpAnMBGZWO0EbB3bzgauQem8LEZvwMgnUDU1Ya8TaIvtIRBcrVtRsCxCDS4qev1LTwaI
1UO9e0Hg/Ji7bUPVioiUhMcAwwE19Rnp//ohD/C6PbbhLFtP6UI4MxTgcLymqB8CxadWdb3fuMsc
LVsH4XdsGgY3cpJaJ70GX1IzghuwAvvn+X4Xjpm38WqMCzw448G/CMhMBFkYnjjKDI4dhDZUTTZ5
K8G0hux4iwQLZx2FpjUKoI/9unVToxg/1yqUwJhvypsGCpAPkO8tdnbNdh69YIa2IqZEGS8WEqUj
ChIfIE6J5o+qHN5GSBdNYxLFoGC4PwzHIlPL3kUcg+12BuZig8pL1N6edVBMydDzvZpY1xpv35+5
NNuzv5M9uA1pBl/PaCrP5borD+Bq3bLdMWh7P93wNVoB8ejHw3mJIZl1f3JcjVv3dANuFgqqaeyg
UX7Igpk8lF5avL7fuOM0t4nP1LSUXpiCZDCrUKhq+uppBF1VEqBAvO4I3dlIriFYRpzy2kOeq0cv
lLMvrOTFTQzLIYAIiW1MmlH+DBVvTBBpZn35Nf1dM/1zf4Icv25znjUTHglLjQnSuT+eyCDZw2o4
39n4rtYt+816upbjOPkQW+sfKw7tK7/ZZZ1zNb6t+bM9Py65Z+YGhwOJgIAWGhz0a4RimvsT4/CD
bUyZXH2GEvklvlAQwVWMv+aCIJ1MfwjCnjYq4PvduAaxfX82iAauWEfZdjSgTEOVKE3slqk432/c
sfttIFmGmimax3OMSLj/3vjNiVbqnRzFq/1SFtf/W9YrkHMCEWmHaVr1GiHDOIFnro47/XRsCNbl
y4smGxaAvC5yhIvX1PM7Gq3XLaJc18fYuWBhlv1WvklTLzW4CDwyvhtR/L9VZiBFsbPIjvPfhpAV
QTSRVm1mIMC+2OP1mRQp/bGkjCT3p8nVg+VyFxzC6cUcoIDQawdAOxH29QHYX8xBzICNI5MopUWc
q0UHTIVJFvNH6c8XWiAmKII9ZjzHZvqNyKwbADapEDXdYBGnfi7+7SO+p4vsuO1/ozCrIfEkJrhB
rA3fkDB/lUH59CQl4FBK3qYy/NaafCe27FoOy6opWJtUH/T8UkSi81GzRPsqAOFVSIv2gvRU1++E
AlwdWTczFZDI9AjOwGoxX4pQ8TcxKh7awtu7QF1LYtu36uTaR1j3qiviv0Qo8z9RXLQXBXC1blk3
nesynilaN0shkyru5tM+MsE1N7ZVV7rVmdcBFZwBl1ggYHtu/LA+1fGxOgpQIlnpZKXyFcoM0CUD
fEqfhBf7CQVy43zfqF+eHWFjw9JmQqHgrGFzQ1l8kGMZvwkV8qb3W3/5chA2IqwhbBrTEWoJhIQ3
gcetKOaPW7b9qBkIm9NMDKuHEWSINSDaD2IhKD+NoAqpQZe0M0UvC+tiBbbFf3Z/FvmqR6Xz8EKh
dK5j76taowvvANzbjqfYP5Vh+FSu7M2UAwTRVe1Ox6612b4/6zc1k1d1Eke6BuE9tPSA6sy74t/7
S+Nq3LLqtGeeVzch7qPtJV5oKKsDwXuI2QNTZpn0rCgQ/+sWnhEc6a9ZNN5tbvsy8TbX+P4IXrY9
EVuGXcTd6IcKJUB1ST6P8VAmade+Hmh7LIsqbK4zXXrjhPJjcFbldXNKda0SCPc2r+7//svOn7Ah
X3JEJhvYMnbRvjplBjyC47yVaNAPHsGrav9aday0jfxKl3GVRdt31wr8ya9IjmrWaAFf1f1hOFbB
5j0DxEgPodfDOKq1H6/So/lnMg68eKxVPu4xWLvGsB0wz0xBiSVueLqC/BIsGI+Gx8MKudsm24PI
utq3TFzmYpbIQuIYXE37YODSVMUuasHV+Pb92c9L1HuDOQf+Nx0UcoQ0+qDX3aobxxFrI78MygJT
mtfdVbHgz1Su0/sesV2IxTRJDjf0fGyVLXsG81jQTKQAhD3On1SBJDkFcMcLyZ7ekWuOLGMeuYra
IR2RKR/DH2M7/0XHeS+45poi65Iu+nIcxjkLoaWkHrKOP6pAPsLO8uoY7EXYkC8PMZ4FzOH+JQSD
50kHsC5WF4f0sYn4DevlSRDx5eCmEAE0hwwvxqQuwh/3V9ZxDNlMZ0U7jLjfajhfyNJ+x/L6J+Ej
1wCdQPIevHDN2wHkPDtH9sv+sbBZz9IMAkP+5uHztbqk4HT+5ZOJVV+UD0L6MG/B3L+nBOk4mWws
WCNnUwYFPINmAh9Ts4CXRy/xuxplwTuRH9fcWYbNVzJBe113V1Blfa9U9YDE8WtR1d+3QoigOMSs
j/W3rmrQL/Expghrjwx36VZu3PhDtjMGh+HZRGhibYO4ByL7wgCbf5U1mn6P6l1aFVfrllnT3Otq
j2z+sUYKTjMkxxrDop3t5GrdMmzoVlAZhDnq00OzPGQs4KdSrZ/uG4ajcRsClmUhmMdjJLH6kv/Q
IarS4xCcmPcbd+xNG/0lZwFNtAXeF/Gq8JWsETgs8ko/xflS7nThOPVsDJjMq2ET4ACAR/U0vhEh
W3A6j32HKslkgUgGK06dH7JD+slE2Kgw3rY05w3evriV5ZXg7knEDFgqaNGOAbWFTX+mAaWax7YC
Ko+t4G6tvfjjBB3iY5ZgY8K6QtKpyxW9dBOZE1MAuJvOYq8m27XilhHzzJ9QYI8gUzOt/A2mKkqY
DyapEvGN87FNZV3SBmW1S0MQYgKYZ6uJD+RZLSCPrpneey66RmHZc7SWVV8b4V/m2HwET997XuvP
MmBf74/AZXOWQWeF8nqN/M6F1OP6AZiY7H0tl/bhUOs2HIy1U0a6rQ4P7NfVKRVIPipxjJGACBsJ
JkNA+70Ut3QlxxmvhSZ7WLar+ti/b1fQMx+y97faalkispQ3U6JWbM6OYg/db92xrDbBGXQUa28c
kVzQPtLdPfyvMyN6OnfVLiDG1cX2/dkAqkLkXpGjCA2b89tIwHpNzLomXhDvwZ0cm8eGhYEtulUg
vOmusoS6QiWB2YqCae+F4Pp/y35lukY95Jk31wVhGJaPX7MYzDRbKOz+GjicCVspsx/CUA0g87/0
Q4eyjSUMTEJ1XbXQQGDNDxy44s3K12MlYCBm/9/1gEDMiJQqNlTaQxOIjsi1FdCLSfzt2Lg/IteU
WdaMvD7lVGBEHUvHxzCKfrAlqy7VtrPu9+BYchsgVk1VKEkFB6CCWvmpqUAuGC5Q7bnfuuP/bYRY
xVtTLCMib73BjQb+xRAxjOJ9vAUC7vfg+n/LqqGFsCxshnvU9Gv2OuMAFaCqYC9l6PAAbJSYWtKJ
phzedpFn1QNCZ/IPrrI+yfPJv3YajFfHRrHN3zPT7rZiiBEOxaXWYXwZI/0F4i3sYOPb1D1rvBl4
2g/+Ft8r1T8yb+fTku/W4rrm3zJqg6reBXIFeJkHYXaqSrQeFu2xy8wGh2WLMWGTI7SKhahPVBF9
mhE8vD/nrr1pmW82DyGqBbc/X1HsRSPoSEZGB6+9rDPH/CFmmW/DTORNBZ4duiiRVwCa9GGohm5n
XR3HnY0RIyaPiCnx7tR+/GrD/0HcHSrfw/RYRZKeViP+vT9TjjW2kWLVFEyVgT72NSsRjD73XM/1
2062q3ewA8uImaZNN4Cg7NLXdQAwZlY8dOQY/yugs5txP9v/lKCSyR+EvLJeftchtL0DDkGvY3Oz
7a5njZNl8Fc8B4AjrQJ92mqxfsUejzW+LcizxoupykAVDehL06h/Rh98isscivOxxi3L1dOACpRO
A3hcl/UJRENf66XYc4dce9NypHUL9DpInOHKgYMc3lCVNIj2mzgDmHENbkvR7QAAXHvTsmIOOZxl
8PAo4L3nX0dazq8iHvx9bIos+5Wdv5gA6MKrnnzyoAWPX3namw/VJggb8VXFDcQEwd52Id3CEjWi
uLv1+j3sq+PqsiFfKQRLPNQmpD+LUL9ja/N97NsPoNz5Y0jbD4emx+Yn06DdDNk4pT95W/yru+mv
Se0KCTrW1UZ9VVwGgpb5f+8VBW7ct8OSF8d2jQ314kIUmY+wygVpqTxhMcQJERh6uj8trpm3rBap
HMNSD7/OPfGBSiActRSvagki8wlh0/udOG4vm6CMcpmvDV26a59CaJHTLnvIBl2dhh4k3fe7cC2B
ZcPpkGZgtq7kVZQoHU9AMYknRzQc48+DGIhluizNJfeJjH821WqSaoDpoi4dMS6Rtaf7Q3AcQ9Qy
4GYNwbkyDx2CKdm3MeSvRz9/z2X5pIv5sizker8bx0zZ2C+kDxaODSuvyivHREBtmXbzMeymsLFf
VVO2ftTEYKwPuznR1PytfVRaHPtz6+bV9UizoYwQbYrDB9mJ8hwsu0pfjj1qU4s1UdgGAxvQOK+D
ryMfFpXIcAi89y20Qbodc3NExG0IWFGweECasbuOrb4QX58LQq46CB+Vxy+Lmt8tSBcdmy3Lslk9
BDkNvf+uM2qaUqSI6sz7dqx560aWOpN4B0zxTwk/OgGOHBzja7jji7oWw7Jmnk41m8WWpUDl12Mx
yRtrCaq8510SCFcPlj2jlkAObQcrAHX/lBgfyXYWaPG2Jj3/eH+GHPZsQ8AYEKgMiaLu2syjOMEN
bc9Z2qivygd7JROpTMq6TY9RyAgbEMazMe2yfHu9Buit4SgrG1S2s9iO2bKVLAmUlgNT++JnX/Rp
UrGieDABWH1m76j92WiwCvHxkQxNd0WJnL5kM4pr1MYeE7LwGKJN2Fgwneu6WUD4fsXNP/O31ZgF
HghkAL9/7Myoip1jKobD+zsGXNiosCxrqlytfXtNDTTlcgFEnpy78SJpOD6hBARww35+o1RYPoCl
v9/xElxLZJl7H67yP6kX3gVgBpshbptRsPeW0H7eGZjj5rA1L7MgBl4IEbCrCT3ymvhLcM11dblv
La7/t0y+x6VRVXnWXYuBZ6c0juUTNCqC01rkcudUcRgksWwer6mIggYcbyvA9aRWf8FL0OftdgUG
ajj7G+Lm/mBcM2Vd5WmoZbAKeFWmy0CLxcEEI1e6J2b88iUS2RCxVDWqCcehvWax/1N65u+xrj4r
v389cHbLc//9AAq2+wN5eVWi3/BiGRR0CIFVpjMYTIslJW/mauk/eUdhN9FvoLFpkXE0T+1VN32Y
n5GSDqaHdYroXhrJNYbN9X32MCXz8F8XN/OD+trPml78ZX4HvYfx6f4svbyxIhsxJljVLkEvySVj
+qMIsj+boXra1AQEOFpmsNoc68Yy8XFdYXw8ltfKTOZNptkbqD56ie4QqsmJNpc8qP6Ps2vrkRNX
t78IyRgw5hWoqr7f0pd0XqwkPTFgwIAxYH79WbXPSzZ7qktqjTSaiWaqCuPvvr61zi2ynDq0TXhn
2CVetYMTk1AEaigocTvQnsYdDObzh/l3E4m3kDEB1pCloxM50pkfqPB+B6T4WqIYb6Fi6DNBOlHP
7eFI4XovaxO+dAXWS75k3fEWKKZFMXEbddiMEXBWv0up6/VGmrGOD5+fzYnD32LFuBugGD3hRfce
6jBW8IeyjIe8QI/xzCP8e9kXb0FiQADIuo2RSh9hDKysgZYlh9Cvf7dwi58/xKmvOBrLX2bHPBvN
C5YR4NDrJyrIodF2p+vw6XiRvvYVG8sOk4mrdY3JXmtQYphR1anAnf0OGkqRJz2pv7QzFm8Zw8ph
heR9j8AnExldeBocip53FtJ16m1vzJoF4wpANEYOwKCpXE6I1zZalouC9efYjE8Y2xY11otgTDQg
AQeHoYAA0f+h0rXcf/4WTv1++t8vmhY9NmfLpj0o0+lfDjCgveWzOARaqjPO4tRd2kRuMAOUUGeP
2kOo9UGs5J5j42SYwqsi/FqPIuabkM2GDlsgaB4cyhF6PW4EZYicxPo9GE3x/PlBnXgLW9gY6iRw
2IMe+aCmTu6J7sU9Nvu/1gGJt7Ax7ScaxHMlsttGvwsJZphBn6NRO/XLN7bcyD5pUMjjsxkmD1UA
zHOnh3NHf+rTt2Y8CDsmGHoemsia+dKBY6XNVBPLr3GQxVtoGJn0Mk5gYPrD/G7Rad/2SPar5Sx9
54n4v6UHC6G8ySHp2R4aGu/0IOr/73GRY4+LxYKlql/PuKITlrAFhzlniiRq0Odai5u6rHIeQJwj
cORHW8ZvX7umW3v26NSSAtKwaiwxpaQS6z9ez/Q5sPipR9gYc98ZZqrpyH5PsamB86pedWFeqXEZ
iLfOkRKcSJK33GEKNPFlCfqcA+8gRDebokZP3Ltu4nrIqLQutyp+YEx+fH5oJx7qf+Bjtlyj2fOa
Q9SXTbZ0IlMFeGPQzgEMEdft8LWvOT7tX0FVAdgaC0WawxyKTBTzN16F4N9dD6s8p6N46kk2tm6V
7Rfpt/rAHF8Os10yZSOS10Ni054V0+5rT3L8+r+exMCvmhjanwdpgYaToJAWtL9FCXvvne35n3qU
Y8T66zvcnBjnQetrH3L5ow9oxpQCogaUULFRz58/xwnntYWRObRbCHi59EE7+SYMIAn+WJ8jJzr1
4ZssHMTtAHZTgwQnWU3mJIivu/JsP+TUp28MvYlXOnCOeHQUQoNGSblrwf52ppt96sM3Vg7Biwjk
jOinMgpKPcbRytHl2YWTEx6XbaI1eMCLdQX3IKC486Mb9JQf6/ljKZ8Y4efnwbgnkpstiGyd1qWY
gJLdr5K+6dF775dJpjPGzGcy8RPntMWRhV0PmsMR9+fI00vNkVGp8s/tUZz69RtbFoACQhcdFO3W
66acjqb9XkookCVQPDwTkE79/o0dz5WJIUcMZhmnikagpelVLO0HW/H9lwxsK5ipuiCJsT+OSrQJ
gMQhLpZhOhBSfG34GG+BZETEHjqa0MbgqBb3bAHcRAPNj/Vg8RrV5xhcT72KjSkzvfCw6hIAW6T9
x/TYyuFmeowslH0/P6dTX7Cx5uOQULEIVMlcHrldiLlVSHTyGnKsZ67qqW/YmLQOqVVKjs2BgaA3
I2DUeudHdegykuE5rclT12lj2K0H+vq5Qam1gA4puhyStSvTOqnmrwGM4i2GDEoVIi7mKgDMxYFg
WoKofonZ14ix4y2GDHQKRHJ/lCBHK5Yyb8BRhMUl1KWfv+MTp7OlGfPaAmJSY+ODuESGbz5Qsxn1
/K8xfsRbAJkeEheYwScFiEqaIS3YoPcB1CV2X/vxx2v1dzQ21UilOZ68Xw09Mphmulin5mxGcSIm
bGnGwKheBnRavT0YkA4zEpjjrqYj1X4BTUH0RXqFeEszNs+T3w4+sAp2hJ1Be2PK1iMTyNcOaWPF
nlos84O4PgBDmbei2atgPTMhOHV5NuZrdRMQf8BHIxikVLWH5Wyb+NRHb6yWtqtoWo4oKUf/gTlI
18Um+WLxv4WOcVfHIq4BkzRWHwZFLxaIJqXCa/KoOgvhOOHbtrCxsIc47xxG6x7SFTqdB5gsk8DH
BqY4V/ec+opNMOaiHUkwm3VfxFP/vDZifpFJ8QrZSO9rl2cLHiOMFMAsN2Rf1uMvs3g6/c+K8pdu
ZrAx3ygEIFo1mGmsBVXQXjrqa/TkXBp0IlXfMoVZcN/VElnuXoLeIDvir4QDabWuivsYa9efP8Kp
L9nE4DCAcxtDpNMgK8WMFG3PY0bHjk56oV/DV8Rb4jDugy7DSbwE0kNOxihRZHH7RarnONgYMS91
HwVgd8H+uwGOe8Xa+zTMj5+fzwkz3mpcCiWlV3A0tmXpPEBDIDHaurOQ+hOfvoWQWZD2RH1F8NOH
5EEt4MmM5vJrJOrxFkGG3m9fj7oENLwrVV6W2hyKIDqHEDxxcbbgMRc4Eck6DvbQ1b2Wcr3qfWz1
0unly2FliyGTR3mgUJUo9XBEqZowBKsgS374/M2e8D1bDJliVTuQFRMqEEuqrIfaUTbG6inGmOFM
+nnq7R7//K/oTl3TssUKsOrw6EkXGN9P/ReJc8G49N8fznmIPZj5WMjb5MMF4Jb01Vnq61O/fBNy
WadstzIwd7Ee83ozgC60K0Eu8fnJn/r0jcE2QbVURXlERB23eY+OWXiaf/HQN3FXBSGpa+Dl93L1
+28lNjnvGdg4v/bTt0gxAnBVHZXYktcYoV65HiP5BcCGM9P4E1dyCxWbS04gpgDiZe1hdceN2j+M
Pgg11hpcZ186+61EJcjeOaDCA9kfKX91DawKUqv5jEmdeLFbwJiIdL2EA3zCDFr8+2BRLgsidW6o
curTN9HWlANHdgM0dUXrJVtju7cTODu+di7HL/3LVpF/G8gaYvWxV6G66qE33KfwOv2X1MJJvCUJ
I0DpqWhdj2jVgVU/j9PwJl7qt89//amLs7HXPqxDLEFA4vQ/FhV6IGu1ASjHUb2cW2U6dfobozXd
iFUjglBFZq9CEVG1dZEisIRfg9LEW2wYn6WLQh/kikqRn42Kq13Uf5F7LN5CwSxoxvuBHX/9WIkL
JQA1XO25UdCJ099CwcJgCQvMO8Dg70Cd0fCFvKzF7KVoJtZnLCvGNfxfAFW8hYJRCMsaj2HDQlaA
FrIVhNFYtC8x6mNjew182Jl050RU3+LBVqlYYqISK9MFfVqXJne6vxUFwZj33N7CqdPamDGLYsbU
AL0DbsuLHoPLzrb56p1rZpz6+I0hh1VBW+8YurDDkNyUDXhMgfPUz9F8FghywhS2oK++gcLemmBz
mVlOH90s3J+odOc2Ik696o0tl2tHig4FL8SRzW1p+F7LLi+b6smtQxrYc8Jxpx5iY8+qZRhqBR7y
NwtqJU3Jmq7rV2v2/xGQbIMWyhOQqVFd4f2UNBlkOoWojz73d//+49kW7oV5WbuAORa7Lwl75phq
7QoxxReff/i/2wDbArxAEeQAsPTDfeyv96FVz71or3gXXc5R8Pr5V/z7JWVbgBf2TVcdNOh8yi4M
Ia8etKa6CoHjjvOhalR3Zsng1DEdn/DvoBaNdBVQ297TsPyAHGWTtmh8f/4Ip05pY8acDH4kC6wf
Ha8pIUe+gwlAW/YQrOfwUKdO6fhYf/187fugax4o2KeMrO5oUPqvPR/orlJTfY4w+9RjbNJo2s9V
AwV1EPHH8yM44A266senOGpyfn5Qp17Cxp7DkvUrhwLuntfNCsTPknwrahF/jaILwqH/fUjl0IPQ
TxRwRlV/M7fxR7S2X7ylm1QaeP9BVJDL2tNYv+sYVsZLNOmTBRx/n5/NiTe8RXWFfaXjRCLcCNfd
sME/zCq8NhM/Y8knjn4L6VrX3ps05HX2Q5HMWF1AfS2mpDpTafy7o2b8+Od/XU85taaZS/Bo4lQO
tuhuqEN13STtzdFLT+PQnTmlE3eUH//8ry+yRWXn2MGMpe+9iFazn02MuRKW8CA5BYG63ecv49Rp
bSzaChrbESrW+zIK3pqu+PCqr3VR2FYBElz7U0jHCEGZgHciDNsqjf3yHLbx1IvY2PDoN6Waj2o4
fVK+J4u6n9dnlfBbKyp7BLOfqc5OvYaNITPIuZcLVv32qm4OSx3/E2ApaRTFx9icm4idepKNMUuG
hJoenwT50E2QgJqAFh9HKuSuYXn1xRwJlMr/faGams/TFIMObB5YkfU9RMp5zSSYp4Lia5dpC+xa
QNalSwb5oy50605Y+dHEqth/flNPuI0trosKYCah+AVxtza+UzP/oK7aJ4l5/vzjTxjClhBsJtNY
8ABuAwP0IrUSuLfFOwuEP/GOtwxg4MT16erVeMc1eY9Kc7ytDByqKev1fYJG1+cPceqMNtbcISmC
MCe8U1XU38DcCKwBUhhekLfPP98P/qMF8r9FCVgs//sa9apswshAhyBFLhn/bvyGKfBozHzem8rV
D4w03hMnTTxAgM+io8y0A3v1PI7LD98S8jLGPcW/g+ao2tFgmbB7x8GlAKxk0o6YCtfNPhyABhQd
JONMyIsmm6PO/iFt4k/Y+PTCV9cafVOCtqBN5wL7daLr2VU/CXDzYN8k2WkfVUCvmLkIa0j1qQms
fRnAv/p7UHfRA+MBSQdvSRTGw9be6ESR75SW+uI4cb2ErHzYH1QSzS9D0tE73ofdR4sn9nKISRVz
CvB5FTxKygOxR7wUQR5Gcup/m6S18h9OW7S6JdS/HKZiVVnnRo2xgWIpaE13kk32MICD5GkN2u65
odiRBd8WeADadrm2Jfd/MdWOz5rUai8hihyk/dhWGYGCCKZVcjIQ94z12KWm67BRM3cOtIdy8gES
pDHaRqRzaJmGxVh9t7W13yRtQFIezopnrAbPSqrKdS1T4yeeTDmdRK4WNt2BJUCuIHKrQXrHGhqu
93wIcb4e1CbnTEVqeZagFPhdKA7KTtUJ3QMXWkGCzMA7vkL2GvMh0czsJ2+T9Zp5IRU/IOI9qFta
hPU1qtYp2skZR5vJMQyuQJQVXJWkoDnYWMPvxHe034M0yzy7AJoOed2uw3jVkLW+LIMBkKVEyWtN
u9DmbCznKQXDLoCYsjGF2knMMeon/HfCS9nMGnHNIlNdeNXkhpQALvQKiQVMNlyI4I0adGnCzPdc
G70OQS9pCqTXiHNlWE3rw6ZxaTInJYxHDv03UaO2T43ma5NyP4YIgddRyMj7S3erneWH0jexTMdl
ho6G6aPksak0MiaiRrylNpRhlSnhC/dUOj0/OYsf5vq4XC8ojrG/5Rr1XkaXEiyAYMq0WLaPseG5
I6WTHxpMMpcqpuLecZDu7esBf2VdOYEfx4YkviDUW4MUp9rnptKW5mRcRv+ynQyddmoNq98ehGdk
Sk2HHwlwrP+ThCJ8kTDNIQXheHBVs6RaLhZOKfmmTBAEO4vLx3Zkoiq85OtYBjt0g+f7ktUOA8eA
12+ARcbVRWJd+B0MPsuFiQb5geVH1j1RlGhPgPvNJjV1bclvDc5dkzPwsWLBcPWwPMcD/GMPmoSM
d/1wY3zcrmYNvdsi9vU/zmj7YxVDfVMVAz/MLMDvHyQNDnTEAaVDNepHOLoiuk7CBvd17cb2agya
8IP3R/nYIeTXruXYZGo7LTLZj5gwVkP9IOXEfo2KlfLKLyf/YGVjbT73Yx1kk55RCAtXIxCrdXFr
mpiE//HWvrZ5OIMk4rEmA95OgP/pGtpU9A7OABAiSqdLsvD2Mly12aMvFOSCF4U4zGCZTulwhFGX
/tR8a8wcpSVXokvDwo7sqtOm9h/KYRzUmsoObqDM0TkdyrsuxOLitey1/dNU1MMFAmtekTcgg5Fp
MMrp3lejK7FHqdx6CdZhA8DOnMzDQboGu6GiZ+qqZCNOK9DgAc+14kfl4aocn/qeMJeVUTu+ymiM
n0TF1QsWCOL2V8cV7j5AD5IfQKvSXyx65WWVFc7v1wxIo+o2mNV6KGjlJKTFKLSUMgcJ8X8MNoZ/
USyrPdjeSx4aGPYTLyKcovKO12+uJvVHaLhYQoJC7oUEn2MqcJeeGfR/flnjqsMCN3khIBOeY6oa
yFdb0qA6HJfBo7yJqSduBfza8xoc70wnhjZIi9lV6+UAvMlyCKvhCPZR0MTKDWO0zwsQwvWQZiCo
jjzbkuUfVc7B/eygBbSnbeLig5z4dMdlND+jBwaiQAinjfdBIVgJcui6mlIwnrUu1wSXg0S+l2QN
VfQbSrJpSsuRmiFtIXlykwA7eMlWPf6wpGz2qDD1kCeRNDQVc1i/tcDFdru5o0GfoZPheS9lUhl7
H4x+y1ONthjJSDMMN1j+GpMczJfjfCukiW6BKeMvDtv27xZx7xBDzyoLWdyZNOyW+mEGf99tyELz
5EUToKkKmOVnBVLIA5vL/p1VA3tE6Jpz6nwPwjirXJ7FUkVlyuKGTLnygiC8WELIF9/NEhsYVcpt
RdZniqVc1sMZieNXSRCZ/A6Zh+gZu4WyjNQiwg9xPLhHZe41YGfX3hNltSCXxovnUQGa0Pb1nkO+
tgP3XIBICIo4v7hlEhR0TU0o2dnK4/ClZTzdKj9AJ4ROizYXXTLUeo8OXvFmZFS39gL74q58D6cQ
lP91g9napeVTFz91cRcOqZIYlhOByXlKi6iH1QDY+tKGPb0DGq9+gNhX+GJnnMOuLQt/+eWihF7P
w+zqLOnjzs5gDe7H5l3i9vgvvc/xq4BmZf+g7Tf84wlYNoHa0wenTtdpgEnZDqkLlOMkkqtrbGkO
eGV0KvKQetMdo4GLU02qxr8D86SfXINqLqLgK1JQkxVy8p5cZaP+elCOgeLAK78Da26jXWdX+8ES
135PiqpPUkNV6bIYVZoDeofRa+4t3jskt2GODbPRcM27AT+e0UnfjD2xH51sHM0i0lUqQyq1kkwQ
uMOaRc291l4PvXTPUfDE8XCED0ZY8zOc+ywyECoHT/O6IBgxHakoF6FhP92k7bfY4M5hlg902zzL
6tJDbLucdWh+grwNCckswEFQiYaMWQf2hpx1jU3yIk7Yvkv6mqRVIMYW1Iwgsca6BKJnkhQI1TIh
wSW4lppvoT+0ABGVlkF8FKWKR1PZSBCQCjgRpJDC3DYsCZ5AUa3/OAlnESzaW/ZsXJi5Xh1Ew1yJ
QJTOgTQyXWNINEExhbIfIP7uu+twqvHeZssdAHtuETG2QmjNCMugD9cXwHEQRLB0sSVOHS5Etbdw
SZB/T7GuTkjulV4CGvekhiO/NYBojHkQG7xSPy7UcjclTNa7ET9xzVfSMv6t9sv+al6G6REQ2ZXk
K+YC5sASZl7VOoVdquHAIckLpeqdiiZfZUnSVZmesN7vt574Eam1uVvDsr7BeKfM5oYB6FkRL3Sp
DCpTZqwHe86F447rFBPnsUonNM+KTOFUVVqbJaB5y1tR7waa9PSyBUrvchkX9x7XnXvTUeWzXFa2
zyWCY1ikopJDnfdF2+9xclgRSHSyXDN4SC9ji0MK3qN/eU+LEn5SIeNUO1tjxzqcJENwK5ZragP3
LpK2/ugAN38wZm6vIMhBbhbsAF/1ICgsMjjR6pYPdf2QeHNgdglZ+yCfkHk+zKIusMRRGzjwKZrd
krWB0z9kyZIiS0DCVWeTXYoia2kAp0mGEIcR11XXpGXvyXfoUmrvACZhAGN5M8mXsfCLJ1YJ9RjD
21rIw6xowRHUMGsmulBOufN5tYPoc9dlRnDxExQg9h3Ua/VPTnR31wuLECp7AsdiauDp9qOj9RuS
8fVnjw27OCt9D4miRSC/wm5fhF9CPJC0M3K8SNwbmv6eL2DoS6eoLx6pKsqHCuvKE1ZhDEIBpBR4
m4XBsQlcovaJLloXg6AC/OaY5LVIMn/0S8V+hu0wv0QCVGGq95afNIySj6bkbM8CXe57XiA3Llb9
MlvHUi92oLqdefJeFrF6FKhOQBCczM9GAoyOa8JlNnaWkSz0Vpw1Pg0JuktGWIhqlteyBgGpbqfl
FwqawKI+UygpmtATb+Dq83/SiS3JBQuQAWeir0pkNabDYNCSERuBYUWr38WR1Ux3o7us1EyQiHZA
Qws3TVcy0vOesXB844uOXm2HMlCZ2bsOUbtd+H3V3PFIVt8kYCwuH3g/ZSUS228zxXTcQn4id+0k
L4Gw4IC3jNFtXALLkTng0a9Mo4HU1NjKKgfwLpNwFnm5tCtEaDsI5w3QXFxyKAP7rwXaHykqh/m2
mOlaZkOANq3G0OW5W/3pklM4vONQLGd8xP9uAgLSSzQ16J3D2qNLOUiFH0LbwMvMpFsPYqZ03tnW
mDuOVZFqj/4B5rEkibvMBsnwqPoYRh91a3NLuMWha1mTC9X2y6toKnbZJ0OUY0s+fFq9ZLrt1ahv
eqr7K2QtKiunen0ceAUK1KVXP/yBiIOwFKctYtpfliLUeW9b+0aOuZHwUVVJRuKnsGvVb+bGJslA
fthfRv7ErnSv26sB4p5vFO/0du75eo3Rpbi3LKx2o4EbajXAH7JrwV2GQ0hJKe07Rda0pKXtzIJY
J9Z6FxJXv2NqTqt8gOIkzStTlJkGAOkKujbtLRpOuG7WkcRLmxb+QUcoasEStbwmAoSVWNqqcX6L
OjrowFgfzTtofTeqYgefzHWctl0LcywZAT9nUjzIXvAUjehmD8wEv3TQoIVwlQLNr2QSJb6gnDOU
VeAPvXAjnb73cW8/APw3SMFlI3aqwx0LHcJOzknc3QqMwx56zn5QLaFSHNdCXlitG5TRSxzcwzpB
AUgpapama8yjZGN9g4gc3DAXTZcjzOfbFEq4ZzTkiyAvuwioojABpmNIGy8KTI74gAXgA8ol4qWO
YyeRpHVByuBZFc7roUtRkfKi9XvW/hhDX5QH6XlGgYWlm+P4EuUvqg0G6a8l54sk3xV6nJdGQBon
ZRGtflFiWoS0dfKfRl+QJQVy9saRITEvpexxU5FnQabdQkuFfyNY5/RQLPeIhaFuxrlJ0coI4SJW
Ub81S7DUf+zsK5P3RKO+OxZDVUotlnIvwkFwc4W9TRhbQoYlzKsCOybolHG8qL4FK/mV0D5qFazV
+uIf0VEVHWzcFCzjA4uHi2BtK5172gbtlVRSXACxjZhbdE0JDcGpO2aTEXJtY4gtvilkoihL61aq
8pvnj0UJcupZYHkRNL1TsQNDo8IdHVF4pK6Yy+A18uACwI+D2IhyFHAFHQsck3BFxR4aOiL1guu1
0VUI12XgooNozlXk0cdQq5j9hOQtymZsNBvkXFSjLrpey9aTD8gukpghgPr6ZZoU1DcUW2JzRRmN
/UujseKTctVanUP8d/ZuGcQ00a+C/EVyGCgZ4osZWPj4KizXgb9AI+noKwtJAVQCgwWEgmuEdsgS
4wTEgox4L3ArajCjxzPOzm9QeoIvbI53rktU+6ZKobvbhA/zE2mPyTnkyDt6ODq6/sIU4+ztueeU
zGen3LdyDZD2MxoyvWMrtFfwWUFdHkLkLANGzDzx8jbB9U6Dtqif3IgU553W2AF+aIao/UmTCuag
kbcXYEq0VbFv2BgTpBlwn3dN2ICIfPHbGe3SkdFbFXf19AZzaopdYwirLmBnSIOdaQEaKRM2qUM7
a/bgumkVKbKN8VWAaRMZC2mO9UapW7Hz2AhWsRRMhyP0ByHAKReRumimFyFGHyZvGjXNP3y8lSmj
gOf/pmvR+D8DrBqG12ETFMCZioBikOVdrhNKvEszh5iouwEVKuN+QaA5qBqatib0kPSP/KApn3Pk
mQv5sM0Y651sONyGmAyrswqEgks6DugCgMBk5C1W07HKBVUk6DBlbDpK29mqew1Hg/4Uj+CYuR1m
/eRKwp9F0vGsRIF9IKIkF6VW7FJVMxY6GivRKRKCDdOunoBa84VXF7tqaeWHgboMkL/lsvDkql8h
fWVbLNShyoAFcjAAI+GzTmVmIslNlHSwvOO9KS7FCPwVbFGN/m5e4Q0RHFc0HSgoj5/loNePmVD5
GofgIwZ41t4EBHCtkZf+Y0Ug9Xhl28XcWRlHd4LZYcrc5C8yJ2XSHGJkpUHKgyjIwhaxDcTfAi0h
FY0qq2MopRcVVFJLyB81Q3VtkXrXB+4TeFGzoG+IOqW5VYlaEnB5d7bcmQhJqYHXLkEQL4oH1LrR
HQCT/FLG+jfcBqoBn3sa1ddghgwrkj6qMeaJfCAxE2mDHiz6jhaWT8Mlui1JhRaD3/MdWcjyg0xR
9VMs6Kdib5DdrJCHLvZVLEhm1giVZFP3kEWhRP8u1oHc+EvrrRcBetW/ecdROgHYfVPXk9snYQwh
z8GGNayARmGdEg/F7HXobHEoLZUZ86sAvUeQePBErw8htHWGXEwCvRZT8+E7acZw19cFg9YRyM5e
ihFNS3RM4+glNPCsjk8Ew0Q6XWmvRauXk95ejw4NAN7XE8gWjhkI8Phmv6CrcYEg3t2NfZVAMXAa
vWtTSCA6lrhGjSbhD57bDu84QXdzB280PQq4cnYoRixBgWzJHk8SQdnrYqzQjFDlNRzdp3ReZdAf
XFMkH1SsyQMf2vopnEOUtAzdx2Foqu9iZf4P27Uo8NHOR52M+Oeu0K/AeF66AQ2PPupRk2NxY977
k4nBGA5MoAhH5AmoR1471q4tcgWhvRSJxnwPG5f3nu665xLbW/dzuIgC20KBnH/5UiY0C5CtvIzQ
obilYSzeOAaWGZtrAq1HQzBAEKHA2ixUv7OgofWammN/XZUg98vsGMD92sAL0xCyJemCCeRjHDnV
Yr+wiTrEMolMOxg1GMisUZ7YQToYd7pP/LJO/bqiP7CwU7xZHg8SW0YYoqVg6HK7UM3FIY500+Tt
an2eThSt751yFWnSCUOYDl0vE4GyEF3MrLGrovkKmkG9i2JVuZtmqQYvGzAbGHLSeX69xxBl+caI
iqGmMrlZPSvYtnfZA7+JXtlMktc5UlPzWoohUe+l13p75XcDGme1au5MLdmDB1RDPtcl6v4xcOM9
OFl45g2RPr4mpX4vZYiraqnbFa6sdV4kqCFA+aX21q7tcYXN5y90nNmcWbTD0GS2ScBQv3fFI3yl
BiPRslqyEyPV7kIgn1sRxocJ/jZYUUmrXUddHD1Hxpf9JYJ8aS/bsezbY3d6EXAaU/gytmpwew/k
5TyraIffigEPOjGgTIRvb5MwuJc+GjZGYOfK9jFvdgOXsAk94m+grIO4QzOg/oYlHdtHUAnqr+Q6
rNUfU6+gY+v4jEoYjTnf/OR2ND9JIu21C6r+3dAOwbbpHOrlqKvsm10ig4pntB/NEi6/SyHqO7Oi
ibssSBiRsBOFJ/BIplc0khYfW5Geg2jafUG8MbhBW7K86zU9eiEPIiayRcDyCf5J6cY8DG7GTYx9
9kNwH7G+msvkowC+DixoQXU7V8eUIgibF88g70z7yfJr3FtIcHBo8CJppe5PW6PfkKHXinEMIo/+
AYePvKaPbP3sSYScHNWW9wQeP/Tuhtlg1hTp3t4YSKLyzFmLTosWAP32ykOpo5UmT1ZW3VM7t9X3
IBzoHe0gc5rVxvO/FXAe3TO0kdoxHZG42YuiGuP3UY4EHX30Fiqzc3XgHoEXR5O54RG5POqIvwov
8n9g+Lc+zTYxu6aXWuUjko/gom3QdCz6mdVoE7YjmBqWMSDjZQK9izLK+9XF7xBUQ1yDmCf0Z8uK
Tj3y6IDjhFAB5rQeSyT22NoarkNJLQiBHEYR4TKjklIl/T/OrmO5bp5ZPhGrGACC2DIcZVkOctqw
LNlmzgEgn/42fTf68AtkFXcqLUCcwQzCTE93Lq6XysHR0GJH9Ke6LTBVg6x3Bu8ZCZGZMha/p9AE
B5dJ/hdcEclXtNKCjiwrhhwIKVy+fvQmDtUgJXZ3D7Kn3L5e0iq/rghkIZExojcoDJH6BtSt1Ycp
n53qkhp9lkcGq735CgURvI5aUBweiUjqarkKwKES6WSBCtgBehV1hCZuvKvR6R9KVnYHFXVdyVvB
NtiwnucxADTM2l5xDID7rTXP0cC7TEE1TFlubX2Z7sWcFjxFcHGyevJnvwytm7gCZViLOhGm1dKL
Q80XyC38EWywDgA+GrP/D4FF4cTIN6CMRKblCvJ43+yuTHyKg+qgRq9BlKgaSEXXM+ykAEl43fQL
9xekRefHuJwe59Q9hz5TNZA6e5rF0EDxhQAphjwu/VJaJ3uAXFXwCEUZkPqlI7mM5nTfmctlxavV
r6z8UoJVYn+BNXAJVfEoNkageJqeQm6U+S7Be99ri8BGqoMb7Gmdj7i5NI6kklYIO+uhrASYHlkK
FmKnGcOZnR1cCeBhBeWkoAjgijUokKPDaFzRZb1vofdpXVDN+i8Mw+SDiScEhAPLdel8NMpeCuTg
N2XWijrML/L5YgBNv/8xnZmUWAZ9yAwpAQdMNQKpJRSTHbH8KCeGbNr+B3QxoQQ0qSFii72bXtAb
9xeJrFAYw3cygYD70KU0v0ElsMALHijSgjuXIZbPeJi2wTwediNq/FUlr+g5BGpyOdALIEQ/q6nY
JNvxuphAkcFccD+z7NxK0G0Cb1CBQ1qXA+ht6aVqsrCIh29sJAdNQpqNTxVDWsypy2bJyaWKsR9V
2x0Rl8ERVVRsTgdeq/vG9v8306+oW5btjI0bte4pcgWu7dkKijS+odFOuZLKYtFMA0mbynTA5IdL
QMWrHxuyFyCCO2uaPu9/Q+dLSmQvWRLnY4vIzlbG/MHEG96tzAOBc93gSmTPlNoCFQeoB3N3DBre
17dZj5zruakroVyZAMZYlqQXM8muY4mXn6wP1Sl0y6uEMYw8IPnruJcYqUS/4eiEGYzxexu76wEc
U2MclbXCREMiG0biXhYQ8PqFmIvAqfPnfdtodiGVtAJZy15uUiS4m1vIIhG8kgHy5Avx2zE1Du4X
ul+gRnBbeGXdAH+QDfGvLkZhiZbmOdYEV2WuGIy8Bu0x0LwQAX2e5m11ZXfULadZXaIG79RVxHTR
8bT1XxQxhE2Q9JxBTD0dKdXpFmCz2ZvtYeEDs5Om///pe9jZNmR4NjX3bdockZbqfoUSu2KoSLtU
OAc2jn7f5bDRIqY1MErUqc75kRLBg9UymhsN3QAMT/Miw74vfhOgVfHmOdJl05w4RInjeGDWALkQ
SNgMYBWt7cBj8dcYvSvz+qXFTn6wYeu8VYnognhenqG99hKT2fhDC16/2nVSHkD1NWuhMloM6ZwC
vrYZii8oN9f3W9NZTeen/XXQTF7lsrDxTu8Xs8ORz8Ft35k4klGHeDk3uBLHMXjgE9T/NuA8L4MC
xbnQ2g79c6NvEfImEoYqmUo3x+jmID8mLXoYWA9l0f3BdWbf/v9m8IyPKXpSB+fSAWDmI9k3Bh3e
CLLDH/tf0HinymIh5nw1k3Khl94Vd6uDPC3OYZPzgKEVqTROPmAdJZYdt0kE9BXRuFgBAYg6Yucj
+3E0us5MtmKmvqWARS/832a6Ac4rZn0bIfhwsAw691RCOCsZeFXd1bsgnfMdbSQlqojsiAdCs5Wq
FBYL6gFpklkYvK7ul6y7d7ebUIvMXGV+3F9kjX1UHousSvjiAQt9QZGjDPE4E34ROzxATfXorawx
kcpmQWZzAsUF+s3QxwmocQ9d0ZT0B1JOGhOpZBYoLeXoi8+Bi3Q8FIVMNLOl101WPx0/ATWvNJXM
AggGFPjB74Sm6cR4ir323jTqp9Qhv1teh2aSI6V+xHums5US1djZUCcZepwwiZWl16gQD5fVPUfv
iHLhf4MhGZcarPHMw8Nj2dDE0M2sUUi47LuSbu5KIOdjblgdkZi71Rdz1HacRSw1D1Q7NLuRrQSy
PQD1NNUe2jqqyruwbPrsyOm57Z0I2e+fpXOkNGNtkftOb4QqjpTZm/o0NfChGTI2Q7FAg6y6tJ31
5/8/1t4LR4Temn9wEIhr9eOc9ZRDuso7JPxL6uEYHfjtNAPUYS1Fc3BIa9ZGZb/I3LhdRZ6i0Z0D
h4G6LgvbZMrCU3NX2S+8BQlZY0CEZ+b4IgwAdizvbKpK5b2I85y2KXWdS97NkHj1pjLwKPmUpI6D
E0+cc16VAIPWrdusZGTgiKuf3Q7bIICD68FJqrO+EtVeYo6CGxSZMHOkKPDivTCLkx161vbRNxcB
dx3zdRwSF4IW7EuGxslgFUDCnVtZJaYbQVEyiydyQUmZ+Bm6Ys7v3ZYS0jnyptUqnK1TC70hWV9d
jV2dASVk3zIUvg9OaM0J8S/O39gH9SyGjpV4E153vnXbrXrLJfSmCCGn/e2cmZTgNYFxiPlUAckH
hGeEC6W4corDX6BxH5UCI3eqGYz96wA71eOTdFZ5b/dNfnCC6kbfjr039onHzgMgd8LoneV8syFx
fTcbAPacsoxKf2EupkyaucHo3tSMN6itZ+FEY/Pr/vCaU8HcFv3N5EkujBV4ECQ1103hUtImXCjU
ouqueeFkEL5lt0dPZ52hlCgWgCoAAkvwLajzOWGdeDzC2/bL/i/RuKm5ffXNLynLbEwH1K9xepbe
HwYcaSALBy0J7k/XcA4OUc1VRuW/GM0EsiuusX1kLoron/6uZPEj0KkJuknGJrBRuSNlce5QM5UI
B2itKfG9Flcn4CCDbFkBeRzKcyoBrqqBJMGCXYz12AH2DM5t4hvj0KPFRabt8/6i6JZciWtv7sCm
6rmw12jjbQiYAtpa6vUgSfiPIOd/rxpUJcOIE3Cxlf225hmFnEg3BZXwLoNF7lhaPXHcNOflwWvd
O/QWnsq9UZUiw7YSXi8mgN5A94CAMsvR1OXQIzXt9/2LquwY8dxnfevVGD2xgQq1jBcETAhtnDsr
hdbalNhXQMt9P7M4lCuxn7FmZkZe9L/NapI+TXFKdUDInNq4qCqDRDp0AJXz3P+uIcwSzFbzgvqq
E56buhLsgAem1VB43e9hFt+hnuf5OQdYcH/wbT96z6uUMxupMYDVHct4zUbIw+VTZdwxVsTXaWvz
g6TMvyP6vW8ogV32S2d0ppegKUxYfw3WUX9joOzolp7Z9FbtHAnphYzQKRgDqGB9A/exxG7cnOJ/
pSp5xpwXXCzo8Pq7HS8BALAAi+VFdnDtef9YoVyJ+0aim8ikdvaKjuiwREYFrvCIks2XjR/i+Edo
PqOSaBST4NwBwPLvlA03izF9Ng3vIVum620XXiGHfuAR729jVGXTmHBmoSbULy/SXBLAcDjuPr17
jk+Setuve3tyNWTNlrEgr8MaXyyXRMgkoMeogN4r5Ue6Z7qfoAR7ay5uBuoV+lKa6CMRff0KsoX8
IBw125YqidRA4XDgk228LC3u53SyAmOuPnHapD7wJ0BnpnMwEHKUWNP9lu3/bwyWyK5PqyoxX+MC
7UWG+EUZciL7wa8bWwl+qDmVboE+vVd3FI+ilUMwAkR/EBa6wZWoNz3i2RltllfTac3Q3WbtrkV/
cnQ1ldZ1lgERFec1TSvkALdGCXBbHOxYuqkrEV3nclnmBVNfkUFmIfpsOAfhWz1kp+AaVKXNmFzX
YKCONl+9xXJuAHsHWR36cs6dRipvBlitnIRyo/rrpbzFBQ3QXWadPEhV1owq5zJZSG++gpFh/FW6
Vvs4pK73uO+RmoQKSOL+6+5yTgl0J+LiL/fGB2LzB/AdzeE/KDFaTjN/buMHKvuHqUs6X6b0Zzef
I4GnqlaSu9QEUoKe+5IMGZqfciA3sgl0Fvu/TONTbPv/mzgmUOVBM/pMXowmJ4HZ1XOA7tWDy6Fu
cCWQ0aGxekvTkhdU72cQvEkDvXLZwTtAN7gSyDZ4AjvImSR/lwIgfb9aSvubU47p1TnDKJE8cnNZ
4rXnfwz0kvmzpBbaZbLXc4MrkeykLq/Rceu+pOjk92MwjQVVJ49ERjjW7p2LjYocW/PV41ub58uw
MX7WHvvjWtCRX5zqhz0BSbj27k28ruh4EdI+F9zudiy98aO2ARfL7NrytSW0AAorAS1t3+MFu28w
zemmAsmgcuk0xDTcP1tOMcvqoAMBZS3EQw4hzHJsb9GbcrDLai40Kqys89qJ5oMYX5si/dmjW7is
x8hsySeOhPDSHcktaW64KrKM9U6yClGNrxwUarc9uqWuktUFTseYgeLYt5ruG0pwG9REQooJiWxO
7ffT1sr8017OHRauEtzulEI9aGplZIEzJgHBRHMOmUBVSJnhMkEX8LxFVvHB6i9j/nXfHJodw1VC
2i4dy0o8jNvTGIRs5fhLoB394OTfToL3gk4J6UXYHDiHRaJl6HqBztic+X3/tRHndoz/QY1VWS9t
q5PRlLQ3cm1fko4dJM/+FbHemboKGqs8a5kzYsoIfY73IuL+GA5RHy5B40P+N2yjRzdMwy+vxLcC
yDOHMoImki/8r0eZfY3tVDBZvywrt9FmHRXNXWK1/sS+pu6XbDq6UGriQEWU9am32jyG8fqm+VBO
9a1houe0Tr/t+5Vu+ttn3+x9JTTDUWfuZcQnpH7LOL3BOfQIEtJwravpwL80zqvCyYCsx6FvYpGk
WZd+DgIiv8/O4ZgpVWK5Q8UdPdwrFjax/JGNF9c+YuXW2V45pg2jHrhbT9se1E4huK/KjyA2s6+F
OzoH72id/ZW4Tvu4GNMRpsnpa50+oicRXWg+qc8dbVSJbM6LhGVoNo6YXNA2kMg/9pLE4b7vaMyj
4sjqafKGoYLvWNB2cNFa6uAbtOPR/vAar1GRZPYkm8lNMLzRfWnmb8R+3h9XlzxRhY9IDnaZhSGk
xNf6ixlZd6DyKL8RcNyE5UMdJAfnvm7+25K/CS1jrhcyQLY4YjlwslN94fORaXSW3/7/Zui5Lxp3
RVU8ktVzb5Z+2rz03td98+imvf3/zdikAZUi2mRkBDW5+a8HoGAd0LwW3cFmoJu7Eq8OiJZMyKLJ
CAS7gLT8pRDGifPu4Nqgm70SspS6dCwpnKZmNxCD9Avz075ZdM8oFSyGtr1xbT2MnOM2/UIfnmQw
Xn0uLk04naO6p0SJ1sHMrZJJmKb2oGLJm7DhJ2NVRYlBxBrENkuNYJKXTtxkovWXLj1YUo3RVYwY
0kwDb9g2eH5ZjJ/uyYvDP/rEN67YC+qBMRC7V8qu0+UTNw52RV3iX9U2GsBl2zagr4gcNgbZVH0q
LPllHig4K+xXq5hAce98tlB/HtDyuO8/mo3eUUK2Jk6Cvlr8FpJ/my3w9xVRnrnoHn3ZH1+3BkrY
rnhHotezxG6TgkPnrs8P0geaJ4UKD2tmKHKjTVdG7pL9ERX9JMDUXxrLIyli0EfZB8B53fSVuF1a
l1IisSL2eJ/J2zI7d76qEkcL7xqwF1cyMgmL7JYFE5t6H/0qn72sFgdrq5u8Erfc8tpF9HhO5At/
ToyuhE919UFw6ZxVhYjV9hgjj4KNB4Qh/hi3QHmgD8wA1wBpbwzi3Y4M9ESSBV16BG7ULLoKGTOc
OkOXOX4QS8qwci2/yi9Z6vmx+0Gwj/sOqzkHVOSYNactNO8QEFKADdQabqjrob+2OngZaNZERY1x
z2rzCsndaIH6FCht7qTpHGwfupkrodyJxemg5Skjb7wn4qPb37TxweGr2SVUhJi7sX6UA4Z2Mjta
xz6YaR+MEKGCNsPBJ3SGUc7fFExUtLXgTl6Ns/cvOqT311M3rhLBgEgCdCxwCCSsAJ19/JmVxYHB
dUMrl2QJlg6LOtgcwC0DQuE5cER1EF26oZXQXYhwvYnBTdoSjECfJD3YNjXjqoCvpB5sCRIREZm0
izoqQwMUEqcMraK9piqu+wpdFpEFJXA+F2FpHalqatxPxXpJsgxiFTB03aQXkOf4zfCLmCn4aY9q
L5rYUXFeHckq2wFValQ7f1r6syh/tuxcUsdSwrKf89pqus3kRhwMQxdKcGjsm1x3+VNBXjUovUhs
YEOcIPbe1l9Xq760tRvUFPsKhMbL28Frw7W7E/yIu17nQUqcQjbdq4wFy0yN0ge/pD+PRx1kuqGV
UI0t8P6BMk1GA3iB+489i/bNpBtXiVNB1nTyVowL9lqfga8NObtzIythWjZ0kuD+k1E7XJfy3jl5
7VChXXRtWQVywi1782hPYeZ+OjVfVdiomMAUhWeUiDpQ1cxw9sv+uLq3q4rnEvAvO08w8HJbPU5X
2cMf6yMNbo0nMBUdOLtmE1AxXfbkmSuBXmPkyp+y3jRWOp+xO8no1f6P0LiJqQSqkwMJQRxXRJYD
8qAFDQ3pUUnoHxz5nXzg/8C4eAJ80wrKiyVwr0BEEOaX5iG9JH78Zflw71w5QZD6n68dwyef7pKD
JJruBymhSvtpZozBYuVwwwSIGs/taCp8CzqmVccL7GgU1JPYCm5j7+QWoEK3tlRyOZJYRMCjh5KJ
kLlHryud/yix2iNUB1KYIvK64cGr2Lc6jyMzk+jRB2f6vgu9f4wQFbnldCAXmIA+jtDuFnRe8sBb
DuzcUVL3/QUlKkoLDEFp7RY4VhfqgCrXHIpIJM05QTiiorTA7osKigMDNfwxAYH8Sj/vW0U37W1F
3ryXK9H1A5gYsagcLCfseqPM3B/5/QcBUdFY05p5U9tgZDn2txsHOTIVzxIvQWTpXukKfsn97/y7
B/xv/BK+/bQ3P4GXrVOUJWzjfmwvxW3ykz3O/pXx7Nw2l/zW+9TcXdMv+9/SWUuJ2rlgTtvX+FRX
RW32wT7a3nS+af/3J9Qpr8FZmiC9CJavHOTeefp9hBbQ/qx1oytnLBRmWF54GH2ln7Litcs+mdX3
c0Mrgbu6g2daJYae0Rbcdb+IkwZTdm7eKtYKOsa8rcFWGxmkjmaQrOfLFECX4tRzDx2V/zX6aDlF
BVIQ3OMn75E5VeTM7GDmGj9R8VUQwZYt8OsisiWI6wDD70FStm/xf3f2d9zdUyKW5jKj4KoUUf8d
dEU/i+vx2ghYxIP18am6r+5p8JHd/K5eDj73fnWdqEArOdt5bW6vHfNB/ImfbJBeP5mg2LpAA+Tl
b/xYP7QPxk3+wML4V3HwG7ef8t5PVCJ6SowKl3LspRx7h58XJvdL2kJadnsETJU8eCNuC/3eZ5Ro
bnksRlmCP7b0npPuHpSMYdN9jK3nTFyBSu3gx+j2J8/+r58ZvDHZsECLOMlEQCl0A3h8Za/g94UI
AvfsDy0CvuPzRyeV97UX39mxF6x1E9S1HbnF+kEuRrS/mjrDKjtBY5mTZ8SYij0950k4gNrVfOqy
U/gXoiodxRJcJSXrRFSZVcRdccFT+WCpNBNXoVpjXmbTlAhcELKSh53hhNCC/yjaW7lRSO8bR7NN
qoCtaWCj0cfY3BPDvXdBXw7yp+rOzJNT+UqiYrZo0jM0u2Ov9LzANK5ocipfSVSwFoWWbgf+ORGB
Bt/OrpvkF5C10znlbqLisZzMROGoHEUEsr8g6dsPorEvsj7SWtXEoArIgjLF4MXddoDMgWWhenFP
F9ADDHcgDnPFwaVYcxVhSqDPq11Za75ZPh+f7BZSFh256hvnAbTAYHS0wnMOpAR6C1I1BvZH1B7Q
Vc/us/WS5QehpfNNJXCLJRkmWUhs+h4t/QoFsAtbOlDtu0V52Z+95sxiylGOS+BizjNmL+RP5jzI
I+YTzdRVeFYL7WJn2O42knxaQKXYPXTGQUTpht6c6s3NzynJWNbbUTgM94ZzU8ZP5bnMEHQ9/jv0
1NAB4kGYNWgkuHE/nKuuExVulUkIU4G4H0ULh/hu/MrcU9lDogKsSq+hnQGRkYhmRkj7EU+Qk7cZ
VzmOqzitxSwxNFmi0vlglucuYCqkSiRtbkGGGhewpLpYnnW7evXVvjNrIl7FVGGXjYnBUyRp7I8Q
qjH4teH9YOIZXJDnTgsVXTU2EBQ3BC4Ptdl8B8P0IzrB/k7QpNj/AZpodJVoJDTeohE/wI7jIHVj
4OePYHIa26jYqqooYkDOWzzMGlC3G2jCGjvbz+bpUeQdGkDcozKU5tBWgVZTWudVzQt8KLcvWblc
ue6zBbLJ6ajmpDGSCqRqCANJuQvHdNPhK2CEkHL7sm9+zc6iQqhi06qY0eNMtRoGyckiCcwMXK/S
msrn/S/ojLN9+c3e5c4GiSGmIFCycc3IqMrp2gAwP3TBIhylEo2p+9/R2Wj7/5vv2Es+1F2Bi7Nl
B7y4Bf3X/riag1vFUAkLSHlSYHHt6qpEkiaDtgUVoPMGK55Mnub8Zf87Om9VDtWxaHkG6SARsWp5
pNCiSkB/DbzkE3r+r7NqPviMzkzKAUscXvWdNSEP0vGfQJ5DCsTzjnqTdIMrwdx0tscGimAGm3uQ
0skf14N9TuOnKp4qlplMGHQEoxZcyrkV8vlHDyLmfdNrpq2iqdqUebENcdGoScEqxgofyZxzI2+L
/cYp54kKYZNtd6vvhum6lwebsuaxqvJwNRV0ZMo228Yd/HK9T5GKywEynqC2U9oQB/pYQlNw/zdo
Alil5bL60YHWPX4DZSJAxcuvii+c3pEj+M2/ItQ7z1OiRG7ZV1BrGjfzf30ZAu/p0/J0xR7uzXDx
PxtAgx/8Dp0LKZdjCeUG9PziM5uywvBV2CBKr7/v20jnQfZ/17ktaRM7GcYuzJtE3qZHL3fduEq0
WtJxaLli3KF/BTOyP/dHNGW6kZVQ5QOk1hxW4Q1b5fB5iA/Q5txOrOKpHCRw/3/Sy/JhrW/WIzyo
ZgFVKNVCzDkzGWITOqxQKPW75oYN3oF3aOyh4qnGNM4NCEvhUczS+ampl88OJCIOLjm6mW+h9WYb
YFI4ZYMtLKrap8K4LtJPZf3plOep2Ck4BCR5OgzdkvuGfoqnk4u42enNlI3ci+t49ZBsHrKwnuII
MPtwf8qazUuFTfXTVKYQytlS8fl0GS2DBNCeg2YJBV/npUxsM3RQQH4q2gJUBi0/ktrWrYISpFZu
0ILEWOLYqT434LJBm6BLQluSg2XWHOEqoMqQUHL10gYfGHonWJrhR4zm+dAi6Xo7LvEQJhBfvNk3
os5flfiNoS4CrkSOb3mPw/jBO9cfhZa3/667OXSQOJjw1ET74ZWRt1fQcjlwKY39VeRU4UAo1sBb
IrLIX5dFy9T5U3luA1YRU1ARiHFLhrtCw/tvJ6X8XZnW+rJva93ElfAFtgEtaRSOI837yv428GcI
2B6c5Jp1tLdvvomzzJy7eLFxvezT7C+b+OqPvDhIG+jG3v7/ZmyI6dTNkCOZImPoiaRPpXW9bxCN
o9vKUYqkQWp7W6oDTI2QnApI9kqru6b+XidNtP+JzbbvXApUTq1yKItMCswdmpIhEbfW8iNnN5N9
jomAqFRaaw8FxxwM9RFkmC5OLnzTkWG3HLWm6EyvhGdTdBnUn1BzKQkUXVsJ0RZ6sKoab1ThU64n
rQr6cXMkvd9F+tt20QZ4REikWVgVP7UUA9S4JXaw0XigYJUrjTbMlicOvqCiWg/2AY1t/gdJZaTp
xEvIR5sDi5oWS9qL9WQ8qSCqFnADqCviF5C2IE/2OIircWTiqNirM74SrhKqWlhJC+8QsgagI76a
U3BJUOfA63X2VyIW6j1ssi2k/7vmbo6/rFYZDN1D5d2CbzHcDyzdJ5TYbd215aARAPCm/ViUVxLl
cE42dQYDTMcHeWidlZSTFllGu26oOQMj+9gMNKjSKyjaH/wA3eDqnXhe82IBm0c0eenDWhZXRend
CK89CC/NxvMPavxm08yFazduAu/keXeRkEuCdqaPSA6TOj13dqvIqrRuEzY7WOXMvC14Alaxo24y
jW1UbBW4SAqogqFP0aN33vCTLj8978u+32wu+M6GrKKrmnLgZtVtfjNeQw3GXH7vj6ubsnK4tlUx
Vr0LX5nym3H6k6O+O3/cH1o35e2Tb5YSuoEydkvkXfP10kD1ro32x9W4iAqkgqCNJVKJKa/sF8/v
6+Ulrf9AIHx/dJ1BlADlNmgg7Aon0ypk2AqQRnnMr4Dv2x9eZxQlNg1JyyV3URpdYsN9cpyRgTPM
kq/7o+smrwQnSXuocW+RP/cPCUrLKb+Pm2/nxlbO1B4aUY3VYjlJLS7gWgwhZhR6o+vvD/++YRwV
N8UNCbXXDTdloaPGA6XOwWXpfZM4KmAKFA+tSWqMy8r0GQRqUTXX9w3JD/Za3bS3ff6Nk9slqMvd
zRktN7lnYK+AjuavcxZRQnNpUa8UfMXQuJbaNPYTWV/2h9YZZfv/m1m3kHNz+jbDWiYynKzhxV3X
Gy7JqTKio0KlGqhxQDQayVSb/BitXxX5M0G3aX/q/4DN/7sTOlwJUAJ6HHMdY+P3UoGwFNoiX/PW
s/2SOXdQRzb9wqA32dD8qJkHWWmxureW5UJmBgoO4P57krLJg/2p6NZeiWUw8bGOS1Ty27aHnuTs
D8YRmla3QEogG9maz/O29jnkvmy3Aw6hAREzO7XJOSqLlVzduibljIqmnT+zpfR8XrAfzWAdZS01
plExVbELItaZ4JbAzN9szCDGcpQp0lhGhVN1tlGBfglnLLQf/TWGunnt0/xpf0XfP1ocFVDF14S5
tY1o5g6/hUTxFTTur7J0vi9FfACj0FlGierOKlKjEyPuCILgcm9/o6N36sB1VAwVXlRL1qBnKbJG
K2y5G1JUSPYNo7P69mvebBjE8YQEtghUHc6tRDOX091P8mV/bJ1FlIBeADUBw9l2a/Lmh4FWv1Ye
H9wmdUMrEYoOl9irLBzmi3uZ28/F/PfclJXwBK+CIZ0Z41r8aipeFnGk+6CbsHLIUkAPDc/BwGZ/
6bMPU3Nw59U4tgpsIhLwOm/Bhs+IZfg9wXNADu5Pr7fKa2jhlV/27aJxExXbJFk9x8uC6Y/217i4
s1fpk+7U/cNRcU0WrcHGNyJw+hmwrIpGglsP8eEFWzd1JS4zVxRo45iqVzLnvV+Q6jUr0GYEfPvJ
+W8ffhNCfErKydlSKrx7cNsatLToKD0ITw9jvHMmqvAm1kHZtHBxEjmWvFgTijaeHUMgewANUjVf
5in7MefekV6YzpmUgKUzGxpbIoMMJRSIR0uad9LvRIPiCy3lhcfTydu4w5QALqAD6AhrEFFKB5/a
/GoA197Iy2jfXzXhpqoYLj2UjtG/h7Bwygu4MVF/TM61PTsq0Ak0mOlQbuu9eg/18M0unvfnrHFU
FejUJXkK8Xrs8t5k3C4SuApvToI5rX+fG3/zsTd+Kqt1GOwFcTZ7GdSw66+u1wesOQcgclTEU2OP
fGxcmEXUTYS3CvS1rMv+zDWrqYKeehfEmL2BoYuJ+SkzIPh7BGbRDa0E74hMBJ0H3Ggtb/G7XoQQ
yz13i1RhT1AeKZPKwV2sATIgEvNio/6S2gd3Ak2squAnqOIJMs3oaBKJuBduceWlAMjMVjhDnuLg
F2zFiXd2HxUFZYxgDTAWeGTtPTh2chmc1z697dlXC/1Zrbgzj44ATcO5o6KhROatPSlk8idN0zqE
RlgwJEkWiDat/dpm63VeQCa7bexgjqFOhoLHERGozgGUg7mPK2KjIwOpwf7i1p/Kc8koR0VJxe7Y
lszFuMTNA2K117K2w/1w0GwUKi4KtEZpQ2I4ltNfC37fi1fLO3qFacyhQqJQNindhAPH4oHEx5+z
tvMLa/i8P3FNK6GjwqLysls7keA46yfj1W4c9KlM/jCNv0ZXhjSegFJroDDvBiPe9aQf82Ca3IO3
qyZgqBLpS4GiYQ0xqYjGybXHnCfocILboLiuVnaQktAZb/v/mx2WT10edy4WpqvEVWmbPp0Wf990
uqGVo3lk5irLFJt35ty6SAA50NU5N7JyEo+zZ8tiwS3dGD7Gw/f4iK5ZZ2/lKl3kZHbAqIgr47w+
G7H5VJch8BC5N5y7d6lEUwMphziGmkSUrdc2fTLZdX8EiddEmAqLYq3HSO1l1StvuHvbbP1tneiz
sJrdk/uOCo4SXTFBUAvuyIz0ysvzIKn5wUtUN3v2Xzd0qVM4aYYImqGPsE6Pntn7nB7cSDXLqkKk
0rjpGG2wrFb+PPJbIb6kANzH4s8pb1RRUTW388rcOkzi5m4wfjJyMG2dTZTQ7Lhp9HzrvMua3B+S
PoihbF0e5SJ1RlGi07Ris+u2ly53X7jxDP0xv57LwGl+nbOKEqOJOQ3J0iP6hfVAUNmo0UF1bmQl
SukgjaUgGBmbYdtVK3oPehLtj62zuXK0pv2AO+0IqxTlAMrf6zr7tqTnEgAqGGpOanBLbSdJ29+Q
6t61zs1ZBUNRZJUzZiDeuQNqqQ9L9zE92lQ0W7gKhapAXj8laTxGsbECcjam3wmEJQ/WUeOBKr0U
ryCOBBfEe8pJct+VkPiKLXf1i4QWPtjg64PvaNZUxUXl9mBC0T6bIj6018xqb0BhFbWLee4EVQUI
wS/nmjJjYwT2BTBqu4ExnOMah5jqf3dFlNxz8IHDQrbBoE0Rb43WpxoRHEcJzyIlLuS2kimKReV7
0A6YM3Zgb53TKPEph8KBReDn8VRUfmZCjdzo2+Hg7NddyFS5wbGh7WSvuLFkljH6a5nR+9Sbm6ea
Lw8Lqa3ATsXz2Fo0bAS4X5uZmH6+mLY/8HU4t+YqNIoXsipshtfdsjjtXTtK63trEOtcHUdFR/Vx
TaVwmymia+8zLoNyOurM1MSCCo4Sojf6btzejoL+KIflOs+Qx1hOXvlUOimvpxRyJxiexR8Id4NE
FuH+xqxxKhUcVcwzxBUaOBVv1zWq4bohHw7bYnWjb/9/ewtOCqsdYmyhk3XTxA/OfNJPlAA2JQGH
VOaNUdoXQZa1Qcy8kwZRAnigBGqCUw0n8eJvFvIkPoo03/eNrfMSJYIhfYTQ8YwpWpfEN7PH2rrm
08miia0csUNMvS61U4CWzOznxIrvNKlCh6RHNM3blfGdDIAKiuJG2Vu9AR9Euf+PVy3rVbXYJCgZ
o5FXrF+WgR6RdGrcRsVITZadD+C+HaMWR6Rg01WDW9T+EuiGVi7EhdGtzkrxK2yCrGZb+OSor1Jz
7KqwqNXtnLQp6BhlxWe53puL9BlIJOjBTV438c2n3oSSUTYjVN4xvATUOTD4IC9yStNo3yy6yW9f
fTN6mYHZp07QgtbKJhyzT1YKyZ4kpCefOJYSsO3oQgF5ozRJQc2Wdv9H2pc0x+l70X4iqsQghi10
t9t2EttJHDvZUBlsECBAEvOnf4f838LRz2pe8bJKeSHU0h2kq3PPoXeWv3H1M62L5q8B+Jx7dMoO
eFkKokMLaG3cW3Z3urwuJqPXPLaEGY5lg3kr5V8BGnnlWtlVV01QOFoOLmp5lz9j+hGa78ox48Wy
dibZ1p0iGQgP97VkuDoQqnAyx4YMNQ5pFsAFgyBxWk+nqlV/ds1ch0OVU4Vz2t+Z2wdV3Db7FDld
HQsVcDK107L0x5wMAI12bSyGtNw46xh2VeeYGos+L8McBTmwpk8C8lvTfd7KpMf7Qz5t+KvpG5q/
2kxMZCp4fxzaj2EI4vzs1NVXSypjz9tSiF7Heick/wclFQo3kiFyVQ86ltENr/1U4ZV/3ELwGsxS
FwysWMNRmLC6Y9CA3Hyqzkvo7ruE6+RS3GvGUZWYejg9huSWZ5/qYd8RXCeXoovTO2rEyk/W19n9
5tiPl03dUAInmpNOi2LCyUq40vRJ9J9FeJ9nIEtXIra9TzV/SvstaPP7++roOCm8fYnZVbBPslzP
3pMnnyu2RYhiGjv8N9K3vQ+a2HV1+PIjqmzkwD/t5jF4HeS/Buno3FLtmBdRlWJXZX0n7OeU3svg
u3JfaU+gG79xjH8/V0Gy+N9fkFstilktjvFDRq4sB2yleE4RPT8JOe06qDn/IZzisnW9DOWKQTyE
6Uuozpv0C6bZr772JtNmHfMye1h91k8fob/yGaTbcUbHA2mj75cN1bTFWrLN03AoF45PdKC8yfjn
dr6eN7FZpvlr+RbXTqoo4LTHzOvxuP2ncfMv3hCdrGoL4mKavpZzFzUEnVvi5AfI6kc1989hZz3U
7hYn8/uB2dFxUU21NCyv4ACjNZxnLz9R9YeH1nnpAJWf+dWuPdDBUaN0h8b28BXHkR+Dyk66sT3V
hf358vDvR2ZHR0jNbpkNYYiLFbXzgxcOxxECq5eHNmywjo9qRdBTi1T9sbQfBoXyS4bzPaD4aF0/
Xf6CYYN12qkiai0yDfAuOYjTuMx4Js4Sv7M2hn8/Tjs6RKrvAn/JJNam4tMtFEzQJg0FhLxKciB8
+7SMu2KOA1kdLv8a01ZoDl3YDOQeIU5YhNZREk5Bc4LY+hbfjCGihpovj73FuVVb5W+cJUSMt/Qx
KVX0cSy755a61+BOZIfWDzayssE3dH6pJfeaqO5Jd6TRnbAA7EE1r+pOoI9PgmifkrITav4dQvwc
QBmUyCQBWQRkBVkSBqBF2LcdWpZm48DmKFxgtxDwxGXvfmTjvp3WAVa0Kkc++5g4EErAwvSHzN2n
Ee/ooKqgt6HbKFsMnZMjFHmvw34LH2fwNh1TxXhWNY5CrUTK7rWvmifbRpl2HDY6Mk3Dr2HkTT6j
PI2ygGJRVPMNqiaHYLlKvR+79lInjApF0JIBrL7HoqcxBdhjmraqJQav1dFU6SptX67FVDdYjg2Z
Tl6zT4/C0SmivDlglnTXDMmtT266fCxlt3G0NcRmHSoVIG+1pMJi586Hml05QNyur6nB1pO/aTM1
15xmykbR4sDfpTY/BN3SJ8IeVSKXghwv76npE5p/DlE3z0qitiOpA2Yhv4qrkUXAsrGNNTLEMB07
RQZ4paPWZ4nmYYySiAaxqz7n3oOVbiE4DdugS/axWWQj8REmMztLHDt6Dnn+py+qFaPQbvwMwzrp
GKoePTsQ08NWtxRPtlzGrDvntdq3CzqMKnJDLlUPz8qX5lDORZIut2IzBpvmvv79TUwYA7cXksCM
hPTOVRrdk9C/cZz+22UTMviujqYqUvC6QbGjO/K+StqoP/Toodw3tJZuoRE7gDobRxMUICLyaBEy
fxXNZJUbyBNDOtdhVIFIcY0qkZ3sqa9A53k19O5r2MwnVG7LwyydI/OjbmOTDVAqR4dSeQoIi4ri
JN01+VG0v8vUAS0yhBLx6BjhcaIGar91GmgxlNeX18/kGZp3d45dBHLGL/DHHzydk0VWSepfdc3j
5fENW69DqdpOtl0ROOzFK9v+Nstmeq1ssXU3NoQOHU2FnZkIuklgt6kHpTv7BMzTKWuzpALExi83
LpcGG9BxVU5Oyybz8bBZj+5wS1Nw6EbVdHDm5h5igjYeJQkkSSa69R5sWrN1r956I/pyXNKsVuD5
P50hPylBnvZth+bo0lHO4EgbgTCUt36X/epCdx99iqPL9nVTB2bztZ5OAQIr6/lQWlv044Ybgk44
Ffpy8KOZ1n9Ix86k/11LdIPM3blp6qtp8cCZ0ByccYvl3/Q17cZclUHgKws+QWV0ct07PA64LUOE
yYB3O/r1FEdb4BOTaWn5O7NaVrMCn5r5be69jtW9n33rxVfXe3D9jfKLyZw0Fw9pUHVl7/M/jZdD
1bKfq+PCyetlgzL8AB1tRWnd5UXoQTbWm2+cvozbcIlBkgIMKEGop0nebbHuGUKVjrpiXPQTCVFk
403608Hp8m7qlX2wKeoxC/WLjYhl+swaa954n1sMkQdCvLXDT57pYl+j+fSOOvxUlenGMdn0ifXv
bz5RoWcYvZZz/aej4KrKZPm1jYZX4kYn6WyRoRikTh0djVVNHvHdBij9ELzNrfcHLXhQQSbxEL4M
GY2nAaLteJmuUSleWvdz0z/U2V3opzGKpFduaB9G66UuIHIxk2MtvzkyPHoiP3LaHULHjcfiKRi8
mObkgfEtfVbTwqwm/GZhIkdmldPNOGuCfVdR+mGuH/2egymZvl62V9MXtPMCdys0TE3IGBBMqU4F
wxPF7Abp9Vh7fhLVkf9t33e0GBK6djlHUQvHnpxDX3VxttQWFrqCDBeZ4ssfMXi2rjHYAssHqVF8
pAUp7IGJ/FfKhq3e3zUlvFMa1tUF89GvR5LPoKQYyasbfPXa5XPe7ZOkhIbPvzvdCRLmYsHozUrL
ycho32Td0sSFK/3D5dUx/AAdDub1dknybBqA2SJXY1td8bQ4D1m67x6tQ8IWNdUuCEyHo4Iunz13
NxkpEwLF3X2zXw34jSvYtY/CfIUFUkGE1r6wsIDxi/54S5dtrI8hzelwsNmqVF8MYC9w5CkPmsSd
0ru++06L6zTITpScfbr11G76lObXWTOIjoP7Fs1J1iGU85UU9X3kDl97tDjPqfhdieBDlNPTvrXT
nLwltgdYNJgRS7s8Ar7MEu5EEBlDB8rlDxgcTweNRbJd7KYAIcbSR+JxCBs/+tz5o9iSVjBEKZ01
a7EiSrs8A8jHA6yzcZpTN0XnZcCTp+UW15d/hMk/tHNBmS+LmCJY2KBuGvc2tH7M/f3lof8GiXeC
h44Lc2wbT4Uexl4+VAd2ZPH11+lD+zW7FVf5iSfZ42f3E7mzb46AMCWvJP7yRV6VJ0jt4L/l4Zx+
OlcfV4kiN94qMhuuCjqWbHEWO++7vwQVN30FMVZ6C5klEa3dhBtp3WAVOqZsUiHLMh8/WlT20YfI
16z6DV817JWOJ1N2XZWUY/YEJWsxzMeI5Qn32M7h18++CTZeNLjAKOLMk/s/2uoVTHyT+n7ZFEwz
XxfrzdCknZx6dDo0KZPgBnyfXh3hQT3b8HTTkmue7lPezF01s9/9DIilw8o+HiJrY+qmwbUc7odt
ajFnWANkyroYaMvcPvMmV2TLTbAG73mJdvoXYdpGIQOhABoV57hZmSfL8ve+dde8G2QCbT72BZof
EnYdJltwLMN26qCyzFoWVQ0M/GnWiQ1DbNeHgW0sh+EuoaPImkJOzAlV/ntUPs6j7Oyn9KBwInbC
6nsD5v7a20Cgm36FdsYPe8mqPE9BxsSZA0pey7XKV5EL4YKOctwMg6bPaDm8Z7OvZuGj2/TgHL3f
YmP2BrvUlQsnO7cUNGYWsOEEYVJ1/I41LdtIbaY5a/7a4GoYNKg1HZXn8Bg0bVY8+iMkasti7yc0
p7XDhUVNiFqmJD4Iw54gNp30WywAhtT5Fy39Jt5Y87zUiqKa3OEqA0hD3TwV4p7xh8tuZRpec9k2
E2nuSQwPQsh4Qq+vd9/4c0z2qXU6OtXWCCBM3lkYv67V1VT6iZi33goMZqMjyzoG0novxbJ3Dsp9
q1z4sGGQBpvRMWXUsSxgwDEyCmUxuMbDTCWL9XJ5xU3T1nx1sFJVlAWeaysvjRvPOZHpdd/ImnsW
eYBTaYe1bpz2Q9U7P1i3VVY1HHh1zcKhcZ0S7JU9uglviZjxFgZhE+/bAF5FeYKxTFu9UabV0dyV
0NCauMDSD+iBbu3sNITicHl5DKaug8mkPUcO2vzVMeLQfoDwVDz07cGrg5PD3X09TI4OK/N7Z2rq
dXetDipSgUhEs89T/4Mqs4aOt87qSfDP3rst+AzbxC1zw+hNy6MlWF8UoHVRUgEw0sTQKovD+b7L
Hlq11a7zfjq0dVBZZLeMsQY/wJrv3fSUd7c8/YNY5vr3m+bzvufaOhGX7KtFSo7l75YnhdfsLPhT
pvsu4LYOLpORT6oFNBhQfwG02rtBdQclwY2wYJq55rx+hW7DtP2fh2HyE8Em2M+XLd809vr3NzmE
j0QWTgOnUnS4icYKIac51Ms+qKytM3FlUL0WrCTz0aHDj7R1z+nobhilaeZaaq0WGgjm4SFv7JfY
a5YYR5CEovJ0eWHejzZ2pJ2I61nmwZBjeAqyArePEtVsjPz+9cyOtLzaQAI4BG0AehhLNzjWc6Bu
x0klXSbVDejCshNrtvKg6VOa4/JxcecImmLA/+ChfD5lJUSZmxh4jpi6T7sWSkeT9X5QFk0GzRyB
0t/s83NQb7E+GaavI8kygakPK35jjWuMP/XRS8geW/sKcWHf5NcvvzH/kRbu2FHs8ppTGvCczdk+
sI+tI8nspnNtiYv40Zb0ulX3IihO+yat+eyYAVSHzsD1obYANNA+dfsuC3aopdiUV1ER5YiRgqM4
DmYFJ0zjNN+XAW0dMGYFBSsaly1HBnVwEdlfaKiuLq/J+ynK1tFhfGR4x2oQgPvmFijf2MtvwxCi
lHxftNGBYSPPHRsv1dhNZ4pp9xK6LwPfp0Bi/0dRcMicbKqw7KwLEjWoBLlp17LosLCaWuAqF/Ag
LETgvhT8YaAUw++q3No6NKxe0mYqI7hPKe7Xcx9SNlZpI04aArwODotYRdzWR/DC4Ov1ACeaGh56
eWEM4V1XE0yXSUVOtz484+4UBT4kZbbmbTBFHRmWpz3PLbKm1PAJhxlcm9J5763M1sFho4dZswwT
X+wXu35u+S3WZW881PFhLR8cb5BrxMWdLPDbw6YlGmK5Dg+z2ehnkEL4uyq4TK7B5X9zz/d1W9k6
mVZTdsJyFIyxLmiy9KAf3HsYCLQ8qly3b6CEAFy2eBlbcZiiYJ8d/hcRVs5oGMV2essDx61vxVle
tnCD++hAsClgnEUjRh5g4cR6UXiL27wRmAbX8mZFa3deJuwmfJNUeK+xn/ce1HX8l+fkhc+4Ox+L
TI6PqcwgUVpZ9fLQDBHb6j0z+L+uI9iLeYKMuTWDo3x+rvvhugnajVRkGnr9+5szxeIO/jCUADp4
YDewa/qFgYPq8p6ahtbOvDmV3f9Qvg6GRl3vtB21TEPr592sa1opHKy6ap67MX9Y8ER5edYmY9EO
vKyuMzIU8B5cXtzuBUnCQ664PLZp2ppngkaCjoxFuLXz5Tpws8e6lrsejWwdz1WGIeSuoIR+5LOY
sjisnH74ENiNxZO2n62tq6MhXejArjmwqT3XCFvdcAtvkiv2rXnZLBIaFkhHdGVVakMfCGFgcsTf
qLh9bDHNfP37G0OfWDGDggT7ikRXTU+h+zTgKraZi0zDr+b0ZnjFIgJuBwyPdFENaQxy2RiltgiV
k122o6O4al72te/BUddjVw6S65bWh31Da44Khl1wbKRYdSSMOpPgrZAb0cVQKqGan/qR70MSF5D5
kJ3xmNm8kKKLrULFTnraLEQakjXVPDbvnKjw+xWrhdtibd/L7j6o72kBfP5p3wJpflsoiEJOjAHP
4faTm9hgXj+L2nG3CBMNxqODtYCzbuwuHBUQVNWtX4mj277WYf/F33qZMOyDDtFymCgbhJ6/Zc+x
uV3qZw8nX3ju/0cq9LQ020k+zP5a8qxpd51G8m5oWdKn7cbt9/3Sra2TZMlq7IdwrXGI6nUpmjCG
C9fpveRe0grrk0NbvJI+Xd5wQxLQMVoIcEE1zThZQpUoXoMcTpbBVg3CtNtr8HsTKoTrjNB7x+C9
W8dIMZ73B2HI614uz90QQz3NmyfRRTXnqzuAkeTg+b2MU6DB9qUwT/PoOgpmrtby3vpGNIf0/6EG
YVoX3Y89PrCpw7pE/VNYZPGIKytkoeLdVQ4dOmWXHamHtaMByOq/EXr30Dpuqp6rMmR/q9pli9oM
Xp7qLfS5Ib7peCnbqmlWBJg17sTD8LpmFwQ3vJyxnUI7to6ZAuvX/y2l4ObNbVyN+YNVveCuRvap
Tto6l5Ydlo7vtKgakNadHn1VLr/kIuhW25chwOmYKWaVVUY8rBF+QA6fzecQLalrEohYcI7y18u+
ZYgLOpXWWPd86LlC+dD+DgBCXIXtyn69z7d0Nq2Op8JByux/t3XdPJS1NT01tVvtghvbOjaqzzOg
GVw0vrR9Hk5HEVhqOIW2ANPg5cUxBB4dHFWRPgo9AGePcn3HZHMMgYDz5aENocHVEnCJSWZ11c9H
tBw/9S65A0bgymf5WebNvtuKjowqckd2BBK1x34KEjcVVxx+dnn2BqvRIU5TxsMFsN75WIOdNQLj
FG3loRy9fSdDHd7U1hSSZHkzQ6NyOqiwTnrmbgxtmvm6H29SVUuWKoLSvAJ13HBTtu0BivMPzrJ3
YdbPvhneLdiQWuWEvuUxF8+iK+TwhQ+dH906rMm7fcdbR8u3PSmndFRzc8wEskkY1EWcWd7ny3tr
sExdXlDwwpMcMkWANNLs1lEiAs8uveFd2z46/hYOzJACdIXBGceFaJA1CgCdHXtMxjOgmtWSOGjC
bq2Nn2LwX11mcJKdVzGFN+VR0NuZLIe+3WoSNTRQ2TqnliXqaeknNq8PVMO5w+BeZ1+F0wgApX1d
8ixpfE/djfSbsylQZ/g9OiSq61MWdQXQpuu9YH1zI6iGX951g1/oiCgHyDbLmd3l2EtXnOTkhYlP
oBHfFM284XqGjKYrD4aNxTJvqrvfKCSd01x8ADrkE4qdY2wv9IXbC7TYoBW07/dofj4Ih02yshXu
ad5ZpvLA6XLqi3Djt5iWS/PzMiTF1HZud4xSYH/YPSci8fdWVf5qH72JIh2Qf6Cam9QxI/bNwvmr
3y37CC5tnW5rGLJhgXyAOuZW/oGtakhlzbeKKaZlcf4Nf4vsx6bvMXjR0UMGauvarx4r2X69vKmG
oGFr52nfX6qG9FgXVqJU2zzgPJS79aGY96JcbB0VxZa5mSJ7UMe6tI4wIbjavOFiBu/VUVFWDgSp
W2Fx1udU4MburdLdqJWZhl5d7o3B5DKY3aED64qU0xflkY9RuhFCDdlAJ9tyQC2JGzCWHGWILJcH
vL2laHRQYuNeapq55qd2JxxVSCxKUNOnQKm4hXDuxoKb5q45aVYVJVqNMTaqY7CWbGzQ2lrHK872
sj2aPrD+qDfL7ltRM/F18sDNtMOt79+L6KZVWxgI0/Duv8MvaU9bSKgqSK5DJpRlCZAto3Uz0a03
coM/6ZAomS05p2uVhtGTheYeyPeswCULb3FsTDcWybTDmtNKXga2k/fA5nTFp1IAyyirjQKKaWjt
EC2tRTVMYui5SeMCMyZ0q873fiQjOiQqt3ufzlOrjiXAXCI4AdyZ8w2bf39fiQ6FwrFgyKMRcLc2
usEt9YDaHkKYo7pdyYnoaChaUNXNNfBiqdt95o1/7Y3lXV5t8c68v+pEJ9nyRxSTEMvUccRbduhF
8eQ+7/EnonNrBQFUVsZwRRGM7NgOsbWKIyyQeiq2as7vWzzRAVHLMvS1ZWPuVm6thW3HPuEFMJbA
W2y+ypu2V3PbQSjH8RtcMRh5oP3VGnZwa5/ol32LpOXYUdQNmDgxPIJOlebJaJ9c4h0yoC4uf8Bk
+prDuqNUlk04zNNWp5B/abPxKut2ZSoQJfwb09oAvOlemSMaAPFDocbgyq1erPfPl0RHQpEmGgnP
MnVU1Std27WtGwCuRucPVHmv6RZkybA6OigKkAuqrHn5+xU+NzGH9sxmNcbgWjrB1hh1ngi9UEI/
2zuMDojNmXe4vKumoVdrfZOrPMbnuiCBPLZecbbG+dRFWzA305Ksf38zNKGWmyIoqCOduhtOsjtg
6RJI733fN/P1F70ZXjBod5ZphCs7lnv2y1sazhu+ZJq55qqyLodGCcw8aFh1diKODuVoUgeFLpld
VRiiI6MG2HpFu1T9xXSNTvaxrfYVeIgOiqKzxyZe+HjeIhVYp9zyR5MXGznKZC6an84sVUtNXXkc
BtXGivtRUrbRvgIP0XFRyp+zBbov3vewaQvw1eMWQpetq59h6joqygKriZ23g/e9iipAdV2Oxju5
1W1tGnxNLG+MUYW9Xw15730vVC7Q2jc+k5z/3mXoOiiqlFbWskp434M0CmPlTn7sLNWQ7Btd89Ky
lbmPlxTrh0VrcNwz3GvaVvSny6MbPEnHRTVN20F6hFs/wtr2455NSzI1Am0UU7mVl0xLrzmrvwiI
LTv+/BvgInH20TT3VfGs27jomEbX0mqUBzZT9eh9twgEMULZPzuk2rqJmAbXUirPSnQKyW7+teKw
4pqqMa5VthV/TaNrvspKCEkAEpX/GHvpB/Ec2REgQc0iNnK24UCjg6RSIItLL4v473oF6wzofIzm
4EOXqTKZ7C3ODYMB6Xgpd6qGaKJl+4OCR+86XNLojNK7AIOlJw+7bFTnzQqFaCvJSfujyaqvwh2C
39SZ5gMw2uzL5S8Yjpc6dkpByqYEERH/PVS+/DAWkXealtCOrYEVSShLnsdh4R8vf8y0LZpDz4X0
mEfwsanxn2RXQ/CTflAZhQ75Tsgw0fm0FksMRZ9NxU+3nYfr3ivYyS77x8s/wGC3ujhhPVYRr0qV
/ewyv0tmALXjWblbpAOm0TWHHkNH+a5EvCNe9XVmzpjkI+qAl6duOGvq9FnE76vIo7l8hhl9mSRP
3LA9ot6MMnnxuZirhFvuzm3WvBsRbrL8IBDPXqTKeJjtD4WFIjMRRYLz3MaZP0L6+m9/MNHBVrO/
gPoxc/FkMbpPkj8KHy12zIqz0oLFds+u51+PRXG+vHoGN9ExV3XeM2vBGfTZGfyDHXTniLEftHOP
akzP0dBuXCcNFqBjr9puaRkB6/8z6KcOFSRyYy8stsD0pt+gnafzCAKBQAI5z65VJUhG92NOj05p
Pwl4opVu3eUNhqbrEaJuYjud8NvnKA9fGLoHWdfc9o38KHznpSzys2q2XuXXuPGeDazL+OZo40vS
41av6p9dBA7Mq2kU4aOa+rE8+A7v2Yalmb6iZfGAe/1MkaK+UxeKANyl5YMguH6PAdkiNDHtu+b5
0nJ4hBBf/5SQ3QF1fzPGoGcJNs5Rpo3XcvngZi6eg7P6J4pGH2lkk7gPM1QW2/5XWRaQ04b88mU3
Mf0OzfMjLiwkqL77Edlpc8gkVJ2ydiupGx6wiA7RQhFhBpt8Uf0sO/9zSObHLGuuVstarSqbi68B
ZSeWMvTm0F0P9kQHbeHFmFbF6PCfGQg+0dXFh/swda1d3RBER2uxqWwJSdv2B8i1QRfFqxB8yA2L
S9BNbOz935eGd3xEh2yRmhMAPbzoxxRWJ9+7aaX7moJjOXf8c45g5rQ8EYw+sbR7kDTciJcGQ9DB
WyJgoOZZvypB8hpXRVsf6rkmh8tmZjhHeOtX3/g9hJiAlUmd5Tujbea8hMGUP3lB3oDOoWPixvMb
Ym0wGZk+pTm/KBX2ZmrS76hI8gDqsfbUoPHLqcr2Qzc0YUMShuejDUZNg6fqyC5PBsIaZjf9BQx7
1SdK5Z/zomGHgjT5oxTVmCfK3qzLmb6mxYVsjLLakr38nVvjeT2OZdbwIJT4WJCv2zTcJlPQYkLJ
rcDidhf9AqqAJp6VM7TC49B/2RQMo+uYr3GigqvGQ+PMWD6H1CIxKfDEfXlwwwLpqK8RYHmB3uPw
V+b5H0ZrfOjH4RNr+rMSw4PV7Xs1ITrya+iioEzDJXwCT+CTgrxhLCL54DIrO4gqvb/8W/4+xb4T
CHT0Fw8h5Nd6qfVrshsb7L5SBNImiQjLAmq+3jzx2j4pGg7VFy+FPLYbM+A9rVhCkTtyH1Uw1+Jk
991QgnoI3RCgRWIuKSOEq5Ay++vlaZr2c03Cb1y7EGmHVF6Ov+xJ+lcitdOroGXjPm/WsWNuR8K+
5Mv8q/JAWgNS+OIqkNS9CgcOTCs6j0/7foUWNaKFlk7K/OmX7/gkdp3ITWav2odRIzqKLAVIwGIg
fnhyxtKN/aCSST3weiNjGI47OoRMFlPEh6GwfrhzIU6zPwIFyiLvHNrLlsGbNlkLCaRII7tX1fiL
ZI578GgBopxxi9LToP1IdBQZm1RH8WpnP/XSGxMnq0/UI3YsyzABHcRjLZfbdKjx2l+Dnd7zDlY/
/8FxeGPrTQlXR5qFfVhVPRnor9QKTji939u+d8yj+Q6t83dhXxwDsPesF67KJ3dTu0+0kegItKbw
yDgLu/kmZNF1SZ5b/nLi3MEFqYnyeuPXGXZO59rycc6uXU79xyHPaZEEdi2nBO3QzcZ5y3Cr0xUc
+4UE3JlE9Gh5/m3GZguwAwt37OCU+sud9PzPqszPpZoOuxxVx6U1BUjPSw/fE2FA4jlv6MHKsi0J
csNVSAemQXXHrZw8Cx9H8O4EL2CwnofvY9qjsRuROLVZzNVYLtUJenjL/BxGwxhtHMAM5xYdreal
ivpza4H8yxYgtOHfwU16rFxyhSL21eW1M31COz7kkO4gLZSQf+dDcPBhzF5ZfmWRnZS9tU+0i+iY
NZwi0zobJ++RqLlMfJt/61yEu8s/wGDMOjgtDWk+kXb2HtsKi+KIfj4MS7pBeW8afLWJN4lMeoJA
8nUZH/uW/swbSF5xZyczDNGBaXxS7bjkzvgo6vZ2mMCjkM5704uu/Uh7yFrjsWN8zNM0jKFL1SRF
JrbkwEzroiV4MQV9sSq/PE52PxxC4t3RCZzYl3fU4HA6DK3BbQAycv34KFX3pWvlt7BFgJ2IczVb
/ae6BPY0o/kWPND0U7Qs71LAA7nvl9/qqOxUkltAdySRxfapoxOdrsttbW7JyY8eMxfk1Pmqhzez
4fHyUhnSvI5MGyTtumBR/NA5wfK1U2DsD5CTrzrxevkDptXRkry1tDZoRhk/cG8pkyXKKhk7dhr8
3jW8jk3rBuWA+JFj/lZw3bZDc1egyLGRhgx2pJN29cqFfk0h+AGl8DOfsjZpUtxjwxTq6XNVHFyn
dz8KPuxTESI6Zm2x+7xA5ZofWtvrTo3lyNvQh4DjvqVaA/ibUAR1jFTO9cgP41Ae56g5T3Lr1GHY
ZJ3Lqw5bLxxxej4wVJUyIn67c/jz8qwNBqrrQdqWUxXUWaLHsQ3cm6kZ8ziixE2Up7YgxKaKkk7j
FWZtMciWB7+Acxyt+sojViDqZFR2Ht5TrymgIlJ0iqBA1jZpLbKE1Rl0MHFrClq3OE18cX26sU2m
H+z8u01LHVQ+JIL4YRBAWIXuycpOhO4jpyQ65Rdu3MPMiF0dPGdIs2M0eMU9l8t0X8ieWIfLe2Yy
B83nG0+UrR0t1aHOgvI0FSV9mgp/2XjVe2+BaIR//y6QrUbRsLSuDpnwsEle5MXVkn52Wm/HiWb9
gJazQU8GXmE3ryBCNnzzrODr4KsHqfIszuY9GuXrN9ZawxtnLLu5ASKYVwdudUUel9QCbp1B22uH
Fa3ja87OK99NQUKK8QNGP7VFORy8uaN5TPrxfHmX33Wb9RvrBr35DYVdg0TaCrNv0ltCWhyzElwA
bgzC56hJpF0xMPsFltW27FDm6JFok6yZFzvpZ8+CfF3J6yHcY3LrXFZTfDMX0mV5P2WF9+ipuQUr
ZyuWoE8ioiry7fLPfc+o1y9oad6zbTsvRh4+Lm3Q4QrJoy91loYbJQnT6JrX89AdHNy3s2+N6qfY
p3irbtkeYMk6de2IPi5tJNRQyG9pKlC9HO0x/Yi86W5hKFaj0mtK6/iav8+VaiblBOVvYpVWdPLL
sSHZec6JGBN3oJVXnWs6z/5GedRkeDpgrhtZl4ESRvysVf9pamkc4i7dZtWRifo2C8Ckh/t2Ht23
3RZh0XsnAfxCHTznOMQl4LsTP7m/tiCTBq9M/NbPwuu8ru7Xy6grtsi0DKupY+nSmfghOBLETzLP
t367fAyFvAXI48ucbzWhG6xN5xiLuinwKOz5W5AzHncNGQ9dybZij2l0LS6QUHZ5WYc4H7F0yOH1
KBckQVbzfkvs2pACdL4xlXMwyU80fRzGavpRzVZhfVEooM55XAReMe+4vK27rrk8D9yql1WWfSM2
eZ0rq8XRo82Ol+OJ6TdoHo8mK0ACi9x6DAe3be7J0pXhV1m3/4e0L1tyG2eafSJGcAEB8JaSqF7c
q7vVyw3DnrEBruAOkk//J33VH8YUT+jM1USHgxCWKhSqsjIJ+11Njd1ueOm1zTBs36VVzqHT2p0y
t0DdIHG8oQ1BSbKVZ/tbqmZZI8P2OePSk6yzXpHDY/fMTWlYTETti8n/TUcZ79wZ2ZSJt+4uaDfz
/X/SkH9xOSYQT9gCyciyU/t40oOMTwUh8YMcBWpmoVV0LIC4XKUaK9lPtp82EP4DlF//0KO0Eh8H
Uzudc9t31dx8Agg7OT/1UNIuZDEn723mSkuEaPht/TRUkBrIPKTqioHfj27gZsU+b9NpyEKNRsDi
I+AiteuD5ZaJGq/4APHP7wx9smkexk1KxSdLuQd/NM6B6nYWSG8DqJ4iiRWURznRGBxlG5f+yl6b
AELqpYEFABi7av6xH7d6Rf5W/cAGm3RqomlUaek8+VQjvV6EpfSwryx1/JPD5HLDp68cIxNCSLq2
sew4oK9toqNkHL7zdoHjyXInhwmQws6O4iCNaLz1ZFmbluGkpjRNfSms9MQxrVhV30quv88sf+RN
GvXFuBXOr42z7NWXwETXHoGE+NSfWs/53Sr6zad4XfvOAzhOH3OxJVm6tvWGq0KmmZZWXCcnkYi3
aS7qqEoo3593VWsfN1wVXjfjAO02+zUPGhm6JM3CifCX8x9f8YP/oV9LfaobyAx/NsK7nUTya/l0
NfTfL/u84Z/oDJKANon5p12ro5s8LUnQxrnwrjYRhnSc00rJLABHLY9IgnZgovm/fsEfZ7mZP15Z
fhNhqAHDhotBQ65d+Mz9hYBq8q+YkxZbuJOVM2riC7vR9ZTn9P4Jl8WzIMMYDmXxiKlVoUWnlwIW
f34z1gYyXiXUsluiSh8xNC+/pbLH4xBhlByTOgRjfA7xrS097rU1M8ybuyhgZo3LXxEoBkAjw4n4
FmRTz89j5cz+B13oIgBtJo+/Bv1071TsGgHnHfXcDUDISgRo4gsrKhLSkUyftD0d5zyjt3rB+k8u
qHgJ8zdGWVsi06pp14khaOwTQFLWTs3c3nXK/zy/QmsfN8KOQTgyx0/VJ+RQoNk2NFOoPW+Lz24l
HKeGUUMrabSzecIClfR5pN7tcinlDtCFiXU/+NNRNFu2sbLVJsCwVuAqU6wfT+7sUtCxxF1WJCHN
dRd/D4DR8I/nF2xlSia0MJi05JXr6VNuDXvVsW88V4+pNT6UaDpfLLBv68s23oQXJtTmvK/JeLLr
GcJ1doxc02bBY20ehonHRYB6em6NJ86H+V9mqfGn7Uuwd3MUueLdGMMmqRcsSznFAJmcX72V42ai
DUHkh0qF1uyT2VkWMotVYVpugolX7NEkfKsnIodkqMhnwPuoZOMeeIc7XvTvTb0lErniGU35TlL1
tBymcjyBNOqa5PHV3BR/ipyODUHjfIubcCXMMlngYk5Lh5WN97mEWUtEkqWoGmXW3B/LRh3T3vn0
Rp9EVbuVe1ibmOEIeK0J7XptQzp3ADMY3dcjffGm4maZmOjnDfNZOwCGR0iCwSbVYOuTmIGXiYmy
dmM7bnXArxwAE3JIJh2PRDXBaba8kHnWrgZd9Fjq+0S6GxP4K2AAcbaJMYy9eApKoLNPzjiGyyHT
Sr87gXgYEu/GFVi4VN10fpqCjauI3LjeKHKszW3ZuC8BaiYZT7IK47ZDE2W2vW9tciN89Um2wIcr
e2NiD7VsuzzR+XAakuCkUkgb1zbbagVf8c8mxLAdNZPM4v3J5jYNGxcNwyoLQnscf1zkWkyUodO0
jFm9Gk6dyG1Usdz2KoHY2OH819d+vhG3a0iO5jZNhpOTlwX6SosXABGelwDy/PfXdte45HWFB68q
RXeqxyxC9ed+KRW3hf88oZi7EQ2t7a9h4kQBeZcR1p5sUve3MrPzZ9QvLgFrLXZhWPbY4MZgTsZP
aLP4Nls4OPnkPkNe5QOXfnR+lVZmYMIHfcGVn809OwETX6GtL8+Q6q9/nv/4igc04YMOJMtL5Tvt
aST1CSK0vxZj5n6Ll1Tn/z8E12uTMAwZyLK8lDFtP5ORfrpUo0HIHuP9+UmsnFMTNshpxt0JMOiT
yn0r3YOmuHmvhCXe3MAad+fHWJvAMvYXT+Q4wGwNeAue6hpQANSpOFiV9MY7cO3jy9+/fNwe+jog
VDQnO5tebQeQdC+Gesb5X762OoYVQ5GKT0VdNCc9LAqnlVDXgy7/KeM4vXD9TTsWs61jaTcnABXz
Xe9IFWbakjsSbNIcra2QYcZcJ66X535z8sYeIklatU++7WaXBZ0mb1yjS4AyXKgky6zz87Cf83re
TUroX+e3YCWyMeF+bWZ705g0zQmWFuIK/QEUcJiocs+98shS9m2JNxYR9MuGW8LfL8ep9SdQUwde
hzsteati8eC0GGYQV4WVRoVKn63ev62yrW6aFR9iwvpiajPbJjhgixtHy9ZxyiHa6/PrufBeIJ1w
Qc83fK2J69MtF/lQU++U+JPakdmeQwllwQ0rWTlgJqpPoWyifDBjn7K2ndyboWhrZ+d7FVoPzm/K
ihmaML46zR1h1U51AmjirncUPQxVXQHdOTydH2BtBoadl3kVt0JhALQXqmuABnFZpPF8df7ra5ts
2DhAbmKsl4tiOU/tILIwB8JxOVCkx0iAGFyfH2glKDDp5aAkrCqCponT8p5x2fA98JPnrgaK+OKw
0oTsETEVXg+9mRPlzXU+geSjpMlDh4TuxT7dRO5NqiFNU7bOiespfWgDkRxKTtoNj7WySiazXE94
H1AS2yf0EoG1rtd7t6jv+rm87Zi9kfZeOVAmgs/x5rnoS+mc8njwq1DzOb/SUKTZiF1XnKKJ4UtQ
kSe0ce1TC2+UFM6DGtUQKsRNnVvuncr/9NLuPiXgYTx/slYs0NTdTDgI5tzet0/QX/KegymHcSjm
OEMk80RtkXSvGIqJ72MpUj5yHN0PZEWjIWORqvXTkoYbK/em58Xz+cmspDIcw9q5zpxR9Fi9vs6f
p2QSYeGxyGPt3ZKXwW0MpRO5YftrC2fYfqIDqy/i1v1w7erG1fQlnUF/hOfA+amsnWXjbq+mzAJW
rXY/9ESvJUmee4c+5rW700O3gWBY2xQjTg9QbJc8zspTWxTfCqXvMzCoo/frLtH1naroZVeUCfiD
1iedu8qaTy00v2/tqeDHtEuCjYfAyiRMxF9VgX4f9Lb2CQnEiIvRPqT1+LRss4zxKEj8buMmWdlv
E+oXN83QForMJ8iXp2GnC+cYQwVhZyGjufH0W/Et9nIWvoQoqsg09etuPpFkmB/jrrWuK8vr/z1/
otYmsPz9y9cD38oqxsr51Pgi2M92Gx/6dKijfnKn/fkh1iaw/P3LEBAez+MJYrXITMRi79I8iQrf
18fzX18xCRP01wmI/ujcnk8OHtx1A+vuiX2stf7Xm4uNLPjaIhlWXTUpQFJVP5/iQDiHMqbo6kXb
+HIF5hvTWFskw7L52Jedqyx1Gie/u0uT+t2udLbhldY+bti0Rt55sipnPE0L84ci/VMitlKRfzc1
bsL4siZw0KuS8I+uK58zOh0d1/3UQR/Zav7t11uF0b9vATfBfDYYP7jVZ/wjoc6Dg/4bFCWe5raT
Gzfe348RN4F8dT3FXHgW+2ADPSxvDtBUPfCuPM7oSj5/UtdWyjBk0smByMQWp9nrvqOECYAihE2S
w9yD52Azg7o2EcOg+7gk0H0EAo3YCZRaMRNIez6hXfBPBeKymRgWLQpV982IMbyJ/F6GgN+4Fql/
vTzOti/Tvx9bbkL1mFPYvFYdQFohUwdvq+vp7/EAN6U9UYCh4L7xvQ/Nkgc9v7h4XS4HVmG3h/ml
4moj8lz7/YZN120CKsSMeh+xpnsSQEFl0xzWdtmwaO4TlAB6zIEEel9qdmW1kIAZAYnBMOc3eWUI
E53n5DNldhG4H3OmbnBcJ78BP3Kwc7bYFldM2gTjjUzlCdCt8SsdA2D+6a3Dpxu8xjdeRyvmZuLv
MqvjMVbJ/bNE+P3LI8wf6F2KFwDYcTb8xsoemxC8PtdpVmrhfSSZ+zApqwwt0LJsfPzvcT/nhi0D
rVgVRVaPH6lLH4Mg33mkOBK8H5eoEsDIheqjaNhFxTfIW/3vPa2rdBxkTYoPtxokuXFLryu/p0Hq
bMH91k6UEYiXlgLvaCCbD6usoOyxS910nI9FTdCdEUKwRysgqHs7Tn+dP8Fry2dc2yKORZvXU/Oh
g3iXw68DR3Yowac6JsNewlUNPf6+eRRW/IpJh0fTqvHthlYfARzJslMZTpoCu6cuh6hE7JkGW4QM
a0MZ5i/ADpuQkVcfCrNZZofzvdTOIYUQLZRYDlLT59dwxYpMgF7sVXqI0R7xoal+mlwWUeQxvACA
dPJTJu5GxmdtlGWeX0LE1rYEqdBi99G13fXCXQDmnIhU/I519s4G6OP8ZFaWzcTABZ300ppM1cdU
5+Ey1IS1yoZ41wVIbiR9FG/Kuq3NaLGBLzNSzdjoDImyj2BWeyleXdR+RRLv0vKfdNp6ba4ccFNq
FGQMdheDZPAjTtpQu+oYTyQckBxF1324zIfDZ6SY32XLZzqIeiSO3xTqo+2KMAHxebG8PGFDdlaE
/1+xkilEioyTy9A8JU+l7V4JlkRsHK4bOexH6Rxaq9o43csv/y/8lJuqpHkLPpDc9YL3GuCsHxAl
BYazVqTcovtd8XgmKK51Gtk2Kks/MlzTfwqyVvnYOcN9UGzF3yu3qKlN2mtmJQn0oD9it0lCLtWx
dYPT0rh7ftP/yjThB9zExtn4bOJYrfXuknkmZTi4AqoWO+hAJL3aNyW0i+sdEmCKPsNVVOVt4ZZp
UOxc1+mtIKSq9uv8SvWiz5FwaWP9TuRUdNdgjRvoxl2/so8mtK4Meq+1WAmmraAi1VWjHHAHkXl0
tgjuV8zZhNapoKlTR/r2e58kcQF9aWucNFCC45h6xx70niWSSiDKCnYjE0W98e5cm5bhRPDiFFUz
BeM7tJg8/xtJ0TL9Mtjz3F525ZsyqLUvZlHKoXp3ZaV+9HDon2JAf/b5o7P285e/f/GBdGjyEZWo
9l1VZS72s6yd9th3qc+P5wdY2xUjoIC6LXiJgrZ7t+IiBIPcbiFniGFafuHelnSrrLxiYtSII2bi
yZkB+/buxdCj/OHqkcVP3ON29okODCq+XzYb47ngchGjlpNV74mnbpdrI0lKVDcJmBNwwW9WV1Yu
DRN0V0g0eM4uV+91Jv94cYH7NWmH+4KLMLadXYUgookvDFVM4F0GoNJEeV+c3Lj7uSRel6iorclh
cpw3IV6JO12UhOf/gd61qR3H2kveg7wNXlpotr8oOqvn87uz4spNtF0lxEzhZ+S7hXXbZ2M1R1Xg
XLkZmfftXPUbIcrKWfMNk68HHiRTkUmIEtN2DrFQjYUSmwWu02bq5BYT2towy9+/mOYonBksKg1/
y1hw16d5JBn7gGTUZf7YRNoJZSPTJGv+lrbu2H7E4NmUYReXjnXZ49TE2fWKkKx3E/Y2Ve2dYBZC
fHE1ziRMqX49v+ErwaKJsWOzSnVZlfTNoVJFNfhdwrhu4pAgnnJ7l+87iPyFdVV4+/MDrrhLU3WV
i2SmvRX7b8PQ6XsZF/1bTsdhi754bcuNN4PiKYG2u3TfmGh1cyStzZzbRWpmhsrnmOnoolmYGDvh
WqSwFUsPOoOwWVvrMAB4cMM6VozQBNeJpp19lXL0qHY6WjZCgSd5IOymiYON+sfaEMtd88Uyene0
AF7Kure4SKw3x1Ui9iLIFE3+HA4Ifm39mAVQddlYrrXhlr9/GU61wFKSwU4PWTPwxzh2y10cJ85N
DXxyJEri/T6/LWvjGAavaICacDHIQ9bmL22N8mHiqpt4rO/mcRM/s3KCTYydm+SpcKWWh3hELAoG
Lr5b8DPnZ7D2ceOyp4DN2+lE0wMfptekx4snd7utB+ja8hhX/OhMdd2MOLX5APZ9XH42EQ9LYtYO
vI/Lfr9xvXuJQz3lJ/kbLhD6I9WJfOuIbJ0N01hbHsO84WytmU999sZ6AfqrMudzvysXVdyNAVaW
yATX9ZZTBX94ylQn3upR/ktT++jN5MbbfM+uuCgTYgdkLIivPJq+ZSLTd2SuSLDPSp9M4ZA49RaB
6tpEDAsfUOPqppHmERQRn1xpPzLiQWxwvOGD2HJUK7th4uyKeSwdxf08qjIP9P811+GM1uONrVhb
J8OYx4SACbuM82gUjf8TygVev3SDkxdC0jyNLjqvJrteC9ZtWiDTE81Iwe8clYzHWY9bEJyV0N1U
Zq0EmBO4hSnELt5RpQ6SoyxJfk1HkexZ2U5I+2h/d9lUDOtmtSgzpEnyaGrS7z6c6kE57RbNxNpW
G3ZtEy+vfb/COqXkQU4V3Y1lsAUYW/u4YdVdXwt0o2bYaV271/3UqwjC7FvnaOUpYILtYpew3Etc
8QaxuTKsevdPAgncPoe+auZwxiXrlf/IfgvYtWJ5JpleMXeUirbMI+UEVzp3/LAH30SMp80ANc4N
41iblGHeE4JNp2u0eLNVcgVqkT1ocmsw1soWvcBe8AI61Ml3jhedLBNpV2SBBHd8ar1QYSPvVgLs
j7ZidDBcmH81wXacuE0d5IF1Wl5ry0ttqVZNc3dwdbdDFLph7Cse5T+Qu3nibtZyeSBdL0ONS1uN
6BHdvr3XdsW4vQGL7+2+pNYpzctbqZ1djhAqS/pdn/UHpyiOcQkKpu6yvIbJlwdTF2kVuHmE7CRM
RihRlofB12Pw/fy+r62XYfSl34O3AK3hUc3mcecMpIhAzOwdJ2DQD+eHWDMWw/T9ltLKm1geQfaQ
XTsojx7bvLOvfKD+Ql5UF16HJvouyLggqcUzJIvn3rtx2GxxSF/0dCdILD/aSgry86IpmVA8oLU9
sFrCm7U915/DOHf3ZeBra8fz2X2ahRVscUqvXC8mII8l+dzPUHaMmkand41bPCc0P8Q1kUerStH8
w7ZAmCssJtwE56ES06hgKNjJXaRAkXcFHW8kbHnlz9YRUcCxd/qoHvQVGAU2jsba7JZT+eXR0BQ5
eBIcNLizOb2yhYgQvsoQjHIPeHsd55RtJX/XBlqupS8DoYN1cKe6Shcwx/e878bdxDy582ro37RN
EsUd3ULGrw1lOAi/t2hneQLHMOt/IVjOAGJNb2MWX1lB6YRMdi/nD+HaQEYwQEfteGOXZREEFL5z
Hf9KHeu9HdyjNzll6DXp7/PjrOQPTEo+y+ZMBUiFo9V3zsLSm9FVkF9X/nDF1fAK6PRTB9nL82Ot
hAl/zuaXfYobnbOmAUlX5wWxu0dTeQrV0dwtt9gjVgYw4XrK9X0Xm0NPxeDuuib76LPksv0wsXo5
C5xSWCqNUJq7Y7mVhH1Q3HeFByqOLAFjbPZ40SKZWL1k6FJ75BZqSToj1i6veXqnnFT3G1HmysEy
gXrMrrtKtzbKoyo+zn6bIbYdDmqcr2eeQasr2eJqWdsMw/wHhIIQuNIYqPGSD+oN80fL/UBsBFBr
n1/+/uUwyVhb3WC5adTRtndC7qp0BFVlP8rLTqsJ2bO8Em8XGFpk6XTa03gCMXWvLv35hn1bgg7x
JDrYgpD2h9cp78ay53KL7XpZ5L+UDE3mvT5NujhBH3FEOuvez8EUirboiEM3fuMYrS2/ce9bU0+Z
RLkp6njz0886D83Qsttanb97JVRH/ndzLS+zrRak0pGPq2PM3HukUh9du/xVWOKqa/3DMKl5YyZ/
NwhmYvZc39J08mQacTv+NkqkgAc5n7ykiogHgkl94ROMmeA90Dg4WLIkjaRk/b7IvDkCK4JzEVSZ
mRx8gU/5bDtw5OAgKdHRDbqZ+6IDNcLGbf73QI+Z/HtTCZqIuYBfmtDEG4mcXvl2edXwrNqDTGoj
rbm2F4ZRQ4hG+AxdxxEtZiQXgy6CYz0OBClsUY3vNmPxhvtYm45xkdeJztzJz7DrlnM7zuzTJ8NV
UY4RStUX9TozE8GngR3PIOKK/a6bb4jqwZdsCWiwB4dxYt/P3xZ/t3NcQv9rKLXjihopR0jQlHlz
4IXjIORRzbcuqPsLp2FYejeSRtkdjm3QlIeAYhpB9k6n/safk+vzs/i7M2EmiK8reVb0ApdrC2zD
oUx5dyDx/HbZxxcf8+WiaEfX4YMdy2hOevaggnS+qpPZ3UK/rf325Sh/+bxsigKCf1ieKgO2vtWD
2NmbqPqV7TVxe7GXBMzTOEJZKaFq1L6mwIONZbVRi1wxAhO5N1h5KhPNZdRa3s/EoyfX7t08rBxH
hTXRdXeZsZmYPdrNXs8IpkHYcCfL+aGwO0zDee/aLdkU8ifI+++VB67a/90If4QGXGE7ySve0oRf
sySYk2OnSvdX4Dv+dwWtOfeVNsnc7NXgKKtBkSFNhmcnSBp920x2IiIrTbNPWuK/XY/OKP49p35i
3/R45safrJ9kvId6J/5X+FkhQqJUQvdBLLyIMuDARM+mat/Muh72w0R7visyMrKl9RpZQgnSMXEE
TRAiRgCRaF0fi64o30uQaVURjweW7FgDHYn90GeOE/mOUHpfDUx4+64s53+BguAf7pQ6RTjETfs+
E5T1drXtjVc51/QpEy4kHriaq3vwuoB2dwx6zYOdPed2s/dLoG78gc9dqCc+WddoqJ7ldzfzCXIp
AmrWYV73the2edA+zVlN1E83HjIrckBGSSIxed0/ZdbhimknPDD3ii85SpchXbWjFZvcEJpfhXNf
y1i279NQcOtZDu7s3zaOkw07kvKYhiqH9MstPGH5MPtWPUUJODvIeE9ZM5F+54P4cNpxOntxNFfj
kB2tQdT8Ku6ahuC1ZSe5eGRVQ8Zf7tRkzlM7e8Kvd9hzD0p/ef+NCEr6PaiG+ih3ANDTiZqDPbYg
YE9+VctyD+abktx5aD0lYNoTKWAZVPIu/ShmK3PugSOM83CeANfY0UZxfQvQgxwBK84mSHoosNOD
k4/jLx4KfVg1yVOgy3OWJOwI+p7yxoYS2QBxLZA4qN+xuyjaJEEC11k4qfLvaQJyqCteiqE4cuCU
OtDTeDV22fcyB5EaSCaC7BC3VTVaYWpXoOUMXVF5dhFZzSTpgzVQfgqEC7UNytIWqpCea00o/CbT
P9qpp+96strrdBTt4yx8XcMjpZ4K3abr0hDSSNlziQAUtWFJGqiYBaAYj8A/3RTDAsX3kh8y9Qb6
NnU6rn+XQy6CX+igBif/mNtAirIpgXYB8TpsJ8OrbginSc/tUVSkHa4TbbUnC6mn8rn0fTDwKlpp
ku+HwGr7bzXQTjTkiuAAdZ7r/kM9Ovg7OwXrUQjOyFKEZZCon1ZQJ98In6bxW73wRocZpOrKg8p4
G+9x0BEu1+X0CULs6Z+Sen5+W9MRDLDI3aT9tQ0EYHrMZ1baz/boyi4sarDEHjMsmgiDQSTVrqkk
71+9HuSh4Uyt+TkvxlHulc3cA9Ez/15O0Py4wr1Ef0BGwb9nQzfYV85oMXtHwUD+KlrbP81T5ccv
Wgf5HGas6h66iTXJDcrXTn8o3dIZwNbaxc6tziR3vnUIz7L3kSG/vLeysc7uChbL/kBko6YX1I+6
5t6SlSP2qIPb701lE0jMF7JKQhf9MfZT2bcTWCfdgXtH3x7LPqwdCys4cUKasAXRYxImXc7kLZFx
BVmtun1sYxX8G7MUuinww+D1kk7RoPyZVs/xPNXWLkMZ6FV0NsSy+tYi/oGVKm4encnnIFxgQ876
5z6ZNeiOJn8MmiqENZbekYKZgWP3U7BUyTlprV0HMp8mHN0BjsRqHf+uHUb1lLQycI6W01ERcpHN
/7ZYzC5M0Rxo76XqAhrS2g3YsSbx9Og4rlfvW2AL2j2dWivdeRove1BtquBlbPruxwAGK6hDoGHW
H+HwRCJ32diJyCWd9xvr0LWHQZReEPliBAOnKup53hFH4ezIloqgD5sgz7N/4bwa6FK2Nm93dCBI
9fukyuY0FIH06qshsNXwoIlPvaU9WtvzYXBAqZgdfFe19MEWfQ3yyFyyD1wEOHeAgybjtxEsgGLX
BErHj1BwAzSmnyW0krq6mIJDkKNX+ZAwyKvtMta6BDUkP4tvO3d0xRH9T1B4BDKQvlnorwJgFpdK
G1m09+MpbEjfupFiRTLuZa6rl2YOkGItQKZgHVNkLjk8pMrakHhFfASJONhwwhxy2bYbthUf+kPh
gHwkimMJX0tS1KfnXTO4PjQZxkB2v2Gwbbu385h+WIza08G1uvylx23yhnhZ5fcBaWf7SaPG41/r
cVTVvnDi1N1XJXp/r6eC1Ljhrcbtj2hY7/0DUm+9FQVuV03PbLDq7jao5xQwOzAlfPNzd4qR8c49
fiWymlVPpItr543EI0SUgMQB2TpXk41u7mB0kfAXYEaLRQbS5UIq5kbAoCTdMxEEetFW4o3uESh9
VV9bTTMDkKShmytxn3m4eUK07PLkOkdfGXQo60GMPT6YQJ1jki0r9zYH/O95tn1d4UotBx+sPhyn
awpq9k85pDlAYEVc1QDvVIhlDsM841/GcP7qqoLwVnuAeLWb7YZ0lPUNGvWr3zKYgYuBpHidvfpp
UT07nSh+NSCDbXfK8yj/6MegexvhGerrCVDs4TrPld8OO3SxUHU3ajzc+S4oZf2dpEEev6FwOpcL
NZ89aUDDs0w8o18rpjdD27PiALU13M5Nnkz8gJ7lRt9g/4v2jsvAuvGkx8XB1077D6RhkC8N26ZJ
gp3SToqunGBJEqQJ9eXRE3XPoKAoCbR8HBApFIfAmdWLJnVQoQCapuKG2JmoNzIta1GukQtBAX0R
b0UYysCrfitiOwC6JKNPuq29jSHWonTjneRDHlj1Dh4Bfg4pxdJT2auXV8XT+SfG2gSMJxI0yyCk
Ajxc1M6ylTuNYps+dLmElm7GhmIrob4yif90OaR+l6dIu6BXuH9zS9HsubS3qp4rczDpfBOXDlmK
VGZkKTu/Cjz3d9G61iEtJrGxB2sjGC+lwqFFWbaejOy6T69qLyt2GrnBa08kW1mplQeNSewrOerE
2WjJqGPEvoZCgNxJot0jXbo15FhOx/Mbvvzkv7w1zJYGOuVM8DRJor6b7wbZBWFWOHfA0B9iWiCd
sNU6sbbjy9+/PC4934Vv9DGfxNeoDVtUX9t5wTaeZStZNrN9IRCE1uiHlQAcwKBjGlxPZXNXeva+
4bKJvAwhGZhuNqqda3tjWHlmJXMxDzXmklMGouz83gawa+/LCo1il8hrIaA3WxnkyPJqDJQE/gBC
F2zIygikvO3GCV7bDsPOa2S7GjlPSaRU3F15UAICopaX5VBd+FI22xjGvoY0L4+TV5+P9w7vrpnT
Xi/4N2zRxqN/ZRJmFwL4lB3hVW0CxIwVH1MPegkS7NQbZ2rt64aRcxuK36BjgaN1VPZDSkC0Q1xI
/mVQE0aX0/XFIvDk7WrPXZyIJqClKmoJmnewVOWX4VuZ2WyQjS11LEvLKPY8eS9wju6tRCYXNduy
/3D5ykF7fY7Fd2gAaUvm1Avt8QwwyIXrb2RB8mDCm9SbZaQCiyD0QYvdyIItVacVF272GIAySIzK
x6N6tFq1C7yu+lExMNkT1N2yjRms+FZqXNUI7yAakGCHx0o+zJJU4WSpq0T0NynjDzU4a8778LWT
ahhz4TUgwaltGZWIs3ex3YHkrOWXQTWZ2VAwJHKSFcKBCExwkApInkemVQj1gCj1N6s8K1Mwewmm
KYDEEtQeIy2pDEkKCKJF1UZSdmUfzFYCDQQzY7MtorjV7W0Rx0e0Rd2lauqAka8y0J5WG2515R4y
uwnQ49rXrIDPGEkGOtr6G5kPimefaVJdd1WPl/oWOndtpOVcf/EelS2tii/GXbTBdRB8tjG7bfAy
a9l48AAuSdL+spDQ7C0AIyIRYlzmBBAHRCThq7wmK/6PsytrjhPn2r+IKgSSQLfQtO22YzudibPc
UImTkdjELgS//nv6u8rwhqaqb2ZSmRrRWo50dPQsSV6H2U6gbHVmFeomhfHVKPHeaWt6vpAc/aqN
bUPulyU7lvOHoN9DJv4dFhX8D8lApa3K+hF7ol6QmvuxzYqXIQ2PQ0+fC+PdG0ecS6Z2HjW2lvVq
B5C5r9KuRqbgDgrYaaeBlnNUOw5nO6G/tbRXoe9lODDyLHcSx1E/ci0SQKMuZa0uj/OmP+V0z1p2
oydrmoFtkSHornISqF/BCqkrhodUOvP5+g62sRuveQae44GM7GE126avywfi4MYX44l98pLSg3nd
4fpntjqxOtJz2UmagfCeAGIVRG7oNQeWS7vT+kZauNbrrVHjJtoiCa3zbrgzjeu+yGzKP898UHgs
C4q723qxCn2gHbyhhxdV0gDl96n1hi6Wedbd9vq65hSMKqC2RbKTZCaIqR3GyE/Nnvf21hCtAj1z
3cWUDZVH2qr6hNTcsSYaYMGaRTOs0Koh8rOquInNGVDvv1tkMTYKWReO3ypFsvXWhm1WPSsf+Lud
bWtrOa2ie+GUVoWHq2Up6/Ijg/f8sesLduNErEI7rwfXsSkmQqaO97TMcwru96Q/X19EGzC6YE0v
KGDiXaLA6b6hog2yaBqMpdMDwzE4TZsoQnpSHXuDewf0djVk9uQdb6oMAclRwaQsJlXI1U5XN3ax
NQ9hgH3QUJV1mrQXETQIetBnvPqHiaRdGmuP29gz8Py73vONNeivNgE++J1Ujeskc4HQX1iZ3nV5
O30YYaVxQIk8Ta5/Z2N1rCkJSnSyMnmbJloV9dF4BHCMAQ4k11vf2DH91SZAGBBJA0Sek7CbnIcJ
xeoYRTF6gN9eHV//xNZAXTr2R4oRtGVI/ItAGcxG7s1A22ixKJ4PgAo6s//j+ke2Rmm1I/TQNveg
Rpcmy0L00Q3J8gICSrFz/m51YbUFEOjPLLPFXI9ZyCOm2vTjEvIu9lB0vetmk+9kmFu9WO0EqeOk
xgPaOmmHMo2d2odTstDyxtZXOwEUR31h8fSWFClnEBcOwgeahnuFho2VtCYlkKYvkKdorNNOOAdL
+fBh4WnxbHsqbtso1zwEkLBcTntMMrgg5WsqAvKQ1emeivTG4K9FfsM8FwO7bMMuUI2J9R0St6nc
Q+pvtX5ZWn9EgRBdwCaBvQnmHOmXkWXDgyyyZucs3xr8VRhD4KFbUrzbJl7h6/uaGnXvmXy6z4fy
xnNkTTWgXbikHi+gM5iFuCooU5y4XPD+dT2AN0LMWwWwYtOUwwQxTchg/QPty/uqrx+GzP09EJvt
bEUbafuaX8BzPFLn1grgHca44ePRUf6p6Ir7ooZE6kUEDfEsMrOzuW7N+Sqcq2qClLdGn1rTeAdL
aH4AuGrPZn3jtFtL/Oo5cMOqQuvSFQ9tOP4T5lWewCEzsoAXxK4HI4vrc7PRjzXVQC6L7iSXaeJ6
Uscw53XwdpTXO6O00Y81uwDxAKlMqdKE+sUPCEYXEfSfvhnfvwto9hM2rHsQ0I0ltiYXTODD5ZOH
HQrLQHyRZVg8NX3YP7i46CZEEXljUWhNLajztBOTdkSSZl0Wh32X389M+7GqXPfGQVsFfOmEghA2
Owm0uV49wE9wWSu+4cHynvMUr3myvc1BD+o9/924CGUVrLtImkwST4vfhZ6VPFU5XrsfSpPimR3m
WLgGhxMwPLctt9VWoLmch76yThL0xL5XAWk+pqF1zre17v23P40LaQZ/ECJx8knEEq0fvDzvdrCB
IVr5yzvImj3gc60W16/Ruld8AloiS5qpAhQGPJLBATAjKKFTr+edE31rRa9OdJxTPvBMrUDCq9Lj
nPrlkbhTfz9Bhz1u5bynQbDxnTWNAKV21pXcgxpilSI6H1JngYgqHIx2KvAbx9eaS+AVqTBphfal
98GZnnIkVez1+nRvNb1K00u83EMBCE0riTMdr/cqYrrcWalbjV/G649DfRirOusGAHeC/LNr72z7
7mc3/u51gNuqB9wNTXP6j2ufx/bevTFZcFcR7QUdhPQFE0mQ8wEKd56Ic+gnAGw03VhKXlMFYCDi
cQ8UkWSspuDAdbDE49IGO9nOxnnkrkIYdzhruSAimUSLBGQYZgGM1NK9XV8yW6t9dWwDmlSGup0B
x2JDwm15V8O5t1v0MeuKncDdWjirwG0qYYT2LFalr5ORQJWfesfKMzvN/32A+P+wBaYRDlw+1Eu7
isWD/GpQfrk+Nn8/rPmaG6DDtmrwoMwPaegC7YmsxjUo8dTHtCSRccOdz/x9fPiaGQAGSOMULjrg
qztAyGLR5REne1eVDbMvvqYGUKROAPRcmjcAtT32UiZpGX6i8t+AHgNWJbJyDrCXP9B67xnq74uK
r9kChcf9wHQG4NjOAH24nDq/jHXvPebL3m60NevruB5pVbkZPhFUIZ7QPtpgz2Jq68evTuR2FLRx
e4xX3b8xo+IAIBnnBZnt4fqq2mp/FdCtgB4rJ/jlISpCIwsAFgyhZwU83LLnrbK1olZBXSw0W4zF
J9p5Pkk/PSDi7nLl38TT4GIV0MplWlY5Rkj65KTLOWZLEAek+9DN+tiSGwN7zQuoC5d1/WWKbboc
uP1SL95tEbdW9fUVh5VHOmJ8yIe2fJ+pjPz6x/Xp3ViYa0nfum0rACfRdgdzoAZFDbVHj9lYOGs6
ALI3yK+7bnjgg3xAhB1TXN5qJl/YuMcH3Vg4a0pAGMIYMq3x4/viUzV+N/VzqD9eH5etplcBW/PB
ZGOPphWD2bZ4C8QnY79db3trzFch21MyLgSctENvP4O2HdnyNr4kD1fBOmW4mAPtgc2g/WUWqLaV
D3V9DOgMJrrauahvzesqWpcwN14BU+3D0tUnRe9D73fA9UGS8/XR2Rr5VbjWoxMUboA+ELCQuPPR
1s+q7pPrjW8M/RqVZkToC9P1aJyreO6+tvO/tzV8uXT8kW6GpFhYGiLvyfxCndRcgvysOvn7eusb
Y7JW2c1bVk5MY8xN9a3MqsiyJqbhDsxjq/HLRP/x03PeyUBrDHg41yyCAe1DF8ynst5b7lvtX/7+
j/alizMdSHh+aILPTXjS7nBw6XC4bWRWceq5nUZqg1hKXWDOym9LnUDFLrmt8VWgLo2yEFdxkcyW
409UIX5lrL8AL/Z42lsjswrXICsuBi0dQsk59sRPAsA9u3KvuL+11leBWjUk9ITBuHvtoxMcPfv7
+qhstbsKUFBWvCrI0G479x+HhrzSYI+3udH0GlHmD3jwKEo0Xbnig4L0a+/vWTtvjPUaSTYYPRqQ
p5BX0rcODyisP45iD0Cz1fjqJitGM9Mwv0yk/zaWQVSVx7DVOxvuVuOr+PRHMQLH1HJkvY9Sg10D
jo/eq1Rujfjlo38EZ8bCifUzgl+Q6i3Tbhb1atrJLbZ++OWbf7Q9+izHPQE/PLCfhMjubfYh9W4D
6OKR97+Nd3CyJnDMxXzy4q6c38ritKRBcn2Jb/3yVWD2+dCBNVcjK7rcAc19ClLWxHf2260hX8Wl
MrAq9kM0Xuny3oL27rG9kN84m9dCtMMgoJ0zouncf8s1Ay8MLM/gHLbkcH1g/l5D42uk2KRLNUK9
AFPquB9KhiIdrkyN7cCiqYohYk3xM3D35EI3ZmGNGJMwactqUoiEu1Uap3rKozALzJ0o5r2HJYHV
8r81Qb7GjZlFN5NqKsxFdwxCgHD1eGDiW6F+zI0bKaizZDfV0fgaN2bzkBbVUmC9Tu3DxIJI5mBH
TAHZs8neuP6vjd57v0v9nuX8wIKXKrQPbHqdoBOtf0xk3Klsb03IKqA5rYJcQDL70OcPDOIr/rmG
jsxtK2sVz9wOARUO2q5n5xQ6b43Tggz0s4SvhDvERXETsJuv0WElmJPlVOEzRv0I6jC6BHeOK3m1
dxRshOBachaPfEgvFWeHyoBd64rnZTYPauHntm4/Xx+qjQ2ErQ7gFkiKgThKJJUs7YtNy+F1tMsO
UGNjjtcoMN4tLS8UHpTA5WrGQ+t0rEjamYT2QEQe/rrehY1RWqPB8AjaON6sQrCA5v4Otsz5PZul
F7mVsxzxC+rX69/Z2K/o6mAOYGMWBNoPk6zl34tF2LvcMyY24B+RETxA6qbTY++TneLeRgyu8WH5
YuqAMhsmtq7u4d70Hk7LV6n7u4VOz6Ige0WfrUm6/P0fJ2sBowDww+oggX51HWchGNOBNnU0GySr
10duY5H9D0gMJiUWJLMggQZBd6KBoA9VU+Y7Oc1W66tozyC9l4L9wBM3mN1nlpZ2vG9LIW7DzvA1
MAwiPlMJkjI/ON0Q5w4Hstm7A8HutiOcro5w7nY9EUFJE493sGUD1fPULI76fdvQr+I7K7tCeHnI
krAk/nRyG7ug5OlnVu0s043RXwPDahdSrSClsqT2luEg8afHoHP5l+s/fyPm1lAvr1fK0sqwZC7J
3Zx+zer6MQvYwV38Rx+KTQYClde/tNWPVXSDFV470HRniRwdcJCl6MEFdv+9rfHL1vVHjBHW2B6+
HxTqHpkVx1CP2n7Azbjc8+vc2APX+K4RFbIJTik06fPgweXVuxcsdwRWtL6z7PRh6xOXgfujD2MI
PfpcOTSBmFKY3sPqvXuaSemcF8/zX+D53tCd1GDrS6uAHnNuc/B7KWRgsxfeFMeiFgRe5vk5v/zh
+pRsfWSVls+NKRpazTRpRxCN3PFTOgWveZ29KJ+6O9/YWlOr0JaeZ/E649Gkssy8ZrStn3xp8YJy
vQtbza9iG1rnZIBpDnaOMu1/FqnbfWXdJN6ut74xQGugV0VAtUf1jCZ8hGW1JHRKvK4BJ5374RAr
eBDvUZu2vnQJ/j9W1gC28FLJrvqExPZDP7BTyia4AOv6yaVk5/64cZquUV99mKbzGNjqU1io72nV
nKCs/wkFjfPFE5EwuM7eNmqXPv7RlxD4mb4EOeuTK/gTNEcHVGTJHRn616Lb8wDemPe16KxbIF8b
ee0lbeUXp7bz3ciRODau9+By7v/lGrMGgAHSK0vPsOG8wKHnnwVJc5I7ZfUBN6jytqL1GgRWQby2
ZTQczgVex+5nx5PwecM15noHtqba++8UTB30ZPJBe0k4w2JTEvfHhFNiHE15AK4wsda9u/6hrZFa
hfcA2QjobpPhLMZliRxT6nguJ/ngX7QKrn9ia6pXIQ6pkZk2QWnPSqCeZ0xIYiPy8bYzbw34St12
6vNpQgeYhaKJA+67CL0v13/6RlSv8V41FaF0F+Ul7jh/diG4OuXmo5i6B1Xe+vsvK+CPYPOqjnV0
4OJcN9n9LHQaQVh4D921MfRrdNcgF5s2JDXnBupFcTUWXTxLCKpcH52NtbO2cE+nMIWWUNuflTem
Sa2NjgOAO4/+vFvA2erA5e//GJ0s4JDUmMb+TJ2nMf0d7D3GbbW7Op4HDT0jpZvgLAX51+VcJ7kN
9I1LchW8Ng8Kq4oU40J4IjS8lumeHdXW716Fq8cpZCxHF00rJxotjOvUjXvmWuC1RyLXpoXtzvWS
PfpmegPlO428cO8tbuOnr4FZ2C5DxcawO4uFkvIDEZAYPft6avg/15fjRrCukVltq/3KDro784af
Hd1/nUA/ZDBUa5w9CsnGil/ru8phJG5auO0ZlP7nCWpakVPyh0GBIHi9D1uDtDp6+67MoWRE2rMd
qjaCMZ6NelLcdmS5l179EUwQR3eqaa67c99ACh+SON9H6u9dwbdG/9KjPxpv0lyABDah8b6d7xxX
1Pez14+nTvA6nmne7QTX1hSsIjd0+MUdMGzPYdOWJl4AZrDxpD33nWat1x+uz8PG+buGbSnf9URN
6/FcO6AFEB8XNu9L1bYPVnqPvsfOt31mFc4S9cmMND49m44deFt/K6fu1NQccvUQkWIACVz/ztag
rY7gEnfQvp9yeyZSHORgoraCZSjbIzv8vXm2xnD1kAKyQwhBKuSNJZQyRw96TdpEyimznR78fXnB
JPK/y4uBGzb2UPA5N0H7eLkcXlLrAP57WGOfbxkkCFD89xMcMgQezZU9j84rd5so1xA8H/hNkc3W
OK4phFpzxXt7LnIBkSIGHSMSmB1Iz9+3DbZGbLHR10RrbBuEOKmMvJ5C/tvP+52NY2t+V7Gd8mbg
o9LtuZX1G4h/7xcnVkXM3jPN1s9fxXRVzd449Kl3LkhaHtKSKrxu7Lb+9/oLW0u5anhlZEUX+mfY
g/5z8Wg2II37LEuKJrx3BpyjfrUTzwJL5X/vHWyt6MrmeXbm2fPOuYvLX0XuoP8SA3/+vef6rhbj
xzTTbzXi+/qK3frcKqxhTlk3raH+GfeC81yaJPDbp2Don13YOf5/z+ALAFnWu+uf25imNaKrdTwx
LPBfRYbQoH8qyOqPS8+avVrAxjJb47oGcKIbS7zmPBTBrwmqd14Fz5gMyuY7Mbj1gVWE077zW90R
7FNLgX0qXO4GpQEcaffcbv5+bLA1xmsgEMRp3Lw9D2T46hJ6ypfqDtcr6CKCmh5IsfNqs/WdSwf/
OGydoGt802Kk6mWG4leQVKb/GZTsxP4fkLj3ma0JX8W91E4aeF7bnEugSqJhdJs4n5e9HXFrNlZR
n6UG10DY2SAujY1sn+rIFhrSNrA0vnHFev8dJ2ocn9ppas550f00ehgOytS3qVCztRn7zJlv6kKP
8P0w9x72cjFNn1CP+1pCiOm2iFsFeFrOUNVmdX12xFKcJIQfH90q26PLbEzvGvyVliyFuK8/nr2R
/Wb9kBUfx6We98wQNhbpWpQM+sd12GSjPtdG3F8S5rEtjrzEOIXNE/V3KV8bqcEaDMZLXUHEbRnO
rhCLhSn5QvC0hQpsBP3u8B8o4qp/bpqOtUJZT3BphHDRcjZzxyIylyEcU9WNWdRal2xmqZPOpa7P
HHj4OOOL+9mlFY1gjl3/vN6BjZALVgGdV13PhM71mfj5GLcW8ktQuE3h9bNLKNuajVVUs6Uync86
fe6m5QV+MT8vTx1QpD9ebkq39WIV1WpGdoaDtjpPyAfzuj25FXsaA6j53tb+KivPg2WiGsLCZ3+p
oOqsR9jr4YE2kS0EN69/YmuUVoEtjdNMg4dRaqTzOrS9PCK1espoAWvIqny76SNr9Fg2crf3oIx5
diFx+WiFbP7BuZ0mBWSFD/CXzW4rGMOs4L/bLGdSIrkNynPq1m9+ON5f3iIueUgHGuPOpGxsVmt7
9BYayhz8n/LMi2GKiB9WBzo6e3yEjflYK5PRspqWgRbZGRvuC0RTHhRbvlwqrU2+B4TYiL21Nhl0
oEXfdzQ7Q9fah/Vrk8VCzM47ILj14fqEb31iFd4qdPKeB546s8B/nIgtYmTVkRPiD9c/sDUJq+Ce
Cmmmul7U2br+SQvzIy/s5+tNh/T/N+y/ZM9rgTKmOr4MrWMSW8xLlh8cH1D8Ty3o6GQ8TCwMcnbw
tQNeT6yZLzpoloPuRC3eEOBV5kWoDLgg37RtTaWKBBQ2hjaWDnfUnNg2reUc1X1eQAurogAaHYCU
9+SZs7LDXFT9zMnPecZZ8ssFUs+RL1pOjTMcsqa3/Ctv+qr9PtfZVKtobpYyffcKMfRwupisnCLl
o6B1gpx7mE1RCHUy2cTZ1PXWjRibSTLUXnGaWg7feMglu3322XNG3XaR7/hMQWl2pNZzIzvOqaTQ
lgtEiqQoJCGKTHmlqHkdMuloH8LkRodPacjn4c0fSQEwEHy64slxs195tdSThTJxWPpAXVaNQ+4u
luWO+1BxiIC85PhJ3ZI0aa2Ld1g6edADgs25WbpnDZiJ78RE9KVT4Kl9aLIlIiMX9StuZ6ntosqY
kkGpqiDwBoUuvrThd04HeODZqnWQiUKIOwu+TgB3GPaxHHzNS1DXZ78ksOAJyWwiIvEI/sMfhqx7
bmwJ7fy48GjIZexZsgRv2vgFNXG+FCb41Att5XeX1UGrk9KHJL2NVQlDC5qYTAoITFMA7NoqIgCc
VkWUTaMhaSQ66N020QRxJX6niqJEwTtXOSxx71oACQoPrMqF8Z+1xA2tioYwS31Yn/cyNL/zpsUF
8rXjVPmPalicDyK0MMP0YMaXRt3SdOLcLkaxe9FTl/47Xlj676IP5w5GrNBp7+EO4DEj/XjR7bi8
Q4vdzT6PA8jvwyNkv6egjxT+J1lFIzcQyT0Vxqd0OM5OKaF3DIOWcC6j2Yp32AmYGSLO0wC9gWPN
ZgXfC0F93MFnahYjoxyLyf2ui9IRdVzSkMlfgUuzSSaSQV3u2SGFV5aPLisY++E4ciAwRBobP/3e
6EUFfgSSy6w+pQt+yufGy5f+BS6Ndf2h57Tu1bEznfR/Cw6ofRZ74XKhmE1ONXeJQfGNvMwXaTF4
flRg2VVQya+7djgEPYR2PgVsqZWKIJ1l5p+zak2XPWEfGsXTzAKe2kPnBHogUW2CAEVOOTSalVFQ
Z45aEl92uV2eRA1jlJ8jZPJ4HuuwDpcn6GuG7HvDWrmcKnfphXPMm8mnXwVxijCEGaPDl3+nWfPx
gbrtENgDtIMVBAcm3w+/OaNRhj423OUqONCl0/Q4hnOTfvBoGjQvPlYVeViA5jbPvG8cc9dOTA2P
eT47BhIM7gzh62Wap+xzO3mz8wY9tTboIjgnyAicBA8PXDm8s6ZTAy+cChoKhPX0rZ7Dsf8adMxJ
p7jyep1+Emz2u5+Qo5eFiDyv9+v7OhUebo6NBdkGoowd3HajXjeqfe1EKDIZ09JvEAI6VaqdIwFv
6iqpxjkvfuXOgqJGVLe1Hj5pbxxhbAAz5eJYsmFsflgFr45Hh3H8C7CQfranqiiI/83Xg8jOKAb2
zqFUUgr4/Bmz8FdDpox+hnB0ZU85tkEmD4WTu+4PUxQ201jjk+n1UxqEBs/cntUA7kdg2ljUtxxC
2k/scmPJ4W1AYH7WQrNi8CNLZ5LreJk8BCatXTw0vstclhVJYNEgwdKUUKFoH9lF4FpCGsK4zjvE
igbzuSv8lL8NsCEID92Uuhl+bpF9giOdMsdFNUsNcCclp25graBRllGodceIRkk+27KYvNexa8q6
iKDWbpx33RoytIeclgIkkrRs/ew7KQsQBdNZyEFF5QAV/DaG2zjEVQ5QWRnVK9QZlQE/3vNy8a9f
5aX/UarAhecrNEAnaHsFY1v/9sqhrL8EA37evwGHR8Z3b8DhdBGRalqL56C0g9S9aQI7xw3LguGL
8WH4BeIdlGJsnPZ9P5xtUTSsjkLlwGkkgnjCUL9iu2mLZxT61PIRkvd+pWKHzNr+K7MhwxWdVpnM
70zX1dMcYWJ7AEbhG1sNP3hozPyypDP29sj6AwuwVGZZZgeiFWlOXQ8TiRQeAKbhvzRxJawYQp8V
9oUOHTjFsKIfneelImH1BU4Wi3oGYwvqS71X2tDEWYbi7CewlPLl0a+rSn1LJymGrwROGQIWlZOc
wLddUt7TY+csFX/1GqgelZE1aXHRzu/TLHtZGh269FD4YC6LiHLK3bvQ4rpVRSLD2VRHBvKLpohQ
rmmzLAp8i7cM2Fb0tm3ucQGUQnxOc+7r4sOMSJH5U6+qOrSPC87NycRe02ggG2IhWdafBqeFc+JR
srLp28hmQAJ9E3PnOs/YLdGX2C3b2nmHP5BnoBRWawatDz/vqrvF4PrhxaHKGvIL8es3PMo9x3jR
grTlWygt1kILzxzeAA3uQRsd1nMwPn2DwUTdzRGOeYpjRzGV2diBTD52TpgX0EPrpVV+Fy5NmB30
QKcsOMGFACW3OA8GN3Nhe5DlDEKqNHC+jENDL890JaMf5xmp6xHeCnB/h5GAOwUfbV+BYht1LvLY
JYJQ/gLKP5ze2BF7vZq/i6pWfix4NmXmVOYywz2TDiF2+kPKynl6EPnkhefUt7ACjAYfwNoxKjsF
9ElUcRkg2ufA0Xhx71sqmjbqfQfQIJjtCF3WSIZsM8CPzbZsiRoZTpN/xGTO46tSqJT8VLyVLIx8
ZUqKqQhDeQgK1nfgNgf5WN2xINXNT2u9ljZJp92litwM9i7uUWYuxhiuhz88dBQCY2om1rSHyg+4
5x1b/Oecxxp+dvTsw1Goru4UPAD5XQp7juopbUqpXiR2gdrF26aF+0U0jlndPOUZBHK72PFLCVO0
0MeGDq97afAI5zg5fJfdeq6/0sa3MNwRY+feu0zxE8FrpgClP8ypQeo5NnoqI4PMsYLYpk0lSWOb
G9gAPUDjyMLYlPvtSJ51Cc32OxwrTByQc9rUP5giHdNXeMxY+lII5KnFQdimoO8CGi3ZR1mmRM2R
ouHUL0nrBl8m62X8kx5atXzzFw+pRSyaPLD0MMgU3lBxGI7zAp+Kgev6w0II1T+CoG2nIKqpAxWe
KIDbMy7+ZmrI8MFKtz8ZSKwhTCvfZQb+lTCQyOAlIHscpIAms9zTgEIErvxtOsHafypV5BQ224vX
9g9eHpBwPuqhpNA1HfIgd35KIy4a9JIWczpFQrR5+sFB8qB/93PjNX3UFplfm4PHYIrgxSJzgEHv
CXeayO1Hn5gIIz1xjjLFWLEPGhnZ8CswGgkxBMLNCJGaxbBK/VstSvcaSSxxe7j95FW42KcysNJP
mhCK2fQAQE1tpztGJXPzqEr7EJv5wPnksgc7ZZ5+Bkyod86eVln5Zc4tgRWHXjLCQWGei1GHDxwb
rm2fIOmo1EenLZdH5fZh00QKKtne2YxLWD3JIZctQPpp3vjFgxdOg1/duUqarDkpKZrmZ0c93AYP
0HQhFc7xUAdjd+rwD/gsdRozU9+XOYCQC1ICPsDgE+AN1fC7MtPj2CRIZ/rG4FIwsq64g6stKc05
nHnnwZ/EH2kBGMkMX6ITXngbtcRaEqFG2IbMP5wlh/1NU+jcHpBdM/Mx1ENOByTzqcjKeDZ+5owH
4sOOI0TRY6BzFi+XRCg75Evq9j3SZcFUcVyKcIIrcDFmyA6iQU8LbJcYXlegoIYsqVO/FtZBqDwO
R/imfAG2va3ePPBlMvceuYc/mQQOl6aFJMZU0gU6wSpIl+4h7CRubQ9FMPOGHEfW+0FzrHEOtuZj
7vr+QlFCLDVoh+iPySjsIJhv8wi6P334CJN5YhRmBWrKr4GeevZlIU2D6XSDdvqtcumVM25vomHH
GcU8aNnTAqH63g9TAOckPkoVRhzSoj6CmUxNCPulGipi743X4bwP1YIU7hAa5bA3Iqe8fM1H1Zcv
jXKl/3Vs4CN3Lvox9dyjKKYQ9zJYlrGwiEuDt0Uelb5bQtYFjl8AKUUjwcN1cIDbZ1Gyg9FdP8mD
Tg2IN5yZesDlxDqmfy65JaUPYFbNq48QhKCOAsnIUFMfPIuTTycQFx1xl4KVHR5RDnDHGcO7lPVB
PUVl6gaLiEc9zvyrwc6wfCthIzt+Ma6GiylI15V2P+eqEIVJfNhOYW+HnoXEmT6beSweZVAu9F/f
HWlWRwuiv4ZScUVaDh+VwHU1tBEHL23oqw9TKTFFBaQG5yKquQdrnojbWhRNzDNZ218U7llAUS0B
zsAqqgVz3SBC3zV0oAiE7HOCs8ob5TtMl3rykQwXwd2owJ58oDB/wdmTezIFj0vDfak7iDEQVkdw
qoYpeoL0LVvepyWbsI9zXEXqRzKwLO3ePdGpjOBNUevZjbXNLO5dc1ZkVEcDSgeteFZ42+pPDcVK
YwBK8Yz845K56l10NeAXCiMSuuqXU7Vw7orTzswli7vCBQUEeUHdhf/kODryJoYxlYIHEbbZPryD
BgmWVQ7LFvbNnbrae11IiduBDyM0+DMEwpTwJ6e6g0lqtxTTEGnZBfkHpebZPczs/zg6r+W4eSUI
PxGrmMMtuVlhpV/RumFZss0EBhAA09Ofb8+1XdKKCw5munu6yQvpUgajYLhLlsgw1RZbBRxMH+V5
9Y+MFCcxDWEh1mst2bTsUlP4jvXFSNTHd9FajEYcSQLzt49miouCIX6QdSdJz6m1+nB9ORiT+nMR
M4QJGd6WqXvbqa2vuCW26CtPpNW7jwgEG+vR8r2qHtk5W2zZVWm7eKS3pRP7baYyTvTSRkNNnthQ
b8P2zOmcqe91hbyNMPk6Bkq4G9wusX18fNrWstJ5nMO/udUQ2Lcx2eg1G+2BPKXMBQjyGLcII+uS
zFu3ZREHe3HWZqZ9a4fY7NqS1aU7EWkhCe8x0lhUhNGtiOpb+7KP6/u2nWKby03muuj3fc5UxrJZ
sOlqytjCBOOBnbV5mVJSwSbnT2hZUa2zYY2kdQzrqV/fGnsztDg0jsIQlFVUL20ctB4N1ZAbOuaZ
5DDvT1GssfdZcViqv3lPRM1C4y7VeK0V5eYtmVFWvhYOnsJNVqrNie5a1ycbiBHY6cP/bLnd1kzJ
nikFI71jCiaqwuvl+hEvvAcPoe5sXisc9RFPkQHoY2y3DDLU97qwhuIYkXXntamqTV6dggJ+8yo2
aS3rrrRjXt7MY1u2dNKWkah51D5xPSrLV69Z7ztHu+6b2wIDHL2R1LB6V9W1G774ZbnlV5SbQ1Lu
8CoekSuQQ8XPSTcn1IP86IuSRiRzVp6nd4zHMRy4Ou0F+6Si76f+v5nZIh8vWi8TUK3IsXJKTbBs
/WUL1bwGqFqx0iMHzGlyetQIMcctYGzD5u7gkjZP42EGe5U2778b2Z994BF4lbZx5+UlHkokpPkZ
oU5B4QH+0929qIgNUp3Z+da33449JDLY1cQ2WWxjWr57c/ClxowmrQsWzUGPBMhcn/k3wMjHvVRJ
9513cGx8gu61NSGTYQNdhtlI7wqZsVR9ce3pF6ogC9AlRviOdJWFnF/SajY/K3V8u/SdbOprGfrO
+mudxBSkt6w6n94Qqz15iI0bOE/xrcle92zqd+VnhVVlH1/tJMc3ez9YQ7VYx9Fpk2olVxoSy93r
MdBBe3AJswiXo288swIgMXy2fWq4McLufBvPyOJryvKNVprLKZNDX8p4Py94rznHiLEjqE+b0+Ll
wWM0ZtG7ZTEOc25ZOINuMnpIo1/ZrKnt7p01G0wyUhGAoMpzPQDQFSeLLY1lfNFFET7ppYvCa8h7
w86VZ5U0EjvS2Fgk7EfwwvA/P+mXjvkwqtg3C4vY5JApJUlrxMqVzX721kZko+zR16JgqXGDDAq+
lzbtejlAq/m1sn7Foece4lC9zK695FntNcL7Y1XNbFRajSX9YxoNU+B156kcmZCp8roXTzHhGdVv
Sf7hcAk5RPktJaLwedEaNZHTx9/VgTIeetItnV/zSE/Dr19rHHIBNwrHeiEMtpxCWG+tBDEWYqq9
A3dflw8nw0Q85a95UC/966KEbn4gGS1ZgbdLrf81uiFMLGexUrxKEdjqLgq4+ZI9tBUSxX3bN+7y
6HLz8nYlida+SckPb8S6zz178YpDzyhXb1lC7lXxGx/cIOZx9FtYjWc+MFU0m4NidW9u90LuA7/u
XHIjEwQh2aIC8C4vd0tePhlP0bed+AGpeZ1jdf4bbe1cybT3WJA9xDcTDegzufXHobE2D+xNlDJY
M8EAxOjkanqXlqlCXrWoyNIjXzbCzByoAb6NqE8SaD6D0F6S/2wG5+rHbSmc/0lLt0RNREwE5YOP
dXL4PnR5UvyRDRsMSGOEmXFYX4BHkmcAF2v64LB26wsdtBc/EFCy9STx1cvvZuIiz1NZT1uyXw3w
nqQxqxP7oaBDsU+FF63Tb9EE3D+uCJ18l9RNMuyGvJS13OUrKZlpyHxCtO8CjCKeIMWqePkoAiYc
L+O7XfLHflndZX/b57UZ2+JO4KfF2vg6/jNjFYIbJ1UV/ra3sVrecLWuzZolNvVqvuRuRJRUFk21
ji/c/M5L2+ki2pGeqNZUjvTA6VY6FQ+2ziviWG1jR5nVMUze5+24yAtn1hy8zal4LMUNCS/9lbTR
gszU6q5g5FBnaAjciBzX6deMP7gFIO8mVe+TxNo+87xrvsp64otqjPStu0biWcJF71rKZmUYx9BU
JCOpdSqcxHn1x+g6MzveeX7VPAR6YJbwc9NditaP/NQNRv0Vzkv8lm+t+8FsHv4ENl7su8SeptMo
2AtwjWdxVfVOdwzx52uzhVKvjwYjKZsnWpbvwPjrS9sGcs1yObpfY7BOz21gzP1g5+Q1yoW4kHTM
F2/MoJTMgSwdcyi9dnjcyCfx9nMdzH/rLfCTF6LYgvA/D8dIhmg5ODWQeK+mfVcMtdoR4Dn81ok7
nhOPJNWdyJtNk+K2JUHKJd59g+kE+gfB/o35HEGAD8CHw7BreFmAIJJZ9sdus5LxuK2ls11ijdMu
S4A9AbMuhokyTUxe2hdeO7yJEH0QmJhr2X2KYCWVtGeHHcAh7MkWHJNo3Llrsf6Mi71ePD+kF8D+
n0DMbjbymjj9GN32XIL3HsOQ7458Roc3X/l1VnCHRHvT+NVnIOyY3dWomMtUOzJuH6VtMKr2VNE8
setPxuDiB433QJZn8GJjnrmltmhEd6JH8R4AGN3v2okpeeXUJhdP8QKnLMi6IF2BtRFf287ksZ5G
ICO550UMnV2ybsGjgeQKH4OpwRAsaAUBiu4ydi9Dt9ZV6mmXvEUPZerFqnUNai1o/Wg7lv7NLC1f
J0Brm2RdtdTBGVw7rzMx2J1O2R4rZOYYU+CT6hbmn7/1ZrzOtS0HgpWV+8Ecsvq7MV6V2MViWz/I
e9TbDsgRyk8zzDRkn46yvA+dZPGO2qPxPiYBpqXgMhHboGRcmIXQ3pHrj0K/LTAV01oGd9XCXnPq
xLbzQnvLfYapakGHWZIifvJvaAfRj/HwqILAsncSfR7MzdB5JsUtkLTxxQL6y3J35rtHFoAiF2Bf
/W70CqZSVBPkF/xioM6Tcdd/4HFJfZlq9mFPYyGZpLqorpeHwro9KlCLsdm5UeeffHzsmyyKpujq
+UH9X7MUrTm4bc2pjQqbSVHW4bCcJzpTcjRnf2Jzo1utZUcR4P8kfSP6vypay9fYD5XEjXQevQOL
4sTxJV5VBYd6DoCYpUVS3CWWy3jvKw7KqaTDkc/EIASPIi7j8DBvUfLcmrGEHQlb2vukMr+cGnV7
Fsi5uht88k+PYubmv2CmEd4u8UANe82NnWS+7ZouyzcbzkI0OiKBuVs30FassT1uaJZP3vESL22m
h34OwNyElGAXw1Y/EyXB8R/72n0socxI0fTWcSeTprzxXJbzBZZLxHEYxsrZ+41cKh4et1y6wIK9
OlPuvRZD2U/3c6n95RzDg8qjA+X6itq5uxLWEIRPhTfzag/ILeq9Zgrkl0s/bo6DMAIHmS3crrkQ
/N30TOrVnRdRpiMpbs6HaRPnbxkN4fdShWXObWdKt77CF5JBAOJR2VlFn+9kPjtsftZJlyhyp+l0
dQHJnPNfZjQVs+pA4/+qcIz+J8wUDTscRgNz8eyRrFsAqGCoQQxxmXk0NWnToIub7b8Gfgl52juT
rd9nK5q5NAeEcc2FANMVTt8vBydDlqfLndZFKVI3gunc8Vfa698hzOV2RyviyicFXwcpNSoryGYA
bH1Spmh/5wvF+QhYMjpnm//jp0Mzrut9uHiRzlru7Gg38dFsBi6Z5y8r3d5KsiSoWTp6JaRHO/nB
Y+tRzxnAb4Wf2zFoT6L1F3Mu7IYw9fxWvPZKxfXXsMXNr4oub/zTDERtnPKhsq/bIvlYbo9FYLrJ
2Ls6empM6iJjuPcxVsIumv1GgoCt+nPpS3Pt/WX6ZGO0Y4ZOrJ7WfFo8/xjGdvm3VU1kMjNO5GRv
wkOgUKBTzsYQiNupVitJlWK6yGLbUxdcCarugFuA/KMd1x+w2iWRuzvK0QkWGsF8ci4aP4k/Av3S
s0NX5Ke2xMj6oGKI3TsXEdK5YBrvfnoJs85cHbh3bKKp/1YFjHkICS4PT01bJfa3byZ3/PSLyhEH
NHcxTYoU3gOpx5oEMy4ga0e6kBR7CFauQVs33Nw0bQh04A+Wn7CGztmR/cvoGenRav803Ry3f7BU
99S+abs1c3DJfW7IEiG5uWr77r/Zacbw2MxzWD/kuFZORwuqojwtZszDkwyZXDN3s9coE+wAXm17
bOTJLZEbHPqNJ/ew1gQsn4g73vzzmCt+5Bixhr/TdeXa95411RGnpUArQHytaHemcJvtPm9oW6qU
qb6q900A2H+kHwmrrHCDoeOzdeopbubmx2F+iy/rkisvq3qEK3T9a7k8tEsMiIrGIaRU5k6SXBVt
uHglkb5iuSBKyrqdj9W6mWTMfDdgR9wgmpPfrhMRcAuO7Gxf/VJzeNSaDGs6jLG6r7iHyC0ex/yr
gq+42iAN4128Ga6LqR8duXfwqauZJ2XC4k1dWeQ3Zg5W7yskTSe7hroc513/T1cukddHgwXa+BnH
ZaOGz9X4bi2uC3mf7nyvhW0PNcLrhGHI+zuWcU5rAzNQ+hdh2Wqdsbnp22hJJevUJAqiJLSq5Tr3
onMeq8BhQdJIlEJ/hEmc6IFBu6Ghj2OA7XC1tj6LG4aYIQ1wBymvqEeshD0Y0LOsbjoG9ZiuOtrR
0Qh3p5eb4p2pt3gn6HhcdrNIwO/CJPe50gunBAh2Ha+7IzUIRYFdNpa/cyVG8CdcipOnynW36JhP
m3p0OfPlPliGFeSysC0/M3AjAIymJsgcur9agVkYUzM1hcqcHBE1/VOH3F2nsZf074z7yzXaHPmH
u8D/tBMttud2CJnPhdYD4txu9YbrFAmWzhrHCTTnJVrntK+b0tqPrY7o6KdFvzd0sv3JToA0zyty
GCsLtCd8Xm0i4nfFHNWX/tZR35Ub3FUmomB4oePK833rjlH7aXSsuUrjPHxB/OI+qd4S3l70UeRO
6TRUCfllDsQe96+qu/saunihmpXKvprObdoXtVX9GamEaK+tukXGJzIH+ZiDNp9PqDixSVasG0xe
hmrBTHsnHl1ymi1yFdBERO62QyzCW0HuAlnytKiC1ioKvXpfh2EhHnQVIxSZJpurcCgq4sBU4bl9
ekOUmvPAVj5ENF9Zvfc1Do670RdOsy+62ulOoYc+5W7DKP4F/DL+t9YiuW8mm4z7fiGP6qluovAj
JICueY8hqP7W/lA/TEPpdIAUhWs/WE5ECU4H/hAAgNxVrxtsQ4ysafW2+669BfJGOcFlR0JlSgPC
UM3xpxhGf/vqojwoyoxjXnRRNruq2PbuqItr280AyPu5strumsCfF7skGqzo7NraiL9MklNyXW38
7jN/1tQ4+GPfvKBpKMW7jiKkHh2Cneig14o8+aWokvfObpPhAeZ3+SpHa9oOygqL5W1Ynbn5bpJW
2IDTMrJQhTVzFBPdbbdu/H6zACA6PnYd53c4192V7m/WRxCrMn4ie4kt4l275XKCwU0w470ucL7h
feMbA7m5zOXsnealFv2ZkUZ3+82PyuqgGk+62DB4s3dcJsXjtmBjyiOhQjR/7qxCLx1IEMS1y4Vl
3/uzPRY7AZT9Zshbj86QsF6xCxN3+gzlFP1QkVwa3DG29F6NfLjMtgZ9RmtAqBf+l3vFvJrvmUKG
5GwtXe4cS8QwhHtOJq6RwCH7EPJRDZHZdgIvdXMfyxwAOR3pwqr7zhSy3g+jVYz7YLYL/TQDWxe/
WwZH62rl1Q017IGhXuQilzvLnYfHCk3Wb3a97Djr5xm59aR8rYGlt8m7rF6+aWLQzRY9cFvxr6GJ
OEgbHeGDv6zttRmijViWNh+fbb9JLu4St/HOq23Hy/wur9cn8q/6t42nUmXzUJS7wVPgxxZ93rdH
03xyNrT8vytOZX9amKjFfkBB9LuNZ/8VYch4j6o2+Zc4hX7VZgyfB7QzL61oye0kecb+JFiFtmue
m+0P0x3sAlNd+TTjvfPkM4r/y0XdFWDg7fC+VlUS/62Zur2j7ILIyaAVGcSBm4s/c7cCQ5phq+5J
CYzmG4jePW7wz38Q2dK05UhjdrggM2FM6HXOMS3FoZAoGU4YxG0QFosKe9s7zMT9yWtUx2rygIGT
KDrFFU4VDiTtkkHsyJ7CskFc2XReTFyraEixcNS7jv31o0h4325y3mKnxQRFMNRaHUkwrZtjMcl5
3iX+0jzHK0lQlFTrbgrz+kewoXT29QLKqufCzpEHw+qt8P3nwaYr2wlb1d5F92qcLoWJCP1etgYt
SYV9lxn6+Q3A2t9rx+t9cGZj7A9TUTDJrIl+9OSPziFnaWTMms2juaZNDLaT7XudnTmAiMnOtwck
GgVqeniQqaALgGfx3xm3bmCwr/S4zxOvCDNOXIz6pVyGPcnvI1QwmMhjUFXjtC9o/lSGuUAfHEav
M/WlnXR1X6pOzIfCEvYOAHAC4S/Hbd1tg1us+yasmgLyPtyCE5hV/46E0APdnk1rpzlaIUxnTDfe
D/OtBwRzRI4nYsYlzERYZY1FaDc05mMY7HUelU8qmYop44OVdmrbCKD9YS7+kNQDjUBnTSJqH3bu
vFv9hZxj5GnVC1x2fXWHuCsfIZGlOo6V9PIDwqi6fViiwfQnQzzoodicHGBf0svEiS5fx4iD5+bJ
+tjOiVtiP75EJ3ewUY0X+IM/i2CaLnlfO6+uctx5XyoLLgG1is3EpcY28zy/bFJPGXGftHj9pQY/
+foE+lnYZz8K5zYTSsZvVMYIHn6r6UMBpcgBgWf8zdcMmo2fYfhlkxbUU80iDl1ndWO63vDLnSfn
Zc6gCRIna6sueNC2G6Wswy8nvlLQr5kevp6BECariJgkAAL8tN2q0boRpdHMkMsIie2CR98OeX00
6EK4t6TVObti8+bm1V2E+NNFY/nckI+ydzuA70wuCX9v39T1eWmtcafHen5jWOjGLK82KFGrqZt/
dMcqPmuUbuNuGN36uCRt9Ley41icyKVReLx1OeNHaSm1y9vcD/aJcNSQutyY9P9uXj84LczbjiD3
4qxyn8Jqk/htXZp89uILYGHwoNy2+bHCRCoYKZsKA9pp6TRvqu2hLaNJpSuOeNMOGJFvx8Ml6D4O
iBBqk2XdB2VNm1zOxS0TOFHDY1NE8GtRZT4MjoY7SHvrvyWP7Nd1DptLVXbJu++AM9Fg++s+ynNi
ROd19P6rmoZWcegQ9KH2CuNHQ3Ljd5uLyP1q6ny1ikNb4yZ5Kgpvsp5NgUI1axs590ztoK2HQM0I
IMO2qky2cudOR8AXRi7lDUNFZacM7ihhjrkvrBY5TVDF429HNaCCTLVeJnsJl1eZOBR3U5dEMLRd
1H/NZHOfA+jBkvsRlVLq9rwBClGJt5vRWdy1dTCgqGmD6h7wffgxQe8cc6uLfm01dAvI61C2h9UJ
oLHCWOTxbjIARcfV8prPsUBYlDX20LyNYAplGvsQ0aka2s5/AYgO7oYgqoj5tHhPUjh5/oiuhaI7
VDhl6LNdMDQy+UXe9o/iNtT/EYdkkyaTx/V8D8HUjscJZWU6hp0pj+isTXXO11FND8oqCw9dsMPS
pY/V0F+vK6CZ5aK/4katH6VcWLrhrBNH4ydT86+rzBym1liZF7W6fXQopxq3l1VZxbNoIokVYxIo
d4exgfFORolZgdQK0+8GwDCD2HwWT0kQ3ty4QCX3uCAqJ40MlSIHLP5OeEbNTqzbjAVCi1bKEXX7
GE+qfTG5H316U22qtKDFFhmC8GA8GNw/ycBctoSYD6f3/sVEZtI/j+H6k6yF+ajspf5xReFKZFMd
Q8FQ5NOlzeupOwxEtC4X0IybZqhCY/2IwMLLnCiQ0algu/rZn61Q0be6gMuDsWeepGPupjjpPkZP
RQkxy6utp5+SF2M9RL0VRqebNOIOb44pIz6vRWbIL4GRLFB/RwsSu7mem4vx8gS5eOQ+533k3g29
Y/3ylGXtfR8Wfu5QrBr/9qEhm3HP9CdGjqpaXBS9KECZxuvyWCQ11yZx8UfYjojWfClrf9/VKBRC
KYOZEL+t+9a6Ab6zEuNP0C6+/vLQtvnHYVk085Bow/1kRTjVbdu/LZgdWM7OT6LzDdkSRG0K68x4
jIrfjDOXI/Sd+4hoP/xCvzxEhxFC4GWyFveLM+BfA1uW78oNcjxlSwUmSUeLYogqrD+UY4+frrbX
bicg+3c6EiAxnkqCpxVGdT8lDuobXOxYEAhVKRBKz43z1Zf1aB6HnKkR2CbaWEJxt3kfD/xqwN3Q
+262YX3ZIkor5ZRvcg2c6dNCUnkEO19gLt31PtiK4a4Ogtt40Pr9737R5d8Gp4evUYM3pk4I0Z2u
VT+aTEjLsdISBvZQIsB5W6bBjAfXdof1hEjV/4WXYpOGSL4yTYuIcTl39QGou+p2rawdHJgbEzg8
tzXgymsL/e0uPkLQ1V7zMTNuuz0zII13CiD4LlhvJZ/12N0EZ4rMK+53hdBg4ZPEqaZZneoOJc8Y
Z5aSot+zrE07GCbsV0wuPGcXDDqtkI2V2WxWK5WDKvY85WrIulGPnNC+9//Z3hDgI67oY3SDM97J
6Vxv3LuG7cl09pfgM1jK8O+Ml8erchfzi6WL6vEm4ZjT1uvkYQYyW6AiXee3cFB4RuiOn3oRDVnu
bJQu2QSndkDMsIgxp68wtHyiXr1LUCfqncK8eanso/xYAEqcIfBneF7UUisizcrBiRahyi63TM1V
Fa14ScTU2r8KyZhOlZZotW5hzcmx8280AaqtoU39suu//ckOzUOkc/HIIktOnbfC8S+mIVX3jQxF
jSlJmUud5fy2hzUnKtUStXUwTezsZBy2DwbRbXJk9QKUoeqV/5pULaBmzj7BmCpEMfvRafHVr2kb
MDFu+OnLKlnRGNaGrmHwBnM/iUJ2abCVmCk7bVGtWcNtB80eVfoVgLf+HTrI5KG1wOZ1YncXM0ig
BOrfY4PB35vVbZR+XawAgjWc0X4QQr9VbtPflVWXPyVIIl4tRG8cPHtoDwbt4tXqBBSNpevTPLgK
B4sw/JbJDa7OwwUVUjct95XnUu7WstGnOGabISu6W3TN3LTBiVd29u4KMzp/Cc3hVI3UnW5fei6A
pEZ3vkecAU7qhM16luscn2leVbsPee1U2ljB9Me3NjQQoYzsNLZG82uWheNmRGOIO4fxmvtnEnu7
j/0DWPtyCnpDp06GSONkuDG4+4ke/CeItPU34cLyMlPUTZx1wHxzxsYSTJ0tG7q1qZEoWlirUm+1
8Ktgb80ugdQmtIq/UCnFP5/80v/KnIH7kamEVyqWE1WhDBlIW+HM39ynznHypP/J/e7XZ8lf9oYU
sP6U+do896wPWUcllvBbxMyxqUKqif6zjX+WljWaw0LqybeeV7E3EF0PTm9X5aGyFnDuZcPmaFcE
i3euZupOmlCWsm2d+9NoXPsqe8+MWdQu8qSQpgkWZPvC3omYHvqsumK69IuI72w0LG9lwDackW01
smC5lCVct7A/J4XEY/BIdlZza+48e+3f0M2IX2UTTE9CDcCNrFmd0GsEryU0/38INg1JB6bBYWY0
OrnPHS/Ojz3MtUTR3drIpmKbZ1oiDm0Zd5q8y5AJK5f3XUPb+B3j8o6lCmdXNmWyW8i13m85aVTG
nSmjOjb1A9Se9V2Ns7rJy7X7QGGPdzLw5FnhA+xk86Kbf71bFn90G4u9G9KOM4+BGM/cFEAMkTol
qBcPALXWBVgKrQv8uOViotDJX+NWgAu2he0n+y1JFGLkNQf57t0kjM+ui3Q0nUE6X2mztUIUkiCu
2LCDji9FQ7cEfWbMrgj19mcpEHjAq/d+NggdfkxOyDTMg5sfhF1GVzvvEMFBhgCzeHQPTRqYqK+P
lkRneKcjKFIk87CFrrXAkdSB1hgyeEH4LNtWemx3sJNja2/2T8InIpuuoRq75aB73lmWMoM5uMip
3543z3OfPXCQg0IEUO7XDj16utKm3XYp+hr01PPsewaMgnQTqb3wdZtk5XwoGsqcTxjBvlh5ndeH
JHH1Kz3rch+vTORs74FaeYxX4lBFngVS0vF8/W2a3wIQaYQ3rHvpTOSW8+2vSYKENbR+yf+vunhR
xcE0NlMH3IsjijfuqeS9qkikZNdN91ZUZkFT34RH1F1PP6CnAntEw26q/TSoOCZSsqjiV2TLpXra
ZmjzBR+lBSVMJeeB7i8ik3fMZCv52qJpnp7cMm9fSmDH56i1+13bJv1/QtpuxtZF0Z+Y+6cHx46D
b7sZJucuiHxdvpF+bL8Bj0fhvt0kM7WxksA9kzzrsPIHaNYv9ABFXjoXv9I6xOi8nFhqnId5Wu2U
fVln2dJm7aP/WA4U3jXYuHza/Tg3OGSjrBKpLKV5DgvEtji71NdlXIYHFh648HJE0VxuZdzvgcC8
8Rn9QoRTZ4siKrl3ttkiipsMH6e+0ubSQdXbzKCc5ACbWQfclqQ9z19kpFf2zi43wjXHtvG3iq1N
MzdHa2IQPBmYCRdetUZdIXtHFZlFR1dnW7G1+oDIrGfFR3YY67u1tHnjHftc+WH3zMcHYdYb8u20
7Gw+QO6SXBwpP/4MSO8eWCgV0P/TGJUxNdnOv5LeYsRsl+1RdZa6WDqZv+uxQuEzBvmKqxBajAob
Df4LQmM3qp5jVmq81F4Gc2WZbDUAIdiwHYeETaLUiTyWtZEXhH9JmoOhCPpyvAun+P9aEhaisqAz
/HA0ElNCPAMWAuloc5LxqV5J1qRk5THUnNshPmTYHlJPrBUaPaQVbywbCpBo+sse8pendxc6XfSD
9Yo40aTKq2NNFuzR7S3uaHbtk2/ZC7dF6Jm9GtjRODSFx75rxFWYX8rSng8IFmDXrNh9VjOeuhWk
4qFaG46K4wzbI3Ky8Y4KW5y7BtZkJ3pbA/+PiGMze7DEYVrMdgQycg8rcPljGIMye4aSIyJUm1dZ
erMFLTZBO78Iww++qCUWr+yCYxOzbXVQnkq+nle2RuNHJQNYtRYpz/0SJP1rNNfqERv3GvFc7vNt
eCSvv1kCzjiF8tS7HBkX/R/3GkERLKieQjsOp8yju76vYAY/euCgpxhNLBpNGsKzIhL45iwLntvP
svyICFB7cIrA/eXVTvGeaNQ29L982aUIyl8LJ/4eSGH5mjgBzs6dJo1cFPqLdRROegFcUbnfcVCu
F3dMwPyQ16HalaaHGwCuc95VHrO93/g9ZrwmvptFXr1UbDEdk03C6Rh3YCUTPh2idjCsd2bw98G/
UvUtutWpTu6HorCON4PiD9QZtGaTG/9abSautOwHWB3Og/Nt4WG7UJEn/aX08D+OzmQ5blyJol/E
CI4guK25NJRGy5Y2DLstg+AEgjP59e/wrTo62nbLVSSQefPcm8ndlAXiKR50dTFqTp+QmZMHGLHo
uRqSipIFu1KOEt06p6YK9VvfyuqpdZr0XODn+tdXG1JSo9kd4xzRvcIrWcMLuLBEXVAjAUXR/J/0
W56los4AYaZ+yxDPGd5UTGlO2IaL4jMM/b577dwe6Qi3UHnxBMGTWoDhsqZFBsMh7KsI6qAolTwa
/DnfEbN2cE6MV6ca1wHvebE+V+C3t5JueE/LyqttAj8icSOJym9cXRAHbVteY+nWZyk07FBXqS/r
gsVdSOlXn35fbqObYCu+Jub4NAUZGbDwkereVV3329HSVKBCrvsUYZw6OwXmhoM3LkX+OxR5fy1U
ij4ycebvuIyAAfdRgE3gVCJzfYzVjFNcFsLfBdrD39ji5U3uUAtW79WT5DFz0jTUl4hJ9Iy+WQN7
rsIyH3d4KbPx2LmDlzD6skH5mefBxCRbCCxtsVgSQxC1drBULJhc94SPFr9hUNP4JKuy7A5CZsNP
h4FofNsEGQ7nxMr4QDffs46pH2f5Tsu6/PPGuWPaxy2Y/LOT084XdjwgowscZ7vcabEgr4XW8SVx
Mo3nNZFZeeuqiMI/FJJUp7XdEFAVD3K8eqHJ3UvPdPquwE7xYoSNRqbg7crh7En5N2dFq91pZgLR
rrC5Si8DrTHaeCrAt9mqAzZUY+N9BF8P/zqFSvRtjas0YalBFHBJJfC2O1hvSyPE/uH5UUduVOF6
EdMfdiKU8ORdqXANQEW0p3ErCmAvJz5jshoQsUZKvGCHa8E7xGslcVGP4/TNzTiOD0wAvI94ieig
ckgQhxYyzdmg3iXvs6xdOlIaFGwGS/ghaky7zI9wd57rmowM24UT1v2loLMIxyY9yiLHaLcWc1gh
ciQuMGognfStyoj+mVaLHU3Teu43SnvcL3HWvVMeZvMZ6jU4q4VV54cFieKJ00eXuAnitDhp4/K4
TWpGVlNA8hnDmTwnSbjL2xZvs8mqfawGTEsyKfN7BsdMdGoI6HjnTlJcxtVuYqe3tS0WomFv3Cmw
+4DAgG9HtoV8ypZkLQ92jvunBfj4JhrrL2fbIWiOFlKfs3FOq6Pf4KLbD1MLm67IpYVy4o9+RBqk
N1x9XPUVIX8O9jTtU86OreB5t4vaa6oi74jsFrp7gI/6e2pQnhvq+K8RIvQyJWH/T8qx4XgB3v1t
sUSJF9801XeVDssnFoCqOYdLYJZDbctmuLWqxr2UlfEh8ePuceonvJFZSu/tLHkYq73K2cd8oSZh
4shBN6M0IWpeKVFN+Ke2TfIX1wkzPi7phA+6aJvbIKt8T7yx0buZ64bjFlki3HdEaEe/oHQi9i8Y
oa0pkTv6bHNNLpZ8yTooZ/vZm6zr8Y0EXnhW2JD0B5YFxuz6znCm1N4jUFnZqgdoC6RAvoNhju5T
JO1qL/E//+thT9KLIXTzNU6ssBvF0lYu36QZsFTG6RD8G/2x+GGtj1rXrau5T1frUhmlaoy5+7Le
ubJ/OpZY5vrii4g8plZDUuSnFR/7UFNWF0zml1ykP+e66mR08Evpn5IqXB5FO5buB8CvCP9iavW7
9ABAOs3vTl5M0TfJMCMXEB0hTttdFTtBTOmpaeKrBSMltEsh7IkYh8S9gyPU+oSmqJgBzu7G8KyN
+UdHG09PONY9ezBZ2t25kc+9mko/eC0XYg92GD4sjwlpiOe8RFWVfpGzbsFFAfex63/ifN1eaU9y
T3a6tH83Ivq1InAz22kG1TDFVQgo7s2MIz3VJqSjJvVg8r3sJuNd2nCZ44PnQOOyL03CnJmKMzyk
e1vEkUturP29dcM8OnoMIMuXeqO5iz3O+cG9X4i6/Q0HXppDASstbzgxZXkw+B8z3DTFkL0mgM2W
MzdFBs5kCFnHgqlIEIiAOfyAn5b/VwK78sCV0Twm4+JXJ6NxJ+7aduQLSjC8f0wEtOBG0nzTDVr5
wzRRCjGDxT50qXLH06+avY/5e9Lnnr0V6L4gLvzLLQ7a+SEUDqJKoLLCIJ1QLO9BXMZbSoKB+G8a
SkqBsYYAsVpWCbPtXCAtAAPc8f9faUQSCbtazJ65i/FlLiz4LbrvaDaEMzQshLXnjHuWYSKcSXdv
cl42BlL01WaHXErjaPO+OI4Vbs/33ml8ecGvDv+0W6tahNslOnmzOjpB3zV/qDcRU3cV+BrtrzAB
cqPxVNG95RiKugf0IjTfJZYif7BwNSMuk6Ab36BnVzYexfR2hxJko91zP83js1qbhD6BSWDzMYBd
vHqeKcVx6HI9n4eoGZ+i0E/NkUiCxi/3gqFQe++5MYQNozdNr+/BiR4tZk+Gvk0XPJNAsVwhthvo
Vlzrd74p4SjapbFnV67eDw7itvp0SU8ZiY9H6rrGIZzTlSSIKqfqiZf4fqFXb3h/C9V+JYA4l54L
Nr3UQ5xh3u17x9w4GToQus71bf6yOCGNlA3GayxMbx6yGjPVNwJdKL5M1JoM2aI0f2rG6Szo67oh
f6nxZzLqMWJV5zIyLitGK3dE7CMgTsyfvNVDHO6J+MWq0RMQ0n9nZD5Nf0rdQ8nu/Nrq+ldWo7A/
o2Eu7inzCQGHVY4ah0otbOWZWVbM2CSMpw7nleuNsnz1hFeu3iESWKKvVcIg4yUvtNf9maeQiUfI
dV7f+Qyj4t90Q3PYo8EaYCUuj2JQEeEudR0ucNFb57GfUqLHlr22qB83ywMQXiozBSTIwI+2/0Kk
nihlksWxunUveRxcXPwpzR/JW9Ld50QXhMyFGMp8kmblo877siPFpy6KuKp2ZThNBLSoeiifG4Hb
9oqyGFW3fpnJBmS/ACyuBpj5NBkINDnr0Vpc00QyKmdKlvwrseKJhwmyiuAVx/ZT8NUwm9t6yHEN
QwLUrU1Os7IivRtDryewg0FJ9uD0fZd9r/AB/sK3TQn/qTBPV8AHwHPVj564svwjbgNf/sxJjwjS
nU45Hj98VQti9ouCpTaMOjvRxNOVMAZ/6S55oIc2R9srZOQc7SRKL33VWT55OOy8sm4eCZ3B57E9
O/10VkTvZnG+A4OZsqNMklxdFktkljzMDX7lnaS7gtpujQ1PhVet675ps7Dhvqsi6bp4+Ocl+WhH
P/tcVhXn90lPGU8aBzVzcy5HyxM+Ivp017zuZocI3npOf2xslnck/iFTr2HuMV84pG1Yoz64btjH
d348YOfetWAA/Y8WRKm/MJFHNU8n44Q/3WkAwVCLBx/f9n5SHWdGlP0bxHVcvzS27YN7iLGI1jSt
luKUOb7UL3wm6zMWtlAfU8yLyylnlvcaLXGk97oqsFgS6RAQc9J2lMReyZiO2X+iLg2S7nRKo7hA
aY7m5FLNTg+UQsySh4et6auf8cQPTjFYu15yZaqhsnMnkymFhUcYu4kSVerWBmQ/PfpdsZQXF/5o
fZp0Zkx78KLYqKMuSb64aKFT/urjnIzNM9Rb3vCYe9v0elzWNd2FKKr8C5RyF3JYO220FOc6DvHP
E19QMSBCW2EcyXkdefos+qjrJJegoCE+djVoEv/oDYvs8Ze1ftNfpqFJiscoaSYB5FS1bbwfO6HX
h7FOWciEpuwyS2VVPdoUo2ng03gJ0Nnqdl7PqpDqu1nxjeIgHtP4sW0q5kS1hsPjqbIQT0viUTZj
4H/DMdLGO98xgPpM5ebnqQ7hWgipWR9jC4/ODsd4Mqd0mN0nl3HnekwwnFAvtcFT3RbBcnWrGE/5
PPia2VYwMln0nMT97ZO+Ak2gg1ruFrS2/Kgri2tTCGRmE/XqB7uxfAIqRfvqkHX226PW4tTJXSDa
eCjssW5Hrsel5KIlMmphxJbbPjsHxg89Il5c1DvCDnRxSwfiw0+eCWnjvD5TpzAu8zdGPHDRUcJK
HaxsY/kzX+oB9GVCNtllQ0tn1Nkt04u70P+Prnx46NKYGIRl9hBz47JJPlQNLbpPshlydF1nNv0M
mWpebZRAHSbEaFFeVhOimBVt5XG5ptlRZ7gsyCqFuMJJj/0vH5m/b/lq674sWue3dUrArCk0zm85
r4O+85iorMSfa6wb2M5Icx9JEQNrI81h2ZrmKaldnPALQ5Aw0RtkwMQk3eXEiv4gaAp/b+3m3nhR
TuNeSrSnt+1cvF+6hhtQueCar4yEzFWUig6RigGLWhJFobdLmez/YBZe3dh9qAoWGE9Ni4LelEQz
tT6/m5jMA2xWdIu1i0AFXMvRV2fRrhwHddW9WW9zAdG4mwB6EpDOKlU4K2e3M7+FU/Ruw5vh9vNj
F/XxwNxu6JIjQ7asO085t2B5nvAEJw3udQ/lqiDOpE2uUbRK3VBf1jp9cRff6n4/LCDtp5VWpJyZ
s/ZLz1o1t3BPso266TO1QgV3HQPY8ZQl85RQ+AyjvuuTCv9bgR7NSLKqvwmZCsAIMJU9pNkcfyar
cf5QlPGZjNwh5WGxWCKZpW8Vs558iqY0nWk8lpVEOh6wzmnPoQAFvysDR+ofzWwT5miyxqhlnSGb
rpiBeSYysqiu2URRC9IGD7EL3bz7hZ5IUR2uVLkXzaL6HOi0W7wDvQi3ykRahbmtxii/egVKwZc2
utZV5b5aXU9WlyKrZ5/sYYAT5mRQRNkvu8xD9piKbQp7LDqTMGSSHjIzZhEo6aygpwtxO9EYI0VM
lyDAyRu8oCIN68casxoIeiZKa3HA/FItF/CstjhFsZUeavNg8NDGk/ba17HAk1EuPhXaxBjj1oAK
FYfRqFiTBjbCldnFBYuAhKVbiybFPA90j2oJv8A0/wRyinAuh8Bju7ghMW+n1SqGew21+QE0nnU3
M8zTfEpKWU1vE63vQ52rtdvHNseJoYk1SnaFP9runmgfzHRV6sr+HIve6X6q0PIRwNCGAYBxEETd
XRYMGCTGvlopn3mLQYAKp5m/phlI5D612l+OGc9j/S5LarSjhsvB0BA64S9cHHxw8VqXMHPCg+Cr
kt41n/2ci4dO+Ho8187U6XM/oMc/cfR07rxf+3LBOAu+UEEUh4k4edpPoeHdQf1d+lToK796Cg/O
QBbHAw+OaRi7ZsY/hwT09Z8daMY/R6LMMu1f8MinlN+fa0twFXhNXHsXbZdi/eHmZln3Y++ICDtM
5qQJ91NovuZJNeMdNpzFvVshLT+IldLZvksQIS4lZmFJ6pHTfgZqGH6hdtJztJUT1dhT86Y8rb4Z
5/NS2ganzpi8tbXHOG9AQ8tJzWJCS1pSZn8yYA3/rRKIdN+JccWIaMfNxekz+lhSsXxW00TiC0of
fFu2SW9xEdby4K8qrPGiaql/o+P5L2LO4v5h06A6VHnTwpKTMLxeMWcGZzy9zjc2O+9qCTqdHgmP
wOzdGeDQzl+RGuGE0DPzAqQ6D4bKnEKm8nddrqCro1JN9S3tjampm0qcXUlcx1yqrCtd91DS1KdD
26GUoOEKkq/opreYHg7BR3RWfJMoj3w5CX7y6cq77UefqYGX2MVpAKCGusSV1tI9/uroiHBmoC6q
3drXVLZ2rviP3Lf5uFeNaW44kc2H50TLW+0I7yt3Iv+/OEJr+3aETsZrTv+O7w+7eDH9SaeScsT0
hHydt+AVfcBPmMDUlh6t29JC6VwKB917p0Fxz3OGrofGNt1Hq1M9aSfGQDq7sgjOPqFj8CxsJgI1
jdwwRTHuufdCUpauQxUq95gXvviJ+5qMTgaL4stLdZWcMkYF/o5GlYMwp+Z/R5scL1G+6u9FavMS
Ezv0SELp8s/JqYt2QiE+7sfNALfLVEgKgd8XKcGQRL48yjVaXz1rne8gc+Z1z0bx5EVBNf4QQ8mR
z3xcHVsl/P8ypsvrjp96m46S/vCwMramA+EWpOzV+aXxs47oA6uObhFwMTar6l4SPw2eWrwo9xp3
INphXjLl1U3vVwdBqObzptECrvihi6TVMydPZtjIQCHfODXEILFQqvwQvN/9FfmLEXBP9g9cRS5v
Rgi626KL5LUwBrg/r93XAVvVciQYcStlcO3qfV2lZDh4hFgSgDL9mjr2LECNkHIGZpmJmaepzH4E
gZfPGF80GlyZuRjaaxX9CBvSHnZho9xfgTWDfwLdW4Yd0cHQvATVRQdrB6t3vcf4sGmb9EnzO47p
XENP8+f6PHwsCkF65pr9Ctuu+MiARhnWr9FMUdJKl3ibuSU58mJ0HocHqkLT3qeD4scTpPrIk6iG
ydlKBYTCGi77zSQM5VFii1c+TcwtTeIEPwgRGg8qrMAwukwU/l9jtqH8SqzgifDEHJAn3nyNAaED
r+Q10IOQVLgEDgm5ZXJyUeVJl1n5dD5YCtmxsEE1lYSdjcob2A9GfvKz/P6JxkoX534pihyFnS7k
hilkjjiOTfPq9kRC7TuSYB+mfEn84xqzE+Wo+8B1OZPhANDpt3O/9NuqOYWTbevnvCcv9Y7oRDWg
inClAPJIanc3WHR5GDX01R2wC6qoWGOSWSXNZZqQrHnCYS7fYbDcAOjGTOrSrYBBu6IiY4I6Fjxu
bwO3u1VQlqSpoaMEe37WdPqL+BrP59qyYyimM3dSbzxPY8hEfKdE1fyfB2T6JnchY1zvtzNQUhyj
Ip76y8L4Fz/L6FfiBLAcvcFuR9lp0iT7nZBzlKWT7KAuP1r8Q/N4rqRtadWEH/wb2OTwEgmRmgNg
m8zuxkmq/tXJVX4VU8SIjUH19MfnlU12FsL3ZZV+/tiSkPyX/1wvh9bbeDYLeMDDMOII3GEcLspn
aEKdvjMfw+bLH+mULxMpIPEZPnWKj/Q4OWRiHggiD+cSgiAtu+6c9iQWHUi/cf4QBIx9yqvl9BUR
rOmuzLKWWj25WYUre8Ti8FWHNBt8YRrT+NTPMW5/CVPB6QI+B6NP7SsK6HD0xx44kywQow7jlqAI
kllDJ4VdFtXXgQAFwDeYiehAoK4X/5B1xHAIsuWHIFj4pDB6qiNmbazdJsWycCbaEWdAmXLnUncl
zzH+CWJoUSkpYL3Jv5SkcA7npCC8aatK+JYK1N2bX1jYiEWw2ZQ6M43vKrDI4Cqkop+uTafNXTXE
eDNVmnKl7ArtC3KAhtKWfMatu3wSq5dcyHFZCIvjlcW13rsEVxl8Bbg9TJk9tqgzCLGdFN6DXi3C
qttDjzCbwuQGvBkxPrBxg8bkkAiw7OKlQlZPQcneZ+SGs+xV7YLx4v07pkL17zGhQvuuTW1DDHDJ
V5hUSfSR+V3+p1oZ2E1GlvJc5PhpdpEIqzc76PLdhN00/KeqJbC/obzowlrMd92O62nz6qTd3J9X
zN3mSSJ9mgdyO4eHlnndEfdUFZ8nG2/8Qu83Psm+tXhB5C4ZGVU5VnhIBfb2DvwSsy/GIf05yVVe
7bqhCJbIohMzq0BeCjVFTDr9dm3fSNdV8oSD2+ZknFagU2yjXPUuHJbuuYOV4xbgw6Fw4Ak7R/OE
Qb5uGMkz9PYZ2QyZ2/6264QJBHoKGICMnmAPdYneMbT58t+8Ymy/WvBohmGEUZ7Re5tn2empftg0
9nkvNQ7tPfbiSD7lkmzfU4wG0p/SsfE+hLfk59wPjPcALySR/auK8nh2dVecgFdYWOJFKMj/gT5Q
EuNcEc/0w+XmvnDz+k42ckKurh2syc+ZuwxnEbiICiaoCn1E4qqd+xlk/N5Db35eujqq/3ZTPSUH
4Uaq/nSyCR+KHIroSqIsz3g99nV9jrBE6gdy25jQkCtkvmyWuldIJfAVBpZFsG8c49nT0nngQRJe
sTgwaAZ7XP2heVTdxj5murPtczgVTOdx+CX4/4zM3lWEhI9vAXrsuMAHhldO+PCftL6AgcUOQuoy
GzXB4emcYPjZkgiSMRdn1GIiK3YqC9QHYGg+nhPsPJuPNK67SxWpxpL9F4hW/PUpuMgBrVrvHQ9B
+A4iQeVFG6eCW+SQwLVnIoJZN2mw6t2P3dCNp1yv4G4m7tz82ujQYXQX5BgDFE/7iJ1mCR18WYqW
ae58r7yJKRXrqWzyXBzaaavNWs/kFx1l5V9EXxSngYB5gCM2D8NlBon/s14TSMeRyv5pKqJtEjuE
7g/f7fFxpGNKjK7JU/UYJkgsfwbCq5IzE3JK1aGANbgz5BHcEyLDxCoWdTtcTLBKsg0jN8fWtcyU
8Ce7sj2CrEyfQISwSRh8tzk1zw6LHYuXYAq6rD6B3dlyT5IDgRizm/W/G8z08on4MtE/wc25R6Yd
dGyCNHT0ZDvXxwmnKR5EW8b3iSg0FwkJmRifCjqbbe2K/7IUcerdq6lAMCcpcbPK0AwKzGi92Pjo
igwesWQajLiPcUR3ZvomCTt8t8LHeVGoEN92xhH9S0chx3fZNGt9KIaUKw8bHagsqKIaD0uOYcUg
3a+7abRlf801CYD7Im/QXlI/0oxHGle2J4cJDV90NZdXFawAcUSlLmQLFjGb6dOakM+0Jwt5nwbc
KAROVZRYvlHFV4zVMt8pIPlnF8kTGhR7154gALwgtqMA35vSG85pWPjPIwOzas+twUGMwWUDZVOI
BD6eDmq9TubxpcFdAQUxEO2wE0Q1K/g/gguPciEba0c771QkCPTxK/oMJcRko/LITQ9A47OP4qeH
PcTZFU0q/25XpLsLw1E8k54jHrAAY/+Ka2JroBQ3LBROFAI7PxexAW6mfgqDYydcmgLh1iAJXESl
OblzP2ZH101JZWb+mbWnSln1NKEbvKgmnd51vFKchuPQ3Ca/lY/a43SADlQEJgT+FoiBisouBphv
ffNHAvVOhFv6v6UaCQfX1lFvVQNkQnHt8wctEEniMVoZ7S5MXo+wvWl54fwsmpvwV/lDFVXwGbaQ
ZIQJLpuGRqN3sTkDIKJ/5xiHSKv4QKYJ18x+Ksf+lnpOjlBFxPYVqShqjqnHwAiQaEpwOYe4FKj/
AmxnnEKPfGnlp+58eBr8e1Lymo/+I0cG9jKS1qFqIsO3EELgVHtMWZvRKqvTIzbfbZDTbMEwE3GX
M2rlnP1cxjjCsNpxQOz13EAYUzlTKTGe7RjI1jrfF7imriYoOQcjNUA3VFjEvgXRQ8lxyAOO6CFa
kzdt+uy1IlDvZ0JgdLDTbbxhAWusfw3rFubg9y2/Vray/uOOpCjwe5MPWcS4DdxWPEimRF/pGibB
YROE2r2JidTdRZYprIUFeqPKF81R18T5H2hls5d0yBJAsKYz/htR646+kHcDuEZcMZ2yEk540a4m
WYApffmXBIiVyBhGQ19ul4B9dJXUbwbb+1fF/hV7kcDYiNKISN2hiHJQBSPQqnYiHnpIrIq5vmaJ
WIKYLVvFkC6CUXYqQDd8Xbzl3TKUGId0AIShCKC2dHFcD8W6cMpVBJpzQdsoqs5i6bJX05bzE0rV
yJFIUBPaNHDwMAtmEJISKcfWRfgaFOLmCkxb083HEN07OArFwPSwrYP7pLjgbGeYgQ3YcCy/TD60
KMAjP41VQEMVd47ZI9LznFhQoS8nWWgntDOBoeE30QB/i/lPtW2tCMEK/QtBwwiBKRNlNkdEfdEc
l8Ys/9kuARHUZGcCrbuspNYoBTRpiW3vdSvpD2Xp9J8Ez/KAF5FDYFyUbXg6SDc+Mpof3BIgi3/9
VYiVEy5sfg4dmhc/J+LkgbkKAxHbt+6PtAjzPz5ua7ObPJ17LCyaxJ3CMrueJU8bhlinIWF+LiCS
XBoRi4yqnfo8BxNEIywx+SasShuzu8nMXbwb8j7MTlkH/3bsvDopdsx6x/IR+h1Isl3huy4+GcbT
XW27ojuprpqwDq/CXa6h72LrgaZBIuEvF7bAoUQ2dT0x4l+pHvm7uL3heOyTEQEd85S9kr0JQmh6
sd5bRZVzouma0h9NvxBaJddNCfQit0Xd7MZous4T5wMNJz8jRbS8yhxM4GANHQzCh9MQ3qG2bTcx
i3yubiYp+XqCK8nkAc2ELpSz0A8mHoLlNDZUSgs1Y34PxNEuvJ65Jv+f1iACHQG/KR78WRf1h+Zb
0E8hk7j2pREF0iUJq9LfK0W5RqcSNcLeC1ZZjgNyJimd1zAk+/WOc6bOnnkN5pbTndpwTy5SmzyF
eQnZAOrZuRd2/Ta63RPrJwj5SSe+TZpCkt8Lxt3frH0TLBvDJafRj5uB/wHhJlk2XWTv1YN7GNyq
X/tLSMRozFmTbUkkaRqPtIItSyduhq0rC9pjMhUHGTDVH44VIFFrH1g4VaSv08LD+jR4HdnHOkuQ
gaFAufyvfc5Y5abIfBf3E7K0cyRUifaGWqRoz4NHdp4hvHiaanVXhLyCIaoILPTJ9QaLKRYzIqP3
O4olGKi9L/D/YkXKmca2FzVBl/+q4PMUVpPW9S/E9di2OrisOjB/3dVFP/A5Jotf1q+ZQR+B4iR/
dwLQW/8WVT0uU7FCZu2rqBpWLtaZCJ0T7ZPvwCwOFr/gwCeH6TMBtYLnIUOJZzUEWKZ4GEe+flKP
EtoPWA9C8eE1t5gXobzKffA7XzM/aOc6i3c9wVHpn0Ju/zz4QSFr3BszFlR4n6Kpoi/XIXOGDRHk
5x9GoRkD6GLkOSZ3yg8ebTMS/quKwfF2fo76DAUpyKq8T+cikg8xVDpZ9KYPCSWZRBizKKYv8+iL
bK5kAzJh3TAQBwsYG2bGpr62NV/ABngYP+VLwpZ0HXXUNI9dtXXmshnocZfCrQn+8+JMjB8EzY7V
88R0u/in0FkQVZa5WJ9CS/TwZWl84GsGd758xFDPOeLWhGi9qJ6suGeCrCowV7etw8eOhHPnOgIf
kFZMXn74JkLrLc/KD5HbXJJwCoBq2ze7ED7NXlLyoJCUsZLPJzXmQfZuKiXqL+k2S5gdC+tRpJJH
CC0C95Q8+Jkhk2B0CZ+KaQraPQ/r0lznmC0Qu8WJx+wweSwqJOchbP4OvKZ76Jdp/MXdSVhSksm+
IrxhplPdkW6IaUmTA51ehxpFDg1dBstfcHI3Gw5IQNYlxWqDuvvViOrc4sFVjLXr6XUIIPr3OnCL
H4j4FBisA8NAkgofUpnIhRJRuhfywGzIMX/xCUfjO0pGgGQC/sScqUijhaW+EV+6+6cXlRh+d2Ng
iENmVWhfnf3VW3titvxAPjFO8ygr/akYP6q8boqfyCMO3vvcAUc5CogOvAuDVMLc+XPUrziiUVQQ
wwfM4HcNqnNxmmJMOhkJa9MhzAno+8VCiD69jERM0oZWkl6WELHW2pONFcH0GHcVfTjIOFM+5OOM
mmKhSMRDRcFSF2a4l3T1S8oL3hHFQ1WW1KzhlQT5dCQYTgAI48EuQ+Cf03lEfVq0r6afC+ZdYgGV
tuo/PF+5usMxitVKhikDGWJQqUVIjceyQmCDemRctBGINMv9wZCAUnGTFiz82OHuCuYrmY6R8+HX
Gspd08cH/V6qlNEGczwmFtngclcBZrYUI2AXxH76sk2IOYu95aXDFc7E0DFcTj4L5My3mztDdMeh
Zp+czdHm6i21oy22Ap7YWMx0lVe7IRNptyjUK1kBTf3N5huIxYVJpvtCtwtuGcbznJ+ADsbwbmGE
X+ML26bZaAC0ERyK8kyIWF8o+rJFRpzaRlwr3l/M02Hg/dGV67o3NQ7OLtZJ1f9aSFBgPxaehzzg
kSQb/RvurkvvqKkWc/PNBOpzWlrIEx5cwyf6SkaYHz3Rp2QnQ2zjeEE04BvfwwGDDQyeMvKl49OW
8S6gKO0Z3QbQDeG8qplcwlGjktiEnnZnA2rs+6ZI5uHQlK5Y6iM6dL8c2GiEUoXiMjfPeqjWqntg
s4IYXvRUjUm5Z8pNssZubhTjEzcaZvJiV1wT2duAEtT8rboUKo54CTdtn1npsGX4wVySeOpIRl9Y
gLh2yXBDplCa+ElSfzRzfV96XXtbw5WzxCdSc7kMeYN72xVR/xwSWujedzT/Lc5u2dpHg+P+z9CT
C3NVtCrtn25tA/nT+GzsPEgicrv7ZYThfPEGR9ZEaoTrO9b0wDtO0i7eXZURJvDL95p0fsoGIklO
LcYDtwNw8jlMF7P07WUgNMgjdqPHx5GmQ1c8yoXa4Z49pphg7NA1+mtyGqf4KeTiOP8mvVINM7jk
KPBJKIp2os1D2cNtMgA+rhFY/JX7bvOy5F3xTTQTIQr56h591hyZN+uv43oj7FpXsBO1TAIYI7xh
5YUoKf400pa6L0v8NwOfMkdv7WLaTfoPtwy7Iyp5Sihxhvz9GKrFDqepj6I3qmqS31yfn3AveTX8
vVhRYva+AlU/TETh6BdRI6n9olAst2CtoLEnF4EnIKgzo38iOKVZzgQ7wcjRYIew+CP987xL8gB6
qijahJ7H7ayDADIbbNWk9wURL3/+P47ObDtOHQqiX8RaQoAQrz277facxMkLK058mQch5q+/m7ze
IYO7QUenqnYtb5XIK+fJd8ZGP/guizFe/7QZ5DvGuXr4hrerYDm9QWKxMGD1IGq0hC9ZHofTPdEF
eSPBBQwE8ookrcIeifdUIvIRL5oSyeC/Y6UJ+/PianC5PrV1TJpjZqInpX3SRmxUwuk9Ry9T2yPk
qR3k/3gTAKLl04+SkTtvE/JqLmDEdsdplFBJfASoiEsBy91TR/Z4JYu+nQybT985gcmjouXA01su
b4r/jYAVb4716siBKIKlB9z5nTiyQBKe0IovKzZOdirE94dD3CyZ/qkSlLqTC/IlOM0xattBq6jb
dKSoze4t4JPws/FzCBLcQelpupL+8zHvTXDNnSPxYffgtEFvTq0l9gydB1j5XWVitmc+tKZhN2G4
+2Ei01BiRmvNUWFurjm7vaz9HU/UvCy4DvHf8zUiODn7LCezqcSI00OKOnDFqiQYRCDCZ9Ywc3um
BoA3Gg1pjvfA95WXcFIb5d/U2KKqxSTbxbUJEeuG2YnpUhpdPZOYTTLnUeoKWxKUpqg/E2GCOO3b
0NgXnWFhuh+G3k0ZGCL3k1tB4X5pt2jcHxN5WHriRAnqs1qwAB2rqmCRJGr8Xg/ZNAFCiz2mmZuq
cnZmHO6zIMfjwc+Dge3i3WyWPDwY5Zn+igO5+WMrKEjIiEmzYFKTvGzatUhJDUkRBGDJIJlTiLRm
/mMAsG69Ix+gsxvCS2EOGr8Dnl+1EkIgWC6yiwtWrDxz4SCpyQ15dp0fyBZ9+UsAp1R3E1IRcpRg
n/qtdVws4slsu/kJ/kDwZtt6UkcWa3P1HkMJRjOoWo4QO47MjcpPIqwUZWNJ2tQsA7/rNZUBEZ8w
qZs7FknlclUMvdMd79ncPHPv4MKe9Lj8YtJc4RvNSVzBsWVBpIjZjR6MyJFidJEs3u8h6Kv6ous5
5xIbbhjfRTDvaC7TAmFRT1xMbUQ064CCXsoLROcivZGJj+3LMPb0dx9ZvnGKLmWLVjGsyJR8lg4O
gQoTq7qg1pbDT+Ugpf2Vi+Z7jpjY0MJTYwaEop9NQ33iZCfmQxyhifjdCAqdh4p/8qXgt4SXZdA8
qLGKwAkjYXOT43QlHuVXdPhcpPYgMRgTrv6ffnAJBiRtB/irWaKewjaz8pUJqWW/4ZJaxEsP0vwX
Xkdrj7ZbmEBoecIgtFu8YXIPJf4pjWVmnfHENmv+1LgjN7TFm4j2DohzFU+Ddj8xFm/GvQaOJQN1
pdx2bx0vfkIqFCit0IC7s14mb35ERFDiMuCXGQ7FTDby5tdGlGfs7OIJ3SgJ7tO8ZdTNuFD+nebN
9Mrb2hs+itXm+gkmLGt2tjlE5wUeq5rJ3nLoVMOQZ59ZbIaHSTVEULrcruF94W5OPPArjIBKVwD2
CrfZGmGann04bpYsBqW2Re3oPmRdklGYZY/Nv+u1nyKY7yfH998HpfhPIJXab0meJ86bCSSnHjFy
xVIYl1r7MLv93F6zsaOBDj6XaBz03nI7f7KZnTjQl9IDDcbGzlpxFNhdeJvnOtJ7Zt+4x6Q52d8e
9piQi1jOIVt6pfyIOPxJatNN9YPhHpzPEI9QEnXSknIKxRQBSuqJGg057Ro73mVUJnvY4PtnJh6y
UsxTnjrK0YcKTd8ll92OEWm40faALpY0+KSA/sTT+Et6cb89IrPt3+nzKcVbroiB/CjaPuypakQD
p9QndpAKWCRGxRO5hQ1EPSflbQXDfo6aOFX3kYyY3kcPHeatblXgMb33yLY8tnxxWMuxeYVh6VLv
yXI1vrdMvOu1Ubn6IlwDoVN1Qa7vMZ2mXzFxv/TkF6EraO2p+ZaYvBP+HRlZN3hZKmhjPwr+2ONj
Oc6yuc6xXM0PQaZN028ETXafgdIN6IxQ6IS2L2kuQzdeHI5CwhrZwQqyl7CsWK6x2MLC9YY4o3no
grpcHyWDfnC2g8RYJLGYYxRjcYefX0FjqKoy0t+FWR0zHhsbq/qJ+qzO/Tt6U73exj4NPChL7UBv
E5e+/stdZ8h3A5Zg75Ftac2tupj8Chs3ijegh8EMDP1NYOblyWbLFsiA+U9dzyxM9Qhinw3SEjbQ
63lvBssvf6a59qhhkJYnQ8On3ql6DMWFG663VQAEGQat3ochHmaJ/x9Kn/IpQAYYCQQVchkXIBdO
7QeeGEEoQ8zBfElCNb1XNUFDyI9SWgbDKjt5zCLFmQTstnJivfob2Svonwpurs6eQZDXEJxSKc9m
QYrZFj3stjXNHP/Q2qQhtC+7j8TByZDusUDE4j6z9Tje1XgQh+dqdILynrYrVjnCTQw7pkzJILpt
02py42VC4jbpAEtdspwSgEtTjQXQ2TZ233xAij3luy1+1wOUpLl5xDG5lriQ18h/y+Q4lXdES3Gr
su/3LOVRQriKFOeY5uGfwsfJf+UoRLghIaW+hG6nrwzafvnY0iHgHymPyN8U3s30nS14U5yS0o/T
J03jRsMczMzkf7eKhqK3Av3mc3BdzxbIjJXrHGNu7EARapFkT67qeF9kVmw1AblQ0U2g9PNp8Zv1
LxMGq/lTWRZZPB0xjbCvTczEttf00rgnTZVI+8pFiEwu9qCs19iZPRcohMdi4r/RQ7Fis+zS49IC
jppR6KJcvy6s9EGXe7xvC4tNKemoWs52eAkRgBDGgTvJyE0heITcnl4JGKbNhSANUdh+Dsb258K2
U+OwIhm2HuyU9+JeKAuTHZ8LSwZQn9ur3N0G4ixMx+HAp7CgIuCjDV8rx91O1cHzxiuhUl4Vk1f4
6cXLodq+iaVVIFwbwI3QnKGt/RUTowSKwQpZzyepXh6npJrct2hRLAB9vFXBk1f5vLsmzMbhKS9n
drDCMyyWynjQgtBksbDPtDIOrqgl5Cd8/AiUVi7dkDx1SvFKBuC1hGd27pXLIRnYKj1OKmF+N37I
Uqb3iEEf4BUJcaiU3Y5zDUjTHNyFXpcdOjgAvl3ajsRmOKTz9QmWrj87+8GlyOCxUnhw2jO/9hI8
4GRe1tdtHcn3qgrpCBjGFlI4Cye9pDviCZw9qkjm6bIgftqHzgkq90UGi8pBDCQh0pJqBNh76vf6
5wEeTPkgR12guRHYV7hkeLEQTbN5OF/5vcLoqqMiNteeWMurB4nfOXtZEZ/YzAIW9PnpRV9icdv6
INiuTXhaRvVAVQn5FSu2iWyuHDaUbY8Pupy90VyHtOFlgn6e39gjbBQ1aQZ2+uCmC3VUWFA2473B
ro4Vkz1F0244X0lJFqaJMEfwaLIMsvnUuzZ/ZogkD5tV45Rz0hIR809Z6w/VASRCigNJtW3/a9CR
37pHkw31cRljZls8nJDFYconTXEo0mpOfjSd7J2XHFKedyEdxyZXTIT+DxmuX5KZBXRZxDqP41sO
eTneTXM74EvMoBv8GsjMG35/RHuWnuvqRd6pgMGFE5lXH6nHJRqr5jjRrUTczIkK8TZMYTT8Ek2h
ngcNGOCNOdJPH0PsxbN7qSv04CfmmsF+dIa96aXQeBNx0zEa7WfQQtIcyi7fwApiWvLbykVjAYfB
XeCSjprb5uSNkKgtNVb0SeYlyWCfbCYrEAUcPamg2n8CL7XNeRB8488VmuXyyqmCHwdzWxfcsrIi
CTZWAOTM0kwLxTBJibyaDWTJ8HhGq76PfQJl54m/dnaH8kiqdtIT2wEE8dT7yVMbxC8IUT4hePJ3
9s00EUTizPXRz51i9gLuqa1eHsUae9lbsr28j7AYdHGLfVCT140SjWtCh8DAITznwVn2ENaoCli1
/0yJpfwVZXHTvjd0cnunYZBh9BzPJFl33PLTns8cQfGUVJAHXrqBODV1tAWLWl2M7m9EZOynJJ+w
001wKco7PVsvu+GGJfBc+P6k3sc5nvynUmKbdbvRWc+RmTnChbHDfe3OuNbY2rJ2nv2cEZ1MZ9UD
6fZGqi5CCRnZoykX5zr9jRrrhWzArFB19a/TZe7YII0jrbp4hFp01cJYdikto5AiQzCTAvUkxu8D
4+/Y4ESs8OnsDT/5bp/wScHl6UmtwPvFhCShMwVQ50jvx/LP6DqN/8zrAtSsgFeaHU1oA3PEMWHl
ERRf293rXJElZS7j4KVej+apnYXRQodwSgH92c4b2LlogpKOjinnY0CcHDSFTJUpT9IEcfan6tiy
TSGMlKviRf0EbIevz7B1Fb0HAWWmALdRDqc7QbcC0wR96O2HYp03fdEvg1LUdbiojp0Y+CYwNDjJ
QJGlRQLz6YrNXjFnqOw7u72GL9Y0wKnK8VSlH6IFygGJkYEutNiKtxjKgp44ABt6qzl1A3Y6Eigx
wc2gfRl6yYuKg6DhCKX1fF0SPpEW7vhRYVVtsvPEYgzzwzqHXXNzB3eIHg3dGfENOiBctIyALaaY
cOzEMYScX0ETL3L1DFVmCc4o2TD1K0gbaP9BIwA85SaEYcZK/d+9x5HEtHUjGeiA7HqCBbczDVX1
3R/QH7wfpnBgWLceqqR0K7Zox7jAIQ8dKtQchAtWOUk7h2uGtwrzffZuC+D3UHTYtj4BWkBe2W2Z
eQzAiMryMPpqBo6GDeWHN/AAM/wU4RNdDbl7RsSAVzC5LXeYgOQPuUCHweodFA/2WNmNlX8TUzBR
tBS0Zevu2DrwZNH+xiVmoD4WNIJhKruw7o0eBLPn9AOnDq9u9jtE+IGmeE+aiNFqMAcGFMDhdhsB
Z/HKgofVVx7t6LxPQkFrN8uyRPQxocumFOAxVuEwv4+kysMfNt2k8JQilO/KJ05+WKfUQdYKaaM7
sCPHJxBIv+uvbePNosU4sfK9TAwGkgMOHE8+hW4gg3EH1JlSSq50XXcpfCgGD2tUWghoECiPs9+x
CMNbF1LvB30AW/y6iDo4ghRgKTsjKycYDbbn/5KMVjh3g3CzB1Y0LJuybnXNg86r/g+nV+k+ewgz
NPKWmVf+S23TIY4tmPY47nkuIWhkxGggxQ+ND9kxh/ARHCVLn+UT1I/K7y1TO0OW3lahNpRu/Bdl
gOUauHHWHh39llma9mSpZ6Ne4swB/3kRyufD5tkp+drEo19eQ6wD7p4bEtk8Lq5JdwnDXLHLJiyS
JObip9br+ucNlBbcYr3l9oC7NvWXwjIi7h1nMpcGRlz6X7JUcoDBTYij3WIj7virj8B77l0szsMd
66QeDr6egwS4yOiW6jXJ4X9nO62dntk0nbetslpY7dP5o2y8s0CyN79y5fNjr7qZP9hNrV2TtCeS
q2wWTBvwzspSrb8Ra/F1fYxmxVawloyJn3hcpPzm+SG3h3UcCoetqt/hTIOyG1aUCMQpLT9UVyXq
exmjZY97qqVYcJu48qenEbtpdTdT1Ot8d4cSu00zrASObMiZ80KYCEFEqLH6Uu120tUL296jGlk6
nfsGnBnKW+0VL/iX+aYj4ROHH6klWD8pAaW2ZZnz6YMGyrh4KJuJx8mf0jh8j6Ig895tWQP3AFfh
vuPScKIP07T9e0HqFVHXqZDyospDKevXvLkkomVlqme/qK+UxeKr4r6Eu5qtFPoa26XZPWQZjUG8
ccqA23FjVmIOzBlOYt8xq3V1Q4eAjwyHikrq49yMYzc8A1QK+T0K48ufQU5n2a6nEpStBd7/5pHW
oZJAu9TEV6CmQQalEloQgMUZEmvV3vcV1wC0Z7k19KJlob8OTCeAZB2sKTGyertvojXBK4Wu3FyL
vhk9XDgLFLxjpdooeubbw5xvw9HIc8jOZjopTgjooJEZ8ABQjCu+Zfkkm0+LLQBLlSI7/97kFQXK
sY9D+kBtLivexRnEE17edXTZs6H2HGnyBt5WS8F5a1wHv6riUonuGxW4dSoE1DU9CTDSEdJHrupv
TZ7mH6llw0Yg04F6yTTeQ/D+JGLvFr+WFtXuR6QnILSHuqRTWMKrpCaIvDwddNOJdbc33+vMRu0d
b0eM9td5cu03GHpLRUOY76wUJJgm8Mpmn7AcwhCC23sVNH8nE9igdChc4Hhg7Fso45HfJERA55S7
HbwkDsEYyWd5ScgorT+roCApJ5C7V6YCNjuEqNLgHxJyAFf6k3dkyeQB0GIVjzULJmz5TCclNzEQ
atiHKGfi0WGxk3sffI3H5CtB9mz3xUQc6AeLSne5AwO7OnsV1zbFVb1lIHhRdtNv5hYQKbTgyHym
QLBmlvuK+CtQCoTcxTSPQA4cVOGWfQ6g2ow4GywpYAYfYhn1jnKhbPrPhYBTH/tgonh5h0tnQ+cy
EddHzHFoDHB+12SfK7/6GpIaU1rOfjS81Lim/+L8BHBGJ459Dpjf5bMjCbc+bVLluKNTFOugwBz+
6GUNhTzJJLPsO49qlYPzCSTWVkzGC6EB2hEaLEpjbSnTYhnN/jUmBE8z2uzch5iveehnX75knL48
lh1T6XHsQIHe86Oeh78Jkbzm6vs8ElAAJTcJuhDZxCzxtlbiREw98C9ousK3fMIpK7FpP8aD7G/I
raa9pJDvqDCWhjUwwYpYXWNeFEjgFiQ3eV86vIkLL3o90/6C1J8NGc14HWlX+zBEk8Nefw58/YCK
Q/Iqq6nO2I3BmHeveCgxxkVZIn8JD5MR/7geFN1u20JzpYQVojPJ6nunT7DRJWnO7+RG44DaVPoI
GIGuYXFx3m2rDEK8IYTKIpiekHwYp6oOWNKe63ShD0lCUAcuct+3f6VDcuIuc7IIonKlActg+0P4
uivIlUEUHJpGfiqvY6tylhS8JDfHdFiZbCV5TNmv8yLFqZLJa9PPOvg0lepFAWG8iEjVcPdCP97Z
uYnzCy1d5Kfo4eN9wNqEvTJHM1ezqR9xDiYtccZL01J0up640mDDiC0o52dnDJWlPgzr1Bhd/cKZ
BNl0W4YZ92lyxou/86oqjEjVMCGoXbgFBtl3UOCQYjuCxqmvkw62cgssSLKvYdysmL4wugHRelNt
x2r3EMXcYq90tXkLri92ATMUMhT+9D8KhmuVXCY2WJCRcKIo90jQcGXq8aYmzr7NoKo0t3Z+nBJt
vk1W2hkzYcr6fUg4R1EVQdsk5ikooC58KQZeVKqcdeB2/4xaHXFTr2NAvtzaho90JO17K/ulLaNj
NsbbWyPMOqpzzQwojfKxdpgvorbBSDmR7839paXaSDmHhDxTBb45N2Z9ZgTznN8q6GpqZxJ4TSWr
DzzxOHLa0J1BVzaW8qi1aDy+0BPXhPQ3ogqQ092Sykn8iHu4PJBCmwGjUjF2y1sOibh5yAJDME7p
cLu7VhYBP+BOE2+jaV0I5zPgYaGzhwAuNiyw3G+qo6oecWnw+iP3UHvmU9A/w96tzG+lZ35F9M4v
HmZHn2lhz/6sXrHdWYxgrSHmqji5PvbXru9x61K/GLY3jtEQbAYg7Neg3Cy75O6RsbKtmE8ERp/Z
GHkPNjf5BxgtTHQmHnGosc9f7RNFVGGzT/GSXOHfrkBR6LmkSA87hUbDKVlkc1Eftj1QWMPr3SP7
UpYxpm3A/8zAZF/cQsF1OwxUjrfDHqfYJEByzqFETY68LiL/H649YpK7xcF8mCjwEoxLxIGLyuRy
42AsewsJVq8HBCeQ53kYuvHdhMKSHiV7QWrwOoEc0aQp7WZo2on7HiMIIjWuzRo+Jh0ucejdUzhi
7nNy+adgu0m3DuP5SyyKqLk4Ps2lx4BssXta2L/JdzHFy3fC5YhH6dKR6WkW4W4i4OzmAxCw0SAk
Rfo9sZnN7gecIPqlst5SP5hyCboHM+ap2he4W8tD5adRdlV6DTL0tDX8wwHtsGRzYr++E2W3EaPK
DXwQe6Z8T1bHMt7wn8+EoTaGR3aAVRq1XAgQVGMSYAErdXoNWOau3Pn+AoliVeTnmGiTPsDyDWeI
laYoDJTWIWFJ+kACAnBAHNXqdxIac4Y2MrWf3ewG93zHnY79WO/Zg10JIZw4ckdwEWTZ1upG8oHv
UtvOoBU78hTQQvOc8q9YzM7N79o5vcMg1eoHfNB8FHiG+z8EQu0nLd28t6rVQW2TaxRmdzoFJP/o
12yF9hA+9BmBl7+15kv11NRK+vum1zh6WO5LewFzOdgvxRQzwN4O8QV/jJhev0OKZS6sxp4Tiepz
IBuMruFT0GYZFWfARPgjLtOIsCQZHuErO7NqvxrP7avvhS/lTzBwzYUkQdG+LIPbeZ8JjqaewEMl
YrZYuLALtpv02ufd0ZRyyQ5qyvpfScHRcxZeG75OnJMvQ6wIi2xY4okZdi1/NnFgc5a1VeC9FMDO
eZm3c6h/ygzQxk+omwZlwmEtLemUaj1M2EnOm7FyY0LNJhxwb082gqCd+KDJuJnj8v13FWVjhOHW
+Lau/rZxwFYF9Oz06voifcXey7RgNAjy4+YfNNcywFWJh3RT6ptiawsg3I2fojRhSvz9H6xz7Tp2
jwc0ZVwVXUQO7lPQXortoUGLF58bd2yimiCi/kj4vEWibqMv5UXCFMUzbp6gMCTjc85Oky5MSl0H
ewcFwaT32HlmMphr5TNXwpyhSaPAFdP3+zTJXe8544c34qKWuDUOSwcT4w/p93F+S+zaZi6vhlLn
v+0Sz6weUCsrn5RUUMzhr83XwJkLjkBXd7UzJ9QsRip07iFy8HCS7ycY8SklTK0PNPnGuZPsmD20
bWH1QLVfkjo87728uHihbzVKZvAcEKnvzn2VQ+9MNGvUQHuJuAOjX6cHcln4AjXsYWIDhVbsfyKk
6K5jR3Wxfc5FBsQmWHVJs8ZhKakPYLmcFNMpdCtpTjjWhp+cyRsXcUl56gY7/NSy45s+b0DWB7Ys
CQnhFf2xOq9h6kd3bsyT+JDzLmt+tm1AdlJj0goeExwb1zDNxCstXr48Kq90vxbaM/RLnys+WQGB
dpsTMtS4JfbYOoYk5bb9C/2CnPs8OpKoUHZKS5RN3YVZfWP2kLc5BCm4nWQI/bj5OV/qiAAM1nVe
wr5fIe3gIx5M1p3Dto7+ziEhuEPjKpLX67r2XERGZX+HLStvbOGIzYccQ8kta2NwtVO0xQhCfB0n
sErMvpjb0DHU4hqKjsu2KfiWot/sJNNCDdVk05+mtDAhJ1HDmNc02zsh8fB6486anvhv7Tcd5+kF
ZKFt38KUnBoof2pu+Kk0xWSwik90966GC/quGcHuB/GMpCBc4xM0cZzwGdsm3tZg5JF9SPyAi0ak
0oQrYBf2hvkIOvb7gGGxuyIwjBE2fCdg5Y/AFrMujDFxGjrbUsrZjriocaJqoCU+9+Rh5dqGHyyn
5n7s6fjdpwhV9bXqE/nZgVfoTtjaBv/IicWdEvMo5FPed2HNbJJGstf7qBi1/5pXEfBIG5MxudEc
H4VHP3WJigwDXi0BVQMYASyu4i4gW9vjz8mc/hS0W8J4QHZrLsDb+ih47q30fZc22AAk4wG5eICk
7BMQ3PNySLo7Jiu6GK2R8SeyDVPrDm9xZe89rCbVxm3uhvjRrbfV0ZLO9F/h150g2IOKCSJiWz5g
q3u7ptxnYCNAm8SPNm5gwGhltJJ4ds2JG1HxzcX2FF6FFdl08U21vBX8TCOUt7mTKt911vbuHSIk
RrMLgcmWfphq4n8OmJ/IMTLRLUea++LuBn6mLL85dcIJ2+owdQ/zmk3URyPZlA8kbPFvcapMs/sq
hpFwEOVjjU34xFpWQ0/kFb3oK2KITqO9CpYyesz8oAbJSdm0zXYuhjcvucQ+is0xtkxvN5aBfve6
igFaKrJ8yzuHjCBvKwMbQd+ryMmpWvb6bVKvmO25qYikYLVwGAjOxSDzmlSar4opuOzPGmY+3eSk
3NaD6T3NbYOabXKgMHnm6sbXnjFTZS6mKl1Zznp4H5WtH9jLjOMLrcZ0SHLG8Yem24LLSrrDHEEx
PXhj4/6XlFlu/zBDIvAi2hYeWqLOxGdYNTEN0SPO0/ukD8nMZ3bkkpWEElwmS2LHL39VgCb846Lx
CISHxBPJ+Cozcvw3g/1z+cWh2z5quBOIurpWb5Mz6JtlUXdhV4NhoKDaSTxgegmy+zmASfMML0jl
l7SdtuixF/TZsQr5B0LlyciiBg3uWmH9hO+Xw/DDplDN4afpkZYbOqM2V4byMGuwzSc+sSs6iBTU
JFIOQjd7w7CE5kVDbQ3pcg9nRX3NgYDrTHlG9rP2x8DusYXK/n4NQ2LLQYh8yYHbMmk2LuknTjt0
1Kog2wKzkexfM/SZB+mB9s/Ml/gPzTixRBqEh8uK0uaCzCORd6oW9Go2eyV13Jvpj6GLMp2NzbQu
tEcoj0DI3tfeFv817F+qrGdXXo3+8jPSm6stL4ut0tEkFEeO1D2Iy8JZZslUS5KfOgxQRzyxXfbZ
r0wfdZOT+q97DFHw4dg67IQe3flVYLCsnzPAYtNf8lrYYQr4tt1PUolbUwoCDfbUZTNfYLKWtyxv
C0sn0AqpmPQF8EprK4B3w4Bauth4umd1jejA7Em3RZWunYvS11Dlm9Cy8BiQt6jO7b8lpQiixBlO
3M0TusuXmi2zICc+HEC2R/1vv0D+Icyeca8FaDsNW+ygdpXDkh9ybOdNz7SZikuI8huf0qBQ4XmM
nUWds1UTe1l4Un9vAcHkXphtLIvcqv9FOhIFBFiW/9ernLAudpQTdfKB41fUNwKWy4zbZ03dLyy8
07cMz0qx5wfFHV4rxTkknCHKH9BV7BfjHj9vrUinNhUv9H3ilZWl0N5pXhfpohx2hdt9qCxH0fcX
AYA3qNp3ok2TxZuUImUplBcQfC4XFahVUfCWBxNyHEsx/YFDqtRPVebIZyLVZsB8I0AuZhAU+/G0
pGHIWR1E9Qe0neZlYkvNxA405j2ZJty1rFqmk1812CMrG3n+iahOfTFVlw9vRtANJnoXHsCq0wkN
4195aOHiQaHKTJrvrFhogCT7HFfZwxis9lXzJSXOxjGgT7VgEQTVxVvHA8XbXBWajEbCBffFEO+5
6gPtulfckWjYYP2uka6CXj7RaFrnD4W7pdlDnFsI1j3mWj53MLoLMSl27ud6JgIH5m/CY+5Xjs+4
SM/luHODLHwalgovE5Dc/I0SHnajk5vCTps6zHLnrIbG8wcyKdZ6go+kdDOc+IjiEHixVorIfs9Y
H8Duoc0+JnlKxYbPSdygmca1d9eomQSuh5dqn5R96Dxumd78zN8jgSkGW4EcAHBpnnQWqeF/CFGd
cxFWCecoQsFJvpcGteAbLUVp91N0bPy/KUfAJ9zxvDQlSPhSN0n8wuYKAys8oDrg3Cxnd4CqVdjk
v4WvQ6gPKf0UXvLAYsSfHsnUsdXB4l9D0iSBp+5FnsHxwYNGYcArMm2e1neoxGX7GGNkGN/YqvQd
jcXtNtSBmZ29e1+jxGKgMyivd4TumSdwFLvOI3UVzrDF3N3S55eEw7YcdDqK8XkyABO/AjlA8eZj
dzE+WnfhtCTArpxleOUNKzqzU30nM4yQmrffc0CphGUowzP2xzVtbJZ3qxdS+ruxlUYxKTH0f3OS
NM1eE2LczNZsrnF5wAcJ0geCoNV87WHUQdzFhpBNGOf9Ml729RzIlf3hWIsHJmPkVMBmYXdZEZiX
VwR3+lmNB1tsP1EVAnYZbmMxYYKUi9gDlsNVIuKA3CVms1mdtl8UOp6KpuDVFRnG1QGSR/CwzI4v
f3myXX5kZe8WF4a/nOoBLoJBc7+qrkvv+xZ2BCUMVVvfE2CCCefKYZ7+K2hCrw8QbliL+CsLmQrT
4mZ723IZw1piM4ZbxIQtIo2vL/EmzFeD6dTVRBF3ozCoFnMjz5J3HCAMKHgIOzB4SMzt1hUYR91L
iqmbFFJRJaeGkC6+OEqstyBU75XRh6R1x6t5Ra3MBZ2bxhe91OIj035ZU7cMY/G7v5bTwwyESm4L
gqD7CqAb8fcjx42+Ewiy5cA8ZXIifgfAYhfOPNfE9vM/HNJhGW4BiXAkS8M2HlnFl/S4Y7f0dB5i
g+XdFb/U6RL2R9cp/KKgwqbb+uiMcMMfvG/dUz237fBYRw03Fc9zsL1CTiIBTkU8WiRbp41xJUoi
HBCwmWIsC0O2RpTLmiOrara8KaCOX1W6RWzLmhg1ONM5pbqtpmwdZFFUBQ9Tt+F+Eu6o6Moxi6Uz
cAg3euPHCc2kXTSFv7bydXfwMuS+47Bq/OMViGxnV5H3sNCLWJWcnIpLB9hi8QYzFvd/0c1iOSWE
ZNmIh0Uw3EfFQtJ5jCfzQjptHW6kuOSHJzimdj4uu3s3yRtCU9olG6xH4f/gHHQlcwqFzC4zMqEg
fk8jYoNINc+me1aEML9WJAEPTjoS2C0JWCg+ZiP8x0McIKTtcky/Eagr3zWXsh3zDW1E0+NOSs9+
8Y0NslcQtKv5KEYusBeoClidiFnxcLNEZulPOsb45ynIW4aMxgtaeLQ424G5QJLIPBgAuo6ere3c
8ozdQVZPE12cwXdBq4fhoC/QoIF/OBp5GbEgMd+NzTqcjb0fUryNlkLgupDY74YslOV17XFLn0qX
KeZVRhPGoxTuqHmwowJSKB2IHlcPA7C5X1PhymPqczB8sW7uRQBes12DvwtCQvrC2s/n1RZUGRCV
os3GE5CSsCPgOHZboWmz0JtLFiS9UsrCALMEFj4/uz/eG4OIao7ctMvZ7yr+Vqdirdgh8O4z8SNe
HI5idKfFPuBoIm4JDGzOCAV0zGY4d5ZwH0PmErQzAI9mZ1DiecyCaABHG9mBc2ZNExxCxhPh74Fp
vN24ckBKQlT2HV3s1KxxfQV5RD6HwxtX3GZ1BmVnrllGe9uDCHLIJAOp7oxq0Il/yzsFXcBE3KcP
RVeG3j7pvF6ehPVoygTiveJJrSSrDzKfmzkBCoxgV/NJ9zKPFlz44Lt0ZPC4rCU/MaoyWEnBfxH9
d2Zgrt8m0WB+iKCN/XljLPyMfTf94vvFbKkx1/+WXj696q7hK2KGjS3Fopjy9okFCCczTk1nN4C3
LfaFmbnSYkPDbAJX/d8dcwPoVJnAZtRg7OcvKwO+GILyIN5cG158l0Lv+wP4EcGlAO32UbIfcDB5
5gWbiIAF195vm+6Xtia/osClzgG8m6IZ1rMozbwUF4NqCA+I/exC0uYA9I0dmhIr5kc2+In+kWhl
rwPZ1uU+ARj8B+s8meos9goOPENb2eb1I11hJRVqB0z2LFwniJUv/zN2JsuRI2mSfpWUOI9VYzeg
pbMOvi/cSScjeIEwIkjsi8EAGICnn8+zanq6ai4j0lLSmYz0oLsDBrNfVT+NbYAYW9xqbbtJCocT
V8WAnAqVKpcvGebbcIPviuxe7GjxzhsML04EuwAjMM8xfE2Zqs+E+zD24U2Fe4ENit+w6AUTV9vX
r5Xx8enhloGKDLw2+GlZlfYIVTEi945R6fLVYPCqqlNHiyw4B7uF70OElGoNak+uB2VA1CttYKYy
GsIRf+LQzNa+ialC3UG6xhRsxXMi7woXnMQaaCnFXVB8y7MDhUAfAfszBqDxZhzB8WKUJPYZndiJ
8rCNhSA+aIUeO1tlsDeuEAk0/W5dYSFG8Oo01ueKGR0L3WNrTeybtNNGN9AVnTcxtEQFJVso78Fy
ENw3ltOm/mMwgiuBEHcFmswZ8QSCnteiJBDT0w1Ui5KgSo+3J3BnwoBs1IqH2GRAR7A9eFiyyZVu
QcrwNvTMbH3DWWWebpIe/MBVa50Rt64WP+WUnJyY/nhbCv8MeHYqsvpjiAWavvlhhP1EhIddtyIm
7Tx7ecGWOZ4U1XMxZrGfSe2IM/cJ0Xw8zMFjYE8cEBuV4efOoKYxvatN7T3wHGIXGWD9lbAuW3Ie
urb9fsX1r9Njl/oiOc+Rpn6nMAgZNymWI2gY+M6SNTN9+30mQ7HRjA8ZFXc50blwugZ+WOeJ5M2o
D95lyERrLkUWQVfLI+y/FY2IR2Kg120I/RbsK3FAsY7SddoAWISR9KvAOlitl7HxLjrJI+eHrAlP
nEPEuWfGBcWujnKew2EIg3BVuHnlHVVkwSpwcPXy7SYRNuZ4acxT7jmM+C2d2tt5nrqJTz+GaAbE
g9QMfslpeuvVFX4Yt4hVGJgWHew9GnLY7RGxJ/ExGe2vGTKXfMu6vCaJgF091gnGup0yHeAaj4YJ
lxurjKndgHNDVniXM1YI3xgS0XIARgGIshYEVTbIif4BH0WLrTn11DMBKZ7sDh9U8TxQ73ZteZqu
4B2jlq+YMAJFbMNQUEkN4W4/NAsW+TzCw32iUFIfivKv7J1HLQEu7RaDHWmhoGcFoe7ySGkfiUSB
ykGvcUBH7V0Cck5xosz7k8F+wJGgsMOHEjGiB6wRuD+U7SZ3sRzSF1tLjRHOhVZxzToOE3p9k/9U
nqJr159EFa6IeHQs4ZMdNTUCcxHch/1it6tOIQ4cYy2iB6weNM+UbGmeTQLqZj2MUoRUt/D0YAcV
R3uSqSTLqdxBPSvIlmH3qGcMuDKIbPO0MH6EjdIPsO9l19sTQCAvxK56COISm5UsVHcT4Tgb7p15
4sOBEJFtpYNDaTcw4/XuyBOOYudoO5uQsvIRE5IHk5uurd55J1RjYubUpczXbTNd7x8ABxQG0yBm
8HYzmN/5LhvNNp9RboHTcKmooJ0+fDpDqNQpM/wTUUkunlrrsRQr+nJRPv7RbQ4wizxOTBNevgIR
Zb/qrlH3Y1VhUiGS6FpbZhC1BnE0tvTmUXLxOwkHMRybMWDZJdOGPjI1PtvrBgAO7Kxm5NrISeKw
KGdRxZIj4DfMPPXObl1zuMT0I/pNxHB+OYaI95/dNGD8bXu08d2UZ3awdsk3vcl5hJoC795ufkdt
XjN2pZpWvkmyJbwiXxITPbh+cQoPEKbpsco9ixLAQTTRzpl9NeDyynAfrmMy7fok0r7lsQQAqsc3
SuSXlEYV+x6mTVdLymKcrAMVXHAEZTiJSme3lzkGwYeNBcffgyjIV/yc7DkqPzL6/BjAMrGltTNI
daqOFXZ351SGYkQ91VRtFPe6da/h9CkFcXGaEtk7xQbXd8AIxl3ccp+Bl6aTVBPM17gDuXAY8aPx
FRxvixNZSwABVWsyPkq6xylGSqhiXQ66y7sW7hFNROYBQgNWDd+6JuZmFkizh/RYvkC1wxQSaoGl
yZtHj3sZK0V6yhACJtqLOgYLFtvV6aYZ2J1uG7xhzpNX9Ni6mGciw3ssTq8VOVYiULkfILsH/lA+
10zhqxdBY8H0HhA/fWtIiy5ccJ0B1UCDBnbLfFC/VG1NLs/MrEtsxlQUHrOYLVAMviplegO4eC6x
jB2D1hspEuWr6bq3IV6sIFxd25Fbay0J0FtrCHAhu+1uGJGUcT5AuAVDkFziftQ2gxxXLcWJa8G9
r5La9N0t4VOur8BneWFvo0yIKR0pO6Eljz0JMPW6wa+6qcCl7iwMkK947ihj6rSjjrnHsKkkWpqU
7ksB8rl+b6KI4l5wmflNkwYCBVaRNnJcFZyG0Jns6uC5mloAyn+YHm2TWi7J0W0nAeqyyd3qQ3mW
kjvOwFH2E1cVw2ja4N32qfZ7L7mUrFbmR9lJBiWo530A0bTHludf0hK6D0TA62Y1HCz+/lhxvv1i
ShZ5mj1F3zLxUAsq6dcwcpQArqCxK4LScL0FAmM2Fip4HjpCcDypRzDLzJOjdAbyHTo9FQ+yr74P
OTSUM1fRpDM8Uw2VXOuwZOt6Qhm/jh8T36a8Q5WRTZNNlKAAZDZlyvfDNIQAeYZBmQtWiVLMRAC4
fsQaV0p+jeHAcgqHQ8HcZUbw8JuAaq6lC1meRmsm7GVIV+pX1IZGXGQVyuppACPgEuNx+qRA7sHh
wWw1gd/iEJWKsUnn5KQfhsALImqQOBk00xGBzWQWaxA6wY+gMEUVrEoM7PJ+ZksyxisRpMP4PQSW
7fjrJZgTIhqVQGmCIOWwE9v5iI+x2uSpH6WPrmiumRNQnnTb4vJl/8HdSiolSeB6zISWtpI0hDA7
JcKkU7c26KY8QMqCRI8nOSPl6q/Gwu0CEM00NvzSEU4zUlJGP/nUncOmaMTwgyQ2d98Jh7MOj65f
Gue9SHHZrixOZDZWJUxxI1OWEAlDq6hQ+5pfqbG3xTRUGkpQFip0ALekT+xxCYTb3DFo72lPIqFk
qHCn5ZhGP+LP4w37lSX6ckLor+ueMobu3HLYtO6ahYfIKVPZlB/zthvDZ/zxaXZT4WJt7zTlLN3O
KN+g9ulWPQGl6OWGoBKBEgb68AjXRDqZvZeqLLyLXwpFebFt/MclT5noxdqay/ukZye7TvjKyn3Q
+qM8KCM9+x2REA4oc9JPBLY8w0CrUo/0nC/hFCZDmj/IyFg4/0oQosxcZCTTO7Roor1rzeiJhHLv
BeKDOmk7f4SlPctnCDn8DWv6N1SxJ2tuB9s8X4S9Exx3rZ8t4073hmkYxmklge9Pq9bxohfkH0IM
Neq7/cSqGo6fTVnWyJ6VHuyRYJ22vS9Xay9eh0l+9SCjLHWXhYmhs4IZ2lvnKHM5BIzEESiuXizp
HEl9zhniKh1Q7J501H0lyq0eLWWpiJ0+ZvuBkCzBBVyGEX7th9zFHP3O5i6ZjrX07Y/CUL8wM11l
831vAd6BI8Ov62A1b4XtPQ5LQ1HAMmGDv8HzWOT3MJnq9mYcKhewJOx6+Tl7y5S9EN/FrM5tPSk+
NJuNxmZOfRuw4GDL21raEkWJJYvujKhv4agB3tr3Omro5ppSZjhdRq30VVNsHXbilPRcNZ0iKQRW
EIemn5UEyYnPKE+9U2vq8GdMtDRf2501YlTTNo7lPBPexrKL6Hu9ODiicDrFPr+T7Zs9Dj5KXC1f
eC+Qi8JnkgQ983We0K3lmY8W9m+6WeibAP8xBIV3GvGIKeZwLNA85Pn2VmRlnReWgvnWDQ0Awhy6
Lr3GFRAcEj75cIvqU/1gJC0SOA6KBAPUzuoLz8B8blQ47jIOO29DkjUP1Hv7u5ENwK2NW/dOBGX0
Gvtm+jFwQnJpAgCgwESpyG4mJsMfIWsavP7YSsKDcLyGwDaFikzKRGJJtrzgM9aL6fqfsm7DK1Az
ZJzEOafdySSm8a1EHv4EN9a9O6Vyg7XM0uLpal14pq3Xecb8NZENyxLrBMGJpxgeAk5STZ/clbWm
YNjV+Nk5REL8yQxWBUO5wpfTSvcMdqUkBNclAMj13H2RHJ3O7Okpd1k0DQ1seerpU9hDEmy9ijEn
IAmCPi8UfEczGSLcIrxyhTWf4V9ecdm7KeOUq9WX43dNQwGfJW/7MuJqgRnj+urdTn11qRIwHmxm
/OS2j0mHH6aa0sAtO8OCireBpRQHLzr0WDjmnrA0ImSogmZdidK37pYug5WxqjGuLJeZ3ZiTrUe1
dFDCNbyotUqD6LffkkjYpHUQnkvWH7xlHbayddnCM61CHx8lDwROowh1Jv9Rx076kTh+cVO5tGus
u0i27QHZpSI6J6t0r+RV4WQU2gaHKLdMsKOqp5BvqTNUB4ybPNNhncmvhF40jqAF4PYNUkwyokGN
i3kIHFEStE9G7wgzKJnAYPq1taqZsfMIBUAnybHZE0nAyjGUfcaBDqjlcNJsC52iIvcVh81NW1mz
u2ZkUHmbqKx9dUQKIKdCHIyJcT0reIFkOUsbLTQOl03ETK5cj3lh31JUP20kCErQ50EZ6uOCOe99
BO/ibyh4j0ChdDLWpLNM+mLIRJWbAfm1uchgxNc0aP7OXxDNC5JdupAhq2/njRsq6KV3CMo8FFtR
6B7VPCfVfDUXUSJCH44HSZviapdYYZXoJnb3KpRjdWa/YHvYk0QZctaQc8Fr/aVdeHZVfkeYB9hg
6gquNSsbBa7C0xfjl0G0CvvA+u2CGfoQuS3AiCSu/wErdoBNs2A+RBwtqx8ytDEhkxwk6TjiOwWm
Dv6APCjgHfqyh1Y9+n7PoKqpBzTiyAlPUzf33ikusHluI99jJ5M7GK+2s3J7nvg2pjVEMCW8+6I1
zk9tgr6+IXGjs0ujevHDFnbbnAJ/qu44SKHOExKm5Ahgh4d3i5MYzXPNTA1N17vUYNNAIC6Yarpf
s8MGnL5aYSU3They7E1CTRkbKeyqGHpE9WGpIirYtHKGA3SJhKq2WcVJfIsaW11CO1XcgzQi3cip
nRKODymLc2+yQNLoXMJiDoiHPuphSE9NwVFtI/oov+Bi6C4+Z7STxbnHHCJamcgXYX+IgSO2VvoS
1SSjf5H0qKfbOkExY4jrF/FmcpYST1GaOFwzSd/i9Unxmds3eeTm7aVv7Wq6Jf7a6Jcib1yyyW3a
huUKNVc12BNhqu/ZlFN6S9zA98+BFOQwE0a69Qe+qUK8hJkLEMO01BiR9SaauYYJQCVhGNU9CyQo
8YrR3VRbUQ7LPbeWDSsynz98vMbcZFZalVs7LRuB6ONbuAXEJOJbCgmEt8/wfcLezGbAWRRqMqqr
0W3k8XrS7H7kZFMij0iqF1fHAqAyxDGLJOfagI7g2uF7Gm/p/smcH4bYo57WEH0yn3JarBlvls30
bNNWAItfxMLp5DUio44CW5hY/uCDUR5jIfpADm40JfMFvSsyO412BjsLt7izJ6Wck8tN2EDfkmqp
5WEx7oifvRl91t0kz8hryEbm8U57fe7thykS4YX4NhbhFWN1k1MaG/tvVEPZ9OLwPJKb3DCYJL1M
dyWEpyQq0lXJFouGTEmSf0vpowMHgnryzWxNSXYTMWSqtw6pieZATaguH6QMQl7BNEq6j4ymZ1xq
TgFs4EfrSKU48c/NtEa8aupLqdm+nFjtquojjRvh7fIqdzp/g0snJ3MWW013X5Ltcx4mac/D7dik
TXVP9EAuyDv5jFrItj/CQMF26NSXyEpvM8WezhbJgJJr7vZk3tEU7NQvOBSdGdInj+mLg1c2ndeV
59Fuzw6rRLkNMvxjPKxqj4AoydVLSf7I/7T7tJYPV1jZvJ2Xlo9pU4PQ9vAazdhON/6YKrlF+6hK
DG4JEud2gst1BaV06jHl7nV3FcsQSHg85l8BTT39Vpi05eFv+fJ9mmT17CPk5LtShsO4GbICf14Q
pIwNfQMqlrnfjJljaiL1fakCydjJk5pQVWEGKjiYtMKcJrNSbCIju/hOpZF3p/KQmFmlxPyzZ6vN
DiIfemJLwUQyftOMaUFUBllvZVin8ZU6kfPakTIliV6x7yVcwZieGROZrbVFkcV9y37w6npJ9ZtF
rQ0jXnSYc8uDaGQkb+vfrjG2OSZu3oOBzyI9HiwHbRvEQEIxtmzpAwRmh3AAErNhqeH2QS61pijA
kDVHjFcNtzHFQ0lXIJpRUcJ0GQGsObQRNZPAQxggkhoBe7TlMBB127mkDfcIEliWq9TTVrzuBKOd
Ld0aCiOki7J2pmdOYXxkRk9veXVVIUdkgTXS9hiutFtmyQ7CHWl+H4MVPWDXM+2K79QLd9qXHYXJ
LY+IFZBV503GTGC2eVgL4IUoShypegZiax0qHsBO7pXuiWuseRuzct4ztw6GbUscNd8uurS8A+uW
hUWKk9O93cQwmpc5dxYQe3H3Kr1Oz68Kn+NINbsw86/M5B47rCYARsOnaqYDzSXpHXgYu33S9gJN
PJzV7B55ZCQumk0IjwQ1VjeDs8LYrcwdbk2nOQQ+oBz4eFS67GITsTdUXeUQq+m0yG4zQWxijcBe
R4dUdHNDPK2lVXIVZmOYnoHL5/gahqFJMSx4yU+S/54DUdak59yAsbxbqONcbiMz9ME9cMRlgKEJ
yGfjCxF8SBi1nHi7jB2O3XDAOxQzqhWFizq//pusu8vxSJ+4sYb3JCLdx9U+Ft/bpAjTe/L/UXGk
9K5bdpXy5RMMHzNtKVgiCsQKaZrLwkgU5xAB44J4OavHXnbBxDmEVlW+CD+HqAWKrz2TFo7rc1Bl
+cQngkUA+3XfM+KL6jgAnaWG7cLL0KsBxVdsBgGl5hJcI+FgnLDm7/jGuuWCyylyNnRT1C0XkZo/
cE3RZxk0qQ1tXjDXfRiHzm9vchOY/KYLCzoVF1KYzTZa6gF2JlvZX2Ck8NrX1dB9LH5rxm1M9/PI
G8sqbjROhCTSx2XeBX3qyW03hyBsSipF3RfXh5by224t3K+IqLl5WOgpmTdi9Nx2rzpGVfuw5Im1
Yq0c6FuZ3TDcNE5lJKPnsab5vGE12VHQ0T4Xs9N/kfkGDUjeL7iPFTYkbG8DbnoTwOY/5jh5zEGE
Iks3IyPU4XfFSB3AfIryDanEdPHeZbBtb7DSA2UvZxm9JIPAsOnA4ShPYyX6+ojQ3lkbdGMx7jBi
MQz0/bRpbyqSGAefGsKQTTzUGGyX5ISMg/YKAfzTbjn6Kjhidy5C934Oq2b48KuhxGcyhu9hS3Fp
Vztq7+taXEZXhfhU4Kw/ldnc3vuUYHC/g7/bckvQlhPJ5rOnc/cKQbPx4ZVxLNjqS+exbUXyoVkD
dwsO85NvjW3zwP7BvvNiIb29KwsOay7EzM+qSyNcd4s+kdAOICI606ZDd31mOXP2WSrsaks0P9hC
yq32gBbmx3a0XLJjNXw+Vwc/GdGNz21Ks/uRPJb/a2Y1Pkf2xDShj5d3EKsgXptQqjVJJoaSmt7L
Q94BQ9pZw+T5PD0s6W7aOtXPTToFJ63JWK+LdsR/mqEtPwroLC5QUwZK2KGybW3TMQp/O9jREIGr
porGE1bWweKI3gbZHfTnITvWjie5GmhpXA8ClF+bZ/Ex1ctMfSZOvxVx2ux7l+fwXE3rcmQWGRbv
FTRzrPK+dlOMF9w8I/WsqLuMV3vzBrI4VVTRpmTQRWA75tAov3uKExcdAYghaAwmAjT9KaJPtxOV
F6pdkXkdflM9JqFIazD9IBcsfSuYJOiNjwxBZDgvZtpCVb2wudOzT4YImMmwI6M6Qxp37Xum+tFN
WhB7JjG4/JBmdi/UtuJu4HjpQZUkqHLmM06zI1V6Oek7NESWVcFrWcqxfkwEOK0D3MTr3ohhX4+4
NjYQAfoCohEXYqIPIHcWczPXbt6sodEQ1gDjiqZ0tKbcizjn0gC2B+DrPgArAWY6lmpvG92dwdC5
e5JHUAUAcr0Win4O+kC6HTt+/ZSUdaf3YRYBt+g4uLEKh17fnZ0CJy5TFKwVKzcLBXpIAwdgU4/F
zOQB0ojDEA1A/7q1vcBgbCbK8JqUQLKVMtVzM2vnlrFeRzgcjM2rWVRDX5kKUQNDHMw24kgw1s0h
JJYVbUv6hgFsQjehxX1kQrdyatPy4I4jYPQ0AvMV4nxBBKbyI94m7ZLfDtdpD0+BiZEynxpQLUAS
j+B/p0PX2uY72iowwCW2PjL6I46xN/sH4kz1kcRQPm9lQhxtY8pFFEePTXP1LhR4xp1bFwa7JS2h
3tpqow5cK6c+TgX1aOfbJEcvO+CLp8wpDytY+MwUKzsMQFrWHaHbMXMFVavKNHzbPac6yiuXaZ91
xajxX2dLfCZasESXKKRf6UWx3rIt8DVlmnMexuUNqPqBshbk9xXwSgpiLBn6Gztss5851+ZZJr13
xlIN2Lpz/QeMWxMbM/5d24wl7k5lk2JuVb524fn9NjY3alR3aj64wVVL7gBC0I9KsJET/xQvtFTj
dN6P3UJmtqVGK75vWhhcYHHy5Av8qn6oPSZem6bKutPYT8/wZnLvzipzciAT6zuFDO6SQXkCVbTJ
Peqldj1AXkAITEAMiDsx6hPuOluXK2IRpIyztl64VV0EnAyOLuLucJkF2hMPBBteYLbPgZjYNAFG
NP+m5PjZEsX32MEXMW0Evsphv7ii4GQo/DaqXjB82lm/qbTlh3oHjZCaVdJ6uFFM3zxITSrF1EIB
kKReETTYtuo5A/ebzF6E78EM016rN4Jj+tDc0Gu8lBfakEX7Nhs98lu1veNNJ9/WSKDHTkn0nU0I
DqT7wOc4dsTUqDpGRjAJ0TFuckLfycZneH295ALZo1ABdpzXIvKip5AWDfYFACPEfAp4ZhefqJ6z
BA2NhcZTnCGo/H1i0Oo6x29//Mff/+s/fk3/mXwy5gO+1tT67//FP/9q0J+yBKHvX//x75DL+b+/
/pv//jP/9kf2n83dBxLRv/+h69/z3/8Nr/vPv3fz0X/8yz9s6z7r58fhs5ufPjlX9X+9Pr/h9U/+
//7wj8+/XuVlbj///ParGer++mpMM+tv//zR8fef3xwn/Osj+McncH39f/7w+gb+/PbyAXI20/3H
//sffX7o/s9v0v+b7ZPosok3BB4ue//bH+bz+pNA/s11XUd6oWe7Fm3k3rc/6qbr0z+/efbfLA+B
MmJgF0gcyPwObHWvP3KDv/FAtykWp9Icyr0VfPs/b/5fvp7/+3X9UQ/VAz7rXvNueKH2H9/i9c0F
UejxG0S+63mBizYbOPz818dTxmDjz2/2/3KrFJs5x/E9dZwQC2Qx09egRipXE2n9Yg7leytwWBFB
AZWsi6Kn0cqo+uEKVnltEJu2idQ5CJCqPU4BAYxNTPvosTQZsaq2x9dPhVE2fZ8HJ3/jj5t7SST3
sATK+jHWifjC9u4esdD0nJVMt71uS7b/4wv553v+n+/R9kL57+8S24HLY8JxHJs4UGj/67sk+m3J
BSTHXqnI3qFoxm98unI4TzKObZjOS437hfjCBq8sRnfXT8R+4ij9S9M5s2lIUjwO4WL24RTJ14jY
0LOVqsBfsyWYH1I/DXdMZJNHyE7pjWXK7pZ4fMXUyvfZTeZNTud9wCPgtRIQS6+1c9OBrYlL9zEn
qDW/Oas4CvdPUDH9YaoSd2c7XvgxlbiYVoy7/WjreoozYcAED8JAZfJTYVstXSm4Cg9jH7vnAeMe
qjP7ZbyWcweDceEhcbhOFFFoGdo+en0DI0JG5U1raNii1yvk2/RzVER/ovlQhIascD8s4+1gq/QX
qI7yDTAvWMMek09ulwwFkf9sHjyJz1SgarG/NktgwHDC69q0tNhfhBn1dw/1DkJXubSajRRANkwE
6gq8n3W+npxhearnway72YmmFWSmYts1Abz5OBrlqSaLtW+7WTC8KPKHOSyafcyGbReV9A5RRU6t
ImmYrXZ7ECNIG/SyLJ312tK5cWU4jnuGWh6NSNK/FMkw7Qm9B/sJU/RppJXjkvLj39mcNXsgaHjC
DOrjz3moxA/UP/tcVfZ4Cwph2jl+mCAxe6ij4xBuXR+RvW+ice+OLg71xpBkQ2wLT50xhDWQjLGF
9Hb+xBVCn6xIiPN7U5JuCOVIunHKKnlmPo4NPGszyK+2j2rexhhkKQKJRe0cWjSgXYXSthlkVd8X
DC02PgCid8wV2X2N0fsura3+XIsK/97kySPl4OnAfnTqNyX2d/iWvXzUcp6/qibyi3UtUvnoFFR2
r220uDWu4mDTAvq6IXQ4qZMCJfMui37BPkKXG1oL45oVoadli9On2mnGgDg5BMAid4xvOnp6N4VF
z3NoO+W5pgIP/SJPXnsvK7+ChNpjTmj4X93az34ZX1x9NczNHoK0n6mmvGZvERXscVONU/6uAGH9
FGkVPobSCnaBCJr7oA6b+9TzZm9tE36zVnbnmbPK7e7WADqZVyC5mHdZicfBlP+PBBU8Bba17xkV
Tzljg1z9woc5PV5Z80wPhfZPZAnULbH04LsXDeYlKjux7UUoPxjXAEFMykCtZ7zCsFHn4uxBrLyx
IVL+TtHA9crG5rr1+yk7L2xQN15Tqd9q6rC1lLApTnRc2CcBWuxe26b67pKu31cDUYFpYgvnmtw/
4apubieujTNDw3HX1cxaSl+mV/YKpI4VBvzwRhTGemrd9G2KFZV+qJVnLrT+tkcNxDJa1cOZu3f6
TcjTfaoBcrxotji/PB8xrxus6cBlEW2FdKZX5hvW0e8t94RPrgPIN5X9DV2PFhg3ulMOGCGSZ6/A
CElCuil+w34maoo+HpWUR92aNLJ+ujwc31Fesm1oJMTVcopvKOGkF9izBLDlvNw62jLbkH8pVmlU
phMVe4l6jwjU3nexV/0oJ4YtmzjlwowxH5tVPwkJ+NbM4Y8pZ2Pu2bSjVBGVGSsO9tPdHJloXcYm
3k7V0nzJiPHlyjExJA1qKRJuJ5KVeNhqDo1NN5Yr3EzJfsTCdO5nDfg19cTZ0rZzqKRTHylDdt9Y
VNptCTlv31F/dA9E2NvXvSXvQGg4u84OrGGVwn9EAejTEJt+FEN7Fq04sakShyho1bEfkBjTqVSP
kxX536uJE1bXV3jXQKiG52iO8ELXGRkRclM3GBWjEwKQs8khfD5ooqsbnuZU+6bafrRs2CBML5vl
VdQDmEKLPqohcmZm9U78nGlTfeSBD90ecFe/tjt34H+K7p3BRrFlv+vEa5hZGbvdjXaflqV9hewE
VSUfUm9bt725ELTLD4IOi+1CuuM7bJtxP7BSvMTYbTaik0611hysyevBKHvx68nKsYgGmFQiWemj
ZOz1vRmd6EqNCB6VGijxnmSHyY5D5JHKOyAQqayY7WQJuvjifra977yFDRif1Uxs7BBH8V5oCgHR
y96kidqdPVnxPY2OHCjY11S8PW2J04jjXfG3mv7R8scMu9miiw8KMrzvYCvsqxegbnf06mYFAIbc
y9bgTfQbVh/SlkkWsIA3tH+tnYU5PVTJovsywdDfcucad8XDGXtOfFXkXJnJra86cY+Du/5O82j6
wodVnUYLKYMHiHoy/TIcMA6LOzkETAWcZXAODSLTnu0T5Q9EU/iAEk+cmGYjs5LY5txIZBRvq5a7
ma6e32PkQTAKK8DOCIMI7mGGJ21U1xLJJZ5PC4+/UxhUFDJynHjHLzW8MZpKX0q1WHvCVvgj6fY5
ODxZnvO+CXcVd9K9CjL94kxLTxNYDycRx5A7gEeG1syxh/DeWhG8+3J5Er8zXPU+BE4GMlCBck7j
tQ40HrzpIYuLAUNgk3r0Q87vo7C8V9sR9j1tDrCS0lnfjmgbG7EIKIhG0bfcAGTB8nRFHgBI444v
rh1SU3IXwmDC1xzXpy5sCpLvEBS3LqoGShHuZ/ykDFRlM+5zfCKcyKE2+FNpf7WtV15g0MtozfFL
fCGzk1iHQH2CyOCke79OEkOtqSf2ZBeIHVKKRWMO3Wjc+ExmDuTZ1Q8EBgvWRMA6t8rJ1j2XNJpe
BjmL/dz5CdMLDYaAA8xw7sP4g4u9eUs8U7U4iFT+krpL94XKn/0ExoQuUYdE+AGlhtZH180YZCdv
yH95aUMhGrYLHHgYgXYQ4YlG9GV1x5qBidYa2lPhembHQCe+C7SVfGSOrn6MKa6E0bQUx1bOdAdT
JkBEFjToAmsDLEbP3R3+4uk7bgnF/s9Oudnsae+KCnMTMKb4Fc8L3loe+E8Vp0HSdBJPfJTL9NJ5
nJoRVSqNTOUsnzUJvoM3a/mOlci/mwpT4S7LwuIW6m60bhwsKUSLnc8q89H9pQp/D0jmu5lV9oaz
ONaLBNY8A9TkZTAle1nwZzdeT5HtAIuE9nhDMOloySK96SZf79wmTPcm6fQhmgJzBz42Qv2ri6NM
/GTdevZ801PhcWHThCPUau2frGCMaVVTn5LEm08OeUyYG9FwH+HDekfuQB1w3Wg5eDgCMNX6ZXbb
quv5OwM3w1BGt+2zmFlACZI7a5cuyrucjd+toern4Lt1eT8rtsbMcrvwc2YZr7CJzuUx8L3rHDTW
ayZCxclopzthdAjuFzu38NAlC9Mzy3lxKqd+UJav2adH+YFqjeGplpIinx7T64eAY06dlLC22pZk
zLENrPumj9flGMdrlh//aSaldheRgl/bvojPTCnTdaBkto/iEcmItOc688f5i+ZupjiZKJvfLIHu
A4kz8dxOlncyCfb7BP/CPQNEuS99rLcyWrRBAZntl6ZfFm/lK38UK7y88kFYQj3CESxv3C4pvhc9
stYOmIG8HbgpdlBiyQphwuZSy+huPEgrWcJ7S8JqtbD5nenaQaIDmxw1j1TiMKlhwwqTx/WbbFiH
BCOfgqxMvmdQyz3IhVF5r/y5nlamm6rfi9LYK4b/zdx5LLmOtdn1VfoF8McBDuxEAwAEXTK9nyCY
Dt57PH0v/C2F2oSk6JkmFRVxb2UxSfCcz+y9NkUKW38gC5TDQhfPo6VbfsyU5myBNLkj+lNH0jRV
7Bgj5tGGP9XWelC5o4JaoypQ11o9QuBet16A+knvLB+BWXZbkiH5WCyW+mb3/XBPhYy9MRT4wR18
CvoNyJb0VkVFC7sKzhUDg+5dQ8z2rSTC3EOEW46q0vRfM7Fn35NWa181pcEDzM3wpm+T8hMjWvsY
OWuMoEdhgsWFHGa4A/JkfrUYoYy+kWctCBN6BioQ1b6koT5+j1oLLnTVoQ3AphuUuy6N8y+dvuts
rCP+nBH/FBIYwm1x0wLs9FV68z3RtaZ2iwLYiV3dikwNISXmfVRKzWaliyReSH1AdACcTE1Ok5FE
Aw1HhI2JAaoPSXp+iVPNfqZF546EVzLcIB3XgpHP/Qkbh6owJiQPsh0j59VsMmvX55Jmt9coia2e
HeTOwjHyHuGGiTzLisdXRlyD5Tlr2h/GfNTO02pTsg7INfKlnPYVC6NfapryBdTNsIdvT2z8mhqa
x3Q+pZ0xl+InUoHozKUaoltI9VeFK/yOYSPl6loM0uP8dA5dxf7eVetavnSNkeSB06zJc52r5n4T
7LYuIkHwsTWP/2gPfG7M+I9lo2+Gtdpon5o8HylrQvFWiTL6aJHuXWC2zd+lOuY/SQ2TBY1/Zfs5
NrzbgaXqvSotK9wtUYmBf0T5cg6NePyA1oxFwm6ye7U28ltt2bRmDTYFV9eNedNBsz5C21iPmCwR
UDAEZv/uqSmbbOKDvSIjrGkjap5Y3JC9Z6GUW8o8v7KUFAcpxuEmHEJxm5m1dcaqnJfk5xjLpRKt
ciItS+xheA+3Chy2B4Ev2hdpBwOnCxMvhhUCFleVF2nM7XNXN0jtEeTqDFfX4rr2iHQ8SzYob2NU
EMIuEaOoKFP2NkNcbrvYGqDTWW3ztIJTC0ZSg15Qu0HrNcfqnIBxDrSSR2VyFPVEHYsftDRD1n/6
pEo2Vvp8LiGibF3HbPhKXC50XwUfu0z0HfNe6ymqwgj9lpIMzyB9zbe2Ukzg5Gn3arBxPfQTWP+c
hYUv0yi+hivRthdoRVZxSSN26OxdqdSnMn3PW6LVYodpf5wzh+HNT1jJjHwwbl+SLoqPM7KmOwQu
ZsuM32DFFpJUlO1qx+hMCkoev2MNYit1U1JCc7w1bD5dACj9vm8R9AGxTb+bBtMRvrg4Pps6feN2
eCzBkEdEy3Y11QxphX/sjuuAq354oTLguc8d/aPFCQ9ddZg3LXmkbgMaMigupRZxAGoV0K2OhsvL
Ez2+C22FdVi0Nh66Tg2kiaiB2NLb0R0OqB3yBbcBDvbiz0R0ss+icXyhR+syt0+iDmn8xlSxJ1w1
YFD8CcXaadAVel4+/5+uNK07PQzjfZg6zGd6p39GpSg1t2c7+2qnXPeeyobVYMYelw+2Q4Mem6J/
YEBc/qggjf1Cpst7PnTzGzbIZacMChjuJV1G1GyZhH8wx9dCYNVdklh/aJRGDYwYK+siLNmRWE8q
qOWo3fPKlYOsDJYAh3duHCsFmYTRR9GXQWBavmvxy+6GzU+BMKz9nkWcB6PSxn9NOSEjHPsxUVAt
4Jzj+EPK6fYdx45GfFBIsgBmg6ot5UNh1cWOErifCVwQJDzNfBGCqDLWlxy/pukB6puIPp3HLkPG
RM4CVjlbOXKwZQelgxWkAl56bO2WPVCLR5fgufIT4273CSl5utHNZb0IrF7nIr13liK9SUp9fWmm
WHNVwtDf7XidXg1NmN7EROtricP5Bu1fea1N+mdNH0ekLriiYUatZXKTKqm4X5tIMElUUI8Wop6e
8g3B5AKjbo7sHOb7GKXaRTYTKuVRFhVMsSFmp1SwwHtC+kG+pW62C6DXsux3rDLrb1NFrTisfXGw
koEtc5E5QT+U1R3PU856uUAk6a4I6guvnZfkgKalD/jioEqlqpogSgGKOAq9LN758eMuXbAk9dB4
Tgu82D0fU32rMMMK4hgcSy3H4auz4+S+kYrSe9JKtR+tMqMdWIv41jZ6ngTAw87rGtnlyyTn6VlA
BfjDjjMHPRPuh5ib43GDCRxkO6ub+Ujcm2XPZBeB5CNUCkdDpGvPr/Cmwn3ayPIINsDaG3roBFY7
mU94swvcTOtw7fVR21cMG/n6QCiEdouY1R1ZC9+yWxFHALvGp43LlomMqa93RJSKJzHNEC3TIdQ9
vdHGQ8yG6LROhMI3ZBl8mkTCcViEGuW/bm3fIAQdsZ9iTEdQZrBar6D80WXO2XICBsLJtBrOKV4z
YoUdbIxb994CcRdQhPoBMQB7YMh1PiE0G0+CAQcmBpTOB7Rzyl0GVWev4nL+BPmleFVJYoRdUJOh
AbCQdi31oRmtGBEmPggX+7PxNsd0zyM7gbtGN9dHCAK86a2zlHt9rFNKMxqAL0RhImJIEaVbWz5d
qWvDU8/ybEDdNCP4tHJ1/RktWC+05ZBxEfqdbNwAWwUjZ4LQdSAdNjJWr6aSPwCSSHYAw2eSA7Gk
kJgbYYoGeGuQMg8K3Z3juntcdQ0xEQjns2UY+aEwJOy5Eqsn19xg+PY2kZrJoh29qBLxVaM/fsjq
DAVwjcCMyre9CVsDFIVaZNFpW35RI0caCBhFwdahtH3mT8xlz7nStTcdi5BrH+Z97ccIQR4Z/iH2
tgx8yi6PNde5TMQLAKrkzCq9R121JMaxdCL15GiwLzdlLZuMFkvdPSmeEWgspxnlQ8wVgM9TZ+Tv
4necAtEDHfQU0ygqNqP6MLPl5WYGBA2R8MR3Ws6eUrKdC1jtGbBBEBTdA4ngHcX4ebFstEwFev+j
QsCMp1uz+qjoSXNG6L7uJRGM7zBPqHsmPWJCiDMtxw+YsLQVY39AdwL1N0kFYyu7XG6NaOyvtVYw
3VDKuHrN8TAFUz0ySYg0+Q73QiV8TWsUX/RoOBZYFkfVWBQmtREOd4JSRI+sbEXt4aM+SeAqrfNF
YVPwLmkcrGOOjehPIznrV4nSYp+g+93VQ6oEM6V4hkwhXm8oRBCBEjphP1Lz6iVeMamGwQw6MBjI
j3ikn5yDzlSFh5Wm+VYrjVE3QRbHJl+XRyIvKoKjLP1xZpDwIiyjYsxWjhBTjREJthHeCjWsD0Ch
ym1PqgSC8BzQKiOB5qJ13kgmiJ9gr4F7LrPxs5fachJzWPDMWBluf1GBTqsdfCHICp9LZosMMfSK
KdkgcI7wtUJDmhnUTEYxt4w0y/VQasA1dtDfkkNJsMg9qzXS6SJpOd9TYuRHbIXlS7nA2cLpq/xF
o1EEk11NF2uKiKCadXkU0Qzgf7VUHPQZe29HpPaONcp4qofCJncaNDrCZ8O4AenXI7hhiEIqnn3g
zFBxyvIcge0HXkSyqk1FgRwlbXXx3jp1yBokLT9k3XRnxcpJ4Hby5WIj7LrjC2w/z7MQj7E9DA+o
69RLymdH2HEyPg2oxcnuUCzggFtGcRMQV24+yJgjASleZHiYOQu0lEkrHzMJ6AP1pn6tEAp7edWr
LyZyUq4YZs3ZojgBre1whmiDEy1dpw7vPj5M6WxCcTImABfFSfTFro4JbIJcI0bG34cE8wzmQ076
4t0ym/KK2EfdIQ7pzZ0MIY6qcOQiN1cj48gwQb3Xo6y4b6ClEueUV5eU6I7JW/NsPepjb5HfhWix
RbTDwTKYLyiBik9McgvwMqSgrM1E1vslGqmXmbtjZ9jIUiRKVVIQFvNm4aIjpkUYL8kECE9Mdfdl
6+iy2N/AUijYJkRR355wTctbUgXai8wngirsJLvHHVXej9Ey/WrovZ8bNSs9KwsBjVhyRIGStHUg
zIZ6JNJyZWfoRu0nWdU9QuAsIRxEDUZOo9hpDG2PBvp0wC6zDk26ZOLOG+qEZ53jfj/HmX1fd712
RMXKeYeI5myOJAwPMkl3NQjzIxZ0Ckqkix+x0WJ1Zvl1O47CPE1LnJ7gAWYvKcqAwxR2+k1Sgwl3
YytU3nC0au/8Z8BqdGJajzOEcK46/PJKKzVfsavko6+SnDzhiLjeMQrveuhDuxJfIPTBLResVYbn
pauUfZOEGtbnsbpnqon6zqpngvNmFpDnEZnqa4os7dKBP5u46VvzSRBof7fG7CPYFcfVFa1q/aKo
YnpSZYM/QppDKF0llPrsEs8AfD5qJxkSfNmXk+sQJHPTJKB7EMMj5HaFgRtYaASCiqpGspiyx6ux
WizGiUR0nAZjyE4AYiC511jfXJKG7B21Zvg1l45DV26o5pvJMfAsBq5J3yzrjlEyQcMEd5RQhjTt
i9O9umnTJX+2Sfl6G0Yb4THJZ8jvFORW3sKA+8nGk1C68czc2muLyvgh3SPncFnT9VaOYDih7yrz
HaV7dLQwHap4JPEBMQ7R9W/Sl8MdqSxcvf+Pfbb4L9tsi72/NB1dCs3WNPM/brObFE01uS7JIUbx
OClMgI5JqrWt1zOvD0jlbHfFoqiMZvPwBr8pj4ShMSu4+b+/jv8iHbANXaoCsowgi9ES28v8d9KB
hOyJucIWtDfiWXoM35A79+SamdaPNaMZVwfnWkfVv23z/1sKk0vy3VZd9df/Z/3Iv5eP/I+7+rd8
6tvf3/5yrf/z3/z/UWmCMgStzf9BaAIFqUyu/3Itf/7l8Nuuv1E1JuX1PyhV+O//TXOiOv8wNWI3
bFu30JGQJ/q/NCeq8Q9LCkmshi6Qheq68781J8Y/NAudtyWQ/fBQGTxW/1Nzomv/wClkSouf5wjU
T+p/S3Oi6ryyf6c6QdSCVxNxi1Q1R5iMVv6T6sQiZHnWTNCbclKUB1H8hclQP+DdeFEnaoOwbN4j
TOxBw8FxxPZCuPw0PY5tK4lQNFAHclFgWXLOw9yg52ZxiB6dehFHgb8O4rtn7OSniwQyQSqaozNx
RJWYPm7WeDcn/4S0gUjcVVPyy7rOZctnPE5kuXC3yfkUa+1d3M0kFtjVq2WSWuoUnWsiyR+rO7Vf
jKe8bb+aeoRQv2Sc1jksSxh4WN7RksSEBOADDjZV/qsOUMw1qpk+jX7H16b6fm6q9Qwqp2QxxD4V
Xzu0bzYqcypGsrOtPDBSLoN5qbib7OHY8IU6sZGgMqsH9pkOpresPFMQLnfsTX9Z3CzoUirjplWj
KECyywlVQbLvBwYyRlOGRyIcQNbHV6OWv1UWva2otN/iAgVHCIoryf7asb5kK6pOm0g1116zCeda
c+qS5opbVNsKii249gCIstsrORu3rGiLu6K6T2z4qXMkXgq2zUrUH5Hms3gkkkvYUHiyMu89yEt7
m7hxD2tC5BVrtgRa3kreEuCgGhF2JN++oJJCaWQ7z9twhN98Uw+qD2YFyIxG+ZhCdz1YGAWQUi6u
MuIM09haV0k47VhM5DdCMkulgNlZjOSp4A4AKMjJIDbMJ98wdUuLSWxCWktmpSQ/kBLihlvmNA14
5s01fWEa27YnNhVwYXfdSYumsybN35XoFFzP32TL9l5ZgvZbwwG+dZNgNFbARpvFkqEvVls6cNA/
Oa6UQ92l27W5XdbqI8zo6UatidijT0f2YG5sI/EM4T0+R1HtMJcta3K50AKPY3VKc6XYEXt4IEdC
u9PlPGDzGrxZInm2O3OgBCZeQrNUAoTKPgykzNODnDc3HO3lAVRNd4ydeSdTUm0qzMrBOFrq3kmZ
3I8EaFHLNSv6iib3uv4PNt6IRkSnEqpY1rLkUnedXZc3aR+VN1Vv5kE5VmgwBkoXNZx3fLHJ0TAZ
joY4hlqLFbxVlVcZ6ez5k3A5x6ECQm+o76nmp9tgU9geAWQsntN1zS4fBuU0gMCiLimGgPcIf1vR
XSxn3teNPAgEugyZhmu85FQtGeR7pgk7vFvYs2AyOoiNlbogJkEyGsXNcMfMiFyyNjvWEnbU3EzP
bAKVoJ+0N/x34tiusc0cGcL+tNIpydl4If4Mi3432/uJ3a27OjgzbHV9w2B1ZcQTE324sjMbzU/4
QZw23S08q+PSYMxPbWSgcW6eomL2x6b5MoDpnufpHkHBej9UDGQMSSnXVfxu28Ky1TGBK+kD/XV6
VafytKLVCWTRUCkK+3VI5LFmu/WqDxZaXHIaPRy/BBR30f0SzaQzK0zhphICQaX5fWEpD3ZefrRy
xBEfrj9GsT7qTll8qWX+a6blQY5J86jOQ7cD4fu6IT9OCgQONw67I0zG0HcEpuAEObItk2899zN7
RcFvEqgyABdnp1WaICKylkzbLFJadyWMJ7AbMMwrIyh3JjCDsxswy2rdOGkmdnnIuJTOR0IMgqrI
hu4EamU3zwkc5DCKdo3sHswuznZJq/52Ur4OTIoColuxjlb9aTWm6pi/S1IxTmaoQiBQly1kZxPQ
/c3DxP5LKDzKGx7KTFFcMLmt/bBff6aGNdHk89PICawR4a/Za2ahtKr5lL3JFmOQ9YAA8ktVOP1h
scdLihMAKgtjgaKtXuImeSC5wNk5YXpnl8Nh6Je/JVyeLCMB3rmWsBbGA/SxQ9baP/pMqgwG9XcN
AxNyz6fUUR8hWq0Ti/awJdbOHFYk+6JyYwK7xzZ5NMPHpp70AxnSgO9KuFLYK2xU3e0z8wXm7rOt
3iDDTtgzQjRVp+nASM6HEOGuSVeduNs8rar9oXXeSb0jGcwhL0+D+Um+FjoLUjgkGEB44h8hzC93
0Ra5W1GlLzx6VsynrapXOwYjO2ExYgSO/LwP9yXQTc8uzNuUmACPRc0Bb+djtjICFw2SKjFlwZEv
aB3ka3JSBEEFNBUHckJBCMKBpeOpjw3tMYex+qYPFZkCLQWgUqqkINjXRJrnUmf/yAZOwVpTIKSE
7Uv4Dxj4Anru4IDDFHWcAXAidY7xoRcNzPOnTG19hM8zbUFzjzREcQHB0E1NXxDVaBnmzcCmD/c1
hcUZWO39hI94jFGwK12yHqN0/Y1z0j5F9iPVTS+es2FZJXb5AphQYcxvNSZGrF1PqaGsXs5kvumd
n2pOvrRcG5hmRce6LCEO9eHVWpuLYYcVCKk82ZlKeAsqYHRNxkSuU7dvCvo70Gn9Kf+wE/0HMGh9
Wc1LwlzEtzmrgRJ2HynRdXRiBq0uyk4vaeqHEVcGSwUe8LER627R2yPrggTfnsIFEbOrqCFL94CW
j3ghRwKNYDWZPRXSeAIhAkxMXfcTuqzcPgC4LE6aFvmLuXxrRvs+OCuDPKDhRxDUv0KPyVslmwFo
+VNns0rRiHJS8uKo8m31VdF3N9MubVP8BiCyPWxELyuWd88xnFdSGYIWCSzbffQ/4DfBfYL8ZwNZ
BiObCM5drFhaxNpIVOFNmkoGMAuvqYJKa7QgnSvtbnByMOeT/l0OE1N2mb+Wk10fpM0mVCuM1HcW
JElokX5nh4nFKoCJDMQSzmK6qsI+jJgq8Y/3f0QXJ26rGk8odU4WM+ydKslq0EzVVRc0TvTwiA1u
QxSNBGrGr+DV4MvGYn1qSoib7fBedDA6YnUAdxgSFqjyTLthX0beSpvqzyMYw7nPXsJ4RiNVx/hW
8NbnXfvX14yMO4KI9tRYHqaUcO00d2Emth9bEtwkuXo2Kr29YpAukPeOj3CTt9XmUOoLwzxOM36q
sQlaQ74xMALkNsgzgSzpSdrEPLHiOlJW7bt8IqM2imF+d9WnKLXdEos0wHLxu8mZAlP8MtyQrliW
FXu11E74bt16lhXL26g+cwO2QVj2n/n2t511+HaWTgk6+CRrAWfzPsM9TESFYNfZprAUocyx+Ci9
LbnWtVpt9cMyoxitLXFQWIAYevZFVoV22xTNJ7PtzcF9AT37kxECwuQJ46dSAtsgO6Hla2fUyhc6
jMeuBRwN8ezZRhgQDKq6erGB/02I/iccq58U7q2LkEy6bde8EKzQnpZVpdSTQTu6Rv+e6UbCEiA9
2jabK5k+hTcEUowH8HZ3yqr9odOx94rlqSR1MV8McWcLNsioZXWBEKcl8GKkpJnRGDVInTduptPa
sA/GHEMTU1ZdI0xlGvULLrQz1kpYM+2uXCGVmPGFHGgTInbx5UQWo4V13oky/Rt6P+oYiivxpnlu
DgQQ3OSqzVhXhUkNA/i+rZ07ScEdT/ayL6vo6gh7CIgZfNhGjwqUUewYu5lTNAmHhRk8Xt0mVT87
lmLJ1LCmR10URw+Rk+8MxKWq3j8YQKhq6XznY7dDIfaFZ+uOSeVRJOYtS/AVZtS8+sZGTejkj81c
iUrJYVbHnmk0TlFLvKwRzYRGZPFr1q0PuGYuMcpTeElKgm79jNHfcBPLSQC893cRZSV6aM5zdxh1
bMubm0UsbDHT9aUutEsGcQNMEivKci+rmmHOBJqKSh2aWFqf0VpFvLyYHURKbQ/sW4Uyxh8midyP
yTODQyuYnPCYOuRezTVocmf9ZKRDck95HQDlzE3yjIV4bxRG61ILJRztMR9mIT45JZGqNNDdlI2T
YVMbhaZxZPb9OeDCgZL+WaZyPue9Vrgjq3dXbZ0vg5QHn4Ob+j30GZqD52ucyhuJe4F0XhDdhFOH
BtYd9Xjw+ct/jMZucvhU+yXbT7pC0EfNSUBj9ii453dpqJ4sC8IK3fJRycFaAVX9muB4eS0RGvzi
lTeryzVXZxz2xfqkj9lZBQ0EYq3zGYtqh4UAbl8lU6Fu+ckT7HcPFRs2XGmd48oMUM+xksbcSurf
oVDnzGOtbO7CZ4gdaNw79aybeuWl6V3EVNGD7fPIUnRfSLaMSX1bkoDGTeFXWOWQBIKWK8KdaHkM
OCduIavyKyEsQW9BHAHDgNswxNUoYsN2B8nRJkm93uOXfIVVdh8v/Zec43mDODxDHG7OhDa8tEuX
bViqxif7Q9mhdmepTUssnGKPooE9/YxiLoSzlja3ir44rjrZpdtxHN4ujK9o197WzFyfqpyLJGud
y4L8V48Sn50m9MlYBd3ZwIVSIvPQSWNfgRlyZceyCwtIsh+LMj5MLRA9y2rZegBiY4Pj/LKn118n
1SG+Zk25eS5IcVAjtjWTb6jdu/KfxWsbQ4NQKVDX9oHQEi8xK8ju6A7JjSM93OJ73tvqmT1X7rPw
bDfJ1V+Fynnob/s5S4NJ1sj4WSIiM+sD6FAur4yYt/Bilyp5b1V/KWZ0eqUxHBf2QIcaTIa/0G3Z
0kvwY+sYpPm9bUmXalGwzMpNqFkkjKYQ+UpD8UjBpfpu2kdjoB7NGqId0gMcvo+QDaarJtYBNSjy
YNA/qDVUKkjHTxWu1rIF6GuQ4QldR/GEOv+oSfw22XQnaIAzv7RMaGViqd0xXr9kywU0UB97k65/
arDdA8TfJj00Nh8j76j8yCgiieNdYfk9NLRb+QAcTWMpvNkSZ0r/oF1GHvTiTSacHwyug+3Id3A1
EOjpI8fDB6GWfyGsvO3DCxDCUaoVO0TMDb0dVsRCWf6qnLgS1LRsKKZ9BO8boR8cUltLP61Ubvdc
fVWJgbbmajk4S31EIcB2qehGn3zAI648B90EvnTilXeaocWXuOh3ae8uKQ9mXFmfpW61XqV31fNk
9hW6I5qSqtByd87ZEllbDpEQ3Q9T3NLH/EodTCvEqx7cJtucLNX2b/oau+zszgP9ClcsqXbz2VnR
mqSKMbm55TyNHFxwQhjYCPsYsmqwuHvcpgj/RCsf1ILuuZmrd/rDg9WgksJTMtD2oa4Z82eSQ2kV
ZqA3sCvezZlJRV8wIOqNhdWOHt4CPP0ZzBI83KQjmJEo15LuhnfBlY1yM5DC5VHOcs9az+Y06MEc
WvVuFN8hgj08KzySWIsx3WbfDUKCPU0xFXLL3jstTvaovOUFk44kWy6WyiHbOfmpNubXsQAlQ5Sf
a2qI9diRvw3tA7QqSiZ1if2unHnCbZ6wBT0yx/c7r5nsjkSbKATIc+97htGhVR3XBf9JhjydZz+o
FOI4wzqLgnX+gv4yXeqtPi2b8dzG7QGPv2cm8NiTOSv9zor9wgar0bBH2TW9Ft2N47dJqi22YZ63
aB0Da7G0oC+3wi7+tMK5Z5oxoayqSQgkshP/wZ/OliaIKZ5Y58f7VCjPEfkmB7RCmbYeMdvs4yln
ii+hh7PxPvX1uuk+N2h381C3QiAmg7k1Y+3QojLx8HwjLw1hsOWGclql+lnxv/SwzLtca3yM6qQG
Tji1QV0DzYpMW3hz1QOhQk7s30RzH2F+A4/G6oyidCVYlxuVDJCYABwyktwUZm26gImp5vLPXr9R
Gs27LGchC894pxvfyHYmcHI0AaYouBOzhMCGdN3h+nm2ZavR/CcfMo4fC4fwVROb/DEtVE+bTZW8
oobmk9wMdB9B2EL4BienuU2Y7kryVt3whkHSP7fsqzsxKMXx0qNqpniMNETns5PsWi2/Dg5b+rBu
j0KhDbWZSvtDnMAPy53rovIsafmrirmd6eLKJIZXmarOGy0YxXdxRFBhu9oguQAZVWmxaH2434R1
Eo2VgS+0wgYM5EgouJau5Anj3yCu25UL/M34p1HN8bYcfoepo6gy0yfZh8QVo/yFpFLtkmmKfYR3
aHk5LsckekrNuzwD95XreGapRgyjDJwpLvw4nq4R6Lymp4dgz/mCZs9AywlIBB7hO6AK0CtFfe1a
baca45M9dsb+n3JAOXqCcxlbEsNG8vl+ypH9z5A/wujTdygWGc85KFjWOAkUi7tUW+/tpu0D3DYf
SWT9oLIlsgUW8cwqmXKMkeVE1rc1Au8UeXfH5JfuaepQ4FFlLYvC9LY3JdOaeZPW2dDRydosSuKL
xPRncoegWzmYUXGQoBMWi6GiPpIVhx6DkSH/M6y99QGTWYDcZaM5zB3jpRA7NRcvF7DtUeE/YwhG
ExUmflcsn30j33hueUOAZnn1igJEh7GxYn4qMc65RBK8DxR1FtMlL3JY41PRzSUPY1VzCgjtQyBx
5mybDdeimpPha1ZIvyXeGlsFxfAjHejK406f2UnfInvYk9TVLJvzu9Chf08FF+7irFhLYeVBHQcb
02GyNw3UjGWccmcO127c0z5ArcKbAOy/GXdqa7xXUflWhjM3BAWlncaoayL5AaNudCmndW8cl4+2
UW4du7lD+eqLYrgpevuWFgfN0PacOn0q3MjGKCcow+ru1FXOH2Qs+Om9OuysYjhOekJ+ZbWyT7cW
gJIygkKV3wx1FO4mzfie0AqDd1t2xhLR7qNE9TRhfCfZs9AA3KsOBcOs216t0aKEGH2QSYIPiabT
P/+RmqDgCcrR/ExnDp0kv/k2gWm07CdsO+I29Del5genIyXczPQnQmnsEnKvAwPigdE4H2dnN4wQ
c4oaOoECbxFQccVAaqUBxl7g9lVQ6RkXcjOB8LSw/XHW+0WpvUPvf+qJV464+Mh+5ftXDag3Y/tt
MRS8E+ZoQxArqR6ss1HJ742c7CEEsDkc63PDfQ4JqX9OrOkpJA4FYlUBxyw6CQRfVNKy2DUsm0O7
/RNpc880kt8BthPyevLfK2qJ0p6/Z5hIKKscCMzLtkIpvxrBr0ckQkZQyZ2TGY0v25Qol865j0cy
m+Cj+nT7oMaye5lFDw6+T/ZKNZqZqPNMh4cRGQGyiRIQhu/0flMbm7sfDoYYkUDm7HUXO0jYZeDC
UgRpscyM+zFEWUXEV97gXkKDKHxG802irx4SVNvdQY8pfHMUEUWMdehN54Fkp9XlAef7oyqvjsO3
nE2yu1p8WHWplB6pQDdL1N7UGG3Ah1LCF4j3cqt7xbz8GBHhkKRQWa2ZSqRjb1XbUveIkH1C5PqE
jh55QPaUWrxvk6GMqHf21qj/DhXgPUTwPmZafmIBmkdbbgmnId+zHX+ko+36jpp00Vo4dG/KLJqt
8bxiMDmTlPGmdnDiGfZcJ4JoXUWrjqNN5TodwO4ydWq139qeXA04lJfS67h6mTwMWbqD55/s7Uwl
x6KfAZ9DOcOJ6DpT+ZHW/LZWLP620YHOwNRNHyKD0abOGsGD+mLgSMYB7FzRsGxr5Qxawew3RvbR
UTuVKVsMeJsDzy+9HEuznQ6exCt7+4eY3Pp+wS/oRmH6Ha5R7tKycaLPv1U1M7ms+2uYs+DTedfR
M6PD1IcAyTfznRmNfCT1W7Xpn43wUVDFuEvPk9ozGXHtEA5RMv4V9nYWxPhiHNMgtoVNT21xERoy
3nUmf4aQ7pmMsBMyrM+mWINsqLn2ZMvIvCk4p8MPvBSpZ6FP9pcmwl9+lzsD0+OYU5WC0gfxgcY+
t78QXR4A+nLWcm+4gmmipySMtxf9sBqbAr8zsmAFK0ZsclYFC+HxgDN9auVHMw/vKcZBZ2L3XttP
SdiWN1vZ2cSYTS+u8Zz2Wu1bc3tGDB8Yq/wBbmEzBQQklMJHRLFDNqeCNX1K8Ajp1oMgfNrTuk71
2tXYm+O8Uljgc7PX6kkR6TWKozsbCojfL9yTaorKubWiS6LicCpfyBnnWDeKv4LgCOS9/KmG9cQT
+QXgu+YONR/aMqIgUMbf3tm+FBMXqkiVi9Wn196856PVOIXVfKe0ZLUgXsKbl7+xCr//t+8POAOf
3gPqEDuDpvzJscyydpoSr7PkyzxzR4ElyRmKB2nMUw3g+0N22UPq/LVR8ovCBKU5gD7ZJF9LnZ2w
RzwNESHJWLB21FumO5fDkdpi2AYSOMaQfipIbPR69g2HuqdHH8K9yygj2ppk5Vql0d3A4wN5MeeA
UvJbJ8WEz801UF5pt5itMZBYfpby1i45qXY8hRxg24fFJhRFTP0hauV9UXUin4j+olmntkPETqEN
unoS/0rdmTW5iTXd+g8dvmAebsUkqVRzuezyDeGpAYGYQcCvPw/lE29LSF/h7vfqdIcj3K4OJ3vK
nTtz5VqmPQrVVkrzG/p9rBUyQezrqTlFjITbo1nuxNF6i6FOXaG0gDBiFW97Q7k7pprfpVBvGyyH
S0ehE3UCl481iaJz+VvFQMu1SO5Jex5RF3QFMDd9yrqDhvl6zCF9qCWlh3+W3SCV/YZiAdRu6hs0
+BS9zA6wIw+4YxEhb8PYImE/2LJ0eDpoQ0cOlmDTeAmi5qapp9bfBvRiIojfxD5OgHvByRKkzDMi
my6ZGdDByXrc47GKksuIbpMtJLvfkG7RcDxOOirfeTTzmEduzNaHiBgKcdbpN7Gu/ZADi+pujYeX
BiYnC6xf6fGlE5COmY4rVWt51RlZ69Du9WxRQtUj9Mp17bGJumqV0PbmKXW9pkAveKOY0XlJ5pwM
FEAgi2a9mhLY8Sj8zFPOS6/mHtrMAkg0Dr1Vp/4o9Q2PcaN3JEtDzznlvRPlycZ6o8WHvAMIPBRU
3ZzXmV0du94NrPSxaE1/aGn9wcuHQfjpEPSPaqT/FBPag5vywZRzkVcQ5Y2cj48R8nHREIc3l/Gr
Bk/kBA4wHfI5RBIlcJpg78dQ+Lan2cEQLXZt12zQrId1VS14N5nqqy728D/rYeJaIupqTd3uyet0
P1okQUXqDl5mDp/7jrd1vKF/Ml5xS/Ka2iv+/hg/Bo0Fwu0Iyylwp0wV15WwfzE6iqdS4cqZ8INM
xXrsoOPm0dLESUWbSbmD+eAwBA+1RYwt653XE906WnwvwwxCdBDdjJ11G1fWzuiC+7EwbzJEuNOk
v6ujwkaQ8K2YMLSRsAPDKd9wh7nVQf2VWpqxKsTmaEtvaE+Qx43o7h2ktzYeYS6yXs2SqG4k9yPW
9LnJA6c44tFoZE8mrAA+qp5rqdLHFY881pg3cyYXPBhTFCSbxCT3vmpgLPAsCAzsoVbuSF1NovQF
TJ/757FLocSoSUm0o/FV6lyhKe4lGQUhSaMeKkBQS9K6Lbcy2DgfWmJP3Tdvnfh65H2/Etrifqw4
jOqof1OgT0SZamBC04f+KOvbSCTdoRrQPxVEanu5NR3ogFeSJD9Ih+9gMQjk2KacA6J9Y9wKsCHb
iGPrK4Mjc2zqYV3VPHt06It0KPtXqrl/pm79pQqH2k6BlKz1On4CR7AThHxXw4Th7eshpAiErHnL
rT/5XFHvcL6x/gIW180jOgYbrUfmxDp+qSqwcwh44hzK7z0Sg/ZIHsQxLNqvgXS7zYFafApLw6pX
AgqVOuI98ifRRKgKBDMPcrOLnEbyyhrd6lhbpwoer4xonaYxlI7aEfqCsN3Qjsnwo/5pHxbbYiRp
VgLvRJn1K/LIRGMZ+kQZmhRodaEtkwvf6rHFs0KABmSCnydhv+INtoGN7/N+TwZfAYQOCQR/nMRv
7JVPcVojAIugkyfyflAhfVupJfjxQUVz9ggjvi2jFzTo+nHDWzwUOslLDsWEF61XSt5CY6BwHNHr
pvZf+siRw0kdpgDzur/QkifcnVTGSxW9qAAYE/KLGawfZOqTYlwPBs4QCnMIjAWELQ0aKumbIflU
geDpXyEuAc0LV6wTNQf7HVP2j9B1f8Df9GcAvP+PWJ4kHfKl/x18d38453d6/99/Y+00639MxB0M
U9HgGFLeWZx+8ztNqLb/x+ck6/+jAXcXLRlKF91QTOU/2DoJPiegqKooQzOhg4VT/gm2jq8+BdaJ
om6ooqrrnHidT9EmIqQTTGbKK1+AkZ5ieH5fWGBrOTQnA3/4TQ11yqY0g+5hgUqaCbyQoYoMCADh
qYUyQk1Z6NK9ow7jCgIMhzt3RROM88/NSLoGPtBCWJwJPjeTQEPfULdAfyUnQpQ5s9NDlhz4x2ak
ifnpb/4rQKvQaImqhF6XCCARMaRzO13falEDn76jrY4u2X17vAn9w0Zxh7X2mxvtN17zysxJ0zd/
YEuaAWab5qhWQkyrW7rR8pWxDt2DTSexXW6GXbbN7OD3Yf7fDV5ZK+AdOow+GhQCmjj9/GQ3QOs/
7oeeKn/tEn04FDI8bW1uFL/epFvyRDZciEs2r03oqc0ZOLmrR6GVEwZpPOtbWPTWghtuys14G3v7
JVsTTHQ+oae2Zrt9D1tTcagUAmOv2GRe7tMPQJBqU3Nzj2uxWrAnK9fsySKsNzRbQZ84/fxkPg9A
SGtDB5cGvwICLjDnEHyRjs46/7AGJmMTUToEcBQ7ZPr/bHIrJFKawUXF0SHptPA90rX1BUOrTzjw
6ZtmtGZ7NTIGCBX3ztBUHkWzL7AafR8RCUMdQdpKIRUvOHpe5X3W3baV6epD8FNIm/ssEtZo35JA
iEGrL5yoc6616URBSW3qKllsGVrKie/udJIg24zzoeS1giyyO7LpaKtwhcNKuzvs2h2EOO7xMwhx
klMQEy8Yl8+h8b+N6wDSTYUvmBzHufHSKstRqgC50Nhz8PYPsWUbmkv9MyFR40QOHdeeJfv7zEk6
mn3XUNo5pOgWFuYdgX++MS1Dl1WcpKGo+OTZZ5jHhkZ+xYQl1Q/XAcVA0vpr2Q98/eiMDoVxJ3DE
e3AE8RuH0Hl3Ai/1T9qIeJQO66XvubJRzr9nujZONq6ga5HY0ISMI4DRfRO8AuYLXUjKvfSpeWpQ
n7qN3MXteXkZnVud7QQyGSy9wfGEGdZXX1E8csEAU77zNbuw0XrzjIVbY3Iul/MO2R/tCCDV1dmB
EJN9GJbT8ifoZ5sj9ZcxWBcI91B/8z7e5xdnDzoyUDkq16DBY3V+QRmQuVeZaelOP1LSPB5ucl5k
XayvPzYjXRynyQ57SKKdSdT0+Y620IU4QJmlO40zftEhMwO0o6+oWtr8EWBnxJZWU7XEoay7fINc
LOHM+mzjVFHTQm5u6mycoyu7hzXH+bFZ97ZkF1vz8/IKStcsGpKF8pZqiiJLeb5VzZDu/kOOxcl9
qPbBhfrPiXf1jpe4k/mlu/cXZvjiFmGvKCyhSMZV4aUxO6zwqYw6vPCIAb8i224D+npIbCQCveJx
2TVIS9ZmM6qFZSDLE9zWvKUqOVnb4K6xpt5QAFxyRBf+kLHpuioRApganKGz2dRQm836+H39xO5b
oQLLP36j2t6Za6S/XcAtnvklGW4K5Y1c1+oQfYNl/U/CgmkSz07mdCAlMPwSzSdTuHW+rLBiIDZe
xIYjPkJHtVPWgq3/jF6J6bz91noQFk7ntWk2RZU3NJyrhvze53Lq8aDmhWxUJLFGp/SLsDreTsFW
R2QgfWv89l8c0lNr2iyy60Xq1MFASvD3pkUP2EWj2nKbLVmG2okfNPvgIQj/c8yWBnrFP5yZnk2s
HqEAE5XvpsmvsX9xs4/QeNLKxjVDcWUDM+FWAgAuN0BvFy7cpXmed/IUOe0sisI8A6srbZXTqjrB
M5msO3QbbhfP6pVtdDba2VlVaC4Jcwhz3yNa1U49fINv2L2teiRkHPnpn/sG7GkaTNkIgpvv3vnk
4tQ0uhppYxidyiHVaYOIv609fSX4kzXpHz8Q8EEoWyiQNENTK8490V4r88MhBzas+pI3+b72FrFp
W/FVL/yB3sWCd7jias/MzVyRkSDIWQq67pACfoQ0fVdn49eFCbxqw+K5qJuaoV+48zzoUi2is4EF
QzpmHbsBqsEUGTkVtOHbzS8EBJWFeVywacxOo1JqfW5WSML3prqpG+rkubp07K5c/7x9/zMuY3bs
LDEVDx31SKf8i/o83KGWB+reSTbBSvl2kB2FwDJeDCwvn5DTDjkxO90uJ/sRrp7+iBoj1YbQhRRy
dGiDf7bcmgbiKbheVb7pLqygfum5z0zOjlwJjRG89Fwh/RftS7NByt3tvwv2dAy0rbgDTkWWfXmk
S2Znm/PALSkavc6p042RzikaBQAP6rm8UaoIglFv6Cdph69aZOwg7IJj9a6C2dyU7sriSycsbKmr
E68Y5CPABWukcWazkEOFDOclmkvjvf5I9n96TVNRtWmzkWz6AxZDWflKoEBa6W+LswlARblswN8P
3CnBo5w+a1+s4JskbOm38fS3bqWuite6eKt3NN8Ikh8Ya5GrO3SWvMR7WmJ2dZ99yCyMb+RqgJuU
oR9tKNE8EpU+fVtbeb10jV47t6cjnrbEyeambydQRwFD5Hu91Gyho1y6qKdl+mgs0216YgJ+NFNF
wmJAgbywKeHaSdU+VYhJj3q/AdHpBkbzJEGoQ3NZCJW3mj1BTrXgd6/FuGczSnvu6Vd0VW1BRh3o
jrilzhcFvkocCGuVZ/hZ9Pj7Tbr0NL52U58ZnYWC/ThaBIK0QwI2B8Owrm0QwnTlfz3uuk/p7dK2
kRdWU5154eOxpGGvlQbEdAYvjUZS88mXINXcGP0WDQ6ALPgMawhNiw+j+lnN34rQ9IrhldbZ1CQK
7RKvo25XgLJVE80XJFLpyGa29MsU4mKgvHDa5i9HFUB8jcsBs8Mmz+/GHVhLethDyFZjO/3JJYK+
F72vLlTgG55cQnHTqZBBOxBk/5ebVJ05+ZHqFozRfIt+m20gVlhFDiBLW/rrD3fGtUNB/tkw5ffU
sTE7FCisduWAdJnTeNABe5kTflXuaK70p0clpOsvH98o7yni+SFUFTgMJAOKDuKC8+2vNOyA/sAl
Bo6QZgg7CF9kxRPTGyF5QsI1R3cY9sCb8HZKppUWrZC3ofJk0Nqb+4niRog//SVDqY7g8qq/XfZ4
00n46Ptmx1Mqj2DkW75P3AbbZNusfz/PjH9zp5zOw+xEDoewgcGTeSe49JoNtXk3vu23kh3aU1ao
vvl43qXLK5WHF69App2aEUXV83mHgzM+FlKoky4d3JgiMC9dgyS+Ozjgfb29TweuHXrx54/tXjoC
SZagFpgiF4trchYqSXllxvFeoE1TOH4euvRrFTfFgku9DMckqCiIL3liyro5z4Si5AuPoBVqsPYZ
bmL9NVTcyUC3Px7JlShAUshKmDymNWOiMTifwSRDP5GuB0hM8RL7yK8013hPO6PllCHF6qXbxSfP
9Hee70aJ56uK4J1sMIvUh84uCwW2M7G1hiMRdLMDtr3pWb3DWlqD7tvRC/0oe+k68Zbivivxx7nd
aVlPrkqFMNoQdOyW7uhpX0S3uI8cuoRXhjdlUmkVp6FtZWx1L3uMHdAnn9qFRb1MW+IjNEnTJP5h
vvX5zjGOORwoIztn1TmyXdvSGpKAyIttWDDt7mv6dVgvpRCv3JPnRmfeN66oYQMLpoawS19Andwg
FraiIzO0xRV4i4UxXjkcZ0OcrS6K8ZzZkiHCSOtE9Y8RUO3Cpr282s4HNFvIsZCVqt6LR9ytaOdP
I6hJhzYgT3JLWhcWX5WLEzhzM3KWq01rvtuD/i1el/5U5rIGO1ipO9LM7sL4Jnc8PyCnu2QWNsIT
P6aIgEzjQ73uRaX7wAsKL3QFW13BP5euxm+Wvmr8wk9vI3/B+tLszlwCTNkghUJGCyT9pXjjgetA
UUcnIQaRIVvwQFdc+Nl2mV1NdToEdV6xXcJRX6v7qc8XYCJicUEvL5ha2pmz2ymBPgRhFQbWDYBt
wa210tLKTZv7g5WbP9TjAjXXVLNohLAHm0DYTo3bKYFEGOym/Sb9uhRaXbkmTqdv/mrPkr1Z07nD
2a46bxzWcEbTtfT9v9sSxrRlTjznoTQ0oCBY2W8C/+D2a/F+ZPPTheEGduEsWFsa08yDIAaPIjJw
GQf8ERWmeN367a+cUuS0+cHs0QbqRrcLRhfOnDHzKZGCbBIo4unMHd3irSDFWt2DkRnXltttIcZ3
jrBPPkZu6CxN72WN7/xWMKYJOZleNUVro5suJtXXvgAM3iqAoJzyFj0XDl7yArGMnTynrqKvhuc/
uBgvc+pn/tSY+Zu0tXTehdiv3fpV9tGf+VL8TJ5qIMAbDW8HbzQNK8D3vuiefhM7izfU0uTPXI4S
DYmVB3wAjVZTVrJ5jglTgweTghCiE07hD7vcOdwvu5/LyHgaugnEDLSEDnvT+dQXIJSizKKndapr
Kjcw75OahJVuvbC9pov90jH8x44yeztmoQyLUoCbI3v/IH/avydBo/XwDDh16fxcd6l/25oFGUas
IV0wnZ/G0eFx6J+FzwhXUSuQvePL8T64qXxheQ2XRjjzEYKhDiKp0d+hDVt4nfjqylwJ28pfjCCv
e/K/RzjzEE0jKXCuvtsaSBnWUFC+l2IB8t8lzrA+3ixFNTNZOerw72f0b5Mz/zAify6KGhsFqoLt
gXjtW3tnrPNtTrI+uktsaSXS5+NRIXG1LeRx0HP4DQXh+vP4DYjAchS9NN8zpyHRw98MJh+033Bc
SWHFNj75y5/c0dcd8t9jn/kHPYdNIO7ZvNCY7UL4H2naIJVVeAuH5KodBXA7EClkXefvqmGIy3ZI
sTOhe7K30gZN+3UKzGmL8I/3UBJk/tLCXnU9JzZn27aoATsnR1AM8CrGWxh8XMglv1E7uT9AzOag
j/ukTA3wC0O9btbSdNnCuKLMPJ5R91GEiOiRKlOur+K7wa2Bc1BKONjTOiY/i1ckR+yCyl655Iuu
T/PftqdvO7luEiRuQRS/+wfTz59kt+bwqJsOu+0m97rbf/koUHktg03T8bWzzWoWbXvUBoNHAYS2
AgxrWff28YxeHdSJhdkeFWAF2Wsmb3Ld2G9pTbCT4AgVcrvgXJfMzNbt0Mljlgdsl0lVq0Bvvp80
fuSFJVqyMl+hBDR7SFeZM+o/jO6ub2Dz7n99PGFXcrZcfVAqKMCKRDgvZ04U0lRRTXWTXsPp6f82
Wr7hjTeJHe+i2A4h+fum3ix57quO+8TmzIuissPTRgm46DPt50FRb7tju/l4XFdvvxMT09ye7G4N
1klpqEJI8o6Cc5Ag9RhvZQFSFwDLH1tanMHZnjvGCGE1JqamInlVP0qdz5OXqxYYC8AOxACQTPSX
7velAc62YIBmSoWeF4X/VN500eGxR2f5ptFburXV/evHY1wyNtuJgS7ASS2wYCU1hKC5HazktlDr
W+SCF9ZtcTZnoZilF1DcD+xHAfhR6h1DD9JAV3xo3LyDl2ej2O1z8+m/3JHmLDBLCzB3CGz2jlwl
aNJAEYO4zMdzeP00/+egzVN5hakHKGdjIrZMG4oIXYQ2zFgwsnCyzNk9VicNSQqUEki5hDRSPSIf
uOD6LpHFUwj098maIN+nJ6swtLIMBrKtU0VhSl6F22wN/ZrLXl9wgFdTLtABIzFMghAEwWyT66mO
bp3AJld9xYvBaPXryLNsKhWOzOtgMcdzbY1MuGJpzECEWJsn5hBRLMpOkI+w/uWWAw3Fd/Tt7+TG
bP7FOp0amq3TaNHXN4ikkZCJ3UAx9h3qu6WY5tqhPbUxWyg9SsIqMRnMvjdvk+YntOwoDN4WheR9
vLMvYaFsiQkRq6oqwpKkw8+3BLcuoikNQWi6q3aqvf/S7aYFU9bDHfpln8YbxKOAKFVPY7pC00ik
rq4+JZ7ybfnZc+0AmGBUOa8A+tV58Bh2VVVa8No4hyRf04t5U6vj9uPhXsuWg5P+28Zs8fYBMk6C
yuIFwvExOQbi5jj0xGzJARJeMfphaaEvDMJNewzuxrp4rMqRfk46F02zefgvv2W2yMbRMCM5qYDd
faVx3lF/RY7xVDojCNz+1/JD+ap7Ph377OquazUq2xx7tXu4C16PvGHpoPqurtK7EtITO3ha2sZX
z6Sp0EXCrwnPeL65DpFY92WQ6Q5qN15R3UKHv9WguVyYyGnRZk9zGgkkoK/QSGNptocT1axirYRn
OR6sH4pVr9s9XcdDva0a6Um2YFsPxCczku7lJPPNtH+ODUhNPv6IKyeWb4DEmg4UE3X12VDj1kLs
Kmeoe/gskG6wUdnxKsQ8YTT62BKEvrPxUlCinDQBuYnGodidpQcSaKFpXT8iK9O2mSw5zDECcllc
B1DkRkl3fNQCmPgcmtsEwREgFRInhiIljvO3/Uij5A5RJ0hgKnh/DS+CklGpoL4dEN8Di1lByUQ7
T5tsE5GwK1lFdSq021I76HAI0BIfHHBLSh9P/GpN/yweo/1h16EH1NgCPPDRuk72xvFzBMeA9dBF
RY7CZCIhtNbH+3oPfSSXFHwfYZjQDxTnML2kjRbtxlALPo9QmYWvewDOdLOhR6w+S2p3hGJKVeGc
y9Eyt1wxGi0Y7I6jQLZLr8fPZiDXMV3WRm1A1gA/w0BbPJ2kBgKAgTAesr/SvGoPkDYpBTQ3Ya9p
AO2PyGjsEdesoLWTlczW6U3NnH0XanCDQBzRrBul3Qd+kQa1X1dx7fNqgC2YSECXPpPwFlBalsT8
qTc1eYtyVvy5kgIYFEqzrOnwT5BogkR0jOQb/jRGy1YyhKp/lOO8/KQhiJLaQ9krxzUtiWgX6PB0
wOAZ7uu1LLbH7xDqJzwk+6S17uFBO6iuGqAx4cbAZ6FRjNts2wS9FtmSIsRvRZJJ5I2jHo45I0H2
Q+3N6q4IlPjrgOzKDTQL6muslNEmQiBrkxpjIXrhKIxbOvdKVxHk7POoGfBzwa2HJEKjWt1zJrX7
I/Lf8UjlMggtfdPFQ3F4CKtY7eEytDLtQRkNuf0aZ/wtti6URnprluFh9LNq7I+r4x5h6ddDFnZS
Y6f6Ia5+iGkRmT+PWpv+HNsug1U11NsUbRM12ZexzaxK2r2GRjIMDFUiaocHZA6Okg3bGmyvAyw/
8BpCDK6sxiEbjfsuysVujSTBVIbvhn2VOmaKZlO0SmB9NdbsjEgqV6JwgOhWGiua0vVeitAgRR7Z
/KJwVqUnI7WqX0m7V19U5HO+VlEq9rtc2kuQ3cg96mn9wQCXk3d0SZShtvfJNacZnbBVD0T52Hb7
5q/9mJUQadGSiZ2Klyz843pygP5clw/NS1VJGy2SJxpPtcuMg7mqWkjR9hNneCK8wr25D33EM5Ie
ShIJ7Uta2EcrdUYJUcjbARwkJC+9EdKdWRRTQzLNv3tbM8yucTNU6bpdZZWGD01xKvkduqVvTTse
NCrcQzN6TUWLOT3CAiIljWQi7FhlY5R5YVM3OZ3oqCuhJxVWWgK3aBgEbpy0GlSwyJTXr2ajdmD7
SqOKnlPYo/Q17s7Y3/aUCTd6r5j1F+OgNlm0quLcyDzk7YYBlgq4pD5ZCep2zwmV+PCTBNEF/X/1
XkB3uTtCqxB2lhag/IiizveOHmhapQSrNcT7MAwFY1MlYdt80Q5yQY/YockPNDMdhj5PXDgvkVy0
+0FH7NztC8GSIBoerJ6w3DCKgGY2izJOAa2uGTXH4y5sO12GP75U5FKGpaNFIjEE1ROXtVP3B/R/
fSkICqhR/o86wlOng0J19Cgup15fk1RBLuxhtxDK/XgrCUL16WOnfhEuww+DCgIM6XRscnvM47AO
lY6hLo50ZN2Gd/F6QhFnN8KtSNtYvAjkuwiDflujgWNqZpRRyji/mHsJDhOVY+wIa7QyPJTAnOIG
LkV7gtcIm8W2m/kNPdmjyZQOCqyZdI/M7B0k1olX2vs7m9HxxtbuSid5yIGgjwuB1eX1eG5s+vlJ
/mC0agkS/DJ2sv2u7jt4B3zk0VbwBS/cxEuGZrPYNoJaKTAbOJ1SF/o6guD2uyHjLBA7qPf5Dq7K
cu8ubJR5TDWfytl7XjuoZrIXGd1+V6DyCEAHzs6vpXPYWL653m8NB9L/JaPTSE4jrLnRWYRlmAmg
IHolWD/RHl7V7YQ1hVeextTKnYAPstP/Ws7ZX4Ss73bpa+Rg6IopzzNclVaHWsvlAuxM3VYPtT1h
z7tt60jsVHX9B4WsKVtwMdITi7MgucAtBbI+ranX7aakfMi8qus/6GOawvsLS5StwD0BJaFv+Xyb
lnrATk2ZU9lXt7Lb+qAD3OMDokcetDnfyyWo1bWR6QYaPbpEg5g0z+AOstFrgpryfvPLu9ZPfMlH
9+92ucPnqneZxmQB34NARJ7Fp2EY5xVMmpOlcL3/MpWu0tXgWdvGF1mzpVfG+983n0mDKSQJD48G
RFvnMxkPgaQHnQUk0Tva2o8BABT9sO+dr+g3PsX24LFDKXVD32PH98HC6bhm34RWlBITIDZeOTM/
kB/4Qy2EBY52ykeIFMS/Biof26MvrQ+fwtvDTuE2hOTlTnpN1yjTA2xdgraq88czJ+XsG2ZuQUZ2
oi4kvkGK4B9Fv/l+TztrUiov5V5BkLlbD9XgmVZzr6LzDXVZsQOBs9Ghd4ZOM0PHts7Y6gOSKP2h
u9H60MsEWMpN4x6RrHVdx7uxzd/aXvuuBtVLkqm3+HMfAc0binmIkEXtQ6QonlQfX9JY+2q1geQe
LenXOMSIfrXN1oqVhyytH+RIXQtxuUbPeVMiNq4Dt/zYR140RTMZgLC4Tqea3/Qf5xsizfYHY6/y
JEibsXC429+CrP2uhYMfNqbHne+UMZJqEwO/efyh6M0a9Y6bfT66InQlVW0C69I7X4H4/LjPPa3r
tiDt3a6uN1BvwclcyEvohSunk0/WSVwBFRTlOQAVuutjMnRJ9J4uQypzG/qaD6eetwi5nAY/Oy1n
lmY7ZR+mzdCqMD0fbZPzaXynUn8z3SLNKtmkpE+dweGwfLVgS/+1hJS4FuecWZ8tzVAEMSE+4wRe
uptSkIht2scHw88dtOkWIoFr98epNX2a9ZNQoIBmEil5rLUIejsTwJy6vd9vmxWi8w4N8Iuh1ZWY
wIKHwiAPQZHsogIKsq0s6gMkEYpIN770vYP0Lh3ylVzffbzJL3ogpn2tgyyVwCLycp1nHEiW7fP4
0E9eNn5CNxV/nr/8SfH4Im0MumIioxD5NQF158eptcwEMnAs/d4x6Czc/Bjtw0PjL6IsLi9FSyW5
YMg0t2mYnG8PyBtTibAfVzo1904NLajvYU31Kr+9kZ8WJvEyMMUeYnEaXClTLmXmuodylLv+MEJs
7ZCYeJmCGuVJ84+b7na5Un0BE/oNUwGuCwsKBXJx+pqT7Yi6AUkiLQ1ZsgGiqpfWl77Xj5Ej2LCe
u9CErcsXyQV0cF/5/yrimMINSKanrm3tIm8k5dLBRJUiBEaqeF6J4W714+iIu2h1cBah5Nem1phY
WbiUaZ6etyehXoHAV4Peiur3u3ILTbLdb2UP0Nn6uF66/674FcZ2Ym0Wt9WQvuro+Ybgcn8DSiQy
1z80X3HFZdaUa0ODA8ainR/gNdWG83Wk3iEcNG4Ee0qV1yvjc/Cg0fC2f2r8/a9FJ3YZfFukFg3a
7EyTIGceuCVKn3URKTNbu5c82Q5ewcvYEDhtaLdKV8VK9yB1aFbhMpnJZVDB0smWqSPVgC+bL6EK
j0Cz72mHRCfG6xxzm7jps7lBLsBufybOMsjqysRqVCFwaSb/XhzHUE2F8ZjGxEdfze3krIOHqasM
etCnZQDO5UVIc70ia6ZBGzhEO7NV7BJREPs6mVax2Sg3BDM+UrHLOJ/p7zm/cLGDm+FdL6NNOU9P
D5FkKA1genu/y++q++5h700w4MGr3Bq0RoHG6DKY6/IemvQUJVAB9B4gqzgbHJqp6vFQaZY9bNk0
29HR7fYWqlFgz5rffBs2dLT4i6dwDmnCwWFV5faDaUSjonR+MKS8QQT6GKGPuonXEJryWhNuo3V1
m/pLj29pilPm03pqa3biM+VYJnARBnb5lwlpoBPfQAILEn/qS9K/IJ9QrHaE24/gMD8v3BqXwdr5
MGeTm8R1yjsf0+lmam9Pn2n4Zu8k9//GiWooMk+XPI9gMjXnE1rwLoa1xbLs7ssEq/x9Px2hZuB+
WqRmuHbRn1qbs0H1VpiKFeVVNk210bGW3Fq3gg9D4fKpuHLTn9maPRLT2oSLbxrZ0c42o3Mg47gq
1v1fEy9R4rQ3xoI07JVXKYumEFhwBtme80YZtcoMIQwx2DjmY+BHtnYTbCZkGnIS0wN/6Vl6bTan
7h8ewEjqQP8zOwyykgrQTqaE9JgrPEglv2SrCXNNiu3l4x15xZXx4ObMMbwp4J1tk05pDikZ3JAX
MO3QvO2nLfIvYJs0ajFxsqhwnfPbeSQoS61Y9upo2VP3S/RGJLhuYAqZsjHNO23RYifFxTZ5twho
gTIiN9H8XRRbTdmmg2TZU0BII6AXwa4A0I1IovEtenw+nsiL/p7fI/zb3ux1ZMAxWx1Q98SDtW7x
IjnWTeoJrkGEBnLUVmCCXS/hgS635myQs+XbDzjNHu0BjHaQMVGF8kzH3MGp6Wfb9maJjOAyWDq3
N38WkR3IaHdkkBNwrLxjbxJLNG4BQUZhLz04L66/yZgFIxhXOoSC81yzDMkTbbbsmWNUQbJL8zK0
1uLTwrpd2ye0i3LnADaZePPOHeVBzdROrTusoLadKk9q+DIm3oAgatiVtpLrN1JM6jBV10VBe0Bq
0ES7RBB4+dxkqKcfMds8fRnB59we0bWiS1ZyykfoR4hhfo53rROty+dE3fxzL4NNqt4cD0LDKSg9
H3jeJ0KrR61FFEPKiWqai/v2dE/5VSwTL1zcuRgzTFGayKxM+YJIzTzWktlCAm1P+N6YrEGDA70F
9KrcTUGhZss34c8pCEbYIv2ysMQXwYUFdw4AUcoVik4H3uwxL2W5oer5iCjVFFw8Rx76M2607j4t
++55yK3A00NxXbQUlYoF8e/5pFJdV/SwigwHwRobhfYbKzf8BtpxCNTuA6SUFoY2D7Tn9ma7N0Px
NpEb7BU/dDIV6O19ngIZBdWSFR1VCcpYdpitFh3Pkt3ZhoWkqJ84kw1e9kdXQkUS+popSCxp26g3
0AwLy9wNV2yyeUwibkpCBPqzuT1ke8mgYWNq7cYmTxnpu5Fjs3aAVMHyvzLRSVlwDxcpWib4zOis
JqSjgDPCwYKC3ib+JnndiybCd2uPVP18QA1wvyFyiVxW4Waf9t+i9R/lUZZGPptt1WhFJdYTw7HW
8bfhdcKLC4DFg3vh6/CejFp0DvO44H3YvB7xujDPcX7O93Gf7+XMonDvDNvOgaXDYcyhuoLuGdED
d+qntx4ndq3CFl4kxDYaZ2Fjzx90fIAl0iYL2Q4x0EVas6lSI6sFmFqmNxZFTWjMEOPS2dYZdKaL
dJhXzu2ZudkMd7Fa5GUVjk5JUBerW03u4FuOvPIgwjm9WBabX22EJORypoLK1TbyNBeUruP5TEKl
302t613kCfUKZvrSoQUaws9AdCsB4itvYV4vttLM8jTvJ5kkIIdKKUI4+X5wreATOhdOB1uHto1y
V27cjkbPpd10kb6ahssFBycDWWr9IhFB+KwWwUS7o/rFRv2rQrTYzZ9UF3EFcfWjJQyEIn2HlOHh
Tf8cPy96q/kFMLc/O8Tw5OkGOgoGALbAL2ncqQZnov0LbuAIz/7x1p1Gq3O1AkVENeM9aDuZYrMf
u0ArkvG9Rk4q0tOeKheqdY7LcmrwYuPOjE3rfWIs0QDz1xpD06zHEiqv4faAkMGoeLpcbP7F3qEK
L5G80qfHyeyyAYMAjKePfzPDTYVc+hSNlQVj2bSA+XP2CTaUBZvz8GxaulObs4M5AoUJx8lm5QxQ
KAIH/tqti5vGnUjSFDhh7Y8NXlAFTAYJBxUVhi8e0HPPZ7ZoM+1htwcTqLkSEkUKRJVtINpaPTpB
CxEd2gtBvJPpg+oKpNB+tMe7QaJS2Sau1ER2KNzvrdBu0PjLUIISB1o3u18ff+U1/0HJUCeHaHFY
57GbVCvHOCMn7FjyzwJhrSjz9WHp3XvNVZwYsWZh036QA8Hawy800Z1N8qFfp9fFxEicdzZCmino
76Xpv0jOTNPP/FOZsHQyl5fPtixoDy3TP5WAa996El/fay/qit6KbYCMpgMlMZz2XgEpYbe0+vPs
19z8bLsJpC3bRMb8O0sD7zjLK33lJnzU3G6dfE1uhzf5eWLoI8/u5+vs9uCJsVd+/4OZWPqUeXwu
WoJcSpzs5kflmb6IsvYKofPp9gUCdgesOrTlNaC2xWTc9YX/zxrMX3m5qaa4FHZXAgPjK8vwOOgA
KCKROl+0Jrgz/gDELV2EHOcrPwen9mmddkrC1CuB+prrQBqNG7mEskePdpmio8FmrvkyTzayR4Tk
fJl+sjYBtRXeyQi35d3wHAA0lzLNy7sl/PfSlMyuzT7vDiFVs4EOFTF/QBU6ui1yMc4W3N3VOZj6
EKiXAeaaE/GmRRLEqsia58N9OsBR29+ZKiookmCbiDrERJpNbK0/diZXx3ZidPr5yRUSoc+oQ9dC
ODcgMJQ9cnO4H1u4vrYnJiZ/dmIC1a/9XpqoynpP8v4vade1LbetZH9llt95hwQTOGt8Hxia3ScH
yQovXNLRMQOYSTB9/WwcX9vd6EDrzKMtidUIVQCqdu2dgm1SCPhARjGArnj0kF/PIPAAPdMzKR+j
4rFT/kF99Thk6ujkxdElyp/QLxAHzd5P4B0QklCEBE+ZZQeDwbwEyp+Rnq8M9XgyYQYgGc1GVwSO
f+nijAJ5bA0NJJSaOoOaXAo1DnVlk5waCRDTkGhACeIYpAD9d0qYuDx2RuYZI/fyDCWc+MPlNTve
ijpm4i8rcvRPZkgSW9VbGw7a47eIfjuojm5X83Qiou5n44HuP7AjTVhcNJQUOdrMZkNr7E081r39
MEFUJnlgdZLnvjHOtfJRt9q6vilZVfebpmGQJR0crb/lyH4719wEv08A3wH0ly5MgaxfXDHVs/u+
pWE5swItBA2ZkpWVOCqlix+PTC3SmrjVwkekHz9ziHmj3wbg/V1zB3ata2jJeONO3a71qh3lhP+w
hBI3FCsMUU4/3L5KnpPeEFdokGW20AcYtuMXvoFy6g+Ut1cCwqoxKdopY50NA4evdEHyMIbTlnnQ
eAKabZ084Pj+Kmbw73FJbllAO5E1NkyZop1GaxZIadvsqqitR2ig+1DwWWNxPbXh9i1K4S5qoEmF
kql4jGQPf8AR8bZ87DbZpvDElCbXOOg2kOnRvlx2qdPzCtieDbZ1NJrJ4b2qlcxRO+CDpw174qGo
bBvYMO1dG64VgE7FIYEQ/NOUNEozzoB6JjiwgKeDXuxn9MCsRLo3ZLHsufsmRJzai6h2nZUJGbF0
LHd57jqlS660Gw2MTOx22o5fwZ/i2bcRstHoKPYyPC3r8BvfQbTgUQmzABjitRur2CxHvwhvL4O+
9aTJhROFRc48iUEbtYd0mMhbJKCHqnSvupkCkMcA5LqypMIVjk2aaB4EHASFBhFG9yYB4lkDLrEw
KQCu6m+NwNVGvkhJ5a33D1zzlL9QfFFVkc88lkGpJtvqxxZ8fl3QFL4KPkkP0lfLp5ca8uqY6Mrv
X3u0wGAHr8EVj0ocIgZRDbkYFIuA0JTr3lVtTFacGCIptGwmFIaVNkTLaXyF/4MDPDK2yDcm68X9
U3t53670fO/jvBwGAg5k8SbgS8g/ZvfRDnR1oFaKVR+yd+3r6sKeOGXB1GYA2gNcvYEL0OHCNgvr
YytC05uAajR5oL6iTUFQbcwb4teTO72a0z8hlxeBXNpQQMBaqHdYBOtrSIEenLGs4Bbstr62ob8J
MhVRkzPx4ll9bJ3YvBoh6JrCsweqTbrkwelcTGZHTXH2fmbJ71UHuJntuAyCyujucFv9oZ0D1t7r
hukmjbPmrqeGum9eWtchjxmtpsTyyaOoUWvX6S17K0H0P0+2jr17MFR5OeMxbroU7A3gOJ433Z3o
XGiD8jq5y58qnKGrB/bx8+3QoDiG9gKDtug1wB1YRzWkjzHgNjsE/E3Wu/MDu7FDJYTYGwgqVydV
hhhgoCa0ERwkBYAIteTCf58Dh16SEWwYSY37do0n48T6zjMJZC+d1M+pvZlb43PCrd9aqxjWAuKJ
GAz8tgWQGko+SKNIe8oo0aULOKpIMFp4tEIVNrN85S2vWW04FLLXiy4nTnQTNRdAGoBkBherdIfQ
7KavazqMPkcf4pL2wVgOX/VGKwO2pMQ3tGhnW+3j5ch/Ij4cGJUO2CntI1wy0dpvdlfQiwXJxCej
e/7/2ZDm0rbQBJrmmMtpYf5YQRd+oPdGP3qXzRyRqb7tmb0JlBwxLitW4H00IbDTkD853zNA7vzu
MdqhkRCNgrgbAXsATdRV2OaJ0H4wi7JbJhjZXLztlsEXkmUVDcZMd4UejLEB6D/XIBK5inI6sXiW
akLZSYADRLbp0DnTmeo9yC2wYyBBWmRu3oP6HWSLl+dVPxHgwP0AIJUGuJ8F5OShmYihGQxaV6Pv
PAMeP/Mbbb5eIJGkv+FTU5CF9K4SgHgdJVDiZgH5Xj0390geKld67pb4C90G9Qjzt+5e3a7N/Ymp
RzEUnDyofYvStzQHZR8ZDoEMsB8nHyDuPAADdXn4b34nHWXQa9FRP4KEFbrUpOFnkd3aUQq2IaHU
NPwQ8BLwV3r1HbCVbr0e40+EvgN7UshlLZl7qjd4tjRIz+UQg49Kr4DmaOR84Mvk5oiHAwp149qL
fHWk0i3Q6LLZyCFngHdg9kN943jLUawqPmRbslV+vnYPhwXWWZTvAa4Elk2yVxVtq9AZjeuQsv0g
mo1sz3Lru2rzD7r/TwR0HCRIhJuidI6MwOEm5micNFn7ZiveqovbgGvdDhRjAzbNp+SKu9D3vrxx
TnnnvkUpHNVdD1JAOI+fj6MQWA3QnespIB+7bOb0qu2NTNqfDaiwVHvUTVzxnBf+1CDHaXwQvsgf
QHS2WoY6cSM4mEhpe5pZjwRngWHVZPjNWXA+Mu1TOafQe483l4d2agZRJEfDJPTrRM//4ZrlVar3
M+DHfjneoSU9UDPUSoYVI6ees9a+FXG93LviGA1oDSnH8T5WL+gKb/iXCUzzox0u5rNjtH5sgDwz
e67Zy+XRHcGQxPbfNyy27J5hglSxMigwbN0uGxKASXmX7hZPIAD/ASL2lAPsW5NO+sUZ4pY4sJb+
PuHZ8wfBYZcBvlY+CYLKtcB84jpzMDrJ4dgEqJk6YPGs5oFBe891UvI14lBnpOWz6jxCM+TH5QkV
4UIO1PsjlByuaoa+6voU4QRZ2bKMt2Y+BuPc3I4ND5Iy1b2ltFF64enny4aPgE9vK2lhNdEpAgIO
GVuZ1pGhlAoxkRExP5MAAOenNN4aAFdqQRuamcsBO16TdTzhHWCNR7803uxgdJGjZ9FMaEbvx95X
7O99XruUG5uery3jihVZR0sbR20sy9T0O6XdaUXjT+o0eq0SKSvh8kTNDM/xv8djSt6O9FmdplPf
+m3yTXSCaY7h6UXpzTnuU3YOPZ0ayu/AXdrFFTNeKvW5hZZza36ylVs+vCrNAvoI4q8s7Qm3gXgV
AXwVgm1QY5DOKOKkRp7Y44DTX7zuzC1UDL+Ihk4nRJuquo5JEuFG2sUwCMCKKfhNjg6qMeNGFZkg
tBeSALpfhSUyitGm2jWb2nN8J1mlcjxp0UH2F21AYKqS83mdoYA+A6wZqPRDIdu6Eiex5WsRMhNQ
hQzXchInbmyC4QgXVtQx0LUihT1d5yQiBQSRB+2uBfNKm9CVRTsSOoE/irsauiABiMQbUtpK+sKm
aDHi3h8+L5WbdkikQzfE10HBhZ7HQEeQfZwCsHr4uWf6mNSrivj/UMrjxOwe/BbpeAG3i6CeJq1P
wvbGhCRVC5xKdSNSic5uDZJzcm73Bi7NLa7pttMbEF0g3csUE3fW16LOqVPrYDziJ+ydWmgmAwlJ
ieUjYQHoLLQgt9RdgswVXPyrXQ4n3O/AmnSKZJWS5nTE7KW/jYFgahAyV3gaA4sMzp51dN6aPekM
UXkGnk8dE/hWuPf0Tw6UOHDbxwADBVhWb3pYCTDii4f+jkwkuC9QPsI75qjFYe5ADqWKvQp93MoV
SPkYzWIG0jr8hm9QzsSbNV9tmD6xjAdmZTSpnTStSRLVEJmkjQgzJvriffhGkFz1xrpsn3A5eZho
ChWqqaCqOuLCAp9JVvQg7ARBlE+ujEAoXVotQgwB3fGaG5w4kNGCakJnGzH0RPqGRAjnWtEZWMZ2
pwNPXtk3Ax6o7IdQfU5CK6yH3cpCHr/bhCAG2pxQNkV8k9P2yNupPWthM+qynUGKXQv9KpDeLOZH
XGRdi6MJN9WJq0xrL40TV9hD05JPmi3LUlKVYnJvoGS+yQWNc3vzVo+GiMzKQI+DDLJyCN/Ys6po
V5V8EraWGoqwYnIp21oaoI0aSOb7QAXCEVrmuL+uE/CKV8zh/sFSOmhSFR3tcBcppNdlU48zU3Wf
IoE9mLYLAWX0/30d1e9ZvHKfO4GesrFFgfETBRhwA0pRIGW0aTINosUCPxNfM8fX6ZXRuCn5DB2k
9Kq91sMhiFCmKK8GFurzBwdOOt+uU9uf8NPDnyK97jKdDiAmx0/BYebnXwoAy9E+10E0O1cBnFkt
mh7f9w7tSc87WqNh3EgmoRWueul2ntBSxjzorWhevgWRVOltV4P88VMBzzuDvEENgWyQLyAk60hc
oVcRqtSi67kJBQJ7HJC2E13Bxcb01K31JCYA0Naf3syHtiXXwTWlNKIMnG7JTsCxyw2wnNZOgDlV
v3kuPXNdCPfYf4RJ9F2i/iSgCdJWBknaZDklhluAFiQoffvlD97iwUtNjJf5/6DAt2ZTuoXwuuGR
3VgFllXb2BuIVVuefceR/QDZKkju/Shgny5P7RtsQHLZg3FKlxFaUJs7OsbZowYEhO6G6p90f9m+
qTGAIvyhDBRfH109qMMWjaA+DSnfXP4RJ5LCh5Mtra9SQ+IqRjvXmytXd0gDbxcoZiabOBRMDwqE
u5HL19YOg+Pj7tCsFCObVE3TLjVR27yC3A5SMk5ghpGLW9J2Ve/mtPv8vZ+kaLU0jEydYYu1RY+Y
GfSRq0Hz9KZ6pDs7UCEMafToIJ7uQCrI1o+Dk+YhXQb5AOzno1KJk1R2lgvvFcucQIuUVTcaf8Uq
46cEE1hnis34qfpEbingp8kaH+0JVBames++NHyU74FqA0M9PFjgC+tNdo+rhZfdC40jOwTzJiSG
2jt4eLA69ceXe7wKxXUG7F540sipca0e1aWgioiWHNnhztWuRSa82An0zNpT/MQxf2hNis2FGjvQ
qdRRRIETE6/0o51144Q5KNLeAUKgQLSgTcUURBSmHJNzEPzhMmwZ/hiB8Xc7cMVs3Eqzsng7snb8
1OhWFpSFct2TBIEEv4eDF8Sz8tSyXA3crltkLsq1y/Ibm/VBTCHomIH0mo5mOhU9mFLsTHs7zYqM
4q2q0moLtL616QdqbTXw3P1Am/v4VMb69GItmtNseNxWGXgSWw4eQ1ASpm5uj8l1OidpCHpR8842
RIUxSu1rNamdK1PvzbtitPWPuVHNt2DLNbF5s9zeKWbcfdDyXkEPXUFsaJLS4qEsIuOL3Xbxp3xs
rKc6qqfUNZtyCJTJSmC4n+jTAChk0IxLdl/NS/GbnTi6l+k1fZyd2X7uq7lCZmxm7esIdkuomuk1
u8ujotnpU2NumaVpLx3X9auRxmgMSlCMRcAG3d9WKyDn4c1WNT6kUeI8FTmNKrCc2kXYDXMHnkRC
54fMmocPStojAPfJcqO31LwFmTcLeVp1MUTnCSgPKchhP4It0PkQxQ1AqNZi4l6HK3QwOH12M7eL
/bHSh+ILZM3zADj3AeSpqp6HlTbSayvtqruKzyqsG+r0oKCSGfRcp19oreavcZbxp4gpzibKjTE0
YSHIwCcadHqr7IzBNO+g5x0/D9q83C2DAaxoTbMnwymmp9SaQNGr2cVHCra+D1OcKQAP0+VDitzC
zsRmfKHjgJiu0wQbcO7uBl4kkMBrVF66SR+BOWFqm/tIVbPrTBvzBF1PcfaZT7H9QakjZHBynd0x
oOJ2tLOtG90h00NfT0nu6w3YkefKyp+0hdpeFXfzQ91WyQ89tUEXOJJuOzZO4/OMNLdOlXRbGyyv
dyrT2iCzZxDvjb1RFm7WM+PG0lPlAWBH5blpqVZ6rCPprZHXzRUuuwCSEprsik5NwmZO2a6Lu2hL
tCq7jbO2f3bmHqgkMwVLoxsbrNvNRa75aPjS76gVR0FnFJqvpcvweSz0HtqccbRLwEG2i/KmuKob
Z3qcbMz3lDxgoAFEPXnyjGVu2zAupuI5TpjpZlVcD55CLHUOrH6wGwa+1qbkOFBaCxUZpS5fRjUp
UYdvGhXKceVoJFdqNcXJPc3icdnMEdI9buZUawCLo7sLfB7tU6ZtguUMG1i6AhMcozbo1Cx0NYGl
xgbCrf3eXvMN2D/E8/ifaAAeQyIlm1KojRWnmLsGNsULILrSttZO0GOQVUGJ4wu+ZElKME7lNPdQ
bvnDUv6j+kp3k0ddICK9+nYNT3f0igIhnYqLNtQyAc8+0htFM5dRg4MVbSGptumZFtg8dmlOAb5N
PbvOw5Xb19FrQthDEymaiARDnQzjiEHAxtJyQB9E7S0ters11/wuiP5eMtCIIQ64WQxVvrWT8sSO
ATcNkouG7uCp+FYy28tRwbG4ZkYYZjcTT8s+F1HhXh6ZuFRI59CBBelaCXoAhTMDFjL2kWrfegv0
q5EBpMaa5t/xoS+mEAceJE5Qd0MXOX7J3lg4tIBBDzvbyA+h6wyMYZVX4/lpbar7n582dBgDrIUs
ME6/I9BWttgx8u8D9dUl/qzVUNnN5sfL83ZiOEBqIc1FANUCrY/8+NG1qlws0OohedB9M7fTFjmu
DZJ5V5Ch9C7bOt7suJoJwidwQ0AdRuaULWcyGw2IqHwlStKPXEu+t1an3w3WNN0sizUGgxWtYqmP
boSAguEqjtZeJNThadKjB1WSRSVjTX0TqWXkK8Ul1LjnfrcDuUC4NsST04k+dBTQbZSBjnYH2t+b
KlKxZN34tXBLBwDnYg4UlIN4C+rqHz3Rbwo6BGsdmMceBi4D4C0Au0DCC2Q3h7sShGyQMMso9XHd
8qzsqWLaiocd4zQxkxb0pSj2CQgN5Btoy4gWD9ykfvS1HFyMSP04bYFR/63aiQRw96Ddqp/Wklun
9gzyPoAuCipCdAcejstu0riwqon6XLPCxmhCngDK3TceYtuGVmstJcfxEWOEZ+uWIGI6Ii7pikkr
wJRG/casIMWU6+jtLwbQ0LdTtPYSPkpti/l0AOGB76ExTYZkNkM+ZaL5HBTL+galtW20Y54Z5ndC
27r0Vl8QxyFS2EM2SXDAHCe2Wz3PO0sZhaej91ANbZAUKS67srAbAS1Gy7cOfsf4ea3xSyzRYWg+
sCtntrUqMoo2F6EZmdA/yWD+QcvHKU/fG5/8FJlHOnezhfGJd6ezmbYmqIBFC6lopv95kCsWzQZu
Bcw98AoUuA43pjao5TIk1h9UBYY3hkin4HVf7ei2fF0NK6fGZuPRh1cQ2PKOctmOMUP0x1RwgAZC
mwP5knsGChjUPH1o5ayQzpyKJXBvpMNQx0bWXhpapVatqQw22kDVu1L/NnSrCcaj1DwmTzBvIx2F
OwHw7YeTF5c6Gm7wQMKWKB94KOheqFs8rEuDn/LnPUOySqaF4pvOBoboX/bXZNQ/ELWaXVYNHy4f
bSftiCsBcqZvQNnDASERHpHBjKkf179PJWgrgGiahrVNd9IKpkxFQATAUL69ZXaptVrroI1UT9x+
vMtrgNCKFerXUxEXi/KnEdld1XhGkbKMbN8urU9KkUGHzHmZZ7LpOjSxJNvLE3dqr+1bk25TBrP0
LhthrWogCTIYeMdo/mUTJwYEulAdpzK4QlHWk/JRJO1Uq0xa6rNKLdHBgCMltGu+uF03R49j3I2h
Yw2xd9nqiYEBnYDbDNgX4bUyYLmAhoTKcsQHpnEclkg0mveXLZx4qaCEBRwWSmt4yONKerjpwK/c
q4ONA6R8mV5wFwXxAfPqHNrQgCas3uFPTuOeNTHgvXtvkdS0TvH2R34GfSgau8usLlhS9S4ZKr/L
1rbhMWYA5GE4i3EtRSecdcTts0DQIu4NdHWa7rIxwvzBCngADNH1sln8BNlrCBV9ScNuY4fFjzxo
HvrH9RTfCY/DrwADJIG7IaMqBSpQ/9jW2LaOTxK+SRJABBS20cxPl1fyKGOLoaL5BaspouJRwOUj
8n7QB4KGOG3cGZLFBmQj4m4LwVBXpZ9UUq1szpPDEiRNwHkCjCg3GHKkiCHwoVA/yeYbpkQfI4J3
bjytXHFO+QBIoDTcN4DWOULQL7Nh1lXUOH6uz4+EOz+mJTVWrqWnbKBvCVduoXZ0DC3hg25Fk0b9
PCJuA2E/aq209p3a+PsWxNm8t/GTNpu1HsRBfhGTxS2U6alsrY3WWqHWIKs0o6SxMqY3fJp0ZSJo
dxDs7XibHe39otH0qjPxijCfrTC+1q4FSQVIIurvL6KGnF+xF+N6XbPupF1wRIsuYzwKwap1ONSu
sOjMlwU9LKj9iGtG+YF8hFwe9D8U76UPCFTWQFVxtdquK99NUW0kIDWB7Iog9Dq65kMCuEJ6AMRP
wwYZro3mMwSzYSto7hZvCkDkBaJ+bSV7LXuBZFS+HIztYOiZAqMcsEskTIFky/xZXXFu+fr7hxUB
fQLYGYV6aU6pPi1ZXcXi+huFPBy2AkgChoXwcgw5ypDBjmgWRuUDpQ/0+UvxWYs6W21G1UaFS9T/
I8BkRLMDuf5PVuK/X6b/iV+rhz/2Yffv/8V/v1SgF0zjpJf+89+36UuLvq3f+/8V/+yvv3b4j/59
X7+Wz337+trffqvlv3nwD/H9/9j3v/XfDv4jKPu0nx/5azs/vXY879+M4JeKv/lP//C/Xt++8mGu
X3/95aXiZS++BuGH8pf//NHux6+/vCWm/nv/+//5w7tvBf7drvyRfjv6+6/fuv7XXxz7X6iUo8UO
fJSGIGHCNhhfxZ9Y9F+ojBigwkMrHJr3RTtHWbV98usvuv0vvCDEjgeWGozfDtasq7j4I+tfYFJF
tgxFaUQBNF6RX/78XQcr9PeK/VfJi4cqLfvu118Og6SCDA+uCNge0tXHIelgdXh6BRA0Q659Web5
U0KsaYX7XWzhv8PV358XDrYXGTNbYTPKJDauiGUeX3V5Zmqurbbd1wFyW45bamPUer3W28lPHWB/
W5Q2uVMsjHIWWUHRDlp2T3K1mb1EF3b13LTb3WWnOjdv8s3KUq1sjEsrSOZ6AK11CkC6myw4JC9/
/9zESUeK7TRqnTkzbjRabdxajmLTp16BzPDNTPtyChV7QaNxMTf102WD5wYkXbNrqtaDLQwOuWNP
V1XCI+4ZHZIpwWUDh4H874URL769rUCh/6eixmQGFOoC2ccoTfR+cFWHQfK81RsKuiKjM6F1eNmc
FPX+tHfUIF3bRcfMDlxKPBaEmsighnoxtd4wO7nyhXNrQigHiylx+WwrN4ThUZ17SgxWiJVyyOkR
gwv2cMR5PBdDbo5mMKJm5+lt9Tvk3naNOuT+OMUrj7LT63bEjVXBWZHW6M1gnjv7c9y2djDrar7y
CDs3BCk85DRLkYBtzYBBi/FVRcC/gSqn7eLSaFUuFNTmzTuXS4oUIPww6yYxzUCJkeKNJus3Yva2
F1tO4S0OQXY05rGfW3xwSTF+ZP1aA+m5CRT/f29ftvmY1TVpgHyolGUJ8HzOYr9GpiX2Lw/tnAEp
VJAp1uicZxZEmON8chmDxJ43mUUavdOAFCtINitl1dVKWFazbT30FV2UZ1sBn89KTD0djPDWOZyi
jqpcHScTDmRHRjimCcThlSFhM0rtDUC945Rsk2zRV8ydmzApUjgVM3JO5iisFLoAidJq9RBMaVEN
Kzeiw+vdX6FBZjHTAdenY62AILXnpN+CbqZUg6XU8imo036cVpznnBnJ//HUaCJ9KmhYE7Z8YO2c
3Dd1D1GwrEpWXvrnTIgV29u8I5uoNgILEhJlQj+X1iTs2hnRo/DETMqm9y0IlaJAQuOaUbumYZsb
804pFhW9ohpkhd7lIHKjX4VWTRUzZIXcBleOq0LA4Yu1/GTm/u/VFttsb474YFdgCLascMixDBMb
uwAna5m7qcbrd86QLtlI9XLO54yGYHRmaZDPdFLAGT2ny8ocnVtoyceZAzCPM4klaFrd2TQJz9Qg
pTVkqpiSl01weSnOmZE8HWRceqcBCxNGc7HcEmdp7rrZ0W/nwczfdSVE/+/hVBXOMJoZj+F8hgZZ
S8iQjfVj27UKu9abxcHbREkc+3GOK91612UNTBKHJu0ZUwbojR0OLZYpTEw81/1yyhV9xdPPHJO2
5OlTOjdWT1pIKiixbrsVkFWmX0NRrHK7gqDBGS1Cbbpi7Ew0lsEVc5zFajFir5nFUNsblaOf/CYn
ZBh8PCJT7Y6Zg63eUK3Xpi+Xt4WYqONrPPgODicwn+LIrpYxCvEKSbS7Cg2W3UtHlqQOlKWtrEeW
kTxGnMuT/kbNSE0+z2A4MR8vmz9zINhit+558BxZuP4iCRUWtgJeciMn3mjZ9crxee6maEsBwhyg
FNWQxgl1FYMJFi2CQi2Nsxzqa93M40+1AmmSrbHQ0ryb8IIrb4G1p9lnyoi5ltk5N0YpgtAyQyZs
TEFUa0cdCrSL81pP09isBKhzO1SKH3mrWxDazezQ0NMxjOcRWXual08KrZZwKiK+8m45NwwpgHAk
vWiWxejFUZfsa0Yb5SEC38pKeDr3dSl2NHpcZopiOyH6RNXM4xotFpen7byGqzjjW7IsRZc2s0km
cLf18xiRnWH3hPzW1Loxb8uU14VLFquOX+pi6dZaQs6EXEuKHfpY5thHyBVaNILg6wLpn9pdWNy8
DqhVrmmxn7MiXRQWY2EN2H3sIIlzBrhYkfhljd7LBDLnK1vszOLIVRQrctQya6Yl7HjchyS10P1Q
m/bmXTFAbmFBBSBRJhwQYUbSwiO9htauuSLv21iWGNNehMErqqJaClcgXVO6aoL++Nho3zkxkmtr
Vg2B8jxewtRWlsdxKNEbMsQK+DXfNzWSbycZ72u9nZdQiQpnp6h6s8F7wHjn1EgerdeDWfcMX+8j
YnhGgdNsVlm0cq85F3xlzldakgX9MlhXjXVoLeBbXZluiyL+bDjseaJKqDBrY9eTR4qfg9b9dSE0
petApiqtOkYdFrvOvqhKqrgxn2Y3N2pw2i5x4zl9vru8NGfczpScu4zMZFk0ZQxHxXzF85YNG6Nn
dRn2o22tTOEZv5MR7fpgQ5SeRWOow8GfnL7KAs2o2MoLQ/zSE0e/KR39fYngNwJ6FWpG00BSffmq
MHYz1gYkNIzoc1flHAjdNdHoM/HXFPO454caSv4RXTIedqapuFULjox4IVtW88KPqhaArClfGdi5
aZNcHid+xJim92FTZZHmobey82yI3Sf++5Ze8nqoxHdMWZB/QmdefdWDQMYdiiq/hnRtuXITPDcE
yfGRuFUGjWf9puXx2D1HWszimxpC8a/vG4Lk+kxLhyYeyBRAI2aBKOjyAUr1jpsDjv7OvSsd6Gam
MLCIAPTd5AkStB3IJhrHWUOTnLn0yEwAep0ZBPT/Q1CXypd4Em2InXNfd9lVX5tr0Iszi2BILs7q
pVWUDhCptyEYpCGuOVhrQzj3denchgZoxIH1HwJndFSXiK93758gybmZOtRR3uHrzYLWArOeH+La
uuOUcRf19jXem3NjkJwaSpC0AtoMORyDvFZ6ScHYqCzvO/zeZKb3IgabABJKY3ycdrQIFiOZg3i0
kqvLHnAmHhmSE089Ml75zPDTSbs1nPZ56o3C7QyIS9bGJ9TT1qgdzhmSXBnYCVJWuorSZgYx1069
y1jzYE7Z90TXt1a6hp04d9zKkMJuafu6SkbgJAAn16PphjJnq+QNOIGUbdyqQTIYjwXIQ5porQ5/
bmiSj6uR2epzoqCxjM+4P2QhzYzI7ab0m8G0Z9v5OUzBX8e6Lh3rTQf9BFzSeZBZTuJaGVASvCX2
SqQ6c5LrkpvbqAPHqeL0QWUoFporrN4tl86+RyzMVzbbGT+RacsmbpASeCEeLhpKq66yFCz3likB
zu5du1mX3J00k1PwOh5Ck831k9Oa1qYuKNbCWDRXbR3zFrTIRXjZ2LnRSF6vpRFpq6ngYRx1+ZWT
dVBOYtkcXP76ueUQVvfcnrdRrcezycPe0b92ynQ9gZXBLamyMlXnvi87fjdnxTwrUDZOlDtE3S96
FD+yuljJaJw5mXTJ3Z00LWyttPsQpU/0iI2x6g5V8jTQ+MphoCF83yRJ53fJgG13KOdhm5q3TYt2
LySj7ntr+vS+70uejUr2WHe4owcEzWFlB0rDWftEzGIFbXouWMkgUJqOsYIrwhwa0aKG+oRSMYsY
yD20Kg/iKoOIadTqntH21S2kWmLf4O3PtY38FU2I5O9DbPKE4cthjuvh3TznpV+MDkj1ZvCY1jTn
Ky+EMztBpvvlTU7UPKp4aKTogi0Y1IMJxloTy7Ua5/fLC3XOiPj/e94S0bSxh7Tl4TigI01rl/ui
qIGmJPVDnqTvO4nlBgOntIy0Voo+pFr2anEzvULAsR8uj+CMP75hAfdGQHrSt32bIpoM453Wxff6
MlzXfHp63+cld1+MysmihPFQbWtwEVdVEI3V17yh7/z5kr8bozGNqY7vU2V8YGW0GbPqCtzIKyfH
ufWVHL0aoyju9bjH0ac8DlA8dTmd8NKsUhQh9DWxkDMH+Zva1t4aaFpd26CJBqcu5r4vDAhVVh8j
W/Pjprnj6Kl811q8dY/vmVESPDnaCnPFOC500RIQvdtERbJycpw5l95IzfY+b4CURJ9Q5AiqBUir
kVwb5soqnNmjb9i5vS/Xs9lbVY3Hq671u7qrtgWuC4vBV8LhuR8uOXGa91Cn4PjhpHpWa5SQndfL
E37uw2I8e787d7IWWk5YV6hOfSMRBCUc+30v1DfWn71P82Zg0zxafTh3mfZhmXsSZlzvVg7pMxtS
bkOgAFplau70oRbds8QIqz6/pgT8Z6r6SLq1vr5zViTfjUmPVlpDVQLE48dF0zxFtb413QKxDxWA
S+XnlFz+OnHk7hTs+qbJVdwJzGWsPVT7oMU62Kucy+eGIR3WtBvs3jAHJZgg6jTtks+G4eJFHH9t
QQ1+PwRlUCl+/th+jCp/LdN2xiNkcHQSJ2jISuY+TJr4tlfTr2jKz91Kib5f3rnnvi8d0mDeQy9C
GYEQK6m3KWocfqRkT2lCZ/d9BsRk7u3flnMV5VUYoLn5QOvyO2Abt9Ry3ncsHKHvDHNWG+p0QVvo
DxNh33OS33a2ufL5M46tSo6tjamt65MG2elRN+6syuy2DaQUVrzvzKGjCqt7c5N0xpDjBq6AnA9k
mQXn3+2lgo6T8lFL9e6dCyAdzJPDjZE5CCDQ+B5TT2XAOvkmbZfcr5uqW7vtndtIko/XY2FEqI71
IQQjvynj8Gk0q89qlK9c9899XjqfB11XW0vHVEGYD1URcSQrOa7jOl/WBEzPmZDcu00GG9n/CS8K
ktyA/uFrlo63UUk/XnaE01sJcsqHi50VYIa0E70L50a/bTMlDVKDpuHlj5/+7WDtPvw4SD+Ab+UD
HlsmJFTUdgf+9CAflxUc3rnfLjuxqZRzrBddSIhJPNLqX50JvFjv++3SqTwnWobEU9+FxjxcJ7l+
VY3VfTMUKy582snQJnE4NQRlTiCGoXfCxugpodZVnqkfKvx8r4maJbg8hnNGJE+uzLF0BgNGGgeU
u2CP2VIaf7Gq4odSss1lG2+H8nEh4YgyjNfgfE+0sQ0t7f84u7IeOXVt/YuQAJvpFaip53Qn6SQv
KCMYjLENBsOvv19t6R715oQunXrbau3Yhe21vGx/Q3doe4B/AYefU9oGv8jk3amxSEBNrk54nGng
vF7JnLnyhTqDOrSFe+mQsrXUVoE+OQQZlxpMV+U/9kPw7NDoIxR6Pr//lVvNrwJ9mEhfybDrD4VD
DqUf3FspT2576fru73s4VAb+vRrGIm7CmlN9mAa2i3xLsrHoP5REm9SP2X0f6Pz979gImTVCji20
6LVt4INZyayh80MbX1clw0bu398wOdrnwK3oQ9WOgUl1FNb3KoSxzVRDD+bCWXRjHuJVyAeNsLBs
CzBQ8/DkIMnyir5CNPfjdcNzDqQ3W58FEBbEvUIjo4wgYc3ukAGnSi4M/taPP//9TeulXwWoZXx9
4NR7ner6Gej9HSR/L6zRrbk9//1N8xUM1BvtVv0h8BmFel/TJUNW4gn5kkn8eRT+Eulr1iGtyjI2
MdeHxTofWOt/5Eo+WdEdLMRp3p+ArSFahTFngcKNALroi/FexeV9Z+xxYJce1raaX4Uxj2foOY2z
PmgS/YRWA2r+2B8+eOXELuxJWz2sItmPRhcSMligZoJ0veLebamgjgPM/4WT10YHa8xbawtnsDAJ
PGhaangJ+49F5T5WOvl11QysIW+DpsbQBDOAhHo7zv5tAy/guLik5r2xhtYgt2QqualVCTuNhn0G
2vxZafkCDu6jVJfeJba6OP/9TRzgkV+7qLn1wcVbYNBwHNvVnY3bO9ic7a4bpPPkvOkC165DEU6O
OvRh/BqW4d2Mp3/eqC/XNb+K5MLStilljS0VY5UmqpzSMoihNkb76/LoWvl7ILVy6i5Rhyaxn6xd
Pmi/+QAxs0/vf8BGKopWYey6OByKwFWHOOYhS6taIdJs17683/yKB/3/R2ovWsUxhFHrZaxn/Hwl
Py1R+6Rjdc+c/gdRzrRzu/ATi3yTCQXP7LqJTIobGy/lqr7y+1ZRPtZBWLRwhjksiYasUU8fxqm8
BAneGLw1Vs04Iu4C26lDGSzVUEFITnXyd5yMzYX7rK0OVjs1nTs3wau5OsyyH+TB85SCA3lB1aVH
nK0OVrv03BgT67aQhyAo3TJvLEj3qUmiSV8ozjdCfA1J81oQ8KfEkYe6mH7h5vLOhkOfKa9+cLUr
9++vsnMw/2W7WyPTosja2B1deSCN/hTAvT11w15nBOf6C5+x1cN5/N6kkYEDu9kTgYutZRG/x8XO
N97iN9+b2YpLSIytPtYHbaZDPVkMVVfVXTqEOpeN/2y5dxXcxgtXoc79bmqdyEA3VsTyOPduv594
97+JRfwn0NcaVSMZySz5dJ7oYHl1uwJeHlEsL73Oby3UVRwTZNnAnzHFiSgU9ARMTGgaFF146RS5
sVDXkDS8jjadkCPkpiJRH3pcaWodf+qE+B6U9Mq6cg1Gi5rWB0xdYxnR4YWV/YdqWF6TuD+8Hwcb
g7TGoZXFPEFAqFSHSCTfRDd5aQW1twshsNX4arNW7RzFjmklWAOO/uaEnn8yTTteKJa2Wj8HxZsA
k8NQ1eBNwxkBAp240XVzzcNLEvdbjZ///qZxPTvAXHA0HnfDkJYiODXiIojtfP/yl+SzdhdXzAKe
Gfvdoa5n5nwqo8VTULDsdEGeQ9cQfetURehm0JKGtmgfFZE8qcQPZeZRKHWdjPIbr8loUkzzATwf
MuXTNNf6u43Dts4F7ruxUTaDqE/tVJT6prQgyB2cpa6CJ9I3eHlNiB+O36Ck37CXpOiC4RgGPQQ3
mYIy5X6yicd20EfqxVcLRbTiaaChU/9wy7Axv7iIINwpm0G1DyGuCLxUM0hx3g5kEHACktrOudS4
FnlObAun+GIulN57gszmiGvYBdK2CfzCQQyQoXuaRFEnpw6y9MWzsbbybl1Igha4ZIC2qdhdt8xX
iay11OCXk+7g4O077SaB68j5f5Pf+E8eC1YFCxCVM8pDLg88rL+NVjwmXnlTRJfsjzaS/NoaaMQT
kuU+fntgCmQZfhN1yWGJk/z9odlofo23C0YAfby2lgewcW1aOEmTWlv/AoP9wiay1cGqItFuSeBd
5klcrdQQZEAKI5PzLaz1x+s+YFWQ1GBAjyJyEU0QjwPy2OF70AHZsSNDe12qoatEVoUMQrd+2B8i
PPOcFpD/cfrT9Pn9Dzj/0L+kg7WmkG7LcRzliFxjdZ0BuFvfouRddspq/zQTpu6M5171TuutkXdK
QNq5WxIMFljbadCoz1ooD6Ka5sLHbM32qiRxmYaYQiy7gx5UUObJHHQnH+Dgr7gfaa6se+gqnD3B
vMUhWLNh2QaQr3KY/C1NZX9FDj7pQmCcU/3fpmUV1kOrpsKpBkwL5X+Anb4JnP46Zg9EWf69vUgD
lRI1R3Cdarrwo5Ct+dIsTverpfP0de5I9+eqpbWG142BWsho8LrKVbLEKSlZhNdDJ/TvVLMQlY7M
CebUIl6+v9/hxqCtEXeTFNxzbYlyJe6+mc5MB8bYlTv+Gmsno6molxKbMplhwZpAOxL7/uReVwqt
gXaTCzJ+wHDjJTrOb6pYNLdD07ufrxuYc7y8KSj6WpRN0XXI4sJEN5Ug7jcccucLYb017Oe/v2k9
sq1a2h6lKNy4+cmIuMZ7+nAJgnhOc3+JhLXYqk+4Sdh5g4PXxA1Ufx9QxH0jbP5sBhilXDc+65DW
njUWh+ODMwvyuwKh4PfSmna4cCeyNUCrYA58IuqqbnBqDaPROTWJgPNIMU3BBZzHBuzNW6sOgQxd
FCGPxQGIraF5YmKe46yIhC/zqe+cj2XfPjhxNPpnhfiQ3cThrOebygmC7ro1sAbe6QiyYFBJ73B9
rqo4g8Yf7hDbSki+v2qK1ui60CULDiNIWgXRdXvX2D7GJYlVw6Xn0I1JWsPqFtdoULF9cSDEYyhD
pnqiuOKhY3JhkW1sTv55gb8Jk7BfWi18dNCX7Es/NMdqMa8gZPy8boBWMc6HFhLyZhEHqc8C7iX5
swzBpd++NTirEC/V4vV9A9uB0aV77jc3vt9fqNA24ttf7dmt47jlBIWawzIB2AoxhYOo/A9hVd47
pf/purFZxfdQcV16oNEd4IRBIHowThAH0eJCeG9N7Cq8pwiSUAJze2Bzt9yVrmfzZUjqjzSu/Aur
f6uL1Zbd11R0VHjtAfXaQzQut0XoHypz6W1hY3rXALrS4oUz1B3Gp3bokUBK+8ilvPIWYY2fm5qQ
xWND2gPtenaY6aI/djUdj1VkxHUiTlCb+3dw0cSC/C9c2EsHogYUKj4Wnv+i5uW6FfSPBdGb4NVS
lGWRMIwQraa7eEjcHPuQ//T++tyY3n9kst+0nkzNPE4edv+aVCARJ7BBX07VUNM5n7jTRX/e72Zr
mldRDMGkIg5JiSQdOo5MrUjiKWscN+ny9zvY+o7/imXWqzFh7cHn5pl3Xm4G97mEy+j7zf8DbPtL
LfDPrf2bcYI8yhC7Gh8Q8D6PneToifFJ0XbnVl2mOrvvAno/k+KP26kUfOIL/W591irABTTQnQZY
yl2/EO9ImqHcj5BofIFDprguwP/Z2d98GazDPeP6PT8wU8i91zN+kC0JDgODOPr7o7fxFWtonVwc
aH+2gh/Ghf/sFL/1HaB952K5cPm/1f7qqG1maDsZKI0eUPTHVQYmuvzGokA/LjyBhuZ1H7GKc0gj
FTBE1vyw6OhHwJtTV1Uvsp4vVFIbEbKG19HRxVM6KKUgRndFnWpFqo+RGS4hGTYO22t4HfN7Iari
PAWkLsA9gDfMXA1f6ol0O97Ap6wQLb2wosK/181rsF3n18YuGp8Cfef7Gl5lqWk1KHselLEg9HPp
MLk1YquQT8IlmoMeJb83Dd6cMwPsK/RSfdVfoDtsLavV3h2PUyFRPuM7qnDOvYbQx176OlsgRHDl
rK/iew4ZXhom5eSlV9rupnY998H3ZXCJsXGWZfzbGcZdbd8wFPVtGBosK7AcWvBJlRtAlQTajyCq
eMG4r6zs+hzv725zqHUBAycYYFXdqxeA/SZ5KbM2os4zvDtiPHXNQAYOO9hMOfyL7Hxv2k9yqlRm
gtr+JC2lt6Osh5uZVSMYe2ZKkyWpWJW6LaPLx8oDVemDLqplfqxcAGIfalk5S05ap+rvSUd0khG/
6Maf14QsFGD/vTUHsALxz7T2XVngGW1MmuRuCuv2OFG3fr2ui1XqqZyajMsIl86hDj73hZtj/X1o
nPmqJQiB5n9/AQ6zc+uEE0xAl16m3KcntQxfEnXp8PT3tOAm5xB+k/whx9OWS28bXFcI7oM/NOth
l8zAYuRLq5zlJgJnOz71iVNfh5Zw1yhBT0H3GL5cDe6knXBHm4nvS9XuwxCP6gMoUhf2hL8nITjJ
/vvLKlzteUST5qBkyaAV6iAB+fONFGIfTv2lR9u/pwh37SLiuSUzDQzgDiE37AWYdfoYV6X9bmvP
uXAJu9XFKgu5RRKVvlQNHLZIE+Yzt0P8p6dyGY5sAnHxQibaGq9VJgJWojRjCPWbkuF1ZG8C6wHl
BsIAa5fYz+Lx4gPWxp2Bu0YGlhXubQrNm4Pb/iniL4BJ74aF/JE1ya2Wp8aLd8AAPcAr6MIQ/v3h
CXYv/14LjpUeriREc1iEc6y8KocWT+oO8J5QQwqPlJ3P1d7GVy6KNWowIkUTLxzGaxDGiYZTwvtg
38UJoAhhOXL3wgLfWBf/BRtE2yGDSktuOyPvbMdopkwnnjgq7At12993WHetpQc1NcXYjCe0KAqG
fci8MmOOe+ngtNX6+cPe5J6R4cKUwDcJ/i0k3ms2s6zm5Z/38/JW4+e/v2ncDaXHecSL3BvZjVuQ
lHbhhYHfanpVd5wVS3uwd4p8WSgoU6jIPXV4/1dvzekq1mcoCbIeKrN5w/xbXQ3HRD3p+rrdcG31
BRylC/1/KHnKelI34CfWe8ucZ6iV76/79ataowgiaMYSJ8mtgdhwLGSfEscNdtypfr/fw1bqWCMF
ocCriwAyOAch9G+fqS/gJz5AUuGDtmRfOOGjHWHQCBbP71ZeWqcbmXGNHizDqHRG37ADn32+HyHt
fgOpfC/tSQk/njaIr8tSaxihM1s8IbWaQemT3GpC74uxuJvItIP7Ldji8g7rbkmFuU4pE3as/w4R
W7vK9KSDT4MWzrQXZ+YKtCbjSybYG3GyVsKrANVVnIoED+HhXTkG+zlQX99fB1tNr6J7rqwt2xKF
HR8MmPRGIJXz4Pn9xjd2izWOcARDYunKrshbGX0upihzxi9x/63FXQUR/vM4m4y1l8A0W1+yivgF
alX9OEiG2+vSzYdqNn8KLZJLuLuNhLIGFcKtDVSYJkjymHYwDxy8Su2dzvtjxmJx0vfHa+sTVmFv
QlGISJEEnHPYBDUfvO7Se+cGJtJdwwbp2WjXBdHi4M0OGW/bpm7J9yi0AIkAPwFXvzkAqteBlDmk
fhfrJh+mQXdqF4GYO3yvlknTw4ACXV/11uCu9e+sozyowwzn45oeylMzipbt64hLJ7tqLMNVvS8Y
G2AKUsHEIVmc4CZuxGz3UFEHS/39DjYK/jXKUA+NWcZCmp3pIIjZFCPsfduHptC/A3faG3WJwrmR
NNdAQ5SMAZGkRT+yrlBjufdNXYq0N86xpdEFYPpWJ6s0IOGw1BcDOhnN1KRO6z34CzvNi/eaeP2F
XXOrj9VuTysDdRYDMkDtL3shlqe+HL9EYfAblyk/3p+TjQBaww275mz0RIphN/pVm8aOA0UbS939
da2vCvsyhp0XdQjEYEDQTbtGlw88IsPn91vfSDBrSTyKqzbihWrYDW4vUhYWwKQNiZdVMb1Eg9oY
njXekOkJrp4dH3YFVA8+Saah6BW6S3Sh5jqf1P/7ZtddIw2XoJrUYEYILWssUNNDnd4N7n0G5ztJ
j6KMX6voEnlw61NW4Q36N1lIHPQ7lnjtPnCFyHC/e0mfcCO21/J3ZPLJwpuh36mu3AVe8EAJoNZJ
r/4YD3y1ev71/pxv9XNeC29qazMpCMZFc7+DiztMtMunNqpu4Tb9SPv55UwIurCxbPVzHsU3/QSN
CR2iMDOT5z1qPCHjGeqZTw7s1kWRz+wSOGhrVlYh7iyyVQUn0JkClylPwOfLkOQvaa5tREiw3uFB
PSnYqPtdJP0fjNMPkLr408nyQtW49eNX4V21Vdt1kppdkFRR6vgU2P2l6HbvT/VG9luD8LjXAHPZ
4XjWFcZUO3jdz9BhNS1r93Poc72nWvqXpO435nsNyStGUlCvxqfAsOEn1PvvcV/4ZfSDErcP8Una
S0yHjY9aq+DJqoiGIUQ/TotLNRVMD1ZakzVVfIwBpbtq5Oj5I98s3qZGYokXX+9iaXU61CM2KK1g
6DX4T31bXHjC3lhca4ReAq2HoQ0CvRsbM+7bKvZT5kT8rpy96booXMP05hbG0Yue9M7DXUAKgsLP
hdZ3LYzZp3D84anukjre1vSvwn2pWrp0uOnaJQlXaePIm7Zxa7CEysdo4H+EGi8c4LfmfxXvIpqj
IYoLuWPNWKWSBmVaL1KkOhx1qq17IXY2InON1iso5dqrQ3QzqCrjJTyMTVub7P319Y8syV/2rbU6
nvHmpTC6xM0JMMVRg9fOmeybspsyCATfTRNY441jXwNqT6AzPySMqj0EUHXqqWA/BNa9cn2syv+C
oCsD1PiuUsOfkMQMcnbypVTevYREIMy4P73/wRvDucb04ckCDwNzkuypE6TJ6PzsuPj4ftMbJcAa
vdfA6qxoiIr2KjRtRtUk0mQKimPRt+Z2XErzGYhx/9C0RbV/v8etj1llB48D67hAxW6/FJYHWe95
Q3cbwiQyvpAYtjo4r/036Uf2scFZRcJVuop3Xa9S7l5ZUJJzLnrTNKTs1DD7aHr0/cPChjyJ+vy6
YTl/zZumYQ7DiipSGJaz5FdcgprUKhNdWKkbyXKN54P8Dkgkc0dzC7ZAIJo7oeWTG0YXInJryFcb
vQvL9oW0Lc2hz7G3gf9IBfvw/rj8A1j5S7D/87z3ZmACqGZVmggKIfT4t8+n4Be0682NKYrkuevH
L2SqvxqpH0K9zAdbjeaoxNA8NxBL2pm2clM7d13qcTNmnNAPJAn9tE6aS/qJGxl1jQIU0lM1N12E
pxVRf+GK411w8RYglD11QyEo8vL+OGz0s8b6MaeRNJ6KcN9Kpz+C1juL374Bc+dYtstU3Q+ofC5d
PsC68Txzfxn1NfIvmv1CjLXiu6q3k7CZxxn35a4LQKzqU80DD6u0UqDuZZWG3RVNSbPMOEW4khY+
sIiDgqtGx2VYtXvplXXTpnxpYKxVFbNTfCdkAjQTh/x6aNJZl5OewClhxLtNKvhVPYx9MXnhyUL3
QQEXGEySf6IgF3UfO09om44+3JOgV+RCl5TUratkNnqDsnI/L9KLynxW4wTLOpp0OGgUrHNSG8X1
DWnIkAEPID+dzXhTzhf9VXcL/QO7AjC8o0U50S0UutsirXHUXdJEWK+7gRxZdSOn0L2fRTKAijoz
i0Nfm7ROfxBBQdm3KfakcyNETUuTRp1mN4BghYdJUH4wbqUf/X7Ga2LDgL1f4qqBaUVLoFjbRXO7
x+2uKbPaTuU+cBaaMspOvEqWLxWIAK9wi85iW+55KE5drINziCUk42yyNi8K0mZh7cZpbNyMh3RH
/ISdIHw1HmLR+3vAUvNGBr+knu8qMIQyL7L3ZFL7oAPloBinwzzyg/ITlbuj9jIWR1nv1niSnPlz
FfqZVr/8/rbuJpV2ts8oxJPhAXcLZVi4IuwTVR16xW/s/Axlm0x4Ndgkt22HHReK1FWTMgNBy6nD
zmUg3d18ows/NL7bZwZ+5H3/o8Se02r8KzU89o39YZ2fvVf/gp3DD+L8AOnrflH+g41lKhuRzZO7
HzjGCsJhBpgk+W0cf+FEGdrnyX/Rs76BnlKqNTsxHyMmdRrOn/pE5tXS38Xj56msHjDm9yCNnALb
/nCTMUB2sFjGM0sDtjyBvaLSM2w+GwDYsLxjz8D5QuGrCLujTUBEts7YP3jDQLOYFN1D5ZfFAQBs
wtOw4fpEZUDgQapccJjLGlUpLiH1MCcY+F7m86KSBwytm07Y9fANeJ7tOvqTzP6pF/alrk2Y6im4
aTW/K2aaRTV5GCu+d+f43i/Gr3osP9XV+JuEAYdktszBGGzAx51AynWqV38uP5qhfwoWLDmlSBrj
kWwnePWjW4LvnnBeYeX+o1+Sex6xrJunW+PavHL8TxMJof3czpnrVi78YasvMQRzQInOG3944KzB
umjHn85U9ymc13aUqbwwL21con7clxK6T2MAbvtMji7rPzeJ90IYyanUUTp38pksELJN7H3gv3ph
tIeXw87WwZ3wIzwk0eTTOPH7xOXPJSxJ5tre8SjeBXKEy4bKnbbBg8OJhMne8bwHXrUSCtv9Qw/5
oarXeVm5p86tjxC02DETHyfPHqBWcltWIlW1d6vK4RFEoTLvWLczVXmCkWLGGvYV4ZYuvHgsy/m1
cPscPnrZ4n1tlugpAi/OCaMUeLpsxn6PNFgB8ibw33WSPDBIy7nxmHrikXbdcVhgk9jIHXCcT6Z3
9iaUDyWWFJNiB9Of3QSjCq9P6lwb/lgyfTT8dxT+9EnzGTSpg2AxyDmoGpvgxi/6LNT01WcVTrRV
StqTTNiLH/snV8LtpsSxCqYIB5/qOgdT8Q6OofsGfkKpYpjTWE/8rp+CKjV+/GP26n08dk/EgHEo
R/IDUtm4ZIt/+FI+LGcvDTvelJ64mxO21zAoSFtXTOeM8RFGXE9iWo5l4b+0FltpNYOECG4qynk/
KXfUjZ6wG0ETZgpI2pFA7kPjFseogpNoEoKrIfsWZgR8waIw+Yizc27DkaXlAH0541D6dWkK8QLL
uESmYrBLsTPGFx9NjfcmGGhX0dPgx/SltjaJ02gS5kV4bM5V1WH6G82zgYEkPhe/glnrTEBuJMzw
/5ruZWxn54l6BrrJTMFt9VA7HuK6dXuw46u4iQ6MkuqVtrATyeDh3MG0oOKRSsMAg/M5meB1moKU
AB1xVtOoBaNeFkMak8F8pOMoPrdJCY1bjyKl5gvk1Lp0rGS7C3uX8SymxA63E5vnpwLSuGQ3F8AT
3QRdyL/HeBT/Eke4Zeu0Jg+UDs69bzuaFRNHCTUqW4p9b412dq2XoJwJFq85tE4wfCcO0ODRTNlX
yPj6ZQbAdvelE5U5s/5pVo2LuCsmFmdz24pT5aPF3LfcFSfClQnytoDC6Sms5zG5k23hNb9DJ+jN
s1e39MWWCXAoPnc4SQfpyO+9rez3ovDF57gZXKQJSU8W76b3EPSb7U5i1/89czl6ueplcg9O25em
TZzbIYIJ4G7oVYAQG53E5LyPwR8FFovcUK8L9sVghN7XfEiQy43/mflx/XUpqg5hw7Fhvgx9352G
yGMvegncn2UJAQo4PlWW3I1tov6UbU/cHSyhzFcwwexv1tY6L6ayyRcuyEk7IX1omPV/EX+kEvNI
umPpufMDwyx+awBbgmzcoB9G+Ij+LNxpoE+L4Mmhx8b01NJQPUOzQ7zMrVJHahKNGKRhLLKhC3HH
V1jtHovOxqelKr10pG38ytAUojTSqBtov3zqgbuAv7YfRidVK5bDF+eb9mgvdo0lLHzuEs2+ni3W
/NTFvejPwfHNvjdJ75+GHn4OjwZKwzbnIzZiNdMO8UUTgY1ppvwxtF2/c+Bi9qGagulLG3v2E+3d
6GM3eO0NXgCCPRNiOsihYnsocPvHJIjmByTM8Xs4OrqHFcVU580wxEda4jfNM/BrZ0PkLEli50Mw
g1QyhzUAvRFGEfnDceYM29z4SVtP1HlXz8GIp6AoIXdLNbZBxoaO/7GLap+Cup+hjT5Wt2Kaoi8R
KdvMqSovA8ySZFPgCfSisIPhBFjFcAttCNSyfocV3maQ72IBZ5zDpJTWDyymns0WoZF6Z8uJfIZK
iHUysOfUD2PH2CUpasf4i04S+spZ4Vb3CmbFJejF8Hb7IaBLzXKYIHpRFrulN54ay/xgZwUKnCK1
C4xFjhbM7Hm3gKXlpMto5VMA/G+fejay/ZyFAZTC9pBJx2tr1bhlmUaymoo/HAt1clKXL1yV0J2M
zGh2cytxJXnidBqM3kkfaiwtnwDCSiokiCcGybE2a8IGm1gSt5lgom91BqM7px8zJZ3KpJQGvo+C
V5BnVtf+N07KlwAqQdlQKqfAgVMVL/C1Gsc0IEWI3DdF7Udr/VKgAIzLUp3KAgjdJawCFDCFw7xd
FMyDk7kosfktEUTL3CALPgtdFuxuqpsgS+xi9b6drZwzWAy7zncUPGa+d9sy8Q9JHER+nYFjJOhd
HE2J+W0MXBNfpsYBAWPy+iG5Ef7kaQpoESSUl2z024TdMm6a6ENHYdrbpbIbTH83jf58jxwTz3uf
1R7fTax1khtlpsDJ4S5J3OdJVROUzDDYXyWuEmPUiP7owmptIJ9gHFCPWdmQCbf7vK2/l/Z8lJsi
P04OtFWiSxk0s5bUFb54dRuUFrmtCnhLt9wuQd5TFIyti0Ie8EzBkocEmnVzLgoZLPe1ht/W01hT
a3Z0hin2LoZZoMWY29Lumjaeo7yaiG6OooDGbz53gv0GDcXUR9l6tXrF3MzQjoGfpMkIq1yTFQj4
MXPVBCG10u1RYHlASAJHC+PJBm+cY1jsQfeN+gzU5Y7cUn+I+VGAeGJy2LMt9AHejtEP3gskHznX
VbcTMnTadJQg0e+naRyDG6efcPUVuN1Ac6hXxvWx151ReaAqG6bM9zCGPq2Wbw4U0Hha26UqdsHi
D3/KiXgJnHWCkP9cuoq9IrCCLldQ1n6Me1IvuH6eepFBUqb10xEkMHEyg4ncLJ4SLjN4/EXVHlzv
br4HI6ePM/xTh/4cGipkBtIGTt6S6vETfDCRugvIFP1YJLV/hpgsr5p5fMhMUkOIDxMTiyNMnuYo
i+bagQJD4y8PoHyU+wGU2T6XYxzF+7qSvMqXs7xBirXhmUNSOibMu7Yp3FsCjnCQgrGG/6eEqQQ7
OVBf0jubyFnlxsYwmUGLU7MnsCMBFLJH4Hk3pdI1+RUEAw42AZ5WvxUtm3AqaIjzqw4VmQ8ybEfn
SBncGo+wS7AfChY2MufcZ81ZUt9306j1kd7KsC7a3A+Zoo/e1BQPXjc6N8B6LT8T7kHyYQJFeoTw
Q5IBZoj6DoL48XRTxhP192rwiiCFjir5gnxRtvvCDzn0i3k8PnRqiL7PKItEWmEyq9x6Bf0tIsuX
h5JJZY4RDf2PGkYR8Y55FDZdk+XD+IAtaClSkXShzWfPdGHmoMwojlXflgC1eSbys7kcox+LbuLg
AyJLRSDWJ32TxphF/1gRB4VWCWr0eFf7deTdjqTBirWcNnK/aA/BifdDmjyQoXC7vRhLZfOycPxu
5xHANPeOnN0YByK0jRNEB+h0vSClQ0utUJBmHhu/SPEEkswPlXX1/3H2nT2W49q1f8WYz9a1KFKU
aPgaeEonV67q8EXo6qqmAhVJBerXv3XmzrNnyrdnHoxpDFDpHB0Fcu+1V9AxBGNsS63mZsNu2ij9
ANf3eYvrzZ0lqJmu12RU0pwkAQhdQRQ4zvaprLXIE+ylBox+FpKX6115B2ESvNYrp+nJEXga/3Yt
Nb0IBTkzkS7dfNpjiQN5uShE1ccirHtQuplHvAjKI15HW+6TfFfbsQ92gRZgCSwLTlzkV3Z61arR
JjELrD8To1v4YmjagIrPFYquY10V2k0Ytp8pCXgxmjMeXWqOcoIIEYRIF+F4Pnalz0G4Fm3M0FCi
c/VEfteZwi2O7dVsNQpyMCdj3TL9YxunnAPHCPpLOOYE1eeqccsqXqwwqQ0wsIrdgFk4vstWvE7U
2DZi6OGaQ53LNkg3PO8qZlUZ3CEV1LzY9SoOd9TUflqc3r+vLXhQheNUJhrI4geAT6QL7AdG6fzQ
lqiS0PoiqwlrTUjkExA/VYLoVm+gHlDJt/ISOK2jI4tA+jEHPGSCtY3I1l/XgYXn5VZHVa6uq/Qy
zdR/QXTmCBgFmeF1/VC5kyYIkO6ve+fkDMadMh/XxnxzHeNVa2QWNtSnZdWyUNGK/Gmxh2sIwN0V
bhzyxsfGrB6EnBZ+WVB/63utsHgeZrMtYjc18LNOhsXL7Zkiv/YOVrZSP3V9n2PSYjG5p7CVQZX3
vShZw0/b3IXuDXCnMc9a5njDcZATUyF6dWWWKlpWGrLvupSluiUURgGHFazU8dIt3JSQ2SNYFe2S
sNGwjIIcCBXa3Pp6cNpvXrmG6swV1YC22qJRxVu/jGN3nkAbUZAHWLm95A6pzL2qG7+4gXa1oge4
D3F1mUYPQdtpPbmKQ8zi0Px9Q1DQiqZ2nKfXGQngJWrQkLDqWFTG9vsezCFPRlAszG6qezjFRDPu
DO+xRRFypF5DhwOm5LN3cfsS+d3xSJwaJR70EksyNAGc0BCxsrwDl2iw7SKJ1PRRA6E8xeZdeup7
7TXdcs/6ENGvMiwVefQxn3F/uBBAeAffYQABzIjH8VWGoHRXUVB3dfk6g6fuoIKiQ70usR4CNh6I
M7vbK8yvC3PI+8J4t9PoIrAXlYK4BJ1pDxpjlvmMHoEXX+nc8fyTO/rUfHJXCwo31l9nwklfqNwA
qPVbD7/aqOBkG91oaFunuQ0Ds61vDiIwKUg5pIVqNMlFW/oqDhY58VOZt559rcegl0dDQyhUgPAu
rYgkrlWdtaqU4btvppw8oYXO12xGrT3fucQJnSdXe2F+HBpVjRdR+vWWwMNz7R+Us/qdwnEtCI+J
NIfmJLxUG7bSJVrGIAS8LappAaKkBTY7LO6OezC5dhuF6Sz4yV0UooybAacgRRBNBwUuyvbSX3i7
X8GwZgkvCqdOWjfs81fF+wVAB13dZrjpi6HwRIQskbUHW5QbLGugVfXk5JOSzbekdWEuv/VFKJ7W
3oPjWkjqwjw5tAtx2wWuA0JmyYsK7sY+3YCaYvnfTr3qOmcFtOePCrNEWVf4BZ/p8WLKEcdyZcDW
8jIg0rl/QmXqyT5iFdbQI8z2KgOKRntdCeQIMJTHSNvkNB3d3OtjBJ5M9aeqBkGkObdTPloBpAU3
3kuPB42+jNVoKRA9F7s3jQNFO/cTbMSsook0gY8lMeCzggTHdXugms48NvOuXvE0fPHdcZkzL6gV
iVHK6fXodNJUKIfkdBaolxcTUdI28zFUS1h2ccMbDJUXUPFMQkNCpr2j7eafMH8O/GeXin5yo0nl
ZH6AN3JlmnjRsKc5M2e4hi9izM7tp3pBqb3ETa4qjKmprYEJozxkoKYYTMFuB4/n9FJQKZY74lW2
AlvJ14UC24fC701Hc9vXMhOofoIdRGbSoERR2lSZ37Rl1WKvIiWQjrBrWr8Dql2Py3nuVyEjlNS0
TN2KDC4+mDEihdxtaqLlCmIgFoHrPvVXYfq9YsoBvkoHI1Ek9TDzKK646KzR30We7Ervvly2Xp9m
w112hPnEtAEoaAdUEW0tmsTkfkmPICTSMQWsML7lW0PDI0rUxr1B+JM2Wb11a4V9HJ7Fx7zfiiGR
HjiNj0R7kr7axnfCGGWY4+37si/ZuXfK1UG6iPXswRN+DZCkJJW4HehEAbUZZ/JTSqlMyEDoHq5m
ps42PAYwuMdsG6PnhvTFXpb+PMS+5xYcUjxdl5fO9c0LCBfoK/MKiEfSFHrgmcW8Ok8buXR42psJ
fSUoV2yJnIo3232OeHCSIs07xMgCCMaQTjan4gnS1Ekdgs0tyjezMeANNYMmN8rxiJovLqQlXtZV
fm4e6gBNwHNACN8eC7L5JJMzGucDotBAx4Aco0feSctog8qeGdDs3ZUDTIWPhYNdfhRuTPVszQtA
p226ga6NkqRo3TLPOFPzuQnXVR8onK/0voSWsrkF0DXedqWVdapWn4hMS3i/ZdjgHJ2wGU4tCCbf
QjfWGqVwES2dEksSjKE7v7VTz+sUE+ErLQVzFIMWLvTHHwCi6ipDEWPWCEI32p5yg8VvX7TBQi5d
5YTuy9o5Inip/VocWDcBJwWoJtMgkGCzrJZKdpbYRvK4HtsySKq18yGRW8etAj6AlLM9hkNOG8G2
qGlvxpJjMjN3Dsd6PU4rcESsGZ/4AtPxl3DB4vgZBphoXqMuCAv4bKB7qpPeUmguC6HYZ1Vij09z
+IE9THAZQb0h1Lzcg2Nedy9uUPovaFrQg6yFAZYpcqq8m2VoZP4DWUBr/hwKOX8bSxhrpNMql2Y3
Yc505b9junIya8CBS888lOd8Qpl9qv0w1CgT8q59XnkDnIN5jfSe+SJtzyJR25z5kSqpM32rCxt2
+5L0dQ4ZulssewZU/8dELcWaR7Za5xGk++uIEQoYqmMEZo26nUQxXib8LfYORS04HIglv1taDuxe
wVPuQY4NRi1zPh1aa4IbF+li9x6ZFnrvLR5GAp4/h8BC+ejXR2hjtwGwS0DftSi2XWgncW7c0P/K
0Sxn/rzajBUA7eD7CVjYKwDVGqExOiBwJht8MPWZWPQZkwN4rdixvoRQaGUc30sM38Kk1xby5EUh
sXKjYLC11Uh3S0MFUEqy3nfgF3yZGA3APHBa/CH4QzeFEgrA8dQ8tbmFqgLa1ncm1+Lo9Rg59fn2
JV/tnCLKql0i3ov8nU5h+bVceZ05wWDQkCxb5hSld+YFYJZow857qUNBDWZDjU8z2CPNJ4e59NC2
Hky47MAQfwehayyFyL/hcjpfq1w0OVAaZBAvLdylV28DYaboyfjDL1okLPvb1D67k2luOzWuOwgN
0FIVHWvWzPHGucLGIHsvlmGHiRuTiGgFzZnZVAS+ewRH2z+43lzuvZL2u4IPChJHv/ncD9uSlYsY
0qrEy0QV1L0l0GFGKwyz1u3g2CasY0DILpw/ZX3TaGXOwuuqfdVOgFrg3DekS0eHhKFykRGZNsRw
9w3agWnUzq3f1+7FhX7gDPiTpNa7gmRmI4/MNGWKbSU8NR4hALwqKt6qhqNx9QfrZoQ0eYYsF/4Y
bGV5W/ccNpKeFyQNXesgYmbZjmNA1rRUSqSIzmvhvyl9Gpu25VXkDhS+vZ2BXBWhVLaGD4KgDGkb
utrZroEibca986qlgaCwBBwn0KZFAiaJaSc9gIL5Gj6gSfY/F5UsRYIlQalYcEbufKcIw4jMffC9
dGAOh9HzjK7OKqWisV7DCP1Ei7QnMRdJDfLQoxGjO0M/4XXfHOrYC+YH+VdRrf6h2sL+roFJ3pQO
ME1M6sGgiqsQXr9yx70gpK394cnrLKvDdV77BbtmiMIZbadP5wMwfg+MqgVQBKa2FBb3UT/JDZBU
D/d2uBGp6QabN0IdSejJfUVM8MSU651oU2rorZW0cUDmkFwDMoFDtrUPOquCMBHKR39JZmQ0ncci
CL7a0PaXvMIYraib4Og5lnRRjiL9nIPkl1oY1h3lBpdkOJZiBqvgORfXXSkvsxeQL4Dk0XSOXSDf
QiWrWFDXJgZdx8kJib4L0bF8LlgHe3sHHg8UIpySKpvwilzFTUD7WNTAqv9cIwhxjmyrUbowCgt8
xw2K58rp6E1fhvUQjQWfz3kQYPQ/tDNmC9jy73NKnEeXLoHOwrzD5BQ2/QPGOWoxe2BvV7DV61DK
6G68aNRhe9PUy83MaXe/VH4JNBhTUuLBvGbpywszINdP2At2Pll9UA7L7eRsG7hLQHk9H3dhpUpU
wB2tAOErklWhX83RiKyUuLF9c9LhOGWzXj9LDd6wCzAG3UIfHjjk2XfbJr9JO6+gmBXw764Gf+cs
0MbXSzjHICOYdMI8bwch7hT32F/P1aww9t2cF4O3SWt0Ki4So143FN2fOlCH4hJCYOgJ8yYj/obE
VShVojHUfA/XSoy2HYUQYbew3W5QwZgpiGBvpnlpAKro/Ej8lf5Y89a5gTT2WuuOfHm1i3GPU1u5
GN+HbirqrdiN0+xdXVmmOxtW8w0PhAdMp2GhityuahPuuyRC50kTHTTdeQ06/jKUmG9DmTPuAX+L
PUxExzvebutBOKJEr7Y1KIaEeewKhMOOcsbEaCsL+x5QMWUC/PTYhu0St+hO42BC8oVPBVTno3T2
zjz0kRsIgi3WLQCC2e4H6abHEDn1UNGTLiuA1j9JZcNokEB0IyyEOYbmQFO9UT542Ggz18M0PdqC
gpQ3APAGpKy4VVdcWphh+XfYusc+g4fpZ42eWNoEdniF2bGxKfGh562CwDeqp4JJmqKS8r3DCuiO
f/bdym47yV073bg1W53Pq3Jsl5mKzwPBrDVf5UMXmDW/UKQnob+HqFbOhxnrvVEJZoLWRRJsBwgq
2VoQLAGcShYsTQS9dwvz58CX9VvYo7z8CgPY2aajH2qsfIVncYnCEsyFEtjEbgwmABgo2pEAekYj
s5YXnIPGSzeNeFYGSkaONTgadWDIKVzh8/fMKJCko12dFRX+MLd+ubdDW1T33GGy+oH0dOgQXd6O
SNsymEyp7+ialKYRsWM34w4v4V86m2EgU1RIGL08g2qh+C4HnWQ7eJDhB6cCXhMVNn+taX3Jgzys
njbXsv49KCbZvDMxd6qMiMBT9qNlM21QxS9IcMnEPHIvWc3mUiRYeEgqWQbbdxX4A3Ot9jwU/rhv
q6qvYVUIKLKKuxKLehcjG1pv+xmdTHNfbPmy7jrhLi14AV6Rn0ZZ9MUXeOqO7PsCOmvvAJxWXf7Q
6hI8sKhtVcjQghVL4Fyb7Tr43mAKsE57lFLWgGrkwqn71mUrZmhAmt2122tEAPRA8VQ+fXW81dQX
3Kv1sN8QDmDBXO8xjPSBroo30VP44Dath/u5QW6DjKnvt+7L4OgG8z9L7OTAFKFb62/AsAZsBkg2
gpv9EMCZfe+xYTAHgo28fxbriHTco3IZGk6tpr494AogzCUhlbPSDqqkrhveYGCnm+Oao8gsIwe9
0vCJqrYJzn5HnO0FzqFkvHjdalSKGwOXNQZbFHd/KPBFm3QMrVdSwWFgOXJ3rdhzNxKsTFEtfUXe
XbGN5TOexG5+hHjsmiouc+6PRw+WHGAfcMR4AZUOrQi+ODO2rq8wDmbNE3xVLMHGOnZ6egldQNPg
rwDzTJ0Ad/Ud6eA0fO/TUvdNhAI/twAJ3NaoC1rawTl18KeyN5sUyp6DtVcDvPHCqTf62rIi9Ycq
d5Iv3pa3Om1zt26xwM+Od8cwoOmCCDNPGpxgrWP7bKHwos+KDlGzWJ/7mk+XgfudryLUuZuDwkTl
dXmotOH2+zwD10V9HuiVPDladtO+YEsAijLmbXzLkD8v871lbQAYFAP3jTzDalG04J34rD52BV1n
zIQnszyL0FVNHzuCu7I9NHpBtVjWVphjXtKARnTzYRlSoPPo7zGe6QGGDmGTU0z5fAwnBgCLddV6
qYY2TPs3anIXsVxw6UC6y3QBt3GW+UGp1k9OY2E8EhXE0G7KAEbNwC+6jZP6a1FoVYFHO0s8m5XN
pbxFXa0XC6IJ5ahxWA38LwBFrBOWp2LcJJ5VHwgLWk6QKboepJeir+BNBehpCm+VEADVD6DR9RgW
bLQKRp3IWUyujTBsD6cqXQI2hU9wM2kaoBIjm+qX3gGT6Q5YyjjcV2OVh+8AjcX86Ncl9Z8Lggfk
qbdTTR5CFw0+nucCpmSvcGjP1xUczUYD4oJBxhrSxPW5CU9LP6/yXBd1yM+EbeVw7/YT/DNVtxZL
qpRWA8byrpu7cd32kz7ZMrTVJfBAP7nP/X5ZP9mpLyrMfzXDiHtqQkyUtYE7QeO7wfy0KYjD4iuB
2z8XBdvct5Bc9Sp7QPV1gAF/bkeQOpQDVC70pn4/0NJnmYdg3uVV6IVVGE2JnJ2GvJ5B+uip9pf5
AKqKFFiEuevnkUHyEwF0iqH0GI+9lms8KjTAAPA28MmOIF6w6WIRutXK2xZSk/qs/XEKX4YR4EvE
1sZ26TAZs6TwKG3btK2tewYfwn2oVAGSjBhB/EpK4qxfG8eAb7QuQN/TdkHHlDubfKSYuCMgzDaY
FYvywZFYa4DAet6CCU5L0AyCO9ierhjJgQEus/CMnVi9W3CfD9FkIGA8Agmj6mS9ELCNmQfaAVLN
PZNwu4BcuHq9A0BcSd/HFgFw7G70gHneCMD+4q5vgE/MMdMIjJC3aKCCsTnDWZJbRIf1rt3cGAFj
3Hn2Frm+9gr3GY8LA57djYM5A7g026y6BPyoJY+coEQ/5V3vUxXPiNk6h12xob9QaOwRNFy5oKBw
RC/EMJSpPbQWLX+blZDuPaBOVmQKhK5PQsGI41YCVO7Q34p+ScDeaMH1Gy1KRWRFeZ5BvAj4PXXU
bLIhd7lkfL20bWvYoS22Es0qxnbAfrWFCIxZscxPktD+K5IzuzshBY4JXU2w3FRb0IZ7Ch1feQNW
aVDHc4vD2W0UO/quroLBP9ccnydCi6z5Q9ESx0Z5s2l3z7DDYD5WavQzUi3L595hubrUQ04+jQrN
Ziwr7QxR5eWTd0vQWKnzMBasvetcGlQ7uFaMoGI04Crc5KKgeTzqsuvfaiSSAEheYey174ayhvp6
GNADYdbcq11gpM/vnBXk0tgfggXMJsyWuj7pfCS1xKbxG1jLoIDHIlz7/JH1gfsFI/6mAjzT8zxS
Sz3Bhc6BDCiaWknKZPSHHB0G3+wjC7uhi7eAbnWcA/XjkcVd6h6syP1PVcBg+FYwB5CnA2WAk/lY
zOHbOpD5cxtoIE5FD7JREHFti7qOdFP53m7q1m55rOHzKSN0njC7Z9g3nayAUD6499uwcHYoUPG8
lmuVz+lW0vJ129a1T4Fq527kw1zB3bfK9Nt3LFtVHnOGT5yOpgBKANNe4qWyRij3Je80vu/YofnC
rdF1mvt4bpTbgBoB2rELKiSmkeAqFnraYhezGJFi21iDBIEa0w+eD4ZdcNVqNB5VVbwxRZDhAe6g
HOKK+7UXL+Ns2xjLWw5ApAHqF6PBHqujFf4U/FiXwTtNvAiwr7QlJiagYlt+H85YDZOBLV6RhBjH
zCd/5atMdAe4Ke1syU4MCVAYrdbdht1x0Neam7q8Ay/Gq4cwVu3WLDhgIPiHgCi+RgH6Kf2Ejcer
kmLkit32I3hIsUJVhHl3gz9wQZjR9GnT6KTixmsWufc7x30NVae/YC+gJGMKXM0YJuFTnVIj+9O0
gvebdMZZVYzRjbgFga5xooVs1fvUB10T1UVvxR0esvIN8X9oewKuYd8bG0xQ0Bc1IZKIChEgbaCb
tQsaHRAf94E2sCgAMOsP4NyS0UU4r1rg+HaePG5dKBOw/KVsy+drvW4IS8pS6K/YcaoqA4LMQKzj
jvdWrAhsBCV00bzaTQZQfAyDL6FOI9JdYHa0QNqQSDk5XtosyzYiPcOOJ7jrzN2BSMe+ji1DGWDt
gF4MLfhW3GKNV/LYkQJb20K8JkjAUqgmFFYY0ON+Cdr11gFXMIwbpwZPDvnC80WgZeJNMhbVuH0t
gprdw/28eOdyBdAWDRDyNTGBgMt8mzArDa++kojpW5G4Bn3oNIOxhgggOT7NtXD5MQfwjnHZ1jjx
WOlgBhMmpPwR2k+MIDtqixZhjkO49esXZ8W+FDmiy7WNJC91fl57PfQv6wB9aIhqmYolJQ3Q5BVN
K6a+mHcbQN1V5GMzxsie5SiE2whc8gm6zMWdukGk7cp48UX7k4UOa1oQB4zAono2CtiKBOEtR9Rj
MDskGWlRzzb5V5jiC4yug3AHhryKsUVsIMN6AfgrEtndgxmeWoqYIN9O072xjps2RYmRtXb8FCk5
4Nej1AEfyenvFtt/ddfQZBjMTA9uzcUJuO78Zck9cacWl9SRu81AcWq3TmXPSTYMnt2DCNTebwou
ubMG990NiBtVjvDjKrQAdQ3GHOCqOecJBJV7Pho/djTIMmXVYGzf9RNFCkd/xW87tgcY1b9Ahd4/
znMzJ4WcgtOAyoZGCqwJIL0AP9SyLsDCy/EF9KoJKUKLRp4gb/Z07vNntkmZhS5pQQdmNprRtURm
9IF2dKw4bgGKDSL77kW5YvgknXqNBiZJj/laZ0HXpcBJO1rHaiZOvIbA1QK/4LHO6xGc6PWyQVQT
oSXekhyA3x1DMMfTADYnPB/LfP+v4xaqPm+p2oPCxpCELHNJo2EcfLA7RYWV5c9lLr8KTP6Z8OSD
PIyj8G66VqvUZHIPVd9eZN6Lm3o8Zqm3Q5EesQiCzF2dzHF+8k7hHrK+lH3vYyxJMN7+i+P4iWDq
o2+0r+i8Yiai0lx+dsMx6orTDB7fn3/InwkYvQ86sg7pHiIvgyAjWBhTDsIpIkK7EhxPhBtHBYZy
n8B1JYeQDFOKMq+O+hZa4wWWlV0UgI68NzUoX+ig/vqYrqLFf3biPwjQkBOBBHULJaBYRk9nyoSs
uOuwowN39dBzRQCkN38Pa3j4Cc9GBlMMSkMhYgyBu+kvzszPVE70jyo4uW5mLZ0xyNBTIju6LFB1
BTnI3iig2B7MUh4e/vwa/OwCf5CsjYO2mlHKsw2gXvAIG82qSUgDmsK+LjuMT//8bX6ijPM+aNQx
ZB9Es3h+hoGCB6YQadMBk83/5Yf4IEDtR3/WcKT0szlowFgggAJkEwX9X4UM/OQkfbSoNoMcml7m
8C8CJhFBIXPIRXUDw9m/8ov7yen56FJtIP4E1ZH7WciGFBpQcKshq/6Lm+lnL/5hKclXzFZ9NPuZ
BFEgCscZK2QByPZ/dWU/mlN7dU/B28W58baGR4EBPKq37vHPX/wngvCP3tR8JM0C1T9umwKo7Ztu
y2txxi0sWDE1gPalnyAaB2Zl/P7mz9/yZ2fr+v3f6SyLUAIsQy5UBsDY/8SGUd9UBCPXP3/1X4/8
nywv5MOTHVSW8tlKljWhQFWgRXudXhL8925Rcr+wrhX4TstIy3dlXz1VG7BgV+fyeezKfHhEQVSk
o1Vv60wLUPhMsAEr+vXo/u37+u/yvbv7x3Ho//wPfP296+1YSox0//jlfz51Df79x/Vv/ut3PvzK
7r27+da864+/9Ie/wev+9r7JN/PtD1+krSmNvZ/eR/vwridlfn19HOH1N/9/f/gv77++ypPt3//+
y3cM0c311ST4xr/89qPD299/uZ7/f/v9y//2s+vx//2X/9PKCQ3Rt49/8f5Nm7//glCYvwkP+hqX
EPwv9FxctOX9Hz+if2NQi4Lf76Fz8vyrNVzboR/CW4Z/8wXIFALaccTNExdLq+6m335EmBCoAz2w
Uf3Q++X/Hdofrs1/X6t/aafmDuoco//+C17pD1tVeH1f4YU+DTzhkiD86F9DHLfRE5cswcCBgu0O
AVxKwtdQZv3wuVpPbb7Dtoa9m0faGHDWQD+Ht1nz6KZg2NAyseBNeiZrmiOYjjCa+7EOYB2IO053
IGt1BaiycUFuGno/hgfhvjCW2T7GyNIxcT2A3eMf53Xna/AZlzUuPbhKxXxXgFqhHvvxYFOEpQBP
Cmgi0Aqn+c4/dejHo+pzU+/r9ds47Ur4qPvHsk/tPozLHw3GFEl4hLi28aMJ39nr++pSxQjEEDAZ
CmNz3hJkUe2avYcfjN/Lb2NiY4yUs+modhUCSOL2MDw4nwPoTPF9u1si5OaitsMg9E3gr+ASuHyr
9yqRqROX8ZSs92vMPucH+2WLmyd1guIitU9DUj91Z1Qnd9P3vIRO9QbWOiNJF4MkqR2IEh2LnFgV
McRi9N5dTuHbZqLFy0qBlPhbhPMNz7aKMIh7DXeYdqVhEhZRjVFhMnxxvFvQ4j8jKQ4NhZ/mYO2w
A7x+S5rN7pmMe7CkrfwSxhN0RHu5B1ICYIYmMGz0+dERuyZd9wZyzcMIyoONc7ODxGP5Tn/MN/OP
CXTCEcODiD8uSX8D+iE0D2GyZGuqn3oI62Gc9yifAbLdVxlrY/DBfZu6iUoFaOapgbIOo2FEAOuT
877F5husnViJoLGLaI8gxE76u8aQLO52QpxI/aOGXMFBjcgjFqsEA+YYDQt9sM/T/RCLByzdGL/q
Q5hZcu4I5sE/NpzycrywYme8ey9BICa4hmRfqJveRS/M0rA6LzIB2/SpAwa142WyIeoHwhC0x8B4
9rx93ooYkzGYvIfQEFxHXSgc7+hXAoApLbwnFOlAFhZ4LWH+BC45E7vCZCodQRgOzxvqaR0r0M93
Vf9g+aEq92UydBiQxPS9zEDF23VZtbcJZCuYFHwub8XOHprbLaZxf09egOYvczzet+/s7By6W6Cg
NKmT8tEThzGu7vWTwRBszazK/K8g69N7fe7Oc/U4MvgtJvUZMdrNEyiaMZ7WhN6NQULS7nZ9CR95
Zp5BMnYxxE+qmzCR54HG/K6DMjE85N9JWqSiApUwvpID3gf4NwJNuyENGG8QiNxpcVodPEy/Wxh/
W31+v9r80RLxH2sNdT0fwHwAs+iPdtTDoqwAIEWT6nC9Hc1+yVg27qrdn7/NrwXhf++Pv70P8ULu
cuEx9HN/3IatHiDG8arrmuY8ah7xuLnvLu2p3vk3zguIz0MZLQlYCUl5Wz3TO+AT/C8qgA9tyW/H
AOoLC1kIGO+j7430wThZlxKc1DMAHDxpZWxSEn+BVC1K2viv7KF+3fv/x2fmOKuwZOdEfEzHlCFy
QzGVwWc+1h5EklERV4mTQga/nsLvNPb2f3WaCfag33U5v33E373lh2rHRxe+IeKK4XJu/CHItj1L
0ADPsPqJNwhC//odxa82LR8/JgePKrzuplz8etp/V2H5DAYFfgWmLtsBU222GNrxGsvqdpHdsT14
6dh+4bstETopH8DRBesig2U3Rhd4grflsclTCGt7SBXTdQdn98TbXfevG4hU3kEzeFIPmCgdzWXe
uScnAZXuOCeek+p2tybXqwjp7uOCxx1TH8xN7tDkFTlG6fuSn0T5lcpnRz0o+7lZ3mA1WaxPZm2w
7zzM86f/y9x5LDeOblv6iXAC3kxh6UmR8hOEpEzBkfD+6e+HrI4+maqKUt9Zj6qiMksigd/svfYy
gFKF7GHclaYe+PbztZ+c2UUj99SAo91sLsih4HAvfnbFj7F+lsRHuGw2cvs5DUxyimsnhNw9O5FT
XI+y5TP1TtxQDTS3dzX8p2j2dRfGqBZt09yJw4zB+W3TJUiLiwazAQ6q4kVKX4HpnP52bIadpvIR
csYZG66QxrSphjM/Rb/jTrUP0WquuBYH/K2jPVy1sbnPREg5tUPusyVsdH2bGit0RB75XRaeTgmC
63dm57ZpIFpVVahEFRjOSbQuo9rgaFA5et/ZE7HtYQwBoQUikxq3H5F2KAxH78wKvQdlhsfsobjt
BU43P1KArGBEQLuSQZckm9h0mGNOEQZF7/SPrTP+vMV2/Qp+h0nEZuaE++xgmMVnOHDWi+71bgc3
r15dm5WI8SdE22BsN0N+gJwU18/tsMEb1ACv2qJU8XvhrVeIjgRYWyUy1KvO5h6yx2aTVU6ZO6L6
+iMcd2VxjoStyrAY0wx/POoB58xA/CoUXnd00TBnXuqq2VOIrUi7aVoKiLnZmOVT53Tl4+Q1Z6vc
Z2LQuvnNsT5omaXO0SS7xcDXhcH3ULv1uguEs/yiO6l/WyUrGF/VNt73fnYQVtW2hn6Q+9efppOu
k/Pts3izFDeW7bjZDN646zjhKH2qm70gYB66wu5Jc0d/7m19o3qVAzG7Ya9ofhOYL+U9Gtn5wq8u
7PleusR3nb0UTyWkoodb9y6OD1drM1urUtkZXSB6AwpEGyjJK9fts/GB1wGWHygYbc0Mhm3hTQ6E
JUY5LM5o1X5IPs1vjWDxXPN4tGYdPkyOEgXy4Ao2BkAy5aWDZll2Be08u8m0YoOpztwfmBzmpS3E
nnxz0/hcDTvwS6S88mpBiN2r4UiCB/STfyTYHHhQIqEuxrlbB83qulYyKFe8Rbw0QnLdztMe8iv+
pbK4xy1lwAJjVWZu8YImwens9rlRHq54mziUpDCi5fP8MlVe4Quu6UjxWd9fH0KWUO+yc50GLkn6
psi7SvBGNOJud/N6TJBFF1IyRXDkgk/j9zAdr8Ia4xLeDUNz7Ufn9KLkhtlq6h/U3m2fxdfqas+S
vbwCjpX6XqqOkeh18h7eCOmZhMHavT/BOvcaYLxyq5RHU3jS06cRCX5s36IXLHtU2FfGDsov5J4k
9kcUOU4du0a1ZkubzgApW3ypHxNGSVQMV64geJEQPAvoWDsYxACi1SfU7VzYTOJap3DP7ew9ZxwR
uSHFYqK58332Vn0m5/HeEFl8zCvhgrvWh5LY6f3tUP6A6kBNl8YvzKeK3tX5WgVMG2+kinrUfGgc
2ba8QVr1Ks3u052e47zhK5yyPBDDN3Inu4QeLJpMCnDpVS5J5fQf3efklYkLli5qdlHbUYvYyNGF
XbocAQi+FsWNLu6HfMvcLl/mK+Fblup2xtmF8gaRT/6jfh5vL0P/Zhgrs4aA6fWKPSFh7Y6UyUwD
PMmXPaR0zZ3K1WmsBt1lNcPqPmQeBBf9Beds3vjCjmic8BNaViweRLj6GKVV7JnuwAHv1FvrAQ/F
XvUVw877A+LMG9SlKEjvK9R0Qbtr2DM6a15dJRguKo4QefApZ26UwZZfM64cp5RZX8a2zxxx06xq
H/xe8dvTFTlYFAzZBqOADszEUR/V2wXqQTgfGfY1d7x4QgIcxAQ15HLd1d+uiVfP2LXBgj3DWLhK
LueVfuMJHkJtrxP6pq5Mr4YXmRxvaDkF4awoBwXVlT9PJynzo2yTUerrw2vrQtDjvRzp9LLRJWSa
7oiRVTG4rpmseS1azkFpSC6J2+ytpER967AHmDZE3pA6sAiwLYIwSE3tq4Nr5UfFt3BcEF0mA4aw
TebNnB7RYOcv1/SMpcK1edZH3JgD8RVvDCV5TUdnfC2dUGHvowNuXTMw/OlnUkMPdm/XTcTxhIJ7
1yqumW0b7sUrWAnkElv0snhdOXGDq87iyF1VXL5aCnfwM62x4V/FEii/DfkTWrPrl5mDqDwXD3Ax
u/gock/iTfFj0mlo94Xg6SEDQUfcGq6leBZlzzb20kANJm/Am2KlP5LuHdMM28rOgkvsxS/xD/rg
eg3/g8eD4q9fkyzLFrr+KP34x3CI76uEtTavm7vrRXCmF+x2alQQXhJvwpfY1Ty58DOLwbBLs4f7
gJlS4J/b7F6A2EljvqoCVuyET4Nb6CckFWl2NJoLnNPqGuTmGePeUjyowmmu9mZxGuuVjJ0UXKgf
3Drdk8HVYH1EOIY4eQvRI7OHZF9ba64R7XpDdnOQpftGdwfPaFbDdGy0LdWDAp1+9uMevbEfWk+w
fW+XMVzjJTSipLEuVodocNM4EO2g9rJEMEhlL3AM9iY3z/TaM9csf6DEX3SoqyZnzbDtXOABTiId
58vITRgEXZnQsGchUwdCvIWI1axv8ksEh9VDO1wHt349kTdk2lxqJs8x81rZofRSs5XscH+6twDV
KaELzaI6pIlz0iHQLcoKr8q927xOhreUcdHVT5GXm7bO+A7mml2dNQYoArw84ALFH9eMHG8BHl6w
F/3BL9bzOcOeZrcQxil8KQHotOJH3Q3Xna+710eEL+nRfEEwEbvwQbfX1Ck9mjre5+BLTuuUh8FH
3ft6u+/cMPY6V/WTtRFoptOsZVvd0kQ616D28bxwBVdZZ1BZ7fYtu4+47c7m+rodPuqVajO9fKzf
2LZeIrtWbYuYb51p887K8uv4eBQGtTP8ECkcV7oPVdpBJH8euCA2w/PoEcvkCXtwGta5h/YoaFzR
b/zbevmDQXEmlwxWv5Lt5p4V4Ribwm2D8NKsy09aeA8693oyH4BaAt4o9h82S1JxeJLweZ8SJ2tW
1uQksKo3s3xvhBhNOHSvqUKrclLFUw24bNqq8pC1FIdIiTwL6EFxinRncdsa+EYgW+JTylieQL1F
FeCYuQ9iND1EG0EJIM/bdT9zJXG6lfCwYg+CrptLAXzzWNc4ITI7KhxjtouJzI1NBq/2rpE/EdbU
sPzs5mN8n+/kxoOaLVN69tmmtw6GkvnypVIOGUXoaN6l5Wa0/GEK1METEwdbaQXH5+uGAp7FU7S+
+BNarm30LlwYvVqjNChQHt/Rizk9UnrDtpjDrUzkTU78NPwEP8JKR1wnxnr0QhArHC1CR7X16g4j
Hwk8BuYeH6PZARpQD+MD0s4r+aVxtc246h1gM0nHBmgz6ath2CrotXAyj2xhWo3FT7PYD+X9PDw0
4R61oILkLt8guzF3EVNzAQZ/u73OH7H83r4XPzNnDlopSIx3GXxKBipLzkb3hoU+90XljhOkRnG0
0+5ByX9M+bEriX1j64tBnD4ZdAgC5HfuEG0TUhAw1CWk0XRn84KtxE6s9oIYkAW61rNXGUUxaMsE
QLSaYfhyLSCevHlduBnTTT0dIQ3bIhQOzXCN/Yypm9s6ut+d6n25yfzQbnbdkSvCpZOxTY7L8d06
mPfo+lBX56dovIR8Cda2Im3qR3X6tdOU0ld3dCY6VWJ/Ni8zfD9HGNxWtJPIyWjPxRNbmjf6CrsL
C4dmb3kpuMiW+dyz7rJkuB1eZyc/YA33C0GwO392VApqGuzUK3XbXIluugF9ewCY8hFMutdgjHhl
HsVpDA/0hMXWzjiYp2Gwta204ohylXNJvLgnHRZOvDtq/rUI+utGcwbRlcHrRzf3yj3iQJgSAEKS
Zus2O4M0PJIY3OsZd248RzTRYzO4wyVZLzZvgKYedkapJyOB41Q/qbjwgPukm9Axdvlr8aSkuG+s
qvl9jtZTdicL23rcpJpdBiViOINbrHVmfuKN7nh9e8KFrkvPYWhn7oIr2nzFTw4Fe1olszvIuOZR
NHty/Bav9DoYey+htDDupOwQFXeKep8Zso0201HoprOb0w0WfeJ7Ji7mTjR1uelacJrrHHz07qq8
TONTp3riR//IiVSDfeGGdPMiaggFM5ZthlIz1bclkem1PwOAmevOCHrD7T9NY50350raqW3QWvg1
XOLskvOz45jLapxhm3B8UOShERax21D0rcalJ1CGOTlnJZvQH55SC8axAzrA1SttgbGxGxgcOf/Z
SA9R/dTGn3HzFgs9f4vu9j7Uz5mGovmdCRl1xVNc+xaX3JImGVAM3n7enGqEOsV6NeBlSSAKDpdW
zxNOXlS03aGDXUmprInMymF1SAhp/dGRn2FBysNl0FdV9CbVWBlY26TddEB917cWCZy4ygJaoM3k
t4/4dvTbymVhr3FG6Tfhx2AghnuXzuXT4F+5we1mgN++quB61xCKDzhICY8gzAgPYLbd0i3Aeozm
aoq8m7AWKh8K91zgOrUyQs8cgtqzYie0ghT8HWuXNqjl41hejOSuRE+vEpvqJtbPprifzGOo/Cgx
veC0G2Cm69luZjObDgDsHHQubCLWkXnoFBeruQW+hXExUd17WfR+E0FvZ3FTR/I2YxurcGaswptL
j8t7uc6Ns36UnNSWO9vitDTtYQeyHr/NjgaHIXG1AEY4XP0tFRbMX4eIQmnD3YzF0rKiXWBakVIO
RZOTjwn9sepMOFLObVCyv7Ha85MfSI+4zxHR+JbTe8Ym4V9dg38FlafJgs69EZyPiVtxBg6/AozL
2D87ymc9vXLz3RwMrJRd1gXFPZzBnYxUQdroQlC3kd2hHBxR1jqxMwTYRKXAO7ZobZjAcPVYuXs9
sk2gw97s5VG1lIWcqAseMmx5+iZLozed0dNXgCWe+Q7brvc61DjszvShoRO5VwIJ/BkrbIgFb4wX
enfkOq5O8ipyrXsiXd650BzhJ4eWvTx+1DonoduNOJXZoS3SboW2njsYWvowR89g82S0IDq0HnB5
c66mhw3TFWjRXBvO9U3ywqfS62nEEXSTkPZ6BUGZfSVbReUxiVAJpg5fLqL+w9IP3SMdvROdALXl
+34zPc9ee4b1TjxGoHCf0VQCnYP2zA5n3p0oOaGnJBy/vL7hA+X3N4jxn8P5v6DM32HF5c9/gxUF
JRpMBRIQ4A1ZQDt5g/icMUTB+6EBXZExeGd5qEkxzFT9eYNuLTDA6Zun23dArvbn7Pj/fBRLlRnJ
mfDHvtrYz4pOxEoOwgl6OTl0dOwR4AVcbipP87s9ShKWvzmAlwBrVUFPZtvEQChy8lfkRA6cK1rI
4RGAdBv5nYMiOToCbYCHdp55kPmPdSAF3a7z0wOsX49Lm5/Npvnuq+gLzv43sPa/X0X7Qq2I5wqj
oo6vklOhbuS7co2hGYMnWi2PKnE9b2cfdMeNfdUNj8soIPRjH34VdxetvC2ulyVLN/sLrxhP2jpa
955GQRDyX5eph3wEqeD2aJ32gTXOXtDfh5Wxq3k9HQ3Ytzj7P40w9N++0pfRQnkV2qs5/MKfF2C5
XynB/8sI4x/HBwYzY6bCCkRu88uCRCjTdGNaLyMMCk2+ols5tDYu8k6Pc6A7TvSe32yCf1p5v//O
L6bfqhhXvbhg6+ImWaGhQ6I2qHaxoZPtTwW3DBEzj0zhOAjpF5zEx4UjxmJncQzh83wXlq39SWD6
aycYsiYRD6jhPfY12MZEcWlGyQTWv68+gQNrxVF8vDBpoJ4o41n1cbaKH3OOJ0Jgn8y1KnGyYgK0
HNm1owKOftJ0RPfpm7Cv1jefwuAZnbGFMNZWuDnWjcFMwBYD4yPdqSvB1cFJoM7aDM5etXuVzAWI
8jQMT4zSvtsdzPH/YXswGGL+r1iaJX2NpwoL+GeFOas4qvm49s20Hh/jS/8hc9YpHrYeHWKR4zJf
iL3wUdlivePWW8YYa2U72oBaqd2/3wyHamhyrXfx6l2lc5hSuhNNgZCYVlS+rwbbOAMLDM+y4lSI
BmqblBLm7ihzqLnzbf5Gn7ZY7Z9g766yO2NV7W80qVz02jlkCvwgvQ/BuJpX4y7bQP+9aPJqPtz2
tzsIrwK9BLJAONwutz+t8Ck9UF5pd1SyEz4ea2ptLoV0mbS4qUdLsxZXxW72mBOvcQ6mWD6EDUDs
dU3FNVA+10EfbfLSj1Cx8wSc0oWRjis5AwNP2fDnTs9vuwgBAPBBCMIjN+eAbSwuKFz9UWxP8Foc
npgjHvCae0j8zLfc4U57uRl2uRf28Wr5HLAM8ttRZP5ffiRwUoPoQmj9/PLve0r5pyPwt3f8aw38
drGEyRV+bsI7JmHsEQM+Dw7ympGwLbi4On9y2bgN0NrgobFzeGvyS/w4QmeIwBJipjHc1bvrw7dr
7x+3uibruqaoimaJX44XjL2jpsVsDdDnKrtMCQJzWVyPWKdS3oz72Pv2dPkVfPf1NjB++51fjhcj
lKAjd5LqxuyxR91DSOjH63o3bIwTzqIYWl4G/Arc6bNd1x9LlxGhEpDsBciu0dk4A5qOc4EUwBsg
NRjuAg8teN0y6byemOR7ALHh/XCaToPklo/wPJn1ZnfTvr9PP7JXgDYaRvPSPtLlG96NID4nPAIn
AMcBPPmU0Zrd+PpOPbF5bvvsTj1Fm1FZK4U7buWTxRDn1BxKv3Kyn/RwAO8Bkxmn86N7cm0UKcjP
OXo3NtAQDN7sVnfjFmJG6io7oEcoDR1FuLafXho/vOg7/WVeG9sFwkSKsu3eFj5G4+Okdd0ipxF9
049O8MOrKOg3NP0ATTo+CBvlvefCw9zvrn2iXJ8Pk79gUGsNsGepBgFs9tyKbr/Sl3Ycq+9zGQg7
0F3dS9x+nweYV35mjxlGFBzkELzZSfCCx1O3VZNfK67wSS0/haEn+OWBTBj2hRg6wgbk0tU5eQ8h
PGHsgJ0aQfiAqMWOpICq2gf37Xatp/sag0dbf552QOjvLXD3aeFDWJuan4AAPDtiVx3kQeHdHpWj
tRrAtcD79sVj9Bjur/e4pdjWCbxga63jnRqom+hT4/zy8MYungomy8nRcGEdHfIduxcP8KWEBcne
fzvlXkh1X5etqWkGpqGaydX/ZavMaMWqijwylymGq7LIIog4VM4Ro3wsH9zyu6Qc5Vfszr/9yi87
RZQtfBwGfmVfP+eak12x3PeNcHNVHavnnBhX5g9QF1SbkxJY0yXMf9bZA6agiEldyZfcZJMigsGY
Xrzn+XJnJm/hCHmqvDcqV9/Qcj20WyV2Zc1G+YfWdShcubWZja9nBZdOuiXYwnb7InT24LX34w/5
UXmeaEmSPdAOZPjrYF839MeRrQYiHYsfXyzn+ng91itmQOzDDrx3sRDdigPDjGRLM70sDi9JHEBm
OFYAzN70lrxjyKHozAmEnf7aAiVjG490LVBfzf3yvJmKufx0ZSc+FmdGgCPFx7Pkc+NdJbRTdgwo
tb1t2K0MPVYKvg+zjXF9O9E6cIVNkw/nBYtbZPrMyqDyQ56SDzhZlqHDDcg+E2D+eHggFaf6EHMi
gN/VdvmOc/HDUPCssQjcqObKmo/Z/soRkj7Rl/TYZQ52y+6h+ZkDwXIGA8TjIKpPgoa5ja2teF/r
20GQ7fwePtsLzKZkdorDctDDBgmSXf40DQ47GFerXGQ24xH3dC0BwVYt/mCzq3Zr6Fo5zKwdx0r3
sQQNfSaG131UH9T/BaAi51QubA2H1gQKH+7iYKsI5qEMWYCpzDDWnITF81RDYuC61+3r6NLSijLA
DcK86yvsKSgFwLrap2zjdfTaj/ZBx88029EQL0QZ8UezFw63Z0YvDM4HlwEE2bhFYhv0fU85lMHY
kT8kB3xKe2NmojNazN6jg7rBSWKzjE7jn20GkBVIqOwY/TMkiu8Z7vV8Iub866U6ENzbTvZb53o3
rKKn8bEPNDzJRVfkYj+KPlQd3zxLjNqqcVcMPGwM27DXW8HXOlUHdF995JZgXZibcso/WD+WgkI5
gmQ06bGPVmq5mU3vZvkjbkx+azpqZ5tHsDovOobfsJx+5f38bfvqsHAwf8BbzPzSIxSiJBsDile3
Yjgu0MBszc/5WfHVh4QyaVzfNuZaCqQVFmHO4C+megQ34N5Br+8jXqE8sfhgxltxoXuH2ECV5bap
+4tD8E158vcSW8eQGoaprGoiGrjl8PutPGnr0rphhUYd8GEG4cbyw83SjhE6FWAZFoATVcGZge7n
4HYAHMXHgg0MALAMLvZIRVYmcJrFcLp248BYk0Dx7x9Q+u4DLoXMbx8QN7gxxfFWcTUMFG0FYme4
aYLQrdkhLGcem+IBHb1/WyH9ndykm7ouS5z6oqxKX7Nirpj1qmXEkzEu0VnzpZXp9hv1WaEZFdzv
loz8J0d9aXX++G3Kl075ZiYidvP8tt5v1+JGP2trjRbFGV18mDGPXIobwbPeLLa6P76NXPQo82l8
Auqopc/97hP9iqX+cxEvn2jhBLMy8Eb8cgcRVDFlkQG5a75YF+1DqNz0xORy+GTsDIG2x13NFT7w
H/dhEbRr6nVvXNe+HjDpB6eQfOVCkXFGl1XeV+eFyhK9liuIso+dT91hbZgmwC6dDziMCRAWhbto
d5ueFsaaAL2ohD+7wHQhbT70TMDehel4L3lLnTBftAsLbwOaJC6DsUvomN6/Lzzt74U73EEcuwzo
dAou/F+u/SzOsbsquYMT+MrQgVXRE1aM0tc5foG29lQEiWcctJW2qw7L4qjc9pFk70/LG4L8GPsc
jEqgeeYR/0+KamvPaG7D3A4vN3ui2TQPKHsHZz+e0nXxNKyq72KqfmXkfnmDsB+Xc0jUVB0bkD+3
DrbGhH7o4V8QQuUZP5LPFkqQcho/wnO8LtfzuvWhcwfjbiE5t8dxWwV00L9GVU86ZVxrw7B1it3t
AbNWnC7PEjsPzjGV3FO2z7zYp9q9Y0qXYeLhU5oRNL67+Ymrng3QR4w0f4L/nqPLbfvvb0eR/947
mybkedikOKdrsvLl4NLx56sivWIevem8eTfk3nVnImIOCJJY1eCG1BHAJBTh3bk0V+muXMMCRQPm
h+smMACeYFj4zWt9361IPqRLvW8eNAhDS9UZBtOheyN1L1+DuHnqa+TDN9qY+97F/RVc01aeBVqG
+CRvpB1RRksbZ20HY3sFG72HubNXnkESIpD+MKiCJCgvtcvMCznezcvOy26+nSNXYXYu3y29n061
lK478biQEb1sE8vQYRwzUMH4ZhhvTu/oa/ji8IR4g25Zeeb65tUUe/mpP4XiGtcVl+oIFkhgYg4b
uvGL+mli+8Qnixcc2bk9ZmfqAu/XUcLUaQGv5tXyPpfepFwZd7M3P1D6RCeckjCr3kSBsZC4y6fw
QqKR6CMAB95+NYI28sPOgVoR5LUt+/VmvFPpJEzZzgKKjI+lg6w4B0rO6JmNXF1mYBgPVqjT7ZQ9
YS7ttvYGV3pMmHgrjhVE5Ir5wnIvNk76jDSZTQOjwC7PnYtnnIVno6855WveuQvRQoLP+G48TL6z
4AXKG25HuWOsZajZgguTaYv7q4fuJnNDT12F5zEYN1YANWtd3avbogVXnFzThzLIbDNeLTzQ6d30
oIWljrqLUcA/jJvuIfaVQ3ihSrhSaNnmM6eSGXvLtNz0r685Rx0jBOiuHgLOdkuJ5ianmxkwQUgc
aW+Q5MJ1cej3govc+AbPCOcsd1oZv0C96WnB0f8vQvm/0t/sk48aEf1n+1Vd84cg51j+zC9t/fNn
u38rv/7N/w91ONQnvx0Ti87nDyHOffyWXN/yH78LcX79L38pcTgF//OrGhM5NAxgD9Q2fwlxLOM/
iqpxUELUXo5K8786HFn8D7pRUuJFA9Kxpmj/1eHw0yRRhHBtwGg3NN1U/1dCnD/bTIPOcrlnVNmU
RAUxDj/tj0JHLLvSmkehXcXClQSwhBSzuZ9EJ8SI9RCpPTb+1XnJDTlqxL1sDEkhTGCJ/MrwQHmc
M2EfZeWmyErxdWxNb+bg9LEjideDIDDO0ZpkJXb9Q5skEmJrVdyZExFwi1vojGEA89puoNyzqteM
SAqjv8cWjuLbrFURwsaIQpgWEVufcZ/KZQEBjBi4WG6OM85D6linlwzttp9kaoQT5/BN0uqvYuu/
V9nycBRFXEjfqmRwpRlL+fRbFahlZdyTvtWuiiFNdp3e4SOC12srguuSVkiFJFGc4YZ2SoQ8aOW5
CLpIas64yoa2pg6LrVp7C2rsntE80DHHBskP2tCa/l/fM11qYHMwo33d1Neg6VU4Pzn2B1NEn4Ft
/3DJSZhyp1//1hTfZW5LfxaALC6qTJEqQwIhA+5Xv7x+o+g7o8eDI9Bw98VFoS93ShqvyjJEPS4m
T9Dhy5f5ivYJfaFDqF6PkjfGXQOnBVeYlWivmbc6EHpTQUyky9vEij5/203/oN7421sAhldkUzQV
jZVPZbzkn/72FjLLmuS8irnasfrAfuQGWRIjimMR4ZvLZERZV217JJvqtq/4Mk4oQ5mdbu0b0ZOW
X2sMa4XF8aRa/qo1xSdTr0gsw8Kyqc3ex+L06qWZGEL96bG11fLp1I5itS4sazzhmWiPAk0cHlpM
rrDSuPv3r/erxv59kfH1sJtWTY4BrFB5HX9+vTLDz2uSRUgYKS2cK6aNErQ3qXDrOrleEMkB/xnR
Yowh1Oc8H5WDmM/aHmNm0cmlWIMYly5mb/TX7QhXMJVuW1y3kbQiNj3ILSsWhWt2Fq6NPxZ6tpWo
a9ZGD+cwU61oP/UQGgRiCDJ/bAvG/HIGlSUJ1W/60y8poKw1XVYsBSmiBPLLWOJLfxpVOGcV5KYE
JiHJJd1FVynxBcOp5NIV0uxG00AAJ3qtCLM3cl+ezSZMfnSzcezk6vY0i2Xo1WYZQbwOlS1mMMIm
Rm36zcf8ZQ/wx/vQZU1G0IEJiU7Q2dctIVk509GywqcikgavlCYNR1p4JVchq0iG4wzQsVWx2/iq
stYIXHiN22iFTSLNgtCPsIAYccdJsvlri+ekTgZVCWvVwAGnmq5YI0XNXacR1HAb5gstIHwLsgj8
X+cAzmbyNz2F/PWMN7hKdBGlJb4eioWT7Z8rTK6sJGxHMiW7ps13Gj1fUJG26nSzfvuYtyMyPI7z
qDkSIkDlVEEmx8lh3JtzfMFbc9oSsAApAUP7uxb7pdVsRTpUkXlT1mbtVWOtXYwyqdbfbIw/W6Fl
vXAD6pIsiuhO8Tn+sl4GjXTSDqv1II+K/CAoDfNbckxCJlsueSDdRjC7+iHWB9zurvNdIeuP9ZjD
9dPydyIY6BwtIdzFHdz2YsJGpBDhNEANVzVh2BfqEG+rXPVjnbcRGzp2yTdYG9agP8pTffu49gRj
YYojCZ30IFVz4YWV9M1a+wIzLF+RC1xnLzBnpDL4esFMyW0uZ1xVAuXXtVc5FWkRD9ZtLw+TdOb/
arwpy/NTNTX5GiPByWmxcE6nyLzjlq6QyJrDPr9KD6PyHQKyNJp/bgOWv4z7ISANZYr45VjKC2NW
B0WE41qn6DtvBFNFQ9vQIlA545qibHO9XCuCygxloj7WlfJ5rI0Cvc01hKeRVJ5oT9ZYfjfa+vtq
1gyDqSxPi39axoKg/HYdRKizpK5NW0BBks4IYiEsZMw1W6CBzzBDCctiN8HuC+1ClqZVgfIZyZQt
FwZ5VsIgbq8ZzLFJteY3Q8KKBD8PF0ub3BlxwIYvaNa7UgZfjfEygdtCnghZVIcJ78BTasmkWKQt
AU8CjMTcuBo/VPU4waMJ5ZnxlX79Lq6a1v+rrlBFT7gUejKNpwY28gsz+e0bx0NFuolZ9FB4BLdj
wGlMG3wuiIQUU9K7QngL2niJMQp2ho7Qy9CYHm8Z7URW3RBUwN5WbyfdqvE+FAfI87HUw/W3Gq8V
c68oRAQAFcwqsZ8eZUnHObjlsom4WbAV8ptaw+uZXMlAbMidx2S2d5LYMHDkTS43rGvXdRn9JF1l
0SGZSAtkg9NELm+uYkkG0hARdVhruuSwpPuiu52zTEICIhLxQHIjKHRfPRG7ORE1SdyXcIzYLlgc
ptANytbBsumHVpSvqdGtCtk6dj2D87GKd4ZUMGutReZcJXAhFt8aVpTa6F1l5K3hJMV2eqtSX2hh
3yVxQpiigd7resUkIYlOcc+v1m7ND6sVjmE+Y/ezcAnVH7gUx64Fd2uaol1/E1BLDOpRm/HE7B3y
1hHeNdhy5XgTkRiP2NyMpdMobKKzkgvHoW4duWoKp5uSkBTb27Zr+dXaCPrcW6KXFBa+ZTI+axsD
F3131ntiKkhTYLUlQV2Pgx0bXNhKLW/zScFCWafYiUR0LvGMwCsinWZGHpL0CUA2xVoupA9J078P
M9KAzoJ9aWp8XcmC4pww6UoZJcT1W1gznEmuhY1lPya7MM1uqbinmvOnQngQNeu9JWq0K35WYdSR
6wBkPjKrkKXuKdVjEShMxRuqtD6uI2IFdoxdc2+RZMaSyxrmYkb+YBpY54ZFx8S9XqYPmohYpXkU
y1peCRFcmgypWigPFbQNuA6YmMJJZecQD/mYdgwiSnXbi8O9GBsrrt8TvCnkGZ1KYHHavcWDtdEz
mDaEzkJsRrsYSomCRA9LNzliCZtJuMeuj9w8dOzqtCz6a4XKpXuVGxFB1CK2IxSVloQs5g6WZUyj
zoZtyMxZ7EPJ7bRwKJOE+0btMMkqoVaHgvISqgAhSYPojUwkvOHupgnBiaaIKrmSxSt5P27RT3D0
mmhcFVkve1KNQ5xeYeuqjogsbSxcP1R1ApjT6qeK0wgP89dEbXd1pSHbS/KHSopei954rKd5TS/m
WZJG8nbxP2ydyXLcupZFv4gR7JtpJrNVpvrG0oQhWTZJsAMB9l9fi/KNqBrU4Dks+fk6lQkCB+fs
vXZNE6Q7tY38Sove21ZT/5aW5kAgcXj0Z3zlddvjMQPX3kbA+dsR8YNZMEMrKkYNY8BSdxizJhFM
SRJX2bUJd84FOIMkYeTkdmfSnq18oe/pm88lsRDxkKTd1uhdBCpo5MIm2lZhNxznjpcfZSlieB7L
I9hsM5e3ognqg7bZH3p/+RWWRffsV6/C853YAgmOMh0td/SrNvI3z/Wg3nOFw4bC1Uj7vylJMQX2
6ZWU7/vOSCDmj9H8CL/u2MrGe3Xz6TRZiz7kwOh2U2kFn9XVJCHwq69qcoD1gjSSWvkC1fkswLuj
qU7tuzWI62QpUxP0Z5j3rbbnra5N7xndwZ5S19z2cE6xylO0FMp/ttaNiH3DeHJzsgZcEG/fJp2r
0hf5V0tYnMpF7I/EFxSOXGnTj7Vrz28kquAtccmfjUbH/zXkmEwzUTQXwmTc156e5MwZtre6XJL5
i45VlouxS3NpvS/chI1eYLyZs+CC+g94ZQqGkXEvD7yyW7iTRnmjk/A4l5ZD6BFCkyRSD7MMh5vQ
0G8aEu/FVAtpAzBZ0941H4MM0fU0gh6bkpsgT22SrUd9B4WT/m+ZvXBPYCS/vnsgjj+jMhR3butO
90SkMywr8tdlPanL1NEbTvnxPTDI1RmCEiUvGGap80sxw5rkQC3O3gh3rAcF/6BJbG757DZZ0+EA
m5RBWpn1Jb3qXOeZ9zx6zEfXO4bfE9swpGSIAbCL/UTJ82D06jKPrrogPXbEyMXXdh9ntt8nrQdn
V030G4sm9hq72BZFUD23jhYPqlDkE7fFvl8sfze65DYZ7sHJTPulCRFj+810mg3lx442o7duzB85
6Ls/hoWzTurkBn8wFhswi7cpV9vNwmK9LkBpDuSwNke7h7tvJyz9sSxZ1m7i3y8TaIVB6HTLkuOQ
A9j/XJBRF0or+/Jya94QLjndh25QkIxCYm5t4CBQVdBco8Q+z5qdYWOOiJLkFLxxbyYcm900rwL5
QLZCc45mF6lQ7WLK5XTbk4G17e2q/py1Xe5C6s9zRL3zXGOS+/l+qJdhK6reJksZ4PhoJvrOLaW+
G/NSHJo8Q4gWLXz4hVdeAnSPfeZ09zZA0i3XJx/nuOrux/V7LfXA2czRsC0Ok0vZYDxo0/AWfmp4
+/M7uV9zNf7PN9Ri4JdwA8QISw7jApzPvmsScdeamOh+flmgZu14SFCLrH9g2YWBA4ZEeSCF84X1
jjrDVW0PrYWgxrxLb36+1/H4//vT//3Sq9o4KkfkU9E+1dq6Jx3SuidByrqXHRN8aufuJAoX19Ew
KmqBPi7Inop/yuhKEDFZyzrbNVQHt4XXPgVt3V21Dc4iywGWk4En6e2MKd5FPDqEJTR3Y5aLTTjZ
+UPUEJnWVlV2KNAN+8pSDxJc5b+idiIN/OfCFrRVdtXkQAOflO9GYV6LZSXRFixEMylW4HJiHnjj
URuA7I5bsHBDESwfQa8wly9V8Gzj1rKGmXgqIry25LfUL+5aQiCxtVwQShpvqOctt2QJxXRzxExH
IibiTlz/fSVG8jcrKoGu6tksDN9hnYe2fzI6jv0hQLDkNF56zgYfMfTc3vDUlCX2zhLHrlTYkJKm
vfn55eePrfX/E6pWn1OJ4ATdVDZUCCEX3o80K/LfTULCBrZ+/1703ttIisbNKERATaMwxY/hXdvU
FN6+95TMAzScmUzPUfLWkTzuvNghcvF0Tp8KwgbhQv7biRp3nu6JgZ73deCmV+5M9Y4bGeOFwbdf
TMPfE09Y7vwIR1bgOEzv0tb5vUwDJpQCAZQI0SDXlLikhnUFbE+7YJ0V+rH3bPFIZxbhPWT4E2hJ
m6vcZMflVOkHooJfRj+tN0HdqxsCqMer6l+Wn/uDNkquvU6fPTloJrGK1v6am5HufrabpMn/UP/S
LOst/9CI9qmRkbqEiweAaL1TtnZyTjyOCFE6YpdVI43NYjZoxS9cV8amHU6m7l5c1S2kRpp/XKv9
O/ROcTcPSCW92U1uiWqVABCi7K4vPFze0jHPTdSUT5Zrf6RCNEcX0tTRH5ynbsyyX4Z0xthV1uNC
Szme5NDcejBL//3breWoM1znZpuSKUC1PPZvdXHXTAgfndIdKMpD8TgmwtyAdK9oKfHlkFYv//66
U9fM1tb3TAcL0vAU27/q/YH6UsyQDmVzzXX+TbtrOPx8RQ4R/qOpdk9wZUfi0irq9A47v0OC7p5U
QSeu6r57JHX10bR6Jn9td6MtmNHAkqyKKOYtpP38Fxhoz0yWA+mNONjImbiHBMdEqNtpoyf012Oe
VeS4Rt0BLUvTD88Wr4EkS6CMqUzCW7o3/7XQoGJ+ysbxv11MoQEBrXvdy2UFl2rz9oEcmOlRd+nJ
X88H4fjFf++cWY35ZfSdAFdJhwNkNpHNNic+GPtt8W1MEZ6oDl5Xu7fEcru3WU1fZT1Qh6iq0Yy3
zvMwYVauvRS3aDvKV7ec7nVlIs4YanFJixObOrpafuPW1or3x18DQSNxg/FlMIS+Kh7KDUNzvR3T
MjkCfu4edV3vwyGLLiNVftBl2fXnF88V9//6CYEFtIFXSaHOw+dl5l2uqvTg9mV1mlvvU6AP5ucK
iwN5cMgQe0vdZCY9wmuRD2SS0HY8AbX5Njp1zvpfanTyd7IWyqOXwa4JWvUN+t+7WyAz77w0TE8k
Pj1R05dXAumwPQbm5efzJ5n9rz1eZdDZryry5ltnDTNO5jL+6S9TxSGU6rtNURbtewDY/mhl0t0J
Mp3p0dbj2XOxp9lT5uBFs4kxYpOPozxQJFDNJeUJaUw/X/4sz5/vWYvhntA/MMksk+mUOAYDSTK5
qDum4W0EE7xm7P2SOIbHujujTMUpNUrnpeGZ/velarryQadog8YRnEIyls//3+9oqrx4VR1A5eAM
JsvKOkZZq29QDg92nj2kVnP1UmkSfT2RPdtG2ZO8c9bii0jG9MZVJb4fqlM8UFz20rqyrlU7vwjH
YGQegdqljYEr0RYoEozAfZkM8pm53LnIxLTc6ir/73c/f3r9tzfDBsbv4AxIuoVTnf81kAtZYBaq
F9JamhrIbkV2xx4OMSXIOoKYBwaTbV/ku3JMiG0rqspEVZBXFBmlcvgs08y61Gb1NgrIaE5nB9dK
6uA6dAV2U6e8BpkDPtecBSqFuv/tclbQs+MqfLWx3fZmc2u1DJhsF+4w5Orm9ud7dq9C4EEkxM0t
8qq5fa+YPvE4dSmjoabaM04x45/O62JxBamdVS2fy2VjkRp+74WkkbQDtxDJtRlWgmNdaMTqRy8k
B5Fa5FwqzRAjCpCeeeltmezJJJtvE0jG/34hb4/2wNoop55wr6Y3//lplNeLEofJJ6aKivtpYq+K
K12Ig5mLc7GM80dNKEb8b4VzZ3youxEfjxOGMaVAeOYmLiof2WiZG7dFa/wxK+zGRhGa19nLgZw1
HnygjPHJZAYQZ4RrbZo2K1kcmpHKxHS3Gp10MwZCEq9duLeBrXs0kz52ZFKk8DXSa9gLsgvjsouW
56h0HtriIdL6u6hm7IXr0VUM7nBu6pkBuzK/xonroZileW4J3LvWfoKDSlbOUZoeKj2dUZyMQXMp
XRLz/g0kisZht16W6K5MPHWYM2hlQMTL24VpSQhbf9+OjTyK3gh+ucOfgVTLZ7Dtd4vV2oeqAPJA
rMYClFZzTFochTBK1q6lYVZELKwDrzEk6qkzupqDKeMDtQGKetZ6l0/xCg6leRMKqA0lwNGzSd8d
fB21Qho0AfEh4l55Zcg5CHPNGgeIYvCfP0qwSxoyQ9E13otQeO0Wp47NzuouZTboq/xjEh76RfsA
0NCAGsUNaBh6ySDu+1Ugk3QZeQbMuEIdkd+d17tw3W6MjrxJs3RXlovPhuXXA6VbwwM5rC+1mIan
fzM8WO7EpqE6DAtxv7iNYhti+lTZjX3gigqvgd7uRpMZycdjv/Bx/jFSz3uqxxLA1ITyU5lc6x0o
cUUvklMWao67n3fLHJfxolZkk2fPUA+oOs0lrGB5CMRKReOfLUVF2wWFeGSIDOjNLpe9GNbE6nVB
JDUu3PUNHIFbo/CMLFieoj7T79S7f8fvkpd6V0TTowwAIFVVC3f/pw1ti/KUt4Of3BRZExdWQFpj
Tm6lsP3oyuADU0yHFsOevkzH0I9WObuX3pgfIZQOW0cN6tCtN1nPMppztYR/SfhVDwttSNwvGn4A
LYhzlPDJExx7GpQ2biez/E4s+nBLZk3n6edj+pn5/Vs6SUMwSyqhDP38p5TtcBntw+SYwsz/IP+H
AMKoa7auPZnvnW/s55TEpXLI+jvwsmfLD4o3K2GeIIr6iTCzx2HM1MHsE/xgi+28zZ24IeeR2sOI
nqtkOdsjKIWpx/PuOqPxmrj1HdEQ5cPgm2s2oIInpJsCHozEhG4L9bYiBuuMA5FrcFOIL/DvpDun
2t2lDYyQae28/twtaEHNgA+x+4Yluyh5x85B2m+Nz2VxtPz2MdIojcsqfa7ZUfYGk7LzTKLVIVX8
WLr2z+O8LKef39VhsJzG9Xs/vyPdCp2nxtlfmvS/WjLCHqdKlNuEj/YwmH27dls5vNbzhytbxZRk
nPPyBYYR/ziDud0sJfNfndNKSxdIT8TxXKJ+THlma3N8jdLEOnX+gJ/H/swTc3n0klydysnNtzVb
0KapS8wB6x3Kr7ocpkDhHbJ2evkZsjpefv9zBP38MhIB63eVvJJNALuycC7p4k+HXNOhHWsE3sSb
O7dtZ8ECq429/XP3D7x7fNwYQxOuKyFSgr0KgvCSw8o/lVBuiCLy7gK/VnR06g/eRefOGAoSLGwE
jWkm/HdjDVcjIC27LCTg7Uak5mLd5B1WxD7waGehQ/h35+tJljn2Ewys3Gb/Ks8GTQPcsW1E1EGd
ZnR6uEi8goaoC2bRdSWd2GgC8d/vUgtxvUwYLgb2dK6Esewkh9FHxM2TgJzhSxCr6eV5eMxD56/R
L+Zekkd/MSXXKHpRt0RUdw804Y2tSOF/zhghxhESaZ5UG5JxKavm6k2SNEshHQ5bYn/o7gdRhqjQ
OhN36e8KBY0y2geiUjH9zmAbeVzuXGVjSBuf05FYBKd/ZZP7DASRGBxDtG7M7Oi1+WOYsMqTgC5r
PRC56Vvd1iOHSdHgHE1IMcvMlW/yj72fp0csBXVsOVxEszR9Z+qMOxp9/ACmziB/b5fNyalYGxpE
qIDHT8vfi1ufLbcgC6OEjMf4DloMIdVGuOzsMiRTxciGG4XwpMmOZj0QSad9LlZM1sECDbSqUQRH
utrUfEWQQnk3GSDrAlqinN6I86wRXZUpIVZwnEHiARILr3jetTL5I3m1O7LTcb3ihzGM8lhYKiT2
J8tvahg6UZRlTAWmJzSad6o0xNmqtgZptNy1Qjv2cLUaJjOQUXoAOQ8EX4OUKqMVHA4bg1sMm1OR
comkeUvAfOyTWXZk2X56JoWNbaRW3H1bprZPvZfvO62R9oH0SZgoUARiYgnhRSXAbRKLnlQBw2o2
D6KVcN9MAqMbV4NhzumsiABbfarABBAJxurOTtN3OZvWfmA6MuU2FCX1NtsZgytW/EYZLcr3Ix2W
V6S3yWISudxjkbeK5bFPCb6p7fCFewI+nkVXcUjG3ERe9b4f8L8RYPISIJMwo8m4HaFL5VmC0r2s
MBMu7RlJ73Z28b3b+ReX3o9EE7g4OJ8VeZWoHbA9hSALphLsQ8Xf49o17JL1tGKs9jbkNm+nnhjk
1CdFpspry2BhY6rol6JJcyBU78vDVul6OU3uekFCpyxMg256kZ73e5o1o74cBV4RejEHv3Us7RXQ
S6u/ztStI02s97O9t23b4gexzpLAkS0JJeneTOWr1giMgVZphOzoVs0yfK1yz2JyVPYbU7jGgWQx
H0SrOkReeeTW/U0exxE2MXzBub14snpz/IX4pfmdRhw5Ivd1lE2x5eblIZ2L1wTGnUWoYGwE+lO4
2YuzNs5zEiH2ITElTdUT5lLh8s9N69xa+buYkvngzAuTOt76ag0iqozhOojsi5nW05z9WZ+VngMx
TAxjUzjFL7bMJM4bQd7bgCSUdu1idX/TMmA0pNtTNsyfYy7/dOmI4j8iYc8LJa6dbvLx2Riozuvo
2oSjs1/CnAnehN8hYEMjsfggRuhzQ+4+D4idNpPd7zxFOeKHp27xS/a39k0ocFJWoR7dKjoReiCe
5lrGgRe9twlWkMY0Hyq3Qbg4/PWbfSADuI4Ww/3J8wCgCVg6S1O+m/NqhhHOPil2koSya2rVT76i
dlyodXIScADb5TurSZ48o2dMkXJQzWNBpubPfD+rXlrllkw0rA9DhId0JNtVl/mNL7Lk6NjLKXLr
zzAlMdJxmPQ1qYvVwAF34WfJyQ5JUrDL6pH7OyLSMqH4mrmeT3Ry9rw9DDxJidy5LqJnbgkHq6t+
83inG0Yi3NA7QuMSH4NKQNc9mMoTaXTvp85OPyc0JdyD0bgZbY61xjxVzIfIvTN3Vru2VhhQbYPk
U5CVHBta0unwqt+DrQPigUwYkmR4qhkuFDnosHfq18zAFk0izNGdgotNFyfWuXi3Cx9tb11/avOU
OQTD96LQdMu+e1sVjA3kTNUSMCiz5bbLEzyy3XRWtk3dpAd9HDDvjr2zd1ImYHSLXC6o+ZFK78U8
DyX+QzutTn1dtDvNxGizKGxJHYIYBklEPHeGuMukv6tTvM9NXgwEea3TOfqS4DzHp4SxUlyit1km
UDOVfpw8TlHp2ofCLLwtsE4BdlHYLo3b+XlufSxWUxNuh99DLhJWJ4zPqoVcqHLYiPSRYklAkjLB
CI7VqC5aTMTdZl5+GCInwOLcswzG2b8ji95S7l/Tpd/V9x7vDN5Bozca3pn2udLOqdGgMoyQn5rr
5m1oPzD108ciaL69UHwQ3l6/T1lK9h3YsnIuZjzpM4hNMRhkaHLfEJn3gtinp+9Zw7Mp210Ef2ew
6R23UbBLSE7jIJljZQEFNDpuMAouZCONh1ExgCHTxmTQBr2lKMP3fLKNuE1xwxhMhsmjjINWfIxZ
R1R0kdMANyWcv8wFgYFBjmQsCv0lnnyf045GrI9wp1kgHnnjgOs4YibJ6HJU6pDZNaPOgddBZXcr
jRaEyEhFYQfQT4jUoaSofvs0InUb0E5Z4K8FNKunPn9VVbnLQhs4rA7elbA1ZvnkEHGLXGiJM8K2
DEYfBd0358+alhtOaUoeCknfDgjs1ghpxfbyPkXuuXWj25xAn0tWAr6lDYCgIfIObZB0RxbMaRmM
WOVK35heG+66jsjurj3K2YxuSqO6+rJ07uapOywcgbSN9T19thOvvt+SQWrv9dDshJE1QHumP72l
d8MQXpxirE9cGvHIGgmsD1dc0K89iD6KKXUtHOHDsuUnd856/hApI+QlDYlay7bmUKRHVQJyckZ4
ehMtu2qGfzV68tJ1DWw6bzoGdRHFZTafZdt9VGyQicd90wnIf+yiiV56ZZ/ztIRv3mJ/G9MHN4Qc
qQL/pul7TA4SkzJDxR3hoOmG933bTCCVln5KYqMYv4Udj5lBRycnZ7z2+8voia2OzA8mohByFI5Z
p4/2Wsh24xDVeapM5kypKfYES99PdjRvTAxqnlD+MY0gD+fmV0N4Dq16unNLyZTVBpJ7dMisGHT0
qhfeiFyJr1rTn7BQGBYGScRGY+/nVpfct7EVRu0DgeL3YpnTmyjxGRobIi5WfpgbBfgdR+t7tG1A
CbDi18xZeg75HzOx7gvDNA5Ow7w6ExR+bpdwxbFQq7Tm2xRRDrgzS9Vwd3oxiTkD3VcoRrfhhNBi
aRHh5AaKQhawzgo/Fr1i05UzByy4NIOU1ePICXioKk4V5Vvvbp2dONWTY5svJNVR+kuuwrt5ks/I
pS/NEoEroxrcmCmlTQ8mLsHWHTrzZugMsF1M6mLD/k5l8RmSq0NRS0kRCjpEZORuBwFhP1kKeFZD
tdfc+oEcm69yNMmYishu703sB0MAlHbQNTzQAkeVnIjliV4WaU2P9TMdulcC46/Wvks76v7Ee+gy
5+D73KZdbN+BBwAMucZnGLI/mIUm647GXtCbB7IyvaqaLpUFwKYI7RcVyZTpqqDEtNl6EaOWmzJl
FTUIlL2z0Ve/bAOfUz6Dcy6Mk5f9Rj/0Rk2PYmona+/iruI3N3fLBwtABMJTUHr2AAFRkitOkxrw
HaFaWzLo32d/8DerjulMutBDimvJ9AeOlERnMV2oJuTIIYDC3HVcu+JEDQ0oZixlZCrMlrXPIwfz
Tr7ojXBb5og9X9YJmDTUwXg++zruuWmIEY4XRyQxxGhJGPc/lmVyY6TVeynvzA4HMX24uJ+XjuvB
RESeZ9Ng4TLqrGVNw3570IQu7ssgP6ddNEAI6vGqBB0FhsLV0U00mEeNbAkiY1qwDkSqsVEWoj3a
+itc7GGHE6K8ubbNjPDTktmuCtAPMrRdh2TO2XaBQrUiPfhBwqVFZuyfgTg5jn6moeJvQ6HDk+F7
7zYTW7LdW0BJ1jxtIvOX6VSYoIbpTs5Yh6Zq8nj34CV4PkbsaCAzPucYyQEFk5H6bHPIrscNHVMP
4oZZHNuRBUlb9JffkELrJFC8hNc8KrJy6SH589ZvjPPgPU62BwisB7/NGbpPbeKGzflO1MXe8Mbm
OpH9PlmJeec11HVcTrazZdPBWQBiJ32QrY0vJsAyGI5Z3s1bwwJ+ScomhL9iuDoVffpBvVlzwkJD
xSSzmwgh9aadR2Cps4F4eXod64ADgYnR0hkkwmbEVOjurXN9WM3hV25H71WKnCQQ0SlBCb/Nykgx
zh2PnsrlNsptb2vVJcRb56tfiIZbuoTOKXZ07AzntPpFd825Oho7r58ygnIjh1LAIoJuca9e1169
6M5QiTx3tvvXa58Lqtajslyyc0cfgV9CH6j3Z/iToKPHdsm3bXXOQzMOAN9vUxt4navGvSGmYOPU
2tyTSX3p6/7bHRDk5J9FAzyKLQh0pSR3Aai3FR2b8MbP//aAxXTQbxhQg4PLTvXIaiycE/JWirG/
pGXRCwi2aniabfBrA54AnR5RkOMtPwr7m37NAUXEzpxyAqp+WdUHZqFX5rlfIiOxwn8OyfcoeziJ
CIqw2HZ45aaXuUasxuPjZyC7U9YWkLsWmPHs4QQ0tyW99+4VzCkDM5CjCTVMZP9tVYFW7yXKarwJ
CLZpjCD1EiPIX8bAMum2keFv/RQMuIUNgLEbXf6NwMagBg5H47udZwLn/y4KU1vmxWQDbpc8jScT
fg7DhWTOuZ/jvV7WCXFzUGiFrFZuOuvVTqmX+A9OCMSWCjGWS1XPf3+dFhRPdvfZ+npb65Z7wLvr
WruaGsvM0DFRQlkPofNQjV8B5v6azNgb031o9W/Bz0sW7aZLnqXxXM5vsEO2/YjoUDNUDujQ9/Wh
9U24z5wcC5awhUzvoY0ZB2O9U44Vexw8DBBLUklrBOgoHLYWQrJcYRwF6qEr8kW4qLjCiXXlb8nH
xFvAqCXFoj59B7SpkoDbJjpFB6c/8DYBs4bM3g3Uayuk90fAqtZfEiVHASuozWzGxQoZkodLnzze
NEJ72CJ6VJtYkOhxp6p3F4la1gNW4FU2vt7xiokv7DctEkkD6uCEB6V3gL/NLs0+pLnuzfqvr29u
qD8X/qk6LeOZoevkfN9AO6tBNwTNZ47SoHgYry23mMi/o9KXy9sSfbHYMpSeOYDi0vyTzy9Df+om
slUocQTaabdC1wTkJI76N2pUCJLw/Ixqjwxlv1hE6drtFjHTlsgIk/+1JQmyXJ6f8nzmKH4oxK+A
9kXGsrUHeLtegIKeyX/0G9k4eDzII+oeULNHKk2bUAcEYWzB+bbpkjRQlme6UMgPY6tVJxlNRzux
t1IbmwhwEfOOTZ9yZHUksiSwQMqn3n1I+QFDgAd6DPcV3RiDGrgjLGEy3b3veRzXT0xmd4bpbQLn
u6G5RH4qIQtfHK53bkLMSQa2UgW3i31fsVNMJnkG7NEyrGDLKNb5+gBV9N1a/YrrBDLDu+QONAUj
jzS8wKbedBzMqf0ctc8D68poaJpwtaDqNsdHZp7bwlrof1FPt+9FD30aQ1BWMA3khshTGcHIUBz5
PQSDkVDK7ufpyrgOjOGvxpDb9a/6kDckCm1Up9vK+sDTEMK8mRi8PTL02bQGDQuiS1BgQaOFAPhU
SjYDY9y2Hq8v6thZGUR3C/dy+e6UF+6XNB83SQ7jGeEMuE47A5YTWPCM6UYCelc0oZm2IzbjkurS
ylo4LAran4OJ0fPgOuScVzCRe4yaSXr0HdAg/AW2qsx/bPR3gzmzJ4RAK2i4yyYKIDAmL6Z8XZ8N
z5niAoKSzsj75pBIJFRXsS2XCN4mEexIE3pmPgP+SRb/xKRmtAD2yGiLTIeC3I+Z98Y51FzZUbLB
aSCma0tbKnYTuIZMjTEDIF8C66ybeEZV0fCI4JlnWwIAA0Ir9EBhIR3UqA8UAXhrVyMxdozAUO6e
Cgs3ap681eRFFRQvhvHeoTBGh7QRq3GVtT2WXSyJltAGfl4BaNfh32pJGNB0p1FxAMPqxy/2qtYn
zZcqt7XvGvqJzgTA6mMUwMew043de6duDFqqbooaKOACtxDX1NKkkxrpH6QM3jijoD3ABc9FkZDq
HaU63LI037RcPJZl2I2muR+ahoc2Ocnx1k5/9Z9DQkM3yq7t0B71SAswJ3TVduuvMGjOQxvdzGkO
1oQP3wYJJP7aL4ZcmKjwoPFiPd7y1IG5sXz7lR+3MKHXzdWt5I3sMxTRa45AsXXdBKkZ0tKCPJDf
gUQpu6XI3yWBuq0bn+7sHHtE0DGY3YUagie2nDCiUiOeubPpQOO9RpVRw4ePS77uiYO1pN5K2kMe
p77LJ1hUr0vWxlkkTzWEmaR6NfGG+cB7K2IAF69ggHhrM7XjtdbgSUIn3frUdBmbf6XUtgcu2TjD
sQ9GDpqZjjZNlDJWVG2VAgOKtIfZ6zbikmB4wUc+Wq9eUkGpMSWkItojU1N+tWgtw+cWGXs1PIwu
YRcGffkCqcpHy77k8KnHjnARSmIV5uTRfHoC/G03A4M/TeFHp95G/S4zKkCmg1nLSOrEyN57vTZT
zhkEROo1APPqOYigXBKrcm+bjJ8+15K077cVN7WJTbNUDyr4lgZEF4Sz4DKHc6s+xvwPofUyeS46
gPMaRCdEhf6vMf7JMuYTPNCcnKPnroERwrwtyZzN0NSO7fqv2msXg7PQr596hrsTavYJKk+adTs6
yfQ4rSj+WYTsqk1ZEEHfb3JuMSZkUiXUXprrZ0XWCUVOYYIdRDXAuMlnJNYR/4D9e0rkoYerLFPz
OChGkTSosNuHBKLxo5nIWoCObOfkqRkQnLfvdbGojZK7DNh+s5wDfd2bBVcCmuB8iGjUIypKmoXi
NW/1RXctvaV8+m15dIKIej+aHR03mDZBHu3WLaVBPKrpPztUHG0BRVI8NAEBI3q3qGiT+JL9iAmg
rfaKI0/W8FjJ8SiT6rp07+0MWZNje/3xcg+cl3pLPzvaFXK56dZoHYvePazBEdtDE3Au3PX1b7li
hLg+dkwf1g21ogOQlvfrUpHwZSmYJWZ2Cw1UxrTayzB5t9wLWFOBA+I1Q4uQpufFEjemSXr22pOs
im8tm1Nu/Vra9rWffyUAfBW3mMS+HWApG/39KrTJdkPyKZ2/pvHGZG0tblg34y4Ey8ioH5kAaG6O
uG6ujhJe0nofWL41vK4oYhnmNQkNzbb2JAoU81A2yQ05BD0hCmES2zT1mwa4B+h10pvKg8ySbUKc
Nb3MTec+WfJzpJXfZe1mi0p6TaWmVOWa4W8Nb7gwuT0EONXydHkNmbWxDcyDs1c8pjahGwWD+dr9
Q3I7hRTZeovBGIhNKA13bjAfXev6s1iEvREeHzMfWNGqbXgFZhH3zS2ppvy9t3FN4eCNTyqbcQop
oZzCiSO3ntKHrMETyJu2LtyiBvmog9fUooIeN79rCgtZEIGy+HsivckXMgje5bQkgyBn7RX1lzBp
2tgkgQzVs+cPfzDnsaQsklxqTJw83FQWSRwAeR4NsQ+z30UPmIzdPhVXjuz1oVYmU4IUFvTbMJDL
gUvtRacWdgmLYPZqMyoWcriOB++JLwg3ff7kUzI1lJpTN3EJoRBi+WIhJW6ug9mI8t36ELCOAusX
rTLKJB6Skwu1C7qDA+mm48XQirBojuJHrvgL5TDFnNUHsXwLur6SsqwsnrMRzeO79u2YF5u4T/zp
AverucnhjbAFJQn9kLXm45AeKUk8Ngm6Kz5F/XrgZd7faLEf2mhmbLlMb2g5mAraJ5iuqMnBL9Q6
bstHEro3aNVpsMqdW9a07zizbT6kiDQf67nJD+yxo9yHQLJZo3IwEDZDz0KFYHJe5sGTKMfdz0KN
/BNaUD2IV2bMVkC55RGT0opbhQImqwm1UnCN61EwtLR4q/6Ho7PacRyJwvATWTLDbcBxOGlIw43V
MO0yM9XT7+eVdrUXO9OQOFXn/EgN7QrRM+oY5B+68dzPFZqxII/dB/6Wgsw+23qLlaDo/7TRz2vN
d8i1UrzWp0nYVW4d3Ii7B6481w0hJ7wkHVUqgj4bC2FN5ImLq8Ec/unmyywjHl3X2xSOTrlNteVR
4OlYjv3lBLP5fNXUYKlfljaDWKF5F5hnh9dRvVME67fEehafLf54Zcx8W2Y7yXtdEFTWjmgYPT/n
g0ID+zpltR+ZWAlUC1X7bIwEVRIGYLnDBsPEdlm6BPSazTDbxK+5g5/4jC2C0gv0w/J3bI9RMj5P
G5NY646VVlleCCwxy3u8fBhbjlW7/od/dBXzUA8QvSJ5VWVglz+p8kyH/THvvqfR2CwnaNxCm5v/
FEocgYHWNVkDy3deftMlxbHIh9WjEINfcnuI5GvQyVwfVsuURLHuPu9ZL2BFOr5JGmMK4dNskC7j
JZ/l+P3/R6fTeeexVEnXPkh+r6i6eOSgR/3rYHCTPxUlqmRXO0n+quZNm+X2HdlcHK3ahVw5Y29y
rHfsmN3aaSo0O5eOnhPnt2H9Gvldp+budvgdmJuszlpBif3/dwquthE8GrYHgDrQipcJFDAGXhTw
RiI8DQ75tu378v2KnNGFi5v5cDMTuogd+v/LnE7YzfK2GXxdI2O5FriPiIbyKIfqmYB5wJdzQNSU
y6Ts+A7hqtwPriA/UEXwzu2x3CgC928mf0VDWQTzDrfJ1qX9Z/kjy+6v19PaRoXRhT+DS5hd29C8
Ckhl3DlI6iRmaisCJ0f7QcxrOY+bp3xK1j0yj6nwVn3/id4nDpTMeVJ1LjdsVzuj0ha4mpfU5Ohy
+nCLqp+6xK1amMci+rBbosTb/KgM5t5K02c1Ye9Zqih6nv0obG5tqh151ruNg6qBLb+3ElDezB8b
lTsYAIDyF1klftaTIKa6wTCBOekK7yD2MxohYuMea7GvDvl+6LPDNIe7jBe6ZOJ3dHuruGicaEdv
YRg8npAybA823WvWoSLqT5gPZGgAFQmpCNAYcUdaS0R4oTJvk546mQQKxfKUH/QGZxE+abMI3Lba
jGX24rjKWRb9Zbk8QiaDBSkY4lOe78uIRjN4yMryHswPNIwgWECGhjOzBs/lQNvPsnrT3t3Io1kn
+xW1dg7H9AFq+SbajREWL7Jp7nrX3QABn3XDu1uCox0+3S+KehP38iJ5q9EO7lQyNpc3sSd8QgXx
wlW1hoXjWdIUZxfpxtZQxCmF7ikWCZdanLzwJc+qF93alKaN3mY4qER9xJ4IapILG0xgORLHSaBA
0eog+Y3deUe9wj1MoB7R1JVZ7yvvNGHDW8TEcyR7YHxai5DIk+kMDNFq1SZKlXVJmrOOZD/mIW+N
0GdMeJ4n+ymX3QNcVWv7Q9gBf8BHCUOcOrPYqmbOyDv5ij4hNoeiJHakjvxawaPETufXuUu3Xn6x
pR0UKrJIcsAt755roOghSmqq19MVVs7h3ibRw+UHgftl2S421qisuQXWJekkajpsZ/iDthd3ikZg
Nty7SkuG19QPzzHwOhegMGRRbByh8rqzn0DE3lsQZhnt4gp9WJbee8/8B2MfNGV6RciQFuVjrPRz
Pr/k+giwM7GmKb1NL5D7lYKzUCekpWf09Qe1aH8sh5R/MzwIxbt5S8u6ImcCUKP0hK0R6DCpiEbt
IYSaoHDZB9zsMjGW6AUZh6bjI8TBTbvB2UIEJTGZVVttc1O/GWl2UW02S3byaWApGyY95Xm1n3ta
kmrjNNN/k0OKRbIKane+NE0Y9HN4WDqbK5JNYt1F0fxd9Dd9guDPpR+y0xDUsQtbGmsBBQpnqzik
u6CYLdJin2nTaTlYoq7eYdkCrHhqmGly1N55mhHqwHy0GqiucMxlvQQusSgCqfuNkVNBp3+6YGQt
EsfYfBbzCT3P2pvo7sH88esuGxh8KSKl0uFOMob1Mgnn1ptSaAy91BRGzBYm8c8IFpbvaKFAHpxf
pz8uG4pAntQsIqqZzuLsQ4bgy6P5sPDbaw76k8amBIjxd6SdLAxGNo/G2jXyd8hesFlv67OKZ0tQ
AajZ7b61xlUEHAQ+2+hE6uRsQfiH0ik+JV686bTi1NehP+c3of2SsAMnEy2QDQzRi2PH69xiCyr1
QFCrnGceccT0iM0M77MZIREqn/qp39L++qOJC0qdlT7dDWwyMlLZaQhAHbNNqLebLjtDqO9Cxdu0
mRcohrmPQsIp43EP3rbz4vHhWvMua17cMV43ZrLt4jTQjAmFfOsPRvJkFe11MJrAs1q/CL9sCyGX
XiLZt58tAzupEbs7Rb6ZTRxYZn1RdSKmmByjYWeGTGlGCBvPw4lev+MrqKG37YoP1232Ui32sWLe
Mq8/Vci2QmKBeFn+Ye1ZZW5zg4v+dXvcMV7ua7l3GXt5NlxYqXqXpHzOJ+4cmowKg/gB8sC4+UPI
N9/IrlVtDjvdsL2N6f0V5ZtwktMSAlG2cPxjSeJLCJk5GgBdzVs+KtvUeGPmW2uWto3oviqGWz5+
1KhzQPNytC3It1A/pcp8Gqcm0FpgIAtSCOKTI4SVsN02pGd0Pd5pif6FcNlRmzk3uheRVFtKLXS6
LHpL30emEqTRr0jKjSpRHNT2qa0tfTup+qEWzb6YrjOAuppmP56LnEvYQSfFvShpNZOhC6Q73EZT
/5H1s5mwF3mp8eTqyodJf2knx7Nzwd//FvGZ04uvQsdYOpiX3pE3SMONEjfbOfyd4dMm3QzMMqV9
cpFgEFaukII9qKvB/MyVH92QCJkQ50/vMKmeSn81wscCV3uVUPWTgBWY5656xqp7W4Runs6ab0HF
Ev6Wg3MqNdnu3V/fEpqmw4VyEPadX6MVLOkCXUKk+hH1LOV+KAzdNPU1Fem3pn7hgGwaSn0Av0vZ
oKQB9Ohz1AQ8c2wkfOO4PGvjl2dhjuejP/fE6IbR1q7ah024sINGw70VM4mm8lvXlpxuaC5Ik2KE
V4PMS0bnU5aKr9UTQy2iGw6tjtHLka8JBZYUdBtvaNDW4XCOsJy3GKttRWAVP1f5HUlVQ6cLYj6b
Um6MU+uGeFzpETUtX2tSsFUkTXlCTULsYcqcGZCDYsSJ1+0cayuzF6uEMtOGXUmvXGZsLYScDYeK
UePQ/TNz5rkIR5+V7RHkb/WKKgS+oGeLhcXH509upcfCs+pThVzjD6PCCjKqFzvSQPBwLfQE9bnt
HtvJEekojg1exbq896EaqPXEKdL4ZSVPMk/8kANnpLgIJ0UQjddaG6lhNNZ9jwvBcDZ8ZUAwd0/0
0Re2wn2RWeuuQ7I4RM0xbM03a4oPCrNH5qAXsHehx80U0x3UAUhIJHClcOjHmzkCqdqcfjqyCfSY
2uNW4mYeDoVI/DH1zlaZ3zRD4FYlZ2om8JvtOGrbV9ceX0NPUNzpnIXo73Emn/WmvM2F/mLn8qJw
Y4jBPOHrulS6fU2xkRp29NUUyo/Ih6dQdXdIuGpcmmVOMBhLut2n3OpYMKfqYKPKAOfdyxHZ9hB0
Mxb4KL43o0CI8Sw7+97K5jyMA8ozamq8xI+LaTuKKPAtj1b1Flk8ch7p9Y9Eif6SNAkk3gAEycfl
ybDMLz1qNhmwUs1/UYOvFXWVjuWe1pWg4y1aHpDl2jaGBawpNrqDdLiITu6knpx5+Glm8ZpHFQCK
Y9DgGp+GXj2HzXyY6vhFKsQXO2XIZmNrcEfZVaKVXsVkCzfzJnRhW6A638bZgw3PW1ZyMqmF9sx8
+x4N3degSDaZNnoaIyqtwnZe02IO9KPICCtsuZ3ng+VB6FX1OlMlhan1A2Eoz5fS0kZdaUhgqbEa
2jd71vGEoiyAJLHvsATxtJshvgra4Zup3zHEbiyluxAS4M+uucpCDvmkuC5PVpXop6SbL7mdQMOK
YKK5M62zez9W+8lhnVfMZ6WN8K+XB6evWBem+zBlz3WYnzqv3rct+c4zAcXWhFUdOU2lvbhlCMRB
13zFqqRZ6gHNXkWfXWroYE5EGHsLWYUOqWgrFaD+WxedCuoRvWZkyWWyhMXQqAUm5AO0bXl7lhuf
hOukx3WRpW+9gRljsE+TsVViPMKDisJioDZtOqpstII0HGf6i2TxC2bll7xfZjK9ykj4xHWcHCP9
BTTMZ3nKjfSyfPz0GbYpnLurUJDSpFbgjuZdWB5t3gnF4tE+9mq+LGnj+qUqVXTX7Zs3229Rqvkh
bhau8YdS2W98zVXSxvkatfuOWviTMU2BkTpXnH3HNucdsHdmg4rAy1ioSoVsXC3bl9OIMXNPqB1D
tPFUqMN1rJJD4cF78zMnyosjoyCFSdUfoNl7o+fglE67Fe/2GAP05egbkhFYQDQYeTwPGQbdseP7
TDPyhITapPJydJyDJ2ngy8eT7PDG25tZnQ+IBAJ70un47A6qsdSzzhu/8MLtwM2MaR49mTiJQt1F
LfFConhk5XBiYuXUHjdtrxBNPIcnB5Ikhi8hBeaYzbRkQpFmir0aSC1R2r2ydDCQcB3JV4b/CcBM
q41/dDSSJxDSceaQzyrGZ0yCuE+MtSP0H68mVFTq/aVdMk1K820c5f9UmNeUB7I4LgQ67Fvb23vJ
0xx6+xwZr7SNQ8e0JMLvUstupundu3Le5pW27XsHVQhyF5gFy2xW8B5bnFrbrCPKqor3eWvxlOYP
HdVwLp5zO+aEUQ94n5/gEg4gTDSB/zPa8IXMoZtMDTj/5qA408EOKcAcTOTf3pMt4sUFF+1Cmpqm
0q8U86mM6Ny1zNNUa5dIU0kyGDlFlHM2ps8p70UXuUgYn9XK3jSWe9b7+dp4C1aXc51l+yinyVLJ
RbKd25qBncLGqKEMJh3b+xIslIqGuF30cvBXzTUyGnDagv67Nr8ndnK0m+xo4TuZ7e5LKs6pTh8x
lhVMo7TC2r/lSJ9x+TV3yHnb6B3H3LGe7QsVCI+6NL6xvH9n+bval3s3Cy9ZJV/zMX1ZyRYBmeUg
li0c55PleshySlfFXzFjW8iRgq+SzPtT4uhDnZo9xtPd0FJj40xQbLqHgcQ8poT2c9YbnGzxcmt0
6g/D+73J+luoOc9GnL+lLFJ4vQIyk1B0uTk1zU+EIxLCO2R7x0Tz1v/MFiQ38kqJciMlWm+UVPu6
dw9DX1K6CDbkknCzsM7OmHOF6PRcUQevUY/RUA/bjyfLYgQbV0SDIZOduL+bxANlEEAzGU6FJQtw
LSnDxVa7IjmIqwyIc22YcEUz1KpdlFDejaZtMyP6y1Ag24NXw5C6ADco0deTRsM0fbYeEmA10q6J
QTlHo6zVsLknhXIaxIcbKS8jSn+DgFgnF/this/17PDJB/9EJ0ZmSgKvMaYXxJOrPJP/UlulxGBG
O9FWBR6NANOdWCEwfuua+AUaSDoT+pEZbxldpTHHxNrR0Xks/B1284tJP/DEhZ8MxcGran4VoGMj
pA0BC/GtUDZSuhf+6ktW0BSn1c+9ksA7dC3El3PWsv6O+LOkeKV5KTTnXIzG3ywOM95ZPfS0DRkB
n7PBgVCBOxrNdBlN7wmZwYdFlj3byZPTs64rkX3I3fhQ2N3JyZqrikMGdfFzNlnfWXeZEs5frz3P
unPrUjrBLa/dpJ71Z+lI2hBxrh38EJEwv4rY3GoUDrua84bzslknpvnRFundsLPHbCBOnEpWkrG1
/yauEjVz9C0//1PdZe8O1BkeodM82A9BeF1UKrhl03vJKV3XxGmF1RlH4YYUk4uqRbeub/9iF0A0
ro/kmm37Kf7GOt7zxvGARKr5XlJEPWAMScVDFW1zMvv4VCbth0lokG+J/D4PI1QxNYec9Lw00Xzk
0H4WOf6zFtNf1+d/OHF/HOuzQYfd2nwaStAE2A8SeKi9jRt9N/LIVJkezCl6krl4Hycejtn+Gi00
C3OGEIrPcdl575qK8pBpwjLnPeGsHIG2/dK7+qk1259oJFoqL5ejGa+HdAfimo3ya3mPWwo8qyIo
6gOhHljQWto+lZ0ws6AK6xN66GvYRe96U3z0VOgI1XjKrfifVoQ3WEgKFrM7duXIjLbFlco60ybV
aKAhw+XQMCLqTDppka8XYT8gCGWe3B2phgAXkRWUNtbfShY8TrPvpPq7JnmPOnZ5DRIHhPBWucuK
/JXO1hOeTVBymN9MJwrXkU2+sflZw/pV0+InFZV/yU3bNvZf4uifRaHfJyIPHCRAshyuZjOjLIkR
ACAI3JCCUa+JmftrpBekhjf5IzZmGKVXhUiPVW97D5fpEEU555LXvBGNdi279yoMSdUAuEnKvwhE
NSYGceytl7R07la1hAcgLtYzViVkY19TQh2FgXEYaW8Q0suxCPzn2Tmkwt6Htggaqztwd15TPfkC
Qgfvtq+E+14tjoHC0PZp433JHkjMLJ+sTEUCrpNOELpfCWSh5lkHNW8fqTU+Wkt89KpC6NJV0cNz
KHP23e4x2dnZY/iKE+Vu1BWmUgwTg2fe5RzAfBFRei4tmFJEDCkyhKxvfOJ03xBB3UX/qmiYBF3r
IWfEwmWEYjV2D4kYj41bB2WLclAVO1Vm15o64+ko2VkLuu1DU3t44MhVZN+ybqKwoxy+a3V6aZSj
rMejOnyo40BWscjeBdgT5OqE4hha1sPUZtpK0CFK7uds3w2UzXjzvzEcr5CAbyi/j3M1n+FctyQG
sP925BhNFHSHxQm0ebOK9WVBfEhp3bKCCuGRGpKajyTKnp6CUjOyT418Mkr31SnKZzxSaFay7l9r
xwcDjtjs9ZMazidSRs56ZPkjPuqq0Paz85WX6iHMQnRDaTDjgRhtGWR0yDjUXGbdV5RTTeRaG2Ak
RE01dWwyqEHjombcGrMXqEnpW9aRXDK2helSSSJqnIRMtS6QIcKu1t3OLvElXUbk+smohxd1cA6C
NDBTNtighwtiv7se8bDmzrYkk7YUwGexS0MiMp9EtvsSn4UWE3Wjzhvtjn/S79LsPFSghUXkvBqR
4A3zAtOgn5SicxHSNhobHNKOTnT+3nPLY+3sYeL3WoKxRCmf66y/iIq01KTd6Sa1Lqrrh2p/TtXm
HjvtNfY88sfoleySbfGwTau9tfGTM3jXHOAQsZKX57te54WbrRcxeHeDRJ92SVnIx2vaNA/uWj6+
Z/EU6sYxDpWzbdQ8I8Uzh+UuleJE4s6HVLytLRmTIvFRNL8WBGs96lu1pZ/BtLGBgfdjf7JF9j3X
6S6JYUewUiBYEUB6Dex4G9KmFDXDFYVnMIkSTbJ3Whv5eB+98eA5TCmCzPeeklUKKkIb5VEPuI2e
oUPmmcXzozLKc6JMT5w+KEu9V16lld4lZ6dvL5H0XrrBAPEqj1pyMKv6jAYenVuDR0JcMnetGBNS
iQqNYw6DoHffdZYeB3PaR7a8FlKc5V0zia1B0zrM5XnIADfL8aeOP9vCghX/p4TbmLjEFdk5Hg1+
fMArJdBMtA7U9Tg1GYZsCAA8fqEZJyt782zUhuzRUAb5blbizYhjnSyY79i20l1WgFr0uId8j92I
HtTspU6/ltDDJR0Lynni5SzDMsABxau5E2O6JeJ5By/vh4rcOWmK8HzaEIeyme1+p2l3vBSbwm3X
pkIFhAC+HpJtjd2hN5qtghOFkZ1e5Mo4ZbVzaocO/JD5OGyBiWTfCp/8ykti09isuQV1I7NL73Jk
7TLoFSIMNm5V+kaVIIgBMQ1qHBqzNv2LcH5vBrTTpmDozM1Am5pn250WMs3H6hBEPaO0dxWWP0/G
0Uzcc41D0Wu7CzmKux5Xrq2jcUJfX1Z4s0WNcKj96SqwiMHbGswubsGtOnUIfdaza9zUxvhNSJKK
xxduCerVqgrRtvlR2R2aKdlxB6D1Grep1Z+axLqrBIRq8JeZMxx6uzt62sEqKQBStOMwmShnGL6G
lFgmMPfl/5MHEZTRdIRO2BfuM4KhbT7w/5RJnPnIGgX2qgmxhpJFftbiXCEN5ruMYTezCkVvB8eF
PfW9sMrvYXE4Zb7m0XqIyUx4RDK6o3VBtHizOpv4EOE7BqJ7wjLTFIZEvM9VPa8HI74Sjr8x40Vm
qTxzw9v+gKAfe9io6EHb6r7NR5tEgY3N7Vf0/YtNLYJdX1CrnuzM4l/vYhQaBtem22ukMIXkmlNz
j1MK+ANAHWwSMYFlzQdZ6a+plzBR4X+D7+AAM79j5XMabHrmZjVauZxBqZyRruFvXReqKvbEivO1
p/oQJmui2TYxt+GT0VenBe3BVCAwmVOw1VbkLCjXqZifjLBE+qWf8dvsLDJ8Ujsos5B0Y6KmJ82v
W/MYmc3FHnrSqPBZ4wCgCULtX41Ub9eETJ41MuQJXh6v/ChrVr9AZnJn5imQpbw5XnIaByPImvxS
LYFoCQrX4hsed7fs2a6GedIwTtOww5q4G2uxI3Hi3IWtPzcPi8CVkJ/RzvKda7cXawLxzudrzB9r
4AcNXrkmHrdjZO5rD/8Yc9YE0JKP32rTvKMvtQ3A5b3hVs9YTXny83jjJ1O61/gYja1kvyJUIET2
WFCQGs4ROdkLiPk3ZA0W7jK+cWqcGZ1DtHPWMTesfVc5e7uzzoTjW/PVSZtrLDqxklCUbUen92KK
wlBSRJov0wNWTcqv0LHp25ws1bE1Dt5QBHqe7Uy39tmx2Bd/G+4yYxwDxzYDkaU74Wq7JFd4tmL0
rjbLxrSGNjlQWgVqlftQEGcxzfTTdCevml9woe1C959NqiSfcV+R+oGW8Z+JdBynj2k6Tza9Z73O
6FelG55J12dkym9ZEz/FHSc8AijTwRS4KI/CAhyfs31vxtPVgLvTSMTq+hsm2Z2MMpguMd7SgYDX
eProq/KmmAB+5qIRvTQSnV0L5ChY/kgM0UDEsx3BEXzfBIBQmNa3iSZgKq5u1l1pbGxoSLAK+lft
6VbpEfGiJKqZGBPycl3iHQ9PcfO5BC5qEW2huruN0nGftBSZhOrRKSDrAt1r31SDi0CU9qrsCTgl
1hU5IogJ/kGWZa/+cnQ+Q2UChRep6Ec6FR2XGIt36fADO5MbYqQqzjPeZyTbHuZAqAe1fXa69pMo
rO++SB5Y3k7plJ6TRA+KCGwfB1AFvVkpR5cZL2lInAYiNpBg1EO7TiMU3OxXZYlEHLKtAmxEa0Mr
UAmy6Ok+VgS32YQ5Umze+VZXtyXSIcLcQI/wHV1Jjt0kQ0ZSlh0YKBmJaAarrl4EmuYKtVQuufrV
jJYx5uElNp33MY22nej2VpvuFScLZvBlO0sOvueZF8JYt2pTnSzutmr4VadubahD4MUEuyIfGVA1
0rlWKoyVghS6ctoQDbHV2lumf1fRg3hmEHquRNvAuki6ZI+zoMsXdQTdg2tmYVSA8CRpliloLeB1
exVWNtssQ2DMH85sBqQsAnaIFq/oBVNKe9RMNu2RwiJcqQ0OIls/lP1HFzZHJHE9A3nk0K1jY7Da
E7Adria22q3ldA8cwFTZgsNqtPnZ0bHM8g+9PVvEY3bibtPXXHnvnaVucowRLop1i4O+Hj1/xhhf
c9K2prEB9BCL18N37SjoTCb66k5vCBpOUnDN5EAcB1GC2QVg9dgIiG7PeGvGL0KxV2Q17qtQXIyG
mC09U3dayZJgshHB0hG2aYb9Ngw7JFHksJmGvTYFloQGveTGMg0VxTI5XHWEMcL9HtDM2zbxyVTF
xwBI1iJYHb9gCXcjuSX2MF+y0oH61g1og9WYfKb9rkevgRQNZS6dJbUBPtn57dxsHZc4+eHNEGLn
9NHXajpkBS3A2Hy8f6Z+MTqbO+FkW2RNEvDlpet8jtbJNPO8QxNWX22fbRKdJa55nht4RvWdUL7C
ID2FeMQU7QhpYCTWC1+puu3IgoM8etclg4v5FFMaiSQvdpIx3NeoB9US3n3UKTGz4R1pS9YWugrE
NwHwBF+PTFTjlCCZxlucaVzjh3GYT1Vd3WQ/sKc3QFIS2ZcUaMXn5FZlfUSUdnYRfU+/s4n/LXNO
mC029oQxqlfQT1u1GSg0d07aNimomEVkgikJ9Vfkd+pnoRdIlairWGNLPcdyuPWTWexoHOHWh+qT
Fm4Fe5rabeWOSPMkBgkl/Mitn678nTJ3q3pKMKq0WCEOaHoU3pRGlO0F0u4zeSQqf1uN5N2JndfU
5oSeKtZB/LMHVVIw4xH6tnGoea50ZTdU3i4ldJb8bqLC9cj9kh31b0SJ0urGEq/p7rPuyHuNNl5B
gYXYbmCnAB8bXd3n0PTLWj97lXgs4hfDwqQI96BjeSKJSyjuTU8AlBN3wkBgCyDKFJ+fAmNfNA+V
362mxGdlpVSPInQvThAgnXfQ4kum/OEK/nDr/CluwajB+996VBKd3p56g9rNyNHJjEDblGiv5csY
HjrrEAEuWcWhIdLMaY7DoqWAJqZ0NUd+TiPChohJkK4JuaWVUjXsATwquK7NvA1akfyJgezsVkhl
TSAXJVzqoyZ1XRjNUVk0ewT+0NyNJsauI5TZbR80qX1snZ88QnBPOEQew2Rw8swq4e5k5PQ501y4
Fnzy/cpkJDO+m/AOZI72PxsQ0FvIkRmRaSm5zcRFdepHlPJBqZNppdyH8je12B495sCEioOarYmI
9E76DqFLAsZ1hNDGqJa+ltZHPIPXVShJUK0OcFsPQ5+u1Oldi477utVAuCqIt7W3hKEMpMIUWvn6
g8I6Ir10iN5jTktPHYPMr8v0SXqbCC8UtX+F9lqgruREdnviz2ckzjUQpckkqovfkvRjrfixh4ub
39MBZ+cvPuW1lB80ElkmrNW5U17DnYn0UHT3yGNhfCESY6SqpAOnyypYSJasF55JmO1+b/X2QSCw
X3X6McFHIDXCihAdmhCeoxkSH9JfOm8+6IJDnGye0JW7tureEyCdbdyn71be/KnRzXHHYm0nFmwv
anxCxwneWtemcWgyKHRWmAWID3E1DB0SLBIx53cFZ6mGf7aNup0N/e+4wPUxL/DYZM+KGh/rEndc
HL67TvSvsGrL52g9kNl97B37MDbea0m3OEJsIn2ZQ7XuydV+bRX8y8/rEIG8QSCaflV1/GMxsfDM
IzmWonLKaEkPMbqQYYWQJbZXqkbDU4TOust+FciQlInIjR8WepskJ/KgRtIYx85xYOUimE0jvF9J
nVVqNG+z/BGxu0nMZYN0gQZkT7QH0mlXxbnpdI1x+JIFKmaSOk71IsykiWOjihs5OWqHQBFqXiP9
PXJa+EqR/BSu+k+T6mfiUQevCLEtRrCHajqHflyafwAdQE+sG4YXPhlUdhDmVtWbAlV41BQ7s7TO
+RIzTjIgZuZsHnchm3nDz90034ahbWdYjwKirlhZyOxRjXAQ/KG62CzJlJZ+19jmtGq7qLu4OR+s
G3T1IgwkIIJw7tnXpbVO0q+U1M7y5vaP0l3CWICLibH0B/3Gg2eEIVqqLkfV0US7dvzAZ2UVO1nj
+hiIWdZReJH9zDbDaPya5t/2yD9MElOM9+bDW3JGkO5qDT6hDmmVPMHqlznWJqKK9LLn+XrTCaWv
jraDlgFDdJXdJa7YZPzN+48i38u7nXKeQA659BuzuJxYKlat+17FXxmOD/VudjHBaH8FYEhKTBDG
7O1i9ja6la4fUW9nAFk/Xf2+OKrMiEWkM7Zx8TZOxT7Sh9c+ab/MPPohfMcfnfQ4YYY8y3xnDgEe
XLoMLJdA+T91vA/FfkZlmjsnBQ4y/XDb3RMWcwh2JslmW/kdMgSvpWi2IwKO0YW4HgL0imJVWpts
eHd6ZN1k6ePISOKWDbN/mmburidTuasleadPlrHv/k8phSby4e3wxwN/UAsJqxt2G6v/y0Eq0R2Q
6pJbFjaaTynYSuLnASrPpr1Ey9WrA9OuoG2RoIe69TuxeKWhuc6G1s9cbSsBYwsBzq2ER/rbtlW1
a43nWB76YWMmxyFFgYlFySyo/C2P0cBubpzhp2MAwCPXwdo42E4g8dIcmYujEeEPV3x3ntX3mYCs
OkGaj28k/0PUvpLG0pBdk4T4ZiTyKWZMbpOL5VxIFG4FNFFxhNZcUm8Rk5kA2Rc/s85FEriEbKf7
UuxmtMjlaiQtXPg4ZydAcIrLXqPf5Cmi1H4xP2DIShoAuZ3lbcK2Jy0r4jIh9h7DKHil25lXt2N6
W68b+011Px3joIbXpMZOi3lhIwms1lPiDnIidxEw0X09AZMtEUlnB3OSTZyHk4gbkaZ8d9oQQkri
65PNUci1UWk0f6nr/0g6r93GlSyKfhEB5vCqnLNk2S+EZLeYc+bXz6o7wFyMu9uWJbJYdc4+O+Br
Pg0KXHnza9ydigKy7jaUr0P2CQGcipdc0FemWMcfiPXssj+Hfkk2JrEjzh4qBMjlUfilw3SS5RW6
0Q62hqTtJM7rSEPGWW9a5xUmP61QQunD0uP1RgiAuXJw3L0RzNCI0/scAoq4bjyPNqoGZYnzqcGb
vOXaQ45XVnsIm3WTf+J678i/tr/Jq2s/7iSSJPMDzpqTEALDqF/8+J6aj8o+adVV1rZQn46FfPTS
qxS+JJI4YcEWxw7VUmEtoEc/K2pCtybF8SeSNzWnosr81uvfvfxbiCwultaPWvw5CNBazCXrWwql
xZ6b3Xo097Hz4zBykuO3pgBKNYhf17QJkNV3glgO/DvJ7YtXv73yry2+XcAlw/5DygdULvzb0F3s
LL5R61GwJmfT/TLHb1vZi7eoiLT0RdPxoP1pX6iMbYLZBwLdFgvPQBq8LOKV6p9tb8/lSbTvtMcn
9MRbzQChmlOHzFIxV1V96aW3X21U89bba36shJNnsKHXHOuXrPjt4iNtqTIcHOvNaVZHd0Q6U4lR
L1oCPf904DPwCRznGFTDpOP4ZoQ81L8ZcXEKG+lgUeRBK3fcVzFqix4myrjz9U/tPRYY0rXJUlvq
+DSEVAidLDgZ+OdkG4QZbX7rsxteZ4xy/7w6hrQfTRr9xtVzm2OroBvgcGhNAJ59gQQGAoEbrxxz
r6xq/lECzgHBhotoTxFH67D+oatO/ehVFAz36HkI+5hkyBVHIQqgEC516ko/WzbtuexpRBygu2ja
aL8lbPLqraOSNOly42eFF3BwrtDEDs7Tsw5Ncc/Dm9evFdTX3JVef1nSU4XiXsAGhP+/SMGTE0iS
trcaG7Je9BKvCzyx0xqvvArLGYt52i5yYJlcjPbZQ4CgIQMyQS4gPTzK0SJZBWKGzsVv0RunfQHR
j8aCytDt+3WdLnACmOh2+8k5NjPwu4qIXPlt4/RUjHhk2shqgcZRkXePBI1WAEKpEU2Vt9q06G0U
O/DfU5J3Qzy8kCzpLpRdjP1S+OhB9clc/hlvqzJf6fYOBm4o7zB+wNQaBDMgeqJ35wkTqYZGYehJ
/e6qJYzvmToGMPjzFSbECxlZSqgc5IGRCHIci5CAV20+OqSNI+1Hb+bIRcE38BedxfqFuc5U0efO
cGBrWAcjdlmM6DpqNx91EFIqNpQRNTCu41nHcF/F+BhaoWQSK/EJ0o3QfpR/drHTMjpDPloPEgAr
wfC+C2wTWbUSsiR5nJct+xYV1phgPX8srY//16rK11h8O+2h47KG6glJ0TilNjhHOi3i+KtDdbW6
9j02WynOZjDNDj6okmLAIfAZL9M1G1zROuphTxzCHAjNJzYRbXiJTVnkLXUn3IQ0G16QLiKpXA+4
UeFBMDMsf5oTExc6d+hZU4xlfZUIn7s04EvPkMOiho1EjlKPbE3TJ0r3hSsa4cHxRgEtCqETWzm5
B+6uqoKFW5Z0Mjhn4/t1SFyyALV2bpt0yz30Tm86wux1EGMPozojB0xW76N5NQsxFPXIRFIo4fEa
DGFKoDTqjG2T/5k2s2H2u07SAIeQAxVoJqFgaAliMTgVaQdJX1ExfP+uqVGjCt1XGSzEb0qR2yk5
Bg8cvTLcMEdHvscvULBd6iyTzVGfDxbyNNPfp5EM+XY88m/k75BZbuI+UHaUBMOKsRZCLGVuYdaI
7BRHxCdhqwhKvEWEDEdOAPtNvArCTcbxifWkzW7UI+DCZN2NrWlvw4i1yNquzoOqwHdSl5ZXvVOt
mGKysglDut4Uc4KIDtHHi9VHyzYas24IFm3QgTQMCwMak1W1U5HmAgiG0A42e+2D1M5lqV7IJAEN
JC8UerFy809LiCOZ06GMqzSNmKL9MRebjiBA2L4tIqXd9in6PpMZYIMayXUYsDCyzsR0HABV1Zeu
bp+8/CGVRBVriBYtFJWSPe/xNIXyYV9MHD7E62m0ARGx0C2mnZZMZ2jhc2PjKlDd1IAhTbuvjVXV
3838pPX+rKID0sZ4HtXKPBiCeVVMtcGYaRzaY4V6Xvly6OGEigDbLjnXzyWZNEH5bBVymqK3D+UW
PB53mWg6IrFz0PNneNw6UGMb8g4jf877Vt1rYbvTApMxz5vaZbOGpr+AGXtyUOn2JaCiFtFvFgs/
ZpZBvXhSYyhgSTvLcsra8dVIj9oKGIUggIRsClRCv1NMMLaZyNEJwzOOWaSrvbxATFn77AYkvoR4
sXazMhmulYv4nNoID/Vdq/RLN3PnhRGuVUoNQtDoYr1FPtorbSAjDZvObnjZvQ1HnRHYyxugke1F
Oq+CPaJCZV5Z0X2s403zzwc67vDTMZLb0O50pHeGdSFyc1LaF8GL07ApGBAOyfk/VAszWKY8uzIp
CcnUzqkhZ710l+Kjka9Ii1VwvUDWLHGGzEdk4xmQoSH3ODxhWxpD+ENEgSvQRMUFRLwKpg5RAJMr
0Se5H63bjm8Je4nKk6cXbD4ofjo6N79BzcdMXqquTnwcqkdprgv9asLa1rGrqc66uUVkZCbbAGO0
sWBbdXQg4Hy+0M3rkL/Kmr3RkmYVh5lk0nzAXG3LOUhmq1xw/+DUURfp8EjsJ6xqSvejKzSPDaFe
lLAleU1Z8hL/F4bfkbqtk31eb+32u8top0AfdMBpNTKEofusCMlJMfAzFh08yewXDx+9pFSWRj3s
FPuSmN+JdmZEgFUPviKMCsdQmKHAF0cSSaQc+6O8JwNougTL++mKp9aqeHOSpDE8GhNr2ojStJam
AewrgGwYgB55aDCzbM5YYfWhe5h5AAQm/L9zdZ0QEhNRBzXEKWyvSqzucFddEsUV/RT9q7J2MSR6
W3nyzsxRIHjXKEfo0uJqg+wPRwh/Sqrwgui80H0rtjopGvAHnJTtfCtJRzm5ShoPTsXvyYaZXOLW
PgotDw5o2MVoOBGL9QSw4vUTu3zHUG+q9tVo37C2tjkFh94eU5wnc/OoV3+irixANhLdmPsVgkF3
zZl6IUUWbwyup2fMsxApPHdjgLzn1Ce/+2GhcJtz7aU2Nx8am4qJfhiT6t7+RsnFya8e9UmNPqEL
Tqa09hH6dlh6KlWFfRISfqxEmmpN7g65IsQItgGAG/AtgNnV4y80+Yu1J/7a9ztsjiAg+tc2tlA/
0P2TzCm2lHYeqAUmawzCj6p5cvQlUUC4I2Pxqoz91C03mbJosPADQYBbuQJzdaorlGOj30FUp2+Q
/XPeQEtfaOYlJM5MPlj2WlfjI4Z1JAFbdMG606Nistgz5ln7fVFkbR/3O9m56AUpNu84/hr0U8hG
U7NK6g52SowWhP0v4pOlc6zcZsGYs8NRk4YmtjDslpC6Rzd+hdhPdasi8U6MWjEMnliRi7Dqz0nw
gfO3BqIZh5dIwHwS+5Sw8eRQUROzoa/zZt2+Z+6TAZNGaP3oOWie6DHNLOZmYH6P7kohZlnXrIXr
m7ORsZPuMfO+ltDuxAywAR8Y+WRjZKH4Vaj19LkdDX8oqa543TL5Z3bU0AIVYDD90hI5QdFvab4K
RMZ6DEzNtkOsYRnn0yAHdnKhwmnWP78k+R4OfhoZzM+PCbY67qFUgcsYUYtzBq49rbjKifGX6tJ0
oPCUef8BKkBcjdgHOR6BORxnaVYPmUCgwOOQzZHTDhjiFwFqMwwseCRUNZ8ZA1lsExWYxagFDMz7
DdxpFslwgWo8sF3QFZIQ1e8AB3wZpbukcKj6EvNtAbwA1VH5jGQnGDs1OIsTIiQ5aEDLVuLbY+iY
2CAzsKHOC6wSCZwoPDf4mlEJohahr8cuC/k3TylbfGkea2B7vdgWrRB+/2YqGCoXqJDVqUtFURcQ
HDhvxXeML6J3pnXzdEv891AZZHTCAPTHgae3p1L3ozvscOZ8RaZPA1ndtNivlqHgU3wIhylYJ3FZ
LEdplXGP3DG8JomCQSzldPKP/8FXlxXlCM3cmYnlYxefpvx4+i1370DcDvmqdvYXqKvFCIEx/EAU
y9TvOCKFhO27/OXPNtEM6rci4/ZCVNL4YsIBMfahVosgOEuQ0r11pjwtgOiADZy/KJ0VPxaRy1fN
CZQYw10w/KjKNzqdIbzm0k+ZHg0LY9g7acMMYa7JcKmQm0kCl1zzEx27aAyq0SXzASZT4uF/7hv0
VTveCy89UBTx3hqAzh4AefT+iMCbWOjieaXSPjqDvUtwvAFbK9V3Bb1UwYw9DjG9VL48rmxX7ayA
Ilif+7guUV0XspjKNRB6cQVBuIAGVqY5LPltiwQToKYH4hi1labd8bahXPwlVkqzJVDneYWparaM
9E3Tcw9x/zG54cKAR1xVQ3kP+k0PGCpy8uGiOB3NV6JuDT4yU1UMQnz/IK4oA4gVoSwzv14JdyVq
vdZ6JNGnwz8pUOEjFCXwE8i79GOnvAriKyy/xAUcBEbvNwgDnImou6mUUEEhBx7Y3fvlLCCCXNxN
eBEZ1T/KZkr5ao7b/4xrXYGGgnW2Hpo7C/Nu7VLxW7DCjEnWIX9opuNModd4p23FeqxhpdQKMxl+
Uaad9e5eXIQjaesdvObCr+D9iVqVq6fWAYd/utKNYq72yMmrl2bUQGoekJvJakfnVf0qyOtlHxyJ
8B/4vqzIR4XsGSoWPhQRxjCyJU9IchlgK2pr20lXVUmRDEtFhYDT0vEzbsC+hEsvYXaYAA05Md42
C0w5rOTHiapZygCzFyJ0TkgVsLNjaQzebZG1v611EX8S5zQ1Baga4nF9q1NBamfbfXj+ZtReKTJE
b3wJZTIZZXI0K3pMLEG7RupQW7viySSKHYKP3f6ZodXX5X85TPBmAIeT2xkyArrtlo+5WgThEl2W
0/2M7hNnX0fUN5wapFdTuMaTNZhfpCNc/FXpIJBWhvqPBoZudRDC7H9S++eAtOSUOphIT8Q2y3KK
ujd3h4eTxzYO5gtRquM9uM5IhdOcG7Y7coU9A6Kf/qY1W9ac2nxr1daFBH0bCDD2kdr1RT03A5PY
la0J5cap1pW1JQ52AndvJmr+cufhoqXpdKjsU7khLUw2QrDeyX8ztO6C9r5y2bpN9td+YQ/aPDRw
ZlpS5UKeAej6iNJEz96qqKvKY0bvIbbwkJkMctr/CpCBmh0bB25JKdYFbDK9Yetl2UoecmyemNSQ
ZjOf9hZ7DxvKV1dNbzGJT+J6WIQc2M+4eY6LSF5X2jkfr0LSB9k5xXMA8lgrJhbMmH+JfpKzq6Ef
Hbj5YUyDMrv55jGL/gKmEK6FH6KbzBL9+0fNPqIel4SfRdti6vlGHz6JtUdnPWsTviqzeDBIXi3L
UZmkGM7QgMP7gCC3ck0m4ggUwqpkOy+n2K29MveRM0hpBx7d6K8eH1nC+Kb8INajRzhk3sdRST04
Gh13hW/0aF/yGEYtDohv0z870d0TXTyWTJq3bIqtY77s8DOa/rQkkHaogplvR1M2nI2n7jOm2Zh/
ti7JwYwWGVTAH5woxr8426swsyWnnOWENlE69P0nqcTWxZlu0hmth/IOBMHJCfeqvjrtJzK/shG1
LJCqmBYq+BwwoWu2STTX1JcNER62L0K2WYW2WWakAEmYqh+jQN2AD7LHYChpjrrDiJvBcPrTmh/O
JeEepG6pRCkshBthNn4P+kHALhqnAs9cFP/lEaHL1sWiziZVhtWBS54GfkQ4EfKqUIZLhxtD4uCI
iDHc2DAxBffSQKF6Fe6e8l02KBQUjvQKqs2hB5a035b+2wtWMLZ4bq3OIvXm89EsbAG7L5rEmUQI
jWJWi957AXfVkD8qiHIxPR2EgpJkqNaBJIVqR6KRDelcKuukdhehWFXrHlrj3A2/JPtYUkcH7FbW
sFBsAY9UvjTtR7LQcUVqrWESarAn4C04ieCafGioyEU9amrwNchrENLvxpkrNeM0OuPC9ydViGVX
B5P4qjfHKCNUF7zm85+phW8TV7BA0k0AT1e8kLpADRF2LwS3MwfpYL291eyd5ItOv9aSNZXifY3g
metLED1mmyCDIU5WX606c/NTmJ6ZJnsYEQ0VfQa9FwMFSDGMY992/WYLVRUeIIbuXE8cF9iXB9TE
brRh3Mn8t2ZYAQGBa+Qx8K/1fzYOPw1x3Jr5WSjY04b4/WV0+FSOI0MZNf+gEPLybcVtbDXcgn4k
55P5A3MzetUvnHGcZId3QlsmU5dshoHOw+29WTSO6CzVaQbBOeTosrQL8ph5Y7DnizKveJrFI9C+
/fROViCL3sz+xdYvCoSYBSIu3ejeFyJAZBjusROyQ/Ei6PVV0B9hMM5f6bhniOUkMxDMO6zw8puc
U8xidS9n21Y5JNSwsnErTzr7iHbOALHEpTGqM4nWkvSKrC9xoTEKkIcf8Tt96d5Q3fKjvv6PqyNu
AZecr2oMYcdjw1i/JjyVtB3WFisH43tv+C7Ib6pBlwaGFxg30SOFBoOIO0Tf/+4yX9ZgXsUrMQ8q
Hhl2tgvUa2qRvfjdkehGfhd2yOTDY5Wq6YuIctsgykT1T43/j5RstfhU7Q88IJhjU6t9BBhNpFzY
Rrvo+lX4WNl8X0LIzyGidqnGe+Cfw3bYZol+pr3JgKMQjDr6tscw20DBGW6JQ1qUerkUa5dGAts2
qHV8bdJjtMDBuJ3NZLLZiBaaN3U3N+R3Gd1c49CoIntFPJZlwGAfz5J6oVJpyiZdqLU2BKWPrYJA
Gj5gWIwE3+EU4m0pvwazpDIja5TwaoiQIY6KQbbTOUYsGEJUiYSa4VhWzuSOMTYfNwgOinUerbPf
n9oIUh+2gv0lkjTu4daor+Qus/UhJE+YkVBF4EsIom1Wf4UwVmHUlIOy4XcCpElhwgilfPBOmO7w
4zyQkn1Rawi6TDsr6J2L1GaQSLVNDetaTN/QsnOU5c6PpJ5sl30PjiuWZA+/ightwxhmosg7XGLa
4a+DVY6XBlyTNXcBbikH50RJFWbQL9/wFtjDVtICEubUN+6p94tXCCPoIMFVB24UR4BtT4PBxTGQ
FF0qNbrUyQCSAUrTVdV2SC0Y7URHNBm0YX/liRgrppkDR4YHpJeA5zyJ154aBulRzCTF0vfRl4pn
GzU35G5SXOM/W5QXXI8MTym/QhYuH5hH5xrImz9ruLyQOLjQjArc5G1od67QxBr+xJ1yOndS4RZR
wg2ViFdjYAKneI1HiekFk1x/YW44CRzCdwjHKU/iyvXUfYFjcBvpb8WoR4UkV1AeawQdIWLz4HAp
hYktKnBpIpM3ce0s1I7YKYXtweop4rjSMXTmgL8mlWxCGHyjAeCQ7oHhW4C/S8sDrXMM1NWZR5Ln
RXO+SSGekpE2Fc+W2J/z5Ky7vIUQ8zpqZUAjoAEoQ6wW/NsqZyf2GfHrxOFRG7AM5x3bKos9b7mL
Kubxw6enL0n1hzZcxXEmpSTrGkCLF9PaikXElVI4BU1aFQh4M3s4koPEGY6LCcOvXgigyNtVmfFr
zhHMAAC7rSlpEhwovWRT4dwQ1UeX86DYQEmZxHAT5FqeZZxcchUtRopMxTVniskPrwkax2uYtwAh
jOBkjztQC24HVqTOChIal3POSVL2j//WWYp6y8OZnGc7CjkycSLsM5gzLtSQ4LfwVv7w5xs40T+T
6q7wmVOZVEYe41H5Tc6FTTUMK0DcPnFwiUuqRLfWxvOAIQkHbapeOlYj2UbU7ilGuT57mTdv/RzD
Z/zFm5ltFjMxlTQhqPDosBSZBoQZ+lxIZRyIOeuzbZ88TNC2plWNfrS+ctVtkI2R71GAAGwrnNUs
CLfA3uQmdnJ25d79cRlwSldCTbFq9du9f87aU8/tj0iR8qV/dXBqfSx1Jwacyuzphn/yvyr4aLDr
dHrMMvpx/Lvd/UbWzR7Xln9p/L2N2Wfs/GbBPuAHm3zLXq93+UzC5MzHmuCARbA4ElMgQoyUo3qn
yijL8SKj44HujswejEAmX2fHou77rfYUhs4dL2ZzPEEjBlh5FlTraHzhpmq82TWmugdt3OVBPomU
Z0BXU2H/2HBv0czybnixxGV7CPZiDNPxOp79xGmktqFj14CfUGdOKSo48SNc9wapUmQjEVqE1kcL
YRqafyPnJp+K7UpD8sQO1xKPRTeIfRWzRsab01FahPXGVIjB3hLdiz3UWy7xjD2PgBOK284GXPNr
LCKwbXUDHIxmBbz/c1/Die1AldgEeOzYKP9f15HVRIQ8ZGXALixJi1dYUPJV2yL/CoYjt26kqvPc
bRfjOQKfiU3V0MqNBY1cOaSUbsPw0qOvKkIjiQsKimKZ1657rJIpNZJhRWRMaZ16ipw6Njlofr22
XGK4kxPDCbtEYv9HwgqaJiLmhZloflR8TgZ8m4cWVc7AJJ1GFi9HfzsaDycF0GGYl83xZOvNpbh6
sdgTRcxLuefayYBOMryJnvAvmpEa8fg6ZGxi2RvDWeIDQAipPK7Nc09czKkHaRymnv4MCEA1t9jF
+BLU/l2ZZ+JO9sxoXDDytDiG1S2Cg6fgXC1hY25G47zywadUMtsseg4qHNvaBmSvaRKyXiVSDkG3
98cHW31vBQfh/tHjX3gbou04IMSjKsMdTx8xsexvHgrOFAvghlCcbBK1b9+4YEYVD1vhhkZ1JBKF
vEuQXFVZmqB6gLOozVqDyRQwt3ibDPjpMxnbKCcCnLZagfOw4XqYPYCiYkLVDkSks15obhNGV8NK
kM/Lup/Z0K8dpAZ++RUyz/eZwSbA11peThgKOlOSPjgZo3lS6RPNlndyxGAULHMZBeKERWJ6k4nn
MHb58M8G1Veaq6FgQMRrWTRkZXQkTnYWnHBMkZOdF77tYOsG9sp/ydYLPXECYwQwwBuwoNJg0+sz
dvrop3L2hDZP0ChWKpSTS6J9uczrCnA41WNM1QJrOMSKbfy6KWZDka+STMXGaYX92lT8hyBmBk15
ZhY3pXzgc1JVZ626OCKiLJfYwF5D8urKH1Gmg4feAs3GZqSEp88OC5j61REvp2Cy/AyBLF0bc+sa
5D095865N/Z2cBI/GdhoiGGHWkPG+h+GW4iiXtaSl23RCbjBKfzICj8Kjs/JiRII/0XUXGXxVsa9
QfPYm9TyEXwOIAwYiQwEPhVKDQn5oUYHmOF1QFJPBjsF2n8wbJxiyXph6adgsEyVY+cdV3tWVPcP
vS0jGzS4usnmy3A+3enKH4nHELOhNegBvOuMGd7Wb+9lBB34qgmV3T6XX1ELDizQZpsDi1wouHSd
RxW47qWZ4i7FPSVTCkP7qZHshd9+vY5T8tyqB8YHvJn/FBdHoVprYc/VDkctUA8KAbT2qJ1+6Lzs
8Le2zxSg7L7488P47bIXNke+PsVRrobtSs9gvx3BY5o1XF1Wq9L/UpjRG16ycRmwrfUNmucHHzjH
81tfM+filZX/HhweV7YKxdfneYIRLYOuNIAPMfwMaMzrbe4jic9x7rgSwmKUO196WgeU+FOdXDqy
naGsXXzGTKoPR5VuWh2HOfaONUCxHMqT3sbDmasjippSB6oGpKE0aZV72f65MC8HdqCqWQ/xxS5/
oC4zkbJmyo+lRguzWvo8GHXbgAzgPwx8qkFKt7uv2kimagWjb8TP5G23dEnO1kJmLQQZafMFSXbI
LikDJxUykhHtxSL1RmtGLsSsc/4a/QtFJceIQ3AmpKY2Ppujv7X1S+EcVeUacfWzepM5L73eiz8E
sCaj9kz9INV3uLa+h8Oe6R5pqxOOiCK6W9mhq3Ej3jNan3S02Ar2oFnwaNqjJJPn9iiLazA8iRGb
/BPjUNWFOZndq/hlOp9EuTqRM60CdAz6dmj2dtXN/OKaF79y+KMU78y98G0lP+zTQGDGiNHIZLy4
/hZ/C/E6iXMJs0eDEaOM59owLWDapOzAcMfJ9zLcrWbdpC5AAPPsJMz/NhbUBEj5KBT9R2hsxAq3
rAOTZzxI+LF0wKmZozh4zZvyptUXw2Rolv1BWOyW1EDZCmGY6m9aYyXHp5r4Ud6XXR+lVCzrYFh3
yrbX1lhy1ZCyJY323fnu/FXtnUrA9vGZqtzqoJ40Am6rtjbqX0Rjpi3z0DfsgWRZtJJS77UekDvP
qPBLGUpWkN19yo3oaoR/CmSpML065e+Iz2xk/P4n2tB/9WAnRckyaMdx3/oxG1LTLlpsLMgPjrdx
kwULLG6k9lXzpDL0GmIRYYaBVUSVG3IweQ6zlb4NoFu715GidIAsktn13BgYlDdwpuhhHJJknatj
4kvGn5DBsiV1i0rYl7wdlPXaKmC4E9fEobrQGeNkZqjvmBNVGugh4Jr1zrnq96r718OhM/GWK2E6
Yg0PdRr0ldGwo68se1WNa9c+2OWvXJwwNpjT1xMaUDJQC2cOeCr6o1L9tlJ0pP963H9JyEzwp2+p
qOtVAT9RZv0ikcd0IeQBl9F21jka2pjcFugr2QUGWi6C78azm10s7ZhBDhNrXsYtL69Oco9f5c3o
P7Avg/a7IOfNqvVlDtfVt7/hy7bhNRuY5UfXXv9Zh4zzywHCScpwUcHYVArmHcqwzn5k2VHJ/ljd
ZvDAjGwm4RWHkC7yDUyvyCBUYPLgPg4XCKM0jHklCnkJKppEn5YQb5T3H7U54lkCMErBI8i27PYm
WRsKVy4mpyZoUy4GYz4+ZMgbKANCx9apQ1fOZw2oxBRzLxu4nWvuL2ZIRvdj4NycdkREMILmffXq
u4aKLnydIqht43/BLhCFmHQIzxbKjQwUPSO1Tr0PLhVOfemgOxdYp1UaVgwMcVUb80nebWpjKOhM
l530Cw6xDdJvUAwbt3mCiZaNn/kLttYe+Tzkec6eyG4X1LHdPAvmvUv0odVrB63CMSILv0qvnefZ
NinOrg0BgPKr5wZOcqjgbn5GJs+DzKMH57YLPpwYOLXOwiZbBdWPxTBf3IhOiX5iV0OMIXpAjTb9
L+/MRYm1cIy1J3MuoEuIRbTLUiN2gL9GmWHISFMoLUrTW1jpOh9ggBGupZBlIYjtDnGtIde+SxD8
99fcOeTdj8u8t8HXGv381Kd3QjcXM+cmfxYJYDiPi2idttJitPyljrd9CXbeQf+xT0Uqom7+M+iw
4nDhB18Vu7fCoi3CX7bg717bR271lVjSmldaiLvPuuzxJSE/Dj/qcF5Fv5hvye17YdXAZnSjfTv3
tXeXJBDc1pYJ42AD1hMbH5ciQu6cI+3dXtG17ajEczUB5m3OKD8iiMCKh29avxh0TNmMWdOCsEvR
3ClHqvMjJWJe4TvoxWtTV2c6DFM7LLHQ91Y6fZ4zWOsSj74M6ZAY7dHJ4BFnTbAy3gwEg5c4DkcF
ZCz+FtsbZojtQ1wsSaeS6pxd3mBbMK+wCQX7YtAvzdSGk9SUZhBJGAASVdE0U4vHk1UqHhANeCHR
UNIl1SYOvsVFEekDPn0/A2AqS8bGr5TyfFE7by5QQ9EXYEQIymjbT2+8KVINORVoMW8WpvVlAILb
IBh8iWE4G8gb/tJB3IwuogRR/VVQ6+St6f/KuDjpVT6F6iAj1EJ9Tg/no96zkpzFEhBAokxtWZ4a
ClKYO7GXqFiAWhnBU+joJZEtOXMzLiIOgmAYA2gohIFfCdq9rBEkaJeXUoMGB2xOkvqlZyOj3Gqs
DSJglnvBpFL8io75lCY2AZKWQoIh8BKxuMp+wZVoCToucVOw7YXl+RSayoRxWDHFfa+dl/VJbB5N
6K0XQ/vtI0a11JV4ZhQeIdtnObf+SqL3MjBFIr2g+CbTEk/Hvxz0RC71ValSWgTeEgcNHBMge+Gt
GiVYNYHiC2qsuKstQ1thAo+DIbHx9MLqVC3grTCaz/Vpk4/TnhLUMX4d9E92zRi/Q1VNHAbzSZI1
GyLKNoiYFB9SbuYpp+IhWhx15LRu6HGVRJuJ/R2lK+KLT1U8uO12/jG45SPcTSCKqelitVpwqiN+
ZW0Uxi2hPCsH61i7x4pnOSnvCtzuRPHIecGpzki22I4hfkAHnGwIFMDpCAkJUkuLG5J4Hc0fLnEx
isTsFPrDoXPrP+ydU6l9YH82pSXYY3boVAWY3yDdxyiEOM12Ws6k2pk1A8GcBWNieYRM7bB1Hzxy
6rSd+BBO1nFEwtkCIGvp7yn/ReYgI/u6XGsk8wUhUweui00phP4a2TLIIQ9/BkMIgorRq9eBoSXh
Sz4TmkHN5rF5iblLFAZ7xrytdudIY8PveISQ2CSce5aOPfqw6TA57xdKdxXz2gg83/pVcVAqnaMB
IUofJXhOFxzKwZosxJjgTUU0SyKPKWDcL3TjFCTZPOCwsHHa4vSU/Hfjbzq8PHP3v+1CLIjSG0XH
KgbbPNP4uHlrO13WVbZzyvKk1u+QhMlk4Bz4xQu9vMLwC9QfABaX2bRQh8MooQX3eJqedSqjKx3x
lv9U3k0d7oF8bGNk/z2VMU0SIXxJ1S0sGmAm5CLWSKuzhQp+nCGtUAX0yT/lYzfJ882o3gWfvYNP
gPvvHGaD+LTZtwIdRilwE9kF4UdssxXQJXhVAtlhDC9W9jSNG4UKnoeTBPut8V+Jo4SNm24DDkPs
ij98Ov8ptsoUfc6YiFsdQWAdaDtxR5/p4FNwuabBYRCWH2W+4N2h3r0MwVPhAwtTQ3/AOYMrizJV
9W4E7bW5qL5uunQgVmSiw/KvUYWUIJlV8QnJpy9zjn7YmJ15YBfLDY4rSEUhPapE6BtDKO4O9n2k
ErwKRJ2Fh7O2PWlrzH7h1sjqd2i+DBRj/JKBjUrsmn10VMbLiLci4RoBPieZJNrro3jAxC8QH6TL
8/WgGXOxdgPjzA1JQMDVDMt2BUM3a6WVIJLJgmcuoboFGtZqcdn0As7RbjQuQXyFeN8oTyNZAJiH
4YWvQxnT1GS3GENY+x5SKfUSgP+KXz/tICKJW1vGd7HUGp2pDbwkp8aQiTUaW/9SAkhh4kfcNwtj
OfPAYkDLwnsDnDC4J3xU3oKSf4fkpiZIL2j6+Y9Fx9Hpyk9xzvKVEqOOv4tP2RINjb/+nEUmKz/c
J3FnPYM2mNWYlPA3uCQLm+FzPDLKhIPJZ3mJhcb3cll4ryH0Zeo6OaTXgTxBZcrALqRyM/G3JJqL
1qv14WlJtnWrEnbj0sbPp4n27ciZC2NvIEAC4WlhB6SpK+SEMSggbtgKjmiDJ7qer6q0O/tY+cQe
GboDLOkWYw9/RKDkPFu1Ju7s4Q7RKijdA0EmT68qmfH78CjR8ml3OWVsm+abyGyuYJ4Gm1M2DAYd
BxlXMLUk+GPjlX291fQD3u7LMtZWo9WsxHLJFGVFtFoXItkqM0yKhZWg3yNVNjLUQCRl1r30sl08
lVXfh/yVIiodG4aEfwpdRInzmqU506wk71eBcGIyqn3pGS7AmK4pfjtNiOIVZ7aFW38X3nOmM6ZD
Qmmj/4+k89iOVcmC6BexFpCQwFQqL5VK3k1YVw5vEpMkfH1vXg968LrvfapWQZoTETv4tXSArWPA
rdj+Q3jtMMZ35UQhKResGCZBqKhgnffL17PpDQuSc6vtmBsFfa/ERbmoHEyzXJYK4562uXkM10xl
Y0ZvkVOfLNzOGk163XuNdHaVEXu6Vo/lkB0ZURhy+jS63qh0ufXcjvPPWqK9cPWa8Ddw6MGw0rU0
g8MZTR0kJVYzMvTbdTtvL0lDgBDfb7Oe+4cnPEIkexL1ZVXSwmttvjtV/FBAh/QhqPAYuIItlnBO
cxNto8W+x5T0mNnNu+MobPvLTnnBTwH15orK0mYXkgOI6pl5flMRFxxOYOgwpsaKSxfF5Tr7KQ1n
n1rHX6HAO6ABb7Pbok2SThukqi5tF6OZMvt1i/rOt7n9SVwCScjYd4GYPpBALcgKgEnBsiYH2rlL
+hWkRQiS74dDa/0NOivo8HHHwBrahUvEoOHcTgaZhBXiSc6pewDQQww7RGRTNTaZOIhnmlv1zsqI
kGMwpp1FMV+MzM/s30ej3LVpsFFTcU4vaQBEZwR9XWCtR4LtLGhO/MeP/i8fBTwDAMUoIuowovvk
1E4aDS2QnIwRoNIvS2KDWDC9xxY3OeodJjYQABBAYc/woLklr0DvGToPFkEOAESxoPJ5o7keaE1L
F3aPnkeuGkjVYqxq2k1equOE5OJh6VmGXdc7APPp+AWCr0pA/l10IkZCMy/hS6UPLdzmCqGoOWUt
InHakw1EL4nkXddPj2ipJt9mNgn4LOPqgWl/IhnCCzYwt/3p8MrkKdGsoS9/84nH24rBbPv5i7ZI
3lvZPmpI2zb9P9ost7Au4amudPHt0AxUZ+lnM69xnPx27Ir7OpneC3bjcbRvkPaInbnH2eUbbVVw
Trh0Tip74oLz2Kz7slUS9GhADFdOe022Dp6OjWvQqj6MYabpBeG3ayEc9cN2zpgWCvdoqXKXFlTT
2QuQXS5cTmfdUueE2hc6T47+Uv9Z9NJ9XIj3orceClp/Xc2Nu3nRaQXXL2TmExzrmfsNfHns0Bx9
s84n7VTVp8HBkWKbGyBykGLchp74ptjRHgYxCpUx6Yw8WpX16MfRxQvtk29HP46xV43jzapMdz13
3nL0BxKkHpkPxtsonBzigpLEj0tdMWZUflyE7cnGYXawNN7qaKzUQYvl11E7M5LT0IxSLpWjrl1S
wFWQqP2c4GxIOFYkTh6zizuopWB3YAxhqHPK7hDCgRFMReE7OBtTeF+R6B+CuXc2dsuEyCQwCBN9
mGHQXTcQMXh92enJdqUWAxVAEN5/t6zFpOPBjjlMDQBAunHrdd0xKJqSkkn8qosBim17Q0CpTvFe
AwJiYruVFsVJocckN9e3VuyfxeiaQ6yeRAE2pvGiJ0VnDazW4smpJDUpldoUDl+9dmowUAxl6Ajk
ghgPu8QwCqJIF2tMZlDZ2/mhtKE0BFGx0aEhAlwV+ypaO/WYMvg57eVts9wFZXsKangEeMAH4kv0
s2xGcB6ElYjezFy6OOuQpu9I7V8LN3ooGAb6WiZbJ7F+VZ7+jpynE7ubbkbbzFsZFeP1d7TQKudE
gileh/FY3gKc6UmDc6+3jYPPYU4BfrlUaCzuLrNntWvj5XeUDKkzMQDU5rB5TZHWcxWhlpE+HkH0
ZOEOPDkAsAynPAl6bD284GCsPMYHnOMnNhzPwGyD1O6r30bO/zprGM9BkG3HPPymNeWvQEObqyba
+/1v3YyvvZwLyMXdI8r3jkeFyiZQBbViIlvds+7eONpnED5Oh1F1N9mg93FLaVIUJM91f6vD+WtY
4ZLlAoN5Xk+ihuOdC6YzkH7Mrdi5TfVqAvb9336RIReJ9VZny4a9E4P7wlF/Huzn1AQpOcJk2XVu
5O5Da0QzC1s4J/334Cf2ZopG+yroEMWL8gOL7f0s+C/SKQVkwhgv8cHWNWN/G8fIiPozTlnhM8XV
KFyzQWWQ8DQ3drqrnIV8AR9vcN6ZDxX7AKNcFFLeUtsnF57GNmEDk07nHQMXe1np1Hub+cOgphoj
Q53ewZW9tRZl7UL4gtSSc7RfnURZvUo03puM5fpPpB5eykrovax3pspId3j6V2XdV6bRlr0wy7Du
UYqOXYWwRH9bjm6zm0rvNNRyR8X41mJB2ywYVKzO3iWVR9WHq4+Vww5VE3S/nZL+NDIRPRdYOJKV
Hwy7vN3ZA6YofxZ3CjGwaZLzOJPRd8q33uhpU/Q5kH8Clpib0P3dJT+qGVdOiueyGYACJdbaDbsR
Omn3qZUwubuGemBvRJnO2Oqane5JwTiTZr9bSlBhDN1Ayr7njQDwwMuynwYmP11K8LsqiAa4bOgZ
lt1UO4cK/stuLLu73kPEsECsqql/bLv5GEoLVkOBFjEPj3kC58CZ6Osx8mylESB3/6GPM+gAcvCe
GyJCxBwgeVgtroJuig9qHRvxZRDIg62zMMNI5/atpTlZDtmLjvrTFBOiLwaiX6NyyX21AomDvw6u
wIGS55MAdlO8wNPDGHX2MS0hxtq8BXoBAln4gd5ju0qpwz14sGXKkDBXLImDm1qeM6ttNuMgBed1
Jgmyx9GoSaNmvADZ6Fcbp6fVvMuPPeUsqOYIYEmTYmbgN8QVC4kC1La3aJJQBblKt9D/Yn8+hMPw
liuIJFBBOJ3HtLKMHA6Nd3T83N3HXcUpKsBqGkHs3piFaVrgVs85WbqjJt8RYJuK+rKH7A2TOrfe
RTnpc+9/V0gE6zg8ZwIZlO6Dgcq35k6eaiXUgV8G8EyKmRrehdZxza5zkocI496mCuxH28H9Xi31
fo5pvCjnYG/8DyfhofUXxpKDgzZDuqNd+vvAc1+8JNEoZf7P6MYBQw3Kqzo8b0OUEQkO3bdFt6D6
cgox5pDpUbYGLOeX3ps/gwSDeusOj33JpIRZBKeShJv+BKAutrERphrRoJ4YocVZ/pbzebiN4cSr
p/JRa7mJV496kAZ3sVT2TamBaSwDgHXStCCKtumKhvPEyiQk6sll5d3pcc1NzaWKrLPvcr+dnYUx
NGOdMuGIzwkXa5BzK00HEkNg7Jvg+EBGYIoahKw2eWFvopQMT6wmbqnj6kWt4F4CTAakRFs7o0fj
cKec2zGmbILeLaStoW+XQ5H9awyNbiOX5THkD9u+BuniJk9lwnmREhJSeUHwmxdJcIgLImz5aoYN
o/0wRHg4RrxGiTpMpd3v+XoxKxr4VjaPROyuAl2+5Adr7AKS5t1jbtCo0vU+nNGFPQcQbD3P3FF4
GdNkixm5is1OJeUT6+Wyzzlf+tN/IKDUpQldn+Q017uuimLMofWaEVXtVtmaU8AShVe9wxU7b9fh
UAwZJl3Gi1o7Pv10pLzOJUoV5xFx2GGbx8bfVl3E0ToT3sEVJeXuEzM5L9xaBo9LEb+YPFzBJykD
B1EfJmemwqYT1UY7/alorMtoOEBHsHsPNWMYrD7tpl2n6y2T07S7QuuA0eJYmBjzclcHXHMHTSvq
VIe3ghxkGmbJxu7ldyvpAx+ClrMx5oFEyr3t4i0COXvuE1QmSz4NkULQmtl7fU0pGHUijJ7S4jGS
jAcCKuztNdomsoaFh/54qiObPL5POQAyd1WUAbQsue3qak1XbogJZ6ATMJpHo4FmGeKMi2Xv59Fy
UQPGceeDypPU/3SVsyPmgcEv4U8n7GnEdwjBdUFkwLmEm95ewKJ6AH9E9NDmFgZD5tS+yIMrEi6z
IINkZ82zMx3DKiGGW5h1jqzevDkGtGD7EMyqadnIucK6WX9Km2tgKWfGMt3JFxijC7yxO2Vg8all
ZL7jfwA2epwNLbdNpNJdT3IPiyl9qM0Awpy2Xpqb9CzLLRvmrnRYuqo0POoZMlneE9lqBO9vnN/2
yfJX1Axcfck8VllHp+UIkdbxl62YODEsBgglH0WPtN5q/FkxY6Y0jQFes50H8O2b3uUuWkmgs8Uf
PU/Pcce1M2hT9gGbXKH0QRHmz7E7HG1g4E6F8OPqBhnKtdbG5fxSTwGJaSZeVywhXDnxzwy+s6Zt
8y+rQcE1kvE2ambZU8hB+N9mPr8f8wxbnvx0EjFuWy9n/CzAkCAwX/USE1BSrNiGGW0eoNnR4azW
RsDA7GngyBdAArOnXwbXNE0qtZ0ycYdN5ixAfE16jVZwNeFYmodAC9wIyLLYtok/bSXE/evOn89V
Pyb0is8/nghfPbmEtFqSuHO65bZuFzrnfQ8kYeC9A9xMtnT3/YUBUX2TSbVV6oSJrq/OhUN7gkjg
Gbcd10ceIJHiGZOwH71W7wFQnKcsvhcEXroC4iFMvWVj+dUtg6CWxUecAIZz1tFEIrSdY3bzsNlF
DWtFXwJSH0p6mczrZOZli+v/KXFbFq4JH0mQ/boDHFU8224Wnfo677dgKinNqIuPysOZMYg7Vslp
W6nxeRmmbzdzdjK02CfFsG8XnzajBnZrX/HcABh872zIPO2CTmvD0mSxxi9AAw6GEX4t1cBcufWt
Q8TKWFlzjMYzPcWG8by1Gm3Djsm0hVdDM0Hpan/Z+gVhYpWuMaKnwVmoaqqgpRiucdrJoR9b95Fe
Ca9dj8u7rOnmCG4qVnSO7MRFGvZbqiZY79GGurG+j1dXtKieB9S6yrXMKdBNd8XexMG1YFyVMKpZ
P5JWggBWiJVnSFHRIp8Yq19sgXoiz+fBYxtGj249EtbqkWMK5lrORIKuLAou2zQlOk6AHABhq7MO
Vei8tVm3GQt1dOFk+GF6iVJejqqrLk2GFYF+nLuymt9GJaFmXUZZM7Ap8/htxHeh0gpERtbxYo3H
gpZB7fLF5R1hQTHJF28JtyLRb32N76mwmEUCXL1yog58OH9JugGwd8v6TpArGQJ+T4pLqLtMDPn0
SNgO7h8+k5s6Cv4Km5xOykiOkr7XnrrgTVr7X00R38N3JtDfMf7vWchcbZ+rAi+1UV9+gOiCM0Fm
1UuHYrb0yDktr085MZMvcP/A6iGMQjC4yWmZH3xm2j50skrdBTPjdFvHF82kBhxEDv87+rHK8J5s
LxmDcDXAo451at7XuDxt7pmO+hMZm5CQHJTLg0rDfKOb5DmZceg53ltkPpp4OlFqx/QgZHtsBBUL
bcJSGJcv1TwN+wkXw7HTpCM8fBC4nYpPo6CgeTkjPA1mLgj42G5KO5UJ4QB6UP/uPNJoFpqkv8xU
DlVsMikbu81AcKzVjxla0jl99pHJM/0ZVAjF2edghgNG56PFVXPsvQ+IMJh7gHvNUUXkBHlihqlr
8yqmAnuebp1L4VhfAi0zjbA0xkX/iZ0nJPsDfRi/nfF9mNwTVmWi5iBNehd1IEhbMIWzY9MwwkyR
S9927dZBT6UeY8GVj2vMWLD/RPebyPrZT+arcS6+24DJZJCyOqVhXOyCNjoXozvvNGK5VvFnL3Ji
icP4NybY2S3o3cofSEY7FmdV8p9XDMYOTSv19VI9BZUEKVsTu0jeY58/QagQCTpsnuMMPEvVlUjD
9DLkm1bkYidbJnGBm7/61Td3wUu/CiBejJ0dVh8zzlFsBK65KDkE/C+4RBiEQXW/GkbKRASdyUsS
LpufuVD3IwfrTZs4l6powc1NxalM03MlqpvJbsCdduoxh61dVxz0klrsWj1cEom9XWUR3IFuvu0b
hn9oCZW3AH2vb4gstR4T/AQ+p27H61EGXBMSAJ9zzNg/Dm6TNr3EfNAY46LVmXNjiIPm7P8pUIhN
grWtDinvq6IEj2KTP0jOz6QimNel3V3psaiMZcEibZxLmjRv5YrHKYFP1ewCA8KQpj6hn7rfhQt8
Lonx+Y6K+FLkbzTnK+GKtYUabSZQyAY+DU6iv5sje5dJCF424+pKvy+5yciksM85O1fimPUG4Im0
leDZRJEqJvDrxjX3nU1nSwuHLcUYK+vqcfHlhxUhm7ppTK5SzluTT/d2Md6rlBWy6xwLihmONJi9
bpjtAsw26zyLeC3PZd1xhvXjgWVzIGw53fA7gPNJMsTW2TunoUtdMrVkW3uOx5AonAEOZ1OjZ8bx
JuMArTP76C2vzryiScKUiwpnElLeFhs7/HD0xbIg5KrKF5gR9xxhHvzMMK0OuJTM07Fv/BejOtoP
gxvXcS+ZNdxnM/49S3TP1TycW6v+YjL+4A43VVS+xKqjliLyNiWjnpZzJJbmaVzbvsVhUGY3KIxr
g7tbuvpn/RgRg7Gukn8y4FgtLG+bZdO/pdXnaNQH7sTAj5bnGlK7N8NVtZ1mt/j+tnYL5kDpd2QZ
7KmAwDBct6XPRc0FO10/Gta2uXgwjTgyvZywWbeNn141Onzu0+xsjQNXjHh448+l1rzLe3xppf/C
b/wlZ+ZrLAbGbQ8WWlSUwVPmdc3kfIfh+MNYHhPyGHHehehTmMG8DUw9/ArelcmXU5gi8auwN7ji
O5wYR9nTXoNRsUrmg655TW0j7i1arK5o/Rpva3f9cHaXX/tjdFYkbLBUMORNGHGGOTNv3BXSBJ9x
lHBqzabfuqy/nDGkizzJLjZWgoW+CUidVU+XV1+Ja9+l20D774EGWa9i/+TReupQrT0AtzZx+xZp
JvYuuWf6a+Wym+PpJa6a+yw3B224hAwkOKaufbcnGxCqeM9BFjV28j3ljBHo8wSHiSHYQvloUjJq
2B1EYz7bhffR7s+2m+JrZpFRU2q2cZCgCIIdDsH6CSZCoIWvnJnFyrE+I+Vt84ni43CEvt0zhWNv
k9sMZKmNx4A18diH+NCk/ElT67HKgdcNrnfKq4UDSoHyak0f//3CdYS5H33twDkc31he04axLhcd
fkg8Tr4eN24ZvHQYPmuKXwP7kI1/S9cTGSKYqMpngkU5hGFGpPQIkpxxCRjdzaM+JqzEG2tabruU
CuICC5ggzZTThfLfD56q7LMw6YvmgnXVYtwJaSgZvt0RUnaEUjjgqnSgUtohaAKvzR/sdmGiMrkV
5vb25Fb14wiJMXODQ6IR8o1g76bXlWs8N3LgM5Vtf8WKEH9VCdxWxMr8DtFACXMbrfC0VPn42Ez1
0KxJ6rjgGJiiBQYlK+gCVhF4GcfF+T4eMftzQD2nADnnSFXXbWS9WHm2ML7D+UsqVucgbef5uHTt
xVvLxoIUK4+HOv/fhGMaqg/bi7dpKu78uGNoN7pndKwvkOH8q5v3HiWtGseAKAWa9WRjBjLljG2U
fat/TXyN3Bokr+EqcnUCUj0YAUix9wHFhEVosL7BA0nj8abO5GGU+HCUNEeVyAesIcWOW4nwo9+k
54VpFLa7MPS+rQ6BjxnBS8HV5Rq3N/3RD1qM53Q1J1Qd9iUh8jvysV1HRNkE8VNrocH5igtUGv/0
+VJvAGZK+ZKR/eyUOSCcnVWFNkxccCo7MCm1eaufeylxAhJNITy2aXs4mj5IVKfBNwNomyAA/iir
rB9qKdUhWO0M9cNkZ7cU3vu5d/ZM+DWtTmPjLewdnza1qvDfeKLpDspnHtja1M8UY49wIPSe2uD8
2U7Vph2cF+VXwHtbPCt+0558yI9tWtPXCI/7upic51Y5042UsK7gJcwbUXFo4/UGY9pk4iSwdTFl
1R96bI8hgOwt0Qq8YI2Ijm5eXS/uYsNkmMCyaA5Wle39uQO/nrR3HeD7yJjRfNPNAwGwrJWEOMWh
KOHkielfZjPzgAn3287P4CCZ5jPMupZi+JMFtZ200+3V8jQw1aGkK+1veqRJ5f74lgHvnKB3mtXO
mLW/ClztSmi+m3puDyV38oDPgSnJQSipEPUFM/nwv1FzevbaQR2yxXl2e0PQQqEfdBeW5U+3TDkt
dl9pCtCgZzvbDky/r4fS+uwXYlpWcYo8Got0yOF0SZ9i3H049+NbKYy8GkOWC+7laxXpvixXR1qJ
RioHC95A/EdlOFIqmbbZMNNMJvSxuGBELbsT9AF/Y/uolrNrPc1Dd6d9Ze3ZzB9ywGNp4F8s1emt
Y1mfi8ZCjG3A56BNo7gKuK4HZ1yZZLdrRTU1FRXTeRL+U+hU4A+m8TYKkWn7jowZxxbcWVFyt0z2
zgrWMwVFAdAR2DiSAIhdRjqUk8V1XY/mGNTi3FCanqAJH/gGCpurokcj0IA4HgfAMWpnxL43ZBR2
ZodA6j0rJtmPoNtKgQMis+O/oMUKQrql3DsWd6dudg6+TaOM19O9knuMsDwV4IxZbqIRlHw6g70B
fWrzVPEzim49IdkE2vuQoHvxUefObyvcklaP6WBg71J8DKeykZiw0MpOs02fD6c+vPR2u6nXYJyH
ys1Q0GP6ByPJ7kcEB2e5NewZUKgggLVo01l1HgfAajOKl50PjDTYZ3LEtD4c5Jlj+kmFYQ1CE8tg
5cP5t93nYaCPSXTlg2UjgIjkIiTnpcDlwG/7WI5hai8nOAn39mRAlTlBj/kp++tng4GOu6Fo8Ab7
7kUHOMWES+VBD3xkrqqnosm+Gsfe+7JmsFQF4InZSEnEh9khRqGzaPxJMtKPUPOg0RXuJQSXZWPr
a2bndlySL9GXd307UcQKtH4hHgqxD2ljya1vLyWwgQe/J9oYzB6j5fx+GHm8li6lHoKy1wyUBsko
vMdKen/CBomX4T3gegIduztaCU+yLBt734bpjabXjJYDWB1Wf2dijVcXwdYF0sKQqoIDnH5YNafT
pldMa2uidnlJTYtnmreio0Gmz9j5uhBpMbEwT+B9wmLaXYDsP/ehxZmEUr9N7kHDaNL7ni2WaisQ
+JaAoSDbD9wQrJ2MWaiOzjbG899H278Llosex5S+BEWLSvroBh1cHKbfnF301kMgpMTNOag+dqiZ
Upe4rBY2NHMEdkqqboCystwUFqOCFWaUDwIze+nPaLzWd+yMNiMJwiIVjSYhJAqJm66qkA0yfyiP
4QzNxkqQROfMd0APtI9jTORvwWZ7lYOi2Uj2cBADHHQ09tZcEH2rTe/tdJxemJ08+YrGZqhdKnzJ
VpgUFI1lS9/R1qBeEx3UlEBMiiR5VH5UiRvvYiUwZ+De6KI+3hkA/K2ZsHpK8MnDJHvyhMX1ZFks
jXO4h7sFP8yJb0zZ3JU91lM3CD6ZqAMWSArOPWTfGT4jEflN2F733baZ/Ftq/1JqSfmsKbzTdCYN
1WZVsRty9ShdLJkJN448s/CaB7dt62AlipgZRCgZU1E9uCFZKNw0/5quy/FCWzfztLzgM30YF+Vc
mng39LC1a9n+zTq54GBnwR7fkdEfnGm4zMbHXAZ1YR+6A9agKX7JxUrvS/KTJnA5UUIZp91jM0WA
FfL46K4BpfYazY5EtHLEVWXzf79p9A8QeQZjqPcy6tbsgvF4DiwST4QkoySKdui0N0jfgi6wbh9h
RPLC8JU64U260tA8PK6stLt69BFZF+vPDdU/EXCgpm1jO2bi4Lj9i2aP2mhvuGjCz2HH8H/qJ2/j
dg5EpeS3oGtZZ9m/QUB3ZG8knpIM2PvUT46e5qv8ZHqA0nYBG6YtvlHo+G14v0FZ4eILFErQ8s+2
8SBa3NJx+ORZton0rB78GOWOfp4yND++k0x7z07fHGB+Q2q92q0qj7zg14tuMD9NfIVCWXono7VL
qcYJTnRvp/zsu7eHhxoSdcguTwaaUY9j+wF+ngDaXhMJomrup4Yl3vU8XQmaJ1l4QWyWKXxJvaMo
qPZU6IZgnbgtZ515wvN0DTc34qaN/NcvfDVseD0yeztH7DqwT9FbTn/c+V6t0EMAtT6Wwjyy5BCk
jZFqZtHjYWKG4/LDS2wxMok5mYTqV0rrH1sn2Rb3u1v8aTc4Hm+FCy3BH99rBgiV0+HftMaADDrC
lC820h9fvGHZywiZM04+nLh/1h5XtoCVAfAIrsms/O1V+asrflEdlT7rjf+lq8vPOMw+X5qAJ5py
NEZtuv3oMkm6Yg3RVuvQh9zZJpEE7rx71fJydZSEksA/MyCCa9zlLAc6f0aOebbpYvUjSqiob9tT
gpvspKgS2hTif17LI5M00Z9EuOdrqU6ci0VkgWCduNGJMOc6w97OI3Evy7BjVg/si63dGWtuEhZ4
80osxyQksaSrKcJ7Jw/zegtSzOECv/2UdA6jnpEmRonY64X4VbwWAgk2F1o0mGssS7lhKHdX50G1
YcZC8sTpVqm1eJ8ihJB4Rg5uR3MZbHR4P2R/FHbw4sTITfOKZLKy8M/xiMn6GS2l3gjid98F85OE
tZeOmAvmJUSZeki5hO6smE0i8vJ/ro1gtLTZxxKuZq6MNF40V9sqK27hBTJZ51Wpo+WrCvURoeqp
m4CuehoXeKCegr65i0RWk5hVVELaPzFr2OSIbLvIQoGO7lFNI7y/fctzmx1GJw5O1XfmpB9inK2r
PFglAjTBq6Ra4GBeU6d5txRwHF2GuAzjGaY2+r2KqS1gCMaS8ByEPOdzy4Au4QhRxMgcupWrayLa
4Rm8cPHbq4r+UGyoDA+R2ZaY9AMQLqktxSrJhRfkmUHsZeQExRRN4qsyKYx2zHumBTgnJ7Nd1jlQ
D9W0RkHhq9Y1AQYFJI4028iEgDyQ+1HgA8Xx8ZkVDnbHnvoMNXxQ7PsdrTtQKhbKoNLlRpWfJRoV
CF/2xoDJMNAVsHSHyRDjIIs2XTdqetFUlCTCwZsRlndxchN7gYNVmVCm5/b7nFykw78FWcQnw0nM
pg/Fr8iOXYk/wy0Yhduuf/TCYaKt/XHm4WTmxofN4VjFbKpOUDFpovjTT/v7LoHLRV0ZRw2H9Apn
y2yuOPak7lfDxYuXZsQ1vlTJbV8HfAc9BmBZVfI6tAhdBZV5aIU9wcf23F0zcNxKoK0pDkUxau9c
r4IsdIqUtQT0uUvrAQdJTqsnkfPdWcGEzSu7NVEqd5P5tkXAepKv40/BwTCSFrq6v0ZIvfKlFdNH
txgyguF8HdInudEGMHiJ1wQPIEdHinCgXmbgQA2+U9EPt3WRJdvZrd/oftxIrDXX41taDm91wFbU
tsDHxqS7mSViTZIm9nZQo7PTiM4862jtKpiD6yilHbCgORkjRrVfAldu9Xpz4lpox27AkJeZO2b3
TV8E3qHp6I8HR0ZDsVttWK340V13LRrQZwOu5I6hDUdTHqqIfBzcmWpqH/08oP05uU/TBqgAeNem
a7/lWhAQ+eBq8lfK95bbCItk6XIDySMif4vVnOYcS8vo4/W2LabtXuOS/0zeu4GqW0Mm15XWY0/m
lqrDZYfWN2wG7y5s4TRMc/KPmcirH/0sWqdM6jHH0UWtod5GHOli6z6wEedApT8KMbzYdvc4UUV9
VQcIkm6sP9ZFwyOhR21E8FTm+UUm1beV2j9LzjFEFAhayEkDOGOCLC6xpfjN0QzKSmpv42x6cWWO
u0/NB1Wqn9IO6m0tiCJ25ecY4m6vVw6EFU7RpvDr937lWQm3//IZ6uKgo7MeGVhiPe3D+s0J0h4s
x2O/kEMkV/7imMBwhCqOqfnnsA5ntX6Qsqe62zvF60y+c5t/ccUr0XnyVa+N8JkVEvzkRpL7wSnp
31wffCEUgoDaTeZMq8yG9DlQINfmtwUUXHuh4jjyVhCU/VW56pTXiLpujGgV8h3ZNiBWXsXh2uUx
tet9Zed3hbB2TD4Ztmi4R35THtiyWZUyEOol/RceGAMRsSr1TvnPEK0xfbWyHZBdCTK/Grso6P8A
gigKbExKsibCfgXAAw2jkvU+hRE0V8NhDklTzn1Rbpnz+6NFXt/ZpLr59iq4Y42T7HKFDywYbRCG
NvGFWj/RGEkoQ4aP8TS89+HEJdsGEuvQ25UFXDp4Ep0QmIAa7Gpb43kxNPEwMv1rh2pX1LrdciXi
rC3UcKVRtMGmCH5b2Td4p/QqtYG0zF136AOHYxF2hrz+5/bdg9TiUWfWT1+G+4oJydaRSHFNq18X
CQ8+J7l13U/Tt79Yn//9w5T6+EQ7GsINpeC+OxHd9dp7D/eKcRHQRNbeNoIrfzGzm+Fbf5uwt0vt
RFhnFC5fPlqRlMGe8zhifUk1M/ERS4RfWLo2OaFiKQKuIwycjEfNyOyjFHLtQIMSy5eFoolPC1Ba
1L12Y3vv9v3vMqDurx/Ua8Ex04v36XNE2Cwe66xVx9uoEeeuR70np2GFNiNtZb86QTKwrCTncsDT
xnN/l60f2PbCA9kK7iuxw9+mZ7VAoi/dUxoPr9RWp/Q2qWrr+kCtAr2hspHw6fLUePA2FJE18l7m
VIEtmWlW26rMeUy5Q8DbPJJiAi2BhXXTemIv/OYOU92v5OZ4JSc+Qx6UAAfbm3KGaRtMG8ewK3MK
x1Wyci9b7xV6N0lAe7qEHboJ5BiTfNZzsmyNJ741uZmldhaKGiGjDWZ8k9GyTaqQDZchnhX3Yu+q
+TbuAsiUSNN2wr3SUi3eUY/wc+zGN0y20isDbrekAhw5A/GYvYuaDI3dtb+2XT5mHNIPb6MyTy1d
P0U8bjS1s3BIE1QYtpNg4WrLuQj2b+3fKnHt2it7c8DJHScNQmXOlBYhUeysxP2LBB3mIWwWa0y9
HZrlw0S96RghJPp0GzFOcKDvkD/pveyVuVB2qyhnqJ3nRWj8TYN58hu5GeNS7KOOXJBbVP8j7cx6
48ayLf1XCn5u1uU5nBs360ExD1IoNFp+ISxb5nw4j7++Pyqr68pKwW5kA4WCnZKDwfnsvdf6Fjbd
wNwEiqxuuyA12Ur2uhrSxYyyMHmi43zUso03nWzN6pcjJTt8ANhYKS3GIVHoCCPOshexGDZN9Ug3
YoSOMls1pi9V3hN+ZJNNkrVzB3k+UxlJzT3GBVxATCg19AOVNhBCJLof2pzDMsbGqhqY7eT5k+Hm
O1+vcJuT3BA0fLtgpPk3pOgGAiKStcqnHR9aE0pIqk+knBvShh2zxlk00afytNhYTDpYs47rrYkI
ypM8BkjDfjJMvyMjhQlJy7EXTvOIj1FfJhpLF+zZMyvlubCy0xhP5VJvDX83Me7UypGH9PADrdJz
qEra3kO4naFOJgnivu4Rq1PSg4tZcml8zyHYlaWJe13Dt2v07ZJ+LnpFZFaLMoSvVKnpa9C71lr0
YFzM/qXQ+2IboCLK9cmCTF/uaDLhE3eIdFOIitAUVc81c6wLMXlqzTO909DVGQEIiOB7gCA6TJk5
RyNMdUw0B/5wSZcKFdoIcM5VV0WxqhJQwaHZkpZj8tI2Bw+ZD8CYkuUeXsClmeMw8MtMY7w2i41S
wdmmex8h2L3w5tFTXed3hvrRtMpiWp38SEIIzGgB114wkNkNQdqpZrNVJMzX3MJ2mDBfcCcRgVz0
q8igVPF4i/GGImjHv+/pjJKlsmmje6N1YS245i1W9wKU3arFR8z5jx/TUt1Sl6CG5SgQ6zGMzpwh
ua7GHLqkFa3HAqAbtgZ0sq04RiH6aGvgWV5YrIdtuu6stdZwwrkyPec6E2I1lARxRRDRgcrQwtXF
/ZTp2JcygDOGcR7G2f5beDp52lhcguagVI7WL3psIyqLyX9Rsmb9QPCVoUHGSstHm9EwVW5PEECT
f6ND+px3s4JU6rRLm32GF2CNgLtN0YBHM8GhGxjYU44XPodjTJlwMZ9we+7PgHIAqT0gUxLpMGEx
HxRThD830WhVxdEpjfN2Jb1ILhyqB8q1XhFUW4ubspffM3wtNNxHcG9TVF4bdups9clwL+xCJ4Wh
togQ8IzyutLSGy3GbGfnzKsUmQhuVMDhLvGWZyMPnZEnjj0yVC6luqeV3i+7pHM3beDZx8qPvgrb
eag6t70LJsYVjStP0s+7u6ZNEm4vFLwoGHdUgt0jk71D22gNnS47uo2R6Mp07DiWveCr4ZBdVmSa
lFJuROIMX3SXjMS0pkWSxeIJw3517p3W3FkkbnHRyl1tkoaQ2HF9skByUmDPBouJlLy9bgMkmdr4
O3zwK0+xbTVO372BidLKsqjGHPQN94HdzU2v5sZzB8DMaTTWcADIazO0xloqvy8xg6LSwpZQ4KOk
1+0w6RVu+OwngCaJ7C1v2LGvQ25fe1L3d8ylGEnFsbNndBofc9S/x3Acn/JuIoWhhNM7qtiz9xoo
pN4NLl//T5jB57ozUV/4uo/U1W6Cy0hWOmlLLMjDKWBm4pkW3EVHo5OptxNjts+id2ucMPa48TPa
OijSadiILMBdwGwzjvJVaGVEf3T9S0c3YatNRkCsg+2wgmxJvisFWdL8p0Rq2kYX6W05ePGhGrLk
oCwa1EhEU+5ESA7V1hcTPo7W3JhiuMqsPN/7xGaq0Y5j+jNBsZa6rpZOqeG2pRN2lo6ELBVFcu2S
877UoPquTHvsrlLlkTMmGDgNFaF1TT8gLA2NecXxempYYRQbLiVn3aLe35nCiFdlbQcGvUfdR2qU
+4ciKGe7GLX+6A3FE2HcsID4d2sNUemVPzZYAfGbLBKnmX8lRZltM0d3atQaepBEz8pmVG6O5vrP
gz5Jczy8amQMx0muPFBc1hiO26LB7Txk9blS2aJPZLdPeiemzPTCy94iP+j1T+acXjokgPc6kOVP
o9AuuiTyHzAMExZt6MFB9Pb8QoIkQgcfxIATATpPom4rUgq2whyHa6M0h2tODZZyTsDGIuuWnr3l
8IZOPvNiioGhadNZn2x/G5nQHRierwPhUqBWCHLHkgQPEqfU3Wh5wV12U84vtFo2ApEUZPQJlmLp
KLpx7aMIhtKghlwL1ywQgPAs9OYrMZBhcqhx6Fetnl8FPWLyrIrNnV4hX+0ThOINC6+90WQIVQjc
LeG6jg+NqYiI/fPazWZvyvxRCW7FbeGZt4GdDJdwNo2NPV+5yFbi42jF2lU6VA9Io8frOKujS8dN
mE4YY/TcM2GBYIduBxFgvoXvXx3UEDGzmT937Ei3yrCV9CxTfbz9PnCYhO8fxeH6z3tfC1ChRgId
Ep3hmMcaGDUtILHn9SuS3ExqDRqfSyGDgoCWjqOYIwQKoIxkqRwfx4ApXDGQUOehh6nxi1y+XoiV
NWcSmCLbcjd3qDyHeMccimaSPZHZabbJSsvVdy1ueMrroXn3P39SQYJoZT5q3BDDKgxYOdoyb7Z9
XX53AFCssgwzomAvPSwER9616tpyq3IxYe7chlUA2k58Y4gxEFZfZIeMpA8jt+pTKOXt6zki3XTm
DtF5qMMkP0463F2IETstLMRT5wAeTnXKyAgJoNkcuCJyjKcAwuP7uKvMldc5nC8zdpEsYsaWurLu
hmZiamFaLKBoGYD3M43HMJMLGwDMqeog/Bohs0Oj3FexX5+yltWH65VnTCo3LNTt69x2mvuSEjTM
CuJmK+bNFhO6wRqro+Xq6bFApoxIaI002UI+MJa3dlRtS614jjxv/FzqBCcWXv9Q8MhfRXVAoz8d
koNlAJVPzTo+O155JTvPWwndz8/0P/EGkDm1DOr5aBCEtbH0oHptwC8my+4v8cgCJOzcZDOgArqp
evdcdWJfFNg0U0PYO0p2xFlJXzxmww8/nKAo5jPp37oNfM+6tU2XgsWKv9jDQKijRgkcNOWVKzDx
mybEM7M5GpbUTopn5kqLc2b6s1W4NYU6+gXRYYxPyS4uEv06mACSOtNkAPfMuznKtryi3UFFIkqn
WEfyW6+McDdUmJUKG69iF6h+aXsGpCVnCNe6E4xfZhT0xFx8k7sKoyUuajlWGYGDhFaSBi0uDUGQ
UTaUj1j98j0rBkobC3l+TEv2NgNcdNFpWfyd2cFmHMJ91RT2fYm6FmCEIa/7pD3P6tRV0vXkgOIK
WAM3qXYdOXyr19uil0l09MdJP/aaPjCugdsXVCEXTWd6N9FSw3u0Vr2bXNGr0tZjZUXEssNZToF9
imrU10VqAMYLeucAWQW1/VRl+4Zmy94YEdOEdzptsnWS2aDVy77cOZZTbVShMFQogiasWV1WDMmG
WaG1nRLXXVkBWBcMZJetoLiJQ8FjHvNg7MYEv3XePsrkcHBjGgL9wMWputOAsnEpEUjhP1E054m4
eUVMIF7UrgyMPZYBBzfAzxeqbJsOzNOx/y30VD/CKdc2TdPr22maToYOC6TS0W1GDEtXaJi5mfrg
EPdEhgrHcxZlRS5Q3TTBapD4t2zcZrFWXTuJx/QHCS4ZjqTRN+02RNc+peKmCqpm52A7660kPaLh
8rYJ71EAo6W9RatubcIIvwdv1GjLjOHolmG3dQMC/TJGWGZawaWR2QyFRh+dd+E+aQpnK/1pnw8V
i9rMpRSCh9+6wJB9f347+c9alQFFKLFTZ229mkoLro0XbKTtWRceVnhH1c62SfUnJYH1lZBqC79w
F5OLQNCT4S40uDVwppQ4DpJtxsWo4kBcRkNnw5kuySmWpAkX+oFnW05dhrxIadHXjDeUVaOLcgXL
+q7ONjYXJaCjRmzyOSBQRU/MwUA56QYeJQyXo2bctpn2JZqff2NtXHc8xGmslqcxsS/DkYG+HurT
0uj0B4Nu1QJ1+qz9chJivo4oj4cHvg5TQdQ6eSVXo6sk0Cnz2lHj3g3sPVUNExiTDx1m0D/mGDpF
CAZx9ZhrPAfLIDQhCfDIVThvnEz7kWuAhzGYQwzs02aVk401NChBjSg9eFoX7OG1PRUs1BFH+9im
G2SPRa6W+jRiKp5+DCJzVq+b5e20jhxMK4h2L3WJlSya6vDK5QBHkMjtflrnTk/ZzthpoZsDI7yS
iFeUxaYfVwfPIuhDYmx09fKmJKWXBe+cz1x9r2jXO6lFVw0lUmFrWKn5NcsK3YsmyZzdJFzkreVn
M/dPjei/+z0m0rq2v3gUbolrHTijDWl6yVYMBvJvZ3xwQ0akIunh6nXlLmp0CFLztLLJBP1aFMEV
jeDGgiMdd7gPGmw+VPvQjhsQZQPqi0UwE1BtURxd1w03naWD/2E8smoatLAGA4raSOhyFtmSgh5I
w/yhTTk8DHOYepYSo6nDrVg00d7rdcZwJmgLVeCYyeONkUL7CckoCYKbzB6a4xCZxZIxztHM1VXj
EK1D5CXhxtq47KZTliHxr8S4Lxi7bghNeRil3L9+kWSCbqsgSp5ZuOiXvhLQAwCM64LWBwv0KMXc
T0s2Xcq6OzsJR1lzq1sjQBOQld0ZM366xJ69V8nwIAp3APkEUhYXKVEUo34bG+NTzUW8bGbfCtl7
QDlpiCExTJ7KlrWRzVVoJWQ+huF5zPX+yY4RvKhvsUUXsEsENIoJo7Kt7xLYRk0+Pdgj78vo0hVk
dtRhAV9mBCDEk3h++35mEkBfeNZsExN1gh1waICY1c5mikCUmD12DVPzHtoqhXPAQw3xPKOQEsFG
2IZnOCjPZkVTa+jIg8Al/KQsB5NYJq7tUb+3NWSoFFJ0fPL0C2JHe1U7XyzCCxWrA1AMNIQIPlnT
i3KZiVoIoF2a6lFILaHFNG9Jg1mVW82vvtU4SYLR+hrm6jpx6tfj51pg15KoXHsGzrOafU2KkoYU
OXuKucvrTZZX5ZkZClzCiSy5WRbrhfpOKXTNFgAlerH+TUDvqLGjl8KkhiDm766okviYmtQgZq4j
9iMH8tM//utf//1f34b/Hbzk1znemFzV//pv/v4tL8YqCsLm3V//dZdn/O/13/znd37+F/+6jEhF
rvMfzS9/a/OSX33NXur3vzR/m/98Mlv/97dbfm2+/vQXgoijZjy3L9V481LDz3v9FuzH/Jv/rz/8
x8vrpyA9ePnj07e8Vc38aUGUq0///tHu+x+fpNBfD9Sfx2n+/H//cN6BPz7dvqiX4Gv6l3/x8rVu
/vikCfFPw7Q8SxfStk3HM71P/+hf/vyR80/LNA3p4te0HEt41qd/qLxqwj8+CfufNkQCfiAc17Rt
99M/6rx9/Yn8pyGY8Xm8bYQpde/T/93zn87g/5zRf6g2u84j1dR/fHIcPqj480zPu+bqnmPrpmGj
3XJNxzaFw8+/fb0h2oNfF/9LxJalZy3rG3xtPflpmvO5Ycv9BXZpCwlmOuKf8+LxYjA1DPO+LNxV
nkmxZ/UV3NnSwq43GCzrlqY2cGeYpSHobOr6jIeq9X1UEq9kVwB2xpHArbqEDh01Nv1/97tWpcwc
hiYF3gkPqQzJrZ1Q3PB2Nay90dfRdRbX3S4JCkQZnTAYIAd+CVjHxGdZkuxbUL17wbfW7hiGTEHY
rZvCmK4sCrIXsyUMUJYu6g+IBNpdV2rRYxJl09EwaRr6AQyRRsZ88CiNnUgh6tSSJoQYB/Pe8olO
TbXa27Zx4yAfRWGXCwvyKuPWU8uXXIswtrGtxrzm7EjbRegu1haQjktABKwQh37ckw1QPjphV3w3
OqpaxcNiN2SZuTIQ8O10BwSQ1lpiPZUt09249tDDyUQ8GOUUbRzGvV+8xDV24BFmZxVRVqA/6ksj
zeLjhG566WWuvTK8wbsJw1E70VBlvMwCDMqyQUAFslF3SSHgkWUk5xWhWxER1o04T0JPxju3G72D
b5gDiKPAnWHpWBv6st2ETTQcsyGqb0ZTM2+xsuEEcumAzew/+RRYJBdoopCfGR8MW6IaXKCTKYez
GcZdlhHGPOI+/jqmBIoHQLS/Ta6otgP924OWS7jgbqXXO7cu8ptidB18hbhF4OUUbrYY6iJAnKi3
3pXuMhg16VbjbG1p7iU9QsBByxkumR5tyxY5WIGh7RuNtfFubKT8Yredfl/yarguVBUf8JC58bps
OpfBf4dHMdNFgyOuDg52mefZrq/6DA4cxAzwn7J8McvK3zT4ADaeJlnyl34KWt9uCORecfNU0AHH
xl5ZVU1GbemeNJo+1xWQEWABpg6qq6sDbBm+ptSx0BLyt6J2WBmxFXzj7FKTtKW370RJmLfrGis6
9+nBn1ofRk0fQ9IZe+i0LPZvkibJr0WTmfret3H1rGkGQmvzZH3Mh9A/tqbt8/xHsIbOjcjHolCX
2qQIbKAu2AY0t5e5U+ubxhTRJcIVtYki1M+IkJpLWwT+uRqmahsTf7ih/xlucVaJy8FX+RcbLug1
Jib9MXJCSdiL314Gos2PXaw3my4VFa6ffs6xmwJrF4dOvm/iDKdR2DW7BlkSQ7BkIPW0LUBUurzU
7l1ERjcht+ZD4iX04pWO+2DN/ZwT+l0iPoafR/t0EbidfYhIPKjBWqroq5OU5jMaK5wxME56NIF1
Bj9W2aNzKfj+X/yW/BnoquiTUC70dDnpU7MGw+j/orUu/aUgnegaT33xnOFsAGufN4pQzj5ZWRI7
RwpLB7xHFfTfAtORrGEbZNhT7LCk5uRAN1f1hH5d0jW8z0fpHlKp09dHmqoYnNbNdRBnREhmJjKj
C52++5WdkfvCx862mN5s7romA/yQpUFMwwZSkEgMdK+2o5Nhq2pdJ7bU667HCUxsMTQxtsK+1sFm
eiSkjVF+3XNAPrtFbeun0UD6WUVpB6OJKV4NogvobjKXkxBE5kqdmfN0kWthSg4KtzxQuDrvDs3k
dWeAdtjIkwza55rJgnqJzKDa2wpelqpVd2OnWrXhxrI2VegNCHxblZ4wP+Iqw95MfiB9bUJ9CpFN
tzU33H3tGUTz1WWAT0XGhLCptISjro0ZO+JAk8R9EGH7moLpoJlzBqNrWJivy6lwjWUSKCru3EyG
vZHLmKEAgu7Isssnxy1S2i4A5zzUqDBOyjo513BYfqhUas8Wr477MOFZr9WlcfTpZt/PzXPMyoxH
z25byPsxyFiJhuUsnJGRpFveO/51X+nVZwsezzVWl+jYuo31uUoM7NmaGON9zzLtycfEeOYqG75A
YU3ILuzK7pYmlthnVUJCI03rbRv4KUoEFoZ8dnmjeRgOiZbt4JSKutceJqFhflNweW4Lj/KPAyV4
WoxT9V1oKuGFGhkvIelJmwIV3hJ1THrKbSWJgRvd/eT47c50ArCiiLLT/RREZLZKAJ3oShl2p6lz
aJyy2mixApiVmDyWkSDO61A9tO4mOrtf3dE0v7U9I08DDsE3JrgeELAS+fzkItaN7aj5WiYyPqd1
CwAqqSN1THQHtGRFG4oWfjgy+JH60J0oQzSAVMMIXsiZ6XRJ2/X3KAeZWYUd64EF8B4XWixTKMbE
xJrzcQMzxDRpiCeI4to8yjZg8Dp5drLVUB3cTqqkCdwzmT+pIouHpZoQ3Y+pqePoHdReFJnzI+sj
hy6fV+QrfCjTOe0Bx6wtK2GqJ7vaol+BrmGOINByOKWJ8G6bOBY3KdEh9FJSiWqY+sxHv5LVAQV2
psFINopUXzdaEt4lEhhWHfnaswvqAiga8tBoSUpI9oM7DK+lMOrwaSzzgpSSKhpONAnQZlOnMQV3
i76+IfQSfaS0KgtNaJvoXynoEHu1TjVeB1XUXbVxWYLEgs10y4rGvkY33W0cOpr0UjXo350zItAw
bKzjDY/ieJ0pPzgWNepnXuBFdBPJsDH2Y2Iy1EMLUGrfXHoEJqkSgWAGV4w11ZXwR32OIDB0bx7B
Bg62QilMF/cA6vJ+P+ViuK1gPj1aqpUnlr8V3WUr3hIyFd8yQ4cOUgbeg4d78Yq6KIW5ZAT4QCLE
03lU0HYoR3mNnDznpLIIYyFpXLSdiV9WB2HRlrO2pvWhu5k5bHQXuRAIjHZq6D9Nk72ZsqmTW7y2
/bBJRz9+8eMSnT8gjRo2rzJj4mzwjBG3GNmVSx6LM8hlWrlE2FR2q23davTNVdaO/pMOVmFNheuJ
FYQZ4BARstNRBLpcyzYK3AU+FQyaXZMGV1bU6VDAIsR0Fi+wXWQoda/cTCybJvefChr+x8QW7VMZ
M9kcmH9cprUelEsx+UWxZMRdnQCMmRdZa3AN8DCHsGpJnJbMo70fKX3ZHWIG/8R94t81k1TPDgPz
tT7h0kAwZt/6I1Jj3h1p9xJ7Sj6rrpp27iDG2xBa2wbYEr2rLhY5FXVk9BWPWG4HGGA5iX2FM8eZ
icyidSe5hC6Um9D/cWNDOMNlXeZJfshpYj7EU88KyR10QF5dRSNoTU3b3nZlQWY8QwUNBmsFO92t
Kp8UDd11s3XZtSN2gDR16UO7UUj+b5Dcj7kMT05EMhwwinmo6IyMXGpjRs95ozGAB8FUBIiG8iHi
zdjgHiT2Scs3siBUl1zKkOG7nfiS28m15aOvu6hoA6dACmY7I5NiHo2RtYsAWqgVoZydu6LRD19G
hUyk41hzioXM3JTgQ69gos0A5NELeoBFLY02JvNujNwrGqMBkGuJBGphxCYs6bRJi1v663TfzbbF
2snqjeSqWKr8AaSjTt/Ar3COiiqCC856Sjgr10gANRUR3ocLMFcF8wKvSkk1wz/U4uOIUd32mhHf
KYdH4Dz8x3EM+q+nAkkGWDXhGKCIROnZnXQDfx9q9oJVDEFwDOWdcWwHRiAADEnwiUfyEof+xed1
bC8YXYTIAAq07laL8mWnZ8DHiBRXXr8yhI/RN2kVCSJQ7fwnB13yLnIdc0CCKbPHcvL1Z3Axyl6C
gIYj7ICFjcBCgy6+SwDxoVdOmtB9CaVTnAuNL9YbGI6otLi5DPKPeLyLLa46XhyOM6eWs7QqZFTS
/PX8+6nxQnAIgWZdjqMeYOyu6wDOsOFhKL8oGIbC7EZuAiyLPvpgNHQiQGmqUyd94xgEcjpO/TS7
2QjeRjMMCmtiUDSh8hGj08F3G/0GFXnNdQvMxlQwVGh2s6gaOgc9lqUh4Glpl+IkTFsSawYh3Q3/
CBlGwelSD0FnSRNXO7npoIHi7NbWkF9sY91BEFgPaFcJZsg8dElM1ZTObSF6FrpVa2CG6fvQPfRj
1ZQw190yphtTuamdXJmjCp1igxovMk7BhBCS4MWISYfx3HUCClrYdKs6Naunuqkx3uhMa5XztQsr
1ndxbqKbCizsQmlbf6ls1Lul5SI5H+kBbJyJcVY2zYwD3MRIrzp1A6KoRC2t9Hx+epaEjgGDthRx
c4Zmd1dGj2QB0r23rxId5Gw8GvGlDe7jKul897qjSbvuc9q5CxWb5nMXRObGMFDGSojvXxUD+Bsz
s8WB0Ckb8HLEeioihXLlBJm58UERMYOIffsxZQ61bliHXRdRIO+zPrAPHoXIfThMRL9SoBKKQZmm
vnsBRNoLKZTaQRMtmMIY+PvrsjdP2cj5ggWk6idJVs+LNE2cSxPUqnuztaJ2lWONOLxps/y7mfG2
eSFoj/zcu/CEkB64LJveinDl/PM3vYvGrfrKcHjtL4uddbL33W15GS6dBfFcHhrsZElXc/HrbZp/
3aQJvwDGDQthXZjvNtkPCDmmyj6nPpQ/V3/u8tD4zSaE/cE2bBiYjjR0Awyx+Hm3pBeatlWIM5PA
z7Qn+svpEF0SKHPKd+ORiKp9fMkCIrz89Z4J44PNOpKD6erCMnSXPtXbo2knIx23SpyZnVRLuUBK
flIHWrlwVVbQW9aG+s2Ozq2ln1pPnqCkQuFngFnkUL5rPUEFYdWd2WdZ+fojtb26iyVQDYeGBBWm
iQEQTZn6s4n5Uw/z7UXz0cF9u9G5H/bmmtG5cJvctM925h8bd9xVmJ4pFLwNUd/exa8P6Yc7aEjL
8ECBYQV7d7EYuMypcUk0lcSRVLbYJUZHruBwrVT5ufO0L7/enJQfHVBc3g6KSdsFMvrzvoXNlNao
jM84GY0FwqJqp9YI6a/8O/XMVFG/Tg/5ESrwRbXAfx+vtGua4Ztff4mPbhA0ff/5DvPP3xxfmEke
wdLGOeueM/vZC15+/fF/aVfO18ybj393SHVlu2nu2HQvtPRZhh0GM3gxDnk0ungxI189VSFA7Syg
yvn1lj/cMYxfruFaLrjXd1frCAutoVw/69Uwl0ZpAxw9gG13/PVmPr4N32zn3QXqh05AA0RwEuVe
LtRy2FpX1Mk7CMDLdOP8ndvBsi3azI5H0/Hds2YIQ9G1kzwDalmY5Q8v37sDoDICbv7Obr3Z0Hzt
vrkuhBqdDFfSuVnSurXW0AoXcpcempVYVWcExb/Z3odn683m3t0Krgkdsa/dcyoS/alynByVXxCO
f+eaeLOV+Vu82SmYWFJVCr0lYQNTf0Ux8ZtH5Hw5/+UR+WYD7y535sp+7hnmWbQItJAsu+j7YarB
1/716flwOzz5Pc/RhWHp77YTJ0mPJco8t2ZxpDG6YeR0KEp3/+utfPjsfbOV+edvDlcXGYGJ1Ouc
lEAdnG+hdV+yurHsq/+/zby7U8tYiqTR5FmM13UJZqp+0UiJST3nN+uP+XP+cnLe7M67OzUe/HBo
uaS1dt8g2VYl7O0oPgVjfFMkxurXOyWd+Vb8y+YccHaWzazIdd5d0hSe9TCk7hnxB8mu9bquUZ+C
vaWWWatp2hS+3BSS3mQJ2JxJD6px79AN7p2Wjsgh603iB6exg5RnGcHRGx8qwG19XqzrPl544/dK
GAfdRq0N6BvX20LlLwiZ8DlH+x65dM0cXkMEFnifI0DM2jd8GTP9QOUjUAHqTwFzAwVG5HubENZV
R2BMAqasIsekH3DnwG7PCvMOMO/nMKHnWiS7bPjqkyY4wQDTWbIBvdyijTwRFnw/ViBtEHs2A88j
23JgbcWLIsavpkN6GDD5pfq2HAHThN/14qqUV8JmhOQhoFQI8SYRbASW73A2rrvQ5y+cCnMasjtW
u4/O5O/K+AsCVt+Kv9aSTLAiICwOlf9AO8xCdMPgLEAmN3PRMaJQC1jVg6CWjZLuKNCXlbX7nHt4
5JoGvYxpESMsyYxM0SS04taM71PSTB3VX4sk5NjYa8BjrKXLrQ26LAucE+QcAmUpJRVKcse5DnSf
aFROX8YcOve/+/RSVYhdWhOIfuLlNHjLoY5XSfXdGRPOnExu/CSnsoBbaUJY7RzAquVlS+qWZO0d
DHel/OGg1xkJfdbwiDfw3GSwHQRh6k85FFg61FX+ZPsOWWmwCXTQotXR6fCr/fDEreafypqpCAEf
Ca5wxPxu+OQW30TdXYwhJ1wvrktjzlwwFpVHulJBRxaiLWHdtXLPGSbdMjVvGBpcEHN+ipvoqoj6
hQVhh1KT9AMjlSsNs01cElSeZEdlRzs/3sb2uAvyK2suzKZdFT3lcESUQtiKPMfR833lrgK1suoH
B4p7FPibQNwi8tiEfbtrUp8jDB+Z3B+V4ZlutGHNdGmH3m9pVisX81dTW+tJ01aW94NCDvP0s2mY
0L9fSIFYMmWjSSD3ZnBTE++n1elap3M9OCWrN5diCv5fUuwmSTBoqqa9Egc/CV6sFBtNmV2h5brX
/HgRmWSo52fa3gumkgc70c+F0fCQ4E6gAbINARRkaBumON+y4DloVU0m001tHyYZrk3jC8Phz0lQ
mxcTLDz0sqW5jTEKL0acJcvEaAk76qZ8DRjVRS3UniNU6JE5ZL95w82j7l8+dd694rQA6G+PuTWd
rnVBt3zGoqCzvU0KHPeVAy13dvH4f+f1/eZZ9+595DtzC8L3znkS3JuhsS7nGcyvH6hiXnG8e55a
ksLDpsVhUoO/W/oYUoHmH5O7cEcezUo84uBnUgyCNVuTPBL/5k3+wYLEMtiKJaQEGWW8e3oH1PBV
2sszAFAfXCRiaCWs+Hc13O+28u5scWsmqW7pZ3K8FNfDDVPyRbgGr0bwFnleR31ZbX634v/oErEM
x9IZWTm6yZuFA/3mtV7zSpeFIiAHuj+vgzI6dzp8frxhmX+X2lDsgSeD7J0zJ8hgCBKLMSG4pd+d
0A8WMZYxlz2eLlyB6v3n70G2V5N2QXsDvJH8RAgUF84aaNsFbSfEcsvixj4ka/c37+UPN0ponImI
1UNK+27nscaik42Nc+EY+7QuqXjcB3dwdr++WD/eimW7lMuGiZbz512LSDNiWibPIUwkcNPZszZE
d3Spf/x6Mx8s0CyTZpotcfTPK5ufN6MHdtEZlXv2AO0SNBGQsNrJezPzMPaQFfzrjX1U6bzdmjc/
et5cN6jpyloOKJqXxppE1wNzyq2zgHu6aTalfvF37kBTzIW4w4oaG8LPm7Ogdrm55Z6x3zcFQMAs
umRk6v+mCP/oTNEhsnXbdmik2O+uB9suY3T1ztnwh3RBBB9uXS1lmCKBH/36+H10svBW0FtAVCRZ
Av28P2BdRzGW8jZsxCVug5tE05eyyfeW1arfbOrDU8W9jRnIslzHs99dGNx2qHukd8taZlpnNxI/
1cJ5TDbValzaIefrdw8V+UGhj7D+P1t03l0cxmQ2taMTAXxb7bzH+hLpno4V4cK+Q3+yIn37FrUf
4I/L4pIW2UJf6Kvwjoz0+hFw07J//hsFpUV3zDJsimSXavnno93ZY4xbyLwVQOzaUNzbE9q+X5/Q
j4/ym228KygsrSkL0zZu65WxdinGNtnGuYfcdDFV1xnlP+nNv97ifNrevwLf7tS70wq5gEmbNG+R
aW3Vqfo/1J3JlqRKlmW/iFgIPVMFbU3V+n7Cspa+RwDh63MTUVUr4kXUe5nDHLq7uakqCiJX7j1n
n0N55GB26g9//ir/6ZH4p1fx/vBVGimBaJ2wHtaKOq/OQ3FAW/8Xn+Svrt0f12FkD1US2+aDtVd4
pi7rtZtuyS4OPO4drl3+8ucfSqwP8r9dO9P2VgGfiYbvDw+6HluRymLzIaN8WNtsjIZ2WBQ2CdrP
v3ip/7Sr0/T6fy9l/Ou9l8RL4ZajxWfLbvUtpu7Quj3vIXDcFncsMn9xKf/q1f5Qqbi2HPtcrl/X
Z6y/av7rn3+a/7Rs/fOH+UOJ4mfG0uaV/4D8gDFIwpHjM3XvBwgLf/46f++u/vsX5BueTrNOOH/c
M2XiiUJx2w2vzXHexYdO7o1AhPl2eckJqQlJdLlRfGXoiq3DeJ/TGe027Q2HjL8o/cS/X1GWDeFa
69ppwRX4w60yJ62nKPiZUxgnoiC62zaIwn4X3eBKfyy2sIjCP//sf/WCf7hhfOnp1VhGD3XGoMAE
mJXZ/uefv8R/GL5QIHgMKCATWLr/x40u0eNeWa1zB5OlOYqzIDC94QrekNC1aUNjZ/UhCMT9X7zq
evP905cq4Om4zLBcg0LIwZX0h5uTwCw997iUOOHoczxzVFwhpkbv7BVhxkVyxSH+KycyN6lA6MBU
NdLpHzfW/0gG/d/TON80P9XD0P38DJeP5n+D0HntOaEI//8KnXkUP/5F57z+h3/onA3zbzrlv+8L
m6IHFDSb1z9kzsL7m8eOuf6L63K3WNyt/0flbDl/E74wLDrPLnWnQMz8f2XOlvE3A6i+7qPyoLpw
Hed/onNeq6J/uXOwqHoIGVimmRjqOu9l/fd/qjYlnv+liejRuf5FWuTgWjgaSOcWV51H1M/AvSPR
KWwMyO5wZU9ml40HwNVww+QSGjUgbI2ku01pVKFTAoGsmu47VtjN9RTGQSFKvLQE+y411NYkdV7g
QeTBksXVgVnNTT4R59Ol906uGVv/TM7ivjXG+bjGIQ0xzDPEdGHbYfHWOufBz9Z0vIqdsoyY5gwL
vliSn0vLqxBXvpNNBZlqiZvA8eZAi6Mfe8iebH2UEILLQ+l2U+iJucYL7l3KzFsO9qLv9WK+jmZ6
OZ1Q3xMqpaClh0BQSXfvly7w6iFaUJoYoTbN3gap8WNR0W12Ysvmr1DEVPSA5iwyjh78dSTl4A2Y
U26q1L2ibNGDmhjv1tpR1kHUcxno51Xk0uIxkzCiMwGJXW61BIYwBAMig/Zpj6zCBl5HOvRP3bQ3
nea6B2WkfbA4EJtAhr3ToMMCAe8YOuf894A+hu4TaRm5BSjLif4egSZ3k9LSbbS0P12utL3wJTFA
Y7HXq5PTTye/yYD+PmupuO7j7Ar09HfOD27aIv+INBRrU+68g2ko0SPiFBlyVHetVhF2bvyWI6xn
i5iGeYAPM1kRroxJoCv1A/x9TVAs5vukPUy2J8lBQfVgNYm1EVienYYZucSchK+w3ZVm/dkqoky7
cxLTy7TamUAgqAf8cpw/bmcFzhDFYTrWW6OMSAJDt8zyIqFpmj3GYSft82COaPCJvVeABrTVpRl/
I6EfijF5Ro+F6s3OjojxQYbmhMpWq+4Rhk2vwVPkNyhU35je8mMajQ/KmK6bssRLyf+Li2y/2Msb
MizqGIRvm5E2D/Hvfeqcdc161wbteyIlZojZr7AAB3GN5U11LMOFZj4fcxs5IAww0mVha9Idja2N
aV8izVtNzOUmCp0YH94kCaRwW+dDw/eiGLGjAoHzl03RZvC1axRnZ6eK7yrbu3aF92pPgLBio7xJ
S3qr06pExxxnmZB93Gg8ttX4WwnspjAZvWbBsLd+ZOx/9x1mqlqM+04M147pPnTCPQ7G7xCXn8y5
CQWwn+I5Ojdjf2NqHw40ggnvOATtBBDGdKcQ7oDfRLR474rmq1t7jBXpGlkBXhkUR/KETB4DdHmF
iOZ+aNOjHM9lZCEVW/DyRFVnhL3uXLpUPMaQsYHn0IeJHWi8hfHadvE9X3VgvLlO82lktIwLKH8b
c9C+TC8lILmClr5iga/QTdLeG6N3z8pRqQ6kv4grHIVjOPQLwEpYT2Y7fdQ9JgElgdQD4OwI6kbv
hO/9QxvFl22Nb9PAHQs8P2pYknyEiPgBjj7NWty9NPuHE7hCiL0kY6PfuuumEdks2nVDz58z0gS7
NcAiKRSioKQEE2vMb2ULBSpG7FgYkoTgOf88OAt5HLDgXtMMUI4XQX+ixHPmhogi6yEtnGgDHRzw
ZEITcbpj3KA2JsiqcPYNdnEDOjm3IVat+aWz1PWok3Ut9Zg9viV6JTU/4XTtij4jeSTJH1unoFtX
Z98LoQ1D9iXL5qhZ1sUv82t3hFGn2+S6tAB0uoUfTJJ7iQh8peod8FTkG8nCbwwuaPvqJSWiBfTm
dANTm3Rh0XP5Hcjptuu9mwvwVxeVOfK7Q9yLfdZlPYZiWBdWeWJ0QPAHH6qwC+LfBvMStfkdxdKx
l/Lb7OCLxiMWwVyZxFqX3AUNQVyweDio6tpVTDWM3mt8honwmTpgo8QUp1sdqt/QuXez9xmvf1n4
xivugdfIMF/Q0OEj5OWRjTKtGOwzjIK9XN+Dh0/f1XhsB+I71CDuRg/4ZpzayJTBDqVzcd+6xLkT
kafb8Ts+NcVyjMtNkA6Lqngzl6YH3K7btf2XWkxY0O0Edx7pFDk0L2MD/CdZE39MAoiCPmtfEK1L
nuCZT7pyAoyn1tLeu+WFHL2imL+j2LlYTMI0wB3aIo5uK0GCVM5HWhLoEvXtnuzm19pzZVgs9aUc
s+0gU/rm6ZOXqw/0loJpsXWXsjAbs6ZtOsdj0akB1s2m/5KAgNrNvVmEZhTaWDoa13u0FZP/Oqu+
IVlADV5pgG4jz9NEUB+hOownXLKX5gpimUlbEI07pDAIdIs+IZbP/FAu/us4mL/E5G2x9TpBFYHQ
WcqCzLG7VmKBbRzzebTVzRAxSCCmadw4bnUXZdrz6IBDc/yVwxp7t6rBLwo+fL8sgoQSPIbbNE7f
2oEEgt7xhrCOv701+gxdYsIpmVid6o6nFzW9U4VJzt5myuJQ2H0f5JKmjmCBMMr5aR1fGcwzEtq9
LN8ajNQRqmsBkXtjySPehGWnifk2q/ha9CEhnQqGozu25IbiL/Cy9jXtm5kpovtuiPZBjMXTHKWH
xZ+JDh0NbI3daa4K8uayGFUbyRQB3oHAU8W+jNgFrbR1thI/JUkc3hU20m4/m8tWi+HrucQhbkZd
6hsxwoCWxd5rVmgWOyfRRhAL/eXckxLF8qZVIUJHexY7RaTjplmz0xHwlYZzPZYaAJSZAVY/H3S3
eZnrEUmiD1kan5FmuPeVZkMcTr8gw9Ll7vUd+SJiFw+lufU1cuQ0wij51X5IPtAWsqB3MFMGMzNg
UpUjqwJVIWBhk3Cad/eAQag5lFQEzo9XOgxUHFKCaEZk8ySTJMR3kDVMHk2SrTtm9KiNEQjobnjR
ZvCZqk7Jt8xmEkXMYq/pFdz6xDDJR8Fbjjme3ZTp6VKXSZBJnZxTWuI6UdOxRAjeElmHe+okxEjN
hx4p8BZ49DinE48llx1PQrWc2Adr4gB89nF/rTVn07pogORckiD8AkxcHQ9fVUykJcr4SEAfUkX0
ZfXRD9v+cfbEFg0B6v2lIC587K/bpTxxF28SJz5YxKIT7EiHrWt9zkyRC56i67SrrAP/hZ3qoHdY
7XQiraOBRQw7Y9CN/nXDfLLX1Sccs61GwMn6asM8HTHW7ykIgNdG4h7c0M6D9IcIW8fis8QhNeRV
h1YJcBdS+rzoHgYsUOFYdG8DgJQi+c1Jb1m66HkGdRkn9s0ap8609dFeby6N+IFA2cm7K25RjIJ6
mht6/XV3R1V9hDJYwgS1v7PU39ZDc0vSA4pKUcF5AKSx7oQVaZogn7MCWJZD+qw+B5UGHcwGIIs+
HC4P0i2+M+fLT8Qz6PW939hP3Pk5HnksdE7T3GFgeGxK5J1TSsZrK7rLUJQfetWR/kiqNKEtkM1r
g2JVsWYl6fjYxvktB6iVe1PHRL48t7Pz1dmJTwHfbUd20xNS5i0gyuWSEPPT6Lznbhqu/b41D+U8
1KGRa49zu9wvCr98siixIekYXK5d/mZRcxncotgZNp6wTDAUHPF3URgKqcD/5cO7G7FcsvmGVqXK
nd8ZrACM1zdaybaLYgrOHT6egBADC6QTcEADkBGOS0ILqyQK8p48KoQhS5g0+CCsrN+gHLBXrjWA
r0QnQmHhzO0UQDfm+itbIuoXcXS6b3LXvFBXFAAYLzaOEkXQNW65m1rGuv3YELkFUAMWdJQDDDQj
dH9Wtq9jcwmV39z5mU4uqMyr0Mi66qDit6wpoq1nxlApNBaOflriA+lk4UChvYcH/hhRx+9KAfhc
r9Irm+SfyyrG3WRVQ01IMrk/d6cUqE/gCCbCK2udjSZUc8rdFDdwCkT1MwuXNcm8zIMJ6DnRv+wZ
45Yoh57F2b3nDKpto/Ks14u2k6X5XTX1wSf/SjraQcv88kw3iLNivsZpmAlnSFv+itSmtMHqsTFq
VBptTm70FEBPJ3bOMbotk6ZV5Q2yGmktOaBbuxm3tuLPGCf5gNDGBbCPFFJvZnLhqnqKAnO/QOcK
xrL5GWziUdUIP6NQoMeQJBT0RUa1LJxXF31rAk1XnWsfEPGicQeWsG229uTPiJW7w7RQCjRZBYs3
0gPADwvQe/26du033ZmglFTVA9aZ9wbhLRgxnH74Xx9UD6URzOjG6RUGDI2yziUeCSB1BlF660k4
coZITkZ/cNMu3xJKC6opAVWe3ecTEUP1YN5B6OnRkVRTEOManHCgHLsKdLqBSR5B+K3eQM9w5+G7
963tKtQO26HL8EXpN/Ma0dFg7g4QWnJ/of/BFBlx7kmakJgg7+y6NOu5pZ2TVcxvOvjawFHYXsqY
yMpoPX2guadlxNpO8e3tRCGJ+ou7w5KQE+zUiKhLqNV1rbunybNuOlmTIom5E7DMMTbUg9LrAj6E
ycMttK3jyPrKINwRN3Tqboq5/ZCxdPbDqN3Thsgubsv5dWlJ0Lazc5v4HPWiX99w3VOtpufEK/D5
Y+jc6C435jTifhB+DMBvgmVdWvzepESCUkAWd7XePcoYCtxMKdFa9QniNnyMCqoEEKm6ZBf0bbIy
8S3w3LMwOUZarDYeETDr0Tdl/5T4714C8I4iotoueDiN8iBtRbTvRLASj1owQulu58Ug2kvjwbSY
rlqJfqtGJCjkilHjWyFanQ6R+V6UJmBOrUAg4oFXSeR00fBskHLEOd4xi1OHo2ac4hmqtkaiy2xe
vEoeXEwj5G33j2AY/EDvHKyjov5V0kqD0fABtnXazkrp6kkb0xUqtkPNthwIf3S2Lfj/GFdjapOU
oVO3qNRDFVOwPMv2CidKEgDm91jcfTyS2LOwoSwHzrRyE8UsScBAoCK6PAsI3kHaApAE4gWDpPPh
ZNYT8GPELVVZv5KETaEtDLWtXUEjYXwqtGEO27Kg8izXxNXMCnLel4srBj28eZVzpA5sFOwB2ZAW
QV4TuHjbdV5xKxIzOYdGQraEn3QmRjHcQCZXRl+gLBbAOSxM4HhQRvcApRQctbI2OhpNbaDoBMt7
N+fiZ4LoRfYx/m6OpnlUVMCFCT8pYpNoTNld9ZF5i+wHztJrOTe/RAyJTYlqa9sYiDFRdPV0k3YL
lOig9J23osIPrexT2T7jS311xqi8QrmAigqQbdbMxYH8VW6+xiBFRYMAVCQflGV1RQc/h1qA6Cv6
ymy0aAXJaZZJjV3A6I1lcmvp7uPfmxIDsNmiTattixuQo452qGTzMEsTfjrhHJn7hGMm2RYLcrSy
gLE6ubxkKiBssh5CezVOcAIQjtc/7nJGE3RgqbUC2267wB7HeIsZ7WqUHVGrXYDQzNoUk0d7wCVd
YeifzRQMvUmSQ+hMp8TPf5JkgkpQw//pdPdQEzpKutciNvCDPnTvPEbZHDQvg58l7Er+E/LCLyUE
s1Ce/00bkwqT9O891rPQxz2xScJWowmj46li2U65yWwttJ3C4fUq4Kp37L088mINXC05oIovXRWf
XqGBUtD179xPtpapcVNQxLOmTfuWdCEIdzkJQ/XBSVi+lp6DiyBVwtL4X+5KIaky1iqJhVVi4R1L
G5gS8YhBtEREydXh5Bj3HkAToH1vZn43LNYLRTratrj7nrLuiWFJD9ckfSLVoMOnu6HJ+ZOWw6tL
TbjJzYwjTPuQSOcGwPbvYOifE0lP9vrKgOC/DJUcqqrYmaY5bwwjBs2ST1d4g76smITLUn9clHmP
RY9UIkr5rIoOwJkBEwByzWzNoitk7f26B86Wvejd6hxdf06V1WdniVed9R1GsLerdJMVTXqkNku0
bBNFjKHJjsOPdfCQFAS1hp2rKDCcmVnjBoV1pN25GTLouSaYuSAdwZ52GbfDGk8M/qxJpHEmR1lG
JkFPLPNRzMbqTrtq5f8Pk09gFCGZdfvcpsO+BtK4XQSY75QbntoQiWK8vKXK47QwArKpX9qoRxpu
jSye011ukBXv6hIJU/uQFfGnPjjvjW3eTISINb2E2lhPfaiz3uFhKjZz1gAIq421wQqToP/SK0x2
9RgTDm7nXylHCxV7D8skHvw6dpFZct7VvDSMdLpys7TxboxFqMMlhRcGHcv4Gvv+vc3ZR7sFZWQS
cYIvZHoSiuZapRLKODs+GQBgQyU/STzBcGU0w9ZqsQ/CduzosMS9CQ2JrZ9cVHvTTt2xKePrvt7r
dCcxe4W0+XfwDgDXaiTykdNtKPnYDM0BKs7eQ+ZL/CimOiHtfT1miAd8EqUNuip2ZP1OfA82e70/
DVxrAyRvUz4lvfVUDp0d+LRL8Xn2jCJ19ouabEjCXd46L3tz1QcZ0a/SBrYreZJgfJJrAhFKowM9
Jc5jrWd6OHriNJNCx9090C/Do7WxSC9lCMm5quMpTzBz1uVH24+nmHZFtNTsUAlfhiIrwpjNzzaB
o2hAS2IrwnC2mCFVFfDD3EXOJA8AVzmcDiQE2111V1Tzq4VSoUBOQ5tJv2mEDw3NHIywBtBl5/5p
MQlIsP3J3nDIfxuseOdFnLEhNwQAo7yQuAaSoPTmZuiGi8B+Gkr3DJ483ZL5pUHsGoIxx0GrgacP
8OB57Fk7Rybfyk+fZc+bHQcPYip723qET47oh8gIbYhDEP2VJkdzD7yINrJkxYGNt9c0Hrhhtm6X
TI93NGHoNdK4AIRGL3cYiO7D8uQmw0lE5nZaFkpQKCMbVcnvbKZp1BCPHAwdQRR1o79btfPk1hJo
NLgDHhGWeMLRTKik1Bwe/F8iVqYpv+iwR7ZEb3Rb8meuTcJWSJ8Uj6W3lnp1dAf72sZNKa8JlbMJ
12Z+0r84enwPuJRTaivwYeBCG20B6L2qgxrgJ+USKQIEAwCzyvbYfVBTMi9XpF15CDqpjK6BEDKA
TUG4cEOF8+IRxCvUi5OChEsrWZFcpwGNluUObjjkVNe6afCwwSmuaghsyQsi37CIrI/CJ5/MYsFa
MTBvg8g/YlMBZ160pwGHVYDik1gnlNy8d4yiAGO2cq7e6lK/m/uOetmxja3svQ11dX5k5XymXdF6
ljwt0oa2n1kwT8BTNNisg1QM2V7WKdWpnT5UjfWJX94P7HZsdvUoJ/o7GovSUgEkI/03TEz/MDj2
jwmsgLMbpB0DDQFXhjRfQ1WHbCZZqRkpnft2pguS1MBBOMlUAt5dbc/lboxbJJ4wyHMoVUFElvmV
o30j3d1XRkVdOtAFgN4amt7khL5X3A7+8JkyWWsZaiUF/UOVVC59BSjqjXTK7aiDKs0d4nKHfpPY
E0iVAop6rLRt4XOStEVzMsoSs1n7lqbykk+A4iIie6jKxcahtxPSZ0Va7tTfkfbR5bcpRmb0xlAk
ijMqvKfCNYDERgYDJYt4ICfF6wRGemdeeo8WmL9E38viXrfaMgKzfRnatqAEmul0+xytzI4grSk5
V3TpOV7q6cbATb9xFfEcjkmMrWxn1g/xXjIWVJKuZJUmdSCb/DHT/NtIm56myXnOB32dsRGGSm8m
SCuHuX+eIUMu93lqlifWlVkNBAG58BTlsDXNhooQgFkEc0yP3uC3vupd8oQNimZYZ/7O0fApIr3g
XqpDcw2ZT2JWfN1jn0mQugV6658tpyLWByy1RalL6WDdYaEm2WO9ve2OIVQPuZhcWmaGpIgGfk+r
BLTRsWk7EAb0CC3fmQOwDjvRyzvPZJIVKdiGbQuD0Wh6wlZOIC2yoBccILzMhrgSnapUxGHcrRIl
uA0wmXeJhG06EsfTqDdvbrJQa1yLOSjdWBRUe7SNaVjbE4g7h8G9W16zNP8aTQ7BNnpXFQV6b9Br
XSTor44SZyVao56Agtd/LFCu6VLLx7xNfvJlOoDxf/Pd0ob9BHG9seiuzGB1xhJ3Xy7vlFyBamVy
UJ1yT/MyHkgvINktEeLk+B8usXheYo2gLt0zgcHveSVjji05F8oZtL1dUGSRWXAChEP31UVCK7Ry
3nFQ3NYWhOjeOwlzOGNNf0iKq4pFu9O5WtU0GAFVOfmkFFMqL4nAUSktO/WG3ZkczCrvGW767LeG
cWVF02O+JD8+8docXNZwwoaHrnMY4til90k6oMKjob+wI0IydHjxpdJvy6YDjr1Yh0XLPiJ2NQJP
yt/FpLNtLIKGDuHAtOziLMD1jMpFddekm3/JlUkH2h2ZBk4c16nnjZXH7JiGOsgWLiin5IUt/aaJ
/HNTpUwiOAnTrSBUcMyMe0gwaxY7ISAALzZJ/+Vo/mMn/dtidGjy1PnZYMxFwOl+jC+arqqtZJa7
TYrxMi/Oc9xqIsDjFvo9dPolduXGtcmfiEzuLJvCtu37aIu7HMOIM9ADXJwQweo7TK0XUjewEDTd
c5boB4BmJCOlHohtJd9yG/dfzR5C7cVOzP7m0sIuphKFDdsvJ7L2ZC/JjcR1cWJv3FfEAIMUQFFH
z2o0iDPM9TINimptd1rbwSRB18+zK6/o4Yh7OYc6GBBbcuB5ENriu/S8dxnqK9K1MmKG2It5Nk0u
lJ1LkuiL8R0SRj/SpYOJ8QMdc9OSu6fTwS3MOwz9E3fS2J05p24GqSTOjflexslnbcL7ZASx813r
K6nMY+LZF8vfRWY/hoYmqE7TdcIY9Hn/mnUWz5JbPJkVnay+HbN3Ekop+XW73c3SwrqQxTdODieW
HL3rOcfnQpm4bdaelzGTOOaIOg0hah/T1Ff3rcC6MzRQVq1m5wiwirprQRHj8fUWY9fiuTes/K6O
KjytR0Wa9K7W7bO9qHvXESXiN6tY1mOY8Wmz4O+yhB4XiWFcPMVJuteoWyaHED45DN+pX/H02JN3
UoVzsdPWhUM5eqTpzGcrxYM0ak57SsYY5lRUk725XMdAwTgPjkNILjr9Say7y8nq40+vmqewdLW3
ySO8MdGS0Lb7NsxdoMdMAFvHDFKQNNtyzpjTjAWTfTUp6kU29Gxh/Dn05xh33ZmVcTPaE3rWxiVi
yKhDly8rRLg/bnVwMmBAKsN5IqMo9CHl3DfgbKChEpj2UPqSdKeG0WI3T7vYB5Qs49ijYX4Z4xny
hZeIZhsXGu0U2yIZozPRqWbyUMQKU31EcHA16x7HULqxUrraVT0bdwDXpw3W+ZkZXpVzaftp6w9+
HCYzBf0kCOWojEvaTPrtOEmbtTNfuMbyiWM+cRo9ZGeZ0bhiNV8aew/mnu+QJ4wZVtAvJGgbTLZC
aVYfhWb1u3IgDsciSU46kNvM58JzjgAP5JWrTeCKM5g7E9uZV9IFJlL5mNfZM1ESDnw2jkVk0eaA
qIi0QYT93sBMO7PBb4phFYhIgFBD0bqXfEjfHVSwjLibwB07J8z99r0qMxL+dAodCD/7orSPHZaj
zeKR8hpn9lVjG2hyCucl1btd7Jr7eUnc40imD3NVZ9p6FqkqixT0IGy1N+OK312YwcxxhgiYnjqA
hlgcB8bQjvtkWThOWf1vzsRskXW/lykV6iDKJ+Gv9qZ24Cg/VPz4inZKfL4EMSP+Mdo5QlAnX5uq
wmGhLw+uB8cWpc+z304sk1jRxqi6Zd17RSbFDukxEHSmhmZae2qF/dD0fBXm0v4icSsB27oHcn4+
hkodKhTFgfIRg8S1+rH5nST86FkotHXQ6+rNgai255J09E3viC+jpeUOpe2GiLznnPo3NEnK0CRx
1f1MAHXK7VjZPaiOhU/U037blWQidJ0LDryEPabZhUcTle1sdJ8rjxVXi7SnGuZTMAqNzPIQtUB/
nnNCvmuSiY7RcOqH2aQCibKH0hVnHQpvW/g/nirVcfQX8oLtDnfg9BU5WmCnUXFq9APc7S0zVMR5
NFv7eYJnN9wldX9qDI5NsxDVcZicfeli5tNxEYYAkEm/atsjMSFEHmnsnK5WGIFqqrtxTuOAanDi
OfFBFuc9uLDeCRMQYiSaXoiobS6UXd/2syBf60Sg39FrupfBYbZjs9dj4POvlcNiQDYF1ZRbX7Ih
+oD5wEIxERzsE3aDnP6zGfzv3IMFZWscPFqSnzQTPub8IsuZEThPlV3UjKRZbsJJz79j5l9aukB4
SRewQB65CdbIBNC6rXXHusrN6XaaGX/KAehMWSyfCedUDAkatUt/C/2PfSgXkJkGRtaKuEse2oiH
NskDw+Ov8rmKdwV110a3gJeNZvkVtaRvd2KMQ7BJhJB7H6B9P8pugMci62ajv6DkgtO3j+IWDWzH
JVqnlTLODzzP6zAzOUUdQ/TDMuW7pTWZDcMCDrIpvy+keUj7Iuew6VxDTewDoxqiva/vxtbCTZms
jGYhPiiNGL4jJN+ow2wohq+K2b7rJm8dK2DLWZSxbTYytnUrCCoBOc56OHT+q6ibcKhxuI8ZDU0Q
t8WiQjcfD73OmSSPAVtJppbnxZwJZE26xxbzRqAzIw8IZLA2TTNZBzu6l4jq4m4OZwIgNrEjl4tR
1+EMDmlTS5K3LCQ8zoNLSAysx9d6gpSDy+abhNUD2/RhiRYEevaaxKceYO786lSJXpTdjCbD3xgz
U9HVT20aJTz3nOrTXF6mUQwHFqaLnp3ZJUcau6CRPJ3oUeRBz3bSULjm85ZZPjP+6yyW3ypDP6d8
fqLxozUYxoSlpfXThvZMy+hE5OO8SSWUpswk4g5vnT3VR9BIp8zOawa1pdoNHBCzTvy4xCWQtdje
OQ3QYIHilXMcGPuZmJ5pbeVq5BSWkemGUZZTZJHOYDqkjiu/4vpxOvbbqEVVVPW7IiY2OF3KfOta
HCtWVVKiZHNpE1Zlc36wGFRm8RchHe+NrsgVLaoojKP+GMU0okYZVac055Q4Q1w3xrS9t7PqoFfF
D8io8tMql3u3kvq3XcujW1RvPXv0XUEtSeU8VWdfg6E/EwbZx7fMEepDyqmDW9flANo3zfOQkqWi
e88GJtSj0px5RxT5qcNg/dFqxd0Mx3rjNJKUP7uvd+1sm1s6dsz0l9uhuK18Ukxk234iVQuNwrNP
jCHY31Tyk84gqKB5Xq/yssh8j3K4djWccnJRxw+vmcmtFPmRR9pbYXbevsfAGdaDRfSO4rDR0Nnp
F57ftPH0Iyvyiz02GkgN+ShySEkji/cx4gmcoz6/SZnQZwPttU51NF6WSAW0RFwX73bs5wa9Q+KS
yEz/IBZx1zLr9fx5r8v2UpVJf+XC9+OZK4uAlB7tFPV9u3UAOAUNc9ojAZbmeO2N1W3hOHVIu0ld
LSkdO+LoP3oXLCmAsu80Mn+l0T6vKxmGU6hOAvpmaiBTKT6RAEgiJieX4ouG9i5vq4RJoCIetje3
SBEm6fFJ/YLYH1rYSm8/XNCYhBp76uBxWFBGt+zbxSEya5RvfQ5FEMhbRcqFte9se09LgmxCfVvn
kLQTTwaMMDa0UeFB0lQg8i8CfNjuwHR9IFZaZ7pM8SSqHbJgm20p3IrxfceFKBgZLyxXsPGu+9HA
Ght157buFXOubstUn3UiO6SL4+3K2kOiVJXX0CFhRznVxbSnJ0svDugQucljk3qOim5SyWoPfLLY
BDZdqVaXdHxfx0Ti2DfVNAJor1HbUW+eZVOdW2qwpTEPRkMD2G8ISCgnmp4N6ryztNtzq1iyk87d
eU6n0YqilEsJ2PLgiEYdAX8aWxuGKdqwuWoJy6GBa7vMrLDznWbCuduqNU5euhyGbh0UpOtEYNUH
xiKAo8N0vbU5QXTo2iutu29zBC9gyFl6hMGS7N7JeDgUmnuxJh12GFzf3r30JMCxu6irfqYKAlJc
RYiF0tzaGQ5x9IA5KN8UchO4ht+jxCdxV2T5paTlqOlogebcu8v5mtuYzkhGu6NlthFF5Go28SMh
FooSAAWK5Ldoipguz/pACCqOg/WVNUOHXDRndKViFCcMcib5RPggsVPz9/omI6fcOW5+WzTihWC7
B+XFjwoVKRvusUmWuzpOHpPBfxot7+yo+Fjr7A1V8lhYv76SxKgl91aqnmaREJUQPZW9/TBrG1Bp
L3HrXRfp/FRUzjkaHmg3HOclv42Ed5353bXKzaulF1c0f49azFTC5TzROYdE5rf/xdx5rMeNbVn6
Ve4LIBvuwEzDe0sGg5zgE0UR3ns8ff9QZtdVskWpbtakJmlEMRBwx+y91r/kcUpR+aJtqcy0+Evh
XIqshPGPlK3IjpJrk3QR3iVDnStU8HqDti9UBaM9svvfNCNYK3t0zPBVjT3Spgv6GJKm0Wnh/fPh
YU88j9WMXl9SbYXNHed3w5zppRHPviftWWY/aJ27rAoqz1E/bbwVXADOlfWuivyRAtCanf+9kIJz
p9fXEVI2Dgg0JCGSmVpDPMlrEDkvzCnvRsik2+r1zfDdIwIRmg4mpOAo3eLoIwmGl1XjDcnlYdNl
/b7sJeAV6TbJ2zmJgcL2SBYpgTT6kBH2rOKM4rUVW8nV7lJWH/TcnTeZN5f0AZ3asCS/fOqRsG37
5U5lOPZSKrKNluwtV9qxYwt15RTp9UtgRxuj8J7SbLjZwbBrupqiX/eOVfsVUNK+rNhJ+5irkBgP
20zrVq7Mb7rp1i7AJKT6NzEqNSWx6ywgpmb3BBr6IoGi4Nz0mQEXMJOSfRlWWzcjRuje+DIAyzCb
KLrx7ITek5dVX8LqoOntBcHMl5j9XhigOs7Cy/A8DMm3JM2OtbfoSGKNCqh8XBRewbnlBvAE2G+A
IEht99ZDv+2D5uJn9ibO/DOm0OWgE4c9KmfchVk5ZGJm5SVVwK9Bnajq/ZCZO6NqFsLuV67arh1o
Fgi3pqgU5k55NllEVZ3JErNAZzJsPCqZSVws/bEt/UVO7QMz4VwGKBthYMhU7wsBtDw+ijGXRU3p
TXmixQ9CoqKSPlzxbs7DSIGV0VwDRQWJIj1KBmU3Oh/8/MkS/ZPFJkziNnZd82j3J7vPD2mvPREz
fx1fQLRqx1ot5wS1LyKnuahm/5SEyakz/vy5jVgKU3sV7zo1fxbHWnfPdpKcEkgoTdDeytA/NGG6
Vu36ym5k2qoIcMB+F0p5RY938ZLhMaqcc0+7otQPEtl/HcJf4mIfpVB+kgNS2Oo9MaYnOUEgH41t
GmMX4Xkl8AyfRXNAx3Xw6WRpdQkCU7rWmnfxCgjikfU8DiNwpWlmKJPx23f1NMr8R7/1LuNIQobe
TAF+ZBJsfG8zwK3hrRUx0cSLeoQJVo/l+2AjMumnLq8G6+CoPfTpqVSaPdp6qzyJ5JFNzL7101lB
1Sk0ugHJDiWHArJiv5MzOqdhcOrq4JJLJLT0iPoC/wbC9eQp9SGvreeCmhmI57Wi807RgvRO0jEi
jFLRZlbdX8Zhbvyr9LYe6AA9ak3zmCMNiVqxxz1yycv4ROPmYsj+xUAx5jbuLSvukKOhojAyVv4T
HeRT3ZiHKPJvga3vdbKg6/rgeclIoT0lGpZaTqwsvYsm6Y9KSv9XOozfxx6vZ0OdklVZ0l7LKNlo
DW2mNjq16TVyvJ0WfCG1ZlP19gGE/00L3ENcMkZzKMEZBIYxT7PDMAR7x9CeRFcfKk+6jjdg/PxY
K/dSszQ094KSaIsO7bHVuqecCFhY9Yiqg7vWu7fOQGvMrPfiG8azEO11fKKUxtp35tc+i05smi/g
0o96714sFPZ2HLMKbC5s/tl8oDri4fNl4tOoU5tOd9as+iJbHKs2DuPP4Gev8uJLUSdol/1b7w9P
UTqcx5MadP/E9q1U86XWD2dajg9BXV9R6D5/n3Rk81lVW5awNIa9G9LQK1jN59z3LoLYRq0+9XX6
mhTdxlSda9GqS89q5gqVa6p/PcRPWcpfCJtEm/ymBc0itiNW7t7D+BXiMFpZ1a5RnOfxjeJaHWBB
PTVN+xDVy6AJDqrSg2o6l1pzbQv91fSTEyupK72BixiCVe3Iix791PfHRm4ex5vsim6dqMgXqOBi
7N7aWXVF03MfhuYSSPITkprnVLB6NeMTCJdn5BrLLhALnkwmCFiXvfNIYMMp5gUd58lWj5ejPyHk
jcyC9kxy9kNd+RfhfmsYknXNvemS2Fgy9iJ+jcbn9+k1IUCilqtDW8R7JdUJf3WXXR5CYwlfiidr
KM7OwiHXEyBz7zRHFrpXvZPOnlMS08vRRf1I8/AwivtobJVZjzw7IZavucpqcK955SQitIr+WNvN
o1R0F7a7KY02jwAjliHj1/p+G23UoCWWJA1lGcpajs8PbOf2/XsaKqELY0Tom5e7FwoIrPNexrMw
quTOCHzWjY1tuQea+NfOdR8CPbyrnvwU81AUnYHau36sagfDyLBtkczYs6gsHzE4HgvGrXxsMIa9
fe0sMkhHSKAF7ZjfMFljaQaqkWQh82MzfdRd73GcvFSI4yKYa0XyWmXlV4UoCzIHTgY7KppH7k2L
xQK0IgBpIum7BLRzO03NyZgVXcTlMk6HPQb/BUFr+1yvgeDgDk38ZcCa1GTHHoh6F5rSA8KKdWym
ZK36O0GQEYCfqe/FrCrJBWRmL+x4ZQflV6/Opim55a3h3hQJ0ZSk6EdHFFNCj/aaOTpZKhj2yb0N
lLc6klgnjcDZ7KHTk1dRdLdYM7+VbXOMI6Id7IvheEvZ0CaO3jwEgNvV0NplmrXUUwVADpUp9yJ6
eWIk2swxzJWZR/e6T1dD3q17q934KCvjmvUyYWos7AFiW/LM7MYEvGFlIS5Cx7J0Kn3XxPwCUicy
s2a5UKckVvRIOmBZOfo0sevdECUnjXyg1DJ2ZqDs3bTa9Zi9zXqJPhvgb7zpooV3YpLwDxRQV5FT
7zD77DqzmVcUqit568M+cjxyRdq3LBiNgs0lEk+89f4x9xc66+ESbYplAPd0823lNgih23kh50tZ
Ja4ZsYxMWbI32Pv1N3K3d20aT6nUEWaK18tS6c07D4pDA1mNUUvhXYxmRf6NHirLSzFrXZYwaD1l
oEm5L2869BYZCs807BbjdR5XlMgSZdvdoWvfpLhmSCZkOOg3oiH8jjWHJV6JcbkYtX+pg/6M2QDJ
K+EYgjGNRniTHaMkPFmIEPGH0cwZUHUS5MwNsJfoJKa6gZCo+eryFKkBI1LdPKZVc9UkZJFBOcvs
chQ0q1Q9grMbMdxwuPAe9xKefVYG5LiQJdDvGy9ZDToKsaP57Lsm6ulsm1Pa6gz7m14mG0FtwhDK
sqeAlmJIsu03czcuXN3ApQFtLcmpwZTwLSit3aiurMxlYO9VgTTH8NZVR1IeTUp0GpQSnKnNm6iW
6VwavyV/ntdE8kUEFwQ5nVDo4s25jiH5mt2KTvBUqXi8+DIuPpFQhTDeoxqyEGrSfWWvbwJc7tx2
wadOjQUpAQvNMdYgrClhWxtNSoBBDfuG4q1TWmtMUh2BmL06V019UfVYgkIqM45Xzgo1mpXHLGig
WPWzwiFyhxaN44wvrjTNOmvjkhM81VUMOs06jeUjBrHN0EJ1yL1l2QM2J7q49aJ1paRzvR+5TRMU
pvMwJ/jCQHZYzr/nUqv4cjScSsm0ld8s9uAgyJFsWszFzNxvGhJXlAI8p0hdbW1u9RdL349XgP8a
18vjXYhdneJ/MatGXHrpXCyzu0lhuTRteW/bzjyddzKxhoNYUFXwKYj6l6b1VpKWLNn1PyfeuFXz
znGoPwfOhRzEeZPqG7NWn7qjY3YnlP3PDgVzdllZI6OzWZjyVvDqD2m/L8ruAS3ZznLjU4O6ICtI
qcsI4o7WQVCSKW7tIlnaM94EWIS+tgalGqGiy9H7MwJ5mtRsecbOqDFaR/rZ+HzbLDnD1N6ME16F
BtPtHZhh5prUrYnbSovWKZYFT6FXXKwwo6MTxMSmMPO16lEu/QNxsdMg776StU5jud8AJafKRfi4
SYuZIBqQmwXWFoXtqt2QP5hM8Nwec6e90jCBIicxBMp7QZhdJulTNLiThNFJw7EzLk1zlwLHsMBt
TMivWIw/ZkaficBaQyyeK9hfYpPRNHYXPQ6MvtVxELJR4P/9WFk6BbcxaRcN2TVGQKqqtGdHMgl2
rTOPe5cqh3fojGGJjnpeZN3C6e0VM9BcaySiYeejSwj3MKHXZIfGPcmF0nzgYkums+TVPNBLbxgM
Rsm50b+OmooeISO+4OU4EXZ+eO6b+NSTFNGlYtHZ3lai3uedqQhsev3oNogFUyT8pXUgaGUVKNnR
D7SjahVLGdxg4F0zOriauyDUDgfdvKJgJZWX1jkOPbtBkS17kPwgW54zzT1nTHs+zC9P7BB4UkHr
2QeTYCRBCOdHZbZXuaqG2U4lg6GVDGGlKWY4p2YNwlAtKGalVCydjjzb2NgZNMZbIp3SsJ2rUrgG
vUCf0dsFXAK7xTNNCnlL1lxZ3bKAG8cCz0ciP+7m2LHMAtu80tJ/8odwU+soRV7Hh8oiJShHEK0K
4gLife/5Sx05StAb34Jo3co05zp1LifZijDDxffdoV5dXbYyYaTdc0IqK/IFJNLHHW+tt8k8E9Tx
1F3Po5KwSbRwOIvmC1Gh+7KmA1RE+8hIVvlaDrUTYVxziGkrjWBBvW4W/GK8aitMaww7phOPaqa1
GdvLOLfW42Wq3oNDJM0lEm9ptNl4Db9fco5V6sPMoSlHbXFWB6wU1Nn4JXtogVFgL6k4THhWXkgd
n2mht+ywVFKgXjikWiYNiwD+HfjOXG27hZU+R5qzMFJr3UnuWdW1YynrC8trzr5U73I8h1TIpoyt
dBD0ha/rzHGP0oASwyPdwUtXqGQm9WjJqyEhk/49DsxN3awIIWUPyTXJt9/HapmbbsvLmOpe0okF
pfl57aGhzb5fjT6okWwmi9bwdiLjCW78pWQa68ptVyQrzCK/XugET0SVeQiJbyGB+zGjDRcOydpU
6zXw9g0mfaZrdes5Oophe+koiG2INcETvgBaT964tUGruCv9ZuGVw1tVFPy9mIqM/zQ+yeS1jB6b
45BF+zaTzobNWktHSItypSy83QB70kjUOb3rFYqxieJmW7W8qy2tqqZckiwwi71Xk30d5AH477PA
2hJPu0A/vaSSNBtvNMnb89qPV71INtF5YE0SRg9uNqaY6UdZ0uYIoDZmYS2ztDkkZrSBNbAiG3dJ
DC5FdWsGG2Cb58URaffRifZFmp58P1kHfrwh7eCahWx6MvADvr0u9GiNXnYXS/4s0DgSIhviAmYR
0gqZ29ChSVUHi8gCWqYsua1hV/XQ0AeM32WEakvP9bdIDbQlCqM0yHKkKjK2KHJ+kgYtv/OoqRK6
/UwrF1uns7y5NmQ0iGN2Ag6a+u9UjP8IEPI/yUkcD/S/LAKRMqYM8epzNsixrChj/mtd1UWd/ev/
/ItGS5FW9b/WZfQlefuRGfLXR/1JDQEH8oeFsUUREBgVuPNQOf6ihujGH5awdTSQQjU1XYMn8v+o
IeIPZOWmaQlZI3PtO43sr3BEXf9DV8eURU2zBQyQ/ywdETbIiPX6N2+Gz4FsyDcwZVkGcwN15u/U
kAz9eYGi3HgsBNsXTMoiEA+GXJQsGDEKOj7/1eYaNBHL26tG8I5v01mTab5wZVrvuDq7NFo4Xryr
ZMzgfudSu9rockUMbmOfS0OVZj2rsRogwr4YDnj0lCVj+8xPR6lbpZ6N0mRZzoy2JpU6mMVj9Uik
AiVt7S37QVoCBWF1VsT5Ik0G1pAxdlMqALhX5LUKZKTzVqVnHkg+WnZu2e84310Whg/6EO8wENOJ
ijpivALW1jqyacs5uSSZbyMp2bZs9CIZwVIWeOOa4Sxnl9hTwgU+q1fhaNugT5aaQwq0b1N1oDXf
SexGbCu7smpYIzp4VhoNerV+CWtFmalGmc0pZK2K0Rir9+yeqLiJWGPtH7zWuBMGMIpNOpx6yw+m
VuSttVIGUmsSHEN01sQNnK8Ce75DqtsovtzTW1g5BFPLmJMCZhWcL8sAXb+au4+4e9hW3HFsdHjA
rbUaS18AKK4RSL4H5d2g8kID8xrI+sEf3IUqacVaaqG3AFFQy6e+QP8eyMBLgLJt0ALt09QXs5gK
BU6UB+hHKxyzB5LQqDfwbbvSOGBp2igu0kizEs9agnlHQRAHNSCXxJfcLV8kXbWQ5vrvdue9w3R8
if3+aKZHH37Z0lNbbSYNBdMNp0dETQeVQL75lFxMZXiJwGnWuEgmymDPdMN8d1zr2fOZ75PonSAu
eeZjSi0arPneSxrkxrRH+o8KtvoaK3vPAMQcZ3JLtB7iDj14cwmAI+L4kaUwVjNEu0eFx7azjyBL
Xh2ztWaFSE7lQCe9r0g2LoLu4Ok58VkpPZSG2BIdRYerocqv3Hz0a2LZxqE/CTKrJGOMkmBpZJfc
OdR+46xhBg8zEt8xb4WEs9nwcWYDySm5E+O6H4U1cut/TVpUxbUanWUvaQmMU892p5/TLoJoM/gv
JQWfXDPlVTYqOKoBOKBL31+KMMznE7+qILkS+D0NfO5jX6UegZbaUxovRRn0pNvNpbKAjSGPzpxy
DNRWfYLd2pVvukicjQqDAXBIlHzXfCjKGQXVNynSz7YpseC/6LS16bMh0ZNS7z2RvHcsb99gzWQt
njscN7XRTNO+s+gacbVJHbtEXbJ2TTSTFsZ1JOANgj+yiyLqroUPgKGvBhoqeDp5c/xppbAKkH06
hn70btrqWSxM2MfAIrxh6sr2sVVcpj1mvLoIcJvfUoVOSkefH4Mqu1FFLBiy8FQ3DX7kMaEtSfSZ
EpRHWWyDQJ5jVrw1aF6XxMdYvBX93XvQSkr/RSLJZHzy0iVyuDDchK2xd2ETNQPSphPbBZ/D9aKX
uDFxVXBdASbcHNDi02q0q9FwzpOzvyp1B5dtlzyUTbpMhf8W+SZDIYZ+QZCpV1qrYUxhzjzjZFpf
SLOBJywlWNdIaUZeh2jZwORFjNJaNpUz8rK3Rl+D2D4HuYuCozQusjkgc5J7CiEUZ3LzpnLx5+Rg
7QK9XFZgZMAxhNk0V5bakDwYRqPOiz7fJkFXzk2Dw2SEKnr9luzIPW5ce8HDc7ICb5gUmZIsupZH
PS/YsFVY5HrlZut00cmdfXDy4DVsfYT2LKGIXwIzwY2gF44EjbXQ9wcG9NQcWeaNqe4sKcRm5VYF
3yb3tm2YneS2YZsGFwCmuOIr6azqBImDxp4yZzdR2mTt2GqBB46Rp6wYA0QnlnYSXLAVTM263uiO
z05VYTRm8v2GV2dqot+ZkwO7lq30JLCwTaSUkn6X0r+DHdNja2ftu8v15j4EVLp5cCdFn91XWoXn
WGoMosdSsUqr9Nr1yFOaKrGm3ZC+5OVwMw17EXbyoZfVG+53b9K3bOGAM1PTQdBJFNNOCI6AwVJh
4z1KjyvLn6LOUQICwoFHz2wdZntWhjAqLPwbkLY8PX6USBmaZYDDm1Zgwag9MNlPpaj7DRkbVLiM
empIkNs7Wsu6JeZEU85Lea+iCp8Ucr13rWg3ZJaYmr39UKrZSQGvKoz4EUfvG+h2es1cPbntEX1V
pMcSJ4t2j0QZtCcYfjoMXbWYmSiFp2EjwGunJ9qZ+zziedcwr03zjgivQMYVXFGDmrpmevD6iM1i
g8yLxRLKsVF6WJjEMqZlTFQUXpcJSolZryvH3vWNKeURVt5AItKbZGA49H0UQJ7hzQiBe/RL5QL5
AX9HELJr7Q551NlTOHuAFbipbfZM1WqntAe99OY0oV5ib3zMGvNKOddRmniWYHGYUiCv0TjLPp4u
QxSnlHi1qSzJKLC04h0e2jqWTDFVCvMhb6lmZWP0IBqqlsYjAMJchgwRXCu16NaExW00M2NE4bfL
KHUWsjMswop1PY9MbEPAMPPinijFXWkrJEHDzKz5rr5W89Im1OL65GoWrL29gYIO/rej6fEw2A1E
rSR6SmL8hX5PNoswFkJm+yr5xBOXTbno5GphwgiyGntmhcaD07BUkgemPzMp7lTQESEZByzKX3TD
e3eQRuL4QK8XKGevSV/NrKnmHqE4WFHFtoO3pI6PtTyIdVObD4h73Dm7mGNJ64ptWPja0XHC1475
WefiqPYX4s0wcNkmJQI+1sOkOalaDZF4f8Mn9D4U3guNjEdh3rPO6eZR0t+QhO6pXE6VAKhG6zLm
tmGMUaVdpF6EDiTc5TEfygrzwGJ2G0oT1kkd0Up2hM5SvQlzlujFvbbVcmlXFm3qeFWF4U2WhltW
gjvLiJaayFGZTP3hECryQy9yZ9XpC0dxy6NRY0uVU8quiksf0FDrpSPzLFq9FcxyNCsTK6iCeTmU
C9bJlPb8sQcg014Qob+iSQOhaCza2CUhcwIGU2ehMMiaZYQ+advT9lfIbcaGyk1QiOW0qYj2lKtI
i/XmqifmI4kRgYvqEyhtHbSMRWIgVsj2NrKbXe04eSFC61xb8yBHUw0TD2IESoQwR7ts1hWVWd35
pqvtTGmZ98QQ6pQujIPsKMDm8OkyiaIwggbDPKMtc8FAYvRzSE/kA8Lul1HgoHwW19xdu7bq44PR
3sMofG/rbO0WxTJTIo2iP0YMWxQ6ysweWbSqbTInesnetRbSmquSfO1nEltkyqyAm2ciHOKZYqpi
auDyBQAwxSZ7DsVbqafe0ifebkX5B4gUWn1GLBR0dCQ5RKtV6AeNB8yDTVEfdeb1LsJECv6jK/Nw
yuJxhQ9gPTTJddDTUyfCl0whly/xwVkgwgmE/+r2fBzyrKmMwjrI+5tUGSyzmn3Q5f0sWHVNx3ZV
M8mgsCJoXTqtAdlELnF3omgTDwDpfOBUk8qSvsl5QdICDtPINdeJHb2Itrg3wZlkoVdTNx/s2P7q
SCRnWNabO3KQwggTal9GX1u12qY+/uwWx87MSEuSOnxeaqdDYhb2t17tlgQrLyqkoZUss8AlP2he
9pQxiTVuJgIe08Q2pG8iJWC81Y4OnR31TZJRseVxok2iOH7h5Z22hALmWoM4/aH13DfJZcDl7j44
kvlCXQUjZ6IioerKe9eStRDG9yp2XhTu/SB4CDBX8iKZ/a0L6f1yiFma1ptUAX5m0f1DEPhmBTJ9
zvIihcj1EsXdSjlTmC6Krw1PydIQzQnqEnZWGfUNMy7C87eoc9/7Dgtk5b4NBcYdJIbgi85qxJiQ
VwFYKAe2WFGvKo+rkhuymK6f9M45je+Vw07DMSwGBB+7U2Hi6yqRdU9Wqem8NkPXQtkwGQlyHl5K
wFmbvMoupdjmm2P73iySgvfvF1uKmnVpuahIW5almT9NavOxxmtuyPqzytYAR4sfrWPB8GXH0kMt
xuW5XN58OdgOWAKZC1l21AHDkpKRGuESgOK2TBLQaADKGSD63Kx7aPvkEYYPuoUcjXljoEyuNTmg
5VjhbbtFKrKeDIHtkvCVeYCUOxncje6BF4mV4CXftXi8Z6nEkivIkZWTvDjxWG7jbhs5mB7pklm4
RIger8hFdaaBlAwkD1Ifymz7CtjSLrdNtcs7epiVFJ1YEOg4l6HIjjwxO2Cxjc32Fvo14CNIa7Wp
HLIE0Uthmw9uRK6m91L5Akp91qD6Zfjxo7cI3Zme780a7WKOT4AlU8xMjobOKq2ZC91tIjCxVEqN
YUyukXy6+leapPAumP2nddndoAzReWEzlFoO/aQw2xWYmyYQi+4xyW0mMDnbCm4ulniIEywZ8/wd
VBmSw3e5JiSXRQFXWlnW7pdMZY5juUwIcWo/oDWAj5XKDMeLIICuEfjNPTfHB1l252oUEb403ES9
TvtQzIImfSFk6KGnzzql3rEMQ/zIMmvtJnHf/LC8Jx3rPctATqlJqBDz7pKr2CFzym8MLbRCUyGU
qehH6Ep59ulOAiUAmCT87NY7HfZkg9Wb37CwkTTQokHDP3IZsR97g5GEGeiROTebLF5K9jXrbIRm
OXKWRpCDFpgLOrD3Dh/n0jfDFyLh78jvac3S9Br39U1LMk4vo3WF8NTa1hcfs4Xf+NhSmFV8b5yj
Nf91MKO7KyW7KC5tehkI4j2nmw4+o7ZFtPPUVQzusOldsS+8x7SaFV16Jh5Imld6jnq+fBtxA1P0
I29pFr7UpbLvK+1bYSsqtnqKt3GBDQdbytl0eV40nzJ0TAhZgMdoiPZeYvtT8KTtzHOsh8GskONl
9s01EErrCJDpsoxQieXwyqIRAzJREioLEGEEsJ9QTswNpppJCc5tMHv6OVkMbQng4rjoHV3CrKzG
mTxBaQe6znvEnbqJPfFuKN0maBSgsChzIWd1y6Dqb3qi0brA0cLIx8pgZFToaOdAgtH0iRv+ols8
p0yQU3ZyYlr17pPt2WyxEhabWN12mSTPzZop3qNo6xZX9kMbQkQflEg5VkO40hUWcqEzy31Dn/kq
jNgUNahnMhCYbrfVyiNS9lip5zlZYUtfhqllbRpJt/5EVP9HRdL/HkX507/1v7BOOuaBfl4kBfOV
/I2fPP71vwqhmv6HqdiGkHGaCKGPCQt/FkJN7Q9hKmPaqDConWo/4JMFPzJYJsiapsqaovJpf9VB
YS4rY6afTY6o+E/AyVRZf6h/SqoCmFkXQvtQ99SwWwW5VkgwxcJljVzcbYoXCCMUVsaQ+J7NDi8d
J/tfV+P0Z1n1x2zOzw42/vkPaOYwxE9uIO1BeIVty8+QA6AMLMY0Iwv1dNbbx7pu/nwAPw0ChTr9
0zMbK74/HGxIWkGeFQ3OSBh0zOJTaueXX5/H31HT/75oHxDTCHfIAXUNaS+51h0FHAVcg1JDLd2S
zDr/+hifXasxbOGHr2+VLWyZyJH2vZ7ky45OELQ67J6CHtCFknk1G42Vk2HQfxdP8dkRxwv5wxGB
TfZSRtP4QNLNQutRN7Dbn2qqx4q+jL/lECWl4f7rs/vsCn7Au0MXiilbKd6hikN0A1VFHkzdwYKR
RmRDKNrfRPh9dhz17+dEkxA3MADVwwBJGs8Mk2Akli0LNL2W/uG5gEr/8brJQmlN4Ug+VON60YFx
A+/xnPB0GI7yGyz+Z6fxIVnDJUO4civT2YdudpKSeiuBCNENN0Dr4v4mxWB84//dCfmvh/pjB8Qz
5bAr+kTau1pZL2AAgjnPVUoySVXO82pjlVqLJx+ZIYX934U4jE/zzw46Pos/PHNBAdsDcSMHDSm5
c/hTFmb9rO7l37yqn4wC3/s+PxxAHwoAVhFnZQ30VMOKggqJSM5vAi//3j369zX7MBB4cOJdG2Pg
vlbCpw7fhNVmqzRL5nplXaSs+E3s12dX6cNYEPtWg/ukt/eUOhZaTBYufZpy1sQYCf7R+6h+ePfV
WukDJ1JtugdYTtQ2n/Wuyb7Wk+nv4qv/9VE+u1wf3npDVVU4/KDCdQQSsUqtsNLVpdYnxNt5J2P0
LP6zA3187ZW6UGq0CHtH9Qxj1sgVth3Lq56rKCFkTicMs0Ar/JujfXZ7PgwAFf0BKTbQmRktxk4U
ZGB/prntQaysG01/+2fn9GEMCAfNgIZReAfhFZtC6xY1oZCxLl07W7nVarf49WE+GQaUDwuCNIYX
KyscxuqI6A6pGJfRBRD014ECRJvbN69MtkYf/ybL9ZNHQvkwAHRkEhsd62a8Duoq06Invey3bhJ3
E1Ck8Dct//br8/rkJinjF/hhIIA2H+HL0d1DyD4lbS6Ig6b4a3/zCHwyQH+Pev/h03sjUbq+NNyD
EbGKTqhkep1K7THdumwY/tkZfBgF3NSOcz2KUPI4SbDUlSze2q5n79BG5+tfH0L5ZLj8/uc/nEeN
2CXUrdo9uDaGXrktDoqfE+sXLnKzWfYOFbNcjrCMwmYotHjuthmGhh5BZIHoGufob+7WZ9/jw0gR
hkaE/i5x6WPQTZMyMFqU+P7hSkf5MDykTefRRbWkfRMPdPfSk4ZmOUJOFw/t0VOKsza0//CmfRgb
zMoHr9bX0l61SpRH5pNjRYtARoH76zv22WP9YVSAVm4z6Kis3wvgPE3o0hdMt53X/eZGfH8RfzJD
j8ktP743lluFFpm90t7zoLeTYyJh3cC+4ZnDSZPjnpLvqYdj3yu7HFBE7MOsqsuN0zC8ojWZ2QmU
MnPIln5inH59zp+8bPKHMSPU3CxIB3SdaP3vnevkmyDGDChBJJ5VZqv/Zu34yaUddTE/nrkoas0R
PCoHLVEXcd4AV7CahwHD3K9P4/vj9rNLO57fDy+bHuea26goLtO6OsZAR91KLFy/eSGsYdmoGVDC
up4XEaYtrOUTIdcnQ9jXf3j0D8NJpbma52HBPFRhtyWDYdOb4CGC8JF4ByTq8akI20PkdbMkSr/5
YbSva+ufDfry+Nb/cOK2FltCbzP/4OavlXjr/VdV2aOunlXO+2/O7pMBRP4wgFiZGySpzyEU2321
6Tyodrsm3UqeOH54wlW+ld0x4EfUl6bxuoldlyut7l9805i3Ilr9+muMT+TP7vCHgUZSat8rFNc/
AHtdNSmhItpqiDa5CmW+ewnDxa8Po4yjyc+O82GUyQj7VgxF8g65RRCPqkJEVzAhwD1OvE0owSp3
bTk/FZENqcJMgrlBA29WN8gAf/0NPnslPwxDeEHaLEcadbBkym5ep+cTu+jmVYYARNGC30xPP7+c
uv1hLJLztLalUHEPnQhWrYD5xVI7q32UKGZ7o6K4NS3Co399Sj9/goiu+vCQ1q3ZtQoHo9hDUblS
nzQv3/36s3++6tHtD0NL0MY0vfWCadZQ3tUkPqldBUhfVaaKkF4IMflHsw9gt7+fA17ArIg7pvOq
Sh7kvn6ibX9pdHH/9Wn8fISkdPX3j7eUpGhjuXEPiW2DPsf86Vc7S5Uuv/7476un//+x1u3/y9mX
7EauM80+kQCJFElpW6PLVfLYdg8boaejiRI1T0//Rx3cC/jwMyWgVt3wQiwOmUxmRkZofoJFRQUy
wCh66JUX0C47ovJ56fvxPCn0wg/hKa3RLia8vQKpjdOIfxr0A1gpDTIIio/AuqYl+EqWf4zp7OkO
xVI+b6WMHigbd4CSncIZUiyY9KuoCnT0FcdoiFeelaZ11dyGKipQENsUfdjoIAao50CG8Fihefa2
qWjewvdBAxwTxw9A3X6gPqpbGTg+GwWhxDa8B1PpsUDxcsWMTHPRPINTA9igBrxdswxl1rCOwrs5
r9gBTDNy5aI2WKquZjzPKLvSUvkBGBlyKA7IKCjRj/q4vFqfuzZgLP97yIe5z6Z0LiEmV6LwJ9xf
KBadZrt5mLq1DTGskae5AytVeYi8qx8kRXGgTgWsFAqYQw/Q3PIcNAnv/5+ocD3NEaR+aXGInWAS
lv+bOuEdiZrfKowCwaYLtB724wRGC3Cz1dtkQIfg8rAGN+dd5/vhnid4AyV1y/2glP6DD8EjSK+h
7uSGT1ebgVbR8/I4pgOg+Ql023bSjS0/iLoRrWT2NzTF3WaKnmb24LdHJ0nn4W0PWNf1KENFw0Gz
7Pxy20/XTN2LfC8HcWYYTDyvTzRVyb4vLLpifKazq1k6SKEiy4/nMIjxQsgQmodo7dw4RN1fi4LL
MzCNoRn4nMoiGbspRCW2OhQRYFLV/A2EjUGB83vbPIR28U84k97sWGEAJoZ5C85re+97ndrZUwW4
h0r3N01FaKaOjNRU2+WAzK3tVgeQkzvHBJJPINud3SeLN2jnuW0gzeAnlsxTL7sw6DOocIN5Mwd2
JixcIHFKZQ3fwXk5FIflsQzORWimT+VQZH2a4gzYAkTutt0ryJgl+QzFWFE1w8oWmYbRbD2ELm7H
od0RgEE+g8Z7ZYOWFK0hYXzvZugLWPHGBpciNFOHuVjAtcBVIq0LLKxAxJSAxxjMLod6BNJv4itv
FNN8NMOPcwfqWrLxg5z0rwIPiKobgwr6nMu7YggnhGb3PaekdlXrB2Pu3ZUJ+PEUarkQc4okKKAB
n+0hlrc8lGnJNCfAU9LQxsFQUM5BJRr0c7EdoKV8m1vhsbOsP8vDmO4YoTkCDyKIXVxXXoB2ANSN
khI6pxOoGRM/qdC/XYm9nXOwivnueIyymL/R2BJflgc3LKeuW1/ZTVoDm+TBckHdiZDwvkIxEa1R
Ezr+u0MSg6zFXvOqhueWyzU/Eab5bEvgNtE/iAZvpMH6ttyDVwUdHmDUqIEQSHOw+6CRHpsJWbLj
8iQNnpZrXqMZ55n5TYZJAgwJeVYOokPcqRPoR2zraXkM00Jq3iJOqgbQV88LvKvoxAxWRZ9OWDuw
I8DEZr+5493aOhoOJtdchkvDfIS0gQeXAeTOKL6ROXq9mtycDmBsa95vm5LmMnJwhid8wNnobfkn
rDkwKwBBQTT8klXDL8DXjlVZrGzRvwWTT54sXHMb3SyiRHa4baOe1+D0soGt9Gl5yhWYy7N4AFEe
T7724RR/sdFlirZRfzy4tQBFeGmpXWwRC8KNqQL53gAJTzH4O6tAGTbMa+sYhxD8Gzx08fQF9B/U
BHo/EIi159il7opjMm2K5pjmDE3woZfywMd1sWMxhDCJ+pMX7WEgxb7p85flXbmu/mcLpXmlDPzU
s9txFmRoCQv8rE1fbHD731Qxc7nmi9KmBVrHm0lQXFsRnHK6shbI5uuY9/2v5QkYLgimxSSCZEkL
5mACEFL5l7ggw+jV41g132/7vOZjopkhEikYCeIxtqDboPKT9HqAGPNmvC1sZpo/aecwRgNCQoKx
cAENiuPkXPgF3S9PwJDedK8tf/+J/seCMfBpglGDW/3OUyD4TkClDk4ot6W7sSLbLOSHuVdfp14c
phFMYTmA28ujX3fhk+PFNN9SdhljvRujBuP6w4aH9mNVzj85SxK0pPso0XR/yDjuQClwtzygwTkz
zcuAHmkQ0HEgQdmG3zO33GU1eCHQyb4FGPWf5TFMR05zLuiqAEtLz51gsPPhu03aFuQRifejcL1+
JewxmCXTzL8mIDTE5QyqaUhm8CKz0cEUJyu+xfT7NZuPwEbvIAXqoI7tPuGePMe29Tb7a/eJ6bdr
Rl9UPsjN3doJPBvvNLD3/kzTciXuNHzb1axdoTgNKbXKgbtif1F2e8mVe1jeVdOnNUsn/ZCCt3dA
BhwoHzDKFMMx6lp5Wv66yQxdzcrBFAou5pmyAG2JJWRnAF3Mk2ONkFNk3qER6osawKtggVgezh3C
4gcJ2ZUVMzTsuKv5AKBWnKmfWxb0RX2fA3GIZ/Rj1LlflidnMLorzO6ji0Gar+3sdGIBf4ugqLAd
rBjIHi9/BqXTret33bYPSQxoVUJAlOcMbMAeaqKV67aHVKp+W87Z3zCFkhXadRn4vYAYJSC8B+a5
Hw4oHsV0k3W+t7KShnvZ1WxfIl/HRltiG4GVUrwObPTTbVraBdeADCiwlWSaKenqah5gKvpaOVmB
gaBs48Qyu4MG2VsUQfMgKtIvViSPSTkBzdpx8KY0RwbEFmAIB0f0576GYTQQYIPowvIOm4xDcxmA
oogSqAeCmHdK8Naz/pbdbagq19X8hWqHBERaBUU/dnEqQO6ZwnekKRpbLVve5jf+B19Zz15uD5Ub
0ATyAf5E7nkxr8TqhtN/7Zz/eDL7nsyAbCkXmR35XOMyQH/MH1VAJhiVvZX1NyAC0Af030GY15YD
s3o3mATIc67IUHDDvqLZAEz5AhfoNO6LOwjIT3u0nuw86jxNpH8f5grFPPa+fAgMlznVvAj3/bYp
PU8EfiUONkcp8tqEB/opkHKobzOkhje8KyCOWsmVaZuWVnMsUPcbqD2VeJpU/GXuCDDxkAkDQL1C
r7T7ujwtg3Okmmfx0PRGYqsWQZHm5Wag1dMUkUuVlcfl75uWTXMZvW8z4kalCFSs9jWIjEPLBWac
ok0JjCfFO4izkW5SK47StGSa34BOi93mniOCIWb3JCNnCw/HQokXP29WkrHXg/1JUEc1Z8CJ689Q
whRB4jfPGfiVyjyEpJB6ub61bcVAFziuDGXwO1TzDXOK+nsYYigOwh6wcuXnKM2dlTjIlEDQsZYD
RWQap1wEdluCAdd2UaFVcnC+9BFkfsN4Qq8sy5tdEY3poan9bO8Ljx44l2LlbBh2i2i+w+0R/eYR
Xl7Cj9mhTdWwoVMyHsYacnBNYZOVSqdxqpr/ABEBIY3becFVCPhooTv+2PqxfO1arwc1ETpHypZY
IBSGnjunQ370HXdC5IkW5WUrMOwk0Z0H1OwAlCVeAEm27gdVnfME+r/4sPx1g41dofkffbBMkIee
wk4EM/jvD2PjvEsb/LRz6Dhb0tXPaT6ABTR7KsD3sTIh05Ca26gZyfEUH0QwERsMAGF6SqCW65Ez
UigXxsFQURcd5MhurEYSzY2ALbyuuSg5wup/W1DbrbSHq7hAcbe8htej8IlZE81zgHgL7CSQnwjQ
yPcqWjTTZ170a5rAZ42+LsXm+caV0/xHB532aJoFC8rKB/lUB/nHOGk6NPS46L6zHffsZODQciNX
7gsJlrrl+ZlOoOZLpJ1EldMSFtgNFKAYxDNODRvK3fLXDbeIDtiM0b1NmGeDIJjOoFiGMf3yGbq/
owIE5MtDmIxYR2lGdVHWvYMxaJ1twSxpI9J17yEbf64yfiAOcQ5znt67znCoQFl1/Xd5ZNPkNO/R
W5RXWe6yQIoEwn2eaA7zBPLzzLv1eOvQTfSpueCM8pGIsizoyZMgmshRhfbKRWJKizuah2DQlZ4S
PuL9QEB40dBzFLF93pdn0c/o9YYy2RgL0JSLixuvoWpNUZuO46wrdK2CXocFUWPZO+ZA2UDII9jd
H2s88pzcP/S8OrbgbZxa64+LgnAykj9VhU5ykLQs753hinE0v9GBSeCa5mfBVVQDfbcSqnlx/uMa
/7ZIAi0P8i9+9xPnoWM5AYojpM0UYoLc5ScwmhcQ1M7HC+l4cm5SSOGgJRWqMcJud3IWw94G9c/W
H5vvTedPJzRptcDcoc/Bc938GSRk7K4Qq77aELH8a1AfHo+QR7DzNHV5AFRmu8f7/s5v88erJD2t
BHh1wvYkpVgJK0yD6X6GxLXthgKp2zEVr11Np102zU27Gb3OPtlh9qdsHFATAHi0lmYznW4dHpqF
bTx6QyWgfQbtL3AoxODJhbLvs3L4i4Dm+5zRN971f6qx/LOy5Vd3/cmW6/jPuswGtHKD2zwp3FcQ
+/8Z2vBAwZCVFvw+tuKgwqNkFslr1U0Pll+tLK/hmtLxoK6dgewlt9yAt3MLhWPxAtqhv16dF5vQ
rn8LUNMuT9BwX9haxGIR1B0tKHUGrQWC2nTg8s6vs/42l2pr/iiMI4fWINAAIlm9kUk+eE6PTl9n
rdxicNk6uBOAR1A7pPh+gR0CJd8JveP/dEXxY3lxTJ/XvApavaO68QcXnSrOH5rIiyXm36gyvyx/
3rT2WizSMYbKAVcMEhjW3zpNv2fgnlj+tOmX69GHG1bg880grltCpYAWkQ06fGg3RiBZW8kImIbQ
PEBJCwkmRH88AwYpHmd7hK5MnRLk+nw2uXLlfH4+CtVhmNyZHBDNuHjhseo7BG9fYta+WdAYvGWd
qA68RC5bolu9BCh5QLEaJpdBPpva5T81TtLKFD6/m6gOwLR4mKDfVtKzT8VzT/1jPYffCON3YV49
L0/D4BqpDr60ZRHxBOTd5wyC0a1XofBe9V+SzrqrIAc08vIuqb1TT+md45Pfy4Oa5nXdsg/3TTUz
PvkTRByaSY0HJDFAZ9TmYkeaEZJsIya4PI7pCFzN58M4ClpBo5eEHNI64rFsE6BXFNu5RXTj9+l/
v5+WhNICupjnqi5eh8b+YTP2XUjxffnnm5ZJs3KQ/jsxjzKBE9x/EUX47CvxUDt1gAxDuRI0f34b
U18zdzsHlWOZgxKoH+s3WzpHqF8+Si/+iWbOH36GEEMCBbRbnpDxsGmWL1BRKWMW8bMjpwc6TAHi
2h20xX40rnx1WveXr7L9MIDuUdjH5TENZ0CHXdbMSmUD5RKwR4rvJXe2KpwurGhv8mVUx122OQRA
K95N55oO1aEblLtvFL8bwnIl0/35fU511KUzRx5YJGGf6HVCqzt4uzfcnx6csQJV5zwfczLdlASm
OvqSD6Hl+WE7nRmY786DBCfmFJNu5YVhOMw6ytJWoxtOUz6f+5mcnGlEN7oc5FFkSbEZQMq0Emmb
lksz+Z42EnyUEzkjAR+wuPpVJ9Z2Uv2+6ex39CP+Wj5Vn1/AVAdcgsCtjAsGBJll8b072o+8T9a6
XE0nVjf7gocFVZyckxKk+nU5QGsOGd2UditHyvTjNZsnFkj4Y1njZrSGX1kk7xs6vy+vi2mXNQMH
w1IGvEc7nqNh3IaT95vM458O/OT2VQx9eYx/n2b/G1lTHWfp95NLObg4zx6LIOPiIngI78FTavUg
NyLQBh2kew+0xaNPQfRcevvCArGJx5sV2IZhkjoAE683WGHF+Vl2INFBVG+j28r102hTQU5weZKG
QyCu5/vD1ZV3VLAZ9IvnaHTv7J4FyZQH0bzWCWM4AjrcsofAWBYhO3d2YvpUc+hyQZH+tl9+ndGH
X15A8HDuIkHObTjcd3kVNIOzRYPht+XPm3759e8fPh8LZZWuAlt5phywuxPyTyzdlbvC9G3tPo8k
nT2r6ci5G/uz0w53Vwe7/LNN+6kbNfdyOSLaOTPCobWiLPseAKZmn4xjd1s0IjSzzt15rJwUXMlZ
fi8r+lJD+Iv26rZudZDa/nfhfYS1feek87m1D9kkL4AAgJbKAqXSLydy/y4vk8F96wjJEAoQ04Ce
qQso+vaFck9ZWLz7dpgAO6tAZdWBqml5JMOG6OhISI8ntaMwEmLrXes1uLxL/gcSSmvlE8Nh0nGQ
c8IlepGmETI9EFSarGPF2xX4i+m3Xx3TBxtoxTRngKng06Db3Fit/+iX02NROC+3rc113A/fn8Hz
VIMdYLwkJcAYYDTOLl1WovUwJms9h5+XByjXzDiMM/DB2s1wASNUc6oicCb2BP31oNDPKglJBjvf
u6DlBdPDyqIZvLaOeQTlnyTlZA+XOXLn88wH8DkPaMN1OG+euQWA5/LiGSJqrlm6RUPAKYp4vDhV
C3X7qH3M5vIxDadfiVUektlGjW7tujUdBM3k3bpRUjGMRS1wbKIPDXTPzi8q1iIFkzlqNt9X1A/L
vIPKGDSm0gISPkNhbaBQ9sUDS3hTtPvlNTPMQ0cp5rbveGXm9RfuFWA1g0oDOMEG1IyWP2+YBrtu
1YfznFCvp2FmTeem9u4zN1f7pIv4kUvnDaT+YltUsbNyygy7r6MVUf73VVw1iE1apAVUkgSWT4/U
qn6ShtylSgZptEa1YHpO6djFaKhVOkuLnFU91JuGU9AHt69JK0MwhpavdZOggS3dW+Dpayy5cr4N
dqRjFmekFEMUE8ezTEX7FZzM9hPUj8ev8ViCZLmZ8pqs3JkGD6qDFVPUhwDFG4uLO9HmUjpZc7ad
nK283Exf1y77LM5YVUH2DdpLY3bluHePIJPJnpePnGmVNC8gQt+H1k6iLr6ILmihrrtxz8cQVOHW
is2Yfr9m+xLdY1WJxq9L6jD5SspE3pXRuJZ6Mvhnplm+a6PbT6qovICl+EAsUJ3a9ht4MF8Gnz5b
fRMMBXgGcxWu7IbBA+jIxRLcnZ1bDuUlxht0AyZ4dOFZP2g/fV/eD9P3NRdAWD6nlAt5EbX1uyoE
pNqxMaA2Xmv+MmyHDmDkkT1XSatyZHo7etc1DGyLs39Y/vUGB6YDFLmSXqnAn3qxuvwvddInyO6k
wGklZ8nBs4Rsya3TuK7fB1dZ9C5JOYuLS5LHWQ0x6bzhd8zhUblybA2GceUP/DgAmxKfhG2bX+wY
eg8ddLDTQfyYePjds7M1CK9pvTTbDqcZWQDLzy+VUx9UFR5cazwQVp2cWaHTx/m2vC2mQ6UZeUxE
CrWUMLs0oP8MU/8bgxpXP8e/lz//L2Lok4euq5m4yHwuYge09klMNtKDCHV4mCQko6ZvvQ+Zoeye
We92g/NMtmFaHx0AihUkChPosWRgK4T2FzTQQOJwquNhCy9EKbQqO/DGo/qdx+D7/4n/WVF67+Uv
c3WAWOjyLzfAM8EJ+d9dtjsUV6A4W1xmnmyuX5aQ9AQMBOzT0Pfeshxd3e+EptDAQPciqsspSExr
TEOqaWNP7ys/47oRnyygjmvsxzLOuWiKizU+2Da7FyBzHId/55+zd9cf90PxTLk6kKiHWMsaHsAQ
BOiQx7GsPT8ds+JSQETmEJXy3XfSCGqLc5u2f9VQu9mPjKp5B5zYtF2eq8GudAQkB51N65Z2fRlZ
A+47OwD93SVV02McVytFLdO0rkN/8A1z5RbTSKL6Euao1I/lXcdAkFw1R4qhqC0DVpcrszF4U6q5
oTFTNcRLivrS2M0Td53fjtev3MymT2sOqKhSUMa0eX0hIg6stH+ssvG20IhqbqerOrzMPHzartNL
EUH51im3aOL4jlLz1+VtNoBcQLX6303oK7cdyWRhZSwP4vXkvubNoYK8YN64d5Bd7jetY4P6wXqY
mRjB79zfltfRYY0SKpKVjNPmUmT+ZYB14+E54wVarLGTGUIOHcwo3anqizBqwJ0h7K2bgmyzcV+c
0H9KbHVxRX5ARNhvpHVbQz7V8Y2W39tuxCDMWRX9T0VAMm7Fa6tlsBUduVgJNwdODN/2C3ZymuyC
i+/c5M0bniEnf+D3vFljDzXcQjp5JEFPUy/nsbmkXQvJqxLCOSIhEL1zVtCRBovRsYnTWORR3WPn
fcAVDg7Nrbs6Iu3K48x0onVwYsfCuAQmvL5AY2xXp1aycXP57IAVf6NmD1dHdnY6OWxry4XylF+B
tj7Pqs2yPZkWT/MG81xWWSoZ4lyoaoBwDQz19lWtNb7N2+iwxDFF7MYiq7x0k/MSFeNdi8b55Z9u
8Pg6IDEEUWwPbTbw3oMDPaHFjrGLwCnDdbs8gGnftfBDoV2DQpR3ClynRiN2C1EueYxUAeqV5QFM
M9CihKHPFWkk3K9FOoCfZghYX9UuOtUBO73WP2GYhY48tK0abLCjRFs8NNOqsVW70W3alXvK4LN0
yOFEob6l4nwMPMVQmBvTdyatah86FWrOQ5CBGGiTDNDDYtUacsX06tc5IqFCafnN7A1By/M3r1b7
gnaXtqJPedGjKWRMjiAp/sqATN0BX7dGNGWaqXb5o4rqqsKp+gB4B7XzkqvwV7V3G/tAOQC+NvQU
t5nffEu9tYSdwYXqkEQFxKidNKMMqB2TrSpy+6saPXcnRF2gyQFkQECnde9yctLd8nk0PBt0PKI/
dq4tCTo3OOSUQZuPqJs09X1ZkbfB6r7bPF3xqKaBtECBpAS0qx6qU5HPITTmgUyhjb8VNXPQBBq+
Zk5y27Naxx2C3X9MGznJAGIjFxtyV7WITtSJVgIeg/fUgYM5qRpwnyKa930LsPJ5Z3XyJbejlWUy
ma7mHwSVCrXcsAwKL/sNbC/g3JDwWDFdg/PRMYH20KUgd2pLYOJL7DU/iKn8Q0N5iUi4sjyG369D
AIVipPLRI4Ah3D0Zq4cwj1fiQNOnryfrQyxOpMrTUMxFkHLvB8gDUHsckpdlMzAYno7siz2UcAvi
F0EZtncRHV/EPH9nVvRlAstqWyUQMZRvy0MZDpAO85tGFEYAPCrhVbxXQJxfwCj/CwRPK5Vu0+ev
q/dhlTKmwn8dVzBb3D7kjXzKcuCaoWC0cgebBtAMGbAy2UnLUUEvaQyt6RLa5vCGXlXsb1sgLdyv
SwFhSjmUwRCV3wFmqjZ5KO5GMqyAPkwT0O54SBBbPuNjCcot6BbGZTbiFivcg1Kz2t02Bc2Ky3Ly
CEsoBEtZ4t+FVQRxoCFUTxHzviyP8LkpEx3ql/E8BDJ0AnOlR74wyc+JC3keMrXIimTH5TE+Nzii
4/2iNm7U2ERdoFII/Ck2xujzc9dYVj/fBmi7/fegTlxFiZrzOsji/u8Q2oGM6EbxtRj7+pn/zYMQ
HeQn/bYc55YCOaZS7w7EvgzCV6Q6TpTXyMF1QYHhltfJtBfXGX4wuSsGo/VJ2wR22Z+VmB4g/LMt
W37KqlUe689jEaIzLgJMLQGNrNrAG1R0AMOF2HYJe0RB8STm8ZTL8JlT55V68U1WQnzNzIfSmdD+
AwBJxekpK+YLlDp24JteuSdMa6YZeUOxYLNym6DJwj9DUn5hhXuibvPgF2sMyaYhNDt381H0IRNN
0KVo7o2hbFpP6BK3Du1g/3Pbzmt2LnsoLscxdh4oCmeTlal4pjEaiCrZevustvKVE/b59UR0RN9U
1CkjnYOp9HI6QNCu2BMek1PveO4FwBy2sdPE+Q6RrTW2eXKdwif2o6P8Qo8OZe8mXRC65VVPFjfI
oYFWVTT+BFO/DO9j9d2Ln61o2AoRVOkPOR4k6Otc+qzs9149RC4Sw+A1u2mldUwgLTKnUQKyYtPo
voYhiUBvDRnq3s9+KLF28xh8hg4HpJByDDlJqiAX2fME+gvw9P0o7WnLmvhhxIFdmYzBmHVg4OTP
LpJmfhkoz52O9eTbkFFty11itUWQQaHyQKQ3Q2hMNGhN8f+f8pNReMfgcT0tNOhCqjKvRGw5Ihm4
mzL3nxH0b9TtV8JL0/JpLmMsIzep0grwp6yrdpBNVtvRdrwNb4R1QTCVXETmVj+XD4SBPoN4mgcR
DdKlDZqlAlfWxyZKD1Xbz5DpZm9d7e5St4Ig7ozAJBfx75BlxyZjX6V1G8aWeJpzmeJRMG8Yq4A2
BDJDccRRa8AVmskN9dJwXllS05ZpDkYxYCssq8ct5nd7q43OMpoh7z5CWHp5GQ1HUQcW0iazxqgd
6gBdT2/QoDyrIn0EHSH4FdMDcvUHiB6e2dg+Lw9nmI+OI2yz3u+dAm4/y0voKI+efajTRO6uzma/
PIQhatFhhA6dpPByDCGIVz4A/l1u/Qhmtvx10wSul82Huz70W5rmfepfZp8fRg5tzSF9mNNpJXo3
mBCkw/7zecfqIYYnEphLJOSmpDnfR/ZgPfdet6EsCr85XXRbBKkTNgKrBaKsvvYufJ6+UB9al6OF
294dvqYT9O6Xl8twcQnNJYQ9IhnpN96lzWow8/RohW4eI3Tc9illm5jS/dh5v5bHMh1lzSGwOM+r
eh79i1+CpfGapO9l/WUeO8iz+9CMLeg7KAoGiNoOd8sjmo6a5gSoXwJRNxT+xQunr20cPlHKVwpP
huBFhx4OM+wks7h3UV53Grz4XCU5NAjQRzdA0mrFVAyHWYceekoo27E6/wL18/DkZsN8N0ZZux+Q
ZF3JZxgOgI45nNMZCp4dsjEQ+Zy3IhznoGlycgBPMxiNeXxVz2T8IayL0017omMQLUFJOnLIStK0
jA9x23rHuUzEyooZdpxr5l+DDqqfykJCKM8+irZ/LfvwbfmHmzbj+vcPnqUlgjaJVYFDJeJ5t/Fz
G0LP8goROUDOo1oLJU0zuP79wzCxsmfEv1kejCRPArQJhPt0pLdBTImOOPQSKqwJlHgIARJ1P7WN
/6sH0/hjA2K0FZdicJE62FANvd2UColEXqT2zxb5iP3IRXbw5WC9VuBtvqa20vbL8q6Yzq9m4nkn
MzBGID9K2w4MdaK87zKIjKa0uR8s5zfkMvZinFZOlyHPTXR2RIdNaOafCBBzpfrm8+lUN/VTPkRH
1tpvQwnRUdXJ8vqIGcEvIb8uz9Fw8nQoYusPU2IhUxT0PPqbd9POmfu7xqpW7jRTpKZjEaseud9u
KnGyxfBELC/fdM30J5nZcYzAiVFuneqAbOoeAvJ7v0P+zW5fb5vZ9Qx9OOygte2cyIkKQLdQq2jC
9F7k1f3sQPxieQCDNelwxDLq58Fr0yLI5/4V0sbv0Ms9LH/adBh01GGb2H3lDzQPrJH+uK5UWsX3
tGNHFkdfPdY/I810N87pc07XugEMV6gOPxzA4o3GixAcuaGoTmhOt1993mPpRndyoLQeJif48WEr
Rya37jCr4/JcTcuohQkoSTsS/ep54Cj5C3kMa0NYRG7cIy0ugGzWRMNQoRLmWl9qAVFmCkne2364
5h5SL50h9ZyogPp1smv8jp6S0Z5XLMcQBOiIxKHxCDAzQwGGQOhZ1xN7kGz2N2EWP7beGnmxyTx1
HKKbWMzP26YIap54p6zEu53IZjwgLiSPcz9uUc9Xhxja8ruIWdY5RpUIehGJ/5xQxlf8rKEkTtyr
A/5gqpCLt8FN1heB77XgqRP1UXny7Nfozq2Icw8c0TZqi5NSPZStFFonZfL3pj3UYYytW4AABPrT
QTEp68QmBsVnp01vy6PpOEanjXgUjWUOLjvUYyv/zs/YGeoFK583HBGdaDH3Bc2HxskDVrYnNHfA
UsNfzejvoN27tjVXQ/kkFaTjFztAbWb0qOSBXTfRPul9iLRnY3iYUy/5AkJfskm4XaOTPaz24wBl
QlBL1pCF4/xY1h1ZuRxNM9V8BITRZ46MLiLJtPmbEBB21M4PL622fp+vxI7/1lk/m6nmKsZCojs3
wxgSj8ed4zdnmhVQTWcvoQ21cWEnr8p17qoyO9vwVDaHUlXTpgcCBuapcE4qXesbNtzJOg6yS3z0
5fgdAGZj+kD7cZ+R+Kdftz+Xz7whiNLBik1aNnUFcaogtDr0W2YXxZutzbod3jO/w5Y/Lw9jmIUO
RiyGxh9buyyCMSnKPYqx8gjxwPoShcUaCNBwdejAwz7vwxr4gALquCU7d1LFRz+EuPzyBAzrpEMM
k2K2hQrLLFCJu7ViuotTcYj76M6RSJO43sowpklcz/wH59dNXeoJ9C0EaMtoNrJSoFdo2sPyHAyG
owMLLTzBu0wMaaCQT0Aqs7pIOe7YZL1FznzbPagzJlptiL4pMSRBnoiu3KDhr5e71HOLtcYP00nS
rF/Mw9h2s5MEiH9PkG8/Qq322PJppRxh2mfN8FmYTlEytkkgBr6tsDYbt7AeIZihNo1dnWtk1ldC
HdNuaBGDD8X4Ipy6JIhkvivymm4KZSfbuXeL3TyJtY5q04S0xGHcRJKzbEYvDqjNjqBhmvdOR+ed
GO34i+qs7N5nIKdbPmGG46ujCttQetAbi5KgYNMpRyfd3s7EWkxqioN1XGEUVXGLxl0ZqPycTMlh
6KAr6ffv2dwf21G8N117AEfjqRtvk0EkOrzQBtQPXDaeCgblZVsriV+jvL5PSAb5aOci+2rNvRgO
gw4ztKQvJ5JjoH4EZ7CQ9WGyyQ4sQO/dCBWV5d0xmI4ONmRtjPK2pVBPv7b9WU2D5sPQZhfepHzF
f5miN12mOs3asQzHpgySVH5NnPnSNci6z+rRLbKfmetCRN7dp5XaX6Mfiw3vy1MzHTzNK8BnQuqO
+Sqok9DaoLKLnF+zxn5o2hzNJ2R1XzYEpckgm8IaEGM2beIcxbCi6Mpd0/VsJUVm2h/NI2Si50UP
kqogpPI4Wg6gDgCFivh1eY2M9qO5AoePbQhGnSgAKchjJ9uXzMqeayXfa0u99bJ6IPWE6q7/3e1X
MaaGjdERiFMzjGWT8yhgYf9Ysu4ubEBUsDwh07e1l4LoZCdImWE+GXsLm/ohp8W35U8bvKaOM4yK
JlLAl1oXiznRtvQa/5Bn6RdmQYgUOqXNLurCldDIFGvq9Iao6nQqIb51KQa2aaL70bW2DnlCXjGl
00b2+Sax3qbqFXXXJPrlgTUq/12JtRKk4dDpSMOSjlUZKsu6QHxjN+TNiTK0PU/FysvV9Pnr3n0I
aEKwG+OFCr2//+Psynbj1pXgFwkgtetVms2zeI1jJy9ETnIiSqKofSG//tbkyYc3GgF+CjIwJJFs
Ntnd1VViCg+tcu8CZzzawvp5e52WbNqkMAR9Axu7tEkvI1XfCwleVx+tQt2PWr1ajRMDTJAMvE4U
fr39xoXMyJ/g+cOAmrzWo59n6QVtu1YCb3dovM7fdnaY8DJv4mkSLB5ru4Za2FribGkSDcdgWxOZ
xxBrVM11HnccnQBdGrzgeFgJHheSm39m98Ogik6NIR0m65w7jvpRU2H/stwWfi5tw/xEOqfe4CMU
GBj7YOWVC2MyIYh0Hmk6d4N1LvJ0d7W7jqePwbDGhbPgG0z4oT1MadnXPL2ULmEPfVBWR+Ds5crH
L8yXSTTIMxh16eDpovb5z9lTEr46dF9mqEJOwLSW88GNsuEh1bWzu213SwO6Hk4flshHZ73s+w5e
YqZdHOYdEr+13tx++NJiXH//8HDuRmNm8cY664KfHN0fRYG0C2lWgoKFA9QkHFRWMFFVeekFFc0m
pnJ+d+vgV448Eh3W1OAWPLYpJ83BboZKMt7RVdUQo7NdxpEl3gfNtiRgCNnBS7DiApZmy7gPDC74
rjzQgKO3ubwr0Ezvcb1TEEu5vRhLs2XudnvuMr/h1lkpubFoccwoxALcpj/1oVw5dJaGYFwF3L7P
2Ew8ds551aMDMuoh/cP7Qy/5Wij792FQE5jol2MHBhzOzhoykI1M4Y8LdNY672yeV2bq76OgJi6x
dnlHG8dhZzHLO2uy7nTeXcJ5Dfa49PirqX3YFaIMfZ0xzc7QKXoe8/Be9uSM2ujKXfnvJwk1gYl1
IHkxXL9e+tCnystsOAzwxLGavGgXAAy5RSkmT0oZkgR36rXc1t8dCTRJ/jsqPk6ZBRGp9NK0kRc7
VnlkWZSvbI2lh19//zBlZFIzWhdxJXOJOjqB/7uM2jWd4r/vcGoCETseOP2YOjgF9cDjwbXu5GRB
pQoChu5A9pYDprPbO3Bp4Y0NnjYOy3UZwXQDses4lKy98huaaX7ffvxChzA1iQdF47ngNoS7rVN2
DETZ23HVzjy9k20YNDvl9t14qYQzIfXYRrV/bKyysh50w2yeRICdgEulnlONzidw52+BsPe8XSlQ
ntHK+ZyuC40MF9Ghk9drXJ+By4XsWSheJlwVV8xkodRATRyj63R+j1g0vVQBhfLF1KVJGXhyg+Sq
u3cCvCgS9s8eXMn7clSABdU4OGqG5u6xzeuVXM+fTqX/z/JSE9roChx5NgSvAQyFzhKTG38stgI4
7YHEbdXEI3ui4BxUtY6j8XvoDMfITTcseLDDJ1X88NkuA9HJbaNYsDkT18iBT61tKchlaJFqmK25
ja2M3Le5+6kznpqYxrRLAVGlNbl4Mry4mbNzEYnDBa2c8QvezIQyTq0NRhGPafBoo+88JkU6JNJu
xl1Dq3wn0c+SZDTzY5wA/b3t8TUdmAWvYGIZ/Uz2bUQovThAbG5aBaWlInwb3ObnEOUHFa5xUS6N
z8gw8Dorg5729AIpc/Tzu+e5QALY8o5zNr+xiHSQZwe0Icrlt9sGsXB+mrDGsY9KX+c2gaxPE971
TvXdC4H9k6rJEvSGrVjFQgBFTfxiiT0WuhMhly6KhlNvz9U2l+IfBSA4ejmIlMcJf/OVlNXdaCnx
g3fZ+Hh7hEsmb3gYUUWjkBoky2nHo26TEX/2d04YqTnJaiQrVoa48BoT2dj0FIxbc6QvuZRia6NM
lTi6EQcu9bDyigVaRmrCGeUYRSqYqb5knjtdgC8A12qF69s8+d0hJGROtI8Gt9YKG3A71eClaAv/
NAw2eE3Bcqs2g4dwYsWVLGQUqIl8RITaZGGe6UvkRGD/zEf2b1i49p1t63IDrulcx4UKxyGGnCvf
tqHnxRHJZmg1Nf22yN0sGcew2pcCJF4juGN2n1pvk3gxUrrnWVRp5Gv079K3QQDo/u7Cz5EaURMy
KaECPKVU6svoiZ8Qd/vRzMHd577c/e+1RhAtas/m+mKlUbOb7ardgbNbv9h9lK/cBhf8mAmQlOg3
q7sO/lPz/AsZ1ENup9/53L8SNJ5ZfrFyZb5+8V+OPFPVmpSpCy2FQF+Aj2rzuJ/Q9Z+X5Rrobmmv
GbFLX0VTG+pOX8qucY5TNGTAjUAULx4sZ17ZbEtDMNwG0FZBHYyOviCfPY6bOkpncp/7tb12/Vu6
nZhwyJSiUxp5RYI6N5RMRDpfMjfYXqWiCRhoOHG7uO6K4xSwl7SAkHAOZLH1Oe5EagIlU7vl3Shw
Tguv2TW2+72pw2nFMywsz/9hIrkVIcKAkSGsPPcsPwg3q2K7XGuUXjizTFQkOD7DNgqFffHCtHyt
yzTYKssbzq5ntzvI2q9doO2/W7GpS+254Of3QmWjp100iSeH+27sv3Bw+qAt+ksuy30BXdGZijtZ
9o8Zb4q4otbzbWfw9+QPNekba6eFWm4/2ZcKDdpx6nokroh1lFXqb4kttldbCSFHf/ttC9ZuAilx
UAUqrwYbhwq46GXn0LgOyWq95rpp/uIPTBCl6yjn2qlho8Klf5UA2zQMDdkzchtjC7LGYRcNiDZ0
PW4KvtaYvTQkw0ko0oK8geCdSLID++0Od+O8Rnu04EZN4CTUgdB7MkAjqG7oRVK2VR1/DJX3e2zC
XSNZsLKTFsZgQiWtMkrzpkgdHLHyMW/872Pev91e8QXBHGrCJAc2yhrdOfri6mGIOXoIe2Ld9c18
sNwjk+EuTNNfTTEdBZ1fLe5CyVzuw6p/Z0W0JWQ4TtS5q0P65fb3LDgNk9aRlEWNbs9SA7VpQVg1
at3YbeWYoL67FtovbCkTPVn04KdoIP98KaFJBJm74CIg9OlF9Mhz9WQLsgVj81r6bmnpruP8kKOw
JIG4HAQskACZrX+0I9mb33VrYfPSVdCETlZe6JbAtqpLqKt/rAihPfLEYy22bcN+Y0XfrWz4Yqv6
JYv813Yaj87sbRWzVw74hTjFM+IUCLaDja+a54vqnPtwapPQse7Rx8MTu7XyTWNZbSyj6Uwj9XLb
PhZHfPXSHyYUeH7HlnC+l2DsPB23uhU/W+UHT+DGdI5UQbAckslRDKJDFdfSGr9ljvBO8Mjzr7DJ
cOf32jUS5SVjNXwL65qRWBGzz6KuzjobH6go96nXfKpES00gJvH9jAzSsc91NkCyY9gy7e7cttzc
nsqF89NEYPa1V3derezzqP1tWWr0W+4q4sccusy337B0tzHhlZ2boY4Qcefs1eh/hnjbGVHXheQg
iW/T760/P6thTCjUja7q049tUYmYe9b3269fsE4TYtmgBIOgwrLPWfRCkOG8vtdDFymKnLJ+1l0Y
F2uNqwuWYOItq3wCVqd37TNl/QmdGs+RrWN34vvbI1k4aEy8JVWlH82joudOqa+Fx0/SdbeCNocp
TLeWcFc4dZc2l4m57MIcAs9Z6oPqFKEimMcCKNE2Cji0PUQ3+PwANS3f2TXlA4pPm1CtMZItTZ/h
R2ae+RXIMP3z3NcTmlCCezp0FzRabm/P34LLN0Wsyw4CfkGe+WC+ahPujRs75PedzBMP9WeHeCD/
91fO6qWlMnxCTTmdtc79s9W9zcFeg5GsGGjsuvyowzWK+KXxGFHJzGgpCTRrzl4ffSegw9v4YXAv
hLgQYrPYB+0ZmJ4+J11DTTxlGWmbhqr2z06/n8Mg9nmQwCga9r1xRpTxrZWQfWFUJqhSlAVXLUz9
HDRYFgk17piwPBktNGvYjTh7ufOz6KeVhOzCyfx/IEtQHc/obQ3AI1sdorpAe03I1xZowaBNieqC
QwieQtnx3IzuiwjlC+mQc7K8lXN36duvr/1wCEYRmrXCLvPO2ej/O4ZRGrvOmmLFUpLORFXKKmp8
akfembf0LRPTRXZkfxVTqGygDdLO+RW6wZ0PoovYc8KVES1NmOkBIlrxwrcxojJKLKs/UOYeo1m/
33YAC7vSJHO0BoAcPcv1zqGCQklV1efUYnc8mHAU9NMTGfqVzPTCoWqSN061hNoqVf6Z1tPPmUFM
fq7fnFRvUH355DYxNr8WBW3UCCBY5tZWXLl9Fbdhuff5eFePPIvz0TsCkRysXBMWVsaEWTpQmvan
SHjnmQKhEes2Dj+nxUxNjKWfDpWXCzwaV50pJmOPbmDUX24v+cJKmHBKYTtAm40w48xKm+4upSpM
N3lLFeiDAEK9n2qyqnGxdNExIZX2yOohKHSIim2wdYgDQjivSxqWgiQQQJep/xYE0XZ0h98kmi9e
+sWy05VDe8EXmEDLtMp6i+s6Oo8EmYe8jTLwEHsr6Yelxb++9IOjAR2H3fgIyc6jBCHcFBL7aGuf
H0AX368cmAu3NJO4cYBcS+2AouiMzsr6GYyU7ivIHNO7CqJC0VbzsbcSsLdpdP+oTmWbrGiHNY7s
JV/3f9SOdleimOQEZ/vacUSnL0DHvVWl86oHcejLSMYiKk7ctQ8VjVYGvLRgxg0Boo+DL+vQOZNR
erElJbo8c3/F6pcWzHAOWWZXfasG99wN/kZFw0uJ0ISyNR66pQkzIZbEy+q6plSdQ6r2oYTWlKb1
N5vyU6Vn3EK6fcHS35EEB0ITjZ+bMZP8sW1bmaVho8+c5tmXMPeVHTMYyueIs6gJwOyaxhHuoDUm
bdQnS5fNth7adFP71hpWYQGrjObd/+4kT8yaD7Wtz1SpJON0E/Lgrp4HcHT1ReJb8hEwvueW9Xvf
ZS+eFTzedoMLJ58JubSc2rZcn5OzYtWTRM8NU/mFW2zj6eFOVsP29msW7M5kdGxElc9lKuazn0YP
ilqPfaeTsp/XKtYLm+ZPxPLBEeX20LTNACHncbSvlXDo3yof993bX//nxPlLZvKPX//weK+cfVRc
weLQIyhwgjae9JzY4BUl+9SFbl5QbCN+wX0eESOiScf5x+pVwpwxqcsHt+HIQ0QJcFSx3ZBjNu9o
wzZp2WyE82RND60Tbir5raNr8dKfc+Vv32v4kMBq5eBOV9aJ9J+R25sUbDTTeAIbkkKQWzT9xr1G
NkG6dcf6IMlXVX2BKC5QvVHwQMcKNbdyiyZfoV51/RaoJ+CntjR6xqfbbrdyp/vjRf/2lYYzGvjc
FqrEV4L5F1xD90AZU91sitSN8aUBp3EPKtpmYLHOtlHqAIBSJG7o77rqkjXzfSa9pAQrCP4bKWtb
0GeySpy/YFAmJPSq4EEtTcGwLV6UqhLagqCtzpJK643wq9gDkX6xg9TTnjnTDmmDpu1jFT3dNril
tKsJGQ0LqkGQriP0Q/yo1A9OaAJZWNbtEV73YElu6mc5Atsr/+3Di+DFplYAjkhky3dpudZxsuTN
TWipp/uKFqRn5zAl75QTeYZn+F1AzCEhdQQT9ovmkIGO/iJctz32abSGpFicAMMfdnUw8Am992dd
fVHN7g91l4xHX2yHBjRbkzhQzwf8+E2p7jlo/T36CQBCTe9zWM91h0UrV5ylu5tJjZnmNFOKWdHZ
CYs7fErAqo2rnwSwd677BgYwEO9eKK7wXhnEgdWtHGoLohPUBKpatEkdJt0rjwuaygiNsfoRMtJy
usKu3yqaHYPiviwJbLPflmhFxqZpvfeoyK7WqdgZOCFsDVq8gxYq1uzXFbSPra/HcH9FDl73mNSx
wIThz9a/fCFON9GvAh0Wc1ATdh7t8RXNA970MmHnkEw+Wh3dNi1ZmaI/jTx/cSDE/u+hOXpuF0qv
Y+fZzeKyeW7VO4OQ7XVHWqO1qScL2Ry+y+Z6MwN0X4ogwczAR0NTBZ3rF8K/Y+3GVJ9SNux0/9yF
l2Hgm8kdV+5bi6toeGJgZtyWZwBW4iDIAdBK3XuO5FkTjvGg042MDjS4z6fpAe986KsLbki5U28d
746IIaGkiuGdr9ZPAY7w3q+9A7CDNAjuWjYfCByicIAuHr+7YHWE7sEZtn/bBy0c2cTwzrhtZ97A
uu7kqR0DtUcgRPejFYz8vP38v3tYYmJyAx7xESWW9lRa1Zv0o0uTAfvxuWdfTfPDee2gNby0Q1Wd
hkwBDJV6d01hrwRUfw9IiEkRyvtrNrfxKtgM7ROHn2xyZXWqC3AtetNDbWcuuEp8iU24prT691iV
mOjcVA0cZea2PNXF9Np3+VuWogPQ9inin26NdPvv25aYWFwgC1xilZQcfbH3GdnStDkF5X2VZ+DC
3s31sHZX+7thEZM1NLLqAkMcqpPtRajvRlax7ZsJ1UKLrtUulmzLSBd1RefnIDmgR0b9L70jTgMI
mD5pW4bTkUqPYxXY4ynSU9bHDojRTk0RrHFTLUQCUNz7r+36rePXDh3psQa0A8F0PJfePpuGPz7D
Ef25uaYNDzwd77rq7vZ+WVp7Y6+rLPPTwPWbE0Co8hDYmTiiYyV7qP26OfWBcB5GEIjEDqmqla6V
hRUyQbdBIcphwkyeQO7+kIv+q8/WSBj/HtIQE0lbSs6gmNaOJ99mv2reXzLRbKg336VzecpFthLS
LGxKEySr0yB3aJUVJxDSbIFi33Qk+ldn5DG02Rp6bsHXmDjZrPInKXto1GZ5ze65I31A8JsfUmbN
RjVltpmEnHeRnQd7MQxrhP9La3PduB+8J6POLKTC7kGlBdpynXfQfrlStFx69vX3D892BmLVLIjI
EeRLL5FrvQZDseKYlx5tbHqnJ7LSASNH0eUHaHBugKd+vb0/Fm7CxATAQlBBc5dhSnImZuDB+ZcJ
Shl97cQRAFEDBB4tq066dt4VIl2Jj5YMzHQEtFUoS6ZXAwO2x2KQsHByniZD66WQai++3R7bwt4P
jb0vxCSHPuSAN6h7N4Am17VnsMdNhc2AED1GWuxvv2hhPCb2daR26nvouD2Nkuw7kM508xNRxcmn
7oobWzhZTORr3oD8JXf78RROdOup+lx6UTK6YiV5v2BgwdXhfLDdyUOeSUbNePI866nP5icxt59b
axOOWtjz3EvVjSeLzpdirnQidfvupPOJFenL7flfmh1jW+fWrDwfOdqjk8//+H10rkp5US2TKwfj
giH9H3fnZCNh2brkWKNIWzflZop0EubgCAVETBQcObm1gu3SShhbPWIiKsPCI0c3d1vo71FQH6qf
n5sm43yvWqRE3A7DANrgoj3n2c6sNx8Exbcfv7QLjF0NKssu8rqiOuV5/R2skK9O7j1CBf5+DubD
7VcsLYSxo0kp7VFQhxwROkCpcOAgp1KveZXHrOZQdlqZqIVFMJGpLejL8oZhEdAk/oP3aj+oaMVV
LF2CTOApHNIgpQ1b7UERo0n5yGqg0y0S7bXj713pvU0ieHTLIuF63tsoON6euoW7gwlKzTPbZ1Za
UhAq6sQam0c/JO+ooP4o+voQhWuKkkuvuRrHB0+S9SNaKlIANRygndtg18qdP737wrrw9NftkSzk
LYiJSy0CC/XY0OYnQXnSFT2606rNOIuHQA/HakT5P2eQEJzte+jhDnGWoRPAaeen269fcDYmMFVW
LS0m8Ikf6dR+rbX31lGNL0BO7/bzl4zP8AAhFy2k0Zl/7Dvi7HuhISHtOJ9rCAdj1n/Xp08nossA
x73XXrhfXyIYGno3ftz+9oX96RsugHVZkTcdVt8vf0WoN8IARrKr5jxJuzEGam5ljpbWwPADAap+
g6y76hREECUGGppvOPPUt9zuPxkMmdBTCHo5pYAa3amop98T975o6q4ciQsrbCJP6xHsBlaWZScY
8mNgEWjOlfPaxXrBC5s40jLPKhc12exE1fwvUD93oT3sUXS7ryHCenuVF2bfxJGmfWmpVPfWsfYA
P5ftNnCGrSuGFSe/4EJMIk7u5jSwysnCEWh952O38YaMbppCvEjUJyH+vYKSW5qp6/J8dFWCQ9QI
WitHbqfpw1jnu8xjcV/3/Oyoend7rpbW2tjNHZq5fB6O/JSOztdBNnbctv0nk0GesZkHNntu4Nbp
Sdp83liSX+y00St7bMnNesZmDqMeCG9cBk9eliEiT6NgB1rxhzT8R4H9qfeLTds2R8f36g2E26wn
bxz1we6iNe73hRDRRIECVGjXGniPkytGknhqatG/i37RpgBdGGt+hgXfemjghuZvl9xerQXLNpGh
VeFRxTwLdIMyO9icgjLbftfRWif9wohMVCgyuCiI0VacQmp9sYZuU6XWnoQijecx+ha1Xh/nqUxj
DHzl1F8a0HWPfbBx0oVhBaYG+4jSbvCPdIsOjj8PbAiYjM7KpC2YuAkBFRYq0uUs9VE0KFwoeyQx
MoXb2yuy9PDrwD4MIITnckOgx0+V7f4Cu9XBzshKomZh/5uYz8KyazKXDjSEyhSZBv/XQOwYemoH
IauVu8ICrpS4xvbnZQv5hbRrT1YgQVbjWqV13wX8e9UArq4YALkuSAI2YSDUHbErdu/RMjimvPcu
oqx6SDxG3cr1fGkmDWeBZnur4b6NyKItvlo0/N1M08qxv2RlhqewFYo5bYbAgpdy26QBmre6ZCr8
FRtYylGY9JnaDfxpKOCpyxoKI0EacRCcNTvfB1ttPiOJb8ufdq7+DVi0DfiafsvChJnozwi1Da3A
bX7yp/rR8/hTaHlrVcCFGTMRn8rJFFpYcVEKB9S9evSx5iQu8O/tXbNwDzMhnkHv5fOMDNpJzl31
nYqIJbYH4Zmiq7z6oYrAH4sOfN8qcTGO0M5y+61LE3bdaB/2qsMHq4+wW48ormxENWcxmEHXzrqF
W4FJq5lDw6cHVhKFD1egjQQICzcXMW1QvMniSXnM2WVF2rF9G9ZyDX+ztEzXkX4cUUi8iPEoO9k5
gGwozQY9SHb12nGz4IFMNe/SngNZi1qcRJ5Bmmse+40PVerY9/TvjmVrrZxL1mDs/HZ0LDACYXtG
mm9K562BKocS30aUmyfuJNUqDd3C+WZiQIewmWZnRHiOch8KLGP/YgHDxtkb2F149tMtgv1tS1vo
vSamkvcMZaGWpoE8tWV1ruv2C2+tjRBhQr32DX0X/8xVB8Z0HsapI58r3v20w+Fehf1paKZTWXbv
tz9kwUBMjKjMZ5aFo5Wf7C6mkIvp4rn7dvvRS17PBIlOEKaH1FgEPSCUwXcBqmN3QhLxXPCKf4Fe
XJnUOksT1QDAQcAjAiXZNc3GhYU0IaQWq33cQ5BwLnv6VLX1AxDq96QcE+SIN0UZbIti3qf8k1Bb
YqJIObcnh7SZfYwG9s23i2dn7vdVMH8uYDGRoiDNIIzOgzxNup6gjSOmvU3RLsAqutZYvuD7/hTy
P3gKi1g2+Pp97+hO7L2xqhfop62Ei0s2ZtwhFGTJaOCr8NgVoCsZPEtBBrRocQ+mn6svmGBQ3deh
nhGTHts+qx7gS+kBYdba1Cx9v3E7kM7kVxYM6qTnDNl+dDbElc1C0CKIl9tbZcGP/hHV+zD5JVdu
kwOEfGzdGSD33HPivAadDPYM0BCi295+zcIamxBQVYWTGDhF5of10GzQbDhYQJ1ubj99Yc+ZWM+u
VdwGWV94JAK9p2NVJcpu34Vj6WRm6gsII9AM6mN5WLVG5r2wMib8U4bRHATgkzlCJERsVRChr2kY
U/l1yuxVqNX1lPl/KAsx8Z+OBBeCPzj0Wn1P0SlJbX+rNGiVIEAQkz7oQOGYJTKlScEitP7nYLAR
Kyu2NMDr7x8MI+ypaEKigqPttneN3b2iGaLcQNVhLV2/9ALjgtDU1CpmTvxjDuwR0vWq2OH2Ib6M
pajebtvFwultAkAdrRvIk4vgWHle6n1lFjrfE1F5tMI9IahVTFoX1AiFLuEzo84izScnz7g2UCtw
HQc3oOOchunB7tu9Dps5Sf1ojchgafYMz9BDtBe8PoN3BJF1cQQ4HIlDqw0PihXsc87zz+H6wQI8
PlLwrRTesemc8MnuevGYVb0H9p22fbq9QEspfRNRSagu+nyCVpgTTmPwEswdhOo8iBd1gDeTo64U
7Xfcs9vgyN2pze646K0hjaWDi4vHGFtTT1rwgya2EuCQYax044ESJIw2bTc2DzMrcaoKGT6Qia3V
EhYovYgJn0RBnqbZQN1jQfMobpss2rs2ODoGawQJietkJ4b2FqAWy/uubX+CyXMCIjgaNiLKwo2T
qvtw9l9rN7ITnfbT1qksunXayV2JfxYMy9QXrwignRLte8eGastNRMvZzx6oAidpiazXstAL4Gli
Aiiddmyzzi+w8LkFmp86PIYy+4cV7XF0AJMC51OfSPUjFToFVRd7zay2SUiV/5CC3qspZXHodFu3
7OMZD0n9Dgxw+WvQ9197P3rjKfvBJlHEaelUx4C3/WFuBrDJZJXENYCtDWPhWDPhmD6IfSddBCgJ
pHXVxdIbhl0eghfn9vZYWgvj+sJVlzfySq/XwRanO8pB8BVnNTontm4bBGutDAvxoYmYlH0BNZGG
6aN/JY6xu/QVNKUT9FlatRlzRbbeVf3uc0My/BbljeK6L11QLDOapGOKfuQS+HlrtpuVKxkYPBf9
ilHl0HVXiwz5riMBWc1e88IDBsP9ycoShP9uuMN0/iZkRMNQgCtVB806v0i/isp517R8iorivQu8
fzhl36x2zjc+hxaX9O8yFgmwuQQP0diTezcKzy3J+yQarhzcDvAFVc0fXZJ9m6OpSgA4+DcP/PSg
Sthpig5CkMvJLc3nf1vqbYquBsJfvlezevEp7lwNcb8GdQW0BZsvUNFOStcCVUb4deDsSbY1spus
fpVdtG9FtZWie6W8eiJpmG2vzwmcYF8zssl0seF0eKpV/cPCMZeUXvCjhDZwQepjiLKMy+i+l+6h
6RD89e5xCDzQGZJh12b9oa3YtuF8U3j1PvB5grApcT3n5Lokiks/c+Lrd3NP650zgZ9zaGkQp1BO
gdabPk9ZAP4uYEXs4mEY/CNUdu8Klp8L23tgjXJjK5L7rHDOg/BicFgeRz/cMk9vwYx1x/32yFt1
rGxyp/n0FeDDWLTD/bX4lVto8Rr9HyXr7gc3u5/c+hFhLIMT1I/g8jtkElpPUVb+BA5nd53eXOIu
5DbhKxof8ljbRb71vCzuyvkhKho3AcvUNzdvN6rTu7lwT+HofqtJkUAs97m0x3fA9y596AXxlBJA
25keN1VZ/7jO9JhPj5nTIY4QkBVyqxci2q3lNQcXghIgzgT79VQcBi9ku6pqHkoC+qdW/YrC8MIL
d9iOrf0LhBtgMp9iEURfx6Y5FTTbNUWzhWZmAqD/rzBLd8hxO0mNH0tmnaiuESdfu2mHkYNHs5g3
Vda+OGBf3WlN762cvuJ+4cdgJfnV8Am8HqH9bQx4+UCC/kxpN559x34lUW5tQcnW4UFQD8m57+/G
zHlqZPYIJXXwr0H19DCCImTLJ9BX5TXNELja9SMwWm7sVMTJ4rYO0j3capYE9dR/cXJxV7ayfeZd
lcYoPTyg0eQRhCniKHpZ7EME5NseTLVYY/ktzAJ/b2kfV1fXin3UeWJS5t89SJHvRCg2cu5382Bv
fFq+pEhSxnlT2wk0YX5FZb6NFHnMffYsWPWvaw1lEtpTFytA7gt4RCBk9laR93umLCceUnkgeqpi
VZAxaStycsbx4PAyQQYvS9zIkt8RS73y1i1iGrE9mKC/9n3/ZkPNch/k5X6acNuIguKVWMPXTjT7
KQSs3Fb5c96m7QYK2H0Cuz0Ptv0djHXARRZnJ8sTKDJtC6HJNrPArddE5MAUm+O6yPYN0Hob4XZX
0vfiXPZemZDU8mKbUojdhDV/6Dh9rkv2T4rdGw9+f5T1XCRpnpYx7f0jvu0dpbGyie2J4DNBQJpk
JI3zXD6SHuSVYGXcAG3/q4YKVK4nFme5M8Vtlz2Az7eKs34q8Fjtx4Gy2bHJZyjgdKSPw7rYE+Ci
+775RzVaIfMZqkShnRG5GWXflfCUiD2n31fDG8P5hY/jM0unYzWk8Ge5/6UAyfFGD+xgNcHv/3F0
JVt24krwizgHkBCwZbhzzZNdG47LXUagCYFAwNe/qLfpRbddfYsrUpkRkRG64Q7KkrDQU0KLJIsv
45T+SmxzXVX+nvas7hvzFhhYmqZBhdKBtgdhDJVozN2Q6Bvs8p5dilhumPn8hz/+3SUeY45th0Pr
LcCqCMYCGPCwj53CCFAiqBy7wPOTDPl1cGtWJwYJX34CebBAG0l79ckg8q+cGI4Gu4HwFmaHMSAH
j0V7kjaoFlFBvDph+feMJA14Z01mPezbOBcDBCDlxoGhg/cUp3FP7mAZHhcB6/sLJyQuXQr3VZeX
2mbHkEZIi4TZf0+HKtj1k97NZ6q2l7gbTyEZMcFjlUhDyZvFpW0NjCwdm6+Ja046U7/mhp/S1D1j
Eseq305KQrFFLZDudcpj+x1OyHeHwddatz8lP/WXBUturZp/XKzXImsXdweTiluGJLyHvcuvBHuJ
LFl+BKlpGeewCF1JXsG6bS60CP/EZP9cMqzeSY8tEZ0rvMERlibUekR3Jk5KrTEkjZxiVxP7CGwI
URnyp3Tt4MlpL/A2Pq29/JFyzXUr7XMnxZORfX5UU5qVjO+yVF12lKk8jYE8SOZrFi0FDCkfEHfY
F0xOMHfJxB/kyhoEtsm4kEiPrIJh/y8SOPRuWy+Z2c9Jz/D+awiskXozl6MO4mpm3J3FNrbPqoHl
SKJwJ6Bnrlvb1NGynbMuHB/ZRKqJbfSZCtj/RKus233pP+ZG4M2JNNZo8MWFKblv8/RNosMkKmth
uBv1NWndXvbSIjKtSf76IOwLPsFZdXHJUmSJe++2HZ4TFkF2A0lVYZjqkIkx/wrtHBeco45tYhhL
sv7sYlDxHQcCvHwYbSdKaXuWZGVl1E8gfzJxIlDb1y7wUTVhxbjagsYct33rSuDQD5kb4ysaBLx6
exnHBA5KLRj+iZUbBBZ9bi2sf/MvgIxnvHkX5CEUYknZ33Beae3V3jwqt/BjNCzmFPtI3uuF2I+F
LfbWaiTeZOOA09qHQSHGcHhrQjZUGUu7Ao6nP46cGoKFIljoDqwd+92lD+FhT+ImqJjpAREr9OqL
oKhZKumSasKPF3U8+ElhdbBvH0Zouw+Dc+s5QiqthvxPLe8e71MF57hIokwocNQ66Xnt896+8SxF
n4hN1Ip0sStd50w9B726JNTuH36TiLND21pyPgWnFpIHVgiiUNbgjWhU4VdKv/umZcWe6qQaTLqd
ewQKPzX9ND+pPI50PZNWv9Cdhgc95O5xQGISfsXIuv/oFPUfbGBig5ofFOPWzT6uQngrNlXOdYgU
hbnrnlazHh1J3YnqTZdJ5P1a9lSAzI3oWsuNj++t7vU1kb0/NUPcfAdkMd9dM2wttme4ud/tOpuC
A5qoYIG8k2rsLLb4hLFs+yFp3NEnxN7yLOjrKe9dMcHcr4b7TXLgg44ODh3rJd/ivk73prkTfZQg
QCuicBhc9R+60ODB53S6zwfZ34c8IXUehHvN0+gZ3lBZMbSc/KYyix8xHSVlCFuCosPb9oTAJ3hi
eRvKV4/+tIyamV8V8/G7HNF8jAacW5KRvWbNnhUBruHbZvvua875VMql+xMtw9PYmj+0i/C98w58
xu7Qsa3bF+TF/iAlI8C1xEsGp5sCEK38yOJVHsK92xBpM4oKTuIwnWV+jB78kOkj/VH8oPwBcaMb
gzKqaV9Ian3ZbYSLq4w1Aaq/pmGxL+EG85T8oYfZQUXkhp54ndkBVg70HERcFQvf4vdOOnbT+4Sy
ONpvssfnOW744wg/SBT/9AVhwF9wLcmv4GfiEs38hi59Zf+2GVbKLdoxRJx6XtiFQH/gGxw6TX7k
30F4R5DRCcUrzFFdM8l3Eq3jZTS5vg45iTHx2ocgpg5eHNt8VorHhW187jHhNwleX8SBQLoh//Fm
t8XGN36Ak6SHXqM743M1WFRb1DtptvxRwmahRGGkcL9pYemREnLHrFg+ZOQihGCm2KUp5h+wFVvQ
6SHFuS/3DEbXABd7JNFoXDFwg6xg39iWNsvxEslpLrGKjzIbz+5zGoe+zHexFirkqmpToz5Fnv7N
pnQtvdkW/C2Cs79Tembb+rBtW/JKcb7OWTb1B4qk3COA7KdBuNcQMedFuMftezotuJRa8YUT6a9Z
nMgLYJB7LB82tVvSsaKtGPCcuKLHVTh6EmSKToROWykR6XqZdBJXuUlIafEhSxlNYcnCVV9lssBW
W0HbKK1Nq83JsUrgpFfJCOif6MaomDralzFBn76uGTvFavmiceiOUTM+bpPl6NxMXA/h/IrGa/nY
+j4pZJZCxJPK+zlBbz90Y4/dTqnrxS7tOWPxm+Dkir50QN0ZmlKn3v5ROvkK+0mUIgDd3g7Zb/yK
wf0yjtvRTuuz3tep4CHcZ2FE92SAA91TgGtHh5CWbzcvQW1n+rnsuO7bJfSvGaKQKjZk6gBoAJ7z
fPXP0d6QKk4jWqifwy8IT4t9cAQrGmwpJx2vJTxPAang3je3bNhQv1TY5fdN6NZjyKfPRktbyImK
0qmBYrSLBlsk/UJLNIamDHDyoXyJeTU3lkIoMA7HvUNPvfZozeyo3EEHvjtFQdMflFnjalJ5cqBr
n6FQxghTmx3o7C3+CpjxZWq8u8kOGcQrZwmejPieweUiOtfexI43N43nl75DOzEOrj15IeTZq8VX
dEh+JYghxNsWhYhOtxgJdYX/Mt0iLGCc4la+tQiKQv5VtKTpMVn25AtSq/Y2bIt5mhl0glEu2CHm
BOG5nabo/Tiv0cV9h+qHHsqxrzsbys+bj/72wRDVKmCuUj/mOGadfmnIDkBnR/cLzsJVgTEpjDLi
QGPb4ySlcABI9j/DlkVV06EoyabrDgwDdMU89g9iAN5PMhnTkk1NUuO+QaZAEyIu2S/BcZzFjzVX
jNDkPdgfNa7ESsT98q8Xwj70OLL3UyCxTz40NrqJIUKpTpIP2JSZUwCRa9HqlRyjdfg1u8ldsXHC
bzIa509F/AgczOTPgcPPdGz8Yt7YcjZpVoSow4XO/Po7Y03ziyFDtLTY7qs94eB+Y1Vh4n83wzoU
qwEyYMS2ycd5ki1WvzNKDkhvBH2HaaNBqmLhErdEf7gmnUVaJJrnYISf+YKCYfNVsX9Bvo8KmEPm
g7/4b333ZAaYqUwA4ic2n6hVeXjbtw1FP1mQsQ4XXVa4lsy/tmAY72bs8tzZPUWHqnsBA5Z+nx+i
ZoMbioQSCZHsbLhEw8QeUqZbdpA58DJQlvhguzXlnkesXFJraxIuwb8BOSD3M8avFwR2huMpD1bR
HPew3+bCR54WK+nQv3q3Y1hP6Hjoxrl58KOhtMhSjlkBN2wAQnFcwto0cfY7Qa7weMtDGX9DwuMP
WBJfv2S+4mf5niPXMmyWoSDKQGe9j8QdZuE9uttZnh1+1aac4jk8iMgooIgZq7rVA7SAJKWcAmQu
OHCXNd92U2Fm1qjfQOtMswGbR/hf2QO6Pa48G0771jeXYBzVM2NRblElOQkLC0smVTQdG994zrbP
GZdri1IRAleA0d0IcVCK3Gc4m5VYYWPlgOjNpAodcpeg7OzFPd7lKC1hHcSPq2n27xBz4QmGZeo3
NEvYI0gzusMBVjpXCZ25mqJ1lNUyBP2CwWSV92rJh0sb9yFMFBkN3BVe5ZhDEk7H77Azf0MytQea
b/+2BEhBF5jtOeMDWw5jOgX/zekYo+na+hZ4cbevf2nEsgcL0zG4S1lY8OxbRrE/Pcv3HlP4ne7H
RhS+w5W17jk/u6btyskvCVTtkUciC8FrurXuLp28OeLdUsUo0haLYiFkJKtq7lZmVlKM8Zzfthat
bwvwBkYUGCHacMP8lAZzXK54mCV2D2jlonTiFcOXdNmXYHpcIsJKtJ680rEG1qn9fEQ7N+FDEHP0
DphiP2AzHYFsPRrt3M7jCROgvAFmByQSCLOUrhXRZz5yee5DqPYVg7tuGaBPfjZw9H/OkkgfZezN
IaUxlmW7fDhSw6IizPT2IxoRV5pG3acQY166ccQg7xu5PG9yywrXiO6KKR5dBWhsOHmk6iK3Yf3P
oqt7zkWz3CHgKbjPARzcoVAQoEbbcEUorCmHblhOM+phMXe9eeLBJC82zILDvHGhKz+2gjwMeXx1
ulX3ZOLbf2Ec6Nq1WXxUNlqf8pBmp8zEv4aJw6LC98uRrd10EWQB2tACoxoRaXFZ487fvGnkBZ3Q
9DSNGCxYHLTFyBfzFptFPiMNR5+nHcuWEkkQxzEPyAMmAl+F6Wg+1YAmaJjm/RyP8yOC0JDwIShC
vycV/VUkI2W043qHSZAuDFZM7pmCjLQZaVDrHZWgUzwvHC7jg913f1iSEVeGUgDuJJC6jnVBFUXL
XnbotIH67CNwiLSD70jq676bPxAULx7IPk7HuJ2CSjPy37TkuDkCD4qDBzI5uI7HN4SDMlsAjv05
Gi6+8bj7hyThsMBOE7ZO1oCfh3jNgPyhtbnvG2ZgWND6WifN71BF/SNdgqhgbOsfIurNdRf+LyZW
AwdVntbhz74PVqzfx8GIz4gqA6awNS+oF9NT13H+uLh4uDTpHnxI5uh3FqXRY7sGFswsSl88Tf6X
7GCuNaDHOYB7UJjvmvwem4CmEqvFIJoHpgx3rL3PkvqXpM+Smng3F7Rdx89w5/yj9Vtwk1uyXeMM
+CTf4GVl8xE1bjR7oWb6bUarj+GMoYdOtjvQTMWnFePZ0e5BXA658V8Y+wAyW9fAaBzZPPxk3Qio
sqPNCULx4DiFZqkaNJqHDkcfyGX0zro1v9tm8qQGvqPnhR/QwxyD/8X+JPxDhJQlWpiwCONkR5Vd
KWJ+mrWE3mI5YwK3yImJfk1OhQUa6w+x9xiiR8V/o8F0pRpme7V9mF5HE5saZxO7nw6GOC2cr+sJ
PrV4UeiO3sCHj0POosMu4vmgWw77i8RY3P8A5GEmts81rvnkbQv6HHf9Gp/bDc9a+3DBH8G8vcfq
ldDVHtvI9hXtgqmEB0N4C40WXZnzcL2f4NWMuxKZPCt17OcUJoBE0ZAMEcHIM5u8CFsLr4sV0DNz
dr7laePruOm7x0DoRRf9HvDfyzLjMmIzr3fS5sCa9ADoXjJ6iEXuS2Z+XJRNOlVRq5gClhjzz2EQ
/C9GkB5z7ZK3JaZFXyPJgxUx4bjltPBw5ISd0dp3/L8Rce6PpAMvMm3rfICokz+QBYpRtEvsGURM
9h22ON4DvrFCdom5NLDH+IMGgB11KtdLlxIEwWOXZf2KQzW8bG7079aTlhdkUOE57TVYDw/ke4CL
wesAhrTCrmZ6yK0Sz/G8iwOqOJpegwb9hN+I1w3QqLuh1eY73NhSbOhpPjSd7VufRdmjh9ccPsqK
uPBmgYHIwHt5mps9/J12Hr/WIrYIbEK+eF6zvNOXdIC9B5lROgo4wfi3oJHi39JDYQmLY/ciWgSo
NzACqRxwvsKFafy6TAj2JlEiP0beTvWUrf+/oqe+OfzsNb3miZM3BAqJk27zGD3fGLA62+FDivns
frUBEqoG51tRwbgyv3iHq8ClKv1YerEdW8LsMbQNeRwUYWffZ6IvtjDjV9jDAL3gc9Ro6A77RVcd
SaJXvM0e7q0k0JVl/bwdaJrhht+QkvvzA0FLKByTxo3PkeCoFEg3OYJm6B5Vws1lnJWqZgeddh+J
c5cTd/VsXw9Qoybf/WTD+yEyGA+21f9TFCqXzgSLhzwVrMO5iwLgaHPD6C0341KmVvszlaPEnDPJ
kZUkM+mzSf9u0QqTqCbJykygyNppXl86ofsqVTE2/Cd6VTZ/IGqaQI7BF0PvEhD2Cmsgep0EucpA
vnQzdwicic8Agu8JbV5VIw7OpJd0pgYA5vhq880UQMZwKVFAw7iiZrG2ZdK2nzEacjSZexllyW+R
hgee0leRbKVegg8o1DGvkO7sGZZy0IUB44dSD1zWlCJJKLrswxz+TIalyjFzo360SDQq3NJUsptv
49TcMVy3sH1ylYUpTy1BB5S0gdp+jvAejlVrh3dp4fiiQozTGET6fvk7EvJrlOzCrCxoGJabcB+u
t2djx7s0EqVf+gPOW0Xlep6z4KUzEV6bSBx3xDnpPqq3HvNqt1xyBBJRlp1/oOJV2K9g0L4gYvwN
C/PTpAU849dLqtUjnOoOerHnxvcPEw1YGesJPlzBL6xU3ZaUXRo1PPd5/xB7YQEfYjlsDT8AiP1r
OvWQ0eBfO25orDhaoXECDA/5R6kjl53n1N+lWOG+MhOT2qbzHwVaAdGNDvHc+0NmmjMa4zNF6Z+9
es53hITmLaIJ1bsl2WXO0xc1sxxnSf7pA9CjGYESCPZ5ibxfGtZWyJHajwCwIexNNMRASYqM+wym
4qiwRcSCO4MN2SJS7Bjich0T+uab9jz59h+FzZseYRKegAgjAYicZFyPXZ4c/ZjepBj40fjulmXZ
n7hzXynexBMa9LHY5hFeh7xAL18q686W7RuQZob+Fc4B0Zr16G+Ir+bW1uOO/YrWxhrsKybOteE9
aJL9bdjb4YSWrqmQjg63piG4Oaaf+MAP+Zh9za5V3+Ou/qT4xzFYzVeaTdWSkM/RjLefQzBBGpth
09DtYznBTQhxxKbIO/NPE3pC1fobrD869HZ9NznyDda9dniJGo4OChJyyINNdjCg7nm+nnTvq4j3
sGbPax/rGk5y1RyF8LzB4WVRGYuogszq0EfomUBVEesliFVK8Z62YJsD11yJnz456bHk0ZJHJbwG
RYveL0TlhACmQrws8FQY6vgu+zuN0QnuiG+dwCC78/OMoHML0/5C9cTUURbmB5dlG9bS7AAto3o3
rH1ksC0DQBdnGE19czTO/F5hB4FHt77iWsOOFPzaQAMkcxlO+mUYpuCYxH6owmxzqOHRhN0tGYIO
l8+xwY4GXu5zJOfmwOgEMzqCm6tNhhcA0V0pUrZchjmJgeHgHOGB6QvesLlIrSFlA/uwal7CRzze
n52P7M+2rE/ptB5WE9/aLkS7zgLQ97Zc4XEXUhRGs/hzz2lYT0lTghV6MRn9VsFyB5eJDudwqJDD
g42v5pQ2KT/jCwtB6wE+bJFqW7RxYxA5H4ILNyY5uqR9NH12iQl9mVr3mCXxNWnXj3CPbhRCowlN
LSA9jiDLFZv68I9L/mBTzlY7boMv/Ea3Ll7vVkQux+lwnHZ3vzUTMKE2Dspg7L5piumG6e9osn86
PD6A9JE6QrU1lQY4XDFwc8zBFXZs+Fp08xw2GQMJFt/pZXqAFzI/KW//DVseV/1qwLiqEMV0fA6z
8Yy49hteWlcOwL1aAB/5cMfEzG/Zap56MQMomLU7Rwuso3asNQCNtcc5mKG9xiEG4PC+k+m6qOgK
Ky1SkAyorgNluqGNH6371sh/hfDsjyRxHaoMl2HU6nKZQNgNGewLoi68cm1qJaYbQqLFq1+xaulR
p/yPRDK1LwzHuGnll8tCCsVufCc0Qy/kn6FEOURx8ESpvOba/p4HeZdp5GqqhB1j7F8UXSOGSgEr
KrGeeOGzvsG4Rj3sKS8dycoWQV/VEsRhsfThGWbR1w5XTgcQ0RcNuMgigfE5SdRUtwOaKgC/esNm
hATlqiB+TluE9rqjmPWvLm6+mAEkOIo/LrFwEwIwjEWRtpg1JVWntncOCgM4VJ2s0QzGCEMpjG81
0IJIXJt5eBP7jk7ehFWmZV/4zD8OOsZktd6psDl7MsHmDVgN3TOUVTwwSC+bwqx+qUH2PiCB6cUN
8tEa+cL9zrFA5lixxrBh8736Nm75kR/t13SaaM06FRWrVS+7UEHhRbof0YCmjzKlIPMmXa896hKV
4IB6KL+gkuJjicp2bVxXg3qL14LFy+8RqzUnkMGloLxWC2QXmLoL7xKEPyIuLep2UBrt02Sj3z7c
gtJ2/JCp6K7N/RlWnSdoHyuE+h75z0eVefSJjgatRPeydWgHRgZIbw3orc/jQyIWe/FbC3FDB+pP
JLg5+z15ygZbjc3wW9FU/P/bstAglW3Si3KU7aNKqTuP+YiN/PEO88gO7xX2o5gOC7KgcuJ3+XnU
05XAgdO28iOloKfh+/UmEfKEl7UBCRvYDG77ipaA+NU5XkRWNiJjdynX7hTmZC/WPG4LLuEOmbWw
8tnIfZ/k30vQHLAxkdQIkH7v5uU1GMxBNztUZ8GC1kIu/wU8/ZXmgEtH0wESVgnwJZLM9Uy3HI2/
/RvCs6LEt/Eu2ZoBHgHB61f2XwMXmVa4A5HgaWheY8q6a+34FHRIEcHC3muT47aJUvE3TaEHznNq
in0OMO52txwpgAVaY1kKpf8iGObZtigQevsacvo0R8GnWKBjINlztsGGk/bbPVfdCFIA7uACdm9o
281JbtvRte1aYbGT1Vbu/3LufuC5M8SIR7bM93zZ0jKP53OKdyKRcIkbwh6eiNz/F0iYbWlBPimy
6MoUrn2PbLX/sJTYwkbO5CdPxqBY0AIi3OsJCM8IW9f+kjb7G1uGe4qD3+Te1n0WwjotcB/rBsqI
OvI2C7wiEmeoaJYoPOW45KsoTJ/2MADzHr6AFD/mQ/8ueqycCc7v4zTE2MySPwkaMzHGz8Maf+Ui
epOoW2TJ3ti6vMhwvKCU4vLLgMctdDg0bvvPdeEdN8szaRIgaZARjR5ZsYiajCNKMQkZNLkwgr0G
Q6DfNhnGf6xL8p/WOK7z0b6xPPoZmqP0xSnEJiehjctsU+1jOLdbtU/grSV2Xb426F6vImwhFNOI
WR0BEr/s0ITVa56FZ8Wz/pKsySGDCR/MrAmU7QGyUT0XUbk42dSTTR8JCaCECwbwbJZ+KMPIHQH2
WDDAxZgOBHBydFAZevEZDhb4QUqwfkATF0YwxaIDSH3S8AJx0ukzhXK+w10QwwEIVMmryKBc21M2
PmGCgtA0SfJKWE1+I9uQ1Xnnh98rFMmv0LUIArwuWEGfamxE8GEf/oOwTH0A2GrqFJ5idcvMq2iy
3zs+XbmH1D8AohDVOtnhImJU6qlD3mxiZ11spoVMYAshJfG4iLtofUaqefyoA/wSpunfErXcIwgs
eGQjOjfYcuNTYiEUmwXNYQJYc1p+PB8T1sgK4qL0InDj0MNCF4MVrr0tIW0JnsMWcOO0Qa83udzA
I98PB+AqQykBTkD/Ho8ndLDsBWbD42WGK8yRjel2GbXyz/2GkoDGZyvTlPvXtsv3W9qb/R0t7sPQ
AjAgav5ZvQUhT3cRHA2mvFcW0PbRavGYy/DdWNverA5b8ExOPMBLKMM+yZyCfPMLO6p2wLA10i/v
1mejaH9cUnR1kaVziZVRAW/Lhldgq/6RbtRgIxYgJuHQF4qjD0iTEPqORX6F3iI+afeYwRbgWzIY
zgYd+13StPO1x1x+0iwFcmOlgwJHQJXmsDEeUd6gJgXPjQXxBWzjZhv6hHX1/8Z1W5/GLkdkzeLC
p3CfMX9AaFBrkuhDDysV6CjREw1yah9H6GXPHdfNZ+Z7/RqFGoqyxLRHqSd7Mk7SY+hga4K2aa67
CbJplQf0mO0M3jR9NEPGBX5I98YeJVb0iyQF2dpNPZQ8kVuetaY7yJ/JgRihSf/YahaLQvl9PsBa
JwQomVt8uX24/mrI7vBkwP7DQMTWXZgsn7hGKK4x+Z4o0hQSju74nw4vTTpa7Pz2Frswqr+Bkrq3
Og6vFm5SNz1N+JKQK76CdOmCu0A1zUU21Fcw8wDgDuPlQ+RhFjvpjZxEzt+MdP+1zkZVN0AIYPd4
gYqmGQ8Aa0UhnXCYZZAGxCmaT5dDcbakGJeaKf6bpYIUcUJeaeiAOiRxf5oym8AaKmvOzdROgJeB
KuZ5LKtVR0MF+Zp4Fsh0KbTebRltM5xXZrCUIKq3O5FO6nEgIK36DcoIyRF5OuR4LBNZunJT4AfN
Kp9N00LltQ4bYkLi/kLjmeIiAoxXIOcbseVT56Ckgm98gO2QZoT6xuFfnONJ50+w5XnwTYPM05+z
vFt1jwkdYsM1ArVN/Xvgx7c86mDhulN2Zjy/It7x3OtdqzOOyvqVxT0+/aDn/dO0NvkMOzfkVZqu
dCttAiq8AJefTLWx4Ox+3HyheoDla6EZDfvSxGmSVtDAQCUQbD97PmrYDD6+ZhC1Q2HJ+krBjzy7
QBYHGazPGyePQM2SpMS71ScPAWxBoCPAZgUUnFmTPlGN+x+iCfdXMKiS8MA0lmZxR0yujM0+TYWk
0byWjZ7btoqGjmXFLiXn5TAyPINtHLtPm8x2AmErHDmD2YgvBJ3OWuc0nMeKD8oCuI57UO89XVPy
k5kcKIyJOeUV7BejX2Rf5OcsyTRDS8FdCi52ouupM/n6vq7Tz6WvB9WfgH7GwS1LKPR++CsywO9v
MK9Fsk2/QG3+hK4n+VRkFI+lzrHv3D7F0YqeT3QCggM3DxzdVUBmekpFCiwDVQLUJL4yjIcJZYKc
ATW1T1sUBo9DBq+MWo0jG+pJLvLCiMDi4AJi4S3Fw1xvBkYUWZFlOL/FjOFbFQHXc1jNhET8Duqj
7D7RI+SM8xy2zyPPo6tPBND/BK7hXdn0ifzVSqnfQyhsWBENDhlm8zoMw2MMS6SvBCsu8PnlPgMk
1aiNYiyBYqwUeu7jq4mzIMelmEEKQWwwXYIZuHEZtHzMASJsVh5hWYH9XZp6NuDKEpstyeAhuQPd
gSmTsgWcFKykH0LqRqgjPVNvMo2mR1jlQanpu3786Fdg3RceBNDTTWEj4Kiud06AxeIhVcnkk+9N
tPtQ5WO8/acNSKhC88i+TNuYQs5HNbZYFo2JDOM3LuoILvlhOXACyLdbl4zD6z5SFI0MVuFKBjQE
xT2M0/6G5htIFGV++t2mEmUe3BCc9f2G1/jA4wC3bE8SjnEapprvao9GYFV9vwXIr4ohEiIDD+By
AKspVZqZMgU8hEm41aoFogmaQxFH/sfReS3HjSRR9IsQAVcwr+0dm02yaV8QpEQBKHhXKODr52Be
dndCGq7UDVRl3jz3povc/9B6icPL0phI2ADOVrcZXJvPA1Cd+tbtp6A7kJYlYxK0y7FZjd7gktCc
+4vVo7UZHQWhQTMglRTWJizwJ22q0V+ZYtyNocWeiyFiTrYdAnYZryJB87AWmY9pp/XjjkViclSf
jSqcLzbdzuFpcUM1a5fn+2diTptQk0ozfHZFYb+VQy7/onwC16VTyKwihW+mqAsWLrUyR7ojpxxL
pJJcuocyyt1iQw8LueOmfXGfvMZzmP0pa6D1adlXCRTIPMSrZvZzTY7oVhQVxPGlyTz/KZpJOlt/
8PwPJF7Rbxsn4elxR+ntfcY5S8CLmYwb5IRx3vGUpq9FEDgYIQKpXsIKcyREKAI3w9PA2GeM7x4r
UUq5JlSWXeI5N9/3bEmXXcUNX9E2yI0s5NirxbVu9TAdaWr5+Mp8gcQjPchTx9+ddATZDjnjYAuC
A2Rmvnc2Aj2x5sYy2zUbXaxl2B1ECTp1sPzGZnxrzRxM5D6Xn+xD9ZKNxQi2OSQ98aUrzx0H4r+d
2nop7MhO4DgVI31Oa7YvDJjRwHPcDtcA6gJDp8xVCMXhMJGZQQQS7LpTORQmo5P9INcm3xm6L4QY
6r+9KQp4SlhOp41PUTeMgui4scVRxdqQdG1HbT9cIIXY31xOg7gPXVm5q3Bp3XYtZE/7yAyyBjH1
qT/I8q4DdqDj3S8Z9LhhQdOBQcOtDM5uK+nQeQVAAbKTNot2m/aOnYGQmo617o1EL/iuYyJr8ROe
q2AIbLYnDBzvlDDRY6QaDhfbK+p75Dnd0QoqJmIjn+132JbTldSg+nsOhWzX0+Rqe50PmSD7O1aI
S8HECAZZIgKxNSrXmldV5jTlxqlZX0Laugnap5y6jG9RYVoeKS2tDbqSe0b8FJU9QAs5Uu4eLRCi
JTadOjyztBDMsakx8N+EKqKVdHo40GHgA8CI7rYPpfBP/VSAai4CZgi8tJRVCfJie07m8duf87/Z
wG2BWfCtI2SHyazj3eDaIR5k/qcyphdDUlOplCMtYOsjMULzF53xjWt+TaTQZUjLcsPkbJfbE0pf
AebD1nAa0QuTp+Ns2WdG83vX9Dy0MvnXL82HsbeORTwesATtI8a/kIcs57ayn8AgtyrM3YPubF6X
/huQHl6igLxgeeHWt6eREWgPBmZ2ZyHThzpV94aQw9EpPylvb0E42ruQbeWrLHP9XQd+BPEJ7Jxd
GSrfzc7ZGoghluiv1eBcCXf5YYTX0PEA2WmepRhPjukQOYVisGYo1u3U6J1Njs01Q8Zrm0bwOkkP
plwQ/Vmn1QuEx7XtrfuYDHuZjP2GgRo9LTkQByxN08ru5pOTJJ+99D/NMr8GTXkIjOpaGpO34rv/
RCU6RFZORxEhr0XDKzeK3MAE6HUwEIBVDxuaOmhq3TaUA8XNTguKnGE8Wd2kjixYgmDtDn0ArBzU
xzEL7+j7qJdhuHN7eUja6tmqJ732Teu8nEdYleLnWfnVKg4zVjbadNqZRGttBmPrOHNB4ZZSUnDp
OKJ/ciJ16mLf2bIa6rdwrCNP+G8s1LvyGgjoFFCksSOG0fGFguDN5rMdeuufLRhyFIBpdXYsIUHd
yXxbHkfYl37LZ/ky+vwhG1IY1qxoajZxCxEUQ423mfWyOFTaLPxw6Ct3vax+Uh4P8ItsNw383nlo
jjkgdtwyrRtZczKyaR3EJ/2buNPenYsHvIsQXMZrkk5/SPM8BXyDtLwhJy212CrxvTMOjKuiJRV1
WRykb/5jA1bBgjdrr2npyLww2s1oLFyYeRdQbbFjMu/uh+sMqlrngbOa3e5L+kyehirfsZl3WtE1
nVw9UhLzgHqICfXg/IwWeweGungFbHkHO6727O596Tt8E4tvat1J2gUm56B6vbpEKXSiXRnD2kvH
90HKW5oH6Lps313ZrTo0I4HmFYJF4C8Qbrx14DYXSUdbtmCeL7ziYOIDCuD3LJRYmansl/oaOALk
u/tsxUgFYkPB6Ekc0lY8zzo/RYF/K33xFhJf0nLfMOKvH3MjaShGZ5YsFk+BI86uguGJ2CQITz6e
+Nbekp6huzXJc1dAp+MAmNL+Mx7EtPL9xWcm6uflgaBGvPcW/VE8sIUlMwbmncRmGvXQAcpn96qM
q13kdud+4AXMFcvjEGW3lKnJqrCcfdTrF495w5GT4q6F+5hnRCRMuC0zQ/1bPhZQczRdrvctDfS5
HNWOSfUVFevFNZNne1QfPnmXFYOfaqo+26F5cIP8hHtmHYIabAw1/2Nmccwc92ms+2HLrtbTOIzm
Pi0VtkYUKbZHcIJlX2Vv//aG5A+ObTLJ44M1OLfMDX+IzdgwcoVQSj+d2Xob3PHSopFv6lo9kOn5
4QiIZSF3fd79SSA4l481SuOjzgNjDcvFhqO6/1RO8cy6O7ECxl8xeAd5C2hdu+JfLhhX2GP8ai4i
qJWoK9l0RFTpszdQY0Xlzk/VH/blUZQZcbxtCkRoRTrbCivIUfbecdDTMmu5TovAQf1xH8r0MZXd
xqTR3jpL9vA8xw+DLtOt7c7XGCG16/BQxu1niSGwnPR7quanTMhiCZRDFYAhzuyDkcrn3pjkQpht
B50cksI/UyovOSJmvYrH8O8gjXNoFA8gY+0WiemIOYDZLp7anzCPaFIn3f3GY1kfLBnnxzDRxcZU
obN1HS4wCt9XsN61W8tzFejXYJkcVITiEF6T2N23n8h/TWJv3cbeLn+gEKU2F8YBXJdlwXZFhStY
4uoTAV8cdBM+GMzLxASiaOXlJ3tGdvWYvBTKY9+8t21F/FJZxT3SgHhBenStcUco+iVkBSG5duGN
kOldKgXG6Tw7aNxOqmLJncbgsLK95lNmEtxGXuwlS6ymdebceAsqGyWQyGX8Saepsn7diBdJ1Lsu
My+iJF+2SiCG+iPSHNVcTJ/edN9prjAJEFpeTPW+5W8oJsRzm5p9iHgfGLfiw6gOg6MuUxg+1Q3Y
ZhjKr7Zv/zEEe665Bqq0fs1bxq1d77kIt2LjVzyW9ER0a+wlSvximyMMrMAP3XUXI4F5YfSOvWuj
cVSqAh0i7yN8NLwPfXvCg5TugrkkVdRuTgSmoejmgsS/OMSsY52nrrpF9E6JkX7gv7iACjF408HN
myZrg2BLZi+D6iLGE+Growz11sjGW5zpW1oLGKP+JEPvApeIVhLH/+qCEQDf+Ks9hX9iYe8IIFiF
OCCqWjwQvcvxjYuydiF/kBJL/ARTUD2xDOJtmMQvyXEvMqCsX1bYLO/fWDh7lzfHV+OpaKozISis
tiE+2Kj37CU8R2OH5a9n42Pi5fmWn1OsCgVEaifiMbX424pqLDZ4f9pDn8kP1mPolUiYlcWdO247
Xe0tUifYhu7ii1LNC83swWKt2CrzS6RTuPlofMqjYm+p4dBZgEHpcG2n8oqj5jMfgqOumpdw4iYe
HPTlcPjovPCfwRqGLabV59yNjoEoH6yAUyIKkUSNKXmiKFtTZm3zWr3QpG9c16g2KQTDS9swJanw
Wi6E/3Ji1PG+s/O932RLuuWOKCZW5BTRV5J41SHmgfO8gHzddM8RxGrSmslI9SpHqk8+qUAwa0/a
x6oyj4MTvLi2e0K12E+sbnGC6ZaL4VHUnDmoaKPsn2h9PsK++OnY7pC63UPT4lz1yQTWfburxulZ
8pgZPC0haZvMo/IDJddfnSWHzsCJ5GYFWTWe1CfgxF8FRoEZbV+PrCQJmkZ+WbZ+rZErNw12CfBi
KqXKjx8NHd1ripU690Lix8qUpVbFBvk4/ywhsxxBlJ/JOlw/TX6rhAWZYXQZ0ECucekG58m15Zce
0EF99dy36kZCG45ls35r8vpNSyPalgkeZ0UcKtVzEU5n9Fe0svqSeTUuyCC7wGpsZY89pUfWTCQW
e9gFI6CyCnyCtYaCXM6i2BcYcotBImKXG2OsacxUiCbEhryq2CclHDffVD4UO+3GF1NkvCGEKHXp
U0VdhAks2YfKxTut/VPtNtPa6FkTqcetyzLJFS3ddTDJk/MIE4rVP5MKjOZzTFaGkUN9ZVgv9Kdb
1Cysa/xu25M7gO/G/wOS91DkwU8e+fsknA/L8jhVNTubOdmKvoezWAOj95t+obxnepoiMb9m0U67
xGImXzg3hx4kCqzPuTdPqjN2hdE/z9LZyEFSlZjusYysJ+lxIOWR/Jsu650K4yksZnqUKnlkBHtQ
/XCya/Hp892uO0esWbGwM1Jvu/zuOmbKW8lrAkIGhigZ9EabsS9gLKatV2TbURWknsf+NsHHOBbt
Bg0HMpEKMVf6YYDSH9yC1FL12ritRACMbhOyVtl/BHH+FU39jSKedWG13gvGHZBUSIxLzJwcfwP2
eowc7kTGXkxwIvDXvjxJHYSwe2JvGuZzw2UK4P84zcRIBux6Fz4e+bJ87qz43QS3wjLcCkhonkV/
zZ6r/fLmza2xMyoebuzDGxln+9BC3uy7eo/X4ykKm7XQKZvqCDTpA5Do4Alh+2tOjRefDk3R6/In
2bpThOkdoaFS2Q6ij+ATQgnMtzmx1ylDTOQLc19JA7C7PIxL3Rty7jp9DnYTPmPFWPsaslEox92K
NHuY8homooEoRJq2M/6hmj9kxLrBoNlP5EPMDe6mmezKtub1xD/yN+Q5zKmAi8HKYRxRnkvof8xj
WdK+M0A01nTsgJ01HRaInEoWcio0bqFmx0VVrkdBg1L581th4Psq3WtAZe6l3R7//Is2YxI5G77n
OfyNDOMubaAJECS3RObz9EufVXtH6A2q9MbI7e1omfvWD7aNKTcdCyL0ANVKBb6JVXogaePS2ea6
iaOLIatrW7MkLEKZTasTFfa1cQpgnfC0PLSQOIjw6smlmqzbfu+k5FA2etv19sTUP96rbnxlT+QB
0r+B/BrWbF0+4wleWAK8ziOQqLPVSXpoRX0P8XRPs3fi9t6QmMmRBrEnq+SobRezasB2TM0bL/Rz
Y9nrmO9I9BWnQLL1Aclr5MfRH8im5GhIudWbGvlRVJ23HnM8x9J4XK40oQNzpZ16s9w4enA2ede9
tOa8DyL7LmZ5RwWSO4fFNRupaEpbOz1NwtwAmBO8w60U5opsgc5+X8yvkfbvMeUNqUf7dmaumXJG
coFZW0gvAg8cWoXFYNWP1hrVRq7CURNdNbEZMzqn7XiP+vgB8WBcm0n26eXys2MO7nv1rRLeW5V1
GoOfstY82mplj8PR9uOzzyBRcBcxz7tk8fDIvfRe5+FVtt52TMpdaPkfSNSXmR3KyKg/ZpEdRtHO
C027nylko9b5DWSEijl0j2midhH0aTcE3RYMoVm3BYZytOGBB69c+PTl8Gw6HslRYRtDBi0xMkds
xo3RBZYfqG0CscRSyiLJvVJRLNxRvx7L4hKxm7fvQ/QEwohKdyOpMte1lke7z1EfXZhb07+mc70t
GwEbyfts83raNDyWl0NT31tO2BUF1bAO9W0RDPwQO3gxP8djxW7bp+WjwFk7AiYYj7aKd7hCBoAR
/Aai/6oiQsgwFwiTc972q7+dqI5p053Hxtv5jkcpPK8CS92jgLGHUzPIsLBbu/2hQ9MhdAHiLd7i
GXrjsPOldZ96PE52fwwa8xxWHoY0x9uYdnRAD1/yUfEWdonXUwNyHU7RLjBm+CjvMtGzE9PJHDwj
qGi8MGM4kFsxgGmNn54TvTZhtcf3QKyD3Nup+l52/GlKDCOL90VWrazU+6nsJb7oz1JNCCnwngTJ
KeCo48G8ieKGPM+guG+BVPoDY2M0TQ4vfn1Zb1As/xL/TGlvrAxcjQLAZPngo2m+1W4QrEZ4znoR
KM1Rb/ys+Ff77VZ3MwBg7m1s4y2FnL+kqvijChJXdOhvjQ7La/8+oaQWrpKnWDgZJat3oH2K1878
xJpt1rgn7bbLRvifasToiiQoXSD7KlxbnWGuWpm9NhOGduOtAiNC9/EBDBF/gAufoZl3Wa2/C4KG
dzZ4ySoWIaKF9B8Sh0eyrE6905yx/K0aN35alhfywJ/KFoRLhS1KUb7NeIrhA39ZTnQSKFcusIpq
3Y924LUqzXor4vI8czTxWT+aeYK4m39THL+xeCKEjbW/2UE5tPnWwLtSxwauYPPM9btPeJXrEOay
Lvq15YzI5HBYfFluxcY4Qrkza7glrdx1s9gGhrtd3jbH7MmPaS+lVz6Gcflltrinln9R9gZBse5f
PpifSPiXmRfeCLtH0j2Y+tnbmAyJWLTUh/UWv8XaVsHZgFOJR/tcl/kpnb95EJYe63O5+8rEO7Sl
+Wzm1Ytvs8uUOfwSfmGSfz40NplZapM2M4mNreTR0PJN1+rYLMB6AvILKnDCwt2vZT1x4qONLZ77
PIBV8/6/QpcTNNd1s/YR1oqCa5Owa03Pum7HtFilZv2t8+acFw7xRwxdiT5uiJcpf7LS/1cEGJMl
AyDgZm+looRhMrQuvM9sRtXOqbU4O/DO+7KagIc9qDyNN4J71Xkxq+mhzTtolKBwtnljlm+GNz5T
xHQb/Ei7UaBvsZpIMiWdu30HDIPtdTrYs9Fvqr6mnSakbFIWfb1hQmrOICRMIRGpPPdoxeH3AmwT
6Vwf8lqXe1Sit1Z2nxBse8hgCiBzFQzx2kxpcooZtw6uEqcAOCuYe6zLcFrCQyDLOrCqNG0eOpGL
deMQVzJq8lHy4dGloBlH9dKnHaKOptyYw/tUNq+ZjebdVQdMiH+caNwVQuyYYRPgRNatGpKfIpl3
bU6JmZsXhbdxzeYMTBrp+CAgYAPbeC4wPa116d41B/9EM8/ObLo3hjwYiUqe7+oQmCjNhSVWcqJT
DY2m/cPPJ86Gg4OCHQtFmOljiEtI0z+sJIUN/pJnkjC/NQYrChvnygDdWKWKYKIp+ascdGcr/VF5
+T75PWEOdndIrfapYFECAS53yyGZeozjA9QyZWGJDmPb+aWaOiDrdn4UEIfz7L3YrnjSeExWZh2A
UfTUhdi/4Hd5ADGa8pb1+VkG9XtWGeJYGsNHU+Bs70daHYwOF4tzAkOTvLTUMME87LVR7Yw+uOt8
eG5kcbUH+6P049cIexkDPI84ngw7baPkr/T0l83TGIrk11DedulTuL5RA5INvfpj1c0UfTitbf+G
PJxig+jBlKjIEIyzsvNXnRvQzw72T4FvIbfr8+ikEO7coQ7sUZkMF8jCfRF4n52X45OsgFoHF5u+
TUsja/6bP/RYH5p6iegcJKlE9nLyzy8opWqDaPhuhlO38ztm56yIU41tPVQzjmGnxZznxRGzzQlU
purKy6DkcIyqPFwtJ1NdwiU73d3zkGWyuPRXAs/2Btox4v8yeqT3gC7NKLUMyi7SaUGATHODgiK3
s288RNy8bPLbeHNSb6WYYc74WHqvc0FotDy7BrSamYGHueEsz80AoDZ5IzZR0/2kQ0B4MtK/Zp6f
8Z6fY5l+mTrYMWq/WGQrczWy/zlwQSvjd3eAug2NAKdzZj9ig95jEwsZc/kfURgenXyGlkk1Df70
WHZo3BhOwt67u7ogJ834w77bR8a0B0epV8GJojnqY+1g0LPmbVGl26E1G3D0+ujbxake8b0n5Auh
SO5ZFHXz++oFYvutdtHkcac8sC/vN0iz06SRVfkdr07uXGyyXkrqGPogtkjDuB2LSJ9d9IDJn5Fv
ye9RRAzIJEcyDf3N3Dvueoz7zaIyiim4RS0recHJ2y1o2F+vVZSsJRAq3PPNn8u77PtvMQsFqIOT
QLUIPNXwS8+5J1Fi20vrsJQhvR/98LRsEyHO2jDWth7JPlyeq1CE3zLgfirilwI9ww7zY+5lx7CK
TqON1460NUjjkzV4xyx3rlOD0xf7O8knTCkmJyYCN1/Lob6380gEl38htCxee1kwUEmO3drwi1uR
NDC+sr/jX0YEHct9XEsDWLaHLYJ1pL2Xf5bmz6v95x7JJcn13Rv5+ZxPEAK/vgSR9IAyGe7TKZPS
wwt+IjsIEif07nHNRHJ2HoQ7nsvJfdS1/2TZ+WMXDPcxDj8iQtxpxtpL2lA6LR+vvbAsino7CYor
iZ/H5U9PXkW8Sm0CrpZgKHRDZ2g2HVM0m6I3geqy+EYrPb/0SX21BpLliGqK6Ed0kO6YNRXbeQyP
VHpPVVp9mmHwEFswhkZr/l9cEgGxTvvmsQyaw9IfTVTpLrNvEdV3s152vBPMGTnTgeSv0+hXF7dB
6KQa70L7wjtfXm0Hwa6t52RvtrDjncXbHJHmtnXdoWaq02Qbq23LxwA2+tCmitAe0fdb0Ez7UcdD
vK9MmVx0JP1nm0Ql2FxrfpMtFTKGMfOoNJ7uXWAZ8R8SCDDWVSLINo0eg/cE5wkPSzyU11Jz2Oip
PoqhIk1JTSZRTeHS7VRXAeSsauvD44RfeUpcB8cmWW0hKm39m1QgPTWXwiIDEBUPgUhtMpORwlvP
9NvmBDNj/RsGEzJy99fro1MUGv4D5n0mYgAzGxlhVhr08EI+7VLoOd9uFL2MBeFhLO/goMon95Sn
ffqvCUfYD0qG9TJO80wzAmVnNjKPdA/sSvbGg4b6YGqT/ADgqrNjL8vOaf5ntzg3IRlEaRfvjYlE
rYEme/mVuOs/+AszEM+DU55FfxA7PsLRPVQorcTd1Qab4imMiih+CE0yD6r8U44pRrmgjlY2OUtq
qL9D3z2nHc8wvhCg1GR6a3SvdpMxffU6P5CEd2Yo8ejDsidu8KuC+jOvxkcS+34XqZslxm/45akU
a2IKVPcK3xEfqO4oOnvmoYlO3jHlvwEOkmznFrDKGYFnY/cn4qJzOkYusej+YIhkMohcV1ov+PCP
Y+tdsQlBprU7TPcXCKHh/yudXKJ7kkYPY0XoaZuO+hK69cEfyaqDnnmKQ30x0WSzevgyB/3NURXs
vC69AR1cIkioxFnMAdOmaqYHBoPlGg7px1byWfQ+AMdkd2Tx+FuwgqfIMIc9QurnODtnckgwMeIA
2nTOmG7IM9r2Mxc9jsYvUciHHqxirZyUQd8Q3iDpn2IpmNiPWUlGojp5yQSVQNLARhrqk5Vz1loG
4d9SRyOz/WZBwCnaQr99yfuw5F3ILZBAGuva7wgT7Bs8tBzbKw8GfetWaQEcUqN4eM3wTGFm7Y2g
f3IFlUBkkVNJ5AHfqEOoh3LFbVImAwEqXkDTU53n79qISRKc4/Ao/by9VBXGHWeyF3s6mwxNw/oX
1d1XN9vB0yiLB1yuwcmbloYO9nfdNR0L50XFCJOR8opN0JryZuxoP1nM3rqEatTFS5G1PwpsDaL1
Cqn4gLSf43IFqXNn5ocJqPQmnov6aIzZ8Mc2Z3PvzXGwH0rT+jvEbRGukgii07Q1UkbQMmrIQWKr
JixuqVeY+7CsPqqKdDsEX6pe1g2sKlJXV4WTFStuI/J5onijMmHt/cx+s+h+38yJx9DAgpJ41n2w
+t8CUZczr4yvVYcBhB1Vr45yzH9+PBV/HEgCSBPy1clLm6p1S2V68E1NARR4z4nmuBwHlwiPxJqO
ihCiFb+Gk8voyP7JoienkAT76OxuMwujZCzHjWDUlUyKmc3kIA8bfFfDXAyXFI3mPniB3gWlF1zM
HONz7EwN5a84zW5O9zT0xIoGTG8fsiZ4apRFrIOE4rarHNOySCOiKUsrAqZqHtKMQnkeXJLyZjYG
8bJkDJ+nl3KiVo9b/ReZh9nJWIUv+MOZTbUhtodsrLxftgm+9aq9YXi81cAP5Dvl8BCKJClTM+oI
+/Q1amJSQnpqja53i21I3jdhRygIJD6P+z4tfTrK8CU1gdE7X8UPlaq+8s755wQBMa1DDWpvsg6j
8OvmxZHDpwbS8Nz4MFhzwelBQU9Xfs7UbK/GKn0cKyz3asRcjme22PVuTJ6W1zHLyLx2PWrN3iQM
6M65sjposlgcUYVvYyxcEOry7uT2vA4LWnvsRzU4f5I9MIZ3zt1oOx+hD32U2PUneIq7jbX+62Xk
t6XUH9nEdE5PZfY5DdOrbQ833ydGymuz+qMtZHVpHHjtKowZsZXMMbPmbIPKH1HSbnYfyH1UO2eV
VF3EWY5PoxngcqxSZFCsQBvCnnIycOfmZJY9gLfRXAZfCqZM4lvTVV2FKa9GAG5txPm+BmdbYeH8
1w/Nr6W6PekeNdFm+c3OU9o/ixxZ/XfmaKAXIdUYy0zAvbQSTOXiQb7EeffYtfZN51wiYkDVwOJY
rUOv/HIS2ly375+SpifGrfztY/MXeDPYouCQCyeMv0U7Pxm5fKhzUkOW/1GkJbUg5RxJQk/UPTDB
voNdgoPaE0uGAfnKsHblwgGRrka98RUWPeJixJfh5/28IemmOTtJKjYBPqtGToc+huYiYREvStRT
/B2quNqbuvUL0IrwOWWD1BGNKVk02Xzth4H1HQaz8dRBsJ38KUj8DQmVc79uNCcV/TTIHSkz7caE
BD8XBkaeiVU96wCy4lyWOdMB7Xo9FlPF4oQUf1HnGc7FicnF3c9jXD+Njcy/8ta0mLgBcDINNn0z
4+dNWK5Cy8APz8Sr/DANLz9Ju9K/xG3h1u1R9H2aX7LSnl2jbu4Om1GCuQGGbkMru41drRpO/pAY
Wbs3cbZFA9M0L/VOreObb0pNCigeJz1fsx5OwN7lvp8i85w5Qfqo4pg8lF7Mz336N+Jvk8P85Pa3
UEb/R+iWeU5gxyVcwGA2Hf4EGwhYeKZNe2rxH0GWP0MRpqDFSo0k+RHI854vRlD8SkQLXlFC6Jms
UYkjqkC2je2Gx7cgtod7vUrLKx72V6E67NqZyuHPSiPeqSSq5i0c/PheIb2VEPlrlYecL2RPef90
bQbXRPcYGmG+gn8mEVPVmvzKfCU5RkgBTkdWHOX9QFJIZMZk3iCKGAXArNeG9bdq0OesmK7aJ6zp
1kMYQIgJ872aDB2j67nmuYtU/mrKllFNIqaImekI9Yb7MiJOIfW693pKzWOisUNWs5pr3OFmeJC5
tI+kJ6iDIHEdSde2gJOsKNxgbgxOBEFrQlta8xKrCa9bn/i/w9jZCw49uT73nmH/87qG4znNKpxt
I01dTwh1Zqf6mbkr5oIa8+80YfgyIKAYa2FgeE5y5IjJCJEJhPCfYBypTQMrcQnsxM7WdslMKW9V
gOl+FdqAUeYvKYp4MJj4CTSrmpvJwQtwdlEAJc065s6x8/vHjKF7Val6VxbAIfU4TydFFOqKTzV8
nucIsJVz+YC53f8aax09DuFYHQu0r3UUdVzvzlDrkz3O8cnEVffjjjFKgVPqw2wW/tqfFXboNIie
J+mlDzhe55ONH+zslFNK2Fw/JevMTlCpwSo/sO0Su23Zf/saTnPTsuHywLqxAYOCT56yNAyAsSmL
lmi07gOfInqgQxe57n1X7sJ6zB4SnqIHDIMRLVZQuTu/gLlU2NJRzMNiehCORziRT+F+clzM5E9z
PpGAn9RDQyqv4/6ouTOO1dSEz3mu1I4Pg+0yWe+JYzBMQDKs+UlPQjCPZH+R2RIJXow53GmWy29l
sJyceS/knR7rZDsJZTKEMpAAQnse4BJA0nYJ7NtV+AX3Q4og+ZrSS5KOaRK5GbhZ/xOohna+MH1q
HD356KSqNIq3OkqMYEWppYPNJG31GAwqjY5DAY0EWQbf1JJphCUeVPbYl2mur0OTRoKUSk8n+EZZ
Drh4vcU6NYKFQBIL6t9OEZomqoPEhjUbFotBOB1p6GWAKsbCLeXVkum/drAd5zhImYari5hdhLKM
8MO1MYfeNmrCWV9ntI3nCGx3bZuTCVIRp9VuSH1d702OzE0ddwjOEUdTrWr1LITy3orAKJ/LwMju
oYMsA0hR7kut3C+zyZ1VLaVkBxs/WxD1vI0VmlQpmO2y8p26hYfS+xiJ2rsXM1l2ao7IilGN/12B
P7MSY+hqQSTH7PT7nouRMAUrkBvpNO1WBHSoUc1m7kdfdMVFmQk5Ix0b59Ze409rmIdlcUEo8azg
rO9BxzjQ9IxuUwWifv+Po/PYclTZgugXsRaQ2KmEvFSl8mbC6qruizcJZGK+/m3e6Lq+3SUJZR4T
scMWXvVa0vhgtq+xnmnSo1usAdfJCE1UinBjOjnXO1vhtsDB54FI0cNZIWOHBWaqX4g1wb/GdOon
YLbQPIR2biLEzVdKVWxYd4ld6wfmVmeN3HjSkgeRxuY7ppT5wJu58j8o8LsKgcw2hu6+wVfKOCH3
ew6l8F8Xh4BMmadulNEVt6HD7/nY0L3eG8/T8y4PQYNpCOp7kbje3W4J1qYGKZ9CC2o6Dmb90qDw
Yx/s43VNG2QcezwrZbbzkVEeYGZZ3wlnzy2pcSd6bkPueA696NtBQxQJ1vjn0YGa3pvM8FPmsxTR
bXA3fJ3f7D4wsMJb1cVyM++pKzTUJKyRBzEi0mDeBPGCoqA7FZnhvKQTgZ1mb5Z7h/3Se1sWGar3
TFWHJmOy4xhGdzWw1BWbsMY1N+KN/+f5RvifUg1kE9xT4bVxGwj8GKAj7ROBRHwl5y5stbsF/4Y5
4JQSYDqD5+yLMhqcUvz1lWk842UA5557KspMRqUekw7/GCQtTmnXrSTPI5Y4Z6G1cRXFxh7FtR0B
0UPALKU4phPiTWnCSXEkFk2bgcLext0bpYsFr8Bs9WH0k/I341Lak6TKFAfO1dbzG3BlPsYHAyMp
oNG6M8Kot9lsYV8RkQxQkcVpwQ7FdhhsrCsYb2oUWJfR7fDypf0n8SjN3SQcVB0Dr53vczq3x0Kj
zDgGOUQ9oPSsES0NN2EZY2yc3tj0BzBq467Jkuwxzjr7HwgOjKR55jwH5pI8gQaQWDLb8uCOvsHk
WE3DUc8d8LqY7hlVx6ANshO8ZfgRYiiqvaQpdlA3Kv+MDrG+Ln7P1Lf1oKLnki2cnIfz4Ga0boJl
XOY6P3MxDieoXJTjLstGr8OK7TgD++EWoGqRL+XBGKGeeiwx7+WM723Lxb76FafwRTbhd44md9Wc
mC85MxVQGPXCjkFPbpT1hvcgc4z8fMiAXtRiRyKPfXSy+p+jwvKsDcu8osc1P/PZBwVJC0rdV+d0
BZsMM/ee5HkZ2W4VRlmy7vvHxHubY0+9OuPyJiqzuHXGOLDl8std7+YBkyLgo1HaBf1rmAfse4JG
pRGUwPGxngysO9ZlrVUYi46fQ8iS1h6RMFh0I3kHqI4cgdlYATjYsybzuc7ehRnsOsj3Yd1CA49B
/Dm/sunouAKUe1UcUEmvG+48fXeMnIGkQOSe86xxcSWNufcWhX3fV7SzdcT8EWtP4siI52qPVJLV
Xyj4o5gZO736tFnu86jCZ+yLP3kyfSvSHmZ3tDbuYm4MqoQMD2QAQgkwr7tdBPgt5ZmRTrt7mmRX
l80T8mjumBf8I2DTrC3ft63t+8ewkGff6J+GLubtgkEyG3SD3b7o5U8bJncys/Hi9XjJgm05NL+Z
wG3Vpt+xExC6oJcoxZ/BUUXzFBNj4AFDwaMZ9fSmVQNHupzsl7lnNR5PFha15IVN23EpwpqbkSwK
OZ0aciOUlSJ4X3YmwRUJD2XpXvD57nWSXcxpviwlVwCgdXyI9y64TRnRCfqnhm+9TOndsiQqnO5q
qg9VfdCiXMosjPKMHSipu4tAVJhXjOKB9CHZZRAs1bxKicdXY5ppNBpp7+e8x8kCtXWzdG536tzA
eaQpKAEhJyrYzo1or9NCMEjBtk1TRKKJVUkaPC61ZDCTVE65T2zD2veWuUTMooC19b7113Wd5p5b
VLVms5alGEc3OoGDMdRDfin7klwH+K3YgOFZgL/CJ91lcr6DrsuPgRv02Hvy+Ln1TElXliFtKlow
FkLNSEX5Zm/avu0/K5fEhoFq92RXw3wrx2b44zmMi0tRLE+LZzRQp12HEACT0cpsmPIhcav2qkks
eppAV6FqG5jUDDUCbeE1xRvSd0Ba3rK8pU6j0F1N8jHRXn7AWBfvDcOQxwEIxqasIRJ2KwGidYWN
HLbO/2VVOeyZu87boCebKR9gusdi5AoTOE8XlA8OpFjlb9ipfZu+5pAF2F3sjX5B6aHj3jwXhH3s
AL0JssnrNTtANKegVQOGyM46gIc1GNrhRkodWHop2PeLFwAX8vzKPXdJnZhYycGV564fHtOyrPa1
YOitxrB9dkdv4tuRJ+43ZAPyQuyqdL6Zs1sROLKEhSyIu8Vx/rWjq4+ASoIt82/MHpWH3iasR+7t
oYlGGJRQT3yPocqEJRCtKjJMP933ecJismETd3DBr24oqyCVOPWwMXz1pW3mTgaOt12QNTi/wZlQ
4vNkwek0rC2733SvqhyQZIWvM6+ZgZaGGmFO4Glr4q44BaKDkVF6CYVNlk0LovUJM8OQLMtOmH5/
wijt3whn8j5zVZV/ap7/fTWwBc0QdL+PAcMtXvHyGUP8xgPdjECts7nd6cX4abqy4OTofy1oA1GO
Txv2u40aquzvVR1Yu7ZDEBs2lty1BjtloawfpoT9FpVwv1uEX52C0kOg0rUe8deyeACGmx+dySRW
xMxM7M5V/YHlSjwN7chslFP2NJQCTLTB9qoK0/hici3+Ubkpt+WMZAFlMpD0IHdbtMBAghM0N5ve
7c1L7FDqGVmJfGpu26dGl/Z7N3Bd2DFyO5GZf822rZ9duGtEw5Q+kR463TaeYzJqN/UrW4T+ZLIo
Jj6A5lO7RbO3TcegbwCs5CctAsjQVXs1jzoysdldBT7GKFGYDDU3yQWvP3K8AWulZYFqkakz3nia
S7YzBZEWWJDGcy/S6hdiXnUftZBbe0o8Chc3PhSpmp6XrACEMiZpNDU1UkqBfqoK2no7OVRmIu3q
Xdz4mGbNznxppjbHnq+kvuCwRGhWYw2HmacPqicsaFCO2OmEna2trJn/wH59mb3lbheF8Tfsy/4w
ZnK49uTC7NlRmg+kuaHfpju4ADhAoeOyPQhVqB7o55xXGwHwLk07FI0lH0Zn6eTbqOr6fRoS/QDI
0XpuWm4FXwjstDb2iYdh1k6E39Z4rmMZRI5IUe2FIPLwmOD6cDvKm9aYT4JZbmTJZTrPZdaAckWe
o5PhswgH6UL0ZfOSBQgO+SRjZ2cVhcZSZ+hmU8yieLCHobqVcV+vp2Rz6NpsVaFY3TYkRXFbBSN1
Hram5lnwsd7GOVX/OtPlWUcGXr0TJJYAsRsAxCC72OIksUFsLl0Ht8q039hwi32ixB9BEXceAPte
sPnjDDKAExg15EMQaOWuNlrMSC5OnCwLKB2qYyNj2hT0vpSVuCR2se72TJQwFL8mw7T3EvtSBPOf
2eNliYBCtnZ+80C9O7xRcaO2DqAaSIK7hd02wV4HGVdwf9zD+vdhkPFl9I6Z9910PkmX7ReDF0a8
yE1mab6h94gqYjb75jY1etcCHkDG7xcZWByJq0wz8ZtvxkK2MDcjZhuGMOIyMR8CE7CZufq8gDl9
Se56qh/Xv4oZTXCGTjq3hToAKkWZKqqzmWRvWpa3MkFwZdvmV0JMkIqda8YN00AGWjpmpC7KXsPc
lT2pwnBuCWvuri1Htgr1CySPvQhrlM7JcUnLl5n/oSjU2XKoXps+HDc9hnOZZagDXAYERndHz7ZM
sKlGF1FQfIFRsmXAsqWcfsgM+8u0OfPR+np5hxUFbyyVLgcnQWTyt5DkhwOUYSGxy61yH4O4jAyz
eWGtwsoamoNyoBHdpFBbO7vJITiARmTqF77EQiFvLk52BiO/R0cDNrzvidNrcPOtj1CGsdWqsh8D
QmUUohZP4uU30zD7Q2c7QTtmYoB4QxXYxJbIcqFsLaATh/59XO4ejCb2mx9GxeVQPeTWuLOc+N3W
bGKW4mg45lGaydnIwqOc8FEMwHwYSL8Q0qNP/NX11WfJZ1zx08YaqX2RAcJbn7uE2i93TVhHIa4g
/+LM854yAMHq7xD/tPZHs0wReFz0VKs+Ov/Pi+9Ilq5oCgn2MIFHoknxbXvDU1S6QH27UV4Wk7na
Cl4FdIitCRYYVIxN6PAikhzrhN4tGDTXxzAz/Zcpn/aFeC7hdmY84YHVn4I5/xNUJixtataRA/Fj
bv4YSbeZrM+CCaXJh0vKzNUjaABcIeLZhGEPZ49rJJeBde+sKyiwnNyo00R21zwbUy2u/Ek+/3Uw
lk0oUTOPGv+uTZQCutARUbYf7kBJ7zxwD16a3wL85ExLICG7scnkUK22xHYfKkQSedO/Bap84Yrb
NUrvJA6dJWkeQi3RWEgejtV5HxQPOKoo1ostm/8h/4oNK5rlbILwpJUY4Y0N93HM3tNRkcwg/mJU
PEH1+Aja3OacMXn6/chEQ9QgAecLOwbi6JfqadW/pSMCVXLom7LZ58Z0sBKBRoD0mUmsyCRjO6bB
VzHK70Yar8Kah92ovPf1iWTwiMOTXzoL61EAw4Wxfgi9/GyqwD1JxFBdOb8o/6VPP0woEpsU37Il
hw9rjbWc4LolKMcetVwRLH31Rs41IQEZWZbJyhzEhBhGi4fMbvRhy88tZy1WmclEmoqDw99PfI2x
xc+XbMTDSrIKBVoYP0E1NS5Ob5PQI8LHHopQ4OQ8UnkeTdJ564vkYdaod7gF9nVeIbqtHtr1+ZRG
fKUPs6La4YydxIRpDBNSl7unUJEG3Uvkqy79yvog2Iv3WC7TJxGAR2cV9JQCEIMxyFUqVK5AD5Q/
2DbXpyHPx4OroSKB+iwXdZOuj5ZmYjPaoniPmiZFf9lVrI0q1XyrLrSfKJ/nY2p7NfbCrL+aia6o
3mjNrJCuIvGghofxy0CdRHI7oe3AS+Fs4IBBbC7GlhvWsd5TomcI+VTGvCvtBGgecHOCAZHvN556
A8NzheZ9tpcElmh3UDMwEi0IV8bgnwYDE7dyIukPFzUDYcaOdDk88PqxysoP6Glg5rO+3lc552CV
GtTP8imc8dxXQCAigVlm67E3PrSJe+v6tW5P0Sbwjr8mCr8AEV3ULcM2a5rf1JrIj2AAyLOnx3DP
e4MxWauDP6ANtCvviUB0+joI2UTIILJPk/yM9eeFGIMNgX8vTUIWFWkAqDH+WQb6+UwWN+4VDIv2
tfOAbgMKsVlQeKgr6ZQJP2D2HAxI8BaPjQENqnJzY+vhLCdaZ/piI//j+cQmxiAwSL5rhm2w3o4N
qsUNETX/FN9+4TKmC43VLmWhwA53xiQ5KPR+SkbkRNpjfpK+QyAwtlOV80B3XzEzfxBA52ZGnKmA
6HWcB6rwLwQeHAonvSZm/Mhk55lGk9FZYDeRKpJbMnn7QPYfS847pucBKczY7CQnRmPW+Q5L8y8M
kSv7imjhI+yIOmG+cy6nntmnfbEopaEPfYqCsqMyL2NICB/pYczCsBKRA4HSts5u3qg/wsUkTWkQ
PEIEBuYVqnWD0WKu2B6sqBd3gj/AqTZZBBFMfZ9s+yB8sYEhdzk5mmHYJ7uGUwOOR8iN3k6kOFkM
pufkZX0RIPlXRdP4OwvzQmvOo1hCNKC0nU50i+AAmuBga/UU6+la8ePXHYFJqKWjJBhfssF4Bi2T
RU48w20YqWONxN5UDmA8A19n2KDPr13mK5x5CVBnmmQc9zUTtDAmdaJDkEFCEbj5HBvttl8cHPH6
VflMUWsOH62BaIXeo1uwZwI6yDe70UDmErqOtnttW7CtS2K8BhJBmYtSQicjcSyF/s08Nv2mFe7I
0SM6xYNYG1fyxmQUtOiMoFbG2cExrCciAt/SlXvFdXdIW8TBlSW3UCwHNlHqJpCxeyYNkezG/QTq
SxjGp6NmpOeDfyi5QlN6m04zx7AFmmqZYOLoi7vJLKbihMtJ9yZ988AEleDR5o3V0dFR9W8QqItP
H66tcC31OALo38XW7f0C3aNz4amtyPqr7xVqju24jPIWdKO90xKXe29bHZNBMe+CVWsYhMmnNuaH
uQ5YSy3/WpuGcFqW6kGiGnSoDwtckaQe3gvMrUHZYe7i+mi9/A/JCv23Qu19SZr5qyNc9c6E3cc1
aT3Y3nDPq847O2QtfVXZGL/atQOmKUyQbibodgCF84piCiTHTqEBxKhzVTCgdUzv8Qy2W7GZCxyM
LwbSIJbLlsoQqIbB85wQybVg5Nn5gbI2kvAx6Ml05CkU8O7mVp7cs3FpALjzfxDKei6dHJSTQ/ik
kHwxl0tpAaKWKNU2YYqrqXJYh9aYbYJgJd5RvjE8lja6QBCJ6+3BNg9BDOAdbQ/beBlBIwcVcA3T
ftCsyXYxnwiZnVsENTsawnRDEiqrDa8We6cI/0Ny6W8TR9SsBOYr84m3ZDHJM1pqXpGLJwRyxGeD
e6AbxHsHAiFLeoXCvPobZ+MPB1J6d1P72ZPhO1Gwz8yhj55ni/0SAsfWqXhJYws0gBXJUDyVkFlY
aRwdGYIrRb07IyocktjYlIQaHUDAG7faVhM+LDTXFqYAnk4tszvTDRV1U41OgmWDDRKfGBZGxGFy
WHjbRYiGPkettXXd4Bv9/Gvg9k/V7H2sw9+EhMYKSjzWbBieeVXcKobnMlvOGT+bK8ZXnWlzAwmE
MBYzW/kT1n12VvRXOHzURZgwbENKNYxceDlzUVHkB7BDTOFrOAkaL02AEL5usrOIBbV4+sZMwcMX
S4bzYAY+DKX62Z5dYBQGfIrBVCw4AC/xwVYvcMdrmFYTq+mGb2uXHuPJObV9RtsQzDtzcOodM++n
zJJP6JGDU6hHYC8SbAkQFD6j7Ddb4u86dL9lgFpcytvY1ndn0tfEQ+Hn6PKYLNaLH9jqj8icV0h6
u1VH6gbtcGJSSFcQPOhqfh470mwt4u3EbPx0ca+fQhEk0WgUD23RPfmlD3LfoGsifSU3nvLSHDcZ
O9iwKOk/SbM8LGD/HWN8KFyzPfY2a67s/79oJrHTTfLuxNFNS5AdPZ0hTVYItMTSN1Elg/w4qRXG
XbInbZNpR5QDwyPVsyCdsD+RFazUu59mPYBEH+x6/W6N4QdCrN3cxG+NRDLIuf7uieqODODcp8lJ
5dMN3fplXsIHNgV/RMOXQ2lnv1TzB8KWH5Pxxp7t/ANDvQhrt8uuKoeGgygvKKxdAeJ2cdxzSlfb
o63NaooYJuKsdbdOKKCu0ZVmZLu462jDEtZr11NvScJRwyWqCzdc864P2PDraPZy8s/IObLdBP2Y
yS4mWfxXTIz/+YJaXsRbnrizXyLCh0J3N3KPVtiAFjixzmIKn4IcMNmten3BJt75JOXpbE5st5eg
2IcpvXSobszobmGRngJ7ob1HAJyoGfqYQxpUov8ylYG0kL04TnFBWPKdYl2Kmq7+lBP8J7qAqmpg
odiSbZ4AV8sVAQbjP7Mh/2oTlt68nUy0+60LVt6rfPOYzAMBCcvgHgdnjYn3LKg3BEghviprBgqa
2X0ZsmtqGmNv47/Ys45EWEQJ+9AYtQngJIZM58XrXEqYM+oHdsHZaEowsbVNqyx522tkQyfv/21q
7gcs4FhffdoFANwE5ByKjHBUT8jAqge27AmWqa7q9r6X9Edd+DleKBh82zHOzJ/ObbCOqdTw7tzu
9WddFz7iC1RxilByxDQroKlpiEHOHbffTkXo7DFHAlIlxmXic+FaaBcH5nwcqy2abFSTomC+5cLl
9ixfldsUlcuuCM30Ie0ni8nfYD/LrDMOqcpginuTf3I1APlqpj5MdeCfx3hAMdSY5dWE/3PkuBG7
2AvROumlOaDtqHYIWd3rUhswShxBsTSumwgDUD9pr/5+qVMA7E7X9RG/fUt8b4CD0bWzC1E5Y0SG
B+OJfnIxfaTNZztIzj6Q29TSyji7+UzY8kCaxhrVfHC7BNyzHwAa8lTlsbNc9MHwWPcCMEdxyGZ6
n9bpcm8GvnnKSFCEhq7xNAjOJEY3Hc+TNexCWGq7SrIZ0xYzdLYQ6c4WmmBOwUEtRtAiVl562Msc
Ceqlyx9Hqf/aYAt4unLv6CVG7EQ9hMsXbyUoSKgHG4PJ3U7Npb60jh1cK2NEeFEG9eO01Osx7jDU
SJegBXIOanVDm5J/Tl4fHDhrhsOch8tOIdmEnc+mz8q5S/0uLg+JGf5zuY9Wx27N19KHzYEefIYf
kv5x2E1s2k5czVgAQGOXxbepYQkxxbtiXXcNIQ2we6qYmBkcdxAkb1XQ/w50RGgCwv9E0sJf9bqj
F3pfw5ifh7E4Z4Jkc4aie8EcLaw6qJxpf0c1sXNHVLrwK4h7tLDUxHb2WXWDs6njfheAaCwM++4o
+XexOzzOOBo242pObOPVJANxj8cYzwhgP9N0LwXYHOS7GVnt6kugFV4NXVGXLc7Z1D41nVJvs1IT
CmTSaoz02vhrxk3Lqov3AslqVM64+ldDRgO3F/X9Gb541LnOxyTz7WgtL5ndQBxIDzaBFlKxrXW7
V+jO/5SLNiqVtKDDWpVUydWbw2tBVqjVGrcxX8eI1VVY8alvm5+0HyXayeo8Z/l9ypmKdt4zrKbH
UVlf/TI9K+1h76cpLQhWGjJv3Li98Wc1pvhz9mIzDUpF81gszqPfumhliq8BZ95gBAenlw82MzsJ
doasqPQ6Q1zibsQumLVbmcon1xMPrbbwrtvFZ1+wOAIABcPwyizw1YQL7I+2v7HL9LC443ksYAiY
S8Ny0ehOSSee7dre+0txW//ZzegnbdD3xZgwSZpvSUBwCurqn1L1+8QfH0PTvHltx2PQfsmVcTJU
03tQ6WsT9uEaf2QCWa/DA9sQZmIDHkm1nNG5nRGVsGzW3zhF9nVZnZDYPEjPPAjkxvtQVKyfq0dk
3Y824y0PURFaMfg5TZI/OZl37+Vyt/5vfBkfCO/sLn2uQhpd40o5irdYMof7P8sjk8iIOmT8Tum9
Li65H3zx2D2RQ8jOCT1dLIeXZC78b4Yv7KLSoryN6LQCBdYtlt6X1Vgnu57BQ1lUKxscUsGrhy2H
Hw7C9lJ5Dz3rORJHEjhvOfeeVTf/f2sVgkHHLoGNwIwaCaJMM2qcapzZjPkLkIIBbpug7Ka0Hti7
MjK3SlaxiRM+2UzQCGolZ9zPyQyHAesaNRZSTLVeNSF3MShRElJ7EFyqC7oDBkDD+A3J5AVUJqne
XsxxvApZWlPsLeoPKPHRmBENFpbVp278rR3oQwlRZKVnBXhv3fZnRC8H8xlibjJs10lz0Qf2Vdsm
VH+yctfBQpeYxdZ15ukwTKApMMFmTDa1M+9qqJQddQ3mTSI1GOUCIYf6embF8BVOBpwqnMhtseOC
2ecC+HWMnCYWZ4vMdvbq58EgfGR2xEYx5ClZfV1kYu06nX4QJ72dwRxwJ3AlKLo+a00Vf1PtEmDa
ZjdrucW/iac55iAeLDBkZcVophGvlQWetprr42qHqCYP6X665p7IDE7DSDJQpSkfqKJoBIy12jTr
L7vK7y6rYgyYbK9chIVdwZos9qtbk+INWoazhm9DVb0AzS0haggHk1HcXjtsM8uU/bpNdVlnJMts
3zCLPP1/kQwudyd6/9EMyeNOsKWEussOiK73S8zdKZlqdvYSmTFa7yGj82c05LYgDgDGbGMLc4Jj
xy9hOe/cdnnsKg2Hs5ygIa4i5eWhEUmEqvB7QfsiSrzqFYYBTaFQVu+1Ls/rz5XGKfifd4bXN66Q
KCiLtxixfjJB7nICqjhQ/vz73KU2MJ17Ua2Bv0z6g/AQVMNDoeuHxA7oeQFHGPnJbNZudd5xo+2k
g52VgdX/uTRWEQ2mT6VOdi4Cn9i8FtYAfcdICgI7uijHCiFFSE4uu988zSJ7iRFGBsek8I8urVKC
FJx811WP7j0F2jzLInhqXWuPoQi1qy2wRTjDU2sTXZ9bl54A0WVIT2Vss3MjyxDw8viIpgVWRBls
nYouMQ3njzyfGPO6wcVHAbaZW+e9xvezmStsk2LeWti31ycUv8FW8fOPIAvNBqcNT3Y8LrsyeW+4
6LTt7my+tjS6CIKr99LBTlqghrG6EmJ8cPCswDkGQwoG0OkQJWB8SSm/zFacgELdU0CwYx98adRA
9LevBEStkfccyYTIT94HCONHr2r/QsHDWMzjvn5VKtvDuU5CdozPhhQmXTXLo5mt51iw7KvOqP7i
ajP4tfjA8gwdbMtg3ptIloTbWVA9CCeSA2M/8ksYzVTh387s2bJn/2oSJZnieVv8+KfKBPXLbj/e
WC0I29ZlNhuIJ+X0z1YnLh2eQ8YmaNu7gg3+cg271tlnPBTd0LwyMts7IZXS0mDucJALAUTbjkP2
ETi4sXztnlFMgeFGSUGj0dJFjG+xQ69Kvehw9ABjGboTm7i9OdYfiCAAeOWEII9x/mfyMx6ngZwz
FpIc7ij1ZZm9wEg4VkS7AhcL3uJUXi3CRAq/8qDED398pTEzQ3XfCSvhVU71vz6cXfJ3xjSqRYE7
HGP6fgzHJ1kzYaE8Wq9YvsXyD/S9q13Nb4Xp3QOXsS3z4BLmOe+5azVv4RBfx6X6Uq45bVYP8JSk
pIQ4jyEDqiGwnvveI1M+9E7tUK9UponcduRkhr4Dsnluuv5vw2DU4PbcEFb90qzBk0bwUOX+oVm4
SdvSfnLl8Bi26efEDPboIZu/M6Fw0fhC1wwFFnKfsefEiVdJFg7V/GCMC1qN2BdMk1GC1c2fxM8P
pWTRCP0WMTj+SSbCTW2dQglMPajDtwHR9sbz12yk3myf7CCLHxIDjyRd/3TTLQ3UULmRjYBoRPbC
E1dTVvpxRBGxZWF9bJwEJQqSDs0IAxhGNjlHfy0Dx65OUFv67NhIY7oyG7cP5Zimz+x+Fsr9wC0e
QVW5TJMBL9W+mD9pbEnsSIdkfLFHmzGsrqCdtG0OvQMOLztXYyRJ0O1vZrd8SQ/F6jQVAsoAdxiR
VCceCiBG7SdFvs32wzb208gM1mDDFoTFIfXnLyVbZLDj+Mp+483w0wT0CzRUTbvXjj7tYmKgA/Ie
ShJTN8ZQ/9iOH2lTMIToH3WYsUnFYyFoqxnjPGStvLU9SQmeeggZrmwoA4+20k8ocJutwsLgd2Md
dUgqKEn+Fj2eVSo8lFDPQ1WdDVD/2ItS72VwDN7qyp7F84Km4IJ0a15pU85bm0AI75i/HBWv9Z/T
uKy1VB6yakdNid7fRXRFn5lDj67cA271+jsgEuHDq6hYGM3j3vpoKo2Rpk8ZZJZEnWK88f7KJHmu
YQ2AnPzxIIFVHpvebLojMFqJUtONfNB37L3PhI4+dxACkpi0QasJHr3essgEULT1wFwfmU1adzWT
RJQ1q7oNDa4cdcA3a0a2wW+GNv+kFuNIRCcjPHK2Zd7vrQ7av0BVg1aDLVfYMJ/oj8Ey3iQFuEGX
RRuo6VlZ7pJLzhVUa2gVYjg5lCq93f1iyyDUpj0mRnEdafdp8K/BShBp0ERVA/VNoqDKjIiwrqMs
erYt1Ep4hKajG1vxc4yZid6CbB+vuTT24h/mNt8HGkFeGYo8sskeTFv3PFR9+uss5Mnbs3yxSZzO
unUcwjx5oHmJGnasCOqD5pcz5J2NB+IiSyyXuUPqM9el3gMNji0qpfac9TPQpRpAYleeGjcMMTLU
LZrZzijeV/AEezAUk5rnwswzOCmY1+ASo5p2gHJT6GWa7Bnqf3iKOzHPX47bXDnejiH53zC5Tv6S
33WZ7XOlHnFORX5q6zPYbAndFX5QVrq7nLz5CCqKsWEkkXLdsy+hq7dpOagijtbEuted5nufMHPK
SwTarFfYwfROgqtbo8O4ZdNtdJriNa1zdlee/l0Q+RyZR60T4+bRjIeTPXR/kz57CSRVCbKYfYnI
v+BPDp3upP3qiYXuaa5QE4y66L8DcvSoHaHSjax2tR3haHjsnTUaLmMqF1wbJ/9URnNzx4z309vH
pfh0q/5lXvk/MUc9yIOoGKdHJzGO4BwuYOkOfq8v/VQcGfa+DglKPWhOJWy1lZA99qtoNKNgbjin
1zFdk7/RneP1CrZLBZ5jIP3Ooiiv2jV3gF2aVsCChuvSNLvOY0BXdG+kqkRW7v9nCRfp93I1erxW
WcE2LS9qtBgEWeBmJGaEtIwqJRij57YXJg+BE2lk541Y+Tu1g98VKycKWfeftIZxTZ8lcAmZ0wbj
3kjDGqwOx9YnpEreM35C20Pf66PVnSaGqnU3bnxAxIsNljYDrBqGMOJjNf5K2T6ik/KiBQNy148H
oh4oidbRVpsnOy+ghh1H3hVjPIBX/lh1MtPcP7TOUG2lN+wmB01QikN8Iyb72BG3URjF0VwYZcpV
wrActY2D0V0ZJonEN1EDnGtZ5/aZwY5DOFfJQ7kys6PAhAYW4pNgs7+dYX5XrPPEmFzYpB2sFQdf
4pY64OAgu6EFcAFEmQCW9YTwOsSqVJ6oYPpH6NhkovlTsMsJIsRhuRFKk1OUBf8h7aFGn1OctXK5
asEIthOSvXZp3Sd6pnzpR2yyIEUK1zilfre+8eJTDlBYLF5eqnajA8kIaHzuQi2wF4ql+HO2xwfh
4jFafyaPl7q0+PJTA36SfecpVhtEWsCMqhDjZtWDQ2B6bsTd60Io58FOYlg4Sc+equJtS6b/JJ7G
rnMPnSKhDoseJOojuuJdaoY/eIg+OLjR0WluyxZBVBsA+Ej0m/CtR/9/LJ3HViPJEoafqM4pb7by
HgkBAjZ1aOgu7309/f2Cuaue6QapTGZkmN/U42vJ5Moax/ci4ejKvYcL8Qyt+HtaU0MOJjmsXkGZ
auJqfg5HpGymoQXWM1fdt4oI9keWGd4h7fVgo03el5M33wXIPwoiQlrfJfvZLI54+PAw4g1sWniw
zpPGnSX6fJ2QzosVlZ5s/y13EzMNzZsZLnl+TqtwXzgJR9EcXCO1HtGo747yKifQWvn8aw7O6tXP
ZTZvPTajpzrQhJpnhAOZcSmbRJVhmeHjWhfsZ1+skRTVRHK1faBY/46g2Ik2EL4U2bgLOutYY8ek
Z9HaMpW3wIi3siEGD0AOUQ80wtnO53dUftlFnb71Rg+8i3aZZG2x6lJQcC55RtYUj1Gqi6pwOTNw
/lSieccgDmStu6pbdFTvFRKwUQZo8+xC/B8KDB1y4xNBtaPem9e823dsnWwPnhMgChaxdbSEoL+s
tPs4cKnRXhaxqQHOVqdLwQjD/BeX9yaOjgkd0Jg6NEGSxfVLVhSILr7bN5DPsHSSD8C2sBj5cq4h
hwTXXyJ/J8B2l4wMfiUjc+cCbn+ZgyJLaLtEbBq7JcIxg7UALJBKE+aSG5dZ5wxpoeG1G03J9mYz
rcvqIwE4PgAwcLS3wX405jffp5XlZhpoDXOtbFu61Sg+gISh92KfcCFYmzHmwWAh+A0LSW0nRk2G
7rRjRMveUsFA9MtIzdC3u3PBtn9pEJqAy1LSibRwEMQexQ6W3A4XCiOvo3Jr+5+geCTI8PFHgY4P
vziPGiBIeHE2irrO85T/cOkpQC1m16jYuILBWVrauJi52YnC2KUjWuWbzmn+Ihuvw3/M9xoEKFng
HVaARhCcQ6n6nH2ex1sD4eSowj/TuoYerfvo24Q5BoOMYF10+5w4Jp+oKJC0avsr8Hce9NdR30eB
Q8UUAoKisNXuPIURxnmIE1afnB2SRH47YNVmRGj+gSeKiibs9vchH1d1V+JM+ndmXOJmzmJCas0e
PjxmvONEQPrvhbFo1MzcykvpOLJYkkBun2eyksr+wqbT5UFkewlC/EJF7q+gBiavPohfc33+y9/q
lX4xmAZ0ZrKbwazpwtvCPt09Dc2PqE7ZCNlYnPc2NdqE1rBrYCQprdjpIE9GFpNXPjQAZAh4yvew
G1i9GRLa4A8WvaMvxgSdhYnZGlMMngKeYVu3mGA63IfxO8xRxM3tFWtQ6Z/rjNaJLED8dNRNXEAQ
aTcVFAy8Rlbcrq+boB4zWsivhvVqgUuz6y8XpTWN9KNX3uOAIaG+q+bXAW1KUHT7ECWRtkBcRj85
yBebKekVpnj/v9B+3MThH1b9RIBG/0LxPFFpoSFAxWQjH4FmnWG/MQaW3zA7gxkF6E6MUFCoPHDN
sxO/mK6/g3GFeMXeUqLjjKc6CYGcR1VobDXgv3ypwFah+OCRgb1SEN75srp1aT0husYolt9tG7Ck
5N96CLNAK1Zm/RUzK2JNc33y1mlrwdbN9hqBgtn7qYZ9gvPYTnHGQ15hsthQUggup0MAR5/+eDai
wgEkeO+HPdXm02dDIzyJHzzaZG52lRavtG6SKwxGdZ9ozyFrw3HLNUORtWzVtvcOZvqImwurk6tA
3ezMBch2k8U7POPydOQvGLcvS7bXSDhw1ZA23kuBRCy/EaGa1A8Psl2qUXcddvaChcWD08l3c6QA
Ckw45itmLfCgy2kx2y9gcPoZI2IHYTZQ2bO5YZenhEtiQ2V+y5f3Aj4STQ2+d8x/GhR6QAkgsKse
U1Qta715SnkgjIsfvA0wNGsD4hmLPPpqQaMUDhJf2pOX3bn2EEoOBqbr2fb3TpQ3F3RktsypqwXP
hVKd5l5rPxVx8oWvHmOlgAoTH483cGr7CQydRGMYfQfqT87j+WMy7B2PMjHUUy71ZUZj2keT3Aj8
dwYmddRdSjC8oTKvrMza8y54WlOkHQLgjj7xOurSFS1g6PAdhfMbNz/xaAf3HV+axUhxyhhrA7R6
Nfm3Gg/Wvg93ASeJSlNxQNd2GskB2XJ5+Y3k3gL/4LWnc4Lw3qAPmwhrtjyrLjl3xoe8hb7NDq6O
zTOJW9SE17DAZy5XmNVwc2p5lODe1gAowEO3lYrKrrFVLH1vjvlTMBkSGJWufWP0D4QuomENWSpI
1p1VrFgkyFasdWuP7SNOHNkXb/5X2qzbD1HrgDBG45Bd1BPwwxddtV5s/oZLdUpx1MveuYmI6+Fn
vBo5U1Csjt2gcmQfR+qjEPjuQE1UYLjptJsEneJoTNaR9wgizKc7jIhmuhsgCbZ0ommW+WhdIrQa
IK8oqazshwIxIRZqpRfX3kU0FDCVHCswcZdmu+HESTxQijYQQJ3pbbspmVyVHB9jf2cccIqadKE0
DyyJJE5ke9u11g5phBFeehQ0ahCqueGJddGRf5UFg7/8An0jdujKtN9SEvhW4MWQOtO4+FaY89Q0
oB2t27I2gO+42X2CKEIgC0Nti2rfyvcdUt9qhSXXylC87zkw8a+iYZOTHURpttOq8iY/UHTVgohr
q8k2AcbtPyUw2VxIrpSPeybJu65GqFMrziaVASfnCH1ZzgmuVKN4cNHr6AVwjY/U0DFZSOz5H7pM
xyjNkSG0lQ2xOou0V91vH1ahHpErfyn05DEZ0zOPSvO15Vj7H7I1uolkmq02MuUK8uqp0+wXtJeW
bfnUVWwpprWSx/BkMxXsCL+NDAtTLHJXNSbLb+/oo1842mcHCorCGBJR1Erf03BEdTZbprN4UP/F
ygqLPGatygk7hF3EAT3a0P8uvTuv+/jUT4eqRzqu1jZVt1dL7SaLpEPdCjQlEnqc2s0CG5cdj0DO
6IFKSylvsnPm6p3GE/IB6Cf3YBDixNppOBcV9BTTRN8r/rzSYV+YHf7TLvFlmqZDN9f/TLDQy7Cu
vzH12tWp+6y11kVvpmPgKSv00zFbRQXFGZovxlCXZCz/lD6CyAXOppWuXpHU66kmYCqRlY74qZsx
zGx/GvgRFL/6aAJlZZ10HSNSHJgOypS8q16wV33rUPT6a2LrT6HvWAsjQWLFzPaDPR3R+97PbbH3
suiBZ+IWD58djP9rhExH7iXfdGx5V5rxnuXNEYHwbe37e4MIQM9sGyL2sYD1tBzd5EkzM26KVrDl
If2SC9qOxdGYyPtZ0/hnUNk5prkJ+hlPjXDrmDNr2dc3qOStaq07OFUwooeEwgXHYTpWGtUT5pWD
p4wLJyx/Mic7Wkr9MmZYA7lm9WfgUcSRujZavLWj5qmqMtoN/Vkd436p6O2WRuZexTXdrrRtIGxJ
2D7PSQ4uMZ/c3Zxp9xSVZkkuBzBwDHp2UJi3Bus362DUUiDb+XCx6i8Fl+hIv7K3Vf3sq681cZMt
K+E4JGhBKm99puZvWvWusmsKlT7xxmirswOICBcmMJpE1bNWgCc7kypLTtP0P2oyrzkEe5aWS5xn
4EH0eQVGs1UxKzC/6eEscgCPOU2Oqj27/k/YPjj5OP9kx0wMklRk4NvkhjUpYzhxoIMc4n0aTOzF
688Zw2cCZ0ZqSgSmM8ds4JIZXyWqMWkdwth6apKbnDEseDk6lKL7nMOXhC/mU4nEstRCuqcglDZz
/x4ks1Q50h1sOCrH4QPqDEMvhpJxtww0eztgB6CN71yoPB1CoeOgoI9qnmTWXLjSvjR0eCpQOsW7
CSU7Bg2eItEL/Ho5N8zx9T05Bi4FZPaqmh6tmlQyexsRlDFMcsdwPttkFiNdBaJzoUNzqxomMOpO
oi1GYyutfctByEzWD0G7crhMNqk8mQgnZhqlJ4WhA++NjhQdJc5ZEjo+uedElanHDPJfmUHwqrBS
gAWQOJj6Qb5/gLjYj0RW75FTJukGKAk+g8vwGf7ozc1LWuQd3tisKy+Ytzy/HKuN9h/WUoDApLzq
3XeL5N7P0HjB7EfSzLRB0pvAmtl/5FijYGDx8KNAjRd5FkAD4qFU/irQr7wTjlAw01A9OPmfHOqN
KA5R8vn+77Mlb5Pfm4FMFyN4eEoj3X7jafLTXvrdhYCTSL063hIiusu4+2ZhGDETSX2fJRjV2swY
LywBiOyytyT66/qO9v6RF9NqDxkmVRSQVcSpxZ24SOR1yntiJRs3u2rZP4/MnM8Mw/vMTB5IwIIu
Gb6u2k5nVWYo27IK3H4mmJx6zi2fJBzy+baLz2wJquZKRV9Ip5EYvrBN4gZZf1SBwdLumF+tXFRP
B8zAhgSecg6FAu2MHqJKfFXoYnONkhbS7txFaXuQrDTL48s4xGvH/ylURNBwjgDqFAzlucNOljWw
w73yUrUi4Y8XKzgDjopifk5iFpv90NUAVt00riRMGHBVZFy2CkNrx01qNjNQNkAXNQfxgQfYfKTm
9ZOL1C9IIC7Rmlon1pNjex9SHI4Z+gVKKM7gkAheBufB7AlxheyBjWS6zQpj2bq/55/sKxUNXtVV
FqED4jefQFdzbfEUv0nEAP2/jJ0/ZudeKHIZX8NdKZ9igkAmS52AMKZfASr2dZAdEjkU6+yB2A94
PGZxrMT4TOnhtfrZs/VNzN0qlQ9nhpRp8JeseK/1gPUhTaENcE6SxejvovDPIO/afRNLZ0TyWTuB
s5SSMHTzdR51Cy+x4Wxld40uG7o0V8brgLkITsm6qn6fgcfj9xFJ1FyykH3NJGAhBb9OMQMXY87M
W9fZNzkmtHY8O2m4A0RwCLkTGgySz1qOg9AIA2tyRzHstsajiSQniLzLGIOYj/QNLbCVw1XF1Z43
yj4kaElRTWSR8O73/lL+dyCnSSgovO4wIrvKVfDT6Jqt5NuS0V5Se3CPEK9/1yHSeKvWK9cR6UtE
70ECv0TdLmn2v2LC6qYwv7W8Wc4cYyFeAkSZTP3/Spalx4JikXu1uiYs86ZlQ4/+qqLMNfmTfRoi
76sDhGiYgvSGdfFaaRl5PAX5oZLO9UyQ4K/YGzMJG2c5SghAY8leGzqBdtLu/P5ZagCXnYgEx5Vc
ie/hfRcROMLsLsE3Z43U2iNhd0VsH1nsifpE7OFByULlp21DByYhlJCPtvtr0VWRzavqGBxh1VFE
In2wKWlxSckpmTrNUXmEhEPb/2EtTv3D6F/lZKsRCw9JoglsPnx4LihqmDuTqP+2RdKPaSDJEAV4
7S6dQsxpUfN4K4IBuggaemn9OjPLammxg0CWVoBGbSxnoItuBpcsyzeWMTegJy6dYMZV8+awTuAt
jeu6BuEdRWd5S3Xq7OTPNE9WiQVz412DCCjNFXm/nPhUaLQ56i9km5deieogDQ8biGS3lyZHSqRT
cQuQIGhYe6MwNqDk12H/OdsOgmvwvSgiOBai7gU1ZJAgzm4ccOdGcDamgSdnXsmhDoKVSiFFouBm
u+025U3IA+FGKvOj06FLEKO95BIm7/JfUqGgT06Ke5FH4tvPI4e0HBjcrBzdEykua+J3cJdbS1ae
nd+p8Q37PDr8U/eXKdFWK5qLRiakJKEsS85YWQ1yuTW5+ahHzEHjNe+JSKoMNNPYrD2JcdzyQWh2
IXcrgYNuWwDQ3zib7CY2FQ1KB/VPf7o1CNVzH6yHIvya0dIZTHWlcVKSCjBDAQa+oVBPko1cPisw
D9OLab1mjrfgPea06aoY4LCcfXWylg6NvD9Zo3ISSJONRiA/KU08WcSsbEgma5qNvyeSwHV5Vzbl
cxcqR+kVcikGJWlfpCv6UUwkyEmNpa4YaOOzXzgLIh2bh4cXvvHR/0/AOi+XTlSDx5DFCyNBB+u1
i0BMOoCxyW4kn6CKN/kYH4WZJn7IYcC0AWzOtS6QeSJS6WkOmerbxdUs4ZjmTHVRw5QkA2urHc/N
orijdmnZNtJtKmmZdXuzJ24HWxFVQOb/6uk2Qz84bKTWLC0cR6VBJQcrcfbEcUOTNGnwXsnWpQ3+
ik+XcxWeyoLBOtQOpJF5/nI+Gb42vUhs5AXCIdZWOEzj3ZMaH25KpmP7FX7nWXo29HEG2Z/nLw2a
E8i7eABP+7Vq6Esv6K7GoD+5DWx+wVlbLqeG1xQuwi3k45BACmwfFnEXwSIFdeWW4KNaBykJF3aK
laLo5EfhS09J4aT5dfCSHjClG98n257eXL3PMUd0igtuos3OrqsnkkOaQFF767KA0BuRLlTTBgXq
dZxk56mmrSJkCeT1mEpZ9yyN9gOInUWfM5mRBE4W1Gg1hxmJRyKJPSsfNlVwo7evSenwIMQ0Tt+W
dIf6OiPzAQQXDRMNDMQtfX1YOSZea7hMFQGNwXB+TtUczgL6P1bQXqUxPzA/0EZlS3C7dsiQ2X1z
lt0mhSP4+38aRYgMGf/7+emgxcmTqgwvEJgQMOrqN8/zPnoXRpNNlz+sv6XQUjT/aMfRAWA+jQRj
O7bJKaic1xxdjKVqXdRGO6GUvx/pao42BgxjtbdoOoA9vARO8VGaw8NrwkMQ9ytJ/aVoSUm0XKe5
1hN6CO2oHBCa2MpfTqWGW5Ct3cOIZlBtN9eQ2YtEI9Lho014trHbfmb4fFNUeiyEBaB4CKuGRQV0
ZYwXmop8RZLU2XJKEYmHDgMVMIwQJ6ay4RtsRNNm0LW49WxHlzFgPoxoxQfWy1BVT62Hee2c3pBd
O8hrLYYZbKkpKoP9udSyC2ObC57c2Aj1e6Mfo60fqLAgKpJZyxQ2pBWbZ46gcdXatX5LsuypLxoE
KTKK5inp3VuiaOV3gAY2LHuFLic9OaQPEwrZkG57ipQbCt+oSqWash5CRKyUtIA8aL41UXwfyD1U
AFRQZeBvRiMmmzQpIDNcsobETZqOY50DeqDZMlHAta6+K1PcORPepJyVhaODU/LL598yTRtlrSz9
BmkncqxnOfS63qNJ1lPhgM2ATj1MCLeaeaCxzKZmXSTQWiqKSd1W5zUORjdD6R/4pIKfTlGM00jE
0FOC0l5nJy6u3w2tSccjAM/RVbgKpykiNAG8dQXEnpZ6a6SqEZOiOo2nPybAfUZlGHEhlXFrzSC6
T5BiplI5NRmoQo3G7dXw/LWnFNupC+1rybhyqWaVBQrd9jAWchkyYtLYD3iuF4M9M4RRL6rbP/dD
9yrj/D63bl0DoXpEE5iklhkedjNI5t5rvRPySTdjXaSjjOm7LA+SlcFof7xIz6AigG83Hii0EUTx
sEbnUmJm5yKE3GQrD+yaDy1IDiVpNw75baDKjqYBB1ohyncvBVk3WrzQZYBj9uAoDFJhvXunU825
z4PuvyKAsMyzoaIyw8hhYBsPfkDT6y01XWThxYa4OatGoYkLSnRN/kas1zR0R8WQzUCwq1jLGU1+
QzKyDkkNe9gyJERmLAMfWK6ggeYG6wgCcp2P4M71lW6VrxT1eYUa1Kgqb2o3rgrvWy5MDd5Ksj5O
0iF8kW4AQiKYUTR/e+q4PLcgnYXY8YFlmpqYFWLsCw5QvJ9BmjS4NELABDna4n1HCpy61w7YD4K1
FHDFQg1tVtGGUTP4JyQ6UYJM5uw5Fyn5nDNEPtplWbaY4nCbMgKCAnSomEf5zcNBccSkQJZGo/TE
+AnJk0xmBfIFmIyfRl5GiXCC/DN5CDl2270WPEMHraa0DyHfhFhjNMsqn+gk8Bp8/NnoxxXcckj3
rYnJSPOfwb/pyARUTHWXNdU8Z2AixDOQQTIrtslW60R5JhGwVQXFu9sElbeOS2wMaxzRvIVF+4cE
pbcf8snkDj3gUcy0OF2xdSkAglFKyZ/SnS/xVJThLilsiF3CGL7QkFRIs+Qfg+5FDhRZemqLD9wL
2YOc27GcybD9ehX+W57sMh8cvqPtaBgcLNRjHLs9go1943Afq+DMh7bM4mRtJO60QaOQGT1O7vH0
htDwii+Um7IzZFXIRKV8CruMDF/6EXfhbI/+dbDGr8ACDIt4VMRCa6xpy9QxMdWrqXJOOtXGBJuN
XtK244BO6VHwGSMdDKOFvZDRfPNEmXv8i4PxR1pq565OXhWvf6MSGlO8cjDGYy3zmR7c0A7NDDrp
9Du7NXfB6wavuETp8E1naUuZIJesxv0W/AnIQY7c3mmxIKcGax8OqvoBJ2qJcgXkkofPQIPkXbas
NJ7zdPxdADRHPMAEPFqa5mZfvEq6kznvo+qfIbqc0qLcowmykudvKc06SxCn50HSSVnLk/LKfB/A
0ZS6rIEkmUHZsnr06BX42ncItwuv+GejBrhorfRpJjm3mZhatDCRoNAQpE9mAMHhCywicClu/0nC
Jt8VIdS3LDAzMPkSByECqQzYsgGLtKqcHTzKnUwgAo65Grau34F2hOgpKUCBlAisq6VK5MWi0F6J
dnzuKbAG8lOdHXqvOAGxvoxh8ltPAppYNyzRmmZn4JzACpDajvTFanCvE69PtpmsNxmxRZzPMgmV
AFSh19x1DZbzNP6syty6OvzXtPtOnPEuT0RClkQ6FXiNRp5MmyzRnC3pvPx6XzaHxm9PNJZkT9pl
woY2NzLsLssHYwrPyV/rHuWmOLw7+QxIBA/xum/kc2ShNNGfelTORMy5nNgpt8Rp6C7TkU3XTsFz
Y9LLmw3oE5T0KwIWKP+q6PETM2rPzoApIcvsYNJME4TbnvMfNBM4v9561q9Ps0yGc4mGmAAex3Bb
8o3KP0penboDuip01GID6gFaJ4wrPKIOQbP2EQAOoZk3mfM0cThHFXIBeXVIUQS0tZSWFrxjsiPZ
DGw8yiaCLm5MZHy0g0KnuYNMFjFwtCGmBeg3Oss/M97ldnFAWgJ8PzwgwlOh+ns2hjxgNIuwJ0bR
uCyjXYzgXUakLgxnN2jWnzxFLrciOsG0JnzGNdit2f6pKkwB+nBLE2vjssOnokDMr77Hur1G5x1g
j1dZazzCGd8bn1Vo4UWh7Eq3/lTs+q4NSHWBcSon603R538iwxNq/ZszhGuN2BWX+q3C+B0FCpw1
wilBRNfo9paPn3S1knZqbnebKVWB7pYw11JYNlqxURP1ppkzhYZ1YtCCC3q5TwnQOqlWY0TvlEuO
r64VVdvFVYvMmQSaKdjKmQtXZlshg0dA3zm9+R2qVBqswoLowHju93gTgNbYKObG5Rmvy9Dbu+xk
L45GcG6Ie3EGR+J36dqbwawOio06spQxEihlKi1Hs2yFirSqKQaMWIxdNYHVH/jg3P50RPpr9OIf
WTlFj5rMUFQOFpbDwh2sOzCDSImNWxN80rFdN2ig0FbYGQj+nSJ/+Ojc/OQHIMsrVGuaujtnjbuU
l9Tk8Y6AItmINGUwd9uwbjC6lKBAURhAsrJT84hPxlbO1wKzUsDrypdW5vRk85L2sAfiTaOjp9AJ
brzk1c7hBnPoSMXKOgJTg0A4OCPDXakByFH+uzarTcMWo6sJUS5aypmJntqHzNQlxZSBhezdnnYE
yhObnP8uve/Y1BFEwmexv0kbj5duOT72fExQWayRZTzJTbTx2UHhtKyMi1JezISPB2lAbyEO9XY1
2tYtUnLkQ4ubxtTC1vpxNUijHOwhLUMfOJjcqab3x2yC+6Ybe9UhUzSRwoxdBvIGB+IA1ZAnAYSY
/WgGn1GPU+RkGBsCfzTlwCre5bKmBBYLBULSqkBfSoE05dRpLRpiiBQvavraEj1oJ0oOLeHM5034
doVPB3HRmk+MXSaaz5KrWB1TYRoyYi7hRl99j8Ji7icor6jei62DNAhyd1N23T+MVxHWrXHy1Wzw
xtgTZNB10XQq6cQyzF/3qrMuWYtJEVFOQw78HIvYfO5At7T0lKD7AqWesXtCNZCXl8ZM73GUDIPp
YMZcL/IrptqdJ50DqMQPZZsLerXoNGEcBzjP+c17UmIAbTnaNkyaiwOQZwSx4TTTKcXVcSYj5wQ/
DFYKhcZm+mlHJhQ1sIxEQzwENhx19sGI0p/c9bo1Cvot0hGwLRuAIF5nbu0uyu6h6qB8CxY8ZR58
1CdFAwEC/lDp7kgbLdUe6knbIXBeR+1PxbHD+fCsmunfKhnBBeOE0BhQao3yXhvmQ8nSi69aPCig
5ng+a90G/mnC68mjm9k0u67BGsmrH0aEOUhdGxi4zerKRv8RqWGMcHwzAIGheU8GsuhypNYUHNsq
79qrSbybfCtZzshDL6oRa0bYfEXQ41/qPWnULiqHuCnYDL3wzjrr2iaOW2Z/iDwIQ67+YuXlia4V
J4hPq1KNB42wPNuLtPT6VWEAG1bmZp9rzTvC53s5yQ21fyJJOQb2uKWHtGzM7PYL7kXedg7sIyNv
RMZmUuyuWxH38N/qwGhPuHyYxrY3MiIs2issxq5/VrTuI4fZaA10m7No45I3YzB1ZLVuNIfZJeJO
vpfvrK77AE8I22Q+9m70zwxpF8JpYvfQc+YqClO8IqaYNKzVP4E4A0cAyW8NwA5kvRSqSy+k+sCF
AYJhDnov/lsUw90grYHHspI3EKL2bIzBV5UBwLWqWxyaIKyGRz95Dmg4WKY6l+RaLIJQgzDIPK0v
gxkaD4axMIchp5/mxvmaHP3YJek10Xl69DoW5BE/nQcBKy3vyBJ/SAlQxxoV1IySIns/Ev8ZxznI
5vTwxzT9/I2MCbEn6v4Y04UeG4EyGX+Xvpaad5bdulD8e2CEVwN/oqpG9VwmWy1e3fjQ7DO+OyBj
CHrjOxmBKGc1IRJRY2Z39aqzcFyrJGFO9Z1nFojC1PNSrYbNTLbrp8N6VMstyH/kxhhkzGBT4G0/
pGQJY0pRK9oFEK1sFpLLtqoVSr18fnUrZ4Wepr+I3PQ7Bk/jl/5PjkxYgZStRkY79vVLVQVXBclu
munkO8Se9jeZmUkprPDNioD+qOPVKSOy/E3TDLSO2zU89FtGy1/H7L7God1vVjT54JHTYanXug1z
Ov2LNjnmP+oq8RCRSXK6Bk2/8IE0okLGG0UIRwFvLQAI+DWI7cVLXXvP++pkMspxWhU8sjedhzGH
TqXt28hBFCIsEHksjIteDX9ZfLx5RNOcCXIffY1gHSbh1WFI2VUVUxbABVQz6L/7C1vpGfZQ+6Bz
vlZ5xWZv/AOCzQ42YbxMjP8K29gWNp6XEW8mGIRw5SLl4iGgMUX+h5YoUCP0D6cadsgtL1FZuFbw
OOweRQzPJ7PsAK82pLW129F3DS0KgOl9xsypdzpvW8nUiyYBev1/KXEjhImrB83ilY/REI/d76dV
M9JOIv23OTJ1YBu2sxPFa0ZiaKzZgEyao49gRW27i4pqy7e2A7OUDByxfC/3i3P0SlPtxdh9ioPZ
0lTrR2BjjeiBPpKfdfxLxDYy1PaJHADS8HHkbyuOMXRSV10dokxTodXsZrD4gQin7m40/XXgvGrj
SHOw+8ko0f1KfU5j+7kPaFfiOhpWxrqqddTqgi8PNRgsG/xF2dE2oY1OyzfukahBZ385YV3oOGjB
BObChNwRcZhFsCwTw8K5hPK4sNERnjBWSZJ1OKF1XtBZZ01SnNV0AfwhwayY1jRVUE0FW9enpGu3
nWK9Y0MJUOPAk1RG8x88ZjDH/SkOum2j1IfBof8vMyAOHUAU/CHFCH/0tOvJgVzDRRHCXaK9gmRg
gG7UvJ4FJGzFK6TgkDZKVh7icZKnEB8rGgXIjZJVcZLxIDlqkMHBIoqkKizzjq4ckgoUJzpzINmm
PWb2khwUTYQOWdo556TsaZS7aCFZ+QmiBQ9SeylbVBYpJUydPNf/0RAOVmLrvSQBVwEl5ebQEsyn
jT6NR9rbG9uOceVs0HIg9x6Hq1c2V7dmcF377krj/G0Rzkf6RHvSRIakGxs60enaYGJX0gpJs/bU
IvvZKpS09VTtK6/ZDS5adING6w9QKpN5rtn9iYB3aWp041HJRCErp4+5V3YNOqIcu9PSwxU2juur
C219wYPD8uBjZrJQffB0ghitagPuF6BPMjwmtRuTs45HRxL7UlDojiNKFblapcvKweigyl71KTpJ
iIKn+xwR4/zYXiRzcJLDwB3Nk5mGh9g0DuDHtmltJNsei4VOcWErstHa0dtNtM+Q7NwZXQoGiyM1
Fpyc6o6ckRQktXNrAQUg53XVQJFZyvgcM1lPOu3baua11wwXh8O5dUkNo2rv01UI6pi5OoWU250m
Howd1KheQDaOo/bk2+AiwM9qiNLEZD9jV6yVccjY8GBEqz06+xBYEIjp9s44IFhG5pp3R8vyV32K
KV4XYCmjHSpTf+M0ffc4cV3XPjWds6+ce6gjM5TSpgCpdHBjTtEyJN301XdDh5XlpSde8tbWcQ6A
G7aqpvqsUte2msXcbMArC9g/TSYeJ7EzBhvCpo5y73OkqcMyHTTtpPLQ2wyhMDICFO+WtAW+srJa
SLotSYTaaXsD0hYyVJwwyp+xA6YCeQdrD1Bn4bgAe3DAZ2E7iWRu8NaM07afIVeUbFS1zx4Nmrvw
J1Yp66oHMdZqcAKYanZts8mwPnOq5qMs0FjSAecAJOetZdoanX5pzH1niMU2ff81p58GfFmJApbf
fySzcQtc4z1o4xc2jkbJkFsYvk5l+gp3NF7Z5cO0qfR0U3+Bc7c0tWgzkHHwHmgFIMhCa5POmxMk
x35CVgqVMigMjj8+eGksd7Q31ip3IXWBR/kAN/fID9C4swjNPh3R3LfXam2gT2Ce82C6afRNrgU3
Nk0uOCznPSmmY9GV3XdYATnAdW1r0q2UFotiWBFpMSLxHIWr2Q6Lk0dpv8wGmB/2G/otpFWgclXt
vVSVGg4LsjNMCaTgUazirpBdM7sPyj99O+Ub27CQOnFy7DCV6Q6Dh5Nt/KN1WoHPYvJZAQENAQd0
FId1/yPbCsn+TUK8A9o/mZ4tilkfVVLtKuJHZ0p/Qc/GZ0z1sHouW9G8ZYWZc/dXGbSVazhbs3KO
NSEkY4MvMiAOmHoQ8/S2aH8TW5zxYPuP9lNSKX+xyfljOPlXPKTfI2WfXpvLBPzMbNAh8VIUFHmF
TofuQ6AgIULTj2Jq9B16dqlJjhZO+4xM7rk0mum57vW1M2jmZgriJwUlKpSXRxjH+trrjZMYpCfO
H7wPv3SEMFcp1fcKW3B1h8teu+tdSCI6aP/PPtKiT93s4v08xwoakTajBgfLb9bboMxPicmJ2/6C
dYEwuLCk3AEsYTBjlBigRAaUbECxohtE6yvGedkidsvaV5Ngj2QlfWFMWnXnHNiw7/yrryBviYxK
4dUf5YiyemXn/Xr0byj2AdVm2IFG5gNR7G+1qY65Ux6rariNLgmNRpW+hqr9baL4XY/MxjRj4FaQ
A1AUQKeuaQ0b/Jn+RMCpUSY+hb0XPpF1beFVfVu1FW+7LkdmgM6173T5Eg3rI8SiPUJz9BhYCg0g
1U2g5GvCzkiPrN7jQYOTVOuyZpFPWLSAHXUwTcGYcsZpp2FK9xiS3fSB48kaaof8xRTRVLawZDyO
6aIip+SXuO9wpUjTz8pB1Fudn7sWJYXcocPQ5XGJGd54GUv3UM56z6BKNZaplb8kHnqINnTS5yrj
RFYb+2WEiJLq7T23rD9RX/Yb3/eZJUToVrfP8sxhfojnZd1hA6W847ZH8uMjBo+DDPYz/+PozLYj
xbEo+kWsBQgQvMY82REewtMLK9NpM4NAzF9fm3rqrupsZzhA0tW95+xjlgjCbepm7OtR1FgbQ2u5
8fKSsxpqLqQPdNdsYI1ov0ZPIUlgz/UGZMc+U4Yc029b1rsCLxoSEaAXpvrbeDV4a1bqWOfo+xXs
c5plX6Uz3jLwtPHA+E/3LPSwXQ6OxNjPtKseXRj4qMCx+rL+7HFEJD8NdNWCe+gH4zqMfRA3jREc
I9Dp27ofEiA5tI+moLvZrn+a8+zBcjoakHA1E0bFmKqC7eADlAZmoaaL6tg+waDfjZjFapK3O7aY
JFqXvAzf/1D5/JTkyWbssk9Zpc/2gIq4rH8iv92oorqUDsy7afQOPIOUlj74U8jwZ9iZm2xc6i8b
xiYeL6Z88cqSffwWTCkfMWLWwdOram6J1c6DHo/iCMVKCMSKW3j0ZspuzzmA9Du9uLW3SzHiuTTS
u3E6+VlAd2M+eU2xN0X2lQ9g9003P2Bu3cKI2FWp+w6tnYn6nL9mZUmyWvkEW38/J/6f0GwPczV9
R4Z1Ktxsq0YLDxRiPce/JxP2HcqlWpnVevAjvQun8mWWtNLcOvrJEwm70bAQTlT6LbQxKFbemVmP
fXDcDjN/5XHgt9TWc2JTCQ+6eWAw95K7I/Yrt7tNZBIgDObltIj2q/2BTV5lu6qZ/wXjoiFjFAM3
00k33H3PqaGZC8PMtLVg95ogBmraxZk7Xju7e49DhWMpf83rqjzRsOQCS8tmMLHyobnuNyIcse7U
u9Alro2GI9ZCOsbrqHWO3fKHGDZvlMP1YFR0sDIrg3NVVZ/dmJZgec3DEpd1MlHkfkm+kkBqXG/k
f5AaxuID2Ovo/sUgFEHC11pJuLWeOd3x1l9ty72Rzc31jS9kF4mOgXI0/MgJ/KJo+HIwEe5FyAVI
C+8rn52HOeUdbTJGpKCezhGJeY89KiTUzuzQcpwvycSulljGuRnEyySzb1laiL4jxGVjA4y2x7QG
khk7ZJ/1hzT0rF2AUeM70i36e8fSxKvP9F/9Uf4yYXu1Sbo9cr1WXDzZmPswAONT0cwiiGZD7qG5
aks5bOIevLU7fkxtae2bymFIzYrFg4+I2xeq5dX0jxqyWpKoG3LHdOeW0xKn7hCwjH3UmifsWCS2
EaVWSayWBtNCmGoPbU/MZkOMTtbKnzwNf2VnH31H/zNzRpicejJM6F9kUf/UA3U0yJRZmTg9k6iP
t2RAPreluXfR3m/aArVlhuYTzzynIs6ejjbhUAXpidyN5KJMiuWIcMJNLIPfDICXW1OBTnjpYavg
JSUQ92ap+tEz3RdHJ3xxFSbG3PNojldOfNATC0YJEoC5FLKDhoF5aOOKkUVIDnY7wn1TrGWyWVHy
R2F4ln7xJiMwZ40LQHfwn1Vt/7N9L7jNQSIedd4tM4/2sVbi5o5ztaN3datgMK+igO47u08oaEt2
MvKI/fJRdsMlw+mvyBCS/8Z4eF0ECFhVynUfOVTrE+TueZT/OyU9ZUERn823sJzxklCcc/dmkkOt
G2lVLtDftW6nYDUbkJJz076paqlWkmJYOdK5jSL+TMduHwZ6WuuyfVaEypzdvOfg9tWwaoMJIqT2
8XTUz0bg/BiyeRKeuFYu164KsM9KtKNeUSdcxOAd5hQh3qii/agqxOJigtfvB3BWpLtvOSwUkMn/
VVFASI3W2NftdIEwd/FaQElli6vYGdZEnBxnhJCOD62tYWvGcrrWOgFYU0EWIkyPAX0z/J38fheH
EePP5FRiyHZcmG1W6myIOrwGsbnr+/xzmTIa1Ly562jaX+PGr7ybNLk6WVK73zI2XrPC5HgAwGUy
aHGCgPcH8m8ZkiXu/pjp+JMZdN4SwqJi+QLH5ZmWitoaMk0fEYPBRa25bTrYCnVGZEixR29zFC6b
U9gSsl2tpyDJT2PlslIwxh/9nmJfVGxpvBrxBzEkFTckZtuB6K0DhWPI3T77TBxaflKmR0bjKyn6
l6BQ53DG0Z4Jkj2L9mMIPRqXNiHzeRv9yckm7QpBIlv1zBHBx+qL88AUYVXq7Aofkdtebp0Dg6zc
IPguE/DXCR0gYyltNGi6ojBouAfzpylAR+KFWLSSzFSbBUeBKMWz3wu/IjW53yAI4+RTZ6soz21V
3hrbxfDoGy1Q7MA65ap8sBhdO2Tgbn3CbihD9aURDHw85siiSW+zTVQ2rygW4vq3GMYHkhVfLRCV
eWowxY0o/vzcSF+txKZBUbBKqzONE7+lySAIo9AoPNA3UZa25zBbTKHVE5NIQGojd+Lh0ij3V0a9
5GSpXxJRziT9sOl28Nanxj1TuHC8IfOtiPhcSR9jZEbMlZLZNre4I1gmuQp1kwGzcrhbAA0xUWrC
k25bwHhmHn3RezhzUP1WouWSXJxio35afnpOooU3eI+Ro09JTPkl6DI5o4nwozhmAKvDecIPwii6
NJonR00v9fL7LP/XVmRGu9CjCXmwUcUaHBm17b6OCUQPJi5P7DxvmMrQ9Qw4TsdDXrkbNwpOdsb+
1CI8UimzI61/lxTIrU26ThN9K0Q+GWfQapT1DaceWq4h3ycRWWPLLkJC7Koq4vugi2sp7T9V1pBm
3mxH7Pgk9eS4vPpvCAXoKoL52GfTZbGWLL+99vyTLIx3lzDM/x9ryrlaRbJbY53lwLAo091yY9gT
3ST90BruRVT+wzwA8Cq9YSOUq/4x77TvXtIC3MhHdw88TZ1oXaFSTFt8AXXa79Je+Jcu7SF0TQUz
zFCPZk6bmfi5TRK29j7zQFmDSwDHZ0muWBbkN01HnWBXnyjiNPst8e+T01Y7l64kA9xyGphJo/Fl
zvSxMitwNoHVQJlIe8aC9ozwOnYIDRAAcLu4vUd9EMJ4pAvZmMNPMfjZaUwcnBNla2ztMuvX1mw1
G1BI/d8oK334SflgnHyETP4qx1ixL/qB5E7bqWg/oPIySTV+ClKZPicygVICCrg/yaGUd6VpkA5h
gz07VuGEdr9T0QFUZbUTHlOG3ImTE5cyjNFDb92MiaE0eEXu34033e3CtQ86YR9FCNC+2oxkqoZK
1SxaWnbEucfq6oY/AJIwUjUn4iY6h7UKNF9YKwOo5agfBvs4jvHWSFOCaRaNHw4Nd1UZxmvlfLZj
9VEWn8v/AL30uPwveRwDJjK8exWArENQxJRywSnkZbG4IMFT/1FM+BMAwRn/WA1vtfPhKlLf+vCv
v8z+S0SczmZEx1KegrT5iQgYt3h6WMmXXSQWp6A5Lx6a5Z8UagyB5s5DDRaESCa9XVHeW2gd2gh2
yKEMvHalesAzM1AJz/Exg9JShtYO19Q03EcwSl77S1Asd5OPDtyNRDc+0DBwrGfLRkDsvYydsc/j
X88iiVh8uagGbEvjMDv6db31dEg3BG1TY+NZqelZ0O8f5OvyAfnlrLz5G5fNGdFJSwZIisg3zsGP
+eGqcj7QtFt8+IJmmE+4OOqUpIXWoqmAK9Il+FtINFuTJ/ky5CTuaizsZv5poq3j6WScJUUcvxYd
nWgfvUD4NPErwkLjlWeN4zEUYIqKrwByLOYhcGUZOthFgoWp/FNYJAmWJ5svkS9O+s4zP9NuAMZO
IGV9GGOi3vMH+sHaZ1OwaOCWD8V/dA505u7EpoRb82hn3vIDTLX4ylzGIc1J6upmU1k2GUJDcMNb
XfMv+r8jMTrL11eScFAXPyjH7Yn+JSMwcqc4GyFkKLreixhhePcXpVW89JB5oDwi/hkDGqUhhfP8
F0/kgcvFevHDLF4r6vLHuHxOvfKZ29oRRignjTr1dXuc2v6A4eDvmMSHsXR2PFVtXOzgtRqBCZSn
Spf4ghi7eq9tDMrrcR4wpssdn5BfdjlxCPXaWYJpDxArm34FOB2k161cw/JdK75kDHCTKNbLQnHt
f/7gvPCNlBy6NIrWsdldB/HPLw10MvV2MCEtlydzuBUMPvhznNbEKShuiB0mRBruTmajDg2qfS8D
k+n4UdBCq/hrqqTlxv4UGMChqN5JdEtfHAO+e5UwcLlqTiqbtiSvEYsuaZDhhwCkuP+anyVmJ8P6
KfybmxXrkM5Nb1nAVcr60LdtgdsI72vp1cPaj2h8BirBq/dl8zsui9vsnI1F9DHpqisgTOum+Fl+
O4souRoheQ7S89TqYtcGX12hNjaOfIdQhqrI9orMrY58AF4Wno/fGI+ReV9+5vIfEBMc7e3JWAY7
jPqWMUHc8RCtZXXpEp6C9VNTUi2fY9lcQPp9sj+0yyeulX2fY3intXwyRybu8wtGVsuh74tCwFfT
UfP/zJpqv/w1POdlc+EP0dVOpmZP45RM12Z5rXkahEHCHjMPqYAh03IGLr+xrgDgqvdehXsp4gs/
Yi5DPINEqTRvnQpp+uyWF9a3ZoSBJ2xG9N5/lvWQWPEI+Cp8XuLxDjPMfp1hBICbWRnbJHO4o6no
YxGexZm5N2HqmWOFU4d3S/RqP87qx0rntyTp/k4xUmBBvgwUZffLIKUTnOlBd/PWKPNrMslgj3PY
IafSDvCT4KWJPXDepEeadXAuVe2dGIptFwSNS3yGWc1vlB6s6o4fiyaFsF70+SHNza6+J4WJDoj0
DF8wQyjtDx3i6cpo+oUmalIxoBFvzwknPdoK+APi3zSiM1T+MU5Z9pP9NxXdLQN6XWQpDgimj1Z3
JTBjJeyONjecr8mCi6l+exe9izE0wNUwFo/S44ZZhOfGajcEve8GNCSe7P4gc4nPnZdy8GQeVgW+
foJPuULsR5EyK3OrOxUy0/Z6pu9BnldbF1x4u4uruY8kc7q1YgkRrW7d/dz7DJjzjcDcWtSmdTIq
KBXG+NcBE8/R9BYT3Ri2JbIm2EoBGU/EGcRra8TSDLXyRKL3ySR0cqZXagooSRO0MgM4smIxqfnS
tcYr5zGsF8rMoT+qKToMTbTtFJ7IerxYBoN6Qx9UT75yIMe9Myt5HqhjdOKYTyWjkyk1OJ9Q4oX1
kzbif11L6bMcpBUNZ0RopzxmO8o6ZiSMLlJvPs9Vsp/H/CTb+UXMQKXc8LaErpfgfWsjgSRCI89H
Y27M4HfZ3R2+mIHe0sHSFjQtAH94VstPlw89wzUJ3GCdTN15nrPtZMJB9NvmRTgu7ZNu+oOn5NuO
fcY/7Roi8HF0m2vjZo8ysu6qb7Ymk2JGCTYWJk4Kv3z1g/7VKfpzioTdNBhVYGpa6dB8iqzh2PMo
QRKuy4TwXxPMk6nTH2GVZxnVBFiieqzCctjVxmcLURSdk/te1+wCZm52+Hs6/uusqMloajtk7wIi
py8MnjbbDVx/PQKkg4k0yo45Qx9yBILue02B/46B+8QF63eQ6eLSCxquX+m5jt+9METW2uTPYdcc
26x71FZyaBp7Y3biyGPHjoNbaQzPRt9cWomwDuvnIczoGAwYI3hqu0gtcvL0TVrxeTYiH9twUl6C
TuUg4kjIapZ32SiK+hDY7t/W8R+iiBiNRCOTTJkQionKsG2x+Rgud5eCx2i7w1PVoshzqwOP6w63
HuTt2Gy0VHssA6ueqrWOUF7VQ3MuM/bwqKQ7jJPcRL1ibSk8to5IuW60LmiR9tUaRmJ9hl8lzFcD
SpYzW3t0LO06JnWngYy6zq0JO/RUnOdxuOKFhk5n5PFHMFVAHNp9OC3ijRrKHQaQAXmbIKLXfZNC
PwliYU8KxqzsvfqQEVeE/R8iig2LnrGeD1tPFB80rHdtor6dIQRryqIPGQyArGzIHSlcBD8FKl+y
g93ERogbP/gMvbLUVtiPcdjVSPYI+6ErgHUjDckoEZP/7Ca62SM14931SJ9HHpbhrZzjq+VTOU4u
9KZ+Wwfjs6fULedNsbr3Tlcf2TgdIhdYJHUabBr/mA7Dq0Qqi2fi2qcuVxQ6W7O36dQItxzwMWyh
kX/fCvcU2MOpyZJL3y1yfZ9se6Sp3uAfXLffdBatWZEYp9BySOc0qlMR2PvJE9+T24GoTNO/3I1R
c3b9dYrcf4FHBFM/ALjzbcFrYoc3r3Deu5bBPXDBLSOMg67c58we90nsvzjxcB5DxmOm+Ro34Y5k
7Qewg3QO6CUqVH+9zVB/eYeiov4ZLCKj63xjtrCO7RAVKiy6BnVqNOFwqY5tU1+ENz0FnnyYne6p
jYO3gBZxXgWnnl17SNK7gbjEpNoh7Je6yUIVG2O/mwEbenX3hvLsVNPd9rpoTSAHszdxntki104m
/B3Px1hZZHTgWyFAyu3QuI/Zb1EoOhZG/Jcxw5dUdndQXFN7AVSCH+UTkMnGiXza2KSRdSHil0FJ
Ru+nU9+4bdpHGTPXIZjrHiyqf/CL1WsCwH5lmiBrROYAEFJcEEM1HBtDn6sGxeGU1EwqXKlxny8J
UG347U4hZSCzdRw6eJDrJblklnn/MI2p2oRN8WvVw78xUResoySsjD1sXc+fKML+z1DYOrYY/jmu
42542BGm1Nl9KaWBytVpmD+LVpO22dDmq6d5R7PTA+zY19u+RntcD5IhTkpGq2nIdtsRsL6FSzBf
o9xgotipmAq/69/zXBnnSHGGaB0cWxWeta73vtIknrm7MmRzRQr5UbZgZlq6ZIKFTrbEgWCYE16w
s8o9BAdDuk8d9gTbqet9ALMPNI5BeEfhoudMvNecCUMry8+owU5ZOtbTrDLcijbEYseBS0OD1hLg
5uwS1vDkc82Ps+C5ySpURVUFd1RX18QuHcR3M86q/GueOlaWH9p7S1f1Nsq8Z4LSAHeYzcqo0j82
NAQQTh2Uo6nRtEYaZtkA0YXdQhZe2u9jey4K52pr818BMyDyi4cohXbMkGBYq5aMoIZxhdlQfBTT
uQ6bM4ZH5G/o1pr9QI77tmk7zK+hd2Flo6Uj9KhqPwIZPFdIKtqsuKIfeJjLjOm4rmOEVb7xb9bj
h2QRYtfdenlFDGmHyaUm8lQWC49cfzjKdxmO6xv38IX/8ECn4MloCPRmS8TjcWsNjPHz/Enz+1Gb
EIsq0ozW82BjhYz1zuYTtxOIVxIaTkaHuVRAEpORJLMX7wMakO9Cclb4yKl42f+o2PkT90x0c9U9
NWTgJf3woy3jsWrrjtfXiWjEg1b0GVYyIihzXJBEI3kA/rK2eQxqOjwCQkpnbvB/bxdcuzcX6wjf
adjKL5LCT7XNwCsOfV5FSOygWfdEx58nKG/L9cfx1Vuaa/gkBAr1Pb3lPNvRKNL7cVAGygcojZ4h
joauCYWg+KCYoPjAraYcf1swAEqygrEXzUwruwvKTNLHHil453eSnz8HHX5KrygO3VwxXB2ZaOe0
wzzpc7AEb+FYfqcIK4Oyp8ORvo6G5g4tD3kLLbwyiBuiu6GES+IwGTVMfORzs9Cruty5hEOX7wV7
NXwO4wukdLcTCX2HyabFC9D4tc7ETnq0hd0iI5y32XcDkasiOGbmtPGn7rWRI+OD8jm2iHEoNNnt
c5Pec4PtcoCqAfafRS3JCNUVsngPYIqDaLH3SbsUtufsGR09G2a7c9M+2ofUfOi2pk1rmM+6bpZ+
QH+IxPyQxNWNJINX8iVuSa6vMsyebYJsuwqjyUwT1Jg6/n4TspDPsyNHEq7gcBIubsUlcgBw+xZg
N3VwMeOy7NDqohGkU9an4wV851fAd6Cd/LOa9dU2828TCjRIY/h6VszJDI3UYFw2MGBkymHg93Jl
czSJG/4rsfSyEAcU81bzaPMhzZhc2UVDIuPniOWuWSqCHUe5+pBRo4amhXUjwQPoZNVhiSBNAutZ
OuMpiYKdwYT1aHJPxz96b9mcPMJ1+oycs9ElRNEKkD47h86dfx3Ex7y69KUdD9nfgpgQ+blM4n+u
i5+hcrMJeZigoYfvqrXZNfuebrbr46EhzgJBKOIhPo85RQ+Flx3NmJY/qCSL19w60JmmXz8yHSLP
Y6V1iEVowJciQ/ChORGcmB/eRgPTTzXsp4olwQKbkgYLmv2SG5RAcwfwyZrluihSmnyiJx+qGph/
IgCo7TVnw6awgO/6UXuQRudsHQ8pN5owAne0t5gj5TuXBYY6g3cacDOWQ87IJ8dPScl7MPrx0zdb
Rq/SRGA+PLRxu2X8v7McEsR7zRgWsVNmvnUFMptkyZ+b3c82a0u0ckimDPKBp/QWwf6OljoySI1x
4/jJa1z4V+wZT4VT8Rv5DpTPkZvxVNJZB1vYrgMqL2euk/UUmZyNRm1uZA0AvgK3fYiLBeQrkI1w
GnousbFG7YUH0xrzv1yX8I+Rwsmu6xiAOyIck6Z11FrsCtYrSENip0GydVi142S6GKK5FqX5Uk80
SubwOMbyEMv8gFLgBY0nNw5BMjDJrDvNrQoJvd66gI79yt+1NapMPZDIG/cPWTS/xvyioovPqll0
KJjRYocWx4S2dLbuvI3rpCk2ndBkJI7DezGzSEiBSLU4BKLbWlQU3RxdAYfXLz1qBqxCMJAXLlcU
4UbRwAjSujqrxZ0lwnw7NUzI3EzccsM6Jm6IzEgexzRciWDaKdM0mBQ6mEHxqFD2M8pKk2Q/TZj7
00qMOHrSx+XlrDKP1B9aUROKzTRHpLj8lwmxuMlDRBx2FgOjlyLyd6LR/kb386HupkdUuC2pX06P
bKQ5M5P458vkMy+Q3pSjcUip4nDYCjrxtPSiJNOE3PqQPxoj2UYRetIo1QzsoZturSFPueSrF5Md
0SEtIc3qkf7+gl9WrXC2QSSZV5R0Tsxinvg+x5c0mV6CJGIEPdyb0n8Vc38e4U5ySImzTR1cG86P
Rxo9cCZqvdSqV7rlPqZj9qXA/ZNbCFc623zMHWsraeNDXl8FaLd0gf+15ThT/TMTc9ivwcUPfHRA
1i7prf0YkovmVTUMTs8YkJxH+VkOBkOshslJMXtcGgv9pksTgKyPJHwMq6+UOLxhTJ96LjRLNs9V
OOQGkx8C7L+O5Q+NvN94afT4/K1ZGf0zOkyLWlwD1mLqz3fTr+zHMqXDz2CjXKQXJDrnKAAzRo0q
lr/JRE+1WqyrbvXG0AH4o2zpAAFgg1e9m81iJ/PmVnkuEyhIElyP0N14/TN87HfI/kTXmG+OZv3W
II6LkUpvjp6FGk9OldqbLMzcT+VRl0XN/GA76BgrOz6Pbf7Wkti2jnq2gNrHFW/VZXAMpVLnOQto
rzEFWWlJ3Jg1LmEWxoq2AqByW2JbrYpfSuFnQXWHV4BfLigZ1OJNW9LI8OSXkVucFdE8LM8RUIWF
rYpY1p488VS74N1MNoaZsVjXMWnobGJQY8jjBhULCGR2Bi4H19zovRNXsC9PDBbgC4su81izabYK
lS1MJG8W95p7iheNe6919hGKYdxS7JtzUHHbF8dU0Zlo3eyc8RzzOvpgLEn3UM10bgcNO4jTQLBl
bnXafDgj0brsQzk00iLZe83UkIXbYrG2JJDbGTNNHhwGLz2oVL61cMLDnO68DZZ/0y+oaTsa77Y9
k8FiRc3wnLNbctPvtyESYbfvCWe0oHtXyQ+P4hkbkDibjnlEWIPkAUD0s6pyKpMmOkZWGIJ9I3FV
1Zl5GDL/pwssyehsphdOZDBqW+8Ylda18fWpVShMQ0XIatA356BHwZtm+Uz+DEJVezhaNMDCOqG7
Gw6/hT8E+4x1PgcZlD/vObQZlSBPYLqi0c9IY7H7ckEG6H8mo+jompJQEfQ4KJCgThFqGXbti8+l
kkTSDqWreeJ433URajcjntZZDCO6d5JviSJvpXEWjwuxoskCep4GKB4wOTkZVavc0zcvN/d0XHDm
ueZvQz6nnbo4/rw7Gq8jM3Kft4sLfpYIBkBzfjICkoHCOblaoDb4s2jRiIl12VppUZTHrsexZRes
nNZ/D+PiNoX5Dv3P2Y7iXZJVl1mi0SxmB85wgwSzE/2rGyNjDxvL2zC5zoFYsV1IvpPfwpgUxxQ3
5mSxSzdFe+xcAtp7Qf5zZT1GeUIUvcnpg3w2p4rYe8xEj42pMFA344PpRDCwlmtjGruvhOruKzu4
1lH+2JEHAHOEBkDvgRYrGYztDRbKpi56n0wqTWagRza0TtxjntS3sXN+C8Tncf0oiGREFkNTw+Hu
z3EYIGfuu3BDkMd6SepKlHpRVcCpuTg3/YTUYiv4dLuPtmAu6w7MQbGGR3eDmqRpgAuMck9Y0DmZ
xbpIR1rK0R3V5Gbwm/cxLc7F6Kf7oSG8sfspeg6OZRu3fyYqOS9isKFslktZXTr6pZKBxVykqySB
Q1EHzR83NA+NmW2DoDiQzw4MxOrIcSoE1AIiwktJh9dAmmUgewNdRY1MiA/YEesBc1C9yiv+dVUu
iQve9FtXqO11kT7OdKmCzPjyXQinC+6bt2NrF8ugLbxGUXSjUn8pDfoNtI3x41r53WKgSerSU7O8
RwIzNJmEWVatSTT9W2M1f6NVerdiFrz0YLLY1jdWq3OHHWx2l9Y9BUvkAxJB4me0iI9Rt3hIEogk
8WB1NRPtf4EaG5Y+4MAOzLDDqMGf9QaEylPt6L2SxcWL5t8caxlTTYNBhE89TcyZn7lv7OCyzrYD
E+Fgih+X7zJWwWWMo+3U3uuIzC20lUDGnvKZnJYuvpXzBG7Fgr631Cd5YQEJGJgaoCXFPNnfgkmN
Ox1Xv1lYsAqJ3e2YihIM1aXfziLQZJcMGyAw6SfS1HMVOVtJob9c6q3Y2AiLMRWRKySL781F+49D
M8ppaKPZq9tzNxnvqES2ssF0XCMrEiRcGjNdm16fiDjdYTR8gytysMwQZQLeRlyaVQvoE80rNHXn
cXkhpxKjODVZYZj7YQh+MqWZA9NRiMVzEaB6SEDx89XEcbDXrY2eGEdRhl1wmOR5TMcdK+xf2Ucc
/9xsCsKDPWkSnofgbgXqAd0SL0pfWFjCFoc23UptaOYIk/MSG/Gz4dfgeeqg58ZuMWStJNCj0KRl
EjBtiKcajSrwKFRmmw4LGot7P4nyqzTZuzxlXFG3vHVwFzbF1CQXiN0JBv16P8sAhY4/z5uosJ4n
VT4O4F0Hsk1c4Jc2nsM1jVFoBTY8HwRYVp4A1JUGGyIKvLVDbvqGyFb30DukvTcWCkKUk1/WFD60
ZkzruyrNpxiwCtIqMkNK4P9U7lfQtWRJmGW4cWRzL8FimTCF23tPE1ryabFk4V4aHnQWrMNqSD6R
MCBZRakQo45YubbH3Z8N2122hhZUnXJexhLZ8yihApfvHmENxC1zvwGugRyIofmGDjzjMMEwpYqu
mfk6huRSjMOWzLdbSt+JZYJdI7vGEVKuiuahnf9Vmrz3HG+9maeHNK3+5JP1HKGAQDLPHHxpgjdy
aVsML1HB4I7N8e40HXRPeVHeRK8NIQN7UToFO76wfWb/NJTyrSg/cCfQZyZpmB9/qAP7Mo/fkAFX
pfkaGC1gpN850ZvJCe81QS5ctB+tJKQ4aWhQRm9sInu8DNj33QfhQ5ClC8X4I15VU0MKvdwWjGQz
3shGcJUPLwIj/3L18hWQQfQijj8sZoa3YXTPVQm1MeqHXahfoEVB6Y3ixzKubygimftXqJIxgoy9
eA2agOm9c1i+EZRzp5xV5kL9dOd5pzn6GD9wqeRxDgm6mxGsToyMa22jx16nylso4XQN6Gbscmm8
4dK8duiguJ/ja3YvYWos7AR2JkPyUWkp0JCSfN1Co5Aov3Si/1k+Fk9lgEQE83wKoHycfb9ifhl5
+zokr90mERcxeuEbO3rjD3VsnkJNXEJPqHLV3LHU0kDwD4CRoBK7T3L0Lm4J2rGYk2Iv5uYrM736
PtekfXsmnjMq6Bw4C71mOwHnUmt7w6Z3KG3m900j+zWn+TcQ46+GiTWOWHHNXJvYFBL0dBqdEaFf
nTJ/q1tPr+x0otvedvVWucZDim2xBg5FN5fm9SjDtdEK+n8h22Sk0z3n6abK1a71PHNvh2yyuORE
16idGyqKVh6YVwkFtrz59CPrD5jU7RgFBB0FT2k4+FjSp5XO+71bDnsU4ms4NwzscNTZ/V3gaUmA
6OlU3USHMMTgmhxefLJpZWydynI8aniHvApMqgYus9n8wFR9XZNyq/kZOUpTbfcfdIn3SpGMY8vo
Nc7HB5dbgK/JxVnc7uGlDMNDtxxUBsq/2jjHcjjWGBh5JVO4b06Q/bHnd7NG4tbb3KyqHUqiVUS4
RVzTbIy+Iif7V47pL4aHFWHPBMxW2bIRqnc/X1YfGZ04o9JrgxjWSzQsGfOUFQwYeuePlyywyLjG
k5ZjM4SMWmwrFWLC1pgUOHK3c55ftTkxrieEXNPN7zIoFNBxrCPBjSNZP71EYAfExkz/aBuUpEHN
P5XxGe/BWbvRd+Qau65GRZ5hwGoHIqnLlrJ6urRqvKrQPLr4YGsIBOucOTyb74U7FlkDrbvNqH/H
Ir9ZbEBxl70NrI6VL9PHqLf/EI4Vrlq2w6KBV5ZOaOhJF8r4apq/HaCtxV/BRYdLb+6YxRKN8sp+
z0MO6hhWCLjCjmMbaduhB0Tj8tc1vXtbXn1ask+YasgBR5NBoNm6VNZdEK4zTxF9WvADzMKtxBy2
QibEljR62wn7bhXiMM8dexYRImZJ+kZZT3+UPZPm1z+5aPWWPjCtv2nd8yKsvGVYSTP0OW3TX8VD
22Aftla+n79GGj8eYA96AHwW6Wpi05j/rDomy3UjfofiP47OoztSJQ2iv4hzEg/b8qWSKXmpNxy5
l3hISEjg189lVrN43dNSFaSJL+IGD1BTYxZF1H3JfSzt40rvGxVXV5yKAZUgaXjBX06uHSGc806k
BlwJZDsY2JRbi2noPNpfBSHYlU8qS/WfjihpZYDlaxeANcUp4UCCNzpMS3yTMXWemCwnQcY0JW5f
bfKRUCC9UHxoK9gP0vnP9dL/fOoNz1Apb8OJ5HqjUGTXBR7APPFys1PRcJdTg2J104kwL80/pj/W
ZXdDib2zB1E3iLXPy/+uQlIaNb7nMPXQ5Hmf7IEjslGgXjAur1/GbD8y72PuAfo+B/cULxxcGP3m
NAREi/+blZAK1+sEN7UjgKszfXe8rc5PaJnPuI2O3Vp7X3VA6TjYqfxzzPW+YDyjZbJ3Eu9+Kuc3
2493WLdvVtU0JlUkBs2VIuED1oKeKe7+tRezXxacAHpeEesY5zGsl5pFWHr42JUf36lKPi5O8Aqq
7ZhqlL3Jq9+JpfCl+UvJLbR+n8n/If/eMhW/JBwdI3jHZJhBqNASLirsqGbgYJPpj9B45cEZapxr
7FLGlLhscmHtnNT/mtUMDCoxMJmLh2iuHxLmvUbT8il4V6JK9C9NVHJwcYJTPpgjc0ufoSg+LZf+
GzWLF0XtbskXegg94nd4W/c0CMZA+PhzA3wTmLFoaUn3mvGPa4jLVajNMe2b5eghaZAQ6fkyjeEo
BMNvVre552Au8Zef9diI3HUfsXHFUwvYuX/EynGlJvHHt+JtlFU/jqUeuCy6fflDUce750f7Jq1e
lRqSg5pMf7bS4Zqr9DrPTFiUoX+xhoBuxTdRT0tyPwEV55b+MfqkmnKQUaZb3ZzTA4mKU0jMbeMP
1jflQFy2fDSRReEGHJn0Q+bQtbdzdP8M6Ye2FWc6qVJ+mgBcZtZS02L9ObE6uUN7trvKB/+4JHAI
s0Oy0if6dlzrz+l0hX0FM4eiTl23X5kqyo2eZ3bN4dtOoseeecgmqemhLeCX4niiPUphfg5L+UJH
gN5ORCYtjQBtjxozamI9BQxt1uMjYqr3SbR4n9iKxSyCTVzjUK+N/PRXAlQRTaTRU/Cf1sUW/b10
p+f1tU+9/FMl/jWJvL0JMnYR0nR+DCilUDGy0rdVAD3MSPR2Sf0pgvnLZNwR3OzRJluFQ4lhsk29
9Cm0ASzO6BVO7P6Dzf6ztsGur1eX0htmuDzYxXG9SK0XmIYr8aFP/E+LjpnGJZmZRryi3KeOJua1
7BI6NDAM3CcmBKHH3gEZe36VPcsOZbIRlhlosV17cTFmk+jKroRsLjH7rltp5EIeMAxsEah6qjht
7P746jbeiAmT/y0Egps/FlxK2nOko/+SGTVn4OHwaakbfPsuyeqXSXSfVhUcvaHisfbZMaPpKJKJ
6jj9VrrlmWF1tw3c2r2dsP9BESZHPkM44GqPvt9VoAXbAXdkVFi7Iuif7Hp45X701EHiExUgk2w1
4POaBEwyiv+Lxtl+rCuQN541wf1jwNbxCFM/HWGUUtSyd9aN5UcXKuuGk1DdtQxk+RAg/KcuVklK
KreOJDgBCZBArNNtCthaa91wOoLz6FP3lvxxCIxoIGxMX+t2XSYrgmkh3dRZMd4jQ780JcWXcc27
YEfxEevrEYjrpbXtLzGF90I0qHUaHaVzyQBP6jngU5WkrVfjjkfhlX7n0s8iPdjw13I8peh7V4fS
HlwsIGrT5isJ60ugU+7vTfOkkQijRcKg12ydeKdS528Inb/16Nl5yb1j4QZMOshutrwRzfhr96D8
G8R640mKzNTJqZrwbBUdT0/5G2rqqdOSyGXl8Mp0O5hQP65yP+NMhDA6zBW0zK/jVV92Aq6ftxGD
Deq85TIQ5FZpTIAFI97okI1mXdTxWP0HmZBEMMRRaBnO63q0mqrgzl8tRKC9SMr4+0YFuzDhKt+Q
sBjc/K6K44Oc2zNivtlQhkNTYwGyN59tpuqOc4NOCBx5rRejyBt73iZwsV5OipO81kwInUK/jD7m
RW98FUn/QC/vaX2Ah9hBGuUo6RsWKUpIXcdXuzzmNenHGXyEiHZR33+YofuRbvlrBoIIIoBSJYbb
ePUBWVOW3ZauvgXASLKM3hgEUgxw3HvTkfN64/i/tuB8nKvsGxAVP1oXvVcBQ20xK9wqEThwPrgR
HYUBvwRoiDLSsJRuXTpmN968MFWJn+2geg6HCFuzDB4HgR137CfYSZg8YyzwW4+FuDa0ITfzNQR+
mPolZr70xp3LC+sx7G83efLg3219TzesYPHzgCJWUUCyS6z8GPQLjpP8Pm7MdUm5SieOfB88Q6UK
MyUQJt0bjtoXIkwPVTtd8hEvTeDNSNd4kTuPBS6Zz1anJB5cLGJlynnFS623HmrQJgv0P3z5YPCN
h4HUHJ21YUVHty2njAQqwnputBjuNjk52FJ/8qzgwqEgkFnAUsCDqcVAJM29op+/FzExwNnvqItO
iodpDKl3x25YWs8FRlivFgAhbMpMh+1cuY8jFiiZ2tO+7kOoHoK/1oykm2hFZ8TX4s4zTAjWeKS7
L7jR77LQecUGkkBf40SbjPFwoXhyOEXOfLFj/3uGl2kCJN6B0FXHyzkNOBdz/eoXDDSNLgChyukR
cfy9GanSsEtcYlPZM+B3vGOdNB8KsFMaIG1EcP6h+WzBmW9nkzKmYE6HonHnmvArXpoHLF2Ai0L3
Zf2tehymm8JX+J8T2ixchmr5nY5i1MNy9XXchHwOG4P9c+OZ+TSn9hmLS7vJFDiNpX3A9h7RoBbv
sqW49nZ6v1rjnDC973uUaA4KxGwuUtgUV/lzeeqATOAg4NRer75gfqSL6roXAWCIpZP6BOocar4/
Wzg/vFfncrKu64iih5OhMBLEM6NLC2Jol3Mw1nl0ddZ9YPwX19OTGJaHYJ5jSH5QEPL6TRAyhmbx
YLfx3TSnVFCwONROsVJjSW9zfmAMFT+zx5+IhtPQXv4LsX6JzBwQXq9EUDH/ZLdiiuDBUNDF4GSi
12CV5daLLWLIZeira43YWLNGr2t10hHec8y3GeWNh+eMeNV+Xp2Nc/njRvl+jJddWtRXKyS/V0Hh
R0r8F6clhgMZvhY5ErhavxISfM9qIfITFggUCQSaWFknubRn1+8PIUeKKhRnoyugeRXhSZZKh52r
dXxWv/Zat/6Lr6OPoVX/rWvkgCS4qqyMeG81Jia30zRTMHILXRAtKTfiWDr3UZw+Tso/mRZTvpzw
Rjnhk/CT78Q0z10vv4XjMn3neXKb+FR5xtuGcVUAjwDtMHYj/VhjxPgAflCuKrBJzj2PL4IT6Xh3
pGNLE7QgjXENkPmZyYJVXE8JplU9k2k9HJqqOreCw1M+AANQfXK3Xju9LGn2UolbMTACXzuoHDvC
pURellwzu0xBiVMGZwCCwKMI1WNZclGU9oV3jQUlk7vMhdHZu86BGCMxFnSCtA7+vAlK6Ppforw4
JFb0t2Rco31pzrGKHlK+4WZir8Au8xzo6KZK0reWcH09uLi+oIVM4g5J42b2irNTMpUjQSCYcKFl
nNb/5jGxGmdsI4E8xobocb+ca/zDoTu8Rl78NrFgcMZ+GRsOwiVHwkRxX42tt3HVJMbmWy5fVk3k
J5QMYdRDO+QPOdONpQh+6MXm7905TZzQekMsXIqnOZgPGRIZsA5+G8z3sZgoOyNviROE0HTK1g7U
rmbuJs14u3BQKlJGDphheh6PBTnSrkm8IWGJOOBU3V36rHlUXXjvBwvgXve89sOuryNCyLEY3Pty
EMAy103R59cq7vEGgTGt7FuoubcFNV5gyfN9ywuFd5zg3ZC796MpnxuShxvAo9R9avVcO8ndehOK
pvGgAgoKhL9jpPOvBhc2sTKwRb3VSbgRLRNNU6hrRNNumiXvsENo80iedDg+RvwfgCR/nro16QbL
c6PWBylNJUlSWgKSOLtPQbKst5G6m36WevrWnHvD9THvhlcEaVoUAMS0uuFgnd+2nJwQIX683CZx
FVbHICg/spa5TOpeemPoBvOvo8Yqp4ZrByUG5+7eojxhJNvYlMM+ytXFCvkd07g5KIpq8FoFe6ZB
BCJFdJPMXYwRt3sqXPZCwbUhsCEF+NRPw5YfMdEvHaXgCFNfvXbfENGQ2VnsZ6OfbWKroDiypwap
ijWVh6IGeNG2T/j2QMVaoLORa0R4WQ/QdSduZj3ddj0tCY4CVkI8djND1y/76SUrzVefYxsPfLu+
8bPo/8eKv5mkYujSLVLwtviOuR1IQHJO4LNo7DvRchM3g5pv2tLmZsvPFbP1Sg9onO3czpa5CD28
xcocowyaKTsAXSl8137hn2t+6PVBdrV8KpecvXL5Hd3yEDsSO48a3tcfNuP18wdRoeIyKiChS2rA
PUVt8qUU0aoEe2FUV9w1oCVuyH0d/p+7lLokDu3JDzeT95NUP4Pt7kuvf3dseqytrm/uMlmkXE5q
c67i4HvuFbKAobDYHy4Gi5qyxjvOmzd9xwHGX5o3DBXHfsWp1fqBNY5UhCGtjsYLZXls72I/u/ct
heWmBz5rEVrag6aYOKhpw3kn+8H2xfal72M//FgyC0xO12yXUP4NRch0TQN5CueTdrhOrbffrLa2
tRvdOJ5zclKmoqo5OGp67rOYRXriTjmvrgnbim97Fe3dgfzZ0jpceKneZu7WXeuK0GCN38aXzfMy
pTf90Hw0aviou97aTOkA5M92HYbRur7XS1qA2PYYLw7yMbObZwZwaAjmI/DFtYhwAUKmv0un6iHT
4csAgIVLuoPzgndp9NVzX8u16az/r4y9Yx6Rj0twb8ZeGB5rwLg5vZk7QTb2kGjxKCikdRYcxxhu
kPGt5tr7nG8AzmEnbyro9vpEs062WzyPG3HlRzsnQBRty3wiPQpCzk4ycsgTnQaw28ziHoe+PnE2
pXCQw0zXPox4pahw6e/mgi69SewIMgHyc/85c3mbuiBavBafwaRRjkLUjSUyL3gd/Ue3dR1GPy3n
X73cZDiSib7JixMwIFWW85DgCi3hbw4x42KJI36xs3ILFvg7xLo5DMkH8VB8I0xkGq++G4V/67P1
TAxqo7jgu1we/J6xYdtQPDlyFsMzB28/fepYEPolfKHM9Bx2mPdnVlrmh5QwejejcI5Mn/8l+Mao
zzgKwzZaGI6pFOthv3L1jp7J26HQ+3HBzRyzhgxAs6ARgBMCslbjVxEg1wX4AM8jSmuErg5uy7pU
L92DXrjJRFP2n1LWSxsVt8oVNeoWRgBmD4mYaJQsAQ46MKdIhpnag2nEEX3incF219mbPEzht1jO
UaBZmIoZhKQ0gb7DFJdioWmSTokIsGiyFlcL6b35q/bwzln5aubgR9rYNkQmOF9W71wNbzM1C6+R
ncq7zOrCTegM9xK+ExEmfziE0IL83IF6TA84g4DS8558diXpJ+QcyrcwCH/rmOsxR9qxyFvYHnw7
7RQCtjfXJh8efL/GJNDNF9dRh2GYKVfG6+en+1xLutoamB3u2JPadJl3Wkua3pLwvi/nFYw1MLrM
FJ63+P+nEOOyYLWe89x0xXNoDFq/j8LmKRIhQ7XQWgkd9f8LqFuJW+OKd2Vw6HkT69bY+/UFre7O
KuSPo7kUZxLxzhEA2zM0tjK2D71DVU9niJMWALe2QUpQS85qWj0C6ZXFwOwCt+eKlb6LrH4IvPSm
q9xvvAwYKQYCwp6Q8saoTh+Jku5EHKKZQ0+9zykopz9aA1WClEj6uNLBUdbUZqK4N/saVNh1Em50
7xEeQADDhXVsyn4FYqTVYay5XhDCeXZZ9nrfefW0+GJwQpCksNu967JoMEd9zkonIsVpM6Sf4KVi
ZDrpBt78AoYhRntrSLh38T51qK6F9r9XafuadcFD2XRXspA+7x8+0TnXN14VPPX8BqNoWUPnU8Cr
UlAOMYR4j2giimYYG9LZu5OzM3GJaCjO6+RQe84Rx8FdTPJamukBet0jMOHV0doQTyAmUlFaLoke
5zYQUkqIGpy5eCpcSQgJOyH5CHhIGOOoPK/fBrbcXYOwEFjhQcT+zsrUM6eVH0TBb4RF3vx6jcmV
CN7zFL8LQrTbAIA00H5wkN0QHSor+5aiXosjGobT8gvT/yUFxELYMrgzubdvyeRWGm0j1e7Fxc5e
JfmtV5SE/Ka3SDVnnxsxEVbqQQSzhI52HZcXYhThz2K3FWOL+DtWzXviOneBWT4q/oHKs4s9PatU
z0XgfDmtpVN856EbToyd+sK7QhE7tokH5trCnTTf4lRjNo/5s9EwtkNHdcTPOY9CG2l49doy4tjv
OT4Tn+nCkGyblcMLv8+lWsqnsezf6HG9CbuZ4hvW4tiufqB4sxMHN24nL+3YXaGJALKNqnPOxOUx
9HDLdHPsc0SHe+fwe4u+jVH+GRcSzKp4D4ojFvNTF9SXeVi4wvYtIjWSJwKhd2DP/nAxVhaV9bYs
wEenaW2MqrPpEi/Fh6MTvXfH9DmNsnMfTI9J4D0O7nxJBhJYVowS2igqECeLqotYYDiJzH3tF+d2
GCkTNdReTw1ZN+E4Er52jFtodQnOYJYIWlsUOOJGWr/0eld6Kj3neXDresOhzerHPiKP7oziN1mm
U9z6/9yYaXSrucdjeHjOpvzdoTK3cxigtUa/+CZGBq28LyPE2aIa3Z3CP7sZ7i0d/hhRHQu/u50b
TfUL03wGBFcFLmrrgXm7i9pIcBzrHnzG/Ty4NAJVRUqEWIrz1IcHp+6cQzPOTMmrqbw1+KFHFTzL
fLhdFLfQuanuVn6m9Nvz0lSnoMigzLr5bkWXWrnzHFiUWdhjQLk467dMfMRfTNK4/16cSv+QJ2q3
qR38NDFGhgaoCOCeQ5D4Dy3NWnGI+pS6Aeye5McrzV/jcOvoY/NaceSKKxEeYczk+zLmHpzl2W8b
Gpb48SloqWUpcDAOkIhwXEcnPXq3dcppufZWDKH8Mk1K8pjhUjM+Iu39tm5ibQvVftUTdkubHiEZ
yOK1My03NCaE1GLySfkSTa119qYKC9gpiOr+uOqeUfOeecHZ9xk+RZ48YSlP1gnlk+FDVM548tzh
posTa0fVEtYRF9Bk232QDXsdSaWA+msh2onl5EBaWFOTOyXIFG5jABe1ZtuMdf5el95d2WcuiIQW
qpBVX3w+boKQl6ALyKTN0Xe86KPbQnSSMxfVFNBmZ3ePPodVPDkFVvKexUzG700WyefMaX+HxL8L
jf6nW+/BqVCcKgBNh2aY///B+BJniZ6zj0WrH02uyQrHs4nHf5Qdnu1+vmcj2LGcHAs+QV2VABrw
ud83UJM8gM8fbh1eK1OSR6wGwGDOT5LRNReZS5MxYqrUg1dBSW39+8X3fm0Lxm6S6Uuw1sRWzS/2
f1JObXMaKo7QNHpdbDtketZ0b9KlE5uip4NDcGSqw5/AWQAoKf9fLBCtYSIdTENxBzDSq7v+kRin
5Vz89YR3yMMCL1QmNfuyM29LvDr/u+kGP+nWnsbXPNTnBVN6WjX4SaZtl1NxgqWDE1DFUjqGi9k7
c/4M0tDddCitaKZIpSnu8jAO1xLwaDt3IJgEL/eIXN42j5MZntY/AGzrBS8XNQQ4LhlH7moW1yRS
+yEPTuk4PC+xvAnjdM9MJtmlGnJpntqcoTI6/LBdMbRR1rtbzKBeIUxjGfDSdeBJrgLf3FHi3PLq
HhqTjwGcgCWa2Shf2CvAJHoyxK+V4bTGVujaBy+oG2+vIksUFOLNbbK3/BlGf25Tm+aXdnaUJKGs
dxoTcv8TC1JVYdQtqgIcDdxsy9uzeGbNi61DnTwQFeTeOiZpWFMeV+ayRQoScf4whGLVDfChZ+kF
pON67aXCVv4WWGdcPs8k9y0YciZon/sm86rbEAsLLkmZLUrwgtH3RjK/a+keY6QeEuf2ij5O2di8
kAnHWOhpR3YHGYuFXxV4aBan2Ala40qy4bJp7xLjxM2u67nI7iyrwn+iQnK6u2Sc8uFGZYHIvpTT
luGK5fAZHBRy1vFTUvIh/g4ygKJMumONLSdJbVEZX7RyNQ/FNaLNrixNru/lHOFf9TLua4zevTy8
TaJJvcLa9bwfL7UL/8sXaTtfnMRPyO63Yx3SAiRh/FGz5q5WRtUX09bGqomd10xOAdqkMKRoDPPL
F6q9fPYOe8TAJE0chjcA8EOLYrxARKfckaONgt9Vcp6B0w78dnkmJswD8MOnU203PNFcx6P+MUmU
m3xGdQftCzVowFDbMqTu6NLF+oafh0kkTwhVMSXyQ9eyMtVFTTa1tkbFfgp6p9jAqKCVvagtuFT7
MEAY/GvSOp52QeB69mGULSfsmMij96wJLNeI231M2K8rwZweZzuL6DNuZI1IicWh+BmlVeFpiJ0B
AyJQiVDF90Vh8REFZSosVGTYYjDIej9C+iy1fg1F75v7rrWm+JYJacajParCXrZ+xG+5onG1lXz2
sufJ+JojhqdqqxTN9T8ZB5CN4U1MOxmqfK8z3cOmifguxpaURW+xhBRluXbtVoVF9nn2QSxc25IU
2U8LhZ5xspzt1QsV+2KxCc8FsmZHmPDD6GKFCVbiz0kSbBxbWawP2zGMAJXBRWJMSRph6icJusLy
+Scz8OsdnQLb2UJiZOxWmcD6cdzR9m87TCCteYZ3Gc7tOll2Ccl6DsXur8tQ+w6hiDkU48c4sL6/
694LCEb1hUXJai/5gIi6TcJYzq60PWp4tqrnbEeAxWkWwa+ak4u3eGqa1nkJZlv3T0s0xt2EpTCY
+nuysJZ8FQ2QmxPv8AQMWUKkSXBMMnGc/F3l8lGD46psDvAcodJwCTeu6RZcmmS0ahboqAGKYuiC
UW38LyOIvBCyTk3yQEK87t501dh4DrTdzeoplLETfXl66DQnScrgsPksws5Xulsqmv5f3iE7fE/L
0FO14LBzmoPv1IMzM1rGfvYjibRFb3baVvkHB3rbXLGuqyS54aBOplSmYc9wzGintPgrEwbWfjP4
iYyhxWmP+eaUFV0dH8IsFuPz7LsOV2dWq9nr9kmUVBM+DfTylMoH3BkFwm9G0/h5MJBLB64siug8
CjJ/fQCeKPoCrlonk4Y5/1TH4+uQTJ5+LGq0M5fTFj2INPnpyfFikjWNR9NiZo1k1zZ5ulTo7XpE
FitofRSFQ+ea6wAV2eHcSNckJmuNhDDs4/8bdyWGZTBnqkgr4oA9E943rI6ueTTO7K9cZcx0EYq5
bblow9C1ausjmuwhOSa02K/fuKndqbjJLX4X2k/aZoRUxRKyMmlAbPWWf9VhLFv8cLhrIdU5fd+/
pwKcG8ldsJjhTyUDYQgqSN+lP0uKvM8O3OlY+WnHrQ1QF6HmBPkirsB5YAoZ7c5QQ5O7mW2d+9Im
JrKPBgWjHJIeqtEJvSLt+3WarRViYx6F2K39mUCsTj2v/9GFSeqrFmOIo8wR3oSFtvJJTcdbFh1d
v7S5P9dP1F0Vszo3fasQn+eVMjV7okeGkXFdP9QoOIAFJzWEwUUToiXkG0V2ROgpiT2Gqxu7D5ag
o2wh8jRcz0ZAjcS/lyOEWN4A//TQeUW63kvtbO2l5o7YknNwOydIKqLUIC0pk2EQP9t7z0ZsD1kP
clDxQA5HfWSEx+w9cMckYR5soRSvSnQ+hY/krQRUlalMJW2CShfzeOy5nrI9LqLxtL+BF+5yxlVs
K+vkMQ9Jk2/szrF8kJdt2kfVTktbCJxeaobvcmqpxvXnQzEnod/em1CWXK7Hyvdlu50GMbdqp3A2
mPloZSYe/iYiDSF6PfGyfH4W04QT5+KOATDqq5U2XakuiRvKpjv0JQLQXdEJ4jnHnmYq/z/YYsK3
L3jITAZoOrJ8r7pTth/5FMNMAIsO2qmyyN4vdlDXyPMpxJm1GdeRpVRXpZIZDvghJl5Wj/jWAnj+
OCTNgCbH4WDR/MwcAVvuUkPkwhSCcJqLbwugcXhPMH2KniarxekKPocjBJMTywyJe7R9L+VG7WCv
HbPHkbYc3rlljY+ONvHRapSJi7suD3urGI4Oa7tEBIzziMM7hCustRtG3mlOgADj8tzsRqfv0v9S
z8gUAaTPWuSsShK6QkarVeWEWwKs0hpQYMasZwLXNS5Doa6fAPPtmX4W8toPZY3Ts3FEa8pdoKym
9vE7ljzihUX7CmT70dC+iouigm0bcyDwjlVDqU9GhagS7T3QqSzbwy3vuSTQNQs0PI9td/qadNoN
3wUc0bUtJeD8BQ8gWzSI/HBO8/6jChu5/JGGStbepT6drOiIMYCxOtAoQpIto2jykf8JJ+rrc2hm
oso7N4D60bCC1a31PjU1DTKoJWUDgz5uiV3FFthq+1D25LBvRrn4HeELC67zoqT0f+yYkpw9GIcI
YJdHX8gURBKKA893W2fXTPiVeCetMBOCZGK/OE+pU7tzeO6THGIGQTV76KgWngheT0eLvGJ77Abd
UC/PgU+zFPtjEzYP2CrT5B8LCQgfihTLPv52mQ8SGgrn7K/T1qgJePKK+8slYPrRRb/EEBJGYhBZ
6ZrBaVwmMK7KMG7Tt6wdBmBKdRBEhi7FQAqDH8Py8j4lrjv3BNfUUHbZo0rSbPnWgfKi5UjoyPZC
Ql42afIdjOWUMYWTtK73gE89K8c9J7gGSypIc4fa2TQ1AwpBD6iRevA2Icow+D3G6A6RS5+EZPpl
nZOparBzpKPSyX8ZhoHQ2YwshsDfUMjcFE08SsyhVYN2s7PsWj8cT5wHXEtsPcjl+q7OmKLstIKB
VJ4Jx/bh1YHGO34qoUL6bItMmjdLwKSjSdgxY1rt3T4McczHaoxekxqI6b888yQ7Euk5Sf1vW4Wg
hZDFm4aNG2zPEP3ExpYFRsMYSZWzFzRUZsakg1jJaEdVHvJylfw/ChQ0eVg9+MQsm/e8s7XtoV+s
uu82m+2Q0rWQ40UKHmspBoujB6kQGW/5H4bPWArniAUCx5hFTVhsGBNytxmEmJ4neKGs/m1SJ/kz
RU9T2DK0noeeAfs09aKkN8p1Cx+iPSrNvFuStMLaRQcOZTmW3fP8AUwrU6JYEarI21iG0kBpar3B
faTugrmlxcX7N8UmARxSJwCl7e1QznwBRyBs3UiTEqsztWHz1HjDLVchZ7zPNAXdKUHeRA2fUeAv
xI5oPAaOvukakvjOJkqrUoCYnUYFcXNOJsy7HML4chJ+RhQdR0clkk1pyrkf97FbdJ5mM4wSH7sZ
yqn4dNGuqbccB07rYB6lSIjDDQQjGXQy6NUYwAzfceEeOcB641/OnzQjIjmf/Ofiqv7gYkIFpU5t
pP3pMwPpuOOpOGYqM5GA994sO+QGubUTv8CQnYJggSE0EFmMWA3joiX6WsJ5gCw7NG2V3PPsqLLc
0hieMPwKprmq/3LUS2AWHE3QnEZHuFiJl2xyWkSaOba5q07YPHnL5rxemT8kjKOM3uDOWaqbuVoi
fRO5QL6uHtwUck2ywlR0n1ozmBrjLoKIe86tf9bcFpvWV2cbpz48Sc/hsEeO1nJG52YIVLtm3icP
oR28TFVD7kl1Xa3ZpGAmduGUmsdwxydhgi/2K0lJsZgrb7grl8AjvpTUxYwNNPeSORsBQuXQ1nBB
cLvpwdWVYPWyRLZ/QW8lfIeDvbb4eVXdSCZuZO7IN2XRvEYasyxu1KbN+rq0OeBxLAouE6gelV+c
giecp8xlskqeu8aN9S0jWEJ0K3lpoL75eM1INgJNtrhJpVxA5HjkNOEsMInXybDrbYebxoHfhteK
JYRS3WDPjyaK+1IVrRudmpHE6mtEjJ1AqNKR7f6bi0BwxuvD3IYIOuVOio5TGzYLuyWGu837ZH6Q
MHrSHhRbh0F8oxAwuGeWKRVzURQjpJyqzkL130Q4K9Z+dAcE86vh4rqgA0DGixsYVrO0fFoiKElD
zukxIM+3dUPXF8yJPsFkiZu8rvUj4JGI3gmbuUGNOXqpZXzxgjxPj3PvRfNfG4UrPULSpxGfiqzN
I9zMcsqL5iZIRCDugr4DGrVFqzQ50DImxVWyqfpqtH6JcAtewCbNPcp4uP00oFwSKidIgOc5nufN
2KTGxbbt8s8TmoDmeA9KnSNlkHLnveZyTOrHFOFr+iJpv16VEhMIqhfDrFlmrgo0mEbfFFSM+pF5
Squob63mqtzJLsPruOGLKPKJ2VdZx7+jUw1ErxjSOBUc5BHZ6NqyNbnhqtYM8q81KvM+phGUxUzU
fTTzJz7WJHot/EWHOBxaEVQBH7tUwQMNwlP4OddZPwOF4dbQeZ+swAncAu54bjAgZlWyjwFCxgxZ
fHcEdbsJKYCcfoqg4Lp7R8HP0mIPnsPY/Pl1RekaVMJc/pQmyTigRX5ShO0z5RGp9zsmnipp5LBG
LviRjIR4iPswGi1Ik5Gk/51ls+0EUwIs/fCUCn9cPS6gZNY4ODUCyEYLLqOQQ9n/ODuPHcuRLE2/
SqHWTTSlkRxMz+IqXq1c+4ZwEUGtNZ9+PoveVCY6ooFaJCIR8OD1S9LMzvnPLzosD1rVmBuKF6Xh
MIZ5RrL2wrZSNQYgtMSYhctWmzJqgNBWK4hvqcp2/RDTAyfczg3zNnJFHJdodR+ycmAAoD/VehcN
mLFbmO6/KiaEgQFxedpWgVcoWlpcTD+Oy1tdp1PlhWrY4O5S9PhbUfGZBdbaE1yCU1bWDdKUETo1
6sAErWP1VXF4x2fk3aVKVVlU2nQ1dREzjAAlbGrSO0nvgHGTwoIhPFYvzeDGJEZYP5Wg7SKbXCiH
Pg2+WD4M1brQTDGWq6BFUQJQ1igZ2eOMvxmfr9RSL6V35pBCDs+6VA0PbRDqIYLgEPUnGYLDo0jo
kJdwMpPcw6mRPJd5tjt3OUYFdSsIVhkdDdc2jJ2Vh+hdCShSumVM2gbFBrAMiQEj0A+6gjT6Tmtc
LkvCHgzimfP0pOmZsZ8YM58Q1uOvLRLqeyMR6ZHqUlyrCC8AjUNPPlarAD1ta3GyzRab69kmrnZh
jHV+7TI8XcuAlgPtDSq/yklRpKCaw0CjNdNxE2kjJ2plTRfTzA0JMAI2NiYuMKrwm10j64RVCHBy
qcqQxAtbH3kM7b710SXQgc2rpCiI1C3N1iCVmU1lF6R6+jO0onBjuHjP1n7bnsXgs9poK6qvhhmA
1wMUfKQNQ3K8aW1GTjqS9nStVo57Tn9JwvJM3HqhjfusysRnM9BHFwFTCtqdcIVJDnz1LlKPNQak
J0cr6g8doQJIUtr3PotBRx3IbBkMegAFccMCY9U6at4G0LLHGXRwjQ1RuqPJrXCI7+J2BVUxvZmQ
4fDoRA/kZXH6VNSTv7Gssd0Z2Gbj3ZTBimVwfwkbGlkihsIt9CKmyCpyOXK31aPJ5gJAlhobCvVx
HcVzeyrjBgHv5DAnC6vmGZMs42pWsIH8XouXELJQOvVKSaKtWeOBhXeMxJh/KHOWedPcj5BOM2IX
7DFQ7vwzE/xBhiokpzCBxKCar1EGC8Ye8B+CtbdrXGw1UZs7hFPofXys2gKduMvgio2DiNhZJnwG
UKew7GcUjZzU+KXg7KhqC0tfYcm6NgubXrVAxvYGO/kQziHyLHt8Dy3n3te0LqFJX4z1sB0dIiPb
+tgrMqhFuVc8FhgpSPp2r9YnRMhvRUowWOrkOzlf7aqUYGILf0Oc40ZKep840MhPtj4wZBdjZYKm
AxMMHi9jlyQvLzaR0p0m6E2dFoBgOkYBA0+lx5+8JlkR0wF/ukUWCjOsXZ2Q71A2ntnPcA/5vNGf
MRHUxLdWzegDGTZjXNiZAkmdssq66WQieZkjco85g6EIe7Q8d3XCO6J2Fc+aTIyChlXsVz/rHLGh
T4oHESKo9ZL50YxcTybB6zHBYyYJexYIUBsOkI7pbMLk2Ib6uk3KLbv6g8a8Bn8RYplapuXD2lb0
NQWvjM4eTppaXJN6XCUskkn9Ec0fYQZhDRsR8qpXoZav9Sp5ypmnwYqeyE7W8ck0tpabez5PFsBv
U+jfgQ+/U1NXesEUP8WKsoQbOb+xH6+yqD7bHUyLCpPwggQWKRhTNWdLk0sbbXcTinh0eeXLMFAz
E+yOiAZCwVhfTRUdFNS+ld2m2wmLe8ykpOmcbjzgSkWc4hy/KIQR09AtOXw9khK8WoMCUEmyUflZ
6O9DaK3j2tklZD6pOrFS46yyKN3xu7ftbNk21omX8RSJgYBV/aipRBnNs8c+eDRG96Ar2llyPoOU
kwS3mYPdosfRSVJvHXRX+SxeyNB9qxuSmrGp8CecAIyXYoq25th6LT7UWRd7sGepNKxHA1v/YtCf
tSB/Yv/FmrgiyGV6RTi+81113Rs2TEpeZSA2WGvQpRU8pfAuGPDR0oJhOYOldab+WnTJY+Y6j/IH
Jd3XyWzcgQyE9QnNkLkFoQZJ+iDOY1VmH2R9bhXMlDNcSwJmlegCFnIdC0NdlC4ECLu7z8lHrOh7
fC69Mhu/ASi3OALeuuJpdtR1mw2HMI92PiNswrp9x1oJfzqMTLdGYby6kv2p5faiDwjIcgUVfq8w
Cqjf1Mk9IZU9RFr5VZcDpEFLhmUcRcmXEfzwGOok5YVMuuZtPpP6SW51qmbkBuGZN/DMtOFboCQo
iTFKM4pHWLBGgjS7JS/DIkEUwTVK+WibWRkkyvGjmFI2vH5ZV6MHg+waoWE1MHngbSzJ9tHq117e
dTYgLOew4i/AHzRGzIm/byOiFZP4OYfGYDXjBdDwrqrW2c2cdVMpa2si4htCJBjOso1LT5IIDIw/
VNFdoKV9EDZDEqDtlay1EbpgCEqX5uxomX2MWFTS0gHvc/ix7skBdTaNT2k0ZBruCi71yq1jpqH1
OUDMGxkFTv9QJvNvlb7VTaybhru8iBxotO2q567FxScx8YegQ6/B5AKk8CjqdFnjTVTZ0z6IIy8k
IUNSP3F5PIFrLjqheIaFhV6BLzpcuDJyPLlhjGzfVfLTaBoUyiabClx33hWADiYcVfJY69XJIpNH
Ua0twNhKbs0VCd3gpVPbXSZ8WI1IbNRew4A6X7FS90VV/Hq/IjxHmI69yu/eQa+TBikYWpJVzd7I
7qD7YlkX0aOG9bk6sk8iVtSkkpZVKu95PFZHanH8Yd2dHVl38KKdwbZAvwDlcjrlmpAOjyt4+/RK
2hqazAr90A7ceFsHyvsQuKu4RPzE3odd+qNvxUhZ1GVHvq+ml3uNbsllgIVFVvcJC/HgRNrLjPyU
X1I6P/GwpwVVzo79cp2SR4TUb8/93thKQsAv1uyO5TEXhK5vYw83MsdgZJvRG/GosB++i9GAt6Bt
AzvAKheNBNdr2eTIADxYqo5xIuGlzCLlM5mwoJCPt2Kgq0tL5JhZh/nFlHgnnM8ZSUyFdKZkhMAV
HkXU38wufKhU55gHeOYz4qd8WPTOwKja92aF3WZkioupC0qmnTq4K/n/Th/vVTaSRpQb1OyNTSBh
aCwTk/YfdoYz4muEFg4iClyHfGkoz/gdnO3K8eSeJvespHRwzoIZyxFOMcCnuy+2Paxruo3EmaWj
zFvmt6sU+mHK+tQ7bCzZPuRppRSfsn5IWty8hrzeB5qxrdBuynttGFhDxjghDnpx1+waQUusehpY
6aIzUVZXHGpBBflGj0rYn4P1CLKy6Ttx6ptpY884UFdxB06imas+8jn9pjLcVm33FPNlnHRaWxlP
S1HuDpnss5F5pqufMuy2LczydfsM6LTKqS0i3LUtB94sXOAOuw4lzjyNkGFZd2RZtAQOxRhU94Yp
P+SNtZQLblIm5JIhmF8cBjQkk7BB7N2zWRqeZCTkSXNyBh+1FjpyTuWxn3ZDX+zhdT4r+qdP3dzU
GgcqUqcCIAf5oeinvTQ3KAb0w1XK4JTd2uClqceMjHeoWXw2FTKbMETTIXU/LAIVFj0PlryZEyMk
Rj0nQcHqhv2mFOZBni5t1Em6APopxgYtPHf4hbkibtNkwm+KduZkvhZ1cEvRp850E1Gf7WebGgXh
wUGFOh/XkNflRwd+8MrwdKuFYQYcFb+lquvJU2VEfKDHzbEt5E5era3wXUnjk84il+7eoLArqV+S
302+92TveU78wMRoI3g5c6t7lHeY2c3JMOcL9b7X5Mp73JKJm+G53zjFPQzcuxQhy1eXkdSiIVdB
c8n5s8uN3E0Ldni8rs82Jhzym4WzEy2rlIFWpe1SAjzMZHyHbsRyaTnUwGIGDLgyrFI1tqRcfUaU
diFFeJM0CCXhxKu4Rio5DtLG9NC2Ewqk/FSVOC76ibZJkL+oHZIFJHuMTbp1ilmQ0ZBLTuSa1PGN
FsRTqkgLO57B7tcNlC47dXeF098wCdoMAdEeDv6fpbWqYDXKitY3xVYN6ckRQ2lztZJ6JCtEEamW
xzkmdLlI9xO3XxEgzJQLA0gcBAvSjRFOkXHgRKGLf1x7dAaAZ/lcwranO+Suy8tpMHWmHrGwFbr7
rOwfGoeoD8ooxcL40i8+SwrdurFvURQ9yN1BHpqW4V5r7loJiQQU5tr0xqod+r1LxdEzRgEDhBDi
7IlypoBKnjDr3hHBjDv7vLI6YzPqPhaBeEoRijCO+iGTPilQ8qETbCZ09hYNHZRXtr56HfG8Sz/d
8xSusTTp17/lEYy1xFYqGonX/FVrT1V+rHp8GdhxmYwt0hEPR1luI6LzOdbnrH0zOZ7qLjp1GXQn
XilcC/GqlM4TiWdnHdb58S7OkoMCnb+iYrOMT/LdcQgV5xpSVJwWpzJ/61ofkYZN30tiDzHrmyyc
3yrH30zsm27WrFWgHFnuyH2zjKWNN+YGHOvk1+G4AW++d859QpnsGstqnjw3VB7qJD6JOSLgiGSu
2o4x3SMwHElVyr7kj8Zh4ggb0RlKYYYdxHsSovaGM+yjQQI5AfNQ4F9YDOdU1ndEHcryx3Tbg3zI
UgAZJaOH49oyAMuVG2WaVbc6Gl792V3D/N9z5JBlqX/0OCJ0Tn8ufGMnz+U2TV8gG0gXCaYuD7Iu
wUXkZw2G2g0UmlODW2T+pFL3m8pz6nBPQhzcLRNv4f5ZbmQlljB9yyyDK2J7JR+waN2j3FkYve6B
Zn6ocOPgMmzkWYr8iPgUkrHpcKB8HrOw/+iFPng2tipdmr4p0oGGt5RZ7U62GE5WbMakhbZsQz7E
PNnIR6bB0GxoOBsWb50gfMEgiqhIAlbweCsCbPRKhivYC9GnO36+Lwv0tKpxaikJGE/i9R19m71G
BdWARM4ee0FAEYkP1MbujH3dSbY91HHs+G5y8+8K0lr5U7aWXTAfCriZOAr/Wi4R4dFYsB7ksmba
vGNGCgdJR+hYmw8+x3vdToTzuGtZsU+YLWnsMnK9g0pdNVTFi8blVDMyxER+swmqdtOjqAS7XHWN
c+ydU003JXWXQQ2kTV6bqKDoJ8mng2unaReehnuoZpNIMZ5TYT2Ms9hVrN9MJYxkzjZOb6xDYW1k
w2dO45I5A9OX5FAzlXLo7RhB7hhcHBREgGYOiTrNwZ+DjRtVFwWzA3mitZghd3xhOzvLMjDmPY1h
AAoqxrSjayX8dcWxvCzZ8rUk+slwdCMPXvm22DHOiDzVFp6kfEej5tnK2nVm0WKGNr7nxkpeT6eP
EHRJVYXakzUKs/2YjP4J8jfrO9+6dg9IZm4FckQGekebjCU3faxwkZKvAoOOF7ldJKx+W70VEmzz
2w1O7rL66et+o2gaqmmiXCCPEVrTOqeSpJeiar6IOqWosbwIU5ywmw+sGK8BD60gits+0AnbBzXB
Jg/HszRTyCm5UiXdqpYFR91Yy58jzHcVoA9QBWzE7CKXBB+itvpezypKccwWWFxosS9JqOB2Hi8F
Q+wcqa0MnsWyhQSyQuHFEZxl8xP1t5YOV5yVafHylVHGzCXDlSBIDuyMmGJpTCP9rUJJDDFH+0nu
a1nkbnmXeREcX3tv8uGatdbJimHQFCdZ5spjlEEr8l7sMOWdpjqc8ZhDRAUAcyiSiW9hG7yT/vSJ
PGbvhGiiMu4lL4f8upzjO2twzkB1GHDqBCbKJ53+GABeUo0du74X+bBWZu2oujctjzwqQl4/Qoyw
hfxVpDSjIPf2y6DkV+qz3Du7VtxnLV7Lql9hSyx5A8t6eK7pIgge25Li6YW6+0h4DL+1ztrkKOQm
y31Zp/EgEEM2NaKZ3mSTqWTTg7yUXHSyMvIpWXKwNVlOUQEmEaZpla0zkGjONCmbOh4Y1voMNtJg
nwH51E52YfyKCMteqckHRPo9B1NE06vY5gHCyEm2R65ObK/IVoY0j4WYPM/aD5MuPgaGNJVmyV1x
03wrt1dtrk/k97A1uvWOA3ofcdbios9Qt/YcsoayRn01kVi77IIu9i8hM+uFBZxmYWBV5i7zo1n/
Eu58j+H12DWDj+IU6so1xG8xsqp7xmHLcGgnnwPj1ffEt0jqCfejHr/ZeHKkUA4ZSHs+VaJUmvPW
iRO70HoKsleJOdA8h5p7UGP/KDcEuQWrtgX2WF4tPyZjhS2vklWHP29AElL8CiXAwDDCQzmzxSpq
FwfTq0HoGyOjC/Zjd9mAlSk9K8+FImGj6xXAVHIx3Ry6lEOvMC6GbHppdfjlQBpjNl/CrP8k+ddr
B0h/oZ0dTLegDrP2uaEcKs5bt6pW4Ry9yGoKAgxWPm32qzuGZys7d4H8YVFEvdcV2Y144Tt/L7hf
oNFu3x8HfqeOz4MLdDfcauOAiPBOYFW4TVJcEpEbYLyHOcPsf8VSWs4CbWqKUgruOksS5tFWdrOZ
j1SWph5Dy91C3WHQFZ7UKDh1bf4JHrUV1X/DFD6bpBSDSUywmZ0fgo6iVFuq6PRCof5DH/295jBg
jyjx3aa5lmWlLaEH7JN6vmZ6r63kfls43ZcWRCeYLnsD3wPftR9E0e0bH/4TdqxeDAYBtrgyMuUi
oUVZAKZ9tmVqgzXHCKzm+/hJ61VwJtT7y/GhAkDpZVNtnquQWU7bMJZUR+MikRqtsVaynEJUS8KK
wVGYbWetgMeHsNhwDcQJFfbm8cEHy2QUnq0nNo+p0Jm+J+8MgPaO090ZLS0c1bhVrsKp3vwq2Drc
ims7eJZ7oa7WL26BzhvkaaAJDPGzkQVIaFiXzi+/ZRs+cF4yqrnqbXfGNY/kNtZ5lhZrgl9W8E33
TQKJwFFyg1FS+yLLYyPVL8zej2wep3GIv3MlvOCwceTjPJCiN4aXKwGEgEnRt033ZerDe26FhOiq
5s8pbm4O6zg39HaLmJTsQyJo0cscWzV7yQd0n5a9rZLpYlUTpwkp3q7Fe+inv24aZL+DVlo7l9xT
NTpYtn1rYnFQkv4JcueJiezHgPXur557QIBGqBnHhSwGfh3U+IIST39V2/KAIdO0ITHqCWfCZwH/
cNnp8x2UcZUoBlK65KDVRGyCzOv00C1URQl/GEZIome67WlopRVsQsndtZjEKxKE4qQK4+FLa8mf
k3ge+z+2CYkLlldaMNEn9eAGKHVs6DULw7JQ8vr3qEQf21L/xBWkWQUz3MzaaFqwbkooMA7/Bkrv
tWmmRwLReGsoVO2xiG+Ki54HB41T3Un7E8v8ihRz23Q+OkxXWSBBPBZ5fvTH+HXocUBqmSmYDpct
QrKijAMl/g7J0K/NRCC7l4tQVNGT7KjSQb8HvC1ZRb4Fc+pr2w2PmAMLxALNWWJKyLHACGhNZW8E
NZa5inrHXo7Vks3g6xwBlsDxz+FcLrv8Bw3Ep1ITuVTk7/0Ub3Haw4W3YnjpYtCHtP0wCONYs5l1
emMvSmSkmHKWXtD2PxTRPEVue/SFcbaAggbH3Uz0dHZq3FDmefBJ1/LNKWxMn83GPhnqZK+HQvsu
RAItpV61bqaTnDpfDGDEIQyYzFUb2dvg7P4WWT1x4jSuppl85GO3soE6h96lJzT3oVFCpswwRdHw
yaYaMWEvajLEXNNRUOIygucVcedT9DIKXSOXO3+pYqhHEBA+4YIdmobH6yQxeUN99uqkygGNzvMQ
kBwmFJyerGbwZDADjkbG3YdzpNXR0wg3cBEMoCSkkqDq6dp4WYVoK7Oi8ekVXaKGtfjH7KYvaT68
ZZaQmAYmtQ3TZcyUI7oj84djEgKojATxRMV3bsGTh9HwJMhY8ccejRP8jkUEZQDFHDKLvDk2E8M2
+HJYOVbF2yQaqNfZcyFqiEkDQ8xc1aGeVuS6zWFKzKbDdF7u8bZwn4RVx9sqmhFfwzZi5CFU2Tlb
7g+7RGkSOgh1munDoKeC7Gwx3VDXdj9v9Mm821rzKvEwWRSbkHKp6PujiWWskvcr6HP7icQz2028
kcOMkTNgEe2whJjHKmdr47WwiajWzB0O2fhGt1zVhmyT6his5cEL3r9eYKnTKrKy17pLn0VP2i5p
B8jqIa6IGqcV9k/CLjz+e41D16trjDATjkSFmUKAeZiDRAZJDbP0BC4jw2CnwSQcgIg+jN+dRM/s
sdAMb7KdR7cHeXbRzGoZPi22fjPwOYfjuSVzB+Qy47Y39C15iEwuxVnQJrQunVs0Vt0ejoi/0vMK
Al3S0jKEHtHo5A6RmMOEP3uEPONpHBWACXxuuHIYvnU5ZVQRHye7vOrk97QEEiS9hbsSaukZgJ0e
pjAY7fmcxXp6lMd9NAwXok3sBYz2Xc8/cA0jXysF/HTg4gwp2kaeq4GPJ1LcusNGllkSEUObsYO/
cAwUxRsLEMXRzbCKDXeD07Mqkq2ajluD0lp+Im8fUVlWcm0opwtlQhro7jswDj/Iv1JDnAJz3JpW
/wyB7GPMcOZ3MwjHlCCdG5wClNFSHxsughntd6bSYwubHV4OnbAFI1l8m5GE5g9Q56SvU49cZtlY
TFul8J2354UkmusU9+GqEKUn/6GW6W8x9lu7XHX2Lk4WIPHxJaDi9h3KVkfgagA4FQtaG6BsshWr
ZV9K2SK7EW451dJptPqIM/JzV7udl2N8hno8PBBvkS7ISHqNND/jAGQy26AJBEvAgLzaxE2XQwaL
y6M21cEWUmZ1pzGIvSwKqdK68NQZ5b5Ro5/sS0IiyM3dicS66bV+G6aZvdfM5rnFPBo3EmVvpwS7
6XZ0zoPoh9aLh1lVsJFAKy6dGYnPecv9MsUBsTr2io6dfGOT3shKPoE+bkK7OitNeJOWI7WTvpEb
sI2q4Z5iwUHI4KUy/Y9CpyMm5AoGta8+J47xOKUECXajTRumkSoi12GsF5jPzFviNiHl2LgQYQaw
HFUcU6lnHolnJ1SB9lZt59tguVcKCRBh0/yeK+kc0OX3Oup+NOHgdTPmxpHlGKvUnYernCXXAXi2
BYrQ8UgwAah78cHzfEs7zGsTjMJoeMl8Vz5ojDeOaEhZpPTfmJN/rebwGEfVjU1pp5XNtWPSJfFb
m3lQqKa5RwTBWdFnRoJ6SlB5fOFMxZh2xLW2BUHU9NvUtl8oHzA+MX6oVXhsYmwZjchgymukK1h6
MG4ctppw1rdEqHN8MLohqeMB2A1zRnKVEqTLo4MtJgDFViHOemqmPXKQpWzJ5JvS99PGD2rKFxJw
tRQF/ESjMIXqQ6lgW2DR7cmxCPyefEEA0i1jNI5a42kKEHxz2McDs8QsSattI43wuxx+nj4Em6wP
T4merLO6e8vz9Ivf7KEWlCFkmpx1S8U6uF01bfUzjklWAjnQxmSHf/Yl6Q0SrErqjESDqjfltuFV
Chxnpdip03jHFwD+P1/VIgfYr/YWf44y/ajWPWQ3tKL9dpyB2VjE5oD9Wzgp2JUmRzsPKU/ar3Jg
nNtEoSa5M5AIcIxjmJe3ztXP1VNttE9Zx1gC+v+rYlELj4zJNc5s1Blen6OMNNtt7kKrmjr0ERDD
jIsmtBBj+mDnULQMOhZsjeMSsdrtYlljyF8tbALwM5m3gOfb1idBaVkFiQT43DtBkZuwwOTDprvI
YsLAkgyjmCFm30PRsc5D88beyijSlvFeCA7wR2oiUhMalSY2tz+gRaLTcT8ToKApFP5izOXbMGD8
KvqReA4zLXeC76wvVSerdj6krWfoEQTXD+FeNxP03+prNMXfSmICaiTajz5OoZ4pFjkp1aQvohKE
Wck4zeQKT/TwaujGVi+BKTRnBIlTE8IwsJENAco1417G4qMdq08GsK9RDwoO7/ISBbZYIAe2jr2W
gzBKZInAQjJ0queiRomiOR2bgQmfoMWsTFTt+6wb4QJq0F4hIjHXwxvJvndACh+hTGRh6qJUNOHx
D3mAEl6XMQ5JQdHKMvPaKd1YjdUzUx2eBK4py8SKq6Uv8BfWbKTgsIG+c9N5baik/S47MeB8gzaH
dF9UZ0rgW41nImiC0kqPI8hhsoad6+k90MQscepbT6cZ9hSblhiGVd9151bvLnrR4zCHihWV2yN3
eadH1dOY2iA6PaFnrgpaDMCYqtqL2eiUxYwzXBtPUTiGNuVQ/hLb9QOduidQ1PZg3X7kMxdQ0uda
j+6hEu+6yL1PTLWmUFk3Cv1frZjs7XiiMtXDdaZEVRab1s4kkzlgh8gr9SFt4Zr5vX1LO+uEZe41
d+u9ooQ7hqmnmdgmSf044/z8jBIKAyG/OPnYdJJFJpb6r9S1aK13IFGQ717jxtrC4z7nuY33WPEx
s/93Qn0bLAfkTz1ykP6wRPcYMVVYRAgWel1MzCvE2U8jb4wZM9sVjh6My+IUA7Kieapr8+evd81J
q3WrFzY24+p1NIy92zNagAXbL0XfEJIY+wgJ8/e4i/dZqhwLW4OGMKMT6dIMBCIs1vi25wta20tG
7AjM5/FRI4V9oQ7BdzUSFWu06RIJG19ZVZ5FkserdDI+IqKhTw5AIV4S2wArgDEv4IsgcPdqu+s3
PXLxIoAxK3SduMY8PzSF8zPPAe6ypFdBfVUUYPhtFjBY3Hh4HEpj9DrNeM7S9LvUsYhuLTvnxXaY
fkE3R1cmuOs2XOPRISKg714ZBRwTW99NU3yl6Amv0Ho71Mbdm+aP3+1YbrRGJUs637Gt7pUBGyfo
Khi0lSMHVN6Q/zTYMDYJOB2fOxw3FmGmmZ+lPaaXPAwQYw8zK9tRcFJ0YAFciR1w9qGFbeIsjeNF
kgJBOkNCHFJaE/o1V9aGtIf6Yygn42eMF82hjqr0McWp4lihD0tWJpZ3MJN9tulG63ikVsLUg3ib
eH7Mya5bt11AuAnORV91JNMpy8ia3pykKKHCwL+xCPTAOT8gT8exoIHZvv/Avj/IZAnlwoY4vBHV
wwCb1fxqGmaxn6o5eFRs7Aj0SsGyn+gqEraMmFFohd01TF23eG6Lul1oXa+8To2wPBIJA8/iN1mE
rtjxMM6Nm+GBKuCaYJyLbhEPCWbZVHjmPH2F7sA8X8PT9QUk1bPc6F2t/B+jM2IBRUuGMHsdouHU
tO4QsEsjl3wuGC7EQ3PBwbRiN48nTs8aX42I8eOwbdH24p6wEVVyyU1V3Qai+UAa/xUDkSNwvZIs
/Az29+4o440yYdtryofi6o9dhjyvbBzroM9tds8Q+J357aKHvunvhIJh95gShZBiQOYKdPCl1j+x
QLJtTcWAfIDSFMCIqD1fJxfDjbDMBIl1qc8Xqol3LK6VN9dAm16UhuHxPwzyEvejJfZ4lQ7dC8wz
CFFiPjtm/RbzprR98jKBlqGne9Z7tMN65lVO7qWWeHcc9kQhra6A4zFGguOZMmhgYt3PsLg5EMj8
FTrRA0ybHWs62jGdpiHU9VjG51HHf6sc0CPFvXNpLaKWSSFKQtrZysrEPtdVOmyR41Aj8mMQ1RXp
rLbE74wKD1ig2QBr64hEZug931rncqLb1yGtCEIwT6ofINuDl4LDirYQjXrnPUGkn1hre6bpw5kK
BDSm77IN24uYSPjxvK8b8RCV+bFXq5WDNVjosB2pdf+AdaPHrrRLrfIxE/n7NLZ3N9TfWnRV+KBo
e6dpTmCVN+LCdz73anAwSOmzdLxaZElRRefmYgQz3zqDtrKYeIGZWB5GJswq61DGkyqn1i1ec1gb
LQICn7ThuYI+VVr8OmjvW8Uhmo0fx59/aWMMaqTG0S78Z2xzt2UUsaek0yVNxJMdhJeOm7TA4GPG
3YZAMwTi0JOVR7WzHkWIkSptzpPVq85GKBUB2fyD0n0sqg4TmrJiSj5tnNZgMATEkaQnxDoXhOGe
VjhHBpqg/476MxbKdoQZBkmSVxjmHeAvNTEwZNlZBzf1XcQS4Rrp4cVRih+5Ys7H2Mq7VdIChzjt
DuMCz7J7zOFQeTMLqdD0+fWrrZiv5jR8uS3Ddi3HiLuWPvItEL2jrmJcTBFqywS34lHNw60+zVuc
hW4aRPAl8UrXucUlhZFTvoABTXXoVCX+kRayxSy6TSbMxTBowF6nk1Kh+YmV+jsV0BmHbJsKRIkg
bzCcVP/NrAcPzPaVrfQSKj3ENZ8bp+gPCsbbE2l5BamLGNQfJpMRvJwym1qs0gzGO94bpiOtz1gI
5mE+4O9hAKVi95gy74BKJkChcp0JI4HbcfAUjUx6sYY8Yi1+6pwZ8XaLvLYpGMNE9TuuUPMyH503
XRcPJVGZC8QDV2kXVE4q2t5sPTioCOwSkHcSxIm4HkjBU5ThKwahmygChXmWw42NEpxTC+cdZTUZ
G2XzhgHJIUn6xzyKYJaGB6fSP52xec1V+5FX+KXPGGOZvg1zVmFnmOzLf99QnUeQz7n0Qnmsp8He
Iv6zV7aGj+xo1u9+k0MFiAcVwl7JQAXpJRuj8jLVhkIGAfY9jo+55z//8Z//7/9+jf8n+FFci3TC
WvkfeZddiyhvm//6p/nPfxDvJv929/1f/1R05HymSRnt8vdfH3c0ofyQ9h/EhYLBWVQP+YxCBRXX
7C7psfWnP1/e+s3lnb9evlb7SfRJZe7HjDlf0Tf5IQa7WlumGn7++SN+9w3sv35E1JjYrKREULpI
YrZhYeRbA3n6+s9X19TffAPx18sbSpDEIo31/Zim+4ijVOI5uAtdrDo7jTr5lMIa3oPRwQdLdefl
nz/2d19K3s9/eSxA+QJ0otL3DRp4MvqoU1FQLv69i8sP/ZeLzy7g6jCVOrO3+K0U7R3X8MO/d2nj
r5cOKgPkzE6mPRP5CzbCeOCWzcOfry0f6P/0qup/vTavUogQK5j2dqnjb1zV0Jts/zXX9Je5peuM
h+ufP+h3L6321w8y2sqmte6GfRfS9ra4NruT/oSqLvlfHsDvPkC+a//yAGyUl5XeKOPeDqbIay0j
WvbGbOwmt+1W/9Z3cP62rqNewxjArPp93hJQb7dWsYmmsPLqhhPhzx/xm3fU+dvadgw/aVqt6Yln
gvU2uiOpWTMxDn+++m/ukfO3ZR2blZYE9OKsgPk7xGec1oYhZ18WX//eB/xtYStVMaGDrFnYFfaI
c7ePBD6ARXr88+V/d3fk9/qXZ4yPaaePJS+QmdJbNb6yU1JyzP58cfk7/g9LwfnbChb4pMW67mj7
IvM/WQ3rEGANWHJrI5X6Xz7jN8vN+dtSVrSMHICkxuEfrS5RqpIA0KxHIdAN+LAekGH++cv87k7p
f71TgeKrflwn+j5ouv/P2ZUsR8oz2yciQkiAYFuTa7Cxuzz0sCHcEyAmMQ9Pfw/f3bj1WxBRq+7w
ApWGTKUyT57zmPXWg6iKFXc0H8XP1kmx5MosSEQEl+d8JOCvKIYWHedFkb+m4HY7VHjSQM+ocSpw
2zndjRuvGLfFbZT4ikqeHTP5m+bgY4RW5m0ukCtW7SVN4VgsHgFpBntKle+qBg1oabIvIT1or7g/
c174T1aNK4Y9JK2LjByEz20xXNysAT6xhkhEf5+X6bakAjjF7g5R0Dk1gEUPUFnLEoREy6dBY/dc
sXvGQGxF0XI4C278gdwT201jCk0JRIUrfmterM+mpxh+R1DxzdvCPKeR+8DM6SSt/p7xAIXIAnn9
6DhHjGjlPi1PSGNHXHEEqMwirxjbc8kA0hwj2LKRAq2MEj0+GSTkopWjoQtUuOITEgOxo8d4ew7Y
gZHyARjjGRzECvPE+gcJKARS3TlggMvT0u2T4h5w0U8lAh5cMLRBNhyiuTUo1Xnj3/Z5xSnQHuQz
AkCFS9aDmhGZTVRanxhaUJc/r/E5XHEMAkRBLpQ124vtBMlFOsH3lvTDl+WP65ZG8QAAW0HwmMQd
ZE6Hewsoxj4LfchPH5c/rzlQjuoEiJeliT22F7OB7m2UWu5dPibo6MsqcuSukV0HwocVc9QYi6P4
AuShQGxCo+4SQ1XRR1wNVJBsLbA+i+QYQhhxn7kt5GiRId6Ad2lcGVbjuB3FC6CdXFLSDBjWmdih
y7qvglnv6FFKN0llANsOBrUNZM7+LC+pbpaKSyiE1fVRgx2Laml8QVIBoGMLbGXl+EL601DSN0Eh
rmiBYKddmaHmCncUtzAQCyk3D1mxLOD9vTF16IJkcfuzBynD2eBR8m15aprD6ChuwWuGejDMYrjI
cYCCIpSgzk5GzYMLYteVA6kbQnEFqP2iwDEE/UVMmX0G8CTa1Sz2ztwCTPe2WSjuwKsIyFQdo78g
8eKdvWhEx54N2JVZA9m6PITGJTiKS8jmA16DvOcSoyHoAXl35D/A8bnydd12Kz6BlTZqJhbWiLRd
sat5NbcktNXFK8BCWEAgYcUta5yDrTgHjnMM5ia7x3aHzSF1wHaSxNmf1HOyZxvUQ1uCRv+VI6yx
GlvxDaZnSQsEVuzioAsRRNWgqNiDKAzY/V+JZ2w51HKTleXT+ANb8Qd1z2MrrrPxYhB+VxHrbQoL
sk0njISCsdFSUB0LsXKeTd1o8yZ+iN3zMCdDiQaWS5dVv62JPOcm4DJBl6HhMH4E90eJ3qHkGKNE
lqbDdy6mV9y9f3P0dyIFhqxcgjqyNfFda4cAA649rnU/S3EZnhcRG3CC/oKk0e+E80Ngjb4cyzci
ocMLyogZGBWtbK7GHGzFb6RGB7KS3DIvkM2GVB+oTbaWE1t3y8ZmanyGrfgMCDtFFYvx+YBB3+oX
6Dg2zLpmISCf4H52o4eKH+begrmNY5YrH+0DcL7S7t+Wf4BuLRWHIrzeKi1QGl5cr3iyCRpzmtbZ
T4Q+Bi59b8FaCP6b+GF5MHP2IZ+EnLbiW4Y6lWihTnuQiRuZbw68u4caDVg/TRQbpUedVwmCoVm8
QWzB/IFM6mRCf8lwHO+8/BN06634n3okaPHJne4CPjfQtAE+i9p4cTLLdGVHNY7HUhxPbqISWCYY
wOyh6QSMNGov7I2G/ZX20GVtnJXgSrNx1vz3D7YJaCz4+ypEbigxWjtHVn/xfUALiQEJ15QVYEWf
pofGLNEFtrx0GjdnKb6HACyWmT3MzhMW3RtV8quM869oMd6Juntn2fAuaGxsoAx0XR5QN0XF/biQ
fHLQLdvjJmp2E0RVNzkw7WPfv6Locl9G1dkO7L/LY83f/ORkWopPaZECSQsyzVi/CvzQHNQDmQus
D5DDtjwuj6FxJZbiSqLA8wwy2PUF7bTVRtABJYFx5ds6R2IpjsQr6QQQPzcvNPczgNrwiAPp1de5
0zKtmm2Y0T38x9wGP/dQlCi4uigcgH5lk/BmtzxBjXFZijMpnai3wQE4XICRB4W1dTfl3QVRRLpy
AnUHQnEfDGlOBtQ1TmCU3rXWYSr4Bf+g2rIBJQtQ6cOKV9TtlOIlmgx1F3DBAc5ojYVPoaNyTFCL
X9krzVljiouQhZ0CQNkjqEfGCqIhj8SIUZO1z0M7PC7vhG6IeQU/eIeZaRedcUhbpCnQDhzkqQ/Q
ZeYPDcgad8PQuCvjaBaKKT4BrA7UAOKhvwDbkp88IwN+uOzJYXkWuq/Ps/swi7FhEBitLES7dnc1
hPHOIfG8/GnNUWKKvZOmSqHOB5LTiufuo2nKHiAcGuyqoXhN7TSCPDOakqEGPaw85HXZJDZP8sNk
qqEfylQU7SUAtR74HoR7l5ZQbihGAAMZiNy3UwVaKLegQAmgXox7I/4eQdgT9BV9/GN52rpzoXgJ
PraEgz+uB6GNHJ+lmHnKLJCfgai/CgcHnOZR9rY8lMYZMMUZVEj1eFXTg8wH8MMrJN/RU5bEECLg
LDBXHIJuDMUhoF4r2wDdqxeILaDLyYl+9lV+V7vs9bY5KH4AUebMnFt2F4ikAn9uO8ABG54xX7fl
ykNFcxCp4gz6lpm87pIeAeAhGQRECNrxMUqgkAStLaD67NfB5StpYM1yUcUrgJAzwlWKDnDBIEwt
IAOxB2XsN6AI1mIE3WwUf1DAaJqmabsLWk19ycGPR4pLxuK3xmC+iL2TB6mIlZXTRFpU8Q7w0KAV
EIhHGpaC7BMAhJp2FrS5wQNhJceor9buNU3kQ+f1/GC6xCVZk3KI13Ko8BVonUe/bmh7gPq7zXip
WlAw5pEwtmMQgW+4Wy1QaqyVKi4DBJeu4VYSd6gZb4WsfoLZ+Bm4yx8VmAZXTEiXL6WKS5g6Bl/I
Zw0waGQAPZsKALZj9OtElWncOTFFfz9A0PctN7oKjXZQSqt6tvZ21m2i4iUAjQLTuMvIGYK3h2qo
HkEvcYTWxl0BQKGLPqJlQ9YNozgK8JV5aGuh5OyUzkmiQQslxnML7gxCzGfXTVeG0R0UxV+k0Grq
E1KnFxctY1tnAI4dTJ+XvOrvYRjouedfaJr+bKdxpciimZepeI/GAgNwHAhAC0F/eAUkSvpl2KIX
pc+gcwTwyokM0loxOI37+C9N8MEMMKdYFGjPuIDOz91Uufvd7eoj4Fen5U3SHHdznuSH76PckXnB
YIhLL5F3hP6LTbotqL/vZHy3PIJmf0zFZQwGRRes6YENqBWAbppfQgoCG45GcDR6cuOxAEgK/eHL
g2mil/8i9Q/Tmcqio4Jn05mjhbEErssloD5e/rZu3xXPULoZqZAHzC+uGSBeIZesAeR+pK5fRfYL
SbOVA63bcsU5QFUgcujc0TB3rwc8+YHe2cJ2/y7PQrcdivHbrpOBDrWdzp3dsY0c23skTQEVgqDM
1oCOqBAlckhdC9WFkTwvj2nOP/2Tl95/uYkP2wItCzkYaE6+ZPNLL6XNCYymBwhlbdKabym6PKCr
fO4HiOBCeKccbbR0eOjmDEy5FgrO7uCzn6C4CWS2wXHNSggqlcH90LP3rHK/G1kLKgpevVLw/IBP
e0ulB7qDYa1WrjmORHEVoHAfA9tBqG60LnoeICcEUps1JIfmPBIlsugQg2VJX7YXbpm4i4fkaAb5
16wAiwMBTe0dZJGvy/unOZFEcRJZW6QZ6dr+AnRZd8DDBkx7tZmCIRJkGrcNoXiJFszCfReGeKcj
aEHf71+ZjMfM9L4uf163EUo0kdltYvS5116sQZqXwgFTiREU/XH567qdUDzD/Px2gkZ00OMqfmbZ
ALYRx8RrRhydwPwdsuTX8ji6Wczm9cGMrDzO0KLNmgt3Z1hEB0KIcLRXdkD3WCKKZxCAIqIsBEys
FGJnhNWrtNBfDqxkaQmI+wZ/LRs1ajC08RSN+PU9qFZWhp43+RPbJEqk4Dig+kyKqbpQzxudjVGI
6pJAP/COuRFqFY7lfF9eQN1GKU7AKIy8ndywv5hxgtZAFN/7O/B5s+3k9cXO8Irpa+mWa/XLz7fL
VfGNlg19wiwj9aWD0BmIIMExSYMxX1m0z+eCnrF/D0PVdbQcJlwTIE4YPfTpcPbogI8TgiM/IL2z
cqHqRpn//uHIJXNLkoR6ENReLHRcm6O9sVNIb9QpBROdNc49ije9lFxPcQFsREesCYWQy1ibwWMK
jdojbSywMUMWaeUK1wTe4FD/dzpB7hA7sSK4mZQfuTfOTR7y0JQt6O5StHAZYK2o+S8Iublb16Qr
iY/P/afrKf6Bo/deOpbZXKhojhWD1FhVPI48+rJ8qj83H6h1/zupEqDKOnHy4RIAAw/KAGHsoNzp
gqhUFru8Bknm8ji686w4CLOOMxQNyvHSRKaF90rYo9kb/P3LX9ctkuIEwOuNPtEIiczM6cUFIVAF
LG3RAsTe3xZMA3X/70I1Fuhte6B0LxD58cFFeZYggPMC57o8A80+qLhH4Q1Z1Vcm2rMZMhdtUrw6
XQp5D8cFXt5eeX1olklFPiauaEqb1e0Zb1PonHXm0Wk9sMolK2dVNwnF4I2wdpMurMqzIed2rATt
EOg8sHaykfe0dPlt3stVjD0O2ETtpJVn1BQhJhiixGZ72dZwQKjT8u95EqyFSf89Zf73dnFdxebz
2uoE6t2gIG1KZP7eXXB8tcgCA7N/cqMvtG4eg+ihGKddGUNxhZ8yU+zgt7d1KI81s04WGsyXT4hu
8xRH0EKTNGs74PPEVD4kbnrqAvMqZ2nj5e9r56q4gspAX0CGFqRzlIGiIjjMKCyRgcOx3xX5tAd3
PFi8QD6VHCQXiPenLaBU4BmHOnkM0kK6Q6lut/xbNN7Cpf8amwte+AQomQz6m+TKoMtSWcX78qc/
f8NAYOzfT0Om3g46B8IUqBeADTIGVUIYQhYyImD0DMF/VvQ/DEZDsHe43srS6rZO8R2uycH8x2eU
Xm/9TsAvazXgGcvyzFuxiP+qlZ+cUxVg6VJC2CgQY3GwvBMoB+ft2GyhCVq5j96IIs92svCWOKAP
NUy8TQlFDTyiphSqGSdIY0H0Pu8SVm4KGf6hUJcCL2351wHXETr/vDC18+CQuAFD5jtuPfHSTMCC
n8Z+GupX24L48ASUc5j1UHIDtwC4CfAWwihj3nkh9CImMdxB88Aq78BSaYOwbWA/oesWO0+FlGCO
GGQh7yAiGqNvuoeudwcyV0J5MrPgRga0caNhbl5MQ/BJJxvLAN3gVyQG4hjcgH0CupX9lIBWOtxO
pM2bH0NOBVjwpqm3AhDhR9D1E+cGaeH3rIQKzcPY5iArWj5OmhK5q4JO5QhtNrDRZk9uy/bpJL/L
hP4sEohFR5YLqsfafu48lA2gUXaXdzlUlNeywxq4h6tCTkVacV4h5+0XQE9MEdlDYnobm9fcuUZ0
2oJbXYBCFeoJl4GBH619mYS1baKvskiOGVQDRAmNUGulUqEJ9rjqlCdwthvOkPqzKg1UJ8aU0Bgc
nY5rDmC7pV1zgPTPNGKNWAPV3ZXln03os4OvOOhoQrNVBp5iv+F3KX+X8uq56LOr0bML2JgZRzsB
DmPk6VcCzc8T5q6KVu1tXjsGiJt8EEwm28qNQQTNhAvlHUineA2YPvsqghdpmbdywjTOgytuGdmv
JpQZyppVZr9BmwZAAZAyILpdCQp0M1J8LTSx0rJDU9CciHxDu52x7SgVoBVKocqQTx2GKnv0fvbe
yotXF0irINaucCenitvMJ4S+Fp6Zb+qIgFsDRAgQxHtyg/YIwfqzUef7ycl/Lp8U3flUfTAzBlqL
IfNBuAKVszzG/VYCAV7Z905c7VMaPi0PpNkvFeZqQ+EV8q8y8yWt3iJS/Q3HzO/ttWyEZh4qsBVc
plZlVXHmQx3oiznJ57KAPl42HGUZP2deuvIu0NzAKpCVhCOYvwYLoB+3+pOJoH3sc7GGK9J9XPEV
Ixhk0hGkVz61igubICQx1cDfLa+/boEUjwBWpDwywGnt56nsHpouk68RASPOZmxk8+7GHJlDNBiR
l9uGm+f44ZFLgg6XHfpafBuyu5uKmSfU7C5tAmp3Vjy0vNotj6OJWxzFDciucTCruvBxqT82Vv3O
cwsMfvDr1Ep3YD67kMw5sDBciZN0x1hxC6STFQLqvPBj6ObsW2pWeCiApK9qyW2dTK6KXLWYyxpb
RAU69clTFKaPDiSzNtDGWVkyjWdzFJMHNtoEOh74GsFY0YJBL3V+tVBRNvactKAoodItsh2JQgad
UWvka1VuzbgqlhWdLlWTguLQh7betQVGJGch5AjyXxAMfS685gAO0dsOuwpldUF4gPArl76U9j0o
oh+hfwySY1z3yLs+Qy9x5drTGJWKY/VkjAqmU0hfGAbE8oZ0BxDiIbeDX9CAvR8bY798ynVLp3iG
DsqV0MFOoJib98Um9roralevtC2eI4/ddWC3lI2zktafv/lJ6GArjqKOIZEzoNEb0hTglkLvw3tl
yFMagAonp91KWKQxIxWO2kKEumudVvoQDtmDgOC7Y4HU1DRWLm/d5xWvEDedsAA3kf6YBt+MqHzl
QfFFUrZyvGYn9tkSKU6AdbDQosK2tzK6CmO6dDUkRZa3WneklIcYk0mfZDLDkcq6CYp1TIJLlRmv
vYy6XQnCjo0nk3blOtOtk+IK6oRyboNT3Ie+2Rs0bt9DloHQ0FoxD83nVRCp3U1ZDJk9HKV8GJEZ
KMDmckAXmgN5iETUa9U9zZKpGFJzNCC83oXST3MXTSzmW5wZR0ABrsit7qUX/VneGY0RqsDRyB6a
ygjDyidta568zHCO4OXKdrTNkl2OUshzWU3sVwMdyJflETXnzFLMnjFwekJerfIt29u3TnJJi/z3
bZ+et+zD/exwEOIwL6l9NgYgwA5rsGKK4jb7UBGiyeAA9tB64LrLO4a+EQClDA4xveWfrrnyVYgo
OKMZFL1o6ZM0vC/AV7IljfsDWqOveIlDUhGSrrB2yNa+LY+nO16KtYcFDlftmKXvDU9Jfx/VFtjl
i0MQg3jEylfMXne4FLNPqyQeeqOYB0kPM4EHcK3xc0/w2EjRgWCa+ck1+m/LM9KdK8XsHVAEQk50
Kv2RTA9x590bbX1TOchVQaGAhViETqT0qYMEC3CIbvwAvXXZQTSI1f0eypk1qKTAK7lykDU+hs0L
+uEgQ0g464IuKH1kUugOGtQg7hCi340BXUtmaA6cig6F9mEwkiQs/XCIfoB108+4/ZBB166EUFTE
iz9eB3lpF5I0y9ujm5Ji9uCfCwK7xlmwx8i9r+upP5sBeigYA+vK8hCm5giowNHMFl0KTCCusApa
FSYDnS7QSiFowGjVHRuZPkwA84G7CKID7W6Kp2doml9ZZEKahKz5Cd1E5x/3Ye8y7hmi503pJxnx
86J49hwLFIz9aXmSGsNlShSAHrxxAn9r6Zutg05nAjY7TnK8qAV5gZndW9JdCWd0q6m4COLYbVTm
Q+k7wq43NLRPUG74ujwL3SIpnqF3oenRtHA/nSjOZKBXkNQip2Os/HTd4VZ8QVqWAkSWVPhgUUOl
jpa/wzz+mcazUIT9tZ8ciL+QH2OarnhTXWZQRYqKyQHzLS4bX3om9NpsYvo1hOB+88Dp9rIFzb7H
w2pbBVDV3ToMJFwNLXG3jyAUW15RzZRV/Chg5Ba4ZRrheyURhy6JX9wRMnaG9w7G1q+hAZbrnAab
nPG1LnjNSaTz3z8c9J4i6WG0o4DMTQEWwWxfGe6hCcBJBoi0A01eZ8V1aBAHroomzRnkPh2HCT+E
7JcFtex+7A/UMk45pKCywjrbEXmBHOcxG6eLTJ1vCC1W7mXNFabCS+027gAHwUkCmyYUqeLoa8LM
azGU8S6tocwLHFDcuiu2PfvCT0JwFVMKJQ+QcFdl4jPDdt/NJA/SnRvb7BHUH+73ABoC4saRFC9C
Gui5yJwmflI74ZsblCMUS3JbBIcaHXzmjtZgbbh1+xRHQlldDUksUt9jzSm1Qh9x824+kUVpQKE5
bqAaM+7sKPWTlNy7ifE4TG6wMlONF6OKp4EwvUMEw+BZUFTg+nZKYqNAUrG1IEcDWkP55V87iKO+
BwI5TnxozG8te+jBJxTsy7rzJy/4YdvlvjVS0IYbu3Hi9xLMreDy/JvR9HXZ8jUzVHGmPfDvIc6H
8CdatZBvg56TIxu+0kWi8dQqsDQc8LyZ0BjsD3XzXIDRdkxsP07ZjZ9XnAgBuj6x7STBJYOCEPQM
um2AuuTJ60LrZXl9NFalAkvByYz0ZlYkvnDC49RW58KJobEnHgSY05aH0HgJFU5qG5wLBnY93zTC
o2kl35kVzMqp4DinjwPiXQJthOWhdLOZT8EHrzuCYUrWxMFpg/hJYnsnlw4XO2mOpCh2y0PoDpTi
HCAoMVUuQSNMjXN99mKePkIRuV65qHTe/L+/f5gBaO0aNLhgsdBTcyiFeKsp2fIBMi+SZofQ8V6m
lt1B2e8q6mrf1MPPwFzj59JNTfEGEASC8qOQiS/7GogIO8z3VlfET8sLp52a4gp4x7ohbL3Y78L6
3U7LE+Qcwm1I8lNHTDADN1fM+cGrLOhex9mhSvuXLBL75dE1lqqCSIGLHMHwC+ZNUBoEbDdI1gkQ
rWaWsy+7unfebhtGfZv01gRR+yD2i9g+E8/7UwzG0UYB97bPKw7BDNjQuraBz4PtfEPy6uC44WND
yJfl72tOAJnt6sPpo20HaIWMhY9y4leDBteKpitXjW4D5r9/+DRebCg7gYjWb4FVgaopm5BGCaAg
2tVrHAO6IeZZfRiCStTnobsi/H5MDgN4Q1HutCAQVB2XV8fDdz6JQIhi+h54tEAwHwgfaH+8kMrp
EfhKEOtO2TEH41WROBvQV27bDC1dyyPqrk8VThqNyMy7Ba5PUfSnKUNVYIIKTFtIgBXYQwQedkhq
dpuxE9eMecVGgNswF7Os/RoaRuO9VVhpJ7Le8CI7RuZg1uHIyN+4CyZ090/Q0MmTYm6vqX5M6QiF
9uVJ67ZR8RN5SxIiwPrtB00xgdM9hnhE8jfO1xoaZ2P5323kKqLUZVnv1HYifDeaewKiJ6PO7iVN
70QLzv1+LfT53JZAR/TvaQRLO7qAUGn1xzo7ZZ5nAoBQ8ZU1+nxXoNzz78fDqhOSSbizgI07Goo7
RCEN1qrdBX35PUoYNLlvS7ZyFVJaOaBDy0Wf+pWHyI3Lncmq+xztNNBP8va8LG7yEFyFlYKwty8z
tJr6HW8g826P72Abhd4Sa7/dcrC4iiC1xx5U6qxL/bGywqepTeIvcgoTKPjUt5FqcRVFCrLqwnAg
1uQ30vvTgdkktrxzSlaxaZ8HONxTXgusoTZMAyiP0oxB4eSAXdx4jHPgh2xot9y2TEoYUFhjXFkC
+2CmBbTAhqrd1oBHwrlQDnWH2wZRjLzsXGqYqEn7rI92kQftKnDUwWE74C++aQQVSApCcZNxga0w
GnN4akB3t8frt7u2g9mvDPH5hcBVGGkJ+UTWgmzZH81ubmKyrxlvT5NnHQFWETsSOmfidOeqa1bu
Z43rUjk1UUMrOqjzAqLSkm+ggP/G3PrBQvXGNCp3Nv/X5bXTuBcVWOrRMM66EkwnTQpifxp86yRg
lniYtnA5AsVUGZfWyiJqEpNchZY2ZHIsiDhkAExVvwV3/0Kk5gXR7lMi9qmEkkbWw7Ux6MN4/Evm
yiuXDOQM0UmE4UrYrZuvEjmkGapieYXTOIJ3uE7qu74kTwGEwyKoiEE+bk+xzstL+/ntxlVWTodD
9IKnwJOkTvYURwWd027ONL4UsTsGX5cH0c2H/ns99KghgQy6x9kfi2/hlJ3qkCM2yO4dc3i26hwi
G8Xd8lA6G1C8RR5ELbStAPuo0G8LMY2tZ3Yv9VgfoDy7ASLwbkjCe8LkigXolk/xG05Y2TYEv1Of
uhIQs7RFv3noxfaffMzEWoO2xsuqIFLedmnfo+MIcwrtq+uNgMVCEvOujyL7OnqQ9blp7VTI5FBM
0ktTO/E7K3B2khmQ224uUdO+d5CWMkf86wW/SV39XR5Ps3gqTrJFJCnjiSQ+HSpzb5mM7RNaoOs8
t8aV46BbuvnvH2JwDjHdppR4HoPU24Ukag+tDJc9WKO8T2xrBbCgCa1URk4ztYyhbjkyCsTzUZl/
KNt+7fbTnGcV1wjS4pKXfN4Twc94ju8zs4TYSfQGfk6/tlrogvJnHrIb10t5Uxg5BCmiuMNRm5y9
VbW/4Bx2feC9ThBOuG3XFWeQlV6ajfaQ+I07HepggkD3QJ7qktzm0VQUo0jdFutfJT7EyKZjQFpy
biC1ukfmm64YigYpybli9l0P1E1c1YkfNRBwSat9V/GfXZVCmgPPPNx+lywafvLQg8oHX6NF1Jxl
FcDYd5OkcYaJQX9tH9L6MufxDeAjy3w6Lu+NbojZgX8wl8qZ8jTNkJ6sSg60ePRgo/ZWC+OpSbqV
ITg+9clzRwUw8jGyYvBdIYlY1RB4kONfA+ISRkjevRBKzZC0vm0qiuWHlENaosVTFSzv7gue4PZd
akng4cMuuoIOYo0nV+PEVN7NIKt5RDtk5wHAenOr/Jknwbc65U/L09DYv0q3ORaRcMU0IQmWyOco
IUeLWmchyIOEVnbsmg90GA6NDdrm5fF001EcAHYnHam0Ej9m9X4eK2Dhd1Sovt/2ecX4UfbPnVH0
id9T1jzbxDGAkwgeTNqnt5m/Cl7M3YRCNQ0jzDFpWDgnJ0cjf0NWjpVuPxTLt22UdL2wwXYL/oVz
c5va2ZXZ0b2J6Boad34XCAkty0jelGPjKmhxyNt4ZImV+hbPDnMn7RRAsCavrPflHdGYvIpUhBJB
WRQTvu/Q7lnm1j2Vw1vZ0FMMbbjbDpWKUjSIIKJ3XDzZy/JX6UJT0w0g8ZeI19vmoNi6EzigbGu8
1E/BdhsezM6D6lmP/2+cAR0fm4bHUI5YHksTy6roRIPWsZMMiM1l49Z7wwDlT5Hmw0MI7dUNCiEu
2mEMhJ0IClZG1JikClXMAo8CoIjVm7LqlxDJKQyqq8BLYHlCmuhFZc4cZYUIEivoJ2HwzQs9iMRC
pu22byvmHscMeuoQyPUh1mp/7yNrPIegJj4tf123FUqsn+RhBWVY/PJIpOcKlfMGQQQhUFJmwwWd
VK/r+XpN5hN9Yf/ejF0HyQgbfPV+GDFU7gDrHbZWM1hH2cUP4xR/qbtuY3htjjqP1UAE3OFb9FSl
26ACa1eWG9XKadDY6/9AGqlXoW0rjf2A48VR2vVvIE0f3SL6GTp8Bb2qG0MJA1yzkklpJbFfI0No
ttUXUoHe0PWuQYr2seXN0xw7FcyYhXCaGWR7/WHyXmU9jhvbpmtGqpuA4hByRxZDQ+n/T2CsjAv4
Bp4yASl7Kzos/37dELO1fgiVHBQ/OitGaSUzjDDf1knVPnQF4f0OPH5NsyFyFhhcHkvjAVQ4YyQH
EP9yaP5GQbOjrPgNTW4keDJrZS66vVAvfSTte8qJ8BkEsy51bMntSKJh5eu6lVKcAKt620h7IEKg
eIPgGIqzHMJS0P40Xxybvdy2RIov6KbEiJzexv1Lk34nbCs7gaAImopS5rvlIXTzUFxAno2p5waT
mLvMn1E0Rls+aEKLPCs3TPZrLfOaUVT8IikbKB45wAZFIW+2cU8YJL+CtyiIAS022UqUpNlxFbSY
R54EyhtviQigmUMQRHTroD1wZaU051XFKwJzCT1mWgGHkA1QGIwbpIRPsrMi94Jx+3bFLDRPCTYv
4QcTZJyHU8dRnEaD9IND+o0Is22Zpxd7SK92J1YiJN1sFEuXgzkL+yCiFKwe9hSSBXh99fUJKL61
o6UbYt6mDzPpuqKXaTnOUb4ZHWIrQdc8mnh33UjXKLt0O67YOJ3ynkKEBe8huPZum1KJhAiEvYM1
AQLdAIqZ21FU9s6AB5dHXAtakcW3OrRXMiy6nVasO/WKqET/Eay7t6cdt5xxP9i5/WXoe29n06re
5ilii2U7122GYuetKaIEHed4AnkuVCHFg5WDi6lwVnnuNdADriIQSxNV+SjGUuUQu98GyBuj8fsQ
2tWlNNILxDY3Dg+3KTgRGUTrGZHvaM39sjw7zTap2MM0D7rRKoBJyUAnAr2f7NyN8Y0X1f/ADE0a
Qa4NJe8yT7LNDAlpnejdSdYuXc3WqOBCdwSEFhxfwq8j8weSxgfUM6D0HcuVwEeX2FEhhOPInSbI
7Hx+xrl7zqdd37h3LOqP6eQQkBBGXwqk/RsZnkbTfFreEu2oivnX0LmAfnKY+43V1leSUDCZ2XV6
gLL9AFLwyNlAGsA9Qxe0vXfr3nwAnniNLFC3pIpfaCOeQbY6z31odZ479EhC5ZSfEeetmK7mPqOK
WzClgVQ4p5nvjd4h8mCuIOwVFZIX5lrWSnekFe8Q86QdrdTMfKuPn0OESJDlXLuOtXujeINirEjm
BhRt3kn4YNOu3NUROwypOFVl9gyZvbthcI5lwQ5e062smWZPVJQgWu3aoeyDwjf6GEKtAEWieRUy
vLEtmj/LZ06zLSpUsGpCD+3r6F63x1qAsiRqtwGvopNFkmfomQcrUb5umNmhf7jYknZykp42KKbJ
cd/k4mn0pidvcKINGbPrbVNRwoAUStUUlIooe7bOazDywwzjRKJph7dneFuooYIGuTD7tghRFAzN
8luUmw8dmXxw8G4HZ7hG5Zr/0dxz/9UkPyyXA2rYPk1RJAYXrnmXtFZyBwyCuEu4ZezIhEZm7rBs
v7xuuqP931v3w2gdAYfn2KALPkAS2Szlc5KCHiipozvXpV/iadgPTbttvekBWroraH/dDBV3UEVT
PlKSFKiVyH0TFk+5aA7caL4zT569kO6W56ZJ06nklG5DExrmTu73qYiOKcxpC9Jm8xC1TfHEAhDd
Q48pOoJCBeE1r7yVo6jJSPy30h9WNIGBdmbeST+2mjsi0xcP5Dzgd0k2MRjCMqe9s3O+sn0aJ6FC
COuogsSxhxZTwSBjOfxI7LcKZdXl9dNMROWhZHjIwvdUErWGMtkTHvmQnzzwEAAvL5N7Bz6crWqC
6WaiOIkwtJKqsDFYWcZsa3FQh9p0Gv1sWPVDmitCRRKWHFw/1SAl6oDGuQaKoELX0fJSaVwcmWf1
Yc9RLZsAScoKv635W9ch8zRar7I3j3J1CF32iSgBApKbZdAmEhIKdbwLSuJDkO0XuFxfrVL84KQD
QIA+h9Z0ZdIM9yI+l8hGAby0EhHrPIUKNaTCM0qatGAESONjLq2XiI3FJuzafeJEB/DSF1szDR4F
2tLqqrox1aWiDaeosIXlol8/rYsDOqh+iJg8pqCO2rYiuQnTzlU8YSiDoa/JPAaaBWsrvZd28cXI
19hNdEdbiR6swnVr0OkXPunyX1VT3P0fZ1fWHKfORH+RqtjE8sosnvEyeIvt5IVKch1AgACBQPDr
vzN58qdYQ5WfbsV1C42WbrW6T5/DhXoMXe9w+ex9/nlfxw4uVl3JqYc3dVO1Qy/boeXsV1+NX1oc
X8cMylx6RZ7iaNsi+M/LoHeyNGTZUn9NevBz2/F13CDIR3PkVYvmlLVuFqfomh3micZZw7bIg+wu
L9Lntu/rgMGM2cjWlojpoan9RyrnwLs1BRLT+p///sH2CzL5EMQDk4UnIT9fZV3Mvfa2ADjo8k//
/BrzdYhgL1B6r12Ln85LwxfnnXCys3mdxdCa2CoWbfoueCiKcMWXfe72fR0v6OY1byMLx1Utstra
9tTuphrUsBTiHlvHgUw2S+GT0XW+BmI2bY4WD/RZqdx+xIhlKva2n/1o8vHX1xZPexakMrcaVuJw
SUGu/VDcn/0VFwCm1nME1rKpTcALtV1Kf8UaTXPRjF1MOFzuBOKKwlVFjCQwePqa4PXybAxti/4/
AMKGl/mIpvlTwYPy3vPb9LaoZr5zUXPaSulmG6DCgg3lk9gHyEpuHb+Wt3kzf3F6OrxwYaiuTSn0
KM6P74zUv3id7lcmd35t/osK8HUk4ew5HUDsCnRhQ/NWT+JtqsNryqNYpOXdUInt+c4GEuZYhuqQ
1c3eGYPDULsrlSSDH9IBhk0zAttaYHgndF6aSaB4OF6rOjj5y6qkh8FX6LjCZamc1EJ+5DSTBeyY
royzfPjpWcFKYsf0fS1GaF3wHUcRCrm86q+Ilx4nmd9GeKte3qLPA3dfBwpGKrDoGSp4QgcA6rdM
/iIhS1Lev0edexqwXl8bR3MIc1eiVADJuhMSbnfCzk+Rw/ezO22qxoYwwxrJjMFWdbrJlnLZh2os
gFxun7Ejf8Rgr8zA9GnNDcwpmjXFjDZUzwIxfprWv6CfuXJQDbugQwHTdsp4WxQAXEMklzjBQQDS
H0cF+9267q0r18i6DBeBDgVM0fIN4h1g0yHG2t/mcvlZTX0S5PZt0HQI9poawufu2tkyHF0dCOgH
Q11aboA+ORdULX59U4XVHAsyrqUhDFvyDwliMNjgAwuyU9k4DbhgI7oHZ+ba100///z3D1EArpcy
I2WRn6Zgfu0pu6p4/zSgfHrZIgzOSYcAolfQbnuQgMI59btK1Vd2b6Vg/wQfUlCvAXNMG66lATvi
1BLQGTAhyIJuOxWoDSv4uJu9+UWqxoPZ59ACkuBpuTwr00nW7NzxbbQwl6BeyDm/m+bOu1I88K6a
0u2v+p43d84y+vHlsUwbpEUCLORTKkLQjTCW2dGuC0FneCVdUvqbUaKPeXt5GNOUNMMXbAwtL+3F
yakVVA6s3J3KzTgAlcDvqtyZ7JemEQ6pdjN1g4asOGbD2dZhgSH4+iQSyP0JFa/naBRXFHWEyxMy
nDyd05BWzQKiWXD0cEaCzajGt4xA9i6dcPLaciVqMmyODghsJLTZoHiL3++w/dz337KuPUCLZyWk
NX3+PLcPxhmi7cnNSQsOjoWr9jiMxcyR/XGCsX9Bm0SxJkNgGuf89w/jdFU2RhaEL08cFJkUXbHb
zJ+6TV9U3y9vhmmA8/5/GIChJATOvHQ4VaQMfjO/UvezsE+R1zxfHsDgAnQmw6WDNNfcMnnq5h8T
tV9YdD+WoBpYHkIw54PJfSWXapqIZvlLT1NSlRhHdQfV9/siyGM+Wyu2bjIHzdYVtyQ6twp5Gi1x
fo5ZG5Z9sc/N15kLl151adHVHQh4umxrEeVuyoii0cBtizfUt+V7hpTcNZusfI200JD78XUAIFia
BydEF/aJorMfmAPCnqsynEAnEwYQFYakzon0rlPES9bCc7M2PUTg0d5R26YxBFHIBh62XquHGDZP
hwtKJ2hmMOy3pxTt7Gyo9rS2D0L1L5fPoOnzZ9f64ZDnbBg77hQghhLWLYB2jxB7RBQYrqWUDJks
n2ruYJHZkhMXVEpDn/VxiSx03KTTy9Q3G57ZP1HpWTae6t4pSgegq15rzTLN6/z3D/OaXfATTxmS
tYufJZCjy4B26r+repXVwOCqdZBgWo8ueEAWcVJ56sYRk2FsDQ1jMR6KZCegfrfWkWAwMB0viHdG
WBbeJE4BX1gQN2AElHf+RPzw7WtnQPMPs0WGqXKgEnWm7CNRJKHg6FTxsFRfuxKo5iLIxGYBahCQ
c6YO/+4scgJJhoB0LC34n8tz+Eso8smDVscLQl1hFOjxI3dAP10NImx2PoWoIQKEOnazsojLGeym
gpfqyhsBUYrGQmyCCtpLBGSb+zBorSFm1E0hq93PG5LnYs97/9QJorZzPfaxnMf/Lv9Yw+HUIYX+
cJYOTD0OuB9kjMnUj9C3sOwjz61g5U1kGuJ853w4/9CuyahjIQdXhE4dQ+t2K21yh9f1yrvIcCh1
NKG9yNQN0wnlzGpsXkib+vFIamclDjL9es1psDAfBLWRSSoaZ9vKn4Fvx3Ow1pltuHf/kcyO6poO
A74e2dXPtAYQNwjubWe4SUnZbOpMtdssWHtqRVjwT86lDiWEftEi64w1uOQPaTHHM/J8EY4j7mLX
vsP7KxbzCsbM4JJ0mkQQAZSsDs6lPih2x6oFuxe4avO4jixI9HC+kqQ2LZ/mLtDu34/Ux9Hieegl
1szB8l6jq0ipZYGXFfZBeiNI16zCGl4vG4zptGkOZAl7a3Y7F3iNPocEIuLj0FqZjWnRtDeEozK3
IrSrT2NbQrkRT8slj+UQdSC/pSGasPCMWKvFGlZOhxq6dQcCKTsDRXbmAHRm7WdctlkElSThXOUp
jcNw+JrL1fGGMkItYVzOifIJlGE7K2uGFsolwdBAicFTa/pZphlp4UNEHa8bmOLoy3Lpf15fyf+c
cJrvADReftsBrw+5S9q3vlvUsBJvmvKyOgqRFcDiWE3YAwhc7xe3+jmJdju14xFMZIcOoqFO1m8C
Ci0WC5L11iqVlMGSdQLFchKiBYkmxuW22ntl2cSdmiM0oab+bkIo6vE2vVF+QDfcbsqVjTSNejaJ
D458mex+Ggvan0Sgtosttlm3bIRPlxg559sIwBs8qftdR+jusq0ZfK/OoRjZrlzKLOhPg+t9k404
WlW+Ccb6x+XPm06M5j2KHoKcaRD1aHWdHkdW/ef41T6CTmHeVgfHoeC6XsOpmGaieY3cDT0lomo4
ZZzv/Tp6k0394BdrTFCG7IOreQ5KuqxVXA2nuYHi6xD98Bp1xUJnXznefZuT58sLZhjmH+wiA2+S
5drDaaqHA5vIK2gNXmaXbaM5vIGI+OPlYUyBuo5TnLswbMrUG06jW26glrtv5/QKFCzHHNLvdTrd
lKp9GnIO2NL0dHlMwwbp6EXci1a1dO6AICI8yKoA3+nyHs3WSkxocO06eLEr0yEsoZN6qor80LOm
i5lLwSDAIFcy7i9P4S8g6ZP7XQcw1nVbiWUMi2SY/U0d4fz6B8dDrjgswNrHtksLs63cXdS8DLUf
Qx/1UHdHZb9ZfrFisQbBKt/RfARYlWpioUM98XJxlYZTXAf9tgIzjLe8gn4XtHc/Se7ETO3x45YK
2ZgZKor27wldjA3wyG625pz/ogw/Ww4trVn3bs6mMWdJKOU7SMAP0q/3LHjsI3qTpXs8NNsi2gJF
unUzuq3UHqzB1+ff6Lv7jPVXJfBBNls2wCFsu/GFBXzrsnnl6vjrwz77dZrzYdXYZ3PUsiRYhk1e
46HQ3NV9tgOePSb2SxpBpYnxaItlqkCQi/9gzZAhiGf7LZh/5VmUUFJuUsRvfHwq7Wo/eb8XSJqD
H+Ucx+XF8RzbQaM7trrimg73Af6J/6dc6+0wmYzm0xTErfpB8CFZ/PDWBq2CN/bb0RZfS33rdI1D
7UTjOKVTwjx5D5TYroU2lZOHb35frrwcDDPQsZa2TZzBmbs56ZbyWXjlg+zYBsoA/102SIPR6zjL
prUr0PtwlbQhpEJrDyF3FJD3fmlvuVhr2jUNooU9CyDBPmtlmlC/pe02rNPa37Wl649xj7fdU9lU
Yi0BZACv+zpFY1/Bibl4bCURkfe9299KZt36eOD2VePFHZdvGXolhk5cyQHa6RAaBh9x/7UuA18H
Ylq51zO3IUECZZr6+0KbEo1jC3g9V5yX4XrTEZhTa4+eCoIw8eduurU6T22QWycxavvVRlEbMJue
8vfLh8N09jTvJDOUVMF6HCbWNPggbKMzVIAR+2MB1xigDPGNTuBo5b7ldKkVJmIEBTUgPnQ3owPn
qqmc6RCSku0zqFgdcjCyHC5P6uzlP3FqOvTShhJSmVciSqC5Q37wYrD/8Nr9mpSlryMsx8mt8ox0
UcKd4W0W888oJNfl1ALg8cVqkQ6srCGDlDPVRAkyyAcInxwKL30i3po8nGHTdWhlhWQsB69PlEgL
qZDmnIHsUalXs1oJnUwDaN4g9OyRglc6Sry+fWVusLWK8iYY1xrsDRaiQylFRefW8ViYwC1DkmIb
MfGTteENkHo/Rbdm5waXpqMqy7yVIUfXcwLKFsC5c7dPHyIZptYR1G+eu5WZXX3NCnVwpTuL2quy
GiYi5uw2VBANFTUbX20beKHLNmGKZnUApU/CNnVFj0XrCnZDXGK7u2bhbRbbTaHsq2KZ1Awu7k6A
RKAi30jUpXNs2dxbg3YZzFIHU7ppN+bpDF8TonWEZxNS3eHzyuzO8conJq+DKDlkIIPRTv2EtvmO
ed4GGoOJg1M3hnwPIg5oswI4uOk9vm8rBHnDwL6FKfta15FvaS8flgEnDxpVP3HT8dGvHaDjFvtg
C/GlRBbVUZapDFGAyWiQBEEF6G2d8WvIkk4RcHCzeyh7sSZHYKj1UB1wCQX4qhOdHSTgg9wKvhfz
MRz202CjUnEMPbILayg8lW/Qes3SJ5+vTPDzs0F1GGbtQOgezN9BEpbddec0P1qIWFw+G5/bMdXB
l+4Q4VlVtkHCUPa7oW2BB5s3RRvqF8U9NEX7q8vjfO70qM7WmHoF76xqDpIOm7Wrs1y95AxJiBJh
3X+XhzC8raiOxuzGlPhdF4mkUew4E/IU9AjHl3SjeJ3MdnXs5ui9Kosdt6CT0YbtQaKqAHHgm6r2
bhhvtys/5Hyw/7U3qsM0eTY6irukSZTkR9GCjDlw7v1MHVsW7ZAqvEen2Psg/buRrilOfe71qc70
2PRjREGkMyYtAA6xa0FJMS6ARtw5aR3GKWuGTTeN3uvlGZpG054Vjp+lYFJaxmTIwhgEMQnyoFe9
5Eg0BHdUrPGGGNwy1cXDaaSon86EJ9CqfS2L6rVlwVZ04HAC4Vq+Gefym5SsigvlL7EEAeDl6RkO
qw7ldD062Qu4luCwunvp85docY/okX+4/HlDiE51pGZTgEzUZh1HXOm/Z7S5VxbkJXh237ZTXDFP
xc1i7cFTdw+94HE7M+dqCMjX9k6HcnLbn4YzLXHi83E4pFMPrcf8DVqwaofu+b0XrcmNf56KpDpo
c+IDGrBr0SeV6r57vnuIhuqxk2AFbpZdWpAD6EnvBnvNAgxOUsdvDsKZ0G1R94mVyd9Act7bVbWS
hDR9+vz3D0lVKdusG4G0SSAPUDyA4G/egeQnWHEXBhesIzczl1S167A+6Z3iBlTqj2SZoH1c3vR+
sTKBz18ZVNcFH0fqRQ1EItGdEbU0hhZgIGIyAKgSOz0wi3ENsWEHkkhB0cYu8sfzCpbENLDmKLjr
hW4K6d9kBLkbWdTr3KmjRfAoZJ1V7nvwX6PwuHKXmbZJizNADZuKtvP8RPpRfkX7KLqC6OaazIfB
KejQTndS4wKB9SDJmjrYQCPGjfGu7W8gAbzGy2CYgI7qpJZL6qy1aKJcyKpDgLmM83ENHm7YCh3E
iQZPOi22bSctzSXYHrJ0h1SU3M2sXvaYGNKcTqq2mWyslf0wHGwd1RksYwW52sxJcCEW8dh1m9Yu
xk3rj5tGhmuAItO+nP/+wTgjQmev660lWXh+4/jtm+100G7/WoqL/oPupB4eNKxykq4d7t0mPDVN
fmvN4QYyrF/j36K6VLU7ogvbSQsn8SeBCyAYsEhu4AA8tFp5M62Slsr0SqSbisGykz7MlzjPp35T
1xH/yyK2u3ytmYbQbH1qirHtnMVJRB7sAeo6jtN0W47Oyq1p+rxm3c3sOp1rK2xE4Nz5aXVrN/ML
OotXfr3BPHSY5mJP+TxZo50MDIjtorVVPAnGronVv/GoaDddRocN77NiZT4G69DBmzVURzNU65YE
QsEPkHm/l4WzicrlNWu7ldypaYhz+PbBNGzByjxbLJUs7fyWZVMa0za66qJo56rh+fKuG255/zz2
hzFQuFqKlGQqqdni4sXVPDd5tSuC/ABSqj7mkX8rBwn0m8S77/KQBjepUzoC+zy26pyzta2FQ/wD
+YcaZFuHy1//myj9JHrXKR3rpa77IZiXJHIfLbfchf1yq+p3pPYlgWQDAx+Pn93w/K3KgZgIu9gO
2Y5I/7qax42sVtbVEGLraM9A+vZsF8WS1AGEFEK/5RsxRj+ifBEb2Ypi14SKriyo6exrzgEbCJSq
IumJgC58k9XL7xKUpaMNjtFQXvPe+5UNRboSEhjsWCeAtHrbA7Z3yZLRy1hcjsVTqLIcla7o5fIG
mlZOcxS92+JGdq0cfkihiDTubabg8kL3NmXBnZ25Kx7j77X8yUHRkZ9OaQelCMYimcGYCIEanBA3
vQePz99/jCfeHedu7xb3KBvN2YTe5unAcaePZIl5GiFx/Vsuy8Yp7sgwb+xSxjJ4yoYnPuR7pwvA
m4LX6hgjmSDFcDWw74v3Nk3fRfqg6u8FfwqDcotPY2TUm5ba3mA04veb3F7ADOBvpsbdRCjvzeXz
7OQ7nJy9EOmjW3ab3B2uFyiiUXfPqg7oov2gyjjr2wSTONejQuc6JX/UmMzO7eDKTefk29GbbtNc
HFGdkjMe2O1dVgZ3RCjUxexvBYpz+NECm3p5H03PJB3LGvRFSdyiKRJak8RnClY+PFg+OXbBMsWe
k115ih3OlbMGVJX4LW+VN3xbGdzwhtc5MVtKQxsgxALhEt8M6h0FPCxvwARaPPawzmPvkZ+FV2wv
j2ewCh33WjdNmPNmKPB66RIytIdlHO9Ca1m5CQw2obNipoPnME47iP944V1B6Ha0Or7Nio5tFZRZ
oLj8Nc0hqgNdpT8E6I3ESOUMTNTgViKmgTqKoF3TSjTcajrAlWT9UkHuPDr5qYVmd4iEBeN1XkOv
YewfL++GKZVENY8IuidJFlyYpw6sQgVpjsvY7IUcj/bIbjwU1FB2vsm8bBNl9RGU7C+Fk/3qrK6L
KSEre2ZALlEdBzuO/jy2fRGib0llMQo1V43Xvbc+uXPzm3JSvwvR7dOmluck9Y6kzprEuGmFNQ8a
1KSZSd1HpxwQFeienMAQeFuV013gO2vOE+HBJ75Tx7S2AD8hai990Oaq8EfryeKqHW3/JihqRA0u
jtC2VhBEWdlPgzXrCuBNa9ntlDMPdc8IdHrNz7ILb0Dk9KdemiMPKeRExxS08yDEKqM/lwc1rKKO
eU1zEHNPg3JPrJy+FQU5BgPZjOF86FvvS2gvqut/O8tiMX/ynZNTRVC+8X8ObInbZT52Gd/3ZAEf
TRC+hoCirSykwU3pWFjPK+rSnhs03nq4lfrpwSnnJz59TdOH6ujXVvZ5B7KbAHq/0xkuN4IC73z1
NWs5KZNN6aDXDi0a3pjZE3iVrCgJbQjzxnywxE3bAsyhaDduBhZ0r3MUWqgwifRmKieIH5xVPi4f
C9MSaq4FXOEp4IjncGAKb4RKk9T3nyxOVsIr06nTXmGytxg8QTmdpj76bUXzVeg3eTyH4qHo3DXr
NUTgnuYg6rYk2eLTNunrSfW7ggiGPLAbRGus2oaIVIe+oj7lTkud4yE/NMD9TPOmJWGVoCGx/pGN
EOWt2rB8R+ql+3Z5V0wDnv/+4RmTjtUC8rq5TVwIxh+qUlrbNFXyjrk18PzMH/Z0aMFMsIg1WLnh
StZJOAGeS1XpYMSIZs12Cetvtj9Pm6yamn021u/S8tc0c0xDnc/Kh8m1TaBaz+vaBBwh/E3MJ1Eh
NJwm6l0T0Efd+r7/RUkrqsNei4B1EzRweWLThl6Dcca+FW5kHQcUFdcCQ8Pxc89//zAf2nW5b49F
noDTJoqqTZWTXZ7+Luoj4y4II+wNKQAwJ2/F4G5SPm2HEoixyv+aiemQ13zopwFtXyKxewTdzM3n
rZKs32aoPN4Nw/evnUjNT0A0uI9aVYskD/wbNNi890iVe4N1Xav+KhyKR0jlrnh1wxve1XxGno09
CayuT2yUVV5DNbGbTBbZLhqX/pC1wr5uZQ6w6hyxA+35mqiXwVX9g4gtUGUZi6BNytK7z3j1ENXh
CaThFXhPp5UcpMGudTgsbe3GttFjlUycnIrR2fro46la9zbrB/ThgTfLW+vGNViZjojtMtRNm5p1
icv754aPb7Z0v3lBmG/E7G2jvFnZLdOUzuN/OP0u8/0ltxR8I293lmrfyzG9PgsTlsFobUP8cbDq
35cPoakCp4NifWRX0kE0IkltpI/EMo27KeysfVnI4UBUAKRSO3SHIQrUr5w7vIpTwte4JkwzPV+h
H2YaVb4MvaAbkkba/c5tib+NMl/up5HZV/U0dntGuRNbrGlWrgHTHmqexQGV7Gi145CEXg5MYIfW
ALxc+keEjNsq5c1pRPvVihszeDHH/f/ZCdU4ENoJ+iSH0NKhyHp1a5MpXwkNTTPR3IfqJHheFYlO
nTPvJ7BasQl67wW7HirULEJub794QjTnMaCYWci2jk6uPz2jheKZlPyepMtWUpHHpRt9i1LxPNL+
wOja08i0dFr80bbQuUYFLkuKxY5gyuH0uAAGvAK3+Hu4P3mc6JjTAD8U8vEpHEb0qvhDVDqHWapd
oNS29n9J/7Wznzq+zwg9+nX3Y6ibrVMXO+k90TKNvfFnP9cb1aOJ0LI3Dj3ifnr25zwOLGKBx9u/
5nLljWhwoTp8leSRoNMAt9lwdgWajpvz7wC9952dg3n58g4bTtJfGPkHK4TO3IgmLkJO0Ci95UWG
FFG4GevlDvwmzxHaZlfs4WzVn626FqXIpbApqVWbWH7Vn8XgxPdxwsVdnmkoVsb4G4Z8NojmUjrQ
ikQUKHyoIO89LoAki05W1LRxwK2dgESAN//g9XdqA7bNym0DKiCl3n02xmk+xaXK91Ytsdp75T+7
5Mr2rt12hg7ls5T53hvdLc5Fzb8Fwz5k6Q3+M4FgmXABNP2zHzxOzsrGmx4yOhA26gq/lSptkqnL
Hy1U8FGg3nULuSqUtWxTQa89GW2zrEeapwFRU8uLtXDSYH06LykUzSIHD88m8YNc2PECaZdXkbbd
1eXzZjoHmueygjETHUl5MoBkclOXzrCtupHvIRi01mbunJ3TZ8dAc1pplOaEhBBj7+Zj61IeY4ND
l+5srwBNPZu22Ci/RgnIOVr01MjjyK2Twj/UfDsQKCgrsp2s+oAEcJwVxbHu17TLTLPXXJuFhoOo
bqo6qQL3hrmqRnd1uIlG+edLq6ujZ33Z2z4HVO109lGZfLaHF/ArrkTGhpOhY2dHJFLmJXXJyRm8
h1H42zCAGNLlH24KRayzf/rgh8YxKjJwd5ITTBdN9Ps+mGLsDLEKQJteWtbEdNhDOGxlPIPb03G0
Fbrbwam0kFMQBI+LXK6rNDx2AOkg/L/KIDr8xXE0j+QskCyi0URO5/M28/8qVOIb+6mtrxdarZiU
aS7n/fq4dLaMKDJP5KSiag9eHXT8gCVw2GP52n5twUwuSQfR2pYs5difR8nOfap5LIa7s+mwO5YV
IDp4ATcyoGnW5qvXnw6ahTxJVvqWIicBAjJsk0DtZRmKGJJcKyfacMHq0FloZYOPP8cp6NBBYXm4
8Jcitl1nX3drTbGmzdEsvnLcwhclhUUWy53DmgOyeltWQER0yr4XUq0EhJ87Fk9HyRYyzVQDhMnf
c4ZHEUKzOYZS88oxNn1eS6B4PK0oOM7IidB80yCdAHm/OP0aZh4YtP8/wCR0gkkKbEPdFzu0wu0b
ZEjwtttf9i2f+y1PR8EiiQqKy9wip5wAkZnnAYkR1K0FHX/v5H9vGwQY///ruRspMlkOOWWyjjvy
tDQ/5/y5DvYWcbdwWgxiOPV5Q/oYxgIfcD5kX5uZZvkZZPzmJhrIibZhtgkXcisq9nL526Yt1x4w
Ze12nSzguVSjDi0E3nNMz5f2iumZNsX5/1VD3jWTIh3JaWYNjc9Hygudr8l9e5EWANCoA0kHx7o0
Hg0Rwqh7fh7AClbis8/9hvcPclVGvhf0kpzs1kEFVgx7FZArB60lsbOaiPo8b+PpOFVoWrkF8az0
hPRk0T5ZaFO103v84+x8SQOpkrV3huHy9XTIqlcC/TJOQQQDVA+psrckjVFE3sl6PFCqHrJAnmYq
y1hMX6Ik8XScqp8KUYLYOjopqOzEIWUWOtjs7x3tihWrN+yRDlD1GxTks84LTwuTcrOk91E7bKF9
gIrA2rp97ts9HZSKyk8I0SM7PEXkW7EcKa12uNvJ+DgV6upLVhhqFh5FLtCpcx+enI7uaSbis/Mg
Rba9/PnPczCAa/6/FRY8RBYw5/i8Vd8GlfNAMRswzKK220THEeLqsUq9FXYN04HWTN6iyyTddC4T
R07OqUXe+EY69rBtmoJvSYDHGJt7f8erbF/yWaycNIOj0blGiR2Wk+fKMpkBvUIQmc9gBaTqcHkB
TadMu97LDmVhSw1lkoXVtg2qu5zUmIEbt8JZudoNkZenY1PbpSq7DJygiQyX4tahcnqgVdf8kqNd
7zpK47mdTmnuX1msPwi3ubMLsnL8DCdcx6yGGQDEs/ABgmlZjDsunsBJh5dS63fxMq9hbUz+5x/0
6kKUZ9c9QwvtCx5lZGH3C+aiUkgft3fzbN1U8vfq69pwInTkqkhRQUsh35DUCCZDWR7c6Gt4Uk8X
I4/mLkUtxmHJIEmxRRF8z8vpLctlvvGyNUCXwY500GqxgEsRyGeWeNyl95FdLvFCQg+pFNwQgXiC
irS/H0WXxgNQwSv3tSEc0FGsBL3NAYAmVdLUcdkE13Yfoz94xUYNVhRonqEMBbNA2lslAP656Gyx
AHFS814psZu68M9lUzWdZS0osJnd+5mLGZSutUn7cldaCfhHobiUblAg3F0exeBRdXFyuytDO/L8
KhGDjDZ5FVyDABAMT+GM53JwS7O+3Ih6rbXRMJqOawWGqa4zaldJMHQ3Ni5uOj5M/mteZnufpEfq
rGyQYfd1OGtYSqXcmlZJnwl5Q/vJAUyS8/ti9Pw1N3fe7E/iaJ2KNAcZbLlMaZm0LN+h8fTbUHX/
kXTaw98gKyvku2iWZs+6Y5Pau06+X94wgzfQIa5R2JAKMtIlepqjGZSNw/PZjV7+tuHI6VhW6la+
NaAD5J5UFHdqbYltXo3qvguBA6stP91CCHLtMWDao/MEP6QBiEw5OMKr7J6DdiPYTYtf2bu+DStr
U3udWGv6MHgfHbpKXaibBKPI7wsmEzrmT+DCRzeD9ZrT5TaclrfW8x+LsFiL5U1rqPmGzMmWhg1t
mBR8uY5KyGILd0bfvHsNBNVe5fZKLdG0fLp7CGgq1ECy+zSam03FwSEbCGT4BRPV/vJxMB01LVgY
lrEOgX3K7jvRk+0gPLJvpmGN0MTwdR2wWo5U1eloh0kplnITSKZimXrtylH+Wy7+xDx1vKZVEtL6
dHITX9GdxGUGpGQp30dUQGt2XQb9DkXEXWGFcdg/Ov4R8tDx4rPYz11gcB7aDow47LoKizio/riF
2obiup3v8H8KNh3wH2wvqOLuhoAhIcq3I7u/vOqGy0XHeua17NvAUjShzfAn9ftvaCTdQSH1Zanm
168NcR76g+lBJLztU+V4SdCoV2EP11NDzutQQSmBrUTPhvOpgzwhgOfbHTpYEgv9VS6fUbNgFEBS
5/flOZiOj+Y+psaPWDASD+1JLYAPfAgVdDfxQOi2lwcw7YP21sgCpwSoKPLQxGpH8UCKu8Zlhzz1
/2Sefbw8huE+1JGdIaQNi87DRhCJ4gJnMWfXwDyfGavYuTXua+yKng7eXJCRLClzMY5lPdM0RXA8
tk9Zzl/tNF25c00bonsLyP4EQcqdBGLqYlPk3Vs7OWuFCMNC6QhNy5dV5qHvPIkm59Co702+/I+6
72qOG1mz/Cs3+h09QCKRCUxM34iFr2I5slg0ekGIEgXvTQL49XtA9c6lILaq7+y+bESrJbJMIv1n
znfOBlskJYU1pX7WXMsm/VU7y+/f7QwukUkfFRRYaRP7EoEjCXQuG7UvtjzJ7G40NlUnvF/P/V9s
kDUis+zncIqhpXwspQ7QyCCiFnQCy+08gpTy1038xRJeIzILlNbWJUrLjxVnJ6UrsOFVXbOksiBW
PKbB5X/WzNLDd4MGZrq5BmFtfWz78jPk89w4JS78B9ksjfTaZfRXfVntd67AFB6lrgb2IwHxf7jV
a1x0QJ5onpHmV/b8X83Jas8TlA4QoQYB4gv0K2hXcCYSapa19meu7z++jP8Zvpan7xdQ+8//ws9f
SricMeRZVj/+877M8d9/LZ/57/f8+Il/eq/l4XP+2q7f9MNn8L1/tmt/7j7/8INTdHE33cLUnO5e
2z7r3r4fT7i88++++I/Xt2+5n6rXP377UvZYNvi2MC6L3/58afP1j98MA8ilJej3H+/b+PMNSyf+
+O2mbMuh/PBDr5/b7o/fiPI7N6hqGISh7oayJR8oXt9ekX+XqaLKhqoxtEIXnH1RNl30x29U/Z0w
XQZ2GCWpVOFLOL4t+7eXvn8fXgO9OQVMk/72fx7uhyn615T9A2LyJ8RvuvaP3xT+hij+lzHBiaID
VK5C8QO+j4zw0+ri7IZKpzmluaXm+quK1PMOJeWHfpKrS09uh2Suv865EKZh7GlcNVsV5dm3oZ7K
nljqZylnPiix3LEDaFSWBrDt1O2+0SvJSnCNuXERtx6IuV9yeGQPnO4SGUu7D0AWwQ9Q5E5NSF1o
Wco+5TnZDwoqiUhbA6G5hAldBvopJaSRWQ+5AD3Mo5ajMDERRrjh8/SEAepd2BGRJdd4O9a5I2VN
5IOCqTYRzIYEzfK/tIFgg6KAQSGSYK+qQNNa3ZxfWgcl2sNuMk7A8TKrkyTQ0RjkVp5lxTbqJLJJ
pDA0G/Ue1QVUH8HWN083khKcoZ4ZHRVYkqhMK49d1hl2Uj6TIb2UrO9NY2QoyTNkfEguzJpzZ4p5
55TZEHljE3h5lyQ3qa7dkHIwjkQZNjOMUbeS+bzRY+xNYzAcRYNgQyiSEE8b8H0mnBn6pAgTx5uw
C7iJ6OqMmqQh89WZvo5V6ygGUzwd/JRmoPfMmdX0qS0b5mD4TGGlBLcYpGAajGn8APloBhGwILFQ
obQB0xyE6lEf67BCArlzfyP1GbJA1UMLHo20iMyQ8cGP4wb2eG0cZqLvJqnmKMoS5phh+WhF50+K
EZtZqI0OY6pkEd5plp7FoyXnZW+KouotWZY7xOszyGNLfe+A5NKaIRpmxrkKssQ8YVZQNzYFc44p
0zJG2Lg3K1Ge1faMHFVsVumQQ5mt+0Shw8M61WFqoiLfmt1OZXCr9vSpSEsIj3UcCNWamll+F/Ri
G4Ak2ZQ4vVABIArqPEDBHJXAcUSjrUSasHOdP6thJTy10oBNBm+KJU/WxMUtoKC1lIPGFsICJVTh
xtkGP4wjq5md5bDA1dorEGrSBmkHAcXNFBubuJrNOq0/FeF4TuN8CymZTVuWcEKRsK2OTd0AlVzd
RIFuSwBEtJPslYHulzzb1uVw0Bvdm3FDKxJYkjR6jCrFzrJ7Wa69/HbWiu0ADPVbwjScbSpNdgYe
GXAJu0O2Q5bNDhAmBEYyGF6aqbZhZXhEhJAif4rk+qakuok6a3+qVUflsy+HyU6NekihK4gnlXvR
RHdDVOx1XEzynHisVLzJSB+1sXC0EkSWCfkKQRk3iJPdqBnbOMFGFhMKZTqT5ImpC8MLA2qnM0F1
YO4kQE8OmdiA0mqTxaDlD8aLrOZbDRVGYUpuxmJwwYxuV+3oz42+gUnqZWMMWvhkBzU0l5HeLGW0
V1f2EH0ac+GUo+YWmAZmyN60uDv55BtpfWNMgxPHvugHf/kVav3dvpdPg4gspTZMpa18gtFqetVi
zcMUaK7ONBeN+hWM1ViNoIYldno83i6/z4l2VKT4dqKwkQLJ1clzD6wf+Kkd0qtOk1Jz+TtvK6Dl
y23Sxh5h+PYo/qwgjlF1AbBCYDjD7yi3Ca8sQCxskiDZQmTgmGYLu8mLABtKmcmNwRkzVzpWsVkr
o7XIS0gi8MJ42qgwCWXMdDmGrohK312GA0KEdp9xH+kJJ021E9tWWeUbcbFPZUzGFB264HOrYO3x
wVkaK8N9JjOIO5ROD8nrJP0ENiLMrHKTztrT8pRMH85z33oRpa4+1T6dVQc0prh0N2Cce9VkHGlR
7Bljvle1TY1yZKM2ttHIN+rLQDs7mdMtOKYfU4Ofk6i14ykEYmo2aSlcKLNZChkeYsHsRpp9qOfa
Q+b2ebLTFTxRl2/KHILLOXU4mUyas500Dk4nNR5NGpvPtYliXRsmia0gAZ6Mxtswkaq02nlfsMGZ
8xhHn7EJs9ma5chKERer502Glzo1BtFw97ws5WXM1VEDQ/WJ0zsQRpuaiJyscBMgoGSQp0RnJTA8
VW+8JFGPqVIdCwqdMSSAqjLfR0Pgz/RIabCdpeg23EJK8WYqsYpaukN04TTF6a3GyVFSI29uSj+M
uAmu0hIM7GJWrV7y2BQeQj3w5Drb0EFywmKy8zazhy5whqKxOobjT3J4nTsBiHjVRLhqHTrdOHk9
kfb4Y5XUGbYgsjfxqPsahwX2chsPbl4Rh+mzB/YXpwrnx2lU7eUgXn7u49bScFtLjepgIWzKMLNL
7Mdwpm5RZntcqC6KUY15BFt3bvEFnYeXlZRarBLY+vKepJKXdfGpCcQZtPzHojCDIfVJwXZtxnZj
otkAV22g7mRWrUUGGUUBEyr8DS+txy+6nlpKGx80QY6gXX9Qk3xvgDfBBMrtrg2tMcBuEJLbIsGx
LKpoCpzeKLcR6S9ZaWyDlO3AD7LRMV6gz3KGcjRTAIgVXnuDinM61bd0zioz0F4UCXGPkRl7SWY7
leHcxGBn1WPdyJaYJAdlhaegbHdtO97L5bSHVCS0KcDX5tZ4aj19kerIqrrqWeLjaT7oPXkUJd2m
qERPg7sipc+SEt1CEuzU5dVzSAtPCNgdWXzXzjEYZ1vq4qzbUrtihgMO+/2s1548Dg8oTbqL5MkW
ZW0XIZYMKMSnMLaM6a4BA55B9/gXNzCdMtjOZsmBYLPTR18lEE4L3WSjbi4C1KP8NaOFVZfUUnHc
olhMnpyWIsLdwgbqIyeYkSnSELitHEA5Nlom+/LQ2MkUe0NQbEKp2gr4ngCcbwRbckoYxwQHtS5Z
ucigQFvdqPpsp9GMm0c4HchzMlvCpq4SaHJoYLnNY+amoPFDrMsi0N40Ns2kg4NI2XMIWBlZsJ0g
Bdf0+gaFFW7sa9AcRZW2u5zMoTRZBe3MHl0q9cnKyAWDYi4jQDrdBEOk1fPRH/LUEsOtCs7mJqnN
FEYD0zNzDKmVoBSaNIUTJSEolQxrrLu330csQXIx3CAgZEkTGKw9fRzNZRUo7WtfgGsy171SCpxl
5ei7wPha9dRaZgGVNMvWtFCAsZ2Y8bo8TKZXNwmIiPTnqT/K9CyiwgfJ/L6VYi8B13eBMk47NdKn
5iXK8lOqJrdTjarA2mjvNah28oqbouzOXd5dSCTd0iLa8eGLxiST4DCIFMOLs9mURWsB6m+Gr8v6
zov0lA/Vce6jx0A7SXnlCVDfDcl0y/v4LjXau0TXXsAtzYb0EFTTVh2Mm2oGq0aSbxUj3A3M02a+
gQPuVSgmr5XAmpIY6hMytL/rbV5yPzTqI1MZLPHckrTXPMltjQB4hTteNkwmh5dgRNRQy0wDS68M
C2Dmkl0xPSCmjYM8tWPUryhk2rQwSvpZIB45nLUQdzALd52ykNJSq4nd5IjKtVx7BDHNXQ3Gw058
lSLNTGAE9vJNBVtE0XonTDQotXa7voVdsyOqlUHly0mLbNsS9ahOnTfhkadmJ9Xzvsy0XZOmdlFk
p6TodtiN1tSOW3DV2majEWs5IOaisEQ+bqSO7mjSwaEuAD+efR0baFZtYlS+xDITMlU4mBMCZWdd
bGWQJw1T6et19iQx7nNUOzEocwklvAtAKl8qZq1C+T3VdylpLYkO9woDKQfGeZKMuyI7dmI4Fip/
Zc34MNHiZYqre0Zgl0m5OSbK17F4qrvyRDlWYlTlewmVsSGCZUSKW5xX4UMVcw9wf4Cj2y+tkfuq
BgtDJLeg8dsgh4O47OTKYMgJiuKGFmIjz8a9FGMQYOFLOEtVKfQ6oJQn0jkcGHLkJ91+GPcg1PQK
DaY0N7taoOC+cCEFcQeGN5vmGmAt4QMHzN8UbXgieWj3VfuFNsULSxzwwtwRyp61MLro5UWZDDAv
upRJds95aBpNf2mZDuYFd8IRmuFlYOYTGLXDYbkIc0jaBfZIMH5ivun74IK83KUd2XPdsmcQMT2m
YHScwvC+Eu050MODxrYNgBC8K57UMj8N2qeYDru4Du+iWf4aivuIkS0zBLZC8ACI4gNgPy/UoE6n
KA50O0Mz7fvz8sIoevAmWFWRwvzcogLkLsimS2EcE6HvSJyd5CR/Qn3Zuc6rfVdNtwIOQ5vvkwGF
Ulp/QU3HSaH9gc7RXaGP54mPSFJ9m0rpMnl8bm7rR1VNP4k6fekrbLZEs8Ym3w8ytkwa3i831/Kc
Sy8MebY0SdsujyXKacvC1wGehdQN93UibmHx3mkpXCmae8vHION2WT6WTsGlm1KUvbf7KcFcCtlr
MvqcGSlKunDXDewZaZ9HVXR3sJifQH9/XpDxhZghIBpaZS02Qd0fmra78LG7xFFx6ukMizXGMpdu
QVZ3HtLsVKrKizx1ZyMAv/h4U0B4Nio8Xvb3Yzw/Er0+jFV2mjP9uU13vZb4ExGPeRCcCcyIJgAc
n33p4AGmQ/lpgsUZdRziM0+oMHKkXPGKUT9zbdjGPHsxaHsygKUPpdu60Z7hOp+LVrrkoUPU/rQs
CpoFl0TXn5dplPL+fh7H24bU8GJOE41PGuF4uPF2eQSNSxcg8/dV8zmlga8Y/Xno2QG7+UL0/o4F
4208FtsILMPLa0YGvpm5NaERf6fn+Yk34Z06YWFV5IjK0Lu6SYA//lIRthddsQFR4Tli7DmXmk9z
FPQWmcKHgGVPYoCBH8e7QR0fJSouY6vcYGbveOkFQb2PIEsS9xIMQf2cqe2B9MqjxKN9KKGoQ3MM
QuzlwftcOid1ALRI+LB0KovqbaN8iqpwJ/S7fEpOTR4+JF2+FXF/DgFpUZQblAKd376/AXQrMzkh
lxYTuUzyzANoKYiTgpU9QlFS8C9Sou6XpoJZO1Shcprj8LEapQst+gM0OqMB+150By7jYpHDu6ZF
LKkL73Kh7Zs+hEDX92VT68G5Y+2BjtKt3og7CT0YWzc5ZFDzABYV/ZWhTl3UoQm36nl5axjNJ0mT
LpAzM1k3bqEVdFfl0UkmLfaY2E2pywAjztg4Oy0yUSOUQIhS7FlxMdoTXAeo7+wnA4zBeNIGx+Rp
MU3V6Sh/SavmgktCZG5YZVsRIZgRHNPuCepUEXZZIGxEes7LBIxReMnAi8a7OwVME2mueVkI907B
Mw78ABGuW54ZZ9K3bhThuVR24Di3xmh6TLEjpYTtkC7ezgV00kP5pLJ+PydOkMqPOTaokLEacII2
9DBChyDtgtuwmC8ClkGttGdd5zuszU03w7jC4ltWlFyHh0brHhIR3S07qqeAxe2VonwO1BTWIBJy
pmDB2ZCxYbLsRAbxuDz9NCVuIDcI6SjH5fVo1s8Avj2OFJpfxSmrME9V6MitZuudeCz0+dEgsslD
yGlFxkVV5NPUdWedzn4ncydXxzNVm3twep4aaXrUATU0kFWswbgHk1/6NMnTaLa1zalwaJ1byy6d
yfSIIu67JAhBbibfSLS76741mXE7V9FT54QAR3ZU2FXU2WqZvhhx+0l0srfcDur4oijBvsBXEIRe
lHRTLKD1Fv5qmOmAuEk3sy6fpLq7LM8Ucf5MQQmwRGZ0Xl8YCc5LH5eV3ceINhnTdtmrWgGy45SA
QwmcBpG4oOgCDhMA0qV0LnR2AKJgB3qnOqtvWiztBEtcHdNTO+anusv3tFHtDkEpJV7WgPK4jG7E
xUkz8qeq7C+d0XyiQiBolL79jKDNbMISBgyzfoybZq9ksx+lTzMCO7j0SlzhwV4ePSJ9bZPa0WCb
xwUcbCgv62l5issM9+VUfWlg/mQKQf2SwU3kM44InPrVyH0VQcWocYImsBYDdeyo3Q3UXk7UgufW
2w5II49ShDzTwS0ncOVBsT3FsoY9uCyaOYy8HD5vWkObUzPuqQ67mkw3WvDYIArR9QfQZHzKe1wL
oewtf/f6aBdZaqe55BSDag4Rjm8++RkFjq7YCmjJpXRC+Q7fjGXpdFCQjjXhS3NmL0dnGUaOlJwq
Bgmc5EYfvvV5vq+K2UznCTlGbde1zU1Mj5MKQILcFVupw73F4OLksbGtFTx2H8AubK1y7A4MSodS
yJZZQUwkPLRp5ICQ3kVxqjdnhR8PAFYV5Y2RwOzVETEaNuCRPxaIni1fh+1ndyG1qYgPCtSSYHp6
FbB4YySfhFxs4+pJLRCBYPYwNrYeVB5F2IlVzxG9H2W49ZG1jHNd39Iwusmb2FOa0EFRm40wHlSF
VGcZrU7GtGTztjMKP+fNDtlUF7dUGlmzyDeBEBuwD1h6iNqittvVHXF0btwvn8Q5Fdajj/arFkMa
IQpaA8ZVQXFwgncGd2pSJbuVY0+Q2q5C4DAz6pQqiK2mGobnYRkTwQxPFqXPgKBnWuC0vNimreRk
g3DTNNiOoIkg6U7OcJhK21GTvgVFfQrL7DWL09FJldyTKIqe5HZ4lIZR2ZV5/CnjbNxHfJekwzbp
AgSlehkii3n9gpIJyLDQHghAagJd0C2k/Y/xODo9qfax0ckm1iIC+elNXlWy2SRhZjYGz82pVuDf
pRU40UvkaI1XZY5qR21bZiPiZ2WadqtVSe0niXEGB+y5DdzAgPRD0GrA7Uutp4Vp7wRlaYPpVti1
loZWrWr3QSuObdp/6+MgtgsHefLEAqMJMSsKN3cqdVv0wNzMlfhakh7/kMlLPCQmKeNPk8HOYZv4
peKgunMPiedNpnSWDjy5NajKQa74oRNJYYGGHkBlSffTGb60VAQpvjWyIqouJUTfQrgIYJym2VLu
ewLXdmHxGYG8Ft2lkzSaQS4/8rl/qof0MZa11tG6Z53V+V4YAYwL7ZykqFatlFxym4SbIZdSP9d1
xFVVGcyhCBoWRncUkP8s0p6jph714SDL0HAcO3TUJbc2OFLFi3CGkqlWKCGQQCBPHSkYjU6V9ZtE
S6DWk1n1CL1GEeBNaZk+aXNxjlsBoBWpJzNQEdGIxi/gC8pMMFxnJqlTbwoaag6hgJRgkuWuSJoa
fmBtqVAWNnMJyAcIyilWrg8bEA5LZs7Gb6A28BuDVHaOgMIcVYtoEGZvTnOnYd1nQfsLZHs9CITD
v4QbaioXJsrKykHkg4t3tKDXMpuGhprXSnBLgvQNorSGzaJSt2JMtVVOZ8gTRUheQs26nb52vC8s
0G54rRbDNFMRI4SSwVesSmZmU+DWuL9Apd1ZLJu/Ncp0kcZWN+vnQklrG0IqqqlCPKMf+s7O8w4S
jQj/tULea0O6jzUtNMGz8aeoxv/rLOk+/tIgtfitW6dJf8is/n+USyWLCtZf51Ev0EF5/fqP/9V8
fvkHzv3mc/favs+qvn38e0ZVY7+rukoUpmvcUGRloXL7nlHVlN9RuYSjVCZ4A0TYAFT7M6NK2O8y
g/zh8hmuKEjs/ndGlZDfmaowRUeYiGuaDtTWv5NRXUBq7/KpaFWXVUPlUDRkSPmuMRA6MdQhVcAA
l2zAN0CsxNXt1p4d1bAQUb4CtFhR9/G31qiqyTKXNaRy1+jTVNeVRAS4joQlW9iMqRnYSK+5zB1f
JTux3s3Jn+njH9PFH3TuXXNraC2EuJs803E9J5vYnwAj2GY2ItM33KGmsAMzc3BIdmZHzas9/Whc
3ze9BgdqJOVK2yNwbw029v8N21CTe9RNtuyK2tZbVf96Dt+3tQI8Gr3ah3WuUbt1RjuAblX0PBxr
L7FjD76MiVA0FA3MWdn0gdd516CqC+zjp9YBB1CwmFVmrAe5ZTHwAmUKK0X5EtMHUV+ByH3cvXcN
rIZSnbSsJyqBWelVO+0+2uhe7LdWYut2rNjTUbizQ/z6hTlXMCgrGbo/l+u7llcDy8YwqEag9OzS
mTQTxhZDpjv0QPmh+JLT2vJx+BY8VdvxgkQb/GMbmRH7b6zjBbj18xDrHLFMio26ZhhidcrChGMd
g/h/o5iJ3fkCe+ZvbFCAOH5qiSnATXBmKFxeV9Bqs6oGnTF9X7bEUu2qMCNsUcAKrGmTfbpWD/fh
EL9vcHmgd8glWEEBqZHRtrNNflM9RV6PNYwsrBvfJE+Q4Ajs2GLIr9j8YdzLbuGk7rW9+tECfv8I
y+vvHiGDICzIKRXNblAsnvXQdW6vHUQfDquGsr/lpOV0jVrRup6VXVcswypbyODb9W3opNZoCbs/
Ef9aj35EWn9ft+xdc8DjvO9RzQ0tQFEUEnNe6EMV0RMu/R+vlnftrLB6MFZqLczRrdaZHGbFTm4l
j5k5W4oj+ygvuILR/HCi3jW3dPvdRCH6gQQh6opteeSWvuTZ6TVq7FVB0U9Dt6ayS6IyyAD/Y5gp
4TQnxe/8edtv8nPvX7mclsNjvanfTRJdHWusqyVSFG9rAnEWB9lNK7Xombilm3mN++vWrgwdXZ1k
dQtcEy3RWExLL+KDmZFraoarcubvQ8cZ1ZmsURllfysQYip1iK2VmbBTBAWLmJxErnrFkHiapm5i
+EIod9yVerZj/W5oIZOZCXMoqJVLyhXg9k+9hW0Bgwo4McoYMdbUW2UyiKbAjWgrebZBYMKslfwK
GdCKCha9XbWxWoyIpjBBGe4GYSmuXL8Cs2EiCGi3br0Jo5fGrCykJcxfT+O1VtccaWGq8kFbtsC0
HexhV7m1FZyym8xM740tMVMbes7Pv27zymCu2eCQV+xpngrsuib2pZ5/iqX5/tdNrLjVfxpMdbU8
JVro+RwPml3sgBrbIEHuB7vyqbeRs8WVGtuBoxzVK8fJz3t9mUIFJgtsXyS+1kXZMpJXDXRO0LNt
sG29zo83oKk3kQX8t+3epSWNcq7IwPfSNZFpmhaiLhu01NmQgnWBYjo1DpIrVuVlnn7ttvkROv3n
aELVBVY28IwAZv54TmYMEZBRf7OyhaNvcz9Eti6mt2JfeoYFsRIv/TrqNxF+S3eNd0245o0P64eT
7a23/2p/dS2gKhjUaEALvt12ixExfUNqf9M+gIzRDz2gHBq339Vufm5ftGuT+tNVi8YpgIPwrODa
KPIKBF9AzVJqKTrfOukhjPcIR3kInzmtdGzMxvob1tlHw01x1qggNEXb+qrFEaI2TGrfXKhuAwfj
tjuBjt+KLc0btiP43E1EeqzAkfz5Wm3lSnnu+1S/b3t1iQxMpuOAQg9bOc4ALSj+4k+pHvdUK3Gg
3XZtaf0Iy/65vdVGhTocn+cW5tpy4yMUBUt0vG3tZdtUlgELvbCuenE/4s1/bnOZ8XfX/qDOuUHz
xUTcdS7zJFPd1bD+BzN6pCYAerZ6qa5vomXk1ov4/cgux+K7VmM5gwTrjEgqArdu5eaYS8NrLNk0
rp/qH65ZVaXATmMVaetq1iTU6KzPCuLAe4ALYLEBTIDcqlWYqlN5QEPcXTlvlxPgp85RuOOL0/89
8vC+c0gCoZ6jixjAMlbrgB8MyWkndLgFzO/XKL9hkbk4Mx22y9XT4cMl9K7t1XTmhoGUhci+O+Wa
n96ifCvegxHWAYzvJvnET+opfrnS4WVd/txhlYPLZdmOa/YIaUa5FYh7GNZt4NXcqq3Rjz3NI6Dt
smP3aievtbc6AgMmM6SUEgSOt7Evp4g6xN+tfQjumCFu6V/3bzE2fuoesoDwVSmXOVmd+LI2ibbM
l/ncLMvn77qHHzeDWDsYjWQ4M0uv3+0JdQwQ4dTjxa+AB+4ZzuJXyFfdl58tSZzhGsxIdGTxvo3V
3lMh/oFaKbSTbcqDYebOJnJjq7freyiE2H/jiPloA75vcGW6KlABgR4lYfb4NNrEAbDVQrg13ahW
YxUXKEZeMVA/Gsj37a2qGCLIxyk5RweTjeZCCe9tIK+78x+dnBrjsDeYQZaajh/nK9WNPOoQTLQ1
FaQZam92SQUcUw6lh8z59Qp803Z/vwSpyhHQ03TELRWM1Jvl+n5tREUQafqgYMV3gympDyqD3I/G
zCnHiCZu6nWAy9pkAEOggRBV/6IAt2ct03n1llqf3dDaMmDX4YkUjag6W20H2pRsTnhDsE71bQtX
ezApvNL6lG2vBTDW1vFbU5zAyFIIQ9h3dfnXvEmyvjQUm3c1ajcRMLnG6/u2eX8cWfTmXROrOx7M
Heo4D0sTxyV0EG2Aua7sxbKDyz2aQD567S63vgdp5i3ZKNvmkLuAACCFdHVzrtfU9w7DsUEOXpa1
n0iGxiBANV5M7DiatxVDkcpDnVRQDCbmr1fUT8HiVUtr85z30mDIYEV5c8X7g4qQ23LfTzvqx1dj
xR/Oo6FSQmA6kp/ohWC6o9JH0hUbwTYTmK3gWmneilsSpviyKN+1sLoS2lDrp9nAwCmtAIhvVofa
ZijzgO5PMDl6lWOXgOP7FKLK7ose67mXzSiS72QIe8QU9lar6Z+GGQAFRgoYewnsfBOZ/shBJQAk
r1C3MWvJVqkiAGL/J1Px7tmX8+zd5pZQ5cnmHqNTtH4Z6nagyLacs82gAWvUW1F1oABLknC0xvhb
FvVXrre1ybAauvVKyMKOt51A832CGi7gyzwQT4+mkl1Tcr7W0GqrpeUwlHONrRbrUElI9emQBMwP
y2uKjh9uon+N5/oi5XmW6bOOtSBFn+MWwMOxsDODg0UrvBKnuLbs1uLDk1aSca4wdslG3yLnagF4
bTVYND5Q5nBSkofmJstg7imOWptiQ26ueb9r/2g9e6vbvKhQLzfPeAIju83D54qhBmKsnMBwwawL
/ZD/y8W6ptczEi1AezUwa0fhEGf2s0f5vIRaVWfyARj59d64cnCsuQKnUO6rqUDvyk4y5/okcMX+
uoWPD8J3q2V1nSmRISIWYVVWT5MV+r0X2OJZP1MXOGG79K+0tvYN1tO1Oqc6TZHzRkZrjT3a9HPv
6Sf2VT7X4FPdKg6k7RCMAXb0ab42kj8lepaWiQLXAGlAQmBL/HjK9HoNYBYqfGCkj3Z9Rx31JbIb
PzMhtLEZHWI3FgQYT70p3V/p80eT+L7l1fk20VZKwY9EbMChwO/jhk5gw1ewuadYpT3sr0cNPtoU
71pkK7tByEwnWYwTgCn30YgqIWSXUIuOasSTAVxqlHfelT6ubc630cW1TRlHpIKvBUaSTgkGMaLF
3ip25YFavZe4khN7te30tuxqVoaofeja+hXT8MPBRXYb5qGOgOyaPr1LjJ43y7T2gM5zGSkl3f11
3z5asrDz4JIg2ou65ZWdq1RplJT5skGkzJdUcoBMdoYC1yiyOE22c5r8WwwL3+9yogHjKsMZUhVt
tSMHXNSKkUiwFhQ4KCx1mk63f92nn0I7b/P1ro3VbgALcBKCJZ5gN8goM242rZd7jROyLwLHOHzz
2L0WOfxwpjgEyOEkw8Vb282xWgZjzkJip2N7qKN7IsT9lV59dPMRHYuAwlxGoG41cmlWNCrUuBUb
rHSRiVQbUNJ9bNdh/NwD013lYksn4UcR/fS/Sfuy3rp1pNtfJEAiRQ2vkvbo2XHsOC+Ck9gSNVDz
+OvvknO/tsJsbHbHQOP0g3FO7RKrisUa1jLcGuCV2M2IuzJIbH1nWhzTf+2mzEJFC/3UvY/Ej0Gw
g066TEKpRdHcxt1sBIPVHDVWXVSod4+l/kWhPUEEk1N5PMRcirc6ypMydFSG78LgJEZgcEwfc+1S
E+0m1IwDT/iLMJMgnLHt6tRPKWYIER/2GMf/dv43nPSV1U+QDqCqTD7TDAfAreYxaZyHaKbHtEt2
NAf7Wpk//e/iqI6AsxiU/tf7iNd5kjQYiwkopt9TzgNnQK8rr3dOhF10MT6eF3fSa9bypAxubkoE
CTou6Y6uH5za43ts0QT8EGIc2v9vuvOn4upa4nLmq9x4IDXDgB/iKmhWRqzQ2oWXcyBkTMiVRQd6
kio3c2AX5T6GlJUNoVP+tJa+VDZW0nUswqLTC4siO6xn3i1RIg5c33q2fY47k/nWPj7GiqTylLtQ
3FA4N7wAUWH4U2jR84bOGYSOmNi3jhjGp+Od4iBPK/YhQwp/GGknKScwHLIrD/wiPVq3AuvQyAUs
b2lmY4Ax+Y4hO8VldVIs0UFUqesGMEakTCA15gj/QzrHBSAAwNQQB0WTx5hAqDLPjBqFN0oQnb9v
EjjG/8ljUh5Auz4aRxEi8mAyYA5QHHmyN8Vh3IkrprhR3puDcvRZy5J8A9CpmplqcH1DiHjnFNTG
Ywqd3Lss6rETQoWBlfVktncZMCm3RZRm9xFYDcCvY7bHJB8nLB6O00Vjo6OKEe9mA8hcUJWJLtpE
uU6+MtDJelOPWcmI2RkQOkYsNRaREfQFifcj+Kex8JJibcLu0qDBpPCrlkQDYA5iQ5lLngpza10l
r7SzBMgLI66y7ujAK6r78hJfN8Bcya58E4+YC3W2LfK6f0l20Hh2nWU6TwdA9J+u4ZoctaflpVxq
/VPZj35Xu4rk46/y6JIZUJRGCXOBvOzoi3uufD6uARgK98AUyVt5iFHLbp9c39hhj3xTBGngBqoR
r5OPyLXExWtWEis7JMmEGw25SH3I2qs6/+p0AzAcxB2nV9h13Gh+vdF2ZnTbgax2wLRU3ABNlHEg
qvjxRvWkPPlUoBgKxoVJiG3IxJNJiWVd3UQCtrgNdiweZwwNYb9m426qoN0k962fHesj3ypri6eu
8LVk6VOAJCZr9cVhkYRtTB90Khssv8NlrT2YiRUu+1e///2oV3pK5mSS2da7RVqLgp+J3hD2wZJb
J4Bd8ffqaVbcZ375b2LxSKAO+m+wsT/Pe8z6kLvodgbkznwzgnQTowEWIfvsN9im9p2n/6IvtESf
v6LT8jD5/zKlyJsDCc+KAeyGm1v7BtacHdvMPvj6LtCPV9STTr6oKcNLAXNuzMZS6p/6NQtRt5t0
y+WCHYUtVre9bttc/i5Hq6SdDEUrYeafwhjpWm7ncNeM0yN36dbq7mP7SNL0IedKfpK/0xHME+Pu
smCkKGfKiGNtbeoCIOM6at/hrsMgBd1pu3yrqnv/NTxhYl5imTCgjKAiAPrTP7UyWtvK6xQ79xkG
h8XWwXjr7A+HfKsKPidSOkgyMMqAooAJ+Cnp2tLbQmvaERrFB2PLttk2DuxNdDn65hZ63Wrb85nH
yQ+4EifdHIUxd2aauQgo8V3cGV4PTBrX+GEUt5Zzz0V4Ebe6wh5Pi7Qpauo2sXQZs71JI9fEWM8c
2J29N2Kz9Oq0Hr02KpkPKIrMz11AC8SlDTyAQqiuk8WZ/3Q8fF8cJfzZtEzwG/x5kowMJiCccJLL
qDJCvI/VKLCP4hp3Lt272mt93Pl7AMo4DxQLNwrd/5oAfTeklXjJ77HA08/ExfFqF+Iyv87Bd3LJ
xw3AEe/KfXytHa2LePTwjwu0/y7waGxuSOupUtoTidgfX0EuyLRizvKWsjlg3pKINV7xlW307VIz
rBSAsSfCzyILoQeOY6IwIoUfW0yJGacmIHLepo2NBiB/rQKgaCGvRcc9/3HeoJXipAA0u92AqDsu
B4xLxF/29DzNNz13V2xF5ama33+/Dv7UTkpPkrbADr1jzIHbVx51H3qnBFGuku3177D6pxjpIrb7
ypgAjTQH0114tWDw+O1t5RegzPHIbfaYvYTfupvpwrnXVHjTy/H87TAfxyddyuMIyE5Mac+4qcAG
rAFriW2Xbni3BdjVvkbuAcY31ZW8qHNOqOSlKWbse72AfZq76ZFhIgWzPrf1vtkOW3bUjv0uPmYA
A/PO247qLCXnBMBbZZY6VB1rdKscXMd4WndGr9Lu76wKh0lNdGsBMgi+OMlEieEKbaIdvO/GPJIN
PzqXFnp91nYZQVHlcKc+JbJZAqBDXP2uPI2Hm3PsTTSig7yr/Yb/HE3dCxfUk1zx9VSCJE/QbMso
EyzqBjZBBOPEx65wEOqA+qndzfmDWj6QbB5rnSRvcPp+AFAGRDkMy5ksC8xSxct74t3hYuz147tJ
dt8UVppwJ/uddFfjS3WMjvYmvmaABssuQbyKyRbV9XDqclrLlMweKH0agH9yXEuRBYiUBrM0tnkU
wIfrBeCeimQqPFCbKlxcdXCS2Wehi4G+Caae04eZgy3BuU4xEzVrKsbBEwk+vinFVKgOaE1Yv5RG
uXZHkkqHftk3clceaIC71xcM3KAI0L9bVgid4/N5aznl1mupUkrlNlYVahmsRQO4zBRGAIcA/E0/
KNz65GdcKbd4/erZqOlh0jcOxFRWDkiBfAfKDq8t+8BJ784rdPL6xgSdgXlvB6UpeUUmN4bBJQnH
W6VqWi9x531TNYClpJsqmvZ2i+1MmtEewABtMNf80ulC5ZbHya+KYRu8zHWT2TKXoqYnqem0qHd0
tRfuLN+t7J0jik0SaL54s3diMwszADzn/r94l566lDBB+H/C3/P11bduhravkuq38GUZI6LWI6Zu
/O6niyk3jViP6jfbyfMFvQzqgLaDWofknAXvQLvjtCjwsPtRAwKmEwcdcBltPVM45Dv78V/xDRPU
GNheMuT3CfKVennN8DKgtv6enhEfVY/RByjjVgTx1gpmH4BhIeZs+RZ1J08/FpvqIv6uKu6cGHKC
t65+hRQB+6KpojrEr1jKDsS3fONHWm4T67tYYGy8ZfRm+RVAwKqetHHXmIfIPqpSgZMhcfUjpK/u
YrvZ6ZsYt0qdA4M1GdoLogE4JO+t8ICVaPsIzMcWuBmjCsr/pGTspC5jP7plyIeAFde6rGzQEfKM
VdcYJgP6gqWPW7Aisg3lJUiZuma+dVpdNQFy2r+BurhszDKg/0oReSwTt7fc5veXR7rlcQw65Qe6
0S+q/flYcuoqNRFCiIGsGP8n5SJ2Vpl9PII7HaC59wsMbm7Eitv6ZNhHRwTzQKhwI15JMnqW2Xk3
TzoKatVjFfevJkw6uek9vkznx8VbhG6sUC7gnnLYtdglgq28CKlX3FtJpweZw57D6ls6jYC8I/5s
UsWz7uSr/T0co62G4oe8NlKVAI9jIV0ctg/wnkKZMsZu8bIEKzbllerQTgaItTzprumruOZTBnnL
K3Z55ETfUx97MRvMUT0ZdxSdfIG3HPWsK/ow+JiPu1HlKie/rg1gHqSxFh4Ay99XXzfOQrJUZYxg
nm/LtPRc8XNgsac3qrH/k4IczPq6MCEskEsRQBN66cwu2pWhDdyF9LEy3vQBe6GYwTrvCqduNHMl
SPI6oWsuB0gFhltwqdbZcwVY1Mb5nBRHzoGA/IkapAZ1HLPwYtZ6uo5U738kEl9aLS4Qwx3ED3St
bCxs/Hk8yeTaNVtaZYLeaulrbgNYsfiHjH8tQ7LCYqhMkJPgg/UzOFteZq0E6hw821S16k+9fteC
lnRgZWtGCPS9YcA3q4oL560KQV7RfBMZUsVOkSueNraPzyaFqrqeG9KNkOQ6N3VxJdCraYq70Xn8
F1P7ECOFJlezJo0sRpC0ScBiF1QwhWdWmsKiTwb3lRFIPjpqtMV6Ig7ImB5DlFwqNwzOK6I6GTlH
EMOEXAyKGOyXWZvHccacw3jfNPVmTFVEkqrDkSJBUmtth+kQdCOaKhhpCrRVAIxmlx1VkMiotJIi
QZXQojSzCfv2ACgxG+GZ2vc0vefZjf6/UZH/5afySHXXEqPQliMS4Y8KF1NtdB4aEgpDOB3a/mNv
8vpt3rUC/2FIYc7XAZxUwAnqiuqTQqRwQEpm8raFEM1i4Clvg6kUd2zqFWIUVmDSP4OBHuX9AOYS
PDxGTH23D1EHUB/9S+48nDdt1TeTQgEmOcnUllCnqdJALwRwroEv5qrGuRQ+Kjf3HKG5jHawtajD
oViul83lJ7+YFAYENpDcuYQINr8Bsdozjce2/ToXkyIYqE5GCgYYftE0O8edU1qP7fBmaUUAoGAA
6R/On8ypzHx1HZhSHGjapI5DhpJWxZIfLMJnG8ejW3b7HECvduZsqnL8dV6kyhikiGB0vTZmBoxO
S6YvKG9cY7rlTTPBWv8pOfKEhEWqotJGHJUb35vpbYz5/DppFUJOmhxayegzARyBLSA96+s0rqwi
02oUfOiIZ9usAWFbVwzNnDSFlQjJFKqp13A14Hsl7NWKm6MzYdiD/yLgtzj/wVSCJFvoNFBOiCUH
mXrwUdDCL6uforowwc71OUGSBTTWPJa8wsmEHfd7qwYh9ws1H1iiev2dvHw+Pp3cm+FNXJlRgU9X
ktYfgUHYuZmX1GA1y24n4+t5rU7a9UqYlCbaaFWxJoSwCtNamY01Xqv3BFf1LxSnZElXw8ycZKgG
eGxsDYDZjwD996PVD8agK05JpY90OTiJM4NifBGE1StDAEKwdLy+Fp8Us3jYKiFt0L4v6hliePHq
mvvc/NX8S1XWxIDkUoCgeHVITqqZxmQQEyfTcx2cMIVH4q9u0XgEnCv/YgMfkiRfLfoZkAHzEnMm
w4+tlyZ2PN48nxdy2gI+hEh+CobpIZ/dAbc2GmRG8hIBhW/oHN8ZYoU6p6PbhyTJUXMjAht0DnVy
t3zpZvSQ4lrR0zxtZf8R8V45Wx1/xVNBnRzH38ZY0rIqr2+Jz4gq0zkdCT7ESM7ZipSNEYMm1fjd
AtJV1Dm46p5y5572//SW+zC398b1SqU2ykxLFFDJBSb8DHRF1kQbgSFZLC6etwTVx5NcdDazOGoF
tDLL2OtzrOGA4pArzE0lRHLQrszSJixwxXEHqIJztmvB9kL6+PA5XZafsfpqMeFuVicQY4D4o8uJ
39SAzgKlzXkxCueRV1tjq4hMq4IYbQDw8Fe3NPxGuwKzRHBejsrgpEjAhzzldMDRlGbjRfl1GL3O
buENU+WVrvikUlJE4EAIycGPhHKLDhR47Ny04EoKMeDmJAq1TvbyVrGUSCGhw2Rr3rjo5S27Nhhj
2yZBHKQ+MM3eRx66/SdD6vtw6soujMHV9aGCN+XFr3FZQyZkM9ilwvoUkU6u8YxJbCTZ8h42rP7e
ngHw29Jv5y3i5OTT6tPJYDW5K3hqlzA9LH9cmEV7AaDrrZ1qV0kJ8iErfE7DZidK+2s66qqUS+HE
cptLuHo+uMu7RWONx0rMQjkVmMlez6uokiKFCtMqcuIIZJBlB7Yv65obo1clinik8CwqBQorshOX
LHesHd9nw3WNnVagyMcjcJOUeBcEQUfuHq2PTMocwI1HST6jy9pvnaN7sWCvpZcYiwP0g9ipLF0R
muRFK5A4pCFbQkZUPSb10W7eEvOOzCp6a5WpS8Fi6kvCwqUbD56wMuC0v8s0UAx9zhKkMIGkLsVG
A3QRTeLrALOlwA2D4M+JkUs+jlXbM08hhiejF7XfcfWCXefhvC4Kg5MrPj1oyM06XS5AfkVLYI91
7aatfgzpV8D7BudlKQ7HXAxyFe1iFlsaQN9RX8jZpUbmY22m+/MiVOpISQONGcnCBs310fppjlcd
MIXH4hGUOKCS5JvzshQBQZ6YqUvHIcA7Q3d9mj2ikW0NzO6wrD8pRgoJmT45YQFG8iDqbV+fu8Ce
ymDBXv6cNnI0aGgGvlxcElHNvQ544LlxnXH7k1KkzKEDUvpsE3yzCnlWHQoAsAqvbb6f12VxwDOR
TS78dNaQc5MhVNsDuNRccsz0GFRjdFc7Fohl2tz1BnD19WOmsPCTLUxmYNoC/1UCGnHJxJ3WzSuz
hX7ZoZmxovgSi+8iKHYLvpgba/7ENr9HglSV21PxdS1YNnzgdKM7vUyVTHwTsjiY5usS3PFxrKoK
qSQtXr7yYiuJS3RuYI9heBvWt73e4mnzyqef58/wlHcxw8Jk1QLbTuQLo6wymwGzEIEJ/a8cb6fZ
TXwwE5yXclqZDynyfQH+OKTm+GwG4F0bGwSFKKYUSe7x9OFzkqRLAzQjLS0p9Clp5OkbPcp8rcFk
K6gFzwt6zxFk6199Ofne4IIA4d1IkQ71rQBJXdhvpzjONhj9q0HSKMSeUl6BSk7Xjm0dDxcjaOgA
P+eWV5MJRlMj5PoFSPwwR5KCDzOLSizTaODmbR2UnrOO5n4cd8KrGxBf2VoJGjgyWbvIXv6jJaAs
W9b0l3WticvZaZtLbqbDQes78zCD6msbdva8bdyR+rwOLXAUFvHt+S+gMB35TquaaYochgmczG1B
PPFjcMHIXVqKd4lKiuTq+sB5h6UtBEwMTU1s8LgTggaxUIhRWKjcxogyhI3RXPzAuOP5ExUF2AHA
JxC6CrtZTP2c2Uh+nabgNbYZ9EncEC/7O8ZeQ/Il4cSjLbrPzdPnDkm61mhRj6C4hV4ifBG9s9FF
7xkAfzovRfX1lr+vgpVRTIXdLfmAy+6n7LoiSRA599icUMg5lXesfU661wDSMNr5BG1cUMHGwvBA
fOOx9jVxdD+px0/ahBS1cnC0Ra6+GHhXeURknlEjNcgfcpB2fu77SVFLx/i/Y034fnZZepN1belv
jnlJ6i+fEiO3M0zQP7dNiWsT/0QjPd1Okx3QqgNn+L+UmFcnJS/O9B0xk2KERlkuPDd+JuN1zB6G
wvjcGTEpPKRDFIM4FXJKvBMn97IFq3dSgLxUNX+nMD15bStF4taF5RIgUB/RcHWl9GdlYRZM/5Kq
LmWFOzEpRozWTLR8MTw7f6bzT3eaNybIWjVQbp43CEVwZVJ0SKyGW4aAQYypDi4hDD0gMy2Z6om1
/N4zMU/ucM2l3lC6iBE1Ci/cuO+6WjEjoNJEigwViubMwsoUCiOwNxOZRXLfWKqhepUiUkSI6p47
PYeUCF0nY269Zn783IlIkYBa5UgEhYQU0JQzq8G/VHhlopCiMDC5qRVFNc1DASl5afr2CCZyA+sr
wy3o4c6ro/AaGdzCqbrZ7m14zZSC9NpFS/gNDNo8ugW/5XlJKpWkQBCNuQbqYUiKyuvRuKcu35jV
DS3szefk0D+vurpCPyY2ICfUrxyw4BTu29hwOI77Od+UxzTnHohg+dLUGsznmVCP1S+m/XBeGYXX
WJL/T3oC4MQlW447/TlrwkOutVex+S+dk9VlIEOPRCkvGCANEDsjtJnAWwvi6AE8SV38gzWqhUaV
TlIkICWQ0bOluamlwitxVQvxBWROitNRmZsUCWazMUYQ0eMhaByn+JsNBmRwxHsZ+mjnj+jUI3v9
7aSAMFZ5WmcCgqjVbpokBRE06N3xzx1YqAqHe5glUYhUfEGZVSXunDrpO4gkAgjo7EmQ0XeUS3SK
0GBL7TRO3MHRNRiFqK7muAANmvCGhSCzepmsu/Mf8aRGC6oXpvfBCC6vmRoDgDrDZXgo7PKNbT2G
SbGt0ufPCZFOKoqa0iHg+goM7KjVeeVX+mvaWtvzUk4a3ocqcujupnxs3Qyq9O5XZr04DbDRBND3
K5XhKb6ZHLorvZ1EGOHS1hv4kJuD8YJ4TfT1c+pIYbseukaLlnpYJgpvYi4anT9qY69rpsKoT5rb
6rtJcZsJN+0zjmkoIjiwYQ1/YfvVweeOZxiJVDVY1SlJGRwFN9/ctajBUpClDfVL2RDfbO+Y+S9v
8JVWyyGuHl6daHpOU1hDhrFl0j87yOMm1N3OH9LJgXq2ErOouxKD5U+OEgbU0TmorIAU+czi/Gc3
AU0aNHw2aGnNrvenzgnmrH+J5yr33Kp/rTJDAZZ1MgFb/RApuDdDVlrD+/okZDNwLHt5gunJ8+qq
Dk+K7enQMewUwCbZfNvMd4T/qGKwdb6el6LyLylcgB7VzhOKb2omxCu672SMgyz6cl6IQhU5lHPM
Xmj60ugSLPaHlGOL8RlZi2dzFeqNQh05nIOhtiKRBUvMMRUTTqU3Di+F+y/9rZUhymj1xWRwTTNq
6EMt32mqnb0AEke/Eqxknf9yKn2keJE0YWO3CfQZgY4YJcSfwFGauqrxsuWU/3oafRi0LQWKSpT6
PLtoDLHyDsg2WQIuerPyOcHgNjgn7fSCdP+UKq9kLqqvvLnViiSrIqhmdbM39EBiLa/C/LvoFFOH
J5f/16clhQ203ZMyW6YBKW3fDMDIEP7TBpX4OOfH2Ikeh04/pqQPJrO9ZXr4Eib/O9itq69/gRQv
MmoMU7I095x29kzyjWB60zCeTTopYobKXKSYIXQ2AlkZglrkZyzEWqB+E9aqDQKVFClmVLXLqmxG
ZOqq296p/WnQcJ+paiqKICvDq4zpUKdY1IJNcvagDeG+mlRYjMvnOGP2jpz8zSnJi2XqqOk7n7fF
RT2DA5fZ3kQbbF9sc5d8zp8d8qfRm3lbGloDpfLiNaGZz5E6K99TinDrSEHDnMMpaaxlMsj92fWO
ZxbfkzRFg0rVgFcYgozaAoAULRT54sLFD3CieEOzS5QjQSohy99XcQLDemlqLSNBVfilY71vojPu
xlzhOapvJgUJ2mpJz5exukZ7cqbcL5vbpIrBoqxaC1QJkmJBy8pa2CWchzQ/+dx7E99ZReKPQlNo
pPpuUizgScdLo0Oq2dvcS3TXz0LDo6rSikqKFAvcadSWejguKJoHVmZvbFKAHPiTX03GP49AJTLZ
Eyytca4jAOSUrZ8bt4X+yQDqShGhJIROeYvTscpfo/6jrB616PX8la6IazLyOWlJmJGlpcqthyb8
TkfVFr7iSGS886SysAa6TKwY09NYAjXJAbbXZx9mMkPJZHN9MFuYVz7cAyfRK+0vtv14/lMpfEXG
MS8jc9ZmB8aFqQiM14NRihIwVYOJuj+cl6R4l8kY5q3FXK6nizYGkAkY9QtSeQKFNbewvErVHj55
QkC6MCwbvBbAD/0zpM0NyxqN4ITS7BjyzE9L0BGq7EwlRIpoqZazHtc0HmVgVtfqflNUoMjgqmeK
SowUz4xC76cmgS6ZwFBtl4E+ovcj1D3PH5BKjBTNGitNtWx5ytbU8nQwm0f94KXx8+ekSNGM4cXw
e614HkCwFaM7DvhMNPjOSzlpbIDqAHq2BQ4c+dpM6WQTcxlhLLK3vrxxusJLxu9hc4hVwFenv9qH
pOXvq7uzNWg5zVizCZheHHMOL7Xo5RyqUrXTL/OVRpKtxVwHJFwEOToAKerDcM0Bh1kFOfE0MIbF
G9DdnP+EJzO3lUDJ6srU4i4QQPFsja7oFHvjeDM61CurL3xwfK1SjZqpPqRkftOsN2G4KJgVz+P8
awonb04VVYWT0W6lk2R83MRURrQ0yVuGgeTmMaWDP9k/daZoUinkyHdpW4VhobeQg8qnT7RXkYUe
t2/K/l/KnR/6yHfpXGJSkoZLW2+MN+HQb43xCkQ5m/OWoHAm+TpNdVQw3ns7rrat626Xj8BaszYu
5YeMbM/LUliBfLMyTLn8bobM2tGM+bYMS1xHuUIjlRTpMZ7Xsz04S483N0ggzNYTbRjYqQriVCVm
+fsqNjjAkym05ZUw1AVWyu5aq/TtUtWrVBnb8veVlKktonhccKTi2vFHfau3V23+JSu+fO5kpHgw
dnnU5hrERBzANNaTIQDFOb59TogUBEy0KpOqQBLqxPMFceNN6fZ7bDDdnxej+mRSHJinNhl61JhQ
kvviVK8itTbgSfYYcxSP0fOu8xdR6CgMZ6BLGROJgoelSZ/Nj7E5Bbx9Qha/Pa/VCcBiFEH+Ew6w
vf6nJYwFj3ObvmOn0Z/xr/Jy2uSAudOusT6wHb7F9+7R2Wd30RcVMMr57wlqtj8Fh5FN53BZ/9PR
zK7qSwxv+wDvibFxqFBxeVj/VU9YqSg9vIG4DdygTKDSdDOjlcTfKSsWPtIJHKwHa6srmYXOOzEw
W//UTYQTzbUKMbalo5dwG10fgcacuTmvmeoTSrEiGSuK9Bhicg11uqbzYpBWhtdjquJoUQla/r4O
F7ZekMaGHxOkDGS4om0GYMJDUyggX1XfTYoXScvc1CSQEw4vWqv5FJG8TVVlVZUUKWBYeQdk98Xy
pinH+gi2dlG9Lft/WeVfe5YUMJx4bKNpWQ4uWOHp5pem1/d9ddlb2uG8GSj0kRHW6rYysrlGZArR
LBhnDuSDMQDs/XkpCht4B8Ja2UAzRsbQW5AC1PNNPj7o1g/LzYMhmhTx7+RL/MNd3wvHK0FA4w9d
umxsRgDno92vJHo4r4nqe0nxgDWitublVsqLN63LA2poWHNVgQcpwvj7ottKjSyJ8xwcCigoaE8M
UI0N1g7L7rqx71tTFcVVZ7NovJLVm7RPq6VMpuUNps+vcjyT587249RWHI5KkhQJaJV32CJasscB
8BfjbZm3PglTj1t1cP6UVN9PigVC77JpEFiNYuyH2d/U4jki+y4WXlT8U2lmZXFSQNBFmUb9gobS
1XxrkgQMe2lzM036p1IIQyacGsuuavkC5jD1gDYbsYQVBr15kWiqsqnCwuWlZ70UNKUxTimjj2x8
7NrBi5Of589HYQnv1Awrm6viRCP5EnWGNMQg+57MyYZqGERPFA+w08pYAPu3gYlL5XXntGjsOOaI
owNAXZjF/WVMOcRe7Xl9VGKkqGCz0urNJY3k6BoWRuQnbeo1yaDIRk5/tg9tpNQgbeaC1MsV15Y3
PSDFrER4oXVTqK7S0+7zIUcOCVlHQrKgenTmN14nHmbg/ClMA1N8N2JVf5egPnIqyQI5jeWgdGIZ
Mg6ibncDsGmjLqgFRgCu7QjAFGnm1OnOmHPb9ME6NL7Vc0Yrf3bidPaNqhPfR5DpPIWhY95GgHDE
OhLInduLBPPOxPFs2xFXvOr4Q5vhs2GDf6qBUQySUcvwJmGAm9JxUowTTGbldF5tjvlOAA2UBUVa
ud8TJ2mJNyXE3CW9I+7tJroG6Xi0x8AU6pb1xNodMAmTq3BMc4zt5o6leVatW21gaPTe5smj1TsX
KJwNBxf8ntcxFlxHT+vcV+xt2JuEW+2eFi6QElmE1Y4o6Z/McCoe8hyYuqgdTe2lPUEv350q52rs
5sMYwZYx2N/j0QXq7zeNJ85Pg0TNATj72b5Iw+vKdOrtOIvcc3qbBtUwguW5dhp3U3aEHVJhdPfC
1uL7fLYuKtC07WidAs48qsF3DwSCoMyMceMmLf610An3A51tzwbwwVtczLTyRqdyMdLZm0AqBuY/
EF9S96WK5xhJaohVRB89dIbZuDjVwk0Y1Sz1Zp2VI2a1w3wvQlEc0ylLdjk2m3ZjPmXg3mHdE+tD
uguZjWWSPLsHNltH9oJRLraN4WgJOAISZm+aetmZqF2q4RhZHB6izJ4vcsOcdkBP6BM/i6Lo2E+6
ucMi+LQlE5B8dv2Q2DtgrDrf6qmdyWaMHcsTU2tsgANYX8e8Sn0rrC5tAhLWrsWg4mCbnlVF1kUk
sLGUOhSF3DwxvndsAIhxksyg0XVgG13m7GNeul/bIcdsPaNPesayC964NaiqyIIiNaX9XHkt8Nm8
kU/2pYii5KmoYpH4dOi0xi9FVWa+U8/lMcHA1XxILKPbm5HjBrnD+6DAag9WmeLk2mzKEfgTkRZh
tTgDWeXoOn7tIAGdJyve22EVbcvIqr08Z+VRj/vUN3mFx1EV031qjGBDBdCsgXABGNPOjGpfb7Mc
yxvYwsfqQwb/nlFm4xOIk3QQhWtAhs7nKAAq8JYXZujhgfxA6mlviuzCKAefxaOPl/M2ydqLaeZY
7So2AF/w8yS7j+vxstGqtzmJbL8oAfvskOq65lnjt00MLsgowj402RSpvZlcsNo0YcAicRi1PrDs
JDBK84uYdbLpZv4cmgDhqS161WfuVU+z52HstppViiOJKCYnqulbbwwgnsPUIgDV2sJmG2N0yiCd
kZqJzDdKdph18E2U5Y9+Hr84mFaZgR7izXZ5odOi8M0Zu/uhHRN8YLZtCdnlnF7mrgYcG3DYgnax
aeztYIBjvB4jr9DDEYYFAi3Y/GsT5htB6Dcw/G1IrAdUdL/ImII9esyuBGjDkyS/Sgr0BUe9h+3b
dLoUnX41VBmgs2YfU6XgbUrIBZnor4ilz8IETkIxvKBtdSmq1rct8TKUjt/Pdb0Bme/Rrl2PmJ1X
GuAUTDCmNwL4Zk6dG013+SGex6vYsODtw24mtgf+5xeaYL6TEABQ1tUFeI9hryLehugepqjh1G73
GEXkkI3GfszHN0sXP2wNsD1RG+5CcCd6bTHdgYXzRWR163Et26LQQLyEiCPjw00z2jcsi44DYGWt
Id7HTjN7GbADtLqJvEGLDtzSfWuyHp02O7DefiiSEltmwBQV/SYDCJJnUvciCzlAQgYHdViqV16G
dcuchWSbusVl3mc5KFPbsMPsVGL5bWK5wWRF/NC4It0AlACI7YMBsPaxzvdJOOs6PlGGRStOuHE1
4Nq66RLQdFHRp5jXmL5iqMi97OxCYI1PkJ2ITB3wf92VFWFCcIC8bQWU0N1c6Zu4p6bfO/NWQ8nY
i/XhxnY67KXWx0In90BUwoJjM5VHw22/MWfeg4LtZgSE1IZnWhbkOjjXQh1IGxxBErhVfeZnRXhL
mtTyXDd9noh76NL0rQ6zPihtO9v0FsBWMWFCvFpzvya8qa5hWcJ3BQt3DR8vMJt3T3XsqlUzeS2a
cQzqkSc+gJBeLUND5SeNSgzgdP+PtCtbkhVXkj80mCGxiVdIyLVyqb3qBavtSAgQIFbx9ePZL/fc
6rZTNj1v3WbdpQSkUISHhzsMu+CXI6oxmWwYc3g4+pmzH9z+DUX586hlsfJgRLObTJCOS5lanGB6
HG5YPO9WTtfAExuSwQ1UOAOZwwtbLnEtwAy5hpNyrlLLQtvGbucpmh37Yc7EGuEe6goNbNVExctI
9KLZ4GkIVMvDNmqtalP083gV094EbH6bCbDdOrfHhKKYsryARTN3DxlRfVRbU3DwfUiY4XsQs186
/y4YC7Xqyyufo6P1NsNvzets1YwVX0E/a1vYb5pPLxktS6R6vo/5ZP+2rbJL1gcs0bpNLW3tcqW2
mFD6hKTBS0UYpOnbxKm7x2piWyXbFIrmxcoqyWUq2rSBNVimupTx/GAx+0yCPkBBFiZygGaKp/R8
zmq1VYvYNJiv7K3sIDNbRE3nPqPluB0asguAyc+9gupjP2/B/mqfqlCEUBiXcHXNnKhVM4k6BXUh
M+pdBcWDGlXf1NGkx6MyAJMY4oMEecdXk+MjbvYRbayzvTSJ4E7MFI911zwAVb71YT2De6XsopYs
SQA/vBXhJRSCfbmGNtO0crGje2KnGkOWcW5j9H10zt7g7mTB7uWYjStZfvpumQZcPcLq5T6j2W4o
HczGV/MXfKg/7EXv+yq7t1rMnbIS56WnI49mwe9mGZ4bx4kq3r7lQfA547sg2j8CAdDRMvbrusZ3
bufAua9DKLPAFAAeNTjZpaJxIXES2usIGf5LGHN0KmmzLu17kZgAAq0Ul2FW1wf4jUZ2S7qoK1y9
t9vajSrh7cZ86leF7uyob220xWpv347soEu6aRl7WMbhqRrlMyqF1wV2XSshNRI18zg6Ys01w+Ck
E+Aag86gyOc3rYPEV5jwRYO6iyYyHLO6j1vwe33eHAgfNrx1yyigfEPczl21EFWrnOpLNJ8ttAQc
wrdctCA38Aiq/GLnCHd1vd/IEux0jhsbOvohIUeLIy3tK5WGDosdeA0ypkWUh8gkh4mtmyHbK17u
VfARVrgtPCSjIO49c7faDxWKGd7r97ZSSdXm/jOCxKbXgxPDXO7ocme6hmGeTjnEEpH/zseFwcnT
xfuBWzqcO4jc5I1MaRDcjYLVuNmmMcbP3wg9ItqY1cx00kJ9tRoriAW5K3gsvg6d3ooBznD2DN62
gAMIzMjSuV5WPc3TYqF1jOHjY0HFI2bnHkWtXwPTrgH2sJ3DUCBjpmpf13zeFMp7aIy1E6qIuUcP
Dhw3gqX+XJb8OZ/IhQzWq6UkJjEdidHuMQtWmJFKPcjbzqGI6dJs6spsZmUn0tYbuCikHiluobN5
sHmwnlR9H0hz8r1KR2W5rDFfed86GQMv25uTVg+rwm63eQAtvNkZmlVp3GZFC31jOnELc8C9peHU
5reoGLI+nWW7Vl21ciF7UNlFPEqFy7bf6+x5ofqJZEta29beGsq0h6FvO9aPqtZIJjszHUYFhb+2
kNMmd7ytCZF7wVYhMZi+bgnGyYyFjZXD0MFtu0eXEz923RHWSUOOALuQvd3UbRQ6YVrQej0wjpIh
W6N7KTCbOJ3zscT2HN8abJG0c918g3fk7oJ6EQZ0TyWKOCjMLTLFZCrcR90IHB6HPDV18GZk9mWF
y9bukP8w7YAntbzkWfs4Lfa6g4OWMVYZ+3Mh4jBUX5mrFviI0hD9qzDpnO6BmPbLd0wqJSYlhQ1x
8D5cDoEz2/Hg9Dd1Xd5rjBwq5kDf0MKnGKxpm1f6s0URVRh7M0kH3O8aPWw/y46eRW5yUiWLFDuI
fN4MS11Go/J4BDmYVRBWL13XYVRFVHVUEPoBJ9oiKnvwL7VAwAhZF5GSbLqOXmAbcLAn3z6MtnMn
pQ1iC7S7rEVfltx5B7MB+fGMPXVty2bKufMxJhKVnXwxjbuDjfMGenwqqovmgkmCtVUh0gflxSfB
L8CMKfL4Oc7Csdmo0GQpaSXKE+XfVCHqNJtNQaQhhxfhuY+qbPuoaSDtQKW78XualJm+hG24Jpi/
xAXV1TcdoqvQxUZwTF4on8TobZyQTvgQ2x5+ZXb7VZbizgnntV2XG7zZW1FTcixceYBdQmKkn1SN
lVjzMERIN7sIrdOTWSoDa6P2TrDw5JJ8SSESs1ZZ7W18VHMrMU1HR7d6lQv75EivwqBRt3EoexFh
i7wPSn6RmZA62LZYWZZZ943kqz5oD7XT0QOT5MFtPeQxxjp51fTl9bZOnFltioCniuV7q2myJwFL
5gPB7Om6bvwkK6wNWNAfjdONG2hi1Jg0mvJ4LvGycA3AsL2w4Bgglg20JZZYjO4TdEy3iwZTaPIB
Q9RcbdzBvI5mvLrnUBIP7XBprO7iFpXCubxHSnI7DvaXm9MvR1c6XirnRtJuJyrx4Ng6XDk29Ay4
5+hbcJa34PSkXj/w2GgkuFXNg4SYYVt39cY3ZjOGzS1l7doS7aH0y80EZ+14nlGOLhgDdKxBpNOE
ImGunh3Lyje0KpwvxJnTZFwgGWO2NW7pR2MxqNh1oMsz9/7aGtXWx0TFOOqU6OE5a7s1d1i3VU21
7jojklwi0oiWxaZs4gn1CdTZ/KPk1v1UWE+FyO6mIXtqswGQ1oBqJOAwvEYJuthhIgp2ycZJHBE/
RbK44laC3x4D0ED2aS1rnYeXyVR4vYHXwqEbqEbbdF+ZzV4n3b1ffdojgar9phLCX4HfpuPGk1/D
kk2RquuXsBdrrf01+EhP1B2TmXYrqb2d0cj8CMQ/jbcxqHRwTwcXqu046OsdlJ2SScMxwa/TwNy3
rbrxgwf36rhhm0Sxt8WUkKREOARcc85lvwkUBFjtFvoMKkZOj2qT7pbO3HoQcYpGr4uB8sa58JdV
Yy7cdU5l9W5rD52fDl0m+84bLsuyq2tvrfCX/CUNhiqejQ8UVV0Rx5UFo4iivPeblwEP5WzpNO+U
q2NwvOIACs0VVQllEl7X9T3P50deblpYJdb6PLdTH2XdHBvxOZKGRK3/MNZVlM1obs13cpxXTfjs
aQcW78ih2iTMpofFyG0tAdlIkxbZsLYKbKrpvCCgzeaSI5WqmpcAGa8Kn32UdvBBiQb3bCoZG3+L
fyoWb8WLd4N5Z2dA1HQ9oGNXXJsmgmWpvsq6ygxwQ3khff5M2byHAcEQGQ0f7cCKiiV8ALEbyxDk
qsyk8GJNRpfvGnY0yndiOw9Q65iYYYnYDVFm1vC+Bfe8Ly52SA6Qmu+OfubvG5Sv2JJ4SRFHA6Rn
djR2QxwYjPaNE8RBTt50PwkwOsG7ml84bPkqcd8YFZm22pa5AWp27IBgjg2K5iEAPDslrPMfdPtR
9/D4YXiigD91/bDWLUpxeDPT6TC1CjDTDbVe8C+DDFNGt4tp4j47Ov2rsrZTmMdudsrZK8rTnI9R
Y8R5DqC00GqxzfoqsudhuvQyUFGZZcGjASIZddXSPdmkureVAB5IEHuvcAWZ81sU0XCL7EPrxLPp
lPUFMgEYPMtKpG4uTxk2vyJn2wmyc2t8TFCy/qYh7jb0h4iDdIYJLU9gp8KXYRmctR8stzYEWsyX
wY+bum49znQF/40oaM1aTQMu4TcmPvoMx4CxhFJYdpcUSSmNAtdeDbU8E9mfK3aCF/UNiuanolSp
4FUsC3KfFcGhA/oxsV3WIwq5gK+QhLRgcuYjNkIQ6IeQiacc49+gM8at/9r6S2xodVwyccuZPsiw
SMLQfpS2uUyL/2uk2WmUVpJjOHW1UDGtWocc4eGbYgwiBltwACArnlRnCBQQsRsz0n7WNT067oEr
g9k+3EZiyiuongiJlBEQbDuhd4bldWXWtShXy7CR4bDvPLXrTPm+gHQedaV4h1Rb3C/AjNoPbj9T
n655ON57QNw8sWuVt8b8BRQ7ahnh1QAFhgZe9jr37a/e0QjIdZSJ4IAIHDskHw6h8pMOFU6DommG
RHHYZTu02feYzBoBUFgI0fBxWQpEAp6ObfNRLMV6rp8z6d5lwXQsbMA0VfWLAlrSQQVAFD/TBYoX
AUu546SJJNf4XFZ+DqBAZMh0V+U6MtxcMecHTKLewdzgiZXQ+54xw1RnYBRUzDx1Jj8ZriYIZgyI
R7Awl92rB2fzyKf83Rrqzx5RcegmNOgBLPqlfMFX+/KgfuzhktBOd+YF/1DTAgm4GaIbDPPCAZkK
pPR82w8M4CYINQCD3qn8dKmVjsZ6KBRkWWFsuaBOhzPhtXlF8GdwC+tHNT2T4ZdT5QSVvjg7XvYc
wqcUcOIDKuHIkeSsfIYWLqzqrBtgyb+Ap55Gcprmz9G1DqLoHsCKTAPyWtPpscUw7tQEn0J/GjSV
5hlMCpNfZk0eiwJBk4pfogAEG45oP1JaxFV5P4e3vjIvsJ+B6NfgnQYSvJDqwzHNvT/ioE09kG70
YmWkMbJM6yemQ4Tjwb/tl+LUhuFnyM4Fo188Q0tm9kIOoZX5EpSPDRAw3g9AgilMNlmv75TdHp0c
Pqz+sPZ6/MnQcj9l35xxgPZAzTCj8IsUsox81TzIAdXsUJcQWEP+3cn7pVN3oZXdWoO5DYBH2Uil
XdYAHggAAAYhv6PYKMUoz2ZGftpn1m4KdVwXBChNHpu22XVS7mkxflGGqgsmgA3cTzSQU6CnwbEB
UgdfstXQIIEwYZQv9fNSM5iTAemN5ook9sBObalXnpnjIHA5VMSzC2aH3m3I9kXjkp0U4heHxPS4
rAUhuE7sJO+W48ytU76I+zCcvyqBW5PTcmV6DXeH8N6txG0j9EeZQa8um5C+thkOEV7e8qgo21g5
2gcNGTetW10km/F/9/mvZvB20BavESNR4wM/xBlx6Sf8tG4Xt7gn3rmrfnlmWvUVBKeuWlUclUcj
vIgYmXKIjxqXPbqKBchX1APu/Tio92VldARiB/Z1O+0Ldg4BnS8E3clKjPEsiirWvBeRJx8zyMsK
1BQu0S8mn1ezCb/YoNPOoSeo0a6rwU6Ql6wNQpnK+1UjSFo05ElQsoYEITY88hMfqCRStBJoj5Yq
LmW4lhjypoX4qi2XIucygLwB7pJ0IQ2wSoqyYoQbHxfd2zJm735HXwEQrsse27ms5hRyaLu+nDiK
V1yQU8lvyo6kpchNGngayas49/I65KgMXedemKp8XAehSDubhhEw/G1Q85RNfgr3pF1vqlO9eFG/
tDdMylTXIm4Ws2Lhcp4b74KZrmSphJ0SCdjf8jfUdR9slIGR9ItNqUNxw6zxPPhq6wiJakbfi16+
WKZZotbD/JfFBaZuW1ygPtmXtdwtznQZzbxrKvuKiM8vlitRt+Oz2L1/x9VyIJ6zx7rHugWTZGbW
Q8mLlTAGGSyaezPSp7oo7khOi50OqyPpOHS1rX5NlUydih0t2e5wwWxYz3ZlBzsOf7jU1/+37ZEA
Kif4KGpyKzjvL8UoBg4NZufge8W672naDE5qQ/Vsst0UKU5qO1acLxzO5PIk6uJjsXsvLhuIcTJQ
HfZuAO2YqMhpt85HWp9YC6DBohOGuIV88asamIZrX8auIXsLJKm07CsBOmWGNNyv5r1U8xzXJAxj
04zvpXC6w+yMrwy5cloa/tLwFtAmekXwmOqqdB4UgEVS1Ruv7mdgxehPNkXOk3lCNoAC6Gyxtkqk
a0TKaTGtXZCTt9kY5lFvfGtve8tHu7huHHIfgkR9i1lbw/J1tlCFKhpKIZMGysI745zQNstOFnC7
DW7C7jIx/8LQzNpmoAZuKaDFrfbyfgO6D4nDXvsoFZGS0nrYwqdw2RKELiiWKvg71az8rPqwW/le
duIOKlnLLOu+pQVwEZTc1KXtqV3M59Sgl+lN8yPkLq8onUdj6pRTUvhlnZp8HI/D2D0E18KpZAtu
v1ZMNxwm4SlxrQIpjwXET847jpYtogUsNaurVJoqPXcNH63hAYapX+gXIUsKcr7VY9FkkWcYxqx4
VR39mrqJkuTak+GLOrLSq/eTsJs9bZiIF6D3CbBjCcnXGbedduuVi0B6QTPRv6m1JT5NqfPz5IBz
GqkO2ahg5RQRKt41ZEITbhsRk9qHqYqoLkvWIjsJhU7g+1mjkyjchCnn2qJFm0051YEX7sNo1G0r
hxviFZDzJvhzjhy6dVmM89c0CvNhgUu2xjOpE+ih1aau+wHqZjA9AUSRZ2mZLzcqX5ojLmiVclLN
SABYkQYURbQ/AH5B2yiXZ3+enIhWmHFF9uGFR5ZZ7KnLbdyQGW3GKdFN59wPrsImXGzIC4m6RtTB
yellaCeY98oweZ+3d1RwejGy9d8oWfQ2K8sAADHxMNdWvEgnbHceN92JhX24bnNa7agKewTtSeUp
BtvpuWHFcc6cd1GFYZp7mB5B1aUiFThoB6LF5pT9gEQMzTRASdN5wPdS0eAjMa6ahaRK+CxhuEcT
6gLzoZnAVdhAna/W3W09yWwXwHvw0IzDdO3Z1vucTgr6kozd9AOKHhZIB/UuQIFqaOwRCBd3b+DD
Rt9Lt9XJEEwfo4aivgz9DrXFVEZtzp8X2cqoFgNQWKA8q1L0iOpL9Rn0tv/MwpDtjWOXt24OxNGg
27yHVuCcNsApnxov1BvMYD7lAXgFEIf3MyD4tYIcczc8aVLaAH/nqlwVaNd6iYc9gJZJNp91noVr
P1zAUnQWch4LyDuC79Dd6YzSLSRRyo1YOsh/wqEUBXuvyvlZWap4sZm4qYsRSTXPoWsxe3xA9dFT
NAqdbOP1MF1oCOJiUQ6vhoMUQYCcJaNxkWHOzVkMwr6xS31Rnr2vXVzqdgEplmlEwWmN5X1Jsovf
Q9y3z+7kPD1js4NHPslNJmgJPTwVF0Js6IiKXbbXqcAezf0GBz3iInwobdiUuxxoR+AnDcoXw4oV
UcN5WPhRLLrdtdVVCBtp7oDcTg7zEX9lVxP6RGayYz1FH6vArTPKytkMpMv2o529+G74CHWkOuas
fvBrG31fyfd5kO81mySmLfNNMdKnJVsS5babVtY7DciFWFaiMDe7onXnRbLgiHVs1E9Tb+2YLHF4
CDmMAwFCR1scWz1tMVsJ9Ke3d+gknqYWRADugNXAXCwOQ+NhVc2BTkoPD4Ao99JbDt5iDsUciAXM
B4uIJ+DCCTLHaAhCgy5cnx0qv7AuwhvhKwUZyOhq8qxUA5WvoqX9kaP5u648X1sRt3GfDLxoYydA
ILAapmK+BM9t2am1nfvDrphpH4Ulrv9MosArzBsZ5gOYgjte8VcLaGYp57hDI50U/moaDuNo3wh+
6wizt8l9juiFKYRXawyflhxRsem9B10vlzAcb/q23zfIBq3mkucGrVDvObDnjxA+w66nUlc8E4ul
ptDphM8Mr2pwB0L7MPlB2oDrNHomsSH1VU4HBxVbhw41M9MmQ58WnAnrcaBijSbXSi7loeRdrOC7
t1T0BCkCHTkDNasCsHtvfzRuIaMhv6tHV63ma/RgtrOxqF6xJkgK+SvEh0eTzU1cxH60RqEwtayH
ZoIbMIxHa2D7Iluz5rHVHIO/zUohpzbIp4mbrzrNNnk3otohiNfWVgJl28CXlUacsS6xHY3G2xh+
zUzekaqACAmRexjSJjmF7gQhZVLhglFt2aJPNKYLRl/i0M7lEaHuyQueB6JpBH2EranKZ0eIN1AI
eFxnuPOKz0E+B0C01RETkDKSzDyiIHXQ3gtzlAjtFNO5B2EhcFdytDBYA8WaeYjs8Dl3H1EtHxen
2pUj2nrMirNgfFRdPiVt16FcYo+wqV2714nwyjTbtoObVAd+slM+mXH89DOy5Q6dIlbsDZpqsFbb
lQGuMLuzU0qAa4Y+MDLnWJc8hu/prR7RXw2rTVgGX7X3YSHSyAZsMKTCOJSxytY22u9LMKNJPpu3
0gpu26xf4nl6GMoMjQCQTwg/sbqJnRJ9GSVvmeTLfnB0eSAFaoa8tZYbC3DmjbHbtQf5BnTvvmaP
6NWSAy2cmsqNCs86AEb/tKFvHvd465sFvdiAT2Gs7andZ9xmacnlkI4BII5O269k6U51niFfIQt6
1Y0FOH8Bgwg1emxDsAQ0iWzcWtrBOQEU53X5q6TkAF5T0hVBinoaN0OGBtA8zZe2Ahs2rO79fkaw
7m4pfEBAP2gP7tDqmBMHDaPmA2rD6NhD7B8k9xPKfyuyivCQaVtHuJqemLqG9vGlUf7GULT0eQE3
pHru8zNwfP+e9nx6Ay1tvPPF9FgLFDW5B7nkEcSY7WT3AzBmHaAH3++7oIFwx7BAHZBV2OAKh1z3
gO3G24zURxCnpp2uhnPeo51xTcsXT92h/QIMiUxoZFvINyPFR7gY1ZehDradV2KQoRIg9fTPGEtK
PQlsunbXnnanJ9fv648KjFnseHEpVOiuwqW3GArBme20h1vfzsejCFCHFou/c2YE+Kw+U5R/iF4U
exG739YNYLDQQ0MMYXOsixL1lQjlS1lNeiPCqjs4tKYYJBKHnjePUph8n4fePVWVBKwSIO0cusiW
ZbVxa58C1KEw/w7Y1cpYA8zGCNda5Va6ZA4amtOaVdnjUIvgDpX2DAnktkhz6b36NloDPPfyJOAU
Dc46FCtFKzfOYDydCLRPi8gOjBOPpeqOmBJFW8dBuhBNro94FUBpIWQtCAnKgrwpHb0b1HhQ5Mh9
5DVglSGHNufBVsngzXtYVd+BIXMs+qmLWDe+2VmX3wz9fF4ydGdVHtxRCC+fBAVVZFFoiedOAPIE
uFvo1gyJofxp8sMkq/oUEfET9eWSltn4yEMLsKH8qEmpE1UCTJ1A64JhtXktJ8biAClZ4lpCAeBH
/60a2AUknBBoRtZG7jzvW+Ue5DKlNM+r1PWDMbKI1OBJVaDuWH4C2uNKh/lnWXLMAdgyjK0cIId2
hzmym8aLJ4gQpDLX99QuL2M4vnE3TxoXEum0cGKo99vJtPBxNVYItMwb7sdR4PFGrlduZelV7eoz
IdnWC41O68rjKcfBOTCRv+UY8ow8iwcpyVE/9E4GSlc3+DGE3h9sZd67KThWoXmvMaWFshKyYcWA
Mz1W1I6EUWE0A5SIKq8P1roLOCAhiQqvx0UB9sSTXeFirm39KmbxMEgsH6KDlqgp3MHwe4x6dyou
g9d0UQg+YQT+5ghGjfPGFGrLDgh4t/hH1vUXqqz2hssgjHsNHMBGwoz/+A28vFeomzx0s+tupMf2
Y6PvSkAqmDyHuIHHzB4MvS34q3tnqrfVUB0clR/cshsxdsjaZCF1kSwj0FDdeTckBDUeFd5zLTjQ
/wJ0QVtDxm6YwbIi3svcN/coUH8JMBaQBIcAh/rPeWrqZl+NnSISFk8BDy/4o8vkQeO79IoZsEiN
Bv2xry24q9/aFvBdMECQXQX2VwlF507E/wNVidIepO+i2+qos+eaW7TaXsEMR1x3/PvZCZpTYbUX
j7BHJGx2UlG0nSrdAoo0JTui5V+AhNmKQ11Ze6dzhoguQN8qJ7yZwfrmVnMFRVWcIb8GZ7o/dxw9
jwa9BwTP4d0urzqrvEMEbeT7HGZ7vF80RXOyE/Wcx2jefXYCzHe7652EA3yOeaCnlyBTkDluyobX
MXYsgtufad5/8dL/Ng32H6Ly9znbDrQB2psOYzksP9l9FU92s277qkVCg3zX9smtS9Vmkctt0Q7v
PptT7OK3ZuqbVUgQEXmLSxLiUrk8TF2xdqfmrqkUBuzZw59/6j9SxX/7pd9G81jYiaprIII4d8+W
twV3cD0VbzYEf/+8zj8y339bh/739IhdBuHcMrT3PRe9IPud1GcbcPifF7nOUPzptX+j19ddA3At
wyIwL4N7IahG5SVwgHU46L9vGvCH/rzeTw/1jWffQzqQqOtDgb8X1WguZbKKM8DFf17mp290/Rm/
TUF4c1HL6SpUaaOdUFSPoHZFc7PP/41JmvfbN7r+jt/W0UIDWucccjtlO58R+f10zov51E36Jx2E
n97ct8GbGVQTJq4D746HRg/kRMPRRYZe/Zt5i9+e6NvQjdtmLsoiLOMbtsq4jHLM9Sz8J4vBn57m
2xRehgTVXQaBsV0HxKDQxq0mOrDrOrX5/+wEal8HJH77Qk1j0c65ehEEoIm64K5amid+t6bAgv68
0nXrfj9Kfoi+rQPd6pB+N5dAZxcbLuvtVVGBB+u96+wnZbR/XoE5sJy1w8C3v700LJ7XBkZbKwrV
xqAkiZv9oMj8TysEhBIKv0zY3n/XWsnKuXNRqdurmT+UHgNL5SeJ0n86mb+v8O3E1L7fo4LvUFDK
KZb2kviNB38IB4WnSv78Qcg/bbLf1/p2ZAI2itnrrAU2XnwznuobA3CljOxUJWaDAYRfcq1u5A/b
4K9ByO/74PdVv50gg27YUpW1jVWXlCZ5goej2z5xU3vTPVVPPzzk9Rr4+3K4zbHrkJv/9XN+2+Ad
swh0KbNlNcUkdWMwjasIfMjYTau066N/9XjQ5HUc2w+o57BvN0YAuK0PfQ+UxNUIJ8AOowoxphpW
7dbfD3b0b9x7fl/u24VROy6EoA23VwvgqwjDSWm5iDUD1I6qdP1/fZcuHsoF85bgDP/9Xc4uxPpq
qESv5tQk3mHZeHbMD+Yvi0MPc/D3f17vb2fh23LfXiVS+LqlzAY0Fz40AgRqZNHS9tDmclZ/Xum6
0/9rk1xXCgjzPULw6b5vEpSLGCjSeDCKTnwBBrjCGAn9QIEOSljww2v8WxD5azGQfQMbSlDsexAR
9ix1W4DiqsL8gTFMcUPJ76d9+I/vLvjPIt/iyNJmonMsvLsyxFx93tVvnnJeGC9gAFPVPzzR37Kk
b090fb2/nTG/Kyy7GHOIPdATCV9y5H5gpYZowaCiqfv033ys/zzatwBiLWbuYPJkVi4wQFC+PLB8
UNEERX6H3iJYk2P2g/jM32PWtwf8drMYEVQ5vF5nBBE77u9ViiIjBeVsBbZ37P0ggPzDp/ue6k8h
1I4nCfZkw9DFxVzefkEqo+RPQ9E/PdV3TZ1woL6FDv4M09L2zU3mzQf6Zx/gNMR89dN+/Luq03+/
wvAap3/bI3a/NDz08VQmnhI3JpinS60E7fOEx+j5Ad10Xv68T/7xnDFKAsd2Qkadb0eAjgXRLuQE
V23tv4aoRzv5k9nI9bv/LW78tsS3jR+2kwtCEN6gu9ZbTLutQblL6Ub+cL7+cUf8tsy3Hc+X65Bq
jSeZvP8l7bp248iV6Bc10Dm8dp4Z5Wj5peGV7c4599ffQ+1dq0Vxh4b3wTYEAa4uslgsVjinSZx8
a79MvYBaR4uuMtRVzy+bRD76nFKUsWMGcG2Q91xwQQ8XaHAY72rDKVzBG+zZRZnVRctI70anLuDp
+TZKfkY0HSMuDUpoi7oi/xMUh+GivZoDGc0UXo/maD9yMav5iuYxpIbm6+6yuJQ4J4/px97XWaWe
rr1UpFO7QjxyMRk6v030Jk5IaIohkIeAmzMFGDLlIQozzRTxsClauqQoMonSdgcDr3RFB/cknOe3
7gLNC6gpHZESstfX7GrzhrsmiDiBH0sikYaRZwVhrE7dq8YKGCVrqVeAeeYHzDaadqLKvPcY88Cb
aELQTUOTRZkm+0hbzCcDAhduOtD8v0liexct4a7kdQ6Q3Tnz9kylSFyuIuwydZmy2iKyVjDyNSta
8bBiA+pIXcfBOnsDC6HNE0sGpD0dgyWKTp3DusRy9lEOt39Mw/JrAjAeTIQ722UTJJwj/yk2h7tE
hVWURY1Mw6vUHpUa2j71rF3dts0u6qp6BeTVT3SvxBxbYOu0E0TWdW9+vbiUGOxf4Jcnd3MlOz7K
ByOovCrQOJ6FuUU7UZSlW5ueioUJi4il2uvHxdfGF47vIif00w5pomnJsGuAWFHLZqCLBtB60CbX
uylUs6EI+7RfgFy8TRdgH5deZkR6R9SVygBYA2BSTAV0TqejlT2f/xTmBu6+hFpX4H9ni9EoKDwu
ciAXPYYPRAcNiOelsG4GcyeFWlJd7YSl3xDmia1632BkN1LGAH0HjjBwjJ+5eTtJ1G2KscjIMATc
QSOoq0txu25QMzyvzGcqcGL0pF/DVC3c2TQ/h7JgCLrEYJxbAunmOLSYPutNjNyhiiVhbK2MvSkD
BsNaK4MzalWFcAWdv7xcK9tz7T6DClWWBZ0RgDFA7Hwh+Ynu5V7iozXda5MAMxXuzH80si6eveKU
2QJbY0VKDhdP72HCLVj88k6yM1dw5hvxfvBEVz8J7ujwybWZMeBeMmWmuajOib5C16Q74KH10Pix
h5H63NdWO7KHYAzP7zHbjN63mDJYoMSpBS5XBLd1HGhrc1sNIg/Pk+3TdhtI2WqPBgdBVYXFNZUk
BKPdsQyUCr1x4191lDhRrKBzyJsTmdQrOfpxjYdEVzt/OivlVogmthJVFbySFTf1ysByep/41O4y
4YQPTAegY65bVBVTNGgULYwmTV3czgu649G+Mf9oiqsSvBjDxJHDCgoBkPJLDhUaISab8Zi10HMj
zQ8dxh7spC9NTDorkNrEvlHwHA7Tge4kUqcQqQZ8TA3X1hfdvZzddBVaoUzOy463fNTBiyI1w5gV
LGWKkm+1Nk0oprbHWUB3uqSqf+JCdxpRZ63WlLbKiVnGJpL6QMxAPx3PhZJV+XQB7mRQ5yuZqkhJ
DWC+Tr7iV650ilzLQYP2QQ0td+HEy58ziMRh76RRB020zEzMEoAAkHfxFD0afh3oSK7pfdiUruRo
gOvFZDoPa5JnGtQZQ8VOHjZ0LbkmYARaAdMpaIQbecrxlpKK9oBDbWSCgmEqNZifGmgG2CNb+inj
yR+7PJV4hkiFrwaoxU1dhUqSVa+XCSrK0nY7geM8nLbm4bwPZjv9922jgbZmxYoVSYVmnUus0N9C
3RW+zm5kl+4aGu55cezdgnOSFRPE5m9fs/OIQ66iDa6Dy++GY6M95uKN1j2eF8G8VQzUFlQFgGjo
9f7odKds6BaxwOoZ9YtpoJMO/YXnJTD3ZyeBOrvJlknomTEREwhf4/4mRS/22r5EBcfNsq+PnRzq
/Iq5uDaWga0Z3E27S15QXLLzoHdBHrB5wKn4M8PbCaSOcLUaAsr3cBhCZpzmRXcAXNh1nVOWvX9+
CZl2YEomqNlN1E5oWPxI0mNV0qFaNH7r8EADDQtGCLhBJPPY7sRQzsEaMHID+rgFuKnWdRpKYelg
CA0jZy4aBx2ecTOzJeZOHOUlqrkGw8eIuDgpfPKA6h0lTO4Bjm9PP2dX99sLsm+Jx3MY7CDH1GRN
ljXVkulgOVNkoNP+7Z6Km9Kbwtf8IPtqGPvc3B17Sd9Fkd/vTrBWd3IpNiPxhHGINqzMN12MT9jJ
CWN9oDhwzhsKM9bYaUad5naLFaOIdMQaLeBHQCIPDL3GJeAXGKD3p1HneI83UMtPl+ZOIHW4B4xW
VF2Ow41OTAc94TJC/jR2yPveCCRvFFy+kjLR4rNQE697WTYN/e33u0WN0nJTChNaqkEUADLtEs2J
+k3zjBHsgEThgtN51rGK7SnI/fHUAg/NNTKbl2iQmJ7NfP8OSvlIKWUT6DtEebSvXk5uHBZ+WTuk
LR3odbjz1osOk2nXXLMSWStgoZoKKC8ZlRD6ztuUTiinFkfnEAX1sXZKZ/Sbq4GfV2SutaUB/08y
dDQKUTqaYpWhZRZRcu9hvZHMRFd1BIhTe0H6hqQ6Sl6lmOnsdhIpP44eoCrPIjz/1fI5nR4s/L3e
nT8m7J3byaBcN2bPq6mQEZMn0WVzaPxD7ViOONp2fqgwNm4DDNKrHO62sRcTFVX0eiEXJlOLuaAP
uhpI9EAqqimG9Z0lRPt9ihey8ZMs5soTyVpMSwTMF7EVCVHlR//TY7JJ7kaYqDXBMPtMus6AnZas
wKblLClLt70kyiQFAo7XokIHkwRGwlHxG186JT7RDTxO/Ofwec0+oaYDkLJt86XAda8rkiMBvqDv
gTaf17N7XjOyKbS3QZ8XqreiqumySBTfeZt5yzHGVcAeewBbuqY2AR+vQ7vawJHDDGD2gijrMAqx
nlshJmnfOEzRu+CZbvNTctCPix5cB2kM+7xmZPPPaUadtBnDVds8wHlrJaAHI1NILgRRqJ+Kou0A
hCjHGPidFynyADY8cfpB/kVbnAQkuhXZUijhVl9qXVXjLPSe4i8PuVerSNt46HJFe4EBEMwiUB7O
68u8+C3pXSZ17GtglkqTjtvYxVxdoIXR4Vm1K7hN43BeEusethBQI4+K+wFh9UebWacxURoZ79US
k4tCUvt5rsZAN89e5FJyCNTCeXnMw7CTRyk2AegRQ5EwnVX1reFeK+6VlQPVzjwGOxFUcGiuSYSx
LERrllTeSmp9MwDQ7LwWzGhiv2yUt9IVPdM0kpLpXMBK/ByDMT7mzuLIPvxH76QYmg+4YSgJwT6d
AkUHXAxqH6phUIpF3TgKMuaaUJoovtfHxCVR7+akL0Ci4BZz2Rv1LozScNYrQHG0yHGZoryi6bqR
PDlSgzYGVhdnMZkOGWUQtO4ocIF0Sc4UDFM2SN4JNze4yIGGeEiPljNiMjAE9Bz8Ce+y+cwtgaQG
utR0XcEzRUIn8Uezb7UG45okp957elA9AJWg9NogD+aXVwPEnn6EAnlyOyvhLS8WI7fLp03cSaZu
HyUZFSMvehISDofKH8IOXVGADw/PLypR4IwY+vmPmeDSGDEL6sKOXvLZL9rs62rCMtG47IqYmddy
jp9kK2aIloVtRKBHZQ+HpBI0Kf6/Yn0whLOfhCK3Tv725Z81e5dDTsnulisBwNwqObYOxKyeqhyj
S/zjkYqW8AhsKyNxAFnolw+ak/o1MHRixNTn15aZErPU90+gLtrGMos+IW+lcrVJV0DlY+o/814B
C4zzb7nCRcM//axIei+UuL2d3uZQDbMpIJKWast86UYwWGMKCcCFkgGgCikuAYuVW80B1CWZt6zC
diXXS/uTozrzvtipTt0X0ZQBsJb0HA2uGWwuyiaITF0ATZVxCFBf62t7wBM8SIBzFIUKN/XJdhXv
K09dH+BHAGiNhZWf02cF7XYBqaQP4ZQBFetl9QHSEpjeeZWZ14mmWAaaTCQdjvfjus9DDCyWBLmG
qMkCqdWuVws2dV4GO8bYCaGWdZAzqenEtxiDPF5SL7m37oBa9tbCqGMUkXMNM8twaJf8pRW1kFOb
zrhPEFEZmLoKIsMsQjxiNUCmgMtQA/zQhbWkAGAqp2UDImsPFM6yizg3NfOO2X0EdaEBuzdu9AQx
P6DVzSsVNSq7XOoutMZGCc6vMMMfAqNfMQx4fABOvr2zdqfHKnWh6sphdjsjF9zNGry0DBUhegXd
SmKb4/zatdPX8zIZZ8XQEcPh6WuKeNOQE72TaaZKbRmYRwYEYL6grdHEbI0yAfPKFLrlWZ2a6NQq
WcrRlLW1BvKwaI8wDQkMP5TBdluu9oaaAnykvRzVbb60tNNSyxh77AH/BFyVqTvIeeZHKo9YhJV0
NtCKpYnIAJqGQTeAye0GUHhMjuJyS27AJxo2z70r4h5IjjM358yVRrnhWFjUqPlbWnlV+Us4HTeH
3NzN74QMDNfzQTdqWQsN6B/K8Kbb/ESkqW6PThd0oqNYYB14uT/G2fggjvIIWd0qlTVCXInJ8GK9
ADJb1E/eeQtl+LYPQigvoE6Ac8E5x6mQb5YiHR0hN3jsFSwZpohOfQWPe1gFFfCAErvZkjSe3Wzt
bXn5EoOR4LwW5CupiAADmb8kmNQ5G1Jdz2siAfTctx2wXM3iQSj1EFPeHLfJ2hS0l6O3W7IIlwQV
e2BEM7LSATi7AF7BiG//mI8WYLoHjl9kWrZpqBAFzAn0uVDhqVXJ0pIDN9QFxZ6IajaShSRBgZHW
xat/I1HJes+gkfhdILVJW6KUxZCo81uRD4AagkRqRi0KfYhpusxVfi8MZ9rGu1id2rk5z1IgUcgz
iE0xTnxXjEdQ3HoIw/0KdF45yK6R0E9dbgDHtJidXCpWjZJizkURcntP8uev9Z0Al+iREtkGuKEx
KDYs8xpWr7zuR57ClAGJQ19OmwHB+ZzfiEA/qpKGYzyMOHy/lXTnX5YBTtGKIII0sG1hF66+7vOb
11hPqA9yiKq7283CHYb6D+Somr01NulqqY+yJ9lTSFBuRHv0Mcxtbz/yl9znrSPrFQDpJloqddzq
On2fF0qdVEol4pJT0AcFFPrEAb66i3o4YvHW7QpQStyVyKVjvtqeayAhApPFWd0B1WquObGX/P1j
qDimFpPY3CJ8DBZhu0rxLWN0P4GvIEWanVT20rZ3p/pk6Se1vl4wZ/9m19wizlsf6SdPuFsVym8s
HTDxEgzqA14tVDDs1XpA8kAvdntXfxPsHknc+EJ+mRzRXx+yO2N1auu6zy4AswinwrvBWEHthz2i
nUotNnFpYllASwtcMDS8HvoAqFlOgfwxOdjcBWBV6vYi6Wfv3ER6qRnr7CoD8v03ZhYuMvBqNHTp
6M6GKzttL1X1LtbwSb7s8g2T6VlQ/jRV9I9qmFD7eCpMAKYLTSYBfU7p85MAqp1bECsZgDQBkMsk
JhLn1c28kUwNTTtI3mHsjnIok4FDkORw3FqUAyuxya8wGHdQx5o3FMnezZ0kKtoy1cGYZksjRo4a
km7H8vWUXBH7JhmMuWkcflM828nshFJOpirVUQSgLi6IRHUMbQubCzTPOW1geUaDXnVJtlsLGH0/
zPJav168IeAXQ1hhPCZ4fi0x2YKdo0P6Vx9bCUu8tfX2HfOt1lW/iKqXD5YKUIWo/LY19caJNGTW
g2UvlTKkqovBStNBczVYPfNJAqFTCJhNr77SncVHD3mJYQ6QAhzyG80ZPOM4ODma5/MbwPgPoLTh
FtiYVxdy0iQcsSSRtmxMxwhKPGIZoq5+7M3+ulH1nKM1U2lLU2UT9Qt0elDbXUhpE2kFZIzjFCT1
GForQHtGoL+nzVUDVi3gf/04HzyykjkGykGKSKY9AcZLOW+0rcSt9NZodNkfVwcvYr91JvSWu/Ir
DMqpr/mTMqxTu5dJ+el07ap1WXKUoArA0XcoLChWWGWKd143ljMCLZmE+h1ghiz6kuzXSNqyKEaf
omKuB9moZDfp1/y7Uk/SzQYYE957gvn2hBw8OpFgRRmKcvnjVgpTpCH3rtmzR9K4hjd44wG15cN5
1VhXLowRExUYBcZfVOQodHodlahZvKVRlZBkG4mYPjwvRmMu4U4OFSma01iISoGdUkGZ5c2GGgVZ
XMhBow/mF+SYgcDS4InzI9GBsSfUS186UlaoAIUtNcCgTJpfLkt2rTbwXe2Q67czmBxtSQGrj2YC
whF1c8MvMPgDxC5AUqqRXLllXyBMaQZD8oGJ0tmqterBWAmpW4AFwU0B/ehGqgZkVw1wn/qmiMG2
acmVXBr3CYAjARefl0AoK2q0jFetMyc9UGE1A80WeY/xXxl4NnnTN8Bt6Qhr7jYkP7J2+avpk+FY
9YqS2pMCFgxNMNACFecGsAVBDwmINkB9gKcnAR5NuoENeRDr2D2/4Cwvg8KKTPTWJPS8fHS24DSQ
AAYNtyfF0RqMnXKam5T7vmL5GQyQY5AEHZ6KSltPIoCWCFhz6B+63770T9nNdBiupTBxo+/K6taH
9QKIxYMzAPZpsBWO6TJfd3vplE2BmjLRZdQsUdsDWhQIYfC0A0CybYYt8L+4uT6ZrBkdFe7lUWuK
YwLqKRPycnDA2NllB0Yjm4wt146eAQDKxU+YCI9OyPzdCkHhNZdo9uVsLNPl7ZacCh9UtGyB1wof
YSzPW38fW0DpzJ7OGw8z/t1rSt0fCLwqDVSPpKyTX20XoMDSgH/hgLAELyH1BliFuDIn9NonrYOD
1T60aKZKbvtT7PNK1szQZf8tZEF2YUMqZlutk1UXjyuIEJz+sbluH8HYoLvmPQBVgRd+BNDsfXy9
vfSGfX4lmMdot9pU9BDpbdt3GlltfQBKo+wUoBU4L4K3odS9uelxC6Z0iOhAelE8DM1rmnOaqXki
qGsSJfAt1skxHXBdgd0Rsxq8SUieJ6AuLEAcb3rZQMQ8Sl6bSWkgj4LfCsC4zmcNACOtW8ZgETu/
dsxgemcc9BBkO+lKGStYPBSx0GHv9U58LMAvF5ACinnKRm7Og2MRdJE1iSNZ2ch2KdtVYdwW6+15
lXj/P+VkNnAaLCUxd7XzkX0GCySPypX5uNsvGuVC+shC//QMEealepzvyLToFujfNYQYur89Igvr
dr520L3zmnGs8FNQaq35OK8Q24vXcvaKFtoUsJ7/TQb5hp2zSMD6nifEHlSwtCWkaXYBPOufPBb3
C0h5BRDzIO8lQMoKxgdZuzK3mwbY9udV4RkC5RcQGFhqRW63qgQSYbsCa5/XqM0TQfkFPLA1ML9A
hF7o4ZId0oXnFrgHlPILoHxU57IlWqizI2hgZO0eFTl2ozXGj5UjgWuyaMZgKSJ7bsyDqIPpRXg5
v5Qc56RRQe4YqXWlkDszXR5qSQuKpg67+knM1YtEPs2RHpyX9y+RiWKqIjAyJJRZP5qhMC1xXVjz
jBMGqtLuUGIqLgXE6oE8hJqAW4UkTuFzZPJL3ttzYmf2fdvJGLht/l/LR89m+oOEQqSKHrv183nt
iOGdE0aFXYoEIhpJXmbXSpcfalWWztZuX8q5XXHaFv1Ci1uO5+Ct59vvd/rJyyouALjDm/lS8smD
HbDRLqlRofHY4+VEGX7KFCX05aH0h5cs3XsviaAXWS08nktTQ1OSPNYuqCnWg1XhxXF+KRkHEG0/
sqZZGtCeRIPyxBBujQDZRfZ11a5AoXmQY04oxzD9DxLIF+xWbhTBF9Up1uyu7YjwPMK8nQP0nyyz
0cssH7rO2h63UTBjME7mvB4dVuwG6Zh1QzsxyiI65Sj7pGsxLYyDlx2EL8vDHIyX9eV0Kp6Lk3ab
P/QPy5X+XAT6o/oHUdUHyZT3zMDZtcaRgITXdr02F7V4MzQX5zePqx3lPrNF0yeQjJBHuvYKnPL4
NFwX993z+qJcNk/TU3MH/PpnwZW+l3+dF03WjTqCH7Sj/Itc4T1mRNHsGhESsMpzFt+Pwgo0F/+8
nM9QiipK7u8baFCes9L0YQJhN1ERsGoX02G8HS/7S+Gqeo58oF8eFw8d73fjfYfpVwkD8SLnhDAP
4+4DaGczd4I+6djHUb6dMdRgXtU9x5+xkDQ+KEm86/6MdGvd9hWUBLbLk/FFfTKe42MM8FF7/oLi
x01yAgjD1zkUb+uQN5PKMyLaBQCuWmgbckH23nChggHze3usrhPQMwIj3RYu45v1YnwAx/BiI2/B
ayNl3c/I+uiAfYH/AQYXdULTTDIJQSHJRpuYrSi92AOHo+ZZeL7Kf4E+0j1vUUyPh3YZxVIxomfJ
1Lm0DGQralCeugWID8z0RzHXnPcU43qCRu8SqFOpx/NoGQUkgN7gMDXFQa3TE3h8SxsUDIdU6Q/n
NWKexZ086iyixJwj4ET9DqjQl2sOGrauu+wWAFRHD+clsbqZ96rR6ZZqmrcCBI0krJAAB7eFmIkV
741Adpvgzzzou14KdfLGagFvJwo8rp6vOihaZLAYS7oFvPxl4uCRsO73D4pRJ1COohxQv1Ds/8Bz
buLGjxLwgcDncllzSj0cE1SoS1cWswqYPTAQMZc8y9TBVcZLWjC9Fq47CU24ZIqGsgmlLYu8jMlG
gWlgyL9a9RhU4Ifl2APT1N/F0HEtuGRFYQC5ktuNjrja6d14pcdO68SeemhdAN7/7L83d8Dk5ffF
spJhaMb6paJGmYcgmCM6t6EipotDAzQAsnmpJ83PPBkcMxqv5eq7Pl9X7T1wRoHJDcaN9CiA73oB
ZjQIOrw1FTGSXIVmD3+zdtuLhHZLaZw5/oazE3RdLy1nYQGlJrkpvzXCCS81Tb0/vw1MB6DpyKKj
WR5TI5Q91WtWLsmbiEVzESMCjhrkCABsBknAeUmsGosJkJtfoohp726qppMUvSR9HqQYnTSozTvE
DZD+9Qzoxt9kd/vB7/JmxpA66gMSEAQRp1IKqnI8VSIw3YAu0NwA1HUEgPiKJE90k6fgdk5SP+2i
mnPxs2+mnVRKVwFzgFOjQeo02oC/8aWHDCBoQLGffdUH8zQ3s8qVSGxpt7qA827AOYVXFND9dQAx
bRUmctKgtuzVlzASY/NbHogSnwK5nZLU9VtIc68lBUROEfCRFqBoe+dNhmn/QNfE7JmmGiY97b2u
sTbENRp9gfmu+K1YXSRVczOZy8ixTeYpAEqjjpoDGaugFg+P/GJedZCHGEB30y+34hhL40XcNbyp
bxJyflqynSBqycD90HR6BLswBmP42dSg9W1m4Bosla6e1K3rwq7XJ9fEnXLXbgiburHjzb4xV3X3
DVQUU6pdP6mEKWVszKNm9aGwZEcNscYfbN5ODBXK1FYUNaCBQn5GedCa5zG/iMW/zotgGiDBKbUw
V4rqJhXgL8umtHELEUnRnrRccPCQc/5EhIFXJa5C9PxR7qMYlwnAWSj9gTL0FIF9uG206o+8BYLH
f4RQ3iLeTNNAAe7vDEh9hwp3GD0Mdn0QLwZgARnf/5tOlLVPKtplsxh95kXzosL4VNS5zktgOt2d
QpSZd6CcXbYO7fJCYoAOHD6w0BCxgD4wqWYHfACjPSi1d14oO8LcSaUMWyuMHox+C3mwr0CexJXt
5I50BLTriVcS5ilIGfc8gZxLn7Fjk2524IlIbgrE7qHZTLd6V4OQdxBCIQY1xHkVmUcX1xhautFe
DQSMj04+M+S4bAjtM/pCDrpagQR+3e7mens8L4dVwgfY8LsgykSqQk9qEDTARA49uqpBI4AZs/kw
cGvrJJj85BB3gihLEcEWntbgmEKIgz+Tbufm6oEm3Z7L1akAKZMS/vIoczkKkgjvnFzKVtAD0kXN
BrkkNyBd9Bj7Qvepk5zkkDc7wr6adzpSxlIqE/CIc7gpUG5eERCWPJgcUBkBEPW3kCpkjm5UAF9K
cgsCN+imBvpRsLPX2MudyUGiDtV67vAoxybpKtawTKlpJbBJoz+azbdVBSD19OP8djHvZ4KSCDxx
wMXRc+EgC25K4DZjBbMZTKMyaEvSZFBBSg4uFxvzOvq38wL/Zc/eJVJrCBRWubdKHHDxOD6RIYbp
2XK0ILvTHIA0PPOQMFhlLRy4f+QZ9JhIAfK4eh4gT7O/YClluwJ0QXm52JYn3W5kmg3NXu4c8rH4
yA32+SS8S6beQjKKn1XcvUlG4PGTdEhG31PHCNoHGe3P/LFZtkDQCirwL1CaulKrsVrVUseMIHkH
AGP57bYDbc5huEKqKthezm8l8Ymf9XsXR/lMQ5jEXi5gnyNy/EgH4nXDw/JnpwDQifyPSpS7tBq1
BSMSZBCVxiviTWa/PXR26cdc1BS2y3wXRrlMY9SMYpXJhoHbJSj7RAX7qZK/gItFB3ZIIiabZ2K6
NLcBoqr/ZbQKtw+Uef3t9KW8pzSW2ghaaNy03UMPagRBBSLFGo5DaMWdk/a8eOJfjuO7zpQLldQC
pMgZdB7QyZF9J0Yao0pkBNGXwVnDkjfbzVOQOv6GunbS+jbur4Disc8dJdVt0PTZvfzSNItj1bwg
kCORBgMHTKbaND2WVJnvB62wm/GYqeqhjr8JghgW4Hw7fyzYbvvXitKTut00g5FuxinEe9218ul6
rpcTcL0ez4th9ejjjL/LIZfV7l0aybVoRhX0Eo+a7OJ5emHZX8mcdXwUrlI0oYPm/FpyRNwaDSCG
eClbppoEpgIFKklXDepklkakxO1S4hVimmAE/j6OYZ8/nNeRHXjuhFAnMpFSAROEEEKOv4yeqvhY
neoDmR5pQ44spp1gBBgBoEoexeT3u/UE6WwChlgEE6QDG5dE0G+TM9iFLTmdPXiRTbr4JwFMqtdG
d1y5Q6qs4IJMy2PkwlIkjc6naNqiKNEIIBOQJvuYmmwd5Pq/bA7Ar5DuBFc6R1/WbbGXR7lvARS1
OeoMJBJNQwS8ZTBB2eg6RTm6dkGwyTsYTF+zl0iZTN4aRiv3kEgwhNBp6cW604QDMJpKpKrHMNo4
OrJuqL1Aynwm05jAtwyBuu6j0dTW0SrGWUXikOlLcC+CcthqlMyYWoYIQlYSg339afUqt/BBZp+5
PwwcQwOzv6HgcgMb3v5R9qqnamq0GySTs6E6YJ87JQCbKi+EoATalcCpa/LWknLcktRWRkUUjae7
DgMnqlZw1pLp0d7XEg3O1Alc8KAtG4jYlMdc6724Wq4TfXCEKfGUevwyD0+E5VSMriW0CGV9emrr
7mmMQE+7IZs83cZRESTg2hPKY7d94ew0y+Htv44K53JRTwqjgS/KDnFYApJ2SWa780jvxt8QnXfb
HEiN3f1RNW4vmfL0XQ14WpOYcXZRPsVhhYRnOjvDkTRmNYHykv91XlWepsTydp4wmiYwyZdIzcRS
cxFNxsu6GtdzJXMsiuMP0NZOyckw9VuDEQoWDNy/6W3mon8lDRyDo/7FxzlixXf7daT8z5Jq6lLU
2EFElMZVDDK14wgsHseIjfXC1PVnBSNE4JRB0KOqpsVZVWYsuxdPeSPQqbcgKIa6BKxNhQEVpwqX
C1p/AOavuef3kDVz+ga+8vd1oouUY9JLedrWDtLIECYwKX0DVLpaQFC4ybhpfN9MXGaq8z4C5Agf
N1TY4maIZci0hsXOhcLBoGTwH/Wi/FAztTq4frCJIrDF1ieyjofX7Am0svbyyK9y8IyUbqJahFKc
tuFtHTGc8Fr4aWBcap5uC4EcypHDKxLyvOBbTLQ7fQCRmkAOC4HErxM0zEFy2tYGs1hvPS2n8pj4
AOnCfX0gr8hUT92RGwyRjfr3W+3TJLYm5Rv4NvANhYKuT10GDEriGIlkN3Pj9GXrTimv2MvKG+1O
x9s+7NSeM0BH1zn2FYSgDVrjwERfIbci+rVbfOVlGXln8e307KRl3ZZVUQxps5NexSFp1lfuZlLP
ufyNEQGebpTjaczRbHRUl11AftRP8mr3TxtQl+In68scIO5yMA++eSoGSELlllwo/HCdHacAbRCp
dqR5LModKMmcotuBZPSb+kslKJft2Jz6aDyJ1rzaSqMV/h8dVBPVAwvtQrJJ3VqLnDVxJiO1NDvt
E+H2iW9NYJ42T6qPl6y/nngVhX85qu8SqXtr0ee8GaM3ibNHsv3xUbn7O9tPUHN4+Q9m3RUwvL80
pO6vpNLAzUk0VIOxdVQCceXkM+A+ZzfGuGDxCD1dXh/ivzj2d6mUMZUdKNoXCVIxc/0Qh2NQPwo4
KOkDWdcmEA7cSJPt1t8lUheXrBR1mhKJJKWr/nwb5c9sMCh78XfFawLQhfJ6V8l/+dkBvYukzNUS
UlTUCyISzZh2khZhLWBsKI9vQRDNzTKxQ+l3adS9ZaVTBwrq/yfO6jvyzNSAD2QF3dXvGA5zPdEC
jKK5hF4JhbrCNjHLUokU8GJA1XjJnBWXeruanPCKeeLfpdDpY3RVD2BRRhF50RrPAtwg5tftVHoF
NqfdtpJ7/rhzdKIHIFojzYWogkMdhN5vlX60RbUw7fNC2Ccc4OSKCDxFTaSDmk0vhlZIYBYdEh7T
gWxUcyIZToUwIgU8RiSuPMow1qKZgHAAVDByFzc3JKMq3rzWh7fev8B44KhHXOInq9+pRxtGNZiN
GGHLhFN1mK/SY+mIh/KgOM3xN6b5mVb/Lo2ObPIYGKmDAuXIczw6Ar/gRBbTCrLwdxaTaY+yjIIy
cAiB9kWtZYt6BtDFcMjQPeoZFljCrUX+uk7Nl7TIYrtZ25Zjk8xim7QTSa2nVjSiHpEYWA3MI8kd
d56EjD9/kJVtKO+S6MMmLoskRjOwtibLxvRHeYUpeifxxUO3OvGEWBGAlZVz3lyYR07WALmFQF8E
qO/HaFsxUSaVUlRlywmlITCGp3YWr5xuMuZb8F0IbSSRkIF7QEaWscyeZe2+ji6L8j+KoB7W5iLp
S95ARJFUbidFtoKGVpBieOeXix3zyUhXIrmHfCttgDXG3Sr4Qxzm4+anIQHB3ALlSDCe+WwUZPE/
HeWdMGpzViVpms14K5mTO3oKlaA//AaEA3t/filFG942zF0O2MJ/CGVF4K5HbhxUPwl8ruBqbvfI
i0BYc6AEpumfhaR9fWw1opaRhdSu87vmplHs7kCgCnNnzlzze/tKHkelnyBHc4ycNRBP0+NyKZ/A
h8Y54UztQfgHwATNAPEVFWNKxTQKhohjp0zAq9iywovlBPFCbnDOGvtVtpNEnOnuwVBvqaBtnQgj
vQCgadh/LV7R8H6nuyPm5MDw6GrO0oIhQbTFBslT3lQzT1HiC3biTTnRgcgD8WXeBWWpXFrd9pdu
cSD1mFHXTknyFTspYB7Jq1LWMMos9Mc4xnsoGp4xM3EUZv2P3ns7WVRQmeZj2UspNFKD6WLEK2gL
2oNs5378J/jWprQTRQWTk9wZrUaAEAt18sbZsLPxh4DRc0me7BTXXft43tOwNwuzO+A4lBCgUpvV
j2Nr6ivaBOr5WyciJRsF6/z9v8mgtqqYm1IqVxlPSl1BL8cm+42SPxrzwo25mPc2QS/TAZOBM09J
0uIIsR1J/GKw/WL1RK/ygW54kzuFDVAEwPyQ5H3k8aaEyCJ9cqA7sZR9DIMsSWWFZrppWvtjP1iY
32+SP7pDd1Io01g7AQkrBcopiZZe14ViurXZp/75zWJ7D2CFyDKYsQm8y8eDNSqLZFYGouOlcKT7
AcErGhHGIHEtT9vs8ov50HmbF53+LtQrv8FRweqPBKrery+goq8SE8TWBKcN/xUFc7CEw9EKmiNG
Ljmekh0K7SRRN5+qVI3ZCtg4MjfTAZNqeybvfvkLSZhVj7w6JE8eHaGsUTnHOUoFb69T44vuSOHw
DPQOf3oiU5VYzPObyRVIxSup1Is9yCn+EYhC1vFvgTVQkX9HIDN99L6ib4HNzi3nRhu15YK9U67N
QLyMj+K1EcSOGv7Go4AVtwBQFcQ3kimjrZs67UoqKlM1YfZw8pcJWUcpGI8DCE1I0WG9GV8B/SbI
Dw2S9CMqk4S8mxtekKuUPvn7T6BOPhC8C3Gb8Qmt6uffZCc9gfAUjKNO7xZXJHs9HTGl4U6XVlCD
ZgUPlgnzrLw8LMv/7L+COrLWlGyd2eMrBMxNALtTbnhwTKxrQsYyq0jOG+onVi/0CVSRUGGILVXb
WrRTJYlCU8jFF31Lx0eO0TLV2Qmj4pdcVZJ1JpOP4jFPnW7TnwlduerCCcj1CwhlUYXgLyKz+2qv
I/msnelmTdurepGQBzRmk6TGLaWDpT4p/yPtypbrxpXkFzGCJLi+cjubdsmy5BeG5YX7vvPrJyFP
X/FAmIMe34f2QzvCdUAUCoWqrEw8pG2ATFb5W4uR09CnqqDiwuv/YV5H8RH0UyAmZvJDU6sGrW8S
2ixQyFVq7cOR+HrQ7SzkbHV1WgaUtMhTr1z/Wb+opcktEQL5bip0lBBzP0wwNNbMNKRkfqdx7BVo
eDx0IAqkHIrzupfNt2TYUY2/f0FoTgP6p1P0YZmdAkKjSeulufnTmKZ0NON4t2gOtEl38zF96F15
T7W8pBQ1/WuR7gU3Rm7Wzc4BLZIG9KKOkKX8UH9TZGa7p8hMBeOw71ynwluHd79tDTI7TeR6lkiJ
5Wo71LgBUYY26o4WJ0V5CX9LqQCMbgGsAQTOuUvbtVlMk4K7vLyqUbfvqtM/DpXZOxPTmevv8qZC
TiS0zA2MNgqfJqWABkzl3DIkxNIYtG1wpm5sQc8XV9ZjNhidhexlXjDRKOf7qIhl0BcQe0eqJnTi
OjP8WG/XnS4vxfc4G/RRcOHzIgvo3SyTAAQELUsms9ChWhjbBL8qRSxOjWu5Eg398O4kAnVWXEca
NEvZadRI0THlL3WYpeyq2lHm5iEm9VNuJy9LbIGJK/1ttfLPdp1EjNv0pmHPEKHBGZx5hHxqUDck
N6267jE02qamo5caKGu69tDq3VMHKWdRYsH9kogUqG+ivwwg0vn+SnGYKRI6NV5ohIPXa3P9MJkR
Bo36Qen6k6Gl2t009K23ABMd+8gzldBVTUJSLy+b4boE/23qqEYGdLeuholgxoYXUcAyDYZCFf99
og+s9XjWsQEYCq7utOgJ5cOdVBw0+3ZZYlcphPQOvPsRQtYoFqookqPicP45hqTvOlTlMS6JLNlZ
YzRDMcR4JPbph2w73WG6pUzkSSfwZ663aXApRYFuDyTQz83qS2wuZAZLR6ulN9OkWw5qDKlv0Q9c
axkob5sHMPEd+wI5/OVbmrvijWkm88mjRZ2UGkepTq66+FHKd3kheHe/z7F+8mmgF8DSj/Mkvz9V
NjcyqlLyYg90eQAsjU+xW93bp9wjoVvXXvo1ua7c2Sn2ABEi36J3U7uTPIq3bUonv+4nN/0in8wB
/TQRnJ8Gzk+/TIc8Gar7BBGK2e8owfDoSDCUOcmHJv6tYOAE/YobdflhZ+Bxu/ypuWcNskyYb9dN
HHEmH7Ji0q4Qy4FzmbJjqe2rFIWCagoXvUiln/6xwcRroySori8YKQYT3RWu4J15Q0chmjt1/1d3
w9YW47VDqiySpMJW44+ejnTVB7Lekb7ru7qjfChHEV6S66ubxTG+2s62PlYJDELgys+t8F6Z6l+V
pfiX94lrxsCcIkrcuF9Y1bVcKxR9KjDbGimapwzdS6mqX1ar+HHZDPfQb8wwWzVLAHaBswdzyyHg
FqAF0Ly5MZ5KjNKCb/K1JrWMGuN0Myagm7lsmpsrQStJwQQvRjEhE3YecNRZGxJtxC1Trx1o2Zsu
nZ1SapJ9PCbGnW2VVTAoxXiqclMBk2BjRUclRNFVWtrG1wdItOXmEKWCD8+N9iB/wMUOylhMMZz/
qol0y1zpiBNznUsehugMr1ut1ikL8N3JSahjpLM4dOEUCD4HPeZsGNBA1aCrBspNNot/kZQqKUYJ
tyBYtm1n9Yp76Ey6i7X7lyxJvEt+a48JO7Jdhm3cwJ4SjW7X/rS0O6hz4ZKz96l2VWYmZuwCG6/A
bIjcZVp3qwYicu1exizVmCQCb6Cb/Wn1GLlEMZvgzntnJdmEZ9kqoqHLIlyymeZqo/HcLsrD5S/M
XfCHCfYGIBDCqTIVJkx9wczGa2xaO7t6myXhcAF3MQSpjIFLDRPAjA9FQA301UgX4y+/KS52qh5C
j3IQtNARKYr73BW9uHjxAskT1WfUMXbMDjSplZ1bq40kpVV/avlzqFzF+tPl7ycywbzpIGsjlyrk
6TAQ3n2t5iCvlXtTpPfFO34f6/g0toRWFYCwSYv7SSG7srkdpJ8jyNDWbA3AG+uOdXW4vCrCPXc6
njWY1daQtTM3olIOdkUWLAtj2gF9MMalY+bu6kmAokc+4FHfosxRgG0uMP1JGVXTFTcLSN6/JI8Y
gwcJCNRh8I6PvFYIVueVwLTNj6OetjkWamiMfT/ix8lHMPiB7ZPKQ6Mz7qsnIfcO93xsbNH939jK
NTUeoO1F6RRkl1rLay9/G/eZGz/r/p/pgx4NvZ+XN+CdL/rT0d/Ypb9rY9dK13YB6Q/uIE8JpA5E
7KBEnndL6wMkskeBCOpKVzHKNIEo8xKtmHnSGl3fzBrBoZlBFyWXtddXrbvmkW92wnYCNyYgu0Yl
2rYIuMjPV9nn1ZhimaAeG9Jdpi27skq8ZtV8M+yu1bDbDVq2t0Ay4xQGlCaqkLgarsWFFKfWGFrn
8kfn/xrLRoUIKYbFQs5J1ieROlCnL8Zqp0ar7WmLmXy5bIXbetYgUG1oKqp90C84X7QUN3Jf6njK
kEXL3EGaE3+otGfgqgHYSskvS0t9ORsB+xvCF5QdM68YCnrpiV60vBwbSRRlliMQNWDTqYb2IYwJ
BNA2esTqd0O60Zr1irTjcSwj7/KqRbbot9/480TWqkcJBa/neL1O+/YX9MefBtXwp6QMnSGNBfZ4
IXO7NubcmkWWjlYNe4l6zEvNt/LKifK3cl4dkiyO0hbB5QXyLoKtQebAdoZkIk2CwTAHiXclz1+r
Wg3MDCzelw1x6cAQkmWCFg7wlO886ptPOajzuEyFhZfElXEf3yX79rb4ZtzVe/lWuteP5YqwK3n2
Xr8T0bO+C/CxUWlrmokNKSjT1ZiYNBou5S/acYi+G8dhly7E+6OcBNxq3ALMHh2qg3TMYuhm/ztB
I/73/vgKzCla7HHu5RY/RUsONpQoMcLkrZPgHuR6EXTdDCidgC7sE5sWdJ5pZWDy4hUPYkwQmT6o
iiu/TFLQirTFVZukqZs0ere7vMnc1W0MM22laOzSKZlg2NDqo2JZz/LanMKs/f43ZtDJpRAYpJnM
R6x0SJR2IPr1kgRQXGXA9O5wNNdW8Bm5IU9XPuwwWVJop3Xa00hDx+m0KJA7Jw8sj/Y55fVEiQEv
r4sbbQjguITS2nyirKuKiagpfcGtxHAt6de62odySpyavBK9+gtspb4xxhyKfEnyKC1hLMJUhdou
zgpS4SVc3Tp8SZVIdPy5rrExx+wZXkOFtcwwF1+twXSjODFI5aVnw0FDAeilEIrxIgAut3VioAJG
1Ug1FOGY3L0jWdl22gx3JNpPW44DqGa7RT+Wni1DFGaKqtpdVumlHFawc0AWLtQVtFfK3WzqYA4G
8CivT4Mx3Jmz+Xh5q3mfA5g3PClkVOlwi51fLJKR9RGA7ounmOO6CxOMnxdGpQVNpAkiPNeLEXJR
+kUdyMb1fW7KzMNVguLE+t6/oiOLagXK3sED1no3KW729fLKuODurT0mCZ9sTS1XO0Wl0x98yNDM
h/VkHNbKh+KWA76VPTF9EfMd73NubTL3dKX2kQUWiNXT6pvItkDjhcR/HgWZFrfMYauQXsC8MBSM
2bpqYUzamgIX42W5At2LfmgDOzFkZzEhdJPHFuZ3FjK6JCrx4l67qXSsWgH3ZB3WmBowo/pYFZIo
2gt/FXOHL90Q1fECX8ITFSJWiV+uHqBkdI+Hg7y3yEF4sng3zPZDMMEjinC0qnZYvDV3Uxxo1W/c
9Lb4Mu4pfap0PR2q2/ZLBSCUyDR3p4kNP6Zyjkgmzr257IwuHRcb3d6uz8ErMGJQC0TNZqEKUjGB
IfbhX2Cz5Y5+VQlF3SBSH425HIIhvxccF3rS2eTENtCfUTUZioIGs6AVdbNkhgIYnoXJvr4NAUGE
NIuf3wsbmrzrZWOJpby116WT13SkgWDEi3hU8RKeftnQMTja/gzKGROouSB8WPaiTaPH78IaTSYv
kJoCUsLhsHqDIR/U2HpU10SQE/BPwcd3ZPvkmV3l7aTjO1KcO5Wyg745hFPCQA5KrMxyxIN1dGsu
LYuJdDla9gWo/1cvCcMHW12f57V6bZLwJmyJm0Elop3W294UdSv5S0UPFXKpEGeHLBVzBkZjSIap
WfHKzm76Q+6FXgqdeDpL238TL5N/g2zsMQFGIVInt1FF7bVXq0dHCMjD+1xbUP4SgaG4545WDcGo
pkO4kbkZ0e6JpsbGddXP1lW/TBAklqe3dM1EFOXcYoW9scR45WjIYZbPBV3WkDsZ5sGPddCrYLT/
MbtpFyhu97NFew5KH4IzTx3jk+NsLDNXsqVLxtCZsPwnYit7lOf3A1pVqBjc5m7ydtke9+BvzDF+
ajR2p1TUXJkV7tL97GrVA4uXE5IDiHD9y8ZE+8dcxWpbQt9hovvXrYdlAZWnJiHxEg3RUp+79AmZ
MyB389xaI9YEOWknbrNDvZiuDSaUKU1FGZRoSYz/W6WEcg/9fvIxv4OM6DH1xjfdj56IKzvZbfhA
waOXvyK38WYDV4WSs2Gjc8TsWVNB+0qpcZNHynW7FLs6sQN5TPwxRotzzo7LdAIhzF6O7SCXbNGK
qQN+/rof1plNLPAAmROIHyCYqkfMloIIIrmmNG/ylVg3kJunb9fK7CUJy7JPRliDzF3lFH/QKBKq
o1a7L98Aisc4feokqGP6omgjtM3sbW4XUIZNYdvA/XdbPtlB565fzQflxr5WX6LamX3Vge6OEJzH
ZaDfrprJofRBGTDHBsvarj+UwHNhVBpF6fk19SQ3DLqrdF/vVvMu6nbztz7zMvVfiJbzXRva2NCm
BT7FZDY6jfVBrcMWP2JAyXQ5rvlVXv5VP8y2PqwwGyyvIfhZDVhpvQ7AOdB7H2jx3cC0Z+z/1Qzt
1hqzpThMZZG0uK7kYx+EO8PtroEVxkwryR0NiDERzJKbBmxWx2zkALE4A2Kcq7cUmWPa34mMAUWg
p/rEj83GqczFMSchWoy7czZl+lFRjAU73HkSYKqJNTUpVgmN3mclUJ4Sv4ByLvTmr8bnPz0MURpH
P9ynqLAxyWyj1aBkVNE8oJH8qAMzcwnJeb30ZTBfXw5/9MdfssRsYToPYwvsPKJf/yMHt3Yy/r5s
gB9fUb2nytDo7LFp92S1RF1X5G7aLtpDs8mzvHf65R//wiE5q7Flgxg65taR6FvMd4uVvlWjGs/G
/GqQD/NVdjQO1RVBwhGgfUlA9CjGsItsMl+wJDWZeh2vcFJCUkZvvCgVTS7xYufZuhjHX8AjV3Xh
iOdwC675ObxZQ1UGH/NyE/XFsZP71CnXwp1r+4FkxWmUslO9EF9T2l1GsucW8s8O4Nt+ojSC4hav
CHH205hyUxnPzVBqCc3tZLeqdjVEvykRVt4FVOI7v+/eRKdDaJN5yanFaqHniU8u7/IDZYfCm/gx
+0JBwoq/ou4svLw4b8ftKlleOAAsAfGOsUqtCqNdKrXNXh3W8m42rfIOwsPplzqv7ZOWd9Jpjoe8
dI3VsgVwLN6I6tmvYPLouF5ywxzwK6RaSZx2jXOnikI/DOebkMyBNlZBK6l3g50AEWCIuPF4r6Ez
80wyjbdlkacN/Qg7A7rpR9mN9so+2WmPg5eA/kxIS8uJvDCIWppuAPFus0OY6yhJvaVFq7dmY4DI
7+j2XSWZu8sRihNsz6ww3tRrITL6HAkgwodbGz8nCZyfM4CU49N/ZYhFySSttRZ6ie/X5XttynfW
+tJjQiOsBX7CjUiQR4HquWXhT+ZhZ8yhDVQwjketRD0mDTtg9LROF9TQ+acQkBvkMhTdzBL4KOZg
LsaqL8g1wCB6J4MN1re82bWc+mF5TH3xMeTtlILIjiFmC2PGMhNqISK7jLHeLB4GwaGPMESlr5bE
8FR9Acufks6Cy5Hr8dBeUzDQBqSDzfIWLhZGElKpWpDg2I6BKe0V0PgFA0qAjACUUv+yJYEz8koA
UIn+MMms0Qib0QYQBrET8VRy8AjK/HwINJTvib/sl/7uslPy7mcYBHAW3RBob7PtwnrsrCVbYHCp
waVTB3Gg3xgKRGgpcaLoJuO55tYYc5Fh2LG3ohbGdHQEygJCQaEjWA/nRXW2HuZC6kIrbLO5p0Va
A/yk+24n+etN/RvclvWDmHj5/9iwj+/HhA9ZK1rNhJY3hOWsXXdDa0SjMx5BpHv/d0R+29WxRZvZ
SuY6gWyxpytQoKfzTmRfXIPBM3fjG8WH/snfwGnOTDK3TgFV9limHjnN+8F6XU3LN3KoW98OseEA
HQYS+ddpak5WL4I4873FRH8VOjEYDaB/v+lkW3HRZ8uyLp5tfdFBldenwmY574pRUNr7xwSbMcpx
lFY2do+WapUrUMt5Ax2bQ4ofHaRdVgKzJMomRMtijrgZTaYMmuDFs4zHtP1hRa+CI8BpGmDHPhbF
nDIgPKHJV8KAFEP7XfNlKJoDnGS4+qnalV9HHaJgxJ1u1wwj1KLVib4oc/5kq7UXxcSmFQDzPXa5
VPoZhrdf1WYSJYJ0HczjxQYORwMex6TUssw6J2tdqkHGUccZBG2CMpveikqwk+pAvxHIxHtxC1kh
wdel/v7ZKoFlE3IUmsZYtaJMGXsrQUumb8LakXotfyon2/Q0VK88pY0kv5Xq0i0SqfalpMi/LCEZ
nM5YMD8l+C3cG9H6+C3Mx0416JIaDc6mtqOQyTToT7+68V4BC7SHHQimfbW4WfYiAoHxBpvoB6At
X2hPfpq3KIp5KXID6/1felYFLJfhYaSEgerOcBCfQNulPVxeLvfgUJwvVbXUFJs5rF2cJGphY8Bz
HmJPUwG5EwEbabD+tLcbC+zRHDtjNnpYkGkxDiQwBApiYiYO0UIYF4pkjN6HqoKny1y9FPp0Mkxb
lLuIbDCuQfoxLYowo2/G95sCkAqvqFDry51mBBYT89VCfXvu2d98PuYuzGrkYDWoBrw4Gb+Uktr6
4VBYbjViyOi/cQWVxeKBFNyYZ51ulHVn6y8h8NV/Y0BDURj5JlycufUGRVns0sYpz0Jjn5l5UPWH
yxb4vvZhQT2/3XRbKnGr4uqpJGmnYx7LMZt4b9YjKP5S9dRH+beq0mLINna9yDkI189NqslAMRts
c3dIIpQpIzgH2OhAi0nVcGe3OtDRXorJFRXuuAUMxf6PPbbHqyk9UZowx8kNlGAEY6trHGk+HXs1
dA56x9yV/hJd/YuWGm+lKiU8ojBvG9NC519Z7chQkRqOMgbSEphBs7P99ZgX6AERwGGWr6LQyAvJ
W4PMGYCuN+DAGiLjTKrcMfvlpsyj10Ilv/JGDJTgXUYbayyhQdpEemhEWB7NX5bvZG8d6Otkeup3
oll77oNva4s5EjXYd4e1Bo1I+M3a9XfdDcqumLYYPLPwoC76L0bCefFka5E5IsViSKNZ0ly+WJ7V
lByitcBkmWkJjqLIDnWiTaI5ZmpTyPSw69NLl9CqyqmJRZBT7p25XQ2N2BsrqTaDod5G1J9cC3q/
lQNOaHuxQWVcvVPtJor+PloPHkjReRc4JTst2ha5Rdb03U0mv7khnhEdCIRbfMPrAbKr8RiLXLP6
F30PHiYUwmD/OYDvzeHNquMhsVajiRFqMBBwaw7OpAXhdXIDgGp4b+mn/NAeNJ+2YpKrYmgctJ/r
wjfT/exTlRfR8eRvtaYTDZw7CEjM1Vvg/y5xg0d8PVRXy5wn6OoZe6LX/e5yeKf/EJtKqFAH+McQ
E3hSSRkGW5Fmz6oy87kxMDAE0MR3s1Gkg9aQ6NhImizwY5FNJva0Vh7quYoCSa/2fltBbtWKG7ep
paekbJRgiWL/8iLpIi4ski01DUC2tple4vFbdNcZVNs1YMJS5KOzhSRQKm+MWH69bJJblNl8WBbj
spSlmaYDfXB/Q73iFWoEmdsDWxO/h/RxFx9z0Xwb32kA8QW6zzJklfmuS6Fh0KCkhScreqmG8tD1
5l062g+CpfFyNkDe/rHD4onTOZXmMsXr3nxENPft06Q5+dvsApraOvN15qW/GgGhHreoDNYNjAOi
Cw2WUXZt9jy2IcF7LaP0IrMdJp7Z5znU3smhHkYoSrRtuAfH5gMZUG2wRTxi3DX/xz54Os+jop1D
V6qosOZQarNbySrBZrlKhcBRuWUucD7QkUlFAbCQOY5jaM+tkuFNPAb9oTpWGEsiu3gPjUlhtkO/
2KdDgZkVwEp1SFSzFAR6WrVWUeAQWFN+3UQJEFHrelxn86buZGfQiEdM5a3KVhFBFf+GxiwksbBA
DS/j829pqpk9lCViLS0emgG6pLmxCyH0oNlogRUB+OulKhAmBvQa/rRgmiVTaTDQRjNbqEDDdyGU
408+ar+puoRSOuGr4VWtl7zWkRuJxu65YWdjkMlEzAiHVClh0IhMTJ9Z03g0wM4V+xqZAHSWW5V4
4MuRgrROesGB4frrxjaTk3SrXmVlvIJ3dRnMq7DJSl+qplZghTfFAWlzDCVilPl9uvN8K7NUb4tw
wVauP/5gTftT0Tj17epIvo6BIOwnaEIPRugmj6ISDg+whSknGVwKsoJKks74UUJMaQGVPSVI6Q+J
vwJ8017py2+aPC+BDKnFg4V6auyngye6oPnxfWOcBuNNwjCUVaPqyKLfZwvbJ/T2UFDtHQLyn39H
B8NNjjYGmUe/NqLHZFOZqfTQH/Re8QYVA757CtXEeDeG2zT0dTV36EvYR5NBdH64t4uFyrsCMR98
dMaby0wDdXCIrU66xZGkysE8t0NGEaiav8wPM6zj5queLwW+ax9jKDPbNeB2jrJTYtxevsXe23Js
OADJCxgg8eZClYb5nsMcNUOo4HSWup6AuAij35MxyDcaiDGPg5Eb3tIrTzLw/i64IpPjNOoAHixV
tu+b9rsUTv3N1KhfsjV6SFeMD5ClMm5wSajuVAMMERZ15ulSKjvNYGiuXprKzhrCZxSNUM9cU8Ot
gPtzjV5qHFtJfiSLFB+0jChITJpffaoVftxV+BGzKh/jWlGdNBuUvQ4xtePlL8ELFaCEwWQEOFag
rcF8cbvLi7pd4VhRhqXmv7JIhJjjuQ4BAQaAHxiPNC3m8m4MrbG0ZUKU0IBozO4sM3NkU8RN8dkK
YHFEg+SjjcmGT2zM0SpZYznbmpca0SO2pnAkJcSQXAyKplZb7ip4r6NCsgTMINnPdbJdNc1nTO1J
plvVVg/sQQpe6qH7cvn7qp8f95iBQvUXuBzKscRSuiZDHtqTqYH3sUIgQjtCWmwv0wdfL2U/7Ctn
7iFyVqVPkway2+KrnVWOhSGtFHw8M/R/Qg0SVnHQ5bpj2KDi11p3Gq/G8GdGRPW4z75w/lOZJ2a0
1qUZ0586mI3fz4O76N8vfw3OLqkYY9cx56JDSJ4FMppjqOmh1Y5ekcTtXdSkxiGNbdvPorkRvCc/
hxLlzBRzP6DCD2qLohm9CTBztM6/ZGnpx0MdJCAy/ZtV0XKvpoK2l52GlQuALpWsRnMGgyAYhnXG
9Vu+CN5qnM0B4xohoHbBwAN6TedXTouppihssR5JTp0pucIbQ/DFuJuzscDE+LBb2nZdsYymNJyy
n9y5zJxIEtFCfU49sTE4DdQSeKHe79bN3Wk28iCtCWY10oMegHZorwMR8zfzc+dmmP03lyiNFdxQ
HmZTMPddeZgJd/L8qy09S0T0KuJvzsea6KfdrEmuEyuDDjH8OieBNHeOVWj/b7aq8/UwN1bZVYtk
KtPoyWY/OMTEkFij5XeDDlxP078WbeKH1lw7l12buzCqmW5jugDBmwkJfSl3itTIsFocyxgAg1ok
Mi+ywOwTCg/Q5RnW0SO9dL9O05HEyv6/WwSzO5OxRlKUYBGJCr5RPI3ntny7bIJ7djAPjxlU8Pgq
bCneCCc7nDV4W43p09mIHVw+R6X+fdnK59oJfGBjhbmsl7yLodkMHzD7yro16sqaULBZkqs4khcn
7GckHOmai+bCObn2uV3GC3ISYVwthl11R7W36ls7v56X0Im+JFc4va4V5PdjBKZ2V8Slz43iGtDI
eBAjVBjM1ukoRSl23I9eB53xU5y31WHQ7KpwMI61HMokzp4vf2JOBRRrxZtYtmUAaoAGPT/KsdYZ
a425UIo/D+TSSwqHQIdbczLVsV7iU5SDWTTfAc4oMEzD63lKem6YOeBhVRtDGnbYXBvV3e7NXl9A
oeFOy1PU5aAgQZZg7Yrk1KaiJVO3+WwZT3Hcy5iNVRnLSVeY0Zpgezt/8gk6tNn4SnXVZA80ccax
EHFgcQoddKkfBqmfb8JlZZWJXEn0tEQPxWAeW3lfka9Ggw509FBNN1qGYTRpciisSfCVubfPxjRT
Y+mnuKy6FJG6fpFd+6Uo/DnQg6EFy7KFLw/l7tCZOq//vfrTIyUUFdjnHmFD0cBITOjEIhPurDCN
Iz1FLELTm4JjKAC+zdzovvGw14fpSqsc9KXR4KpFpuk//WmbN6YZz86HIhtnDZGWVl7yVxJQlvoZ
Vf6d7JVHAKnu/v8s/9jnjUXGsdAJGa0uV0YvKxKnKvagogqnRnRwaPT5vC5oD2H6DbUdg4mKkbLa
eJzCm5THwQezM6C2/b6D0ixgf+jwC8H2IntMNEy0KsmqDvaAdAdz1iF9yT0qFmFkgbSrj+J+AKfc
QL/jxwoZp5nXoinXeEYua7pzEO3jHOR7tm+hXL9b/YXSgv+do1JsJnCMmvyJ6ddaQFsthRXypxma
eek8kZtYK5WvXaTke6VNFH9okhfc3G91UoeuBPKnU6zIg2+a6dNaLSi9VNESzN1cXRtgAdpHdaMd
Lp8m3q0LFhqQamLXwS7GeLSaZvIwDvHoGQmSbqA78/aHPmgCB/tcyUORaWOF9eKoI6SqElS78196
isEnAsF09XsOetwFchKTCK7O8y80vSnJGEFxghWa69O0snDBI1151l9MnNL4ttxDu8KFGsdTvROO
yHC/InCVmB0FKSHuvvNorE+Q15MJXhbmY/Ms+52b3ae3klv7QwIGLCMovORWF0A6Vd6dY2yMMluX
GrrRjNQoyKFewi8L6LSJp91PPgi5vDgoTyChGFOMPq2uGowPyGsMVzhXx/3Smx/B7GyRarXdG7hy
e8CDNTf3kntrciyv86jeC4oJwlPFi8HQncD8BzgoLJvtNOIVH02KUeIVdyqewR4E4GcmOVXq0464
6sl7JfVHYWrBt4qyCIjQQBrOjga03RSbc4WPPQYk0EPMeGe/sEoCHHTk9te55iwn5fXy2eQGLYN8
GGWek7YSrlNFjaaH+qBgUDj15hMV2Yv34VcxioJ3sW/NMbeAbOYxCKnwelUNzLhEjzYov0btVjVD
R1NzR27fOihxXl4j97tqKDbJxLQRgJhkwgI9sZ6bWKKc70Z7cgpJBO/mnk3g1hWDgB0EfNTnZxOl
xwTqevDQukl9Ui46iq6VP0HvUxDk+IZQv1AJZkwVFscaLXkGfq0cS0Eu1ETVvarm/mjGgp4B94sZ
Cv59lULy2cH8ocyHpstT3Crq2ziljh7a3uU94fvdxgRzPatrmdqFjnCNAgaEHmJ33RuHP/Ad+ST2
O6E9uuRNMhsB36nHKZZEqfw6dwL0eELnbkbc6neD4hZgXfIFa+RGz80ameipZoWBxwJsUmgjDVzF
l2jXec0ByhGBiMSFe7I2xhgfrMtpTvIextL0IS2ubapm3l/rECLRlw7CZl/LOBMskOeN0OfByLMJ
lnSddZOklud4qQeQhs/d6KA+ILujPNYu5AS7v3B8BGLUjqFsZKAqeb594BJQW4m0GJUkoVdqI0SI
Kzvyly47/MWmbSx9akFKWTdFMyzRZxbdtGyAXk7nUR01dD2FvI+8pwZY8XQg6FDgtwnjJMTC6L2c
awP0uSdwVvWJZwdlkGTvyWrva0ECfP6jETryXqRHLDLNuMw01XlMKoKlhjd9JblIYCunsb8s2VNV
g2vk8pflBRUbuACaASJlYuuvA0Ybc2ME9Vdi6d9szK04AOUL+iS8JBBkRZBWwpQXyFgZN5kbxW6S
Uh+8UIND2j9IKgWyZXiKBMaqZW92gg4VN6xsDLL1XrsFo/dIDf6hhUi9wk3fKN22EYBhwE2+Xv6G
HPgjFgZ4BUj2ZQx/s335dDIqdTZgj6L00LB25itlT6W5qRypAXp6oFZ8qD2JTgX9cOzrDfVsiASg
c0NArXt+/upu1SRMMI0Y0VKCrPKV/nEGQfIOaAR3CB0VijwUBLy4JDv1DdDinWBnOd6D8hIgAYgz
YJFn0Vax1A1NM6+DZ8T6EaROsTPr6f3lryuywSQKWanPIy18QzA7fSrL4mlt/yJTQCYLPkUotOFq
ZTEq9RpPJXrxWEbZHasGCqRNZ6XQWO/3l9fCmSYCo72Khj+V7aCKLOc7tpSS3qgRPdyokNFyEQFw
DukrVScp3sTZK/UAxkPO7NHLcHPBFkqmq7qlDl5+wDAnLFa7GUS2y0sigXhmwRBYFvTRMRzEo26c
ewhNKloGBAYa3sGY1hai9iTEvo1dNd1VU6FfSeksX6VFKxo744Cc3oUCTMquj3uIzcAwjtHMaSsN
AMO3j8o6B4mKx5hd+H1Z3itJdQCP79uohlel0Ynobzj8EwpOPnBAUFIA0w47MLLKA/QDKnxj87Hv
/OK3AkHR4gjs5V2Vet1rdNW/K81SVs7xAQ/9o/Zw2as4Ipznv4A5IokxSkaS4xdQZaWy88zKyUo0
Sp3mW/dQPVDJUfNaDrK7OHKiyIsGB8EgAIxYc83vYi4Q3ondfhAm3iNZMOTFxM9J8wjzqQC3NYXg
2uL59cYEq2hkFam6FmDrpbKKcVODRhejUOvNtKy7y9+W58VbQ8yB7eJMTocSB1afGu0hwxTqcZkX
SH3iiwu6VILPxna79YGskzZgTXqt77JuvDHk6vHyavgmTHAbY7YH70vmwkiUsiAroTdxgRfe2Dsq
ak2XTXDSF5yGDxP07zcRxwpNaaVsKJ6dfQN7YaDq425tv47jfDcOpn/ZGH93Powxji+Xlo2JdQMJ
aD0qBwMoWE/XgOyu9bkQXLbcT4fHF/pU6ObJFtNDLtY26YEIg8ep10MNwWpQJF1eDPdyQAPsPyYY
X9NJqc55h9VQsnGMkTvrV0ptXh2QV38VllNUztWwtUb/frNRqUTmeV6xoM7vnutg3q+7GWXfFPIu
khAzyWtbkK015mVJ+0IQmqfWJAu95MI4LoUaOXig7+us/oLAVC83il4+WdP8LSpUEdc4J1U6s0+3
d7NaDJQvq9Xg21KaEnLKdlMQ71Vh8s43g6cXSMRp2GBCXxsNU58aeDeo5FQrv+30aSnvajUGpG5x
kMBB7FxYg6Ruwd7xGNP/xyab7Up4ggGhCJuUsG+4IadklyOlWPA0EhHr8l0U2FPFACgHhL7MgUsa
I5HwPPlTIKBP9tTLrqlyYIVCp0hWhu80BJJ9lmFoMjKJ801bdEmqpzak1lDR3XeAVPi22+YorIL9
9C8moXGNIo0GLztqUkgIz80RaZ4kW4U5yiA5XYfeD+k6BnfUtBf1QbhusrHEnD1pqvVRjiQ8FuCN
3a5HiZriPUVPSd5D6GxFzKmLKen6aGFFPQSe7P8h7cp25MaV5RcJkEStr9pq773b3X4R7LZb+77r
62+wfM5YxdYt+ngeDAzggbNIJZPJzMgIQMgwxIndw1gKHgfZLf+c8xbGHLNm1tMsiRYLIxuQU/Hl
71Z9XlVN2nfV0WxmPMMPusKf8rkH4WBoQY3bEev2NkK+JanEkrA8QcksTGBaU4hhSCV6vR6qV++d
hXnmHo2zpkp6QP+cGjzPRdhYZv9VAZv/dSvr/m9Aahn6CDpuOebz9ejfZ6aM3azH3A5wXU9FsA+g
CFBmr4PaPxC9PwF63htqbE1TwruPVjd5YZ75mJkmU6oRmI93qAITJ9hHKEHrH/RdyY0sa8bQKsLY
L6B4oG9l7lc5aSczCTtUa+NKs4AFsszooY2PIyi0W/0BPCgWGlYW5mzAzJvzSGJWtxrDH5iUIOBV
wdvs8uz36qhjrg/NhURNvBpllqC6E+PK7rJtn0uOrj+aoXSX+Pe9UTmcz0z3kQ3g4LMCSQf4sxSF
LW4pTZtVkJWjYU56jX0r2lYbA8PWMF9/E/FCCxyFwyGzlqVBEEc3QNxFZIDiLpfb+cLcZJLROaNe
psco7IPQnvR6SOy+yVrbbNvU6nKoeV1fKr0emJWCpJvC3mUV1k0mwoYNGYpJDzC8TvAgNUUw/ty3
xWj5HWo0OLHaxGtzruzthUXmu0ptO8gNtZgRbYdJe6hADJzvdwYosauSZehRykipAUxgLsU0SQBo
jxtk1ZqMGR55Uu5AzxXekXzWTpMeDs+VP2YY1AeTyG1pFuM+8OdataVe67ZCCvCIYOjpcx8T0ZJj
MQO/iBpmvV0XfbqN5jo4BWCuVIGtiGa0rUHPu1FSQ9zEnQrG6CCdgcYg0iwDDp2mG13MMgD3xMY2
zLnYJ6Ze/CBphpgo+dJwwuhY8SVI8ve2TPu3SYsxkCdMyShYs9/gnwcTmbADfct0g15qcdPM4C8K
NUoypBHEGmUO0l0faHW0l/Dwj6xqbHzJEmW/w23Sq/lD2+sN52W0Mi0hKfQiw8QEBiZAzHDprmB1
TuU07jpHyC10qezkJb4rvQriueNDW4OOIAblheJBF8fjDVCtOdDSNHNSNBwVXclgGl1syYI4szfC
vXmRnroh60JLK8yrKauUNkxp0b5xi290YJvcUEZ/4qauwO2k0p/8yRjVVgS+RFI/VWbCPp6lTGs7
pzZ3JHxrAQDQYiiGcs7FWvZBocqAxkuAQaJEePnVijCJRrBpoEGMsgRlcRsPaoZpvl+U+epgqbvr
4WXtWy0NMgexDLrcTDSxdapUxkPjq1RXm+sWVkawpIs1MQk+SOoz2klF5/1RtfwNSnhA/7uYUIT0
eOGMBaakudO9nGWxV+OgGWMyCLDZuJIHCSpPASE8ipXO5PlW5mi+YzyUCu/rrVzIKN1BUQE3MoIa
2z4l0H5XlRZW5+gZ1PsYYo5sNXmUPchjcyEza0vU8YSBChGaLRD8vHQVUA0ZMTJi1D7S0hb7t1bl
va5XLeBix2LQGIPjX1rQ9DAhymS0TohZRy9tzc4ahbjg3Ksr+a+ig08OE9G4Bz4RL2ihX7TQAmkd
VftRpw9l/yIq96X5MyWukL8HEm9Ad634uDTI5g5ilFZpNcCgsknvohvdyx/znY+j5k1ut/GBRYQQ
9ewqW30DWZJ2wx+HXMmFFbxaMREkov3xqc2edEbTG2MHSnPBvwfpKbQamjawlVH2rp+9tXEQDD2C
XwwxC4AuhTnegmD4QpH2NJ6Am1BDNVvbTNljcJC2Gp1zr2zftOpvuA8eUXJNrTKyoWj+B7wFa8/g
i1/CuOtQxFJWD/glKdqDCoguIpe+4TQv3/NZV3jW2GJnhoaTbEL0Dgy1ol0/gVf58Av573/5A5Tl
2vdc7DILx4Z2zlymPqxRYA+wpJvsPsPRB7kGEn9K4FzwywprsWZpk8nS6hFjW5J83s/0Drcs0l+K
zmtu+Xyua5n+8tupzKNqHvMqk1rYinc19C68YN9awS56mr/yK+FcYzQqLcpOJDLKIQefFI6n8E6L
bBh03Oh74/AHJBC8D8ckSWiASJqYwxa9Jvof9S1kSvFeC37kqRVuaftBviFP188k1zeZ9Mgf1EFo
6/OXSx7oSYhvk40KVqUeAgrcUhf9NmzmYtC4CiFlBRo8TEbR63Kp4g1BI0AdgftMtnNnRjFPt6On
5scffD+eQSbk6KpAZGhxUYPDx1xAgrax00ewbt9K9pRBD5s3LLoe5DAKZYDyjJK8MUsMjEieC1Oj
FvHwfpM8evOaD/nBdNu9q99LDxnqwen98EVz5f14V7UW7+G/6kiLn8AsWtAhgqMEOi6xGE8Ro7PC
9kHLODn9uhFUNsAcDa5PllpCbhtT9wsYKYzekyqM/ZBnqeO4J92sT/6CaiUGbxVMN6pMnO5btUCt
AM9cXWqzI3As2mZs++hU9kLtVNlcOtBNHi3OmaD7c8Uqm69hzBdEwbTWDQlVe/Y1kCUfNAUM0lFl
NaX2nCmY8TZSu5pe/bp+C4PXvjScAtUqcxa2dYnMJD6mQxjyfhitoVz+MKBZUEYCRkHFzBsr6yqG
uio386wiGiUPZNtvO0/fawf+lfU5Dbo0xIS92TR6I9Ynaui/9U3Jlbc8LNfnh8ylGSbiSR1k4fOJ
qA6Y4zsoDAwSEPIB8UF0k2v+ZpblkUut9dlvL20yAS+Iy1ZOJhlUPi/BjQRYECUgTWsrODXA29Ji
Z/xT5LU7V+4RahVHhaqG6p90wec6zcDAMKhAoVK6ABABlm6EMRNoLN7G3NT/c9S7tMbsa5YFlai1
jeqM75MNXRwvBMcEmOyOmhe7psMbVFp53sOeCXYJ6PBArUZjcvMx7LWemIAFUD6C1IkfM7dpKCHv
JkKfJrrL3uaTaIlf8mfejbL6NUH8C9wOUnZUWXFiFvezmfkVoK8JPAiCncVDBASLMnJA6TwbTDgt
ozjoBSiBOprY741y2map+lS3ZHM97KyZoSAg1A9FDcSVzEfrSxR6ggLT91Vq2nGdeu30lUCz77qV
lUc9mp8LM4z/Z8GkhHocIOFGS0FyJIsmo72l0PevNxxUDth91fOX9pgvNE2jkZLc/BVKhtN5WASS
FyFkI8O/2UGoQODmRYcc6cWlM0xojzdlkGgOgM8PIAYFd4L2WGb99voW0uDHRmFjYYZZkd+FZS3U
kYZKISEW+IBee615uW5jBZKGzwQpNAM9EqCazn+/cOwhKkKIuCsqksHq2/Qx2KgURud+nQlUmgzh
7ifF6275L/lVN1wYZrzdUPwG1VwN8VGbPKWs9xJ5H7hCKHSPPu3hwgpzsatmF9c+IHc0L8OshY1R
NFxmUexmk6fu20266SBabfuzpWUWj+5w7XZb7C375m6KMNZjBXv7XxbRAcNLfBbR9TWqEC1CwRNM
rMxDRSqSuO5ACOAEAzhatJcovzXaBlVfCRj979f9ZfWrAeyKCIipJWgCXrp+YFQziryGijG+wc7k
w6BBV6bnnOVVI+irApEvUWVW5pUngTBYFkxEqHyajkOvf6mi8DuwSz+ur2UFDSZT1noQugOUbKIc
c7kYDbizqhgaBb4/uOqRquSoG+KKX/5iCAYnC1h8dMJNNMM1Js+B5ikhbRcp52AI6hVypFjTyjHv
lQiMGWDQ4cE2yEr0uDDJhHmM3AgT6iuKUzfRRh6Syc6V9r6M1dAyjGK09bHdVl3yRWqEox/qJ5Ir
oZ130TuQP+/oWda2pjdv4G+ZQV7pH7sinC2q9ifH/l4r4tSeutSwZgF1uKBoPSPHXLxWp7WtBGlq
j9rwVoniBwnLwSrVctdXkGSxpAnzp+pASk5EXov+F6tl/FIwQ3OQWmwwLfk0N/ktZn4g6yg72hdu
s3zlWF/YYuJyXoxRoY5nW5ixuAOWaA6hU/wfnqDD+G2cIbFL39HVoePjcXgflgmcfZxMQTTqxBG2
xkZ29ciKHnLgNTEcadXyXnbKTcuFPKxkelgzmKjQRgc2+/waXVwTkTzImRiZxJnuW0h4d5vC1nbk
REUs0XnY8bx3fY2/zTHnZYD6clAJGhjSpJu5+2bm364f/dV/H6NxKBGglwtgwOXJJ4MqpybJFEfI
vur6vZrxeIlXRtxx4hcWmIunE8sO6PxccdTbJLJRRK53DSjYSigPKgBWoAYpfQM3K+exvJYhL82e
Q97iOwVNUyHuwyydP25u2sfpZ2Ebb0j0PmY09sAB4tvTA2K3/8DDqqxcQxemmWiaySYkVCqYzspw
EwanfJ5t2g6cGsmK/NL7V1+Q7cPXaLOWZlVAR76YVTC9y7YR8p9TNGww6cPFmpir1ex0sRoSrImm
D3ScBGjd0pK7baxb5vMM6uDM67at+VDonDf4uodSUDQGFCSIWV16aNAmqUA0dGsqTFmRLrPy/x3j
ST30twXmjEUdKRRBpha6xCrzDy3+38crqAU62YpCHJ2zuFxDaOihP8k1vhG6lVTR3U0qKzqRTdPZ
VFcke+Q19lZ9EIhVGRPV9EJn1jSUdaxMEbyiCUZLEQ6l/lDrs+UnjV2R5+seuH7EF8aYG7aJJADW
RWzg/P7LObLxLLI+eP1L+VCCYMB3eQukW/bJIRc2mXsuDbQx1UB84+RCDbIqHblsD7kPiCsoY78v
WwW6kbngXF/pSj6Gt87vXWUuPDC7URZbnIK4KjHvuZFK8HYDhXHdCnc/GXcBsU6k4T1CD5tqWrql
0pIJGqZNAWhrad38iWob1ygTp300rOKkhNFocoNv1cvkNjflIwI1xmFeAW4BVURzx8/ZV+rhOBsG
hpTBUoF6AnsDyZhEaM04pYFaAYqwCGwK4aXpp99COZkXnFfDycIcu8xAjMCBCXNpFMd3GLmQZTvu
SdxxwvJqTo2aNOq0uoEBC7ZcGzS6Hsl5SD8i0IS73Ou3ZDMc/3YHMccBZTAV1zg7Ug9xb9zruUHO
OfX4RFUaald7pYJMkUM4T5LV/VsYY876FJNeGwckJI0IfeTxLchF+7r7r141CwvMyQ7rPjWmykeG
hcwyzX4W5VbvHwe55thZK8xIQK3+s2/Mada1EMww4AF3KkygKG6zoaWS0RZQmgTrDr/vu+7qC4PM
uW4KPciHAKsSQT2AqbdN8Wych5nqhz+AsvL2kfH0CnUguQiQqcbHKrWEXeFiJP84bMJHw0GmUH9A
X9aZDryMlbdKtpgvC7lapAFOGLnNQbpGqW7IV0q7RmF5BWfE+//5iJjHlAHLA8kP4y2mGIiFIeIe
oJAZBW3l0IvQfAXzIUgVAk/mwBVW4CwIV3T+8z/2GKcppDYQIaCtQNHDQjKrQbg7cJUd6tlxapn3
dF5S3w3314/E6r2zMMo4TmuoaZHlMGqOMQZBIWAUfpvKmnfvrJ/t32tjPAa6GmIagtsbXCDGvb9v
NvpNhXrbZCUQwkjdAe2IWOWcwtV7/PfS2Fb9lOWp31awqcovcrjN828YX3QCHWdxBJEwbydX86KF
OSY3N/ssjMw2wQ0uiKcKOiPGrN7UWraZhOk+Fjuee3K2lB1RmuUIeg30fdWbGIDZ1jt16+/AqZi9
AkVY7Mz93Fj8nijvVLAt+3YQFCFSYHban0lOPB/D3/0+2dGHj+mI//JUsFdQYlZhnLewl4IxmHyX
FYs27jHI21MmM9mjzqOL3vVTwXMd5irq5AlTMfQo9nlvV/HPaATWE5ynIWSmBnWXV1xqk/WQ+s8B
YRFevpgGIEKAxXCHmQcXNeFT86y94btiwL3dhF/9wDK56MMVRryLmMPCAlMhUElHz6X5qLVHym4S
fDUcwF2TbbGDCPIXGXIj/FRpvZa0OCxM2BEHUx8nCXbz43g0D4FLuxazLb38lWrg5RrZ2BM16tia
sEWxGMRJvWSjPdEJdIBUt6j6X3cdThhg76hebTO1KWnSKQXWlEa2bIZuFPr2mIIv2I84nroWBegI
IWaOcEWh0Hr5/itiImS1j4u/myIMQtYQ/lCFibOmVTdZWqG/YlHyKLQxGxNBwIUPDhzRJQcCRfnm
GXq0KDcC0BK7MfT7LG5NV155iiF3lyANBbQgaPYv7baCOTdJhAKrogJjMgcgFZLVHUb+XEBmJxvT
ShNeSe2d1s7JbvQn4XUITBANpFnIuUzW7snlL2GcaBb8TtdrJKdpLOxSEGugfr4xMaZ+3XvWdxol
c3KmmQZA8nLFQ0DSIu9hJzDs2j/5NWRJJTx5tTtgP+rKFiZbKO3ZlQGv5uVXdA3swxejcv/YZr5y
VokFwBuwXcaZPZihUxeRJdVfi/Gk9gcFbKBKvuWsd3VfFzaZSDtondSqE2xiQBqTcqmVPdBBtmAj
nJr38AaVVkDB/qK5CDqy3wtlMrtaKaY5r2B0DCaX6GCgN+75VN70U13bTiaf85W41qYEztueWbkS
t3iGXjcCOs0fQZTC+3y8rWQOyxArxQjaB8Q5o9zrdeDmQWWp5PH6F1tBuVIuNypgq+hgMzUYL0lV
yEzqAF5jWcYm/CGDaTNBamxiGrB4zadbmtHRpp8Cjj/Jknb63V8tlAB7CuAZCCJY6EwvVUUTRfgF
urGRfNASCW9J+eX6Ms8t+k9fb2GEWaY4Y4YsGNACqMt5toohPCV9cZ+TSneEYtYsvyygt+En1jRo
N51Z7Ga1vdf12clb9aZN9Lemk58qVJIs1AVcJEwHqdHQndEVCxMMXhgTw4nL8R0trQLt0fptVhMw
0U7tTZd3t+lovESjETthW4HAdEg+Yj0EbVBlQX/zeTKym0mf79KC/rJUsoigoVkQKLE1Z0YN1YGy
8PpCQT08NHiom9UosdgY5sTqhUgiOcbjL1LJF18RGqv3s5Mm+AdzMMG0l2PodZxOfqy+Xf8kq3UP
Y2GZOba9LPr1BEUWR59rN9RCuxH1O8C7nCEO3SDXrVGEIEFnIEhGu+u219KzpWnmLFfyJIn4lqgc
pI0l+8Qq5mcftCQj0rLrllZP8WKRzClWJWVIlBDbWyfVJtHuarVwdWhhX7fC3Uv6lRc3uqDkQoEr
DSHQN4GLS455pt4gwbjri/BrOkdQGwaBbN5ZUL7n2aYvoU9HCwQdEnYUeECW4gU3dxj2EbR59Eh/
DUARgNKd25D0VWgHyY3kchOpEhKZ0TjEQfdT7xJOC4ee3Ws/gHmqzUNWJ0nTIJ2pzb1qNFvdVD+u
bzDPBM1sFvs7+5kxpzOBNk4LaYw83LcN75Gy+hQD9gFwBExlY0yTOQ9aNnWznqsEBQryisDjFIol
vFBVeGKPz9Ft8v36mlZdc2GPOQT6pHQxSaH3U6tHqYwdURnsUBQ5B2D1bbBcFnMCmqpOSdNj69oo
sKOhtEn1ljeCrUSaFVVfawjQi0lm4Zt5WUM43219U0FbCvwFGNuAW7j8cFPctdCawq1N21H9LgfZ
YwRMM3Z2ox0wo/UXRU8IavxjjlmsWkv+MMnIrA2lOFX98AZQ9cNffLaFCeaoGxBxKZQGK2oohABs
GeYx5GUFq6W53+tAYfhy24A3GInSYR002ZGcyC0jcG5RwUOUpTVbeLq+pjVMFZW8+c++gdj30l4W
RZ1RRLBHcSUQd1RlSz0GLqV7HUCuowNmf2huxS8AH3H8c/VkLyzLl5YVrUI3A3my06vyT2mCtKMw
82qP1Mk+BaiFDZpaLqJHDyA/FNmxuloM7ZZk0OGMoDUybhPxXQUu+fpmrqd0C3N0yQtz4iA0gAKg
Lt6/tpEFCBd5Ny3ZjaDMrqEYYBA7/NaikPUOGDW6sekmLqz4fxf+Q165+BFMXhGCUhbiI1izkjVW
3oV7UPA4ovzt+lp5O8vEzCAbVcUnuHtajPHHRWOXmLatOoiH32YIKteNrd+yizUxwUSseow403ez
uNe91CnsGrNfmEw68VJiGiY+OwzI/jGRATIhhXFKAki9bOb4gspce2ZqPoia/6TIgSO15qNigA04
6TTOVq729cAG8o9RxkvDPATuj9AHjjeDkFezpYO/U28GT/SIDamn+3RTcFx19QpamGQ81Q/JXAUT
NhRQYWIZWnXsp9wB6QLnGlg/5L+XxjgjmP2nrAeZi0OE6FUm0qnJgoyTB63boCxlEphBpfNNtDh1
eajJhVHj+jZMMHPokxVlPMrv9e36bYLZrrkX8zCmt4seHfP8VFbvSsOpQ/NWwexUMqazGdKkvM9f
i1qyFD1wr58ingXmyOZJP+vBhGYaGhWPtWB+qxIuto1ngzmolZmlSt/ABmWp1L3hhIxbbS0f0W8G
X/k4WmLPFXNc/TqAeul0QJUW7y7DrhFldT7HMJoPbe2adad60MMJDwYebbxIRO/DTwFiYYv5TIqg
t5pB61dqA1hkDLjnSx4BsRGj0hR9mBpa1arqlb5q51wMKI0D12wzH7BM1LIiBF6oPgY3/j7Z+468
6zzxdUbLYNhqHH9Z3VaKtKZTsDibzFIjM4jiKUea2jRtsy8TBcOaQ4D0TRl4wsPr5bqFLWZpdZQX
sdLjDMe7Id0b9yHEIvcYC3fGEgQtkye5prgrIooJ46xyFYYGAA7lysTM76ehLU0XO93o8Yg5l5de
auAAxq1idU7Vg/q9t/Ob1A08w053xZfrB3LtsjFBAAGOWvDhKAazaFL7WimbApB9wIRZQQW1MDkZ
WkiGleD2zmyEaK8byv99FA5LXZhlzihRyy4VpxDTB0WMYuGNnjz2CodEdTX9Xxqha18EZaK2+tCa
EYygsryh2iJUdz3/KF9Q1foTFQ7eZjLZeaWVcRepMEjHAvwPCQwgqX2S3WqjuyXM+rfpTfVDtMBU
zalprObQi7WydPqdmoey3MI0zaGTwBo21VfpYLzh7QPgvuJVmDCSvwsDt1K5Mlh58SlZ7plgbodk
7GLVMcAgspm94ia6AR+MuEGtAxtBGSrUyKLcG5WTCJjTvRc9qg7Cg+ysvjWXW8DkTZWaFEZRYwvi
XXrXPtIp3Qba1tMTv3NKTwUbBZemmGxJjHwcJR3ua5IZfI/9i+yLVooCqwVAJ2fMae06g4yfBsyO
CLIqdm48biC7bobY32LUHNKXTlRxDsrqahYWmI0LK3mMc4KNK9KfUTyAHylw5+C+DDgJ3/qBXBhi
tk02TEHvC0xsyffNR3qn4GBQFFfX2dWOAPjBy6TXbo/l1jGXctEbhZ9K1COMZCfLs9MPz+rwb1fF
3FHgW2ynZsQHohji/Mf4GDsCPG+2E4xOnviT9rzPxYRs2aeegovY0ePse5SoBxDCoHVn7kQjfr1+
O6w+C5Y7yMTpskm1cIixNv80Hot9eFu3N4AL4C4sN9WX+CdkOsynv0LPLK3SOLsI3GXpZ9JcwWp6
rAFL+ih3mQtCRLt6J9Nt71JyZZ6rrK9UBSMibmANVzHjm0Ii6pHfGLRWpL7rXrSPJbs17in8NtyK
B6W78+1E4IfP1a+5sMv4qFJpKToGPuZOoFyf4wHxQRMQH3iIyu1ckDPaGBLFDFb5ok7zWcqZprFo
CwexhcIqn8VoNd4sfhDjzlENRVQzQUYQhUPoSlHZ7YpCVzbXPes8zPUphGoquOsxeUt19C6/MYCr
QTZg8gf7DXVPcat66g4MWLv5kNn9Wegt2PQfVWb7r5QXjzeVslYnAWW+RGUkMaUBFoxL+60PAHAI
uDewKOaraYAxzYsFG2gNRwis2hU9SbdKtwLZZx/sw8EVDSvCaA6XoYeeIGYf8DuUs7gfprc0Jmeo
i6ZC8VdF0195FGb9e91l34mWfJtI9GEMP67v+lqOC2sQPNYw+4auKfNxSyWeRwyKQEXo1t/0T7ro
ENObv2jIEjRPk2xQWBedJUV2wn0hrZUVL2yzcatPixSaxADioMCQQ+ehsmj0nzziFgKmf7j8TvQT
ft7a34tlgldTKwPuTBikqivdTfOVpgQUYjgmmCDjjTyvHGRZhB8DX0jp0lmEslErcRviQzvZ0NwV
aXyTT60XzInXJynnnX5WP/y0soUtxmnEAJRzaonPSK8cQEQxRFbY/bb0BnCSyIXt72p3cHI3eKPM
RGRnJi99AW5JyOfg/1MxVXDL4wxYCRtYvoE/mHT8rOdUGmEqtzVRHLk6kOTUNVzc4ernXFhgysRK
o0tJgQGQM42s/uXXxLJ/C2oAqDFwpaJ41pj4IJu9kI4mrJ0T6oNkxU5viY/VDiJcscXz1RXtMfQo
FotjwmGVVagZ+Piixil6mBqrg44BnVIrt8LoVqknfRBbRBxMz7oTERgRAku405848YG3avqVFzev
kPXSGCBcYtWjEx1omROS8I8mUA4Aib9xrNFFfXbj3z7DRCM9GfC0pIsGB6Pb+xYVfyzd+WMCUE35
Az2utSfCxS4zISgLzTlXRhgU95ApPtP3G9CTq21xq/NeZLytZKJP0uZ+V4IbDamTX71QhLPmNI7c
vqLs7tDH/L/cTCZpErRRE9QOa6ud0REiKMQKbuclT9ScgIyJx6izHs8XLssEIT8pS6MCWSXSFdVr
b1Ffs0ab7JEtWbnN662tR9f/ugpI0S4dc4r9cIJ2Nq5refgBhvONnhtuR8SXUvM5zyH6u/9/r8TQ
46WpqpTMMfOxLopSxVfDkLPk/msHAQbn0k7UoG3ZzOf9k23MEmOK5j3bgbd9k2948WUtvV14/ieV
+1qpETlpuvNrMq+xhRiCYLQTGoPCKt+06ATxumtr770Lo0w08cNCLBoDK6RTxuUdHW6JX2hHm0bs
7sBbJA0X1z4cE07aXkkLjMcrDrS5DpVC7F7o9zlghddPGs8/mCAyolI5hDW28hcJD6W8pyTj3PN1
PTpCae/SP2o9zGbMklE7ygetn8xn7lIZuUuBE/039ZOLr8UEkDxP1LSDAiiCI5JxpOG05yt7MZDn
vEbD6pdSMRsNembKJ8A4RtKkSWmClNgptNJ3NDnvnNIXRCco8sy9/rXWU171PFwFrBuIcC63sQxG
UY3Beui0/xHUTEYrSm4S8qjskh2dxCCqnc0PUXvgfUK6jE8OuTDNfEFFbac6CrHMdCy+osWdWUXN
G0tdGzWRxYUR5rPpfugndSgic0izr2kZfm9T2TVjE5l9emoK8TGoxn3ixw+hWD1ERnJLevMhTYZH
EmoOZ69pFP60YA1FbDyjQT3EluvlepqVouioyyJ0UlUB99dID/d25VlivqqmptWoCyMSlaDdpkq4
DwTtKNd1YFdC67VGBLSTEXxRIGhjhV369V8ulPmyIG4wAGHDQkM5sebJeBrGTSILj2E07tp5BrXI
Sx0EQGzG99ctr92DKI2o0AXDcBHopy+9mcQ6gXAduD7mPrBNfd6qpvZTVRugCXjI2rUnOuTXFOAf
8FyEEBRjSzXVvJYmkVISgR/3dSws5KRe9DU5F2PIBtlFCFAInR9svocJX1KSGmDdafkDmBuygBZB
iB0FcdDmTAl8W5dua/UuPbSN4V3f2dWDtLRG4/Ei9w2JOoxBJ9PlQov8R/kYeqDps3XUf1I3e+SL
OqxeykuLTBgMDAI92hIW6aUsa1YcPIugpQH6lp6aqLWT4Ln7wa85rN1gS7vMRUkSwD6DGHZ7D3M4
218yGfGeF/7WIBMXDsQc0o5EAxJu2MmPAYQ/WrS0cqu9+YO7ciXSQskE9JVEw/tTMZkgOBZJRXIj
Ixi5KXfJAVhbp/OgsHsGL6B6dNhynGUlu0fRSiW0dgSif/YGKxrSzIYCgy3mkfveJtvo1IOBu7rT
KD0N73W9lkpd2GM+Wai3EFDxfRmuUh4nN7Rp55WyuCH1uP+D2slK8nFhj/l00jCKkDLH+qhrzqAj
+yVII6KRFHkabzBsJZqDgA99JHw6EcVXJrufjdHXwS8o4yHYOyOYP5JNcQSz4YFX9lt7AUIKgpa/
KF0SqLEvD7nhQ99MihUZj5bpJXOzTXBU97IlH/iDvCtJDtgiTNBjouwFOBQTPg0QY/fojsmOGTYP
qlrelMnoGpV8f90V6S9mguSFGSZIDmWmzbFey46iHWJf3yT9fR9Mu1R4+Hd2mPBYI7VQRNLLThiW
dq1FlpEVh3asbVkp7Oum1p6W4MoCdEuiVK1Iby6/UpCq0JuvOtkxJgN6C/mQvUhhrtzqYYWOYhj3
x3LqDS9sxejYQJfeKoRStotATF7qahI5O7z+c9ASwGdErfqTQjSIRZpWiiRw32PqTLObE62K9Htz
k7v5iffS5VpjNjomYTwqIaz9mlVOHQOTQ4JbIxdH7Qn/zT0Uq8dPh2IJDh/Quuz4aVWamK6lFnuP
lkWMHdmYm8CWtzzlKZoWffLVhSFmaUVsjErfD7ITxaMFxbJdoO9K9clsQb5TVhwvWj1/ui6dOZgI
OhqXThQavlILIGJymhCzZKN8rKbmKe1KDm3LymUKhUoFdU84KugumVQQ6VNY+qWB8wdOVlpTImBp
/gOJsNVzvrDDLMfI2zklsYZh/L1/33rFATfBTnH7L+WheZXfq92fEM6uvZ6wOh1lHqSBEDdkUpQs
TFRVaBAvwQx9nN8JWrU3OcQZ9Jtg10VWC254Sz7y59fWciNwVMgggVPRqYAs++XXA3C8r5KsRjPs
+EtOPADvPi3ggwzKplWLeM87eWtJxNIks8NkqIIaLzYABXsUlEEq3DW764Ftret0sSrqTIscsx5m
RR5zmFA2IijXCHjliGZrOeRtyuZJRdvRROs41Q/dVH8fkmdNF2y/vpe6hxraohG3arh2RlTQbuEZ
jsfxJ+GgNmmCWiERYGtSPmC98gYkvHdonLxdX/hq/rI0xNxS6ACSfuwLDN1ANpnmE5AMpPT3Ohhc
SOfwu+SrnqurKgCxwExKoDW/3Oqmn8jUi5HsHJRNf6Skt/7OpVzCkH9BAQrC0eCy5KxyLStc2mSu
/GYQsiLQGuQxj1RYL8VAvbgTTrMbQ26GlxNSd2SDqa5B1VKk2j0otF4uMIvaKOwyXPz1lLuhodzE
UbLrU2kT+aMjjeo26Am3pLcW7ZZGmZsZ2sut2XQljDqzN6JVK1s5hkuP0Tb3fuEehHmnveofUJ7E
XKvDffivhcHlD2ASuDrISZ/WAQ1Ig2tsFLt/LM5cQMB2UulJp0bHi1cb462aCUaSVg1+kVfgh9/5
+2hfb9Wz/B5PE2ntCQqtlt+flIlAXVGPfh3jk057YwNic4idm2iRUqFjXMd4V4Sc6am1868jttNC
HDEIe0jyVu+q0MQhKafHaX4l5d2ofPmLQ4GGMwCGmGxSwJx76aeId2JsziM4jd8lTzxRXYjRhowI
5XzkZ930UzCnAkTX4L5XwaEGjCETYce2jvS50tBCAmbqo61C8WjEDUr5hupvRBmjD1VLQCH6vy9y
aZbdSKWP4i4J9Mmp3NmbMUWLqfJTv5e9diNwVeZWoqkBmjjQN1MOYhGDd5dbGmhJJKtR3p5rmsWD
9jKchJvEpq9BYfwDGaGVnPTSIBO+S/CTNJizRgkVSYexR5pzkDYY6XC0wx88Pj9fxJfWmDQxjapA
aVNYa9x65wsG9OtSi/LB9+DPjGKr10fw0939VU8LWuMY18euQrzP0JgDiFGkoU+klK7zLBVspwJN
9SH2k7oKsIuca/FzCIc5pIyEkv6RT/x7IN+bGlEbUEPwS+W+kQfRhUAP+HNyHfWfeTCeugRKiWkQ
ke11h13bYhPsAGeRIzq+eelBxVBKWRZChSqUSs1T5yyx/KbQOMfic7A+S7cTlCshAoH8+NJKWLdF
QQAndjQFEA8DpWHwMrbHoPafErkZnOtrWvVSUIwbCqSuIGPCDpNTEaxaaGP69SRv9q3p9Is2eHRj
Ea8Zbn2LHrPLWIPlLewxN/BQdFKo17BHOybyc0yDNShegtc/6M58voIubTFRVAnyUaj8qD2XSNLM
S7ojyEiG2Q439VF25dEO9lS5TFNexOQZuhd/UGXjrZe5e+HCdV0V/0fady3HrTPdPhGrmMMt48xo
FG3L4YblyJwzn/6sHu+9zYH4CTr+fWFXWVVqAmh0NzqslUFd8dRJPwEpFX1D8WFCbpTncS/Pppd7
C/wspISApMUiPklVGJYdJtKxt+JzcRg+qII9TahJDS6QlavPgF3wGq9wEzd3FLRLZE/EhGd8rlzM
j/N5tl9GdrT9eE1qQEpAToJxK7KQqY1iRb2rvDMfoxsF4PxSoH+nRnI+GPWufd9IuyRWN8+EcQC5
5rpC2qVa2zhU/QuB4lO56zNQ57gDCDvtJ1fLu6TNNgJBZ9wAZQLaNfuS37+jATdgQTlWZOsPvZ3b
M0qOiz19Q58e1iuAqoIb2HF2+HK5N5/QFNY0G1aMNSP2wVAYAJprrzhGiNX5Ad1OahpBMwgXQA4J
THPr0mG1kRaFnaaHLXZ49JMnIpAaTxVe0G9I8pOzulbka0lM7BhnS1MmF0mf6CHbOJ0KDJjvCIGc
4Uf6yEux7BjBa3mMZV8kshQxVtZ5GLLG5Ocpc5KzFtRPIG3jti/uPLOuxTEXY53XKNIaiMPBAQu0
Q98JCHYKtBaAt9U2voKQK3hDeuClKboSqzCepbKydRktmAcdGIxIu4Cr8dwkYCx903186S2vpTHx
VmiMxiDSnspfelf4TqcYuzKQqcG4m9gt+P+4vuVlTu5aJBNxYXn5UPYQmaILpb6fwe+pUSXqxL14
L500JCHRSkT3po4U57WTBv+1tVSa1cGqK/4INA7H7D6AKs5Nn+nZ0U73wzt1QsmNO/b08vVxLZmJ
8+a8rIakgWTq/1rd3DXGBz27QYjujoQ6qR1F9SCk3JfzThXgWjDjuEV5rTG1AsG0uYgvU588mepb
0RusOW+VjOe25DmRhgHCDMEv2q9K9ZDm3zmRz66R2Zwh45mXZFolsYAManUVgDPV1q7gEQyb6JaP
ssjNGe/eiI1AxqppjTYrbQmBfdr47ZLeGFLy8/+4KMaSGWlsTkICGfItRoscwc5dZDu9nlzgW4BX
Xz4dr7WCMWXJpIl5U0HeTWH/jv6r+Bcp4+RqjjY7/W39U4gOoee+vtCdrOCVYDZMHoVOalDsp3vw
SfLLHxheF8bVTdQbeMGAPIXqz3d1eF6iL3X+w/wW+Y8/Xv+GnRHE629gTFzVtrPUz/gGiu1A72X+
rB5N1TaRmQQe1OKLrhQfUfkxNPcN5pyjv5f4ZOOO86kp80WBdAp4SH/XzInAxNV7oiuioPrItT0v
4+nr9TK2B7Pn/0ik9cqzPSWHtXzU0Rt0ioLclpwwsesGrbhBeWofxwY9jbx+tX1X/ecSyYwZUssa
gFjxP6vG0F4ODg6ke4xAdrPeEVyNo2g7SXVaNNUjZZ0qWcyi2zTMFkx30CG3sHunUexsCxNlyDpP
/nA0ftY1wBS7D2+Yztu/XH9EM2ttyl4CEAxEk8lVzMqRJj/Vj/k94VIQzk33EFm5I053/WwL6d/g
D16vnTHDBThysvBfFVPO5T2CMJp6WD+8gVp6X5//rJaxx20hL0bWYbW/PRvILce72AeBDciss/GO
H2bS9r2IMjcny9hj2ejaURwhMIzN57IxnroRQy0cG8FbFWOQU2BF9zl5MmJBFuz6Hgj+hZMg8ap4
LR6g3Ffgvuv8s42MRbbQX9zqSDi7RSc+Wt2dqvZ3ccobRv4f4cB/YtjhWbkFvG/fQox4AhGpnX35
9xa2H4YDZw9fPnOu1JAdl01zFJlSHbJGPzqUikcNxro9ufMd0O8El1fb5eiFxQR34lJOWkI+bZFO
iENAwSY7r69o35D+2TzGpiyrogoFnZEaJIfslIClFu3SN7xqx/5D44+GW4wBiaX2H10YToNH7fRz
/RGa6LV2Bg4HTGQsp6ZypYcleH19HMNlMXYjzSs16wWzgzv2O72yB0v1EuVrlJ+rMeHcMN5pMWaj
GspIkOIQyzIA2NN+rIHI9/pq9h++6EZRLJQZ0HTOXKk6ywt1US7viuSAG4yMyuIvZ/HA6/H9H87m
P0nsE21R2jpaYzzoW2of/KyhHEajjOJx8iUnPoxBfJJ5NDA7mRO6Xn+EMmEMOouBPStieZq9ONRW
P/ykywzWNZSp4xO3c2n3HbqRx9yvRetmrZj/3c53ROhJLM0tBuh4tZr/ES78WRtz0wYBLSgpZYXS
I62sB0gvxOmIVfqn5J57frylMReukyqYRBniKBcOXbksrjjGNzWXh2lX72WUbCRAHoGIhvFeQhSD
O5J2cdXSuzEubiTuQe36ro0IxnfJUYgGM0rgqcH0rB1q0c88aqpBSxbGa+/fUMXYNRwbicxNU/vI
aOcUEnvXAKx75BKsR+znH6fUy26pkYGe11bt17e87AFnP1mHJhhTWKwlsiNlJXqVCBCE/iPHjuxq
x5/VsX4sFAHFHdKRtdRW/5VmOwDn7ilfi7+ZNMKl3shiLllejZGZk6wldtAIfCgcy0vRB+WuXh+U
t9IDZ20cXbGYi2bORi63EuR1v6zD4tC5VQ4aM5BXdoWgDTIeTiLvvJirttRGnlgJBGJG1q7KkzHz
vDRPAuPFrAUw5lYBY9y3t7UYHqx2Pr6+azwJjO8ShxSGVyWFAHIsggJbS7jIR7yDYexEqkySsVSQ
IQbZM8In9FfUh+SMliAP76Ujrwixb3E3iscYDcEUM1XBhAG8yeiGJ6LJHW1KFHX3yGs6r2/gbrC7
EcbYi1bXB1XKcERlgzRYIQKfVnqvR7X3upj9aPc/OYCCZ/J9jQRAQsosTqcYGBzrYX4qjgqK8eUt
dwP3rYQJTAXgogFznTkwsQGAvqRiTZotn9ZzcepvKCnVPvUBL9LdjWwAIomQBuU/7cUAtqyltV5l
A9qnxBroRWFtzEEVroJqY6ipkpwC+GaPndBUh1QYahfDYskHYdAag3OOdE7sUwwdVbIO8mvQBKvM
RRhnVD2BokABMc0P9mgWIVYbbt52L0MMAAMCq0BbKpBjr89RrhctMnIEpvkRMBG37WHx0Whkxydu
SYG++MWKNpIY4zEvTS4sJlZEU8FV91z7RdD5YmUvoZ095F4ZrF/Hu8znxvx0v14TzGylMgyjmmRY
YusCk3BCEhqVmgT4F9NoC+YnObFz0dFye/iRdK6CvAGfVYO3y4wGR5JiNsChpsyUYYfofCDarOmc
86clyIu9tljG2DRx3quFCUn0kMIcSLicCqDVUsqgSj+/IUDZs6ZbBWIMzgCIbTTmQCAB5ekgRRpU
xJPoy/tB85mhU5ecm7FrTzcSWUKNPq8VdTagSL8jWEu0hUtFV3KST5jD4/nxPZe0FUfWaZNVXI1K
V0f1ssAL/q/fIqlaf0VtHGNLubcO92rOhe+8ZO1eOUediVYksdYmHQmZS9xM+QRtzP3ZtLM71asC
s3SA4VQE44XSsdU/ynowZ14oe9oSDEBygHkKOBaftw+kCJt9KMNkbsfpollAA5fWuyg/ECoZFT26
crQtTEAkqKdzxNLVeG0jGAMFhZ7ENPxHvyJUyc4W4l/DSzDslN1RNw9x20cTYPW5zpRjOXTGZJk9
zCPGhDpXED6MLTrOyt6JxCjolsVLY7A3hNKBs9zd+wvuUVG1CEqPPfdlSZNKyBB0E2KEBG4aucTL
E/2mQAzsPq4c5aYFvNjcjTTmTJNsluuU0i45uBBDrT5EpWonMzdfsOvNNnKYQxyHAQOmPVISVB3U
TLsEqNU7rUOi+ruKcuua2dP7/hkJa9+M7Hq2ecrLWyd7kLFUrMsC+Xlr2ZJeOHH0Y24/cM5u94Zs
Vsk4GkEulLBfsJtUxZYKx5RuqefCABBRbrpzfpju39DmwdMYxrfIhiouXYO1iUEBhIgOaGhDag+I
L1Ov/PBXwZiyWSTjYMqmHtSajnL+LnoAQz9IhX1JSfv1B4GDWrcbZW6FMc5lGdq60KiqnB/r99ph
BNHX6qzP8uENdRTO6bEkmqBnbwYVLR1u72MA6EIcrRVHAA15ircchtRJf/4F3Abanf5spsH4ls5Q
EEfXkBnejmcDdG2UiWmOxOZDxUlujpqjKwbjVSJJ1pTawn6mZ+M+OnSY0mkNWwlkQA8Iis0lduDJ
Y+1LmFhZmWF9VFHWn2kkb/hERO1ghvvMRV+j3/aKNWPHKY1WFNMmhDQ5AP3BuXFowgrDES3AIpDe
5bqH3Tzh9vgYs5LlrT6ktDwKaYmpWgqd8LP6vvxl0FRXMKmcTuv92GejMIyJSUOljcIJEsWgPsp4
dikXOAfqgua3z+10kl+rJ2NaGm34p7RIaDBwRm6S3YDjhCgvJQeQq+/i7I57irx7yBgYuVWQc5Kg
o41X4XneBZihCc/So27TRJTlhk/qE8dw7z5NNrvKmBlJaQHwRecoHMST7lF7ckG91x+mHhPA1H4N
t/gGaBPO9TDp2bAJqQyzjPpUv+iP5EeL22Hwa3YmsJA44bc36CtPHmNuhnHMGm3F1hJ4WgGOpsF8
blD9IF0Vlfvk2/9tX036ns36AHSvNiOVqToQkZd478mNavcFOveJ47MM8uJJDZ3hFN7mPPIAnutg
q9SRWJdKTGVxGrccHpNH/YHcFIbwM4cbpPI2lolvtNEaYXguwoZn7UwNw/TAtH7hJQ0mvNe3dfeC
YFgQkIMov78Yt+jnMbLqUQMsbTrfVJaISHFJefTj+5YG846iiCFaYPwxpnuYEvQJi5BC0IrtQ45h
+CgI39G9Fw9/AZQGS7ORxmxgW+aCug6QlmIwoEYa+Pt6ao4ECoF0qfP6/u0GoxtZjNUmDq+oRM0F
wSg1/WWBEgiBfOCmknaVYiOHsdWqWQNQmdakBotX4NUGHJMV+WbC1CuDOHVfX9ZuqUyVcVwmplXx
L2M4hW7KmkZdYTitUmodHUOB7ijIvQ8UyAhT6sWae5VpyfeV1YBQAxQRjtlnopNma+Hi0aGdm6yf
n3Rr/ir2kVTZnO/be8lhFhOd9RIG9IHYc20NtE5u8mmcEOxIstOIyxFgGW7fq/etBHyVXE7u5dA4
AbPk1pIUPx7bd4og/yrU7Mcir49zKDysyDnatZhzdo42ho0bNh/Gjt2EURPOoTZ2yEpFkbeAbhGz
DJlxA5JQpGxzEThoVj2E72Y1Kd5zNmUvZkF/Os4LnJYm0ASuN6U1ClHPlpmiTvVET/sMgyKDa6If
lEIWbsS5p5RbeYxLl7olMjId8logxdY1BmL6mxlZhO7B/Ph3D+itNEYlo0SLtSpdYKrWOXWXLhwc
VRqOspTezCjDqHl0IyhLzbngl4TwywP9s6mMpgFAyMAUPxZJtOCAKIU3R09BAxR88A+hNwl96Cp1
aXNH08l0vCKY7cGr2k6VlgTrBe7AtyEdSnucLPRPw8rybtNezKIC3IAgkkRMqDJrlAfUYbQM1uUy
Q+ni4Yf4M0YL6ugIt2Q6i3vL5TEp7Ea8G6nsQAVQoZaq11TyqosnRXcEtkgRhBzdoTH8Lf2UZPlf
bOmfdbLI5X03jUIWYZ0V2EDR3wsuhfshQKs9XtVqgXlGPqzvviXdyKRLtIlbRqma5CKFzMnpz5fY
xV0vU/kqnmcqkl8f3pBI3b2ZQNUlZnkcKwv9OsdpJSUrzHeGMlH/nmqh3/NnVArRp8rztzujGrDA
wCsmvBtTxnzM9Qql0FRLvZUpVSH501P8vkE95Wz4VQBiExFahM1Gv2r5CPJIxROO8q1Q27ySgLx7
Xf58BRv/ilke9V2Er2h+za7sDThbZ7qMdosnPDjO7ZHYFgynHb4m78snQJcG2jF5jrlp8/0PATwV
gK40Yu+43o5VUyplRt7LRT+3k+TWbW81dl/OHMO0q8twz/+KYY29hMnAgeySoWFSLllsQys5vmw3
bgPeAVTIBOICBlOul1J2kb52AkwQYDjeq95lUPYk+gR3/oakya7SbqQxN0WsWyFSNKyI0pW6k/tj
5yhPF0ChQA8dXvfKrtHbiCNvurmYRtIYWt9DXBkPN6glPWBYHpMGoDksRoMHz0Z34IXl2Qij09wI
KwQQsa4mdhJvwl9ykLmhJwf1+84G/bIPLu/5EbMi0YN0u6Cbm+eoL67iNemMShpWowC4EdJjtLou
t4tqyx/CX8i8U54hduNv4bsFtTN3ej9/EC0/h3fjaCtXlRh1zTOjXsQBn0CBsu70MbD4YHHvqZjU
V1w09d0nG94apmEB5wiQ6oxRSpAhFnR0+F7yp9MdZo5uqY9Z8YrY5rZQ7pXk/ggDNdD16Vatvlbj
AGEE0Fr+08Imef0tt8S6e0f+W5bGIuANaEey2hWS6I7knyktVd5oaM+uv0x/l3Lbrou5kRFoVJO2
g7TJAUP6pUDzg6rl8mXKmpsO3rWcm8UxN7JIaqlspn/OrP5RPAH554HkZT8md3ELt/7A21CeSOZe
Ypxj6dISIlU5dEpFscsps4128F4PzXdLcKoO2A8AwqERQGPUcYiVaEHFCz2bzwCHSp70R+nYeSay
iej6kr4RFRjs6pmACDC/ZT2C3toZCqQ2/1JX//sStuIptkMlFC2+pAc9+ZqM8ymKl6OigocURL3o
9fy6VuJ5Ag1e0IUpL+dIR/jCEv3ZBxaCbG5UQGf1kN55yicqaGTOfNICsB2gPzF3BP/1fd+18cDH
0iQMRVvyhSpoY3aXZaxkQYfVsUCwh5fiWKxBIbwXMPb9uqDdZmBC4vpXEqNIRd9VAJyHpPaTHohe
95h4ego8vPAebz2k4MsviW/VNm+B+3YVBH+YBAZcDgAmrk1PLldxPVMCR7ufz2gHQrglfKEXX+ol
91xSp93j20hjDEIzVMWw1JdgtiJSMDd5HG/GE0jEwSiNgRSuSdi1rCAg0zA7j2e+wriNKNYVjOEo
lMtpCVvqUHvJQw9AFd4B0vm8UMyNIOYtu7TSDHZzhI9D/KssfjbryvGAu6q4EcA8X+Va7nUFU9Su
WRpO07eOudb2oHd2quXH15Vx399vZDHWpmuAQz6pkKXeDh6lvUN3eqAovAnaGwOWZjqi89jLzxNY
c7i5qn0l+e/M2BTIYCmtto44MwBIPKtfKcKgIXkZA6oAtucnBvZ2VhOBYoVHuoRnCLOzZpZZqTjh
6hn5h7nDpJZe++oye33Rccz4bjJAQzgMhE0Ffy5Fjo09QTKsq3rTQsNzI71XzFoi8qvsqzRoLR4U
xju1GP2xAkjIeLsOzWO6FJVgJ5Z6U6FzyBFTFdNcufITGKUnsD9ZCef7dnfCBLYFMDksELUySpxL
M/httBTY1aPyaJbSaseK6Ztp+qkbci79xZ40HSi8aB1Bj4HOwuigm7JaOzmkifUQsEft/YxSQG8D
68GzAtzR0jZXF8kK/onvXdatZPqyzTGUggAmPZIcyvnTMIen0lg4noq3OGYrhTaB4wBys6uKiWMp
y50+ze9rWfMyvXdfv667q1EMCYlxGSjVbJsG4DLT1mhQHlpxcm3afcmT9Pl1EbuKq29k0J3d7JjU
N9kgTJDRtH30uQLK+U0jiYbXqdpwUIW8eq+qoRgITZNU+E9jwQhtnjtD1I2YfAOYpV8lJsYejXH0
1zVFt042Cj/WukMF5vVP3d34zZfSbm2+tAdBRVcJtBtya7fyV6V5zrJHTeEw1uw6zu2OUGS4kaOU
SZxaBuSMklsfqY1vfTLvrdvZ096AV0S/jXUvAAIGpCzwptAayWisOChxMSSQNoe32vQp7p+m9efr
G7dbYdUpuDQhBhA+zBnHaV2GkS71Lrh1UGE1bloLd98GfL5fesm7Sv9Lt7mVyZxWpIilaIVA7Sn0
zlMxMqbHHL+5m0DbimAOas5mXVxSLEt5N/tigdxO4vUH5XEB0ipeBZfaX+r2n1/fzd1LudlM5sAk
eQXM04qFCSUIWYxjJ39/XcBu+lPXTbTkygD7B23CtQJ2ulVE+jQSLMbigX84MM1nau+hDpGqt8Xa
U0XeXu6uCoxWUERdQ1syE78Rn2PSJV3vRs/qKcWLEaAqtZfeme9kH2WT0/SRW4KnX/lC88khgS0X
tRb2bTwAp6I0xh6jEsCJRiyCF6txR+O1E5jMeOXMHR4qkNUaqgbea+wsgsbrTc2tckqHNR9cVKYN
L4u7+xkgc5E7dmMYaF1bnSIAWXxKwSuN7Ie1KEFtCnrQlMttt6iDL2Qg2tWW2Tbjwavb7pucqJM7
6foHYw2TwOoNoEbJhag5/WQqp2JFlcnQ4lp3QqOqQW88Pb2uJuRn2O2jHAYgwCxDBnjk9YKmfl4B
KlwP7gAeTDP+FRfHFXgNCDw6jRcD79pEE0kF4FGD+gkd49fCQMmy9sUwDvDoemsbfhMIgE2pZFt0
31JAojCUXdtWHHNYcj4CpnaEuMEoTiu6+jyh772lEJ3BqpATk5bAnDGpZyYR5yLQrr2QjIwmEYNJ
Ot6j1wud86xT0xi7KiEDn0WzN+mp1w/fevM5SoKh5QQTu1gGlEH9Vx5z1+t0WaqlgDwKlUq3uU21
28l6Dn+ghuTg6evW6AnB10z2+FlE4sjwXtei3VEESwbomQ5seCyZUaNOivNUUocB/gfZb6k9Z4ih
3DlVnDUej8pa3ZWtYKtFWzvLtPqvS9/TYQuooKoqg2EFMc71budpFsvF0A2YOmtQhB+n1TaHRT3E
5pAFRVsMPrCP/qpPFECr8LgSYNwltgZStUotqFODAalD+Ql0iV6NXl/tqbcFyykwqvONak1odvKV
yi9Tt9U4OrZr4C3DoFe5AhBNkzn0IY37cGwbGvCrj6uL+X7QNwDAwl7O1f0b8ud7xt3CrKIFODAg
lLELjtLaVMB2AgS9o3rCYX7tbkNXClYAIusH5ZkPtbQXqm0FMucam9LUdmGBoKY10Q/TVIoTFoby
RetL8wak8DkH2HpXj/4s8KLkm5CtXcK+1SYssB4mW80TN55zR9VcBfzo6l/1N25Wd8kwb6StuhzL
igxp1LSyFo7xMTwS3KN6lr6+AV6JTA5rkrbiGNubpmXRVzrEITMGSHewKTxkZ+KC653Cj3wupe2e
X97KY0wgEkqK2ouQR+QioAY/1/cjCqFItI4OfxZqRzfxNNdE9CVg5grv9GsToKX6CK8a9dCSvrPH
Rb4pYzVxX7cze/7rSgqzh9KKsqc4QArNWieH4jEGZFxz1v3Mt45/MR13JYzdwEhHpEFTa2BQ6L9Z
cWseZzHXPMyeNU+che1o/pUsxpSs82BpkgFZsw+4fdnRzgMa298JzpM3Y2ahq23pdkQhmZd/26vt
Xglmgu9QSLVFoh2VA8knDDxRsNPSJo4sjJ42BIZ3SwCHllt5pEgdiuo//yYuwVeYKEWCbhxdUIz3
mmvEQLOIoT1q/ZXBLprHmNPJ7eo4BwK39/eSFWau4pU4xq6FfREtanhRI9HRC3d8n3k0bgv6ljwQ
v4Lq5LFAb432uHpi6kcK2oicIQM8Dk/F9p502y9hx6ZB1oUCRYmF0xuhKGzthnJplMmrfhAFEN+L
7Nj0K4nMRUVDj7isHUlUclce75riNJqSV3YyJybaCf6uBDF3FX0fhpxLEPR7KDG7oHS8ASJ07+oA
yx2kfigEIqVBP9+YcTXNhqxI0JBFE7PDV/Wk+MbNekw8AW2VSWVLJyAzm2hUsLnDgnQ5WD3SdXhi
/AUOWrZlNVbxTmjltnM/EV3UdEckQFThSX78xgvjJrH3Qg6Es38kMjZpmPPFShpIJISEShJ+1+zQ
qaQuH5fBmd8Cwrq7wRuZjG2a16waG7VGHb2M7tFQPrnKqo12tmTHqCx0t1iWmhNQ8jaWsUprmVnT
2jRozhdKtwsjW8HgyDAUHH+y11NytZ10WTa6M2hKPuYL5NB25tZRNYEvD9IH6TZSTkL+JW0+r7IN
mFdqxwzS2dXEY698FqfG1buDVt3ozW2iY9qK987deb9cfRij1J2x1mJKHxYmnwah/qSW5TEN78ti
cNLyS7dMDscB0bV/TZUZCyyrg1I1KwTGYWGDscUfVdkpJsuuE8OJhUeE4XatY6Z6uS2bv+lDuVou
Y5CtHJxC4wTpdIf79+M9uJ/Q2ji5oJz/u2bbrTjW6pZ1NlrxAHHUrrWWtgJq5/9A0EqHmyLh3CC2
hjdFum5FNeSlx4jmbBXffMQ8lJ8F/Sl+NgI08/dOBUxjFBD/b+fKojEBI1tCxhmixRP8ql36wLgL
gNnst7e8yvOeZ9ENMOIi9YRyLFucKJTFKiMVtmkoZaeN1s9RBHB4QwQ59/e/WdVGFKOtal7Iepp3
0JcWJX21hm8ujDGo5e4p6/oHAAMY98DGb/AUHG3QOFl2WxmcebM9/7ZdLqOzuS63eUzLpYYXGlYC
jumBbwk4u8o2UXZNHqWTBjHZKAWh+ksOZztCylKRRp4NII/8wgagyoxkJWjRjJc57GSpCh2GPvu1
APWEIG7bQ/cJtZ43JMz3XRl6mDURWQuAIjOuzGzitVCp/fV3z2RzC6ItwnOhwU7jffyB16G0e14b
eYwbi/owXJQV8lKAF0g3v+ORN1AQ7h7YRg7ju+ZwbQrztxwaxU5OMDCxn6DfI0SabQzkj23AD+v2
ED2R9fmznYwrM3OtnBfpsp3pe9kDj/odtdgVPxc0J34zvBGpkOlHf9uesvvhI3/dex7LMFUDWUwT
TftstjsswkxP+gj9EaLiGtJ57L8POeZzdbTcaCer4ZFn7h0n8qYqMl6mAjgNJo6drArYqUKFbnFd
Qcl9vInUxpFHgLOP8X1jLg/J2j7nRcK5JHuna0rIvYBjT4cZYcSKrbHKpVygw7h6XirV6eS7REkP
c8ebgCB1ZC/jVhATPi9mhDZ4AYJULQ1WtH7KS8RxDntHthXB3MBETKcuUyGi7tBM0j5Ik3q2Vox4
SqUtZu9TkVf622vak7YSmTu4lFosR3IJiWF/s2qD4qbh/BhW/UdLro7ggvZGzXLlKI3ssigOmZl9
ft1z7O6qjMZdKpHAzDFxVZUhqR6pGcHd3c69bFup6r4uYa83QxZNJEIUDfw2YEm6jinlPgRjbiy0
6BXMHzBKg5oWGMwUAI1iAprYdcLkywXl2knu88MbQBB2zPjVBzCWoKzHKcwafIB2L/4i2ELTjaQL
4KnkoStk4Sx4L/WMtgwQwyD/DFpotuFME8JikAe9dWspvVMmKxDR9u+K3RTbSYFhiknPHNmIzoWh
n4yosgLOhu88FmSJnJZGxVfMDF1veGzKdT40ye/gkXr+Iw9V0RmPabBfG155+A17RiQN1Q3SRCea
EjPul2BEtmHi3KkdBbv6GMY+lGMhjEmBj5GT74Ars2PUHV5f786tvZLAGAZZx4ulR43PHSs0vYf9
ZCPw+r4CgMgu4u6TCSoukJ1zNnmvwHEllbEVkRQncjbHKMiezMIDgkcxI0t7oqcRcBnm1q7LYIi9
8XlMnOaBX/jj7Sv9fPNSU4Q5zOMRqxblyresO3WU/Nf3dc84YYkmyHEkg8h4GD0CV2w3VjXuzb9J
qPVQHgy0Ly8HHtH1XiLzShajJuG8qHEkwFsq73K8CQiHofzYL5haxrC72504S6PTYZzJlThGZ+Zu
HJZ0gTiab8XgBJohMgcW0LlkTl3x6XV5+4f1ZycZZRnLRUevJJRlkFfgdiTWp67Rec5k99qrSLaC
JhwwjgZjZ5cJ9KHaELZuElYP8RieoCG3uRI9vr6WfbXYyGHMqSzKI/Qecohyh+amCMCUALbeQIyw
u3FIgGLmEU1X6Bq41vJYxMD+klktcvZJfhLASuIPIKFSbaXw+uqmO2voGOalsXY3ciOU2Ui5BGTk
3ECo1AE7Whe9NbttJZFzvXbiNRkk8v8tjdnGvI1rWV4ghZ5L0iH7TST9V82JuKmihOY4UEy88PBd
nUeq0ioAIQCwveqlhAALOpnoB81I8ttK9zK4V/KYp+icoCq2lJBHz4rynog6iE4d1Op38aEOSi4O
yG6AsV0h7fTGFFZaG4N6HBI7rykDzc7sDoSTpCnrGdriAMCrejDQkLl6KCy946nL7kH+t8E62++R
CXVtSbTBMhDdiX128I0Tv6C0f++ANKfqGFImW3K9zLqJm0SfVlKY8ESVnh44iLqfP/IfT3tvURzi
H1nMIZaKvvTpClkX0w+WboIWrc5CINogd/R5VZe9aw7mXlDc6jJeEWydc8X0PwoQcuuayWIcpjEq
D3ExZUeO5dqz+jJ6WEXwIMKjicwOqnE6TdOCwOwCMQR4qK5yRqTBXUQnfh/E0ZGXttzdyK1IZiPV
NllFKYJIYlUgeqxoOQF8trep7QkFasObx8Pry9wzXzK6gVSgSxP+IeO2y3aRQOKE0cMOeI/dx8x6
Mqv/f2Jnmi34I4Nx16aUzLWoGPABfe7gRP2yP4O6lrOS3Uga3Qzo31JEPC3Z+W4pEkJp7LXWLUK0
G7eDcK/Hit8M6V25lL5Zxa6g5Tdti55YNK69vo37R7cRzmiLNkVRlYU4utHvj9NtdVuNXvuLhgGX
w6o5+pPE00/6jWxUAoeAmQpDQtmPDdyFzFoKFRwgkIiMKLB3RLss7eiU+rXgLOOthZwJKWo73Wrg
YPyL0SCwPGNQRkJTLlrXGGebCZLeijnEW9IzOoR6E8WTQuZtK4VWLxf5RwrjXdXGLJWZFomm8WM8
2KCsvaOOTcXTJWAeciuKPHmMnxUySY91ktcC/Tl2pBsTc8kntB5h+ln+OHKBJPZsGSq2cLe6DmvG
4ijpRqpOaLRC+18HOI60LuxJvhNnOUiimxJoNTO65Y0o9nTKxirlEfANziTGAJGTOB2/e1+CbJBq
qRrGhCV2dC7vzbxtgVbh1sr8s1KMd1rCG/OkzWMP08AUkAgsFQCqiIzKIMU9ilKJZCw4Tfxq7h7G
pn2Xg/loyDtOvLS3Gsw0YTnobTLg/67dX9cWdb0KA5KxK2YQ0sKZZ465IVvMLmYrgYnS18rqQZPb
I4O2aHaivhMU2Tbz52RKn5RJcYd59DgmZm/7kBBBdwhYclXc+us1Zb2cikYHifQMQZNYYzkUQLTe
mKMf05t8ISgATaUcV96zfK/JGJ0pf0Qz27lYtWJEE0Qvp/KMOvEdpUVmxw799llxCiAR86o+e34J
LKc6RaHo/mV1pe/MKe0LZNfycAHTqeVUdYqq4d8gnKLjDwQ7Bj1e0Ul6valpgURoPSJrLz9OngE+
9yj5TsOG1OU+G+eocjmnuGe2twIZRxE1SSu2LdWDhbx2YiMr7SJC60Si3NeF+GvKR+B7quEhKdt7
QTJdHbC9gCd2Q5RqxnY9JwI6MDvMBSrgtnj92/YUbPtppPKb0BjNY7khhvi0RqvPoNZ0jXj9YJiZ
j+Giu9dF7WmUolvwHZdEsCoyhr1Lq3ZdSjS3RtL7egWNvfpZzef7TjYdpTPs2RKdOjcOVpS44Ro6
GFf2F2KIVSVHy5SA8zU7K0cLhEL6hpyjITL6jd68SilnCS07UuSMy6/YrAOrFuwmAX1mBziy9ilT
khur/6hOGmYTYsdYhNOgll6epjYdGeeDdoJPoJIiEUmQEUCfYkzlOOipbK4qtfSYePFpB9CLOKM9
EgnlA79Mthe+XMljjqO11EnpVwWJx5OU2Hino9vtd2+kekbBJeDF8FyBzL0TciVehwELpPpV82j+
nBqwbBJ1uuiqeHae/mYU9GqJzMWTa7FO0ddNWxoGsaMcouhIRkz2K1+sT3/x0LsSx1wmU6vmykgg
Tg3GMzJUQXIUgjegUPM0hXnPFlpaWVEDOeEtSLeJPlR1069E9k0zw90NrxCo7MycbhfGvhg6Yx4m
YJiBJCN5EkxA4ABUvNZUTy8jO7W80fwAuBPH0Gd3XX4VsFphndodpilWjG7n6WCDk9hercEWLdmR
hxsFU2RD/XUqo6c5AmGwrtwk2egX2s+qEw+KInhGGnGs8M59v1oD40o7y4wiq8emZcBv1cvjIjzo
A5qd5sp5/SLvpRuuJDGWJVSEolxJz0FVdRZ/JSv1w4CMVP2RHdZD/rE6o7s+8eRvmCazyw88N7qT
boB4ELVQh5WhXz5vY9K1UE47I9PokWCe/h9pX7YcN5Jk+ytt9Y6+gR0Ym54HLLkxk6tIinqBSRQV
CGyBHQh8/T1B1XRlgjBipsaqrdpUkuiIzcPD/fg5ktUVHR3X2mpGduG2NlzTNS2UhvCOnGs9KRW0
U5pmAvTYKPZEjR5jpzmYXfP4+WwuxFymijAZREwWAru5qDPYrZpKOLg0cuKq27FuBl+PtQxOeKR4
GhdK6lXQgDg5tcnVFZe8sGVMVIhBlgG8vG7MgXIdM9vUcihsuwreV1kN5dzaME8TaFkCM4qm58/H
ujClaEbQAQZBkgM9ULP4kmVkGgyKKwlZDi338lzhm4k3adBQ117bpkvXMZ5xyAQTC5U9vNUvr35o
xAEzlY/I+0kqG4gVUZw6n25H5P5AQxjfWWHyuPbaWjocF1ZnvktRiJXTBFZ/J9arLbJMkIqR4pX5
xuIB/ZkDPGsl4CrqN/BunPxY+4al0sz5N8wRIrnIs7Gz+zqARxpR/kpuVQ8HtACCVt8anQ/+zNoX
ng8Y3drhVBdO54XtmRuKp6h24hjjlwA6wB18nXv4v220zzZKqG+dbCOjaynfHV2vjlxeeLMXzIX1
mWsiemZEhpz9ZG85MK/vnFuJ+9S3neZJdmRQFYMVsmrWn9kLd8iF6dnmFj3r81EMfw78mB5qsLSo
YX6zhqpaIp64sDQPpCzIfdVykOOme5LY6PeNbaOviH+hfnYotjzMTmtzu7aws3AKz9JicHWMzynB
xTp9nXKCLpMpTMubYWodLzYGj5Zr5Iqr+2kWVKm5W0WK3MuD797IWm6Bxhp91/+QfWr2VoJrAeU9
ttuBrG/mhUAEM42avUzLAkk8GzNT8iiJm+538jLOjuWmQoMNQ8umINdS5Ttf8ZBLMeSFxdlwuyyK
uiqGRWQW/cQ4xqge5G+S07GorqkPRpEvn/vkVYuzGBK0szZpQJeJbs0+eB9jdiOB0n+OkQX5j/+j
xZljVvIqxQsBY5TYTiU9NnBO47NshHXjk1S/Xp1Veew/uoW/1nHmlGNmgf+zbuU6Qpo6xTrCGUqB
76y6zsGTaf9cGeKKwXlAWVe21D2EQUQpQSuuwEn7Q8qaGPVJA6cvX5tSeeQ/DBAlScCf5O364W1V
tKLVtOb3AAsKe/kWUK93XVRTPcmtukrPvHSbu2c2Z4cjBuHGgEYFOcb3rTps6Z202Ic9uWmxVTMf
fngl+FyqrlnnVmcHJMlybiv1+0j/3K40hHTJ+6GEXTm708vnq7mEpEMUaMmkG3hA1DmnEK0SwNs0
uD450ko/oCsGG5ZBtFJNMGB7izo6+Li2MUSLu518o6ye0sUNdfYJM58PZcKcdfH77TKEWOBh2z+3
ntjY8UnGE9r950Ne9gpn9maLC6pvUenau9slvrCvpB+SQ+6CP7fT/9nibGGztE861rxbfD+j0mL6
KLdTahzlBl6d00XvfjbGmefTjbix0ubPZSX2lazUKvc2mLdxTLGBA77i3RdP6ZnBmeOz1KStWhsG
BZBsHZ/8QtPXlL+WLkyboMYHVjUdrc5kNo9N09gJGgTkZo3uiiPq68pRuj1JwG8o3nSFPJvPnB31
tcIDsDZY2TkLg7ywP5tVhdk5Oq0r6d3dG3UzfZFPQ4kt4XvT7wBpX7W4EHldWJxNa1fqEchu3i32
gUTyShkya4Pi4n5lbAs7xsYzDV3VYMwFD/XMEo5EwxzI1AMuNm1kMCL7e4x9hkCkAIfDKvnWgotF
LRivT1uTbF/67NSLYbSQJUyRKTWucuFbEOWSSbOx26RqUDgy8gkIZJNWvezSQM8Nz46/0MBnh8OB
0h8NUUXVN5JPthu2aP9oeg98FV7J/b9TK74Y7mzr0qTOKg2yGAH5Zj6UIP8aYdNrTXlxbshu8Myf
ny+o3IuzaxNFVZAgg0DbxXt0tle7KmkZ/gFiSFTapnPrNGR9yXa13vf7ianxvrYSsXaFySfQ3Crg
7YBIIlsMCrfZMKvIjqsMYR7SaO2eZkGycUPyNd6pJp5Fq0u5cHPYOipG6ITTwZMx5+oF4Y1eFiyR
qAmp2JvrYOl9v7pCaNmB2iL8fEqXbo5ze/PQR3BFj9UU9mQTtUZ2kpUcTPJhkeFmTAC5XOsVXTok
wO4iw40SHCQe5QSc5YOoGaktdOQqQIhTzySvPIq8if76fFhLXs20cQZVNPZBVnFmBL2oTUp7YL6U
Bp1IpPYcZ40wdmkz4ger8CuqaWlzke8WpqFtDxiN8zgInxdXBU4AbiTfAqgzVK1AeZPSrwmyGKuk
gktzeG57tiXtfLA0fYLtInkkHXvluY68U7X9fBLlT5lvfPQqyn0vBSOdWW4gg6ZG1wwIlkqSQlwn
dV+cfLqtJu3AbPE31GZtrBXgvzhkJqLty22R5bVFSQUED2eIl6iWs3DgifX98yEtTtyZFelIzzYf
HzpwIyqwoqKq7lBzM6m7fhArh2rNyuweUCNArLKC1IHlXCsTusKiZ1B6Bp8PZSm0vpgx+RVnY7HK
wqFZpcL9utmVSp5U89eU3FYsCsaGgQXtZNamNyXXWYk8YXIzuQ+Va60AU5fO2fmqzTZibRdxVWsY
qZtM3zSh3Bnk79CEXIxz5vX7qcvadIQNyagbM7CEFPs28qDZc5AporjxoisIYKDzKNKCdd6HpefE
hf1ZFEH5UNMBPiSwQaEBbWfcdBM68SQzE/Njc6OVHttrG5kkq64kCe667NtSmhL8JEAToG9FZmRn
+9bRQLytmoi2mxqPcFJsDccnpfCcdAqbJ9mKWJ3SLT+CQ+5OFfgeFOKlut7a9aTJwc59AnwBwCK2
bI+YM8Uw1ynjzH1PeEh+/jQc6MF4QXOvYm8i7SGpY78DIKCPPVN9pNrGAFIGBcwQGhCkvTZKsLsS
z9BvKn0/IlcPYquVs7eUR7bPvnCu7JZnwPua5M90hUy31fW21r+7oeQiA4UWmKOKfZmuGn5HO30y
NXNwRNzyGFc3ohO0lmBeaqU+ctFBmSxX4k2lWIafTm4eTE3Wbm1NOyYZylU06m6ZMT5H42SAc7uL
b7oE6hyJ7gRaVnSh0bXXfeToewVd2mE7qamnxLT3mrJK/KqaoGqhW9HGQDpTeGNmUi9uWxCUuH3h
Ix694grYPKYKcCIOnKE3Jn20BydGF3DbYG8Kra2wqYj7s1NJ4IyuslJkX/IP54sx8+ooUxMlkotB
6SbLoB/R8N2KG1yIfRHdIuUHKn/Z5D47nhUg5E2vgW7LfZDQeDQ97l9Hv/0utSLW4VkLaVWJCJHX
oSN5NWcOb3LUsu65KFHNqvfIa6Ka1YAmbbW/YGlUoBRTIREBOlNkay+dezJMZUw6IIekGBsaucNs
w0+KD9a5jR5m6apm5lIciIH92+C8CFFbGmugvFPiHSqBnyk0VPJTjqSt5H83Wm+VhHYhrHZcHahP
W0cvN2ivLkcIOl8tdSAyH7Ro7t0DHbkvdsmTCDgSfH9HsuvC2OxGbuo2GzTjfXTER9Ofn5+sQI6t
3Sp4cK9sSbmrZ57gwtrsZh4cUJLq0fviCSB6is347OCukCyPybrc6VIg4Bpo25SC6e8kdJczaWvw
uk4NgE7RZorHKbMizwU08x4kfJ3H85ICuhSPiTdEQ/ejtkbrTgx9+oJEMjmmw5Q99NGYfm9pZK6k
4pacsQu2SwicgOpPAm0uPy1KWGUNUYnz/yT8dxW6YED7D25riQs1QVXjQfluJW5dui1RCgbRMCC/
CM3nWysSpcpEW8g3zbTREDDU0KUubmM/JmjgM17KUHKIGlVYpF7aPMf2rditgRSWOoQuPmK25dJ2
zMcBWMP3hxW/l4J4vZ/uK3gLZZXq6EOoDkkDkNfpwOsYULOfu4uCgkqtH0H7TVI729V5oW516kS+
m4DluWlLcvv5Fv/g18FBSOBssbB4HcBvXK5rWRuU6rXVBNM4pP4EjbXrxC2jldvjo1OCGaBS4dlN
IKrNuVPqMsLRiQkzyg6PU3/aq7sICB19C9XU03pqamlU5+ZmD57OSIUajTYCBQ1IiOYa2nHe5/P2
sRg4G9HsQqRZU9Neypmbnp0hzRf77QOwF6iWyZrRNY3QQSbbXKLVLk+5JBdOaWZ55m815BRqO4Nl
7a4D1x4/1I4sMF9PB5DRg+Qc3TWDN9hrA16b09kxGNBF1ugdzEqho35fxu8Yq/Ip8qSAuBP+nWzY
bKSzzQkkgyYi4FSRQhmBiH3KQUGzbaHMPIaWGcI5rhPtrY1y5udYC19UpDCp27mXZY3Xtmt4tY9H
HC26OG/o0EU6E2mwyyNnCWO0FbUDrWjfepXQdyn/ysw3pq5dlmuGZisGRSExDQ4U59VOfaWSXDuG
gFFllaFJ19D1Hzfl5aBmS1VlrC9KcyiDskY9U512ZmudhjFeeaZ+eLVIPpOzuZstj13mLnDSMNNQ
20FPcR6fSFdCJKWNX5lqVV7Dp/450eMq/Py8f0gSScPoVtfQEyJDnVlw6jp5QpsYi5Yk+aYai42o
i9GbSmMfE/ESq9gtnxv8EJ9Kg6DjsEzAoGy80S53CSvMsk8EouFxw69lG1S3KYC2Wk2tf0jiz+zM
ZlSp7BZ8obBTHCG4Cmzhby3rdlUO5SPX27slPH6hzGLLBqHLEWkDzzKqjWUQfXNvzE22offNNQAh
gXndo10uglCpJH1swXOXTF5yHz2L3VrN4uPxlrP61zfMjsQYFYQyB7EqY0jo919rtiZTurhR0Jag
g7UF7L7zd0Vpi8l5VyuIhE0eG2pWezNvomOpG9GWWo7zXa+1tVVcntszq7PUShFxOpKclIGVBV0o
kxtT4F6VDy5FeoWfrFvZP60A23+VHSokMyEPgQVeSyosXIqYXgcUrEgpmMBvzDaTWRTTFFOzxKXI
n6yDBp4FWamRYJH6u7SaBusvucU1RZMWcU1A9T60gmRjIbQKMHMUE2AYVwVE8T4/i0trKjtmNccF
5fuHbokyAoFRnCSY3eKKmElQpt9z41rNBz9O11grlhwpnAwAliZ6j9FdenlKKrsuiFpzOFIjf5TM
qH5vQQPT7fJsxcN8hKvhQOoqXm2u3Kt4NF6aGpphcvJihCpYUB9dDSEMLnXJvCql3p0d8Hq6n4V0
Y0F0c3WrfHg1SuMQupNvHejNmDOHOsWdUqQK4YFOA+uQh9FeeSpBJrpRQeKmroZrS27u3NzsGU4i
a6qLROV47ufX5Sba2ycX+7H0nbVQd2Vg81mtdGoKik4LgKhlVAjVOVQqJSJtnenn49MEk4isAnHf
3wof6qKpYLUtUoUjo0rvB8hrkhvJQSzHNayf7qWDJqVfwCxPdA3o2cv94jBVA40ArEWt5ttH507z
USgBYQLZT4IiP0iAxVgLYhbOnuTs10EvIDUC5kKiOQiy2rQrcfbs3msdd1vbaZCAZ8xQ8m1c8b+x
fBf2ZnH9lLN6LC3YG3x1k1NP3bFTHTqei76a3f8eP2Sqrgq2FNzxcC3gXb2c0hoYu7SJYA3VJwi7
pKECoibAA7byZetsqsLrECPuPndnH/MMsIoXNXTIkWAFVedsIVGRtVxGUkRRYX9M9iBT3Ew7NzQe
3Dtrg1LhZu1+WnBqqPWilG7hX4Y1ByCjhOiabRchIzRl1wivrmslPvHGefx8YAsb1NURWKiAjYMA
eV4s1BOzc7iJ2SztYduMt4nogs8tLJ04PM6J7KdBgzM6nS8XzGUMKZoUfYbG1hKepOnFe+8VxIHH
JFSC1dYm+eMu33oAwCNpCCU7eSfM6Xiniee9Wmkl3s3TxoRKQO67E5jNJ18NCYLBNb6QxfGdG5z5
STPmUxvHCAeThu3LkuteI9LbjqsQQS+v03R8KTOgFE0ntM1qp7ut8KuuWInyl9YRvZ26De4X4Mjn
mX9kuS1rYDpiUnCNZ/VDT+uVdVyzMEsQTFbDLJrBglpNv0qe+o1LXz/fKmsmZo5EzSK9EzZMxFXp
oa/GE+r95xYWz/H5PM02Y92ZJtresDvMm3KvHrtTAv61I8TWJeo9CUEmPA3QNlyLG+SXf9yUfy2P
HPlZvVIt0iZjI0YmXSQ5VaOX+2ZINloAama6CopZch7no5S/f2auNzNO+gaj5GX/C7X629EA5EcB
efrfmU4HMR62Hm6c+VWD7nB9sn+Pi/gm8+RryPBwdUveYlyp7u1qFLTwygOo8i+Ts00y4SXZTybG
JqsQNPHRbg9lQaSY29A9sNfqYTr9tl1AsLFaadP+yHKAewD/g2IDblFQJ8/uATLwmvIxkgtJfGhT
4A4YNt3+fyCFueTHzi3N3idukY+QKnBLNP0mt1w79V9k1dVGJr1r7siX9ULrR9KS2dhm8SW8Jjik
OoxNlkH0Y36wABcbgmRX3K3dbksn3YRKHSDAIF0k76XWsw0KFu/CrW2Y0opXar7pw5fPN+bizweQ
ArGeBopOa3YACo1XpWJZZUAmtBk2xh0apFb0Hhb9PngfkNgHcRtx5hARUjpOkQtbvtxkgrbxOKSu
ZYb2MG7zm7UgeelIn1ubbfs+slqdmxgRbXkIofiQ2annGI+fz5vcvnM/dW5l5h7LSFgW0zAmPEPc
x4jzYWcOzd6KuPbcNH21Vi1a3ORnczjzi1zQIkJzuzzMHUrq9i4J8sdoI4nL2IbfrG27xTVzDBeU
m+AoQfw42+Km6CusmAaNcEhM2QjhJFH/wNFlJXttVusgH4eHt7UOAhvX0qG3PnePrdDUabBs+diQ
qFaG++UKeIEMwYhECY70sJpl/7hPLk3O9kmncaKh+wXdW8ZYhfDa1uBFVioOWYXeF+9/u11gzDAk
C4qMic2ZMXBq145CHGgsiIcYJGl9Z++49pTW9v3nhhYWDpbwbnPBlA+Omjm9b1tQC/ALhMOo3/3u
s5XYYJQMImjJ0iDzP7f30X9IczZCYxTR0KUw2yfJkOZjn+DdlqsUTRHRXWWy289NfDxqlyZmYeMI
6BCSzXJEieHnRr0Rjut1tbNz1bX0+ULUA1toY9SBG31PeV3GA7EY9UKoeMrL8CM6pFcS6Gx9geI4
iFWUPX9YK0Mu3CWXFmcT2HXQjytbHLTplQDKiQ7sN5BIHONd/7Z6qD8mKi5tzWayUSNSuSNsIY0e
sKti0+6UU7cnuzUfvLwL/5rHOemPnbCud6J39yETFY1fvbW7AfkX/W0937O4B22AOGVcBZjHLNSo
ejzZc8PggVb+pLbux2wtSbfoK0BpKwnKdDwd5t5e6XTWpCYsNEeWvZbJPiq+fr7LFzJmWJwzGzMP
T6mjTryEjRE8SeAULZHdcTxrhERJGQ4BOfankSIEVr6w2CvSYG13fERtyQgAPMqSahGZO2c2SGto
at3NKGLh0DoVx/aIRMyuupuQMbBu9JN+zR7b1qPYnl3wrmeEIgkkiMlVcuI79kt/+XxClub8/HNm
85GwutQqBZ5FpM9jm21aaNcnpr7ivxbSyhi1hvIx3t26Zjiz6FGMtT0yOWrJZaaF6i7Zt6ggu/ep
735jt7jvtgUC9f3ng/uo5Con+8zs7NinFdDomjQreSXGh2wTx3jpMKRHo+OwkWm25Jt9W5zWGvXk
z72MW2AXOiqgHgO2GgO+dHCTGCy5wXmgMlJ5hUqhwNV6LnQDUuJ1GjBD0EFcufw+CnDIwSKGkBR1
6Lt89xZnQaySdSYrDNx+g598ya8EStqyL4elns48oYTTF5nJ7D3z1IbF+KieAO7xq83/BJq16OEt
gOuQXpHh7nyXK05XjaKW26r2tAMJ8caEiwcrfRumt+OW42ydVsObpb18bnQ261XTumSKEGvI1Sau
fIqxE/MLT/Vx3oHd8jTkwZ16ZXN/RKVi4gEBByZC8oxC1/5ytXtmibrrsMvaoHjtA5k03qM+dltd
mZ61tTc68XrVZ1s6XjmaJ7x4HTImI5v5hjv/hNlGL3jbW2aDTyggGyrFyfTt9RQaV1AQX2saWAoU
LJCBOpYm88jzICsumM6dCaYoeVGbuzh2PY1e68VKLL50hCR3BNR5wXgAEoLLSXUcq4ah91Q122Vj
lARc1/cRGV+LOv0utOy7O3Y0XHEY8m7+OI9/WZVb7OwMCSOPS4HnReASqPFEsfXUFJz6gAJXXpc5
172VXJtm97OiOZq08tQKYhSzvV6pX4ShIdHLbMODfnHqUbtNwN0/5MGQKKpfTuNqRUReFZ997OxG
jgy7bAv5saBDCIuXbssfzfsqwC0GqU4ve1uL2xY9zPmazDY6AQvmqMhihbHNr6G+Apw1R3Uye3Dv
m021r0MR6O/YXtlh7uCfLDQAV4T+WGAGn6/U4lk/2x6zDZ+7Ze9GJT5FNZ94/wK2fbBHrHjUxevj
fLwfIjlguGM5weTQ760DE3732CKbdBUBsAjuj9v2TnVCgpzI81pmZ/mU/XsjzkO7NLPI4DCMj+hF
QGPhiRTFEwZwkLL7fCaX3Re0BlEdJRK2K33L2Z7netMwUuBA650nSxiNn17Vt+Bm3g4vbeIPt6Pf
HKlvgHneq/0oBEXCGvPh4mqefcIsKAI3UkZthk9wzftu2HXskY5PK8NcPC1nNmYOJTVSJy8r2GjC
cu9CicpDZ8ZWeYQ9qevMbourNtT9+gB61ffnd4QKWWKuPLOklQ9n1kD1Ddc0XKg+S1sLvYt0MIzA
wVgtAgPujdNay8tHHUJ5H53ZmC1oXY01sTgCARlkNaNXPLTPAnS1Kmiu3Gspr5PepVsQu0GRMMdD
YfxSQXH1b7B6zb5jtqqkAvqKmriPZfO3hP9n6n28kWwFps+ijYb04VrAtzy9KIwZSHTIXqnLvWyU
tjMxgRMrNQBJKL653JPQ8OZr5CmHyPHym7W35eKVgfvpv03OPBERAiT4EU5qRVLd0xT7yFX3ezSp
3sjLF+7oVzS1wyzKpzX3tOgjUItTCUpLJnBGl4Od0s6IzQ5vme6QX4MCUr1yfWX0+mcwAx+qI2hz
QDfbEY+X4ednSc7ix038l+HZxWNXtg6Vb/lQ6xyQZr320AouEeNaiDzjFfe06BpMgnQ+stw63oWX
g8ypHY9ugU0UN1+gVeWZ7b3trBE/rhmZ+QaXTWxwJhhRy5uCvlj9ttAfPp+zpcWSNUeJwZa5+tnO
pFEKAW+B53PZ62/EKmJvMNxd39q7diBN8LmxBbQuLEn9Dsj52AAkz24uq6gHXbM4QZOS7ZUD0EMs
fhtc9qJkDvOmuDqNtvusgybF4RAa4dF31uGVokbqittdzFGcfckcK9nVE2RpKPaK1GZIQ5p6drW1
/ehGZhy7KBBrUcrSWp4bnK1lpbHY4gMm2gD7i/JFM6AbtVa3W1hMcKgBxQjFBLC2z1uvhqEZodLS
VEFmjiedgNzOGu+bQtlgp/52af/vdfwP+sZvfx+r5r/+E79+5SVESikixstf/teJvda84b/a/5R/
7d9/bPanbso3ePL67a09fS/nf/LiL+Ln/2k/+N5+v/hFWKBrW9x1b7W4f0Pvf/tuBF8q/+T/9Df/
8fb+U76I8u1ff7zyDp1W+GmU8eKPP39r//Nff6BV92xXy5//529ef8/x907fs+8D+/AX3r437b/+
0M1/yt5UibGS/cvvuaLh7f13tH9Cpx6PMDxOUHiGPN0f/yh43cb/+kNx/ykFrlCSBoIBBPWq7Gxt
ePf+e6r9TxUYBtzJ+EsmQE3qH/899ItF+mvR/lF0+S1aYNsGY7lMAprwfqD/xvHDxUAAepmjTUu3
n6K0cAvPFiplXiwo18JU6NU3BTW7l2ocbMtnhcBtQbjzw6mITTdDpufZiq+euYL3L9FUHXlqoG5R
F3Jn9xODLJyVt5ChMgdTP1pVl2VeO0XDvajz7GeWF+l9R00wH6oJL++yjjcPkdbq+0EvJubnvO8f
8riqfm/ri119PkG2cYmywtLJaQbrjunAPQElJ8/xWdgJfqgkmbRp9NzRAbscqiT5dDRQKt6JYcqf
TYZMGchU23EXO0hHp1NUHCpnqO+GBK17haPlV9hx+Q3qAN2m4+l4aGhrhaJz2kNpZJFHSVPigBos
8wQva08gFAm5NrF9R1U9SCMInKlqNnQ+5GPAkpw4vL0RJDZvGRCwp8Eq0CWkGeY2RtXuQc+UaAMZ
hRFVZYMWj21kjg9DqrCDq4v0KAZmd17Ok2xT2qC5qCOp7qwhlY6l8RiQxmVPxE08EghS81jbWKUK
csSmiV8ItRDit/l4NVmVveuqTN/rbGhTH6phrPItPbaPOZP/tW515LAiVg0ecVM0wY5oa/w2MAFt
906LyL1KIsf200EFRXmpDCAQT8T0taM9uM240V0ZbjpeoUWv2KZ6izoxTx0E9sw6ZqYKjpHGHL+R
Khq2Ew4IigyVfSxFR0EoTVDtzab42E9cy/ZoKrU2Q5Mwz9QK+7loehB61lMP9tuJuAdzqIsHXloV
97PBzX6SqVW3BkhsbyG4oZa3+thUbewRypviVBdcAcmejTYon1hjGmVexs0OT+iojBv9BjTHWenp
umDm6wR8J6nCjjA3GrxCYY6xdyOoXX8jSWENue8IUCjfEasxihtbLfPqBSev7mLPrSs1555bTpGz
NdNiAMq21aP0yjLsygQNiVa1+smwhI3rcMp702+TMaYe5+CdDls1GtDTCWy5+UyJBOIDijjhrZv0
/XBlJhP+smfVFCTcAzK89KbNlab2W2xpddN2SgYOW97Y1O8UZt2XVUkj10tNE/T18aDrvknVAdjN
cWwgkN7oPw21YHetM7TlS0xMFginJF+tgvFHwsE17IHbM97kY1r/MuNoKP3GUiesRZmJZDd0NOn8
qlfKaxoXzqFjQ8E8VxszILV1dZJaXrb+S6tt45ANFgW+GG3EIEnT0pPRWO1PCGqkptf2RWT7wH6W
X3Ud7RRepitZKDFbKjgiCuO6IqNA9wo6SvCSQq+A7SmJXu3aUQVLV86bja5NBXCgef+T4tB9TbWq
iXZitHHsuGWPh4QIFUIyqCuIw2iS9C0mjfvIR7cdQrDuA8c+ARHdeVXb1irO0jCAFssWzaR4Tt4X
7KYpon7T2C0YojPDGCnoA2zT9cxMTD9ZpFtb00qTsGEjfZwydOZauZL+UvSoz72xrElo88Y9ECtR
nhBkVn7TaeA0E04VTCXUe2yjUr2C2w16PE1tl7lmth+tuGs8I3enUE9dp/MUamh7M07cY8ON8s5o
evsawWx9A5E2Y9+XNrvrE1XZtwZWYmpKd/IFs6HPOaVi5/K+fc5MlkFXtY3cbTxM6IkxUkv1cjWZ
rtUuAsFJnHT7hGsITh3oqgSuVpaHmLQKBBpHQQLdGsUmysGSPGYtXLutTCP3Erz/DgUc7ANQWMUr
K7T651gV9EdCiXVVjgXtw4ROgPJDQB6K3mY2MeigVgyN7GUjBDhPuA5XVztTFDrMKm8FNeN9UlQ5
wLCWMf1IEwVMiSJvvpVJXiMN5ChuYCdTAc6S0u7fUNZHn7fJwVNaVPa1o2jal572iR8POZwxCNnQ
A62Pbgzv3BfDxqkzEnu6E+POZMzNqpuc5w3IRtWohEPOy9d87JyvNqRqJ68F5Qb1FSq0e4X1bPBs
ztopEGOh71Wbk69gA7Hw0ExMoNuyIUvvRjvPf9Qa6G/fc+/gG4ZjvG0MfFpdZdW4d4WdwbcKnVaH
Ls1K2ys0twDLepZqGxB8lAfXnBzQN5L+VrO76M2mJrO8koJxRGrrdF6cKhULirokW0T7XQD5ujY/
FEAFBkk3Nt9SI9Z/DtpQXrGkMb/URp3egO2+vHVrBZw5ItN3eLuWg19qIrm1B9FpftQ3+tPYtsYW
hPz1lheUxqAoZj1eDmX6BVjG9sosq+gt68sCpx6RgAMGYRHhhuTMNHGp5cMTqc0m9ge1BHs8G6v8
q3Ctqd2NTtNtmBGrT6kLMyxO80NqUuVVUOH4ZhEx+OuC/QIn6YDzN0YHo6rHG9eO2DWjihp2UzTd
CMccLD9l+vTcWkl9YzW1G5itaWdeWtTd1ZDl7Q9aGqiTm0xtFa9RLDR74tfpuB0bvE3IYHU2lIcd
xfKpquTGJhGmGLcEj5cEHfPJmHptWWdQP22LFPUUN4+2opi48GqREHrHmapP6CXijuOjzXPa41AX
ndcCIAjeBSsrWZCOece81GgItM2c7kTbtL1zqtEZd0JrclhkcC+pmua/MtftnqIGUZ1nk3EK24o3
4E6gKfAKkjELUowG7iqlNZtT2qTq02QKN4wRPfzScfPdC4fQHylC1x26+HHO7Lwoq6911nQPvRDO
jymlxn0rYmNPBR9wtWkCu61H18Wd2WX53s2tNvczZ6q3GmVd5KmxM0JhMxcbQADSZ5Hl1rFjmH9D
t1GlHBXTCnMdTW8e69vqkFpjdWPV7pj6IEEof2LbRdd8GKptXetqeYo4EVtNqy1oD9I0fdGHCBqP
oPaYttMUdXADUadu0jp3f1Am9JDwAukxlRj+VBX1o9JUcBI2DBwiWkPsVLGz42Qb6G9SnRQbvHTC
zu3Ha2sYQEBFM1YFfHL6fZER41FVEv7SNAo7toighZ+kZXMaI6PZdMA+HM1eGQoPux5Ns0OBqTbV
Sb0hbtvued24HnNU8C+MaJD3BU0jKJrjeiZIMYMYyB9GpXkpRWqi98ht+DeL1drXMdLBgwLG1eQm
T2og0KkzpjtNi/vKLztOkRRCvxiil7q/gzJOfp2kLP/e106S+aKtncbrpqH1tYw0L1XpihHkPnm9
z4SgG8cAtYOdOMU3c+D5j0pk0zddVcBHpSn5Q8M6zQj0so03kLEcjpkop4PdQJRVUDt75Inqbm1S
Rrh7OUbsjUPbHUw0jH2jWtq+KaXI9p1I4V80qxx3WZUqXyAF0COAhGL3XtM65UlV4zrxJ2ZbL5M2
uo+549rXepskh06WTNI2z3yalsjLi9HYZqbQPD3LLPSfVzniVVDO0S08P7kyaRLfmXYZPXYtcX66
/5+9b2uSE1e3/CsT+109QtxfIZPMrKy7y1XleiHcviAEAsRFEvr1Z9G9z4yd7XDNjnk9Lx0dYbtU
gBDft751WUn/ofHaoEh4U32Ax7Tn59GE1x0v6LwjdAkOnqeIySI1yqIFiHxj2ggK67mn9K4WHflI
COwxrmY5BLfVOsMBJW3W9jmAVDnKe4KNi0ALpIfUNIL5PgtPaTwnNx06N3wdJHf2z06t6W3Yara3
GKQcRcptmUvjxa9m0v5VORj1Tbpk+YA8qQDHXgdmec4Tqh9tF6tbMs2xy9zau89VHJEzcqe8Oe/0
GhxJiVkc/Mp40YetKVK90jaXCp9eUAFQg2PKCp2TNt3ei5WlGecLvL3pGu/R+BNMU3EynRuEdyxo
kAg8IBiXyYsZDb8dLRcnNK3robeW7XCCqDt0OtVNSku3K0NCqjzENPxYyrg8SSCWh1XMmJB2OOXK
NWBfQk0DnNAiua3isd752qcf1yCS8GZAYcuzeC6j+5nABUdWY3dXlqo5MNXCV7+vA/mAWpUAkyAa
kRlJeDt0si6zBMflYwDzY8QfioF/85dluu9JKIuSjsPdMPcEL0Yszm2wxJ9E76IidLw/SYx2TyGK
06e2crBrSJfhhgzTdBsF6/DU+wNyzxIe3C8RJz6Ya0kL6jLET/ioquVD0sNhoGLrfBQ0sOE+WIgC
DZeM9QHwND95TTKSLFB9s/NZnU65VybzTSf6+km2KPgyqm00ZCPQlWd8zYYjnRNxJprhjCBNuzy5
wQXneYmal6B27t4rkb7jFjrdjrFamky6IXJ54itYprOSI9UVByjJ6rKhNlsrktywUrDzwOZ666pY
leH8s9+InhYEbk8zPMZ157/G8MJ6TSo/UHkpuuaUxFO0r8NA3riFQeyEQxSRzwt7XuY5PY5t4K5h
UyRfylUvp1p40dfYdvUNCHBdXsVrdPBMBEkdXcJb3sX9XRO0NEs583jWY7BfCL6CDDK75sqFij8Q
1Lkkg0jV7mMKsy+KSNrjnGJbN00dkIz0roNIvQYO68b22I1JdI4ggHkdOHzoqzXVOfwI5r0Oazh5
Y6J72wyROLN4lfexqpp/R2H/D2L1L+DPv0Oszp9xy/k0f/4Z5tr+0d+oVRL/AaEcCj7oTwDMIEzw
X//rb9QqiP7YgiEAGYHOBQRq8yb9N2oVhn+A0PuX4SEEVPDQBVDyb9AqoH8ghQDiEgYAJQW7OPlP
MCsIiH7C9TGPAjMU5j1b0gCUi//MybJrIwVQ5QMpiQLVtorjymVMYtBynfpt7W46zxH/PBr4UWRE
psGamzZAFhO1yDx4MIMQzd5r9TqxnEwlBXPJoF64xlcrGj8mzQq4h3vVKI+aETd9g60d2jRRN1P6
rRdiTU5KEAmGRhNUqIHHiaQe6EglSrIdNLghhXAtHexX6JTG+jGhqvL2zENrEWWuQ6EOmo3snuo5
KPWd54uxPFttUFehSZbyag1olZxYsHbLc7+6mR4pHCwRMkLSUI3Z7E+r/wW2ECTe6baca1jfJWVz
3biw8h+A3JLoiN9tinmWUOn3H22lOrcepWTd+mc9LPMIVlcTtbDHjoOx+i6ZU+1HoQ01Z69K0kYg
2Ek303cfB5/aqNOzg87DlPhNVofYgXzxHI02UbxNPpdx43k733Gr/+Q0mfHXB3D85OBHYwYuSsr+
nAKNzqWtojHO11B3HS/IslA5ZZU0nVoyM/imaTOlGw7cqdFq1F9sVEfRep4UQ+KpCdmsbkRJWHcu
UzuWKo+RYTuE+8EKy/zczEr2z6sKRdjk2h/VcFBjFd2JcPxWp/iHb6lQ1nvstJ98DmQp/SsugxZI
UBTUsgLlBm3d9HmwfoN6WqvWAm/oJzr1GQ5YGpxp0tbttcD/gznBwp6Qg6sir3xClM2MK0nKUCCC
a9Fxf+0NVWe7zLSLFEmm8D4kWVlGtdOIP7MdfYYzg4vzrrR1d25w7o+ABBYanpC5MnltNgUO2cYl
ac3M9q7WE+4NqLWMfkVBIIMjn5q0+tAtwcIQNeYhyTeX3FbtB9c7/iEOkOJz9JFa1x8jRhRYVXGl
/fAeWEVSHlwYRsvtopJwLALHo/HFYL6ynsd+DNyHOqhG910DiIXYBnU/6etdpLimbOdopVNMDuF+
EN3AMUObo1Gazl/8sCX+tY2aQT3wqR7LFyyedscZ3o8+zasZXduuBp1QIULcW5DkXXVTWd61W8oM
LK7b1aNNPqOoT8WxJWsow8JSQB/Qb/RVvPeJTpcnP6qkl2agaSeGZFIjxTHKCBq94GbovZB0RUPN
EqeIKQihdgE3WLjyQVinkhm/NADNIfOMShlAto51IHykdCAhnFSGnnCV9UlMKpUbNJU02atIhOKq
rgMgyjxWvUQ7W01pWrA6agWKbbvUdRGU+FGHclia5t5bQPuHmcc0IzWI9bIbAapPwEc/EfRlyU6O
BqURvB1QKWfaBF1bZwyX7N+Ni52TAvpJgPhZUGkpruepTFHBLBVvD7EDvfvVKURB7RcTiAkSUVhQ
e2cH3w/6sYWOtLwZ7NCsT2y0NELkWKLBzUwFD9XBVCXv4AY9Ocyw5tXO1ygN1uEhbuiKzbl0EH0M
WelQk4H7LoNqp9BHxXmvY7m+DYnePKk8gMA7krDOu++5M/EekYtxVqbr2t+ZeWz5NSdlGL6szC7l
EcZgpDkmrVxFgQBV5p7sGEJAlnteAs8O5+qlBuOGmKa5cZ107ePkW4fzxKQrkKEmpQ3u3dSUTK5Z
NdKqferhSmQe+kFheJ0B0g5r0D+tLCnPA9cGD0E7Wo220PBvQB5ifnQSF6gzSnlqDzAjMe44Vkuj
j6E20QjAIl6chCZv2pxXAHaqIBsHhPrt9MLj+Q5RPKJD/OKC7jJbGa/K29TWjL9q2tLhyyoVQWeN
lsrrc4+0HXqlBHY5N5L7dMygto/rfVqu6HsNXnOyLup+bUs+qTObhddNN0AmU/9pnCoVJreDCuCL
fjAjLykczYxoUE0yQBzrUz00KA1r5yv/i2JCRs8d9QcH8xPq60JVhvef6wCFZy5dECGJM1BI2TyO
YSrGb/0wkbYHUFbz+i6O4NwwPDE2CHelk5a9hVFL2Hwox6lxsJ8JhEmPfu159QFVfcdOuJaef0LA
Hneotztm9laOnXqbQSP0zzDRrc2N4yHOEX+qaJ8jL3fyD000JR3qzMavXhJ03uVtCyH18tz5VIFf
1aKpzgYoc70pY0tTNsd4TLrtHJd++skniRMZUOaZ7tYw6PiOVZrpMzoTfG21Dlb/jP8kcZdpWQbp
lMWJ1uvdGnYk2nVty4aiNyHxd7peF3JdtqV96VpPdeceaDmSasJuHFEThL6N4QSt8TFrXBTAbgxP
fOWPqE/RIaXhYL2d9gZjXsuO0AoDHx0s90FvCBgpVb+MtzDMotN1UIn4uzD4IMrMnzCJLXTflekV
VBdeiZqkX2r5kHhDLa/Xyq+7vEVLJ48gxAVzAS/W3jx7OuI1zeXMgB7UBjaC12VULstHhRlDm1Og
4O1XVpXt+hbqMmzuiRamy6khpAXctroVEcFmHHPuK7RMzK9a+MCnLQUXUAMzt8UgShbvGN6JOZeM
ifR7SuchfuhCrwUBlCd+fzMP6IWP0wTsDfP1Shjvo2272H7jZaUB5qRMRVdpTdSisoqkZHoic2Dl
NfLpxNDmfr0KEcAscp7IqROykV9BvE+a69koMb60yEs3BbJh+fC62oTW0HHaIADpZ45VcvK9XlTn
WgoLf9Jx5LqAX+jY5X7a0TCTXYUv5EjkCPyWRbTjj5oSCvSEtb34GuABuY3VUZLuzIXU3AMMRwWi
cgbX+RCIyHr+HkXO0OErT9aVH8WsY4vvz8rNbTr6soNd9goVbU6EKflhtDJwYAXqoZR3aMdcuEvT
treHeVQUxPNOTITsbUe4+XMGYrs++AvHoQWb0AaygV1FIGU+1kbR4KC2wqapTHlNdB8nzz1KK0ny
oS7L+HqkYhQfTGeXIUctG/cHEDtHxGdhRjTJqwmkOkTu0IDEB9MbFR573ip6lYogMVec6X5ad7aE
C8SBNTb093EgxuWTqVOpc9grALcy3SiTnWBp+xKVqPkOZnCmu0JIV1sVGK+28s1ITcKXFlO0pSgt
TtZr1c5dv48bjMp2a1rZZt8TNYgP9QA9/A3EnHV8zyLTJTAkS4WEIV+KJMp9qVDG3W8IL1raieJf
ZmJal/UmojbV16oTQCuCBcOnWTRyfgyBovVHMHLc8LQhiv2jtRa16VLbpH8jjsnuxeCAhtIAvtn6
IyK5+XTsTONP+1DOfXU9DnYqCcxSmKl3dRS6sYAPwcSuXYBxC65JzN9aTiOHBnaK2VFVKUxnZyrr
4EaonppPytAUilj4Py/nNCRlva873bBD4jpnTnARXgAitrGYvcLrUXKchzrwBtApmUwPS+j89RRD
rDbcYaqIGntCobSceaQnFe4maeNwDwx+Um+DaiiLQDuyYgS2N5PpDSHRpbivS2OGo3JC9PgyrhG8
UKRK6+D7BIN5cELGdK77w8w7QGaFTiMi8EgwA3gMTBRqoGKqGcIrV/GAvpUen7xrEqU2oEXsWGjc
NcDmWbt9airIJjJAm73NwVAepufKC0X7YOD96D7ZRjt6irqk0TJf5t6U5xAVljgZ7bsxQ0tRpdcs
qlf9MfTGlgBOnbgh93UnAIx7beTx42iUUUeAtOO4t8zOE273WK5f0C7x4XZ0i21vPNDAwlvW6BYp
bYsfC1jU4wRFPTT3GFMPEaffolGU1SHAl7a/SXBCLl8iHwD0AXhmCElC3Hl1uid80s23ta4tx/DY
oW9zmQFtyR6t8wXJMFJLwyvSCG/9aHAYq6KEUd+cgy7Dq1cFcx+YEMdrCY/FcZD6znY2SHczqsRl
2Q/4xKRH1NdD/KhELMenaRRRciYEDt2oHUyo1qMXCwxlcHJF6BFWxlAhtkFs2Fm7TrBTO0k9fpn8
qTUHv8LQe1dFZAne2jod5JFMMG9B4YHmAQwrtQByOWm0YdXRLZAO9Bnac1ViSNv6QN7LoeFAee1k
u/tBemt7G6/WpjKfuwFo1NSwmD5VrOoiaCjUUgs4eFmQpXbDsFLkrkY4ch5X7VL4BSeU611iAJ3j
+KQpzo8B8tjDoDQPbpZmWmg++XgcZxKilGiKzoH8gVEsWoH7Dg2XeQBfa04xnrKpGm50My71eamX
Rr1RLmdxF3aJdR+IALL2WYeRCk9gG0TsOgGA7XZeMxENW6MtUFuLRhEkFshyHgpYcibkBMVTkzyI
cQ4AC0qLBZx0EziRc40p5jC5lNz3ItZ6Nw3MB37LY3PGNFUshxApnepKEuSmoJYxBgOR0HndfnSS
mfWA/t5U3ycrSs8hl5A3aN7XYYrPi1l6e2oaR5dirf1WXnE/Hbxv1Piu+UC7ZOJlDvZrPB7qpmk5
yPNNiX5l5V7aFC70wva7xTe8DjMLa6z+WqaxTfdw4hrgS4UPmKQnoIayftVBMyLnHvWO/AYwdhs1
YIIN44lmRrUEujIfFjCYVzVHb3HUwV8kw1wnIAUK70FeMb3W6oWPrKwxJFvnGB8N3/cU1Jxt5avy
TbWxgzTXyARwf4V5giuEWj35xdZDW48Zaa3hNdxQeLT616OCPGLnz4qbU0J4kFxLha/wcdSm765J
lYCAlYXTim3UdgrPdjcPycyPQ4Rv7w7vFECKzDckxvgv5l2F97AJtTN1gakitJl6NqBC7Fd8lfth
12BWNH3hAU7kq7JXW/S4C0V0y+Outd8qPtLwMwwROncKu2pKYIFT2oUf+oZFaETJVDXmBkf6wiG8
JDhLd8FaoYbKpJn6W0EUNqTfaP7EEXSwoCdIUg+kE8fb14ThcQHq8FlKPjR92JD9psotB4z0WVjl
ZW8mzLBFlOq3ueVpemIVjtPCxaKrCpSSKtjZUaVA66EtjK+6hLchYo17pfqi9yQNPsNn1zyCdYHS
SHa0pk8rQGj/w9Ctm6RqqkWNxjBg3H8WgeEgJsxhxINrU9uJSvx54nl/hvUovGyMWpBTV+Ro8sco
QDt7NxGG8fpNHW6+x6AiDK6gtgflIW3q/qS3XM2brtOyucKJA8vs0AnZHgEHj/LgiZokgBZStqzZ
jM9U+HmW2rE7WYHOcDeHgrk/A9YI+3HxSFDmXS80P1cgD5g72osmKUZd02obwaMxqTq0TjkQex3f
IdgTcd7tlPjVXoJXJ66SBW8nL9a+7umtPwALK3MdLQNBqZ5a4Cp5ueDFBgdx1t780fkVXb8vYbe4
XYSfAAChGoHFYBirjXiD+luGC3on15mHdqRj+kwDxRODvW4WciupDZsiicpIlZlJDB2vIPpc1a6z
NZXeHtOUML5p1r61+9VNzfipqUWZ8mwQlCymEMEk/D/ZUC5uL0WMFz8zVTxsIx901UM28JGEgH4a
L/ySEjdgQjhPCR273dAviOaJI4zaYUzaMiTJZPiUhbPGJB7T7jbTPa/Wx27VqfnqIkOW3eziZTxh
hiirK/SnUb3H5u1dxnEX7ZQNC/WmNrMQI2MusRACpD3f2rn44+gj1e5KCCbls/YA5ucKBIYJLlys
S6d21zbCIX2uryKg+2cnq45PH6ZYiv7PaAzAHqow1ubNrhk9PiNDeiHzDNqFANpStGsQdEeHM6bb
27ReohePiRDG83XnhhNApkidFypcTCBP91kVY0qq9IDZAV0w5SxfWasqET3/lQcSX6GypkH6LKK1
GqovqeoiDDQD1bgAzzzU4/IQyQhhyXtMJCI5vNBoDZf6sQSroEbsYhL1mEAEVnOVFMbOPNpbAlpc
tcNgtF5B1+AghNmrAZNIhQxBFU5w3C3LFfPj1EmvAZyCHUSg+uBynXa9dRzTLT7rKkUwCPWn6LEs
Sy5GkLRgLTidkIsY2vsWZOhpgNF1uY5D5qY4rW7wBKL5MUnnZCnaplvJDlHrqnsCnSVejiBQoXg/
wFTOpU8/APH/5mf+SDf8R7ZXCJKo58PcHL6Gm4L+QncxEIx6jTWi2LSBGu1q4R1hfWAfvYexQr5p
m3l5t+8O4a56AVrkff39+peE4b+WD+ABBR4m/AnCC/a3BMlnRqcGkg5rs8CEOUMMnRCHxT7+fqGN
3fwjNR/WhjhwsaHhSpAwFBo/syojWKvHXerJAh1N+AI6vaA5LCvX96wWtl/4ch3QW2FekXhBgpv6
8zoA9zkcnkqJ8Z4wN2ifu2yrsu8TtSpYXRN7qqrY5L+/uI2qerkoWAEMc4qNxxtfLDoETCqAvYjT
MCG+IBbfrBmQeMmv0I/jg9Csu5qvD79f9FdXmmwmOwEWBAv14tFpZBtNfB5wRzH5PZba9gcKW4sV
Mr+wvMIrxD/CpUY9/37Vf9i1I9kA7NgUjxMTOWA+Fw9yTHQppaYgDp6Sw4qoRBz+O3sc9vzWy0f+
Kv6fMhUut8/Fqn/Fvf9AyrVVWZGSYVVc136o5x1Li99f2OXtxApgfkUQYuGO4uoubidCoNAjm7Et
mrby+r0A4+mD0ja4Btme2N24rKXOgmUZ3gmJ+sWVwfsecXBYNsC7cUE3poFJMY9aWgz7TXXenuqV
xnDqnc1y+Z5vVxcG2wsIs45/bhZpI2IW4KyFL9nwvQzj9eu6hOGVB0bkmJWtV76zT351O0HQozB/
wpWFl+eaY8uQzpgnFVGdNuFrigI8hvDIH8MiDvC25CVvVCHRsAzvKNn+oezAteIghfMf2BVIO7h8
koFKUfdKKwrwkANx8otmz3dpXg9P5DDdVbv3rBYv3/5tPbz4uNAIKGYcXRzhgOARjbDIpgDSbx2y
3U2sH/qya8w9sB2WHsCFKc2Vv0Y0fgTHLFlffr91L34BuDzCYh8OiDCS9QPEt15u3Vbiy2Txga/x
HdyoBEd/YsdUq+/gzBypVg8DCvPfr3mxbf9eM8FqMYxmPHy+fj5nlQJNvnWxKVQouz2qFXOaRy7f
WeVi2/61ClIrsAhcZJHVdnFlcEqPmK49lMCgYWbrMJvD0Jj62IUIB4oryt6Rrv3qTvphxDaxxSZU
3K76h2PGNzhemOJ2I0Y98GreSKfsLUq/AoJ5S1l8X2G0+87B86trhPER3pSEhVt04c9rMtaD7dws
rvC8eQYyEsMEb1fhl3ggsgc2D8aYaN65zgsZCNjRCIBAr4jiAwENcFa+WFRhVjojYlMUmxRzuZmP
my7awJ/tvQyX7Qf98Gm8XOivX+SHO2o1yuoE+GIRBa+YUT/Tkt5tXMkFFKi2rt7qVuV9Y967Pvar
ZWF/t20ahGFdhl3QsZmBROL6Nl+PsNi8wGVeXW/xKphJvHPi/OIJBqAFJyGol5uQ5/JdkIzYxNeu
KEXaEQy3lQCLXpjkCbP35LOcKveexnL7Kvx0W/H13XxWN2vqTUFzseQKu/EI8hNXQDCwj3icJwPb
w3r1nffvvWW2P//h6Y3AJQOJVIHC974b79T7X/r0HUfOiw+Ft3k1/Hgl2839YYnJ1kozkC6KFOSf
VzSrZUYxsIMUiOoDvJFSOGX575mtvrfodg78sCiFWoHBspkW0YTZWgqkuAEPgzXRrZgx1e8S9eE/
PC63agn7A04ocMaFLePPC3Ke6LrjDFEzCC8QNaw0m+6dZ/WPE/mvJWJk2W7uXzDB+HmJGn1bkkyz
LcSYvkWtsVfl5Jt3jB1/tSE2tIQhlRzsnku7XdegPe8VDuS+fWkwgV3mh6Gf3rmS9xa5OIWFH82r
Idsiyjtwdx2Vyb5M3tl37y2y/fkPW2CdQQaoPDwRnaZIw3PsReE9BpG6fMcA8ZfPJfYCH952FCft
xTcMg/awmURniypiSPbhbXNHJmaPv99g/zhnt6f/wyoXOzoQcZNUo8GbGmkktOKjeVobl9x7TUh2
uEz7graX31GvcbuqmabT75d/7yIv9vfgi66rQQ8qSAoIq/KA5E1B8M41/n4Rj14UWr10IDxW+DpL
FoKibE1wNUUY8f7+Un61MWL4VKJyBL8t+ct844eN0dowqobUd8VY6wdQl/aL15xa6b9jB/7eMhcP
DPp7ALHbCc6DARo/Sm9rClkJSBfvpWO+t9LFs1mHoatEG7nC51Xus7uaQLuUfPr9Xdt+3csP0g93
7a+8rR/uWth70M9gQFx0ys+dfS6jEBN2sHw/WHHvYpX/frl/fHKx3X9c7mIrJNauAs2/BSNnRret
53NXw9g2hrpiqpJ3LH9+9bX4cbGL88ifyzGGwIEWDTyswfFhoMJAKemJ4Vk3UdGv5vD/d3UXZxOJ
Bm3BlaCFR5dDpcQVj6unDpPAOfkPY0u2z2+EmAZ8mGAos/UQPx+DwJd7B+rAWkxj2d92C4i6E0Ve
9+8v6Bd3EM5yMWA2iJuD+FJTG8fNyEbIwgqgckuhV1gsTtCb3yqSwpphaeEAksQvv1/znzXuhsTE
Hjp6eOAjMeRi38N1C0q4Uq+FKtXBb98qzBIQf6aSdGd8tUu0vQoRMfeuacMvjimsm8D9Al/KEA7I
P99S2ygpBk/OReO/an6nhvc2/y/u5k8LXJRMA4EsZfHNCiwtOHoc+X1dWoDeDZLBcU6ef38bf3F6
bA6wMFiEdQlovheV5syWKoHedy5qcj/DyqgJHzHk+vvM/R9q9r8207X//d+C/X94CRw+//mz98D2
1//mZHvBH4Autr6CxYhF3GTqf1OyE3Cr4ZKL8w9/voG2/4eRzf7Amwylccrg7AKHu619/W8bAf+P
FOF/eNGpjxcd+Oh/RMnGeHw7GP7vgQ9cJU5TmDIhkMcDvgPH1J93OXxSYdwEgcGsOvoV9mdOHcBJ
YENeAv/vDqOX9i8YIXQzJEx19K0qKUN0TwTC134e/T6GwLPR5moxoXcOKtXcLWrtX2KB/jdfwrmG
GVA8p/aWOt3caejRIUSy0aJvKgwq7vqQku5YTjSZAM1JvMNAsqtbAq0dyFzlijCDqAohVIg1/qHX
rAoxGGM432F+27+0BFNqnD0RmGy9Dr/DZoXEOUbB+DnxCEeUIgDtd8w9iNm+wnZNgJM0Y1Xw5xJo
cnu7I8aEkGL7AqGGYWwQTiLiaMirqZ+Wx2BA21YsEZSHY8MtZglyvm51IL5JEIx2fj2U9naYwFK8
gpzI3o4mkgyMZs3gfLws+P/eG8tv8HKLP1YgR3l5SYNGZqA44mLmzoZPZTBol41+7F7ExMZXDKKR
XudG/zSgD/meQr32OkMa+VxPov86UWgvMn+W0ec0WCKVqyb2vlJkII+IblotsnnQUTRF7WkwJ3Yk
hly1Bd/jRDaCSZGS2T6sklVTFs192x06saoVMqlmBSvOmT6H2JTdOcgH4KiUjMuXVif9S8cwYtmr
LhWFIz0MF5N1bB9pR8m4w2zNh4gd/hkgeJDYfJZG1tVhlV3MMcsz1W00L8g+Xqq+eaoiPKMQVFOK
H5HOZ3gZIbJoCAbsqDFe+hczruWb8Kn8pAkTO9hz45LqdqFHVs722UwzdtZIwQDDWArYcd/SW8ED
/0sYd1hkVGv0NRpKzPx4X4F9yRpsYOEvDeLC4Ra1t31VHcsuFBzDBLXKLYDefx3NIm8YZu8IVklC
E2DsOY2sIPEQfwnr1L0wr45vXZvYZ5qK+HYdSjwo4Ih8P1etOS3gCymoptq6zxYYRH7zMYWKHoMK
luKSTvHHEpFmaFHtJmHqVgcmQlABcsvjCoGXuQOlrNqnbcw/h65Ozc41zNtJwsLvQ+QP92VVWySB
r/4IVSRGkEjIBBsnzFsStTfAurFqCZhpzOAk2D/PwRQj/GaajyBVSoCVPWhWMPIFt29qP4HdrnyI
wRf5ipFNuEBh6/DDeWWma0QQz3cQ4SfPMJkZ7k1QDxEQ5Xb6bkY7Xa/Jgr0H8waIEQXeTjKG1Zd+
1OW3FEPgU00a3WC+6I2v47ysJlfA2T/OenttN/cluGOubgzypFHpPdi1/XOD9GuYT8TTeoglRgGZ
XIQ/7yY6TN9hBQEuLzBpmDCCXJMlFSy+IbJsvOse5Njvdk5wNEy9b741nV1v57WNWJbWU3UPIkp1
m1R4RHUk6Ats2eydz+xrOhm8RQ0UarlIA34yE61uBwzjQzDumhUZChOnfk66dfuNG4ydzgyqw+t0
md0hokDGMzD14OXbiYCK04SwupehjvuTWeb02R9IAy+9GS7kOxnq7c7ZCb993ZiT1wUDZv8+eQG1
z7VHoSPvK3wP5rtEYU91YpySvfVH+rIxxxDsQAy7w6iVn9S0xl80xsB7H7PRIW8sxB29a0SYQxPQ
6oK1IXnpgja9X5ZQRzl2w/AKLwkvyocqwjb3mZzvwKMd7mNwJs4G3E2QnkZBj5HDLZZq1ahKJ6Qv
7KFN9a4jgCl/pohxekj6Vl2h5yUv5eDwmiIstRqyGSPaW/Bz8Li6uqE4KRe7+ps8HvbuoGFPh8mC
rA/p/ITNHg+dhoghnhK35xo8brzsS8ky0LTcvY1Sdwxgd/rsKwtDiEZum5ivG/ZtIbrp/ou989iO
3Nq27L9UH2/Amy5MICy9S3YwmA7Agffm62tCUr1KUlmi7mtXUyMpgog4du+15gIRkMOZVCRyZsp6
kZ6tNEqWo44gdPDyXqoOiGwWg26ztVyLdRi+63Zu/kTjbdWeIVoAksSXPfWr2f4sdSH9aNWsRc7V
FJNxjaDPynYkJ1u2x7dUkavUldNXYDwKDvOJe6+hz2GOGPmObmv+TW7W9R6BhXIYWr2+FWaHBQUQ
lPRoSE30Bg6rbximjvVT1RNaMWLsFS8f1+Z6sSLtZJe56isJe1GkFdGpx6d4RPXRF65NR5O8Hkdl
+YlEtJ66UdIukWQP56VS6CV3ojupetl6hpMmIa4bLrSzB6QU70q2/JjqpXBNbAmnDi3kfcVwvBl7
TQoROa6hOseyJ9O+8JJE03YwQjTVzUXsCHfMEB7IRamFkrbIl4Um46XvFZDisxlDPUkJGrHt3HDL
QlZuQH8Yb50UWXhSjPKqKgCEAKQy4oBFtvOdVowBJ0z5ak7QQEhZX+JYsmA+27XkR4wjL04LxY0x
OBzwMNk3QjXqQM/i+l7VUht+GOLabuqmqzGTnVviR+sj5q3In7K43KOA6jGbY27xiUOdhCfUrr5O
BGvdunW783mARdOYFVBizCbHhlIl1tsWs1Ae26gnOutBwgdzNumg7EQ3xBRPmMVWEgn8OtXwqkXT
sKtsifwPdEvr+FZbeKvNMbv06InOcYSPclSQM4NJmHjdMt/M7FKQmcPsclBIQpwBxm4Q6XNtIzmT
pbwJTREbVy2N5ADGVwaeWKvvcsR5AVv45HV5tfhNbCuuCanEl4qudE1nwK8LkWeXyrlxSFvd3nE9
oSXsENzb9mgHK6MbT1q1vMaITxgLSW56km7HpdsjeTyUrYyjBms6vk014XdBEMVzzOBi+b2YNTVY
Z8GrP1f5Cnw2jq4rRpxX9Wn6BSvT4Dczf7lo5c4DqT2e8mwB3QQbOCiYP34tnNXHuhHve84rj0Mi
mrdW1azvmOXQOxQOZq5Zu7QAeLwmtgj+HZTiIGdx4TV5ZHpmqZnHxFRIqynbaK9MpXlcVd43KboU
XXWjb1L68U2Llhg+ulQEskhMz15tJUw1OTly7lvOZbqdSwQBHUuy5m9a1xqHZBoSH3/HGEwOR4Rh
TZITmjTDWzjIHozF1t2aCXZXZaV8kNTKPEiGMwXxxjZiHTS9BWZFCNAgDUyLU0AkKRuzxS4OWIX1
azQqGuGjeM/2US0j+I9V3dXHiJSttnYOLemvD1Y7rCd90OrAAq7h9lKt7c1FFrEr853u1lwYxNFn
aAogA4n7QtbE/aow+eIq13wjsbRbU46KvSq1pNEslXZa+67YC5TLrKi5gYGsEY3bc6y8t4YUoDn+
hNRTGys/yOj13nQ9MS+12g37yOmMlxkw1lvlNJh4VzYMeor4/Xu2WyNGtYjn5WK0iXOuZj06yaMj
e1GRJV+2ou2rEEguGdjr+IiIDI1ONXcC6kO1BotEPBJ6VSDbVR73P516KV+Sto8CENH8OaVi1odY
6ax93UqcTnhou1ujucTDAAQmT608xFrXnzaxd9DYq/mcLFK3L0RRnctIHbEYNEkwNhMww7g3Di0F
93CJ43qXVqA3KbSlNySQK89WVK57u85X3xgM6ZR0urgayCZ5BRqeH+tCpDcccupdvlbmXq0qTpMF
WnMBXSKnnFAb+XGRM/tmKnT5jVNN/wNJqh1Ucym82cBios9YMspm2sAQJQmYtfGlMyvMK8jkXYkj
EkUje3qK6srZ6VXRXlXrdD9j64v4LndR1OcnvvTqoqKD81un+5EUzAZlMadLMc/fCqK55KBrJnwq
kxHdx1k6H6w+dh7MCQ+3i7FIJbK+LC8d5xYkdmkBXlbOpr02tNMt6DflezYwNQ1to65hcOU7XjRk
dCrMkNxFAijOC+O2ctnYyqpwFaMY8PxHBVbcIK5QOLImM99uy5yD063SYK08dUrTZNqhiQ39tuxr
/V6YzXRmpYHlZViz4WoOSd+BkQEmcqc5t49odaU9hAst1Gmh8yvXesBUsuYj2FJyj5CLc6OFiw+c
SHUrLKZezl3mkJVFRyTNUBlhOWjNM6wYR91hE5V1t9GkZIFvkGvmqTPN/rJ2kFY8zj3xg5zq8qHS
WUmdYZ4eUGD2VyUgsduizjW2H0tuz8VSSBfsgImJ6S8uD3UZ2WnQm5nS40RTC9tFPFhBe9Hy/kah
QxYAY2oan5sCzDUzV6/FootAtWtQYd1Yo11uNCbZThRxtd6hlYMNh6I0TPSWME28r80hoiA13lSN
ZpQ+2JMldbs+/dlzDgikqUtd0wbO52fNJC4699ZzOcqzp0+2c4tnicicdIQwMVvRC3wvrXGxzkjP
FOSkp77VuzMbfHxtjaq2x5+GGyNDqXXsGqc49PH0GunY+TS5Lh+jfGm/Ulha93QTfqRFoVGls8+1
ksY+XuHvHMTmQ6RqJyezn4wOOEC9HJycT2CUcFznZmpfat6B2wzLNjbn107oyT5hMQAZ1058/2bB
2pojTp2Mb6lY7gfdeSQtBJs01Ue80/A/GrDlreKXOltjV9xHZlK62ird2VHHXhJJh9kyGx+OnwSP
TeZg1OkvJQ1Ej/vEI0xP3dO2o2WrznBoUEI6yWp7Is8Dq5/1Y5FLe/AfMc6l5ii08VKJ6qZLtOfY
akc3neIje6+zt8Zo8lIinOOoaXcOpAdvzSpYSpu2EsFLE9IJXne4t79043BrKek3Sx0x8al1Cmuu
SV2gLl9mffk+DL03jOONYpffo7i/Jyz2W5NkTiiyLvYWoB3r8loa+RX+aFqfw22qsFTPXSbBccdQ
ndWgkvFrRLd0uy/yIO5yO0ZoW+5zzfAq6xswCw+PzNE2jPOAnjotknsOM7f6kgR549xjz9gvWuJn
UvuTg6PhKSJiYOa55vWZCUPecnwgH1JYrNYpcdTJZ+AeBCfBrnRelTZegjErTrI5Ii0z5FMDdwWS
sGdjsXWTqH4gM+exWSbZtbLmTkdBObQ9VtYk1K3WX9JlN3f9DZWrC4y/Rz02/EVybrs29TQIJBJl
gVVznQg4jtrblYeH1VUK3D0sunU6cvPDE62irTOEAsxPSERFqIvviB6mUlLfxFbxXC7T0ammH/aq
J16aGNdSmxzmxAjaZblVenosqvw1r4u3OI4fimS4jIkIzbEJG/1hrrpQLi3X7gwEoOTHqFHR7Eyr
fEyXexvXcN3dkV8WSnXv59L6AFF07DfBcGxrvuQQZqbzBxpZ4+nSdiXkr+aibhcQFlWVHikieAvW
nvLYdKR7mGdTMq9k8pGDSi0OdVv8XATmRjOqKTA0D/TxHhzKq5nZ3k9R59cL5YjimC8vUfOWal8c
my25T59nA0N8ovlFLlwERVCa6u13eIMNlcea/QXCn1vL2TdtKK/mNnnOhmX1Gy5xDANAI29w7dyo
VPkFhySfrsyuhS0gfGeWdpkuBTg+91o5wrGqg1KeuH479/zu+7Z13KgqX3Kz93o8pn2wJNcTyjhD
ymmmr14bc9qJLOmw9uUugd6JO1wBlQXFJUfYqocAQp5i0R5N6Ax63/nzQh0tNjlCVGHWD75KUUdr
pF2BMDmx750J2Zia7c148SiJmDrsuxRRsNF7zij2C5+d7Uw7o+tAdCm4+435McIMvVa4+nVrHyVa
mBMhDHcHCum+ogs2Kge4N1QBmgdVcCwRUJTWLJCHtPb0iOrj0t5qo7UHWfpdcJ3MVRXHmY2Ft8bb
z+1MvZKxGWar+liUYGMSNdRGfAXtcmmn+m4WYA3r6Sv++K+NXXwrquqk1g6xDK28T2vy77qfRdvs
U2vBRLyzBg4qcXnSUxL40NNjbPISKQ2STclZTtfOqgCJY1vopM6VN2Og0rceJYbBgzM1+LmmYbQm
/gBKK57QzGkTfx3hUHodjhS8iY6+Zv7KaN+bmdXspAl9OcaGEnOr5ryuc5xwoE12U5JzUk/TkylR
hZEjAjcbUz5J/XoPfQBmO4yXIJ2K5z4jeIKLv77v6/We/orWIciPs/wqtnGIB2viZC/FYnSv48RC
s44d3ztieYvEvGOX2C8tYmwvUiJYd0VBwk6l5YHkJJQpigw8usDZlStVhcVU7VHrFqkG8oiFgCCZ
qZhoXU6cBSJFgGmL9Mh4I5ZXw/6mO9WVU8kSyTLVtL4ZRZo0r6aEAJ0dYRk7Jei4ca8BEv9m2lFT
s8vYL3slfTNHJFieaNsYHM+SVA9pVantD6wC0l3OTQD5rqJS8LmXDW53gM2wQm5fThm9ZBxno4ey
VxdOXaxEuUN1yJLpvHM+WGR2Jc4V4/hoZOmY3Ez5bJ3zqWYcRmiYXTlXxWcC3ffdJ+rykEYdBKUA
eRCC0HN7X5dPKADZlcyKWkhDOCv9fNTsLjr80qW4+bPM/6ts/X379e8P2f6IX7q9hTlZawV6YUnX
BGBUTiJsLHTgsskU2ljEPguUf99d/ut5BmHyoGnoOdgfupRIW3VLqh3Cbqs7BinVUPAMHcXTkTNZ
w9dTdZ9ouj6oSP965B/Cag7+Gn3S96+oc+ulb766S1gftLPwE7/cDz5IicvnEWYfWcjblwYT3URQ
Ixvwzz/K8QYs2tJQr26ceETzHJ0TiDQvBkHlOuEc1uF/1vX94+XQGvJBcount/e3l0vWccKVjf0I
bCNAa9ccpPt/HiK/+crePeLDEJkSG/ovNJ7NvBYPU0gsJz7yr719r9WqV9aP//y4D0aKP16JFi+D
nooqH+dHqSgxhEB3RtmdCLdrb5ziYihcmUOAlF6KcJvw8bbe6ZabvJYcnZV/EUD0uyFD3dEw0AAj
06af9X7IGEqziIxIlM3KYe3X/Vo/t2S3tUeO+fBcXj5547914Aiu//VxH9rAG0hxbOLtccqOs+xO
HwiVAp96SvDtf6JW+e27WWhwIctvQvKPywo1uHaskTFu0+HPXETsw6RK/k+ng04SAf4P6lu68bHn
jO2WLhb9LXEG7eYJKcx3JMYe6YO5VrrPdp9FZXyIgftj8CCa2/qmJi6Av8kpkyWyYjosrnSiBdQH
iWfhvfNn1+HzBIhTPk3+cp9+mj/9u3n/7rkfJok1UQIa0Yz/Mu8LLxEeDZOdzYt+Nu9/N0vePfDD
EI0280bDA+Vw3a3+eLNb782QwhzJd9K24GQHOBz34+2/+Iy3BfNdw5jh+utn/GG42mbfzCMjCH7l
lnGIzEkh4AbuH5Ge/nD9L4KaP3vipqP4ZZcycczi5frvT1e+VN4fLwnPabcc/ker6rs33JbEX54n
QEZkKSKTIh6+GoAx3AJd/CfqtE+H6gdVixO36TBtcyP3en/2HWeP5y/YJqPi6cCNHrTjNic/S6/4
bKh+DH7qkqaOOQy6w3HLzKHGle9sP9pzpwHR5P2Lb+83G8ivn+YfnP5fPk3axNIY/TVUdW+66wHn
bnk9AZfE9GgEjBvWVrcHK7+zg0/W1vcSm78WBAwdpoa1w9Y/Sg0V86+HL+FAYA/NuSQ7655xTo8w
hg7o8807zatin8b/J4/+ALv7+6M3afsv763HsTbrvLd0Aq1W3Oue6RBRFAc3BxaG87PtilO2i4Lp
toYn5E73qf/ZKvGbl8cQaBARQVo3NoEP82bOUmtNqVI7SXNVtZZ+HMzpNdfBy1jDou1zW3v75OPe
3unD2vDuiR9mzhobs1mgrZNDndTdbeX9c0Cvl3+x6P7mYZy0SBXbNLkGMpX3H7BQ4J7J88xJQdlN
V5sx4M+trD1KB2n3z2+2/a7/+2K442hwYLEgyRSBHSfXD7N1sKd1Lh3LlSkLSeIahJXbfhbq+f7r
+vMZGNdAI3KWM/+mczMGu6T7SWWdjry5ZjcxpQxXbRCTyqCNvS7Vn/7zl/rlgdaWMfLLCDUTyqqc
wOhVAvdKuNlRDpHSzPvnp7y/yPzxWtipYD9iHMXgZHwYE5WswnzVbXdOThhHzlmXfnLE/8M0+OHL
wQezRXwoBlpA68Pum4FVzlc9cpNz7y+BRmvvBJxDojbI5bnyqtmtPONOu6Wz5vfe8txdpz5Q54Ip
R614bxduH3t0JxTv03jy37w88mNZJn7dIZD1o8uyIB2otHPGjbK09zng130UTdbjP3/CH9b0Pz7i
X5/y0VWZqaXc2UJyR/ZjqjU7QeHqbLzabCV5MO3X8pPZ8Ju3IoBmy7IhpIjrx4fZQKCM1rY9RqNM
AAkwusy1EUl88lK/mXIm+cW6sVkecSB+WD9NCenNDDMve2qe2gP5ELtx34SSB202sH72t/8iUG47
unwYSO8euR1EfpkQUVbBqBQ0BsB0uMZLff7zRDXuzbMObtutbob78vGzZfqjwHVbXN499sP41TRJ
MNU1RK0TrQrrSpIXkhLFesaIspOUcj+245soyJqiR/3Pn/Jv1px3j/6whmpVZdhJhCyJephcYhvL
rihxgte+1MlfJqT/Lw79X9u0/n+LQ90f+Vs7dL8mTW3/w4+3v+KkuGJa3HNx8v2J2P1LH6pq/6VY
MHId3MRMM11j4fw/yF6TfyLcW4YmhHgKHdR/C0QN5b/UTVdq4cNnJ0Hp+58ge/FLv7+dkmJFVcFm
eSUdj3/kVvV+TjQObEbcY4YP20gt5qDK75O6sC7RsFyz6DWgZPR4b8srIHipvLVy9Rthdw5VtLXy
gLqeerVWwnl0CDdQWvVEU8WjlvAaaa1GN3bud2ypoz3fS61tnYyJ9diW7vuov8kXvAe2c6dqNqVo
bYmAtKBwXNPT0gEjJ4OHpBhDotPV9kFcflUH5TivI7R7qQ8droI+hKfKk2frvlup7TeVRljupjTD
iRYR1YOORCeTVBJy5JlQiGEMqvTpbKSMSveswuHc5VQ+I8V6AjKquhgjmk0n21NOJ1Yuk/VrLX4t
G0rpPTkMuTV+J2hdT1pKttWhUVN1Xxki1KA2hb1vTCJQrG7XFUPjL+TgwLx9XNruZiq/ElChuLoW
UL/qXc1QuyCZqgBJOpuapgQ9bj1toovVjbPwhokgj6EbXWRZxLVQGMR9IsbiqTfNdGd32rlqrKCH
YRcncu3OGR1RZ1qh0ikobsRyjCuUDeP6LTNpzjv2jzQC8Dg2ne4lQDBHX+kJHkGUeJjq6nn7RvI8
+qmXFu2JGcpjr6dHWogEYFnTq26f2PblQBqfYDf/fJGhC+7kmKYOXYduKYKhmn4qM+AdmJzXaPdu
kLASVqXeTHBNdmZTRIEjtaSU0ddD398kNS1ZchhJgZhPT8XYd0GpjMQxWDndEOkBvSI5JPi71N6n
5q54y4QQwTKn58ikaF9Fp8QS3EdlmpV2Nz/AKd2LlDDUmR8k0kkDalp6YETOSNloFhhvSZQNe71t
yN81FHdox5NjT2CsZvw8lpButJnvAiE3wIINLhx7OP2NY6yJ0UVpfImi7iZekyuNDSucr4GlGy4E
+tSfiYfYOpF2CEnoW435DasBQrp0/SrZ8XWxyNyXJ8M692Q7APMivyS5wZYnvL6h9RM3E3HboOKg
GCVBZOnWGWZa7KlKHzLljo0Vp95QVI4HHgdZBbIrfILQi6XMduPhyY5KOUhS5l2eGF+0yH7hDNKF
KUlw7irlrq3Ub4pcVm4rviFrWxbxfW5jsJp6/Nja2eDS/3gAPuO4dqqx7a72OXUA3cPuqYJ4Mogk
GfUZJGBSuMuQ7uBpbcNpHW7BWaDYsgpPpd3t1cuTYpBwgWpND1c7JyR+ome+9VfVrYzPAZG2l7HS
mk6/NQZpFtBlOuRpMhrcxfy2jJl9cpxVPZmvi5Xq53HAE1kOcAuVUb0izmrj8UoOUgzZl6dGg4B0
rAQpOZoKSBGVC4c9q7nVk11vptVN2y5VoMMq8qsSvwp5UmdwY7ejViJpAKa59Zgrr58SGlW9catP
oLvJ2tuYP2KH+uwB/s0USiVtydi072Vvwrx2PXCVT9G20nYJ6FmVQVH/pDEcXSOwP88CYpaKYA/W
6zPlcTkYuwEq3RKfkJy5kECnBzpTjwswbFSPxlfCBgwawQjFaEb6mTq91E5pnhAXGyeW/M7nrito
m05cLrXB3jNgD+0o+jNSlfm4CMU3+mLxM01v/XogP0J2OtU34hSynnRbO3V1XEeluHbahp5qLEKI
vaEt4tYvM/4gQGgyXOefBg7RQ60gaSVP1C9pU+2a6dJWUeMaVSMCMIvCk5I+9pNa3eJOsudmG7pl
2jwZi0Sbllo4IDoUJdKmfRjOEWlcLnVX9IvrsBfFFMhm3u4aY2sbiT5MlfYh0XcdXepQqopzNdwa
0QwbFo0+pNpCRD8mmCbeiCrEpXkI6YymvscZZqfwE35v1VcqOst9FdunbjFq35zrktL4bCO01l5s
h55GC2A63Nn4A0+xKB4w1jc7pT1aDit3bhiIErJNcZZ8a2NVdrFEPE+iZQEsiMhKmW9TfKhmI3F1
G8lEQhyQpleg9pSWVuU0dBgQqmWntq+paEaKC9oS0k1/Xqv5eWn0LqD5TiG5I1Gvtf1ZbVSmtKN5
chfnOxC9z/JU8xk4za4RKGaTUnB/YYWtFe0pbsz0FPUkHdsJgSHku1WjWt8t+Vfg2lQcLVrA3Jfv
plQ60v1OZBbh1UZ3aSJB0L7WlhaH3WrY4SQa/gZJmry4UYcD4vu9rOvXzUD0hwPOCc7zCGn3YPNV
WxL6+CJy3rqVbBidM7IP7tjNSCVz4QHX10XKMSBtOKh3yKJoVCanRtP2HVpUD4Xt4BtfR2xwdM2l
oFzH5eQI/qsInVpot8pIF9qarZ0YnFPntHZgwP1waxYgfV06bxCTHKBLu6gkAYaGwRncqnsab4ha
hL1gakDDEC1LMHfG/LUIV5H3X+memigPcj1EYXRfKF0VCguma7TGbL0muU42Df+1I0MRPta5Htv6
ALmUAXCalNGLsZBc4zYzvIZe81wRikHi0K0OxP1mcLrQcnIljI2C68GSfJtGusaKZP8wbSPylHw4
anWthmM5YFsQVtiqyZeorUdfredb9jcSfrQ+DsqhZ2DKA4FVY9YHkw1xHXeMH5nyjh25O64KuzCA
m3PHBQtRUusjzDjMyvSjFqSaDYvVP6yNdjdtL2SgGwzjuJ3pw3bXcmool9JCgoFL4UUMULUIVMzZ
UgDZI2pR8uTnipbXnvJX4FznMWVPhusUB4Acj049VpfCjPzZFvZRVxSL/BllpuNaCL/V8sRv1Oib
LREYlZMqcIrKEqXkVMW7MpE9JVa/s9592URcQQeWxiOrUoH/66tWb/rEyeybMn+q2ko/NE1Tn6x4
OSr1NFxNIulDrUKrIYOc8VHz6f4Qdy/KxBpdpRms7LEwfam8q22SfWZthfEux6GS5vqNPeetC08s
4lMQmu8AI/BIQeXHuzoP6lLtMYUUwnMGLfGynPFXtTFOu6sJwiA6jYayoCRfR6oiI7DM2kAy18Mg
6e6S4e6w9aEIssVTzOEmI2BrX3aOr9AYD4vtnwdd/TkTGHNwFkKHRbeT9HI+6Ju9RVeNedcnCMsi
rSEHCgDqUZFQuQloVgAlkEU0suk3+THXRg0Dz/Iwju2yI8hFeFUCU3BY2O/Vn4WiNbxgs+x0+bac
6dCrdoE1wpRXH+/F26DNNBqx+O3IZxzcFPNpYM2E3OAnx+yKGmwspixYxSBYj7TDXF/nQK6vOZyZ
KG27yJMFpQIlO8+EgNYrtRonloMGsT8TRFxkDS3nmKe0v03DI7Yo81M96U5VZe9sdKPHlZCjcG51
KxgaSKhNYg3kKuBSsK0lMDaVezr230hsj91cUrxUbhpX6HnqQXOHNgX/Y8NtWfxo7eVVCpd7Xcit
qx8W9nmvtPbqWAI+KjkMzu0MLb/JYfuzw+Sz/hNaz82UIdRuzWsHoaMxZlfoJr5Og54H+GDN4W3K
LHi6SXuQNIwGs2UcIqew+LpebHFZ4TrvU5kwLAWdGoziyndSFlYSEPIkTdgSEnCaG/EzQmaBZnuY
39C0FnsjlfYrfbagJA/F1aMJsdb6miPlO80PgA2BuQrUrPZg3BLJGtR20gApBh7ap8vtZEkkXAnk
eak4VrFxR5AVFt7E0I/1MJC6lk5f24pYDk0lRkrb8K2jXAYC2jDX9bkNUgQZxHko5JbYrd+M/Uvb
IVfUUDLsJgFssjIQpkV2h2bP2s9dvU9m+yClYFrVZXBQi5jOJQvLMYYW2tUzxMjmpiTa70bpYCqa
xdL7I0fjQrLL41zR7OljZcEwxDk0JelbrWz1ksYF7gkySPvZDjS7Jkcw60dv3VLYCic+SIkhCAHN
uDflAzuyqroUpglITcrrDcW8k8c0wPRmeYoa6WENM9Rv1Q7SMCOuNerFAzToydqCwI1EKA9ZzILO
KLla7fmczo3tkYGLhWzsyd2DseOU624BPghsYqPTWM1rG4kCL1MbEajgXKm4y7xWrVt03zUDy1rP
ow2LOwO5aljrcS5IyBRTWgUDfuOuYAvF7teV8Nr7Grz8kpVurEv3qVE9R3FGSKmzVu46ZF8RTYO/
ZwDJNK3QwZCBQbRijFA9HOL2sTDQ5sf2pLk2XE234V7go7/A1OCNGdkN0bgXqnpdYosIo45Spm4r
J6sYg2Ztprt1dTzV6EGvE8OIzAXidO70z61NAZPAp7eh1TiTMByLspH2vbFF92WJHvR2/1BUMhGU
5Y3ZdtWe85ffJQrzQiVrrXgwuHSg6Tc4e5rO1TwntzXeHDfpWtsdpfEqleAoIZUvuNOjcmweRM68
L4ujMcfPalulXkalMDA17sBgHfBp5YWfyfm1rPsNxyffVtch7G0Ot5oDHLSzi70SmaEJENwdivTR
qRO+cUq1k2p9l4yGLOlqBOO/OKTJZV9Qh/hRvN4n4/LSRxvmvr4sZb2T1Oxs2DIL5/qgO9GTLZbW
GxIAkLLD7U5i8BDjhvK+ZusFah6VVzDM3NiMdBfy1HNHh4Y6hRSakwi7QQHVDDU3aP1Y1NnOGDlm
Z8N9iv/HG+WJhuqQOJ6G0H+HTurYpMUp0xLdZ1mKEDU5gc1eKHLtiLAzYZ5a6KBjaUXZZfng618A
bAtf7QhBcXIg47EdLDMWE0UPjEV/KpweIOcW+Qq/+MiB8VANVQk1VHbJL0aeVjlUrUX11gM/dPNy
Nn1HO0Dy30qFhKuNBVuKMj/WK6JZrUL+2Y7Fs2lndyw7L9N4TrBFuMo0PlvcMHi7FBzoaB0rpG1M
IS5cdceFARn5dqDf//HTFVR9ahsM1VQehs1PScEhreqLPbL95VY6YpAY+D9Yz7icl3DSszo4jINT
nME2Nx4GhHxPCgwXw9RxlTnhYkJcrqdORAg7wH6pzz/o0FmJ1bMm6vXdhRKYK5SxuMKA1DNn9RcE
fS0s6u67YpP2UQiKQN1U7yHkY0HqS3WvZ+M9C0tI1IMRwvtzs2g1bru6J/KBcGfPwUVS6TyJvWC8
+qEW4xVg/+Wmr/wsF9IF/3NQwlk/KwPpb+JhjJw+SCsizYVGC0YbeU3AEWEv9GvZ5DqYEHyHNWFE
yk2GCZE5YY7I3sdW+d3SlQG/cXqsWtXvJY2O49Rz6o1Kvy+a26rpymPi9LddNJaBXGS32lTcOHZW
BWrPJzCxs4hEgXs6KHHQ1CxiEsqFMt/HyKPKiWY0djLbtWXtS505AMk5ueEQygd3UJ0ftdlD7SAf
jwgUEaP+HJWjM35PyRK+WiVlb2QZUGD90o3sgKuWviJ29Pl/4nM+lBfgZWg0SWjRKvFQcMMDrcvl
aUkuKDKvIkN9lEpLooXqPK6dGuIdlVlhBg5CnKOxWWSUbDxzZU2RBaKyUhUkP81+juPYk4Ex7nR4
3swRklRYHImM8YAMP8Sl8nMc4byDudezKuQgeWq506/D+IXZUQSr3hwn/iHDpeHlrVG41YrzqXsD
A081CvxgrPTmNW42MqWAQytm0ArryVbJnmhyL1E20O9yzdXQp9cQJMusek6HazlavdIBuZ2rI/cJ
PaiM8VaLIn2HWbBiTTvoiZp4LQBZcr9sKmNEn9floZJJHYFSYlQFAcbKEFR25k/4udTuTpgDN9We
wbkixE3K84KCtliig069bm5HP0bd6UmN0vmqXUHn5SJOXy8q6qNN4XFvZd0zwAvAsZPZAG6uhYcK
wfIKCMimoAQmcpTfSwzaVZXzcrtGx9Thts1GKTOKKfYtF9jkSieYBg5s3+5Ij7mx07S6klXrRLBV
fj1J7W1eo/g1FfNCkgR5LpygT6QwHGS1Xk9Ky7UnI1hxumiEqngkHe5NQpUUks5dfl1LrI0x/W+O
zmu3cSQLw09EgDncMirbkuV4U3DoYc6ZT7+f9mKBwWK6x5bIqnP+6JX8TMdxQQIuyikaSKX0FkFR
ibFRhLulOBDyfgsJVCNf31K/LTwnL8ZCnGq2bX46k85NVMVlGnItaDp9CeZeLMFAmQnYnjYdyhVT
56Ojggh2y9sKUZ8BbAlhVRKFo6N6xC7P31Yrnqcqk0K8wNgg+3JwpyllKGc2sTDgJm01nYrhaNP6
7atvTVOaXm8uT/PY8rcYWsnjMJU+OfesKastDoX1Brw9nVUj+ShVHlFDla46y5Wn6CU2EdoKekF5
Mdh0SAo3znYdtbUGXpKPrLfrZu7Qise+XvJETHl8tuXzuGz1sVqdNxBlhA4T4FvRSOhiy2Sfqsq5
NuWeZ44qG+5BV7OI/8AmxJLSX0pSyIJ0Ewc+JvNJ4afcxlgNLargw4k+Jp+7+5sTmeKaddulkzy6
al9UwcYt4UP1Mzj2NuuHPh/pd+UYjglcxRIvcDUtXK5Zv0PsCUQYm6gxl83CUBhPqK/5Ss0cMTk0
YHshYeuYTGActPDp0WJjKpvKE6lbjz5WeE1uVN/B005kOcXOBXSeu0r0caadFpnlsH1JfXmRu/Kl
NXPpjJMNFLVDIumMcrhl+m1KJlBgZ7Lctoy63HBCeWuxMI/tGAAdHy0Cvi+kT9/b4ZU8DZgISzrW
E3G52N9yX9LUXYWrdk3rCg8NLbHCIbivqXH8xWUcbPn3Og0z9qlG9dN2zT1qVRCIGU2Ir3A7bkoc
8gv1Z1lmwEbWmUYZY0uwWuMM+Ep/EcUCZ6EPRrCpB01S1mdBzRBG1OVgCtJnpi1Beq5yi7G1eeZM
0VcqbOKMkjebMEiMVst+pp/5WdQYGzDee5ix0DaiXscZ0XjmYPgFnjq1TsdoVFfDtYs4cw2qVB8p
84zShriqi3xtr50+EucAVkgSGeoAudr8bX5IlejFaEi5wOZ+t9mJi1n7T2LYKcU2nxECfiGZK31C
8iwxOcfusbROLd9+Wxtnyyqmw9otP9LS3jId1qVMJIZSgkOiTpdu6xAzdHZK6plgPmGvflQVivV1
wZtQEWtAEDtQSJeilxfYkgO1usNIO3tZe47VhRFDU/eVLnEULyBs3ep4BW3qZ8zdOzlF1F5OFQb4
7K6SbrR/NggO2LFmPSVUMBYlWbrFwOavTReFpddrGuujbKb/etBbauUpQwRM5xIDHdDXtN9rca55
lVTQYkw3C+lAdN829GjtlCaJcQtvbI8bPtKuMlN/Nmw7YIvGsJxRb1v0r4ulLB6OYqsrcbHO4y2l
tzVUc8pPOpH6ukUXeaevWD/FLIdNXigh9pBuya/dNLpCozvCLuovW5sZx+gUpxMLr0Ln2IemEOlO
Q3lFW4N0ItUEBGnGoVJvg7dBvTLKTRx9g74zTAGiynSx2tWtg6QxZlULcMb1QdMj/+/Lf8VAX4l+
SE1a8RJHZKj1mdzIZ5wwTG+MhIb9AQjFAqjQ6dPaVoSrdoDucpMtUSKn5dclQmlYTSwvneaN2m9u
l9Ke/45eabTDOoeugOBA7Ewb8UgpIIHu3Q7j2ldM/+ZxspoDzRA8RLbzm/UWnpA0PVM/2EQldXjs
Iw3TX8GTXqTzpVFxW+HZFY9wyCRAJY1/Qcm5/9s8CZuKixBS61wlwzEnwWBP2gPJEIMc6kquvDnD
H54qh4VXdD5pI1I62Z5tFCLIpvg7xQdDqoWbLqRvgKhZeuEO1M3o/IYysww7ipum/y3bX6b89vWP
ZX/16yfzUl5ezPi9HSrLy2xQuKpvuD8f1jVHIrSmeLfy9LsTse1r2pYxt7LELuTsn2R5e69iGINU
U8LO6P5wUZNIVTqkzRsozXnTXhG4PztyYQbrJA2gtUrDr84rXWucVz1O/K5UT84k55HN/hAPx5jG
ZqUyv61++m2M6msxhtGzRvWDvoIs/DfM6tO4rt05cygc0Uk78RYpMUHFpgbjZfOppNt8xbDR0G7s
SUoMJtQUy05NK5yzknUgoSEgzUqAt6s/m5bQY6zEWlR2RcRY/6Uschems8XiQfvpwNBcmhqV4hl1
GxaSYbaDRgthRzi656Q800wSjKv6zhPHjdVZtBZ22Wf2Dczjdr1xjVXlF+iOz0H/WsfsPR4neg0R
ayXcecrCj4dz+mBusbXf+ETiui5OHCdezVLwMrZJWFnpS6XSqIhgMT6MXULqeyxdANDhXuL4VS3y
4yrrGwRK8l+bmCTr9yNSn54qj3lS/AS7f2S1wz8KD25arl8qo6YqlerJol8beEeaXgjUPWhtiTek
HTlX4v/Ax++MxkQHVFAzts7Jtk3Orh8xukxac+Z3vEoMyP5IvAARN6DU6LZVGdNOnzrdcTAhvkB8
41yvfmPoxjpvTssi2oNRAP2hUATrepoaXOBFbgaa1KO6UFllppohgh4PfXAAJYAWRnl+HaiLOqu6
SSyzMTDqyXV3nmjgBkMURkC0BPun8VMU2wSZ06w49aFxq5JjjaDz27DwccwqssOi4r3rSxVSDFG7
HQcUzRT3Coz1TkbJbVCpTHpAGmoyp54ElHLkQ/G7pTNoA5raI2XCUVGtq0etqq8vuhOQCZl4S2oY
1ER8j05uXYVKPwRt9cmjCaW4WIV8Lqx7Zekx1uW8Owxb9ZRLNqbdpD5PI8N2ZnBLBso4+WJqaVkF
EykXDsIvwJYTceaRPigunQrBqOc0rryZfIKUYODgGkIKdyKRlD8JMh042X2yABNCGi1nq++Bf0Rg
ZR9F8UahDlD1LRm1E5yBX2s3HVDYhIeTVHdsS3AGukAGY360Y7vrTO/ZakFUvuXxT6/xHjHwPm7C
BiZWgaUvZ7fsnkT1OZtftZS7cZVf0HBESpy/LHypk2buqMimYXJpd1uiHiRFei01bFgzLiwpU8NR
hrfrBPCosmLzy6HLyV+SEte4WJMSYn54Rta+8qZtXGeGzx39Wdnmf06Fhzu3osf/p8Ctz8CKfX3t
q3Q/FIM/yu05WfqL5Qz4FzcjWrUNFuPfIHMDFmRCC4popz9nRa6V4CuGa4D6dTVTdjNbvvZ4NCUq
lZlD7rX2bFYG8dwcn3r8u67/tbi1JSqYqq8CQCtzUGzEdVRPH9l0kldSbxKQ3UfNN8a8PfEWrip9
VbX4MNTC7wmPgKwGKnvD2+YipwiW/IA6Yp5yjwJgl4iEILFRkVSFZwHf5JXt5XPibULmIBUuj4pH
6WPUW3ATdpDkv+qIsz/AgEbiQ/q8rPHbapOujbd7rbNLT5VmLQFFgkgip6ZyPWPJ6d4pMAqG6qNy
ZneAfGmVai/jNbRoicsrGBsy1tvFH4edqk5va8IzTl9bRqWvQj5FVoTGqr5Bx2Vss9An8DxUH4XT
qPprTja+tYQ1QSt1u9wTNX9XjLgHUKMFVZmJO6f5Ax2Gs4nnVb5quA9LbZfEGmET7Uh0C0R0z/ni
zFdKvly9/+xgMpIk8RrtadWoCI7FUaMRhQGEE60AA1RCPb4Ile+OBUB5NZHiwegccrWJuutaXcHt
n7XmkkvoFuArm/boTHdN5SEe+FTrXaV9GjPVKdWH3V5LytxGHL6EqUWk3ESjeZs7ifpKBKH8fFKc
REYzU2d81ohtyaE0WCJcB9CR5iFfpqmrHgF02434wnqv5L8DsxfvdKhj6Zs7d5wghC35ZYz5FUAJ
h8Ok0AOnfMiEtCkawP/s97N6yavGm5TiZGaPOJzKTbNXqA+sirOrIJswUWxuw38PqsAE4Y5pYZP7
6ZUBGCaSr0PzCAHZmU5+rB/RUFlLY+d5rm/49X5HFhL+0H0mq4WgqmNeVUc0J4n6qVAqRqqST+iD
cmOJm1NKH1EoJQ3Km2S4NoQDHEtxpl8XBSB34p1W2Lvc5h2RqLbt01DEj7Wo54ZnZEQrue8HIiPy
vmoC6gC7fTFO6xUAbOJzJyaLIrJTZs7pRc+dlDJyum+nn1L4qvEl4u+N+IYHSLDREKY7+7WqgFUQ
JDSRLCtuoxRHlUpfOHiBoFU3+HEJyiBZWT4xMcEooI8NekX/She6dUjL+qiBmryU/A64f+IXpMEA
Y0nsq+TEwOwbWiOzXoJG1AAcDm1tPDCmPP5nbdnTDIAeUkCOTzkhh6O1M1J1Mn9EUkO42rF/LZbp
Ly+2/dJ94xx3H/2Zpdb+jpPCccOzQnpBzMWkvladQkVo37hjptp+MYvQ5LjlkuGC0LbFb5Q1zJb8
W2qgZPHCq/O2Bkmmg822H4WYIrwubpZX+9KU9rNKsESSGiCq5bG0WKCyZ43ozE7JfVG9Fu/2Zty6
1dRRm00nogQg/Ib8URVF0SjbmwRZQUeZzaWuu6xMpRXRDk040ab5ECYuAUlX2Lz9rGneAi5kanKU
TNI+Xax3ErDQG6QSnLF6lspjx9g7y3QWZ/pP09HaTgA1peo8SstxEk04klY1OoZv4iLuAYoXkpwo
NX3uu+XfdICIfWu6/M0s+wgkr3ZnZAgLsgAmgzL5mRxG3TElGAPj0qpRjhd31hIk4+ti25FRU/hG
wxtsWjAoC/XBk3KCea+YMB/8kHOGKHjon5jwFsgvNSosO4wT1edrdW0LLUzzPtJDRSHhvpEkJtvi
ylx+UVgejOZHHxBtrNZ32/C+EXrDpzgzwSUbeFT1OZQZorHSx+B56ePsWltZSIQOMQbjyJLoVFQQ
D6+UlIebwaPFi66vfShn2p9cftMz9q1u5o/82EdnCzBpCMjWo3iOZKOQJuWPRUcCYhEOQdCGK2zp
RMQWzIE4UldX+a0YTyNBGWfkE/Dew9y6TaG/V5L90rbKuU3G4UhzMRRC8ZzmqxNtROOlVs9JKfFV
0pPYpsp72XX9sUiIFmrpusvBP2cW7kmLQ7nHTk++9gc1zl5lUrpWFMobRX7PSnKni848TAXzojpC
IiUbJF3hTHz3LGL0+9KsWvcsAxO6iwnVVAFyQOyEgQ2cu2yubv24L2loXhfPkKPY3jzIVopBrwsI
oJRv9wwlt2uZ/U2XtDdNqMmhndPhVFXNudDSNshasbiS4DXpMiPzcQ7XbpLzcGh+nnKqFqcS/KbX
CblMUQjN635WLJh/nDc0N9Jp+MA/vXZ+N/TGt/U8Eml21dYfTa0g3KVwQayucVTMVsHkX84h1cwu
gZ37tvvoP9L0JndnnM9oPT1T84x680bCZAUxEuVubQ66qRON/25tu3561HK2aN6yyEZmFI/ndfrM
xo78dMTclhyqBjRztkWT8mkvE2ouJoivldGw002StNXlRhMi3IJMlAq14oXljfYSzUC/LJGC0dMn
Dsc8jWUGKxGvu7VQHQh6OZhpFCaJovwdYSQoGMdEzVR6aJvRIXiCkbDvvyXVeisEiUdb7nbrwy4w
xM2BfD0R0FB4qYrYNavlEPcTHvn4Xmz5WaprCXSOuJt6zX8VBJmB1so8K2Z6qdr+k7hKk95e42Ly
vh06S7JJZjKWoFwcvxyV01xkF9vSntfOuFEBd4/FFnWrerZQAFEqB/E9pEdVtGY0Zl+1XR9APz9J
k/NaJzJJ1tNl8nd4tmy+X3lwe3O7N5vsJX0RJcWzOpK3NObnx/IpLnn9U/enhZCQeggRDYClcfd8
UJO4qyZxWFM71O3hUdd2q+HJuMxJ/XzRCV5RBu7SlDQyK+jpFRfpvXsI46r/5FE85fEW4KmiFVLF
lMvyqqx+DXY3SVuwTQgXdYKamiow2xdZ6s4O/N6g6K8Ntyr93OcctMxrZkav+ndJ+wCEM3Ts53o6
SpP9lFYIODKw+fGngUhgyiA1qvaVDbJzIBJj/hh45Ir4ZtJoOi2RbAzEKtI0PwFzbAn36rBrJoi8
V0eWgrTtvBmEXE1NOEE6QB8B0vPbtpEoNkTdzKaC/LMeI7V54aRyO+qea7Rr8iPYhD8aj5EuxZGl
PYByIlYwyK8MFR2RR4z4/B3CHdB6TSlL/STcpgJEWWYaA8nb3IAhul0+t8HMQwL56XXoDNi9rHDJ
O6SWQTcGLSpAFFRzCsPBiN6REdueWoilx/CFbrnqtV0lk+Bi5S5jK3bS7rmZiqfYPIP0wz/0J1vu
dqifg2Qzoxi6sin2ZGW8TFZLYXFJjNnmCqC3MiHueZKiof1MV3hB5KGt+a9MlXCVJrpoYcw2uWBx
zrcDzFlQ5PkZpsiEpWY4LQ3kOYX+r5CWQ788MR+DUlUUqDsEUiWOn6WsbpuMf5kY0wdD3BBy5yzh
ODeXOlNQBlM6TIU0T9gLmZ86mo2J1O4ZRWVFUmuadIQxAtKmvyl3Z0Oid0+ug+acs+05RnPp6sZ5
MNegr3LebsItcsdrye1APBZZ9Rw8YOm8PibULOdkNHXVsOvn4dx276sB6zOhq03aB9CZHBTiQWbR
7ZwMt8VspIR+xuMxGxGSN2J2Za2jhblGv8vF+VdQdKU32aUw7LvQpBObhk+W8pPlBH2BCEElYgi+
bILOQRtXCOuVoqzYJbnQJW+RH/Ob4BgmLLt+zh2GVWJmipa8mV7xH+kvGVGUY4zzsHoG+d7xctmK
cso7potq/i/t0FfXrLzCyuRT3eNOysntWqsMum6Ng77PUv7K7h/tpL9Nvt0IYE+DTYGqbiwYj52R
2f8lTX/KIHIJyUjehK5V6JI/tlZ6mkT+sSn1HrmCt2QABlJmHOal73Z6316TST41CRQ7j348mXA+
U3/r0d4EcfpqkmgP4UQ5aL/arb8pBwIPjJDc6dUjlAsFpFqC6zkLgmEoT4H/2clf4g5tpFO+U9Xq
FB9WAheM1iQnJqWZqQWRwhWJYmtzr/eeEUPi5N1HnllBCz2pJm/9SvHXpp7RoD2kZJb0PMI77NRE
bYJCRme6jgo67OFcgjSLvjuWcX8vbHAFuSNva2iJzxmpZZ8ZG0mcyHoSmx4AdZZtP5Ouc+Kl+gik
mF0J/PhLhjdja4gvM6XblpekiX038onWXe4emKv1D1E/T7z+2N0kv7PaCOfbm0qlu2k3Xwo9tbne
7kgEd2nEhon7XSztlW6viPBXGAdKGmvn35wmEqf+wICpXKzYAo4NB5FD1cV86MhlIfrOgOukGhfO
TiGge1WWSJmtl1yJf9bpmGdC3qERO7RJ63cZW2WxFJE60Q6aPsEDQQijdbSJltvEau1SZ32W5Hx1
GZ/io6TwpA7EascKq73MEbbMO3vSI6sXr50j6T6pjwe9Yj2TE+msIaoZJbOMao4IaE31znlLVrVg
7hEKiCmN4g2JWqQHzc/DoHuMRCAlyXGuKXSoNtVt544eLoP26aahVn7cq7TGtzqBjTyDbk/IYWnL
n5KmszYrv8XAhS/GBPl69yE/8JMCqzkB43aCdy/XtmC5pNVMqIz6sozrLpHXSGsf8YAoAjYVjVN6
RPZMP7fmW2hs0Et9Vmv7PpMBHQ+jTDL26htLcx+3aq9pPGOa8tsNJCMO2iv/Y/IZq1CJzQCy0YfT
I+8mtlxFRdxSmzXaS6v9UeepOCKJvQ2OHNgN441I9oTcfW2ObbhrZtyZmU/m9mebqfBtqXvC0/Ok
5EJ3sdw887WSDyr79E2eiEanZQAGQ14J6iTIiOtYg1Oal1p+gjk/KgbB6Jlz6pLmc0q2FflKcwQy
ucdJAThqPQ2lghHFfGqa6VihMa71B/zawFLAzDltzrC8nyUEIMvgXLcZ682s39L8Bz0AiUALsGWc
/7mbOkSVjvazHn0woZAp+4IsGKVWrx1jm9PVoF0eebh0NCftWpLXqNLgkqV/edMFNVRBJ7+tyKSn
AWu5ytfPwignvqqbAaXsL8S83bZmvixQzDqL8+CIm9lSq2wy4rEfxWM46OT+pssuI+n0/yFNrbhp
DGNLsx2k7geR1DTdiZ/zKOgNO9Vmu2BszI1vu0xQWCAaXEmK3fgAjXcNBKgEENakGG6fut7prI2n
rCk8zYzJk4tdS0uPtZQcep0Xkj9C7/c/Wst18TrF8sWJ54jMQTenBN2CxPNySbhtauwpFD432rJn
nnnWqOQedJ7XTqZbIQfSA1HKumAsm4ioO+CN9ClWgQTrLhqmPuhm7d6QWeTq+i1BSZ4s8j5NXjMU
cR6nwWAdUiaR/0cLYXgS1X/tYFzIMqVGnjHS1G8VeFWgbPU+Xd/I7NvHg4KxtTJ2uvKzCZwpK5G5
TIn9Ias4rZIwjnUzrDTjKKnJfSr6h6wUirKidbtAdO7GIr1KMVm02VW2808iIcMpqV/UefhQxvSk
mFsdNuNWXLcVG8Qibit0SyyTvCmce5yTUWABK6xIZhNdDuIXsSBQyqBe9LV7W6F8gwxiX0hHAuXl
QQrF9IHgKHRgDpREimphk40+e+QwuZLZ+2XaR2OHqwn1LxnV31bZEu07DQfeakCetNmxSx/NbAqR
og1+a8fHCkTPitXDqhviKJa1ds1m+HAGM0yRGfalEYEpDNHAvzJ1zB2DFs4ER34Uo30YaYXhYayQ
k9On7JKzQ/S+KQBpy4O0vG4PyLT/dTC4OGxCpp2dRIH0r8mPZWncWodu2L64JW/JlB4d8d4s2I0l
HC4xZqtFqR6r78xKPau/g4N8AWvWnhTCxq1mJxgVUuZU/pnpGnfVZoyPOuNnzTnqDoJJXzRBs6xn
xswWYTViNHg/K6womvZjy34lfioXz7rCdEBWXRwIYwhGyZFci4ZbrBAAkoa6HxQlqtLqYaCgrXPa
Yup12hcreWBhOXrI6W9edQLTiu24GuRJZhMP8Kgdxs36We34tyTgTZNKFJrceINqNoGC/AT9LJMj
yr9tgkhZyK9Pzk4NoWRTdc3YfoNzPPGZwG+Il6VWDE9TRl9HwZPnyYeiolDczKJnVkbKXmyRsjTU
kmv5SIydeWGmQ1NmeshtiZPtdiWlAoAhPIZS5WkxCiVVHwNLiZfAouhAxZoSkJ9mepC/Pjn2B2Mw
l5vdtK9WurzmNvKIdAuYEBL2VNTwoieOW262NhD6dhcIKy2ThPoFCSBJEj+cH69Thvmq+VpMO5gE
y1fZh2mWRGkyew04UY09kNTH4gcZvIweLdRsKbBGi0U4a7hkephoOyFqM+EoTz6J5n8yCFe2RYw8
O+E1WRnGnacKqlmdG4Ay5pRGV0+a6dyEFO+sMlril+RQUhDvFM651zE4MU4KdbiuBuiZRrF5mb02
pnpZ83tvzS9iAOzvFlepGfUnStznJqQe7ahAA69t+trMr53lNybVybbxPBtx6FTZmy2tpKXJ9k6X
+lNXKE/jojzlzBq9llhQv21ocx5Z8Y+hn5NaYUn9l9mplxZdtKj/8vKwouA2bVh1HepkfpWQCXTQ
TnMxeabOxoqQgM3eJMEglVJAIeCpaksD6mSJBJI7tLnaPdO611wtP0XpnFS4GblWzzmBupA00BRJ
mwd2Nl5aUrIpDn+Li5s5W3srz30uzH3Si7/6Ue1hKb42wo9p+QvbP4Kc7D5LlI3XabF40oRLAs4l
KtsOrZN8VnqTapJdPV0TyT602fLPtZ8wjKIDW813CXho7moHwvIhrzdOkkXut7XWT72s0dJcUF1S
32W9Oax9ulta48VU8sjJUGomWoxDot0QdJu7YbDALVoiRlDSlGQQAtUp2jGzF4Hp+ocSSlTPBWKi
ZKhJl0x9oyxpXddPip0d41LBOlW+xTMAhazmF/j9dzDTk9kb32U/PDTwwTDINyGXwZwAobJxc+Ds
lKGASzV7xCpF7JcgPtypAdLwkFX3TDkCVyeKMs36TRTWy6XKX2QhokIlF3bodwazTi99WylPEwcT
D/zTbPWH0QTinaEqeDWUisJ4hwe/uKcEBbuTSAKNdSJmM1uMKVSIZi/mzyJZf/IuUjeFU65NfgFu
9r1WnBn//+sEO0CalMajQJQMBnHvlfo6tYMnUfEwZduZZrDbingQUUbUqNJ9YbQYiZEihYNLhzjG
ZSO14VOLMQy1drrPlOpAfh3TeTztBJ1wiDTbHxTB3wg1QqOD3DOwA0iUlQLWaTeQE7VrDnFafPXF
TCZO3r5QRQDHDTWYz9W/eMw/RFP80+36P3vpPnWBbbHvLSwYHOU9pTEzNEh/S5INXgmCK8V2WMag
99g9VDxJD+i8VHZjCjCb1O+lIR3SYkY/y/cE3FtWBkuAarhzRpwtfgI/q5RIIoAX7Ja3xnaUC9m+
/63C/NGgkvrpIaSu5RfKSQ6PxO0pFyfdUj+EPvbA4usnVQanFQJwTrtDhT0OwzAfPDr2bPA3TXNT
rhtM3t7MDZMBvCVUSTjvZb0c8Pjh0WX5LTZW2Fw+CpUsV9BDnGNqcrUeAl60lx2fsaahPkHWQgU7
7xWgNHRCjYVxvRdMfEm9FxN3T/ynWrDD9aHjdJjT7w0ItJcY0dHkxa5cFrJf2wNZu532Z5nA6gZt
BL754iiN7M9aRxoHRyxDbNfnPrr/E7jAG7Cg103Mi2qMdUz1Jht4UKrDWe6/Ww3dm7Mryb+SimIn
A5rUjXS1ZtvP7CxqC1ps+uyWW+Ur+o2XnN5QQqORSVbo1quwhmvr9IFV2rL9pm5vXU4itrS+53u7
a0j/7dtztmT7lFqYoTw0urg1Ommb6oNSqrmtY+kFBcxuq7GQJclEAY7RIpPvIkuon23CMwXCsDNW
LUBCmJOOaxxba2fUzS+ulQu+NdQqRfPNXvVSO2MdDPFjqDZ6r3PEL6mWu6wR123865EX+HPlKAzW
IFdOy5uJs4valtc+nc5rQjLXVJcermf0san4Q0vsKeP2aeXiuwdWMxqoH1TjV7zJHV5vgc9H15Bw
adoZU9MpXe1/FrAFPk2Es6Zwjlb1VjENt84StYYTe6XdvvVmBoKXear92sifY6I9mDBeTh5lupV2
vaN+qMS4gvXGgURN6mAs14TqDQzyh9xBBrNWXkdPp6uDWMRDEij2+irGoJxUaGRML5tevy4Gsrpe
TVI3Tg0kuC32nU1ATC32XWXywadufdDTeyloHnLN9P+n6d+w/lZOiUy/fXbaZs9l9a1mVpjkBUNo
fbHTKkAosW9LRJBNvGN06xQJsdr4isPs1ljgNVqxHuzefo21V0Hij7NZtBugcx5gCY36x27gwJB/
lioJwBCyFlgOk/QcLu3JKeYXXSHf2K6jikB8Slx9kmK9EWqPMqV7yq6BtfjFzoYzlnYsKj2vAb3i
QSeF8SA9Si+Q+yryadPiS1egdZRShiPM1to1VRnN9AZEWNA2SWWTjjwff+2ulPJDZWYatpL8S5a+
UqDrlnjyVPuG2zsu8+zb4B6Ijw6Fgws1JizO7q5mh+xJs54eY5guuy1KcYc2KoDlrgPg3rL9mPAp
ruVBMPM2sg34a8hBwcmWWtWlSeDp7LH/SaXESzQLLqW/p3yzvZx4ZmO+WDZ/Q7qeSvWt3V7wQ3gy
NGJnIIOQpHus8ksb+h/8pct3bodYabEelhQ9TyvsRoEgWw2TTvdkqgOwmWCMG5CWFzLMdwq1zanU
jplnW8qLpH00mnqvOdkQxfgt/peiALpV12xPUCbwKAK9cgzXwv4cHD7parzhDqd9r/RFJhEiG2d+
WmD5GS5FRSBzn0FMwvtsjg4yvTZXeWyCGT93AvIsRibRps89w6b6Or0Xc7ZXCNuy6vWOtfNnqMxw
RribLSmNWsO1jg/cuSD15bMM2mPqEwqFJYgNG/mPA4qOLk4hn8Kh9gdDokBqYGw9z5KFdp6I3TAv
yzcD8wjUH1CPOBMMA69V4onGo633h7l2bpNy7bdn3VB386gdVXRU0nl0/gq6VbrFYTzrQusRUSCB
DCCu0DoEvgWG5dWGGO0iUyEobLK+KfTgwrimTfdK7+THuIEQm2KM2uYzKYS7PsSpejOCf84nEgQO
zCe5X2TWLluKuwaMPZrTbRQHpX42SvVmDFpgy5ZPoZO3JFjqVTSUKt+zvYVjOZJrjerBuEiauSeA
5BeaOSwHIHZGch3hiF4WB8qln9uGdWgj4aIhx6H7NwygxhlERtmsp0wjFPTBoVIOUOno6mf83Czl
Gv2brgK85q2yFUHSfdeySTMK2mdLPjEhvKSYIl0wzG+bAVqB6OzTj40oqLEB7x2X2HkIib8RQCps
at48TBdkuYlXZCaIKT6LVfLbhFIAZitFhoRYp6AqaopIGlJAktMqm4ShGQmLnp4CmcW3bbTOxVLe
61X6VKh7krr5KIRy/x9l57UjO3Zm6Vdp1HVToN0kgVZfRDAYPiMifeYNkScNvdv0fPr5WNIMpDMD
aRooSKg6Jh2592/W+pZCC+qGd/GcE4uAG2/67KT52ljWaUQhl4TAubrUeq4JB9MzCUaDnQjuvi3X
zq5zEMaL4EiYSlg9VVwVXSDZSxReabPkBvXf94C+G6DrmbmTEwLKaXCfjDbmtK2PE6VGVBob7B47
oRA9gxwkmBI/RKii5yeZ1j9kiLy4BluYlEIlHA7CnHcdrRfBLkS0Ue5MUp45rNew3zFhBK2nudNT
G0TvZj5dK+YXCi9NpOeXjAuxbJR96lbsz/p9FBCrwpO0qoaMlUMgbjrDzCBktpqUDKpqGLeoNpR2
Q7xTwBADjcyoOttQ13cjjhV6XVzs2rgDVXvLYnEbSLPQMHukDfz/KTtJDkajwSKf4TBCDmsOPIbF
dI2U7AM35es8RYADli+NWdFUzDxRwnwXXY6deZuD7x4zNm6tn7CRnSqNeXhIIIeinBwzXGnGmwxf
3ZpaJsk/XH2hQHRHcOterOrbmhE1Z9T8qxDaZWpcf8w3SLvXpXYKht7PGXdmOjkdwvmSKp5YHG3R
qnC0W9wQdpA1jFUAuAci83U7g2aaaDgLaveORwRUe9mwozfeDYXcsqBCRZAAcVZ71kWpxaLYijcp
a/Xwga6BWFHq3DK4qr2yi2hd01CjYNSchyzKt0oCXKcnjgAnP3q0iSlVwyzpJR+TWxvgmEdthLmh
wp2uN5/MPOHHLrgcNr/LAZyb+dkhcIoBsBKZ52psD9hPDuhLdw7ygSjreITra+B8o1tjAJ55mHYo
KgFtUVw5LRlBGNhMj/Vqyy5vUn+0CVV/EJ9ka/IyuPT94U7VXhwAjgPCpTzZMspFWYQ4KiNrhW18
uggyw+vImL1GOrCSrvGc1MKjArPkc8RfPZenJPvMgyc72bHe+I4pmYq0fFCpe+N43od5sU3G/KLO
12RqDmkffSmKsUZwuh669jU05QGHpz6hiCkKCyyJSk2yCAwL9RkkyDUt3bs0hXloVk9OPRGAR8aR
grQ81N/DSW54508d0UAifgubw4jPE+Y6yiiU3eIcEemWT482pVLO/Igpfr9lTUIJ2K8mHBx9qazv
Y/zu6NzWDDg2bp8exCjWcW4e25CVQtMcJlTTxBjuYwIWKtZdQfCd5d3W7XLkUl8qnqY8vLflz8jo
1MriVYKZ3tIOqTPfHLe/qnKji3IXBj9u13HN2symuXsb3+g/huTDdtON5LVi5hISN9HzJumJxt/3
YPZvygSRVTa7mhNGlu9GpgL+udei+kmkS71JlEOKkS/dJY0EOYH8Uct4Q03Lpblz9wZqklU0qHdN
rCJlzskq4OwyM3u4JiNeaSPKDz3wfLZZp8YxN3bRe6rEwhbf8U0E5IDmyH1ngXGXE9KYnkOuZGWx
BPNmiPRBQSA0mAOdCRMsgxATC7xyInbJ8LicgrG9AtU/reGw3ezsiwseE8U476bhJy+LrcKqt89/
an1EH1B5I0mWRnW1ExytPxA2Ud2PqFWOZXHf0non6i+HsCGMUJH50FrFVnPliruRAuZRBLcEgTm3
E+EdpSeip8FkLjRdqLmJPWplHfqSWwhZrC4ZD6BlNGSe+hmhHFkd4Xvpi+YX4sK3sBP8Tuls9Vg8
cN+s21tjsT8n0CfHXDS9JEX/o4sl4dokjAH8SbZ2mFrsDKLsSNBJ1z2eCqYR6FrZs7Xtu94n1hMw
8TuoBdseS9vJHjAPDp16F5Xlre5KsXLD+lX2kfBCK3ee+3r60upwRGaMSyyIXU9oeNlA2+wd65J2
BBrhyOjwYfC91VXzbc7m7wTQTKS0/IWklwcNLiUmj9FWFjqyDrsoNwUvr3BijdGOle0LXRP7kQEZ
A5X+U8VkviJQq9nZ5T08oeqaZ49s2yefFSWC2VqSFFo1OWyFJ4vDdQp+ERoQQq0gX4XZdDm/y36n
1N96+ljmRECCFnefdESKU0E7HOQ+JMu1xvgiAItZqD+Z/tpNhc+0TJJZChtIkPQlwIalPtQRq/qY
OfgJzlotQaXUkTyQDdlfGPx9BFSshFukmaWJsJFveyiOofWKO9FJdnoCiaO+CPgSAUPI8jbwNCuG
sp8sx9f0bcWCgEOIvCNgKOuIbMGq9DHzUijd5MB08NLQ2NfWN5pik5yZHFu46J9QirroXEFM6OlM
fPtWNZ8KDH4i2MsCsFIICWLYNAL9ufxOkIfEs9xiHl1b7o9UOr8Ge5CimcsrVlkNz+33SLjCwjAT
OzPiLVd9aVPjooOTKLOXjjbkOEbmM7rfyXDWo6e2o9SJD1X01cqrUjue6fwah03SP6RMg/GUHBgZ
JS4iQFI+cifgc3sM5LEOMhgG5ppkpaozECioDGCO4bB3OH9zecC94g3NOcFk001EoN118zXqv2vt
6H73Ew2vduBNWSvJvqxe80oiwYpPBZu8skmOrbzrmf0E3UuBDE2fVmrSc4qCNKp9IphWGaNIevVV
DU0hUF8A4q3s6k3i5VQmklVOLmW3Gdd+y9zeinqPYct60RKQh7EStLqluK9q5htIxyWwVkQn4V0W
3HWV67naG8gDoDCrkDeeTRkeQ6dDpE3Toidogqp1+/Hnk8MwIxhwFqrlVsupGpzFUL4TdY+2y1iV
7caOSw9D58CosyWDrNPuhfUeNo43mFsX9tic8h5wIbnzhUYCTF5lkOe5NcUtfTBxI9YSgQ4FyJwc
ABzhTZi589dJl+wVbmmWhy7mY8xX7Mih5bBjRNdlofM7qDNmb741ZN/xoNNCzmgP3NzTE92z+dak
5SuxJMSdPbojw18GaSH1aFK+lPqI/Pw9M3A3UCbK6BbZJ1ilJ7uhh6s5K5V11L+1fJdNLimdQ6ri
/we8ep19Cwm5nUpIXzZBVM3eQUxUVC/I/Ji5OO1dj4I8tz5QCgRk4BhE06QDJLEYly8GjxQGxFBv
dSb68eDHYhtQRdbmrqlYOKGBoUkEvYbFDkQ7Rc7wFAAmkHDU8uqrKLt9hs1gsN5lfED3shusZBfO
zWquEZsgHEUPAwElhFAS+wXbz+WBMT1HMCoudx0rJmy169j6sPmuVUuS8fShkpvVzfeFJF+4BXbQ
7TrzqedOHhOemf4HmSZKEyS4LJnYAxUcVwkrUtGjtWZTqbNGXYKMa7hTwQSiqD3YPchF9vjziLAq
Rl8+bRyL9pqTJOYdJlWOewdqAVUapiKdoXQU4Y5A3eaWj2VUPEptea6xlVoFRYiWquu+QP7Htob3
WuVTSJXHIgIpNIQpC3YnYnild79aRQAEIcF10BkYlt7M/LJiuVN15UrRHyx4XqwjfMq7WG7coMKH
QmowhCTElnlnmCCdsOoUqfRKonSYRDJwDSIkBmY0drBrF9bGlBvbOkmxRPGFsiXwlGw/FLGyrcPw
asaFJwfV9UZGPlFYFBv02MMLLEsMn81nmVXU7UpdeSVo4Lu4U5+Dh6AyOlYbifocpg2qvyR7BCof
HEn5ezBQIw8gBxeYSiKYXAo2vKhmEQdYcqBgfSHpDkWwxr2XMDhi6Iyeu59J1mI9mlwKQm10yyY9
CCcGOzh6PkZF1Xpyxg3Uqv3MworDBClkf4yyW9W/dhgZA/3OKL9wxq3Ccxc8o0Q/qCT92nOzD5ji
GGjDuOo2AHLnFdlXK9XKXwwNMkhuAzH/838MFr3p2BO8TgOnsSV3DfzHamn+pOXQeIVAIRyqMoJs
qP0Kh7D3rZoVUhhAQLIG914VFtV9LL9cWj6CcEhx0vT+tpRnrAe2Sdira6OFnKHU0Ep0F8FrWsa+
UUdX20ipypO3VKCzqEyMjpjvcDB3xobHuDvnLhMkWyrmewK9SsZUPLaXjthBCM+rHmQBbp5E59HG
99TajM6uU8XCSJW8gC3TTXvCLaCClbIXa0I9cVg0OVze0gJs2GN3nIuXaA5eh3Y6EUb7NfD4Pit4
N6HIhaSeZvFRqaor4Wzmi10P+cZU0hN0JKqB7cDzlCDwwfMPlnBBWk6EiNbVoeuwBak4txqvQarF
O+wa0zElZaQ1OJHL6NzO9QNE4WtNXW6Z/Oy6k6YCaUNJqhKJBPxGw6ajrWcl79aBZT38sNq6U+d7
WaTnIieLtq2bX1NwFPX43k69TyjqLTK6c2Hxs6wzlo0220LH/Ua5065CxHZlapxqIxIL5oTgc/MZ
w+itprEzORqGEkaldu6pGFq+KGIHWQ3tzBEFNl4SFfJbpA5vY9/80q0EqSz4a50sDqweGKORK7CJ
4WEN8+Go99ZDERlQHz8aRJV1zX/uufiZFDZEJ5vdrafHHvGKtzjeC24M7mmmxt958qGU95N6H7d3
gYz9TCUEDGGDVj0W9q8OhWHtlPtM7f2p2ONzMMKHGlMDjj+P/Ejwgvq6yc9aym4CHXUVIsQqWRIh
26y8ykhWBJnuaiu9xVzSOKcgXjxlzBbdiYGeyn4qQpLYIjDaUuOVHPKL6N0pXoeG6X/bPRvK92i+
zEsyGQAkob62yDGTwqS5+eItP5SRgVyt2D7n9DZTqm0lbhJLxk85qaVTMvh98FWk9SZvqVWmNPGX
uj/yg7Dxk8ja19x2BCHeGSATVuVg+GZmfSTxvaHRg3I/higg9QoFQ8p4vEvn3ci1OkyYaidARBBK
6qk9ZKq6kXxn59HedhnbtFm13mJ7vC/GaqeZKKxqK/gs2+KQdv1jYlurWp5ZaHo92qXKSZ5L/ajV
TEHpE8xY9UZ2jjVivvptCt5kWbz1xEzaSv4gA0g1Dks+zD1MibziluOWzwyCwFLSORmEVqa472nH
2ZnCoL3NDbS4tK0PAQZUqT3HiXyNLfhcguxHDm8bLEb9y81Dr9SLS12KAxybdZnScVKwKoy9jBgX
sdMxUSBxwbVRMId4hREhDDZD994P432k9JckhYM3eWpAc6Gbd5Jhlsla3sTh6YTE2nF0acOmSHHV
dp4MleeAzYdeV7uShjgCQOUK27PRU3QKowXaPZXpHUrpDMZO10bn2LxZRbOdNXZOhK3xjxJdBpdA
0NLviiX/GNxtg6evaSmotLcex1zZwE5PtlbLsAmkZsPdrlv9O+nl62QLn4Jru/cy14bgS1+iBziF
ke8WwnxO+QGQaL2x5AJMYuWruGtlnpD29ltyp88GTThtkhIKL8/lppfNMyW+q0R8S4653vBYtYdl
/570LCF1xs99T6WQBbgTGrAy+GDmr2n6Zpt5SNUA5cdZ1fpd/PMTJQZ/mJugeYJBsIlyFuylccqR
klbmMVJ0aLo8bMhIsr7aROGX1Q2bqWAyBpVqSp44/1eNE55Rir+1ycOQUYKgY8T7cQ3oWYQ+Xjum
A2YqbvBeNwqU8EkEmNOp16eSpSuKDMnt2AUK2hC2pXr6tsieOlXbCzsgrL06BYTWLfZJsjArCI/E
D2NO0PZIaD1nBvWkfhTpxMdFpEvy2mPccxzMwwE036tGKZSQz6gbrDNV26/1fFu4Cpby5n6EMMed
Uo/uinETY5KGBZcRMbNTj4tKWo1+jVAERE9vE9U3B0xGPwHrMW4lxgA8CvstAEKiE7vPqJAPS2ml
IThZR0G3r/HfEO2FOrwKV6juPV0XhxHzfwEKQEmOOnLdNnT2HC48NwATlYA/nfP+90cYOueGd7iA
RWhHx9JCHAQZpXTMfV5bWws9Mz2m7OSPgmAwaZtjqmsPDb3AFBBWeHEguY5q9lHB8Te/xuhiNu3e
Gbu7ooB1iD0JI+nAGwdXg50NujB92quWcm/245E926nBXJE1NUQxfWUEZAMUdbkvhh2X1sXWzEur
0tB2AEjHB2MGj5D2zndEExt3L8KSnJWpDxvqCR/FLkYo0Tb+yGDUookU7pdiVvCe2Fwq98z0CpcA
Ar16SoZpN3yWhr21MQBhw90L3eVbnU67RoCJtOVb5zKLmdnWPI/qzqUnyc36GGklNA7Dj+UtGZ2X
ZCrPteGuzOXnAxfZdA6W8xxQVo7afLEXp8yy0+H1cJhvsTUplPaiOIOXOa9RuTXn72zK/Z5thYiA
MCT5d9IVjwYPv4K7gRePUn2vqlBS0EZHIG7SqdlO6oyGujtoLQKtVvmEqXoFqNQq0YOSYggzh4PW
oaEBg6n18a43EdX22V2biZ3GMjpEtooB5FwypxQlqly23gnfn9o3IuUxGgAQWf22N3XsYFiCzAxZ
frTWimveMTNsMh8LEnsu+AgHjUvA+A6HBS+xMmjNhRJs0uQJD6Fj2Lu0glCER8UOokd3cLdNX9/1
1acjmWRFvPq0BzW8nT7d68y/Qipao71vq/oCvJlutNsI8gZSTVtlxnTJteS1ny+SQX2pf8vuKY0E
vJp00SFwpm71qDq0Zgs3jkStYkQgy32NnldNq11BX5JW4VdYUFlT/Lj5/BLOd3auflvSB3y9zeIZ
ddiz1ZsAy1Es/0KgAUAouM5ZB+45+Eqgn5Tyrch/xWzfsCcTm+n1cXGJ4JMemdDvWqKIiYZb83Nk
bosHOq6eB+0GXArAKusa1Ed6+GZPS8MVbsQvhaDzDuiPiq4szLqtFfOxNVKS2/eaGh3jIwYf6OF4
HwtGnTnzUObY7Py4ipYY7/WgTCuUe7nZMtx+T8mLNPN3vcRXmtgvqg1Jc3qVwXdTaF5L4xy0O7f5
lVbjVukoqlX1nipVY9EEh3tvixeEWr4sWfO7aIgpe8v0VMrbbGf3ingYHOVDEdds7DYs7lfkM29i
+yctrBOkmhXuyqoOPwpksnqXbNRKASYMWFsZCPsGazf/6FzzY7a3RrQ7QHsot7e1+TNFCq5TZS+w
0eX6k1E+AqyE4qeghA3AM7KsBe0Ikwh5Ybnv6UPhrqE+T/xlPd/jBHHru8XmJjRtY3CYRWiXs7zw
nQkeXZN8RDo0+ny4z8NkbdkIi1hAKJUfDKwUJux14qEpuN2cq5FZt8W3VNRIUtm5jyAh1LLxrbje
gYE5jN9BBaiyA7wRj0sqE4gFS3oqMroVy0i4M6aPlGufhiqjvuEzBpRBr4cXWbopykIQ5RAFd0l/
Vs29fGLRolCAZrv+xmcazOpxvBtxBdvJNc5uCMGRnyq1xTjmOYguSQ8I70tl4hb6zGwH9zHqL/O8
HdJTHOF38+x3t1xgXG8lwrxOsvfU640iOekO0Av3BieN+NFH1zfZr5sQ/BtuLGc69Vq3FiCWe6JD
8ksUL8t690EUDKTG9MT2cpLJsTbdLfi9o9MwT7K+kAPw8KC/dykPFGPVS4aSjbjxTlEf97xX0ZZ0
AQY0zcXsfwpFRbVxNrnTYGLRexhPkRb1q0FeiFRow+Zoc6HXI1bZYa0rlzaq/LFV7pxj0j4JIB6p
/hQy15xye49W384PABe9hAT5dDxKVo45K1HnruWjj3L8VI1c2VqR3lzK8T0P4ZyRy3qHTKLwFFBl
oiNWuB2SYz9J/RBHHbHBgHi5FoIcehdVu40gYcqsjYqCpZ+m9jnkM8Fby3geMtTUeT2jIThB6DjS
JNd32lA82i7aYbWOvTmVxWUOG/WGqs4LZgl7A8vNxkoqdxOmGqRE0zFZyTIfaTRoVykucc9BUoB+
Za24xcZtUHDnmYXfHzbWBHjrSa22eF5bAOCcCI1j64dRC+86AX5shNLGka2YsReF9UeL8o7Ne/6q
a8HsN9Yetk7sE0z8w07oo+uK5FxApebADw8qePRTAEmR5Z1L1whwHXXDIQbwdWzBpyERr6pzpFg5
ORRNxlqHNtcI+vDFMntYgHCJtn/+a2ODHIvdCmXo8qt4A3ZaMhn3ZDfkj+jaBZV9g3jmMynRAmh9
Ml1AP4lj2ppoopWC98diDmYtkR12W9xS+pQ9vhjVOURaJS5OCo2rbefEL6wZsbIoNW9uZ2dbTi4T
jMKxjoyAv2Jzgh5nOO8aKQ2UV4OzUQ1VOTZVBAQxncN1TRoFfDHifP2mtn4NMlOPLaulo1t2PwWg
TL/p1NzrtATx6Dzg8oTWhPvLHXeyoouY9LnZDRO7vNHtrZ1r51d3nGo+qAWj1AkDv7dA8nc1ihQd
daO7QAH6vqpR3cr0KJqkwulQ2UxeDOWQdZ3CF9jfpDGWft70XhwBeIyW2ZzqgFbN2kk/hFkhdhIc
XZor4mjjXZg6yMmlbR1zZLI8hs21LqISsy/+SepR0DPxcAE67BxayfQ7UMeY2kM3t3kUxqcovrOG
WTuW3XPsiOoEglHvYlQzhtHhb2VOphVAsUmZZ+4QzEjfurreF+EOmhxuIMxGvlk0727cg1flwhUJ
2EgzjOXaETzYKrvI69zd+MZZR1WuxziW+5kHGEInRH3dYfCM6inLCutsqT/wTTjEyuoNmfmMAka5
NsA3KQFDNnud7uxmm2sIc9B5xrQzExiuBZ+jWsHBbOklo2o4RGbKUV6V7zFSq7NUgp02y3wfivJ7
mJjIo9eGGBTEx2ZUDsLG5CeCutwkurkpYK9uaFUZqylZum3z/sDV9tBCxFECmBmRyuos6tPoyGIP
5g0YHNcInrupxM1JyrlXEd206rrJRRW1nYMu2LUKFXtpHuvZgm2P641NvIUKKw+oDAiRDsH1jXO6
yAqhGkSSSHQ8Mti+hjM+aQxP9Az1XmbMwcxiGbfHmA0HG2PHEvdMkDvj7ZLEPrBOqjoFWF8uIbvK
na2D38ntt3aheDuLhdGc60dLqReUTm9sx7p5cgzMbEleXaD7sTYoRxXOcWGerOKpgY697wXCTQaM
2zJjvFaCX6xLMHqhec46ddpVFhMko4cUCwee3ARuURIuOKtyk/2rAiB1nqmKRAckYgRwCs3UZ/cG
DnWKRqZ2GjLQGC15jSqTMG35IihodmpkecNihI07mr00j5dQD1a34Vje6dkiguFIVqMu8u1B7y59
1PQXZMWfpkzS/QyaIyz0cy7huOT9RD5hjMor5spysuvMw7BCp+Wu8xkZbxPDFXRL59PSOdHTSFs6
x5BSKSdMJ7ehVQMfYiUrltMhe5Rd/gy2jc0mtvk6akff0Qf893ZEeIcyvOhRImC2p6rvdo9VrNZ3
RhR/m6kZb1W8pahaFdtrOgsgW8qgQi2BAHSxvZswrjylmA9de5g9XSlxm8bi3lVYohnLyKJ1n+NG
io1udl911rOP7lXCdHaIX/O1kWqWpyIdK3L8+6DKYn8k9YPayeX1zTtlo2bKF4kNjAt0vITAKmKU
9QhSmkkFCBtAZJsM51XvWuxCQMb3gcAby6hvlRwUoFwnBume7FjguAWQQ7PVn8xI4Mpwh3FlqeOX
FhsQ4+JCoOYunmaasIxBLVQjflZFKLfKfNZy2rWhQqoHpQkXNrk/Rudiw6+gk/7JtC+6+lhF44fT
2BmmcdoTaSBfzRdz6FwOX0MXlmd2zeU50X7GcHQOgTaKbTXbV21M04MtQNkqXXJSZM0cSDM2E/Dw
VTzD8u1ZwFEZ4+LupmEPDfI4MfQ61YgRAtQhQaM+RIy+926brmWFwb0C1LMyf2FeclbLM14Hw1eq
aJ9KqR2MELyw04hqP7OjTtEKhan1gPTDSuGTRzZmIKFM94jKzJtbv0+hvmOOZ2L+hPkWjvRsXaSJ
VaLLDU6sAeqjDDb1Yl4PR66mLt9qRiuA3akHfmbqxiVH0XOYs7d1eRdUNap1LpeNzfpcN+hdorwj
5goeczwgC4Z6ZtIIyP4QCdgXOaI1O5ldP8xc2PCmgqMccIyRpiU5CWOzjtNhFYnysDzkd7MFtkth
sIUqrcH9d18rRrhTULTZFXD/MuXwzZQTatA3x64YLWfueg6r7Mwosl8b7iV2rexYawELyamuMSyQ
7iFVWAnKixjNQ16UDnYrm7sgbLdgmmkFlG7jTkMAci6v6Gqlg0Gkg7Jp67ThJdom11bbfeaiFWzf
28o2z2ZJTk2DYi2wq7va0RPcyhRm3E+lxwIqZx4fhptMqZRDHsRvltbj9M04OWNlsYuVOnw8Vjly
bN+jtv3JLJsKujABAhfNTp2oLBQcSBuQ66kOjqxxm0MeotLWwibeuPT7ZhFFvmqI7yq0XxKpb/jl
aM2Z72wDFdVblmu4OFnP4iJ9y6QzHOfWuUeAZ2Ffgze6xFduDIt3qesFPkQUgG7Nf29ZX05OxeWJ
k9EMLLGq0xFcBTQOfCq45R2nof+L6i8GSrc0WwBKY2jtuhzrWqpUJswFu2KmiMM1gkD6OcHeWjw1
MkciGaXDte+qdhul+mNTpda5IFIBxA1CWHjZKiMhdoxXdPln0NbGUxCyeR0sAMhdY/6CSaXtywZ3
+TiH7nleZNgDzYPV67usCoyjhUon4WOcKpQna5PfT1zL1O4m7k1kyfkzUMLcr2H+4kgLL2oN+XFO
Z340FTxdvfmlusprmPSUNRAARVlL9BDMIWU9+rWBfyNpEUUytwAy3TlA8mOowvTMTW+192wd9hqB
WFiY3EOUAOA3YmhftPugZ2kdvToXA3zlUfGlYy3wNuOkoglh09quoMbQSdvanm8h4rOWNbkdx0Ai
cxF5YgxwvKY8PcB+MQCaF435ySrO4nTBz+a+ll1kXZlP0oHJVgJYjXUl2UyUP6+p+h5Z4/jG6F4h
VcBTS+RnMuvrQ1ugljB1/RlTwENNXXmZU1KF6R3uAOPfsfnpfUq1J9TyJLnp6LDKhs+ommx/FqgB
AHMDzRN2w6sl2AE0594oT7OFnWICv7q2VaHRi2YGqmiFeWwwG+8wVT/G6aVvR3FuE7v1qN2rWv8q
xlw9T4gYNIv1paWGZ+gRzdGCyKWJGrl1KYB+0BjEY3y2HZaPVuYeNVV5C0ZUezSZzBK1xZDgPk1d
vowIB+iKU3rPmIfBplqfbBHARYQXB2zdPVShuu8V+hZ0yN1Gz7iJhtQ4jmObXti0rmsleKsgq6PH
2cwClt4AnWrVuwo65xi1HBw2t3eZVpCKd7XnHoV7HL4NQ5Cf3OlGMmGIjmQJRrGZNOU05Enq6p4p
W5yzStTvYyfzTJBY6LxOmAXg+Gj9Gwb4/RRnht8E0xfpz9bWjo89KVeFySKndYxVZwnW6kX3Q7wK
npaYKVOPzrcQSHbiDuUvPz7gEHp9ymGu4p0MhnVqyPfBMWkwygDQWfiuO9MTd+e2oRnfiYmza+hA
ohkt4W96ESM+b+GX6j0G16GplLNka1iM6QjjWuwzOXFiIepVHYLTtdK95KPugUu0ucAnQLwtw3yA
JUQ+UbWEhUTEBNcKgW+2zztn0UbEb1EXGhcbgVOlRADbpDbt8K5BKDGG56rFlBmbwGWKRefoaOPe
SQDvFk4+7NhJfLUqA30EImCqE014KeYeLWru2QACTQIUuRv4QePBzxu7PdlB5xsxny7hA2ez07vt
3FkJal8XCU1STTslDzRsnQYLE4uaj0eZ8DXV2BZd4lf6A2p3FCRoYFdpnf5CKM6GXnGJmMvdi7TS
h0giUzU4ZLxIZEQXSBVk4AgBULdlt3Vc60u3JGPMqIDfXrunoo1t8utSrx712RsFcQ9MM4+h0VZv
MZq81K0lTUBWIgJwr7qi4IXfjwomh7YFBzOTyTRKFIVMYr2Y93mVFwu5Ko1+SDmCXZIgUpptmL0j
btxhaLY2urvaMO+qsXlWQ4V0nyq6CRNtYhqaLJzR7Lb2OLw4kPZbOLBDyD6FJohcC60ZsVtFg49W
GntvIU9Nh35FF81em8WPhODmhTOudgY7Xuj2PVmWtCrj2K1Gt9Y39DPIOJPjMLWwd6LyDihkAGRh
m04WJhc8mzjdP8nucmEZlkeeE8P/T5XMAjJ++nATafeaYp8q7IlY5zyJwciz5xZdTHwwZTf4A6fk
rkRe1kBp98IJISW8mdZDhzyus9nd/WeZJTpQHXP24BzEXuNSVFQ2EGsLTLlAf4sjtbVRS6fxW6Hc
VwHClDJuCCDUH91ADLs/w0v/RzGuqOP457+WP/NZVhNM8Kj97//6p387x5+ybMqf9vff9U9/qPnv
P385/C69j/bjn/5lw1PUTrfuW073302X/e0D/P13/v/+4n98//m3PE7V91//+Cy7ol3+thAQ+D/F
sWr/MsD1ofv6+L9//9/zW52/OKYgdpozkCAQbpo//nd+q/aXJZpcdXXdMoXhCLJ3/57fqut/AYhi
LCmtmrBd4RDt2pSsIf/6h/sXwtodh0xlpIbLH9L/J/mt2u8hyvz9BtHJmqO5JoxA97dE43DOGpEW
SDeZZ280L/Pig3tnb8a1tmZx+5Bty82/izPWf0uM1X//mL/HGYt8DuhPxQrF3oagVbQG53qdbqor
u74tiK6D6ZNjMW8QxPoTXf8Km9o/BOxe/xbZ/B9Fl1+Jvmibv/6h/Z7k/Pvn8Fuu8aRPBcpYPof0
GT8tcV1+vjXO7UbbxPtwO6+zO/INfPf0bz7s8u3822ez//rrH/bfv3RXRSHo2MJdYn7/MUBalo7o
M4cPG+2zPe6VTXKBrb+af8I1AOx1sv43H+///eP9Px/v9+DvQJEGwUEV+V0nIgJO5mbcTderWCFi
PWN/292+/vUHXD7/f/H1GcuP/h8Csu0wjzD68/WZ23b/v0g7zx3HkWVbPxEBevNXFOXKd3W1+0NU
m6H3RiKf/n5Zc8/ZEkWIe+ZgMIMBGuhQJiMjIyNWrMXAwVbbwve2a/4OMcQHju/c5xPa3ld2mJay
kRhXDNURstVnduB/CWkHYqfxUm4yLzpAiQKF7dqAy2sF48TSRs4a1DVGr034/U158uGGOLekNMZg
vG/eAaS4+VO/613m9riztvGStjnn+3p9OjU7RwjWI/58uT5DyZ22VH1z1R20pxxPSXbNj+RAxdbT
XrR6pb4629wbftqPyc/bX3Aq3f5xMAxZtQ3D0lCVnhwMX2kSNCoB92ip/WCnw118Ov64bWLGKUWs
Ecsj9BnaZHGB7ChQXpOgh0qNREEQ72MI+0DXlwtusmRI7PKZl4xoiKUdfHmrzkwfm1PxCZb4z2ZT
HW6vZ2bLWI/uyLrmmIhtT7YMyiMTMTzM+A6E2CPCvNn6tgVFiGhP/P3ChAhnZysJYALX26gW/p49
lsQq5IpdyNiXT9ZMcNYV3bAsR1M105leCJSuS+N4xBKkSi6UCi7zGrtsr3mwJj3cXtWMk+scXtOA
YELRrGkwHMvGsmW4DZifCtHkY0jS3ob2c+6/IuTkpeVC8BVuNd3DM3PTWNj0SH1KHeYGimxF+I1G
MjOTjRfT0DKr9vH24uacQjFMmYaQbqgAly6/WJxU4E57Agb0F0zEfjqNizFpycTEvX3Yl/UsY0GM
nO+oKVApocCPkLg3bOR1AqwJeowtL6vbK5s7Vecrm4bCHFpbVbe4ROgtp7yrujgD/VAvmJm5SvCO
/9lAlK8vN7CpT2qWNawuULQ99VMK1eDnh19gjVy/Oh3i4AVavNtLU2a31DItelO2rWrTo8yrgfJy
Bfj96Novg3fcxhvJddxuPX6BdGQFZOxfrFIlmTNVxVINxZ7EjtyOUhXMHKss/HsLWt+81f7Kaw0S
GP3hSE8zPwUbo1kKwXNHT5NlDcQ+qScx+HJzj8ZwtHrGu5jqRFzShIJWRcwTXWUQztAeeK16t7Cz
c3Hl3KLY+bMI1sTUHCKLTEQkfafPzZbe8IY87yXaLGU9cx/x3NRkT502ZR7Px1QQI0CmFVB5tlhf
+HKzMVmTNdrDCsm685Hmnq0oLBrYj8pc5DrNY75JtvpqdKVDvV3KduYO3Lkh9XLrpBoMuK3YFLSa
yj323wcGC3vKgwtfaCY31c/NTHzCVxSUCGyuscIbN8ZG2fV30QNSu9/0jbxr7uSFAKnO26O4DICK
IqU9iSMZQBcazhxw9eW0MZOV/aPeKE/Ro7VJXoq3msmZvb7O9jYVxoMPQ9ZBc6HSXC95y/zu/u/P
cCZxBoyP0fYVn1G1qKV3D6eyAfTkLWzu3OWjKTLVQNm0bNOYXAcjSb9Ti0QcCcHYM1MD7kkHllKm
V00KpyfEuBGeinZOZOlbI6Y8rdTUbZiA17ddrfpfNCqwD2nrGK6enmBQOMXaSwjG9M/CD539KmgY
K8QGR7PMSQbfMKg2JCWRYTj423HPmKQLWHN9+sL4zPq4Wtp9RTjv9FaGjEuH7tLUVMYGLp17qPIO
nme233xp6QqtINFzGShZZ7+hRXleCrfi3X7L3DQJ0AEfMpvBd1C39oHBA2RoGyR2lC3zZqthbW/C
T8LNslfpOX2oloLgrBdoCusEfWDjBpeLTSK6kTHEDx9BEOhSvqbFvS49e0/nzR3WjOBvs1fneenJ
PRsRNd0SNQi6CtrkaOc+vKBDwlHLzeZVymjf1dFCdqXMXikadQQwzDb39sRxxnEwrI/0CuFHT9m0
n8vfEMJ6oKbEc7N1IdZaV8940SbcLvjs7N1yZnoaIKNMsaELE4mQeHX24AHXwoeK9bCD3/C2tdl1
6gajL7ZsspWTkyyVFsQaA3uZSvWfgWmwMQi/9aEBzx5QyUpSmdnOy6fbRuf99syq+FVnl41W5rJ8
hJIGzxn+AjVtPpyeGBHalpvg0AKtdmkpBVvrUD5SSWAE4f9ofnJKjwpNiFQEyXptb7vH5I7Zuuil
fYIC1IWb/gu1YnoLkLltvww7271tfS5C64qs6Y7G01Cbhogkq2kwxux4CC8KwQ/2wW/W8fttI3NH
5MzINDD0o5KgDkxgSJLoFfQpKO6TPC7csbNGVFyHMyib+vQc9qfWSI4223gEuoHcx9pQm/XtdSiz
u3VmQ/yGM0+hqmiNqWDKULf5HqEcf9ttYT7daQ8MwD+dPMY2Dksvublymk7y4PCWM1Tl6klv1Wqv
9dFHPcbfQki/pVuetqtyh4gd4TR4QoDRHb/bzcKGzq/WVERFVDFFveRytYWWWhLSBAxpHvxDvrF+
MjiCGMhGHAhnC3cZPOkF0xi3N3n2O5pU8GSbr0i4u7RKPdUpfInltobtWXSQfMhybpsQYWR6L1Ih
+V8Tkxf/qQzaHLo7UwirrSLLdvvhh1yxIIOXkJ7tb1ubfficm5tENSsckLVPMIeSRn0vvmHyI3lz
XDZ2oxzgi68Xi1xzgZTLSKG8LWL39A2iSZDCZzomFWBKHexT0KGDWblzmCDO9E/Mli2scfZknBmc
nIw0RvY5EjU8yGu2zSdl194pnxh3YK6Ku7d2h5+MZC++0pesTnyl11Gw1XvOoyiowMxItxuG8Q3U
HR6Mo9Ds8mJw0BdaWOzcnXi+uxP/CcwU/4HxlAujZ5hxNd7lX40tBHgMYbhLi1xa48R74iO4s0EU
OwKjL1dwdXVPSdX5nyw11MKF20Cc6KuDcfYVJzfhKQzqThMlZvkQ7Mjd9sne3MSetXQiZg/gmZ1J
ZAGEbMrgFf7+btABAD/PZLfcGHf9Dn+F89MlDRf91VX7sPTkU+cKfroDv5Rq8q8yTcPzujgWWckq
abmvyr3xLX/O1zC/BF6/8n6hdLenIwn3wCb+Ie0XnUckTFd7fGZd/PnZHWIUoARqEASUGwe6QpEn
H11xSnivu9G6Py580tlwemZukp6GpWFlhjCn9uauC56VrF5I2mYdlCKLTs5tyDQMLhfUJ4nDeAHb
SbvTG9J4e1T6T6dM+XT71M0vhICmm7BKUbe/NCOjXKFqgggF2tknEzKjldMywHbbyOxla8iO41A8
l0Ul/dKKnR9ViXG/v18R4z1cY6/+Pl5LfCJmzD29BU243Eua28JzqxOfsJzwVEBvCwPXmB1sBLJK
2EP1qlpa3ZzvnduZOAOkI2Mdj+JTPZiH4eF01238Jxj4V1Cd7Jeen3MfzFA0nXaHqot69+VWjkHW
jTJPcFjLkVjRbeknqNuFl5GItNPDdGbDmhQY/BE1TUe8TtQGLUP1CKl2Ae0toymIF28ghxm+3HaQ
JYMT/5Ac3VAGnUXBf/6YtsldoBwL1+nNH3oaLGVgCztIO/oiVBRVVfqxysPE1+LDkJ92YbgQicU3
uLV/E4cYc1RDbRmHiPfBTtuJumG4W05H1KWViD8/C3pjWBunUTgeArt71LJepG+wTK51xvTuISYM
9sFntV/VbugxG/WkINgIB+dGXoWLHXJFLOnWksVZPPspgVp3cizK0NKu3Ce7ikaq/Ky+koqRvDc7
7fdth1m0JzzqzF4Pih0xYJZuPTEBdQdrmht+Pbn+CjDXz3+VLhimpVtktzY1sWnmZxYxw80DDgoN
LKKQ72B1YBNcLSxqxm8M0zF0WeNs8zSZHIMTsFGn8mMe6vtoXLX33bvxyzzUz8odrGbMn3nSA/RO
zFhwqQ077XnB/EwCxjOPsqaiKbp11RU0CgnaLUUce0nQc5r6TylFvaYZi3wFUcmPGgZ4ubS+5H73
rdXgBgXz9m9+Au8i9tj56HxdflYtRPp3YItWx5AhrbH4bukZQFloBEsNhkzGUgFb2sClFFBN4Sld
37Y/l8RQJKHWBbsqleVpdEVWil8W+NAVPA0H4xcQtnof3Fl3orRsfDJejt+NLWoa2XfG8na+VyyU
22bioGHTYaaJTa5GS/Ny+QWMOsceJBoAwdJHXv3EnKke1Tv0LkcXgvjT5vZ6Zx40F/YmmWljK/mx
PTGUX8KAsJLs8D5HfmEsCRKn8c1k/n8VBPX7baMzXm5bdBkNCGQEKmi6SLRLrCYxLTiqfpzkE72i
cBclLWP1QB/TfqMa+VOryNvbVmdi5YVV8avOAkahabA40UXmdUp4YNocxuJ/YQFxGFEbtq8rComs
hiM5m4W4yj5PvxUwldw2MOMdxB9LMcF06NfPT6WE/4/ZDGulHFMvovCjRdm+gp6FmfaFgyC+wSSc
X5iahHOrOEEGWcBPXIfWxoSdIEXJVLZ/lgqMIunn2+uaydNsyyK6qjIQDtz+8tPkjVNWrVHa0DwX
EKdEHHCaJ8pS5jS7fY6N54HBsWjiX5qBgQhmYgczGR64LpiuZl5Wt0BytVK5sH8zB8tG3MzWFItO
EbCUS1ttnXcnI0pQiOsYInJYklQfqr4AW4xINClNWy0WXGceYBToTWiHNQt4njpZH692BvDEwBpa
7VCjMHecVIciZ6g9lxmhLTy9h7ozMddhK//zOOLopkKJkHqWuEEul5vWZX86xhqeOZpeSykRmmp5
m5sjnHUyyG7TlFd90y8c6blOjHi5cGcqPJOALFyaNRnvyPlrCV+dtD5m8asT1i9+9YeBv72KCERf
oNqrC0pDBbbYX7q11Jy59lyLq9rAnXApcImTRO8YhilwYRqQMXLXpQGluwI3u1lEC/ijmVaFpdmq
jTqEQQiRlYk/lZmvZQ3an9RGii86NM3r4VF9Oz7Ahe6iRxd6zefm+fSgeUzvev/0dGIaPwYTTdOf
VsnlJgdJ2yhpQ7Sxo2Jra4+J9uxIzdKnvA7Plg54gqSD2oFNvn9pZUgyIPGieNgdxl/1XoAbi9zN
v4Lt9457eXeEf2TBaWcue4v+BAwWuk6HEwjRpc2kCSLkbbFJJdaGIo2hZLff5+twA7/Pqqzc/gvv
4WEzPMkbA7Qj8+b/vM1lGTIlG7qWAFCu2lxllZftUeSVMCvnMD8jY7Vwacy5DiaAehEYVOBek0OS
HAulzuoP1zl6OuWg07op7qD6EQ3zYEtONUAJgP6QF3sMI+XubfeZ+bDn5qdvyVGWTohDkVRaiKE7
DfIdebqwxCUTk7SZ2gncPQUrTJJ6q6cQuCn/x0Wol56iyboljxUV0b5gfqb8ndbZwhpmytmWATEZ
B9xGgJsU/NKEakqW5Pfsk0CbqPyjrMBM7LRt+f43ikBZSPeFd19e8cKg41jcUuB67cmuRaMfM1nM
mszB2Vs2E8NDvksRxbr9/a9v3Uszk63Tq6jTJVXnTcP8TdSof/ndcV3axZ0vy0ubKKLg1ZKAgdKW
N0XXaBIlw8YyUzsVj9AoZBIphkbD2TLLGTaQcYfhwh0vDs4ta5PkeTD7LkAwCHUZZjLgVwddhnpD
ino2fKoU66KyQs6iW7A6t5+6pYO7kk2QvdOrVsqCMJYBVcCzA/Ap9UxT9Zrg2eizBZ+fC48G+C7q
TMQNzvDEI+umjpKxhpltOEiNFz778ER1pzXMkMkuOAiImSVDHbyJFQiK4Pxf/Y03++dpm3XxM8Tp
P0vcTcajarsn/jfoNABIcWVGgyFuXDWwgP5zXzVU8hebV4nGfXRpyi5ChAFLhf5OOUqu3UHUnFKA
ekkDVT3AoF59um1vxl9N3rqa5dgceaqvl/YGqNCSuGOHs/hrejJWFqLVSf6pg0FXy5dS0hnH+Qgs
KlhBg1M/+ZwxeiDaceStN1jys94qd2GRfgZQcwd39u72uq6zX8vUuMyBusM2C1Dmcl1qGVpQEiAZ
mqrauh1AJkbP40lfl0kH6cBfjfx2297c0ngs02g3TSon0+zIrpKgsmQeRr1h7KIig5qt28kVeKVh
qUIwk3OCMxaPFEcjS7kCjTQjqhC+Lzhlf40bqOeeICVc2b80N2MaYik9uI7RYgiH9FgVczNXFRmA
P0VYOZQjSpibGvtePn41YQS+vXtzRkgPdGQMmd652j0JyghpqBHfA/fmalCQqOV3VVqobMy0ABgM
OLMyiZboEjvNsYXA3n+znpQNGqQhpcpcXlme+coRYIaXofr0Ift6e3Uz/fZLwxNntMtjFpY6hpUn
0SauDohK3/V3w3HVkzoXsFa5xetSL+46Jbkw+hFbz4KWlY1d1VUYzTvUpP/AQfB/+2hTKKfVZAhz
kNKuWrgBAOPGxSdNW9i6BccQc2DnkVdnVD6uU2zYyISWkC3n+ksPjdHtD3QdBC+3ahKXVBR6YRnG
SidR9iu2GgIy1nEXDM+2//m2qY9dubyyL21N7pJBzeS0pQoEhR26ZK7oFOpv6ZP9XH6FIDS/Y3qW
TL94LTawQHyt8lW6XQrD17Hx8ieITT/zDBnEalI2nDZEHAr/yxDtreGe5imamZvEWKinziBWL62J
yHlmDbIIeKpOWBPDchzt9nO2k72scp1vx8fIK9xo2x9G19oWz9Fv3njKe/Qt2Sx2Z8XFeWvfhQ+c
/YwcKtkgK8W+3zNC5opqKlxVG5NtNva3v/FSoFEngSZTytKvO2w1nn6o9z+gf4OX80F/7l1ni+zv
G6pUX5esfhRXbq1wEmUYmUDyfmCjYeBghdBAef4akVvXfo4e0ENrD936uJb+Yvp/Z6yTd/9BfWi+
wuSzu7382cAjqvdUCEWJdZLCIJOrpynJI7INjB+DsxMM97dNzCSGOBWDULT5wUEzKnr5NcfA4LoS
Oxzfj99QhNwPcKuuTqDpqNErngUaVt9kGxS5OnpNqDgo7vFuKS2ceTBd/oqJa7dQJBqKiOuN169R
qkPY+i0ULWVvWHev/eO/muG7NDlxYyaG0yPpjjhNykZbx2sFDhnyYMVDcuJ56eaa96mzfZ54smKf
YB5pxD7vT/cIyDwVh/R79zDeRW8G1by1QKmqq/at/xR7vgeLfrwV1JurYflQzUats58ycW+z6NXA
QIv6A5szCsd+s6WVhsDBc+nRmtiEB+cZdm/re/T0L5IgiwIG/HAkKLo6fYfEfuTXScbRsrT7TtoJ
fUuJRuZtp5656y6MTG6GJNEhDdFU9lr73ZpeggSH+XrbxFxkurAxOTc6Mue9GbCQ9L5EAuEbausv
4dp6dGCTJx36BB3BnXxX/LQWrr2ZG/bC7uSkqINWR6XYQPuEfBz/3fn5fWUyBrUUBpd2cXJACjOp
zb5kF5s2crPqPYc6+FQvjGHMhLiL5UyORRP4TNaLGxQGHmg0uaSHfx5ELyxMvD0eZLuvIyy0aIFq
0efC/HPbFeZC6LkFe4KwIHQ1jm+zUfpL/DxuzDfE5cixNgwvAgQtYeN+jx/b9+MeFLobrIdPt+1f
P5ggRvrPkZrWftRa6hFmYoFRQ8jWPMl80dBz7RaS/ll3AG8K7IwHJ0MzlxeFFjZDYkL8vqr1T7X/
IsNllJeb20tZsPEx83SWWuhO15yQVMKGAdtagtz153J8uW1j1uP+sw5lcqke1UYPypp10DdGECjY
RrG2kAXPvCvZIipEOmV+RlmnCAM5PwYn2CENABRAoOt95glP8GHzW6vraLMUVGcAFDz2CKaaodOv
vJr2rOQ00rIKe6LeqLtIFaEx/Yx2mStts40fu0ujJHNR6Nzg5NjCZVqqDAxB9G8Ga0vzkVx71htj
7aTwFGrWAoRpdj9VpoGArCO5xrjbpe9FZuKEEoQm0Ad9VZPWQ4dwS2OWmudnKaI31HZvpLCbQkG1
A7o2kMSLcA5hYpITWhDUqI7ByDCkGRP3hwqgM/0B1zyVn8u9mIH2d3YJhKN4ZlJofdtHZxd8Zm06
DtA2bYaeN9YaZllAS6BavVZfra269hV3GVy3aG+ywVKb8MAVB0+uNwLlFK4jt/yLi0wMBf0XCCPx
2ryxm5r487ODXuVVG1qtOOj1XhwPnvDdCsHztbqhMLk8QTJ36CE/scDCCODiFKYgOZnkpxmHHl3u
lQwEpmsWEoKZ0EVjjRk7amUCUS7+/GxFigNrpV9RSsqj45rH/BdrdFCKG/Sl2DIT7ilpghgE30kT
aJqw91ZnS7mNIW6ZDeB8BJlQv0HNeYU8jtc9xcHKeMsP/0WUuTr0qqBNAMuj8eYQ1HWXS5RSTS7p
S/EsegVKvmZONxPKjbyOkO/1Pr7cEK4M+D7f/wtOCm3qMhPrk5CTJVWotDTLwVPR9Fq1IWBkMSAA
R/rnZNPdLbWDr4PqxODkxGeW0Zi9icEPnph79eNBApvxvb5BEzR106UvK1ZwcSguDDrTkfO+y5JT
xhTdx7PT+TbeI12dOV68sdfNeliP46r81G/zH9af5Y97+9s60whbQGSZB7xBwRvASNn/GckupeMA
5xgk1rCE/tP4JpYKgBgAh0BHTXMWX1f9BoTD/y9leLmAO3oCPywQf91CBjj7JWnH8sQ1NIXgPXHc
JOwG6RgHwGyDtcBWBocTimWfkwhMubkpt2i0vi8scM5bz01OvJVxNWlIQ0zW68bYwFm4Q++eTscq
fsyZkau3i2WZuS94bnHirolvVoYdYRFJufCZkYtWWcW/gkP+E/1ij5b3pswOgnYn2Jjewmqvwjmf
k5Y3XxJtbAEtuIwMeWSWNCYjJHdX5jb8Xn8XcPAIs2i8Lz/dr0It1mixgKzE1DVplFww5aGhsiJ0
ve5JSh/DqOTuDxaS0euhx4kdcamchfTcju3wpOCk+kthbJzAq+9NV1ll2/Cr80N9hRBY2cLfr3jU
FvvtvxgNn9ifXCmlox/VaBD2I8jgYCJNzPZOr5yFuuLs8TjfT3HjnK0z7sys7OF6h6WJqqLuFdvE
hdb0HnHdncAbLw1UXld7JgubnEfbCv2mGlmY8gSJZLNqXGSFmZjLkCxxNTw1WC9SX80F1/NFTg5k
aR7T9Cg2U1yb2n0drbVdv2PaDPqrl/vvyONs/0r/0D9Y6h5c3dcsllIHkCpD11RAAZe7m0eMExg6
CHWRgri+n2Su3A2DqzTqJ0WOFwLPVaKDNfBiIKgUurxXo4GqdkKIvQbEBNPX4RSDfjm232+f9iUT
E3dRYkBa5RETbZC+AqaqVycJGabbRuZ2jQoR+DOwNMCkRHw980m71GEhkTCSxeNB6cO/nDH9wlRB
tjLy8rR0887ETvBuPNnIasBiTq0lmV9YR74d6bYoaRdQwe8zY5396eE5OnnDXi3h+F8NikubevE4
zKz1wvokzoQm5OH07P9mLVOoGMSbsDr0YqxaIKYQT/8atj96Yx0ssk/MnX1TtmydQR7Vlq+8U6cD
Wcujgr881HtBwDfuxCDP6Ea/UUb3lt6NykzsZmpVwSAJgH01guz7TQE3LvbErLwdHsb0xdwLIjPF
G986VI5+oBg8+Osl4Nv1C4fPx7NN5K/cklcjwmpiW3ndqOITF+8Q320g+nuxGNGFVuJu8ZPOXP8X
1ibR5mSFTlOPWEMubBt+izfWo75GSsHLH9JD6hrr26dl7qoy4XKEwkeAbvHiy+PSDL4uZYSglf8D
xQc0wh/y1+ItelCfKeAfchs+RRjWX6GEfjm2jFAtnNbZ3SXgwGTNWIVop1/aVzSkMNJE+hvw1Peu
gPyJKcXsd/V9OVmdOTCENw1SS7it9KvpRDNu7KTxYaSRm18SKhD556MUboDV725v65yzntsRac9Z
EOqOUZR0I3aK8CWRfhfac6wt1D+vI49gbINhU6DEwA1OPlyZq0PbAXgA/VPCoa+aT7Q1WRecsg5P
HBnFz9trEn/h5SODQ0cNw6alBCpmmgtnaq2OfoRg2VHLnhLffz/BEOuXaAjX0f5USau6/1mDK75t
9fqLYRU8gqkz/Qi0dnLjE8wD30IHYJX65YNhIS+pO58a1drrx/7nbVPXH03XYDgwdTA4guVkUspQ
okF2YslyVkryo8l/nqA9TxFium3k+g7ECIMtgmsEkPQUFIM4S37qOsNZwZoKaS8alMFSzevaMzBh
UUF0QJWC2pqs4+QnvgwdNSaUDIFaA30Zf1ee0HhEQC0IftdZsa6SPwCREOB2VjDnrFP+X7U/NQhu
V+OfvE8WUIYz0ZvfZCuWrICpAjEz+YwFkOzQOAbAtzx7O3j93oIXUrAdaNvsGbEJeRWtl8ZoPgqy
U489NzqJpWnj6ECAMIrS1S/VG6EQReLFpcSxfB1ewe7VywVOjiMqy4renbClb5HjsGA3se/z9x6W
sKWZ9dll8WWpqikW1AdTnNNg6l2TNEIQyLC8Xoj8JM2+LPiSQno9i7c5QI2qQp0iQ1VOTRe+5TV8
gqU6CtNRUO8CnP7IDM6Cm+9De9SCsvxIiEHg0XLdVn8oJaFD9sjbzTUOw72lr5Jv/UO0Tt34Pvl6
+xDNnVTuJNgXKZiBm5tcGrVN0qV1rbUKRk+tcxDbkO0u2FBmIo+grsSCgF2RiV/GcL9tuUIsxgrQ
Mh5dY5NuUKii7riL/gBfJrnihYMyrrxafHHMxIhzy8akLVSg6mScCrCO2Rd7O97na+VnAkhDcgXx
nBTwsPrnFBOi+v+fxRqTmOE7MiowBos9okNobeB3Qi6TdA5B+RUq7Btp7+yX6mTzy2Q+huQK81M/
7vz8NEo+EmlyjuKtEriatQR7n3EUlvUfE5MIkJWMYhkBJlIeT0UoROKRdl8CcC5ZmXgKr7fW0tIB
FIAWb+Va5zb+Tnj3bjv9TMYtvtH/LmaKJou7rAI3xGIaz/g2fkMjVhCAvZi/0JBkEHSxlbCwrOk9
Up+iXi6P2NNe0fsyt9FONBOq2As++7sBV1RXyxnanFPQ4wcLC9CRYzfZy8yIwqGyRk7diKw6eWmX
fL+9j9ddV5yNhyEAWEZaxJDl5cFWtFzXUXYDAnvwX6BT+9S56Get7XfE3f9osats+2wtf1M3iEY/
OMtTxHMB/OIHiMhzFkCHVI7N3sZfUFBcN4/ZQTAyK25FP2jxYIuDO7kDL2xNLl77GBsnrcbWgC1r
07xBeboKHzWv3FZLEXP2251t7OS0+bE+yq3YWMEYI7imuz/+WjwJzW/Yo4Gtfb79KefSiovVTbxF
G1Q7MDRWlyJWudLdfB2/1nfNN0ECT3h+6R/+1csXtJPOXAH/qmRwky2tUKFJSbzFxaBsnM1m3CVu
Xq+yvQptG8Nut9c4dwrFtCIXrRj5nE6DO7kT+shcMN1m8sBHUrlAAMZZZK8QP3rqJxgxqP/ohniK
XfpkpgWSnY6MKlbDatwkOwS8kB//plYrMhmiTPAZuRS/3sr5qlwsQc84joAcC0A1Iyj899K4DulP
hjo1dZK4ukc8c29U77d3ce42xwTTT6Zhfpz8SxNdWAFWH472h29agFh/p0x40VdHTKam/ZV7wdP4
jP7wwjPtGnspJrpMBRC8INy6muiRfFmBAxvpFfGgR8bd2neuvVU9R3ETRGU5jb0nrwcqNj+ydbNX
V8lr+fJvSsKMiwh/hfFO9BknF3zVWyhbxUxyy/6jLhebVvnm2EteNOOrzO8BI2AUirfN9Eavu14z
8wRBtHZoXSVAuTtTdigXLXzL6xoJazkzM4kzcdSaIfNMfMvSTVCr3aueuApj3+tA88I1UW4Xq0Bz
LsqpZ2LdprR4NVabHaNcVztsgjO8r7581IE8yhWP2kGFgitaL1aCZl4UzEwJeKWYLWUy+tJj26Is
oiFnM3Vu3u7B3A8blSuXuL2Az5lLLC4sTfbTLxj7tzIsBY9CS6M6+Pv/KeQlm2XMwExiTbPXES9U
mVmAafxUWpiqiy7jSd+RvK/1AbglFFVG8kKNG3oSIbgaeP/cZzBH3YLpEIt30yTEZLUlSdYpdlBq
tjYknZCmOvJWKZp9dPxTqsnOrO46WdmX0asVQJ0dNK6uLj3+Z6pdOnqZPP0hiOfXTMvFg1YEch2w
3HBvHkS/pD3k6IWIkanlfRaX3ySkU6vBZxm+ocI2vTmCxqaOmDTs8we7qOCfUbx2u9SmmDn0NtIu
6NzL3P1Xo2h9CBP4SLON7DffSd23JkCUGS6n2x9w5vyJoXLCt4yCzBUPMZgCGKuVo4O8w7hPLdXt
lHLJR+YcE+EK3rQoImjURC9PHIxmWnU8nYTu0PGv8r4HcRWsqpdiW+4Q1QvTQw2VcAB5ztelNG1u
D/lE3PMOHZirYh6a4rFT1IMDSJp3cxWtylBZZ84SVfa1Geaj2DuD3rmock3SpWMdW7CEOkhZR0fP
lqT1KTu6Uqqvb3+r61wCM2IUnuoTpfpp4+qYlVBMoiKzMuNDWTwYeeUqg/J+qtCWMrPPt43NnCms
CboNWNK42KbT9+xYbHQVZTtHfU5h7evNP0rrvzSW/6Ygw3eE0dMMU08Tiq6+9qb12eb2LxDh8fKc
CXpi+skQAjkq67p0m3hsTTTjONRtGyKwZ62l0jm6gWY+y8rwgmr4Xuv6hZg99yVpR9gMuwFvv6oB
acfQAATlEzfLd6eidd/kKxn5v9srm/uQ3OWmbSgORDzTcKUldRjKI/5ycsyXpsj2gL22pew/HPsK
Va7FIK3O7KToA4hDzoec1nWC0TcbqeVTim6a6CmF6+BN2QooYvN1iX157rM58JuJ0/4xen/52bLC
z9IBdB7a6pZnZ/5boD1nur2KuscmeA/8wru9mdcRjPbGmT2x+LNXX9OYZse8Fp/MKe7yFDKj3l84
eDNZ7qWNSWGMna26juYoyeaQ7FC0FUyTkqd+HlLXfor8VfO5FijAt0VcznW2cmlZrP5sdUpbpWEb
4pBRFP/MJWZtNOPeqOqVekpXUfZdStCe7spVliyIsVwH7UvD4qScG9a6egTWhuEjLQgOXjEcED5Y
9b7h3v6As6fB4KypMMxzGU0SsmORS1I/4J2FxUkbWpQ/B8kbhtyVxmhz7P66bW72iJ+Zm2RlEcUr
FHIxp7ShF9Ehs0v4ZdsFKzPJn9i//6xqEr2CSqpkPf04c2MLMylcxI/jFlc5Ijl7UP8LlriZg8AV
B6RCTFfTEJg8RdKjqgWVjAW7N9zAQUz01C4998TfMYnJxEb+eq47gbudeAVMjOEYDtgQuU/9JNTZ
hDScfxcvzlp9dNpu2RIeeuaBUCLCWNRiq98kn7S1AMGMj9EbIjPZffHDATb6jAYmFYkUPEAN+Q5i
LNCR/5BejX3+ML4Gm6XK6kyJiy96tvyJqxoBAlh+xU+qN9kAZUrKE0ku3OBgfcre7L36LDajdNx0
F3rpH99dIlWZ8d0L+xPfDVO/GjVhv0v2g++sQ/VJTpc4Ra45TYAB0orgFaEJMY7pczMZlOAj6JCv
qbBo2zpMlYjy2Wv56bgRnIMZA0lcjEpFd2lp8uxjgnD62ZmsQ8gQtSnBeHT52cvW9LNjkvgr/Ufn
1fvjg2ZsDYWaFwrh1Vtie4LKm9HijYnoGnKpD9b3egscxHivIQSVdoFQJ9ndjhkzACkeF//5UdPW
QexLkXJK+VFi0nPkBo1A8vM7jutwZ+7yrf+o7RdMzoRFmpkQIMliFpDXxuU+HNUKeYgqYB+26MLX
q/Le2AwP8QbE2e8CmsRWtEowfAxWi/Ttc8ccqjWGJYBnk9hO/NzOKpTRmxDw/iF7BGK3cz4J4ReI
675qS22vubB1bmvi030paQ2UiGztodiZWy0C8GanSGGAtwHRB8jetQGkFPtiI62N53Sr7pJX4z3a
LFYGhKWJ55FnypaApPName643jhdXkSF+Mg9v2FrMrcB4ZePGIf6q/TkZ4FtpgCjr9I3aaG7/DFA
cGVcMF2JSiGUW5PP3UaG7+t1SSoBGUgbEcmQUPCSw08UfzfpGmn134C681X2IEKuGMKMvr/DsAr1
17aiRJo9LTr9TNoIMp94Jwv4PL5w6YGanZ3YLX6SqKenz+gsHPRn0aBoXgP6j7f9fcbdL4xN0jiE
lnU5VjFWSV9TA0G7U+iGIVT3fc3Y6xKd20wkp/VoivkV2+GLT/EPoX0cQsXBHOrSrvGUhYQ6aZV4
vrTqUBtCYPpgeNSe4zu47s2fS3t77fTo/iDA4sDNBhnm9G0zxHJohSpcl6fgXQ7+sqp/nn4IOhK+
20dGdfXm7k+KY6GC4qNn6tebGhUUIaQTgq20QK5DcLg480TVd3J+aOhSqhDlYLDANk2gS3/RYQpp
ebR9A2jVmZ/Dqq+QKQiqOJbrezvPAutPIPNWRnwiH5uy/qG3R9RRvJNcDNZDdgxMNfaqLLOVEAFx
PeurvV9qWqs+ajxxc3VzTPWm17ZFaHWFh6iypiSv8YlZpHLdSVF+5DLwY7Rr3ZOtpRDjBafGNn8G
fhgPTN0XQ960myMRN7F2ajqGkVsgbK6/+7IfHFfgw4G+bDMk7DWPu7WDbs4yhqKK19B3+MbbGJy4
llZSEluHxITDNfVaf1DrtZQI0uP1CQG5IHHJJi35QUpPZrdxjqfOqF3bSk75a5uW5PCrOGmzU70q
IDmJdlkTJ+VfGgi8Yt11ZRc6SFPC2gm9b1Y2mctkiVl2LkA6X+aqsfwy/yuTa7v8LrURIlAnZq2c
n0PFz3xqrKjV7lolkTvAS6YdVHtkEwdKLUl7tOVqZai5rb1n6UkrunXTmT3z1bVmn8ZhlUhRhoye
URVJ7NXNqY4gek9ODqxfDdv8OR0l1TitSz+qHdN1RjvqC2QT/x9737UjN7Jt+SuD804NvQHuDDB0
aaqysoz8CyEbQRdkOAbJr59Fqc+0KktXeftxgPvSaLRaFUUy3F57GePo17VFvBnKYbxWlbZgpOvX
WFbLGuwdEQfWR5VMXnDPjDe0X9p67cObiVsjafBT/Mk9kLH2FC9hty3pLVW+13vZBHZJjGgpzZrq
YxDBYqGcvXWekfvb+SZ+pIipZ2+Yk3TtGyP9emiypXGYtbMme+1v4s5j2ChjYD/6BsZlc1AAhfWq
Wz2CAfk2EO6Ed2okRuvSWMdd9dBHTQhw0kTOfMdn4eOmObSVn7dR428RM7Fkxxb27XrHKNCDrJtr
p7lxjRXGH305tmMZiRHZZVkjW7sacuaBqQ6nV8YxDVtKfHmI1iY8z0KonFh25b0LV23QtggIs2Df
yKkr4j2k2J13apc2WYd0IlKoA+W060hGDHr9T+0K7pqPP4m6+uSJiWnYYtVGsB08N0fM+6FyEI9W
2bhAnZjLKLTr6NSyWwiXNsxmBXfOgOQ9sXnOmpBUbua4hpvdIoPOSue59cJ9FXVMuFnjj6P6tKwu
rj4LwjdFPW3WxfNiZEr9aHQ+JwD21vbAGotsft9dTQXs7rizjHVmBpugKbRaw1SH/fvAGaU6WIKZ
2UYaTER9QV+HpKG4iN54Es7WUNiryG+/u55PIhf26whUf88Fb/jnKVxd+8EYDiJcS6PeDzKPujV+
j8lzVvGxD1VAYWlKPCXKcJiH9mTZXiQL1/JtVSi76+gn5gt1xm8P9bk72JU+Lw264VNqVlkldb66
aJM16UpdCi5KvAoVZU23bDHrZkr49J4Q/Pl7hjtgCypO1fsz/MHWNtHf6Rq13V0t3BgcCB7DZxce
P61NdBE1AD1Fuiz2RF47g9KZA2Ww/ei2wnMLuogKPDUF6Vj3kXtDEPYbwmWpk5ibrnsbSS1hcTZ3
caBAVfeXZa+0psvjwkTYdjnr5gQOFN4kGe1ueNTGSqcJkjf6+ylSU1tlcomsVadNNDNympKVoyvm
tKbew+beCgvCGtf6PLRrbWDW7tBAplA3uM4Rky2i92ac6ua2h1V8+x0JcLJTRdh3+worys0HuUp5
HryRejdePIFg4qneiFTZLhk+TOskPZ1prTup0ypu1pHCo5Vb61/kjX+ULf+fBsc/i5c/j9+wx4pv
39Tp0/j/QcR8hHL3f/7v//gZgb1l3f+VTH/3qUcyfSm+sS/0f+x0/Ymhhv8ZWv8jUhx/7WfQvBU4
rwDS4oYGXB9tLvRo/p00bwX+qxBlBbgaEWKKsabwR39FzQevAGWDBodrCU5wrBPc+v6KmndfockJ
Yy4wDYFZwskt+idR81v5/veFF20TKL9AEgE9Go7kwOi3P/+lvF/khINzXMM08WkW1QyF9KmPH9FH
Kn55M/c/f+Sv2e7Pb5YYCK1ptGfR24RG3kVV83wg7jT2oj0VpMO0lMFAP6s5+uR0QYYUgSkL6/jr
n8e7KBbh94hXhK4NnE9h0LZpky8GVI426IIBWerypdCI9SthkhP1sD2tnqyd06Zz+1+g+DwHBzAs
CMQuOnBAzNGKBqX/+bCA62s5Bz0oKbPaDTbUCkLuFvL2z093bZSLh5uDsbHaCqPoei3s9uuMJN6Q
XhPsP58cL57lx/X9l8kROozjhsI27+HmXoe4cXkM9zVvyleFne3Pj3SR3PpzNJQDYEqASQC344tC
x3ZaoHUbA4wiUWIsNxWSyb1sKK9d+18+Fjpt27zfHMy34Pjnnwg9SktOjsAnSqxvneG3bdcfiWsO
4QJs4c9P9buxNjdjaABBS3AvXyGJ+6mTAx6qju9IKMphbkpHt+miyZWRLlpF2/sDVoS9BgsZzukv
mvjO4rm1a0AXUiha59f6jdr/UOk8of16lXq1TbC/940fg6GzACdjXHUQrOZtE/SXqdE0VhcFrR1B
sLIJ49udtwNlbv/PWocvh9le7y/DMGdwex6DdOVa92MPA4+HSF8hXPwoMv/0KBcwS4VbgokbPMpm
KgAmbD7c8Yfm7OTkcQtZmm/CW/vtCCNhca5y0EYLJwsyddK3/WF6O3wAxhhCzakRpRcCcDT7a1jc
tVd9saPYVTw08YTfz9/9bHiIQh6uk+lwbvz5k17sKUJVKF0svGsBt4xWptDKElxGwD5ZyzX3kWSO
zPkfbr13E3JRtxgSJNCDcD4HuRzhTnANCrqAB35+fayZJAbbBvBbvJW6v3z9uveqEJe3CKFDvGAH
DwZckKF1OSmQolAGR9Srr2P4qxGU0eQ6Ff03L94DKgF7e2BvaH9eTIy2sf1GCTBHNrjRPLoP7eNK
EYW7uUDE5yoNPvE82TU3bd6drn30C/j3x7MD8UH3E3cD3OEvd0OBWmCyKChNzWE6tEfPBt0oleWm
CNVldCRZbENsT+HdJ+Evmf951/rdkwNC2CzRcTGAyuL5i69GiGwa0CJgauOXRiIPYfFSj5JS9aLA
6Zb1RB9jy70y7EW75udD/zruBfzmuOggugpv3GNNHhFaYuvMDLVxo7f2oZzSLthM9p1CrzI1fM4b
0dzFlrP78+P/5iiCG/Avz38x8arZCyUFxyC1VvgoOHW51t0T5WPhVd3O68gtiSEIoJgV5goQe0Gf
/fEK4s2tZkuYA1/xEu6r6ViBDgJeyzbpwrf9w7RvD9ZRfbzOmrsgmL4c6+Izg2cWGR1jLFmMBynT
4dgA4tQl/LLfN/s+b6DLuza1tld3sds+e76LT9yraZq9WSRo6Iu0dr9a8kqOwEXH6uVTXXy82tOc
WMkPZhDZu8egDPK5tGGmsPmN82/1iXwcb96xFMjMrjo7mX8L3stZ+bCWQ9vi6vM+7x2//HUuTkoK
QDtswc9IeeHvXGRN6gzWV/fwT9z1WZKd+zv/k9x5OXCoY1NaRVBYhS4XsHxJJrHLuGiuhHtyTnZI
+SubxyDrNxe8KzN+e+1/+iwXBy2sDnkX8x9TAfzNLNpvePuGtG+kqutT7+X9FUo78LYwzdHSATHo
+QbTDDVl0zbz4uBpbBF+2b21/atW17+5EiGzLgLNcPNNhv/CxdFZY4bDkXeCIe/set9Q6LBcDAOm
ORhsJ8S/8G/oJE5WGkYLECbpcnoTdvD6oZXj3hhZV8fBodjwtZpy7jO7nIEJ7SwFwIHpOj4oPiO9
U0iQv+U8nibPol9A3+QH2mtzIslkinlZUJcb1Q75LCf6aVqX/p6svn0DEVtQwkghufdjMhY+U91N
BwuQVK18sLO6G9oDJFLeDXEB3cpgxXaku+4GSQfhF25pWSbB6pXUU86unTtnp4nT7EZqhhvIitqy
D4nJO5pY95zY3gFoU/va8wYIxEC4/uxXrfchUZZ3izzS9c4wQU9Dq4JsovFnxDT4hQSKdrACGLXh
p9GH1TjWRy+uIDHr52Xfr42/l6Bb3dSTVgelcYeewdrBVgk5cUFGZekM5p3dHZuC8MQIXe5ilvQ7
acX8QIbGz0KXAKuJJjuDFfW656FxSk4YuVmDxn83DEHwul5oAgb60HvvW9paDxMV8Q4URhVmsaPV
bWzPNaypwb84BglqSGvyICMSzfIW+R38EFdeV8xAFI80lMPBGsYJudyWv1fKt3NK+FYWNjr4oiO7
dQs9O+HRyEnOWQdjnXOMNCV8CGXZBxoBee2lOx95I3g59YTd6mkNb6feVgzqG7LmBNFaTyoxza1L
Rw1kh8dPCt2kA3FHKFm4Urtq0sNrVy/krgqStaAx41jM7jyPe5hN1G468IDcTFsReXD5utxFHXBX
N1zVe7ePutyuO7sMky6EikPjxoWYHx8H1DjhlI66sprCihbDZOLPiAqdYXcyJ8c6YqwYfDaUNY1x
UedR91Fq33vb6im89W3ufvdbCy02Hcq2iOdqLT240BTWEtC4NJUP4iNsqaxj48rQn9Kpj+rXnnac
NZs1mDEpGwC2p6vpk7eMWs6bGLmhd4lx+zdVK9qjGdbqtFTGOrqSPs6G+HuhkcXy4EUWBWjcewBQ
F4pjIY0bbfFTKykclJSAM/+uhjn9OV43qtnkdkdERvKvvU0TMFxDtk77pmX+im9IGYLxJGP3lWDs
bd3O8zfEty1v4mFAj7xqg+HOFdXwZhVOH2WLOw4tUEfB4TwRhyOgZA756KJk+yaw18EgzNxUwa5K
4LYXetxRJcMqBD/T9uI2F4C7D52XyAxenkhItpWdVU1E0A/sXDdz/XGY04VXb9egik5qhm1p1UC6
3Nf4P0DZ+xihM/QeiQ0dWgRbw6QZEIHH6u8RCpwkJOKLFQMOFXgzx1aaoJjMoLMaATXF0ApYaQ4x
tw+6mtfcSXrvjLahn0qkZR3wg4uxNzDzGFt/p32kMYWYqWGy2HeWVklmQC8/J4KalNb2eQVhSVn+
HZrMaPLaQ5zkWCJLKpgAeyOBXVxMwqBgPd4xNfwcSKRWqQbJIBXlMGTSkc6ayR3vnbaacguQJX6X
5LEdfDQTcLc8AXTUPHXFiLtir4ItvwQtlQIZLnFW8+GNP9OzzYdv6xIEmQuSNPIYnngdv6sSWh+B
vdK0UyQ5wmycpFC8roVlqTFzu6SApsJ8g7E7mvABO65xC0DV+eShEj+hJScKtJAnJCJ1demrtb/F
8RYVSUfdlIzIN7QYlSWcR2CSl9QQlq5c7aEsPqsxIjs51c4NlkAIW7tQ17x0aA3TgJirVNLIv1fE
vHPqSh98x7KPwreXszUuCKqoqznMoMO/XazmU40Jmg2+VO8pQzMIuk59x+UMDwkqopMdtgfbM3eM
zjMov8rKGkjeszmsvB2kxGNmluBttDmzAPTvM2fs2rzvkObVhU6bB0y3hdHKLnzO3R2ISFUazvIb
vPSjj7DQUvd+NY272Ycy0NfBeljrAX2UsS1DX/VFB6vb71MISVPaI2Dybq3Xx06jwzQOXwi1H9hg
RdkgwIH0wvXcCNmXicaK4Yv5YrfWm2locW6vk8GmHdZ7x0ffeGfg7PgB6s5ozBNvWm5EHdsPkTXV
e5+zB2xM65HUWtyMNUmKWDfzzsRRd4epg0mEy0LuS0G+VqBC7FbZotrpkpZgsTVJNae4fI+P3WAr
A4670PWOjT4ds3mtwWvEN293PMHJswudKQqzafI6NNfm6bFfJwLSo++BvqRh+lIGtYUIk7iN1kPP
FvadyhUflMfIDZvYguu2RBZxRNWK6leQ+fPg68oqCA8ZJmAk1ad+EPSxxQgfRB/GDwOtB6sMuBub
Rzb7y0fOjVmPxu5CcgS9VAw74aL/V3AET72GME68VWJRcepQZOHsKYLkkbWIxikI823vlFFLwuMc
DchQU81kfWF9b6EB4Y3JYRBaErgeOWgjNz0SrkPatme7rYSdzwCadTpPvk+LtiGk2VHbIndjENFd
1STerbLgy5uFg4GhESCxAPw39PH6bLY47NIjxFBOnNOycqaA5bhMRblu16RPo0EkQ25kR94Lb1zm
lGtPNzuJOXrCQrW/2ohluUd73/loTYn/XZCh3umkrd4o4iRPxiNuWtU1JGTj7PMb2ncNK5yO6o+x
Oy9vfR6DUDPGrZMGdufgN2HjrQ7raNcsDCHsJu6Qu1LZdVJWLMGhCL+iR2788atXSf/durDlZhyI
giuL1EKmVYSwO4tX3XG1FJBLS+v6JkzMeF6cUNwiiCqB+5ZlHeug66DGYNGU47IW5kPktO+XpFGH
iQ/QoRGlv7liDgvGEPPmEgOjkmnGdRxQ9QH3JIlGMJNF6FOE0nrjmnnxOn81yxjexprVt77Dl3sk
41kwcUOjKrVCqIWseRpeo0VkbjVP4pIpuz761joBYIXJU2vH4x4mHknBYgI/bIs7nycfeT9p01nu
g80i5JHWar3pKUlyZ5kryKYjAfZE7IP4igMXHftYPoRG1fdNz2EYvkxolMXWimJyDdzT3EL5vFE8
Hpyerw8Erbjj0shqr+jsvUYh3X8k6Nse16pabjjcL/NoXpLMZbZfhGur8gDquruexSabHacqxsCz
lnQeVnMzWnOPIzVgSFlivQkhWGTGfnQ8npy8KUEoiuHESdc26PYescPX/Uzr02iH6+ewmdrTjN4q
mqb9OB77SYSQvSOO9YE4nsnbUJDbpe7UXsHO4TwEDWwVHb/7NDmN+sCqBfHDakbsNXj4ULuu3C8r
3FjunF6Tx0T6851azXB0mn49LIt03C0GyrttB+rY6eAO63enG6x7EYPQ0CfCzhI+s/NKYYAb22Ld
UTEsd41lwqc/F10vADdwumC7iXY3bCxgM3QBeAtQHPF5JSTvyWdAUCkX5JFM73yud2Hb/wQW/rtH
9y+Usv95i+7/fCdoK9fYl9mvDTr8nZ/9uch/hUh4DzIDeD25SFpEiWi+SfW//hXarwJcUVA+gryD
vLKNIvlXd86LXwFlt0FOAy0QEN3WuPt3dy55Be3sFjMPHxkQ6qLgn3Tngh9tsb/rclSs2GnRPkgc
eLRCb7L1AX+FQPVIbBlYVlVgvVGWeU3vayR7IB29oMFk1byY9bqabkeNsev1y+hKDzhZNYB19AUW
GgkuS+DFjK8bPXTdhxBUiAV9zJXwrGM92lNCzBUu0xB1yP1M2mbK1BB1CjwXawbLwUqsYf6exE0Y
Pgqwzul94gVhnbK4iuyP3oxG2CN4MRw3qoQ5fVEpDhtZ7CGOf1wsP5bnXgFHtHvne6KRqjBgQIiA
UJaLN+vUU+uAy9AUpxHv2VpEAKFh59lEPc+rZe7Aew9sxNFViViTI1v8dT0za+zYO29OfPJptGsK
as3KiJ5PAt1F+zj2rttknSA2v4N3WdDeh0JqBINY0TA+dBC5LGBODAb/3oNFfYQWqe5zULiMKLHL
6qTogoqA1W/HkhQsEHKB9ga3A68hvQEzyR+DHJwnET9Edu24J0MpyTrfplYeMkraD004VGj9TbPV
f1u9VdW3lS/D+hz2cb/mQANmUsYmZuF5wt9tnqaYBjqP8Ubbkuqwx2UH98+vXIvAyQMHUfRlRzrD
sjqyabebm1V8GkRIYb9ok9a6tQdq28dBMaUPnW2TOguVjQDCPoq7Ca/UzD1ipVc1FQIv/LuxZFXl
PRmHEMYUtRt+pAtupbguAUkA00+u7pq19uTwAudkRXN8bwb3QXS47Bsiamy04BktJK+NZv0ZCgGF
wE7MPrmPWh5K5Dq3jthZOADp5zZYtIwyAnBd7KE9jY2dSln7U+5xb0UDGLyYOuuaVvp747qg/DHV
kl0njMTFelab+71FnUeEmTlT6kLARlA3aDgGhhz6P4Akbk0Lb2GO2eEdjSGYdWYWeTgvQJWcCRed
h4k0nV0ktT9mrGPTVI6IOpzg5ChgeJ7VYVW9k4FZUFshBJwVIqKr3uHVgdPCVgrt5DIgnFzUos6E
nWj7MWGtHB56ZcOQza8S3zmI1o+dslceBRcYrRqdc/DZQhQi1QDM3jUNzTql6/F+ZPDvzEKBex8y
7EmL/z6P4r7uzCxzGSR03CejaHFpRPX/NMGzaL6BcyHWTdCtvrUbg9EG6QufoT6QYLFvIeG3UL/A
Ofq1Uw1o5FtW1/Kco96Jb/Ch7PY7p96jaLRboUafuz4PUNu2QB2MqCCFwBYIb53J9T/MQw0JqYWI
OHG03S3xD15P3ggSaKhxrqLTDtqtTRl5TdQSfVuNmeo3YNF6DpId7DDCQhTtPGWcrQT+EnZE0bmZ
o8jCyQza1p3dckmhaQblDHaFc83P3ZZ6V6yj48sSAa2VUypZy/YuXhetsnCNYfu3GpF8HDvJQAHj
ElxK+PPY866vIncqJN7zemOr0AjQlduJlZPyUBpF0TDgXiZZcBf4KwGRl+J6dGD1RoVRtaWbXGyc
7xxmxrYElhCOUTqAvdhnlkbRlcmR4PoUBoBSsgV7JoARhvRrrJsKRDB3XCL/xjjBMp7qdpFDMSYJ
WR/RupDi3SjWuggk1/0dZGTm82TZ9RtnaWAxJ2zioxSc/ejAuBV98WHo+DXsRvLVlc74hTcBhzEI
9nD4G9s2VaCk6ZiX/jTL5dYVPuMFTirw9iLT8g9e47h22mBudre4MuHl+nNVwcN3QLG2q71uXnA3
lEGc+aMG6xH7lfjIB4g00wUMrm4Xu71mmTGOxEUfZElyAllyJI+NAOL0qKkebqfEm+F4ETvzdHJ7
T+FnGRuBy5WJpcphBEenJ4UND7kHhiTGc9OlA3KFLEoS8oOXEBOCObk0DcAiEUzfvdkChzMjddgw
xLJKgWtVU5HYvZsCB/XPQhiQvnTWPfDglSnHweWusc2ZY/K2D9p4UbwXiUhcVFfAqYqRd4Gbz36N
GpYK4+E63FuKlLU09nwMutap9i6wAjC4LdarKmehjoBJVMpCSRei0EwOiADjBpshAyWxB9ENqwDF
7fs1kHN/HGNs4udeUpig0tHkjXGJlya1HpzUQSsnb5ZQKRwVXd3kcuEDRbJhO8vUExoOawmWFSld
y9NL2nAdAONc3cjKGOk77Lqh0zhpRLuR72zj+UnmwzCoziMrAEdYdsEI3B/ARvhxniT3C+5ZDIjT
oJw3ltNAxTTQfoGpIGMz2XnaiOkmwGLjtz1xDD1IFF4iQ2Xkv616MnyelyiGXgTotEmjWgrxeRph
EgjaoN27mUXFGGWTCuIRRhz9UBeia6h3aiq3bo+BI2sPdYbVtM5ncBzBNrQS0pJSejZ+CjaXUYsh
VcDWOHJXXKdi+7YGWbWEzyvK4MCoGVoNVy1BgZm7xnlQKb8qNV/0u3kcxaOnag6IqrH6ps4YjmRZ
juj62XlUdwnNlsie3hvjN12G60BXPSqnwdKue+DI50X7QmdDDcA09SnYGPs5FkreEZ8uaw725EpO
nUgiUCWH1u6+1Yx3zR5KomHJZ44G7BmhbMsA5qQJEcZsay/Za2pZ5ARa05KcvZrEYBknjYuQ81VX
6l23Dh4/jnoGjITPAJnUnrXERiKB58PkJ/PbaHg/ozyhd5HX+GrvOpazPGkCA1eTKukoOx8TAIoi
jVW9JjDJGMJAEdD36MQ/KBJzTJnenkL1NCdNMKaDtKRVLk7XSSBzo1PRp3q0FydnDsevQgBqT4/S
Skyyb7j3mtStFAfVxW1z4GE74VxM2Liile6OLU4R9GWEfKgm5q2pq23M2FXoNjhNcjRDMYXUTd7W
ib30qR2DIAvj81U+RjEQ+fMgo3Y5xgBTF0hzfR9vgEdLwErkPDvJWcpZgYcMSSFLmYHD426oEzxM
F7qA/tJuFR4tLN/l5IitVSVnR8HH/sBC0To4331q7aUmXbDnFD/6wAKAmF9iF5U5qGLCa8DLxWrz
9+Owal0MIQe8G1CU2FljbNAjEXmtxY57BPxTFsMZJGWhGp08QXYuBuh6990QStkUmFcsPklZ2fCe
aBhI+liEwOmSiul45+PnLsj4MT1UVy4j3rseVL34ADpu0+0GUPubJ7QpPJemEIiO/GuU4Dnf2as0
aG2JaImtfO3nYL6NKxD97oSJWDWmo4l5nDG0mOejCYjUOUFQCUVOQTcm/Z3lddOAvIIOV8dcr0NY
wZQZziPiUTtCN6UGvp9sJ24/O4eq1QE86cUw9d2beqxbr39kaCsvpwExunyTpGv6YHeJUmWCT1cd
kxUn/46xxdWYN+BCJzceM/HE34rAonP/nYb2ajW3yRLysPrk4g6k/Mxbnd6Fwb8c382U1ybTgJ/7
/Edp9t816r9QIP6hRu3IN1F/+rU+xf//sz51nFebkhQ6QNSgoCRsrJ2f9akVvwKlDOwQVIfoomIR
4Y/+XaBGryD+AMENzBk4B8CY5/8VqE78ClXuxhKD7h2GQaH/TwpUF7/YL33jrSjdlK6Y4iiFN5vo
DeP4haIDSXvY+qP5Gp8gGivbYobEdjjBjWMHK+HH4eRDNIYTbBchB/WOn+nRuf8vMHWed69BqsWT
xGChwXoEdr/RJVOHIPrDa5RB9iOoS6gKNtIWolYPpmz24pR46TVXmcvHvhzworGsJgCw64wB6XRT
qw91WGe/zID7nxX+r3TZCyrMy0e66JCPkQIEXENevuXwbaQnNOj8Dxv1y91b91KlVxlHV16if0GL
ZCGkNQLc+nSMd1uUz7S3v7J39lnfqjvs1vfXmBEXDN0Xj3hJcXKRWmtGhpdo7eOdk4/nSaVkhw7r
YdpB2sbTa6YIF+SalyNeEF6ceuoZSqfuR5QILAaRRBbmW0bnuAsOVz7g76fIht+gSopeKEdn6sUR
xBJIDoByVM/Z9BktNviqjXtV0D17GH2c55m8SqPdEKG/EaO/nhF8bpigoO33wqYqdiUbFFH/fkaE
XuX1bksQsW+uvc/nNLEfQyHxLETZ7tkOmgYXc7SJOijJVuh3JkR5AISFB89GAr3G1/3dWoCThYts
RhBOQZi/2GSoAD+vcryfj2QhVNnwFKU3jLTNrVfUT841EtZzesrPB/t1wIvlLQ24GMmKAUVO791P
cH/ddO+b0Bie93VK4I7OTv0V15PfPyZummD8h9jPLr1eqgRxExh2W/JbXJnM0ANDog5GJeCbkvKa
uPnFDHVhTI6dc3N8cF66RjGSdGPUSJQo7r3sP4TNNYPSSzNdz99GAAIBiBtnETCQ56cDB44Hsgiy
JGRR7fRH9gT6/bozoJvdM1CdgOs8xe/jvXXY+qPIFg/vBl1eWYfbmn62HkD8ge8RQq7wz+hFCIvy
Fg6lEPh6P98qRLzf1H5L1BpKdhreXRltm4qXo0HPuvlfQfPxwuQlqexoYFvZh9rrrVt0pX/fPVkI
MtX5FkLsl1DJo3tOrlI2LziLeDo3iLegmwjMbwDFl2rxAWyBNRowVR09ZXrpdnB0u7FWO2/sM4O4
L6zVzVIn+VRdkwm8WC0YeYPQoaCFBwuGfv6VgSBZDW9Bamcgo9D41KNLGMGO9sqrfXE+XQxzsSip
raZqohhGFmu5LRCGDTx4bA9OIZ8224k/j3ftqS43t077sa4xHA0I+q84msQp8MiVc/7KKPHFoWvH
c9uL7d2t4rCYh0FCFHvFQ+aHU8TFnPz1+1yuQtmDQZ4QjOHv1GEB2bHwxiIqkOkLHf36bdn7e+uD
dzD7qzvai7MIpvYwKIH5JBZegMPo+cyw63jxqgTEge62u0dz4H5z3uOv1e66H9zLhYehwLaMwSlz
EPGyzZ5fLqKgD3VQlmIoBe7cBN7IEBQOBKhL8HWCz+ef58bLrXp7MCQUINhhu4Nf8hfDeVwDDaQK
1gxuBgz3LM4/g7rYI9JM3/iPfx7vMiYZizv0QtwjNqokkvQuDUzHAGyTemOr/ByPPQkrc0EI+aaO
sGBpf9i/QM58tm8WWFs/ebuNPdrm1mFxCufazeblnH3+y1xwRW0z+bzZur3+bjqwHNSV+bP9Qbzz
dnTfny2TgZFufbia5PXyuHo+7MU20y1jEEwNht2iiiZo6XFdpP4hQTj1kruphLvrVFZXt53taZ6v
HpDvo3gT3UFP/+I+ZdWm6moLyaFTKd+WVtoX6ICE9wiVhwjCLyFWb7NrsdgXxNVtM38+6MVep4CE
DSLGoNGTU27m/i7IypsaCv7U+TXy729eLARDwSaWQxDFi+sV5O/cIWECfN25A7qWxleZuL+ZMRgB
bW4Yn+GIuPQeRMS3wdK0gEDTU1tHWYXoPNfd/3mR/Gaf24RPf49yMS9J0I8e6zEK8CYR3ZLljW2/
GaD9dbz7Tu8jU53BH0XzxAKF+pZHn8CwgLLgHKiygQbxym/jvpw36GrBvQW3K5jPX+66igCzR/Iq
nvmIVVLWx82beiklMhrsm2v+Lb/Z/QKQvKDXwM0RiZ7bB/hl94PhWhguSGZLA2oXXN8OqCsAFmUj
f4zcd1ee7Ddf89lgF++56ycLimoMRm9V7v1f0q5rOW4kW34RIuDNK3w3m96IzRcESYnw3uPrb1Zr
96q7gGBpZiN2Zx60q9NVqDp1TJ5MIhLv5p7+JHjlrgajKigCbdbl3zaJnjrm2gjtJ/WQoFU9KnKJ
nF7hUCAGH/Z8HVTMT7a5i+SEorcvksztcheDyACsboDGMsLV+2Yw53fNF8wS7LSFH0BmltsDJXUN
RCiDRnnrOVHkM8PUdW+TGOPj2snw78g/snW8lSiq7vA226zTwrRHxTaT0AOefVpoYw62rFtoHvoZ
SGGRUnG6Ba1UNpPqlk8DLyc4TiWIXGGoiXqhwxml7jqDfyEE6suh9VJPhrQl56U2CAsYyZRElkC5
bUURkJUi7yD0TfSJSVDKHGsJVaB79FGc8IEkVIkbHORjdSf5PP4A/FWfgk8ItX6zx+agNtItIn5B
iOFwgXbLa+8bO8WuXURNNlMfciM8IkxmZABbFtavepmABaNe8FM4v9rJTrgP/PYQQg2dHR5Rsz6n
FwX5ATAr6O4hGqT1DqCBCbRpBVtaZMYvk2RNdmSBzItzCl/4Uhp3tokiALPIs3Wnzu0SN3nmmZqG
46BRsWC7Mb04XsdXyg9ALEzFEyv8A+/nsw5lXjuq2RnRxst9sWTqwDVSJi/cjCUXr8DLy1bv5V7l
6J0th0j/sM+TadiSZDYeU1qVtWry5J6tOs76XBx5mG7sobG712YnW7VVWrqN0gWIkc1pj3EEEdSf
rMec+aGppyABIhZ9b5geoMn5PgFyelIEFmsbaOQnzSME4jmuAuu9I7tJXzi4ZtRnJCKETEt2tUGr
FVyNDw3kJ14FaLvb8fN4bG1tnzmcLbCkxzeiFvCS/L89WgtcNiSOD4k9kKmDyKewppTFhrXpJwn9
G8CzGOeXaIKoJQ/Q+5eBtJW94F5wW1Mwg7tP2ZS+dD+0maW7rVODCW7MpZMnDvxNl6emaBtViAuR
eMjRAWrCSd8Ut0WRMkVj04zvFIR/8w/9gUVouHlmzgyfagtnx7Xr0MxtMxgmtGfJsXAD+3P8DNwF
FGeS01z3vvT0fRCx9fXOLVLuORGEPilFHAolzy0w85jAm7CStK37f26Dcj1A8tfdnGJVIHipHYx3
OOkVSr6YYk6hAHjKGiITjG2Mp4e1NMrtTCJfcjoxm+RvvPiLZyoErJ8NHWcDtOcYagN3yOnUnn0t
UMjoUccHoOiDS+WXfXyv2oqX+VV29Rd8fCxrZLln1iSZizKxP1nrdhhWiWzOSneqO0Ymey5wo4p1
uTbKezUpsPoBiKlOQYJw+M0s0O7KWxax+8aZJ8mcCNQn5AFQBaUuW4mSYAT1EWju3S9u/SD4culq
pR191VAyT6DoInS3mcd0k+tDeWGWvmpA/s8KUnkgKA9AnIEJDs9w8chZqi3fQinulTzD0T2rhL4+
kxi6RaFXRaMQ1UH69a+GHiTXnA4cVPIwd9djfPz+Oq/jcx00eqjOAwRG/kttpgqQn1ZlgNj04/PS
3fTxgxowrtXm0TizQbN/doYBBiMRNsZ9teOfg514W9wgPN6xeAc2ItWL1dB6YYUaA0iuwRI0cDAn
4QY7VFjwYKO8gdyG9WIz9k6h3NQCUbs6J9bkHLOf44tRRWYX/fr+A20dO/DIQxqUCKSsqhiAkaak
UB+ber5vgFfIh8jLkt5NCxaR9NbuYepWlcBtCAe1grWPCeY8AhFnLTsYr4Wd3RLOiOgBjHLPIVNI
ZONgXxijNi/nBYB9YhhL5qsyuZvl5+/3bctNXBigvLmijALmik6nLvC6u3yPOQ1LfwROy5xt3gbx
xw+ZlQ5ufKwLm5TLBXEYKiYCFtU63C3YN1UrsSdTrUwZzcrmZryNXWXH7Vjxx8ZBvDBL/vzM02cg
jZNB1wePuIBWmH+IgOEpIkaVhmWErP3MCOSC+gywd6wNpZhuRrVJ/yj5B8ZXYx0LKpMXS3UxZuQ8
Ju/NGH2xujsBD1fnf+qZBcCxaFcYsjMZRjdeSrQnQdcF4i4JCjDU/jWCWMkYV4KDQoLb7QSf6IPl
aE807O4yyxa1jYXSl2Ofw1a2q2+ax8QmfLTQ77nLb1n+aSMKBlREAoAXipjgFqIrWVKlBsI0AfTf
oPDKmYofO7mn2pPVo/taXbO6r1snhAS/4C4FvmRV65aFdJgBOQFcM7gueDjhHFzjhcH4WhS5DEmI
saozM9QOTrWSZlOIVY1Wg3OiYeDA4d9bpGlou4aeAjq0DMo10f10LzUmf+geKo+VHYvEPV0mTZc/
gjqnQ4CicxxgrdUnkiZwjDogv7U1RzWbFy6w9KcWHFgimGI5W0SaDFXOv4i5WD+Cqj4tSj0bKvkR
gzsDjCGaRDwMUwRmb3i5DV/z9P1F2bqcYOACyTOalRjtpxYNgtmuHDjYE8OnOXnWWP6TBBv0piIL
Bb0E7uBaqAvI1BwhCqGw9hRX8g2HwBIajxVTbd6LczvUvrXITaeenCDtkUdZ+QWcmhZay6/cbC1O
gk/GKmptW8SkEsI4QLtWdXS1BzYvFbGyESpr6YNoGR/ldWoRVJCCsRGHdT43dhKxggL8GZpP6koM
t07BPwpYNrxM8tZEb7zm9+P9VCFrQ4yHq6kDrPD92RA23r4Lk9TbJ0daomHKHpScr9ynbDW3ZLK5
B4gFEmGfy1f9U23BS5P9mpnue13AQPsD6mdETArOgY5hi04yqmJYYlN6BMGdTaqF6lG65zzRTCBO
z4wySWuXOqbn9uh4Vp+NaAh62CNpnHIV2eAy3SX+v8HPiGRl4NaDNwUJ3alxcvbmDkPS1uhYxifY
E+ZF+7fSyi1Cr8ctqHVW1r+5GhcWqathtKmR8AosYlDUJmKZmALgrBhQwMIpJnO8YuZVm19PQaUX
M3dYJN0hSDqwYmNyh1gkJXTw6bxx1mdwixfKGn+wLsZWWEhIwzH8h8oQNBDJ+3y2pZkujboyzDim
9mDjguiZOQHsi2oyQQkZi5X3Jv+EKrLDuB9b61QFHXN1v5nRqCCjToIkb8F8bE63A3j+MMwao9Im
Pi3QvGg0MAT9u6WeWaQeygQkfGPMYamyByTicwzyteTxt3wyWMigORIA0GIxlkkOCH05zpdJvRFK
l0cFmEKhIP+ivcovxgdG058GP5zQ7CaI0uUdMxzpo/wQvTG97EZsBWf3Z4upw1vqaZENCmyPYGoK
r2qP0P4pnuqy5VW2ktoLW3TiHOHpraHlgs2d0BIhyQVpo4tXzCu5fuUhcoXuGURdNaJGSu3oJOQY
eiwDkF2j5UNACyQiDlyyrmjPrCiu9xAjqyIhthWB/YLnubwfYSEHxSBkv11Ocdej2fPZ283NX/SV
WKbIws+uIle28bjoWBjG8RvgVkGhdRNHUD0FEoMZsa1Bq9BiOF8YuZ9n1ooAfUPOgLV+fz3YKM96
v8iZLF4Cs0Nwxrx9rNVR76HYGUWWj7jvxuNiExEQCDMdCJwzeWM1WTfCi8u1Ub4FhBTK1FVY238B
iKEzmJozWfWu80J39hiXfHNt6HsSRTSUCugXN6nypQGjPLzntb5vrXhPaETbnXoVMtFcW2sjKnoy
UVJBdZ0GqneGMlRgJo4Q5I4O+WzkUkvXEyAcIDexWQiOdYwL2R6AOAlTswgcAH3blKkGNQpqpLF4
5BQ4SJbQ90aZ5dIC5aXqxBi4ZgjJx5psUEgAl+JrwMKIA5q37A0U1w+PIWHUV+bx6kGkktZlGede
TCMwlZnD6wwyvfqN5AgRWtQt8oXlKgBRi5WZiOhtyMV8aJpTOsm+JiSVjFOz4cgufgh1I5B7Y6CV
ww8pDrODd35vOMZzb8tQHBpN5ef/aI26E8YA/a46gDXZa9/JHtd255DKDzIj9m1nbTL11vY6ho+Q
ECLVg5OOF5P7SFBuH6zJKVH9+XdJzOVnpQ6qEXUNRs8BIpO9/KGLrgQzi0z950ncBk99tYscZuS7
uUrMqcKPQmUHEySXPjSCcIIEYHKISm7gqdbiQ2bIn+/Uk6BUqJssg+QbXQYTWKMGdQXkTQaZfrm0
10Y1sIGcDNBtM3kQ6AWtR7Gbltb+/qxs3XlUf5BzqsDhrorgk6RjBF3EGLSMkTljXDAUxoJybu7c
HxN0zlDGIs/X8+k0hj4mBhO0BuXH06VHa/AjszhW1X3ztqEUA/lRRLsr6fS5lOeMKwGB7ez0HSMT
wMGD/qt4ERzeF+4MhgDTOv0DZ4YCqD/5F+HFp64bOoEZ/mQi5sCZ7cf77DZCsVW7Dh5He9wBd2/x
PGhvv/9y63Ae9sAEDsZVGSH9CpvSBN3E5wZKLPFX72AQ1myvcyj1aPekDHJqybBvwepUnmxC/hm4
F2wwnbFAqqFOyxRCeuNeeqpnM74hutvxNWQkPjHYO9sNMnoWMmF1RolRokRAcH4Ql6OugqG0PGZ2
sVC96p7Awuj0g+B+v5mb68I3RIWH8AfTTXMwasocxkxDMwwe68ivxKOu7v8nExqFmg7RL+GVVghN
wbgWqwclfcwGBi341kkEgIgwuBhA8GmrzwNOM1EZcBJbpzvkTug0PnfDIWSId6ONLNZLrjl/YqEa
xFX9Q4HONICuYLSA6N8qV+ejsYNWgvZFyMglu61NUpxEVXDwOWgb1t6EOOm5dxenduvaIQE1eeuV
2wT3wmQOMa1qFKdfg4YhKFRP0t6XnhNz/e3QRcoXUWlP7w1H8cjzXnlMrbuNQ4Nl/zFEPXzhBIqo
WZa/fiMfChvEb+Td47zajXzUe7zowFzcKvykFkc9fUJa6p2Yql/F5JYFUOIpsIv8PQcGRz514+5H
EqcffclC/K9hqjBLCgeIQeFqgGC53FNQzZfRIGhf0i0KFRiaVC0w2z/odnrQLLClggbutrLYko4b
N//CLJUmdWqnQjxR+6qF6gFcGkIrP35/KU81j4tnlloYebzOUiNwTHCquqCvErxllmJisCh+UHyC
uQIzqQ0mDm9yoqvB4e3BqyzgmK3vf8CWFwcgH08gD/5eKKpQj0cizKEYRCruzm9UauxBeAj02VBM
9HUHSgXstIKcEXrN5yapc1vOcTMLpYpzC/5Lf8Tb0Xtg7EaDZLmHICA8+OSxI6htq3g1EEJh5pX2
TYsQGX2Dk5sBERsIuzjct8cmHr0Bqlff7+mqAoxvCqUZSOQBUIW5CuqbBl1Xgs1E+SIs9O2zBgcw
7tjXf3U2VWQVgEoDCQm1vBV8GUSLwN+L8lfOvxX9e5/df7+I9cEgfz95jhT8B+eDunJFCNCF2C44
GNET90omh5YPDm0B7l6y6sflOmZiuVZfiLJI3basLnOhJcxyEgRo8n3WB2Y4jGjvX0s5I2aiRSsl
WeXRnYNCJI4Ceo90LbLj5kQEp+QX76ENgVTa01zp43pww4fijuS5RB+4tfUe6Rlngb4aDO+8C6Ln
a8UaDzJ0PLknxn6TU3FxK06/CBPZBBGCz0l51sVolzBs1F/y9eSGfo/fIN1gONuB1jn6Scy6xeqV
AgUHepOk4aPh5tN1hBzcEkrTyb8Gt7wh1w8MqjZ6ZR6rE7o+piIeQiKnTmbNV+0QTEfXGTS3fi3Q
+ZNRHhSeGfu2sRBJE4E9VzDlCmwXdds6o5vE1uh+kduW3cZeeYh8II9dZnluFdWjEAhZKZRCCG3X
qgWXtVUVcYr+M4N6y/xM+tTodWIOmowMsXZtPXUNY3jyMIGJ0jwwIdRpSKTIGJay/olVDSa4S9Gx
wlu37x+jPatcJp6wOZdH79IYVRaJwyho8hR5QzZUzUsvxUY1PYjCiEFX1VSWIUZjF5rqZfiah7Oa
NL46NUOt2g3EjnMw649izyWhnc5JJja/ZnyqDiypWs3FAX8nYNvm6YrL6ixUPVCN8hAPzPs5HsU3
ZYJCXXGMGlDVgL+IE6cRZKndNEThrlWidDoMC7fUvlAmtYpZEKXVpZfZyOMlspDy5OCFWubFgMZ7
PuuR1r12Y1kD1gqKGgUivHIp1jz4RmMF5Q9QzHR1/CFmdQTmploDrfhRbLsJE+Z5JEkhGKqltnAW
uRaLKzXnSsCB06TpMWY7JaBskkCCzElAJodyIigY3ESUEh978K6kvLN0CQd2saiRFhEMTcuitVfo
R1bNDhhZOLbYajH/Zij2ohihARneHpSuynUogpgHMpuxoEWcOU6SMN8uIGoFsXOctESCL45B4yWY
DQd+up9JofuQKOUqH/z8Qf4jCqDFeqI3S8H8ixaPvgNXkQhJwUwBtanigl4bdMAmGKU0zq2WjF/u
IZZbijfTUDQglWnlIUJDKwkF5WnGN5B9uU/H5lHvQXB4C0IrYUF5qGzTKQbFHycrkKzpZDnMrDQR
e1Asz0XCqy88mmXTTi7nBrADKRk5yeUaUKkCuG2UiFu0vhZLM8f8b4wkP+oVtXEk8NLl+16ZBUhF
gvIVlNeKlDVgIkq5QE1+ao0eCXdg2VP0hxn/B0h280Vaz7dSMafacwaVguJ2GMJUeOlB8rqI4Oat
QCmrNWoIFpp4nvPFX7Ku7Xoz1sARU4MfK2l7ZAY8OLMcKJOG6a7jCI2VpXHp3EGlS5nFVHFB3x2C
jU8FmX70mWd9is8QjVJ1y4/VkNwsZcOJN3IXCAskGQOp4x7mGH/brhhAxB/ZRiBmJeYS8OUkkPpP
/JjacRbEUX2VjwGIl21FTDiuBalfGUr7KEhG1ZEiiKseDKA4hisw8IvDc42yuWxDfJYUfYoiXDA5
abRZUCVOXnP64OoV6L2+QFWmyIOnB30H2te2SesaP1foe2R5mgTf1EVjDIbmfgCL19x2oCSqhUj6
EfFBlj1mWhkCVJBAD1M1Qc1foEUspYIYveKLRQkkEMFko/5KVNAUvoK93QAKKNKa16FOUgip8mrO
g2qXa0s5P/S6msHJj7EwgjsIVODxLp15Ub2BWkACWVCtwVlvrTIfC+1nX3dCRaB7U4H5doxHBa2j
Q3CgeyyUttT2KhiaC+W25jlOju8zHhi9qzSKu5kzFx1aBdNTkYL7HJmmvkjhTZjoUnOIq7bJ9lUS
q8Y1H6mFetMPg5aAaTozwq8iMfKmwMlNdG0nqhD3/QJLODj2xriRGhGs3rpWRBbmFlsRXGV6lyTR
TV+AKFO2OB13J3B1eZjGFyni9cjpIGqrOtNSGIMFdexgcXpFDo3cHxM+bkHWKDRlMduthmvFm4EM
2nYFPPD4G1zISkwqeP5yfq4VB35RqxOoDYB0cbKUBN44Ro80FsjIqDvrIugiDTfSGzDkg+W27GMw
wLkGyNHwPyHEV0msoMG3hFJ76FAgUkHzHIEvE3DnSbmBYkbT3ir1GIWlubTcVFzLqWhU10nJ91Ft
813OiS4o+YfqoYKUVfpYgr8G/BSRUMXVPg7bWNj3uGDBPTS/jOQl4cO2uI0bTM7dlHWrVdoOSriE
z7Bowez2HCSDBM5gQSskEORxWl24mHOIFcEcQTfHmgfaCC9QnIHWI2YGBRmoi8v8CSTsoAOM8E6W
4OEDW7rArGmsonkV7fEzC+QXnGVoUVwPujCneIkVV7iV97Il/iKI+BiqZghQkRV6vCuaZNiJVYNd
N2Ao21Ryxs2TxFVT+hNNugNkPx5I2xqDtCYHZvD9X6CaVhUFYg8VRMRqhE5DpSLwWWkwNAh7slfl
Fn+T7URnfIag296wAOoAm5xspezpm3XcD6uYOAMlEfQ8MUl4ucNFVctSLUY/wdPo9SY3WAXsxnv+
mL8SfF51RWaeeKZO3robRFZ7ZpdabR2Db6/Iwp+ESgdM8qjSYsTfIzPgf5H0rmpUlDHqoPJa00uZ
lOBTonz/zquQ1sw9Ml/EeUAkqr7qktYrs0i7wgRATB3JqIjGmqHrq+h4UQM5BKHmT1Ij0l/UPUaM
XAWC0mj1YtDqVDKRaj/4wV7x+t4Q+CNCfxnq6qKmUwtu8n4Saw54JJRrJJ9zJEwtsgFl6xNL5OYg
qojcEck2PSAJKroAU7X6pyEnECNAdIMRWwNu9/skg2WF8gGTALlykNF9ysFdgcYkLx3i5vF/M0Fd
9TQF8QsqXJ91PYN2JYQwQVsrvVn0xmB+b2ldTMOZwBAHNOpQNsWTTZmaakiza4r2qb6Rur38gjd5
9GVMOULpxCzvZB+dMzstEI+bTHaLdRIFTNFJ3BP04PCr1F3nUqPq4nj4LA7DQUZnkCRRw4sI0Oi/
O4Hntqj73YFPNMnC4ZPfS27h6mA2+xsNyA0njSIPML7IccHrhEmRS/c1R6BA5WTt89RTtgUTvNBQ
ZH9Pd4BReYYCsR7WB1w/erCIxB0VURk0cnTuPufC1Med9pnsMF0km9WtdjP8UG5GV3QzZ8CYph13
DJsbtxnVJPISkrQUta3LRTY6rvKkK9hLoqdJZn+B8WOzVm1cNJQIwNEH7WcUr+iVNdnIZeIwAtir
e1lsp04JNCMUG1CLEd34VYGQO9vo1naeGaUbhBkHzRKuHz/1N2G6in3tCnKzGlikUIVCipS7UNa5
YTHlrEFMGPY4N0qdGj1QFhkCaNjQ32QomjO7QL1fMysJxM9eJvcwhAkWEA0BM6LTQMZkarRqnqfP
xuatN/nZDVHQWu4Nr7TDgk2It7mXZ9aoUoKBWFZd+BFpE5rxHDR4MEiLgQXtGmORICP3I0/9YMK0
1gHE5RKpwxmDUbnVCwE3UPeWQ/mGHAwKPp9kWn5E10fRwaBvgUD+xvAZrnTDnZ1v7gkwfxYclspg
FEYofjavoLwfDhVq9mAJrhwEaJH/F7itzWv4Z3vpsmUwogAWK+R+1C/yi3ivemREP7gLDuSCDN7i
degyN2DLYG3y+maiTohmNtwc3ADKX5cOIBkmden55l1u3KB81+OHRWKM8KyPDrGAA4o+hLrm41Dq
OIOEUPOecy8xSkSKHtmMr7W2gGE+zCWjewyqMYPmOxK6tkZVLXsHk3v2tNjTY7zX7cHSwOhuqi6J
hli1tW2LhgCOXgxOwHde7trUlFAg49L3EG358imZK4Zb3nh8sCTRICVcQ0ZrjPosUS8gaYvTdz7C
/Ezst9egZnhE0W4vYe4hvWVCadfx5KU96n7XA7irQGb9DqEDpDtQXjNlq7ol2RAxGnuNswBDyEbV
MxdK7eSiCZOaS+k7CSehp0iAmMDTNgdC9dffRXtee/r+tKwPPE4hj4ovCDhQKaEjlVDG9B/AaO/Q
N7wDy184N87IN84/NgIlFB6S6giWgeqjguSuRx8gyNo3qdnFEYirm2M6M1od60aOxpMWERIADCOh
RE7vHBh1xqYUjkDLAgw5gIrxNNENDnb46MacHBH9hZ7VBFuDPmEWFw1DQyQsWl02I0+KHPWB4+BK
ruYmbuejE3Y9OAQEE1icz2yHr3wxZZDcxTNfzCMKm4eiPWq3kJVAOqcgmRMsFHGBf2G1TVd+WANk
CYpe0LkWEKjQ1y6VIg11tozs6aH3iPjsePgLd796uykz1G2DFAOAZm12JMNx0TEHoKFx6oNg5TYP
LoV/HpNQ5qiT0ubpXCowl+y4V1CFIThfrBbMc6y3ZOtIogGHub8TQAIczZefSg/RkItlGHGIOHlr
6RP2sDOle0Lbiaf6UQBZ9j8Pm3EQSaqI2wZu2VXPb8nDTgeFwqcyufEHWhE4lNEtYMi+Prkk+OJ9
lvtflxgok+TMnp3JFIoak9Aln+G78kqAYJrTgD0Id0DE92PegFUr7GQNOpDoPIOCg35tglYooq6I
P6Od5FYoL7QgowhMSM6ywp6Nc4md/H9DBvkhZ8tqoBQDpaEYuf0EbdM7ooBd28oeGiUAuvwNE8+q
enK5MsLNfW5QmjUEeFiZZPIWiZfBCwP24xNPrxVDusnERI43s275OkiHWUyNAFtESCNWiORi7Ns6
CoMPcs0hk+IP+/EgmrHNsXz0Kk6gDFEXvYmWCixsxgfv6R7/koFuMrXCnW6OBwXURn9Bm7LhLFHn
wyExQLwq4Tpcbiho7doJ1ZQP0RNeUdfEDM7iKZ62J3rZzF4z+ToXKQha7OfGqNVNkOODFAAxhvIp
kv7AzXdkLpO9ro19vLBEeTCM3ID6X5GgQElEsx7mavf9e711oRFrgSUe4RxBA1IPNmRq+gSlgA/i
kclBTDExNVg5cv3iF8t7rCIQbJuOBwYAcoQfmOulvlFS6gPEUj/mbDcGDwqqsCrj3G1tF5CbEF9D
LYjg9i4tzIlRBUq7YLtA7CW15pSyoLAbFjDthdY/8DAgMqQTlkbjlyU3xg/jsQfaJ3+AmrwlHuOd
hAB1JjhpRkBFuP3pswaD4PIG9A4zn7QP5DW0W5ds/JheIfMNCvjph3BFqOCDO8L4GYMhDnq6KN2D
ZByq3PvZTyzUnW+0p9phDUWt4f+IH89+C+0mu2UWSyhh4LBA+Nqa3GD/oVq9Ez8UdoyR5eoKmle2
Qe5dZu4nVEeZyT+5WdTNu/gF1BEKpLBTuHL8UN8SS/V09C0w+qbbQLaY2UPkfir3AJvu/2IAbuOF
wAgT3lhIAeJg0dGzkYygpWnrD5Koxn5ml9Z8nKzo4YTNsPmH76/l+pRh1h7wWQNuFN+ehs/Kc1sZ
0pJ+CBqqv/oPJXz8/u9fZx+AYGAKBqoSQMNLK5apGtyQQTpp7527uAvKUqGj7kIPUn8exsx3zOdg
7TAFCRA1dKKRaCuAkV7ey0gZAIuI9Hf9enFlMJnqh+SGBEaEa4+xssuHAIAcBXVY4I6B9QIJDfQy
Lk0pbbQES9u9EjAeQjFcz8knkXPhxC6L5enSoZ1sQakNH8hAuorxWuo0doHCKaM4vaYDyofcVRIO
TpXd/fMFgbxQwsASvI0CYrXLBU1NIPZNxr8ajyrmo4SryZfNBfoIiJmvmIRIG7t3YYwczLNAKME4
ViPDWPzS7FRQGiPmeq13mZPeZhYzPCe//M9l/r195yujPlWnJ0Iq5/xrsisfJCDURvnOuFb2hTNe
cU89pMAZiHHqsVsbpICacjePyZzyr9KtugeDxR6MS49kI6M9O6OirtjaGPUWYYwHwvFYnfZIBhLr
a87qTO6aoN+i/V/kOqwvR8UkPZH8bAr+NUVTTMLadFu8JWTBANv9UzaQ9drosKQUoQqJjSTGei/e
Q17iMLsSqMTT27/YSsbaaFWSNgnansNWxi9EkyS5JSy6+YGUfIEeY0VEjFNJX+pyqqA4CWPhewPK
3t/GFA84XuSoMdtfXWYC/9lKMpaPkBwvC+3qITtWGlkuvObQGLTIbhache20khwvaW5nb4btR6Av
ZXiVzVX+MUtPT3Rz3UEgi3+VPe41eKlBBSD/hILZrgMLn8ntOtZMw2UY899lojsNhikE6CeN2zPH
AgX1RphgT8w9UX5MgJo7CNCsatvW7CfpH44Q/cccwk1REAyESPSDA4SsUoQjUgEzhbCrRxKsNMQi
iaI99rWzcpQSCzbT6eVD99suSbAQJaHrgzLbpf+E7nQMzJWMQgCp2SSu1LuDNdqCE+1T3WV8w8so
YW2MctYYIgC+gZdf+9mBgCayx6QAaQ0Ojm6KdnP9VzwxW+fmfIGUzy71JJniSX4NM1MHs0prAY4H
PtXbwOT2BOn+rw7quUHKZ+tqGcWcLL/Onp4+DjbvkPlL/q4bnieHvOmsIHdjU1W0ljTUfXFsMLV7
+QX1slWgExcfm6EfdoQsjVf70Wd8uY1LT8gFkApJaGIhl7g0kkI7NoLqw1F7lK/DdxKokMOCTryh
Weor6bMm6O+wHtyNcAWNSOiIIY+ATgedu8jRMBRdrrwumj9hKjnk3of6jbGyjXt+YYO48rN7zmVT
Kne98goaIczlomgp7eZhpx/yXWMubyRFnkYTQix670r/sHlwuhAXxqnbB7HLpo5V5bWyexTiTtTG
wY7QbykAnluzzzP5YjZeJpCpqCKqcCg8rOqmk5zF7TRFxzlwZkdA6bTz0aeLIEbwN0QA6w+o8YS9
j1SgMbZHJyHBLOg9BHSPqv6jkmxZe49D1ruwXhBMgHbrxGeCYgp1v5MUgzVL16AQnN6ARZ5QfQ4m
pCSc5e0vLvfaXV5aoy53PkN5KOqJNeLAoB51hdjWGne5yyrxrc+lJhDuS7xAhAeHrtDGURjLRoet
6w6lcNDShyqfTVkC4h1im9/fgY2vhAo6RpBAIAkSZLqkMg7RnETZeNRLL5juqsnRIkZncSOQxZTc
mQnK8y9zOEA3esS+hX6em4lL2n5c7hAeA/BaL/9iRVD3ApMB0YjAMb+81GmnDcGkwlz6Iy0fVPSQ
ElaWs35XkJESJh2Z/HNFGJmok9AkAyaYwGcTYhY8dMJfRG0L8bI7/1BY5khB9zL1gDng9lUyn4Ji
EeUpskGfdcCRjplxm6Y3YQ7yNWCFbruqMWtMdTS6lemi8/252PpqyOAk3FwyRrU6GBUsyk3QHztb
bUxSPTdQE01uAnPAeBjz4dw4hhfWqDMSdUmZZlx/VFMz1BADoT1go7FzBGy2LE3Cfd5YI6pF3y/y
9IhQO4siCSZj0PyWcWKonFjlMn6Wu+GIMQV4fLCG3QGKiMgLIJuD6OT73EMMtpOs4MrQLUNFmZu5
8g2vAq5u8gtAxYgmMvUTmhScNMgY8BOMT1KeNawBuji7Em3B4fj9crc2GehStA5Q3gBqlzpHipCV
NTQMjwruXfJZpnAuLKQSywT1HQWjzQuhG49zsgsSYBzzXWgwlSbJX0J/tfN1kB9x9mzP7RhVEM88
OZQBXyxxCUSJU8zkhmSsmcf0KRv5sQYulj9bR/n+cijVJiuIScltoU8NcAtwjqTfjhncxguc3LC/
/1hMk1RsJ/Jap081vtZ/2I94olXau1Pqz6BXHP2ucP9Hi3RWrtehEbTjqeEZ+/m0I6jcyRr1nWBJ
sCgU/6gCTkIg7CpGQgFsQVEKYimXH7IBELofYVBKHsIAjVVDZ2zi1nEEQwIma4kSEmbHLg1EqRZB
g206cvMVSMGsqX5oqoLx3px+JX0cz41QZyMcMHrBh/NRMCBf0DxhxuNHaQ1XhPZrlkB28RugHjyI
UL73GJ9s6yqc26YOSaGNXaVG87FF/Gj3LwoEbcm0Gn8bPKIJA/WlPSs2odrHvz+aAo00vLBAFmDK
9nJPdQk8WV0xH4Nn3SM+EsXlaR9F4BsLAPQafhVWYNg1y1WTTVxt8h+rNExQkWJMYuXzUZdnm4OI
eQWqMyCJlpwVPlACwb/XB4YzSD/xaNCtsFYFrxTTwom4BcIrEX3hnBIzyyDOivfSw+hi6sDK3gan
Qbc1tQ3UWPqv6L5ktW621nv+K6irUeQxyqiieOxeE/Q8fc1PwDgj3chooJDeTX1Y0MVmftuNwEY8
t0p92zRZUPYZRfgcIucQQSaNhDU6qD1KN3YFVmCzdXrPzKkk8Dlz5Jwuxi1cBN6+k76OJUGGzVo8
0jcf3ioreWY1qDad6rlF6rWNwVGYpyq2FZxaJ5KKah9eNwhFZT+aTAWwHEaIseWBzg2SFOZsiVUh
L2qPJcbCPTe6UfAjkRhu+5Tk01fj3AT1rDfAHpXAJh55gfMqtXuMgT9ekh9pfSjrxp6Xyg7LyZRF
D1NjZokhROMrHG+UHNxs/eyK2Rsm5s1srp2isYIWZAj6vuq8pbqSjbtMkO04PPDh5MeT2yYvUOvS
0mtJvI+GI7+kLqcpzqiJjF3bdDLgPkLez2N8ASnQ5bZx3aCUSSei5tAgGmwXMHaRrnxmgtk4fsr8
Bgky6/STw73exz82KT+eZsNQLdhH0C74gp8CTRf57K7gCZW6MoMJAJQ2SIpC58WCOqCNPYtIHtIb
+V386r3Qke8Gi3d7N7xvADLiPIgEoLeVKkw1B6Z16jyOuTZhIFg8hqMt7ysX8yi9i2nIHONpFnLn
63IHpphryUwOC0o6ACkXI+Pbbl76s/VTx5UTwrZCN/E4piJYed/jiBFUbH7Gs7+f2D+7cXPet4rQ
ExK7+W2WHmTRNdrQqarY4ZFIC5Klz78Yr/DmJT8zSZ3WIRJrtcSmdp+Eh5fUb+Pr2CF8DcjTCBY0
tsWH722ydpE+rOjxCiJWKYA5tlIxXdsyPhM1qPL7HTwRmgM8gglCGq9bx0WicgpxzkQbCTG2dBt9
qKZgKRgLQ3kac1oVkkPDFlkFg621nVumvmAqq0kQlhIuvwG1Ec0nA3/yDsojwMMlqKIyoyhy6C+v
JFYIpjBwKCtAbtEhjYKeRtMb+unZw4QFuvSpF/i8Wzizz8zm14dFJ2wJwFrDMRPV88vzOfVoA6RL
/gZR4MxVVfR8E1t7GKwKNKBW7ip7EY0iFsHFekthFMIxJ4ULMKRQly4fJMjaduVbrWFuuPEV9fH7
47jxsF4aoL6ZMC0NppzLt6Y0+wzU4oKZ2KTOw2fotOECuKyHdSPsNkCQjAiNyEhjuo66AULZ9YXc
LEeAqFyUpPfJz9/DKvBnXn0gknj57fAXRCnr73dplwq5MZAupcq4HJfoYW5jM5B+NdHT97tJgrvL
8wgTJ21swCkwPkh9rVmSw3lK+WOpjU5SV1aX9YdxkRw05O7+j7kvW47c1rb8lRN+py/noeP6PAAg
mcxBqdRY0gtDUkmcCRAkOH19ryy7+0iq6iOf+9QRDjtkKRMkho09rL2W65dXfQ6ZwH8/5C9u3I9j
flrAVjnC4rn+4AAUc1zC+sGCGoR70+zBInaoLzQkHzfuF0bsF7smMHQw2PlAQDg4gJ/mElnqwJaZ
jljCjdP4PKJ9U+zRYotEWhZ9VWj7xcqBEAj1EssHjeNP2Z5AtnIZR+NhHLZtB/Z5L6r8L1buPEuf
Vg60NsCugxUI4BH90+HmY6Vl6JV+MJtrI8VRU+YX63Te1T8NgEwgUBygjQGTzkfr0ZZDfibJeJgg
CtKNp9SNy+wAbg/2n28HoGD+Nc6nlcEOrCGqYj5YBogNA4lL7dz+/LJkrH7z/1wfqMqE/37Un6/u
4MOgn4Ie7g1a7uFS49W9UVzmRUpTE70G2oXd4T/N1gR+/seI//Uy/6/slV/+OXP9P/8bP79wsUiw
qQyffvznoXiRvOdvw3+fP/Z//+zjh/55FK/t9SBfX4fDk/j8lx8+iO//a3z2NDx9+CFsB7AknNSr
XK5eoRsz/BgET3r+y7/7y3+8/viWm0W8/vHbC1ctqJKuXrOCt7/99avk+x+/eSZIIXVYjv96P8Zf
f3Dx1OCzN0UDtoz9az+8/vKTr0/98Mdvhun9juZwA61BuBvRxWz+9o8Jnzn/xv4dHiwQkiCFg8bD
2UtvuRzyP37T/N8BAELPA246MBueuyV/+0fP1Y/fBb8jlQZRVXTgIYkAN9j+7f8844cV+9cK/qNV
zSUv2qH/47ezWOOHQ4G0OFI7YMNETuLHNf7ZpQbxgcINJ8TO84ZHVYGzRoxrRwrcSRGvx3W7rDzU
dDHQ1KrnneN3d4gwkMsrgts1X6aNKYuLCi3puBs7Hvb24DADhFBX3pi9IJ1506oJUXcmdcbnlOXj
6jCUBU6jat8K4fZElH4V9gBMEAF1wCErdAKikvxeO/azy9ZyNG5AtbIkZgMRq8HX0P0XBkCXXi/1
sFnqJlmzXj/pmntbT7oZazMXLC+FAC9/g7it5AuxFKgvweL/LW89kwFwxzw3L0Pf5JBfWTuTNm4X
xOB4mAgfynzTzmkTTy5fN0ueDWxqxcQ87dGRKe3NMiWgYy5poOom9k1VnVbZkUAb2k09gCZSN9ek
dfHObmrdK8R4uy6tIREENqEQKt+k9DrWoPjHhtrd1N4CgtqM65ug9ImxGNqlpQ9UacqkJQgymOsq
uqx2TyBj7JFpAEXOUE4Z02x4B+5i6VSfi5e55dUGxeD2mM3Zvu8l6kWVObI2nW1ma0a103LnThb6
1arP5mkNVGzwudmg1UXsKsdVESjTGmLNE3TObUO/yeqioMhGQ7M3b5akmsY14fxt7VNzI5U9HbWx
Rgzs9pFndMulVY8yUbYT5f38Oss8ONR9t6vLet1lLeQ9KgQuUZkKfZ+f/9Vx45WbiID7aTwI1fd7
b1z0K+UW16WsRqyQAZqk1psdwvOzHs9UCxrMJpqZ1qVIZO08plZxMKSad767QpAFu6cSrbldJTgR
ggnFdbvhyazhIXVh2puxLieaKckwfPpcrSu8/qn+Zk6KBqtWsCk3tJPMoerQlnuQAXHWu+cd23Jw
/JVNszciaTJtWcy7AVjLcOz0KazLvY9PbzMXe8+dh30ZWDNFvtukq+ZGY7aUNwgwKqa73GdZd52W
qrmYKtuJjRkddaqf+UmXGhi5dO/oZtIPR8hKRYIHqKkHYPzJZjcP7bJaonLu6OQF5cbu/TRqDX+v
aSNIJdcuXEvTDOs2vV0Gq9hPmV0xp2tskpkGuHbWfCWONwCMpjVrUqU9dcFslqyVO+8zG1TQqJeO
RAu69roZ3ZyWbVrs03q2SVXrM0sH29waXtPcFRMwGE7nh0OvRDKZeRb2i65tDd9/BAR8CNteKygK
DEAlz1pF+qqzyWxxNkhvjM3KsveBaDitlbPPskxnIsPB95ciIHkKEgk8/MYxhjVeZODvoQC+lZ0N
WM9qDnsDJ5WCtKEM17VMIyU9k7iKI2kKqqEr7CkrqrVOkKnP9DgDUmVGm/K1Sv3HAQy1RCtmZFtb
1KnsOXUS2202peiMXX3+F8hXIo721INapppU0j92nt3sWsu6bb123DugS6JOLUOoVPBd4bblTu+Y
5pYUhD/y5ADuY3mtTDDdL13Vz6QUkM4ZK7Gw3IeBqbUMNEiq94ijciQmypQnhdXbdFQFHdMq2yAv
O21GxxnwsoCGiL6s4rwZNr5R7e22XOIhn9+UuVzY6wyIUQZqcD4YTIrBoO06TEfH6MKgqXWiI2mf
jOkI0WW4cEyZ2RiVhtjWVTBTbcDSFCDbCDHDOMaBehIBFM5XsYaAiayRr2vThelcea3vozp67/hl
fUjzuolslT33BZh/8r7dG+2odvpkPS1uM1xYV75qq32qdZFnZTjIfZ8I0FuFiIqrpC1vRHnfdVZO
EEM5J2/VBuouA1RiVh2z7UHVw9CXnV94kcvdmnp98yhaq08KvTsNwWTt/LZkSiaDXPv72rYvG1D6
sNXoQRigTaTL8+W2Nn1YHns56GMOOUWtyBPly5ugqPRt2ywtOIYgY1TYFqJgWR5Sz3pMbes4lvNM
PH/6ppt3HRJGrrHqVMsbk5omKMNNcwzLLGhZXsGD78oVtjHHFbGaM3ZGbRFjbMEXvTh9bOX5AJhN
dgB3W6twABFQaqGRrnKXj36Lq3GMx8Gs2eisKYH7cQ1WZpQ8Mk+P8soIYbHTbak/gEoro5pTdSwt
mmbXVbgLCq71UQdCrnyw/NANJORSgwUATOWChp9bI7FX47syO4/2ADox1a8qElXmhinPGzLBb6fS
8ntq9t8EH/YVn5NFeYKOXMMNoXr0EUuirKw6aJN3NRWTvlM5uK0AbvBJUKZHVUcVeNKIcDwqKmNA
0ksBw6tzMmCNmQbnA+znDTTNi6GNs1a5lHsj9mfrEMWliW7X9QG8HeDbq/EwZo/82Wje40Jct1UD
lVnTGyeiNSjOW+jhhol78GvlbgfXuskhwBFKr9mO0vdAXSe/uT4SQ2XVRe26LGdqtBgssANrp7qi
qwUutGmZDrOYWQFDl3hCu12qamWt60KRe+DHtOT1QbTSJ2Wb26FWGOHYVpCHSC/aftpYrTkxN68i
s+P73te6xEuVIGZhrttgzGyGjhFFgJ9Wu7XsNCaN0aRVOnCE67270dKgj/tsrtisD8VO2bUggWpm
XBZZus0sxyQqV9ouVaDE0mffpFDcKgk3ljSez4iEztA4HTwOChPejXvwB+gb5D121aRsYkqoYxlW
nrFWzNOVtRBuTs5ultbFBGtALNBxH3oP3otzNknuCBCkWwRX3CiXjWleBp1Zhc7QmzBZ9rVwZM+6
MW5nA1ddDr/HSCM3z49dsxzEYt6m9TkMAwm79doG1alWRlgY7nUZAAJf3bWc9m2S3eOPllDCHmkt
NXlS9m0EJQHHjPhAqdeGhoBlIb1Bqp5l6OrTmWuSBTDzjs0XWhXm3UXpfQs81npMovpmUV3RtCUe
cI4B5W20cFIOT9rbKKL+ssxOtiLTGo3iewAd+Xa3mMS787ydZxxB1pcaxKtI19DmxTZo3mwCYCH6
baa2+rE1Q9ciFkCwBVjQDgG66cFr3yJHHq0Acj1zqNQhmVSHaxuiJI7AaQGxYHXsyqvSigt/a8wE
O2xpwE9Ix55QOd/OT/LkAhDd7zUZwR5In3X9RrpRe+X5NPU3CmJt4BgLUiru9SPepSpYXlzXj9KM
e5N19Z4/UM+MlzWCupxukrlJ7GtMVIrOm3Tv+Iw351ZBOAG2SWwgPwUYH0HpfkgDAoBAOYVgepRo
Y3yYNBa8ohZjixA86f1zg1rQBRzMAId0iUHmVqQsG3bF/WjuGs665+5egS1Hho0gtdi7UEHr9p0G
RmzKs31WxFm9z2c2aUdvBqFe5MFvsqpQGZTvUsEMrC2cm54uz+C4RNAwu1G6G6CQY4bOGmbNcTaS
qo089Tj5V2aTohwOAkaNCWA8cVlxDE384qKD3hpyoxW8b41USAmB9y7GmavN2GrioTgqLHwb2Zp8
tguNeCOnLu9oH0TDlCLBc+GVsRmc8ipE1MufW5wnRyPlAWx+JmcivauaKK9Za+5syDv1xJtp5Rw8
ZCvxFlu1sAK9rcOD8LDWMGl4wl31DZyEPhhUOGwOsRomKnBqQsaUdCPxnxt0bgL7B6oj4F0gH2mT
HKoyPtFT4kykeREeKwBnChKjiu2U4ClhtZfnod42L+0Uykd8gUxB+0csfWNbdF5CbSHDwXW2Koj8
5bB4N1pxuWaRCVJrgKQULMTTtCQjv1HrIdDZUF4E2WuXIj2YYSft/Pw+lc9W/eiCJd6+dZy7cblW
AWjNd2JMhHeppsvCG0i33uF2WUDYry+v/gzuxBwkXulDt7xM411qPYoqAm1kywHZNow4H5N1vqj6
Z11WZExve/nimXetsbfnq6yFna9PfnNCh99S791FY415JT3Y4etRB3s+nNeuOs3Ba9ZWVFXHdaaW
wzJ5NJm59+vHCX6kvVkvIfLQ6gZFazUUOa/yIB4jE/3OUdGkNZ3A60EkGAKSaswSkSOyWzPzugUP
DeldNOTDadyYVVYQcFV+b1tnihuFKl4KyIUJOKgLbGOWn7TiybL5FBb8xYHOJoKp1k28oWTm7BGg
nPZ9jWub+9Es+1hWe22+h0DmOf4kmqZd8hRucF7Tvrue1hc+vQ01KuhFTXN9JAqMq60JkzBO8PUL
7LSMquWumd+6AFWgymZpBobD6yp7NA5zmRGB2tzSxRxWztWskNkKRXEtYIYOX8fu6TqWdPbRRhIM
ZJEDURos3TCFnrBPDsIg09NIDbrYfvDDNyVXZi/pJk2nOC9ePZvNow8rohJvAVNrnh3B0IidaDPI
Iu1VvTJfumSDfFEUFDarEeQVuO5RdCNcN6KqCIAHmhCdHDKnhF14y3om24H4ODpOge4W+6HWS/DY
438ZOGq9Qz1rIja80aLjzGks0IA9ptVtI6Fk3Hh4g5bO+b0Fc4tz2eEIZ9wnjngd9JsO9F2Vc1Wt
97X74GmgacV5w9FYMsjNeRap14eei3DwJpK2nOnNRKhm3TSzCNcKUUzCXVB+AfKvr9+74ikXd5oL
IYWD7020DnQ6SZ1UNhBh8DDAP5ME+XXZ4CyuZVhliIyqZOx2bXlw24NW7bLhnrpBTwpE4RrRQSPa
iJ72pU6U+d23v7tBwbg1sHmBoUEGYehbkmoIkkg9HwZAp6rh3veyqEJDFUeAAIpe+yEY7/gA6+/o
tIMva9yBy30BOHqWr6LDxqnZZCX9ciznTd29Tvmzwa97xyJj+4yJaIvD4iTu+owMi6ee9WGTYy5k
vl29i/Q1KOICyz+4m6yIZLsdvW/eiiJM+uznz3a25zqrUZs3EkNtpjZmtv+9U7uq3wn4K+Wxx73s
xrlAhpyZ3lZ3kWGJlhHOAMJCNoFg1dE31RQJj8LGSTPSwbwEYceO2jD/dWwNe9ffzumG5UPkp0wh
I2OAmEC8rQ0ztW2bQ8JsXbZNHzYWRUIXNLd6SmsLR8sN1+m58NG7Wxws+TyEc3AtsshYk7m5huVb
251tP+f1/XlvZPeuA7LaWAGgVsWVfS98kC/fN84lWPHBuHDUzCNXuO/yFdzD6SwXWKgW12ZAWmvs
41YsREFbmEE6rt1brQbJT4jRmuBGWZsCV30GFL43XthGF/9A54uoXgTuN4gD0szty11djLTO9knZ
dtt5wKN29a1honMfnEmdh0uJ6X56Kc+WRwP8sMtpJtGGMtSktk6LDpMqL7j/jOAZO2Fh6/JoBk+m
29JOPUhpdaT1eKgWbTMiMBhlGmbCeG7bs9KWtl2sbGOvWgSPZKgkK3Q/UalLSnmx+N/99Llstli1
vgkrzuaAiu5i6e5Nmy7+s+Xd6GDQOic2Xorq5LYJXmt0CZ+isXzhOJTne8vZAiVdVjtqwwup9p15
WTRHeKO5hiiCaDMtOVhuw6Hawalq+oPSqAE7hMfiEuu1m5t4ftIs0iybzE4w5bR0wW2Lq+Te7Ck9
f8fExse8Q5fFzrmxKkVVcOOgd2aB6jhrnkcoQ7kXYqY1+uv9eLYoTMp4i/u1hGrpjW5RY6YSAmjV
+BZkm6EM5bR15VXvsqk8CR4ZJjI0OMwpiLWfTPkQWLu0flyQczh7AXCf0MiS+d+VFepQXrTB1akq
4mWJUd5lTdgAuKCTyUnKhfn1baVRZ4LeGYMn1MnYy69xnVtPNafcDL30urD2fran3pMLiAVa1ayo
gm5zE0qoTrkR7xncOFuA66GroBRYwjy4+fdmqttI0w1Ec4320jjZHi530RkWGVQHWHA3XA12yBy0
XKPHRyO+T8WwsXVaD2GPTZ1FY0oKefZpXI8BO1LLQ4slWi4lJDL9MBg32CJrcLVYCSSvimEnqsux
vGwHBu+QOepgL/tGA3z82BTReZuYkQJn46CYlVFnvakz2vMNBOcv1YuD0OrV0DZC2yierMWdBlNm
EsPcpc+uSAweTXYCU+KAr4x2dQRMen4HlL33OvWMm3Ar4GNlpDaSVTExJatzAecJEcBoHsaKyIp5
c6w/W7fI6mKRa+Sn4E/jGIzVzr/XbxQyAN+Gikl76736+pUvcJVsC2zpghgOMZezKWr0q6W+mXuS
OiFcaW8NPX7dYe9dzWkIy7FCmXneID5QI3Xg9GkMVG4TB1800huJnRPbfVMWAlvcE+trgCypzeAX
r2B0bq6FSdJyqw/k7D3XROQbD5plDeVrVPSbHj+Y5ZVn7Yx8izCYbnRwUPArpy7JWea3Xba1uMU2
dTsThJhxYGDVT3I6VM1BjgmQIU0a4iBgkztMFicb7OsO4h4L3iFoXJcrM3iwpg2U9TKRhal4dnR4
1rDvkJs2I7fbDvm9KBFR57tc0rkO2+ZFVnGAuwlifPeNupzds7PFmwPyOySfqVBMV2+TuhvBWK/1
saElTI4PDUjq6w1842zZm+7RhivDoeoypJsCUUs3XmTwFTX8xXJbucelPknn1MDXx4Vw4wpc0shI
C3np69cgXu8B1mge/W47jvt5DVcrXr17zQcxOITd79LmUOevfqoRvvQkz24ceTnJeM0W4ncDLY1v
RYdtm9iQydKatwZ6xcDPDsATTQM2+z6TWw4ugODBKC48lMsVa+E4zuenjImhJB2678PwrFWbyoIk
hID04xjmPFrhzOoibF4WS4QqSJChglu9AgicsqbddJAqQPs9429VT5FohhOPCGHOwSwaZfkOtkOU
iVtHXQ3vNGdtcAHDyOsbUKaTcUZFIOzdRwZe86C7cqF7XKOl4JtZ7SvnrUKI5AJS2l1XyzO+HYmS
FUlR9xL3MgJbgGoySHPcIvtQrFcDlACDMfTmB7hE3nFCzZpHTnu7ILGBBMasjtZ8ssG/AHLzNHGr
R4S/SOt5NqFIFacyqWw4sdEUxH0RWc1V525pr1FZXWIndvYG3kck9CSdX+tsQ+fpYOZPXfmoDwib
TkX7DSdEfcVyDf2Yn+tLKKahVO36QCpDL/Vj0dUxcpFZBq93Q6DE3vMF9lanLzRtipmgBpEY4N5B
WfZyLZ8c5KLEUhbHKYczPE3iFbUdcFB0brvzrRxuqNpatbOfESR5VdnsNGgZ0jw1L9Pa2wtvynbt
kF93HHTkTdEjpByHBanKq3UU2Ltp+TyBH76QAYW2Q6Q7NXj8PVijHo47UaBDDDXebl2VyAkpRMFV
jqmxAUYOSthfRCiGbK3bcd10Y1nElpmBLZyjg2R12YJy0bbPUCHSdaQA/FYQPs7rodeM62FVtNDr
+kpTrob0zyKZY3c101qUkvJJiyal2zDDBeACi3+ppz28kg43mV0Wd6qArozw/XgIkOixA0HmbG63
opLQpQysxydfo14V6+UVEv262tocDQRXtnFVz2i4kHw/IBs+ovoQQkHMQkCJy8mHivO3btejYTy/
tcGhnF52VqLMJx3JgW4LN1mNl9QaInUp19vO2TcqHLq9W9/IWyQJ+LPQvjv+6zSHC7w1+6rSYw+w
fmIl0CfoS1qIcBxYvmxR1BH1zrC2A+Jf7h/gMde7fmUCQl84vQZSC3QRDFfsqg59CkksgCrBQgtq
ay/0ygvR3EE8ALG3V8OGxNmQmBvkF3Dyu527MKogyPGCMuQBzPwxdW59kIWM22EOYWJ7H8nkuISx
4whULiafYGnHLU8fRn6VLRq+Bu4GcqiIfqUNPEPdnZBZC+3GYutUbboWflitaFmjCTVDymECe8As
aOU9DvNpbodjOalQFgViVVBiw52St2nXUR8xQrPuRzPfBPCvJxrYLyARgk84LHQeRyTwxnzf9Xqd
+DXWzET+MDULeFaWu+l1y2AePC2rRdyz68Uly+Zjph9G+DJYSRNlLJeH7vLIbTQ1r8dvWgA38GR6
TIN37SFNGntIHYEBdvVoJOHBT2GbPeO+kNtVOzjFo+Efhuaqt9CJsVaE5cYOgkK4VF7tEzJXe994
6pElYsZxCu6LHtefdTczL8q8aOpx9Q7E6bZSY4a2zSHwUl8XzsO56NJFtfN64Ol1w19XyBSoN3/6
Pj/AIXXkIRNxdpGrGNsR3kT5qNpkFEff/waqXLe7OEINpX04++VH1UOVwd0YWlTiYjmwQRxynJ50
5+JGyzNS8uexf0TB0hpPk4HsAMAoywyLjXqakC2u6e8nxC0U1G1EDxTJnft2iddLTY+gR8CqO17e
j1EDgmpt3NSvvvncqWuoi9v3enCCbebwJgKkoab6htcOscQT0mbSNkgaKphpZ0T9DA0DHWp1efOs
49ae5u+4aqFzf47D5wIPO303xZb66cnv4tKFpQU020FKTCDZ1ZFFR950A40YIsebtgbgy36SDvod
fIu4zmY1UEJw2eher11k1FhqBrlI/DP2G0ybEsDVBm8QDddJhxhs2SIL03iHnLgGKBLj4QFmD5ny
8rWQMdypDLXKOq7rZGzjRjJbssbblnzPOatpOZO3kygvUQYx5N1SRjiIFoi110TCaQEODamccYwt
5OdQf5++p0gngNprjPCVNLfi4aK5dJ0wt7aCh2Z1g8xHxTBojzwkdEPrOp7Gy6o6ejxi2g1MELAB
KjgVzlMV0WYPeDQmpyEcqCzUzuoj8kFuCUIQAKlRqyyRJSqOLHNvtTOUK3IqhuognIvZuzR3XGPw
lbAYG29b1XtrOqz+btJnRPk0EDG8hu679He4jcUjM2zSuQffesqJRLGSePy2VBDJuuzab1AAdMS+
itKLDiH0i3xpRIgEm1bGGSAQLY/wM/LWp8nbbt4hRv5CY7xHX5hAf7wHJLkBWtfOzednMkZw4+qf
MPwr2vpr6XTjLivL69LfeJ3DinmFtKOo91Kqx2q0egKpDS3ss+sc1eTM1qN5rAdELyge4nSiU7hi
zYIYTsJ3pHOR4+KZAavIBMpQ/zng54Y3+OczhucD9ufvYYLiV35G0vSfv+r/QzjQGRPz/0YCsdcW
rUnVexTQ+QN/AYCc34HkMdBobf5otHYBv/kTAOT/rnu2dW689iDPCg1QoMT+AgA53u8geTTBbmSi
FAgiDeybv/A/jv07SIjObf3nnjrc7/5/Av85+17/AsShNQDyyDrcMv/MsG2DLPCjb2a06dSUlefQ
Tj+IfJ9VSMoj+/FuNn6xy42Pu/znUc64v3egctnaKB8bukNrycBnD64ABMT5vU3OvC5wqr6CJP/y
rQDIxOyBqP8nYcilClK/kHirYLngSFmJQ+V9RTB0hvD9NHMBGJTOEmcGcFwf3wkCOl1VQlaKmrFC
DQNB9L7bntturQvtrkTzz9agGVKEJEiq+y/m89xn83ls4J/Rcm47BszHp7GhaaYJqIohT4L2DuiN
hBP6m+gKbXtzZzj0i9E++u9/rt770T6BJks580kB2gOyuZHhbqBLOFwi3geuhlQHG9rhTfJD47Mj
4D7Nnr8Y/iNm86/hz3xYNhpZILLy6WUHzxyHAlTH1DZuoKBKLfSyoNeiZgOaBKFZ1SVDfG41+QpO
+ctdC6QriF5d0N1j/I8rDP0v2dfD4NIzYSKyhcS4h2YR8WKQdhz+Qy6iP1/z/WifXrPSoAXHGxTO
FeROZtYy43ncIHYLu6SLxOtXLXK/WtT3w31a1KrjQYcCAcBR2wL9OgC1x24kvqbL/dUxeT/O+ffv
jn411Nlsp5hEEywTZ9ZJa8NjF3BYSHptBmjDmpv1cdlYyRe75ldH5P24n8CwcP4Ci58XT/O20OYD
FkkwiGWRcvzuCxTkTQHQxEWDGkPpBv8Te/d+8PPkv3tpIH8Hq+ow+FnYUf3QWyxuUNRGy2MW8a98
iC9e1f3kQ+hGOmf1itGq9dHlGykOBerkRlCTcooXG6nCjYd8lBiebJijFLrRUNJimaCp0RHENHA4
tI1tIEco9wANfGU+fnV+303GZ3gp9MusqpB4vB/yQSC/TZHufEaJxSYGWhUl5dcLSlEECMcv9sB5
jT+byfcjn6+ld8ugQUjQgkqxC8MFLsLD2XjlFDlQ6LISEFeC9t2i/bE5/g1p4l+uiQeIL3p9z+pF
n3aA3WkQ9R7x0u0+gyrHmY/aO0FECPTyX/WBfmpK+8ty/Gusz1Sds+D54BQYy3FSUvO9pbdUWckY
WEiVb/px62pv0ngo+pS2NapELzZ05t3b3otFq6H8fBzNhdZT+MXs/3IKfAOU1WgWsJEB+jj7ANa5
XgvaJWrHQ9KfsjBAAyKq/Hcydr5ohT1b4p8W+t1Qnyw190wDiDLMgJTbTB6Qh/niXX4xQAAMN1Da
8Jd+poJd5qEs5tp0fuzhnk63xQmFdChgpUQdtSS9+Ko/50dL0adXAsbVNs7UL8653fHj7IFOsOi0
VkBMs8/tW1Nw/c2G4CibZXYGWyN1MJcoFQd9ngJGM9moVszeXQBIHaAvmLwdilpofS6kf9k2akqW
peMtq1ttulaeU+31YXQzGvTpcgNop3XrVmZxUpoEWAkdgMs2aHXUulU12JJYqdIeV7l6zAEj7t3Q
62OY1Y3Gaig/jWFgTuaV1y1gs0M8g2xvbam4WwAP0WwT+q/Q3iNpVwW01dBp4Wd6s4Ec5lmXVaTj
t9HqUGNuNBRDeCmLipR2utwGVtapUBQqAF7BUx5tFIgwvUAs0f9gaS3HgJQUYFtgMTlv43dGoiv0
pSim1QF6hTVvP7hTwPc/Z2R1yBrzxP87t+LPlsnTwTB7JmMGUSr6dD8O2oOAP3UFBp1fVHimVsNK
huvWQ+ejDJEeOusMhHr8N2Tyft7JH0f+tK+4t1iF2aFgD8z0dmYO9M0a8FQsL158JrL6G51m53f5
uJPRa4MNjM4DbOifWI0RyuguUCoOLkMXGm6g0N74P1jP/5ZW3fn5/81on42hrxejzM7v14ULdTia
/1eQwmBS/zdp57UkN5Jk0S+CGbR4BZCytCb5AisqaK3x9XtQvbZdhUpLLNlsm3mZHnpGwMPDw93v
vUyQ2NEGegVnxYHmxOyTRZB0/8R63vEfv2Uehlk4ZawPmADpKYi9hBJPcPQKW7+kybCBpE+40FU6
xO6K6ZNb+870wo0MmbG9Lsb0gFBFsZ2vVpfmwiaaVaTdeo1U5XPOOINRAJwQAUGuSIuVBkotGBK1
CKfbEtHhP5vFDat14b85YVnuqKZyc+M2MmT9i1SYwVdZz0XsyFDKF9uZdL085LBdJWvf7tQGahCb
SBpocgCli9RJjmQtz3wszXpyswRN6vwoGWZ0U5eZjjVrn29E9u+dtcX+FUFTBEGONSqrG27evfqV
uvTMprguEPk57wYbO9MOQuEFOnAJWfWmVNVac4AWGdHGzAWArO5EWo0OSgDcXP+IVSRXan5kgOy8
W54IMR9Mz//7u4jadUgWN+KkOlbwlDHHzNv4vIETfqjqCggofT507OlHA0I5FeAmDM7apXeU9irq
eLMqxVoV4dQ63ptZPJEmI54yZdRR0B3b606cdn1f/zq/kgVudM7dUCwFw8UfiOzREf24lCDKcs3z
sBEdwr1Y2nN1JNpa8Ablh2BPyfV7drWWW5x42M4KIpScuILgpVw25GIeDGSMqcbDdgBxXzvplQUF
1D8km2sPzRO7OCPLSJxmknNzGR7JCpRB9CnJaq26kaFxT8S1+tKaiUUYTNWKBinwJqdiWJDHF7Lf
9yvf6USg0GTyWA0WqxlkucjnjUCQgSuTjiWSmx3UjbRv9slv44mewjbY/KnnIag0O4OKXAOfx1o+
maZZq13MQgnIWODmlrcfGR08v6LlrTVrNqlUkOjJzoqa+uIMFVqTS2EWQ03lTU5gTWAXvg3dCkXo
mpHFCVL6vIoQvprbEoCJrF9idZUWa7n5SSNzFgFVJuyxyyOUe0mTaWipO1N9LA6zO/ub1PGjDeqS
kzO/ukGOHVYP0dLp3jbQgqAT0JGpksV9PLlFmNdpr0bS2/MmPKqlPVPfhQyrXk4Ow8S7ZBfoK099
ac3owtOtMdVloAq0tZ+FvfdLPVIMO2Yv8qP+EBMv0ps1Vhdp+XpfLnMRoEpBBnAYYVHYD1ttC2Dw
mO+Yh9jXLq/3L/Tej9GV5p53zmWAXxqdt+HdDTLmQulNIUaTy+ag7PU3+dM/D/BLM8szkABH9QyO
WZ7qvZ2ZfmxL5a/zS1new//YgKMNPh4K+svAobTDICUdNgLtPi8eguwuyPaZITqpdnXe0ulz8H+W
ljTfQVbKkaViSSoPHaNukT/YZvblvJHTX+ZfIwuvN4a4bH2DLyPDONDuZp2muf66Wg1ds7Nw9Mrq
mhJIDq2Bw1y0+SLvZm6YzDVppl/Pw7iYZcjeya6maD1RO7WVmkgAhijAYnBl4RgqSDJl9AOJ4mhz
AGbAcD+KfQhUzqrpyIhTJ/2urNQwTtrkfaThJxKMsosbJgNOmMm1D0GMGciPnVmHv6xAVe6lOGD8
6vxXPBlHZlHH/zUmLfLeQvHGQKMl4yg3Jryy1OYgiTEvc4j24abZ9qjcrVhc5r7zOXhvceE4oger
ihAm85aW1/XOhJBGOvJ6QHHrT7XEIJ3HFtLC3HAkWDw7P4aPcopzIclZnbrzjjPZZHoZ7EH/uatV
5pMf7Z2lRaDq6iIaRIFLwID0Y5YtizzHRPv3stsoTrJpwYO74l3R/9X3m8l2UMiZJe8XDiqLcSOb
EQ4aqZn1JEteCj5w6plxA6qp6HXykueteOw9rdzrZkym7MVZaktq1ewzreBCjJmUFpQ4vlv5zvPe
vn+7ve39u1+2uPJbIdQ6oeY7J8I2OJh3wDwp9ltgGy6NXb7NdsJ2xeKpCAsNP/QAMyUQ7dLF1w6Z
/6uAUPK1W8AsALhQncl50jFqTnV/MwvPSK8zic7a+/vU10foZi7x6mhFLo9sE1q1lSPo4BTAtkww
X1EPCjepn1ZWuGJneVpHKwsVX8Kfuy/ldXOJNNRWuJd2w+/wFu04J6FOtLa0T2+E+Tu+W9vyrd/n
sVDLCeQCyeWcZUz7mZBTuCP6UVlYY6tftbYI98XYVlY+zCf2bhb6BJv3XXXxF7d5gkJ+JRYti2/L
pS3CQx2KnI2BqWoZGEgNxjDNGN67qxO0ALOvmrJGRrksZ7zZk2EA4R8Roo3F4gSlpP0ecOUHmnWB
4vqdlxmW26X1b7Ex943BoKAoMK+VhxJTr3pQrUSLUwcEwSL02CgDKJ/nL7Up6wSZze0HYJPBPjFB
/wLrJCdPQf2cd9ZTGep7Y4vzP6A46rcBxsoutYfkJmJc7byFBe0RIxOza3LoqCbygvlExC+1ZeQD
Zxffut/GNtwAj9I2g0NSAmlV4lg/Vwye3EBdg2tFYVCDMZ2PEabP0yRXIGGiljK4EvpnzfcY8Uip
OMZPqp1BsC3vdeZs2+/m9VoX+uTZp4NE+8GEQN+Yf9u7VNiQW99sCpMpZ/WH5j1Zw70irR2/z8kW
LFlQ5Rtwgc3vzYUNpQiiwdKH4e0pk23jnfLWUF971Z445VigzE4vSOYJvXzWamExDkIKmiPK7XpT
HVK0yMKdLLGBDbLfa1v3+ZwzImNYM5PPXNxfXgyyESse/QzU2zU4Ddwm+OpX+7j74gPgZTj1vJN8
9ns40OGugphufrYvK4lpOlZpMGqjE7UmI22Gk5krzIyfakW805mfhnwcVjOopZZpjRpWkWWGrCdS
HIsYnBx4jxlOuZtlHGvzYBxzV7hd+2qnFqYx4sJ/UL1l4OijAyJyU0XhmE9g7i6z9DBoa3yFpz4T
7GUydUpEwJVltbfPAFhWUdlDUQCY1K4OMJCAVnrjgZ6FtLpN+lg/Ks/JhqnR/fmvdiIRhjn+nfFF
uMopaKewekxgsDTpJvPk+AU6gPBh6NRuVwVMYGdoGdlJ703XiZA2N43WIjlSV8Ze7McOWg/BHG25
EeK1ssbpff93WxaHsi+8nnHgeHBmNuFZt0+Odo1BAde0N8pmtMOtn6y8IN8u9Y/JG0z+UFSJ6Pch
e23OwehdsCkbK9CgkBkJdEicEOh4FvsHtA8ZrwGYe37vT0QdOLGYOpM5osYnhswqFfwRHiFAmnq3
EYR8p3jp0xCmoeOJ3a2f1zf9WH3nV67YPblKUApcxPMFIi0b0/qQl6Pk883n0vjwCHK5Z1CVbHFu
u9XF5vwyT3xHaLAJdwasdsanPdVC3sxqBnNI5111xV5sv5z/+09sI38/dX4kfuXP3JR+GgUDDDlc
EB20mFpfJ4DG/MqHRQDijX4ndor8BRaV8HubjbycoxbA9fmfcCqwzxOJpML4jvypxVeqkBZpE8QJ
M9v+jbb95w6xjsEmWCVtPxEusGVBe8h/8TRfnIu8bmTww2BCpkKQDVvK9O5ZiKv4S+z30z7ROuBR
ftRCPzXBaXB+oXM0WJyPD7bn3/bufGh5Ho1WCYFJOt1k5YuVbFLhIq92562c3k4TorZ5doSX7CLk
pqHYjqWFGeuBjiLkscYmPIArd4GhrVJsn/RPa/50iFMR4Bdn3uhJLujqQQEDr2NzC2DwL1Yj0WCn
dcgr7dMoTBY3UhJoFG6mFh2xYutvjGtrsOeeTbXT7//iPUgPluwQ56As+0n+J08NOR+V2d7NPPFD
//CiRpGxBr340FHAQUnsxnPGHcP451f6OVXDMJczt5hOOFumN2lcGUFRBb1TD9/UQSbdVlwxWckC
1ozIH13QN7yY7Jik2uiN8Lcq9Cbriqvg4Gu5tXKuT7mGwgcjyeY+kJejEZHfWo1VJj0IP1l/GI24
fFKCSVkJkJ9XxAy8IjPhyRuFUsbiQHuh1HXCUIyOkOWXZSxdBGa8rfx85VS9/T0fDy92eNMiwsZU
zac6QRD7zJH0QNyUDJIMxfJH/VCKRinyTDFgNwkkv7/zprbR7KrWoUYIh06/S4WqvOXfjX27DRvp
J8nKAFwpb02auM1gPmdK6T/i5AKUJbn8rawADcGPRUcvrBUQnzJjwM0UQ7FRi68CxWBXC+P6susm
tDStkpbfYMJG1An+wS8liI2aRpDAVQeD+GxA83QYEuZn+iJMvsSKkThp3qW73OA6cHTBgoW/6WG2
qiZPeAoNo7tA+s1U6YDl/T5VtOKQx2ryTZW9aVcEVIWbMe0OsRXLsMKI49YYPevroI2hI2sBwpdG
Jzxnk2YFf3w20CeZtejhpH3zpo9uq8QQi05BxBxtfdTyvW/dTP5KxnTKj96ZWFZJai0UY20CMSrE
+bZOKBsb+iW4vb9wV9gpATOSt0C8u3gMikEWj5GXjo4ZmbdDWOwSsQGxVt6fDyYnshR27J2dxUHX
hWzolKkdnap1ZpV7awOByKZAS3ldRunzvTbbUih5o19B0XRx4Vht64t9hq1Guh5V2PgyeBx+qd2f
XwWzHe7t+RVNPFkc9XyAtVDWuaEV1QMbPIRA/gv/wKV0MTFfPuTiVqhaUFFDbOuB8EO26GolgMxW
9nau8CxDwfvfsbjHpzCDwQv5BripbP917uf6G8Epf8Ag021kd32DPydpHxe+2GBvHLjUOxaOaMe+
DkoGoHzpJdK626CqDkaZfBNS/YqRu5vzK5039MxC30ZH3yUsTZ5KQNHfNvxysBgKVmAnvUrz50Yr
/viy+LDEN7Gwd6aKoalUpF9Hp5SPhfza1i/nl3LiqfbRwOJAwK4tx7qFAakED7cpDm+9TwCx26my
53mW2F2f7jq5gWBsJBjnoeNdjtEomhe0XlQCVs5uVegE5FfYhQH4umr76/z6ToUvBIEo9DD1REI/
++y7/csYfdTbOmP/1GNIZqlajzrcpX9shMedpTBdhWAajPYLI6EIe18r86KzXgVjgjxMhkZsWDlf
n/MG2hIm7yuekpzyZSKUyGlbSDlsHTCnlLn3lNbm8/l1nKiFzGp+uslw7FyYMxZRmMghWaE4QMuJ
VDoFA8ZmBmas2y9z732WFvIf1kriJ4LkB5ML/4snXQoNKR4d30NHSPceJ1kqYIBkKLitvJUtnCPQ
4uAyNCOS/lOwJWDO3vLOG5JyIl3o9cGxNE+0uZU925Q9/9mo4W8sWwliKGOKDkIU/ji/syfckESM
lJ+dxeWXJQCmcysKNfCd0oAEUNDC5sAcxVpR6fT302C+5jtxrOSFt1tBPI3QT42gGB2yH2Zq3jQL
fTvceT5z1bOYebZb60KeWhxygZSa5jou6/u4q2oQNQ0kwVTQwDLHwV3XQ1dt/i8r+gdS9PegzhMx
g04/qtBks5DZL285M6iaXG30CS5K45cYSvcVDKKGOXzvisrt9fb+/Bd726ulr6ByAOkwtPZzkeHj
qhKK/sQTDc93vV3J4PJ3yACAaRkXJfLi8mGWQ0zhCbEjakcz2cRw9f8Y851P3PJXKEjWzmNe7PEy
L8rTrAVuEZFDbGfl9mE/D0/P7an/h0j8544K8g6M3jA0N3ferMXp8LnSWqUgVs71Bkj8aCf36FbI
+7U5hFOR7L2hOSa8O4ZGoMmtMRtK9BLyxUzIKEqp3ub8Fzx5Gsi+DJQPROjYlwV4oZ9H5uN8dNz2
+M+CPLcgnGlXzGbtxb3hyiulvlMngagJvoCC/Mwx/3FhtTV0tQ+ltxNVPewKKP9KkOms3dmnQiZD
9QwMM2QIWf3CShWPXERCRaVtCOHUGWwLrPcb3UYe/8XNhggNGjRQjMzVoY8LKrICyR21mRxo0HvA
+hE4ezmut+e/1KmwzFooG/JHlZd9d2sKFX0ssILiqj3Vd7QNR+EuQS4JetpwpTJ+Ko5QEAegqxmq
Snvm45JoR4XTNOAVXSZTrMiHRrsOfWhGYYeG610A3V0Y+vR6foknqk/s4juziyCpqElVjREFf81g
/BrtWkZDSBVM3+020iberrVpTp0xS5xnYGluWEx9f1xmVLZyZGY192pQMYoaPJty4/+5d1APwgfR
7+ZCfVvz+3PcqYWie9DvQYBtJy1k91kOH+vw5+7xwcziVsssT4tDAPpOrmrQM2rTUWAyoyBNEEMF
5mwe6qkirMT/U4kxsFiRP+hIzKPsHzdw8MxIGSX6ywBWtrVut9fafo78hgOV0DN8V+vzWSfCx3uT
S8jhWKdiiSYvJg15T7t3W5rZq2kVK63z02YU+hyUoSBGXqRcSexFA9oVEq2hZy++pf4yU3ivpFpr
RhYfLYmjgFcZRnzGrf2fWgdKDS6P86fqhJOzYf+uZOHko6V7ljd/I0XXt3IL2Kep3PMmTh3cDzYW
0RaG1WaQB1rFRgrrf/fVz8StBj1hXl565rXX/chKmIug3lRffDVfOWGnresqI+XslfK5vDby3oiV
nimHy3Yz38nGvXYF4RhQCtxj/zdrpR/ONLZB33CZAfShSbVnXqu8y5j5zbbeAXRDAVg63VoQ523O
21NnJ1hkN4xj/2tvkQikaKFEadyJtHaTqoRKTo1u9ZR63xQrypYSajV3IvSd2okQEVq+chv3l6Ox
lfs7f8ydDL3oyo2iOh7hE+1ea8v4gb6Gh0ihbDoVelhWm1UbK67lWSjFcFC5iLbDZKb7wWqbC2S8
/AutMLOvTREXD02rlQctDSA2iq3UFpqysL2kMp8LrYVTK00gDXDNeugP6RjIL0LuWc/dADo0tbL8
ou1M63Flf1a2Z3FVJWraZZ3P59Dlb2qVHIJaX7kMTx4gupPk02/PyoUFX+16yyqxIDQW9FXdbRjH
K6X1E9nKPHL/fyYWF58MytPXI0l0JD+l7YtaJgzgQXlfwvpzfrtOhhxqCtS85/Exc85v311HgalE
8wgjw1U9NSgD/gapdAZzrVR5IlthhPVfM4ucyGImJWsi5lakiKozHJK5etlp8KFKgK7jJ1GWVo7J
2roW8XoYhDyPe9bllf4WxYGtBOenZIa7/7Z9i4itFome08YWHb+7z0zdjaXrXl4Lpye94d3mLSK2
X1ulVwMYhRFP+5UAZpWNn5I+3E/QV/3NciBfmV/dSLYtPhOjF4EQCnymEKIgu9aZMo4pgGbBX910
9MbmtphMD3X+fO/crpGNTAxHZvpisNl21cIBK5XqQ2GEa1NgpxxB4+3Lza3N4xULS53fClIpjKJj
AsFMPVizitruo3LlVl0zs4jKQZ6rRhMi2ZEVnROUULH1ECFu//zzkGTMr7MZimMtjAyq6bVZ2vCi
VqyDMljoD+gUjpWVK+3kWoDJk8DRyKfu8/HjTL6RhPK8ZZMJ2Z2awroGehXlkL9Zzb9mFm4d01nO
EGVCNKoCKxVDOqyLtsI44H8zs3AAr6nHsgpENq1/JVt0Okic078Jo9SQ/m/LFl8myJA57UXWUnFm
LJmgFiC9aAXuf1vL4uoBva30UYwZYdzWE9whwq0lr7ny25FYZhjvF7O4fdIijD3I7qW3qRTJTVyU
y25F3Tbgm9XdZOu5wjOjbG63G18yuDtSJ7tvdu3WOKqrWs5rvrh4UdThNGjsKxEJqY4EVvghUZ1i
WMNQrZhZqtIrxqBmpYHLG7Dr6pDvmub3tvT+Iry+21htEV77tG4SI+DzpcpjUtIqML/3+P1/8hFN
/nh6o8TIfL1jx0b/zvLRrBpfShzyvJHZn8+4yLIZ0Yut2uWoJjmpcMlkoyPCv9125Uzxed7Q2odZ
BIliSuJMKliNIl435eBGw5Nq+Jv/ZmT+Ee9uo1gMAjFPWY0xGjclJN5D8zAC0/9vVhYxokxFHgoq
PiYmx6z76cHbLK1UTObzf+6zLOKDr6PnMM6RW4JB2kKvJur2ohjarde4LWqp5xc07/0na/McN9Pc
My3V4mymyiQWFmRqjhEM+zwu7jJU61c2bcXGsm0Y0AUQMrIIp8mgppCAP3XqiomTLvbvMpbtwmqs
J6thoswRa2YaAgOhi5kvd40DaM3M4lxWXjuVuoAZuWkg04XfuLzRzLXX/alE+222/p9vsuxmhFpW
66GGlcBPcbSNIT4GIkMiP3VA6rmW/Me9WxxP1S/LqawxZ0RPqYxWc/CawwBz3s9OrQlkOhwlgGpo
Zix3biaaqTv8rFA2TOTYYXNt1pcFpKi9vLOqb//N2iL7yQa59fK5PiJl0bWXX5QzK7226cgZ5LQ/
+BBvnzd4yjFARMBLQrYFzcTiVgjNUgoZ3WUPk85OQ9h8RFj81pq6J2tzM0YB8hMKFSD7Pga5Megl
4BDlDB2ottAVgJkMtt4lciab/IDO0HYVsDt/l2V8sOaCO6qu4E2X3adcV5O4FTvQHrDWoTvY7ro9
8/z3s454cPyLBgntl7dUnxlC4BEf19c2ZWvqsEY6RfTU+BKk92tTdScuPepmPFhAfFjMai92UJ4G
P9UGXkcNPO5hIQS24ZU73S9uBOhk/9gpPtha+HySGZ04BtgapP5H6FtwdxPHa6P/8ud2KF1RK5Yk
WaTd+nHXJqGreLe3aA6gTtjvYmGnSCtZz3wNLNyAVpzFCQYoIKIu/9GEDv0H0LQJTkjwnQrTQ/12
5mpZbeSeuPw+2Fncr8qg+GJRjBPYNPm3fjduYEZ20h0ijLHTHDXKYk6UQvKW7eT785t4quII7o+H
mQZ+iu1c3IS5OBRSldCq7mFMnDNmBNZm5gzQJDuI+YWf5+2diBjvzS2z1Vz1/ETR2VG6/a4ueLsq
gf3LM93zZk7cvZjRuduZVQQ1vvBBXyhF2sesSiq+xvLluDanI1ETPuUbQEgYfQdfADnaR9/Ii17V
A09kp+Qp3BZWKVJbzB71sJGvRkm/V+f5SDm+abU+c5KgN7dlh0wN7Nk/cOmvlUx1ETVatD3K4ned
DF+l1vw2ZdFrUXsRootJ9l03A+2mUJEpFn35SvQNetNJeGOYNDSD4SdoP9mRtFhCpCs9WNpwTwS9
GEvjm16P91JeupZJKTkRta+JoHU2Yq4SnM7TPuvoowhCNcu+fukQAeh0aMyFEE0BSUBnAQVJYdPl
pCuahwhgF6HHEqeyeg/VT+PklhFxnzTPWaE0di369wn0t27ToYzVIpkVQcYvx3Y/itey1+9VH7Uw
PePtQ5FhtFEX5sPD5mUrFf+vujXvvSBGxgMFVqcKjadaM/dZJV6VY3nRjdaTn0K2Y45QM8XiI9jn
1vUmgRkwzfw9tehI6lIJ7UCmucqUfyuiRNmlIVpWXiL0UIOnnXent/qdIRaveTugdeq7oykBmpom
lGmaoj7QB0wd5BBaF4BovS9i5Tkvqwel7IurKWmD46AgKcTYin5Z5ZL5oBVatEn86FZtvLtUC8bn
cNBT5IXRfEJFWT8aXq0+aXHbuwFTDHdUEBu0RhHfcLpRv7Ui8V7WQWw0YiK4pWn9TDLlIehaVMHy
gfMXVD+mIh12qpwCgg6N34kqqI4qhtMm1sP8GAv+7dCy2ZHJ6L7PXrkdyq0IH46+GzMKZ5u1h8ye
oQQXCAW2MNkNwHCi7JJEoNhonlUhSzVpEbhq63vXaMk1yBLvoav49rvGQ19UzIfHvEj9eyTBobRJ
860uDI0LCPpQt8HtFM8fTKi+to2CW2U6OpRKcWgiJKolT3+JOs+w9QxCRE2abC8cnE5Bv8fXbuOq
vMizMXD6WLuRkAaAXUEIXifN+zl24bhvy/y1VaefkPmzvPzBiKQrLrVdI6BcogXPnW45nRnHGy9B
IwW6759xWUZPpZGbD2WAAblDE6FRtQRVYe0yMNFhK/tr+s3N5VjpBYKMRX6LgHDKriiXLUz5lJG3
ZfSr6LoL0xp2nZAckxbJhNG4Fuvau+69zJXrWrgPTLTSmM+1FSm70HXrkYbAQWumK0ULr9XGvPKb
9ikXjRqNpGyv1P6Pzmp+TogY91pk2rXqI2kzlr9rTUMBysp2ml7uin5WBkBwpmtQhc5pXnRHseRT
Qyg93lPR3GRDuxH9cQdtCSK8MRxK/qFUuoeymPV/Ssl/BgD7VE3tbZjpxziPO+DbZYDQS/oUMK0Y
tNX3wmy/xzL0/JHBGU/TYqu2KP6F+rWmtvuoE3ae3B66UTBtn29ry/2Yu1HRSa4Y+bBfIRxUTzCN
IulbSPKt0k/3pVhzIyXSXgz8r77WNsci6R5hQ9iUipk7hpfsByBJUtY2tpKj5lOIwWsTlE6c19+0
ILpDoRae/Poi9qNXL2CSyBvdZEQ3M1MPvjVuM0oMwpD+aqr0mq5mY1dR4KpeElzLVpDRd05fU6OB
5L/sRht2bt8OaALYhiS5cgzNoa5fdIHlbdQ63anseNYobqGLl02U7uM2fJqkSLbR0ziEU+pUdZrZ
vSZcRXV/qNNgCxmSraUSBhkLT+S7coT1lSfQ97oxKkdtkJRPeNb5cjjs/JyR18wqVAes1ehqTMU+
wsdv2EklcNSTwB5rLbPbIhB3rVS+GK1w35QEBjF4GErKUWav2JbYRq4Z+jcy4lWJol5rYnPg2b0Z
4/zW87Vfvg8vUzsgg+7r6FgGvuU2Y7Ud4uQ4pOX3pO43dRggwWYNCKiy/xt5SNHRapEUG7RdNOib
pmq/ihTkbbkSf/eWViMo24eXUaWiPyYq3c9E8RUJcaq4sOvRR93E2wlobaej8FQm1QXKL3dG2ue6
nYmtgP6M/lDo5X0hmJetnD/XYf9l4FRlkXWcgvGyEbWDUjeIEUYimimxpx+LzBuQbzciNHsmYW95
fXZnznLeBbLAwlD/kqtop3fCbTcysScVOkoSbbuJQ0RACgR0++wQZOJTVWgSmlgZ8Qa0b8LootHH
11Yd99elKhdX6lxIkLXqaxnBkVFaiK6GyqaqjYabIvJdeZKGfeZb0WVDgnqQiyB7QuijuqBFqR1H
tdmofXcMkZN3qtT0nHiIercGO5psEBojlPVBtrU6DSHNqi9U3Ya7oIAXUZpFIHvJRCUy9GVIO5Ue
1UfpxcpHFJ684Hfvo+1p1nupSW9iUbjPUv8VcNshY9hXaadrpbPu5zOK0gJKF5mabDS9epTGWMGh
8+6rPFT6pvUV1QWw+0MO1PKHXtCT0isBXfvIcgtFuc1R+ouD+HnMxnHH/L09wR/ltqmPooQ1vUi0
Xe1SqC8UEbZgT29mseXfYduiPF7qKZeuidieaUo7SZwCe5qoXcl6AyVEr3p7wnqwb/UBdTIv3oyN
99wWAB3g9oLTawZmBK30rVZVNPuECsVQ3bzU8vbaG5HgrKvwKjanhKQhfxo1/c4SlHbr6+21KaYy
3i7/CKrwQo3UJ0ERD4LBKZNGBCC9rDp2QYn0mFztmJF+SIK8cQ0BtLU46N8ZPYBO1tRpA6rIQDYD
AjuTojvwWF55qgibrdrag5jeiFZxnUGljdJhVtMkKlW77stjPsLjMYrpT8WYDlIab/TWgiJHG247
IoatStmjD1tr7fFu8vzsWxuXh9FCD5TrlDyNRvT0renKW6SHuL7j10qoIH/JE8QKtSyzQ9m7qbv8
u4csvJDGwlENeCZzORQO41EICzXjppKCrxWoErsczF0AOIUE4yUJosuoM5/DVvxqymCvoCHz7CJR
AUiXGvpMjHyG1c1Qy09iHD6LWnfXDP0Lt/KFKZc3laQf9az7FknKk2iNx1JQb7SsbJ0p8Z6TJL8R
/SZy4JS9EVKt3ECV9pSnBWolgdzZYx8hklgPR4hsUUEFmI1WV3MccobrvMjf5J62k+RKdXtLz+yK
F4zt9eGTmei1U2mNiiYsJBQlV0hp6oU9Mutig5FPNmMlbAdTe65z/6JTlJ/5JNykgwwLvV4mz2MY
ZRsfyleHROIruOmNUSul27ZisSOPOaoV8upVt5VCC80h+Kd9ip5mOL2EZb+HMgUkfOVZ6LPoV6JW
tu4UaI+hIPYXY2dAfOQhiYI0A4LDPfrOtQeFd1Ql8bZpaBPUfKJ02ndB1TmKj9ovvMC2ypR8y2DZ
JouM26oyf8p9chvpqMRNdeV0evncjygaC2iQeXG18yiU2oIXPfQ1MwQG4oFTkH7lJvnVWfJNk8Bi
gysdSx5ktsKHQVhnHA9B1wCFVpXIHvr4aMzyNs0Q/4gF6dtYju0myrmBxOA3oeaLWtJnanvlaz+M
zPS0xp0sCQ0s5cC+y6D5LbVW7nZiDRMw6OtIYI7E4AupPk2xRNPsKEh6txCzL0y9lXaImlCsys8W
hzASFfXOH+iiCyU4qgklON4mvQMpbeRGHoqSY1qXEBDr8UUV0vcMoTtGJ8ZUtlHqNbc1pFx64b1w
BcdbyjWHye+Dp5E3QNSNopvJwwvKZJEb1x6c9fTvOZNiu6st9By71EMkVfL6b33pc89V3a3gDSky
h3no1pKHUnprPtbVwBOI1KmtojsP+bWp9l0r02qbbITRSzJeoYfBp+9bfc/ZsoB8TfdDxgfyUjZq
YoJXio1HWUCt2RSV6zRJr01jNJ1J6ms7qg0JTQSm6FQYI7aA0mo7lWPtVz6zRNfxAP/iwKiI0Y3E
ZONAzRrpJqVBETlkzlvKvkwh/tlXvOp0MUrdIQctEva/vJzamBEjwl1lvT1Z3nVqpo/UHwWEMP2d
XiiVrYfI4cVtdwhKTlA1/oqUahMPLVQcPP5CSox2rgr3Vdg8F7FOtlOp14Hc07hoUXg1tTvdGw5G
qNy3fveSGmqDyKKEWDACvlVv1m4bcNXnijhhqeWw64imiRkboyJiGfTHXgouKr26rPPslcAQ2IE6
BgevRYFSKSMmH/wLiK63jMoUCGSlT1EckdOUmVPI1s4T1SsxifSLQh35Ol30wjziIUuhcfIT78pI
pq0IIYDRTRQx4lh0p06d9aD0dJshCnesuOCTOWKoCY8ej6xoV1SGtUeCB7XjXi1sGuTMivbxTTL5
7EQjP44waLt0WW7qALV7q30ukcfy/LKzp1zm3kpry2m4HQ9DXJHgTuIjw6CjbRWht586xqlwBwQd
TXgAW7nZ+/CVXUy62Wz6GMJsObDM61zN9qD5N11m7qNWdEeNCYahpdZZ+0+hFpFvSll+DOMcjarx
3ogRueurqHEKihKXslgpGw+ukH3oZSJRHRcbSnF6MvLuDvlGfgI4Mlruurwvpz5D2zep7qNhTPnb
SqZEVfTB0hbp60bOv/ljeJdwZoymeeiAt1QFkKvSv4gg4UFYsjvGysTzfihIprohRD9xSLaT4hcO
LJj1Praa70OJxtYkJNsQtaNjK/eSTbOfpP1/SDuP5bq1JF0/ESLgzRRmO3pSlChNELLw3uPp7wdV
3z4khCDqqKelOsy9sFyuzN9k7cHIgh91gWm0lvUvXd7dtSGmzBbchmcAD/4jpyLGjqaRfuhpN35Q
Bb2BWpP3J13uXuR4zHhS4DjfIO5h8x98iAuFh71UY5NQBY8ADptfsp50V3OMP20ddRlN7TkGQJHr
PA6KPo/RFpMtMlbUuIxTlot4OkeZ0HwXIYyfESUdoYCO/iEXR8mdZ5lHZBQF+l1tCeZ9bwwYlLaL
L1+ocuvBofZqZcj474qn2DBFTJjV1lWUVLoUiRQ6pVE8Dklw6loU2GMz86RC9p04rj1zMrNnQVfG
g2nOw1lMpsqJOkyZI1khpRcksiE/HAonNsEc9bUunYQ4/YbDoo8BvFEDD+P1mRbc5TE/1akavbgy
1CC/CrvIOoSDJh+Stic/bXzZMSpeTH4U0vVQBelYa53gYTAh81PGWxlXYbnVc88ivbTnULkta+Wz
WEI3SpMbGZisrZfaj4E7zsSvNjaKK+oV39Uyu9Fi4dEvC5Xnrzhd+IQa8I52soXZRCherzhArKKQ
7IK5x0CwNL1h6gwyTkW9y2SeYR3VmgeqgyNmthHANMg6E4dgNhnzJ7UyNDyJO6PTePd0yYTRqpy6
Uz5OBi5kGv5HnT6F992oDp7op/qnyUfDfuh5IjW6dC7MYTpFxcRdqgrnsRypS8fWPUz+YHIiOco+
S74y3PsZGD5ofpndTzi4tVEXIGHPi/lLKBQ15digwtu2lTiEdSNUb6ypMa/FQtY7HIo1/Z5qiXyU
la45KRiTXgktXqOhwOOlCXBOMeJisqVADp4HmWKO3M68KWZaGt/nzjSe9Y7DmRH5mBzP/uMUG+H3
UmyNJ8oyHU6RAY7URkSJSbCixuYhix+nNBQ3vm52h8Yvv3dGPd+L/Kljn6U4ILeYgopZoH4MhMV5
tNfl58Dvqic5yKNjH3aBrXGCex2KYd+aXua3jlqhuA3Fri90KXgzDBS6rEh56KX2SjTST0o4iYfG
8HOPQzrlqV2wPqvqLu+Kh1nTasdK2UOdMJ+Ctroa/JrShTE+qj35fWP0kZNbkXnUa537turUD5HI
GHrJ90Y/VS6B/DlOFwPe4eIbzZPffK3G4DyE1VEuKGWNlhVcauBRly42LU9XR+tTZuKYbRhZassC
6V4XQbOty+EiyTgpaP3PuCmRy0uxcV4o1X1D2WjgedIY3Vlh62pN+6LHKG8UUf+cBakFyBaRqDS7
hr0quq0cFSe/LTW7EGMuJEvDbpC8AYvS+Mknq/cKoP6O2A7dtdrGApNLj9LX+y91aHzzx+SHUSa+
00zNJ2i16KM1CjayfvgtyKTIkRqcrgQrNF7ICfSLyNly1ir2bxppmlfRAn8OBQ2nnyYM3VKI7n19
sTHuS7s2UvSrMmAEKKK9oAEwXYym9k9Fkw62YRmdW/RW6gihdS5bn9Ib5bKkVBu3UXDtHtThXlAE
3JHHr1Lb3Gjl4DujmHy0evMpm3haCSVlmrzDTDLB/zudZvGoy/q3uBV95JikxgF49KkeheQc9BRo
dKEUvTy0cJsW4gdlaD/i74XrLd5PFCCexbaJsMKrMUKMVUTwal4UaWUG9jhWuqdTFRRL2jWtOCED
Ug9unffJKdKQehJTHIf9OAUAmdGRKBa7LDWAQyrMP0etbBE/5rzy5d4rWqkB90lDK0vzzCtCLSfL
Mt3ZUE9F2qfUeduvMRBou+rMnwBGn/O0eBKD/D5K6091ImqHohLG4+D3l8nnBpOamrm2IDenNFEF
VO6cbBrkz2nf1w4l8eoxlorCUTVudD1AjCAVzOEGQxVsgfOCd2NMbRszy8IXnCCKmhclMjswOXF5
I3U4v9jRlJDPoldUkQIMlq1U03iXqWNzAxFhOgSDnt5mVh05VCmZ8aL7lYbNdSSH330LqPsYKi/i
lJaHUiE1NPRS8srMUnGJjzFsHdSpocCGc8j7TY7t3s2rFsSqy2HVPRTSbELd6Il97CReeDc+FOfW
ka8i9Brfj7bZC3sVbNVcjoNILoV2Ye0Mn1IcTyfrKepjB+/WtjkIPQhF/sf3Q242i7AUoDWq6TCf
Vr0poTXlLkYzHgAkJbq5tcvGpIb3F9A0DQVvGFyKuLCfVl0+U+DEEjR1pmTc2kmLl0CAUyiArfdH
s9UwQjIeRRUTDZc/ePtlpKLnP8IwnOQPalQ4E52W9yP8hq2s+5WGBtxApp2nABp925NC2TuS4oGR
+PEpu6VaEZ/TD3Bo3BA1fG1yBpxCRctuCvzX/hsW0m/1tD9+AMkVjDRRXrwg3v6ARMawxmioaQ7O
IngZIQggn+fj7OgHnEG9cUcLYatvanDHoCeEKJS+Hm80iHkh9rxs5S7xLF6QY3PKG8h/ouJSI9v5
ust2+nNw/0RbNZyDXp0NvWrYAa50IJM5Rg86TiGL/WL5c68nvIEcWdzVdJWWLN1FZT2VmaJQ8YFA
lkwdTusvIbd3LX+Io9tKKN2mTw/vj25zdYJRQYadvqm+5jKij9hWTYWsYNp5VXhf9T/f//tbIA4G
9E+AVY8b2gZtqZAApFldiuXiIjqJ57blcN4O7oKs2HcL2TpBXgddfcXMmJq4jAk6irdFcfD9izg/
vj+wrRAme5rrClwz6oJvl/yoG63ll/SBxTh6KtL5DB/aMZPu8/8tzGrxZUk49HVHR5tCc/2LtiHv
WtEvLoJF8vB+qC0mLRqW/wxptYuHGoa+UC3d8ztuTYU8DPBD5rR2Gzry96K3RXeRnFZ32Cmb9xnK
jwhoKgpsTX11xTTlMI9NoAC3uGktW72gBX2T0lV3xANb7Lh3o20uydfxlj3xCjw5qiR9RUi83oL0
J2IB2t0mF91t3DJHejpxo78QCjP5tP8McXXXqHS0k9qUoZnTSR+Hj8EuS3PzDH4dYrXRjFRUY87m
2aGYpf8WmB/x+KRyf5c+Bs6+xefWSfU63moDxEblx0rHV6xwaIr88otcd5dMzA/yGLhhQPVHEc7v
r9DlT65PYqTdFlkHaGuoY7yduNksckUIGeLEKwz8jhNGmt3qhtMapVNM086G2Nzir8ItF8OrdVJb
qFZQ22GE7bWlniNarLxZdoJsjwkt3t8iw/oaiDP6mWVi9YaqCMiEc7RY/8xahxp5MFtuNqZktXKj
CjtA2O09B8Hpf8KuATlKCi1DYt85QR4nz2ZRUC/Rpw4VQoPOWEyB2ylMtacbLL3gGCScKx9gSdxk
0ylGhrb23p/Z3d+zmto8mLKuljh74tptvjbgoJKj/KTfab+Wtbt3y27P7D+jX81sUpqqokQdhPf0
l6TfVbyAA+3r3wwJdJW0UJPAqq2GlOHVMxkkDzh+TV5wtUjNtpmdnOvb+MJ7dI82tP0JX8VbDcrw
BahdVC1+C5Au2v2+S+VgOOSP8okO4Z6O/ub+fxVudWorQRSCOOflnefteZTL4xAswiqxIwTDlVF9
97s9bZDNWcMDzIKChSL3muyOwhOKEjIDzMtzzW7PmLbaGE/vz9tWRkTJ6X+jLL/i1a5vkzjWxoIo
Y/sSUcqx/iLjev33V+d0NNLiBhk0OV2hulnaUU2pH94fwt6HWh/NcYdF4vKy0ZqX1lc8vYW5Eexk
Jsvv/OMwfvWdVpkJJVUaJSYJkJmq94nUuEH4ZRZkTy7mnRnZjIQOtamhzGfhyPZ2RnxjyPJ+aJn3
jt6k8mXoH0cLIf16Pr7/3TbvUCT2FrNFZUnsVhkQUGaEBw3eMY3vpeeisY1Tiit5D6v1ZvG1+y+k
X7aWG/b2OmxWRG9UY7WN1EEQOzFaZD486dDNduOUpi3yjnIXTd0Wrc/GoR+5dwJuJkGL2AcW74Bo
Udh/+1F5KmnmNCC0s4iJC59iOFIoMtPoOS+vtukk88bfs04xliNovWZeB10dUbHVAlOuAMHFGNT9
CnxDoOVqkjAgbRiCBi1RVP2pgQ7pbHhH0v0Y0EKzi8GXQjtlEYR2VUwcp1rsI+I8KA39FLSeaTMb
ePFZIkLYaN7oV8uD+xl2Y/jU1kF9r5W96YiJb94XUWh4yIRnJyVL8Drr5v5qLOfRrgPRvG1FAFtd
MfI2KUaUyJVivpOtyqLomAqfpTqPvUZvFMBHWhweDWVCOT/L5UuUJY2jJgu9zRrDI+7Fyb1aFj1a
WpMYnSac237V2hjcW2MwHv2k6o8NzyI0VsbisQj08rlFhNebQz84RFrxlOsFEmNKot4kgjZd553Z
eYOmiRRY5+FZRKH3NChz9kA12PwkGOZAJdzqhwRol5/mwI6iRj025Yyg/0yHcu6SRN6rOSzr8o+p
RHx6sQ1BoGb9/qn4611AZwbhpP/IXY8n6za4+Q9SuhHtPafu3wtyFRBMNqBeijVslfXeLISSulfH
y3g8MCbFrY7xNx0HyJQ7dVdXZSMrAxWNzJtC3r7IJL3dHXSTpGiSqCDOdQe9Lhisa2FSJLeJZBU0
ikSTZxirv+CmvIm6epiIQNsnmRTQUQTzVsuUByUqXCPM/oKipFsMD9UrMlgwi29HV/qx2RozcaTu
WKp3QrJTn9k6R18HMNbMhiwEM8MSIfUJTsvhQvG//PU/ymR0COxuL/vZuCOIaDEWdLQQdFkdZ5Wc
t3Uvl9gw6M1DX8t2almeVP5o9tQattKsN5FWZxgiFR3d5XxZ+NJhceihOwZaXzzkXr5r57pxk2M5
jM47+jvgJ9blIM4HVU19rgPanT+MsA6cvMnd0rcK7/2rbzMQOdWiokW1V1/+/VXWU8202jQTgLVm
+Xbsd3e6RZNbFnau8q0w2NIicIgqDGWu1TSpdHLNqqWOb/r9bZdpFwS8kd9Qgr+JQ/mYagJUAGV9
u80AI7SgR31Z95+ULoSc9KKXT//+k6nLYGChyCb1yLefrG+lMGkslhx4QjE+hsWVtDeMJbNZnXlL
SkBdROfaRFLwbQgkjZOKyep5OAj0tJ+V5gmf8Kk9NoMIwr7byRs3chFMMhYNWxacxfy8DddaaltO
qMCDoEsABda9bbZ7nn57MVZnXK7noADbgIZddTXFtxp0hPenZfns62+mQRtDRo9S+B/OJXFutr5q
EWDk7Pn/5B1x1+B2ayVjmwmRE+dMQ1rPPtDQaU5HVjLttuQapo16lKxROoZD2h/eH9FmqMWdky0D
YWddXRfHSfMVn4U2JIqtdiI4yk9L+/dvolBSN6k+/+mFoIKqrc2cKFkEQ6QOnTF66YedFbY1Oaha
IGKMjvifZgfZXPiV2XOvZlFW3Nbt0hLPx/pjG0bFdZGBlBlSAzRka0zf4w5M4ftj3LgluO6woeX0
gbu4XuBZWVtBGzFGybrLc4TDn83sMKl/8Yx4E2a1xiWtmeWsIAzW4oAGDvNJua2+Gw/d9aKPDCZs
r6S5uUJejWv599end+BH1gLYdUAWyO5gDqZdFkptR5a2c7VvbV/uWBIHREA5mlYn0qSGVqgU0+D4
Rv6xmrWjkuOL8f4sbSRfmPVopF8sedqAq4OVxGsa5oKtJfkXX2/cWMnstvsmio8zbmPvx9oaz6tY
azE2ueYlrinEUvyD0Vzne8XtrZl5/fdXF16hjmUygD12JryqbbOPYIMkQzCdRmA1ewXLreX9Otgq
NUl6cHmRTmqiGWBc1DM4DU9Az3EYH9//alutAqaI5qlEywhY7mqKkgLstR6NA5HOCLOa8oPopYfC
SQBn2ZkWgThxsaWyg91K+m/+/Pp858WBU9TvvtK6Y2VVcuCDrx6d6ON414XO9Bh8/Y/vHV0lzOiA
jzn5x/R29vSDiNPPnvDG5up8FX+ZhFd7TZ71KZdr7mRJvMcVBlin7BTDg4RkmJP58vw3C/RVuNWG
q9KmqYaQd3LYpTPAS/rTRb3XBdxK2Olk4aduIJ6DN/zq5k+6JsgKFazdYl6EsPxJys5SdejcyS0O
3amzrnat6DYWKz13EXlC0k6qDauQo4SOpm90LFbQX5AQTFgd5hDZsbXXH9+LtJwBr2ZsGn1QIqGG
t4isfoWfeAzz8lMOZsQAYv7+xtCsjZSNojp6fbxBTIxUVkfxYEVjmM49hXTJFI7ioN35onlG/PS2
r7WHThsrt0D72sunKna0mkaGGbQvWgbzykgE3Yk15VmoxUucV+Bt+/w7HL37QhhteQL3Gspq7VUU
piQxvyki1KjKDPJfc5UL1a0OjsVJMyVzpwpgazmbNki2uwLZhlAJvw5S07qZLIKJTTVKJtb94rsX
CFZ/HjMf7wvztpdrz9CxU4wtw87U0rfrBHYhb4KrzooOmd66Fe0CHaKCavhopwxnpfc/5DTSrBL4
6xR7OCS5YuafAjIIGC3HMJIPgVJ9yCHHtcU3fD9PRUGCIfjwUVFQknE67C5WU51Nf4SnHtq9tkCE
0eNUuusqvVjzt6iOTqbpKc3Pzoqhvj4EoX9QIPPBYHFabbRzHxB82Z7k/NINtzl81xmQ15QJhy64
9hvFmaOf8lzcKi2EEb148KvhujPnazqSbgfv7jBZWIKmJd3Hsr6bFekHRiVe2w5nfxTdoFmKTZ/T
9MlIKySm4HDOoMYFLqjsxsoAKKt3oenbOA7DLWgcPQrPeYwMHvxNugCfAOWT75yToLDH2npptQ/x
YLqtdZ/3vjuGiQvfwqmD7ixEYWUXZPx22DVOLsPymaSD1Acl0DnhPtFabESt+blFA1MivRgkLKrm
8lYQhrtJHJ7iwjqManqBcGP3Y3wXRbFtoDihooyYxL1rdl+McjwUOUQn6H7CKHrAmOAaSQdAfihv
+B+bVHH7MLpkkkG7/hzEquMXgQeMHirB+DEFMS0Z4UNr1i8zekCi5N/E5vcErsiswUtMamw9YJE0
wqVofgl9d6oG9YfYD099eMzjhv+H/qD2QG596kbVZGtp/WyFzV3SPQppfpUVXiqaH4dRPEHAdIDw
/xgqcsQYrBZU5jgDFFrnv/ys+NYgNTCHCRZS5oVO1aHzX+SU5CcKj9GQusoA1C3RXBKjL8ZiO5cc
VTiTBYJdZXUS5vImRSMDru210D5OLZjaUG3OgDoP7VyVdoZ5XBWeNbyychH22wcoS86cBU6nHOXs
R1F4UXNdWHyB9KtYV0eK4I/TmHuTUdmlJd5IEbpdwufU+GB2i2NidxhH1BCKK7XFjERCTVxrPFC4
RzGUoJE9+k3mTcWl6odrP5nd1jc9Hf5MUjxRgzuWyanVAy9GrBt0TwM6sIFxWIQveX63EB07Ackk
8Ompny7r2RaVi5Z/SMJf2kK/aUsbpYNLOOYXo78MELG09kL509UTw5mH2Z7KH9V4F9e5y3Vz6BKg
UKF1SsbvBrau/gT3yi+cdkkkkGOBiw3ja4Cto3yUyvYJQ9hnKTZPsAltKS291Pwm+aUHUdvLDOQz
Khy/hvpQJeNCJ/IQKv4yl9IN2EMXH5+TELWHuDBeBPjsZjzbavijKjvHx8MIvJ9rNG6uq+AfmycJ
pnuh5EdsGyPMWPXue6d0ZzM8F358NTTGddYrx8HKnLH/UYUZVHRTeIrU4jCr9DCT0xQC4QPaqhpQ
WsfEsmlfEVMTTkZZ53alhndxm36d40+jMnhCdlWm8k8lCD/5fu9i0HHswpNO/VGtvrQjYx0fGxRe
okr/WLE55ypxQr25sthc/VRd5Pw5GR41mMZDLjwGZXOpw2962B2sST3As2VTpDfAR2/jsH4OO2D8
A4p1luRJejLdzGXrtZwMUcBZaZmzhwvUzRhU5bVcR81V0GK01ChBcpsVStx5BQr519Gcp3e9WodX
aiKJZ2xpchgCRhl/1qxIvRqQnQeiL11VqfpZi4APGrKgcEP0P0Kpu4mC7qKP1lOm+Zkd59ZLmWRI
yJgPXaI8ttbQc5fpBxC8il3Td9OV7CodukMtHduqvtPz4mvVwhIKq+9gum2/vM7E5AgZt2yejGSA
Wy6O33K55by7NvLhSoBBbsRgfYsJAUWUTxJvEUAAcWtJrjRokSslJYDuRLxCd7S69JnK8Vj+TJNW
sQOju88D6QcCsB8Dit8UyZ6DDo0503gpjOpHOwNLB1vV2GHY38Vhchd3anNUMwO7aVWQjwFUlUup
IqSeV3P8IypQxOUsy0oK7vWytuKhxw8F5bpfo6RNFgayOYdVi2Kj28kknWYxFYcWILozdoF2K8iw
D0oxGa4yXZ5ypArS9rNRpOFJjpQObkUJ1hqYi6PWBWpAsQUQJOIUNMqM12FTty4qfNDzSz1FWBBS
oBMqUmaLVTIdUI6oPLAdGuxFRThNfaV/MCcezlkzcUf5fn0INPJQIe2Em7GFflZrqX9M5tw/1PqQ
3qSQ1U+DJdawByN4eYpVBnbVj82vKMDRK5vk4ljFZPF5lQ8OMp3jjVIEybVa5SLcYhUp7NSsH5Mg
Ca5p3kQwvZP+TNeiPUDpUWZWnzzjOipqFHzzbBTMu2SsTtzPjtiHntw+9Id57INjhozBdUVH5Ead
9fGT2aQ/YcBdd6rRwEOBi5TO0zXZvRtN6UnQkrs5Atoxt9+LoL3ugxY+KL3MZPJmLT9iyZ6TpvT5
UTR+xgJkCbRtgZ1EB1WtD43C8ZpJ8e2oNIdc7kUP7zGjcSSo9bAB5sSL2145q/MoeO9ngFuNNUDN
qBZRXUdzdF1j8Ee/icG10uM6Y6PlTJ3LzYpFqgMN67yYuEufLWUn7dzKcKlmyCr+tjLIwdUjoY1T
tQMpSGIiBCe16wA2k1OHJQtsD6y1pOWr5xfOWlTWgJli0rEutCdtmgaj4veUv6FtUf5O7/zP7Ykq
6DH1csQ9/2JogNKw29F481G1eZu8w4q2BBXCm6N230LxehDOcQvtsS93SkMbD3WKaxK5zmL5genH
2ziWlQ1G2PBIKERo9r6hHXSFW2/Mdgooe3FWz8cm1cMZBv2AooKuQWQIY3sK5Fux0A/vL8TlVbOa
KAvNbZTkl2mik/V2QOzDtCzMgAEpZB5JkJFdK/1OPW8vyPLvr55WnWGmVmzy1VrrWWq/jv2O1cb2
319Eyil+Gqzst39/RF8g03uJvy8nPDfIuhnG+99pq6GDsTrOhlQz1KXu/TZGPUeWUi3Wp8AP3fqs
nJIjV7s7e6kXHMLj+9G2BiRh1gBwhl4Llfa3wdLIypH+J5iYXKDj4fK0V+PcjmAqAHphbf2BNzfD
AMFRH/cjJX5u1Zu++vf6lnQi/vn7ywP41ZRXdKPntjd7XhRC746KPILNH1Q7DejM//uPJSMqjs3R
Uvw2V3tSsNJi7mEQoehOfhZ/FK1v7wfYqnvQB/0nwmo3KoE6KaHBYCrrHpKqPRQ+qfXjNNzLMTIV
yOkUoVfhclRPnZ23iMDzFtv5DUtVbr1RX/+G1QknoNqjCDKj7A/qr8X853t/yW+pnp3+C/efZUDv
BVvNXjNNJhIJRo+02eiSZtxDnzryiFYPnxC0djBBP0Pm2esubu4xdJlNyzK5pf7wfplMpZ4tCXhG
em0eySqO/niMnPTjIqsmxce9S2PrkH0dbjWtMAYFIWwJl6M1JY52GyWutqfC+VsN8I9vyYBAyoh4
r64Pjs4CjUDXmbqSN7rDY3u2niYshwtGpj9RfZcc5SOYoTvhw/srZqPEhAsd8pdL+x6DoNUZAq2s
aqEmUVMOeoxMhzi9KqM6W2RoICbgcuuqeuqjF+b3f3F6UddSsUDAYU1XVkelUuKAh509x3Ff20VE
nlE/vT+2rZljfXABg+/jDFvVy9VGsmK15tZKpGNZngbz18TD8P8WY9mQr04wIROiKl/Ex8LKmNEz
1l/CTOq/KY2/F2lz3b8ezuqDNXUyS1ZLu6Q/KNjsxQftdvFShvhAqeBUa877I9s6+39ngGgj/raz
eTuyMtJG6j8GWXxjRGchN3DzUGChvh9lc1Q66BGwP6wD7sy3YbpubEyrUQZHRt7yKo2RYdTj8hso
/sIraRc4Rqs/NAZiZnHRqIeUF85zXefCMVQEY0+keHPM3KaiyE7gulsdn71AFaEJ+THSnDgNQDFe
ejvjXWZpvdHB6AEs0Syo72vnRzrNsQRjm42e6UnozH7Rfu7GAbMQjKRum6oxboUkyq8ESW5vUtEK
F/0F5MXKEFLrZKV3nb6At97/Vcsu//NHYZcNOoSC8xpKwU4UpiCnMaAe23NzTI7KUT1gkHp6P4z0
541hgW/QVbw2RPJJc7VbKnUchgod2d8ARePUOKHgLAK9+MZRM/UUT4PsfZU/K3uLeeNyJjJ8JzpN
pEvozL5dZkU8N7gcLpmMrIC+FEvzqPW8R92sVMYP7RBhUS7pBWzeIO/OnampP3F58T+KWMZ+T3Ad
oLCgFPm/TklJR4HI0P4CI4of1ttflUgFSgELS2a27mK02obz+x/8zxPw7d9fjdo3Wt76gBBR6EGc
4oeWXILhx/shNrB0b2OsjqUir6XOWBgwyyNOdnI3uARH4yi7aOru2FD9uT3fhlr+/dVha+hDiYQV
pQ+r0E5pgC6gWu08Qjae3MTgUQp3SURDcp0nAs5s0laKFrhZV1zVPyQ78Ey39gQDEUMoZkh0OXuu
RpvfEJFRTj9yYQKvbuExwiq7bcCZNNPMuwGRZQRLHL+UPV+3qDUpp2BWntE+wAtH6Q9DNH/emcWt
nQl+D8gO5E/IkKtfUJmscyuF36ke0cpziyO9zx6FQ1c8KN50FR7159iJDntGoJthKWjxtBQNDobV
BpDGvBqFzESMKu8eZilA3Sy/9Ue0fZRc/NcXGoCUV7FWmyHSJsztGl7/4mi6vT65Vb13uG8t0Nch
VnsBY4AosZSecuidOXn4hrTnCuqEahsPUObz2VNPYM3t9+duL+hqV4iVMjZI5OGN6aNwqB6HZEcT
fOOOfvvlVm+nPul8lKKQDBucycs/S5+SZxpzLIxRd/a78tu7AZ1ZiC4mmKh1WajNNGH0NarjeeP5
YWA3koRw3OfKeqT+HwJ66JtHY3SEPNm5nza/5KvAqxWSSujCVRGVx1b8risfJ3XvQ24H0JdHomYs
z963B5g4T2M1LGiU1u1/F7xE0zNuK7c6zzyubRj3t9XOmbk5eSirL16SIBhJO97GpEYdThGenzyX
jBfjUByRzbGlyQ44ygJ3Dz0kLwfF21RiwZXRkAbQobDfVimUnLX9FDUW9rPu4KmOdjKQrfo0USRF
6ukmeh5P0Zfg0kMnpOXp1LZ6FT0BwAhMO0/cxBWvY0+QDnuPuO1fhRW2CsSRl+P6I2SmNQciGBMV
uz+JtnX/2Sy/TGgLRVS/hfEWHbj3d+VmxmHo2DvB1Kd2u4Z9D/kUycg/EPKovQjIvwu34FkG17dF
bLGbT+nO8bZ115NKUNwCEquiWbma52RpBSBfQitGuVhh+GmahEOV7t5VW2v4dZzVq18LAXzqUQIh
KPBgzf8GLeez2zujh2KjzCJeDI7f/5h7MVe3EwolchUYfMvCbL4lM2rTg//8fojtffK/3w8/uLff
r2lLyxoieN7ihWs2ddO79pTa2Vk9dLkt7J7a2+vDQC4dp0YA9OtTLk37RDFDBCcX1fTwc+ZRrKF1
/xXV3CXF+JsvCDWIoj6cB9xA346uwBhHr5YMQ85/NuGpQmJ75/v9WUlg47+KsLr7sqKLUmW5JAAq
8jwNLrHvWk7goZllOcYxvAov6mN61D7QE9zN7zcX/6vgq4O1jTU/Aqo70db5GGXfA/nXWO8tkCUX
+eNkM1nd5gLJoR/z9hPGAfVjIeZxqB77a91JXQAXmR2xQOpjIu3M19ZTiRQUSJyOMjzWhMuIX+W6
WafC9/FJJbS76Oti46nf1zT+nepaX3o/7nDSZ3u4Uuedefz95lgNU5JEMsAFdCSDe38buJyrgPYf
iBD5t/dwicrpGKp4wyR5aXf9jCJ0Ox78dK7PpT+igFnXyJ7n/ecitrIz2ku3Arpctuy3pluINCIL
agcgCRBXmtALOhSSgGRgZNb+zi/fOCTe/PBVoa4d5XaS80XY3gfilKaI7oSqGO40rTZWGuUQsFjs
IlCy60S50YdRpq07OnoGADeQ3Kiw7B5w0vvbaVlMf8zCP2Gk1Wmkp9OAfB0LujOfcumbXn7oRKBH
+j2eontLbdn761gwIpfCOGUyoO6rGZfyJEq1gkpcJJrHcmzRWSlm3VW6FlKs0t8gYkwxNyjA8QVZ
+hEds8TRgbhcjVIT7+Ury8j++DUUdnmIwydiq739NXJYmppekhLEZ+WQeT6VAeGI9rezZ5my8fbA
k2HxMUVx3YTq8zYQWuBFXUJcd4ZmvpnPc6fbE3gKdJ92PvDGkkFjYOkI4RUF32f1fcdBQCsLiTo6
/9VtjNAn0rEvlpA+vb9ktsLgXc+OXRgef/BUZCkEUC2NdFOl+kSh5UobkhQNx90j4vfiW00R1biF
6GmRToGeffvlssoq+6ag3+8rFxA1Jy0a7B7wnWw+KMbHSjAcdfw2ZntH00YStxg/skAtvP5oG70N
K2Vd3AoNDRbFOmbDFzF9mvGF4BaFqGV6vfk5zT6+/0n3Iq6uFUmd6CclvDXS8/KSa0/TAVHIXQmB
raIDgFmJcZkLlWB92JvtpIyCTCclBfGjxcgqJ8ItIARAfo3phFnt6aJ/ECLZsToqZlNzS+HIsQzj
ApD38P6YN1oR8N6oRRiwiGWKIavPbKGWJmbWxDp6iT+M19MtZTrX8LCQGS/YYKa/C87lTfbN//p+
5I0FrGhseMtivjR1/VLRZ1/Mk5TSaD8BjoszZDGjrjS4Nkzz398Vb0Kt7ooBoqwk1tTSJ56TTY2I
qSJ7/3I0vLUg2PDQYz9iIbM6XtRoFhqhkXgI5XdW8NmQL1W1c0n8kbOqMrUier8atC6mas3m4VFj
jMnEMPLqnJ5lL6FUZdZ31pfinHuIWffO+2PaC2itriW0dKcSGwPgog7SseT+/jm/Shf9qoPg7vEd
1hc6o6NYLHFw8vUAd6++oNI0edOGaU9xCLVNtO2RR5SHD+8Pab3oVkHW9NJRnhXfGjNK34mNKGZu
3SssifdjrG+adYzVldZndW6GjdA5g6ac9QwpWkv7f6SdV4/dSJKFfxEBevNK8tryRipJL0TJ0XvP
X78f1bvTt1hEcboX08AArYbiZjIyMjLixDnfBzP8oUTy149Nre8Z+SmuxyDhEuICkekgB6LXwjPT
H8DyujLkyx+bWHOCGePwHxuLF2Ba12JvwZZMFV8l0duFZ5olrqDZ2p+Sgr5xkNbtUcKQLA0szTta
gzSpSCM7v3P0B0oKf3rMMF9e+7ArbVfTVv3hwtgi5BdN3U+MD8Ddb442DrjLBf5fzjc2cfU7WbLO
ZW3Qf13SD42akA/drOw5wA3ckOZLCIB8/J3WVkJTlzhn8uYTl7VVEzpQ+DhRsVDBZzbGWfFlG2rJ
j42srIObi9YFzHkM1CuL7aokIfa9CjpbZs1jG+jL5ym1fn5s492NxPnhiUybhJufnPtPwfDiLVSG
VqoxGtYDkLRHMI0uw/PcSbqrAeG2Gdyv3OSWWSh3G+Swson4HCOgUCLymZZd6kKXB6XQs9bJokfB
+ipAYpp3Wxpxy2Sf9UENRbUT/LXBtN/8Iy7W1+dqaI5l0DqC3thh9tvQD0X9aOo/zC51P97LtfVc
mlpcfAN4sbwzMQU9yjc1Rduojm6rbLz72MzamcUfIAGc223v27pJp6da1IyNM56rU3XXHRsbwbbT
a4AE3WZbcfmAgYUfB5cIeQDUcMRFPmrVzLMkEbxXcylF5WWOuA90Gg5wUkQE/nE1ajY3IxfmYW2o
w5aYCa/QpbpPkaSS4cNQvoWbpKXvD5UlkslbEnFIec9JmSl1XAtlIcFJBl9uqdPv9erqHxa751Vc
GllEcRmOMz30MRKX4VGCTVk1mw1nW/ECbBAeIPWAAecdVGfQJKNow4w6r/tXqXA60nqhGvTf8Bus
7ZrOEwucIo8f2thvT1EumGqgptzkgWUbKMHlDC997NXLEte8ZfCGUBskM9bfgWUGvxvK0TBap5On
5Bj62U9yh+chEiGp9tBe0qbQKas03PhS70qFC7tLgrV46hIDDRORv9wewQLt50vQcMS7caa9lKES
8nYfr3R1L2eKFJm1gkla7GVdqyj9aVzxchCdy+m37IUbFlZ9Q+fmUBWwXDTkF0kRBG39WCI0wTsf
Ap7hZ7Tvjh00jcOhmOxm+431Pgnj413Ym4PIRZBVGqPTcw61I2a38XTSH+ZedbRHDC58ia9lsPLO
TCCKdMTGVf+H/Pfyuczn49FqQiJIfZQFL/JY6FlHD0I1AGv58JrnRbwHDHBVBnXuZmn4HCI5b6vp
CBFZVt1XPcN6DLy/provf4fi0TznHbS0vUH3YPIQVPC6FgnlFnL2sCi/lLUYnWvJeLXSiQzJk5rd
MCXjqyKXJC4fe8XKFsI9x4QuMY+4bi0WEifl0Gk5x3mCc7tVkVvQ/F522mRkcMs8/X+MwdP29ntF
iK2JjWV1zjhIqAo1inEWTE5aK1dK4YSGr248P+dfv/xMf68OuMhbg34Jx7hv9H+BYKRjc0SdiMf+
v7mtLnYR1NNbO5HQwLzcMx5R75Q/DTkLpm8bmvK5036EjP7jfXzXTp3dj+9FAgjNsQhD9cKeMvR6
gZQQiAb/yFDoHvwNHUAnOgbnJvt31sATksfAdrSMwmlnCdGoIn+kHqJ7iNsPpXKr3TDfxrSCrD98
vLa1T8YdhoIIkAUYzxZhqtC11NA6nqPjebiuD82Vchiv/zk/x7yDl2YWSZMHw3JuaAzeV4q5j5Q7
SXmhBLr/eC1rhwuxWVlmbmAurS0+U2qqDSpKvOXBtZ0GBOfaJv5Wt7oDRvKf1w1YEGQ2c20CCvvl
68NirjLUS1xCPcwo02jfMJIJ/5V1nkl5GSb+eGmrLshlgsYykXAmxHvrgug5D9MUEOurCUGlZOxc
hGnOcVM5psBkeD9de5V2ogL2kolkU74SPf2LXzB3f1FxBNwHAdLbX4CiocpbifdWbDr+MdsjM7NH
yWraEUU3US2r6zWoWMBsAcfgO2FfprU8PnM7OmafMOt69MsamZjSRmvHM54lChmldBd0zyiPbWz1
7PHLIAaUBpv8874ipOdyVzWkw84o3ST5OcmvAmVjL1dygxmt838mljUgRSvSXBSk1qmi1CnSkPb5
RsKzZmFOCRhDgtzl3dhTk1htC8NA64ziN8bDdXODsXblqMnkvkxNgHWEA2cR6VXarqnXCoB222LX
5/e8ylC5GPeCLG0A/FY+hyxZQI/BN1MJXDp+5AdSp+s879NqzJ2iVqBfMjP9FOjDFi5+ZdPemJr/
/CK/kTpvgocQsoA4MI5FO1y3XbOxmjUTM1J7bn4ysbWEryhQ0CoIVvfO1EjPVafR6dX06Z/f+7wV
/jayiOkIBdXdqOajk2f3davtajPbefk3zdyYPVlbDG9udPeMGYz7B8hysV9aP8lqg0oV+Z8Hce/0
S2qbfx7S0Wr4jwllkcJYxjT5XT4XDybGs8JvETPEyi6lcftxdPvzAFic+jeGFg49xJnUTbqOOnRS
jvdpVDKkzAhqvBtQcwMYZkkVYptS6nk2beWscHRgjoKTgoVNzumAIN3OV/idcTbEV3Llh+xKLXf7
QM8IYNJoioxBmp0sQJfbWsgMBVF9hGQ6PLWh1KIblg3NvdnHzU2KBtpx6g3LbrSxdiu16GBWYFY2
bRDxMy2hubK8Co3goCII15W4S0Wd8Xar9H/lY2LaTAn2e703pIda1w+V1HMjxQEaOXRCht2UG+OT
VuQjkpp+OV57QhR+lyNB2FfREDhKFsZb2OiVRx97S4FmfojPdc+35wqNGNq9MpitcPLJ17s7RWS2
fQoOOQQXWibv6kHb+J5r8enS5PznF67JKLJkRiMme+2LUlUIPDJ83R8t4/OG37y/LGY8pAXpDhEd
pNJbO3MSB0k/iIY67jRExwwmr+pi3+pbL9j3BS6eDAYtCnWevGIq8q0hM6rNpoiAXppp8EBn5Fo3
+ivPUq5aTT8GgbiRFq69LXmi0E7jrsfaEs8uWJVe0AFtHdFo/a+hkelHudObz4jKe7+j0WPkuBM8
Z6zpLqWGN52GKas+51JmvGhNscUit3YJXP6aRcJPQbmQw9KA04RZ9fwUIPS+NVawZkKbPyJVWPLg
ZbMJubUmC0q5AzJ5k3rfVHqU3uM/d5YLE0tEQsUZmCzEiRxVOo7Cr0ZFdfnXxybW3ISElAIeJOf8
b073L/w+kSC0TtCOcgT5V+ihGA+vbe/x/RiXR+b9Y2Nrh0yjLAWsnyE12kxvjaEXjlh5wVdJlAAx
ai5/yPD0Xdjef2xHnU/RMjhfGpoDzMWqcm1MmzCZq7u+lZ0yM2sOZoEOWROW0A3HXZ3eIQkqnSkR
kxcGlQiPRJJ8KYraeAzJEM+5l7RuIeXNydAE6XbssnxXxwq0CMDhHhso4/eTSciOajU7CXUFOCgt
rFPpWwJ6pOLvXEPg3i6EVr2NYcqTAgosAS/Gb/Qc/HPa9vJ+giXXZlZ73HujbF2N02j9FHKEQys/
Nk6thLy8EmcbReL1L2AxJauZKlpDi6jAwGk/mnLeOsEgH4zacCNEZn1d2M98ShsfYe0bIGk2DxEx
c7MsNvVVXCdTIzAIKY1fixasS2iAMv/YyFqdjibB31YWB72q21IshITk23/Q0HjvxIc40nZFPqBz
ixa55ZjKjYggSS3uTQEZ0GnrF8wX/TtfA28KLyKO/a4hLBRFn1KJYp1n/2gc/V1nw2NyrV5td0bW
8icQUP9navkM8LM0CZHdahxfe4710Q5gUv5X+/m3iUVao0IwNFHTaBzNtu68g+ooR4iIbrRDdet9
31b6WQ0/vJoIoPQu3ol4KX5O0AlAmVZCtwujm7r80jWPolXbwhb14TvEByUFHqHwlc1IMkR/5oB+
ERT6SKlqcEH0aTW7OBXQ3QmO9Tp+7ffBMXUBO7lbQlcrtRJUcSjKSCDXJJ40by1Kld/QQcGievCP
f5W39D2KOFsuOJ/ady54YWcR7tRhMvxai8ggkaqw9tEeltnbdt8x3TVewcLy8rGTyKtR5MLe4tJQ
iqrJtbiGPafR9gp8C0XzXGfxfansJwatfRkCn9hOZ9YzmL0mqYCR5mlKX73udzA+FeGtr1SOLu8s
30As8rsyHevma6m4Gtwukbg5of3xz4Uw/+1nULO21Hqdz4CGoS4e1LO6mweMSAr0kJkK2Q12CSjq
2N2Cu62dV4Doc7dWIilawlcHWSjksbIaJ9T3WVLatbhVHl5Nu4g8zGyQ5L3vW/UT1NkRo5qU48Tf
wwkddBuw1ojW09yp3yxsrq7owtzC0/ral5ReYII4gDK7cIqT4sYP+r3c2mXllgHDWqDRNzkb/7R8
lw5OfjJrHdCtZczh7RdsIeEU0rRCmbL3T0Vr7FOrcBtgFmn9s21D4OLXWjf/G9lNVcXpxpbGeJYD
MRodgTEyCe1qD8o0vTp7iFDExE0/MG1zRneNL4pcOan2XZVuoStFSe1OqeA7937J0VcjytzE2qzY
zrfSu/XAcQwjsD5jLhehqEQoNwgqKrbClY6iWn2T0YQO7dYNjuLROPnfPz6w79CDc+gzVWNOzGHD
f/eg6qnil5lC/WjYN6f0PKPsxb26F6/K44allVBEW1g2KKcyA85gz9svVQ6olmtiQM1lb91p+2Qf
3/gHjftjXll7FDegwStHG3NkkjPHDK+dhT8WDeQoQQGdTSwH/T6K5GYfpk3qmkDjEa31y42k5h1z
KjupgNBm4AN4BJi5ReiDhTBqrZ56zNz3FpD7sOjmgspEonFWwyseIKWCgG0rxM8OsXAYOHvopuH/
lE6W2jl1oefi2HFPwt3kKFDkURHwg62xtncI+Hl1lOj+1Ivha/kT+C+uyAAlXfSUGfma593H2G7k
3difcnhEVbcB9QEqeCf2v7T4dhsFtFbBBXAGVpddnVHwC9dJp1GAUA2ORPFgHuTddIRP8DTruSH1
7XzspithDLqYmQLZZEOpfL310rw0ciSjCcxpdGPmn4JkSzV0LS6/sTD/goudROhjnOQs7+g40f7c
gY9wrcd6X58g8TttnrqVHPSNtUU8MZG0gGaM9QQdeW8g37RNdFCH2A5qSDjjQ0vb17Zq75uXqRCM
/WONzdlvqLTqvHv4fMyZv12tb9WSEiooBxfqzjsUlPqN3Tx59UXc85t2m+o387FeHgfK7TzxuBVo
ry2OvdbwttAzHpL6Tfvb+jJd13DeQjONrvBfQg7y43gsboGrbUqLrLkOYF2QeDA0KJK1eHD4dZPG
hiWIKDY/Zc13c4t9fOvvX7hmN3h+L+jcsJbk22Lwswq+fOz7a6HkcgELz5SsMvJblL4Z7Lo1w8ax
0ivD3xpwWIvLl0YWDqmXIy+JeRKPCZ7CFuP8U1j5L13nuyhUtu7HK9rasvnHXJw1HaZFSY5MEVLz
7mhK5YNQb82GrJ1n8EdAY6HiotizLF2UuZZ5TVJKjlr8bzNLua121sMIT3a4OTu59qwl3UF2AJo2
vFxfvByyLlfjdEbxmIkL6ndXZPaMnEA451B9rmnqbYI1Vr7YG4uLI2UE8AbztuSL9d+m/C4vmaAW
b6zh8PG3WjMDKAk+Csa6wOAt3FuNFSUuEr6VOllH8GO2Jkp3cX1MpP0/NgTnBEMZGvXIFekVMQyQ
8Vbh+YakU1Gb66SQHgRR+yokW4Q+KyfqjanF1hWjmAa5CZFQqFkno4MIUUTUO1E2tm4Fk2m9sbOI
srQBxBgzsLajexrcT24NFbZt7cY7qEG7HUqLjLvY+s7/HGx0odYSyEvTfwpuF0fMbOVUsASKnerk
fbPq/mePBh79hoQBYjPZ9ynstYrXoFANVBTW6nwr75r9YhHxATbO6jYiGGtQ1m/POL3rUA2tUuQ+
nRnOwx0Uyo9z/1zaicfE6b5+7D1rT9w39hZRUk1FiKLNP/a8w3Cqv2X3DFjuyNPTTwwXXEnH7qpE
401zuk/RVfctYCrGHU+xa7nxxnN7LeekIIMMOPwtnNEl5KIx/NTLEzYfNK6b3+q8X4cjsg0hqL7k
OLrmlXBSfn68ASsxdc41TVIxYCVUnN7ut54JrW/I+FoQQ/B8pxhbJdqV73n59y9iNt05WWWygL6m
WUXXhpJmjjw0tfvxKlaiDQgEWH8UYB5U5xZhtK7RZ5UiAB75GBVOO+rnbpiea5RaazF9/tjW2o5d
2lpEgaGth7zreIkbo/BdFM6hIG4849biDKhOXvkqHXSQ+W+/iRLn8aR5c29TexRg6Z30fTr++HgV
axcdcf5vI/MyL046Q2CNVgheg7PN+NEAbn9b2HEZACCdKVu3gtqcLy0P9qW9haN5SRkDU6lax/pf
9jXxNDPZyWhVw83gbKxuJVF+s7qF25EkJy3EDIRqqb6tBgkxZ6bBM0q3beMaenJFiXVv9rU7yjEq
h9nDhv35E3202oVDRkWNUoMCs90MDOsYG3oJXMGZVffSvWrc8fj/NycAHNDcodKpRC7uDLXOYJMe
uZuM0fxlZtY+ZiiyaP1Tp1mPG4tb80/KuIAVeYnDY7uo0jRhBLuzwtu/20McrO3Ds+XId/LzX6+4
8YVMyf1X/gPenfMNpRl8G4tjN0rxlI4i2IXprq3s+LE/BG7sTIUTPFKM2tSNWqsiY8ygd4LQFlME
iw1t2l4qggl78/mYXMkuD8VL+/VP9UZymkNyGNrdxxu7Fll49YNitUBas8a3R9JXtVyJuWGRO47t
sTk1W6XxtQ/HVNvM0jo/qt5NfWl+O+laTe82zS2nQtsygH29TX3bUv1iwyPnDVoeAYbsGRqQZhW5
JVNv0iS9Is8EWXJeuXr0My2eh/40SM9Bc1Vmdxqk/P98+0g0CZozXpFX29vtk/pUqUhsqcJHoaMN
pybeiMurK7owsAgqsJuGwWQS+WcqN3hhoXLTISjQTv+/dSzcIOwUZsUFYldcSwdrlK+gPN7K81Y9
YZ5lBjOIZuESPBX2jVyhwzpPgoe/08SuTvGxdLpj6Qqfq9+9G36N95tHeC0oQ58yg2WpDZpLaGQf
0WKvZIIipKbX1lWAICO5jlvfp/stJPBaQsAkM9VyGvYQby32EKacqM3HtnWUvnQVyzv5pfbYq9Vx
srbYaObAs/TzS1OLwDRNA53ugKzNQCAlKEGwgFY/jqWxF6vwuTYZH63Vjfbuls1FcBqVMfeyeaqp
5QH2kJpJ5pCLgz2KMwj6m1C4MqzksW9LBuL/uXNerNZc9FjSQreg4aIFpXiHoHtt6o2VrcVdoBY0
ANB0tUiC5benGLeMLUEhRkFQdYgTt3qa43y/R4vGnqh3/Rev8JVz/cbkIt/yPAuK/opI1UyQbsX3
XVrbpXzVxkdDPurBYxltoZBWIv0bi/OfXyRfojjmYl1jMYYqrc7tKdhq8G6taREMU73POk1iG+eW
ZLb/i3Zyu5ogz59j4f1vVrKIiaNYWWk1YadBLZYnW+C7wVeAz04RO8le2JWuvDdeq0Nly0884pwm
2f0XZZTVX2HMlFgz6IS5z7f7mWhyWSUWkVk+WD8MEhJINGyjgogLdNdmVXmtgj0/UP9jbnHk6zDt
rXYgQjNu/FzsvRPaw3b+nJ23q+UrgfqNqcVJT8tYHVSB91OeTGcxqD+HheH6fb9xIawElEszy3e/
EBcKVS8Qrr4AxZR0X3ZPcnBMhm9J+tKOj/84hjB4Dv8jB5y6/DINicwp7gaN0uc0omMS2Xqz8ehc
K6vBQk9LnrlPJluXuYfilVEkpdTJ5+4NPDK77ntz1djc3NzXuvFvxhbf2FucArUSrDZIVQbjEjj1
0kdva2JnLWBcLmjh4E3teVoFybozWNNRqxK7RrTq46+y6tWXNhZenY9FOECTjfqJHN51aXHM9S99
eCu1n9LQP8hZdtBiR+2eRHEDLrz2Fn2zfQsnb5HRgu5NhZWwinYR0Pd6SGBGKmxDfvD6O6v6pUhf
TetnKjU0xg4fr3vthF0sewm+y4w2aISq4P4eb9P+mMt03IyN9+DG5/uz9RfxXm11H0I/pXFM9Sop
vkrNVrhf6+hdbuGfLb6wkCUKWMgcjwdNvJP2AZO6EVxukiMpp4aGs76P93J26tVT+vLx/m35zTKX
FI1ARqOHDfzrsJV0GuxiZx2aQ7jPN4ytbiQkynPmOk8wLDylKkU6XvWsVTXZU0MnPfo3nV865/NQ
v0EZ8t0zQja11moEnPGvCmT2JF1HP+cbtNpFaLgd0n1ymLaefgz1r1ykMm1RIERMD71LjvMwlod0
iAGvGCpkYL56QFgPqUXLd6Xsoe5qu6l46IoBcpYa+qq9nKTfrFx8lIXxe50WroAQWxYMv5ChvI9K
Csd1smu0/CmW69rutF/ioB5KHaJdGEdTp6SZDmVBdasMgd2I8PyU8qMUwcenh+ZXhTmUnVUYPAnq
+GD2stsY6Pa1CAsC6b0uwV8EynhIYm+8AfUg3hS6RoVaFxBRUqfJ9qP2tR28n2lbKDvfN2MnHazW
RSRd34Mr0dxYNiLHL/PcJoJ/MmMjd0Qv/B5lQogWn/czAaG+j4eKCSYwJyPSTmM/Qnkpx+3eHDt1
bxBzX8OyaNy41D9LniE7Wuo/FYMg7aJRf40HlOsU1Xebyqs/yXFyU+WZo/nE59xoTwDSbCUpn4wR
vTNzgIxLGJR9r3uD26lUvPl7ngKvPMYtPJ6RcOul4w4Gw30giGety3Zwej2PsQZ9V3Sjp2KOymj+
Ioueb7e9eDaM/m7wiyPN2utcNj/HXAnaWJ1krT34FaRRigLofuyuTE94ok70UBnh2WzRbIrS5ncl
t74dGMqVqoZPzDx/RvLdt81CcP0gOZZFfY3smGDnMTVhxaKeZA3CbVTKA8JzzAsJijK5Uy1WD2Uh
DV+ypnucmHi3i3EYfbuoTO9QFUbkNhMylGHgK04iDMPB8/34IGa1fyuF/q9WqSVb99rEFrJhxzgK
fMXIpbmKDsAVwLniDMi1nf1gPPpCfUZi3UPGD155raqY/mqV71KXvBSJ+JCr5o1utIYNXPOTmsWx
rVbyNaXP5jM6BUDKICq2DXNyjVI863J9koeCxp5042k8R6np8l9I36Ef/y7zsfvOesJbIkevhgdI
x3fSlPYnAxQvDFlDaQf5KLmRmnY73TJ2XZteKUH1VS+ncMenm+xkYgRiHOr7LhOeqgo9LOAD4IYE
TXkOc1Ykebp5LIfgW0eTzOlmgccJtNB13Qri3pfL6L4bg9xtZDQc20z5qUVD4da5YNyk6ZQd5d73
joiOeb+MLlZtz7dgMpTMfa02+TzimDmqNz7yc85BK/6KE/GqM9vvEDf9RKrlV235uGdHbIsH60ZG
gpBuyIup5E9ZNAmuOFCsDCXrSZmqXRuFv5q4u4Ze7hw11W2TKt8703gxhPFK6qQa4U3jMZKrxDGq
9lFmliMRoTeUSjcIlRPkSk/hyCNLrA9h4GW2qrQPYqjeKFoJy99YPjaBgBfKw7UKf3smafcU5Z6U
PnweVMQ9rSnaebH1s7Dqq5TBJWruxdkK0bXoAAKi3RoLtKzMNro11UFx+yB+CpTyLs2rV6kRc7vQ
VOq+lV7uZ/kqxpwtejx5fA3q4NEI42wHN8ijGmo3AHRUO6ryg6Yhgemn05e+VDLu6sR0MiG4L+La
sKlUFq7vUxeUugZWRM/Q4Y/MAlT/zOmr36e3tZK9RFrUM+tdno0me2rEujv6XQB3e8SAZj9FM61h
4ZhWVqFehGSO3/b1LhLKXaJkx37UDhn6bJ6iCXaXK79hExcdSCbO5aBXtiIGX0q1f0INZAc0/Kn0
0UBqIriv5OEm0QncUluIL1YoPUUe+IVeCVxGpNKjHBm/ajWpbK/NvySB8tkMLHoxkTLuZLk4DkW/
F+q2tz0oAu1YqvDgMIqcWk5vqgSIB3hHBW1LTqAUcwSm8aoYLdFpKnghVJ7nPfSQfr2PGh2SJ2To
BAWG3EA5hOE07KqyvGeG6nUsOs1BU76z41p9EvJYtmXDJ8c0DBQ2LappsZa/pp5xo1vtt0gJiBvl
eDKa6Ddfpt/xdtaRyGK/h2aqkFeMfbZG1/ZCh05oaToVSWWhqI9KkL96teZMcetOrXKn9speMqpi
DwV7sJPUGHHEmAA83iuC9Cuy2sdeFmwlsG4TxjxsOZC/tT0dZKuo4fsW+sYZRJB8SoyapBhFjVtH
RmRHPXOolRB9HhozVW05VBlqV1LquQzj1HnvSsRSRCH8rNtZHv/WkqPCjcz4hd2Etbir7xJrfMiF
4kfTjwXsnPr3WDARqtT5UOqQCDuULHw7M4VbSRc09HTV2h4D9UEwU7Lj+lFKqx99bpzTPnnuKvVa
ZgDMrlLpZ5tkP0VLASHfPOqJ6I5i+cWL4x9RF7hlOOKIWgWMLuiMX0pU1XdqxvGMCdjm+MMyxkOs
ja96rUvw03lnbpvGDkThqW2jL7qV7Nsol1DDRS05h/f0UImFapee/9I3zW0iqNeSUf/QcvW7J4bD
ThTl184Xin03hL6dhtq9Fwq/TMk8IE1+yKT4BWQH16Jk3oMDPcvhdJJDwzsOWh3bch7fMJU02jjF
rAWavojCdGyE4aGL0kMMzjKj32LJCdK9zc/EEPN95BnFTVYY1blKDeVLX6OOQxjVlEORZuneg2P0
VfQiNDKkQbiK8i6+UioIpMN+fM3GDEHfydSeulZtP8tKkd8khime0IRX7L7psx+J3I7n1vegevIp
PUJZWP42EZDhdWkU+uNQTONjpsntDaLu+iEpsuQp4Vo+hp5K4aKsrXuhh4619absO7gcM7PrIo7a
vaHw2Bo6iDxsSwPRYvpR3NmVMFixPSW8+IJG1+5FdHgRg038u6qOh3MFtO6qNwh8Jjc8sy9DL7li
IxaIRzMac8yaJCWrI3+NPLR/mf7p0ZwfP9eRdhYtOhsGnehU3Rkqfp5xDUDY+CMUQTa3qXHocpRm
1fCu8NCE9dsssEskNPQocoVCOzO6p9hp0dwVQZwfqywZzkMZnZkrpmanIkOdQcx5PYriV0NgTHDy
HL3jPoObwWsLG86pXTNKD33RuwiTfkXB90yX4Mps89IZdLr/ccY4TKUmt5I4hpRztF1YJaU7mvk9
XKYMLg+/E4btr5WwVJizN2ElkqMXT9YLN66aT5nYxqfRoOScBop8qmgLg+bSxKMqokjdqVXkTJzR
Y8lJmJWZgS+lxbTro+qZ11/+WWy69CpS+3FXlIWwM7vCROi0lG5UbUhcoSkzJ+7l+JzJBiNxec5w
aNNeNZW413TK3Y0etYh4RtmuTHDUKX6AbSBwq44eSFRNs1xsdWcIk2e3VRMjXGl+UWUewGPxYLVW
jfBuQCmmqvCR8Q5BTN9F+9u81ZS4vJvKjIf/yNSP9jpJ2lfUZ50hzJ0xqPemUca7zqPfMvVx6kgZ
ChvTlJZXYZu+GFr1lOX5jZxOoZ1kwqlK2t2QP5mV6Wba6E7ILI/cRDaHC8irb+muZYWvXaM2QM1/
xQXnNa2frF7Kd2VmHkbuYcGrj1ov33WDuM/FDJgKmsAMd3KiI25NHzz3OEvwxq9ZrVKcy9qfnaYT
QoxDrkVuwPxMW3FFC7nTT82TWRSGLXnaaGcGAvCeUP+ONe0Toue2LqNkO1mfp2j8JEzivlW1516e
gito4WH37JSjNErPID7DKxRNf3KDGhDCwvqW+GgLz4BGN6llYAFB+SlB3M31R0ViBLW6C8jbuKyR
UiZsMOLXJpI99s0nv/YfQ5WicFLtMk/sbRHxSbuJxbNX99eWFBwLOT400bhnsPW6i+Qfngk9t+CP
bmV4T4GuPyiqehtp0KuaxjGqM+voi9GhGoyrXhO/KGjS7ELIySBd07765IF0jR2/S3H1yGmk5qnz
BNcYBDtTYQniPvAIYzljXno02CBmgpu6Q7F0rL2HrKx/ctdeJ72/91vSYEEh5Q/8X541WjuhUmLe
If1DMcwhE0aPTgW2UPVunjHZpBoTAbvaRxD92HVbvJaCPNmFFZOIiY/pZFyZmfHbs6LsVspRhemE
h7gIXLPRVbLxDCHo3FfQotYatG21EpGpIeF+t/ydlbD3UScT20QBnc7cE88N2ZX9cW1grQp9+aid
67YXVYkq9bvYqDKgvudZ/Kg79nt4MA7t8WMzq1WBi7fzooAfMChtJRIjaIWRIPoLt7KTtoP7sZH1
Ooc5k6DNbBbvZ+r4fAmvJEa57X6XP2aQKv1hKD9vV5hXFwS/1zxTh87ksvksK34q6CVD51l+0/jx
STD9jYLvatXrbwvLEbOJvqIyCuCWUxE/GVOFqh9FjkHJNlxgvbh3YWmBFghQUu3JTjunPU97Y18e
0J2/1w6Kk+7b4ybwYy6ELvsRgJThbQW0Syt4/vMLj1Msds6Y+EhSc2D+q0YCm8GL6UpWbOV2ug2v
xR+VCRsVgn/uFgZj/av9bXtRQE0jVUdzV24cIc3utdEsZvbJeGs/t6wsSmBjEmmDVJJ5/CVcLI+H
SD0KTrUbUEKVETOMd8BXt5D0697/98bqi8bfKHuaPkpcquohPLY3tG5t6azvRTvbnHNbjRpMxIuM
UjHIIi96V30++HIKytCxrB/gMBgNALK6T3jhfDYT5SXqJOk8dGFl18y9b53yeR3vHehv44tSPmOe
8D/P29sGL0N9JQ63QXnWlZGixqeSOglJthtoG2XNNa+FWI9iIwNe8xzZW68dUyB40jgHsOmzoX+X
ClTPk6sqe6zKLQHl1fN4aWvhpe0UKHD5MZM0/IBA+Q/1dvtjclBu2/t7bWM715wVehYiJqzzFAIX
n5IuD2WQgEAmZZp2pKKBuFGpt4eN0DzfI8uPdmlm8dGQppNDOJ06h4FW8zCzLvk3/rV8R9bHaMDW
OV89CwoTVpiE/+sdAMpUUjNvIsr5sxBPfzur+s1akbDdHLcQuWtl4UtTixs0N7KhM/uoc2Rhx11h
U75zKTLZnmbuNzZxBZ4BX64MSzqinsgoLW7Rxir6Rk9YlWZ3bv6Y7v5iFk0eE0ZZPra1dvtcmprd
5iJKW3rQWBQGMNVDMYssYXfd8Kz42Miq7+l4HpAqSL/MhaOHptDWJiVINJzJf9TnXvz0sYE1wC7V
KSjFENiEg3N5TUeTnlv/Q9p3LcmNM80+ESLozS1tm/GjGWl0wxg5egc6kE9/EqP4Vt1onuau/ojd
m9WGqkEAVYWqrEyJM7Hyc2C4VQAM5aQBRsnJFis/bSBJ9vi6YZRvw8VZ/2NUjNx5lSyNRGE0fx38
Fgzy0K33QRUFdR3I28TeFpRmda9O7AnxmwCiUUoprrDVDeBzr5w5R8mkMP2/WRem3sCOr4GnV+Tu
W8rR1PNBRVf4met7V0HsD8SZBugEqX4Vym+b05JrBwTzi6B510EWDSGp81NYVFJFGOWq6Ni+cseR
3zXmkp0ljH8AYujpo7+Vn6x9TDgMDBZycuoLSda+m8YxA+M2Jqq/6xZK6dCuLqGOcf1brloBpwVn
CMZchYh+gvYG0wm4h1wbTVza4nHJQPwxyOmG311zTuiyg1sZ9SQQ+AhHI7LlKDJ527tqbwfyfcTr
UmO2o0Jb5fqCVncKE7Qgq9a4SpCQ85hMqVoMv2HII3lXph0vTF03sOrSNd73w4wpZn9EIRHk9qTE
LBPAnod0p9uYbMvdtsYgZOGj9Lvl/9bWwzFOfC4Y/TERr0IpMdIoQoZT5s9jFrD658ZyuG8TnQTu
rIGEDQNsF2MUBaY/MSTLy1M3qGTvAM/x+AMswfjq4Mlu6s5ffk80/c0BPzXMV37i2TkIPzeWceZd
hwNaLm9LP7/pVrdBM7d2wnmQMlXIlYBCUri6aoGyTQxBT+iVyPKDoS7Lbuh0XNmuHN42vuWaLXA6
WmgHYy7nYkRCXdpoTlg/40nhorpS7QEwAq2AIjvDgF4HyG051eE2Z8ba7Tq1y//85FMuKLf0ZMIe
mlJ+j0etI4Gai5iVpy1s4zW4ZUrIP41yLIk8gQU+x4g1epLJMjgsjx2w6218zLVM7XRRQlAmVjtn
+oxFFYBOqRh1i0OUVjnTMrhF3X5j79buGWbTJZCpAIaMR+j5J5RSnaC3gZSm6SaHDYujb4FaV78c
REi43gD4ZsUY0s5pgnHmFtJsJjoEPXkEPvhIaHSrbeVn62v5Y0m4WQxURRa1sSPSnJuOktsxMJh/
Ma7DJ3v/WY7wwTRDRadbghHUDQ9tKb0aavMXud+pCeFYQ7xzblMocIPpWwfr2xgfaYKe46SlTxtn
jZ9awQlaEFqzQZWPtxW8+vnuFzmt5amQOArstyRo5nEaqFsTeHfpA3rMT12+eMO3ZUsVe2W3zmwL
q0Q4Adt0jRkMvZvdtg/GIfY3lrfyUj0zIVxatOCWehhQuDf68qCNqV9XzQEECg95I4PoVZkfZDYl
Ti7Vz426hXreWp9wj1MCYXNNX6AuOmQHo2ka35SqZcNb8A262EBsHlwvGG6RpJ1vYGQWVa1k2MDC
ujeSQ1Pd2cnu+ldcN4HkHURlnFBWKGsMEoEOfItOYtGHZXmEPIljDA/XbXxEo8t1/DEi5EnJ0M59
08OI9nX0JL9z25Ad89sOc4XlW79Jg726N8hk/rcm7oNPAsesAbXSjjCHstsH7xp9vr6gtY8GbweI
FECc0GwU0jEpt20rJni+zeiU7GKUvA5yU/V8LjvfiExra0FNBGJysoQKryGsZahQms4K4Nqgx6S9
qloJVAcK9xvpxFpRBJMCf8yIJ62eVQKySZB7Ib5/cFI0PgiKOm/0K5/s7WHDCa4N2p4Z5Os+2aNm
bgqTn20+gLHjQui2/y850dc263Rp/M9PLEWgACj7GTX45Gb5wrHgbAdI143+1Qy1IDvEmL3YEl1Z
3TTsl86HeFH0ETzTPI1DpY0oMdnWD0N5HugWFfMa7NzCOwrrsjntpcgwC7yIWaAsIsG1/55e5IPC
H4K51S3bGfvfc4yJ+YBJNFR7uezrFkcSP+TipT75CSIDbTfRsc4HLFIJrUN+oLve5+jirQRj9Vv+
Wakq+I50aotpNpEwYQrhQWpM8qnKlPj1+oXeWotwy6gNYMTUdqgCok8j7+ix95Pd3/HzQ5QCTB6Y
7ZZBdyCcRZKqERr1qNORHS/LtyFxC5C//CaxSsLri1q/1CfWhBjczo1iJDKydi07cKYZzpcGEOBi
ojpTBzHkHjbiFf8LL46EqqF+Bh1bTrR8ftUAnCFaSuEX8+a7XY0OnqoSRQ8+966vbMuO4DxmJSkK
m6GKsFiSAvxECWXD3kAyNQ39wR7mecPeymsS2/ZnXcK2LVk6Ko2c4j7rfgFcl6nupcFG8eJQsHBS
NkLyum88MSfsmwTkhJXWyNrHIHsA0cw+xTRHc6dtD3mu+kbVAo004MTQYxEuF531EjkB2MqB9Cpd
AM7Jlw4qDiMY+6tXywHIpzccBXxW1/fv/3My/9gV7pueKVYsJehS8cpT9wSbmIVjTxAfDqR+k1Rq
rbiB/ftjTjiXfTS3CkA/nKRIDrhMxcg1CRYXJIW3dHI2Fsc/2sUtwBAmBnUxiIwC6fktKOpJLSk0
uOEY413uy59Lt3fqFAwOUGfZJGBay4KhZ/mPNX52T8KbXKlGXscZn2TUA3PHh8XUULrZdl6rjhh6
S+Bn0KG+JU4v5qTWU9vMEXBQWnsF7wmYt9WimrfIc9fs6DJEtyR0ztG4EJKrmLQtGI+gaNha8CDJ
k11syACveY8TA2LgAjggB7QxHt22KkCPR51JPnKWPMBqN47C2vU6tSRer2qa5lqFpVSrPLCmO3LX
HftNWeOVBYHp1kRlEIO/oH8Qvlix2MDfLnr38c7rDAdlBdBw1RO4DFQ/9WzcKupuj2Z99CGFg47s
gwu5wjaaNMLyiJr3FiuBTEEBw887R3ObG0DUIGAOKJZbHfMDceObAXRxClgKneKX5ZQPnCdL36K+
XHHQ4DwF4g7EcciGRP4LWSkafdHr3u2WBHRusRb3fixT8mWcmBWwtCdPoJ0r/cquyseN6859lfgV
PkRtwSOC8QXxlS0XcSarPQAyZLcE+kdMz3sPBOse10ltth7WK2fKRmkbnPEfIpmihC6NY3tRtR7B
YahQQvBSkDsARHN9UWsnCl1LiAWhqK2hgXTuVFg1SWwasCYw7fOGBwDOTaG8kDZZ3AhI3OvW1sIB
J2rGVDSI1cAaL8ZXOYpVjEpg+3wVozvVPduZoOKwUXxOgaL2N8yteJgzc0J8LQs9aoG6xayQx6D3
COYp+hnTmpkL6LZrBek94XMMG4vkXv/imIDNRLLRKQBRixAVKmCqatDT9dCYRJOseY2yCtC+O0x9
OLW9/EXqZ2N++B9rQlSwjayU5RHW6l+xgen236Vvku14ih655tYEG4+gF6uDD0BsQEPkYuDQovKM
rAWnUjp07w2eWN/5BWjuKMTVt58eq9/yxJqwgTWA8/1cw1qk1U7VYBKBRZ4x9c82JperrQG5tdky
9BH+LE7YOq0ABFw2YG4CJFPz5e+zcVQDTpNkQz/4qGd7wwYR7b+pga/ddjzy4NHgYRF6BRer1VYx
ZwX2UStQhXf6NOlD00wwZMDa5Pv1e7F2LTBpwTtZEtyYqGxQjZPdDzqAgly4esGQQjttkYivvVsh
iPLHBnemJ9lKV0VRA9Bzh5DR3DT7+Mjim/kVohdhfDt2brODf3GsXWdhvOe+2HHVvGSzCblWjwIp
G4hU8UKHJroibGikL+bc2NCM4CNumJcJCm2POIGuEDTYm1DRv/4Fp8WZReE+SjkdzZ7i27KiCovE
BkD/0/XdW3nCnlkQXHZVG3Pa2viy8V2/Tw8NnrBAJx3/4jkO1huoG4FpF4BvMdqxqZ71IsaBhAtr
pGeZbaEWLjcHmR/cCCK5hn8ghHp+RMD+UerghmTgvJxBzGQH8SOgHz5g6h8837uKbHjmy/stWBQu
mQHZ8RHiVswlzWOBUQZORMgfJPHeiJ9K+136zkA6928UoS+feoJp4T5YVplZVYQUKrqVAQ6MD12Q
f1IcydnquF6S6gmWhDfQlA720slFj1dJs+8/yU7mpbcWuO12EQiaPh5D865u/Ph5Cy50kZzBMtS1
DZBtIcBfqM8VULyNiNUx15p3ZmaaP0i7WHetLTdhSzTlpSNNvNOQR/3nsjNnaNZB9WOiC6pfaH0p
xmJ0yQQWSemxRxMYIn6YoXPAK3zIdvAuLuYcr9/BC28tGOQe9sS7qXMHqMUCZl+LdyrjyaHGM1SL
vOtWPsiez4LthxlwS6oA4wJ/I55XQrW2hrYG3BfAXm7nFHuMMmLiqkp94PgTHSOkfuoTt/Hb/cIc
omF2FpOsjoI3PjAeXueZB8xBbZJUXcRl/DCU3dErRhqAzrTgg1pweZpE0sBxJj3ntWJgYDM/NkV6
M6v9LhnHxL3+Jda+N6IJQqMFwOLFSxtDeACGy3R29fZxMh5AWOXaJNlIF1eNgNheQguGc1LzPz/d
1L4ugEVuILgX6wdMVADW3iPg/9VaTswIOQ1agkmTALLltoru0/w+HxTfMv9znR87BH50TI8bBsKf
+GSb8ySe8xlEgWMQhZU3/8RL7cn0UXjx2LB5Hi4yCsGa4N0MYih9URjMHYYknIDE8VicbQKntqwI
no0wqVGXFOCY8fvgk9rB0C6P6f1u/tIT/zdT/1alcy1KnX1I4apLUTSTGCk27iDzWhuDeOCAJz47
KEFT7nDjtqUft9YpHMRkmjEQxmBSk5LbYbIkr4mk/m+uFABN6Bpb4HcR1ZkTPaNWpcl4poDPuFQP
Q5kE9RRtOMq1pUAsB2Sf0NS2cOrP75TWQvwAZVvgmYZs+dKkc3UX1/24YeUjVRAdJTRzUG2H979E
37ZjkwBsixYFxqCGXwa6jXcJahMmhrEBA2pAj2N91gJN9pjPZTH+QsgGF+D0BwiX2oypTmU0SlzC
ZCdSMSVqv113gfJKdD0zIeSyY8sa1ulghOCdIFDlOr22i/bg/7mX3Rikraj74AUGNqfe2Qrsa7uI
Ij8wQZBGv4QB96MJiIGNBjzVZLce+SjQp43V8YNwsYMnJgQPkuUlSjYK9K05jVNmH9RjjxkaJLbJ
zTbl+SWelW+XytVVkXpislqIXyRqWCEvSBh4nZgLDM+Z32du+tJ6kwcCLpe8EbKP3jcWyRdxuch/
zH4kiScRxlaW0UxUmO2938wlKpBADlchQDvt5T9TiGCRgHKB5pjTDIMz9vzu6dJiVDoUq9xOH37J
KnvQrNrc8CJriQAKchBABSwIvN6Cq+pZViVNhnM/N5mjyT+isXFZ+ZMaD5NleRufj/t38fMB48L9
iWJJliosqKuHpcoZuk7TYfTUoAsjT75LXQZYWh/GnryVVq4de+B0AWFF9ZPrlZ5/wKhp+noxAUkf
AwZh7WAIS9d2ted0D9YFaLE4201Q7ieEJeK5igoAeB54W0FYolZoudm22LO5wVRm1RQ/O6n/KtvR
sVGy/cb3XFkfPDOwBuC5A4LSFIxN3dSY42AD7/fMb13pl6GShvDV6JfMu/YzuSk3KvIrKZYCOhuk
JKBThY69cFwMBkw+cizkCfnBhkgzW+7H9uv1Za2tCrkpbyqgN4G9O9+1IVeliTFkPoZyTJTUTa3U
/z9ZECeEUuhAkZLy+AzYkz37tbyFB1pdA66UhsAMiVxT+E55DM7iqIP2czoahkftVvbAnuL992Wg
hoejrfDvJL4uMOpp9vmEPo82K16W2oc6toPrJtb2+9SE4NX1FByfEUjkQFkzOqVU3Eg9hliNLV6t
VTPgSgKLEXzDRcmVoInVd1o6uQN9AhlQa75StnFZ1k2gDmLIkK3BWNH5qZorhF6L4mPNA7NAmcF+
zTbmm4lt/5Ul4G8hxwNXADawc0tZy5ZJsxEJu1516o4eMWrtyMuwcRUve6WqhDczpO+gcgIiXjE1
W6oWJDSJAuXEPZ8kYigP1PsMsW+7gSTzOye6Nbg0fsqgNIRi3Pmakh6o4iFdBld/huTVHfRUPB3k
Hre8tBqH05fsbkFiNt5GkavvtySV1i4TXs+QuuC074CunhvHSEveYpwOj1VWLG5WFklIxr7975FQ
wVAb3Ch6G5d64+3EtCmL8SRu4zkOwZhj+VE/ZCDJS6EQR+X8bQG2euN+rS4NwxXg6kUH56JAkHZA
Q5opZLBGprkSe22Uz9cv8PopObEg3GC1N5lWx7BAFcXJjKdaP+i9XzZgjKr2C/As6QOh5U2fRP7/
0TLPBk6SpYTN8zIasDwblrsoEazHrWtURYAKgVsmoD1ppC8TQb0wWXAT6za8/gvWrjw+KxYPB2yA
kfv8B5ixZLcNBXeQXLwY1mtq7yWld/5vNoR3A2KgmaKTObimVThalztA+Af4stetrB6Tk5UIN4CN
tg69LVRwhyKBHrpqOnpXvV63sfW1hMK3PUgphNKmwZ3Iw5S9Dux5pH8R2U83RIjsEcuGghKYoMVb
NNzWoMC4voa1NxYPhKqMmMgfI4KXZyXesTZyIlf5qoVyoHpgK3sA3m4f7VuvVYDsKL3Zifz2OD1e
N8234MJDnlgW7lm51KU2Uf75QFo1yr0TaaXXorku4cUlGf+ZfJg7/xNzwuWyIL5RKBYWynXRcoh/
MMiuNMd0z58iSfsvJA/XCilnJoW4VioWXSRukpOKzw0gatJeu5+hFEBDRQb2dGtCZ63cf2ZRuMCS
UsamRmCx88s7I+TaDxwvMb/hhRxyRLx2BDfE1hlavWwnn1a40iQ3l6SwYdV8Zp4BbuCO67JyakrJ
GxJHd+edunG/N7+tcMFls6nkga90Do0wPnYhmJue4j2ICANp1x3tjS7w1hKFu87QOzTMDoc1Lr7b
zbGONnKTVV+CsiUeQqjFXvDmUhAjouwNHp9C/WUx9bNO7W8gDrx+41Y/GsDj6Eogw+bAe8G/N1mV
F+PH8ZhBxuq0qJ4f+dGo/PkzNGC3q0R868VLfmpR+G46qaTJIj3QcGl71NPqNmuYhrmF7q4ztp5a
l1gLXPFTY4K3JOqUSHaK5UEo1on63skXoNOsz4ox+NQi+2SMd9R+SMzmk46uukSVjdi2UrA6+QGm
OHHQKtAbWkZQ04/yryJZfsmKX42G14O7SZUrT5Y3Tg1fkPh1+ZwI6DC4Hrj4nsl6vTLLCAWy6gZw
PGiCqiFYwjZHGtfNWKgLoNaI0pFwbOQsZ0QzATNXQj68O+6GoN1v63KsmsEiMPKnAiMnAgISOs9y
RwEuTPZ0r+5GrKbdb49QrIY8cL38Y0cIPMXcj3bOQYy8vq2BTbd2oQnFvuW3aBgG0TNAR/6803/Y
jdNPG75y7Z6f2haiUKp0WVbPsJ1qbwyt5lYvUF7cuudrt+7UihB4MiWZ+7mDFetldpvSNVK3fWQ7
DgIA/mEenSlFLYdXhYuN9a0F9VPLQgCaYjBqDgZQ4Ev/We+ebGhCEfPZkjAEZigbttZ88qktIexI
c5LqEl/lMjxrPUq0ZHOkccuEcPJ76HbNSwUTXOtHPyo+O/aNq9/VeOVg1rYOqlBLNjKVNZs2an0o
YaLkd1EQs4Y4X6wZCHAaF2ZIBrAgpmBW23BVq1aA08cAFloIF+wdGui4+7FBT05hX5vqtVX8jVjD
b5Hom9Ca/seAsDsZzY1sXGDgf0i0yNP2Q6AEKFwGW65/7cCfGhP2qVNqg5i8w4jZvO4+l1ICYnO7
DeW5lj21aZcNx7v19YSwZsRja2sM9uzxFbQHIP1tvevfb81RnK5IiGVTU8XamHELKvOmaHnoDNDk
GfnP62ZWY+aJHbFAP7Q2qzt+DqyX39QM405+4k302G3Cra7KpQIIIjSEAUABjPEhdLZF95cWJDUp
0OqTKwfc9SZe8w14ughJYhn8C909/ny5PIV/DPKNPHlSWznY+8wCBjHJE/KZZEx+NT7nTJ93m/D4
9VPxx5jg/Fhr5wvtYMy09qn+MNgbL6bNzyfcKRtz203ffID97fmDcMuUACZdPkivEuawl+0MbrWS
dbpnwt2a+0TtJ5Q1gdPzptlp9iUqZ8Mbn3EcfeXm83LHxd4+sM8PW8jSzRULF00ZiVlafMVaGIXS
4+ixG94EscGzHUqe9Ck7bKHA1k0CWQOlbigTgNvo/MgM8VCCkhYhLNtnEOiUneLeggpIDFIsSNpl
fhGmn69fwtVzA5AwIKYYncI/5xbhrcD9rtlIG63UlWzIPw/17rqJ9VWd2BCOzhSntozSLV7baOLs
c58YUHYDETWmpTILELB/g2VdfW9wOPL/FiYcnSmhRZ1EMJq/8ochnqKVQ3cW2reKkwJBsylFeEm1
zx2MCtijBLAumiHCp8wkkmJOC+6M53Yc/xztKyDOcElaN7tHJAWudblD/wwNZOAvv0oYtw+5kEze
uZtg7NUQePJjhG9uxDNrogI/pg8a4O7iw3fQ9+75t96mFVyD252tXPjWVdEvw9DBGEijXXajYhJU
DZPd9mTVaqw9WZVwJcE2SSmDtqib1olDlIceg6baSzN8u35i+e+98NwcJglaGBX6v8J6dHXQ0q6P
ENJVEPA7OS2i9zxasnDQi9Rw68iwf4xqHW8klfyAXJgF/owDkqE6KvYIiD4kUVny1Y1g4JUxIaBB
T5l+ur64lRuPHqtso9IKUxdqfQRQoQ4MOzim0XMFgEi78QKwVr4eDEBqwoAGHBT6hE0qNDrNfQnY
sWVOFgP/bT4g8EHowS1yVd7rRQ05b4sad9k0D9E+UunPAb16H7M4PRRCWyUuHQVUqE+Qm5B1J5mT
vHQkQipw+GJK5TOabFEDTtQxaX0bQj8BXSLQ/aLVD9G8BtSxo9wsHgiWqZtLixzQIYPyrkZfh0XS
naiVq0Ayje6TkgDmnkqjDWBT3Y5taFTtW6KnMSjI55duwbDlmJm3Ejiej1k5jZxjFVS+k2RNt3Jd
fslL+02GJFwQsbj2agR7PG86czdAscCVlGGfR7Hkjc3Q+xKD1oxCiasS6L4TcC9/TUpws6ZVT4Mq
BgluOuf57NbMxGCnplV3GHSuPZzDJIitgpaAHiaj3yTA2OB7mIdOazCQk1uyCpEBixRO0ajlAdIe
9i6fhhLjeJlqfEG5W3EqvU6e0K8BgopjJ6s6AzlUp+rdc5OlE3NothSv2mDgeU1l+p4g7G3VJtaP
3J8TISaUTFHKqrJQYQLTYTe3d+B02AoyKy/401MnJpNxo8hxo8NGxrl0NH85VkHtprfFxzzBcpjx
7LwzQ3hAEKtu4dZWbu6ZcaGSbbdFr3YWjCtDU3gNtK4dsD1OQWb8Z+oZeBzLQGsNjxsU0wz+qU+S
yimd4rhVdWQI84iSalSgbqDlm2o1l3dYtuCELBtdXg41ERIRCFKwzuzL36R9xDHAgOiMEqiaQUjj
/Bb+aUIjdnJtH5XOVi358rzgaQi1UgVzBAbuonBe0ggMNHOidKB5DiGKDnLwrf7hZSA5s2AKaHjK
CF30Ce4VOK9Dg4EMkwH3V2AMeeuxe3k0QBGIDoeBT7lC6qiSNG8s2iP80yjQis6nGgAZNN2Cz/Bf
fB48QEmDjiiIPtEQtUQgBsvxoK/VmkO6+n15qF2ubggU3nEL8r52NE4MiXiMIcpVkjFIAncTCmSQ
xWZvbW768piFhrHF6rOSxoFfCRMYMv6FJocYiqdiVmhLUszlab7eHbQDaOwD051iXy9D+3H2/sUY
9crxw6ODS8lh2JYzqZ3fsTQZl3TogGnRqU9rZ/YrTH5aHi08Rh0+s8CTts1OxmXGhllxXDqbV144
ycW5VUtuBt1GbAZZQpM6/b4IIq93FPDe8Yw1+O8ui5szDZWfGU4xJZiTrEWrpQiRKoZMSIKikj07
o/16PdlY3b9TM0IyMDImMbPEqkDT/L1915AFc7a4tgOrReHbHgmuG1w5nWfLElyH3JJkxr52UBXI
QQF6q8WvWjt7EJdx2mRLb3PFi5waE0eeox6EiFppI9MB2rvoPCvRvHKBPEMue9eXtVI4Ptsuka9D
i415imXU48goVcEyJ+RJ4eoRlWVAXJeqjTdUAGnnQ/mrThkY6SuIbyWLBBnyPtHudMgw7agOuA5j
yClUuZjdYcm/V/NINvK/tR0AFhLYMqAHkUALByvrCxXDRphLIbHmlMVrpn+JklCqb8kW9mz1cJ2a
Eg5XZMRG2hKM+TDA7qdbtl921ZEBE+k2juI1oaSFG9vA457gZQFHQtHSBLoGgyLC4uxRgvYtX5zy
iKkz6/AhgXprDI72BawHAPPUG9W+lbcVuitwf8BZATaEt+X5PW0le2Z9mYOXWyZPsSLvOqI7rPth
W6OX6mMAze1DZpmfskl+21jsZQHr3DQ//ie5hlL1Vp+ZcBF8frh4U3e2X9oO5xNqQjnzr1tbc7oq
lOaBkAdhtakL6yykMZNKCwe87WSfQdHA1j/9hQU0xjDSj2F+S3SwOjFmo1TgimpFv017+tRMiuZc
t7GC4ME3OzEiHMkOGD9aLDiSWgjMLAddgSQYHExcKDFetrzCWsw4tSZ4uxa09HFGY07am97xNlzp
gqJIR8jIvTTYClH8t4uHH2gfiw/Kr9AejukYVxoGClydzOwO5VtoORk1ZIfUcTpKVZz4NeoxXk2J
9uX6Z11JovBeBSwIo26YOhPT0bEprLwwkI4CEu9JBd2zsYfrY7vrZlbqjfxd/McOP6QnJ95cIk0z
8o+J+d+MJvnoa5kDdrCyukEhN4BOtKeUToo8mDgydAHD2tw6QiuZnA2qYnQhcY7wSBdybyD+21Hv
kPLMTDY/p4yo7mRm9Z0+lzKSfYgbEs1+VOrM2IOJErPS7VBvVHvXLuPpTxC+Q9d22lD3cDpWEzT0
KTK35BvWNtQAhxJOEr73BbicVYneKAXp0Js32luDWlOI90b3VJqQWdnY1LXFGEAdYEQSUQl4yPNN
zcBL0GGqjn7Ucc3eB5VHvoMXeIk8LiNN5XvtL6h4wOEO7DzyR07lcfGEMWqsni0qhe+s3xUfQ0yu
eis/giXXl3bjFjnOWsyFTism2k3whSCpO18i6FzzRInSzh2jtvRRm0lDJieDp0Sa7YKMcOJFhS1g
NncuojsACBKTRqhYwazwhtJSFuvNAHbXvogLVzLzryW0hxwoy1SQFBo/a1YZDoBpOtBj26DvW438
YGyGjA8cOZjyhTjcEgAlrRaf17xH+yi0g+wZfvZWPeguveXkbNfP0EfpTVwrpvtwIcHecYl2KIqq
1ccu41Qa5TvdD2Ht0xvONGZ5UyCjh9SHoLrg2uC/CQu2fsBKDZ3ToMD/4cmvg3teqDBQ0tVsivFg
1cLpta6x4vjQO5/7V8i4/a7qbvU/1q7NqUUee058IRliFVM7KOPNzYPZP6TVho9BweLSBHJUhGOA
osGNAGjwuYmhHpRuto3WjaU0ceJlROVvSTvImbWm4pG4YtDgLEF2saTAZNA+cqMafFNOAnlOR4X+
kAeorxv3YxW0FBPmRcyywyLXv2hq39lD9y4X9EXqjcqNc+CzaPZWl9ARA38rqkT23WAiC1ZAHnSo
UY116ir/hDUEJMkhurDYD5HcK85S2Z7OJbhMGcLvDFJlcZ46do4q4jQ8Q4zrrojTH20fQUcxCuwi
jkNSRpNT93R2zKmG0GfLLIcpI7Rh2hqE6WjpVwQkTHlK0BJs3KnND4UMntVI9eUebElFm/2srHI/
z8WPQYtdM4mDpZJ2Nav2ZEQNr+Bij7U1hFWeJruMlTeDNlgONAI1N146B/hsFECrTnF0g/yawGXt
dhpKfVWm5Y5Zjl+ojQffkOB/TRpw09Mxc2zNOhpk8WMzv8dknI7n/fCgRXnmEtJNoTG0T7ISA8uq
L+CVZDIKGkaOci3oLVyNKEfDmL9mIFR36Uiyo1Sm5FiONPaiTKVeXgC8TLiwnLLQJEiqFMhOqNcd
yJSh+9qOMUqfU+dEZauh8o0+kWwXoxMBHpo7hZZkvhWVuo+SGPTNFPIj1k2ohyrkfVySbybUXS1p
fJrn/HauDAzhMrNCDZ3GfgdSH0ceBhDfgMvIr1pJdZckgRovxgludWhZBog4stO35S+2FI9lJ2de
oeZvWt2DRR/aXJif6DDlmNcvFoQRA1KVFDp7nZdE8TvGICu3NUHck0oLhHxHnMom7X/UVfVeJwn1
J0mvb+QhTm9AOK7uzILofq3mGcrWttuV1bhDOyFxWFXdaIBYu2a8vNjsFzPYG4miA4r3XjQkuTtH
yX09oeDb1b0HkRVP6n7kTPLBDxNACwV1FwZ5xWepfKQZvTWiyGuM/i5L+ptY2aVZe9+M2f1oKY9t
lD91yujYrfZAFfAbqTn5FSu1uTe01nZKpZWdxMAtjJv2JyScJ1gsf+l276dyZeybTi8fIeZr+Mwg
mdu2yi8DFKegPQZgqkXVWx579LeJGrlTA5+o0NidrQiPYmuovBGZObTHdEzOF/QrzbG1Ge1fa9M4
5Evx1ltTEHUSStmUgW+4CoqWDo40mH5h4L+mSQ3oeY+OGUW5c5bTHyXrCk+1rDhseuN50rKwZrWN
W6MnwZRj62rFfqQ5WLEo2JECQqTUG5NKftGitvPixba/RItduGXKqqCbaQLoHJqERVK/sEHZ6YWu
u0ZT98GU2CrkBjFDEZe6W0zAlYLgKeik+KnIzee8s46VDq1naC16ELTbgbUBieqLVdFDuwxhMcpP
eCujwtKAuiuPVeiiUSlxVFR7bvUarUjQBX7N6xkTz/NsuJqVFD7tIJtHkV84XV+/QxXGhdin5LOZ
uGOBDZLMKowbctSgM9HJElQbI4cu7N5ciO1Wg9p7y6xPePc3CgabofhNkoyCOdLIXZK9yQXSVw3q
ow4ZbTAl1fNzBnUwp5NTyWmUGJSWw/DZsDobns4Ip4x8zmbkvUXa/ARhzk2pSKNjMOWOTezQjexW
BfH/ZOPsSA/ooHjQELxtu/ecQ8zmikSO3GcJ8oTx2KVkL+nzT2pjO6G89x1j5k/joEAcBkQXTpvZ
0J16T1XE0l7z++7zCOlNe1G+ZdP4omfDXjbr3RSzJIAze1oaMMovJHqM+uKpibpfrZXeL0Ucykly
ZBALnDTrQYI+r6JPflHrYYt0HX/TtxKymMBkP+sFtGRVUCy5dp9BFp12EtKVDNrlaaY4fVPflzNE
JZUk2hlqfGuT5lmbAR8pJH+S452kFLlLaRnMhf1IaANOqErzLFrdT/NXcINAJtROzXs8bTXXVMxb
PNgaB8cP8pAQBe6779jPUJ+aW0R26Jfl/asZ5eG4mO/6oOylUm1dTcNxk+CympQFI+QhKzmBoDX5
ukjq6ObpZHtWy/Swl6JbJZFeMmbe1GnzbBjJM9AnTi8Ph3qUAyhBhWZhpoE0QUZhiDvi2dFwxyrD
b4xRwZBx1u7rZC68JUpS6KMud+0cvaNv81zKEIY3TOKYWKIzlQ0E0BJm+qTQ5nuobTfAZvS6p6np
d63LvnUxxAI1Kd2RVvqWa7XtZDIEU2OjgmquNb+Pc03DvlFrx0wTDV9BUQOwn91NUR3o8BQ7XWo/
RVUe2EMKHUgAa6HHWe1VI0Kx2TQLt6MgxcsgVTPDey1Z/SPR+290GNEOnNJ2B44u+AepdOcMcgqx
dUu60Z8WG8Jetu7QyZIh45cobkzmZK9P1V1PoIdb4dS7VhZhbD5p0ApAa9QspMptxthyW8k6jpGB
SvCygAxjrhWoq6ahQcbUSUbFpwk9dM1oQGV7rlw7m+4VGXOXjA7e/yPtS3sj15Flf5EAStT6VUut
LleV13Z/Eex2tyhS1EKJ2n79C/W9eNddNlxv3sUABzPn9BkWpRSZGRkZERjmHUmtbZPVQzjBG556
Ldgjf0101bQN4CActwVsW3i5gZGlG0PYMPRdc9MH3YuTdk0IH8lVSrx4chSu37oh0QR8gQPa83l+
YpQ0wEwokgFNYBVltjvWQxaTwu5sVZpDdmpSK4snm1TA/spXZtJsXRQNWaep+9BwO6qEu8lksO6p
/mlL+pB62WHSNKk7Fhc5rIcFjghz7Hb+MHthO7iHmfYn1dQH3soth8xP0qgAHHjh54+y1PDTHomz
UTAo2fNZkJhVgxGXpQHzLKclicNFsfLFWGxKwIMdh8qXAXGEU0lEFcPK/WDaPIuypcFZO6ba84G7
0dQz/ig5I7hVuBHmnFoRTFXXbQC2IsObvAGN5XUurV3ugu5c5dVzX6IQmXGrT6ZANpnP/bpt/Wrv
DJ2FfMrwd6lFNzCgO9etsXUh4rFHdwWulbnGl6SgkTc9DmnPwp51dy4fYO/rQ8wjHZ2IOeqMsH3O
s7EKK05+89JsD9qr92Xg3+ZWZd3k0vtjZbQO4b/WhZNuVDJ5A/iwhTaTDOMwYW9NvycPfmLZMoBC
9WOdGhZQWfulNHLyDudivRpHIwizzG7CyvRhh84qhjtscFYqRb3FU+ZUUTA4o4PIK/s/DKnDoZo1
P+uZNvum8xjYNoHxZvtCnEyzUYgGAW/ewQKNyQXFadM5GY/x2XV22BrK2pdMZU9Ue+M60M20b4mX
4poUxa40Ouj7mMqtd6kpQORVvrDPdSpeigqOzCa+2I1T9limbd6U8uB7XQ/wmB5wJAxlUca+QZst
zQw0EQkAHehoFhZ5bp2KbgO/VaeOMXcj64CvDXzd9006GnmInnUVuwLHkrabfqsGT+PQpHbkk4ZX
kTd7zoans2vh7tHDCxVtehhdHwcfsZUbMj4Y29pJ3VCW+bQvRwFNFt2Q0EmNIcm6ktzNcsZ17ftv
SHF4Mo2jupUj0XbkjKzEIVkLX0Qmqe/nCXbbQUXgQt5OQIXQ7LfP3ML/t2MpcSBsZptA9LCAyIv3
QY+4Glw6Oi1sk+e2CZuRY+qMaNjgosIUeHz0T143sGMtnZPrlY/wLTzbKn+z7Gkz4W3C57yfwkAF
DyTXJ8TE41D5Pkw7u3FlNs6WF3LjeMFDgzwvFUUdKci7Itx4GkI4KsMRzg4wvF6xSm4KD7Yr3Kmz
pCvTtZPPf0pXH1D6bLmY7tBX+GWN5m/L9rvEGmAi3aU3WQ7r98Gvz2zKblPXaMNcaitEIQF/cX70
i+apUCXaY17xJ+vHG1BSkaBVFXxrGnLDCxjYqaqNiVfA9ZiipUUU/dHCmAP3HCxNsvnBm5BzClHu
ZxoEd3VpHTKfobtX8ce5b25RH+HPWhOuDsFkDHyHxdIdkXyhusu9JqYDkmdSM7iktH9vEw1h0DaT
UdN797UeQ8EnL/ENIGa4vG8FrNfDKbfQohnXRQav9iGQzz3TR15J5KKgeYDu9zShdFkZQOY2g6XQ
7XODndUaA1RbrIfRrt9EVa8aZq3yjJ58JMShctgTqGZnjr7otp3HMhQSinvZ9AxbGljEE+h1w19H
3fZU+RtkDC76iAJ2mgqhM0xTta5TnuH8UmRTBjKuyQj+JsIogChiizw7s4ZTUXRscSlGMmR2K+HM
/AGfywA2/YhST9avjsLAiTvgaSkdvDbFWKwZg1CPGn1zPTkVNPiA3z6XbfES6JrvWwZx427g2Lie
ULcUODVVX97U6XSHubzm2EhzjIOqIlvDqNy4hMBRDG0bZ4ta/rXpqAobdGbDYTRIgkLopIvOiWYx
I0RwyPqYNoiqabAj20FAjnC/QInO136qjJAp7oXadd8n0zgy6f4ckMQPhri3mnptBM1Gz83bBIkQ
jbPJy/k7/IxJWHkGEjiZvbtqtnBreelRejPZ5oPe2E63neGiVJT1RrXe0fKwTGlYZ0csLAWfH2fX
WenKO3pBsclmAovm+QastfeCoEKeweryy6Lez6OHNt5UDuA4sHHY87F4Q0lXhXMaVBvSQrGVqlrc
c+5VSW2qsxZ4CY1PMXMmqbtn0h+eQLjRCQ10GrdQ0cJj4r+nHn9i7Pi4gU+6fSx72q5dbiuM87r1
m6VwRdAGGafM6le7c14xproJULaSTLz3ZfrgZ0OsPfWqfIUyMl8HOaqaMdi0DKN9tXPT+Xrn8gXj
VPKBT0DiGdhGamxCkwywcJ5dilMKuCMG115o7oiozSoM6NntkcrmbURWkdDSNLYwdTdhlS6LY6rn
em96LTCCbIaVu0FVkqVziyHk3sY3KIIj83lzdqbGWNdZN97OgZc9E1XNSY9TEsqhMlnwGebJZEY3
3e/ynbIxKGSzW9bXwUs/W3LtCpQQdVugv77g29Jk/CfTEk7quPETYzasQwOQeAtbeY+FyOGHt4EO
6kh7K/uT9i7+phwUR+nYQ3BLESjwT3298Yha907/U+A4H5GMRj1DMWNzzF1xNq3UkLahbjvU2pg9
MzLXCOus7dY56cQ+gz15XPjpCroXb27j3JYEyKo9w1GclV5kVvY29/S+KjUyGuWgbBjUQ63mZxP2
hT4cjiTv9hOSJq/K4zb31mltrZy8/0E1RzIsSuhpld4YTqqKe6fkIUOyaph+F+ekHG6op2WI3BdY
Dhc3duVUa2G4ZCU4NBoVMIl33zcOGepGI5+Q6bIXZVgvATrcOrCfoJLxC2NZWWwQbDbyxTzua5Em
RVvHhS6PuTWeLVjqwIwWqMPsWLdZjcMWhL1nv4LM3UQ6D0wx04eIFIOSk0nQY+TgyvuGtZv4tLYa
elO7zaNpY3oPPu4m9hJ6uv9h4oTYWAJ2swi3qDaKZEC60fe/QG14hzN4Eboyh4y1yW7zCvVnnXv2
cTnQY/Q/c7zF/n424hbsUf1akWBbtvnayNWwbjK0PNFoD134LqPKULEzlzdw892A5Hoa3AzspF2r
j5gcb3MkjVlwAx0WZKoAiyAH3KehLTcoHQOr2aHcUXj0kNUGASS0Rhnhuwt7SHHV7C2vrINhDLtB
OAlYfxAzuRma37pHCms6MZsH5D9PYtwq+5bw+5q9ABjxNXqjsPdZij2j+82D52BYZUyuMQMeMegs
9/lrMP2q1E3h3EncwtSIM3jPE59EjskixW585LfAfAGai1VuITiyelOz/FVAXGr2f9r0xUv7RwvH
Q+H88fUrdW5qVPR0akLG7mzI8/X+G7wbEojQJUJakefizvRBDqC/c+ehN1XC03WfOaEvHxVBUpWh
FDgF9NQKfHX1TzcrV6rw4TO2TyEboT2dBJw/UOaCiekVt6jfbpWrNk6VImj1KoOdW5BWIBSIdS54
WMoZjSlgDLxDEtmF0sHcCHJWorcSqOnAE5iMvVRuvi8qtZt1i3N6UaSJAjSWDBe5dwBD7YkjdX3u
c9iA9g7s6oc04kgson4AwA1ppZVbBtW6b0F+wytGxWuNK4pS1Udqbrf+C67JMrR1WSUB05E0Uzt0
mRHZY7YdxXKBOx5gLNXkoZjqaVvMEz2XwH7i0aqmDRT1fOC1vI1Ho2NJHhCpoNZmz+i2TXGFLkSi
Co5Gf5E720KkoGxC8Rok5KwIhTWnkPW1Vzgk1CoTwynvATbNNqSFx+yPPVtljBwiCPPGO5ulQWJg
Swkf6gfZqUfW5fvSgOEfRUPVa/0/0mqhksXAnZ05cionlV5kt977iM6VW6MEmWayZGb3TmvskNgf
VLrQoQ0TlC/l8ERNqNNK13osRy0jwL8/bKZ+NcZwJNyyMOZrVgksU9Ko99qDVwUvgVnO64myI7BR
EcLQk4RWFmwtjYRJVQBe27S81ZAfXmeBebC6Yd4EU39QzIWXJTz+jHNV9+XOCIokbRWNJ68pRNIH
LcSIu66IIZhIEsM38xeoIfMHQcp3I63yDWsXEJAyszwXrj3elKn2btPeG37aEDiI2nEeY8FVmQAd
nfdBMdG1hunEBn/M3/aFExzHIEutxDHbCpBhMwyRAVAXAz6DUBHyDYSiyFA+Czb5EMvnTL0Wfibj
kln+DWXa3s8aKRWGMe49cGqQbFS+jR6OXwa/Ja3nFDksRNisJfFtcKLdq5LTU1a5aoVMtouJ3dmP
OsvMey/l9Q5JMuCJbuLmsRLjaSItqLY0Y6SJUTFY3QoTxNlO8EZteN7xGFMgDIrNHAWGaNvpAQXi
0ACMFkUVpnndyYhjkGlf2k55U7p9gQSNvvZGGWwsMger2ko1tF6lcWfnNSNRY5EWU7+ew/vbXo+M
hX4H5cFwQL12dvFcS8D9Zh2JQMC0yWHZkvuBmy1qsqTIcBx8IFoaEEKoBBDu0nR+ZpNX7uXMm8QJ
cqMM4ZBZ3jRWm0IPUuUUH0ZdoQE2kfsaFgKPTur7Apn6QHZwFRRbz/WqMzCIetObLqB4TjhY0vZU
m6vAMdpYQfAD4BHEMkLHAOySYmhvA8jAYkvFla76SfgbbYl037C2QiEs0yeu0wJIZNbe4y3+HJzZ
2sL3xIvx/fID+EziXOGe2wlWU8iWBsOdTsnrLJX7q1NNFja6v7dbZ9pD7LxNjKG0o57iK++GHvcC
8i/vDpFarhnV4hn/U+Lm9uvYnjpxNyso2QHCriBTrkRxcozeDOGklN6PndVsrNLSx9zN7fU0T+Pa
gPVrZLFSPsGEWGxMFFSwaGAK++fWz8pn5k7pQt/7uoV1YNE0/Q525vODrCXdtr1uYpv38g24l7Ww
8+YgLMnI0QqRQ9WH3pxBRQ/m9WDVm6iEbQNga4jipTmUJX0CkwZK/54HomQACB5BMIvuxS+z8qVm
fboX7oSxtNYaDxMBFzZCeGS3BhvbJJ07vWVZByJ70Nux2fp2DLJBugLf040UfFjvOCFkK1wkerZB
/7i6Ndf9OGfrZiiHo8GtOWTIEuAsajrjEGKoAe7HdYfmh5Hz4bnJUmeFVp8XdzQAKOVV8m2oKxzV
om9w+8PfeArtvmyBFDr+wdc6j0xOWbNygV0CoMextC99NMSati/XvemxFy1JtkL1mu2mYbL3UDQo
4a7WByAwZMiSa09vyqxLfyKHJOgIceQVa9KktAK+5zcv6RQM52Jw6RG/Ehw5ZxJRzhi6kRl5ricr
iLWlX02v2YF+h63LMY+s0REoCyaxEWgGhu6c9itgiON2ofLvUjmCGu1NZ2O0b9sJ0uSSju9sqUU7
33lPlf8kgeijA4KbHF/Nsax64x0mmR4mFwyynwiecyEE7LcxqBLBPwaNZcg0RLCobcNsKWxpjUaI
LAkPrTyFnNw84rQsW/yrGp9K3tWh2Q514s/GK1RWklSPJ8fMHirDRZrU4+SDMREsPJ7cLhVJJ00A
DngdDIrtMHhcp2jHyGFuQkTjCqKH25Q489IvICVuqbEU3poFaf7a1ZKsmCk5Dq4UAbdW4FvEwP1E
OAE0w0XCT8K2a9S8KN0bgFOhF6BZ0rQturC1oDHi7bXtghsKN2goDQFAwP0HiySN40VJJADQEPZD
U1EWDgystxqqzPY4bYkobpVmL2TuvC1rHB2PeX+Wg/HutHQMSZsPcTY0EBzXbFpry0z3DrxcVx4f
xBan27ibsGHg2SbdDxQYnC0xLQLV251vg3o7z2+W8J+1ix/L9LgahzQeqfkyBmgAcAgiIxXy3vqG
vZNCn2fMZyD/g9ejmQFA8RhAWVeOaJvY+1p5Px2QUtfd2NZI/eWwL6bSiWfDa7YefI3CTLn6nktU
KIz2WaIMHxV5oH5kVvOipv61lzMG55u2AMynVtCIftDcdzYYODvofj6zbjrb1Nt2pjTWdlpnuJja
XSn9BCMvVlg3MLYuKVwbyxxz/04ntjVs7EMRwPvAMvWp9d1nDJTgCaiWO/sM7QpUVT01h/vB7zNY
PTvZfVawFkmte4QQ1J+BMmPXNWiEatr3D9woZgy11Y73IBvl/6za5UZptJHSuHbARA3QtQw1sYWZ
YMgJyFtaFLEpMtMOi7ZAZ6mfbFxHLpFtZHtqXldpwyNRyGKNfx+W7d3A9pOHsqPw7erEtd3tJQeI
4gzwOwyBJmcBOut5sSpnAjI6qdLtQKS8S42uQaE+AltyvCJ0VI1ZXIBh+1FMRsglm2LadAi5xmoA
rpdVPMHeMmJC3RlVXhwwhUCjMldOLBUZ1zIo/U1fUwtAtV3djSVNk8x2eUKIRBY6eOk2yKnapGia
g3GMeDiSOkCFMwp6z8x8Bq1RT/FgtqIGdIUGPCEcOp7gcjXEFVncUO9E+iBmPl01yBZCq2tGPFoz
0PMTZIoH/J25GsTeqLUc7onh2vjMcUFvMdIv0vugsSB2CvpNMlaaOoBtMuumSdP8odMjWnp5WeYR
0AtQf5FHoDeJ91TlBoiz+QhQJQOf79lp1BhNHbVC10dxMRTBb9/Uv3Gt/giWVqKjRheglMB1yUoo
+gfOD4bqrq2K2K7T2O8BWQ92jNP6FlzJk5tmL67OnhxZxD26F51R3HmlCyTfzaq3gFV+5GG8eOnw
TqFMs8da4r4SNHs0bHtr9+zEOHihtsfZOsN098nTNA3zqn8AHmNEziCBWmNoMC6ssk+w6ZNyxVqz
IJ7BGUnmatoBm/QinpbBYS6XLiuo0V6x0/NihAOvQBfMXWe86Sk9mSAKoAwwNwZpMcgzbUhTZdvJ
8H7nU75UxzlUJVKMqwPbwp+jxYqLZe4nRRfen/dTI96HoL+1yvyhlsEbGFGw+8zNu3TKEivIzxZe
+SywBiqF7jCDNR62DY9RsWyrHGkNmU/EaMw1PscmLIR10ClyNcL/+KV/zGgVZ1b7RGBO5LQQdxyk
/1uIV9eVa1p3P1UDywHJZWw5KlKkua21unVTfW7cchVwnYztr9zMjsDzbmruPFi+OJajhDbUPD/S
0T6klMVm7t6OEmBB6q4rs7ufwIYZdPFkemo15XRtKOi89HSDObjD4ODmF3STM37bWRrdmBwFbb1t
pY3UIN3Mgc0iMnl7f2j2aKrjqpuMR7Pz17JxfnTGzGJ00YdwSv2ddN0iHNAvDOceApwplOcaHMoY
H3xCZKE4tYxbCyM61ohKdwT829Xtts8Y+hZj8Sp6XHdNH6fddENIenSz9thJlC8c+Aym7FAmon8C
HpEKAzYcShKAhYcrO8xVAIkSUStrxR3nCcQcPyx6t1xLRlRS8mCVj6gjAkwQrCx5AsVog5w86i13
Qv5XAnHDZBhKXDrfZBjQ2eCI34AOCJ6Y6vJ4GBfodE7LGzQX3F0vcntlsS54lBhZRAvFpBhyQsdq
VU2mi5PEdvHziuc5aJBcdGYwP1s5QUInf/eVegKerROv09UyCGlEvl+NiUnzYgNqLrxPrGxGo13s
iF+vR3wi4IUi1kEwmsvYERauMbeRcRAYMs6qkaKU9Z0zmcdfreTV1jKcHzZOwLBGxZxYTJtIijuz
/tH2SP/zoF7GFYMhsXvJQ1wfsAgiRpRbzapVwNLBrFpjZuvGZdW6xFgaCpg8/T0WOY5GAv2lwOiq
SALIDV1F2j+k6I9g9xhQ2g0AclHQIoMqxuCXhb+qvLxVKNWjAK6XcUV6eD9YYNVEBQIr7iQaSFl+
6hr/rRU531B04rsJZyVoOiOgKOt14sbPPufxCD3hOANLB0xawHFcNmGvplcedIfJ7c7KBhAMNhgG
L02EAjQzM7SN0Dqpq0lG/YyExZ+LTUDHFMwLtgGAi0u/IBDGYPpQ2qjoYdLBbjvXANGF8OkF1wPZ
Ok6VzA66iLM0jZAUqDBTC5STrqJsNQv1lsl6XEGMAildwGHXAb3FWMG5A/i9Md/btXHjYqwBaWqx
2IoO9t5Btb4BqIf2IS2qqAH/LfLwSl6C1IDROfysf8wB1QB2ZJVf4T5+pupayC7BMsfQA1zLggvm
oQtH0LQdFV5G3ayMalJhj8pM5eLK5M4X1HnLC1wMNYISCA/X4ILE6let6fZ11fyVXFdbjArtnFsg
/ic8oStTFZ+Z7BCesSApZXrQHrT+/pQP3EYb7bPe0jj2HbTEaowbICUEE5A0SNFGICyd3QfnsSMi
NrOgfvieTPrVRv9Z/YJZKTW6oQVplxmBbOPtF29JVG4rtiEb//b7tazlof1LXMVOA7xBEz8fAzkX
EwI4Cp0mT5GN5n4P2QM6oD0HXQt0sKT3wzd98iANoNYCN/0qb4t2W6t0WpddKbb4leZtObM+1g5E
/gOtpwdgZu6DP2XuqUVggGhEUorDL0UxyVkg+9iYtPMI7Nv99f1GPjOcLR8ZjAm1INDzcYD+SxWt
MRiA4qVoIg/kQL9+ctrtCJ4HpFHR5yyT7xf7FPI2YhDPDOR7KFC6l6IYU+tLANB/z3Y79JHgmzNS
/2tTrl+u4mAyFHTMxYh8+ecfgrDjpRYABlTkBs+d+aZmYMXXRDy/XMMlGFQChm66l5bqudHZKEew
hqj5O6ystpK1d0F11SzkU5jZBJMhHp7XYlCD//y7l6GBOXPrTZgm3C3Cj2D0wpcIIA/8IBbFyaA7
evH37+gTdxhzi2CQeLA7h16Cf2mK3KUZiMKTryLTm/dmWa46SpLvl/ji4f2zxPITPrwgJV1DOyXm
n1T94tYwBNfgVF6bD/50FF3s4yIKTNMCj31xGU3TpEyzGzTcm+bYj31IrFNrXRNJ+0wkv1jvYqiL
Yb7HpgKbcg/I725BTw573KdblczRol8ZgNJ6bQLji+j450FesPWtwbbkZOBdsS3ZicU4cfEw7SPX
Tv6LLn8tOL54c5C+wrgcZMzI4sL875sbWGUPukc7FCX6Q2egG2J6PwbDv3JlfTqUEPMfl7k4yP0G
R29HsS+l0MOAtErdHXhzq9GOMsprgnDX9rQ85A/ROBpe3jACsvyIblNR/xBoiXvl2/chby4/+Z/7
4mJLFzHPQJwaGLrTuITHeI4FHNvSrQ3pmCIRR2d7ZbUl2L5b7SL4WzqIctLYkwPhGCTq1pPcNWsM
ds9hth1i+V6tchjJJNfi49q6Fx/BIJXVYrRRRbytfmrZrQBoHa1iQl/6mjfUF+fUPzFyEftO7TkN
6okmsjB0VKHGvJLKXAuL5Xz5EBYTw8wDX2YoDBc2Nazc+MO4mhzrylSveS3WLy5gJ6NdM4/LPs7F
tt7WJ73OziDt7RcxQr0d192aQVnjmpDRlTcVXIyI0LF2atRakCJXb759P6AzYsMzI19ficQrj/Ey
y7UDMBSEh0+ZnHVSbvk7OISRux3P8w6Ix+Ixzg9Xz8Vri16cHxiraxx7wub8n/MKfMaYbhaL53zd
AnEPq1is8ECj73f65ZoQo8ZgNs7FT57OpVEjCYdCJ0Tenwo9xkYLBlN2JVq+DHr4jjgYtwtgQnCx
MTF5ysr6AbpXeZHo9LWdr1mefhmOH1a4OA2zwWkM0YAfTelvB1D3aOwJPNNHvwK/4z82IFwOxQ+L
XRyKCvYxBtyNVDRWD7N+l7+Ga0OfXz+wwMdomY2M0L/4usoxN/KKA9hmqnnUAozzQf75/sV/uYSH
n4qE1oOV8MVB5JlTyWaPNBEB6yz4AxQh/H6BLyPLh7OoCQ0r+Ntc7KGVneFDwR+WiVr6ce2BCAJ6
4ra/mjh/uROor1Lkf39Fhf498ng2T80IRAn0AO1uJuHJCGpsVfKfbwcSfCicMAmLv1xsx6ubAm19
FAFzcwa4Y6H9wN3T92t8LgURWRiChesMbCUwSbk80w+ndwdCTE9dLGJBY5Diqk03wXoxTSuiayOE
X52kf7cDH+lgMYH9dylV68qflqVQ90KdCDQuEmKEzMivXEifZzOXPS3P7b8Xuvj4vQGOKhiKQrZ3
Y9z7O7pxT/Q226bHditXaO9eeYbX9nVxEpiwOaJo+KqoA4F1jImcYk1Wun///lV9Fd0fd7UE5Yc3
RfQ0GKnEMnV9NPIHme2Zc2Un15a4CAYl6roLHCwxB8eAbub0VBlXXs5Xnw5YvPhAYQgVQMPi312w
jkHTjPIGAGJHXxoN0lg/FM2VjXz2AvgbAv+zzPLOPjysoercIl12Qu+XENCH4M7a/mp/yZs0BAHv
zA7ew3/+eqhFMG+NI875JFhFLHT7AEO0mAUIIiI1eEtvWRp/v8hnMQ7si1o2TIk8/JdPCn0+m2tU
wAOaEetF+2NRI0fDbfP/4OHzVSxAvdIxYSSCW/Ry3reZgYtX0m8i8+ifF/9BfhQH55YenPMieEqe
ve01fYxrS158t5nRq9rMsWQ9r4oczYaYXxON/yr8KFDw5dFBLPPv0fEhLjCI72FCa4E8RtM/DjMx
w3wspmvJ3LVlln/+YZm61QYbOHZS/hhX9s6OzBDaKQfvsbrxdsXO216zaPiiiAeVBYJRiyIbBLQv
7ooa45ZDVVmIdyTfcuobTMiCR1QKOMqXuWck3OncsPHUtYD8aqcuphcXhNbHIPXFpW4XJQznCDKT
4ez+VDeYg19ZL+yZHKcfSzFPT9f0aL5aEJafsMuzXUj/X8q0DIgR3UgO3+NOt2CpVkjv2NP3n9nn
aXt8Zoh5DPbjYoRgw8WuBgLKswsCYVT98Y5jDOPX0FzNPxZV1TzJD+mGyoTu6J8ykffW3feLfwWQ
LOLnLkwP4W7gX7pVAjnoKKodOHM9mT+c1aL91e3Hu+kXv120G+jpmoD4V48Uh/GyWaTlhF5czED0
a0wzFWaEznbopgRERXt1ZVNfXZI+2GUEEjsB0NOLAG1GjPG41pIybfONGaJ1a9xhsha0dw8QHebR
wuo+v2/eAnoFgP7yKoCtI74Nb5FTIxc3Dh0Moi1wdsGX+UnK/X+bn60yGrGn4YcDijjGE2Loqqyu
VTpfvsm/m8VZ7SKSLh4s0cMIBsqMzGAF1QQHMvqLfnOPRllooz8JXBLA17X9fvU2Py56eYrOxDCH
CYsGmCB78tdWgqbC3trWCabeFim36+qT15a8yICgOUxBRMOSjVHfOHa/E1B3/T6APi0BGBwHNsyL
l8/euhT1qop+Rng5sJMrgvWgrARsh//dChc4hsAcQOO2mJ4qJYAgYaGIm1pLJd+v8umOQ0/RdyDO
DB0h6Ov8FQD6cDMIc5j7rKngDJDOcSHTsDIejTQL/1er/DVQ/rCKaziGY40VKL21D7eN+VyZIdwc
/tMi+9+9/D1FP6zS9a3C21gkQeZgQ6HeB9Pg8/cb+XRsXCxxEcy1QfxpghNsFPivJfk1ggU8YUjn
+T9eBfnAoq6CA9fFsfvvdZ11sLngKUQ50BgLxeDGM91IDjYdZHy/X+mL1//PShf7GTNqMU+XmEVx
9mCagMd2xCTHlbf/GUP1F4PH/9nPxffoqixHKxmrcBRA/3XomLfDSpxAxbrqa7Cc3P9AqBeLLV/u
hyiYA9mMrMBilsl3fVFiYG0rpls53bH6TkKjusfk/fdP8bOh87ImUgCC1pjnmJfNOD+lQktuYX4s
HhITILFHwubRPzUxGEVJvmqbBMIfV1b94ggK6JJyIAPHUWRfJAVmi4JccUz71oofKGcgmdRXlvgq
PD4ucXEGldDAz3qSwUQhw+SlL8pVbVaPrqQ/vn+Ay0+9fGd/LUdh5kxt8hdr/fDOSqV40Q+ERJ6J
qY/m2Z2m1SwPI0QMKHh03y/21aY+LnaxKdB4TNa1WAzwbR5OdDrjMW7BWPj/+LZcMDHxm4lJAM38
G4iIh2wqM6xTl6CzD2FQrzR41d9vZvmxn5/c/yxyEe2QZyk4tCwR7VURKfuOQXTCAMepQACyDcXU
2ffrfRV0Hze1PNwPb6qbFXXrDgPCdQoFP9vaTrL6Xy6xnMEflpB+VXbgfaAbBh0RVUzg5Ivk+118
hmTwwX7cxsW3A51vPtoNtoFxGfc8JZgSWGFCKRlo9F+517UGy5dHxMcVL6KOdrqAqMvfEA/9tQvZ
V5+H/slLWpwRw7Zfq4MXu1f2ee1tXWS5c1dZNsSckUP4wR8wTG4xB3Jlia8/3f8bgC75923BEJX5
fjqRCCo3y+AIOlX/h7TzWpIbSbbtF8EMWrwCSFFZmmSRRb7AKKG1xtefBc4505ko3MQl+2Haxqzb
yjMCHh4e7tv3tswotYWpbuxEh6ZKbTfIzjZWtSzc1SZk4Ix3iIy8h3D/SQwspory7w6WvrgZgScE
zCSzdaP35DGd9FkehHHfZq3phjPZvQLZ7W6M662Hydr1BV4ASk5J5QG7fDmHnqRO6oBMx38eJuGX
4T1ABWcmVhvgX7a918pu7rmqi2frZqskOp/eN9HkH+PL5lLUJ9AwNghmF/2nmKmBikEDaEKuH76V
HMpiUBSePNQQqOgszp7o+1kPHLl1IHfwDeFgVPq9IlCBy7b2cva9N8vh6QwWUde4nOflnkUSScua
pm8lOqlp9A4s9iuweWXYFfUxruEU8am2xFRh1eP1Ba7uokqnR6egM7+aL81GsR+ZlcGRiCbAjins
IZMyvIje+OUv7JC862gVaPA5Lk630BlKICbYgWkZXDFj5ie9//6vbGiL4x1Uug89DzbybDfPWCLg
YCXvrttYdfl/1qEt9iuMtYSkChvdXqeIOByHk0D3tP6bz3JmZnGi9ULJglwYEGQRvjYDtADio472
3vW1rIbDMyOLS7/wvbrwW9biyQdFevHMj219FBE+sOKNNEZZvfrPTM1h8sy7dT9pRgZqCIM9dEam
159KYWrhzqkyhRHO9GeSCqNiM5RCf6OBmWFnhuXw1Ez4fyYnMNyZsn+cxvpV6tPmJa4m0+S/ZoZb
iBL5sQyl3gGXPx1lOE4OlhyJzOma7bdAA1wOC5cI1IzHECNRcl6mn2Dgbj7pZZJDSsSs6qteZkzL
TuHQMz9bC7otA0Hmienr97BEzUR5tXiK0OrYkOxbPX1n27I49HIfBHXVsS0N06gAcXcMXt1nZvAv
zSyyFJ7KFt6DN3Wm+uLB4uEMaXporK7e8Kit9SzC5eAF9ZSMrCeQ1L3STp8rfTyq+ladZvVShZt1
lofiUbFsvPlFnESNxnoC8UmOvqnxh+sHY+vvL/ZLjeSqnoSexDGA/OCblX39d39/sU3MHAgxDKyc
bgMh0SS/0ZP48O9MLFI4CwqwJjdYgl59LYOvDWws1w2sBsKzb7AI6GLt93EJV5QTt/2+reHBYuZN
zSiRAfWvUuOhbZHt6oaNT7PqYf+YXd76VTm0aJvjYZaWwDF2MCfTYYx1Y3FbVhZRXrOKwpxyFjdF
X+ucMfcReCfMD9e3cM0KDWTyCiCewAYW30imFwFD0nz6q/sJzipT+SpvPrq2jCy+k2DK8FGNLMXw
BqjOSuaLzFsQtH/hbwATJAhxTBhh3yA6ZTVkJJm1JNV9bT6q9Ubv822znVfQuYH5zJ7dIGOUDKjC
sQ6ev79mJcG52R7cMs3w5+oaC1Pzlp6Z8lqp94YCUwUUD0YBR3K2C+Pn6x9/LbM8X88ixtQNfIhM
SCBCGzAMAFuhHuyh9UiPtSeMByjc8q0TuxbVzi0uog4c/ZEgtf3owKZlS9NHaq0b1/yWhYVDJwq0
Jeb8jXTlQwwbp6Vu9Kbnn7hMks+XsHBmNNbiuJAxIIdOKLzWNLCacddqHrNHwc2/+kDqIpuEG6JO
xfkSsAQ4s54riGYZgKzjbGPT3vLWz+6miTQCZ9TFm05HAuxJha5IdNR74z2SNV/Uk+xYe4XZAt31
75SRgrpdguEM98rGGn9jud5sKFB5c27pymhXXrq6zPx4R9WO1oCcnsyhv0/FMHTU0neC8pPp347y
T7k75v2noE9cYZhVf0uEne468TQZ0fsBrmRp5lCJ762W2fTaiRgeuv4dVr85XXTGGea2orFw21xu
+l4SWrZnPETJM3rstgVSZJx204/rllZrv8aZqYX/5paXFKWJqfEUPM29H2MXfESr1A0oiW4BCOet
fbv1/6xrufVS3upqPq9LaX5UUM0VdikMyjGx4u9Kn35PDQHiWmXKd1KKSN2G160e1X+Wai68u9en
LlNGrOuM6YTPoboFilu9d2ATo1+jAo1TF0F0KtVu8hO82su/D9O+qyCQ2EJVry7izMYihoZpLqmt
1CLIHomWY7Qk+enQbN08qw54ZmXhgMznx0k3e4V6H37UTwXKdIKTM0BK0RxBYldxaDcHtnFTbUEX
V++IM8sLfzTqloZXzh4GNIraBH6mzhnLe29LGWdrHxeuWEHa3Qg6xMdiBKSo3qvdr+sna8PA8mVu
SVUTebAPOOLQZu/URiicNG7/Kgf5Z7uWb3PEN40hrdmumGkcy7uDku/6Mub9Xh5ZJG4IQnM7lenA
y2hZaK3exz6kzb0q2qH6LEZPgfg5pn4dql8hArpubTUcnZtbZKE5knBGNfDpIdDMEkc/GPvpaMJB
rB8R3JxRzYcNi28OrSUChZ3bQ0iZiYinXi7QKPUiMiaN+/VgfNefm5v6EN6H+LhwkL8rDiT47lax
+U0YXJiUL02KTDx7ZofJQUjtcXKSbLA74z6IPkgFLBsvhbFV03uLaliYVC5N5nCthGE/H6ub9KPc
u8mHAEVx9bO3z+/0VxWVpNPvy3YjeXkLaVjYnU/JWV6pKhDSdnMfvttriqP/4rZ0U4frVnKH37M0
1cvWF31z8GaTXJs03yjx0dW8NBkD5gvN+ZKR4NjN9mq/cbDfnIjF319EKGYQu0marxHUhexcFI++
PD4GqrqPGNq1PXHYQQfy4bqXrnnMrOKB4DV45Tcly9if4NiT6CXOE5izXHHP9KV83Bpe2DKzcEy5
m4rAm82IJ+8Un0LMMP59227ElJUjRzNWZ57VUDT07Rf3ZC34cSwUFf5vIbUA5ZesQAMQGFtH+81d
gkwgZWyg3WBAxDdtyzSEyt2cSrRH75QP2Z1+Gu7KE5D1Pf6IBBrEErlbONHLVq3mbRSbDaPkDbB8
HvVbFmsQ0mkkT2YIPLiBvcMlgt2BYQc0JNr+5sTJujUsmoiQzXOzizNmpYokGWPImu7RHq1uoDd4
SW450xZnGgmIu+u++PvmurgSsKWAXJUYMQCcv3z3VkVYGZQgeyfTOlhLobYr3Aiy2hM8OdmhmHz/
11RI7Tu/g5TRS6T8VoLcDnIIv/6UG5D01oP25A/F6Phd1O6NaaAO2UGcpcpGfBPq8Gt6ijDuJK+R
oeFOmJKoVdPJpjp4qHyvcCtNCZywJ2P3OX83oW/dwoWFkk6mxfNQm6z/yCEgv/NQ9ejtYogjdJvg
DIbwELp6GBC99KTXBfyoydDB0Fj5+R62yFACZtUrMAH25j2st/6r2qepaY++2D/6ViyemnZiWZEF
ie71Pf39jd7sqaRQ0uUyB/e2SEcKLazgCjB5eWVMlsmOdix/dcAHxy+Mpu5idNhrd3KYJD72rgZU
y54VfLZhvCuxbUb3/9/PMBa3vQXqD6FrOE9gHnM0/aUeISKN3nvBb8Zpe/A3IsFKrL6wt7h8obaH
R3wiEpjNvvUyJyhE9/rObllYhDSotcsyV4kBIRzzphTYmby/bmHtjrtYxOJuneDZi+AEIi92IHt6
UvZzqWbWHGa2BwSN4++3EDtbi5r//dmtivsEHZixBo0GaqmpHcPKfX1Ra6FTVecBDyimZMYjLi2o
gZx2QR6h/NOVT3453ptaeOMP8g/fR+rwui11zetmEVkgrLRVmSi6NNZZvikOedM4La3bo5JYsL96
UF7IWu1VTl62Tl8/wI4XWk+1sX8t5Eyx5QLGCw3yg0Nl9NCCQpUc7dQepQU5U4ddlIMxcjTIGD81
zZS6oh9Ydq6OM34bzpiSlHmHQoTAf1OXELsNk4puQPAz13vrRpDld52ojD8ikZGAVkvKQzvJ1pOh
dhEIDqFK+MuC8jGrumCwW39W1pw8/5j6kK2IrRQj99Bn4z0MlHrktqmSQ7yWIHvo1v2sqHx9+1Zu
UwbWEGSRdIK/vOzXCqWvK61kIasiy27VCl9pE4M5kl6um1nxOUVWVJNbG1kvy1pc2mUMCx4qxER9
wf/cwULKN9sACK6uREOmFE1DdOiWjVnFgy0/rbzB0bMnNXs3wkbWbQScdRMAeykAAQVbxtk+85o+
jYzBCaBi13tgxPrXJNnIelcOz1zh/j8jyyhKJ1uBnX5iHWa6z3zLFYv2ZUqN9AhfjuZe/y5v61kQ
kJxbW8TQ0ehKCdbzxgHE9tU/StA6Ot2xdMnfVDv8TWgAT/tB+xzbmp3uGS5PDn8OXV78iEWYlXOp
qNocGq55HLX/OlFtdRHlcaDVSRw0yCq7Omwl+qvfkh4+rQQFAhZjEXctLxKbxg8H9FFr39VG5YOg
fspi7fv1DV5JihX5zMwiOqViGhciB91JZij60T9oB7RGDsFWtrpmx9AVEircEnTC4oBB0ailjag0
/zvJnh7hsXbGHcKPB17b8vtuB9vgY/uIlPfLFrDkLeCK73dufHbpsxvFqAcv6ZXfxkUnPCawqdrR
t/a7caAPsFeeVNG5vqsrMZ/5QZVDQksTfPbilVYVmR8mpURxBy5Vs0wOfIGPuVDtzUm7mxr9OOXS
X4QXS2RiQYZKR36TlQ+mohVSiY9atIUK65vf7cbK3Agwqzt5bmWxk42lCpGVcBxnrKnKI9t7Mp8s
R7eFQ7o3UXPa2Mi3M14zAZFMSGYSQ0F6eZE6Rq0qJpkJ7WQhI1VmytlRMOF6q3U0RXgbvaRK+nNo
hbtWMnemFW6sd+0QnllfSooHqqyHpo71GFryOLr1q1cDBazrzrJ295wbWYQ4NWmitjUwEpbRDQS6
tzFSitdNrL2iUO1g8gI+EZnrbRFN5L4eas3jZkDZCyIJyZ6Oc/gyOOzj7VbQfgs3nD+apTLYbEq6
CdfN5XkDbF8lhowvevevTLnMfhI9hs6nO7NyfcSQM2cLjryWpl6YXITosWn7ZjBYILW8X/IuPOkf
Ets2bc3JTqP9futKWLkEYW4hkDEVxZtUWZwDpZLSPik44Eo9nNLeeBkn6/ugiOleipWNED0Hi8Xr
iXSXMhKALp2Ld3EEMoQD4tHskVtudO8oC0KAkmQbGzsjgljVK/P6LpC8LdKANZdR0VRnQkMFOKku
h1MhF5z8VpnIvHbSfh71Clzzg3KYB3V8N/103UFXzsCFscV+TrAliTDaMj0Bny7Dogq8f9ctrBzl
CwvLkAzRuy/F6ONqaux2Uwkkr3ULa3q+bmZrIfPNcHbVmJVqCmKAGdns30HRVuXFn2J/LDh0zr7L
wh1kZovUQmKrPIMiiDLtuXM/CKb28ucLweW4rU3QGYz2Xy4krxqxKX3MpF1nS7pNHP6LL3JuYbmQ
upLmiZaeG4tOJeSQXX6vlfm76+tYu7LQsGeEEH45LuVlMDIBomXgf4bffqw70T7rfwSeA1GrI7vF
IZVflK3pqbWzc2FzEY2EAOGAcMRm5Up7Jnf3tX9Kbse9OJOIRDsQCBuLXHE7Dd6CmUNvZlhapldB
A4OvXBeEP8PxXuQTEXBn8iBDMNK27uV9vt+OuWu5OaPddBdAt1oQwS1WaTViOKRaMicD/9Fntx5G
jVslcAckR1u4wm/EG51iDtYPfQBBasSG+Pso319f/srZZlYTX1Lmqc03fB0SPN912pPfjfLJbO9D
GGHRE/0bIwZvEZ6hVKuXhUH4xXWj8lUy2GovJPel8ZXX5MaRWHMc+ED+MTJ/57PwgWi47qMSMDnN
a+dqe+kI/aVqQzvu6rd/MarIgDQlZBSfJcOY+0SX1qyyN8MoqifEGYBExYei/vNYBdhaxD0o7NNl
WxgYKm0okkRvnESOKWXA+Jw1D566NbO7um0AHkjyyTpgJFykN+g+DMmEwIQzteL3PhRNJxkg8DTy
6TNc4m6Z6rtIQTdOkCRbqcLbPqyOk5ZtTJuuHEIGWynKa3gHV/Yi7amGrEukoKbyW0u7LondMNnY
z7XM6sLE4sgVMegOs8HEnMcZ6AAhOroL9vNDOGOk3bN9p3wf7jfT8K2lLTa4DsWoGa3qP3Z9KkBO
R8vcsRxkNXc5CN+YSdp/bXVxGmrkPwaUogA42a/zaNvc3TDe1bA8pHv//dYw/aoX8XDS52SDouAS
0l5lNQm/2DAo6u9C+TTDwfMDpYb6lTW6fwFL4/id2Vs20ae0ToNQZHkkXzsUtWwUqW5gA9+4HNai
47mZhVvWqgjnKJMVDpQc92XaPNBH+NyWwsZbaWv7tIVvakWaqmPdjvDx7tQTt54bIMztSIlrHCBy
PyL2ez3sryTGF/u3cMp4KqBR7vleotGhZUsrKnhIsmNUP7XtFqJiTncWSTjVC2qAFsLHQIoWkSwM
0DYrBokkPGrNPTlRdIdId3hPFLFTvX0S43a6q63G+np9jW9hkjOJBUVqSIKMmSdmYVjzFCSedU7e
3BztHv2d4Hjv2xv5iBzehqOs9dHPbS2xuIaXl/SsKuA3iVozL9ikKFiLcWj3hoT4sC/6Nvic0K6j
9EcQGv5LI06f0SVBDQuRNwWNz/s4RCcvgkP7s2GO4kZOuvbKu/iBC1fufHjSAwFXlr907gAPC0pw
jR3PpAmhHdGN2M5y1ioQ2NQpQpNhyDTdLy/JLElCPjJjqFnd3UVZdpQS5THLLBW9vviHZ8lHGLTv
miGzHOSGP1///PPXXbqdKsLDTBlJpTs+n+3zfMA3aOflGC+l1B4M+Nx1y2ny01RAw37fZvFdMr1e
N7mW1gEsYIiBdoXI/1t4nCozlZ8WPnN7ALK/Jz+yz8Kn+BTsYzhCB2eiUMc80QcYsaud/Dq6AHbd
v+ihn/+E5cj+kHmDOpbdxGNN2Fc1Oit4XZxujPKtRqyzlS6fBoY3EjfnlE5M3JkKI3gMD7wLoL/c
I5u33wIgrD1FYEtWNGl+U9FjXryp4nBS/TLI5845ALobOuc32a11P+7nkqv+UG+UBNcubUqQMtRs
DPMBCb10HilVjTHPrcbJfMCH6NRU76+7yuz6C++EtwGtlLmvOxeXLg2EcphFkMSTdunNrZTLD2nT
74KkRXQ03kQ7r0VCKM9FaL/muTYoaS6toRJeS2gNNw48wNqpog7y0JlN4iSaUOz9qIJzsC6eUy/0
PoQNKvB1bqF7P/rjVoNy7TuaCnc38FqTRo65+CXQsooWGWfz+0mZueUh0u45n/OTcv6S6LQZW2On
K1t9YXKx1Shn5dHYY1Jopvow+aaKprgnPUYoi9+IuZwd/vjTUrjTeehASwab0SLw5PrYmlpCUdLP
nkoK5s1Nlt36xrfrVlZSkwsri43sEk+Wu66uHYjmn7xedxSjtLl23l03s3bQLUWyAE1xGDgRy92T
CynRqvF3dfB32Tpyq9uZHwF90k0IyfzHFqfiwtjilKtaLylFhzHJf2dNe41pvzJ4YmbHT/WtG3u+
8C5tgX7h2Q9DP1icN1hqlF11E97tBluia/T9wQ+Mzx0FQoSLjtNkhm6d6eVerIxDGgcv4E02/GTl
RSJTI5p7pxqDtVxSl6eys/okbC0BDhc6AnliF3cM1h77+yncC4yXo+Nh7NNtYOMcuy4XTi9YBAcH
FeQMHFvkfqXZaNS5lc7RHgk5jnTsbmNHO/Duut8Gjry9hbn3JQVCMQ1qSFNffFGRHQ61FmPDvrpp
Dzxld8ZJPm7NiK64KY0+aPUlQgs1HHWxKJlPhKpEOtsZd3OpKhbehU6zm4NKndyrWwMkK/kUBqHx
p2VEXIVe5vLj9a1V5pWBwcqd2wK1k6o2CjyguRCJPsRuf9x6qr+NY5cWF1tZ610cz0T7TuPl0UPs
laiTBcZ4VxqRfJ+oJa2l62f/bYiRgRWitmCYRDModi+XmNQy3mk1A0SbDDxUbobcwiax/9ubdjbC
xcS0xzw6v0iZ4KlW9ZIGBDIg5n0dq6c8+/A3y/ivhWVq3iitqMXzMuK2eJdL7RdRnvbQ+m6UMNaO
8/lKlszLU9R5EmAtUqJntFqg6ApLe2qeDCDDEl4IH72eu+qDsrG81Q2U6F7yshJNcB6XX2lE68Xv
zbgBD0Mb8WOk9PZf7N9MVcPZmj/S4mgptToNbSJw00TaQcyEQ5lVpzCJjtfNrK5DpQFLPVSjGrs4
UKVgmEGhWbXjh4XbxE8DYuXXLawcIEM6s7A4QH4yMO+rUOktsvCT1qVHWQu/TrAN1eYWlcDbiwyN
Pxn0AbeL9LalnCBXl4XR3MsYbwrjpJXPqm/YefRVsH5dX9Sq252bWiQCYiugEhDO3RlbPgECvqNj
6IYH6VDfNAeAP842Tn3tUwH51yh/ko6/CQxw/KlanUXUJofSFb3hE+zCX68vay32gMOBIYGK7uzY
l17d94wWhCk9FFGdJAcdXs3NZVDBhRdFG7n+mltwG+oyWY7xdoLalCZJGCIkd4Mge1Ks4ilu0fjy
LHtIzY0rf21V56YW3yoZwDeFUccLKRxs9OJ2IVJpoRK61zdvJcuWqXgwbzRPNVHUX5wlWlyj3DBH
5yDTbo4387QEoJvdODyY74fd/w/P6+rKAGgBq4e1Fq+//F6IBLbR4JWg8kbRHRBL7ZN2F0lbGk7z
Z1/kLiyMFxlF95VOQtA1ggDmvXLMUX1K1eBLr6UP6Oju1dA6jWZ710IctrGZK2eZZxrYEGbuYLFd
3lAp3Fclo4AgRX/58CDOW6lGNsJ6u/q7cC9/rx6inUBg9z/9hWFwGzO7H33yN3uqBE1rlJYByhH8
6ORmboewxG9Rmu7Tdx1g/G50U+bxxK3q4Mp7EUAvoxJc+wwVoE9z+TXbxJRy5Ng7JpO8e0kd9hlC
6b3fHvvQ+CR7AMmA6cR2KmvOiBpdWXZba3+bnc+/YJ4vkikzqMrCnwYBhOWYkxsTAZzg88zyFDqT
I32Uj1sVkxWfujC1OJTyWI5U5SgUVWptM0k7aVTnLUfr3rVhzajZ6/XP+jZ4sqe/IYA0XYD1LfY2
CSVUExWAx+lgOEWsOmK3/2MLVDxBfQJ5QIFsOegiaWXliRZTBloJOl4obc+6uW7hdxXp8hySq52Z
WIRnA5HgfoiZNhzrGdRatIU7Tbpv+7qH1ju878H3pOz3ivKSWDAwZ49W19umEHwMtC+jrp/E4dUE
vKYadyqa2kn77frvW9ljwp7E85uHzFvIXNd1sSzJjOiG4ylsxx3kgsfrFuavtNwAA2gyT2LeNcT0
yxOSNeyx0MyTHKHyOsmq7TGsUPfGXg41d+i6P55/IwGnuQmokWa8/qbBohWo8hUdK7Lqg37Q9jOm
pFAerS8oXu+jU6FuXSFvX4kXBpcdlnwSUrOPiXrlbgRtiOTkkcFmxyCliJ7/HLE5t1GpEs/lMMla
dlOlTkU0mrlSxxqfdOk2yp+GzR7L2xvqwsYSfCtWrdgjVtw6w2Pjeof2gJjt9G1+I87jg7q0Q0ZA
EeytitfbBzBmAbEDAwKHBCD10lGKxDeGpgcwrx66G+lYHWeUaLDb5IRYc/lzO4sTmQZmIBaznf9Q
WZaoPiLHV7uj+yDaCCSgRrnxPJz/4psjYFJMZBxdhkZ+sTIJcL6Sz3xg5hC6FpjibEASNvsxj+0Y
QHtRhNiw+DZT4xkCbyYxDRw4DnO5l6ma9F1QoPwcmNmNKoGpzzwku2WCXPHl+vleKSgAvgNzLoHf
4Q5edjSbSMjgex5bpz35D/PwZ4wq8omRsQdlJ9xIwkZEXVsaqH+gmjwZuOoXSxP03DdBcbaOVPZ2
LB4TUbkfvRepFDcuh5VjwEgrvXbudnMO4Zd7qETUDIeRPfTKmjpo5qjtsyhmGzk1x/atd9D30SDE
AwNH2XkRIPu+DovQn+j6aVqj2r5h1qdpmDzkaLsfsmC5OdwrUUEPaJKT8D5Rqg+x1Hy3+ireJ4Ui
kh53z50Y8QPDNn3OpwmiA1/3HT2avKOg1u/NvniKJvOnpFVfY8E6Rn7wC0G4D3ownhh9B9zlPTVa
obuDZSQ3Qzwh81xDW+cPO1P2UJ31kg+NWstOkVaPmdLs8kZ0S/RYa1NhGqhCdjZ29aqQUbwSj700
3kSMQTudLsUHpYni943Z9neWb9X7SBdix5+C7Gao4i+hEZc71ULENtLbz1pZP6pCNiEEPYYgtbLc
Rp/pp9AV83BK/ytozU+V1h8K3okRkpYosWYZ2lDGc6FBeBCWPjq+Sg35d+ML7wuvADCkpqUDV1d3
n3eKm1f1iyBpO6HmPWEAkB6SR1NOmps+g2GxDXOK6xwoO0FsOymj5Ki11UtRT49en7334RGxAawh
hh31j51koQ9pffIry/UL4z4W+V8iHAtx+toKo2YnAmrpffLF60xAC6aZPoVlUdtNNWvkMJZjh3Xz
Ps1bKh9S9hpW3XNWT7CW51K2nxrP2AmNId1qxqCCN9Hf6ZBJ27qCDKucpOW9FcBUa+rl+GREY7rL
kgYpXlW6NwpoBrNYDJASjDK3LXI6aHL32mj+i24GKbgiKzvyOU5yKCD87JlO2mgfvLaFwLWD2r+L
i4c6r3ObIop8UzaBo1k0ktKpooQWvjYJSNe0+hGMZXXD8tTjVBjHkCl90MsA/IMStXK10RI7LQ3D
Ho2e9l6d/bC0/ouujgL2R5SbYPu7SarkJRU6360CU7R7pVUR+uySgyiPv+Im+9k2deYOZA4OEkrP
gYd2ci5EvVtGTLULYVDc+b4cAE6UvnSR9KyN8Cqk6mQHVfRbR1ff11Eu7DxPzfjg0Ucvr57Ggtpt
hXRZXxdOKXeuWeiqYyaV9D5SSjSFBiOwFaX9lbaG9pTLwteumnZRI7wTfAElXhOkfaN4062hFBC/
RT/qXJ4OTTP+UnnoA5TxCljf+BGImuauAEdcFIU2EIIfkyzeCHr4IcyDk2/wTGnpBjblsUoKOwjj
75VfPXdQidiFocMa1fSHVhFQkhh5svTJcFfX8pdwAGsXGUUMD49n2rHF3FolyemBQdMvjSfcoJx0
l0Ki1A5Ijsf6UNqWUUASnmaflWI6aWOMAnQ9uVZk7RKdV1kNG4Dp/6w0b6eP3adhND5ObfHSlMq3
yvI+MnzwfeOyWAuq5GakgtTV6VEuxiMLI4yNMh8ax3rvvxNRQJqH6LWIefbe1ff4Dc2Szft3JbOY
E8L/Gl2UZ2HXjQTNbBuni5P6VR07/UGJBNFtvRBSI7WR+p1X5KYrTjRP0rxWth7jKykHnX0mfcGo
0R96ex3Dx1BqhHirPenFvaxvXSLzti0yDAzMsAXTJItSF3cVt3xLWR8D9c6s7LnInr/0L8UeEb3G
NZxu5zsR2iQ2LoXugtt+G7fmb9fSAMAXjCCaGkkcggGX16UgjUFKcOMaszj8jrjLXM+1nEg6DDvy
kN1Wo3vlozJCTQZMWwhK7WVPqJeDtMz9kBVaRv21EIR27/spZRXkvu2p1P2drqIqz50pnPom1j9f
9+QVR/6Nv6PXR2sK+MTlctWxb+VMYseZlUaB6APoWDdX8408bnVXlbk6NY/c8HEXrmsiihBp1jjD
XztX3KHm4VoP9d6CPdR72HpcrKRWKCnNZQxSKyYOFmtqRTMOUm4hR67fZcFTjQKL9GyEW7MoK0UT
5s3+sbN8MSmjMPqax6KYo9gpd+FJvWnpk+r74LQl07OxpCW7iz6VgHQNTEm9sM9ExkjDoH4Oaus+
M8atrHvVJ87WNb8Uz4A0CAd7etCzf7HyPIQfpuIpUD5dd7v/h0P89xsth2wYLuiyvsIGcvLvWoRT
lXsT9PM8Jf1XYC2+lM6pnquVb8XqRAQdDcjQuYO/WI/jx5l7RHBUt0NKhXPtKM6s4rJF7rJSqL+0
uohmYhZYOpJ///GP/qG6mXW3lHtwQVhM3epndtiCpa1+urOFLl4VlaZGRq/hJ0Mk7HrgkUKOJHPV
HTY+36o/ntlZPD51v6vLUGRp5Q7+SYlB92gv+dCkV8cZgq04+V69HW+tD9ftzj9/cT9cfMfFyU4a
s9QzieW1cXcbwQY1M6ElgucaSvvVKMU/Ht+9+IDLWx72w0kK51PnZ8WentHJM5TbVJsOkVBv7ejK
1Xe+tGUzMbSkHM0tdjS5+V3yvTd24152xdut6Lh+9P75dtbieBdqCfjUyOZLdnBnfnuK26qt/e+0
UrhRmZs/yZVPZimXwcTz5p5SBRhnssbpzrKqGASkJedOF6hMZKlVcWp4Hyt2yYRWbiP2ZNxcd5qN
M2HNWc1ZOCt5YKqhzlesTc9Jg6MHh5W1qdy2ZWX+92dWaKqHBB6seF/8d7qT7Mt3QLCpyPCaeDe6
0BEUB293fWVbe7sIMEizjYpf4jPRTXMj3YYMJOv7YnO8eqW7NLsmHC9opELRuOTxV0fVyv2RtTW+
q4P9A8QlOcO7orLH/awsZgHi2uKWWXEbnerI3AqZ55EXbgMZqGRFBUvzKWeP8iFValuc9n++f4AM
QePQJiY5WUTLzPfQaxvozonVNwizbaFp91H5FCe/POtZHI9NsEVqt5JBgxL7x+Iibmb95KmRgsW6
Ku70UTlNUbMRI1dAuHwt+nI62wbOaJlrpZYxKMl8ffd+ZUODE6nJ0TNyXupffKSvPcUWjdD1/c6+
vpurazuzu4grZdi2fawDhwiNh7H4rLUb5/g35HMZSs4XtvAJVRxnTBUlcbrsp1z4BMb7fbhL59nc
L8DmOyf3D8kDa4apbetiXVscKk94JKV/kyff5fEeJ7UsFY8PBwXzoeqoKmXxhjeuRRBDpGQMcorj
tuzitJacFpGJCXn6UkdPSvEkJ89//oloYqjwQ2mGihteriIajTwbGkwYmsArsrYTYwMUs76Ifyws
QhKDL4kkVLxRa+hbqzuFf5YbfrD6KeCHBuUvQq+5vFG0FlZUpeaFlg6ok9VC27oRENONC1n/3fNc
uptxZmf+HWcRPfHItRNlxtm0ZuzQ/vJeQarkT1oPZZkdFR4Q/yI2ih1pSfFYDUaf221eTvs0LNNd
U2bGUZ6vHWUqa1cfqra2zcwqXgvLT51Yzn8KjfCq+Eq3F+hrvYyNIN0VatqdSqMcbascqxuhCPtn
c5ylWiIthx0h3AHrBYI9wQQheHYbmA+mWrltpT5AufWzpxfVFtOhrNMnOQYnncQ3Y+Q9hkkAW5Rp
uaMkPbUJDbw83o9FtQeEE9m5ZuzSZNrFYVHYecMgnTS5tAP3ccAzmFkbofdsJUVGyNecui8fANI+
R/WvPq9dJCdccTRssytcTR+/yC2+mzx3ybuxlZ1J/NURZ8BJPXUKoEdxN7aWnTX+XU4Nt0UxCvnF
Obx3teFGBeLHsrdHo8vRRSpU2YfE11sHQjNXn5rI1krDlgL1zgoLMhbqawlsR8FEzJYf1JAktDLs
zPDtJuieNLl8CIrhqGuf60j9NEjdLpOJh02Ezak5aPpHOMZQyZKcsi+cMDMoMAZuCo1P4LudMdqC
Z33M8vQnFTUnD3NHyoMb/vMbrB9EMS8O7SzX4BnB946aU2sWR63CF7pyz2V5b1b5d0HodlEq3qbQ
ViamfNSE5r7Rf/SW9UMtlLuK8N/FmQ3l9be6pMcXZgdJOJXpdB9T10CTytbMyPZ96yBKxd2Qp3uk
kXVGG146cbyTu0etjr8PBsyGnUIT1rSzOvofzr5jO3IkS/ZX5tS60eMOjXemewEdEWRQk8nc4GRS
QCuHQ379M2fVdJJgDFFVixKZFDdcX2HXzOta3I5Yr4pdmXJ9pEYDlkWpDtAH/ZIv9bGOxyMpXxcg
0Vu1Ph8mtOD17AY68VDoqZoM0hHx91yLdYer0nlcdfZQJ/4IUjUFmkskL4OYzP4EiDzrLbcnj0Ui
2UVGAlVrIMEz7UDqfuwM5Zhr9HVsaUiifl+3cmG3CjvkLBuA8G12mXo/c7brKLL1KpSjwHY2ZeGo
PUjqtdk3F5CzcAlw4hpjP80x29FpgrM/HEZNe0HrzTXAmK4s1wczKh1qdL5mIJVoKnMgjfV3Zixh
NNTBHC3HMZtvuVn8mDV2ANgZJQX6jVszDpNG7CVKbSVR3KIAdzvkG+zWIjgX5q1cI1YE3RRy04L8
3rhQMB/Adivxaw0MhBpRO2OGk5aXJA1i6y5DrrVO7Jr1PlfcvosDa1A9syzdcdCxbM9qh7yOWXoD
hwQMYJb+ItHaaWOjOTP6NrY1Ckx+ElfMjboZmslpMT3kuiw5Mp5vuMmSimlT3Krl39op21lJ/Nih
enSWWVELxI/uGhL7MefUrkh0M9AOStJxWEwAAaEDpszlyZ5JcZco0t7SprBDEQfJJbKXpNm4nNuu
dsYSaXeZNjYQyo8qyO4sFVIZdVYU9jDUqjdo3e1S5wFR84NWNx6RlNZtteTaaEGfrDUDRfd7A3pq
C9/LHiVA4Iu0ip0oayoXzW4uJ4PbTct85BY39mU/J7tIa6lNmxFpdpLcKbQ8UzN6RLga2V1XP06S
ToKUZehTHnZxlISxAWcXV8gIwi9rQjvlZBxQrXiaTBy6XD+TK+xmvBh2tBAvalMnMxTPKE2HT/yY
TYY/SZObk/kHxFjCyZBC1qnO3JRHtPY/mjGE+RrpZzv091YOgJgNxODkSlx5niW5t415nO2irII6
Kyu3SSF3m3JzOWa6et8a4Eyt5tbRTLRui7+JjeyiATrfrtQOzYqWYkt1g9dK0yQ7k5QFFGYGain4
90WTyPBiemi6vD0sVVanoUqW26wv/AjaGClUmAd4NzI4zfasT8ljH9GroRncxNRvANV3SAuQAHjS
VG8GWQObSGUXAzL3hgESsHRuW7tui/uc1LWtKgCJGWzBqafSeSK1O4mrQIOn1l1dKzWQI0R2u9Tq
w3RomW00tMRfSuw8bZfHqoEQjKK2XtVaSYjOXifXTJuwCbW9pnbiMi7dbpZyPDNKFAxaPuNN0Q1M
cSqB1xZbKdXV3p7gxQW0XhAfgRQeO2a4bLmK6toCLMkw3pB42U9seSRy7EV1ddES+UxLcz8pZF+j
sXRfs6x25rj6PvIFmeAmLRx4BCUo6rJGxytJc1Ro6mI6SHlmuSbW5MDnVrvMtDbZjyTXf2bDBGI3
4Gb8KE/S9Aifb/7WDdp8hhRD90LEsz8bBfdaqdOPCMtjHgwzRD2UnD6yVO/dlI0PppI+RR3cqSTW
AAIp1Alc6Qto1G10xt5oC4jpcLbQ4WMYRVBCm4x7uTaPl1DY7G2SNgpKlnXqjuCpA00W5v8yneIn
NtKfUpUc65GaD00Feju/SYrBG2JjuK9KA/SFALXi3TZZITuQGx3OxxgKGkabJW5aV3hsdNXLZvM5
mbQboHYKiKIXUPGVpykoKnTJs7K5aRio/UeigJoICRSbjpQdGeosINTrwH9ZWu1dlzJp8XOrXRrH
kGTrgOJqcptogyS5xSBF+oEmPVq/2grq3VNbYyV1LHEOWj1LypSgT8s7WopnQUo4dp7auDHVElvr
Sqo4HRDFlj3yYtbttJImCwxh1hRbzjxMpHX5MubKGaxYxqFPLBloolkZgknJx0NhDmeI1UDsO6Yo
tdRGY4Mm/4ag9vt9lAwrCbJWgUK0rJLMjy0GNbGW1xYeuNZQZoFe03SnAjUbaEA1uFpYsRiVzmRJ
fH2Qq+VCx9JdZ0hoJ45SViQJyz4jF7SZLbCLDdoedfAZSulprJa4HSdINMVpTcRA2+FCivsx7MEv
BTqruEFmQ6lH9YoDGHKwkqbCR5GTA8qmWVBRXf6RpVZCRInRvJ2rnjAnMzUwKJUVV58MDN/rtWVA
dVwidFdwHSVXTWOAXC4oN5ZGknmzmo8OmE3dXpPO+5bfj+Z0WWsRzv9UPLMhu6MqwBmxCqcInTwF
ueoafp4xblf6eM6V2e1z/XIoklx4cRDAVI7yZNh9qx7QYO2npPrZk9SPp8nPqDXYkG7n6H5giajg
xZ2c24UKSFvRDLJT8wyhpWHtB4Wj9zHLixe1jepdImdSGhRRBo4hvbHcCAx/EEjCGS09NTWT1NdZ
nV6aOUX/YttTO4mix1w2JNUtrCltnGKxRlBZRTzO3NYqJU8mehs5izFrt+akxyj5KrF5a+Umuizl
tPXknKLxjTZ8o0YlApivooJVCEXKLp+HCvWaBj1moToaQCik5SSh8L7E4608DflG0HYy/WKA2U9G
7hpo/HX6xZwTvUHYhhspaOB+2mgxgzgGLnOCBGF+EbtbDHSngjh01gAMA+QNIFqrMRa9ioahBW5x
Kx8kSQ/m6VDSZgPhdiqMAwEE5Orf6k7rQhuEPRu1wPo4pvQQWdfNfPt1rHsyz2kqYABC05UCcKvI
nr2L33DTIp7XKjzK4H+Q7MTJbgSPFxrZ3ORqq4x3ypqKtif0doJvSMg+fLTWEEg+WAUQbXKQHyHr
FqLTGvWtP5eNOAXHhDUUDMFnDbDSOlewyDIaqRPWI4c7e8ijmkKzw2lQX1DtMrVb2S5LJ7LBWe8n
5wxYZf2vx/kfPsAqkdVYjdEM4CJ3NHrf5LccPRXF1gKeyPaDQwLFZuCkwI62ZgfPu4TCZ1J7hxP1
bGwMw+eayW7MRYK8ISinn5d0gD/XKYav8hlZoJrkD5Rz0HnPdSVTd+w03U5aVfJy1Wrvi5TUd3LJ
/wZj3NtSoL6JQ4qWplVyaDJ439ARWC72NDtsV3plMD/SQPb1MPG2ykonDqdY9/8YW6XZZB2yeaUw
lsj30rAnWWEDN76Ryzt156iQvgGHAmC/KnL0H7fzRJa4VRR0k4vaJnULN39J7wR5gIoOxRbP0UZ/
+Ylr9YO9Vd5oVCxcoV0ONdWosOW5cwoQdqfLi7nMW0MTJ3F1g38wtcr6RnM5yr2xABfqw0l9Hl9k
T9+LIQIfeh0Hg5df6sDd2+gSNWN76249tanfT+z64MggIC7hXztJCeVnPYP+ZGvn8aHqjrr1N9LN
H4a6upTYLNUDgk28qfyBRzeKef/X79j3BtYl8CzKGItKGDCAINgJ9i7tGngrV7paPBZsAfffrrXV
0iGnjesO/0Cmfp2FnaQuTcgM37wDa0r9c0b703BTuGS05eeK2ZMDkYIQPUTbFLPrZdOEIAhglMj+
glsCvDcfz4OmR1SOtYzh2ZfPmrg8X8rmvp24CxZpn3d6+PXErvfo2tzqkLetZeqcAwaS7URjIQ+F
/sL2qNZv8JsZBQoMJp5h7RPTLLywMpKo0TpzHi7pbW9uuS7ic75fMGEAdxV0KvFfgE9X14gEVbuR
oY3rDfeh3ivooUFfCRzxIPMqZ3r8etbWV+ObNQQZUGMWqgvrF1+BhhfJAe6Ec1qEcQcmeYYYv6Ab
nsunwv7KzhpZzoeh0WoFo1LPp6cocPtAqCJpg8uhZILNZ7jLRiX61EJB9ADxAAAtmM5V6aOqE0at
WG8duSp1m0yo7BvQgnT++vy9tyI+xTuPaUinodVqnTkUycS28RekICdjYyinFum9kdWW0LOG6VCv
hlsGXjElbLJdtKXstmVi9ZioPfJATY9xQB7CzjTmWPWMole/MV2n7gRErQSPvw7OtrXLZ036os5J
jUMaXw/pddM9msh9LN0TULBfL8wnqJHYce9Mre/ZpiOL3ncDnsWd5gtoeop0R7wTwnhFAHTpxsg+
ldre7OmqqEShHe1TyNFIoFGIFCxS88RBPj25ipuj7GteIuUt3dMAdd97+RDDuew3EXhiL6/vDGAA
/2N7dfcN+gw84wTbwvVQncpFVH454HJvd6U/HpSN/XjqqgUfJNj9YFHF/33c9DXKlrJaaYCk7dgu
3+u7ETVtOdyCXZzak+hxpuDVBDoe3acfzbSEMkbEnkxSL9Ikt51u2nSroP2p9ivWTdDmg94CzIu4
cj9a4UxNSy3B3L0xW0fJjihEs+uZeZAF25e121IJJTOInSeS+/UePXVFvTe9OtfDSKsExF4Y4HAw
OWRVtm5dMUPrffHewGoGWT42cr7gNM8B2ROvDLEfd03Y+eAK9RkcNukyC3Tv61F94vlaz+jKW0SS
YxokcSfyp3l/3ntxh0gS7Ahe56NEhIZMAR3b6rQ5ed7fj3XlJaKbdzLRd8CgvxSH1VvzF3DjZ+j8
utp0qk4unInAxQD8E9QWK9cGwQadTDGv/d5Ey9J4rjxkFzxMz8CK7g6TnX1Xrzcm9dQRBzszHAP0
pZifm+kiXcJ7ZjJn3C++7AlGkuisdWcfVCEH/Uh3X9s7PcL/mHs7Ne/eNSWXojSdsIZlHrbpJZ83
ckInz/av4byt5rvf3yPvDKUQ/P5Urs8XGYU/clVsaoGevKjAhYU+Abhqn4nyVVpLUgoXVA2EtJPk
pTso020zq5xcHHAywM/A5YDH7eMdoragARgzsePfeOuR6jsXhDE6MidA65bbvPWnDZoWaGOIiity
dQNP2oJkoIwN2HlRgHRiuUerceSqoFyXXdr8CTre0+cLVAb/a1LsmHcrllnDojDYxaX/Rti9R4rA
EWCm+mLr4t+0tZrPvk6HBShCbHZ0dadhc8PREkg9QVK75cB9CpDEbQVfBEzksgG6rXUmYmxNPenn
gjr0IrGCc5KHTXwQ7Dimyzy9H20wMILwyJGhHP1Xed7fbAMchtBMUAKsIb3V3Ff10sG2Bu9RGRab
Sd/aBjnlraj2U65NWDLwyClQjkPb71oeZoAethZB0ceJf4gZBTecm+6ii8jOvNTdGtapywOdCIDN
gP73M02JidJ3nhOFOXCIpemnGmv217fT6eFAtQTlCBlgt/WBa+e8K0sUo6C8Kxiw4/0T8+qdgEJX
ztYOOXFVgSQTwR7sgM94HcdyCCsxeHwIJKxjmaP9TXZmWjhfj+jES/3ByMqDQwk+mwaw/DgaRJEl
etfUT0n+UNR3X5s5NRY0o6ggGxWsCeskaEMipckg5OF09FEZ/R54HEJ/fm3jhI+P1it494ZpoiNk
zQWRpqYGAR+UKnnSZygBSjuViJ5vciiK4TsoVbcwnad2A7i5EVJABQtU4esgtu14YUYxGC8GP0Vl
DF4OoFpOA/U3hznbV8aJ7Q1zAOIjtYE+lHW7cl0gdm9HrFVZ3qBwZIOR8ff9/d9P0/+LX+rL3120
7t//gz8/1c3M0jjhqz/++zx9Ymi3e+X/I37sP9/28Yf+fdG8VDecvbzw8x/N+js//CB+/x/23R/8
x4c/eBVP+XzVv7D5+qXrC/5mBJ9UfOef/eJ/vbz9ltu5efnXb091X3Hx21DEq37740u753/9puGJ
/u/3v/6Prx1/lPgxlLWB6Vp//8uPjv/rN0X9J8g24PhgpZGsUAWx6Pjy9hX5n1h2BAjo59A0QFOx
YBUUBBL8kPZP8E1BRVI0mOP/xJe6un/7kvpPcMqDRxtSbWgmxvn+7X8/14cF+rVg/1X15WWdolT3
r9/k1YuMVBAKJzhVsgW5Dqhmik3z7nkso7pBcVmT30Kw9nr08h8iEBu4DUiOELQrHjqXOsyWQ6FR
wu7gCP+sN47e+iSIT4FCClps4bnhLVtTgiDCSax8xKcYfMUfczvP0bUhRKdBQiI51ctWZv3/MAhR
MzAdYfbXOlJzpMhs6rgYdqT9cfS4LWk28Ns4elte/uro/TG+X+ZWs4wEezbVEfqRpQIFvb6xu/7+
3Yb7Y2HfL+TaH/jdhA7aTeHfy5+wwAqwBEssodo+BypIygTev7jIz/Xn5ZrCucdcQtQmbBtv/luD
e2cZG/z9FgItVyK2K+ZSvqLj82h+/3pobzyU78LBP4YGFwCt+hoI5YS7/G6Pyj3LFAlUwM6MNEEJ
UMMOQBhH89EbFWU2Wt0fptByyh0/mmHui8sTYK8m0Hap31xVzpabsC7JvX0eNILi0KJQK57Yj58n
N7OiaqYFip020hYtaALNQPYWfIbstTpoRyUwAkjSfMOB8XXDThvv6wk5udboDwW4F5e5SdbNk4Uh
5Pqmt0M7AR7g607rTDaBBlyzawPd7d3FmxW3pNfbTtLqKX4b/Hvbqyi5NvR55BMAALEmWGVtDeA7
oEg2Rigi0fWSv7eyioqhPz60CqkVRED5UfWi3RLUOw0XUOxuuTBbA1rtrnmUaJzMmMxURb9WBEAF
LYBUmDbKqKeugHcjWuf1tCVZBgRhYBxIzsfonmYvG1O2MY51xYRkY1RNSObhShNqsmD/7BfXELoj
gl1pdqfzMpdAKbV1l24NbHUaSDJWminubqhjahyIpWGL3A83xontgN4Q5LnAhojK62qNCEuNVEI9
xtGhH+eUFDDWmdfZvqSI76DGqcf7eqHMbjTzJQbR/rgQpGsU0L7okqE7dWE9WZ2SBWgIApFRBO9l
ttRDkgMwqOnx9NwZse7VcpY9zkNhOjqTDJ90FQlBjDC7HS+JIyX6ZMt6bt3SIVqCplQtHAGwSJmS
Ue6JZHyL+tFLaZ/ZvTnHfkEG+PV9iyclhZiBjlvjspjSBDRURhmoVpE4kwqcaZX3QCuiV8DRp3Q3
UBV8FiNuNo5M1OME0KcPEQ+Q89BFslkaZaEyDfOhWRQpjFVm3keG/hOIuGAujWcTuNsC6Du7UhCO
LUq+67Py2BWFdlUwaAnlSs+ArGnr/VzEwI63Cl74NgXuPVFxsMCX7GTVkJ4ZBcDPFaWugB5SQGz0
jOzTqIuCKk+fDDOFQvBQGjaACZ4Fnt0QYn70CC2VH0kvgSfB8mkkhZXe+aRPLxcTrWcZGMstGrQA
2jskKm+6sqC+VjYOTkWI2X+YY16AZal0Y5VATHJm0SHizEMmfDeYgIPDVb5fNNXNIQWXzMNRsyLF
+4cqRb3c9Baw3W33nM38FYRuTlfR3O6GdvePES7ZmBix7DCwx83VFEoxyL/IaDnIUJylCkBMAKA6
zEzuukU1nVSLzxqQJtugqRjcWimfJVW7+AdrgPknTKJO0VXc1qGb4kam+qPVQfxR1VAZ4QNEzf/G
kdZxKeBxFf2s6xDu14dfZAM0JuWzKT4U1SYLtY74bELRy4bv9KrTxkvEUFC6OONicBFGOS947zc5
85QTVzPicNQo8PTA0VizRqcFzWpem5pT1Hbr9aF2w86KS3bWhvm94vcB+r0d/poGzeuTkGXIUSNu
DsybPNmdUDQDxNH5i4l98SZ9+Eir1yLOJ94sqQWVpW4KypmGvVaFeQo0brUDAtCGWiqyI/VG5fbE
xffB6upSMtqxMKFZrDn1WNp1cRij6G88g+9NrJUWyyg3hjLCXHee9k31oAp6gHyg3V9sv+vrQtB6
Et/W/Z2X1Y+MFohg4HHDIT7Kr9RVwjxM9zgpgfmUhNOrtv89MN1CVJ0KQj4Mc/WEtIJwtADVkNND
G1Gebe5Dd8ChdnxV7rML3QVg94y4owuwMHghwK0TsvOtD/F5NUH2CCkR0YNooIAtntd3w2dzGxda
IjhduivLuN1O6q7rC/jt0AQD/S3UtUVMp4lP8M5CPtByGK1KQ98ovRxB0O8B/d3aqWeBEbwo9tGT
6BXfpnRd5Wh+t4twEfl36EUra/6pjALpDT5r4DFxgTfGdZZcZGPqV+3119fVZwcEXIvoagNgwQL5
ob6q2qhNlIxWlONi6L5R2ZuGEpw8G+ChkzbA1AmvG/nH3zu53s2hHINeEbrDmrOor3Ot2Bn0pPhc
uF+PhJ7aDLg4kVkFoBChqYia35lpNSWOmhZL1e9b4JzR5Ss6fLk97OenFn7on8jFf75WkX0SuwLZ
GZHxXN1haqYtE50we1K4+Ibfgo7ZUe3siMbw0Fy2LpYTA8QjhoD7LeaHJNvHAcpGFHG0aagi/kWD
AIAnaBZVoTechGiR8ivQ2G2FTVsmxdffzalW9sB8U5jsiqdsvivZVtXwcyoDM/huTKsTXOtLYxba
pKKaoZfe25gQ9yato+wFmeo27cOJzYgaxlt+BpKnoB/5OCK1qbteZvB8aWHakOQC3B25Yy5vLZa4
/j4GQ0jWgX4E9waShRCu/GinQI/OpCWagt2IHiJ/OUhOfDb7igPNxG1Z75PWANvAyy6Yf9Yp97qI
CI8aWFOvBB5wPi+D3EFXTLdTD5A4/blx1FZsCOJ2QoL6lznxcd5ti1TLBgjuRSLSA77V6QJ2GH3d
L/ZbOgLyiRP2dr1bUIxFoPUW1r+z1OkNlQHq/j3VRa7iI3rNj2iMdctATKlq45nxO7e8BewLOaB2
a3+u7cNJeaPCR1UPyV7o8n0c6RDLymI2vfxWbWseO9S0oYbhKD+AqN1wTdaVKOR/PtpabU1K66lZ
IhlqRWeg5fPQB+aL1/tPSUGtz93a1urc9VqXNGhXJLhLql2JRAz8FAP4UT65kIeGrPFWZWN9kwiD
gG+AuQnkg5/FNZYOwiVRDp8f7XpPHKzv9hR3uv31xhTe2/tDtzay2pfUiqgag00AOJw4LPc8zHcC
criJdTi1KyCeISO9hccTePKPu2KmFS0kY0CXDEqilVsHaYZbizrZYQ7R9/L1oD7lPcWowHONFKsB
9Jy2TqXpRm22cjKBdn0vUgS5BZlE9OHgwBkIXjcVEk9N4jtz66THOItYuaViEn8HMwnuEbKJuFl7
OG+jwnhArAWJQoi7fJzDX0EgsUDyJ4I/HVHgoLavDaLCr6dwVSZ6O1ngBsBSIfxBznpl61cgqFE0
fbGU6TYTQWDZyj/abM6BUkeA+LXNE9OIrQ4aVlEERZJ+lXOT0GKoSKNKgRFRfIEHiH/HA2zdUCdO
8gc7q7FZSzuVPQqUb2n4ZRftrHLXk8PYXYj4rfbHcCkq9+uxwcX5dNKgVQOHB48NwknM68fVI4OR
NCC2Wxwrow9tZl0u3LzuufHAUuIvveJnUqm7XdHdDRIhF0Nm8Cs0V5LDlKUBWxZ/WWQwuCtEuohr
dOHn2fiYz9FjTxpQTLU5imsIH9BRnDL+QCWoyMbWbTPNcxBXveIC7Iu228UawOaYpoEuz7GjtJMr
l3R6jIxOQi9Xe01z7klS/WyUyDPrZLZVtTtyuFF+3CeTx4z6oDRVspejegiLksoXcQr0clOC87XN
jeVhZovuVaiqgYe0u0O7wwtbutROekVzSJ8fh66O0HprAHecSjk69fXmG7SE7QEoZGuw7ga9hJ7f
xKzzemQ1MkZlSOTuiDbx0UEbdYI2kOYhRbUjWKphdq3SfIK0LDqmzbCw0OtnoCULDZR6baOhNQ4Y
sRBF5nHrj8SYHqqaWMcWGR67WJIwQQNGF1W3i4EwvkBTaRZbzwVdQIbfTrsFMGA7ZyCtSytVDQHU
vqrnkdpFoYApUI5vI2UOKJ+pK/Vqb8eNtglaFJfvx8tZdIoQlIJV3GJAynzcMsj3IQHfj/Tt0oR6
yUXtlI5ybgVDQB62GNk+n/iPxsQN/s5vYHQYUSbrFmcwdnpzrWCJVPPeBEZm3hKR+HzQP5paPTpk
WnqzzmEqpumFVAxBh6Rm1yKNN6Nr/Wpm5rUqffv6AJ46fu/ncnX8sryjFf4FsvHupxyDn7T72Y+v
X9t4A/Z8tWArf0TueVbVHEYQq1U72YPavMgskBgqqLKLdtHtvPSJt+7jZK78EnCrmkmywKZAlwIL
abd3oius3tVuc7eVBf8U3UOK48OWXEW/CXAqSS92iSqqVJB06G2wSTg5ks9OUqCBT3M0FUCPyGs3
cbRbx2H1PqAPvsUEC9uBAtJsW2jM8r0gZ5vukAXbHOtpe0iUEBVKh5/UK2b4tv0E9hHMrPYkSKLo
Ec3Ydhb+GbDR/7GOv6ytZtakcy7zGda4q1mo1aJXHogxE3nkP1WrPX3cf5lbTaYxg2gpWmAOUoq7
NCm/yQSMStHrwPlT3Mq7jZPx2f8T++aXudWby5hGQdkEc8zFExiHNKweIii50HsS/s2FA9MWZAaw
bsbqflGBBa5iE8ayXRqaGpp4dFe34Z6FqoSwf8tRRwh8cqtARwjZJ9D/A1zz8fKUdJpK0ZwtTp4m
37t5fsy4qbqd3hNQQVS09Wq9DXhFFrtRusSWUpCCVNJPPrDMlls8awyb0Ktb5uRUDQwSBSrL92OU
X+VTFVTQobRN4Gi8sivqXZ+yHCK043SFFmLT07piQaXEQCIRWg+umrCwMQnIe/UHUMAfpKlVL5bC
mu227qZrK88P48JqRxvUzAPrYVDWLX5J0odUa7jdLNn3Rl+u0WkIlu7YURPd45DJQKESl6Y55GC3
6XN70NESnahXmdrvFAO1FUvNr0tNCYslPod6q59z7ZDI1vea9Cjm9MQ3uBZ2WXoGdgxvyFS3gV5J
0ZWVzSEq5CrRFLuWWQ7giY7by2bBk9ryNAnBDGPsQPGdH2mG0lSMD7urFNWDTC34MUyz9fJRrkJt
rJNgRO+Pm3QjCfu2Ih468ObL1DDZOSojP9FVfuR9rnis1WYftLQLgN3kGn3wI2grtMxn4FnYIbkZ
e7I0oupdgvB86S/4ksxQ3e0MW630nbRYfqGDjgeyAeiwb7ogUYfHtgPU0spKF/QMZgDs/XzJc4P4
NM/n0OxSrxd1JCkqU6dGaSkTNSYDxSbR182q0Z2QBXQlIu9yUZcqRYWqEbWqCM2dzizrHCQm1RKY
01KDrwLVrVzUucisAQOB0hdqhrtS1MK0DtwqBspjaWQ9Q8Ar6Efr5yjhHa9FJQ293PNBWoo81EWd
jcco7tE4l/xJL/mdYBwaRU2uF9U5DWU6PiA/wiTgw6g2FCDSadBzLOp6dRl5I9gPBWk8z+NjHo/6
oTTQkALidHhNoiiYZbmJRQZ8XhQLLVQNTR59kyv9sDS3oDN4sgj4pUceAWUcL5XdZ5dDNxy0UlkC
RRQgswl8BkRPiLNUqHOiozLCgsRo5DcrINZb5bUw2GtPpMsYx++xQXzpNakKvahxOhvbtD6LReWz
EzVQyapfwXUOQk9RH61QKB279pmV5m0vyqd1DV8yakDzXiYvlSixVvry2ktK4WmR1jyzHgzCldx4
atXsocRqG8u4NzV+JpXdD5Msx3aSln0Zxa40q7419t8nULpYILZo6+zQYSf0qRXQqPg2gfi9pGD2
AAeRpD+bDAxOY+JOWo0fG7yoG/2lmPagY3CqUfG4RQ5x03ly+o2B/EmlkYPUn1cz8HKnqlcizwhI
0S5PCw/Z/nMTu28qSo/1kVOVXVDMM4hYaFiTxMPzeVPhDPcU1EAzuS2Gmgdsslwex+eKmuwA4Xuu
EumQgp+8K1jYasydK8UrzetFXjLbiB8Yt2y1vSDc+G6pfdC3giNjIk4/gUBmhlZ4NeaOYYJ+Y1bn
XTpVfpLMB46/bPTyHmVrVJ/BUKKabo3sOeHpfSXNxyimrtqjfbVZLrsBzx324BxLfoJWWZIvV2mq
75Ra90l8WzX4azXagT8jVLOnFpw1+mgcdCVp7bbKQQlP9gmAR6SbcFeahwUsQL6RLUJdK6RZsSNt
6w79jZlY4cJl39Lg7w69nRY9dtl3oqEvGLUhtSwcS+a2KZdX0KsEb32KVtapVPbSCPJ2Cc0E2s+W
030H+dppfCUQyR4zkM5cw8cMWB8DYQGEV3ljpIaLQgxo5U2UgGMb6g62imZgAmIZKekDAlxJOVhe
BlJIffxhMdCTGCXa37u7BHwadT06CBXDOF++sREZbJK5qvltgfhFw5DZKL7zBh2j4JsqI92ZweJl
mwimGBQaQIFxpvM0AFuamwwablkjAL0LrNQ2aIZE6sDngyLbi0k56O3TDm6bVaN7F4p7Jl7pLA0z
aI7r8qWsXpo6uNfG6ieWyU1wdYieVRAdPco1SKdkMw7zZDzToMQJPF3iEusmactzSYvtysSvMF/w
20cvU5bHDEQTtQROs1SJVHucpkeaJxcGV0Y3SVU0h+g88fTR0m2t6ognV7V54I0KTLTGY1xbOjiQ
ypj7My/rndJb1tmizMaF2VMMWSqvlCgFK0gk++gDk3eFrKd30I2n4L3CN4Dag9l91HIXfhYu64S+
KpNeOGkHbv5mcs0+vwS7Ez7xksTenLPcy+MM60oT6VrJluxWr7vxNqs7djHIQ3ssa3Cd2FqSlBdk
7EGip+RVA6wFZEYjKCrYCKl1Oy6tyWGjFvQyVDWA0uOOLqXcK0x+U1D9Z9fPdypljWPlXRiB4WtK
WXw5tuA55vhxUmc6+ACViyTud5JWKVAiifx0HoLEzM4Xzs76Xg8bCRDoRoouCsP4McfRtzLqb0A+
V9jFpGSOrJW7etAOYOM/FpIZRiUoQePCy9GH5xqXgxnp3qKV97ke+4SDkkPVJkdWilDuUe+3DLwk
gF86aptg5dT62FjajvXKiE5943lqExCgLJBo0Kch7Pv2NdIqvgO6c7RBKQ5lDPwUGQnI0eJbLC2x
mzi+nLvZS/GGNFV+ADHxocn6xNG1BJiENJGxd6FKx/DqJtUyBGBtoqG6aDuT8Vc2Sv+fvfNYjtzY
1vWrnDhzKODNFOUti0XPCYJsshM24e3T3w+Szt5qqq/67tkdHIUUConNQgFIs/Jfv9nYkbGnlYSc
XTfWODSWi3Jw/abEsKvpg13kyi3ON1tD0bfhOKf6xMEqSZJNPvS7JMOYrY6TY2jAugjyA8HsEVeN
PyIdgWjYesxV905ttZeoiR9F7/mVWTyqUx4Dl1SPQ4RZiSo+k9J9HiP73Gvqgz4Y+zydjlMXf1it
HZJC0bKsJNNnH9jfLGtM/WrqsJVlFMclP28TuXLzcFXotcCQLbrEJnE2UjQryNLjoh3LvTAUbVXK
3FpiKiz8RKMi0W31UXGMY5CTbN7lsDrTkANRl9+XyrT8vZ7Ih1vNENquGN3M753h0NlyZZXNQyOC
96AsN8hItklm3mp4XPn55BCz1Mhd7eq3QeN8q1kYJCNsyMMrTMuThoONJwjR64r3WvGuYZ6eycZZ
K653osP3pHvxXq/zXTLEZ0vCL9O9+8Qq3EXgaveR5r63I8lpfYvPm1QoBBgxfhySUOI5RPLVWvdY
KMXWFDLDfEeLd7pLe2my6rORMjYL8kP8WkMNEY5LbeqICY7gAiYPaZK8oCrDyoVdNhvJ9u1gKrXZ
p1DcaxUy5dxC+8YOfm9nvN08UZwF3yoErSlOmg5MNlaJbxSjfKrxq9uN3vg61ON90Rub0baWjT2u
RwVHoFpB2T3ElAQEnPhhp5N3ySCIo2rJQIAVMSy9eSAOvfIp3emOiJJ+yZ84G9P4rdWHExGj5Job
OPRB49pnavahqsPes6NVNOFUViVpj/+V2De4eo2GsWdC7Ae3d5eBM9EnLVgw2ffxnIwLVnHzHcfw
z45lyXezdmHkBrtTOR2glB3NvlW2QGLrOfu7Gpk8Gvoq36zGI75cCzfEPtLOHtJYo2MRtgdNqU9O
nm0sJT0lzvdsYIfCEus+rSfc0hTOCKXR+V6hgwa5a6dq37XSeXRV8S0UkKMKG4coz1AerTCYOKmO
+24wjoTVn0KB+rR3Xi224KQ0PqMOlaZW43SIV13dxq99wCko1oDTnFx5MPoQfwoZnfK5VPAUeUdw
0SK03YuSiUNBDssyJrtmWzZ9vcoY0VVrO0ulTrCsqvRd4Ah1VUWk8YkiJWGxbx9jNhelleuq924n
b7ituvBiVvGrbNMH060Q8STeFk31QU+TVaZimBjZB9FkbPJ6TbMsdV+cnLwYLJk2wjIXptSe2Ezw
u9e4qJtZj/SWG98iKSaZYnychvFky/jewRDQDwt7M5jZOo+qR5IN8DeS5WXK53k+ZVeW+qOUytqK
uiVbP1zPVB7GUtm4nXujuupOsyi2YnwifXacgjhSbAs7tQLxgKNCjTt1wRbL5WeOBO+jFW2iUVsn
suaElm9Fjj+MizeG4z3RFV9qZevrbX4oo/SmKfVXs7e6heGmMftX+BzGHb6uOXcU5YQiq6A4rQEx
fAzwUR26ZWJTPwzyUCrRm9aGO9zVbgy7/VbFlsTH2pWLMDGaZUb8iB8NGDBa6fdwFBECbvHsynFd
mc06Zq0wJS6pTkD/ADtutteOrzsUfbTNeeSLVBF0KUflBX7iQmvqcykn28eQtFSUl8gMX2KZMKy0
zwjzPb9zm1sT9nUK9LqeLQVxZNsHZrpXZU/mE+5ca3dU5MIretJOgtJeSq3Oz1jdwI7LXZx1kk3R
GY9dTpCj1t/TDECNEkZnt7Se4AUqC6XPzIXdmPCeg+w+84zsoAbap85r9OnAraMoPWo17LTCc7A7
zZO4pvoMKnlXVxbEbbfM5cVTaqCbqDvbDZyDDnfIraK4t1oyoO0qOPGaBYr3oI7eyUGX60KlUKpJ
XJ7zgaZlFYfVMYvlyyhafZd1+OdyYKWPGsby3POsl7BGihsrQq9QR8txMpln8IlE9D21yidWzaes
8E5THg6sDs5JdYkzaGk/k3t01SPxKixOBxAnlg6WgV0Wl36vt6fEUtiiMvch0Y2aNOE4ZzS14cZu
I3fJwnxtHTp3pXtUuUNHi8LNEBcXnCw3XjgEizii0JSmd0MRilVvMGLTqNyqdXOAIWqsYlVEb1bG
UByKtLjWSYzPnKrOddQwvSITnZNayytJkbvEGND7Tea2dxWxCK1+YumjWFUbmOaqPjwRfvFgNPbS
HLaNNUbLySIxSG15x22sQO9MKx8Ua6X3Yj0MnL1h1m30vjsKM99RdTx3YroI02lXhuLeG0X6aLKF
JIO6jXr3GKflVYnta+MxLjN5CYdkq0TVc9RhxWnpyriUg/k2mhStkWORmyXzW0MpViKY1qXdXh2C
4Qqz3qpu8K3pXLZKQxDBZneEUKU7rdVu47BMcDZ1l2NT7lMJX3ZIao69qfCnIjy2eXKXWs2mCHEC
NIqEUCnHeXW18hK4SeJXTnRT4Zmx0rR+ZsP3xIpFwaJsLQLickm+WX2Udb52xvZOBuZzX2gNhnw6
hYKB3tUdPNX3ku6NULNz74VvpsixLm03rKiLcLJPYj75qeV6kMJYTFVy20ljwdsYebnhjWuUuyEd
dl1TbUwisLopucjCW2lmtW7UPvJrz9yFaYFrKdU4UVfynlD0Jy3Jb1OlO7lzNai3/T7U5DsBacex
wafUaq7p3LXRdEdS9Y+02RVmVTrpx6DmOOW4G6Df29LrNpg1rxph7ISY7GXRWJeqT86RO63H0D2m
SXl0O3Vns4P642xkGE/ZK0lEV47oS9QVqa94Qb5JihDiEUZaXeetW9v45grrKRpaZTm0HqliswhP
ik2ekqg7zKCCyaFlAYeVNa/nqWCOuLNcYBBdAXIhzCZc9ZXzPXXdra2Yl6py3mradIs6qKBXazJZ
yAmj65Qi26+zOLhOrRn6oZPlq3KkPTc4ubcTeSUWQ2V+0qvapbl3LFS9e6rme6LKSo9BWpI6lyvh
SmkT4Qel+d5mdXtKJ4w0xFjv8zYvnzW8dv12brE5TPnVRNcN5g68uIH0ZUvUn4WoH6qpHZdFF3EI
HAL93AL1kdGX9b4S0s9L5s6eNvf4PBOsJZ5X0dmEZFXPrcA8KM/13Bwk52836dWHSteQ8XsNpK4c
3MIM3kudM7A9NxphyrHjzM3HcG5DpkU1bmo6kxY7dUin0g2aQ0jnsqOD2cytzH8Gnn/S9oECoxJ7
he2X/Tdv9QqYh6hEjxchP2JkI96HLn/RWfqbToWeCB5O8L5ZojT8Bb90zryys9smg/3eL6Z1fbaO
1vYPfXJ/tP32Ge0wZM5oTTH3z/f2E/oL4hjHgMhpWRpcxC+oM8GChXSou7iwuhCH2UYlJaym3/3a
WOlnjZ8frvUFwG8cGImdx7VGRN/tOV3mnzPlZu5IDldrL1eDjq79l9D63Jb70lEDmIKepWFfDR9m
biX+pSspQtmPg6PiggyLSSKDWqD8mR1NUt97rNATZ0///FB/0pv86wW/cjkwWG60wOCCw7o7zqHd
sPl36f5XGS4/axVaEKRwaMH2i0iQL207e6qUoY3p7c4i+uI+v5I8uUpO9VJds080v8w8mQWYX58k
JmPQ6uzZPBJO+49PMhukDDgx6wv3YYB4jAsB0vm9eopW7lJuZ1KktcBYaEcv4q1cF6f6oP9CG/Sz
MYSQTKehDaPegVP441eoOsIkRwJyOd0SuLmcjUBm2Y581Dm144dT76zS15cFflP/8Uv94cJfRlEc
1VXYNhZUqjUW7RtCqyDo6Ntfkat/1sPjOjAYIejQerK/9PAq4SZBlXOdfmH8TmRXd9NigsyNsv/X
3gg/eaOORpcLKMv1mBpfus24dBAzq+D0Pntmzp4IiHjA1FBAFhvl/tc+Rj9ZS7neTK2CPQ6D/MuQ
7TCoRjM+Aaa9kmS7YjbOHdhooVksOvWuXHOWWbOP/PO7+9ny6rD0kBKJuwV2Ll869ylAG9nQkLkw
J3vW99Oy3Mu77t3eqTfqt/BK1tkmvI0ffqW2+BuRkkxIiBfzcGX3ILjny4Qx8tpOp8JTFxFGfN+U
G3dPdx1+NJLdJxDdFf9sy2VV4tEHorVwXn61+M3v74e1jy9A8xJjlNlHAXH1j9MllvoYEAk6LUob
irRd+CZA1j8/3L9fQmPrmv2VbB2tp/XlHm3gY2WqWNVl86RmN0SC/OICf1/noKH+9Qpf3p5ddsZk
qFyhWWrr2Wgo6P3iQL3AcmMegpVR/OqK867342P78YpfpkXZV1WR2VzRJGX+BI8M7qvADWW2wYq5
6kL1f51T99WoCon7j1f9Mjl6O3Yqy/j9qg2uW/NO3OMtqv7Szuant8cSgyAXsRSpSD+OCpBVQpxL
LpQAi7jhKZyuRk9ar7aNjLd/Hh0/mQKzuxfSWxNhM2HoX66VTbVqRVkDHIkzic1mgcH7WjskABGH
bPONwIJsSTLHnmzo/miskhvz+s/f4G9LDk+VjC7cxeA/IYb4MnpEqnhkLrMbh/FrRaFd5Zco/1X9
Nt/F1wEDVxTCw6xJwDvixycamdjcjz0JAhx3y548T4c2icl2rFyjhXOrPzdn+5ut++b2T6uq/3WS
+G9tLkb/71YSp7c0+quRxO9//A8nCRO7CMxpyKTCqMuEU0E5/YeThKJhJTFH6aoYpVL1YgLwLysJ
3fpN5S9eoT37tzIv/mUloam/Ufu7GFC4WMjxuf+ZlcTvDin/Hi4MFKgYEAxVJItErBlfZemupjSi
TQC16kG1tm2uDcoqs+I0uJRO5Ilr4BWZenVsSFmrHk5n/pFVQsgdiOoQ3hpDoTunzuqtajdZ4MOv
EcCyd9t7loQm1geYlDEXiasoncTbVx08z7UtCJZe9OD92sEA1CmeE0MJ6xt0JiOhLs1QeKBN8Bes
5IPut437f9PYkZr5k3CJo88FZ7EnKym7cu68iuAgpqhUr0GbTvmLlleTupRenNj4XodkvThl8Ngn
2rBp4EeuTUN7r4e4DpaDm4/JOe77dPzuWHqOymAUvey3g6HHtJmmwug0ZMl0XCNO/8pg4qJfNOLQ
AN/Vr6YSK9NmUqdCeR7csBM0k4jNGE952QIL+XqRGdpLXiucYo3MzHEacMbIfRhtVXTnzMza5NgG
YDubAfBF4K7vDdomKEige2qV3plQlpE9Hj9OadwEW6fk1PKeYbJnbjNLtPINPz9vBF2x7Oox70up
H5KQvPNXJ8618a5zedalrwV2ki6qklQr9kVHeFEE/cJKtc+mnFpMjseq9qozTv+q1P2uAJcCGYA5
mzUbY+KcZPh5rU2JQSpNTuQf2tU4UXeFOkT6N9sJnFIs3J4YwN1Uao16MxnkHYTrSFHiBn6ZEVaT
T2RMLuFFgonlQLpu06ACk9IhbaGd9MCp1kbXwq9w2g6iCxBHK2gJJ3Xf3HdDm6hnFtUYH2alqt3k
w2iFPnJ2ItIxPat0IjxC6o2oreAcFHblW1FLDoK2KIxY0JGbyM+KPL9MzTDQ/TFJ8pkNY035RS31
2NqZjaUTO2LZ0XSfFU5ivA9N6fX10rRA0Ehm8EJZXQxwZXmj5GKKn4LKMeRtaUB93rd9m7rEH+V8
a78ZnSG5s0DmCrjQXuWs+6YN4nxJOnBvnNRIDa2jXcReg5mI3o/dTRUp/XB2SHwvVoEm7e57guJE
ObZqGEcWsWaKgSVUR1+hjca6WkvFzse43cBsMLXW9G23j2zx3Lqi0sQlbEM7rY9GO9bpTIiOojDQ
aDgpitb0YOQykw4EQzcODaylrK4K1TuV002tDruRgAmMMQI7HndFVoziHUcnO3gTGtmSiKphyVdb
G73Wro8nW8R+nwz9siJbbd07HpSShctbGd5csyMeQzeJs4Hd27ZevYcWYva3kZYxQJa9GZDbPdbC
7Q2/gECSczNjYazSUXGdT9q5abOuSjh8d1pGwFvl25MRqt9Sd8q9TZqmxD8Kxy2950Kzy/R7F7lw
yJ1RJC2YxJhmJ1ukenJRLEUxwMiLSNPf3bJsrNMYVKK9SQfbcR9asEvj3uxg5fREZhiVJK/eLZTT
EGIpcAdrnMHiDp0NOB50vfoRlXoOcJaCj3f7VI+KaGkHLEGnJDKNbqWpSKxPSTFoysYIFJV1b8yK
6CB7u0h3bddp+HuoWWkRkK7o2YhLTh6JDXbB9XaaZFx0UBdHk0TsSbHNJ72plPHJpVXo3mhNG6dP
ZR727l1cm4VJRomdKeOR9U7tom1QKDSzSUPSuivdorE4O5nqtruEANL6NILqezcAzW31ZghpKwdl
LKSW4TKRkSCmK/XkHA2A6YHkVebiJTMtE2k4LvZx5NPuKMRtWLed80FUVxc8uGHulRvdGyx3reqT
bm8BvmEHRrlJHg8ljuy5Kw0QkwkyIkUwiq4nF16RJBs1hpGLZ0vtK7mx4j4etlrotOPFISouPiiR
4VjnzO775FWbAOfgoUdWXqMekG20MKo2rnfSqWJ0XnqiWzewHTKSaonrsTb1/OrbPhX7yTCk4H/X
sWucTBvP5H1qGVNzSKd6jBeKRTrPzUibTWwLWtUs2w1hS8O+n6IoWf1eB/xvSfTfKHb+qSS6e8O7
6r8u0WdVff7Xm/z4LxKo2s/0R4Ou3z/jjzpJsezfZnss3LNme0QT761/FUr8CO0whQrmZr97Z/2P
45bpUAvxIyzF0UgDqPE7fzpumfZvGO1w0sZ/kCIKnOY/ctyyfyzdZ8ka6JaKp4MHeOe43pejpam0
RhjJjugiEpxWet6fEZ48cd01YY5HKKNzU3yCrEQAECUNccJhe8rGKF4AS9u+U7GTxAOJ2EUNfctO
D7Y23k+Kh9tC0XS+xTLut2oJJY+gWz3KDlOknyetxpgkT1+zVIXWJ7rTwGo1WJgQDlJddpSddCrj
jzbWd71nPjI3Ox+ZvN9Sci0D+FFmld944fToaYVH4328w1YqFlayrOOwWJiDeG+KgnaX6q2s6SNV
a4WzAjZzneG8c/XPLPEQLk3pOYgHuagT22eRUJZ6QmIYwQV0SbRbHs3ZMOVrMuRQPD+q0FGxJc9P
cQCDsMZtxQ9pw/aj+20w6rtUTvlS6Q11NajQx6ZxmrYIwk/VQAfB1gMaAU5zifTiMWs/cKzAjWQ6
mUkFUcgqn9OC9gchhilgqRbsm9ao/T4O9mMHqzNUoMk1yTub4AfT+9YKxGcWGGLVJ0JZ0uKHNIW1
7UATYfjuGLvO+nQD6IMdLKc8Fg+eQivPuEyTm6w6N3/tR9gwDgHRQvleN9FHGLj3pdHaNBCdvduk
LOjcsrQ96fc93I1ervC70xc4MijLLgVKKUk9VEzcU4berX3daZeFZh0H01lCEI5hz75XhLIt9MYh
a9uOqL/SbKfb4h0Xylu3g5CX4T1DD9Ufs/CdSnQ3uTTRS1qfOOmnS/ZU2rrR9zqwz/UEU1LXV0bT
kKMt04viTU9TX3vQpRgWDrFnGpGVbXvLyrgkXXCVqGW9iEfuPuhJl8rq/ty1Ew+kyD6LoWHAEMs1
E62Wjas0a0UmEIFcNn1xKpNQrnqVToSaJOGygrXj9Eroa6kMCdSK3psghKQJWcl3FcLNJuOWgwI4
CVSWVVWXr2EOjaQm6Wwelb45fVpOvq5Ut6KGVow9I/HBaORHQ0ihH7tKdQ7sbkdl3KzxS9LpQMAj
Zh8OxlNTJ0Rp1RUuM6E9ELGXQW4ZgEmy+E6bSEeaqOsTyVeFaX6xDH6kV0Rj5p22zMp2WMqAGMSR
ZyxLo15Bs1WiRTWmV9vLbmubCDH1IM1gn4rkXdfTlRjMTRhXZ8S6a1oIED/S4i7EDyhSvFuCHy+V
WsDdwiQi7fGmg1+4LwZWBVHIS/NpxN5OYxyYmnyd2BmXEma6oQf7UHrbZlTJ6qwujjoQPpL0j8OI
mWWZ/MKb7UeEgLUMcIBoXtwDLZ2Ipa+Yiy3V3BStIzbunIXn5Ba0SntLhB8piGb6i6TwL22dP69m
4BGIdoHW1Vdn9a7VNEQZqNccN2981buA/d4bPFaztM9t9G3qu1OtJjexk99GSf0rOGRemP99vv3z
8rRcbIvOhM4d/wiHUIoYeW7pND+T5F1WjrsQzTEYrMVGYXlGaje/i6zGkT09ujI7KpOz/svGd/nj
Wn91+fsR4vrjG5A7BV+UfUNFU/3jNzABFKn7NLFJuu5k6tlRhPauROs6mukqD5JfPHB3/rwvdwye
ze43KzdAt78ghtJQayI6eb3GxKZCU3aDwKIpWEmqnpheVRK8EE47Mym9mYvw6NTarTRaaqpw37qv
Yw3S2MhD/ojL1AL8/DVrD2XcPbrQTSB9bo2iPCuKuTGTlKUobZbOWKw0jvQ+LdFbOZKUOfXOrjTj
d+rXvShe80m8kwALeUONUB957gpj0NeBWh8BiXYcS0IaoDGcZZE9tB6dYTes/DDs3ygh7zkD4zFV
RUQU8gpXUUvzN8LCK9MDGtO+U1bPce1K1hCj3hStdpuN1rKq0pOpDX7qVeTawZnFZH961Ev3Xrj6
YzK696w0XmPdjzDr/ahyzwStjQstcXY1tAeFLSxtqwVHSx858Z/udf9RVXifZ/z91UX1B/fV/zdX
1s1nPhua1l8/av42/3Jy/f/DkBWx/F+mzmz4+oMj6ymXzaf8FFX+VzDt91/6o0jU1d9m/TYlGPnr
2Gow0/7A0jT3N2a2jbMivVX6VQCrf5qymsZvs/EMwnlU2HMZSGH3PyWi9htB6DhTYmlOWJtDf+s/
MGWlNT7Dt/+eeKTvooYG4sOPlW+CLPpLXy5ouj6NtJQYroQTZJ0fiyE5qJKGqPrUDRb7v33SFGdr
B/ajNNutGxa3XgopMltHOiO4s4sTwZg1ZZB6U2A7sIhLNcfiEHRclQ9qUW5wvpG+iKHGuaHiJ+2D
myhYEnFAQr4TPYFCrVpTaRAWxQ9NOzooUkI4N6M8Twrs63Iy71qtk8SXw4OlT9TCqewPeVY8lKmx
y+zSz0NH98Msfm4yWK8tAobeInFLDpQN2SfxwYDjwZQu2PyPBFYTYhdBorLzt1SkRE1KRH5utncG
6M+WB883cvMXWb8MUXKNU6iAel2avoyCvSvgZ5SJ+xIE7ZtZ1Yekq57h0t3V6TaOshf8He9z3Wuo
nbrygBBaLF3SVF8Ic638kVxzUaIuim3kFbWVhsQZZ0+ikcGjWsLEHWQ73GjhYK3LjFMwsHvBQVne
jVoRrIr6Hhbmq1LJhxLyUJNUL4L4nkWrqOwGPQ/TNpXNVN6b41znguX73qx3qGPt1hz1h3EgK3ho
0GZ3dR3fpKJHJGDsgtYr/UkLwlWYDa1vKV28aHMDmnPnvoyNV6xbL7hqxTRg8/do2O+OHQ9LB/QB
MKZYDDmCNa+ERDuFtYuF3xVzRkPr5hrfqtdtkkPBnlRc9QzyciqogoOrLLIxuFqT8xY1yVK16hO9
xdAXZrKWoG2+lxELGllySYFjL5sg/RZOT3aEWwCytIgwpqXbawWqp+HD6IND3UwJ9QynadtqsdGO
TO5Q89Cr3MRo+pap+UkwdraasuAJJ96TDId1nbW5r4fJivPPs2fLvTCbFMnwUxZjV92TLpqLROxC
87ulAQG7SS63wAaLsNFXQgXsaR3vzbGz02gjMxbB41AnBGvYzUehGTdewxGoV4kO84IP5PTQSAsB
FTFpHsqB+KOI0pbGsViWhnym0kOcP9yzTyygz5yToXyqarl11Qze/HTyhuDNSI3zWE4PtlmcAPDK
vRHntH5NDC7M9tBKNGD1qO/GxoD0Vu30SdwYaTcuAlv71k2oTTT5otgO1V0xtaui79eiFqcKfWBR
ps+uHlmQ1rI30z7B7koXWW02S1E7pq8qWO7zZbp0uivCeM9Jz/PHogxnJHRYjParGuqXKuFpRmZh
bJvCfe8Z/+gV9ScEmPxyuiq8/qAl634MPgbNW+N+GvlJBBdX5sMnnlgLJ3yYYDQGJZabXugcwrw9
wFHVqulWbyMUQnR/M/2JAOXWT4KXSle+i/lDIuj6Q5huurp/iJ1yl6sBmsueALWk1Djj2BfNzpvV
pDOwOQZ+JOO32iS8M2rqOyXrzu7Y3SUjt6FPb1rHoxqHO7PBVAOD7L2ZBskieuLhNZm2aMpKRWDd
gZo6754ar1Ip3zIkamul0t/qUKRLrwC/pfNJqLZzX4QBLGhGdeIxxsNM21tpzt2BCw3Ok50fVC8/
Ze3Rg+Wm6sreUmGEdGLdOBLlWbByck4+fb4dbG/jwoFEOZmP5aYw+m2aIoQWtPkn7ICdeDNyWFSQ
Y1pdTYxt5yuc2jhXARChnoSOq4/bvrjoNvainBcjJG1F1B3rkWJWCRa6Ao0wkDu8MRb6Y+AG62xo
jkzrLXjrfpis5fybWk/yvJUtHM5VVhWuQE03QE8AArfxBIuvixaNcqMlD7bxYprjNpEklrX1kusj
2VzGxTMB4vsxVC9lpKDO3MCIBvTuo3MrzCX6kqWMvH0euNtO1W9UTk0u0F487nuZH2Li7tUUgkzB
+ibNdZPgGcYzaQuwtpCYemotjn7ntq8XAbK7Sqs288fhOrWi5VD4WiMB2CJWCfOmratDq1jHdEKN
S9O0y7KT130P4gPBiUuRXArBGXAUV6b5MrZIXdbz3ZjnK89wdinHvpzFzOn2oSUZA+q2ivtVlbCB
FGI9henvTytwhx248Wb+d6eEby3IiyJWTf3clYgJ4aerQjyoibnIXAwDJGxtGyU2SlbBQd2Nn3oZ
H5OSfD6ea1zzY/q/83MevX41tNYSHv/SNan/q2ChEtOthzf54GyDztkWeXFjN56DVkU/lCoCurH4
hmBE+E6SX2JHnEOpHaAjbKq4XGnKxzRsejs4lch3kQqlJ5E8q+m0DavqVLISwc73XYsWSp63D7mR
Pht9/2Ckzev831WSP6f2eFFgpQe28VTkyh1vZWFVBih7dmqG7GIOySVRxbWps0uVlgevXrBDHnPX
PmNocj/Z4aL25FYtxgdHeudCN/aeIVhkwHM7dZ/ZGSxoeRmG7mF0xX3CIpoapMM3zcYrgxc94s9N
3YPi6BdtCo/A7H5tE5kjQIKTGCzXws1We1I1DB+H98pmiEGNdqP6FTu/dy9olsDphIiLW+hmevyM
MOC2QIvkdNfW1g6KGi5GY7gafIbSkXc5u74mytn6Fo0CUKbeaAM1uEaKfV0vCwnVUDOpZ26lV61i
Uy7aGu1CMu68Qt2WU782hHe00/40ZnvTjTd63V47Y5bkMaUrY6Wa6WZmSssiuo0Lbz/F3XUSJouo
ePSEXNlNv/JEvA40FW+L/JBV/Qq+/6IL1zmvXp3kp/riFsk1jV3OJhiJlOObafbXtDlHRfOmJOGT
btovVZ2QcB6pl0x9DotlkzRoDOSJhh1mw8v8JIoRCYxyRevxNLrx7TxnbK1e2rn5GTDsMpEfQlW7
lMawnappDvOJjLumoeCwtZPr6O/A49/7AUgvRmFWTI9OFT4lXrrPzPY1NbXLkPmeUI69IU/RLNEg
J2UVRPXR48StMbjDftw49bhFeIX3ubKsuvocT+pz3h8i701vNs10CnRWWFEvbDSAWbvLy35V8lCa
UbmOxXiq1Glvli6HqVxQ2gwLkSHEcOSpdRjWTiRuBrN9dECDANSG70kavJbpu2vAUYNipR0gJaAT
jZDStneIkG6FOj3jdrbr9Vj1KWB2ipNu+5A8SICayngHm9wksX7fhAr3xJwLOo/KmIYEZ8Ytgvor
ujoKZNfASAx/IGHiRlfN+GdGmr3iJO9l8dCnk69BIbft/oZlnJA+X7coOxx9FQXJs0A3K+riBk7a
qi7qYx1czezN6Gt093r7oFXRNUJEOVY24tGMBZKnF3o7tdYONEQhjlRnRXPPI5TxPkdN39yxjR2z
aHgIS/fsmrxuxZe1dccG+JDW/4e981iSHGm66xOBBi22QGpRWvYG1lXdBRmIgAqIp+fJ+bgY8jeS
xj03Y2MzPdPVmUCEu997jxuv0tev7sxL0QycLj99bjxPEJuXmj2YeXCJyuCVA+S5zqi2MU37Ctux
nT6Xa/icR8u7DY56tOudS/ue2pRspXiYJ86O1U2qJburp6oEGNp0W6W+aVbMI6rV76mghPQG5Sdr
W1NyVHurf0HpYYk9Ge9YlpCUs/xS+yv/LnzsXDJqzRgQ2MDAOT5O46GS+Z98aZutXAI/cXwVbsrK
xTnNNdy3HqZrO57LmWy0kx6tPrh208wntR692r+mZndoMu/RTPlVyL8140vwT6F6mj1CpXOOsMsb
OMc5gLNSCdDbBp7KDqd2VKyHrmnt0xJR6xhzcfIDaAFZQOQbo0CQBxURlrHYGF1o0M6zDM1oL7Ou
yyQCBx5znge7biFt5rUXCuvpQqI7j1P2AGwcJg8bk0epw82uFci91LtYLIPayIkc+urdq6z9HL3s
qReLE3tI8MwNX+cFLgwtKEyTzNkipxNhNyFxeNNr7zdXoXhFhgZzrwxxmq9+uPPy8iDLKmbx6ZYl
LMvGNNLuMsAUyJ3ibmZR7S50a7EjSXVurKBJaLy2OuBCHgx6mxy4NU2F/p367Y6Y8bk32QZjDpgi
rEjGA4kWpPIbCN3cmk3/3Xve3tHufk3J1gwVL2uux084VgSa7G7dR3zNpRkCcpAh9mqz/R1N9S2S
W1/nkdGN6bH6uHe2M5d63Tb5wWQwO5MBSYqx1cnK21Z/2U7B7gQWuO/0qHgZE223pNScH0vnf82U
XHfgM2YNo/GW/aMd8oKHNajQMOA17IyIIVg1ZM2F9cQYLG5zwXJd1w0jVZ0McKhhrCdd3q73U2Q2
7Ito5njSgbVXas53QYC6F/mI1cHUH8vZnw/d3FQxTUlxmFqR7myLeGKtmGmHKX2uaF1/13vECx3O
UFgT9r271AdFvGkbpIJ6Bo6evzZq42IK35Ygys6tY8MU8KsEuYr0oWy3ZqunS2E9+aqtXmVfUj/f
AsLe2kMwKK0OMPpSEbJkkha0JJ+WdNTM4cl+cGoPiYi+DMWj6Dj+37Qfz3XYo4z3vogN4YQ86uQh
fZdnEQHV33qUA3EdlDxD2fIo4YBtMicv4zorMKtOAxHU6siXkO7MqQcCyGtjBVV9ARM2bfEq/Mkm
snjevMShteLgW8L2gMPiiG66xp71GAlz3nghnrssiuiXLBq9KntdNdMERxuxmARbyKKI5tGODBwb
KW+jOexNH2cGHaHzUOZ5kjtGcRg8tz+m7Oa0V7oqDiAR3VdzJjhwWS0W+k2/dwMk4bBPRlHa4OKb
36OWp2Ctphjf8cR3X4tNq9WVuvIn8hMrtVSsw0K/d2Pw5ivnr9YluZ58A08eS3fazZiExv6+TGlQ
W4vbPpild5mqYtnXUfGXM3W559toaH2iXTse/bEMT93iB6cOC8l//k6FaOSW1VABhgVfv1nvhrTR
z4jw8TCCTGlKmV60wTQgKo3lLJbmwXFyh4dkxtlwm6ukWa7fvAbjSa7gDMgMT2hf6eeyfvBFaB95
jnHeO/JL1cJ7DqI7zyTXFAnuMb/6NmQo37IeCozd3ec8myc9uxxoi+k9FbK7BTMz876K1ixuI6cl
n+eVT0y02Ke2sHlqcbpLnxPiXkbzO1uh7RklxYe0xYHUFFyOvIzOy5qTf3HdHZqkc/Wtanqi4zot
LJY+Gna77qKm/ZgjVxzKDNJWMarH0P5LiNp45H/t0PzY3WGY8REBSm+OvoN1o2qe8vx9ssmF1kH+
3UR19Emi480Z5vlvSyyr1+ub75THZSUc6efkPW8yiTelp6atDvjpz0WOcrmgAfSy/+VzOcjCoErf
t2b9K0d9otaBlSF+sXDgDVzCidd7B6ZrL+2hh39pPU6uux8QWkB7XG9j9SUHPcTKwEPQGNtABX3s
nkKf9GLURy+9sURJK7KdCBT1wW3Qa5CkicE9HCSD4sosmXifMjqG2E8XrAnK+E4D41T46ikq+7/W
WvuJ6Up+77HeKMGivjnL0EI75ulEmfs6ZtZOMUvJOW61WC447owYX4dKxjzcTWt08H+1U7irZfED
veVXODvv/XotsH/X+k9UF3861X1wcSAAe8fMZXze1c/1fNBL+mtJcdRYDJMswdzBWDL+rzdi3zrf
G2lzydf6kpWjwlEyvRiMF5J5ANQEFSXWFiTgWXwJz97b3rotJA4W+lwkp+LKMGqbNukJ5eK9JT9p
lD9d6Ny5RK2cyToZzfhndMurWTbHwAAiY6XZE6fJwSjrX1mJQpX2KMUZM5Goy3+mGimWS/WxCFIi
iA7sCjseh+yprh9dBEG2xFG5NcO1SysSIa2Fb5l3HN+vf5cG9aX3eqql/erFzrzsBL0n6zWaWH0p
xa8Kmu5DwM+3utfJbC7DGLwwiHmOWPkxgZiC5HINvXsx8dZEJWIbHsWfNKRrLstvObn72ift6q7r
m7cg0DYFTw+yei2Hg432Y+Uew1QWUWyzLv+yATMUPY1wlla/MkxOMrTvLELoiWyAM+bpsu1ycRSm
7DeR+VqDKojXBk1j5TNpBKJI1+gXg5BqbNo3iGOR5xvd23E2L9XWWbs8KeAWdEGQpKZFVezWz+sY
HbVZPOdF8LrofNN2I0UNX8bNFzCV9ZdTwyi6wbSi5qEquudOdB8TWBsDyKO1+J+CLx+V0ziNgUvH
zqDTDl/mzjhpPqqx5e0IYc7ctL5e6i+k8jOovUNpadKQO7Z7HjMYNH5rQCthIsXCwwsjgu9I8kda
FNLz5G1rG5skv0JPfDY32bLo86OE23r7+5A4rwjLBGfNnO3a5dR0/qMZCg4en5ncgCxceN7BFQ2d
XPh7E/bTdUUmLdgKyB4ImFjl05SLrRdVW0Bj15uUlHr+3dB0p2pkPWaGhdksWhLt3rGxszvITfCI
IIqFzsEa/G0kXhze5xDs+g1vFPKD3lRb7fA7Tw3Sq8dPnTLviJXSB6POXkp0bTld2zAwYim8Y1nM
itsEkmbToZczD46Ef+wbnlSy0jTrwcas3odBPKduzbh7vl+79iMzecoaQzxL6TxWEtk3HW6z/jB6
HjM+nNRC/h/M4KUraU7mOrgN3/3DYm1JnBPQn/n51OwfK58eTKqTEc5fQUH9MBgWPyr/TaHYAKnd
78wPdmrlY/cwgC3kcN3m4lhTDHOK/YcWn5XfbowClA2P6WHJbaZCs3fXqeFj6asf39DZFmvU22zW
98zT9mUKEeg0WdXPzZgwEWYl7Xvt8/oH5d2J2Ty3MdPyOHT8yCwPveSGd2hNdHYr+osrEQmgJTYd
5l/9l5AmyoZBwxidcqP4yubwrgA35Q7rm2WrOIPu0dmfZhnsJJfDEBmnzIhO7dj8KjL70QkxmTCp
az2e08Wvvvqe09XJ9fUsBw6BCTwKuniiLGNbNrcv1FueGDckN7laa2TktHnubPeR+/A5ysLjOI67
GjpGs3KmmfI3BtW445meV2SWcmg/Unbc7CG4fv1Ig7t8pSlwjRPMwkfBw1ybBk6Jhs8+6+3H0MUb
YCmwX+v4GYRv7bvVREchaTkmMckN5UqNhlD8qcd5rz0jmUPvWKfZuVvUR7lOb24X3CF2ssSHPn0O
8XoQ+n1w6CT9YnoLGCi0N4MqH8bAIHQ2CAYI3DlQOhS1nLfthvV57Ztnd3QOhQy4RHjFm3QrpfGt
B55eksEXp52ScdYJru3rUIrTzZ+NFfYWyP8U7DOMA2d60/m3P+KgDnoOY2fyX1IxnVOrP2rgNwzO
ctwa+DI8h3vNs/TFeFkW905O8lnnN6eTsYUssf+ddSW0JpfFdOtbWK1vUtZbJ/WPt0dW2tnXsoKz
jLguZ08n4TKxHjO4U45/VFn4UnTu/nZ9F+lwdQvvMDX2I2c89UDIiWloaOTjxsvkgwXKLzb5XxVZ
87DkgEzC4epP6Nhuxzk/Z8s75TDvpI8HaOw/5tb505gZchqeZQcsEqTxp8JeH7QBr0YL4JNz4+2a
YURCw4DDE9C03sEz+EG98HZQuwWhReaIsct8h0kWDZa15dG/NzKz2mhdXbrSf/HLbMK3nAYUT7mm
AoEesVZkqudewASs9tD0+getD0XGkqJKqSkxYL5toPVt+oipjubd3JY1oDRYf/aWquzvP7Lp/9eX
/y8LP2/hiv99SiP+y+Mwiv9JW+Y/+I+0fLMYYlIBR34LI91U4v8oyzbysQu/m/Daf4IaaM7/Q1r2
rP/mmaz+iAIvhC3x75CGG/03lyF2FDhE3W5eRvf/RVq+6cb/0pVNM0KswhXjsQsG6Oj/augw3XKu
W+F7cVozBBV5cFf1HgH9GmizPEWl++zVHuu5Z+/4r8/n4b86Vxw+jv/6O/tWCAmUECjGX/79v/LK
hczkVCLEx8XkTom7Vi+lUb6wNnhvrT+K+VIthgvi66aU7ls6Oe+mXn6P7no/ZzdWwoljKMvTOLA0
g+jpgSPo/tw/hGN2Dfu70XYPbjsds3GfgVZIQIk2KC7Mp0Xz+X/+g1jRP9Hqf3+IpB4JmhDu8GHp
4yS9uXT+9UcZoYj5ZkpNurpYwSyrxEgWiGT01/dSd9bOHaMv3TBg7oPbDECsR+Y5BtWS85nNA0pc
yAveRcDUyA8kQZ35B4cRYqnpA/tghjSLX8RLlcX/twKLbhRXY6VrdlSI/BPZiUqD37BFsF4KC620
PhdMAth7xz+YuYrHiX69i/qN01Ys/55r5poDe6oWc/qlo9yJ83Lrh9lvFvfVsd9VADiFfWEJwWva
/DgfXvNIYfxNcigu8i6ig/VM9CoMMpXLDzyQQ2A8im4DPUQb0c9iCrjKlIFjOj1IXOEQHMq3wsEq
5JYj0s4XTQR5mNoaAMrVNacqfagTPIdjQ3ank3eOin543Y4tjNR9kxnFBkPRe6S7z3b0SuqY4mF6
ch2BBCrQn5WkSg7bU2+OEx1ifQ1Gsq5uLmJPmWfTjuxNJixvU4mpvi9vOP5QOzEKIlowoyIe+xTG
Ycv3V1JkFN003Tlzc3KCDGDFTR2lx44jsEu7evxHAHf34xqCgUj1CpwQPcrujl5Fsea3xWXsM9hS
hRzvMrsSiVGkbGAV7ppgDt9liqq3LatlW9lELew13dUL6mQOP6v1LWABZf2xjJzfitAXCs1ix227
vqjiCzAZviIne0ZPGVlHx9yPRfAP8AQTsw/6Y5ehqQmX2xXDcJbld3bn7A1pvk+FQsyJqLnQ2Z+L
kYRI0OnwuOKdXHY7Z57KC3mINFlDAjUMrs9OF4CpIuWTlLMykjEFO2aKkYlLGmyXCOOsSwBHWm2Z
ALbqWEc2rS/NzM0uwgrfibzUWfZVYcCATvkr9czE1K7aemUfsE1sOSjvR00y3HhMBTbat45ENR7x
aZy8gED2PB5Mo8L461DAR4QWknGoH8Z5RiTKS0JW+R3JgZNwiqOXphtoPyBJ/fZZidCCcucx3wuW
n3bItsFsWfFium4c3Nep/JhX34JAdfTFRt2MDtDa8IxpBr/zeGNAzWdAZlg8b7bpGXbaoSQOf5+1
PjJQxKe2SORBi7zA6tqnlACQNgzGJQ082M6048FZ9CFLzd0AQeSBOYMPJosdXKRUxs8qLPstIxn8
tmX+XlgFZpe5/u31LsLTeKv36IusCHtDYH5khP7zpmHBA2NIJof2uauqa3u70idHfkgruJ8D/1YE
gfWtAYvGomZ4XM3eN/sjm4RcG3uiguazhtjlApIdAh0jdYmNtJ4jAdR4AUCzKcP2EgDfSvLZsA5E
CZNK4gpq+m7k52FvZ1sD1w7Xac/yyWfpt1tdMa4sx8hlz6u7c+QYUo3RpDYGnfHt7cCp3dGYQEMD
ybkLzlL7F+aSaCWk5mKza6FPmsu5l8HdCCEr8ZfmORfpKWjSnzUD2TO71p9azdgb6jaKdU6Zh7kW
E4bu9k7m1CB4BwPqoubjc7zdmgoWDLpgskrFHNzmVIxStYlqkQLpLp4z6SaGA8Y+bQBHtsb0kLKT
lKAsSpFwjp1etk7TM5L214RcTri1liohTTAcmQ28TBL/AlNCigcUyF4yxo3Cr8piZOGXlv/OnsVg
/iNr85e6UW86MaT7UgxYSvrxvs/Ul+Okn2lnOY9mRqFII9JvqIVZGIBxYX2/NUNJV5rBJjcewZx9
GeFqP/l++Dsvea3L9LVw+YIFIa7YMKCwqs7fWb567Qx2aQ6a6rHxr8XE4HTw50eT2OAGPnngrpsw
yiemf3LntHxUFIp8KzIYQIjBgx/X6mNax/LcMcyBh/1YLfIdlzRzhC609lGDlH7uBmxJRu6e21dL
8XBJGU9W9MZEme92kb/ngro2V5TLms2PUJW9y8gKLDQGoKhsIZWJFb6qUcyJ7+G78HP/d2lZb2MN
HDAtI6bKc2vtUq/cq5VZZuWoUwcpeNea8xOKKBvw8JmwAK1LumE51DLF3qI+UYY3PQL2BUVjBbFj
5W1HE26+BmX70zv1fUswaCXbA0Utp05wxVMrxbFe2f9B5OvgjcrbV0C6wETLXRUaP1MRfZScGrSC
63Oj0Q2Fks4+SuHn+6CVEtYLkVN01h1bjs/hmspTm6pyR1lX0ll94tr7HE3sUiF+WG5O9zgOXYjv
CccbPmSycjaovp4xvdS/pJDzMSLdalcq3DP4uSypHWzN1W+gMZ86WLBkHBLiSDOTnOJ9RmfiJKDj
UFO6oztIkEEFHUf9ZE4ENsxO7OywQ+EynK+iruNS0hyCl+ba0gC7uCqTTLlJgScGj/3GvdmYLFGG
QB9dhcNr5oSdgn3WuTSRIbN3vkG0WP/R7QcR+6PLIKWXclNXS76zXJBhS1/evEfLyZWOG489j5AM
Fro0+eDNesZkbzU7B5xBXLbpExOQryGPSLQt8410GXz0c/CMkzffCNGcNUarSL9Rr/FnYReK597Q
piEMtamOdmvL+q1Q36VTlh1bcJ1Q8LALCPma+xwkw/Jd2cHKglnue+62O1Sk5QqbqsSOXIV7mUOA
9z5w3v62yovU5nBl18qvzLQeulv7WAX5HbTBFIIxvjnWCX9nhQIpiZdgAoIV986YgjUrL0Y/HW1S
uhCVrXrnNMOPAdPQwIfH/W9UpEAmLotwwkKm5agSEjDDVWd7296Py3TXhuwnLmb7NTXzFaj1rXCx
q/YwpcA3IdLNcLaDe99T1Lj5ci0dAZ24oovuCXNgpiDV9Gx0OP+nXL0pFJuYswwFcngLbo7lNfW+
piA4w1jf2Q2jSo03cx6+rWBOt/iKNmOG/pk3ZD6dqvnlzdhOoGyLZJoi4ECrJTcmqdJWdYk/9Wrb
VSDSSuN3OBLrrQJ0g/VoZhVOaZd+tCw47sOpevK8acvWnGav7eLu9sPYYbrPwUmzvPhNe/b9GM3v
hDhZOiuD9qErHEqZNQxpT6OZ0sWxdxNQNiYZ2Tnghtz3PveY6TwXMlzPfZPq/ZL3r71jzqd+7g9w
2PBbLzlj/jQ83rwnsxqhB7vNBtIZsYs85GRRXZShHFYf81T5z127LwwKH88zpp2aO+RyK2A30Fza
V06S5zLMOJCZPm9GNR29wfB3FNvvfW2Ou24duBes9iV3bXUY1VxefSGzzZKu+dmOCBBFziaIRhyX
U64Z6LvjyZxHsPn8NHEP/RkJOqIRMXtGRIzqo3DNII3B8ZidBpD/YP+xi0m8LulPr/1+z1AoTOpx
rA9UqNr4Zz2AN57Wud8ag99s3I5cjzH3x2mo1eaFitd64bo+2pq0p40gd1lrLE6Nt76MrmO840re
FoHbf7iuYMpZRv1uYURz4CNLYyLs3Sag1stLZMoCp3CFKVjNIsTtW7/lUfPZKKao5vw+oPbcFevg
bC1+tzTKvqIRBRfp4Lv0yujQMHfeZlOafTpC/SW3OjzUVdSejcq/Goy9uO/Wj7YnjrOahElVwzYF
PNVJmPk+9EgbOLQ57+fZrc9WtPBemXm/rWR/aFJynUtunc3RAkdJxbZxEZXNyVno8MYQ8hvwxdmZ
nrH7XZUtlx0GXgu4bUgUmaluakgkPyviAwREx9UUTHs0N4jDKIOpDxISMwzmoPXqgdkrLfsX8/hd
sY6Mf034+bkTQvykBT+0BrzjuZ4iYsyA8bAYMHi0v5cJB4wqM3D+VfhB8qSIVTuM1PPlvZD5mSYP
ZudVDOUHeHzv3NTFAWAkZappio1rUNT98xd/cafddENWp9PoY4D2HzQp5/1QkcHCBeH2i7z686c7
wIIOsttG3uLAFtfXGs0hFv4QngmZVzQh614v1odJ47Cr0po/62q8dKq1IYx6uypaor3RLDETR4Zi
vSseF4td6Vk2t4nF7yO7imuu5C6YYM7HYWkiXqAX3tTF1xk4wtMiu9e+8U9SG98zBgv0m0vWsFdj
Wv1vo+bayRh6xaau2frg2iunfMdYSur7Qix/jMiz4g77YzKyn/mkpy46ZWvw4eCZ2qlpTTf+1L3P
qrgXtAAJYSLQiiIuR09gianQ4SjymjXc2aAV+MdjtDUquVdt2tI45hxpsOhlGj3ILrdh0TPdZx34
2WU+lqi+MPdQvD/HNP8BCt1AJC7+0sdBp10pFSSwgi3+IliCrO9kGWZLznfyUPdqkYAmZpjrqruy
DhQsylTvxgHSEgLNeK7CQO9ZSqGObO8Cpxk0ztnL1JmN08aHOeftPjA0fgbHYRsdK4gSXVTiWADi
ZZcDDZsLFe9cjiWM67Vjtaytu61oRgrqVKu70VL7jNPY5ysdfXAaLdm4uNJOsNV0Jt0wUUotVoBk
LO88rd97JHRWS6KqwfLVWVHubop7Zfp6J5yFBnbAWxQB82wBFwfZl5WdXRyqqHosHHOjd2spvt3V
rA7SQtxdgrexHAACfrdswD0z8DQxXFu8wiw5X9OBLKDMD6EQZ3piku5VRmWOeYtF8rFAOti2+kjE
lHOz0f5+xO6S2iyUrYfvii/eHnMqPk1oqw/uKfEK38YpvRhdMtg4MWropNXiPPhh8xu3ZJ7gthnZ
tmXZz5WGsst41WC+PQVL7Hnr3WDmH94w3Eo26xJB+Z2G3NyLsb64bfDHsQlpOoLKw2sh+XaWt2xd
BUlfr8dZB9gjcm3eVdp3NrJAspfo4HsfkRdYSHb2CmKu1qAaxHufNSeR2nP/ZBs2IJxFXZosPaFi
KAp1TJtm/BT7HEK81mHzbHFl+W3+ANSAWTfekpE7G/vQSbFQ6SoznP1CbByHWIMdZBZV9keocaU5
RCpiGjz3oD0ZrzwMscpEuTfq9KNBjL6u04jrpSzuVDlUzGYCNjdY/WkNDP+cFpuBg/RQyvpvltPh
uTm9Tdc6idHSqqIPFewrAxs7qO4wBpSSFNDdIRwausLmvmpnrgdCtJQO13/WwEn7ubXsEFdo+eOl
xgu7iWlGb++cF3UGr2qvLwX+tdyM+ZMH+2KO1Klty7uu7fp7wU4bcyVjNVjkIEZLZ6957UwntiRG
OPxliIGvAwadDvaTVtYhb6WH1dfYtZNyn0qHhKYnkACEU1L61+MLbqrsBTvxnl/TtdP4EHYG0Huc
WFhBehWvw9qf//lFkp4eTsVYJqmDYyfXii2vOEe0ZRt3cq3YrQaRI9Ni3EE72ARBGD1UmehxRFbh
Vg3BS9BF0Xkc0Oj6hldLkFro3WrvZt3bWOCd/c9fUvdtUDJPFH587NpJCD/pQPARTsMU3q+25AKx
a72rtbWXEZnt4rZLJNXt36lyX+BX3lxXwIbTsH0qC3YEmG0F0TecX6IJ7PS4bG3PCrZtVFwpX5xt
aMgPjOYMuQRE6UWyamGWQGLL8QLIm8bbbRNSC5/+NFy9vDLxNWl/s1pc46i88a3ekWcGIiygUR5N
crDBItHdrXPZbHD9Z1X7MHT+jxzzV29m20oH23jTEIklYfIwru267zLzqW/OpRrZhhG4f8h8eDii
9iYOADyY+P+WCaHauLGvcIg2SBmbzqWISW+VxO/gZrG5veFNYB48tDlai5reciA/vJC7oWFdd5nl
mruwV8U2K/iExGTtLMOCShhNWGB9FWBGMTYrc8Ia70Ti1kV6LiR3l5YBq6AIMCTYuxBsWQPKK4pu
5ZmHaFR4iXR1EjXtq6u6BgFt+VSyG5JcdAMgGgxR5vLFv2H99UQ6ImhvdvrZig3JK1KI8ctYKBPG
Bv/KyorgwsNv2Hh2HLTVmEy9Y22xV/axYXkeTmAQJPNv5vy8eNQmqsurXWR3T55uv12ol8xU3S1b
YPwje+e/e0rfzlb63IFZrg3Djn0YPFvcxx6UoYPT0bkFRi7OhWALigNYvPfsP4363fDb3gW+wqTQ
IDU1AcD1aqX5YubxUGclNuXK3BFbcDics6HGujL1cnu25kFu2LBUQ1XAuc5r7PLwdJZp7MqC2YNj
mb87lj1ASPE5/GHy4qkHQguCoPbcmHPwPnIg29cmOwfSsXhgIc3VK2tcGdNCiqAMNmRVYp+VRW8w
lX/CSH81iWP4nyWw1IQB8q9ptpx4Uha7WhZOQ5t5jtBEnBt8Zix+4rgG3pH0SiSF0uOjZAAH6sc9
KTHkDFTD8FpZGF/nlq1CuO/AEeGtqxm/g0enV6hLdUDuPU59JbC0cWdgk9p6fjnA5i0lD5d9nrDC
wI1qaGIC9PdooyLhbHyjTHq3BZZMyilfR+M0y9eFRSa4zPigmcNv2hBnOkoh36TxhJ8NJ14TJICV
8emULKfp9c0F7Y6s0dDbspRAENsWT4CeyaqklwKJJAmw3a1Fv2WNhmDjYzz34MbRcPdivqxeyEAm
OzhFVjyOpnjSAfoxfSe7EUJ99tUeexQ+CkcnIHauWvb0jpVYDo5rHczJ/eUzG6tzjwMsq57cBm8A
hS3BHEfrTQ1cXtf8vAoUE01J9oKGWRjqi4CbywrW+T7IgKyERZZUQKYTt1jz/e2LhDxPOYI2WeWv
Fb7JrVkFd20NXotCshTehUjmNo/6fWnnzb7r/Xclos3qwoGoHLYF1AjLEOIlGFcmvUndVdep6rZT
GoRHKYuPurawxc8GL7YjNkufn/1xQRLn0ClbFuHUz23Ru6d+rR5dP6wfpZjvDOI/2eB9Q/O/K8vm
oR8qzEbBts8x+WaCEpZsZFqtV5UvBpnRPzZM9H3o5exwWctTZ/qYmwxUdJBeBsUmXu4gJygBSnrb
2LUb94ygkyWLwH8zRRwWFQs+qglTwa5Ix+/REvvQsDkFcBVHND/c6C4eFfagTWt/E8qrIKkMePvM
6zasXQPUUDIeqmac0g3OhL3fogToOhB8V4NknAT5YOmKs7SIJo+8GAN5Acf5LgZMwEY6EVbmsO48
Xx3Af0gCEdTcEkBgEghcLCK87QGyKQbNoLRIYMbSb6aY2KFKIJz7CaPencZOGrvu1W9pAbuQyUBN
5O+2eQu9gcUpSsv14M+De4EudSzr4spmW053Kb6KqWh3XHTvEY4Bmpeu2zZ5A/lY45rNSBC1yuJe
q/h6IvPLI2bQTSz6We9EG7IQAr+VWfCxsuHpqXNWvNXcTJ37bhY0sqbTcwo07k/nr3vMJ8WeZ59h
0w2RHZYoT9oFj7XSoGKViD2rDGJyApu+ZZoeuGOzCbPlOQiWLYuMbvsIiid4DeTVImZNjVhvIQ55
IECSNHiR+FyANUYBhj+R9e+Np04UkXx9rOu0PAv/eHvoDBBX1ZQhsXg+IxLLEjuzAcPSjfeL6u5u
FmLCAuunb4sfpwe73KHj+BP4+YDmwCY0uWYQqjJPv4N5extzhUJPJHIqunu2r+2bYXhfKoTEZYVv
rlbUmmx+YYR08MfgCG6tTezU7RLhpryM2iaGZz/7nnytRs/A+fEnzMl+LEs+7SvPfChvzYXsR9Is
5pu1CqIixrqNPL1pSh5qr1e7IadNziorYcB5M850v6yArVrFQtSYMN+Wioca09Xjf2fvvHZjV7ru
+kQ0mMNtN8nOaqmlVrohFLaYczEUn96DH2z494Vh+N7AwcE5wN5SN0PVqrXmHBPLm8Qwso1DTk4A
41Gegd+rH5ZSvC+NJg+Dqh6iBSdWVakfUWo0gMZwEjjcBsmZu4kI7mp18VjPGnotpEGBqWffnUhR
yZKO45u0iKVOsIIj8U1OhyXzqq3r9BbPEv1NO4WoQEjCJ4i7bcIPOqZRIFXsoGJIrhNhVEjVHXtn
OdO37UzjaTbnjTCNgX5IPFBeJHcl1xJUiYGhpX9do3lXszL3BlEYZjnHD0o+Mm5BBbotoeBpjvqS
Z6yKJo3wUvE27IX4ZN35GgvmIviKu5MryalN0aChaeRCp/TtNkOT++yp9Id4bxlvOejr0cK3qKFk
7bonQZ+H7aWgGRskTfY6zstDsyCAafL4XWkb7+qQmMAxh/EiyTUXHNdFQMuaykdFzoEBNZPNLeuQ
wqZOfSMP4ZaO1Pq6qgAZW170uUPUgq9vQ7H3HRERrtAX4UPU9xo5OwQfPfPZT/8q23mUEUe4uJq5
UJzsJ3xeKBBtscuhKFCLpLtptdyo7fLUSEw/HseNubbFYUFKNeBBFxPt4In528YqGvTpJe5Kj6SI
lCChwHRxU0qqiyzmhUkQ+kJOML71tr1P2tpbqFKS5GwUfbK0j1gV/NmLjovMECJBykmUcpvHFWe7
bKYJHBeT3w/kVFleTZ5CelLjfq/WaH/LGKFO054bFJqB4dCOwzqZLtLddV1z0oSwfBXrV94JnHdp
8UxDi/jtAGeFX+aJ6teKDp4FY6ED2wbHHhkezvzoTdXdy5GDKZExB1FJvl7mhqLIEwrsfTnLG6M8
gvjc4WmsGcSJ9G659rdaU2vYs4bnz85ohNrztsGg6i9GRsTjJSrJlmyNJWKag7JhHIg5VfrqxnP8
nbrx3zA8eDXfIEsW/CwGXaU2msksQYdVtfXqAjYvUi/qnexIxCit7tcpOiykiBoGYXBj3fqGD151
xaM+jEmwVNObuswNpixry96DEOvSlRPpSB6CrdaK6F47T0PBxXeS7rfWMSYoxF4U9F5yab+3kgWN
1HASz2S5k407bLyCmqHMmfBrefZKnkJyqMAlb+aOYKsl1sOIUXtIMuKR1jydEvZ2FLai2MUZUjaM
9+yNlnFwZhvSt5M7oZsRtKYpV+89zHUmPgXe0GBOmZw6Oe89JyqJrr0vfNH3rwQ5/UPpRxzbgNhA
FfMnLLvnkgYUpsshejOXtXWjUZKRbWXWCSYY1TzaM8NWzorEfnY4nDvkhygfq/enJVapuEaNWZqc
SSCaCPFIu501J4i4mja0OuU+9oSRmY01BmrndAcvbm5iFteh0r4Ay9Xb/6hJ/r+86v8ir9JWrsb/
WV/1XNTjV55+/VeB1X/+yv+AdyClsi17ZXMbhDvo+v+id9griMMxAeQYBvBuE5nR/8R3eP/NVg0N
GjxHyP8N3uH8N0eHBQIIi8mKbjnu/4vCipp61f/8V30QMi1DtakrLCZXmv6fwIH/og9qiGJdxg7/
EUO/atORf3SIo5ZEoMx+aDSVmMTM2w25Ph3XGYxTFrTE7YmWhENslPAeUOIqaE5xGS91Xu7twnxJ
88w+T8P4znkxDUBnMi5EgbofFMzSDLnEQ2+48AqkOFUKsA21SnUsLnZ91fn5m2XUPEgLlnp0F2On
CpG+aDnreNl6elCYBV2MOWXI0lJRJpR/h9BhdHNo5+lcFHyCTk4nGBS0cQWnMuBWS1BJI2ckr/D3
mRpuhC7VfZlPz45KjdCqu9SMOnJUkNwa0neH6FhK758o0TPnbUs4rnYrekrDuZNwutwce0mzL9T4
NY+qJ7MgXHBt31Ir4oUX5C+0scogUGyWWWO2oWuSolmNAytnFRcm1lhBFd65UXFJ2Rzi2Gr9KZbJ
OvGMNqgdnoEG4UkUH9gbgNPJv9iofwajRGfMOu0l+6pe+6b1RS/EbaC7WSTzqfXquzOWABpc9xVU
yr3pnQM73o8hEE4zqQiLQliB7GaqtzwkkflRl4iIUqpeEH3vUZreugIURxsz/47bn1m4t3JC66PR
JqMdnM4p+DWRRjgiyLjV9DHAsWAnHr2FHIPOcNVNeR+qOJyaVwGQfjMU0RWg3AvTrO0cg9Zf+yhW
SyOjjhDAWOMKjmOwj+DsM48Wez+WzXOTpkeAmM6mTgn3WRrzn1VrUCUU5UjP+BnUrxf2EumDh4cQ
1Y+ihS7AVM57EjfoIHaYPky/jAq5ScAvRFhTd107gxjhvk6tre71ipDlOAVWR0gkOUxDVIYOq2qr
DC/WIgXCZfGxIE5xrO4pjTV8qethWjG3alfAL0CAgyfAQrg7aZhBVu8KGmlnYQywAtji2Kt8Mc74
W1HO0cqNIVt4FoVA0+OaqOAhWyINx3j6iVIwsXE70p1IzE1Ct9Un2PC9zh1fkgmuu2JrTlq6iTV2
QQM2LJdqZaWQpiyhRERWepIuOZ81MrNNyVF+22qXVCGKkFNNGw4zsp2CRL1JhZznVuRvGbX76WYO
sYSKTPxBNQgQEV5o1zM9P92+oQehExu5IeI/tvk8v5f4bnYkIZJp5MZXVMR8/pi4LCMmdsgqkWCV
BDUtq8spKv4ljv2UGQAakj75dWsaA1PWXasSU45kNoxC2ttkndHsjNx872mJbJSJ+9oSB0k+Jw9E
YhbjxWjmECyJtrX5I4GKdMdKwVJYdoxEUVWQ2Ijmo810WjwcfYAPcWCMh7CPSY8kSgP5V4oiKpnv
jL5/R2zz9IF7ThUugzLu2iN/kHuSR1+uwzkyZ9RNHrr9T/aD2Ez6V5W4rc+rgHhxLq7qqiY0FAN3
vO7si7jTdyzlyM/Kt64WJupFudHL93mmbzUMOqyAgvk9gNm9BhlkHzsZxvb+e3DW5nJWTkdPZ+Y/
MYx2EoISgRXvFt0xfOHwfRi03GRhJwGTbCYKfTvvtMZI/NwYWcv0Amc/Tqw0FGYxBSLJz4ZeAS0Y
8Twp49VY0DFIQ7jUiQVx40m3cT1hn3pODYBk8ovj0EMz2hbsw+p6wPnMImpKSYZ5YvlY/Z4zVGQO
Jk9EWlz+FB8tunF6cbTndzYi7qnnUUrN0kaRgagzWuML6rEgAN0jdn5uH7x8YQ4mPT/VMgagGkoN
SiR4kCwhdO/pEGgs+5M8J1H1kE+fqMgsKDbkFlP4bVUnfyq1lLS8aD3KJDQoGsO95TJNri0U7H1D
f+4oDZrhEY3CrVDVY13lzXHkl7XxmqitgfTAN2qq6UfW9jhaCI9cENTF+Ox7AiMbK/8xFvNcNryT
qZ6YfpUDRuppzBs14jK1rMbH6AkGvJ5liC9VVnM8qH4LskNxu7e+6/zM1M6zKBTq/ioF+VGvOEqC
owr5YBGqV7hVFMYDRkL6cBiF6jwKjb2hMTPxaPyyv8bcKh/o17Rl/SwslY5mB5MdLTGZnvoVHctZ
nyOMG6oZdOZYAk1Y1kN8w9sjW99tNIT5SssQg+4fTuJDDe4lJBP3mqjuJTOnX4SpkIxJ6siZsGj8
9E28ug2SmOw3REcLo+V1ZKPvYJkfLLVyKC2131pKK1iH2Fut4FmqFhu8kpOw8HOuDQn93LVqek2z
CAaQi7fMRXS3SWAQlIM6rDH0A9sccowOO0/C9++IP/XnmOI1i8cwLeGcT1b6I4oh0PtOovrErSIL
cwvUL5gFjsJqaEioWyrM5U360utLwOCdTN0UwTGQMSIEIUtjDzf/VQnCwUyYAKx0a9s43deyFOhV
zXSXx/ZXzIAvdMqSB6uyt5HAj4QFajcaCha+Qs13pV3VfieaLRNgBTlrDIzUiVhKQArYvdueuunN
1HvzaXHvLLUkRbb8rgJXJ2UI76pJzjHDglhwVKw6X+PxpU9Dcl465bukYjlAkOfrRVRynO4yGvOA
ybxoQpdTAqvIKc18dCOMXsTyp8viovQBG60euLlDQqFgEcq0ZDunpAya3WAHOD5iX3TEyDZNLE9j
G9V+Tzt029Abs/IJ37cmOZvXQGRK4R7Bx+MXUTU8WD2pyBHxcquHMwKMNBZR9+CM80uEVpCjxxqG
5+Ivp49c0CIl4/Z3ICfAr8qRk2eXfgt0hPUI8afLm/4xXdpjEhl+3g+UaH3zg5aJU1xXO5tKTN/V
RPNQkW2GLxiJsjr/qq3l7UFiymtpgeFlD+02ZuxIho2RHxWNSghhicJkznmBloe4Iy5QKfD0LnnN
EQfTvj8gg7lkok5JaMehW9EWQTxGH5TJJybkrjqBSIMfR1N+4TEBczldmsx5KzxJSINqYaNucacm
PfRDo/IVbXhMquwrV7ior9JDqil4IEF0BWOqZ3vSFj8BvP+OY18xQQIqPMYsETSFfbzv2q5Ms289
5Xw+eSJB26QIP6LhB/MeyaQ19UMg9GhA30mEUxuvZmZb2VjJ9KMWYBnZA05zZP0hdAyACj/AKbjP
cY8ku0QPmvYLSuy2Z0uTW8/DIZyn7FEGzJKappXuEZ5oO09AKDEksd941oZ0VRyEsb3pjJT8ds95
MulfbN2e0Id4+mQFGnmHXyPvJhVUdsbn7L4VaxqRe6XMzVSTSednO7wI85LIn6a8WNa1Lh6/M/M7
K77c5H3qHhf4aQbLRprthLat2JFEQ0GXWWgJv0bKHCIoNijVmvi1YR7OfH0qflv9MGnXtSVA3kwZ
anSURxqosevPFgyw5TwP00kteHCykh9A/mdsE58IOCFxd4rREnvRog27dWDnhLocGJlcGMw99Ii3
nMk6JPm4m7x3BYtzpz1kNkdh3q2p5tsK3mzcyW3OnUeRR5hhjHYL2rCkeUiip6W3oWgZq2ZfQq4I
O88f9YwW0czEt93Y2qcxMvbdoUPIBhYu7XM1X3r9k4eOG0ocXeZvV12BZ/tWu7a3yWio7efHAbH5
2F5VuoKdXftmJEPRMMQu7xUpwCZKPBoVuCzDBUAiEraO0aStJDfuVEjfChpcfhkKZQuoaBsu3r7T
H6auR1JyyHJ25nV7SMGZ3Z3BRUEEVst5Z46LAg+obxm2zZ+6LJTr+i31ctSOXYBha++w0VPeFBWe
R6iDpTLua/wKRa8fKrEc0oWigiIvsdHnMraqVA2Nr9zYymOaUf/I5/ZGY088mn84GtqRUZqf/TQM
b3QG59OOLkY8nMdhW9DHBBEd+xVSb+nrmDcdJkfFxvKX4dDgtRsnVqZ7RNZou1Z9hnZG3453g3+z
dZ1RWUafNpqBG9JdSpUC9V2OhG3TIHnrgxoRaHZ2n6p3XQYVeg4l8KJrrF3sfC9TCrlqVy9Bru5H
5UtDn6o+qAhK9WNmbts+zA6TfcotJrnZYWTN7gOXpG3FOYyIjurXsaCIvIxUn1QrAls2A3NG7Vtk
vzWdXHkxFubdzkudHcvp3HKdzOpIHEun+XHFxd9ayoWCoLc3Yj4RRj3Ob+XXKvqHzHa3mheWVgCG
CcL1cgcTwOj2Da02dgbfforyYwHyjVIRUi/adppTJCYPPSc9DJ04ja9qcWSWnCEI0Hcd2zRym/YX
cJNj/stAMzAsFwG3DCZDolwjsrUJfMoP6Y36USDrXLY6/f0lWJKgs2908RorAFPCznHuzu2XjhVg
ozwXj+MVfVT3wcKaWpAQCKHB/bMFRMciQah95J4QDluYYtcuWQh100M8qW6VGjlWwMrrLSHLdWIH
6M11rpZvPqE7nVqxGYjzQoPpwYja98nWcXZ2trerE0nlFTWuFcrsUMtA5kcrOmYj2bOFPwFB044q
Ebom55d22Zftz1T/Zh/NtU73VeuriLwfpbkx75a+NaoX3pFA6fZjH1hmUEWXQrLonJ3pVHrPKmNl
flmM5CfXjzxWbY9ifjdNvqx/G3Zs1g73iU6sgYY2r/4m7hcJ8tlh6d8JUtmU+pGnLhdnEzRjtOzz
4lnXdoWOp38jHmHNoGobPhlx5jToWOw6n1c0Ee88Z3iry+wwhxEd6VWZc4qqx5K4Y2mGCp+mQqR2
cNwdY7SU/jnJ6/MzWhBGxJyacoSAqAAe+8l3rRM4sljbYdMp+afaGZ3vXWGJwRQgY+YYI7qgwMHN
GnKmFYpPCQ8ZydF8e/Q74+au/2aB/4ijgN6oa21W/eFXFF8sDdJoUKsHV9yUn7z0vfIjB0iMX2lN
0vGNx2J+iF9j2q4/Hi5md8ukJnZoz5KbHaAu6ZH0AktKt4W7n7EVg3cptvbwxXtuiK07B0l/NKqr
BvSs2zsDxCNQT8yiA5wGzD1TifL2OuYhczYHWsGPKG+udeyyADhdBy959HFeY7dooDlZm5a6553W
CQMTj1eXNnjchYSMAZbiwsTZgRQwPiDUdKX3FcMfWF64++kh7s82jCACt78kfAimqgAN8OBqLO5z
/2R5u1yEOUNTT0U+EVJkeFaAsaZ+4Ktxb7E3gIvRdL+1w2mmLjnbw3mqd3VzopuL4W2XKXfoeDTV
KFzH7ijSgKABacGICBFXtMVOGI8lXzv2y+oIEmRWw/KLG5c3p4YedIibIchvMYg611dkSIbQ0u8j
yqMltLGM62junhs+sYweJOqqUbk4SYDWXSfepN8nLBbVztaPuXFcPPrxrx6GKtos4qwzJhv3OVDw
wKv9BN9zdpqUm8ZanaQ3np82Y3KuPBZMxeb52TNeabu7jj+nMkgwmPevgmup+0Z+NvWdyn6Q7Hoo
hpjgyk00nNkheEnpQyDpoc2TeUcTWc2Haj/kn62Bnew1h/1N/UeQ385gRUEMoPqK+ly2IXnOA9uK
BJrP0JiGHkQT5thvaGO7hSWVtWwzcVgD0Lk3+hP/Vzw7CSEpW7sCYYOwnR4VHhMtJBxlWge+x5zi
CjYkGnKUcex95p5XQwI1tDBJ8+bRNMILAYliM33qfzbFU7XRhV8zZxXX5Opp246mFiXvVlO2vFJU
Eg32Qt5gTrZOWHq/QiLkeMYX7tXBSPBqvsnhb2HgY5BDhWswSqIE3KNeQH2K/EFHuHZWIZKA10eA
Q/KCCKiKeu3Azi17DDS/aHIyQqP6kMtbYsZ2NyG7LuGYyWOnhghvS2M3YSMw6x0LrywO4jHXDy6x
8og1H4CAIwAwMOaADGB6vGOcVStv7RI00VVX9858gsyfxKfM/Bv7w2CgM9pLK/Q0v4eHngS19kSF
TrHrN/EPwBBeM2Ve8UxXbnRU+n30zN6D9YTYGxrBnMHp3SS+l/iOOKoqg68Tm6/C9uecyIKfxq+2
59IfMjI3s3P/luVnJvYKpEQGFu41f4vUJx8qa9EHw3KoDhA36/phPVbaSJ/tvSd21AHjfOJrK8pF
1Q7KAMmI5XNnZHfJ4o3glFPSD68iwQIb8sagitnZg5KERhPMb7Z7QjCkvXAtZnJjSWzI7poMawwJ
yvqFNPAn43ddwrIJeQSgFA35ntXa8DaxASPqENHf6hB77XSCLrs9u/c03jUF0cbFLCk3w1EJ+UoE
cc3ujoKm5ld0iMl4AwI8gUyyvPJSz1saKE2oLzthHSyIRaCUncuADZZGjnlnLPdNy89YOPdvix/2
XNXbwl7jJrL0kIBOGhb01PlcvNCFYXXivWGj5Q2hQtC0H+ZG22p6iCVa8xtVLMLrZyU+W/wXvYih
2FXWHvPvPLzZ8eG7czlsbsdrArCupfUn6HIn+bVgfmldbffcoCr/VONnKE1wiO32bjah1j8n/PL8
uhh33XqIaTeweNE5DaQBdOi06rbaFnnLBY4oFGLKK2qTAjMIpfS058VJx2vDPvAvZiVu/+msqNph
uDSh+Ul5wlhPG7cIkbi90bHDKWSds+VkiH1sXAiJGPSDqSDNYOQNo+WEvCoxIdbSz6GlFZ+ZrWlc
5SLItGel8WlstjUD9Z0l38YVW3WU5PvZIQ32gZE3fSxvu1jByqP19gy1DeQP/ymhOultWPDKhlAP
n2F3vy8XQG6fiYCrwulni3swh0WGyv0LPCjADJSfWMcs72K0/kg4fB+MIY42CN6JOA7Vrsz3MF/T
V1O9UJBQx+rg1/p3Klv+FB+mvLFDd+NWgzONzAz0XbPxFJpZ6/1utI3O34BD9aC/mvRgz6Ofg+YB
EPhD0TlrmElTGEhpaX5XvDMAjCgdPdpmOCU2S69eVQOmTqnjj7qqJrmtQDFDq3jBV8gz7va39EtK
rg/37hYdhhuOFVQP02vyzg/DF0x2ybixvxiXUglCgyjzjbyrrzSej259okfHnphF1/bB+SEtsLxF
6RYah26B5/ILX95Lxi0stQ+UjBwykMM32bqBzA2haif4hayjMyfBm8YaskAyrnIvjMfi4GDwq4fJ
B4YRuCbzWyoF0J4HNNrkqQxilWd2+mFW3IArlmDzHbwng35XpWFFRqx5qYqG5f5RJzwrLiNEpSPR
PWtfuF8OjWUHZDncqb/iZasdeo7AyO4u3rBpIN48RwsD4y03zzOD2zyH2D7fmfeXZaBfMP6mr1I7
LnlI8VS5O52qllChfF0xSiWgwOcYrmO3es/SW/YRuT4HQejyfLipWp9M5ANU2FwR1N62CSmxOBhM
1gfeRXTUtX4wet/NfcNjrdlW0DPacO6uY3vxnhd3/UhuhBzSl83jFAPL13vO87C8x2dnfKvpN1qL
vnf0vyH3drqZnmZr9tvhDkkrfEWd5c2CZ41F7yGtlv2EuRbQ5wYnC3EWk3l15W1Jd4kSPS09iNdj
rF4ynqjEn6OrQiNlpOmXbM3qz8XF2tC9aoVyrN1oW3Fmy5wcbjyzjJhAH7QNw2ZAj9Er47l1ybJJ
eGcXJu3YUbHytm4wzB+Z6lPMIfaX2vfgPUyT89Iu4wl+9iZSKSOvXXFuKTTsAMbgNjW0J4xoTwZy
o0lN/ef0IWpWR2F+HLCiz5HmO1p0spaTlw4BnenDILNz3GZXrcN1aA1na+5uJFu0Q3awWKznEuZe
VCJh2UJhohaIw/ohRhbG/ZlvqiAZY/Z80p3FQUgkmthgZvA6QUtFaVW0dTA/g6uZpYayevgDKtOF
xXwTnirCAo9hWpavUqcThs3r3Us+RBGtVHpPOasxxTZld2czX2DaAQwyUnmZUOhvRDFax1nYB91m
Dhsr5aVZpnxleWbBhJ4GLaXeIM3K/iBtOaHXKF82ODUa75kuNv2YcmzSUCmk82/jlqexGx7roQdh
ltyFtKFAa2CFKvkZm2zqeaWeMhwbCwtPDbyJ5eazEIxmWAupYlGHtfQvafOv5Y9dnhCkaYpxz2DF
7BdyfnjuxwVOKWIgTbOQbdOqNCRExFo2zHjSf6MF+iy3sntuF3AWs4S9RE99MmGebT1+JGaqy1pM
stsmQZHeDBcxvFsG2vUBC2K9QGSkM6mOLY5Fz3nU6l57MHV1R52IRCipFDICnB5MR2Zw5GHaKioP
7a1NczHSGC/bQ7wxI46fqcMy3yLqVPMKUR4hhwHWh2gUXuCMKH6yqF8xjtTCeB8RzlZ7Pf+ZSly9
9kpitevhL6l/ky61IC5pqW9UKO2ES3ukzyFKUzGJFMVwO1UbbBn7pXX+5UljbCWhlGIoYual07bA
MwWgTtG2uSBPApnQ6p9w7wjd8fNUaKsSSiTToYLVPJhBZDfvAJyrnXdzJiIJtEVyti4PI8keVF3J
m5f04JUYHnFOlJKTFk76vByPg569aQ4oVakQIZuVzeR7MHd8HZ8CExz1BXs/5fdgkSBloK33PhrD
+ikFSFq8lMYWr2V29gz63gqDuY3X0AKtMmTskfGp5dY/8PW0rmi7M7RpPpcUBFjrxSOzXWSJrT6A
SRqfsBEkMBqQ8BcMXckgDGAyo7HVv61Y7MtVBDhI6rtcg0GIfGKjZfSzqyTDtj8QcDbSq3b7MiSl
81Uz6ntqu8HkmvjKyBzduDOKojhB+y8jGqw16tC+RomTl2TY1OwYNEsbUSbH1u7ZzxUe58l9nZBB
MwDjNWsH62NyMToY6reaUk1IhWNlrRxyAepIsUB3MODBEKQsODgzdePY2j1+tJVCI2srp9bAUxzp
dGwTdKzIsNSTayFSGtOlCSMxv1h5RG+4lL9FB5zXQvGbwbUOc80hx8Mpf/MCP7Izt+VG7xMcObIJ
uxqndAmA169cxULWLu5IV13qxYiTjPbuuJbrqwxgQgwXUsznchC634uiCqdpPlvrd3fm7hMsbOB0
GXtx3XP4YJvLxxJTrvU8l0YIwPcwrIg6fcpSfxCtryeO/hC58m9A/Tp7hOfODlNle8IO6jkzYwUu
VoRSQWH+IFlQ7ESQdbJAq1Tuep3vWeT+7LQ74HrnYFcDOW89VnZt5AQWkz7hjKjNZQydjzK5y65m
qQMai+2Dxug8MHs8KN6MO4+udFhM46NbyOs80mTKHRq9bNxp4bh740lLi1fQAtei8JJdJGnRRJKP
hBAzIJr2YMd1eRKa/Ja4iCarTPhmKt6zmFYKscdOP/+ZDjuHMGPimPqbtYAacBykqRpyYYh27zbA
RY+RPtkhr4R1mCkqiXym1G9yVpKEgf4mn2g18RaiZIThmuh0ix3HDY3hEVZRGyTJ2gdy0pO5TjFL
Kd/ArD0qbfkerYrBDkvfakpiDHCpIzWiHus7n0zWBcKNntI1T88VYXyl1BDQ5bjKxg6kVgmixU5g
JfgtMSd5EwJ3pPax8JWt1ixdg+2pNt19kZgzVRd7bP6sGLLmaE9j1yDteoWAsqqCysxa9kB9xYNH
Nu3YqXpdBLLiWFavOOppC9KmgScYEpcYGKaNi1zSOHI0MoltBhrIVGF31HTerQxC8MKxuZOEZiT6
s+IpnyulWefUHVESDEDs8tbtN1ZuvmJiuU6G9pGI4ctyymOm9ntrph4qzWA0rK3hmtnqcdzDVOos
OsBdYgRKu4qqZ0j3aAkNp2MXmqvPIacpiWTjOGX9Y4fIrsshEWRNc09y6/fLVatPrZNMqbSPKsEg
4IEtx02Uv835qh9HC1uNZNGbFGpFTHsK7urMlBWHkByt/fwUSYS/WuuBH1VfUrUqzlMq3tlCFgy7
9Xc5evdYbwFPdpeEgJlVnkvjGh7lxlaZNptWjKHGSw6aa7vk0eBh9MbqXBupE3jyc0C8HVgGTVzL
wuM2lQIscXkdFsU3YEseZtv7Rplo7Rne1ulcB/XU/cgIX1Fqjpyhs2fmkE+TjH+cNeSR+YnmE2QW
dJMJNls49gbn80+ZjIQJ1J1fJsVw0Mz4FY2hdtBGZNxAlxVw5jMGvQXV9njN2TDIEmQnjQl4RCdh
nT2r+Zmn6NDVCJ/0lj5WGY/E7PbggXh9TDPpDo7JhC/t2ketEo+Lrvu6zi+1DF3ZxTWnnWGIHJ5f
NO5SbJ1a26eck8rO5fBBcro/OMBeowTIV5kAEYhQu/B+SfOx1SOMF6X9GZGmMBrGTnTNWxwv/5BU
6AxYGFigq3Lx8Ugck9vWgI68MOZBtA7BWzD1aItn1DO0SHIETaPnwBg0TV+JJ9p6MuwsvC6u4LjB
0P1cqAT9WhEqBL4J5lqHcaCa4gmzNQvUpDMRFpQYqGtxiPr26nuLGUuJRv+eEjTjDrHkLeKiAHYM
hj45Be7Sc2Tq6eX2ZcQIfXXYRakdNJUcGZ9Ur4WjGnvd6l7MltCWWUGuTpYwDsgftcoJVl6oFdAM
vpmdiQ8exOWsZUSkaGI4laV3btnS9lYF7R1QwYTqgUyR9exaqannZ4szbSNsEK0S3Qf3VMfuXxQX
t6Wdz04HOgnniA4ut4EQ1Z80x8TJukDK0kAuEgPh7Ew6zQWDF8OKP4vqFy9GSVL6IW7vSQ+5Alji
HOhFgzJQIfuAnqWqE8DSCLbtzrIEcTi2u0OIa5E9sssGWn/xvK89EA1TAuOznqAOiIrhHH4A3HHf
5gD2aEorTO8pfk2MArpqfLmce3VFSyHg8O4a+aqTil3cfgXpQxPuNy95J/0GjOkc/zYGDlo7NsA0
xNCIK5p95H+fYBK7WuwvOdWSIbxH6LiPjhfjnmjfTTBfAYNRTpZm9OY29kMrYCurWetsvDvEhiXs
hPi2njzAmixk/euS4GUY5dV1JD1SvQ6WWWdmrmZhtuwNC5/dOIuP3Kz4FJGzN4jp4vSmjXvHagPZ
0G8yuvs49+eurj7y1LlOdnJGmvTbKgJ3Ec3+6iQqurGtSacEL8arGOoUEA2d6RgWq0s1ueQ6qBz7
Hdkveh6Gpi3tW/RniNQTEFjWyNatZEjXU3AqIJWJbUlae+twuXpevaybSlSIBg4jbOYGrjgq4Yz3
XdEPTfIxLe9aNjZBHyH2avLXhEREvXyCzs2Az7GY/wsVSblrHFpr3eJrzMigArYlekqU5hggRirX
HEwTVTu0TWVZXpZuPuezJ3yt4fCcpebnDP7BSvWBIW1zqmrCUkZDA5OfS+ikxvMgx1252A5AXnr9
Q9o+y7m/N6VzTLDkYvZhWFTqfWgGhZHH9FhrkkyU5s2dCZVFWsUDUUJ1iuVTFKvgN13Imhgc0QG6
p7YtIgYtMlBqmkHNzAl6mjhMeNAP7NnYGaDRxyzLHsbeY68iGqdUGMNYhjyOytCd3anAv+QoEXYx
e19qCGQEO4Pfd/OPaJ1ohwy4Yu7kMaUpmx6zPRpttE1OgEPnn1321TFyrINW6cpe6YqvZWw83/jv
zJ1Zc9vKlqV/ESqAxPwqkiIJyZYleX5B+BzbmOcZv74++N7u4skrEFF86OhH06EEkJkrh73XXosS
ykTxz9TBI2CmISvgZzW29zl9XdW+cjRCs36YRuo85tp/hD9fPVlWyrWCymzCEGH3gLBVUHA/w1Bc
HatzoqK6krQ5THNUhhWkU4wJ/wRlyE/WkC738HfU1BFhDfofEA/LHRzW8RR2WG/og4LYvVWUyK+R
fBgSG+tOAnQwDD4YXZy/G4jSUYn1PonUxnPzCEKWNRBTQWWZUopHpQoDr+pItTnW33kbBV461MMp
npwHTeMWEppuTNELBajmPKP4Nbj3Y8CBO2RJ35U6IvcZkiq9jk8nprOtV3QE2gS2my+hy10rDiPV
g5LWpZ+Csttj40WhZGTO6YmCw0NfxOEpIJRRLMXZlkF9ErRj9P96ff+nMF0PJvfecQlLpBH3H7Nh
QXFUKsB1eJ2FgDYVz0kKnVgcCtd+8nUy/CTCj3YyTE/lMr8rlqW6oHiX9bo6ND1HRQSDuWwJ/fjn
EfnoYosQkY7k8qjfZ8kj5loz4de4QtsEln/T5OMxbbTvQymS92VT/W798QWCpsm6xrYUm1l/r1Ez
xJm3sCiyII+lVWkEKlmshEWpuMFfktGBTabWh15tpvOUjV4yqe5iFX9mrayoScS7q5soOHXgHpY2
8nFpalPw3zs/Kt9EnBgFxvuohAs4BMjwxUitzJqNBOE89I+2QDDOyrmfKAgZDkP1Dma2ICiDObLe
Jz+cjPBtomXBQUWRTVUo+VOHifJI/31gzqQikzq+F0UMCyOFChWy6tlZeB7iIT1TlgIPYKHgTi0m
2X71XUHpD9JrnMNPnDiPCF87ZUgNFkOIY3OjUgPcYMuAQkt+UCYHAm+KlFo+kkazIsP+aBI+yGwX
lT6j/dGgcVsNPobVivXD0glH5ML4oUNHyGo4Yw21q09OGWcPZVBjU0ecr9cS46FPGxhrekf+mvBS
mk1kkV0OpcjA3/W0cEqbrNgPs8NvEbpro9q/Rvl4gqfPqRVTAKBT/bYnsueN/VvASD8Z7UnNhnin
x+1floJOZEacMBXOBK9a/9hX+t8DNNpkyI+lodoP5hh4rJEGtOrIoxPhF1SFc1c5w8c6p/oJAtZT
B0lADaiettvha11N+UHYUXuXGXaLdxndzlkFrlFx19TJY+8nE2JmpPOwKfyNVIV7oNwJD42Og1PR
Fb9DnyvixKJ3H6DmFylfjMaIOUtnMY7PzmFued/KNrKdL+D/9253aushOEelp3P23+kWSqwWZ+I6
ISAWjUQacgqfS5J56RBUp4ije2hRx5jxwv48D0+xAT/Jtuu/m5D/612dOAdCrwQVcb5J4m65yKhU
+ePSZifktFVCIEEjPFch0hwMCiIxvv3ABbmm1v/BNqLp3s2y8dS6ZEjiUVsU/kJyO/ht7uyZLK+I
WlLoUIXbBPoGWWvLRfHFCUZSKCRWa4Op5SLbirQ009FMvzR+eqLOOFa7eJ9SvrlPFTIEuBp+mBWY
Z1FtfrGIVXDUsrCkSPZayM5tkRfz22ZRCflhqkunFVjZFIH/iDjlLwvNjnNzwKUl4fUnLit+8+QO
/vSUHrOsuffV7GjYxE2nNEKLnuAhxBVh7wrOaQT7HcgvftI9plWFrYf+4rowJpXBr06VUp4Dp0WF
R7GZfVDPkhxOd2OF55bQHtpnWKd31cmsMJRBQ2E+WJmDmKjvCAh/LjzjZr43gxoOyoDFqTrk1aGt
5oq0IRoH1jh7efCra4LsM5vZUatG587OrYV7qOYnk3sqFV/mKQ3JR9qYVSA/wpy1h+deGz/m0Rw8
u07/TNOwhDXMqBWl+cK+Tx03UXLf5pLR7XOULo/UC+Q7XDHJW1BfxWTA4Y4zbf6gqn56LBsWCUr6
USDo89exuKcMAQ32EoeWBIKnYndf3TpNSK7jvNcbZPEqX+nvsAD7MoTEyxNIjlzjSmM/xy2eagPx
Ar82YPiXUOAoHOBsKCD5KA7S6gHhdCgkvR5+i9Ar2Be18gPtHNK6feljQmp8YjmYyhnNAE3VD5Xg
MOkULkwCjdrzxoIuwi7hRxwczJqJES06ovbwEi/lrMhJvJQVF/U2GhdRNKSlINTl6djcR7xKSrnQ
qaGsucW3mcUze6lt3yD8CHnVnMYvdqZNR1IH6ielV613RkiHRRH2RpaO+waVfOhHZZR7KJCB02xu
zqlDViF0KXqB/+3/y+H7/1lB2PKg/9+sms2rWtqfo1+LFv1lqRfCJv9HTFtT0b+2XM00dNN2NXVx
mP+XnLamiv/SDMMyTLCL6KL7P3LaQv8vCrmoAhMGC6VuO8hg/9up2fkvQ+NXBJxtGyFsGvnfFHst
otX/U+mlCM3gKq7pmiRmzTOJoafF6NW2S0FDgpOKfrooePvwr0Yurd6RCX+z6cUZ+qJ4bIwsrU7L
lAoOq3qnOTq8EPx9quD7bc1LHvZlPCp+oeSj18Zo/kaV9lI5yRPCCv82Jmd6Bb+K/8X7LzrgF+/v
ojucjmk8eCo1xKnW6ZgRZ09p4uv/QsrqAxj4Nzto8ay/fECpJM4gwoFjyWLUSuF6q3O0DarXiKzi
Tb2kLjLqF89wrCalbIGPIGaMnncLq0GvKbDDU1r5VwXo6mesTCHV+ecjxrzV1Uo0vVdMEHWR58O2
IYLoctsHSBLlRV+qU8WJ1+M8XR6chnxLV9jqPUdCd3/9EWsfsIzPRR9N/hRZFJh13qQqXgrLzeAc
cb3pfxZS/l94qQs2LpoeEqRSOGT1XioKVZz6PGqaY0c4Rv9gZ4gnkHmxyGNlociTG79m+cqLR47O
HI/5NHZeNg9k2oiVueL39a9ZRvSNxUKVEC1EVnLI1TtPc8Pgp9J06Y78FuoPXFxDTwxOsI/ipv6g
kEqfH68/c21wJJi7LUUiqLh1Xt4q7xoV+6TY/nq96ZUFSpUArnVal9ua3XkVWhuQcge1ehYhZZCx
RU7u+jPWXl/C+FRGYz8h7OHVpWo/x9rkn5zUUDfA8fYKIlwJ3UFqtKGqFJ1nN9arT7loBVAQeEMK
YrY31tm3B124ErxxVg2sOeALbAzUC4qLFimpsfU/9w7nYhRaqZwZJuJHupb8uKXTxLIfXk7h0B5c
q1T9ltq/2STclQ81dQ3opDzc1r4EeKfr6zhzw87TKxWX35a4vtaRab3e+tvTSrgS5sXU1oJZ23qV
Kd7liv7UC2hBaTdtAFxb4PafMMTC4Z/dY6V460w+sY+uopLODsnBoRvrIdh1oAb5WNbtB70ufzRp
h5iU8mkeIO3it63Eyf31L1ybEtI6QKbL4Zyes8TY7ruBZexkkV1XSB/h7PO7NgnjdGWx8blrD5MW
gKi1itxP1NYzKCU6lALJO0PVH+s8eyT1CdO3O1vCyjcW7AU5b/WttCaM6qzbuK61MLlLAjlBh6iy
9veE3KzrlD9Ib56nRrwaJVnp63359gIhXGmBiJx2tqiAa73EdsqMmLqLfW1kz/lG9620vxwgL7FE
Zg6pJZXui6zcJO5lIbCCTeXG26/MdUdaHFLFtRO0jeB2ZujmmhTV7ZNyUr51Q+tsTLa1R0iLQev2
cYS0UOvNpf1clO3PqoCMV2nm600D4EiLgUirqRwCGy4Tfhc9HlLGEN77hHx+Xm9/aeeNGeVIy8Fg
caNzDDYwu8y/lMHwBRIb1dJQovW0Olx/xtogL79f7Pn1mCQ99W4txJbho5OXHsX0tw6xBPaho0Yb
K6rWc/vwMewwZxRIqWfBBuDWhleCt+paOe2DM2OiSzgIfYO+/J7KqP7GKSohGm3R5QwJwFwkFd/B
fEKaU0XnljzhvL+t+yUMd5qfjm0cEO6ujwvXBMLD7nrLK71jS+g1RTyy9ImaUpTHNHlJyLz51Mxc
b3xlZqIW8o9Zg6+yjsCdUnvm4nQ5TWeBLBROjB+hlJ2vP2Lt/SXwjtyGMWCda69YctyoLH5ry/ZY
+vqX6+2vfYIEXhU/vymr29obO4XC4+IxdrJjbInPhJA+3faI5dMusGUEONLM9lR7WfkzF/hCEhvF
1HeqxhuHQQJvGzekL5Sx9jo0fRS0L3KFm0KfoU6dbwzD0tQba5AtYbgoy2LQI77Bducnc4gezGq+
DV62hF8T/5/JNzUSMYHplUP1IbNcdgPdu977a28uoXe220Tp0qj2IJXt8M2ifnlr+q/NTQm1FPD4
s0ZttmcWCZrnMDH7BKtCY+PcvPLmlgTdsiYhVwQlUzM07MNQUKfbhV1yuKlfLAm7pRBWWI30CzIB
u0Kd910sTtebXsGUJWG2d7DlyPKk9uZQfwpjHIJiykyazIWkYs+/rz9krXck4JqLBIVusbBpuv49
nIrnuKjvrze9Mq6WBNhi8FFEdAIme47yJxVAnfUSKRtXh7XGl++5WA2QmyAnuPS7Mr+PYAIHVBoR
+7hxVCWcOo0d5EHJcsar/6xyRPicyfz7eres9bgE1GkY67iD7uPF0F9gTFl/NZSXXm97rVcklDoU
60dVGjeeTc1ca+MPOeYP89xv7ILLzHtj+bIkpKLzohE9TekWW3/xA/NxsJVTUY6vYT0eLa18d9NX
mDJiHUUbS5ulbOyKCpGmQSWZXxa9i3VXDEP9+lNWxsGUkKuIEuu42qw9v9N+I7T0ZUi/XW95Bbim
BFw3SKZybBiFprQw8CipHOms+CXKsTCokw0ArL2+BNygKRCvazUAkIcPqpm+Tn1z24ppSsDFENzA
XYnziBVqv+uxxrclozb4eucs3fvGHDKX77kALhqSczYi5elFyocsOlUt9Z/9pzH9XI3fE73d2A3X
ekcCcIZLRDBH7CljAO3R7VHrV0rx+fonrDUuIZiDbNdAV689ONHIP53QFtrf1rKE38adMVGpadka
cEyvKHo1n6+3/CeR8Fa/S9jFeWHqChxXPAgMuL7BX52cD+ipU3gIpa+E3YlnLL7Jmf5adtRlDfMB
WTzKoIqN7WxlbfrjgXkx8GqvoxkxDo2X2pSXi7oPuu9lR2d+9jvT/nT9M1egZ0igdusKVmVMB874
G3U6RmX49akBhHHH3xijte+Q0J01qjOWrlt5dVQhKwXtl8tA323FIdaal3CdNCx5rcCLUq1+tYVn
Dp/64NdtnbM88nIEZguGxsybG022VKmcsLY+GglieultIXyxiCVePsLo4h5raptq6srAI2pCbqpC
0fn6+6/gzpBATUBgKBqIMJ7qLjTHLkLAuYr64/XW1zpeQjWhctdHCoiOV6ml83/F2vcEaun1xtde
XQK2IvpxCAu6XjXdg5EW960ybuBqrWkJ2Elst7DIAHaLWHao4eCSTBuH/pUu0aWNOGl0axhLq/II
0VMw+82EL5hnH27qEl2CqoZaMJRH+rsZBCWZNV6mYmOPWVkFdAmi6LTBMI3okqj/VFUPJYLXBVVk
qt1tPGCtYySQqh0rFnU4lef7cNbRnIV3tSjn3dYzy1MvcFoZeZq0E5PFhQdTB8nj2HTn25peJtFF
01E8VLA/dF68yvUXO7PUO0q5xo3W17pFAihKegO6qAZLI3KUU+xQc6x+bNxhYzouw/fGFqZLCLXH
JpyDjiCnjtmOs+tURfyFoYaO6Mhouz/Vuc5RHUYB1bhxICTU1lgz4IWaAS0L1Q2j+QvV8K1BXjD0
1sfIsPWrqcLdhONnoH/OW+SGiH+iPImT0eB/16Lmuz4nClUhN8YmhQTmqtMUq3aiyitqSkj6yEs3
+2kFb0KC8hQviVSDprFWoCg1xahHfTDQQXAjayP9uDK1hATprI5crUs0IC3etdBvLGp3/Ey5vw6L
tdYlPBME7mz0Mtm2MI1EKt5usydBbg3Sm0BR9LaHSLAeinrwx7apvD5C3A6pzGd7Ml5N/HBvm66y
FXtUG6qpoEPmaTM6Sm6UNHs7082NLWytjyRw15pd+XpWVh7liXDC0ApjT8OHDtej6/2zNoskeBvd
PI52CNqQ6vJEVZypQ8GDAyEFpUo3PmJlsxQSognXJKKfOUJUI3L4eywHq+iYz+UgNsZgrZckWHfZ
JIw4Y5C5oO1aSO4orqMU93q9i1ZeX5MwrPiNbc0xQJtdil4i7anFG+160yu9r0kY9jE0gnMdszNA
r/cDzy7eO1y+heYfrj9gpWf+aFxfbD1QBtwBlzH2e0XdE7w5YHG0r3HOua15CcIIMtciULPaG0wM
ZHIbU5k7yLDRoUKH7df1Z6x1//JpF58QR2Fs+ulUetOUBh+XIiFEsRzzxtaXp1607gjfzcK4qrwy
wQjRbJ4VC1mb295cAu80t9jiaSnLJyVrZeQ89jUFWLe1LeE2ClOlQC608obR+rWoZ5eiK29sW8Kr
2ndWYViMalllVnYYBxy5D0LXmvn5+ssvQ/fGNqxJeK1aqiqFy6omKCTvnPLLlGL72yhfrje/MmNk
2lek6OmkFaCKjNH72TQ9hNY3AkArgJXpXoVepVjrBVzo0RY3JxjIotvXgeN1/datZeXApUqbbqgn
luKXde25qpZU72dhqHgOazkM21nkqKmnQeAIpJZilIRu6zAJxl1Q6qmTFkxUSPqDS1U0QtTDbTuw
zAJT4hhL8mbJ4tlI0ULz3qWFcdYXa43rb782JjKEXWXAlK2tcCWcPkP9ecBMGPXz4a+ib28LW8rc
r1gXY9aXxM/8qY4REJqj9hxaTrVxK1vBA2TWfyxC/dxMOjQpLqoJoiXc/qimL452r9+2g8lcL78p
/SrJ6SHsuKi1rn/YNW4C13t/DWwSltU4DcO8ZO44joUoRPARSeSN4+fbTWsywcuCXFm1ZHo8x4Z6
z6QRjf5yy1trMq8LTj2W4XNeeWZAQTb/fO8Ot13g0ZP952jmfZTqSo0MsEVhQWh9j/Pf6Y3drbkS
VJsySOOEkkmvybOvRGYORux/vt4nb+MI08p/vrfbUdWpaAN3FX08606LRHdmem1dvc5Td7j+jLUh
lbCaGtkIodHmGaibRPnwhFLGRgJDW7an/9xVNFfablOjaQq0Siqva3DIEXhbNSHTJt1XES5S0fg6
aIihl9or1czEJfQtjuCfG9dbD5bgywHIyOcldIA87rkvkdbscW3VqUlH5CyP9xbB91Musg5BR+c9
JPl7Fz0VRNyQ/W0QnUMoIIvc7zVii3o7v1ciUkl5s0/n/CeKLo+qPn9zJvsk0mFXuCEF+s1xmuYH
rEvur4/Kctx86wOkDd8YJ9MecqJCcYRCvGbzIY/a8E3YeBkbymGIN/b9tedIa0VUCa2mVJsYi03R
BiLZTY5PYI4JZI1WKt4o6Ecp1v6mj5K5Xwa+a0avc8gg0u1AkXco58NytOdI0LbnxlC/dGhiXH/W
yrSWmWCVErSdXquVR4HnQ00Fau8q3643/fbeoDnSatLNrZYHNk1PqoqMLoKTmvqhbYLbFkKZAJY6
dW8Rpi89J+k+u6n2LPqtNXZlPZG5XxgZ6EPrs1S5lECgg/ARTZtPSodup7sV+V57hLScjE2a9Hq3
LFm+GqLy7J7jQd13rvjQpltBkLWxlZaVRiQJakMsWe0YHaFKn9OuOl4f27WmpYWDQlnHRsqKnWJO
8OFE29GsNrb8tWkjQXqcmzaONdwfkOwIkaGKnoZ83IdxsAHltVeXoNw6ZLPcmVc3iBtg0Hxw0De6
3isrry7TvpS2DbFjALhYUH+oG2XnlsP7Ykw2Aporby4TvxxM8cSMIqOnd+qn0FAfZyvZOCauTEdb
wmrh9qzVOPV4qe9879PihPree2eMPxaF8fm2zlkefXFfbUdUiZJlk+4b/6gjLoLJWXgaZ3tj3qx9
wjIoF+2bJupEcVITzmI7ujeLsf3uNwN1z3mmPjuJGt1d/461UVh+v3iO5pvUZNVsOWGDvW/fvbeM
cuM2szZ/JMBm2F+11BGVXlHpjw5aJIEwP+m+8XTbm0ug7c2x192ZTcwyywAPK9NHc9Q276+3vkyV
N7ZiW8KtUY5W24eCFa3sPvYoPPYtdZsRtmMK4taJMW3sWGudJOGXc5KmRzG6RlaXv07YFyWljmWv
usFmWGle5n+F3YCLX0Pow56Sn5TxPgajvmtM5H+vd9PKNJUZYHYnYicYmKZ21D0E3fgy9MNnbjfU
8LaH649YmaEyE8xW0r7Il9C9MoaHJhH7zNE2Btl9e5Ct5asuJn9Mbd2k1MQrawVXHbMfH2NTfFZC
5bmGBa+hBBSUyHAFtxFFNZkUNvjt0CbmRECE2Hde48OdKafGEQeMNLaYxitnO0sCdN50JsIoLKsx
+veppZziPvpuY4UQoJviKqge4C+/vz40a7NLQrgVCUx2O0ZfyZtjaUUvrpp+rKxwY1tewaAlIzxJ
8t6NOLg0yOOoOLy2HBjnqn0X6MqzFvQ3YkSCeqAJSuU77onx4GJLFiAJmkzZ34ON7ub1flqbwhLI
o1QJUVlrSs+n2noIzO/mgGzaTW3LfDF80+IUsbaF9FH0KOWrVtLuXRGMW3GwFYjLVDF3FIYflgaG
zgaqOXBn6lbHSy8+Icq1sVOszFmZMzZkYWuxOBH8HaJjM09nLbMf2rAL9s6A9rwh0BUNtduiGaYE
+jA17RknWYI8qf7O6EbPtvSNE9NaVy04uVhP4N/oSpo6dFWYRjhyzZ5IkbGvy3c6Mj0b6+EK6GQO
mT8ajdXaY+nZdYpDIdrAQXM/BVt30LXmJUznRlwZrQF5jNK3e7vLfnLXQbg6nl9vm68SqGfMCRWn
oI+63HxQsux9FGen602vvboEZNIHiplXLuHsSPuqB+5vEfaPk4XryPX2V2BsSjAOrKmjCIXl23Kx
sZ9zZ0JcNLQ2Js9K6zJFrFZnM53UuPYQpvBIRn1ARPfHTS8uE8P0qcOlyGJPCAp2fsVtnF0DWWHj
xVe63ZBO26mbz31Cqt6rQpxTVP8Qj/5Lb5ufbnt5Ca8N0NGFpXCDGqZPmh8cYT19vq3p5Ysu8YrX
LGpIEOYInN4lAouP3jnc1vQyyhdNxw4Z49kg4ZeQunlvtzr66DpeTbe1LoHUVUoXXvAAiNAwpDbn
V6vYX643vTaaEj7HOrM4lbC8xCg3NXm0E6lySPSNmbiyQhoSRFOEW/K0DYCoNn1u8vSDE6kPpC6f
yGptDOraB0go1dQiwRiUyU5W9Geih6ehDR8TYd1f758VmMq0sJrcvz8hXuK5OpZIUfASYABzvWlt
6eM3Lh0yKwx52kpAqFwuY0nyl1O08cHt8VvU5hqGjCrwQ0h6TMRLhMrjXtunU0xVaIXmVGd0G1Nr
LXwr88c0rpkudbWVl/f5sR6Q7e60F5KcD3EVH2vin2mhfq+M4t1CnZoL4+v1j1+ZGfry+wVgkG8Q
RoYMlxeI59D/WAT2zsmee3UrmrGsRm/1rYR12+hcVAPZHIK8/zHnenuP2yjqa8jV6fHfdoX6/fUP
WZl/uoR8hBunpMaoiXBbd+yRumxG3OK0rVjVWvMS9O2AajMXEVj8p/ACyQ5+6bwMWrWB/rVRkNAf
IooIWxOmkaoEO6tQP8R6cvQ7hNrEjeFIXVoCHCf0K40VjOA2km+iQzeVbESJ6jgixtNkZBtAXeso
aR0ITFEWuMqx1AyYumBh0iXRuVS6jTTHyjogM8oiF71avYKwE0UtOtRY41jGxjlmrenlmHwBBV/t
YztoQGCHdOeE4LuNvMFNk1NmknEIyMU8MntSez7ZObZthrlLzI2b1NqLSxjOhBnkpbIMrRsVd2qm
oCUfYQly/d3XWpcQ7GosiGXOCkHBHK6F4gFC1sbKuzLtZfIYMdSUElRy/XPlWsb3zO7n7wK1o/6z
kXKQmVQDda/rX7EyLYWEX18ffSQr6CO3jD+0Awboc32f6P7G3NHW2pcR7FqQUH2XgJLQD5GDhYRt
P2aG/zgV4tCH07PANjzxh3eVj8hqOL+GWHQbc/Deb9hQYuf5+meuDZaEct9IWzFr5DNstT8kmFqg
n7DR9NpgScBmg+r8ouELM6s5uPr8EGrCGzUNmd96f9Pby1Qzu4261KwZJAchXg5u02tL8vK2DUIm
mwVh6A5DaBReqYa7NLfql16PrS/oxG9s4StbnUw2ozAqEy7S+J6i5/qdmBbvuODRV7EaInlPquZw
vZeW9eiNLXXRErtcpwibRNOErhYKHCJHX1Nrn7WwmII7dKqwo3fw9Yx3jRFmX+va8DfwszL6f+b9
xeIY+TW0OVwIuA5UBzuMT5yEYaLb7+yuvS2yLMuR4SZeBm5HTHbo+ZgWV3v8pSJzY/hXkPFHUOXi
A4qojvymIY+VD5b+O1TVDjLy0N0Y0P9ztrxoXkNkvMbPnQrL3sk+NQbFcQXM2A1g/OGKvjXmEq5R
i7BqGxKUN5pItakpastK9Nwqyow/D8xY3cd7EguGjoOxq+6NSkUvNvIiLXpXTfGh9zG4GprHrhif
sYk4TlgRqgYeW+q8VZ6w1r/S8jAq5ZjiNk9mRszhQy4qBSXmqNkYvRVsyZw2TQ8HUZvcvEZCt0oZ
nhMskywfzemJcrHktqyATG8jjBoPyLpzArDb6lNT6skeY2+UqU032aoS1MSyJbwxljLDLTf1IM4j
t/DquZ+PaVemn2d4AZjNV/Eu8HEbsdMRBIzUcz7CjC0PSmiYfymK7ROxdpETaiwUTH23OZQhlnJI
Dma7RDAn2nzkwpK54jCMhb4fVVS9jb7/lRlhckz7PDjX0A7uImvuPhPKCg5ot/vqnYLw65589XiH
TjhufU4enWpXSR/mTsx7C42k/RSoWIxlUbZzp6g4Kw1kNnyyxzsh6u4+rtNqN+I7gF9NjcuOmQS7
qnWVMwJ07WkysNBD1Ma9q7lg7Zoeyy0nCv4OnBlN38huj3aNRrCt1GLv9Bli310Y7bGhz3fINX/F
jiU7mUZWvxdhGh/CDpcqqq4x9iuLRSq4m+7Yd8Uh0/30Oa+H6UGYmHY0CjZvmCV094kbfo6bsNzV
AmHPyhCLI2T5mmeUHKqNgTWowaMM0aUYMuNrxz5R/HQcrOvNEE/RopjyXZOb9nGK+79wh55ffOH3
exKdqN7YGNfolfEzcByy/LUbvR9LrXnJGiP6WuZueRyDQryrTOws8pQn22iJelUUJQ+U5rrH2DE+
iqn/7VexjRJc2T24RoCke6WU94VCdU+p9OlOKxAWhcXvf1RM9PUNZHXvYsXwcbVUMXUS6IhOXT/v
Z5XSyuubzMp5RpU2mbxqSiPT5twbqJTKFZsIt/qYR8XGMf7PsvsWCJbnXqyXzTDnNgmyxCuwWX/l
vVXP0RGaN/o8pc9q9yEr4DJqnS2+1anQH+LAnr5pVdf/mEIU7Ws6feNTV1Yudfn94lVElREViShQ
qbj5fzWseUI0HyxuHA1Xsl0yeTIah94YwMZ56otdE2beXGh7gZBaOMa7CUnbSnexVtgKC65FM9Rl
2bn4nNQt8tpNeF6X3ilfuvdOepe/ilcVy+xviqcbd+pGun9tikh7EnqGbR/VPKhUWIjNp0YPd2S/
bhwVaT/p8fuwuD66ZzUOnWeka8ULYRrz2/Xp/fZxRpW5lXlBmWhg0frQ/aj7r2r2o3UR449+Xm/+
7SmlyvxKLUjqtA9K99xGP5B0R+15S/Xv7U5XZXalHw+la/kFWu6IRouHGqNx1Dxv6nPkl/45dURo
qWJslsYFzuWNwr3M2Ljqrb23hPdBz82qK2haQ1FBb+b9Iu89bYrcvH0+UGVZvLCMDOojmYv1KL4a
pfY8oT2ELYV9bAL1s6mgMX59ZNceJN0jTQo7AiEq9xyFI3TF9FeSxj98q3hSzO5rV9kv1x+zNoHE
P0cCE685t2weYyhYXpv3lptvfMDaQEio1bD1gMHPQCjdMWXlMR0MweOblgRVFrQzZ/ggGJe5yPiX
d/jgITN15w4bmF3pE5nRGMfj4PRNYWEsZKa7uSVCo6EOuNEva61L0R+j9ZUUbx/7zNkZk80Ombw5
HNObTpaqTGOMut4PFLe2zkpkdocg9IMXG9HMU1gWyUaCdWVJk6mMo2krVops+TnDzBFjjzY75QqS
kHGF1ZDlG7fJeqkyr9GtFGEQWzXPse9jEq8cOh9P2v62OK7qLONzsX25eRWX4dybZ2wNDqL4bvlH
p9zSg1gbZAm9kes4Q6PhnokH011g/WUNv6/jdQVVjoRXw+9UHSU469yyj+wTCz+U0kz3ttlsIGtt
dCXY2grRw1wxTCaQf8x6fxfH5UMzNK9dvHHDX+sbacOd9DmutMA0z51ouPEYcPaHAiWLmzpIZjUG
OV4c5jyYZ38Y7ku/fDApTqob8+V68yvdI7MaNYeSODWh+a4c7uP+wVhI4h0VUDdRJdA2+OesHPq4
dOBDmedwQnE1mbj5OIb9s0RRAbOGe7ev8A1Iw62qkpXpZC+feQGCWtixlncuoz0O+CDY+O2pQ4OG
SqtslUau9Zi0ITdTrDd9Bs5U8YzLeBokZ616mfP6thXPlnA8DPCfzbwzz7n+s8L30VdcHOo+XR/u
lbkqa9oFRhVruLyZ50lDstuJO/XgasbWFX2tdQnMpa2Qo8IdB6dnGwv2WWAVy3luAwlrrUtIVkgz
NGJgqo6h+YiD0ZdiNjb6fK1pCcK4XxlYvrJIFEVe/VCmoO93QxPjDXVTt8u0RrxPq2bsNfMcwfTF
mzLCWTTH2Pl66yt3QlVmNc6hgxtKqLCzJN+LcAZV2l3EVTdiKdKTL3FV32VJ/rfj4lGIw3dnJbsq
UTa2z5W+k/mOTtpDIxI8XGiRcTf2VrGznMTd+La11iVAu5VVxJrmmOchiJ0QS57eQEkb0tvv6323
1r6EZsrYberYa+OcO6THoVQEm/puKwuFzGxMC42a7CJVz8UQHDi0YIyNyP9s7+s0unFeSdvyRH3H
QEWayryi17kWj8I93NYxMpa1ZExz7gDnyo8/zZX6WmVbM2bp2/8MYaiWBOQsD9OkDHvM67uStXOg
9nt297hEb61Daw+Q4GzpfdnaszOdMevcDS7ldFPWfW8iZ+NMsdK+zGHEDxgvsCycz+3CdojyKOAJ
lePcw9uPbzu0yzTGPIlHocf2eMb7+52VZ4fGVTeaXpmYMn1xCkuTpPk8nona4Vto7CrMc6njunOq
8njT7JFJi7OvJEbtj7w9wtN3w+R+tMbbaHO4uf5zj8+J+ToBIdTzaJbhIazy+j40yNwkg+Lsb3v9
ZbW4OEZQZ+6GCpYQxPkRxmrTQx7+2+ln1fhjrfMlyFruoDVsvsOZsPJBDMaP2A2Os2q/96f8621v
L0EXD+ogwLOUR2iYK6bjsehu015RF6Oey47BsYwUbKN0Z9Jae7sJz4454/Y2b0ybNWBJwCWi3zVR
H/ZnbfySp0+GITA4/3C9V1balvmKBSKko6353XlGFFeFP691w/18awhI5izGxkROAVoTU2YYXvCC
do5N7bS33TH+g7NY6Nmoh2p3Hmrb3gsnSQ76sKUmvrIHGstUvZjtacf+HcV9d27M5B5L7Ydg0DYO
VmudLmHVio0xcoqgP8OhOf43Z1/WJCfOpvtXJvqeGQmQgIjp7wLITLJWu7yV+4bw1iwSAoHY9Ovn
yZ4+57j5TOWJ6uiOaLtspVLS+0p69Swg15zLgCMrmyv7317zmziFoWXhM91OZ90MMJ5uvuEB9Kah
+uPLS2ZvYDaxqudFy3XkI/wf/ZMxfhrM1/iTO2nA38RoGE1hl1dYjYvfAuJa8hXlgI+ifw8kSnhl
8Pe6vwlWttTU9ISO54axDmLKMDeto3BJXzc4m1htdA11bLKM50o5T7aej5XgX1/V9BazGEB0ZmGk
Hs+Thc9MF9yEVl6Z0p0Vs4Usrj54mRUzmNIyeAPRLhgs1k9Tfs0JY6/5zXUXXprTiIvKeDa4Oyys
OF58MwM4hb88MHvNX1bTT5E61OW6wEp2PPu9xtOgozOI3HxZ8MT4uvYvn/tT+1TWOVir3XiOYI/M
8zDxprRXxeHl1nfW/BZpCPN1w0I8LJ4dDvfmDyqip0qgXl5fY3ftDc8mXl04VMORakaKr9yph8MO
vIiTuvLwDonXy4m/e/l77MTVVtpugecRaWFgfa4tBJt77yjV68AAKH39cwLq0Y9K2+TmHAlYaA/L
kfTX6oN7vd7Ea269bnVb35z7gKuPMGzht/6C4+urxmQLL+RcB9iiHHNeIcafojoJKYilXa+cC3b6
vtWsC8qpHmtWYXOF66QMvaMoqrev6/gmYuHWHc7ejGGZDT95EaAe8Jt8uemd5ehuorX1m4tDgTOc
ibCJhpWR75lDN7Irwbo3KJtgtQJPfd5cmjP/Ay7NXvvKZi8f91MOCHCNjDoJoRo6OQk8gM/LmH94
eUB+DcAiWyxhFNRBxVFVOYvg2TZAGg/msdYWz4c2zQcew0TmypfYG/rN9ur5y0RKibEpDOvSfKm6
M5kcmnXTa3PxVp2uWTgcvGQwnPuaffB1f2/K+Q+I/Vy7xEYY71/ckt1NvMIEUkMpfDVn8GEzPU1T
LEKWwpL3K3HEO4IHx2SdxUkT75UvXFsUoTvMXgR5yOG8NO5ZjOIh8Ppj0F4zwNpB6pMtkLAsg7qa
isacNeyele5B03jPW7jEouxCo3cdIbCq7VMmRUyIuhKEf4mD/WIct+hCZ/HgU1TW5uyPeToUwHNp
jVJMnw3WHErmncfKxnmo71Sur3zmzurbAg25CfuwlmaAj/AUd16VEKiurOvrUu0WUcigI+HmBtOU
A8PUC36ATNnh5QDd6/gm9ud1hQofrwc80sKbmzgyT3XfmDQQ6prtzyWv/mo6vH+ml8hRgKZAcgeC
kbV3M4Pk8EUNoSxxzZ60e/DqfOKxBw/uayiVnaSzBRiStZ1BUukwXDb8BDV7GNdHBnbe9Vtd6lPo
9HeLT16FxCR/rfyfcmcDIW0nhOf5WTm2O4565Amp69cpipCt/J1wzNLwHssKVggkZjycD2E1XvOM
3BmnLVKwhHRG6Q59fw4XJ2ZAyB48f0jkKt9b5ldpQ8M0FNeUyy5b4C9WwRYwCFAKDEFc3Z+j/Iah
rju3BZQL3kPf6Onllbz3AZttvVi08cEg7M+emOLWrJ9a/03ulinxgytIrL1PuPz+T3NtymrpFUrr
52b1U00DFQsI4HVd972ar4X6zh6w1cADyG01dRD2ZwmzKacNzhCCP5a8h5W6N3+vI2wBlgbJ3MGl
/uVx2zlUbDFds6RtZaHBfQ55Dzft+m6drtUC9preRL4XeiEEO1o0vYaphCGUC7PAl3u9k7e20C2U
eLHxAul49uZnav0kh5GbLa8pQu11fHMoJ0sI/wgS6vNEoxQO7ulQ6vR1Hd9s8hwXldKBgt+5Fyoe
oWacD+/95dvLjf+y34BqXVbVTyt0bdqLG4vV56YtimeXyBLyRpJ8fbn1X445Wr/kkZ9aj+BEkcNx
VJ+Z92fRiLjVHV5yr8GF9vq+iV8+8CGvarQ+BX2bmhzMIhOSa2+se61vYrcdWwfa6mhd0xr4XpkV
yzVCy17Tl+H6aVjqviyKqJCwPGhck/ptsRwoBOvSlwf912cojPrlY39qvrtQaT0LQHILDO/igU0f
gI7hx8Cl59GNhBWz/rrQ6uivw5Waw94X2oRtNTesyslSAz1E8a6YKzl/bAbbXHPC/vXrJb6S+8+v
hIST5wMwnedAP9fGObuFeyu7LhtcwDyb5t2swwy2A89QHLtn4xiPeEbzwuU1qQOfvgluvww9WM84
LPPlOxQob80K/cLcPbw8X3uDt4nvsmpsP/lVkE3tCF+tNh8zL3eap1e1vgV2rdCMGuFgyTPm8Xip
oriu/nxdy5vgJqbyNcDWUzasMjpC8I6mYPaqK6Pyy20NIM9NcAP/2gcFK6Zs8Q3q2FABoXns87uc
y5jy4aaSj+Ya73EnTW3RXW04UDisYtylghwV0/URXJa3LqvfvzxSe+1ffv+ngJTzPLhA9E5Z1a/v
G9c7dnPw1DlR8br1+W+wLgceNt2AsWL5GME7QTyMHeiVEBbKXvcFNvHtwUjUn5cIC9OOU9o6w5Mr
4QTTa3mlwvLLgxJmexPfTV5OjlyCMTOGPVTuI2iWtz7VST5fQSDsTcEmhPumU8OqvClzZJfQukwv
b5ngBScvD9Be/zcxTEu9OmDRjFkEogeRZxA741HedcGV7u/kiC3Ca+xpM/l8nTKCx2M51OeWzFfQ
V3tNb8KYSegOl+2MQAv1LVX0ALWX9OVR+fW9GnjqTRB3eCR1y1JPmdeoN5oNH7QYDkNzieai1Unr
u18W2pRpdwGIa/mql2V87GbrjnwwfoaxnbLSLseQdo+a2ivpdGcdBZtQnhqB2hSIElio9N4tCpmU
PrDJrH9+ech20t4W2YW7woRK8TRlnK/HZeqScf1jYih4OM7NzM0B4GIsrPIKcHxv7jdxHShStboU
UzYPNilw7DY6fw3+AXOwieihJ9BVEph6VYyHsvWgRabtQff8GmttbyY2Ee1Mdd5pIqfMr2bnsNbN
zSosP8A+5vvLU7H3AZuYhsXTBA2KZsps6aSL8zypb17pXgmNnZHfor1IaFq8RKDx0alhKyEAbaGH
l/t9Ca5/uzeDZ7AJ6Lynqw4Emibddyhzxxa0qwuVSUffouHa6Xgn4W0RXf2oYQkDda6sRtksbhx1
nwMC0RP2pafkyq6zN0abMNZgrLJ+UVhCNUnGTqduuV7J15ex+NUYbcK4ZqSYKP7LIq8Eqbd/1/pT
Mjl3buhmha8OdrpWWtpZRVuEV+VHeAEyCDHP+seWwH1bsuJTZ649zO9NxCaEVbMOkI0vsUoL92Hg
czzot2Pg4Xx0jSy09wmbSNaqjdyhvUzDGqQ1rhOCDXEQkbjQ16ALe4O0iWUyenVbz5iOBtXkdfEy
aobbcbkGx91rfhPJrY/yOAUEIFscAcKHjafhG6fXHkN2Wt8ivXoaTY5oamwJ9kGBKOiTPl5Aknw5
mvda30SzdKfWnRxnzBzOE+t5MWdLPM3NlUDYSRZbnBfR/QrTdmTRTrMl0U7wDkTM40rt27LpzoqG
317+Gnufs4nlqKi5oAW+RhT1X4PQeYpme+9G+g5GTQkbuyvnpJ21usV9BRIWYq3Ex8AogIZvA3eK
dXC/hD9e/hZ7zV8y1c8HeVpaTqDVlfleG0/sUbLnarpR9ZWj2N5cb2LZFCVnZsFKCps8Hqr+osGS
FMO1KNvJp2wTyKTjZT+ocMzyi2NPKNchaYR/7Rq71/lNDJeh4BBLxR2h4LwFS6N9H9jocfCj6spS
3ev+JoovpYVg7tF9UP9Pi3VOM46QL8/rTt+3uC8auO4ScI7rh6s/936ZmrFcACS+pvq51/4miL3R
M9BH8cascwKIB4Sdew/bSw32Nr3mHvNrkRSQ9DZn7cjYEEBoUKH1MF5mIbe6eyy7aMwTRieZv5M1
rcOsE/1cnnjoarDFWwdaBmVAivKYQ2BlSRveCXMjHBGUQGNGSx4bUfrXjmw7M7gFkeUT45NSy5Bx
pQ+FECt6dtWqZa/xy9j/FJvhRMK+joYhoxHMv2bmnAV0SNKXF8he45ff/6nxqikYTN7mIRNkPMwh
Hp5s0YdXVt/OmX9rg8oLbyybvMfMqfJkVY7UwtVdD55EUhf5XWhZC0ks/0ES8ir1ViyWTSqAtghp
AP3661QCX4aqbc0XXYtXsZfR/CYX1HVTCkrUkBWY73NV6/KuWLGw2nyar5Qc90Jqkw3GaIaoLVTu
8ez9oSqLOCq6kxhfmYm36DImcWKbZjng1Ca/jQt9KgdUa2Dj+/Xl9bTT+y3EbBIOyxs4cme2az5b
37tjCpoE9lVvtCTa6t1NreeXgSuGrNYSBd/uK/QD7+ewOryu95vN3NpGixBsmKzmoYE1QvFN+PXB
n8m1I9VOuHmbWG5JUS0WlpnZMsHt2/dth4eg4tqZZ6/1TTCPk24HozH4M3cXkF8Ui0fKXkVBwthv
NvERj9Mw/ETfc1Y+EzOfvd45vTzuex3fRO3kVrac/LzPRrdIfRyT4XVyJZz2mt5EbISrHKUGK2Zy
3lb1KJOI4eXw5W7vXLa8TaiSuZOsQi7OGHW/yPGdYsMZ9cljIaZjWHlAPlxjOe2E1RZhNmFCoRUi
x6yOfHUbwbfxB9xtwjlWdLhmybMzUlucGUWJhBjChixUEBGe1fAtn7pr3MSdY/JWy86rYEMvOxd6
JnWTMP6xniH4K1MotZTtl5dnY2+MtsEbakdZjY/Io+Bj6fLvsGP6GPjwpn9d+5vYLUxHO2XRPl2W
G9aOJ+gs37jjqwBzJNrK2vFFtC2DUkBWUGT9bnTg+VaIrwrmGK9brlsEWsN9tyezN2TVLJrYZ/U3
FzQe39UnUQ9JoKIWzGz+ytnYhLTxZttXnT/AgQmYjcuxaHJSCvTuy5Oxt1g3YZ1ryJkF0KHNwqKq
cHAuYeY46lee57bws7L3WuitYKTU6MBG0KZN12ev6vgWZ8ZbpwbVHh2PKnnKuYJwKr9S9NwJgC3E
jLRLxVdjh8yf/xBgOpopLqtXPsVskWRsAU4J0j5DJiFC06g7qBoFy5WO70zmFjJWk1J0PEDbmnD2
oMCWwuncvbYD7KSeLWSsjsaQeO44ZD13RBdL2U7QgeiGu6Be6zOtyvweRMjyVSASAgLxP0/ULsSk
w24wQzZ49Sks3HvPu8ZX35vgzQ4csU6vlcY1w8qmTXzTPuTh+qaB0NGVFLc3EZug1X0AR1eDq4bw
zclMU1oo93Vb/BYd5lAJVqJE0/BAuJGVlzZLcwWMtNfrzTacQ5fHTt6EEXei8j4nvDp60uFXOr5z
idlCwy6kAIhIE4UbkvNQFPoZPsmfihF11CmkN27LPw1KPDehCV8XDVt4mG38qKdaqwxaa8SNx3AU
LG4YF9dW6M4y2krJMWdVNZOdyly3vlGD+xz087Gs1/cvZ7ideNuKgDXG7XUu9JCtzcHXTgw04C1d
mwSfGofTtdLnXwnzF5XuLTysrIdo0LTRWeFA1U9+X8r+qehgB92ZpF2j+4LeSp8A8/ahCN8Lqg4Q
Xk5zOaZB93VtxF3o+GkNXPp61fxmb1w3kb+iWmp6uLJnQ0dPoJUeu4K+5bV53TLfSoJZz2G96OyS
VXkYpi6l3XFpybVCwE4FcIsiAzR9ALZuXTIXJLWKTg/jUqeg83xU7FWOuZD52e7ZAmZA1NVrVg6e
OhKNpwLthNf8bXayANlkAcj09XgHz5esCVbTxNRRrkzC0uffX17Wv24/3ALKStVWk0TlKHOEl4xz
feD6Ggro1/eIcIsmawUdK1wIlwwX807EjmdqJ62FZfAh8PvGJu1QUvO+X3NgkAx8EH68/JV+vWDD
rSyYXUi34r1jAQLsC1vz2Ok/Lsu16+Je49vjuGoKH+jjJWtzbLrV517X0Hh8FeiRhFvfVWf1YcER
YsjMRG7p3GZw+nrrwxz05ZHZm+zL7/9UFgtW6zSmoksGU5UK9xUu4rmPrgz7XuObbbzw89YF2HjJ
yNDVH0IUIgGUVzBCuLKLh+7e2G/28brR4J+LqMsUtAD89z0NyptwkczcobCRd+/mgLr1+6EQVeXF
xO1XWccKWB5JY8Y4llyMQ8vQmziH3YM6+6UkyN1e2AZPTZnP0cXobqxuhnW5YB8HOdV/QFdjDE8y
pF54gGYlA02PNia8awetzFEQmKQc6KyJ/hMP6BDpJb6pW9i1IiekVsMKJpkkNOpAZB+i6VQunfQe
i6FzhlPkLladTWcFv5+70E8sW5flgNfgm6lx/Y9da8evQRn69+UTNh1D1nghQL4f11aRb1XptAse
YkaPZx5stSDV1TdjgbU+gkXYLr1XpLbD2xC8Z1u/fUdrd/rTLtBDjKu5tiAakmFcb2Z/0O13j9DC
oJnyUrkcvaqrbsG7k+FtAyOe9d04zUX7DlYf65hBBSRUd+Oq5ZTwSeLqXmoYurzpRJcXb3JbD+Ig
WhBUE1FEiieNF+XkCBbZym5sXooyXQYR2hg3586eYIvbvfEDMGJ+QO8y8JIIma5IfCH0p6Ghef4M
d/jpcwU3F3J2TajztCpR+zhVXS15bFo+jX/qCWzANzVIX+2bGcbc4bnJJwhOC6OUTIKxDUmyzMyG
MTdcqaOqOYeTRJ8bm8pc+wxaBg6KuB3Ir/po18pXSeUuDvDxi6kxddaDNQCZDaWoS8xBmIWSk/7U
NKpgp5JGA08jDG0el7i5rYda5nWespHbNiGAdD600xSqwwjsI1LGBNPm4mYA0Sg8jqvJgTvqvFCl
YID0U6L1au4Ym5kba1N1QVz0tPpKoJcPnFgd2Lu6BfwjzV3IdL5zR+nILJ+rdoz9SMkOfAsHSOlq
ZAH9FCxtQDCs3VQlTq0ifNkhqP3jqvoyjHGahNwzW6zNk1a14EIzEQzugbGKu4lqQg8RwOclT6ap
t2uy2LIoYxMwcBd7FWGNDZ4QPA2JiKb3qw3KIK4WAAzB0GRRD7VBVvqHjo/GZh1ZtZs0jVvWb9QI
JloMOw89nQI1Y7+JRD+q9w7X0sgYOFEiM0uJbB/pGpULBHRBKml/BFXUR6kBxnc9VJhAsIsWMPOh
YF+WFCj9YnxHQyV4Eup2CdJm5bw+QjnKktj0xcoeWTnDhTMRsGKyBwjBz2Mby17N8qwKLwyODqSr
whvVONDOyCPCobSjKvz/KsGoPA8rF+RIhOo+wdD7Hdf0YHMvQj2D+Po2kFNTfjChLN7T2S+/WmI6
8Wy6sJHdoTaLbMVhHiZfvq14LtWfeJak/ABZJTccY3DGPX6zGA86r7GaClaqRMD4poNsuiFzBPWa
eqR3HSf+dBIzZ+wubIyQMGcWIAlBAH20HwbpNNNjAV3y4lQ1osn/dAt4eGsMh9cU3wf4I+nUop63
JKIcJoBxGwoMggSWfLrJDYN9NDRnJnZssNjLz1b0Qt9hpw7rxGdYqu/aXmBXwst8sT47ES+qJy5U
rg5rCb7pfRPUkTg1Y++KIzOTmEVijCfBAFrZ4KPOwASkjKFXOHtphYOMPoGD0jSwdqGQLGm6Mphj
L+iVvEMBvICCXhgU3sGFSRpPtWURv68dZ/7CVaj0uRU29WxlqniGRNuaVMuTCyHoFQGuUDDx4zJf
Y+v1j7aAKHQ1vBVOH9lDDevnzxVUV1jCFefmzeK17PvMyQA5kNWWAuJlytRZ4a6wKUiZXyceSE0f
hT+RPuGUu7HScBYOogoeBTlO2m0QCthXV413Ans4kmc2BrCgwq7zdVyq+2jm1XAurR+dXV8zBPfS
eEMchY36DOVyKY+VLyiCpHbkc+RigON1ItUjq4fv6IP4Slev/OZ2pFNvWxFyaNZaDscsSLuR4OBY
CLjfmCocbYLLM11T09WLeCs9QboHiYvWCBlnoHLjPJca1iZtyIv7ZmHeEVa9F2ICuYevB05hwcLt
dOfDZ7dHXl0HVcbCOGY+wtWv0Peq7SlGb8Zmmdh6EiLWLdVeHEF+aoxLMeRRomxXkbixIJrGirdD
nuhiBYSsH8eiuen8tV9vPWGmLiY2GGF1DuZvdJy9VqhT1EhnTVxWQcy9dELweQIUG5Yb0nr0fvXE
AoQGhIV4MuN2yuCESV1z0FDyQpW4Iny8HZYCGvauP7dopYTRku2jsYwLz65NXAe5556bQiA7Rjke
tlI9DEWYcKD4w/uqcTTWil0xID6vrR/zouX9586OunoO1rJlMZIdq48d7Rs/jcbZbdPBSioS5UWy
f5KFJfrOFhwIAAdWwi4Y/OBI39XE5hcf5zysD9ppuzr2ZFBU6WjF6J0rUPxg+g66wqNDypwmzHfd
9eS4VZgnZaec+qQhIU/jFhQY8skP+fSZIZN30N7u9JK0s6J+ujIkkDdT2bTtobKqpTcta3J2sq7s
AHGc/TlB/YnStHTDgMahcVeZLGXnNBlApGutY2i3js09WedxSppxAgh/6uH3DtH02TxXHRjZd44p
KnZPuzAaYXSBCQbAAYKgX6ZgYE6ZAhI3eW8LjjJIDOukyDsti2XZMOKQ9NlIb7jsiuXsnFg+9UEC
a3l1WvrcXx5gewZRwlB1o5eqkPY4KUGFb36z5jB6igsTYURZDmXHt45aVP3oWUjyYqk1clyTks6z
TKauX8yphfhpedMHkHhLOfZ87L11ty4p8lm1PkvAtp0EtD7UgrGaGhidFBO4yUpzmWdwqUAKxsu5
9FKAsgp2bvqmn2Md+oi3oDJzfs8mnBcuPGZwtnrEEq5fveuaL6JbQvumgQYcTxGlZQ8BhMasEKMf
u+4Wd3bHPfRuDwgTolx+BFMWgl4MB0Fx9iOTj3fS99bmjcWu7PxJzACkFmtYfTG8kmBiaN34KqbG
xzOgdZyJ3vgDHSLArQbwwtEb++eoPDxq0yp3K8xxENoj7wZZHaiFO+Nj0EB6+SharBgU32lXJJUD
PxGoNjpznVYgfbB4ytn0B6DWNUlrSqrgKKuJr0/QePH8FNrfYkrotEBfxMvbRiazowN7HIO+knFp
58E5yECM7HYBcc5NWO5HLBVtpKN4Ld2WJvM4uks66wgzioNWwy9orrY/jg7z347N6i33ui2G4iT9
Wo2nrjMWa16tuTlQbONNbN2KsLgr8AR4Es0i/TQXZi2eUZJw4fTQGlhmBbYhnxhguOZYBWxuD3AY
KlE8D4RWMNCdTXsbFDAJ8Jua3eLpZ/BOEVBUxXmtVeN/yLlxH4u8kephroB7wo5qm+8efPngIqiq
Duaf0+K2w62BQ41/zJEVHjwuWx1bKl2SOT7cSY94rxLjTTVBYi2tJTEsxeYl3tmBTtGty925iSPX
RDQ1a23rw+JOmiY4BZQwNMARqjl4Fe4GDzCJkMEpNAyv13Xnt9WpWnO5/iFhEgxJbmsc9gi75nWC
9H+0FDANNrN71nOgepi6Nq05hp5X+4+Oy+cwdYZ5/aHV5EErsLI8w91kQJJdaIBtro6cto9d5VV3
HisIOkCof2wmC7E8uMWHOdghXcMPAnIneYLNxeQH02HjjeHZFLrHeShD5FTrBz/cMqAlrJ1NTg5l
h8QQD8CPNQkJSkMObK0hlNcMkf9ZNr3zNdc4LsZrHbROskQQy73NBcujdGZjf4fTJznBPwTL2o7C
wMgjgLZ0kAvAk0JTwWuMaELjiJbBEvt9CduAblwW90blY/C+HGCLdx8uZSMSGkodPRQ4ZUl6KrGD
OE95h6sdTIj19Ib7QXkBtFPvUzUKCXCkaNQjk45vvo02WIo4FD7naYPETDK8IPrQ+QNLA+cCSatD
l091DTs8i2zQo+SDjRhRUsbAg7s6cfA8jatgo2QeFxOQA2c71p5MRITDURziRPRUh7J1YTEhxBeG
s/NzWIo5yhRreplI2c3+KV/d+X4Yp/5NO4vWOSGhD/AvDy7rbJLTHJyKgBPcp8K6LE5h23Yz0lCh
2YMoyDQ8RMyPgiOdx3V9G/W98L+oohy+LwiLP1HTg4/FjFUIW5l1KeZEr17YpUMOOa1T1wPceafH
gIuTh+5Hj4ys7MFfOg95sBq9J9Lm8xdjq0WdpiHwl5iVKFyCS9yVNFUotauj6EZVHCVfcP1g1kJG
klROQJM1jOx81rYPVRJUVUc/qL6y9N4bFwih46oEgG8ZdaxLinrGCsdWqS7iARzSI2kroSsbEzi7
qKMvGn9I+76J5DHw1FA9tEWbixQ6eLw7cFrTPCPwpWzuB0MvOxUUIb3bpne99b0HMs96Bsxrpe/d
Quvhe7kOq/5QSTEEB7hT8fmEq4PLH3FyUdGffcXQSzB1qLfG9bpY/sjdEUWGWZa2e1cT0X2lMNl0
/1g0N96tU+og+tyupp1xNMQdNmGyJtEhKtrSvwlmgs1UtvByTVqHzNAcV5ZCMtFRBfXfOJFDvuAO
idu80lpEh3pQRN/CyWAkpxoYTHFcajgzXASVR52RkVY9/E7h34S7vqJ94oCAX0MKzXL/nmrw8DLr
Lu3w0C241OMayZruuFoxj6ho8MDA25iPIoW1rHDOjSksRNZNWX6yVusl7bwIHJPRAM+duHyg3UOI
LOmmuecH7GlRxOkSbBdmhqV7o8Y3wVjrA/4HYmyTxxtxzMOKRn/icsbmgwok05lDQqD19DxR+bTg
UjrjlrDk5XmSNGACNZrVMUcPorPRs4eEWokYBSWczcKgb9y4lKv3o4OFeX/WrePac4NEBMEUR0XV
Ggd+M0x3lqvuwhEXep1/1DOFkqC31N2TgTnKF0Wth/pHuZQ2Hphffp/KOmwynxfkg6j9yE2cieSQ
F6IrrsLtiDyCl8HAAn+Cj5Jpu5ApOAxwcgk/dj20ic+yYxBvJsYrw1MgHBfHtLxQ/scQnu5u3OHC
X6f1SsqguviT+NGAtKIW/w/HlIJ9Da1GvWCd9IjLsLF4IB+Fu1QH1F5oGy+yYesVKYO9guymUo3+
ibrKW9Aw4a+aBUGjU42aeDIELoMmlNu9Ua3lpxAgmVcWHLfVa9rRljR9ly24aKUQ1IYsx2L+fs/+
r38ILw7/+m/8+lvbrX1VlGbzy3+9bxv8+9+Xv/N//8w//8a/Tj/ahy/Nj2H7h/7xd9Du35+bfjFf
/vGLgzKVWd+OP/r16ccwSvNX+8WP9vIn/39/+B8//mrl/dr9+P23b+2ozKW1omrVb3//6Pz9998u
79D/9XPzf//s0v/ff4u/lP2X6t/+wo8vg/n9N0b+E28QrhuFLPQiOPNg9ucff//Eo67nRUHoBtQP
fVRucXsz5e+/ufw//TDwOME/nBLvgjUe2vGvH7H/ZIHn+sQNCWXUA3Xk/3Tszf8+WP3vVGAc/v71
f8CE6E1bKTP8/ttfQrD/710rID7jAIFg6+E84CHfQg1BMirqybQ6jQwQPwavWmNpbooIp+EnC3f6
SKR9WCWjKv+IRgS3C8BrxT5dFo3xxiPMl1Phj3d57qUhJN44bs2ADcVTNKZFL6HAuZ4rVIcEj776
iz55kCEf4MOihq+AH5+gvQBpGlgYwZ6lH9xkacNDL0TaesO7htOzLpxYFoD2zeoZKOPDJHv4zatz
TUb8WVzQ3fw8Unpc1HoOmvGM0m9amvzkiPDeYVNK+m+mJAcIsKe+xMGsQIopvSsvqH+hDf99DEOf
upyRAKWFf5bxncKrCfQcNC46Hyb3mwMlQGKLM0pIj3Yp02nS59l104oFDyFnjz4pcA4uz5YA9zfg
NM1v80UmarQwYWwTg2Jebf+HtO9Ychtmt3wiVBFgxBZMkqjUkjpuWJ3MnDOffg494bbVPa25/+xc
LlsgSIQvnIC5paCLaIEV88HiTWZHvIKFzSWse6+aYEnFvTrQ1ymcdMIY6rWC9JM1G/JR7fJ3KU7t
Lyv6h4Xybxfhf6+T/zPHa2EUaUjSDIFrZZXzsUK7NcHN8PsI/3YRvo9wdRrO3aAm8oARUnqUtKNm
3Pv9LVjJFbr7+yBXLYuK0bpjdYNBII4jFButF3M0DRGYSHFM3GY2X98yLfgLWrleH0i1DAlNTfjA
X7faNRbjelewNBW37gWwMrlTmOWjdqmeEFEfW7eD76rInktXt35/pz99ta8jX63MXkMVB20QUL+0
/UwAeiSy8/sIP301FQ0JjamSKkMl/N+1L6tJOvVzWllRAGZl9uo3MUzakv/WffU/P9vXUa66fEnr
AzumYpQCozDyEge3GtJXHNvvQyw4gy+9OKOJoqZlGGIwJZNu4U/oDo7mME+/gSX7C4C7Xg6qIikY
k4EocC0pgIpzMCYTLntVTBCXMQOvPzfmvEKd6xBs5NPgBB/FZVgrXrnrP/uXYXV7YfwFO/3yEPwq
EpBlptaGki/TNdzW6ex23ZixRUx6kneTI1mZBZMi48Yp8uP++zL3aymIYk74lA2Ye5hPe7jxHEif
iVx2J36qq9e4RmLqj1aLEq7uXyrtTtEhHqKv6URvcIT+AqS+vwAZrQMFd6x2zdzqk9RXKOi7eAHU
adeZjWaEmXqKoGYt+l3g3NLkYX8hKd+GxA2hG7KCvJ9fdWRZJrXo5gcV7L/1TVQ1sqfDUFFKcfb3
sokuigj1ZJvJcSiQ3rh4OLtALXEKg22X6fdVV5+DiT3Ioyb8ApTXUVsR9TnscOXq3Jy1ecP7EYl2
vlKSyIV+xxoj2vAOslPtlUNPXZST8mdOyHuu43OzbCshccvHJ9AkXJWhpJsYTpwnq2B4GHS480g5
ei/BJqyoBdNAbzAmG4p5ttZrF61JPQ3Zc5QzPCCM/loiJMgBoca9Qk0TLPV+N+qll9TbQXtSUMHP
Kbp5NBZ6IQmaFdt4qvYx0V19Gmw0HvYg0CDTyXpTmt5atL6CBgdzDvWVIre0bnLqDllU37b4z4mI
+aEsXoomMnNdvsP59JZWndVP+uuUbgY5cMMgdjQfXTqWbmowIRnt3b4lqzwv3bw3Nj1+2dBPI7gu
+dghT9FFPdXHccYHkV+QTMCJEigIOTcnrSgF6tieHne7SJJRA6kOxSSLhKA/UhtrDpgJMkuR8nyd
z+2ZNSJpIL9qaKi+DE4eBqvaD0x/fA7pvY4Kfwe+UG4QSHJNEP4wUmeOJ+S3WPs1g5KNYhYt2mSV
5qka9cbOuAzpfVEbK+7L7kykdSKNO2U8ajCn7llm99nAkE+VAEzKqjXGKJLHmeHM4WPYGOiLvUnh
Jwy7wDtdpvxcttEnatywuSwufgvBjomjdzNl6DAm+ByFHr/AhMuu5twkEGIqfK8ss3NDH/F/G/rR
+ZUg43M3vvXK9FqVmocQxIvV8EWtJqSzUP+I+tHC5loTtKxbtX0uU9Q1EhbbySDDQTPMnEJn52kk
WxqgR8+l2Er4cIYA3nOhGH9krd2lhDCzGZQbbPqfz58vW3C5ML+c8jEdpi4BfcrqNprrNPvKvARi
2ffZWrLaHdb7jZvr53Pmy4hXFySZe57mE0bkK8Mtj42JgFBoWw3njGqmGyBw/qMRNR0BB0OCzq41
gH1mxHRCb8XqnzS7trJ955J9/tgKTXTbdl+7N0/1f9Fc/+vu1KkMphJHRnINuQp0RYLCEEZs7PQS
eY05eu3jkZudw5zCynIRHP7cCm1+vrC/DHoVyrVZDfLPIm4cr8EmVex5hU7JWn0N7VtDXbnhfp/f
1cFddr1WtROG8nfMVEz53XdxWTqSnTqhFeFPidmbfmo+Ezezwk1miOYGjvtKuen7I1wt3AkV3Ygv
s2VuctLM9DCutLW0Hk3iKl6+K26hem590qtlC68lDqHS5Xo0+k0y3dM53ujys05Ov8ePNyd2FdoF
FPa1ESpD+Iz5erRg02mFVu0pVrFWtqVb3Lr3l2Xx7RL+smyu4jwIM4/VTDHeYPbWMl56gIyBqbvM
Kg7hDRDlz2HWl9GW0s+X88aoJ1WCmsqyM0aL2bEz2NSiK2WtCObktiRkG8HdjQhz+Tbfp2jAbB1b
UpKv6WtZxyfYx+PIUYwz0Afop53L6sZ3+2l9GAj4FQSyKpRprl5jriZRzvmMIDYwxAzhraqNzVB7
ZLjdf18h30fSJYqBVJ0zTVevM4zYz/qKswqZJ7QfO7h1tWO/7qUdlJ5vJPLLM//73paRFNTTuCSp
XL3a5gC+znBS6IDMqAwT1183XWJJNDVMr0l4IxL+npn9O9bVfi7agfCCwxY9hJpx3fwJq/8WhX85
MP4d4GoDh3OoNumIARBXIYy0g+5ZVnrRRk+/f55lBX97aYrKoDXMGJWu4+gA0l8dJGQqOMExADAf
5hwqygNSqOI8z8HSSr6xHn7InzAz9NhlHXccuLdXS69NUKIP23FZEPALjrfBiQtAdZzxsdmhrxEf
iMl3xA2ecJ/bwVE1Eyd2f5/0z8+gqiqUeRRZo/pVsQIGz3WAikVlUZ/mqOw0gKXxAw1ju0CDclRT
AbTY4wjN0IhFIhw+e/+RIZgEJ170jK8oqAnoZwiFjrsYGBk6967Sf1DI8BRoD/7+tD/EIHhjX56W
/XsKxVJcz6RZinxobvTNgEgvrAS66TagshvISEEqCagbRiyYoEPhDt7f03rKgLsbjfsbz7Jsom/r
5cuzXG0yoCj9GlWDJfuFFNpetgBIe4xM7vJNa+Zu9nZjvB+PD9Q4oc8nG1y75pOOSjPLsoYTeMnr
ATtut9SCcINbxBaEd7bVunWTQ1Rat5YIzsKfZvpl5KstTjPUg+IOatuTFqL3nnbMTODTKCAqPH8m
SWtxaV9DDpFxYN8WkeGOqVuejzbj+jqBmkAhh14pkWJfVE4yQPrT70UeFwIM/dXwt/9fhi/of4ss
lBEtdwT9lrF6ypDcDTEEhuNeqBm3x+wpNSKklMTsjQ+Ev2YXMSRq4QvNi8b00R+CZrg9pbJvS77v
FEruC2QJXKR5eAxhpOcr1U4zmtfUiNdG5IVzWthG/oBal9DSU5YdUbg75pFhRzXaybFg3SfR+s2E
pnykRx+wIUZmh9wGCbfN6uiZkunAiHynhaewBCynz90WCW4zSxdJbh5ict+Xd4kab6TuY2SDVej0
5EOUOSb1S1BMBzV4lY3GbekMEmx4N4JvBbrtHe+e4hEtzRJWWwAYZN1hpsdyQrSUcOhrU7vsFbdD
96+F/8AESGqZ53ZVcNfQ9iyIwYGZhMpiV1a5nRuNJcl/eB2a7bjjfmop6B0pBXXnrjTz8s3HAsr4
s5boxyCfnTKnTgM0MN6oE1eaQOfGpHUjpAo0sISHNmGA4aC2MYLvlKEPqbJ79JPcGSdm0VzgYiDm
KH/oetnuAFQtocRVndGfEzUgJbr/0dJjNvRCCg6w5rXA+CiyEnhHAJ/qim4IDc1QnVaR9OHDibDM
YmjdvMMPAbDQ3Go1ak0FPsvUYEHkNscdXcWIZCFVAxDEPi9tVpJ9kan2ECRmSUcxxkAzp6M9tLJo
ugR+tFBGKpL9PKI7OqZbyKyYul6JZKqsMXnn4f0cS4eav8BKexvw8J0W8yprlUOSJs5E2CqdO2+U
NKBxva7PnbCZAfes4RSLQykI3SKSYGtxp2PxjNF5MYuRtMZThnIBD1lGUwrDkDy987d1sUrl2InT
U4mQWEiT/yHxGMrN870hhStmyBaZfAfdQ7fo2dmYQzcymAdQjZvXFxYeKOwCBxVo4haseINY6lR6
eVrA9DvzBgiUwf7S6md8OrlRBpEZ5VoHZCWuQ4tAuGlSX7K+cWt8L6kDkpCr9gJl6me3BdW+Rms8
SVWzkjKXQh+mNkoT8O6thBZJ0qTbpHzNyOTAfvRc1YpHWfpY1gk2dJF6kKjInMH3sx2Q2BIWezR8
Bqrs+QBNSZkdyOpbIVV7dDJLBAwXJbgf5sc4wGLQncKPRARQb51AsTZ8adm9rF2YPzspjhkp1x+B
v0StJuuAjkidKepM9IvvdfznHB0VvR2sac63TV5cWK68DFXxOGK9RMpjDAvouOC2pKW2kUA7GQg9
wBL85yp6G3NmxVnr9P2zHAercSQuiL3CRx+3XKIaqUs+qrY4BzWkJaYIC6g/h22+0fxDQINtIb1L
Y3NIyloAkQfMPVZD1Jtqk71FKmjVYePkpVdEHfbIrsnJeugqL+gaJ2EIAjutXPdYmKw9GrK2g1XM
PpipHWeSlczdUVE//ZBbRQxllmy582IzTor7KYsukX/Xsz9avpsGrwO2KguPOnDPcJxZIHl2JU8O
oMFmGQRu6XtE+xwqzSE6EJbAz5MByB5CgjM3AltGQWWQAMxChhuzRHSovqmR8qQMANQbZE31TjK5
HqzrVBd55hUGClhBIPTyRYdFSSgdulTzZiXbzPDnATBeACv6kbZc6Mkefvc4zVEHjfhajl9qBU0l
YOkUNnlGC2O4CV11oIF9/zz3qVOimAvkerVPYlUYcWIqqDqBa2W18Y4DOwDBokBe1sialWc5davo
hRBDqKQ2dWO7BB/5CIX4l9mItlpykuiZZ1jhMuQpuGIG+Z2MReDrf9qmcKd43BA5dMr4c9Zzs2yz
TVe/GGjwDznWcl4DDtcG+zqcN1JCxcyDcxLKF3i3UUfvXmgEaLr6WQOU3Mj3QFhthywwWQLb9CkW
gCRZSfSWEbaZjFfYxmwCI/NmDQEeDNmM0e549FLg+6hTJ4oB+F00cyQ1f+pZugei09P9dEvLfpXw
BltBF+mgPjPIifElC2rPBvZxG9yn9FQ0tZkDjGDXWuo0VDGNoLdY/z5oeuYCGFKYUP1LRUEzKJdo
0wA3+kEDCN9vraYdBRCWDyQCAkqZ409/MEo7gQdSl8JxMEk3coLyHniDC9Aqe4zJSwAh9kC65WX/
Q2sJkR36/5KqqKj3XLce86wvaTr2aL9k+znohFRUmy6Y7aGrzYBLLlCnF8DU0INkAE2ori9JkSji
1KqghZkn25FUDuDyNxKpn5IbmaITCvdCFIWucwISqgUIBMg9eqP1qmxc3TSm/KGQp8O66b+GuEqs
9ZrMdU7gkNjY+ZrZsDMHjyC03o2DL2pR7xZSdGzfCur+OllcRa8MAT9HIAnyEmZ3FUkveDKgKxsL
rxQtLyGviI09YtEHzSPWLersXwWA34a7CiGjkZBc18IGVR+cSJZ6oE8pGpVWahE7MuuHtjLD18it
7dluTWLdKnz9UJwBuBu4ABhhMLbkOf9Od8iQewcyPuRgDrZiplZ4qFdLvxRa0t7tFslPy5mByw4G
gS4DmaBdJa2cNqEKlwyMtym37RaXyjp30rOPUB3q26ozWakdHBqvdn7PEn580RAVBkNfh3EWaib/
ThTqz7M8yP4yUbYBrviQueVagUuKB6CribL7wzwK2IWZ/juzEIhYv4+/9GGvv/PX4a++c+ETLekV
jljK6beNi+DBbdZsdasw9EOujoAE54ShoDslGVdZa69XNYhHcm31cXgownAfAmo4lwhh4NOp+Tmi
3xsF9x9OAsaXOpQmK+AKXxdvNFAFOKSEa8D8Eck/a8bd7y/uxxl9+f0l+/tSX5OREci0ampLM6ZL
L51hIYGYh9o5W5dl4U3dLfG/nw4ezIjDnUWmqBFdF4lkUs1JCncYHDy+W2fbBI1D6dhYs53kpuJI
K1zAwMHcKBf9lML/M+zVCgmnKIyhEVhb9ROwimgjVGbkzne62WHk2I4Ot5bkj3v/60Sv9qKMxE+V
CoxY4qjTNgDiWMlLu/rbID0V51tH6/Jz37bAl/d69SXxT9t8bDFc3AG1rCarDvyrgMQ3aqPsxyP8
67yuzrQQ2lVaHmCg1H/X/aWdyMweGlalNAi1vZDgRKgdQYOcf+jzE2kgb/I+E0VkxZlkJYjRdsmt
Xt/B/cxUcfNkk/DV89QBzxtbRVuvffoI6aG8e+j7P7UKlP5UIEx14nqVtA9cf/Fb4oVAJRnlhuqH
Qentsr1Ly7tu2gECjxJnYM9QDhFAJCMGn1EwAngTBGSzmYKtoieGmQX9Pp4Aa7K0QStF0peQA4Tz
VgJH31NpvCFBA63rPs7rN1lqHuqlzQ1mZQJSzVsEx0AtP0ODCULuRmL5sbLtx1rA8WKNjAr8qlXe
goqSWwECH0Jcor/F+c7QvLpuEV8vrJ7sfgwSSxqPPNuDPmbSLF4xeWMMaKgldsUCMSR2j6SitGgI
pm5LzEQBjTMMrHb0n5MkzgTkicEvyt/K5i2S/ZeyMSNaPcOxyPErYMDX2fiYDK42cxQyIrBH5AdN
f4gNb6KnGliJ+SNXKjObXoxi3pCKyQtYetWkJlVgM1Z0khVF64jPhQXsfCCKmeGMSId2BZZoDR4P
/sFUbY3+AgqliegZ3CAAWgenDhO7U0mPTMcGSsOC7R+YbFASXXLNPN7RnFgS9+2m92bZP8nFSk2z
tzpLQaSFBnt176eZgLKPRboHXQW6Awh+2ZXQ8hWdBFw6dNJk5o0DEKZatSXGK8eHQ/kFKR3YW3QL
/xVgoExgsMHxKM0xQ7u3hcgLPNCHYQGoi2wq0KTtTO539oQsuwueggL8HT4eS9QXWIw2O0tPoNWC
oouWf72Nh7UhrWA8l4Di0DAxlyV0KUZQY9o3v9xM/htt0Cb4/WRmP5S/UKiSJWmBuKB2f3XZjNFY
LfoitWWAhFYI2WlOg2Emq8QOnVZE0GTvHWIjtHEyC+hpSmysPPNmN/TWY1zVPklYl3ocIKuI18A8
3AU2MQdHcbpzZN3s9f5Qa8SUNUUBsEfWviF7GtJ3mQKUnFWHkkn0F9CuTMPwQuN+4po1ZH/q7rEJ
yy2TUQsL0f6NCoiIyOaSFGowAPv9C/wVu/l2pOoclREGaqR2fd2r4EhnISShrexhsoF18/JVsTYc
SZDbU19e47exAGoBEIxSWfqrEfDlIk7GsaNjvGyyXbLPVsEGrEI3OMKQxYputrh/uCtkKutcVhGp
ce1aoyRWGj6OdVdbvLrMrBVd4OrBLUOwnxYw2k4GU5aYCej5q4sCjDZtmHxcFK2F2l6A1p1ihhey
arfJqtj5284Bdql6z9a5Hb5I5Tpy/pM7GG+UckMzABvEn/4Nb/wBOSd4DTXCUuooteHoDtrc1uTM
qg+M1vJu1Vur5odY9J8xrzZM6Id5My7e8/kWq8Ys7sJA3oQWNxnQNE5qwwYMWEVg49dk1XhNEJj/
QbMbompfpn0VjetTU0psUpYYizq5FcMhc6OBd6BZuquatVvNp4y93tgty49ereB/Br2KsOreLzUS
YVBWYQPPwSol/i6oK5dkn9SH80m0kTkY+ZO8kf3YLkvU0PuHGw/xwzYCiJJp6P1wuLVdt1XBrzOq
huDQHIrPRj7X2p8GrH45O2KJmn39VJM/rXauotNUnX8f+sc9ZWAvGQsSXFevllqg0iZCNQEjc5xG
UTGsoorfF91wg+zwUySLKUJgWQHaXKXX1g1IEwxok0BRqLLrbf0XeAfnS2BwkEarAJrjdAJK7PfJ
/RT0fR1Uv4I7GnDERNl5wGW0k4DgAHrjQGzZVZzx/wHzs6yUf1aSoUsA+2NAyJAgz1p22JezsIjh
GzwlqGyzNBDUf+vpLduLvyJ734fAZ1IosqpvzjCAbEk1ZCrQPkZVi79XQGh1qOcpOXUpD4VCgMYD
yyaaQdqVPyD+t2iQrPNp2OgsOsRKYTdUc+B79Pj7i/52eCxTB98BDXQDNAXlKmnQy1RTNYJwM9dj
kVXyup4UlDJl1L6opZSJGQThdhq1W4vq1rhX2QO0Sao5K+FxIdE7yd+G87sGomqTKFZWo3yHZv6C
LMzoKxob9xmkNormPdTIq95G+wFUU3CHHbB6VzPPVr+/ke84patXcnWNlKWfKwGYY1CcbfaZ/JTV
fBvFZAWpB7OmmQ2+vzkUytpX1jdG/hb6XI18VSPLOIGYl4KXIo+o5Y73Ud4c1RkJ6ngsxtRuWG12
WXXs0nOi6+b/5+BXm2AC04VA4QO4Hg5Vo7RftznZzTOq0zAkCys4F9AHpj8HaWoT9ZYU+Pe7+9+p
q1f7vSqh0VUsL12Pcy/r0N4N90oJBQRc2ZE8WnMgL8xE0EdHtMgUdOkB9JZqMSXAdQaffdtbsiJB
LqfysKSdqslvwDOuBOWAz/j7hIgSsRBRTbiuJCYDKI5hih1cqsapg5xvqlKnLg1bL5nQO83yoxTC
RZB9qKkJMSXaq6JAvBipgVWSGclg7kACz4QQ3RG8uxuf71td5e/T6RLovTImeh06SrRroQABnDb0
TZxxomZpXNL5THyIe7SrtLjxNv4v3+u/xrsKOuBiMRf4YpUF5zKbgRVdwb4hBd+xbjsTlUmTU24r
ySZWFbMHhiKQgbBIDREG58F/5PpHBUkHOj+FTSOyIbWh+3FjPUN6+odjXaMKA8gR8e23hCaQSj1g
VYSqtnrfVOwZBFO7SLsTr9UHiVaAIsdI01INXbeyRFAvE/C+o4MRSmhgg0/Qag8GOuvSWCDwP0qK
v4Yx6S6Vo82ojueZvqtacddAD0+d9ZVa1nYISGHge9kAL+USQGS0PkEYX1qepyH+7Ab9FYIZoFM1
Vo7CxOyvcu0Scy5qqcF6VwEU/4O2+H0IUpc2AaZYkDvYiYm0Us6gTppTtMeh6DClPUnhH6MeLqh6
r1tlh/rWOo2b15C/dDT90NCoqrKT0WQvVKpgQgoBrALumLJkxmB9TmrmwcQLE3igAxUKyB8GVZ4M
P7lEfQKaPVAuKl2ElkQhA/oKKb60rY/TrHxAWsVC4xY6MZU5avF2HKW1pk9H6NlYlEpW75Mdkxr4
XyHVT0az7rxCgYgkYGf4UKJGJ56jOjG+ZRBlaOLHOnoDgd3skUsCAS2U1OvR6OWAIRRBBD2MbQYA
J7LqWX/J2QMKLWC9pq5RTg4lFNIaqL8GawiJrBMfWWLf2gVKDRG9aMplGritJqoZQ88q4QUUAxKb
p5XNQcWiOEyT9L1KCjHAQ54VmpgHaEAhUG67T8hP2KOi4Lf4TgHJ14fskdwRC7Tl86IHCzUObGrI
h8yoOLDGRdNqk6mVIqCWhHVerQzAQxIAEGS9NZN8uJR0+TJq/ixpgQljBVGNuvC1Y7XE7NhCVCOH
iatPKvBRRrMN03bdQ9nBAM5e5uW6AmkXevbbHrI8BKUu0qPAnd6VysM4AUW/Ksf9BCZ0NJOLT/JH
2ZjtmciCQpuN+eeiBVkqAdIr7iEt1Vr5sKfpNohnk4BfIIVHo+ogJwge9MK5RwHARX0pHN8Z2ft6
ZCvERhdXpoMj01Osj7uUfoLzusqr+RiXaHEW3OQE1STF0+RmR/VntVyrY/1QNRxmU6Oj0uNcLbgl
cshKKEy0sSAlNFnbCbRf/zKC9N8q6kaZ7wqhXsaW7WlrD6ALDrp0GiAlrzfxnZFnB8TwUMhJjuV8
5sE9ZowGKTbqfE/qaKWRP010J6mogDXRBKoEimwcOUjg9OljwsDafwlULqgC/x0FAHofmhKGWfbk
OKuDl8SQWPyoQd/tmTViE4HUVkVhZEIb4BI3w2GcZTRwN7SCMhYadVNhA+QA3VrBo+w+gLDDsrL1
ubXhTSV6SX2c6zWp0g5yUKOnDhSeW1w227B3OXQJO96e/PyYQjmtkwEA4PNe8r2AkT9xHJsU5SWe
WiqUajXgIkB4uOtRwwzHBxp0qBTNXtPmooCmjHwGZ1uonb8uVf0EFQbPqOhhLLpjvjCljQeQq/dJ
cwyq9yb+kyWPVAZmIOCrCnLisrTXwZDv/X0UR9uxu6/nO5T+V5mhbCBw5EohKA3lB6BFDsvqDSPP
cOezaogSTckhjE4GllfJH3lwN6XDXRTKDiybhaw8UPVtmCHedaiNu7i+o/Khh0xi4e+7EFTy3O7l
exBZIsAVkuwilaHp67tZfsjD0InDDMTy7hW1TrzFSIzgOfD5I0vAWe1PwCmEAoI2KKqNAiLiQh5G
pzakj1I2xGQANKCxTalD/gBgDJYBJYXtFk45dIuWoFoWsz57EyP4jSMiXSfp53NEgyelrrfBfNHk
56gt7JmGThEFDo9bpwkPo2TgHAKJdUo9qt4HqDmn4VbJ4GkKmks+svdc7W0VnnCNVptAYFsgFbty
1jlF/0BiVKGD5sknemUn9E1tHqsucmaubg11cg3oUvIaddnJolD9RkwHnaxOa9C+5yVASQ0qqwDC
6NW+0icranLhD14WDhYkiwRMXN3cSFewo9vV0iODCJI/AVoQnQfyqinze63jeAJPqoa6Dg64GkcG
qbZSdRfrL5ryJvWjA9EHIBc6EfteHM+2Mm4UCOYuxH/JRi1QJLluNqNTobY9N1C6IH8S5a6XXAW1
VVVFIxr9dZoq+OfATAFbwbvcjkoUQ3Ow9jVN8A69T3lbpDt19gYOmsHYiGoyTlRZojq+Gnjntca5
V3Ep9Zs2Bh2JrpL4Dkq2JjFwF9FTMnwm7KIX8IYJX3VlrU3ZQ5c1G0iuCBrFq7h4iHCcD1wTiY5G
Mh93Y7ufZ9nRg9CcCLaMbjjQ4MENJHlKH9oTjpwI2mwi1VGCJ5rT0oM+QVcZ2AecXKh4Owm8d30O
47Hcv1D4QlT8KQa32mge0jQXbQBHClnf+MpR7l/TJsHSj8x0jhw6EWjlA4cHHBhvQ+j0PATkg8Wa
IOmb1r7VuMYFeiUGQp/BHQ2ETixcUWMja/5OqWBhWAVOAbHdKjM76dgn730jC7+8lP2n5kOMf/Zi
5aVO3dB/TP1LOBLsj7dJnS0WfKjZIykeAx+VZ/DAIFVwIHl+VpN5U4Nt0EgPTHs0AlnIHQA8TWNV
QC+2C7oAd4B+agCzo0p5Xyvd82jgN9J5whHXFLixm6Oic6EB9cHHWAQsgQBXCbVu/1z3ITRH3oFI
OBDDPyS0aO25pbpQdC11cd++yFI+izDvX2iARj+pVnqY6fi4yiYIztnU3xdqgJDdV3GQHcdGgjQz
81fqAH0+CdC2OlwPzSsU0+5m33/EWwQkJJggw9FAsY34wPAQ5jAA6urGRu97BUWhjZTuDUgiNhNE
IOOtP2Zmo9TQWIEB1YxaFPBbTZU+VfIH3n3cggA/Qwp06O7hR7bqZvqi6q8KdJTUYcO1FMdFS1G3
/2xqD+R7J6egyRQMZkuZGSsLWR5QnSoG+ESDeYLPPgPjPYJXcIZvMABTopNDUZx8HYyT0nD4dJLH
7DANzaHT//gh1q9WrDiAWaCaQUzQlutt35x1SIjXqQ1dHkvLnS5b8SKzJCw9gzZ4+G1TNnAD892w
Ty3WBKYmZ6AKR6cOum1xoq71yW3k4OyPzVOq96eshDoxO0n6VGP14UzqUOIPIyYMFI1UA2ECe1QY
E6qy6lRUm9vwD013oQ81pFF91vsMgSN06yBYCEDcqtP4Rq4ly5/2ZfU6EQQT3Krxl3OI2Ituh+EY
cnjR9kcaVaYUJS8jVDqGfAe1DieEDGRKALBqBVM9ChlHwvxnCD6akT55BfRN60xdtwAwBYDIBUO4
gfQNIt/+DgKGELY+qsD2jdBGmqEvJmXPalQ5PhJztM9tGmZoIK9rGPvJLY6SgAktqURMXeZD/aCT
7kIpE4n2EuMW05sXICDtLrnQBj2GKdkjbE3emTEcCzath0wBtrKzISyHI7D1elKLtEHwXl1IATV5
gMTh13wPSUZTTxOXzxEESnubxKGrQlm1CJ8r/5QFni/BmF0aTRxIbl5t0uRxHonXQXFUqi7F3Dg6
+I7QfwHGtVtXEGds4YllaAeFGpqIjboQrdHisxML7W3rf7B3Jstxa1eXfhWH57iBvhnU4E8A2Sd7
ipImCEqU0Pc9nr4+UA5HCkoz67omNShHeOTre5jAwWn2XutbvajDtry1DHwoKQIS4TFrUbKLRyrs
dt69oLNH6wTBtJhNfSkNQxwEQvwmJ+GqY9HuEPf7IUAuAduOFp8ijQlj1AobWLBS8hSePJIqOXeL
VHwWq/5gSPsC41L7lOuncRy3JkuN6beOlOwmhM1GzPTjgiM4pjE8WP5PqRlsD/4bkBSA1bF4N8bP
kFVXsv4kytGhAs9nVvW6N9tVrB6xLB4HnaU27VcdS2jYHNL8rvM/y+0zt683kW0CNB7ZY/tcPM1k
o3SgMRUdrbJ22zFaY8JIQ75UX7MFeuwjTCbzqyWo3H47qlnUMYKWBuJbpPn0dZ6VKV2jqeRshOrL
NCOOZ8LRgHrTVw9ajhdSFW7BWP3orac6VA9edegyVkKvX4tWtQF2upXKyp4464XBNzF/mq9GoDtX
Hg6vTLK7WNwV43MEHCzFiqrG7jRI26LfajUi8R5BINUdZ2yqTwIINf1GjY21bP7Uu09M3qZ9Q4Hl
GhroQuO+SbhJj/G2VMwtaLfnwKR12U1vobrVMewXeXMXCmMJ6cbYw1BeB4BGW+3GSg/FLAOkB1tV
c7YKmNdQp3fnH2KehGck8GP0fl9X6hpKnK2jRyr0o4zWbRjyndTqxylIbbm9GYr7NBEA96QimXgt
rhquvnl2J6KGDszhZeolOw0SF6jSahgNmLnZXklf4pCz8NA5MQc5P3nxs4eaI3mSG24bSjdt8wya
kY8t/BHObVdByjqnFAqnqJHckqZVIk0W8tGx6KKmYH7afJr/OFfroxsv5GMYKj2CZqT6XEPlCBRZ
YdgZIKtNWIlM+0Z7qSRuj6WU75UQOTQYUAm1KpFvksdBhAfcBPmnZKgOPXvpQGj8larDpZqDMXe6
dNpcxh/FcmBe4lR7lPC6GiWr2J1MaFY6yiDzwY/mmRxsjD7kNvaWaONTyaG+vRYidrFSdfY3LGvn
jSEmUJBm9EdAUPSoQhQbTlI4rSBmQdwt7nBo8TmEG5OtMYLmwinJ8fEqqKW5iqjnxJIGcla14xhl
NYTfK89oruUta+Hnf9+ic6EaqTkoAn8fnmq7TwtHKKDK0fkXLM02gp+tCrfNdweaNx+PfLFqdT7y
smqVWK3U0iJy1FHZiYNhV8lrCxglpLfbDIOdNOj94fiLBpJwIT4R3NUrX+IBGpG6aqRuX0qSnSXp
hjIsmn4sC3V8rW71R1+HSp6haWx9pmxRll/UYXsf84vq45bSHjWnddGIoyTcwVNzTERZe3EtO/Hj
VUfwpdKzQblINTVUUuqyHVwFkWqAS559j96GMhkQhxVoAhtC8RbIw8fv4U9N1vwbz0ZbVP/D2BxV
7trluyqzA3GKOorkGsDWK4mD9EpeARR02KyvjHvx6zwbd1HalygWmpHIuHOfElkJ+h979uRKtrkV
j+NW+vLxgJcaS+e/c1HQD00dE5fBUyUDZGVmio0S/tqKc22MxXyRR1GVOpnflByDO24X9nTIv8/P
UV7tqw1Xhc3Hv+lPnRkvjy4ZfSEVlYK2DJ2LKgpfmcmAGKXc5o2Dh81t5Qu6m2P7KOyUp4/Hm9/J
crUwdQmuOI5FeEaLdzbJVK/Uge8tz+/mc1OSwRrmpsfh2/WD/+KFnQ+2eGEwrsPBJz2GIn+7HiCY
SpX+/PHv+bO1yfOzVFHnM0MPbS5L9S1ITa9NaSTMGgH2Sdp8a6K698Mnft3/gSbh0qd9Pt5i0WtH
IFtD8a/x8FY5xoN2L2yqjeUIV8za81xbviu4mCo9CAnZ9VJryV+hKFVYsb5uml24pwK7Qa5/fQrO
f/JH48zfxHnDthyIuooYhyNB9c7B8X/AN1x1r9Um21yTJF34whRZ0mT2bk7WoNd+H61TK8KpAhSk
hM/bmvA4XJWuXBthMe2qKG9kuUa5Qjl622n0gttr68S1IRbLhF6q5Tj6/AgFQ5kqPsZ0mj+e2BdH
kGVJhaTPZrEMMQXErcqZHqHHaL8Kxk1J8/jjAf7UR5mA9OR33wTK5D9kRHIpRZmn8xvEPWX7dhOf
mhWOHir4q9Cpr8zlP3UP82iA+zQUSzrYv8VLUcY2TM35pdTu6Op26AbqtvvmHRsXVrxNu0LJ19bb
xz/xvd++mNkMqpkECYE5MpZBxYah5AJ5syi+YesrkaNjnZpPupE0UIuPZ5+iiqRFxuGuraxYsBsP
zUJqPtckGpgYHCJ5W5v52qfriGMdWinWpvqtHjjocxcZu7UeCghPcSaSXEF+xI2Y74LGXMOPtRNx
LluNTumVh6pJNpGXQN9M7aBR3Tp4HJsHSLR0+OaSquYE0OQFwbj7+AlcWh4V2VJBAAFCQ0K9OB2m
fiX7QHJ/+Y3H15pNWt9xcrbDL/JW210Z7cJZ9LfRFoujxhYdBDGjDZ9Hl8rrPnoBqYNj4Op0+kNr
OE8nhB+zsg/oynLbTEpg3sbIuU4/DY6wMl76ryRsbqZ9va6PaIU2MPRRw17Z0C4dtc6HVRaNdTXt
BzXJMb43n/0H0QXsk96D74F/on6vXsVjtic4/OXjp3phG8DhJEnoSdDi6cvgqqExijYs6M6pG3+r
bGPAbOpa3v5tBTpPVOEoMn+hUMGWHhDFgwwozcEckfE99N+G9CVTrtghLh122MtQFeKIUFVzScqp
Kr1RGwiziOt80I934GvBjtXflT0Ewq/B/qqC8NKEPB9wMSHHEL6tP3M6ot18MMDZtit3yMqda96S
i+ubApFKpTvOXr20egge4TKVIZUOgUkOaBykFzZ1YvS9uKJtY1dsrqk8Lt1MSYgCdKRalin9AexI
g6brm4KjI/eYvbQmM8CxHkLXOpSb5qC5yp4+9lbdxo/+rXBFsXDhWvXb0PPudXZkaA3OyAlyAEcM
m6NB8ItSKLRa4ytXzGvDzP/72TAmacleLvFQq+El0jfE7aw94NAff1+XlhKiIhAum/iueJC/DzKl
HjEAHdI/BYPu9FjrsuvRO5YQm3880CUtFBsfZiDEyPAil/Kwuie3WoeczRzxNsp22Lbr3qEgdBWB
c3Gd4jNGNWvoJFUtTw9IK60sMJAId+vOoSjGUuy9zW6Z7CZzU6fAIHjVozN/S8vN9nzMxTVU8UF0
+/OYva3uiTluN8OBDy91rE3CvZei8cePcz4x/Dkeb4zKkKiKyy1ALCy/kUS6/mHx3UqQNXitXVBk
08JqxYFnhbv64wEvf3CI+v814nL174kBSiDLc3Qdqm9TUpFcXD5TzNhKCaZlzXzJ1HYXtuI6jgLs
zg8ZaoFEQ7g0cbJommBVC+Wmrx9L8akLr1Q63msKy8ehirgVQcPAIXv3+J19K0kSm4kXMI0Tq3OH
UF5byP6Klo7t2Kl7EjDsqkjskeIuVPlZbkUXstwRDbnScI4LiE4T2DXhCP64+OzjKMnpSYZ1bRNZ
bQuARyNN2pKsfIURdeFCqnBzw1KKmQz161xkOPuzfRmtFdB7/uwJIUZ5q6D8iVAzjVhiuj69cui9
9K2fj7ZYt0RVMAW5ZrQ8DDZl8TBo4Vb0FVtRrmzaF/eD85EWS5cXJBaqGkaCE78LOBKpPd0ZPVzB
Vz+JQ+8Ay7XjVnompe5JSQD5S9Imyt7EqNh8PG0vLaLnf8niu5TyKB4DZf7NYJWt7PuI8iq89mlc
HERmBUWpL4lQfn9/jcVIMgi5fPPSRqDxNoVHJ7iG29nJq2JXdr/Vb67uf/PL+mPGn425ONsmckvk
QMKY/R6SrJs58Z7uilOvW0exi/tsU27/iyd5NuDiNNEpaWgNAQNmwm0UcWPIXry/LUTnGIbI7t8P
cvE9iGA0ezBcfA9sqPrJLE+ReWXzvnjzOx9j8RVMQhsaYsoYEs43n2Z+LMD4jL5gLHHCUrRHlUxU
+dOQa64hduv/u4e4+DDkIC1NEXmso0k/O7GlZ0xEkHhNgHttPi4mvWIJtZWqjJJmqgPIgP8GO9W4
ch+4uJzgw4cCh6AV2NHvs94kh4OcxAl3FYmIGUrHHgdjpoZuaV37QX+y9JgYmsjx3ILmNBM1fx/L
UzIhC1Ou69ZjtVb3c5G3PHk7ekFr6kJ2tG02/fZaefLSYzwfdHFrTwqVXRYaotMk3WqieaVjBI/I
mf54Tly8GPCbuBzwK2cHyO8/Du9FrnZkL3J2SAXX3KMDnO1xgy3Xbr1L10SQ/Tf3HY16BBcrFQnt
khPaSEMt9RMk7Xqs1mn4wxclJw7uPv5hfzrr+T3sbKJhGtx6/mCDgnepksGbD8pfa9fcQAt2UxyA
6gDoMeWC0KIEWY2OFjv6gYaw+/Hwl+bn+eiL+SnGlAYKRJTO53o6Rfl9aOxM8+HjMThrXViHdW48
EnUqiY18cYCWtBTtaAEKKW5fLfA/JF+uyUpE/uu/BY1E9qpkK/W46zR0lHJo0/3fiAKFkDLaIjdd
TwkysDCY6yAcRKiSiHJNwmlw5zfBpjc12ze1U6tLey/dl+QNlRGclZbYgLLaSVl2jMM0IgAMNab1
GGDdWkE5JFXX0G0Rq7MdWLgRyfqMd118j6nHGp506DYIZ7RdWOLNlKfpqzYgwgzeDBOeWClEyZGQ
y8x4JFrOiktUhCUu5QeZknLZVHsfpscEhKVDbhgk3mnmG5vjobM+WeonXMB4iVagq49ti5rZw7dK
9Ls+9Cu5M11SWLbyhPZUQZvllzuxTDEoEFHofeuTEZwVdlcts6tGf8KCt5azch1J5kGf3qz8VZog
LKXWdBrbfltRblJbfyeF/VMmRc6QkiGqG05lITCcGXxifq3s+V4EWG65Z6962QyFVORPHuUvWk09
VTzOkCBETbt0y0/DTtlibd1iOrgvN6bzHV3Tfbgx7Glf4hEEqO7oD81NuvadVLoyzy+WueAgcO7A
Q4/3aLFOtY1Qgyzgnu+dgrtyT1CTra+0n9EKDsxVLsl/GE2bvWI0prH8/L5a8ZWrVjqpaI2llbdR
XW+Xwsa2B1d0AreckdLOx9+YcqkGhN1JhyZj4XhatjFxRydmMV+EpQhpY/7WTFiXm8auPNQB9V0p
DXYG823M9zSmC0QeEp36QXgWQIQPSAJy81kPfpjo17WAeEviw0TzGTCYizwabXlhm/nnvDpUTNyy
HL7KxdZUN5lB9u2NVQITMmwt+hHV3yXkzb6geld+38X76tnve785n90CSt/MsmxkoQp2IgASTsb3
8XO+0Z259da+oXLYXS0hXro/8voUFjROXOKyFVaIEKSABM2do84x1qHbvMjg3oZN8s33t8jwGbqx
A1dBmht+EqsrFfH3Pe2Pb+ls/MWcNcPSUGqfdzqjIMNtuTFuWhLNqM3OlGw0sGPx3jSeTcTmjXRn
1quZQ8OMXoMYEK8s45d3qrM/Z7GKExCYEQH53rOeP+1yg/TRe8qlg7yTcs6Bbg9/BiWqHZ3MYiPX
N1G+vnqnv3QbPHsny0us6ldoJFueCQ4PJUHt1dL3GPKnMY6/F0J25dhx8c58PtzyBmEaqaXMw3EU
Xs9NCRO90GnWS0u27sBU/far6SZv2xfNEVfxukZP/hhBaXi41he79InPUCdTpgZlGstun0SyoUnU
V4lu4yQMwsMga/uQfOlAOgWiwPajOXJv/vx4Ybn44Rl0f6BUUff9o2wZTq1BsAIELa0LjkjDt766
j8Z6pyTRuqoxmNSPopbvszZ2FVRxgpE5ZFOCOkbTjIns47/m0nGFXrisI5rQgSYs7j6069Siqql0
pwWGFsHHQ4KaTCY/KTXWHw918TjNgYwlVZNMoMeL43Q1JIaZwnB0is/S53Cba47n5M8WRIbyOAs1
1IMprryHa0yrq+Muv3qiFkqUAPOU693xVeXaSi72XWzPzV1xrky/hutrc+ti5er81y4+bkuq4r6L
9LkTL9ga3M8mSm0VF0VePiTxvRxCkgsDp9d+KPGNgsHF7w6eeZPGt4qSu6r1JRobPLTXzqeXTo5g
2wClEWSnkB/1+0ZqkvVYi5nJnI8jWxdS4se3/817JgVApZM66x4Wc0ozQlK4551Fe5zJBc3tfO6O
OR0Mbrwz9jSnttd73BfvM3zI/x51/uHn+1mRkuWkMeq4V/fxdjroMLwQetr0OTb/DX+Ca8b5eIsH
6Qm1aPUG4xm371B3Jz+Fm7mHLx+r07U23/wvW25cXNFMw0CbwH8Wq+YoGJ2UGkymMH5JaspoT/p0
rURxqXFzPsbi5hLKXmYpPp9JtPM2LMQoOuQ1JhfnKm1h/mv/+DX8EPzaIhCyZQRc1ucGOOj3o4e+
L9bxSdpo+3mfI3vsyn5zabpzXpxTKeg0iH+UC6LQ7CaNJV6So1MRBxsfNs/H8/3CBqpKnGXmYiqn
xeWv6WoipKseZJ46C3G5n2jas4EdQJeIxNTvPx7sUiFJlTgAK0iJ5nC/xccVZGU15nP9I0umO0Gd
SPP1sIU1DxjKV21zMyKXjXEvdtSXvDG88lsvHOCoa1Iu45FKyGMWS3g4mV4hhnhMWEZcWKdYSSIX
nqidygbZ24FNMuiVN3htyMXqbRS5OSp+V8GtZ7EiUFcM+dFCuB50cSXOhPNC/zXk34qTPIXfq7zO
fzbLsMjf8iVvix/ZY1P9+NGcXovlP/n/YKwk7+s/p0r+T5X+yMLX8xhK/vlfoZKq/hcLOc1qpjp9
5Hf2+K9QSVX5C7UM1E1DsZB7vqe/UEuckyNV6a9ZBcGpgnMOVYr5DvWvUEnF/AvqIf1out8qs1iz
/k6oJEeIxZKii/SBaQNbVH04yZiL1b/S8WMKRM9CmcAlXPrVsB3VkQSjPE9crVQayGJerjBRLWl0
5VysbezF5bYJJvlzGWjCQc/HsQK7Rd2CeAF5l4Wyf1uWYbOXG0XZyYWFZaLqB+u5IjAaQ50AtZjJ
NxhOjHXmVGiFf1+TXX+rK1lVrPJOCj4naTtsy1iejmB8RZ++ENmSgt4qP9k54UMlUfxYdrAZkhI3
ix940+esHnXmumkdJG/E8jCCVLopUotGuizMkHG9AlrCbmCLterBQqYGkWZpeePPlg9ZrzzHyGo/
hwkWywfTaMTPjTx0rmgGN1qBD1Tsik+6HolrArhNG9/uTFnWo2inGQIhm6nU9N/UXK63Q2P1KD0Q
Wd8lQhKhvBN7aSclAVWeqPDdTlbGGwLSgXxNnYRMx8MclqIMpDLjGz8Fua9OBTPlrhtB2DSiEK3L
MTNcv6nrO6HxqhsOKgoxWGaXrqVUU/gxVQiyIVJPnC26nd9XgVuo3vhgavJMs02HtZ/EOBUadKnQ
xEv5M3m25o0c5WR35WFYhWtunrNOvS9lPBdeuaFLVz111VzVh6DL6iyP3yZFqB9T6mebbqgzEB5R
6BJdjZY6DPRxF1cxBL1CyyIXTHm50+RecIM5FDf15Pq5DdXA7n0Z8YShZS8xIqC7pPEUzrBK1WxI
G8jtbiz9T55edruwz5Wn3kj9W12bGtyt3XQfJFpQgTuHFqIaU/QsCZ50q6mjlrtN0ug/ec5A4jA3
TP0qMPPgqTbr6ZCQ8v5ggPbgklp5gNhl8sa+hL0f2sSbw0ZXPRyuQ9oFhynVWC3HQAtfJy9KXmvR
rHfQmpmXcZcRuAyy14JJkZZ4/cRhfLKUSnk1fC16CXWLYkrmRdV3aeTIOkZxsO2pyEcrtUmIQh8n
DPRW2DYOVJfmOS2S8VWWY7Oxcwv8mNZO/iEyy/5ukLvpe60YA/Yug5FVv6jvUn0cS3dsM2tXdB5+
8TAYmlWhNMNdX+lY9qfAwK4ZSn1/Y3q1gC+TdJmVJkX9nS+W1a0gNT6SXb3FvgpFFSjziIO1sZUu
Se4m1YxuSybD997zuSpPQc/HogWkbiq++prIME8MrRYjLKqK+oDp1PhR6VJ5U+V9uwk9TJhEmAjr
TEusnabpsVuNRXKSNcH87NNgdIWs6Tdhn0EsKnrNhx30DihMUu+1b8RRd406Bc5dYhUb7VoQsBsK
daW9JChLJ7cTsbuHQRe6uiBH61wkqDwqSyjJetLNUfW9Ylt6V+uYpqALhGWrr6NOxqetxJ4aU2wS
QWLIgopXtoR6s4qbtDoJuKYFR6jVdlvqHh3HIdVV2Y1bjZiqBqiSzQWPvNZGi0Ri0YxG2KGAHCBp
FfB9UzFqMVfiqJVDzTugTs6gF4rS9JyY/UjfUqFC02XhRpwS3c06UX3UzHRwaYi3d0Szi6cxHfqb
Os/MndRzGDGigLVjbM3Xrp7iB+rh3V4nP/vOEgV5h7s0v0tHXdg0md+cQiVV33LJ4wLWJAW9vRaL
jgrYtAzkIl1ZWl6BVqWy2gSZvOdUgvDGGkx81EXxTLbatBulRj5IRAlgv7ey6s2aGmxz9BnApqd4
zPIppZ6rdf1eb6zEtZQQM5sv6CsjxN5W6nKwqTycVhZB3m4l9P1Xip2Dq5cQDHLVC4/G0KgeRqy6
uLGa1MeTlc3e8qg2imBVeJ20biJROPRd4e2GIZV3iQ/piJferPVStjYMXXPzUwvpYehiOV/VXius
czkxeTvQDDddzSUQN5gFxVLoU8cfIzxrY60PuERJUP+aR2GJtl+FmLm2sD3W1PT9RnT9Ie13kVYI
eK1gU9vCIHnPdRmFxsGTB/85Bz3wpTcKZYs4pftRtW35ILZT+i0ZZOkV3yeFybyX1fRotXWJ+T4P
9ooCeQYJo3hLX9TfS4KSES9jSqDslZ6rjQFdwmkLZXyULCHY1SZZw76v1YdaTCEEYMizo87EOSWW
0tELZHUvlkO+lrKmucm7Qn5J1cJwiqonn1CQpU/RMMSvSWWap3D2xwmTlZ06rZJcaYKOoGDD2Kpq
RCG/9jQe2qTeqRoGi8CYqPxii6Xb2GiY/b3A9UateG5Mw3tNS5ByKwUkllN5Ubep+i6zFTltXfaM
6Yshy43DgeVbh/0FrnrXKC6StcTVK7/fjkLW8021CsySiV0uIiKanUZxrUrARxrkwlPnJZG3iuWi
ke1m6guKCARCky4itT8HEugPpcjyGBgGJlPfj18zi0fQcLjaZtUoOS1Agp1OQMRzERdKhu6pUh0t
jKSvwtD2re0b0fAUdbr3Wrcq5FILD9P9pOXkO7L4h/t+KHAxdmF+JLJb27SR1D4auZBupUpjMwYl
f19m4fBFSQz/e9WIyg0PL7XJkla2CT38nRoP+p3ZiDpBnm2g+Sur9KhMxME43oa+NLWukkscVLLI
e5sqmejiqZrylSWYUAe4CnEBDcuNTnAQllO9wNoWCBvwoMW2FDTrk1FbntMPMXFIfcexAVSjY5Lb
eVv2enFbmFLzQyIc+NALefiaWqHWHNtuzO+9IcDTlqjT3J8KbpPAYF3ASV2g4gGYipK3PPldlP4Q
RHgeE2kHBUmWZlKwk5lohKrYUG6CKLUcbi50+NS4e5nSMLznVhIR6hCG3yPZHG9CvWkxCUOWTYrQ
POZqCJyG11jZFGzSYxJmxlNpkYmT9e3wPHijjLm00cjU8b0+ek5FEYapmrT7wEzFN74I3JKRahY3
Kbvw0Q987ftASAEuZ0m+yREwadT+tWqvdD7kVhper/SaQqySpun6ESD/oRuGW6574rauOHQM1G1G
m4a6eZPJlfBkqUn0M4xoCYiGP20yz9S+JHnK9VJoknvJF4VvrS+2z5GsdkQuanoGCEWXR/gKoZzS
mBiFgyAVKRSPuh0ftSrJvwVTp31ityBeJQgAvq9kQx73ftwn+7BIiYnB8nmf6756U5DZOgAtRqy9
YpWZvvtWkRCDM04vKgTxE7F9sZvSYHvV414mMKhQw32nBT0JPtro9FKpfH2/lvz/+9k/59iv/3xB
W0F0Tl7fftTB+R1t/v/8uqRZ8l8UOXSdmCcTtxEWln/+49clzTT/EgmiUTS4X1BiKfj+8x//uqTJ
881OslSTSxytPKKp/n1Jk8W/NGNWuprEZ1lgdf/OHW0pxaQ2YllzwZFxuJ/p7y2+swJd6svEUglW
uB31yFw1ZfjMvWmVGmARx953LbjQ60wcCNzwOKazx5tXihfLEiH51+J7bgV3xBmUuCwGZQoV/47j
zXb0zMH2AXylYRXcNzUwap2z0piNWOnQq7m1lWG0z2YoG3J4dI0awmJJ+Hb29u5+Vbz+kbXpXR5m
Tf2//rkobbz/PTxzuotUczBT8SLPS5ZyDWu1y1V/K5sFkuUEU1gBQdqOpXJHKfCbCL9w1baYfz8e
973PdlaAmwfmsqzMUa0YmnR9UVPJOixwhS6H2wbNND2ltOp31qSSxobxa2X16ZPS9LbX6/i5lHRb
dP3nytMBROV4+ctOeNSCCFJB2z0/XvnLFo+EVgStVpLdscpJ0p/3eC1Wpz7RzGor9d2zGajJSuhV
y4bPhVEqqYtdnGTf637rjz2Xby4xN43ydbDMxiU+x7iJnR47hBNnhXkqVLKAJfNKF2PZF56bJXD4
qWqoBvpldEi/vzSK+pqHMqLclj1MEwOZIQ+YdJg2HXZ+IW9zbwoPwtg7gzLqW0srlDu2sZaTEjzm
TzKEk3hs2UFjlW23uu99odny6cTsvnp/FLoJBEBoOHID5qCPmsFtyjjgLqJ9BnWSlSLOB1MIt0TR
ElGRC1srjetjwpmZxl2X3+jF1ms6eR3MQkgxNsTHqEEEcuU1LWrF7w9BpoE7G22xlomLhxDmWhNy
GeQhmADFvFJInTBcj+WrVgLZbmSybZJucD2z+FImk3pFeLvURMzDI3pE0f3OmsbC+fs7ECqYEl3T
1tugABQhmd1w2+jyZiraaF/59SaoouKmaMHfjAYWf99UH/TJOPh1JhFEiA2qF+uRHV+P1lkYsPZA
xhfEFr2MEj8X/fjNsKLErrPPmRJpG+AV9eewLIFy4LLOS/8LSvONorbWVk6mjRrlhMs35YOs1JLz
8YNe1rVMjf6vwmppsDrg4lguWWAKoVq2XrzFtJS4+aQbOx/cq1snK+76o5TLh16tqFGRvbUaLDUF
YTf666IJjO0Y+ZkjjSJ4Pn0CqSK4WQIwILdELjVefVtKUKIqJYZt9iU2JeDCjqf44iFUxn0ISR91
6XhXqRxuJLUynKTfmBS+1ujTptOQFp+ToDpYPS4Ey+BoIVMN2uA3ey4CPd6NxBatzcgDFxnmFPmV
/BtXwmTdTXK51qcIUJCRHE1zWg9xqd51+BPns229UeaWCt4+EXJDQ0dQISWL8xZpy30NiCHqZVvU
lFsFhfrBDKAbwuhhhRpD10+7+EvQW+nK63LvlERRvZNSyGMfvxJjnlxni+f7K7FgMjL/5yV0uXii
AZFY78MUjYby0hlGutb0VDwWnvqshAYxPXx/m1KJCGLzixYqo2UdNY9PQkkhHk1gLZJKj22xEHCs
COOwN0Piu+iJKKvM16VNWHOg7fQZESFEglOq/GR9qk/Q/LODHjx61pAd8PTkq0hpUm6IlCW4p+r7
GDaZpEGEa4bkMRRH7jMC9fLAIxRstOTBjhNJdzSMdapVh7sqbnqO//HKaEebOum+8yCe9WTzbIJG
FFdtGUEerDX6CJWif1IKfx0HUriSKQW/ilV+pKhD7nSVVDcGQi5bKnv1RifxvgiL7i7iDepZntwI
oflYCQJy/HC+2oyFtSa6DPyiaR1VbRDBZa2MCtH7x69p0dj+9ZaQ78wNSLSs5mKLE7rei0m8T7Z+
FTJANEImo4KCewNUS6hvPx5tUX6eR6MFJIqI6ecW0FKPZ2qx0Q7Mom0ZTpE9tl3qAo+RVobXxWtP
l5GYcJw/8S/xnKj2r23oixbUr+E1U5o3TpDi79iIs6OVMdQlE4vhlTT3T0P5qR8pBUvKYBeqabdm
2V55uksRw68ROcZhzZNZnd5lHmcjpoOc+UpdJ9suS72DFH4NA4tUOx1wJ1+DM2RVtAmTcBPohrmp
p46oZq/eW30er4GpNFu2h4fJTK5o4uXl8WF+D5Ku6ipbE9vS0qCiWJx9kyZLtwm99+OkkqEWVyQO
iWCV/A4kZ0fj6kgYrM6tBwkhfSST+NFW4HIssYIL1nZyNnovVfsi7tepPjRHuQGmpsfZXVTogSsL
Ezh8ayi+pFKkPeQWRQtZJPHPsyD7Agu9MrMuPukZpoEUWcVMas0T/exJC6TDRZ04Y6vyBEsLX6/e
KEChcLGjzgxsX05gNUbA9YyAFSUHE+mUbe+5GQgsrnsCnAgFVQnGmSsr4bIX+T4J+MJ0FTsok3/Z
dJFTPaZ8hoBACZR7RQBF1AtHtRbblQVuaNLJ0Vttk1Hr14IpJddGX7R230fXTX2+l+Btt/RFy4e7
bVmDFi22TVl5pxb7r5KryoG3gBGr2aRcMsSUeMjAsgW5NPe+AXsJInvhVoUVQyzEHfTxKrAUN73/
SQYBQDo50Zz61MWfVJpxAo6TI1iWWb1dKCSzcljbJj44QK37bFIUPYb+bVsNxon1JKPdhJY1iO79
JjkaGeGjCVzHwpP2k997e7ntw03ZW+Mxbjkf+oV4aJRpPBaS6Krw3trKu/IBLT00v34B51tqDxD5
EVD/Ptum2vS6ztSKrRqIOvck6pxj458yUIJhUpzyFmlwr7Y0gKp8r2YkxFBn8I9yVQ+OV8XeKkrE
ay3vSy8ar5LMhjszid435LMvAGcdGrmaL6AyBAMVryGtwrqJV10m5Nu8acl48RMYv6JFDG+hzVe4
urMlceB+Q+nkvupFW54E0/n4bV9aazAGwMLA/0U7fPFhFlLtmXFv5lsjC1nVB7IviyzdJR0nlLR6
ydrks9cb5ZX7x4VRUe/QVjXonco0yH5/QYjnKm1Kg4IbUPE86omEFzRGz5wIlhPrEac6VM+CT13z
41+7vDPOM0MmXVGCjwCP2lq+hYRFXCiEnnWo/yaYpnIUC7o1OmznveRrVGTbKl5zwt5Q9CLNKR7/
N2HnsSO5EWXRLyJAb7Ykk+kzy7sNUd1VCnoGvfn6OanFzKjVUK8ENRpSVSYZ8cy996hB0kHMNOlR
hDB18nx7NRBc+YG6Nt8tOVp/+Al/cwlTe9AVsHFGYvZrZ8YKJ2eO1re7Tunu4o4Zaa6RiMyw3iNj
QfV2JRltT2bXHT216reDwnmq9+seQPKRSH7jlNvWJa81d19XtOKO3o6buiQZelJstub/O7f5Tef/
m+rkZllGPH0zQ8BT+Oe3qHB6s/Gq2l2R27dgZvWQyFtII07z0f2jj+U3FSuVgauR+27r4A5/eVJH
I0v6Pif0s3WTPhjYc+8qoh0hRl0SRp1prlzd+n5iBhKtlZz3sFADwn/HP3xBf/NrfqmcsZtwPtLR
UC39fXv/vxe5tlQWGV5JXmTCmGE11Wd+YJbx03IteJaWVlfelkWnaDG1t3GaGni4LfloZv/WLHLG
HcXkP22/5mKotqMnBeHADeMLNxc/EiNpInNdvZlpjb4zzOQQ17BlR007OHWSnUtViKjCU0RcewPV
hQk/WREQWF0WyhsyQfWHOgeoxvj4x20e7Baa6dsM4fkLGVXLrdHNO+wcRhN4xaoe9KSivso9E2tJ
A0k+Tc+5yb3bkpmzoftACGau3XaRjbKvHRkhkeDFhNKtZG76hyrhNwUgCnxTh3rFcO9f5KB1MhEZ
4FbazUZFUkGl6AjlKysgp9PesaHcZmv1p6CvX8PIbicCcjvPwu4MGOlfd0WdLPT2i6x3hiuWH+1C
3m0cAw5odLOLGursvBcaDR05mJlURq7BdrdmAnuCtF6HXiN7VDoWmx0RrCTZvSgmjK4uG8fb5QbH
ttHrU/InJ97vPil+Yo+xJocoqdX/fPMGdaVIcfpqV5qU4WUfKydjkPGm1Fiq2jV4yqw11z88+b/S
U/7+qBCoIHpl83Dr5f/5fzVy076V6CVakKnyBwZIYecpzqb3lrfM+l5FU10WtgmbskF/sNo8/r18
two1fZ1Vuw6NIS4OlaQDJ3LzoBtZikC3dP50xv/mpjWIdeL616CK/avW9BS68ll1yp0TS+vslOQs
N8MxL4icn4bbra8o4Wgakk2rJDRY1E+1rObHcR2eVIrosya8/X8flL8rSKikPJP6m40y69B/fnKr
mczJUsTlruq116LptIPhNfdd6Vns9wjmxGAxsvtnImau8TuX8Jtr1NnOtGRkpvUj8+67//6JnNt3
9espxmQSzDAvnEe79c+fSJBIURakt+4gmlsEOBH3zhYFZQaxs2GnefI8srUjddMgkBB30M++4QHv
3F2RLO1X5W3zkvSiue1PvcHcZEG7eJBebOxGjzYpS9tLL2JgUAYRmpaLziUxHBfoc9wH5khNwXT7
WZOHvCaXGF8wWs0EBmSCGSdgJYbxJM3nTdFjlnLXxdwVGhBwtp7dbi002rBk6DbKkAMi0hks2zqr
7zJN4kAmaX5U9fJV02tmCOSUI0BRRlCHaEqqfDpwgkwHLybWV8Qs2zXhase53nbual2tylIQ5C1Q
eun/grYz3QhMg35d2vSwaPOnW9nL1cA6FvaEJ0IVmC9WZU77kbzjYLawpS1J+Zoqf+5Uf/N1oTRl
v3ZrE1Cj/VLRGrZKoGyl1rx6s84O1z6YlnloifnasAElDKIhCB7Z7XsuxruEaYqvzwaO/GJgKZwU
WvDfj89v6rdbcc0xALbOw1v6z6cH+rF0F4DdO71KRTiP60uDpoxvDlQlkarYY356ap7/oWr8TWlk
8ahTpbI3YFDwy/mzqE1fLfpS7Kq1ZLLjrvf2YvxYTHkl9/ja951BzjN6VXXmHv7vX9j692+M1Yfp
HwpZZjG0a//8jctUKJMK322XNLhY494bg8YD1bkk6MGK5X0suLLSNf80O8x77YrJ28qMw1xMXmAJ
hpKJJKGcnMkhZO2oJuVH4d1CiW2nuOjUMVwuareVTdIjgLLVT4E4Aq3RXD0sCGGJyq1jv7S78WW1
D5Px04KbYiNiJZvZETuFzThvhxFvboL9jZvfqApmdnOBx69W1pY7dlZ+wUlwl6ODs1cFbk6uEkk7
VO49SjN0YyphSLpFqHU6yVdGCQb5UqVKZH2qEaU7IdcBbrqvancK5WB8/ffH+/fz+8/jiMXwbT6g
6kgpsVf88+NtzKWzFqb9O2W0X9tlaBn8ZHuZeMDycjn7Y1cNd6omw5L6xBrL+7Ey4Xmmphm69U2N
0jk4nCpCxYdmtQ4JhjVQLO6x4NetmLHsyZJXArO3dIYnA4G/C3OtuhpFBC70xNCLbsztPmYjP6/V
cBVpafrmmMVBqY2FX3gM0JMsZrKMOBB4DWRfULeDCjssYezni0VFzpIs3g7BzFYI5b0hxfhUx9OZ
uPp1O9l/Xn/9+21gMEiD/ndKFyOhX94GTa4K0wy32qEqzP3GdIuAEqAP8xbXcNMvry4CIToX8QD0
XfiEyL9laGeCgbiF0JMp3BgwILtMFk5QUzLOA5JSdECJPs1/qBwc5Il8gf/3BTP7p766MZss1OvE
qv46W/TgTSIi0eqdltKFO6lHiFPPHmL1DuVUPnoEajzUUGKv6Vpy8jbyoA7e6Pds+Z69+H2BzwP2
xnkxRkghfWJbuLsQ3nmxg1AT2qFHwX1NqvuOsH8p97K4mt/4FycWtenORW4A7n3akuHOnF1NbkXs
eDHsaz6Gcv2O2bhh5SmI4Y74PE6ufl6baySXqdjlNhuBZZrfM/fg5Ro/Rpuq4ZBBqDHsv+ph7rax
WpEujpBt6a3pVH/XDNauRVN5G1uo40a0xVc2Ma8um8J3pEMf77bHbDx6GKIGcNtWwwKh9g52k1a+
2q0EW7t3sVb6csXlbSQXT0whKFwGA16yc0dgOGVyrrR436vymJpFVAJOtSb3VckeTWAvngiWxNnI
HDXlcLZMlJzEWvYi1HMEp9oQjtII3TIFrVFdM8sKpZtso6FoA+Rh9BD+WGMeRHyUy8ugjMGQ8Eec
R2Sq+bJWibNj1JgqZJ2TsC+/O0srAqcdF99loBF6w7kRJ60+Sa6G5r41guVAkq9ensGTED2u2bzT
O5gpKZKuDIXfaclD0whlHND+c576abqLRHYOXZDWYmer9878SAT3ukQKGYPCj00sbUF0U8sm94Z6
0qp7ppsk9G9hT87urpueZcGqdX2p07ODczuLCvaTbaSnZwacZx6Mzmr8Vu5mWiRw9c5OsU4mIRbV
TtNP9bxx7cgtLlMVFtapKK+wi18HNwT9zgc+rNc52SKuTrVzuBIw1dxPXdSfunJjlspD661APLxh
Q7oeed1/Yddenio5+m5z8WLqUdOvMI+7xlulfznyKYGL4qrvcRWuJ7anD94MdkcQtw2CTn9wgX+I
tvSuGTSI0UIFqViBMSivhptv6SYrLw0VkWxcRaKWMYPWXcOFFUWHX74s/7IRmPUpmxPVCjxr1/eo
CEWxJxg+ioEPAILJYeWwByMFfN605Cq3dXv4m/fTBYMC7YqQf2VMomY9l5bDtIpvfOj8FHGOQDNt
en0ECII/z4Kwd/hk3oS2bENVSHRHhxrtaTo5Qa8YYWyODWOMdTOhsu50cScVC8mCKoBGu8pBNhWp
nskpzbv9Mjt+I8Y9z/9Tp7lhFAI4w+06HKqG4QIfVdsMH2khAE5UZxjgQl2eRUMCgLke1kX3q1Fu
o860z6meR6NHrnU7szes3tNu3ghLoqfUIrKAVXPndvZDzANhzSZqKv1cNX7FfLCb1ijPceiv1z4v
wrRUApIWg5luWc3ex46xLNye1jktWRLSocHNgGvA7PxWVDbX3HzXh+fV2d5E9As0LVO+hvbC+qy9
zvAfOkQJU9nf9ThActMPbe1+DrvmS6z3+fpuiA+b2GWCPP24OBrxu65VfpXxbyLe6OYZPW42PToA
3XoG9/A2CAjeFSXiNgu1wK7KHlSKEQroQaLwZaxvZo6fNg+TPHrtWzp+JoZxGEn2b75z4D5x92wi
XzZ7sNtzymUwh3mDobv/KdvRz8bZN/O7Fe4JmJEUZw4SBmgHzSbO7xe42K3OQQEc3Llf+Qu6AJDN
glYajyC6LdBB04pMUP12h79WaOdDxzGx6GGfiG3RWv7qWvvMzMJKj+yqO66FtS0BqkwlfAD1mfwH
+8Va1IhVIsCFbrsix7eJQyj6j9BU4/0un3HRE6aJ6yOIdfBCkKWSqd4XA288ZlSQOgxY6G48/cJK
eFFhAjlFoDd21LoIMxLqGvVHcVag58xkbql5HfY9LgkC7Tey5Qet6hc6umAyeh9zPM6BSwObsV6Y
q4mP2vG2Cur7oqt2Q9sFfSlDO8YhWDu+Xj5nS5gtykfzpQLhSsE6VAMRDrMVTHYeljWmaKauKS1E
AbukBGlmly2MAufsrcquTYxtWVmUGIETEzzeMT6v7lt2czJ0F9QarXVpMRfo2xgfplsuvuOuQUvP
ky7L0Rx6ykt0eGq3G4FKjCNK6+w17++KGWPHMG9q/QdlK4f/7K+A02mxeAS5TgnBMFslGint7ZY3
UROhLOPtuHg+LgMkBQAhMDD4A26JijpJXqCyTILAtvLaQZTyZMXVBXuuKQJWioHG5+x81XEQk0Qp
N24T1VgqEwAJx6F9lKxOdeVpss569iTcj7l9ziDBuFoeSfeHKDd6dpBfwGAF3DzjCMXLGVAqIjHO
tAcvkXg/+UeyqdafSQM55mmEGqNOzyGmkcDT1xANIBoV1W9YNtf9hyVQFIIvUIZNkgJZ4gdpTBFE
DkdY3Z7Uw82elTPfK8obzj4nd/UK7gQ19ifJ7L54LeaLMz0WPddFdwxMJBV1u70F+cpnMLxl2+7q
xiC26609lPypqM92i/Z9PJa8iU5M9EcvA4snjN3eTGJH/DlAZwASQWJCpr1wv/uie+BDt9M9W4LY
OMAVs3ojQFkQFpCS2vQ50Z2txMFg5gZ3bB5x3/ipfa3Ga7EeBD7dMWdclqWRLZFGAoKaNV4oYV/X
7G5Uwdrc2GP5wNEu7mcg9tlsRe4C4FNrtqiGomm1o7Wd9xOwlEM/vffxd96+NtVbp98F7rBt9FNp
bbT+JZjcH1WysuWnLCCNBjDPJgNLk/Aa6s5Tblxj+1Cb4OGoosDmsUguzcjjbemJzgGuVas/mx5W
Wk6alPWcmrfHpoIjkiGuo7a1QnOFK1Fh9hg2LRBCHXHwkk9hNx5i45PuHnoQoX1VflESchDguJGx
YtzL5KyOJMLlfDPnuD40fNsiWtNvJOW+2hbfReIeh2U42SLhxdwJO95XyaOjvMTGj3Z9miggF2p6
yHteavg38TwqokDN+5A8jaBr0lDw74lMImO+5PNCu7D6JY+Oo0ELOhLB7E83GppT+ECRhKP40tlr
oClfmmF4QrIsd/QsWA9f5tT0YxhDwPTIgvqEIHQdin2jnuuXuG+Dpt4kNHoOqLXIWb6r/GFsnwC0
rOrLmp0oiwBq9WKfAHaKs12K70qWUV76zG69NcoUGuO3LHngE9Txg5FRIOqfY3uPmCVcUrhvtO0K
Hzq3WS+n/VnEyCGcoz4hyphO+rL4SXdNraOKfKexIiAjWs2jCP7EHTnEcYYgFonSQj+EDXp36HKp
PgQOM+aAS6tzDLIn+qw5DHkasPpPfSl0+J8C6bOhdXdTcQd8rT3NYuz3ordPU5YS/mavRElDyXQL
S79bLO+Ey6c6dItwz0pJNGGFMhOy3EB5nyiHujbkpjLqnUi0vwz0oafBZShAgTrVR1ITuHV1Krxn
grE5tD7V+qHllmTHatXN0bI/aeDYLRxmljs7Y/QOhVJ98EbGHHEz9+19KYxNHbtB63wU0CTl6u4T
nD/rdFWUyt64aEH9XuvX0IGrFM+A0+DetN6jPfycR3uDLg5M0a7p1WrD6JsysupDbZ5+Fp24FJHV
86nfZOW5X6H7USAs2mvp6+Z0sXqdb6mIV7bCM4Np9P/2uW5Oo1j9VrvD1zYbwcOSHNDeR41a8lG/
ONV4GhVQI9xTXX2P5qZfL1P2OJkkLG3L6TPEPeJPhF0q/cFC4KNz3Tp+MZJqhMw58Mrmy2z1I3LW
yDaKMCEcZhydrQbmy/6LuP+EOm6i5VTS53HFIvKtpZ9dfxp1mqh7Sgx7vTfVeiOoCdQUutWzXRxK
kXVBsfBGgn0TTkop7H4g36LeBkiXm18sXPm4yXL062cbtZRgzR3BTPVFNvsTw4l0+RTtc0/pM7Kn
W6agQdy6Wjun7p56fjSaR1r4YOlSBOKp87QitOrLczOfR65hxh/oP4EshV3LS/xFuGGgavMLsAtK
0UDUDGCsU8wLyZTbd/n+PPXnQAxntELPi7kfunOXELZYVbfmzHXDGDgH3ycD1sBITrFbfQmD4Wa2
MlqZqn6TT3in0irnFLQvhuzSSChcDwsONzBV/mI+FbbHf0zEcEWLbOsZDdq3vrVw840buSTmpW66
u6xFBMPje2+L4dtxm1PRzRe6+3ct8S6K1vbRIARB49MLg9mob7Jnx5D4v4qT0mmFP0+D2GpOOkax
4IMpb3VnuUuE/olWLd2THLXT9TcsE8Z+XFAZ6NioWoVVrJYmP8uFG94xSOKq+TXyVN9AjqIKw5zl
VAkOnxthVVKudwVkosI9mg49uFtFDFM7X2kcJVDNet8OcX/UOjswqLtmbJ1HjUGmZUodLReUrlWB
sZKnzhlBwgkhXUo1TEvh9c5dIV0rUksOxLM9k7+uJ+sUap361GfY60xHESFuRYhRmrmNu1b4FiXh
qjv1Oa+nO13eDp+1O9n2eEm79s2gNywB+FGnboxCkKvaDD81m3JoGq2jnJUTM0bDn+wJCcDtW1rH
u9hY31SXdievsp+uwmZuMrN9k4AxS6MkwS2kiMhxUrJNqjGC5H6wdOWkmT+8mflE0hQ/Wp2GLuvK
BGdoD0+YbWng1Di74qJ7Xwz9pKvoNO2a6PjYtPy+BbAt4rkIO4aBo69VM+YazdkJ1tkM6ignyjzd
ME2Bx4l36KAm49tSgj7M9a1l8m2lWv3tWdg3gOQ5a3rHJOLOdPUyoIzlZeQEfqZJessh6hJNeOlW
BKUsJUjaStqnFd6YmjPtG9f8KzNSQp/AmDa1hIlqjXt9TMp9vzIAaxvH1zz3fTIBoRv2k2FrwdJo
d2JC0TowqV5AyrRsC7iJOrolLkvVZSDFHq8pf64qVLrJVXHB1/UTu4IMS69l+lSDcZAhlAnVyX7G
8nIjMeRBAasodG5PnnSqwyqTsCi78jQ2clOUi7f3FFJYzBs+emip/lIWKzADGPIY34tt/mzM4ZWR
7ZPSYABmzHnjsPlE/MMDU21OAis9oVJctmtOPrpRHrt+3ntu9eaJ+sFkmewP6X0yjCrosBQUOzur
VqUyrIfkCbx0oGh24MY8C7dPuo41/obxamle71egQPlspyc5lC9M6zt/SbNjCqvcrJTner5hl1P7
p63dxk+4sZy5fbIsvkMcax/p4kStdM6sPT8mL9u2HtJrjLG+XNQjGQacwnMaZvFADu2xXSbdT+bu
Iza710Vx90pX00J5yftKjWhndxlbGN+Q+eM8UVyZUsUqnV3gINtOeWqQGKC/qzaIxT3u6XnTNPbO
lHM0pfpX49gRIaaBIzVGcqmXIO43nrIkR0ah8bfi8Yh5sl1X92TcKlIRUzqNDB3LG/7YcAvGJQYj
H00D2oqW0NYQey3ZsDM7/dzU88ugTc+8hw2/WbId2/mkYJ4sB/Xe0tZdZ6rRnKWlb4j6L71aBGMw
z5daLiHf0SRmA/Y1czuvGFkXoz0npjH48GqYOCUDdFREq0usbE09f0lqLOXogYip4raVpnIv7H7r
9uXjPCavAzK4Tczr5E+YpdHeNA9eNavMUnQX+N/0BSru2GA5trAlZth8t0uRsOIdB2K3kgoJub1k
FBiMABInQyzFHM5KRuYrgiwwT8J0M6f0S53R+eYxyWHrcpgqFss5bnXKeQyh7rRXCvug91Lj7+Z4
it1eCWFkHXJ4o4OetFi/OTObCvhshse16odgcCoXLzHCh9J1P0zvWUJtDRxAFb6mO3i516Sh9yIR
KrnEbvu6uoyBm5mvMV1e2So9rCtBgqaHG27sEQho88z4j2kK9PjV73HnRnlXXDuMoGS+1cfMWQ+u
IHto6aNJcvSW2fID42uxT6qcWD/ZAgTpCLtwM7jUg84cF9ZxEdVrsc+k8z20KbPqnkLTmkB+VjTX
Kaa3IEnjfT16BkQyQvAFIGwLH6yPCw2GK9a7oPPSKbRq5m4CgNRpsZ7RRFxcezrX+WpuVO6XJFn4
ruxq2oLIS1NRbVYbVwGJfKDGjDXQ8lss4zIPJFereMtnBlSdUgezTcFrO/HdVMYEgBhaurfxMee3
GVWjdTTMJSlmaoF8Yp7jUIjsrq0kSPJSar7njhUdFmV0nFZnqI3T8Vb69vXuFtTASTQy5aG01PGC
uo28b3W7R4HR8GW2+gNbY8a7MhYbHQKfPzfe1u6zsJENh8IySe5N+O4d6M+irdCKFc6xZpxoyRxJ
eqZeFHxH2nijMi8xFGF5y4xmvWSLO6z3FLwc3tOyxfBBTl/Mq85rW4kRErpSHdf6pnPsuSc9Jl6+
SiqhPc445fUvup4C/3boTuQpzLbzmie3yf1IM2kI47Lkylczx5tVGD9E/VGPddSqKU1wXz12Ra/R
01cPdgbqMTaObmW9qCxVgmp4Hs3pvk8XAg8tZT/0xbs3fmYDhZLSSvraWd1wtgKrJ06Mnw1pEyEG
vB5qmlyzeN47UOQ7iHkdil7YlvKb8bdqlO0xQSWyEXd68jmbrXdEijSgJVOf+E5NhjxSrF/xRPct
poGRgL6x5uXozatfTM1AbFxPGTHRWbSrfh69BIuF677x9vCFHFuZHOqhOvZDq4Rrnd1SAJZwcJiu
kSVybhTDb6T6xKoGpnFmfAxFExnN9FbAi8wM62vQSOaUCkyelotpNq2vFBNrGVebYiiPqq1s1LXe
lE6+q7PmKnD/UOpX78L1GoYtl1kB3T2Z+bZa05+xVj3zcV7AF7L760I7r/tLZjUPY71yljcVs98V
OBdmaNMnje2cFq7ur/HoMsjQMB8Y6KUM/d5Vqu++X1gyeAmLH48Ndyzuxo6zjH3krcLeNF38jRYB
U4KtvXSZea8KZatL6khbGR7VUqm2LrbvTQ5JjotbZfnMjqRk1dVSi4CAj/nx2OCN8uAqyvNSb+fY
uTb6GCB3TBDQWTozjetYYZMw1y93jg/qku49nMzhWGOXZ18UURScCUhQfK1WXtecSFanrkMswj9I
RXhcJ53hlYNwx5NfSz7uV2Ebge1yNSjee4ztdt/ELaSVxFNDfvKSX+5hNVwnHNyyvDVtE6OSzNkQ
sN5U1RrJGd+w7QF/5YDlhc5t/lDzkofBzZWbf59Ug97+dh0GZrOTX9YENG0KxdIbLdCpjX2j/Swg
agese2xU3etqE74zdHt76L5jDc12oSVnQ7p/DWafhnOGb+5Kqp1kbdiYoZyrQyu7+NQWRh4MmC5y
oz0pCfLQ0d7pslxPZt1sPNS40cKpzP+buVjnmUdUHhVpIqxmjHJOjjYTHaOzXldxW9pk3HtTw0ze
DOKi2uGP0LZOnyEq9jH2f5uD+WkUlrEhLuRQaOmT6/GfrhfxWsXEe0wD7w1nXfvYx6PYdHGFJD2z
X7UqPSi99ZTrzBYVdsO+Ni6IyFr7p7JaX22ZQL1c8sXvHec7k1pYkzEQDmujhsTPUER13nvFBI+h
hGUrqa9aehftFUzN6BobZClS2QvIA+hxC8RunOiTaCkGHbc+x5mx7Ooue50cLsW2eOe6jNa1frQq
gKRMWGVqDgy+KUC0jlHowqMk1xdsBBYDV5PRAqeJX+vpyZMcSlpKeILL1KHPxufcHBp/MJdPhAzp
FpMwJnLQ1eWQq5uF3Ji0fyhbnYWIOW2K2IsJ9F2JrbCsB68krK1i8M0J329zyo5EEtmcW5sq9z4b
htShaHqNGdJwLwVaM0dMVznTpC2p2GGKMYlJdTQkDNNGE0j7W9tl46W9AuKlHT+Rq+NQMTL8IHzs
p5003wiFWlwBkvqu5Xrujah31aelIhOlN3VsHAskVxkzXidmZWqm0yTpmsabdlGdrS5qS2bDqBj2
+uKCoisAyLMRlEHTZY9zncwgpwh7r+bbMH9MCQ8S2YODteCy6tVbXjIf9hyrCVLVOnLJxpwvWjAR
y71X2xwpccOSZNC/V4N5N7AtxgmqceWew9RUhMIt8qhHxHgr1KkIbivsZEy2batza7Y3YAZFQEdD
xdwZlQt6KSsicKE7ut0lFhYDEpezNylGwN8IIRC9FK9pPPyla3x87Gq2SqorG0EoQeRNKtLISfol
2tjIZIkqstU8DikhKKWzQuJr17uB05r23AAPvJ7HdNmQ52GiE+Ad02TypWUJlpiBZjBLO5x0GKi2
+XyiC5IHaTZ3xUqgkOjo1zxXry9GUj7q5HM9pEzcehjGZhuziqrScLWs8pAo044QDj0wlbVjiDDe
layo9sTfeMzX7MdqoudRlSlMsFeyb7Vin0O4OBZs60oyX3aZYz8mZEoxeNMZbHQ40CxjZEBGH5gH
5UPikGE/SKbxaS7JwyOZiVEiz6w3ui4csWGr6jMBg0sWTNOsPcZVHmDLVx5TnpBMMyjz8R/geaF8
ZLBZjvqB5AE3QKcm2BlqX0kqfjSrdj8VJdlHzFSuqkTbngDPJvql8T8KtqSLtb6SXe3WBy2v7WfX
6SFG0u9FRTIwzSV32OQ5891Mu1+K9sPlLIryhcJz6LvktoyKHA4uORnMTrTl0HVUPYnzHjfpU5Ky
hKpKsNOT44XZhPE5FdzhcVs5rFsNa4Mcslq9kv13z+CotC+jyveAR+ybhekB8LHne+nCNdUWu1ix
zFNRN3zWyZRsnDJv7+0O1LOrioNOdXea9WAch3rTxEMcqK0wj9Ix3hSVdHa9KE9cxwiyh+zdUwzC
fdblmCXEGuG2euLFmy9T8cQuki3SzWIwJx77QfUl97x9mWUo03r7HgFEESEwS6EqJOl2IQklmZoX
B4WlH/cTw9ZBjEGrVfhFs49a47C3jGIIGmjjDquWjVIT9E2Q3xlzGqC5WKZnmV7GKu+3SZU94aeb
N3NLKeFKbTvrdOyGR9C6k0LxBokdmF3NHrLAvmEK3NRm91ikHt5FRx+jRBj0MxWdsEePfdubWKO5
YPLryFdUkzvXg8hXzvCik7oKEAsnga7SIhix14KGkA9ycePNoAs9bJN4IlGjtyM9a14TwDdlbEYD
IUv6QImbGnbP6YSa1sriQ9uPzDCQ4Qjsw928wLcYcJ0YyE+waqImmDMeDqT93gNH8CZTSU5H76fs
5z0zI+tkxCSQEv2i6NW1nqGxu+N7TK386FY4s4eqv8z9cBRmTlOZ3r6u4VQTS3LL2DLPSaEePTGL
qGj6/WgXXTgt2PyyQuFI8Ao3Ss1rWqZvtABNNONOLUU33l66T4XEHV/o8YKZAnUKUwzmkxq7WFFO
CIIkjt+BOay2vEx6cdHgofp5AQwZ7X5koUU+cGIcEJIZmznXntZ13eFCeFL7a510B2I09K2gb8md
iX6MgBdh31OVMbE2p+rotsVZZeCepnS3vN5eXtO9G6yl1i49VmiUmaDPPEQtEM2aqKNTn8wHNQ8X
yYyp7aiwJIL1MNPtt7LOlkc926RmxqypqV68tud0tqjT1+JF6qN5Mge051oNe73CUcZu3Okd4+C4
xZvezNFC9RobRHTJ1N6M1bpdi6HYIRaAYJW0ONBN5zrQ4RL+AqtbjU+uskWapYGZJ/rRVKwtXJM1
0OuCbJjFYFRmUc2YzvLRauz9sqqBSM5cWNc7VDBpSTxuPj6SwTQE89K/jHVPNonKoNM27hrtiIf0
Yy5GJXKK8Rq/gy0nsRgFeKQNLMdSJR/2dmF+N5iuw0IvqO5cozqMjKsU/Jjk1W1K5lMb1eCp1rVC
bpeG9RHrjmZErOIMvNueKl7Yzgkip2QbaU3f76Sb78ZBd8/e/5B0XkuuKlkafiIi8OZWAqnkyvsb
onYZbAKZQGKevj+dvpiJmO6JXVUSZK7123JKSX5bVk50mR1IJrhyqtaWTYyuyNJNj+UU3ciMHxGu
04fb+8WpFOHOz0vwSIXGccnWfidssvJS9bqMSe8V40PRBm9dzheTTu0dkWoaEUfHsRe8LKJ08ak6
XZyTLXfoJWHpg+r2VW5bicSlqwySKhyZH3SamkR/tUkzgr47UQncV50ot1+3zKwPY7ra29YYz6Yr
MaIKozqxj++jmt5ybvNpU3jrJ4LRJGoZ9cvUhtUIwEZzhsVw6GI5tVx8+brTTUiKEgpOu+mPRCAw
h2s7vZn69i2jFOJEwSvuI4uFUHX0ytukzDdjUqhM7bzebbaTkaIoII4ni1h0GNDN+3EqmUitcLOi
xz1V1WAdzNQAi8ArsvNmND4zmnMMVLO/aYv5y6zFL2rOcGeq1T9cRZNBSX62b6X6XFcZHzS2t1WT
pRcs1sWzSfWQJjeLWzCzIZ42976cEN5b/aUgVOuiCCvbdtFC0hrUjIU73DNQnM0WqB1MC16uLFGF
BNdjoZRhR8IcwT2OXSNtkmev7pDd6ZvAmrOjjmRPVzywJMTYdCz4Y/a5690vvmr3du8W24AHEbAk
8g9D4/eJLtw+dhqwdZ/VbBjXBir0amUeuUkZYl6jy5oj4kjnskm8adlA/tJQTdBRMnnN/Zh2426c
Z5WMDXC6BkFceZUrbGBkjznPvWi+FPl+SWhPDEZpyTqM+C7Ud5MK77yRVlLPaA+o//LdstYIL4u7
LO+Wg2Nk7yjv211RgjyGtaN2MxKZWOEQLLzmL80LdBNjCdQ8AQPn9nJeRXDB2JDit0Yca4Qoscx8
0ue1YwLDNnyerQW9Ezq9dZDDfehwm04jfShXPc/gamNb+IjMspIRbVUBMFQT+MnQTvOl6vz50jTe
k9kHrI3ekli+39z9978Ws67usv1Qz3lCRIHkeF9j3j7rMQsDeSfH9R3mQ1yIZss2MhferjZLonJB
7AflmPvCGJot4eQ5KRpYRNDdl5s2Y4xnL5CJXsNn1CjQPC0dSSNdSWY5GHAL1rJbWkSi7E1UoUTH
MieL0x6NdNtyGWEw+ZYrEop1NpiI4P6w1O1Z3OpkagKkjxGWE2UDGjqtsA5Zb8ZGIPZR2zkHBqmt
zGekAm6HvsdUcsd37mwq4DljhGaHDYCmMp6yIduJVjlHOCL7Rf24vSK2258t8FUjS4j96O3w2NbD
kTyE+SJLAhwjpC2mmwdcd6t9by75pyDFiZEtgB3ux9NVbUrZx3TsgilkNPP62PTfeNa5m0J1Y48S
vGrF9YBolh7syWkfZzNcNhbxb5DLXIopyYMbISs+qcbYO3X0Z/bRljF/r9vxgq8Jqs550IB/+7kA
/g0jt4gXI1V716Gcd7zqOfJm+WRWO68947Kj1Dd/QBpro7yZlk4dpmp8LQHajyWyqmuJRKwnzHOG
yTCTubML7iLRSI3Fseq628Izhk0pHJuRp9mlNoRuiqWIGVCeRifqkr6twDJKfizQT2HY5xJKoCvW
h1I0f/ZVqZH1uR2L+bpV1ycwtUdX5u126MdzWCCIQ4r2CU+wzUwkQ55gYQ0n/9Wfc/oQR7JQh+wp
C3LkJ6q1d5Najr5roB5oh4QtlFCW4LUQCyiRdg1WPk5Uguc2Tmk9T11qJ5kbveOUIXo/mpOihO1U
K3/M0JTrDtEdJ1VT+clk7+iLtfjn/SgZetjPAR7IqIP1hiC5O5Gn5sYaRsp3LJT2rgAgJmubU9j5
ybSVYPYJCPqUAcIm/93iqdssV/lPkKN5YlHb9I0YSX4tDtDCMKWy+wiC53pxGR6MZiW9wTjmefQQ
1OO8Lz0kDM2axuNVM0kANgC8Sc1NxcOVMbUbZfPUYlHrQ3m07OgRhfW2FVFw24+/Thv9hMSwbT5q
xI1FGV5Ex2jA7HAhLpGq5RwApYGiqDlZWBiSqHTPiKTf+PJg2ufp3V6LR1V5bJVAhvRpOGRiM/nl
QDJiWo/mIB+bzm/PAj5PXS0sgaxelSOO3CnRcdHlrnLad9bdZ9QQkuEXAW2nygtes0fTz/RD3UHL
2s1+IuxkYwRo4sgrQgtUhkECD4YCqGabb1qLdXAIY5L3uKqbN72av+Vc3/bSZjmjEg3rJUg3Ufud
YVlxP/P7FLotzmoIoqQN7vjtu9XmBahvgiAzaXnhgIYjPMNH5UnvLsGmzNWbP5HyE7rFOYf98Xom
R2lgXGhX70Vl9saGqDtpBnRiKG81YhA7L/WTMxT36fRQqplmmKggoaVbX3QFRaTl8tBzbakch0Mv
EAOmEnFVeW7gbjdNMBr8oOlMjC7+pxEAnbYu3+cHEtgEJl53H1NnvxHnC1IVhD9qSYnptcejSxhv
MgDI6UbS3VeYr5MzXf917x4xepaQdHnKRuaJNEifBVLNQafBpqmtcZerYl87f//9erz73abkYOJe
ju5HNKWctXX0DItEGhM1rj6TRmR4E59d8SSzwtsNwcMih52hQ57gErQgnMqv1SHTNGuMk2k4607S
4LrVbmfuqyr4gCmDYPLTG5miC0LY5o8QMKkNV0I9zWr7ST+u7MqkyWT1tzmXXylWunezPjL0kldL
XhQ6N94qi60ZxQQSunANilhjeBnsD672YNsH+i+to+HkeBYDXPiwmMB4jjxNEy+PkOTJar7ceZbs
X90LGcs2lo6m3KSe1+xVZ79UUJQQ87oTF8KlP9JrJGqK3i5fvUNjjCDGEkyk/rK0PAm/+bWLyjup
KY8bAoSOdU2oodGFX+CY69DVxAe+N9qIdr2YiMBVxSPYET2gKS8IcXo/TT14J/6rKyRQxZXboKAM
CVIB7NqO4G8mEvZrQRdAT4k8bq2OZTGrXePXv07gqr0gExKkwkycK7+4Wt8oF3Hxee49n7G3UeJp
SvWdqxtgm2skJvnBzJjB3u+st3YuXtasuKRq+M1LELjQrH8htO6Ft8D3SZCttmVQrpcUVr95MkqU
g4vnJ6J1fmcjIWWmaVON0E6yKbT60HTmQ13rUxb6aF8z9Yxl5IWYI0KFULWaswRqmf0twOuXqNFw
OXbzDLK5GSfUsgSbxrYN1hqxsyPxfi/E88xrCun2zon2qSURNaUg2dJo9d7r7duR4MOkyJCTW5+m
xbrfc25vQKsR2RBnu9FX/apjHd2JXFqbRJw+aSVppLSrTb0LkTXN70ajL7VH8UJa/5Xl1dfS0c5T
tfa2T7O3MlzbOGQzAf5YyEa2s6SWxBJkCgWOL+dEhBWmp+baZeZJ3lkThrZ8CAWxnR5CQ+dLwmCc
5pFIsFAwDEcEv07Duzsxync+XVFticRSayAliHAmWD8IUM0BGENhsz2s1U2lZh33Fp/11HcJ+b3o
buAhBS0fa7l+FEEep4x59yuTbG3kOsZteS/L0rr1bOuQtzaRvezg+iq3Q+Aij548YdaNtqFEU1Tp
ERVfOZnxkrUTb276JKIUMsp919qodu2TNm0eVUvydF1D85CKTIu5b51MboTXPzo29DQB3DkHVYhe
N0clbcBaT0OUoi0koMRk1auMHFo6ILZVkl0zk1tGuATtdZ2CqpUC4YxpXDyd7lwP7bgybDd2BvzE
EyMi6qMzTQwaOnd99GXNw8G3yWL1ql30RHUk9Lnr6hBSHc5lJX6cYi67AlREEGRvxiAngg/dS5I3
0dav4PCMgpRgHGgcIleNZb9q0EMc7JswjVAWyA8QhD3XqpPAzPM2VWsfr6v4SlMf9SUynjZ6Lbtj
QDTxjfW81BZVGoPjESFL3KbZUoNbqnUflPZT05onENqtNuevjpT7xOmrz2FGAJHPjOK4h+FOtPGE
NBisfRyPYVt/tbNi4PDFiyfH54bDJJGlw+9iu7+kTZPyKfE1DsWnYw1xQQbg3hKqRQxp71134Xvt
swet61fV+TiYMjlvKr+gQD0cz6QZ7pfMALnzsR2oMFb+8mK6PquIv6qD6/XffZWR0wjC343YwqJ7
L+WEjUhKPdna5gPViD274nnI+51doTuvmSKELmn2WrlcQxckzxsTQAyxc8Ly4HLLYXLWd7IcbrnY
T7j/AWgCuOCV2HyuDLWNRvm7uBH6Y/wwg4UYBmXvsJOy6yjBGDhycBtMfvQpc2i7IigqRGTzi5rw
eYTereE53h6vJ+9EXdSbpo8w23JM2GmlEpPteVfkSJ21yVyf19nWUCMejgpJ5VCKTQZwxxv8Vns3
nY9IYhkHlLPkMfeN+zdJeJZFP7kDN8+6VDDGw4vjLIlDSj/uLibyyAE6NmPilLfX/4HhUhvbi/Sx
4YhII+ubMhlgkB7tpo/GBisVcT5z8OSh48vRoh+zRf2EQ3qSPmaUfubpEeeAcZz7Tt5rwpVikwS4
EvnNU1Fbt9yVcXPtYA3AsJGatkKUF2cN3/PJeiMqHJmgrhkRun/2zF45QDpK0rqvFY7nYiJGn+uP
afWCAqbdElB2UmM1H635yAurt1HJ12kY1xxmzclupf6nnWLzcw+2594iVJ+K9MEOBgRhAYBnZxiA
GsGra3RwBH3+UHtgygtdlWH63Mn1tiuNE+7nuCuj23FxHt0yRb8h052RX++tMTjnFN3XSnA7wI/X
PcL30eVutM0KHUiRYkpokKmonxo5Ia4MySnacJaMRJHtjC5n0Y6CIQn8dOs72S/RGwQ9OEOf0PH3
Uro5InNgVCr5hmxfgHzbfCpcZpS2r35O6n+1BxdyErvOv/FTUlM3SLkLjYq0WyP88Qz8oo4RxHPB
T+elLg62/RtUCP67ZrQ3X0U1OAep91Hmq22RfjcMyqFqGfdNn3jnJpFtaG8N16N0jPb2TvegfLiV
TLJ/CCZfkXCDkeoIaN9sqhPVi/wnxgh7JQcBEMBv5Nb1k0vTeGvUCN9N4cZLY3b8ev3JHNSUzDwP
lYR+z29ld71O012TTjDMZn/rruSZd2L+1M5yF7XuTRE0uzodL7bOfogm9OHLTSLqMqiBAtzIK9Wn
DvSn20PiBOKlZjy5fiRTXNVu0q/u89K3yJiCytmYg0BWlwX3qg8Q2hmQP747cjiaF7dkA29SxKXa
0junjH6oh9hl0maoRNvXtqBGOJEgtsTG6733vCPIR3bpfunNY525e9AwFOm6j+2lf2a4Tuao+/Ty
6j5wWE3rJfouJx5/U2BdsjFIRuBasC/LXWavLyifEWg34nlB0ilHI/aCuUZ6ARBhYZJRDdB6V8eu
O+9Hz263PbBqYFDn1dbvmmEcEHLiO7U2iFD83eiZzbYBOt95mjRknkYSis6Wry5UeFkQedm7SZBi
Zzg/Vg/zZ5VQlGaUhTEkcNdOT844c1nocUv5ys+g9aekp4ML9eQbZIMj4waK2Q5KgZBrL15t+zV1
uyRiLdqoKnuglMNAnq74QLVDCwdqqqUGNFyBcxoP95S5qPWm9PmbA2SdfVbdjSXAyDAMNP0Bfnr4
dK/T+hCq2LBbKus79Exe5r24aVL5VpVI4X3bJVzzOOZgmLQ1Nlzb1D2IbV0O3IqVQJs3Zw9GiTQI
Dc4dE5jB5dWh2/dBlMf5DV/Ot1MPb7LC9WsbHfUWUcQa1zcL57ejycsCarSLS1blLSTVetvnacnu
unALrv2fqiV+ynSiGiRgICGJaxeY9dkT/s1oIwcuIZvP6ZV1w/RNKecBwofzgvvrQIj3WwOrupFq
3M1o2CStQhu39X+qCPTLGPiPjAo4IVfWbRlp3MrDTInvOW+CAmXd8DCtlk3MY8CpBHK3SAcTu9dd
hrn/VxBYslW7vPAcLKpXr0UWcPZWdAyDanhLCIDH9Zo0k/tOvGsiVFXuzLHBPIdEamPn+HBDc94N
HUCf7+6nVb5pZdP8h+Yqv+JvlQ6XPSFZW53CTyyvfN8BjSu2H+sgxzafNd9u6Tl7xyczeEHIvwut
5twZ48n1U585qjziDLidCzS5qcvCSSqik4bhzttIFHV7bPEsbYN5MqOFimB0zINezjDcDQ+cenIs
XJF1ZTEzr+J+bCs6MUGVUKL0iaVqK5kzl99n5YdzMloVtTcz38PWWPlYXX/FosK7bWc0/JGEopNl
0UGce+sub97C3Jn37YKoxLNSxkb0dmbVfNpNFMQtwyu/LCoVi9aMUVyVJ+gK28C4Xpv6xRB/dI3Y
OzMw30TrJnXbRZu0LTO8lfIwlBXmw8K41b3zpMz0Raz/udDlzEyp/5bRfUUo75CCqv5IhtnSjOK+
s1ZvfUWgrcNCOoMo3NBYcgMgzwdWISVrgEQ2q+z+xgzphF2eqPfBhjIB+liLZ8E5K9rVC/+QmshS
O9LSY2vKl2O91v98Xb8IYb/XuTkd1Uv7bOgI8XBJiFBzhW2ybkZap1LqSQySMQOEfkWmkYdrBO96
mulDVt25nD/qcVnjDOZuI1frY7DVGrPaUWm4hv8o60C/SyrCrvJSeB2qXPhmVLntlb1Tk3235nzH
cnB/XZNmCpinGSdOwR4sblGUD8SXzWRntesTys2aFIMYUO3KoOMVCFIHTyMMkA9wKQvvbzWYaLOl
spmEWhSddlxV/hh3Y7rr9fgn4HkoXWbjHoe3wWGiJTftqHsOSotMoW1glkcHEueREfgb60u2MTwS
hZB0kAnbG0jo6hxkkI4gy0lE5NNsE30YVJNWfCDjbIhDZjn8gwWY4TSSZ7IMzs2ScedQtzTuljF6
gXM4mtNTOU0WZyLrhNG8t4NrbHJzVVtRVCQlTveDvTpEUyJy7sGNdi05EDZB+kkxZgSh9C0FHVQK
lB39MQovftEIqB2N+UOJg7lGINmTeikEVTmAEPFAWaeSLJmF8SnMuDBX8nMDjFxGPcSGA/Vkd+tB
DZ7Lmmu+B5V+Z/dFnyNTTMMIDW5orrG3E0CgMOUhrVcrcRHCx0z1n3nZfPgrDnVysLwt9cRvo9n5
sS+yDpDTMJhluAwmRx6ok3ij1g/1XHM1I1t78rGY/P28iRvnoXCr6wfmvtbz8o+1EeFr34U7PvKz
AeR1Mh33j01u50fo4QZIqck9ayXUvhhaBFZeUgzL2c/Xv8nHtRF54q1ugGBrY3ghgJKWlZFEZUzb
YHMWebDl00A7AU7VKSEUlJkYA643ZGAoZConI/9o7JuUh9cdhivXt98buFHXYfEdTfWStuP7mufn
wJurmNyKPUqq99RqP7y0TwkJN7YdOkQHfyymrJ70y76f4sLIk9z5sm2x3OSr/TmN3uNE4chVAcrP
t5gtKfzCib7cpLn5WISDd+jmGRxvOE/wgpi1fSo8QG3Mrr8z28XYWhJ+yFt5wzJaDNFhVXgszfnZ
apCRWqn1GhRkAQz8+bPf6g0MxDPo6b7roa0NLdNNgVso78S+WEb67GakN06m1DFwcO9UPaESfp3M
dYTo4KQd+0Kmi9zzcizx2vgwpU51VJZM+gkuw7diuwAwKFF04kA4UO/1U9fXtwonSFvjN7ZSvLyD
PX3W2TP5XN9u2GOc0UO5JaHm6JrgZTniofNoivR6D2RbWKxbeidyNK87mKp2N6vlh8ilAUEuZ9R4
Uo53MUujxgoDUmTlZJmVFtsygX9FIh0+dTgkP46a9leTEfTcrASRrxJUIHA1lG4RIE2d1r2kU4Qs
OqbiWX3OY0+ESwsMOKbGdA3AWradhx3eD3lESXN/acLxEsWjyQg7pWN4cEktPtHEca7SNT05IwEn
tPgQkY1b1Y3qG2tu+60rh/XsVFnczpFL9Y/zE4QTaQhVftEZnL1qIy8ZgYlJIJ6hkowG6rLQOMiC
dWIzDr8nerESvzIvIdzJJqfWYOvNAARyyrhUuX73Hu03MRUgJNAP1JXMgmYBGVzMPKfMqzQZ3nJt
nlCO3VwdkOUSicNieL9WyshUu5zPhcMmPdQbhER5Akqq4CbQdVcic/G11kQ74hjKO4MFK1PbNWi7
PW5tg2HD3Yxo6O5rx/vwiiu2J26HDt1y0LnviCj/Mphp2CZObS2wP0Gn7nvSHsCZUZSpwNp1GYIM
cCNjXLHezuuOiFTvbGT1o7wOh6g4PqeWrAJSphR0sjh1j+PYZwdxfVy8yrytBi68ymIodCdDJLWJ
K5e02Hgi/5FQK3FJXa4bChtDWbjba0BNu7xVGekIo67hZJfiva2dZr/OMxovjJsd1tNNlAV8a9ED
EwTBMWS6jor7OJhLvB2ihSSnXwqvHuBWc2ASZ0Po56/GLbcB3mZuPvuY9t4zjic3cWvxkAXT+yDg
soDSKOxyB+5ZQVtME+3otUP0a9LsZvc9YMpz590SXfw6Gh0rXEhH0QDN6zS39UIwEvpvdhUDmnom
9m7D+fGe2zaBqNCQDfL/2Ax3a1V89BMmn3nmGUf+kd5Vg3rJu+hBV74Xj47Ab3aRQXjpq3+6w0Xi
oWgYenHX2flt4HlYCkPTjKWuoiPCAY6O8iAGPvCiDr5tVP5ACtTTRRMVcm1Hd3ThT5jKrasJP2RW
8nfFvB9s9wYNFPHr5G41FH1t8jX611vAgqRkFYAyLgkb+VPDCxE3pS0AhrKbfmrdGMmlYLq9zhIE
A3hF8LgMy3uEEHbrOl29newmmQZ5QVaOy7eImPxXGxDSTk8I8M2kbxwTspzX3wzabdEhUa7zf+lo
cL/wOpFDxFeHQLaMl0DdMSr+Nk5eH4rhjV4kuqYckBZ2+isT+yEKcoby0t+Uw/it0dNWxsSEHHzQ
KfQddR2BecK6WZru26TdZ4OcyWMEqX/nyCJY46pRapuKlHWSymy9t9c0GdySSD2w357XElRQ3/ek
2hhiU8iRIAxB0D97lqPvDFY7bw7u7Kw/TOyIV+H6A5fXg8CWLaZ8lw8DCnimYlZj+s02niQ30LPx
yDfkQw3rBwHMPBz8cSwjmPSL27qzCcz2jTffPrQdvCydbiisHPFXFSvSlnG56D5SJ8uZv7VVHXq0
VyDNw+9MxsHN4oA7rfU31hCRVCyQ20ZA4ruWONK65ZN0HelkHPlsiWlBvs6PjvxtRN3ZzHrdiBDA
0xBp3ARPLB5Et5TkgPorfrAouy89y9sizAAXupoDOLKL2bvxJAxULZq7VDZkH3jmTdD/dBs/5c8t
J5wg5vhOiBpCGJPbj7MfcR7/TyYtSFOfPxkmM7PiiAuqCdP3iCvEAbjSSxYv7gh0YPyrF/FuCOCD
opifZUT2oel9Fm7w2KCRh1BEXy+WXzGyQnv1yU+PwmMn0k1Mjg8PHslTG2nmHy684sYeFR4jIhh0
7pyyMkvYeT/oor8ffZ+Yyeiw+NnPurAeg8R6jVDbtCpPtKJv1Vw9Om0+JGRbsHzX2caf7n1fHmnT
I0+URwfEbNrXEdI1h+cY3DSejSFIZpwgm54kI5bFVCKXXn5caZuos1Df5gXu8k7FkMbZ1p//gXBv
5Fi9oigjNmAs/saciApzRWTs5QeVIaxdiju8rTDeV/tuSnK1GLl20NguCNHdcG+K4HFAmbtzbAoa
5FUBggDUzlZrMy3Y1LX4mdIaZ4IgXcJwc4WuYIfrw5reuTc2QzSA8+NTyN1J7kwU88Dqf4Hb/lnG
vnNMpLD+VULnXVIEkJtlbj7xGT3MPjh5iiRmap9l6vskEl55KYVnRRpBhSa1JzzAQCpkt/1vqyYr
RtxyYzImxjbxjRTrkPOhyuVRHnDiabozVkRckfXkZN1L/aX9Ltu2LQio13OMaeUtmxFIql6CWyuj
e3Nx0odlad7lmt7xFOmY9ZWIEZbQMSLyILKZd3UmcRmQvNTZ8LnTOhwqE50ByGbJc4I0Yr5KP3Kr
pfww+CX7hHVXc4L6E5qUMdxdg/Aw1UqW55HWUS//KoYVP1O46G0zPUyRymOmkVvZGh+z9H+joiJf
qLUqTBRjPNjmgyIyaNN3Yyx9d6dyPo4VK06Gt79W05hMParwFVc3USej+4Am4CFt+Qg1r+qSc4xa
sj2Ew3w7Y1Lkq4qaCyughvoIjAAL8DzCSbN/usH0k3qShWJUIX/2xVDG89yn1S6fV+x/3b1J+RZi
eMCgMnoviladZtToZQ8BOSj2RPNr8KvfPITwmt2daZFCuX4tOKxG+8JZHxAZAz3TYSPDl6y4iXgG
I8kbXjtThNs7RLXmL19d9V0CHW4Wmb9ibgWfhIG//ujAt1+7JjhPXh8kC6fBds6i+4kOBqRXhyBn
JcgjQhasPjpxs+WYrvJ/Toj9gDy9zEH4w4lw6ivR7bwaNteehsRT5F705u3oO1jdmpeAOErk6z2e
F0BwKEJQ7B6NaGAO/0p2TlwmL4FJ+4Hy7Fd6VW4qexhiuv7mhC9kxXm5UwN/JevdDb5iAsiw7XiV
vqCxkf+PAOy9GzVC/7thRdCvfOm0JeMWDwtz5fxGbwyfRbhaSAy2QjIr6Gl4CPsuT9xrRB6lmFi/
G9aXcCD2bPKRX1QuPr8Mh7uIEgRFkIau/9A6sxe3eUfkFdWmDDTRuwBw24RemeGp2EPfF3u0qWS+
4TNFGGWTM1PuFhZxYaCctxtMPQ05KX57sbvir2qXX2T7t8LF5JPVWxTj/e2gx8e6L+/CxmfQwjVH
Wx8mJ5uoNBc/N3Kl6+uOcHkqdl1Qs5Y6g0z48zCdeAjSnBbOfrnIJTqGpuj2ADrEmhI/tSZpm/0u
KbxwkJEKUORxq/AvClQD01ISOVXf10SBNKG+RVVPGlV1VxiK1txgn7Wipp83gI5z+P17BlrWF5pG
HZIqdXXjGB3S8771kj7AKiKrBpGw9wWrM5BPbUO+TbVKAqRIxVIOsVza6Ebb1zQjagk2qUU8WF7g
kPG9XO6EMOIITpucQTJ2GodmFdsrk1z+aH/9CuGsqd77tRxbbVh7EAh5BLmHkneD/HeGPYWXYwny
rZqGPDHr5yjgy7CQ6xJdwcaQj6wBnef+WgMxSF3pv/sLRlqUd2pvYmG8bdG6+3WguW7DMllofRIG
cbnOtVyPGHfEqf2akr1U3UossOTNqXPP0ZVZhri0nY2Iyw/z46Rc/ZiT0IZPmZpZpuTEkGa/n0r/
0EmyC6JORvHSk+Hhkee3TqRvGVK8DUKvLw7CHo4MUdA5aXT2lBjAaDu7H96KsjwahUjfo1NIisW+
GlP3uJDnE1dPynHUV12G98UoylP6T5NFgmMZayhyGeswedDNrnE3kwzYCQMxUZPWCcaeHSqt7DxS
PzsQYXB0ybpDHpJbSeOVt+0oajIUoORyvLZkGr7lI9nafPAOY7px53gg3Vbb3GUOIf/hqPNr+K3Y
AymtlYL1KriB6hWNRD6bKFl9h76jDHW4ZXUH3On/0OxH/E7eC7s6AYJQzRUpH3xio0tl6oNled05
wxwWk9K3EksflsSZ1M+Dx4o+o9sXbXVHvjD/xzw/qqaZnolwpstyRfdDkQxS/cLvT0HuX0w2nzPC
q23rZcaljph5gE6dk5JDPHfjP4f08DnFghYKEH2lhXmrbAZQBE9cihnGfDwM1RaZ8XqxTVYKY11e
xulhBLarSvdtHSv1BESARXmKzkIKnnbX2OMwLWJF1nhsDNW8z2GgZ9tet8sghnNrud8ZfeA3hlPR
lt2m7rlFAbQRoXvvKPKR3nI/6x8gU/JE2rVOqFXTm2w066ccyXxTeZgSiqh5nFmLZU20hUcw5cme
4VIDScYc+3p+ai3BSTo9F2wxpCcF7i0mhqMxRs8rr+FpBWqrrfSmhsmmwwlN9JiiM8ZdOd4r/MVY
wyCuMCZ9lSX1l56eqS4inGoSSHyudSJDoykz7wFMkH9DtrjOrV87kjEEbAsN0C2SihQEKv0Ox09P
cjoY0UBkkjQ3bd9FBzMkMxb1ZJZUbQ3v7vfTbeN7z4Vq0rOwCnLZsvxDldBDpBizs63kwC5ByL/Z
u4Bq187tXnn73gOYyCl5g4Vc3oknuaf+uj5Fw7B1UoAc43bCHdxW1nSNeoli6jq/tVgfRiHXc9ly
zg+F8Lfp4iQFUmo1k2uahzySthEsB/KTjDPELWnDfyTGyqPfgO2OTIp7q50FSvz5XbVpeefhV9vN
XtOTi9DWYeKEzXCDexbNsx3IR/ZWcFeXnovebP6RTzJxPEfh7Y6003/pimW5IQ60dBtSJeHh9iIa
r/VdEeY++91zvdfURgVCv/OZvBvSOwSJqGVuNfFyDeVaQ07YtMjcJPsfY2e2G7eSbulXOdj3rGYE
58apulDOg1IpKTVYN4Qsy5xnBhnk0/dH1+nTqGqg0cCGsQ1JaUlJMv5hrW81Z257c6S5yyZtXIMS
Q5bZtachiy9UYeElD88JOIGzdJrslFBs8/66eyywa2HGH+GYP0cKQ5HdehAuHJjixWD9NnM6kcRU
r5bZDqdYvPeTKIDIjuots8ArZCaUppKJvAcJKjdlf99bzabEb7xC4dYf3CClP6vqY1k56n7obf3o
lDH1DCzbWFOOtwFdJs5ZdvX1CKHBZkVZmjbIn9rbcxzKezH63RMW9APaqaNkxmnNovpYUpK9H57/
hffIfjANqASGAN4wjGn2wIAxHf1q4yRtwNZbc6eWzi8iuZp9YJE2Tf3+FDpleR4R3cCQABfFaPM1
MGowg50B96jKpp0zzt6Db3JBwoARAGdmvR7a7nuwxRsLd//g5G0FZY4pe0IS+q5NEXrNKLJrJC7+
VEcPyM1+9WEpdtLN7ut+jh686VcrDfPRqAToPHh4cmbOEFdKnFqDYMuCEvhuLhZPV1U9Mhz8NRVW
/qSNiC4tmAaMRSPiZrk1Mlh9ok9vdQClpQk6BOEG2ADOTk6cY5l9F3OW7in8UuyARnnJ5lO0OFp9
p0cIQ/17V1rReAnS+pQZwyvrrGGf+PbOTIvguESrc8KGBR1burLyGckBcRg9RV3DJbf7nfX6rmwt
JoDpr7obx5NrJpTEve/tqpDRXmwZ4wOBz79Nt+3vR8cybxAe8J/MFtPwSIJJEtbBUYR1M7qkXnRh
DUqrmA7CiDFrm7O4RHRLg5NjEGRfCoQQuayNAGaVMdRfD6ltPbiEXk9D/DR55RP+GISjqJkpyYGk
2WQWx/8cajLsWwSpoouw6bbhnZDsvBlOXTAfFlvfJyEFuMBIIqHxkiyr1NlvWnRwnGV9b5vn3n/o
PFAuwAiJikgee28IHv5cK4JYnMMfJ6ejHJRYxovs+B+QGp+cSFuIKf6qdA1ry/r7p7R4VoleKNLb
vfFoWugo43hkMl+hLJ1i5LEWp1AQ5QdE3zlV6LzsrvR0JPiSZF9/jc7Heq2wP83mIkAhx+RZIaoe
Buspmjz5RWlUy3o42jVweHNcSTjDXNuzHcyfZHosSRkRSLaw+O4CLPntAGDIbUX7mE/pazOXd9Vs
gvNmM79ya/UjtWDBqhAnZOU9j37sHOcZaYIL54u0cnBQ5k6wYwG9yLYmzUV3mMd0P4vCIQvbEbt+
tH7oFGqZ41VHKoZ5Hdbm86gw+YnGqc6ez+hVjLLf+Hb0JjXhBVDBvgJZsLYqsEp5oEOweo3dimqz
u+szxihz4aY78Fc+nBVYs8S775sq7BlHFS36sSk4/fkDU+pmrMi4kkFkvbSKgV6WD8m5AJ1X5xLP
oIEOA5xhuxk0+Yym2dX8K7V7yAz2cWFqozXtFxBoH+jjIA4Sdco+dBPWdwsPhbh7i/bAttAQM6El
ZbG4Y1L8AqETTaZOrqrrBeERBuMQUb7rfPR3tv+rdzlaUK94CMKCazC2DqYCAl4b5qBT2bvgkDDL
NHzdPiuT5z43ajJRsh9Tq4xrU/PwDHV4VkP5TEj0IszVNvz+pGdrdk1Ex/Z3zk6yL798X5uHUkQg
VJi7Dt2w7wLgA+kw2jsrYiIPx7Xak/m6C5guX8CeNqjyfH1y+wWyPESnLkZ73fQiPw6y+c0zW+VD
9mKrKt6Wmv6kt4OjjsS3HaC0Z8XkQN6r+43da8at1UWH/nDN0IfizN41QcpmesKzC+gaUQty/4g0
yH3cOB9hD2gzI8jsPkZ+TQDrVuT4Xn0HwQmC7TgnWhGLVjD9jspWLdqh8oQ4yucNf8jMYK11/NEL
783wWMIQY4NHMaKo7yO/eSiG4a0NELx70CADOfz0AnQ4aFryW4HVk8ZXREfXrM6popmIusJ9tMHm
DRTPuk3PhRq+3HH8LHPI+EySxytqbz30w22knp2aVo+YKsVN1aVLUq9jndU4nNIO3TwJCyOQGWXd
8uHYMKZGq9AhsxLj/BD6nLnY9sXGsRObIFOgrF5IchcGSXT52oR7ibdqpXGbpENmMfaVBrpU1z/R
kP4UoEbGSgWHUjf05MpY0lON+LPzUcqgU+N+j737DlkWiJ2PuAhfy75vd7byh0PusAoUnov23yee
Lbd48rgBeQ/a22l0oGipmgIPXwaI99GcZgL0HAbdfuu6u24qNz1E8PXAwPIyZta1GBP7OYkD1rHj
fK6ijrJwPhSN562DWehr7/jVVtZejMABCZeXfVjUCpeZdB6qOke9OqRV4aKAS9RxCN8heHoYTaS7
sGh5jg/DePTxg1FLRcdAxFvgMNdxjBGUpNOFhTBToRZnixG67Znl2rF1DXdN2dsc/QZ8vnSKAq4v
7W0yUajiGWnOKk2qnSX4Z+1aMHXtmvwM1iO6A+xU7KAnIKLRVn0FltZcdYa71ovks1DIOuwU54NK
wuQE/Y7Tc5os1AiZeULTqCCqiytE2uJolY9ZOVWnCHohK1S1LPD7nWkX+s6Yyx7h8s2LCXXuM3RY
Xu5+OBBmeSh2R3Jq1hPD9gOJ7bu5SIsTrTCXi5m/mR6MACfL9k7WlsjhWQosxYM7l0daefNAdIi1
tVXxWQgnP0PZFwdjFLthZMMJcokFpAvXPa7xn+Hs1Hd5iULGCs5KwZdz+vCSBNx4iDzIl8Yfd09D
5a/bIFKsG8S8ri3St2mkcAo2NBe996ms5JnRkNrOcb9qWT/dY2l9dOAk3igrcdOKM9IYRBR1ieiq
VJDJ+/qlVCQqu1PAE0+E8Smu6l8JpnhoPBA0Bo2hIrO8RwYG0bFwzR9sEZikmvE5nfLm5kpsA8ji
q8kc97lRHIuBfBcd1ZcpFBe/692vKTvnKFllNrNQju7tou9Ow9xfMWZDhxjlG7PAfcmgK8Pjyfyf
BIvWdQ7aGx+I2j1VTXqYp6DZRVS8K7yHHh3EyWIbyoWi5NEUwz6VQj0WFKm9J547IJNHMWUHS9HE
iNHC8B5H5yJzwPcNVBmFLrpHF+kBPnaFTCPEvFcHMBGMYKN4RoCVCqb7P39YMjPWNH393s72bgGw
TbvQnkjuiI9OEXGvFoxd0ni8uWEL5qI7VCkZNWYrpns3MlPcy0lDL8jqoGmQRYXWdMY6vpMZcjXf
jaZLbpnDQfALttEt4luCRTtIgPJ//gjbdhfm7nigECnOaTmjhEqxxOOxJNEy9Q5Fgd++mIoJXG6k
Gb3nV+wN4YnkgBfT7axzmAz3E8FDe5tR7Z6MsN+m3Xm7XBNCOBtYOnszbV4Z3HIQeicV1cGHUs0E
GXNvJ15xCvtFWMwGdrvEMRE5QkxHTfaabqgsx2XYDKBggwaUybzti3PnEDY+5fVR1jCma1i9uY09
HE8WQESDYhOP9LhK2BvG7XQOkVoMS1IEOmfwt6IKdkEJQyeMgptN8NxzBswXN/g7soFu1eC8OrY+
mBPvjlhR8yIMpjuj78u7aSYtNUQQysOHvt1dTPGDfRzyMHsS2iJUgGU9Ay/ABzYQw8nh06nIIybN
FvFqjZFu8TbEazDpN7dybxO+7FU82dExWZp/E8Jr0IoEMIEptoWNd1oWBA/4uj0F7lhFkE5/JfEx
LeCZ3pWQfbwcul3ideaBsrVZL0pQp5w3s2Pf5mCcnv2JPpldsnv1Osz3YasOIUrlnfL19N6Z2Y0M
OvHoyhOWnu4YNrHDvM9r9pnLAyqu9bCyW9RjnE0aCZrAzuwG8ZHhcITVinSaAN/DuynQtmjOTfQw
5MsynLj2BS4kYNzJpWh0/NyNagQBJ8DtWBPK4wCZLtPSX3T8Yh+YWHo6R5Vr2aQvDP9R3BW5eq1R
G93zEnvpVL9xuAG/7+NFcFDpS14+MGBuiDKAv3aXDnO7Vq6JBNddXCBO3t1ZI4wB5EjHqUkwRdqL
JwDz+NacWM8Mc/g25qDGgiYmPrHASSo7/jA9T7/R6PKCgIoHu9/JVBc3m5XSGHNpVSa/3Eyx7clr
DwVnlMLiUQKs7ZLqVuHEivy+uqcGQMy+a6seTQbAFQTuw/wxTDaWteE2CyLkY+Z7535aEDkTWpYU
cXPIHntDULF94qQFPh070UrBnDyGeUTUh4aNgJX2OIcYD5Gck9kXAsplKT/FlvhR19tucNuPAKg8
DgaTpD6r6j5aQFs+jntPQKdJgbat4hRsUWRpja9VOB+Y2MEgDv6jOUNhkjMYJa0SxlROJYmudWPE
YLX7jv+sydrmB5hidXA8uCmacGuLloOj1ptpBhqk5T5rCSW4/XpDU5XV4besnTePICImAto95DGQ
LzPPr1NZ1A9SBuZjFNlbxijbwAnrWzT2dN2L7qxBd5s2XvpkYJkoJRjhOmNb298Q/Mkf0ofMKyfv
Jgrj1VbmWyCN7oqECXoKnp+yk96hr1CWijBIT3UHvDNy2vHg6OZ+zi3jZRHBrXrb/24nz7wPgkGt
0xJmMDhs4ISjei7wmFCPcupNqXFJkpiHREfKzJjiNEUMfvFNjkXht6j5ZuxkoITb+cuRUqwEzKQf
Y4vfOuEcSrIKzpLGetCCG1hhtEBpkYbTq4QwgiqqM0T88OePYApeQ4EmmA2suZYmidUcrnsDRSuV
jL8GLchmC+nCMWOB8BCSFdKGkL7HkVxI3E0pigfUEAZr4E09ZOOhsKODzwbqibuCCQnNE+siFu5V
gICQFf6ut+AdGor7Y6ATPLgT9Bk5fKNQ6p7rGE4f+6ZjZCcSAHzd/CC2i52d74Gl6yUVIj6nZlT+
sUtmYzPH38pz8p9JnBCStqCOPGWNe5dQzW1dpbg3O6PZJEb9izFHdxwzv96g3RuuEZiijYNpa4cO
BMt/JqsXLn94vM5tsgpjo11uRq2U5j6Ps4PIK/tR4CC6S6Ud7BAcyXsJbGmwq+Bk+kfLnqx79qz1
eZbTPkgcZFk+Z2hkWGS29J8OaZs39me4W5rpPM1lsLYmERxoK7HVavfnlHrW1ozGJ2/k1ybdhmFh
gbHWG9RPdxnotCUACD8lB8uZwMZ5sEBWfVPoa+fdW7JoTgMqadSsVA4xUzbkPi8U0l8FTppdW1Al
QlwQbGIfksYG5AY6aC1b88FuGEtTNLClJTay/+y/E2dEUE6z9+gpfXBZTt8PgImI1blWsYSlZLho
LwS8q66DVm2E017WJVog3MA0qhcxRVDBuoZuxKltrtbuUsXBt2OX7tPAQxjBGNtHJD13ZhuCbqLs
3M5mP1wS2Y0nMcTXskp/5RGxLZPtU6HQMWMRnBAOtOYmRQ66dqzkQPQDk/u04xBGFWA14OUH7e/Q
S46oSXMCVeYi2laJ2ufzDgWelebT9k/wFH6u5tzDJmIPh5UTzcKx9k2Y+CENIH7Jp1KlL46pg1uA
PJTRfGtTLneKbb40EVAIxGuQL9GHaCZrawxjiz4NG7fXxvKKEmbP0zVed/yNQXj9G+xLeuqRo9y5
SsY3ZkkCbz34RFNkF99zQvquuNjid98o9nB/ahxfAhCIR+pW9MjWyWgb1E/L/wHvfVNjl+63s8cT
fRTArQ2D88rMQWIoLJFHk7KdoiFkS4R3cUjQs0iHtUQWgrolMWkv2uoeR0l3DCzJ22keoCYUTxKc
veb0eZAgQjHY4WudrWSvzOZS/x7q9Gev4SUTmYLASLQnY5iwlvOtHEt32DK93Ue10b07A1I6Y7b8
Y+zwNK0jVR5VUW5kpYZrPBJ5VKYp5nHUOIkFA9MgbkbCoAniyluRyBUeq5B5bmeDoyFwnSgG5WFy
nZn69n7KzLJlGpxip5PUCJ9li9Sk19UnK4SSmKGy2RoMRs8Jt80pNU1nK4e2fsKCfvCL5mcPnuWr
Ke4zHvk303QfQa4mD1qEHyFK0APJbm9GVfc4l/rukGZ2tR4GuAhJ23rMJOAiOK3ZXZQImkdPWr9Q
sIubGXYH0vSqrVU27iapev82fE+z4+7JcEnuhFG+VKWaX5Ad4Byr+vvZyKqt283RPxMF/8eX/p/R
d3X9ZxRY94//5O9fVU2pDlH/3/76j1tV8N9/Ll/z35/zr1/xj/vkq6266nf///ys3Xd1+WQq9++f
9C+vzL/+X9/d+rP//Je/bMo+6adHxVH29N2pvP/zXfBzLJ/5//vB//j+8yq3qf7++19f4EH75dWi
pCr/+q8PHX79/S8pyDn+79Dl5fX/64PLD/D3v57zavguE4KZ//lq//0l359d//e/hPs31/awPfoI
CwgP9AiKHb//fMT6G35zHBKEe5uuY5MOV1ZtH//9L9v9G/GJgTCJcjWF5Xp8A12l/nzI+ZstBTwz
2zFtyPWO9df//sn/5R38P+/of5SquFZYKTu+Gcf7t4w6U1IdEbXt881hTfu/MupIdRNpVwLGzDwW
KCHtaWqKcJtOGOxt0s9iIgFW0wA7yEhR1U+djUQq7VuyGzKsEYwn8d0O4OsSCxtk95y2IZu4IDux
ivbGOD2DMtj6bYc5SzpstT2182JwNZRY+AfzQ8BVuCqNYIYTYlR4QMAIKW72vI1ZPxUsr9D7G+sl
fijCSt6RdLVWsTOdyiQ7u311hdEKSlQROTpYnN0cTgvh1bRP40y/+8e37FJb2h3RLNrxmkNZxowi
0fv6JRIZVQZ4uwz94HpkcCUW6EnB+rSCi0GdZTFbTuyj50CHTpXchA1FZ53RFHjLCQAqa8WmcMF0
fAaMKDgYxFvcAVhjEL8hL2OfxM43I4tiox0KlS7AKgCYhVCXgpM6D7BfI0htRmtfJBJZ8wwZQXLW
bCwX9CV8C7qU2IXOyZxRdv6Gdg/SfL2JM4lHLuKOh43wTiV4mWuFLMmEXqKWqEkQwxSA7ROPmyUS
ayoAKz0wIMU5YfWo4y3ei1mk+2CxfoQRUkQehqsxIykxBy1wlxnzwKDLrRAuqXnTxwOKSQZVS1zA
3Wy7jNlp4e+KEpMR0YR0Ei7nDNHe5Xqx6lh55W7gm743abwLBD7YhgmrGNofvQmWlRn+TeP2vFMZ
U8pxNL6lEb2B6Pkux5h0rxCghuM02AlAdo8V1kgn626oqLcjUpEV/cyyd+j4VTTkqnVgS31toBSr
Bhw4gBMsUAWdgdTCQ/ULCTpkJ1Ey8Crhk/EjojZoWlrmXkHa79Ge19arcIyaYQT+8CniW57aN3cp
OOlyTNcCnulPq3GRn1dWSghuS/Smb5drWwVwOMtqZ+d4Kt2x+4ELJxAOJCHtsrJL8GeI3r/3BL8/
VoSAc5TkRgnf+3r0jyRneORpeR23FMGYFE7zOsnfStYVOmnWbFVRljrGi5kx2RQocrEA3ed9h0Ie
J/IqqP1LKJF6DbGHdn92qCymcVsoojMq11unHeCEeTEE8M5QROjUfSokQfPasbMNSIKk5lrM173A
NtJYnJk5SB6FpP0YTzU7ZuvVKDDwmQt4m7obl4GL3RIpmkIcsZ20fO0jfLK6LLnamV+FVkTfqgvi
rWgjHOtDQwHB6l28JIxFfCDnaM4dnNwuE7ior/ZS6BjfMy5H3eQ7WfIkET3RxTTO8E244KVf/vAH
djz1rM1t3MEXshG6znVhrULMD0lvk6RdzA5mQgJ6UpfArqmtt0DOvtoJ4wXdGGsQU7Nj9c+ofnam
b3UMjGEa2EseShQ8+rzsCl0zN0rB7EDK5qgzBTYxRZTZDcYxSeZ2w8wGn0MA11VX4HocUbP2vkQD
yjqOabnWkuvRbimuay8dyLmh3ssQljXVdJcj1hXia+Qhv+vddp8XBPBIh3uQfKMeU3GymVLuWtBF
/Nitte4nXG7+6GEAd/3H2sjaNalmPN1IEjJj992OUZhP5TCtOn+VABPZqbBCehJM5kZxeXc1Y8YZ
4pSPcyjmF4N9lsSpCf576Aarup3lGsesd6dZ90kbZ36ZemBdEIzWKfp3b5IlmS84HZ2K/YJf/NLs
0NYQ/dpdU/JWFjUalRYtmeXPzAcsVGPTAr5Nubo7D0liV/GYaUPj0YuSN6YHxCaXu8zvvvrZeK+S
9HVgtUp4l3EiP8h8ikoBiKqc9+QGfxHscavQLP15VGIgxAHPRgDU5RlvngURDfL38DwX8NgTEeN9
A7CSZoG5Kv2fCgLkznbB3rvEikbhm9sCuMxj5ncx2TYhNXtv8e05H4iymCgg4grYhBpp8tMaul8R
wDL8ivQavYHzqx1W4bGBtUpn/ahmhNHKA28YeezymGIjcdMxtisSPFph7vzulJn8JrhTb+jdrbWT
E0F8CrMOKnOM2I/tXZRmvwKe0wi3q4jlrYMkeeAEssedW36BD09YwAxnAxuGxQh7h4ICwyFEOGqu
u0za5WGs6x8qj4a9ZiiAJoxBB1Q0Ogj4dogF4f+aYb2ve0hbIyzp2vy1vIacnqLOPrAys1a12UOo
6o36UhjMegjk3jVWiYjNrR8diCFPcTQlJ0dBya2hd3iC2YulaNMFVhHZkrqnpuhG+EPFzW7zo4gO
MUgIcmuS1S0rLAhABBHMsHeYlrO6LoxdQzoUgu5FUScdXJomOvA6s++b3v9pJpl9JaBBqOyYq8pc
JFgPaK7x08RFc27CV4qEHbykdFuNYBoWYnQxymQ3J8ix09l45C5FVtRSOnePc4tYnl0BwVn9uSZU
DcbQ/IGLGiGzTn8YtXuqCuA1JDVs0Q+cmgXb7dBw0l5iecaw9GzzNFhr13jyia1DFeBfCneoNtDq
dxX9KIErFUo15JRN6KQ8YV1zFRZQpInaBqyXoveoo8uUMygQZN/obHqO8/S9QCJoxzEHhC4uwsot
TBMWrjN/hrOcexc0Vtx+CreDU7lL7B2CRCpWkCMhKDYMDP3axJQ/mQWTuQCxdeTuEkTYLnEZK1Zw
i14MNdw03Zd13qx7GAR5PZzCEWHxIJkFyQhm6+SdOhKTmHKTd6rD6awKvHBAbuwU6Gya86yHfsiV
ZRHkgyERY2ZuOtzsLOgLd/xBnqWGFgekY0RleLfMEGzMdsjMRoJ3ao/uyS2Ka+I56Pv7CkLWzEjE
T/fM2PaSmGb0l9ZXPLBbY2ZLGKXwd4PsH4GwE1DZMfxCQeF4lJm1vqvBw/MqeEdaJNubEW0r3h+I
wLqOtjUrWGXV/tqrc4SMbsNJE5TEw89E0ttkLVpZZTz1qb2OEpxA6ZjDm0feIueIKcndkuqRN+56
mhkIDyQsHCcvGlZzN+JgtEEg6TbeGkhh13qu8TQAKtyE5yFMxDKbnlbhnL6NqhcvJZiJFWjuD8Ag
9K4SaATOinFr2+2VkasDpZLpbM2sf6s7xp8pDMFWxx2PQ29Bx2bNRvZiQjGSfbOXipHtlly8siEc
wQrWxABg1aIbuqstK9rbtLABnuWtF9qPVmkjmWaBwwKBrDs7ItKv3TMCVHtztOGVwKSKIdeUPe6a
MHhyPPx58awvrZMMoK0YL2RZjbnDNG08dgdrYgsgZoPLCLQaOWcrc/AxY2TGPp2cacfImxzVBHs4
/Sylqj/v+Uog7kXJt+DqF8hw+E0xdfFkPBZGN28YU1CaJ7i7iLbVKyMW6xlo9TpN8MCa2MmrPvWh
nYcIphODJdtiM2KV6CDpx7k4J+Q5ub3xm/615lkNcBEr2BRN5xHQAcLE8dFoqcXN2Uhh61NT1r6/
S8cSSaiMsLcRhrVG97hG3VzuCz4TKBqIyCGuDhWv0kaCJe8I6dYdXYLffH8ZFZesXyIQuzMs0LpD
ao+do1mLQforU6izdIdgXYbhzzxq1saYlbvenInnrJ6TQMDkgoFOOV4weedxnpdhsG4lMSoh2+00
endYKHA5xe/STsJdMGSvPLYvhTnd46p7Sjw8Tw7U7JhqqQkg8rDIbbctNIl8uMuNEWbXuoleIqFY
ZgiuBaYAlUfIIqoYapI65VeQgzNExRCgZPEPfkQMrWwD9KDcBk5wsWa7O3TIyJHcB7+zApHoEjrT
uIQRmgiiApCihmHv+iTHfwvMx0orjC2tdhGPNM51l/WUeOiFkDUNrMBH5JXFWPerORo/80SdI1+T
8zbjv+GZ8uhY0aMin2BlMPauEkzPDW8skBFzU0tN2FsFQXFOb7YyX5VKQCWO9lOU+g/tomPPC4Yc
DmViqSoFnIdgpNwvmeJQBdKX7eao+yAWaF2OUIR4vDa7RDn7IuamFtXJ0MjhunBChYWd33OIBkVG
YwfjaTIY61cDFV7BcIxagudetujeST5TNew2HBWsZlncryckfWdLG1h0whFKMwNaEv9OoUWRKP2n
uXOJd03STWXZZO0mxX1OCX51vXijGo/7yaL7bWpeG8TdtdXBi1LzfYALUQ483oqcrOnBZ/YVlflw
P4atw7C0Yf/rFvyqOBOmUjAwtgRxVuiRVnFDAYOa/1cIgvyekffKmsKvWKX+XvIOn3Mn29d87cBj
ZE+wbkW1E8mjZE/nBlFzarCWbMAOTZsOaxpR6CZ4HaIwDF1NZ8IVKO/TcVl+AfdrY1wSqa6J0CPV
JQud7Iw17mBkLtquGIgJGueuRXBbyhv7mrYBWzVY+GIVjrchAzEETgkvEEF3sMnKp3goxVEsdOvK
+DWVJdnyDjPISYt9Umm1jknruGu1H5ySZoAgj4eyh3+D+oJFpW+WpDn00bFzs/aYyGoLj5NEn6YS
GwOLbpoHjM7zqeHKTfaiQQxWmeSN6hqOZ6XTpyCB4NZG5A/FDWb+IDlohrxxHjx7ZG6j0ZOf8Zhl
B92XZNcyi3a78l6YbFWgfsdxiDE/KM0VD/XszpI9DgKhT45XNshscwYYOj9bCEiiNMTeXkyLVS3g
2ebR5MpgnoDmmLesp6BWLVGaMlPXbMBi6WDi3UYB3ai3mxw13juTR93eCOj1AItZ+A0k+EF905WJ
+4wncMc+YxZiZ+QwGiPgoDb3ei5jpBs4/YgJhqGunlDmd3ACoFeMc3Yol9AagjpPjmaA7HtHIzbl
OvCiDBQRfLIO4e04VD67GabxTK5o7ArT2QyYzWaFvyxrk81sUdjZdWcDSg0/w4KoL4OMxbA1Pomj
WJ6kTzRCd+1YeScOt8BrAEGbKHdcQOxDLjxehbs9rpINJh93VZA6uy5tDNCEOSYQBKUVsweBwOtY
T6aVEeGOCG6Uwc6pefzAUiHDS1VkbGuAf3Oxm1iH36nARA1Ze4g3ALowN4FE0k7KPYlw3BQZxR+j
pbQDagkA9iXtOWFMibdfT0Fw6scFKc/QmK4C/o7BmIyFrlbkrLZPSHvR8yiOFSYdHDClQ8FZpNmq
bRXU0JTW3aHGaE19kiROAYQmS2yUdFf+UJ+sfPytwWNtMP45JyOmx+qSHE3AqMNtlr8XNqr3Kisv
Tdsc6yneO3O6JiWScEn/O/cKQIcpqscQxM5BKt5UxwyrrdFirwmLI9/zmtQuTiCJml327VcR6Mc2
/A774csv6KmRnK+YJpMpwaITkx0NwTse55exRZsN3gY4qLfmwNn4GSpk7ILhRlQmG56GBXaYT6tI
fGWKLhgaMnvRyEBz3iYv8MT2Y5n/aukAOdrTpR6Bfmr1x3EcOpxY6iIN5jEzq0bOG8AHjoTVEiDs
LvAYGUhmEkuZh8rMLIjaaCN7470rehDfBy6gYOCkH524PSlacOaGn2UM683EwKVhPe1E5nEluKBI
ptB5jOra2dVB8lkY+VVDB9xacU50QYTPeKQiO/tWsYtDKrSiTjY2qyRqeD3RefNkCFhTPMc29lY/
MPC6zMlGObWDkc4YOT5Gj/yadsMW/46Wcq0x2tBDXyM3YA/AbhKV/LQo/bAGVpP98Jb5IWk+Kl0r
pFzL0gneDMqpBT9xNKZw2BcE/wa80dBf3YesipOjMyaXLBNPtKsOr/lT+grnDPj0VEcHLetjJjRu
9rVDVsOIYoNC/pM6Cscm0hGV29UpCcZ7Cpwr3hOKWoVjBE+EAXm1dq29KqkCXTAkq94Nt/0y60zK
Dw99/FIHkZiZYCny3+sGU2NjE/oetOFeR1yCMdqvOzV6DyxwWExge187jJnIT8FLodNjqfUrUNR7
r/IvYxuzZaxfbW++NgYHSJj2cMaQyeQdhQ9LXwJOGngYhYdZzZT6aY4JLvX9x8geHyav2E8+wWLm
2pkPMyOjA7+NFeyLPQGp5yI10rXRRu9ZzV2VHT3FpEP4y6u1kOTsqgdbmRMwpBZ3OI9Ag3EqQtGN
tqn8rfHJba13IhYusrB++9LhyYJNDFkLVP6L3UTPEha4zuLHNo8ESuns3UsMcxUN5MQDt7iaQ+I/
AKkM8o3y9Hx1VUYVxcoUx0T1UfLAggtl/6bpx+AJhJRxP6IB5N/HplafJvsdL+u5apewzSLnGcnv
+SeKxZPrEq8akD3mRZ8stDkBXfUUcAsBYGC15ZupWGqHnXAye2VLHZI1zoMrcht0TRM9rtffo8Jj
RlN6j8oiFauOQwNHkXUj3hYUgGKZmkEv1chHQI4SMN/2iwEWVFw9Vr9b7b2TsfIw8HS/D6Ly0E7J
rcqSrzGxljCr+nuWZPHS4aHdHRo0rWaBJKJIbrlB8pOHpGUAaetktU/kHtNWoNM9TomapO2emxJm
wbaGIH/X9umni454Hc4vk6GYs3vJ89B0pD4eYzKx1uHQQpPpmA7aOKFCL1JH3Zje2vYZvM0Wzsng
hakq28GSkUoeNlhQW9pLp65XRjTtQqP+MZHTxkeMVR+O4zr1sB0SIxAjJUFBU5AquQHuNe3qJn2q
DYjk4/y/2DuPJce1Jcv+UOMZtJiShCRAFTJzAotIAa01vr4Wb7WVvZp0Wc17EFdF3EiSAM7x4773
2rtskw3IFJR/G2N++6qYdruCOO8kGDbM91+lmQ9MnUKhA0+4l6UFCBXPGKeytqaDaLY3cFo/mPp+
TyMdMZQj6XF4HoZFabfncXjlBDSimVNBADzbXFaWejN1OtGJtCQtq+3onu9M9aT7PEAVLNv8xASV
dCJmfyAKlt9FGcDdAn1GoqpblJOTGKAte6G66XLVXEwCLAvmS6ch06G0DsVHK+lvA5f1oKGwOSzF
gltaeaMxCKbe4tRuNEj+ctRY8BOQ0C7HDW4nctDXIi1RjluhMhnjq5Xbq+AJy8yyMBr0a2hzcsYb
D+j85juNdiLs2erIWaUdoxeOoE4tji1IIsJCbjimHc5wdiVNP9Ik+aUNSPj0+SU2NAFPkfRR4WjA
bs50vFohe2oDjQuMT9xeMs91KiiPsoWAycEa+Q2225nSEJUn75lngoicDbLO+hqL9EUE9N10/rWf
247VwxyYlpq4NaWuOkyt+KnKJQpRPB8chapg7qY+IhGUni/PZ8/kivsYGHDBDlAhsmRAji8T+udy
YnbFvdEMJ0HD1F2ZWAgLnQ+CzvtJUrBY5b36KU7q7JSCotoFu0m1Jl+0sJn+QA7Rt60/Shk9BGCg
/yyudAtBRLIaX8RJRhZMYssgDzkwJnRvyco7IzUlWlX8bBp20iO3LV6Qp8ZH94XsXJK2eLIw950S
SWbdGX5bc1MgA7QMGrDdB1K+5vDPJPP/j3z/p5GvLP0/R77Ln99//vuM+Pk//OfAV1b/JRmGblhM
b2kW6Kr5XwNf8V+kkjK1VSzLkNgF+M7/nfjq1r8Yv1rMGFWOE5oua/818dW0f8mmbsFfYhIsK6Jq
/K8mvhYvDFQkuOT6OZk2mEJjUsVeLMmqyQtRmEe3v74eWZ08B8T/Z9K31RSY59oxlOW8FU7DCnYj
cyRhIpzccsaqduX+W1+Uy1NegKaKvt3qkO07dlhDFmer/yybgLlbc+bJIqAoc7c9dyUqs6kC7NAG
U1G5CgWx0fLAlcHYCX4/aL7GlMkwflGe+Ui7U4HWOoZNfKoex0dvTkwXgY47DQCcC5GgQFwbHJy6
TbIdaGlT7dVLgZgtDxoOL4WqEo0Kgy9ndiIV0aZrUelMmkxAuBWyikT60kccbWsTHWgu+mp+nmsh
TFI9RD9mefGJCaGfIiDO4J23G+ndbIJPs1fsTtbqmhjEF0J6mcSH+M7O9eaJ8c/NIO9EHM/CW/5R
6oU9gdqB4y9adUghG6kvEFaPDQmEinnBtuxZ6uw1s+aVdeUvn2jtCn+0Z6n2PvbAykYv7yU2txif
WQmfJ/F3jLHmZOdV65sA2Sap8xdeKIjPIxHLoh6tiCl3loPZ78yaPCDLIzSLYSwJ8DCjFrDFKh9k
Ucwusup5vm3WdMkn6NCKw0njukbGTPG+pT5uDT8mFAZNZbpKAaHvAfzkekRerp6xTdTVxybOoNbG
jzYV3vM3IWkunq4qUT9es0F3mo9+tGy5GBy1JhItxr+l1+5qWU6GQw97uD3qoV42nuLPi3wprDIy
7Z2uw5YCQtYSMtrk09C6TGIRs/6nWOW/aVX+XdmgyLLxvJP/7U5XFVFTedL4hiqTLyI+pQ//dqev
cq9uU4x2EcG8Xa66jYTJMRvFgU1B4JWB8QNlJvGcyw3BMJQ7Tm+AQpvkmHBldllGnpoAtjoakEw2
E4mA9EPefbyblrCiN3yRgJ6reIq2HiE8SeLar7H3eWOFycSR4JwwU3FMkOhK9rltyb+YuB0+lYRh
KCkc3InXriWBZAoswIiC8RWXf9L2PqTLZSKQsDKDXO/uhbA+mD2POSMhp8Rw0yVRmz6Gv7u13Uqa
e5rGqZDOVJkFqtoGC0yFTvhQDXKZSmelPdzXwwm5mJWXAZ1GEDEtKKoYBr2tSQb1HGI66cc+8JAn
dpx9tJbu6NNbpWwnhdmqThExM0tRnjItOSTpY3rulI6gf/OvKrPAUSZqUBGOxrVXH7vhd+V+VPWW
scHBoCXHZBssIutF+Rd2wyJoB6AgRP99EzsHs7lm7tK1gEhpEM0zesZwkX2NWX0JwRVlCM8bsXdH
pHFOLf0hqDR1qx3NYzkAkztOdHJrb2vW8BmVnHyAr1MTHUkAlQ/zhEnLIJ1ha9u8jj9gABYZz5ur
mI3XVqZXb5dihXVEJmYXF96mzrxaghsbnCEoU6c7bJOoZlSEr+/ER78zlJLsFFbSWPPkj45lEo8X
M7hOsbcQY5CiqKBAHY3sjvJ03BwCGea1ttu2D3Znp4yT+Jpr0xf/FqSrQrDXaNevk2fxlXf4Bjgk
gsb1SCfgsMjUINOO6e8482dIE1uglilpL1+Tpp01SleTdBFcakq0Dkxh8ghVPVUYS1KceT1E4pWO
Nk2CpTJtiAd2r6aAo464fv3BkMiFVXCUmv5OAl3UKEycGiVUcxaq1fJb021Y4sCOSEi0ubt3NcZD
JAFvwZYctnRmRI1s1AcmjpOIV7k3CSARofCfBWBvAzMYJeujlBWk+8w0nguTJ2T9rBK4Ldbo4xEn
z9QH/TLjI6Gkw9zwbg1u3/nVtzY1D5jGtxYi2vOukOCKTTIZpMI9MV/i4aAbTmq+zzFws6kLFelj
LR+QoLh870Jt3nf1NCzqpc/R/20PWW3vTMnh9mcZyWNNR2CQeXrmtPTYxgpRx9hz1WEGxuK9YEEQ
0jc0l6iiX/acXYvnpgEXvjCqot202Tsww9bE07xdcj2+gXzKBvVFX8kIMN0BGUedc75cOGeCVeFT
UGhD7cw1PoviZaBEY3yabpcawxVaTBV982fJXzPVKbebRJ5A22unJ2552KSboIUZso8lfYV4R/EX
NdsRxmSrv5Wdj8SorN9i3vY43TuAmDNIrAvwdhqZDJme6bGpK1tnQTkV49+yDvPsthAulpE+RWd0
vOHw7LbHkIlRq/X3GAwBkQ6rwLe6IOmgZFSPHe05rR9xSb44JqRoRsrRChPx20oN0P462/d+qOuH
SocsVT8Gr7fea5NMYIAKP6RSQRo82FZ2ywAezbON2ZPOIiGWFWbAbPWXzrQrag8pDpZ9CcY1QGhl
loNTtxuA29dGi3L4hv8kye0PXBfwT9pjXj/a8ToOnVuSyHuBCYTvYqAJXfmNRYLUBIJtft+VD+W2
mK9c5QstSxu+wWveKi+T+SpCSdiJBktjKco3YOVi6orFZyFTsVt/G1m7Tapw0Rt757kqAWW2ymzn
LOL9L0E+5hLkfZQ68GkceI4Oqm9nE/BDcgqwXtT9h1naKZ0WSnVblH081ixHez3g0+LzWS8bo+94
i4TpVYIDXScK3YwpmBWA186EkbDZvvOapVV3FNzJ8Gj1OsjYVt4Nxhxy/pkofsJgZhZcSSQ2RPra
R6KVYUX2Z3IG2pHzQQmWdgCtZjHYTA5t/Jtwn1iSbuik4XwexUfDb2dvAD06QbpO03eOS0t/XG+p
IJ2e71iRj2v5oxJfM168td5WogqsPtDfivyFlqxB+mbRvpBkedjMj3mC8M3z3SsPEOm2Kr6CQDyI
rgrDH81QQONVI2yjRF6gfSf9d22hVR6GC4jernc+c6W6l/gdTxtbRzYwoJmQGGjtMXsv2swr2I0x
Ah2L7tdKQs+EAbk99gzDkgLm6PtQTa+L9WJJKHpwfNOcPzXzl4rCxchZMjD1SVe8uLTID6hgjpno
72Rb9ZbgWCvQmXesFwexK2+ZjB4jeywsHhUmGiH+mg3ZI5LjRNzHWbDeTK5+XBAxykQ+e1TTt5rv
QcWIO3l68cqP9hnFojvMhAlzIiCIUHaHafDRACN5KtZTl3yWfRkAKTLQA2l/UFUiXBxcBd4xtn2J
kHW9lA/W9iFya6LPFrDwb0QN53iX8/4wh7XyO++mC/fRtWGhqRTLq4Xtpv3qJMDWjZ3nb4mx+rGi
+E3zpw7RRJ+XFS6FiD6FW57xVC0ETz/TpFZBQcJxX0DQQywH3TVBBtOYot8ui99QX+5G7edkK5fW
99pHAroLRYg9QKzohEiZIYXHFEK5NoMtPZI9fU6MNhQ3m/tIld+lSv8w5dc5ne/oPT5BEcSTu46D
K5aISYhSR5MUM40sW5POSHYHFctsiAehus/x+jL3BJEDNBJHN5NGl4wAV9ic4V37VJ7OOSFodgHz
YgMaGMiuJAY1Sp2VyNnKzIN8lv1W73xnwy+WyuFcG2edwBhFsk6wKIOhoYM5Kke88mGsVWGNdUgo
ybCQDSIK0FWUN2xb/MKla4EXWHxCh/p3JUpe8lw2R6/M2BwbfCx4YArdmX8nFoG5g3LS/+jAnYvR
V4chEHBaziYByxTEwNRuykRretfxApKdU93Uwrw1AN8IG73Db59oWrXZjyLZPKDYm0ApIDwamCVq
RdtYbT3w9ZJUEVieufl0E9b3fUrOKMrOtcnA47io5GdSgZiI5/6UL8CM9G14X2X1grtulyz2P/h9
2zkW1jOqdhrE49lE/WKy9CryHshWExgXHbgSWUYHueMwBiEpf2XSo6ewlvDgJItnsYaLyPHHKqId
nD3NCkh/UQk5DScuSc2iZS4ii3OWv+8EEOWzjT8LUhkwUckbaWzl8MUbM1RUusYp7E3mV/oGopR9
5ShpiC4QjHzGwnutYOuvUY1YrZflGyDsb4XBap1cd7m+tkYwyef6Zara0Ky+10564dIULsyICxDK
UUtCdDbPxL+iuIC0YOZZoMXQr+NS40vyunGAHmlrFLMmrj46hAmTH3yCOwbVvmhdQ3pbtuk8G1oQ
Q4br5tcGqgFpB9y6aPEhRXgGpogEZsNbB15m376NEUYkRBgMEnpovkLxFvmGWX3J6EboHk3j7PZs
Qy3bIJu1ERUWGW8Y1rriRZIQCUKgh4JdJFehDIdnqsxZV+/g5dAmSOPz3lskhXZmT7Sls2RM24W3
aXgnjyCkQXjAgqS9at2PMoNChdT1N/7oM/zew08xne0BiFohU+tiVJFw5XU32olNel9XspFKxhwP
tiJ5wn5K5xDITUtErnySj7Lwwstm1eOR3/lZRsr3eCf3L3WBAgmD37/SKTiItskChZxZeLHwlDft
2ZxKNNfOPn3W+0enVqHCEXVkUau5B1HokqFjplG1viV7YUuoHBBQUAThXIXnMSOFHJgJHJlQukms
uAJ/NzLRZejwbI4z70EYAAw/vphKDm8ArzYk6wo6uvRzl1dWY05jNlyB0zNdEzEpSYFcW5f5m6Ed
hycgc5WPY9uEpOIdYyLW5+xhQOcNkqedGowUy6uKdrkN65qVxTHynwJSr9WR2OpaseCIgv0FgEi3
b+RXEWKZ0yQXo3LBiyerxBkSqCK9A8kIQTJEUlZftFm7GKCYqH8Nv9R1Bob0OzlCJpdeqd6G0niD
RvOeg65pN+HaVC+KaL3JavGGPpS6pwnNQNq3UKqM8xN7A9rUpkQfza86gdAMvl7JDvOvSjsbKufx
ZEbWjCyJAeiSI7/rGYLtxEhpbo0YkrgHk5i0Ki5PTe3GT5rm6GrNfW2tUwd5mWhLn/K+yy/wN67Q
BW8yXFQhe8u+hly6a0v+MIz+kSMxV+UAnd3gL5j2f6FzObT6+JJafu+Tbc7lpkfDI5O6i3EW4KzJ
gZbT1bH5C7rOYY2qyrhQixWqcO4lKVznLmpmPaIPm6XPYzPQitwvgDhQb/lV3fpJ8hkvGbUkM+0i
8yXL5Qd0+AL6h9Vtn1M8IFYowkTVPuX2ov5k/hHsWXE2OUesgaxA1HoRLM3H50j5qnvZokPfRcoo
ukMGnYQORguXCF1rTG00imTGUEyJGrWVavqcPpYq8Vp1cI2QHAbCYFIQj9f8bTTCun0TfnfD2SR6
Io0SyQibjmuMDuanZCDKLH5tzNwOKREgZGVRB7Os1gklucrKzvpF6o6b4Age3hRBei2U/EpeIuFp
j3r2CaVuVOtm/J7NnXRK81rJnMZTEun684xWHsdgrKxXi8NEQh24I9OAPunt7c8d1Rt9EFcZo5mK
sp1fFmmkesKu3WYP9SFODgxmO0Nwl+NrSvoxqPbWb3+h2nFKbXdlSDGz8WYSC6uLRB3bJMCc5LuK
bpEDDbSIs5TFZ0GUwkyhg22+EfTAxJ1TIaLqNFqT1TcUwavT2esb0yXWoX0OuXBPRWiQccmciMA+
SOWPRf9nCNNwGBPgwGpl7VIgyga5jgsu55TD/9LwvAdm5ar59p5k+wdMn10oD+rwSBLh0krKtWSI
KPsq9sfunXMsqO4if5W18UH5qMl/m43wTlX0O34gQyJU9+9zrb1jLEGLmk7QZPb7anAMf4vX3MVO
dmgjjJ/tcMt/Fi+qCGm77RC3LDfelK3GxpEwKgXLYKH/HEzxEl8WqM8TA1n9CvBVq3soJQKts0iN
pTviSgiWHSSv+SI9OypE8JSnNFbdPl096QpSJWkCBe7xmelMmPqp35JdWVFvNXPjEjzjRkmuBYhg
vZLWrHFlrB5ZPDmxmF6kkfKQ0lYoxUOEXNKPeTZIO/V5Ivw6z/xR6ymvOa8ZXoHoZj2thH2B2qNO
PDED8+OMi2+eVTqxTMPdmk5slpWO/kx8q2Nq2EM8Y/+HEJT+usZAwEiivgxqchvq4r6Kv6o7fifX
qHKudO9NHcOmk8mtL8Wql/NVdbrHs8YzoINgS7dbMl0nA3CNA50qpM+WolA08P8gSADe8ViE/V4w
jhS3OCigLg2E8oipxhjM1k+x9adlCgkZz7bmnfDOxi5pKja0nsaDjzfYIUXLMfCxfg+67iDejwQA
6OMTb8c0Zindhi8JgUCR5K6v7I8BMvWYdqddfaY60/+uWzjbrUu6hRufngXT3FCNNxLBwx2jaIdK
ZP+eFtNNdctd+cn0Whmg/DDylMwMIey70EkREwajw2zIZr3vlrCpztn3rqKIn0jkWQIkUsn0Ox7f
4/3RqaU3zAjFc05o6D0VywWWQF0CnrHFCo8/l41Frd/25g2EpoFxosw1pxonntUUWBgJ8aFFE8hq
GOJxcE2ld20+9xDVy1MP9JkHqqC5qOrndHNE86UwlpNGe2lMaLp48sL3LbwW9Kobjg3v4wjHmRkZ
pxSBOIBiRopN43BuK0/hgUjgZ7amByXepYRdScNBaraTc9F/4hfTeLSnHiRP4llo1GMUCmJgvlny
Ma1kWyQADl1Rq4TyxhkCQ/ZyjgFeIdc/IGp16n4Ph0kN0yC77uLn3zaqyuSaF+hiIDmgxtAbAWqG
EZYRZzf0eRQDOw1+AdregINijUlHUuRzP9u4V6aYSoPF0Ul3vMkle3UC1wHVNEMHJO7SULoC0aiK
wti6HZ2C/mmV6uT24g9TKXM/1YTGNYv2kIRLS3Qdi25f2YtO6tmm22TEObTSVBqmAs0dDNkOW5BT
ZKmrpTWmpt01dRoiY1Aq9FQ3BwLyNSVx2syu1YSzqL3U/Er12SmsBR/Xmw+WHQepJ6Htonjo9uqa
vhI2An7yKmRJtGd1hLUuqpq/WDndgmBzMX4RERHofrOQdYKKu6q8lVYnpTZo/npwN1Vxc0IiGM4Q
tEaqKyK3e7p+iBPjWkM8Kv5kllFX72etiTY8cGPpm8YP8xlDbT3QKqO6fIfnHZcl7U+VcvawPeLh
Vhk/9HlyRLW8d2hbpNuK8UzG+p5OVGVgeIN3+tdSdyCa4FiyeWaa4szzeazMI9P+a9p2DuEehwLQ
A8D3RU3sXcB4hsim7hg/CYnb2bionT4ReYkG+gQiypIfZaG4Z+mHVho2flwimEd7NHJbcFAwLJBA
JdUrl9SrWRJWJKOW0B/H5KTbs3wpPwH2s7l0brcKbvwE/AdTMK3bmc5dIvF+EDXtVWCsCm11izlt
hHcNzqm80Lisj7kKVo2ezbLUDkmmdvVhHruzIiv/dI+MkK0NHxZmfZ5eOt9iD8qYjJ39h4UNbe58
pe9pizgCgd/GznRiJNWDGVven9Iay9i1Donl0a0t6KwJYK87puWpzJXD3r5hMcQ9LfnwBPe8PMdz
fpaJcaiTP1BhjR+LV6sfnNUO0lQ53Xf8WJviJvOBkTSKOehYpfDqE2JDLiMNuX32uvlPVnMim7PL
KTNf9/E0phIZkGwz8oss4XO3cr823t9ni60dERM1uUSbN6HJvkwb7bbTdt/QV62DRZ+vuC6oFevL
ZjoKzTj8/klGzIDAEVBsPVnAtyB91cuxr0Okc8ce19KARLCxa5qPnX5YM7fFv5bA5o2BnmNrJxrU
E3lmli4+qZsHxIWRgeBO6UiGk+oppezspttOo9+vL5bJgUc/80+mBG9YDgHqO/NJZUpZibmrdUQa
9D7iJbylatjiQ0pQd82CwdyrqoVoUr/UCSvSrl9EK7+2yPW7NxpBfhG3ZJNXF0tLLsbM0rwHCvg9
ROO+xH04qidENuVRzyWcK7QDLvi1rrpQXu7qBdWRR9lF2rTOjsNu8oXhHzUEwWemSED26uwdOmSm
F5z4bbSVhHuzkJcGCbPdOUUVtg6oOdGkxw/lh/DaQbUbFMYReXNusSxYyr2Y5evpDJ7zbBAB36E3
jWdXvNefBSFK8Rs1t1ld0EPr7IiOdB3S4nSSrov1QZqFrC/3szjmwQqEThZvybtJ9TFOa4Rm4jKO
Dbv0HJAAJ/kqU5WMr7U1TtQpx55L1ZbbybIw+bYvzaihcm/IxEIezgrWPos424z0KPWbIiE1BN9N
LDrJzjTmp3b9NF5W6bQSHxNHWyCjX7VeyjCX+gezQlN9jnrsVDFunafdLFoROePaeO8eLf+NJtH1
9yl1odg7RNqzXg8OnWkbNzaPPa03VhUTl0kMGx9EedeT5U2FVjLKlLOrwYpvnOhqGOmZ7KlApQWt
GFlQHg3iZdTsSf/EFCR61u9ZSc/LCPT3nJxie8IVpQ7xVZTyq0wGmGnEpwrae91H7VyG/UQ7u5b8
3sm+O2NCQYfHVT4jLz2WR+4Q69R8qKYW6MUnBMPEOYmi+Z7U5ps0ra9p7gITR3DW0JevzJFFADcl
tmzCKAgrbmO2d8l6JvdyShkdo97waasOFgkHxTlja4qZF+LdnCLHHSh910hk9UBP9SC5bh8TBAkh
EW84X24MR69x019ppyej6uuNEempEKoXxoXGQQit30mu2wlJRIzEn/89jbFHjVSA9O5BtSHrNnZf
Hw1PLNhQ1vJsVkpY/KUfJFvBcnxfJRop5JevpG0pEtVgK3mClfrjylT7WYDLur871nWjNmExh/B+
Q7UQiWRHXvOqCaEqhg0T/jgyMcDme36pUNYKsn7sviRHFwQktRwqNzx+ptOK9bl9LV/lpbsC2wdw
qoAKWakHqkOPtI1NZswCLszffOQmxUAoOcUlSQ0PtIdjcgubDHyBPnU9WqB9w9+WQW3nlHdQJulD
barP0XqrrTd9pVMy8k5i4LRiCP5oY/wjQeSN4wfpSzAtuRNXYl0y0SMJwqJ9KUQSiw4N0drcnWcL
YleOicAAER/zJrsWkPqhsFyOIGki3FSxAhsdESowI+5bVhdthivgEtBIpdI5Ce8U8ysMDZ0NaT/Q
di7wi42xiSCU6hXyTpxxcOQSYQjJBemy8LbwwZXbecQQfKrEn0Ujhln3xxB5hKg7soQBl3EYtcdn
igBfgJA3gHJStyUkzNVpBohQ7RBBMIna3ox6QSDYqkJdz4DvIK2yK6NdKDhqCAoyQgzJPfd0VNC+
jcvFRfDoSszRc94CZva0CFHbnsUdeg7vH8CixUaHP+p4LnLJJn7cocfjLLJGxX6o2BbL57ZIiGO9
qY7ZUcgyhcPkoyUvpAu+ECRHtDvwAmjlrXziVC/w4ZeajVBrcmN9O0/DcM73GtQUMPEL7TzlR2ui
tRfYxdLpQDWlF27aU47zgZkMZuO9cQeRkyZfEi7MdM5czkcbQosG7G4TzL3gl/SMczlEjpFrk5tQ
4shCc9YTQsHyUHdV0oBwVZ535L7D8xNYzrjywRyLVMXdRe+NS6kW127qrukwXE13lfKoFL7E2OTW
XN5LWfPiZD2l1c+KWDQDCx39Zrtq2zOiyQBFrzr6ivFQpiSqU5Wu2hhcyYxg3BBvk2+lscvRwBjG
syM3iQ+9OejF5GwxETQ7PcSt3f2xyJjKGK5cBMic1sSE4G+TfG7N4ubz4FoAiBlC07k0MZyLTmX0
jijGz9b4jBY1t9tFOZo7PdRJ8jSGJQQqeKs4eX1NryOGBWk4pqi7Vim6GioRtgXF2zsqAEXnXI2M
dQU/42Ut7naiR8kmCnWZLRGNLtjXs7logZrE1EnkHNus+pmYh0NMU+c8bF8b1FzRFgaYDJI79ZIr
0R9siGMFHkMoCTYZ6YbaDzMTacCCA6LZ6eW/MSGOVcnS66rb6FJhuimcv4n3VGkQL3WQ18jzmS9t
K0XKxlYtye6aU8K2C1ru3iWWx+2MGHMNWLH4JHSwaZx8nO96LV8zxDPIBxf8kS1Nwy5+Mmx7Z+8R
hKTjHduKYxgVMIvxjmz+3hTaTVvzm4J/UJqFk/gXXqgbc69MeO2WwUmGX8903KEGmPqEXn9CfsuM
mNM7qd7xwp/UOwtnNeAFDtYNd6Y5gMPSNeuzJfV2lXIrKn/QcZfL8spo4FU8Yg05synLasL8J4P5
IwQJn+fXPBv3jttsp0WLcF7co9kyCRb+s7N2FaGQ53exG2+ZdYQowumpvAPi3YYoo3z5myCKN2OB
9naDUTm5iIYSLheL67Y+o861v887QFcbXlziPvOoDAqCDS5BadlthyJIcRdMkcnIkaA5cP9VHCIT
wgG7i1Zsl3XTLnnJHj0G1BjouDHySk4DkBnJ1DPr+aq9Dgw0O7l1uk04b/keqTPPP03rRuMa4D0B
xOOeoFYr97JTH9FntVTh8/IXuLff01k6J8MUFicFG11zJAcGuz98u2ORnE06mMOSucPulGb5CCzC
Qcj8Q+VrkA3EiggUJIJDcbDSY9E2gcpXjfQtQfqWTiyE3I/8iI+r3G/rgfnhQXUMJWWc3d8NHr2/
T5Neclx6ATT/d5/WcPYGP8HDuSaA1q3Fw5rjjyLeH8LM4o4eAlYVijwDMkleEaK5RWhkhcaZdwyP
8X1+634XDKdao7EXtMoFnH8ZF81gQ2CqyXoxOSsdS3Iwuh95ctioTyyOeqQrYRvv3XmQ6CR07joI
riGI3ipT7ydhbu9Q78WaVDKAj28KpBb1I8WpAXJSjwFnnbQ/1liepbd0O2ooklyYq6cMEpnuaX86
HT/hTwEfStmDNLWi0cXRN9joKG3cSBBNMgeOFf6Toy7Tj9xEJwbgutEqWh+Q7x4b8okmL17iBGWR
BcDzyDgx1A2moIeRQg/diZaFsiRGoPqu/bHdRweJJr8J20z9LRuVq2N0Ja97+FpoaxIETchMSyTD
b4uu1nATR3ujEI7hqrAycaOqmUhTioQR8zy2MZG/K1qAyhaebbDpwI9Le0m4QB0VWxNC0MFvz85M
0usJXgO6ZebN7UGyOygtOKG6o2z2Yf/oYiYaPj/5payts+w4vyZ0BimqpLPRF0A/cidZwDgAK8CO
gZraaGqn40nZWhx7RMUCJznmrZvN0onTCpAUdAyGowqYp6CTtknnSTOANq30cWlkia/klq9tAWnj
qrKRTKD6bWRu51VYQv5o1G402jBbY1guKkfvplOj4Bsg400Lx1X18OwAgWS9OTT6e6tShid4yN6Y
PzVua3Ko8BJdOakq7NVyhZFYnxajOD3dPvMgnxQiyXKnRSN1SAfLWyoDF8BvcWNVamxSgoINxquK
Jz9e61CL55DxVVuBXR2cjkNuoraRENfROBVscnpIQzZHtqm1WYjwbWvtHvl/jhKE5ieyTYUPE4k8
+ZiFDp80YQJJpNNpb4yAJXO588npG5qcjWzLlCgY+APxeKVrA8A00vT5wcvLFvmNkJn3TREYQA82
7f8rCDKbMd0uYGMarkbS36rD8NdkqDIPq1sZiivmfk8u3vIX00z9h6kZhizGTlnrzzR/eusrTulm
WF+Tup20LqWkCeJIoLNQV8V5O8JgwSfw3jQ3EBv0stmQcoENL+p25YIYiJZ3JtHVkavAhAahVxq2
Z9nOmFzRbjySjHlPizdOaZSbRAvEzSUDkBfLHH9rdH9M+od3koSlqr5IdX2BzBlY2+hXyT3liBV1
hd9AzZZNxf/Zvg5flImqNoA5jSPGiJHYieGCZEp6rv8D+Om6DGeM/js60aOWnogWcRpBc5j7id2x
T219Jslarz1EeE/PNaI41lXLcAn9OWaMDyW65CTeYhDi9O0jUKS9JFEdWlipyp263GK5ByPCcsO8
aJnwQJyiohj87ks1TjLvWG/+JLoAWsJyJUo5qtvmiyQv0KYkH/XP2pndAqfVKTHOuLa7Lf8xvTf7
kcB0r6Ho38qD9Utl7szkij5lwXqCH8Geyzra6yQyRSXkz6TuBuJy732GqEmYdBdLEq6JVzz0Mshv
/RRosOy25FOtiO/CyntRh+lKwLf1Cxm2LxsK/XZ7ADgPA0hppWj7D47Oa7ltLIuiX4Qq5PBKEplg
VLJeULLdRs4ZXz+LUzWa7urgtkTg3hP2XjuNVODwiB8kZx0Kdg+Uk3tpS6zVrPTC/qKM68emBIh/
ve1n9MWYFkmo/chCupF10CTPcHNP/Tg76kovHda/1C2OJoHMrCDNeOU0yhU2tjsZpsARc4TUGKHP
wvCWUZL5WUjFZ5qCy5AeK5LY/pOP4PocgYub0glMFLFKspeSq940pdewMpawwCB6yBBQNLNj8XwD
WoADu4Yjku+vDlZk8S0jO60qVJDz6o6oNbDlwl7fquQdauBQv3Zg0Vwm0UYC0OeAeKMs99s41jdo
Mq8faN1esiS71CPq1uzULllA5Pj3Ijw7MKUorjRvpT2jjPbKuPf4VfTNyYUBCWnjDFPiGMnvTCKp
qdnsjjPJkqAoYHrCJ81nMFOimyhaSHEkRP7N4vY87dBCUJ83vArdQU8jgib45qmGqoE6nqC8iuAA
LWiSLsBp5xdb5eccceb23udssMTaxY83dTb4I2RIFoWXyHB3z8+aSQ9+MCPs5a7Y/iEQ+FizqpER
MdWKTLqm5U3gvPpm9TpS4Y+5wXaBRqlC59IRnzcJuMY5pVjLv/631aq3U1q3/t4cqrS9YBdKeNiF
9sw/CUh0qKdrl230D/qcHamqTqxTwqxqw3kswu9UEYE5TUE5Cr5C5Ay1e7Zj4zed+J+QWQxMJ6fg
ghGZsXROPyBdxBc1wjGtlJcemIQg5atE7WWhXSCEj8eAJK0rzr6xfKLov8tkkLInH/1N8vNbSduQ
1XDneckTZAhKZaBaPuklQKzxXFDV8xgWiw3oKQl5QgoeBYLng4n3nMQSVNen9SQQb56Th5TUnNxY
bwBJkly98qu075VmvJl9+rbw4aTlO7XoSpTA3O+3osmvdC6RbAvYXc0f5auFUlDzc+Nd3Z7Kq8cS
yL2UtYuGQ1VX9Mhoa8638bxIxDzZ7dvUAw1hk93KQYvHtJnEZ6VTqC3jbR9O32Bsb/VfQ8lvhlPJ
7o4QTHKMEolZnT8H0bprrXIzS08m8UE3GWnaPbc92Zxe293LubT/fy2kMUKZ7qJKyqVtrYvyFX+z
VJ35FzYIJEdxJSARW4b2EkbDPphZGgH9nrWromb3Zi4flZU960Z+dvuVsSvAyHZb3qSdL8eYFkRu
YbQnMYhoLej7qEcyEdPQWQcEJ6svGqJP0E/P73FSflVbYZs7ZZn2FrvEvrd4Diy+sOjVbPnz/s76
845rxU5By1aWdhUH4aLypraCedaYPpV4xs9bR8hWx1Yfd2cBEHfM2e2wJqyt76Ysj0PH9ZB8wn92
MqqypbyU8umVV1nDiEmafwKAsEY13oiae0NSSpu9o/EQeJSiaXAE8RZzCUzuoPzqflZWhFN8NkbZ
xk1DKNGBv2lM7PYdAlvekKk7FnESsegl3ozS5zup0NfPmKYbJgqZY1n+XmjkGNB1cFDgmbctype0
PpqE+UgaOp/+uZ9KAu8MZsPGeMRET6Q3kk7o8mQ/kVDFZpvqhhhqIYibhPgUVoXNVemHa2+541qH
6Q3Fy7VL7mRd3OTjkvtjKT7mE+yy67RZBJwYV3wLV1F5U40vPTXOSUmBye97k1O0meWdjMur3okX
AywBxGgHukuYCu6SQQUklWYM0hm+SroHDZqUvrRIDFiv1ZDeTqC5bymvi1B8p+WMxGy8KbtwZYJH
pFDazve+3W9QDDx9QHucYdg5FBu9HNjZmgPVXH8mC3EJZ2rPBVJVK2ctbUTifMdCGdbTV93BXRDX
gLs8aHjn2bcSVP6StyokBe++zMpkncRg27PwSyBRziCMpbuSmY2BouKcIrflWhKMYa7dFWbYhabv
bPBhrzNXiemREHwyd/5ifKBBOI1qgQopC3uLM7CbEbZTS+iY30XeLAJz6ckbNUdbaHOXqrD7oJpo
TKqTNEwg70MXyidKBD0kVfC8WS3EF4rMnrnqMVGQGeyX5ieLy1Dri7Dj/MfdGViAngfZBeZ+tLi9
GaX5EoJC2OjzI/OcohfPVSeTy+NVENGJzTiIyOJlRaGIqZjvHYmuJbRMc5Z2dH+Pb7soP8lIg3x7
VI/L0F6gVTnaJPiM5ZLS0VTV1pHKdVD5LGevnEyorox5KywcidvOrJMPbNZ0gEGNq62yA+DYAfPo
dK181Psfrcs9kye+n0JFUX25hl4rknFQl+Ha8+0fkhFSXulqh5491BFxO1tcFhUG5o0vxMtl972t
u63Os69BGTPq91bGCa2l9r4Np1amzmyf5kAlMzHSzkxQwtxZKIfaP1uiejVnL6IaObaBt73LvVMQ
sDIQZ92gRS1UxY8rW9GEY2n+LvLSE/kaNfYTfJYxJRwdIlOVqMYdxrOo5sZ5RevUrFqo9Izrsi7o
aayEjrVVhXp8InwnOaRy6stMtLI6C81eYHC4nFGjdHK05t2lGuLL8L4YMYaJMmz6JtSsNsxZRsqk
uvuWMfP1nShhC/b3hf3fBSJ+mJ6XHcS1J8xnM+EDO0Pq0MsbP8CxVCNGDROLro2FUh6aoAmX3je2
+qz81j6XerincvbYq6iVteesVG+sLCif0I598p09+tmpMPTW6wVw4wX+hEknL/cXXPVr2KXoEgpC
xZD7g1iYWEHMDVRgApYAHjZM8Zgm81z4Rhlf243DkJQ1clfe1332xbkkp/ZnGhbQGoOnXcy/GWmb
1vY7RirRZLonrQ+NVlLGSo7cSMZd1k8OWemOq55E4BBZDJW0zNwSVEDPjZMtnzlVxr5oNlANBNkQ
WY/GUe2VgHSzMx7grovWyoUV7qU7S4D1aprbDcVEBydqZHiT7J0/jAsPgatiIDTzI1RSO8ZFQjJT
+mM+1e3CoCynvTHfe+sSk6KOCIH/0jglPk/YQcJ+GK8kfvYEPY6vGgG0wYEoQQA1vubuzW37WrA9
jbYVVcBjc/qelsmrlY8eSW58kOUF1jtuo63RP9XNqX/iYsLTg9heyRAZOPofk4F5LnpEryGUf6+2
p5b7FcJu+Kqjbnk5XYLCl0kPwH6KVipFNG2l66EiG0HD59jSUAFKYC0v6dK1EtlaSDUEppVNB8AL
VIYYtZguCvdtZZvJeTbALLc1N5ZxlJtkO9mmRPZhjyr7NoyB/Ica+KPCCBPDuOx0PWhVGrg7ALSg
5zbvivdlwRXJpDx5XZBV75J275IkivOcCn2rvEwwqEs6NB+e0v+16B6MsfW1DwsTUiVfWWdeSLMh
2STHKEXsWoRDa+3wTMsSqIvUKy2a+uSAlBVBE7e1DAdrtN9ThZmH9CmLKzE9h5I4ge3SA4LIe4GF
4X+kNSvkCqVkifRfGyvjdSzeM9Mv4+FuzvlDssZHGV8EswwrmJuneJyCZeiDBjOUvW35Q9/zB43r
skei3EWwO6Js2+h02KFIuFxU5CsU4c3fNCmCefgrJ33YiE2Qv+D783PtkqDR/WWromFbL9oCM6CI
4iq7jyC8118ZeBT43Z4sL16vix5hBfMPPtgXN8C1Aig4maTamQzixOCCwhk3gXzFW+lzFxiMSUxH
deh45PFDswTeOixUdKEWmnRo43FEhPCshwT/EpnlwfZqUA2yk0nttB3PBl9801lcnGtmEI1VvQvo
hSlatNrTNSKATAZPeMyWE6SYCwub6pTJCnvF+iYjIcmnSC03ytXjIgQFFjGGJF6P1EN6WcQYyvgL
kar7/g3HL2ppruheJR3eCAFhao8FIA5/FjBMrKqS24xejS1DQr41eDQUMdIlp8+3zPRSKMrJ4sJb
hSdMNH8eWn8cVQ/lkqcd6/qEC0g7Ivvr1/LBNJNHGLThpzakXw2j8x4hAxaZmJJWu8NjdpVNjwqA
8SytitbnhwJDRNSua1ve5rq9CeV4UxV+xiTT8DD8wmS1IHqphGghNMRSyQLTdV/dPuNcejPiizjv
Pttzv0Wi1g6qN/kqiqdX2sFtIQXdzA62oFRXTH4Vui9bhBkh1Gy6JxaA/9isEevgW5S/+swfmSPQ
oo6Ur+yRcDhKEeD2Y1KiNNDUKJNJFGXtWCKyPmxFHcn8YCnNYCZY6fSQFuueVu1dGP5IJtmvJwtY
SH/o3nR59LuROMGCpyxJPBoIpD8itLo4Pe0PifhfCgOsfuD81ongvMJOdf2ks0Wfj3Tkep+4OXMQ
PSkcDGNMQu1CBm5bl0fsbyCZ0ME6ChoIgVQJa6Jj3C5C23kpW1VG1OZzYksmkHm1Mo0rj/kHGy+K
xcTOJTdTem+JkTRYOiNebuf+ZIlkZrO2HSdPaI+WRgYq52lHiyrRolZG4fdl66sL39Q6+nMy+79Q
sAizgo12OlE6JG+zgpYbrHVVCvbWxCG415BdC/cZVONCDqd0CnvZ1b+2hZyAwUFvJcmBrbV/DYpg
YU2/LBeHjnxHGOovLwYeH3u7PbRJu2t8krBy8GNuJybj3mX/YFRbDp91dlT+9d3R2CrbYJjIbpeU
rbyl8w4GrfmSHWtIPpUXSyseBpdRrMsnV/gmPxYbcuzEJmTJT9dYYCfW62CxrEAd0B4nOUsDi5CN
f1oyebrsmHPvS97037IPZ2VWzwUBMYWWn2Yti16GLpNesXGmGRKl5Vm6fpRZzsW2qr0ReWNdyVkN
dWpO0+265VLyaUFXZpcx8TCXlxjzj1ghAFdRFSnKGWG+TEgYnWhqqI4yCSzTOhzv4Hya55Igme1V
lnCso8PVH3OW5cryAtnZPHKHpDsKyLgZWrjA+v6M+YoYVwmrH0AZPX9isIb8ijSx+shM6dpa70QN
FPzETL7wVYYaL3ROZfphYdMNrC+2jKQoi1MFNY+CnGHQ6BvZQaQp2IAm18YYmXp8JF/jhDajaILX
ILNCIL7IW1haeiiUUEnmoG2wUUoq+8f/ho+oNGFK86UGrz/b+UpxUzAEcjcQc7Er7oi4S2xT4LRV
jD9N5cavTVt57oY/DAZEGD3Z1N5IN0dUb8ezxjqIEnpdtfPwSOFtG6hKRMmGmPd4qUB2JuTom9Le
ZFpJx1/+YwHr85DchVd5u1/TDI+pGd+SbL1vUGmGoAViW+ntw2BsuI9f22zdmYXWjC6B3H3sXE6C
Zp5FY8HBkp7rm2JRyLIW1fdj15E3ZsUU5lARVY+T0ZMkElzlHW/hwXISuLhi94hL9Bz9hjkpcfuY
5mVS3HgrvEIavCKYcEQIeAzVDAH9mn7GzfiZGkHL4qOhNDTj1AHWLNWTW8rc/mPpxlMC804j+jvs
omQtkXugawICa6hLtE0wEEILNzWwbb0vvO7VRGLLfFHFtPQqHF0iIeE9IH1UCEpChcQEQRKwktUM
MEZIZBxTMRN1RLvDf7iGPzhzizezVfz6NNyTjsHyccyxOMlIUQvZbffEU9reEyTVrb5z3fBqw4DE
85oCHBxFr94003xrjrNahSIJYHMxhmj+QrhoYfXeQgAWYi2Y2aP0CDix5qTVM66Thx/nvNKX/9K1
jbAjn4lSCmVRw7QYHyfrseBqXG4WhnApGA+aKR2Zu2lnDpL212/L8tJ68oqW6eGf4VjIMXF5AP2J
5RjSSGsRSGzNTZnle88CePnMtHCXZACIuy2wSFcEf+xLn2FST7eivfbfoZx2mKA21+qQEFhkjqIA
LkyYN+ujSebH4iXXdlFDpZLC0sWzlN9qQHfi8jEo3Xn4PSDq1fgYOmVxU7YX65i45kKN34xObGXO
x9+qOZVQKAw8ve0pJlIpQRVWGaaL2sJrpNVPuBHSnvWPS0orPuf4Yj1Z8ixdSAPMqYhZyJfFPJBK
tuTsHezpn/QnQeIwF3Tz0cBu2Mpa5uCj16Iy4fhW9pRJmBl2nAgTCyIYXSEWGptUTmrOD7WqHeQt
tiStUJoFP/9VCMOlQEiLYTbcNIIq0TYt+Ry2pXkutOJSbeO1sOvXauqijKOdyioJCYC6KtgY023J
zFuXFvcqKXDa53dsFLt6MSswWoNHSndK3tAiBhAlAomdcP0cZSUcdfLZUPdLX7HO92QbZFYaMroB
RIgt+ZC77Ja1hj9XfgWyuentZRuKXc7KQbtLRX1PaumW69RA5XgCZSLWkq2l7JZFEo5OBEciqI7E
hYd+JJtmyjyW5fw9kBDpsWpvGLNv0IhRO79ASseBN2o8m/euYuxvSFf4xgS4w8hPRa/Ka4eMaQ+C
2T+OnnilVqVNLtAEL9KveunPySX3DfbSKUy6QXL3sQ5BdoRmIodLh40HdTaD3ZS8+SFH4Sc2VyDd
1VxiJ4IKtHnT3nkDlHPAiS6fDJPcTUBhwOiqZFWYhJhphpd5NShGOUz5sYESKV8V3M6IFZ9PwzIz
I0kPr0CZ46aCxIUTKxBpN6zDDiHcui+sJh5iPEeqpD+wAP1/ggSb9J9Gdua8MOaz9Ua8IF+M1lcO
OeN/0RqCyWyDKMIzW11AXSdTyOgQflYLTGwMFIdvJ0iAuxkXuJ5R0xjnbOB7htepMXhettYvszWA
8R/W1IJFAMURXKNdPLiY2KJX6tuUr6yeIuElw1l3v40JiKJazahWWRu7Zo9Vv//XDIgJnd9jXniC
HmN60v2+Ujix1CLxR2v28bbDyV/I6JsRrauBsOchQRBULlvYHNFEe92y2F2bfFmz6u9MSDWkevQW
kOo42ZbFk/GrE+JmJC1pZenRrKkVhgsM3vqU4gg1q8yuYCJmhN7K/w3HdhXgQkPhvostSZ6CHrbc
NPrCobJIAGj5KZDwWRgsdgw0Pka4cQOmbQ6liwiQ9VnTAbMhOQyTjrQndk1e43asvB0FVc9jKrN4
I8XUW5GNGwd0fzXjWiIW96r1ZqG79DEulLWMlHo+S4QJ9MJLSWSIn6ain0SQiRZX1jYKuPtkz1wm
XyGDWO9+dHLhsIxJBJVATaWvY6gj+lI4RItpPLt3xZPE2GuU0q8B4arLL1X8AqV/VBYk51zkRm04
i7k5RVs7wyLZCN/WCUEW5H6NV1baIaxv/G7GcOUZrV75bcwjjhqZKzMqIjCCjiGuzqD3XFIFkhvV
4Kc4UL3Lub9Mo6cxJYMLjQUzVs6VJ9umEDtrMTqZ8ZyYQI4yuK/3EUxw55OV5a8FvBSlDfJpDVaw
ikwrZIolHv/mR8fKyKJUph0r33pJOQnKR46sabXQMLLpWzFGMjQOeccs421U2iez9tvEQ2BeDWea
UrefZwfDuVMx/6tPXcAizDdfMor5iqINggMpNb45EjooGv4bTqTBa1MoQU5d1ggxV+rtF4WGSuGe
LMpZE8S3fkbkMk1vQiE8WVaYc8nh2UaKeEma8i5/tC/5CLCAPJ3sFDSEohgngXG1rLUktqE5g4/b
INitcltnGCPmip3IFoUX1CR0pPIuOgofwK+Mz1nNUQfhWNauMcHWK5G9ZEte90+xgWb0zhxt74ev
Clm0TmqBJB4dxF0oYX/gal6YoZ+l2jz/zl4+OXsYOpu4Xvu31cZHkySGkdntWJw7rY8qeb5030PS
Ppqyoobk17VcOQGsY5oPmZ2ziuu/Y7KzMNlJuax6zCIzmixOaQxnx1b/o7M5E64aidgiGQRmmThw
t5nI9+Dkdmcld11L+Ejs9myxMVHJj0j6hblG+aZlbGPOm53VK/DEezdp7K6ZlZcio1fGTjfFaK6J
pbOB/5mlzDVYtjbt7KvC5vWL8Vr3eQODQ1BXpDowxWVdMAC0C9erjGk6lNZLkpPnrI3nuWGwDxdh
dOguK/fUk0hP9EeMDGttwwy0nonmdbD2g4qWuNJDcbbC7RONeFr7A18Tl+ZmXtMUe5+RXpNivQxe
7sqCejJ60en74kGeH3hDf8DvUC2lp+AMIhDGUTunjWN/aoVAHswQBCTWp+QKN8VOl/pRfJBmMTvR
TgZzqaQHh9QDhpzS5qZEpbT8nJFjKfsa9eevKdmD+cSakTIZm1lQcc53UoRV3KF3SFjeKYC+hBF1
Bo065GdWyfjKrJZYZHkNCqWyt/GP/PES/xn7gMTmBc/pndpQ4e1UuFV1J+2Ik2LnNz9zFmyJsRxI
vKfJ/79wnELJ+epPK0GlEyjildxBdXIL6NuVUHgrXriZ7pVexjPIQESLSN+j+UhR9R1pDZF7tIMD
9Y0+aOFAfWNy0jbcBiYRnjub0QwMGAJFA4FiOTHS2FlbW0i1MDGzk2X8vZIuUFedg/ErHO7kDOC6
Ty9ttSKjw92QXSVJu7TsFrU8ucxaF/FjGT4Q/PvtXF92C3lnZ4RFt+AY4FRdPUHcsfnLZ+nAQV9i
py86J2423Ji601scIz0yH8JFE+O2qcQreggAdMyIoxiNO7ZErXeL1orS565hEpsxoa1UAnAdl3Rz
dzxNRqyfmiQoa8HB4050kd3NmGaZaIrhshicUQv/IbZixOgmLkLnv/knyLOiRUfS2DMxBJq4X0xJ
vqkH7XsUh6Ag1mRmgNZbt45fctUFRuQ/bazZDVp7hbKK4dbI7iUrAmngqmg0Zm4Elz5RAHPztn13
75rsWZ7aa5vitB0KnBz0DtbijttLinX8Wk/NQej1z2ydPltV/Bj67d3ZT8pYsvJiVSsmJDN9AVBe
vO4h271Jrtjfqc2vhSedjJmRuq/+KGRn5Rq5Rgx/K9Qc3eG7tVQ6JPxS9Nu5np6rnrcP991USP6A
DgPmApkh0FVaOvcjic6ljZhJS9xEY9HUCW7Skow2on7XgEWVvjxMZAgcW1Aksj4Hr40dskkTA4nQ
XFaGdostXNO+Pci0dxfoD7UUWUz89A5DjTBHrZJHxYM0iy/rwD/avVUXOcaQ0U+EaAoXBYlC2bbe
2P3a0WKuRnqW+MnyDbPRg2LcS44VwyCmnAM7AcXcmbPV7SXMyfriwabDJtBhE5CyDuEjpv+F45fw
EZ0JkumkrDt2PXV1HJAK1mMGEi5JXq4ukKvyMl8K/zHRdmJ/TbY7KopbHRMgOudHQSZIYFmi+WWK
o+kG7dA6hNt7e6/bdYKeDUb1tr7+W7VUB1U7BzOk+AXpkEZUG9z7QMQ4z8Y2a846SqcVOxngNCgE
r8gKRUye5Di/zb31LpKmVLMrr+MfEUDezFG+EU43FHCNMPPkbw3/gDRnn5PETF/2xpjktL8iDB3Z
rNi/HxLIV6AS7EKaaJ4su+LhTM1InHLKfM6qDTVfx5vOSi1/Eo6cA7HYhEhJzMOu/IH/Hb/H70DH
cNLx/0X9N7MormW420x/0010jSlShspZyYoF8MoUDIcnObTaG3bQ05iJyOBBmQgz/cUpExU3+UfI
KkibwwbPgD8jYJ4BS98drHg8AQEiS4lEbz0ZTxmDFr2F+sP9SVi1DLeulgEP4YNe/1gYMHN0BUzJ
vXXRPJUtH+8S4IKkxT2Bmj3eULCj0BOQl4hEyBP/RJS9C7nMneTcjQE4YKlbqvGk/Wmt+YMZMij6
6wyZZlEf6Y1lPkGzGINhknOwvpTa5aewVN7wEg91GmzEzVWPEvrntaCvgK/S56fNyrwuxFjFUPSh
AhyCAvRI8LguPEKVbXmoZbMd9xExZ/8Z9duC2GHozNNQX0oslAzHHay1mWLe5i9oIgxlZDeDsNBC
WCB99TwnUyQ0ZqTBTF80Z2CEY/3X8waXryo1JD634O4t25S7tgXx9YGDbxFYEOue1qBMSmh4MFdz
/5WiTDhf66eFxoEIpHJYAwOJhrzAjWVvyQSrydDQnOq9i4ZhiEyzieKxjLCUNozXdaRyVbr5Faxx
EMOHicd3y+kHiMkRlPK8pL/KbAhOBD8ITs6LlPBOCdmfGs8tqu8cmAeGWYDKmYZFHMvp4Em/snnz
J1jU4smI55sm9DcSjq6kyMOpw9N7DhN2Dy/LFZubOfPjovGWbjoiHxfyAbPCm5A+9X67LVJ8r7/T
6uXITh5Ntz/i6isTV8SVKY1HFWVXAZUc3vfTcceQbcqGZ2CdzUmwNVWPKazbCdKtKbobXsr8Hf9n
zxm73BXQ5uo1j7zpNX0qW1jumTsnsUP8DDvlyQEIhSbLsovfC4+5VBHfh59PMSynSwZnkiZfV7Yg
L8Vwa9GIHxMsI2QhFHITces7I+k1BIN4AjQN5n8+SeuHRcSv6ebUIvKQeQI8aVQM0Irg/vFF6AWB
34z6qv8LAxZDcAXY01ohckTI0OmRs+oCaRLoFJNIJfMjQRhpMPOX55j0g+WoMfMXUyUylDWK4+bV
XJuyHiFedZBi5sgzZUYFOmBqa1fCCFsAv0CZMowevRVsX4JwS2XxkI/TSWu4A3Ga09dA+iB2vmH0
EKAVyZeLsCmvkMmbKCx3XDOYTAaYnBb560R/Y0igiH1OyvbWn+lHWhFv6AxvhasCKf8575tzMhxa
X8eTMMoMOVhfWYgmvpePhSH5a3TbyW63ATxMea9f258BoJ1+4t7U0rMKDGZpd7ysmm/msffKixmM
S97SKMyQAU4Vrlj2wLk7bW0EnfqcxVooLXGgnV5INiDrKyLgVaggTsXMq5AJIEMj6E9EOzldrXPG
cne4nv7WfY9cGhczZ3E2k/3N7xnha23/HTwzdZjWQZeD2ukvQu53w+KZR+mWmC8/FVsqWYqMl1zW
ejEJolJNKHin23Y032vpVORenCVOBXmRMFFH4jgEv8Je7mXlKTyDClDrvZi1B9OU1x8stfdqhHaq
uLHokDwJz9orbUWUW+wNxq3PhtuYqqesAbmUanSBFnGNp1euRFJhqSiwHImNo61MYMb/sOUdeqN2
ywYBRJihUxWBD/TABxoJH2b812Szkwt/gGYFTHXZzJ+gjMZOzxh6LzKC8y5xV9hEBOEnQtcB92hc
x+tzSsFh2rmtvI85I3+urRKID4IonySEILd77vFlKZ32iMioZShm9Zf8DgYvKMws8mQqQnM7ry+8
DebB9l2ge9yQlkqhECPSlKcwfoxjEXWKcVb33zLFIG1nqC4Vhj184RI6RdUnNc0Hfb5MxamxtTcz
sQ4Ed+BOT45yxMuLs7FAtKQjcDsZo3GNIxFjbIvbBAT9w7wLz33cjiW+hfa89tsZs/FlV9QIQ2dk
UkGll0nT/UKKRJGeas4QDSPvq1HPy5gGwXABQg/JyjpDuQtEIQlmH+kAzWx3uP5uJYyGi+otl+Gg
IjZbCIEmZsLWWYBc1+er0VSS75Fw1JZYv1SqOEDRn+fUkeIH7xAjPszKO+mHK34hxU4x0YO+qZaK
7yOaFPDAIrs8CygR6uodYS815bzmD1OjOZXLR74Kd+dkoWTFYd8TnTUad6ns72YFpDG1KTaj7pJ4
/5ftdpYLHNCkTbxJ9DnTZcLuglCH+bWYv+nT9gDcRYSJNYo2HQ8pMkGt/p2yX9iVrph/r9VeI5c6
NavkWzeG8YE+pEzlVF/CtpyCEqkqZBfEheyvoAHENf6qoRB8qZgrivazvlEfEby5T296UTody0RC
NZ0CNzDZdt90pp2NwRny1OSNg/koBPltXaqP+WQ9zdG6JpdCRzq0ISyDFjOIoRbrIUAwnjfxmELI
kAr1DsMIpTkwVaCdHfeYBjoB4cVs2Fq/IL5N3YyBtqiC5/g94eIYEF41Ic7uF/aX7uKUH8c6Pa/r
RZ4sHxpaUKpkInTK+TR/sUU8M6woqiHc8cqVi3b5WoIKcciKwgxqV98JV7itNyRqJOtQCzQRb0b1
IzyVqmH8yO5JUlBAaQFigLW0WXgZiBOsu6okwaskZ6zb/BgaPseP5DGYbE8b8alh1bGYwwnsZPV6
ZpmJBFCbzhwZ2Uc+oK2RYQmSm6Kaxb2voT5Jeohl5D/oifK3RuQeQw+V5IsihmFNkk7KoJqkZIcH
kUxezeQ3i7rrAxhBXFS+lefMlJvjJFZBSf2RXFanHrXLLp9l41gJm/2xBJLVePPIbKj3W3V3MIuD
7zz+NahdG4rcDlKtjs9me+XgTRjt+bdiybBP5fljYOT8ihcYJKzNVG0EefKsq7duax+vSUDF5nhY
EmoYRISjfAYShQfb8hpkFXqt2L1SOjmBKtpzvS1l503UHgJDzcb+OIXVnjhC/WZSfyiy4HDMuluN
l3BmLj0nvjUgXsd+ckg27YpZUxa52QiIYb69vLBOrI032vK6ZTPJhyNXAueDcqmm5dKs+AD/JaUS
KcCOk9EZ6KBHhpW46pP1/BtSDqMK6U9OBifXAJhtl9aGDnJ3GXq5CLCF7LbiE7LYHJNasXxot3+A
cN/3RGAji0HflDpik/RQVgCV7XtAUuK2g5bJfeIPdJPCApVydT0NgdzDzpLY0MWDp46JL1YLC77z
hsZxROPYUh3w1ujqO4SeA5XtZBwtD5YDIVEi6jLZeV2eD2GfnvL2wIt2BvdF+23pwMXRdE0TwllH
5lvmzJC5WohEEgYXm6XLuPCYxBAR2CiDQ1pn9f8XXtutINKpFtCUWxQ3Vv3rq/jQxc0tQXuNjIQn
RsKmUnul3rOJI2hP+ytXqKJ0gixlv+glW8Fc1aJZxeWYmLSv6ik3WIi2UlgwfBpKnakzyLxtp4sf
Q5qzcscGXJ+7/A0RqRt30CaWJTC5NQwJVM+KozPKB9z64EBH/b2m/iaYi3QN2U790JB2BzrGQVsp
BECT4VJ0KmSHXYmWHLdxlS3uzD0yJqkXZj992nqQzcxjNNnlnDO+Xi7j/1g6ryVJtWzZfhFmaPFK
EAQQWqSoesFKbbRc6K8/I/reh7Rua7GrMpNYrDndffhiXJpSIoHOzQg+GIltFSUpMzWeGnGBrUl6
Yma03wgtzSVhNXUOB/SZnF4la8AqOPrsBRPiTBO7u7Y2uO9CgRi6nSKB39H7Ix+OpQ+rWmMnyzDB
1GoVaCHtr6XEdtFTrsF+KJ2pfYvqm5NNByctDyNEvpJGu36QULcuJVQQw2CIYOzhTV+oU2RnrPnZ
+9mNCfHq0QM8szoOkt65EtrUpGVv3tkMMsuN5hQYzHIk4Qscfn9N8HBSKxjZFhYP3Bmw2Wjf1PWg
L7GbouKyDnCeyPk5x6AC0zIzmObJ3nUQqbRRP9bKSIYGocrBD41B1z5Q9XYwHzz/G0tslX/cTSIF
boVW/LdY8yv+hLOdOcdxmwChYDpnMuv2nxNRt4ErD6FI+CtUDdLvgfsGGJektYf3o1dxuDY6QIX2
1b7Bxy3NGYPBXcintQyyBE8cHB2D9Xb6HhdVOjolv8exsPH9LX7K3Epb16HDv9yW/a3MtluJd1le
bA/AK4bFMMdw2TmXtOUeYEITg4KdRfbbk0fassfuXJC4hLJKDL9z4gcW8vmzqvF8Ul7fP0jMBS1k
S7ezn52FFri1UYodV2c1Ib1zCAtVXfHRvqM4m9/cbVm9Y1Xp946NdWY92Pz43zIFH+iDxteGpkjC
pURUybSIiOq+J7JQxtahJujqoHkIIz/owL/YR7W41K1vBOCX2EBWHVKUs/mzDylntNaDbAOcIlCx
2uIiFzQ5qetJq8ej/kuhflCFl/Em+9UjXreEKab3RgjutOvuBwyUBMPkqDeLMEkFVo2vfHI+BrX6
1NP2EyfnZ/1Kbxo08bf648eHcvzO4NM61DLk6TPeHPR7hUTDhneAxTbmJD2wy8XFDrbTqonELnm6
llgxNZXyh6M9Ntk64Eg6WfZ0NQz1Zo3d2RangUStfV9rnMTafyphmqSHrrRCNLeTYN3YaBUORmr2
caHMC3SSxts3po7R9KCwxryEVNUJLOeX0gwh4QGwSURx2Heo9+XKHGe8a5KSwwSITgJnpBtmULne
wAtH54Uz+Z7afNrJjK8BDFQR5MSnHAjbi59cTFu/SU5FNm67t/o/u4BNRbBBLYY7NuS7Bl09tmEK
hQrbI03q2RKkwThT/kPWamktnyIWX0JJUaYdHofjZup7Fh97q88ZaJkjkfOMaTwYvQXloQz811p4
qTmwIDPv6qg8tKl5cnwU642wuMF7UnOtSbsaendfav3Rm0Q6LO/Md4MnbPGbhiz7ngGl+5Nd0Cfy
/pZdTPIbwynL5VN89wfckjbu1Jr2YV1q7gMFhF3/uULjjEGOit76WPXiw9bLV9fmz+FFMGezI3XB
lYuFo1xDFXNK/SO1NE+mUZi+ZU9XAXeZvxJtQDPXOUMjSRhhVkUtlrZiyk993PHy1Xe00wftZDOE
VhA1lsCcTm+66zzB5RvWg5l1FF5gFbHAQ2Wc+87R5GOhQ0JZk2BUvvNUP+dDdcmq7dKBauUzXg+8
tcXGNIQTwtPBrEmPhOyRHEwrs+HIaxe7Y2/v+55Yus5kr86HlvirtEt5kQ5InRoPGirrZtxjk4WX
DC1rqy9tJk6cw50u+3oD+GcGhyEXgdjhKXXAP8EUc40jOMGjAPzTQogRLc2XJZDNCeuU++7tBJE7
JidroR5dw+L6KpdLm8Ik2dffgv2Vtqcz6ZyN2mUp8ptBXLyZSSJ8K0Qb1iMp/5PmVOcxgWuz+47j
G9o79ywvY0uss9fXDu2pctcdsbS7ve56S/I3ozioy3tzNxwayBmIGAeiEtCScZfBSrdRfCoj81iP
VA0ToXBAR8m8aMe9SHkaQZ3U7NFVpJFfVnPc/1i3AdZ/jYnlh8TpUxcWbLk+UsdIAeygI51XTRZu
DCtJn9JUgsedHE8KuCk/6qXGcnEJNUUhg6kct3k7gbTrR+XoFHmUWOdisS+gnOvlOkJFhOyxj8fF
y2iL2rAqyNfkWrOZAsdhu+CyWE51EMKLQr1T0Z6pdwXDC+4jW7uSQo9y7Bb12cBL8ita+FEJ0oSL
4bP/PSgYb9r7blMIjrGPMF+O1YQmesOU0942Y3DaTiuoor7EaLdUV+NQGYL/EiNGFmYqjwk/jFJU
p5W7Im9LzJK1AT0GvAn8aXnuMM5ie2+uNiEVzo4rzeb6ZlzSx2nW6f+LyPYca+IvBc2ptfhTkxFc
l5G5LIvqAtW/ImOOQC9F40uxkpCirCChx7yw/rME7YPK7IsMmOKiHYqhD2SAlBhuUV4zJm4g4rww
T02Z3eHkyFsRbdRrKd0aJZIadcB7uPtFEAFrow2q9WRYJL6c8vHL9CEVAqzdENviwEyLgFC7xWQ8
FwtO0i6QtzQEgNHLNzOuHqm7k+Pea9OnTfiTG1rV3Y2Jd14OHnXmnddsj2bQHkO2PNQcBxfByzFX
7w7lx8qnOUAbS8fdqMzPxFzu243BV8vwsDfh9EPUpPbIRYl2JzMQlJQha8+MhhwyHfnmGbFPeBl+
4LHmVH53aDBZrHfDlTPlkLynFIzoiQR6gVx8lkVGw/NpOZGzdUdWf2YLHPWfgt9Gx3dTIvbafC7e
VBkqTA8tgJyYp95xFb+alYBwX1ATEu0BpvDm6GFaWOp79L7RTob5aL4mGuGACtNQnh81b35o7feQ
CbCRGGN31jweajQUJUPwV9mUZVgGKy0EblXIIshKPAP+Ws03JW6PLa99OZ3P8BV2+B9fm7ecVLKV
YIgttd4pDC+Llb+JP/uayqXOgBhBgPl3Sqrixnt9J9vN3oFLA0sFpMC6ejRy7o0VTFW34ngwfcuG
dEqLdMZPbaAnpnZc2SqCXvmv1CqqDqjLWJ2QyzUpTAaG8a+ysvBn511IWjByfSAX5mX/idUJiJJh
/kE9TWs8R4Qz0kOM4S0P2/+fT4WkErS9N2FHyvH/dvh/u0yELf5fh6+FwPikIpuYdZiSI20lPvEa
4gNWJNOpgyEkgKxscEzI2S1M5shh+47wWEnNuOIEQs52rWBk8avAWvidUtLLzBcY9hrGdRWlfCCM
/EfjnIaYcWhzjtlemraD6LUDhdIEApNg+40ESiUzVmaXWfLSHLavDTJECgEdC5lTKG5aSW6KHmOz
lKs5GAszAwloeFZDVLtJ9pP1q7CUKD99oq4o15GDt7qsjXOd7JX21OJp3vOS1d7wmNLymcfx08kF
W1muoVgI7EK5b9NV78eTgalga8LRmc/ECKz+IpVsIgb7UuszxBXWIx/zlwVPZ3R+bHz/a4fHpLDD
Vq1QxfqoRFAnd1/8RBE4zPl6sUiRcP5dzTwNVIpuVyKCej1fNaO6JowXq0dvckLonr6a1boXSFh0
I7sk5eX50hV0ZYB2V1hA8+MXCOtQIVJUErZUCQjmEbww2i6P9BNo8Nuq2Uhsb9og0cjdEotIhRnw
2nIGWF5xEARFNZ6IB3MEdqcKaJPnhKXTA6QSdEmQDZfdxZk/Nz1+9XH5LBRcKJcmaGA+1gBa9Q2E
bRsYQwsuReMHzce/BQ4qTxElNemg+3RbPLerkchc+RRJc82zJ0HVfjcfwaY4Ujp+sgW7QQBUK8he
DTSYSdqCOSqvzyljoIkkUxSooDB7xjk+lQtr0AztpVaP/rm2+73ED0sZppvESh9BdEDDm9Robtaw
WMjCnnUibTyYu2zo9jIWraoeXMBG7twSdFOYkq2zqFtPyDBWBzy33rDIX2W3fC8dRC4VglghfgDU
d1QSzCvnFbRZFh/64WwAV5x05SKpxXXgrcJL9VWZzbkslyNbZdQ2b9TsL6C3X7mefU129dm+bD0J
e0nFC0y0g/XKyjtd4ZoLHWQlspSj9kpuX8n+tBSHSqwHxZV1ETQl/zdrJYrJ4LqVXpyA7l5i0kNZ
NLqE3wALJgM2RjqUYDdqGC7Guno3jJxV8BcTa6i3kwLgPs0deUwZiFV8SYn0pW6Sm11glUcO5tZM
Yj2KN7C1eSVRVq5GNWQGnMVRL8j6cJdYxLSTEcM6mTJTrHjI6ZjxDMRqwXNp81zOKZfm4gdJ9N0g
b+BlyqC/gkEhK0u+zojFs06dl1/T7qLscnI7L86EcnrIffXMe54Xk7qf+V9z6O3tRR/w0ZjB8OGL
KSBfvszEPGX/HqDLPk1bebWa5WY5Dl7eV0QPjCrEnhfU+UYxCUskuIBakRCD7ENpziON5650T7pg
IMWjWRLeMIBNT3CiHEC4yZtfhpyqHTIGcS40iKsaXyWq6sZXhrLaoqzSGI34ihjrKjsT2VSAKxaP
CxDhe04rZmYYQYOzaJhYi/fTicUnGYBIm7A/ez13HY27jo1+r+MQmxxiur9rmSm0Y7U9XGKnCjrY
e9bMwhXRX20q//3E0qOa25H2c8kQKjeAzF6c5y+ad+XqY/ZPRqq9yMe61NfvV/9Nk4cfIqOVdOvL
FBqLO7wNSxFsWJCqkjbsYxcnl7qvLhrEy7atLlY1YCS3hHVWwZ1P1l9LpfOBLgIMd/RAJJT0VaLZ
64mynw+aFRPwF74xpyBaaEry8rG+9ABa5PImVZwSTQb2nfcd022T+fk39bde3gFiSL7ampz8NOyX
RCURbZPqpba+7v3OZmEp8fJaTT+jGbtaEPf0PfV2CSSYN103161DArQFtXBCgDB5v+LBsP5Yrr2R
YN4vdv9gHaJzt4K2xH8gmKMAa2IdsgMbUyXl8172YIO2aOAyLXYWOBOtLUBJADDhyf1vR/mcUZzm
BNZzVwVp8XOh4jpOwLhJ6lVhwqrHPlzK+cZ5fpu/cGl0dM81D5jcQeLPR2S2IB/JQMtu/uGE9yYx
vtZm+5zd/IDdhTaE7iTFf03pW+23o5Qnt3vyu0s5PO3dW0VtUFG5OHldmaMhQC+Jf4I3P5r4G2Qg
n6bN88B6bd55Np1rdn07wmufOYJ09TbYh3USF0kqniOnouM7aA8TXgGFCxYFMwewU2+q60FG0Uxv
LM6lSEdbdTABYFXxMeGZZM7S5f+ZACRMAMvG1heu12rH/tog89u93zJALBQ+KxCoYi48Ehcex19j
51TY5iWbxc1YP9+zYaZ3T9taXkIWHxKUZ8bak7HOO+yuQW1Xx4aYrEzVFXWKnzTPU/uRlHRV5suV
erjU1s6ga12wgNEj9cpYOZT9BqJNJp9zFgP2N6BMhXTCFXtSgdmuHIh6mJzrEjYwFFuZpPO79F0F
YtxgZKoX99+tmphXa5ORhi4y3bNZZOpTu++4almmt0LpnZfcpx8LqzowWhAKfWCCeJxvgyOYxcvH
hv1i/Zncx6knfVGcsfKdqDU6qTJ1gOfRrM9ztp3646rQNqFdLFBFyRlngK4cWOgdnJ0GhZeIov3P
JPSj71dAXMUyBbWnfmwYoufDeha0pijpci6glJF+bDHeJ4+cCm1DJQFRaMznzVctT19mNXzZsGq7
nFQLhMn8s8/SD7oJKoq6h6F6QLeLBrk6jp34pFnzoyFtW5zLUb+w4jrPlTjp9OoRqGCCSXUWf/Jr
SzjVWcXkig4vkqJiun1oOLFn1hyQXXW2e1pJmnqBXvsungegGA3/WVAv2o1NLXl71MOLxY5+3jWT
fgWYtYsh9JRkmgjkh9MVxvApq9JLvMlubO6M4mHrEkIqwDWLaKq57J2cM4jN4YzzCbaEQ4wmydgf
7rBrVcCcBuFj05Koj6FRI+gncOTcbUSShHlThDnOMdSQMQkGvuRcOhDKAhiFs4kED75w5TB0G0MA
F34S9VVyXBMGMug5xgXHOnm04WoWw/Uf1VoWXHZd6xi7k2OTTlHfpRFMu5Ewr4kRssETzXbc+ZXU
Mo0G2CrrLqD2OJQ+psg0oQ/SERrTuDhoCqE/b7JoVBEMtP0Tgy97juHYNLzAYc7PAGrNnNYL6SKk
v/p8p+fOtFgisu9djgR9jtaQHzP+V51ET5dph5P87kTrfEsNcuKEdM6s6NEJZOactEuCFTldLjrM
2ozt0+Z4ifRwANoa73sAf7GNvR9lN7gEJTH6PStXkk3x37KVdsCN3WV9zBP22cMgCVr4uJolN75d
PTs8GBDc9YdrZK+FHUmOJ6q1eFYZBqv3hIpMcnO6Z+Mo58Y2TgcErJBn3PJl4kd66OyT+N9MqQH4
32L97sSVouQV5Kf7mAHQ8k/LiC0admiYVRiXFXfZvTrNntJga8x0goY7aUKZWFfM6yLMc7J/IecB
/spYhzqxfv/T3nGtyfDh9+5SmcBui5eJt6zglsyHU1Rnv1hf+ag8xZkZcE9vUYutnZLYcFMKr0v/
9XzSBm7KCql+bZopBByCseZjWvRBkRHsJWuVceC2vJ1nSJiPGBp6CamZxvoGf4eyWmcmGXn0LRB2
YxtfiiS7Umyv2Zm3SIimBa/hARuk/koKSLokyNgEIGSPlzUhFot1JpFeUPZ0Qu6gle5F97FOyE5g
Ctu83HfdKcE9MOcwKfXtKNcSLWA5EEBYbFczjR/5pr+WCUQ3ZRUOn2NtdTvpCdUHsAfMKfqTRlo5
vtScNAXJNnlmu5sP/vD2wurzvkoSn08b0YZOtpnHp4tq29eREgiussD6sqedATRaSzB77ZXAzfc6
5j/Wfvix5ekPQxm+t9kOMgwqWdN+YoQBmVffDKB/odr/jf9bUFpWsB/6Z1XheN353K15MQVmh03w
wQczhNEbWaV27IR54uliqZvtS29bVB5N6gPaBz6kSEq74yrrGKeyU2p3p7IeT9a6nPixlQ55keLC
+3yvq3IgLTNTLPE6fDVMN/yCDwkGv9WixZzUOrtq6jAIZvvpBEkGRMRqy74hKKlnWz057uBBsWaL
5y0s6xeW9ct338eHtiecgQ3FqpcA0xAmwUCWzCAf7MBprlYNsj61AkzzwWardHapu56CGA6DWX02
q/qg2OzO+HFzuDaNhUTFXeZZ3Xh0FmRpUu3dURv5d/MAKgcEiUqG2Kzh2ZrXnoiVlpm3HALY9jk5
r3VKbvGP5swvgB5WO3zAktH6Q1sxvSrVQcaTwlEclmp2jlf15CCS2qHgodWQSR1k0lUn4c4tusAl
q14GCqK6joh3MV6EMd4AS53e9+hZxuFPKaYKqTN5w93ZfYC7sENLbanLW5Df7ajJ06Omwu4g9M2y
LQO+suwVqKdm0XI+1XeZ/MEgpzfYQFdFLi8mP2v51GzxcYBqjXt8kwDNiXPnaT9LOks5Kj3R0F2F
pmMRsxLesiu2OpSpvaMojSCvXVAydoVJzqRusnw2TSbq2bzAxaSqo3TB3ANTmS4MYRetks/Z2Vot
1t0zwk5GB5l2cB+U4hYtLJX0n0O6UiddaWKskRk7zF6cFFQ2Qw/k+tfMHcQsKY5wSqQh5zjoBsVD
mAGoOmJHVlR6JJsgeZydHGbUe8qgSywcea48kWymdLsgIF0uEoCnTl0YlcDpiPWzLYwPDSiCudhR
BYg9Y3EyV6HJ50KSckZGJhtiL6M6ckS/Wpu3Wk+Bxuj+nlmV5RfZTG79uN7rVjpX5qXEZArQXNGP
Ix8PsaJrc4OlwS0oW0/rOEimhoATCL8CGE11NuuHTBtdhz+hEuIk7VR8UEqfH8vi3kJkLUwjlPN/
Qu0O8ggMrWEBJyY2aKx/4pc1pkCIN1dZYjpiuocyao+efSM2PEnZJ3CaGvQEg06Acv60yuJgbnQR
GSka3sCG1Aqzg9NiNWlQSZiZpLeZVfFdlUcUI1B/TfkAq3R9Fu9Dt6D+bdt+lx1DKELnAgNIvWXM
fF4/FLu3lztlv+ev/1rOiwIUQFttV4IvjfQpLPVrLMtvYre9aJ4xjSF3iRdxjnWg68e9NLI1zCGQ
elOGrCi7Fg5O+d0FQVNUIf2VewDaOwfzk3bOc+kkL+WpVvgE7fjzceZY6uybfG5mOus6fW/tavQN
Mp5AWnsE1wVsGA/jM1Ok8yINV0HHSrdE6npJZtAoIhqou8tuUxCH5vZt2T6G3MCszeCBpUJS00Nq
sryXNE7q//hrUOZnt26tqscMhP3S1pGxiNBG/NEaPEV1yM/WHsHvj1Dx5it/8wmCLLHMW0/lKNTD
CCnsLrqP7TdrNDO7UA1yUYJqwvwduXlHkNs8u8VPIa/nNuY7fubPMq3uKtu4N/GG9+FE9pirUgJS
BJ2IxmzZt/j72YI9BlWv21L7ioYjnvqOR/2lVO6wQtRK3H+miRWikPwRPzGx7kZP/e1R8D0te2rs
HkpV+nZu0QM0uAJ2jPka32u+avHyHqohs0FvemNf7nONSBSuL71JfeF9OVpz6bTtmoW8fc8Qdu1f
DngbV7lXcTTS/Gulxn2LCPSpxV1qzYdUjK+t5lY40Z4R5p9GPfsVKHIIcQpyWVtecq61Jh6FBI16
gRzdWt+lSarHuNQYWrQdp8jFwKKQrgTmqKRMdmz4xiyi+7XvSPAhyUlqFpDhgfrbxHMQ2cfNKUOu
sKxPIi0hvlM4CH4SZ09/tobpbCnDtScg0y/4d4vkOZxl2hW17JTrxbn9ueLEoBrbUjXygINnL2Qr
uyXMCxLzcAziAjKONsDWUSJWbmRJmtHXOqoNagblEic26VgI1CTf/XnkBcHnuYLX7Dp1vLcmZW/Z
eNqIWsC9JRzg1R37LFJmDWQlbF9AHMZ1ekfMfV1T9wrFOapO5Rmy7s/KYGtFyPch53+qsWE9ghVo
MC8DtafDdZbVy/sGKin3ISbrL/1B1KoOwzZHAi6STfY9sGzbq7BMUzTsUmTlDjXStLPcjeKsZ1Q9
4n0tyu+Nq7GtjUfwq5DLIs1qjxL3aI14eZXhD+vTCCRGODQ4261dPr77bO7Ae4gUIsOIn/m17aRT
ZYPWaMS+WrC4ZlQLlWgFfofDexEOBUpwUTtPoZhYnvZMJ49HR4cJDgx0j0PDE86NosscbBWUQOfX
tLLOgzWcdJ0r+ukmlu9UEIVtcEp1NmFrXGzwFGwCGtC6BK1v700p+SacMTK2GIXSkSoB9GXabqHS
g/vieAUuoI4Lt+Euqn2V35PY0Afwi7Lbr0YzcDh3td+lhAWoH8O5lMNwO/a29pHcc09Nkvsmpfd+
1sM1ydw2oVWe44U8o1Yg7dHwqDbSkfP61BgElczszDro3LFtK06L1p6bXS2Nj3VaQdcfZWm6j++o
SPc1ys1Lc5gRFOvWkhR5b6soSiMgNGKhJ15S+yV4CXfQuihHjyK3xjR2FBSaiuSZw0VS911dHdUs
jWr2xo1GFhfBz9kAjamnqdDPQ6lcsHV/+ZKl+NNMxYvTs6LF8gLd1Dlwp/Bz4k0NhzTgn2JxsQ+K
JDvKGN/tji+wA8BO6eM6tzokq+yRyMVjE/E9oSAq3+I9d8HNMpHNoLxA4lgvA8a+udHAKdQoSxpi
lRxVmIc6CSDuSlHVMJxptm7rHd32O5k/LOYPm1CKNDgH4v0H2u3RMirXLrBE7d7vkZQWmXaoo8Q2
Qpb4PjqYNlvBFnd8erOdTGdSQcMIO592ph4CkS0XXjcrntRiKeBtoXG8fbl1a8KLfCQpBfKgC6Q9
Buq9TJNzjeax8juxuRpiQhIaczcshm6pQ00+jGhBKsWRTkPeOTMO+FEDt98rDnOQ2pxV9T+KDVD3
x4taO5eeriqFwgJl6q7LPieO2pgmbgiUFrhtRvk1NzNuyj8OrWBO2h9sCxQsYspbwSOIopHWLFku
FYM4NOZDqz/ZrUCkYSjGjIbpKCmpW6U1MJKb+mhQQdZlxinVp3P8/EEb5K6PCVKau4JAdci5u2v+
aL21WzuvXa7ClE7TrhT/KSiQaFIu2z9XIqo2vENPrvVRGL8lqzz80RaKg5Zil/83qMkdK/jQu6Pj
JnK/H8DgYD0V7WuSIzzbwYqLM07ZDl0wtO04dG5CQe9d/NWZrlbpqUuHKwcCArBO/FwlEP6ld8UA
lJHPLWhUAkoq1iIl0rgkgxgeuP4jvXTcXsos0M4dYflYP5UQh3qKeHo5EtpwXP/8WRvGA8ya/3tL
TXSI542/oW8TBrqCE6OTk0ZXB7OyAu6W3sSaqO8ro36JnsJRXbx6ktzCHM6WfN/6E9sLbxhpUsf9
1LHG6npcGmR81mwnsnMz/c7sErNw9xC4tkzi2TOetE8Fp3Nl6ZgM8/0EYXEb+H+OBW+En0Rdaa0D
QF9CFVzoxoitI8yser31ecbBkmfZfWjUu9zo9ylf7yMreXYUm23c7NTawViT0p77mkEO9j9nYB2P
m0NhQcGgXFnxqxXGc55e9ZqcxkZnp7J0HeivS0EhtYIVWGqoxfrUVeEVZ7q2rfpe2pwvLXmvlOP2
b7PhYt4ROdvUI/4kYqJ8R9PnUNgXygQGt6TdrSCoYvQLtFtkWXGZefDm1V0B5VLwGTt/Kbbtci9d
klOnpGQ8WT5TbmwUe/F+IazEF1L1utTp9SchSPbcaV2BnbfpyAblohMUCa4VXLVapEEBV22pYBHw
3rWkAcOnuClW9lAs45kzrrLvOuNqcTOZccLJvxJT/cINZtTdjRXDLRXZzVb0a+rJJY1hLeo5SK4G
O4xl5c/JGO768MNEjrf0KiQ63wsUTSsqZK6pBj9TGcrbnRdnkYfE57FufCgcHGv6YSd2mFqAZ4uC
I+rJ6tWFJnsqpPRzog2uadSQjvmhNY4jhJAGty6Yvhzoq0apCqwJooUOuP73Yn7ujf8t5ocmpGXW
q7IcTaEko1sdHA0rY+OlFsq/vx0BuwfvhUkzU1Wit4Hc125VoMe1fejGtMA753WJZlq1sJrktCbl
81+TGuKcXIbOPoqFFy8Pfn+Ovofqt2/b57bZfkUzb/5U2OmNuYispYtQrEBvp28jRahs4B72bR3f
Y30F6rr4djJcx9g+p43nQv3c90Re/xwWkIY6cMSROjU0SuhbmQwzJhJ8e5LAyv3OTbZgIvkaEXnf
ucmZr3duUoZw9Q5NOsO8E85nucFUdWJv1r1RbXxHIuH7e8Ydv0nnsr0qNSU37T9Te+XFdJq0lNNu
JxYgzpSYQ1bVVLedEZUUmKATdBAqQ8FBQ8SALBbn7Vm2K7bbxdHgiRVsTukn2Er4YuxEGCF4M/VF
dxyxxP0FJ7xVhudQbATxvdVruvx6tDzl0WXZc44/WSJ+DBmPXxoYzqtKh4ONZ2dbTxbWrC5/W7uw
Ks5wxa39NN6IAYUxrtJ5BALf6CfFyQHN/SBKuZT6KXeMY9ywHGmfia4idzMFWr5KQo2jIxFdCGsD
45pqc6uPSlb5ZY6IHhXJPrUvysVe3qRee+9UaEW4xQUwmbi6pEOx7zsI59U+ln4i1zczGdWB2ZhL
6fLOsSLS8H6wzMp/+yzpYsSRvePKVtA8me1W8cPJrroNuGZSQkkRoR7bgUxwovtY6AXDS60UuIGT
k8oOEFua56j/jHI3phA0xG99/DQJk5q8VHsiJhoBTgKHMue4vuznjithBXJx6ELtisWvxGy5ss7R
v3vBZXrJI9nANAVmk7CNTK3G/Mx4P+i8bBXuddt7OUR8p26isuujDbavQc898lQ/jlE6jVFFri2t
fJ3kIfByq5MCqC0BUtNJnShLkXAXiIEsuXSQBwqXmqfGvcVk22fVzj7dqQTUnVqLitzmRsK2wtwJ
TT8aOFaqyZeJrqcDkwvRdVjN52TCbRz/rut1b8qb++b6p/dJFddOEJMTFlvm5nztNZsSIxlKRHxF
NbpOvfFpL8VnBsRegl+4qwEFGXRuJcUarmkcvIFmox7lE5oytv7f5Kei0VBQcxYPGK63qcouBbs3
wgYceLJTUm8sAQfjWLbkmEZahmGiiBFzNWbKYTLCNuSEuyYSTLNqV4DAHOXqjVr5JGryqm+2oT+p
SVoARZoQCXJGIRPAk60f9AZRECCnWEY0YRib26lcUZen7iOOlc91Yy8MT7+G17689MwMtcUKixTW
qUVAwDplzUNKzGjulEjhXyo2kROvpwDjRy7BDqLPWk9WPx1viWWHCot4nMxcFMgyvNPCE7BnVWFw
1R5/igOUY3QOEmDzEhRvcKC6HARrnHQ3kNIr/wy8N9hQk2LjM/5GaW+Q7mKagAbV01ndVvthkM7y
sFyHJr6p/1Mn9qraPYuS95xZcdm3X0rZ7gUA7i4ej12jh+9mSrnYOMJONWGcyaYHpgUG/uGZIP7l
Zr9BhrXH1VdkQscoFcns6crwyJgdGY/NSf3oiuRrZCrGn77NJTyGSLa1g4Y6njACK9jUNUq/6ob1
CyVKUw6HCQ55AbBZgVrKS97vJq5w029ByUkHg55Pseic20qSv5OZ2rdQEjWCUDxhQhyQQnRxmrX+
PHfNRQzxpYRDTcbOeEplHhQ2OkvVB++tfKkNnOj9LoFXollDAGxXGazzyJTC3qR6x5CcaDimfunM
uEd2lLnaovlyANk5w1014hfmk6exenVukzkQZ4v71waBk6oZV7kUwJg0LIMJm0FwqXssBNzC41M+
VpFpod4se0MF0ctNlt7Wq6In9x5uOxfHGeBc5Zg3qYiarD7TGqTB4pSxSkNtxHAzRbU8RLqUuE2K
cvrgXEb+6dk4rQg7o8LWQPHx51Dy2bEusiH5Z86zlZdDt2Te+uttgoX5tOr/R9N5NTeKrl30F1FF
DrdCSICEomPfUG27Tc6ZX38WU99XczRnLno83Ta87xP2XnsNEi2/DF1zxrebAH21wmuX8GUn+MVa
CUQuckhLapUBe5h46FmqDyzVVYmhf/42ziurFPD/ExcxzSQtVEsLpfTrfznOOjV7yrc4u3dxAsPj
LR9pwCW7yqabENoJKSZqPD+GLnoMVnuPrfnWkqYYjY+oto6ZSZXEZCR5xOuhP5MzDhJ13htUFQus
hgEo4jK+ioR0oaFyiqzaS+yGavw8sxmejL3mRXl0ktvGNzvUzKLqkohXCOypXWwD2bqLEEds+/IC
c41UvuZh7wk8zMzdILE/s4k3SxmOQ4W5yqCQOA8ENOA8Y5iM3ZHE1QAtEqP2c8dUE9lFKWLwzKdT
qfF61nRblCXwcZnNec3Suw3vSB/EtfDWi8b7nMsvqN8W1vtxdbeE8r7sckLO5ZOMDwRcGG5Nht7R
qVSes4ku5vQzMDKWJfzDskJgZ+LmTJrVS4T3NBpLdjmGY1Dj5HgblVq0oQkDJd1S38fjG9YrtqH5
xgUlRGAsWHdkSJczfqVFYjo4qPw39oD94OWbCBAXBQLhIOlXRFVECax6OSWQonQ5QztuCg5bk61p
7q+Q4LaQlI50mcTTwsoG+/wJEtkehh/m8Dvs5mygxdNgz8DmofR1twnTGKPtCiWCoZjOnjb9vFde
ig7Vuc88usfpNG7tQ3uoFnGvLp4xPje9Av3vIW4tVIm4zn+NZ0IktT78DUfzVBn1OahiQEBteO7Z
02FZTF4xipvja6AuGLJLu1EtL+RTwItFe+StM2NS7M8QUabQIgqP0FlvHciAWFcvMxHnph0TJJnb
NsLQIQBR/0o11U6/a8QsbdhfViO8tu1w70XlgZtFGIt9pT0ruIvC/DZWBgwG3vwnDOy6Pkb9yJCa
6kZ1o4uZcgdjW0fx46XWa9J2aNTGoJdnsBIxflT2U8mO9LDdgkNZ1BdgLeBJ4d6TycF8BOZxlTdk
n4qnhPlaMSLwSEkaihj1TASSZ48ckmpIxI3w3cs1m2fkFgULjo7Qlfo4EX8tE8VjkHfALllCyCQD
lOF51BXEP3q8Gwd2ruxRVhSEjRIUpOCo3fcGTGfTuDm5Wl8lzJHzuO6rA6omTOQyPBhPBdKqoX4o
/+GpPEWmcAKosVNF0SPpw1ePU6K6AxnJI9YfgcK1BdMnEvG5yDofy+O35lslyl6TOD+A3NPwjn96
RJneixdT0ZyCs7UuIN4P5KKYe3mqDyPyt04HLEMGAVM2cFWRw5W+T9GQaqPd32AV+MNYs9RTSYnN
rsPxCh/0LAPaIvx0h4LmsjRES6PgldMUEHFxnxv5HsnZY6geuXaF037CrHhrFPXahstVRSbS6y8C
IPvqOQvLQ1Lyu3b5F4FiZ5NxLECxixKwkGPHgEVODKfaXk0eeaR8ma2RQW9wFRi27ClLZfOTcCI0
kAxxas2l8NWm0q302IvUx9TG5+EDudwiYTGVAw0fQLWcc7p7h552Y2jbCdygmkNR4Scc+1nIyntQ
PbXGE00QCoGIJIijzOndTUyS49fvrF9rWp2MRnAuBLvjzPim5sduaqlvYj56ph6BF5OAUTi9DNyp
I5q9NQ6z9F41J3TxKyPMQf6jrmRQYwwRMYbkZtAO72D38OeR+K79XRf4PEvrRckvckwa0gIoEPON
2vIHlVdyL6K1iNBaaF3sSQkBLEUGTiPzWAeMyJ/qMcSE97bqeLeEQ0JrluWDt4iJR7BEaNAgJjr+
YdFpyfIWlZ2p0+KQN9CQ43xiIbFnXwUG9DsnEknWjcsIlHxJ7vXBRMSZ6dhv3lIyBSOi2kRN3wtV
jq4E3ZtiOaxJEcezEAFE59RMDEOxOdbbZSeQsVB+rVio2u648tlyS7tiOpr/fTLEmi8WUytr632L
J5QqgeHYNO+Lqj8R1gDvuPAhUTR+vqDmkwyfsthf2uhUq6HPgtD/ZfDO4oy5OtHsfiJF59KYTx1/
NYWOjS/BXGg810/TEemfoPNgzyGRSTYxd5vu0OhU/bkzge+P8RGTJX7I8VKmWbUzQ+IEZh62AnSf
zb9Gj/BrrRBiOifDr2oGq8x2Kr6ORusvFhwl9mrvJuf1YPOiIcuzM3QEMaj3ff5ROaYyYfHlNtUt
0larI1p8clRrfXVxSjrLsLha/KphYmRnZE7KRTTna0F8oyDoh8U0bxzUmBCL4qMWok+RHK4CMkrO
rj13DXIfSvI7FseKLKKLHAtWx5qJRzrf7BFWpD7GLCV2wocBfqMFLjOCWG5B2xWmCuDw3UxG4Oys
+xVzr5yHTWribJSnod0q1tWREoq6BTC9+GPGCtdifLS+MNsjXkuPS4bBKZyOSJeOyULgKiKOJfuW
ZMKy5mSXPsEW5UcT/vDAJ65qsBIczXzMAa8ne4oBeK+kEIlSa0z744OCYqMwOJ0RJwLyOqSRddDF
aGObsQ7xszvMCbeJk5MFVFLX8GOKmGodqkl2DJI17DSuqQpwl5YZxxiFUPLQwC3JlB0V77cx6tes
1i+RIQXxhGc5vkXzQ0BRSZifxHpGfjXpqVcWNGv1USRuGiZ4JD2lvoopCSTMEA7TFmomurDt3BZY
cWKWuIcgTYxgjyA9ERAmDDTc5R7o+mHUUbZ9FgU7z3Y3Np/tSy38mTZaUnYghluUxmDhyqlEILNL
NNlyAr8eP6aOvYP9uS8qZL/QwQIB8U1ym0RoH3nQg6Qfid+FBBNZdo5xhvF8KW48GHYQhfpIw/YF
/jIDRcudysJDWTp4NbOnlTFM/2gH9bGO6kPqV4x6y05iEW0sqRNyYkWEFqH9FHgU58ib5Bd9oh8i
B49qD/idVN3baJ/iPDaIJB+QbOQMvHE7pzUHTQ7ik9Ef01q1RdjB3ST/q9bZJsgAnBJGBrYC0aNh
WT0C9i3T+ZG/NqbqZul1LTtHZuNcyK9TTjwEpbnALYGW8xjhTvuJjxXjnjg3ICwei5BAKjBrFA4X
Aih+JEna7bX9oNHa8lJrBrFftggAOz+dToS5WJuhPiddbiddmwl+GW93K3PBq2x3nKRtMAqfBHKS
Q4CDWQ5Y/vkmJZhgw+aol7e5i8/jZNI+w3k1g0UEV7Rct0RVacDQp4nevoXfotKEIW4WSDAkqY6i
G6NhirB1IDhYE47B3NPNovtW4cJmzRtAmt0qRG7MwIILj04ms8wbqLM7LvF7n7T3gD/5PUkt7tOU
DhZo6Rs5ZvD9AqXaBRpUeNFcTiTpnAZZQMw2+TLI81yvnXL8WEXTjSBNMKseNxyv5mWC4Vu55pqr
L0RQ0qFFav14VdxUv169TRMsMHpk4nRIaV8qk1iip8zUUWEyxxwU9fa/JoqQVodehz7MZMrYCZqn
kgsiiaMn84KZgumWbPAvSGEfKoHyUtbYdX+LGb9ULTpSvr3YZolDgJQSBRxDBrNRlxBIltKkWfHj
jaA1cUsZzhJxV+0XlvBD6OAUWRZijRYSET2Obqa9j/x9bVWKR7aZpFKunIz4TDLC5me+ko0Cwqm+
zbOIRA5Bfp9+7CAcgXEsVB5vq3PNAnMe3MhZOMvXEK55PZR+xZB0iWfU95DSxn/m0l6ydgk0kyii
Laldnk+mIO/4ruidScjKrpb+CrDMRLdeiOIxZ/hTRNum7FCJzdbuUK72E+iUGPqYUL5FzR8KSpyA
qi+b/zJ7hn5tUolz4nWftFcmpdg6yHC/fM6b+kTO0h4v0ygxNZXE65JnlxHx6OsqvS7YcozhIMbs
a9evrqm8JLActRwcdv78XqpRPGJuIQjeKtjWVhXRVksRv+RwOpNVfcYd40mIsnnZod9YHkkv3eNm
vYVKc0W+UdV2TrK2HNe3xMjuCoW7gktagMZnpGelV1HghY9RMR9MtWeGa05gapYntUhWItrIhlPz
QBm8kIMla/2xjvEosh1pAJkUw79FSeziXTgL514iYu3LehmU+m6tJFcOqa141SmMeXol05vuT2lU
TwXxGoyI9lPOxoA7TkfHEgyukar3VVdu4aBfm2gmpfM5YjcBtq4A9HgLISp1QkOjBWtoRUEaH6dd
LSeEahluDj9MvRcxiAskJtLnj8zgSF/21gZiOlrqEPDCktfIxJM2dWRxj24T3eDZdNR8PbbTDhX/
QQ8hPeufMDw2IpuQmMRChl5c7U7VyEljXgwBabZIIiLhJkrGwIWpKVAYeqtbY2V3GVb+uJfixBMz
eScS4NGRb6ZVApd6YFl08nCq4nphbqJchTC7kt93WaQ1KOg7hAYoPjny7eoPjy9VC7FbLCf1ldhy
zHcChMge71u1fFaqemr+MHpIkOtHuExKhWFrHEi7DmtOupCwkmakh2W3OIcC84V80VNWRH1PtORI
NOeuQ+/7Oait3VYmS+kcdpmTGdJtlcVrYn7KFLufod3ILf5PpEuQnAreW5USXou+G0AAI29ZywpG
ATyQnEcxRNNPUGX8mCr1KU1Ea5V8y2Q7liR7yNPzHA6kvpuUUlBfJm3x5bnw21hj84HfbdeDNmvx
7VpUncFAFmv3W0ioTqELMAmOY3znMW/B0PwH7tAAi+FVUAZbwEtpWfJ9Vedn88ugURFfEr16q3Zv
uYDdanFqnWHWPgxCzMfixEA6xYKRcm5jmjI52EUO9ZJDPeJQJ5vVTGfGq3pS32E93PpqvPW6cSWk
Eejpmf34JaUuyMYG4X7sMYyZLTEoWdXp0ukjPRe9eUpa5YyeIJjE+PKx4KBnf0TYm0RWLiyCmSk2
uRPhvf0Orf6qyMl9/oaXdF2/x+9+NM+LDPMDe5PUDhfDiq5g3MVg+M05poD4E26L6AZG6C2LimOr
D8cP6dvcqERtfJsP2d8t5m2o99BsOKbY2SqttitZ2g6GHFiknSC2HJH2M5VUVJJMO9NV/WJnRagq
p5JtY+ZOGqoJU3f35AcIGJ8y01brxEUM6Yp+/9GP7HTxQZqsxANwUD2b1zyhFM0BzxbmAacIv7Jz
LOJTFu7inmAVlFsu+HjtG0Qg2lOujVT2k87EImwSIWQBBDP/S2QEuo15qm5Zu/2Iv2Vs3OTZZMco
7LMtV30O9+gArk2aXkXem60TRw04bUZl8HVSPBC8BX1qpLVvzSBMichQmYfs+0i8ds1wNaP0OkZI
Rf+y06+ZolJYEwsZRk8oSUMyfbAygNJbsWj6O/KS5voP65FL2WDhzd3RJNQxhXCZ/bEI5zTl8NHM
7dOKlieLKGXBjlDh7iu7l6iJX6jEhl/4HrT5eYHcvBA8abAbCxW0l5L62tGSHbOLLpvv9A9ZSPe2
ChCATD+XRXaTOguXLaEm8eO+xtWKxQExI8nX1VF+m2TCr3E2xWdNU06hNJ40LgC88I4h8SYCLZaV
+swP5WAq5s5IucSfpInHKFSbGWEbkWEVIL+F8cFbwSl5Lc9B0qICJQEnjRJvJtaL7pbEkUMBiT19
0b6bBYP4LxRwqVs+ogfVedhnr9qCMw9LsPJbw72Yn7IvLn8GY9/nh+AjRGacc7dMTsqybgbe0pqu
xpc3h9RD5OcpVgacPvPyMWbDdFZ/OVYe8Q9eZFIwKxBHQ5IEq0FthXdZ87PKwI6JBRffamrmvE/G
XsZAzURv1xtvYjvugQtdRALc5gqc6Tjw6IOEqZogW5MrzMOjVIDYMolK78+Uim9xkvslOwpzBfmM
FMTOz+s3Un8rCD4spm4JL1llXQzlBxDlLgWazc4rP+tS56tzcgJTw9bgtXjjgClYYeXVuaB+5Bui
EVEmz38UCUqpPQp/xkjdRem7mnW7TCGiBkUFLWrPnLELUprFHvTLSZLTu04LlY4XtuHnN4WDwFPy
v2IC30BjUvwfv3NJKQMwMdHrtp3KXuRk6cMtTQ3SSM9yw/6HE8TqLBzxGZe0QIxlCXypP2q89CKs
lshihOoLVwm+VwnyzYBXY2D9x+J/BMUILooQ5OWqVa8m6fShdA/T5EYnf1Fq+SyiRwY5UkUZUZ+I
/Rcc9CqWNAxQbx9pnT6q1XyuUHvV7NzWy/ljqfJgicvDMK/I6NWAZyAI8zBoCX0m5hmd1H6zfmso
4IsPMZl86zsxcJ2+iVl/pzO+6+V8sziDiSG6MCx4m3jr4VqFyilrbyKxtus0BKkhbmKigJG014TP
jKK8KfbStCHcBj8Eyt1wMMmkIklcoKSIknexQqjLC+Wmzq8op9ELICX2Vv0V4fJhIMdRtpqj1SNw
U4jXW0s3mRe35o5qUsK/UOWWnkkjhhLYG2uZIfrO0vD7lQwL09rNxviGTxJ3V9QV3tpWWC7yc2j/
DKpJu82D5J2UWXTXz7c45mjDjj1+Dkyn3ydMl6F4ipp+swILEgRWFqZvNEAtkbmzbk/icS/SuDnt
t9WkQbs2lw+CTgZLPBA4hB37itgbYXV6y71TLbWODoGcFnBwljsjM2cAgtZhSpJADjHJ2hy5q44t
D/Qruh5lrR2Je7qtspMhIaAnhCAI75PYXXSSmuRYvKhWvZsZ9yxpfRmT6CLDKszUaK/GvK04TEj5
GplTPrDp4fafshamCMcybihCmuQYkTjtAiNPkU+hFT7HwA5hE1vg1K8b02v6ys5okOiB5/q6DtZl
gupgimtgqspZML+1Jt+jX0JZqOBdqAi6AGMn7ZVoL0KQAxZ3WBTtQELzhCSoACRawuWWG2hUNXxo
BKfAlbAtIivfpJ5+04SQ9pogFedAFmQU6wqPLANgAQq1tzhbqjI44HB4ICM8LVP5XElV3uLH6enL
0WsQqE7kjeNi6lCyDECBDKBASie7jdAftpOzhVgKuX3WFXxF0x4rZTy9K9fZQkO545FKvDEb7cZp
D9GKaaRWHH1BFgx592NPvrTPzerP5bWqaoA+iHUh68xrin1qcSfuauu58c3EMTnUCB91GQ0kxFvJ
POichQuCl8U57QcJMf2Iq73RXIyPOgWtoQChAg7UQkw2g8bR0LiAOebeKJPOhiS8U/ThvhAIbLoy
h5GuzTyNrHgoxjjlFfUHAZ7T8XoN4ehjMWaS1TDJwtHi4uw5btFQU4RHpp5wM6OYPC8jmFBLsBdm
rZNC08OhyxUyP6uyOw1Cdx9r414Pwl1kQp6id6NFZUcKF+ewImpdMcbO9BgLzsA6Mxy5HNnUPQUd
wK2ChIIE1J+6u65EaGJQj/LYlzLZmQzEAcRfSVKG1InsNMI7ra2ADMtLqd0SZtlWuEUGqP9pPa8q
ZuIlDM9aH4Ag6Vl47YA1E+HWTCAEmaVpwh4z734AAZqhD9dxQyZN4iQMVyTB7g1YDzt0Ygvt8UJD
Es/uJEACgWDSMpIs5j/miEmRAjWV30a88GS6XXqBfXQYqAYbV7Lm4ka41zqRKmC9tTR/ajWB9AOR
50JzDE7DlpVjSYglszM+EvALOW18clg/8F/7zPkg97lt/FeKmcTPECHlfzUNYPinohxNSf9VZ2C2
1nOYzdMy/uW4L6v2lQSJlqlkaRCeBF63pMzuJJ7DenZHbK6TE7e811XvKgXr5J1CLFm9hAiYiBPa
mG9EIcFogzm+o4O1E3R3M3cPj4ddM3BBU+138BljgNKytfijaREvMPrJZYDgKvg8ATsEWk0aQ1eq
3GEGZTSUEAOXowGJV7UW9GjYO4qfjXErTgB3+/IhqeETQ8qroFpvhvm6WOoWJvWxyNpH3Sgfk/Fh
UIqpE7k6DNnBWVk7mgKSUfk/c+gYvkSBTGIZsRALYpHmcpAnYJiOgHPfYL9XPEqFV52Mr1wbXJFl
E9lcIZu58UBuKOaBPN2yqC5mY10Xu3PMHBcmt/nKnxhDR2AN6aUL1wu4cSoMfDQl7ReapZrzE2CZ
BKyxnZ8oW2MylhZlQXSrn9TVPGmjtAtSieIiHN8yolOHQrUz0mpmpBZd8WzMZa8XKHl5v0aGxPHU
HTWWZSrSAaMnEQa8igJepZi+TOT+I6LFjAjljKl/q+BfGPdhoxLylDkKg3+zY3Vgxruq9MsQSjVx
E3nU0XnRGVUGY8mbqOOJwSJiRJsN3ivb2k3F1kdgsjkotBeLpJdOHNAuyzvoCuREmOPXjJYmBPpN
hhqzr/IKbyDBOlB8qVPyGL6MtLvpVn3PwvlGeJtIziRq9Z9p/ZIkkDOSEy57fFsYRoeIZAW0pqJF
G9AetQF6h9nwb2hOHJFpp5dsvHsSaGXbICDOeKKo2lkb6nxpkUSh1eHGm7En818b4e6tjDURuoG8
YJbbwEeOMtXOm2CSYjqj8t4tDzFTz2vxV2Y0iSa2mJBLxh32PoY8r6LaegDoggxqveCWEUF8ZkfW
GF9PcZseHSo/abvIoytxrdcija547HaykkOnnYn+Si4FJioVA8yErEJ+RhxB6kp2eV3uhOk4E+uX
zOhf0Z+Yv+XgicIHyCjSMSgKulMm2eta79CS9JAMsw28pUSXtmkDuZ3PqijTfht+9JUMhisclu63
csQNnI8NoWw+FghPQOdxARygo8OVd03VsGEAJJv15tBunNQahubaugmi8Il6VQE7VBDikGAeqKZD
RD1vFSQTE+6bxcs1EV3Bys5Vuly3zkTP6MWlJjyuUABohXdd2wIalNwh1F2kp55M/W+ZmSci+Y3P
E6GYTEWsefaVCY4pdyyKTl/4EIvVF5mBUqZKE90T0m9ETIStC+DbLflQdatb67fcdHCt7V07r6ub
iB40haKDZ7EtRmbRmAtlBj84MfCJEHjJbj9Hdp2i2wE2Jn3J0N0zPsK+V2I3qSWb9/+RrfiY5Z2U
7vmnVkq8hUcznXZji9rWpFKCBd11zwV2xoBG1hJNRthrUH7z0g4RF+VU+7g7M2OnCBPqNUesExYE
FXEg/2A8MG8XMKuisIovQxHDJxrHd8lErcD26qMV35S5t+OOAO9LCx23l/gloE77doN6yYcRMXWD
mBq9/3FiPpIV+5wBJnwLh+oxwQ3UhiSF3eFJTZBqF64/netP4frr6/kIrSEibEjbqbT7QA5dbSGB
DoszqlcyoIkvXk7tPpWky2yYTqUzE4TqW1jVnfXBrlZ+pSy1dYnN5nZ6/18rX3r0hlH/WyEOS50i
7jB3GI5oJucpXSktaNFawg/kAUXJQguYGReN+3Cgn7UiBdOd+ljsiausTSLK+JcCgDxfP6B0DEI+
EWe1IacBAF9jJChYs7UoZ8pmuCgFXL0C66rJ+57FVbIPJcxu4T7H69LksovrHpMeARgzdxQwg3B2
S56N4cRG4KUVh2fVvBM3Tq9OsyjMxyXZ0P10f+S/1DF5WmS8yywEZeTy+AvD9bOucVay+G8cwGng
5qEQQ//qWPjPacViQtthUXQTSg0UZXuRdrHoBF+J5tOQpWeUh+eGy5F8dA70Exm2EE3tMhbdbTMU
GbUv8xmb3O9QNIZkKSSEAXVUc4uyJb20FeCb5hB/NpdqKZ9gve5fwZyp1zlML8S8dP1bpuJYw4Ia
8t6m2PqIBdSlIGXonvafIlM7fppOzGYFNOdB1baHQYcpGbNGkQbUH9SWAtm3aAFxFJUj/8Tru/D6
qqnX6x1BopE3jKmXMN1UpcgTKGq75kdM6NBnyZ2lwS026NVKLgF6yYQfEjkAQE7mUT4cwOUe2Iei
BBwpKUqWA2SeHSaAnZ3foqcRRPztMqRU+EQ0LDrH94gsX5TYs0GXUI8Sf+84iExJ3ANqaamRKEdD
pXPWlmg0I2NoXxBxgI8AKPnKJyM2rQJAM0cE1vCtLPhW4quOVX6V3Y7HQaohZRZHUFSHORGRFJaM
PkA0sCxPcbjHNkFwZuMN01fX9/v+NmvzQZJRQmuUAtyW/UgaUaqzHG3cKbITSAukXi3mZVF3i3lr
JtJ72kAiIkZvWh6Pszgkjw6vC3R9IFz7eSD/T8P+MuInZJ9P98oyPMUmhDvDM6h5o+bdEAa/w+zJ
JhFyUSTuQK6xTxOhdsSNSMYEmq7kSB7nPrX+rYV5nPTmmGClAPEv9TZEUozo1S32ZvkpJi+jpQEG
MDF+8quwIBHDsjASZtm9TrhcctkBuIcoEgmlttdTgK0s0ZUGohwTA5HChXIMG/kwM+MiuMYIWRUv
kh1N07lbvVI/pyWq0jRBMu5IrXLqSGcRvFKr/LnegXDA22KP/NdK1nwGD+PKGbfqGaIyE9O4DlA7
Iu+gUwf7LcwyZiC+RKixPLwppoW6Ngl6jlBfSb5Undde0WFwI2E/QrwRNyDfkHsjLXbjhk7WsJrj
7Fea7fvBd0vdh5DPljw/zCBOtuNyLtOggGvPOKNEOzBNLS9FhN3M3I4o/tB5x0BUuTUj0STYeyYy
qjongitTUA1KyVley71On/j/uVuU0u5g0RbnerAwzsNv734MyHeYE6Mdi0H+AQLdxV6TEMstANAY
FV/A36JM7zKXgoQWTe5hdzJGr9ANo1fE8bwiV6ofyQU65tq/GanuagWuCIZDQ4wzGsPcplAw4/cq
2fYHsl3H300KEQ4tzjZOIuJHPLGZZ3QfXWWzu9E4C7JgT/CmBQl9MqApkj2W9D2X33ijfOQi9jYO
URmH1Azsk5U5HstwBGn93nhqNIqx/IvA+ygzeIrn55xq53ztn5U427IlBzS5AUchAmplX6chOyzt
QxX4/UvFeRthYiR04/FYJsPJZPO5SvN/CaqiU+fTnkhgP6x/9S7b9aQM1PV6jySIvjjtNp4gWi6C
6VsKlN0awluvsDisxl01zZOlobmEQkU4lEQ4lEY41PpiQEP9w4PgpZtsObI8NAlej91/svCHqiys
JlZyI8hzdqCwHVk0hWEIpljy83REpGXT0DRDed5SbAolOq+KcRoj3ygxrQEPkdh0Fwn5d3BYNeXS
kk1naMJGZb6HrEywZ1g4T1osWa3CCb9XuZrz6IFHVC79evjUUiqsfvgv5raX3xe8gQvrUIOXRGi0
fYgIOVcReUiIqxh1GNCMZv0rwpilKdlRqrAEJxh+tmzz5i6KiIiXFNcaZyAmM0R3KdwfUb4v5CBp
CfoDllQD4eXSOHk6we8xkjMjQ1klXAcyRHXYhUPuapK272SGpNDeRXalfEz+6vTwsUlWQN/YbT49
chVHSBaCkQQsyQ/IUHmD+cH2TMfHlPeCY7VWSNuyUHQvjRPWtkHFMgNdy7Y90uKJJpgEkT9aXlOs
MEM08UFVmAemg8iLqNFXm8ec//WqowoNkjg4i4wmehG3XvL632DO+jFyDqiCUxiSzMT4W51nmzBX
i0AUg32GgI+vwVowdcSJYC0Y2YMYDKbXQxsSQeAfFKt9h1n2If5WVfS+5uZHdpEOOs68Ru6Pq0Vx
AM3sj7n+qQXpMjIcTAygjMYxa3+o34m6uIpjsStREMR0eSxAjiULjVi09ZhEa+E2t/UzRAsi6yKb
F+GpzupzJXXBQGo0fFWVcLGKASEXaTHpi/E9xi1m8WWX6CcLILxRvxTlv6r7ypjthoIIjFE7DOCl
M4K/Bn5GM9dfJrcHIi/a/sOydiUZTvFJkOadjAu61qb3Wt5n/fAyJPl7maI2M9EtwMJL4vvcBqJc
nGVbjj6m+duoiWUktahBlK+yfZKKv1PMtI3UNoOGur1VYmOLw4xOwrobDZDh79WvwDhqlIexfO+d
iNzeqhVPdvkWTwRLAofL61u0xOcVxlGfx0ecBtszy2+RdDE/jEKfL8Qm74XW/FWynSFDEv33UzDz
E+PtU7zW+5ldvfkh11Q3IsSk8tmU06MbFJDd641R5ZVDfTdHeCvVhQx3JHLrXSrDfY0IbhVIsEQI
1ShfE9jzBnssJCKsB+B8QEjGh1mkHBrIDJfyY3EwaccsrAIzKLNmYybBhJSRe7P22aVbBqlAJFRm
uaryt50qD6S1V8Slpy25x65HN8FgiYYbSxR3fef+sOQeX9R+PleEBnXEIAipeJHsUP2tAIZWob4d
EBdTX69ZAfGF5A7OWRk8siZE9459QoaydThHNxUMvJbNt4vWspLJ3ta4fpvzXfwITRSrL5JaXJmB
XBa5AYHU76JytHUDvA5LOIhKVtA6c2fsrODI8DWTf6wQhX3DKFhnVCUGzKMvhbnsxHY+FohZmHEJ
4Xucxy9my2mRfoZJ/MkSX/4Ya8kxvyWfFLEdYkM7VnSPmDdMOkRTInX6NnfN2WLJOmZgS22VbZ/A
jzmPPqS+PtRwEqdp8AemLTFknVGFfpg56iH6JIYAK5VGRCC+o+mcgD9uwR+LyiagWk5dCxJZe+1p
gTunJq+Vys1BQ47qgmgnAv3UHrEQZbpqHIpnG7AIPXQCLIoTyoJDj+YjOfT4+6dQ9lUIlXUr+aa6
gpLo/aknVRmF5eDdczsGVJSM6nGhbZzN5Hg3qUkwNF5lSbzELQyXZgJMK5+MZLZXfhpy9zf8N19N
e17xBgspgpZ0Lx5TW4KxKudOXDcHEDSHPue03tegwUq5O+SgwXLA/5DA2KT25mtEIFYY7TW4dg0C
dEHYN1hu+zB0tUjzVmBkiIill0yTg1YaXz9SInOz1/kAuujQcRwYJmUOR8HIZwhDRHzPLMM9wKe2
smNCMQyqvQFIBo8xohxOI+bX2XDQ6C9SzJpT398ykmsL8u6bF4TrADTOHaqmjPjtGekTK4/wj8SC
ebI1WlkgkZPCIJjCdALQwDKsQZy+qb1zwV+MOBCupTeHI2xBZJkwivtzyLBwFglOXQ8BHNdXwRhf
q7+LL/okLDHZyt0S3K7J5HBd3C5XXdpciLqWO5bUDKgqGuVTXwOCko4W1VJMQ9XQom6sQ/bmTvJ3
iKLX3Js6WpJFcxX+7SSZd5EAlo2l7MoIaKtQKiW+tOeIe236H03nsR2ntkXRL2IMcuhSVKAoKipZ
HYZsX5PhkMPXv0njNdSyrXuFqHN2WGuu/RezjThLsNwDrzPLnZ0RETPiJWAPOBuoKqIU5Y6rfeWm
YDxdux0x6LHJgOhKNGfJDdGgXh9ndm0Q49Udf9em63S8sKMIHFX3G9k54ZiUYkyCf0qeZcRXrtiY
+ZC21luP6G92rdZGi4ThcRCI02BmReFoZYRiEaxjVEGeVcwn30sQyQo+IKK3yA81ajglyTVEZjJt
1tqZwp/yl1RmELflp80aJRrk16R8y0fpwHrJLsa9jViq12hAGI4RRpL/49oJM6m8NnWDiIQqBvx1
te747zNtZgEKowMvRRKMZFRvpiYrIp6u/AHmeBk0dvH+6HG14SKceStgh5w1m0E471zMOydowPSW
XjbCMSqtyDO/mghOEpL2Ckn7FNt7PBQknDT7GbRZS7yAnUCy42+gOW5JD+qROfZIYcegvQE0blZA
UdE9HaIrMRh5kb6030pQ1PFN+51n/VGzpyNktaMqtGMT/9PSBTazcpwUshNgIrZM9yIcyuje5KxE
TFU/yeJ4mOWTkPXGTkDPYIwNuAESjGp0eEwlytNkceU5fNw1EArxnnB3dRX8jPZxxU+vMNBCynFJ
mShCIQi5i5Ie9Ahqrogd8+TlTvs2HbRHV2v8egdXd3B3ROnR9v1Y4f5bprNupmcL03U2jB4KPO5f
6Kp7k9V3RahVTIDmQICmwgZiQote0pna26CNB8LsrvE47XuN3RmrXHaEshK78m0kQHTiwEzV5+K4
2drwrdh7LvqtWcCOioUhQnVZQN/YYN4c3yyqQFUALTOnR5C/ltGlWZErHivLIxlkx0+ANhJ44sUE
FC+4AHSzO1cw5X8hqt1LdXtmeoPDUT0vtXEWGveBifBiu8HguvNpIZ1GkAaM3zssCS631I3xlF1S
sviIiVeHs10uW/RG0ZybNj4TRxrI4B0ruppcC+x0uoCxwIYAnAXHcnY2qpL9BKLiJvO1avWdl+jI
UZ/0/chKM3PMICqzSxyJCw/uIjcfzjgfU/oQQawts1tBKEFHa04i0CDu+lltyy9s/Z+ZkX4m1rPF
ufmd/BVkrkstCuwlKFkZFMU7Nt0FboFhsTAmDUSXjgdT/RXHzt0Uxnntv4x8vSd9dd888XIrXZe1
uGpWE/KUEHiWa4oQq7gUJVNb5+7gmVqkGzLFW53NbsrybLK1K6p9VLTSCROXUWAHqzQ09hDsIRuZ
MctKNZwWMyxMPYxYXhLMy2Ej/JqDoDdVt8uLR28Qvroke7NebsS7XvtoDlc0pe2dDKQzJqOU17i4
G7ZxVeHKKa0VGOmeeVAOd0BHklK0Qyi3MjoneHjc53FX7/rmSxJsRvofiU6RhA2ngJBuY57Eyjug
ACqX5QTA5bRKiY+ItmO2jy6JwJm48OSaRmRKLltcmMnTX+DZ0FwRZtqumyV+OLYSn9GWqCQDgW2t
oTf1TPVdgOGXlPppogfHcnqPV0SZo3uKdqvE1HafS/CCUrizZIAPbDL7f9OKWnBUDsVaM6tHq0Pw
bRF9b943tLZQUn7YCgj2oZwC/pgaOHEIhauvMWIZGRtTZZsBldCxzD9Hj+aVBNkWJ4TFV+8MtEMQ
hRXUn6p9mYbokq/aRZXI06CSb9LmMvdRMGaoaOvjt/SV0sMa62fCQigawMpnkIyl8QSi5aQW7jpQ
8tnScWE6Za3zESGVwciWxZ+TVndmXCM7dHo7c2hfaZ5gkO/eVIv1jU/jPtvH0R4u5FyGgp12Kq5y
xP6ADz7Uaf5bMl8OA/tOI9WCWPKsYpUn63sG5un4rE3BiDq5R2m+BQRu49Nni64HTeFxhL6mM+6A
A3Owi80aSnYPf3+k8xy5fRGK1Tml+FC8JabzRkDse8LqjYsXCiDUL2d8H6r4fbCCHrU503GA/VRl
7LNpajmggAkIFmqJCDsGIr14GPR+NWI2BauoxQGk6uaFcD+iCuPzwjaix2A3Us7l3kcu/1KIJc7t
l020H75G8NTIOdUu2qtcccpkkkjq2c5ecojxBPCybRIHiRSfhZsb61vUuHW2JQFyBZW4EmmsjQYw
LxQTK36uOvhp8TYpvyB5HUmBpFsV58FxwuLi6at0VJOep9gyprz3UeJ7X8wKH2WfPONseSYo9Hkv
nlo53XB1qqVXJe91W7gbbBe6S746p6E8ZgJpOd/HFH/GQtu1beMT3+6xOnMJJ+hS6CboBAsjuo9C
epQfHdKyBgeZmBw3oZlfmSObOm1XU5/1wjlaxUGhQ4pxhbMLiyrp7Mhsi48p91Be4741zEBYvCoj
FwSpK4h4rprRXHu40Kb4G18NzUQl1x1JXjpSHGJOxgIIHTp72/pJXUsDrUiCCO2eMLSznUycdKgb
tXq/zD+AvlteR0eJX0uD4FmT/WGvIz6eMuVRrwWzT8Ijf2zluJZYJkV1z9rqbmkW1nmGUwmVMiS/
4a3cpDk47muCy5tHDAOlSserzD4VUygzrRz5qWXL6PjTW2UPd8vBVv6zsk4QzgzKOUltKKn1Lw3d
Rz6+I0UlVqkgR7CPl/3Scz0TG9BEu5qMO/iTfhtDDBtQSWAurNh9ageaRFXFGV1nPulcvo2lTxtk
QgPTgBPDglyE5qtvvZSlrQYHZImkoGGnNWELsVEEziy1QMD0HaBM6ZzpYB0wXCoLE9K88FuKnFm9
Fxn59KBEqIQMyR2hQyrfJHJQhiueDA29e7aJHqy4vgn40LQpMMoM0graZgetQqnc0gq3yPp3hgy/
NOzc71mvPgypeSaS9FyW5tXRobSrp6TFfqF37a3hI4qppyqB8/wipv8SMyTLBL/Z7HMu2DRI5AzV
LEsES7Sqq08wfweU9amtuHFn8DmJDmmGjMCU9wPO6DjmTrhHKPUNyIiDyQLYEKdqqE/c0ESBbYmc
DrLCDGjxr3qtA0uLUL6cGy3nE59cgYRfEzwLq53uxkjFrZjf03PWvxJcSVUCdqzoHmWrPzYYFbiw
1lJJiVtudhSHVu3ZeXTN0kOX3WfkDLBRIgA1xt0n2AEYh42FsBTvuZncVk1cgaG15epFI+ZdFhEW
y/GJ5XgB+q+r4v08tHtm0nPZsETKDqlGMvvaMWHVMIzGxzpHhFktOAS1I2uRzgGRhYuQQhPW2VWR
5CtKW85O2IV47ieehCh4hDwJFjRJWu07vM52wsnDsjHbza40X0py0xOeT4K5siijR4mdm2IrukRv
XV3DZ1hP1C/HTmO/EUT8b/wx9kwl+vc/2LeWPpgf3CY7jhm3TGAXmqdqQn3pqjcVZp/c0zhArkPK
SU8lhWBihxlFEv2Z4pgXpkYhy/8wjVy2I3oNFAQqZ0YdGraQ85cmoV5KwkaXQuMhFdSYtgpFVb0J
YtrzrN5baJNs5nbV6qbxfDN7RosYMdFmlmb1sFleRDjhEMAJMbuk1SH8l7jNyWPANCIRSz/9IVer
aufAaZJggC5RLSqFn5Gy/7dUvtawdnLSj/Nb8kccInxdDD8OYoX0a33WBb+PemH3gsQcS76CJb+X
uM2Nl5O3DH3Te7fRftU3Nz7H33lc87E5QInBrJFfquLhiPoV98azruadkqxPEfE4u8Amvx6zhn5v
P+OJMt6Iw6fpVwLoWsft1Z7l/TgSP16mDEwMnOv9edW8xSi4D/xMgcVcL7SoNcE5ZNC5dnFfiXQY
G3RhEStQiIMpOIEIeCP+SAK1zvmgnFNsmhFLjUPvIIDN1JC5W1iQMKA6cdhor5j3JlpJiIsaIjA3
+PMO4kFXw3nPPGuy/Ihxdhzj9441xlCLjyfAn1hh56V5khNSv/FIoF2ujTnQRLJbiYFAWcUFuu1a
4mHHbA3K+eqtEezpzkYTGpTz8HRQh1gLTvgixsyYBQI3k40HoZ/DapsWIWjtsmKLHrmqNI4LKlKa
NypB876g6+pL7dGi67KRqSV3VWVk3r3Vkv0CWbEU4io51XOpkgc5gbeBzmqpL4pnq6G6H/0oeVDF
ZgTlpDZ2moG9gyi8+ZWQpOZDoJsq17j8npviwtxnrJedIWDqYXyEAbBi8MlyCXOi5ccGUmTIewlW
fVJD+Z0dor4+xoQWdBSrVSyQuAvu7zTu/JaVgrQyImbYgni7x5+d1CmY3xjknuTnRL+gKKZ9lId3
HvFOmPYeL7E9QnaKgbvpoLrYzZuMmuOeYAC0qG1MkVUSMLcajAHZJLf1bkaNoxGHpgaNTEfLrJ/5
e6RIZ0We8aNm5y5RfHU321lIgOa+iY37MP2QP0IAvXIX6Q/Mvdy4Y4gkFfJi0tKBbJQyT5MeCqFx
FhXhIu9VGJMoHQ1vkuNDOTpgL47V2kN1wh53WYjJzfmwbmOA+J8FaRU048Vk/W9cqtQ8sTWB2r3Y
zYm8qmO+ObqBGGyPsBj1g/qQTl3dnGbpu1oUD/ZtwizL2srnj+xisBQ00894Vj37e0KhU44LFMp4
P7T4h/Ji0xTdbIxJJbXBAlWEJpopfKNCeZreJYLbjA360+P3+4p/+EdeNy6ccajzKuOq3ZAIX+WV
D0kamKZ8t6QFveKUDzdVNm6DKO7txBQBqTPyS5YbaCN7CzkA1a/O10zF3c7EJlJuixYnEhPgxR8k
GuXS5IRie6ikpw0d7JTxEXb8IdZ4z3carbdU70wQEKxhbJKkjFfPT9wyiYJ8NnkSps04Xt6buf/g
Rvk0YtJMqILbrsLoZnwk2vSmYJU45OsaKiT5MjiGKrEG4t4QdZTgdCuDAhS4xASw5cBNNrFXkIxv
kh0d+y2zxgTKZcEAITGaYdbRzvIdJO7TB94MakE4WhS90C8lYpA1EUwgqnORnyWsT2NFWMG9RDs5
owwl24T5TsszBVdDJ1cswCB5r3VUdpEh3Oks618bjs5CxtfsWnJ/6z9Sk+2l+cqzkMUFojxSUWZX
0g39w0EZ6E+k+cm+wInXh/2oLmydH0ltPUpdPNV8eWb6P2mqAprPp8Rab8TxEU8bbgEwr/xk6vyA
cXCXVudaal3oiM2dp3kI1XDxExmRwgEU/O0ec0eBkGjCTCDplZ+TdLaUTGMz/7sVEh8yeHOOeqqv
SG15gt18YZyEQM+AVpcsB/tJ7alY8+kBSRbTXRLaTyhbbP1aJcKBWkEKcjwHwmUPckfNLsIigXgM
B2dh2vpZ1onHdnOfJeJJE5QxgmoY2/J6vqBVXS1bvSJD0ZzxItvZbdH9Sh++ZDn9sn5pzgcjFLdI
owO54RdHqi+dpgZE5Paacaw/GUW20c0GyOc1wdaIUdMTq5d/yckBmEWBZ30lfg3QQsHHe3DhQ5FA
o7zkigAYaCK4LXcOqWzwRFBS1PLR0CkgRO9PZ4LgA4EJdqWIHMEuFFR4CCdriDgyUwYrvcEKuOln
WwKIynKwZjFo8zVKCChruuiPDnpvhtIjZQ2ylMgAyW1VZhIRCGWw9cOKtRhSADlYt5zmqzyBJC5n
64LQbFc6mR/lyGXwbbZ0e5vs+QOZMe8qETeHiXp7ZX5gWMQf0Q/N+MIURNuINKMQ6W+8sO6pbyuI
x4LtE7OmPj1VenbS+JoAK81ePqYn9d823k7Qp+aoI9FyTV2oWPZFNZhVxUTHgO+3gFOPk+TPLeJr
vTwhVCR+yZkgZFfqUVJZU/ef3Y7dF8jgWMtJ346upsOwjBjCFv+vHDL+c4uYwlT+gmUdvmUs7Yvm
g2WN7bz6pXslSMmqOnqQpDDNx/YTuccaC/c/tlf137HKSanpgklfAgO1oMaXpYKn4y6AeRbAAQ0c
d8xw5DExGmWouYxhtk0q5EDXhGTh8PII6K5Y1KPU3o8lCl02xRvqQdT6vtyzs9JW5myTtc+wDq76
ANePYCQSQdlOalbJOANjCDFy26S0IZ6JwTnxH6rBGpuvKuPJQqVYsg0EK4NywhQl7BtpNb85Gbop
92jjDpESH0wUCGX6tnDRyCpcbkJLsS3krJWyfPXjVZxD44WiHv4r48icCAleTWJiBKjo1ZIQ5ODS
ZNhfklPCbmEw2cGroGPa3+UKwqPbF8gpKjxNKR6y1oqguDLKZLfaDebRIdm70FgIpVS3uC9MNJ2Y
FJoy9ypy+SbeXrUWfgqVMgYB060MYtXT9OPIErqrbldr61WqGLndYnu6V6n8lLLvEYeHjn0fUKdv
sC0w/qQ/Om6WdEA+NfArjNRQmxPmrzxVVQAN4ygjBkPe24irNN2hbzV202M0kV0Wu1kl8FM1Ga18
shkPWp2CUCM/IfMV0CYqAVop4WfLTM0XMWTjYjSlnTz+ER4mnHrfYS6WQOETFrVjKuB0R3PgJ5mW
I5ty3KticpVW7PDKsVF3nbdWqxjnppf003728dlJ/6wpMlm1YyJo3mw99ZS5vaY5W3R9y2gDB7qI
U6pQyBi7TTCSpm8o323Y9i0m4ZRcV3u3lQCz81eqY3SHxKlG3zjBzfwkl9axyAUjboaY7wnAxxbg
I8ezNfrF+xCcahpLC4glDI33zp5ewC9cp2+DaH9aO/Pq4TECxgruFIttosTXpHEIgx9UttquBi3R
RKzarApjFykY6fa1F4sSqvAGX+pPgMu68Z1+YwVQ3xcWCho+Oq16btl3Mpq01CPABnAuZInNKzu3
DH0B+X+jShxc+caE/AScO+N8UK0wSRdG1PEx7cZbNuV3s1juVmLfpzh9SPd2zK9U4GHx7vyStJdV
FO7wG3Uv+HvVZoqcDnfHt+7A5UK8Qxw2w8XOQ9RsDLYtlCaGb1OSm5YbxRmcgsKP++jUEaOAOn81
55OaV7s26V0c3sQIPsBldwiP09qLLczjpW9IBiS0v9sdL1vXDg1SfgBjPBOQ0CDfFF/ysdWe8rH6
kkDmq3xIleaLyWaB9rNioBV/EGl7mvOZJomQjYnnVpMaDqEipOBlPAvzQFUX1jTy0Wa302EWmytI
qjLPEFBdBaguZyi9jKAauIgSFOdZCtgzNg+TBdRPoFQlEd2HwxeAqYmxSbC6XGD4b7mnE/Knrs2x
74FuTQx/nF4qkekDwaVM9bdQNOrJbaFY4UZNLtqIR0YrH+MXdzmaOSK7rMYzMU8Y7lcFZNim5Ms/
IoxBBhCtDderukVmHPUjo12USQbfN0MsKIZdtggUnAZLX4CB/ZMHNs428zn5BT2KlTyyUeb2uvQ5
86Nm5jNtMqQyduAwvmmGLlgY3sT5dCZQgduYB1V5xstQ+MU+zNDCVyjBTcvMAsG9pwmEz8NwivFT
2pA3ZhVSn1dp3FfXsE2ePWnXComMWdgQUKWXzi4rlTCONdrwnBa2BNO2hkmFodWr4E7mcCdVliRT
Q8NO9kuvXIu1Oyozc6S0pgWCtwDjKKFO/DD3yh0nv08kGoY7op49VfU//oLRONayfdhwNou6YbMg
oc0cUmbcU/QHUpDSHXF7rkxBKopCGaQ2igmvhfyO9J0zL1WObTNAbOFbbJUv38DET4Qw6dStG+tK
sJI2ReZXrF4GhrRokPphZhuvnvmLZwtLWSmuFq+W9jW005X4UFhfT0T12OjZOIaEGkm2elec8hE9
bGIDMiDxXZCEiHQOGgkSnSmY4Ev7/HeeKm7pMDvHyIV8sUS+iJpQj9dDBMu7+qqX9PalYr1AgAeR
QfG9GmMA6NmySKgVZ7h99rGZ0PJZcJXQoy/EvJV/tVc8S8cCADbAEsQhxCcAFmdiQL2v+MlsnmX5
WLMiyLBu8a9a45rJ2q37Z3FTS76qI9pOVfLoz4KROaJo/FGjhxDYEel7QfehK7Fny/17qubvBN+X
3Wc7tR+xlb83KW9AdJqzn+qeYivb7K7DFWID7clOolJRV+UYsTJnOB1ONrWm091lvEQSXBcW6Ra+
R3xZ1kBlXpmf66FmwmpK/bMyqqc9Oo9ZBjwsDXta8TtK0JRD0pqdq0J6GwoUdtow5JLFr1v8jYtN
9td0klxBonnBVUobNJQT6HwD+ZOvoXxVU3FwiAgekOu2CoVXCa1DbBaGvTUdFq08NMT0TuZ1q0dk
KJVL152RUVOqBdh4gMIflndHrk+GUE+FV7W447kvWEbAB8O4FRzmUnEbqJeuwGKfvdKG1aMJYh9n
joJEpHxJlglm1OBzCTJB6nAKqDaZ5xUkSIQMSF5SZMfJr4SaScIS02aDa0bDTmmXM7FsZ7NCjOKJ
cOmgx83PhVA97b1Wh3ddsd+KXdbGTzCf14Q5UDupl/oz2itMXUwdD/HBicfzQ/tF3B3pCarfSBmz
Y1TluGNHnCn8sjbNO5Gn01ciQ3Nta0LTtv770Xb2E9ytDSm0L0amE8U5z08aqilz9QXUwdbE3O0j
HIGDaOrDE7ZFQR5XuUIjCjP+cNLR55cbKEkNbDEDJyBuVr9nXBzS8AZ7857k+bVPjxQZBS0eeJGz
gRefvUtFxLHqFEdFzMioOSbFYJwc8/dk4A/lGB6bkCsS98peJPKDYIL7VHvk97qxrp5B1z4MDweP
wAmi8VOSGZJghtMoTIaWUTAIfXJtdPY3RT4y/yk9AGlfMRvnAulaj/l8qQKJ/Kd0GIP5YOXGxSnB
Zv/zQpNSmBIhYAaAsgCvi7UEckd53JOpNHvS8qqwOxMi4yoSqQjlL4OU3GhJwgQDrLxgFxzPcO4C
FVtcGSOkvsU1oNzSuLTs5YY+utjHb4vtLkBFsoOM2fJMXfZS+LjTgtChzlmqodDoquuSTVA4AAF6
vaF5HBi7xKwQnhVnZ6oPc0x3/z3j4qCCcvEUXowuY/eaXM1oT7LopW99OAtPm0JV0f/k3MwK+yiw
ZLi8BorFsS0PFebF/FNNV0JfGaev8sVuoPNGKN0RQVdKd/CUmy1RdsX80zKFK4CI06qOFs5DdveM
uqJ/AvQnmNqDvOm+G3Dtb8U7/cVZLUJBsOEQDHR4CC9X66BwkFYKPAAO0IE8mRSMnExfhhlItn6p
T8NDEu1Au8HqPnf+xu4UkG42Z2OMs9Gemv0kXXBlHZbsZIeaqyNBNeVfDDy8SeovcrcGDX1Vc/xQ
n1EOSY5QuxWDfkFpWhvcGEibIPqoCnloM+R/TP3J5gRvblnDIGB6oVxiqxIbRdCoUE8wJurs6m2H
XT2zk3mY3M2R3w67yJJJ4QidRQtM1jkQkxXHOeNxvbSmclly+WINyyVFY2IYf5O/a2qR7ENzDCJ5
ANgs+g7fDzvQgHjig0ztPk2hgKo2vDkVJlNAGFaAuo6I971hTj73LgbyV2+eZn4zlsNrgmpMYB5g
0oe6IFAKZBAQhlQaAD3BUnnJ1em1RtpDbwgaYy1L11mXwYgXll4c49lWzbe+/Jgh3WpwCRz8PRjx
zXnBzIUJcmyZXk18XHEwt/JnZzafkrUv+vxakxGCI8nht2lf7eeDj8RZywe/+ex1T7aoyPNAVOkl
cDxC1RYg5+gvRmKNbMnHp4fCGiyS2nG6bvFbrMoXQUKgOBp9fMx4PZk0JHgMVPNhREiCWIWULSc8
q905sm+l17dSsKw6mKcplMk7MghN0eY3FZm0NYUjYXZa099IAqay6z5ImPB0GOkjWhvTwM4p4Sgc
mmOL3KUeE7eX4bwt1qHsXX6aIXEdCc8whKZJk/kFrgGauXsjT8d6Xndp/rUO/gCVmc0JhYCDap/k
RWa8ZWARMLF0Z7se8fTcKc1IrZ3DqMFRe4nClI8m6VT/4IqP9XCuLc/I60vUa2QZRQi7Mg9kDGmL
YzgNoIGjkRaPecEBa9SD6FHMUh2Pob8jAwNXPIALbojrVPe9zn6ToXSXYArdlZlyygfZnwQbfJZz
gHOCYVov41CGqTsp+XVQzCuY1Km9WQ4tstG4xZupFG9qQw3KAFIjNn6sO1LsfInw2aXHuO6viLdH
ls/mZ5FLn9DEs6o+5poT7PRA0WLkmzXuaONg/rZW1EdsPxJHnGoUqpKB5hS9bFIfZ0H6wK2dNl4W
aaBI3b9VYzonUoMUCbjqBA9i1M8kLZ1zEpUGMiR6MiQ0SDDtuI8N/JbjMYHIu70nLdsCq+4P4HgP
ZEpD/Xqby5bEg3tlNbBFzyS/lOI2SFCNYjY/RsWYqyB7Lg6a/QavLHCqQaI41oa160rXGz6XxPBk
89zkCkxHCIBtdTi3Zxx/G7H1BOr20Fh0/Rmwedl+KmZgWydetEvehgPG5DFuYHKg8f9HbO00GYww
Y7+2ct9CfDimnb8Mkz9jkmsxKTAPACWCCg3CH0bZ5YM64CtDfWGvAyZ3NpbI5WpszTa2ZqNh9d2S
O6u/abtZa25rml6HglrARlcUY8oX6i5dJPwCjINQnDBrTkw2jigXO7JmZPwvzOnWye8U8rS4GRar
8yV/sOBsmOh6+Ir5amIMzhrLge2jSPfMqU39MRtIecrQqRmp06Sb+8dc7SJwWHAnGGX59Ynjm/gO
knOkZkQZ7xysi6nrJ6XtTm0UHZfts8NZkBahusKs2FDRLdkDEbmnnv5kfAXk6dNgN1oQotM/jCy/
9+ZyDfqiDRskZhVlHbXvZt3THP0y7ex3ae0OKfN7zDz/t4TYoXSKyCmIcUJodhyMI3COglWgc0Sd
SQ7CZaTdmeMqBHnecc/XqD+L6IaQMNCYeOEhDDh2jmv7iBl6jX0etH66sm4Au4PAFDn74DoEO7Qz
/qPaOszdyFFFzYhkhEG0cusPtt0cR97URaA4yj7tHocN2jihnHhtTuPcEHY44wfQfME2pxZ3VWnR
7hGB4c2SvReaQqLo6gNYGtYPJ50/HL+xxXUdQ1loT5Mhnr2kYQaRb5cO+tG487m6Z5JztfcfTske
jAaUKw+Gvpfy1KaHjrFsVIMxlz6K3vzgn83Ga5B4yJNrRNNzdsaHvQc6gMCPyXjWNsdYRmQo7xXQ
pF60S4biZpVLyP58xWMs2Pe3z3iRfaADwONHampjP3XpYSJZGFpjG1dXID8vAwtiK7OrF/VOW1DM
Vf/FjTjUH6izKC7nrjzlP99GxgtFckklmUESW4H8T6GiE8fKIAJHsN1ksxbxJ8g2DBSdRHbYRFC8
J4rFu9YG6P00655QjlDQbDsFrA4nW1VoqQjZU0pPhovQDlRPvCredJbUzgVohI6kunvLuYCdtkEY
B7FS+BXXCPqD1LIel67Ygm5s/26zt0QvS2kvHa0LqxKoXBUiG5u/xZS3EQISBVTcdCfm7F1inSwl
L1jw7w6hBKbhvHiyMc6OlG4y20+gw+c89tT8izHzceV/uIP/tk7sn4MgxdI1yniaT1IgmJNLnFiA
ViSGnswqarnbaxUzaLBdhC7NhC5hAPS8eoz9qCP3bwzqvRqC23Ar7O69LHkJRxvCo3nfRR0EVhIc
ixjXbTra8HsZdgw1AY1E/BICt5Cmw8SEyntWJT9a2E4wR6HJkkvgi5+W9VzKcwShOtZQ7nQs6Ab9
pAvnPtbtr5QLl2WRemUjmbp6JueepalEOJJH486Ojs0jh9mYy8PvbrGpdTMW3zyUZGbHS5tad8m6
M5oeWpjxd7ZRTsUWXmRnJliNs9z63SfuOqPIhQKcV0ybi/hhFuluZsCcuLq45M1P+Z3m+77bqRBg
wfJiDemsZZfDIMIv7WAH6rhBZCvINS1yFdIOhTgb4I3xlK7i3Z6J6n3Y/cVmbnlpmUbhIsDlMPHs
yVmoEIfKYaeWO3AlJDZBQYg5X4qc0+le5aRzmSADCWyoSQalmxOStUtGNnefwJrOdnZd8+Q9j1pU
sO+4ODUyGKvuMzc/Hbq2YXbzctgVJP9OYt4R8uU59ReFA9/JVdO/poENEW3wrGlumkIB4fJb0QOU
dFt1DfUuygGx0LS89eWjVr5Ath2t5S/+mLz+VLKf0mK3gxan+CCuKWM6kWqMvzGkpKZnlJAncCQT
xyi1OO5w6VDhanbkqvha9ThBxbPrW3TY72I4j+Y/kf6W2UklZgw5EXNvfMid/TCdpl53J4mmbECD
jZQYZ7trTm/4+FyT5Goho3UgUL2k4bk5bKq5QaYvfeEdoaVeeCTyI13uGipC/JB9xYKwQ1xd/Qz0
A1g2SKGxvo2q2dn6p0h/CSu+UHYhQGXmORFXGf0zcE2LTPHYsbrt8ruAy9wmuFdKJo+fdKHAdnb2
KHYIc2ouBV/VllcS/yJpesJX1eOCmZz91H/PCSTvftw3ffMaWDfzAyiZ4c7Gjd9VHr/pzbojyzRq
v4XM/H4L9ktOtQyMBYDja4SjEdFm2qBzFER8aX1XiQgkenPoXdYgleyh2oEerbLiAT5pf/cmvIFL
rWt/dDm6xvAvRJP71XZbc5rUA+tImiccVhWyenOXxv8MweTIRGwxoIzeZdWUoAhatimymypDoA+T
Z0dVCF/fL6LmZyLBbbXjj4FxeBf/62JyCeby4HTovMhOLObotL12FfdEVPxR22afns3og9sF7t5N
Ylc0ZPUVsm0Ig9cbHYXijQSCnV3r/0kNiOOWvrTbsFomgqlUuBpleIl30ZYqPp75EfaP6vyrbeZB
LIEN6gIMffC6sDll1m5sMDw1P2v5Nia/8SSACJhJhht3ifjqhealGrp0wZICzgjyx2XF4bi8y9Lo
5hA+eud3yXal01Nc5yGZpq5Ust3OtV22fuicwPF/JUhZk9iGUbSulb7JQLuNTb433HvSI8dr56CX
8Gcc9VMKuQ3qdcMbwLu9YnOaBiKW7wRh9Oa36KxQkWyvb2wgF3BfOg27PBm4PGmvk6sPR/lJttQv
2gkb3RcKXCKJ68886KV3dQXL88qiH6e60W95FcvpjNffQbiezRX6azYLIAkl/W+Ogs7+YzIPIH+j
vPOwSQSrUtfgfGwgJUDulL0y9tP6R+F3z+IvkaNbXNDPJuufBEZDUu2NBPM/bKF+cwn9j6PzWm5d
yZLoFyECQMG+EiBFJzqRIsUXBCUdwXuPr78LN2Ji+s509zkSCVRtk7kyV1irU5OOycVbIdWM+h9f
3A1TmlkLDvhGXt2fTmVQi2yQ06YEA2u070n3C4Ol9qCB/rOSLyRGqfGdz0seOpqQMZ2JdkKRz1Z+
bcdTnqCB2ihE8gVXja5eLFF/RdzswCPS3RQ9In3bo0z3EHG9pYzg0kNsrLv2UwfhPQDYxPi+4kRO
sJvELv9bRE6KMMXYWshmSBOoHXKifWaH5SL4kBCCRG49bDVKXfFqWA104PbWHWo6NlNYhxAg4nJj
lzvwK69hBvSgEQTuM2ZwN9N2eByKaNvAUW3cUr0j9IYZcxMQVazS4ru9pNIz+ES8RcVE4AhTiFpE
lH4XET3S8MRZg1z0TmaKq9n/CsZuZkwoybHuz3r3p2b5rqMxEgt5fCT+1zDA1O4w4PVYKkqx7iuN
GM+vRPifmvVpsTszu18GXmj66H5xjU/8s15rZLr+Igq5Z+CeLG43uzCffsKXJvniooinEhmOYoX0
JZ8WmTKMCN3JuOqsqRLzWuU8ERa6kQpnWPrKFC4ETi6eCp6TlLXSxMkBrh6LDu+ZwSb/WPDc21j0
pUlxw3BaWn61eC+9g22zMDr3PFwjM4pp5H6QWzd8TnLGSHF0A06Pgfc/1+6i/eNeXwtJJWSAZ04K
MJwqW3oAfhgLcc+B7Yhr6iS9lsmKObRT461DPb+wicuJNcgYBeqc8k3EGLU1snyajyzYx2RrGLMN
aS4pcHsKQskzVO1W05AW/mjmF7Zn+ajd5KF7K9sKTBZ/vH5CwVXapZty9hshNQPyUTvsFxPfPyY2
4FiQvPD2mQi8YZ8rrLkiLlel+w27LyP8mf1wnL/awFil/yWhHTAdAWsSYwJf2dXRru2uanRK4xPI
bSOH8rDJvQ9J/YNfgCkCtabYKsa/wZcWVfXFnKSUDjUeymwJotNhiEyuuUsUsoeazw5dnQ+xRg+r
h9FqNCwn6A3CvqEgksvAPw6q5vgJitkPqGU4043laCMM07sNIbFIZ7AxjC3j0HRJILAT4uUZ/XQZ
Af0Z+IZG/ZBwhsn7QsF7KKJVz3ba9l4lAjCtZhXbWOsc6iGnaqMg8gp4EPS/wkMU0WEY8n/SJFrk
FUD3smbOFDgm4ecRS5w4XNg9+lH0DOzKnKOsoGdRMba+UsYLRfMxlsRr//Y1ACguLn36E8oBtEVi
5hRmDS7fGsYB+bxZw3rKoGaFSs7aV8eGyCGPRq0btKWlZi50TzfJoFcwHtHkdiGN0WFASq2Fw6nF
DFGEiaujlyNvYanLBx3g4CC949JcpCTdP/zqVIEobYxftfjT9b9Shjpr/yiZslD5SWdRaS6DFbxT
Gi8MQRPUHGzkr7UFz/KuQ2hWG3kR2uiP0MR04DFqA7s9D4gRI8pKGNs1uy57CCBnOisSphpjzPpa
r10fl27mTeC+8TaUsOb591WyrwpCvxofuUTWceVb/PTsuJixjXyBqgYg+069VfR/fJ4lSXhteK4g
DKCKY2Ytgw9LNpp+ta0GvcJl9M+B9kneW69eg/pR57+tgQB8R+6nzkRH0WKn5T5lrMW0vGOWkatP
GRlsCRTKWPH0Vmg3CMPrvb1huV2zHiwci/dR3Xr5yVDO43hEI4GLti5P1E+2fNLUa0czrrMqlYal
wrRdtr3DzO5X4z1dxLVDGLXwwdYn4GbFRAxrUiBgf8o5t12U2reeVMjGAgck46XsY5z3Gp+8shOh
uhkaPlzGUcYIZTSBqRmSdhOgxLfkN3D7quo5A79XDmcTX9Cm0FN0wcRIDh/ydITVR/JlFx8pFoMS
dvkxDzZt5lo60rA3u9podPEILONLQWYFeT/z2zrCtqulJWn2iX6JcIlV66R8gDFJws8pe43RtS0Y
3T0r4Tsqy0qFjcV7RMZ79C3bO6jUQ/5uonksYaXg4BQENIqfrnxUM0+EeNvqe8DzNsddDxKmQV5w
am0BzaHjwe4ylaHIVqv3IbxshH2ddTRMZesPzzq6k3sQZsEixTDnZ/+S7Cs3Iic2EjfPTjHuDOGR
O+MHD2HjIMYPTE46o3/Lu4vxnplwdktH0cnyRWxuxaeaPgnZLvmslcJLSPVMalkif3fjD9qjsmA1
dBRQP+bXqEHZcBqpo0pqZGbrprcL492IMOdozhoBestoFRVHCQ9DjDMm1j0nLb81Rm5C/szb26RH
nAd/FdWxBS4gFqDRQxz4FvQRbCsdW/aBrY+MlcYqKyfF8Orlv8AFvNhbpBogP9Ie0spzDXzfHh9q
DZjE5wGq9IvWgyclyUjwfOX8wahlu8Wk/NnC2JnpV1jm314zXkdJ2c4U5GKy3QRiv5oLoE4PXY7e
IRY8B6POFgxSVc0/y8gQ8mx2wiRuOyUoW7JVRKZe1qQ/haGsRvURGsitCkJTFX3dp8M5L9mNGHj1
IoRjEHjLT5P4DBaVaDb/qSFHZqXVH6w6Mdn5ZNwTZQ1HzM6IvUl2rAJWeIb3XRmekyi78DNseyA4
OiznmFN2fgPI79JZUwuwlErA5NQH7QBzHRUyXjuBaCwOeLX9u2Vh5vKDEm8J6dKKN6+GGeuRryQ7
o3eq+5eZPvlBB7IzQh1gt70b878MHHjVbMLh2nEf+j4bVOWixZVj6ozHs3Hf89LkWHpnjUDD2c3w
upSlRSPFi7CGb0xCN0+skbwUXYLakr/ikKTDAPhHaz/ixiQTx3LtDMYONha7Tk9+OK7q6hlDpLVY
trYsnLnq1TFe9mBcraiZswkcWYJWIWyoeDao6r01jG8sVLZQaqB7W47ZCSiuxlvRsaxMrKOVs3ik
ZI395F02KXoSjdCe0ZHu7JhuGMc4qIifoePJg2jbDf6akwOVjeJOU7bxeNOklF2SZkI3/MIn+9QL
Jg+aDZSFfvZnoHJK0P0tlKl4Zi35yr597kh8kOXmkvrNSctRVJTMRkbUOVXxl6LEM7N3BVkYkDiZ
uMOIXuZzlpg2VoDSBO6RTomZrbzhq7F+moj3Ys4XxVzT5NLS1rDtNI9MwnXwYG7pdjDNdOTDXXgJ
8XQ4jQnhs1TsCwgoGoSYkR7VcVZ/6GP5HTKATxU0q40HwrvQix9rKN+i7FEr1c5vGRywC+LANjAg
BKq2iS37Emfd1iNGVqljChVuBVBdIWELKT1Cl4pLrFrIY5voNWjqEcJM4bTTABgv4e4cflLd+/wn
ZBCWbFf8nH2QxXBOKm7KMPw1NCnx6K96KT1qav/HdmoZw0nTAv76VcN8RarJpRrIe7HsDcmsy2sV
Dtyp1coKJVbd/cVKoz85G37gj+xlCcAwhLSU+kbpBnRTjLkU9ihxtOrkbmMENXNRHyFHu0j9ylV7
rP2INOZPUGMQlpnv0mh/pGO7izzpENi4Vmp1CUN+ocWEr4Yd447i4FGsl+VTCJSUxEu0LHyczh+A
YRntJY69J1ba62iQmFD2eNHAY2E8MbG6L9qOGqAZ2UZhEZvoGYkAeEsmDG9JdbXakqK2O4q4+064
mbjijcG4ti2KToqJUvI+7TrbmyVxwn7dYElWd4qmPGCdLjM9AZaOT2dCwoXt7XuM+7MP65YeDx5n
MmKunCPuaItTTAfEgU+iX+doM5DdcYzKOFQbfY40qnaJ/j6o9j1kBriIibfyPQ1UkCpuzBvOxsDT
X/KT+mGy6xkr2BnHsV6WFGqmyQDKg4LpZz/YiE5F0F08EBVVzPACHVlJcykHJKnFnw2/M/7Dt2mk
lhqVf4GGsyobIJq2NkP2RVSlB+aquu1oEE9KRB4Fujj29L26JVV3FB5DIm+hcd5gyRutyEkM76M1
KJeGO6mqboQR1UpZKBfqTQFKgSP0FsmkJhafU3nNxdYr/0VfJYjKXKER1Vat+jBwM5SfsuBJC4Jv
1YT426gcxgQ0b+Thms5zNn927fqvXu8/2yZ1UulXZhpU9huBvaXvvlLil30W3AF0FUGbbGvPGF1Y
l6LaKdNLbpGE4IWLWv6c3iZMTdDXHQ/HcTE27KN/NbqGOXuE78jXWUACISNsQdBGDBF/8BAvM7N3
qkLM41+agNDRq/eAgMCe/CaDfRAm//ep/fOG1s3LG2/6wfLRHhD2MKyvKBeT+Fpk7ZuwzmwJjYkR
Dwfr2s6vIeWB6O6hkt/iTKzQ7iX9RxY9S+CjeWs68fQsqahat/c/MIIRhpauJHJMdYNFAoehEp/b
8lbXN1V5LzObfqp1UzFsApCXIzP8Or4RnesOyGM71aDB+fVKewC4o2N21XGAQO0HH4/Ia1Hx76uq
7owQERXlN7NevukO4F5izVqMIJN6eiNroPCvjllLKnHlbYbAXOQ4uHp1LWy4uBezceRMvaXzloTN
/KyHqL0SJZx8HRFCGGdDl8nABhEM3Y2sYtpcVnny6Fqw+VVUIsU87g4JOEG7CJPF0am9gly7gBDa
eixUVV9ZFIPClofJG7p6CGMWklfetQUUJZoRjT4AOnNfrAXevZABcZinbsnfwCTZQpJiK/cuvw2+
CeLhPpVulhdUv+qyjv8C+xgF+Py2qvKwjSMnsKGjESLi+uXnh943EFm/c9QBIq94Rb6Tq1CEqyf9
URcVao5bleITyZl+d0BF1z4gCp6fTK4WxAyyZvP1hVfugR4Cp+wqZkvr0j/bwHKadTotVVJx/aVu
I5ItXRaxlKc8kZpJT4+iw3Z846DN3RmTUza09SZtLwqPZRgEYF8wPOXs184dF/sv6Y2YOo3cAQ6M
P0Zvt4b6BrXFGK8ejWloOtFsvUWG8hbHAG96FBio+TbKhogTIz1N9lZja2WyLFgz2iMwx6cHof4z
XBIDod3b4VfNXWG+49ZsZSxGb8BIGgLAA4vrrdlNlX2LYNf45nAMG5P1xl8DP7rm58HsXICW0rrv
3t9QQ9U+BSnOS9bWblqgYAp/6+lRI1waKnBCwnL0Fit4LTnXIvSdBp5vwQo6N9B+Xis0ffLHBNvL
YOs3YuOSzQGTZ+kGMaUEgo0ygl8YfQmkA1y9OY9LYb/S4aZbdBnZw25TNyhwJUrMv232oj5bk+Cf
ijcooj6K5PTqj1u9QqWA5vMnSzkBSwJhmHEgm13IEtwYm0OV/DrEJNPD5vnDToQ+dy+N3cacJdYW
UU0q9sY6+LX9vUfIerPKSjY9NDo5yML0FupnANSBrEGQOEj+8JI6ASwLppyxreYldG86ZWt+mprJ
XfECFccqCtEPlCzMqiTcM15psafMiQbs9cXb1CAUnhbZMTRPeD5iYq/t+MJ/Dtmmxkh0w+YScxhs
wskHerKp9vSBfXcbvcRyq86iVvM2RcAuPpdKuERcqOnF6LM5HbntUH1nh9ZgGzYlOkJGmdEZ2TCk
Ppdq+u7xakYaVBQk2JqknjXSsPvxFOC1H70MCaiFMka2XsC88ASz+6qk9Kmn8m9iEr/njSBFmPwY
0/TEHI4MtvgpW61ncdIOy9LimeA2jiptY6WM2duCgylGD97ahMCa4WvUypPmz0Sc/FyHusFFxfoX
E3uXAN4xY67jQRwtJHmmduYSPVY1CemZXl4HjtOxzTfNkO7qcGK3LDNgQD/BeF8NmbI0INKojCWW
ugVzqkQJzgawmmysaFZSbTdHXje4bfRAXEJF+soSe6vo+gcX7EFNMFWO24YjXNGtVUVRV1gyYQmk
RgWnuGVtPwIGyYseBcXAlAK2QESFUEPKxpsxaDeW4hQoaIV6034PLG3PFH2fMRwc+jsq5APLBpRP
2lJXG1KPmXbyx9g1E+T51+ZZUMx/OUO7zv5pdH8hmCxqCvpGVnb+tM4VpvZMDcB4Trh/DHM6xAQK
t3L+LjAPM1CxJXMTGqRXEZ/n0+R3KKs62CPpEILDjdYJvNcYF8rgP3MIc0PEIL22eP3Gt7QhzyMs
l7bAG2zFO5I6VtaXwQLGNPp3wPAM1kFOWMHbmH8Y8jMdXh4opNrvnTgzDwjMF6P8lYPSMdoRvVK6
HVWYjCPOCSQGinK3mEyNqCzTInW7fiH3mlPMtagBVZGUuYzvpTC1ZSO6ZRfXrmUdCPjCcy4vU9Zq
dUgBlvSsY0BgDzrj8pjFAYT8gAmR8TBN4A81W21UvqWg2dGWLYI/aHlMo6cFrdh7T5Yy7nwhXSue
Dz2l9Azu9B7EK8QVDmfSCeTe9THWCJDzWm2siUUgBOs3b3mMWLU3TOvoh1ytvyFsem9oACm0D7Je
41HeAM5ChCNTFa7zVxhuhbiRXerICAxslccKjc888gUSANVBEHE48fF4EogMJN0FdWZJNShYug1U
HnRUNAoqi//T5F2ndQMfWtGAgGrREaErklogFMNp6rVDSKXls+ZIY9XtpxZ9abmwg4IbqoBgYsJQ
oQ7lv2qU7QLzRsr6sIXlpSuLiUO6Tilup9r+6nttl9eIjAFFjb22EOPoCCaerW+SA4VRKWAM7MO6
+lQJitAymPbw4dvyhZByocIrtlL73Qqq1eipQFZPtryPctStPSg3U3LChOlxP999BXwVph7jQ4nf
oTY7/nzjMliJNcGh/dKSH7//LnR1EZvdFuMibhyih0drUfnlTg94hiuJtmJ0U9qEPOudoTrK9T9j
EAspbBchq6+SFwsiihOY9lbuUyglJzlBE6S4HdvcgIkxkNGlbRerERmk3K2rMXZ1zgfCaRr/ZIiz
oFBoyKQqadjsRrkTi3MMyeO24nvSw9wMGd3x4GUsOEZTUProC2Dx/EUfKQV6xfBIWGtJ0OyzZJ9C
ncX4exxhc9VI5UvTpcEYsf2WcIsoKhgDVRzh9DkwzlyyFfFesKmnt5i+zKFemEq3GXLrEOMHx2dx
qOdt8biNs4TL0kbVyNhOxdrK6dF0aLXCnD6fTh3aUpI/PCqDnG8rb8UqV7yVzMxX82p4b6CBOC91
i76e0CM+oGpQ2TjkOKIxFwNG0BgcjtKn6aNWf1ncoznKlJK3Cgwnjh7+Fa94V56D6KbQeJdclHpB
e9zwTE8KL4IT+dV7l7a7AuqSL/xN0gcQrMGpw3N/KCmDSMIIpx4g/daqmNSRcF6MJrLl1LURM4Mw
p0s2jzG1jB8lJ5uYUrf0JdZ61niXgHQOLM5KGHgYUP3RdIy2wVX9V88aFr19psbE8p9cYnrXziCJ
tqCDhoykxQu8B24fgxMrSva1Kq+8vs9JwGROZJJ1vymh/y7mXJ0Bwk0Ojkua0nMZefv8b6QKH7Iv
20BjVVM3SODlYYoVHn6fOt2TsQzUOUMc1YODJi2M2Zyas7vJtyG1ozV+FTKekgEfB4m0SguCj4Pa
FvpXLvhZfEh0aa9hj53YZ6F1Hp7+qwxRQgTnhoWGB5UC8RAIvvmdlpItjkxwOupSeAPkbbx+PqZF
6gXMtM4k1pLCHj1hiw4Tf4IICh1NUcn/Kekb64j5uEYuHqPbgoAAarj4uyNUQPq0X6FpvXcW4yxf
L08MHdcB53bbvuvl2C0EpAtNFA9tSo5+p+0att4dRGx98KjSSRAjWSDiXmWIIE3hQUbOaoUNgmgN
sXbKEpf2wfga2poyjNVo1TJzMVn2E6JAy8didjIwfeQe4AMqJRPkSuUhBSXgXDX2SjwXOuadrnJt
EDBZGM2+VAKoUfOQ9CCG5NWZ3UuJg02VYcznZ1JxDdj5Wp36ZYrOUymPjNfi9sfoL2Z9t0XidMZc
WNjqt13HX7lnrbuADbmPglN7M3Ib4pW5bcLwVArrNcx5X3z8Xt8xbLT8W4BaQ09xxqK1V8rs0ZXV
UWE439E8/WK9oBEslvHwFbJPss5Rz4yCkE3NY9NHI4XC0EDZ56uI5DvZ8YijKdo5yIDR4QzSiKGM
63QjqJ0ZZAT5cCiD/Myf4FiidTMcpTiilh4+z5gDPIFiiuUcGxsrhhB/icIgx2CF5Rs71NhQAEN3
6mpi6qGkh/aq1TFCD/+knhEZqd5KNTDgOiHtcyRkHNFwiEiwQavPMrDDZmQum5Yns5zWtkAZTLnl
jTkwdB5G5Wm0GXkQKMasYpen39YcnzaHurKtsJGahLXnFEqC1PNq1bcQzJbdPIgkzwzYV1dFe+q8
nEC+kPNA0MqsT7P7UZivMm7ny9Eh3thQP4PhFyIeUHKJ3Vuw9NNXZPnwhFl35uX7BG1nfG8Bgxfk
TMqExdvpaZT/eWwX8vpRSog+WHt6mpPl31L518TQ1uL00cigAbzOEdDsjb5ax2Z9HEXowap2ag9V
jIqFSiLCidTac6Szp5JaXAep9kHsoSsjspxMC2g++fL80lJ2UrP6jTVf3XELdhCrMhBcAghBQlzu
SNPf93zAIHlHeAHGc26CYsNk0eKxA/A19h1lyDnadhdzrWga4j77PLcj+hyqmFZvmZaDWqKAbDlm
S+DtxKkU6shq8Z+gqGDby096M2WqfA5giUVlZFBFsa1JmgA9jf/0YbzFNTUFtl2fW0tSv5V6WGgM
yiTbrea17xgdjV68WvJsA9Tm8RsZjUuNWd004T8o8ZqMiEN6fIIxRxq5UxLDBAmtVnaOSD8cfDhi
CGGWOhI1UUBVjZFHUN6qPb4C6znVHyPsOuERTZLHQBiQLkTaK0ZpmVV3mzVftyrtitXzXaNmIErC
qdpftBYR9oYcOXGY7fs5TQoGDAvP6Hii9FzCUgfUBTWghamDRUhCClbZ8Cz9GR0SbpimgQyhwjPr
N79AiexHn5Ngy1rRsFpSyYekLeYRI2eqgVfvn5WXy5gnwTQpzDVGKT7cjPnEEsv5LsbwwvIghfD7
UKLkTUo6nNm1W0WvXrsi4WPTCT1qYucSkWFxq5kcVn7HhI+wVumW1NfI+q3rZ0kh5ncY1/ngcYoh
bEnWfc48hx28aZrsTzNHZRgmR5T1bf5eG7fBIgBh1G82JSzAbbeTq78aBgiGSNYYauFENfOwGslc
YrwMjBNefR8w+IGDM4GJCkedI9mjkxH8VnRpG7WiBSArq0Vu5PXnCOeRegrZ+FoJ1cdFTuXNvGr3
q6dnk5jZanSWGI0VamDDekc+2yxEXPyYEkmq6roQ3qGr8BuM/WdXtJ92v/fIf6VTjZNvBTu9jUwt
K5CoBUSxC0QlTFOw+HJFo3YK8KgagOKG+qOkS8hE8FaQiAHlyhGVwbhiYBzi0b6kwYaYTiv6EBJB
mFlFBPaCQQthzvxH+ZH4VLS1tbdNBdAATTGknLAW61YpkK1iOeo9h9EQSzne+6omf7p2S/7V8j5y
4zFHUkRGDIJzTnmvcTZfvYSUeJPp5v+JS2iF2kVELuAYsuxQBko1TXkr5FvV9x9Wjf6jrZPjAJYn
5rstUOM06s1UX40XEldgIj3qiTUr1kCndjQs37KXnoL60mCVTTxlW5PGQyG3GUaoTpJYz0xPSmKT
wW8q+3TFzS8unW/T+BI62ilUP7WuLgkWXWW0AXHOgVF6Os0MzHl0fkOGX7l21cHcWSDcrdK+WGN2
Fvm0M65KO12FUe8SuVkUwVev3yNsO0udjNCC2ZuQGEfZri6fOnttiF3lXX0kIoNiPLTGuzWIdruI
x9PMUHS6gEL5KJWjVDM9CX4IMwE8ZG5GHw5QWG0mGCMTeVC25LttgKKrZFbEYEftobWg95O4RCTp
S8SsidiONacYunQcEealfPTyY9YJKX7gAglwbbIgmLg4DX7YjiiksSQHhZU4HDWaN3ZP9bcq0KOI
fdhsMjo8mZJR+1PNb8Fw3iT8wfLzbS3xrUIizLMcCEIGt8za1pr2CTrIbfMrcTh5vzPL0M18dEYj
S/dqLcaa+71YmtxaKd9uZWy75FEn34Z2QMt4G0rum0B+5mj7qMgcQq4XhSkxrsdpHKu3gB20Qjqa
UdGJi4k8V+hUnbLqDFzDI49OgAjKEvot6mfxoqL+hCT++AKmhIpoDDdPF7L3YVZSim3it2+Exk/j
hrfKKBlNmtiIaqooBscKrVKmvGJW2KonEU+S7IKVbUxXSe633QQibb5GZGP8F/qwGlkw5SgNVe+z
BfsiVtB3Fh6xQQSJ9Z8lc0b8eo4BO5/tG1cvR70rtfkylQm50egyUTD1kuFY2apAOORpp1iDTvgY
7K9AvaHgiFh2sRA0iQhfjVXAdZ9ye2IdoKNO4Eugod7mTfqv9/j+WO4igm5HpLf4mJk2TMIDVBxI
mz5jo1mazhRMa6ZavRGwfUbcR2YURtYSlZZ3HNl7E/Xi1OpZ1O9GLDlK2zjJSAvOUqUfxSKgT9HT
jgTGBZk2b4aGMa46pXQPfe/qHYxrZZmxYqI2cRSufc3gdsq7RRDIbxPJoVr5Y/6QVMjN3DvE69TQ
GcodSgKqL0Cpk8p3insZFWVrILQLGbQI9Oz9JpaC7Zjq4JqRFQ7yssG0XONG0PTNqNtPDwQRajMY
e6xEei/blRCiSsVYRKOxKSPlvTEG5BGS23e8ceW3D55c98xDqXbnRm+Qm9hvFjHudQGFLkvdtKY1
syDKi5oNEhIb9IgCbXzcRcuMMsAYso2CbH4CdXyHe7xWi2DF7b/1sO8JUrh1iRTZz5TFM7Kv1P+F
4+qE2sHzWWWz442795wrrPQulSVWs8zv//+TDZ/cfSl89dGxJPhQvNfpEVqBI/HkSILMN3/WlqIC
Vj40/9MelioboZnLVcJ8gTQzFaEblkS6gDfiiGLugStcgTO0S4rKlSj7esbZQcus8G8cV3F4afKT
SJSlwV4CMd1WRz2pokUZCa1EtsVWQ6GDk5W/gnht9VAWT48fwYq++/oYmF9j8lKV33IKyLSjhGG0
1/LJaZAt6biWo1wumvY36X+y+JF1nwxcYbIJazUw5FzB5WsAOXpoRORLRyUXmU9wFHL3jGIyNzYx
wnN6Us/+J5Aa+sObweBrikpMuidT3lZ8LTm/DFFM9NYf7HpT/dfjH6ZqGXjwhdcyLzYeApThfnHr
1FulHyP9hv4vYMNk/+M877TmlHURIoRP2fonQIYpk0aeMuhUwy2yQ+ghb/QxMfyr8rtvvQrlq2x6
ykYwW5xHAZ82IMJVYtVfUaCh2XjP0MPJb75SndlhO14FLv5p5hAo++PU/ON3GSpj0STvhAEuUsjo
HVbnN4MicWCfG/2o/Vn2WW/u52G7+RV0v3V+68Of/zWFyHEJb5XZhIz5HoKRDWqKgg9uMGVIYn+1
5TOghomlS1cjf+6/Ilo1rTkGBQFmnyUHcYYfUWV8L+yKJhqgQQGxVt9qJIdEiOXIKwMeEOx8Fgx5
/ZyGX880dzUbDB2RSl/4zEoHD53ZDX8eZzzUBe73juiK3HLVUXcAxUxK8mVr86LGyvcjXeYsRsPF
XaXSSgHCZdNocJJp4X6a1t4s92LWyaC9ee0F72P41tt/feSOGu75gKWfj0bLVIgYZQGt36fsoff/
JhqcVt3ZGW40HIDbtKigtGI9GNW9Pcx6O2xlv4q5JV5tMH4kbjSzXLbjVlImJ0dpxF5zbu8tmyTA
jkhEdjUWb/5cNVa7Or0MXDwGI1aCfAImvA11h1QAg6PaD4GhsP5zTIyBxFEsG3T6puS5WixvEv54
VOf4y/kL2fDIvVNM3Ncah+EItIAzyxg7pzf9916VSYhkJ5iwHiJJgUaPNF5iFXoYz6tMO1bDb53A
TaTTcJmxcf2zTc+8nQKOSKMB7nWbPdpe8Nd4MDHUEts3O6qPvu6XVRce/AQHd/uLEH8hV0eytzzr
vbCR+mSfhv8Zq3cLfjC/10TNYQVPosbfor5dFKi+csRTsvJPmb5CceAP5rf2I5RY8YEha8bijUnW
GG8V85upzkjNN10GSAmngcmtDWWvzjsCaEpAbajeUySSzLFDjnQ7IdKRwyuMv1mioCh7GHsKc7+2
FyGkEm1iuV8TZlSbzhDZ6LxoAaC5681n0fx56j3ksxIj+6yYj+wZhYie8cMZpkaliT4FmEfFyrRg
WuyzSfKDV4GeqC3Q1JESpDI4USBX/fNZ6wDex+vALKW9VsNRyU456vdC2Yrog3UfuBEUwCxvRTg5
fJ01O5sQPbjNhMPu/H1by04wXkbOYLZzA/FWuebhXTfQVgeLBKt7nyVvCJaXgkw6wgJqpC/KXu9+
bA/nD27SHqsoGCd4q8xhbarvdM//SMy2A+6i9jMa9pAKdZuQv49hfFeA2PnhwWCAmslfek6fv4nD
z1joi0DbQJ1BsUzVycghVB4cLll4LCCHzI91J9+kF/nxfDzfDT/RZINV4pmpQLXl3A/o6O2HWXL4
ZzzaqMyCD3p/yoqoA0+z6vQ1q36/PbaGQywz/JhEX+Kd1mzUmEQSPHgupfg8WV+W9IOUldnFwO3E
9jb68IJriqczWOKC8rLW0WBmSvca73eXC8di80xY0jIpJSpTNB+wClEb4kO3wUh5i+k7UV+MOQXr
4jl8/Owx6oQu7ijkVjPWMgD9rXrB2M812TSZGQ75IVrgF8LgogG3oQ8hoQDiegfCE/8yaLzYH9dF
2ZAaMNdv6jLERsSWqBWHoT70KmTdu5Tfs2FChji4wyysJzemcUXSYEQhbyLISaUSuBKwgvfJno0T
vYh/qdV7F17DaJcVS4kLqp2H5Ei7pjfCnZhkmebZ9qu1NZtBfBvTLCky+pOEW6puc/yYZavZEhgq
g31ObTvAxLz3DKxRenAlCYChNxCUnrEKySusKXibAsRCtPbzvKeGAxbxXNn+EV+YMD8q5cXq3rFF
9RYP9rKb/78IlSUbqvI2R0gXgn5d6dl6km9p1qLwIhMPQmrBWQj7urg3Fum5SGz4QJnJ25dWjOcU
936Z3Ubrzweuj5xBv8RC/ampmUDf/2MLfhnuqrbNzF9rZqEGpMiZHGfWIoy+W/7LbYg1kL+t8OAO
xAsuQywOiNNtDWScJ6/KdmNKe42rpALXkx0N+Njpb4JDAHObHhxpBtF9CpatBjnXKXpJHaBCi8oT
Ns055zwZvR/WnJFpE4VbL4Z5gfQfUee1HDeTJtEnQkTBA7ftPbubbBrdIOgEW/AF9/R7oN2duZge
URJ/kU0AVZVf5sn07FV/mv6cjd8YOdmFPiUhDwI2SIBvViP/3ybVUz5C6iNuC2IzZIb6IsyrN2ND
pbYstD18eiLAm5FhsfZjs4AKzEeaZqFKhsvCgQsiMM1LiNEDMhQOVkZJE/pCmj/86eEM7y1nSTk/
ovVnEuWEYVB/TeYtc6Rl20dXQhhe/B1YtGz9HQwMDprcReLLQS0p/Y8hA5jDA1FgeoSPPx8YUQfc
j4BbwbT/iOAXW2BmbTXraFFsOxlykVkUYswpsgn122d9qClY83/b5AVgNys23KV1Vz17dnaorT+x
AdI++JvImrH/i/BOJLtwenUmJklJwAArqMvJwvV2dredlLapQ0b12c3Rfsf4VZCRz5OXjDGRQwFQ
QpshXsGBhwBmvKJ61flUc5xNm/HOUYgjNCgWqB9HPSJhQg8qmv1eRb8usa7ag17HYMuKETUTdVUW
wzluz+4lZNENy7s7C4MH1X3WdMCh9q4j6Cny0JtHgppBvwv7s23/Mcp5ofqMs4ZTAisVXTv9roxO
9LBQRlF1dzk9MHBTf2PjkLVqtmQ3K8PzmYt1Q11XQOYjVXd0cpGvqRuvcHOYGIL8cTW0zAKAN1AV
wKZxtLa4dlRJ6qpnm7PT+9eiYCiBSpenN9Hd0gTxrx33Nr2rHmfeOcJYE2gzWcbJeXRrDNf5T0tW
y/90/Sc64rBRWNZz4hFtxLSWvHeGQP9KV+wpa5YaNhENJp9Je4ca4PpQn7J72f4Odsg1z1wKvitJ
WHu4t+lf03sLJqCTzS/pvzK4Wvwkmv5Y51f9T4cfili0YKHvsr8CJVjJD8P80cPzwBnQ0v/mNHz3
+o/y77G2j6NXHkPEbGIAShN1pAYrtjQ2PRW5Sfocz4ekEpsPi/XgrKz6gEPl3LUS1ZNMq4/Bl54H
jxgbQhiPtIa+adl+gpHbN7DfcnZgOV3i2cn71JtnB3NcyQS3H2ABP6Gs1WT5wigAJZTAzsAHC6rZ
vswBB/zm9MIsXNwHoAl2cWQTCYxWISh0ZEeLBX7iAWnhfzHZmXn9x8BxXzKY9+LyZPOgNq39LGUF
oUlepgLThevlGMqtbl5tZ4ePX6cLg64c6wn9kvQ3thN0UtP85DS1aL9SmVIsxfk6PWqec3BBpwbM
v0BfWU/6SHtIB6IDRw0rCHMR/eigdTMALv0Xtu65dTaia63mKRrdb+FHod3dYlegYs7weY/AyGhh
abw35qXIP5OOh8+3Z7yZrB45/7n2bNPuIk9MmVJ8Isnll0Q7enxNjzgu3WBp8KxgM91iFxt58Abt
S2B/MQ+xnRfJkKicrQtkVUXwQ5DHIUBpCzIkRBAG/uKVkkTRZisdwajWH8N0Z75PneITj/JEo7x2
SaqYqB47W+elc269/1N2P3n/22g/Bc8cNzhNzcXgjJsxlKZBqktPWffObK3RwJkdi27FEh42HPee
sW9l5XOdziWanLbZ6G4Zd7P1MZl4WybvA8h1s1zrtMn5w52NK2gFAAUfnYvA+6VAQbbdr9kH65FQ
KNYKnW2Ypr1PLmF+bj0Y+ktctln15rQfNsc934KrOwsFfEtJedDcW0n3DuIz1pFdSBURtoxs/j4P
BDqwYbrRh/Bfc++FoPU+Jk5XFNN7oD7gkQ/hNZ4ox6XJmgFQxGNhju6N6lyOd8PgHyQXUwa71Hxj
15vYLBMdtyEF6Hi7puDIqVZBfGv5SkubcylxJvWbswRrpwJURPtZ8zxPu5dZL/W0nzp9d3Ez1Gyu
1G5EARusc9xhYD9O6VkN7zala/ZhQHDSymfzXgJxz5zkOaueh5z3Lk+RoxcyR5/xvuKJHBvoTgaU
nXtAdStu5rttnGR6iLoFKTcVHpy2w5l4ktxkaUDptn70yPNSq8uthYtxHbO+d5BQQMdzXiusi1au
p+w9ANDXPNn9t29wfWBvclv24/GrZuzC4HdUH4EF+6tcs5duyUSNUH2sVT19WRzwedPE8G6ghgn4
S0kK3nhaTuTi592xx5ksSIlil9za2EyRpxH7OVYtLO8s5X1uegJLwY8w8vYKNKe+6dsv7Glpv7bY
k8jgt0lWFVeBi0r5OqjLwH54YK/c8dajNBsspxF3aBEtc+6PZABKx1QUV3jBwS1JqLCrnmtl/Anx
QqRMAPwKq68xLisuY4fviYwPAmEURzPMHLGFCqP+LQCOitmjxkGWRRszlVc7oWEPRRpmjz3yxX+6
+gewk5VyHwIBxSjtpbsO/b8lGx//bzghjbLx0GYy7qdv76LsNnQ/kss35W+rXj/FEXR7Jq+lAu+k
6NFCSR7FrpQ6YU6q4UOWgAongHGTCLYxU+o8+y34ujoFOuDJnIhZ8L965lS6HUgHZlEM9Uu9uOX4
VmABxikDOruQL1qMuIuWTOHFAv28DI9++sdCJcJXxnKAi5Y1jQNZU4LZxb2vbjE2YCDq54n1AuIm
Vk2jpV6TriNySx14W0jjQ0Rwreu2NWFym1tIjCCjsAvBsB5iNoqfyl/nGrjlDaUH47Bi2u8zGrb1
B/OjBdGiTOorV/9yuL8ScuKNx1im/ZMwrfB6bsLYxy5WbhzlbubeUshgg9LeafrbhSPTlapbJZTH
5AXzH+PT+5Duc4ExVffnWK+2ns/zA4d32u6HG2nM4s9YX7IA+Mc8rtVJFoTMhjdY3dzwo67P3Ads
dN2WghI2qqSiHrl1n1yQ9phJ6VWogEuQRRiJUWeHfHx2XJpRq2hdYw1OypeaChY9RwuxNiLElF7C
Lj/yRmKzP2ZDt9GBjfmGDlxfMz/auuIhfo16VKuC3VYt8JlpiKgeQjkRkfKlKaN38qKazvC58dsf
0XE0ZROYmDSBYD5OaiI+BckzEMotz53a7M/s5mRubzI/Z0jLve+xK03JCtR5jwahHqJ8uKyH7Xy+
yyjygD2L8ZoutrWpIO930dlwQU8Yz6qs4ITpOxNvIXLkjoPHHDfut+ijg3rQJULCmUh1G7+Ekbss
GEQp861XH+5IXAwLNEoMUCwm/9TDteMdLU9K1Jy8Bc6AUd767RRb5aqvaG61Z5tVZwHKcskEw+Og
7cdPyPQSruST+eJqThAxO/EM5JAXoCXHe01ho2ZDlfW2t65bPoAG/lMFHRMHtGFVpPcG22SYms/e
HBnW6MirC28dsfPPgNmpvHiPoA8NAUvYWJ6yLNgbP0Q5WUVauM+0QQQQWqSzMQlU1161E3m1bbMW
Xzpz8yhcMXJYJmzizCA4xfDkhuZvWWN+msdPrCANYraWqA+dEbjBQl0ePR7A+RvTgWG8AwZhMGRp
3zE1mPQLfmloPqN+0ryL24OJ25CJwzDbnIdwzeKOHLV1WxSgmMp2VgLaxubTLM+EpfdDY1LIppsj
+o6542DuMITLZdbsQoNgGhsmujRSFg3z2lO5GOwtSQs2CX5C0GfUd/UoflFn0HkgH07lMzI3ujhC
qhPedQa7DpyQTZvskoTyYf7dK1e24jCexc27NBi1Mr4liCmLhw3ZgBkUNT5QtCm1QB+qtJZy2k/a
6ob58cxdP4IWGu7Se03Ua8Z5jy5YICf3PGhOU+KYHHZj6/DvV9gJgcEwRyQFWfEQF8Mjsmvr4Cvf
Ovz7laRTklW5rLoDnvtGaMbBpqWB7Xw5mAcvTNnGs7vSFYmPfy9DqT2KBjxkZkN1BfZHIqlENMLh
0rJnycp5/eRBy7h76h+pa18bWD2b0saxDGnxUYdD+VTZhrHPA8JoFryNS+kb31hQ7F2CeWXlZL32
UORhLB87QB+7PW+O8xoq5vBBUUT3jHW5nNSz26HKNA7HpcICkS5qGpa8KRUYmocCSAN7ebOp/hQi
fpmiMCL1hMUA67+z00oYSp7HMt01tFY3iVVv2M+QEgeHHFNxcrfHKVl2cM6gsmThzslJYMoai4yo
G1xDGtDKIaxujslRDgfURuphewqd9hiEFIlPSTs+qCWikyPAo8beKVzGVSsevZPG1NxqLvl4n+JV
7zEkJIb4M4shlqAWD5zhpq+m4lpqTCGm1sCxpzM2qQeoD70gDVkza4EYCZWltEijRua1Fo159W0A
EsBvjV3gxzsb0WYxjqkFWx3qJXTar8ilqiT/91Ep04tDSTfii5DokCORvQunD00sWr7LlWitv90M
UGiqQT7rjQ+OtZNPhbR6HIAMhexQT58Hy84QgoadBflpITM6uXKin9tMNvVKjpvCt7y7O1k9OzGu
+C4D6qZTtyHLtjz5DUnTPqSKShUWQ/NKuxXDIN6qocYnyRA5gB/R6S1rqxeRBtZb6zxapnUGnwel
Mms/o/m3sPU8aoh4K77pT3gC1nlQtglQmV+hYdMl6XnUxRs4cwUCG5F7TKQxYJqpgj30n5dMF+I8
nyWLOcNpNtq7PoTi7M27IenhppjmDyO9tPfk0k9xb0znxkRGlIJITcZMf4QXU3xORQU0ubbGc9Tw
4ldQyLMUYT9ly0iNrX9MbScG0hT/kdhdaYVu47ngpCRDzul+FRIu+PeZQaXGc9DH+6HBMxyXznAe
ywa3P9nBUsOXHEiHIWiZjudJzvRgeShlRuFy49HXbPfc7En6EEbSm0vMTYVHavXfX/j3MuUiXJkD
htkekng0FY9SAKSk5IgtsUa5zqDF8A81zr4FltiDQ3YcV4SvM7NflZpS93x+seJM7kyqGwKX52Nd
Nwl8w8hFvh2+TJNndThY2cFJ298+CoKjTElI0629cXycYyVYcThS8zFA4ARRcfnM21ixtjtiY8H5
3SaJzcxGdt250YK97rXBHsG6OTfpEP4b+6V+yJRiqlMulrKFCckL524dQoeJrydIzi7udXiS2N6c
PsVCPbElC5xfI8raC6LFsrGsaNXyM1iaFdXg8LXWzeR+y1B/DVpCU1oo3l3L7mhKGL9833mZVFrt
Tcvqd47Ifs0mNp+MHGK3bHAUtM26L9jDDabxhMO5zCIWsRzAT9roq7YoRhaH8qC3ZnY0nOGUufY9
c8XeSnGl6D4mkypUGnyD7IiTNnvGMo/BFjvv1p+SaCeBcyjpuz8xNKnYYHYe4GBr9YoGSt/+Tfnd
wpLGRTJeEm65dSoDJub4KlWt38cIYGRVOUsnj/0zS7wcJr6HLiu3Mf07dTIEnNMDuWX551OzisLX
GmRuMw2UUuoA7EBUtlcRNDCvW+tSZ7CX+lCgS9iotGYpOPKQ/aQTHnLU/FuEP9urHvPQ1jg/EPlm
PNsz0lJT3jA6F6DQ/BhiVzMBM57zWH4PwhY4TMc13QQRvw0SZYlr0F3FPE8vvb0EYaHvbLt/H6y8
uajWry+hIb8Hf2x21kizbFIOPLwEqyt/1MVTfcEbfBpg6Ao7DHdR5yF35rmJREz8L55EBQaXMjkj
5wlWDUF/pWP1p7Aqwh3CaE5FrA9XJ23Yers/pZsFn8R/CDjwHftxtCenl1//vZgx5yc3KkeEvexH
65nkcHARZ4kt68g28aVljLEyJTAwPZLd1fAdRZ5n0pfODBjuGDQExBhXfT6G8AMA8FSViNaWMQy7
nLuPXEtT34wsjS9zx3ujVeGelbxZOI2f3EIEqrFK6dXzE+sgPPmZ9cWXYUr4rt3C06n2UsBOoRYz
Hw/y4CQL3usmplKvtona5dobds9y2WqwISON/2zXeQetDoxTVQXOUxH3rykBMasAPyZKLs0ufyt1
R1wHyDFaNY0LzzKNNQZoYM1kcVYyBekwZtxz7ljVB5sz+SIU8UiT+uwfUIIyNo8OwpA7YuVWnXhS
dsbwNCPBludlu4ccCDTGS7iioEIuxmSsPgtH/xojvpnSD/pVkYnqSFAFJI7vh0uXzPOG+EC5iirX
XXiqTo9kktKjqeAqmJ1F8QHPWum3wzGSTbnOY6zcbj32xzzwmL/VKK3zR12VSNhvpsTJSG0NGeDu
5I45l4veMGnp8IjILvZXeoxpNdDNDx09TPbRcMKkCLKp5+DJ2MT8tI0AP4yOH6BtYGdA7GtmRcA3
G75Q2+jvnBzvDTPrbhjUVxmMmO0KQUvFWMBGirJoy5ZOLI2aVqiI+dkWq8tqMs3qow7xXJtpTc7X
x2NsUMG00rzaehp1d9dPcK3yrCFnHXhzN/y2UI2z1zz0ZY2iJ0fjR64lOFFsouTYYVomwwFzMBvS
XJZ5e7c2OgI6+ovs5LgWbvw38IladFa8jufBbWuXMSEuqjBLAzCvGVwTpkV+jKHcyLr8Fvr+CCmN
RkT0rcw3h6Oe+rfRDaxjjVR0c0Kd/MV8BYugda8yXuhOwyAJSGMWqRdawEnygjrwoVZwDb7jf+vO
7ITqlxpdlE0LR92gIvtcdc3LXFadhQ4OH0ItFzszCnRbtAJhoRGFmD/TSCP0ynzzThaKIzCHbheP
zwfGXdScXL6HfuoQ+DNXhWbm5zyBw1QafvPF8gig/DA5TnShefZ7CHHrw5PLaXtsMhbGmbhozhCM
Kfv2iR3V1mxE80SyGRRym2mW4y7oumwVBuIltI3iaQzkbarVW6cMkjRhT5WMa7yKSHSPppLZtjf0
7zyqjRVUhPAe6ROP9Lk5aNLUTXZWfXMUSVJM0c+m+mwpkL+nlMuQtJt4R8IGqmYGlyOun2tr5g+M
xVfn1t4pSJvPsBPjgS0xzXfsFZDirFdWlYRTttsANQueqyZwF3pTkXpE2dOyJHgLO87YRhyZjP8U
w+DGtF8Nec5UxBYR2Zs3gi5wni5kJvtZVxPFtrJsSKlB0d0njPxFO7mkjXxouEarVq2GtUR1WX10
Kvti6z20BUwZm3SulQsB2///y7YqAXiHfYkHKGqiq50FDEhkBBDVpJPSqGyE1Pk5GvAmn63WIrL7
nETdcHLsjP4hhIJkzOMNT976yva7QthFqim74ot4FCrB/PvF/CJ819wz0fzJm4xzn+N/TnYaHhvX
1Q7/XlIVBIDvGD3++wOzUkv6Qm9N0wAn7Lt5rQakQZtSuoz83DuMoeaSVOkeSaX6DZuM4DAqhz1c
fKr9xgBKU7fZxoOJ0fW1fwhE9NduTH3NsuUfnOhPNTnJvsOZM3/835chKCU2ucY4+KABEHcobbD0
DkPioG7Cryno1XEHTMw2iFcuPIMmDXDU4QL+TTJjJ85jp9XsnZpoxf7XZrO2kZNzczPL3U8O1VI2
nbAzZWbcaQMCOSYWbvpeIPhJslIAWaZNUlEfMtAPW9JVsbTnVpeg69HWzfQzzICnBiq3VoYgXt5V
mn2qbKqPhtRiu9NzVYSg5ybb6p4MaRjHsOfabXVz03gDhgALR13AOevg69hnwgSm6hC+RPCT+sCq
nko13FKL500AjWAbl5yDbYXRIwvxMOkRNxJ927Gl7wvdei1kPuPejQnJAWSC0zM3hdxFEmjRWMw4
4yz/WyfVeOjDVK10FxyFY0Gc6LOdSiP8O6WgYwhZSD0JVfLILi17Nehxv021MScGrHWnKKYZyw2c
ZCP6sHqkUIij1ArXbSVAS3l+u3Msm5xrJyH95GG2ndbCorGjSj6FGfinMppebMeUy9yqyWmyb140
qORUUqGg+uk+CYvhdd5tJGbTsrdkB5jnRD/orjHOoXDMk3AkU1jSUbpQCVDEWG0rDkiKn8RrEbjh
TqBgL+u2TRFCJ+NV6tWRugr7PSRa7ug8Sia/V0Q2VX+AAppw+F2nVU9mS3rFQSThOQvIgSYCwzSJ
sZShffsamkn9Kgbx6vgtYH0r6o+q6vRzw6mKmVZ0923+haoZudqn9rvW3uKwvuG9DnZxxX4kVbgF
HCUHTtJZdIqyQ4yvjKR+RIlBPAF7dngYqq78tUuIw1m3UYmLOZwmawz3ClqiIQHR5xU6BWL0VEGl
icnYdg7OtNC1tB+q05AXJxa1SGFrYL7BDznigCiGS2d3oDDctnty8gxga53eLWtwrpllUV4y4BwB
h+tePaYJE6wnmBG3gWuVnoy0XukNpINSIxsU9E5FaJ/UUgV9T48T7KtJXqGiyRF+ovlo+pIOstRN
zjYbXzZfs9XNsNJzTFUBpGnwLi1hWvw1CGipGVK9MAJKqhxf0kf3lJfudAsMfyuydFi2U1zuXOIY
q8iPS1Qyr9nWEY6iMalPgaeIsCrwTAG9t32cv0wTIDphg2LKufdPtfvmGoEBrg13Y6NLsDAt9kmu
Eh2Bo7kFcuiphydBkRvDsbMKxvsgHEhkTv6ycur0xW9YNbijLrneg4w2UHBVjnfC8LFoRllND5iJ
DT+hh2pjh4m21ksil5pIP/M4Gs9DAiEyNCitqxR9zNIBKNOvnNg17kq3yIdjn2u7JL7aAnOwKmia
Elkozymn9U3st4hK+pQfU0HJdw/5J55fGAtPPaU0kyf8FdZ5d9uM+odj5HDI5xdqVuR5jEM2Ag2u
MtECa3D6kVmGF6/qqOFJaVLxMGrmPmd2UE4O6elk+L8XqC3O3qYXyXBN/zj0nNv/vYD5wsVghKTo
6rn5J8Oa47je/774MU13Fo8BpKCkWfRtX+xcrzlHHZ0cDLSYUcompLWEF93ULqml0cCUBu+tm+6m
UTCUxV9x6nNHbGG2vrudwt0jCtRhETMtn0AeUCNqsMYG1dcwfzS0ObBagszsXfhUr5lIKHat2LgT
2sIYBVDhbHROy/PHmzG/EHvHq2QwXjMw3PmDKW7/XtQ/N2zCZlo1jKMwU+u7Ri/EIXWN3yyhsU9p
NP5kjj0cupDtoGuWHhjQ1tqDwGbOye59X0nSCipS9ndKlTwHqFVX9eabPXEqI29SLpj1AFKkXfXs
BqAu2SXH69IzofSbvyru82+vCb9hBl7YigUXRRGOC1yeJRrtVWBFQZ/428KYt0tH7R2PbHLoePZO
ZQhibrKZkox+gMFRG4BDfldof3yF5G9T0yJjIKZjSumQFrvm1h8qNLup1FANgyOCM9Vmfgir3Abn
X1WSaDljqbFzzBeGOaQiC//WCwvQiYymq0n/VZHrLuBcV3AYee51N34EqVgkeki3QHtRMGs2QWXT
cKVSE9uDpS1kI/vNVDr9po+IvlqtjcTizfCmQU/eaBKDvpO9JwgCum++pd3IWhnM/IEUszDE6LRN
9ZsTjM669vSnSYHTM5LR2Gh6JS+1w3fdVa+1RooYvR0LALYIkqvk71JITBKRApIKabEaCUdr4h3j
Mnn0yatU4gptvv1TtimT9KnOLq1xM+S7TH1CUG1aXBUkxaJH0w3pG3m0I7OTlsu50xglmSC+jbjD
4VqWVC35WX2o1VNuO+0ut/vuoGqsM540152Ehso3/vB779vT1HTqfR+NtdLlknO4i8SX3u0+B+Qc
J+JSuvCzo9F9sxtGs5XljqfCVASrGvc31y3jNvRiw/pF+rjmSBJTLV2SPDznE7J/xmiTydrRcCdI
GHG+iHTzkjiyIlzCOouAAkpYw7HUO0xXsklke5JvCEhaTIIrR6cRLk7MhhpKesweMrDpU83woE/V
xJwRi7ihE3JD4HmGpnB0fdFcKpFkgFa6GBs08rPz1ScMfnU7u4fwat5TT762EmhEWjXumgzqDDgh
2NFVA8NmUn6LAZMik0US52EmdmkZm4c+8//0QwXA1AjWDvcRMYuIxkzCCsyh24uElEyzD8Iqsnt/
hvQIsk1HD5dl+GUPzbdRuNrNtJ4Ji0UHwuWAO2A0D/ZbaQDBJ9neb3UDurUV7fuE0gSjC9o1SiTT
gMxYGrE/olTY+NiltVUWrWedYOTlaG26Rm2kPldPuOip6oHypJ2VjmqP1ExaaHbl56RILS8Z33Fl
0fgm+IlTv7lRDW7tyXdfO7eYzeM2Y/scdHnhGhZDyp4ye8zpK01EwZORdFsTYmo3U0ARV4OVF7v1
LevxjvQZzpYwxxIxmJzkHOccWVmFZMJ5j61es00MkawHstewKpIzrliKAdgJTinkZN/jEGkXOreB
WVAgirlvdG2eUOUgdmYMKUSCZo6izMeh0B1t5fU70RenttKvnNnwzHZ3RcZ9R9QZecQ4Ee1Fvsgp
ILR7PJeTwgMZZK5zUdE29vCGlV51CVK+lq4tzoYufiJ23qugy024I3CONK27YfXQ9z47jJc88ncD
vvm60pJribqw8hTmuL6jAnCgLLozYoJhNNSvY03p63DCii4J6W+K2rJ3do+CEKv0QMgjQ3Qn9l4x
awXlrzF3Sb6xYtaPMuYglcNcYB2jh6Jgciw6otWuhglLaTQrlE6JeZ4iDXytvTpotoVS2OJFs/OX
DBFN0LHw0gw+mSktpXCFvQBdtC7HS8BHnqnR/ZKvsx7OhpZOJMxyeU30yb1orX3n2Tt+Dtqv4BiA
76yOLjOcrBwIfkgM1aUV/XgmGokT95+qndqDrVEzwVBeHoyeOnZErXYXo+VvShJmoXwvDfArWpjZ
mK1py7ALsEpj0S1FGgseTv6W086boVEL5eHFwaHym4+GxVsFddI2KMNrW4imijr0kMF5HbDDVA57
f9vx8oWrJfoLK+u+iMOzpnfWpe+KJ42pwRGkvpL4DYR03uKBRcrqJYlJnZWOCDaWvrZ8FGP+WYz1
oe2KZDuM7gNcnXcIBVh1zWOvVP674LRHQCLXTuhQCcKRTD2DeHDRjoumRW8IvQDJdegbtfOsWj9F
dB5hzJ6zr7MPm9ktf/MJQvhgic9m9IJD3mfagZnF61hC3REQOY+eNo5rK+Tb0kJ72oBpu5cFp3Bz
RJ0crZjdU1zoezDBdNMTFB8Ih5llL1kd3fKM+gOzszlbOY3YFQaCc27MGE2d9k/oqN5pGqdPLlhM
FbJG8coJKcGvSppl6/lYF6tHWU7J2WiLZ9p0/Jy5qcAkWdjZQyZAUbMi4YlZwKeNWv2QJCrdOi25
BWOq6IPVtGX0xwrc5kSvoDSmifMWpEqaP0wl9nimhLBeRUbgKwjVxYgxYzaTulJ/K9ln/8aFudK6
9kW1vXUOKdDtFJmmabzbE068RGZkYnt4MlX1hT2iJsUafrhGax4b1TDnpLVgcm1J5ZL5nTjCYRRe
HHmvotVYNNV7iO0YO/7ZNs3hQ2+5CCekM4CLH4Nv9Es/YN8KDmjHkrdSpt+cODeSk63XfPOEaXuD
uXJs7KKQ6KRXBo8JKF6Qw2UQGGMIMZjkO/Pp2cw4qHN55TKx97BmFXoeWzoytT0R+LbHIIKQy1n6
PSYpuNcptSe6vZYAJ1ZuCwSg6r1t2gJWIQJ5Cn0M0mXrl8tMS0JCz9OGTCJH6D4OaIrVARHC0OtI
jXcVeyz2f3gBoW0WQXuuxvbZMMjnleHMY/ZZ8mTvH0q72TV4UGmstV6JlGLeNqNs37neUxd6tJ0T
CM9dE/fRxBmgA/pisfvOCv/MPue77qeOGXp6rBse8FXS3J0gJkhmz6iX0P+VnRYvPWpphbTTbRfL
IzPQ8ilr2W5OTUGeBmOfbr/EQ/89Rmt/q07qNGjdzs0684Xw0QoQPygZX8eYrHtMq3g+IcfyhJYr
vRLdloEO2ao6h79tFvjBlXLPdVi+ioTYej75FOBYATRsQgcMKZMVWxzSCaZ56TzeJhiRgHBrZLuk
clEHXVxOReyieXHqQWrRqTVATersgBvGNenuGMELrgLGAIxgCQesgGrWo78fKDVIMfKxyc02A7Us
az8K+O0uXQdtfnS6irTlMI5bF2N37dPoSbXic0826QnS/K6wor9xTas0Z9t15oib6ltyO/GQnWzG
p8u4w6RSB/atdhfc8Bw88QcshlZtEq1+d1OD/dfs+asEN5/8nHCBjNvoe8KCc7SAba7iO2QJm+Dg
H3pyED7Yhk06Cae4oKPZ69F2gFMoRtQktysGu89l9/D017J45Uffl+coPNOIHTb7pGUSfCcHrZFB
kT+SakxqmnzOSojUc6FJOrE9QON1wO+57UyQIEEWHueH/7Aph/0oz1VmrSn7Lsx12dJcinVvZben
vniqqhuUfo7t+NwQdQktUl5rZ38j+TtiDq6+EvOPA4B96crForg5S9xmJH4Q2liPAa3FHGrRYuol
ASbajkK88esULQTBbNwTclTY5Jm5G09AfH33Mg2EFq+F/zQVF/8cOLvRIfywxUHkyj3hiGDYkrbi
aUArHUKOjb19XML4SpNVPxyoH570FxyASJtgJBri+ai67iLfMY6o1722KS0ObGu6XQwPoX3j45u7
UtijPG59ahPlc6rzMcO9vTtAVzxN6bW1nn1CyxAqMCAgqNEBcTfeZi71jvfYvwHREbvqCA0WD/PT
jC47JruUrClTWYtt5wkLVHkunjs2ixRYFUv1NWyhrP6ilNTFBqVELvqvkHOsRWgJ6zRbOYgB2+Fh
bTgf8Qx0WPynHZAu0R4Evm8q4MHevQIalj/YQsZFuwZk4daMG3coUrzxzAN478PhWRtY5Rc5sasg
3ZQgmvCEWWtARPxcUBPkPmzWjwOzl5VYdWuW23f40tFr9GpuowuA5hULqHiKXt0/tA6Fe79b0Qp1
0M7RRRvX9D1W7SFH3uKrEQR6Fjwip4PDKkol65/41EKSJwt1C547dxV9oi5xK/LJr/AY/kav1rN7
Jv1hPZGOaiUC+Yq/HdHAvTCyZft3Wv4PR+e13CgWRdEvooocXslIKDu/qGy5TQaRQV8/S1NTnpqa
bssygnvPPWfvtVs0aYjPvniuxRuOZyhR3d/6kb0oT02rn0UFXAo//aMAa26IgdobJuGdfKhiaWOl
zoPt2zUvWczl0L6Qmq9HUHeYWjoqhA0KUPm+K60Lg2d7/aDtSDpB33vPAFyv24GVuNEA4LJp2Tvv
iytZo2Fxqle8ebhuKRzG51/IFERWzLXQAiBig6iA4Q4G4XwChWF9iYjj2w+rgmRhM4VZneENwsrs
LjoFm31K2XFRJydhbcZJu0mu8Ia9mnFHlx9BMfwS13Mep7+xPFmTt5CQ87dKpCewZcM4cUcHAB7n
44RMitoZh6OQHiV5f632g8+deF4D4rgO84YRic3N6D8u9w/y1647cupIHM2j5QNlbagGcjB8Euql
uaMt2n9axESLJLvO/z+/bCNF0pG701d+aYI6iftL1inZ1kjWXexFR7gOLqR1xyJzfXYmFxSGXxBp
Ewtk0ZYBfOZPdDJOuUuDq1e42Akd4Fqk9YGQ84RYe5EuzzPpj+YqNrqdzegoZPs+30u5+yVG0WvD
CbPhUTrqe3Vf/RCZgB89Wsla8IiI8tfN9UvcyAGX3l6dyu6YR8vRQ6B0dYh0WzhsYpslLb3+EE/G
BY+JSK7iRvpFfrur3okqNs/S559yhEDwLmRBaZDjuiVzE7ql9vK04R2vqZ+/mmflSFWduOK74I5b
PJ3bK78qjbwtUQifGt//isXQNWsOP8d2OF47xAifTfnRyK+atF2EBYVv/EhCPiy6yOPumYgatwf9
kG9mTB1bKyMXAtU74njQuxQlbBxO/fxrZbHvDwLOXAk+CZdeJLce5WKOuj27b4DLt3SWJ0QGPkwz
RtKJeQKqZU89f4Lov2eS3pNWs+JZHg7DtEsGlJihDDgtpzea/qt7f25SVyqO0H0tZO71WZrp6rkM
RRkJjz2hsx5jEdmv4vRtdQXXiLRf5o6HAhtiZH2KW/Bc8HAYlqI/WeES+gzGI/h2geZ0u8ZTd4xb
0VP1Yf1v/On+jS/NOxZtLijCkh4s7BTqHgriv+qv3+iQNn/wNyPglLyJketRDeudzsVHRTBBl/EQ
vfbaLslI2QSY9KLiOibTHvp1xLIpeQtZYRl55XazxQ9i0qDG+GZbIRW69oJP1fwhnWHZYZrn7wjK
vl42d8NTOfpBV1QDGgt8eB2VzEHT4LRxFwVG4QK30vJfsfmY5fOKdH1vpB85/Xk5EAJClpGSKdmG
LswdOEILBQQVsFZhWOPYIXFJbTgcn7LsmQBooAIagb7692D+ySnBWw9DYUl0g5t+Gf8QUgAgBP6Z
Pztg+CUBxPoSFqXZ5lzVzEfiKPQPjmOHFGARbC83pgcNuMdu2eXSAMECkIZeieuvAWQNWadE64BN
kf1J4clFhkZ60KA7rfb2BAuNxHXiKphprobX7mVZokK2xxG1UlDhg5fJQDpKizOxmrHjIhpAF8pO
QbRHCroA3yqgvcRjKPYcbIM/lhjl7cFzE73Jx2OU55kLa7IowrRyaR+WaBaNc1m9N9bPSFxzkuA8
+17qv+yJAhTRmWpY2mViyL7GLhrH4P4AB+u0n3cTCpYvkaIiuSu563KwmC6hVcudHuG8fVqvCQvI
Pyttt5J4NygXk+1dtXvhMylg/UGetJH5CpOn0oshq74OpeHQb/sryC6m+GcG+mnhJffINE+Ud+t7
wmcNac0mstKgdCYVw22gVdO8g2mXstUynYzM/EV9z0eU9OfU3OL968uX9rcwgYU4PDfXJU63LUJY
AREoezbFMepngW+DZO6NBtxqgN74x3N7oqd23ZaYzFwRJ/X/l5u0oLbH/Rmk2MVxiZt2cY/unDnJ
fXCnQMzs7BO9fSUfZWBT8z5JY4hBGKD3tME4f+qNzUONf0yCaie4qLIEZ16OmNIzI1jzWKku6xDx
sRgI3tgqgEp80STC1P+UvpCbWTGCjpIKyRl31T5/tl9A8Xho2+fJ6QfPEgKeS9F4rj0C1eX41m3W
G51ZNIkSrS5qd7l3q4GIVMccneI2vVGlAK9ZQEWQmaXuEW6jUOW7OKv9CAU8KEz6POloOezp1L1l
n/xIMaYAnS8wdfCWPnSo089vUmaH+EpOzWj+IEZRdTkpg3qnfB1pDYfVnfU4Yn1xCOf9nYh7hVMP
4zVxS+oZ4+XaoknRERTge6LPwCNAmK3mUzzQOBuD4g7fHLum/zTocg8zM/Lzzm/ZVDpfkk+l+aEl
h1a/40PQEHNJ1NWjvBlzhBkt4amLPF79UpW+1j79kcya4DkFe/Qo7Iw8v9wrUGFWg8wLS69U/tTo
DZ1CUtn+VWRvyGHotF0p5KSZ6E3kWAyvUd8iTapMQGJX0SKJ1cif4la6JUnbephZTykzD1+5jpE2
KfFAJ4WEoPoFuFPqGCYZ8CaybS0DrcD82X1C0umKbZaxJcSxm24p02/YuigiEL5CqOsTurYSTtt1
4YZM7wULhUrGm1EhKwZxfzJ0lRL/ftYIw7XlYqwCgk+VV5OKpuzpR93VBpQHZYHMCsexuT8sC+IQ
fQkEPvzHQ/uai/Kzxt88GupWZ7nu3iSHehTYpCec6jce1lsVSZvJ43b1zQt+khfO5pxtY+2EXCvi
YgaiS45aJLoDTYNNq7F4w0r1a73SfChNJTmij08rYwrdQBMAlZzbeqJjyV5J1qohwd+lD0HfWw/r
e7wgbEa3pKlWIN+7dwmBTiQjUMVlXsZLe7Rg/A8f4/V7Wb+0QIUXsM7lLecA7U6rQCNeyv8l0I22
F2HXbzmM2aL/OrpilO/FiE2AwR2gxBvHVZ/f0bY86mf7vYr38ey2LiZ0lzmio5z24vYVy4dNiXj4
JBNut5992f5Lo7eeyOLn3wE6a7+a3spvPUZdsL+HWTS6izc4GJb3qYcthh6+x7neYYjgI/LyZX9D
tI+tbOhA2/rlbgMvs2cXcokNCZdXvdudt1l5RxhfbWp957XxYGLYvJojq2/DG6gOj91k/y1t2LU9
bsrEYTbpXO3Vf3hCMJxwlLcxTyMwbHSHGg+K6rcu1t9RcViovh8Ph55ms3JQ9rre11lPM3s/m+Go
xJq158Spy7FUXrTHoZeO/I2hQKzMSordipDpTeeNLmd37U8OGSHYqwuxOJZOYEH2yte0KaKF+tpw
xdXn1CFykZNjE1kbwFA+EzVEwq6xaSIOshtGYrGBQvV6WYVD9dhetRBpQj8H1QQZBDpG0GWbtHYV
1rPyPMZSUPNhDt+Ks8mDi+XuRz/elM5GCwj15AqYlc+URlVDgo2FfJ8cdIJqC09iCFz5cx9SqDBE
J+VicZCdqkts3j1Q7tgsIcHA3aK+mr6TysHH6XQheqwNHAA+Gi6/fQHd7xi73r36k32E94jih8PR
8vZMSrs7lda9tsMCuJBxlTll34XBaqwl5/rreXRtyPJlhu8kN5qgcUKv8xPnaouR7PEqAcAUW/oT
g77t0+1cWGftmp7rZH0ppBsDll3PBi23ZkcuwRIgaiDzbVxx9JP4srlanpjvxvTQKKR/H0VKJhg0
xiYDNrmEcFjMNTbVQ/84j7ggmVpg7Oy4a4yOZyFDDLj+PtLNlfe4vmTGQSY9+EEE+y6p4DC+orxr
M3/VvtblJk+/1t0WlRC9szYiliO/zwNkBg0G/U1vRDjX9BgsmOzoB+kPczsD9sIp/0hYMsgtw9QE
uh8lHVs9JWw8BMWLPjhz5za/Zb4TteeBn21PyP6a9Ov++E6BSKxljc+Aoyc6l8DsQjKwFZBdPrby
6uXJnaQHQOCr6Fo74Bon9kh4g8RbpSxBxOJ5GYnkz+9OccvbwgnK5fRN14KDN70fe9gBjPCuv9U/
a4/pJLMFFlpkgqwNws58/hAIWGMo2tpm2BRxfuaVwVmjPCc42SrdfnRG2Z4JVLPHWP54bqg0vadn
LwAYOLDr67xdxN2z8c3r9ES/BtKKzsfNXu4PZ4zVG7DZYvDk1W/5Lto1xwHQxkdzkTq73pk3BhR+
+iZH+dl6ffw9O2tv10v+Zl6amBfI3xCto+piQ26Z9eONc+bbiENWiss3Cic8DIJBCA/LRf9SvJBW
1PaHMf2uojYaP654GpzniqU55ZsRXC+8C540fg/I/0yOP8hDdmY/i+9vyp/oK0NcG9vkKLPMkA+N
gbHTItHPPtmh6zMv+MJ/mDeebX92X+lVOQR32ZrD57fhZX3iyhyBpRInW81WUnviR/otYnL5szYo
UXip9iU9z3F2XP7uui3sMCnmZ2Uj++aBLsu3+CG75PPs2ZbqN/XGzh8AF3e+MSVsVpZ+O3tpfYSG
J6pARLEB6Gp+q8ljsafMH2+Tx1jwuW57LSs9S9gNOpJExW8EnYPhc8uyaPdbpBXO6q7R4tFYCJ+9
nc97gJ6EsxQyd5YfKnzOVu8cxtwi+r46n4QC2e+l/T3R4mrdwqkC0hsoi2Ghg5+1VXelU5JF9Ruw
ih3KJB+MjJx66+hM6Y7PmfxudcZiX2kRt2/dvtVUhPeDjs76imIH1G6y66z9XCONZUZx6/qfWv68
Lu+0yxIEFB5FL73ljM4JXv3IqLcPXFRCjEkIe1eCYNfJ9CdfBaB5wgIjpDh/RtZSZmre8KqGfVx/
F8fWJ4aI/AnAoJmdyht+fIbS8qQetBO3tHZSdvPH8Cff0rf+lv+lPBs0ii5MfVFf4j57nPhf641H
n9W95w4jNOKs+oNTHajjOXy+tu+56pp7jn7lv2G3BOgLT+tWiIXYVc/YbI5WVPljjDhp/eg/5MPj
RFE0U6gT9Mcj3tiPHbq0/N8ihCj3oeRCSNtZwWNTvqV76OQnUgT8fJ9+Xw/pmUTZ3fXCE9BEacgq
wD39JjAevJUmMh87rXg0HGsH3yXIPkcebTFeXWlTvMgfk/eJP5VTVHj1662xN3+TnbRXdgSwHLAd
aBtqazps660vvuj+GZwm1yFIjBD4VmJs5HcolBxJWdKbH47SaJ42sstNeuF0mThi+N271rd44RQD
BizigXvnTIITI7ozBoJAtEX8LJ6UYx1cD7pfwOZw4JeQARy3qwti+7f/qciCIBeIdYglNnVM9DXn
ZruGpdd9D554MYJ7YDYecg7YGi5UtPGHaw/wIPuTkO8fOL8/NwHMyN+9FUjfCRz4LGQ6kbnK3xyl
QE62FZdCPUh72snJP3DtkXACR3ZAGZ/Sj32GkfucoPzhjdpwU4fiEfCReMwi0x/fad/ktIRP9OTo
O1TM6qkDWIgIa6adYvqN5mEOp3THRstZk2Wlb13z0J2nV0ArfeNyQFxD3NagmQmCfbjZQQ5VttwW
sP2bsCn/3XdEjezUFwbxoNjqn2mTvSyv9Ejyr5I6pPyRx91jn+Fx9Z6noxD3c2FrIkevAFGkAFrA
Tv+UKwNuBNq2Sn0QZ9GAaG7bnEdqY6dOdslx+je85Vs6w1Ng3ngzYxfSde3j/jJSCOjwQt+tL/nD
CFj77gtWLY9IYctuyJ2yx8YtX/HSpK+cHhDtfPIR6ufpUzxxSQzFVV5IFSr+pEtHgJVit9sV1ggJ
r0Qn/Kt+qfSEY9W+rPKz0TxAbOQXIWeBpl/v5OlFw3MobhortKQDdYSxvtAZ5993iQOT/p1SbLfK
c7hIep9/RySApfZ+ABsIZIW2Exg0fnh2Xq57/oRRRC0CHLgo0ke6SQQXM4IiRil6EutQtadZPecj
3VnV642Q98KpsyYsAp87HGVasQh0wi6Hvg/6pHo2V8vQSqOhxWV2nJYXGlMg6RvXoKuI8Y/u2cAu
UmxFPRhEL5fCNmIrosuMEoKod46mE1PKPiZzbnLutDDAXWURdCHooQ8doZjPmE5ot8DlGb1hOUES
UAgBURYjDagHNLiwHYMFqZCOM1TgFAudhwQfvxgD5r808iA+ML+a6V91/QdVzIV7ABRiX2J2ckQ+
72THPkr5fkesBRZ+38BVtRiYgrNz2wSyf+P0xkFBfF2+ahRj/R3ymHQne6s3/wqSCKgWi7j3uy03
qHQumfJBPEdBhDHdlc7CN2fVJRy2TyETBwACQLwunMIsAHlIwpOdxRnSVKgexUk649tdOJTO9Ocd
6p27ErSQpRai5QeRZm3zmxh09OYaNwYvmyrpDo0BAbK4p6lhV1e8SKx/SkDez/+zic5bnPfP77tt
2u8B5QNHov3+cvn75gzkb5yb5dyCzyaigIfczhOch/zbUiasQC3yO5kFqmAxUyOI7v+fXSr/m23e
IQPdJoLa0/ac5TFo7IBqecRakk7ETJPP3ka5+Y4Hhyzn7chFPqW+5vHY2ZkHCSD6Ejz46yeci9v0
wke9feahfnJbBSDUPSmQo57pRxIYTnqwUj91iYCgflOj0k3d7h0JDWYNn3RYO/viGT5YFzqY0Qh1
8XgPBZzrcKRsYV9C5gk1jmuT0zhJ9E6P9STa6uH5LDPWZnXXNop3fR+PlAcH68TuwPScPWaMylDa
0YhiN4UURHzU6Dw4KmyYJbxS1ySf037ayeAmmmB9+MXH/WvY52c5NA9X9giWiYFbe48JjMI1rt+y
SDotnF5kG3YNNed4KyKZXofuE6R6hEhRevd/FfUWtRxIwy1oiSCLsKy/ITDS6ciI7FgdV6B1eHyC
+bP+KbfX+L4FunLun3sXR0/cpy5UR2fYap4ePYsT6zv1s8CMtH0RcPMxNYBkwwfweGdirzQu6Qoj
k4Rw+lHO1U53SUzjVXB27hRm4XSEf8CAmUecyMaZNFSXmMqjfgQd4IGL9a0BC7oZAXR12Oj9JUz+
IdNNfSlkuPyJO53CCBLopqBdgZ2MV7Ccw5WDt27fGkffDKGy493s0ESeuuNwaE75BSHUoeCzOrVB
d8AcgZ39vdlBqIVpmfrt5vljZiE02UXsiga0T3F0WHe5z6S3d+Rvpnnb7uFCPVA/UXtJmLFmG3aq
+jn8kF7A+6FzemmIswrVTwLjuYkdFncEd/S80SI6pGNA6kIXx35h3/lpuouBtSF9VY/H2/irfzSx
cmo+kijdg33DnY09n+56tHBwMH95LTPivdTcsWZ0DWFyhzyYMYcUZ5ZdmSP4B41E/VZ+12/9B5r7
MucvaE7BcESISPsIgV3t2LRhVKEHc6R/YpzCC/4AEUhpRBSY28c0wh9/U/FOTVO68rMDWO5rbxQg
idrzlvkJjjwAWTxTH8nL9MewjIEe5lqqO445eDyRYhkaa2tU3h16ApAt9RuzyrXEteiwexNsw6Fq
pM7Ov/Sf9khgxrHh+NDH5Xf+LR+SOHuFl/SQQ2hNqY6hzlP+LHoQiU8Wff0t+tbqFOSoSS4rAp3r
5rayXiEwWHw95nCNAvyWfqu35U8/cPiaWLTA8TwXTs68cFZpmX+vf7WbHmqsrMwPbeULznFB9pfu
IP3swVSidEWoapz081UmN0BB73RgWty9wurYWp8MlOatNSPnCgB8yr5+axE52Q8akGByPiY6Zqd0
K5Y+lbn0V13tdNu9zj/wFuSQZj6f0vBHI5KrkVAfFcfpDAZxPAgBI0ixDUlGoLLiZLq9qq4+uMZ+
/eQOslzm71ESUPl1tjK7w1/VRTR4XOYzO279Tz16BAOTGsYk+WYNodbR9ej+mF67iYcd1TV2SlDF
6sUkddOuuFgavYjJK17Gl+y3jcWbfMDM9HMPR5/J8UniH83DebibnJu2v8Z4Wg4Li0X/iWF0OcM0
jJYw25F0w4qQBF248H9yX0ASagPb46FSttMWCivzG1aUIbwezaPKadotNvBcQn7AvmW79InbZFVg
jNPbcoTOzvA6BK8yV/6J/OTO53NkOWKxDvTj46zsV3xl5+dHww96f1BdoytQ9haFMmGxV0f66YPW
AWUSyfTBNE+7aR+o8y4IzXiC8KHzACMfucg3GpA7gq5O3RY6E+rkPDsMBMO4QMlcQ7QZ/ZQucZXc
vLbs1T6CMXYo3aU0/JWP93f2hSwQRl9CD88+3Ae1OOl2OiwIRoBugSAuk+VrTcttO9b/kHwbHNU5
mU4y+yvzimVbLQQ9IRyiKyIckTe3nFSgG2zKlykmgobE5FOxGb8f8RRhx3wXziIJSad5cRpM4SoZ
xHj2nVQVuX6rpYdJIkUiKnr8aua2zFfNXl7EuiJRm3SlvsLVIBcIgUU0M/V0DTQ0eMpNkN9Qyj+5
/sf2jg65Nq37du2BxiiPFhd5kdHAS8GI4mMn7oP79pHTEnrIq+yIi9bGvSYlXpaG994S9saEVAvo
DDPQvLtv9UFj/tRckVFojNxBBHmm/Fvn6K9HQ4R5mjD2m648m3eB7LceluBDW8hTX5WN3iybqusG
36qnrZGmi609yHBJDXGKm56pkJ6pxX4Afo7vVZA5tIKnU1TCZrEZ0hEBFs8scVnUn0YEdnOHbmcs
Zbs3sVxNBSzPRschRcJzhYdkr5viM8wgmFbEWdBSkZn6NXkI6c/tRrudDACNkqTwEOgIzA6J2Nsj
1YuyuinJ9OXGAr0OmOcFBVb0UElQA5OweFgzIuY9Lw91DQpODleO2KNASDzxlgWHtkdVBVBggsw4
Q2N29AQBHvLMMa/4ra9eQ3VbXTsvY+WtqPjbT1kvHAJN7KXxupJ8r5XDmg33xKRHAMVj7HGezBId
ZNHKUTLz7SZxS7DqwLa2VesrE3nbWNzVlRQeNuEfQVI3KlQ2SQO6tJzSNnEN4WLNs681NXMU09M6
NHNa5QkKpGc+VjJ0r1y8+uWaIeZJslBeH/izy6i7i5EophseIVAquQTKi90UXUIImFre/qWbYTRP
OGTO1qM4D2NyRrZI7U+Ckl8Mul9i2uiYeBeQNnuATWVR+O11q+D/Revq8Z/cMXOy7PsRHeZ78Y6J
KR7a0s0VCyYZDW/mXMriyxamNAt3miKTryGTr/aI6/oRY6HlOVnRYQg04M2siBTBDAtChTvJH4XM
t8iaHNN7QIOU39YF1+N3nNHm0Cjq7Xbwp6eSDOg3EknFInT+AXnJgW8RV+zyTzPMxoB3qHlpShw7
7B/zdWsBsdfuRAksCdWDKyFeApVYIt6VhAf9z8AB7IWmvQyhNGzUVQgzw4jaO90tVKVLLW/bZ6DH
HPbiuLknRjS3GXQ+onwh7D/MqOpU/1oeulXa5oMet5cNegEvHwqEKJ2fjA/gprg8YHem3atWAllq
Ufq5ci/4E15lhUiRjq+yX3Gn0Dfpql1lzjs227QJHurlUTD/0t7XUt/qWIQTv0Zhr4TEHgHPmsNh
7MPHxICbkzRS2D5MX3vTrxI5bIl4StoCsNQUpUwChUXw9IkJKO7JhmYbSCtrKeJVt3bbnfxlEpRD
0iOZ8auTEHEztN5zBLpMGPjayFRS5vt0Bg/0lhhCbCwL406F2C79nqE6jGb1ypADkSO3ACfVOjTm
LGzWa3BVEJbk55EUoCwtg73uo5O6lmejtY7liimkJbLUkRdrk5e/pgzHuZ12U3ePc50oXkk4rG6h
iptqLDetvPi5ySE4i2Swq1wiWfG0ZPAGcm6NOyFH6LNM/DEdDahFYfJocLa8r35tGKh8yuCOpZwL
FwgA6ycjDfmdMBisM9pnypqrIXxkPgGwz5QfFyW5Kr8j8hyb8K7dQ1Eh/JxQPyWFrVIqgbrcyBR1
6r4NtOipgkAOSOzLNFLj7B9zt0e4sNMmzuzsaqgJfy4tZzFWUTLmy6B9kImRbFn3t/zpVrfkbYG3
2VeS5pVntoelr13JU1w5eqNlM07GvdwzqfxQWd36koHKc0TJna5lAwgdUE08mQV2B9Wm+aJNB/z9
pxnn+yxZL/rhvUyEPcfqPulfSiqidUDqZ6mvwml2J0vAeJ7GOYBai6/p7cF+32N7RNunrhdNoTOG
2tUAnkAcuqNXhr9gj+sMBE3C/rrUQXM3fONN8rKFk2HWRAW1Fj5OFCNmmH00QKX1sMNkjCTynyzS
Lhwee12/HtDxFKeqns6a1F5Gfu8sabe1urxk/pIihSRpLVUpjsAgxIKskEeax3M5ctJKuVn3eKNb
OoPEGHH1A7l6BXbrOPgfpmDNqlDrrfDeKhG94UcXVfI10ujDGavoVDOXXuTSi+q2NZI4KYtYcGUc
vYc/3ZiDlgGKRtLona9C/6rh4irK5XpukQrXEuf7RNniCGx7hFfJ9YK8Jcu7FzHtXqyo3o0Q6SdJ
xLQzv86hWwP6r2XBA84U9wDc1o7jIcnihHCC0hFiEI6q7M3MEJTaTw3PYC3FyBQnxUdr2PkqesTn
+uC63Vpp3WEmr+hmQI1V5Sm0AGlCKVqOzKEhXzyVqfj67tcB7SmbFbB1IrAFoiXmxx2B1yTw4xlM
JwxmhSKULVbUftmkKvxUM2BD7qqD1Wku9+xDewRX45LkCO0J3IYrUmV1JCBeb94fnf72l6DEVpGS
KoHePcC3AU4c0EmRSt7DbsmHMhgQ4+WBmNLJHJ7PXRGg9rqit6tRKZGgUxCTzHpUsh5JiteNgy8J
dXASjla3unVQ1cOOY9VdmbZ1Rz8bkCgGU79iL10t1ZPywWue2w5I8qvk6g39+MOwUaDQ8wyo0lZ4
Pbadgb2PKAsa9Ca8c2unXwZVA7Oj+LhPzqMbV9CyPC9ruk0qrMw4Fkxpig54iS7dUGHEvocDMcjE
pyH3qYE/lqFcpohEjYDwsyBnVligHhyYkC/tP1kHGthRtySY67H2yZFwN8JKu2KdrgFC7u+L4WHj
i8RSYa+Zt0DHuSGK6GpM0QUdUH31264IurtvIVnBIMNsbgLyD3y5GJ/3LTPGR1A7iL7rACkj2E2A
6xmpt2oMwWULlSzSljKyQJ0X1NRprzlXtPoCiStneE3OYNRk01l+L5GzNRGwmYfdIgXpdjCHQMh1
SgtUi2pOKO8Zf7PPs3MQQHbf532TkLtML+TBKGu0TnLzODUFwjLtn5KuUT2NhzQ0xTXeCJuizU+N
0h+Ibuw08pIXf0Wos6pN2E5FxCi1vRJjw5l+VIL6URCG0YSUHKkWDmkSyUUd3bmN8rDXy1Arar6r
QfUmuIvW8eTQssxz38iIUO8u8j2NjClsmX+W6rthzK9mM72YRn6RwZxoZrcZR9/gluP58weMqtQU
Fo/Zwol17vMgIfC5Kv/0pg17+KzaY/8spns9SGnALfeXWrFe8sF6TfXbNS2xE3LIl5W9ECa4LkWS
G7pBRv4pn64oO4Yy8ykcC/jmTe5nVvUCw/ggw+itdAzKHAyWLLsMxnjJ9fFyxT4s1KdBss4YqM/a
p/yMcca31TWoePG7V4sRTuieDI6rIpw4LTdddcxeJri/Ce+2JZV9erzK9kBcX5VlQbqQ1Z2SljcD
yBQ90eKHZoo3lG9S02/uTqE+tq2J87eCwUyB1iZSPAp0oRa4MW1HORZaEZMZER6M8RneGRxc8y6s
VFQiTK9mQhZ5N9Ewr16FCQLRj1drK3e0BnU7Y4+t/PI0DQZEZ8phUp46lZ1XA+/6PPpTbGUHU62C
ni+LZ33gC6ZNkPFV3QWfLFWDp8bVr/mlbZPQAON0b3xRzA8ZUVNoFEG7ebksBgvrq5GtrDu8rgEm
apaZKj9zW38m5U6HbsyVcFavqFAABOOC0uRdy8aVZ2ogveGy3eTQ6a6hURthlzZhojKW1yxfVqlP
8iUgVD6HtF9r9roIJAV3gZTqQOLycOmnsOFGlceUmxRLKo9rJXHOpQlCXuXa7SRiHVVYagvSsQeY
BDIhglQpD3pKSoAs7/Wy4guQW2/FRXYYS6hLw98s3XHo2p06HTUI3njGWAy8CStVBUC3VivC0gS3
gn42jIPbDYWbyqgAkb6tK/hU0603pPHRQMHVT+gpYwMi58g9wtzjI9zU1e0VDzAWWVh9fkM/39Ap
N+TBTx54Y7s1UIQ0LKs1xP8DP55277M/iXQwox+UWilsMEK1szU0KzlUSisk7Mgl3PtcqA0IgzdL
R45WPTaMgl/Uqj5d5/oI5XWPR2jnOXMh+iTL54/voTdiuWh3ucGmme/qzfNtDTMnbAbeLfeagOic
dKqFAp4EaNoJq/rPgniZzRXPHE212goslt4O3rfF7HKMxLnbPK46XWPSdzMF+HgRahZVS4/XsvPU
tuY4BhWL0IUumoJlZ5pEcz99XQniCMEK9PeHSJjJeyqhMWxgF2pGCFAlwkLLVOIe/U1zE9WvVdqe
Jh5Y7AgkpYXj+7yuUa8g0uUkU2gobHP6/1hRF36uJgU4UyD3hYKvtjTCTY4PrhGv2SMcUYEvCydw
p9qCUHEewy4rlZioSTIDJuf6Cmg/I/KNvhiBKtJhPXW3QogNoJ9ZSQyyz0BCFXy5+rdkuAQnGbev
ENQxdug0F6J73ZGVpmzuzQEGJbLuOauCbC/B7rS1G3phBGxpTnpnfncUHWjBoiM5Y9IuURrzJetr
QH7SVO7GUQquyQfwQFdpdts0LsQlsopxU3fhrCA47slDm80Y6hlUTLIXvycJ1oJB+u1Im3f6AgKM
PlhrmG6awyYts+3Y6dtCaONBtuLaWXvYOsLqUlA3yhzV5HhcOVTVirQBmrilt4q0v1J+mo6Bokzb
demiq2hEjVhsMnXYtAm/ZjD8S4W3/AQEs8NKtjM6a/dYA4hAJzSa/bwHtbGRMdfKeHSIydaMjUEV
t971bW2WsczkYECkx2FVKvTY1I04cfNh2htyt1c1eUtccAkIEemNZmqRLPWw92hVD3M4oR+FYlm8
N9t2K48kYEwnGF97ok0i9SkjdlYMeQfNdf8j7DyW20jbLH0rf/zrypj0pmN6FgDSw5MEzSZDlKj0
3ufVz4PuVccsZsGqCpZEUUTi+15zznPGAWmKzKBaddS4P60b69Ab+doZJFh4zr0ndQwR580ekw5Y
QGKXIROsurp0HAbr8FSpsxOR+DFx7M+0hMroIuJBrgyHnVnvOB/zloM/e1+n2gW2UpS/JXa4vJc7
Fk0/T59of2wU65gV02kQ4nMSqNyug9F40oKwav4rIqSav1OnnfNAnPJgHpMgiRAJu+Y9Gnhhpi0s
+yw0xS0wDrA+jTrg3CGZAf1qW4puQ0eQkoPWJS5uMGcda0eHtaE8Z04eAXtOvVDa5Dqnq9lmHt+k
mH8OcQNBkh6NXBQlrzljrZ0M7I0jV9zt8Up6LYO4WbQ3zXTH8olWQKq3n9QJbamfhLhOF5M1Ghqw
wu85QLs4iKchHHAKjIV6alT9XNGgM9Hvo7POT4TGP4bYN5xBCPBv9TzN+nm1xPPE683kIJj1AApW
+84Zq2uXegN+txDegROLLzIuvtD1AdE5rth4WLsxFI7deFTE/JRbNO7kvUr+BrqjSCy/iWNQQoZT
sHETTHQQKs+F5Bt+cVrnPxqZWfJEbuhU3mfFurY836IXlbGnwY6qhY8i1hwFbuxX8XHrJWqhjsZ1
EV1FR1mAZQsRd7wj2BW2YUYTwZFwrsOEtT2zbgIFDmW4ir8U7PUpD6k0Yg/og+dTWBLU0k+dw0TR
0V66g/YiGeVJdvGczYT/wg3uhdIBV+30zeMJFDNR2A0EcRb6MRs+mboPxGdDAfxVEJSE/RUHKc5Z
FuvqCd6ao5qiw8QGhPZSPl2BO5mxzr7IUNLZ0uCOnTM50Vdq7uWeKTxRQ5infwnWqUT3TQoWW34s
E7NBDwCO9yn4TErPwtpFvUVAA9KeMgMNpASEOYZVLzESwJHeI45mVNfUuCmfKzzE0tPd+KULZEUw
fkaUORmuUa9exzWwVVlQwjAetV9tO4RWLYQbtqAGBF0WFl6mmkHV8Ae1zsTFIZlXguDPOsXon7lI
7IkDZbZw8ENQyw9Q6y9SgemppTUZymuUr1clgcYT69c5Wa+wZ66xk/xkuCVK44vhz6geG7QIChVC
sUJhWqzj3wKpXn5PK/3WGmwzgVRWjOJWJjJRj3ZaDSSV7lpqfBmd+Ld499QNjnelBLn2hqU+BMWT
bintPQFUyGni/D3DOYNNN95UP5m0PTHQDznFnUzIlXVgTBbU4hyw59Irkmk742la2m3jp/Bn2+B0
Ej5M9sdIn2ORiAHHf86ctxaBMFlzvbHZmV2ro7PECg0dASGUQb3RuVHHfDWRXYsNcf0cxt+yBQtT
abgxH5Kh4Q7SWKJCP0lWCj9+NVm45rnNy/NIalFGNNTCfDmTWPUSs7Oybo9Uu+4X27AqG9IKeqpz
LX/PnTvl+U2sgfnEC7aT4gGa/EFET1MdSuG1W2/s6wege+zAvqFyz1w6Fs4ekV2a/N5r6rlVqotK
fnJpyheVMU+UNLtVWC/xWl2kPDpbB9iRLpPfNe9g7KJmlffFjHSkGI9a2hzpPipqULwH/fo7mrdw
KGvkyqRD1OqRfmvLVt5H0gerI6UlyckrhByFwWhD4z0UxXYuBfFcR+J56CdiRvgBYKbowrGKw7TZ
XFnB1ZoH6rj6nXIuW9MGgxJ2ZE7UDd8SQ7KrJhMOH4uIeVvwpFDjU+KcJyYFFIBgOWxeMrzzG13J
2FisxcThGdmMrVj8YXlQLcquTBSPJHFPe4BZJFcZ5oepIOO/PLmB2Yj3kPs7zhKwLpB+wexPZeau
lIUxZSGLSYVCf1wZkblT7AOn8TUqYLkXT6qlnBJZOxmpfJqV+STV1QGGzl5ZXDZkSoPSw1Q9tPc8
Bpjs9zPVfWIep9mCJoWSS26PkhCFSfNGLHebIq1oc0/h/CsJAapHW04b1OU6sKOZ7UjuzKzbYt3T
J8JEeyRRqEa06/zO+DxDvQCt2RhqX6zQoDCzxTdqFYHEbb5ym5tF4m9MOCjGqx6ZEHtI3aEWT8rR
7nRadFYvaxJa6vc29nvFyEgmOtcENgsEr2TnauUtpGKC24yjOcfHOY3DCc+g8ToK5HN7FTvxKH7o
sMuWFHTV97Z9yIoXtZsrEbqA7N2NZWbMxnGg51siZNwyWzsL8DbzHPFX3DNYZ8bNJEglGrPE/5uZ
i61x2kY5gH508eiSxo629QFwzekUfHUGEgL2XsViBAqeNnF8mLO6X2acqys0PlTmzEArHYtrVt6a
AqJlKd6MdL7VQnNTTONauFPm5hoqCMnpSRHrXAw2GlSBknZIcSbemyNGO81cPDWhbKddkwcGIpyC
1nHRuJ/GxzJFQYmbmol3zePWID+B05cO00V9l/hpF18d3wH8KDJV0zu28h4/nUmTVRNbR3WCVOax
ygtHTanxM+AVcrJ6hUBa+Quu67T1yRxnMvJTGS+CMeF5WBvtUFT4X5Dqmu8pR7UgWfYiISsfenxP
oiMxgc2ea2dJDQ2qv6TfniUfidOkQiz5iYzHk2bxavNuUtITi4yhP0LoO27Sc+Y3U3DWVIuVkIQZ
Hu2i6e3pmVLMb+nbzRMMBFYyaMthD3W+k4pLbojnpMsRIownaBPkkxBCt/gZA/RCP4/xcUI1jM0c
2u/yIxD9UDNlZFt3SlNQoib9oup7K9oHzHxriX6aag3/1cyUukMRP+YdtRWTqT73dILeU422ZicN
6yne0tPS45VA329MV3XNLssnwA2QDkFJ0GKHZ3jBSoY+WTcIcUJMztUEjCStCbwa3MicKf65ufmQ
m2CG45X0NFAde9248lPkyGwx+6O83QVk+hWJFb34rQ0qjkHqLy0JpXhitRVx+/gJaSXQSGxmIpS2
KTvKZiYiFM4AwFAKLZXWVZGXQzW4yVE/mfSpOat2JtpjdZ01kj52fQCfsbBHBOD62zBLB5Krxz7m
rav5sYptYWOPjVIGJavBjpqhQSkVhLbYNUeFmDjiBJbWOsCW4vbvPXH5FqpnqvxHViVHTcXCb+sn
WGzQdAY213RoWEKfWpjp3RBzLI0SYbQ5h7vEqugrm7SDaoz+UGhYv7KAuSaKrgG9tulqiFj0FIsv
ypWOo6RDOUmaPBMvBom0Q6RpsD2W7SRDUM4BsyCrs+oZ8PrPVnwqjG6lJrGjt4p3ErmBCqPqZt+Q
DwQtu3QyGvhxItHVZND4JUlMuzu32VctAUeNRzukQtiOKAGzLzHkWs5ZZjdHud8nT4vkuNE2S+al
NjDtg8VSOgz6Y3y1PmkpXqbmTVkCQGuJTnyqdiqJ1W0J4iG4cWWgUMYMBomBiWfAFxaCJox475Hw
JjGHQNpIWBtRJnsZTgHvy1hX74qCKsBsIGzJrO2nO8RfsCHvWkZo8WfcTDvmqpASiGVhTG3vK3Le
MApS2WXbtssJvE7EL3F94c7eD7kvEKtiPqeQ7x0wIcttpFNruXGr+UIV7VL9DumBT9TdjaVQIvE9
8VnwdeNEWgtBtKZ2JxIsfe1jFxXwWjhJ1O/V1bFu257t/E6ofqoZawHAGnQ1zePpi9DxqvM0Jufl
CYKmwgzwF5gvidox7GnpqC4CyEujG3BgDL5hEcb8q6V4kTKotciYhuGc5OJpaF/K9JFOfnyyogXB
Dq7M08q1vn407Uv2LRAToKZnxfycSNp6yk6GM5CuN9EUXvqFm1a11TRUniPNZSVvHYcx4SIlxKD8
lmvVSQM2JqrrfhTY3tqNhq1BvSKTI0ogHGckvI7I07em1wJhR/WtnUvlnVp1HzfNZcPvIRrHiKRg
OUX/xwx1XEAO8zVAsGbP4gdHN/Xl4MVvoF32RaLtWBf4Y1e40Ww4LbZV0VpYZubuyGOAG7GjT0Uz
k/CNiNdGsom0PJAhoCHM/4zGV/CbRdZdaF4VkVei6kI4moHeYteSvczscdGip1egEayAlvUpZ8qB
NxXz5FQRK3xozb9kcBNE1VPGG3MoMSchnNNp2+w8LV85LJNugfwXXUkywSQs3RAjQTYxioOgEtrV
0JBWpa8o9Y4bID3AT0oqbjzoh+s1AnSl/sYQuehQ1c7YiZL2gSsI/VOzygeBEQIZl4ZjHtMMe0rL
/E9whOR9tAIaoz3/hTBKfmE5BzSnIvEsxOgbH623yPgV+5XqmL0G/nFPp2tZz70LUyNkz+/vigqL
wtZfCHZ50uZgMzikEjgqIkpl1E/EPpMjmEVcREV27Nfu2C+qnek4FOrPpSW9ss0gGEhOWfSIvaJT
lCCAR7BWCr2rsZUhk8W12AVQQ7O6pF91gcIFUbMrT0u40Baw/a6l+m7dTRhPfxhEE583hbhlYB6Q
y56fqRIwXgrH1eKbmYjf4TgrVhSdGmigTUVu70bbePydEMDSCCRKCWjahFAq0TT+NSgRE6Hz0eDv
+1iAzL35UVoEROlyLPpPXE8Vrh8wKwrcC8kkBAP4vJJ2q2h8ZBPlIIYRHwPTQJHlX7WEYIjDIS5D
PdIDlvTBZndsYhKLceZWXCecsUrZgOBUw3G1gspG8kET0J8rEmzTm9It90YwXkifcuOsxYspekL8
ktjcD4HJTa82+E7007hm0MMLagIqKj7A7YTjOw1bOfqeWXzkMnPyM/Vyur6vYYOMnCqa9WDCnGr2
1jDvEn9tEz9+2egXunmCnMKrgUmyfhZ+sFn1YnMGrghqzxIxFztlxkECXH9aMoMLK5L9wVwcSUGd
6Um6X8vkx2ADVdDQ1bEWiDlUH6UNEjtvtPfuzcofHJZg/dmZHS2Dql6MPJFvsP2QTeFj7fc5T6au
zSeUFZ/Zsn0UvfEe19vDnIq3TTmDVxD+sIxt3rpNvUxJdAazxNBWO1IYb8LvOn1l1EbdvaJmUF3U
C+NOt3WbHL9O8gfD9DoSEBu3406ouP+m9Nou5AGXoWV0wWDNvsEvHzgglauKKFUjr1qrCHFGU6wk
rsDuMBUUB2qyQySFSKg3ZfyaDuFiJKGHAUVJh/e6D82ifonb9A5toInuNEYGVmWGIoL1NxHj80yH
Gv0hyAxrbR+9FmJ3In2AIqdjz7SyZzLaEabV4tcUSMqvRSICfFmDDO/dZkGWaJj6pxSkRY9Ijh/j
kuItig9bFgysX7O8pBz6blfwB484fplzxqZ4XPshPcq483KQCDS0oc4TnvOsJFnui5MHafa7Y1HE
WKAbr/lPBHmTmd7bIm2vCYsrU3Az8iwrgreF34wkYVA9LXJET6WMniVsuWbztRHtp6LJH8zSBr4s
vYE9vSrWeMnY7EVi2JJo2okEUNNYvFrPdEnho3rXiCiNmi9Z+E2Vh8SOYGi4NxtwaAnbnnGbsM3U
uQyhgO92rdiShgtuTCirUaXdVSm7VXN2EfSCLccu4ReDVYt5fjO2vKqyq/gq24yxo/yll4g80/JM
4C/e4Y+uddWR+OzNXbV136jFTTA+mcCnYaYHi944GfIfDPhPyS03RzLvcAm0X1OG0qccyMxBzno2
MIixP81PRqwR7nodyJFnaqqyaOh3PxrKVugcIHTUPb7F6ttYQKJH4ZjZGL51XEiCLykmZlpO8ub9
v4J5MHJV2a0UuJYbLmxmHuRbC+RuysaDu6qypFvPXdy8aOSDTrZsElr7RxVxgoIprvkXwkdluaoY
XqP7WjaXQdhO8cwrtssGSIEe/4HMGAh9hMBQnxEgr5l42JKL1K2+Xioe9SUjutQKi3A7E86Gv8Cy
wusojaeSrFotiY7yIp2JWhQZw4g44PBwjE7VYj7tCcCijGEzPfrmM0QwY324BngatXh9BuO81PPi
CLN+WCX9BZIPwD2AzFV0ik2CCerxlK3RsS6no1kYELSRnqLd3veCeRQbIxx6BMxK57PQCoaYqjcN
BN06WhnXMJOY4Qxo9aLr+mVoeJIZfRavdeeakcoaeAtTPtpt42+Q7bykEZE3wTUoswdCqjezmV5b
Lk5YjVQK0GqMXHGFP9lz8BSx5yECKjugTZVsE27xnOq2JvjYV/Ny8zSk2DCZur30adUY3m1IMR20
yJKHRrHuQ0Qmt8mE9xCVH5qWEAOLmSTDAcEQYGA4ZMSICLeRfwcibrcY23a3nJtVDUuLzX1NedNj
YKp8q1J8qyiDalgD+k8F2U5HcBMzh4jXTpihjJH90eYcifpxsorj9KP01kmE+rCuGO9McmgEZ0mf
fXTpyiw9IQ3uGv2azTyeP6qEojX6nBfEDeVvoYgDqgbvafvZiiwgFTEgJC8odY7M/mtp76pAJO1S
X2XhEzhnqG/KPdK49Dntyidrgm00+JshOqO2m3iTSVVeHUyqRWYqdyWn21E/xiHyFm1t2ZV1wl5C
ihvpjIRwDXSlhNclQdU4E3bM5NGS8DIzDtWN2xb3rH0/xxVV+QAPdJAl7dAykJo2hJlrVx2ztT8u
+fYTo3mUwNtlTxIoUpOR+rgDjrBOf6VKZhSJXneZSbn5oz+FkwD7B0rj+UUR+vO6VCcpNwCKqozM
xtSp3sBTGAJSsn2xnCYJ1Zt0H4fBnqbOt2oGAAehjF8Xq36dRePecsF7ZdyR6bhfI0jvsemn8zug
cVSa+p5EouO8nlHDZ+NvacSvg0uyHEZGsEzcGLQs6BE6iR9zcza6dtrnq/oJCz7dmQn6yE2xcLZg
4xAXFXe2+N3lTxY6S2TCPlcq0j6GC4SyYouUg4wrnrhUosTs0qptvWPmXaTeUJgwIxeft9NSH9ag
A9PnEaX8kuNS/Q3bJ5c4SjHUOmuX7gdH4yWJ0apEMeQnoXVFkbwRxXBnqMo5MVsZutCDMIuPMgUM
RehZGxfvomQ8jA89kEsAeS1meAvGC6icwII5H0by6iPDSItL0crIlxXUq2zLcbOSOcTc8OmUHzuq
Rd1tOW907vxxucQERfXVqWRAp1u3mB9oLh1XMz3J+knfslAUUBoXA9uGLVzNG1GnoTCpoQjWaLuX
bPdhhLKqwP4HUUXNXlMFz6YpuWuB4XUj76kDAr351Zr6mByHRvGa4TOuieETmf1tHq1tyQ1eof/D
7Dc0dpxJ9kjGI2eBJjCIG5WDyPaiK2CPfIvqR9Hcog2KWo6WeD2T9uTpieptau6j1OZI5IWQqD5L
OAcEyU34/f4ul460xORYS/JJMNwc4tAob4HcV0EPPwvxzaMGeaKVC5mMX9VPa+GrguPAllxuQ6Pt
QyVvQkpVuM1UrqjlRovTehl5G2dBgkl+IwSygHwUL8atrYxrDue5/UmgJRAcpGfw1hVHQYrKpWcb
yYACdgYZBW4l+7uiRIBv8MxMnwa7j2V7ZHtC3dL0OVLb2qkYBujYZnJHYvq1xfeXdFbutSXcCVB7
EXXhvlQSHziKKUaI6bnh0ixE+ZwxvUz7UEZqApHaS9jDEn96Fw4Kk81RP9djxXIdmbwx3mu9ueVs
0ChUJR0iUaJDfBvtWZMBo/xNMJ9mey2i1yH1WkhtUk17qp+0mcOW/eFqaYHcTrbC9LZ5bkLlIDWd
aRbddOv9hlexjZkfqtgOovwDKb/TVgRgUwjP7EUj+YLIr93OsoYswJq8RcKNLa/eFL10RnTvRvn+
FHR3AN8tbIH68iLrgz0fsiIwoSJl2G41/PS9qxSzO1o8eKAYZrjmavWq4IVUoy81fltw/ctREqR4
FZt24L0P2SiI5jYsJjPU1vkYreaxR8SvuTXPzRz/GpkAcSbN+EVz8d5pTqdLlx6Juar4aSqf13ww
vYVc5ELMgjE3RQhAvwoeOExAtRZMzVk2c1cLUlF6N9LxPjMLWfNHnEeverO+WLJ1q9XsGpO9LKBq
qDhwVzvRLFuTBrjvBiqOlrRaxvFRwSO+k9AyWMxUp19Evdj9K1hpp1RAFdarLVukmB6HUTzquMzp
VTvLt9o1VH6osSzriPzkPLhL2twhth4GZoNLTjgi+zMkEKc4ts7SzSKxyoQKJzcjOpb+MpXFdeFL
m1ZQGDRIDcwWFWBkEUTFEuJT9zAoVzRqikDrBBewLDxSdDzjL4JBdIgUqJEzxmHZkaYurUcLCAqR
czlAG7rhXDvG8UOOJjuO50ev6HuNcaK+iG+ZsKKCOo09qWxGdpdsvRGuS1JdhrvdNtoxwapcSsnR
QErgAwR/e6ausoinU31wPtM1TuIXntwkKvfRR3PeVsXRTa+QBSakSPx8MCx9KV54ihTDDM9Bm2DE
PHT3tBEvklKcszDYlPkMgKDnOzyox66rsAzm0HErEkuLP+inXWMhqKYZIBTUvLEV5xlvF4t/9Dy/
DBsz14aj3KGWieHyRMWbspF9xnEnlMIDn1eFiffjJb/U5sbzocIbQGcoGkAs9eDlYCIIXzhnFWsJ
V70JuxE86UjUE+cWMkK295tPI3ca2BnldewJ5CXHK/RYdhqEHDPjnPSC1GFGMxSWJDjYqYhuHe6m
LmuOyQJg7WhLUcwT764JYWaNx2kzga5Q/3+QOxLJp6QzTwT3nFMZvtmc2BoPvukL4vwqtsnr/PgS
KpzuLFlWKIQmXg9Jd7+q3tqVGaqrj3KCUqj0LjsWQkHoGRECuooGNlNwR7K06zDDELP5Cx0lfHDf
3I87+S6KItGhil+qXzKu+SRhavWeuG2+ORqgGO0AqYop8CsicztZYT8YqSfex72uZkd93BDiPLN4
LHt7wUFA5q9s1cxOX/SxYhKDoMD4lZLR2OQMuGMYng2L+fWcgJLWGsw/LILzl3wwdoXxXY2L043Y
Z1oxRHYVVmIOcyt2VjIDdT+PwWyWrjCwtQ/0zAIBC32A0VEnLA64rBLtVzJ55MApEQhBxdu63iPW
yF3F2dVeC4R07KUiSboORPvO4ttE4gS9DiGNhDTQd60G1xmT+uhkxYSq0UfPGlzbgL0BI+wWLF0f
CtVzULEzcmEnDj/swvfTZ/vsp9iwWgIB08i+cathyVSVS7aML/y0OChKO66DQr3GpqMyWs9Xy8UI
Qm8N657h1VA7FqNAnb2xqLIZMJhZ6Z4ZtR5v4yw37LlbbEu5aqgORCYR0+8estWcSC4aOW8xL60C
W0RjGK19DxNeD5WZwvvIHC8t7fW565k7pubiqdW38wLJKDJgClqhOh+hVCNHSGXTkREBw0B8Lu1/
KiZ8ktof5JJJfiUcs00+NjEZr4eqja+5lF1aftoKtpKioYkpWVP0M3cz1BsBQMDvCfrqVJLIRkGo
2kqJm8xEPoiQF402qPGkq0JtmT6X7FsZfXn4SRnGLs2XRaFnWX+i7KPNT+288mDvmcEVvHD5e5Rc
DOuvuOb4hd54wYVXU0SUF39mUihrX6I0k+Da7fFUHOp4PHatGk4LRX+dB3tTZNePrz9f7itbG0DU
zlb+Wun70/aFWL7skEyvo4nkj9mv9MyjZ90xql8EkOzIpFkIu+UvK2L8fpSm02BM8Nims7Ach3OT
uXWeuzVry4RHcRFrB5ms1c4HK7kiKGwq4KOZ5GwkYBcMIay7JJCMB1qF+pBynHiHhk+wBBMr1jKM
F2Im603B1xdcXg5OBboYfK3nPEEbwPFm7BKm4lwOJDAxL2IYv9zNJ96ROyw1bCMb7Wgj6yooin2c
RkddBkaVHhFJmHhf9xh8VHwJBPeZSXdB3MUTMHJohAWXaMzlaJ7B+yO0x0dQe0juhxrOVANxaFgd
4wnOZBxCkiuro75jHkncMeNKAur/sVaDp5Z67ZCYT5YmC/ic3rp8ZIiFlgglPHpjwtii/iyWX6r2
tykNj7hsfA//1AIPtNJDntYVdPqs+Ltm8zq21VjoO+JiFX9iWWrFud+uH6m4YkDdbR+ETDwYcEos
tilk1Lb8WNfkY2COG8R18moNDI+b4mWq5rsZ8KbA2VRUb8viPXcuOmTkuUPuAv5LLVwdYsgW66dC
by54eDjneRgm9Waa4At0VgHr6vCXspv5AOGALhTSXja7Q00Iape6/xTkYWG3q56j6uEgORa+REXH
aZ2/Wdqf6Ik7IWWEm+SoMPtWKHf/wQaTR2Yt813hWNrG5cBaaBnqg8L6A13vJWvTWzIDY4D9O2bC
PW2VE84ucqEurAhOmmYLKel+rYARScLBM9oogu0IjByjBUjLaXbS90hTN45opKoUWmjhyrM5QqoA
uztq/X4Seru7J4rEcWPBLSUuVkE2Bew6QaG1KrR/0i4/oEoy3wtbjL/G2XoDhIdAT8PtyXIRjVZy
a6rliq72AvYP1efPUjdnmEL/rEJBIFlEqd3ppAPmUEtGnsU0P44pSrCRdyleeGJ0FWCJe0n+PXMK
9WA9+T7ZgpGrc2fBqBS3RKRU0DcfupcAMbDsAJnIiRNdhr9tkngQhKSB5+NmAnVa7X9yUyD/VUAr
n7bsoazC59oOwDR6JJd4an5oto1qDJdJDnGYcc0JBkVqOcnAqzqQtoEBcMIAKDO/LifSC3gIKl0P
plqDJehvxXRlynMF3Ada8totH48yFPimNUs5ADaF57e6MIHj3JWl2QmLj2dSWdrCCZPNk3zQQAsZ
C3DYRSaiwbi0kn5bcMaszF0HGQuyqD+iJHqHXLMel3Rw1coK2AmlVIu9Dp1RsrNHfrTgtcs8wj0F
h7KBzuZ/E+DAqIeiXDLc7MGS4x2sbjfs/olGrctiFcc1l4IXEdDJtpzBifHSg7qZt9d0+StOoA0j
UI5/elHy/zHS3rBMJAMH5bvd+121Xtssvwn5eJMb9QYk4JT2YFFZZHdokUbdiZXUR+mxy8GfTIvG
O3g3E1gYq2WwIeNffJkPAZ991JxzeqkRUTwC22k0+a2ExKQEJ9YOWek2cgLkm6UtE6uSNviNER/z
jvz3v/7X//nfv5f/iH/qa10gr67+VY0kYqfV0P/nvxVd/ve/mv/+vP/nP/9tqIos80lTFCXUV6ok
Kfz/379Qh8X8cumfDhVRMkn0TKbe/tdoARaNNQn2+DxC981BqKl6D60aHeRNceWeNkl6Jie2hwpS
Lw63XQPfTQbNG9sxiBa4AxfsHl5ybD7U/G9zeP7MbPjPUhG56ukxrt4YcOpKBC6Kj6T8bEGR9/lM
WgUg0AXjPIssDTVhjtGINKuD0iyBJcPqqGVbJks1GxK7kx9l+7voZjS0OsqbOJgVkhbppfK2uM7F
cDWq7kpkxlX9m9619F7p8u6kcw/7B+5VAYEL3La5/Y3O2Rjor3Iicc9y9l7Kr0D2uLd249+tj9wa
Ew+RDp6UIW5lFzZW4DFYGs18yLh4Gn+0COtgxjNM5Ly3jV9Hlid2TAgafodI/RWt7iAzheUmyCbb
wv/e8ye3x3XRj2upnONevapAJ5blzMiQ/eqIM1u9omS9LZYTr8qLGNWvpbK84vl0UxYuCwt4pCdq
wYgPhUsquEuGHpF5hFHc9LQGwAEwWzvqEeve6VVp3ufEIKxsLyvvC+q42MLfoYw5W5DfEVycKOX5
Q0hKwXwQ7jlMgTUOuuSzwMiLTU1MT40uHq3aCpO5JHp4DogN8jvIcWwGzMIEGzM8pc+H3ISmPcC7
EahLt8SVmvdi/JHxWeGCpbBgECa6z7i/QUyo7TmuAAdZjIMpqgewU5y9jCYdlTT1XPIwufjbLd3T
pgei0e6LaDtNXNYEUE5QRAw5PehIHuTZCFeqCKkjAPyPXpuwD/woMwCQoCKadoSGYS7TGYSV+04z
9qN13+73dFYZNuP866+1UTJmdmpj9uHSF2Gc0jN2gdpVdgdSnZKOSg7sC8Qx/TtqD2JnOYL5Mhjw
Csr+kg7CRYmXK+75FjqEUt2RDGzS8JZOKU5WAwl8HfH5hDzlNSysNCyKOTAE+CtF4UslluWnWX1d
QB4RSSzzNtdpXJnR/J76hrE5fPFZQYPeeS03YbYBuUO7npS6b0pVYDwPZyLnVuIVxrp8zxFvHmZT
spOv5FZDAlse7aa6RUQshde8TdhnXsTvAXwHoOkmPwC5IAkMTHYFMMK07iBoX9S6gmVTBsI826gE
sRDXIigJytBkp66qT5LLod6QaCBLlXopUMsPc/7JD33PZQtYaDXhHR9NxpsqT2WNeycexdOaCyca
Ufze+viGzv8tFQQ2ehLNZfQaH/JiONWFcOy9OQbOQf2qW6AVt7ADKrzex11nkBOpT7elEHYt8TVS
EhJfFyD+45ft5rl0xf7vgpGv3CAlA/X8/xyVoqz+P2elolmiavBP0v4sw/ifZ+WGg2lbsBIdYh5P
8wmAohuH42Yr3EHNocbSkBUjkqg6nJT8+OjtLKuxA3IJo3zuFLLpUKrqSO/N/XOC12VnGQB4qN+6
j6iEFrl5y4WoKHwoq9vCr2OAa5HgDRVcLvpTNwC0k2ly27NRWufmiJBS6+bd2psHElbCzByPLNVO
DWkACIDGfcdF/Gbu8W9pAz6rCKI0zPAYBOUk3DDbDzzbHATHnK+TsE54i36aQ1HS0X4sl6RZHLaE
br2srvmVY93ERCvfJmpgk4XGGCg6YxpMj0O9+6hXZjvoBpoj1nkpcso8ceVg+R1WtLpFDs1QLIlU
WGkD9aCq87BPocgx6Zz4A0Q/gRGrjsWuautgLQ8niUFYJsMHnw5y82CI5JXF4An14hm/C6B4Bh/A
IsJWQ8nyfxk7s9640fQK/5Vg7olwX4AkF1Xca1dJJdk3hCzb3Pedvz5PdSZBuhNMgml1T7clW6oi
+b3LOc/RASgZvbPI4lNZhhcB+FI52SYg/9xGS+hZenzpV0r/fFsPFQJRQ/cXBJyEPyL3mZgKRIhO
zvqKRvVr+DL5Qz00vGN9Ah59GWFBVLQeNJG6BbVGwwF5mXELwcBCLncW7gl8MQlZaIKVX9g8rCux
6G8aSNxS9a1N87nAQeqg0TBkX8v4NXH06an9dUn9mClGP73ETHWTBHtswyaQpp9qFlelA7bNmeFE
BQoiH1J+yDiyXe0oW5oj40crGQmhCMYkC2Sw6/x4hhyCC1IkZNRNRFaBEcKiyDhaegoXtj5NrI4U
1kRVPZziqTupmRd9I/rOTlx2WXMF3Bx4OPhJN6k2d1ZtYiaJnQUanvsxDhh+kclP/rbshvHaZ1fa
vMz4YTyBfbLlM8AlwiNoiBaykgej4ff8U6Y94O30OjQgBCrQtbWJtFNo+YzUxmY8ydJpu0yIdITm
OUwanXUCCFgn7kIc84RQsugCo7mNhekqxBbGjsmDV8MIrrKPxJpMOde1AAJQ47csRYYsGPLvlsbQ
W9oxl6qO2kWfejynJ5nmudAg3fwoywKygQ7459kwxM58Eyd0Ug0zcXuGaDiGnSsuoj22pk2evMMB
4ExuEkwMtMZu18nI0QO69J4MsSVQ+xdJspF0hAUeaLLBQlNnB+uO2OZgBN8+ChrtBEhTvp7bwTiL
6GwMA5IoJbVaPnif3rg2dmlBKMHQU/GC3JxfgWMnRXXLY+Flm5QbCUtRFpr5GkyS6ZORZTf6I0b7
MZQeuzjXkJ46b4tdBnrVE0+XcVO48/CGP7hyJXS9WWczENChLjGmTzGSYPXIZTdaEUjEpddppR3l
d0li6v5k96lgU3kjU24m3ieyfdoDTvwDAIU5f0tL463L0geKmd0mtqgs/RIePm67WqIk/12DEuBg
02vfSnbcDsxh9qaFTIAFsZODQ8pMFMYpbCyUPYPhinh6VgOnt0BHL7AlcbntzFO/tI7M9yrf5six
wEMFpm5jV/35HBT9MSWSSYgEPpKm1zq5jNgypRR7g3DEp7Z6KiEFRn0rVHiv6fe1THEASX4+fuoL
WnPY8vp2WmqkjT07kUGwJ/NtoBifsyA6GTV6YFrcVCKVqkO9NzoKBaFBr1Vg5xYpCuk6E3jLOE9O
4l4p3AKBYAMJGjCfrN9x8llC9pEv9saKas0Qh8sHmK4DrqGRxC/22xBj0ibxFuoF5ThKLL3Fi5gz
PzbMl0Vjx5UGQDONCP5lC2OuuT0S2MrkToYFBMLcnxGQqttpBGwlcPV1kximrRlal5NIrF9l3Fgb
PqhOCDoDy2DwIYl8JMZBmcVDTpRIL8PPlJYQZSwAHWk9xBbwdZBcCPkHQ4ayzNUlrChSQewRJKKz
nmHqxJZRSgf6mJwGET0209YO74tgxceiZbLbWOFzKczhsga4awJW4kGe6MEY60GaIPfLOSkltLwE
XnuyyGSAsyKqfirU+WJ/JAeH5wCSdKqOidsf7Y1W6mexR4BVoQOIAC6qJGHdWwsmnFLftMF8qdXm
lfy3dQvMgbd9PnDRJvwB/UwmmLybos1TUKHXiuAZqlMBh5bs6O15eerCMU7nM+YiMyaVQIbXyBcY
DQkcC5shxtD3pfoWqe70MYELkP4IiOhJQBcst0CRpDJPk4B2sp0YjsrPQqtD8YxT2GQqaKJ6yBV4
AIl20O7khwwtN/ADsdp1Nvqbrg0vSC0L7RZvQIwOmqkfBAO5nsrRXwhO3w44AWzyEt+WlRfJLo5Z
3PiUwn4NJWoSkINlAZcbznx87kCC3QXZG8QfXoxY3FsEeE7PeKYt80zuCd4pT+PRs9W7OWc5K5hE
ANuFhay5QFRgHMiCzs9TRF47JlnjQ5lMGJ8NM1vDV1/URL/1VnMVrfksQ/SknuhVV+/poIhnF/TN
H2xRG4Oc/iHrlrAQiWshHSBH/LMK0mFCQyNW2RFuRhHGg8nyejyvVNshRcfHnM4f3wnJpacg+Sud
qjvroThludJ+04gCZYGLSXGGkuBS7/t1h2D3ILBazYLeWv14sDyUmu74kuzxJ6T2+NJdOzZ9yzhR
/EcOcndX7yJ31iZPibmVDWhTcMVyp0WblaHNmmL43mizDFy7pZEGK67dhLp6k1H1znQ8I7OPe7Gk
tA9Bt6ieZUkexy+eJubRkRtzbq49kbAtwW3mw0CAt27wOjTZWb/BXOyWo0Asx3rRhOKsY8QQy2Pe
i554Ryq0ML5IZJzvr9vEg96MD+QhwHXtbKx8dIx2XYJq4jAqjNkh/NMh9ZgANVKPdtb3ZaattpKg
QBRZL++VAkfaJOLWIDoMhA0Kj7BPk4P23KrNph0nPsfasVbwrCrGwUCXjQZyn+I6KtitriBF5G8A
3khMdQ1UYj3GqQTjFJg0FEBsukh1+LJAblwHP6o6wuFqKGK+qrEEAP4FOSYlwEdqAGdjOM3qLwuj
HpURtkJDhwhUe0SXEGdjcnMwuKofz7AyiOcIK9LSPM0maNY9Javwff6IKVY5KOjlCJ/svHmZzhLg
EOm+DOaZdOicMycXDvWJnrh47Yv4TWyUVwI+XvEh3fGB8jyOM8A8FDnX2ZmJVJSN10n9bZoERGzU
Hblwr9XuHpW29TEt0g5cADQKcrKvivscL3JVOaJj8PcBA/1zwFjLjEMiESMFJEwyQjTqhqFDbD9B
69p4arZOoxD3Bs1ghGbAkGlA3pVgQZySoERzgqm/stARTZStVxVswDzN/My6i+i9YNC9xrML08id
cTEwrKvceQszaFDVwg3/q7715XpIxOpYEOPIs9IWURMupOSMFVRI8VMw6QLVmnWeerSscAN01XLk
FXSueZI8fdxU/NQGEmy2ccZMTsoLjc0BFiZzGiFo5TisGVktTR2CDMDRreDyXvJmD6CBVpSrfmFZ
BM+n6zM7nV5mjjEhQaCPgVfuuUrwJVQdq5nKz9GEt75JI6m5MEP28/iI+sihRHeiLj1UH6lBXjwy
igYZRYrbWs385hktQcHB93cQdNBSiJ1GT+d/wG65DznjK847Ul2Sjpr2JVmpzZc3FmR0DcUxynzV
E/zE4JFvxb5FxixoB1+j5pdNNi79D2siNIcftEg+2QocMtbLIkNrU/qsJacnY6mLkGvD+RBYVPWa
RubWGmKcO8hpcYqG/kyR1RT7sgQJ3HuGtXn6oKM1Tfxa4UceW6wf0LcoZn9PYhuchEtRVmeaHZk/
RQdMg2JgJK26ohTo4vGgDWCRPsqzlgIPdMg4qgk2BokvtRBE3LmQbviRbp0MIWwhaiQfbsJX9QpI
wUvGymvrxBs2y4W852Q/Oc9Bmuww3Asy6YcUKhrTK2wyYkswrpufP5TM3I0s/gHoEXpTasecxM94
MsgUpzVgZ9DGNzhEO4WnDIuMcKTWWEw2d9E7yxkWQPtmlsFcv5E/feDV1Jn9cTe5Sv36dOlu9RyM
HAHs0AgOFtHB3rthflVUwsvFk9kWiM/eGfZ7+UIcb/S5QtSLNfztD0Z7U7sg2/dJTj0oa3XIJQH/
gMKYA7KuZQWC6ffMSlcApbpIpqAZDMOt3C7jk6TSWGe5FM4D+ILmUIjnhVcX7T4Oa9+iO4ytffGa
9SzZvtrmEcWdJ+ijpy2ypxvQTti0cpy9qHF2X/SvmT0exV27CeHYcvnxkFgVbJogeNPxQCAxERFD
aI2gM/tXnaWHYbwYW+8tU9gSHWrSkr/C9QmVo/JF0bK3LX+Qz3LELVu5OM8MpBXQNCgbRYZP4sLp
gS5LZ5WtsRH4ZDSdE1+QcHMhruJ1oba6iMV4MeXX2OjDEWVjc2L/YApIbqwM/JDklcOZgKdCmIMW
h5JW5H5Bfa2hLaoM9VguF0PBA22vLwWW86xADVYGkfk+Dqvf4ui21h6v9bmjdkoGLAlAXhvlGDOh
QIgcXbWZ6Ab48lSbugaLa7lsRXWN2KuxHmXMvSL049bloIRv4ujeo9BM/O7M/vpzY7RXkQlHyVB3
FOjp2vmVDHg5qtG+mgejqI8rHVKMjIPdwxOZhKnhIQKyFA17aF+7nvc9ka5Ntl3j+IPJZrBtQzA2
xG+BA18UzWd/jpobdMqKwVjWPcJhi7SA3wWWPmUDNAiO0a6OBOKsZd4/EK+KGRV/0U5Saj8vYwB8
7Dy0NpQE5o+41WrBS7TBVqqPtpu4IhW/7HWeJsjvBcHffsxvk1m+KOqnUcjXBVkROGO3geSondcE
TmYOGQYSGvZVwVROalwwgDAvsSleNDCkKuIGa5KYAqIPacgDZt05Mq5EXqxeN0X1Gfvsp2JwtHP1
vmTxIVeLcP424+fn1dsLnwW2HeoVDVRqy3J1m4/zt92IkBvhb0T3KAvBgkBZbb7XKtUu7W7BkntO
rtgDnMnipUhBbwE9LTLTtWZhJ8MTZ7LqLeIz+sSRM/DEOG0Gh1S4/QYn9MdLp3PgrjgC4+nUjh1a
ASbuuy4bj2KbklFLTEp53rb51E7yUbG0w2Ts0Augu8uwQhhBU0VUCdHTaeWviRzknRgqarmnD9lL
KxBFCr7vQxZ20erwM7vy5StGN1Ggm/gPSjAH2y+1VO5TbfdZ7m6cM7lCHmHzvc3TY9sQghNJAbbU
UDtJsH/IKrIXHp6tvXnTfjNNr2EDAWouGFb6kY+ZcSHUEzKFfpO17bHRuCT9EfAvg1ja4R6toeA0
BI6N/eK+U6PMBhXj0Tq16uZ2zCSEmcqaPjGKHfY/ngVofYtPkj4BL7H1OA2cBmWFDhv9FesBnNvG
+GaKSLKfGY2xvzBSlSFPmIBm74RnWBSq4/MJQVIszpeYMnDB9jKp+rG3kTyUFPXV9Pb8UyNCrSyp
8gtj8jWviZkNEwQFRcnWPNKIRuLdUJOJanzPPgm6eMcNI/HpmJwdE3I1plhg7wlQ4PZrrFmiy95x
tCEyVw/R2imVdcs79SWd2EbCoWneIUPHr4IMjxEp0HF1o1F6n5xj1n3x1/ablJhCU7DR7p7GOMRw
/L89W2bAAhpYWDTZfCyOqKDrJRQG7o/XrGxkziqH2IoiYEvhXCbezDlW0vtK0+wun3m1OibZ4p+g
djOGaYxR1SuuhshiBq/wGQjsE1FicuUmq3hUGxSJKk+y7ijHWiBydbXVhVbipRG2e5L7U8fasXe+
NJOBN0VYU9zALV3LJr+muniR9eTCvYhkCkCo5OqoHvDJAOVxSR5oI56rNXbr1M4y5CPafMD5Ek0S
6GFsjBf2JhMTIXBOtiVfKILgjHAJEQnGtrngiER2b0FxR5hiMhEpAK1U7JmePtPcx5CgQhhL14+q
WY6Q/g5gQbhgasrpiEuxt8IaU2uO3yuDQ5cw5TEyThrStbZj/wHVWAZiXT+4QuuBhQPdpEGOtbDD
UCoiU5UhuCV0rqgGaqu2Z+Q05kTbdp5JxKgZNPOjNDOpdfLmNv3IDTlQEcX7bEHr8wwsimJfIfQv
05+BkagfiO0ra3BUafJqEIZNijdhQbTNQ1VcVxagw2w8xKZ6NykhF2qWQeUSkq7Ae0Dh0hI5I/FN
BZbJcab/iikYaoxJfUApHUwluSQzSVRxyVADCWXupBlkGINxHqTSCuTHN0m9pMwtowTC0DRx9OF0
AjA7I1xfmlN8IsSqTXCekrfWqYBW9kiBowwvCjbaHIpgb6RIqQB99NqpkA3SmWCE8C2Mj/mbQZSy
sDYBuYDdYAVinB8SUK/ryqPzOOrwDKX0NpbqCwJaHkPyXS7St+g+fuMLCoh3GpdgVFuuKY/eO/7E
dfWWjS1dQpT5pPkWeZE9I6d+HAK12QJynwb2jHhHYWgucJAQU7ozjw7SpTUqZXKdEaupTs5kMDYx
6i/tIVUgpqts6iBBl/x3qXPfVbW0tZUntWzrF1x9LeRgsMzsThjgrJecSGoyUGr59wzcPeUfxHUW
DPikyNkiNC4O+umyt+x4JaPc4EfgoUx0w9DT7Awt3u5mn84GceDFuUs6JD+Y9Q3zu9TMPIdzRxWm
l67e9ss2PFqKcnN1S/U3JSxRRtKZa4d4t3nhHEDpUTfBKuRBY1l+GUGYlUfa1wzPu4jk8Dpnk7f/
BcwDyIrTPhmyGJILbmtAsOrmf2kFeuzUUyFLNivL2Vj1ec7gICuIW3huB/DGS7m77KkwMx6lTIOA
GgVdx8azxhgJcnQFRZ4o6QVt49ahi+dl7HlJB+u8QMtoaQ0IrGsRInXbifdnG6HJNZQgCuU6Els0
DdYn5ME6dqxBI+ppIHBcJwznc8nZ9KTBl5kh107grUAyEqx99Vs5tQY9/XLmDL3NX0Wb2thIu87l
mQLA7JjAyYkRQtEMc4/lrfSeH6Fs7NYvvu9OIJ9iJRIwt/azADuPqEOp+1ETAl7U18Wab1v5exP1
QMzTsKvohIm6t2YSgkXMoxpgB9Ilu/qX2TvK6lhqw9OEp9V7XAmBpliB+RX3QaOkePVmuyTkI0Pg
lbLWBnzgx0tENfW+9gE5PVsF4avB1lyGbbn/VsQ3LHkPssQHONgFUGB2IfJbFZ3T2DjIinJwEBO0
wmm2CdIglh06KdGH1tvQ7htsIqbhlKnoyebMAeORM6MydwIBmujwK9cD4TIKzgXhYn5IJN9Y5p1c
AFIEBhY/okVqLN/15iyd8lqWrjPTlCo0pUm30Zp9rwm3HQmyEBxQ4VGhvUE+Zy9Vp4jhrwkO6oHy
kaAEXcWf2VMC7geEauQTImiqhYDfRCwan5jUjBGJloUVYWeU66y8sLxWMrUyH936MdbKR9kqHzEO
dMYzfGtSSlQ6wLnlwWRX+8D/3Fs5vSnhiBl+cFmhCybi0TTf6uxNSNeXeFRfsspBE7VwGaVAECvP
1K1XkJZvsjLsMV4GWsloA9GX4CBOBUBfBixxk0oLCWcfmruqDHceqwlvkSkcwBFs52K7PL3H+/Q5
H6wv8bB4FusYk3WMlgV5xqJeft1+j+RKE+iG1SQiVpbLjfv7QTRjtzCRhpX7aZEGOWbx6VuCH4eR
aMmqYOUK7KUqqKwx2Pj+KJCJ1dmvDByTZxNOq6LM1kUnPR2N/Ykfjs32tZCsiyBIl030eer06eQu
AvMyTDjfG+oX5B5xRJHwvGUb/JHzfVmRn/MsyhldFPDITCbE3ca18Tx7PvXBM+/LLVVMp2ZvJx0R
UJDbMyH6rAfoX5dJpYSUSVa0/EJZAmnNwprB5LClB0gBOMuUpys4otvGFSwUNhpOXXAjEX9XNoC1
3dXPmBynRO/WkKddyK8zD91qk+0jD8tKQ8KRpeG20REMz9W428YG32sKaJUCjb0iG20Hz0DEV+Xj
eDZ1CVlaRbJs45TDR0suH8FpPNq1ftexP11TUEOkLpfTwFMT9yJcO2qmjViQI5AiWxhiJyc6gljP
ur+Yq3Hpmp95QnjMcFyHxC1w5a2tdZ4MghGGgtpun6UzoRmQa2LRi/lMoS1OhJ9FOlTCDbQhcnNC
peLsKegybjVLAjnKj/pHpYoEBaPVkEFYx8m9HEM9Lo4mAc1CTGYWQZdmkxywL8J3426RLgOInEaW
fOOB0q9Eiyx6EMg8rWF8v93aHnz6qu668hqz8eiQRspkVlcNe1XY5n1iubPwrcdLzNR00J0VqoLe
2Ms5gZoVM/OtSAbECMratLFIPCM/MpoCVUpCYVjDUQYl9vUfUVbmMJ7z3u9b89T0FhRR69Z8KmEr
WGEcR2Fu6qHSamGRb2G0FdQieLY6Icgnouodi8SpjBZStOtrpKgvk3zKMH+vUUuRt+tViIWmGup+
jQiA6ByAtDFzumiC3CDBVl0fEqe4URr7HlxUk4KfbFg1qm/5uj1mgBVbPbwrYImBZePgMh/90t9x
z8Ur+WBwnaTJhZPk9ngVI0NxbLhCzfui7bdkDIznJ+AYnRYWJlGNW3pwBxkc/BGBFcEL4PnlIT2g
Aj1KGfGlOemKPEcwkFe6QfUbv2b1C77KSRN9kWx6Svjohp4IoPahlxa7dmXmmBgebLSP+IyJMQeq
OKLpgsq9DhCTR3SWFU7hxZEotBPEnz0SAw6p/DlR3nwZQKu8ZsRtJtie5msz/5pZ90gUsjB0X5Jc
vrXd94yt4JkSEblruAxqYEBOiuAgwrV5xlxtYKr6aAy9wTdZWEpNxVv1UQLy37TIHimIh5WbLTn3
02GgtNGzylOtcM2m3Q5yT7rwZRVHlRIYMgi+iPHnXu3ZstgMCqRbZrKJxPvJvjqry8B6HnwPfZcO
kZcTfbGlMNuywp9HuN/zW8d5WOSVy8mmTalP4FfOfiCeGXsTscK0c8/l3E97cUaPiektWvHDQeoQ
kMybP/VtOkbLB9CCyzzF57F4ic3fBbUI1YvBSLxb90L1GJFgxIt6krxh1w1TUHSr36dbII6qq1lX
HoyGuuATiW/0BS9509ytyDGt7p1ikdBV0R+E96k3w5JlbL/BVokIIuw0BgbKoTDXgzT0WJdZ/Spi
OERlaJK4JlKKwGdc/PZavZjKECQm344En86WitlvlcjTRV5XHRoNwVmined4nBiU6CoTpv5Nhtum
KxWx7dxMIDAL7Z52bJEAYmYU7affKUmyvdSGVjWFs4H7Tfls4f7IFmX1RORvJvszsjpv0GFtiIYv
iEAFBoBEMdp2uX+J0LxaSY2E+jQq0alHVbvMnoWxlnDs9+2pqJfhxVvEMrzKMXrje6oR/XW004hB
BBa+Z+9T9GjQENlAAkokhoQshbGjxBA/tzK0BfqbXLJQ0DU8bJmbcKYoDQ4Sog6oZ2WGgmYeouDU
wO9kTApGfFgMowR1ft/0+X0aqvdNER9gZhgJMhkEpLXTot8TDFKlYj4D+lYo0ZNm9lPRlVGI9BOJ
IDVT3AHIHeyzjHYQs+T3lYwpaHIErezTWqbPtf7AxsLcK8v40mnFRRy6SwP716BfyiZxT1Mbxhjo
xe4sRNJJ4RVQbQlYelyz7utpcsrN3bBjlOa3RqMPwAICWc4xXuFctDAA9SIkYHInb5V7syDTEaxk
DLaDCtfpKqAESJ8d2IfRRvDHFxUncMhVISZms9vKQgFesWHirnYmVTlCdDiMdRQOyWarBKRtPTA2
29wK2GVJaFZIB6bxuOigT2FF9QVq1mq7xO14fRqclPsdYCiDK1MrD9Wan9uuPA8zLtWSJCZ9D+xa
7zev5yNbJm+DegFXSG0cnwyWHT7vBbV3HIBFC4yBjVLGfmOiE21GmLpTACRpb0CD4IwNjBmtHQCi
zY7txazesnyAMYxakma9vGSmQnaoBPSx72JmStNOZP7Ql+NBqeZwVWcEIJs/ibpPSltuubDeN1UN
hUk6mP1I9dSwizdOxTqdZYGeJP9K7VzYXuXaHz4bicdVgn6SYEko5KHCrV+5Bmhmo90cho5obyAE
Lir1HwQnGQDfsGdwnG/za5K0rwWUpb660tyRqT1QYpkbSySEJU4lDG4qds9IrnhDzT3rnsFHzdom
Z13zHLxsrGyMmuX2M2u4SptzFsdH3NWOjvbfGh1t3XFPjmMoi1dLKS+8u8DRS8k8jhMHi44SkwoU
owL1ZL9mJzOtTkXf4xXoUf1Gu9muUuWk4IzstZtl7glgzLNb0g3XvJ8pv+bz1j/6rvE3qzxWqhlW
lRTM4InGu0HaHXMVC7ENVEaDobNKOGeEtgJ5W8690imxZ+BE7BacK26LM2GKGsK1sEew8hPWwt5k
dyXpRHyvVPnYWTFUx/RMwnaKg8qQHHBlxsaDaVRDixLWSTvlZWs6jGTwl87MBAOCwoZtJBaOw8Lq
aG7wPGUJ1ObG17PNI/oANzkIeS8pI1pOlF0G6LIbRMCmO+jjjHHlKXwfcdthg+sNFWp77KjUbnGj
OMKUuSU1LNeOiNULNF+HhcbABW78rMz6mNTdoWzasFfK4B9rFmXxf0oWQYJoKlZtxdBYbP5F3o0/
0zTrBBJW9EtRkM+gwF/ItJYuiYWqS0NC0OHITJk5k6kkjYWTKPBvmOaU8i3T0eMidKNnanoYntjC
G5Mp08C2myd3XvHf45jYLCZC0+7kChW1LBcpTmki3HPDt3b5y8olHzVyqG7IfcWzNfPSPpJFO6a+
ZG8sTEoEACaGDb0e3TY3HTZS4NpcFTOwbuOnd7YRj0qF67RMGQQQEd8yxFaQy8deYae7jq1fR2vV
NYBDjITdIdo9WMR9MyHAnv3tED9RLm/rLL2Z15ppkcIia/GDoK223QTWaBLNhyI0D5Xx+VQEOu6z
SaDMlDRGDPCOqjCBMqfIRPsgimdGLVS6hw9lz4FHGii69iSCKJBvQfJYqzmQL8o0eD38vJFGAleW
/3QxlydUo6dtryTLjejwvuiuk7OyeOyPWsny1/xRyNCu5IFQmM6TXRKnNO2ydOOlxcW7k/CXDKp1
wUq6PVQA9APJKecxHlyhG4DdkXPCa1ctTqSBa2c/TYxVPmB8xlWo0+E9qdNEJID0L4C+GRKOtzZY
ZTXIwlQCQQ4JUfRZ0wc6rFWRlZ0qWPc+su4CG+74WA7WAZ8X+1M2yMOhhSy6SltoghUVqddMsvZ2
McyWAWLJQQsUMz8gXJb1G+CLVxOAiWaW/uNGflgQQZ5lRmb3SXywJO3/uOQlQ/yrSlfVZcmSJFE0
NVU2ZOnPKl2tGjsJ0NUGG+XZl6khhOguLkI5GhH3kTgIhCfTApMSQBnZIZLmDgWhYf090A52kX4w
lRW4xH0SsJXXp4/JXkTziB7g9JR7LTnrhu3SM+7grup2/RMsr7yu6GdEOfMs7ohYQAeCBziRCkdg
GtyRPOBoS4VPPz3352IaT3EbH1saiRmgXlWppw2H0KKo++cYrTgOAIwivd0N0VPfgCU2lOCYWSeB
gzGCLJ4uu3qE9HqKb5LJDkLxkyF5l+PloZmvClCDdqTrhG+HsbON2fkKyU5rwBWZj62qjgpezlY5
S0J03IlX3TbX2u2xzllQPihjykF1W1u1xY0FAloUTGhtHaHg3NcJ4yID3IQKNeSSH6McjQQyJkmk
Lh0TR+1wJEGRxLaub8alG41z9SlNydXkeGFI+ijq9U1OoldslXcrbETr1gmg4yS24YKB9Lk4D/ue
BcxYdsdCn7ymwqVQKJflrXDqtTyLRnWJt5+ztgZKHt9UHqN5E1aQpNpIeBEW2HhSf7fse5uttJmP
Jx12ptTcZNFnk1+NrddvL/GQhNOg+Dq5yBWDSIJaFJZMTIWjFMqh9GZVKg9BW3wqFBHaVMA+hcz9
x89myXw+e/9kvdFUU0RPruqG8b9cqPkE/6zV18zOCaJbrhkl/2pIoaH9aIU6qNcngcBfebmzIkcM
Lx2MKTlW0XhcJ0qucLIThUyCLND1D+ACMFBQXG9iaBCwHck3YlRC02zClj1Bb6KaiIBaiAR79Fzb
DChqejpEagWZQkbjZJqKRhKN41GxM8R+mUArfHBT4ACFQeyJrxMT9wRd7VBoZzoHAsPk1vJlrAgN
T5EUus0ARl9ceeUELhSfdZo/Yuske+xg5vVZIbRmqp8IKpXQCeNUx78y0kAWJbvoV1zlzRtyY5mC
lCRXqlXhKGFjlbEBsJ0chd2wMpzmXF0MlmEawb+kLathpM9Biqhya47rRTa8DWT4wD69KJ22YKT2
EMvmzoy3seq3JRahE8FvICqkEw9Tw3bSWWmT4aKveBSz5k0d0jdzd44b0REgsWxz6veED1q5Re5z
di2K7MJS5JyTV62XjOSBY7kTtJOpRV4xYGosEUIMnWMhuZ9kLIdPw4b8wdhiF6sqWyuy4eB/KSJY
EibVlp84CE7ZS4ChpXLFixWk2kUUEavVY4A7MSClVCNa5mIhcur84o2eXLIIbpssZl1ISVV6bzE+
Ktfk1ygM1/a9EoA5180F2ew5K3PCNl4euNiJDxObIfzHl7As/vUSVi1JUU1VFyXLtGiZrT8/a/Vi
7pRSTtV9PCcnI8I66+eooS8cxx/D0+7c1pcsUD3zFJ0m4h1G4h20McPvv53lEFE1c68R9t/TvI1i
GyZ7NV4+WDjG21WNTPRa/QRYZm8bPZOoo1oz6D2zrOTNKc+nqlPw4lW3GBzduEPeIVk/Kk0F0ogn
vq8xEqU00IySSqRrWBJV2pfolLKA0Iks0cThVGblpQOfgA4LEkrGtkWZC0KFdKe5GwlkClZtefH0
4Lmps+1quOxBICXSWW/A9MXpZRWSS2LH4SQTZ8m7zFwOZhLmdgXaqtLCqWNtiqy+3AeWFj/STn81
svqua9MtIeYsk8LxWyIS+JFsfqZ1QfslFqm3ADzUqpR85MUvx/3Tj87uKOl/wMR2J+SdRSyRhgND
W/IsFL+GlB7M5W7V0IWyhooCcay07BWE5olhYQ5FUCOxePLOJERJLPek92ZaHxGUzp04bQFfkw8a
o876OMTboXlZMhIxxC34ZDOhMCxKvRwBObF+okLqAUimpqudnqZ2TBNXYIQ3U1E0VGTNvhUkp8ao
3aPKGU7qj5TM+AaMjC0Omz8XJOcuCiAmxY8v1dv8LnDHD8Q6dHdEFbv4uZPFQqmOEf46FdURcv2O
gq5BxvVz3Tpv3N0KEKYxEFET2h9PfrFtw3bpg9o3jpUpHv64xv/5TxbJ/g/L5FfdQEOKk+Ev//pv
p/Srq/v69/Avzy/7r0/78xf926X5Vd2H7tev4fTZ/PUz//SF/P5///Ptz+HzT//iVIhR1tv4q1tf
fvVjMfynmfP5mf/fX/ynX3/8Lq9r8+tf//YFV2d4/m5xWld/+/svPb2fsqz9t9v939k7k93GsXRb
v0oi50xws+fgDo5ISpbk3hHuJoSjMfu+59Pfj848J21ZsO6p8UUCVYUKZGyx283/r/Wt5e//5w8v
XzL+vW91lEe/Xn798ZL/+uNb8eMlKD79279fmvb//Mnx7y/NVkzbtHShA/T484/h999/oPwlCzZh
BocQljj2In/+kRfIlbCWir/wnarMGoamM00Zf/7RFN3bn8h/yZpiCds2SWo1YA39+d834frv5fPv
53Pc4fpmYP13lbVUi52gIWxZ102Vv04+mKLEyEKomJqNxhx5EYjZje+yMq17T6a4TBH0hE+MH/5u
Vf80nli2p+8Mtaz2tho2jGchAYARjyXhe1jA2vR/v3sc/1zpe++ucnQkRWEONoWwPtnRDLsWQWTo
tgMKhMLJdjyXX9Jf00X4RNWfEHUKt9FK+6k/D255S9z5Ve+pXug1Z/AJw83XP4Zn/Pmq3/0WHvT7
q6Yimmn9xG9p828d1jIc1ByynK8HEcdGsVVhKjbvkwLk/+MolRJHpTKbtmM8qz+NnUKUPVSNre5N
PztX3KMoXFsnHufbceHw/Xk/5sGVJUqIs3xiTHJHCq/zFEfxyL26t3/O51ilNpnDRU8OrQe6d812
vFjKUSfuLl/K5/srOL7bqmEomsF5/uOVj30Zj3Ua+yjTxt963J+rSiCvEkvZJXV6EU7NjWXbL105
wa2yRLPDrH0Zqcpr0LbJOYEtsG6AS2s24oWWwAEaHsZNCpgZVIXy2E/NfQ01oOuiu3iqvQ641qoz
waQQIvXcz9RJuwQ7FcdLVEuTaaxanaR6O6143M33NCgqVzT8ZQGZISSEQbxvM/s7OEjETcXoyhJk
HDuZLqTGulAV6Uy2wUNM+pPWGOwJrW0HmaMK2x+RsA0HTSRyuDyOnYxzKKQWK0ZuQm1Fa63vFE0p
+fnW3lbov6U50RuN4SoZPdJ0sYwaiUY4E2DlGAWCT5KOVnQPAfG4/Yw8uW2sq7grXjU5fpX1dF8a
9lObSDehX/+qDHgoVe6j/5aLn6ZRkWxIa7KzUdGpr5bs/5RwXE9a8ABsfWMa3ZrdniMb+P84xa8q
a7iqqoIfB3V/ZSocFM1onU0NvF9eDRFfJEX7SAfoqUPQRkHvsicOWM+sexs9U4Pma2VI+Q1Jmt4s
xQ9s1dkFVQGtqRS4iSC0S7cmMNhieKzKaG93i71JRjelg0qp8yJ0G03rPCsuhBM2kByjrkNWgndz
onCGyj9YJ+UI2gT7bhI/IxPbCgUwX2zh1ejB9MKQVKkQjpnUEtACtdicClpNxlWW179j3N6+Of5S
TCaYWsebk1zSfwdaZ6cPiW2s8jK9FUG8D/LFq4VIJcG771gKFezWTJ/VNIGJY5XXsUH9RDPReFHj
9PXsQcPvEVvZVmu1W7yV0NX3KXvrBatoK3rgqKTMufJQQyNAvVnQHRjaIFxVOIiyRva6GplqAcy/
BRlQhsUmKJvbTJ9w16ZkK/HfRIiQzGsGv1Wze0x6gC6yroEYzgoOj1Ua4EVMXmBjcpJPmx9j1H0T
PkVRSfyK5O5eCCzZOe2RNg48nSRJ8tqzXxOWMpd9iu7i5r0lQPSBbp/lDtpcOHYvfwvUpNkgL+Fj
hHR4gtkglm/9YEZiSVMU21Bp2cjWwVxQBznH5x5FGj61XbeBiUgwOZGrm+GsOzHWsnZ/GosNvq0I
oRG0oi1//m41Y29lJki/bUe5GFPnEQlK+6TdBJcYRlbqj35fe/Ft7QHN+m46pldSDVpz9NvHF8XZ
13P/x0Lm27IqDJn+uMEpRKaa+vGHzEhwe1Mg2PKH74P/s0Vt9/UAR6dYW2c7wpZE1k3j4LZyr9V5
mnOSTV1jQ432GitN7pnr+YwJ5ipBI2Pv1HsAn/WmOXFx4iOF4++rez/28ufvb/OcYUKeGJtuv+Xo
62hnO+OOEnzgIIPYm+7X16p8rJG9jafpqiGzOxCKLJSDTVGQl4IsiMB3sEZ51ujCjj+n+wp9y+ku
aGt7VK3A4ywdU6Jizml5nvgFx7Zlmm6y0dMNXWZjdvAL0jgWJg4sXuJzY2c4SJboU53Nu/6+cLN1
t2dj//U1H7vH70f8tDEjsL2JDEYs6pW/wcSzaRF1ulRkneIqv5DO/5PxLJN3SRfLLvfgClkPKYwE
jDc4vTu7tBBdAG3oi4jg3UinqkkfT+L/PNF/R9MPtp1mMHW55CcQzje9O3n5uviOes/Jzu1Nu+GY
dWq8I5tPwwAXY2tCtrVPGxLfzqbaDIrl6iLUFit0FWepO3zPNuCGgKA7/Y1xFq1PvjdH5oEP4x58
KZ2wRvJGGZcvxZE9avJXBjJnHEoO0Zw7k1L0ied45M4yosUhhlmBKz7YdNJTHWe/Y7ptvBGH10o/
87ewtj3CQ19bJyK/8MSARyaDDwMe7DiDKQCI+feAJDBgYKO+wI5tVTfr8VJ5OLW5FMsFHKwnHNAs
skrtBQN0OMd3E6laYdpwgczuS1TH2fL+hGvdQ3pyg0OKZR550iWhBydPSwdMjbf3liOebuqqpZnW
p8VMlU2zDQa+ROUGuCFU66C7JV0UrPxPf1ffaU+AwC7KatENGkBd2Xoiqyf21J29bG276vbEzT/2
tOkZcBdoHSjMQR9nYmpcRtz3Hf3lG4C57TmJNQ42bUeFHOnxuE+/0cce9/sRDx63BBWCllrPlxQ6
4XX4Nl5wjmtz9Ar3/2G8Y1/u+/EO5iWKbdjfY8bDj6MAQ3oE1kl9SrmGMI8LYi3u5+8S2XP2qQnx
yKdryqau6HxHpvbpUVd2ndsKUcosOpCVshWng4bFBnfxdlpgqI9E+ki/TjzPIxsYkx6nzRxlKqau
L8/73cpqZnnfDr7qA4JAue5EHkZG40nbNuidEUmg2VjpT/qp1W25hweflCm4ymV+5J+31e/dqA1a
D3YSJgi3e/AJIe4oj3H2Yp9tEqdHlu5YV+Yz53GWd9jNJ4Y/ds2Cj8rSqQrwPw6ecBEO8MEV3wdK
8Fy3e02GYy/dfn1jj45hapZNgQV49+F9jWo7QfrJGEH3w4alUn3zpb9Lbx8qb+8LHMfeF/FuiOXP
391EKzFnS11ymwP5qm5eB0xTX1/DqQEONrckzs3WbHANoR6vAyrMnfLy9QhHvjVkf8I02E8aVMoP
noTWm5HflsglywnDiq0QqWS7sYQvNLH/k4vBxohX16IQd7hBVi3FzMHvS+j1gT/YwXMod3dfX82x
k4elELolc01oCQ63yIYE2r4qeCKgrcEVzjTP25W5Udzy9Jb4yET8Yaxl2nz39OkWhl28jDWuUSu5
y5bU+mU6UEbWnBi//yer7ofxDiYKLegCslt5GVqXZd5lxfkdOdMaKxzM+ezh6zt55L34MNjBq01A
QZSPy8U15UQOwG2gPKaUWzLj/utxjm2zPwx08IobgnpOXjNQ7eKDr8jIPRNnEVk9BE164Vm9qR5O
zfNHvqoPQy7X/u7B+Si6iyFiSIXDdUTOpR78/vqqjo2wvIO2St1CsHk4GAGyEGlkISwFyb+2YZqC
19p8PcSxB/R+iINFOZbNPp0EQ3Sd5eqd4Vgcljq99LrpxER6/GLYuevC0tiCHbwKbVH29ZilkhNh
rabc4OTi+etrOXbas1T53yEOXgJ7NuqokWNmIYTuRmDvgxrBfE4zsvdvpLp6nRX9RwecI5yAt2K3
08b+qYYQi/vpvkZpXUBeSXGFTKh3yiKDPdueuN/Ksc+dDD+DpZo6gy4fPNM2oeJiDQXTlzu8BmcB
kfZAtmBrbrILeFB4hrx2/3YuxbbYbKurpZR9cit8pLRiqZoqKKorqrAO5VKl1peikGlg1y5p6Exx
UNfYnhhr5AMnzvzK8god7BEYy6DYwCoNbO7gwWep2Wh5wRWDvr/AcgZzaazQvNovTLyXUa99i5Vx
LQ8hWrpSco2UUPikg8VskXfVodsG6POojf5CbsMXmWEvlxLoGlgDw6asATp0KdJa0PAa+nNoS1cL
zDY1pxtS2E50go8drj9czMErVutTVjRVJTnpuf1T8aKdda7f4PlxEvd0+eJYqYams8qRQZZN7dPm
Q8sRNdgIXRfa6Np/FW7iUZ27jR/EjXBAkTqSW7g4KW6zH19/SsfOSpahKZQIDRo5vKwfp55ZFr2o
LOBG/SMB6ud+5YCwgJ4mbgHNb6otSYEXBDASL3viAzk1sn1wwC/sIDW6kZFH2uRlJFE8JzsoJPNB
ijbRIHCAdSYvR3NX2wRfpJm+R4PpmZn4qcjyzzAurpMy34bKnLknbsqRatL7m2IfVM5oeHXmWC03
ZS3WEHk2SBw2wzkauBPfzNHXzNAXYq1uUJX8tMlh4lHbgLRojNjsqIkMu8FZvSKp0yUa5MT+8+gX
SoVM4TAojKXr9PFhN5mSUStntFGqvlPzhbSTG7MzzNq1b4/CIWH5KbKwiEGCTbLiwodHHiK0H8xs
y+8/bysZeNQ03OeS9SoRC9nmQ37u58HtaA43k5pvh2kJGpnbe6qPL3XR/8Y4Mzp2IjknHtGxycbg
CkwLxq9Oye/jpdRSGCiZ2UtO8GKDQh88+1Hxsl28lN1aTtMcrGu0V9YPyfVPjE0T6XCm02gLcxDh
ifEfqnUwOdAEyJAiUAkrG8DNfln4D7DzkD+MIJhzf8mJwq8Q4KFXMXgUGcE16Hlf8EX81Pq6uRgE
viG1a81zehmyI1kAfFu7pMbUy+N+jshn1ROBjLswNEdIQnZmVe2fhip/NgukoHKPMY7oo95Lo2ja
lYVNqHQyfxdVSUKAj+usLKCIpom5GDhEdWcBmGCxtElpRyna9TDEpiC2Pc0OOye0oGpjXfs5dgpL
o4J0jFZIcqagmaIx1uTerEABSCzsMXaV3oARIeujlis3GyySEjoSMqxKSwHu1sjnQ/25NoiXB4+g
XdnB+D1L+nGVVJTaWS7XUVyMwOP1bUqHDW4gZGxX7mUyi2menbW1Bnw2fDKUIEDCTLe5TdryCtdK
DbeGhpGTyBqPu61ytyNjayW37T0CZpx/3fjSLFQGvwATZgvCDk1UcttKlBpgPCs171Wf0By7KUgU
jq9lY3pKrR42YcEPaqLiJe67q5o4TvD36mrs1fRaEiGZmaibUHJFeWq3uMFhCANJ2Yg2TzBbyJM7
FjDeCS0JoVLZZN3mkNYz2vYOOCGYklJkUQCvfeD1GTyNitxxMqyXJk9AKC1NLZ560mOK7xOAa4X8
u+8j0oJGQgsaE90NOusitvaaNgP0SMbzQtN+FXX8MzDG21HFiS3N1S89krPVmMrsTy2DxKwKz/40
0fSMpEA4cZh/B3Xm9W1E2QCqFgubg5gHNwH9B80oH2hOLoz+S71KSdWpiPaWZJL/RkRDvQzyL8fe
lF/qkortTsPOR+g6ik0Lc1NWhbarc4wizHW4boL+sYJsh5bZ1ST/Lkz7H6kd8rO0hjeWfl9RWjdZ
EV/imIa5KUryQfwYMiDWnkEZ7pXQvIbP/0IXMEJHQx5WCxo5GmjA8Rpd6sAIViPUh1U5xtQcauUu
trWHLBtfUNZcK1rTeQVWh1HuXtiCohAcZsr+9NYogxKgJDCX+zLhQdHWrPkIYDAsCfbmfVgYVzHB
KvUUB27QGg9l0dOSLQbHSsp2pZpt4lgThmpZRaMZjTaodw3XX2BywOpzNb/O81+cYacb8mLgbarz
cx0zYiglfAk6l4nctvWwImC6rO16lWTDVYhyW0PdPMfTbV7kuQMm8wJF1+XQ2rejFpKCYrZgU+o1
8zm52LkO9lV7StKATjHusFlXv9kT8mZcIZeFlJxpKVYDs65/FTKgtwmUzcwnr80gEzV/x19yKfDu
pKH/AjxfW1Uj9ZtIPk8C4KwY6yhnJgRVoopPwE8ao1PhqaxxqDS1uAjn+FXSEmDHWE+ybGgB60ov
ik1osmJm91ZMoAtEr4pUeIvGSzrc1RMUZiMnE1SxrFVsg3xQ/MCGRqH9lMqBVrqknSchhK8mqQey
BGqxgjx1mVJpu5BzAmpU0tv9AWD+ZD+IUbkl9vEOxwpiDPxnJQG/afctEQp6/ayERbIglYiqs4f5
pQ67X7U+3sDZfoo1mF710N6VQbFVo2k/S9A5EdFAFe7ghTOCtppr4z4jAH1l4WSSA/IKYO9jzIu9
xrLv9Gi4zPz4sgYDXYXKmbG4Shc/Ysxu7qKQrEtlFmdGapwnhv8g5dSoVOshG4jXQKFV7OZ8ml2B
z52vTndo/uPyKwkQkBWmf7UZJPywCQaauGY+zXn1+yl9VQQxKknfPcCKo3FGsO26IhYsIl0it0HW
h+LVrCzZgSn7UgeiXcG4wIcJ4Bs050TGVKDltI8NFUNOgMmqrF70oEE73so3fiRfZSa5NXaz87Pa
mwLIMmY/K9vGULuVKPBU2GpTOT04tVVS199HmcVlJRRs04lEIoItih8sRqu5Uh580zyvS2OT6TMG
4NpCM1mNK8AkT+EA/YtudgrKNG2nX5IprlTWBc0kGNtU5+uqRs44yyAq5S7lhJRv/SkmFx4TU9Ci
MZiHGABLNO9mYV73WcBurFH4kpFDa7G4gGf/3Mkoy0Ux3tb1RFEysp7G1N4GesVHF5r3g4Ug3i8g
ihS4VAI5vRmKGi79YtHxiYQCae2YOtKP2AYOIWuCYMABR4AdQgJtSh1ceaf2K6HycdZT0F/AqyYz
dh7E3TT4tUuigr+aem2Xj5xPmoGZWPWTaGXE5l2lUpMm921j4tB+IDDPJ2mgmGFto1jOlPqMpEBH
0fLfkTX8KutgJ4n8PiXiWiWqo0MvnGj46+z8ymoIhJ4AMK6KoUKDEHQN8kDIhbxfcu60Fu5ZuX02
+kzdWyFzrSoPzCfRAmCox/EuCqeSuHryb3KZVEA7R20ijOa71tbXmhxOD4WFV15eSCg2HklHCfvA
+3rLtmyKPhwP2TRRZdN129I0oR0eRadWJHqcjdSjkufMuFaGfdbefT3EIrL7OAb9LBKudGYI3iKa
Ah93hXEkFcbA1+L4OQ5MveZqpBpxRTUE4JmL16wavMkGz1ShZQvAFfWz9DJb0X5YYlLllpioUZ7x
pGkn9ozLzvrDxR/8sIPi3xzmZSBn/DAkDpt8zR5sre94LbZf34BPtZdlGMHV09qzbOtN/fCuVGWm
Q1rP1FKXrMFVOQtPVU62Dz+VFA7GOCiHTVonongZo/HEmoLCxt9G59Im9aCsnTojnrqegyJKlIpk
pLiCIM2lCXyZeIXDnsYBYoCQIHKju1PquM8V4YOrW84d7+5gGYiR1eHtQUVn4GO9xFmOwYCDdqeO
Y+Lo1SFEAWNtyRRoDo5jAT4tJeOMwdWJNcoo/WyAkLXRMUuRYP0wtQimqHWsvn5H3nQBn95FVVAV
smVOyqp6cInDjMo9NxAdltTvpdjh/L/VyU7rZqhrpFf3orkExbySmqsTQx/9Pt8NvdyRd3c3MpVM
5lTCLn6F3ug6dX232s0rTj+gNpR1vM9305l+qv98atSD41rRzFGQjFwwuv3djJdrgcm7CLO9zpU2
w7a5wxM6nJ1qmh395umRGKZl6lR2DiajthcFpwUuVtsQPrWzvdbD/Lk5WUg5+hq9G+dgbsGapna5
xTjgWO7pdLsAfDHBnHUulP6byLW31YmyxWel7vKVvBvy4BXSBNvO0mRI6wLEODFmKwD26sKF9ZRr
BIuPYlPSSyH9z3IbwC4kB9ar+SLcqVvp+uSM9KkWcPBrDt4qEpa7KlwStlq3Pm+3RO1cNOg2JnU1
xw7wRFd4MiB9VmSiTJ34xNS+zEGfPifzTRJu8RkfNicjkvYMswWJNFFodYYM34BFoGMov4C8eppH
6+brj+jo4/53vENhTJ5X5AKbPktJ/i2EUzlb918P8GmhXm7nuwEO3lullKIGXoJNfL2ymqrHsboe
ilP11aPf5LtBDl5asysqvw/pQSzdKYKG46fxW8x0sAhRwCXVl8O2WEcn1c/Hdwjvxj14c1VlVnpp
4mnpK/uK6JprfQ21wA0puhmr5Ft4lhGzeFIT8bkbcHBPD17RqKuyAeIQKgxcPypMwl9LtxE/sNvf
4xPCJmmgsl5rbnUePDW4/0g2xd93qpX1Nrd/8bLqB1NhOinUbXSeLbxf8sygZ62rnXkeXGKHvNa3
NLdiZ3KoN7m5QAOpX7bsiHYAV6WNta5vlF/Y2fmcuqvIPeUz+FydfLtHVEYQl+GseCsYv1sc2lwK
qPtzj2o33oqCXgnhUvUWS2p02Z/3mpOd4QsNVz81WrTtfaSuzFdxn9FAeBGvzVZZlU5zomJ6/FP4
9ycd7AYSESVCXd7S0fphmhcq9M9IOzWZLq/c52di6/jacQGIw2rilJOSmCUMsmyoCkxZl3gTPZNI
osvQwX/nandyh6ivRv5mrEhVn87LG+AiJzZbx+YVga1+aRaZ1IgPvoyZKTSf6xDZDrKVqh1WufW/
FszwhN8PcfAVpL7ij63gSq2LFJcsHkyU5GuLr4B43EUZKrmnZufPFouDMQ/eeM1ssc52fPDL3Z1m
Nlnx2nepOT76j2RVniV3QJFPPNKju0j0xYsATUXieyi6ypJYCewKd4POPodTJN+6sjUp6pebk2N9
alYsF/hurIN3NLVVXyOhD6HkLjqreGGizaIEQuJ64nDxuVnxNhKnCh2FraYf6upKoOh+sUgy4214
vehNOWbuhLN8ePnJZfXo7lho/462rCDvpgOLTPBstN4EoCBrIhJM3cKRnJ8tqrJLbQ338OKkZuLY
Wi7ojdiE8hnKJ5mT3iVxO47Ilu072Fee5gGoWkvesjaQjHk/39cOwMl9cmJL/nYuO5wC3o978GHE
MwV3eRkXKPtlkK2ABa8HD0SyB9H5ElsgiDR3Wqv3oYfBY5Nudsk1VvzT2tBjkwDiV+YA00JtdXiA
jGdgKLFEkbLxAIMAa7xf9PgU9BZB/vicuHGyOtkEOzbLomZDLoAEh0bYwYYjbcsqjVSufpFON7fD
JmZOIM3TLbay6+8T13ZPfjXHL/TfMQ/2HwZx922kLAL10OnhGjkEHq2XDUjkaNZmgh0Weqc2qscO
BJqO00E2qVJ8Ou+N0A5iKjTLJiA4a7ivwKz/0wMBFmZbsQyVSsDhTF6WpW0B5VukzAMLPGFb++hC
Y+GWNrCQmGRPLZOfVTnMDGA1F6OBQnnn0MeWd2XPXFgg0GO+63vUrtF+PjO9AqaEF1CI8v45qP9/
G+uffB3/k3j6ycT6X/Pv+sdLFL98cL7yr/ztXNXlvzjoUfnhDVMsm1ftv62rmvaXuZBzCEjVKCvw
hf+Pc1UTf9kylHsmPRRCZMGwgvxjXVWtv1TeU51/qKYh7VD+V9bVj9OrKWMaWHw3MqUHyzb0N4DE
uyk9nlul6nqf3NPYevLnxrgqhyR3sgWZLADUB/mZ2iUOtnXqq1qwzueOj58KOJRg4Ct28FBGJc22
YKycIW2UEwefj9/nPz8PFyYzsbrsg5af/+7nWUEMAr6yFW8e4+t2AOYxDunlNCCV19N4o0Dfm/zZ
0xa88ruHeP33TP9eGfrxNMTIeI1REXObbep2uEc+jqyMmq+XrQRKtni1SLTsihsU7ARNmOuvB6Iq
/XHmYyyL5vUiaBMY6pet7cex0i5qLVGByNAKm0B2/AfJIyIEkhBq2h3uWJfdbkT9cF4NZvWgzUtD
0Y9I3QZSOWjGi5WpPVE3TYfzvg5UjxiMGpYYKeJVOpRnNC1+EJCG2skO5F0hp9Ke7pkNJcEmZaxU
zGk7UQu7aeW8XM19D2wFnsydL+vNnn3MDBJbcHa27IQSbaEkg3DmiQ5hRDS4E43ytMcsMXOcH4zv
3VA0r5mZyXfZFNfrJlGt0EtaGbRyP5Yz9TNJi1+JBZie6aJFP4ZEp3FCJOu4T+OOvEGQCGSDNZCf
V61lNLmTj+X0OtBz9oJ0MjwtmkVIE80k/zeK7BuZqBRARQ3YWvqN+oM1z2RD+C2skVmMP6WgGaBo
lEYAYmOuwLbJKbkiNQhcEc8w+2U5LkDJpVEnrWu/n9aWVpmOnZI8bM1m7XRTSItazAG5HBLtv0ju
WzgQS+ZSAMIsJ9jpERMS9OzYpmGp0kiGGtAFRHB15XNTI3+oI9W68mHAeIY8Y4elAnw+xtLAQqeH
a6MhGmnIR8Laxvi35ScEu+sC4v4qlofqgf6hBhfBMhVrK0lqCQHH8vPnwGzKh9qKk19irPKnuTeN
na43A3lzXY3hsA5jxF4KJcQSx2i5NbPAXrcVIbtNmOyMqGX/gCiF3DtJwarYKQK4Ww60uzUqFfSr
prfw7f3+zDQxz2p1qj12EOG+iYXLO5dPI3mVugkbc1Ugb7mugwyEVdzbd7OIH2cVwMMQk+s2+P4N
khE/dbMgTJ7qsaNVbSWDdV11XUIAuR4hqlAGvXpqNcLH6gEWzqB17qSLyav8fGDaMeRkJaE9djF9
li6eMnCBtnZZyEqK/dN/zCD4egFqGUiD0d6Mx4cozh5nheijLghIwKkb7UkbmnqvWFnukAnaODQf
ceHWZHjiDnFbeWi3mdw91AQBW0V5UcDHVCO8KVpAhqg9nM+xQZ3Q10feTe4dIWf9LpN0g3DnXKtj
JzBE6dQCZuQwQqU2iXWgS1ms0He9AlaNoNYQWgYM16rsDLyFrxIYVjj5MJSePvgbeybTIK5oj8yD
D3O+SzGemHJ0WVqIJwD7URcwSSPIJfnHRNONlAYIjcZMunQYqthMS3iMAnvhq9Sp8b2wOkHWVXFT
5OVdrJQXoyS2oxVuUhmdgwrBOSaXzZdAtyIkuUmr9KoWyS1z/8wL08luFWBZq4bITeUM4QIYWNHh
IkhJiGi0x6aD+SVMMqMhkxtl9dyNEbB53XzIdXvX1BLSloQq9gisKQobGPJoW5wmIj5OVyRxM2Tt
xujhc028DoGE/1kvz9s5fzSq0t/IETMhcTdwkC+Kud6Djl4TLA4623jg2PjQE9g2wWmtRYQsrYCV
mLIEn8t+RRcujnKnIwLgvJ/870EXg7/O1wZpwmFpeDovxp4IUqZzMzg3knhT+ZG6tTQlvhwTvkhz
nl6IEoV5OCI04JT34Cv2t1pVy1XHCqeWETQ4W3NCGZFWLHcYipS7soAA37T1rcQ2HkXNRAynqnJd
BAqXJMLlTT27dWK/1tF8w127DPLpztJHpCdF+tw0TDchhW/yWKFnEiAtPxR9mzpz+8aPwp6ezPe9
JM6bJDkf2+LctGPeW3WqHasfyfNIm/tC1920l/dBOZN+ahnnJiIkY1ShUVjdBmOrh9gQe21x3VqQ
GWX9TKfdAFKGu1iFFeDK8Xm2562t02wYkuTOR5Uw0BtAu6Bf5BYm8Cl88WviApDt7LQ2vyN/hNja
yXT12vZC0J6Nmn4LEmsXtvNloKHV0M11ESl7whGuJr2CAjYMyfotLKCJ471v2ogSIMMMIzXyKLuw
wwwWXRiTFF3RXAci7aSyRLCsXN41s3/bapQgNf2CQsha78y93uEkSxsQjtFgj5f4iGvPTxuJHC/V
VUp7M9oadvusCwhHyR1tUlXXDkOyXbSYGFWfmDklHvgrgSwPIoMi1zY/Va0WW1uLWkclIUGFSmM2
YEa1ZN226bRHO9GCaSQ75xd36J7or3KlAwEzFOtCjwy6/82jOklXowJ925ZD/6kKZm0XDEWKwIQt
+W5smt8ZjDA7iejUC+2MFudt2BkXeWQh+8jXzdReytP8ECopQMKiALOmTnx1IxolMmHlqP8xJqYO
zmbaRqPYJMREdnqzkwcLvFtFxo1WrkYRPccW0UqJkv+Iuvp5RCbgJVnOJIlqYG+xTDltVcF1TxPF
GaokvBh9DVxkFXGclCt5pST5Pm8GlAcS5CMRTJdBp100drFmv7oJq8TrShJjesl3pUCHnlVVv+pB
bBOtf1DnYHKllITJIZyGlRqFhWfXI5R6fc+ORnhxYC8YLkPx7EbykIkQp61L3zrdJDwkwQqIMgZB
QAIGU/bvGq0swYfjEjYJm++TdjgvBCzblNjxy1idODK2BSZjLayRQ4S7QAnrzZyAM9UzAhIVMsA6
pl2QrQxYjy180pD0n1qDaL0IadqkmZf8SngIWlDAIo81wjzC6tofq+S2rfGcIwD0SHwnwnyEHxHL
dQQJv1IcX3TXYMQ3g2WQzpBkz70yPMrKkD2mYupelLJGgJLH5UUukaTVDJl0jURvnaPHu1bsLrjX
FFgqEUrzoXBUq7sK+mEfZ0hxpNS81gCsicyUVnXX3Clquql9MKpEPAHbIy1XvWr5cbdZHZqvkZXm
rsYMC++1ZGUgujoR/F+dFFjkDeX+T21UlNUcVQkRjj2iLV+XwtexHVsYMr3d34RZOP3OMrv8kbTZ
UJ+h8ZhGD5oRqfao1jVEbHGQGWddkyhPgYojed/4wWxsEytRrDN4UUVC9kDQ56ummkPlepaj2P85
kq4UJK7KBtRitbHFkxGzbWCH5l/GZkQSeCqUra3S7t/qZUlclzzGbHBHqejv8prgUrfs6pr2WRQF
92WOhB8thEJiGHpw84FH1Dz1wRic1eas5qswqvTzwvTHOz4iCOWjmYJpb8DbpyMiJ6VN1znCLELv
ZSLUy5LXqOjMmUiksgm2Q6Op1yzoEgGzifW9iiPr1koj0rLiqHaNcpjCVQZh+YchRfaF1fvFk1KS
0jdH+nCJ17xeZRW7lXyusnVfV/PVBBuRmk1mMVFMZlLfIS8BGWfGzXUrVObYOLU1AqAjC3SQJO4C
2S53/VhEa3Uch1d9LqQLS/eXCV39nnEfgitTabPrtCoHCCy8LDJcfWT3Va5AnRD6VVWz9Ms1wjjC
3K31EAnqRYaMeqc0NJNwLyv9WWZgj2t5GM5adcmYZC5b53Fme9LMmWKSKvGYCARJTtzOUDeznkAK
vYxG9FBJ469rqkPg0rr5RrYJ/Zhj4qOkKabH16jdvjP1BR/ulx1BaUV7WbG5N1eZEhBb4ttTCQAS
7VPFvvv70Ij5LkvDglcSRDYs5C6+aabGvs/zJHVVP/DhgEYgn4nMxWtOCgcsxak8T2UZEqwe1R1C
+KnszydSwbQVD86+b8cwv5ZCvb6eUyShq06Q/bYalIZElmLQEUqZuY4rVZ0LluKiU8g4su3BgaEG
RzSBND6RbbArkTrsKi34v+ydx5Ld2rGm30VzKOBNRKsHMNuVN2SRnCDIIgnvPZ6+P/BctWqjdhek
e6c90InQYRzmXgvL5Mr8jUBXBt4I+mi5mLncKRHK/aaQXOWJUSLKW5rGvS7WxU07if4vvwMoKATD
/JWMmsRtxgrVMtPlvM+KoxFPEvk78oRypimOXij6wqVDzkcx0xbjL/pQgSh2bmcgnSqPwkBiISQe
DYnIVgZhQj9O6wEmSMnPSQMypYQYFQgKOC25MtS9pvf3w8StnaME46I7H9pJCpZfmk30cgA1Xyd9
iKJsNaNeH0C6lnnYuWUl6XYWljL+IKq8GwrckiMNg+4QCy2711HbxnpOuW1qFWbpiLi8jvSdHUd4
WNVWMXtTaApuqJfmfu5D7Kfkwb9XAymlXVl+SaYQ9pSSkUE2g+Hl0ZhhazJGnmDmWO9g2LL3G0nw
KHEisKNb5aK+grshHPXHtgLZOIdKcZzSJN2Nmc5NOJiYaASR5Q5dyzko+zH+VmKROFVfBa6Vzs8c
auJDHic/okZe1DibwolBiCU2Pl8jJ4+P5fssIKHXhio5QV9jMJrW3VVSzdFe53jzdGzNHSOLmDq5
zn8D8OofKcBLeEmYEzKVZXzg4Q1qKR6AUGpDh0dTnZ50Wa89zcAGpLViGhpJk4HYjORn1TQat/Ql
brY4VQXOaAn/qXiYcRJSGp4TXXuCK4rzYxqkrqpL6X4MUA9Kee2wgAfEXrPGt0MhtR79iUyUZTqS
v3TYrIQlnihWjPKuCZPH1tGEuZZQ4XUDCU9nsxO6e9UU2m9T5RdPY+ZnxsHX5/xZN+cOc0d1nL7K
9RjeNGUpvPLG1jzKojijplIp3k/ZAGa5D/HcOmQqvC6lHnhz9LFiHFp1IoMrkviqy6sKGdBozEu3
nqfyGRn/FEnlrO0i7BHNqHLNUQpnL8k15SBzUu9GNmTjhFPiPyjpAAq4CalZuhGkeXLECDEL8OnH
vDdm7m2AkpYXSGr6zRoS4VCpfQi70BwQ/aV0Ulcg1YPikxkW/qfGFOIHvP3iB7w8RUwXQkm5E4Oi
vFWKYJquAVxjsCSn7b2KkJOjREl5jaGwiTuZqj0mhlm7WZzCUx+BzA12ym+907t+vArDujtkuaHh
GV5Ax0CXqKPj32k8l03BijCdExd8d9Cq3WGQfQkfuFgdblo/6W5lrdGeWm6k0dHbLn7MsZnD+QhJ
RwgfTRkCz6yDR1PvG91WG2FQnKqp/WtJ630WmsgbEaPVXRj2kdeJaYXlKo4tnt/U2kstCCM5cxsm
mBs2GUhECpEh1JWcuknMnDgWWSsvmkERfiPoOSDZayZeJozmF4Sykps2lBIvRkbumIytsKvQT7L7
qOz2jS5hapRnxq+hrNVHXYPg54QVUqxy0eg3ENCxfRlLDB6wrM0A3FvD68Tpdlf3enI/5hpWxUWD
aggK+12Ruz6FKOg0tVTfhapPFmb1peoaPsr8aE7hjh4aLa3jGg8Yu1Da8d6IQnTECm5Ze+xy65jq
IOg9Bf2lezjP9ORrxcB6qPUXVKHst9e4vGA6IRj4OLHeUgcSF7yXNpi+mlHXun4loMettKl4GLTE
QL56NoMDbiIZGHQsBmnZjZabK3X8Ihc4WvVTjVVGbuk4rKRS62Rta/HMypH472K1ov8kms1R6aXk
ezVX0XcjEtRXHdqoEyziWQOvWVdCNBstPIAnjqT71teh9nEu1FX0cexkMPLHGiDpVTqawbPWVvPA
+1/C+rpJW/33pLWNhBdj3b7GSq58V9NERQBNC2tnKPr5QdPmFnVbMidMqDCb6sg2PmMPUODPNLX7
pPUVqAboTdzDrs9fimERJbZq+U4y2/p69IfgeTDNCoPFBCEu3++pBJK+p98p4mDV0OU5poJTtReM
un2yKunHaFTZgxoEORnLVN0kSG49o4xV76ehkk+FUCITSJpWwzKlqjY6SYRea9Rm6ZMUG78bnYN4
5u8pnLDQYnQh+jr0DKyODhZqEbhSi8jngn89CCpGiEJbwsK28DSC+gH2lze77h94WYM0LMXBoXrO
faiWyqmA5XKfdf5wpcawm+y0o8wj+1nDB+550MZoiTl9WAmvsj8Mj0km8BgT0phE3syye7D9w+hS
hmgwx2mHH6ohcLAsb5Ej9YJk5PhLIIxUaX3qcuk16q0GmTd9OoCwF7+ksYE3Q97gC1Xw2ziZJQGA
sCBczSwkZ25UfyebocHdVsMb9PGuc+R6qo9G4ht3oj8h3dBWmX+VNUjOBloNu6OKcH/oMdpFDSx5
irQWjKreKb/HPijJ6IyZCl+TxTGTnQ9f0dlfpN1wbbkvtDJ4MLMhw9GkNpABGHB8ElCBBi7CHfQ9
RB5cc7piyk9/qnB+os6fxdgwdvKsck/3BaLMsaHVt2VR1VdaGw53k65WpxyNWjtV5h5pN1k+pfGo
8/nw0psD7M4B0+rPDRnhJypJ8L2EYHYiabBQUunQfc1L7S6RDeuxHnOeobLs077s5pmmP63d1I4l
vYXfUuEmW3caUIuW2qrtF1Kx04vUuK2DVvRgqkIcU+FWTEUOwVzAOURv0/SIbt+4N3ylubNS3pHR
2EfwVTPdPxZiVNzoqZVdRVFMKhVg5hXXJLq2oc4jposQXupISl+tGXi5OknWp7ActB8A3wcOpzp5
Tpo8fKQ4od1xarc25YXpLrNC4fuQ9INnziGqw0MtDUffh7Y1iWV4UzcKLwCr8SUNi7JZ2zV/UltK
sbyEKznOjhL35KE0oeX58/gV7sm4i3S5h/zR/kjgwFzXWjF4befjuSWiWzdnuMck5IU3GdwjT+g6
4OUSz9MAyT0HJ7r0tc4UAedibaRgzQ/VXwIcqaGUx37IUzbLMsmmLFhXDqQW676SE3LHBhabbXZV
cZVmNA0ygywjKfC/6FvR+FrWuO4WQYV4riTG+DWZvLsUddZti0P2MEH8PEx9qN74maXd65UOvajB
kUUL29aWQ018Uia4SaGP2DZyMPiTJmpLRSzWc3R+5V5GYF7FzvagtSMWPZwEuauLvep7AgdMSgW6
bz+LKQcOgkHRqNqaVuJzaipYbobSGLwqRoTtlSAzCKy/zWMLksVtOm3WXMB4WBvxJ5xmVSfD31Aq
2zeb5MWk7LlTZngms5GINygkzImby4i6Y1Kj42IlNOodSQmWlGTbOx87qZchs0jWijCcNVuv6MU4
YzyKL+kchTdAh+J7q1HTX7GYag9JqCS/fUVrqKg1WfmtHk19R+me3gKXruYWI20NlXJDB0kANXDv
41aS8q6bB8wcBRB0YVTggtq6aSVYXdvKlKg8ccDDyuxwBkkTHKRtK4yT29yYrEdIXrlTp3jRhTqm
p3U/i9cl/ttxPlFwxRuNlKB1+mHYpwOsXwVxt8pZbuM7zPU0bAqE5mkSRv0YitlwnOhoNHYS9cFv
v4nau9z3Myo8E20aKXfMzLKuzR5HJ1P+RZsdzaVh6ryhZjkOiQ5ZNVDSY1fBxvh4Imie0jL7F3yD
lho9UoVOmrRQuFGpWTUOg1KirBg2sYeWCAPTwuEm1oP4ZCQDOy2XqfPyFsUKQc7rm0ru+s9xg1hm
kwvzq5zBjrUrcXmX0ThSbxVzGh/iEp2sMBlg8czCdEqEFpmfEHoNRBR+wGe9TosfVtNNT2hr4XQi
J5NwVZgRrzFZlycs0XQU6BJ5OcGWbtwny6dV6FCyG6AD1vrXJClwH4otw/HVNKaUqArPqgWRaVJk
fYJlGcZeXOn9SU0N5Nkp73n9KJueVtbIZreT7GRFm7+y5cUHkX7SiQSWQsswiJA6B2NQXzuKJddY
2ZELV3oq2W2vzD9nNe3w9Wow3PSHGPqJFkrO5E8y7q9DN36qEVE+ZlFuPCeDWu0lZUQTvMO0mx6A
THtpVNHEtpJkT0m93+Uy/nJ2PTTz0owJniycil50xZgoqmWWS31BvRUDs6ldMTZTujkSN8Supuq1
U605/UUHpbyhkmxiqElBQOYu0lzDHPIfkKPxpBzD+QrdSjqWxaxrV2QTLXRR6tu6Uqt7RRmwxBhT
kVHn+qGGe3KMEYIgySRrbREhPXKsdLeodwpPpLM8Aas8r/ESBdQk1RhkqCMF5JblcVXpQkNFBRPT
Ro2Hh3oeKWxVQ5x/hdoDTyTHR0+axfoXQqz9l6IqpX2gWTG9SAWvIAHftwhb2wP02dbrlDF94hCi
gFxJ4bWepvQczRgLvHB8zMZavu+UCcK0HoG+l+QvA+VJyr0y4sqZkoXX9VzhnyjiHCFnpfU0NGV2
Hedh5Pi9Ku1rKOO3MZJbQJzN+TTIShg7Vh4Zv4qoKh+hRBluI4zyEZPOVrHVAp3oTBERRJUiyemE
OsVyru3vK0Gn2BMaI71HUxnlb37f9g+Y0YpgnMqpPIihIf3UeYHZCWfctd74I0Z8ozp4Wi6aV1Ij
ATRpsw7mlhXg5AWayaT3M3QJHa88+y40XXQoY7n5zH9a29Rw1G/lPCkodUmh5iiUcu9mXjZ3nK/3
VgY1K50M7KmmKbpKysg/Vb3AwZ6Y9Z0sZJFjJoglOFXLyzupw+GbHMYwOhUqkV9C2fA/l1U72rNa
m/eqkqs/sCf87Vu9tSnruSCTzg8bFV8C00Q0AyAFODX+/A1KoaR2Y6h5JwPelXbGjuSE2hfthd2C
creYky2++wr3txxvKsAQiyo4KBCw/St0WhuMc4mTuOzRgVee8uPiHWC6kbCbdly02xjtc0Tj+3gL
XuzNCCmD+jM9cpnajqWWUBBN/TvtezrvtE6dQcmG1ygef0i9LH5rEQ15QcLZqt2PT/UVhvP9r1jN
M72ZrOrx1/HoYph7FbijejQhADPmbYD45hyvrhCqgUoUiUSTnng6QhHzj83XhRMDzM/d4lUtkNDV
ElJEGdYtOF9J1owV3KTvgl5A7kz21KooDrliLPz5rKgfKJaH8FSH4N6fFZPXX6JuIF3eJQ3LWrI0
Vi5KR+zIVeisi8OY6qzswRmHbzjsBBAbpnBoqJJJ/qa08DuwyyrcClqomEITSyHT2u46oHAJH9OJ
/mKlSE6ATiqC3FuaKpdiLhAb8FSIGfO/8+UbIR4yFSqzW9X1cUwbTGeSHxuL833GsWCoDFNSdR0/
gj+o5zdbpMxiSTBaYtA33knP8wETZUc5YT3nkoGehOeNeBcOnbN4q80gZabYI3mwHDoDtiMp7GPb
37Fq4P3ln/THj8Mtf9t6fXLM6CayoctqWUHRfTkvSivKAGL1XziZHdGYvitJ8anWyw2k9sVv9SbS
8udv5rGaugbdwVSml1teq3m0D4P25ePBKJeOMw4qBWSkpir6mpQqNXMNXSqXvH5oXmgPSK6oIayy
iPJ4XUMzA9ntzKcCbIZ3SG8jXpGyJ4e9TEO5Dn4WmfpJy2ZKluIuUrNP3NiC3j9mlUl/VvPEunqQ
RAyk29wRIEtPGlXZXPqZVmPkTo1sOB8P5+K5qIAXxIAPoCdA6fMpK8eIwgtcfW/BtoveP7Htihft
wpuPY11aB0sMBHJgJJFbn4eqIUX0uPKxytXpSjCWt4B/12OH1KT6xrCWO2W95N6GWqHiympQlDbh
XJIi/b7NkN+h4ocI8c+PR/TnY6/j6IsqLaI1ACDXRy8e1pEp95rkBeZ0iJusOdS5ItylZl5/CRG4
oj+Y5Ac9T3WU65XiupxEHkcpEHA1hCKqyB3Ogvo432Dd1+Db1gexKxateDAndXRGDW38uA5wuJ2D
euPBd2mvgCZG+QahIv6xOkvnrlUpruE/6fP3awAL9A166IVriaMMCgqcSc42Y3XIRG0yRyDXaNhn
gx1RvlMX94cKlBJoID+8G+lGffw5pAvn6FnI9bVL8ZtKPyGlO9GRHXyRn/BPnP5wJ4sdhr7DfiPi
hZNUxakGbWADJxiGulrTcZTSQVMZ5LFHlhFbXjz2kIBbVCARzNskNF8cIVjghXEPyvQPzeLNCeeX
cyR0tSJxU/yhdbnJ+KAUyLEvfjHY5GZfWmlrVi+OES1DHjuShBT66lSVYr0BpuCTkJ76Yx3aobvw
e6ujhMRd8LRFHLuwdVX5TbRVusjum9s8IhrGqnYl/IqQO+Bp8fF3u5C3nAVZrc3SbBWAfQSxKhyk
C9yOh6skewB5gFZHvxFsa0SrVUmR1pDBpkkeGFQARpktUuVPjOePh7Qigv/JcM/GtFqKTRzKuD4S
hqV4zJ9C9zU7Up/Zbx3jl64MTZYXD0uUY/EsWo0nFZG/Utpe9JS7zvsj2EkRzp4dzE33frix+i4c
U2fBVqPKBU2JEOwQPfK+4UEK5OlRkBp3Y+4urAdupWVQ3IBAxVeLLtI7ockBwXkixvHX6n50MWOr
sF/Fw/g31S0EXnblXjuCPBrvP479DqbOS+xt6NVSnA0qmUXZMZvh97LSFTc3Mal8FrJpPwPhsns6
hZTOPw568RtizgE4HW1zEabi+bklJUMVV9D3PcE6Lc+h5QkoGvvea563Oe2XvuHbYKshlqk/twN8
avr0gldpBb6A9dPHA7qwx0Dd/Gs8qzVZ1iRPep2LnjUFCEGlaMhYJRDUqskr7+NQl24ZTSFJ1yiC
kTipqxfB3LSgaKoUQtk+A/wQ2M2v0NV/9oi1uZnb6s4MbHzjDLk4hTJgUkxVYH2sKYjmZHbp3IXE
9CXcYM0m+44icHn78dAuzqJBjq6KELdIas5XhRmRoBlRJSLwQ9G7c+mL2sHw39jRypsgq9UQUevL
9AEPyzSMH6RMe5i3zVIuXJMQGnkNSxyJFMlXp0Y7WFFLHwHAzB6TFF4ekLMj+RrbUjffd2j0uVsf
6OKq0GQ01flKvITXXLtiihCMa8DoLG+4heuX7eOXbic5+g6Fqcdsg8t8Md7CBsOjBC4PCcH5t9LG
JqX615G4S/ZM5Wj4BBJlL3cw7nkJ7+pPW4ziS0UN/Fg0nNzIPxBqXK37uNM7sQcc7gkHXItPiJtc
67Zva05MUWOL6bt8oVVmreMghNruYgGjr+VnlTjN4y5KRy/uJbueMPRRA1CnT6TcgMZ+17jhfrz2
L1wByP4bC/aQp6q2zuT8VMLqWyHgEAMAL2lXjFVo94p4HxXFM4ikl/883sISR3nDMKB2rZ4oPoC6
SgmjCTfksHm0oGt7mTX0+9pIKq+YjckRSvw9Pw566RvCDZM1YhocmH+0MN/kj2FrjLogEzU8ohJz
HbuZs1zd/pd2v036vTClZ8GWP38TTIJj4lugyXnVqq/ok3Img2y1+95/ZNs+hJ3/8+PhXTi/TOqa
C7fNRK158XN8G1Cfq7REDZGaRlrdNaq+n7T5UGnxxjF5aVyQ8qhncAcsxivnYeZC02NLw8xcNqo9
NPvKnqT2ehDGK73VvoZg4jZO/wvjwogZihdiWAiVGqu9PlV6HBlwDOjIxQe1YR7RIZz6rdT70uo4
i7M6/ydaFJMOFsKr8ehZRO3TmVy/cxdeq6Vhiv4ff66zcKubYKY/X4gG4YTgUdJTp6ff1Ulbo/qz
k1ZHyVmY1TL0g0EOTIUwaHd7Oh4bBTweOzjxCte8+C7+CrCIeptKX9UV4fWTNMOAN53idyLacDF2
Y48j/MdDv3R8n/2o1VLNQprwJTAaroulBNfws9ANcWpP3EFI2ukbS/ZClnkWbnXaxFqCyuUSTpmf
fOmlLxxNGG7lanS79DmTn/Mk+J993HVpuE86a5ZKIqKHalPx2sWdHCPKRgtzYyqX1f/B910bzola
UBf5QKTGm/i+8U4UDjMVFs615U3c/Ih2Rb6RQF/ckRygMpJbqsk1dX4ETF3Z5wLYHw/Bw4FWIJY8
dmqaG1Eub8g3YdYbsvTLdmgI89cqodn2qb5q3OqY7bDa3lqUy357N5Fvoq33YyxQtluiFUhfmqR/
3XEejhzcG5WhlUD6n6fqUk5HFMaQMFnTVou/Nhrarksg/WZCOCR3A68+jNFuqZyYNqhYG5TdFaQH
iI3exmq5kBqexV7thKaF6jUNxB5fF5kAFWTFL92F/LjDJtPHkdrb8rtZaaO/G+76vuAqiXSpJmS/
C+/1z80NNFBgYMfEEx4Nb3aEfXjoH0BydoePB3txlf5rntdSDFZvFDRBCVx36rMfpVd59BT49VaB
4/IyfRNHPt8NZl9GFAT+7MBFRFA65OoRiRaXYX3S+sPWOl05Rryf0OUbv0ks2oi0P1nWD0zCXWOn
LmLhXnjfoLge7sR782g44ffuunsyA3vAiWDjaLt44LwZ7mrzg8RORWO5Jn2MSP36RjKEjQ+3OaOr
jQ+nPPLD5UwbnKUW0TiAWaN9z1LJdqlqb2lZSJe2/iI8o1AQFhffxfMZDYLRhNJDPAog0g4YXYL8
Kzpai6ONBOvTe8q/5ajOftp6N610ov76lm8irzeHnpWiUBl8y0U20fwsIR98G5o4qLrUcesrhu0J
SOC5La/rAsah7Ru2fFsCM3Hn8BeGEnvrGL1sqeNszMd658hRAahMWXaOBoheCw/aeGMWCPsW/sPH
e3QlafR+AlabJ06KxrBGQlFOuIXP7uA9/yA4w+si0pIh+24Hm6+rSyv47aSvNhCklqKSWj63YM12
hdma2vsbd9dyhq8vk7ch1pskCYbIWr6rNqD3mxYSmL0INphu/kA8251w0J0k4fvHk3khM6csScOB
lxUY3nUBQ5QEH9w14+rEwxhfiZan1+i3Nw9tvPkcvjzAf8Va3ZZQSTpFiIgFcuOLiFBjM4J9cSsX
ajMKo4gKJ3sVuh6ajfGvrSPw0sku8xpHopC6PGoe5/t1YaaGNNlHr4SiZcmRG2TRvh6DjTT10jp5
G2a1TmjfBJlsEsYf4HrYZTThFgr3ccv99GIc+hmWjlKRSFH5fDhGOiXxpJajZ0m/InjkRbeR/168
g4EJ/98Iq3ZX0AqIsolEMD/BdTgtBpL+cCpfpNspJ+tYzBNDLyRnFOhPbWyFC/cVtSbRMDlXcflT
9NXpWgaDlRgy8GjxpOwaZNKGfYULCezV43gCpOvJ5Kl0i26VY3jcOsreL5Wz4OsepbK0eMOU4FK4
l4UQwfjGHoKvH2+8i0HohAE/YdOTEp9/wLCE5tPiauB1lMiF9ojjim31W4pzy6o+P1M0Sno0HTR6
AiIaE+dRgJhJkYirAp0HHNp38MRxyF2EUQOMfLT7j4f0fk2eB1tdwTWsr260CJYCcsS9zuHAdD8O
sVJFW85+DYMw1dBJhHUDKanVgMJ2nLQsEUlkasDoL/JwWLpri7SsxOGsP2Fp+vhf6cv/F1v6m6Rw
CP+/5ZauuuF71KKulLdROx1//uOv/+AvsSXV/Ds1MZVmCHUWltYCTxh+Ne0//qbqf2e9LZ+ImjJl
zyV5yqGFhP/4myL+fanfyZaschLT5maR/JfYkmz+XZM5nE366wr6SGyJ//2/zswlm9X//1BSSNTp
9lKa5Jfw3lyrSkq91UkIK7VuVEVuAzFLgARMT70Hdf1mSu7/2k1vI71vDRGKc3JZmUuRd+0htYgg
+sAPGjdqd7D2YHIW7qjl16kmOtVCCpojJ8th5rcFRI2NC/x9XWRxzELyQKYmesHRPYFLWTWSTiXm
hGC+sYNBhCNpnblonAzP/f7fACgul9jZqUJIi8o9Hr+oRdFEOt+EJqDnkuS3cfudssuyQwNDiooQ
nFpAmDDpyv3WA+L9vj8PuS6lT+DqB5BsjavuS43+RHTS3UJFwFre1XaKkbH5qD1vfNd359kq5uoG
rJsmmCWNmOmxkG7k74h1uogse92xqW+WfCXY9lb6eGb/vHLevNNQ0R7CKI6gr+LcJyntAWWXzxvD
uvj1+HLocir848+CehMDX5XS6HgNYoNoR4+A2dz+B7D6vbGPvoIT3rSGf3+ZL/PIHqQ9sXSY1o0e
eAe6Ly7frshvA22XaUB0jrxdFEw5R/vIQxtcLQTO4tZClYirfRtfuqzI1Ypll3DwqCo/BCja+YqN
KjOqRRVnGt/SDyOKJ8VwM00i71HaCdi4RvmXWGg3csH3b1LkjIDy/EENIzu3FlRL01KIYz9v3Ph6
aTjNNMcRtULUEQud3VaC+/5Fuoq2yijmeQRCBtbd9W/g5tjJybgK3d5Obbu6bo5FSF12K+aFHQKO
x0IRVVHwAltD++Q2UkQB8qFbzB1qHjl4vePGar0QgpYILUnsMwxQpetNWFrISxht487+Sbhb3LtD
ql5R6JbefEKRzJU3lYDfPzDJPN/GXL0VlDzHkb7s2CF29H2pJvQl2qtLwVt9DQ+irTf/juDrhX15
FnX58zf7stclS0fRgCLQcfwy7xaJzCW1oa+1dMm35TjfPf1Wo1xm/k08GIO1plWMUlKwMZulft+O
wbGb/V2WH4Ox3qphbo1vlR4OvpZM0sT42t0/x7fonaso5zuLEfvW4ry0/c4mdPXeLEHs+pNCQIxH
02OAejZupEu8ZT63ffE2463aJq00d00cMKHhsTCd+giIHTnV3HCXOsx2vHcvCL6fsgiOkggvDd/V
zjCKXNClKelcWHK3qgqTxjcfwmrc2IHveW7EUemlcdNLiGuu48hVYYaVHqK6kKYkMSkSPvOAn2rT
Jl/EjM6+HYcW3FtSwaMhozoWCXHkhkEnuUoz/2gRhoLDIN2lC996Cq67iO2TC3sjSW+yTD8W1STd
inE/PEnpdGrMGcM3DQUQOVZPo46lXqwE2WEaFFRpmhyua5mLkMoSC7RFFCDdgzxaIZnkVpmS3iAx
srFwL83zwmpjGpgIsKvn+yRJ6FMWvYWrmYi9mNol35S2fWknNFE2zroLOxLRWpVTDm9xyHSrHaL2
2ZgkhrgkOV3liPg5dsOxfJHvROSeceqDDXEKHxXv31DRfvdQFDnG34Re7RUpHRSjqsGJ+d96d4Go
6T9rr/ckL3OHw1ZL4cKZjkgr+YcENAJM3GpGxxaSHC6D3IuIAeSD7KZIi3w8l8vvXV34ZyFWR3hu
ZKZULDl5YmaQu2LIWw+B7gX6vBHofWuGmUPbAs14dGd1ZEnOl4eCdsswItfgLs3SEMbX6NT6vq68
f3qpS6ZXPoTfLNVOS465rW7tpWPn7AeshprgejcEJj8A0njvQoHmARA5FaLObo1J0GYqfmlq3w54
dU+hKNBovkq89Hp0Q8fXuZETJzv6dnSPvo2T7+OHwN0quC8P03df1OI9aSpgycimVpvD1GZf7AB9
u4Ojvcpwlh+h5Pd42Zi2KEAA670lP8e60vhm7fWdeiCLPNa7Pw0Pr/I6sLdabAtf+1945Y2fo3sc
BbbNaJbJXq87NGyhiyF0TbdudQdMSV5NkWihVn4qmp0GPU2grQOL89+7c97j6ZfV9ybeKukDfwAD
b/IbV3nSH9CJx88CZQwb1csDyg43s9c/qLv+d/O6wJ0X7estSMKFzPrsB6wyaylPS7mc+QFgQK/z
XY+zFxbGm+7aFx7ZDHThW1P+wSd6LbGdSRnevbDt/7w5MU7YW90uAsS9sP7Gcf/x6XHpuUk0U5EN
wGJ/VSne5kYKVFc1MoPWXfg+qE9iDNvWXooue+3Ju2TEzG/X7re6j+/PRRO8CkVBSifc7OtzsZUR
oMh15rKe72Uj9oLZcj4e2LIczpenSQce5gUwMaTR1+LH6PP0c94TwcTbRkLGN9I0WytQ8ltakJKN
R5v3ccT3dWS4Mv8KSbWAn/QmzRRT1edBS8h2lx71k+qUbIqe1cn22C87NduFp+4g7D6Oe3GkOBhQ
juE7qmtOOmp8JdLNJZZIknJqqinl9VkFdqtpnyIUCRRQrliVbq2b9ze4CVsHeIPE9S2a2uoyKKjI
V365yE+54049TdCD8JC8sjzDQezYVnckum7gblkIvN+EhNWonJm0cfCdWh3JsYUOx1xx22kDTPO6
lTDVRFoujylhizurBfpghb5X6urTfz7Luo6BG46GoCrF1d3TJbo8GsFAyqs06kEw089+7Htaoj/K
bfiVb6B4I3JlHwcFMPZ+GXMNoClBtZDX9bq4p4TGgDJTjG9Kq3UoiAbVp25Wre7URb0pIw3TxS9S
XZk/hm7SThGK2d8KecK5Z5oxppQ7GVkQLT9WiamUDilXfUp97VM3oqlq9uhFYd6alIc6Eh8WdTBU
8VAbK/IdJLfy2oQT9kRJP7/qM2xkj5WmhQisJIZwN42z6c26jhcgtT8XxY7ga2RRg0Th+9O4cHT1
WW/QJcFnMTOz4mRU0uR0gWXakyK8qqkSH/zI4PoeY9MOtOkRQWrU5prohPZk5U6t3HtxFOCjouG0
PCAzqMeaaot9/1qE7a0QSdd+1OQ7obFQFxnuhSD+nKqocgpRcU8JJGWDizSNFS3dqcbwJEvtLhLE
a76jbVaKG9fjoamTJ91X7kwjv0O/4bGTxMe4CVNHT7VTnVHLxOn4Ns7nbyg+3PtV/TX1xec8RNSk
Zf7aSMcQt7oSYsSxesRv0ALBvVjt/KNZpz+7RkY3J3/gSrsPquynbNSRK/hwfBNMP5BIDlESc2KK
Kk4zB9/1PrzTEjG387GBcJ/dwvK6SYvsRonSG6RRr9WmQxS7xVu5+lEJLU+I7ktuZq9SQf1MLB61
YD4FcQKfauwexF57lEekuRNdwOYCQHocmL80czpVyojrUoJ4VFoFXtoWV+in79tZeDWmOtvPUfNl
aM0bo0VSTO5hGMaB7LRFZtllXfKpwvhHOIiqm0gj/oEiSjGNqj6jCoacs9J9avtuF894GbVoSwgR
8i3oI4GcKSqvTMWnqFcrNE+04zR3180iAqmF/n3Sqi+CZpLkKH7miWP2pRLKL5qiXqfw890qQ3Uy
BStkSwoIfhrHGSvLUNw0DtXdMCK3jeLuSzJqyl6qEiSRxuS6QeKTNTDcUaq7tsboekAYB8PrR63O
n0wuPLvh3zrhYN1UBeJOrTyodjMEjxiKSrYiDAJ6z/ljlCNco5efYjWx7CYrfvmBiJd51V4LhhKf
skoO0YEPX5pW/q7qrelVevdzTKzbsBIRsVGqZ6SjX1oFz3g+Tgrcta1vEaeobUoSXxDJjm1MiU27
b6hM9EET2HKWFrtUoV9bhLPoFF13itvyhyQV5c4cZ3JPlA6Y2ireBzmTgHBibreBdWDKUcziZevm
c/+pR4AnjBvQEnHfg6JEky8Jp/kot9LoGX6aO1abZy7P1WhfBVC3RjGr95qP/1asXXVhehOUMNSj
EhPOrrtJQk3xAj/yj8bAIs0mq0EOUkly15AE5hIVnV0/qyhfDpO/61B3d1O1Kzf6bhdyI9OiCMfB
r0MuelfdrCrFiiUz7/4PZWe2G7eSdel36XsWOAUHoLuBJplzSqlZsm4I2ZZIBmcyOD59f3mqGjjH
p7r8/xe+MCwrM5lkxI61115ftFZc+JFt/9z5pRbNhDcdlBrWjVaoditVcu8DMT95shyObV39DuPw
91FfdlufyoW2Dg0JvDF/3eu7TpTjaLXE7gMuPTuO8+KKtYlIIl4IXCJpzUFSJ0mCWJppPsoiv2TT
4t8WRtsfrzjxXCO7tjTVlhhH4K3a6m8MN7mvgYMHg7O+lHlPBtM6A1PMiDQb0umQ53m/B0KIUaJv
akImwTInjX1MV+fbb7adv5dnOEKvbSvaLVxv55faXg0eg9m1OUSOvzohgc9kQOea/04uUh8QliKC
1Km023K0P+ZM3uPIJ7XK0L4UMdyB74zORz4TRYuwOGxpp53tZrnrS3t6sEhoC+vRziObqP/DkHrv
jbWSEut22m/KsX9zYPCxRGP5vg6Xe2Dm/voVVY02iaaBjGBmRsYmIKZ97yV9Ew5pTTffbP35abDr
H9KoSANMdSMw3NaEGd27uxYkwj3g+GJXM157LKX2SDgGoejCMva6VeTfraRjAr9Ln1ejev7Pl58J
jV93fdqM1FWcPa81lvGriL/k7mCXHcWbIcei3IssJ+EpzAbIO10wDJ717Np9+UgU9ePiq2/zWr2n
E7tpEeffaz0Xm7JpDqOovkvrGuppE2Qy1XcWyGT41Oa5FaNFRhoQT8c6OKwYt2Kc440xuPecSrO9
ARBho3P3ky0e35ZO+bNe1dNixcONocbn2Tfu6IzdjUt+4xHbGbZmtTcGZzMX6RRJt/qReql8lRhG
t3Ef11tT9S7R6U16VraRZ9y/PsGzvZu5kd/q837N2/GlSYf0siyOEy5tV+/6jthSf1ValDUGwNhZ
7HKmTMixHbNzr8T4WpDa8dqZ0iLxcimbr7ZTe78ufqJg4QSr1i8yZU9kchH6v0asrxtRGu95W26q
ptwznX/bYtQNLHf66F33XZGXl7XxNh68+6wTbuDWFsmu5LvAdn1Mm0qRUZBMoT05+3TQoiYj/7TN
4WyjhaahRv7pLtfLN3IRbwiwudSqPaWi/OpkRmCcuU3s7hRf08zqhAstT/6a7wSD7mZc3yp53eKZ
nJ3qN+FAUPE7I6jL/jij9ZkrQfqjAsflTPZ+FuVuavcyc360Jtt6Z/mR3nP/ZkNUzOtu8q8xaclB
xRx3ssoG39KQHVoH2WjtQABQwVE68xAv9wSfh4bWRXNGnjh1nZ7vF1FFQgznNPmeeiQH+/YaOhlR
OYopJZtpW8qWVfgnlc+EDJ29Tt7GmjdHvkzPWT/t+vLkdisheuTziGTYq8p/MldxEkjRY9M/JEAd
4/4r8bvAdattXS4HmTahSxQ5Np9dWUwi8FS7IdsnNKqjQ3ykW8yvMUc4bNzb0f3RzfWOKedgViKy
/SRIDT1Kek448c6oRDivPZFjxK+XaainZMHppMLpgpwfAyqscDfl3Gwan/nvXuyaeomG+LGY3tFb
ngQZcdWqMVlJyhqduzgxgpHQqali7r51zqO5b5IntyvPpn827FOVxO5GzBM/Ud/wgzfEcMLWMELF
XdLXb6WYQoddHDDKJm6yo72aJ3fdaX67E8Skk9USalp3mheCsJsvqTXbdcW6iCiM5/Gm1gc4GjN6
obUx+hsxp9RoPDNldxMX2GjL/BiTpyzi79q8HsuBIDvt0pWfVPtRTmc+08mirJJI+cNL1hDwL7Iw
c+RuaLzNdU0YmmHTqGajxQkCmgxrUDNr1ezs5dmy8s8hs6OJZTGl29XGP/3OvTGNIfLn7wMJxl2r
Nq1tB/WCBta81E1PkCxFRu1s1OyFLBO+jmCWEog4fapUv/hesq2HJ8sjXHtZoI1YRDtle8Krnxo+
v8zLN/reQdo8ZJOBOeh9VFVQ+/NjvchwKNU+S9NdhvCfze3t2Hbo0owoWdV+BhDhlP2TLl/E3G5x
Gm98cyBUU//sF/O7ynziNNYyYtzgtcoxVs/GJhfqxNjrxTHJ764TdyvKKYRW9Y3oM7KleM6FpW3j
pr1Y5fd+nD9tE7e5ybwAN5Y1V5spPdoeKhODNtWQctOc6zK/IbKrr6HYaLeTTCKtU6QkfkwkJ8fN
xyj6bevd690dkJFNXpAXl0ar9WkQNZp63y0WQpm/mxLahin3Kifosb4MzQf4oFOmZfu6u4t7m7me
QW0tyUwkOWpXBA9PJZnhYb9QzctcnCbTf3FgNA/1m2l2D5Qtp47sL092R7/gvTnu23CtyTMjjepC
HJr5AvnlXJXGHtdFF3mLeDbHdjs2HaEkDxB+NplOhrZRHuXkvOVrt3FHiwW/rU5pon/3eYhnWA5L
YZwGQfBYl+yVrm7nrqVgpc2+Hg1AzIUUX65y7xZ9DYX5OTGBmyfkHeteRXCj3K7Lck9AbFhnckf2
1pNRyFCr/MD0ADs531bS8ifH2qzduG1ipyMc7stSQJL6PJynNpgb/YWTGZEAnXeCxQPcx5wjJaqj
1TLtqKvAy95U+1Iv2g2Ipgdff26Md4Iwb3tn3IzOcuhrzk0dZ9XKuLQJp5zJDxkX27SqDNP4sZQZ
XNi3ZEzOkEe2TcZEnFXtyP1kTGb6MSmu9aR1gBKW4lwW3RQVLqRj+kH7phhulrm9GeLhzW+6KJkn
J+jkH/nx9ovpiMjys/e5XR5ar/JCrwVoUwGgAEVlJoi+2bAlVJ6h2/E0qZ4RZjLe/fGg2mTvJdVB
81xiJYp8b0CjzojKl3O100zrJtEBRjmkoG1IkHOPc718dFfik00CMWnvCMOagJE6zSRepwIQZSfG
+85UH2RuHzIXWjLFwGAqHPpa9pSp1QtY7X+QAm796NqZY62dmOeKkaxwbGNrCFmM2SxazdS8cMap
g0XGXF1Ec9lzPuvGUmIGINp9M8fzyJ2o+hAqPTSBWHpnuY56ZJiNw0Ox2Dg9HY7ILmzgtrobqknd
QAqquU3jJ97voTOJBxGOutcUDmypuxidliSj+i6LntxHz4/yQXGi8TWMxUR77ezZbkGAJZ91XZPy
rtrrtQFHVFoCzbjHu53rzmGMOy1wpYmByfPS4Z1c+fzGEFP9M84lUoUhmSdIjBuDtKygStcLzuyH
ZsCC3sb69DhClIkmfXb3aVKpne86Ol0SqFYBI/VcppxhkmI5+4p1O3GTQ+pV2VaN7P2rYZbezlNK
WqHdtYnzmHCJp5/siQUzRKWbbyFrqbuhXMtqM06ivBlFY40swOmAw4Koy0tN7PLr4nfefRzDkEBQ
AiWQZtM7pCcMpOC8jpD25CXFcAiZQ664VOJBVmc9n4wbd2iTczUV+Z2fmtNtZddxSsa5ld9ojsYD
5BukJk15vdyzabSgu2Mrvdhlup4dP82365wQM0JjdT8Qh37bTAlQnGUyWKTgzRHvn4xoNJ1h+7fc
rNi91yoxd6WemPHeG0ifDUQ/dPcIVyAdzBH0m1Y56s4YVQwTdWE37vquvC067dM052r5tMZ8rbei
qeJ05/dOt62LdOTLlrSvjk7RdOREkvkogqntSkBIZeXM32UrboS1fOD0yjTSgW3S1mnNxiOeHG+Q
QbsoQEmDJFp2dpL+NhWNhFulLzGEbJ8E5GrSSnxDRhbD9Y4T8Tr2Sbuf8z7zd7Keu9/Ncf+txUKQ
ABk5NNsEzW8iR/96glnrrNcnq6PFEl4DmIpIu7Wj4o8ormSr/c5Be/1tf1HMr68mrhxjy/A981e3
lD57mdeLEsIYRNjxUB+vO3KUI+cuFPWhPP5Oy/3bKfOXF7z++5/0cn+MNcsk+zgy0RIc+2fa/m6C
5O96wS8v8UsrLfFkSrA6n8netR9GVGzznU7uNxk85l5YwX8+t/1xhf7TFbyKuX/6QK0xDLWreLVx
2wtsLdbeu/PDP2wfdZR8I3b8Nyr839TwXz7er+d0YRMFPF4/nug3yQxCc57ICit3GJQjBrr8GQQI
cbT/+XP+21fFr27oKAP43X65qNfE3Wao+d7+H93W2l2ngH93e/z7y/mn1/nlchpLOrIk8jrTsTsM
7zLSQms30wdTYb79L8Q0/NvH7U+v98vVnOIhFtcthI6mc2y28x7QE32bK/X692M214v0t3vlTy/2
SztT0Eu0jJUXc6pT1n2M8Ivi3/p1r+/47y/iW/a1Ww/n9JcFxF5HQt0NbHnX8VfjKbUi6zR+vyZe
4DLbWM+ZFah789S//suR9N/ykV+az+pRdZ+f6uaj+Z/X//qjbhbATqn633/9K27nf/3mKwb3L3/Z
/OHHvh8+u+Xhsx8K/us/jdLXn/yv/uO/XN1PS/P5v/7Hj3qo1PW3JVld/cXwzfrz/zeI/5+hV132
8et/+KdB3HD/YTCegtebRRqXuMOv+qdB3P8HOQ4MleIHpVuCasnD9C+DuO3/A2kFnz85yzhD/mwQ
x1ZuYcwjk9bAQa5j5/zvGMQZ1Pv11jbJc+A1rn7Qa8ar+8uNwJFBkeFLrG6c5IRM6VW5bdgvVw2Y
QR2X82me5cYTr+ash1jJlkOyYFQR8ynmZBsib+7rom53biscylr29qR/J0GYbEP0YWKVyf1nA3WJ
6g8b1+B8im4MCUkc7CS+UIs+ELbuRbUwXwZRPOnOVb40Qayn1EiTmktO2QP8IahKExwkElLvR7u8
nzFRRQnxphAfhjPpPR8xRVJoEsIMuyF/97RmDXriisITPgVxRx79lUzYiWCAkTmXTR7mXSV2c/6s
xaoL28TYmvWAcrSiv4/+F7ugigjwVgdVXyobFAeBirf0WbGQxv5BZLEf+BbFhN/IKYBmizHLVel+
1sEY+f4xNQYLJ+hzz6yVlz1MNhng/iUtgQc2vkOmfYp2Y7eb1FUtIJz1odCXG8dJb5FxXsqqRbRI
8jcD/gp10pvtTO1GA3+IiyeOclFkQWFIhks0Z5t1Dsda/RF8zxrRqYGwmbSEScbfDWf0I6+bzqIB
UKJZXgt3dBgiLdU53dZ1pGg5bAorhW08OX7kTPQQ8H2yfJsrGe1QsnC3JkAFcKINWbXPJuDvvrtG
JR2bcPSm5KzKGGUAT5xuyRyCZI3/xlvuR70kCcJaz1lKLnypflYFioBQ2teV1BcYM4Fm0CVF1C2M
/jhWbcIbo/tVQRCD8FD9gJ+A3JeX4NhTIxL+gKPoCtXo4DWGhdazRs3HFmMxwSAmGMlMf7ZK1P88
g/QAyGFv9BUNX8jWoaeWK1QqWXdj32t75Pt9Z/KbxFVB08atvcBnMPErMooUeCOSmSvp11ZVOQbO
AOjRSOXTHPsPpXIfXMJQQtSB3LlKAqQU7Id1n5Cdy9g0sA3NGfgO3J6GjXuPVO6T/R8fwXTgZGW6
JHC1ijJR+X60FDTbyiol6h5gsefkn4A/l4ORtO2mTzObo3Xd76oMMIDyCbHJK3ur8enpbBOlTzLx
nW7N03YykbFokI4cQ1HhC0GU/qCMZ3+Vr6nb01mNMwLrzvZauRufGPTgKvwSUwMoNYZvdFjAFdO+
HsPBVxZEJSAXuTk6UVxwewamuaJY1BEp9P63NNN6imA7svNae/DtcgkWZy1C0eX1lgcHxaeV0Wg1
zDPKjjc0JttSn/1gBh+ieaQcJYM3RS0NejohAQgaI6ARlfLk9E8LJTenyns0bG9n5NDDDLbAjkOl
aVaCFxr3liPz/UrQlCyb8OoUDjRnLu9qau+Qqec5AAEFRiVbN7XOTH6vppg4AIBemln0G93xgkaj
E9NPcb0zc2smL5VIb5Lzl7h5mNcufQX8+yz5+jgvEn3e6dm9041AzxS2bn+96gg1/8PJb5McwTVx
i6AZRLdD6CTGvPLqTYyWmq+DGco8tzY0E3aOSMxocRsOEZ6LZJZZYkP6+1tfGB+pXxY4O8ufAP+q
qFIwW2aZkQPmayan/6P0tX5jxjHjM053TD3nmiqiX5aufRhbz0LHRETK3fimla+d1ezyTsoDR+ef
lpOexlahFTTcriXHMiFG1NREPpka/b6GpSGIWwsnhufcGqWtbwc1cfydp4ho/WzvwAy0a+AyccJj
5HkaaTW5/IilKo7mEppGvh3aqbnNTBG6MoY7AMiaDzkdzN4gTX3rXwHhs4aYT4aBG/hqbHZsC6/A
P61gzK0w9mMKUWv+GGL63DGTNoFXJ69tijA0YjXq9fRhHmoryI0kO8fIBaI55rI5VdSe4Zhp0TqA
/enHitnZ1gdV1kwV0GfoenPcnRC/VKCzSHte5wWqkXeinUpC9L0uLDJLBgVoIidNxd6tJNY5y7iJ
3cYiet99NWpX2/l16vKsQdx0GoYtBaf8ejN0RrwvWriC+EtuStlYmIjG7MYoL53TehGEOU5FBtZH
zzp6mm3v9Lj3wgyMlSmg5mbOq+gAchTI1pbewsRT+S4rfIxUmII5ZWb0q4nvn9BnB0s81GP7pbdp
x1RVZkDW08+jDb4GPkiwztr3WvgLAd0spVLtjAZdvxM9N5I/3MnhjzurOGIfOZp6DVK9Wy5axbZp
Cnlx2o5D7bSPNdC5biweJ3X2cjkclVy4XU0ydYTLeKuSgnuo8En3B1/NwoBmOYOgLrpl21rWzhR0
K3voklvQO4Z6t5J52awLGobfJ/AcrPLC4+Dt5tj6Ujbez0EzvsEEmiLLZlyqb+ioMGPa5mPkWzIO
k2UC+EC/pMV3xtCMF5UrO7foVzINx7css9soHzss2JkoQ127dg2kReM7LQ/NqnMolRGliApbxCM0
WB2W8zegEgdViL1Raz7SAivDgBDkDhbYQ6DdUEabYCrqZ93oqm2GXwemZ/aQ1pU8LhqapzBA7cTZ
DkgQxXHWQG12ua29TVYa/T2aAGrSuqF9g5uD7GZRR0zdPdtNrG2tNN85bvrdEr0ODaxigiIZoHON
4DrthvCgJJ+Py5Uz67vPVFm5Jl+X2J+RyEp4b/6x0SEVpoZLZSY+sKwAM4+HD7fX4V4Bdffcfj/b
2n5q8Xlm3qGwsIFk7ceYmmfQIvWd29Naq43XpZP+RoywuKvcOzSjcjf5rAUW40hWo4ZNpgxyPlgD
phhai1BJkC8e4rYdsybZBTOD5iDDZQY0PAxwyQwzGiX9BPhgS12g7WJNGCfnjn4dLLQMt4u10CxN
l44vyDO3Mx6NasanDyUNSHrhhdNgZgeITls2JXiziYPvx/Ve9FfPKbI9PBhv7zvlGhBsFq+ZfhYY
TKJsSl7gmeEkKYt4M8XLN2oYGfSJlgcNdoqVGggAHIzyuJJ7zeCN4wWieKy+zHF8BM4+bU1redb7
vttMekIfc7zLgI6Ggznz5ejT24odZGPlGEv8tkFfnJYlgFckNraRLueVG2wxFYYaPEqbSbToWJLn
EoS8fi5n6ewto0xuoE6dugIylbPGYdulzTZPUJ+h72GCSytiujV73BVOdpvMpbm37TqFAtjj4GV5
4BCh3bT9MoTTOoSOGYswbQyWkMQCxhgzgzOg+NtV8qIq/VnpL3qZJMfZhSeNJ0VOBT0zG8ajpZrD
bEicvgDgisoRR6NPQJTVzRP25fnUdJ5PHanFWxynJrsvYPpi3FWNq+80x3/xk+mnNidnW85k0DjG
bpz98pAiogXNWlknqZE03UJ1vDXtxmCAu79oKAyIKttyF/PlXLA8XhJtKcK5LYnLjbKkLw7oeZ9J
4507tILAuc4TSOejVHq8d/v40STABPZ3Hl0x6wBOr4Ny4lXXOJA2Q3XH9LUdisaoIwuPUESbVsXF
fhXFa13hoJJ+nAUEx9UAOsedn8xb16/Hi33FmZQqv1klAEZVBB4A3MjqWzvUGMrDzGrQGvHp6cVl
Oe89O1u2unWq2NzhgjNDNrFyxGC1QiPpzSOOo51Ht1pRk5FaXkW5DSAil10ampLlcfItJlFSBjg8
t/uR25keaOs6XSqOCpnjjiDyWMQnFMKiL5qdTE+LTq5Yn2tWFDtwFm2nPtqTkKFsjkM3gQn2cYea
TRd2rs26p7ho6extegpkbCSehDSdvtX6wSm9asuI7xjaVfclBdSXTM35wfUqf2PP5pcwrrzGEUua
6vIzgCLMP4POuoyTpICCWlalCqzcRkx2lzd9JIU79uLQHeqL1qfDLpPrE9xa8pYmAHnZInHlcRX8
NDsifrqn3K4xH1XbqbV+KE2QEuYtUVzyfl3Nf7UlwDFAvOFk7K12nvZWGX9d62z6hl9FpaWsNTYN
4trEqpqagHiuunE8w5Izqy0+sIdVNfHenHRKuZprYHsv9FlaNFfn6C4JSLOGFkhtPC7ZRDQiqXeQ
Sq27XPvi6E8zJTlIzgeOy2puNdatW57aZV52Xnku6jHfzymJfJNXg9erdtgsuEqW/aFxQt444Cpd
mdjbfrIvZpk80NDdJCP8NyizH56/fnnxvCMwbQ2LrnZou1cg0GoqcEAGE0ctemMW9SCAD/oPfWkF
joYXv10sNon1vRi1PSHkxWYZjCPRxWE+AeQdcy/eSaBxbRc/QwrLN2qSkPVuCEqTUdXpY6hca+OP
hh9C+3noKX2iRDWXNLU8mKDpvnZctuBuqAL9mwXNlh9r8DxkfMupKz7naeF1Swg1wphg8k1wk/xp
JX+0oUtULqk6jGUDaK7RMUH600lwrE36Ae6S24RxWa2HOZE/O91c6ejizJxdDDTGor15Ir3gTmUp
7Wy2opzfNuJWSNR9Z6lhH3v2Oa+d28R3h0thdbA6dQ37R9yH3hOrIVTM1GXDWQXlZ44FKE8A3LvC
i6ZxegYDRHJKXzlh5XQc3rrOCdaFU7Ec9fzUOcLemMP8c0mxizijeWsokZ/KRm3NMRnveir8Szs+
GQlGCENqTxM3FAAxmji2Nf8YXO9Ws427vqN1fkvk/Xy0tJivNamNs+lmrKAxfiVNf/ZU/cPqMoTV
ljWFxjlRYHtNX7NNJ7rHruDhAbr3o3Zp+YriWVsV601P2z3jeWhNKgeBHyZy3JnUHqbrmZshAcOL
vQPUpxV21XwZiA+qMz3eebb1ceWuWqQ9iLTZS9vQglgvt13Bl4olNdDc5TIIzcXhCwOiF8UR4jhE
q2qwwzqJ5clMdiuNnogz+4pkwdlVEzhJzKo5JjYd/nnIU5xOFdWtZQ476jZMsL4K475FMLC0TWfk
30hTaA5Dk5aYcJ+0ySZ3SFmPZl0GiVHGESjicqOK/Ahkut9rc39kTt64SeezO5fabXIj3Ya3U43V
Rm/8czZj8pg6lxblcY2VxYOu7ttsZb5uITzb4+AIeLlnoctv2qwjdZTvHPWoPeg/kzTOtok8AQ5j
Fh5+jJNqMiKnu9jYYpKb6vqlOBmtHmSo62JNDe/lJb2gAnZzBnIvnZobvelOlnIukmyjUM/d13xp
AUS6hs5GmS7bhMCgwHYlEb0zHX0qrm1aLRTFeNcc72xJ88VfqKSAHe8wlpbB2NLGVdI/cxY59HwD
W0ejJcufVRhAT1e35SiBt4EBn/fGwfOjFclxILA7bW09AHJEyc1+R4/bwsdIUVLMcQRdkXDxqXtb
5zqhzZ3JvQfAVE/iw+xtNYHx3I9vEqf/6jV1Y+tY4K+epBj+7s52aZAt443I2kMxzrekCLDq2xg4
CtVwlpLxW0J+c5DFQMDGaTmArKgOEpocdOyPgT71CiI9bOf5OBS8ZY1jO3InfbTutTzUseaylnmf
eS3I+klwVXHQwzaC6FLa/q5oDCDZOfKf8MdTfzUHy1oePSNfQ7fKMJn05p7jPe71W86LOPFwbdpr
xj4+uvdONh97liscvRqw6q69TBTAgC+phF1jhiGUzFGXat229UFtgx2E48lmrqUdAZKV8aA8RoH8
ovqe57T+04wBsTw3Hqt7aXE71a6E8Ky2qabf13QF9z6kZ3YT79uYVMt2YI8jG2qCGSv7qJoJVe+6
4jTR2CSjlu/Jh0olDpM1vHtDuq+q4ZnOOhSJJDvK2ji4ZRllaxPYfjlFA9DxYGKLzw2nCQ2r5nRo
/Sw5SHE2yVb1hl6UBR3GD11iDLW6rdRrnNS2x6l4/u4tk8/u4WyEwkSaci9x0ApirTCjamTlTaGD
QyK+0TQxBbbIL9yvfkT3uHYGxtO0wdz1mnxb+vSLHjuZqVrxs4yz10FvB1Dg4kuz3aOG/DZL4y2/
AgmLFWZaDz2JfrkfR3PjuRw9Y7G1B3Uqi3UNyuzkNWoOkhHzTUqkQGtjxvKcPt2VeecGBRusPkAi
XvL8wU2AaqqVCNUcvdBvmvGiUx2vV7ehVnShIawW8yf1iXT00FWG/UDq96XyOMk1GBPxXOU95EI9
Djovph63ozHBD9J4+oecY7wrPDMGXL0e/6Wtm08AXvFQ1ywAHZ02iOLUW56JRW0oQ23xnCAX6UGs
2UmM/n1Rz8bRBiid35lFVb1ZFFUOg6bIUVHT6WDy0vJxUP6G+j4/DEv8Yk+sDMyTHrQKEnbirZhA
9RblImnWqwMlZTt7TQx57/jDGME9pi0tnMOUojez0ZWn0SeazyCtHytndYyF/z5cW9fr8ENv+xdz
jJn2D6sBba81ro+nk/7EG/cIku67PVhl5JCROpYMDqUvuNAIYNF3S6vFgUWoxUKFf6P7X3ORMfGp
mW/NuKCPaRO3fGtvEsW9d+WrmiNu9lnb2NxUZxepVZMsc65bVOACydTC3rju1WCEsTb1QdkdeIo7
DrzeN95Ot+PLj0yj3tUxhbqVMONjGwcrd376JY9grzOWaKD9DXgQK7JjqBGmk0p4f5CmsMrJEgMd
d3NeNz/Wa35CZioRZhMbp7H8zBNsb35rPRiJQ+xAM3y1JdXkZOJ/yVyxm6rlqM8riMiR6cd8reyA
GVB+o6w2s9Ce0hW3i5ufFCxtSjz/55JYm9Ebi107wchrY/p4OYuAm+rTfdF15pGnnKmU2n7zkBdu
/cWF3m7PBDU7w4aRjNxAGuzF2GKra6NeOcUVDXxf5tM3fE3vDhq99tIOoa9BM+2lVu17BqTX7G7U
VMZKFQNNlM9JiYxaxGlk8SbQwN+SwYlS1/vutsu3ZMY3Wubxc+68jEpQvuvZuClEdi5Vdt8PVrsB
eYca6Vc3FSYWHTkX9jirMUUeT+tkfu+az5j4nTBR9ApKXbsqJxFphM9yqOPAnIDQx923IcUNt+Jd
S8oecdr6w4oxJUgXBk4O/WeLXl/aJtbnKrurYXVo63kZ9Ye0i7dzXL/2ILOYEcgBymAbm5mdS2qS
Lxrg9G01sTlUwuR+oeOjKjDZXI0nu3DKqBQF81BoUqPzVPAuC0we2162VjCn/Xs5C84Prp/j8eNk
UxrHyfLXE0RJiKEUsXLCag1SOt/mILSW7nXUK+MIjxLvhZnd4w25F3l+iKvr9wuHnMVvvkWgwHC/
liR+Om4wQ9HNLe3BLEu2CpaTUCAezXm9kYO49x7n2hiu6tqHpxmcU5Z3wOGnkkVH5OlO2KxcFe5S
HygmPPZ2te4KY9o3Jqd/KlFrsHc50k2dC4+ZnPa2T6PMTz6v68/afhFouOkmTCu+xYEU3eUgjO5k
smcZln+pc/O7o61Pk05yEcEN25k/ohfJpgfXHIy3U83ykJc7bRnrR1X1pKLLhFH15LZI91NRorwk
CB56+VV4Sx6iJ5wzZcYEt7XFOfP4qJPae02pX9zV+xaPvrdJJt0M897q95L9w0RNeaxMM1pR1nbW
QpgYV16zljSKVe4fFv/i2MMUpdIZtnZNL3Wo0acSipsW4TcgQgdl4NR3HpNh1OqzXD2EzOVO0v7D
gNweMEI/M8TsPuCffuhEwqCRqe5aRPJjkWlrMJQ980/ueuuXqYuw7n4z9Xm46WqooyK9qXDXMTZG
Q2Ts5bdJbZz2/1J3ZjtyI1cafpXB3LNBBoPbbZK5Z9YulaQbohaJ+77z6eej2oZVqRrVeK5mAMM2
ultNJhmMOOc//8Ig3qDCUNNCP2Y2r0mdHmq4iI++ARBi4rHsNTyMplN35hDe+5Waubh+XFtlsJ4L
IU+d7G7GBpK6I5p121SQcjMHCc1XEP9w1RQ+GCKzhi4Zn0NZ/ShIHlh1zbjL/OHRhoKDCOK7nfcb
x865/0oLXDI3roI47bxyjuGkJdppHtuvVlOekyEjITkYv822f5otTDkUpbxGubED09BAPJna1RD6
wddIew9h1LbFeN00ADWwhrellvfrLDZg5FfJw5g74Q3pygw0OdF3gNqqqk540Fj+XaWMjGoKD/oQ
X2hyDGjaGMCazrqDwuw1YW2sQwigzEYlGdXM+ALbTR25ridb46hfxqv6bsAmm6nTJ5kqTxMjD63L
viu+tVcmfZfClTEYcWxVdSBxW6emKtMvyl6vUI8lnUUqtt2B3/YpUDPrtWfa9XwvMBE4Kgm1XKEP
B/iM6zafSU8v4V0NinQ4J0dvUCgpB443j8Popicui2dW6F/j7mR1wRqmenZbZoib9JE/GzD41VMT
Sbwdnq3JvEtJmF0XbcDB3SK+7KqSmq8Fl0SHknfFk6NOhGv0ZA+lhQN8l1QniWaHlkp+8tWWdJYh
tncyi3S3Cvt5pZviRUerto7SSWyVoIBBbo3NtaZajPei2Esz/A0craNia5phDYS87mtkt+rqpwSr
NJnQzkPV73UjeXKo3zUEVfi2jesRUL7rI2jAZgQGUy1ThvhRAK2vBj2EnupjmwZPbSUC9WUqrG0Z
Q7Zuar3YUm4j14hyVr6RbYy4OCPtiPYy0netgc6hdvglnFUK0sIFTiA+0E7UXVhocoeHmtd1+KRV
fnSFNnFP3OoDodKPRlCdtLoEAhbxNfMzJCVBdtca6lVWs5vU43Bgz4cO3GuGB1z7lJuDcTJlfi5k
eJ3xTiEU1jGj5OBL1RK+Ufly5TvKXhrBVTbZgOlKc6K9jPZRAATSqcbXQWMF153gQIY3XSXpE98O
qpCOI2XQ9Fv4Ba+yqARrNb8Oua2C9R/BYj7k3cwXbp6csOk9U8lZ4N+CIQOl0hkR+FH8kke1WNtV
xMY0BKAFWnQPT6NxDSdkmXUl5s8FrC8mpXsjlfvcUDPEA+M2Tu8YVzw6BDN74QjkZs2BYIgG7F1p
JuICRdDs5IC1YVZkrs80aVHcaoCMQOx6nYg1k2h1w6a/w33sJJqxuc3C8LtzW4fXTtA/5BH9BRqE
b3wLvdtb0b0SRf5qbkxnOxq3CrR53t7s6tpi7iAmDq5efextGye/ETA0YHogw8ihe4C4mrWNeUsZ
og050lYj+TKFBWCmQ3k26fOGotq6Nh3xhVmis2419aSn0R287G7ddYSwVmKOD/mk7oEYp1OvBylN
a4n9SujrN45T7exR+Up+PDg9UytXEL68opG4VUGwb6KBYi8hCMWFZkxvG/6Ihvlb68MkGWz9mymy
7mRaCsVdkD/13WysEa8xNYLEuAIRafYDh+TI4w3m6mV2UBmlmIBGSmmsmFDCNS31L0t0RSPTz2FN
I4qcuEL7Y0FsiySk3dJTJPoBpFGqN5h0B4rKPDpH4xEjPtaLfWcDVTTxwbSvGzTPjAND1KfIDTKl
es1VSrFYVjD4ZVyui74A0gvHaeObKO4SpeKgC/2T4Oya+2RtRSADKqPptCjDo00V48jGXyc1vbM/
aS5t0UjVNQVra2w9GdN4WpW5sVPi1i11n1Y6UoukvK99hfE2CQSu2jmoqeg9QzCzVdX4vhuK6UGP
Nc3l/rKfsVTFSx10KIypZKl0CnQ1VCcyVw13dtT7xqTKbnpl3UcFGG6N2Tep1yNqFfA8VPPZwTaL
2itHZuBpq3yaa2DHakCXNaUoQOKwWMNPAeRY6X77iph1NXSkPSCBzWm9xmidZHXhVS2wOzZ24EZ2
3TKpTPd+UppbQTa0Z2wZYbKrxC10VB31WdXNWzNutjSDYsdRaBB1pdYm+j4ZHCfjtmuzYVdDPV/X
eRO5SjtLl0Ju3s5hCEfX6dRNGgTzRnOaA/RebTtq5KP7WblThvxlHBVENMrkuIEsqXs7oi5Dg5H4
lCuHRHWSTYH4D+RnYUZIkMcwprnO8/LFyRDChLInQ3MhFPVTA56McyqUhVWjTc0GBn3rocKQvqQC
tjLWp025YdLPBTARfKk9DgkZVyV8hE00BqlrGVPuKcn31tSGgzbLZb737M+sybGYbwtGPCtE+tp5
TKZbp00oyI9kxh8pgSEQROZd5Ojfez+xmWNpB9FCx45LN06V1psXHgK5YbTraZBd27n1CqFn3OT+
Y6QoPLVOOdglqpB8auWm6vZt3diHVgAZ6/3cL4KfEgbNaPLTgutJ+OEeF+j1VFMVjSHlTccnicII
KU3C7NkCb+jQPpfLgDwordUMyNRkFntONT07heaG+FOdlaUoSYfxNOfKy5wXpILrVF4Lz3piwE9X
qVzxCqqjui8lK80JefZzPx+mBBlZr7En55pcN5X/hIQsLtrhPDAo85ye4WySTc+BPz72FpId4WS7
sESRVMS9shoF2icxjsQbE6C5dVqtXDHJ6xBV3daSGGc1KQ6zIaPtmC6ckR6iThlbWG8VbFOoBllH
m34ymzXTIaj2evMYchp4tg+LedT1+DY7F+6kyPLemAGAk2AE5wBfHlkFicU4nCkmqnsFGN78EmRM
OSGUwwGY411s0NSUOcyZQOA6OnZPDpMbr06TidVZZ3snoK4itNabiBlzy6HM15UA075z/Ka5L6pP
Y6mcwjk8yS6e1yV8sqC8nuzM2HZK9wPMqlrPfgkarFNoJzHCx8l/zWpJQLAzfErCEqQIxkfFWKQv
Z0oXm+l5nEy8nIQWIgy/CNOoj1bKia8llMmANK2BiRAdfnusFILo+s9a6mNprVJY2yNLHOdkYw8/
4mBt81mlHAtQezQRiax6a9/Brr/TtegYJ5Z0O87WtYRdAxJosU9tqlDZ1XHtnJ0CgJKsrlUYlLdD
WzKg0kB66BRAWIr4xvEVgusZ97mRxVRQZwqpFDJYo/RPVsxVU091gnxd4lIJbwIjO+RI9TqCVIH7
EQ7OqsSY1FRQcdCi93McrB1y6XuIftvIErd9NNQgGIsaIpyOGhuQVlTHpJvPQa1n7tSl1sGA0M+0
I72rSLjz7Gp+ikQ+bcM8RMuVncJxMJCvP8k8J1IFs4IBw+oTc9Q9vEqijsy4clsdNAbxxHkWilyO
ut612PjwQkf21uL33qqHRLbHoKB8gFGxjCnjHm20D+mE/srK8N4sf0oVNBA1xUigZIbRs5NZn/2h
KVeKb1O3KMVRDdL7sgx+TJ2VuEXWi3WslRbaOlgkvFjbF8M3WFovaAifZMVDVnOdo5K4Zhei3ZMK
6WuUWFWIoIQZaHxv9KT1xmKxDvDT28YnAbtmESWc9yD58myNPwoJiErJqwHLoeLJsKvb1DHB8KOJ
x9YcOiE4zaE3xuLaT6NiZdq8/LjYpVN2N/X47zrpJh3i51HidtBH0UPZwAulXnXZN3pPN/tDZYSf
o6Txj0l8pfaSsteMey/V/I2ITXklGKusAvTax0Htqdqa3lhDcvhmZKPHBLdfRYgC3QHjBRstrdua
iYv5GmhXGeUoCGpOXrP8JCr69zwz7ru621kBchfImYxj9cFZJxo0l66rD0G2MZ0yv+p9E44nLcQ2
VKx1I3TH1RLega2F4phUA9++qR9iFcsp3iYjaDCiMrC2odkcK6FAe+MmPd8eZo/hAKevkzQwIpjq
gtrjQxphFSgpVmNzSo5Yt7i9hEznt53OOhAxvQ9ipFHlr81wYVVKSM+Q+GsU7VM/aFeOAcYf5vpO
mH2AVg1oTw554WUy+JQXODaZB8Mvym0/RPCHOjWDQ4eq0561U5zrLNqxX9c2fyqKDFo/XVx1se6V
tg3Zs9W/mlV6QPKxgvr1MqlI/dRs3Kq59A8lxZuFuViwrcz2Hug2fxQaODIsy0VFv2+S7h6y40bY
fga5yXxkBRCxksyvWPTcWEH3WlkJswdVxeTTOpbsu2eaMwUBizpYO1gyKvXBcI5Li1Uf0iUKBnWa
nJNVlmWPQ2Qe+BVMyrHyg33JFLpNEByXK2oC/D5s/VoRzNc0iRrcZthid4Djab7zg/gZOZkLNCq3
eTFRncdatTITnVqm9ObSIhNkAPgcHc77PHRgjtJnuDWIkNdI8gzSpVno4phSlVmSWY/NuqihJ1u2
BkZepLcCitkcTtXemsrdxPeAYH5i+1DHQ6tf9eWiHkZzzlDLekrqghpshq/AkJdeOlOfTQolJQ89
VZkLt3SiJwDS4RjWdym4s9GE5qadSTkBMdsFmtTXSscxLv0Anh/ZclvVOdpTaKyszL6xSnGeqpG1
rcnqNCukPBvog+cbwu7C7WxqOL/V9NXQGZD7BuGhCfXOVebpU2oPuB5So3Hg4pCMdwdUich6KpOW
txD2hwHce6v7lUFTKQavKZnTtmZxEpOsUVU1yZqszDEYv+JveJ8WSr81NOjeytSsNGXoNy1nekw3
trU0iUdbyKyyzPzzMma1CrR/0EXmmbJ7XI6zQsm7h3KZRhqOsxq0uPYo/24Nzm9Egwsbu4+OvhMq
VzmsvZ3eQ+gz0mdixClJzbF1R8eP3ZAyzhXSmhlCtbMnNT4sxsdeTZ3j5OpOqfvbzLF+LH8jjeNx
l/Td91GMpKgUtjiEYvjszLBD5gjddJ7o2znlwChxbYG9CG8y4dDAY1Er9O9QaedtPo4QZqwnHEk4
wiCw7pk+QqKTaeuZCyvIDp0r8HE3TYZk5fs63HpGj2btinre6mbUf9Hisln2G69gpbqqr52aYtJW
bSanVVK1rIKsSUG29HNEwI1uM8jIkYGpDD7nqSk3AWzpVeern6NxtFZVRf8VjPlen0o6VeziN73g
a4nK4JzaTboZtCXrCYbrHAQ6xj3iCLpewAgVOtiCsUkom6kvm6syyJi0+JbPiX/Ay+NI1sl9UBNl
MptXU8twwI8xPzGtbh9CLt3B/eDHZaLcFLhDe5VibymcLViU6WukbVNRJ/t2lBucU6HXztjY2flu
sJ1ulTidtUJUoWxUS9uNea9u9bh9MP2SjaKKdyVcRTcKOtxxcmYT1OVsEJXnhGpznLRO7KzKOMQG
Dok6BegqrB2BIyt6XUekm7pv741xKlcT/P+Nbky8E5QBRVXH26bvH+Fg7QIauLlB2m1ONbit5jHb
1JQX7OmqfSWCz2mU17c+v87oG08BRXYRizLKs50n4avCK5WeQ0DDraHx9TVOZCPjGgdlp7gqEis4
sXxvcyMR9PGm6RmTsymGHC+Bjgkys4UX3wGLpBd3MNM0qzPlLFSIGIHEoONmZaBADB2ajdZEQ+/P
0muhWldMZF5i6w4f1W9tm4qtEWDM0Cm3HW/Qg/Y5uzQvuBu4ijDtXZTS2VpN6jp2X+ACnkmOTR/m
SLaPdDhktbXP/L686rK+RA6ihNtAxxqJu984ZtHSjqV3HGIptmr9egrKvTmXh9DykdPHX2qhDZB2
bI6yamIyD7S7GtFheiJtP7cRTQnMiImzBO9apiZoyrVVaYhbTRZIEPrPgqH3YwdnynK6sz4xQl0K
aaB387Fb6AFzvR+d7iT7xoK4IcSOeQVyZZSRa19l9jLonHBm9ZU+41VN8T2pLJiyqvjk5wyhI4xm
oaDMntORKkTx2Kw5RKgIZNnCCp9Nt3GKaTcE0AdHFVoxDeRpwD5uxexOOeg5dlLScO5zpcZ3p9rT
12nc0vAK4RlCWLfWJhvQFEgobzA6mQTqlmQ4DrpxUyr5OrUAdyfxgJ0T12xG7cpqqQwtAkyoquoc
0mMLeWmh+Ax2clPDPHZFyrdkgnhkBjtTC+0yiIdvbVKzl+owuOD5rhRGbb6uyJu4rMR+FAYogK+z
UeXNvZp3j7XxkoQofAGhFbSxT4kdLLhFtS2T5hQ5Tn2I1BEYK5jO2hg8a2py8guMKugUnjO7ZPko
3d5sxmTLhAg3FdwDyP0Cq5kTjs2iVtFgCFjhicZWkJnia9fDlvWhxJuFbrCXfMO8ilEaSgPYexBu
23kKYWn78Ei9IjYrTwfx35StONbzJ0TDqFr9sAaKvsJ9DOOXSL3CpBnCem5/j4cu3NqCNnqeocGE
wkm9FusMc2D0xQC+9fTiVZnynIYPuzADwBA0dxaekeITOqVy8qLRv550vdwxGjLq5jPVktixBxIP
Y0Ou53jW66Z3fa3EONtM6dWjdRhAyey0+UF0i95IHxmVDaLEpaB/AcQyCKlGNaOli16gfmL+rcLm
f0rn1Lwd8mxv9zMu0BHQbtclzzPpU8itwq/GeKuGUuwBv5HFcNhypBxZYeU14OlnUzdxbhDXkV19
jbIquU9MDF0mvrFtkzAU1R6DAQmWv2QD+/ZGlKF0o8ipN0MMf9yZmHr4zTCeaRxC2tYoMs+Wj7WH
k2XVdoywijM4uH0j22M3YHlFEO8SSOLj0LCqEyvHxyPrvXZ2QsIRlMUHcEHHIKBCFcN1L6Mgw7MC
LhpGBavM1/EO08eO/gYfOPBOANi+wavFUtJVavJ08wEEeYb6jmpk3DYLxIGnT7YJJp0UZclmWqQC
Yp8cFh43PODRwiqIVngx/ns2U2mulTwCWAkZklUO+iuCcNt9ruTnKAE5T6SkV6wMmlHUr9AWAMKq
+dWvdY2msmFG66hbrU2vZZpgFIErynkeDsFihGbMaH0mf52FzVb6y/dh47pjDnmJHxGkB0UERx2F
P54QXbEhox5q0rMIO33bdBFogNHEroG9mCtL4GRdI/HBLxhPJPCkOutUjHpx1GOGuGSOMWci1Cmj
ucc/PAH2qp39MOCYpuL5UIx9ukZq/sNW4CP2nZGcjLnyj5KlOkTWdVtbj9jdlVjLVdGmC5bOrmHh
xHH82Q/QRpljdM+Zwl+Bvd92SonoRs/WGGyBZpqW25YGzopddSQaCYDJXYQ/Q4YJUr1gSrK4tytc
Z4w5ezVYpIadpl5O3MxqxI5JS28CBV2ALyCUaTFeWtGNpQ4G/YzzrVHSK8cJsUEUBtOS7jPhLDdj
qjaHwEIxEKjli4wQlcS+de8r1W42k3itDqruOrOT4gShINPAU3Mlbei5k2q8qpzewwBSMFUcL1LN
eGLKmADpB9nZepVGualbc8RRpGm2lOPFLP0zx9hcYInpS0iG6VQtWguIvKp6crD2W9PE4ZcscAIx
k/pQOuEBMyDyIStGE3RrwOrdYihojF91O0VLVIGrhgUs9nYatV1q4C6X584hV15VBdpq0DOLtpI+
vxtIP7S7inI+MdAXOP1NpzvpLp9Is4ZxlDF0fVDnfZ1atzgYYoufkECrDPuYfABMhIp1NMKSQwvD
tB+q466NB4Wjq6dWxK/jFPTMA3NnVJEqqgzzO7w81E7hAK6qo6bEGwarnFcN5k4dErOd45NclmQ7
IJH2lDKd3YnJfwli04UvxVBVH1+DSjdX+TxAzdVhi5vjwm6vYdWrVpDjo9lcFdZsMBTr+3NtpIGX
pkxttB4pl12pWACNZwrwT0Ed3ZQlrFsVlIrkdWvRkYTAx11xU0XZWbY2rAATU9ZeWFtRYKCiTt5k
KkdyfbaIuKihRmgNY+2EJ3o0KtSgMgDspYXpYkEUDP/un2Ldf0uQ/FBk/Oet9PinnPhfuuRz9FIX
TfGj/eM/tf1eXD1l35vLf+iNxvn/iKhZRRP+36uad8WQPuWv/7Fvlv95I25e/uDf6maFWLW/TCj3
Bgl1BtmJJvLiv+XNf/8tQSkvpI3SWTMQ6f9D36z+ZSNq1vHMJjSUuhqvxP/8ZwKW+hcOjqQTqqoQ
izWfjQn6P5XdN38r2P8UgfXTzflfQncgAEzpMRLE3cNEae38tGv8xXkB17qpbvzBvuu1VZQcAKID
CAvljSK/jw5maKuW1PJB2w+j55fHllOF7AUVsek2MG6z6HY24c2v5MgwhFPa62G/6M+cltN8CIer
KGfcEunrht1+7K90/6GVT9pjN95ayUNUnhLzBuJlKPetcZ6Ak8romq97qtB5bAg1CTK4F3sAJ7U7
MDbq13A1HuxnJJEROidaWe1LMWyy1lWzWyHWZDAAP2BmBVywWKFtZgMSWAkA4urBY2F8mu5bitXo
HvzejYAZJuiVqmQejBnghlZhEOsZCa/hlWTEIuN9zvRrOMXqnf1JOQaP//6H9T/7av7f+QGYeDb8
95/O+YnWtf/evPlolj/y90dj6X9h8KPBcEP/ry/hb39/MZb4ixEsaRCOagjMXZYsuX98MBaBcThC
kPmMKfricsrfAmtawuQUPhiV0oaPSRjS0EzSUP6dD+Zniti/PhgSoizCSLBed/j+iI/76Tv9ywfT
cOikSraUrDbuv8Vt3iCTK+7jMnN7v1vTYqj4QoN2bn55Rv/4ct9EyC2mHZcX1lWNdFJ+pQnB+q1H
Cv3UWOV9q3qd/OJAQlTV7AQwDw4QrNQItzfcmErTgO1GB4odroKySYOEO42qh2ANkPnwwR0tV/z9
jrC3NlX2L7JPLu6IPWquIb9T2aIvEJSqjunOoX7IYTXYA+ZQmeE2Y3jIPnCzvYwL+/kSdIk1Bxss
QhJxYXDiRJgzyplnISA+JeLQZdZubJW1mIqndLA/+coPWzPwm5IwHPt1LvA2MtNdV7bHUgRfLDmd
JxoibKdgAGioHf/8ZC58Xn7eHvEDqq4aUAuJann7YBTdAR8NGLfbQLTjvY6nXxaJswrZJJnyU6dE
65n2788XfXdlcjAsGzmLXL2Mmy4Ta7Bmn6smNm4AWbhu+35dTDep/EIyPGDIYq6zdfzxI7el99bB
Lxc2L1amSa8QMZok2ANsbxaLbC1tr1Pri4l3Ik587lCOV8SbPoxOuP7zj/7to7Cx7zdsjUOWTcEU
HJS/GgeJuEh7NVRmL5IIAPE8bAsEGXPLyPOjtICPLnWx2k20znYMzdOraSGKIFoL+kqMzzYxc5Q/
/yr2uLcfFr+Kbwayl21D+LKW9fXLHtOX6jyqUajiMApvA+FVC1E+1dOPjKsu3HJxxX9zHfvixdk9
ZXdkBKo3Ay4CqLsI76Dad8cZ0U4AQSJPOzcPareDSi+lc//nn/nbZ7JcHhmHxEIY65efsTm//ExD
EoVg1TmfCfxjx3BN5IrFFGAPOHpLEAObqJvZcvfnq16G4fz9q3+57MXTDXs/dbS4YPM4pDiqKRh2
UDeQ0V6nlNIqBseYRBNm4JYRVfVHH8uyTN5smsuP1lWdRC7y46jk3r5bM8Yh3dB5t771JQhpJQSE
tGm8GgR1F2TR0jz4Sv5kZ9/i7/gk7qZm3tp6s7f4fKWVItrtoIh/tJW/+yoknlRYuQqDONKLu2I5
Ys7ISmia574GQ01huSty1zCvgDp+qMa9pvrdSgHenOcEHYg8dNj8zinkdiO76W3jHG8JFzhm+qcP
3te798YJrnOAU/pe7mtOOAVBH3LiLm9K/5oVj/kAVltOW9HBhi/zlVFufWbsit2vkP66RM0wxYKJ
zCOLmDajt1/PrzUV4p/vTFyYA/1cSSgYHG5KUH5cHslIREby1ziGFiP60cfZ1Jq2/fw5KIVb2N2x
wPCWpJoHFvVdMU1niHGCnAIFhUAMESIzdpPIT1zmkzhObX8NSnfK/t2ziPWmq5hi039g6X253uzK
n4d8zkj2gZdBIJub2MuMKVjXWFkuT8lKxFmXHy0ofJt+W+aSYkyTdC9LAXaxoGCFB1PEowlAbJqR
4yDzwVog1IH+1EVOG98zXUOdAbdQq+arfuA2HP9z/NHafm/5mDje4wBAgj2uaxd3Mhi+UfT97JV+
vRv7Zktoz53pt8fI1vDReUr8Fdqwz39eGr8fxjx2k4xizZQcTcDSb6+a4SJZA9jNnqagPcUjpfQf
HHbVjJPRDwZPidAS4q4TNu0HWXTv7m+WShAm9YeFedXFD+7Rymqx5jDHm8MvfTcem+lhjjHRmdhd
GOL2DFrMZm9WOeMaNhWgvA9+/HvfhaUtuaZCLNXyxVFZmYxsrdCfPXjfR8tuoWFMmKuSJGvOe+yu
xHisGRcuV0+uJ0f58sH131t89NXWkqdKofwzuumXgyWNwrSE6z5785Tt2v30WdTproXMPBaIZLPx
yrHHaz8fwKc6yE8lbEqsZ/IP4yyXRX651y/GkA57A3vX5dKTYdVjQ4V/K0Pord6FB4Mt1ZqVExyJ
O6XwT8Qlws7NTmMdfPQMFmOy366NISXfPFloeKi9XYDlgjV2JaecQtBkNWXYcru6hAAgu2NSImP2
MYK24ItZ/nrUjgLZaozQ6c9v4r1vb8EXDM4V3DEvlyIUllrNC15EPITIVaJ1ybg4ClIoLdNW406A
u2Q+en++6lL0Xf50WkGBdwsRVmAcb3+6mmMu7ihUalVOoBE1qYCfUWfpbulFBiXa/Ply2vLv++16
fOq0hZivwAN/ez1oEqHAbpwiNMAxiKmgzHZWe8RxATq3/dCHG6KZtrm2AyJ3Od9OInAelKS40cuP
buW9is5e4tF58Wx6l91proeNUTjazIjAdC2Ix1F208B1sJvgLiuba3UYr7rkIeny0+TH+w8exHtr
Djc+R3Dg8N/qUkL/8t1p6ayMaWGCnIy2hzcbo3q5J2lnLrLbSowvgWRaVjPPyuYTDkRPU9w/K90H
b/+9rZdPH/oqEj26IXu5y1/uIrbjboTlOHpKhUVd5uGOtnGqzGMas2pwTrAoNdVp3OZwfj54AMsP
vFgJby59sfXWSTs1U0b52iKHWErauAhRnnZb07+RmX7G0v/Q58GZXI1DPT6jcHponWlbRvoZA5p7
iXPLB3f0zhfIoxAEkrARqOzHbx9Ggmg2UIfkHw3SiBetk0Arluec1+Rr9n2TmWfTCQDmsUaLmv1s
JbtGYuOOKMg3uq2c41uGGvcwghFpfFiMv7NFyiUemm+H2zQXgPTNy1LifsamGVuaathMNgaEbeqx
kLzECX+g/jbxnxED4RIfHhLvXpnhJ4IG4CbOyrdXZpAWBAxYWax1eGdiwJC0/gYO9TGZMMtg3O1b
rftjrJuXP7+S96pGyYnAayFu3DDkxU8WYWTCy2e2qkAkT/DyqsN+M5TDJoD7tljkwF24NTi/DfwZ
G2QZQX/dTMM6kPEuUpcm/kdZDVeKaJ/nXrmDbcNsG93LR53Kch8Xi9kAh+Nj1gHX+H9vH5CCjEDY
HYNBrJv1Gi9HrM9WaqV9c9TkazJDeawtLq5ND0OTu9LqmE18tH7fWb4GkewkBWn46HMXb+9hxvox
SSE6ea3keagZntHRbZ/7O3/qdvaUeb6PLNWOPipf3/3tfDP8bFWK305uLSV/Dc4GR0gUbgXMMvWp
0eQhdQRAkoTNOm2BKd25UjDj8d0x/7CKe2cvBVJbykeH4v2381tHKeVjZMFHWgcwi9LdkCW3TqWc
0iEl6fgoZMhZIjHf13c5fcY0RncKlgofLNZ3b8Ohcsb6dEl2vtjSRTFroUOwqjeiyJQIxk0NG3yt
7lZ9aIzIRqdPFuLrHopnEgdPjR64KYQGreyPsP6+dUGw1Rr8swDsyxBnIOdVyVuVuacCvQNK5FR9
UHK8dxovcC/ZPxZgqbgs/pjDR1DQVJaLHtxXEJEbw8AUAIvscjBfzQR+/vyJEE18n9AHrbR0GxI4
lcjsGOtXqWK6f36C2jtngvEz6pEMVqItjYszITawc9MclhLiRLw8ppVtZtcpdgsI9rF5bJXqKei6
o5br58yZmReOZBJNE0Q4ulf4xS1md2PU/G9WOKtL8oFrklrp4sVin0PLiIDEiyMo1kLOEMAl/pG2
vcHBdmNXfPUtNznDSs8XX7Ug2QVIZz94Ou/UTsANBnswBi4gDxe1U1KowwRTBhlZle0qPTvZenlj
kX5j+v0mvY9nAgxxIb3qnfKJ8L37uJlPTqJj1BF8GY2P9rzlapdbHiwRcsmQejqYP7/dbtIOg3oG
2xjFRvUNBOt1Ntuvi6WpIOhh2W6qQn358xN475LEgNKu8LwpWi4u2cLBHRIxQ1EhVaixVG9BbbNB
4SPbyil0uaOPXv07RSIRgCbPneR19pjl7/9SINWlU+odToQeQ8ovYaiutdHApibcNiV9elBf+5Vy
G2hLwh5PH9LyR5/osuQvHzPu/I7xM5WYccbbG6hsWNZtzQ00OSZ6SRI8jlXvaku3nCgny0h20oxu
kUxiw6OACXbbboQmYWq349c/P/33zhfGQrZqLoDrbx9ngVq5x55m8vLULUvHq9T+mFvp7Wxjb4Bb
8eJZ2W/+fM2fz/fy5wN4auSh8vH91i+ISExKanGwRtRfDsFLWiv3WFms9Mr6YcOIwG5kpYbFKvU/
TC1+bzcyVetnO4aR8m+tudNGrYlfjRfb8Ex+DIZ9X7T4zrTDEYfeXagwVWVSwsSESixc9211HbZy
VygTRC77WCo3/4uHYS75CYzWdHrEixM+cCDzDY4GlN7HB7UP72bRXEu8mMhCuUYgd52XjltO2T4X
hLVE89Wfr//7AqBNZJK0DA2JVLYvPr84JnekDHgeC8UyYB3M8PoD/94fwq9PCbYGUbn78xXfwWe4
5BJ4TGoHefCXvzg1Qxt/IzF5bdE8iYUz3+AHmptHVIc0agcyZhAHKG5i6eQSKadIfFj7/l7e0BHw
9XFICp2J6cXmbwMBdT6MH4AJfbfsvPr4OGQEZ3NMpQWAM899lMSTAFBL4zOeiR81ab/XFUtPYkph
M0LlELo4FedAr1O7BIcAjdsuxa41wE77iesmu6VDk/9F2pntxm1E6/qJCHAebrvZ6kGTJcuWrRvC
jh3O88yn318pOHur2UQT9gmSIICBVFexatWqtf4BmNV0yopfpYrPFwIeQTBurn+JyzqBKpPVGLSN
0IxX5jW6TLamSXZygAVpeogrn65O/BQCG6whU4FyXgl7l0dPlUkKueUos5NOi634Iey22MXUpNrQ
VJiuPSRuWQ9IrZgbpN3+/4bSZ4cKWSw/qAqGUlEd1ycuk+JTk4Vb2ejXgtnSh8RfWTEQ4qfpOC/0
5pqeGrXKUIrXsm2rJxvBkg4G/iYruT0oiQDPF/wsn15opOY+YvZvUWU+SL73dv17Lp1lMDOgBnD3
QJNzlktQTUjJCy2aRyGeR059rCb7JbDV++C56N4sxDTkeLXGt3CUSJ4g0ZGi88SeB5Aa08thSorB
rcP+punYSJq/02rprtS73dR6wO7CQye9FmxfGeWAbPS+XJ/2ZQZBKKE5YtLSJo4Ko4SP+yrnla40
qTG47c7E5C8iZwzib7362nB9Ae9Zqy8vfHGVDhH5GrVVEBDG+Xh6XVZhVoYAgoLUzazgZOXeZz2i
0vY7oKUh6drNiL0ZeOeXysTPUMueVaCy1ye98K2ZNe8RJkwrbd56serO1Ppc6l2rhHul+c9Jh4xO
EsGbRJSkRBxgDL/TW7u/PuxCyCBgKrboRJE8zZP5rETuUIvK3jUoh2j0CUsgopXW7jLA+yaywNeH
W5oldRHuCFYcyxix+T6EjC4Hl4vbcu+OduKGPDitINi1eJ/FCjspvc3p2SJ1snZDXSaIqsiAFe5l
bNvJjM6HnTJY1yHcKrejZ9QOLyb+F1MU70nWMASGmIaZ6HMWUsiv/yJIqrx7ZRsomuaY83qVY6U6
+qx675qI2pVqctfDs23bYKsH8Ur7e2lxDcKwwA4oNBZn5yZTa0cfUanBnhAbRw12ECdHlsNjPQ03
Ue7tAhxL22BYyTje6ybn6R+oXlW22Uc4IcvzrgAk/kjJHat3Hf2316FdUscojYDXDfK3kGZAbv3Q
Qridlr8PUnSUFPAsiv1yfWctBQ0QEyJm0Zi4SEKmsg59PYef5ifBHm/hTWdAlbKhrFQdmglQuM21
osrieutAGsSJFWf2fFeh3I43W8q8kT52fXqzhVFv4xY7Vd81wNNiyY3p38pNuJBsqyoXvKbD57bZ
WrMj1JuBBm5a610Fgo/dQVjwlfrgYdEcS/tY1OZRuvR95y7pyABCtT7++UKbZJjkfGwxVaDWPh5h
6B21CeODI4z4qQxtsT6OWXCTNb5r3g69tnJ2lwIUdUWHzApsxUVcnFBSb/BkI0CVwa5EmB0q/L0l
fwkQyRENl+uTW6i1s7oGa2ty9dH0nyWSJgKtcmvIHFchE1xah/K3Mpk/qOG243CDC59bOk+9qa7c
9Be7V2BguerZuoBq36GAZ4sa5rStchBHFSIgZYhyDTQorA5vUWwGAtTjcLGWsIqYd3Zq34e0dRs/
OTbxvF5i9H6Iutwou8AiUI1FoUjKh1snT4TNM7xg884rp8otBw8m8bAGlVEuvivDEw15twvQDnfP
+TaSS4SRzZ7ygCSX216NvpcQCBqko7iMt4WZ/jsO9U/Htj9hDxKn0qsnx7/0EkK6hpeCMxq3IXbA
aCauXFDvj5X5sryDlMFWgnibly9qyYx74ggYHtX5FSTSZ6ndY7Z6MAKYf7pU4WmpNqOLrRGmPpgy
o9OO+PtjZiG18hokeyf5mnTJnd0HT6oj/2PJXoqcY4MOrnZA8Mz1ZG66CbsM5L/1kxZN+8CzTlmK
ioEJev76dl5aZAfzVNE84mH+7i7+4bpt/UjvkwbQQh3hMhKDGkknN6v7m0FOXANQ8PXhFj+qQ/lD
JJCi/DU7PY1emXDHKwxyG/2+rPqbcPqRB59Ft1w0STOlPmoI0mbJSxJGOxxsdj3QAczVt8ngv5im
/TUxlZUM57J+yk4jd5bJbgRQaW6h7odjbbUDixDLL+jCyA4KAykGDOptCDFK7feNL8TttJPpafeZ
oIPA5QNjuV1ZnIs0U/wO5IipjNGkuQjcUmeMTePRPC9C5U7pMZOr03vPq38STHdeObqT2d06Rvi9
bu0vXQ3SJpHdMl0J36rIZucbHAyDbFMmAM0xP/da03ZQsQSWU0tu7Ryn1jy6M8abQsb0RlX8L23v
w3qrTg3017SQntAspqLcHr2x22EY8yDxAGkLGcqv89zx6h9k87mHPvgjmrwvlUEbpbNXMhtVvJ5n
P1pgH7hjWb5L9IkxoB0hhawddYRbnz20MULjS6CHr1VdU2qNM4xUsbfpaNJuTTrjYQRDzEBsCu9p
mpdCRgbx5iJFQCI5VHn7M0H3Bk9ta1dNWB95ifTJ6bg8140nRSCb/XTqElQmOBRAO+eFAV8rChvO
GegVGONpaX9HR15SinsDuTatib/nmXos+nzrDCkEPvkFC46vKzvv8idYMvBdAR2gPMED4zzWjmXs
GFaOlGqoSF/UhgsbVWyvrY5p3/+s0Rtr47teuxuy8JbWR4xTzsoPuLxryMsoExBOoYtddJ+QZJe0
VBPsy1H/bIO2m7I7w+sf4v7VlpNdjaIZDud6ZP66PvDltcq4HH4SNEVs9nk8Cqxal/EncwNVv68b
OpGBBEfjZ2P4PCTh6uHSfH3EywSCS0OAsijBauYlTKXpcUTJ9IgGX6D+06jDHXSpJ93LPgVj/r2Q
tzm+EL2ho4CtBCvR/rIQJ8ZmXLYbQd+Y36meX2DYZ9ECUX3vV8Pdpcv1Ni8RaUtMUFsAl9tWPUZB
/KT13KJN84vH8I+/WQByU06qxaeeb7YyitveTjEqKgaY9J61K73kDqGAZ/QoghZl9+aY3xpF/Hx9
XPEpz48Zl7UJeJGaBRiteZdslBTJ0Dzkz9qKKEpbsVGtXWr9AApwc32kxU8MFgUAIm8dxptlwOPg
lYks+si9B5jUQs0HxnrxM9MfcxMHiWQTdpJr58H3rAu/Xx/78kJnlg6ZtzABJmWcDY3IQzMgnMZz
AzXeEfVFxPgPofKvDCZNKc3D9dEuHjgiAXK4zUEdcXPOH3YS/CokOgnxOugmQUcoKVmndXvrDN6d
aOWR2t23a+WYpUNLvKKmzxa+fMlp6CZMysShjTzkgi3ln0xSf6BSAyTra+EhzVLgeVN/Q1HtYA4S
PurerumBow0dCdaTqtSPkEow+EGQ/vpyLC0+YgPUdll5RZlXEWKpxloh7sEP0GDo++ax71V0LR4M
8meEhFbWYWnxQVVw2ZkUD8iSz4N20GljOGT00ay8P4L8IU2/LzxkNRzpAFhpEyOnU4J7uT7HpRhC
U5cXgSog7JT0z4cd2M2o/7DDTD06TWFzlLAqGkZYY6EhyB/26xB5Bz2Ea1pO5ScZLZ4QIOTKr1i4
MECwkC6RpIiTNpt8So+u9Bqook0VfDZS/3flv+EC/JSO0Y2l3cgIdcWR2W0apFpXhl5Yd6qABtGL
Sj7eq+r5AowRhZo6itj0YbztsTTU0CiBiCfXFu4l6ODiH45V+KvAuiOH8ZaXze9BRuelwWMM0eyg
jo5Q8+/M4ZOg56z8uotKlgABUNwBvqDgZjnHj+TgjqbMYQ8CAIO1vem7+HfHDbcZQWwMVnFKEdZF
HY2eWzaCbnHClXfjwiEAvaHxSKbZBiZxdqXKlVqPZt7S6kwRibXsX31Mf3264Z7dxZO0shEWojo3
N4UOYJ8yiPnZbiw7b8DDlm6Wr5tfDKM5JvHwIEXKmxopa2Us8WFnNwjtI4o5IrwKN+vzD4/FfYX4
AWM1yqdCCzBEnfYokJ2KlEYKykPEJFfDzyuovgC7tOO1LGlp48GHc4jrkP8Aj52PHxVhjjQ7b8u6
1A8YqT0OlY7wELsM/mhcDw9NfqPRZ7i+oxa+J6RdAFHABFSaHrNZ64PBLZWMg1tS9MV4bdeg46lE
aBt2aLGCZb8+3MIkVRD0wlee7srFBTagZ4tXL/yxIa0fDcXtjc+ahLiM398O6nevjbfD5PxFTvZO
raOJwt8Xe1bya2CMZYsdSOTft4p35wfSi9T191V6apSjpzybCdBKJHo3fzFb2AJUurkuHHtWITSz
vuuqgF6SNoyohH8bitOUIQvp64ciC9AoNf8yBaXaDRsHHgfp/jw/QfxAmySNjeSjpRJPR68OXjpE
0RS9OsbHyntFRnkLl2Hl0y7c21C/BTCT88OdNYsMvVI1WgGHHzHo6ITO5kmjmF5M9mdlajcO+hKS
bqys71IqpupUHGzBpaHAMWvdKGaahtXQjWjQRCdP9veM9xJm2lYDelg1EPciLNvCX9j7PV3/tIuz
/TDybLaDJqdSYRKIIx6g0fRq06HLy22dYDI9Yp/krYFMlg4q7xjcuyG9mKS45+EB99nUM3ta3EbX
U0XBwyWvkepAg9zkYtJW0viFwEtN3wZEAKgCyOTsAg5RwAplSyBaDANdEhB7YDoH6ZNXt/vrC/m+
HWdxlzIg3H/TtvmQ854QllBGpsImchs53MsIsmzhuuGJF0X7AbMtV67Gk6fgAYIb5p1hDcgAq6cS
g1skvjok6ot/B8y/jSK3d/FYIKCGDcj1n7i49DQVQNQYBMt5k6wzlDgz8I1zI1U7kX/vQZ/vccpF
CVO7gSv6F89lVSCJaMuBIsbk7PxTd9EUJomAE/mRf4Mzyd0kZ29Rn70p1d1g0pgNburp6zTwhrs+
0aVNTbeZu4eXmwpQ9nxg1U5LKw9CMlzMrUUZeiBshBNgBrxOQqm/qeFZXR9y6UIweGMAxUS1wXDm
c51svfccmKda12/UEUhMgWsvfdjxbRA6S+V0SCFrXh90aZ4mtHOomgp6FPO6gF8G5WgAWnE1H1ET
OznEeoErnexmqod+5PBg8YGvD7kYqgRQiSqQiX7GvG9TlU2FhiLnt0HpdYihI1JnkVqKMcMrLpMo
pUG1syo2sr0y9NISA84C90udnXfV7KtOWYuP4eQMhCncaRtwqjgHd0BtAx27qejbVOJ6Zax0NJYC
CD0U+HLIClBsnMfHou6sKGTQrghPovBLdrWJc839ixYr24eXCtTTd9LiPIUZpjZqE42hetwpVBBV
mYF2LLUWtfZWov7iUjIQBQYokiAOzw9IUvV9NIwcEAEVkOGNFi2CnbxERxlNDhsDwcL/NuI2s7J5
VP6/8xjJo/N/xxV//qGQ7+PhMiUSjxItwrnyu2QiBYYmvxY9jijcqinQ0ux2hO6bPgr+4fXRF0+L
RvUcpXk4ofMnYRNpcmTLFKjLLr1zon5XN84dwoR3QfusTjQW6LReH3H5sAD+EEyzBVhC18Xe1LXc
rt0Iq7NQwr0U+2hSVMiQ+8fA0o4w9HdoF79puAr+zeCAQSBw8+wgKp0v9hTXqmR1FVXDHg51dJMH
5h7R7H18TO1k2xb9JrqHaLrytLukUYhtTLeGigs8p4tCsSYlXRtkIMgKTd3YHY/fcbKmnadlrlbe
S8J2T23VeyNV/zHoVvhBexwS7Cv477HNELMfPcR/k3t84Fy7x8WNtxLOYxayjhqyynq7xsRd2hfw
kiissi3gvMzWKShLRA4hHrmWNe0LX94jHOZ2U78PK4x7cfRQ14iYiyPSNRS4aku0wc+/jA+a3XFa
dXAxmbtRJm+XwaZvyASM7k1ncBytV6owS1c/FXOHD0OznQvjfMRaG2oPgWdiJ8xLZKUflDp1rdF6
CULlgMrbyiZYnCCCLDKoL1CE80vC1rWp73W0ifTQOLX4RTlVdtcl5aOxN7J455vlSp63OD9OGGPR
GoO/cz6/qpkcK0yYH8LtledsMe9AvZWVnB7RL3Svn6yl6ElCib6JUL25gOhTvI6gArFhgkCYizbH
ijiGGXRdq0BxHuXUusHa6S9uP7E5RaObBtL8dvC8Jon8tuILGtDSVf85qEJXjuWN4sm7PMNoqVKf
JGhIfz5Xm2ohX5G2B0HsfGENhBlrXJcQShnDXVjGTxKQl6Af94Iln8XJG8QSM/VWQvVS+Y62siOK
tpyTi0fYNEa+ESsMG6LAWdS7yP+ZTJ8VFcYgLHXIi3Q9ugSBTrSHkZ2/Puel3euQUOk6tRre97M5
Z2UWR5nMRVz800/GTY9keFg51KjBTsb9NhvWWPlLG8oBFEKrntbuRb+5SBNdbXSP2QK6rVDrKrBJ
pSZdytoplb4MMS46xl+l55SiUGYV+8qcZ4/AN+BB+8AylbE5Rni8b0AZpzkU0CBxJ7k9Rknypti/
U6Tcry/wJdRKZMofhhbH+UMeEKd1gxkcKzzBB4pxmuCojhgXEGkRmOVro16GTg55kOYfY8nfoYe8
kgJdApDEbyBZBzUI++dCMMo2OlX2A43py2hX+xqy8+mR57b1FguGBZlt9QXbz0/SKvt6MS2gAC/o
R0Kqap5UIjjeQBMDGZpbD3Heom4yfK1a+bWsyiOAjFMGJNjJnW5D+HxdWXoR6ecpmAOmnm6itoQM
KhQSg8kH+jF6n7Mx+yTYRSL182Xvi1K80s99jIKtp/0apnDL8fw1hjV8hGplDywcMiK1wF6919Dm
2Qk2TAZuNANQaIMuRE1jJs3uMt87lE6yDenRF+UaBmshl2dI+vmitwZ1UvykD7sOKc6yBLtCgk2+
McTenYM1Y/MQ4fi8ssjiupktMsVPKCSi4yRfCC3gSO84aUWlTkZkvvawAoGmqdfSZkLyxJeKvTqU
OH/hJtBGK+u6dLYYG5yI6DtRtJtd9aEjQc4qFGape9syNU5AzzZDc+oL+fcw2C/O+CsP/WNiB8+g
pZ6arrjx7J/XF2BxpSmCCFSU0DiZnW/HjJSJKhfgayX4hqCOk9zjU/+gS9q/1wda3EWiR4uuhs7d
KH7Ih0/apLYiDSYxLNe9biNRkJU7ByeIEaOuBp8WEuCNZgIgvD7sPGALGIRIb/i3wFrPb8WkUnCJ
GNUOuRB5L6obngnuJel2Ot4mhRLtR4SbZFKs68NeXIv/jWvRlbeQdboQKUplo7X1CEcbFWNWX/Dl
w2Dr47ehlwChTOR1yhdpX9doK0KSDmpjbXPNo4f4ATalFW5lIYQ5z0IquYcX2WnY1qXCY/IBkyis
IMNtjFqUEb2Yx6zEwgInxSkmogtbl+TJBEVwfR3mX/39V/ALQG+ywS5KbVUoq5IdIppRmj1yytE2
4YqoZDw86v6olMZNSeXl+pAXMft9TIgxtslTiheVWJkPO63XInTVKxszoTg8CczqaOBz4N/SR8LP
/GBHX/gueHv/aQL237gOZSyOkQyX43zcaaxoUqqs+ICQhTYFuwl/qRo1aMvzHoSYn40IFW+llXRz
foLfh4V5xSZHgpQYfT5s75V+ZoHYdNXKED5DOG7Vj039M2jVtXeqmMHHYCmGohABs5ORLkssahTm
WpmMqL6oqeso3iZqiz2yCy+Ccpqrv/Jevk1jVJv06lHr67u4XK3dzuP1fz8B4r/C3iaSzBZZQou+
0sa+d7NfftwfxMD4n4LMldFK/6wWZr3J9Xst+LqyqbSlqVOipF+F4iz18PNVZpvqmDGACvZjfxPF
yIInJY265E5uvk9Yo9Au2MoIOBr0z82q21Eq3fI+WDnVS9GMl+H//opZtI5Vuwsite7fSfXvbIZy
2udxf8zzyPWBZAjRPgGdW5n94qpTniAVJNe+CN4xnO9CG6reFdEzBogqdMOqQQfm09zkKe5CbAbU
svdykq1suoUpazRIqezRhbisjciFVPfYiwHHxkaywroOVfsNhlMHx3wxomBD4rJSCxKLONvljChw
XEC4ALHNko/JqmMywqB3kxFQ1aTf9y1vKmk3WbiPh2vhanE0FIZMhSHpLM02dEvyJ3kFXQchijj0
CJzhTGZmd6X8tcAn9PqHXFxM0KDomREYIeCc7+I2RLXf9wmNrdpiyYrBUuPvBivcAkJA/hO5U6/8
Zid/qsbIoSWdI3HnfYqK2DyLVnKbHl6JG4xA6MZ49dQ5xvbYAV2f3VLkB78hCs9AcxBLmjXncKxs
rEk2O1eP/Zt3WgYKOqUVnuKIh6kBMsxotpUkMWVp5dZZXFlkmnQwAws8I2+MpryInf+Cv9e+CYGo
JMfZbcTuHTs9Gx4BpnHXJ7xwu9LB4JZH2IP63bzvKjm+1AH+w7YEWDu85FMTvlhme4TXJLCzzl9l
FUISjXc+an1wm2bl6JRsNvequHcbrE+MPMckRDuUYf4pGu4afV8Eyl6Ieobc9FhwkWAhQpkfstJa
6VgtzvzD75idmsEOQowHk/9YE1n2TRu+BgqWZ83XIXP7aLXtuxD+kRgQdx5y35d1wCirSNRNTqkR
DbeiDohJ8VZAufHJUYxPuYQLfZDuI9xihSyVVyVfYlNd298L9y9wbvrOQubgEqjWFb1vwBXBJSMK
95mBmrdtbIPM3Km55E74znqRtMOKWAgXlxCR2r/IpvkB8I8A9so2z8FZ/OAcO2ZHOmfBEvGxdusU
Ht/1VlZeQyRjE3L4zF6LHktHS0DpQf+Igto8etiFr5fZ1OLipzSYI6ZuwIvB3o8ao+ML3OB5Pq3E
yYsWsYhYCGQDyTJQpySTPJ/opJa1HHXcOrQnP405b7HqUGLLJoXYPncvQ/WZcv42QQsvsY6o8G1k
c8B2qt0Flr3xq3u7wpMvWwPsXFRC3n8WDFWyaVC3wNXOf5adpsAwQ6NzsxZigY1J1GOLQRbmJ0UB
dZUXjfwmGI1CE+nPQ432fyPP+dByHilYMZPciq6pILmX/m8v/IlBok+BT6pW3y8LKQcfgNa3Q4/e
uLiFA9w+kX0ZeL+E+kHrb4XuWIsDYdnvnCZ49sZXtF5wn1ijTy7dx9SadCGXZAq20PkS64kf9hUm
FG7QguBGUkuAPDABA8bSPCuxtxLCF4czdRSaONHinXQ+nNdGg9oPDTYUHGVNwqQK2TVHfTIyfFNx
Jr3+FRdHg/Ir7BJI5edQ6divUrVFytNNo2AvNeiRGeoJ/SnAwyQfivN8fbilkyv2KpBd8a95uLDG
MlfHlE2TdXSfId6KXsbYfIcwsJHgTfj4rGM0unZ4xeGcJ3CA/0WYIkgSN87XNGrrSjJ6pQPrdeNr
Lx7CJ8EvJzB45ko7biUU9vayvh9qZwVasJiAGMILAt8JTuk8VLWeU6FAx/nsZeruin6IPPTgqDZM
kXenvQ115eoNviv2mojAwn1IWk69DAwpotfyLPMhv9G1rEYJ0FcxTTKknYQwbC2XABzw5an1k2AA
XP+4C3uJb0oRnCeBkNgWV+aHZ7ZdNqGtYnzvGkq5bWEOqVW0C5q7WDJdT1+7+xa2EiBobl7wZWBk
5wE583WMhzKjdTOJJlwADl2kFxjMCJ0sbU+zbNsqycoUFwdF14YHF7oqJOnnU7RarKId0F7uvWU1
OzWkWIKykc9TvhpQJsRC8tf1NV3aQLTE3nsZNOSoJJyPWFndNJDZdGCKjp35U0B+A64SLcgR43qJ
5JfW6vegvf5mWKi9tFHgGVwEW8/XO2ziODFyRwSiCy5ADV6f3A3Rq5Tc0qzaiNajZf5xbZ8bDb1H
GkiKDVfoQt/UiexGamwikqJOeJbkm8pz1b7bUz44jtGd7dQb53vTlfsmXiMbLN2mvDuE7D23vHwR
e1GOtqdM5vMK5RqRzHaxwbPk1cGqGoY93LSBl+ZLBIoQddI/D/w6hRTKoZYKw2yO1JQabVArPSYU
V/FO0bITN+wtYsqdCkQmXhPpWdxYVF9taBWCKTm/1mx82qMhKHifwCgufMe1fRDbMKKU6TGKf0Hs
UMJxP/Wr/OaFYCw69pa4cQzBNz7f0cbY9T4cX9j4ubRz8NmNJ+GkEZ6ANmzo2Qs9byEEKIKUhYrb
X+xsMLjgoABfMf/ZXUDNYjClqmJna8ZW3HhhD+KLBN4IXsGYILlnoBjp7yBLrpQRLsr7Ymt/HHqW
LKuZyYIDSXWFUGhQNVhgfu/bfGPUyCo35WmQjyYoOzu/aclwtPZWh7O3Mn2RrcyuQn4DvWgNmOyl
iPjotGWp46nlpshRmUgEYHe778IbfGIf9TAE1+MG6UkgTMzIPJml/aXNvaOdrzVqlyKpENJG9YNS
PJXK812gQP/qCj1v3STqnnKru7F5Nw7jwXYmLMLSu7DEdEIq1qa/kEQCq6cSAL2eqt38gTxoWpxk
ToNbbKKe5G0ot/B+/80x5tWFLyDHXg6a4xSvhfGFhxpbneK/IYQLKH2cTxdoUwxOrW3dqDUOjQZx
AgJpiY2tbx5C/NrY8z9SE+/gOjmk8lpFeOmwnw0/23lakytlZGKrM8bGSS4AR0MjcYDgydWN0z+O
LZdYW29KUGt/vt8YWXSSxFsZv67ziceFYxV9TcEsBHhQZJA9uSgnuCLlToiihTE6rZJ0A2htFxYv
/edUepKmNVa42EyzTQ95g1cb2QlNn3d+9ofMJAnxha4ir3WH6Idt/xsk5jZNKUisRhexjhcDqUIi
nSoMTcTZOtthL8eOhF2fxGcW4vCeF55qBJpUK9iIQ2VwzFZWeGlrKZCl8C6jEnDBbJWySiYjwbne
KYKdMRgbIS0DA/zQjfZL/23YWlWAqeWmj6ID+dvnleEXThSSKxrvcN4szoUxjx2j7ZskHORY6nfo
vfuj85znNQznEnEq9KHtiv+QtHHbm6uDL0QRAC5kCxAceJbP3xMVwmpJ3DF42QXfgrq7aaXo+xBm
T1bpPAv0cBNnu27yNrKUffKc5jZNnTulsjb+pFCuNvC0aG4DR6+2WvuMaN9auLlMianBQTKBjCBe
dBf7ofT1vqu82sUm0rL1rYVeaVwHeyw+n9sg2Ey68blrsjfPg1tj2p+xMuLP/imS6aHxpa8i/NJi
WXmUXG5S0mYhtkSLCCrh/M0nQ/VOB02t3Sr/3hIE+qC/QZHIT99UKz5FabwWAxYHBDsKTkUUJecU
iX5kjzrKUAv5g1D5bn3uamMjkI1G9tSpWyFRR/LhThuw9ht6wChgiYZwt4nCQ+sDpeB+XNm1+sVB
FU+H//tJ8+uHdnbo9X3tFrUOKdjc6GrL2xf5Abwfbfyt0ro88vR/9jGaML9FAYoggBoSMz2s/JLL
8wNoWBTDuQNo2V0ACuNJKcxGqRDDwDQV+eq6aLcRBqp2jeZKiKRPXhxrL9wRRG9Wxr5MxcTYGhhX
8Zjhn/Pg3GCgLjWNWrlJ9mjIn9ruDkUCxb6pQsxnLcTVcMQMf0vOGk388tiiQE0th8QTmvpFAc8H
/a0nU4NJsBNtLORIK0yxx4r5d4+lcAzyecr1TyuzvdyGjEq7juuItsOFtxoYMFOp9bRy7fA/b7Um
BekKLLzXbmLtYHjTxtLx4mEX/D/SQY+gg+bUW7sjnJcQEfxgp+HXuvLLLkM45QHBmge4BepyDoHU
ZQm+mudXrkTyWaYUk7F+bLBNGjr/JB4+JmFdjGvlMWbvdGms7ys/4fJA8IABTQWrmzB10ZcfG8kY
1dCB5AusK2zgWZwiZEryN/FTsEx1OyVGcsbYeFTyRZ4koF1StqqTJl7Q5zeoAcwV+zkCE8m5MUuU
nLhq+rrUKjeSaavWL1WCm7VosJabRoiC+5uGkPU5ine6853dc30ZLuM1oxMRhVQEAWKObFLlNvGK
2K7cwARYRmETNdGherC0bBMClbg+2Dvu4GKuyIBzgQHpAm50fvwSOfaLMQxrtn71zsfIdTpRoNds
f9yLz+8oJ+m+8ilrVKhpJwfFSu7QUV8LhpfpkQE5UYAUKMrR45z9DtsY9TzHKNh9C+LpkwStN0fB
obIANqPYKZyGBIrAgR8lUhgLDefOk3ZdQjOrdf9dWRRRmJotCr+C+pFArOJ2M9sAdmaksRf7mLJT
0QaKvKkfFGCiafLV9n9bRbzJyxIz8VNaHP0WEf12o26iVdOPhRN59itELPmQMfadxP078v6o27sx
iUHovnXjMzvzc4WkbvZU2UA9JcOV9MhNu3plGy7ER0F9A8CB3QoCGOKwfhh9zDxl6hSrgNFdbUXJ
Rw9w5qKNloa4Z6PpTMJ346lfri/94qg6TTwT2SkqamJNPoyajn6U5Y1RuEG4TwaUdvj4QgRMOPpU
EBwlJGsrc6Wbv/AoptxCYYsBRR9rDkuyi04Cn0Dss61v5cH/GcZuGJycbtyEVYHw2K+xOMTTc4zp
WKtYKwu9dARBg1GK4D6C+Dx/nnD/GL6kFdy+Nggw3iXDi6G/iStAvAfHmu5dgc1J8tbTiB9N5F6F
kjmPtutLv7gK7HVAf0ThyxugBzQealFSvQNpRBOv6bYZtzC8k61QDxYgMXFBikYeOvJugUZmVK0V
yt+rifPDB7+GRpIujJLn2IPISTLTGcLKzRUdC69TAYAFIHP2qYgeLcj8pnew+n/yWNoYfIus/BrH
9TYdH5o3U9r2mrUpw5ciGQC+rH2phcubVFr4e4D6JUjN3pGDniaSDYXadWhM1NObup9shTbnG2lr
hQLayvdYuAhEgigIgeQpXEXnZ4EWutQXSl66fVc+xs5Ee0IGWpxU1k911P+ZJgMzx//uaJEjpNxE
tZrx3Bh2UmzdpflIUuVRNemVtZ+2kDC+k5tZQ54WvCrOf1pmN4WcDmrpVtq073vcJDmjovAthRRM
c3+jN5Bwuk1vrnHJL3TMICOJJijaYcBjhQnd+dBKW1rToE4llf1mM71EOQS+gpuAKu2InJt4eA66
kJWLtg4VDbFZoxp9vcA/ZsXzyidaWAdRphV5AmAH3r/nP2ZwRpCWpVm4oz/s+uTzVA+bRFFPtj4+
tD61PdBHYZndmcYaYfSCJ8U6iI4D+sxCpOGCdlTlI5ZQDfFZtRIXPjKKkKcEJ6QAAwygBsI0VcaY
FosRV4B3KHRvrRxczfCsmfHOJMm00Kpuf0q+6aZJd1uV/Ybq0VpQWbjXiSiCF0VKKXTRz1eI9LZW
IcoVrgPZhR7XRqv7TYAZeWh/alppN+o430i5K4cPnVkdxxHCfEghFI/QiI7RqGtrFdCFLPPsF4kr
6MMVY4YDuuCjzRUDo9eh9oNliZ2cMufN5PXTQKMSAU+sFcd6NN9qkk8l/5t9DAkIvCB4Lp7d831c
yVGqeSG3e1N9m4onqXHj7k1o4NVEkqFrtmIni68moLillGCNQx4UUMZQ1p5gS9+IqhSKKuxjoEqz
IyX3XhpHclC6jR5z6zpfKpLeKMke8vYRD5qjPISv4peMnbFtwzeBo7G97N3KQHAu/dX6uDg2sysA
yix3MYEWgMvcSGI0wj6Y8pgzjkBwE25TGxZLonr0QfYIwyH7jZyu+W9nOuGmwJlm5ZW2EOcpkfM6
I/TyDJlrDLSk30qfcKqFgnCn67SEjU0J1QOp250ea26wypNauny5WJCnoyysQ4AUb5IPu7LWTVOa
NK14dzx2rB+WX28FZLfHKKqozK1dJGgs3PVBfmMr5ZHV3FbVCll5AWACB50SAEhhTNcvYmuXThUa
pE7uFjKk92gftJFbbsaJUAr8rjZfKhg2NAW2sUlaprc7ASAWGg9ehOlk+KtI26PiNWu3zcKJ5WcJ
xgmuJpdauzW9TYinPic2a46N9YVq4wmBfXxOuA0dqntUKZoidIf2S6er77Qn+jmb9aC79JUE7oZN
KRAEF4z5CmGaQYqrwsUEdas1zVay0n29H6v4kOvNrmifC6A2Ga5eMZZSIb32NQ/yBQw/zBNSEBCv
iJ/x1/lGUad8INlPCldXu02VpQeRqU2Y1A4lWlRwzMxQ4l0q3YRV+yDslguIDNevvYV4QZkTFiZ5
uugniD//sFednHJnkYWFK+cCidK++9IPUo1T9xrGbeEong01SzS0vLM8K2Eop32tfP9eAG6E/LHT
+7vMJyBOr386Nzwc6HxyDIAUUhM7n1usttYIdTN3RRlM0EBVRbpBRRxzvZXTdrmKYiQR/6EOC6DN
+Uhhp8tpZxn5u00F4EzR/4PtvZWitQO0ONK76jqPOSgn8y0jFXGcN23uZgSRQFVP4wTun+q83q8V
Lxa6PMxKVJDob6HRNTfpTPRCT+pszN0ebU3ysXrw97aRnArgaB6Xhmjo0svf5Ja0uf7lVoeebUtz
CJGcafvcrevqncE75RTfK/Bx8g9j0De1lmxyxdn6hIyVocU2PL+wmDWMFuFLhvuWMVvhsjAipSuL
HMfxsr5pRspVVrlJB+DMt1bk7BT7oW/2cdU9GJihC1yTHaaHNKXaiJPkyvW1ECLoZwrYNncYEPW5
k4MsgW/qMWh1AWs0A7rSTXonhfsWVXLxotQLyU0MZFUEvKrEuHq1HSSKNfPloJgskGrQCThO51s7
zpPG9lqPQzR8dihelyMnlhskil/0MAEKS3MIemJBtOrbNfWWpd2O/5W4SsU2nINyjEDPixRNareK
OcE6KTHvVKqJG5kDtvLdxXedTxTUOomTAMvTzp9NNA6cXgWNiZ41z2V2vVSfBJ+pxvibqoxIJD0U
nyuFaGVvFV5EQ7QCJriYrqqBB+QdJhgwPE9nYWTkCoBUBRQn7vxdwCKLwgEtfIUHwPXZXlTFxEgI
AGCPAUtem5fozMRqcy0yM7f+H87OqzdupEvDv4gAc7hls4NysCWHG2Js2cw589fvU1pgPzWbK+4s
BhjAMOBqFounTniDIR+xJnnUA7x91C2IwkULiGWEWgqoEAWdoWU7RB4Z1o0Zy4wjs8owv4pMe5ei
XNXLzq0AxVRoh2nxFubxsrAU69IHQlQUV/GLu31ogjKsGiv3Mkm/NvdF2TAh7naRKe1DUm+JtruK
o0+VxjtkmK6HsLshg9+HaocT99a0/OLeEz8G1jzqn+Av0ec5P1hSCI3MlKTcy4NHB5ZYTrAOclTE
3Sx7+j+kWGvv9uN6i2uvzyhUAsfn4ZtnBDddm88TxIRX+dNRTnhqPlWraV0n27/XtWIwFkZ7J9lr
xcYxu0yyeHba36Aj4A9wChZ3fqUVBfquxHEj1l1hxpLnrK618ZMyzQX+ZenJmtLTnEINKXvlcerD
m1RGL7+It7RO1z4ug5hOb5pzz8k4fw11XOe0o7g5YyrWJo/2wsY25FvvC33jsTeWWrb9wb5MOqK9
BUcbl44m3nUMoESvO97MBy68K22xw+CAeCT62xfj+ipH3Clu6oLeAfpwGWYwHKw2z/+RJwQR9PxL
lFTPBBasbLXX1Grtnf89mabvGej+OZR2lhlu9P8vLlDxi3BlpVMg0En24sYIFd8x5pwrS5aMnYAm
dV38Y+qst7nAWh2Lp89D2foZY+ohOp1CZ2SxXhc2edz1MZeEymfeRfuyRZAZhzY0DfYVF8dQ0OXm
7DnOl7wL9r2JvtAWfPTyouapEeCiewPSj3RzcX1EEHBM3yRtkKSfgmnl14dmnF0RxW2EhkzUlPws
dwPj1hiRV1C+bOzCRfsKGTeGr1CTkBi+9DBtkqgwsKkswCB3VyVKJGNj+e5cxIDw/Hvdf+gYgtW+
5gXh/Pr52pdtXnCVSNigVcXijEPF9/ChiFAZo0hF72deU//GNYbWJZk9aIkpGA6q1B9iwRWSu0MK
SUkwpGjGAL3fCypj3negwZgG8SHS/Tr11c8sMN1i+PP5b7zEYr7/RlxygU+Lg7mYgSQ0qMccQwBP
tDiFKqjswDQETyI1dOIlfSfMXAVvVzcSLG+2QsLa+bAQmRWW76Co+T7O9yidi8puWvZojF6whnJF
k1NYv8Vzd0hgN6iI7yF2fgz88CjbT1KdHT7fAfEZnOU3bABDILJIKhUihnb+A9owmZLSsPgBWrVj
JvmkY52oYd/0+TKrD/pxncVGq1MUyK1Yhx5DOQ8oNUGqGRgvDD5Nw2TXOHhkR66TEuRFu0HZum9X
X7VofTACNfGlXpIQNRAPYVjqzFkY71X7It132qFF56+1SedoJofZ22DOrpltOQmvBH4mXVCkIZKy
zUsUYtUaem/gqUddqxzkITylieG15CF5nWz0PleyCubryDkLBU2mCotvDrHrySQkEdcj+UG07AM6
J1RofO5c97QzonxjxffLenmCbLpJAvqGBpC6eLOzP09WWGGlo1bFDh1juq7JzuoRpkFbMQb6qtJa
FXNmXcGzOPBpnETXAlIO6lmM+CMdXXN9o15bSTHZh//8qEX0n/WwoADiuPl0kZqx2zXT15BPesQX
5h12ilq+U20selmf8jF9XHWx+1pSZsYstqKQc9ewARxRjs/flOx74k8uHFg3nkvXbjekjdfXJZNE
o4eO0QW6J8kTBVtgJAcq+WeuGCeTElTQBfQBU1gGE77+2tshnJctTMlqjIfvguQizX8QHYt9Nmu9
MwOJlWdm6AEbnGORjf+CTy7tKLCKCeLt0O6sCbUemWKiVnZtfGVCqXovm+AB96F+MoA+NFGPACtd
cQYXnwcfVQSxiyP64Vcu3ouqt3Gia5IwPfyHqV4hn9RRpUuAnloEDoIhkm+oXnulToWbJTIzz9dd
MIbIDPl735IEeHWU/hbZjTizgqc8xxvZ0VrCRnDSUaugR8yMWHzYHy7LcoL22BlR7pXCxo3NnEHL
2ol6Z2ICKsrpCKRKl6aeAAoJrxeBYJpGviyNL48BUR5JG3Xn/7JtQtqSHgPz4sW2ZXqGs52d5J79
gsH2UTcZWwC9HMgoQVKJHyg+bVnrD5h5yX7lpfD/Zpnr2gyPNBZdwdELKnNXG/eVkfxobZqVg+zv
1XbjyxO/5PwFW5g/cfox/BFtgUUMkkutshJTi0g1bmkve7peHHTtTXe2qDmX8ZWFELmG7qQIYfjF
a6qkfBxxgY08K5WR5e08Gce9MEYXs2ZoMO8G39o4vCsnQyjhMz6i1cLTLcmXRmzaHZMSTHzM7C4C
theppteH1TGopsj1Lf81LvV7O+q+JHX+5NAOafPhJFfhTvo65Qq+P1t0vpWQLxp/WNzQFEFlZkki
UfMmHMMk4ydZDPMmeZ+U4XGay1e715/SUTqZcnJKQ+SaENpRVLdR6n/8MPgSqPLvQHX9iRadvZVr
r7wa2gmoc3DtgTNaTmorJHeKQRsi+LqRG2IX2MnZThmf26r1jGyvS1sLrr4ZgXGliOX1gD0//2a7
3hq7uI8jj+AC4292MxuHTfp+WH6ZMWii2KfFER57cE6tZex10R41jf4NBDmNj0A7KMGdNfRbudZl
TofyoIECvBAloAxcBOWOUkJSDSlENqO8lhv9W6zIv/vqWxvk+yJuv0ZVdZCz4hrn02Aa/oDH/eGg
jITHwm+kgj+PvWubJMwbhYmjQFQsUfEggRoUPykn5ZmTGdb3mdQcOdCtm2FwHJY7vbS5F5NkZyrf
Xqq4uJrVWHabmGlDaOdHCsctYOhKYIP6hLg2DRikLukFLV4cE5YB/WDkQ4v+KpXRmBXqfZX6rU4Q
cmmTgG87qwGNtqobTrd6P3/XHdxvCiXfS3F3NdT+Q6NfNZr9alJO1zJgakmjrob9QM8zUUE7bwHw
V443+G5KeuHVDDBg8VL7Xh7lPrD5zaV22+Fx31fzy6T414MKID3SfleTda1k2l9HD5/SKj1pT0h3
3rR1zjB+emubOt0V0xDCdDOOG+945cDx2wA4QeSjmHnPEj5cXlHXtlmCOILX+8ptEal3z5Ws3ifB
+AJJ5ZvmQH1CDQqvNU8dsXqIox+ZfjXI1R+kk7da4xedafp7QpIIQV1GZ6Dbzt9tigxmJDXIxs2p
8xI14TMKna/CIK1pHqxau5XjFBF9xPxk/1lArTa2Qvzzi5vo/VyBqQPiepGAq0bqyHkZ44QgZx6i
REgiMWFWcdlgeJhEfy2Uc6KQW1OJD1MVUPckt7Xd/uqMcEOrYiUrZCfoIloGdQcFyKLjR3MVBkkb
IFuLagI6zre93V41Zvgcz/mjrNMCcMJ7O6Tzlk/S68Y+iH/8Yh8cZkQC40oCIVKyD0ciAEolM6FA
vQ95KAuLeIE4bVTcIZLuQCYW4v0x1V8j45hr2sZLWPlUQH3r4AuFiczFdB/LzdiUMquHD0xVF6S3
czG4To5vSzztB4iIzaZF/Ep1SQVPHwE2PT1dfdlHpMtdygXK8d5I00DooiQ5XpAYQKvB5FYOPFbr
ILoZnMpTJm088Ep1zeoAlEQqbuHms0hLOj0z/9vN1cHQxbX9soblYPVu3yHm2034onUmUrt4Uyhy
9Y+cCbGInPn/tBEJLssu0cfA05xek0CbLAJr38SjZGTm4Nl+8QjU5WkIW0/2831g19cq3TdgngD+
jXrjlrnESvHVM7hgnCAgLpS458eNDo5Wy5I9vAOdZpsUMyn2ZXaX0NUNsOgA0fK3CaMvakdWajrP
7YyaqcHwJmz/5KW6k4J0lzdqxKfQ4w8bv1Zp/8vQxnshqvX5p7F2Oh3sCYXMpJALWgRyRaq62ZYc
fI1raiKiwxDF1z2CEilGq+h6GnGyERMvW69szocVF3kKcBStBnaBjJYOwJfOW8eqgfnbBhQu0vF/
/XzcnQA5aKdBMl62/czWlMYoQ2gxxu2wUPXrQsc/M3PheB8V07nVicWfr7h2/N+R5Uy0KVYuXIXb
OJsHpUW3M2h+aYgh9YnC1R5B7+yvs59KQNqVqg9WWdz0evHM3Ozv5z9AbOAi2AEmZzSMagsuC7J4
AR+CnS3B51ZzFDXnIromN7sJDMA7VnlKreLw+VIrp4ciEeQUjC8wxctJf1blzZxOKINbRbwTigtY
VO07U/KSunrEeaCOtlDDKzU+BFrM2cjd6BKS654/nayOc9iP7K4DYyllJGRVV3li57s+QNMRVXYl
ME5F8StIkpYUQ3odkWbb4dzicsLdkW7vXOLgEZkardXO9TPd2NdF0LqB/effbw6CPSQioqV6MeAL
86krUXYZPAtrCw7KSem1u4rWQ9Ak1xa99szZNKNc+bjII+E0aCgKqBcD4qB3MkkyiTylPh8pmW+r
Vr8ux8RN/PQQ6ltK0CtDTN4G0BxReLHkklkeyi0Wv3lPgqG95rF1yNX2alDbg4YyVDH199GVMbyY
2a7I5V2Kr7Uiye4UUXjDQN+IumuX3juxms65EP1c+re0pS2jd52OSDPH6FAX96n22gTp02hfYUkB
OlXdV7p1dKT2F8Yy/77mJ7sh2zTfm51LIgGGU0ZQWGQYhRJfC1mOWcKvt77Smy2ixLuW5fL7ftej
BpdF9m0thoTl2EdFI6SIrSR/dKrxpjb1fW3XL6LZIdn9QXXi51iJTtoYXqlFf1e2wYPBDasnhyIt
vlqNf99AQGvjt1JON1BGawfww4+zF3cu0M4wz/0BKd0h2od2d/CjCFStBGIeBf883kgrxfW03Atb
GBYiW0yCveR1lkVBn6pCayaT4ne8qG/pO0jnG82ntZBKuwPMBSKyUIYWGU1cp2XVjEgG0nWbLJ1Z
TMu8FAgG49nPg8bWSouXi3xDmMUt2aLgigoWmGPiomwgbW1sbN1a7P7wTMsBcBJQEwwlK/UFfHQU
xQYFUV6tB8xBZw1O/oRy6+cPtzIGxblCNKpE+Q3vbhG89axkMpmg3SbwK6KDV6jxzlC6Q6w6EPxu
M/vvOL3rS+YTIBru5mpL5mX1xNAfEVK8tDeXukhDRM7mxMgxiQgcAEkflW6/7Sa19h0AaP2fZRYn
puuKvMV7GYY6fecu/NMlr+Ch6KEeos1h0kqeK7RFoJaiTgqgevHN1VkQ9q2FXo6YcQgwvsXQKK2k
g6Tdte3EPNdHdOTf66GCFCFpROBDgU97wZ1yOjQGxh7Vmijrb3S8asVudlN3o0X5TylqPSfId1Kv
X6u9/XXjIK1sL9Bx4h9ACf5bZgFQ4P3aj0weWYhKwCVgSCkorn2KO2f3gk7Sc1z+rZP0qXGGb5ml
d9B03CEa/0jSdENH6jXUk++ham/UPiuvgjST7pKAwiHXLz7vD7kXOtdWlY8U3CkDttyZnmzpNkV2
oYqNr9huW7HvNlW/cfdcHmkBnialVpCboL4Wm/Vh0cTv6MLEiFCpTn/QrVeVWD/l/35uyDAJthp1
IYw1dEzOVzFiefQlXe+AOz53w7PTIjsof0v0jQne5ZtlGZCwnCdRvy7b/JOkgfZVlc4DkeA2Uu2W
xW9GseV4V5Vbj7TSlBBtQGKOKcpUQG3nz1TYSjnYc4VK9hTfy2lNftjdjo6PqOFbZ9E4Kxy3jV5V
gBufH+DLMM/CdO4RB6BVi2LZ+cK5ZlWj3yMI1JW+a0rArGbH1dNDutleXNlPYTDqkJqwjLKc6fdy
rga9ihhJoVzFow8g8HtTPDEYq7Ns4xxe3iiY9SCJCjxQjP2WWNy6yMGGzw41duLA9nnTMny5B8m1
u1OUVdhmbSmtrC2I+TgCC3RWgJYsvjYa7GozJyw4Jj/t4GE0fwShB1FR+NvEr5+/sbWzoiJOzGO9
06/kBUROc2Yd4ye7RaP4+8/af3K6t6y9TpJDhXsqkmzdj88XvAwlHEi6FkR0SCHIcJ4fkVBKSb0B
Q3l69RaNzx1SVTJeAf7Jz+GFh38bfyPJWTkpgmggPgRNFFbiB30II7HRt2lmBkg1xQ2TeYTNR4FV
8o/afAUb9fOnW0kF0F5Al58uraWTNC8+vWqSnLKskf5SsFHOneSYmxFS6vXJzCjq4oM/0nE3jP1s
2DdZ1N2Pd73++P/5DRCuyeoEmnUZa9pMtjM1QEYmjJ6H9rYf/WOYyUcr8o+Gmrmzkxzk0jrIU3JT
u8xw1C2AxEoYgHLJnFB0qVAiWBxgXaIPWcdx59V57lbpr7Z8DavnmZnm50+69mrFYeKeoDpiVnb+
anO91pTKn1Gequ1d0GRXtfaimMkhy4tD0Xz5fLGVAgXoIi8VZAv9xwuYmT/m0WhkGgo1tbVToQoG
ytPoj+7cPJnVYzZrKGz/KGyaEsEPmMf5nO2HfNir9m+VNzCcBueHrkYbEXelPORXEXWRDBIc82WW
lAxG3iWYvXmj8aYUwzO0i0MWvNmJdeM7Izqjzc0MC1iyXyc6cZ9vyUqgOlt7sf9DMDWlMhGE01yM
I9uj1TfMp1+UtjyMMD2CdAv9sb4imqO0ZxgQL/ldvjWXVeczEsZB1a2ZFlG/u1GBbmx/azRYuBfy
xgavrwiKFlkPtK+WibVW63bvQAz19HA48oLn7gVX2WOPQHKGrIY//vl8T1fiI3v6n/UWAWSK47ox
a+TF5pRI0Ws7zOSA6M3oMMf74i2ksz/m/3y+5tolQDsZg01kfRRSlEWMbEl6Z6iwhHsVPzHtV1Zq
V7Kf7Iz6t6Rph8FEM3EGPKKeNhYWJ+S80EXEVaTaQqBS4GjPv2A9BfovoRLpqaSQMhCisZShXv1N
B6buJUJTac/AlxCVWrhkbnU31t6t9t5PFFXTBWZMbdImpk3M6mXsmulrrryEzjdgrG16H2tbZ3el
q8TD0lCEVIJgESiK84fN6962cjXvvL58cNACGSjuG+VnqO3T4iobj37Ow5rhTu2/13Txj1pyP2lX
Gzu+dr541+jKI8hJgrjY8SHRYhlmR+dZ42OtKruoiXAehu/2mqg+Vli6J5fPponYde+mvix+EAwc
Bdmx0jVPdle7AQy5bNo49mtXBtJjjDT4bUxeF3uT4kca+CVpSKR8FZVFEnfMqhXwqluS46sRE+o7
4sGk4mT+i7pSCaUg7xlh4vD6O/orYPpIbccJzEy66QzsitbL5Odx2CjuVlq8vH5yAvC69DHRLz5/
/U6kNtEYcCuG/a4r8LckeMAgOqnDVW5edz+63wb4teIoyT9pMRbRgTzF+eowwZevQ9PbqunU1S0n
TxciPSRjyxlCHSWGmesRlU98nfeKqwSPUOwwEvo6+K+NegvI0U01HFBOffsyDz8D6dBV3/3iDoPO
Tn4qu6fXvsjccTyY2VEuW1eL7vVpsy+4+pHScAZvgpQsidX5tkmQhiR0RjtPzW7GwENeuitm3AfC
2zSXT5H1qEKNapxfpjMfeljOqX3TIM3mYxGIKGl5sDfRFmLFi6BFj1KBwkpFvKw9WuorHXEh0hsx
Wx60W3OsbkfCNa5ujZvH2ZUs3wfKSw1OJjYyN5ay6zRNXXN2Ni7g1XSTIyzqViRP0E8+35wmVM2U
koXNCVCcDBpPDgbmcM9JmLl50bhYNXuGlOxsrspOqV3tugw2vtyLJIwuJXrG3MVC8Jaq8/wn4LfO
YCibWs/WdXAPrJsTMfRkJzMh2KiiL59XLIaYE70IggVuJ+eLTUHbBBV6Y14eehJNNOWb0/yp/Gtn
cpV034BNC10La2idUZi8sdnvV/3Ze18srp0vrmIuH2BCwpMq11309NVKXEHwrr0h/DJbd3O4o2W7
q9lt6YACQSTfDfa+TF0tfZLt3Xya1Biv2R9tPOyswLVUCiwf3dpil/9Sk3AX2TEMR+UEueOgho/l
/FC1XxPnqZNTt9PRbq5Uty++ylrm4tSxw8R5l4fpTpvLnTI9Kdk+sPap/UPvZLci1TbQQBw0N8Bq
DjuByjXDA4TvoH/DyMo1EgvlJ9R43C5mdnhqs4cGdNDnd83FVcN+EWMF4Rwm0kUbAleBTIrytsXS
4kUwoYRKcD55YAkYlaMNQZzLzP3na16OKSEbk0owqCeHgnGwOCGpJHVxLCEHKDqUAu0vRJdAaLgl
+E36ZUXyM0bMZAp+hMZG4bXyvMymeGJm42hoOoul8yxxJqew38URFS0QTH/d+StpumvtmFl0yRZc
SdxUiwN5tuDiQMp5TeEeOY1XkElEMMjNFjs0KMI5fw4kHC34LLD0FiJ8G9t8EQPFNqMRKvo9ZBHy
4hJ10iDnHuVZSyNyreAmK0wXYdqdAGQLbTlZ/Zuy+YaZesqACp8QnhqHfbWVz6zu+YffsShBanks
nULjd/gzsF5MPDWk3sqh308y4kLSiK/p7JUbIe8du7bceEAgogBxuDyXMW9qNLnKI7P1+upH23yp
nVObfPXT3aR/keyj3f3pSV+pvuI28oxj47t+tVfGQ1IdgWkLgpi11aS6vM15ITRVBDCXnhE35SI4
OeXsoLZB02g8KPXJsk7OdGPWyFx8L0/SzCXvJoELFZKOedZ6mn1fy14Rufa3Qrs1jtaAONWuejOG
neM/a+nV5+flvQy92LH//Lz3CuRDF6ao8TDoI9o+cehV897IDvis1Y9xuqsf6gldjsNY7WOb7/I2
u5XB0DQ6X+zNXJzm/Oo2b9xEQ0LRa+V9qIAA2J0AADjDk2JtxI93WO3FDyVWoRsIrAr+5Pk+ZnGc
+rPCPiqTvrfZtRCxKBgzr3gpvsUBnHt7zK4cGQtAS/GYT+7HQb1Kna6AalN/R+7Oxd7E7fy/dZwc
5/Ibulr7qifTN6SHxPxryBAVrFPKGNW8K6OKGb4XyfbJHoqTkaJKj2IelQCWB6pzyP38BIDoyjKe
yAF2kvqz7WdmId/RUmzKl6TSHyNZPgB3S7A2jbr01ErKP5ieCm17VbgUvsaJV03mTdi9xPlX07yK
Q9I4407Pjmi3u4l0G0rVvgP37suPgfy30x4jDjL4jgQr7VQ8SHVdUJgU1vwSFskh1eorLQXIg/Ay
F9Lnx8RcCyvKe5IM9IKOxiKEGo4fjGOhcmWIX3lo/gluqidjOJRoQ3E73sTdaQbrC5VOPSkmsDYm
M/th3OkBEi87GBmVeq00O6d7vML9RI4TN1TQt8rfOOB7wzhEJN31FV+f9qTctT+zw9QSm/YO1/Nf
89a/laR7ODzxuKt1dFA8mj2qcSzjm7J98O0Dymjps3JfHZzHsARl3L3CVe/j48YmXGS84lMG8E1m
K/CNy29Fr6Qh0Cq99aau2Offu/zRRivxV/Ag/Wj4SjoLS9V/fDpLI4fqKbNvlPpK0fd6eqrAgnT3
VntlmK9h8T11DlXUwm3bNY2nj6VbMryujlK+nwJ1V+e0MVogHFdO+KBC1Z4Vj3xm1g8wpjFIeA2N
g9VoLoK5wRewJcaDFb8Nw03e3QfOLnvJyh+qM+wSpTpUwb3hY1eVEAIZBYFYedD844jqnxoEXtG9
AWC8jYKtccPaRoHOAIiKFDHtg0WfcZLVwrfVgWwQMhYdOT7JYC9MCNy8+QmGeOPSW1uOMRi5NvMo
iqZFJZJkmhJLVk7rOhz3XO5FZ56ExUFi/dVi5mLJFvjdWLnfQTtBa2P8xVBykd07fRJKg5y2XgmZ
byp/CrkWoXT7+XnbWmUR8Ub8Oyomj3RBQqKP7tzO489JqbeSlYtyk1NNZgRPlUbLZeMhQ6MvKFMB
VexeStj/DtyfmTA60ppWkvEmm786wUMvCOhc48oEaWkc7gF57PWaQq7dmpivZYr0c8kQEbmA1bJU
9HagyMZGjng2VTjBZVDtawkV1Nz+lcbfw171KCoDX/EqR9n57dPnm37ZckP7gWuGwYRgnRDrzu8Z
n6TZDGONnsNQuSJ3EyhFQcxX/b8+IIk0RFYNOEFRf/l85ZWMif4PUHKMNxHoWR6qbnCyPo5p1NoR
aTAigyr6MomW70zIqcWb4xnd1iR39WEZMvHl8JZpNC6OWDJ1GXlU3EAdws41fBGsMOEXInJVoXUo
2l18AtivtRuHe+0t0zmgaU9AlQ1Gvef7HNnFLOMQwOMm30rjLZXcqXkR+2zFX+X2wQ5hdUlgKHFW
k5Kt5vFKbfwO0gUYgkLAhQOOORnmSIMeEWLHd5P+IRVdJhQCjf6nYVVbj7pSDkC7pcOEQ+a7+PP5
o5YoP9tJDAEgBnpv1dlJrQ6GMmML/SAIdk2DiqIFOxX91c+P1Nr7FSY/pJ64FjAtXWThaWI5Q+dY
tYfS1M7sfwpVeEtgwMNXgsm7Uo7yUwjlbKwr0oFFsna27iJdwItY7WBMUoEjNT/Ub61+qwxHx/iJ
9arrz3jmsu9RthM8vgCriM+XXwmcQtqK+RPxjHn7ogZqB6UeCjqizKDNq3bST+Xwwx+jrYcUJ3T5
kGghUUzrgme0JILlSZQTRVoihf46dc8GHdGECjaMc6/XuwPePwcT+WS1fRDa4nkQHNrRdk35+fOn
Xem9AMTgG2J2S9VJ5/T8eKUSxBRlQs/PpK0QI8+joy5p1N8KsnW7eRJNt95wawetc5s6zJC8YUs6
9jJ28RNwiRCcDzKj5Sje8IvCSm299ASTSkM0UZAAqgwyZETeh+ZFV0bXc7pB/b38is9XXaQZOAbX
SSTkSdMyO2FggFwBuur6CZzybVXmjxv7fPkZC5Y3YBTa4FwO7/3rD6WSYidZFiYwPX1s5TElduta
2fUNDL/UxkdhVze4SOGOHJJebSytXRw1sk2BU4HmzKhiqYJkdGNDtGJcODvXJqpaMcArdBM6NbvN
S9SShfk1uDKdIxiDyBQ64ua85Zp8mWad/YjlZ5WUURnGRlh7shxgRYkSbmScZOg8Kr7r/gz+a8vL
8HIyA48CaRrsExBNoY8pvvQPW171VZtrylR5lVLskwDQoCl7sdZeWZW0F+JXpRDmlbC5MHS3UCWv
G/LHNk1PIQaS2hZPeaWWF8xPVF456WLMuQhr5D1DUodj5fVGyDyicNs+9n6loHtztM6CBpAh5XGA
jLbRH4Tzk7hHhV6wiZUdzj9elj0MwIo6dIPtEe0HUwNo+VB02LyVLkhWjz7R50fnXcz9PErxU8FK
I7WPqiP9vvMtzAbbnpSpRf10jPdw9FDYgLBO40EI0Ds25Ew9cGskaVS72wdz56byo/CLiK7y7h99
vu+4Muz269hjodhdxwFKIFAbRPemDsNrM8EVUK2uJLveCq8ibF38cIZxAi1BHbFULa9wlFR7C5XU
PPnpk82baNwNCEEj0SqEK8zmOKPcOfC70m4rJ1751Omd2zLVnpDKWt6bqOF3pqRVnDvimEgChXxL
Mhu7sjyqGcoOGraEeXcwm42QthbMz1ZeHDG8CDvGuXXlRRMWOmgKCEEUIRwjVrf0azvj6clC+VOE
GY8Khd96+/zIXA7ixPREAGYB9q+oFXWmVktt3ZeeNkAdE+UAIM/cGQ5Fl5xkmok6vfQ2mY4J6hXG
143VL/ee1fEPAyYjoNZLkkefFHlhxSpRXTIPzXwyHqVZ+GnGuzi56/wTtnrHpuwPny97GdzOVxWX
/YdIkzYQM81JKZkh8Ja7u+YPn4hiNFdpkXidtQFbX8l+z5dbBDZgwaNWajzkrIYucBl3ChFHwRMe
PdweSV7OmdD/DBJes/8icEufP+76O35PW+CxmyCjzp+3ivMZE20ZqVdq1yb+qgYHOcm8NLV38LlD
I323p+0V/1ama7yxuNjM80+bp/+w+KLGaqMphp04c8CYtiigKdBXyLQ7x2e2nUl0SYjm4jXjG3Cd
NvopzNAcx5Izr7bC40qGzE8BDmZBEoWouWzPWgGOx307CbnsZAc6vJtfirlHGi8/DZGwWv8aZg2h
cAsidVl1A+dQ0XmHM8WMd2key6wFUOOMItgcVMd6/jOHjlsByoQntNHiXTnZlHainEbTUOSr5286
tArEUeMWLTDshtSo3k2Vjk05U6/ySGPzOpl/bbzey8jNBYnMEHNhkhVkyM5XNEsrqLAoKCAVjAeD
PASC5nHs70f8cM2pdo2RPhiD9PBQ9PbL54uvPK3A1tJzIh2+lKzPal/JAC3kHmY/pzLt7kLfRWEp
xLd6KKK/Y/3n8/VWjjIjJV4k43qYUMvZUqaraaBldu7JZL/yhLRRUG9c4e9vaPG5ABeE5oKMLujB
C2gIV0Js5+jZSfp4mDTUoGPjLsyNO0h9hyn9hgrKCUlv6K32ixBnNTP7SzQ29CaLX47ev1VJMDN6
MnXPT0wvcHAHs+8DO/mRGAgRdPNhCp2v/tD/6jCG2TVVfDKMvnZtJBk9cDiHKJYChDfUpz78/fnu
XQokaEwERe+JRA8hyCV5UMOoGgoZEm0SoKK5zU6hH3ypq+jaHPqbOn2Yht61FVSDx+xWMGBEUISm
cmzM9qakvrDUZmO3L/1KxE8C3s53ibYrLcXz0xujxQ0wD9W6KeC40rpORzLtKXe1gVsYdTRIX+g5
MMWKcyD+hSsEE7NJPQbypq3byl149lsWpZ2vh2qowDpCw4M8dyRhK8IfDaoGZpjemn57ExAVI5zh
7WATjrN2sgVjhS+Y/wPsO98H0lakBtKo8FrkwaYsOOj5cBgw4imlk5gYCycl/UcRGGS52nuIzsfy
MMvB1gsRKc/y+DPQA0qp0GsyjcVdWYxweOdpykFGQWI0bhhx0jpPULYy3lXUSrN3Z1Omn4CFCKJF
43jaOKVrv4BYpqNmKLAUS/BwMKfKPDYFQnnyg0Utr6D5JMTzJ7RokffY+dgsGGOwT63gqJ4M/B4+
/wErlwWRBaafoJeDnBSv6kNyomR6ZGiJwdcYMjzW4NTjfRlTK7RxubHU6vGn0ES1USiDXogChlKc
d9aQ5VgEmch49XvVuS1LBmvk2UwyREXT6O2ulSMmYak7Go9gb91B/effPjItHOArOjrP7zTL80ce
aqlsUVXKPV+Vryw7PDqIsWtNwC22cb4uexcI4tI5EZoV0EqXPdC5lGOrjeHP+LrsppN9D6XszrHe
Uv+mQZ1S1uLHoc/+PWCGVbn+DQUbH7QHF3ck1zXjtlZBq86GW6yPxzmsbhgiZdJ1l0XXTl7vcqc/
xnm299voTpOMq6gbNh59JfxymoDgCykY6FzL+rpIAivvZ6iS0qh4Xf4WN8YV5RDe59IhN2omiXzt
07OtpFfanOyRe5IU+djZM0Jg86mIsm+fv/WVdAz+Ml8YXD0GSOAHzl97jua3lMuohzhNd02S4aGJ
AydRf+9INzWOSYilWQYKYZN8/Hzty4+MpYVFoxAO4SZaxNpoqgurnFVgEhzvQSFLcR6tKkSqLXr8
fKW1E8fHBb8T9R080ES4+fA5N6UW4HTJaCwKmyv0EL7l1vQXy2Sva3rJbS072g9zsTXDXd/bD8tq
58syqQvlRGhAgoep6FKU15ma3A92nQA/qL3eaW59ObgZbJ3jNh4+f+ZL2SwCF+MUMlCB0b8o52ND
jVWjRq+tbK+qtrzKpuIXwP2D5Oe/w346GRzy+C5Rwx8Kjmw09m7qor6dTcWd3LT82RXZ8+e/6DJT
FFR5W6QeCOVw359vR5w2tTJFRPJwrK+V6cbpkAdKcUOhNd3LBVeMsRFbV9/7hxXF339478XQGGZV
AsRRq3vUYb9KVvoq1b8HH4h1Gt8FNZmP9f/6ov6z6LJr102gvYqZx2xML4IOH2XTcUoY/k7BUbLK
XR9FhzYO72wn2Hjc9VfOQefOZFjK9XX+vH2SGJbfh+B/0vFoFtAumva2ykCZRDY+P+Z1kuWHVK13
TVlgSmq7ljV5WvkKZuMN9/p7qpYvWmFshN53Tc7zfEIoI/OZM1wkBC8/dNsYE1/y4diNhnQbRH3o
JqBTffMxKJ1yV+ZNfpwjoCIF6vakf1HlXFX+bQ3Xy1EDb66Db1FgYm/uFy3la/HSzJ2Jm1N6hdrX
2xxLu0ltHqAQfX5cVy7md0FnRnWCDIALw/lu2lWiYyTPrN4BIj3aL2XntvYxAHf7X5ydx3LkWJam
XyUt96iGFm2dtQDc4Zp0pyY3MKqA1hpPPx+ysqeSzujwnjGrWkSSERfi4twjfmGkDHf6t2JorgwJ
zcZdjLllxIA2Cay3C1fxvbb7ehVn51YQNzlUVOormFtL3pf9VJ88DaxyDK0KbVkjnJaRmlyJfnQp
gvwsQM+dCni4TDTQc/76AGJjMJMyxwqgtOu8WiW+9qMVRwaUfn7tt8mmVyy3F82l6Nc0LYZHT7Tc
QFoL9b2kQGHLLsSPn8bT+ejEeHqW9D7vBg9SVgPSR8m2SoDbsVgSA3OW02BV+kQvq7hLKuvYt2bA
0CX4f2XPza0xVAiQQjGxcj2vCUc1tPSgJSX0xXFVmaJgq0W9nbTGteL6SjHz4EKu8LNwiRaBRBt5
ts08l42Txd5QKlNhtjUo1xh1ubne3nqadsAzcC2M403tZ5tfb7a5wjj/UP++5NmJDF5EMUa6/Oir
8u1FgdtKqeNnxhIlExfVowuP9CdNubndCJ96Nui1KHm+bjAG30NRWxJdeF/bIOptTwj4ip20C0js
QY9Vi7jObdxhflRYHMdjAggt6C+V++r3og/JdiYM0GfZ6d/mio0y9qmMc8lCQ/MyUdqVIUSHLgdE
3evhOlEoAtuUvCx5aJtwHRXB86i0j7RT8Y9k+hcI0nsp0iwPGYd5lVou4jIB/m5OD0ZSuobSmPgK
hE+R9jTIIImK1u3G/ilTBvjIqQkWVB33hQEQzaiDuySJFFBKGROfodpHkbpK0t5RimStFdoRVePB
/vVL/65mBQNnbvhzMnNqfBOR83AD7PshmQuQ4OUQTsaDGaUrvbaQQBfN1jY84G3m+Bx1zU7y+3Xc
ystO9jd1kEzgvtXaiW6KJkUEhqzKk0pnnfb+Whz6C/ni94AMfEGcKTG8KN7S+fHmhVMhC7EULUZl
XNVijapUfDMFynWSVdCPxfopexOkchmk8Q9/LN90xX8dsVqawkvmHt++zflKUEbgWCBnJon9unHD
pG1Us+BKjN5alFW7aRT5Gl1kW2xLp5zibe15F07Rb9/mvCTsTo51qhjOpK9Lyp4XdF1mRAsP7gf1
gJdXbto1bmxGa9269Kx/doMgVGYyKbKGgO2/rhbJ5pSFnRgtYuklZQA6lA1Txwerue5e++ZCS28+
R76EHW4NdRcOGpaasTFfF+uQqi7DEpVjRX5QJx+buMYW8nr5633+/fiYl2HEgWIXd4Ul7Ndlaq2X
NKy/4sVo1Nu4aUByAnmCp6Mk3U2Gt1okQ0ma4kMtSbcX1v52lLI2E0FukEhOCXqW+1ZBI5bpCAQ1
UHA+jsZdJMfbITGewky61rT0YEJdoRrajbnpCDNWXIkP5dBdU6WuA8Njwhm0l76nn14U8z7aqJhk
kJ19fSByl/qVUAfxIomSbVhfjYApxA410tZcRh58rKndZF65H1XLtoTeTiw6oeNwTMQJcslYgFwz
LojWfB+TzA8KhB9bnGKN8/brNRl1mgS6IOBALdbLSK/2gjysTIWpQKAfJ5inhic61PHo9k87FKgu
dQC/70X6yiieQcOkoc1h+HX9rJA0SsUiWgwMmPOpWAreUevFC3vx+5OHMzCz8Elm4FsqZ6sMo6UV
8sAsWywe2uKmMKlCpwOGOO6FffftaKOtAY6BKAxoBmjO2b4TK0ENUCUMsTrM7Yopcyo8VL1nm1iR
QHlvlsax8YILq34PHiw6iyNrnOmzk9XXZ5hLXaTlohEuMh2QeF3PKpi2KKRrlMF2qWrYonchV5qf
19cIwoowa0CGQrL/1kMbMyUUcz8kHpfTZh7eCnJxkr3JTfXwkHbehSPzJ6EEsBN5BwUN3/M3BnyN
lmGuJV4E7H0uSVCa18UdHmnHsjeWI59QY5VLS618MBLaw4V3On8C5zeLluosgj+Ps85NwibUJ9u4
0iP0B71FCmhd9cRrMWZ6XU77wJSBMNeuqky7UI7tqWxBUrbxhe/0W2XNvprVBuD3sLe+0ZXFsMv8
TOQagrG0Kw680WxvzUS/MkJzidvPW2wNp7i6kDD+bFXIc1QiM36Wxb9urKTiB2LFGQj1CL7NZJeD
/IgZ3G0TmIsiEI9pOj103o9fP/CfrqqRIOFma3436cxbWQmIGdGizn5oXrUMs+FBkodTlJr4/Q43
2CFfBRfpFz95yWBiCQ2cV98pYwEYVM30eMBtZbpSYi2GbnowKURTgRertvdG9Pbr2/yOhOCAmlVs
AV3pcHnOj4PAikm7S0A89G63cWsd0HWO5nMHZQd1ozTd3SjWqx6Kjx//6ERyECnoT1n1/3EGoKcu
cfM6Y1qu6KwsQMoyDZoIjmCKppMqDqdq0j/0PD4ISn8KOhErY/WKzX4/SNHrYF0y6frJGcT6+oyk
p01Lb/QsOstmTV7Uk91NceFo2uRo+RrpG7ezS89bFQWOk8gL67iDgXS9FFrmmzv7usmFZr9QBmLf
xwGpZUUV9FkyL7KUPh5ORby3MIEM9eQg+cq1FJpuKgeLpjWWfJcH0attdDhcIbioqDHH6W+XQqnN
tqf0/WYXpAlaYQT5SL4tjms0B7MiWNN2upIRG66UehO3IrA8cxlk5d7PrYcJMHFBtfjrffmdLs6+
NABb8hWgs8059vWrrwPU4/1g1vueqqWSjEds8hYFmoizV28cjus6nW5jT39WShNUcVe6lb4rTEcp
/YWaY7MhvmuJ+KLKGUr9muLE/BPtNF2ITX8O2c+fFsk5HOTZqoHT7+tljmWYot3mBQu9tK7LUDuF
aX+sZf2q84erANRi3Ms+aPZgoWWSiFGnhq09gxA7t6p3sxZBpeQ7kkd8Pov6uhOKqz4sbqI0O2RW
7eKqsxwH3va11Xg3gpR/qq1n2OOY7iQdCRYT5GsaqHc6Z+5SaOOrTC5pVDFCM0PrkqXeTw545rTo
2TMyAM59fqsSfdVCb7AimHGgeQ+s2C+XGp5WVQWVP7QbQMe/3gQ/OeA5ZuGcoAZnwTw5y2N8HAOy
zKQib/PPMY9POpGprKIbqoljPxkX+iDfxzTzloNWjbcR5FlUvL6+y0Tt4xjKLMYbvnLqkvrVsIZF
M7XrXOkQ6oeBFrXqqoGi4WNhl4/Z3dDIsBdKCYYy0qgxO7PCK+PXD+EnBxFdc65mZsGQeZw9hDD3
8sg0sAOJJYH98xKnxVZIq2Vbov7VVUsP8mB1iYT1088PlgQSgHRI5ur767OQhSCpBmxyFnXYb4XC
+4HwNbDL9KlL9Yq3Pr60ymTLg76tzNRtvMFpAn2Z4rXgN+16/r8Sq3CeS1mfIYXMNpkY5zhfCYtf
Px5lvpLzL5BmKS0cLva7jkOfNXVA4zBcdOOVaPRHk9m0FXmV442SuFOSFzqY92bZ1Iem9GBRVtb9
aCCIWWmwb1oLmqovoCMbFwvDuhumNlgGreABbAn5HRHmUW7AEw8VeFYCOvOZOQtd4sEQe0q6taYI
emQzfRjp6I6ZvM7Lx1/f38++OgtawSw3DND+nGlchnEloY3MN8C9BRwNCy2eHtU0fYjbfAfTm8Oy
191fL/qzVJfZ4L9XPesEYN9eKnU+hAuo7ZhrHRGe34LU84bC6S10OXB2NIoLsfRnZ+Df1zzbcpEw
RahPIRoxiskhjAU6OP6FBHb+gr/tFY02ypzGkvGcHSroydel6XNbEhorviy95E3qmF524zXVpQPs
J8FrnrGiAYB2HgKzZ2tlddXGwkhNOY3VfgyG0+gJu6rPYli8ibmciuloyqXplpX4qvrWtYLqi6LZ
cRK7bT6sLaW4UTAnwU9KVpYYb5wCowydMre6pZjLq6rOH6pth5ZCtMAtSlGDCzfwdePNLBYFuXFk
xWiazCP7s7iTZ+M4lg1FZMhBcxsKtzhDwXGXHFIHx4yMC9+x9jXv+L7eHAf/NrbrMk8rBtOj/ZrW
UFCnexDU+94vaJeCKpOFEhDntBOnMLMtD7B3lnc3egGx3INUHuJW5Yv+TScGJ4VKHqnbVeTf9+24
GNCbmdX6IzzT2gDYVhAAqhkXuLUZU7f0lG5nFvhHRODGJxmok3nrD4+jUT3qQ/AcXTWNuGiFfhX6
yXOvNlep3kiLvEb9Qhe7u65XPezIqfnqrHptgeq3FfaTqb5NKXu7mqvt2kuqheq3d4MUNlkRRoMA
8DiOz06qCRkQuNtWuLAyyy3KwDXCfgEgHwEjJzOueVDLYepgPle7IpD2gaJe3TXgGtq+uO5FTMUz
o73XxBEn3vQ0+JiqU5yXEcVkoEB91W8Lf7yOMAsNK1t1cWx2WomOGXOBcfgxcuqnwi4QskPQVDvJ
yw4KJmLjaO3w3llIpbioC2NV5psOaXpYfut+lNxRXg/KeKED8PV7Zs/MDs8zf5B6HCTHed9GHSK1
tQT2jD8BtvSRoBtPqfhhth+/jodn3fJ/LcR89c+p4KzTdBYPFUynulim1TDVkDC2qmQ4AT43Rla7
hRjeWON+lM3rBs+PyrRudSF+sSAfvwzmldAtkjTBgEHZlp6p2LmCeEkvAbG7ZMFw1in/74skWSJM
Is9w3iwu40bVpyGmPAe3LUbNo16Xt2lC225AL1j1ICPoia22VyMCkMB8s9j1xOLKE8oLwP6z7OGv
K5n9WBHGAVl0HmerXE4B1Wdz8eyRGvWHNKtuJ6F6LKP+0OfTXm6N7eBbW8Esjl1f3miSfK3IuTMq
t6AUbLmXXSw9NqlZHCJV3stDsJUkuEC/fq1nx9xf12n9aSNBQwOUyNeYo2uJYDDvpewaD6G6lcy3
qtqWxqbVPltASaT1QXf36zX/dMb69xn0fc2zikEpfGFo5zXFjGw2LK6yXFtZ70meu6LQHcAn46hV
yNkuIaSHSQkWqLgKpptJOgyACeQEjxtPcuMc3nB4qFCvqdUfWiyjczgcoWv8+nL/7CudXS7dNZIr
NJlpD5z3ncCC+Vnu8SrLcjgKaunWzHq14rZXi89U1HaFpV6pmb8xYA+Mo2LPFA7IXSulNzdpqxza
5iWZHvK+QmvAuFJG6RGrmHaUHalrt53aoKgl78j9qSIayPct2kAxk8gXMdeeZaU9irHv6H7qKIMF
OcNfmf64liv9Sg0TeyItL4VFbj5XvVMLkFolYam1eCPExVYbk8X8Z1DtSyl9EEwB12lpKff0C31X
qQrkvNqFhNwZQKGVUscnsapuyrY8zeyyqTee5ak7+n3w7I/JbR4hmqD0L1Z3qer4du5Bfp4HzLhu
zdaM5yNmU429atTZD2U/YYe+twRnAvbat0ul3IdQofPpGKUIVNyJOSI62b9C6H+8D//pf+bHf73K
+p//xZ/f82KsQj9ozv74z7s85X//Nf+d//s7X//GPw/he5XX+Y/ml7+1+syvXtPP+vyXvvzLrP7X
1S1em9cvf1hmTdiMp/azGm8+6zZp/rwK7mP+zf/tD3/7/PNfuRuLzz9+f8/brJn/NT/Ms9//+tHm
44/f5+HWf/z9n//rZ/P1//G7+1rln79t6uQ1+6jP/9rna9388bug/wPbqbkqpTqDro7y0e+/9Z9/
/sj4B4R6FOf5XACS48pLMpPlVRP88bsu/2PWPpxlvRmDa7//Vuftn/9d+gcHy9xoRAxyLrDN3//7
6r68xH+/1N+yNj3mKEjVf/z+LbJRMjJqgCkK/g18tTVnp3/LpmJQcW2K1qETbGheud26dq2VbBdO
u/7bc/lr5b+vNKexf48P5wudpYl0NerBwk3PUbsbNXxHgvhSkL60wllimClZn5Q6K5Q/+qW0KNzS
6dbqh7ZUVvVG3mmCfSkXPSNE4nrz5ekp50UXww1TUEyWhFq9FJeJW5Y2rnh31XJcNI4Q2dHSd+UL
0KP5Pv7nJwnf+esrQ3EjL9USa9hxW23ibbPrXdVFVPZCwKFZ/20hi64aOhT0thllny9k9Uaf4REi
OXWBbaVyE0v5Kk1XhbENDcR6tA4md7EUa8kNiTuV+oEjwKbtXlMRTAgzYrsZAqfG3K2i8EgsRqr5
a16+l8jieDX1VGrYTIgcIZDsrkZRZXzvpPJxEAQ7RBBK8gpy9q0SPFQgzIfOCQeBqnzaIGFl+xFo
fzV4ktBCGjq4h5l8GqLWHqTYKXxlq3dhhM5wvBSlgQlpDVh6Uw+7Xqlx1DKvNMF069HaFNWJjuIH
V0CdDmPXmzbC9J5jDiQBAsykBCMFb5Xn773hM1ZQNnFlLgSvsfsxRAjiKazfJ2GttdusAC5ZQKAf
yfPuMJcemzexPQaT7uCCtpKtg8LRp24Dr7XxG1oKcX3wUESPSAzl8KlqPiXw3VJ4rQzNehyLZdf8
qGuaffq7hkhfUaR2a3jYNks2OaSqMGm91TyX6a0taeWjKJwqEaH84xBV68T0gOcoC6OB/JylRw/Z
PV05iNNLHe8abdtVJytZTZ68bbonzwoACPyAHrbQq/K2scJ1WLqqcZX0qDKRhmJWKCqOJ362bQJ1
B/FI/xgkJyl7qKXCrmm6+Vlra9IsRZWtQitedOWtpa96SXA977P2VxPXAYvlRS/MvVYZm1HyC0wb
ttm0MRBWVSzAMIoLpcDOhcAxqxxjwBLdCR1lym3fe47v7ac2c0N0bksuqRlr7NJNZ7RIrBHf7Sa0
dOrC8TRkNotGjpiWblANcROcgVMfxLY4PUniCVpEJT8EzbAoOnOZSj/6Bt81/SDIm9C6Iko7ZTH6
iDSLBzQZUK/KzI0gNVvdnDZtSo/KCJhpXOfJS5PujabfJsWrX/cL3wRoVyfYPkya8iDVn1KXL6UR
aXhZBi2uYuoubRN48cH0kiiJ03Ev8MsW1TQ5VmNGdh+9x+KLnia2oMk7RSQtUZCHPBb+o2Atvf5Q
xQc9OFRR7WbZbHWV4GR4U3m+LWWHcJbWHmI3iqgzfEXmjV2HPkoaz4k0LopYctJ+p1JkVC+qGS/S
oXjqlcCVsnw96EjPoQkEbWCcln537TOJnSX7S93cGEWMSeSGH2+qDi+EFsHhztvym9tKFm0ZwziF
PmYuRnbq3ejZtV92juTJbkEuZVTXaXctIr1ooGAm9dux8wBRT0uapR4c8UFM9l7/qPT+qvHoxSOl
Ikg/WkG8EosReJ70zHDruqMsnYB8m8o7mVhGW2FEGFwEBW8YuxIZDZjljcLA4UnVB8bJlZtH14nF
u37ulQdFdJvyAdCaXWi0PvKjhaVst40lNxj4vPO9riZ2YL2WIV0RLLgZa0XIciTiLhqxwfERJMUo
NDdRnpdAH9cz0doR848xOmXmUtVORj1CM2O3Ve/IEziBtLX6eO3TMSry1DXRtqOJ2QFR88Q3k/xM
sXynyX+Yrbqp8mUfzJ7Ue3m8psRK4rWqokBmyE6mXJce1AqQg5G/8JS3DoCYrMdvZeOt67CwYysA
Jdyss6aALP5SSw/DvI8zIoRJFGO/tqCHV3H3Ifm1bQgfovheBI2doXKYjJ0jKvFCl45+mjlpM6C+
WCwwRmlVJGBLiCQNgC3V2BqCtpDHjyAbnFDvD1a5nvzIBmPnNvmtTnukwBg3UbFSs9wYwmwVk4ln
bpuFvHl9Ic6tUiS/EvRlmVct/OBW8z89sd5IvryZ6UvoF4cFOF3kgx7bWPz0EQ2TH8ry1leGmzr2
Nrk53EQRykZPcfthDuEhHB+mvrCFYrInqZy1OW0Fjr4f+M6Q3XMirsxw0wR3dUPjMa2XmvgZ5K9m
iWsCln9zjzqRQQZPuK0nT6FwZRaroV5UdKCHXSW1wAtNZCDXRX6fQ+kGwMe3QWdIonzyHJXmyVgl
2xxeqsaUJkxNN6jQRO7uM+URMse2qO9adEZT1TWTTYN2WhHAWy6MB+iP6MJ50WbUs2IdhEdLepCS
26zznMyMnTRtVyacSG96F2v0ALT7LL+jfDI3TfY2dTs/vBnK+5jxFN0Fe9D3g6o4nf7UKceq2Rbd
RgiDq7HSTx4CqEq+m4ZypbRvgfo4Knshv+c/1UOP2j6GlwFq/Pl1NRl2r5/6YRdqhzSdFW8ww2VA
USwjrZrlF83qqaK1KOAkI6B9GrhhOavD3KkRCMhtyrmo4S5qhUjHHdpyHReNI/ndNgvLl/qNtpdu
LYX8WFrFro8k1lp2fryME4uw/xRaG3HAFgeXDil3Dc/blcoiag+l0m2mqX6rJ/Rb2wz2VuqkurTM
09XU/2Bv6Fa0F7yEINcx2MPTOh+nXSbTGECQyApbp0W5MTPD1dSatlpLG7NJFwPln1iX9KbjVV0f
VQ6xTnwIBRMZL+Pgx9OFNFfC++gnaRNIA6a0c/MYmtrX/Az1MSVXhEJ0zGZfEGPIkcy8dWR9FxPB
oxZjUGnlIYHbyttISJamduXJGhIxOfqIa0U7YiC3L/RrI3tuR563CkWYUeaw9+GHqxmeOHFBotPb
oXRXp0fVgBMZ3BTdQRzusWRaNPqHmLd2O5684jNK31JjEUWlm4HX04dwn7THlGdGiykbbgs4ldEp
Mg9h/tqX+yxkah2CnhDvy+muUNKVJyFOFz4AoXAsCVnKfMc4wRbkjhgsrVBZs7P+o4hrsI0IEQjJ
FqFBmapa8u7L5DOxKLzlwtGJpNP4URnMWJOcuvpVMQ5Gq9tV+2mNH7F4aIhsqDDbRV3YvfhaJPcV
PaiS6+mCtyTJlgZGrVPADjwqg/6qIWwcMdT0tfIUSa/wChD/oEKXpiuz7O9Gv3Y0vEy0AL/xxq7S
bVmVK6NFnN9E9tBqHSt71aYHtXjx4dv0HtzJXlp1Y3moq8++UReZSPXA3ilQ0AkxCC+6R3NYJwP+
FBgFFdpLPTDervq1ZwbLtL3zusmOi72FsLIl9acGDcXxPSDmVBmnRgAhEalExaKRQKoMlczxq0MY
vg8i0jDe5ATVh2G4Uk5jZiEk8vwcVBC3Wz3YmTVqHyDACgSQFfley96kWMXNqhCXpYx0puft++EU
FA91ktlj2S+H6HUELZ3olB85KeTkL+O2fEr9kPbvvkKBNV2L+SqS76vmuW8eNJN8GnBOCpHVmD2X
GqHTOJNJJTTxaRiae3MsnkghuT6CdLuvUPcMy32aVocsOBQDeVFR9o4Wh+vAfJnivejl8B6Qp+Oo
0/wHsXdFaSNl6A61u7o8Fog9izVBun3q00Om4drThcscLkVumAvVk2+00PNdv1Cv8pFe37Qhr/ho
ipfCWmkorhvCQuPcLeKbgPQfR3coHvnSYG5viLbZvVSI4NTKSozwTxfaVaMQpz2vXuUlplVopKY6
iasVLwds3TWE3QNBxBT2FAivTY9gFHwzGf+XFmp+AI+3j4NFizrMzMETtsDOV3WChDUKbYLK+S58
Rua1SqMoPsT9fVCnbj48h+IuzD/pVZJmNNWT19MGJk8ru5brS+EG7CXtJitftFAk96C0YRKhS+ux
uA8FeRHGD7F0EDVvgTilNPiOOdVIUfApcQN6p1+1nWUXFaK9FEGytU1QqpaYrprWQNotr6d+WuZD
sUzamkY3KR7NU629UX3xXjDVyg7VoxcPm7J/Teggtsa6T0X0ZroFHk1rhNzhM2d3ZkviPYFn4Xsk
LPV97YjWXuxeB5yJ23Sb1dsIplSZlHwCs8sTk+942fPRMfw7mWKz1ovQwfvDblA36EZxDRS5MKBy
JrZsFly3dsojmZ2HFmelrkby9IrBddJ94GfHYYd+twoRqhzWMvcQq4ZrRJ3N3rfzSnYSazMkEsGK
P/aVLUEDNrSDXF3rmW+X0ogSoo/TW7DRqcK7fKNN4yqgHvQQLdW1txJ4RSQpdkIvLRXklciZao45
QAocTPqd1n40/kHM7/VOdZGZctVJdhXI15CfXYu7T6Tc8QQ3tTTspY23ijAfK3dx2TyMgKDNdYma
rQqtCh0NJ4q808iWRIGe1py1SEcVCooROhCfdrx5BhLCp5cmN3LebSSymWpQZ+eDTFnPGagytnAH
HkZpDxtnlUGLE4dHNZk1SlJHaytXYcuomgW2BWYXgjzdZlaoTHLK59xAav4YlN1yIuzgGfsuRRNz
mh5x3Bu1s5a5tAAYCQ6Qj53NNRlhbMtNsvGS4K6p1SX0jptGWaVkdcnthDTqZFbPAxVDnPs6W3cx
oaatyY5JmWiFrmqhdNAspuk5aW9iSocubDc5S2tS9hkpYUIEUDfwHO0y35rFhp46pROVM4n4vVq8
itVNQve+GR7l6EdK3ShG4iEVl4KcrVJNOkrDrm4fautWQqx/wjXIzxE6/iwsYDOIjGbNtQEzXwyv
xGhjpq2DN4qt8tEFbGB6QdYtleUSB/aF1+irYgyQXnPlksAa35g85iBUnMFo1o1evqrGxiLOZZX8
knnLqo9Lxoko6Ab+QjbYvtNT1jz55oNSBku1hghRa902EeIVkteLKTRWrT58CGm2n5vQRXZIg3Lp
b0KI8mF9S6Jkg3JYJ4JFv4JpmJMEGdWLaHd89Uql3+iR/z6MxX6UBCgD7GGtVpZ5iZ0wCVUEP7SO
IEWa5q6tFdeXVLvzpX3oHcvgrg9kSLPd1iKpxG84UwA3wUc51pJsq9bnoFdO2ecLVTgOqQRTALlr
5VMfD7H1FAich0fmeOuiayDhhUtZ93YDqPgqWSQGesKI3UZZsxwUSkD0EjGsoz3LA0C7aqBoewi9
Ekn9yhXLu7p7HLSrMY7vGEwb8koy7ihd6VZTTVYbPb1R5R4rgNAuzcHNVSeYEkcqrwf5PvcYjbG9
4G810nVhUrgjblyPALxUZZVN0jIct9RRS72sYEDxrYA4dZA4WYqcpQIPtwmeA/VHpHsgIxey/hax
aEsjJU2utahEJHZfJSuru48Eigw+HNLDddiR6ogVEao49SB3NYYMMa4B3hS6nVatRUFD/RSYn4aT
gBdvvU63BQ/4OfbpVKn6IPG4UfxrXYkZR+wda2Sx/YnYqN+V2M57PW8XrexXL/8QqutI756bHAHg
l8a7D6vK8QO8OEblOvNe2nZfC5Kw0np0iTE+CaVT3UEDPhmCo9efnVKsvJjsPpOB2FRI+SL+NEVY
otyAMXA9InQ9FujSBZu0Flehd0A1qbI4kzKqOtNyxCxdSx5HGO1SPmVkYWTD1qIJ84TUFWrxUVDf
o+42SEbkjlEYCHll8sHTcbYZp2SjjunWN6aBtIXCXT/BH048jmFLJyz1iGQbeXdXB8qtFU6HiG5B
FWY0E3DpHIXVgJNMjGAY9YiHB0BXYEHh9pjNQ5j8KJJtM4qo1E+Ltiifh2iCDR3kH154o8WnksGw
mXbPqn9Db0RRXkZKyETbml5Fe2xlWBzNb9zOasj3LQNV3fgQ208froAUUY1jluQnKDgZd2l5LQ5v
df+QWzAzU5S82MDynSEmjtDKC0MHqqjRobRcpL8KtE/zjC6L3q19PbTH+CnqQ3ek5RVyeUYI/k5+
UIIdinkOvqRwU/GXxfFC8e5KWmeS9FwnHYbYj32kHpKBs7YXXS+9EaK1Gt+0c9/HU1Z9DBQbZJk9
Ws2dkoBOVA4jMIrCDxGdOsXWhjwFnXrVGeSriOtox5tU303oePfj+9DfzvfXazt5wDmTKJtl3TbH
OdA0nDGM3FIZ7Ax0bKk/ZCIeRXG9mKTm1OuxrTbtoige0Gm2UZxdBJp07aHvZRG3u6ZH7HrZVT1Z
UmojAOh6MG8LTiJVCW2h/hGUNLB0czFUT8r4mDbH2IxXQfw2SQxvKjvD4iW7EuoXWa7t3t9VwbHq
Dx6K6ZW4mVFy4HdE46TFG6+8rceHoIKLDEq05/VMbhzRtaO1zIa2sP0Y6SkrwUuSfgYGin2UI+oO
kCzG77ENS2KRR/uWUskXqEvfZHOlmM8a7GF/LigXJvXBYODdsxrm/LU66c0xG/s9ZqPkubZPMkpQ
y+YXEN2kSYqax+R03J2obvT+UUP9No3vBv25U1Tahm6A1y0V5rIatk1wb6rhYSh/lIV4EMb4hUwN
GlZwoly79ifrsQiElcmyReXfBMGdjJVjWdgwOO1WF/ehxqI0UXqaC3kuAZjEMY2INlQtDZ2arne9
HAFsep5sDzWFM20QVDE66VMrqN55gwlaNNGyxP42Du8m8osquupMsovnNBJeWxmx20xf98ZbDr86
tcCkyPet+KCjejAo2WclF4S7nZJNqJXOPhkk6NMHbqx3RXw1ZLx03UD3IVlWwgt9ZKUZF3H2fzg7
r93GsS0NPxEB5nAriqKyZMv5hnAoM+fMp5+PfYA5VSqjhZm7blSVaZKbe639rz9k20LvF7JSA37S
oI3nujv6Hi6MIy7n7AFqi18GP7dAXGINw4NR7Bt/2hrqSHYC5zV/ow/UpfmV1o6ZHNLmfs5wqQyJ
m+O31O7VTFy14rcgI/NsItuUv0LadL21gevr8Wy1fAvJL8N/zVWoQJReI3TieuMN2L2K6zg59NmK
BOJayVZK4qFcqpaycp9D2BvzdG35qykc3Wb2ZX/3uzvTwtMjxwV/vA9GA7rM00AP7HG16KXr9sLw
wlOgNwhO1lDQ5apgqsTNKzCRguQpyvfKcMosdqLsQZUbUsN6ZFAmh6hfSv2adr8UKVm1tDqiTAte
qItIPgQYW5MOskvHL08R7LrcTgCmrVCuxThbTGGxq/hW2WGeAt0/eAU8npFuFljcN205eDTEXdvQ
2jzpHJ/b+ljiwQlTB6ihiL5LUDorK5ZDc9DjjW4RgtzgZd0lu7wQ7KzbN9xe0m/RIi1lTvDhPyzk
lyYTtyXh3wGMR4NwmM6UnLprVwmluXwj2x3ypuOxMQn1dsypgh96bC28KMTsXwDrBNFK7nXDeDEC
mtd4sIfyWFQAy03pgjfm5UaDLCW8xTAih9x0hQEgssTcxvsGzZMKHqfFFAneuvw6gvXiCUG8mWRj
tcua4i2y3hth3UAYlfPvbjBPcZ87srBT1U/d2qSeQrN7HLD99RRg8YGz35CtfOWtpeU22+1U3UsE
YinPKmaNrbhNvA+h5hRRfunyOozfE/zpDfUzrY6F8AlyEPH/klWuiuxkTveW9pnol1SHRtV/54GR
2UVsHeSUQxDcM2QfSvGSlRtPc5IyXmc1MZeDkxf+Oo9efAruNFI1Iw6YH70qHmP5aZBF2y8P5SoW
YWm0tY1gvTV/WbTtlrnxu0sl7EOsrLTxTTBwmlTxQ8w2hXQIpZ03zO3XPphcLz1mPnofbViYaWNr
6nMX60etpKeNN0H/3FFkRgpM0+4VYbL59syMPS94FZQvI7mHQQ3V65xSuCpj73EGyUE1OIlQu1V/
X2pvMZYUfE0i1Nw2yd7aap+C8vrsYd7nPP0bCrbbynRJF+s93/GGeNHyrQfkgrdPWfIgwkmUS4ll
+FoTyISCoSyAHP0kdlvvgbIxKS7mFIuxsXZetDb6p15i22jhZhR3HkkmMKs26bTJsELKjYOUP2T9
xgNOA/szuwED3NemfR/6EzxfW7XWE6nK5F8Y1S2ryBm9+3P6ip08siZLY2Y+ixH/RPe83ielOapE
G+MdR1slPJJV062ILrLVlb4bcruGWf91y1b6xmWv1c1lgbeUnAIqMgBLppAJ6UMVnf99RC9dU0xo
/bg3A+clTOgVZCx/3tvIDDJvaf/sdqu72kpZe0t9KV80V11VrrUUbwyy/6J/XV/v6lnm08SccuJ6
0SZc12+5bTmhM2xip1tj60/kCI/UcH1bpiwvIlyHsPS+lW/w84P933u2rnS/UlGFHeUDME++N6jQ
qbdqjVuRGP/YMfy1aiyk0twyAp5rTUQZeS0nxwaiQH6QQ4NSxGhkWoyKYifTznMnpFQWDYywlbt1
AwoTHz0VS/q8ZPyyrVo3iw0792/xIv+mTPDCf/u15j//jf2hCUrhSQJCnVw8hZzllKi5xcqYqXH/
dudXaDjCXH+Mqky2a2dYhuv53ep7QE43XVlL6fXfV/CPL/O3+7niu7YG9MtiFh71ymsbHYPhPaxv
sM+lmV7xbzd0xZjxE0Fp6G0gsrjKioK1HjMbbwpbciKE/f9hXf1BuvqdNfMTBeP3F3T1RSotKp+Q
XRgIcC0T2Q6yN6b4mo+tnXry8t+f3g90lj+Xw9X3KGmVLoQSq7S3e0e1STBa0lAxanP0BdnxbrKN
3uobA5P5Z14/TnwbsJYzVREW0tU1Pc3DzULI5X8ISPm2W+MwfWzc/zv9CJkzvke4u+IiTfzXnysd
cmKpacUocpo/icL94D/feHY/7Z2/X+DqTRFGHMljxQX0w7QK16WbfdC6MRJnYYhrTL1vVYS/aLzz
7vn7Fa+eXJ4Q79cBrNrWOtlXRNNuU2dYj+fJnY+xbuJ4x5uxgT9tGP+9piZe7ZajHsQyEVyyjQ+c
7s6Mp3ANz9OunC5dIp5bhjcDWH+8JOwLBM2mgd/q1QaSJZ1eqNAP2DpLpqu/8EK48ZH9tGvo+I7B
QcZvRjbnV/vbLlg1jY6xTcJcuDaYGsMgbhFRPd5YID/tGzprHNYYnj1/KQAjIxotEvdk9o3iQVl6
m3qlbMclE/SleaOw/vTIuI9ZjMFmCPfwzxsKPS0Iu04U7UZ9t6IXKDE3dop/LC6vvtrZjJXP1kDv
K1+LYNNA56yKJhQCy9qk90atS6TVuh5zQnpGJ8CvNhj6bYxPoiCou7iwINQyNWemN6j9svAufdpu
zfCjs1aKd/Qhp+A9178LdKy43uKpwzRDp3d0FAOab2Ns8acB+HA049Skwk3nxR+emKTIsxsBWlYs
Lq84dfKUpyNggGgLa/VuWql27EDunTWYC8lu4YLxluT7Gyvih9LIRTGsshgSkzJ99QF78mShKwrm
FaExH3amteXAuOEoZBc2mbg3lvlP7dasUkf/Bu1fZoH8uSwaOcPhL/Ylm3zTtfE8rDljMSZdZLuK
DX5cmitjOy/HyG1eSa043ypmMFu5wvWywdzbwDZGmx/11cLEoy3RwxJVQ8cZvGfAX7IYQvR/Zgpj
TOZhT4Ubl5cqPwmmj3/s7P+IkGlqn6VSvhPL+7x/KNWHJlR2VaSuYvlZivyLzylwMSkTDIBnaTxo
RXnuGT4106cJVD8wMh86VxHBoe804cXXnxvgvFw/C+XwXRjFk9nBSbJ8607ItVM/HpUge6kBiMX4
UxMr0AYcOfkB6ps0H5PLlynPbTk+FTpEtHItmwsrYqGGMrnwEeIAg+HTo1j3izJgUlnyYGfGFtZM
Xl2B3aROwEDLoiXKh53sj2cjM1fV8JCTyuZN+qID+s608WBU1kLx1aUU7zoVIyGmfCQWrT1MobXx
mGEamInnwBx2kfFkWOMl9vc6Z9u2c6X2TeC3DHLHnF4rDV57U6yC/jB0+VJvnsXgua6+OqFfh5wk
lOKrGm/o534o6rjYz06qOEtKaBL/XGn+ZI64EUkSjb2/Vtb6pl/BqF/fUp9eWYTN/Fv8gEycRIgn
gHGhzZ/1bzt3G+LF3YmdBP92WKp2bXsbzamXMnRYa5nf6FT0eXVer97fr3ZViaoGz99WamSGc2ez
+E5SA/DiEuumnRgwYlJCDuPCLWF8+dpujNVlgPxYvqiy65WeHZjy1sjgs+5r66kC24/vLQ68vnpO
Sgobw3eSal4l3X8aQmFYWJ35QFLIxYJyaYTDtwrbMX6hk4JB8ZRjI9b0+WLUfxXTSzSerEoFRn+2
gNtVMNPipWx3Uo59IzBgTQI4uKGY3QWesQwa8izlfllK4jGMuq8yD++bBp4JQEo4mE+JGgHA+A0u
n4e6ewqCy41d76et1sTcBqUjakcqyJ/vLB/h0GoS7wxUfpU6uQthM9uF+1egMtqH70C9Uaz+WiVE
yNGziLNLANY9sPD/vKLFF5CVqHxtjWTHhegwaV4Wz+VLuWGZRItbifHXN3h9uXnb/21RGpFZdKnB
5drkWwqcjm3txiO8LhzzFSQaCfyiACJoJv68gjLlVuzVfF7CelgZq9IND9MW3Ntmn7pZNv46FVxf
7epQVci1HKcdV0vpL5fJuXXJGtzI+F3O5VFe5av2edzd5Nb/eJO8MAORA037X0dmPxqNKJfpn4XV
3NqSZI5yfuEz29p3bniSbqEff8Ef/9zob1e82k3yrGq0seJGxezbSg+dtRuqgzEaLh59X5pRr5Ik
WGEQTW645RpYqy+EZisN3Sub1Ls8C4SycikjGe3M5NIIcPgqnLIipxEbB97KSqyZWnShnYUfaQb/
EK5imo9uOPP5THlBnKE99V96pFx8OTtWY/QrlpNV2luEr/SqncEdV/6BD6Mcsny/Nal6Y3BoJ2XT
dTZkoJUFpjA1jxV4fM82VA7pKpUOKQ5dRd5AwDtakEYN+VSrcGgZGgtx49SqsBp7KlLrm5tBMxdk
3th9DechMkgbrmyxfFMJtFVFt6wOdXs3tAdBuIxK5RgtzmO17PAXydODYYqcVHoxsy2Gjqum9Vd9
fBcB3kNC8+M9BnXwwIEjvaMUnmHPbrVE/x6sJzkFAO/XkfitQ5ALNQN21mVIT6SBLHoYZt6AOLCS
+Y2/sT03y3Z143uay9HvG/v1i7/6noqC+Oow58V3K2XVnHLXss2Ldac44zqyg/2tRmz+cX9eToVP
AuREsA4N2fUOaHbdMNTwzewofQXOK+JvT3Nv3JJ2LXlV8MKYDWqQHikyuryrTS8X2gZDcHahQQ5s
rS43aj/DtBOuV23nZAzz4ryGGZvj3oq1AWItWL5xY/v+AXeSBkJdG2zKSXPCUHprCCKt+p7Uuve4
qoGEISIOCXz3eyN5gEokJeOR5twK75Q8gvya2P44HuC9u6YZ75S6flMEyU2wGgk8y+0TSO+tuWdC
icKjedAwbPP8/JDL+c404KZ76ZsIY9kMYXVhbscU+F6vHoMq2GqIAEY9uahjtfRSw45K31bb15q5
gCyCKmnroHRb8VD0x5jo34AxaYNcYyT72Efya5X2FJ1iAwYj08sm11equGngBsDZ0JN04UOMHYcP
g31mgnYr0HzlEE2UNyC7kmFd1p2HOFnh9Ysy/JKMh2Bsfilee8h02VEwR6KdP8SfBs5McjDaLTsk
YYc88yALXTOCuy98w4b1soe2fakKYuKQLAS15VTVkyo91dpeqvZZA0CuQfUhwE5Xsh2xoK5UtV+W
YO2t6NLIB4mc5Qj9P+lraj/tJOFtArzDAM1NhHABwxQfgHpjBkTTDXB8eLy4ydlCtY+FV2BG0NRs
GTOiz3qYjT7psjYEIBseU2ig5/H5YK0nxQeovOUV8MMWq4L1EJ5CcAJHeuWqMRR7TfPGhk1ddOfW
sHZhuxzVhb6YHGrX5mYRuT5wzF+Bhr4NDhJOeijA/6yUQpZMaqxpPICVtIJh44qtAwfTzlf92gqd
f//oUM398GUTpaTLIkDCbI755+W8RCmxpzIhgrDVq9knJxwfyY4uysukYSoU/qrTfqvld2ppG4Lk
TLFwSMT4VZqaJQqJSbU7y1wGc6RIiNZh/gIWUw7nndRzRegPI4kLwXRWlRI+cLuQk88UtE6bPKfB
/2YlyXbYp0wdLdtSwhdfQffUfTcDRCHwmkpTFl21iWICZQQ4ZbGx92OLgQKE/IHFXyWMYIxY4Utp
YQszG/P380qW0hbNTgcfgSYTu88EjksJtbbYZyXDamjnj0aNvj/1z3KncZbrszddjJdy96lJribL
q4yJl1Elm6ofLlZp3Vv11jIdT4JzkmHIFLUuH0tMxgJeTWs04XTCicv8lE/bm/UBeZxd+sKFDGJD
cIvltRSnH71xjqNtK7u5kd93OvQTzYCxsmc8czeG34YgExdzylTskfXUjqszO9fBizHCIN9P8Aoi
d5aN8j4R86qMOz9RLh22gJmmrCCkCiJZWG0DgUrtKYDmwjc9V1II2TDbt0KFRJkkd1bprUvJgEtt
2BN02ao+C/JjWfXO1G+DaVV0QMTWWvaTXTQbD0hV4Uqlcj8ECmNj2ODyyBmV41wfCA9hDH9nLkG9
wi1r9SKRXjva/Kk3LtIc7SEOaI3UBqZREhJMwRAu9OW7UVecul4PfvSUJwILWxP3BV3J1O09wbzz
oLoqbY5oBhaFxfGzEcR60YmcWRtlr4neeSyLs5dPTuP5J85Zi0HeS94uMTZ1nxx5YRBVuiUdmiNC
rCyqXVPCwpKRODJmLLJdFPc7C0K+2a+BvjZVfV9BO8uUfNHC1DL4N8qYnXRteB4GY12za5rZ8FB7
fWRjY8Y0txmcWfXXpPFXPZrvYgABMfhOYKWRyuAOqVOPAxt4mq2lCYPUsn3tEeZBJYEOqty1An4B
MkAA1NFQ+k4jhfP5uwqXr27f5CznfN3vo6lyx7x0xcCw05ahd2fOpBUwgbRm5m2kDJ58DJrr6Gk0
pnIFibdBOKg/yCSBld4lDCJXrMaVlyUcrUpYkg+BHrjifNCjLnDMTtHVhBg2B+WsbHCDSTlAlUGc
IbhWnbt1XrtjE4xwRNujZnS7ggeetPMW8eIp8D3ildkodtD6y1Zt10HwK8m/LeVi5uVO98JVkIKz
yiw2YyIDxrbY5CWNHX80Xq0kemJT/ag0M4GHoUsMsnE4T1tr26WDU4TwVIMeQVb7RZzpymfmOkG/
TjHhUAnKDOKWHi8nVXvOlVLWKreHseSjUN+rsEQLHEyQX5Q1q9q7U4RwMw34g84vWlvXylGCyDtG
iSula80fnKBpiROGqOyVbteGDvHoe1EcIJuwJARpMYmvVZnftdk2759E6V7r3hpZOzQ8PTRpbhpv
VfzB6nozWPqy8wNOHAgE62TpWe+VXuzq5l6KHvTwSZeI+OU91gJClEuFuw3RmU6f3ptTeRlbFKRm
EXy2gKML0xfWUSQcoyrld4LvqoiRneX+MsRLIMfPJdwEKXyE9ptCsvOhcNB+mgrMiBifsjrGSixL
lI2mno14eEqx+24RtyBYm7IUdg7fd60xo5Q8hwS1xxjHf7nGD9GzlpRPmW+1P4P/0edgkavP1rlF
vxFkcZP04S+zL591P9ggw/n3SkS9+aESkaBnAooAjWBY+2clEsUM0UAAUVoJUDFkRvXQtYNbjek6
8UXktFb2EqCZWSTa5zgzzE12tLQmfbtivNTSeFudcc9ev8dsGrqTCQOhGQOe1pTiqKM7uSBsrILg
3e5spvlOY0qZ4rbZxpTyiuZRp8jDVDGZ2Mb6d0Z+V+C/quJhoIHz83884w++NTwMibCkfJ/iSlxh
1L2GQo1l/niODRllce2E8hsOQ2jhIGvrXrfygr033jUDlIVjHLBY27XkB4C1ObTwe1KQTOOpzXZF
8pDlE4Xn3EX7QdkIYrMIcvxroqesuQukbBVp7GjvqsTiwD9EWk28n74L1j18R9gpqfQGdUbsdjkb
KYTPBkqu2e7a4UWhSuvlIbS8nYnUUencQqOaAtTpkcxW7sG7vPSNZgfiI0aArkxrmJrMceHrh5oz
jFAG889xhLPxa1RE/OH61zrvN1qxVQx0HtnSqj6MlkAtEYHX20A5qf37RKjdNlQdLbwgOYKreWnz
ZtXCqBYRAYhSv+6KzymHbaMIiwDxnp5jyzy8Kw11p/BWeeifvOgVR4Slzm+g4J3k5ZldWbPp4Fpp
IRczNSq7XxltrpR/160Ow/E8JJw9lYcsnmy5n5PrFpb1XXYQ594NKIpTswLXXhjDyEh7wkCmSWfu
aQjAnz36er/twqfSWEuhuixj4yXIP6IA244um/aW0RSLRofCFVnGWZyGfUaozKM4xjWUx6JeBhGh
CVqChtDP16PWLOp+17HBDCh7Da0gfCvE5zz27FpHeQHOkmLSkFnrFolsmTf22Dam00ezEmeAHzia
4rvUFi///qExG/jpQ5tT4QxkqaAUV5B261k9uWMicFbuUdWhiCL4iUOku8qxbaWTJGa0VyHlrpPd
ekruxq50IsqNHH3KltQ5ZRqcG47/BXlpQVTbBlrXTmj2TRq6ZfdeKGtZOhj8gSI0TqE09C2tE5lf
IQRVQaXJ0Ua30jYconuYUSIJuW37augM2nXrjOPUaZy/7WrTQya05n0VIVmyLqmHgVIcJ4XdwbzE
8Ujs4L0wfejdrjQhOIfBUk6gkd1NCmobxDqm/BKy3XehuU7TYoXgBBJizjEqrdoVFu3IR4kEQHeO
/H+fwBf3pHdd3ZXiJlBhInl232xJiXdRUaIvcb1srU4sT9JD4M1JSEjyknhdumWzfSymlGrAFJOz
a1BO66xsDzEZCnXUI73JosemAGTIQOg1RP9ivCsTxS76SwGmbv0iwWcnd9YeNtVL0ajHrOGb7Gmj
61T9RnOC0VKAryYUqLVSYiJU+HZEFyipeEPFp3TYJYXTlN9ilY+LqDsZobSQvbdYRHf/1ovBom/w
B4yC7j1vc2TJ3qGQ1fc4CG0h1VdWgwJPekj7TT/QOsSuhYYoaPe9l9hTchjN70ZIQXT5OolVWJTQ
WwvjVRv9rZmhCgusNy2d7MLT90n/dkw6H2fFlTQ7hIa4DRoQn5C+T2b2WKvVUhidSmrelSBaqOMJ
2lMWt3ZOha6T9q6sM7tXn4zwmESXTIP8ldHEp5EzpONzToNeKNtCiR4V4mmkIHq88WXMFeYa5cD0
BEY+VrkyQVN/ViCh9EkUK3TJbpbSCoUnR9VF6KQ2xgknxc4YigtfyteNi/74Nf520SusUq7Gyehz
Lkr+47p1U7eBmSG4jXuLtvADqKyS//ff27v67ie0UspUcrKscRvBNGFr2ZNruBYTtMK9BSlfWY6C
9HKOnQ21ZwgbX8Jr1llciqU0VVxNdNGEgGCnbz0wLCJOfw9DexndtafxA5bBvz/Pn0Ak04CupBL2
oMvXY9GIzKhKmd9hKG7qaEbqS3Md+TcGK//xX7teK79fZ8aCf4PMpaZRyyHm3IzJxZHjgO3Rdg2i
/j5OUNHR0xCmYnx1/lTyldaZU+dhaMeavpcKE3rso9nfie1j7yNE6u9Ck85wwmMhuVe0k2+9p4pv
i0aw9JLamXAN63BK4HNcFPKjZLy1+jpVgLY4EinTstc+sNIqONyE/WuMNGCi3MdGaVtVtPO0o4G9
FCxrC+F4/xkEXgZ0BMlSfZxd7LssR/2MDlp4TlsI+kFtZygTFQ5fiZgu8gT7AinE58Pcy2yckaCv
C6xCvMm1Sg4Srwh/oXHiUtznz0ykH8Mmx0oLKeJ4Euh7pbfB2wn5KYlOlXzu40vhmy4U45ehUZ+S
pP+VNxZyo3GZFANMT1RhVuaYabntufE6+kj02u6kRzPYJMjy1Bi86z+j0FgSbXJ62cW7Y1AyHsJ5
oNSDL6V6zWkQ5PajQlPTa/3CDM4y4gip2pV5vPLVXWP2K7CGJQIHSLrrWPFRAHd0jxD8o7cuIJQ8
RTHEr2uYeFYSIyN7UG4few09IVrT1NyH2T6BwZlqL1r4kE36u+yZ74r42ZUPoDVy4vpw+vEgEIJ7
pex3fk4IIHAGVqNOZ46PcXtCbBzUnFbmc4DyVqQHbDP86F1k5bRWZitjiJ3I1kCo3BsbT35KoRvA
hi8UGp5mVVXkmRNH0H96aCAHVKMiGP+Myqc1iImn07dtk/kdSpvKHG2FzhPlm9b+kmVhM0UPkee7
UnPW29IWx1eAmLVWfuqNvkIaa2fEeugGpaKwcWlcRtJDlh6TLN2k4ZOmrsLkBbsHQxYWnYHoVmiX
hEVt9FDeRGgkQg/r/vQYG/eT8qyV6xJjh6zXDljqq9UlR0PXR+6gfHaojHzk9fDO1yZwJoKQQpXx
diQyTaV3DZZkdjo9BRp3SoeJ7YVsjGVPOIBgbo1xa2HTUigMcsgdL+SQZ6RtB1KNfP0r4Iir+7uS
0A2xL9EsbvNy23Y7WVcWIPlq1i/HwViGCrnFJlF9gUydq8S9NCYvgwRiqZyTaNPhjFCYlY4Iq30K
0pp4AgppjuTfTE5iVT5WpXrnmVsp40bMCMrUyAlp7QknnbF9t5Kns0L9yNutkD2KjDfa9jsTOzeX
BwJ/t72kfSAsf89a1IPxaJrklXslS/xOmzistBkuBkJOj8+qm9AmNL30KqoQb4bio/YZrYxuYhAW
Le8Zt97YQ6W/54EqHBlDxhiPISS28X9ubqzZMcZzc6Z5gHjayUlY1HZuc3Q9WG6+qnL71lz8xyuS
PMR8QcR49xr17POA0tThaRL3pwHFfnTDt/GHsgBR778//6rK1p42oofk51vKl2S+4qi0rLVT4t0K
2oUs8HcTITGdoYdQ8L37qwB1hC132MzQ1qXK3p+KraUyYSf2TOmnbBGRR7DoVXOb6oodtmDZyjdz
MUOXSZBsCC01nVrUv5tRMpw2CY+VkO4wX8bG0Q8Oo8Fagy94sgJ9hwmrUxgt2pC9JT/GfP9GyHqo
7nMYupbWb2EJ211Dhe/DQ2/KbGmFnXaHvMIXSg0oQhrKWz3caLCetNrfyWrujIDuhP4QAD49h3my
UwvFbeXsIg/hJoTo1HeYQwRPMTCVRg/aIsTVzHUdRTMasoN/tTfGtUpvJ0I3p0j43UbTIsKtX4zq
YnB494TGxhBLU94sAGR1qJB+ZysNO6Ki2msTh4/RYC/alWyMlSViQuKB8mIbhNtABjCkohjOk2cR
q8h4eG7YKvpGR+80n6vapVUMdpzmcFCKrSwQuoRooD307G46gQJYB5gNh8ZfofUuWnftePTE56l4
kttzkX/FHqI14tereXOGztQ3K4GNwSNjhi9lp6Gg1nGzNM66D3hn4M9msM2I515FI2U8gVxQPlxL
Xxv1x1R0a8O7jHm7z6fPSEkw12ocC4taLPRL1VEhxrT1VjbK57oUBruVHkTx7GfrcdrrvoYWVqSJ
QFKept4lHunplc2UAEGL/1jDiJ+6GoOSWpGrp9ZCBPwWtCBzozz8AEVB95fUT5z+VmaMckFDCdfi
2Hxrk/h7BMko8LeFftUBRW0+YvcJsdJHnOzO9EAET509OJo9LnkY7v9nj2AMy5YE89bQpav+VdJ6
IRixmrB9SloQAviIN5nS+jUPiLYVSp1syWx8eMOrVxsFf1qbNU2tHclYFLRk/IA6C8UpigUnTde+
xNG1mFVKr2WOeBevrjIan8Mo3NW5gpOyRML7qet3WYCWRsqcIcD8ASlRUn6lIcwAZgaoIZqL1uLh
lHHIQEpV8p80V0XvOVi6HVAhLcXwI8rVvdKrRHWovVt02PF62jlG7GgaexFQsEttefwV560zYN0j
xyw3aAZqZesITIDEguoy+i+SLGBQpqNf/pSzd6Tgtfg6cdisvzTllI53U/Egav5qEBmvk4KJon6Q
vwxaTtUU1rP+Rg6PbfEuF8emHraGEeymau2VgT00rsewHhu5qnqzRI6mZ+TjXnZs5W7jq9orH0SH
SwPkvpMsFxtflJ4VBFq6fp8K50LTZ3ifj0JqFqUmXCrvNS/Q46q24AHLaqj6AJ8531aKsswLfxlP
9HUGxTy2zgGHCJqdCcilQBm7GusQm/ujphxmVLBS9hj2MSiW5qwIu0tXmDkvmJBuK6NZSL5HBkqw
y4adj3iix5p3CN7T5q3TJBBu1fXyD4URqpxCigPA0QUNowsAyDKkF+Lx0vxJeKIlOrJ8phMp7r5L
BT+iCZDKM48ycmazuvd4z4bOz6eNyIGu4uAXwm3LPEK4GJpzOgTrBKafD/ctLFHs0twYueIEUIWr
0WDOsUeb5AgdtI3EODBPXsKR3AkYGo+D+qh02i8tLL+lGp+NMtzJ0a92mN5ar1v2/gMOQzupZw7z
2SrfivZmJZPbM1Jhy11ryB2rOnmUG1PExKvf1ZF2b2Y6eCGeG1NVX/y+IQ/R96GI3Wl16I6om3nA
R1mJI7tJ/LPR1feJZXKW81Do4kXRYmzTnyzWKcORcoXX/yoVniXhrhXXZX20pnNVM71Rf6nGZTA3
PZIApHlWcNQyLLiepHY7hK4cr0t8blVpGwVfEsf9/i6WXZxm9v7g35koyLHd6OR4b44fsa64Cfuo
PLSMIPK1xVYZBNhDFKfcko9mGj2pmfwQC+aGcHYs3Wr9yzAZGGbIunf8lXw5+dY2p+EMCzJ5MpKl
UMVhWCUY9drLKQNZnL9id8fkqKbtg5x6yJtXIBJROIR1uayKdF9YQ0WBSu2oZvrYLjoVylyEYwH2
KHOISM/qjWHUA5ZEyQoLkIUSGvhV9QvPSruVhAASKtEZQa9f9qtMEQ6xF2MpmJo57hPfuYyV16ky
YJMYO9NM3giEeiQxYRWF/tnEhUfhuDJkyWdgKvAq5wy0ycn0FKQVL0DzDn8A8M2euAcAfulNHOv9
WMUoTCQMJHCN6VKANlFc48JOGntAkR21+hm1H5yLUL2UjegqQfAC3EabcBGSOUfvbCJ+LyOEceJG
nbvbStlgou8kGgejQmfYZCHbU/Uoc9Lq0e+TE8t/GGBHW2sTv7eiPmtIW1vJWPVwCLB4yABjJTAE
Ww94EZjR7gUK+qAhC0afZ5KinDaWI8XFc9w9FPqOvHlG1Y6uCBej8tfa9Nkw60SYt6rbgqGqaivy
LxmHuFQlPgtzjhhBZhmypUz+gm9kMdbvohg9CgwO/4e0N9ttHNu2bb+IAOtJvooUVctyXbwQdjjM
uq759acxzwVupNII77vvw8qFhcQyRWlyco4xem9dCkav5ZgQ9aeGHrpclw4ORkCDMxibU4wYgbPq
yVDulEXFVSWs7tCRAxgpaCAilWHnCfvhkMfIYreZXd+SZEuNLhkM+chJraLLTCY1btQLqmn2NP0s
p5S4yk0C+qvUc2/spPdIHh8GqcVTnKm2V+ranZZXl0oGXli1z4Hg7FXsshAyi4+jgNBxj7BWstkA
6AmkSgu8iTF9DFBCBpstNQhJyl/MIo6zJn/GU/doZsdpvM2Tek328doPTmZuH834o+Mt0+/S8hIF
X2PNFyY8cw7vRZdt1EFx5ypyfdVknJHfQYVsTdcni04I1jivkxaUuJSeguL3MoLpR69Gt5Irji2f
jOTYzTd6sacFf4ljBp0l1AHh9PoN9CliTSmh40M5PM+yG/Da0/1zjU1MyS9G/DD0Byl5nPp+VSrv
GbgYG9rGlL72CWOshqVYDelOKgdnwsdcsvBk6SGh/x7J+H2ycZv32Q2ZB+fOgPZ6stt3ZYo8H1e/
gbfZAGahxt7Ic5lOkDHaUzEd++Yjg82npwdrbEh/iDYpow2awiM2IrN9xzhd89EKf5sO5VmgPFJA
KxmjevCnlxnGR4XcpyvgexyoYrxullxBES7P8R0Z4PuWNGDyZStQUbr87Le8Q+N5HwY3spluJxrm
an1vZZ8J9rrAHoCqMMLJDVQzkFq3y5y3AUpVpaemeJb1JyYIrj94EmJwHwHx/FKNNyiXHSwnW7YC
RpbPypShnfkoivwYAC40JfuAbC5BubBUy3ybQCVDnv4kuJuzp0HLd3qBiD9cS1VDm1xdh5igwS6A
ehSXQcLyYdAYT95SQ0aD5TOAfNNr4WbWlnCZk270rgL8awrRV7DJy8mjiii8Aw9QNPeTKXlEY67J
zjOWykLfFPFzELC47HnXs3bMzRhe5IKgmcD3WrU7jQrD/pzNNEgfYqmg+VMxmgWxFTaIvIpbM0PP
3tDasdVjKTVEXiSbwVDZZtxiNCA+4vOpnEkOb0wYiQXnjwgjtK0aviOIXGZy5hSzvtbMsxahiRJd
uvV5S0sNsFSd+xzjrc0Sz23CQKMYrQBh5Miis+I2Mz+BUjghS7Oq93p2oyp3IvuKrXWCI0CCaZFp
MAU7gFD9o1TdtemHwZg6jvZQauk09atO1eCeHIAxQQV9NETqRvUGTL5D0R9yPk+m6m5maRPek/B5
UL8zioU1nBC4YawyRCZ5cxGif+lkZcUszYEQ2icHdsO5vudHGmYkcxMZ3hVBuvoprH71Bc9m8Dlz
apxg6FgtjcFRuRkRhItAvcOkwnZ4q7YHEYB5Ubu7hbslzwxtpulBijk1BvnjmGSH1NI2cIocA1M5
w73pQ8vsI9w/yk3mcONYnkuaRsAe4+yuZzbS1jSGEkeUmPHGZlWoDXoIylHKkayZN9kw7XLxmE/7
MWfRMa7N/Peq3uipfbCNcSOYFWJq5Z/8nBP8ARtxRrChGecY8ldanYkoxu9duGR5jP171J4lpdtp
vHPhdD2ZJYXZjFK7RTowmg/ivdFufLWnNzU6itaju7tESb1tsrcsfJXhtTX+acwpnD9tgD5x/klv
2a2AeQiFgBXxFEV35lDwQk8raErhc1SJbBsyneGlS4b7Niizm8qiq2BJgHSewxLcCDAEvaTon5VV
DjcjaJ9SxZNYapi9S92dgovMNIredETj1tcfZ7N1Rvkrbtc+NwsXSIolFnkAL0xj5TBMNPKFchk6
fBQEIONGslYxUS2RdKrLY9RiduZOSt4XzFvocjEC8lOfajTygqI+coZv+r3oTE4woRMpEFlVzUu6
UxE/jkBghXWZE4YP4XxI2hcZh+iET4WsbLz+RHDmTM+dfOSzpBXRMur4MY5kZWaDm1bjrybP3Cz/
ZEmS3vSA3VNC/cpt5EFnOniYDkOLujYddgjQNrJvbiOjWrd0QoBamjT/ckgoWdIiLG1jrxnWvq/v
AwNREuU8xyYz8vH5FuxZnTs0dCCG4URCKnC7Lz14FNOtUbxndLnl9L1UN1mRnRo4vhbvp6m3nQY2
2agEZ3r0gq5EqnoVxn/pdzEcmXPXwuYxtFjxAcwEoMXmOpZ+p1O0K8IJ/3+JqFE658sxG3QGaESO
iAmIuwffPhix/RlnTArfpHmr0yww7IsE53NVash24I0WtsntSE7RhgcGLwgSSJqoMGfV6IjI7wOs
jAEHs4u2D6CKqOjaoEvdWSO+tLA99AZNbWrEipEaaZYrPCU0vTOm8Wl0zJQPU3429cytI7gq1Dv5
SeYcrKBTysMnv2waBrTDAwfhx7kUCE3nzQyNKPKL35Elew2v/IinzFLKo4lGW457TyIAPSENTDcZ
6R3T9mh0pAlFQLRGULX6W2btzKkdnTkw3VKcoUavMoWCMzzDiW5frSFxenzvUfcYRa6dnSMd8iL7
JXQMPCFZeRMO8qpbBLA6cWL3fndrxBwj5lUxngXutWBG8yAOYMLNQDoN8XiKWfSTgvXcPOMP5Mgr
oMZcTOkmCqHdoftUZsz2TJHSST13poT/at+jJRDJxR+OXbdPjQmx0lEGmVxZzakK2fyb1yhu6Vp/
EVbtKta7VBzafF4FTbhPOBTLyY1OVVrDjhZsxyUwNIR9veaRtQ0zy970uurNAb8H0tb6TcigOCfz
BT7sg9yc1XZdyfFNnnk9PQFqJ0Bd+1CWW8eUqormfMG82UCwLnF+NmCqqsQIyeq2o1MTJsdCeajk
NSClwvbdYLBXKX2ISX5sY74UMOkxXkVpmN6nsv8I0QnrHEh6CeiAb3tG4WQyyLlYf+nN5i5JNVcy
h1eDsyHVaM08oEBpIPzmN3QTN9d+I1nm3ZeJ577q1gPa4YIN+O/zuG9mqoowNfwxlq5qxrWvKoEU
SEOSaU2nq2eZ0l4F1jjU+g/+0e/6u39e5qpjrcgmG2iImjA3sX0nbwmHHZ1vTwG5/PcbUr69I7QD
jDXpEan61ZR40qoxrCpMzMCcHqhAtsqhcBKH5s8FIuOhdCT3RxMzCVfftJUXEzilkGURcXCl0y0I
hdGNmhtM5erWjOMjPsG70Uyc1vgMrX7XLbWWjFfuMa3XLfIe+POOBsZZCzA5Vzw6wIOi/oPmGsO6
tzjxDAYUJf1Of6/YGa1YnF2DKr1V7adUAu7hHJpCVpajXb7ADo19ZJ91Hvh82g4hrBYssY19bsL0
rBfBNqs+TGY3rdzdD+ZtRzGp52jKIhKZqJSzOMbpk9u3wqKqaOnAgBhklKGdyy5+CYODBo2xbqv9
BNVsCH4x/Vu1IIVHOmEJgQRZZrPxzd7IPqHGzIC68LNWioG6K4fFOZ306s0Pv7q0/Moq5TEfCBHS
KR2FwdsiNRnGtWn4bOjqTQxUOe83kv7W6p8023t0W9O8ooajLS/a50rkWDxbXduOFSScuKDpXOWI
nHQ2sM4ihaCyEWYpw4OVzK8tpekMZxp4mzadI025VNWHZH/1NRqRknCqvKaF07s8YoiSQK6mHE7/
AcHysmhgDln3GfjOFIlFBEiaMRe6wnDScIBCJi3Tit6u9p5qCeVQlaNAVja2wvSlxDyGt+RVaXcC
zKDpozmRxLnN7EOgSFuNfSJqm18RsPp0CimrO/UmaDJ2CplKm34BMZITJWxi3YYBBxs5RqBVh8ck
LsHS8GIPpX/Es6HcbWdmkz5WTIlhtLG3y9cZXrgvq06t30WpAsQ+ZlwQHNJkJ1pOJuhZk1Da0uvP
lPkddtxW9elRJjqoRt5z0mhsRNMpK83MzwHxuBdCoI8ZxtuFOfygzfMNyhuUqt1Nai0y/4LRWW8N
9x04WWfoOdxo8TFLQOnMi+pZsPfbs30PfWrptFh7bCyA85Tem6AgdUoDJ475d/cYU51MOFpVQjr8
sVonbY/pEdws3YkOYZJsoJR5CZsdGj6nrPYA70licOQuc5TS9oa6v7eEa6nhR8+KzllAVf8MjBW9
LkS1gtRS4OJ5MuJkkOuHEi4KPRGA89wjnbT5KE/RrUqmqhGgVxfNsG2L4MtU6nOvBk+1GaCM25gG
T5vhfxAfxMCPMWicroum3JUcuTTrEf+DOvfQh7Y0ILdBOm06xdyJJTsBi+aA14p5rgAisuzu1blu
9qTLnDsEnmYe7khQdwL91CzZS3zbfY3mgKHw2FN4VZ9ygIx5HirOPJP01s5snXVHfV9saql/xZ61
A4y7DZvwWWLohIHhtBRY+VR/QWsGmSaRDUg67zETzINEDCNV7fHDqDQuxyIEP9jf+7p6m0g27VZ/
DW44Bx9cMwSqU2VLaDZunRfREb7O+y4OPrMAv7O8byg8fM1YJ9TrlvTcDBb9LA+XP/va0Q/q1dx/
BjV5LeI9VJH1NS+yijE9fw+IO2mqBc9p6W5LAgEC49KTLXGY6S9lyDYtV2H5EnqOekCM6yA9x3n3
2tv9uREBJN9Zf5RJPMgV/TLQsyjzhO4QCBhbd+vqoy62hWI5/pBjA3iXet+LaODpy0EBCbd8kBMi
OIhSCdNTTQqMCLNNHeH37UDYFW/T3B1SLHnMD/DWtZzUu3UhOKdOdMgROh3bJEH9nKxt+TYerNvO
1O4CnLHYRVDfvdWFB/Shw9/X9rQ3MLMBZN206uTNPajU+r5TYtDX+oUi4jCN47n04bGSpKw5AEqt
YjikUEjLge4FhYCsALUbm8/MR862aPkIXS3i8zwxgez3ulCeKIufysLeg9Ydlr67/KA0Oz2uvSai
X6mpjBwst9Y1t2t+iZgvS7XWiuyNae8RMYV4hBImBexYoEj3v+SZg2DGSm2+5vy26PtNkNKdyOun
RM2YZqiF4dhT+1YH+F4meS/hwXdktQc0v+418yCWoMKSSBIxn2tDoPZkjfV7w4gcoUHf9xmw69km
Dj3G7VI9b9LkZUl3VyEDLtzFwFZ3wl/riMj6DH1QVsmrRprXkX7uqpjD+LtNuVIbw71BmxTK2miP
LL5NbLyEeCY6DByDfSqL11ZLjiqCbSmx1lZU3Rc4EfriBcag54Msq6nHcuoJvGfsKFRwQx2v467d
t6x2q9cOnT0eNFj48ZhvCzN5CZrCrcea1x0fSDEPZmFQrSH1zyRHQlNYVPkGvPOj8jv1252tjQjl
LTaUXUUdyDF6a06XfCb8QVnpDapEmT+PDzLJmbwUjJmWXBEMxTj+S4RsHDjJnMAQOq8WvGRL1sdE
Yey/9qBSaanBqGNj9Om+qTs9PPjda4T0MTI+qX553qmMJd7yUFwai6GNKR3M1DoZBcAkoNdxtlJ6
rEBZTHM/JFYZbQMVWtXg/oUOusBqC3q2BQ8YkJGtpSiniu5KLMMqrl7A/K0MPKQVSlwbxXwbIuwI
ozXETB7xW+LIflul8qiIr9kysM5YaCMfjFzfpm28a+r6se7QTJUkjA9PfWmsZjyigi0AHl/HPEwi
UpVIKuIB7C3QPSm7G1hCDRqreDBdUz43zbhurWc63E7LPqLk7y1RCGbn6Px4wS+7fBLy8IhX/JcR
ivUsmwcdmY6QpOdqdgYpeqor07HVcFeQqG3yx3x+cROf/1g9q31FYgaccfEg8kNnRWszfrcZYEkB
UBqdJQ9c2I2qm2L6ZcJRkLyIaRTOHm8sJ2SVxW/81W5CIEBDaLijafNLFxL/hKYgVtArVv2jvmBl
m5NalBsarLStu2KnB9Wub/sz0oRNajD7QnJbxuVeHn9LUJq04UOTB8C10aqgogvykVybe9sanrJC
7AofJmNJXcbDRpyqiCCCc+QgF6OoHiLiHoZUOpmQMKUg2EvBLeM13X+1l7DBBSc5wRRwdTKP5AFj
DjIEmX56GkdeXCiH0TeA6QdfVgyGMeBwKJyu2RYlxEk4ogQ0K3p38oVCUzKc9mnypJO94JMa2eeG
NwUqYbjjXcjoEVbNo6/wxQKxt3AKuI3+NhhJSMHOY2TFEAjtJ9/vNzoPg89JrkmKbYRIf8DcxDjA
DfhVdGDWiMFbFouBZc0gJLsO3m3luVQREIQkVXAiLRPHwglpNc8qHSGE3IP8BN61VrtjlNE17luU
FlT7yqjVqKmUltQU0sOScM7pP4n7PPbfxg7GqMxoz4iaT2sAhEEMOI9skW/aZukhEzvOg+KP9w1z
Ramod4aNUyloXvUxf0mY4kHp/W1bF1SWSysMd6qyaVT5uMDuw+7e7O2XspYcWcepEuU3diQjSWjd
pP2spAt8ELi/+5HPnvB8aPJdq3y1ZY+q+A6tEx+aSVwO/ptNoZwqt9B5xRfGMQ8Xqb5rVacYEVl9
0v1DnnoSYS1p5xVtup1FdCdBuUf+GBNZpQ2FZ9f3Cf93KRnWad9tyhzUp00fKzDuRzqiwfgq8Pal
OGZVOluzeZumwh0ILc99YNTYg5aREnGzuvSFc4yW8roM9KfFOKiF2zn1asCbkn8c7W2v382BcPuY
/Q96vRUdaFA1q04wcRhg4YaPofroxxxLkJL7E0d7KVNsbB7ZM2ygu7lv97GmPdokUY6GdFe0Xe62
vDgiYHY8AanhjfFtOS1ODBPBvnpXxSDHfNJ4GkEACVYw3efsOWH6okvCuvKzNc8ZTdaa5zvM9MMo
emr0CnMxmhxiFXycZzN+qDpXDl2Ph9JOLXgP2BxyWvg21PDyORv9G7u8jRhUa+F0SOTbDs/CTjKD
cy+DBiaTrih15Jbxnihe5AGq13AWzmiETDtN31HNEA8qXssJh14AkbSiq0Z/Y/xnEHmDuacG0Rq2
KQqgG0KI5NC8H6Wj1S5por8QusjFc8lhmLA4rck923obB41P/1rq41NpzceRLmwmh+zWaAh0Bp6K
f04mXGpk9yCjWek8BaH0BJPeJougrI6CHKHk10izqutpBYntGF0SzOVLP6UpUcJW214d1r0UbZp+
PrRZ8zjrxV2QKrxidUYfFZFxwd6XHwIapPy8hOuiwB8q2mNddR826CBa7FCF9oPs9zttF8ZBprJM
Lfhv69+6ODOppGlakNS9/d4xfZCr5783F77zwCsWXwMKF5VszX9MUn/IinuTIXo34iFjwL42u3gz
lRqYjKL6HQFh1lvawKNCuOdl7npMG/y7GVx8TEAWuXbbbhJ7bSTbJIzXS8RGNp58fzo3tLByRkY6
yiIR0D8ln6D3M5y2yl4qnpAg0eVm/onDPhzeOb2v4Pi7ihw4hjadCkOsGh5rUR5C/W2yPqLotaUE
i27mYuPrv4Ch0uvH52kQdPWld+8iJCTIG6L3rAQq35Y/OMW++xHsBbuHMtGgFXL1I9itHmdSDYNq
VC8FSd6MSZ2//wrfaddBAIFVQ8MO88m+avEk9P/TduZ35rR0zJ7aXbXJnPJgRe5i/Jbd5QW5ik/B
D7/+d7pLVVY47GhQUhZY2b/XF9F3nT3hCXcUdKt1CLARDW5e7rDNgiHghZK9VHq/Nts9ZxyLxwpq
Fseq8YcW1ze9JvWf6yuGafKf5d//sQiTSum0pFGJLNnVOxTSmyWus/4RcKjoi2LrSkSvypYGZR6U
mCLElaJL2C3QWuwtkEC69SylQEZsJ+4uRX5Jg6eGw0jE20xmZJNyYvCTbQc2n7IIvv9s3HFKQxlH
uysfokuAD7Jg759eGvMy1bwT241B7SFGxtnBV4iSKecdrUIN60CjtaS4pe3vZubFRF0s8yqpjWaX
Bt0l52Q42Sfa5iLbBJj6FhrXwjzTSEqS4uBQM0bLUe0BjdiIMdw0OLu60i0gY2vGi0nNg81WxDja
UU/nMpnx1m2jHFtKiL6vT424sa0nHVlC3Mhe+4+ESuEYigjyIWgjMhO+JBPjkLHQ4RHfYmQY0giG
xENrv4edtZGte8W86AURTzFyIyICBA0jwtN4b3F4ROnEvhvqvGe2EdkplY2Liv9OAbSYAAuG57Yl
3yDc19SKESM1K9N3glnfeJd0nAdvOpTwWnDT5KMrfGtLCxDPJevfeCjjyzDr24kDv4HymERJ7Onk
sTDRjTnpWqC+NODjTBOibtp14l5GvSKk5jlo4ZlDtJgQo6FLDGfGWMzCIG/jcN4goCLMEwOeQ0RP
GxBMQf8wzfa8zH9Y2d81b9UlnVg2NI3927oSLapRkkuBnYGOGFfljrSYNQ7L8CycBcGFYcnT7+po
88N28o1SUlVkoeu2qi7Mr6veLe8tzSQYSPt/IKUNQ+RzsinXC/GyL4+BF/5wxW+2SNrTusY/oDrI
1tUDXEttNJktGmRNRgl01tT7H+7omx64qvDXQS7DxfgPzqmZuwT6O961/4tdVVbBNveyDUd3N3nQ
HNaVW3z8/ZrfXlID8izwsYv/xD5nzagi2ljkpuFJwWY/n/rh4e+X+PZr+2fTh0Kj83P9e9+z+NbS
tFik2+otMj53BBrz9yt8M6ZQ6XbwWvnnCtdM7LJsjKBGz+00xn0Mg8GCojxNuzn8/Pt1lOUleL2z
AhFhQgHpkkJ0udU/tnDTbywlW74tDtJeN76nMcX8yCu6ap7NJt1E8r1mPZQTewiaqMaU7iaAjh1W
iyS5HfvneHhshPm/uHsVc7eGt4CQi+vJSS0aoFwBHWjSZX3zgqZ8UT/qP0j9v/O58ZxhItBlVeUt
fvWMd1I6mXYZazjqyt0CmNVO+QpTH4uSEe0P9/TdsvzzYlfPNpLFeKgCqpG5d1oi5ZRw35OS/Pef
86eLXP2aoWHPaprP+DHEIh4l81Wvf5jTfbsz/nkjy2f4Y8Uo9JozpDCqQ6nvwVkazqkrrdXduNf2
uDMv7Sa4qf6/n6f/9Utdia1ni/Qvw+KavF5E+7VU3H//4r49UbHTC0sYKvMdcfXzTKk1SKbGtMI/
Ref+qK6RRj5HTr9GtUZp6+TOT6is7w5P+KqXgyPsXP0a3dfaNr3LisPTgizVtmRdeOH2fwCSXD75
9RNOGQLzTOWQ9B8XtxVGZlEvv1d8TB+QEGyZvTvkF2wMtt/A/d9wiVSD3QRTpSIgG199k2Ig80wq
WIPNelqjW/c6AEAO8lKQY+r0w1OlfOOK5WpQhqiCOMRe2zgjv2+CaeQZNlbE8+2ZFGzbte6ph59M
Bd89Wn9e6GqziMyqaruMzLs6vOPMgB5qZ/y4G397NyQvUEvo7H7XKG+FAdXQklzvIB33Sg/H/a7a
IRNxxO6H9f7dqmDZmfgXON9wpP73Uywlo6amLSPfxShz5MdyojUNz8CDNPYPv754/vsVv3ujsf5k
WeYJU+h2//uCtRX5eqZztik1wAB0WgygSAjBtOGHM43y7a39caWrX6ovVa0w6NU5dMxJ39no6xi+
Ys/474QgyQVIs/77rX37IhHUPwrYO57o62PUWItZGZZ7W8Ieqlv/UtuutiEcxZ226FGUH6637OLX
T/Qfl7OXVfTHDqyaJFuJiMsRZ68Uz1n1U1333alA4z4MDqK2ZVjG1erAk2/PXZgDb3zpXXndbAQD
H6faj1vjxPCKGs920xf/OXd+BCkvv86/bw66rsmeSOXO5a/XyTgHQ95zlnSQ3MCiot3uYCBwi3o7
uP+TH++/X6ap6DZNU4osAb7t6lazsc9mtbM5BMAtkWe4t+KHn8v8B/R/fU9/XuOqE0F0L3Soia9z
GMp9NOgruL+rlLly0uaEzBFqCb/Y3zdLqn1Z7CyfTmuGPtS2PbhrXl5YN8Q97uCVY9od6uOiQs1n
UJPe3FTeHBLG17dy7ph97Vmlfxe101biz5tTdCOHTB61Id4q0yFsgDL1I4in9rahiuomJLxtMqOk
5S8rxp2s32mo0k3bCcejwSjD9jeRinj3F2jKl1r+qE3TCcN33Qqc0AiQsNS/G+Hl9auc3EfYUdS8
PSdBcNYUb6K1OwbGTiGhSWmmc09juSXmpsF8oH7WeB9UFm6lp+tQQFDQjI9JIMcnB545TIDYT+2G
o2FRcw/mLgS1pHbTIRIkx4bvpT0dYwCQNVmkvnlCjLgLaX1o9q7vtiYKub47AFAGZ1W5dOMRdm1N
7SUNSEY1jzqjYRQTnT2sNaZj1k2D6r9J1Zs5H720EJskytxiMDxDfSq75wjbbGPba9l4aGzlUPfy
k1RaiLr898A6D6YToNNV5VMy79sYbbjbSruyPw/x3mcMMXQegbTIrcjB1J/58Va55NrDxqBfj5sA
PjjL8s0G46Hg2Q7Vu6SB5dPZDAsnciOlYlMgM2ag2fbYV9RskwMytmRi0NJ5OKkBrXcLiU+BzNSN
+sduxG+P/cbPMgaxwVfeguqqKpyONpeqk3Cnqg3plPEtBpTRyQfphfleQPsE5qXK4N63bkg57pi1
ykXtRRaOeDXA/1+30cWP46dxiCnJwwYETr1SW5s5sKcingGbEpXxeiD1PZCUhwStGxyAfdvSuM6E
jWZZPRvp/EggYqOeBJp2kVZQyg89kWpKBf0DlHQzPwcZ3nuAQ4MfX7RZIHDm69c6rDVydpQIayyH
YG/jXw0USJX+hnaCV1X5QTP2U2w8CEZUcU1qc4siPjDQEj2i8+oUMmC1+1GmR/kRyOdBug2Isw+t
U1addBQgWn/X22fcm2ZxO6oMVr7oIzlaCbFcZWCcgzOcI6a8T3REvdQ8xHr5VE+fAgwSR5p0MSPU
X3WoXyzNdms0Mrq+ozpdoZ0WTJ/CkXmVVJyD/rLgPHtIMfZD5JtMRaMNL3wX0+BbHSJBNerbHo3s
KAOl6kf8dUB/GJSGnxPK6Ho4a3R6a8ay6nukxGR2V+hSm5OU/e5VkDkmR4ZS30kw+kq8rIANK4zA
MfDs6GFSbzN/a80vBJRmxoNhv7byRTH3tGTPGfPAANQcfmOc/E8dcsEO+VcMZD4nhjncJsQv22Kb
Vs+Z8WyOwkMaL8e/YhURAYrAMqlocpGpomEQQtcRwzKw6q8UCGqGChxCD8SqU959mHTpFo5OEE37
Wn4X8it95KShpyT9gvY+jfI6AregkJQ2g2byOaimrbvI/CMJJzPa+IjeXRhWa6aTplG5ZvYmIjQe
qoUGhsFOusmDzBXte2d7LUrdEI6pfUbI5KXWi4bfsTeZLJondCkOPKfnmaeeaQ2tpKIGv6rvdGg5
MI0nMBE1T8zEm04qWcq/Y2AVCIRsi0g3GIGJ8qjrsVOqzLt4CAWtv0I+TnTESrxz9U2olFuYQge2
2I3PbqPIe3kCtgP4SYpqZwzuIlTQfCLcKGe7w6Ci4RlhLiEfmBelQ7UlSFMf33wChTU4kwMatA5P
lcagUZdolqEeRobBJPRV9PuMqn3ISyiLMIjmgyXP+8Rq8VgLr8j4Edp7n8Q5M9rivzpWhN0PBvQz
MtG1X3p7jiam5ZzIhoDgQVlehyNvJh4okzxPHJXbevTGJNoYRLJmTfsZNT6GFFxCovyQ8uYjzRCo
quwiBDyiRQ8645cUExzXPWXD7ywZ36K03BTaUwk4rE8sFHf9emrT46Rb64xbI+VygszVAyZsxwel
jjCryCCTy49hNgkBRvoqDfa21NNbmH9LzCfQqPaxYrHOgL0KC2iKHn7UhC5qa81GfY5pAvlGXUh4
Jaz5MdZQ/89gvnQAjEq91sVdhoUW08xOlU4ykwnrtlTuq6jexqOEeSXzhj5x6G2vJin+NRLKLoPw
a+cDXOJn6ABuof7q5Efd+giHG5948Jns4yJ+aP3hVlFPmv27Losb9DXRho1gJIFLk2KsBFh3BJ44
v+8eK/wcTGa73aTWTNWn94hPRPyo5R+aHFt8Gl0UFrZidAjuePZVTHEd3pyOFyjv2awnbr3dJ0Ba
SilwZeARjfXR8m3qOUJ0ZIB0lNPfCVNNpMVnE3BHIMKHBjdgZUVbffLX4LpXJXwQlsRFAONOOoTg
GT3qHvjURLC3yf8WpdfKvM7D0xzAIMC7MxknM/Y0tGSFj6Edt9ScblsUdn39bvJRBvmhiR90lSGg
8eAXqJsBbKEctmqvRVSs1yZa0a1B5KkWPKRA4gjG2YX28Dri+/rhXP7fmo0juSKDlBcq4SfqVc0x
N5GsJlQ6zCcMr9lIZ4Nn+BA96jf9OiDRZ5k5Bivmoj9c979o3n9f96oCka2kiGobEVWz1jzTib38
IzoChF6He6bEf7/Yd/coSLbjyGhbpn3dK4sVEVeMXLXljGBx5tONGyW8/P0a3xQ4JtkeNImB/2Kt
vC5wtDAZhlrt4ee+k/8Lld9yMephknFU0MbZT62R787kFHDKkvCDFPy6D44eSCdQjhqgxpaMRj35
oUT87jv78+8v1/+jgNKqTIq7ib9f4JtiKXsIsUJmHT98a/8tRE2mg//vbSwf44/LWEoQ6YhW0dK5
E22/1dJiXJL/IGyC+vUgov7/veJVn2zqJwG1hhvzH62N4hqHmW7PCOCJHlbi/m96WKaKtXUZHlBE
6dfdF1nuga7FC6GEhJkMIpOPp86I8Zkl67aE93+zaHP+/rV+sziYfTL3pkpE6nK94H05yKUqofqV
4kcjfA6rx7///W8anOYSl2TpxPgwbryObUsSHO8BcTTMLDDru8ws1tauwUmIvX8lNqrLRAzs2w+3
9c2ahDujWUsPy9CZ7P57sfiZHQ91wV4FiHIGptVhKBY/Fvbqf6trukoMtFSNbqZ1PblI9Wjq01la
dqZhbTqpm5zU3dIwWyIL1bu/f5Pf3hKtTRVGK4at6+0Xs24kpXRVHaMTbmAXroY0rPoptfSbp0y1
bcb8FrNoRb7uVeSFn/djyhgTC+QNknQH7qkbf4RnbZ240uuPzZ7vr2exFyoEEAj76oeyg04qwijR
HTlb2/aKU++2fubdCBUMme8LZdiP+R3/ieehRaeRIGhygypAE/PqRWYkihVmvUWTIjBXCBJWqtoT
xB06qUb+xgBGoJ+xRp5pNq8kTFCMTWEmhwMuLw59itiEEgcpT0JMq4unvk+ek//D3nksR45lafpV
ynI9yIYWbV21cHe4oju1iOAGxmAwoLXG088HZlaVE3QjOmu2k5u0MEbw4upzz/mFYZfAoSNL2iq+
+sNHTm1oHzMqEiH0n0EHpRbexfmK5+gCRjhOIbVz1SsPULWj/FfDs0LoeMgnCE2RpeixWncB9fuU
qXzrNktvJbnb5jKRErTVsnsLqHkHVQ6n3e6EqxHjb26b9BZkTtv+lDTPZgRQUdkr0i+lAwmYF399
e30YwXFjnJzFRWAOsSmy8H3kHiqEQxEMnnGGOlNDGGeJcwO6D+WkT9lbx5cIRFmJzavwioHgyvke
L2tsCRb9eqx1Jg/ZnFvdmcPwQ5OTzBJOGK0ZIbm6BHyYtJsaDvhf3sMfGpiUOhW3omQy0ADWx8sG
fGR3mWS/vm7j607wwvg4N4NgxKKs0IZchAuzF+0C2uDXTZxJCp/ODbCgj22Iae1Z0jg38eMfEQxO
09ox3UGxXCZHgexXsvy6yTOnH/Ui/oOTwPadgmPAZWUdugjc/s4+1+5q68FP57L446qdJBapEfP7
LU4FRZleGnWmO07qAC6Ub2qUOqWtiM5WuFDvjE1iYzsT2F/36XMSn1E8aW+cyZNdVDuxi/ILo+ig
EUKeMb8NoFJiCzZT7zsDrNLh+o0ZYIpjJsifjw01Tg4MwnLYrum11sCNtaDo7EXyPlaP0B7CYzqi
KDCHI/+l4dmXIKAvx+atEQrLGPz1190+t0A1WVS5nQ3MvaYRgVKJxSAn5ONK5wk2ljJ7p5ybx5MG
lMkOULXOIYXRqUvXsfWNsfbJeEuXGRkJzOVwh/jr8a9y2txkM4C5qbvQpT9gc1QPXZiVUs+B784t
/9M2Jgduk8gVoMuxDbQ8VAt5zubYOchl1QhhPcXkQYwgXqrud9N8gvAHiwY80rPgQYWtFxLMACEj
tYLaVJ0VZLaOGVFzagbLKF+ZBdgmLjBunG9+Pt4dbGD00rJy08tA7BWsA/cljAfTbOyqvBL7HLuc
S7wIlwHOGCgN4RUfQ2hxZwGB47qcbsjTXk/WbRE3rtoITCTqDMuxdhGs2CAtOONX8oRsSTIyX69N
+d3b8lOblK5V3DZN9dNeUWA5RIMZcQjUeCjkxzy8HwEcTvogaqR4LG9XaqsAVeYgftayFhq4fpFV
Lff+qqq3Fk+sArnDcCXJxapKLlQ/uJVVNKNNaZsA6xbTH3I0mh8o25JpHMAulKAaEbXX2kPZPZG/
XnaqDG0YKQCyU5CCKoCi8M9XOZQ2OIcYuuzywr0mw7CseCfIzHaGnIuxAwthQHhG2731u20YBisz
e67AH6uk/vjquDQRUNUXUXfXmMcMQe+8PgbpdVyZC3SBCLr2rItViENKQkG26lY5DC0qtJIAqk+5
qjI4bgiV5q+YSqwaz7pJpKPTXTvZHnqN2Freckx0Rtoz0sp2Co+oJhubimsjeZCRo5HIqgasHmhh
u1xCAAdmfmVeWBmJMDIe3aHCD6CSiIrUo9DG+8xAe9VyGHsNcyaEApDf5qAaUItQ9IUS/mrQQsSj
DKGVIP2VELQRPOUEXUMQXaYiHNgx62qDD7HVCJ1RcQsf6eACRKyLH77wjUJFSGEGNmKs7+v8SrPQ
UngxGg0JuYs2l20HdF2nrNtY2uig9CmkEZdd6/Ll0P0wImdhJIeGwfJHDq9iG0WFxEgeXnSMtQzB
xEN5GQ3zptsk0ZNWW4fajb8pzggVTC+abqtnAN8QdEPANyTloPu3aXAloJrjBN96psyvFHDb+y5L
FlGZX7TaprIehli8wFN3KRrkrOo7lzy4gB8O90ckXOHOVfUJ9LWLJk+2WWu8IM45IAjx1lCGQL2j
ciDiJ8nKUJ9U2D0ijES1ADc2usWhqIMlzkpAJ6fBp0U1llWnL021Rznumwa6UQhxrOsgugzmtZk4
224gBXSbli06GDo8i2wmWjp7UZxsxcn9qKd547sih14t32Mog0ne15t97vePh+7J/SvIjhtA5+T3
xxL+rMJq+A9SI2OG51+HySSDgO8pEqQ6B1jWP7ke+xUlDWXmyTbXi0nJlYS9JloxvcjLkX/sraxu
5sI+e/mc9GISFkdYAhKK00Ivxvu0vo9TgC/d/deTcTamxGALw0rM7kCRTa64RItCpIxopXglmLxy
Njg53uE6BfbKBkS2/hNa81+v3X+7b+n1H2d6+Y//4c+vadYXvutVkz/+4+i/FmmZ/qr+Z/xn//pr
H//RP66ytwRJibe36viSTf/mh3/I7/+z/dVL9fLhDzaOGVV/U78V/e1bCZX4vRG+dPyb/9sf/u3t
/bfc99nb3397TeukGn+b66fJb3/+aPfz77/pTOB/nf76P392+RLzzzDi8RP/9SX52+1bVv+I/Nfp
v317Kau//ybo5u8KQrqATIAuAB6QeK20b+8/MuTfoayrOuGbZVEfHcPxhJvR+/tvkvU78FSwDiJC
xjoOZ3xMmdbvPzJ+VwnexXd8gKRblvzbP7/yw3T9e/r+ltTxdeonVckvnoTPZEIkEkujsy+gUROt
i4/b17ECoRdxjeSGQjTPg2C8bEv0mnhciZJIrbHKXlJx8L/H8LUbu+id7tIygmQdGTS5UFut2cix
QIm0kHS0c8zUHziF5cSdeViM++MkpHj/UNBbqCyTjjLo+McPrQDW6rUZZrYFXxw0gpO+Vj4Vs8T8
LinysYjrHycT+udQnQ7NuOW/aNCYBMACcBadwnVmRzAC01+oFjV+x1vwQqtmAtPprv2jb+SU3zOI
rJHJ6ZPXqa8j0JLZaF8k70Z9xQ/qncC6g0sSLNs5O4VxrD51jSBopKGQF5hOeuNKfinmWWZ36xH8
/AfOL1zPNTM58v7oFjkH3Ci0M8kHXY8yrYn8jHpKsbX6+NZQUP3V5Bn45+feyPi6q7gmjAB1ErEf
V0aIQa/fGkNua9KwMmIQIEhrhiqafhD4IV5SEW2WdaDPHOhnts7HdidnbS9gIORmIu261FSydXl0
b/rgolm8jk9dBPG8G7Kl/zpzPxy5pwvz87Cq8AB0GL6yyHN+amSf6KFa+oqCrw3GNRdsmeGbGFbF
E2qzydvXe2CKumIKVZkiDlBNBRfpT0jNvPRbaCxyYY/ISV4N0DkXxQGhSsCh0gaivV1eR9tg717N
PQilcdo+LlJAhypga3Ko5BineWGri+WUCUdZZGN8U8c6xd7aBFteXqs5hNfk9h97qQOaNzUQZuOt
OVlBuWsOOrCYUWAbZ9Ksf448//D1SH4+vj42MVksKaxXH3hVZTcQ3u0qFJ8MC8uBxmseE895lJwM
YRPV/Pl1q2dOFhXsF1LuClh6lHcmJ4s8hFXn+Cg0NGvvWjlkV90FZMdX9JqWJdw8bzGHtX3PoE+m
bYTKcUrDigIwOhlLGHiCGcmgB3BjXPNmG7bmyj+GOI+Hy3Kt72r4PksEBhakZZG0OYBYmKs5jbfj
dOkYXJLGaFlPPnyamw4EJfCEAeWWduncmMfUVvfwcHvbwqJsQeHku2Ubz8icHcLrgiLUSIrz7Hqb
HB376/Gf+5DJrONnk1YxiT7bQv7Nba/MADRJls+cRHOtKB8PQC+PwdeP3c2L6BpdenwfkPGTo8Ff
fN2dM0ceG9IgZoA2w7BOs05ZwgbyFOA1Bp6QIKnlfoMi2ybchfeYPiHRtWjvwnV7Yczsns9RyngQ
sKQ47rhJxtjs9JFR9D3uUG1V2724GXieVt9xhKzLGSGuc+NIbXSMrgiFqCtPWsH9XciTtrYFQQcQ
p6/bOlpjbmb/B6OoEQ9SqQH9bk4PcFPpkF7AZ9i2kE98dm9FO9/nD84Km0zUQoa9tITXHC7wzJ15
Hpzv4L8afkeun7zVBuy0HISDMeUF5Nk0o6zLNtW0uaLDuKonR4BB0ErcO8JXOQ0+jmPt9GmU917D
9utWykH54ewwf9yN9YaoW8xFGWcOb1oj20yZQzUpSX1sDX9Fp0CmubFFNKSNEkn2tP1P1v1pG5N9
rKpalnUabSDb9ajuq51yiFY8Eilkd48jcBw6BrntmX195s4AaYJMG7Qj3gLTsnKdl7VaWWmDlnu+
yNzr3IQD1cbLUlXXHZBdYc5DQD43liPbhGOb+/7TdS93gwFCiZUZHIa1tTiSW4OrvAvWHJjBknek
3a/hc2L3dwHTcVtdxqtsQ4HNeZnZImNwPV1Cpx8yeS1bPc8PIeZD1E21i2Bs+Jt4J6/QgZh5Vozv
r88tjcuGl5QlmlNwtxcixV1mam0nB79cKMCUrmPQ+QDmL/QDFVTW1QqlU3ByP4TrevsXOVhj6AFQ
5t/NT1ZWWjRdqJQaImOxviiARxaktoJBnFlK5wKBD+1M9qQbsngsyhDvexLQMRVNslTLcIfWPgYE
W+9tbvVOa4+fujYutpPTBvEwRQ9SmvQOoE1siS0TqwvLjhbKHvULdfG/QJucXcAnwzm5KPwiFDy8
JhhORHRWqGPZiAGBuVxVCx2n7kX3PB89njtVT6dwkp9SXSlsiC1rW3f6zYAin2CBhe9uvt4S53pm
ahA6JJJh1LsmkZyVDFVdkq+0NcRIHA9dYGfulJtrYrLp6jYLisLH77K0k90IW5DfGm0j3ULo3tVX
VrrGyHG2zjQuvOlOP+3XuD9PVokseIAZcSa1IaqMN+GN/2zZ2qZ7JM0PdX5Rb78ex7M74aRBc/Ku
15WmbCpjHEhCGOlA2tnZDfQx34n3Bac4oMKvW5THPfxFF6dHDBKIVlQLo4/oLviZ/Qy3/eV4oOmH
/Jt5pSy7y32wlRfiNtmUT9hUrObG+Nw9ctrjyRnj+5rYC87Y4w5sJUG/JxwHU0ds/ghLaBM16kyP
z+2I0wYnh43olp1X6cypVO1bA8an+5Kr4errYZ1rZFzNJwuHXGXmJz2NQOAwO21ZjZIAxdPXjUxh
hu+H2GlXJgdKVffKkOuMnfOcFMfmXtri6LDpqkPJYknv5lbn2S2I9SMlM3KDvLo/dipWIz+sVJZK
oTNNlrAYLYG/7tLZcTtpYjJuTi0rhYewgi3ot7lzm/lHT7v+uokpXu2PUTtpYzJqiLPUglI647NT
eMU/vbhXAXa50PlGmj0io8habuaW+bmnpzH6Zv5z8CYHsRlpgZALtCpvsBpqltkOjewrbAPGmqf/
VpCxEMjM5HflffuzuA3XczmLc7HE6QdMzmhP61Klz5g9wxlsNVc2bWMdTQ35L7NZp+ZPqn27PrRm
JnRuzUyO7cjkcaQPtOpbInW9eqGrM0HSXAuTM1pMemyTawbWw+bRArAlV/9vfZAnh3IZmYZAUY9t
JiIdrVVLS3j8ek2eXfa86sDlAQolyfpxZ6WapA2KKXAmAcFPgqvQ+JnpM+t+ro3JQSvWUW6GKILR
i2NDydhE9yaMv33dkbNxlQmEDTsxC5/YKbowlV1NqhQXHjiASW+ZrGHMGba6oIy+SGzPtq7nsC/j
uv10gZ20OFlhnlZomd7xoDMxxvJAz/vyVdjsEsEk/z6z1ubamqy1zsRkMvT9xs7kA+rIwK4vUwRA
fWCEmvFXnX7/OKj+3TN9su6oXcZC7tCzOtxH14AXedUhRtxDtlv2V9iD8tahJJJLyy74Ty7Jk6Yn
C1L3pc51NKYxiq+8/Mmtd4LgzbRxLtjhDW7gCsdCESlEfVz1gmj4aN5qje0cnQ2V9D0CsDY+pSPa
G0WJubf4uaTth/YmO2DwS2VwPNrr9yNbPN0MG2VPbLMQVnPviymFdZy7D21N7krLK3sFMaTxUe6H
W2K5FcYnK2ErrcdssboaX27BCnoin4HG+Q0vHRufpuBSIvsZ2M7lf7KaPnzReI6ehCSh1kgDLOnG
xilSvZELUo7JeOvZmJUoR3QDx5Ev74Rr7+HrM+FMfoy3K4ohKhQEpOonQ1HCYtfdwq/soAxQOjfX
sZqvOLFhpc5hCM8tqQ9tTTqZMuRxVnsVw25u4lsr5HLlXrflO7C9/jfkk2GQfd29M+fqhybHn5+M
K8KsoeG2NOlgZCUhxa7BOoMR9nUrsz2bxA+p7IS5XNFMs0522bWy4sEKFp038m546C/mUuVnsqmg
6sk48B+FDlmcbJZa6KPBddtuHMkbbCi9d8f2Zm/Z+qI8FI/jLsUBpVzO9HP8vR+Oc9h56igcAZMF
iMD0AjGqPJfjqGipUTWgglRoej/KwW8vpNjIIWG52mXXBy2KjmXgXWUqICxH8x1lIZdet5YsTFi+
/qJPy5cPogBOThTpm89Y8r7tEFKJWkxTsD1wsGAdSON11VpvZoKAz1M8aWky5J05IKIb18h5luKF
kilbL+oQR4WdXSI4nGXfSyla5Urx5lfNrZ62L22nr0QxWX/d4U+XHJsUqQsifFRQzE9A3KYydU9J
G1LoQ58itqnjfhYeXXW40Ov8mOIV9nV7n2MGkrGMriTrpoUE5HvF5GQHxbHaC33njUsNHNcytMtj
8xSjuvLuiXz0r/KZouznJ8Ckxclm4vARPXl4b/EddrjIH0pMJtFdQfp50d8VGx6ic08AzEw/r22V
nKkqw5cxxzLFx6OiVpAjhcnZ2qjiItQsWSNP23QK8UdfC0OM+y012Sgz5ZWl1LKz8EvZeE5SV70D
r9ldmVGJcXVCbW7Rap1ZLRtRy6qbTPTCY40m+wUOugJ0m6bDUVTSETJdm4YP9QZZ1WQJZqD+LpdF
r6/6pvGB7rWG8d2Lk3hbGYLxzRDU/iHxWhy60NNmrftRSWUMY+HHTrGwWw6lxg4cGJxl7vtbMsLW
jiph2S+ssAs1yjqKjCul5+9KHD6WVt7l904MBLFwFBOGrqsj2NfXyncgHS0WDkGPdYyHGH645Kwx
fyZ9j3hsGAydnURxiVCd5Wt2T4rZWyhO5IN3TeL+YojxdbQMr1H3jQYgEexeJILKKz3PWYShVEBN
VhPzWMmBjrm6U+/R8gIHKIuu/4K/oLzH3MOUwdbCuLZIcMOtlbN9q+T+OsYlN0JLz5OZC1UN7cS3
ClRtpRLXHKGQpUsPp3iIv7EBELD1wT827mC9CFVpbFO0nUOUQUOEFVqMGH6QIccUp1PVIdzV1NmO
sWeNQhU9ZSiniY1NoODz6jY45yV07YJBNCqwhI1bEk0OMUK7ahs42J/dtBGy15WQ3CIoLsMWTpxV
V7soOSe9gk5Lpv7QKwtWC6BW0ajuK7R8/SS7DgSti2zUzNoDQq7Zj9CIK9HWBc8rVohrybeJlXgb
IdXMpW6MnZGLcou+CeRhMD4XhlwpN3mCTzXKBYN+iS1QhuHqIDWPfdqXOhRqPaGUh98ffG7vIbBC
1C6G3qmXg+aLut2GgZovIj7AWamhjiB120lqsAg1B7p9EAe4fbVG/8vry2CTY2uIOaVmATBNPZfn
eRWp9dEvRoNJeNDeADoNveu87c2jMIj9g+BUYbweUyDubRdEeLRqUq/EeyEI9dvWDTUAhUKGz52q
tAchTLxbNzXwlG10cx3FrY91xRDeRZI6XPpmTB3YiUVEH+Q0HkeWqzY303oN17bFPQmTUJxGfMF2
oANtsTJ2vutOjb2T1adbR6qoJofdiMH2m0JPEMpPcBwsg6p48fJQJMasXKS1i7aEAIy9K8zgQUK0
QJYwIU1k09xUThpeRABS71RzkLZpKRGtRK2YQhNK3bfC67pqKWuZ+Oz1mbHpai3dCk0eIzFZ99HK
8EjKFIku2llSBEe0fvulFrj4zhhlUdl6D5JZHzCAwbFOS3Z95edbMe27DZrGMa5LvVctjbYVF32f
Eaw2rf4sl/iDeW5iHV0HheSFjJvJyoVVsUtTyXgTY/QllkCp8fAtJLewvULiBZs6MKa4Rw+lYOH/
xPrBIaFM/GEj1wolGS1Lt5kW9I9q64R2IGoYMPeJd8x1LboTUdd7rkB1HBxxBNsWsS9sMQ0L7SYo
KOmiAfXNd0x9H0mpf92lfrcsPTfagU+KXVvP0KO3wsi89xLMQPRaws8v7qTLQBBToPRBVt8wGMCI
a6FyfLvReleylUaA2q2levPqcv16NgIgGcxr4sj7Kh5JYWIV+teVasXbwEreTMlxH4S4cDdl4YVc
G5UQ3TldYqIY21CU6brEuuw9fGpsF+7lN7ltcQE22XbaMgy9It+4gxo/ILOOwLIkFqC8Bbj0B6Dw
WbD2al1bORw560EXU3GRC6rzoplJcDtIeLKqUrx2DOvOCyjIKmYfLDHtfHO4c9BUsW4p38oLK0mV
XaY2yVIWzPRGFkLvouiFELZY2K91Dphl6lYPOIg9RY0i4TITpJeW5ATdwqiI8AYGiOPiVUrF+1xv
vqlmlz1zzt2Pw7PIZeuxz5uj2ZTlxss1YVnnKNtLhFBYkKXQ14quWvRScYHocobrZQp9LEUARpdB
2Rde/OZl+Y2gpjScePDnUje8KKQ4t9vYSTZKg4S2phNEq7JZINCOgZAzVCiUCJyjMBpAL5kC7iYF
3o1NauD30VT40vnifSya3o6YNcNGwoH5ICYXhYXWrTOU4kbIgV37QAgXQhJhLx1ilNQN/iPlbjUC
9D0Y3CeWdNUMZcR8aAkKjmMAKnl1eW05erfxvGq49pCkeVYDKVpbTaX/KnPw75ViUAJtObCZsTes
MtwnUxO0o2u2b31Qcqi1yF2gZILVLP66SGe0qNrS+FJL0JtPDdyiKh9dWzXp+oM0OgIrnv89iiVn
JTk++nNqjjtnZ8HsyGRvjxIMtoBe8xzrWDebVrwP0T9fqqV0DZRDWVWmlb8UgogApQynf1vXaOjU
sX8X4f2Ac0FiXpYiriOC6u39fhCxZEsGcRPnhoerk4CoUdTj8Bw0cXMtjjbOddlIq1KLXg3XlHHb
kKutAwJjGYHtsMtGZiTx3zOa5luOU9CV6Yq46AyWfuO2tbQtI5zzQrEkbg3U9obQC9eRPOqtBdRr
bydV+PWlziitVggOwjaYL4g9GRWkQ6qbKLecg56FCNm7YXoduBhKp3GS3yhqY+wlbsldFXXZVm/q
tzKuw9tUrKplaaJG4z3ltbDWLBuhfEX1vsWa4r1otShehFqdr8XOW/V4LOOjWAjfBXzlN0KQDUdE
KfJtWZfSvdzHJC2lOlVv/KAQMLopjYOjIPCNkLXzKwt6nWxTinHWsvO7HCecIcDWT/OJ3GsfghU2
93gLDl20RpQXqkKOg8nKErMM29J65O9UsZ2EcoLNt2HBsGidnSYMw6bs9azABBOU2dLtdeeuGipE
qQgod6WO18Eg9OWqySqOnR5WSDZU2UqzVPxYRZwJytBMt0re6BsFEYpt4xgN4ii6j0Gqk60VJU13
Ys3JHQ8opKqSl+OpI+trqTNim4wMld6hetATzCHG7+nTy8EbhufSqHzbMUoJsxoPGSNfw9xBCLOD
glrxsu3kkpUFRFSS+alu9NUqr1BBHWrgsKZa1Jcu8G2kYHBOzesMAZSYtDdG8yA+wCpkIiVRQdVI
RGM/7ohJtS0iDwOLrPJ54ljFzvQ049oRG9lGS5HlbMnoQsUBDrYgKBe+B0pYNFA7IRUYrGUlqxZl
aerL3i20XRuH/l5qFStemmVusMhTMbV138ebprYQ0WpNN1DWglSFBL/cmuu6M61Dp2CGMgZsWrCQ
I1158LHg3ctGPGAK2SjesqoCovLcdRA/MXodem6DhPYQIsvjSn22FcigPRhEvr9qKeGmqjMEnMLG
Z1trfv6jZgZeuAo8/jrJMDhaRXss+lJ6cMveQvgraeVNEbf6XeHiYYA9SKE/iqJX6uhqd2jLp8hX
+WrQX6RpWL/6EV2VAfKvBlOqfpSEXas8MsuVmIsMk9pKR08P4vvMc4ZugZM1fkdW7tzBVam/+Uod
GugqFTjWAPgQHoxBRhwycQQc13SX6QyNRry24tjb5kE7rHzEx++0IszvzVSSbgLubLT81Mi76op3
J06hTe6QGBng/owwyu3/aaWAHlSCYrd+e2N6CWSd1o5zk2p/J8Qzr8pPZQFAhcAXgKcgSU2IP03V
eqGlZF3Q2Txll66M12Mzg8j6jM4gcakQcRCREpXKU0iWWOVZ7jl9a8s3bbgvEECIFsn9QGbGW8O6
sV4UZHKWnK52uZMvOMeH71+/nM/08cMHTLJdGdD3xO2G1haFu1C+izBR/bqBM6mADw1MHqw4FCtO
gnCaXXpBts4R2gzz4KXyQ8BgSkURXM9nwHSfa5qTQZ08zbOgZYOZDGrZrhCl19HZHN/lEZEB6e55
gMS5rMuHPo5jcJJ9SHNO9EqgQVSb8O5cWD+8K2tZ2eC1EHx7nhcBme3ipGJhFgjepwYtVivjVbZH
zRGeGbdIWSA5MpfIOzeFiNGMcFcyD/z/Y/eyqEs17FhbGwkhkgB4u6y0kQRG2G9LcrbOuI5mVs3Z
jXHa5qSDHmFW72e0iUkzJfBbb1lu9HyRb0aoS0nYtQwJk1HDSdfCTvk+p9Iuz/V5sve1NFMyc+yz
uFE3Y4JHfpDVhfIDbb1R0ciuV1Tkl7jUr1/+KDjEK0oAG+9ZuIep+ZcB3GN9A9HdsfRLIW+a0Qwb
LR9Cl69JDPenqhOdVnN1qU856EkTkwE31A6jBUtsbRdpskS5FtBAbPr7rw+DzwC891agzKqjpJH1
PuwnOyWzgkLNy7EjhwqYfYx6cFSNaqPX4ndUerBKWiuX2maUCPBulOv+ScMmZ+Ud5+jlZ7aswWuC
LBJOHkBu39ffyYdEuRu7Hix/CjnFTn8bS/f4O17W72BpXm7uzIKeUobB+n9ocFoBBrHtpEJHg94u
uG/3eGqMVOU7+NgQYdQ1sM5l/zwKAr8iHVl/b2Ghx2uBdNlRWagbc+7iGRPBH3PkfA4TgBLraP47
pRsNZq51ch9J7yih8b6Jj9w3C3md2O46nUuWnmsNdD4Sf+8UoCmGNXALKYmUVqKki34Lcjvvdcil
c+e8ag+4JM5c3GeOR4rHsCqoIaOG/Uk8K4rwFguRDrWNq+j+vc6xLC7E3chbSZ69GXrT553DwSii
uANenIzltPKuDYFiVUqk2FWCK496KIfKNpq5YORMwtlAewlhNVSYyKpP0bLI8PUw9mOEFw7OZtgZ
P+I3yV3IO0w4FzgrXiUQnN/k26837OeCp2KgCDZGJwqSZ1D5Pp79ueaCvXAIqEc0GXKvq1HuW9tA
OD/OFVfPjCPGSqOABxh8U5uC7z2vU/3UqVXIBN5dqclr32sf+yieWfqfT3YqBECpR/UOzfjkoCNk
sZc7mU+PynxRFfd+eyQTt+i8Gz3Zfj16n4MrmhpFklj4Z5TS1SgIiFNj1Var+DCEw4OjJXNg9LGC
/3EjW6OoOIvc1Lmbp9pIXt96ghXgIxZWtz5UOv/Z78qlKj05w304KKtWuoXo+B+MoUl9hyPUMD6X
3THO5V3qKjRav2SDR4nNssPUXGREdb35l0NUeohJgMoqpMYzDcOtUAbQmMiqnQEfNtzBHrDK+Xqi
Pi89+GY6mH7DUmH2TMPwukZ/k1qGapsZzjeKu3TxTBuKv0bC5grgQiGEknFVokvTU1AIRNksE1qx
pBQ7dx7cIO6/7sgY2k5WgzG6y3CqjwWx6XZ1wqY0HdFS7cZ6RSPXFpKBMot8QOVqpqUza5uW4FzB
sTS4R8YhPblAKcuUUWKgFCC54lqR3RcjisOZS/PMtECulDBK4Zpiz07QHXjp4VMNvBN1IvKt+Usk
dcvM7P+4Lf4/x/s3SA4ny2fkkH8geR9e0vKU1v3+1//gdbMHftdhnKIBro31RmamfWd1I+35O0QU
k23PzKAYzwr8k9Qty79DA1dMa8SgYapksWT+SepWfscqAmU/bpNRu1Az/xKpG6uzD+tckFkO44tf
m6y6kFJCW+Ais8sHlE1FK+3udbcOM3jZUv7sVnJ02VC2ew09ub30W6E+KrKgQrBIhrzZDVUX82Zg
UfcIsbvI5KZihySrnKRvQZCauH6aKVn/PMEfFvlabSUEnrrzaxW9ds5wXLYImR7I+qT9IkxICyAw
ksv9wo07zLoKN40uO7kwnsSsaPdiGOgrxYqayzzI9W2pDu2jrimht7QyqyaTrGvVHcI67r3VhPoB
jRgYbrqMErRYOOGrkyfuWqz7jESo1Mq/BAN9wWVi9OKxLlzhMhIQXxo6Lrhl2lTaoz4EVUu2Ky8f
VchJmKTWmXqneCSTN2lowAzMfLO5w7neWARyZWCRGCblITBz5UZxLNjZZqCKWz3urAO5IfOpN9vO
WnhUHRCLDhzhWg+k+i5SSv8x75z8WW1DzKqtvERQPDcuagXv+IVv4M2cKEmpLWs/b8hyxa1gLQbT
pVYipLrNeOC03sWDd/TTOv2hhHTZbvWi2qitaEXLIC71tZb3qp2GTX/VUM65BW9qbdD9zNYylYlL
AbF2u3bzBBUXWe/ahZNkEkothXybmoX6iF91unAtAcRJ3zXZw2AK3VtUlCkuiaJnY1dBNhm56H3c
xhjrhqEIJ8ARy6VEOfhKc1CtX+a1m91GWaIeVC2Ot0Xswe6SGvWYpJRY1KCqbqwoT1cmWswbJTOG
C1RN4digIzDaFqsK0ix1Yt0WpZxeVio07ZiyCZbDsQjIh8yWTD0C7My6FtF+wSHeTNaSSOkxiyxn
FbpRfPDI9a3zCLn+XFDka7crKQQERaORetMza1e3obrRnU599PPevU5r2X9WoFRd5jmLThKDCKn7
pgy3eGNi8JkEOVrhXSU9ylUc/mRyqMrqfaAivd3hTKnmukMZMo3sOhnvQUMOS2SHlU7H0A70TE++
fRnkvvkj8oLRhSj1nQNEA3frGZG0GbfAs68OysHXIwTBBYviRCm7l5ks+aveQqbfjWrAwrLuAXiM
i9pZD7nm7Sq/E35xQUlvOeySnWdYQY3FdAFINo7US92PuPIlvVpbxIeI6Oh+cBHpfr63ejPeqVnc
m7zXtBR55BKJmtYazVMVLVv1YH6ee39wv+F22dgDbpI/uTOFOwU79fu68YJDXjTiQwek7bEVBH8f
ttHw5vm1iRj2AF5HUdr6QkhB6/SyoFwEpqTeCn0mvpgpuXOiBLFcRUUeriNmbd+GRrANtUi6GgKI
1oNTRpdV5fkXbdS0xkYPWpfKbWl6D+XgxVvyGw0yznJXL4AhlPmSEaREKlm9hxyjlLQItbTGUe7L
9tij1rdU5DK4Mkgl73BnxKCmAYix8EFbvKRaXOCfhQD5ddChSF3VutesdBcN6t7zy+uWIuMLP86f
6qB3NrAapYe4r/4vc+e1HDeSretXmRfADiDhb4HyRVNFUiSlGwQtPBLePf35Sj29hyppd8XcnYie
6I4JiclMpFnmNzVS9q3q51nVsWRjnC3VGqviSeWDuRzMW6EXhF2hkzynMo++i9RJNk0CXIKuapZd
9WVnLjGFaBZDnmj7SWvVVZ46KcLUU78B2dvcOoEz3WgCr0xzGMK9GMYqw8ehsq5mkdDbGpMgvw8K
YW/1XJ8fGpnmh5kK07rq5/B6Vmub7zhN+Kiq1fw5NpZ+Y5dWdbJjtscDbTwLa1wrpXdY2HTRgunQ
iZq7LtDrKUSwKormhRlpzbrVci32bPb8SnckTUO9wyNbnZ36jvAGsSMky1aMll2VhqY/FQSdu6a0
7bXs4/gjGqr+0JRTgghTIjMvofdLx6Cflbs+17QfM+okpS9Nqt3TMussdQPQxoJSSMiJ47A7S7p7
lfbDHaM89eloR1uLO+4Wdw42e1lU5UfeKPEqHY3uxnCmtl3HQ4XrgRVSJ+Ep1GFKJPVxdsd6W42G
eY+9RbvBKzi5UcxpuC1FaDwFo0OPSR+N4kHCH4k81APHzUTyvTLTAt32cQZL3YcjOu+gTq6KInOP
9Ex6L5K6eXK8U30RyxthBRK0owGDXrTZrWLX+UYEGe7CSZ+QvBdaeF3PhfnWSkcsK9G2njCU6poO
vhlQwuZaKvs6eSvLaABF3eY051TpjcHUrgolc7y8n4ZNNGXuN00L2q1mI85CKVF1HsxYc+6qzMVP
tIvpp1STe2Vkmbqq0RS4Ka00XGuyG3CIlLg804KQ7l5CsVrH9hAtwqZP3qtwrHG2duIn/LlcBAnq
6t6ZDftDClzNvLAJlG95kKRLpFvrlyyywPyVabMA3VpczZnor2UYI14+CPBB0Tg4HnAA6zrsJ53r
l4xoPfCUf4/0NFsG8xQJFBGF+lpFTp/QOE/izOtSc7otUNq/GSDv5h525unNJOG10qtC/jV0apxj
dBoidkj3ycQvaQ7B+I5ldNDAAny00qUhHMZ4YGAKrdPntDs8Gwqzt/20DRzDi8NpenBFSbNd7cpr
Ojr91mqq6KhFGB84dFi3uRFGh1pU4t4yJHNhIJq/TUTaaxpyzdOdXOGlGN63eqStwYDRTjZmZX4S
+Fg8NRziOx3hEelNSSdrr+oV7RgakYnzbuxEj0lRiZ2GFt5LzEHBI6OdJ2Tp8sDX4qkuF3YhQulD
udOTRVYFYqdESnUTFX2wTZSou0rToNprjlLc0mhEDM9VR/3GcenilmbbI/6c5poHfia/MsQY7MxE
nV+kHs/brBNgiCyp/9D1UKxCKx2eqyQ2D3mU47QRYgIzlkCrPAm7qOVP9vgailrpdh1o1xrL1Pk9
G5NFuJ+9tpSJX6HhvYx73t1EsbELjDp05CJDeQzzxH6LKg2H2kzXnRszSIorW5m0JaW8easXaWcu
uq4aS2+ohuYpMhzMHozAAnepIGYXhA2WW6Gh0T+qZbCQpLf7AFOz9ZQJZRMqiX5FgcV8azpUyz2T
Z/VQjXW+dxwU3HjZku9xK6aHdnIJVJq+cnYynMJrbNgD3FyMaaGMDYbfWh/u6rAIdJ6tuWDpRtfe
z8CVlpahBT0eGJNzMxdJeqW2Vv3gdGn4QGu637Zq1D33AV3cwayCJ94yZLVmswshYkM1BTWnBKNf
Aan1nEopUTZvRnq1thMYG52t/o2IKXnM3SxdlViScjeE1nCo26JegJsCxSYcBZG7zKErEuelWASl
gSaxNjmJF9Xo3ulp8yM64a6Q1FWvzFRvB0/mHSSZCG91y5LRU5PL6anS7fFBnXv9Ad3reCvUNHC9
So/RSXAz/SVwQFSNRvNU0Q+cSwQQYz7YAnHlhp6PkNqDo+LEY6FnuEJO6iWOGrAWBhKON21oRqu6
MMqrWXEmAEKz3gM44EdEEF53A9ZmOJ30RfGWTVp/TJUg+D7lOZqFwnCu1SavgG3NaXAlQxW6o9qJ
Rd0H42s2KvFjnMQ9WYVsMI9IwageVcVMrtvWdDGAaswReRCTmKaabXQjMVUHqSKqzl4bdkqsV/RY
7cShRnNXqNMyttKo4Oza0bW0pv4gdS24Kvue+xRMwiKLkFwDKAkYH5UHC+QTMM5dqCFF2Nuck8kY
OyAxxmRuT/KvHpgiy88HEAn+oOj855SZx4nuAzMfCMSCIkq2ZZiGy6EMq0OAPfkeuE1/SBJVu5Es
nvRLjTGpGhYaGEN9euzN1N7Ho6FcTQqnrOgmd2ElWbgEUCb3Okp6y2xCjTJ36vRFqH1xf1Luqjxd
a8dVYbVtSFAM5G4ZpXSEDTny6k4QVApQl5su0YPHsbdqPMq6TPlmtemwtTtNux7daX6eCjt/mRuF
t17OJkYxc9BuYETJyouTns3kdubL7CLDSc9ZObaaMr7THkhuedS6d2dwkP8KUWwBI6uuwQeFO6ue
XYR388BdDoHZ/xhkUG7JV9qHXnMxmBFZfSD1sm+UWStiYLjGTDNaCdZmHbaguuyx2MjeNMny7PFt
QNbrk/JxdOxqTT7Q+R/eOw3HHN1VwqtScUa/jqT2YpWcYzOf3Kcp5HA3p2zK00YZ+Imh2Cs8/eZb
tQvhByhtFqIpb4b5QcxjsyowHPnWhzI80sRz13Dm5I2WhOmLYSpIxBgNLhxtWSyyUaQLR9rzsdKc
6q0LDeNR1aboRzeEyrtZ1g1GZh2RodTw3qldCzODSiBNlk499ymXOaFWNXh0EBx/0GKgSXoCBtWa
Rv16mhQgyeNUGfshsttDZZZsYNbGuJk1RXuBGJr4oeOEb2UUqoPfNwKMRe4o18SP/U2kmGa60gyJ
ygtOCIi6dpw1U00NAmoh3qquRewv0tC/suEc7KwC/F1rK8ranaweGdYBIhXcGfwRquwKr4S68k1Z
OJ+GLKP3OZxnAO/sckQtLOkADKmzR9sq5c3UusVtIIW9ADbZTqi5EzaN1mx9pAGwSWdWx2AxBfx1
HTmu0aMkmeFEM04xqJEm2Ac25tqeFuJJJGaTRXZ5kMqa5yyLY8cm88rbx0EnqOsrfslrUi5gYk5W
qpuhjIrVpOt4N5DEHmRkBoCV8s6BWarihcRq1csM9MxRjjncG5GSLUtVsT8noyMySYtxJ0gRdpOI
MNgJdWfh5FLjlCnita319rmMg2BZpSYAE6dLFvbIpQl8tJE7Ccrvto3zagM+odvNY2xcy9gGRgyu
S8dWa9IMfGTSUY5AHhFMLUdVWzly1l+HtFexxykst8C1SbEXFgW7nWn23WeEm4h901eBUns043ES
YrdWwtlIAUU72eYqdEvPtpr0x4TAWU5aNIerk9/JAxjHbPaMpJtv7bSsUvTPG4RolRRxLhejIN2r
Ml3czUUv91xZ2ZWOlbjjc+0p27GdchxyMOtzb2lodis3dvVHga/b0zAp8z1g94gEzra+qWk17Aaw
ogg1GQZRc9pV4Y9qVpNPlczhNTbAUsHXCAcSdOX0IJTRNq4U9VnRovwOzPqElyaqVo+9njR3TjpW
Kbl9BJzLnBXtXinshv+jnaLBS7JyTr2q1XtA0sisfCbmxMJJ2ZRPgCebj0QpjPcoTXBSA6CVvneh
nG5LMFkrxa3q+1nmU+El4FFJ0vO+3BdWZL9Nk6XgV1EglAJcmOtosufsLeA23UetiFZl3Q5P0Yyl
XFtZ2TpJuu665xn9yN0YeLWOWI70aGiFhR/ngy58uytHrHnqBMhZAAoYWQldmb8DEMyJENPwe5TK
djdWLSDpzi7usp58GgwfaY4A23xliagPvbqM4ldnnhrfbaIWd0LhPCmaVr4DdcPdSbHy7n4ouoF8
kDKa3+dVhdJxFQTxygzqvvZGu5pfU+pq1gnU23/rqhj3BWBi3QR4zNQe286G/yBGvXrvopzboAuH
Afi+E7o2SbEJIS+tixEXP0IQL6IcvslJd54TVRnvcvCVKOVKqmLQfUr1qJhNs0xpMFRe0oT4OxpR
5zxXlRrs3UCO06519cGvSzV3/V7Rc6hLmZAm6smGeqUXo5VzZnLts4zT7MmY27Bao1msANmJg+bD
ssfQ4W+U1fUwZs5B75pY4/oi73unqDUdpAFWENhYiv1DFeTAxFQtLX8EDSUVzEZjdT9bwllbslMr
z4j7SixCe8Zrpgjlj2QM6fgUvfUtDJLc0+Bg7E0tpYZU6dGqjVU39aLKmm8mZUivLL0xfjhZTeF0
7vrxqRZGRUcPzaFDVozRbQF2clqSVgXLogpMzQPuljxkYxHMiyGCF7IToZYpC7C8xRVVe3eT9hga
dtbQvAdiUNbVGJeG786hWFtxbSL/OohvUpthz0lC9GAu05c+wIYC407tyso1GgZT23cPg95Ya9HX
0U3dlNWBED3DgrTUsdGZ8hkElNEfM0WeOoKy4ioWXbFSc2uKUKtulTszk/NuTHKAUrasltZop8Kz
hjRYGWlvL3KzkdGuSLFEjJu5fGgUU4InV8QplQU4iwR31es4Oc2ln7Uif6AiimWarBzs9BTl00Q9
91YZXdrWaiDDVSbU9j1PqZWS9ceL2BqDH0pq6GvXmtp9GSrWGr2G6aoOBn3Lg8lz5ziz/eKMEdo7
Lb1GkXfK+1BCAm7UDnRxC8xsC4DNvNc6XX+eY6X6SGUQfdepumzCMFlPgYjfLBR8t4Zhz89VXcTc
cy56F7VqhBaAzXS6buchuLOlZf0YaiTilnaX67u+NvvXIlddTMbonwURApIkHxkVFLfNFKwmx3LZ
dknxmbqluWkGvUc3bxQ/Ut0ZAbz3TvUQ0wF6N6MSS9piCtQ7Kmn5Qg3gR3hx2VEsHdIsvYJEg5q+
aWfQB9JoOUs8Kou8fJWKsYm0oPEyJ99FlEZCZdgo0bwRI8VDyBKWC+4zK+6t02z1IXRjz43LFjRC
zN/zEpsWKuV3XgSgsKSO3thL51kbW+XDmGflRUZ9uw0EL3PL5STZbRbCwHoOn4IrJr5qqsnCo6Ye
re91zxie05t4seCw1flhUjrXmh00r4omqb4VToOBNuW1rV7W41WHC8x2ShSRrt0oTNC8LFJzmXcz
CNUiM4PlbLSD6isqBV8v0SFEaGhi7/QB0LRHhc3ZK2GGIxwWSu2qNET2nNhWfQjVDpZ+HgXZ9SRH
k33laFdTRV9TgjfchoVTrLtEFKOnumP7bqYi9rM6xMqRygS8W0uZiX/GTMYrtHScXQBo547focRM
NGh3jtUV36Z5VikYtLBKKQ6ttbbsl5ZQ2kMalApRWVhsirqgVmiGCjW+aDhyscIrs+tsO4SGvspr
TV92qqh2jaPq15kmkifRNEVHHNq6Gy0spK83rftQxqIA7El2GU7UZHiq+5dykNoKTUh7k+Rov3pd
R+jnUF7b0CUNVv1YqM8T0Ikl3ZpmSScCzSbTyuIrN0QVS2/SwDO6pKK62ifbVMNjAkhEc5+XSXdj
EcX5BKnsOyPLr50G5003a9yltO34WrXhxLDUvK1xEC0xKjek1/Zpvg5QCt9Vg7BuM9lyepVWAaod
0wvKdZxtGxs+gW6N9UNlFDpbw3RCwu3cjHZZYverIdbkHrSrfi+1rteAUKv9gBdPU7zwzmOUScsq
h3gRus17HkJWIvPp4n3jmibgdux7rCm1jW0y0cDyEPOIK5+00X7AEzy9ldLWNuFgKnvLiuJhAYpW
KY8DO/PO6OLA9uvBkNk6JdNM1gHarK9J3Fi31Vwmz3lj6qM3j4F1IHWRSyQxEcU301pHqwlP3kfc
JrvHypmsh4koR3p90Rh3gW5UcEPjKqM2a/SEEbbuNDw6Tsi1QHI4nRoUCvQAqjlQFGwMsLdTI7OQ
x1hVosVIFfqNAA+bR0NrA2WRyQJEftwosE1Gi69QtQTNy7EfeOjFZPZ3s9vbx8g1ytSzlQTlA/0v
7h58nMVoZJACjKgcY1wZszDH85ai5aINpl4l6QgU7QoyMVaQwdjEra8KmVEmUMvpbYxUY/JFVeoU
6isU4b0Jl3oC76Yqxg0Nw2AtcZcN91NfB+az20bqJ2p6jns/iNGBzJj3ybemmWLY8ydhTcJuKGmk
ntSk4zeczdt5o7FbMapMnPwjHma9vtHCGTfGlkL48FYUYWGvNXMiVBiyZPxQR1lnIMypCi8zvmXt
dSEh4sINThXYGcVuIhMYUG+jionBCvyDkiyr8WSzUjmdtUECQ9ZLC7E6En4VzPUiyQsRE0fjNucV
JVjplRROuZOtQoYRzsLeVcagYODbxqusiayYm99ptdcAhc47rDuijeA9vtdCt7zuUWp1lyXsGz/k
z047vdfNH3WZJe9z3VEZTOb64MwBgWA4bwJXVpUHb6Micep5BY0AE2dePJh1piqIWa0uAZTJmwTR
MVei5wYz0o+GoPZjgKyfIMeocLVmVMMMz0r66iMcwj5ZK7lbjp4rcJ5yKNJ5fU7JelLN7CWZ+4lO
IL2Cmy5wnb3MoKqiXZl9ghJob+Usymsy4HkdqbW1LWqO0coIhO01MHyemRgGBjNkr2EWxm1Yh+be
VpPuCUxpvUrEia5CoU7Z5V2e0qvFXNcYZffS0jvFf9MRybogq3mh8ErETdMj++zUPP8unWC67Rwt
Xhaa3rzBf+tWZWkp2HVBR72uadsuImuwjp3Z9ataaYjm2qYaaYIaudj3g9TvcqF391gm6OsGGaRd
VFo1nsTSiZ8tkUp6D3a2ltrU3MIac/aYGXHa4UDuM5qbC6OyHUC4Ssm1qI3fppa28WRP9a4bWmsL
i01ZZ0WMh/TUoZBvT/Buhk5ONyI5eQqQwWHk48AviUrXnhasi36Xcqrve1tL+LkCy4w6gXKIm6Fb
QccJ7bLaxGkxPJIgwjYWbaNjGaKEy0R04gfxv3sATiVgdxfhxg0arLnpPWqwZ2K9p0UOgYjHrZnr
At913foWzJBBFqna5je8zPatlc4orgRwHA+tQnPhik6y03kRt4wXa4FYYFpDnwVxzIUIB+NalJqy
KGmU4NBrjsZ3mZ9KhzZExjcEFli0gC9ODt44O62KYLcmeQcVKs/HouTL0TdZCq3QuH3CrFeWP8ET
/xWO5EHm/HMu//+LbcD6Q5409pvzP/T/oUfASTvu//YIWH28f9Qv7cf7v+5b/tX8S37+66dXQvHR
xC9fgSWnn/NvXIml/w8i5ifNZnQ/wXKBEfk3sERH+B/LWFpZJz1Q4QD2+dstAMgJxQcwU5h6wc88
uT78DSz5nxPwEtiJaiAliiWm9d8AS1Bl+AVXAsWDH4EsmWk54Pbc30S5gwzL11EqMRIc3RV62ieh
wyLZRImymdX71FVpaat4RA3JlXQIr/LbQaE2LddRTAJZVL2fJs9uFb9o0AoXeVwu8ny+x8tiqSfu
sYuuAEpp0OMrM+DanHwIUcX8attQxsmyNfARMJtWavXZZYcs2Av1FngLFTgOcvhOWdWXxZue/Wga
KukoMVa96SsGTD61XOiTsoKJwM2meY1ubVGR9MMI5t/4QZnEc/kfOkBR/NLNNIAoNHfudZS+g9bx
G37voaEv3ia+OWX3s0YvDwrfEDLF2nlxg+IWfM+2GNCcrK3bouXXzwpiPdADUPAC8CHjR6xEud9y
SJ3pE+Slj4TBjzQIXyWxCDDvZPCy6dhr1/Se7Vr6kbM0TjzJiUcm+VbHt0U1wfk8iODKxIWsbhMv
HO6d7HYotvFceOZ0XxqHste8eXB2WOf6cMUWVhWsyw7ubR1cBY0CCpFigVXSTQwc33UTCO3JAkwe
tUue8w+qTEQ/7toUEFjHCqsgNHTUdCVh+FAfv+bZvaZu5Ld1slZL6RmwNIEH4bBtL0hXF/ZwJ1oT
FvRTMxrfWnCQvuzitd0/orG+ioVL57n6TjufvcBtK+xq1yfy0SRQsjqch6SnY/LYiGRDtJYvRKq8
lkiIem3+Kg3tuZqj42gHYNFr4yZVzNZzh/Q2aLq96/SfKK0tB31Zd9vU/gZ796DHT3bQf4y65NoN
NmUw7M2+fLYD4RngAegXXeEQGZh0EqRc6QBcjDaA699gEWUsxqFYlt0zxtTAJyyfev6CFg9Ihxfw
MXSXqDdjOBTBMizxqjZlvzlVy/ooXJbW4J/MUusbgRt4m9U7l5IYuPXcpCqebII62rcdd/6gLET0
WhKH+QO+0D7dp2ezsJdTTz7RXYJInzgZX8CPPw8vDrKublBAQJ9Z/xWSGI9WeMINxceweELDYOX0
wUIHnVVb0z5sCxBDhyy8JD1yhlH8bdATTvILDtKgydYCzoiPJFRe0u/LCq+n6hLK90/30tepneHe
yiRyKMYwtaCdVoRUqNpM+VK5D40Tez32ImgyQ0EKMrw6WrmOrAer+EEIDHZCYyu+JlO45dBewNn/
ce6O6qiWgVoVV+evc3ehEPR1qsXHrnnt23utTEjWD1/elMNfn++rG8S5tMtfC/xlkBO34MsCE5Y0
U6GJ+MgUnciflsONvg8WlPmVH+IZQ9QlBb1LOpW/4gv/egcofP3vzM62Eq7qrpWnfFUrX7vJLY2+
n2X+hwtzO/2Y8x2LDDSNQmT82bZnw9RE2+QSU3KEh47vcYNIhR8gu22vOeYhVLVL1gHnhhc/V/Pr
iGfbdUrRZGp6RnQSbd2Xt5PtHlupgAugKwAMpstB28auHw8ToZKC5kC2cwUhpeoSRjnA9xyKQHXl
ydZaXViN09j/tBrnm7yeKr2t5+TYrhCBWJkri97YHiDRvQvhAHBheX2RB/OnLfx1PU4b4cvuUorU
sfuAMYMPWfnu83CXrdI1zXbzGndcx1cX+SqR/kUptTPY/m/f4YxXYWahcJXTuOMKW7l1vu5W2km2
bn1JAPzSBE83y5cJxqWd2ypyV8dUPNSgfbSdW14iifzptHxdxDOyHIUTw4lsxqiW0rO94jvkFN/Y
nmgiyZGd7Bf+RVLin27EL2OapwX+Mq8sMUvHasfkGA3jrh8Kv6Tf4qQnY9lNNB/pHFwAo5+Tis4/
mXl22yUpJRHpMqKx7nlgl+Hu5Cw/CA/Aio8p84XL9U+v2dcJnt17VQ3xotR+Dve3iZGxqv9bY9Lf
ZnV2BQ1GNYsqYJgQ9yeRvCck4qF5iQX8kyP6+9kmrgZRroHoP9siPdUDNRBqcgRSkPvmfbHNN/JI
LQTzRF+s8i0F3UfQFX87uP2fbkLnvKl/T/B/Rz43hTBalOLgnSdH0tRVcdAeTFCxe+VOge6mrlRB
ew7P8kvOKGcso9Oo+PpAw7DgMxGMnG2WsB2s0VWs+JhnbJDh2dY/oFJ5MVZDTleuL9ycfzjkAjsY
GCzAJRxEEn89DCWsltpQy+RI+elTW506FaOHNqRPpXG+0SeUIsO3aVOPl+KSP1zZvwx8tkn1GHXe
kXbKseinw2CVoU9EiHzNRxrOuxC8eh8FS3DCcptTWgR0da2NzaZTjhOVlguLcOl3OdvJ0OOCwYhZ
hPCRJQBfszjRomu8AHxacDjhqK+XmNF/ek5/mf/Zc5pEFqjAjPk3y2BtIH5j76SPfsbK/sYyLANz
KVdIqE2UL7zp6eLwpymdnSokeWD6uFiCa845b6kwk1JgUBv/HD7OFqitkYJ58mpcnho8hBKLS9Sv
c2b2XzvbBWUFHVD7nftViplQJp8IjcoM4BB2ybFDA4TWrmTq+Y9MQhqogqOKgpA6PxeCvKfGEikr
d2FWvRpI5UTpkx7qqzZ5++ctIH5bD/N0ACxLMwU4JU0/e1Un3anryRDWYepzQG+DDzhrgYrMsooK
2591C1KDvsUnYwmK+5XUc5dlZNKx5Zf0TqSstuiiLLRW28RTgtOnsUIeah+H+LrWirmmMH4p5jmd
zF++4Ok3FiqkGBqmyFWexzzBZIZk8dahXUC93mQL+e+HU91fUu/+7cU8G+os1LGyuhZmY1iHYc5v
aejQtPMAKSxlC9oH6alSv+Rk//vdezbk2fcoLGCZ8Wl2Y/fslOEim6NlIV+qCMmxvn1JLOB2GRVO
EdAyS1/FTFnfOGkRG9vBdh7/eXf8flgt40QKdijuWNZJTfbXW9KuZ65J19YPQfrpuOkxFsqPtEAQ
s0s+i/F9UN4bIl63y4C36+vC/Rxx+dWwCnbhfrgIGqME5gDFioxL9/dv+/bsNzv7NDbd/Az0q35Q
Fedo5/WOZs1+mPsbW5depVaLybmdHGerZ9rRcurNWGZe6hT/9Q0KGpSaF/Z71Odc7VxmdwoM0Lbo
eR40ezt0b42d3pkGAlqG5aXN7CsOWkRG7tnBgAyWum/RS4uV+BlyyKXf5LcHzbJcw3JhYhond8Xz
gwwotyj0tB0QyzJWRjhSsYpUX+1fG4jVqZXQK1BCLzKTqzIaaYTqNBjNq6TTvRZpiAiw2IW9c9qp
v5zTs1/oLIwOSlURFqjig7EON+YTNh77bNFvALxg+7YAhzujRJGtxR3I7n8e+tJSnEVOdRQlSRBU
w8Exnzt8IGiB+uYl95Xfs+xf52echdMDvfsxFX/PL0UyRfHzdqGvpwViVeiTL4LleMlb+ZxdjnnW
L5/5nOCpqU4yRwajqrt4M6HCAD/K03z3Mdpduml/iw7OhjqLVGjodmPcsYwDmmb1+Orkx3/+Tqcz
+g875DyXbxStd0u7GQ6dPJQBoFk98az0FnGs5T8P9PutejaVs6BDRfkJJSFW7WRaadGuI9CraC97
06KKl9G+9P3Mry7pkf9xfja1doRl8c46f6mGVovH1Eg4AVnjtZDSZKOgpPnc2faF0//HHf9lpLPb
0LFCWElFdjr8pucmlH3M91MZ8sIy/vYenpbxyzBnj5Mt7Qit2HQ4nMoN86I9IOF4OtXRIvUzz3ie
njW/25LpvV7Kyf/wEv069Nltggt9Nuc9MzTWARAiwwh3ifFplDGGTtnKOcSgV4HvcvZkvLP7lwi7
jd67bOjxx0PxZQnO7pYIVWw82Pim6Qi7UX0xhvHSxXk6V78dCxvpOFO3hPhN4cqKrBQh1J8Xi/JW
roItqEhP/wQmQnnr0h7V/7x1/jPa2dHoG/CfhpUPh96iD6gjxAGDC9lTb1Th+dadlzjBienmO4nc
mMi8dSYQGntGuBHdwBGu2fC9yIExRfnSGCG78iXmgJfvFWXjjHaFCu4mnUDlufIx78j8x2apUBoH
pTx5Eu5DlNNR6KZVPF/cNb/Fij837H8md5r8l5LH1P79BgGaXrQP3brdtLhilHdicylW/L3YcTbW
2RmsMF1IoSac7pjB8e1VfDzly3W+CHE5vKwVf+m7nZ3FQjHaSKociLxFr7CzHto0Q6zu4jN+aTee
HbxaDpacVV6BbBtvYFFFK2cBh3SVeBpgsYs1nD9f1V92/9kBG3qzRTGV/eh2nvCru+YofyDEftfQ
CEIy1B+vY5gunvb9wt12YZ7nJmDZPAHSD4rT54MEHG/mTe9RrZpwckyWvOUXYpQ/P+T/meepeft1
axpu6oS5w/fLtu22uyZG83FWW7bX/7322V9Bw5exTnP/cgyy3pxLoTNWv4Id91cdjrcPbNxP9bNL
d8rFuZ2C9y/jOYiNWkb387LWVtArN9Y282Yfq+aLxbjTdviHy9I5u76SsB+cGMb8ATUwFJDXFZcK
abanlDEAsPLJUSavKZrVP++WC4fv3C49r8wBHidnXUm167qzFqXlgA69MMqfQ8wv3+3sSukUCljj
zz3CV9tpC1dgY4JuzBYtTMTUuKOvlYvecOdCX7/tlrObJYgKo0WeejhUn/lNvszhC16DQnruDuhU
P9kH7VK/6o+Zwpdpnl0xuqXXzSh58KjFLbODGy0AxfjSbzeAmsGnrUS01Jbl2tVWl7bqnyIaFKIM
XacAApPobK6lE0O07tr+kEbjQpTCq2J4w/UqHy04McyXYvU/bx1X/9OWNRkSnQkNUapz1Say5RiR
Ga0/FDnCGVFwXZdIg0ZTBeLPfizbJyWxlqlxV5I8pglu6pXYhhWiVWC9HGmuYCD5qD9sZmxW2+Qx
krdBpN5Y6hVtKpqc00Yo5YMLPLN3VQk0qVygJ41IRAw0odGuQczRoKeJUqerOa03Vn1nIkgUEko5
NhrqtVidZBDmpj0J7JIlOp4YSogkoO3gNwEsdliUfrS9ePxoxH3SvwbK1ozjNTqHe824DVze2N5d
jJm1NKbSrwX6rqW2Dgfbi6IruCKP/4+082qOmznC9S9CFXK4BbCR5DKJlMQblCJyzvj154GOj7UE
9yxsfxeusksu9s5Mz6Cn5w29ptt+hc42z/5FCdl5Cvbs+h3Sv3sFZIAQ7kpsMHzenhN0MVQNweZR
xHfpyesAOXTAerMm3uFuZDfWr1b3HKCVeIm2L23z28yVu7CGcGq8FS1UDXH8NKXay4xVjmMfdHQQ
beDG7JRGt8XgqRswrsVQwY/R767MTSHsJr2DkeQdpFTcgAa0K1XYGMnXysvukIx4AwCGkEq1x+fB
ia3AmTGI4BYdCN5P6OfNhgjbDMCVSKAcKlYJwC1L9N0Q6W5iIGMC5n8ogF82CjoGKPaPBtVWb1s+
soktH7q6RX8XlgkP/66oB/uhDqivAMXHbwKsPl+GZ+MVXDOLQ6t/hX3hyKicCeXzNIif/by7S+In
Wi5BhEyI0rqjpkJ1ASFbB8DBwweFLqWdycJ95Kt7cQxORShuPUDZA1iPmjk1YWCk0l5EdqROX9Oq
fslLZIrhRiTej7J/HNQJ8GBwGtN6M0W1rUvxfak1d01qbgVf/xLMHSrjmzS2cNGgHsrNLoHPk4xv
iLHs6rbYCEm/q+QfLZwJA45LEn0yE2sHWWifGt1t5UtIMWgbq2ydrOcdPoudQvmaCv09YlBb2k0O
utJOitNQCXq9SHUwPejNhF/81IPCb0Ls6NE9qpAi6N0hfvJb6SbRql0mcJONVJRehhngGiLVK+wM
xd/2Q/WrqrIj0CW8MF9i4QlFDkc1XvU+dRB32NRoVkN92ImBdNChZ0utBz0LEUQzOiQz2kjJmq9Z
IBy9QXudUNpUlfsq2ifT4yC9tOYPMQohEcR3qiz98NvWrhrtUCnStguHHaYlDmzz1OpupUy4HSTD
1sTsS4pOetY+JJDHmg6uSwIXXa9fA6P9JYMaLoSRtiALkUabRDK2qSIdJiP7JVbZrlHru37sDzJy
NCrMu6pR99aY7TzwBhXui2WysbRjr302gztZauwk+Nb7vyT1VxB9tQL64EJ7QK7ZKQwF0eVyJ5sc
Tqn8yev8XVxSBGKrKfcjkALgLp1w64WC4KakmgrxMUqUL/r4vUO5RvmBi8cux8M895qnwfddhGY3
CmLQtZ7ACNdhAHxLBdlOjWk7qI8NTyFFliOWCvAXhmwIprnpTLcaRd74KyF+nIrdqN1FQb/ttWzT
eMENvz0IjlFtbMz4VsL/Ycp80EeBLWpPZn7Ii3wW50YfM0bdocNqYzp5nAIQEEGaiU6U/RT0hwx8
CJr5rqVNd7p6X2Jw8uZ3ENl+NYV4gBBil0ayFaI7uGJ6e9CHB9181WlyT1a66QwYax2X0h5y/4Cs
S7qJyVzPjLdy/5gWD3710ghbtCa2jXIvlrc6dsBTtvXDn4P1bfBPYXSK4jcJWXo1e82Sb42gAoCF
AiB/AYzOgFDh+WWJtwZUV/Ol8j7FFVVNDyxdvg/F/BD6ip1A85Fb86nlgDHrATKQzl569XQgEpno
9HDGDGoiJCc3Ytg+QxcDnZCjvfvJ8r+q3l0klDjFbNGkB3iaubEHjZdTutQQt4kBJYkoFSHg0ou3
qshtv0FRn4hhmziQUBzsGbYZKGArF11DeCyFT4bJtbXP91Ib3UZsWAgurjo+e5G8UYXkxG3/gFzO
Z0kGk8f05pDX2tFwAO9tAhqVvXXM0LMREtBXufI6wXieqpdhFI6m0kFhfhlrnh1G+caHUDsFnd0j
zyTPmG3zW6YfvfzVG76kGCAI048+zW0huU2ahwSEfm1FwLEwTPbflFmblm+dWr9i9PUFmx7Xh5Ha
lPVOir7G5ZuV1jy/Na96eZsVCltNohaBRts+pYO4m/rm1TI6W+TYDGsYv+pbr0wOmMST2qtfLQ0y
iMnVPXqEjj+1CJZynZaN9jlF/yUMtFvVAtOYxzvA2TbGF45eZq4Yd9u4GPYFYuSepBxFszkmygGm
h+OVhSP3wWY0/PuqfBLQNuiwwuiSL/703ILPK0qOidmhnFNQyMLNxOwZYnLCA9U2o7vEoAFtOBav
PFVpbpXRQLv+LgigMIrlNp96p/FRXJDvlOEYAwDLvgReYZfqwaqPvXoPKRno+XNTnQpxcDRwcWiN
sFCPua+4xkwHKayZ036YusfBD/ZZCC5ZPMZixpQ8qaa/i2YVP9HFKILMle+siJSuI1h87W2L2UBo
TTyraLsRl4Msj6GzbBU+zHqDhD1o0unTUIlHNdOOsYWqnSHvAw2oJK6uk3oQTawZAX4KAPBG5LF4
24RdMdlBisIIuibp5zGuHaX9Pk2mLWJl4dXotsf3aU5/pYxfzYK70ZDzynXsI4wl0BIQBRXTR/0O
XZgN5lU7HUGuLPgZ0M8Qk2ojGS9DLm5i63ssPcnAxz2Btyj0AkYjJaNoc6MIlfo3UvGiC4Ob+7da
AkrINA4tsPGG3z0k6JzwBKp2iJHkDlpYuPa9eBXuiGl4FOQvw6DeRMh71jRVCqXYI+bmGPV3NUh2
Qhc8Ve2rpvCMGuYv0Bf2bSgcPF4+WmPCQWp4ALa/1bpoI6vxsUu/t5+VH63E7h9GJ07wQLL6ndh/
mTLe/XAYEsifUX5UG/+mNeKdl8Bp6qrvPo85wPu3sfhD7ZNNR1UyePkxk0xWfm48FHsYIqch5Lol
79BmsLXG3xV8AFGUdSDMI/Xyq7CoJ9R9ND5rVTrTtOn7PHnqC3JkO6qKXTP9EoVb1FRsYzROPLRs
yn7if/im2+Y//AChbiO4rWUsJHX+33pwGjAmio3veYlIVNucgN1+ThUTbomyF5FXgzlqq1RfGZTj
1I8P4Shjb2S4PfK9IUJcWgajVYQ5i+cURAk7583b5GyQZ6ZnV+APYW28rN40bOEieJvGAS0s7zhG
jSuPhRsKoH973BIKmG3yXqnMA/QigecuJVC3XQnXdTYnpWpMOn+bcWJM/VvLo6/BIZCib6IotYMy
lUadlY+/TPGbJCC4Y2yj4G5UgQEpGomJQQcUVer5sL0RS4XmDvW/XDke+jmB8lBOd76I+IX5bShZ
PsiVWYtXnj+cepUOm+7faeCus/6YdGgXvQatRj397AV3AxZHjflzJlSIz14OudYUHL+0bCG8SSUw
qIa0s0Q6uTlUNKO4A6S8Bd7niH2/U5v2EMYCJ0yPnhQuZBrnT/CjZEKC7mUMvlXGKS/JmUkMD3Rs
+Qiav8MC43jkPKq2hQsxba3GdGLf/2xCpu0sc+O36j4EB1uL0ElRTMEVxM28dNMUJnf5xg3Qcqq8
hjOcFR1gQ1D7xiBE+LuupHyuJ9iCtYqaSAdtVHBwi911iQFaWaDc5ahBGC+doKtqz+3MD/Q/6z0F
ndIfFfkTBPDE+iY2nzIf2Kuab/P0F8fURlTuh1Q8TNhnxVmDAfExSiuSmAWBDjk1XMcTrl+GvKWE
zcKVK/Gl/gJPeMho8TjPfxbXUgCHaVUUxizlkdj4ULVZ6hjRGsToUi9bQ9YXFVw0KD+gf8VaC9oA
Mb2HDJEUjxnrsn6tzTW3epb9mfMYi/5MOtSNUVbEQEpoUx26+9JBJ9a3p512ZLIzW1mZuot92POI
i55vkDTYvExE7B308/aKC+qMri9M6WN4rxyu3+YvR9N4+EUhWdc/AHp1GE3DaPAkUoMiUp3ifsa4
QR2Cm7XzV7v1f6BXH6bzLNyik4fXm+c3JZ214ACKn7cB/2Dtml3mrPUn5YvJcRZp0cMr0RyENUik
ekNnZFPeecc0dDg7+520D579O+su/gS/T3dVG2KBI9IMzidMdVZxixd/CQgEUCqAI0DvvO8mqmWZ
1ujNdQ84BTmC0tl4DK6s4vxW+2Fa/4ZYIt5wYG8yr666BwMCWsWFZsJwPPP2gm+4OeQs3QN9R0PA
pzRYCX2xA3UWetEHZjF9UDU5W32TfCqTPRKD5auyjTfBtt62rrDTnG7j126mHuX9mjvmn/7Wh4Eb
QH/gBMEAMBYHTYCJnRjVdfeg3zVu+FQ9jC9IDCCFsRd/lLeji0T7W+hmL9an68O+eMBZqNEAg9fn
LHu/pqXp4RkbD3Skp8DFS63TRB6SwrXJvfT+g5wGScMhyh5dTK6JalAWICX5gJcAPB0NVdvCaaEQ
6VJL/9uwiynHfmlwxTR59us1Ef9Lo2SMsqbLnK7GstNnVvXUQr/hvRSokoove7QtQUazY8Rt40TH
5I334M/XZ3buCS9X9CymMqf6We898SwPpT5mNpCsbZNYdsOtChtLuza+Xo90cXSqiDo3zgFwSBa5
M2ZDQ19A7Wfsi6TdSgZ+fL+uh9AvxWDjq7qiodeOPfH70WRK1SD9xGhEamfBxGyxze8VKL7drFWZ
/5Rq5CYrjRv+YOcx9lrVbWqd+kY9cFfbpF5x1EGhdb28NaZ2O+Z3Zop1ZzhirDpT3DW78UA5onNR
4u6pSwiGAB/SlGKjT/VNSOtRlPRjb3QAXq2tHt52cy1nJa4mfdHpOMk6uFH1W4ANULzXhNdSefbH
G6HNXIStbHxZWYHeUUZaDbpii+GPal+F8jHkVpj0MTp4zyFYWl0ZuHeMm9RU0Eiu7q3xy/VpvPiQ
MHsh6PNcapI5T/NZUigdBqBAA3qEkrCSw350SF5woD5EE+7j6JBmaCK21XaMn2rcrWRcvgofl7UR
P76VX3JxQc9+yeJJo5mEfMZJgvlQt2XabyMp2oIS/+FTeOLHBRequalnvZlBeAF7t0Wq9tYo1b2n
If/jSfvrP+fSp8VAZMD4I5PPGfF+XvA9RUMkN0lhKP2F9LVLX68HuFgfUMaJmopowex38T7CaIGu
1Ie2fxiQq3B40DxGPKB63U100pz15zDl4ogsogFytUR1WTmGXToqcS+CT5Ca3TSah4BmvWV1rqAL
jkgTU5he5e6bUu4Df3JV2eAYpJtfeje9yDU3s2wxOoaWiCIcVEapSzdTau1GXip8PFFnlUIxQAjC
9/eVDsWNKy/XBTcaUqQ0swPStE7W5DcR7gYrE3lpYKaI74oMFnE2BHg/kRiMNlJSMjD1LT7JOIfQ
tLS5X3yawfDTN6gM/c3a69DFx+jzoPOPOts3XV5quZeN/YNmxmhX6psweGpr5RDQHkCw2BbExsW6
0lYAwphZt0Prb4Pyhh1JgFHS0V2Zg0tn+/nPWWxjqfJkkOMTPwfyE6hg1TFupJvuRnDi2+AkObyO
z5Raew01vRZ3sWkD0csQHiduVeL3SVt4DO/0WDnm+Rr45WMkQ6UU4YsJKNn8cPEp+gmfZS2i1uOY
r298Pd0gf7mrC925Ppcfy645EGHY9KLBf3u/smFZ9RoKkt2DSOMWPpldGe4E86+tsEuVDwkLeD3g
x/x9H3Axh0gg831DeerBayenAqKVq/3KaTZ/cN9/+gkBNunPfU4Vl5yGUhWnKk0JoelYxamCbXS1
XVWtg9DWRhOGtbN8Prs+xGONEFASDeDti+pKxoJRrvBTn6Ea/SZEe43W6I/BlW5rLnkx6BdI10jO
8rbmSJS027Xy9ePHhAFb2LqLWPyAwV0crpogm95kBgy4fKxj3umkN0NaK+IupuTfIMu7QTEhZsU1
rwM8ET0IEEbRgKOQE8AL2tbLBAVNAuEcbyxXOlxPmQu3vXl8ALDnm4/8oTqXFN9AiUNvHxSDNosy
YaVdb4xSdKWuwbcmsxFsg6Bs2gpcxJXYl/JVkUQFJ0foPnxJ3m8QXRtxMegZNrx9+06wtb22n4ka
Kvip+Os6fupS8p7FW7LTrFZIVL/zubYjdWO238cCjrkVzA60Dl2p7fXhXcoc7Jlg4Yo000DIvx9d
VUJlLwSpfTBzXoOeQ+HYrXH8LuXNeQj5fQi9M4VO8AghDDeWVZyadBdmdDyGtcvrx0vOvAMp6iSF
LaCoizq8RWEZEqjZPaCy4Izfsm26k3ZSYqcu75sru+FSVpzHmo/Vsw+i3lp9nrfEQiHS9crI7fqv
11dGmj/ky1PlPMQi8bK+Mc1ZWvZBfBxxEayxecvvBKcBrZs8qfs13vL85z6Ew0ULGzJVVik934+o
SYo29jzAJ+quOij7Zt9vg/8Ap4SsxqU4uIJRBVLD/LmJn82ciEqkiqj9H3xZ6sy9KWs7fbaAdqLg
OznK7/FALxqp8rVTei3wYskEox5lrYMYQKmCTEN9qFCPbQ71LtyN97oNTN/2jR8zSPE/QJd+bKyQ
m+bfUS8WMy6n5P9iWb27gaWkq4GpChrloHtER3VGZRu589qOzAUlE4dpceTBNoR9t0Wv6SsqXWDv
Tqsn66XPv8qXH5MxWtkQid6vOp40KmIRdLeAJ1Ab07fnXRzA0YQe5iPiHPNa7IKDySPEt9Bdq6cu
tF3mafl3eGtxSVeLKuqNMewfMhQghI15VG40RMKeutTuf4zb2Qd1OPHY9724E9d8FT/S0XSCk+3z
ZVDhVrIofVDxwh96hszRHEB+fh49SmR/QNyz1KwtOebW2sk23gqtvZ4Tl3fCWfw5Yc92QpH5U4CI
PHCvYxzvO7c7KJ+N/UyfoHMq33ab+dnURtRppTy6fLKcBV5sdWMQcz+f2OrodqB6P2PpnO6Y3QyO
sBvu/gMi7aVv2vlML7beJOZN07YEzH8jrS4gn/5IdeQy1A1Qqk53padmo2/L5/9AtuDiMXo22EWG
N4WvVWrJLCv3oIvc6gGi4538Vdv1t77DM8iaF+GFu9K7tNIXOQ3RypO8hMHyZsbz6s66sX5o+3Q3
M9a+Vhthl/ruegl44YL9PuziS140/WQMHWFnaoe8CTfcrrfTcSZ+e46xZpR8aUXhc+hUvEAGaXq9
z11LgtTIWycNxYO2bXeURHfWJr01b61HNI+Ohpvc8rLqjk8rH8VLhzjfd9FURBFx+GUjsxEpDuuY
uNM9j/cgkxxDdfRfnUmvdsT6VPkNVgNQfrFbI9VfnGCNMokan8DGksWi4c7j4RfWPZhqjvavukMA
3vazbK/6shP1qlvPkEBjNkzh49npWwsE28rwL5UdGkJ9XG9gRajLco23ujqDekLZQbfs2O8AiKCs
2n6VHvHvclDIfwR+tPrlvFQknkddVHBxj6BoaRC15G2nfMrfAjI5+By8ziyX6QVBeOByq8fz2lgX
KVbUSInKGHnxfqVZdnVoKxS0nG4f/AZqKLrV0RNtIYJcdn2OL2bY2RTPP+vsVJ5qqU5Fj5t3n4Bk
AXGiGrtWxPIMcMX1SGsDXHx/Wq0ZE4Ou/IOk3DbDq9CumEZe6HaSJWdDWXxgcoxhmrolAA/4t+Zv
ZNtvBBAFNqCEuUeSvQlfY3ElRdcGtfi2mH7sRX1GTN16pvSfJXhXIlxcIPqUM28dyYLlZdfXfcFM
U0yVFO1WQAKx9V6C4lahV3p9eS5veG12xNQtRZSWb0JpghJoOfbz9EE8PrW78IVmOSWqM/1C7/Dh
H4ZbfCQ9NJG6WCacd4cIwd4/+rfpAWFqB+kuW1/J8otb+mxsi6/iGPWFoBfz2MLKtsrvmrWpc3dl
RJeKXkwg/98ELqkkbe/JQtcRpNuaxxqlmuEo7GZCqLayky5WNBpHPzd0+NmauthKKGWj8q7yfDc3
BLtD8Ty3XWaP9whKY7jab7lA7GBnncVb7CzBn/o6L/gW6OmDAtqkUh6MRrLj/EYvX0Qan5mubQXx
raXWWZnUyyv3d6iLDZbJmiDhazAPVd/pGEa9of67ARS6GV3x1nqN3WJVCUi+vOf+Bl3kpiEUZZuM
vAt7b5iw+TdAxUVH2YanbittAydxh8/WU2Mbd+NW2QCL5MsnfylO6Hm/+K62lldrU7BI3qpLdVTI
+TXBoXPFTeaWu+C++Fy6NJ2d6gg67+vwv+3Of8/Asi0z+riC6QEEifkJsztk7qyR0hzLW3M73qyd
BRcPUWwLQVKgO2D9Sfezb5BRS1akih1X/+J3HwHn8p5WsuhSVYy0zL8jzL/gLILp+7BkRYbDffQW
A5/HWLW1p84pD9IdCAZaTZ+vR7xUMM48Dx6f8Yb90NBGtlGrlUxsHtAQVJ26gfKIOHaRnJC3wFkN
sfbr8T7qcXK7Ow+4SFmpCaKM4rV5kP3YLWse72V4F2weQMlqge1IU98MI+jDWLI20QCWkcv2VFYO
Bh2PU5PtsVG8Syx0PkL8cuRBjdCQC1+T6aikw2OeDDd+Wt+GPPAMgOk1QdyJoOMiay3bLyW7bsHa
onmAbe7yvUdqSrUQxJ5xDK1T1r07Ci+FqjjXp2veMsvuz3mURT50uqBgCDs0D3qIxqgXV3bfHTTf
6xxpEk9acSoCuAb5tNJGuxTWkHjMskgJTVrW1EFtFB73/xabSUBlCRfeSDnpMZYGZeDE9V2laXcy
vfyV5Lh49aeGV1Q8qPHt/HB9aZWi8dWkeWg4tSMIAmJuiGBu+4EegPQ99ZEK5aE98LtvvZTHjuDL
91rvb9Dm344hvSkM8kgH0MtS7AqJsak84/H6isz5uVwRrJINUwIbgkHv4j43tAZeIWrdPODMc4fM
SC/+1o3IVlWYbt73IJRXMuDSEX8eT35/IiDvj1Bu2jYPZfGjjagQU+A+8KEUb62yv3S6nUdaFPYm
ovSJWTAyS39K+8/itHK4XTpqeMyGxCbSDP6ANimxkgf9zEhMzDwUD8NHU9/KbeWqESBoGbD/9ZW6
tEMR9KVpyv40pWUyNXh7gsqYmgetA5xfP5veMSq+X49x4QnEpEvPEx3jmtFCi29egJMJwpJ1+9CE
b3oV2YPfPJezHTL+uVPq3Td4zDb13rDwNL4e+mMiEhmPe0v88wKybAwXyeCj6dS1aHpHjqfLLuaK
93IIbJ02fhtVe8E0f1wP+TEX34dcnN1aKQDF6lpeJSZ6CANA9YlybvzWN//9mwGRcOyREVujD7kU
9qmR4ZrNi6B0Hq0v7S6+ayjwy0/ZcR2z+DFN3oda1Izl2HqhNhGqkh4aRK+kMbVz6DnXp+7CreV9
mEV92Kl4VZj4ATwIz8mn2ubGfGM5/TY/tA8UwiuHxtqYFgs1dUM1qEbfPtQI+oY3sXqrtV+vD2gt
xCLxB08Lk0ghhEy6jTAZREAcVmiubOILl+V387bEi81S8wCNmbf+sbqdVIqifKd/QikJgD2trJkg
3m/WxBIu7q2/6acsDnlMEVTZnAeXWTg3hr4tJ942RLxA9ajsS20nK9Kv/2U+LQvjHQOg4/K7YvmW
GuGE0D7gIufG8S8MbJzW/Hk9yMcjnsmkrS8iUYYW7hJV0ImFkvfDnyC/k+KmsV7/2d9f7CWjyaII
a9kWEEFij9pnuVzT7Ly4MmcjWGyjUBwszJQYQVg+4IYCtzJzuvBzm79ZAiQu3p6vj+hC2/j9lC22
kjlliqxlDAlk3Uj5taHqgVqUuNMNSuxHBBHbaVs8hutY6oun7dlQFzvMj3xvQPR63sQQQOxh6/32
b7r7ZOu58ifips0GqcuNvy4pLH+ocd6N2Vi0yoOxlawwZMzRodZtK3XSY7pTP2m72ttRiG+HlbPk
4iQbvPSYFrAQi+LgfZHTWVIcWV7RPuQNNDIZfHpZQO/pTqEc4NPya6SNmU2oEAoo58wQQQFimsKT
lDHE9JWDNVWRxeE2u0jzMUfaRjS1C/uklkUBrTZDO/EG5qjxZMfpW7ambbgWZLFZvMpMrdQ3tdM0
ZA72OMAInkdvTZFrLcpiahWg3dksM3oaJbSg6x+o4zkJj+PXt8niYPkwYYtdEiSiFzCf2kmG5SR0
KiDmz/99BAn1VZwk5oNrWc3VktThJDRqpwK3y7y13Nhs/7uv5p9BnIeYB3l2+fZFcQT8OWmnRnk1
YJ10L2b/+5+NYl6tsxChpQKox8v2JIbPUfK5bNf6IYtD48MYFknVaXqvjaWondqjepzc4XnMHcn7
84bNYfkNZIw9mBsFQvDK5C0r4Q+RF4k2anluWoKknYzGmsntyPSLnvdF6kdb6bUj9lgveFx3tteb
v+pujchzKc3P126RgPSls3jCaejkS5/k5EFXgHrFK1XppSQ/j7E4kEMP2DrG49opKO8D61OFpc31
7Fi+u/+ZQ/JbxjIFuJqxTPLJE5W8NiztxEVfe9a+1Ha7w5zhu39bRU77QzqiDmGnz7zrYOS0Entx
6H+Ivch+OVFLXEw97cQp5FSHbBu41U37ZXRTN9isIQwuTeX5QBf7oAecHjUhwbBr4nJlp5D8V8aj
vP+IfRjPYieEfiZGOKhoJ/SuNpW1p3Hx2O1V6sa02wHFtx7WpPjXBrXYARX4dmDPHOh6A0yDUY31
7vqg1iIsslwUrEYEUci0+RW7K7SFYEX/+dL5cb4wixzPcbMsEo+FUcd7PyjtpNE3XQC0SbfW3qov
bdm/oUxxUWWY4GxbRZ5D7dBPAUnlINCbHQys0W0fmIVI3rXhtm231ydxLe6iuO9SRctEjcSwYlSD
02ibBqqdCOLmn4WZ99vZUR+MeYdoEHtZo2z00AyvkV7Jombl3F0bzbwNzsJ0Ev5pec4sRmbveElr
++jIDStrdTnvYA9SVJlQShZThsOp2XtxoJ/qJndi+VdQfbs+WXNanXXV/rVZ/wZYTFbdZHwnLF8/
GcipQ4txsIjfMxo8PRNXHjq3SqNjJ6xsp8vJ/jfqYu48o1Cx8iRqnT9wJUNKMEXPvbc7P9xfH9+8
9a+Nb57gs1XqFU0urIwJFDvtMSweOzHeTH7n+tT2rXx/PdjyzvxhNuecOYtWi5mWFBbRKmSGnSzd
8iyylVKbd4RgI1eu7GZv6IivvWtfOnENEJ6zdjlgxWUVX1bYvqUK0ylI9rhRN9GW5jyOsv5O5PnJ
F9z/4KpyKf3PYy5OxKAidUqZmBpXM9N01E2MmRPSqa78JXjCmBcHowNCtytTfClfz8MujsmwQtKj
SQhb9t/UwtrPNpkBaxkn2SnosRBuVTc068P/sLC8rus8eouAe5b7cBqqUvBRMGK0/qmqPuH5NQPj
VNfD6/mVY+ZmvZd0KXXPYy62ppH7Kq9eHJc5bwESLql5+zWoYrsC+Fyjint9iB/WE3wwiHJkq2n6
YS2x2JKJEMeRFLTlvc/TUN4OP8sB7c5eXnnguBjGEEVDp+Oic6S93yGwO4VA7bTyvqnEm9y8Sbrw
SZKblSyZk+/drp8HcxZlMXVoFiQGgkzlvVqFbq98KRWsNTE+E9BSaTv1dyf9y7Hw/+uNsRZxMX2N
YGpClUzlfVfpz3n+S9InJ5saV5D0p9ZChkoonesLtry7S+pikIujLR+BlUy1XN7jGOkEEphMjC73
Qqc4oQQHe9brCWB4xsFO9aqdoctPmTQ4mS8dymbYDch6XP9BHw71P78HTxIZ4XdN0hdbM5hgk0ml
zu8pHxutsgsDLQvj3urWWlGXc+jfgZZdknZKzRwCdnmPAezeHw/IEG2m4Mv10Vxe0L9BFok6tBGS
YT2jkXPObUu0B4SRsua33kcbSbxXO92+HnBtVIucLdXcb6OIUVlIs6jhUSmLrVG+XA+yxNj+K2n+
DmuRp2NWG+1gMSzxaMZ7TJomW/ocv8wg+grzYQUwjw//0On3yqfrodfGt0jXcuTJQQgZn05rx4xP
SB06vrpSzsx/5OPG/zu8+UecfYCjUetVXADZ+J15LErPFbNsc30cH++K7/PcmPfBWQy/6nwMsxkI
h4lqOjgXZz+rh3Y3U3/wWu1sJXUjeacgD+s9rckvfPgoLILP/34W3OpLyMPqvH76bC5fOmNNagZI
whRo56wUFmtLNu+Rs2ClHw0yVCOWLEK7G8vkxrB97/H6fK6NaHFsyBCKdURImE5FBrwi9o+K/Kgr
jGzN22dlOEv4VeipneDPw6kLf5t3b1Oi7hFwWNnHKym41O+NolYQKnFeoY5sQC5HEH5cn7GVg9Zc
nBQIM+Ywn4lQWsWxTBrbQzhJlyVXybv/9lb6Pt3MxXGR61GkaQFTZvboeUD9NpDCUv1T3695Ds3L
fGXnLvV663LsQnU+HtQGaSaZO4EkuUHy1ZN/Am90RFRMsT6+PpFL8fh/nYZ/wBZACj54Y1BAFojx
9QTFgQKLa2eA/iIgAWfLP5sNjr1HxMMcVJUehXX15cuJ8jf4YndNWhZXjULwIfomDUgv9cXKF/ly
iWDNdDaD9wwgeu83cA84IkalswQb7nkI88c39c50Aanjp4okFEU6vGA00VbOjQsJSldBEucyj+f5
JVyr9PW40n3Kryrkgl9Rnfs87brl8Hp9/S4cHbyXIDLB8z+OxtbiMES9WrDCmo0QKuWmD3OnT78K
SCgGwoMmdSuTeeH0eBdssVyJOtV+IBNMrdgG2V5D1C4iU64P6XIUGpCMyeCpc7Hh1DgZULJVOXLH
txhNNCNCqXqtX3ZpfXjl/3eQxafYDFPPyOavZIh8Pwh6ux0+y9Mv31w52tcGs0i/oObBMA4o9ssm
Rmz7e4/AasZ5dX3KLuwjFubvaObRnn2lFKn1UT8mimo998Od3xQrAdaGsUizKOwNMQ+Zrkb8nLWn
WvvJAv3DGMvsMvNAGDpl/q6LKOVBv/MKW/F/XZ+qjw0KHMHP52rxse0x6TDVgDCNO/KomdZ2ICGW
oD0Zb92myFw0hGNn7VF/Zf7URb8Rn9NIhKhS3mf4H1TJY0U26OIawHEtyqJglzTooaXBzgk5wPPB
0atPFVin6xO4FkR+n2uNlaeyCMzoPsylnZL1uGwHDrRO95+FWZwCuWeZYdIzFsHcZYaBqh4C5MXn
fxZkcQoIXWqpVcmyWAgecvu3p7CyjfAfptzyG2RWrQTknTAV3jDmb+tm9r9ot8k3eVs53a//6bvK
4zHcUplrmfKBwq1NUz6ioFzeR2B4y+45n1Y+Ox/LhpkOPJMk0cYSFTy13meBYqVxPDRRfd9P7Na8
05+SzPguCSMqA8EmUT1M8ipkCbXo5xSUACrVbT9Zrtz0hz4db8MUTaACz63+EBnh7vqqfjgN+W1g
7vDuhuMHmHPO4LPTsM3p2Zh+Wd+LQIq5kfO4PW2uh/hYVswx1HnkM+/rAxw7zAUlsUJiIA12qk/x
fth7t9Jn1W1d7Xf6I3N8d1g7hC+OS1WMWRofCZtlWa3FfRNnCTF9nuiE4oe5VkysBVhs7TIDFFDO
g5LL3z0vPElsrFQQaxEWaZPXuMorOhGiIkeK+auJyNL1lVmLMP/72eL37eRlZkuELvukjfeN//uf
/f1Fcg3e2EVDNy8CF974e2JI/3AAi2953atZWsnzIgzhpgI4UaNa8z+MAd4iFaMuq8pS8qo1p6qO
LEJYOIAIya9KWktVef7UvLvLzPtjrkd5sIFE/uffz5ZBF6sm7aOqvq95wnOH2zf5t9ZCxMkeUHpz
zZ/GC4JhqVuOW2yqHQAoyJ8b/8swz36D/D4VOtwLsr7iN0xAdsQM9eF41ZNyTthr41wk9DiGUWoE
9TxObwdTPt50+ya1q03yFGFKVU6rxKY5wT5GRJwDWRllxsi/H5XXT6UCSby+T6c3MwZf+VNba5Fd
3EOz/sf/DbGk4OOAwUypDMqQwAKkv4T86X9IwLMAi0IF98VB0xUCTP7/Ie3KluPWkeUXMYIE91du
vajblGRJlv3CkGWJ+w6uX38Tmok53SSjMeMb57w5QtUAC4VCVWXmbOWYt28z3jFaqrdKGL3GFQjC
NDbXBRacxUHNjXBsSDBT30jTN7yf7sUuug/69k5IM7+iFEiP3oFk2SGUqCsGvZODXg16K/akU6eq
0w/Ii75ifOk5nocXkWToOhTgKYRSRjubIBzuecXj1fOf/WCgF0HGCJjKqv0wBH0R9LOMH6yAZ68L
wTg+enUhHVHncknxy4jSAxEizgNlPTsDsxgNwLdmoWAlqaZndT1KakN9QAl0VBjoYaKiZ6CuLMvj
S5gmECutHFT7UlcBF9RtR2DBbOnMYPEFoAej+azzcu3MZC6bXA7Q/JiFzNJaHFPN2CtNeFepnFRv
y6chQgqNPiBEVUz6XVsyyy6YhbmkviRSOzTmgzLxYMIcE187fRHzQi1RRo3W1FeqO6H5lo9/bm8W
7+8vNmvCgKLZKgX1hfaghIk1gWT6toXlpPjXobnYpa9/v1hCUlNlygrsEtrg8ynz5nJfJy7YIZ3h
kAE10aFrzEkJtl3gPx9mWSlBs1EH1Ar+Z/aF3cms7nk/6B1ARrxgzds/9u8XixPELCZ5UeGAoYVY
d609GiZnA7eCs4kNlA2oRpsr8FJRNFCQxSCLr053GR32c/oiN1y+P56VRYpQBo2pBQqsNOCSQF2p
8CTzp+lSQB1Vu/4eQBs9dQGyzjmdy80NvFjdogrQDZKM2bqU+gX0F8AQCwEMjjMQ9hBeBYQLE4si
gDmGAtQqYEJ5qN+mt243/s4Tx0TR3aqBbHlsHQnFSCCdQPguMOUliP9wOf22j8HFr1gECzWNk6kK
8CumI7EjCIRYgcNQIJPTPMT+/zyQxiLwP9aWcaMt1BFiuTjXmvwkl4BYCby0e+tqMSHdDocEW+yK
jU4lRlkHWkL9sTQ7Ox8zp87Ll6mGiob2Y4DwlKHUH4pcce6WjaMNkBCqyoxWFVXKhb9o5lCUrUkb
v9Zzm5jNT0F9LfUdDdTn23FLZqFv4TZXlhZuM+QmoWbcN74yhODHb5pdnA+BHbZJY0UkewcXHnTT
VFW8l0nxmRLyMuU/CjEuUb1QzsQQFZfohlvE1Qu0sx+7AnnAMAlQkSnStwzSTUGTjzumP6X1r3NM
96KUO0WuZhbUXVCoIq4KQtwqiDjnYeudCU4ThRBdkmWC+vx1zBKDMs1C0G/7DUwf4wpzaoL9PtrG
KyQKA0u7g+KjU3LO+ZZVNuQB9CUe+CC7XeROgF9C+0NCjklfu7f4Lbkvj+mvCkTxn5ppQWAMiTt0
bqCs/r+Hzyu7i8CGa7kXOx12ZdMf1YPUPw+Utza2YwtXubKxcEqzGTLBbGEjOYynzIHaRQT9JPWB
0V8YP0I+wID53tIgcIeijk4AkIBLmlsdbxBN6czGN54ViDjYMkD6s4N+JZi+Sjv4E31O3kBd9YPc
RS4PjbURsjE5B+JLHTmWtJpIoERKsznAahX91cz3mn6+ffI2XeXCwHISIWz1aK46ZmBHQL2j3pWp
E7rFD+iY7TDrCh7G1Dadaccxu7mp/6xLX+RCFDzXtUFhtnUlTz2lbvxRQihQ2YNE3ETCQrzMDaYT
0JeF4XZWy2kKbtzAl9uqk+tjGXRVlcsCzMfheQQBAD3Jw4GzxE0bwHcTqB0baF4tD6GYKIOR/2uJ
r80hhZh06OrfFKsALh1nP3GbZx7j35I1gyWASJD/Mbo4gUSpIfYx4WXWe/Qganbi5/b8jbGANcfU
ESWXN7u/vUr050AKgqlbfRHgKMhG5FCFQSO419TvpgyJPx6j/raTsibgv40sMr8iAKZTEVAJ0B7C
fe6W5/h8IPfkDyPslNzoWBqgF7z9+TYP3oXJxdfrhKoV2gzrqoIHc9rLkJ66bWBJOPLvT/XPohaf
Kh0GE40yWFCt7BDuW/AGmt/mY7SnZx6B2cZFrhPJwH/A0YCqYXHa4pikuOxQMKrRmS5VRhd0MsPX
tio4u7buzrCe34WlxcEqwyQr1ApfaoggSw3GbciyoR0DnLYFnVULQ2sx1Bz5rINbbnhpd+GGZdIl
lMqwC0rg0Un3wNj9lve53dzNyCBasPQmR3mw/8b7L80uHLNEuiurOitRBccuv6/HH1CT5vgJb2kL
T8zmOW/1CTYYGKEsnMiGZNXH+KjvMGGCljQakpBIoT9vm93yf5avaECtQENnWQAMIrWZA6VAET44
ycJgBRqvhbtVuQDZ+T8mFr4SK21H0URDKbZOLdLWrpZOuwp044kMWoxRfcqFJ0Ur70St4sVm9qeX
d/ql6YW7aMoY91lQsfJ/71T33ZkC3TE4NWSAY4/XPORt5cJJ8riPyazB2FiXGHQprYE35bSeiWPH
7mIrFz5Ckdkq4YQD3ntQVRKsGMoPz4zORgHrBZhHKRQP3jFH+oP39tl0zgvDiyCWqHEjmi3WJkLN
rizfJkWyzYLrKpsB7MLMIulT8lIpMtY6oY5oS07qAuisQkhmbG3xfvAmgrzeGpGN8WkReStcPE2E
RAC/OYVpiM4GmE3PMVl4nsFLX7ktBDn2eM062e5vrp/LD8pehBe1jiDO1DCDuLdfQ5aIxCeDR9PC
WdYSGw/t8E5NhLL1U2RAI2h6y8+MB3pjX+XGKft69V0sQql1Iw/YAR/a36H6IKZ4u5LvbZRjipl6
t+MVx0PkRTCZNApNOgmOWIQgCZveheSHEkOsUG44Vxxv4xahw8gNPTc6bFwZ/zCLc6+8SiMnKSeb
NjB/RAy8XPVVGSrWMj3OQoJ8Z6C7IZ2eSSqK0Bo2zu0A3HhFHxVtsk1o4NFYPkZdZ+sBxAojCXrL
aILLmdOmOPh16VJj/t1n4aki2aM+5H5QB7YZpB+Jno9WmM/OX3wFNJQhGYZkcMVan5WB1vei0foS
Egy6xy+0Ou1dy3ndgc0N+sfOsuSihiOlagE79UwASZZdOTvKYs95pfCsLNKmOdIzmiWwMhYG1Aff
1fAVOuDW7S3jGVk4btooRpGBAdUv2hD6pZDQbn/KxeNtI5sZNOQEdJ3gJcsYVa/jSSOndasFJvIj
DAMmB0wW/4nseqehq4Imv5UTJ2st407cKxzg6/by/jG8CJ8ThWaTlsDwhEqEcZ/U74T3huWZWMbK
uasjs4EJA4RPSD4hcnFsTF5peDPA/LODy9FbqW0pIK6wkgJxOE4DhKZLV4UuZhaMT/+/r7XM1wF8
GBs0D+HeoG94a/6wniuUkeNT8jK6FLwlAlQjAZTm8QKtB8NZHnGxyIUz1pD/bgcD1078CeV1+Um1
qkMOYUvUT1uQ82K4Zid9KhBT+i8I1bc+o4w2lgSEPprbSzokOnWyPgZS63eZsqvrX/0oe4Cj/cU9
cWFlRfqXVugFShh8yVpEyAhEnMOdCJbfisenvLkcSQQnPlNiASL7+sQJVdMIWYmtHMLaioXHqqfQ
DOHBvreuWEhL/MfK4ngFVKHRTFJ8MEk8iP2bJryIrQo2/NiOyh+33XJzRVCUENFnRFt+iTCv46TT
0lRGLbOvHR2a160MJlMA526b2SoNycCws+kcGFkC1aCgGpp1LqDe1lWnPIrOJTixcrhjDm119NBe
9IbH1LJpEuzLoK3DvO9qClcUWlVEGbXxW9y1IYRQhglExJlgR2PqCvXs5hVvkn8rnKAw+x+Tiw+n
BTGRMR3b+FEnWQE0Ttrwsag/AdLm3C+8tS2iY0trcGLo+GpxSo6R3uymGDs4eBkAgKP5mk+8CZ7N
wgYUAZG/ALG+nl4b0i4MuilCyC9eyqbe035Eemm4pkZPdZjdzZBkHpoSFNPJvpIiToF4y0tRhxKB
FkAGgnrH9blrQ+iq9zVaCbGRHKVGB/x8RD+N8ypnu7ZMbS+tsM97kdpCF742yqRhrZFXLc/edFJ4
WVS9CFpyVEvdTvTJDqi+v300eGtbxJQgC6Ko1sbGlwTDjeYTmtVQFue9PbZiCsD1imlIsobJikXa
k44taZqMwEqlnmgIKXdwRmStbZgt9El5w0yba7qwtrhyZhQssySaG1+Yx2NnokhpUHvoP27v3Naa
AAlFpwxU8yjILnZuNAWtMRu0siLhVwzR40pW3HAoLbBAHsued7jXawIPF3YO/geNIZDpX3tHGM2G
OTRmcj9Ln119agyIRCW8xHG9pGsji7KCZERapcxJei8alT2mP5MOgiKhYvXZuzwP7u39Y3/s2t+v
jbEVX/i7JLBpnBLGVBBWxsmvPOTQBGxUg64tLE5UNphS1Itheq+o8Xcpib5rQ+eagQpR6hJnmO4C
vPnlwDxXTcyzzfteC++QYpUOhRan0JC0QRsrn8qHrrb6fe1Azlvxs2/UHsEPzhWw2fyE8H3Mg+q6
DE24611VUGMWaC4nkAAFTxzUt3IhtTU1cUBtuRd5TAxbq0QFHU0kibV05cUqxbZp+wQ3+H0fQyQk
LK0wzoBR+htXYSx0ItqPJtKFhatUspFU/Zin92lr2so8gDSo5CRx6+iLYSOWJIpM3Wg1vdwMcTcJ
HVbSmBMmQQAdw56VbXkIStnGvzpFrNkTF+e35aOgJ8DcHi4X5EBf7/aLU5DM3TgrhRDfS8iAi0ov
bExqp1Y2FXsKKt9g6HZBrHjo+3zSQH69fQTXbzgVUrsGBEbR5MHGLtHJDcQ7hqFW4/voJDL1KLsb
7dyWO4+pcpufjQ3qi3qn/7ltdpU/wCompVGMMMEJKi17ycVgirFmBtF9l9P7tKycBNo6Wpe5gyoe
BwKZmeT3bYvrhWLUAFVngrQEgC9zWXvuSarLgo4cPWxlS+0Hq5QxoJ0W7kg/Mi10qAisFJX3Ax5A
bUWgLoSTGQjAGo0RHs+ByXG31cH5+j2MNwHYE7A3Lo4pDaJ0CFWk8sEkWGL2EuWTpWi8a3f9+Lo2
sx7bVLukjVFZmgasJEepsZfujUDckyhwDKM7h7pxNvLKbsDB1aaY7pJbp5z0Qy0ru7xS3FKr0F55
vv01NhcP+n3MF4I8AswK1zFq1gTTGCFT7s9ZaaXjWadvJpfEj6UUV9cLlg7iZhCjiwpSjmUXEXxL
at0DCOdniYKPmFl0Rl8jNeb7dpSdRvQbQ4IisfA4C+RASq580to+kdG/xKMGWrbrN4cwjZMQtEHn
l4N5wMyxY0ypq4bQY89KZwpGR6sFv2qGUxMLO2PKOHndun6vodjLGCWACxDxLFiE5ilX8qDR9c6v
oudGjywprt1umO5GA6iz9rkotHOWCZ6R1i5IlsAz+yTrEPLE7MN01iNud35127Ofg3EDnHz0khHx
rr85hgI0MkZGh5YTrsNqhh4AjazwqGFEYMIwYfgKBgEwmnJqRRsHH3Zx4EEyinEdc1mlUtukbMes
7/0xFhIbBQEv1NG77qCvFoq/CiV25oQcxb5/rIR7ELtbOCFWgZ9I2t6ey7fbnr8O92wbLn4OC40X
4T6u0lFo06H3dQUEnkNm16VpG+itdP0PNdesKAbITcrtMOUWYrYcUtUx8qXJDJ6yHPEfWjHNJK3r
fQrW2BrYKegbA5bTOG03WaqYOkP2JuuZL9fiYeg+OAtnOff1cQR/O6avEX+RLICj+nrh2azJVABT
uh++GTuTWGg6ekx8IwR5aYgOGa+LtB7Yg2wgpuiwTgxJrYeYq1Lq5ShPe79rtF2hSvY0MYfLp9Ee
lAmjXJE7KpUjJyq1gKN5SKdoxxOiWgc6GdPJWDS+uomBm8UZ1Fqln+Rs7PxxBOERBM3EjybgVRE3
jcDBJYIMQsRD5Hpn0zGQazZw48fKT0XIXGkE1VvKUwDe2E9W41Iww8rIxVepghiTRi8NGW05vYws
s1Mzh1bmtzSe7W4Y3FBUITNfNr9mST5gruIsR9VBjjlDNixjv/YiRQTrJsIIANRgymE+fnF84Fv6
oA1K50e4oms53uMKOI5aueuKgfPo34gcsAXmKAy/qKz9sLCVikqGn4EmeS+OVqd/G6vI05WstNXe
AISONN6g35MM5CAJyOlIBlqbXLHjrHVCQg96wUth1hFUEdH/QAoDiA6D6lyvHU0DoYhnqcMcbPoN
oBlntlD/K99ZM1Z/q3YantQW59SusmIoi3wNGn7d06tMrUu6QgxRy/Jrt3WrHnIu4Lvwy9oSbOOU
fNLMIh64iC1lHzumE/NmIbY+N0HCpkAQRNLJMmhg1FE08zbEeHYJXQ0QXJazZKfmMeeOGW5+bXDz
y5h0AmgatIjXuytNE0Q/q5zdT+r75ApWegxH8Hbp58EBz7Lf7LrfvOVtflEUcnF2Jfb/Ijw0o5zr
g6xgzr0O7UH6o4nvnO+3uYHIsQHnMPC6WT6caDDUmVlqFKsqnkLRbW0U3vt9byvvhiW9jTNjbPba
37xCwnpojDnOhWH2wy4Oqiol4hCoWoORyuqp+Jk55Vn9VjB3AQXSaGXPPKmq9ZjQl0UTRgEGh+rX
okAS6+oM1SOUCJlI6AtjDDUOfWVHLxAbskWrOGd2+OP29q4jLwrKimyiakcgKbVMsaRR6ru8azGZ
nkPnI7uXAgy1tDx0NfOCZcy7tLJIGTQjy4xoUqlfhYiwyEpyAD3G4gMiAeDSDXlHfp0mXC9qEWbS
DpXj3gSSwKigizyPHjUIGDElpyStpZWBndUSq3OdoJ+YiVwh7dXbEJ/xYrVLXcy4S+egrrFakYl0
zU7lQTArdVCHsrPJCqD94syuin4V6pSybBUqp1Ww/U0BFMZ5wfNhmafOaUxVcFhSv8+8rKrtgr50
ydNtv9k696CywN/B7L224r1v2nLK1DrGuVc0C4JD+1E2drdNbDoNZJMZaR1Bk3IRzsYu7ckgC52P
svJhrE0AdzW3o7UXT5GNQW6Oua04w8RxRQJrwG2xn3Nx3EUxrowYHIS+ggR7SiJLhSRHDJGRIePs
3WagZlhnBaV4VCyWd0JbA48mjlhZ79VvxG4txBgn+JPanRNY3b1Grb/hdYRXosoFJSyUEZBOLraz
GkBEG+UDcFZ740FqMCgkO/VHc6dY9JO+DKforvilH25/wu2VIvlA0sUUiJaD/uDBAZFLiU0djsFH
dCgOjMNSO4wPxpNiiZ54Evc8vNqW96PEbP5L5XmF0e3qTI41IepAsfBbETTLUP60Co/YfOuIoxKD
//EZ9RVctenGTo1KsfODiFiNSm01vM/R+e6I4sU9Xl0Nh3ln6zAAPEkgMoHPSJZnuhjauUhivD1i
vK5U/UPrB9esISUuh07Y8WYHNpeHaRWZpapkRQ0/Ix0E9/jY+kLSW6qp3ZEa84fCXTYkRyrobsk9
ElvxhM30oMuOytp6YLrr59rokZrj+Voc5hw1Oyvxpgp1TBu2AY9yyu8gZOvd2x666S06CDKhdgtO
iWVG2jV5VmE0h/qkii2KN3OaPtfK/9yPxtlDBQXVwi+ypiVYQiyGziwVIJVCEJTp86daA61ppoc0
e6yAsLm9pI2EF+B0kZW0WfFoGV20UmjjrsJ82ZwWO3PM9yBvdExKrB5kb1r9FMqVGxmUEz630iUA
a4iIaWo091ePK03VDDkRAxx1e7KnF/0uPCKgeeE9dDWc6IE3vL3hMJKI6U5gi9EnWNfGQiEfokFv
/Kr+qTW/JlSlbm/j9oLAmQ2+UQQwfXkhhKSqhorNRKi+5Cm2+DH/FmwC1MWBgQYEJ+ZhRjeXBKA0
K/dBAmXZH9OzJglHwupL1WxnyMf0ntfS2QgjOGMmXvNM0RrlxetLLkqNRhRUSv3uCA7t7Mk4dq1l
3hXfm98ol7/mT11vdU/0V/XBC8ubi7uwvEgBJbnAQQvw9IvxJhnM2pYiHsXWRmUKWMALG4u8Tx4h
TgZwfOObpPWKOnHEOtuREiM7ZealLQiN0XMv+098Ws5FtxFG8KDHWUN/X2fNkOt9xbx2EEPCDw9t
CRIRTKjBBOdcypuy3CiGK7CDQgxEgXGXL4dNWqOtxgzlNxwy0lhAkn7Ds8Q2H+VH/dw56f34TbSA
aDYdweOcBrJO4RmiXVRZ/xuU5Yu9HZRU68AOQ309ZNVP3YtHOyi8MnKrR/DouRiGL3mPy42CDTA7
gOpp6AOij7M8EW2RZ52qA9tsfp+hW3mOviOFzqzgnVipoyZcyY2tzwgGGsxnILHFRi/qJUZNpmYC
LRsoRMDyY3oiJEmzinMINxJNoJ+QoUiM3G51lYM7uVLVFFfOAEa7oS+tuPAr8kvkzuRuZV8op+H+
NlHuklYYvVKJ+hlbiNZJNHxLI/buUtEJJ+gYq6HbRQAVKMEAtmbx0cz6J4nMx5zU31Rd2HfQrrDE
SuKcE+Yl1w9Bdj7wvIV2sYEdWLxwa72uYgzhyn5RtLtgKncokXnJFB1T+TEss++KPHrtSDihfJ3O
XFtlsekitdcaEleIrLKfND9FJTmSGgXUHExiwVlRaq9LM5dzWtbRDidEJKBr+tLaW174Za7m+VwE
MlBMPXA36UOgOuOdBh4lsMdOaEkKgsUDVKzZq+A6jPMC8qagUyJLbpBRGOmYmjCq7MJ96ibfhdwy
bWnfVEfTpq7iNbu6OqqOuB8km1usXrv1tXX27xebLFOIegc6rA/24Po144ypjkhY6X6GGLb5EfSe
qJ7NA8/wlktdrnpxpZVoxKqB8e9VS/t0x1ZK9gbvk26uDyEQSm8SWD2WBI75rMuFEQnyFzgGwr62
Ch5uw83ttrAVC6UoV9w34bH72629ML3wXzVQ1HliWwv1AVdyYnR8rXbcFc0uEO96e3A0j56BtygE
5Hics7MRRPBdL4wvrrZIAG1lMME4ul6O5GQeVc9B8N46o1t6YJMO9kV3LkuH+3Zc3zgwLKMngNFX
BfWKRTAGtiuoMKAk+/nnZIf7wst3enuvn0WvcIc9MA2cM7vpSBf22O+5cGAVlLjEqGBvEo+J6va9
pbSPaABA6cG04wpF1OBVQR6hH0Z7do19teNxQG8UAIFGBEDdRP6HcueyN8DOtJRJM/ENtf4V5Opd
F2Y2fthJqebDLCS7nIJEJ4geAnJXhndGMNga2MsbyoehbUQwFOoxsAKEPtMIW3z2OdH6wKSt5Bvn
wdW9ed8mO6Lc6zZTnpgBQN7F8kHkKcls3PjGldlFFGmFri86vZEQRVjSnaEhYSmH1hF2uafp3At/
41DDnMlo9UTgrpeHep4UPcgjIvkJUZ02/61I6MkIv9OK23ta1ySxsK/hQUnFi2XtzSHJFW0kX+GR
hY/8DMVnr/TAWL3nePLGySFgCGQzGWgFrOpLHQS+B6pR4jety6rIpQ1db8mSK1vfFW6xA73lX1hE
gkEwrLbVqRTraR6mVCH+/N4c2gf6o/Pi+8Aq3PS/QIEx11skEWgT/mNsEQ6rDCRvemYQ36Txrit1
S0D7ve15bG9bJwCpLoplCgREVwOfoaDNRVgHxG9nwSKJcGzH+eH2vq2fY6g0XphYhBww3FYoUYVI
TMifSb+r5cTp9cEhyvMUcr/R5rahmoOWMiasgT25jm9CWIkCmimyL6fepDn01B90EDz2CvzBESLb
fJjdxI19Xgf5K2tefS8MsMD/wVKFdua1YQIZZTnpUxmVx6xxGvNAJ8Dwm+8g/XAbN73XWrfL7fJk
vFcTLlKmj5Y8/M39TaSLX7GILLoyhoYUZiw/ifDIre0kB8FC5FVuiF/gFK0FRYEQqdlfEJdq+MwX
phc7j7lXLQhnmNbADwoomkhS3gFkifOtPV48r4VUL4vQwB5TR5lc4OZ3gk2t9NR/lk+h3ey4yeZW
5ARRKkFNy2AaVouPWiShWqZiSnw5dE2Q2Ua7yI5dwzFOjMwojp02OLPKT+5zTW+FN0CvUWQSDbAe
Lx8RMrJ5opW4IxTGOALcN/0d625vSzZA9Ie85DTsN8oKUA8E9ELGFBQ6O8si9hQKUyCA7hXkmIYT
B8kunXOvktoD6SqgslHIJrXdN90hMiLvdoDYOrMyZo1QgsLoDzgEro9ODHlH2gcwLYnBQax/hU3j
yqBzvm1lKwxdWlmEodBom9pArcuHD3lRGLlT/yMBxqPNH2JAuW4bWwMhcBoUDRVClBLwNF0ObMZg
KsyrGtNr3Tii+NT0NsXNPmjxrgwB559bp9MEV0lUW1cqf556zp5ufs+LH7Akd5kH0k+gShT92YAQ
rWgKT7hAIAGDsaWisdM6uadJchpD/VCZPBjP2jiIGxUwGMN7FQNHZ/FFoRad5maUdziogxscy6Nx
GI/TqXjg5c+rdJYZQt5mYLofjd3l7Edk1CrUkDA8GOqVpSShpVXa3lCEPdQx7EAunWECcMFon25/
3tWtuTC78CVq1IliZiihBE1kRQGI2z9uG1hPBcICFoQNRD6Mse1FNI2HPKmkQGl92e9PaOhmnuCG
O0xHBtb81h4yTAMkNnXmnxy7KxK3hd1FiJUGbY6LFgVumSZPs1YelUKzUI371pqKO9W1Ewaaq+aB
M3PVk9e0nwvb7GNfvE0wb1mRqUXzrvcEf2gs4xnjxspRxnMsQucwOE0/UZlWXWR5KsqcDkK+Pe2z
s8iTJV6fXvZLcGoxPoX2wiqLyHodIBhlAOATgqlZJbojGXfy2P9WZmO0lH7cqRFowOXxlzjnZ0lI
HzmfgTnQ1U2HHwD+XWi2siQGjdrrrcBomDQ1IEnCPa6hzqH/Dl2U0bxoP3wX+JLhq3uVWQNNGRs/
RWq7DMDFVE5B0YC+tPfGcBfva9yrUDxtPFw20AESEj5N39YJujS5OEFtWVV9O2LqtXWndA9ZVU/a
9xYu88wzrP6tdGKPh2HcihV4AanAAOHdifHW6z0NAkwSDJGGwbhjjMqRcRg8dDl2vJC0riWw3ZRl
EAix0RrUkq/t1Mk8ktlEmZzViLA8NqPkjnemLe9AympHkF7n1ZC3l/Yfk8thjCycZqD84S4JYxPa
GYf0ILn/RT606ZYgEQLloaYr8vJWE/pJbUmHaaHWpeGueIJAJDjttJOK2avWSrn0KV9Zzuoc/GNw
eYtVg2bUfac22EvUkGdH92S0cBKLvBaPYNk9h4765/bRWyUj7OtdWFxcXW0X5FoTBsAQZt+r4Ek3
INv8dtvEZnhB/0RksjaYEVy2GVSa6QZuZzTdoD75pWCLQQyXPVurD96TYPOgYeqUjZWhqbHMI7NS
qqegQ7topK+6IFkUQqV/sRyWPLJWJWEzj9cOr/b9zCS6W5/Wxn7W5n0ZVQ+p0Dmkj/dGL90pre7Q
IvuUghSVHhAOcH7AlltCbEaTgJAB2npZiNbBhV5IgQjCLjk9jVWCardKfnSN+JkbkZvXB2kAikKW
TnDrl56i813Fn7d/w+qlALcxvgQFFCAlEGWu96AH4qjDBDFa+zS2tTD01DTArD7AHICy3TalMhdc
HoovLBAkEpA0L6ss5mBMJsDfWG7hF1R9qWaA84M/Yv2tlxqMvxJvij/6lrqThDEK6N330Wgr0Gdq
iHiKmt/N+Nz3/dmMmn09nUeJWsAS2koYmRYazjOIU4g9YWKs75/LuTmSXH6tZg28o8pZNjBbajb2
LEl7HeLEY158n0lhhUTfx1oBEJsmW0befQzSc0lrW8xBDJwK5yRBcJh+xAq9N0djh1a33Um/b+/L
urDIvgHDSP17X5ibXOQPcUezAoNwAMTPgScImadO5VFKRTurnqSW2oJkWGFZepj62EfaYEmBeYoz
u+PhGTeOnIQeIsYb0VBHr3QRQnra6bkaIUqKUKxMxl9Sw0Egr54yQGZgpBnLVMA2virazJkpSVkc
NT6C1XeiFc44VH/6JvaiNHYaTeCU2jbXc2Fusa8piWhUpUmDmrHomAUr1vJeKxvHB/0G5B/4guJa
wb4nIJJCXtL42QnqxpqnYkbFHfdqbkUUo1v9SwxJ4M4Sf6OQyJsf39xNwNxA1Kgj/VkWgaeZjGGS
IOLjF2DoNpTe+1jdm/GTpDy30XsgnYPhVcOuUgOMKUlS7tS+/p7ohl8kxKnNGPhNQ+T0T/81VLw4
5WgLY9wY+SfjUFmkEVOVDWmddY1PJtWtY+mBKNmveIbf6r3u98GfPIPMXEt28ayfepDgZyUGavuy
sFol+cyy0esT0StD3UpV4MnSPLXURvPQ8gRYjHiJmkDWxfitmfW+Nydb1bPvKhWsNi5cOC+q0E3u
KdUfUOvbDSgQarx0uupNTkBEiknPQLE6OT0T+kHrY2iqtoYvJAkfQvUgT6nTCYYlt7WlmTk0/gJ0
bdJ3uYQ0nnJMRmi5Kf1hik9N0FmGmdp9pbm6EO/nxLxDCwgIsJ9K/SzN1bHDlEaFlw+gLiAUOoR9
Yov9Yzv1lk5f+la+b6CWnAiQL85AklQUAAxVx4h0jygTncK6DoEoi/AAjPBumS3ZRMM7mOzWHDxJ
DR09aHekqO8KOjjloB1E5bmQn3Rga3RU5GMZwz2yaQfhmwq5RTQlBFP+I2A/lErYF6Pi1CKmGss7
OryXoPcVSfGo1Uz5UTlNaXVXQoJYN/ZG/aem3wY8ZXQBas964VSNeMia1KVm5ow9sJtm0MC7wRoA
FdxeER1VyL1W/p1mgC9EvV2pYDEYgm9mDlme2zHzqx668jJ0Ur86UGyg/jpmynPdmr1cN34JXggS
H2uNPA/t/ZxiUixN9H1evDdlb3fKkWBIG1oNB7Az26kwuVAr3eey5kQGVpBUNgWUeUjdSZN+FQYE
Kgc8ICDcp36Lx7sMjCFCjcer+hI3ExNo9jJjtmIVCl7hZEewDQlgLwnB5BuD+3n8hovIyvpTrhMX
vX2nH0JXyCuvz840GS3oSwFaXFnzAKcDMHMQUzBa9iFcPXIqwTwXAnHa3tjrufhqJGew73mTLOzk
GWMy2vBM2tEVy3sd4bIc6mMwzfastJYYqigglF6cmJ4eqadRKp7MSN5pSXEIQKNxe++/xs5Xew+U
DuP3Ren0q4pycV81QlRUPcgC/Lxp7HYubQwc+xocpVEzL676AwaaO5Rs5QjiyHmCgaIfygz4b4s1
Vm+URLZQq/ao70n8p1YemnQEUlY89nG3C2OUmNWXqUSCDCHPPH80q9aWxcckPohDaXVqYMW4iNXI
eJ7H+JtpBHZXAjWi4bR33Y+gEh7UOTvXUACdRxX3/acy32UYJygbAYxiGtqGCXixeidBzNBFdMLb
na7+H2nf1Ry7jW77i1gFEoyvjJ3YrVbWfmFZWxJzzvj1d3G75loieZrHc6rs8ryM0AARvrACd2wE
5SBpn7dXau0BAqlJgaIIorxFLZTrgsTzeGRUinTv+z4+98ftAVbyJ4TGf1r7YMcvEGNiKwR+20IE
ppBHPVHGu07OjmEcOR1OHF9qDiikdgez5tvDLpFOeMgRN6uTrx0ChnlKOhLFj9UI8vGSHv9V7AUj
tSITmkGTIKVvdA4uUVAiAmsLV8ivTvifged8Y0/msxzqvRPfpLeit9qBVFx7pxkoS7YHCTlqC7lI
SQcwFsfif9PtJyuFJkwd4SuKHOgHC7MKBwd9wJ4PUOAasMXykrzSPv3MtNRh7WM9RZQKROroK4kU
vYEHkKa0eiPeK/HVl4+c5FZK5JbDaFK/3nUNuw+9B6mVDVb6riDWH3DKdfhSsdMBRmppahOf2nJO
zExAb7IEbdNTzFz8zSuqiQ0Buq/rs4OM7ppIXnl6YupDLpUT99yKQKIKy8rlhl8J98YL+5DYaD1B
Xb48ZFn0Fqa1ofS5FXKhUfahHrT3aVNYXtl/wgjmV66e2xHelG8xQ3GSS66x8paxxASExURoqntJ
bEjJmY6KXRRHHg9RT+BcH6u/SIUDm4IJSSNLHe9jgPTTLPjiONyfPXyZNFTBRt8KCQIk8bXNrgx0
P09keOXfO82KhsdBvBf7s9A/9ervSNyqMAtT2De/vqCGAOoC6mQAbM/CXEkgfVTGqKdUceZGEGOX
fLgmCfdypxjDgO55pQ1/Rfx4TQUVDHK+B3lVfUR+dEqlYgfVRqNXlF3FKQfil05D2g+JgmIqknul
yxPz9lFbCzApckQ0pYHrA6D95zsn93yswc6jvRBATkvFN2jwJsuFk1bJViy7Uk2DzowCDgK6KAgr
Z+uitn5Bm4IHM+ag2C10e0ene4mdypqEzWtxFwDUvnF/raU+eEBQ11KnovtCNiGTO0iMhFpzSRKD
4R9bsSNbvQtzWy1NGWhe4cj323CoKaudbwHoUQDHO2GiF3QLifN4r6ngAYRgqrcEoz+3bmRm79kO
Hr3ib6TA4i5zJLrxMdfKQthyuDsAI0HWPyd04VbVsp4Caj6V2ApQLIOH7KU28ead5BfQdP6LfAuv
Dv4sONlo58wAfRPokAnQ47w0kpWRxswCzuwCdt+PX6Ww7eSzdjWCBA/0IFTQQFib1RJaviw51uFV
KIj8IHrajim5mTYn0hG7TWF5Rfve1FTm5GWzUVvgV4MSZBxQX5tQvgvXAb9KhSTk4YQEDJ6h8Cci
XWrOR9UGeqep9Bjw1MR1YIdyaQ1eo1f+o8wh8chpdEgjtxhkW+XQZcbp7gLFLMN6H5bvfX4vlB+h
5Bsy9kRfATasejoEBx1J7S4AZ8rhMUBwMuavUW+XgExCyNImhbiXZfagasM19+4KKfsCkEWPtCeq
vQljfoyBTlejuxTx0QDOeJXwTlqDVYHsMUrle7+4aFpo8l394BWPBbz4fC56rIPSyuLEVDumV+S5
kmEsDRlMrlQR23yUcBItvdIQhvgSmKMmoDAyuG11rIsjC968wtOD4K1tI1OS3+Io1X35AFDD2Ox7
/3fGwSbFf5YhelPRUyFe+gJsEoZJd2Y13CcQLBWUU1K99dA16nzVaLrcCWq41ITXmLdD3s1jaJrS
/jR0qd5oI7TTw+eaDXpWnXIZ2csgwoFPTA8j3BmYcG6i3GI0vqvjx4bH/4P8NZS22ny2RWSU6b0f
HYLuvcuwHMjXipizMmRDas32lf/A4hrqAsVOzgoLqIZjIHSGWrk1hUjWI+sRdlQfbcSBJA25hb04
fCnDX0LHGRxI1ZVHoFfa7RvKXgtI0bAWVZ8Gxtxvt2/ttfsFEFoZ97WIQvq8KV3FMFT0lAbaGDCa
KzJN76PU4MON23N9FPx1dCox2DwKS9CiTby4BlPNJybEOPSYx0his3FrAY28cl3CJ+4/A82jLmS9
fJtDUfpSB60NOzDdGzMd7sII7bF1O+Ejij/6dJ9zBiMV0vjG9tPfadDsfE3UR+/YVfu0w+HCC6Y9
8uWViwunyFxG7tpgp03aIXTUu+EFBnRENcbKkBq8rRdN2Xlca3DRMVX0jNyN71VwLfpd4tt8lOtF
avvtuUkP2gcvfaTYjfEdTLykKNGZ9i4wExYhellZEafzhe3371H1Gmf7wf+r4u2h7XWYpxmCkDs1
D4GQ/j1RQ7MdUuzjwhCyY0kMMfMNEW0dqJi8J9U7Vx0F+R63RBKcOq4Ev5mUTi0854I9gMhZ6k1x
JrE+Dococ4rcFDxXSI5wPiLjQSugffwr7h+9wWbFLlesBJqs+F9pbAu9W8MlKL72wG8GdlIZamam
ocFiEyodSnFmhcmynS98KYCWck6hHCpSwXPI7JuDHN+LD2XwqKZffPrWE/wpSAeeo6Y0PWHPF491
vss4Ry5iCMf9VYWm2jzl8rFGH7Y58EVkFl1pDDjXdaPaFDFtr75yQuAorXIKPJBhmWhW0A6nmdlW
iVXBKDCJodGAeQIXFCSFDkqfISpntf4Vcm6ocuYoo2TTwXD3nWqWRoERzL4y9Qo/ar3lLq12Srnf
EnOF7iD6MLlC0UDKFKJHCqQO8oe4oPg9L8C0NuTgdddMeKOU2jFks4buV9GruqJ8VFqGgJvqHCl0
MuJeQNSb+b1Ba8Ui4geo4XrtCbqijkaq3t8+3Gsh2ffTMIuTmlCN+UEEE6gSNDNQUHAJTwGelVTt
N0KytQOOAEVENxc4ATKPVKtWqEFHhRoF9ZihDP3Ozzuddalxe0Krw2gyAAnIVdHVmaU0VZuEucgz
TKirdJo9B+zKg9x3e5AleBRhCIhN/3+UWYd+EAVFqyWwMslhAgbVsjEZnHkPsHlxWvg5v9weby1T
/OMvgDAf/ap5s6FSSurVAi7HHtKJEkmfaAR2WCyYfA9orJx9lS3IjBnZ+GSrIR6ExBFHAxQN8tss
YA/KnkqQx5vow9ljxev8TrpHWpzrzbk6QO3s2G8y6sWV6/nbkPN6DASQS5AmMGR/gPQNMO+wZfE/
oYXwmzdQON2lqr6ZiK8lCyhsoAIEYTcQZmbTpFUmoLoEiwGwTl2wHY1UQ27ZwZ0sykMT9epDnAp2
F6jPnTrqMHg8VXF1VBAG3P7Ma3sXP2NKkQBWwjn5mR8JjLbo0UCATIAZAC7frvqM/A2M2er6fhtj
uhC+17v4kKgRTdEYB/IZ3n8JGLD/fhbAy0wyfVDrWDCx5UQtkzSFjnSaf6bkEIeZXo3X22Os5lqT
5x8Qa8BMLJCeNc06LRCQ9ITPvQWrmwem6oEt7GG+cQ12KfpMb1v0jzU4ECDcfxBlAJeir/Rz6erG
I2GVhjj0DrMbbT8CD1/ouaOdEUi0DrOU5x51dB/a3Jt4/ZV7+sfYswsn95pG9VRwzScDjvJcor9p
aC9T479DwfARmutGGtkgqm2NvLJfMDDSS3xIUKbnaZcAJVAxAO/8kqCHFyGKHbaEQdYKcD+GmH7C
ty2ppZBqTcAT/oOz8ZxSMZI7APLt2ClNouy01EwszRzu+Avd4pxMyzbLnbFHIZkDgBGBYsEsqQxo
Ap8pKpWXEt7EcDzWaSObcXxC1EQ7q4ufb2/blQMuQDWHol0I6IE6J0wrNBhrsJpL+Ei+lf1bQx/Z
sHUypl24mBLIfgrBzCbq5s/VBFCD1/JaKVHORHyIC1TWqcl2sun5gHwDMQufRfBJJHRCdLq/Pb8l
MQywnklr4j+DT+Wqb5+y69Gj5n0Mno86s6lk0VN3AkDFlk1B3nVf9QlGUFZ9rDnDf9gC4KydkT9I
RxkoAGiEzq7xKKwj6F2EUDKOMp1H0U/KZZ30NWLeLV/J6U/NFnmCBU6pOYBhQGz9nCc/lEobqfyI
sAn2qWK0y5C1xK12nwUgk8Dmt0wKq2eVc3t9V4edblZw0aHPMK9q0WAoksZj4yWFj5jEZXYcSbrg
PVQt1F+AeK8JGLn10+1BV+49uIlMPuBQuQftYj5ZmmiBxsW9fK4KweKlaOehPDwIYWzXfnSscQnn
MI7KWfo2CP4Bu/Ih9HpBL1WUH4M22cUdZFlVYeOZWYL9QXmEn5qsAHQKn5Z5QEmzcuhDaNOcEfNZ
si+ArySmz3mS/BVKrdm0qdlq0lMkQL2eH66cJgONn2LVvAMjsQUfY7Q8ITRJ0ICpGpMy4a3G069F
xcarvrxj8DsnUB8uGJx7Ons2oMHUQORPgLfcJN3MVbrMQ4xMulSFBpfVx6Z92/hey1vm54Czt2IM
0Pgkiaidx0F8zxPtGLRIZqlwkKsYGmyo8iQIWHMhczoGiXYeJp6qds88iAgJlPug9ZaPy/JKmn4Q
WgwAYhMglGanJfZ6/O1IxgqgGd42IuyxiFEMf8UpsFdNsBHhrK/3P6PNIpyyrgs+rDHakPtGjgRc
yJgeZ5cS9aauTnVP2VrwtflN/ASU6yYs2TxM9oKhY1yT+Bc+o3B7B2ddUQyRk15CdeqxAi+bR8Ml
hP5GFzW7UZKtkj3HY2ZX+eCIXnWU2vZL6rb8zpf3IbiMKo+rUMMxAAjy5yVVjHHFFUj7L2Uk23Lw
Eat4SVHwCPMt26EVrPk0lIpNjrL3ksGUBBGsZ1vBv4wi+jdN0KEAluxqNdznnehW7ejrURztE+FR
5NL9xn5f9kAm7QyUaHkIHaEgPZsnJLWhqSgSdkHznj+AFeYEZmywFE4LumQIu3IDrLIMif5odUz8
syn0nGdjSuWLYlK17BKntS4W8GjhNrLy5Qn+OcLsGY1kUlRiVbOLJ40HOaFOk981ACBsLNzaMIh8
pvYRRFwWJfVMlTOhlVICm26XGN0+tmDE4kPlAVKj8V1xzUMbGm1boy63JUJ2Ed+LQjxw0jT+uS1j
vhkHvseond2ZooG+gand5wf/gFgWDGPBbDN9fBG2tG23hp2tqcZoB8VsDMtfZKc9AzqX7YTIGd/i
PTEjK4h1FVKgR7Gw+I+NdZ6iyJ/RAmYMhVUgkhWEfnPuZx+p3KDQnKHRy7eGgLYy8MGxwzuNcBDs
xtgWdF3bopPyJcaCYvYC/UYHuMtBKmS81NAoTkaAtuhuY1Jrp+77ELP1HOiYNIxoIxQzsr1il061
C/5iMIEGVt2UNt7Q5Q07reA/85lW+FtcSVLUhscqYJdKznfEAyiKa/dDLtpKFz91vPR6e3LCsvuD
8VQ0fxBnock1v9GlmrFCrOURUp7sNXxRLgBvWZDTnyjaqlmb0TkLjSrRccNM1LNtOsDqL5g4NdO/
EzxlNmM/CDjRQzXwwjS9zhxe/i0YEKND4dP4TX4DKnUHK3HtVxO4IjV4Szxq5paExkrghyTl22+Y
dtm3Vee5WiVewbNLAJ/3ROdN4ZNCD8UKzGpXvwLSUqlGgkpQbLeFdfsLbI49u9RlUjeo1gzskqM9
0wCSZQKYkSLbFs3OCpVdXqhGANtoA/6P9hZ3auWuoCBPA0o91ReAhfw5cakMBC8afHZJKkkP0aCO
ELG1J0Xa6GmupL5APH8baBaqFR14stDwH8EZiD7qWlcmuAEYGN1XfDfuCyd4Su4nS1TIxb7cXuCV
ux8jQ7YL0QGiljmrMhR9LpbzkF1EdLli6bEdeTNIt+TIVgql0wQVDWKx2EiLYpDHwxJSVvCSgdUS
6r0T4bYHVsIKP3zIUm5W8lbOrahBJH/6F6J585u29qGmIUhefxlgcqlynBUnKtBR54bAqwI5U6wC
Aai+8o22tV9X1vPHyLOzIsekVbOG6y/BXvmtQOHtIb+GeNLGC+cqB/91AJLmYfMtnd7K2cvyY9TZ
KQk4RWl42ANfBCJZpCvONUd2CkftIkhNKo+Wx0OqXEBFetTQFoqd25tono/ClQvaEZCWxhZCz26e
j4aRLCHtAzNEEqDF1gIP6Ml6kkhmGwqhLoeqK/PDr4bKGxH3IvebBtZQCUdaioIcqrY/D2iaU26A
McnEgeHt8lDcdZ2u2XBouMaOZnkQgqEH7RAdhZ30hpoct99a+fkDO/sBcxu7xoNjAevxA0JEK2zc
i9DZu722i+L7nyEmAivEHBA8zC8hccyGoNJAGgELj7cBwTz4YD03OvBGkzJGaDdben7zzAkjToh2
5NUI4QHomF17nciRTvYg4j3CgcHn4zsvgr4/CZmu9amNYANIYbrhtbq46P8eFARdpMcClKtnDx18
bKA1FoNIAXaRGR4LWE3o0UOcG2AYUYdzJkaLnnz2zKQft1d4fmTnI8+ObBnVuP+9GrxVoGL7/sqS
F49nW59xHifNR5kdUfAwiFflmJ8GSftDYaeyAVO0yoKPxa4wfJP82zLYnwFxzU0v96SYO4uvNYA4
q4zHtHJmIcO2A+bmtEGLe6tdsXIGoBD3z0CzCLD3OKFspvXLY8UI0rvE+7r9gVauF/TvcWWDU4Sy
0bzgLtW5po7TfkyTED626aGHWk4ORT/K8msQB3qKLndE/I1UYdrm3y9VLCAFfwWUX2haosA3OwZk
rDp0hzVcLkH7zoD9TiiUIsLxoVW+WMLptye5yJ2n4SaSOlJ1AFEXUnBd3pVJ2IC5laRsn/P+oWIB
0E1E71hzBbH6GHclOD4MKlfN5+2xF/BBjI3K2eThBBYLaDuzveIVSd00/ggKU6C6JOx3lcoD3R/S
M7SBrDDPJIdKgKYwYvpoTxtIiGElCBYBM2Cd8TBIveKoLYHoC2vPoNoZcgDZC4W+inn6Mvz7V3YK
VyaFPqQCE05k3t31eqluNZ8M54yq8FYmoV7m7WMTyC+l2gILtY9V5Q78qE9F9AzBE4F6qO7CqkE9
OEhsId0yz1vuUBVVYAh1TfmztLA9gDBo3vt+Lp1VKTUK3zfUIYdY0i6HJCTzOkTuyBfqLZW5lacB
gnYUVXZc1PAomS9DlJa0D+C7dY6SzB1ZdKqq9g43rBV6CDPG0pZbAKpgxN2LQI4AhyQrhYsEeIMf
s3wvoCwog2oyWZQgz5y9wrja1DGMh/Yslz7MkFDyp8yC5JQppBJQ2/VTy+qN07I8m6jxYJeBR4nn
f+Gx0LC4LdvRY+fWq88NNfnmHshYAGfuuESxbp+OeRYgoxUMbhc8znBGJoWqn0HGIHjV6Ilhe1bD
l3FER3qAXFfL4KmwaR0xv0r/DAXtn4lOpiwVYKu8qtUYb9GZgLkIJK6o14m46/scihXjXqrvy1xw
0Hi+MkF96Spq9R1wRq+CmG6s79oPkVDCg23JZPAwB3s1HAtSLYubc8J1JnaPk3pb9fD5mZnmiusO
LIIprMF/fi5rlUgkjHzWnHNg6Ip2gjTKh77uMafBjjvtDLGpOz/P9re/5vy1/3tYiMRPnrbyAilN
/LbiQyh8AtvDXnwCmf4hNOPm5fYo8yOBURCOojI4eecuYaOh5nGdrwUNAOeS7XeVie6JLkWaU/vZ
uQ3lq1dvkYtXJgY8NcR80VZEMjcvf6IL4pOkkerzACaP78tOHja2EF9vT2xRkIACDyq7+G4iBMyW
/N6gaoYc2tnh2YekE4lx2En2yqT2OS24Y87DGZsOp2yEDjOP9GsQDEIeYpk+B7V45dLGyeT0VOD5
aLVQz8K2NyBx+C/voz8/ETEbzpEE8ak5fqLpypxwsB88+5lyZnFnC8FZG0DLAQuVpSc/fd1Yk8XS
T2vybcDpBvleIGGAckYJBmzMOtH9BL4WJvhlk+iab8l7/p66taaHJ/XOd1p7khOEWtFLZJVvmbMJ
T5jngpg9irnIh5D6/uHR/PwxIauCTm1j/6yVEgTGASYNwAUQa3A2yhcpA7Op6h6GtPtLSzSHQBzq
9mIsjvXP4RfAnYz0Q1Bk/jnwFbtiJVqgydRhs5iGdFTuAJ+t76DeZt8edlFh+HvaCHYhUqygVDO7
pdHRkTolzf1zLBFzCOkOLuYl6HqZjejUjuJiH7bKb1EMoMM1NsdQBbxAkv+tovb0K9AdBUpiMk0E
dvvn4hcFKYu6VYEZ5IEt9IDE9ZzbE11bX4AUIAmKJiL6aNNe/LbXBDqICUz5/LMKUy6NhS9JwGK9
50udMXoWK6eI6tNQ9ubtYRexxp+ZfRt3tse1UBlCkmPcRtOBfipsqQHSpiEo1Qe1npvAYvYQ/NvY
TYt7dFpPCjABzjIoFfPyJ5+Ihdj32MzlCDpWG75IbWCQvHQiobZ8SCiqEBi4PdPpE30P+/+eKBD/
uLrBQF7EwnzfVXno++exsjW1MXkUrNLqNYMpgD/EG03KlZtj8geD6DBE2JFnTF/729eM42BQIpHj
XFV4k0VA8nPNjDpxo1M1fZvFlP4ZZX4mxxKr6w8YpeevcpfpqvDVlxeu2SBRLlKYP0v3bZxZGqEG
/TiQBuNwnaYzSTb8IDwKXvoWluppkCVLJj52DVc7HXKF259ta47Cz5VsyFhD9gFj8yAtBxDci8Nf
XfmRZv9aTuzvWYKVgYotdMLnOIgorAC+kAjntl1w9gGCzpXcZqCiwO/cyGrZriRq1VJuan1jt236
eHuiq/sTTU4F1rfYofOKLQSXBS7NRc4dJf8g9u/8AOw6iHEENWqe37rQVjfot9Fmx77NZS9tfIFz
CervbeHfi5kIBgO3db1Mn2exRb+NM7s4B7CmpMKjnJvsm31cnuC3BR4uVFghXh0B9qVWG2diaxmn
m+fbyRMh4kxquP24AJboVITCFZ7osguMoLwLo62Tsb6MKky2cKtASWoW7NY+F8QcPFxdlcvvcrkN
wLcmd1zpatEbMGmGmDfQ+R0sJWUuBTk6aJqTH42mEiK1rTcKG1s/Zgr+v029H4Q6rASJc+P8oaiO
o3DXxlvlvGUUMqHpeISJcGtBMWP2PdWE92gNBu9ZmkBYPLjJQNWXyYkXcqPgLjwIL0kuGAVDNASZ
k9tHZAELRQwswmMFdsl4sehCRkLu4xpNK4wuXMmB2pmJMOyt2sUnzQEdA23lYGO+y92EWBNNbFx+
gA4v8iWWZFQcorI89xNgv0cNOswOTQwy1AhItt9spf7LKODneLNPiFUMfUWpy3MkoSAqVoeRoR8X
+UaWlUap+nDsGe4ZdApuL+zKNOGDCoowAiwA3+ZBlqp4RZjKGBb5MPj/mQXLHrMhqaUEvp54/f2/
HQ57B3ASEDdRV0Ht++dG1bo+pIPPIXr24XzrXVXPA6w+PqX1YLI03pjc8lj8HG32gvTxSAoux2jF
cEz7faQ9RFuAjuX6IdeFGyiKslPHYq7O5I2lBn8xibqNBAZoiagpkHTEP7D3o3qu+dbt9VvsEsAM
FAqqACgKMLCdv1RF2EFCQskHN+E1Ezy3COQAZTTCgHOyElF5w+VWUPg8mIMbF960/35c57OR588G
EMKeBOsQNwXzh2acXQfyRtN08eBPQwCMjGMO6P3iHfTFqE9oiiEa6dMbcIf7yU4rYLC6FT0tw5rZ
SLPJ4KJhUidgJB7k9xBp7lAmds1/ZuNr05dOVrd7FZiHLamf1XHhWYHCIkTelsatST8Cfu4lg9v3
kPUomd2qnyn4lBk5iNVzWHdWElHobmx8u7WFBWwW5Qt10vKeX91Rn/cg4E7DMqanPezaAugs8k9D
9HV7e65PcOproXqI5t0cVF71YBupbTi4JWh0bYe4TQB6azxRZid5bSsJv/Oi2vA2fV4W8pZ41AGp
ACv8D1gNPYWfN0uuZJpU1VR2IR36y2MZrOtBF4uGCM3pJH72xeuoEEfy/QuRGQI6xRBq5SKN6YWo
hZO0ny3iEomjL3X5GqrM9OPOIWJs5gg8G6Xf316oxc0EuzBcGWjITdbIC+upuilTELGI4BL8UhJ+
StqDTzfu2tUxJk4RPjvAc/O0Jx4AEaoR+rqt7wbZU1889vT99jSWG0uTKa49rDu6tigi/Vx0ltZc
CiEhwVW8JwiYmR5kwdruTAtRvz3QImtEHR7FD2wrkOGhozx7N3I+zrssq0S3r6kl5hUc8kQdKAg9
BYkgg9MiEAMbQy5u9mlIiJWA7T45zcx5q0HrD0AmtqLrJ7UOGZ/dQE5NrRggue74rZthbX5IjFGL
hoMd8Jaz+cWkhMSgipeqBzQQoBi+lR5GrtnzYmwHmrqvUiSrt5d08e0wv+9DCj+/XZq2spymvuiS
5KEOP1PtaYhfcWY28oDVYSBFAqgTEFcL8Rfor8QN69BdLqrHhm/Ode7f8UpoAwAZ/h+HmiUASp5E
UQDQrOv34dGvR3PIX9pSsNUtiNyiuwaXHKgHwFYdkagAINFs33cA3wLsq+BzwWJieLTlRG/PtTHs
ale8g4zwpC+TxXpwBWnUmCg80XVTwnx1YRGZ4imBWOjC6VfLpCjvgA92a4u7FI+cPjz0n8EDvecd
zekflc/A0iAetLHGy6oRpg6+IPYo1MzBk5jlPT3XBxnNIFaoNqHVgvMLzYJP/jGSA4eKnttRdsbK
6bFwr/bBQesmYa3m8fbWXURB+A1oqwLGJU/9wnkNiZA6JkGTiK4Mq3GlgStuWT7UY/kAGoUL9zu7
RyAGPYAtZsLalYAGCrqCeMSXtohRKcthBmyZyzfUkIXGHgLBadD3z9kDnrSt5tHiAsc0p3IEFhsK
+Ytn2x/xZOdUFdw8zDvTq5OT1IafVctvEfvWbh9I4BHkWFDXBBns51VQ5qk6pFVO3UhLsHa1HjKi
yx4qZcIAW9LMGGm1tY/Wti/A66gEAgWwZL56wiD6/jAFzlDZOatf0PmDDr/pmfWblEKg3gjuIVVn
kN3mjbSQEJ5O7+S+NCmOwMZwHg5xckM8juEzevn72BanJEqc3i/vO/C1YWPf6gL42j363gJfHjVw
xRK5ifWBr/ZVPh7qLZW4ZW47+z2zewslNJ5VFX4POWR3yi4+xKIuvJXmZLnO3NhGhX9L0mZta+Hw
IPoALmgS0f/5xfHeDHA7Caibjv6+bp402BJUIb8BkVkdRZnKWgAhAFA2neNvZYmuzcsSXV3B7bmH
AkVXpnR6VGYbD9nqKFCYhG0j2JuLy3jkKnlI0It3lTEz0vEtkrF5lC1AwNp+VVG2RrInwud1/kKT
MoBuUubjHWt6dIM+gLyxyuxabEFj1sdB8oN0HN4U89a7VoPMAT1H6vIkM4ICKnTRS5+5VbZ1u4hY
/B8JHXYdeB3/GWgOdOt5cMuSAVug185N89CUX7cv6Y2J/NHZ/fbxs5Byvhwn1BWilwiHSqy9WIde
yxli6Lv/ZihQDuiUeCwAdWlZimGIZ8ntCaePUWVqXmrlJLLzptt4elZXDR0psOVwcwEZ8nNLq2GL
W4JPqTt5kA4Rup7ZxgjLfuz0YWSI8eF6nKxRZqeGl0feJ1kuuh7Mlh5aiz+Nrr+ju9CJkXVD5wv2
ZaJNdpFT2bGqc5mxhZJesD2nG3KCCkJoHdE2jI1/zpKTC05JasSGtSXjDvL0Wu9BQOQhhkCoPv7u
4HLDD3rhQMkUum//BS36zy/A8CiVThqt80SySZVa9NsCixBcoYFpBl7xUWWNJY38PsoTwJFGWym6
CwSjDhHJIRoK749Ugies2PIQsiFwchi3sKF/Xob5mcFbNZGSAF9cEJJIk4tdKSHw8H4pcNKboOuy
wb8DnWTUNqRlPiZJ/20/8rX3+fuw01H7dpS4POMFDt5YLl8lvysqQ59WdvqRmkFf2IVKjDYMNhLU
/2GqCuaIbB7TnW30uAu9JCHYAvxD96qMNrUh2uKq+wA30lPxHN0Hu/YivvTHTZvY9dn+M/J0BL/N
NhpYW2q1R5GYgPfqyJNlwoT//ax20HOpvsLH9kReiVn9L+j4a5ElrC+nui+C6oU+lyYlCtQgkEKM
QAZ6CLbiyEbFzWqySJfH6NfIPsOm2rgp1x6wb4POZfhBPsw5Cc10d1BFY4QSf9SlENF6v31Jro4C
ZJWMV4xfkgaZEkReEAjUzcFFULWvMEFhY4v3sHI9yoBUocpEkR0sup9p0VQVfIupq0EyGSm0jkbl
xnO/McSfEtS37ZGUfNyLSkdduSxsCOk6A7/RSFqA0HH5YBawrp/8ZZcaFJ4QqgENaup2MBnLD+1T
cImvgRka3C+ChC42YXFkCTrEkszC9O7Ljeds5Uv9GH523BtOGHIGLJibZZ3tAz81iBBV47aoV1vD
zC75PB34KIVIgsuy2uDzQa+CV1XZ6tys5EzgUmLfAUSJ7vscFCbxIu1VFWEA6wIzhZjHQMRdIUuG
V5Q6ZrqxdiuXBzRtwB4AMRuP15w73o8k4VuCVCavgvu+eY7qSkeRVQjCfS9kkLf+vH2qFqpjkxMV
3gNpahLRZQmszqQM+UPQuCUIC92+dIoX7ZeqTw+0t4WRFJZ7f8JIIqIGFxkw2fns8oj5RaZmNTYm
xGMrkzsJ1/J58rhI3djxTgp68Waz456YIYY6XLXN7EqOmbH1EC6vyZ+/Y1Y76vuUclGK3wHwnS1X
cL4aPqA8rgeSZPipZ8ToukoN2Tr5ZG3+iPBAOQLkGEHYrEyWqNAj4BVauXiaLCqWppgkd6m4E+Gm
g8ffqvz6XU3SA9juoGrvY+3k5aEu5O9q+VtMfkeoCKfNrwboKV7a+6ANIU8wOumDoQVOE1Bi4Uoi
X6rxDC8zXF3ZtRzcDvF+GjyLfr8Li0EvW7AY2F3mP5Ns4nlGO4B3AJvD9TCAjd6+ENbsMiGyYZgN
cQSiq7lsSgUkd9lHAwVqH/I/bfeeSag9azaoS7pavUNtjKpfbXcplKcga828uIdBSg0Rc/9cMadt
RgBxpP2oJE5UX7v8FPnTb1P0gUFNBZFYRYlBx3ue/y3nbhqJpghBF44+yeWDKPyWILmYyYkNcLEd
qRE0mKFJRkvoUQMCP4wg+FCH5tqugf5iWg4PpCC7tqNPpOr0vId+Sg77oA7CImGMaQDWkhqxIFmt
l+xjvoU7BtMz6T7ojsmIP0CIUSHe7xE5Uu5dHEFbQjW+CW1IXFg9sqbgS+hftADK5OwFRnwml8D6
eEyhenkcIDnHscZIujfWHjItMNUe8twhkmG/sJQmM6n6FPV3HmTJ1SZ64rKPkliTynkEQDYPHYb/
x96ZNMeta1v6r7w448Ip9k3Fu3fAJlulpFRvTRCyLJEgwQ4kCIC/vhZ1O1s+Ydeb1yQjZFmiMtlg
Y++1vjX7j8BpgxWQ9DPbWhLQYZhAZPRcwK0PxV/aBVYSqucYQuoIoQcrtWAx7xoc8961LsuxfVYT
23WBSK341kNiUkggva5vQ2B+Ue42eFDWIPUZUP1jbM+aGdz08GWpACiWzXVTODkpr6cCH4kxid1Y
27pX+KRjYCDbRAOVZ6J3Mc+58pcd6P5jMG1cTCAIVIUlDEDzC3HLDbWGvORfYo5Qy7rOrRFsTLRl
OrL1rf7CHh5ljBxIAc6mX1xI4h/cqtwQ7AagYLkD1xgQZ76J8fY82DsjXhx8kJCRPHIhcRoDYDV8
4C9d2eU87g8jtOQY+if9wjZVP+zQ+0s0+eIjP7R0QcWc+D7u9hwUPgcBJXIQt8Ru00WV96E37yzA
MscZ2eR46lCZ1uOrbs5RARoGsLVAOaU0gmiSBhmvSSbLYA8mMcz1AK+jVTkBTXhUPCvmJaEB+BGu
fcbN4Lfw18Gv0FVm4ys/rynIi6pMVDMngLeeSP/GJxjS4HAca3HmzhNbyyb3S2mtv4PxZEITQLjh
ZR3PX1Q44/6ppnPnuZm07vuqyeMBUHrd5HQ6Th6Q3MrOjXRyKz4Ra8GlNWRhKDNZAaVcNht7CZNQ
N8kAKXzv7GYJpnQ8bSYv2M68yfuIbCF2SSrElrHBBmcPxFOYiO3isQmcJDbWviqCnPVfaP0ydPBT
4yGi4xcKojXY62lbvBcW+KmsfkJHIK3dYR/rLAr2vf3ciSch+DUDw6NoxzufH8eBAbXPNix81sN1
PL/FoCTi7X7EHdI4mRSU5v43gyvYa8gFh2LLduH0AGO9fpXq6Pf39YSU0vB6mPy9zVQy18ep2Qvx
5iyv4fjmsC9iOQWIB7Hi9wVPma69a9adHmhKkc7m6lJJknXhoUMJSQpYl7l/bYCcHYK3WSCUpaY5
4PV41G4HUEUjRY8xeVcu0J+et6XDbeh32zC6LesptQuRMvrbzKJ1d/LjRg2Ju2ieQmiwWt8+D6YQ
uVGTyAC46l+ttOZlh6s/kx+MpHXb8Dtn1l90xX883qeSzWdBPSB6B4BXVAFeKrf2Iy6FtFuDwlLr
62/tsH+5EH73/j7Vbj4rqIVOtDhN2ISCnnnZHeYjS2XWXnoXwa7Mf9v3/7la/PEdroXXd2U3ctfc
2Lg4osh05m98NCT41bRb+dc00Vs4mdTxdx/r797lp05I6HAFadN6TG/YWMPJm343nfqLXvAPb+vz
3quO1dAuBCfO2wYHdrRO/JbkYepvVTZftofqLH/7rty1OvrFxRl+qmKKkTKrXy/Ola/tXpiDym2U
cNHBvsBHi4Dy8oBErwxBTnmd42EJ5Mk2wAMJSieDmBhsf6tdvVG732b1/Fw848NAzQx5CaYO6JD/
eI5JxPtygtAeH4b/hEBaN9qJKa937FCnGGqxpLuDi8WUeRWn5ZEf5G+Kdxjwf/5ofA9GsNU9soIa
1qvwu6tMlKzhHrMwRrPOsfSTxuuvY/dhBPTVXzaLhq/S3Wt5sKoBKRtWBvE4OhJLgl3S5RJ8DaMl
Bz4KQVnflvJejgoUKJpGpEz0eNLqzcKznaMaiYowg5Pq3g6+9vxykA8ODB08FKnwdFIFcqOhCzG6
S9iEXIG1HBjnrPUgy7YY25qK50sX7tZ1BCsYQLtfw/lkczBnoWugcFqgJPJO9eRuIjklPvO3TiWQ
afDch2cRj8kC61877wPXnHyypBjOW9XlBGP7EFyrNccHw+2+P7PpOfSuKT92FSy09ltP6gtkNJ/q
0azOzMQx90RcrIbCCPkDswcW1jhXWFvVzVBau3FwcmHdM3yMsZi2VHr5AHZxOL/MVYXBOaAX4q3Q
b1Pw1Jgn5BsmYiB5XKpkDJuM9vcDu2tAGaFM5y3yFQrVbiqHvrdQRUy2yVroVwprO5kpLTXc93CL
1faewslpO+Nz1F26cOVZCKgLAn4o49ua48rWG6e/q0N0EsMD6YpHIqqLxra+sAnechtkcLB9ydTe
KsKTAMF2limzoG1PpeiPscDiDu8b3IvpUF24tpc13jeOcVFN53yoMHWt2kzMoOIhVsOyL+QE4qf1
dUA1GrV7G6tV69oJcvNSxMKYhh55EaT15FzHUN0U1WPEaF5Boyk4PazVfMvvl1qnFP53Zd85/uts
QkjGH6HN34zhzg4u62g3RzDmAyzehVFeG0SNgFw/PLWhj6LPy1tsVshyZCRjmMiGiEXrqtxglz3K
6TfK8w9z4KfnCmbS6x2M8MNVKfHjzSObMWz7JcaV3iLw05QbVs77aoJQDIJYY17FECdUbmRHcbKu
gadIdffslXdFc1hJz+47mjpJtIvJY/ENoUqVfoSco0YiU1vB9BHNt6aYttzFBY9PzJvycbho5ZXN
H1t9V8Tvtr4TU7l1FNjK43BdljAswTy/KseDTuczsuAUWBj2GbKErfRljpt900p1D5kKUF51XhT1
AQj6Y4dcndhqedIVdr4sX8LKzQgCDwO9yumLV4Kd3tj5F7LrVxJVwqLzstxzvgDhGqzM3me3m65b
NgLFzBCBYW2CsUY8D8i6qPbC23I4joJuK83A9GwPblHsHTFuAmQsxWoEWcFLZ4IlLUDIxsyz/zU2
QAIWXTWd/C6nZEKWT5m2v5OArCXCT2dvFTBhwoTuxee9bTxoZtRoxhOdQtjyNc5Rk5fAmrX9/a97
Fn+xlPvIUfz3kT7t3s3cVM7g40gh2PcSHHokH3gRzX99lN+9n0+LiT1GnYdt0HgKCAINCMkaceoK
F7Ekvx2g/vWhoNYBNhBqCPfTgupG5RAx4HVPeARHCPRdy68G2KIhY/t4Cy3fDgqv7e+Wy7+oTtau
D6SKYAnBLPvpDXaDXOphoeNJFDhJ3WNrP/36E/yIB/vpkkCfI7ajGN3Uz6onn5SyUpRPJ3D97vhU
ZRrmrr6YbkP9avsXdmdnoYqzWrxwbvIlkLvYQTEOGeFIopQtPfz1eNKX+sEV1Re/smFZNqkM3jlk
RTDDb7jtZI5+6wZ6mEC31h7JqePtRmujESTG6OvsPhbzuOFVtxlmZAdabMsI9ta/fqM/oSJWHhOW
ajR2sPSDkPypnHUNtj9t4LAT9vwXGihcd4NH5y12IPpQXlL0UBKxpXn268P+3JrEUaFfA8YGIQg/
MWWI3QxFWy4M42mkECH5R1kmt0coevDcKaS3/fXh/mKT8OPx1gvqu+IGHRw3Gmy8y+U1OCxdUuxs
DPX4Q7ukSEbIAL1Pf33En2/09YBrjAsm1n8BC1tgppeOzzBJmXaqgf1CWccxePifHgVgRAfjfTy4
LPAuP9193hLMtU9ddhpLgVoIKyB5Mfp3LsS/qNR/PMynpxa4l4GYQhyG74eXaY/c8qzbBtmczjkS
FJqsT9v0f74BWSmweFICc+nbPwlj6nmeXKuaawhj+q0FG1Jo/c6X/XPNjUPA3YspD+asP0kooSlA
TPrQ1qdhRFPO6XPpxuix9MmobTT97v8FYv/fr/r/FG+wmnADC/X49//G169dbwQryunTl38/sVfR
jd379N/rj/37v/34Q3+/6t/a20m8vU2nl/7z//zhB/H7/3n87GV6+eGLvJ3YZM7yTZibt1Hy6eMg
+EvX//n/+s3/evv4LXemf/vbH6+dbKf1txUo9P7457f23/72BzIIvrty19//z29evjT4uRv10n57
+ekH3l7G6W9/uNafWDniGE11BKbBdo2nuXpbv+NEf0JXjBsIoiFM6dwYZ7DtUMn87Q9i/4lRF5Qt
a49hxcmtT/Cxkx/fc/5c8ZzQ1uDZgj0VYIx//Out/3CS/nPS/qtFg7Bj7TTiqMGPi5wfQKkEtQbi
mCDZsVYg5o9Pj24uqZni8LZqO3SSJeJ/bFXWh6q7U8wxF30T496OA35Z+ozf2IPXwxzo668WQoyB
J6VuFpYNRlfSHS9ravGUiMa6sFjR3Rk4j++8cFHXITr7DdJZ5B4ZKGP7jdgFdknAyae6HIsz5XI5
ehOQVKUhek5cpPYhDtkXp9DuDCDbrIwOGJSwIaENElMG7o37cAx9uW/K3r8KF2FtkNXWPNbRYGA7
K8s+zBiK5Wd/GVVaDEZZucdDhLaEVdk9OqKLjtWAaFXoR6LyIWq96ezVGMemraMlIlrtCvcJCVu0
tQsyLFtKLL9OPDWiCi2Qetq3aHGiGd0hT7mxnfmNNagnN5Ml5YMpIv8o46rZL+AgF4moQMlVxURP
ourcrRQUnf2lXPaBZggxYtSFQx6Jj6GXWFX5RH0HlJ8ZptJhZoAUz6FGp9My1omGS70P+MDOoio8
kXaSLTlIyePrILpwL52VrsIXgjSX3jx5TgxGJUKeMW7uYDcfQ2mANh4EtM34pYDSUyievbrz+pRp
EUDkFC/NzhutZtmNlTKw6Tp+ESQ2FOUoX3s8fGsnnOlBgW8HVwjngcQ+qa37fGzQQugM5FJ50Azl
Rd+VMfaspcCWxJUjuNoiCpH9qQoWHvUSRFcO0XQXMdHDwqdmjHS9sbQvxhkNTauT3WEpefDFLTsQ
AELs1r4EgMpDPSfoaXB5dwN7HNsR5WKM2ik7bbmUZydqERZd1kiZrThOeQLDRc3SCluoQ9ESdME7
5tzM3VKyLRTmM+JrW+xilFPkTcmifWu0c2dbWl5r3iEvKvD5DRrvy5mjrXAyfdvd9NOItidd9929
CFVeR1qc2BRMQPbWmIGkfafg7whjrPeJb0dI+9WWeIHWG9GoDSf0ymM11jODKUu2OtLOReMHR4vM
bhrZ0n1w6x7Rti0SWEtbkedCuO2zaYLqSCZagT/BrY5iX4ocz3CW+tpqSu92bOxy0zAHGaRh0LC7
3mEuzVUdeo8lRBjX1jRqJ2uCAr/AW+yoTJzJJ3tdestt08d9dTOgdx8hEABbiHQILBhFw3qZYE6d
2l7mA5A1bcodbS/bSet62c++U6n9Yjzs4jS1nEe7bac9t0hrkniwpiadOAdyBDBpdD8U7syt7TO2
qwPsfWk5xRvP5RZamLMgNRKI4WrAXEWLnZB+l6JNLnLBRnCOe8L3pQl64IEVdFdWTTcKKbwnYEAg
zPFBNkBLmNINl6W5tyMSbmITzZsefzbAtExtDASJp8rylms4cOwXnxThHcf2LIfGuTsIFK/PhKly
Hww03iuEF+xU1ZWH2onJJTeKIODR9tOwjxAc3GIW4VNH8dRC+NSQSVDzty3U/Ikdhf15EqS9iJzC
PIdsjh7J1PS3TLvQNgUwv7Wgc26iJqLXALVzNB8suh9ts7x+rD3/fxn+A3XSr5bha6ydsnjh3y/E
Hz/yj4WYBH9ifg/wIFbNEDUrsC7/WomJa/+JTBDIMtaQL6gwUdD/cyX2nD+BDAJpC01/OIwA9vn3
QoyVHZ5RiAN9aPYg7Imi/8k6/EkXBfMJykEIMwHTQ5zzChL7cRlWXcsXD7mpaREj7Vf23zTmGqpb
vCvw8oMcdPa7qBzRQ5YjlO9df6ad9Peyqbfz2N+1RRwf7KDbB9GoAc8IzW/2NB8OwP/sGfH3AWwK
qhG2Uxa0sIgw+PT39QVrSyibUqKDGtFjldiMFkbzw3GSjpe0M49WRwnM2OjO+ayrzqKwvdwn7Nz3
wBaHC+6xhnX3A7Tfwq5lGgwyyJ1Y3tXRqqCIGiRQtPul0OVxGRuMhFpzGcQCgy3kVdOqKPeNQHcI
pcG0sTq4gqx2kIdiYC+WsVfAFy8eBl6dCzcoMlHWXda59ksRDN4+dpfielaueynaMJ9hP3WZan73
Ea0fwY8fESo8gFRw+j5QDWul9d0+bAhMB/Fth5kxTvbGzHV0/HiBzDs6DqqTe18hGjYYhZ2C3cQf
rQCLHUiYwzYwmG91PYuOdVVti8LWx9LYBGGzvDhqhDXEjJFzr8nT6HNzrKVDzyGRV4tU/K4Dz6ro
ibcdNXLjVd9T+LLaAONG5MQJDMQvbIa2/xpr1ojoUeGvwGbdDY8g0YSPy4wMdlmyg4FiMytcF7rL
wu1vjE+C9Lsb8p/F5/fFZvi51vxQPoF6D/oXTNCweXz6hIwZm6J0VTqapNRa7ms+WklRKnVTcZde
YluULdKvjjMdkNzeL2gaYzUJMiLb6uihz3eM3ek0zf5lr9FrsKWoclrr4sRFcGUcrz4F08hPZeM8
80qDgLX+08TqOotnXeadr62zgxk3sPak3yxDbJ31+tIA2raWOWK3xD3CeL25PsdoijiYr74bPl77
7dyfxWJdYC3rjzDhdv948W0EAH98GdAeGRG2d6Ss9qCu8N1LC2lQOzXBTl723akOo+5EKEAodeHG
m8kF+RrCk2ef++HGa+oixSdmww7W6wsD4eUcIYZzXr/6+CdWFvqilwzpkCHPXVXLI1ZbNB77oQVB
LvUpjIamLrzLPqQCAhUYlX59+j5irX64wOEBxnYSm1Zo+0NsKn88faSOR47bV8M3TqzM6RxsCsrw
Gh8LVn3pim1hdVPWIS/qXrkTQugQ7HTXoOuDsQH6n74uNkIL/5Yjua+dpuhmWDgktsxcwhVfXfRu
X1+OtcGFe8nneXjojdUmdQfpSeuUq28XiP6hjdQJqJff+Z6idZ/z45uDPBMLA8wqGIAifuLHN4dk
izqwJ0xEtFJfPYwrct2W+kQ9w/ZFgVsKUSmzrf3bUtEvYK0+jLbNziSgrygdh4NFoCj++KdlRlBO
HED78vFvHy8Yc6ssmNGApsbacuKyBzoi/nGuai+LaF09ENTIGxKzvPYkKISzr28+XqAx2Pdkni9V
o82N7ObgMDgLpjHr/ygFNzduWMp0wgqwdTFUCuIRYhGESwYC7I0pVkH28eXHSyiqcINquDjOgyGX
VI0spUCCvqDXc12bqLx3vH7etu6IWQXkqSSO2JfI1F9sqoazhRzMa9vtd5oOm8ILSJVrjJ0yXDIx
DtLnzdJ29xx2uXwsXGff2hbEJ5yDAGktzXFxI5UKrFYbK5Q3SBLwrgRzi4cicA7SL7qzrIbioS+7
vLch+1Fe/+3X16//F6cY6xicdQjEQbxIsH7/uwd0FLOAWciiSefIn9NJhCi+vfquM9DeLOMTIGD+
l2JJyVgiTlZBiPCPFxcjLCsCL8rx+UF7mBjNbbVsiF7KFMvaGWm40cXHi1M30YXLvW7XiPiGTVEx
ZDN3nmcTT9u4Cr2LZhbtwYTASgmNmT6DJCMYXfsJpPpextDRYKgFLVLsHy1vorsilA8F1/NTaaKv
Ted73+puPwkXkioM7Aq/giBu6MFzGK1DSfaksgFX5zEyO4y10EPpogP7j5dwCLJff5zQy/90y6DB
CUMJTDLwSMMo/ePnqYntGNGB06F0XgaePFSNClcybjkfGp/CvUjMPO1LF/vp1vdv+PoS2Xcj3Ifn
ag6LSxkNO4nffPzPy6CmrNd03gxTQFOI9VAy1GrbVYH96A/QS0eNMvtWYIhqlf7B8G7e4uF5mJsS
C77JC7+rrqO4W26wKwoz4lKSC72EJ9vrLzo4cc4CSMi09SMNTqv3GNu4RUiskAVSDdbF4ELhEgY7
lFAQ5bWeOI/ri+/MKpVj3GeDH+XDFLWXtg2PU7SIsxXXw1FKz0ose63xA+x5e9LHWaebB6fUR2KP
wXWlyukqCOUBSh7/+PGyLNQ/clI++zqOtz0dQQqqAZoZkQ6MrfcOETH02hgP232zbI09WScfGYNo
ttuYpg3Odbi+DOjopWZya+TXLPAOztAAojc/Y5rey7NlzVYW96S59ASZ97SognQCrfZlsvmVXzI0
/v2JXyB1RR2XsIU0nrfds2L6SfZa3GgIQ09lbA3pQj0Mmvl01ziduhhLU50/XrrFbC02OIdGLK1G
WI5/hIXAP6mKvEZW177++qpzf7qJIfsFFwfdzXWS/9Gb+/4mDhfuABoY8rSEYsSf+5tmXvqd6Cky
VHHCT75EfC2PK51ODjSRZSNnFJX1fjYIg3Y1HxH2174Lv9EIS+7iaVez8JG2MZZ2gcgbFoOpQ7xz
a85dXWAI0o6IreptcuMZpXbT6GwZM/HFxws6HWpDmQOdcxnM973rpqAJLo+/fsu4+tfC6PvFKUTh
jcoLTy/w+mBH+nSnDfGkZOQhP9Ba13rT3X28cLdEqytwbhRiCU6Fjr6MfEU6Am+biiBqIMJCvenP
NXvwldVeEBqrpJs1Q7+LAaE5h1X68d2ABvOeg56BTr5bPmha0i2CR/wFUfSmt/l9VAHbEo6QZg7F
zYy2/w1xLQAMp04fPr4ch8ZJp7KMsUha/rv2XO+k14GrmaJrASEbyLajl6Om37Z00qBfwVIza7Xv
l+GhmsXdUBVFYrPhW0XRpC7K4bmrL/djyb5FtepBXcAgqo6fqV9DzoAxtz99MW78NKKiTeXbRKL3
dnYQKQwOuCbBiC6QedYuFjS361LeYcVsFoXRe2FeBsWAhnOhFQuKOtUuH9Ml8LZxVzgp41B2Dlyg
7lTRVbQP6PIcTy3UlS27tKFjmJr2uhLzl0r4uzqsX6LB3cYDRGo2GnhpN0B7Bjk1nuFuA922ii5F
BL2aT8nL0g5nphY0hNqSnUgTVwj9hTuVTEjJ7upb2+83co5RRfn0oWLVkyB3AYS2EAd4+8oDzgNG
pedJoNk6B+qRtNg7EMnTalhpxZpcIV+OptKCQNBr9D1gcTJVwYaNauvMyy2ocklF7ssYGZ5lG5+o
6c/olPW5LkCksIFWQDWQYTHucvRN2mTQXbNpIN1IhE23wmkfB3d0Mwd099TlzphY/mB23Fv4zoK7
MJVY35GBCC2jYNvBdjd2DbLlglFjTgZ/F1cFRLQyHjZuX7xaIiEkjL6h17RnRlYbh5Xexp4aui9u
aOyNG48TfenP0HtyX1q53V1hz4OnU5NFYRXdo0ubozOdS8+v0ki2/p6LGWeeYUYrOByuMCimjrTI
zpndZIZk15/JhUeL8tD6U+Jgxp+o0qqwn05tmHO2UsOfS0O0W3tdXJC+PuKdhfnkYfZLHQq4lnQg
+RVky411ZfX2e0l66zg7BduUZQ3139LeCGndVWQr5xny6wgp7U6fOS02ycj72ju9D7kK4FaVDq7R
n4V2dISevB8UYmNjkfjGsS+denlYxNzmo+dD9Crx71gQQ5AAnHbnO2MHcyDPPWx2d7P2oX6YU8La
h3iKXpouVhnbUZgUAlcD/D9Z01ZrIe4aK3zngh6V75VXGm0DI1BgKA+nE9bzU1FyF/LTklzby+3g
t1+RirGtygnGWjxCRtYnFFHmO2CjAakbEtiAAD6Kr6WDHPtRwqlewq64ABOkq/qBWNYL8dSapfaI
JmpioBiaA0D27lhpA+U1QSwiu/Bq0uxK25E5TNAc97gN+/jLIgIk+EKCDRRr1q8Llftcaflahl8Q
LSMzpgyEWoN9mPVbLXn3pcEfrnRBE9LN4Rl5B66wrhrDokRZcIU6A25m43c3Th2/BPVi74QaYqDS
EQsaFB2iq0hUZHxVOYWM2KfZ0u9tB3kWGqDm3mfVbiwQCSdiLIRoYuusQyP8YAmMLWy3/tbXpXdQ
oIfkC9TtiaJBmCsznONOtVkwzjvmVV9HxdttVemjC+FMRFuZL2bGLq/gkIzF7bPLzLCrev6w9MF1
c0BvPcIdKJTeAc2xpC1axLmNjkUyD3G8AzY7YPVbRHIgjYYNgO9tTluIwf3gBkpZsZl8HqTGBGa3
ZN3MPGivlHPoW4p0kaZG077wligdG/osvW4vOaK1OxU4GxR/Dyg9yClWNjnp0N8FM9Q9WPdZzBAo
ZFHvQKPhiYYiukAL5hIn/L0CyCsZe0aSwSFLZoa0m4g8K02gk/aHxGoAGTXtfAoDJGoXTo+TEMsd
aAMIrAm3EvMXhJVt5xBjCTTqSdKE9KmwgmlfAUne9JSnfWn1WWt1yLQZpvuRVsGuduDwKRwwhd3+
TbJTbN8wE7wD0VFsGGvdvEDUGsYcNtYT2pxEvywbj5rHqR9R5jvKznqKiI8xUEMeIpc5tYkDxQ6D
rG5U9JvtNm9RxPhTA7kxhqKIw2JLc9261/7Y3hMy3AgnGLZFfSlGCS3dBpnXd23nMEjb2G04eRfK
RwO6qtAld5Zx69f8bRoF2zRaq4xAbHRFQw2zxui9UQxQUM61dRpHtzJSZhc5NEqanrObNkS4vO9P
W+no4zAxiHcggEY21zSmrbvgqtw43MYH59o3JEK512kURHBdWIMdXQ3ene0NCFKdSZMtMT9XxrL3
rMo8UqN7Pg4y5bXd5sg0axuotNAAsrYOgduEfXOQw7kvOR6IamHN3huGi05SjId0Z+UxRlgb3Ar9
ML8iNlZnHHOrba+tr2UfiauJFnmFq/wOi+3DMGs0BubQPQlGTr4CwaS36Hl2QnUJI0mTy6p+64Hg
3MSsSdHXH1OgyUxWMWzALKPvI2y5No2L/ABZRMlUtfeucs7Uva3osmq2xgffHapcRWHWI4LrJB2S
41TTvCStTCWwC2qgAmDhInP9dkp9T7ppGTdYeDGRIiiLjyPpn6AGjlGRxF+tQe5E1ZiE1i3Wh258
nZm8mNHpSIQAy7bRc5gXDA0s0O2QF1RSTBpwUpYKUjI11xgmldrfdalFnHyZG3MC8L5OHe6pXTAV
dSY9jBp8bZ8sn94sur2rLbO1cY3RQCDkUa0qh0JcdRo6G8Oqr9USXIuKINPYcJo3gQIErkV01zgs
x7h54Q1YJEXVV0mnneNUR8s/XmwjsTRh8eubkF8EoViuSxdBN5VsLob+Fl3I9ggQVXNsudccsa+A
eUNH7+AIjUnsZuvAeBMKXQLoFULlFoUyaYG3SLFojbAmGjzzEukESGl9cWYKhuCMpg0CtidcjfNT
xc1TyF2BaUcIkS/V93JSz9SDOhTZUfu5W7e4I8ZxGH628PTUw4ZxAU2sgcwDhWJsT6nQ0dPYo03Y
uAcR8uCIJiHqh28Iih0S15+W3dxiZhh7lYOqorcOolugRx3OQddWmO1ELfb3WPgCrPUhm3IxkbzB
n5zMvQqTsVq+otsXZB7CNDfChDQbasrypp3btK4paCERg6KT1o/uE+S5IYaiSD11MDMdAk/lAXHG
LCB9EtNeXfeVn8Yz8u1H2azq4Tr1MT0szHg5oPGIEDq1mfsGYhmWGVE8lwGuP0WvKgyyQwf1kMJ/
MAp1jPHDY2yV+xJStnqU31gR7MgIBTkKfrXUdzWGbxkSt+9jo1IKjHvKZZSrgLw701JkpUfz0HF4
pkBjT8J+zms2rB34i3aZeghSQbhlyNuNq2Vn6+kVLLyLEnVXSh35pK1I7M0CvRaaBwV2NJB7saQ0
y97n8/2yZH0MO1U1gZTtudOGI1QBpz1B2wN/EkYkEFQiUK4nOaEV+leiUlubIkQGDOp0YLAojcvk
wVeLrX7o4JacljYP3qMG1wMmo553XJFqx3J9KZphp6Qf7s2ICDfVQSNmgYOKYDnIxfukr1yZowOO
KRwGyuWdo4XaQfdM8kVLjEBhIQTc0tlAXUcRiULhWukClsbw0yFHFtZhGz860hlWushH5o1Bldqi
ODLT9aJxDc4FxNrR/H+5O68luZEsTb/KvIDPwKFxi0DoiBSRkryBJclMaA04xNPvF1mz3UVWd9H6
bm3LysIsmSIEHO7nnF856J5SuU6X5iUJ1WnMvV2ahHcFOCv+0si4rc5LtsIzRsokoj2F/rI066ob
2p2l4tuq5Lq5Y7d1BVhxpDEqGFJ1sDml1p1mb7k1gFoLObAjN19H14ZLXlPIG1YRrRrTHCDR7lNB
XoPE6GonQhPQWIu/x7VxySt0f2OPJ7lZV2/0pmw4STORokFBq0fSPiCeIl9DdJslpU3I5/YHSHoW
SF6djyjHVuMpTI2bBX4KspokDPSp0c+LTTVQEjYE4ZoGICeSS2kN7RvgpWgo46veN7iP8fgrmtUY
xzLIyCNPrZL4rKW7ndxo3Fdasg7T2Fu1s01daCVHPNzfCok9oIyGc2M5684jY9xt435td4jGnYbe
Jl6WAymm7lZq5pd5HoJCeSevsO/VsISMZlzckOoWZvaQiJVnqf40mPl+Vt1THedrMSfLJosaY1UD
rjhkcAR4OX2VYswP8FFwV0+ar12pJ4yokTEVOmz5wjNvw/mLU2W3aQNTjyQLZyXoC4hbfss1LVq3
ur5ZouWU6FNyzFOOIr3mfuvjmxZGycpeljGY8FdDm+os6yI6G0n7I5lhFxa2t9EMdHf15LiQypGt
jkXyXMCeN63bzDKiu6ifnkw2lXoqi3Vb8luuwxQtvJ8mEeBDdSmSlZXOxkUl9egLOza3hU2KwtzS
ATsITC6o2fbKY9SedSeIRG96pPbSKmxOP4WAoEx3mlkGDvvLjiQLdAFhD8e4SQKJ370KHcENZN23
Iv5CBR6AcH8NAX1WOJQ9ZbA1M9VZgWjMWzW9uDPt/fIaDighuS1AxSEM+It5nSfMnlrF+inLhNxW
of00FPVdZOnLjzwag9IWxAkI/S7ueRllHJ3rulWHObR38Fk0fYC4gAfF3vFdizc3IUzUl4Rg8tJ2
9qoPt3bh0eEs9Zpj7rmrzTfusCQYsOzxIRBgragVXRAv8VseVZTmI7nVKAsW2C515kALCJEo4gXb
eBxQUgo/jpDnDvFrVue7euQPCNj8vMKerMyR+8DI+1VkLT/SqH6NDIxQnXE4DWla+yRbckxLJDWL
+VAgwIABPu7dMH/MwMziND6amT1jmd5lQYxHbRBGy8tcGY/TIzOrKtA5kA/CzvYJeNdqEWOzEUvC
BVIQVYT2RTbWDeguupKQ7WoZiveIkrQliiIKi20/qu+VOZX7qmv30ahtkqzsb/Q7wpTg9Bmy2wBs
kLs2DGySQKZ7IUAhekUiWhXr/gCpAbYFjWVk3TWLtnbdKOIFkwxQsee1qe2uhwSOg6LFqiKXbcIo
S18vjFWiWnvXK+dEUYMd2TUmWYcJjPpxPTDqkTr7IoCN1aAdGsMHonYgcTEemJPmWI957mdtE4CI
prdZO/5Q49KBIWcHZG0xgm7OFK+VR2pr1LnDR+eOT83UqGPrklen2o+4nIptiWxGhdqXrkqORINA
6bluRVGvpQwnXDQWngZaaHn9erLXCDqPrFcmAiIXgZ6c05CaP0+MN2Mu30RdAjSQ6+453GeesVIk
BK0AO8KNOyFTaM07ezLFyrS4SPaAB/WYb/rKXoLCXXQ039FFG2QaqDZ/cgy06G1cT+usQZSfxwrZ
R1aMfkLFMNfE4CVELfhC6zi17qiDr/7hjhU0iOz8Xi83ph5b1x/k6VR2gQqz7ge5GfXiS2seHKdw
1nOIbXMownXiRtRm0eSsbfsJBrc4DjMTaiwJHL5n8lKHalN75UMRtgVfKYi//J2lYvxtQ5DS0C36
7WioFX3tdZ2IUxJKe889lLHVL+ZJNFuP+G8a7Ez386g71gBuq0ZB5i+v3O8RlNmBcx8n011UJgdz
GBBtalpgZYwIaqCoVZsUHxO1tLJfhZ0fM2OVhlmCvXVza7j565ihxoCBc4crfrqxWvme695dikmZ
n83Dg9bFDTU1PnFhkX/txLTxipGlw6iOa519jePbfqwVonj0yF0zbr3ZDLgVnjMzmtZLRJC4yo3T
1CMk0hKKUbkkapVJjxZvyAJrCb+B3pCNSAjLqYnDAOrlw5Avyd2lVlp5qIf6UifdWSAaOU5Rf86/
lfEqDyePm83aq3yuVrHd9b7dpu7GLjQEto9VKx/RFCWDvikwNML8wuWL8i3xmn059Lva1FMGF1iv
yao71E2X+aoobpfMnDYlSiPDopv9/CqbQJA7R5zLwd7qRkfms+JEGiVSaox6nss2MoIrdKQXGTO6
KHmuWyOic0sfI8foVjUEE5oTNMka2TvrmLO6ahh59/PGVvr71CfiMIbLdszC1WyGzVZYUEyUW2sB
RbIxBaXVZrvKndd5lps47FJa2z120xNWAWP1loyMhXhdDdp+Ofp5QZwwAp7Ust+MGAS4NlCE6Xm0
gv4OrW3sqMCZbYCJqVVXgg6mVDbTqD9BuH6pJqYF0pujbQH9DA4clVypvXeFxyFgRgv5cLrDhLjc
jIvWBIy/n8o5ZMCr7NvMsLaeqjYWjfkuijZ9d99q2nxs0cqukbtVvkgZXSj7yzbpqtdMi77Zbgmr
VOR3g4PuuMkxCShC/R63x49cJ1BxTqPXkPS5NC/ukN6NB2/MGl8fVbgrIvs0dN2PDPW/gyIjidhE
DP2ZzDEEBHnc+UKxRaQwL7JyXptEMDPTS9bt0Bf3fRJvJy8Jd3BSh+igTbNLOBfUFWWgvyQwjO2n
/YpXQhycoNozwzcrn/u/DVDI8cl3REjH5lNZkNAzDU68q/HhuTEJVsI1Cx2RMWNIlR0a0EW3ujMB
QgzBRbLEg0wmSsgkP9cjvVebMh8YxBqCJxMd134I++pUWKDvoes9c5CyS8XZszOm+V4YNYNAjRob
Ni/ydPI/ZnaxcmKaxPDAYvqrTKiUeJ9LakEtMzv2Y0ocOS4ru+7e0lHTjuO1GUx7a2tPMoiYuGCc
AY9uiM/T0uebhXS4dRt21qZsoepNowFLgOkEXigBr5hpgMxuRBpWq6wly9EDd9g5SfO9yjtGxF2j
VtTEkXwwFnTediv3bZ5uuib3AoiHLeVstpMcXn6lq5kdbXnXXJzu4KXsGATUa6x+2j1sRxtJZ418
b5rePkVtDMpXKCigQ0W3ua7vhrlnnzSzl1yPV/jaRQ+aOe3HaUn3iWlhTKI1X0YRTvv+wWjN5hwT
KOQlK9sUauuOer0dvBkip7xD3zD4rMR3hM0eFyPTBjCalCIHxtY7IIbPfXIauL04LhAU6jgPbj2P
c79ITOqaN/YynhhgHoPJw1y4t7NMDmmYPCRUJJPLAsKNAzu1nhswb6EOtXIAbvGq3VKqyS8y8t8U
GSuta+ybyfoirtd8ARfdWQvJol37jeNA+Di0YWUhxarr3FNbDd4WsPCDlLf3mhlgQOv1JiU1cpGk
GkD53Qxf5tBlxS73rqbxVoRTjANePpku/AfyfHP8KDZ5r16dHjltlZ4Xb9S3cJ+XlMYrjc7w7p4Z
XTPiqKyjnjKjG1vnbXLolhMvoli9pj9MwB8Hj/FlP2eMAbyo20Y6p7EbV5soBWJoYpluslBsqlBz
bvW+C3RpMboT6xrA4iH0hrsaS+wmnIpLLu/TaMzvnGQPPVlbO0mR+E4blbCofMZr71mHitDNGWXx
QW6V2933KQ5DmdfrNM7iqRCJ7nehWfvG0HyAQER+GGM2YU363eguha9M56PIihXhmLdW5uIG0taR
39mUy0Cb8H4a7M5GRlrR1NacZeELBT/mBtQrQ2jlZ6dOvrvZbG6HLGR+c21WRDdveBc9nw4cvN6Q
jyOin0eZVludihmr9wl4yaVHj4RZwV3R5jv43ofSLqMLx0e/B61nDZgxccfdJFawEcMbi8LlxtWW
ZR2Vy7hK64o2ZvaOEEj6GyN06c2i6pRIp70R+O5us5EOSzyXY/0RpZxAsrL6Exs37Oc2nLczldvG
Mb13KyZKuXHbU1pgIjPA65lkHd/VDUkQ1VRTtjNUX0eG+ibG6ljac7nHSolxXSbbm7KAcSvrvv+e
opquGsPXjFLbRmCjmx7z1XNrMRNI8rINWlcbz2MzFBfPKYOGqvBSV9uib7oLQOFaLdXIDKzES8BJ
K3xG+PdS3iL4SfZ9ZKvbxMrGW7e3213vUrMO6dtQYF6Wpm16SYzFOi4W5lWdSC6fD6ly801s0rQj
vNnHdpLfhBTMF/oDaA9mqA6qCkGkE6tjBlSWmzKJpy3M+fl+dGvjbshpJeQXBavhEFdhcp8tdXov
KGRxQwmH3fWbY16YByE60Bil6kA1KbBpbQqksem4tobMDqYm7gMxdhjfe1l38a4PbWdyD8bjjZZZ
7cWr5vDIm38t+kLiMqMZh6TQ3YfQ+R7V9MyA5LXfc5ydpCXMoDXM5mTLtbDHAewhLM+6M+Ehr6uH
In+a3bq50FOPD7GGYe+Mn8v280ttsSpfN5Hbzp7zoxq48VGc5aNbPuaW2T4iLfjIvFI7uU3XPrql
7sBjLLzN5zejvmHXjpbH2Ugv2KB6L6MuewbSTbHzFmU8WvCsgTC0TehSgmqpMW07w558kZjlgx5x
CelF2JWjrnxw9EFgVCTMm8JkuWT1yn6tJrf60BP0FxAbi3NsYeWiLcIO7DSabrw4iZDBxndLlHYA
6M6boUz7awvCtWpaDAoy070vTUCOSdk/CGlElqxWJjfN25THX6NUU0+tkUi4Ac596goZyKpv4E8N
YzC0HXF9zE9PsdWkB/PK1Ssa/YSwv4Ygqw8fbas/OsLWkDEc9YT5hYrGLzVeRQYo8ck0mJSbYjws
qfsYRwY2R8KCO0RgbTm1N04KrNwDuq54xfMW6yMmQO1T20fNQ0anJOV5SGb1Usmwgkl5Q4BoznFQ
jIc58jDYbPTo2FM3QUGPTgnMsSC3Ht3UWAmnokE2unRnC+eCdKW6sUQIdT0e43UmMv0scrWPcj56
PpTQL8eify4suWqcxWJtRcla2cBSZiXWMqzDF4ty66BZFaJR66NOiS2r00pcsrR9hFqvH4zWzRi6
ldO6N+r4xHjlfkwTPQg14iDdZNLP0G1lgO2TyZ4n0Zg2eQUFq9xC3Lf9ymqb7dgI6362cyKJlbeZ
mt57KIfygijFOSrTO1iqzPFLoDb3riQPfcDYCAeBdTH3l3b+BFJ0YA+3akiTKKwDXgbrNrZyCKQF
qhvTPRYeuEepK7UxEhHD0jRLmMrLV/bfEIm+I/ZDgm2a3dvbSHjFRc59tWuvGGZlvxrdaO+tGop0
3U8md0JyA0n0NaVcuKlat+RVFe52oeffdqjbsx6CStTGH2Mn3ZvPh3Kyd05TiN0MRRC1z3vHadUv
KYh743zLGCNYeV2DC7hAsZNunhLOIk8MLSZF7nrWvegw24m1bj1753HgrbNuHLauzUKthYPcK7T3
aNXHFd009Bf7LhPltOes8+DiilMdw4JB8lTswp456DKlOGuZSb1aVD0fHeFkK2kn9ALNlcobTt2m
5D7eI4faRnVjfC9KI6hnXHtkp73kktAO8EFIEOmUPVh4mEkjdTES4oEYUvcoopdWFeW9Q4TApdQj
EbjDawSRZaMBoxwSXcY7veq+apWjr/Qi/WHq1BFuNNv3LoxKsnGug52FQW3n9KdSL4Jp6aA6qiyw
M127IYS1CppahMGSleWdrcHrcqw+DrQcgJ9mq33Tvf6HdyuXsb5knMrmmFNxVUbC2NMeAFedHA4L
xtbxXDibNBqg8JXtQ1G8l1G5m7NlvtUzu34KR/FDkCipiXS+SQhaPLhZtq8TPT7lVrYikzA9awId
kTKs57kvrVPjdu5NinOHbGbil+PkyehB+Eg1lPdZbwPFLTLDYc2NqFgjuS0R75xLlWKolA3Moge8
oyeouzAj6nuoMMs91k/mRbnTsa2EvtevDUomk/hcOmZ0dmAmuvmwtnWFFZYRhae61EtmeDpmwLE2
Bhk71NYz5vl+mcx9vNTOTTR14wYxWX9KU7y53Bznt+u/T0bZwoPwzS4z7/IKINHrjIXZfK/8OnHY
olJssPDSj31JU/kU1dfZemqOp7k0nePU6hJoRgFQdKbYEeK+POemthWxnrytekuOZxnOS5BEjb6S
mpMCFQluymHO9mOVl8fPhxyF1KEvdSDVEQKsN8D8d9NvbviEt72DiTdGb2v2c3OdN0Z4IXnIo+Jg
0CS9bKOKCGmi3XmPVfNFB2W7NRf3ski2+HIZ8o2aanKq0SJgtKZZh9SIbujm6Q0b5HjdbgHPj3Js
xpiLES2ojZthkAZeJKEBpN8+L6Dc29jlmiMKLtZFMjB1asri5GrFLobes5qX4rGIZHksGZEFSCIh
IZpmdRtmQ31rYRl2G8lip3ePcTG1xy4L4c9q0cvYW/MNN+m9Qgzy4dKINl0UlGU30VtaVvDPOoe0
nj0o+ueZ4Lm1/hWt4qEEUg+I7rMCmwLrULsRBGNt2PLXLL+1BV1c69ZPzqip9SK8IZgMwhEaHQMA
sAXifjD1u+Mc6tnf8OvwJoqU1knrjS3sg9MzbeS+wtilaaZNog3htsideV2Zc7fhF6JjEpN9kva9
82ir8OoCUkC3sdLnaNlodmcfjMp+z715W0xxdZFxr0PFLetgnJyCHkWQxzBoOKs4dgHIlqtzOK1t
5T54gI1lZVsPhsc8qo2StzzOmQJGZXtqQkgvg3Zr1jLaza32UEg7Oo0USCtM0ZzE2tTOIB/DUrIh
hoIZ7JJ4B0BPsrVp2xPlMLnTmGWvstDDXYTREayK9uTkBbO6ME1XC+qTDbN8kAYJI85rEMtVbtiQ
JLvU+q03xaW/9LGxM4tI7cJ6aggUFNkdtDew/ra/+fxKDxvpw710t11ZpocqCd9MSw3Qzyab2UQ8
7MZ4qbaQA40V89X60nh1fTHVD7ih5a1H3XDOY9qbbrFOkV7zAMy0WmQdwSiJ1J0O0ejOzdz+6BrW
XWQOF5y/5I0X5uPjmD7qsaY/fX5RGg+1J/TbPNIfLerjM2G5qBXSxfsyO/WeJkYxskvybWc14X1H
+NH93zMgwXh+JUBaBgnjBjMCl7Rx/Nh/pho3Waw6FUIgSiC+wJ7ptHs7tXEHMnARMtO6P3pXMQRh
upGvDRHhPQj/gjCe97ZXuIERasOGI6Xys6a0mKouI2M0OCux8VykUc5QQjqrudVhFla1xeSlChkv
tsaRgfSVsLGBd++4sO2drD/Tn1R3qGFv0Syp8+eDmADDygk6zeeXWvqtTgDqC+SyxzByg0513a5S
rn2ElBPv2wT3PMyyjP2MCc6h6L4iyAXSamyohtpQxhuUla+k12361C3u1PUh7ljbiyExKgJ0gsoS
YyJpGEw2DT2Hr2yXT7nqraMbW7BlKgWxNbSfp6GVmEuSz+Uu2W6h5PAXG/4qTbOCiUg9z98xvxiO
txNOfYXgtCMUPulXbupuc1X12PDgh1hleXlTj4tiKFdNK5GF1WVgQhy4+eRsPleekdy5Ti/OTTS9
6uGUPgPJoN+YsInsjZcJYs3l88E1KcZQ1uib6ljFeX5ThX1zymIsZh1B0GTfOL8xAvkLaZiQXlR/
jmPrrm7Z+q8mOE2ZOJWmrvORyQFNbJMKUNqo1t9UtgiEvlcpOzQcXBz5mTTtxwOh9pOvE5+yrpHZ
cMHSjZNNNbqI1DrHbk36TpQkd7PTku0RK4Y7ZhveCsP8Vg35RGsCcSIOIcDV8tVD2x+UPedXV3QX
lWf1JpQVo+kGhFxK4y5GN7D/+1vm08TlJ8owikQsB+RV3I+N8K9vWcNqtq+bvvURUyumqHYVZFdz
TlVdtdyWuSknSI6dTnuNnlk7OaUVaFjI3WJjm96S4BytKq3tMawCWvHs7mXCJvRQNRpaf+qLL0N0
hTzUTTFkEOKJyKCE5vei2L6J2zelhV+Xsu5vpN6CQzYdNNJqujUoHNEkD9ohbIoXN9MOsgDKQIMS
HmUBgxPUCqnzWL3QERUPf/+RXPeInz4RFzkwPjBEYUnUjL96/0e1rsepYi0LQ2U+g6R3uxAfCW7V
q0ZcB/QSdoCyIubxhvxdLNYvLi0WIgYNxjoXAnq3IY1fPZbN0uvGJMHnI5zNt1wkXyfb3GOZ5AXN
QtBYJsVBB1LN2zUg7OhDQngzc7dfqX74nc3jv/ogGFDoGhZAJPc5v1iesA2KtIpAnEO9/DF1LZV9
ssdb2QJoG452rMH1NpdhVzX/m0b6H6mTH6uC/3/1/fjJL+Tf+oj8P+gOQj4dgyc+4v/5vzYcf3EI
CarsR/Vf//Nfj2/ZO4z14iezkH/8/h86ZYkYmdAtnPRZKa6nYe/xX38Yhnx+xzZx6WB2il2IyRn5
vzJlw/lvHY8jDKOQBzg4lP9Jpsy3rlInTL1JgSP5w/6PZMrXpfHPe4hYQYzgcCa3SP7TsY5yf5Ep
65jwEyqQVyinPlLzCW8Dv826AG/x1XSd7bXsGjH5IvC5Yojm9Em/2cp/uY/++gp+sQWKwz4zvJZX
0OAqnTMZ6hhgcFgF43neg2AFLnPQ4WsBXa2HgOKJH5+X7j9awv92ff60iv8/W+i6zmL494v8YW6T
nxb258//saiR0VO+WVdnebSAliH/sagN678dXOeJJ+fbrOnryv3nor5OdywHFzRynrzr03NQXk1w
DP4e56J5NWs3dctx5X+0qH+WJTtUBKZrX0NxCAexDXl1BvizpGhIHVnOqWOv3HN76m6G7ZVc6Vs3
yUmtjVWJ1e6V73j8ndGb/Hkf/svz/moS63ZQbSDW2iv7bG/lRnuez8YRpKzYJtt63a+1xNcC5x0h
WGBflt+k4v5cUf/1yX+5j6YlYgodGrh1LqeQJkWTffCn63/3x67wZ7n3v3h71/ACk0uFcwB71s8f
qwXdBFfKmqbnFG6dY7g3ttUjbJHt3z+NvO45f9qTrpcPOTmHGW2Dhzz5l+fBtyGnIE5oI/f6Cj3k
E7SJjbHObt3fWA/+kl/0+Zn99EzXz/RPAlJk/1E1zCyUkmVivUIFOkMV3cgWJ12IfBtMVjbZJryJ
zwiIfvMur+/iL+/SRWpJJS9NXsvPz13GOdiXwCDCeoguZu6XAVPLLT5JrNF1vTW+FL+JK/kXC8Qj
DOIfT/iL2ttZbL0rYnpWBqWhgBD1G1nbL/LRPz5NQ7OuiVBI2wi/+vkd0XlmUO64bte0S/stD+KN
t0bEs9I2ra/7WVC+/67y+VlH99enZEv58wXMNDGlQlTOyoTmlMuvZvUURgaSpHBz1Xb+/SX7WR77
x5Nh+MV/FoGLhnt9MX9aLapHiOwyUF0J453BrI9NQTP/Lrbmr3sXh7qpOeSgXG0Vfi1qU7PWO8Zl
9or07u1oOQ+2O4DeeEcnGfZ//35+sVO8vqGfn+uX5e/N8URzzBJEbx54J7WRTMSJV2xW8YZGpt0w
x1/F69/ddu5nZtzPa5+zQ+rc3NQyZOT98kmGsqzDpBb6ynRwDV7FtB4EGUkTDuakjebWLaoWWaYa
N/3saQEO7RCbDDyWAiScU134ud2h8itmnSkxhhtn+DwmVg+6+sJMVjsYUNsmHwyiQ05H4DncjBYP
L180yfxUAYg9RgzoL04qcqgydYc8PhKxcazxLXso9Hl4q10LdLqI8opQBhFbL07aZA9ZhFeDH3aG
izAWGsglIS3J3Q8FbkP3hPGhNQqMMU5fsrGztHUSidQodp1dmBLL9wGQ+vvY5LXjfnDYqkwCHOdm
80Bn7jWZ7xGnmq0Hp2gKB26wUesflR7qWCQ0y1PXSYAQl/jQfZvF1tESXjb4ORY5zbkqdOJU3bnJ
CUnQ2lrzSX+g+VBz6ZS3qkU3ItBEiEPPdN96GOdC6b4hB+UiuhhKgTlLVszDTWR05n3UTcZeiyGS
wy8kHectT8yiYj6bLWX2nMlcmD+KqUELiPAOr5EiXpp6P0dJtDAuLhP6Q4Sjvbcb2tH9rtq6xRCK
aSM8rbCu32enWU7T0BvP9Qy/ulsa9CGLp73HJCWgYXPadWUM2kPZlsZTmmThKxYIyQtdKVEQWS7I
YOjt7MlLve7eTJeuhoe/iDe3Jje48ibV+WaFQoEF0NRwRxBGtLNS/X2atMKAfT8izvB0gZVTqonK
gBADefc1RfK5V/CYV7BLswNcfLI1knD5btmoQGU8ImZyVS5NmAHVdUoSuVV5ZyLs2cq0LU6IFPJd
IWdtp0XE2U6isC9jR0dOTigpjXi8aTM2GS3xHsbIPOLQwFLOLGiDthOLb26RhM+MyXIaNeUoee+N
RYTHNtZbuJHhnJWujDAvn6axdlI89Xor22m9rlEOl1Wcwb0gMR17OY3gMxPRrn7oE6MGqWwcOT8t
VpiYH5YDW+kEWpw2t9JABxLgZqBnt9qMk2naNu65M8Nsj5ggfcVnbYh/WF0FXw3bCVyzFj2BVxjp
Ecax3Eswm3iJlxHk0oR+ZYwQY9ronJR9/ZwhRNl4ou8gMqgJTmooLnmRWy9W3eNn0wm7/bDGSveO
XpJbcDQw5FqLeAofG6M37q8aGHS7o3C7C3MEo2JsoZlMS+3mW1l0ZXKxemtc5Z5VVkFXeQzHAVvD
j8Js8/sMLPQ0qVS7r+PFvoVSHn+IZYRCPBrQO2A/a6/MOk1S1JPkClWEQPYybHxba4bAVRb8tJEF
jKvNvIthM9OOFCa+5k7/UQvs5dWiQYmphijy9l2VhhLZbAInNp11CGaZoScPCxMYUYQIj/rqJRzD
7kjfnawBUudXZIz9EWcDawehet4gE76u6sgce38hzVEiACi0gyII+yI8Iub8uqujk6qq6bkbXLHJ
HKRtZezJ7/OYFYBrolqjwfENHAEDz+msN4hN+b43YoSYc29su8xLA9mP9pc61etbxJVAT62HLqH1
ehzH4axAsrL3qgnN7dygiIf21JysKRdbiE0I0otK1vddH7vCr0SNK2Cu6UugD5D/zCEfjoYnGzJB
2nlXlYaN0/2kvVWoXtatobk/+nZSz509z4yt0y9VPxqY+aT2Zuog01dCjmtmb9ghyXxcaw3+dqGN
92VlGbOv220SVD0kpqXtH5mdVL5MWkIk+Kj9jHEtmIr9bI6u9JsY90ldf8g0D4uJUJ6XXt5liqCS
vvhmZulbUdcVSmb5w7HKBzqTo6Eh60Ew9gSiX6/NeAJOLB3EhcVVBe8goKzM715nAs9ZsNQaCJJe
bVobFICvWYWVvZOJZ/i2FnpU9VUp6kNA7u/mQKZMWdYTIkTj3cMPCg1zyTwwvUfv9NFc9RrVVbmt
OcVNI3J5CXuBlsUccdVDdXXlPcVBaFbEgSfGC4Z4cTCacbiCNIkpV5KJlSzUe23G3yawUL/tnPaA
MDj83itkr74uk3QL0QntGRy4m8Lruj2Wlho+g/0ExYzXGkZzA8sWh/+5b9aI6xDiefWPfo6jIDOg
OFpyv+iLOnSaSA7lXOp3RocyslIGQKSM8gNKA4k7ifWhkFkctQafQgcOx8pxsnLvgCXso1iDz9wj
z1Agzcp3ZcfNIevi0KUWVoBLYwEmL2pHfqM86rPiOdRyiUKsfNDzaN6DncMXjOdGBksSO1vFSglY
D4+LB6HaHrvbXPB3JwUwWTFr7IndeirgTUM0LJCAGkX93ZkdmJbODHUUbtMpjBgAL3gU+EjZNBTG
Zskw3kT5Cf/gRnSlG3hj6a1cx8rWyVg/kB11maxCB0myR1zL+Nh6ra3uRlM2a48F6HOwyCAuljeQ
TgvZGjy5udIjQhd6bUsGSh4wdTXWGCwmm2wcRj/VmQp2kfZk5y0RjsJr0We6xrHNp49Z8/B2mBi8
Zq4nD0h/HLx8Km0VCqRTwuQY7bKpXxWV0Z25Fl/L0dwZWVLtYKw8og31fI6z3s8ncqz+D3XnsRw5
lm3ZL0IbtJhCuKLTnTrImMBIJgNaa3z9W4gsayPBqPSqZ9aDnlQNqjIvHbi44py91y794EwD+K2S
KM3HgnlOArTsZWHcT1WUe12h4y4JX7C63ls0AJ2gaRGSyyrxMHVo7OKsh6gSg/lXAWUdOd4U3gB+
dTeZCcKFpPUtJHqDHzgdXMX3rB7ex7ERz35PdkOeBT9iVZTtmEY7zpYRhnUWEOgM8NGamzfo1shT
ACPsUfohL8zmjneiRW9mB+1RatVzpiHlj7CIukop3LRt+ZiXYUnomZjvqoLvBbN5QVEXk1kiD6cI
sRDKTY6ubVKftWxSHSmpagAR7Gl+IEJpMbiHy82vXA+iDyT2jtRY2SEzQNO0oiKcJilRHZmg600f
zOre7yS6aX1zNkaU8Nk4u3qYDG47Q8AJQpiyfNcdutKBxDzLIIaTxmBr6EdSBX8QlJ15KrQOtyhm
OjXJdFsqSezpJYrsSTSRr01IsytpYzT1uZkEImob2jHpcIa/8wBlrQa7U2FcDSaVk2za3nSQZmw+
ijOKR3/xphNxM5QAdFXEwnkrvWeZeZ8M5i8e53MSJBEZFclWDXo049qd3lbE+3V4eOS8OfoJZz7N
wmqpBdGJrrKKfyDDWzvUP808vQNKSoJHFL5iGriactr7CR3KRhrxAEb13RBML3BD3yvJ2hsFhqae
kjKIz/0EdGZXdqHm5VLIKVHdN5NV2PqMp7A1Ga6yhvtKtFKXeQAWuB43OOagV7T0MtSyxnKlVxtf
I0QvVpCi1r5+Xwyx5IDxusv14YziJgYCIj+0tYalQo+wIUkT0KCSyJE+RZIEb/5J0C3seHrB96YS
85C06r2aZdU2qVvMsWA+JKaIs8Qj2rKGqz8ru1ulG69LwyKBQpffOLSSUhhiSoVL/KNv02s+XMWR
9RYlJd3y2Ee8iTntJZwi+TBYgWxXgYJqSQvLk6UJoj30iGcgI9WnKk1Il5tDuI+oRFAHlw9RUd73
tVlvCqufXLFebCiIcnfQ1vSt0viUAGL5sZH1N0hR6aK0PMhJ/04wZuqqkxyzU8S1HZdaRPSdUO6k
uH9uQgxPRqHdMCvrbV5qr0nNZk4yhrCtzd5wAOLU4Bd4yGEeSBuhFSa03Zw9c6IZd2aW76ui2lV1
DZ8Qo81xCpvBljkWetKkjU98YywGI/cDq/cz2kItJPUh1q6wvYnbASwqPdIGY40Kdiufk3MhDLjg
Jeuc9NXHEFhcJIR5dowgf09882iNlebmgX9VV2yv9SRyTlUKE70dWnQpKuGSpVmOj0scMo/8eR74
MHWdZ1Bh/ymI9LwqMeT77zIgXlBsZ4k2S2ymT6Pe+czKIXs0RKG5DqeSlI/QbEiS1+MBvyLEIzoz
SALFn3rZhvspLvisUxI1sGl3liDu2n7EJd3A1HkCKEVmiMU/gZsl6MKTqVRJ6k6pGr/0tIMQWUT9
fa8H7WESp9jl8TXbIeiH0oYg7p+iUhdfo2qKX0prLm9g5tTPcpBmZyMs8CNqAnbjqTbbOyupk1up
HMLbpDDnt7iajXu5VGq0sqind4Ew0H7kCHyHHUJ7lEZeSWF25qEvxezIfgqCmA45J4TaQk+NzgOt
IRbqG7OIeDKQs2c7Fsf2tUub8kajDOtvFTXLCYYbpJmswxJYjlNVRhU6Qa9lnUux36Ki0kfcJmg4
6nd+WmoPIeAqJOK0IZHa9ehjS6Mwo20dJeKvmOWUscFM6JuGljfJ6iIeBbZEUfsIcn+6Fvi/aLbf
zuE9UJV+Fw/zdEwa9vfORO08CuL0pBBC6Ek11jduOBjOMpPg3mkS31AYK6zW8Y1f1ep9NRnila90
6S4Hs+RYVpj8CM1c69mxdD2j61+T/yUKQf481H17D4dH1+1S8eMf6MzpxCtEOtkcp3EbS62OKGtO
u4nQdBN4lKhNUeRqQ9fnrlQ3dWfHWoAG02hYkz0+WnR6ELMBTnKN/8h8qX73yxo00IXSzFIr+6cK
yQoQ1cC7TgkNNZ02cJdkutiloak/dO6El+twseS61MnWw4G+Rcq9GNYAJ/K/fypt+b1AD3hiOOle
dFBROHicPriTOPldtjEu1Z2WP341miWJ9KRNSPiKsR4tgi3thyOAaiO36/fJGV2i8K6DyCHT0PPJ
T55UUls3nPg25bYW/vvKq053TVVVWdclEYTw1x8rcSzhJtqYjv4oPdd7IC1u6c2GrWzzU+FyFbsY
ive99KqrOsVBkq4NRScG4OuIpVqHfYhah8qo6PyuaVtHmgKOsQW7SZrXNv75v3ily5j0HGm2IDxZ
N0E4jNewMn6PWdYu5rOt4CRO1Xg4mzeBq58uzNjv9WzGo4695CLQ4aGF82UKqYpMw7zEYtC6yNoz
J3X9vXRiwrqAxR/LrXah3/GH6uUynEV/QKKora0Bn6WFhDzIOsuJoFSle9njbHG2PM1TA1d41a1D
h2vQbrfczJwLv/X71/l16FXhFIygLnYpTI+YJD7VaZxiC9t8K3mXs+7W/VGKtIxFsVSiyCvpgOm/
Ptc6IzIWDqHuiIf8wTyo3rhDw4cajTzF1gFDc6GML//xx30acPXjYGEoVV7zXAe0sfbk9fvc1d6q
jzA+QxeI9s1e3JEKAd3rHLXO5C5/xL++mP8HTdn/78JHlrbIv++6vnwgK/6MPP+tbfq766qp/0ej
Xy/rNOwtNupF5/G3lEBFYyABEiSXBJYi3wRL2r+6rkuT8l9dVgn4OR1+0kuQDtB4/6+CRlbNEJGu
KpobkT9IRv6CwuHrtATFRa2h6aFcY+rp4qdKfSrzt08//ebvHeFzw3FpI3/eKL4NspqKheAH0uAr
4++O0nA30J2DLOZIDphL8Uq5tC+tlulvw63aEnpcVmNo6aMD3PgWpUN/Y0U2BqGNvxvc2dPQ428v
rdO/+3yfNsN/DUoEDHmaAHl+674+bb2i3+FSwJ7jkIbxSzs3HhJgp3dnN4cwZQP13pRXYArt3itP
QEM3isNq2tj1xb/kT08bVaaOqoQ1fNmYv75SgQorBhn6MdAMuJzvcn45VYF5/+UbRzLx76Jq1m+X
n6zTSWNLRHLDCvd1vEBux2Yey56sTjGF5l2HKUBw3Gu4CBp5Utt77hpg6DGeKfJmJNwsDlH0NQR3
+lJmPleyWIfAbkIMFEgXe2wVcWJOR1VoVW1XZ0ateDK4xJ8dhgYV3T16wnif6OFAVqAxmlDlqiYF
j8C9gSjPrLFg3mlGGMGawV8yX5rNq9Ye71eSOVopHHvIv6K59/X3Fm0GjiY3ep6vua2fG69+UHbc
+BzVsrGR2qNHOtX20uHj+6iGgaiC8ifNdEQ+qw91zgOAJCPqmUxr4fbKMz2MZhapU3ZJKu0NP0ZM
euG7XXXwl5m8rEdLwgInHhQdX39pCpRF1FNQjOq2P9J18caDvGm3waa7MNLqJPl7oKWJSaAYgUz0
TL8ONMElqqJB6Ryxe2z7E7ZTsOTcEE5xK23HNLkw3LdFj9/FR2oYKoMxa1e/S7WSQItQQSIu7clU
KeMgGch+rMN4Oyx/5KUF6Q/vzkSgoLCkS1TM5NUXGek4KumVtY5y7o94eH4E3pKwi/j0anRmB/vV
bfkovVx4ezIP7cuKxB6CtkwkWxL5GZfVrw/VMqasErCCob/wyRYm/Hyf72YHLNpjdDkSe5n1X0db
JIu6SUcdFRpxHl9Hw/nKVUwk/Cg+9u7EaHgtKYG7ljNtLI5UBMk4wTk+WAztXvil35/v17FXvxRy
rZKoEmPP7yOXHm0X/awO8w7qgCcXdntH5SB1FFv7798r4wIU0FUOdZzpVvOoNq2Z7hBJOqWb7s0t
YMzNcsmLbnUXYheByg4uePfSsVX+48/9NOzqUeNCFFsRhfMS18AC/xqdJq8+CrvezU46Xf/+Kr1a
lqFB9aD9R3t5k3tLXJ7yAjJ597959p/+mNWz1+OiLOKeP2bcFCdQkV7gtawUqjtzpsRtQbZ1srko
Pfg+2ZakNdNUpCU05tvUTooUX/AIMWgqhMkrsf4+DpRsClsdpwxveBH0OGnHoZ7lvdJQhrjwcX07
YhgmL91CYErNWfu2x4ZdEgZU9SjF6e+q+kPTLvz717ciVsSvA6wKB0Y3zKEpM8DgJK/KRncwJT9W
7JgukjcXNMht+XP6oVy6jH1fGb8Ou3zln04xCCfMNJkYVt2S25xR87V1AYWAzQHxgQKaq4H6Mm3j
5dKk/sOc/vxA1WUr+jQwjAOLkygDj/W1QYww3WtVfdQgRF6Yr9/3NH4h27elYTxQ0Tl9HUgIfeDs
S6WaovwmOyRb47rZxzYJXJdu0suzWq2IjGThcFgiOcX1iRABkF832fIsbw1b2yTQiGwoJ3Vox/eY
xTn+0rvL7fEReFdzUE/NBaHY8uWtxufEwE2BFZl9fH2xrhSZmqumM37U7AvATDgtiCPRdwM+JWUM
nAtP9g9zB7mThIif1VCR5dUrrNiD9DJnJZja0vVn2a0Vumn5Sx5AY+pufCx6weij6Y83SyK51j9W
4UspEkQn3F34U77NJtRCBECZ/NdyXPudOPFpNmnEKapJZ5C1vh88/I1bgXpCeA8iyBa21QarhBte
FxeWwvWNWySsUVFwOVoiqkcU3cui8WlUOeoiRSYJjqnV7qXdcslpbst95jXXxKm8LEtiAB7fntgZ
t8RsE3H7z797PeNkGtU8fVJgF93etx1/7iC7+6LOYNt236BWHTbqRryo7PzjMEvNj/Ph4ttY7T96
UY6ZABAR1zh8lBCyenNjtaNL/ohNIR2bHXtQnV84tH1bEpdfh7hd4aLBC/ymW5WVrpv5rAlJwket
OFRSPjJEZxy8R3KbHBGj/FZzkg0cz0vn0293qvXYq1ebt7mSBx1PdrnT0aV0qm24CbYGkym6rGdd
7y7r0VZrVCLFhgWQIXOy9NeIJUiJfoJAv+4hk+KE2kZiuOvUcKPF3cOodDbCmG0JssePswv7wZ/+
EI3U698aP0nUVrtQqBVBRjk0cwo4K2Cx4Innm3+es2vxrrj82M9jrLacOFSnyq/EDPuXdVsNtQNg
hT4qjKAUnROav9F/jOvZhUcA2bDxIuLL5BBzd9C4CSTrSRcd5L9b0bwklJa+/3yuCCjQOWpQZsYj
9PWDhvFTl3lFhna8ZwveqqiYYSHdWNfxneIQU+FJF5739y9ryZNYLEm/q0DrYq9cGdhpya76fWTP
N/6+21T7dnuxcr/cpz5vDTKV3U/jrBXuaYXXtkeEyPoYnYhrP9DdtYXrZX2CmH/5cvD9QTIePGKE
ohaVr3VR2UytwWhgmzjTwXoO7oDsbIND5NCjylxuPwx58Ytd70bLT2SZYBXmeMZ/r6oSLI6BGao9
cGm7Mh2LW/q+Yxvo4XDzOycCuAX39q8Lc3m976wHXa5kn3YArTGFKJqtyvGvhWf5KcawL8DnvkYx
4Sx1ZY3uJq2up8tr8m+t7fqV4qWkxMTdS/xWX46UXEBQpi1TBz+jrVyF/CfFe5ZHEdX9tEPIcbgc
mb1W+fP5Mt6ncZdX/+knt4VfJKOhl2x69T7f9LuOhg+wucvtpm8Pl7vscmKjBKITerieRFlflkap
zqyKNcq82PKKQrqV/WLTd89GWduiiMGpHg7lWHgWRn+lAzhG5k83zbsoMB0tvORf/b52LX8Smz7T
67f3a7VQ+wjXG0yaUCvvs1/qQXGVt4fpNO5UF/TrU33CV2FD37j8QX2b3Ytfh4WZYwYjf+vSIAk0
52ZMWI+O+nbpXcTPTDredecOyICcxP0P2iXfX8DXQVezG3MzqEyTQdVtsMvQ+dms1HXNTkhu8gYR
y3Be7rtSf32p+PX77PhldsuGhuOBgzv2O9xIqwetjXFTp7UQUNLVnqNT9Kr+lK/lrfKs0qASTjV1
v7vaEzcIv6yn/9vH+Lc1zrUnYqnZkCZKJYXCG824dSUsm6RpkGGj82Ebz9IxdyOPDeuonpfGGBGI
V8OVtP/nxeT7K2ZIBVPhcpymF7BawDIobabQayaYgms0d+g7H7Pm/n8xBg1UVmQ2Oih+Xz9eiMqq
njX6AicTHhO9u5Im9Z2T8/Gfh5GWv/Xb6/s0zmqR6OPOktGhIVGkqTicmm2y1c/Nvr0edvGFa8gf
H9unoVYzhe06VcuWx+ZXZAsNt6r6azYu/J5v2xmzYbHG4WyCKkSl/etja31k4kgFIYoCZR+6yq2t
4MJp9/e/Y/3IPo+xOntUNbeJzoRa2ni6N5+pjY5ueyMUdnZaTiEkFOW74kh0zSm+ax60AzXyDcW3
w39Q2ltdJGVJXS5SbN9UXGgWaasSzzBLuZUAH7bDoxa4MHmWIhvoKuFKB1Eq/ZJt/035RRLVZRPZ
6m1+G3p1AE2xb4OXZ+hp2lfh80KvhGz+z7Nz9TZ/j2FRTkJ6Z9I2UVYfWhR1CGMKGfT5qLs52Y+9
+98OYBHOy1GSO+FSSV8N0OpzEU+Ydm2x+CWNWDYi6cKk//4TwI2IEp0BCycydY3VhFS6UEpQOtlB
cyO2vJpC2/zzb1h/wjylZQhGwKBvLI7Qr0NEs9oPDUdXO6icYCftoJTD16J5DdB4c+kjXp+8/zUa
Oxt3D/i44upSsDASUp/aK7M/zUQPUvjvs1vYkMCQHMNmgxTaFfaXxl3tcH8PK7OxLq16tFirYQHV
COVihrDl6i8/+CiLyOXOj2pIvPB5rzeU9Ui/rVWfjk3BhAI9AJLNiog0+ECug4nul05dvcPw44Ed
gudE5eJCjeKPE4UNhW1U4+Sw1swga7EsIWchnuVfQ/5YNNt/nibrGsjfv4u7hcrD41i0rsyyg1pI
mDvw4XsCdXcTWiBtR+jKJj8GO4EDaegSkqH/Bfx4oyhX/8FWvZxCPi2cf/8FdGAl7mwiFeLVRO2N
Usn8jMJlHtnKJt+MPyCGL+3mZj8+RtTbXv75J//5VX4acPXxBe2cQE1j0nDHGK9mV0KOZicOVEJu
AYeaKk+PUOdSwfSPb/LTqKs9aJblqgpCHnTZ/RDIYDGaS7nCf/oY+Pq4+S7ucNqOX7/4nnTUUhMA
01QgnwUz9epG+xFbKfnGxYUl+E+rC4OgQrA44hFqtXppaWrEYVM0VJuve06zw7V68z474vFyo/5P
r0uiSkddkOYfxszVbsYFjV+mB6ZNU1O2FxUXojyT45xqg0NzlEfTpzx46T66PKzVrPwy6mojMyIl
lXARmLZ2rvfKztwH++n4H1ySvu/VdDQ//brVS0sn1O8DPFQmY7nX2aWD6UDYiVuQN+BGj9IWN/Qu
fSwGqtAXvv31VXD58j6Pva7hWzXElEnlNyYiYYdR0GjojWnAVVFyHUv5EQbZtowm1NPCIRv/y7Ps
t9FXu+zEio7TCQa9pLWeIhc7hfgHv1IvbITfXiQ9ap2+MVgPSury73v4p4U7l2q5kAyQ6jHSCmXX
7pYa6+WDz7riCAZZ4m5Hz1+kok4A9upFGmhzZyXmVJIelxI2YQc7fxM/0Ujd+Y54qVeBkHA9QZfx
+PSQvHHC+3bI8+tSiMHu6narKtN7wafDHXIqlegc53dleGda9RVpx1sQ9f0+61Ow33iDIu2+mBUc
uBClZqvAga8u0OY+Pam99NZmyYH0NITlfR7aQyzfVrQDDJx3UbQ4rVTwYBoJv5TqqRz78RmV0Gbq
gD5Vott12VUTV7dZE/1Mmzr0wszCpmNaJwT2hIwWA9zgYKfjG4iwQLujDllZnALPR1C9N+WAi5mQ
f/hNHxA+ZjxWZhk6Uk4sspbnd+aSB6PKzW2u+/51Wej3FbFXqW1htYo3emCkJ2FUiQZuyHbH4ddh
dLQLZu5D0OpEcOegX6kFtiHEIpJWNmW6EDxnU97IUzT0PIwx4HIsmyzNoWn6R71Owzfyr5T7LPBb
byCPweuBFx5SPS8OsjrjLUHqvxuIOQa+qZmOX4j+DpJ8/x7njXQS1Ko5R10/nCGRy1udyGD0kkmm
fSihCnheniZcV9zgTU/vRILn1Uk/G8mT1IndXdJOktubLehMTRxdfRIjp8yPpa7YMJV1r2jbFgCv
4t+HtZaeOhjuxDD3g360/OwcU/jOtLl4qrrlH5SKKv8x1Zn4XgmSQV5mDTrq2Q8bazxUoZq0DR1D
fMRLGFIhmCTkVcSywjtu9EBG8CBkEnk8iTBg/pDyqtJCZ06xKhFPWGQhkSFRRBiGvumIZ+mvs5EU
gqMVVokCQTb005/VXKg8W0yj4Y2ZYwexLRzbfIfEyYLmQGzhNk0CpBDWN6xrYRYiihapEZL55nda
VfwMAGeFXtViUyBZHK4wT8uQYQUbQoILQeLytfcRrNajZ1K4JAUh0MSmfZoHbQzdGpNIZof6NHcP
tU/STewGra8Cf5jipCFTcoCiJVSuqQ/icOz6ivDfUs814qDCSOs/2g6mOyj5MBRIoOp7LF3kJAys
zaWphj/USlDSTdBLZnaysD7z+6YoFH3FMRXRl8uDWWl6+Uv2megBan1MkWQQkaQEWC8os2BTK3Il
YwCYY7CuZHxakxSrxB/4hlHM0GRlAq7L/pcgdWWFot5APX8jDSX52C6O/jB8FAYfG88W/lVr9W7e
E+qZPZFekxi9XeSVn7yPA7jn0snaVs12hNTU0S8F6+KSuNHgQ3XHTmFWCb1Zf2Bjjq/GaaoBQ7dp
nV1XsTgoLm0l8tI7IVfZ9MmA7rAlV1ka3wBpLUr0YX7fPxVKnb3LZmBWjqqQjGnLYlc/a2SfDE+a
BBjggalAn0To5qpyi9CKRuLByLlwfYWkc+yScVN4mDTk+zifytKdU580FxzgE6tOYBqHjjKxXSyH
p0jLqZxVpulOrfTa9KJ8h2m13gID5kOZTYJIFCK3Auad44dEt9RBB06ATBoCFhq3jStyBzBQ7nT8
Qk5Z0gAVSDy+bRpS37i4YINUAmatkDp1iYkwXcK6qMsQXd4p4cdkAc1e6hpkwECDDpNmPmDE4PKh
16QL8F07Mi/+GqLlCJt2kO2sVa1N3popoGfZh5ZRhw+TBXSVty3fdH0bH42pQI5IaJZTjEO6C+u4
cZpYJY1BIoxVSprR8Y3kKhZBfrBhRz5OwQQPbddFuuUYeKE90nrkN0icVG40KXINQnUJYtCm8tDW
0FFDejdOU7S6E5OD4pCLilkuikHKyDUe3lkzrG0h8L8YFtzFgFsqkX5UxNUK5gC6wBrzp3HAgbsJ
MlhzClmTedYfpKYUXKXTnyohuiaP9yBYmtvNEZo3onVhbvFV604wvRtEAkwq+T5l/5cSK8AAfYSG
kQtMba8Z8jZbQgjK/oCxyk3ZSaroVYrJkwkBveVgteVEJpqn245K6dQEqrRlAESiILOO4HIMrVeZ
mOigm0uS1klSKAbikGp6JQDSDXKOnC6rfzR+iV4twNT5tw+1qJxYivfYazx29vsG5ANrnxHZUoka
dRpSAQ7hTCOrf5tJv/BJAIqEnPxh44F6tSOoRPNO0d7sldll4cRfMOKXK159Q3LkUrF5vFctn1Cj
4a9S8wAUBjYi88NIgCYHHfmAplHd6v1EkrWlE1Lmy3hsB2VJxiRNgG5Xv+kU3/iZCMYH5NzO7WfZ
P7Z5ZrGCJDRkouikDAKuLtRNZMYO3PHZTUgtzXM3aYzabjviKqaU5wCysajTztEHvdjpRidchUXo
swzkr5WePShpt2X1H7ZaXqdAjsv7iWzEdpo2YjtEN0kwxFsiO0DAB+l9puCdrQjOEbI8eRaaQvNY
LBhlmPMbziXC1aSH1vWsEGM3NGO2rVMW3b70sytfM+9iRX+mUzGhjuQ0P+pbKi+3RgXzHeOW0ksf
MZQpEJwiO3kOXYPOo++UevqYFh2H0mQ6ENDzZuRTxJvPh43QVzd5hTG16N+7RhSJeGpwjGdEn8WR
9KJVoUdg6YMAs702GhJkCpHqOzJqZXwh5eKhaE3RlnNetZBVdzqQY4Lt7xpNvsWM5kgz9kZx1olM
SQXZnZuQtAZZfai70ALDmSVOhLLKmYlzvhGXmPFAhZQrYzQn9Fw2bjURWb8456emxi0/Z0XjdqRh
3iUFjdK4TRPgDeS1ClAweaHBryppMFmrSeqZUgYEoCI0BwKmsk0ChYQ5Umv6oLzjC703iTHMoxr1
ggC/pmNf1oXsulcHzI9hQLZF+CYT8gBMkVRA7GCpkB3U2NyZXbkjc+QaoOtB4JCDh1shQjcoFBAq
+rsm5Y8YyLkZY190tBH6Q4+k95w0lrzBc9vs9EA41iH5e0nLrSHj+epk7lwpY1PdKHF8yEztYcr9
rdxRFBVxhVRBcKME4s+o7d/bLvUmklaleNynlXwFmXnbQgLh3wDXuHmdOaBpeFktfMNN3v9qq2g/
hEvIAnQIcoj4RmvrhqrMVdePgS0YwbskYOMuqfqDzXiME/G9a1kDhLDyRl0/56lyW6rlSz5J1y3M
TqB75zrl4yA9eDMYYuVkk8Idc7ifm+7BN4WzUqY3aJef/Hj6Udc9jdbWDMFe6EAna1fVS6pruuVv
2BRflFTcpgWH21EXBVugqZLFeeHUBSTmpErvu5E86FLc1+1ok/Kz860EyAEw5JKANycBKtsRynMs
Ahz9aheI+8qMFpSH9NIpxjOQhNbVRjLh0v4j7ZIbfyTsuS2H5wBlsw0KFso0Wx3GvexG9aVjMVc3
FAWv8rx4rbBwEt45aEeIL89tiLKwy0gOrlq7FUrfDSPjMaqnG3gGtd2QIo2PP/IAH5PAKIYjqTH6
DCsYUHwoDwTd53K7KSUxAT+gvMTxRDwyYWQiqddDyyStLBjm/FnZlu5yes7CgbjYpskA48vjxrQS
zLoVAd5DVwdepqcPqlU+sJKYm4FAFJd0XgljNv+Y71gERcK4hSq3K/xc3wp9G5zSUEFBwKR32xrS
qFoQfFpBY3dHrfyRVkMBxId4imwE7ZXpcA3fsjDFUTMtNx1SgOARP06p6Wpxf2wk4QlOv0KUoUIY
eIFzE9b2mz9wtaCP+FeYY9DHqj/t2qbgci7rgEoQrMhacgD4Ar51QECFitiygcRK25pUTIGoUiyY
xfRYglRzY5Vzg4yX0g0ScoFHw7zOTOFZ86diJxRSvvNT6d2U+j1kmcexi+9NAgGOY4NeXBbIfsiM
l3GcPbkXfujZeNdW+bUedEAKpIWvFClbU5eOstZ+REa8RBbCR2iC13Q2Uz6lgejMRYyhTAhC8DMd
k6n5qba56gKXXxLY4I8XFsAPUclpQgcpd4Ai2KtN+gvuSWg3ZfnLkM2djxPfIdOeo0yo3Pm9+py2
urZV48oDYX42SvLGtBqWOHEtTmwILR7tclMEcbX1I7IYo0l6KRu9uWpEqXLn3PoZz1FEMpNyNoHH
bAKhrol7yq+NYb6d+9nyzGph4xt/gXI+Gq30aKU9Ub/+XpZIKMvaDyVFsRS0JJonTQkBwd9BJ/QU
4MltrRyU1nizBv0sVhngfCW9m+SCrACCz/dhSTYQqaVVCwCEKy1htiRH9n1MUGU0/ewEQ/KyzD8k
/KgNkb6C23QtSR6kYOVCOm0Cqe6cKMEhXANOmoMDU/c+lf07pQm3WpqHbqASycA+xoRXT5bQnARr
rD0Sx+ZbIUSb2Wuwkkf6r0KUztsGmPNda9XZodVzxEoRkvOedUTNi2vihQubkuk+lZX7vuTeYg4J
Dl3rkKbBDlM8YH7OCoqZGA53pL/CKt0Q00xsiA7UpsCO9Ap6qyEnbVC8uZNmqvFR543AOmwBiL7d
kw4u9ETwaZCTUuQQ5yZHcdjOWETjstxbhfBaVerr4GvupBmPXZ9cy41cXiX9iAS/miNXnpaUoXnP
yRIcgXqVVvVjLNXqVhGbhzQyiTeo8H+Aid6EMrFU2hJyJ+m57pZqu2myaA+Lw3rKgciQ2WapPYSC
uvYMgoucztAEt4iH/lFXR80lXL7zkR+Kw30UNdppFMXwHJijfNWoeXM1dhKHL6UyGvQERontXo8U
uzGl5C9NadI7lWAHy+aEQ45KXJJekAY/uPBCy9dfNHXsSeEdSIAbqY2YbXDWyvDkkxcGeCx6aDTS
oERmEjmj+NNJG3sdleImjTgzJniw8564aZjjI39/J6i7PgpIDwiTgwAoyTLDXZHGHuFEm1hsHNzt
JBUJ9a0IBADMBEi7emFltg/iXB1i8jOjltnNVdLtDemJxsqdAvVBqj4MedqwfTvQoyBEAPxTrvq0
dxVOXqQluZgoaG622FzC6mhZnIgZkDicYCJNoD4HSn1fmmASytuxaTet4RP0ottGetB1bzRC15Cf
WoWDqsjVt2hjRyytwul04k1FxfiQ8jZxC9JB5UCEOJ69SFLkaZTtGw7CKEaHvH9qJeLDY80LrOxB
T0iJnzvH4ieHEIQ0Y7ouguJuHAs+0NQme9FLuQtI3cn3DQDyNdGlMnkg/a0Uvg7VjlxXDj+bhgzh
oPiYAlK44F807S0oucRWev9NKKCfxZW1I63zNJcoaOrxTmotRw7nc2g1bj/U16UoQVcYSQi26ywr
rxs9IYIiECNX71ggDURrZx9OA6UhqxR2LVjzfZlyLvXDHCZvPD2Zo3GDcuVcmtTFtGy+Yj+OHrIk
aOxQCCWaQcIIFimYbLUczrmm3sCti+2uzvdiYHpEX+5KM3qR0uohksanZuHthNn0wVM4xWTS34kc
37eiJLxZoXpVAeCxBRUwZubf+TIMp752Rc5JHOPT224ySdiSjdYxp8Ygen5qr6vOmADWpC+p319R
jdk0CUlDeZ/tcDTSKJVlAnUF8ccw0szJ1OwHawThn0s0fa0Uu6ghB47AkTGfSSWUiLnj1blVQJ57
CCjwaUiazM3iuXCnTnyY9Hy6wc/AQRsffus1PapeG/U2OQJ9Qzw3yCFF09gPJhj7pfRqViOW/6S9
k2DNuX3rss7aJoBWDOG2ok3YegxPq/akE7qzdD1F58baGTDQqoxL3qCTioIKIZWOoYhCSDlJUQUE
TAP4tFsiI/3McHssQXYSj9ckS+yyacl9Moctwec3eh7xuEiuHS26aFHvUuc6DGVl5yZMLeKnDTUE
epzyFabzfKWWwV3BTEiS/+HsvJrbVrOs/Ve6+h79IYeq6bkACZLKkiXHG5Rsy8g549fPA7lnDgni
I845PVXd45LljTfvsPZa6a0oF9ddVtpCrD5GXIgW7tskDa7KGR1dFAOd0DWey7h7yjRkULt8HzXV
LgzYqpmyrdtP2vAWBd8SRfqI3gs09R/y6rFKoitICr/7Mq0eUXjougGwt/+xRbGNt862QFLqiKYL
L3rmwF14iKHZHOJfXbU3rLdCfwVVQ7gROlCDPCTpIQ5Npw+ta/iabDwnUr2TAvNtgeyI0WfIMHL0
e9hQ7KRFk9pVHtUcAWbeqZ9ZR004uSqlQ9F0N3l/38ffehklIY5vDYGa3clvQ2/dq7H1DWKlpIbq
CPWRuMvpQab3rxJgpuIHFXTs9GQdokHjy/c0QsD+mNHen/eNrZl3nJWtXH4YIakR0BHS0GBLi10h
eXYjVVurDvd84qj+QCVcqIrr3hfvydHRUNY7ZBL4J3VbK14Lofxe4LWp8Wcjj29lUYaDBJ00KJIC
+I64o8ED4Nb0XM7RZ839odcg5/Mk26AAVSGZaGxDC/LE2N8IuDqh5JP8DqNrWfjayh4KpC8mj6fv
Nk8yio88HzdtVewHVG0DARHMkNscVoqeLAgqXwV/Jep+FknwEpCgg6MPxV2QAl6/T6UC8QofSQDt
Fmk01IUdxYTSRecxjYZNIDUPXqw5YVpvC/O2bT9IBVHl3ihuerTr4cN8E4xf6WgRzN2l+VVrjptk
9ByuUy8X8K3dfV0JO1LzXEkFb3BtEmAkbTpedQGZBBeJr7xr7arPnpWh3pFCsuOGSDXlng3MLXqs
90aEJ51DoVYKm95F26qP74IEd4unIW+QmpDFT2Hzo2x4TP1rRA7JH5HrgnaKpIgj8fVx1cELY7Cm
xq4sLRSL8i3CaBuxQwiFpwSceVZB/NNvQuGXGsO5MF7BGEQyrqaHVP7g43qkVbxXiQl1SH8ixD7z
/vsQi04dUZa1gMj1aI/rop215LKH4MaQzA3pp8NIsAutEL5qaweSYPdjAlVHPBa24RIikQpyrfo+
VqIrAlLbjW7iXA/uEwTFHjUIefYikDjc4TbejtDzXRUxFEuUWDrE4htd/Km6gBkPhj70j2RDY2+v
uD9lL0SNAlILJCZL73uLK7Jvc6N4uFyYPqsQazI83RRTdVA7Mqj50/ptPeI5GdAFI01p7obyFT2Y
68sWzmup782hAKAsUCEqDcenJkqYW2DEjDXbM4VhJ5FnPxQoeJa5ar4FdVV/b5RH6mXqTwSlw3ux
kst9VbmwDriIHOTCcCjzSNwGGcHW5S87r2ZNXat/fNisGOjBaOqlfqHZE1yx05CRGpArR+TZsNyV
SZgqtyeVXaDahg5UT58o/jVrVqjzISmvIihrbDM3PqKpJ+AEC3v4yj5VxM/Im1xHg7UyvLMqLzZB
xQBAQ7nCVOdQWN9Sm7T0aa/JR3Xg+fO7fcCpPCh1wg7vM+uHL5fa5i/PKUaJzpR3fPq88hmHiMv0
iqAhiw1NEujPsb0XeHVlQ1oZ3sLOpXMd8mS663RKXTNsA00G5Jig7rUTdu34WWvX4AZnGJFp/o4M
TNvnqIjr62h+KPXEJHww99HBu4426BBN3SN/ovR/hmGbGZsBDmK45ZB9nYylL9r4S7CcFC20y2tz
Ri8y0UYcj2iGLyiClmJmhZEJm0vuPt4Jjm9sJyg2ETk8oeE6CHk6RPOdf2xztvNJSbQjYH+NFMcW
MeQ7z2lteMqsPRRyq71NS8eMe4wQU7fojZzXw92s6oiifd1Wje7Rj9UHZdzBU9eRq6ILh0A+EeO3
y5O6uA0hpFHgQJ9Ab7NtKBQ0p9H0A99VZz2R4TnEOGyXTSwe5CMTs40YxxnNPCYmvDam6bH0eLvG
/pmGiQFlTWuvWcEaSmNtVLPtmDSIHaUp/vSExc08O7uHoWLfbmqHBEbqQO++9/+eTRU0A80YsqTP
nqJRyKtB7tgpaHUi1eg0e150wRGf4eTzkUujsdQl5l25sBYwFNMjAESf/kvqt/M2lyhT6sClUdCm
COaQxd5417QDX7s2PYqHNbz2OWZxOoJH1mZvDqgbiEuHiR7trrjvn8MtDXKO+0yqezM1vzef1yBg
7wRbZwfwyOJ0zR1dY0IWFyNpDg2wD1xND+NOdaJv7nZ47K/erR+Me/dQOy5yFfE1tLB2/6O5aWw0
4g7ldbBb+57zi47mDLAxoiWD0D/r8pHbhicf7Dxyo3rl7cZCDLu7xNJD46oHXawfLp+dM50OCYdD
0enlpZAHAdgchi3otdZ1Qk6ru+eY+3zXH8zumvIV5Iato8J6pmz6vXjwaXMK97RqO9TxVz5h2rin
K3D6CbPzW5Lrs8iN6PCf0XyOiqIDmGwjpjuEzmHKMMPNGkR1YZthcqJcMXQmDUDl6aKbZd4PXL0E
MXCEo075AAVtvI2fBRglevTbSVjd1/s14OjS2h5bnW21xK9LL4LRxfY1wkUiMrO4kgPfuTyf53cT
DQ9gqkQOK5Rn5syKMChN3uTwm0wgNlSdiZDESl8xcv6STEa4ERS6d0CJzp4tq4XKudUbHDatcEpd
3qQtuaPyc+R9yZMPKUzolwd17oue2JtDfaFrjLImanWaJwEguFAWouX6kA+vl80sboyjcWmzjRF3
VZCgH8kS3arX6qZ9SJ6mfjeaKl9QXdm696tbcW1ks+UqK0v1VR2Lmi2X1DCgl7ejG6CGjhtsq218
Dy1t6NlQLHurEPE127MnRTC61mpzVrGRzcYW5Ao1iRwhSTkv8p0SBe3fWUVVQ8wL7B8oudnsCpbk
jZFM/UfUxZ1KelY30Sox4+RnLvrZirGl06bq7y0JYDnFd93Eo4u9MMVGHgPAeHBKXeXpl6qo9vX4
cnnDTEJNZ5cXKG3CJIPuDn0Osk88TYHSl8tLsxsnoE/Q6fbZmwRXgfVFdQJnErLJHeHOoHMRfd/m
iCHu/9tZtbiMf3zDO6b0aKSqlLVdpXOHU8gQbxExa0sbwg5vT7kyew6TRF1hRViaWt4LJNwk7gC6
906vz1zpCwJP9mwUlPQTv+bE/EJ7d3lq14xMoz4aVVyoCRIkGJGq7FaM3mDavvHbH5eNLLg3kz6P
RBs+ffFkQGdDaVQDPlsfK1RDDqP2/ub3T9OzlxV4cd64XTE47fH5a0ezNj34qkVwJs4Muo1fdqXC
9WykgYg+tzK6odO5okf1sKfivfWAB8Et2KsdhGPBACN5yrEBw0ru+LsiJWsuwNI86xqNSZYKUFae
972kQRMqKMoxz+LnILtNzB+i9HFl0Es2DA7hBEtHh8yaHXyzF4uJxIzCrzN1YJWPzUdU1rO9AbvQ
6KDSbGR/omX6PDAgPCWwlxFTo3loTh7SN3IPLE9ibSkm1s0npU32g3wrpW+9uMb6sjRC4jiIkN95
Rs8SRbUX+j0QWDJeGfldy+7cV71e6+FcszK9/UdngvoxGk9oP9t6o91Q978X4/CjVktPl9dr6UKZ
NDTZE7Rq0iB7aiZJwggwYMVylbetUm+sJqRellwb2pfLhs7h7rifR5bm0YUQjBrEZVgi9X7wNX8X
NNlHelJ8W+7Vg1gYD3phvkZF8r0J/JUOxOVRajgx7A7eh2myjyYz0cgpSSG2BSl8VAPlh1k3d0rB
d5TeSn7r3Y2enXrYawwRKcBJtXbe/kdxcZTNGIUsdV9eaf4+AaCgbjyRcgi1K1DCYK1gOWwPEzOR
gOwanlW795qD6O69dEN++kfyvNZssOApnnzU5OQdTQDk7LJbGiBBBLAc5N+2WlOvPMLnTSko2MEt
TCcTKVSozWYnXzGKzopL3qb/pfulYHhj7FMn3Rdrscz5W4wtU4eLjqSecd6Y5ZZ+beTvtqYGGGVL
RT3Z0F15re/ifrVX4/wwnpiz5olb1R9DTiQtnc21WaU0y37Vg5X88/kepaOY+1LmfkZl7b1V7GiJ
TNE11EjpTap/4lYaijtNuu8H62FUNefyUZTPwzBdBfRJJlSG+gYlstPd4HlyV3cVzpn7LXhNW9t8
smzI0HFEgZkQEH8ttpZjPAWPbmaTDtvROfjkv62xksnnmxK2CRkeVTIctEzNGZdGBMZ6fERaz/Tx
QTSTh1bqkDVWsxuaNh+AwI9PcS8XewkYs6M22s4XlRsonCJqQH0MMpcCM7yYX6PK/QmH56PfG6i4
e88ScFAgDl0G+HBQDsWQBY++br1dnsXlr0cQ1Jjog87Cd1OP3Vo3M/ZEVjtCX+7qqllxvhZcFmaI
pdIVlVN11tUi96MsoKT1u+1R2k7aguVNsxP2yY7qzUpXC0y4c38Fa3h6LAiaa6TnT7eFpIRDMUq0
BAUZs9vBuIgQvFXJVAUAslP+kq3mJcrrxzzRNlYk2XlJbYLuZh/5E+6ToMyuWvl7YCS3aNBI4pWa
N3ahofOggcpBRNwIql2l6zt9DO8ovN7HoocUW969Wl18ZdTV5vIKLTw5pwOavaGF0dW5UCOFo+6L
e0AQu2g/0YqoN2sMMXPCBdqPTi3NHpguzdvEImVn9w04UCW48n1QcdUXMjx3np7chsVLBp4+VOpr
Q/+Rpo9ZjJhbxoVPH4ulk7kPt5UC+CTMb0HZrCQUF7fq0cLO/GsAcbovtFwtpmod6vbnaEa7lale
3Dt0PeoGEqkyXdWne6fRw1FLRKaalOUuyzeWMbG4oGCq7qThK/ntlbU9d/iY8CN70/cc3ZY6sie+
VBU0iZvGjeVVt2J5pRbNTUK6oJafL49u6fo/NjY7GO0whUaIrYCWID3W0O8jfKdrZG0OF5fpaEyz
7aqrdRaoEpsIlMY7a1YGyub7RFMyvaK19ieKLXNKlt8b98jmbOOOYhSZXJC0cCPyAelneBsjSnml
OnR1bYPKMZ/jG7WhxVpykIR1Ls/rO1fAqa90uoqzjRkQr2otiBq731FY15282Fb3VMFvNfRabPG1
a7eg4EAhbae2QYg31OamvK5e2ifj2odUyqMj6q5+Ahuo3qyl8BZWQ5+okFBqkKhmzKtqrZAVeW+A
2xTbV00bQcysUbQt3RonJmbDVxPJjKEm/n29iw56MzKNtdFm7H71N/4IW0S/UXfJrpI2SfcrvkuH
/ZpjKC3sbd2iIqvistHROD+4/gDytyimqd0ruy52VGuTbhXY+ILNeC1ci+Kt+f1PMPIs3BcnZmfn
l542eplGKBimsoqPlkBAKWcz8Q22e+PrWg5zmsjZPpt6v4lLcciJ26bb5Oi2ULuqSaRMpjdbdTcu
oMaUumxRwPHU25e3tLRsCrdfBqBMkmF2V5QZhBi1Z04dxQAhA8KAXzT74E+VTtLifjvK9YgUN61B
28uWF/YrY/zD8Oz2yKyoos+IhVSq/tWoIvA9eH8rRpa2y4mV2X2RxoJfmzQPs118VL3AAXoZTL7T
XV87sfeUmKGtZ9RM1pnaFwcISQK134l4Ye4gw9cV6GXCzApxfyO2qkPL1srqLRwGwkM8LnXKJZD1
Ot0nWVy2ngXHkJ3pyU43gLiUud3l/e7yUi05JkiGUJfAyMTjPdskAbqtqumBAQyv6lvt0MMClrwA
3NuuXWJLQdmJpdmuoLOpVETBnd7l9KWBeyp3opd3VerVUsvC5HGy4BqDSFsTYcw4nbyyrvqU14v0
VfVlLICqJ8+u9/XyzK3ZmN2YrmCBUxmApInFj3S8q4TSJnBa2QXTKs9ui5OBzG4LC4nyZKgZiFVL
d5HBxVS8jUBJa+2QJ/dNwP+rqZvLA1uzOQvQaULoPK4NJk/9CeJ7O6QPRuXDaJnBgNtvNb205ap1
Lhtd2h2mjHI5vfk6e3FOP0ID6DBWUDbZcfithIlVl9tNMbGUFeNBTgbHolMtJ9SS1Gc//suKRCQI
JYtcrEzBB/j93LoEG5yYKCEJtA3DM3bjQX+naw4e/ySv4nSsTheWTLbJMwdDGNXnucp4BnOAn8md
ZYv7cWdO4vNT3Zd2Y2sP88hm+K6vhFQL7hVaPSC9JkoCESXJ2YXi1YMxSMJocdDB0Ir6tkjTnbKN
rpON9MH8ESmp0xkfMuND3dxOp9Lbmisba6HOdfIJ83pabpJ27io+oXJQYSo/eblrq854mDhextiW
hJDGjLt11szzo0rHN2K3OqSSIBnm1/Uwhf4T5Yyti1BxW+ZDFVNQDn2Qwiu7WD5fVljmwNahzEI2
Y04YZTZWN9bQv6HsV+jyR81ANqhr20SyXVnxPisBIEK9H8uvQ917tePxboc3uuFVwbaz5HK0ZQgM
1rz5peEr4pQPowaGoMAsIAq4C+O6LS1b8j7oyIYb0kueKitDP38SDWg5/jAyzcyRXyNW4BmUAiMj
6GyYA6C0XbGwkCuaTFDtAhGpAM6c7WDU0aQ46yvLNu/k6/Y2uLFuWjp/HAHBtHQ7/e//MnqI2/7O
3FG+SHZrXuriOLkoqOGLMq7V7CNisevogoymVDt17uRrPj5d3kOLq6XTiEcGUyZxO3uQUZyYGo9A
WLex+OJV4qc4QwpY01YSOufOIZN4ZGb2Glu1EmeKiZnG0jwUrcNvQaCPED4kX3jW1lizpjdjdt2d
WJsGfbQ7AOPGrttm5PYq5R7KkTvkkeJtW3hwnNOWj16q7zS5+elvTOVUi9FBmZzjBdya63eMGWOF
0iDI+Dp5s5pvl20sPFxMpIl6jgqFDpjH2XqlZPlN2cUITciPCYjEatehegY37nqsspCnxBiiLjpA
TqrMc+CMXI1V5Qm0GU884eUzJPu09hRvROequjW3oCGush2MlqodPYeqLR7cL/FBv4miTbhfAxGc
5z1oyYYbjwFSTyHXPltTdZSjxEdrVUkEJ4LGlEbkUUDsPOpJ21krxYyFBKQ51UpNKMQJEc9eTGOQ
9bzvFV7M6+BgfPbRJyG/v1UQ00v3zUpW//yUY4weqQmqI2uQBp2OrVGDJEtjejlHN07slj4gO47d
yLm8dxYKNKS9EXzUqU+KzOHMTGf4Whu7CeqWz25vd9chcH1I+vACvkitjdgxnAubCDJ41Ftzu/4U
3tO+QmuOZryTL6N+vPJEL4376IPmRX25CWmISWKXfspg09U/OnNcCzimMZ1eBSdjfj9PR1dBD0cH
5JCYyOPNuBPhR8pUu/pofc825hb+J7oESLCEjrUVP5j3/QpP98IJOjU/e6cya9Q7VhdR7isx3Uvb
yJkEE11in91EjUglDCIa2u1fJkhxxJ/pZS+u4Og8rBUdFjyy00+Z3Ryg7kawscxE8AnuhasqtotX
8VP7As3JAQxOtaONyn1GLXK7HqK/PyPzZZgipOkxhZZ5fpOk4jiQ3WWH/9Y6q0gMtIfW5s7YxQfh
SlhZ9vPnZqIgBV/ILSnCmDnb6W0olkNRQqeBFnWS2LkQ9N8KXY0OUNMIUCgUyloAvbTPYD/VAFlQ
RzjTx1OBAOuqQKNPTJdmK8B6MJqH1szh3YDyGk1kg0bd4NflE710fkyImkhjgfAHBH96b4SiC/Wz
62LUh75auhWbtazO4kRy+wFtJsFyVj8eam+Q+3eeDhpAvcra69a9YT3lers2gWuWpp8fHVRYihIa
4gO6NWHFmaRAeHhsqadpodpenrVzl8dElQ13iviEd21epw6zoRUHK+TWgcamTX/FKVQMmra/bOX8
vQIqgeMIbEpHi2Ie4wlJ6dFYxQOS0sjpBCP917rSQ67VZSA0gpAMWbNSSF0YGAEl6T5RZ9ufsTQj
Nq6LQcUeNJWMNiuTTtq71JTqO1Vr8pWreyHdB0WPSSwDAR1kv/MjJiF53omCQrfepnNiGM39LT39
EW6xAZF8Yx78Q3wg8Rjs1gK7BTwazzKWJxpevIG5UyyUlp5aKjRKHVzHEB/AoER/tdTZOeWDcVtc
T3T2UHMM/Y4bPjqoLUBuaIIEe80pWZwFcp0UQicRGX1OIip4fahCLzB9irSb8LX+Vtc2vXLVD1v5
Obsiyj0MyGinuyH7Gy7KlGf9P9vT7XB0YqQ0zrsA8SBbdx0NSTzeNndrbKphB5ci7BWHtWLf0v7i
hgMUi5sCfHsW2VnU6iBQw6DU/TITBfS0YEfK6+Vzs+R5Maw/rMyeTClTDHfssBJf1Vfim8+zCL5x
U/yk42CTrcQl7wnw2cMENJrsOK8SojDzaFWrfVrTjB60LTyYgFOVXXFN1w3p6+BQ7N+RFSTpqwPk
hOLqhC4klaEuPrI+HyucMkrpTtYTxxeQDjF20NRT86ChfzfCeeX8Vr1Y3bfTP3xp2DNnIOvbopGC
AcQ/7i1KMXe58pA72VXMfvXbQ/I3PD1q+YjRikTUCEdPW+tor8Zu54lG2Lp2YVBB16sNau0r+2bp
wj02MXtAkrwPXC3BRPJrQHS7/dm8JXtj021Lu3ksbmF5pLlinUd+4Q2GfVpCyQl4lQonxunIijQH
+hPTtayM9fMQZq9ZJa/E6OfhLLuENCHwV+qtaCmdmjCr0QhhAECQUcjMzcTMTAmHFtccNvk2MhBz
0MNHqaj/xnOiG1OS1CB7eJYaiM0sKloaY2wtC+/TMkS5XIjfBt/8eXnllq4VzNCfAYfw1B56Orwy
N0e9gmfMTjProytP/HwBTG+rMK2lPc9IKKFMj+RZLUxQQ9mqdIOL5dZEoydyvOvcqT9NJ+xPkOEv
7QsmDVj2JENxhpIp1HGMrQoWoV7/LsHHdT0RPlMx2qbRdSo9iTsIJ5y1dNHSVNLpib9BJ+9Ein46
lWLqubnLf+hg9p5gAvni65oT+OHu8ootxRIMik5rGnhIc56VFQNvQO9Q5/p4qsyNTl97kb+ZaDq+
y87X9G3baWHuID6iKreZJHTWbrDFkRpottH+gW7b3P2QPa1Xoftx7Wykv1tKLAPOIP+mKtekrZYO
n2lok7wtNU0GfTqlSjmkqS5yvn0zukqtDwOycERKQoGoJLRrhvDp8twu7RsA/ZNWDvgn3NNTe00+
NYrL8eTEKfd1490mlrcCCl2owhEcoVXCmSNSUed4p1Jyc+j/yComYxtsaaHxJlHkdGeEabzNW/W1
j8v4SUZZ5GcXaNWj38Lgc3mYC7c1h5CQBWg9cgHzHQTNcz+KHm4b8dLU/FGUhyivrS2AeOLjwP9q
dOJfz7LANo9AMTfpQmI6Doe21n0SukMTfh+i6AMX6IqJhc1C1CkR6JL9PpdyHH3Jr1FpMe2YsIWK
ViZyEOizfgyT1toYmeDfSEkNyEz3c1VamdKFncOpJ39ELmkhNRgU1FsFkYpnYKmwYo31g9IHa1tn
8vFmjgMxNc8Bi0d7y/w46GgrZW5HATeG1rp89t+hGvzpUN6tXWYLBRzw7Ee2ptk+chpqxOQSocWW
utd28L5m34bmwfqQO912guE56B7EJFScyztz4WahtcxEhQNFNwCOswPvKXA/h+JExVm2N2Zf3Wk9
TBSiG65N5dJmkdFdB8pLjz7P7OnwfEkL00CmPlWgWxHndvtofE6ZUcgx8FqSr1G7MXflPr5T77Xt
3xjjkemZr2RlcOM1oNYBYMMiXRmQGecCYVJewZj5N0wBWUZ1BK+enOrpKK1EjsVRpfTYCn4Mubcc
pNGNH5VQ/nV+pv9lDRUNHSScJY2aCVn9eY4zKoZoCGiltzW9305cL6Px5fKAprmZnwCuTdquaPRg
WLP9kUHdHBB+M3epXtuD5lrbuE7kjRm5tS2b9UqYt3SqofiANAtwIWWF2ZOeJ4E6Rjq1YkOVemXj
Rq7/wy1FKJ8uD2vJDiHsdNxIyZ7l12Ut0ISEVBNkcxA2hzm0Zan0ctnG0tGCFH8K72hJOfMoB7nU
+zbWyHOrGjSiUecUkVTZBrqUlw0trBE15/fICgfhjASg1qxyjJGcs1VoUDdp5WfbtK5MGn/qezmP
/voS0emEIBBFXzI98+p62fcQgUpscVUIrzUt3ZrICV4e0FICVSNIJedCAR9ZqdkxaiXDy5WQGCBV
SWmEjuk/1XDGBd7GCiG5Cu8M//soWjeu7rgqwur08q1skIXrCn6DqZ2LvXiuASb1AeHdlKDjkhA3
dV2AolfhsfKH7jpQlG95gzixG+xWBr6wZ0iqsoaoFRFjzSH7WRfrmQFNDo+Ad+iCQ+vbQrUZv3t7
3R627Tew54Ow+RP6MAsv3Ylh+fTigvBQyGBFJmlE11zxbaoATQ2O+ud10Y+lPAC2UI3Da5gwWLND
XvZFGBX+iO7NLXoUdn5FPk36Lji/NRk9cesrO2FVGmZxauG/saZ8zkQRczpCUc2M3E8HZGoL4/sw
FA9BmD5JVfLt8hIuHEZifgIFgrwFdL0YujynCoMzNE+9b0qheLSELwgz1B9KK/Z/XLa20O0/OV8T
UE7DDzqrcnkyguhphDmYtfuP0b3+FMeI8U7hV7FBVUjbKHfGUw8/1QS2Wa+aLlyk1DcoP+gkBc4r
6l2m1aLnl4KdR97dkEaPclqsoGsWig0nJqZPOHKMVK8OvYGJ5Ey4e+XQHkoHkbzVXv6lhVMmyiL2
JYHPvJVZLVHbbQzB5en2HsJcgH6LZl+l3JkQd66s2nSaZq8qFHkUMuDTomozf+Z603fDBuog+Ltu
W13aZtFTpL9myFIPXyW0OIIktJVB2bXiXgizNetLa3Zkfc5PNZRDCBQB619gJ3N0OoKyTd0CBBfu
JiEVoz2sgVYXzt7xeOdicn2buYLZBUhZmN5NqoX3llt9NRN55SFcGphKFy5yr1NubO6sFOhw6KkE
FXgZfITsmjf3+99YuGMLMyc9klNtNHMsmHfKj9/x/w+co0k416fYednawnAIxQkXwcJA1DLPQA+Z
LGi5oLn2oERO1HxtVW9lwpaujxMTs2vfpdWqlGNSGxVeeaXcudFPpbvX4Jrb6lfJVfboNjdp5pTB
QYthuj60d2i/rQxzYXOcfINyer7NHKxX7PINraht9QjuOu+1g4j78mQuoPCnxAa5PWopUyAy82T7
cnT90GI2Jyj6pAHVj4OdSIIT/hgPdXbdblpH3iYP0vhl6D71BAlxs/W6T6sN48vL+seHzPYQoBmI
3lo+BP7F9KGA3nADqXvx4fJ4l+LJk/HOXlnA/lUiNkzrhPiPnOIuDXbyV5QiN+IWECTcftQz1rBI
i2PToLshLBG5Q2eTPMhe0Xq9RVraqh/czHISL15ZyCXnEKHRP2zM5q/QXa2oLWxMezZFw6uQdoH2
OKntIua1U+t7rbm6PJnTZ8/u6xOTs7kM3HKSFSbTGAm3Y5TeZ0F5HZdwK8fiVgt+Xja2fCg1Cvki
OqqQCM48lUoqtKEOSN021/Vt4kifjQ+hD5mgA13l1j/oB/quFBvk/UflKntYq3stvIMG2DvWTwK5
fgaD6ixoYFyJd3BEzSWlP6cK5ZcAzkh/UFdCiQV8F2fSoCVUFqcu6rM3N4bRB6oiOLrljY5QdIYm
WztQUa030W7tEVryO3HKZIr7lMNlVEFPLxriiSLsTVLvYdL3sGlmWmS3TRzvyPJk+y6KrKswUowb
QUGCyUcuatv2qbdDnEHadVX8o0sT+W3MBch9I71dmYulW5DkMnUjg2bTM3RDo0WQUuoQ4XTal6IG
ehkKjrbaK7m0uIi5Tq6HBIXbvPrgmankqwklOFF6ac0PvcRFKJa7VPt6eQ8v2kEMjp7WqVg8vwdG
j8hX72CjLuLIOLhJhh4NI/oEQFz4MObwrF62t1RHZa9OOGRI6c6J8FCfiNQ4pgAR+AiLCO62atLn
vks/KH4sOZ47PKSN+ANeWGlD++skQiR/dD3LvvwZS4tIUwQtSGQmJ/KI0x3mqok6th7p80aIvM/s
+AqVBJFynJiLK0/3oing5nR3462egX46pQo9RWsnqFdrowyygeWrVYfd5QEt3efWH1bmHfFKZ4Zi
WmAlkrxShII8C2DV6vW6XJm5hQ2DwwaGXGXTmGdns3SHCPJMejysyk9v1aF8aqLScIJCdrKiXiGi
WTImgRzFp8IVOMvSCZ5ZKWkEpKJXmnHbxqV4bVHx+zCqVtUg9VfGK4u1MI1wznLFKVBvWGf0G7kR
CYgHN1PZ9F6Qym1qFNvLC7Xk3tDLZJrQCoDAQZ30dOvlap6oag7ov9toeKaevh3e+ueCCzWaNDUl
W5TtktYDYWsCAGw+r5Wolp7lkw+YuZJqKTadWfEB0oO5Tx8LyGCA+D0nV1PgOdysNZUuJGhM3g3+
z1QsOgJml7nmC6bvyWAN0djxbkMtdzcNgkgIIyv67RDm1UFll15Fsdw7l6d66a4x4bqa+h24Qc+K
nZXPm00rOK/WYdz1V+PB2ih7Y+8BakSWY8U7XtyrJCkNTQf8QknudF39RNAlQeXRqg3T8fW3oY02
ESmpkqrj5XEtODkm+S4DmDUAeWoBp5YMZASVTBjww7PM2IueeG9J+Z2X5TW0Jplha+4aSfC0Ridu
FTVboGkWcH8NvN37ljqK7AVltJIk6g3bhDafrnlUI0bdCSvR+BLRCrVrvUR5QKWoRH9tKNZK5Gc3
6Lt1+GERH1/IAXvhGMu+1Rho1YfprhMgZC/KPN1JRmZdXZ7a8xLyZAucGsy9k/jTnH8nCPsogp3G
sNVvyKIMyXYCx0Z7+aXfaNflL+tjfmi2KvWP7ru41tuxOM4/bM8ZeaDajlsrw3ahCJTmqZmh6wOg
qZWHNcX1s806DZNyHNBQZSIJmIVygdkTdgudAQxAPlRBeCXL8c8ilyHgWQsDznbrZIr9+s6wjbs0
/fxo73hjF4pFxaiiiBkV5fGbgOKcbWr9fVUnT2FX/VxZw+kCO9ut1HRI301v1Dw3W/tV7Ft0JUIM
J26UHSiATX9jwH2gOOHTWkfn4tE4Mja7TWU1YBc2HI1Y+RTALUSq2hn8ZKOYmY20NgROoh0G48pl
c3apTpN6ZHW2fgbpBqEXsNrpkHmp4lWu1VddA3GMVv+McvVjFZbO5Wld2p3W1Hcvwz1HhWl2jw8h
/IFGMRq2otc3oRt8qQfxrejUlRd40cyEAOCBJMU33y7NaHqqyMUC9iza9nnwAtG6E8nBX/UsmEBu
lP8zM4tNvcTKPWFgNNAI7aCB/Ing1U80sh7rDKHTyzO3dALY/lSXDDyKs2dI58HXIzTv7Foq6REJ
kJBzo8euznYoUtyW0mrb9HlKAVZdbup3qAaU7nP3NodQKI0stofKA288tLfox27rz9DqfRod1Qf9
uhqznZ+DU5PTjXN0zENr1JRRx6QX2wju6A4l8BbYrRfY4AZLB573TfnWGg58AtfZVqxXSaHeY5XT
cw8hKh49XgZB+RkAVzcqcnRkO2zhpoI7Q4GpORZ3U35dcCpEDgAfHFBaJuexzfdr0fj5InNzWyDu
OCKGehZRBLWHzk2vG3aSK+2DJ+burT+4xg7kjPfaNlq8q1AqWnEmzw+LDpxqSjmCfMCZnH5+NOlW
Bn9b1k0dOjyIt9Apokom+vFNUzTlb1P/74Tqsvrv/+LPP7IcOVvPr2d//O+74EeZVdmv+r+mX/u/
v3b6S//9kL+lz3X59lbfvebzv3nyi/z7/7G/fa1fT/7gpHVQD0/NWzl8eKuauH434r1l09/8sz/8
x9v7v/Iy5G///uePrEnr6V9D0zP9539+dPXz3//k/Ts6z9O//58f3r8m/N7HsvGa1+HsN95eq/rf
/xQ05V90lFKGIKolF6PpPADd2+8fmf+aXlkLZJ+METic/vmPNCtrn19TxH+xZrAjgkfjFiJz/M9/
VFnz+2fav+B84hcnRg5qRmTh/3f0j7/3+++FYTb+8+d/pE3ymAUUixnO6VsBqpVAxqKMR7cEra+Y
O90kKAV1PmVDxZl44FCz2mR3VCahTId7if+WSjpGUWYFjI5w19Z86jbmJvkebqpr1Huv1pLIp54H
USNclEzH5EZSzj/zPBK1qZUoC9DU1MznyoRb1+1gji83mbmSqJmPG0syEeqEFKXfF3TV6biJ5wMl
QHbbMVKj2kauHjzmnVDvfc+A/0iMy+eiQTIHdOsaiox1PXJA3sdIa/m06lxCEgISp5YrP6+7TIjp
l8rDYtuK+UsZqsFKFDCDy51bmXkertGXpRXFEKQPja0P+KMKBYg7LX+oBDTYG8XWSsSlor+Evz03
O9tOSCcjyCyzgHU93Lueclvmw0PY6Cs4pOU5nFi8JkzXWQtDptetqnaC7AjqYI02zR7FR7EZleIv
Pc6/h6NNHTEURSkHzx1+qc2qIbcYztCGYW3nqhAFtqyi+6upRfJiJZnwmKiF/3J0hyycyrNjAMEP
TLR0y9LeTHg6m8WqiJMQionSKXNlo9c7QeQE9Mhw+T//kiFuJRHo9f+w9x1dluLotv/ljh/1MMJN
Mceb8JGZE1ZaEFYSEgh+/d1kVd2KOBE3zut+065Br1qrOlMHkPm0v23Iwo9YTohLuKErhcngfi7T
DlLDYtiXPZR1CIo2th+P8/ooWna/1+NczEaDt/BKVFKm1QziGDkZXpXaIU0+HuXitS2jLAoPuOXj
7aFveHGZYKNXC+wgMvUtcGe6LsnIXWdacOi95mLw7kjQ82ANA/Z+Q7ANkQofmNhxU3SeokabEaHG
xq2eQlzNPn4m8nq3WJ4JUNACNqHZBZ7kxSFeI0ldZtUAz3/LTsoM9Lp6vLZXLNPpn9Lo99cJ8dZC
XMOgVwaq/npHatnIKmRn6bSfIuN7AZ3jOBznKXHW3krd04TwtSRXnuuiafB20OUVv6hONJxZLMfA
oPN3M128PeBa+B156uCMXPMAfudrvXq+i3nRkdI1AmpqKNo2gd5006d6ONj+7cdf6u0cB2EwxLUE
yD+oaJddkIbXnEOuP6cc5okZgueK7FQh8Oz/b5SLleRY4wTwHeh4x4tPBaYM1Lf+d7vqruEqsJp+
My1A3VpINsCSwIK8PCIzR5asKEsA8QIZZOsS/W0n5ooiUaCqwS19HBGRhehu7tNdrjv2jfSyR0px
0BJ+Z7E+683IYpYSEa7xdg0yYO/HgeZwqkFiQDoGU70lFW+7yM2NUK58qzHlTvRkIg0oY6VrR2Mw
6CNzW2TOVtq8KUYX6ceDwB1BNiSZBeLWs2pSn2g5g5spK9PL92VOA/W1xw0S2AwnLkKuVXGH6rc7
weza+FYOThfBjdD41Pey65COUORfe7gH3dcSz3hquqHJNqTn1hK66p0qEfwAGIIUtroa50c+qjuV
D+lcW1HuI2jEnxKjmOKygJl1H+baWhUemXfUG+kXJkX4SDPH2VF/bFJl+fUaPpedF4uBkyDRxJD1
hi7/u2YVdJCbnsMU8bEVI5ckgtdbFyYGa8OnjKssO9so3VWCIBrI9sahfhYIQwUpEVmu6AIXXJdf
SSn9OoavGbSEUslsqzxp3lIoIkiKJh7eQT2zLxXaAV/smrj39tB5N+XoBCsD5dC+9QZ8L3TZ3V9+
o50cXkNE7ivN+sQiCIk2u7C4cSbUFCDCWqnhICi77m3vIJnnbgRMEaFczlu2ZiroEeBcFlgI3Jxx
gjbSPJQT67Za5EGiSGdtymrAHjNLiErUHP7IW92ecqNufzHWeLs21M2mtUcz7mCdHzvoo8EJeSpO
nd9WG0cFdDuoCpmzhDswjjV6lXA2FKtpqtsDGodW2pfT6MRkMoNVOKlpz50gTHrJg5jkoJCJqeoQ
JDrXD9Jpy202IjR4DnNx8GfYSERFOXogUQNMPSOxflo3kIlDt5kP8BkYu+7nPDh2AuZHqdOCWqWK
2mGYSoRWK8TRIISovxmoyEcSZ41VHxt3zM5hRem5Aqy2n5wBnDnXa08VU8Ytp1YYFwhbhud0M/k6
rbSsvzql46pU+oLd5z7McGglLMwkyR5LJ+/vAN+Zt9Zo29tewpwwckSfJZg3xnOd+yphZjZulKkt
HjHZ9ztkIqsfohQYre3bG+UIfSK0rn7hEFKHhtrTU9MJkdS1rO/CoYC/AhQWwX6xDVl7rUlWtHIY
hQG/16791nMSjQ/+mRBur5u8KHZVJ2w3oYXTICEma/E5sFts66qAnf7E+30NytLTjAZfMjSw8+Ye
1SmphjlRc5Otg8K198StyqMz5cEWUQbtSpCgQC+gyc517efxwOz6u2XN+qAzNW1Ya4gfoRyKfSfC
MXbgZnLTwyErqkdJtkSg2xV5NJhixBqSLWIfzbU3IRMVebR2LOZi3mpiF7fIMij2DLXmeRqY+SWH
y0o6GpU+dS5cwCG8plUkRDvsHELJnnpV/zBpQPk5cP5EOdrI46AJzDbqsZ2iU1jwM+Rvau0hHy8N
wmk+soCNRyBkAk7HkyuR9jw5B3SKbXjFI/pdOxXZjhNrnxHqqGD1wvL8DHoqxORDENQ7GJoEG6Xc
7pkZrbVRYrTqGPL5+sjKvtlUWaX7CKUi9rUqVO3Xntvym8c9P9YtmqcwzDAEXgqOjeeeEHffDALq
VCRRrHhn5alnT3Y6j3jTnYms9BGny3GcPP4gqVXcS0YlwpV4IA8ZbGnTBumh6xoz8cGXSsVDOSN0
ymUOPkRvI+edWKuSieaohVSnlvPqJqyk+1Riu78B+m8jYxJrbZqQFzNNAbZoOF3ElcqzneNX7S7s
x3bnTzlcAUA8CQ92B07b6JTeVgGSSNBiyH6ZEsoDZNxZseDl4lZg5Q+kx4XR0t0GWgh05mzeJGGe
k5vSxh1oLodg1yCgORXCrb+iSgvWPjbt7WKhfFCSwYLaaBV5kJyXYBQZ2cHKcn2uG5jbh4DKtg4p
1aFrzS7CvdVa07KyP08ir1Nc2icYmhZMLLR6e+9gdq5bXpBYmXa3Jo7iGx5M3rlWFLDWbHjZuugt
9TxMXbPNppGuuMdvatNB7mjYmMexmb5VCga5SGttU2uAn6HqLJvGleTGJi/IuKF555xFMBhnDUHd
qpBOmfiSeGfcKMx7amdkXVUzi6U2h7gptIHzLjPhVJIhiGwkDeR8thf3IKb98GqDnfqqG88h0JJH
GNqKbc7Bo4BPxbjhrtUmbWuG66keYPZNS/IZAhuwHWkFu5Wm67bSFHXqLpi2cIcmLgmgZrjIDave
KUa5Yu7sro1ZylsnVFWRFLpZTlgxaHhUk/yRF6UCANjQ2YpHFlbbrq8FXnKpWxwMcNcVOB6CyMJc
uzP8sjlDsOB95r6BcENbhKdG1uZT02o2xMxVyxSYYZOBoqZ77BFe3iVIeA+/1JbIIwMLSsTZQOoH
I0c1sPLE7CPqd+o8cwNuKlexFXbkV18HiFDWgXDhsMK1h2Zr7ZIm5dNkywiIfSDiEhVAEVdW07Tw
SvDmIQILp/850tlRyUSN4Nl0R6R5j17Ob8y863bdjHzlpisnWNNktAJZbDD5V4gB82A9oE0GJKCz
BmsVWkOLosasglVfzOKHrHv3p9kEVSKsOiS72c/dh74Saof6gpwrwQcS97lTtFFD/SFpAPn40cLg
2uVB7shtMxYZaEYQ60JLDKL/FHtStwhNFKrA3i4M/8nPuQlOvGzFrQwzdLIMD2r83ub5w1TYNWzF
W2XMEZksYSdgv1grvx0DGme107HN6Di5jkLbp9gN+FCX8Uj66c72hvBUo4xzklogtiLl0GZBfxj2
+YNb2gYumoxUQSxas4UZg13Q27zM6q3TzAhoh+0KwFha4kKK+1XmwxjBDTWkKz0n8PcxW9Nbd0XP
83jumNnGg2fM6IjDl/4oApnBzkTaYRMTlKFLmjMIQCl0yOQzQ/3SYFscoUqYBA41FEmsYas5MNq1
YaKFESvUi16c+Z1uIt3U7UNfZk4TKfCX3b0nGDVj9DqEjHHo1KuJcLZHccmM70T13ZQO4CtsJqPB
qaCmcrxBadcWiBMG7zqay9JHnpOc/dQrCFwG6RSsnLCjJ3t0jV1YL+Z7te19GuYCEwKI3nzQxuSK
KMQ03QPS8c9IGWBNgkTtPuWD561NRsO4YwMbY2b3atd2vQt3KZaFa5ojYim1hDb91ES7Cfui6Fq9
6tsgPC0E3HQyLFPGZSD1Twvq30PmsBH3PiBv03EOekwZ1x1da1OZwJAxnsCmMhgSCtJQD6scybjI
26YOPg+6F7MBhYUxfK5xTwjvsNEho37CquEr1+sw74m35JiDezJgS7D9YWdKw9x7RdsipVzbeeIg
8y5CfjqWWet5yEbHNbt/KlEFwc2+q/P7QrQSJlDgfKzRwLkF/6LZQo5KN1ZOwZPP/DCZeClTYeWg
142ijCcDNhZWVbv3IXYCI5pKWz5XoWy/zZWFcA0rQITXpBrYT/j1M7EouZvbepZw37AMrrbGpCEU
NsMuHFKucnr0RajONasC1IcoMyRmoWf3u67W1hMpHLuNXDunbJlc8rMTlrC99rPxea7d8mw0Jj8Z
o6Axd0t5DPt6HhOEVJnWBr0RsMWwWoY7nC8emrx9UWDOC+t71nczkkbgcH1XKBpE/8efZmspr/wU
iQnlisk52LIRbhq85dc6N2/hh+UOGCwRyCC1AcR5fUufaWvXPkri1OOIRddjc7Dr6Rpr6BKsRH35
ahRykdhBuon2RoabZu2pQ0HcB7f3vmFa3VtF9lUF7ZkY8BhzWPHQ5dfY5m9vubiuA0eEpSoeFP/6
+gkHMWS+J+Hl3ZUFylabn0lb7tvCTLrGwLkJSySiZfrxLf6iB7egH+g+Q+7nQKMN6dpl8FKn84rr
htgpDWBFY8d9ZD0b8XfkE/1OdjwaVx2nL/iofw7p4TIPQQtQxTc2xo3BkNanMhtIPyLkEU/RrSl8
f+/hW5DwZJGnirhdV9/pOTvZV8QfF/Y3bwdf5tkLtAckxqDoJQZfFFHORm/7I3pta+dQQ7DQHYqN
vYHpzpLeGZW3TooO3BW8aZmorzEuqEJAZ4afWLBIsy4+88wZ+ATA/NNyK7bOBveLXb+1N/yKN8tb
EGgZBkptArQYjJQLcJ9TKiYFg8o0zx+A/UcuvzNhl/bx7HmLZ2EQiOCBTCMi6Y3s0fDqOdOscFKS
H30fwErJY7v9ItV45aVdsMH++mz/jHRpRwulfWHxBWdHRXm32E+AkWlE370o/wwhXwI1z8dPdrkY
Q/hOoA1FUC2gGgDi+XqagLmECDYXXwkVZcokWrFN1BiP44AcVPk9Z1eW4QXdbvH2xBiwP4OXMPjL
+Of1eEFumrPyGyc1d0hGAfCZ7/hxPFK0pklk3AYPaFfDDAJA1LONWvLHx097OVkuRv/t5vpiUXSO
kcGNqkUPKp/0RjM3OwKIs+KpJ8Pq46Eu2G7Lky620ejyBQ6eGZ/09ZOCyOqgxmBOGhzLB7oHEAp4
N/j+p3fzNeecC472m9Eu6W6+NaGeyQ03BelrSvO9LFdlG4VpeBwTD9afd9Zjcx8m8+d/+SnBUkZb
CORwUGoBxL5+yh73QWWHeEp0DVe4iOyDbflkIB93irKTujJZ336+V4NdCiDrSuesMpifMuNYIKxT
9k+d/fXjJ1r2xZfbFrL/YJ8DcSUcPdGrvITmO7BtZRXggXI+AbSsEUh/pRH65ii6GOJ30NCLWaib
EjndnnBSw4os8KFopDduiop3EXLy1Qa31mt2BRdkjGV+vHqsywO/sAnAH9aiDD7C4PLJxuprEMqZ
Hci9Ws0xQof2bYoD4c/1/h+awn8txIL/+zcP4A1LISnpN9AH6EuawvIn/mQpEOcP8F//NKZDpYct
+G+SArH+gLYRdPylAAS8v5Dl/uIoWPYf+C+LlwBKGMQ5Ln/dXxQFy/wDrkjYxEHQsiyk9gb/EkPh
YjMBfQVuviHB3MfVNQD38mJR45eNTqu9Cb7ZtV5zIxg2oIGRcBWKmj6yurGfrcV5BdHvAOGmyidJ
2+uwiESdl9ucyXKAMplIZDuDHPSTzmawKdk4xC3QFw92HEgUBWwAm/Ehy21nZ/tdu6nQdr6bDIL2
P7El4xEWaOdA+WgBtwq6+URbXGQSl9T6zghpczSkiYamdm21JaWVIbR01mpt+TMpYO1HqhowV9nX
rZcAVWqetVE6N0NPBIQ56JMowNBRKZzs0Rc9izQCy+DzPwo/VrxsbqTNkKym6mFtgkq9Gmcq0tBE
IQ74po9yqyVRUxjoBECKU0SzLeSxaDQDQBu2twN16hs7x3+oFDzipizs0tYjUzyMgJsrNtirOWyd
70ZYNofaQiCIKgaXxiIA4o9urXCP7kzo1ipvtQqrDdD2atP6lZ2GbmcddSn1V21l3eNUlN2qdQzT
xlV0RqovQtNhZd3BrscYKexa++E4Odo+6mrMVkDOARu4Uq1awREHbIaZsSt5md+zoPD1vqxYtYWK
HrQsoaeISqYS1AblbdA3U1xlM5B+ny1Q++Qdarc1vinmhmPEB7N4QHMlK2Ja5/pWVH710/ZmD+iE
LPfzVGgcRj2/ZZ2Zpy18tYsI1altLTipW0MwNfGTJWvka5Z51gMELxxchEPPLDcjqpd94NKQwg1n
ylZ6HnSC7oZIR/RRjAju9eYvgEV8lWed60R08Hq3jQzY9ZVRPxeIhWo6VzwXrouaLfB0/TBkFitw
Yw09FQnMdXqos9xTaUcbAzkHczecuVtVqxx5bndUW/bCjiV6bY81WQVhB46+Y5R7QXEzFuHgQJ6r
nA4ojK3sYSXxmspPDanxxyRuI3fKo+1RS8ZumQjNWxsWDUfL7Ny9bgEWVjnUkjRk5XkurfnnwPh8
tCvh3btZw7/6VWF961moH9tAsF+OxedvHdc/88ZHGsVUupFuhb6RmV88mTXvP1W9RdNmLpClPknS
u3eAP+fwYPEB1pMt/M42uCyTMQknr8QtaJ6HMc21z8vNEI6AwcjUmUECEzTdx2pAQAFAKRvKiA6O
S1v0XUQQYQrLkEUhLTCRVCOnT2U7ezAk7tvaAk5NIUsbWVHfTWBCltGcq9COkUM4y42JSZmvG9bl
8P+0h6KJbOWH8muNkuxUcz3+7HQ45SeoS/jti+33HYLH62Pdh/+oidsBmqoQsS6kq4tqzPZrILBK
O9FYPxlL/DT3rhR89utLwl9D4IoBiZjv4+5+cXN3rYBSuM3YQCyjYjutJ/iOmoh5M1IrEjeLmXGw
XSKryj7qEgZ212O76bb8Mzqa8ccPe3Ha//VTQEEEu3W5e17KyHQG+ltTDzYIpy7ym09e3H3JtsM3
MkbZwV/jTrYLZAQ7muu3Xmep4P8poN6Ovdw4XlQ3lStqaVOM7SGSzF0tFG8Vu2fu7ylP/cQ9G9/F
gT7hhIDyew0zi0RvrLVqz7DcH5PvSIq0XHg+r8xNHZt3H7+Y1wXkX78NYRtIvXPADrws7kA8Q9oP
9+zI9tqEjA8OzVIq7ejjUV7ffP8ehSxMUHiRvHF6cXpOlSfG5e3nmyXK1ln3W3HVeOH9h/lnmGXK
v3jRLbqLTg06AZriyIlElsEETv843MqJOFfe2++I+DcfNYASa7EpBj9q+egvxtIOlryjFn4ATDL6
U41kC4Dgsd7UmN4sbR7d0/ysMNmrWK0ozOGhYLwxQWxGlz3J0upcHksE9K3Ch6verO++7Rc/DWXR
y58WAEasghY/LTiSBfaN8r21aZ/rcmPdVtsgWjzT1TOOAfBc/If8+eNv/fr+/Oe3BisUHo6gji6E
rtej+3W3sDHwrcNgrVS/4ewbEoFgBAZyxbCa8itT6/cMvfwQL8dbJsWLD5GNQNNLgdWFTs8WLaVj
Bufbn8YJVOPwzto0Ry9RoFTnsTyae/fG3KtvzZz8uAK6/Jb8fvQzlr3w5c+AKTbABL3MBxwg++Lz
FMZw3blx9s3ac6IKlNZ2o+MpqTcM8cZGYu77M46r4tZD9MN1o8eL2/bb73BRsro4doKgxHvxz3Zc
xFOHoF4ZFSdvxR7r22vs8osr3N/DwSd0CVoD1e7iOHENzAXTU/gMibl4KifIdeuOS/rDMuG6+3ET
/vh4or23p4O5DP4xkC44B14Cw6oJwtJfQvn6dLk0djs+rdVPfhxAxIhIhCQ9yKAKglCfx2uawXcM
rBc/1P8Z+/L22ENMKJwOY9trD7HdAg7a+QazLR5RZK2cHVnNx2lTXBGFvLmH4NCGFQP4piFIw4vC
7vUsA+Wjd0eFj0qzGfFPhnMjDfhRtmhtaIaCTdYigpviHMnpzEuEqZI7nrfbzHsI54NX6U9XPsEy
3sWsf/V7Lha7QM9HBDl+DzmqVPF4ccPIEjC3m3SBrP4fZBzvbC9ArWEW+Vuq/Eargvx5jYoM8wzM
BHJbPMzgizdH87N4dsyYf3LXNlRU7Fh98/LommnLO/UMxoYPG3RpMIa5hCJJAD2/Z+BpIS0+IJXn
B5/lPQ1C9JzElf1kWZ1vXuyLoS6OF3POLNxkUDrNeehu3CCHKJUwO62mpkkrlM2nxsFU+/hzvj+o
78Mf3oWS8rJICsgMaoKPg6MFIY6aDdyDzG3h7ihDj9LyHj4e7b0dalFQQTjtLbb7lwhdPRgzSly8
znE3r/wVX4cxDs7fKt/r++E7hyJUEPBvBV4dwrjg4pgwS7voAPjaEPi1bQzDlB8M/mez1T3JWa3Q
Jb1Dh/mnBGz+8VP+dkK//JJw7cN5jH0qQMzRxZKdNC3sCgdDwj7Z68VQa35wkGFSIxwH6THn/KAS
J3afxDpfoaP38ejvbRgLDImGA4GFuH0JXAwlhfdeOCEwBV3ZCIS2VXZjNRGIWmvYlotdsdtfS+W5
QOx/HwWvxryodyUoWWVt4GbRp6CHJGo9Y19Uq/IE6XF8Xdj0TtUHmAcqiEUwCsTn4uQtXJkFIxDZ
qAJ32FvSWJCEIWzzyod8b7rChg0jQcCFrf9y9fMAuRRDj3F6Ma7qTkSe5qDZWBFCiWN7XHvyS0jt
vUEh2cC6MbL62i94Z//BVQq+FLi6LVYnF/epoeYTphh+QTsOZ0j0gLXQaFbeqoT/CFIGolbxnTM7
WyScJKBVRAPMckFciGtb7UOYIBh9sP7XJxh+E/QPkK4Bj7rM67BC2J5QA9diRLcA7m7SbeUhkZjA
gx/wabL00f+NTCuQnNE/W85B+Dxc1hqjNucBvqsEnCe1CviBV6vePGRmEY+iunJzfG92wTMLNn8w
jvbgD/56+bZImPIwl5G4Q+AQ5ACOtvxzezX9752tF0Fh0ALZMLDBeBcHOzgmpPGASUfCHxHjgu03
56mH/Z95FvJrrym5l3P59aYEQRc8VSD5QjfmTY6ngi2nTacOuoRwA3pNbIG+9fHEePveMALQUjC3
ITiEA+vr98YCX1YtGAkRnM4iZzRiBnvnAp27j4d590FeDGO/HgaCRo3AGwwDBdmOBHPa0u//xgjY
WEA/gH8osOTXI1Q1m4e5Ga3IB8UETbIIDNR/512hbIZ1EYrZNypJWy6MTKKsaMjLBDjnye/me8fm
V97VW+8A5N8hDxFbGKhzgKou9o+2KlU2eRinTzV8A2haot0dATOkt2HqrhfvOViag6FXruv1tVbV
70bm5Zx7Mfrl/mmqPAQxCaObO1hnxv1PcKMif90l5ZerFtjvzb6XY13MPrvxMlVkGMuNhoRunD2t
kuE+SwC/oXNsIyK9G26ujfruoCAWIfgP2kHnsvNX905Y9wKc/GzJ2MmzFRt0bJT5ldnyTkWBz4iO
MaoJbEtvyrTGKA3VmcKKptvhk7e2VkbUxz2Q9yjDQeu46/aZpcbtdOh/iLgYt/2muVKdvvstcdKa
2PQXiy93WZYvbrvA2+E1L8UC6CBs5ghmG8y3EWF+I66G/L0t+HG2L0Al1GjhW6MpeyRGR/1F6VDt
tDd85lZ4N3dw8MzpNnPbFaHz48cr/p0C5vWQFxWFnvJak7CycJeF/h4XDLCvl268uWrT4ja/ik6+
M3HwiChNwUFx0LC62Pw9CPy6ConO0cI+xQsHYODtgtC8oli8oBoshRmea3G4AOQLfOay4B5G0TaZ
xq7P0zE1IYCHOe+UuMXZg08aBPCIsAMJbdeAQRzpG//BvQn6P/eg/7Q//2vRJv3v7c+1+ip/Nl/r
ry/7n8sf+bP/aQTBHzaKVyiCzADCrd9S7L9U2qH9x6LbXj5bgAwGVPH/dED9P5bICyRGoyACDWeB
QP7ugDp/YCfC/3+59EBZB9Xe373Zmz935Q812oDrsaT/2b5x5UV3Eb8Dom+cHEDRl0n8YslXYwOl
zNxWa8I1TVtm8YibcgOKNZqPv5qsAcYHs6NNY0B/AwItpAj11ijbx5F1wTbj7qnM1dnzxIl+adGu
3MpwPmf1CcxayOGag1E130gd3IMF20UQbXweziAmP7cWAnQy1BBNhWRN8DTLqkU/zJfYczJZJMrS
cWEOkLrhGpD62tl1cDaPyBgks95n1VOd2z/rxjpOdrYqFEmbAn3ATtMB1bMTF3woYwHpaVS0Wsaa
POZ5t6lz/IUh1ejfEvTwHLBF67Z78Cb3ZrbuS4XGbqX6MQLfxY8zOf9omd4Y+SPx2u/d6H2paDYm
5lracGk3jDq2ZXYXMDhNIFqOR2NTP5t5v+femBYZG9foVLpRbnffJvRG5x5HsA6bJCDTnQuCezTD
cRoCI5hl+JzG2CZB2HS61MqnfhU4xp5r9VN5apsx6cCn2QLZn/wwWijdam8WkSjdu0lXCJRGZ6Ub
njNEakc8nO5gcrtVvXMK28JdGIfZzqKQB1DY+hSD+Qv+HfuchkA3RvMBelkpZ0jgKBLAVfBDOSuY
rUyLumrcBrI7opUWBbWn90o8WWOwaczKOrQeXgAv6zLJghxS74Fij4NE+oa79cL53RQ98X9Zdrmq
fZmiG1Wte6PuNpYkVcy8ykoU7CKiwPzcKYbLck+MRNkdKuQ64EnZt8VKMjC6rXCUWyNAXKTZDnPE
Dt7koOIs9d4YizSjTp+MOvagUoHGIgwfi7Efky5bWtb2dNS1TZO+558knAw9HfVW+KkmxZwU3vCs
h3xv9DPoDQjEHJreWLlpLsY8GTM000u59URhrzOu2Wps2B012cmNJEzv12P7gwSw1xnBWXVio2jX
c1cUB1xq0oyJ1VjScDPyVT+bc4ykqi9WDRcAbxgPoV9si2zoExG6hwoOdlGonXvlUihwGyS+lpY4
6TY4O8XNbCRWj97Z1J/F6Ox64qadQOjbWEdwO2kW85ho1E1xyk30fecVf3IzE1CpQapI5jboLhoS
AQG2QuZjdpqyiqkT/mgEXLFFcZepcit5Zu2cjAFJRcefW+Vn6C6DiGfVUXTVDUg0p3vXowfl4gIq
VbAGUot8LaI3mbTaHWHGSmXmPRQLhi33mZCf84YeBwJHBbMczR2Heqjl+KOWcaaB0cSulNvSG2Ov
Z+6qKgc3spwKYHpe1IehvKMSNC78VU2SK0o3rBSfs2IuEviQHGHeaK3tSfKEsPm5YTIpMHmTENIa
x5YbL7eGuDPZXQMaU+yJQMXQq5W34GoH8VAThOlSdy9KSClhDZvvPXuoFzsvPyr7vFnRET14bTQj
Jh3WFRRrZWS3vt7AyDWCagxuFIHODsdKDl+tubvva731TSAufvMdt4i15w5sA43CLtDOjwHHPaY6
5ARVoeLAydt9SFVqq/DrPElkClcL3WEY1WJLp1Nb6GGdWyxiMPyGTgKu84FjrqldsAhBeOBECl9t
EJezDtR09vL8KfNCHdlYbIlXsiwJM2tcmaFCV3pc5VNx57pGFyPFfCsyh+xENdCIcr+LpyY/dKEz
pBlsTdcOmba0rCHCrKGBacPq56SD79iHEFGV5wXiIbDTB5WlEjEVDlaougMYoRNdF/ALNFRKCKz0
mnCIghnuWvnIQDFXSM/DI6oumI+QjRxlb1ZHF2K/U0HRG/bIeMtoN0UTDCMhHjXJpppYHk8ZRBAx
7JQltnNFMv15EI0VQ6lm3DCzctYTo2DaB/m9gtvPsW5Alsm1d2dw6j5BLYRN12A/5ahX1IZLHEwJ
EE2t+C/hZtVehEgAGuAwmovyE2Rf075DAibsK2JD2/3RyCtEEmFfj33pOfsxGLMHDqGiFcL62ZjJ
z9a3TtprvbNZjTzKC2g7XbdGJW6hSaAds9poAdXhpLIEPj1eaiy9Q1Mj/yTwwDdjHlrAZb3B6oRE
QtnVwWumIh76ht7ljjmsuzaM3dIVm8EUSKqEA2bEHBemRZYMn3uQOHqqw5969JPQRuDPGLC7qoBW
JgOycDB61z9SSrAZGPZT5pr00NjNQcxVvUNC3gNlv4oAOqLOKOMZhquRNhX6OKW9H7DUjbpoUw3l
2tT2K0UnqBUZiEwetlZIN3dZC+yr4TvdoGLWNYFwcYLLz7H1qi30kG1s26XAocfbRZeJswu5zdAW
R1xyFnHLPdMmvM+HCm4gNqLQlPOkpmBOzlnZ7gqjuTWm4a4fbJI0JRdR4eRocQQ+JkLGdqxy72G4
1O/17AYrBo1s7LS2g2iLAhxvv9AH3uJDZFmRlF4VPFXYN1OQsJ+5V5QJwkGmLwgD7KTVfekyc456
EzSPbApUYoe582gHE5p2HIIqpuwvZIamZCiqe2nJ+TTX438T913LjuNYtr9yf4Ad9OaV3sge6dgX
RGZWJh1IgAQJmq+fJVX1VHbFvREzTze6QyV3lDIksPfay3wzYP8ZtR6pT7vwthR9wxJQuAT6HfR2
N+qWb1rfXSTO86M1GG5K2xLmfDCcLj1Mvyts6wqEfvkKFkhc7eWp1ssDR9zWsZnG4+ZsTeptjerz
ntEQAbVbgj3LCRvFGX02uiSQtbskM0N2a0USCZJQNrDubTWaIaIVjhDFXj9HuaBcm3esi/y8m0Z5
0r0Fag9LfKtapyvc2tp9V6vheQ2xSjWU7d3wlNYvhcRYG6wvCE9HmQEZ36GwAtCIOK69UGaQtWqO
LgGcNmWv+ovtbKd1r3/tNmymx33OaneMFenKI0T8xbhtDoxm9Ppj1An8xbR+8jFo4bEHL/WrPqnc
t9Z9/dZvoD+pUlmuZGjLg4ZdBeu89TIqLea3dLEuc/02iW2J7UWrgp6P7aESD5H4WNYFTtA7zh2R
ldAqpWUzfKFqNA+s9EC337U/PAoyXtu6+QRZjqNhENsUlsQGi+86AD+v9pdNIYkDgXdvqt9qXp3G
eVH9dm3vcOmOhUZbkMSaC4CcBcKM6jjCdD2i0No7tcRa3k2Jaclgqu0C/WPCvQrHiRuW1ZpYI39V
rfHMDT3XDNrHyNSOeg98kPIDNYkIeI+aCsOtdFmtIx+UAPpXcJugmbdJwKld+XPLF39vifDJ7qE0
cs+rrZ/ryvWbxvzeaThrFB1EXbDBQh2aYV/nlhuyYcCSqXdV5Iy3mYg7fI/TdrfCRmJgue1ToG4n
NBehzT2cwM5DIdzgrBBMhDtjn7RvmK9rQ+k3k3qvZ/ZzsfrVn4wBzb6cru2wzQcQu+fEm8jbPtrV
wSbdYZ36Kamru1u2S/G88KD0HXwyzRSnWNOGv935vFoxcyHBP6/++VfjjvcID9fktyf9+cg/n88I
oFNfh/N2vrt/PB/98y7eTUvx25//du/zWVCGO5mGRZdBKI5ZMi4ar4Ku6r+v7f3++33/eEoNuiP1
n3/y9989n/N8hV1XUZX942+eT3y+7P/o4UVjiFEUDaKiLavLpaj7vN3hDhBMj6vP238/8ryvagJl
L0k2Irqt9QVscPK/n/G89rxvpqaXdX3gWdjzQFKFr4xnNT+er/i8YLqESeTzqt0teA6WZBaixFn8
ziTNo/nT/4DJ2xC1rtHnkyxZ7lozzPYU/atcSp7Jbf/rLc6Pd/F8KeLZ7xBsDr6y4eRji9blXrd2
+fOaUhNcIyX4Kgxad00xtPx5YfZeHS9yfH/+U90IxJKYMxSmj39UYRJfyuM9KLQUIaSCM/bZkeeV
6B+1g8MpimOv5nk52Cx/Xns+ru9gyMJKBHc+bzuzBe8CTHf/fsqfL/G8/dvr/P04EztkRQ0l0WBL
7E4Y2eZzXQ15My65vpd9stmT22Jwjy8APN5qhy+AA/3igMDD5fGTjqWCx/vHr/m8/bw2KqUMvZ2K
P5/zfMAcJgaX20oLu+fPYTJXCw3poVHedCTb2OHzO3he1I9v4++bz68JqhbI0ld/Hls4Lz6+uOfF
87G/bz7/yKz5X4/y/bEzPG8/H3k+sdFAdSHaicCNgZQViTD7s4POmEGOBoW3A8a8wSGjWYwb9Plg
IXTHZSBnU/tWe+Al7fIwgHeq9lqGYLqkFFuKXjJVCVqZVokxsw177K9bf8QGfqoWiSVAe9HALBp7
doHLYtHXb06rhi004o7Ccl6VGTfZt+aqKjpIqVvqqW4C4WdUjVM6WWM8mSzBnC0Z1SWuoI9q47FH
q8ElCM3qeTSH0NF/lf0vsddxZ5bZZsFkw8KnW5YTf4ilS/r4IZMN46eHpb+Deq6fm4h6Z90Awwcf
1ozgNBF00HxAC6qsCWiGpIyqubxsvfIxjcMnFFxXuX4QtYxrtLwtDEOM2YmhnU0AMIS9BJvC7Arm
8SK1m6lYG3GZZhSCxpi0qpk5XYMPgQ6mf19KM3dmUSyGle5E5ICQUma6B1usqT3pKWm0H2u33Wdi
fi6wE9jHb8a8Zm1ZHTS9PWFDO8/djo5gLaQwc7tzsoabvgFRdO+Yh3mbUm3T05EhXPvhBTC1+QJv
F0pPUmIrAfartS/qosSKYKgDnBcoFl9lx65uRyNeDSlSisH9reUNdfCx7fbz4wOY69uEMEqbpghg
O8ChNmPd8rOl2g1k1VdQHM59rV50Ap+MFh0Y4lyaanqBh2LRG8Yfa1lmqigL2s74b3/m7nzkkH/b
0wLhtHaZ3VhlVbZOQ4IU2ojWFn6maAIYwyAsAfte32P3uEojtyZ6oMqUUUVPuDMEZChTCR0bzIdy
+Jy8wQeiYHsTwXo6hDo30V3f3dbTYDdF3egp5nbBhDnr4K1XonP4Le05nFDyXemPHibEqrkX7rs7
tZDpwpbBdnLFekd8WNw8NG0uOSI+MJ5UpzCEcWttkTHGk5agxy3hdU4M0NVfFdmmtasXU6lehnY/
z00TraWND6tHcMiI+29VvSTNZkWjCsHTnBBvD+0VP4wqApSNiL5Od5Pks+UcLLc/jgY99K6e2XN9
bF2rYM59M7czAaPELsGGbQE3iPpjptX72viOiqVmglPSbOpFa+o5Z+NhcI3YdT57xQhxDmL0bA6L
39p7Pi7AAiDDJk4hLZE6ZvnCdCdr5zdz/a5vRlaL6eCA9VytelxxLD4wzSm3oDRIMAzigjBmrJn1
D1gwnmSP7c61s4m8tmOXqYuL0wCl5roV1gPdk1O+GEAozEJdEG0yz7DykNnelF+rLk8Q8Z0AH+R4
5U9rpS/oqH1jXQ4EKCCKF5if71dMxPPWbE5O54ZQ11/loMacuikfM2kKX1+tyNKGkztObyp3C3Vw
EDph5k0JJwNm5vDFucI+/gaHznRfMCAeUg5UxeZYrfoywQqFpnS+VFt7avvlm1P92ietaAZ21ZjI
5zbAV5sqOPjsvbxWM6YbrShAzQ61QQn5pOMV1Lfa1D9hPp+qNaw59h2iCIB6GnuBARbMK7Yra6x3
r+s/G4ogzZ0ggmh7V2WbALYM5KoGfALTA2qGti9TqgKhWwE5lhFxp7MCo4u2hCKe/KhW+eZ20yv6
hlTjJGlrF4HbBwx/ssplh2nZjtIpX8hkZQJYiDke+hI91tLGPTWy1tpzj2N1b8x7q0wXvUNNCucA
gq9Y7V85moMWCIxn7RcFXzHTcSQp2sVpmoRo4ARzpAzgfKNGldLOO9bKdIU7G7KqbN/AbBqhHCex
2mdbOi8oXy9Ec98kIXfT7X2nBGscXPpS0VKikKNslTvUCj4buuMACwL464T7DNADloJt50UcQ3wC
fQDWt/a4kcB+gWAlZVOVM2W9DJUEMKplVV++1L17sns93WkdzpVIOgJA0korlPwqBqXDvp4aHGe1
5p5mUh+bpU2payUL6O7Mqo/L0hQbLFGg/381qgaoOOQSjl4gLSbsdR5WL8bwVi9DCJODFPbMkarC
6lkvU0Joqu4s7Q3vQNdPZZTp0l0HsudcdxMCtyIoluLnIW60b1tdwQ1gDASVwVw+rJoync1YZURk
yyak2hTv6nbUcBQQuUGzsIeW+CRuda9hArFZK6gqk0/3/gVqosxgarJYdmgpIptuDbXSpu8Cdce6
yZSgK6HGiVg3FYu4dfNSgMzwAqeZo20vCfOmtGVbwAlyLi2RaxR9uYSeB9E3bVvn5tJHGBx+QHz7
h1m2H3bl5ET0mbquRQcN8ahxLN3dy16z1waIYuuC8+4iboomnl4MzV21khq5Nt5ydb874+vSngcS
u0pgLZHFDzu4W9r0NXixsySA03TnZKrUtw39jPxxi84AdrUzm+2X1mPXQdB7vZYZWzq0JHqoNSdj
QRoST0uopfzmgbjK6pW77J0hEULrqoBU+sGq99xylULfmqOL9QQ2ZOIBCx9NBpYr1ISO2iWLUgXW
bvjajhWB7HFlMRzJMqhrPcI7dkz+5e79uRzqWKN10reAEJVYt9eMoJogiTWxQ21Z0ZTB2CUayiOd
B9+05xfILLAtocQ0ZW4b9dkyX0aIUWCTEWKCCBmZmZgr1PU6jSqlD1eBTIkR/GIVkwUrHEwglxVW
/ak7qORCW4z827xe7YxJ/mLooDd09GK6N290fzbe2ZwgTRBqbqpt7I5uOPBA52tE6Mf2yP2pVFiC
jPDMWkLRrQWA6a3bsADvsJzJV9JjC9Czft6OfDTzYeGfggzf0DVTM181lF21Ch/ugUBWMzzW8C3a
sKMRmPDZsszhyFFsA7b4QfmGbjKqnWtLRTy4Ipt5Dxx8jSm49hpNSG0CTwdc6a4Ba6tkoB6cUZu4
N1F+lbBswmIHEx6IllJvF0Hff3dLeD0+VUEKrGSsEFqyo0rGRO8gA3JJzOh+AYvUCSduXW2hFg5m
NMwiWd/jjRI0ziWLyy4hjrhYVVusDMOHbf0xN/uLrbBs196adsy3SkvaebvXNqi3LoBZ4Jh2YwdG
oxaV0uaj6QEIsDIKpo+xO/Gi7xEQMMDMJ7KbB3N67yd+cIwS61GLXgIONchaMNEibUC5ibJmDFvj
6GBNGa8ObGR6mMrJkcDR3MIUB8Ka6bzsWqyZMLSsthRTDJj6kKQmiIuwu9BUsHy3t7XTklIhmVr2
RxDM0r4aQwBOr7M5Jhbpk37hZ8pw9levO5vOq8k/VrW6ucQB3lnFmO6FruP4fP4SugyluUQTGp4B
+yJocgrZcgtOkdKFnv1h2oOVAxL4DNPp17FBPhfymJ2d4x8mKfvQHsJFUqa66WAE/gtoXmioHTJY
qsJotpdqgklOuR7wghillLla4lRpIb5rsX0uiegwEgSLssWkQYq4YmWyOixcvCWcVszMIL2pKj0A
hBPhKAt3iwNT26OugWOLy+NhvlBg+V07BGB8hZaxFqoritZd4rm1QgvOLVBNhi1XI8hRUcp3kTRr
TOGGV4bNaN2jWshEKW0fVh7J2u+R0awhAntwJNmHZq0LfcK4qk/kArOxScRSVWN1d1C9Vrd1XeJx
wR4lYGu3NEnNuA8PlovyShv0KK6Wu50K2HpOZgsTKAM1vsiwfAPsJSHpjVBZ84khFVPKZDdgZupq
mPsM4YwP3u9bvFgAg9hnq/PIWCH2dwtL1FBuggTQ84hYXoJZmKysCOtxDqQyXjFfM1se2XiDFeW5
trCsREj3vgYIzIsNCsa9oR0Qsh0/Pjb4Ehg8sIzCPbP7WS9dTMSZeEOASVgipoQrQ2I6Y1op8lZp
1Qd47AHh6nlwUTaguGUcqzi6RojZYXJlRESiVhdrvGpTRC2Bz0FjbbuvDmjCOmZBYvSlwBytUQ5z
hwZnxIeQTqhgyDg7NNoGCnee4zZOEML2ILxCFWLuZ0dtYHQ1JgZ1DmQTCbXu8Hv8Tsj+1s5ero7j
O+8u86M9Uo0bRQE/T8C1vTkn6nZevDVY7RE4pXmGn+u5rO2LXSlhD7WB0eAEapojQ4K1BdFrJyos
7aIAS+hLGZoMbjoP5zfNSIi1o/JtEsUzEkyc/ZVI35Aooio7gVYJy5gdAuFPG1c9KiCzjpKGtoIq
acLajhWwb2zk29TRtlUxapTDaMJAi0VyqGGsjYmvJv1N0zAWsGHPKhPhQQM7JFWtp1IfE25OKRdt
rm1jsnp6uG88rMsyKWmZuPqKxsV+ARaQws8Ou1od9FiajWq7m4MZa5oaPzLuZtWKe+H53fJFHCNp
9WSGdHbG1AA2M6cFy2+vHOfdDBv6BQ+abMGGtc9mPOlbUPdDMNpAZXQjNSmoAD2DVR8Q1HGNHj9e
Nykhg4+iJZeY88r38MrOA96Rc14jz89QLiXXM7PysKFOEZ/V2IJrloZKnyyEJE/wh8KCIeACI0Q2
GQCgMJBied13jRo9rz4vqsedvd27IYQcMBdkLcMYtkPKpP98CFSEx/iBKHtkd8gwqWt1AAWfMYzm
ylpPtsWBuBiwyT/QkL/v+7+hKLWsvokZb0RxYW/WYlgfklWoGMq1X6Out5m1AB36bwBtAC4PQSwW
SksCStI2nqGkWRMhzFgqs5P8ibCZQgCWeUI33lwdIXd20Tb9G/N53i8tNO+204+wT1WiyeIrxkrW
ado6nNejcNFsdMtHiRRFnzoc5ouysV/LdQs8ZZAfFfPcbGFUhiNM+K6wQYVNJ1EA7KAkMrgq3hte
oGwjh31xXGTW1UPBEAkbdLYcP6AixoFZ9k7+vFlheNRWtvY2zGt3FJWwcAJ44wcyVd3QGijNnk+b
SjOxV7hsccaDtZrneFTPaKy1875Mn56Jhk2hWpsJ4jZJhxoqXjGF+nB2O9lGN4Op33yG7VX9qhhl
6MAEMHWEziKqDU4m5J55HL3FaCjGSyso6hW7DicE7mXSVdvAhnr+wBuZbUACbmrf0wst+fe6XzC/
2T2cFN1SJUZnrtjiTpbF2hhoY5toQClorc7+gE941Ybu1i6WEY2ACHRbi9t1Ve7GNv3Ulw3uQxpD
TKzVJaNGyCd1XAlPteZtoa6aMqrtxdohjmTQ2rAkaFcnyP4nnRxm00SdSkJu43Nj4YN83a80QKPt
j3Z7k+MalB5mVQftQUnJmeoPJWID/VokEm61fQKkoEe/80BKA8kiomF4enZdcBGiSYN+Wom35WD1
FNBVGSDTIVwAfnCwCpiCrcfEguHpScn7ZGH6bbe3GCqp3FMnzC/xuaWVqWy/tLwHVAZ3y/Eowcig
I1TvYEXCsy/cYbIFi/Ss7lgM7UXQQyxUOiY8XWXChyGnzZUShsFxE5p0yWbah1TiWPAUkDZFYNM5
Q44ZBnR74IoqUsdUQBgDu9xom1GuaKm3ol3rEeCG+X8JiX7rGPkiqlQBclMj+2xHTiWSSQOAtYAC
t7STInF+2ujGMVs5seWN4Py2JoGY4tHvdxY53egTDG9Z68V2vcHCDvHnaudXSp0hzRV2fSJk5Zc5
ranxcN5GzljawkxX9JgEdzBRxAoZ9F9D508jCAtfhnEByGF9duSzxXhe24CN5ZDyG2pmDwY8+4pS
AwpYd+GiD/BeftX0giNS2UPuupcrWwRPhLXG6lTFZgeQLWZuE6v3Zgub6j7aF7wXfA2ifV29Dx0m
qTQaULAsANEUHmzzbeqxsmsfTf1gsFiRC7o5tZ142phPNgQNlQFVqlA3v+Ga9opamiJ6Qzkt5qtu
5Q6IXmP5buG8ymtWpXwXBdyND70O1z6Eu2kzCMV6yJsp2D0Hlbrpb+uUrdz8vrpbDtz6Fxoqwwde
fYCY8JWe4Px8sEwlafl5WZtIaNMHaiTgK4AYB+ELsCsEeZ20M8ceM4FG7owXWNzCCAO0qO6Lt6tP
U2thgck+GL7MR5lfISRhqo3YUXR0gWaHE9IIplFLp2ZJd0yvwDQD1Z76DFCtQk3IFedrq+2YsBpH
u/so9R5ntnIxnS8VtQqTRSsEOoPF3zgUvehCjbry+9q5u5uedeVYwLw+d+3huvV1sldOCumN9KsN
ojygsq6ZMUzf1a1DAWccPZvdTWag4YZxqTokdFevpb6kqiiY6SV7q2Y7Dv95aDOv896bUQPouhb1
Ck8NtqVjoLtTaJewH1ml7ywQ9qAz5iGWmdZMISvuYe5dpTU4Mpihdzu66xrWDzc5f+d6suvJNL5J
LKbl9XFqa3oCuwHY/MLhHDwA9Q62R6l5Pj85yomYq793J2qHYJDVP+w2WG4crOYlMnlqadlkFIrt
szKc6WvtfrrNp2x/Njg/hKpHvO8S+LqfexfnzAY3H3Qc2yMJYQHPVaL+3jR531CjNxPMhOdXQy55
LXDiQiwMIlcsJx1TEtOvyvO47sdZdw+wJOGoMKRCYlHXyQNqUEzro+sfGVwYnLT2SUIIaX1agw87
SKxhICYpARwaj6U+HcniZqrDzl49fMsXU33VnPELbEzMR8WJO/vJaNUD4soKoDU9dgs5j7dxhFpq
URK0H8fV6MNhRW1XLqDMWDiam9MMLoMEHwFz/5DXWurUPJ7dF9oc5w4LuZAXE5N46bzyTQ9bw7vP
9lSGWBz/INvovcDpVeSOA1vjXbfUbw4gWOF2qanMG5o8fQnp2FmHbga03Nm7iUrAoT8859DBXOG7
x90FmwaesGionlZmFgp0JCGWYYCt9Ojttv5DU1C6LHAcxqh4LAvCGoRfgWT24bZe/nyGPYCOM3om
v7EV5wqC1CGlMalTdDPIWI5e8pxKx4kgpIflqkdsVN/EuQ9IjjhBXXaDD+yJQub34o0CKdqwpcN4
ng+fDObvW+ONd4Dl9AinM6w70hg+WzrzoOuZdtiFXr46cMWWMFL5rKbh5tr2nDjU/dHDOuWlnCzl
CuDWjro+YxssEZteobex6emtFoW6VsPL8x5LNaZoBV0+ej5Gpe0eOC0vKnYUojlDvjnSO8JKEm3B
4xoaNe8ooOaEP6f1DROo7zPK8immO6yjseo/LqHCtJDU5dRJ49Z3VwEJzCdju+Tu4+J5rVTak2EN
Xjor/QIHKUv+GrcS08nGNnJbq0Rgcg+kM4P95D1AuE1VQDc19AN/XDyvbYzoPi0pi62R2ej9LZAC
J6i3nHEEN6T2jjgugCyYcstR5GIpgzdoF7hEoMql3YrJAIYFYt1e4PpuZi0G/4HslvHek1Jio1ES
lHbj/XkXCsAMvvzjuWkK3nBxXw14ApU1fKifN3VF8+Ju9Rys33gUvtv3J+v5f8X/vrMO//9n8NZ/
BHb9z4K8kp/sEYEl/vlSj3fz47eMsL/e3f/PDC/NBZ/6/00PP/1c/s/XT9DD+z9+J4g//+ovhrjm
2P96aOxM4ERwXgT9+k9+uGZbIIFDnQRJz7+ts/4d4qV7/8Ij8M5yQS4HrvJQyv07xMvS/2U7Kv4E
uoAHq9v9X1lkwSzzP/jh9kPA4IKxA6I6XO9g0/oPSYjuEoNaS6P/AdfiY1EdegNOGNoeL7lxG5VY
eDQxapYb57VSUBDTeDdEPFl7fNxybcIS+gHqBUzl2zcbZYJWVsX8C58zb1SjMDe3sPvmUJH2AGt1
14RbSzLvsiAUzsd2XWzCyrHZo6Xq9nxwP6rKPBsx14f4iGGJuflgD2sfnogairGRoKfSrk5bT8Cz
0Y66wkC4sg7OzA6K3wABRbUMJq1wl8OIzIoSr7vBYpnxPe9qEysaSTX7TZlyF9SqzVYScCuwVqMX
duBAYIID9Nj4MOIiO97EKGNAMAHTzmgyoolvcL7qI4TJhmYE2vBhviKkguzR0mPZ8OD/aBaYj8cx
yxHogHWlzrzvCIONR6nEtQos3BkTDwlJq3Qj1Y283oE1upLcAf0PcyIBfvsQ3KobMn4hzFkLa3Rf
O7K8ynRd+3On6ydQ7TGtx7z0nVRDVJeYYb6IleR6902dx9NegTH4bdpLjGlobHxhV1Q3DCnSitEA
hKvIBirzCEP3ENUEIqjAj6njxxxASJjso+wxJe9/YUtL9YWdh0PVVXeOhAstiJqmS+TOkv2X7maw
tQRtCmluM7ZqfFHY9TdJI3KDpz/ctsBqaXVfu3qKeTXPlaokYJkYyVj3N9iq3+0ziJbHydOP2J+p
7zuUHPyoNkFDGu0EEEPQYXNe++G8jGk9rol9foeTebHAprxSlDtIzdcWztMAdfIWeHhZbOWKo+yT
OUpcDtvhs8UcZcz52xQZ2B43I9DQBijkvR23j0iNF7F9sHn76GyUneg8qChjEADf0IxjzKY/fKdv
06pdMdKcq4LA8lvyYtm83LHFoSptuFq153UCKrl3wY3x+aqmTk+L0ZkLvpvFZpeH+mYW5fQ+Hd33
xQMZAAG4s5UZqjg0unfwanbkGO10qFlpCQ5+omSbSdOghNvZWqxQ/Zah2/llLDXnxrlxG75fV4zL
EC2aXAXek4KBAEiye+tD9Hck9u7P9EO64KloVbK2VqxbgB9ZrH1ql2u5abHFJ5RmNO6YG+F/AR6z
BA0XJiPuUnCGvDAd40rVgU80MVwh/GqgoQEAHhBaKLWHuRsky75+as0j2GzV4OSOuWeFeiqNr9+W
0L9ELL8HC1pPF46/NSs2lkQI36GTg/cUAjfhXvmfmpW5x4xDUpt8n7wZvxdw1c1X0eeKVgPkVD2s
QRnp4iXYYI7f5d1cx8r4UVoIqJxl4V5ptgw/Ph5YsfeGLvJdhn32SAq3JAtlrccjOB79+OF+hdTo
jnRKVmEUaksOMp7zyjtCbwCzgWFYDmzZEkvB3h2piTnXxVqRwgHG9rmqStpadQq3vg42ZALEHeSg
jT+m6lVBh0tBUlRKK9FYlwI/wxhuGvrCpVZRb1/Aohqtz3oByuKYblJBkUOL7Zc2oY1naKBgvDUc
kT0yAgFf0Yg3oDPOiCAyTvB7a4277Vix6dHCREmtKWDwVsUXel7JPveYI9QGp0nlmq8yNKcXfiBX
Q1h3qzeuaBrVX/DqVCVL+gOiG4B+6LE1efHoKjHIfck+9AmApp7ISEOaISxhvDVb5ZIhCgPm6gmj
InMUBMp7XkoGMy1HUHMyHV63mxuq5dWo/aOYx2BAvb+pr8hkvINHeHMM5bofkOozbDzeBOxltEwL
EXQBe0FLlKeuEydv3i6ISlDU1MMJhIEKoipACO1yBwNUBFCAe86KBrPLMpqRqKLbHIKZCPbwuabD
iUL9LrU94iCRDV6dq5hhwa6qBYnZixhezPaQK4GTVpmBkzAIpwlQ6CmZuy2BAzID4qUmYncTkewc
tMjOPtwhHAHeEa61wIo/Ie22byJ3PaL5jaYbj+E4nI4QQVEiM0WrctAHOnm0V/CmmjquCRpYJPZY
MOEzennGdn+2MYfpkko28BYybF6srR1J+dPtNbDq+twYQa6ZaOa0ewr6rjWbwQUzg7OnTIeJhQr4
mPu258y0srUn6Y9Lt5YBvsqDbFmqjmf2gznqcU/gULFi9YYVOaUgEC5oSpMLGT3ovkAXH+BQRhJ8
2enIAXB3ezbuTV6KNa/hTNN+2WWVlvcLkgpjtZQ4zGx8X3WyBj7nZobQunSCn/ppRUTWOL9tC/fV
P/R2jiqzjLSvbQXTHT3CBxgKybI7iaeIFKlavoUBS51BKHPTdcizIu9LOuKquvIFq7Ny1Co0h2MN
70xf/oLnx8m0htP6SzB2aPpIMbxsRSqLuWFAg5megk4DYjbhpuCO6U6fbbTObPTrWr2kxGuAFpg4
lEeQrrzYCrQH4CAt3PLt1k6beQMVAj9uVoFaBFwq6uwGlB4jhJylNymyu9C9IbauHaoIAC1+j8Dx
yiAB/5Aj9vvjAPQxHeYhcxDNZMP6cz8AaTy21M16u6iX5uTidO1MeBEizeNGIUZdReQudoQ8j1hj
RgykEfEb4bD0mFCTA7f1I4r9Ezpyiydu+Q2jgGCbsPdtQLRcI5keSQJIrKCrncAiLPn8HLXlIBfj
8F+Encdy40qQRb8IEfBmS8LSGxlKG4SkluC9x9fP4dvNbGbRz6gligQKVZk3r8ET8pATCSThmxYf
S4mZBldm1oEClYK3RU5Q74yC5auMCVrBCqD0J4q/g9rlpfvXUEhPjSoeEYEBktVV70lQFQzO8Al0
aTENP2ZIrVAt5JVIC8L0zs/T6rgdGfp4hbIERCwERqwHMsaMtYkJfaQHlgDZZJZYLWOQvjKnA9gg
BK1/DVcwUSzkLGNfg7qGOCTmFUUdvtnnZO1PkQsSGPW0ovDsCy6FVHjSGHm59bbANcL+wEVu4laN
l0LOM+zrqMT7qW12hjUFE4Pa6F3vNrkG6Mq9WPq9noQHOZ54FANJKWyNQNNwC/Hektw8hnswkv9g
+eM67MeVpi11suxq2H5kEfuVtm75Kk3jZvq2PvJfKxJ2nageulk81mF7aqroDPZ5LpAYIw6B85eM
ySVBsDDc57G5jwieB6W5Db5SsOgQWA8ldPwdzbLHTHbaxurJvMHKiOWrqnr4/KFP6l21xvQLkgWC
h3xYnAlIteV0RlK2RNL/5ywAA+9pHvC/zlqeYEVCEo7tA0mRxv85aw1OmBYsY/hCXuLWWYfNXf0T
G9M+N4InnlAUCQamlK31NTZeE9oBTmFvdBtIktUieEwBZrcmBCEdtnksBHJ3a5ku1tZZlEmKlc3t
sJmHEd65tBkI/60h19DbW0kb5CHsq/s/IfkmP8GppxamJ0JPgNH00KU7zlOt35oJZZCA1MbU3fKp
ENXrjcKYtf/RR1j6TXWuO8h0r2KxZwzAOLj3xNCEvjc4qXxo/iTdZzYUjnYuhxfzCFdA7V+lFv+v
sPMn4qO086w1Vw3bRmU8Vq16Hxc3+eqUeqf0824sRoxiwg2CrT37QMlt41MsIeF/8peqGJtGjdyi
xyPyWLEpkNkjr+k5+y54Kux+idEvTMgVnsPfxu6HoKxgMq2dq8emuzIXNtXHiPHZe28cmhE/3hCv
29ybVNNtWQz5dg4birZdJgMQFhmTgZ+u6XdS3QQ4Gu+M5jElpiudp6Q/lFZ/VBF/QNY893bT4IsZ
NkBuxC3Jv9qa+qJGL4Hc8c/Ks31DpSTO5j42s4MsHrP6UoXjA5JsbNdM7OKLCOCxWTzCVHa5Ge1l
WdjT4R6smovUb5RGOOuoaIqptoX7svoj9pxVfhTb9TjCLJiDQb6SJtXBqyHyxYX71TOLKe7QRzps
z5Qo2XatFMyG6Ydj7qtD6zUis9UYesiMB2ARbWGE9l8hYW3pN4yFGrpglGHR52VSflXLkgZhPxnI
hHqA3tg1Xtqo2o8SiZIS6SuVuGMF6/E76arlS1wLNsyHRNV9VZqDaa13nOyLepwAD62iO1trSk0t
bkPN3FRvgiaRq4P1c/XI8YVd4crkjYamzXyfbRlFKFrnIkNrwQyU9OtwcZQ72eeOTIEaih/Pwhyn
5lMLU62ejP1KCahTdRjlhqRhT80kyGgTSWa8C4mJiHVM0xwe3tWctXNhiZcOhkD0ZUH2k+qbzAhM
TuGBFL4Y43u8NNtGi4968wNVUSZK0QzlY7Hox2zVj2KsHAVlPkY0xwwccoLiF8W1RO577vfEoMXU
Kd5SIXI5hHW6UQR1C8vFL6SFK7P45FwSj7X42jr4pdX6M+FRJTjYS3uYqysks348TpVJLzoEFuro
U91ADaZCgUMPyVParfUmle+mpXvNiIVi/8ZcfttngOsEcDlt1G7VISO/Jwwg0gYlU6E1+VGNqyRB
IcTnKNwKbQNAnDui6jGsybXoWE3oq8Zw10NqDH/rUbIrNIkR3iBz6xQoZ+JA2QiNcTYzhOkIV5fw
FpL7XYozjscbRMOjOd/zpHtJTuKk30oruk9Jei9V85aQ9QSJKZbj7QqfbkbXSlS5rnj4yvjGZlg+
F7nYDXq3E4Z5pyzibmjeEHcDaouU33LzZg3bfryPcrLZtyi5SVVyupWIJdaCTGygwE0aey/rsPxY
KXqze6s8O1vJXyZbjguP1NEglu2YAXkbYbabVJErNdc1QzmdqACRP+ywwvgul5escIrit1fIFrSI
RNCQuZq9+zBh44a626qZh1hjE6ObFQ0vrgu/V50awlWaIwXSzUtKl22GdzWer+oChSZ6NdP6dQrv
XVKfKrPeFcY+y32p8yEm7MCLgqw5ydina6stseU9F9jIPCqyqJe2uTof17zYIspsxp8k3tZ29ewW
iRLC40oIHfFK4e9GfPpaMtgKSn+1VtIqTF8vi8DYlMAM9Ztch4elOoVGfyOJ6yb19X2GobcLP6vB
eEmMCotdcGvPkHU6QJ8BuT+ntZ++hGugUSTBrvZQipEVJ5M0i5V1fGlhOi9xfoIgIK3nVWdGRM9V
rkGzRowmXvOg+8sy3zhHp0zfw7fztBmNkmag6d/0xFUuf4tWo73oduRI7USj3s0tRpV69N9FMRbL
NowfxS0Bi4TCcC1pdo3uORdlxvCMRIwHJ4LtQe6Jiuf6aSyY+TClKukZZjVkxDMHMBt2yyztcjtF
O8cx55QNU0Kt2Hf6sBer2xJFQNnWIYaTKkbxsa4E+iKXMhdB8XZBwFtCJq38Ym0D3K6CWScCt7Ug
vbSo+aU9bV0yvfatrS+fEQVkkvkZ6zpD4jqlWJ8JFhQ/DmEVObHFmTqwz2cbzgrEaN5KTmyM7Z6i
/ljtxCDlDiNKjmJv2a1gLpMKJaY34CgbdueI2l4IM0Twqdc/9WT3tffKYthZEqQvk5IQBmJuy7Mz
DdFORseXqjq0ZnNHRjkpRtlKva+Pu7w5guWde0U5K4avE1lhmtMlQ1RYdP3GllOYAYZwJK+r4URO
rS8DBtrAKyw7eUn2prTgqWDuB/EopgFkB2dKLUQZoQeT3MV9Qktjv8xifwD6mwrLy5lQAsm0EMYn
koatc5nBxoNPqYeiy7iUzy4xcyy4WPTkco24sqFhwDZdT1Gb4Vw7dcNTLAJzcBSfJ4Z2thNTvJi8
5eFPZt/IwEzKbLBFa9xV8borB20jC5cBRpPJn/wl+hKfmcJRzhQovym5eDOSEkU3J9q0zcEsA01f
3ZkrE33JTUUHsO+bFUq/EoSKTjlhBtlw0xZ2a7P1cTf156nwO+WKTfwG1jg0a6c1MXxgfxPH1zIZ
WA7hrZpxmaOtI6Xe0wuPj+gPsGrFSHJnw5/HPliIqpzADEEQ0temjDZQyc5iOZyV9SRVoG221ZX7
9VGYSIW2FIq6CijB7sPI36g3pN5NpHSeAeV6G6whOq7Jq5KQgWwTMYDiMqIldBJOIF1iGegbXqTO
MfeYZG/KdnpD3yX/Lju9u6V8+TGFlxn+/2gCxzD9d2Y1O5TsEoWjaf1ebDe18a0ZwQxKyAFApij5
DUPqt8arWAMzoP3Q7S6Rb8DV5r0f2bx76lX5Wc70aXVYc+MKyWZkeUXC+wRuyEtqNWdZRWSkXRao
df5m43s1w0vxxcbD4qyS6HWoonfhzA458/0KhgDWHajJOmGJ8boa4+s64Ixx6Zon0oJzQc1miFuB
juXTNbewWPnHCl2rs4RdyDjvYXhhUerM1jkuPzBq8hdD9+WiCNChBXnAaXeYTJBnh0bsOK7pMely
er70CAAbHgpROYymH91wrvyIZjuTo6DlC7WsAVU1zlqfy9HLokc2TCch/5SQGSXrSnBQehThsKrC
WTO0UwWTlwF7FEa7SdC2JMRuoCaLw5YaUHDIOj2ahNnNhzS99dpvT7Qws34l9ZQ48kpNdQHTXaxm
7IWC2dwXvARTDLw3YJPG3/KM1HWDN8fcrJdEeyF800ojD1KxawINTaqwCbu3+aWC4BKtQMKGCyzi
psvgYVdl2WGyNUYsaiqMqe8dzK94eoP97PcG5PokfMET4W4wNec9KGbA+agoW9zhDuRcbLKJz8Dp
NeEI2ObxfhlMBsH4AHCt+vpcRI9qJIZDtrvmDTDhnITSudVv8p/BAtTGwRfK2TdgCoxfsMi2ApXT
I+38rJFvhIPcQmjDJ+au7NmqrTGuqNkYBnE/KwdTgrCeGL7k6jNmLNFyN2jm52jYrG6uYIUA46CA
5mBnPXV3k1/iots2yuKuQ3qZhpsAL0rdRl/rqDpd88MyiVCRl8pWAUAY4OlpZ22Dgp/8ay83V89g
05F/5x8bNINBBnQZvIaJq0VheIxleB2fS0GhKgx2vpQ3RYvuutnf4pdo/VSKD4nye9E2uOts2gQT
rbdp2xMXcanJRBZQC8XTnjqkfligO5O+FWu4U6DDYXvom8faNkGiPam7+haXfOqz6gnaTndocpiP
NNAYMNRvI0fRQXePFTspKZOumdH7vE20W8RKyf+Q+HswtVEdlQlql4j+Ck2hOhkHqwMcj92Z4YBR
9kGfMGma3i1UYTUtKz9WUvXINVHHsuWnMdwK9bUl0gJnFHVi/PRpNbamrKwqywWrqgiQhL3iDAVU
aSY2xezNReGvnUa39NTC4z6zyf6SPuWF8SKiBP7LF0qixesfCnXNRKozlXBiBmP9khk2md7+Ul1o
EqHyr347ozvp/MppgK9rqon+tbPQ2p36xIOXOUpoeHRqYwkY9mXJVvJ1V9htMgQ2eyAZAwg4nSS4
RCRejbUDe6Eq9wSTHsLPpTsk1mUqfcNcg6KGiI0NQNoGNV21xNbXtVEgyNt5Br/Tj0nRnBV9uWSp
di0kYDmsUDl28CRVYHLNMO2u0zWPXwsMd8qs9MKaAr5uKC6CdsnOSGwvlNGNcY0QkqkEO+F8dk3j
7KIo5YkDVB9KX0emr4zvFk38SsdIIyQBiPBA0LUhrdqNEX3ZIPoCg/MnmIFfALxeNqhEDnoBcgZj
EExrsrDaP0+uZSwcBFybVPlFsh+wPRfIKITC1cIdAdXKWZDwHVpLvyw/VDDHCZbgAYPtg649EvBE
0vSOSVidOnNbDerdzOMXoTkqgQ6kIp/K3iZDI1u91HiLJrx3htBFZ+OFZeOXCA1lbv+0pDsOsgWm
GBk08PyktDsP1CQAZFdML4R702bw9Op9HIZ3eYeuTRbhUMEr6xFHj1Ro5myTsamv/lT3h+IrtV6b
tju2eFEDr1di5cn8ma0MYnHmkSyL56eTdbT0KsxdDW+lm76yIkbZaYM4pnovg5xBVWE85baFH0Wr
LcZXU+eFUpBasSZFZ9MYuqfqAK9aFQiQ2hID0hyKCyp28aiP8zksEIKjtM7igyGJR6Vjg66GbddN
lw7oGRcVDEYbHKxiuxGNbSQfOyvZDzk8nwi9J5wtID3gH8Zr5j4xyXyG6lSltSuHhjsSXqQhDktS
pjZpxQqMg+paZuA28veMNolWUjOOBmM0HbYeOd5ObhobfgOqj/pFThExiNJrwk7Q3flEm8CY32Kx
3Glyv6MCeuoPqM5GDduVtKTFyf2spy+Q9lpaM9gUvKZQvHFvqMgbQuUt06dXNEugT5dZbg6yEO43
vdDtLTEmVORs2rMy3FYZVZtTS7ChMfQYjZdoOsrw4cfhRF4qepYWbL4KYntpM6K0BfZYQjHQ9abm
S7/vwufAe0MILaC5jNyqP0etdtTj5ECvBmfdrX6y0ikXdLXI9R0loyJWp8OQTg/Cnt/7sHibmt/F
aVEg5pBzQZSVvx5fi9bcicsGv5xjrzF5A2bCpAcoorMgHaL7gu4cLCUFwcGkpUop3AZMSZDqqlCe
ECNvDLxxsjturlwshHzsSbEm+5OgAyiYvlQK4OEmvhJOeC0F4QgzitSiFqIdi2neGiuV6Fvbyk7R
0JgnjMbhwBuZNzVvcs/7ZxwkNU/ta1AzFkobwW8YC4na4nfhYi9vmnjCyQMXjO26iHs1Kfa9Ju40
/ItgKLXjNmz/dSdpgvPaxD6aHyVsIa1y6sM8e7dKCYXPeBQHhABCfKww0ZrvUyzescYQKZAbUDnc
2raCSQ0oa4+xMB9UBVHG9HfEc6P6EBQ0XRjWSEj0ovqkMkJooQMhHTxgPiXF3GuOxRfKuVSXToT1
niYrOVNBnXkgCSQxNyE7BRzC+MUokVOiER9R7LxEYsDWUoHNw+Ly1vUknDvhXZkMgLftWIpOle/S
3O2Wpxq2O4+0KfStZtYD42le8/bEWwRMiPKCloMWRcwsT5RhIu6lwaP8ii9V5y5WfFzba1IxZKOX
mpLmoPQhkYjDvlhNGopmp7koyYKm+wcmupUgKaT6ckDReFBSQgzLazbMZ4uE2q46Te18Q1tsRsHY
NxecS1QiniHrv0Hp3PVPjgf6x4VAq+JoLvFpqo3TlA1nyZjBzS27KeqLlI4X7UEaF1cIDmf7aAf9
XUvDN3Hs9mtOTPVTurKf52zfru2uKpagpBdot9ZMNSZ8C825yzlscNJBgyMTrW0QkKvU9PGkvNew
KyYHqnCl20qZO9/IzUjutQV4Abi2BFSEfiksmFV3TcXAaXYWpntdnzHC7NwpUtzUOLYTg6IW1TYz
izC+y2vPV6FwO10yHeqekO9RPEqJdChmtGwc2OhSFkM+NbN+aib9xIcvowf+M+8IAhFmpeWxMauj
mfmIRWg87+SWFcjEW/09mwlOhtsKIfxcDnxc8TyJtd20bzWU4lRoMaICIF+tzfx0watbGKKRN6Yi
Ohxio50aJXWpXLT0q1TSy1ohV1Q1IJStDN6rncdJOFfhSR9Jz8rvYRoky7iPjH2owVxRG6rxfB+Z
JZCdFysirWW10y0GMVBWGpDCB2spp9uNp9DrIbq0NWRT056afykKIxKuNytPa8qMtJgU+sMBVOJH
D0+KjEoC5dwqMP9VU4+sRWRFrcPDqkHMSTuBnBS1exOhAVnfU3GXc5J3h4dOT07FwruNRH8dZggv
fs4KrzpYyOF5ffJ4ZcfA5B1klVoXiv7WQoYgcKw20H1QeX2BmpxEcWcmkqMDqupHDeSfTA13wDwK
D5c6fv6Xem3LM5Rc+k9pUc7qKrxCyHm31gqHBluUvMW645FBp7jyCTqHuHTcHb1VN7yKAZrKn7YL
RL1zSFjy0PV5OqVczufVpsQzwHOGEp2U0bqaWwkM/TtbSzq/D5sA7zm/hmIQXyvzycDuHcz/FPlt
Wipn6G9tdc6Ei0mo/SqAWMQ8NiIq2prNlM5aRcAj9VsB1GMoYSHTQIhiZLM3Pi8FKsA0doo3QsnP
Ung0r0V/aAprqzDewFc8m7yZz4MIvwf/f+qtdBymqrOyMEPkl/WgmxUSJq7lAm8qLRggKrg2npb8
XsNkpQ2divRAK/O8E2DJCqZk5nNbdgvSCBn6V29Kk15wMHTwordDDgGVVyj14tVQtml47vXeYUet
2bEUMApzxWFDEZmr2EVbIdwZds0YOTJtj/aT6h0qUegHQ9p6TyZBlfTXEZIsc7mWf/GK7UHkx555
R4Nu+dmJvxFaFHgMHybI+F0DLAVP4D/hGs5hwRMzqbLC02ibKhyclndwS9Y4nqd3IBQee9wlN1H9
WxmPPjtEmrpJtNLmZKuUD03KGGk0w03tuyMqtg1GOU39G8Fker6BuHkRwrO+KzjC5tiROgVQat3w
1+D8VX+pZE/9a9SGwJoiuhpiuTU5GSBHOXK+iwvXIhrxFA2tDe+hgLBPaZ1smlQ5Ip0Wm3/ImTEG
0ww4pDgV3SV0Vm9ZbW1nOcMVwG+UK6Bsqb7xMHX8WiP/nAagaOOHV6nRvAxfz+8MkcZWuG60LxB9
ypdUPFk/Qiffwf3uuqzfkvGmGuxxyEwetRBu9D8cQfPVcnEf7cjzyRS69iWsYZluEdRfFOG8iOd6
Ki/TeGMMoyXDRllwaHifptaejZux7Jfcpz7Biui96X+sDkZs5Mo8tqDVdOG2NjH+az6K5VUX85O1
olyc+k3bnPUm5ix5Ndt/QhFurei77exS4SHuqS7TW7001LQPzENDZmoXgE70b2rcbyPEMYJsTyUm
exhaKepBKXI7/7emX2FZuhYYq9YKjAauxfI1ifhIXnI0cMCt6SptyvYDt7oyIVDHVYDsTIVAoe1K
5zNuBH4z+nxDKvwBZCFabPi2Ic5Pa4gdpA6jiZt2yD+SAc+VcjMB7kUvGJduxsRp2kvXXhR2PosT
1sSJHKrugsmnNe7V6FyKbpx4RQTPj5JO/5jUfaEcGzlIKxXLIkb4JZryfWmVeyWmXSCJYhs9sz9x
CuDlISFZtmL8Wsu0ETUBplO5CUE42pG8xshN14FJw7/aQFoBAYvx9uD0nBzIeZD0oITukZ+GaJSc
sZZIUxIyLAWIwZ7c+V/+k0Y/UaF7yJL8arTDt9QENCHOo7Ts2DzynPOc9m6ociZxx/C1pL3hqIJW
jtMZzlGhfscxRNcjz/CRlqUzs/P11yCU+THGU/BivilwIFU4kLy8Yre1Ya8lMTDSv2T9WKdHyheW
8me+YyRREcuLCWKxXhUkSmuMkPWKsUogvJfCdYKdYUzA8ShBT700Olr2oZXaRqhtdeSCYNym66dZ
PKi1HqQx1552cPT0aGs2N8NfsI8FZEe76yW63esBZbd5qfOPRnlIcEb5ZGa05ZIPM8qrl7gJmDx1
PW38GuGPielUe1CmEyoP/zvL2aB8gRE9h2N/D+fjpEH9Qw8mbzWS0OrsI9W/9NLA4BVWS71Fws5b
15sCnytcfqZz90lN012z8TNtECnksysxy9lhCIm6U3OEZlcw1Uw8RpptdInavwzh3Yz1DbNuYHoy
WFdQlKum/2F5FIbwWkWu8bRLlY34peh/qUUYKx1YlFxHTneEShiw5hY4tvTZneTiXc6WoOndUXuD
N8V5+YJ3a7ysAZgvGrjtc0cQ7lL7sqzyNo+9Sbnin7Wh+YKTGb6Wob7L6f0mMkuQn24k9a3iG1M2
iCku9oPW3nXxU0i+BipVsXQ05iGkjW4kTKOEvN4imeFHDAQWOsad8QQf5V+c3layxaLKy5e9TG4m
O2cXikE12ww0V6K9n1jczHNfn8CDt01anyBOuWQ3vYfoTFC1Dm/1s9LSfvOQRyjdgBOgYlViW61P
bX3GsQvZ4y7inQ1eAqi3OBaGcv2bWthDxzwdPX3/SENg6BuicqUF6MNlpq+2aSZiwfFoTG0rVBCc
yhSDl3xrKG8jXqoNEpiSE8EAPkRVCnirUzauJ4gK22RI7Fro97xT4F9vMMWgVQmS4SQypy/ID/xQ
D8+gISSoP+g0+F18zE7pCu1GeZmooMVYfTfBNMsW6TjK+aK446aVpXe8tzCEeOmL5a5V082sGA8r
WAcv4T7XnXmKjnCbNI0M2cVOKtOW8FfohzvRtdV7IQXo5w+TqLhS+hXrjsz6iHCJOjZKCvlp8mud
udt0bOrpYPg8LqHA0DJycnjTaV1eE38qm8OMPmpCiqTrKfMALH4tLAAtY6cp1r6dhYMrAG+04iXp
apeRjsPlYY6Yp3hQjZYr1v9wwFmESxmeB+YgCvRGigX0FxQVPxQiQxhdpS7xhNaEjknwGKY+7LGa
Af+Grc8Tyz+B+eWMCSg48Rp+MYE0OiTB4RMuLYi8nKbX4kvVsVO94cdUuXF7PYarr1awmxlV1OY3
UzJmqzU9omrUW92rwenr+IvMGIewHwgO+oOKqZKxQ8yPU/ZuMYpoEnkXT9ZGmFRHUv8hHoIJ0wRk
QM132KpbzBE1EGEq2TDsXZ6PVLzU83tPMVIYg2OpzWn503pm/pnKlnPOntZLnAb86gc5i2xpNWlv
IYdwuFHLddsrvyhfB9ptecfgeMVGwaxOCw4njRTt9Dj389jRQfxNvp+83EU8zoubLdg/gzSt3D8x
fZL0NhjbAsKrer43YDLyeWnanwU3XSsWxV380H4oJbtCu3YZrroQBeKNwTOykx401NpAJpIKsg4F
ooFW0MgfJf7MzAT1bAfGOInYZipbSkoDsNfVvYrRHUYR6XqC3hYXWrAwoJoVVL+3plcceDSA1fz/
Mgi7nBKU+VPS5s9iVxxgoKcYxEdMTRi4gbAZ5iXHD7TuHqP8JhRyIGc7FEwYNG8KiL11cxRSHuxN
x2xGyFBioyPqN8KdGGCgo5McvvPPSn6JGtg57/agjkdU2mPnVPS0ElecEdXTNAbwkJc02nkX6Y9e
Pgg9QGSB88Jrl6WHI5hwOBjkBEfbmqsj3DG5LZsrOGxGsvLMMKBIgWTfGeOJPMn0yXWvnSJVOktq
6xflH8uhEp7+ZyYoYXJF9mBsYhyLe6DHpMAp4RM3NiX/p1vLTtH7PTdkgIxhcuDNTaCqLMo3C4CT
Ka0IEwT6wjTZraD/jLQOSt15TVO75IOqK2Sgp5c+CsAZm243LHBwqS5Y2GMia7eZ/m6JEg1Gugth
O3Nvl/pNl66oU6s0MIu/isbEql/MyXzXspQtC9px+hmdwKS8GttmmWpF/sP/HP4TdvjPsShDuRl+
UJuZQcrMPIlK12j6h7m0UKoDZUERODJJZmy8ppo3Iu81+RHgpx7LHeDj4i3LyjveQ1wSbmHG3FBT
PCZ/MuQIZTlFeX6ROnhScU1fcpIYS5fsE3X0FXXfZf0Stt8N0H5nDAHS+gh0+FvS9EsffU1d5DQM
auQAckmCbwR+SHtmdVgqGBlsDSHj38lrxuLpVl9iYjDEdmbdGUdKDErD7javF8EIykNp+J1TjK/Y
qTRJjSkZOYWSp3oQwC4PmcU4A+aXv/xgDtRfM/KDmgOllSnqvJxq+Q923N7qdhb2tEZ5Hrl+IgNk
gCW0mdq5ZsxuquPGuisducrYx8OIkMoPrEGUOXUnLqX0JLOx9J5699dZ/k05H00j3OKe9xxDCxPC
mHk7ob6WBC8av1qtsEfw8laDMDX1jLadqPw1nlskTwSaEh4Y0tVzpsD858x6l5ZsKzHrnlWUf7AE
GLXo1/CYtk/3JYxH66OAwkLiljf8uAQwRSxn6KihwwV44t9RgcBuwlhYvXWLk/A2Z9UdIBDzHkGa
nkSatLmiWHw+vs+7uUA9622GxtDNNkxmecGk/M3lv0XO3Ix+eepoNZvrPDUAiTpGXxcunllgslj+
Skvq1otrMYuX03fOO/ae3u5ZtMUzlKijCa5fZnqwtb411qll1D0/UEgfVI/5cENzyN6/UchJ4DMr
PBS9rYU4TA1fzzFBOr8/h9RsU9JHzWs+NwSLlZchZ1nLD2t6b6OvRtcP6qDbCAK5ne9lfNO5RewK
LBcl/RTh9keWp6CH0lvlMC3nnmu54Pw5c1NYvyK3XGVZCvLvwOg75Idl1XBadhaemGIlix6+QYEF
Meulqv7NMnV2/d9ovakuXGMcGmWepYl5iB3mtmYRXGp2V4Uje3HrPnVg5dt7AUuqhMGXzmhc9eqY
u3NG34gVl4u5WVb+puxpvF/yh5iTJP1NDS8qJPg/ecQfQH5RvQyb8X0tHww1C6SWJ2UvsiKO7ELc
3XZgXsAHmhn4KPBEIK2x2GLWHrsuOwDvE7VwOF21OvGGqGW28t2F7ysXm6AEjUxXQk6PHRuVyh4b
4wIIxqBq24Kne9geR2F29GUL5QEyEw+M0Xu6ttdTbZc9mWqstcK6Dipy+R4qWISN6pYnWeBJ5iYt
w5dKkR4eC75BBhx67izdN8ui5o5HCZEnQ+7oV4EICFbDEL6zlvl4cAlKLl+q/ejFr5RoB3n40q8Z
y6japBwbzzWzcOVNGBMZiG/F+oo2xr0b5O34CGHCdakzJq89M0vCGXAuKDdLqzgW49PMYPrkDAsP
7JaoAr38JyJbaXjGzflz4OmYUK88dwhdepm0AvLhvvnjBII+U3WwuNXb89UIcAAvSehSvtTrQ9Qe
WXUJ5W7Hy/DmAZP0EPuDJ6GCbajgbtWEaIBsaryx1HyNwveEvxQZrEnXQTGwqjnZQGciv5+rIwN9
MwPES21rFr+jemtYm1NnbBJOiaa9z6xpk5D39UIMO1OqIxxqkkvgldywV9EhU4S7J1FmeucrLZvO
yNaRM4741CYwSiw8OVRqNlOeAJl9a5A+VhxHhU92DQ1O1seQkS/ZMm/bDNpD21R/Yh65MHt4IBLt
kfKKUXXp59rBhKD9FqS38LPsnITLv/LWqFlT2parcmZkLYpikLK3hYgNNCh35R5esflZdTdZ6M82
CCJcd1hnBMBQ0+SnnjVcvSQ8pnn5EVtfBXUAE/XYQMVWfERYO0Dc3M89mJOti1fFFA5sZ9zYvH3I
+Z8M+ycFnauvWnJA25iRuQp3TPRW8yuBNq2MKVJKfSPmfx1XWYRAlGCqMXe7aIZIz9JGjFdUF65d
mn4SEeJmbywTEE7tzDT/OYGcsdXiVrLvty0j7Y5CEj7Su8Y7/B+SzmM5UjSNok9EBN5s0+DSKo3c
hpBUEt57nn4O0wt1TNV0dUkk/Hzm3nPl9E4w/XozLR3qzhRhOW6o+GBc1pslSeV70r4LfLP8DAmh
N+9cqgLJz0qqbeQ/s4zdvv/SWAFLCa//HvwAnDy0XRWL7IxeVPIhiNsmd6zGu2zgSBz5ZGKp2L2L
fKzLtdaQ1vAEm2eF/4pWia8Jnz1Ko03NbGjdOHd8J3hjvmJSMlZPNQDozWhwJbkqxoDNLAm4HPUG
fUCQIBGoXwToJnxoCtyTmzl707yWMFSaqSvVog/phSdx9hBCnFQ26sjuQulhiMuFkXaViqiU9aNY
vqq6/lQD2G3wMlGWgVXRF9BLrL9Ury6uc2i9NFgft4ox7eOIzaf5XAYxxGBodyUZwYPiLSleij77
FVXGQGjQ23jhaLFTTYgQX16lgnUqYaKlao+AlXLhOKX4hKblK+STbwnxKSwTEFLEHEvn92EepZcR
xx3dN1m9byq/azaMfYPArYzmqyug+pCw1GExbeYH33en4EsXPxhGHer4bRQ7Qqtli7cE0T4hjs6g
12E0ieyVQrQL6ACmCn7cLP8qY1Nsk8K8zSpY9sj0tfAZI9JgOQYAAoVE/a5mmFlDFvZ7LWkdcoJi
jQJ5Fq9WThcagImvfsKKxVwf3iX9WfTWqziDORwvdXvFOm/UMBMySIm1dCB7DOhGqH61QYWiPN6g
Ua7GzFlCNBMIDVZIT4xBw/TCUfIqxi6SGHtCyAuggMUSQhkObTFFaG1yT48HvkmrtpWJKd+w7CWz
2PMyEXax/lmcihLmblLt+oC8kl+zwvDatMe8tqj12sNQqb5aEo0by5VXKIh1upMsfk1AugNr2/es
KbBWyjiv2Azn4uDlCyMVJ3Gi9tP6yFm4SUKMTBUpYHSJDfEcT+iFYwIMVPGYG7nHVqDWNB+LjNdv
5UXaS/mxZvGQgPuBhIXMyURzjskB12L/GkkmMnfNnh1lFLEJK/t5hXSgfW7vQmy+KOIBTtCCBERG
GE7qpp1+s+GPaf4G3igHY5dV+hmA1UnI0HrkyUE4KAqsrZmmoT5l5pfCcg34JcIQzWIZNmrsIGJ7
GQ9tz4E/37pM3Emj6CgKd83k9Abr+o+pak6TOBy1fzI6+lGUuAcmDDN3mv2mE90A9XwvDX5njYee
ok8i7ZHbjtu+HYWNpX3nfwWPNS5IZTrD3fXDeQYryiBVdwO02HILHrOtoYBIm4VX4kQr1cl/dRw5
Qok+qW6xFVrya9zbcc09ne0NRNM6K79yBGxGzjJil7FstgkFMNCcaKFVl4iKZYr0zdldQX7COpzD
eWijDWrhPZh5Dox6Se1eFbdpe+uAieoBKb+8sUwMyEHDQozHP2ObHbSwzcHhYU2gloLnPPuraDBs
gA/BVDXobYwsQ2fDAviSwN/rTC+WHpw4tiKnztS8TxRZMCRZmy0rU92zysWDS8MfizmeS3+qG1ap
8E2KR6MXjyX7NOJ9vlo7a7sxSjRHiQezzzM/M93cU/7F8LQbjNgZrnpqskzUtxIlaYkfM9ErZ9gZ
rGtatXCjtHL1oXYVbKOjXrihUbhahl8PvApLRrwzvPVjZnnRfEP1spSIGuXiFmhEJxnVrZiEF1yu
uBSGnSYrOxNSyjIU1+CvaHp0hPNxksUDLA4f8zu9+YtAM5v1LDuZCCm5TfrUts68IspBoPEAIAiQ
ETSONpRQu9ATW25X8UDEEO3DUNFBqiEcjFskaWdl6c/tF1TjA4jEQ9BpPlYZP11hTNkIoybztGmC
vWM6HR3gC9M9ppMFQ/5mW0mRLWrZaf4URvZIKtMxfccYXGWNKBCrYh0qUuhCY7/qrQVsugpjscjv
xPBQMGNmK32Sh+BMh+3pyT8pl69ietDn2kEDoxwIv0HchNVq9b9mTh6XTtz0BKYxeWYFp79BFNkA
uguAYTHErcwGaNnsqA3V5WxibX+MpxSj+V2qvAgLXdJvLsVuls0XuYzv6X5Wkqci9K91ix1ci99R
HJ1zrcZn0L7njqjw8APrNMGurnu3NQ/PFsL+RWPDGGFQzB6qNRzFajk2gnjk1/2RBLuj0RRHo2Uj
jj4T75oJCVN6JItws2RQVo7ATxuhU9wbUX80w3+RumxnXHtKJ54CRUNIGZ6BM8/Dbpr+tYnFVsRw
5eXdSJSdUtGPap07huCZ8ZvLyb4AJk6sWlMMj7LQbkNGEMzUYLxELGH+Iuvg4yT+7yCLgqfAjQxU
Tx+YEmNF3RTIL3Aova13hizv4a8YCtDk+pg7ZcdxHXPQoGeMFrib0nMDifDG04Wm6R9b1ItuRJeq
786qhRAk2VgQZafuWhOoRk1Yj9uxso6ChZ4qsQ7LrSoDgsNKDmEZizAXEgEHxQge741xiwnXibST
lJ2EsxL1V9yCF3HOLqCDz7x6ebbEEyJgWKIvtGpTeG7T9qhkgq/BZOuK88zYhz/Rf7BLBynMwvUQ
RwaeJ7t6M1XBNZpDmH1rS3jk2TjEvIp6jtx4cojQgjpuiFAcsQXp176Mj5ZcHZJl8WUVKsB4bBVU
UflV7XZqpL4IoOy5OwPLlq/4RauAB75WsYmkMKQHu8o3DQ2gACK61/YTp54yzvZK67KzruL03Br5
e1QLR33EItKgAIceb7Whm6SPhsih5EfKalae/zZyBwSHhJ0mfURje1fI7RsK9XjTuAsxst1Q9VyE
8WiWNoCbLaPAfDoj91ntuE4N1xadxivQAZq/jVQ0F5Sa/e8CszwI7bE6qlDyklrfx4r6Li8Z/DjZ
Kdhws+WrVYtZOCPEvFoD/uoI4PsUHuIsYdS8HZACsS35NafG63J2cv2CPte9SE0NiLLHgMf+6sKs
Ur+TnLoK/TcgayXCJXD5XmIUZ+JvzXjYxWK7L0GDKdVmJsEa7RPuwfOkgGyilFAooSc3lZBqJX+Z
+G+4JwjXsoaxCpaWCGGy8OhYus16z0MhsYJpr+xwLFvKe5dsH9de0slR43urQEowk0MJQKrrmz1m
bxZIQkWKlt3yiqJyAza6M8F8cjSiBMcEUqAW4RW9ztWX3iMFSAXtkSJemGemXwlRYhAIMloLb4Qj
0FL97FhfIQB4ZZeogfNSrW1GzkMwjI5U4GmEcy3HAW5ci5OfCUSSfpMHuquib9mabdZgxU7qBly9
EzfzOgIV/A6+Aid6NJgswn4yANQW99OovJTSJ/FQ29rMgCexr0WTlorjZ6ozoS5lOhCrQrzdbpKm
fQAyWyhkWewjnegVXxD8BElancDdXnUhTXY3/0zlIxGz/di8nixkWeyfSS4r2Av14iVX/FDQbNNn
BAEQDzPMX2mih27hF7IWYselPmbIv8YeKQFg0SPLnwSOKOlwfh4Y+xaq4ydY5Lb/Fua30kh8C1HV
p6x8IMtsvyqjuJ0W/Va3uLEwlJSHpha8CPSt8dOlz0Klv4iQmcAUBXChUGaJx27AKu+yJeLlRV+E
0hDipMqOWm32n1LKEDfBzfK3qL9jjEwV4oJmPYd+JOhpugplc2ULBQ4NMUEknisvAdcXWAd4mYNs
+QkECVri+G+qiA9YM3Mo2QzhM4NiwrSqwByVa5otmU40HbJBO2PCU4ze0eXZQdfsTLicyPyTCHgz
SCtBd8qhOCYelOKbaDHR4a2YC648sOdBdk6DVSByEX7E5ZNp/qJKR0gRC3AugLhQDdvaW4N7JtXC
6cSqc2PmyhH+hQSis2neU2y0TdH7nQBnxWeaquFPYLikT5dyjM45BmU/K0dPQ9VNeWZqIv3fL8E3
btjWLuQGt8lssGl13ZJXUl4n4zlUL8V4oFkvSvKkvFG1zbjbzejSKw5riV/XCF0Z0yRkFQq8YsPK
ZbakM1YaZ4htnKE08Uv+0Vgb0UlqDRotazGmuDiFNtom0r9HbPo9ZqSJf3nUUEEBNa5+8sXyFpOx
ZBvdIuVVYhTWR/NTREdDSXYMWStN4Vds/jcLZx7RomShAx5FsAOK4fQyytKUhJv9wPyLzwrOr18s
9YFxvUWsrlhOx/zQBJMvW+XG+JdrEpYywJ0lwtyOUXm8b4SfzPoN1ZNpIWBLvnvcyWqHKd/AUrVN
rOkc1NZlktcREJSRLrlFs3nDt0vCiHnvy0OVjXSRmy7klQbNZSExMPl4r+eEBAovzyu6m/igwTDL
hcovsiNLRAOKiMYeixBQ4ElL655SeYIzSMhEw5LD4k1zz1ubCFswspsTKCPayz9yFUkSO5TjE7p0
Ae6XeCTqzTVA9Ex8rwleM9H+rSIhHfMrgtB4vXk9A8FXzrhIFt60QYAmWDLg+Ot0YduKwkpzqhFg
4v/dkMVxrEynEXVwSdYZSelGNJGyfLcauvrtoJgM4RvaQLsFMgeGWGLxa+7xFGMnIBjGKh8GfnH8
DQraf3VCAAGrmmEY3oeOcUWtmujEBBqV0Lrr2Q5TEO5AphENeCLpo8nbHS6SJ+6oUz1jWGHgwShT
VLMDWy2tepFS2Z5ayx7CL806rcOPVnrBJ6pjG2KkGZfnatG360/aDodoiECG7CXuhaYRD4v6b2Ru
R3QNo/yZLgHHITZDDFEMhqWp2DKs0eRfhufYmRoWKjSJLAfgGztsF7hre0fmaWfpp7EyGNcbfB0k
31BrpYt5kP05EeFnj44cKv83/MqrTDViSdD6Iyil0Gf358fYOQ3tny5/QMDmhCdulwsrMC7svi2D
LF55Z9SnCM1vmwPUYgGP02BTfrGBnVvcVyiw0DG+o9QSt6wdfAAZjoV2VSV6gBKkyHwDb3zVko0g
elIleyONOuoY9gH8ceZeW6h5/qgLT5yjCztWlk3TQuIGQwkm2CWiSryj7ER1Wi8uOpN7nSQcofgo
8N3TvhRjcjOTmbJOvE2VeKtab2xzfBZQ/GGYQqAxKHcrNNrVQMHx1zXTIcp5FsfSDyBjWu1Ljtj1
O5oRY45komYY6zVwZgCYw5LYRyPzEDg0zBYQl7SrtU6L1Q2XPWLlrOrv6bKa5HBGyp5QaAxbLK/D
bxetlwoRWlVZFImNQ9Qg0zlWLYRANCmDMAJkEJONOyMR3nCUL7jQM7fBsoqjJ1/Sp9HGT5PcszYa
vNMyjl5b8ZZIbusbMU9RTfYTcBbwNjWaYLIxSI/tPN7ZgHN9mGaiIHqaVXhUTEtCt4iSJ0W40BRg
zI9ZeGjQ4XbIueY7ogi6+BXGYwj+iIyB345vvQBnVfu1ECXKGrpu6CYRGUMVmkP+lWY+JNc55f6w
vKwKT0hFEjIMs4RVUexHA1aNYGO2P50XuiLqYQASbsQ32xZ3HZl782+mkkf8hjCg24cqR7+Cb3a1
cYMQwYfTvyvVh6hkDx7vXS71GwvBCCc5a3DpKsm7kONtJN5+rSn4u1HA9YhRNbhHN3O1Z+2qWSAV
l7kCu+7mrE7PiX700yJ5GxjkmoQqqEh5bLqqVXnC9QJ0OVjfRt7vOCe9AqZE32DNkuttxL+gF5bT
9e+M0MPhJocvzfK2GD8morHxi++oyD9T4Z4JqZM2/wY6AyQrARq9AJUxdc50FKqPuRbOWtFuF+na
BM+wCjZ0kW37s+Ccn446xQ9VELI8tMnmKV42ec0MjUHFYu6agB3aX8/Pa6THdMk3BFL4gyz6AJm2
OMcnYpQ7VDXJ4GitK5qpjeHusx2UTTaYlC1fCyRlNMIoV3rmlU36jPno2i9E8CbuoLL9Sflv8wPN
2dtYhc9C+6uHZjusevxl9PT+mLU7cjUseNPNo1G3I618LTNE2nWs0v9K+USbr1bsSNz1TO96HzS9
rwXkYepbOd+9zwJUJvAxdcRYdbpCO25ZQ5swO+IX8FFolWPstg0iZHPWHZQ5hfrb9pJr8lUkoqsK
g4s+MufbhtS5JUzUD5YUcWa46VEzqyVPfRhgWujxCZkciocI35R475d4FwUqrpPMXjVwCxK8QVyg
5icuwdUu+SSnEIJUr5FWY4j7ngjQLFQODG6En8XEe+KXbX9BzLgxegvlP7Xhb0eVF5GPWEiaa7yX
U/oaVxVZDtrWYiFBxoksIJRbrpHWEpr1nksfKuMkfWZ9Z0n/HfCc+6NyTgE5lCybI3ZFq4e4agXo
H9GRPdkkv2YLOCcpcdPVyj4CiCknt1wNAZHoDjEArJ9EVXzOLbxtvZ8z3SlU+qJufyg1dPzBfp2z
hwzwk6nczXifChkIDcCPOL1HJL9IrMazv776qQm7CCHIHfWa5DO5vWsj4OFs8MW6vJtYYiq88E3y
DBTrzp4rULWr9RCj/DxPxlGxMC+qja8GR4mxXBIfhzxwyKZ3lanwCPrGBIcX3NX5e+g2MYy14egM
P0NhusqAlkGivX+rMWjJkYpNJ/WWevQwymupx5PokJ+WwWxP+CqxM+vYmSOOV4kvWDVoc8a92Rmw
lEgs2RGOwnB6uGJB7WINSQnGuHq8sKuD2SgbQLg72Q6y3rYpNEsJpRed878caZzU7iTm3WyFbXU2
gIHB2LFwKaHU61oD3gl7s9Rf5t/Bym96B/pdTB8179F9PBOAowc+4wRaNohTGKJ4GvujpFmOKdyC
uDp2UXrUyp0S3cqmvkQka69lJVvitLvV+JjxWUIP2HQqh2F3ZAkbJK76nx5AhL/G5Gwni6EfqtAG
FnDusGXWmgpHoLRbeIc2JBbPmpujOmu7b95wQwVgmlDpUfYtfC0i4km0Z0v0FTYIzPgS6vJYNyzg
mD43mZ+rQBxt/Q9nCOdVY3lhEh6Zqx6sLEDVsw3b11YnE7HB2i99CiZy0U36WiLMKY4s/Iv4GXzm
Vewi4HZh1ynzucVolOuICBPlQYFiQE1hkKTeOsrWQZZ5qqlGVhkBjDuuC9ogqITnqgeJJewZAHTJ
8oIPLWaQOeZrRGHv9m3Jrp0IDGEPYC7R6bww+F6beLBnnji5sS2YGQX+20mFyoFmOsx8whde86h6
zTl8P3ga8TP7oZW+cLYRBX0IOJWqYHhVpQ6D37pZIyh8JzL0nd45woaZlBRWnYqB+JPCbUqmAzwV
E9CHgpQ9eZxSypj1C0MPgJNbG/a3AH2fwfcZdtqLKux1Q37W4fKAqQJ7s5dZ5Ibv2TVFQFUgC1W5
DQSMBe37unEeQO31rIG2SX1a2QZs+qRR2VGvslGdon63bjVZ1OYLaeJOxs6c/yXUXofp+U3VcN0v
ygXpzrozX7Gb4B0WKkYFon+DcIpPAoi83G0tE19he+5WhzGaowiyANr+fDd1fogYfqAOWRPUS8KI
hkh0OHOcWiOiGsyaKL0tLcyB/tYvCLpyxgWdz5ucxmBXhFTc7OCNxS4Qmg4PmSnNJEKV0z6qf11N
6aGOXs5rLYl85re+hFhwlnAt6gW//sIKQ9BVbWfyVq+/OPBYsDhzCR105oEpAju0jmV1kxaiHPD6
iaMrDPZUekxpVe089YyH9oahb6bcnvr30B27EDf1k7KIGkJetrJxGDJxO34V/JMV2oaDmTpEDV/W
8qWcnpmC4QfFfkQ6hjDfGRnwMlqG2EnNHeJSVISYSY2tHL4jll/IZKVfb5l+SL2bAMcFtU8VNGyL
4NkbB70MNnV0aumkNPU3XgADIgegp0rjrfYezcUhRMFfIcE587Mxhpy2yZC7FNNDcMGWPkOfsehB
g8tgPedBsWvjfdF/8oqYQISg666Pmj+8SfVj4QNam4N/9AooK0v+IkI3t1GDi0ncLrasqmvQ9T68
WfXJQraoE0XfV+ceE4VZ/Kko/fCDsMiIqFl1J2eGMFLKj9Sm+nsMvqY2T1YgnMb9sJy7wgTrs96f
jOxhpIPa5SXP5akb087yyLVwfdcI1pr2peTPxgGoS7YC5eF9SJ4YT2aL8p6OK2QeFZ5Wn3zMWg0t
ZXFB0L/T2GuoMG8K9hpV0zoBY3JCT+hlZr4mKmnEOuNu1/IA92tTjogWOFX3Xb8udt7T+fK2OI1I
kqzwJf9aJYBz2Z40tijwl44a72UqdkMGC1QeTgZqZGSmaOqsCaw7/PEjLBTVZB4Itq/Gxda0EGj6
yyCWF37OWnib5fiQWtnB5Aun1whuEPbBho8sF90qA54fXARNxl9PalBsHEMcF4kaQYXb6aVKnm5P
iYgUYiZOl9nhtjguefzs/yI9vIPcSeLhmoTCfYiEeyJ8IYc9mWb4MkXDCxFSXCoBw+kiXgnAYW4z
beKziWYxLkkZ3ee9epcZVmTRF58oq5m6+IuFvYHY6v+ED3s1Qal5/g4T+L2mNcQRjPKEqGCmRuPk
VCkxtY9SgXopYxcG2WDqAQ2JYkf1xaLzyePWy+JbSIuOygZiUQmii2gDfv4Yjxk1t86dlD5Zwkoc
wx3vpVnDuoN9B/dNNfXncc8+OpGueCavgyhcIl7RFLzy1milU9St1IxGQRobOLPKk89cTaep6smw
prDZNBVpNYbiqXhby7z11udQ26tGiMCEBntsD1AcfWuVjUpb1O1iSk16FabeBV2GgMTG+WMoCvmc
uF0QZhsDxZOZ+xTkjWfKfqbLqJN4Z5b/DO7Ddq1BcLVqzS2vX2N5PEayeWsUvnSoD314CkICHbFs
jgCyEmoz6KuhVrgSazhFMPclPjce6pgdCx8dcRoY8uhkEHx7PaYhfEGGbt5SI7sVRfKC6SiS5Hva
/EaVYc9Fzx2FXBrXBGOFFhIwkzYR4z1O6lH/kPG7kFJcB/uQ7L66o62g5pfMfdo0dlapditnDt3r
UsBdnh9B6FWF7jettC2EHletdLCMkFif4kg27lE0h2MyT8eAPOOPIBJetVB7C1N5p5psW7TxORvC
PbVMCMPsvYzqKk3VWX7UluqoCE0XBQd0luwsBS1U63cUoSYL0pzlKdqqeHrLlbM13Rr6SoAIxZIf
Bkvz1eEl51NKt1OjeiBVPAmwaW7y2RekipGL1iNIaId7zaIohS3RU01BcKy/+l9Du8wxSa+fMVW7
oTzL4lufHhWj728E2JuHpros7Qj2zYTdoF8GFb37cyE3FzPj5DGm7ghWeUaIMyxD2Vz0r3VFmG/V
7UUjYGPIn6uCPssuPavkLTHY8muLmyImQONg/l8pnzdXEaNOjSbPNqP3KrzKrwwJL+RFYMmDOOTy
fq45FopNfZtZaZCS7sGjYCIumlixZPqKdrC5+cY49dV1zv85/Kux7JAzsh8wvY74QLQKc0j4mWk9
YTPQpIII1+WHyCgRbZJp3Fo5fQhm9sQ2DDF44v1okwN90pq3pPa7et+0ZCfkJ7xe7BeSNMKyNNoU
HwmwLYJUiDBiltwDu1y9EjjbiRiqZ6cgTG/oTtmYn+XIVQn8VawaZ7PE3JeFlsbn3LxBFXnoifzo
GCQJgteuRE/hTzBeSF27qmMAmjzBvLUawvAmP6SUjXRcMMyElo7mBoO8CvmhZq8poxygPJH28bgv
x9phgY1n+l2OhQOJvoepJ7u19a2bGK0RGuFVi4dLJYbHHlTqEJ/BPdJtLAFYyowmXGlvo7HP2ajx
eLKZjeNt2FdbwGfjg92eYmAFqRcnF8INi4FuTjACILlq7l0Bisdi1coGi8MjfLfMF7ilV8mCrKh0
9D7nKghfZaQfkfWoJPNRpfEjVM88pWPLxNvqiGODRrrNcFhj96S1MCEQ+AGC8+gd5kzf/fCMt4a6
qeV+k9+iwEFHPM/xQcfmMKJbQgV8t7PWegqp9sp+POCxMicvN/Dy8zUGzOmMAYmuuZ3XOjjM1oK9
QwGnlKCaKjcjuEeOVSd2Y/FTEU7VEfAht649TVwt3Qu7v1nNWYnlbjmJOEvfYr3hfLVlY5um9FEW
fEqk07xqTXUvCvU+6Ov9/DKwrkCYayYmQS7mwVT0Y7SoEP7Rly4/FU0sZ9TQ1yc4baaoe0Y8Y85B
0sxV7A5VcAm+EqO2Q0IPZ3DdQIyIg3uTLGhnnebCwvBMkVacUWhIsGxEAiF+g3C0Lp12ywzroTeA
ES8Z2vsFUxxu18x6qY34jgSlnb1eaA6pMhCwZu2NKjmXwOGhd15jJnwrINEA9WXx1e/VrPJk3mLS
1HkSXIKT9s5ru8TzqVvlySpC4p3Fo6iwW8dlPj/H17yeb9NxmCBA/rfXwtR9mVtcuCggcP4zsl7I
ObISDK+njiZYcAs0yrJEw4q03rrg7Q0Z1o6sJjLSunlvm9gw0jr3VL4KrfCCJvfSKYG0BgmCzg5/
dTWDrcNvTHwIS512k7NqkFEXiXiOedXS/UwljVZa0fnKDLBJcWC5Ex+C6csamisaPUyPwefys6rM
UwiEGxM9r1yw3E4kdLTIdZDZoCb5Jl3vmMDMgeaO/nCva+M+5DJi5rebHRDUleLafBvcRhqanQQl
oYWUO4Xpn1Omjdg4egx8W8T7w6yiNMRiR6lF8TyXdIFi9YZHHntC+MFHSNUDZHHGId/cx2zmMtrZ
VZ6sl6D/rgl46GcgMr0ANQFWpQIFTmFxGyHfEIHCbThLdOyWlF9kA7HvFUei0ccNO0+2EBeBROMY
iRXJ9KARCXPbzkxFHk3vi+uM0JxqN4UD1ZuCI9QrkGFyePk5cZ3uLABd5mwPDw5QwHDjVx6Tdilg
ETzH7nJkqBdNJhQMQkSDwm1l3bEriT++xE45fg8aGWBDSY1K3jC0CyNwCSjw8/FSsuVVOhDjv6ga
F3qicEQeaQ6H5so7pNeQQQ3ifj7H7SpJQBi1MMMDqF+zra/JXlrYZqNkYSWNne9iIUzRuvyMcUoY
gxdmYbc2nW5lzcmfP7K1pmaSy9ZdDN02glNjtc4kgm5ztD6+MUPYLk3oaoZ0ZWwB1KSVmPQbdNtC
e4rT+IgXydf2Mxs4QrMwZY488lH2ZyD8007aaZCYxuC0IOu2r71i0T0xb/zmT81oAseLoW3m9w63
U1o/rOLXogeW7OHYMwmNIB+EsnonegyIk0RGnaLKjhEPODpih2+DhXdtT+kX9eJm4BzBWy6E3sJq
PS1eWXM15mmGFZaP936YXiKW2wL5fBoNDkKcGoBrurVzgsbVZ0vtg8jPbnNUOia9a4fAEpkEvEqp
lF01Cr0YkM100/L0HtTGXoQNnAjjPf/F2Y83ILqTbn6TE/VlcPWmOWhID+f6s9QzplxgNGDCRrbS
v0KCOYSVaCfkZi7o/ELYxOGxWsme5BWSCUDgGUcws47+a2hvSwrMV0DyuGb0gVisMPtzxVqorXJc
uRycrpZ4kaawC/bNpDhZ5W9Jth8RS7tkZ8b/BsKQDVyoZFEcrDE5SG2EZlfYirPhy8hkornzC2kr
69QLSX7qDvPgGv1yqEzmwec6HPzJCHZx8Evj5pkoHyvjw+xOyGP2qN5d2TyR38T/AYARqfNZJdFg
plHZKE17lgtIvlr9EsbiTS8+MgPb2aQCiVtT6GMKZhnNDRJ4YhXiGWE8IjcUsKphx2Lo9HHi1M9M
BnyUQzjcLm8RuBeOEFw9ewIejXE6Tqh9QK102WsSR8/4RKKGtgKOaCqLN9Pc9R3Z6hk0IhMXvQGr
9h/S0XO7heI37DCv3bsEemZXOTMTg2ohi0zbxZ3iLHO76Sbmq0iyPtdc2haWppqVZGuAAVFQDS3g
PLSdGcV3vcRWOZy6Kj/nsnUjJU8xDla4GRTjOCIhLUL9oBb4fVu7T1KbwmAvjMs+DIq9JCJFVFnp
yDtzwsXuXoNha2z7DyvQ9j8qLt4RzrEeTa6U5J5OIdt1OkmpYENZmgfQCScwBsxlst/sL1mTG7UB
9YKyT2neZuYnq/tgYdXJOHDMGWJKuwhoRZ0SRrGD1DUX7ptxAuD3EofzuSGAes/vB9NT7cXXYf9m
BdNl7IWLBTHWheCO02AGPk8/Zm2T/tfsme8IP53Y28nFFNPbvKS3mk9Tj2HSsCWRDeE6mw15fYNL
MPgln5ozU9kh2CtcgV5+q/AMY7HmWvdkNKJ9wYpj9ZBmP+X6O99IdzkxzhaBFwCVsNbog3ZptOAa
ZRiM4HZNqXjDyq/RMeKZp02zXOHSrUpG+sYO9lAMGa8fJZctUc12RcpWzeddXxKgYLIbtp1LgqUT
dzxbIngOm/kPG8DE3AuEUVaOxFpKS8NzHVengQ0YSQ88eSnWs8WfPABIVoOI9RO9iBfEjHHl1lH3
NroQ1DXZnrCOfS4Iezn5jUlBnGgZVNLJ609lzf3cF+vxkgJBaSonlAaH7DlHrVmEmi8DYippnvYn
qtP3IYL0zZYPcTK5lLWboNBMUfikpbVFqO5a9ImAYK3qNhJ5FNT/sty4xjoFkKGdTWU5SUt5NFPd
lss79DQx363yxrZWd2Ue79Gv7keNkHb0wlOZ2HXABYDT1eGHrDTJDjXDBomKkIKgZI2Iiapiye7M
LS2lyc5sCi7ybF5EKbtMm2AXvlhhtieTs+/T0zxYxz5biBoFnvaMnzcox2qyuan9RwZX2xpeAMFc
dTm6SKF4MvYxShQu+NxtFpWRFwR9MYar+zMFpdeHsZ/EaDtVTihmPqeoiq59bnDnOnIQXqKuvjC4
V0GKFF/po9+tv6k1AVjbnUE9Lym+VGo+pBq/yGVw/IsPkKvEsx061cSMck7caJzBGbPEIC0xvo9C
81Cjyl2Yo1tW+QqmMo8BeFrJez3AK7bA7Y0MNW1KlosClUq1vsvZPLVGchLqrUqG78z9MaJyNGRz
px6DnSWTRqDy1u1fieBwtFUVJ1v3aK5vZLzgZQ6S9NwilBbzYxjCUHhRCuVomdZJ6nMGtMUVs2du
2iUG4KAWXj4wTglB+T+WzmO5cSwLol+ECHizpQFJ0BuRkjYIucKD9/br56BjFhUz010jQ5h3TebJ
N0DZzwZRLb52tH3PhtgRyJ/FGK8NbhIH1uUCJ8GWPrRYE7Wytz4HNjwKFNBhad8Tp78M1LuSQCBL
YkY43hxBQszP1GpuN/GjXEasIXZ1a53qNhrZzaiNK4rwnm2opNv7KGZurFwgii4q2FHprzQlxxCJ
CHKzfQhfBYHAtJRZKcT295z3ikthWRCvGNqo3VgK02ilSyX7t0R8PdpIFED8FAztJkZF/B15RpoF
LEtgbznFKcrjVQEMyejrI5P3gzDTw7J8aP7IoSt54QfcJCsernoQnBS6sjC6DpZ2kpnQ/DIrZwJE
BbGrWpoZPdhlt1KOHoMSA+CYPeYLCIIK0sTK6vb5ilknGKUiViFx9KcMjFXKGyL/iPBp8SIoVYew
bHmVE8qqLpaxXp/HITuiwKNwTIS/iIFGBO/jnRoDB6Poma+AmnHjjzJEEWzjbNRLt+CFo66UY5ir
B1KErm2d7Yy/8N1GgiylMSCrdp358tpQyDfv0Qozla2q9dhMbomHK1jknerGfKElg91K0na5Ve6i
luaz4oBeJdObE8zaxxGQBoQlm9xkwWae9EfHPx3QRG7yCgdFti4rnwIDQYFMZshMwEVP36JzLyiz
OeyadpsoNBnOtmNyCLJtFTzwIioW947R3ESa3cvJvJcH/OIRdYpCR+eP3LMiaK5Zvnd4Rgsuqc/0
MbPene6twM5szgfSp5rlnsVkVzIIbJOgY36P6H2IK82emDBx1aOBmd3WfONCoKNzaCOLE+HbXlhV
nsqfvrqWdu0ansnsT6FPoF9n4boBgLXJUzfR6bhBu8sWkm/VlRgoSPE+JSCHTanOBe3OXdXQQDwb
m3sBCuGSkXHTFscmdvaUt3wN1SFTo5jFsHxJBR6Sv6qdo1mRNSEzqKybHQL7XaWknmZ1Xi8jTwAw
YIdnDJyJiO72j6k8mZRE/h60yaHS8qNJUxUP+xbJtrrQneGu4NwfFZZG+fjsZfnJvoe+Xerfcsmz
WgyMtH64P8IiwboYer4kMbz2hGXujH/0VW6E1jHFnjS6rIsLwgyEm8CCi4x99q+hu4U/Y39VlYZN
2nMwMpQYGRQszkV+Eujq9OKRKZvSnzYS1aYJG32owy1Disg38SG9evTok9NBblFA6XSuSjuuRreg
ZPFGRQd2qp12CRPWrsVCyV6spwHqx71sGCfTjRGlI8l75fQUeFTDePQcFIelbl049/F0MZAumOM8
DEoip2tWsb+9MM7VdwyN9mmOIKM6o/fWWCKRK7o2Sir0V8Q8gkRjmIULYkRPEqIglVUyvIVDnZ2n
qrpH3DbyeNKjz5qpYtaYWEjFVp73qbgpRvDQCJ8XNj710bUN59Er6bOdpYjKq7T616iFL4l12PhW
aB7ZVreuGq6jzh50o99HaB7TPBCR1kW/Kn2OKZBYEHNn53DbvNns9MeA1Ii5qa0WISCuXd+Wq4EL
LcXeMOMSKVyolUnghhDC0Z4CTg/D7BQjGsZrATwge07Z3/zzFnA/rgsr3FUaXlRMe+RtFagIKQw3
Ni5YG4d88BABEYbNUaoPWDOt75KRNPHbNHZfNdTYNP9gmatw70DuoW7KdxT/kVJx3yg8fUDogAwK
pvwFux+mgue+k/ctWhYoKBGZBgEKn0xw56CJ/EemdDUy5J/nraCWyEMh/lv/01uuPnpxlpyjWHUd
S1KO7ZbRAg9/zuMAnImEeI1ukYmESWbPtJagCPT6ugQwVqhXZCZnC81ayC6nZsDGEJ+TWA++CpYg
giVizKC2erZYHH1CCPnGGGUwAbtyeSSPDnF96gWgsWKIcQr+nG6vEA0pgnRfO98oExaCUMdh1hXh
GCP4TOhcPCiw3SMAqxK+sSZAAt8+tRHbftTRvUsfqS3W+K4AcTGFVXxK6x65PqWkOuaPiqJoJZef
vRKtKvvB9NK52SSu3NrRcs3SfFRU0GoFjrr9zPpmPUYa2fM/Fdpxdpbc0m5L5PZcEvZTyYt3FRoy
DYCxsSxnY3V04DYemx/LYLZTurL/rGjravm99GeC3RKvozOwHxURNeuDYSxoo0DGEDDo8LvjY9TK
RxDI4+gFobOLExWNj3wIPitbO9YdBAUcr+anYpWvjq1PxZI+wkTL/Cch4rrAKVqPXqEgv7NuVYkQ
x8bfnKx1Hed6OqzqGRWT+asOVAy51chIoD9h702CnY/4WkdkpIHpZZEwwckgn6mGe71Ex7rt1Wpn
7e2Q0o6thvRI5H4pEkz1Bvt7rEpGtyHDEjlFEOBWKFSIrIC4UJ8aWr81viuVvLeRze4IAu+lhB9W
5+KEQl2+ZCAPnqslAWVRm/oqUGk/xaPkJ1Uz0KwqnKCdNiWIgoAwpGlymn5Gz5pohpWHg521DyAu
KXyQqy6nRKhIuoNvGqMyzOXmLf9qGur96icX1gEl09kux6eOGsBhKUW43Ibo9E2QqHtfr9x8+ELj
6yXK4CHbYi+WkAE65pkrEpwUjQxbM1vnQ77UZrS0DBVTWcWM8wMcAnaHxIVtPQQyaCu6s1ZWJp96
nL/UFnE8f1NPg7Vc40hAMDvCrYxJpUvQPd+/9dE56rG/KtuMIEESD8r+KhrE7tI5xSGVKluTBqiX
WMsxdJbpxnPcb4IyQZIxDcaa23SEca379Ke1LzVZpKP67hf/tJrXcXco8dG3gb8jfnU3R+4ZRFXS
AlXC4r1Bjl1OVKqxyPgSChcw5wJKXEDdCXdJ7+KrYNSu4kdptY0e+asWiwXzFtzNjtvjhCLWxhRo
/tNFzm2XPAqbZ1chBtNODtS2Elc81tVD3e9s4tHr0TlUpoWJaaUxZ0lm/VEk3gSb46RvPKAnmHua
ra3P71jAX9veojAUTK05ZuyLEfxHz1lbirPPXGMyXQvjluI/9BEARLfLsVeyD/YqzEJlxRX6JtCO
e6PXWfzGR80ojrrojkFw9038e+a2x2OC4h1RqbWJIrf9a8W/Obqv0rLzHN039joR2pc8/A3WlHBL
2kG/+8hq/WA58kE1ZsFlfCA+TmUBOWxuqJdW2GE0IjdzgspCFe6GBsxyF0AyUmpswFLOrDpY19nS
SMjucG7gw0ND3WmYbmXraSjhqmdErwpoubg888A5Ya0k6Gw6xf6AHXQ+tiwcBUzxVcDD0d7fDmXo
anFP/Cm+R+pBZILKpmnTdSybrBZZz0tXqVffTNYOjnNPD5om74Ti7NJ2Y3HkMW6QWci3/K91nAg2
CeRfAAEfVK75fYxd0dJYIu5S02xj3nMVMIQPtoyVDLJpUmdkwspzMkCUPYdUWFSeNKR8OrdW9Deg
N1ESvBFj+pjC8mF55MZqgYo0Kt73VrPPJ7YDOlC2m/4INVxbX0ZC/ftPZ4dX5D/mB3scaTjYH8Q8
MU2v1epk46pC1+TkmGgcErYwa2CEDGBU/PRshvqeTuQ+pfoTJzFS7ebV6tFrjJ6jfhqZoNqKvA3a
ekukC5I7d4ch5hoa2sWiukl0n67oYLOMqiaGbh15ktIN9KQZLbrp1pjhasLAZhmXtAwu5ZDwiAYn
bNr10qrudhuDO3YQIjrsW9L76APuKj/H/JYbJxGPlyimDqG1EhQq8L451IPAi6Rl+WZNw6Em9KWN
t6jlgmCpfTud/db4Hygy8TvfU8ZIOhoCr04Ksg5cK0I6z+ES98cReZblTk4D5/GB0UZoVF/GoWRK
WGVMc80vgb1jGVGjGQWD/PYQWvFRvAfT1Qaagd/4KKg4BAkTYJLHxs2wWhVuIj57/5AJZBop/eBw
MbKj1VwDXPLxuEWqfoqINc9K3GSf5l+ehKtMCpe2iPlj7Yg9AEq2khzWemzZ7WllcoL4cyT9xjAH
Zr4+imCBQQSpdlBunP/nQJzbIkPddA2hi/NC1KVLSCFk8yeq8kOiYs/XcDtsUSHUqOZKklWabsDk
jgSWcA32Zo3dg0TFf1cgvwLwpt7CsGVELm44JK6hw3Y4OcySFEQUh6gt8GAvrAnrAb/UIhvQN/0O
ZNyyJjHx3VLpCdcxojVhtStHHCSVqFLLtbqQzPaEBdfRLDgM8VBTr9PGqsM3cPUUt7S6n8SnerQO
adIsDUUlEQCoYvlNSRyutIeMZ9EH2gVU3VS2WuUxWzN4bOpLYx5UvgMy51/TH5a+ZRPmIR+sBu5z
Ent5slJCdOnS1TQfwaRvfY2w1B+5wVbRVm6Aj2FA7KrXvNA/Ev0So69FOJ9j9c6w0+vYIvNVFSCs
mjApoEfmXoiCVacLQI8fUo2HDgROSFgdioCw+zX1wi1KjkDeizLMpo4NuM/wXLoOElsPfrl++qiZ
5adniP5l98tEZpNhf3D4ULT2qtf+WoEN2R5VJKcmY06zcEMJcABj1p7dHhrMiGekc+J93T1HbTwP
pKaxfTPl9TQjFE7xq2It7f8WDMQKNGybeFLciTdsFkDptbhAv3l7IWIF8RL+62P+rc3+lk/VgPJn
cIaW1WLo1vV34fN6ZG2SAG08RIaxqYJxI/kGu4u9DRB+HLF8ObdKifAJMXHJOPiPvYnFl6tvDZeG
zI6hgUnBVTg2MuwTwiYTc8sQwBzvoaNcq9wmmY7Rq7VHqn7MI3HRQ+ca5DoC+Rs04ha8GGJYPQpe
FrHUSqq9o5+so0vbiYvWTDu7+ilC+RwyssL35IhTkgQneyRcbz1I2a4o0J0gY1DZSAfqtp3jtxIM
T0WzgYqzbZJzaY1Hn71SHrEQCZGtpebFTMKlypncoCOIHLTTpUkogAPoJzzWpEv5QBpIvbQn4PN9
6ZkMXxLlnvXWDZecrbxLjr2aEFnDaKCKR4JHKvoKdcWzI3161GWGewAK8MYCVmE2032pCATUGn8F
PuWS+r3HcRwzJEbVCDh3y7RZ085qOb3X+Qh+WF/rErLLGuPBy48b7PID4aFRvAkiwzWDch0N6Waq
T6TBqXeTJAZYUT9xegu7h9M+KacAqcWkujL5DrqdQ0BE27Kz5nk0D6XCl4uPmd6DL2HBgC059zQF
4lRzGdkCmIhSTJ4H0j/S2Xmpf87GXKjYkbLWnJDhobZOw30ivcv9xvwNEaKIGMw7UjUADO0D7Yuc
IJt1/vxHRhKHg2TAjpd8gZuT8ujzp2Z5KylLh9hcw0Q0omFD0rkxWINH66RgAyA2YU4+U+36vQQt
4s0YbnXxWfrb6HvKMq8aQTJfur6BsP5Oz7cwGUHm4vJTbHPEE8mXkL/S7A2xdfI11h/FVul+Yh/y
kb/N1C1j9dtA8V/qHJIbC16GdlEaa+uAAlTuMP/r3lM6CtX6ou8SZi3zjW/w/qYc53eW8e3zGUYv
1G6WUNBB/pqqAqH40VpsL+L3oeERDvNVG8yMCVTiRLWYD74Q4xpvAO7ATwOZ5SKGaSl6FhMpdL8U
FJ3V4mbiFSSFb53PyExSdn4SQd4w1/44DgzkfypjYY6M0y38+ywtVaqiVP11SBFI/jbRZK3NiR+N
CYUFmyPTj1jVTU6qWOkOglBCSV6nRb21D7BSxoG9ssnuHYFphoLeVfjlYlUCxrpMo/WiZLCkfPVE
FhG/uojnG4iwkMQg35U56TnA5YfRrFkB+kmsh4OpT9I1gMDDOimBCEDJwWlWHRLgLhL/IPPXRoXm
X6xtGB1sfxjlCB2H/FyW2Ru19DfxrsMqNqfXJdISazcGo30yduSUxufAHC9Z7PkE4SEGb3OsQPlG
MN3rUd0nJBaoZMfjH8GRbIBt3rWIHUN0xwbmyt5gbKwEiOhICxOmvGvw9dF0V9KL8XGrmx40B9ca
P3sEMdcp4mOALs4igSWLsSYo22YQwLw2vquIsB1E2Nmzmgc0DJAWneLf8G6gYhxYIc4UrpUFGHqS
2C4jnG2XOnhKzGE5hqzC2Mc1e6l9jBssTMcTc4U6etM1Pv4zOu2Dhdb9WjEgJ8qdbpmdHP29uMk6
YThNiDcCSazJ/FJjU8XOKFoUz4nP1Vb2jVkcxonfpgILj8DTStcN8RSiY8VhpW8y76Z0ldjpEjRt
AjAdWbdKpSD5nccLyvN/RPkzwZ2LkEwJ1DONMa50ZDHi1kFkbENul3sgkPllN6VQb8DJe3SyaZAu
IgmT23bI9mFv3hMeAwimXJBYkOAGTApeIEWx+MpJ9ZqgFCkfjXLNnS9yPoFaceRT4WkCcoiKmWjQ
QEtSXI5YAzrWudoatkbNlQohp0MCY5bsM2pUVRDB3YJ3dwOmRnYrTMJh67AjnOiwkK9OxZqqxdV/
YMmQ5J2fu/KnI2w++6hAK+iLonItPYcXPNwUUJijq1nqcXLwkzCFpJw69I1EMIzPBJg+EebpyBCo
AdgCvck4FMyIgjRaxs7GyH+L7ss8l5J4ThDiA3IxYqTIc2t8DjGoJug2k/t88WoysDXppfLP4+5S
EL5VxK+kbB+tfOH+qOv3EjzpgOsh4TbSFAKaeDNzrbL8z1KdXZ9h8kZrsB64LzK/X4Uck8TAl3gG
mmeBsDW3q22D+MMOyYlTLk00rAPIxSbiAeT46fTi2AskElTMRYRIfMbmLDUbUg2bySIuEOVAu5mX
Ht1CHoyVOdyZNCbc16X2byBkq81tYKuLYHjFjWczl+TtI4GCKwzmUoC6eI2Dq7tsllI03w8kri/k
8K3iP/hGARhNpny+tSsUXswWHlCwKcoqYXrrMAtUcBR3bA2VaBeTyJTCwmWpAzBSTp/RSW48Gnjr
KtCpGszYJm6IefGS89cQWCngfDRwreosFTb8W+0H93zHuLZgjU3G1s+8yxnwg0Dg1G5KVB9t+kfJ
hl8XAyNGksHCuWbhzDae9+60YTYaqV6HepKxH184naOPZSpFNMc9q7kK0Q90o6RGf12emmm7KCE1
ohxFpnokl2360Jms8Wt+Ab5CROLons2r3HfSi6iSW6+jVJ2b4FvP4jsGrVcGwdE8S3rtEV3nqawY
EC4RqfvWg2LXECCTOoo76C2NmG5W1zpSHhAvImQ+SvDOX6/1X0V9ZIRTYntTVyb4srnNQ2lcJiez
fmegn+njnu6a+xjIrJurC8Fd6Q+vZsR2ymkfG5uW8bmOUoOJfUUSj0pkO9keicPHmFQsfS/DWups
b8SYVtNjGsmdHcczCPqnmi+aZ76bDHf4h6VrI/OGwPy8QVqzsaqfETXzgFyJuAMV+X2uZ7cRil+6
CqJiGeV7y1KfDHd77Z8pD8eKUW7VTceR8N4xzY46xH9Exavh2ScdUEJ/L69Y0x1b38aO9VYwmFaH
l2n8pCjwkq+JNIYIz/9Hw1ZdDwFsYf5HNYRhpsQDhm0a+TKGBrcs8CIuEjRH5LmzYiMmSq23CUsA
B533GHTQPldN4lysIbmUeE9jn82TIPEThYXY+uYftAZ0Qkz6vkOD6J2s2hjEhCCNwqrHnksNIPTM
b0fdJC0oQ6TDca9CB4ncgCg/2LDs2dEWeU68qq7BO84510DMnGvf4Rwxip2lR2DOotogvwwBixTu
wKSDJDaAHlm7uDI9vTH3sjLLXl0SmMJ7Qhxfy1t9wgCEIxW1APiAqV33jbnO2tgdfLwkbygzKXh5
Ly0cm0okw8X+nKavHIcqmcR0girCnPCcrtSE9GG+O+6UdMpZQTDDxLmGoSbjGoTe9EmD4ziknao7
yyhZhc619D+HyT7Mk/HLag9m0587NTkRcV9lAwcqoTU6SjplNrAeq1Mov4wC+XHPazFFFDEeLFkB
HnAwGiYPYI9q89n6kVuDXE8PU+O7pMwzuic/KCQXUXMHDqOFhXNrcgg3RTiXOz82sTIomor2pyuj
c9kchXig1Fn5e0bRTFW49mtzO1aeb9Nb5ZgtUg1ngXlQeo6m8hAMbviOvF7D2htgB/SthVUUq4xI
ADQ8Q3rCW7bOpmtEUROs+rMJO59Pms/cR9FMqAGIwJzscFJ/zNV4n+qvZiJhTsbKx6AgIhyBmpFw
BMfrKdnCqsRUz8XgTYzNz/qT0C65fdQgjnfW84WcruZW1KBSGx78Q2/9U9TPMNx0N2axBcJtUR88
JXAzA8wylgme7D2olQENW4d59pE2Rzj5ddHukan15CwwNW3Np+8oKy290M+Qz8KeZKmi30t/ePdo
+jWA/EEN2vbtMaGJZcUiL7MRflrwCGwaW2kh1bDkmqvddITNc7afiSg89b9cHV1+ReE1C85sIVgu
qCtmXEsu4sLIN9qXJYZDoDLzEp+FKCFosQ5Oz2IbFjL6APhm5FpUpGc46UsquWmYHx86RSG2C4+0
AlA09eRmp3VQq4xHRIRdCWiOaQw/vI36xSFOOvTWXD2kxbx5sUkp5xyeEwpS858GreEj6IAeVB/N
+KWibZQKxdXWinjvO2mnSm/VIqWxbBoebrdlB2zvS5mfpN6FkbbV+u/qlpR7JgjGhzJaC0NctRaQ
e9q6Y5y6Xz4kmRT+XfmRK6eE75zbi8bk3mjXEn8v4ANDx44mPTnEanQhDC5Yxua/wmGMCXq8Zg+e
dSsTzRAiXsoMcPpq4LHe69CBdF8t6yYH1Cy7c2JvaeehxbORGJqnbzvPoQhema6+iRvH1qECdD6G
NtmcroSXUjHhCqJXSn0yRPlTFx9+/kEGMICf17Rs7XiHa3AH1qXGyYQ3k5L2hz4+Fy3h7eaR/PE+
JaEl/9CGbk+aQIi9EcBJjexE7jDvjus8U120E6lxyAm6jZPgGKT0qTo9BziZZPgqcrFRSe7iHqlD
zxzwCuhXgHgzILi9jcw2mslk2tGehCChi4pnanq3HZk2E65V+ABzuiXBwo6hnQqjhtHNa2Woj86M
LFwXvrzUyl9N4OO6O1OIn+dUPS2qUFIpuSTHejJgVH9MnO74saGhIWz1kWfi2EWMHFlMyHmLV5JM
Gs37xPWwgHUAUL7UJJ9IrCQT1yqjQ8NjxDx/XfpvGdLhVl2Hwd7qba9XWCFEX024JBWGM2HZUMJG
VrZK7XqhYi2HWYM/v8JlJ1bhoHANESWD0Sfr1qImUncTDfO2AeeTzfZ/0iLwUQn90aV3neQYiZ0m
550OeCFN3dr8GQEv53u98VAyXgtLepOl2dJ8UBVx6CaGjenSZuIExZ1xBZPytlqSHACBOTsaCcTd
Y6EFq7B9l6RXLRCBQxAJbwUzGcJY7QhEzanAT0J0UV+Dx5S8Os6OnPZ8hgmyMf/OXp9TX0H9Ag6n
7XiaISvw9wSWKVH+qowvLMLVranFbATrDZAGEaZtcZfQUdvLnrG4kYw3G5gEhdN/bRONn2uwI8Sc
VrMdqaaz6dhrmcZCfZfBmhAUVXAy8/+2UQb6OiV+7yx0FBBQU23m6HOZtq6trT4hEDNucrUbiZ8q
DJdtufo08KKyPbeUDwMQIrZfsGS+R6eYsa9dxGg71EN6qM3pzL+hKc32Fkz2GJO6PZ4E/UZtqRdQ
a9cUb12Qf8T5h0GmoJT9SUcjaw5szCXedgGfhV9D8SV2r+LhM5CDlPx3vbySkyWPrjSeA2S7B58V
eM7TrhN7VUSAor6sq01NiGMDcugxeICqXag8gh2JuQHxDVpza4DOdMWvHR3mKi6ltxhZOvIB4Qmc
K+FS++vT/OAHXy0/nRIipbUYTWZLGnAkK8FcXtMfwovuWH3ubJ7atUrrpXRfzDpIcUjPMdgbs7xC
4liqurTMyUDBUkiHZKGXtVC+gHuly+7RwgdC7EnL6AmzM+CU1+z9e40TJgv8YzOuy85ATqlsJCDt
svrUujdh7ns02S3HO+E2DE9St5Dzq4ml2gnwHvkpGDPtRKH5GxV063ZtLxKk7j4hCFZ7NOyQEdmA
Kra9BTAIin2f6B6RfzurKzxUWz0JfERUnPWhJH9aOw+80FQcxDgPwGfrJH/LsoLeHCkHpEqoeF4E
MCahG8YyR8gpV6cAIEWkw6U3g+8Oe4dKrIGx1/LmpxNAVEGZjC2HdOnAyALDZX9IzElgRt7MHiOM
lnhw0HY17hOCeyKguXJA+nvyNxTLEPCfKi9fEyf31HkSxwvdXjGc8dhSMuFgZQKCb2fKXfW3cVZG
2q0ZTa61nN9a69ZiXDi9tiumI5I+Hb2Sn2+bGeUZq/dScx4piWQYj4RtHqZlPg1HdlpsLXYVPg7D
OdXaP6wVBb1NIHkK6v/y2iTKNa6sa1poVzXprrpDXVl84Mi74F47o3RoI2wqAGOFhkF9xb6UKNx5
kg4QxdVBzwSx78lj62lO4GlLO9C2Ml1gRnK6gvSZRFAzdP06civSlbCV8bJdwiEwKWbnkgthfwZ4
CxlnnS22rZM+rHTA5relSRkQ4ye80HfYttGaVscs9VcDWoHYOncB8S58GPBJ3+VQ30cOzAEGMGhF
k+4zMT9065+Gcx33hWTeqbgCWMH27W3ppfmnmfZg/F3yHLdkbW0Fqhrc0lvjy0DEYzjrPv+c/53E
rgllMlIN+nvOYp3tYD3nsPj3yD+R+3BlfHEVYcLkCC6D9U5fVlBqHXpN26cUPXh4YvyiH0n5y7M4
TwcwNxOoyWCJugN52jVM4LHI5KrxR+Md0IVblUMpAsdicihNHEoqDhlrbi1IIBRYoWZM9x2i4bUd
s4uiW6eITOZCO44cDfohJ9mrjL/kBJ68AuZa7t3YRgFIBAqpaWkDAKisNjVr6yB4Zsq2w9+nszar
omnPAZsaT9mZVl8jgeYNYVUdPpryn9L8iIBqmPfoRzWxpSApMcd3Cfb3zGOBB7Yk4zncIlzf6ImM
8rbaCFAKequ6fbd81f4RdsBCo+G3dV4BpwTShQLpQsP3KkO6mCBdNHheFdqxnvpu0q4V5JgWlBrv
E7Nas52+BEI/j7F68omiahEKK0qKeIpNjiW8kjczlStihZOKo6e8RrgNAhMUg9ORMNpRP76lsGXU
4Tjgg4LJSh6VZ3j4QpZGg6EQc820LgZoLCUwhoyAOZhg9aMbVuMhHQUELBsNfLCubpmNV0x+ldTY
UfFMauvNASnThM5dacZb/huHxnFiy6DWZ8Wcjv4+SLH6GfbGCZQtbgc72QnIqovxEIuNrxcQboS+
EfQwgtg3E7EFOkhcr2zqXL9FbmHna20cLgl7OUV8xGy/M5LUvvRQP5e2cRrU+tgOPs4rfASIPLNw
WuGOA6k6soNnI3ewJ2wYBW2/M74pOl1CvbOhaEn860jd1fZvSZCaDOzW4hNtxX40ByYE9KVMxKO8
uMQK5j4HH9UknSPgQanxZ/zDjHc2UvkUcXGjODxaEhLGI9/80Ylrlq1IHIaVC6LHAgEgQw7KwJNM
yEkE5BHtz47HU4sVf2RaADvjZIXySUlXPsSXCEhh6XxLDqbLWtq1mAqrhiIbqFFAFWW1xj6trzH/
WP7//aY8A8A6Uu124r3lfMKqoqAA6Zc5WVvdBHAH/3ecsf3YyTV6InlrzsNQzWvag/VJCEdS8TIM
9jGwwTbx9ybT64DZH1oMXUNs7d8J7z5S8IY1c+PgZejNMwz7t2FayzagKu2Rm38Dka9dr1x9SzoX
5d56Zv0NbfMh/yA3jnPgval/qQ1oLUT1p621paN/ODziNRNQclLC7dAl0ESqExKQRdOrS76taL4V
plG1yaAaSbjJWwKYicIkwWago+1b0eLgL3YS47xC9fIu9zhxd/FMEl7yKI/5oZCAgFgDfGr6TZrd
lh9Gey5PffTVwa7IBmvR11cUx9Ww0kd/06vNLv1VAA8x7l5ysTKF+Pmj3nrJrZg95ODN1ZWs949c
zZY5RbzBkgSNmsyYRiLRLKJSqIOlUrtyBr0LJ1QPQuMAT4cenviWKzJ2uVfvFNkgvVAayVxUDUnj
ewxoQhVsPF5qIa9pDC+O6s2/ZsAIORpWMjP7UfoiIhewGrLWINjkc0FtyKtZ66dibDRK48ski61D
iIrywcLs25W/aT8ubSoYVEyXOSdjzt7SYHPEr6ZOlnwEy4FgziCqrk75tPI/aU4cLk65AQyiwDiA
mIupkGwQUUrxzyx1LOqHP95jcFeYaQMkkD6TbhutF4bY8qCznseUzKS9YaLE70bfUnAQGaht1WBl
wU9J2u9KzCNEPK5kyM2q9HnSpe4Ir1+E6bDXJuecFMaX3LaA7TWNNleN3KbGRdY27zVpaj4A61A7
IJEi/XSRajErBGpZ9Vhq3bOg/vKJHpoEz6U0nNsAtgI9MqRMhoSCpYnb2WDZYnwmaFNGe6JfohKN
KGsWukrSIeeepvo3EQExmOd/ZXIZMuutTeVbWj6CtlwEmumtBwCj6bx28OVLgrB/PhZzkfFphrss
vac0IF0EQawsxTIYRed2DsOCFkU6U48X01kJcCKfByGl84XNJvIRlWWra/uexUlUI9zJJ9cpO0E6
DaeCxdEdwdppb7pNdGw4BhSbJK/lJcDSCsF3XmH7BXiI1qqFWVeIGR4AUjq3ovdM6mBPp0AeACRY
JRameSZpyAN8i0hQyuBfmU4mgcbj3aSebsB4J/59FOI8Mfqn09vIzQCIIYa29ZyluNRSI526UDaq
+meqf6+o1lCHkuS1YxXuVfE9M+JrDsOyN4I7Y08KVJt9j4NbxNqm4bCfBnsv+rc1N3cVwqHs+keU
tkiHGQCfJQtjNAuFKG/PQYu1fZUQE6hhzGATxE9TNl6LDjViQ4JEdqMo7CVG1jjlWlezXYPvEex8
DP6oZsAEm1sjma/+LtGAlBg29r76J6v/Zg08mS6oj3TzYFxLZ+JOkjbNkJ59ZPYSMnuFqDeCS7P8
GbA2ybpxO0TtA5fNMmKmX5gcsMG6ZQkhQ8E3yN2mrTeTZePcC/hfTW89Rv/YR9UllrwcLjq/aBEh
UqiSUzi+PtgtaNiH7fM0bY38kg+vA+uXzGl3Btu2nBM9Izku28hc1JShKO+DttBvIpTvES0PluxG
Pgbo8dJ8AfUCzwmZM1g4uZ2khZX/j6Xzam4U3dbwL6KKHG4lJEBCyQoON5S73SbnzK8/D3N21fae
mZ4adxvBx1pv/FHp45I+k9zWMJ4EvhBcBS6MwRi9atuLfy0bnoWkXGa9H1jtmZjrv0p5xdWQZvsi
wwHdNFuEprm6I6eGUJbZp8TmlEu0d8z7js0w91UJY8y1LhH/nXNrJUEFOjF6LGEhniCAdPpYelR+
+U6tkN9P2Gdbeovoh6PoJ7LuIaBwiwA8tyNS/Eh6Kn1+nIyopg5HAf+xyrQfodgu/xJitlFOJkgT
htwW+ckEPlghaYD/LUjCHUpaAyTB7ZHuTM0WWSUeRMvNhcBdbkgCkQZGp5RmGiDTo1H9FZHGDQtJ
bERO0YRwGqidtsRHIL5GCUp74fI+rAgjN0bpBo+snMECmhw/+eLlpqPIw0mESxGMbaN9SPOWP3ek
skE3zAg0hqFQwhFKJ6B0aPlsEoRQ+a9A/hfUMAR67JuUppTKvrEyrlUzz46yIGLH9NOzP8I6dRp9
g2m6irY2tZ6igqa5mkyn1oQv5TUuOTo3SKgyWI26nXsrQRSv7jx+pVZek4xACg8Ux36Y3dIooXAV
J8pG7LkLBzuvPpXDQBKnaj1BPKpXgPMpJWQZgCWlnTcLzi15dGF/sLI7/2CFMN2iK4OimX/AdvFu
flDtPZcOCnQMb+UBkmXMdhbPaUS78wJqE4meokenASaK9Hb9mFBkMACeQBML1hnIA55k4dewzdnz
B1FuV2N2JfExtqYfNy5MFS0wW4naEkIw0rs0n6Lum6NNgM+LjcEWOuXcpwk7a33LydiKvhN8yFNJ
upj0qj8S6fCX+BF2U03JKR4DPyPDV408NkoWVZQSer4vIkKIOgeFbgB7BZvYOp1EyhyB/7HH6tpW
06n86MUKRsNw9NoTQ5TBRBWjgcSmswuUytEvaY7x1tLdDCdBGFxMjqfsW9BEb4F/b+kDFiuNDhFW
FiTpxH5O0C8lGQ/MDbzMmdO7uDoLKf4dsoq+xFWSn1sO8f0EcnUgrPQqgauBgGXCXVA++V/De594
UbTRFblLWAaKhEIzvBghZ3rUA5KMgh2ULA+RC7g7WMKzHJsnoBvIXVg01O3s6MToArR0TCkAU/At
LaTDhwHZJ29mxIo48JBl+jPgm1Zg6gKLixpIqa9BGO5Z82JqC3xooxi5JW9zbXyubz79YymPC3Xd
FaHCSQHewjmpbRuAxdVyAEUMmLYiMWQBx4ToK/Urnd91WTlmJAGtHDsuhQw9n67QlyN+8GZqeEny
wW13BuLnsXaz8wzDT3bWej8XnxLYQMs9ZY52xElmNax/TiLdQnXXt41PD+YpI7m6wdquUGtCXnRM
EFuF0750A0r4cCny/ux5xqKIUbkbvY6PLeVjAxpePRE0WgzcyxyMzU3l5amz1VpJ5sbCt7qcNZWE
9d9wpMzoPA6jl/IBNxI15ZzizOMjWbdM+W33UUjFhmeogmaazxK9coSinGjYOzVNhWKO0DounPwp
pa4pd/caLpKhT9usoxsvlJxwWRY83jsb6VBRAYpvUsRugY6IDtkMQzMxFpkz94CANV51zN7SPzUG
UZe5RfGJdWT5JWT56VrvNKylnKpq/FSr/oCSolpmvjWtXb1fapJvhac6y+49Ze4JGcFapJy0cTll
wqo7yWdG8nrEKw1fnFVnk5NHR6SAAZAaoIJSiJhIfBASWTwQ33IQ+j842abpafY0FFDHxIK7LqBy
M7mm4o8ILVaGXSeB5s1KIie0nvDQFZZqBMISoR4yoR65tqM4EwkeI/X/fzIGKVYGuF6/CbUfcZ9J
MMRMSOB4FDG8Y+0yo7dWVWivB7bL9utiE5yUGPcZA8wIaFev+aFUEVYHpZbcxSxvJtEOUJKKpzmV
/ABEynPNw5adhREiX3KU5y9GlpqxujNs6YAHxJjsmhGzcWcOeR2UrevgOKlrHdPsMI/GRTWd4VeQ
yNOnG0fZBMu0kYhI7EIENJAACToNcGLpNpBIaHCjYGuMnrWdxucy4nNGhRXrBTXsN0rbADpsi0lA
606Kbmel4kc8ol3jR1J5SsNvnM420/KGUiKNlBM2ZuUrRs9F76YNx0kOSMITQZIAZjVG3hpyK4Ww
xzEHQDyUf9k9PE2Ld6aJZtPYT4SILrwbA24pmVuq3aPc3wGe7mr613C1EqZGCjc9ZMqCkgQU8ZPy
qX2IJiZ9z5UX3zSN49WpFcATmo6ImEWlDxwB68GIcWCwB+v02IocD+amVV54qHEokADMN3+RKsXr
G0xqbeY56CmFZ2jAx6M01zsztE0cIMmIfxABUzuBJPWrw4qYOvxwGbA7fJFGPbAEyJn2PTRvz+uu
giuIcf6dBUwfA2yl4Jihwwx+yMwEh8s2xQKmNelLhDdJ69bOxBIfPs0GcuipDZYf5TClyyEgT0yO
vocwupFJem1I/1FYt6P5nmsdHkFbxAQM2Tq/dxOqHrKfZPtzp7XtibiDU8DGrRdvZ4vyR2MK8clX
3sTJ05EIpCNxQ7UgVT9RdOqa7Epjopk6KsxNahqO9j/mJiVGRh9aqHhiZJiJE/ODfTjM6eVrvUwm
E6nexAuRPOjJ8/1sEfrma0KwLTBV5SiZHqZZnxc1v9A6tjTFPYe95gjniCNEHImjt04RA2ISGIwa
yIKmo+02QzwRMQMR5LqQntHsppVJp0G6tQNJ2GsxqfdkFsi56Q7bmryMCIFbxjGDE9LZjAxEAx/W
OsWbquEoiuAU3R8EDCg1+o7E2Vg+WviNo7eiIU5FxeNJItIu5e0XchMAFUEkmzaJEyNjDj6Ic9/n
mPMKJqbc1YARq/6PvpxrfoKFpaO8jDab1hAajBJwTMYH12IzEY1nbprhV45leOTZ0VDHxZNnWLnX
Br/CJO2jod+HLS/b0txlMZ67bRqVR0189oZ1ZrQcJuFYIU1ENNrnOXdbx+EsuJN5zynO2hcVUTN7
PdL8dGR46JNzJirnlU0gRuOpJtERr7rECC916UvN4hefTdm3l4ItuK0uFXejRpkF5mDAVMI/gJip
iq5yfDARlde4HDjJ/kq5N425ExTiXm8/+8+0fyBJ1ZmN896Dcmo/qeWOMGKa2DosTP/yZR4kqkWJ
d+f8wBE9o/DQcKqa/hAbZ826Sl9de817yS9DfLSRnxvPRFBvjbXcV2WsECJ9IHGqawa7j50O/SOS
Vcx9JD2SQs4wVUcyYUKlM3eyg3WFwXnivcwVMUe0rxC/8u9GFr4WhmWKGRKhvfLmyaltTExsb8Yf
jfJJhXpHqc5ImL6IaymCO5ulmzW53zBIG8+YkGOdId5U/0ZVtm1V/RhSHirQrjiyEpUDZSNEboy9
tOHpVdB0rEmgO7MZH1FiPM3w26weJR72CtX1OD6aFz9AXcneXGqIlVmCgGXNBoiQ8oOS+HEmtdSk
3uAXkAwT/C5P96FfYx0wQ3E3Y98VQX2K6q9sIM7Atp8R5BomBKrJXkwpwcoZz8tV+5rI9I5VfmOJ
MRLhh6ANbo1WU+AA0BiaBV4vqJ/44wbM+0N9wkFzWUYSe276vZrhWiRf4hEoY0QDNMKsIzHHomId
mOwGBuZIWhVu4/huoTOdaShOWO4MKL8CSiE9yFp+QzAlEJETvFsoUl8sLEP5Clr9rjPEyvCZrWq9
Zi5MN3zjQK8Wz6izR90j7CahX1IuafIsuNClzAxHDqlIOYWEjp+SXnPKXxT8vmfl8T9ejRBP9IIt
DPsivCcm7ikStBnRDVzpnXVOeRsGxPrmv/mkHP+DDoK7rlqPLrvPPCgtAjYz26IlhqXAKN07AgNL
lbogEJBbtKVRabg3V9+sTjMbTCObRIuCArpL/DtCdM0fvXWRK9O1yCyGshSphI7XhYVxCk8HYYa5
mxPZMVU/n7HVwagRAszh0wr8vbypW3fh9AuCb/5ONL2MYRP3sBBTcIuAjOvwjU6XxjqydNmouuWi
cjkT9qL/Xmblpat+GrCmsbE5RQ95c1t58fFpKPNDOdAfTSrGKSSo16QHeIIHQ8RVjM+Ob87rca5P
chM7UZI76Gmn3+aVQeADcAzCVTkUEMURFe9IVQms3mZA6kAq0MXpKvsbUYnfiVnfaJoBNU/PwvQe
Fb+rmjUVdr36g/xzkLdi+9GC4YAfZLytqNFW6KYo9yA5lELjwY/ekMElL5EGG25UzOjBIvnE8pwm
7m+KwmrZehQU2zJM5zzEEeQf/dYi3K5YtPa81MeYavpU+V0RFGn0q5FhRdB9i6/NjNSCxgc7ZVjs
WVAQxwV4q3t/Gr9TEt0KhhII/wVpUHdEoOh2+C5NitJ1pNN/cQWEjGXzSmVWPzDkHdMZ3ej0i9Ls
4OI0q3AOMaYXoMPASWRXLcM3zuzFOg/tnxC5TyD/ysBDTd2weAKhKjQH6ziWDMBYVgdi11jUzeRL
v0QrtEXbKTSIwa2P0XNjnVhOCwvjMrF+LDIEkpDBqR0XShLDpdsG2HjT4tIQ983Q1AAkgGXk6lsp
7BHIaX2+wa+u1iM/IIUEndMKX1Xr68N7tAbwhZq/UD/bfnTpSGLRb1s9VGpIqAvODFtl7kJjktBw
HIFBrWsn3Y/uLER41pGPDnyy/Gy6SRRDeW2o2+5qmzmeLC+9SGw47BYBc9f+QX8rMwA2Hq0U2+xV
oz9Wsdcz42/ypLe1hRB7RKDIr5W6RIJCV91JH6a9mqOBw7ldAOuymDGtzDJYBLdn+uBGS3miMlKJ
+3i46RlyMQJn1rAU5Ln1NokGb8EhUr8CVBRVeDPGiM0GuNGIId3F68Kgvp5Cs4pFluh2RHtM3Kqt
/5WVfzXPF2p+G56fFd/Encu/FXjeJV39qcgHHlKaoHlZ8yBI1NZjyA/h8clF+WehHkVrjURQ/k3M
NQSeStQAg/1Ub/sFO+i8lygqjzUPXumAbNePRKIfCOZuqdZuAFs7dL85nT8tcaHUBNO84er30Jg3
ArHcwxC8JYyTy2lQBlfjP2UNmABqcuEimWdpdqP8H1VoEp7f2Ff4/HWdDibejsYXGIWMM7zK/6HD
66RH1uz7fU+/55ciGbvJwnIde8LMFvSuVCsYN4BwVDtlDPC/kkvHejd2dBOV1Fii3NOcKL2bsS8M
9gqazJ21sXg7V7dEnm0tOfCdhWy3Rq4as8dEuxGH46BluBqOJZYL7lCaBKbBx5UQjFRDfQXYbwrF
M3j1jyIJVYRNavENy2Chje4iBW5mVxUOjWR2k1BzkyVwW30bHySNjH1M6WNYPr1yaJ+kET4obK5V
vyI1txWCI69/sAgXhzc5tKTVR8ixS8UNSA37kj1roQKKVc3YK6xdYbNb3hSDQya6jteE9DVr3vWs
JcIw7wOF1eo20AAtzNDqCVYQCzFUsCcsgy0m2AfUb0rgPD3oVV0if7LeFa7+nNB8sZvIV2erCHLt
ERnly4q6K6+5CQ8Afwwh8MaBPoYW9zOLW6+C8rYKc119Giz5JAHnBpdUrD2VryVhhC9/ZWtiHCbK
bj0OcHFRLiyxxffmpSHIqAWkpONb/6OKjUvf44UK4kbI9yu3kHKQ+sgjG4qXc8AYQgD2Ce85DfpI
xC6/r5k9qCZWF0e8GKLuG5iEdwSxbWtbEh0juU9TaPuNy5+etLhbEWw70in13p3xKY+GZlcyzb+m
008NTiVjJ09nXYgYMQ9DrZ+M4mcU9rHX8a1kcyNehrW2GiqicyQmvvpjuomjxI0V2E4vyRsgCUrP
HUsm1mrYqtfY5EExekQN4VusD1dttZWDNObfLS0aueHNxktvaHX8EX/iiATxGwqIehYvGtkLpG8I
YMHijqSlcNxEMZk/wclQ2y1J8XawH/gTmd2WbzGFmJUVJ1z0o0Ezc/0x8/nXDTOl+nchsSeKiV9D
ocXwKVCsIm3XyXOOv2YWFoEKqZbqVYtW2eo3GVWbVLUQdUP5kyfUgwBYI+OQo1Msqidpas9LLJwZ
+q1co75tvqDm2xTIrBf4nNGWFgGFonlY2AjjgVQhmNuuphYTK8yIqFyU3FZ8h2kwqZPd4xWyQ165
uAyIvxrW09cmpMdlHsmWS+5PqOFlgF1e65gskoQqz5eJgiCqzoyoBTE1gbVZz2QlPNQKaAuBQIZy
yaCal3UrbB40WnPjgIkNoHpSRhUGQWCe0ReMacWxaH7Morh1SnSVkOPh0UlJNSNNVIuBF2L4Va9H
2UPANmJNkkk5xMpEcMW/WiTd+P/ymuhHVC49Ta3lzwKxWjjF3CFzArpePxDwhZCkNTjkbPnSJuFg
KfGRc7/SZmd19fzkKzKNAn4mPyohaGhCGpfhDEEJNwbWIySwpEUHQDproRsPNINZfa0fE3Qi4T4i
y+C6gVeXRAJ0xp6iyERxmG6KNH/q/wQfpdR5Y5R5QqNyFLauUh0rsujxqy/m9GbgRylr0kSz1YoG
1w9KDD9oUQCynQVGj4S0DUPyG5VwqfzOpGESyYJJBr0+Cp4Y3q0H1hlI4ZNgP2EqxPqoq7uOb6bI
D6H/lnXA98QXeaOK7U4Ov2Vw5Wr0SsRtpsUTxBsYFkow70pODvIOW13Z7sIwgE3bBsIIu50yHy1k
dSenZbtuTu2uB56DOBhbFih8k+W5taAXIJpmJLmFdozyxM++axC4KRsJUkrQC5IhRHOAwRWuCX8f
2dWQpPStkwL0FhqdkMJ9lds20XTlVS9rF5Jb5w/jZiWV18I2YYAp6i1IWB0F25om3NWVgWXBnO4d
FBEA17xfEP2YAcKf2hbT3JVyJBLCXgGRF3m7aF/KdGmIDgjZeJBslIikqJpPIRmJ/SRppou2FVNO
9Wt81blwQ8+YY8CRIuXxmXcHYZ3ZQwdhufxYQLkpHxQIM+4JOsXvziFusfWg8sPjglltQq0ZGESV
iRtapdXkaZopmbqaZ6C2SVnpJlLmNda6Gqq5XSJ7Aq6J1dobvsUVRkFrZKE1GtEa9fIE0wwmXQaE
7oukf27qkT0S874ceBrRJMnsmdRbaMjhg0jejXqwi40Ci4GJcd4src2mtgeaWZ2ZcrqBkkAstgKs
B7fKZJOMG71SLkZqXYpfja14Zn5u96jxroQ0ckFkposgMW6JyEyhmPcqxS1ex08lqZ6fFqdO2pzk
fRYmKM21c4BcXG7pKtDhoolZM2PjMJInMR6UXUze6kJUeot7uSvTHQ20s/nNnENn6ai7qkQQeSzu
aqhNkbpuWuKx/yM2WbWZLBOLr9wmtfJFQfBJXsOU8mL4tFvlH8NgWxo3PEGcbAUEVcZfOwaxoBkR
MSnenH5Vr1Y033omT6pgRQZuS5xdkoRS7kt+RWvfGp7DMCuuGo6R5Sa2wk01mreQBLsQyQFTmyvS
Wc1UztEXzU+M2y+NLYaWMPBdQxh3Yy4Reewxq6fsnpoDd9qGxUlg3s4mHWWYcKq06GyAXk8xGfvi
Vz0FTqv9M/+SS+kzuwU0SgntKmDNfLKeRuxiFAZtV4GwiGu0EjxYB6SoleBmAv0t4oWTjHmlJvgG
fkUDc0TAhErGQeoecJtRBDC8pOLchnTJTV+Qknue7ClO6KnnqWo8IPpTNeinns0bS5e2evw4C//z
CSFWHXhiBb56nlqJw0P5XSBY6mkmp2F1XB3aRTziSj52CdZaSqLDUeCq2lFBCCsf6uhpOvp/lTy0
1BaJlmc73zdkWhrywBNCOwKvYcohxZY6ogtP6DBa+KVn4pnPFVi0tpzQvbKHfWCTpjxdlBtXpdYn
TwW36d4k49wQIm2h7lTreh9Ru1Dw7uIH5XjNs+QxysPT6IdjyznJ9h7N3avuAJ+Y1mVyD8Vae5Fc
ttdCABTxPKgfAJpDvwAP3tCi2EzP0B3zYaj+DryfZ9y/RtohxES/DHzAcCRiAIBB06RbxovH4sVD
Lxp3g3Q0ABx28scKFCzxUXMEGhyCraJ91Lpwmorx/N/7dA2hnI7jhzwVb5V4qjFOWma7hWS3QOgi
pF/G8DT/F7sVPxTKUqbyH8iZoo5r5+dOvlOARXhxtNd0G7gBBCaFGo+hxgssuWn7ESTYVfAGBNUj
+V6G4SiF8jGUgIt4dcuCfpwyJFn42RHzRLzAFpK6JtEFJFUAvSy+ezXlBwZ9PmM/TznSmo+4sfZp
wdt2DRnGPMgw0Qc4BJVjMeQ+smfkWwCU/dCteS4LvsaxoZieH0fBzjhTTbi8j3aRzU8ougqaqCMd
yiw+qwHmXTPvMmwTeCwAtmU9MtJaOnboRlLvIzxh+pP00o3Gr+2EjlYlswmTUYy1pe3704SyPt3T
XLq3elxwVHlG/bdq8SPm1AslNHeYvkBlkcZinVAFhSZBpcrpv9UySG9YHlHtQZtThsaXjnZRJR52
pdLA+xCOpSAvnC6oPmn56f+Te8Q4CjJwR+s74cDPPbQpsLci2Nq/CZBa51/3heassrGS+lvQ1G2F
Uguhf/8py8PO4mNsDCItqAtHnRyIHL/cyWb5YM41mYbVzTvcVSJi+OK6ozt0QvyC63UnLIGkaVKd
KQYBHxtrTH/Rd46tU2SqKWXTDyvNRzJnPHG3+xq2DGCVARMCcQ3AfplYuEuNIYFKgGmrFpSGWZQL
QkUzTujcdugiBv3Y7VZLcgy8oS3uhESkIOgkqG/TARDClF6KI9aToyHSN6CM11GkgbwTVdkVVFx/
hNUxvK9R07SJ9WCFd2WOzuuzWSr/4D9TLurYeF2EXtUc0NdBafxq8XQzlV8TkzR57bcuZ9YvxA2v
15BAr94VDJ2cksQzzN5LESFwPpvWJcKoK4MIGIjeoeI0IL/SAN7ki44LAmZo4oSNmr7M8V6UOJW+
tVsb1FcukAxfwAKb0AsDWV/8CgKIVZ8cjJ7ShCbyZSBNzQi2kQxURLiIeEtWgBRAD6PDyIHEDs3P
0HoCt7sFcdK3qPIy4O76EUPACvzwfPwLGVBZRTfd2tDF3MFQCbusmcMpYV/vQfjGo9YmnnlBsHhX
9IFI4yezJV6J5i4O1b1IPSlHF4zBF597hpm04YFmizxq2GokJ9CH5wSc19B3S8aTqn1YRfNRBk8A
k56xUm9Nd2FM0SU/yUSfiuY1cq+50aDWg4IB7CPUQO/ikwgZdy1BfVDOObZb0JM5HW7TbgpoOfsN
+fwXTwbH2VgMkV3f3GtLv0oz+SrzA1cHVIgEJY2BBbCn/Yjk+DKl2dXQ05tWWjeUj79MVqRQUEdD
2kvZYjzK3tbYWPXDEE89dpdqRB6ZIDcUToZhy6P6ZjCdnyFVIU4+TVPyxwK/doJSFgIUUSwFzvV8
licTWsu3MtvSdD8O+1MUB6cGAUgPBMiAJk/iS6Yt1jRQdYOqzuCzpMQR80LvzkGDuEPP72bflpwc
4qpEorwyvH1dYrVJDiGMXUN+Jt0dzGwEhpBYyRVyZ6pHRwC1lCkLdXm6VxCC3RpFumjMsavZIXyo
8Ewh+pSBZAPkV1bMBeIi6VwsZABuqYOSTzY8tsK7qhK7F3wVhBj9aJN1aVmNxOxNpUQt1hebcI6b
WjKryBvkFr2oHIk8yGYOYLFBrnKK68mNwtrv/VR7K/FjSQC2Oo4dMGDRGLcTeFat/+3R1c16ehER
NGo/SYuw9xHhFUNWnlHkTB9rQEAFOGYHWRRcwuZmoA5oy+ygftT4nJX2wA6ipNotpShwBVkD2c+U
7Khexr81pdUaCBfBrXsRi3YCm65FMK2o+JFoOPHD4NU4IW4rOMP8QTzJZC60ZD9USEckvDUy8pF8
1YxQ3blqUOQ9817SKzvIXD7KYbfiueh71G7kvT25eiSyMM9u92KoiXjdQMJYt+G3m7pnGKhPSiCe
caQ9JcKDoTW3fgCBNSHiGXmEmteOTEWn9T/ZMa8gZZuxUZj3FhJClvdKq8g6nF/4cnBw0UqEzm1N
4GQ7H2d/bkt/faozVdtZyIPNewp+XarEuENoG+DY0qEx6b9sZl9H0dChKBHIh0g5oltu5abj7tNx
dtEvj1SJZt1aqzlFGNZXFVKVuaYOj5pkJK1S9aY92kdCzngydyjqxSPXa0NKOsowxyggrUkYAXyc
GH8HDkUBB+P6kSFaWA/EmCRYTUP2n/qciwFle0KHohqBN7mcEwJaxIqEwmwT6k9Rx0JPqHHIRK9t
aWOy8/hthdlNIAnEHpmeHXVg8YVjqKi1Y0edcMqdSP7KceFuSlGQAtQFAc3L2wy1hFL8ynOxayDC
w4zqeP0YJy3hCNTCSjTQrSVUT/Z+dULqcqzjt4FU0Y6rzfMRZ5FbGKgigRoYhs1BfEpK+iQge7NS
qR3M6gTRyslL2LGnVFQP/qwfc6+AhnE+hDyqOY/qRDjARE0aAo1sJPTM8pBh7M3BaSloJh9fDmwQ
Lvam2baIflxdxxQAbdccb+iYQK2PNRoaWq6x9wo2d2XfxY7Jl5VHzvCC1IlWe3vxTk7WO1E7pnkn
u/YeRNF9Rl+9cvsoBEbtVxIvQYooDj2PAIoDjUUc85xRAnAj6NYlbJKYtyONEof6ISEPUMXzKgKn
d2cOjxFB9Th9JLKJp1RFPFuTjrZdVhBDac/YCMulIxjMxAPGDkJNLNVlzLTkcAoHlcUyDq9WgciH
z8RsdwoDT2W2B/NvMyWfgiV+rPwvDgvlf1obJo/TQANaGDlR/t6h35cJWwiPKl4RY03joc2zOSMv
N1ukb/SfGkXxn5WY3lESE3WU54CG24grHc0jkVluUR0VHZMr4uLZt1JKwkjnl1FpvuODAiiL0ZOF
7mbc1+qyl9K7omq461a7ICgURGIStLdu9y5WEQcMSJNPbTtJC8o6hTDy9oBVFks6Pqs1ulbKVBal
TdrjOeVQqdCkaXx1HCwd0qh1MOsr9rYOU9COtrmHlK9qiq3EjJ9k52ZHeWaHgovfTeZYGwmjUTjW
QtipHPqwhCAjfBkuJ34y9ud8wEZaXTmmSJfAv/KRf3QiCl+jvkLRFaOnxr6PJQDJuBaN/41PIfMc
CIZdqOQaIN6lPtxB9OG0jJRV22xzOKSFHQB9pTPaAW8vEWVkJ+xUYh5ypoTwh+F0nIzLzCUuHYMT
ViYON8IdKsDvZ0jeSnzHCbvcxBdiE/AX40Gi51LdOWXvimjdRLiCDbrpYxr2x3ShPzIJDgbNpMtm
9Q+U9JKgNvwkHH4x3w1V/ICytqxXeNVHwzYcKpGBOQZMRWEpeBpQxyeWyQop5SZ95KtqnGeZ+vc8
Ei/5A00duonFBIJkwt3sQkIDBW/CEbho9NCS032GFxL78rLyart6WnMoRYdQFsom16qYXTqt6A0V
g6RVJEN7omLAx0WEgyi0EleTmEqb0VFeMGnWHy0O1zH4jdbamEoY0c5x02EKbzbldZyKaxTplzxU
jzHrtaX4y9e5loqrKSRnc5/g/5ulAd+RuWvqt3HogCjFvaGgR7caB7jHMTGy5CgJiwILbsfzzFET
BfasPGvVIJUzcJuADdmtpfjcivFZUcgemiag2PG94wBcpTwLDmHkCjXmryl+EpZYAiJUor8Cxah6
DkwVspRAXMMxp07G2raubhN+Q8uV57uGK1pSZ4JTO7ee8aEJhsODhySpcBLXgMBC+WxcucDisk+N
H+nVPiKCZQVkwFQJ7Mqg2Q3nvom9VkW3rALTbnvKAGeSE3X9FQrSflKJ3KZSLDVGtyMSQ6lgOnCK
EPVYUKaVvWHxKedoN2I4KtEC5fQhmxJhhvw26hot0PyT6SiS7SXRL0phB9N0ZHI/kZh3GfqvRGuO
5iTdkRtaQXMWqumVp5dyRHut584wk0HerKrf0UFJj39P5H4GXSz3sSHtLLs0b9FtLOtrVPkxGyzg
wFShqloNvswLa2BFOOg7XIP7iLY241dVYbFw9mZvTHB0OXEpsT9AZe5hWGTr71Ay4mYeDYVi6yi7
gDExw09LxgSpETrfdzFoYSnDAykhesWdT/cgrQhcX7rIj0GhHASNy2hJK9a5Kyzt1Dhl353wkHNI
S2fSeC/RTepg3qTZwyElDOqh4qtA08nrcUCGTxA8xjiRLPv8QN8F7xw23Xn2R4HRsES/tPYbZx9V
2r0b16Bc8GLZUzR5c0xexid1P9zZ3aUZNzNFKsn2NpmRrTXfFWHJSk395S6hE7eTwIeUfk96495M
CNY2N2on7Ic5cxoCo2Xq105bPazP0zCcCeA+V8lyFj5rq/KIBPOKbd4Wfj6RN1QQEFOOaC8Jj5Sc
W/Evj1CszJlXmALGPt1tI4ifCNIHCUWnaI5Jq3sA0Ijgd5IvqRKcJKX0m/2xasWNXKdOZ8o0ybhz
1h2LklSk6CTYqhKfltHyZ0g8qW39bPmo1DPpUycp0PzVXZgQz/0ToStSa8MrAoJ/wJ+SX33Nid7n
sk4UfkVIF7lteU7cB6dxGtGtxGRJz49eSGe5PqSBfunz4CoO+k0rprd2CZi3MejL7Z1X/lXAxDPU
93A/FNJbP+esMNWts4ar+nbTRTKqqIhojnrG2jFeA7PZVulPkR2NIDik03isrZA0g9bXSCaW4ujU
avFJ8CyiDkZz2bRLcWlr85wt2sm4diGJ2G/zmD+Uz8CSCbSsLkKyi/LFV+vCl6g31HvIByt2GjLE
FdoeSCGWlPf2OInGUVfoquTl1XX4gWUUfi/9LQ4RRVQmvS7btEPlpx5+4o75LfQnOoiUs6o0SPN3
w7gNO8mbugyB/OTiY3PEc0PQoISvlZgYxo9IwxkjS06/mPsGJZp0ETMGFJX9HJeFYZ0EZL8pYo2s
YFKzijPq+1Nj4K8okiM5PM2ASa18ZzjxzWfanTHiygnJFNyzi50rgyfKg9f/yQb12FmAZrBEORG4
hRRDdNr6GzJ4buJ7Z4xv/ATHoWmZDwKHKChJZovfEdruJLpJ5Tm6PEIN+OALnHY9eiR0nJNkm2Rs
vFui7M741GNtAlcg9gxycpfif1EyWDcUUCJVgYr2lkInNeYfFcsHQBCGIAJ1iNljOqF/++/UbzpU
Ys1H0QCESxsCGYNd4kNVTlSQ8UjtS4v3pP7HlqLXHJW2RP/BQ981WnGWz1MJPbmKXj9Nmqmk4jsK
m71E9nVXXBg0z/Vk+IU00UdoyyVvCV+Q5P1ridI9WSp8GGE/eOSpRhUCbWSQ802G3FHFR1I8x6ay
e1qNX1H41ub0n0DZIUt5D/+UJmEd4pE2sQ2hU2ijlj1L2h6/xN5Eoq4drIVNiNDGtAiYnRL3JTEU
S3s17FEn/B9h57UbuZZm6Vdp1HUTQ7/JxvRcBE0wvJNL3RCpVIreez79fFEzAzS6gWmghHOQWXlS
imDs/Zu1viUOUZMeUouctoR6YfXXUgvSxeBWrAKd1NjUqUzLndja6yeWQadpcUmI7LGeS3BghcnN
fgdaq3wPI4wqRMa2zsTQBleWw8tQ9hGsLjWY+E29es/rT9W09qi2JTbpBAUKg+KCSaynhXxzHwO7
Vp2crHRAhMWkGQQqqqkpNJmaUdxQHb7bzSfIwB3JejvlV0McWQgRG6tTGOJk0inQrPxUCEQrT5wn
jvI/JcvkOZp3vD5ztLfGZk/yJ/cjhjnISw3p4LMIpGSblaQwSmQrVhiOGfP153T0SF0gpKG+WXdh
yBdeuLAklyKZz2OznPQaxLvZHQzrr8FrYdTNLk+J6GAmz1K7b6BZ2WxPCVFEKlDbOgxtLMF0hmJD
ORohwdP4xd41mAzmrPx0nnmTRWNO0UjqXrj2mygrocCyintJdbfLJJ8xHOqJmuXPlwxSl8FXP5FX
OzLBf7ZQvxfxkoflVea9HsUbL4Qh/VmZnKnDqdFZHyBNTT+seRMow+CaK9RkEw79W6wixc5dNepd
GVa3plBiIERpPmPIESn2o3Jb1Sb60MEnRxkvIZqHD1fmUWQa22zm66iFUDJ5oqr0PE7aBRUQs/wU
h8PII6GqhJvQR/5hMHfSi5+PpdhGUnjOeoYjP1K8nDuUWsRTc4W+t2zgY4SBCA9LwLk1oLiCUbPC
7JQPK3buTcjrHQYTm6a1blyQ1ZPwo6TZNHLrMiHC2OAu8otEWZNL/hthtHNNXCrTr2l+adfhQfAM
MZnCsbxB4j+sobpn6KowY0EyhsBhNtGbCD9NDhzGbW4fu32T46j7GMf3sDiLCSIYewvl0prrNrSy
oKlY0HP4LPt5Ps/C9PUQhsmySy2mM8S8+mNYXFHz3kVvUq4b+4TVZzxuFnkhzqh9t2PpvWiKj9V4
riWCAp8Gjf/GxGOIqFPBjBhhCEbobmApyex5lwCJUdE7dcS9lgwpG57Yuj0J6AcYORFtSbjN1Y6k
FYLvcyM98x4dw+7PgCu5twkF1F/0BsSArPmp6Qnw2UsC0n6TmTQf0C5ws7PTj3XbZ+U8rzjh89+G
PnPlPliBZfpALNspQlFF+LUW/Z6RjanMSUfzrlflY/kZij5I8NdIog2GPoeshhLjusLqqX8BXYbr
hbAyz4l1harrVvybzYSAbxKCruBRAk+tCf34pMBMSF1iPEPWb0v/GAGo9cOOo0Tj/mJS7aD9Q2yg
fIdYozhksgZwZDFsyN0t06/sPW0mV8PcT4lCE8IdGq/+DVy9ZP2NTclNJHA4vwxXMjGusLiRO5fN
GCSPGIavEG96esvDeLPC3JR4zht9mzp2/KZxZUIigX7V5GsgL9AzziqPErtxGHMugQtjTBywSXj1
ViudOtZgYZ918hUnsWlqTyUh8pdwI+MzQ4nA/V1r79X7BCpSEDBh/4zl79FG+1E68Wttx26otk6p
wlord3b2NbQhP+vg9+VvqceqU72SEb4T+lW4Zn/NKR5wKio9BxzwTR7+aeFKSrx1vIW2G68fRp5d
G8UjVjFq3qXvCgjzGt6H5NLmnRcDzu0OJQBmdbnrwxSI5ysBlf17DnMPrzKeSsOZlNeYeGSZSOVe
Zw/fwLeYM1fwN4aL22j4QeLBcRvrxRQ3ZWRhVTy3ZMmpSJ80OVLV7qY5pUhoWeQUpkoDMt2mHBek
jEQYZZ/26BRnVcCuRfkh32oVG8LxnDt65aYjFo8q41XlRNeJhqLhMrZoS9f2k8AyJ47gwe14PIi1
2wwHM0X1xZLzibO/PoFW9eh0R9Qk6Eif88lo9UFxPdJRvU8ri+KivDX5cRhpF4r0UlpsgNvxmGno
AN0KIXx0SbF4QclTLBzu+IJ4HysebIQVxWB6hQWffVr9p0xqPRjJdAQJWhtkcMZghZO/UFQxJbxo
Svpq4tS2J1hCKpZAnUr5GGXEmw5UrbiRRtQxfBGhtlXSg21Pr0Ohv0iLeCimtBM8X/Z3KjX/vOhL
4WkgS8Ci9wpzW8pmrpFWO4eIngAPdjkaGB6AKEKYDsUBf+0isL6OOj+nyRVRf3TF/KHW3UdKqmyN
vLRovb432WQZjz78W2fVAT9GlA0MHFgz2n8N3v0JGU9ORac272v+JU2dw2steLP7+rWPvw1bctFP
stCxCTp4T8YOLzI05oSYvYlWBtZPwDR7yMR2sMmawEFhE0i7AHEa3zDCe6VEbFwyBoudBFOxbtOa
fqaS/TjKfKJqkuarw3NTfyQgTSK4+dPE1Uz6r6x6Yxvx5jankAZ0bXQUZPIuKqeN0awPcpkI/Hi2
pJBX/tmSNrSkZr8yruGLxkzaTe/T4WnDIZ9Nsl17mACPESeX9u923b1hVPhVW9K1jburDW8K2ZvV
hkGGS9G5rdZ4s+LiipbOViCZkrM9tVsbxazS4iSTKHmb4qIrEbsx/V5sTjVDGgXGmOWHn+q2M+cL
TdSA38tg4oon1dKvRVgBu1FuU2ffsp7AVwlJTfHgymH61t5mdyL0ske1NBckCnR60CnExSrCZU89
c5ALxFlMkAQhwprlfvntApAjXE4SwpPQZozXdbfOgckNrGp5VSQco9k3oRqeIKdaKrAvKvZuLPJ9
xE5QPJ8eoE/IqEQEiyx2B3LCyirH+8P5r8T3/CpDK9D8wmQNufrScEoIDMJlGCcZnjuA2x+NpTop
7U5R7uIIaBQPsk3FCr/bg1aJUvFZzeKVT6/hfJRL61Ufp6COkaBm1SMT820y9gVma8GKkRsvHHlT
GkW6S99p8qe3w0Nm9DcJSaDyTY1Cpl5rsVoOKOmISn0+w+MzmlcnTIN4gUR4Ij6HxHQMpd9IbHhg
EqhM5SYJmO6mtH/SGJ10illlDdR1sz7Wq4UiMg66sWWgEREHoG1hEgc5ljbewBEFcA8WZfzIR0wR
gKxawszni4Z7jUZKhnqWiITRCLFbeeYa4XrB7D4a5Ysu5y9yLT/mhIlzRcpaSYJ2md8mYV8KZaKD
dxSiJoBqyeIXPqgZB7hNOzf28qbnpmJEtLMmRj1g7I0QNs1RptbKisyJqG/D/q/YqSvGyf4cj6dB
1H7EJlDERCQxcKDzDqt916uQLiHfSeuOxFSn5v3hfhilILF/BaWJaoiDNZV+1IIAGq0OLIUGdAQ9
hMhziPdyTrlQJl8wbpyyGIO84g1wBumgGoIfn36tw6RvOlHmjCmi28q1hisftxDT4vjcoyv4MTZ5
zHbqbESJ13TzJuf8lRMUXdQZCiuflcfDHpwx+e6jh2xcipxlVPw37pQ7JkzJHSOs9kTccrUO2qus
rnhXPXums0SBlqlY2a2KADgE+rBIt1ba3m1OhiUa38IhdtgeNXujqF2pxzIyRYciE65hnAf7ZojC
ybWJaKez3KkPOOCPxLTuZdTvc7CDsjoQag/FurzapJR3s3J6lY9jY1/VpoOMaHixkZ8kqz3lAt1K
ctTn/mTxeZsz2r9qvagHU/WUzCKOIQdMgW1zp/TowNV7Ke8bKE3qdA4nYCjRli68J8sia1JYTdzT
NLNTdc2r7mbr2d3SxF1l2n6z8/ooouoU6eycJP7MkJ3q2MRuPR8zKT0CB1iy2wL3thasBmM/1iVQ
V1MQz7jAUjTqNETP0S49WQnF6FuG4LSGt7j5PYz6S752r4RXkN8cvobNNonNvd6R4AdjeklxOZBM
IFV7657q75zwfttf1iF0RumvIotHo0r3MfxRrdCtmYGUwOGKrwmmk6wFaxzttKXape2ws4Yz+1Ef
5wi8YUTksbb7aVL0zVb90QA8X8ESDyxRwvA0WsPJ6OxjOwbRcJYX4NBtfek4Ua5UbRftl0lUIFsD
+xtLEphgMm+WkSea9MTetY8sBDdt6SjfMgN/5pZkABN2br4u8btlM1dhrYSdr9f9ojwvdYR0vPKi
8sCDxwIP6g+RzPlPOLoGw4IF4fwAeaI3v6Z91cMRlOj/+/QNoTSWlHIxz30VnvXW4lFQz5HEwora
BUneqEdnFpYn6Tvu2Rd42q8FV13uDLjxdA7jbhfS7uWR6nRLtrE8bZdpu2/uzdJ3Kc3baBvbs1/z
ZooJBpYdBs0Q7Um0afBRx6B8vQ/dwNz3sVpgT4gQWPCA6MhCl5ZGhskey+YKIxFDuo2GM2h0M5mJ
KF8Sy8EqU9lszYeQiL0aMdkQoxpzSgm7f3Muv09zyBPJYCkqAiZBtErCv+jqrm5Dx2RAoJJZRZ63
i86hYMrqTvIz88bREOlHcBOMXhwG7lXl3UBw2NGRNmUCNfyBL8qBCcSEhuhxCMa7NVmOKS96NbyG
5Vsa3cmxdRmA+0R4bZR0ZLVoMoOE5I+veIG1ZxHU9Vnwi09Pm7WdWxJ7NZMALFazSPi7dqOSrb0y
SYox24EX0ZxEqq5mVTnF5MJrXEZYyfqfDAVKSJrB0VDeKrp5nbsbEvrueYeP+LnJNJyJlLW2i4RL
g4nG0/XDT8cGLH2u2J2SnYqh/PQfgxk6EiKVcHiFBGHhkXxu5e1TE/WB9ZnwB3rMRMuVLPe8quEg
soLmv1R2nkXrn7NqQ94BzoENQHFRCG9REAd/R2+KdbEqCDJMVJFmFsaHQErFQ9/sOiwLySc/faxh
F/jsMlCHXXGZMUQaH7jx3SbSyadEvJHuUwYf/zSLNH7xk2WPeaAo69ijoPb+WYZXOSXB5kfH/U2g
RqBdZkKfIyRbyzXs0T7DEwQdDBv+yxgfeq+7vW9bpzmzgnJqnG5vNzk8mNBf8to30wfNtXkqG9xk
7jif4dO5DWZCHLLDvsz8STxIdmza+4wNoksfpFmPw2ZIH1WJ3sJEzI6pa/ycbkVG5a/dkevRtkmb
TN724m1lPtPyzFVBQwNYdiRt4W+laV7pE8rh1g4EKbrM3kIb/9CrLv9WGcPq4UFPT83wLeUDTGRy
Mo619Ce3Sde2uR8ZBMrTJrf/yueZBBgMi+eRf3btQU5vC+E/giGIEkDvqd/l/ofQT2xO/bkdF4+f
oVUPixS91TZCBCl2I0BXzFoscVoMnZ5+2fdNfpBl+zBmblk3nmz7MvGYreHGOXBPXFNsksNEO8xK
d1zRUSxEwVHsW8pXpfeulNssmKUAF/4uNXivGyKNi2wXuas+PCQrfkgAyKC66Wy/SrHtbZVtKH2+
tEXt+jwvgBRJbLOiYIIdfRBquC+EimeLhlLsRTzuBX1IMS7EC7nyyEwy5HTsKsolsBcDhJcVcKLh
jrzL4GyYsFqeZO/x0DUZMhR13Bz4ybG+ps/kWpvZ9QRug+lqsSBpG3Q3wYzZM/D9WG4xQXISRmm9
+jPIzlpFCFEd3ra4sDDJXQenNl/NHEuMtYUrQcE3Wn9t5kJKwoXZ/TRMgdXzNMXbLN1PJG1JM1W4
MvkMVuk4tIF1NTaxnhs0Mvw+v5dIVhAaVASkKYe0vKe8QeH4t2gALOWcks12tClWFQyH6NoNLpdn
2icT93IMqNYgSPhKcrVE5I38o2UX0S9ElprByqy8LJ2J2Jqcj6c6OS1GmIgzarUuY3zNFvOYJ8co
hwpYHeJk2SvX3DbccHhj2xRkMbJUOol//Mv/+F//88/8b9FfcE+gYqryX8qhIGKw7Lt//4eimOIf
/1L/n9/Yff/7P0ydJGR28LZi2Ew9VcNU+f0/v+9JGT3///9a4E1CZBzqvyVi41d1Bv5A1wrztvFa
v7Pen6fur1rrtvmHSlqO+kn+WHw2X434wJvGmI0c4nqHGS1B06uFgz/hKzNRK7rZj4wi4gHIs/0T
W+C7+FkRvyGeczQkczUn2evUsQvt1K3JKVKZJpFEbONMyZ/IsZILFjnLPsdag75wRa9fqOhy6+xA
4xHCNMHgjUIoQWWnYYx9qX5XUBZmUsRTcHtEdI0uA1mVIOfWjd6V7tf6rccgEplyTkL2dX5jnTOQ
ZXgdVhZqSBRDJIqLYwNP6p6CPiy+rGzJel7EuB/w74xYhPtwa/zpBPlk9qb+M0vcyiHx1uL8VIiw
0Ygm6gImA1O61TFZcGhiyfekBAUa0TYM3lATZpjs4EwMpHfQ00Vl9G4q9Xt87dGuKwbrr/IwoS2y
kzvU+RsGvBgng4ExaSVPNmSXfRwWrEzmXSJOeh1IzEONDvL+0sNXXskN6br1JNDMp09MZGvRVW4t
dJVQ+VmcumOyPNSufIhFv9v/nHzkt14AlQ73SviVlAI16Xpqr6lExDx3D0zAUiEsDdujM8sSrWwN
LqiBTUj4expCGCPw2tFcHdXpw3qTM64EkgOT2llrMlJax1hHr4UBVrCyjE1qSXvkykMXZo0+mkGW
AhZObxEHGhiE2/rc4YBwKWWWoeh8iLxNvJASvuOr+ovFWcvc4tPWLPRcxb7XvqhA7vWkPBIvG6rr
8BfWOyG1K39rURueET3Fio5uUqkkbleFhKPDtdzIr3Uz3pMuQnXevfLsvrFqsStWEsO61ShM64Lr
uDrFepB/l2aK5oHVkAXNSLP2Lcy96xdxyt5QsCwxKWnUyDMJ8kFfQPSCTjjqrLGVkWsnJunABrVp
tG2gWJRvrvVTqyhiGeGhfamkRzMs9yW0NqZmYmmKL8L/Kmx9o3vhrYP1lormXAM3rDq/r8rzDNrF
MffZbyOpKdahyD8NrQCFDNR0HR4SOz8obXbInmDzlrQp3SGtLLQPVNrzU0AWer0oTqtUnMOxwOIe
X7EhW06rt/caESY1T+Lr6kuiRK6GLShCjNKO6IX56srpybrchttyxhikYewbyPpENzAfq7MNCVMn
ebE+cN9Rui3+NNc+S2qjxrCGXmueEBeCglF5kG1MqMcS0nB2iCE4M20ksLflterqiVEPKgWRkedV
7yDLNziIdOtdRs8XA8wsMW3l15wSlPM5JZ15gqKcKtOuviK4sc3ppVHU+4UDVuYHWzjdu7s9ipuR
S9fyKqqNKOsgZUAAqYM2Iu3YLc8affTXrOHHyqZ/vqM5SQw6GDK+fVxaBTgHo2BOCUm5r8HQEzui
wUlJa1RuGwKLOzDqSnmUG5rBEbmwDnw5cVYdkkZRBs3aMZiZgsGQSaiVg13z2ozJMX0YbXSo/poS
3Ijc3ueRuQfJcYW1s1kThoLBHEhdFEiajUCYKgV8FHnjqzqBCZbhcbLUrdw+04/6TqPEtt7EucE9
mTk72ZgDdKDTKLNkirxc3/K/QVDzM+FYm2obiSh4wt1q3ows8jO181VqTR3RQad7wnrYJ7pODD6N
7o0OulzAZ+JVHlDx5M0FhguALPGp3NZbwjQKpYMzUoP3jbldQO4ZfG4WPdupGFdK1OhEfO49L8ME
RwdD3qMnc7YUSrlrSoH6Y9NmgX07miI7dmt75Ac89rTbbExCNvdIBRlBAgEQ6CXrx9NEHLFqjKLs
oCj1ESBRxDFIcSlO0U61iJspftVhhCyN5bolIa8TG3XFF3CCPdp22b7+klt2/GzP15o0OUyOekxU
4OCNOXVPkW/DRgUGxI7b/Cc8SDOVQ1mTBykTx4cC6j0zsoOWE1tPdcV5S+aILHt5jiXKygl1Ey4m
VTP6g47RrfXcFU73K0XT80sOe4oF1Q1ryTXoITXInAtbwXXU3ZggMFRxs5O07sT8CGNVB54NJdI2
/T194BS7Rpl2e+Lh5vTU4iupu0PyYnjDr7jD0rn2h+Wy3sv4woITAK2JNZFcOaN8a/4IZySNNGcD
ubGe8dwqV91lMOKdMmFx+79IFMT+Au0vH1K+jZSQML23fdJnvHilGkAUm8XQGVGh8l5C9s5l9ZX2
+4Jhzqt2rDWfoIphBa8CSQATpEpEqh7lxyolzlIdebnjQ7Q2CE0ZpYX2TmHMaOzViQgR1EtJSnqt
6AJzJXSSVOyRUrdYo0PqrSBlG07xziiRKgODKRe/ePC8um2o+eGLNRgn45z8NdhG6L9CySbQeADr
lG0BndEy8ubbbHS5p3EHQyMmizvhMtJcGcGMVgQ2CPRn7B7RoQuQNnXcz1Z16HFdmZcVOKjyGSbl
djv8wntrLMSvRZhGFNLPIXh1cAlBWvWNhhB59Hh6AVrZvIgYDngnpVMfSi/VcShUv9wYEbEpSuhb
KA+bLmG+z5AvvJQSyX84egZi3JX3Rk/ekfG+2e2yqazmUJPWkV8to7rAYj3nWnhcXvqEWQY48+ao
WRlgoORKXClXTKx1uGsFF+mnCds9rQCDr0RoyuU+Lrp9+plkEjOl5KyiZ7NZzQlCqE9hXrkDrFdt
0IIKMkcGnaL5KjFcDigV8qNK+kCI1961zlUbXuLaPIerdhJ5d6wC8zzI6kFgfW/3dFBK6RdIaVfW
8AqDk4UHn76MUmqrIF8rqef7P27tIuHa5ZG3sC6t7AGQkLQ3Py29Oo9gfdz4GXDKK4VJp8b6Q7dr
VW8f+s0At5cBWmOF4RXUiqwxyXVklf6pMvTkvV0sTm82qawonmpQjRAQl+S2LH+ow1OM+AyCN7Jt
+Bh/KuojT/obz9IWFfjIZscZaJnXySABN6Wtr/2VZ7PZmYzBQSazZlGTfWGC7KeVBQHPo9LlA0Uh
KxJ0Z8RDeqA+jlpJxlllnWC6/T9Fp8klyk+5nblIG3C0CpJteRfPiZfgqcUgSEHVkn9dC+npB4bB
owCSbbD1pGjsk4jIVkfcciw6acLywiICFqwZYxovZQYxmlQjxXHq5pMyamfu9ycnAv8XbkQK885f
LhASDvPwakAPmLPuFLFZryfX1sYTrL8zERtP5flIeuC7RrTSKABJge+KHg0eBP66daCfQd2DxjV7
l7CVVyR1VAup1NrLgjDUxGuB7DgVywFV1yFlPJShQO3kmVqcD/H0hIzShy+vKP+JwkuLheTKDX+k
pf4F3ofPCCACvQf5qiicNOwhEX1TC4CxY2lH6atBgtaDme1GS42kstqQWBZkw4ir2/aM5JHhcEcq
XjWHwpqPIjQw4Ftn812WmmMXkYUzx9BE25O2YN7iGJS/6ttTAZEEUacGhsr5VZq7tu4gs530Fq3R
QB+WLocCP92pufQF8lh72it2uLdlOn2JhOZpFxkiGE0+ImZzXA5Cmjc6+e5Qmt4iK3rLcrZphqvp
wq+daQl3yPGq/r12FOOhAxS0ErjtVX7oRqzblXlo+8ET9Ou2kR9TviQ3SpYr+oCslt9B02vxVonp
rzpKKexorULtIlHywd8huqtIyD1l0lbv0loLTC/5St6hDTDe47RSdjnFdBlH+/pvWv+e4+qW/41a
+b0Q5sewJB/WmeFIiE4cveAbRnQKUkcRy8PyFH04sc876uiPzCzcEbmnDB75vnNLm8g8tau5e/+k
c7g3YWML4yA/MV8MWQW4FwqMtHO5CWKJCsvPnYTdcr/EgXgmsTdIcRGyfcU1rfUvpJlYS13EJtFT
3JPfQ0aEKlGycQ58hHV81aDphO5H5wlbwBPfHUX0+qvi3rVIx1WuqEw4rFb2RQ3UDzl15jA7SDly
pJpjkJeGcavfi/L1ZlZuMuq77msp2VTVBH0g2ybcOUQjsmqqTwOP8dJJ6OrrTHgTwJNkPMuY1ju7
8v5VjEVSpOGigPCDqjX7vX1bTLZHeBlXcKUbAubyyfn/N+yqZv3nft2EqqHaqiaEYmjGP3//P/Tr
BtzoeVbX4ndN+dPwsc4j9Hh8pukx+R44OTu0e+qCATnDkrFLwCrKiNNbLnKFk08ngWLCNDxzJKnE
JI4uFRDgKvR/B1t7Mzid1B89r5GSF4eug8sBwbaw0z0EMI2EidUKUmMADXvHXISgnWTJWfWHNCcm
T/EvYI8Fe3DbUoDLIJOv3dXAL+i1JTNUlXVZCtpNGQG7qORpGduk4Jwz4wCswavBdlrH31+bJ/qI
TVsA7pUZbdlyYI/xLhy5MfQFQgtZvjzGcBsF1x8CANW8oLr/NGjdkn08aveyRXMwkA6j3eV4vjOa
K05WzAITDasxTQHuowDkg7zK4HKfehpW6pQ+Vi7xrCJUZoxuUt7mcsRNvXj54QoOY7NuN4bW+3RE
rtI+AXdDw0ZR6b2Uu1+xbQ+k/NizmwLAjEL1Jf7dMBOLRnf6UNbZwVLghQ/rEk3yPmOaMf7M+A5H
fIcSqFidIzS64jCLLhgCTPhzIMne2y7ycF+Sj7aD5WD34wEN6oJRooXZUFEmQ2lJRXWS+LKImZJX
3bNp8z0UqLuqRzGajrtx/p2rUMVcTk/4a+15sZpTaReEXVEaWVRjsrv23yoFpt27An7GSGBMiFpl
VCYv9ZIl3lkmOmcl3lfSsFGWiZBDc28X+UEt+sPMis7IqF7RbGqPplIenJMPWZfu4spR3HJgLZ1A
vDrvCoRnJPg4xVeZMROjIK/aZ1uCyMwTL0+RGawbX/mO1TkoP2STjTHywJDJScIgPFSiIyPJHdun
3ZjOOxXt9lTGnMEnBamLgX60kvGbydNWvAiDyQKr3yqwj+AhIWVajMul/+YDqQnjv34ghcGywBaG
bamGrfP7/+EDmbRFHyINbSE/T8dIrc5hRma7mG4d5+bqa0y7nv7QxeFzuc2NGhwbln112VbYQnS+
mjckSHoEDQXTmsUH0oDdBmHMNcjMMeF9jgoOiqc87AYSyZOTF/UOh81n5OsXvFqIEb2a+faUksIq
HxBdeFY6+fWHEafXg9/JmV8V6EM+OrHsl70B3kran5DqHZBmH7UoOvG9wajJ6+5SCKyPsrhMXvVb
0O1Hz/yGUjrLkmcr8VEnPQ66Q/1DunImDtbIXR8LrDqM6vIFasTnaBGPGGdB2LdbgJozXMMVyV1L
3cG2kgooY3zUNB41+p3P64uaVa+5T+XTZtuaqX9+6U6cEa+9fC8zx8wBJClOmaVBN4A07rMAR1QQ
7ljnKcQAbDEXlAW7PuM0PzXkw+wViJLQnge2biEzVXxzp19ne7nPIxOsXNn4YTxf/O61wkxcTePZ
Xw9ahMkXGhXfcQ20CtlNfEmI+FIz5HYgF6aZ6Bm0Rtl0q2Q5wOYaMELmnJM27UGHi2ncn9HZ/UUt
srO+641ip5ZdUAcrPlprC9x9gQQYU47ReqUIvStzKyljoKXFDi0XHvcMj3utyPSDqiOs6lxuVgyp
LdsD+uI6tbchU8fRW52VpAgLgiB2mEBmWBvJ8JPT/ZUxAzfyH0DSMz+6Ve2kkbKrKg/vyk0qk2Cm
uTTFK2dcB3/KUpQj79mpy5TTDH/qyThVTymUoLKyHdxgFJHqE7eSkSpsk5COiALAFmJxFiAKcjoN
HOZ0tZ0ujtzrfM/5DiDJSduKHEvRmG7VQnFXB69xVYhJoT17tGD0+7G/IPRSsWFVR13k/kqHqew9
AzSfAnxjgvsDEmeXpuRGLv0uUZtds6D8TH5rP0uZvBk/VFJvLCxe2Vi/GFzx83614KErz/3LTiRV
UEr9dkwSvPCC9E9517LvCV2tm51aN8+wSC9lKV/7v+1p4JED4cRnRkfrnx0V1uW1TqqF2Jv5cIyM
5siQ9FjH0iG8s4m1plcpbJyxarHPNI8uD2+o1pcUO11V7g036riGqLpqRHIysv2x25m5SbyCcRn2
CZ1NjOW+KYls0Iun1dItjehcD8spMuqDin7KlU3ql+2Ms7/hsfnuApR93yjfusmRJd2F9nCrqbmz
DRHel1XmKnGXoO4G9tCQmJZbFA8300JxEA1XJLADAo8GGUesNZtJb4mnHuHZSPiMGKWirNalaovv
w5c/1dxb81/Zxm2b+r85IBVh/5cTUsgakiNbUzXNoHL5TydkmSZmpBmi/N03DS4jxwZ/AWawAXKS
X9kGCJx1GUvHcdb2up4f0Fwp8OCaP/NTYZT2gcpuWpsZyrMou7UYXZ4idxPTS79NEViP9W1lr7Cw
Z++yDr4UQa7LdKQ5rzluqwxeMBBg2CgT++V28K34ha1zb5tO+Ndda54vlLq1BQFWQmACBIw51lh7
WBZImzO9hb/W1roNuYnCkTP7xoKfglfnU5as6IMFXN+4OprgG5bNyVaOpX7XLl13X/YNBcEAlB6O
bywCebAO5VG/TSELw8LApuWO4AWNiHkwqnQllp1MQ43EwJc9yFms6dmQ03Nv6afud3bOK4MNsnWc
21sLO0E3dJI2ifH6+dSl+GSEynHR4SRWtCWc6kA5lXDbjPyiDkLPdFrq9Rw1OkvYpPAEy7PnktYa
L0yYHkufvRq5o0xGIGVSgCWMzDV+HETwompfpUuE+e2krxjAiEuBg8ERANRFMoMSAoGKNAa0YaDv
9X1Cnma9C285NObeYIaJPk9pUBRr5+R9tXRPlxrPXRjyItkvufgRX8AYOiyyh3Iqy64hvFBjkTyB
cP25h32qrgaPA1x4BS6HEDdiMZ6LsSZqCAwx5jt5W2hMkdbNqNvo3tw3qSLns3ovzdxTVghQM0Jn
9o9T5Lb2BuJkh9fcXyNjBz2tYqwNoIJ3D1GJnvstKxwObYmF90J9lIEjMJ9tcpWfUYk8x/c7TUoP
ICJZYjJyOE1OCo8K3ftHqf6NaOz/qHN970iOBgqDISKFZAiASwPLhlDaQug3wvZJBxITOZraPXbx
varsq5kdviupzljOgKn+rlPqkz7GICLvJDdGK0whX6JEmCHWahTyJoV8jFOU2JJwcUJD3jC7TJcz
A57/Tdh59TaupVn0FxFgDq+SSIlJ2aHqhXCVy8w589fPUr9NP8wAbTRwUbeuLZPnfGHvtc9lV4Qt
i3YAyLOdkDfBEIHVFnZNF+q/M+eeyb+SgxiGn9C8kmebaz1IJ8D2613hY4sbk/llY7cZIzrjGK1J
uA79OX1f/pIoue9SEx118k61yf+kv2zvZ+SWqnwlug/gGIOzGTnDymgMCnEJrkhT7Q67f3TzpQl9
fTVgwsRMuJOK12mqnBgDDqZ2aGvmKAjA/uOlqe0ZRCOtHuM1bjdSNXFKlfgbRoiMKuXAKPOG/6mn
zGOY6o2Eoqyrjxkz6Kc3sJt4O6RQAgQ6BL109D9NRQ7LyjhLlGQYL0Y+cWGWeQiNY/0+nuTKPJs1
01aUzmIyhJ3Iy8PYWV2uujmjpd+XH7m6XqINNumzMpKDwTdC8JOjJQbXHZMn1p9VYyEkRKPV8O5z
ia6y7Kt3jByNNoZrn56lTg6ipfFHdjJTn+2zYo/BBzW7GNHEYDawItgMFWgLOQ/4OGv2iU32GwTD
XmP2rIxMV+ETgcj1jQ7MVqRTgwh+/67gkDY1AR0pLRV4Mjki+6qyWe4sPRP7UblYloxJe3pkLPjs
prfgL8GRnZxRVzArc1qwjzReKyUdNJ1gC9IPAZokI/VU4dtxUTZU81eJP0gzNIn15yppn31MDMkM
EwH3+VYJHyj6P8pBfJCuqST1k3xpiyAUU4wO4qJ5YgICTQHAsjN1js+x99SYw1z6O+aM+humGJ3f
rATQdYQ/b0ADdqUpB5nFAGa/quZFnk/KoVF2DtHyfQ+O7bXb0qPmroAZin7atQBk5nCO9n9F1j5I
qeFp+DpYe1Nx1Z/lkETKxUyzC6fLmflDWPZigCfVNwxOyCneR+3kFgle2yW0+u0yj/NtANtWCZxC
LUhS5s/LgEJKxB2iOvltoauuDSAfO2urvKhiT5wU+w3ZoaFv3pI6NIvgOaokrBs5XFUEtCTiDDoo
eVIMcTio2nydI86a7Aj3kkW7s0LmnciP6tGKloz/irKmnz5GvXTKsPb3a5ACH2Pc5TckPadTsByy
XLnWfXNVcvGSgbqbEMunQ0RMkxlEFlnc5GALbHHJyMgmfY8kaN96JGl1tZ0bq50YWN0KbFkPQ2R2
pa0hsbJhc4nM4kLAyi7JBJZ3VDWUtxZyioFZjMKoYeouspodekZJrPS2N37yLKqc7G9XA4vHQ5YM
uq0P7NtDHoHpUjkVTY1Mxtn0aC4bCWFmUr+j9BA2FsletSh7JeiV2FZ65WBU2HFGfY9MaOKvqcec
hcToSKLuYMut0huqsJuCSyB+SG3OWVe4mFlqZgnxlJ/qvKIHwTa2i3frmD9ryoP4Sjd8SSTm7NGC
T7M7d+OPNL1ftXJnLA0Lc0jxuEO7zc8wIEr3mS2OXkCzwLdsMXAswbb1IG8TMO8MfMWuRaHGPHu9
ZO+sL4r+kubVdTHiWw+QLh6EWyRXOKUW30y+ICjdp/c5as8maltZtt7ySnrG8fjYMFnrv2Spfhqj
0yDl7/LeYakHUFnsAb4Ms623fdD5hNkhDjmQ5WF0lWcasltIyAvwu1GhqyR8OfK44tWWd6n8WNZD
/y/PG69sHMO8KaXua3F5k4TiJljW9d6hxqjFj+lkGnb6L5ow9ioQzXaAgK+xnt22Mr0a1qElrhe/
g3+MFNAzFmPaHnAL4+oeeOOrh+dDM0o3Yn5Wdpd06c7yNb/l/fBsDPMpacd1Rc2oziFnfkgDFyZY
oJWHosgXayneGjAaneFONaWnZzXjtY4VDNckl5nBVoYYFBAPk6IbrywgFj/eCQhksuy0paCxU1Qb
eAj0efeKI416d0aGws8NhhjC36yXNkhcey0Uu0EOwH65FyZHSC1nssqjbCKmboklFA9GJlMEEK1m
ArWpKT1TCoTBbzB9IGY/ya1OA4XyFo0CvgyB/6SoY4CeIOAwl6mZQcVOwmhpUAe8aTx0DKVKA3kR
XTqxGulJFlgNVCdU+E0u7f9NOLO7CtUviM+k8GP8eMIuksSTog0nidlUGwsM6kTiOgBUHBIxgXj4
At/zQ+7RasKK0jojxJQQFkVI+3rbZC4TyXpYtjKwxiktvwHzcW/IpeCOMo0Wd6cnqOmJ7R+S9xgL
2r9cu+pbvFfb3+xIoxw6KFkVA2a4crqhXjh0EgzS+mPpC7B7+rOgC6mj8oRiJlocsS2dV7wSw2U4
FhFuMXV2YHE7ZEO0w+jjyGND2LcI4tYAaSti9TZFh4JYkXTgh8CSBaJ5LRv4XRGgjuMp+UJBhir3
2S4PdVP8uoKP1WG75PFbbsNpJWcitsK6l4MjPIuiZmurli6waVyusovwLRaopkiFV6ZvBLtYR1Q2
3zXWkWWUHAt5OVHmGBnGlFCgwa6nj3ZQPAT7PF1aoK8q+6z5rEO+QqaJZJ+djLWSuHaERzICjSch
22NHlg5cq+lxRowlsENXS05qfQMdeuh75OBslrEDbsgoNfh1xORpVRHmrnETIA5GDPkHpvaMFRfR
XozSlpnYS/NeBU88rHSTxKODZjas/mSl4H+BK8qsZo0hRUHxt6Bp0OeOANyDWoLwWNKPsmfUSGQv
brsC153EV0PR0n11JG1NuOs0Q6DDRVXyLv0nqWtDocZehjq6ddYg+lya5TqPhWcIj1obz+NAVj1c
PvZgPK0lQSGYyoYFOin7BRo5u/iTmnRMUWVHmoB7TCbFDfUcG+7XYjtFh5siHsOrgLz0iPV4Tzbz
bqJiYp/atl7lq9+ihC1kj/5ibAMz8UeNE70q9uzNdy1ZKJmmn6z11PYZvXN2jppwwry64e42wB1n
ZrPDQuWxXRM7lm/MzeIrMvfGX9ubCc5MjdLbSpimSphmdU5xQxolP6IkXNYDLZUb/5oaYs56YCM0
SBF4FnsplJCKI2znGnB+77cjsSaqdkjlzW3i7dTL26mAL4MnqM4Qr7J70zidEQRg8sKjRIUrErmT
nj2E0eAHNUSU/CU9CI3IhdFZTiFyr3Mxsrio64OWYgDh7lwjthHK15YtF7GYLuNHulZwdNVzrDeU
m9fVIr6KVZt+WWXx3PpAfo3ipqX1Fb9ROvSPaQwXNcZWSyjFFJ9T7M4Ww3a6axMiHMEXMne6IwSy
1JFazPCJSEOGU5UwnpYeIgtrmQIRooyafX0pEcxLWf4z1xPRv3bFsOblykPMHZdHkVpZJT5jBrS2
fdLHkN/h0gLu5kI+NQCEWDgd40ck/hlThziVbDwZ3duQp/awdMxxVFfLSYyvem+MFc+SDC9/dEX8
NCbVi7CGdYrxqGeqQnSmyozRUrPxlST2VqJhQwRp7lLd8q2mDpeQ1Y7UrsdMYGuAxus1axxR2vyS
xDZoqLY3riMOCyRZXh0DhMd6s6Iwhwc/wTwOMP8aF4w++xE59u5voeuHpGc6ptgZfH3jMTG3UuHj
63HtAfzygw9yQ05DwVEjYyUjLgE43vqJVBCiVB2YpJ3NsMG2PWNDQznqdBMKsUQqFHAhLU4NPEHV
dDMiXRUJfBWBmYwZu+soCpdiGC+LpZwHsqDbtfMKtmNVHPT4wrx4X6UYYVYqNZ5G1dROkHuNCFhq
d0e2vgcGxI30kgVOR2D8p2qceE6jE8dyqnFDINszTfwsslXvRVJwFriaimWXawFzwSZ6RRDrEJoh
nwNedY1RimnGsG7i/Yxnmwk9gsWJSJ2CXkPWBz8xAK3UGXcrRCqIdQY0BTCIKjFEMgO4Q7BEcqjk
UcieHWVImZBeKK8aYYhY+YhohZiISNGy9EDe5GPJNLqIQ+mHbiFvyTXEi4gNquiOC2TurASWjeRR
5h1fHR1G5n9ivoAnvbK0pB9+mdsVLCbPRgQEhHBclBICK6+cP416dGDSPiXdMR+Wo8y8giGqpUNG
J1g4nhevEyaPG8fLU8x9NEqGzsJs0hDVy/uBqqaJw2UegtxS/LxPfG98ytDadFMEicwg+lt/vSck
E49fMTF4Lf0uroIe9zY05kOa/1ZbiOLI11hIuiXjTKlkTXGYCLgYRVwY8YwUuvPy7L4VSCEHzcWo
RewB05zMJXwM1FfEw6B8nQltdMeUUSBeg+S0MVKfwdIbC44zrT9NMbxskDBNMCxuaVDs24pCuceQ
CBBdLrgorycmVgQIAdHJG7dj3aTLeOanP9ZUeBQb7NTUk2xrrXiM3s1VsiWxcESFIDyuPWCaQP+n
veuMFogAsv5mW0HEWcmIHK2DXvNrf8P5Wa4naUlQ8GBIp1GQFu7IuvcAPPGAMMBTYiK7S7/es9C7
SZUMI3y9VQIOg2wnELJbyAXIwAMqB3fsagTZsBnxfoIWOmZscqT7VLoIjRi0LQQJTnax6UHSAZjr
8YBz6yq6L1/ky6TP10aQ0BZgnxfyR1pnz9VpeQReCb8vBhczN/hckCIXrsOISf8g2+h4OeuxALBS
e5el1rWG4IXAW15Ol6H31zrxjZ8vc0RNaTLB4abs2h9LUSHMxa6loBV/ETyr+FhxA1aJjSTZfmP1
gGjKkPkGFzFgZ13J7C6H3msAJZFngUm8dyWmZ4wZF9bNXUN1ShgGavV5DrnIg1ZwR5UcUU3BrKY7
LNNB0JKbzPZG0q9ZKt87u7NrtMWagL0/CYoYk08+HFBmhIt1nnR2F7DvcG4GQWlB3Wdh2NZ1YEVN
oHj7KceZylfC6zaDIZP20gDgjTb1KY+dl/YoXSacO6SsLyUKB5m6QtWPwNzIGuCs70aWEgnZe0p8
IlDuRGXtimrlNVFyEmIuPWNLgzqXAgy7t6Iid14/RiTyrbv0IBBdjA5XRXIgQduVSx+P44epth94
P/n8sJFB1cNrrt95zMwF9v4MxHI4c+6F5r49IVAhk05nKHQafi3W4lGnotuT7WIiuJKzA7XvwLZ4
KVE/NcAQkctOieXSK3p4AXZzbB36KcI4f8hmeAOFStqQikzfctU5cgHhMiGLQGSyxe/bxIUz4B6s
a0KxUqZOrOPQ2ViKoyKsIIm0auOWinoibf0U9XjaYzue/2rmz4DEJo9fJkfFLYlLfEepwTlrwLDp
suW0sUOh6wfDw7+Osp4aTz22Lz/+T1LDgrEIecvJi+FKZJmPdV6UbD6OxhFoCldc9Ru+WllggKce
XhbY9q5O303Ueeh1zMxuT7cS0oXFVgZxRG+V9gzOZUvFgw4sgx7qsHD/Sw99E3CFAVceJFY+vcqc
p7tZ0BgyXB2+8p1LWJxoIGb9qYJbVMkNM2XaRJV1GtjF/QsEQvQO1JQo6kICBbidlVNT0QYx4dUo
sJpc2DG8Yzg7UsfoUR8q3ygjLNqEllSx/1shwV7hvxeyhmyYkiEpFug7w1DE/72QNau0QeQwWL+r
VQjzLLky9G1YMSRZ7XWD6CGSlaoDM7p9/5Mw8E5AWCwrmwmOxwLoda4p7sI2vuhk1zy23EkDL4jJ
uJ3dOTOU5CizNlPqw4rROQGStuqds+kZQqSIiYdoW1Znj3Jq1yqnE7TikvWuQEz7QV00R4uxUsjx
KeLYrCGxYfl1tZcttdTIR2F89Aa1LrqS9H7jQBlK/MDRI4MUA/uZlhH99p0r8E+eIsHWm5NSUPi/
vsaa2UV1qvHwbUiF7yDs6NTFCXPwxtuST0zry9OMwGFJQ3kugsY3nxUNKp5WpmmPuCtB/i2s9SaG
rvIrAVYYnWQhT+CCKJ8awYimo8aC9ywQKzQmpiupYHPX1J+dHBeicbTa9KQwtMpn9CFuIxGShtCk
zs3PRiRaIxmxXTXndNI/iCR4V7fuDcL2I6a5Ap8T71SDLnzf4mPFWQAAxVwFt5hE7jhTs+gjHdKc
vK3fzil4L7Lbrmsv39R8utcE/dS8v6lTLXlY1mU4TXloVkJgTC42b97zKUBXgPEVLoObhSzb6oq8
ntjyNDrYJvGYxpFc9xt153WStZ3ArEDgymNjhH9wghO2H1rLrk+muF7oDT3CKJvDpFz5fzn8fx5g
S9T0/3qETUMyZRTFqsoaW1a0/9qYKU0iyq1aqF8IrOaWGHQ8nJia9N9Zj3GOgRkm5yLHEmlBI8vI
xs6ZkYmvNYKVBtiY8UiR+or7Md2nkoduSi2OwygFbfyi2GdQBcTb9JkQWI9+jMKlXyn6qVogwJ1X
KgXrhYEf7qiY7Yw4kIxqrf5nDIg4638Wk9keEk/YkPXVjiQEiwcRkYtJ3tdYNNcJQZ/+CciR3C2e
H+D1hoNz27GQvFaMZUg9I1CK1St6Vw0coggKsS4+on+0L3USBdrkT+LPRlI7BvyV8zJhxacx+mUx
upfI1laR9datDjFgIXOLxV6ABufU1YSuzcS9xPxhhL0ialwikTDXm8ZD43PkMrKVWLCVFE4GIhay
RSOF91H5ltgNinA79ehjpWDK0WaYVPIbSOORJLGRLZgZJs+BxPk1O6L6Oko6Mg4xFAmHVT6F5rmK
8UG1HrUp+Gg1hvRNWpgOUImqoDhl4SjzVjSoLEtw8z1zo26hGX5qkr7H4gDz3NyVDO41tgD5b94e
CvZQFQZkohZUwMlLit8aIopB8AZC8ZAJ5u0eyP0VgNdOGyuk1eh4fiTYqbMYptD4lS576tIR9n+w
jGugMSRWGZFhZDzMQOdfAZHsQtDdnzNXF6yQ1Z9F6EAj55dJUS74TLGBpL9FdE15RLcQ3zMMsfmD
QjlnG2qYl1FNHy2UAAINpeecl65CWGUv/WrI0EYHq45fGaduq8G3FCk6J2/N6KvBq0exv4H/0scv
Q8sx09NA8yyTBs2OVkfVykgKFnvutoLtzCrJ78kYsm38KxG2PEpIhRD6gquv+RTT4Y8lkcJgdne9
/pcanxOsa4kd68oc+zpA7zYjRAcm+zcKFXxBxaOhGKvhmn3SV6qlBF/IOq6grBX+yt7cY8IGZMqS
jKo9R4QgwXauRBsbVIqAHdGU2p7LIdAz8VFMYNX63dx8l4QpdYlNfFwDeVq1yORkmioSkuIgSGqY
/nYQiNUm3RFavDrWop2NNbszhIjJryOdgI+M5J6Mj4NOaio0t2a+weACqtJBUv5q0weaMp2zR3Pm
tfHaOfWZMfgwtYzpvqzDI2I/vrA97jfjibkZqSwmCl5CtQsEZFSxoHpDHPkTT75J9ltezc6KDkGu
jfPKoGutimspiFceo7T5Xnu86/gQjJNK+8eesGY7RBMP3QRpdb8fUZQY8YXsxQv/JQZORFZsdH6/
5RHbF5EpfXNuf1TJE5TBRoyh1c+JZaqsOkX7KWpWuLTGRdBGhjUkCOC2th5KaQIkWc/ReunIMENW
fxammnXVdjHy+UIwXbpPEuInelLvGdVjBWKYuvtEKH+pVelSAEUieyyvKHtbFOrzORnsOC+YEt8L
4uQnGehnqEbmdTq0+QJuaLmNWJzZjqkInEz8S45Gw4Qi/2BQDWw0bkV04Q3XrMKRSQGLviIymqYX
h5gXFfBPQTYBqcEDqcH8kU7OwkkzgxSm8jiw/CxOqorvkDigFs1GwtyEmQyBWK1Iqs4LvmhRm69v
YvVAUZIYya65Ntp7M5t7swULQBlnBsjcIcgAjm+LUNfrcJzfiOKMiQTPP1TSDjqXHKYm/gpxUlop
S3v+SY+YC7BqKjud/kdsOtxHuGZS7bhUv2SEQn3znks3U8QSaWjRDmSIQuDfuFWnDujQcgb8jhcP
d12seTU3x8Bvv3OnpPZws5fjWwP2jGikU0nfDRFFMxOXUCI3xhIylLWXEwah/LWS+2pFiO7ZcG2I
VjjkJ74aV2pkR+W4b1+BJQdZLp692j0Q1/lF9rXU1U0y7kiZDU1ncwZkSxkevTU9CuGLhnm/crx3
K3cv/YkBPNLKwT9guK18ubITiiNylzmaOBb+NjrfeOkpmPRaozpVRnZKcKbliXqcyn0iZrbazpy3
/bNsx7uxdldcUbz/eCgHhKwvKD6SBoHFeMbe62XrbcNM/Y6IV4Ftwba4Zgppoo+AckKz2d9a2dNz
8cEJna+/lYllNwaV1DpWuJ0kHuUtxfuhteepWImwIHuVw2lT4sehWfRHzY88ZXdLK98Ei5ZYe06T
9iyk+Ykn+2HlgdHdZlNkZo9zyqc3chRBOifpCKeKtdsWRltEj7cXUn5HsdPuRnx3NUkrxYbgCiTZ
60vt3zsVI6b8IPl2wMRJTR5fh7k6m40RzGtBJDyRQ3rlisZntaDS4wxQXrKR4VNtNxKBs7ucw3aM
nhoM1ntDdSxhL5y/tLWwhxHDbkFsOFTb2NojKnvWo/jozOw+F69oBNiohTvSENN2DdpPAia37oVz
G6fnanC73LJVrJTZi2ScQkclC7okTPYE5RMQxQRJHdsvRtBDLlEQDD1L+x/UFXwsLxHYLyR5fgp1
ndxQrHr3RhG9iLJRwNJNfQ6/DWIaJIbqMau3CHoSdKKCfzhHSCMp2iNPxLqEtyblozBJp9bvRnrP
NFvmKBEGnv19BbI6r5GAsylJjqvJSINus2VSDnm2/ctTq0u3vtA8TQ7Sr1ipTsrKKPwrwhNpHquI
WZhtEMVdtDTXYByUdxbgIX9xx+uF0SInCgs43QyM9ae15LCG/V1uF/btS5X7JkIKrEfYMRH8hVAw
zryuy9L6gk4a0Gf/s0YfaTYf069kys5Cd2oGL+V76LTuxHu503pykMhirkg0U5bHqAFenh5TJz9Y
IaccgUNQdGGMnRgczk4z/8jcVln3jCyRmgUiIM7c+SW00hgWSEcFF0X6VfSm2+CAKOfSnYDaz6XX
8juU4X9MW3VMO6xOhEThuWuZ5q80VwVLe5pVChFsmlizdfpt8FVjluzHr3KIESKwuzKcirybBYzi
D87I0gQhN2k3ZUmPOSuZFyN7HFjZOpzqKkbUtuyOKwPDYqYWV24FCQy5YJ2maKcYxAiAdLeOfDaw
naOAkjBoGfBLOuLv/r0t3Kb6XWWiAwwZvXoDPg/th0INaDAGO/5GzHBT5EOflr6g0jny9DDKTEhJ
yAO0aSt2nhQ/rBJdIADFxQdTEE+KAVtf2KWhmVYYoNBILjOX/Gen45bo3vP2nN8hPDxMoWEJS2Ln
Tp01X5ArPy1nT44JudSeqDrmCMAQMblt4dV8UkuBwExAR7L6C+TLT6vX3rNCeyteH2WFublc8CTR
6cehgNYomghPrHNfmypflG/t9lu4IImsyDjOYE42VOFJjwOZGc+QsNnhd48mg1oBBgeOHrMDREnI
C5efVP/KyGSOkubaEv2CBzIVZ6ajerBYqJBRapHUQlaQcKGEKyclSCQSmy6bw99vGovbo24v6Kdj
Po6BU8Mi58GCXKmhblZZzxLDYouSgqqhDSaTxV+U+hsbpffJ4kFeylNSQVvg6M7RpuYLRmb0ePPw
QE/01Mxjp36rCi57YcVrdGGf8dHOyacsKB9D0X8UltsNdlQ2fhs3IU1X0Kq1LYvb7pIo/+b1lcn7
iftyzrKA3WcAVZH76sUjOtbsOhTELiqqmNdL89OKIf2fs+gABbGfNfIdhggmeiS8IgFchEbBWz9m
1AMZRoqovOnJcKOKrFMJCQ4+Bs1JoCFogidRL5jGJ0jxnYREpVwOpTa8rev41JvsYcYRMzS0+bo9
rRDYMgC5zU7S3tt7FZFr+V0JFwxtmYHwg7ljYCQNzmLSUTC0GajABuoqqsitYNnJ2HsaGZDtUY1t
1kWnQu8/RelXqeSOznU2Uz615l4kjRvbgUyWUM6gv8Jx9jo3anSAAkpnchdrPC0v8g2JMCo5ByzU
jyKBfYg1ZpKzSXl9QTwOVSY77UvKUsG+nX2kdORT6/AYou2L2rreMKLkPdL3cwrFOIqCxtr2OH5w
Mf2ec/gdhQM3id/Gi+z4smgyLATMOSiHQyMFaEdXvIRVsvC91JQugruSwVxGH9QMpj2rJHyMSyig
ayQayhxvmTXdadsEHXUve5qGPY0a6eTknBX0BaYBjZnCIiU6J32tHMTfwB0NgfN+c+uS2+xKAskz
5VeSjdstl4qrTKDoNa4eiFwfWdHf1ca6tgmM5w62O6dJiVQDWYlsAR/Zbf0NlHzIAjeADtpbn+nA
kpqbdh6c8rVdhTFQJSK5JXvDsPZNe0JQgeSebhAClcHTx7Qd17QDisgRa+4sJ1oBA5NPXiOW/6VC
iBPf6a+9kTsr+6pWi7BZLeyTJVgkXn3rdGEARPzw74i0BjaKDPy27gacj3wzu+ZHNiYSFZSbDA9H
KJOTzqJ4K383mr5XVXbbZuQoqejoK9iWJrKH74Tl68t2dqXVoBPAHFAwcEcTnTIaZyhABk3DRRFT
rUjW/IEc5T3b+DCMz6VYqfSggfWHtJjcXJRJMwrmxt9EPAuz5jUzIWAJv9VAytbDYNaHfFrgGO1W
GX16A+21TO25qe0eJL+co7yxO3KxtO+uZ9zNcEkbPnWPkqRo8NN+TT0p7t99D5ITY/iG9qM8ZE+T
N9IkRElAVGZYT4t2u/luFSKf60tPmMWYrfdeA3mH3xPrAppjHh8q0+PMhES29FODxcOj7+Ha1sgK
ArVFw9JqcAizDxnyJnllCjHxtFv7gkuXTOh/vCIoDlvEtMp3NxMMh8uZM3Q7leSStViOLVRoPFej
RS5w0LYzW3z83jEGV9MBwgcehWwEGmPSZsiKXMl1Q1vZ5poXs/WeZ9KRrX2WvSnEjuQEuA7ji9Jw
HEhFYi/BZIDFPxrOpibS0ADGTYhQiRpuxWC5toz3Wc6TkDikh4LoNc1hgLi0JNpDK/grJXfQEoAE
d0WW+Bn/dv5FHCOd9I5upK3/FfEU5EwZRsEmA5UXjHHVPr5XrDmV19fwuVBRdjnLsOgsjLKdRPJJ
zCE/nsnqYMPmbrArU2s/a45hDf5IOgh4TX5XlUKcmQGeGqWWwDJYuKE1HO9xnj1SYJNWfLS6DM49
F+ePUka+vpSBkAWZCchcRDbSvJeUS9xO7FdOvQj/lMqRArIh/qlNsD9BUGSsW/ECtIx0N9RuuRLy
TYdgjJNpOWWAILCMAas0+x0fktAJ3ESI98juKbGgkgCA8sh01hqzYkoKfHrbFPSFZObwGwH8Uv+o
w59YmE4NzL+nIJh2jGEjHe/bKtxI1Flpp0HP5O48aoRXWvZQFAfePqsw/LJ/780Dl5g7D4zj8J4I
PQPK0jblFypOPLCur9kNx+guIqzyXaeg1HKUwTimKqtBhSvDAikPJxyJE+4GiPwi9nmEsyJAUALF
2mXfLf+i5iyWICjAyum+zpRW0+vPePnK72sh+9FRJv9p/OwJI0r4ZLB1BV1p+ORFSFHryxIf6kkx
gGS9gen7Fjf25And586U0avw+dXAB0DWmc1wiAqPjXEiie9jEsorzbRWvi9C+Oo6+FhIqhn5qMjf
SBvsRhOn7Dhe1tdGjDjq3m31mDSIo8CFl2l4bA2AJ/1BiP/kJsuLIhgGLxe1T8UqfvHd7pToKyd3
bq6OLNpEyjSRUVkxkKsUMMwxJm51Q9zliHEP5QyeWjEuRj1ftNE6077Ekban1qTf9/gApBQq9swI
9UPJ3+blZaZB8nRnOnJ8HZI4ZgrWte0dbetJg5XZvYACxEjbSXd7vYQCX+lmdzgrWVcwD2efVIRD
pwWksbC8SQJx+ZrNz0oIJ3AdxrinvajL/FB/YRoBB+pHhBkgcF7U/DLO6mPp5QdV+Wa15wh66eu3
o88FFjFHovQvCWFN0ULW4qlt0fPWhK1IL70Sw4JJsIu/yyrsI0x+69JfS/tFMUhCYy3Pr6VZn7tY
AtxRLJ2tvKUkvc4k3zWHtd+Cpv9YlV9VLsL0RuHKqdTMx0lojiujjrb8MJrLRL4gC/V5OSzl72ET
0HMfRVaIowKcFxGHZFLgk3Tb8iTrPMkFT3Jk+rzWoLm4jw7ME2YcaMrsKh3fv+zidmRkMk2fsekb
FpOxUIE+SxbGTjT3vamR5XTreKWr/K3FTi/QpuErUgU2+zpQlqy6Kc0vA16G5qwoosz6h6zjjP38
mbOg468aZJS7AMxxm4x7OcNv9LscUxtTkc4i2WQiRf+FnNq3mH3FUwwhll5xknafK8OOOZO9tOby
0oV9KcKcO9fg7NdRCbIsDimwwhVn5ticTZPxHCcQxNTj64jcUkfiCBqi/KhwBE0gNF/OBmK4ioqR
GDRdqEh1993C+OvXd/B/D5Ghb+/A/4VW4wE7b78kTbchAJO0mpTrI53uJRWMqN7bzboNE7QBrD/d
zgC+3qN875JjSXMRKRnjMhyq2sKYe+K8gGQ0D3tIfC2Mj4meGeOuaoCujeH8ttwcFrLIeCQFhqAN
EqN10Z7AsQ4ZeqiUpHZkTOuE5SwG5aKQ3u4urCwr+a1ocXixJGVf6UZlBx9EYqPPRhVjE/ajYv2r
KdlFFsjbRgCk7ASV9LecPMFRDoRN9qGECzmqH3yNUuXpOC/ikpy8BDAW0+tcks51kcOhPg/2xFS2
aqMgIz3QMB4KtweCDiF7bOhtEPFY8Xhh6m3d6zQFj4RrQjkTTe3TI88czzNSf6E/g9byYhVe8S/M
wc3GSsO602+oF2CdtwwOZzfqFzOfzhu2W2H5bvDomaTR/pnhWGWa5MTt1wwISafbNO08+1bT+q1q
WZblRI8eDVzGkCbV+TRSzYgdjGokM/jKNThTybp7FV5E7nyPUOui5SlZTD2BzaBTNaJnu3+qNROA
YJOMMBsXrGy/hD/G8DH3wq5pWtjinjb6k/Ubt25jos5uScCdDn9K6WUc+I5zOjmx3wGLG3Oa+79E
BGXCbbpu0keNnr8sDmRv9NuvrLxYrLET8Ihjy6z+SUMu1g/LUb9GmJ3NSJooQz+dFERiOlimC1CJ
4meh7BhvkrJXPRCLBVEj+0tGBBmvsmyr+1L1ilo+NxIepiILe1M/LyMnYcW8Eepqryjg5l8oIMUF
REHZxhKVuEx2jEwRFt3RIm7aLT62zdfWDXuh/h+Wzqu5VSyNor+IKg6ZVwkllIMl2y+UrwM5Z379
LLrm4U5P3W7bMhKHL+y9doxK6DjCarQi6Vmp1rPAIMxwdxdooHzIOan8be5j2MlobUSxHXxOYuQk
JnAt89uov/0t04ZPrEtnxapPPvQnnxA1WTrpaxLRCToLi+OxY7QHX63Z5RaMSJ5RSnCLaM0I8uEp
Fxzl5DUS6CIUJ2tWGR8538hQBrLnyBfRjy5+I4kh8qKv7LOs+1efFNUwx777tDnWm+BLQtvPypZl
Hjc9M0I/FFTyhPZRxpriUCcyB0l36JX0EHWbEbQJQ0AlnVchbJXamNyr81SThEKcq84pymxG+ykU
gUdKJ7gWKRo2cOQuJt0pDxar+wLhyiCLb7Cq6W/tJF9HwaonO7Vkps78OZ+XGtNZ6526BrDHGg/j
bcYQgb+pGJFq5F/q6XjiDA3NcR9oz4xAVwJX9nLFW5S8imld5N2C1fKlIL6V/ZuUP7FXGgS4sU+Z
z1yeyWXmAbkIF8Rm8aGPsapI7Md8H5ccf1LccpKsb7moYk1tSazqe9carwH80rmOWpSJOll1uEQp
C3xxplyX//TorY+LN4MgGVcE3YFuvA31i17H+8G4DRRRc8VYyuWZd9cvf2VGCiE5c35BJElHAhLv
sr1spf4g0aOrRBYh+NL7ncGsj6waomm56ZE2dU6dOZKn0YvGTv83LkMSUgOD+364S/cMR58z73om
PhPaz3sabyt+mXYRRa2DDwR6lb9U6n95c6uJu2Xc7IlHG7u14RM9YV4n7ziqGhky7FbUJZVsw9PJ
BHNN3EoFLufFNLqlGWFZKfvo3FWeqJ0NMMANSf9U8h+2Wi2B5F2Ykv1zjXmN6If9lRY2W5NkEe8o
sXPRc3/pA4qrb3n2CzJx6aDHKn1xzeAoZx9C+dVCbVv3jm/frUE9MeiZ4CNqM8c2uKHIXw3z1EQ/
g7rA6CZJsGSZJjTqz6T8Qi9E0M5va5/kGnGaBmj5VKOWU+K1wOCCbG2R08JogCiOCohdI2GUtslH
bHM24fBcK3AIJVXsDyjz4hrxslvilHD8EQ6T0zUJ+xiwMgO2sGV7WfIe+PCq+mzfYEYxSG56xSw7
6NEMiKIWd9tQkrbjd29BcIOSUegDHeVj+K6izzG+J4cBsWtD6xaQE080UXGUUVKBQRzG00BwZUp0
T7Zn3K8wDGHt3SC7wqclnolOf8Y4Cgpe7/Z0ZhWOf9bqmDMXwvjHqryiGZTgBsPg5XXXrJJswud2
Npg1Ad2rYWldIK0PVtGIseNKuRtSZuQ/YbTT4eNoC6YrYeyOdr6ff1CCBzA6JFgSzZX/5aRkvuto
whLlNxpj7tS7QfgSz1CKw6NJmo5m3YUSLGqMXvhd1xqjmUh5WqQg2fj0sogp0XjKB7KZ8B9raHSu
VnZRou38rvTC5ZXK4sEV8xit+II0dHimhiNp0trCtMouMTkE4aKiy2svNf+mYd2UM2MaTym/6THW
30sIxYjUjG1PQrrn9xs+CJhYFqS/NDjoSoevZ7ckwMDiccm4LiOVB0YgP3R7DJgZgfAI5Sp+4ucY
vnqjvyKcqt7LcHb1ubm+D/oX3yMBWhc1+jbhvycAJTzIKnOU9guWz4i7sL9wgrB7tL5G+cMOakJV
lEWeP7Mc7DlOzaZcVKQZvFLy6akXiO2CX9yABwV7Q92zUqVPFdtRYC16VydE0ByUbSupW/9JcBWU
aROJyPxrReJpfNpgqgk/3PHNDCZje6KNtGPSUSr5NyrHWEwnX2JNw9frdxQOAtk/IQ+rTF0ep3NB
OWRKjZMUV5WJqhfdQd3gj1sP4QGVTc5njzcPy/LTyAkDq4hMht7rETF7SFm2VzUQfvjW+6C4OlVI
vcAzmkiQ71iVKXP/9fYFAls58LDRKabekGFE4eeQIRie3dnbuJs1QphZvhnP6eCKFSY95lJLKqdR
knVwqNSbYt6r8VKU70jA+M4V/uVFal+EoS0lot+IiylYIsLyVsIeWRTJz+U7khUhXi2eTfh4/ks2
T4D9O8esPwzmn7CcI5C+BQYSfBn1RSBxnheZjtLXLv+tYZ7qYpNCUkBCS7mPHBLoKHjw4BB2YNJA
084/3bBeinrENeuYqC71vlo8MWkpJpUigW/aChpZxYpTN89Fmy3LyFUXbLQ2huw2Hz4TyZGXZzRv
rX1pvE+jRrMvrRXDSeVrcIi190j8+vaLX12v3El+YpTFbpyJ1Kntiyr/9knIBMnFlYBsL/5T+MXN
ZrkfO8eW54M/IsFqGga6iuOQfHRY9PFGN8sSwdWs2DG2fNT9txh4hy5d8Ydax6x7mclHxXqqgrbI
+yP05XS2bNi8GfgHwceBvwl5y/iRQ3cXfE8DPHWjjwu2ysxdYio7SstxaVGB8bN506oOweXdkYKD
mR5i9O9YSvWQAetdSy9jhUykcOiVuN4qz1Aa2uzNQxmWxn/gFYIn0GFHOWLftZgIvBQUqoA7lgWC
QlIi26WZ5Lu+P9j8XY2tqQQ62PD/p3abyfuhdw3ergzrSEpmU2EmKwlRpTwHln4RNcddzneXQrrD
8/STN79TcCllLsmybn/kktPO+vWLl0roG2uZGr/uShX3cttmHZcak+sj/NeJEoQlR2u8zBuKGeOq
8W9HEN8Wbqa+QI/IbN3k9ENPCxqItTJoVK23mcIynKD9wVDeXPZRd5XgKZDhGwonAwTBkZsHDId3
WXgBA7foccftg26Lm3/817Zr+9CMyOd7CpBJPpGUNimvChqEl68yIprMJwbodki2pXHV0TYZ9QUI
ikbWG1dCgFvbGGO8UEIiwOmHCIG0mB9I1YX0s1B9KlZ8kNHvIpw+CDk9GFAx5XpbI0xJpXMeywiS
sn3HWGClZgiqyZBV5GFjUty4zMSUrofNhJjBJuGUlKMuZE8TcwHV8IKf84oCYRC3aJXDZMnr8g2F
Z6r223tYuk3Bs9GEOYZWMMaGnrlyhJuOzLAsxuM94tujhTM+C0151dXLIiiNPUrWHb15nvdtgtCX
MF5U1QqtEyMMmdBEGo6xWbYd2rSBCjfaKwu/UPdF3R3zQVqKBOAvt5mvajs5LxdJGt6NNnzUrfZQ
6qXd6svECFmsPWYLt8FGcG+HaJVUWNPD1rBIk0OdzVLKFQbpbSuxSnrUse/ksw3oly3ylzH+r+Sx
WenWZQ6hMrbiqMEsnwrs9DhXzRKtOeHBZraWCbKJMQ1Ocb5R9qRHmryaRsQPegd49KaD6SizCpBf
yoZioui2lT9uIcGBfO23Utpt23+CEFWTaaKBS1ADQOUtU5EAE5BIGDrGmM4Rxw7Q4WPVWoc46WKb
OFv0vkDOufNm4AXY31RP8LgR/4pRA5EKEmJb+px61Yl2TjpifUDOlqFIZJM674BMggXVAbB/gsID
howxrnwV5maGtFvzXYM/ZmHtZme0Kh2NtliPNtt0hvrRjx/2eLBSVrc28ZTkMbr/DWIQ8XXrDH4v
YXGZGjjToaZKsgX/4b579AI1sA8R3bxMnYtVw9UzXm1I7JG9K7jIEVHSTaC/scB+S8sLKOIleY3e
MfVRVSrl3vaOuXdPWJ0mWGQ1N9WpqHheIDJjWqdPJ5P9tAVNvOBqCn2rqR/lVy3SQ6AwRGNgqbTp
jpx6D52uVDma1myMiEDgZZbn5NsEG4aXbL6RJYKyDj6k1m0FZ5XYjOFxdgQW8PbRdv/Zxk/yg4W7
YWmLS0f/HdLpEsrBhX20QLaa3wKOy4aduHpteuZJKmCJLf5s2XLi6uIhSX1WI6dj4jIxXs0tVTEF
+HrIXCnJ4MhWfgX0p9WBoS6ixKOGXDDHbxJ5UYFxw+wOMrSSgqc/zd2XL4X3tCDN9qugY6rY9vKu
Uv/XOZlmwXIItEXKSs5AwpiY1F/oFzvnfcZMIXfsMWq10qVEqpj3b4F68JSHxgQIYQEg8QCuru+d
/EK/mpV5xQJ81ePqaqgfTAKVRFw0/A6dfUqBtQTSrWANVjLvpDYKWJXlpNrkMY4Mtgpf9JALzUYo
ekdmLo2JWzThzpQPBtNaCaRfJzslWDE1z1YxZHZr2lvGkta0itRzq0ZvBHXGXn6TgcllwxlY2F3I
+j1wgpToJE1e+X53jJTimHo+ztflNKX7hqXkANE96NymZChRLHriY9XZNBIgLM0hcS8VaWdAnDAc
lXMZAoFlPmVaZ+g4lH0MQu38gMZsHw8Qrv+ahGdIbKy0FDilimiYWBrEQmxIMGhWKvcbVkt+RGrU
GxFJ5HrRitaIDDvhkEjYX2RP2wivRo0a7ZJJ3WXccyQYDtquUr/KNFzaMrNz6SOdeqj2Dob7XCzq
kGkTFCE1mD9XQVBuqJSLapOFnLIJG+IFnsY9fSB09gUzTFJmVALAg7slKDBk8lRM8wRVGTZdbjjW
k7srxNGUb3QU1Xm6rW/Gs7pkDUzsM7XWKt4qVQyTEuWM5QhGsBoPfN6mHnGCly5BHkrjXi0DGJ6N
WwYacmBWBsq6a4qtpA2bZGo3LD+k6iizELCUTZOz2oXoAeghrAC4dpsyzNy0eRpMsCZrx17E9P71
PimPjPD9U/Qf7DfH73LQGKy0Rr1Frh8s432RkUneoOuSuEffJizZaBhB7u/7rmJf+FR4ZEuY7aKE
+t4dpnQrfOJ+zYZTjugb48kmLlHwGTtExsE5Z5cLfS1FWDTuKrtx5SHHVOFIM8nuszjXwd3z33t+
g1RmzF3MqpGm9/atFO5DghcRhlXBqcWIN3DKehDogh2yzlZDVcDRmTCGLkH3cYuibTAZ2JDa9+iS
9mhN57iEiK2xDsY1U6Tbzj5XfQbfDyHnAKIaGRm9v4TQurdQqCMrGm+ljxjNq0iz4VYkUsKjuQMn
2YVOnME4crwMFHDdHie7OqDU2vcnHKxdxRC7eVgDYE0h9q0NNSbXWHvF5+aOm27bRPo2TPbIOn0T
l4rOgjBdD0qxLaElC+zvPsdfaME6hrOOURpTvbYgsuJA99pjdeufdiXeYPE90pjSn2hIb6WD62mp
a3oUTCSlTmyxc0yUfYHrgXmUZi4nn9021jaVZzzHE01rVjsqGDxbggMQeEcTLS0S+JPREJ3Q8gF2
50hTCzkN56PFQKjvQ0gD6Y4zMg3S/SQZLjtG5H+MtGZ7zFaPkl1aQ0RlFNOM88UesAJ2zBtMpNcB
jJyaMzAO+EyRVYoJTJqfhAxSanxfyFarvYlSHDatHrSuUYDJCJNjNvfDkevnJ72YL+52Es4QZhfd
SK+ImBa+RCS4N99p+pK9qWcE0JPFFTVQlyb3WjZubT7eUjandfFHjIUuq+cox+7XHFgSyhyldnzt
w+HaZeo1LfWr5LNFZ8sWXQxdP/s8r2LWZSPlSH1oCYsAIFgM5Q4kU5AN7IwN5NEbXRMHufYOfeMd
6tY7SHChItBTDdgWvec+U4MD6aEA6nJmAcMMI+bkhKyIfe8wQnJFQMf0FU81oTy7WEkRpdXuNMiu
DzI56VDRGW6/KthXIejRB8bujNH83nINULO90+KVQSXuSWAw4dKXOEsMHCYJQUEgMaOdVHJFUeSM
0iX6ryGvNcqi3Nr2IXAoZgeaXy2SxCLUi2wdlHKiIDMPfyZ7YIX9u+n5d3Q03NPDzAMlliCTb8po
3DA2L2lKiIdZ87nXvIDZPcjlYGXWW29Q1zHSvvxU6WIZUAHH9rjJOE+7tkZNcOhZQZXY2IW11YIc
l9dtiIENq2sJxL/K56cmtKFPNsavWefOHCEh/h8hERJcYQN/gfQNtE4wf6wWquKxu1/b4QfYA2N6
tLcOd2aVK5s6IcZ54w1vpcVmM9za+mokegoNcNisP/1qAkVWEvEoz9Lj+snAaI2czzs3zTsKFQUg
fEl4/TyCmX3/EdkEKJ7uRLTGASQSBXEAF7zkgpO1tTVn30aR/qdbb9E5ZIEjh9UmUlEPIYZi3Erq
yYU9UlB8KEhPBdoAG6xYB1ZsyNsjc/CEBVwZ8As5egMJQEdY8Z0P9Z7sA2JrjSPFjRj0HRK4vRBU
dYq/N2PSUgy0jZ/NCC8gfZXMeKJ13vlwDBSWZHRcakzXZTj22u/sTVl/BWbsDPcA9jHlA3hw0i1i
UqcoDPzMcuQ0Xpno1yxbBtnBZpZ3eZnk0ZpH9NpUIIOO8lqKtXU+NyOsAoSBEytAjYuJsfgY9rIa
OYjol1lBO018yD6BxXfA/XQmm/DCMytn94YHdoNCr8FZrEkbWBBbcthq5rU8U1cxcsLem2nqe9U2
3DCB/+0VbtRw1KuYZd1YVw9TiRgSHNqou0zVd7Uutkhdd9zO+DTUfUbiBWEQ1ZkxHjrrFD+kIurt
lCtbJfAZSOa7vGpJdh53NWOrLBWoGLuljS0xx4RBPJnT+sObZ2dvQ6Y9ogTcJwiGmu8+L1fRWtbU
3gWKuPCYqbqj4XfMeoomRmWc2zJe4yq89SDJ80sfKG7NKgHV3WpE3lWTFkAglAHpK80w/lbfOfjt
thNAR5BU5bhoiMX4T25HUmpxkcb6TGrWPveJheXHlSbOk94N7Mzty3Hf3asu3lQKOvJ2pH6M7zbd
Yyjqtwqnp8/iK1WJntCtZ6N+pYhnJ4kufdgPLK4t746MvW7Ls0h6ttrlWdbSM7Ht0cXKPZj5pEdD
uBi9g21UhxD0URbciyq7jqycugiDYVAdiQAfsNxObbWyYrAxZbSOo3nwcUDyJE9XFUFP/IsxxURR
pGDBsyhEDVbfpHckLOpymzwzii8b5KIdlZv+ZNXIwIiHQoa3KVHPETIbDoS5gRogaJEFHJr9kT22
6MhYviJVg+aKjkAlza7GBKK6lcS4Nr9aSX+t5s1eRVgYk0Ebzc61pO5tWfz2aXO1321BLhAdY/yy
EIqT8o3Ye457YbsJ7DMA5jV/OgOktzI3bPAFh/IyDuXWRgNGZRAMMurfch9rHw1mXcNjceaBz1RZ
6Zs3qjEb2QpyLRQVEdJ3U9advNiHIxa9Sqcpw8sXJKApNBIuMPbz3G+4zZDahC3jNOVTtgk+6Vet
Fq5kAo5b8Ht+QBuqUFT3qOts6lOZmMyF9WcVwyVq+vP4hea+VoxNrdFBXBVj3Goe2cGIZaABkrmw
iiuSs+3T4MdHPg5K5rAOtNH8d9hyninFjY2FLLmwHFjFOvguz1X04Mj0Hq/SptDR2E36CqxPzKKr
xdE9seUKM2DHT1xJmKt21QFdtsbavSp9tIDkxig8i5Rdh+Y0lYbdiEZ94FLoWApsWraR0MNwOXBn
GdxZQaBuZTQTSSFTVCQr2JgSgHk7QyrOSLN5Z5sG6Xe2oyAIDcVImmGF8Kl7R694lGj9lHC4KCB7
B5/X1VwsDhYNJUfHZwDxT+OdjaS5qAPvnLRshghF0Fz89KfaDk5In9gjDmjrNN/5pAjSje8I714O
+7G3Ty0VI+EJk/kvnx+sleWWtYXElxF+vmjZ6IVIzCq/f/Z9/CxmZZE4hre2/Vf7DLH4tzo+7Ok6
0d6BM79gK8Ds0Low4bZlwZtRf6vsBWobn0F9nKJby7MT8AtNxC2sWJh6IMdOUa5eRTpdCavJUMd4
FqdjFbqfEZUOyr72aVHDtNMyNPVz472llsHmH3aJbhxVhMn6Og+nfdYG+2mkigNDpKfkfjkiBHoM
crUgZJHMLoQjRksj7CurAXp4MjC3Yi/0r4L6lRrxLWHYgsS4Qxegn/UKBkMpWM9oe7RhWbIfjXZf
/0aBOHSGyW/zqg2m47W/j6zFwOI4N4AiyFtMqA4Gu5EBjaJf5P4qt8km7f1NC7B6ktR1n681sz3S
AKp0lwP01ErdScHZsIcNwdAgaPa1lruazHSNPQoiOfJvfWuVhMrWQAzgWp22z0kEsD1/pVDvE+cT
QYyq6GI08FZlc1SN/liiXKXLZ4C61aFaFeTuFWT5TMaZoujcSuSrb0Sj7Xis+Ma+4Z66yfSl3hju
mu6nIPLXDGui16AKmEh/HknBJ81kM0AGctT8drajJ9FebwtizDZas2xcfpVjbmJSVHdtcUxIS1yO
or6lM4O0x6P2L9ccbIuXKqKlWBsXJYaSkExrkS7k4T/zipOgk5R+xincBSk+IO7VInOTrtuh80e3
gT5kYbRXL2AtyYrMsNyA+lofuyNOySpYT+Ir0DClXJow3tgm15pprZS/ZAKZuxDzFpmOmWkj/MFE
PO5Qx0ZduSrYd4TiKYlb4sy62Pw6Egwzmpdy0JdAa9YdO7B60VBl1QOMpWegtzwAgc6Y2j5kSoGG
hPIkPaUa+Lmm5CYIr9l9hGnX5TaajcNYUDKbbuQLOJoTghD5FPmlg6bOYVJMQocUB29FvZQIYECw
utgh6t5FChI3rkTFlRDBWjcfJhEfiUF+8oeSLSfeoXq+bLw0AfqJJQ2z52XvY+dTTkb78E1YwDFI
7YAgnX/VNopm3nrKsPCUGHwqVxHvSil9Swyz+bwpRcLw71gnXz3CshqrwSoe87VxGLHe05tZzbgq
6M1i3abhWjAVQYK1VC4zUQ66V5u2qxBrP708o/+ofTbDjZ9RSgu7Glatna1KvpB21JF6mj8o1eNV
kUACsJvkq73pEugbBBZcj/C30akZAJb5AMt05D1WWW7aGgcEXBjI3in/Uc+0vc6WvLgci27WVzwM
uDnIgrEgS3F8LCYDludMfQOyVe4GmA+O8GgfzUVFpeXvsQ2h6ljnA8LjduUZO/kj42OTdWI9AlYz
60VGcvd06v3x0LFbg/VyoVa94JETNWYifx2m4RuSkWeV+q+J6XKzNUhNg7qlaNJhFLRRqqsNTF5Z
5vhsoKZVTfQwyVdeQEDrI2ySs7i1MBEkc13Bp00FsNg034qTDlrJYEiW9d+l9YyGaSUCyBzEC4Ht
dQqb/Ra6JrcuE0dnitu3HMQ9UTEn3rtKfjAxKQWfvGGNP8LkudTLDgnhRHiP0FDRIkVgBtJ815iA
RphK47lKjXUIdtek6iihYbWOzakF36dToRjsoA8N7TPgKnf/R4eg0t4IMDBGd5b86OBPlxhAcZlG
Dwg6XfeXaOUNRwOd49pLCHzygaaUQMqsD5tpiE5oUsOnRuFTYy9lP99HaewSMbiTTOAIAMKFE5Mt
rCUsd1wpZrGP/mP08PCgUad9VSIe0WCYs6c5owEwJLGY4H9r3oCRuLqwHMDodtuRBVEzjztNbqBs
K4rfyuIfyC0DYQBsXEx9QRAQOxryLOBajXjbNONPs9lB+80qUdkZQeVqxYDo8AgTu4P2pBLO5fmX
kDhhI1aXqU8iZIwVdVg1hLip44Ki56N5ltHeY4YYVGx3NKY1rLlk5uUV1GLOslKzFxGQBJ9Q5Ylp
vACwP5+jQ90feph2+EGwh80Jpu2l8vqrbjS3wQvvFYZA41uprGNLYU6PlcGwIXXDxyVcB1824RuV
NnKr8E99JC+F3g4hgZ46q7BWr6o4KkzBu6o9e0lwTrtNO7JoYiaRqke5vnbT2Z7yTQMRCe2dAmJe
6raCvZ0ZsQD29pxEo0Fklkb8eXHX8oScIbxqAuohz52TJwnwqLCXG0aB5B5S0cqswZIxP9oRwTom
VWavnzEbCA+tu1B3dvTykRFYLSbuF9qFCsydR1AAzpMR9NqZUml/wD5E6MXYttsEU7Kp2tsU3wfZ
QWqGbxWyVh5xYDODJBMWfVEJ84+3h/yUcwNnxKQMHoHpVuTE0ubmhBYT/5CxSi97RGIIGmxs5MWf
QZRPWaN+LS8xsCldGRFafL9UY8Tt8tXSMfO6bRaQFc2XwgkV7bwGm6Emkx6y7OJmWyhXow1WHkaX
2FC2hGKFEW1jS2cUkbakjkzGFv5FVFjO63lBsJhheiowPdtD0oQlOUFXq0NF8xPIaOYaVtY6E+eU
QjfExSj0DxrYTH1A8VnE8kBNE2+NLsDxfvGQ+SjMNExWU+Mqx8Y3dNZe6asD13HEia7jhyMgpIyC
vbAShEjJPicv6czlxGHJ5VEfCSr+wWRzQ1Zyl73s4leuslMfew8ZoqgPmZHuomD962FsGNpjIoHx
BLww11GTO+V/Nn6ElAEfXB++Y/fE+dMii/b4U6X2hvqH3nVBhM1f3zB9wgFUokwZmCIEtzwv7rJf
I0gM3/T/9K5LDwc/A5F19hV5jBaWRs3kk0TJ/Lesx3e/xVCQVe/BbCRVPxpzpNBigow6v3tTgeda
yKki4bsaX0YwqsQwqpYvI+ZvmfZQSXvg0ulZbuyTVCCQcjxPOzYj6tp0LfnvZuQfTnk97CN8JD4+
Eis5VF63+JKOVfH0Sc8oOOpGZqLJJbC1C7XSNYmGq56KawrtsY/MdUpdbEXmRYijEazkyD95TJ/b
W1pIu8EgIY8wlYowlUbmgSsfrNbbE04hT6f4MenvMiZVydrUE1P0b5kpZFKpawUdDg6PoMVUflA/
w4bpQOIdqvpgRfW5wvnB2p01wbivo/wwICPXz6k3XiImhG0AhBOzcFIjvlSvMk3fZNq0g8XVNt8l
n6DGAXEtHvNIbIYRJzoa5oEhVrWMkMGj80E1vzERg8mghC0RYQ0stxnUhAYLFoT5QH3wjC2Adxim
tSqw3BPAwDvWVqhUEN1B7UB6nNC1DtEN0FuSrhq++RyjwBQGVFS4UwaAg9AopwlXkYElfp++s6YG
633XegMMkAnkvVuB/pzkBzfuQvSf5hvGw9FmhvCKAf1N8nWobrwH+/JdQCsgm7ci3jwCTkj+HL9e
ObfIDZi6QzmsST/VgCA22lGi0bNw+CT9bpMhhfFIAmRl7YMJ4XC5cD5UiWNM1Pr5Q3zyrKDbIvHa
JHbtwT4JjS8+Mo0ssfx74Oty6qus3MiSWHvWtGR82jtqKrm53Kw4h1ReezsYlz5DzLiZpcldi68b
M5gCX2ZC6EZ8nrnR1aPUTDBno3UDqSPZW1V1qJ2xZUF2V6tmczGTjc3TI8fwNmnvC0OCy9jDwV1Q
KNSIJHoulXqc8lU103EXar6aA0Qa3Huo2D5j60/z3zC9ocZJgTq+wHm04aZBYRGZi06gbMYYrbPd
9UAFH8fqbH8Z1TlXA3Ct2yStKJqXwb+AmFCJsorw7TJJeREYfNlhZfWppE+Uoaxh9aCoLCVlERAv
bk6L8cIYit0vlESHa6dsv1VzjVuRgvlDAzBLfUczpPv9Qtm1aCBS/uS871HxmqtdjQx2b01Ky8bm
odywTho7xOzyX9KcfD108xhWl/RukakuyauG1zdSNIoscGWJXs0mMoS5pczuR5BQ7zOmLDbRGGyi
l16h8XDK8KSyWY6uFbJ4QzlVFXZV1Cy9mzV/vhdACiWgDHB1fe7DU9H89TKEZwiwGGeGirvjniDn
4Otr+9c6dCg52p8y+GaNyfcbPWqUT4ttXae7VLFNiwFyP3kDFTzQ3eJFYK1hHIwfQSkImLbaWtL3
FD7m/qaEI6Te+MtRu/Q1RAFzbc5cAzZiZ5XSAoNXeNR1/CpQe5UPOb2pSED6nmrMVeN3IzzdADtw
L9nT92QckzXD7J2v3zP6XPJpyHMzCUfuEB6kMW1rihLDX3VDuCC8i9Fl6NK2Gs12qPOthN4AQO2m
JgNY9z/sCHVP95Ml2ZJnZOPAQz0NxYuEqGX2YFUxTMfPZvYtY+jHa/MpAesb8HoQg3zUzeogGuLC
TNnNIwJvGL/HxqNlBJ98o61cGYAmZbjutknnU3jrWJSMEuAwxkhnq3W53Ck+uo4l8GWnxJOkNkQa
lIhDAtiPM97sofTR25QFb4K5OtkSnHAN++TY1YeDVTOVGenFuXYKHfpFptsiWcVjKhNuAGQ1JjrR
/hhb2bEmrkc0J2afhyEhgTwGkJR5u2KvJXQ8iI+UeQEEJ09PL9JvUnigQNF/EAUSKQjKNsxrRQH/
V9kERbjtdMJ4oUEs4vpdKMQ7udBiJHvVOi/Row13hCExYSPylO1Mhs80x2Sqh4AE/0zfPPg/YT7s
lbVfWaykp129iy8G3g/vXUEvTSoDHrPSf8vgJqTl+a1qiWTqUERoAN+VmGfbQco8Z2jKlaK/lTQO
ve1Kwd14jCy6y2yp7WqJGa/PEKDqt3QZtDN89NrgW+bDW0CZYD6QvCxvqxT2gd4+EG8aNylwD9J9
hg5cMMRnebZdzFGpYdCgZmQT9xPjHyQPTHml+RuCDHgaM206Q4XPZq5b1SbjGn4yiLFpvKnaZ66+
Bm0zwCuYyRlApbnvaD77sVuWmqOpVNMmnjRpYVb9Uj/Rw3INpQV86aR74o/6l7bQUZBqC6yX0jJ7
MZ3MKmPR8iWSIA/w4j3UWmM0KxYNrbGEWGbg0CjqxjUVlqXIHbVjN/WUbp2Tc6qYCpML5BTqqU5b
OgnK3vrSDTdMYW3xGWA85gGQanvOwDHcjMqr05Wlb67alkLLLYnQkSnOOXGsQy3v64LBBLexudiE
3o/FIg5WQ8OHqMBPGy285DafDHmKHr8Glz2/K7MeQRpulblQhnflQlhaauMSW0pcxUwo+9KOqZXc
FOaYvbRgYfKkmscoFPLqekBblsb/ooH5nscZIi24yFJ0hd1DEDWPCfHVK7hQNWdqiUjkbzztUlYM
akeneGnAuavyTnoTkF2250xPR8bCBFJ3JIu6fVVS6P2SmmuXSz6zRXyVmwQ4y71mWO+FWyMDgvKl
6di0yWUHRZ7ZMClRtsUk6oQPLUFXF+Ku/4maRfXiXjQQlBgSHpR1Rw1dhk+i4lSOF6DSCy88KRGT
HbFRumsjVoxGfP1ilZ+Gd8tqPpnWM2MsAAfsVHcPTsHUQsoDtXjJKdb+ERSCpmE5SZgXrbUtvnAa
LdXmEomlDmaaOZaV3szyPgyHyf/ovb8wu0FIZ6XPUOjcditsPzEMTD5qoULMUsiHhwfIOUpwabTM
0JZTTk0Evcf/kT3yx9TThCxXO0ujBZw/AG1+DkIWp5sueticnY3KymSHDkxKyDYjMI9J7EFTsqfv
/4+l81puHEub7RMhAt7ckgQJQ9BLlHSDkFRqeO/x9P/inBMxNVPToZahwL0/k7myuygVR/Mn40M+
AaoaW1We2Vv/E6Z23c27JSHrS1WCaLrGy6/J76TOA9C+0y154zWCiGrUeL2YFSZMFSEST++3sOne
LGwakdM3wvav2Oo4XMTRlQmGuLVaYPHaKSMdMYPIjV4WmxGrMdWFNLxL4TZLiR/gkSld89I/OyZX
7IN01hsxLfXEA4e/ga3d3eqnbZaAjjyl+bU1yF/vzyaKmJj55cvX8GzIEF13XZgc0BelfqfU6A03
/TNpBoyq9KyKUwSvL4yifGq7Nz45MREtbN315W4shQ0/HXeCKTGoZeEDLSvsDrMWhGi2dvwvWM1t
8scodaolT+TMIFzwTF6ZnJ/HnyzDV/oKwvBZXsxLujEnhN679DzBJV1fMsqIskr6kbLmasDS13az
0DxXVLh6PdDFol6LCI5qxGdPxVgODFdqt65iSnzFWceJbCzSy7KAe4hoByjC22x+FbuATHo4ua8d
L+m6zKysN3VKHWll+Sd1Hjatqm8ChF6nYdDwx+jHEODzRsTpo7Llrgkq5UTjDk2S35AzoRpZ884H
1tNcvGza0KBpNdgRhKFs3RqbAYd2w7ip7tpl8owTHr8jkP6ivse6+BhsNDGRx9TTaxHWiuFl4Yqi
QZbbGwppRHzJ7C+z6SO1FFkYsPo9jri1W5wxFtuH1yKdGMyj+l926iTjfUym97Kl1yEfPYnWx/RN
1Rme0TlsgB+4KbVAdpt3LxeOkYbv8jYD17Gu+7m7ri20+Db2I5J9TWIALVMjuYyuY1EOBjC0YxGm
HPsgCAuUNgJttNN9TUaz2We2yPqNL7iZyK1GUw9is0JKzBRQ/MVybuOLqeCMGFg/ejFYGisITToz
Izq1sRBYuhIAEWyeI05Dcyhgo+RvG9dMD9GXUauPGcNdRahwvL3NCIWWy9wkl46KW6gtv6v2N/2z
a1kjlirhGtHI88fFqJaqjw3LE9a3lUn0YhkuBlMqq+SIBbms9zlSS+VqfTUKx0DebUJMKUfzbq7s
0+fu1BOlWNXdebSPdVL7HbrGBiXsonFOGLuZcB4Az5JAegtqip4VMz7jlxOJjZyMX1kbTNAVoAZZ
xUHAzcmVZw3X7DENTVjGtoCjEnJrtjS0Vn6TG+Wy4Idu2F4mURtkgBf1LWEamwQ2lLEYdrXPnUTS
3PH6pgkkB2ffufO2AOGd8RSYrD8J91lxpmQx8JUlECWTsEcgDthqOO5Shd8o/h3zswnpMsAclean
IsORxw0hWVhBso+ebIuw82OYsMZR6YybgNWVG9x41d6U+Zcp/BMWPBk9SmPsvozbRkpRUNlRym01
2oN8J3VHBb1SjC4qoiH6J9TPSGfHxKfWvRRQqYkerN5UJLurDfsWFm0Xi5KAi9Bi7scG73eaKFOu
xLlMwye/25msKMAngi3TPvER0koSNorXqbhZVCkZMzLGB+EfdUMReV2ug7uLd1b2YY4PtoR0lBPd
DlBcm2MzNDkrZ5XzmvHcRsfNw/lfpZeMieJsPgQNUQu3GyexlJylMUbNZQVq+R3F6SZqNr1vkhRo
ZMnDuBX8o8WA70wyDS979Eeed7KP1eYocRhXJV1GgBKRWdyOQMbNErEGBsc2XTHUanzEtBX4/KKA
DL6EQLswqZ521OKQgof0XY3/KZyIE7VkPZz6dWfEnwlVPElbo8hqYPxkJ105Rpbu6+RzboqTmlYn
dQwMEMed8J9mISklc+FTAL9vcC4mZHfEYBtYToUKg5kO6TH5J5R6XOqlGOQrXhvL09OVoCHiLZoW
bhG2eU12Zd10gFat7VahNQVnOUEol18WEvbwyUEvbyPb8rbbVm/1Wp7DT63KeKNCShw28Q4QU1Ki
raf4j6e/0C3eZpnX0AS2U78wuJv5GRPn6XIHxF2L2m4Tfs4OYTLYK7jLmLVBiHrOTszY/OZKAx3h
J/QkPi3/3S7HGblFHG84K5pk+h+KnG0knxC/zS50o69k8VrzSlILq51hF9+jK/8qG4CxfT74W5ak
mwfVvCC8PpplAP4hHdfPAZUC/VcIvJGefN5g6tu/ehL+6kYeltzIXp8N+W93q1Uf0bUKGnHY8dai
6AFM+RbZVfx3S76KiPaI68nmHwYI9+0qiPj1RTd+7DNZv9K4vYlsYVgedkiH9TklEiIGPpXaBcPv
9Fx23Uf0xVfSxfWDEwYmTnpOucuiLbKBY5MobiXvY5JGofys94RvFWH7x4Q+pHmrsu7K85lytivf
bm8N28imHrFoubJN87dORlDrxqY5NEZ7ShRY+FC2FYMAnlFBqnws579K2+VIin5GFDu92RzLjOH8
fM11Ikkwc2Vfc+8ndn42c1Bp/KCbdh13NZXUQ/ohvcCrl9IjGvY+ZRjD3txirpg21y6vyjNiw5rb
yRc/DXJDkL/sdXn9ytHyDQ1MdqruqoDnhd+Gsfy61E9vRRAybCrxaDppNRxoZllFjj4JruKEBR7y
AQ8+hUbVrkexZoKZRRR6n3Et4JLATLwyHxF8emvKHTV9R9O7Tn8CaTB0rfldmf4T0rOEnLBzFYQ9
MePiXFr9Btwh6HFyvJGY/NOs3unWJSATiVc7PSMywblNN7d4aI2x2xxX6uN/EaFnVQwTiqkU4x9K
s+o2jEhMX+hnnYzSdv2NJ88aZCc1VDf+7WbJnzjclL2OMm+B+47VaFOok51E0R7JDqzJBcodOh9m
Op1docuihYj5TkYaAfKtZcsuRPiKZNcYCGONbVwqvmxYx8kwvFKj5i7ZRe+6YT3OXRGsgxjoITJe
VHuvF7YNosiVnuP8nr0mzCtd3saNJ1J9Y5wYE6onLStd6WfKyVPQj3mmBg2t2MyASnmaYFHWQ46h
fVXLcxVLZ+SxF5RfFpTDT0VNbm2d3WUsE6il0iF2VRVrvPR6jqWIBEIl3wgrKovXRrcdLi9sHdyq
uUMLylNlZidZjy7dol6j4Ytmq65Kd1Uld6RCMot6l/ULN/2OCYzpzGt6WfL0PAxhIGXyUbZDKN5k
jzFa34MuthWD/LFFgJZG2UbmRjaMjvFcdRI+kCO+SAklzJuqJfhjr3TPuWCbT2gT33xp3qLUJM5k
snHch5Jr7fux9zGINXR63YOKVbZTyCkq8xeNMDWQGpaIuDAmnnVm/3xlIGYpcLWb9oAlX0DiLyaH
l7S1W71l6FwxaIx9HUPlUs0DG5wtDSsXecYthy77NBTxBYjGe5Ov2zz0Iqi+DBX2y9K+xIXrr4zd
d+zsUWnRtMiI3HVHX5ApIyzUQMaN0DJUpGVNWSNh21gs7SR5ps+gBUGTlBW5Y5JdHRriRwlBBn5n
yoyCaYa85WCMR3TcPBXELHSBJHL4hopvQAewZpNEWhMi0B+bOMCAVaGcyo5ddTPeoi564MIGNtIK
n4n+zAxl6z5UuH3lEj9JiihmFU6oDjWKGsGSCfjEPbUctHI4xDvU73oHPoCkFFwVHMn6SpB7E/mm
HCIKJ1855EADw1h1b7LGpghJWUrzCj1H6sEPrwcRi3SKdZGUI7aC8QqzXewc6qxNXfADiiwNEZoU
SE86IuQz1Dscsm5Kzpo6qaTQyH4RokoMwdwJGV0qH99idx8aj3mbsUTHjXEbDQ1eVeb1S+diuJqd
FlEEUSDFurCqDCRzcuJ0Dpjzrptp+FW3swWSipkwFapTjbzX2ewKovPStU+N4Oc5kG9y0rt3K2qf
CGgOxWKR1DR8pAxSDInFRrjnfuRqifPm3eIEV3zh5UnYRLLKUZEfjY7cUohUo5MRTZmTzWe4vJOT
g8ZAxEoJWfgVVcsuiwazESEAYXHoOFqpiv4JTw1f+ghojkt7ITGSFYpg5tgm8J4PK8IGYydrTyUs
N7y+LVHgYfO9kpFkKI3XqIa3xIlPTpwf8aJGLz3PrpHDN75LeYhuCZJIdy3UB3SeRGc1Jq1eV35D
kFC05bxG8yli2+wIK9yEokOteB2l/yT8vWvX7C1w30BH9tIvTYi7ZolnoFR+Me9gaXj0z14N6LyU
CTW/DVh5cNAZ8FdCHoQfFXxXObrKxdit2noRm/KclkugKaFvMYeDOru0gE3nk14q+xB5ptbLB9ki
mOhlxiYcVmCIGyJ8nveNpLvjsJ1WPMkqcB1rxLXJ1yf5fUhW2jZk054FMqtTIhfWQRtPtqjhJqtq
mLsCG4qTQb6jqQFn2yqZel7RZM4JAHb8iWIRVCtmHjZnZU2iCH+SgXvRLHzS5tZYDSAK2yStAzim
0M50AMKxl6SF18u9F5uSrSnfrD68+YcChI69RJ8dylhhw0soZNem6C+C/o6a6ER/nnde0nA8zqmD
S39X5ioO9dSfCuUYpeh3jTcEhp6m6sxBhGshhTdognCkhWrlDK8CPH1eBSdGVUmuEZCHmUEl6kHE
5JlZ2kisXhIv7rDagBN8TLrMfjHAzLI7AbBp2N3I9nTK8oYjYBevlrd8Za3uThZPUWL6XatDz7iY
Vkwr6qRqaKPGZa0PWTFBKxsRjTfeila6iZN2ozwbZXStyndGLi8XfRGQM6vA0pgOIcVZL7FgoOwc
DSVQxyVYM5IJKxWcPlnrkd0M4VYCggmYjYGg6cQykdXMssb8GK6xP3fsor8TK/aIis9T4xQ64Z7D
dFM0H6ZgBNIrIDyyrZleok3s2Ru3GTwCdoIghElKN5cNapSeHT1qhoKUE5MFk8g6bJEiZp/RdvaM
oA3zQ7kuh4Z1VUui3ow6vEYdnsDIs9jsia8MO6gHMlxi5WhGZJRTWBXTpwxCRU+JANEMH2x0oeAN
7dABaLIPFMq3ADXieUDrQ4aCMnT3QvJns3AtG+LeUiNbKFDJR8eOk6KuuP3gBDUzlA8CyTfsKxLF
E3lTi2vrW1RE6U7HGykIwqYKu5tFyDa1+zwmN4RC2AgP/5spaeZeVeV9Io17QPt7KBHQ5ULVZtzc
6Gxhq9CRxtwZh/Yg/L1ewWcYp4jVrOsy9nftitlvlKVzHU4XKEYMnfNuF0K7xkGBGUdg9Ll6ry0j
OTxohhNbunJ8AFe3eOuq0p9Ceu8krTuxDqyvTY9xQyF2L1auWaPeiJK4E9c4YAss64tEwnGXD7u+
Jj+ZpLkwEc9yS7equx0Bs/UpHGYnEgtn6LWDnnCOKRYnJnEhQF8VVFYcpx1HLwJTVLJ7hKAtx1mx
qz1+l3Teit+tE41+tzNlI5j/4FnueVz2mC7wBaRMwCvCB9vDumLRNCZCszaZHqT8ZscKT0IhX4cn
682pke6pZtyJhDpEuhHoVnluzko3wtHellfOiL5SoPfHHvL4nZoQYUI+o0ZfmsE4HK0eNU+yh9W2
qvsGLM9afRSp+QE+r88puyM7tJg+p06T3BBPdMeE+hMB2Kehf7Q5tGRGo9TpJwOJUpftw9gM8v+K
+msdikMDS4HlHHClACLouVB/x/JCscp0PEuaexN3IADRzCV/mU69yQmXIt03LpNExHc7ekJjeSzF
eLCE9ZdRn5xdYtJUsvq20kvEBkYIuUcZhlkZdEPfut30WQ4twkjy98b6nBGlIw0frDcUUrfDQzJM
oNLCvSAAW6Eq5KG24N7UdkaKqBwKdjx2ezVW9mvI/hERNHrZquTuHyCksI1g3r3wzDS7vrU8CgLf
EJjukx7SXLSMNWqsX0JGnHVxmn9WViHMp1jd6ZAsEv4oGncAFAIoWvGuyPuN3vZPgaAkegmyi7Jm
2FgFnJDU7/ELtFXyyFrmtbzheLwzQdxpcsN3fH2h3Vfor8ZG5R/WRP4mTAbxs0zoP3RGHyJGVtny
WTd3w7EWpmD6ywE6zWd8Kd1kXrO4vy2Ldsv1YFq8YkU8QiukVQKNo34cn2Y5bysa3H4IndGXwsKt
dMGhwZCWJAi7c4pUpEGvjzVPPg2sZGmbkwhJVE8OmFyx4V+B1YQztAnqLdaT3Omwz2ZauFB9qhGu
jq3QTL5iMEGLcwh4hjc2iG2Ew2Qk3txLhEfnbvkkFWpmJzG/Fglhs3/pKw0M6kCjmhjvIZtiyraJ
JFViSk18oBlpLooY7UG82iHPiw4m6KWSFCqwRggJuli0DfgKg+H20q3QDI92eiO+tJzKOW+bi5BS
ncawHimTEPg35ggxvHqQZHqXCuh9uspV//sablvttQvHy8JSPmRaRirbibd8xVoDWCHi8Axl1pQg
eEG0xq9kIFraUPnCB00gNjwMbbQjhKf2phWwjhPJ3LDwrmV3HLfoBViFAc1ULq0zVfopKQDaieIR
dbxm7BSFNS9wwtWN0vIwMpHVKowCw5F360wsElvrrcAElJ1QSA7pALhVFJBjs5tMICmCS5Pqo9k2
QTp2J7mrzgWzLu0g/5btGpBHfi7DCaSFvCuE9YxE/BhHVAZGRmawdl0JrhhRWE67vMAizR+TcLXG
hExY1I4ZhnT67BIQUtSifmiIACDpwexOrJ9SgpBJe7FXhDU8oBoEJdMfx59ZcstscoZHanF5SGxi
kZirTDJzHZufuB8VeEf5Px1BXxaihBhHhIM8P5s5U4gWrQ7FTgdBjHsgAYggIQfFu6yrtinuYhg9
aaEAGCVeGmg/M/RQc99KSmuoFSCEckI+0dbrdFrqfLTEDKc87a+aMCPAnovHQsTtlb10ewspc8go
DHueHxhsTRMBkRE7+LIdvSBVGESg6uQEIXAaVeGn0QgbCefmuKZvY0YOUd774yK9TSuKyu5j0C2k
BSB5R/cfA3sHJwWFYYDXh93tTmWoTdbavY/lYNECNtNiMhyLjnh1movsB3olqSynMO6DLvTXZCCh
OXQqonbTaVMRYiZR7wgVf7LtUjS0WAD8T+AdgfCELCRz3HyUMWP4TxZvKOXxCfaUIbyQBKSlrxw1
KGHge94S4GxN78umt+hkj8JLKOTtUqc2BdC9L09LukKibs6hol8stGMA9DCATgbRXOF3vG5lU9iz
1D0Z2ECnxjp1onZSQ+kkIa/obkWvXL9rsHmsCk2BXrM7q3uVYhC/KdAWecTdnecYlKHC0/fHDBrl
kdieXnYwVpPZddBxwL6yMYtdLyGiw7GTibtMjL1B7T2SozyWDGdLGnZKLLnyaLoYUGDi9k5SbgVu
6ooBea0QqrXoTjru1GzeF7vwGRO9OarjoSs0rKgwfcSKNNJG1+51ITyUUn8rl+59FD9k7E//TbWn
MUhtGhFSugwGbdmTw0Zvslnh2SrkDKJ3HfhZh0K4kD4sD7SrgPh18BZgG1ee2bYhWB0jYRVhxoFb
Udr1OthTfJyLyF3fXj9ev1dTa1/BMyIQRLhn0+zkUeSY8sxQACRuw4gw6/dml+5TjQQgfd9F3aGJ
cQfxAk1z7BqoiXVMa5Lh5rA/F/WbJUBGjK26rRpptyj9CU3OetRyRNhi5mW1w9BlI9VUZk3Na/1T
J8yL7Q5dfb2VODkhJ+5L3iFJPxwE3iEd2VXKj6pjLF//5UJ1g4YmVdvyJRyGgbIiWMmZm+bGtlDY
Jg2njEkm+Kcc7ZsAgFc7FTEe1mEnfErNmyCtH8KofrAm2azJfAuZzou0+0xEAQU7i+oWA/FQm3Hx
lFh3Uc/tlraFErBD/kel1p4BeMXMtZtuO+VXMxRhCJ+6VtpaTNzq7GJEkNMGVAPFU86K5+S0f5lJ
4Wh5Sr1CPRaPRPVxL+6F9JCcQybA88CqlsjV5zT9pwuPnJJBAd+dARGJcTYm/VaCp1JC/zapTUr0
v6F2oAC6Wpk/ib9N44UUbKZ+hhxxoaMrwc1hXA/Nr46ZiGkVj1nu3iKwSh2SgfWwVB9G/t7LX2PE
G8m8TFz2E/x+aT3IPfr5HA2LsbjNnXiF8sVahavaVnbM3d29y1kOae3c9W7Zyn5/E7tg0avdSpAA
LMSCFRQXq03YiZ3qn6lWgi4QKV64sUpsviKBQFsTkEMZPdlBkYPkLLnmSH8GyzxRpt9J/rrhzrrq
qIQs11YTOup6pkZqWBiotlFB/1e0u0mqRAKbCWrvM0T/WApPFfkrrYoUUlC0e2VdaN7tab2k8sOo
fxsgJzO0CxPCSQ8EI3pEMSCKr+qoc8swA0CQQSQD/GGdOKJkOam/MYuoKN91892sg0WYbTX9ksCr
jQibX87IXdYRJsx2T1vKzbMqP/F0Gwk085Kl+Jua7RVSKuM3BvfmyYTtbjYfQ7QTkN9LPKqdl6Mn
DBfyUXDAG8a9+FgKenN8YgMGFYxIJGA9sSau19AxB6cmH7KCVNr/DdzBEtm8AtHwVI/jspPg6+b9
NklO6bhHsiAzNJLDv+gvFEiwyZT/eSwaPBaQ2z9V60/VmU9XDDt6SFKoNMXYIUFvs+KYDbVnR46w
fpgmVmQyAk6n4KMLhe96jHyLSYvOpKXNNGgY9/ps9EVQUIFG7S3JkrvWSneVkhOGnoV6K5a36ruG
zCU69cLC+WGdJ3PhTQ9bHWszBtEekyzqD0fte4iH4MaLfbpq7hxqzqhjoELc3TBsIAZkFigNZZOd
ZeNotex0+XtU/fD96eMtb+HHlQdBA3BQPhlbeL0+uSIGPLolY8ULJorbprm1s4CvZrALnEBaikWP
U9WkOVKWDhzRsxBqeCwi+/876lLIIgRectdZidvlvyQjEjJYxwHpYPF20Uxv1S14gtvVRPCYRtvU
IKtcpc6WqEjnivSFN8GkZGRUzpJI493cSQiclr9I4voXpoPaKUD1hYNioLMza4dROFVjyP0/zhX3
aO+ImraRGfkP+OpWBCp+qmK+UupAk1n9rzetj73GYuTysnEw3izzj5fkZkSsUg2fk/luPJUJ5/Xy
T1LLvW4Zfk32XRaOgAU4gziLREk+FgHGE4cEKMdKIZ7ezDzbr81BYqKVy+i6YQ2ta3vAFTQrtVtI
3OMjoBq6eq32Q6oGCoFK+Fc/RtO8NYPE1Md7OWigoIkwUovuH+bnsRsZUSe8/Khj6OKJPSkr8/gj
PULkacQP2T8JBZXFZdltWzfs4sdqmbcv/joReaXGNwxlM8KE/reh3uva1RYMplX+2ZgJfVTx54e5
G+uGW6KdBvTSkrciJKAr4ejxTJXHPJUQUgugsDaKQopG1dr1iHGO0PXRmrxU+2awTjoDsAHDa8/F
re1gOb5Sh2hKgBZxZhsIVlUvKyTY55VrlAvSTiQ/s1vjD0kmA5h0vi9WbtVI2aejgOmce4xKL7sm
rUh5d+QEZF+PrlHB5mz+b+gBNNEYcBpGja/1k1/Vkp9oeP0bQkh6bVvTh9H2+DD3zOme/SV/+ugy
YQndVShcoQ8dK5KdWuVpQb/nvTC3L/5N1ZWblL+zMT/MT+n/N0Vy1HkFWTuTp7SZN+EJLOp+j/Sq
zFd0Z/kMXPnf8llZ8342E2YOkr2yGFGCtMlsJPByR9u+6LapItP7z5wQxsjIzUFYKrlJuutGuxYA
MXFD3xcNraH0aMiBGQ0ekr0FFDy88zGsPU51PpxHrJj6KJyn3cQev9SOSaUdbZwMwsRaFDoG7LCw
TQ6Kh1UL6bba4iqAmSFhxSIhgDDjKP0i6mo7JcSxvZIPOHgWvKlN747bmKjRaTn1U3/ILclXdHaM
m96R0DoyA9sq6DloVsfeYzBtdT4KcWRah7lS3bo3nImB+UvcqfVvxkQITQ/IC0H5LrLGc6jJFyXV
yG4qLxZNMgjfP5kdvNi81l8hIpvQ62lXphPpioAZyYmvUYqlsIsIKNGR+IBLQFeJHI+c1xdgudPs
wgaECDTWoiEVjkItncq5waWoEmNE7Z8vvhrXj7WL34h/f8vmLWcT4disWOXils7JjT13WjJQDtsr
cJ9L0URo3NKzEm0OYz/bwnZkHTBubknA3OXa9/oZxPZR1CYQ7ErQpeUuM9jIEqcJfUPRwJUQa2Xw
c7e5BD0AVZ8M2YTh1aKS5mwha60TZrGYiidMJ4Nu0EB6K74ToKO+tgpkrPAkQj8tiL5I5RsJGm3+
4Cd+y63qPcNG2xcIAeYL6WaHhWT3qBgv8ZBfkgs8OrR6hkfKgl/X5KQNlddFpygEbZ2Ryvtf1aQ2
ki9HhJopLR3mufUI0GmDMtFXLfXIYvasyjx/bxJzud4+1PZQX1UIn6vMZdrfSYN9uT/deYuUGkH5
KzZruFhmCAC3xsXQJsVBNlmpfkXWMYtwWr+gC/NWrH6EH4gTgkg+WFFvVdSBQ6UEVU8ejDn6GgQz
hVJ7iJ9yaHiTstfgHZSImKQaguq8Ot3Bqh4LZQI02wWjcmenPSuO9gfGLqrA1otXxUvkz5Vggu/F
qI945pQCkuB33rhKFdsqP6+m3OoE/jHZ1Wlni1cRTwjE0YVhak18WrjeobeC502L7qz0sY1bblcf
hRhZWVz7gtnTyC8+yzFVvmZaMNIg1kgx4B/6JinQUM+gATBooOeLuIAZxTnarjBND2HcRW+TYDCf
eI8qqhV9/ZRI+sUrRV0VHnjzW4Xoy4xADUE4RhGvyzcync4YHQGnYfZdL1ztnekMBGwoJahIUPwo
mJwCzXXvFAu3u5E6fUh4sSrjXNt/pQKWCi2FVIasaFdFD5RwK+DE/8cMyXHdv5ghOfbTgW7kVXIS
VzAXMe+p8cxBuw/L9KA5/D+hPC91dJ1l1mcweWJHFYx7Q/el0n3V5vAuatJ7dB204X7D2/Gq/TNj
a1Qgvl6XrhYYAOsTLADoWdpJPbSvnVQxYMssmGqTt6rIe1A8+9aXPwloF14G1Z25u7HQ4LiB8uBX
uUQbabpxiL9sqp1GLg/qzhiFQ/NLBpkvYaarwvnUGwzW9oKM+6yli16BOpcAalTZGxBIxv25W15v
iOUYY9SWH0jKi5ziJ2LObEsvDE5y00lyiXvTSR8NaVJdTupA7UosigjrrnlvVtDtZs1WydFSMYeY
Iua8FWyv4CG4kOgEZTpBSSQ9N9P3hBIqOgVxSyLunhGG9cp2O46NI/jCUTXrnfFwIMiCmTs1k3z2
FTdFNxvCPB9Ppbkc8w/w+8UI5XmOA8XkB6yEc8EMgrncRpnL21J1QFjvwqLf1SgwRx1/gnWQ+VPl
sC5u1begyw7iXafBaRdFk5O1QEpR5ozkfUkvk2N6S6DXM0qoCgbIyH7IIVJAVCTkEMmGjHcRwjKM
BLI4GZoRuy4re0PFKcKaPUG3F75Xhvp6fqAmHsYz8UkImNgZl5FH8fSd1YvbJ7Nn6qqvs3QFYLD/
eUQkQ1MAEmd1ZddDajhADR4qY1QfvWxr62xHUPpRLS2gyugDqcFMEVlaEpBNYTYwArGrVqRrpjnx
V8hrtr0U+gsJCyPnSNbFQTSsJ1WNLnHdXIesv+Xnkmpb4m0SHQWjOVrFB6AlKhzyJDsvTT7LUreH
lIu+2o5E0S+AJGPEt1P7NUiik+O/XoXEmVqW74hJcegPMMqTlz6LJU26OsOq8VSjhJiRnWm7GBOP
8CcRiEp4edqMe55bwnjxk73XXKV0s5eqokJcjlXLwGKTOOVl+S5xE2blbh2lwJAXnq7Or7LSaz8j
tjwzCV3dRAVoQYqZ1yPe/KV1W9a6EmvdXCB+A/AURREPvi9RFBniaxFUDbsqq48pi4HVrEFEwNRR
T3jr5dTP3gRWbzpZDWvESS7JZwXxdSbgiVcvUvpAo2oO5nnlShyHhH8vCgh3N8ujKUzuMF6bMgtw
BKlQXgdKPpZLIsTZCctrSGqMEvU73QxIHZQl5ofcOsN/ofAvVJBoUVIBsvFWBswZA+YF89DYXxpZ
Bp1V76WezUT8aIZHI/r6EZ/8qxFTTjI8ynn1JWZr8miTkojmKn3NWEKmzumptB6kqn1M6we6sBIN
Qjz/SzI7Q9vFNHyc7Kx5o0PEUv0SjuWCdkG/YB6NhHrI4glmGA6PDX3DtprqrY73QIGst8JeyWeX
B0J7fdDkWij/Ru0wongz092ofL9kDxqjERboY/ERoS2KnbiDIyFIlJL/xfuyj4Hb52wsV9tETEwx
jTiQBudhKQVa9O7WT3+KuW5m89rO73HJ6ph0FzI82E6FghNNdtv7FMNLXh2QJa4ZTpkM1SKKqiIE
pwdCto80p15x8RIZ0ki5i1JLnbJAKolpX3fxbhCZQQDJiIgaRm6HDffAnJDbxJ2YaVM3UGSG+Dzb
5Z+h9LsxighDbrfU27XxxdDuOFFfRyw1BH4ycfociH8zam8tAgNinnnckGayoNRdLL+kXxKGU8TI
auKrJJ9at+0LsuHwCFn5dYTRlLUz29fbPJ4EM9kOKTOqHelnoTn4fbZt4uqdBJSxuIqwvS0qSg6V
7KQrRI6l+9ycvA6Ihsrnj/UD2g3p0eNHnysDpVRpFyxfEEpwc2zpifcvRfRMMaHk5N47ivom5Zxl
1Zb/WD8FeTddPB117iCEEble+DHoXHnfW6S1JjGAG2zXSAfBGgXxXrEeVqce4b6WQJSLGmm9r8Pn
AR1Ky4fcrtAYGIn7ip2q+hmD4hHNdxP4F8sJFiqH2UhsyrCVKgHjUGf9p73cMxAuUwiXhPna3aes
F6dJJ9Y0GBrXQvCAC8zUYjdRb0Lz04uQu4tpX0I9JNJDVWwaSZueyrppsKURwdYF+F0Pyy26QHWP
kcnBEubnMTMIMfRWJO78kpLPZTg3QRKjChcgxI2nxKKNZxwYLdDyRo9JgBUR1Ctt5x5J5Zo/ONRH
RFb/R9J5LTeqplH0iagih1uBQDlLDjeU3bbJOfP0szhz4Zmq0922LAH/F/ZeW2n3lZc3sA70Y6vO
a4R5IrPIvj8NI0l1ygZ5BRVRjCxkDBTbsFjtp6pjaeeaXHk4bqgFyHCgjMiSnxlYccLYn508yTQJ
zqOLMg3wMvcR6N9zNZxJqrUlHY5LFAByOxr5Ea+yQr8rvBHOY8UOYrdQs2EM4e/n32cHRAMry4pW
U/Ob7CVICUMz2yXDt56PHItdB3EOb54lbJETKEN359X1rLvpIDZ6WmyUVcW+dMCW0cYuPFwSbCnJ
jdnL/gj92y73EfsiGj9+Z5YOTz+6okrl6gImRR9l8ICQrbdiX3dcKqznzF+gEq5qUkcbthB3u1Jw
rew8dBN1G3QPgQONxsc6105fXosekUcNSmbVNIfKGC5mpF3fByKSJqxvMl/OZOhAydCHQRWMiWkH
BWSTEzFqJGQLmziMthq57kQQsIONSQ8CXwPHd9ZvmCxJpe9lp/uCKTytK941sVI3tQxFAFl8/QCY
oscnCeC4mpOAI062wcRWkQA7Gca2KKK9pDATcGo4ZMEs2nL9FMnYa/r2gXgVFSn+ySYT9k0FwCY5
lUJ54lGoTjuUZLtWOyvCwNWLMhNvmgj1TlzxeInvmtieNCLSaDGVjSLsjTrc+hZxcnwNkQV+D9UG
vBktek+CbfTJHU8RgJH36jdLrh+KQtCT4Up4V+GqSiPBl0zzKwmV0Fg7Ek3+EqpYTetZS9cgYyEF
/4vChHgQ8dD24z7QhJVJanOaEIsYsmxdh8ytYNpaa3hweLEc9myztQVhFYDF0PXahTYcq+AKjr0h
OWA8kiVpaxrcSWNI1i/v4wj/wlrLT9XC9K5UXpp86IyyfHbEDOM6S9zEKISyod4OKdAH30GqfpKC
6oQGicw9CgHAOE3bnzKlPpVzdDK3jRUcOT0zQTpm7Tn6NTWfemm41/v20BUqkyhmzjOME4GGh5B4
N5WFc6gVZ7UomSXlxwC87z5NvnT43Bi9ZMOpf4C5llplz1bsRuFjIDS9h+uDVXRtQFCTKLrZ17Dm
NMdtGoWHdImqXENpjYkBjjZ4OhABGBuNdMFFvSnRX3QVLURpsaFaKJNZ8d+TN6aVgwiLZA/L+NmE
fMQqAM8qoUC4Ac4MFZdETqIw11r+rg3yamt918ClSUszRv3qpxH8IAa+k2/3eY1KV/rO5Pm90C8d
x2cmuzPZRKgMBNb29D+L4liI10L8UACL6RYgqWATJWAlVEJkWDRSCmNji3litm/x8Neo6VnN2jcz
EF4tsg7tyNiY5+bMc1PLg72aS0A2V7KPDm04BSqLzV1OsFLrR3bcICY12p3A1FDnADM4ApMancv8
TxLHw6JSbhTmgF13yWX/GvTZfWIsEaEHZkqlN8SLFEejbNk5MrQIWxJxHbWvj2neHtkVUx6a2nFW
uUd4mNZqS/zneG5V/WxMPp1qdDEA+YPv4zheKxoTUd3TYqgvGuZwQqt6AgqV/vQdzOYK9CPErIJl
kWXQfSHbsKB7WSL7u5E3P/qxBIOZL7IB/0yS+5mOBf3KvkGNVE7/xvpuWkyM5SWHh8kRGJv6LSTe
S1OIZ/MMIERWfxnidZqpB18lWKQ7SoJ/oL1S2DN3CA+UyjVYd4TcjAZtBd2tI8NfjqUeKcpj0APk
7blb8oDvDINOGnQeGy0m0l42Y6o+ThFhScFdzO8jLAhJl730Q1LEfVVSE0zlVq4zpJ/tHmBmj2Iy
0KejL/anLrCnNEPY0YPZzmhq9FWTpXshZX+5uIvo7dUOsmW3T+CKmeXeRAyRoGAVlygWnITosBHV
GVtDROw6GLicVroSHGtD27fNwDOi4DncO1H02WIrL9LOXZz1YQpYYcWxsDZI4xMKExHMOVCglUZo
odGQ+FXpmNPkiAmj9DujcEfEiNQxMwnQilb6TlbVvdrPjMgu7bhPAu1SH7ocJVV5SszJMYnVXbL4
mBU00lKRenUATUcovbnbFXV7qZvhDCSKcdF7wkLfn+JDJELnrpnYimTdSNiqOOKYp1Us9MyMgURt
EOWdbjqUqWarbwp05T2XcDF9xAr7nKFbdx5L4nU7sCIYW6DEo5tiXlriw2h2oxZ3riuGeOZZYad8
zRUbM+xzvcF1qG6HUNwCQhqXSsNQLpb6aZqkVcviqRyGo9ylB0XWoNpWOzY/0mfF/zS/AY16x3y1
UU46z35shLfcmE9FDM+jmfNHAiJFD29KfklBFPbLZAGwzl8wKeesEs64hKYTlhsOJrJ+MxX081PP
PvI/Cw3HRHhdv3TVpr4xtYRwlgqv4jKfpiE/1UgvDCcsmc0zdReu6ciPqV6SCQBVeXSHcQS2niGh
UT+zqiBonRNe2Ybg+CfrFU46+zFHmmiACCHOgn0/crWUxranb+xXDET+ZbrAxBTtoh2gqUY8MPCE
NOl/pPV0/keG2CGQCC81z/SzZzVkfJo6BJZfhT69hbJ/U2r4xAUPvlN1gA0fZHbdHqcTr9UrZj6/
RtyWMuEaittlMYjezmtahTlN7A2/VQ43skbCiGq4Sy6PnP1JQ7KC1KAi5qsjXYF+F4xpQAX828b1
BpMq+XQsPkFYijXjFLj8onEY1U8gFI1oR/0jHi4aPUONejrYpm5QEpqmnqq5eeqK/5zpigL2vSb/
Kbnk0Xwm46HyYrZjKcPmQDoEic4mE5UNY5sULFzXNgcxwPOfSPsYsaRJR4tqFMUxM1ptDr0U6Zr5
wHmON1oLsksW9ycj4BmUhWDHVkJWbbLyGliQvXQnj6+R2B3l/EHALEkhNdMNkmEumXLrCV+LagNU
C+ti4jCm1T+VrFmrWCPYSRrAXuohm/W9QuiMQN7pl4VlWsIruWQh4M8WxF1vEQU0bTR5AVtT1JFz
NOwWVFzUmZgb272KJVGL/F2siLsEzrZpseNf15LlsvfqRYF6peAtQ0jbzGtSLdeFajoqu+D0XxL3
e5Ht5gCENUrDkylwaE1sz1MyRFv1aqCACXhAxi5NZCLHoCLDM3KCYjiWjbGHTHLw49848j21Hc9d
EVwTPpsmZwGcK06Kfyh9UvELifyeVNGHICcfGJe4AhCrIhhQhmMslUdFqrE8fBc1H4po7PW42Pea
RFACS08KxZVHjuVRrkpbQfOTMVwWa5PhcpTimSBBqUJWJXlvTbNDc3HS1sKrodAGMIxn5F8DebMK
NE+64iW/Var4IJluhlN9tfrsYNDVhbP85DHIzIHhf13sA77mzXYCZOEjXic1b2n32bnrs+gpvulk
PtuyqburuZ0xriUdaK/cVpomnLK2sSfdcNBlyai5UjKJrCJYD2O9lu8GTIY4QeVGI0DPNatL3vtK
qxQco5CWQycSMlyc6jFK8tNcDpBRjrOtEO5HoGvIXy1DVsISByt+mlaZ+VAqVrsaDjASTfqEcXbw
wE2XYIwe2Um1GKPL2bIX06P6kRz9/pFo4rmr9IdAc5dliA4ZitkxO6uA3TM+tIx3XumHXW98CCY4
Wp4h5ABoxL2WJi5wLlpEdtonIrgJUz4pYAM5FWws8QOmvK+5MD6FZHqJhHNXJtvRp4JlS1bfoqx9
8Mneh4mmUnqWWOP1qH2Y/nzlJSTWfJXi6MI8TlM/07HfVgYrY3bOH1O0ly8Tu9K8OUyoTQ22N9LN
an+1xDgC9zvokWOxtqk74CRkxHQik+nyyDnnqX6xIdeE5Dtc/xS6qBP0fYxzJxLoRayjMowoeAO7
JTlCXYKz1FMID1GZv9OoPab1eKilr/I7azMbBizTq1br7OXRwID6XGp4DB+iXzOG1LYYNELhgNJx
P4pfAaMrixnlcAEVgXVm8QzmCWkY9Kv+x1Ba6PA2g5G//Nl/GsumtwAg2dhVn9yEdVKX5yLvT+M4
HMOxOowzOeskKoFX6wQJ1q2O48RmfiSYp8zoLoPb6R0btbzwGe7Bzpiakx2jyqoCblQpOytydpaL
VZT2V5yUQRjes7C5zal1aRij2k3qSkm5Tdph2wLYH5TfAJWgQawLYAs+GS/2hT2MNQNIlWKjG465
tptZfI3V9IoAi4Kua7O7qv4Rr8hqqTuPlXCyMoeSYxOjfENVP68HTUXzPrr5WLpqjvNovhvtP9je
EWCkVUhOGk/ZWqUrCCgzXO0kgz4BRMF9xT4RUdB/h/g4HBQVm0F6CEaPGmmD5H1nwWLT1uN0nGID
gDNjb1wzfUZLNCHVo3sd33JF35nFjzrZulwcJ7ZLQ4bDDsiBtppTGbea7mYkQXYNhpQO8RkpjkF7
E4Jy04a3kspC3DUMeJAb2NggZnLjO8nTWAawFIIj0MPsa0NCofunOUEmZqVzl+ueSENjrPbRYO5T
MHxOPoO0mM0b1Sdo/AF/Vscx0ePKoINN79FNTsunIFpPfffZw04Ty+5siMW5h52muAXkNTGvmQi7
jMzWChYzzCouKiXOR9LlYspbjSDyYT0q8TrSiE2RGlxVpJaaaGnzdc1uPFl249+SMa9FZW/hdGj4
fWJZ3SbGRagbN0dZJ3bSzpcgqbppH+G7zy5JnVyiyTwjrlKDbZVRzwfMkDwO5YxgFNb60s19TOqq
e2b92VqcfrDSFSyVozxtcfVsBzyrZkgNM0nbYC3nIDn7o2x1x7CQbD/A2GTMF5zkkSosTvNicTAl
7hjqdL04J6ovM9cPYZ0d1SjbVcE2AeDGPIx0gx24BaxiG8zE2WdnqueJoqPMsBMmw4WzwUjxl3Qq
s0gAmdolCZudwrhmOojtAv/dTMh0xmkdIu4MeB0T7BXsbJZytsgNk0efJgRKVMkr0UsMPYCHkOET
hbPO2NQKJOtVg+RAtnM08EN15tXKEi4ByToU1sSvk5swMljRGKwMo+wJ/tqQ4p2BgUjoIoLOYF/5
aPmJlBmqzcyXorNO1WNAoli2Z93ziQerqo8mZiJFadnv5dBAQgkJPfehwV5aA3SUbm0tIgD8BTmt
VVu121l/jVS5vfrRyePO79BamtU2++ihwjaD5uGO9FRwTwQo9NEdFtwpBFZChJv4R8FxCXjS4EKY
0UiV7VJrbhKCqwA9kNxOTFxCskdKfV0iLQzxhn/RphT/mEwYjddwB4+dm0MxNshuy/WrDIxsec/q
5gLqKEcygStBJVBA9lsn6xQnqgRHxmDVpEigmcEXZKoh5TJ1E5gapoO2cjMK9UKfXWARE6HeEttT
Zej3VTruTcWO63+HKhQ3JrbomkeoSJYks4u2u9X1PkacopIPzy7bVuL3UnxiUDBglVnkLN/L/pUE
PzJx0NaCg3VK4r3iU5mFW/C/dOddoLJ04NG3mvtXOPOCx50F6EvOD1aM4a+4i+Z7lpE3qnYweZhk
X/XKurQyaSHZ6NQRbMCedPhzVCirsHyv9a9sbTLAsBgdB2KySdKJzUhvF6i7cGdsh3Lc5qK6nRg/
1J7CJe+L05GOkvHpiDQFG4k49Cdlxi4Mvn60o+uYHc0Fk82YKfooXRxTm6kZt8xDy7NZuhkDbYAT
yJHhdJADTjp5lnCtAtcuuCpTcduittRGlXA8prvxPuNGrSI6KsyGwLsSK2K+m8+Omukb3xg3Dcsc
tTI9KuMhy1ay9RdDC0p0pqetw3fv0ZxiKSq7Q02T1zEB1lr1UYQgqIT8OXXxU+Sohfohuk0h8Mb+
VXL8FovfunFAlndjbqXctzp3Je0/HhWCk0fC8+LDzHRV2Zgi75bwqyBLhMzFo4TS56YZ5XWMs4vJ
1geXUF/do/8vTEZ8cYzbORTacucbFghVHu5zuk1GjttbEWEkVlBGSImDtZtY5pFNReh3K8RGM/Ik
Tdjn1lXsNY5+Okws1MpzMgExpfRekLw8DfpBxo6ZfYzCtH/GidOlOH8fcnEbwj89br0JsZGiPHEe
IOQTOrCWvGsxUzHrqn0zecRZJIebZCeNfzw/o/QyLYq08A+Ddc6YImFMobU8gzgoPyyKaRFSlYmU
+BoY5nnK1AsRa8peC00y3OyUJIW1gpFGLpgUrwSMnBqz8KYCc4ZajGpsWsvpa55eKP9KK/N86V1s
CVigr2rtvpVw0TnshdriXYF0f69RANUMT1K/uQviSsqvmZK5obLWNGIX97HCZEpxv/MwBOqNwQeT
j05YgB5ywt9RFJfvSQPNSMWKGoo7663CAxCJOx2zDcN4kl41BOHJb9m9xZm9BF6rfAXdQRjC9cAE
QolZyvYNQYq4MwcQX68w9R99A7gmHtZy03Ium2td7M661hzroDuNQ3fJcmBZ0rDO3bZJ7pxVuLH9
AZZDv0uaV2QCbc3viwszkFtcIKvFhUmujZjqXl2+M7oYyf4zUXflJ9QVTmQ42apWIQAHlpfBg2Xy
xooMpV4ibDqFVDIKeWi5OBicpm6OGPePI2FSslUcBTk+Riz3uxh2w2TuxNcMkZwPgtV4MQ5uQXKW
BCzG4Oge1GRdgjzOJkeBnF4bFHo9MUwiq9e2O0RKfTR6yB+SjjFqWzIVjNlx4dosnqOpPIk7eRYs
Fgf2jAWLuaXQ7LlRU3JnRtWrmGIGut0vPgIvapKL3AUXUVaJFmvP+sdCIgeUEcjHmID2RiZ1ZzbA
/Ser/C1F5573D7GTDwskHckUHG3GCSDpbnrIxVbiEgTiFlcSTnNl08t804M8YHGkQ7abvAJWH9er
eiiO5ZqU+k1isIDK5m0Up7uMIOH6m8Z2MtArpHsJIGmFsEUy9MMhzRwjb/a1/FG02ko3fXitlyD4
qgjCzlI6vwnJp0MPwRDW8jp4qUaMi5PEpV7JnbT4lVG6CAQRB5dS0d6L8qOSHdU/qxcBfCN++1Oh
QNk1Hj4MzbFud+lA4XJrjUcA9RzlztjPO7E+EwpsTAzGK+WtYEsvWljOauzxrNqs3LHUALWRsU5p
RFSEODPP3MDWDBtHXFC/a8dFqmcS/UQ8WSsfKHOz1S+qNKv02P3mfrUxHwOdA3h3SQTWwYLnP06s
YSsna7Q8A5n6BTWAOel70RCPEc7IuONsltHJDLxbDICFdUVmtaYxdaRb0GY31YijMwQX1Ja3SKnA
wqWci3hZxJndDnHtMeckk/FMYADnj1x0775I3CsrigoP1qp4MOfOsk9/Isk0qLyyYjIS6i5rY//b
hzSCAkjbx/QX6wAtR2onFssxa6UYTP8F8glRbtb5zqeUh20X8NcXlE4rCbcgVEksLy9aeEYcOTEW
/biZen7KQWDruS0mJk+3/pK/GaitRTTQGKmmWVxzGBC985ZGzGC6H1Mh35kED4N3X4qPAP1yt1+R
SebGYeNGrWMWYNtxnNedtFU/IBRBegOi8uAVGQbZPP1jYmlaLj1XckpH45CXy37CrrprcuwS6Qa3
TjfSXcM8Ebje1khmDFG+pyHGqJtTMsuuqdF2giYMtH0fpTgtKwQ3/Xkk4zi++GZ1RR1+i4LhRmlD
P5b3+DdhbZtk0MaAqZHnrXrMND2bMfKBU7eR60NMyKSkmHu9ZELbJ/uxknc8YQDoq9KwlUwnTDJn
yLqd2TMI6XS8+YPN2NGwyO7LIbNRF1Hhr1d6q9405EFRUkIi1SHsded8Xstu4XPhdblHtmQ6vERH
RmSr5cpxN68xHDWa15L9UtY8OEceU84AvaHewXbgbSOuy6TaGNyUSKDmEsflzQL4IA7zk0SfDATu
Md4tbpF0Pk+DchO/E4oCDZ7nqNCOKZvE4qLbhH2CfZxEyI9AZqyuLEsUH5s9D2k+NJFBRscj4bMZ
B9wgCmP67CgL7aGQ5H3cGLsIGmgjbzp5cB2tgzu97vNb+DRRS+u4uwtAhTkr8pRci+YtXMtoAkQV
GHLyo43STq3h6fRANjAVxS7co2d210WQknQc8Q924n2Xtfs4nPb8XzP6qC6Njc/KbdjoEGW0giEg
dw9p4ka4N31tJ6PlReGLBNuA0D4SiDJvjEuAq6saJtw56XbwpU0YvTrp2SL3kQkD14HdYsxfqgeG
GzNJlvNOyl0DIB82UlM0Ns1bT4YMZlP/pBTMHtHV/rM+4OwVbjM7qRA66PeA/u77mKuIi3pSuYSO
Ja0wh6KZMIuHWznffGWTgmTiHAWQYPt1aFf6pzGXK/whovJlYakx0/5cs5RR8602rAKmcoiy0+PA
D58TCPv0yvz+kmayLEOzzrlDZVZDsgJYmE87zItEpFGVAG9Dm5TigGT1xMlgkPhnomYRocv4sKii
HiOmA8KbPImjPuLLYiaDJ3ivWK8wjmwWpyKiGHl4VdWwDxBMK4PNWyI0RE2gC1WRixikfeCxNrwB
GAaNBORAS7hFlGu2n2P+UoaVEP+bBSLaik2knRvJsrWAND6wSxNQIF4dBnuTelOLL0Ht/fkVkcYs
SHlxTc+P4/sObLf+yZTZFHY6r5/ZW1Ux5OE5NyCzsZgcEaqUB4RCJY+a6QmDnVx8hyNrkuKUQWzH
Yp+Gu4Y181BCdhv+xOTB3kTHQh9Y2CwK1+e1VIp+LtFY+JVDsLHdKV/lk58OaadLJWgNbtIkpKcD
KKWKlEPZ85duPfQKqGmd/4Fk0Cv46sBYdZ1OgZNiZqCZZSlJzIUVt2/J8JrA4yb/kArwW77R7jNR
WZcD6wiiXnTsRJ+QuzygoNOuDVPb5xWqvKfCQiwz0TX8sTX/S0S0BdDJYuoG+hGBTJb6bfFm8c35
tZq6tcPhY05OKp90sdw1xrYNWApxnYi8gR0orJxgPAntFoMY9dSjiOqTU4JyH6xV5Na6jeLvGWJX
9McfFanZJMmf3IFoppl4WgnkipleSCRFiHVWiU4ex1aIADoIISy9Z1gziLAPeJ1kFa5a/VInrxbh
aDw+wk9EpFAHgil8a6T+TeTtUuNzxd/lAsLfuWgLnsufRHf2G8G+DP5ElCp+vZpYnmfKk5hshs78
TcbYEZ7QCM2SyjsZ/tYBDWLWHSbzmvUyaIXEDphUdOTP8Oy5ZyZnpACJqF234W8ZTm/RuSWNui3u
w6anSSiwilGoaR4pt81nRZtBJSgjEpL49arxhddKpCnpYEhhlqp62HUkzSCdijVym8Yf3rd8DG61
emevNtEo/MawjpeVC3OUyP+QaRm5Quh0ZJoZbCzisvewB+5PNAb7dPkvi/MORWd2m/js+Zljkr4b
VJCbGp2SnD2EC7QlFjxuJHBUueXv6L/4+EsMFCrTvnFbjC98yPSvBX3zW88oV3AKscLPzbAY4lo4
PoQPfgwJDqt28pIxxNPPYQdQht+Wj4JNA38Q3GK9uEXFtv7lVPYUrtMaVahj+K9GkVxp+a2Z/XAN
crWiZgiUZx7+QlzQAEzGVnBKpG/TvBpTw037QwSfrdDg8oqHip3vb86u34jCo8xWo9op7US1Tmed
swBliMpFNilouWaUDZ/cQ5FBSvj4ykKMP8mOt7n0Av8RjiUrpK099fAAtjofV3LutGy/wZmdfasz
YK/PZS3bZDhib436pdXg/hajFl3lgOdkVO/4uAV5TYTwLaVjQxfQnbscySadHcfLKqZxmw2JRZIH
6gnA1WHGWplLgGYDOyqZX0nvIw2kMuI4C38NOd3qdM35e4nyaqi9MaFA0WC7v0copEzMaMZnjOJ1
nLzIUdUvvWntu8K3qyG7zQcJoRaG1iUF6+TnmFeHDWM/biAgPkLOBc23RgrO31o+kU0gkepqPeow
eRvGvzH+iUAXlagw+ggaKJawirCveEQ7BKYmxFwsuTJ2aNM0VibS3G76U3XUgJlOX1kjG2b6TuYj
MZsxyS5dJ3GXazb+h0LPdyaPRp09EOVWF/V2R0JjhE4TiJc52tPdbHNMoMFaDHNHkQNgh/jE0Bfl
8pIcLhOqxsqtSq+j6SjViYCkPr93LbFKrAVl1nhtdTH1eo05xiu0PzHrVh1NgFa8xTlZPdxGSsAm
PLwAGc8nB38G6dOFAWg0ebBINKFyECvdCjqCV68aGbiEneflsbUyLOlK6BPOelyAXC+ktoaSI5L7
gzGjvAP6WYkKcEjZRTrMesv0zGjcCPGuFXpbKOFyWeeO4fHI/CGpQNeETOJucbIRKmkjV8zUg2NG
cEenEQzGgKovZnvqfC8HHUEqrRSlm1bDoKDvZ41Uoj7bKAk0pz6iDrA8EuW8fHTiXrsqmXU56Zgu
2R/WvAs+dJPiPFENssA7hj6JieF7iPYTspo5aocS4k6uZeuMNNEicKbg+SW3PZ6GrbWEXivDOhyN
tdkwFIVip8D7Q6fO52ulrQczxeNAQ6WP/QzTJY1HzFAqnQhQF6s712kcTW/taFDe/1ikXitAifAi
soSLceyr8mka2lNIvZHOhxANZNqekYaZw083vCyHKuE3ZuoPbG2/lABWX+9Zv7kaNcvE7gMW8GpC
2jt1xaYhQU6t76jwEfz50J+jn5bHiYQ4qqAeAloc/cxEh5V2WD+jSXd97vM+/9YH84Rd8xwb6jkc
6Z4tStWIp6JhlyTBWWzgtPqTAoiigNHIzWA+RdJhNuZnmGcnrXXa7Js0hQinYyFVlI1OIzGTNWgx
9XkHHGY5LuHSlNlLXLF7WQ9J5QoipAQUNj4zqcWB5D90qFt4gxMcFCYPVdD8jMVwTo/3CRRB/KNa
9LCZuLUiHQCwnbHGlYdwB75nW/LlA3SuSskOnAKhj6TcWyqjcuqXMoqolZWOdI6zWmMS6INw2LDT
Sz+lmMN8jvfpQgQa2bIAMsmTF8/FTs7d6W1O9GeiK0/rIzA+80q9Rp1/tdBI5ZRjPnAi4xINOPAR
dhQ86IL2jjAVdS9cNieC+Nwk3VXOZWid0zV9FvIa+SwHZMBbho54IMwhNJwmexcKfZP2ChK8eYNh
fmO0pNDObjR0bvmUkvEsM0UTKWcnApgjOkIrXsfqXQDXUr1EBnGp9ycjtm2EvUizIZlnJGBnnOUB
YtQy1gFGozLh/KS0GIfUo9bk1EMxsQKu96EKvkOJzUtfwWLQULWwfdDAapdfQblE15OK90HAZ8Dd
AKOJwx0oC8f8qEsrglYWqu3stf6r4vvJgF0pZ3rql2YpEdEPFxMORv5ILHdyhVkgPgMkhI4dncU3
jepnBkA/opTnA6X5wkXw1oYEx4S/fpZscXmF44oTPGHQODCIsXYLUYjDPlwyRNlVWPuKYW8ebEeW
3ONYAzf2+uppBPGOffQ+Ha8ld1DkluYaK22SG5ghTI8WATROyWnIkU3beZgiN0c3CMZjPJdoMcdH
M/xlDRM1xEeG8qzj8Wb1bLvXOfZKgkJREzPrKJBlu75+TsXM9r9Zkrrjs5n+5LK/DVSBFi2gCGkJ
6y66lVpBXINqic3AEGx6XP0673bKb3vvQFU1/bxRNQOROvrNs85vJnADpqwO4wRhORMTSvt719hl
r5HXhPPJuktxdhcLhzKkpQ3tljb0m6aGSrgCNmChSejMcstfpt8oO3VPI1SyZRz+wqF5asPVpylB
Uq/PN95jnc89j/ONMb8vH6BK+xBrb9X411cknjQvq/lE4c1lPjuddTW1cxoHO47pAlOxljbosIYd
1Zpm4DFlVp/KOO8NYzNUxEwew3VpMk4k0qdkSN+JTNX43GSG9AFf/qTaGH/p7tHfWo+skO5KwIYN
yrskWjd5zG7z6HEDJ1wUYXETQY6wWTEIyiwq/qXi5HIAKMFkuviHMzCzdvx2IXWsaZpMjryI+rlU
jTuDGN+R43Otpchx0kNFq0Mxly21fglpubskxg6ouDtQY0BZ5b/zBCExYYJFxwfPOytL2UMbiMsj
AG5+Zygko/AvblTRBdg6/mo9oTArPJ87kjZVzN6jBVqb2HH5xUwmWvoP9LSIRopuu4mhrUzfSzlb
c2fyKSBQp+2LUdx15Bwwrrv7WMQESlff55795vxYntH56POKv/670wL/MuzjZE9Fr6IfDZAOhwP/
ZBPox6BEcJeuUe1QEG9FbLgUqCYNzUhfBFlqJcv09osWY9JfBSXbWB4o4SyRM/LVmKHno163CEMJ
9Bpn1zayEGcCoSjXPOmrdMBDonjcnb0K/wU2ITeXwoRWEcjq4sMwttZHVDbv80JpUejPjfxWdOHO
gorEonKAswFUprfALwYfisByUXJLHMYdDxKt+Or5bHLqSTDoCDPpbRLtnCz9537aJ0DGrGCXsUEG
KY80QomwtTjwOPi18+LWYAPlNfCWc2TSPfNkp+XlW9A00X1EQE6TSx2BQ2ESEI2vDoruB0zbpZ1p
OBxzSvPaf/HMrHmYBAJb0JCGkvsPDgFTRvDyVy6HpUPiY/tLAFzWMuZr/UKbpHNZ8gyLlOdyaTEN
JU6xX+XlVxiyWRM3VvFFT6BiZaE0jbI1rVYpu0srP+rIQwqHV2nyHvCkI7k4e+d6oHFhWHeiTR25
MsJBXHpNrYFiOLDY29O7T29yem2BJQakNHbnCCUQCLIROTutffKPe7PiWBdUJ+I3+auTtU5jUemL
yheBstPybTEa8MhkiQQN+GmOPx1dG90m1cRYZPeOIplf3hSnLQ8IvrmfMOpBwLjZRGcGd0Nrnnh6
8mKlhJYsO06SnfHNJwqVgGuroM+joaXnbGFIWRDABeT+Dvc1NQBd5tJpcXPS+taDib/3Oe2DIXzj
X05vAuc0ngjaXPI0N2oio8enCwtg82DI5ICBAZDhWiNVBQH2a+YiYt1Os+5vh7c5+hFG/SSa1xAY
Aj/fDPBL4WYXnOhscjuBHMmMXc4fLmfLJ8OUknNpudEm7PJcfHCFOu5LjgntJITjM6+eofYW0QGp
c7WbLMJZTh3CABrl6M7hBINn9l+BbHH1PkbMMUJ8+SMXbpU/OdH4UJa7paTf5S0KP8dEZHdwNIff
ZNBdfH52qoWLEnVFs4j0fHkvIqYrDxPp33+lDYxX5jxwSjIW58//kXReu60jWRT9IgLM4VWBoqhs
WXJ4Ia4TcyaL4etnsQfonh5cXMs2Q9Wpc/ZeuxpveqD6KWfV2J3kJYpizYuQpd8Jp1BCv9Odan7y
QLTcz/DS8ibp4Gg5t+dfHdYmGhcyzx7PkMmvnHL7+SEr8iA4g3Ka5sxSPDo+KYObprpqO+AAerKS
1svK+2jYYW1oAjzRHR0A+X1CPUI2gKwvq23JgiNDKFuavsVmWZO5NirfbTIBxfzxeEsHA11LRV+t
+I0XP9X4yu/A+LTCECHjbsYxQ/APp8x5swCrgCHix9owmGSlZR0s6CnRBBY7j/bcPNZ36YPnuJZf
SDmduRJ8GasEF4b3qknP9yayl8tump+ZsWHpnnQykznyS3suUkVPpNpQ3yzfKamOY4+kMSbmm6tJ
9qezPIjLUzjzUnFBE6ilFzo+ybhCLbAv23uKcJqrN/eXhB9p5hZjmRD9xeZXrsgG4eXQ0YXO39Uv
iA2IRDgyQUMTIZxggB+8mBkz8Xsv8b3Y9SweSxHFKmEGGFCJX7rTP9I91b713KXl0WWH4LWfcFFi
sEdaZ1bejd12+MhTkgamZU4D54FU3yu/xyWHlR6zkuM/kJboa66Ox7LOgMegOVOdgvy9buUTrNfa
PEmoOLYaTyK3ozDeqBtqywd1jQKVawM9bLzl2FV4Ocl7RZxIy4nTLavh0sCKOQhQEUpos92a90Cj
Xlz+hPtIPmun+KyG1a/NpbTz947Zv6Aq5gZWjwFjJhVYmExriQdmX/HK5Ch1ePTrBw3KzfQl6GOp
FCisHiqPCluCwmqgcrmWS8JmxE8Hy6er8zvPyilLn5SSlKB8/oS+ETwJvk+AGCw9Zn/G6Lemifg3
Tn4qNMqNH4rNW8RCxll5vC+7AXe0gR+Y8zBXp+X7adw3mSGeW6NKNdknk2LLhcT4vV7OESbbfvEe
4g8bl4HGReEdIdOOO/nhROk2viBkPKJi4a8v/Z8Spk9BicoloO8IQEiwEm206l8GEneg7VSs+/HX
QTnhoBOI+NlULulEy9RM8M6zWk79uEHjT7dGpU/JI0JQOC30Ef3q6Or8BgbMl0Cbt/lCv48/5sGT
6eXRNMp6nIfGVq5NlJUQVIcPLeLRdClWG5xJ8zddFuRELJsF1zvfFqAKUWpgSngfaIsihyE/BPBE
RnV0ontDDyZ2zY73gV7xn9lHaxA7eIFpa66b7lPFgqvLOEfQeQRuAjq0q46Ap0zli8bRpHsTrTSq
kOJzKidQppjI/wWS7ZrUzl4Kxzy9hwUCEctjESvenYQo2tIkBhFjo3tPGawHrkAoal9JGi9xY8B1
+Qyzf3N9EBUH9PbKnH+UBEunfbAYiZvyMYVg34YDPttVDQ03qIyNKFLkT0+N2rokdcKBTNrei049
deXXlNaHDMQ1kvBjk5YnchbWNnjGrjv17Vt+mThfG3LI47caR7qe89E04VdnT9PyZ5w1kO31elsE
sLg0MO4haYjcBxpcSVtsFuhY77hcrAyGjzKkuGALr5k4GxGbg/wlJhO0fdMq4UOD8VWay/9V0+yP
HA+Urzr4mGnid7KFltpjBVOXQqghJGtr8mBSXyamHxPEhekZQHifmQcj+R7oI1jiZGrxiUH9qqXb
LsJfU6o2g85xrMGap6uHMSsJLz8FpK40mEux4ggeozlDnwOWHGeyes7Uu9Sox5KAkKq/FSMgkbLe
wFnc0OXZZNS9zngms028LXNmbRtmfwXxj5WywfZRh/B7qu3cEmAEKKODkwDSOce/mvsZ81hG9ARw
BuW3yNG5ulIHm5+jz1kxH1KSbGSTtpMqr9MaGIt2Bcdo4hJQ4WsWyr2G0NLZ/MiEese3diJsD9Ql
owttjxStOjDLl/PVPD2S8FXtCfFULs25n9odB7RQvdI1kHqoNfFJV5KtfBztmnYQPOYLhh1vstVd
/YGzLgx0N0uYjM/42hehnRnu6uiY1uR4FZittwAec9V07e5epfHGsGQM2gSrlO9DWK4AHai6Hzfm
gQPX0UQPFPk276XqxJuGVq+UPu059a1S+Cx7KgF6mz6B5Ay+UaRA8mBnG+zlLHA2tp2JxSr6nM0r
CyxjDGxNKyX8W3Ylhc6IyviCiQDHdIvCz2Qdpo0uZ7eEEGZqSBZBilwqRMHUJ8sOAytUzHa/PCgE
NTJ1JZ6jMq8ZhSj/upQ0/DOwxQbUrUvVh+1Nd14r5hXZskmfljIzqpjM2jcZ3wQFC/5i5i4DEW/8
HtQuNn+01F1TdlOo3zIcs14afFCZjey2Mwq+dP6mlgD0tpKZ0PCB8X3ZV3HDnALng913ac9nVCrR
eKMAcKhuYdj8jkyG/99DCK90LyjimTQ5qljbHLwU3N5z+GcALqX1Vd9SKvq2iV8JCaS/Qb1ZI+xm
VynNU2w3m7wd6TOznFc4bKC/4y6yMWBImNJ0TsCYwpcxisWHm3ZIc+HUZeqayMt9Rm4I9ZDCTyc3
+fneETnlsDJGrKkOPwMczoYYngUIQ+MQgZYcfyTKe5aKk7FUEpRUactCmqV39uN8/AXWxswJWuIi
73lO49MiqaX5tdgbZ/ZTzkR0ICXqzC69gspQqn+a4KVhHMA30Kh1jfhHRD6HLD+F8kCpabM/V8BI
pkXWAKV7wJt1V7/4GE7CJ1H9Y7qAFwK46hf5wls61ey3rzndNsZ+NGxXrMKVw/JR7pftCp/TxGfM
GYcBB7HYQY1jClW2kU16Z4kXNDsrCwv1BP3YXkXRn8bVQx7QojhzQuUC2ldp9FtGI9rYMCMvyHjh
+TS4hNqUvq7TCjbfwJdUx4Gz6HSIEZgybwhrOMcpqj+9B8g17TgrYLFcfpzloIBtv0L7nXBu1KmE
cc3rJMPUbbdFu7OFTg2jKjuWTrNxMMBNqs0ofoJ8hwXS+sxweGI7G9dBiniHY2BUE8VF+T5z1o1C
f2QEEv1xQVRckXPrNad6QLtO55VUNwVTKTox9upV2veQgC+CpagYFvJ2kRLymzZHEqkZCcIP43FU
dGQYrpHWvmEmSE642oVrYBmtRUWDX98Z+qqTAE6mvAlI30YsogVcURLmVhFtVi2EEdTtNMxMGfj5
1M0r4u6BVLHzarAsHViWBjUHKZISH+GAf2hpt2rNobjVQjoSAYj0YSzXCVtRUnx1qG6MSwTWWQIY
Mkv9nfZoYZM6QHYM+5KAfTB3JVZD7FePuCJdJUDUTP45yXE3pfknAckLQmDDRgCrfoZauK3VaeXr
he5KKkvlgjrR3CiCosKm1dDdx2NMdMtobEJiwbAF54nhqZiSaMmz6Yr9UKNNXqk5gtpmW5A3R3f4
W7PQUolDKT+1mNBz6bbkI6CMHGkQFPYGLDOhQONJlX9EW29tTHsFG31L1TLX5Jngp7jJXXeYxxNu
oxDkTzk/e5i+gjV7jtrzUM6Xupqucdnf5INufY4WUe0oQ5ciKbHwl/PCcwYve3vbBtVed6p90zS0
4jZG8nT69CQJ5wgSgf1O7MauhoY1+dZVWzImo34d1Ly89Cxh6nJgJ6bl18lfOHkjOuLo6vfxxanM
c9IbJ928PUO6vsT7mksaBF4r2tMql1jVd5q9Le8dkl2GWdltkLDGZPsKhD+vvUwfW1mBO78Pc/RW
sbvc5ZR9bvKXg5+0Wpo+VXqgmjNxpsssEEwQHSpkZzg1DxHuGebNcIbJCDJUBRHyV+L3tMIVnRBm
Fe20H0T1uWO4SBJLnd8G3i3URdREdfaqhPcgP2lM4JjTkUBLneNRb/vl+FdybyFftDYIc3Kgpp0U
NwQ1vufmLpbxyAB+LehjeimeuIOQ9YPFmhFVL8wJ1oltr2eslXwT3aS1vKv17Jko5RuA5Hhwx1n3
tfCe3NLxT8E1HCzo+3kNzMJDbOiEd36YjJ+JJ8UpX7rii3LLom3L4sM7EJLTw19dppE5CwdOiyVL
6XWmNJ7B8fWIMlmvSKkWSvJYLk4Fs571RE7WhjKdCirmLxJbY2KxOBGLa3fSoj8l+gvTalXTKO0e
TXbNyobaGUDr9FpMxB7yotrj86/lVnW8gypIRxVvdxp0Hpr7eHqiS0p8UqogwbKDe0YJ2ctQj1Lw
zLmQPePSrnJLhp411L+I4xMu39dJQ4uZ0Pe8c3ud8UZxbqABpmyOafnxBYiyIGSTzmQutI8GMVHN
gCvUH/zNmKFO95imHyP+Vc3iEs/xtcQc1yMql1jNFZgjdboeiTSqsrNF61tt6D9wrBUQ1opVw5Eu
pt6F1Jtk31y9aLq1g4llG48b01qtcLxAVUiKw06OwCPSCRoHYzLdel75CK6orawFuDc+nBq9ZBwO
q5dyd5C/B+53R68sRFTcLj9/IS52kR49DPel8hIRwjAwqmHglMCEKTP8MsWXQknOiIlkRMETp7F2
2vjrE3QIb1kuTh2YtoEiTItI+5oRqlJ2lBgy0CfQlpBN6T3i7ElBZ5MzoxkbzaTrXF5kiAHl4lwh
Ft3edGl+4N6Nc0c4CtrTBKMHRh8ZvD9j8rynwOfV0rYJhhZCf9xixg1Ik+gNQZEFyFLA/BefGVhw
szjBfgDPBbyc5l+/6aWN7VhQtbp9qOIfLklDIRVoBnGsvrEZaGZ/IGKL9tkBegdl4Vt00yISG/i3
+LXfIgzwaK5slLBKc4KafJiandqO58GZGes/l/vBCCDQxRsHNCXdLlOKUFncSD09n3TvDOWeg7VM
HAi3zx7ENjX2hX3NsUzTzSFnq3OMU4r6pxIwGejZqStLSb0wIltZNm8jQbLi1Bvd2S7Di5nOFzkP
L9WjCu8mypUO40uFNYfzngGjOF12aDTp5cFguBP9ARwxkYgvMFZU3VEHApYFMIMCNFL30Ta2P2Gn
ds8kes1qMF4gorDETk7tp5jg++Jm568l59C/8DuWiRyAVUbRiJYRNJNWEwHJ6k+KxFb5ldSc0dXE
WQVEXvxrwJKOmAKPiNsVViSZXz7mfMren2vFRca1G9s43YbWY9uG23GHhloOs+c0LU9F7QJ1C9q3
TknPDfpnVkX2j1njgdD26vRHSGSUk9Iwrw1GzhK+ZE0TiKW8SB628PfBJwkSkVWPdykCbkZN0Q+u
eDSKAIJG7k7R3hwtfWHd0aiXEIIYvwO/y6i5mnlvKCI42YbxrhDaLoc8MacbUrWSEp6PbZy6+LdZ
11P8agBaQFuYAOrlSFqqZ3olQUdqeoi9E7fqAVHxsSYqQKCK77sJjB/WIvBB1C7ZvKuAB+UNzgl2
5aDds2x2/N8yFy8WE3L6hm/zo/DzDXX2zK2bHwnc6JrUFMbyUf+vHA4qtHbwjS/GTf6eRm3D5V7l
ZnpsxzcN5ossmyiYVmgl0onAdg4/yEUhSkboCrIxZBxe7e1s3acMdKIJMeT0gAA4WgCrLxV2QCaY
3D2Jvj3/Xbc1MpDu1qXjbUrFTQ8BPwDxicJjLZ+jIbt2fQ+jejqXV1PXX3TrJ26rFfjLeIwfZiPI
sSW8bFZf5qa7hev2lQKZrCB9VPfYhfcNP6apXrUIVA5wEJkQzwYanJX+yMcsKvykbfeq9AWDB0WM
sgPQPYyUEorvDMqhLJTjRK6NMn6UaX1WeVfGgnHlLld6N7qxsmcxzbwcXkNJY+kgzP5duiajWIon
qOYygzjg8swe1nJHDeEMfou5pKIOJ9i2Wkq3xTNiropPjpRlerO7lc4ua10VvBZS8kPtYzvjKZJh
MHbVwYkjP8C+hT4k8OB0O08D+xWIoilioq/sjUTyuxgTEXJW9eREOYYGbDWk3qVKcBsRPuEMmlKv
Y6W2MddXM9OyL4uBWMpeUdt++apGIfsqshfE5QlYGQgeLnEMosp3qfxWltNWks5FCD9BTxhDkDxI
jiOBDOs5IRLeebfTl/7HtH7mGPx6dG5/wuEdBEPZRJex/ZmjmwyUpQsmNyzccGANXFe243X/zHfZ
tigenhP5Bhk1iI1hoyBYmgRREyTwVN7EEu8ooceFcKUp+a4CbRXOFmwwRlsQA0Za/gOj+m3dQIcj
tEjsZUH4RwXvopTdOKQYXxrTTCTJITWWuC6M3b0L6vEqjdWLIs33ItXRT6peWMuPWMmfZHg8A0k8
HdS2qyw62XJ9UtaxDo4lu+Z942car1lmPMKufe0DgutZsOpzaP5ZAkVvdrS77WwyYJsubY20LGqB
ZsCazrZKFHtlf/dbyo1IrI2q3CoGhvzW3DrNg0DeLpC3kuJsU0DE3dS5kOEdwBYThQdG+VVL4ceB
rubMxF7f9Z+hOR5jQboC7o7Q1KGtrwDV7ukdWiYjMEbvcf5aVDLzv+9S3oiAnj9KvPzWmOcq6A85
QYoNZD2oRZRHmb/OXYNoHzjyNEnK+UenYLCnZxzy6uWvRGxoCmN94MYs4OYtJRXIFQSzTrfyg3Qc
/ShPmIn+M8OBp2tWaGfb8mTC/5VVjFBbGjxhSV6QxDooAcW22RpBtaSa19FTigyePrHLGmAX1Mcm
7b+gStHa/gxoWSFs17PNDn0AsrmK+5XmvGdy5QoiEma537Z2sO2HFicaZK+e4hrZqCNt8byO04NM
By+ElNe0+S43RxdOa/mXJxOyyNXK6o5AUr0KSzJ00XR2eS86JE+RJe1yx8L1CMi0PyY9Aq6S1lW+
qvcGB4hbW5UkopV+COEkeSBYO8sdPb8eE9bGvJSW13Qat96LM2lvmOIU6/opj1+6+VJq3To5M6nB
Y1TclV59SWvCvxgmCSLgUhiKoAwG4ow6DFNZctTK7thzUB4Ikh4lX9NIzYPRK0jNLAAPt2DYMuU6
jQlZEkNBcrqgG2QcKsohli1G7YzMHOwsqdjqAeEw9q4wNRIycgN2uwktj+kMEehwWMmbDimfRbPS
iBwoaPy4TQE7IB13ct94QQ8pClNWT2szzC7VUB7opR1S16Cgb3lMac4ZZOJij2oCyZ/uTFA37LFQ
I9Jvp37hHmcDunRw+vIWQiZW8qqqDrIh+zLid9aj+tQX2dGIEKe/NBzHp/tAak9V5dsHiLFWaLeo
7650DlWx6izGFkq4VfQbPzvPEwP0XHYdXQaTUO9Mgi54WCuDQzAibeBtEgP/9D/BIO3FFVCcBH5y
QZ8U39ILAjKJRdugYiL7cPYpn8x7xNxd2xCe62nbSb0WERofBC2Enasxg2/PmdpDaYw+f6jpN6B2
LqlaLnWnXgxMNmmdGit0Er2CFBwg6WEA+SjbvatjcAM4HL+L+QFEwjR/55lPUhrf+Jep/Rp0H95U
boe2NR11lXmVjl5G2TpwOGLlrhSbtn2NPE3zjWoxfEa70SEzgdLRAJyVdc/Z3oxWssthMDesUYqz
ymQO674J2VOK3rU24qDn6tOIEW0jXgA+YExNeKEi4uEcdedr4mjT34gtkmCglGvM0LZGHHrO7wzc
RaifffMxEp4FY1jtbmcbbP+6NgiFRjKHsWLmSPGlQ62mJwPTXWlPeRAdx3MvffFBOWUsewcAL2tc
acpFGb5UpYYuAoXt4Hd0Kp1Ahtn5gphOR1yonBO0+OM/iU4T7ZQrET+K5reJeta68UYk3MXQs/N0
10lqrh3imKGu4U0e7Bc7JC+dqG3MUuhcux0r0UOK33vOhbrP/xJPxD90n01Lupj6ugmKDZtUwnPS
ha9tu4EBtwuTVfViulE+nIyn0i8jeBjy9b43nmPzIwz9boivBjVK709acViusQ6OTRgfak2S6Z/t
7MkW5oOUUnEJOwqqD1tP6NVOR10EpF+KlS7jLNb9qb0ZzY+2nrPBZ7LLCmbUXGOdOlt8IbjMweW2
4HJ5o8klszEJ5sHDzj5T/tzG/G207tC/w5oerHNfTVy26DzO80kWtENPs8yZO/MBZreMFYL5/CGX
M4l5RPGI3jo7iF/yjJISx5yRBMc8yM8qyPTYnq7oZkGHj3gpUP6XZ9skW5CMuKkBYdTWqBrp6pvv
ztSjrWjpz86+OclYf5Stan6ndg7H0zqqWNnKjtb8akw7uk47xcoOWtUeYo6FejD9d0Tf9fxtW3tG
Evo11l4ZYGD6yIlwNgtpm2gfXeYrYj5xKrgZqeLKUvbTlBprYdys0HoaILVCBXkTyvLKxkA/+lF2
T+rgmEbknE71icYASzGoHfgBLoEhav7ohOQ3IYBYkrjcbju2dDR9q+CJ1A5K2J6+y6i9GKp9bea9
I/uDOTNCLvY2CV0WcD4z9FRLXw8JR4B03qsxQUvlOTugGNgrJsEEP9JLH4avANe3jTLAIHGOGr6c
3vJ/k24+5KXutxpGHBHvnZ4TLBgv2fnRCj9UYj/qiWRAPhYpws8z5rq8DPrKLsmvgYZDjKSSELKl
CU779BBJomVbaNYvttVcaQEeGIa2S01lW0+95tDRQh7WXLZpxY6xq44722I1JxesoxPENF+GyodR
kJTsAJZosjdhjCHmOfRJQCOZe6Q+UQLq0D0xHChH1oAaTz4Q675/RdyEuP9aB14KlyjeOfW0Z+Xd
8mcTcWolhwKJygU0AFcvTjjBKpVfpYYvq8d4VFnFzrj/Su23aV/Ipz7o+rfivCVWthHroMy9riKq
ZmDZ58BBm0FRC6K2+BQV6ZPCUkLogES8y1h3x1pp2NjLYxlmxzk6GSz8IIIN+60ozipbZwt/HWCG
mzom6XAkQdbjzmkhV+MFDfWftsGv/m1NUMTaL628Fl3tQYOYYlbUuDpMTgfzJtzSoYfCyYwxJqmx
IX0MQ3er0TzZNMlbLyfe0PcAFkk9QH6tEMxJhPY+4QwY6Usg1C8FJn7RiBMlCc1GYvgFJ5LVoHcn
ptMXlW7ksCsGZ81GSZHv1aQUJLgYTTPatugEJk3d6/QOMfvkAcP42RNSuW/f0QApKOUrGvErTdLI
heKAFkn4ZFs/xe/n5Lx0jXxgpVIkpJgr0X7ZneOmDffslsiT1xuqNzLhRiCACu0cRTQ/LKzLQiFd
dfIac1WtivabHnKdVVhw4jdTcx4Rf6n+nrFrJ+Z7WrYbGoVe0yrAiMK3Aa+2ZIj3ygCm2LfcvgHy
ZtwGuy48KaN9CKv20rE/6kcp/et8CBwMa48k42hhtFdyOJIxKtTF/qb59MgPU2gcsRydAJGZ9xyi
jWMDiaAvaUZobRoJQNh01Z38RlLBDfr+0Pk63WZb7daYSsOBBY0zt+GOxEyEg7orWL4GFQFaiGSU
FSrADowA8SRjko2AShQ2yFGSNzDJ4h5jvOgQDEErD5Ns0L6j7vs0ATHpPVKiY4cUjpkr3WSiud2I
eFYt0UnKmbD5kKlTwnGZ630m9XuDf0Mx7IWunVcJZFVDZxvkIRq6DrhqetTg8BfA1fIY+SxfXBcl
BvX21FbGcZm+FqeE1VghTJVeuRPDkriZF1U1/SIEA0QdOSTNNZbUK5SNgHsQK9W2DJNbEzlXNeFt
7YrrGMHcRknU3Tsc5uGAI1i8wOheiX+6TI9t6valCgeYNdYpKRYmnuT1PCJRJQmjKzOvr8QK9ikv
+dUE/V20L6W5DR1PURD6VMpVoPHJAjY6gY20FUdH8QgC1BWOugEjcQW7Qt6DJ5HXLRVr+WcI9aV8
NTLjOgbVekw6pPn1eMua8VpJ+cV2jaw6qauiIfJ5V2Iz7XXsdHjXBUnZ+tjvSmbA4egzcSKTMzta
TG2G7rU1RuRC9q6yCBnBgJuNGFf1wp+lAJHGdHBIxE4rBHTob+iexemH6OQN/sB9qSv7XvoQlfXR
CCQ+HUCW4stgotPW5tXJFSRM+95k6jLs2xE5LuPeiHZws82qDB0WqBQC8+jlug7BRXquuxGzmCav
ueyElZJDYjwiYW37kg4L0vxKXLqTxFRwMhQ3pR1sIXaY0egkPgA0qF7AVtYsFEsbOERBq7qtYdy7
Un3la9joQzuG36yfU4ENBX63GkmbDPdO3cEjZ9ZsR6wOi9cxJxBCO0nomCMCBs1kfiFEjT0T/peZ
3RobbDiE4p7vluUTClO52Vl8F/AODwknGTILPAJRlPuBSH1Z/srRK6Y9wYTYfhdvLtrTLoGH82dU
3SvZFK9Ol76mg3G3rK0wjJ1eYcI/BQ3LsB1TtbuzIDbFz3a5Na+CnifhlGrZyutbBCcGK0B6HmiM
YnnyMoZAcgI5HFVYYLZMfljl0YGqRrsP+Rq5pZQYOM+Z1Xuo1W9C0CGST3W9ZYyWWyuHlJB2Ygqk
QvINaxcpjtOYJDghvanq9aKYA5XkAfIalkcEmwyyWrOzkP8s+xoErCLFS2WtNHMkg+mg1J9GrR/6
NDw0kE3snu+3Qv8WIF9kLc2ZyKNiDJmy1m9ZJD1Bzj8js3jEmnOnpXwcy8esatfZds6N28SAAUj1
TZG9cbO2TkF+pIAk1FATr3vaIY4T78KW3Zp2CBfXzVpwsCUDLbn6RFSpTjAneQii4ijYUOptrdM9
xFBsDxMDW2hMPcKIMN0l3WbsT0HG70LK8SqXh52McKT0RhoorM9bYQFaPUrSRuZX1S2ylzed9EIl
fnLs/jSbykf91sYCA4xkHLMZkZIxHjqKGuVqDL4J3iHtLc9OGbjW6s4iDxgJkWGFniwTM99hHJbP
PSzyHt7+kIttZBARQyMDAH5MqFIWeiNpqRqjvRKyocpCXzJU6KIfp8x2xMkiG+iODszpFmpQb17M
qjsLHFS2rW+YxB2I4z2UQYkuH0tlRZ4OB5rNQCys1Sb0/69sisN3r1VuG2PAlrAb/E7WzcrxROAs
t3Ub7sxvWToHUjJyZPRMwdXMG8LEo8u1TgFf6IZ8NPVTT5Qc2Bso7Hm2AHY4Pus2cV7XbFKPlmId
DOBCRnyl9MdVBFEj0SALw2Cds8tY0lMOfptR3lU2nqlSPwBdYIjK1TO116mIWBo52dL4I9OcOeg2
/wrRARq98ZLq9YuI5NtEZEnohNsesy0J8D9GApp0ycjLPIss3SSjiz5G3xQflzm1KszJnPhZAaw8
54IOESN/ZCmLCTtDEKoszb947tAv2vZrZSlPK25vqDvzPnqLI/1ZkHcwvY1Taq6aCYtVitPDGeQ/
a7S/EDJKoY/+IkYw06IYsTLhFwPNsuFVhJVvQQjKHHtf8yoxwUmVdd0YBJirEjFq8JcULqJUrOdc
eSHZliFIr+97FfVnsYegiPU7KMNDDQmsp72HyB7dAgpJQrGsiTWCefjkYF19D90FFCCT+qDPCsIA
baU06DOghUZWyBGsPurORhK3vglglU97ia9GS8Gp1FiRalqYfPZfomPqTHX7qUXjk8mSqnmeQPoo
WRhh+LcO4EoS0SBmRL0DeI8AphVS1sqZ1I0t5XvCv3doyjZy9j6T7xQ6H8WAZLmq701i37SguIYR
K+tspiRCzCcmMse5N32t+BfVqaeL51y1/0EMgKxzIU3qQk3ZzTbu8BQ2OiERZGZUk0UNKruJZTxq
SIQdnKVAPzWdvQJksB2DF3s7TS95ihtNvyZVSfYmFnnGoO/rZxH1+1hBGCivlfQrgUxvO5uQmHfy
MT3zpSn77aLcUpf3boOBANRNxwOr5lylsxDZvj3g/h2qZtUCYVDDj5vgK5P5MZQb3Vo1XPiaDof6
T67fZuNadfZuqiVmHQ/W0UMZOz6U2/AykySvmz6hlE7e72suXb4AKU0H7nywfGwe1g8HXhPhphJP
88TmUbSYwZRoJ08vNdTDGkBLgkyuTk8y6V1dRqgOC1pzGAlgdmLGQoy3claG1jm0gUFXY6NlH5W4
h+lJMNM3rGLL2XV0ClBUV9YUVnh69Ks0i70ZWqQ9bhvMo4lfc46JlnNMTZ4jfjDSt5kn8NdWRcek
lmTITPltDVCuurwuZuVM1GrBeaFE1sSKU6PeJPSMj6uTfB+PDizeL6FhyFIZlc7Kpix+A2z17xGb
NIVrtDOF4krurbG2FJ320+6uQ3DQZkYeE0ID1j4bxnymnUnm3QwwOjQ4QSxyioxA6ZmIW9n/qllx
DMaXOmq2Pf1uohv6aftjg9OQERW/3w5T6avAUuy19ENz0xtkZxewH9h4btISeES80n5mlrP3mZSV
3notIeYGfyLSVsvDwn86MDfoquq3cAH/LbdMskEJEKYl0XlVSlcHkqtwQDR9Z7RcOgT1QRGvkLtW
KXjV+FnQX26M6OBYw4sMy2v0RfqFIc0pgDpD5WSR4JtaybYJprtUPnLMDiwDSkxuQ/02BdWm0N/G
5Jxi196MEbYLE7JP1mxxd0I1qIZXk+/JGGaUPC8k+JtVZpMi8STfk0rLGHZ0YnceDxi2ponwH2y3
xVpJYBcPvwmJoDGBjPgsMLLrdwe9CTrsLL128jsW9dhtEVbjdEALuKjUJg9ugRb/IAYuwnvqWujA
5Dcn/baVrwJtQ0ZRx/ODyjvbLQalBFMTilJTCre8VBwMM8joHi0KuLa09CRPEeFuYM+f8tlNFOFi
EnXFLG1RFijbEGMxLXjSr7QB2TH87Jn0uww0C1zutU5kmZmsY3wUmCFn4oSYFCeUTMjVNd5PPVmn
+p4WD0Yi50OBtKaEPiwMSzL2BuEiSyW1wEu4pD37l5Hw48NltnLhZZSC6NFPykByfOil4w8qgr8g
AUT75glSDA0qqf5C65PUNfBci/oVv4q0uUfVsUE8rgEfwZ/ET54gUGhIl1Vxe5ftNho8XF+iAvGu
s0K+Lb6I+B4YNTG/COjZKSkkjF32i/NmliJXcp5B9KFV4FQHeBTfVvPZpU+sCS3K/yWkbhtQmP7n
78fCJfOro0lCemM5lEKwFkFe4P25KGgoe7wrltnfB/MTyW9SjHviiHXYpwXjyXS6NWF7S4mXcRyO
JL+iPNpTuunmdyMHuZ4wTod5Kq9qaDiffX6KEul1DstHyKndRm33i5K/6Ts3xpqnY991hlcL8L+Q
/iwiXorfPqpx0Kf7BQyS3uUp8CSK37Q78BvPzBv7pT9YAe1FixoX7zjsdjj8gJ0znR3Da4lGqrSd
XV01W/SLjfLeAFFnjp+ZyDMagHBAMVWMVkSgqLzCgCQOPYinQV11jzmOV/+j7DyWHMfSLP0qZbUu
2ECLtuleEISiJp0uwjcwD48IaK3x9POhujZV3dZts0jLzBBOOh3Avfc/53wHoB/UW54ExXnz4uAM
x0xEE8hhEzHV8bZmTr4NIypbqU+J+grmgWV/Z2zRR3faMsmsmSu+C5UzmfSRGrews+2ZJ1/TWoeQ
Eg6VsiIOBpPDcIuC4nRf4EGjPoO/VDMYQG9qt87VgsssOdCPolENQodshWNNTjRfK38m4d38SYwo
/Y3MjtOVmtY1Jqz5AdCLsAJkRXKSEWc5g9u2IjEDJ/ZTr7DSVR98GFZ/0ev9mhyk17lIXEmG8g/c
BCkhwbWOo2d9S5YCgw1158Bbv1W8XcSsGX/2L1R/7ZT4RQO+UgcdxjPcMl8JGmSL27088LpoCAvx
4fikDi/FpB8NLTtjz+q50Tt2LJVdH8RMPHDY1+azAHYupdpmwYYxXat/dHRn0neIpSg61fgM098j
5WUi9oM4WEvcaGeryByNcpBsuqAT77b3OqHV8T2Yx7IM9wa2O7wQ+5CDJxMgl+R1DdJGcpJG2k2I
PAvLWqkQQaAyDV5m/IlpI2ot9OOz9XsEoAX8HXe7XSGD8Uc7PYjE3/FiF1AKyAvqgvS1ovAM7eKg
ghBh5MqIUnvaSkcMihto0IGdNQGRBqD3IxsXTtUM9icaF0o2DmjJ7Pa9xuQBSteIFEjas59z22h/
A4CktYFyMnWm//V1RGoualB/exrfjeI9H+ZbvhrECt5fZayoyq4aRnsKkuzr755x85e8ryFhEdKD
wIM32+14nk+Wz7BpEOazMXM+/hXqf1BFKMqWurecgXhCvo1kOJvZXZh+FRpxI+CAeNDrEVfkM04+
dGUmdFDAElC9TDsJ/KfcpKxzhIhHNhlPBSIIwK2ytbhw3xuxYBuK3RQln3YvXMB3cxs47qLsS0pG
R1eoP3xq9dEuaIYQw92yvgiUJQrQ0oSp/egMLvM295mb4H4ilKOhzYcpLV20EeV4g/m8uALlkTJI
/bcgrjhZJbvKLGdsZFyFP+STeKLxkUGXinGbNj2cleWLXY2z317Gymu53dSo8xPs9kLzm2kg9nul
PurYcSdLOXZQDk0+Fsbrxoq2W+E2D6ohOcw9BTvtD3m1uIAI8aVfSUIF1GSnIzUbhwFFT7cgTsak
AoD6EgSR4F0Y6M0idszmNhbvhY5g/2Nofmj5ZCfoH2o8/5Is6m1iT2lukvrsISzrkD0i1zoYg+Rh
ry5pxche+R7CeK/KCE20USfQajc+x/w1x6zWfYfYIFEbRV9M9JNSoZ3u6iY+NaYz7YlulO31ih4C
0auOwCOFlm92QqBSO+PVF1mibh4GR8vnvYrHNDnHjJ3q3fbr1IA4MEOi2NMG41UPX6PRrklOaPzh
Sgi5iFnwocKJ2lNAuUlS2pU+Wt6hEtVnRgs9WSGjf7Wrp2ExCl3Xna0CyZYAJ4HB1oUz+Ip7lp+K
Gz/zHnSnwGKu/5KU+yY9zyPWvwoElFycZn4TEC9foSYXAsE3LvgbX8ueXYFu6YdsJoYAsm2k540t
Xn4GIWBUxyJiLLdpBXcN+i8Th52eTHs82Yi1/WQekl86yyB+kJ7vhIFSxWNVtVWyn1A35/lrzIJE
+8Nwa83fNymKgandhEgV3iRrNJikd508VN9987Ix+WnlYH5oKOaWAv3IBNdouhbWqDUL+iyQeduZ
dMv1cj8OP3mcZhWmUo7ICNNm+TR7vnk+lkLXd0a9ATVp7kj2lvGBYUgSOjuW8XuRx7Raf1Z+1Fyo
RG/HV1rHQQWSTeCnq9hYGQkRk3MVvoqWlOCKzF5hhl3stoHi9MDWsF6tHjSdDrX1fW0ZXkMpf4sZ
dLY4lyzUBK1mZ7W8lF+yXJNT0jloYKiBJjD0n00SOdrmGLDWQ4Z/XYCeMDA+qpAU10TnutTfVOGh
D80LaimtZWFQCTIRTkTKEsHoYj2o+REBUqhgpTtkoPSiaDwkOMxCMQg6ye0VNrzgh3dQ77CKPfQA
rNwtrYygNp58rckke0YJhQDRfs1qt9ZI0cF8UXV/6g7xzziUUQJeKkv1Oh6mzEVLnofztLiLKvBx
0FI1MpShTXSg2UahJxg9QBGAhwCCVGg3aIaDVnS7WpT3oqYfOp3J8iLQikJTclcEVQGeSzykj3Ba
Thp1t4IHBLLnnv8K8dwmu8OUfBVW76SWEhC0QIjIA+GAi1cCy93PB4sq4iqEuD2yKkXTfsXfsOQQ
8uYj/hgP+xi5n2B0RA1f/Qwx+Ymqo2WeEmOhNAZP7+FMrrInZe9iTbOypXhxCAcCthdUyrnxp2mx
pTFHb8AphXpaxlsdwuhNU+kptiRQAzxJZyUMXTH+uSbpEb24BcQcHmNsbqY/JXycbO5nDr3VvthX
AH1mKoIicfVaARk+Z5s/0WFIiZaJqbaA57tl+a4DkYeSGIN4jMMIMTa6CDf2lw1wMBNygWUxTcfJ
mLPL53BuabciHm7du58AlOhlDO6R5Ze0/pTlo4hbzFujnWCn0CaRSpPaI4RZN54Ua1QRQv7kLNuw
6TUwe6uglL/rfTWdYraghbjs1fPyqE2OpXbaUCzSFo6IfidRB65TK5HHo2sogJg6Y9esocupJuOY
qhqMfha8c9ZXvi2ZF/Fg1cI9uuh3Db0kSiyvl+nTQueoJYBiwdngWD9+iMj9Kfd/THFVghf6RH2y
visigbv59ywQ6iywrELXgK0j8xl035wuLA8ryIYNHUEFmDyaMgZhE3HV5mLKmT2KnyWNxRMOOuVH
xwRSjuEE2XJ7nxfsRRWhM/EyNr9itBDsmJP+iNs3SOodfyNFBKGCl9wag60F25Es7q2eMnNa0fNc
umMSzirxoYKQ6AJlaK7NWhGW8WXtIRROpX+nIQS+eyUXbMlNO9dD22rCPc0jss4OjA2S7guDHsSR
xiQRa+/gF6BoGnhIPGi4s2bb+qQmAz+leSqopKo9vZu9WsYFNeqc8KBm8rBJOC8b0N1rSnNBAjS/
ZOHQCOdEa510+Kn3eCh3Bq3CqWhhQXI3aGfzD2inGhJnM/aM6fPDDDT3UiRJUE9poFbMr/Hb5QxN
Ucu/BFBH5AsZFK8ugwxdpq4EId6kj6ZVvW8+Zwvv9xNurzPArU/okOUX62jAmZWSzVbJtGEacb/B
Xe8tjf25GJ/TJb7kkXChWztWnmW8vCKXXgvlDRPAW5n2d0xWbVq/9bzckoRPwftRT/FNqQH8ga3v
sVpJYOsTGu5E/ID76cRaXEqFwzrnHSaA3dwLuB/FpubErnlpxf6Syi38XIeaHfEkcSjTYY3PrqVF
2BYxdjepz0a4uY5nCJ3x7I1rYc9sy/WGJxz9kNjXO04pdWHYc5O5zOewGEyCO6iP2aLfYCqu6xoU
J1GRLuNSXGOdFCL6sqZ2xGnY9hn3qL6GFe4S1or4IRrKtRm661oLNI4ul5ElFHx0dUWyc4cldzJ8
OHV5aUbzrFcDuYTkHDVX6rl5XZXFLn2kGvukWHwp5R8SdjaVwHV3Eirjoi2QCGJqYEssiNF6a7kO
rZCFqTuaq/iWCV81TyBqqGfBITblDEjuKn1CwMq+k9A6hiNZbyXIYuvSp/mNy0hCapaX5hitynHE
/JCSOtuPPVOcqQ/ExU2s7BTV1Unnn2iFvK8Ao5+uCYrgvEWPun24aH4ZGZBsiA2sDnXmQDL2Zht0
Inc0awXlsBhAuEGx5mKT0/TiUOoRbWBmkMdLUFglVCnLZ99INtvc6dqvpr7yutd8BsKR3ylJuzXU
hikZqLuch8noSE4uCJ5A4kWX9xL+prGR3LFlr8ImJMSE7/aTREcabZ58phqhIYxrQ3VW60DXv8Zl
CKSuO6RLdcyl5GRzKhxW8azHFqkVYIYzCFWQPfX8liAwGQlt3mv5AZUAJ8KKeTqRqM2pdZsZBfow
cj0z9vZVVcJrVsg3Y/qR9cUla+dLpiQXkjbQMEDXFEzTgRhsFK0OUIYVmphU8YXQc5B+Q5nqeJDE
E2cUzs47XzCr50w69k/EkcXJzOlMTf25ZmK5lcPRQhO9GPTQhDpwWzpoRDE5N50RINrWIVYi9u7F
uh5IwqZxMFedn/aiV/WtO1+5JiCJaRYdDMpFmGG+UnU2QJNm4iPKrz3z9nxiGsWuu9aoyIOnO/gW
UcrdNh/XqRabclobRweNtla530k9R2TCKUZXKEZvJ9bDnbGCaaVdYyAZ2VO6qZ5SWlR1LDTVgGu+
d9qPGREF8cvRy9q1tnVnJs0Lb1qdt1YwWK2/xvBcULE0xhBXy99xuBKAsvbTRL138koFGJhDL6W3
1jK+Eu0QKxYshH3l4I3XTUyqu0im0KBX+YpOkQSsX2lD13CB54zioXBqXZkNwoM7zraGgKGXwpB5
32oUvOxmsD7JzRCAu9H2nArSPilJlWfuwM2HBr6yoyJ02GNwqxbGixZpTJ8rfo+xYc+y+g4pYCow
v3O5DCRo6/ipL3DpiYetgzM3IACW3F3DrQzSNvWrAvmeQUcTEvYL913qdi+UOjBAi4myBv1Y3cY8
u0+Dfhei/gF6tU3Umywaj65THnsxHB60S1q1/sYE51UZ5mc9Wg+cRIyHqzHcGcw6WzuO+92vUGP9
i1l4aLSAFy7Et4w99IjH7wArtZ+f1GRd5OHCAr+tka/K1L1yh2UMupIifrVu0sBDM6dkJWl9geYn
RdE81tOZsW4X1U5cuTlT95HAE7jr8UdJqTDXnywjjUxgZQ0YXZ/iCLfiI4vtHINM07ixQricAbhs
OJXEQ1jGwUt8gebMHaly16oToJ+Y/bRvrgw0coId6UyzMuyYVvmdyPfKtMVRhk9z7vl2LIu+z9Ex
qaCLznkyHw1TP4baTkTpke8NznN2K1n9SxcjNgjHkqVCgdxmzgFg7vAqwT7cCPCR6E/9SYi+GFOW
p7hRH3H6WnAsoe2k4PyOM7u2w88IsBxUqOylQnQyV19IBL9n5WDvRCuA0XtpUOr6MYdJPyt2rHPk
YXtRbetH9j4gd8QELMiFavRyai6vWFTfzWZviW1TxGpEjbfZ6IjthR9bq1+wYSlBOi4CfK96DTgQ
R0v+UPDFSpSr1RSUyr9bjHkmcWtpvy4V/8URC1OL/Ij5ufUEcxZafZg02dyDDQRKyYTxWO/W7ppm
EhK1VyuXKXnKSMGKCrmH8si9On0n4y+zuzBFlm7CaGw6s63OhVd3td3JBj9wwuqN4sco/slxMHnm
STnwq2zHy+ATxJYo2uayb6r9hhEM1f1aPPj/qaJ4nXgqpD1+xGQJ/gAlZjC87LqBbCqXm8o7fqjj
L/jXHUlfSBmXxdzcSgys4gTg+p8OLSpF+66al21zp4EzoW9wxt7bF4xKMq8yfyjDGeVEf4y9iaXK
3VjNQYHdOKP3V7tpgZRiUmJvvakY2fAnXKCqMJ6D4cSYNF+xKNkdq33WOoVxT6lzwEXRFHtKbo5Y
PtMsOb9mlXEcDYEzILZDFASrPFrldOI2lhRPkzDCvqzFzTaTgeUpoMWRqNIPaFURM02JTDIlfIRb
B7Yow4lelChDoG0FHOUOG5rgy+pUv5Qbv2Hz0210iV2p0ybEFjjt3xqJIxzVLzN5XCVFlUlnLNiZ
L2eaDwgy4O7iPSFlMJuq8mMIL4p4qdJa57igHVBrL4baXjqrvigcSBrBJCmAMSQkpkPUevUYfk69
XS90DC+OAF0y4fwTi22QKATbF+kwmeTusuOLrDGVZCGViaDMOnXDKVAU5VG8GAiPVnSSaXfBoox7
v0q48TnQF+nBFDg57yOGJNimVAgXrMO+gkVj4MgQCuRgw/ayduEF+79Q6Ghy6HrggA3jaFYU0wJ1
L6yDGemb2/RgGIKvoYnPdCDNl1yJwKrX5wk1dOI6rbPDgAdE2cr2xNexoGrWBNJQNH5VpkDy9CDB
qtPM2K8qhpGLXbMIGng7yA/okiclpLi47ldOXBluAeYxWugJNSU8nAHS7iAuP2eTb7C/pbQHdd10
/lsXiZY0TuH4qS9cOc8uodjKjAJpj6DDs8GDbbcUgaZCvwZwU9Hmbk+U0Rkh0WZnZVDL1tGqP1I1
otKc0JwOH5upIrqLbB1RKRq6aSVh8hD8m08j/9mYd6QGr+YwH+saAUSCNY9I+DEZMO6Z9ydWoGMP
BMDZzHjZgEzBO0vWiybQ9wL1JP4qypGkJQ6g+S4k9T01gf+4yp9FpCeXsoG1D4y+CEpavVr4BR1O
ZHK7EiqwSFs8NPzR7pRTRHdSecSuyo14Yij9t2UaDRkw3viZAk2RUJDfiYRORnRRNYmp+V0rhZNO
qWf6Bkh/DnNiho5ifWU1bXWMJqis5gEYCfdB/2IbL73qfsXg9pW9sT2Lvdvr2CAY+/8tztdsMTq1
+jSWx8yNnPFDrDuDYKpwMUQY98NVVqQzLIyVbJa1fg0lnGSoGAT0cg3WQ8VE8B+tSiabg3z+vcQb
mLPyy3qv5TBHnUV7H0BNSEDeBLwNGlxFTWG0waKt01Gq9hpQ+UcmM43jlrK75ZkPxzaD5Lt/kmE2
TUclB1qwtscE/0rjnJRK0GUANXF8Bk27Y9TLWgfAvPjJmOKUzh3kH6JEnONkFQIba0eUpC750l3O
oGRA931BZ5eM+ZginqbpQptCGAwK9ANkRwsA/XakW2nlTI6l8VYs4kkS36ToPWuLe158m7yNEaL/
dCP0Sgn5YvmCtcX2LfBdQGXaiunCiosAEzZaQjJdZGJoVbFANbOxW9b+X//yf/7j/37P/xb9rm5V
vkRV+ZdyKG5VUvbdv/9VMq2//qX+z18Pfv37X4l4mYYkGpoEWETWDEMR+f3vr0dSRtsf/1s/Fno6
D1H5ZbbJscf1k5lsfPvi2jGOa11BXV0N261KX3TsfXROT+dXaWAAHPZZp7h6Yboi52fp2C0bhCg7
JWtxouiZGmsXx0r35naq+Z7n3Xsy5jdjoZWL03DRPGtSh2vDMLOGkxdEFtXKIqiI9tSVMdrPfM33
2bEhxoWU6Empmzapuy6rz8xVoYSrpGZgIk4opsfGoIY7lI+CDghX5XDa2t2c7yubnq+gB/FX41Tr
mpatALp/H/pNr/hq1/msDMiQaqDfiIkMgMBimRHTbqvUMp9pd1zDY3+0WB8Y79aw7uQJA3PuzbVO
lYmqxSjs0b4e3IKdrIrDRa6N/cjQRwoXpzctR93h42YHJDJNWANdwQbfOcXYnvTrOz1kf+8fXj44
06GDUCrSHSLqEDGKAvQCcbwFfi5gnlEZUTR2Biuc9iHn5kc4gEUQ04tZCu8yGqKSXjQGMhS2oVdQ
1DWmp5KnHZmaMW0OnYHB1WRG51Dcce7K7Epbst9yDFq7+aHJ0WNVd1JevaZ9+qZM+puI31LwOnRZ
KarukbuwVjzVCidpw5m4u01Fc9O5KzIoxeGjJPi13MS8udE0ckuogTOpc2OAc1HQXrNehbbxJRgc
ch0562GxJc7KuCOup/18rY6YKjhu1o6m7LVRcKz/5fqWVeO/Xt+mKVkIuJqm0Cst//P1jQ2UzgAr
Dj+toYF/ue80DG4obewY6Ns9dl1xwoF4SkX1TNb9sk16wuUwOMp3eUpqQhdVehv+tLnJ0BH3JaiC
Fe9se1pJIaQQ3vJdwRi0kYFTMliqqMXqZ3JcSDlRgQOqZt5EQJ1KSPoqpu6otvJB2H1WDWImNPmC
mOXTDYUt+Y+CzIxI03wp7vwaQaKhTThy+1+4OmbzLC+0hxAnapo/xdodt9YsebqYwzc1qB6ZflRJ
gqbjJ+AAT9CvmjAGuGuunGnpVpdJeIcZCe9pRcA2QRXh9itAXi6nkSdupzNu4zDjYe/IrfRacWwa
uzeUs5NerjsDMjPVOs8QRLyw3ROFbXYK55MtKMTwgS2jxMEnXx6TEfMgwzjBqLTBWik/82UOvmnB
yeprWqjBiMXT4yGYrp5qqR5CTcKtkWrLAQaeRbSXwICl9275h00w9AUBK1mR+MwV8WfoeHmwpQ0Y
FgV/tm+DQjVGq3tz03AE+r05x6eU3yG3EHXolKUWICheBlLDjMVyBiYEtjHwcOA1A8bv8KlKb15J
tHWlZ64XGbq3ZGdPSULYpGxdBO+vtvtpTJ+q0b9MoorGoNynZr2p+esyMmOx9HMXdSeb7NtKN/Qx
99MRD1GSeBLFVXYvS4eUuBVPB7fR+UyIpclE30SGZyXW50L67pPtXJszXNiNkXJJ6/laTtktzcWb
FEf32ZTdEjLVEIoX3h4j/JsVTL5OVNKS8tNUBoWOoKYoDIOFkzLnJ8LceAIEhFhh94sLXh4Dqnmz
Vb2sUnvR+dUuVBx5qc+t8Etq2XHqoKCzn1F/UdhgDpt30gNBRw6KkIwxU8MDHHr1/v9XHlM2DFWX
FVUVRcP4l5VnndeiX6VUZwfRubKF3gRdDYDaYvK54FMy50epkZjPXUrJXydNfmvbfR7DRFeuCuVJ
phY+esV86IfoIRmyv6YiJIHZ12m/FMmwybYUZleMrNBlEB5UzH5eNw3sVOKnWYkvIoTCmitl000z
cnuZwfx29su1IKNq0m43etl2Nm9tbRKC6/iclHpPPbfE5At7lSMZyr6XZoAq1ElXuVOLtB+AC2eb
pK5cwW4B6aAcgCP1CkoEwXyTq6OCBPQysflKqS+So+UYad0+Yhywq1sQATKEC7E4ztgus/M8J5dU
nM7m3rpUFiWOBoQIRNR15Gys+FOR+TgKvaY3XEMT3e+hK52kL53OjTYISkK1OGKUlpE1UEllglmd
OgfbHMDoip+6RqksTNVZP8tkFc1DCOwmr/6IrqMy4MYefJgd9aOin0r6052giRwXtTmqC+sTpyml
kg8JS05bb+k+VDf+naBk1/nB5Bbr6NijCrVS9ZeKe2edZNquIB/k4UFo35Jhuqom3sVVOymOHUtY
ELXCl+GfUbha20uGAODg+g/7y6pFN7AK7Xxdm+k2NCShyWkb7RB0ivGYgIjlc/NC3Q1poNaN3IKd
2wzmb+zVYxWxgK/hQQUhuh1bw0YNmPHgNNTtNyZyiQX53S4Skt5gdPArm4VBM4zxvyxDkqX96zJE
IFZDVuDRYemarqj/vAxxmsgGzF7rJ6VpmMS7gzGhs1lV0DhWukDV089ZXMPf+jFRagGaIxOmezXn
j3DUH2ZVYjQrX9YhxmgL02hkqmo+unR4VArfW+5LoeElo+SNcwe2P/G6ccsEkvLZGukjV3+TVZ53
p+TIPOI8pMop/cAx7Brw+4zqgxo+ewA4JsGzrSzRF5Mo0OImWCo7pLdXb6vbszlHGyMNe8QUvinN
6pZKcZRrMtS0BunRJe6Ns5v9VlL5bt4iNkvFcCKsfDK6koqUc9xXPlVIKa2UMWEvA31yDhheMKmV
QP1UDLwUEtAMrojsed5kmByeeO4TYswO1cpUNlSpIMUBUn/vWowwzZ3R9+P0rkf7d8S9ScEvDTed
M58I5JPrRRGDYetkqTgpFVyTdXsQWbmZCm4y9BqNAcPugJj5IUmlZzSnz3reTzHmKMbv61v17JPm
FOUg/eTGbtIBtXRrcm0OIQiMOQl9QrnNWLkH9bRQs0Fy0qRsfl1PRSecpdg8LrU/YMUBGzLH06kG
IiRSvzoCwUsW47yCvDOy6qJMBMfEDx7txdIDZK4uwqKdi2lltGHfGb9G+bGgxazHfK02YbDMY9Ba
xNzqzu9RItKUMTDjVSbDJgdEyVmi1llVSDrMdXrXZKX+o9AGZgEJJ8F/KI64EhhU74/66//8RNfN
7SL+p7OEpUoSD3VV1i3JVP91r6WpuMNb1Zo+JwkwV000dd/KOCjLxOOQBS4u5/8MwCoUO+kRflfW
bhAGi2CdZwSgBgGo5uFeMCokp7D2h6Gsb0tV3/Quv837mI0Vfhgv/kW+iljksBLMHZl5d9g7OISs
Tt4R1qLMk5OVtblN0uK4fFlk0KOj+Edo9fd0KN8Xh8RWVodnuebs/TGfwA342kra3FqoXq48cPAr
8VYjiLhajb0ZU7wqVdSe8ixJ03O5B86Lp/O7Nvm7EVHX/aLqF4FBM6PoF0srr4NqXuk12kUxVau7
WmbOp3piXfpL3O414FncYNXn9FtRe0q2II5zQSjArlX9Svn0raXZu91aG/Fr5qJ+ZRjiF4b0RsXb
W5yhdYZXgdiO0a5eV/bXPIqu7c8gjXhmvtSN0y/psR1vwxToJAmsqIFtXN4pQTks8a/Cw2Qw1KDS
FU9AEILtOO2uWsz2G2xIzGUyep/EzBQBTbQMz6FXkQGG+HCr+vqmAo0xF06lb50wgR9oT5qYHadL
JdozZwzp+XOhenS405rqinj0xCiEOknWUxApfi6DWNTdjFrZiLAsMl4+WBeNxhsLda4plHPcRWe6
auptZ7USTE2ISNkDzatpGNvpEIj47QoYUiln5I4zslzj1CKiauB5y5yKnoayBiOU0vldfow8wVSK
VpSt92mBaUiCijPevnkF1I5/eKTGjPuV/T4xmjH0jdpBm2LxNSfj0FMayKKweR1ek0J5qZm9i1S7
MXzPf2a21R45WO8VFo7fpardQFZdlx8T9ZMm4VwM8qBFAgXu0pLSfICSMgsdhV1RALIJI+GcDNeZ
h2SP/L9CkcoHwU3BjbBke9mnxG56DAbasfDUNHRo+S2DuspGKn1LdeBrMcpTY/kWk45UvukZ7t0O
MVsk7hPu+lx02VLQ/+H9TLEZKjyDhoyJXn8uQ9qdKflYgRqCES1T/MQStN29zORPpDvnKR0lhY9H
XTrqHn4auGMVcSITu/hru/rK1tjScLrAH4VlWaxcE30qko1jSOJGoLVzMvGimW5HWgsb43kSlHue
JjcCf9gLqpO6LzG7v6UYGMheXvrdqWliR11aJwlnJ1x1h4d4Gte3UeIaiRZnGtJHspqPIjjlW8DV
bnCkGRH+PeGV7+pNosWXRk5Ia/UrcPtlJ5x3TNyupjkgazpQlo5RXp2av5cgHWtaZwVINObuJmfD
oUFjWjn/SWV4ctouAy+yXntOCn8YpUWTeFBA97QTJpyxpLmnhjtWH+NF92LG0FpyxPebAXKWBl9e
jT0GMmAomNvKR1t3uwvJuK4Pj+BTj9jZjGTye7yX9Uo5suotCbJDbbhJylC9tBwJuoq8G/PKxm8l
cxACf4pldEtbx3ZLjjWPu6CB5b3qIkUNRMgLbzJBzq4qU92DJsGeLskraKFb5cyE9Zix27eJCQsn
ztISotHAMvAgBAvXPVPgUvj9sCwBSuM6SuogQesQJD1YsTsjLpGaVQ75V23mqHDvddLfGyBSfQKe
HY/x2tW3qJ2u5GQumEyo3JDCE36nk1UUxwjBZ4gpCg79PvudlLED/CuZMs+QkxOFwY14m1cqZJPo
hRv1pVh+RZ1wKpr4Nce4XaeLN6jVvq7QwpyvZZp9fGGojfb6FbKxaRgfSIlDUZTLhMJZCkCfm3UO
zslIu1WBCWsBAPLEY+MNi3guC86sW/yqYW3VrubPZhJONTgVEJLxShYs9mvIi/TcXFddvWq0OUir
eS1BNltHg6KZjIudmWO3Fsfm3aJpVt5NUnQCqPDKHFTJCDajzUFmdMOBHlwW4HVLv/Qdw/M305Ip
owDUfJQ47ArR7CdGS3t7epjsUJUxJFP3SeZZvxsvA2XWy0EkXJ2Tjhbo26SG5jwO7bkj5YZ7ZpfJ
CUAF+US/UQExtDFBfOzCh2HOvt8dUwuNhU2V8CRqUWxWX/Qbo/nMGMfo6DcLc0veZQKLacBqEkEF
Wc7CtJxjXgIRGAvPwTCTw9SrQZ0NQXzuP3sptEmnf4crtYv6iygUDw4DuNH1Fe8sWLbIKB7ypDzo
BOx5PtAIVQP33TotJPY1rULnQUhIjM+QIw86t2Y4Wj0gsyMZYcBTeV/C816kEgonySz5OjX9pRuS
syxf00jxWqIuzJaZVtS0DBHDEgKUQSDVfMGfQmCRdksAAnUz0U/WN/pIZw7F2g+rVdkX76wftSI6
6e+CmnogdyQ09+JQXstyvOi4tebVMX7pOdGWmk0U7R0UDauInJNxrFb5sL7khGH0e0tabSTmNf/o
3rHY3QGMZmZ4BpR2RgJDEDOsPyA7hPysjPQUqQRqqXCzJC34nzdYsvTfnCIUy7B0mVGWalnav5wi
CnxM1awJzSdd0ydQNXhgwv3aA0UrhDs9lJ11zZuzkm1AhvkeDRhmFiLWCpcfmy9BfZUi7VUb2lee
rNFE7Ba723NRew+eL/wvkUrh0kus0I1T0ZWdT/JUu5/riQEKDtDeiycwRhDSNPbyfs8SbySzV0Qk
tpjLmiH2IapoOPCuYnyw5ObAOF8vnpGkP6u4Ao3YvMbX5FPI+bSz72HyFbU+w/rMaIcSEhxKPeSb
jmALigqF0p6lTF6f1R6xwoJ0mIBqYBnGg+wKW6s8zq4sRaPpPJ9yWZ/yRDpppkGxgnCK4vicEZSp
Ep0P4jfFmq7wEPmKorofCRQzZQAMIPpkG87FYDAirQ7QawOF/KxEb2OHM3EsvKVoCJRw5RUHRnJH
Qa5POkGNySXT2WvmbcGltwOepVV3VW4f/Z8S7XjKH/TN3q17JMwvfKwvyD3KrJx0A+bduJyUuDnh
Ds717lI9BVO5WG14ztryPM3VSdbKYx5GG/7IbMddnpK4Is6guD0wc7gXCnJTyfBWSAJVX4L/R9h5
7ciNZdv2iwjQm1cGXZDBMOmUyhdClt57fv0dcc85QBug+yFRKpRQygyRey8z55ga3ERc6bqxhiRz
qVQtTRVZQDKLXopw3Dz3GZu5YOKpCP5ZhDwknzfPGRCQc59o5+KPoLRv3dC/WsCe++VD3imL5PRu
kv2TNvjyHrkknTV8YWK+vOTeAB/zCQCuM6KId4KTQUEfjR70DM7ZP2BhNFAtp9Ro9krG04wCtOKj
btOgjwRCGNvod69UjxnTtM4bd/RIZ8h+lnz0IpSyOmmU9tFa7n95b0z93xsTwzRkzVQMTRZNy/zn
7ju3rLTuenX8Sup7upcMlNRQ/5o8bn4fw0RwQJYWpesxG7fmApq/WU487gcbVTHL3hKi4ArE1g9Y
/PLls7sojfHY9OHFGN2tTaI+EaBKmZGS4llILdfaIAoWj5TZcDrX56+VIL4+Oook1KW4b/fbVsjX
tSWyUl8i/DOyi0F00nzDw8vWpSTqLT9nGIo9DMXFfKFjdn8SnTp41US/p5EtNFw3Da1b5B1kPSYf
ZqvYXnYSJRghgYcCGLFJEQ4QATdDxyLR2Hk0CjuMTYSFUxOg7uEvxToLGQYCnUVA+dxdCJHxU6ry
h4UORkr6F3XXXopX2N0ZwNyahSvCkPFiki9UlA+jnB8jdokZJMFeiQ/mUI/aKh5Gst1fLNYKFv4z
ia32yHiKoLBnbSjYwA/LEQTLNFNFQ2AtTjRyyvginGxhM9/gbbzODC6hPqKqtNVZvnazQV6DcGnJ
PjZqpmFLrLDaof2XaP/rC/y0uSTtzK4M827KH5my494pXhrFYjA62vmb4s95Em2DcoEjGm9ZEqdv
nf55wRi17ZGusS1vf7fajLdYiDXNLiHkDGhuqzEPClbHFiVPFwwktVt8TSuJ7YldIrwfNABhRGHp
LNVpU0XhVpmOOYkvaG/DWWftypy4Laqbikp3q8h5O/0wVwIX/7ZMEPYuP7fFGOxvxZyh7M9ZsOUI
eKgNQXsNXwqyTFyKKpUyCtKCHcAxnJeYkkPYPUFDdoEQz2gnfxkEPyWa1XpW9CXUnhm5VbhPM0Qt
1MOd4U8GtgiSN2Ym/RutAbkaGNnoCjCQcpE264irgLFkzpPBeVdioy5NyR/m59YeP8EeV1LUaccT
Xno7pDlu3Qe2kkIdX5hNUVAm0+NZkCAzOYTfg7EFMAk7gt5TElCvKlhLKSoaNdQsRNNNgsaCnT8+
IEwMzWky53DLhrOFmknUcpfpmfNBVgdhBNhwJQ1kLXWqlbu6Otv/+VxQpH9bflqaqOqKIpqirInK
v46gzUZptEw1m69hiQiZq/7UGzy4LnN3WOxGRulwmcHu4G+eiImbNJdnEDrRecdvLNRwNP53iNH/
zcTmXCFRGkAyYTA/90gcuHoJdNrReyotrIlL+UNjvSSNYtQIejQOWkTxapkUZPtrnSQvNZoQLCBH
/TUguMhwNyLtu2bLHEtOh+RFAZRWbOEAxLIemCLpKB+l/F6NHeBSzyo6XrP6hYSn8SC03ptLoIa/
tFeV4BEKn+3X4BhW+VqM61u/ye8Fjdh+is1Wi6rRDKhLRUSmawpAPikvCNf27KUctYdedg+5lu5f
1mfbkRaiZZevGuihpYuh7O7NGk5PKAzLW2Y9wWhbkQj2ZRqg4FluQ6dtEDk4Irk0gnUbUOpAVRPL
EEtEmIcyTt0G2abWxXm+xMCH4zZd4i3avpndu5JWaBKEwHxeMThpib9ombaBvlBBX3BtSavk5X7u
72ik9IaQ15PuEAl478z1Ost1LOT9rXMhU4P6MlrcvkfpEbvpGgumBiiGfQnb44J4/m6jQ2I+JgMw
Mt6XHodxv3nfoL8JM140vwJju1ZBfkK7hQhUpQao0E4YOhgHRLGdi4GexmSm4yRi4SSX6zmpN9LU
1qhrSTRAgZlIdmdK0XFk1+FQUCi3NwC1djddWkb4Wv1+bPrLZsKYkd9RsrwLTfq+be/5akJH7V43
NXtRTvqQReLWhrOynndSSrZhtEPaGyuYTmHXJ25KBENHM2nQDBXDQEyC6pUJeQoHn9CR26/A+odT
yWPzjEwsVvTcRPRsJb1jRQCDHHcpmyTN7dScLKQjLjXzsjtMnFh4iheET5f9IjMIZd/1XZJ1Py0X
BkSp/1RJGSbZvOx/FxEC5uFKTe5xguDlFBirBSotYK2r/saNJyXQ7Ve0Jel03smr6qo6LJMDbD6S
PzPzLeYgS8ENvAZG07t7lLkUiL4GUdciEwRQME5dA2iMoOZnCSu3yfxmwx/wf/JJNL4yk5xVXEOM
hxSPa9656URaQnFC83itMgtKnUHbeYB9dkQRbyMFydJ9cSFwshOTgMcbyjYAdnQM9sOiepH4V10k
6Mzovf98EsnSv62pLQ1znmKZiqqLhi79S4VSWnth9kZbfrXDy/EqAcJ8fIxTESJmjLpDDuhaMaPH
jPi6KbtMknQBMcBt1lz3TLjqAyt3BAOitBMdWJ+kT6PkpJnQZofeBIdPGMy4A52S50rcNHOsKUWM
RWxqL0jVLxOjqt7PvmsjoKBTGhRy76VK7on5KU3pnBTLa8D3iS1YM8wOYxdW8xRhVrlIx28SMyHS
opLWmGP0bQ7LZvf6tvDlfvdv6jtYCSgDfZjqDtEBzrglkCxwi7bjY6qXF0ZOOaI83PYBnnQ9PyMs
YPIFmuFs7dI5/XrJydEBNk1BmTFgXdD+8iJPCmrLe2Pqn8vUfHZK/234abHStIVavWR7ygj4qx9q
rxfATBrBXpWBqIw+5nGfaAU/AeKm7nehU9wWYpsRf9s1wdsVmo2HhiaWLDJs0HisACBbUx8o2wFu
H0Z+C2iBmDy9xFOwuHLyY3WqhUNGqW+CkN+OFkvNPPoq8nlA9/GoF7FpDBd8p6Zsd7CGFb31i4z6
W0Ka0jFAMxg9aW6W82veVTxPfouzF2Goq9f4RUvyhDTH7AIkeycVinFf9U6m+KOqulOxuK2VoXO5
YERzNqDwi8++jKRfb5pkUteI8egdCY17JoiuAemygvwugMYipA7gewMsA8gVksADmG0ZoLbCvDsF
IyEWKhwlQvCmVooSQ46Mmn8+XymaagUVO7nuLuOEJ3yKzDV8caK3PUkJOLoVI/PUl4SxT4/jZUAS
IIhNPK9y9F/eGv1f63pLERVdFTHOGLosKv/aDxfqpK/iUNffJwVbyaNsBFiO3UUb4c+hH7N2/QR5
02ua/QKsJyZYxXAmuM35Y6CELyjhx15+6a3OxqJ5Qtm1k4o1yMtFlXD2bkm4qTh9njdcG0pTbKFQ
eQ6L4nrB8z1r7s59ouPxGxzmivvFYbu6KNG+4cqaVffTjLVMCOpkODMnOlslTM2eYt/6IWPGkweG
iy0LXTKOvOytffJBs+y25dnNGBD+ABY1y+6q4c4UBIDJWxUfDgsOn2mKP17hkk4gcDpfTaA2MPnB
T4qapD+gptCrYGGuhdI7Lv01M3oQWpAF0zbITBx8Uk6cL/Xl73zaQVm1vtcwAWauODNNGaqoEzjl
/7STFPXLrWTKk/Tv5ZZzVCwvBYubPdgJLtUYCDfPofDOgHgZg4MBTzPARmOcEv9RDlQHEGa3OqJJ
LavR1c/g25EKZz3RQTQAh5V7BHNc04YRKOupXnpNBfylRPCW0DWeoTNVIFoJeZEJL+jo6dRjY4rt
Pv9C+4qLcIEsiMHCPMBbMYuF5nnuUylUYib71xG4Jg3Kye4/ZanzkbDA+cB/MTuTtuADxVczFmdI
pWfxKRV5K5DgWMetHos3cSrQ6ZuvZJ44+RLIgxZbp7arPUPluABT25kIv0v44rK3UgX23eavXeJD
KeAASTOHoTb5HwUCuc9qyAMLgGa/zkgeNwpsIl+nsK2Oh9JINDHTY2C3gg3vxDmeqIR5Csptkoxr
Kprx/DYh5LKsZ4dq+RqiArPFyw5Hz2vLyeuTBlOq7km0ARmzAWtCW19dtc4KCtIRutt65PesMJ0J
/09XjdC05UdJtC2RwVDAHoCtH8kL+QJhVyzh+M1y8gIpP9pvc9lcQSijijla4Y+BBRCrSJfQdJW7
UWhQGVF4IwmFAb+L72q/nho+H53P5z+/4qr8LztFU6dEl7gQNYlCXZP//xHwD/rEXmtSLTMF8SeD
3VNZ/Zm6mcA18sdWizLcftLCuwe6EH1+ZHJKMEX3Ni7Tu3DUHzu2Ay4+QovBlYjGB4MfRT/V1/6H
+DStrTnA+T0YOwa8Wx0YTMoXldcjX/yNSXMeoFQPTJWdBSO/eYWdbnk/0eUvmODP84tyoA42Vb8i
cTFfmLt+6zxYC5N5YChC1vXaWclN39XHShakokYJS2CBHc/IeVvKeyweapS1spcJkELLLEpw+x6m
HraNHDKzT0FFdjfFq80iVNCwDE8NSy5fDgGnz4yIrNgdXiF7fSnFmabPln+syxRkg8jl1uMazYN9
14O6f5GBc0/QF+HRhOSKZ6SXlDBpWkbqWs78Hi2qs2248Z8hb6V+kQv9Ygxs2w17gdBrph/SUb2r
leZNVoJ1MHvdnxpJUYNmdyykfNkGrKfkQjxxAtnFIb5kJ7ndeoz8hCgOjS7oBPl0yKST0HS3o5c5
DZeLCNYGe5pC+dsog8+CnD4WmRqPlUlaUWrje2Rmb0tkSMfDt4bjOUOz2zPWNs9/au1OiLICosuu
2dMtBJhx9AQGOCWN3pMV3TXBPyMgQDSN0R9aOCEKBCI2cypEexh4c4s195r16wUxPwhRI0T/ZQ8S
9Ibr+F2qFm6ALJ536cre475Xp13TI7IC1svRVHG7b7FqouisGuJlEuIxc2+TxytcPbzAqESrb5AD
vQQh3Mzp1j6X78dEbQ58Ek+OLNkACFlYVzYRqc/wJoA8DFSFijkE/QB2rFY1OEzcDCippmfxOtLn
4GJpgJJm9SvcKAwvnPIY/PUhAVijRAlaUAptcfNK7KvrpRbNi8EmaMad7UC/0g6n5cbJO+WzsSle
bulmed81JKd4MN+Ofr7VT2fgi4BPyvLFBQQ2266DL/aeCBlVb/pRAZaWuZPYiWHrLlLcgAa3CBVj
t6RPKho5mKvbgrpPnypgbxYRhGIi7kl9KRkyr0vAo+h2RKWW7M4n6PZoy2bSl9ZMhXJ4shC+rTmK
VwIMWVYk3eeQV59z1A7Hk3D1oX0H/nQ6kr8WsyUFqMrKhQIQ2tuXxst/GhLXyVAEhcr+QW7PcmCK
v1KjPfW0yTryR+ixvhjVACTAY3XluUvPCNVxRCEIOa1GTnb38SfrR/YHj6JlFO4WUhknsxhXQnpd
JUK7SHMUiuOat9tVb3ic9VMKZymFRrZGVs0PxAJ5yJYwcZNsiqAfJS6biSoeqp8Bm5bdku5Gn97h
Jd+7RLsMg3XRCJQ3NBToRpSK8BZAOlf954I6wqSrzCXDNeEJaK+9qyGEWdfsaqSYidvb5NCW40pS
2B431qMFKJqJr+qBqET6UKTmQ39JXGB2zLKYyyJyZjbzTWc8Bzzd76uZ+REfoYE/UXWEi3aup2vm
O7XVOQ4OFcurks1LstYxZvxRquuwHqcFkpDrMqj5z4e9xNn+z4Pa52kv0wUZqmqIOBJk6Z8HtYPY
KtpcrPLPphhJW6yDFqpbpox2ioY6oZhUiCJi9E5gYcX+JmVFu4XdjO75JMF1+wQDPgCT1p8OidxJ
Mi1kjh6tRXHRcIwjCWJRMf4VJIy2FWoGSq/PIvth1khCnhC8aDKwLdkKpymCrKawrgSg0jeEgqyH
RYPSYSGKj6sDvThe8FE0o5LBr+RRyPna4MT5WrtG91bIzbngHUHjXDxtaeujgvfNHGlsc8xW543h
QgcXYofFVeSAtWBYF0AhKiJSVgVPQCXiHLuzxTsf60SQzgyxnCHLPp1nUjMgkaMT/wF/oBix9yHR
z0ZSjtcCR5Id7RlIe+TaYh1+YqEzbrtxypkMiN+lcvSTjayjhzC4Ww53WS7P2o07L30xOdGc2Xhd
tDRYpeOafpj6cbEKMy74GHI1ZzKe104ST0zFR6gevqx1nsrOs2fnaSI6Sn9qbwXTwX2Ro3KwK/Om
GZvbpawlqZJHe96fi7sx4L9lgt0YfAQpfqpVQkV5WZjE58oSGEZ2TpTtXBQYl2b40rgLuOVNv1Pd
1p2MDbcSBfGooMRcSMm76dT8+MQu0tDH5jxeoTF+LU/UBhMlPLeFNJ34tmE9IaAeUVtp15UGrj6o
XdB65iLSCY9yb52vyjZfp/FMsxGWiuzofGyHtsX6WsWJiVneMCNQ7gQMVNCVS+zGqd2TxsNqp2N1
hPpFoxJQ8M1ZIMmIILYH65f8Y5swT2isTsA3UU/WxuyYCyyI7fAqMqsKTPMIiobhrRPNd0n9scE9
tkQCqWF6PiqRrTFRx2Q9nQ6dGhdhfqYG1rZdthKPCkE4CqBcyPAgraNhJNADUt2xfGhdFgrk1/Wh
Ne6wfvRA1BM/yzzxN5TtKkeWzV8hMjyuI6E+gj7B7cRImF07+7ANC1cLqrIAVfmL+33Qwr3enXRb
vJbYBoyN4K4Jlu7o5kmvxEXZ22dFBsbh1o9FtU7p4XuHcEqyvzLbW3dmNA2hWiwdg5MTo9MfE31D
R6ePTra7zf4MUVhimX6SJmwijhahXHGNWnXHKieT/EQkZLdxkWU2ziVw2bcy0pmnHSPKIbsDWrfb
xa9dBMH5zu+iODZOOK8UyHgOol5gNZv+IxdDEr+dJD1tiScr3gKxEnj2YNcDm3bWE43DXyq5wDNi
PhGq1vxrWOBa2cmKKmP9uRNUAAEDpgbQlvM43GFNwgaA2kqy+z3rkomt/Bcrl3JF7cGBhWEWBtKx
R6oswM7l5JbuiMQBebh0NoZYucultijVge70wHQ4ldhOa5Fi/MoBAvEPYXAm6zyLgGif8BsQs2aD
igQvdDc5SV06IwItY8cnQOytcqnJqTEEwROTa7GwZ/hVyUSVqNnpCZwdXIFAHFCwrA9MC+JIJYc4
9PDeFgQZrpZXJ9eVMDECtR7YcpyyN73FaSW2RmrNbcbMVLIzBoM6wooaBBIAsQP7HoFlZZAhRNjl
78VUB3V3Z2WxrG845BZEXhAkocfM+CnJtbA3k7/pp5d27r0FuY60qwhWWIeSeGZqbGOgkLOtyaAy
GHoAEpix+jCpYaopMbji/qc1iad2jPpn9NbJ4laCQojdFjNPQ7V3FIpv6SC2Exg7dIYk+hzEe/Um
ySQgriwyBZ8XXTgPJgHRyWVPrBi1HJrEkvfruJFPfi8F8a6N7sCPW2VQPy+kAJvgS4hSfyQZMrQi
P28MZbrzIpTnoYf8AQeqyedI30k21P7uLmgVgMULYzCY3Liv970LxzWPKoj5HRMdkxpSqU7IbsnT
YoplJXdZIIgLWKriL43mbwh96wYTq+KLW+4mcrihfeyWkR4Wx4Jj/tUo9DbU6oRHyTlr1o6UzjJl
aCp6T7g0nrLE1PCQja4wdi4FimTFaSfdysp/45ILLNzoKr4E1Kk6jcnIJl1/jLP0kg71q1zi80fH
IVjs1TrpVSN0XOja1x5McEKvkF+7iZ/Yk9bfxPnhrSbIR6QzKm67wKBkhFaOE3g2b7MO6XVcTz3K
CmNBvZK0rigCds6kUJjHswhpGnTCyB3RD2KImq/bsF6Ur5nhHEBwqwO78CmNa0MmhA3WAuS/CEYI
GufBt044PHCVWGzmCkaAxdM5hvPptA6Mxobc0zgFBlfRgYeSFdJgKUBL2PjCJLEsqTx4zV72l8ft
MprbdaUC33GXlPjbSkU41ebykuzT6y41b1OlvJEXtOLDan6Is6+ikALlmf45JMBN6b2qYmPcLuJh
RLpMJ6cxKD3pOFeep9i1MUnDzpmBsUsE8KqTmQbz+o6pIZSW8fxrvRtKG5Uj+7H23EqOUktBOfdn
C1gtrsoQg27KYq0mMgUgyLCFqaCe5LxGKoZBzqTA/KWeN4lujdG1RUT8oqGFTAD5wEIZeIoH7DdW
mI9hor9nR9z/an9165eBvaYhc3XtP3Nkg0qSX3r9YJUCWHjfbMJJx1/KHhQ1M0gE0Q+QJL+oqxdd
CiH4sU8hKHb15yUqYF+sYYupV7FaOx1oMbVQfUMruHR+35xGmivoEdp433bMEtkJj4fQQqYgVYYg
D77xHBuSPjMLmv9kxfa67+WbUnAjLsubcOznmYwza/0tYXmp2vYVZMuLSNp9ZT5klpLdXuCn5Jo8
wvxEWGu6RkmvhJZxHWXBM5vN17ciGGi0RMaB+uv8i1zvWL2t9zQJ1gGs+XblPZc0bu7d6Qq2Q/p3
8V6eEmdPAw3VVN9c6EE5snDrxljVvRYp6ooGe1Kw6qQXGBAhuWR5dObcXMl/gIfyAjPorH+vSQJK
/+jIshIIwpYWItFxZasOVg3uJqPA5z1E5mFTeYrwKfaqLUIOwEXsTjoDXfBYsNX3ijmMLcPTY9g6
ECuzp7vXmR61r2Pxkdqy1VwhlMYF7TordXnkGaJBc4d5fF2qhBx4F+xIAumHrbquajxlQBQW3D0v
4975BIFT12iBgtN4TetTwtuCaCdEXoJ6MokYOfZipBkCGaPwV5Ef5sRL8QCyrdLkFeciF6r+a0WF
xMCv9WHAUQzDAGJzlQhEdZwwtS7v+b23gMpg3O9g9JUW0OzNDMlYIUVvqc9YF4Nc5W6TEl9lq8Se
w2ciyTkiEGPVeyxnoAV4DUeqVUjU+I62EzjXR/ss8yS+oomBZLvvQCFArjvLmJ6FhRYArL9tybi8
WS0xox3hmLR5sIX1M2fuxKlQ8aVLH0socRJtvLj7Xcu/kaJE3pu76yYz85L4LVYiCNKVUxLUVryW
jEo81zcW5/C5MjhICIVSfoEq1Oxk6G0lRlFXQhLr4qVyfhF2gYJ5e7mXE7DS0T1a97habLQn3ZmZ
YCRBy1J8YMpeeVv+tlFS834MhCgynMmYxtNyByYDE5Fvkp0ITsM2/VwSgZCwFGnb/IEz4d0kLUaU
b6gAIkIaR7mJe6KJugCNAhJwWwNaBB8VgDFreE5bcTubikvM0GNbdCpYCc7Ajn96wj5jr3iYS4oR
n6WznN+ELwba2mN79kIWm4CKmYWJ1TmZL+qvcdTe9iF/z6f8fVc2Avh+aGH3oxfKC+qIHvhUB3wq
bZ9EDOotRfZRpj4hilQ+MqQiFOUc0dV559lLy6gY6gtASdP80UvE4dHk5mdMcoNkvmqC8Aa5AqGV
RGJqPwlQqQcodzPxf+JnQ7/U9kOY8KVOCHzHIRyZ/CR9BSyTJ9Zr+POLl1m2k4mFmG3OZmyka4xo
kbbFhndU98tD4okUjsS5Dh/lor7onfgyJKxUD3q71QJTKcHiQ+3xIozSI0Xkccqg38nnQS6wzTxa
eKMsVYKNqLwnMWJVdS/ZIOixPgKq0bvP6PjhlMKLFaTaY6w8bOeqAvmp9OHyDPY2kjDX6oiVgt9o
1x0Yc7P7EB/UIyr2/JIhw1FA30hdCVLJukxPuVsnXMRMZR/DIiTIIERXh3wp5f6ySAbaMEcBKI8+
Ft2isqJzLZdrkiSXNphmI8oPzROn955EMnbJFSrqACGCjRbGluNxuESUEFnCRv86MEozedxhzqOC
q72C8IafwyG6kYVBTHQPrLypRo1Arh6DqWhexbMxKqEe7zs76rQ7qciAUGhyTnbx1tlQgdblXOU0
KDghYp1gHpo1uDX7CBgEaPxGvF91UuQNc7zhyOh/LeTiJm8V1PwympjJqY/o2T4KNLT5h971gS4x
LKiw+tr5X9EvOsvT2esWJ9nfka/Ksy/vuPEw8AJRnokmqkBxLbVbrwhunusTdPeY7ivbBFqG99xg
CsLKd7Nmj1VjO53X/NvI8A6iwudYHbFms70NpHJj+urk3yyl8YdG9D5M9CNwaqbvMhOutMyJUgUR
R33uA5+ZvA9SepzhE2pSOxCbGAwOQ2q3rDtPI7QMcn6C2IuPWmBGYMFay6CnpRUIPLve3aQdHOI1
9fxVfMIRCB/kzZ1PjDyvpmZPJe5Ti6N3dcqPjXCkbjgnpHppBdRz3LEySCbzUawnXb4hZYJxyGCo
HCLpPNI/T8Q1lPZvQ+GdsgomEB27I3jiNiIuWAXqgO3VHiZci7pnMd8kDBGIvkqcE9PsGtHbDfb2
nnvCOWhq2SFxk3hYlo5hBd0LTj9JEUoNW95v4rSxg+Zd/NljqQEqf351hvZgC+fk4kvau/nryASU
YFn13LTQd48weK2J3lr/Ks//cZx9BU9EeheSFgyIcWQ6PPjSHgq69cJ1iAvNLuSKAHhneJfMy8ZW
EwMJHk1BBULhdP5muqh0/iZlHhZYu9f2NpPN2O8EoNABFOdhwEefwBSi6EfuGfQWw/7xUdO8wZcM
mpeFiJGjPH2zxaqlUkshUOgvc2tPNIEpySo8EHQqgzu52Y9Gq+BT2wn0IPGTEEtuUFF1e+iuQJNk
dMRJQie+aWyrheDJRvtSuKka1lUr66qpqc/T34Irtlh9GT6TDNDAVHxpNTAH/5A/xSRcK/m12Yw3
NpKAVMpQGmw7bcab/MtM8dzgQcYHSp0DvBQ5WnPVuSdTlgb0WqBrYEIzoJhPFU8NGEVGVheuI+0x
yaNrgPyJhe1LHviGqqhcMwdJBU6KjWbfvDRaG7tbP8Z7jQu6j/+PLurSj0aabJIjskXl1oOPJJF5
tO0J6qIFiwdrQpYUYS2tZ/N4XfeS7WkVqkl/BskJ4Iu0OYTslD0j3iwZzwm4HSxfqNlZQA2J9+SV
j/XbLi/O9i4rBX+YGqVCf6npFYya31BApjPWGM9zDL6bTdJFcJQi8YwiIj2+G11x8YhhFVhnNQQw
vu077biZBGbwPoq1Q/GaNRFbvDRdzzogu9pSr7ml34ZavZcNVqfsT169SZvo7cHUHxdxQqIUvR8Z
KsFPg+1qOxu+eByAbMl1HVBvjnCfwFcI4CvQz0dkJLTbR9vW30pp+Vav+M5e+0Q+oZ7RnEKtzs04
nw+MTCsmpq5kKwGLhgQDME4+eDc6XRINgJvm++zBY4Aul7hdbpyWhjJZ8SyKxSYd8ATRQVB95tz5
Rj2TU+TLWBh1UXI38+9C+S6BsOB8p0R3mX0xZNf1Akxi85iz4SYkMkInVt6MZ2zle1H4IrGAhO3+
pJ0iXIEGlxwmpBYSUou+toNDzeBF4WWRvoFurL+NOop0Y74xCTy66r9I4zlz/2VybBBfruiWaaia
IrMvfAps/mFPuBNsuQuNbHw3jyXoeTlQ7k3eat1719EXlG8HUojUrdbONY3VVden5kJwBWIFETJ6
nGamzIT/8Bcdp8Vc0XxqvrJhcKmE614LV03Urhxi1x3xSRlZCQPhfQ4l6yylwObd6nciEuNIho6G
ey5l155sVKkkhdL24f6vVtEF5U1sLt8CHaTum6jiMkZy0KIICajbmOnCtbmNFAp+fwJVfhgGmk0p
VLM8ko+BDeIegbiIRqjwVaVjK2IYqp3hSzkWi7HkvHzrldWeVMgFIOSMATevlAX1aW4wnaiopaYV
UnriAyYKlKQ4m6yDlMDAijKEymids4M0zYyhybTFZW5nUhuP5Jjq2XDnADueehjoo5mxgV+RgRxH
jV392Kzy24EefnQrsXU1vUN7S8Y9ysHtQ2O/KmIykL1wW8aIKqv+zUDhPovjTfnY0uYmaIia5ARW
KqQwyHxHrLwbLSq+qG76SJ7nS7tO8SEM16K1gmT/vbK26tv5TnrAfY8Kct697Csxi1uhy9cc+zd8
g8ZvfK0a70vT3onkWJ7ZGUAcDT4A8pZKKmmRsN+BhTnkA5AtbOt08XSYZlBh2t2YSLC68LBHC8V/
kZwCLP/359SQFc1QLEux2Ggr//ycCnudtPo4q9/3AZoAzGABUvA4MDm19S9R/C4S4iY8CVkLc7A9
PKyZIKPxETUXC42ytj6BrImvcyBhXcPBcauZFBu/oBL6uoWwIWTS0sfiCZl0czVsRBHjc8BBhcik
iBXzeAghVtVQwDGrEbSO6HQ93L5u2N/JZ5ZkZzQ/577TCEhrb1KpxVIq8o3mJ+lNGVRP1xdWRkXQ
s19rHOAGbJeNlHFVuOnsQUzyeaAyV+MzbeXv1PdQ9sgbXw4f8rI/8lVktvRN0Aawos9CbEHLh4Qw
PgOtQpbBm5lVn40QiQ0EVLBOR09iZOLWpwWg7OADpvOrhr5eYZEbGGQOmRBp07ssb1EuwRpindbX
kS+RyFvZ+iVtOfV0XjobXt3AzymzWPnKUqSXxuT5xV8VOHOPnMTgX3dQUgoyjo0bavWmfApSFjLK
lp7BRvScDf1F81NRiQ5TiPi1hLuehdFxYkUoOysFCP1PYr2J0vrGHf5q/E1BLB8VeWuo7MIsAPaK
8xzrlKpcBKKTUXKScXjG/BwIOuj+AhOynVrrc7R3FvU+VKPh1PTt45WaBW9GSlb7IvCTv0/Tl3WU
MQjsrz1V420vgeqfWlIUYvZe7XJD8HVrYgRcMtdE23LkcE10aeH/HQlPS3Dh69QA8kKiBSxSR1tt
Yyjei758k0XhpTe3B84MTKy5ctMYSUyc6jmq2f+88VOU5+P+D5Zx0wDJoxhoOwxLMoz/0UX+w7GN
Ez4F7bZM342yicxauUBGvh6sNAotmhzTfMV2xYpP3v8fc2fW3MaR7fmv0tHv5al9iZh7H4DCQgAk
KC6SyJcKSpZq3/f69PNL2i2TZQKY64iJmHB32KbMWrIyT54857+gp2WCOUzxYrLiQwlsFsDztpNv
BVqZRn5OBh0X6aEC+yUhwWtXznFYYxP1tXETVo2+KTtEiEnFhoGWGN0/sEK33idm6JAvggfE/+48
P7rPX5wxPyK/vJo0TIU4p94gNwvAv4P4yKEFPRL5SDJxY032ddxwVtL0lVcBkFvnaCukTo1oQH0T
FyZQ52/Ol1qcMg4kC9dJ7R8DgLfIEN3D6l5rexsHyoQCp5x9mxL0WUdzXdILzHYKypWLh9K29lZH
281fRi4luIWFEn+pWLvpG//soEZXaRtt+p6U5rKy6OgaeFO3/lbX+TtcqmGf6gurnLbebebj34jW
eQqSWvOYy9lNXo/XoWPAinD2VHTqhMSSYp1Gu+7uFoXa9E65IzY0bvYlhNelkjLQCjJuzOgbslnU
OtcekBDztoPH52GIVkzfLMRQQ9KMEsNomelXhTd53yHEMe7Ho2o+TizLRUi1cDn2qEzcYqriYyT1
BQgXYpsejqLF1jaHDXXbB8+Q3KmN3eiLgfArW65LqUSn+Bqm6dbPFxAGG5CSvG1sQ0z+ZNEiP+DO
PBxpC/60ImC/aNC26wbChMZZHIYBIE9punOuKZ0sw6vi5wjaIHeOqWTSX6HYVMD6/D5Ato0SHcM7
WLYefVcb3VIHgTIwEvT0r2Lh5cDRtnqhIXc1efKVrYMhQwJ3eLFg0eVlAcjL3sCV2aiHHq0YScW0
w6JhWWO9WqpLHFtUTEsHKgGWJ68EGiLq26vyqCc6pytv5cjpumNq3EdoHEjrcPxcUS50ANXk4qNL
uPShxF2iOjXpG+GQl5ULTEGyH/wdzvnGBE0TdOUGm/XN1vocATM1jAeYpVcoKGDjrOy2j2NyzDq3
yf2dZVk72cPYQtu3cnbQv1hOcvQt8zhq45WNrDIUyFuUnrZs3NhNKnsV2yxJqEKBCHWufMBlwNsU
PDSarYlqrUbKkQwj9Sv6lBx1I0IPh94UqD7CKypVfDAx24BN1qGLa1S7wF9NUKwcr11r9PSOQVes
Qny26MQfYukr9gKoOCBBNFHL0Id9sLGpKFYRGRqH86C1/sJj/693unj1q07e97ygNOUHzexf//s6
/F7h1vKz+d/i1379Z+9/6b+PxY/svql+/GiuX4r5f/nuF7n+n/d3X5qXd/+C5g5Qy0/tj2q8+1G3
SfMfBT/xX/7f/uG/frxe5WEsfvzXv7/nbdaIq9HZyP795x8JwT/VQADtl0KguP6ff3jzkvJ7j/f/
+hxWfpj966pOXrLf67/97o+Xuvmvf0um/ptBpRjKjG5rgCF18pwekq/4I+M32TZ0y7E0U8NtXgXk
keVVEwj5wd90RXMgO6M7iN6gRhZf5+3rH1m/mZauyo7h6JaKRI767/+Mwu0fG8YfH+hjXcP3WZZh
2IZtyo5mGLppazzN7DQg2ara+5kKADXu1mo4kjd4F6CJ7xH7f7/FDLEPR1dxNLJRal1Ix+XBGiWa
sJBWXQ7dLugvYJ3F1f7aJ/9zN9PhlIM+C3rO79PGRupiv5FlVMxpYmTZkcPfAeNQNw5c6qoPUt5e
OlF9dEfSXLZm9CHRYhMHrjc7s2PkVSlPowdcAbSLOLjvc5ChMcoMpTfS2ImXADb2CHRv9CBGH3a8
aUZ9O/oaKA+PcyJyxZgfy5J5/2ZG/vmt32pWfvhgFudS9JkNnnCWQSPxiFrhNHjUCaW7Qkuodvr4
8rV7uCiA6OxHPxluzt9SESqB8+EHhfrrnmK+vRkM5L5Gk8alx3h3q8lgv01eLB9gCh2jbKJXES6H
DFn1FsgiAAVjcA7nn+CjCf32AQRw6s0DNHZsGlXJSxdJtIzgVwd6vD1/C+V9LvbHHOMErbJ0LFsz
53MsssYut/2GL+7lt5OcPWe2vkWEfBfjoNONVyZJTAe7GF4K9Nj8FhesycoupIQzjvsfT2HJaFnC
yTPB9M+WbqUDo4ljeO1m99zgqxbTNZya1B3rZAvC7VCUARJei9GnZGdQ5tNatx0/l6n9GNTN8fyQ
aGJZzb87EnWa7VgKLWxLzIs3w+6glehrXeq5GjV4T4ckkcJBp0AAz0MyqRFSJi+AqiqAd7ICeCWg
ILlFmwiXIsF5bWjRTf6A+Em4w5HHbbGcyKj4+VSjI9aszLmgLZp97GSLEWM9zO86lI6NKFx17eie
f5vZ2fPPodX5woZpG6zsWRApqyIz9SD3ENWeXKL3ssGZGVTjSqe7TecDLghY2zhbTLQ7HN24Vlld
o/MU1Mby/KO8r9b88SSIoWkmRGAYT+ZM+y/1LBZwL9zzSlceKL/3WBBV6W2RdyuNGqemcqy/ML/1
jxYx4ERVs1RdYRuazSzNt5Hua2AlxPJDZCIRRgNr6qn2iSbV1K/TSVvFwVcFrzkZ546o03el76/l
GO4VES2iLuaM0kEdnUMLpixs/bVY/BNIBbSdaa/4n9DiWXnOMZ/Aa0Mr1Mx7baR1Mw4bm4xUypOt
U8AW8ifXnJBmZ1qrdF06J3ENnAt4LmzGLiwozX4PqvxzsC1ZtnVEFlFAnX32KbBp2TSWgxh2vFV0
vBadncBW2tqzOnScqRroVmhseW4CxLJFJq8BHu2P0grrMawz0fLCNGxU0kMTv7S1v3JQFI9wlpTy
8GkYUBcgaS1oHfUDvsDRcgCfUIzA3oByT6VzsOAFeVG/sirMzKxunVQaMRtz1Cm6G6t429GEn2K8
0xAmwd1tWbWcWhHSHlQEFbWJwrW/yVKaU3wvMeAytA6075Yj+s/8GcTychFYOCdiF2zVPXVoY1s1
Bn5v6xz2aOD0N5ogyS3UbpGXx87vb2Q0U8wn/6EKiv0ITMC0ZKRdkDMNpBW1ucUwasAxCD6Rem1q
7T7ukFjz04Nj4czBasiRRE40zKpsfyUeDYjBsqXy2jusZ0zfW8o1qrqLUK4mZjdm8lSOzV5DsCvC
XbvXaOtgTVSG5nIMkKMewPN7VPNsdBPGW5migxj5Bpw9zURgCP1a1cPdgCMyIoauqnUgi3RAqTVV
cp3uNgek+Bo47bXtjxQwSZGbDsAY9T3A8n3q053NX9jAOHRQxZWApxUYqGCMvI/x206V8M6Km6NV
+3fejZ/rD1jPoCGEljseW3XRracogDGV3PoxYP8afKnOEYDOTIvslW1LVybxyoQ/Vlq3Nr1ZtudN
7mM5U3TMaW3rSY7rqI+Gpm9NZGYjsUMaPPfoAHFy6eeawMQA0GoIYaCCSowU8TI3f6IHBvYTw1S+
eJkcSSVdLQNy8zwa3kMSoF5CtS/MIjENNkEc7AZf32omD0frXEHYhTxhC1jHnFwDCGwkP8golohA
jFseWgQkDVLf75NQWlcIo4vb5ZSqfKwaoGTsILet5AqgsUMTEj4Qxiapld2Km1nGCD65WyVo1XK6
WHU+I8VmEHvh0rZ10INYVjtiGh9MocMgTVdBd60gWtn4Lb6ksisUfgoH9KeKwSvH8oJOZ4faqojJ
UihvYs/YC1G/BKQtb1RGxtYHiKMj6pLU/aLKUhgUPhRZw21/pnW/7qUYUfqVCoLFEx7jKZpidrcG
SpFJ9+InRsf35pMM9BM0RF44druGYT7WiKoODcY8nWTt0x4Gb4LtL6lsBEZCtWhm8UhFayxSCuep
IrS0sedhN6TQ6w54j1FXXqsdyGrAEwaPmu4UH3M6fktDfVGpRyzZJyxg2WxoPYXj6FpQItgXUFYV
ku68P4BEmOce7shFC+uKEbWZY7k+utqYuD5GEBlm24XfrWwsemJtWqb8vzCJMkj+ZxAS4rhfViql
Nii+9HjXOTgzKJk4VQj9fLZjrhfwYiHKPxFbd2JMgN5o5upUj/B/l/1u6UfSesD7WfcHDGAtVEzp
Bysqc0veDDKgfv8npyH8Jyb619xqCDZiMjdmuDMIRn2Kbp+srmmmljxJAs3TgpNkBsFKx/pU1pn/
6gOA/mWuRIh29XAlAuxBmTY+2NcqfKrJGfSUh1TB8Xt7j6CA8hDoAm4CGkDlypIEdMh4Or8ff7RF
ICtkGyZdFMuZJ11TVcKKRpLc1ezqaNnN0gc31RrqhS34VU1+nk8JjrOlcJCxFXOWxkZ0iYvSdhy3
TI1dGgU0/0CfIiaBStutiG24/i1lWnHY7G47jFSUCvEVL3ZLZkVOQZDU02P5TfW0cQZvhZLAVja8
L1oXP/vKQ4PplldUR4/AYjdfLNSQPdlYRqSQ58drphzxx57qQFcgU7Y5kr3WNd8khvBNgyz1bMf1
w+jJ648GOna1YaDY5jyQR1zHgPN7Q4dKre0G/g6Gbu1nT4rZfps09Rr9AjQb9K2tNPDPowvZ1YeJ
nuNQThVJtGK+ZkJvng56ZJ9oiekgOU60kJqrOgfYkU3fhmaCJprCHGtXOAIsLbteZn35ElpArCzs
T3RpdX6kPpxZbx5ldloD2SWltcWjGNpAZ8LH1CQvXqLaejh/H/WD04uFgKrmGEgpMcNm2V2XlKGk
NsJIoU+e0HS7Ni1plVf61lMyF608xpoDWgcZxoLoQGzCuHIZo843VkfdkdZi20Bc4EqiH1w5Dp2D
Y15CaG4JEUF74Tj/0SmHXAyFBFqV+LS9nsXefCFItFViVYoDkJglPcIaqya3xtA2feTL4RkdLHID
nDTTv0tQzWuZK1P8SQTFlHzj/NiJoZmtSguHPQOJfFSKQVy+P+VIkYUq1YA5MAD2Ab2qXG734hQT
kvEm2aXKwgfnd0u2NUVQOknHtfndCh2dg6R0XOBSeBaszEh1I892hVGjVpDWNM/nX097FZ792wsS
VmyL+pJF8+39CyZmNaTI+TpuoZORsCm2LFW78tchvTNHXVLwvYa8uLJKCeULSPUUNbAZX7e4APuF
sfN6uPFMmTpGLBoZXvgQWr8adaYH2gwoYZHXoMXuBJjYCcXNBsI1yaHsIQYIzSWXgcx3K2hDq77M
l5O2HPj1dOhWpFwoTPjXtpkeOgge0ze/ZJtLpXskOVZRWR8VSp+d7RzCWLu2AdY2FaBC4YBZh7s6
JVutok9pRPcGiIiayysZtEpltfsWkL7dBHfEH8wZDlVCqRvLDvA7TK8GJscYBaum0LYNeyMiMAsY
LKuem4r6hdjQxZoQGXjLz0Ag7EWEKxKOCpl/LcHIMoFStc1RpznXcQYYAa4pqNrbnOTEymsdtuEa
3AA5lVQES9OBkpnoW5Hzsu/hZiNyZnlKDj5ixVLOuRi5Cz+If3asVUyMH/V2uJO+UVk8lqRJNHFX
Roh3QAQktODQEELVwd5P5M8K/GNPXjcdbn+gWj2S+IAmlg0g3lD8TdP7gC082hfqTkfz0/SgiCJ7
ynYzwm/21Oew9O4SZCR96OfSvnZiN5EZ7tw51A1bSGcL5ZOrZLgeaJMkyK83UQ6HAaQFyQW2rquC
iphccyasH0Yr2lJOW47sYiJT9KZmKXLooHuR4nszAW3CGaXkuCQUaerGOYwWAtZVsOshaIgv0WHr
Kaf+nTMCrknWBfJ14gLhBP4MaXjqTJpzb7SUCAYNWuizZiRbg4NnavkbJ+UogZrLwOcIum9RX8Ag
fqhANuehgU4MpwpauSF5jxqPbmIhCG1+N7Nn/heRaBmTv2khEDQg0qoGKU70r5U2WUkWcNJ2rTd7
BVWPkHjlyMr3qg0ER+G6lgAi+9YjFOaD53CQyMYb8ZgOe68ekwShUyEWgO90OAGRgFbR0jCHGwOX
GRM39/wQVRzx6mcTg7KyRy6U5NP2BMWs3yiFtuvT7qoYg50G41vULoIw/jSNqJPklGUouWBU/Cmj
DCOqvUaz42B5jYnbqpKNrYTloM+l2pJ+cCgJ+/kxfiLvx/MeTTRXFAvFvDUHnKOIwV3frcWaEwkI
zbyrkW7jSLYBnW5bYubr6NipsIM0HsvH1hcqZ7rQJsfoE7eSMB5Lqc/61l6uYySHXrl7Sy3kA3E8
UqDRDLSGg5tJbm7PB7m/V+9MfKEpxWsWqqIOB9b3Mc5R5KhlfDhp+dK9OLWk+uCqerufOAiIqSby
jTDG2dLiifUR7zFgYJpzd/453ktykBjxGNT80cEBh0N8F4XMNxtbLpdyJWuD49YJs5uzjodkg8cM
HdPmQpoDroeLvYvrolJpWpoq27aJ4PLsnRUEd7NM8oEAYFYgTYhcBmODNFEd3OEgQT912arli6io
1Xr8SULWp2STQSPuJpB+7zl4tkZzRK3hbsztBwg7tM7Unew8DChSdkG/LgGgSUP/zdQp5oCZDDD1
ghHf74epXEbcLm0ftTx6HruO/rOJjQxAwn6sr/B7W+TwHRuQJjSA+QAUDoqCxRUaQPs4EMKgsPET
6k0AQ1SLJ9PGvs4eN9Y4YZmtQ93A3cHz2r3DgSO3tOs8piRBKQI/5zvOKHc1yzOt+hsH0gYCmABW
eyTSG6yBavnZiS23j+8l5EdQZ8rcMMCKKbWmZRv4XyIbIp1pTjeZMt70DQE6TLt9YcIpjG9kw7lX
J4ovCIvrwsqpwpmgTx5g+WVaCDE8v20qFAVtsm+jUb4DcVkWUAJD1EbqFK9ypnxGWUP17gacnMUJ
biieZdAnWQ+Qf8D1LEfogLYh1Q2QHPchsG4sOJ/piRKxg50ZTVuTgD6C0dH15ptUBT9Q1cI00KZs
NN436CXYJjUpAohEia72pTujqV9SUrmiT7dS5+HuSSaule3CRw00jf0vjQYFwqGQEG+jAD+yvvR+
98puRXTa9Z973M96lMhQvrhFQjkFKY/jKc+iAiDqqX2h0/5NFO5q378rG3nNHqRBqsgb+yCpzj0o
8R01a1QTm7XY0UqZM2JVrkd4NDbVokRyVmIV1pq00jJ9OyicgJlpI0UvzSQzDVV38J9ag42lCBDj
6Ndx5d+JHcQqrEelzzC6FCRnfDKdYQm6d6kXkvt6Kwdx9RSXQPT1EkqOVkNtpUy2Yi9xsEGIDRzW
bX+Bgn68aDmgiyRglD6JGgiYjM9ez6E85vXr5GD1v8uBfBVHiANG7Jc0y9Pe/oY5zTbJkKT0pc8L
p4SOCqL9IZcSjA7jpW//hCC5yOhMO54OM5G5pXvUTqzeHcPHBtMIL4nWGk6U4ohcGQ+Jrd9H+KI1
/jGsoN0myafX2pGT7oLaFWWliO1JHPiMqjoWcvNNp3AR9O2jLvCqWfjVBLinBzXYDCd9CTGYNNVi
A03mU4PmcqmhEjyE21q173TDf+qbaBX23tOoqiCYG+vBtNNbvUnczOzhIELPglBLWg1JnKOl/fuA
BMBr+YjtXB38pWTGbO8IUCUtxt8YZfT9yi4Irzn10YJ9EUJkrkA4ap/N0FmJ0xUAkkpqvoVF9EmP
vR1Y5YVIpcV/RcdwJ0711D0Pda0Gi8Csrv3vIk0Jy+rFVqpj1UqfbX0gdVF2QXqr2RFlAZQskWCQ
RqVbivq4n2Uvk1qtIwQfFqiZXPd6sBOHt2jqLxzgPoixtmxxoHI4GMh/6wM2FLDTsZbxQXDQdcAp
RKRHoiZa69lBlJPO7x+KiNnvY7pKy5EToaahssQR+/0GIodmMGhN5mBexvpV45VIOAM+kAyPRCSl
Yt2a+XZEU+TCrf++d+n0I17twkzaJOasUD4iHGuaem+5hY0u/1guEwo9VB+2oooTox9MlXQZKvGz
Jr8ERnTgVImHegoivGVU/JXP3H19pP8HQISHHPmUdI5AeIdcOIlo+P8RpyAz+KdxCrcICYZFEWY/
6ncIBfFbfyAUSEF+M2WUO0TPlq8m87H/ACgoivkbGRLQBEexdYOT7y98gir/5mivn15XSKGwQ/yF
T9B/I/m0HBrwGnOSUpnzP8EnvJ9pErBQC4ULWZ1lR546xr1spzbmnsKthdgbHpPiJmzjzZvhuP1j
vbxtkosL/bWK/roBL/A2/fLiOpb9uOwOeXoPkNI3Xs5f99SDzxqhg9P7ZjsE9l6S0KiaAqSokvhq
SOwnk0rYhXrE+5rRXw8/W3+po1JGb83wAPDKc+EM6hRDofDqzXghWz71GrOE0UjCuiiRxdtrsPzQ
cbj3QqsgC9QfJWAOF17jfeT89RqvtcM3KXCntbLltBjPSgDMjO5ri3a8UYUrpfphVOny/Ad5X035
6ybi529uMkWKLVkJzAq87NZ+ieYC5/aofdG9diOVALK1+/M3OjGj5sUhU5vaDPcIzD0Leh1TDNLc
Ltrqwlidurr4UG9eo3Ha2jQLrt5bHNLCwMa5xK6/n3/0E/PptQj35uKch9RpqiwLc89qh3fZZw13
HD3OLmAzTl1+tpi7PlEUKfSsvW6Vx0TIuujOJ3jyF2qFpy4/W8p1bdEOaQW/Le9v6lradNKQLBAr
XJ8fHUUsqw9ixSvo5c3wSLXT207hm3vULoxWob2z17oF2ti4s8Jd6D6ji3cBUHFqts5WdiSXODdO
meAsmIqrWulXO2yO6DTc1YF6P9YapHG7+meL/DXDePte0PYz9PgMNHqQMfKr9rvVFXdqxms2hb87
P3onFrk8S1PqqXPINLkJxJ19JqU4S/bKQekxBakxM1UKkujzdzoRs+TZSq9rSgttL15Hiwx6q11I
o5giSFxm11Mt/zx/lxMLURbv+WbQlDCLezvnLo2uOqBrAK7HRuz+s4vPVjmbahNUJTMNdib9kAgj
b5i8/YWrn1gosvj5m0dv9MQOg4hHR4l14eM0pgHbLupLcuGnxn+2zB1cMjQZQtXeb75nNMWbIca0
6Wtt9evzo3Pq+WcLHaJIr8JxsPZZDnJb7agc6dD5OQH75gUg26l3UN8PEfYgPjAAh9mqjihg+Aq1
MMPCcRUf4U1l28vzb3JqEs2Wuez0GhDd3oIeRUXN9u8SuQguLINTozTburHHyh0/LK39ENdunmU5
KHAVM1CA7+cf/qMbALR0ZitaBewAIJjSXejln/oQy1tKDzBZ0gsR46MYKK4/W8eBpEd9OqH8HmEy
qLbdNUc/lCY9tzO6G06YFCZ/nH+Tjz6DuNNsLdMXjEY1R6BMUaH991URLmw/uj5/8Y+mkri4+Pmb
1dZFWqGYvWMiN9Uv0qL4PA1Ih9PLKsAPXEoLTn0L8fM3N5GaYpykzDL3k2x8Rk/h69AaL1PNyjj/
EqeuP1vTYx71fstpbx82h8lgV9VrVwfBcP7qp4ZotqCDOqVpZJgmEtm/A4059q1Mtwc+qldeWGin
nn+2nuPYzk254/ktpXpRVU97UvIyfDDltviHd5gt5anttWzq+AJIpznQQsDq5R3iPIOnXHqJj7ZQ
MZNmK1p35JpKPS+RgAOzlYUEP7wSjhOZTm8wd89/jBNDxbnt3VSqhsLHnrEoDqjMYGohNJVAAgqd
qLi+On+LGUz4j2ScN7FnS9vXGoSFdYNWUYAftjX0+XrKSvy16zQLnvLJ659GuS6v0WBBOdpxIoA8
jjy2BSXf0D46zqBdeBRVzIB5UiceZbb2a08G5ZjV+aHKNLzmACnHGKrUMdZ5hZoFC8MpwK5a1gCU
q59QyNz0lNAh/OnO9dBJ+m3p9c7Cs+D1ezirLawpcHxXstoSXFqf7vO+QMDNhNfilRZaQYpvYajW
lag8nR/ME2HSnsWXzOkG/E3tClkLLfOB+AQlol0Uxb4aIDvjxQBhiR/0uJos9Co18wvhXxXT7qOR
m8WcmBXqIDecoMdZriNDO2rw1bUSY2mtdy2Ac47tXHcMRkzLUdKuGzBOFBXXDh2gqv/eOOMmJpRg
I3NH84sKuYGE1vkxOTWHZ+EqjJzQ7lChPfid0u0avTTgDOr6IUql4kLMmvWR/prDs6DFgTgG6Vok
BzQfiuam9yIJmlQCMNLMjBjLTMeI04VOYRnx0wA168lv+0XHAKGS4k/XVqKoux7T9p//7J1nIS7w
qGI0OYRHI8PdJoTAs5k8FUOQHGWj87d4Lbt89MlnQS5tCqmjpUZZvfLj58xvC2vhOG3+Q7XK5Jk/
QmtDQLYDgffsBMtNdyYow3qlfUZledih21v/MPNEoaKLmtUA+bVFacpHVeRL0xaQlIICFR0fTNSn
XK68r5lJxzkoOqVeBk4z/oP0Tiz6WST1DbuSE42xSiqs0VNX6n4G+a3TX0ofTyQUr+T7N9txa8u1
jG5HfLArlAnNRDWvK2ksLhwOT119Hj0V20EnMIfaWjX6Mkf8ClC/eWHpiDD/wSeew4IMjJGLRkG3
it1+raFTGAplM6taVdrRsL96qHk70IzPT6gT69SaxS5gg6SjdpoffJPOcFKuMix2c+SGzl/+xIZp
zSIU53VrlMyC2F5tA/nQhBi5o+OFZfX0+/k7nIoC1izSZH04NA3jdcASwnjpJ6MET1woOwSppa0h
qeXXxHK8gzIq0rK39YSzu63tGwVyInIcOVTEKr0A3zmRRc1BO9k4BGZp0GSQMeBo9eQ2zaMXTEZu
7R7VyfPv+4qB/2h6qO+zA7soSwMDzPyAcyTK5UjtuGjqr6y14uZL2x2W3qK/gvG+qa45N7m+e/6+
M0Dkr2hrzSKPB7BLVwe2aSyCV8b6m7JA9HsJ4nX5o1t8ORxutOXL4z0w3JW8qBbq4v7339sLG+yp
SToLFlWZg5LLEXhRexzhsw4/nZbepdqtz7/bieU8b+B4Q+Fp8oDwsZ8VBVYXSrZu8la/ECxOzApz
FiwQ4/JUpnx8KMxHdDGhHS6DktYmDeLzj39ieMxZAgU5QVb8lhu0EnKQid5aSOgonKDU/FJMOvUO
4udvwmkw4fSjVdyiB4LUQe/WhhTFytu+vT3/DqduMAsUcIJNs7YTWoz+dYtFlF1DLlCVZZOpFybw
qTvM4oQsAwRoVF7BkKO1kioLhW1P5WDrQUI+/xKn5tEsIanAKmOfA5PCtvNPk4VEAkDI85c+EUjh
mr77AH3gdHkAS2ov2aOOPEAVYZaHKW+LcJu9aiVPurAxn5pMs2Vek6pFihlGaLMVPyYj+zIBfkBq
dLgwRqeuP1vLfhoMQawkETAN7TCE6g+jq2+kqvIvXH+GtPkVp4zZ6ckarcz3nXREjIGK4ypZh6t0
hbbgTXdM3Gn7HVVNPr/bvBBFls2PTEiJLWmkr9Bsu/AMJ97RmK34xsNqIB6zcW8AK0sNRNVSTAtz
6ULeP4Pk/vWKswWfgk7LVUlcf2Fgequ44eru1l4A/r/yFvIi2fwP4dl/3Wm27sc29pI45E6IpDlf
k6d4h8qgfWsJpdWfJhLP/lJB6eHb+Un+6h32wd5mzKKAUkVlkGPjukfk8OjfDG4EfEJdop+9+B7d
wCNa+5xVl5oQ4LywZ59Ys3NDprYeJcuEl0wptrg3/A6xxvrxwuucmgezeIDtNNacFEr35Sq+w8dl
VS8HJH2zhbbUlspKdqulvTp/rxPxQXDm3wboTIFGbPTMenWQbprCuh0jTGOb5qtpF6u+QcLq/H1O
vdIsPMRVPpqeEyPrVPpHvSweu6667zTcCs9f/0SUNmbhoZDzaUKvHyEQE+HC57JB9svQdiG6xOdv
cOIF5iTxOJBrq6N8sa9wXddLHA6/DkD8z198Bgn5tV702crvM1OqkyEc923XNk8UowoE/kLdutZI
AdA4z4e1JVvgnb062JQBmLeyqIILofvEVNZnYQERYq2OBl6ttNr8vi6Raq6s8VLP4tTVZ6EgtlMV
wLWFKB64v0b9pkWX0JGnriw+1ZvkwgPFgzSNOewbm1ZU+JzqL+c/x6lvLW745sK6ZmW6oyrD3i9/
eGW2yJ3vknp//tonFpw+W9sVoHQpw1F8XyQoyWvogiJ+FQvproaq6faf3WS2qm2jrobIG4e92Wir
UcHrp7sxnHQ94gPSxJdKy6deZbam86nROCyzpm3KAY7zPbULISbjAkZeqX1+ofd86i6zld3VsjFG
E/NHKaSrYTJSynv1oYqL3zPkUZOyvxSiToQQodjx9qt3dQ2wuuuGvT5iSl6gkVnnMHuR2r6UrJ6Y
sNpslbdlHA3IxQ044sZuBmbRqy7MqlOn2TnVpEMtv/ALRGP0DX5BAGyvUbRzAa//rB/sfX5/qVU/
o4X9ilTafDm3UWAXtVCnuWrURb+aDtYaHLiboc6NCuC1d4Tu9ru9LtfZJr2ADzhVddZmK51F3qpt
yBwoDDTMUDNvJLSeMIwrotZNk41v1mt00fDuMK6MLLrXvM/nF9LJcZ2FggQcNNxTXhcwyLTW3Ght
XslX/hUzcMHev7zUTzwRcuYsO0Xt2ygemRqOb4CkWZeht5T0CwH+VPVPm8WDbsw1e6j7Yd9qlRQu
qlpFCrHuwkOCPujVBPQCoc5BD79UhgQftGstDAhqNLlHhDJ1o+zRvfTwIw/14soCJsg/JYaojvWb
VPaygxpowHJS1GedUU1YQBqI0qrDMaEyCjQxz38MIavzUYVLmwUcnSp5hgbBQP6aoeo7fPU+pTfm
zt4ga7YslwHQiiPekotpKbvxUwNzZ40M4ANR6cITvOpHfJBovhY53uwMkxyoDaVzNrNF43YugsSL
r6juIj54fFjdXYWLb+hVHYfF5vD0AqVzySyRFy+3InsTBRYogSvUgl17dSnTPhFS1FnQii2800oY
9nvZO1Tdd7W4tLmeqheps2CVxq1k1yavKm3r1eAiqr7Nyail5Q82KmJLs8KEZhG7NI5ZBfKFqXpq
hF+PZ29GWM7aEeAdCw61wTVCEQususTK469xhePFcuSv6Kpx84WzsBbYQLrtAk9jjIgwgOBEky+L
LfL1353n6Mb87mHHgHDyMlh5ywuzUGw8H8wBdRYBAehWg5rzhGgRuMrB32drXMmW1apnTMKDv8GF
hEpWwz19F5r6+due2J1e18SbcSkLK0LRt+VDx7tB2oe1vVCSPUabl6b2ibeaBboGHayRjXtAk/7J
azZqf3v+uV+H5aPhmiU8kdeq0gQ4f9999z/TdFiIuYT30E249TbP6GQvMDledMvWHX7C++Bj7foD
1qPX9YVk6HXGfvQEs+hnV1YW4xEjwgYUgQ2uq1uchFf+qtni5Xiw8FCoVs41ZIdttsKI2EWVYaVd
NWukYr5cWqivQeqjp5gFr94qUQTxyVb7T+MKZ4ijt+sOk6sQRBImULdHZv1OvVKvENtevBSY8wW7
5jo/YqhzRCVjadxecqGbEYl/7eGvfcG3c6nshqiWGBA0aQbil39nsbWJomyzLbYxK+tZevbaRXCj
LMcFBKe99FBuL93+ddf5YCTmqNGqyzhnZGJG4DP1tV0gAuB6S3sT/B7d4kPSLcYbbY/I6SPCDcf6
0L3oa+g1ayB1fB1FmFEvJPfSd5kxyX8NxtyPfIgmAaoSCQ02QMfmoUAU6It5az36ZFGH+ggw+5ty
YTGcSifmEFPJmRz2XW6GA9N9dit9S6+tZbEa18ZOPfCVLyBXTmVpyixGqZ3eJ6YiJtuuOGS35Q1q
ihvrjgG9tzYTZRBjKS+iVbIxrsbN+YV+YieaQ1CHyKwVs+KrxmG5rEMZsdHhQsg9EfteP92b+TqW
SljIsvhEmroYzJVmfB04IGfBeCH4ncosXr/XmzvIFjYGZsU2Wq3x2cVXUP1kXJVb/ybdavvysXTV
70iA6sd6De/lW4zlScZmjiz/D+3p/PCdgjPMMapmFlPRFBsfhOVldlVc2Rt/224SF8W5VbrBKRrd
3YH5j6EBcarYXBLeO7kCZpFJnpxJLRxkhUvMGb4Wt/11/Khejcf4ytrFT8kuvMdj7fxbnlwAs9Nc
63WeUeUaJ1NhO/wgX0f3Jum0/X84u7blOHUl+kVUcZXEKzAznsH3OLbjF1WSHQMCgQBx/fqzJk8O
xwxVftmnymdvMbp0q9W9eq1XdlXdIaG+xQm1chqXoFUb9IuWzzEnDuLsHgruQ7LpMVaO4xKmOkzC
mKCIjeN4Pe7JwXtFF/dVcmLX2dHc18fu6IX5nR9dXrGVmHeJVvW6MlVJigVLshvD+tmQfZP+d3no
v97gE0d8bhz5+OIdWctUOs6IKR7k4wwn/F78cL/bPyAwzkGGGqTolxwCUDUZR+N4+Ztr+3Ke5gdD
gz5jx90MnywdsdfjHbzhhpNYG/n89w8j+86cVbaHnMcIZu7RffCKX1/7yYsAZnDMFOxWyAZBn2Jn
pL8yWXwNJ/mXzOHDT65HsN2ci6Nx0tzaeRvw+raSfdhDS1NMQAJtPZ/Pj4HP9nlh4FM7pSq1zXNM
jfbNHRoC9yICo2Tc7KprkABfZXtxQ49gTNhtcYeu7cbCzp1eQ4i7gTeT9KVGRnPYCr8/TweB6eLf
bU4hCWQ4CXaj8NvAkeBxhs6VyO8F+LTG2dzyU+dXzv8vGdrh/v2MSRJDk7P/aKL5NfuZ3NonCJTs
rdi4pTvjpjpCCPOxuS1PfOPhs3Jlg4bx3y8CUTow2sDQ+VuTBdA7t568F/lQfec/EnSyhuMObbbk
wGP7OvkNCbkNg1yJz9kS5Upd2fckwUzzAM07HFTiOhp2zdGJziFyHqJjNkpv1TskPY7qp38qH6Hl
E55jh6/5arDj/ztzObOyJBW2FGCrVymTWw4ijsu263x+Dpm/8ApOmsw0V5hdvYMsaWDiwd4eoJGC
B2MTvT1BkwLRt/erOuQ3LCrjFm92PNKD5g+oquNyh3/u/Pvi5msVPrZkdEWsSeRkd7jk4dQD4gPl
Z9dtOHCyEYV9fl2AH+HftUyMWVa5hn+tp5/DeDLZ71RsuJGVZwN6Cv8du6g8UlKBE4oe0J1xZ0Ve
rPbj0d+LO3AMRgpvKOs04XCUN9OVvCNXDZzK5X1cm9bCnWSTYuCExTYOhAWG+V0aP6tpI8G8MvYS
NuvMWndkOEeXkKVNINrAVR9KgEkv//SV8IotIbPZYCeimvHbAcN6bZ7cZ+irf4PGyV4/Z//R5wkq
ET8uf2rFNy4RsTaXBZkFvtRwqE+dJcgKVFyTN2pAeC/1N24t97zon/jGJW6VSpsP0DoY41c7fLMC
ET293eQB3vY3v7LT/lcV7LPgMY2QJyogmuQfCJLBZvCeIhUmgvf4+aEIny9PeMW6//KBfrhAM2dk
zO9wsWWVgPOC8vDgGj8vj72SAAOV4b/HPQMbwJxNGLzaVe8QsYV4AghYpu/qG33038rb9gjwLIqx
kH+BhhbSobH4mhGzRcQBeee0rGvsowcVjRQ0H6PzMNnuRqC0dtOwhY/gXBDPmuFv+fcpNHfdDfiF
7/iRXxs+spSIcQ7mNTTH8DYsgNl6vLyca1a2cB7eNDHiVAjPpH2wk6eMc9BfbnimFWADeOr+3SqV
Gb1RTFiwfm/c9ddenD3I7+x6PNX32KNTdod66UY2aeXILQGiY6KKWXjnxfNVOIDWoMj/u7xC5wjm
E7Oii5CjNrpuzCFkHffZY1n9dI37zBaRhnxT7kLktPxDtnJyK/UUtoSKFkL1TU3xqfHOuZtO6ugH
M4y1D807oN1/X57PSlGbLTGi/pDZbQtmkFipszTG7ZkAOLM4+EqcowVVDZKlVwLknn6hosufXDlk
S9ioh/Zdv8rxxTa9Uc5Pz7qZh6fLQ3/aQ/pXfevfMzYzUDPN1vnlArssVNCS14n/VrYGEypYUO1f
RdqG3P/dzhsWs7p+CzfgDCh99nwcY1vjbVZCAbVHf4poQg8aMMIwIAhigcf3p6bWxl21tn4Lz2DI
1C4qCZdnudDoc16kcVc53y8v4JrhLBxAyQzL9in2BgQhAmRZ+ltrFPdfG3th/9DvKNRYaXr0FYAf
VsnaW89y5MboK0mL/yPqyKFrhHY2SY9pZfUQM2oYibTXj3cmyfiRDNDEUR0k9Xg2oQAFjrgyAENu
CUh9yzhUKGbXDXpQU28ELCvX/BIYOirIPY+1i9miN1YKEPV1P8DbFAjvac7dr5nSEhxKcl4mvfTZ
sekHBC6kaO6dTkFI9qxOdnnX1uaxSD/AyHKEXtCV40RDipKk7ZVZQ24PcrIgfuPOCI3NZty4Uz9P
2rAlH6tF5rZSYHE4JoUzIj/ggU6geegVxM5BRHR5Qn/vm09cODmf/Q/xCGeAJ/SWTY/aMazryXC7
kFrCCGdSgbCrZumfzpjMPThv2CHX3HyR6LbZd4Uy7ozRSp6SUqQgU8PmHm1QNO9al7d3swF5Jm2A
tK91rXxvopFjn0xWHkqaO49tOWavwI7yR80tGtflaBzdNFW3Oc2anem3VlSQpDmy1gQTc5kABNIO
MsxEme3APZG/aDB3nXLL96/aujbvE3QvP415Dw2kIqNXveNnczDPtYYuRnJqR2We2oyRo8xy88VT
NUiQQKBZv3lCphAu7RMfpM2gHQMNkzj0uaQ301yLewq24CcDqoPo9cULT+RyziMrZSSYHea6odsK
I2pAnAWNtrqGRI+BCgjvG5ABNgqIZym77B5SmGfhH4goQyapbnTgyXR400j04e0qXXdfjb5lgz2q
mEE1WOkH9BJB777p8306ms3r5V1ecZJk4ZZBqFhVvub8iL6sNvAsEeuUok/LpRvQwrUPLLxwalZl
PUMu4lhPIFh3UJ8AJLtHtbUiX7XuhTMGdxbN5gLye44Ei70JFqwqg1A53bhHziHLZ3aw8MclQ0Mb
hFLZ0abtA7F9KzQ4uapq/TLX8w34jLKwGeeN/Vi5WJbAXeKShhqF7x+dqryXiXewebMVKq9sxRKR
2xteCQ0W1z+qHuCsnJUo14FwGJAw5Xt3vOqsQ05BGOWAtcofkVuovfqqNIXuQ4NSaCtnRQNVdkda
4005j2TDc644syWJNTHnxqsAQD1aCD04lL59qw/M3A2U8bWXlbfwza2uROejAeY49fnO1uMxd8TG
dbq2pue/f3CSPbW9rLVGduQegS5xos41HeIcepNtIUXW1mfhh206eGZCCw42aNGHRVWitYQnr+j5
uaohO71xOtYO3sIR+H4tEw2jOaIp9hVEo5EGfdiGBa0t0sIHFH4hSi+FYnxikmPRoEenH29qx9pf
9mErBuot7L+YSVLXOfNxLQy1H5TCcK8tAXY76VdG5AIgxNEQmvenaijTjRzO2qYsnAIU2ADuAP3t
sSv97GHo8uoZEtLor7OV+Uhnk37tfC2RugXlss0Io0c0qO0aiwf22F1ZoGO8vHQr01hCdTWoDXtJ
JRqJx06HXNXeI2hrrFOZ1N0rbaHiefk7KydgicotZKnnGWCroxiMBzPt34oGAtWJvZErWhv+PL0P
Vggyy4SVyDQcpbADTf+QhIcgg95YpLXRz3//MDoFISNIMWCAqikqqE2PZpg34CsxumTD6699YWHi
FMyL1ZSl/Ahg+dEkEFJJeuePYt4Xl39h3Lwfa+TFcYXxUQbpzANV2ME8bBUYVh77S976rAKzZFYC
0cpk85ra9Jcr0zoaTDkHXqkj9OVMwTCMANSpfMsrri3ZwujTZiAW2M+hbZh2wZihJR/dhQq0lV87
sAv7BrFxO9G5gWaFSSIJCszA1umd05a/Lo+/4m6X+FwzGbNadbWO3dzoA8+Gfo7JusfLg6+szRKa
209poyClV8cJfW1LGfRQyxmeL4+9Utr/Px74jPiDTurSivuhlcekmXrIr+c8DXOPljuPQ5WbMGN6
b+Vk3Iq5m8MSnfmQKR90eu+Q3r2fbCAfw1yk6qQHHxrurmHjRMr+riL+BJUtCFAKEEYPlh82LUMk
gBeCvWXNK4d1ifk1LOHrmSl0J7CCgLQCMjnWtOdleQXmewU+K/M/noB3FJrol1dsLdmyBPyahl8W
WBasGDTlwQXAyyfppMoP2GTWj75FPQABOzS1R2jeNwIAzPA05X7BdmDVoxsu4G/m7ZMw9m9R6YMX
00WTuAxiEjGnAwhukzajBPj5Npsi3ibQ9RF28z4xJ/9FEqcFkIlaal/6Db/2hqm/smcozdiDCRrw
gnYnpsY/zG/ozUCbETwjhhtUJHXDTFr6ZhhJ9nNsDMhOpej4MKg3viWkdIMMwnMgePY6BfIy4Q9h
3VoV5BLOnXUmNv1EOK8ByrW6XWlygntVy2fQB8jr2vZNsHPp/AWM3meW59YM8q4eIrc4i64JAyDg
zC/kQVryRdslKJMgibC3lbIP6AbxTk1XmDvbdFUo1eAfBkx832Y2D6dZNFHZaoCG7daFeLInI7fS
5SOeLcIJbAmJXwlKlZuy832o9Zj20cu1PDT55KDrHVTmAnqkD2gdwAVdzUMSIiWEBL5KvWIKlZIl
tLnryUD2rs0e0O6SlQEpIUMZlGPf/L58xtYsfuHgNQSV6m7sdUy93o5IpXgALpsaobT5NcwmW8Ku
XZ2Dg6Tpm7gxpzfN6hNe2ZDMbKd34dPo8jRWwpElJtrvbaaSsWvi2vrRDEOANnxmvSc4OZfHX4kU
l4hnoMLbWRFSx2XBjKiH7yGjpqGZ0VOZX+mSPc119XL5WysefglmRuqBi8wu2dFTxamU46vhiJ+X
h6afv0j/D808G77OO2j6alxKoZuVew4xdpk2B1l1yH5D6/nyh1aO1RK/7KM7oR4ZUutN2XwneX6F
R8feK7a6kdeGX4RtSC0OkLpCThhuR0RUivk4mZW772q1RUuztgvnT3/0epWZlei30WgZZvQ/UZUQ
1inqreTl2ujnv38YHYIfBA0V+pwGZj/GhkQWFxvpt7W1WVi031uDiRScFXuJuIfU62PrA17ZbD26
14a3//3l2uLzRPumia3sJwiNQqu/BnHUhpmtmPHfIuSHZYH2WTPbZePEqn5I+2+qQFqN/u7AgHj5
WK6d/0VwhhfL3JZzq+Emah1xF+h6oCzApG9fqcy6N5qtd8XK/v4tOn6YiO1Cx70xOytuHCcikAsj
HduAyKzMYYnUBX98WiGJomPZJ040ODb68Q0f2nJjqnZ1Kt5YUU77y+u14vaWQF1sbN1Xlm/FYqwf
xkT7QQUNlqCYAdc1oKjp2OR341vPl7+2NrOFVTe2lVtu7lqxWWXmg98lPrhh0zfXH6wroFIB3m1a
M7r8rbUNWpq3ynrbTbUVQ1DrhpsFqrHty+WhVyxkidOtnJoZDYUBCiidXA0pxO6pURs3Poi2Nh4Z
ayu1sPGqyXlizZMVj8N4w9spC2yrOOZkBDFV+ggptq0U5toyLawdkRCOmvTNmDeTeZtzKo9+ZbYb
m7Bi7n/j3g9WMqZce4UPK/FL9a1XLZ4yJHswZfrN977Gjcj+lhU/fAOSNFPfibKDSyH8BFmQdpc5
eOVf3uuV9VkCbLXhIGk3dl1czf4xgX6Q720Jqq3s8RJfK8CJX1hN3cQdpARTlh+KKo3q1jv4qIWT
+dflCaxY+BJYKzSKW31TNLEzue+VnqodtcZ7dHgfdQUAaTsiLZJVxob/XTGNJdS2yzNeog3FiitF
3qwUHXS5Aq4OYqcb+7G2aAuzNqnKUJRgVjyAaaHSdwUwdCZCBDxToE6Uf80FLzVv5nxkWDjHhPO4
o7yJUgsANoj8eD9aX22gOdY2ZmHiKTclBvPMGHpckPgQRh1lGpzAtfXTEcha1KmBHq/Cfbh8DtYO
8sLQhYZWMVg+mxhKlddVx65SSJd+behFwiVpS9VBiNOK82reDSmQD8AQXR56xYGYi/scXEO1mB24
2rK6MdwsKiwZmPLP9DVOOqgB/BvslGwYnaz0rNg1pzhh3Tcp7f/8dPpSqIZE7L/D91Da6FK02Meu
tkN7qr9pKHl1WbJBnfT5ntIllrZKHYGouNOx5vWPnNqPRd3MG4b2+fGkS7ysUyqwtPqsjhtw3htz
EubsVbpDULZyx533pv1SFRBKpf8uEcpaqRxqRGyo8zyVObECLsaXBOCnjSO0tkjnv3+4Hzy3Nbu8
bqc46+Sd48uDUlsaCmtDL0y4BxPTPCaNFfPW/j5yce133oZ3+NyRQrLw319tismB0BkCAFEjneGC
jmn4VaI4+hWzokuIq+pTrmgLAesMGVoLirQC9I+SnKXDK/MqpZnccA1rp2hhv2gpgDBoPplxlrtX
DYFU4gjmqqzM+kAIzAqUi4D9ZVuIwpUNWWJcW4NC72jgNZrcykiC7XOatypVKzNZwlvV1JQwZSQ3
K0OdgFSCyIShn9kImIND6nCoDBP1BbVhFStYHLrEuLaGYG2LTth4JHi3C7tzoU/Y2+QntBU6CNOO
oLDjgDoUKJ7/V2SpuUs01ztT9mI/V563a4k/b4Tta6u6CNt7bbFJuch4DxO/ddv2iaJd/vJBXBt6
Yf29o8yO4V0AwDOUCjgbp/vR7ja7rGEs/5/YpEtoa5G4sul7peO+vvP6ZySkN+xnxTqXyFXtO1ln
1hjYNLOY9CYkHYfbutliK1o7awvjpzSZzHl2rLgVxwmt3XOrUPYGukOOkQXZzbLYiHM+v14pW9zc
TW+5PaRUzVh6yYM52Vbg0DEJCov9Rv/Chitb+8jCB1i57RepIzVgvoSFVLZAr2ZNEkHTGJ3HbZN8
7TtLyKozTJnbjCicDKPxNic/JsGgsVUfmf3r8mFdmcgSuYrWFdyzHa7blrtm6Kau/9pBWDBOW1Xs
rPaLryaIFv3r+ytSeCi6w97MrIY+eG+SPgRnN42MfOQnTTab1j8PpukSueoVFM9+pM7jpNWBZN5R
+S91OgeC/MY1v7+8aismvgSr5j1xXKPCBd+X9gSOIesHyhjya4a4ZDdN3QLV6bF14o6ar45qfubj
9CrN6tvl375i50vG0t4E0BArb8fIdr5bdg527Km7A7XcF7smKF2Yuiy8cZzbwoldu5DXRp05uybp
6qgyS/Qe2f141QgL7epJOh6r1hzuU1/SqMmUfPM6o35ljTWdQMXufHG3Fh6hgK64dIzJiRlNnnSJ
Egy00r9fXs01+1k4gmZOGk8MvRNPo/jT8nYHPvLXuh9+U+1uBNwrn1hSlfo96XWeDU4M+q13SyRh
h7do65o/ICeycWWtGM0SltplxjxapvLitHirJA27Pjmk5W/LR5OVs+FpVs7dEpXq51Zbz7K3Y1re
2cQJjXYK1BZNztoEzmv3ISAWkFZLUqLtuDD5Q+/ODxDt/FX65DjVKmwHb6ucumL4SyiqATFNs/K4
EycE8NO5V/TEja7/mmkuMai6Aouk6IgLFas+TNIsms7/m9Ubu7y2A4vQHh12aedyywVREepBTS79
666AaKRnZOPX7qslZynNbc83JXfjErxoFb2lqolM/yr9GqMYZOn/3WcfgFNWZFLGM8uMfZJA2dE1
8/SGDlpfOcjN7SvK9Bc9MVkad9vXHIkZFzrMadAlf5LiLZm3iANXjtIS+4gCs0YyNG1RxMxLiF7P
fsw9+2uILbpEPzI22gmb4eUhhTqCbiH5o0X6qlrvP7Ofv7bZSygjqOatwXfwVNRFioaG6sECQDAk
nRMqblQbznvF+/0fmhGM9ZC8PDM3euTRTwAM5u0jmbNT19VfAuXTJQWprQ0+2UQi16PuzQlPU3Gw
fHCw93++xmZNl4yjzCVdK6raii1PZ8euQ8si6pa+/do6ndi4iVas21tYd0Y7YpmOWYOdcKqCkTLz
MGTo4JZFu3ERrX1hca/jSBkVRV0jRnUgSkcKdWO+r60t5MjnUBW6BDaWgwccUu7MYD5szKDnVRGU
SXONMP4mt8wfHlYQeiTioav8rX1ZeZQsqUet/hz/dkCJzC1pHtBgjVpEO1rpsWNUv/lazfdqbPGE
UEyxP5cjhpVvLjGOHshCbe1OczxBtOEm0z67TgAweM3ASVqFg1PLHUlBexHysSVbKeaVrVsiH2fW
WvCOEJ9G+gtIZzxUIHPmdhs2unL7LvGOBvhbc8PhSL1oIdDuNh9GPoOqTid4e4EWO6k23nZr01hc
84SCrb1pe35qCLvmffYHXQoHTGwrNbs2kfN3P4QRCeRDRupQ41Ta1bfESP8zyv6R0+csQy4JPIa7
y0dgbRrnK+HDZ2gvSzD6Df4JqCvFH/Lx2+y9XB56xV0uOUrTxszw+JmNk/RvJ/+6R3hfZA/lFqHG
2vALFyBHwzamfOKnAr/cvJZGHlrWna23SOdXLsW/1HIfVobULiAdc4YNyKwfoOi3z0WELaJG52+v
/ifJk79t0R+GV4KUvGq5iC04y6MqJ4i0Me6EohiSh1F4j2yC/0/H8jt36yqsQIi+awu7PNi24gff
t4Zrs21AM2SgleQKRfmXdEqcMHWM5xHZgCNEWwm6Ss1rt5xAaTeDah7/eoF+vMmLwBfyXou6Czy3
eagSpzoKUqQxTycWIVtso8vIOyPVnJ+pgA46hZq5OyRoGRS+9+poU0FMURfhIBwSUOEVESqEVR2U
usF/b5tmCoEwm+zwL6HQDQqPQPTsz0wUrrImS4uwgo4mNAEt8G7MDWiRJqi0j6k/7dyatEE5TQK6
jU12KrJqPAijeZdmVwRdz9J905Z87zmtDBOKdyIYesAbineJDM8RJcoXaJx7lH7rPY6GYciQ9y6a
qsnAb8bO5CEyFhBh4lrpiOhcB+mENjt/Rp8QBAUftG3mRYC4Lt+3o5fE/czyuKjbMeA4X1Fjtf4T
6TL7Pp+Qpxs8uwpQEjDaQBc1Ckw1Oj3uGm44Ouismr7amd+e8k4hKEzpHDjGOJ0cioxTkvsydAz5
XjoVGqggAhiizbU5pXnjBHV9BrUxJ/Id99a3xUnN87706neQ4D31DXQDBCtexrwjAYQuW6jxZvS1
otoKgQUGm+GgstBiVrLXnsuPVp5/03Phh7ZUzkEy/dvT6IcCfdqzifaMwMrsb14PGVkHKc2932Xo
iuoy9NizHgRERm4GEHvHSRqTOqhsB/22DGyBrhLvraPvWCKz0KM1OvrGUoWkzv74BJ0kvNZ3tez+
G3x5BQH4PKghixvkhXr1jOE9RXUurJMq3zFLpWkwy1mInXZ4c2+yzKFR1ybDj7xrkcE2ibPLddlB
MNbTD9zIJnSYgYlp6h26swWFBEGmxjPTLgonfv9jmJoGSMkk38GFmiEvxHwacmT3rGx6E6oZYtfo
3f2oGxmVFUCRzObmCQIWBbAgeYZbT0EX2Kv6g6eMW6eowDE/Cyj3GSVS6f2cBz102KK5xPXigUs0
8AWCgcoGVE7oIcGNxmFkU38DgubnwuffejLWoZ/yJEwN5QXKG392kGsHdHMU0GWn0ws10XaJtER3
Y5qNscPzvfpZWul8MiEyH7lU5aHdWiB0ba02mphZ73N70t9KYV/7Q6KB5bQftJZlILmpgknr/2xR
2g+A6BiRTCYIcaXgINYG/WFpH3jq1nlhTEOUPfcxLeYERJWP0zkXBugA5H2M9JWJ4Sn1shdiCuiz
YYoYtvzFnPpodry55oVfR52X26ExyhYy9xk6/XCvG+bBy3pgpdDbN6RhI90Jgh1VItqdb1lU7Esl
fGyFbeD8o9sQAnCTMx9n5ODqaLIq8kLRKXJIIQn0iMcOi03d+TulchKmIkU+s8iI86sltLzyU1I8
eDOa6HZqdtQRPXx2H9Q4v7s2bXk0jGVyQlOT8w063Pqh60d2283o2unswrlqel+C+s3u0Q9daMdy
nq1Jug++o+0iopaXxtC5AVu6gDSDhTMMKmwGohXmP3qcqt8W8pR9RCbKQ6m936ScxTXVqjgOJrxQ
kNhdf8d50xw4VEV2KbX9XW7LdKeKLH+2aA91ObMEYo324K8aEHc9jSq3nhsknn7QfprdoEVib5eW
laN3rdOoo8Nd55AarAMWmBfzM5Mo2bo1/JYsitSNDBMdEu5k56E38gpA4O4BGDb31KCBeW97HgsH
5IOToEPNN9kNUjrPjVEWV/OcZqfUIvB/6TDuRJ6/Qcr2ylPsdhzMJhjqSe+MDEUZ5hr6kOlBQHMQ
mPBqTNujDYRx6NWUhRapvEhzorCo6gnU8hl2wKCBmPIbPrj8gP5LETBefvdT5pxSqIGFaSUfayCN
D5ZpkIj2WQdxl+IFizJ8z43KO1lwpdFIp9c0qdC82aGzKBvZCyAvZTB2wvzVVbX57NtAIJHq3CtX
ZZEe4Q1MQYZgxM24H8pcnjzTBweZrK2Q2RkJe1HXD8PcN+8sn/D/0jy5prMguPC6/PVy8LMSvi3b
DHQtPZBM2cap7n5pooPEMnYykwDUJ4Glvhi9LfsNCjNXWg8DsGyapPu88/wn02jBqF0YXwM4I+L8
N0CEgXTnIjtqfskjAWNLyCjcakW+X16nlfhz2RQAOKRbnhu449R3nxPWgzZJ++cNnLZILFceOcsm
ANtNZi1syk7zHc5zej88Tz/tOqhvsu/jg/Fmv7LX4Uk/6BsU3x4vT2olNF0i/tOaQJg4Y+xkpUpE
bdGzLiD5bIjApUUadpCgCb/2pcVL21LQC3EBVz1Jqe+VJW9SMb45uoN6t/Xz8ifWdmgRZ2tlOaA0
shlUMI6iei2LP1Ca3fj5a2Mvcmj9mFjgc0EakKXDlU3SnZv2B41L7/JPX9uHRdJsrOsypaSHfswE
MjQ48iRQ2kSExcVr22+xSq3wxsCZ/2siDjgDtUfR2KKMesK11hzPzdYFdyJlexE1y2enK+O54w8j
k98cZ2rQFenpYE4cRJO0gK7CFvZ9ZcZLgLqfjm3tNG6BMrr09kVrzbuiLYoHQ8t87xdJvfH6XXkc
LfHpHc1qVOzxOnXR9nBjobs/rBJriyVlbfTz7D68jfC0nkGT4vRwa5AOl+813UgbrQ18PocfBu7m
RMI9Fvzkoq3pvlf2HI1+9hVdcpCu/eXN/zB673NRG1PTxZIPegg4z4ewhTjWzezK6dvlI702g4XB
AzTsIDBKQP3LvP4gGq884vZu/vva6AtbN3hT1baFk0w6T9+ntSIHlDKK96+NvrB2yIWbsyptrL6N
CzyTUBMxUhFdHnzFlSzZqFnB6wx0iHk8SsIjf6ySo2lpsSvHKd9IMq98YglKL7KBD8JQ+P1qDtED
GVmgidBqw8+u3FNLXLqHp29pdgQTmG284hCcQdXev6ZN4gWAyf7KGpBduW67AR1am8ziXs+JUfdT
hoI3V24o+2FXVN9IrQ6Xd2PFDy2ZoyF801eFLPLYSceQlI+K4mHCg3EoNj6w9vPPf/9ga0Y+qInZ
okN1R4UOuhYTiehR/rr881esbAlBn9WITu/GH+JszOvI80nxnRsUO3J5+LXVWRhxbmR5rgVSV9R8
VtO7j+eN1s8p32LhX1uchRl7AnKJTHXITSrndWrNh4yQe6aNL5Yel7hzhbVJWsPnJwurfzu3w7wz
TL3VMLm2Ootb2+g9Rl0XpceyMJCX6r5nhXsapBGZev7xpQ1Yws475vSVayI1ac53rfnq1lBjFX88
4e0vj382ok+Se0vsuet6gHT5iX+anaIMhlHczmiT0QBS23W2S6V6uvydlXO6RJ+DLYpmNnUQ204E
qa7Ksx9MbWdXl0dfOUZLtHmTOZoDwAgbo2OUt2Yo1B9HbGEz1tZoYcEtz3KbihYVTaRWTf1f3qPR
82eZvuYg6rk8gZUyzhJnrhOPCN+Aj6vQJh+aFW3DbqLtnem1fhNRUY03aBHGG74FQjZy5byVvF/b
l4WBszEpMCaKAxWZDg4aAqAytLHla5uysG3VsVko0vKT3xnX2QSF+iRN2gAQsA3PuvbbF7c07ste
lQbifZTrbjpi/xL5uAGoXvvtC8uuu7R059rIY9bbXjiVrRER13vPZ25sBHiffwHS3v9eC33e+taY
DezE+Yvp9aGYVZTkw8Z5+vzIIt3z7+gw6TrXqWYnW1W/kdCBdv03aaYhsSSaumi7sQNrkzh//sPd
Bh6H1NMdPpPY+jD74ltVqat2GjZexGuzOPvdD8NXPUNvMoNVePN94Z8okcFQfnf9t8L1NhbqcxdO
lqhzY1Cedi2Pn7rC2nOKfnBugp2gbV9AsuXtLlv32kfOB/jjPDob2QOKvZ6g6M2ym4y1B4bXVJZu
TWNtIxZmXKCW4DaJwU49/zWBoqCxwW+51QTzuZ2hwv7vz5dWi3QZ+q5P1AY3q9FZr72j/1xemhXS
R7JEoHPuiqIcenYiVXGlWikCX0OyS/eoxkF6HI4xND0RJ0WeBGW9lWtZm9LCvsWsVV76pRtDdjRi
523xEmcr6PgbCP//pUqW6HPUNfJZII8b212bHVqrAa0U5IaeCq/9H2Fn0hs5DiXhXySA1EbpqiX3
TNvl9FYXoVZtJEVREiXy1094ToPCVPWpGw10plML+fhexBdN2dSzBsGwmXb9mCACmUd0B3ePt6MM
gdQjSDL7VDi6i6MkWDM9oscZBEKUsvbBK5Wy/q9t7S/X4E8hu59sHgh6fngGaTrI11kMb1VHk5//
vrF/+/Q/lgZbjVGl1JCeVhw96h5RZRgS/vuj//I6/clj7iZHEY+CdLzF7xEQAW75PK0ZG4dSBvL1
39/xlxfqT9Iy6RpIombUKwNIBvY1EJichc///uz///wU/6lGTz3iqpqgKA2X71o3Bf4RziYDUmO3
RK+r+Y+f8Lc78Mea0A/LoqOmqk5turzbEVjazf+Ppsrf7sAfK0LQYyZVb2F6ij2NaTCxKt867spI
BEgjXhX/r7roLzvAn7r0uiMtGhQqPFfEZIjDfpoSex0+IRt2PVrHd/++I3/7PX8sB3TFpBDfhe1y
gQZjAmYp46mIMlqbX1X7X0FQf7khf+rSMUqKmlXjx9A43PFN7KmL/+OG/O2j/9jvB61pv4LDcOrU
FmdDuK5QEI7/pbr7y8vwpw69H4HwwPoI72tLkSjGMHcUPv8pvf+y7v7tCz7vy//ZIGvrzLb42CDr
zn8IePoQVMiWYX3579v7t4///O//5+ORnwHVXQz10MzJgxVm5wftEWyWL//++P+/eI//1J4PxA+0
DGDRqpIWTg0C+cVY5WRsyn7AlNISIovZVhi7pkHx768Mwr/AeuI/JenSmShQTrnzStGO5pbWr2Ps
wqOM/H5vTGfLvuv5Oe7X+mNuOzSULRMf0G6lZSVHo7NYm0+wkoru0rUGZEwgf7PILdvXtIbfpB96
/YCkTA7yQ6vpQ+Ti7eKAsctr0LrOjAl75VanB7ZFYmdIX92Dxix7f9PtXniIWjP1gGOME8k9Tod6
1yVaXaqIeKeErmig+w0WbcqTm+yhabeMDE1O1kW90k1UiKWop/6KSSDIOxtG3oDn2Edl50nnKk5n
zOTCkJ6aUK8nM9vmAGEANBVi9N0ttIm5VcA2AT9U01e7JMPR8JZ+Weg6Jvm41qA6OcERvCb66jBy
yh5FMy8H1fOutLGm75jwq70vGASNYbcWbpgwT90oJARVHIN87JHEq8t2UkMJ9QtQxIHocyDaIPOL
V7TbJshph7RRxzlhEJqkvn2BH9q8wGTf7vtqbr+0GsEV4PJ2fqHCADLQEAmjYmUFl8MzAsB+ccyD
9pLoV9r57Y1H/OxrzeGbn4JssxjWcm9St9UlA+BMMm+r5jjUEOE1wO9yY45yadVL6A+2bNTS5UEY
BDnHcazgvHc7Nnrfvd7zytQNY7lEwz3w2jpLdfDFpayMcZzKPDXMu6Zff2Gm/BtcO/dMQGc74Cvd
qSaEZAuBWT3p/Ku3Ld+iiif5osyz7xDAu4UvJO2habPxRfvYnhHPJjPTIeawDXZdwPcsmZ6QAP7p
pKiRnJAi07oX/KvaNBCfGmfdmmxQi0MdtO/T6WZYCkCYItOB0bYp6NYnl9lMICezVvlvVgLgZKw0
OaRHORAGZgf3jMyRat1mrO3ZnQIguh+wtmwdib4GTAFd5QD8r/qUn0cFiV9XEe/zOi0QFnMBrU4a
7znXaw7c7SwLcJMx9Ku3eZmKzeNxULTeyEsSgQ+W2KE5rVtF9zKJt+PYaGisUZWXOum2A6mdX1SN
jvOpGvmRrD2i1jYlTkQOCJ5hASm3EKKebjTxK52psdlsfW8/TRoV4BD4h6pqq0xrNchsHsbpC2Sl
SSGESM8ROEVloH1+7ZPWPCYyfTfjMOderzRkZrqwbfBCuz4oQNK507EvPdqfhoa+bBsG8RCc/B4E
J/dgpNANkKQqTBD/toM8eVP1NZEQcesGlInYJPxat9upD+odDvK/BobF1HfyTlO25EnH98tg5SEM
CP5GVpXdKA5EyY9Qy+tkgsI21Z434w2aqTNoiad4TK5hV39BlO43wMCeZ5I+9o3lhV7tQTWh2Cm7
udIE9hDoqbl59XK11bBTRH0jYis3OT0jEP3i/Pp9Xcwe4LAiaLwma6Q8oT5MM/QTL4BEH7ZtuIQt
P+N0cVyC6KgV+KgBqwsd9W91vaUZ9eO8qkEW9xrvCzDB1836x6RyXyiUQ2yOXzFV3C1dVHBBwaa0
O+TC/F6N94REjoPXBg8h856HINxySqqrmdij56pdRevHhbZ9sbIGWgTaXAUEBT2Xh6EedtVWHwYB
uYEDRDXAepOhVpsPLFbnTVU/Owl9A+1f2jm5Acj+iOe7BDnsMAw+VCjtHVIiWGexWMGXA1kXFN97
fNpOmPG2cP9nxKZzKxhQs2uzs6SPMwChm5yxCam8mJQg5czWBWiuBbHrd0W2ixdu10HqU9BOPMel
z3EN7n5SX1Fut2iBsEfIFArhxJsXWpnJXr/F1nsRkfdOlbpuCVbFPtg1LPpaKXlDZsSYhXPyS/j2
udvoXUHNgqkAnls2J6Ua9GOdsrc6sjvURZchWgmiW+AJS7o0D6zH89GLdk2SFm1qD4k3nWU9FRCD
fUkE23ewX2SeFx+IB+iy9G4zaR99p96i1EEBTdYfcYrZr4nHm9diZE/s2yAS0B/V9sjX6RGEPyhI
vzUJ9oxxTB5XSXeNrw6m4xcno1sv6ksMqV/d4FdYQfosqeMXEY7XiCcvTR1cAQzAXBTLFDBDa2b7
8C31jYHcIPnJguC8Mv8GZVQIqWT0TMbl97bF9xorRyuQPQ395EcaqkuXrFUWh+vDECZfuP9p85HP
AOlvWQf8R7eO55YuD30gXhqPPqZjsnMpnuGkArNxvjjRP6AABzOEyPfKEQja3GO8ymvg5HHEDvwp
yizHUO0I/rJmgOHazvqh8s1hqwnCJdsr6Ctv6N34edome4UAQeygLTBM4wOV8iYqw5F1LbFMDOjR
UxuxWxSw+RRHzbgLG8w9p8CNO7BUSb5o/gzvx+vcoosFL9uNQjqN1Uud/RZfFvI3k0JYOwLbUSD8
7SnC62OnXpbyu4I18ClpYW9jfecf1jrxd5OM0sPG2E2ArJ6h/1AXlnev1JnlAjmkPdh+FftuRltR
xLbDLsBUDqWdy0wYLxncCVfl2ufIhhYER/IrFnjySA0h5iJankXMfyDB/AwUzYFiwIQ5t7xrjhi6
adUnwDavW4owkqjLVzG/mVidKgCLMgdORwZ/TpsHLNrrWcucalxoD/D3pnNPntlc3pL51RF5Slf+
gHPS3QuCNwhF74tdz5bNZYgJ9yxb7G3iI5JQNgJQ/27F+OgYwp+hs9y3Rl0HxxTAJk1ddGmL0yft
rlE9lh0m2lkQL3vElx97BxFoT+xhnaAzi5JfbIwKrOv+LvDDPutUfzYRac4tvpkqdxxZe2t7Cpli
vO79jpA8Rcu0gaQ3S0xzDCt53qAhzFkUfAklK7Xn/UKxh4a9HV9U376ntbvXge89LCRieLwsshJF
9BgycaiD8ZKOWHFH6GRN0kFnNk6uBPt4PaHuwsbevfSrfdSOnQQXx3VrX0DWlzmp6S3Gw1BvdNeu
IIApNX4dnH5hINY5yg9m9D7UqgrULKgDEYpeJr1aTpSNh2Cc9o1az2hjH3gdX4OaQeyY6tPqr2ef
pvd+MU+GCJQcpOHlAFHZuTcty5Ym2FUTso4If9HdeOrkbI+IEai+8tVbf+pkkh9K17tlsSKzo5kK
P/VufZfuZRTvKlGfq3F925AND+FZX+WO4eXUMgW0NGYHVi/tHfxJcUTgJDKg07XaUSWD0kYJVoy0
i24bNK1A30Ioxonyi86fGFiGkAgHYXLqJ/rsbRE9jjIOM6j3/Me6nvQjVZ3LKz90Z9HhmTdbbIp2
IlvOmxoK0nX0stX5Pyg4sYeNI9mXByMpo2VqcresrxUZGfSn04cfhegKCD9bYs0LCLnbYmu9OfcH
vOu8q2RB9YwKxvvUGHcOW6jiNxJWBxJsLmvAYM34FEMnjLCCrFefQKThwwWrLpNGf6vq5Bcx/oZL
ZkWZSM9l8+yD01itWPxJeFZsrPORbU+6wVIHg91bFPSvS4BHxuBlSmuQk5egeZyJv+6EiBu82IZd
FHF4slT8AU3mXVoDWfei06zh8WNA2+AMUlbwjuOOWlAo9ntq0C+2iz1FXL40Q4eOaIhuHx3rj0VN
Za/MseNTDhFzSZk7uQWqR5oc4sRdUpGW0JzuZVc1UOfx0ileoCmcsQVtuxXvWgyUsEDLGHL2IoCa
3YBuKmPxe6VOlvOwnCKj9rG1r9Hq9qm/vkUx9K+A3r50JgYeJNgtQ3zzUnpdILHE0r9PG3plSfvC
RBUVqPfOSYDEBx3h11g+7H05Qiq6YJFLBELDx4ZDiRuTt7n631AGFDD9zA80DkDf50BQTDoqoet7
WN3UZz3uD2TMwEvR1by1FfueBvybv4K5W622XFZFPwaEdmTD2HbFunbxbnOaFTQ28bHqTfgLfDAP
OviwPqrRmw+2oshXnrb5aL0aNuQpmc6pj+gGgDx6+UgqO//aSAgBvcU92iWCxLswIfVLGwNZUaze
gpOhWvTBS+bxAtiYPpveE8U8yBknsNTtFxA3C5TwPtrA+NEKa2C+JuDOjMij3aNujp4xPB5ufpAu
+yny+YEJzx48UmORNd1QjLYWB+R42D0MdwBzLO0QF9DF6rsDZ+sooiR5hklcPINpv+UzFBMF9xav
SCY+FMngk5fIhc0z0IFTGVdyeK9Gx87xyiOXA3Lkf2UUIZ/N7Nudi5DnQjxqkIBjZv/YzZW+M5LM
l6DzyZUxSgoltcL7NQPlFC3m2vrb/BnqsV6DJcZkjPbBfUR5f0Olo3aQLLkPnK7iB+w6aEaZ0ZAr
Na07JYtD2rS/2MxMxM9xnJ4QHoIBG+pZWUR6XTLH/QSDntD/7NWnUTmjDjyanqXPC65XuNXbaYEP
4Vh7vX624SL8nJmh7zOcWufLiLnHQ8sHiqiqbrjMyQw8d5XMdEfxED2irECQ4wIQSE79pjlCDDI/
wpQZQNzTrinyH/z27jV471ucls44m+GApyakopAG0be1WchUyqjGycpUQdnGrTh1JqqKLez7vYDO
Ke99tZ74GvOi3qIq15/BY3RifB97frxLlJccHM5Iu3C102tbIfWlT0dzT0P5LRoW5Peurfc8CUSl
eptOHw1j9oKK2hXjEMfZZLqgiJIt/GJZ27ygrYUQaNbPe6zbyACwgylrEGZvzI/XcmSjy5hJYBrw
RfLFaH95rofZR/3UEFxyI88rMN3f+RJ4OTKZ1J4K2Q/FQJMGG3M9xI8pCTCL6eoVRQmrFT6uGfx8
2ZoW+js/hs4Sl2FD7tXnutpIeErm1YNUOgoyKFLo88rn6B2lmwjxDiwoCxo1vH+6Sq5QJheTsz5e
3+oh/UwyZfX3MfRe2xqegtTvvzZCAl87iDUjq7rxTrwEK9v7huau3XLclcMqYz/f5gl88VTIBw/p
CHm40c8ORrgWUYeHDcEsB4TXf6N4rDJvZlfmzeM+lgs9DkpfCQ9Kb2SQVGudnGuPRyhVgvVbrFtc
Jptg1jHEw016cLn6tXOFP3XYEYmaM6WXXA/kPrTpNye0zjFirUsIi2b0RbTO+hVjcPRUNuyT3Xtq
uM5svZ6WxH7TPd5Mm5bI9hmKhqHlsmn3mMptPYBL8wNjF7A+9RbvIFFHrjPnt4ZsX1sfpzkcDfNq
EnhPlrnNO1NjMZVQBdrE+xDGrnAAQaHdMnPzST0XbQWPY10fiKC0aIF+yEJRPdRhU8xtcpyxyk6c
3VHegf2EOE1UDzlqthcArHArt+Czm1x9nYIWOesCXFwOO8j6phfvTpb+w04OJyUVofHWDpM5TJK8
x/VQTGN8Hh0pHAyjmQyrhzh2cwbJc5e52V2WOHgPuP3WM3sYXXvexv4pZusTtzitK++zGB+rt1BH
PIu35DGqtMsSspj7Ar3fg8a5pM65BFekdqssg2QM0fiRV69OrukwJTsed/KG0dBPnEK873M1rYWE
u+rCdejyNLByt6YWGdqcjicvWs1xMDF7UHxYDgg7w6uN35p50k/zqK3MUwwvRIFl/4eh237x1mMT
ojwx9uC2Jp8Gsus88WuV5CkmSBcncZ/JBcYCF3dX7UVjAdLfXU3NGzH8hl7EyTp92IJxy6xZRBkR
+msF1jPc2p1V/WOrEleSzrewYNQ3GjYCbqfpKkM8iobCFjIz4EwRP5ATg14t12CdJn1UZUiHCnFU
GOie1hNuCJ0vEyqR0kjs0K7DwZmOHNmeuid5OyZrgX4QnNvtp9HBedTt0kANL7YS4ZUNNYMnYnyd
mE0zBHRfNUu+1i3ed1iHxsx4cnha14ghF67FmGGhUTYpIE+jdP2qh74FKb3aofdUCtIdSafuU6y+
qar+JuL0O9nQORw0RTNKqVdPjD9CcLyu8+rDWBGFh8iIKYf3djcM4ZMnveeUhoC1h6Ce9XXuUokH
LF4xS49G3Ibl4GusEA2f2lKNaLvb8H2BUxHuvhUeFGODnx0SqI5+GMfoC34i4dUYJrDw9FjbozFg
kA2F85QZEw4XD0e5k9miGYFHsXyFnwHzxVpU55ZYNCr5Nr/JNjBFhcIG/ZcZ0dKL6G/Y/uSBVZSU
ydL2C9ooxluwaiWIs3GxB3vVuhDY46oehUyHuNBy7hRei8U3O6H98JUiWtyVAkdwtKqSZjiD4B/d
l7CtElCT/OoWYSYLMmQd2h+d4MuHALLj9+JF3TcCk4aGdaiHlYZP6l4hCu4QG1UVMuDxwzTycZ/C
nHeP2nmAgpjxK8wwXgGMTnUIzIjn1eiZwFCFIyvL5pG4u7MK7Bbf+G1JWzjB8qaJx3q3kd4rULSH
L5sfoYnZRvY3IOa8CIFbegesnj8HRooqRynpP7h6amhWt15/GbxlfEG9gZ6D8is8Hw0R30gw0BC9
K9H/cC0AzRad92Ow6RHdkGB8iFmnD2RavV8Sx/1cRyL1s4GR+uivnt5TnWxfmwErFFEiKGXIgmfe
edPR00EyZyN8YqYwVY0sThFFjBx6xpeuaCMvsrfJq7qygoILTjPe6WcvHg8LirBXtF3GFhKsUext
1HZ36SfA8A8Jznf+lBhRDJrHBXbDcIffSIqYau8SNpO/5l6b9hoRFxPHnwTp8yvDKGFHpY5v8KMh
kG12jQ/rmAq3pw1o/b3x/OrX1LPxm9AKGYsB6qAiog3eKu7bPSrTGi1NuBxzOP66sxg02laTwHGk
3WbkG6B2aetdwBde+joVNhMkcKeljUYALGl0WGlV5Wwa6TVZdH9R2KK+DxsSMf1mCB+mrUNEeSQR
/jw37uB5k8GtnZO95vNSgIQJxEOvbdFjqysxYTePVtoYKHZA2QlU6XnfxMkeiaHpNVw9pFdTjeNN
j4DQFqkPnt55oh2eRkRel+HKTJwvVdI/AdyJHdb2cjyPk/Qfx1FURYPlLuMj/NdZjGzBY78w/RMD
EHW0i/bgyUYjvpEoOFch3Qtq/AQKjtb7YscGVXza1VuxzCIpQBqt95VsyGl2i9yPYBLd8fCm79NE
mi9Qc8HfN+EvgKtvq1lWk4TynHbQtqKf7L3XkWbvxgVb0YYKBkPkNiJZpPXXpQTCsHlUADr+9Me1
xQVs1Jc1CVIc/jaWN1OL6q6d3LEHiOoGGK4EsGdNk3emWLBDKrE9UQQ4vbWT1D+UIu1hcMbtkXy0
7gn41IVER2G3DrE7cpxjvxNmZZhz/RlnQ3VziNbaXJqGhocW7CnA/AmKRhyc902wbZeNwb2VJUnr
v1Bk+32b4SD8VqGAwb/pqM67eDLPC75sb3rLdvAOo53LeZS8hY1u9lMCs6NPJIgtKnVvYPD1J29U
7t5vZKQZ2JAzhB09oxvyuVCSfRkCzLcKSF0Q84CeJUWbp6PdC7fIjYW108dBZ/IDjroGKLy1SZU4
cF+RIQtTz3+HsHtNdmsUemetw63sIzHxolqn+ufqde0HqTb9MNJ+vttxBg6iWefvvqjHXTLAuhpN
Pd9NM2xFJO6SYjb0s0JM2VduV8wIJ0/ZtpwkDaKHJEbG17OPhmXz0WivhXRllujjbsI8p2Or0EX6
bIHwHv25LeXwmyLPI0eEEHr/XZOUm/KWphiASjxWPv20euF3oylVVfwc8s9KEIOoDDMo7yVN6JYv
xLDTNI4ahuNVjnjyeIpjUxc8VAoLBCL1VFiXZN0c9gcEjARIQGq371j17BUu0XFn0uV7QmNdCB3o
EhcM6RANfA5F1LMpge0jaIMC/yWDO7F/XMwk3rtgDW+Ez96nryf4fK/8B6/iKEnmaXtshICJ0CDk
Mv6EaGDm6Hn1l6mvIcSZtQ9zorxv2HsPUeX/3GoLq4N4H8cRPWuD/l6qYIfXHJF58/AIIkZRmeAQ
MXOpA4fGdduiNlw/zObte4GSqhIHLMQw7CbB3W2DQT+hv3lQR1971bh9j65JjgbGkzemougNe8dc
rZxa70zwKzIXLi2y+haZp3z4Gm7TrzBEwWwqBGzyPnWFXarfC/ThaACxXSIVPMk1PKUunDt0UGE4
s5A84GAfR1hie1lIIkGi4PyAT58y328uRI9nn/uIaIycLmFcfKy2JsEyYDaAkX1ahi0McWxwPwzU
3AZD5ry367NVWJ1qz3vq4rHDnfO/JhM7U/RvcayD8XLZyE8eG5wFGvS0hEu/1jjz4ahRYfFsvTrH
6Q5bxuAhiKWmb0pw0ONMiDCWpkEZPL6aJDy5xgvyGnOgAm/jd8zfeFanGG6I5GDgMc7GBHtBrWSL
bE840aHwwFmdrEgdGPSPDVtoBhGsl2ksK2h7AUEw6wUchb4yB+stLykbmj0Job2KbXgUdf8lkfM1
rP1rMNbf9dzLjFIUhzjlw56/nMPQAC2ADFa94zWhB9zg+tHhXX4M6i460mmxh1iPmGFYlEpjIJ+m
ugFZClVO6Tdev2cNerIhDR/bjhUT5SSv9aYLX/iXUKCvVYU19HAtPiGM0x9koyzfcKYsHEG+aup0
Fjpyaj7nvthPy8mmQ44BdIxp5TQVwsMsNhLyJ07mOMwbB3yDXC0GHWiEWzTBsjk1BdKY4Q1j8c+h
8R+qOVnO8dal97qaqhLWbgka7fzKxg0jEagJOt7+sKkX7zpYCY/D1NKsI4vAEH0Yj9x6HXIEME+V
Ykge4PJfjnFqTm5kqcmGevyF/7XPUhVC/ofTeIYfBJv29r94hgWxB71uCw8vIrgclO1gMfdy1dgo
D+DyLbGlnzi4LwfryPOS9KzsgH+4TkmATmzUP9RL/CJtNx/IsAVHKbe3avSw0qpmKTD8iIrWjxS2
fHRgW5+a3B/JWsDNMiMuCF59uqm737cAq8K6A/mmpGWDpO9CIp2hnPxRFjzgCc7I+sp8k+56nGKz
rZrCJ2xZRdiKNO+H2DsOfmPAZd0w5VAJjKORvHRuwIia4Kn0F+QMJUM1HYX2+HkOhiVrKJQIXejY
IUbYg2o09KNhvFfI/XwZFWsOsah9DEjrqAAtwM87IsFwT7c0Xxu1r8JqzbdBfoy1VZkJnM1cqjCh
tHBPL3pBY0hFODC0/AfwkjXmk9NT0gA7iDdJPqcOo8B40t9xixDzCWIoejXkYwshPzczQ6xRMPyI
KxoWY+dt2TTxL36/vNh5QIQT5mQwabOhiNWG6X2z+DmvFnTPN2hg6qiHr7TBaxYFuB6OYZSLauQF
J6H+HHrV8ANH00vk5Ltbw88zZwD4h0yTR9VhHj33pQoS71BF4Vx2qUK7Z8KEH9N0B1MNpgF+v6Xl
lriPRBFxcdpVx9qv5+8eW7D3sKTLsRp2J1KFOOQTHud4qAH3SLY3VN9DbnzwdwYWrdiTpwc6VAK7
4fAA+HiDxhLeq8oBsbtRFe39EE5cQtsiIAPwDwIlrlCU4dUl31D/DMh97ZfHFseJfKLQuqDV9Co8
vOBhPM3QCq0/FeLjboPs7J4TNL5AcbkYDexmVLPfcJyGD6ZGYYTcD2RMuRbncov51KgDghkPbrWa
FI4HM4I4o3nQiLVF0yPCyRLrzucKgcjLLBqI2QM+3peOye+igqccT85XBJPPlzmFr42jFdqKXhSd
t/xmyMLKTIwHSy4aJ4AJcYbm2uBFw+4xziXHgoJhlS9f5YCxsghpU7i5fmlMeF18C6jzBIF/FIa/
1hg20hB/HuAGd7h8dwkXZynBoCIVNn20T15EA4Kbdb2X9VH0A5fie8zxRiM2HBO0VvxQICJVNVA5
Yf+rkzEagaP3qpyeMjguMcXbwGentmxntZaB2Zp9H6pbZDi+kyw7b4meSF2dOQACOeeq3cXbhtgr
1APnYRAYs1C85CG1v20w/242dxlB3yxg8Z6hDVBBv2Xj3NJfGLnPOJuTtGuQR6z9e1JXtcy8NaIl
PsF/GKIp3lk541APqEURORThXurqPYlrOuxo02FrRSgg4gnqRG8WFA5UaQXrHb2gphxAI1/qXYwp
9R2UAXdp64EdJh02e0YIErHTsAMZpZm+Md83F+IgkmsjPj/bXiyncUAhhhKqgna5H1d20u2SgN04
JvzrFizhL2/RM/gxAxQCHl2xodtx6vIoRudrUnjesRHOEufs+adMe7HmhoX1V7wbemdXLqrnDj18
dLa6lh/mLXJfZ1lhwGCiaTkieXrkiGPXyz5VALpieDrDuCt+dE3EzquPjDS1IHKFcUEusZj8n0k3
yif0uaYyiTtIfnQgvmOmux4WO2yl7pOxjGdLDxR9naPfVRYJzQkt0B1Ld3M4VLjD02cUcVqx99ob
twOmkj14kkO9D4d53jE7u/3aqeDnpo07tbprECY+LXs0JuAenNvgw2Ev+NEmtvm9aLBv9Lyqcls9
/7AghP3QejJ8BvFrKghDMOUkoWjJ0hG66wpoDlR4FMElYmKNKpLYeRjHVUg//h/OzmO5baVr1zd0
UIVGaABT5iQqy5YnKEfERs5X/z/cI384plilwa7a1oAgAfTq1e96Q9WbjDlgASSLQkUlDAiH//Xt
KNqkF2iN36RtHC9Sd60bVOMiHvIoJlDZDc6V5oXwKaN6I+raeC/x2u9WQe2ZS68q+y0nrumJKXGK
HJ9iCaZW2sYWP/iqfdSZPCFT7CxE4nWucHQcocapqjXHhS4Kl5cgymh50jE4MMXSvjmkbCMtsrXx
DjaLwA7EC5+9iHlbUlt/oJ03f3hLxwXo8bDClQaTpdLCUycywHHTnlTTi+zPiuWlFcHp2nRV+1Uq
Uh1Ts+43DSDbi5cEGVYkJpy9MIrvvM5Nngca7TvXw+GVU7e1i6s6WipyILdp72on2JjxFgKCt9TD
fGWyYZqFVYerwsaPZYTldQ/2pDHstqW16/rceJOlZAZZV4yX7iAUeBfEfICebQNlqAuMU44LVlgE
wln7+85zABnqKV3bMVbpgUmjJAApMH+C1kq4YejsA+J69paqi59aZdXrMW4pFKlevhlOVzw2Rmjs
c8tr36yhHx4SBwjd6QRcbb8CykyA0ohmLKytHaqcVr8L17IocazqcwhDfSu7vc7GvvRLM/7Vjkl9
7ExdnBIh6hfl9uFq4B1dx2Nu7PIhq1Z12wl8nppd3eXFqpexWtrwSJdamg1rqEXjM10iRMTCqRo8
gSOQ5DFwMDSqs3ORsMEsSscM//hKhbsJctOwCBxoirap86siZTzg822AOwTBxhOxdnJH3wZJ1Jr4
RdqyPXRhVG2RHtR7wgL7ZRRAMYrMsj/LKZdbc/SNbdQ29rOhcEHtxqRaS7vJMCsuqm94EQq2BU+d
7TE01hxQ0k0LELxwzS5m52lh1UESWpRC8zEwZ1reu2W6Q5Sfbyx4FN8jKuWdMXLKZqkHxwwgY2Nx
zQeIXTVl2O2J8GKba3OjKlaYBMmV60QdsuAphYESDt8aI8DEaOjxLwLFXYUucY5mpQE3BXZXrZLA
6uwFK5T2ebJ0yhrnjO9uGatT6AHjFGOoAqTSeg6Tb9SWIoA9zPSnatcDfjAoNYZimSnCG+FORfuJ
VXfKyiB+MhvLopHJp2OEhRjT5CY91AnJmTgdWPccb2rm/pXaWJGbvHtwKo6J6+PwgmXWkrjUiME2
AZsl/2Yw0YU/QIiotOFYhY8cnpPzoFTsrTDzwz4safC/Se1+P8RtteTGc1v7PtuCpcHkSZJ261Cv
jp6VW4c2HIqt7VT5N6WYNopq7E/CghG5cJowuo8cTuq6Zzd7I/GG17EOzAK7IKXuJKSw35IosAWz
Q3y6nP5eJF4HHRBkGNLqkDDTw57KcGm3zXaDh0W5MFKxTAY4KKO5ci20DYXvPWo0In2ULWO/oI4L
wO1LmztUxeYS1FO7QbPNGm2L18Vj7HVbXpMVVZuTQNnBEmUMaNQVtl7Vuh2GgwPVbwqSlUlYd5Aw
rE6bddW6B7MHWxsNRsHTwR+TUxnq5VaPtQszWtGtFvugM3EActVqiM2z11CpHV1rV2lEa+eo5BHB
HN1gJB94QhdLsHvDN1h6uK4lgakWQjPPSZE+hL2+FFr3nITFoz8x4iiah9LkpGJXxdnDGhMqUmTt
bRVgNqdadxPF3lmNRnV0KGLrHu/MfcqseOlrIcZm6TaJorukJODVhwdnmuGdYSmxyHX/S9c3G910
q9XQA2IxOMRGzL6DvxvsfSvtjhOjQA/SG3Nbcyfpe+F5Lgsrf3VtiDi9qYkD8udgoyedoJx4CefH
xH0thtx5ko1w9nk+xY/DoMzXxvZ1b+V2Y/mrAKo6ltCGoo3Z4s7N2bAYBkATyL/cn8R9cLLSXkNU
FAtath6nkqBdNnCWlzhMOhsCnAno1Tiu4N+aLgmH5AeYGUdsu0kIeJ5SZ2s6TrppisA6KKsx94bh
OEulfG0b115PhhNTSZ1Ep5WvYLKEgoEk+Rbo2lzpDrvOl8MSqMPaxOVQnPBFr1Ymh5nTWKqePTcx
gWTj5MVoxm8F5kbwIGDPwVeXr77ZFs+ubQzncoKHUOVIsyLa90PXyfFQqxAWJcD3Wgga707Z1jsT
6nYfuE67NTQn/cFU/WI+fEFV6hghF/odcy9guIEfWuOmBj67t9yaH8OZEMGra71aceGuS87Xgsno
2G6nKJX0R9bE5BUvw+UYGd0WfI+WUw7GtBMk8UGr5Iy0YLpQdY8p6oVf3liKxzgSFRNlqU5Ra0A+
kV3yPY0G50nlRnv0PJUilHOafGXkgTIXUdw4tHyuljoLVdXWSlYBa9HJJu2u1IMcMznPWo+ZUExm
gjuXSQPwjT0eZMg4OhLqj+F72IMkqv7eAmJt/Em9GYLRNiPSB89NcEuoGXy4XjfdmbFNrchkUW0q
CM8U/3aC2t7lBy1ilLQYpnF4AvVKtmM04VJQjri1sqGve4j/q96n2KYZA7naG9x7NruLWtWw8rss
4lRQGwla3NID1+iIf45CBdzIactYhXmjnTOzrn677NlwgFp/axUpPmRWjVFWC8UGS0o/Olepm20g
G+eL3m38bw0m0sh55RYc34vQlcb9KzzN+JdhTMkqj3DnnCbmv4nZBocwc/5UYU3A5hDvIiv7Fnm5
AvNNvdPIm3JfYknIbTChuaw07v/PqHXGN4Cnh8hyemxFW44HNRmBU6WVB5fYg72OO+FyCt2A1s9q
10h/0/WQ9MNm9MNgF0/duE77rAF89tL95GKIBjvYhN41hWzjEHixNgtfKDAlvICx3AtcbQ5ew5fl
+Fyuoz4r3tqs1te9GIeDH8h8r43Dm9N59kZxXtjmlpEuYVq+ANZDtndpbT1dV2eVXGgfk+0/QgLv
7stkyP6MBmyuJG7ksi+nflVhnb3NspyCESI2yWhLl7JWUHXCwIbcX/RbMxqt5aTjccjMXj5rbYTy
20PnnNsM+2vOH22Lcy8tjoGD3Jic80SYy6auy6XdtTZAp2WCO0wl8/Yhsu5JV3I4l2fRukdLcjnc
ej/LqHSAv5PftLM0FZVhV/tBjt3JqgtICeAwzwwEoYsWVbaCm6R2moUVpdb1aNJtFT446eQu46Fy
lh0A2lsVuu2TU1n6ThdufFf8BCeW5EOzKtwKFESGhnmqmDA+2W0wLJqiONoVk9usHlOqAbN9zQwZ
aej1sGocm69a4vLS57C3EgyvhIUVYhP3EAOKXjwFl07djuFb4WXI7jGKV8iBm9won7Spfo/C8VFm
zmOhJMrqAewiTQ8JzGkxFa+lBpcb3OhcO1I/OpOZ7wap6+tM4M/oXoaxHD/EWtbewazFg92S7USQ
9Z++9DaK24QvOy+Uo18gzsbc8vI9pVr4YqcxYyMGfl0S5ZRdmv62Nu27AEHqurEgA0oVdXdkJFtr
05p2matBcyzsHa2gWjH1DXembJ6DbkA/p1PNfRW7y8QZXpzC/B2o7LlDUh+MFxULM5OJWd+l5DHI
n5pHKWy5atMh3Alo8itGkdlFQcTAMxrkumWxQ7syHgOY2kLJtZ2WamEURryaZPqu4xq1iDRQEIcJ
32KMGB8EWGfVhsG6aZ815pXkiTXhpjWNdF2OBHqrzHVWAFvmQpjB97JtWrCNIlz0ceav4ecyCWfZ
li0R1r3pDmvT1CggBVOFvmsAd+0OsPQSM9JmTbMeIgPfDH98R6I7HmEHq2VXXUZuVZhtM6xVl0lt
+5vO9gKgRgemVIa8RciguKxk6PnsYnd9qPU7p4agUKLD2nFEyHdOZj6wV0NGhmPAzXTvfKjscE0D
7dSGfrRRgQuJnRHlIoqSL0bTlCAT5ptWRzsLoPngu8aXOIL1UorxV200320dZSBtLrIDCD5rGhi5
d4qMjdxQ3WPsqBc/l19JfyewPe8gkRrO3jKC86ThsOhn5B82Q5Wtk6G0GevzGOwQdSaZguwll5Ys
qAfyy2MokxVd0KEIG20BJ+GPn1q8efAVV7A8J3qH2F80NfzaPonOfhyCyDfwt/TOLJcMzfVlCFEM
XkTkLsRQPWZW8Iyx0VnT7G9hGz0SyXJRFPknbIYr+gPA7lJABb0oiWwUDycXr7N7+vtzYWnLXCZf
p6R8pyaVgEyVtcnxCj9F0k3p5/unNoX/aST+sDNMPaBXN4d73sj3uI3X4Shf6nCCQyJfzMo+exN1
gwUKHzQZj9WY7ZtA7uFtPBuZc4JMwtepgWHbhFmuMdTxKhnid8hpO/iN5sro7WyVh905rkvmA7QM
G8/TAVGjfk/GoQGdYIDsllQceMBWDcxYlyQqMAeOcg7fbrWuzOFnSc4cPIkh/MY6rbfYz/yBCb7p
e/dtDCE1eXp4r1l2v4HwEi8MjnULZVqvvAivruQ1S/XhWTCz8p2QCXItn7R8eoFz7K8ZaaxkK2Am
C7fFprJa9Z79VunZnd9AhC5yvqIv0nCDLox33sl+X+Z7yzIJJn5owL7o31ttEi/we4yXnhE+9wHG
tQKLLtGupKG9Gg3UfZlvJGQEC1Bs6Uzqe6GF636y1pybKWwJGh2CSV/Di3FI6rJh+xB1oO7zr9K9
VyjVINYM9BVp8SCF8+CjSxgbfaO3+hu3pV/Gwv7qDWSyePUOZdaqCa09DEjqgD5+zYUP25RIsGU3
BS5NvH9XtR4nminf5gz3DoyWaTtqiMAOfJAjVNlXhpTgs8NjXUXfJpmM2HNmCQs//aO3MA863QSb
LNO3PE/uGUAjATVBIwNMb/mS4YFl/qsS3XYQw2VDh6TMJocESAarzIbomEJGXceGZAhecqguioBN
1cAJFKrzIs5pctPRrJaQClxocwOod6u0uzgu2DsTHpbl3kPKbwDN5Jeqg+Dm0Ene6Vo+3Pu9zUwm
bOu1Y9XaPnRx54fjrMMWaZtNphoKjnK9H3BkxC7yGzhXONkpB8/RDs91ejKnWBOM8UUrY0Bhv80P
3sj8MgHa3asCPEbgjrupI51xXlH+lkL11kJ5qX+vTRHrPQDTqM0UZjRtW8OSb23tvq6A10Q8NHfo
K556FTOv9ZgDQvx6i5WRf6sYcu2ZhGeHyhffogoFYzP5xsrlbLIwVDmsIaCIX22uwUcqmEFwCMVz
GET9S2xijE3DRxrB3VRw6iihHxnO+GgOWAN51srSeMF0PL0XAH4voyY2LgSn7djX4gDoop+yabQP
k6AjzTqAJAOjuTXoobnM/LFdCxi/RlETVC2eSyffl2okPudiXe7T15kDOrZIa89KmAeNg9IaUuHv
SkOw6QXBS1tZPwwNKDBpUBa1zjBuDHy6F7rWvIeCgCKDGfkyrErshoooXkoXkWdo19/xTgLojcBd
a98zt0LPmLIPL0DyyXJ0qBWMhmjjBkbVBcy3DbDDqg2nfqmSFFNwycgJYQU+0UZQHLzM3DNrGtFX
BMPSnQy5bRhKbTQEDpEv7ms7+iGwFV9IZ6Jd0ysN3ASSnVeE4k9Y9BfYG+lrgLPzsoiDah0M6GUR
oQOr4RuNzxlOT5Yu4H3ij/WIbfjSaOttkrUPYzrIB3Im64UKSVC7ZFisOgj5Ww+hwUtuteZBxxl3
jY13tbAN7YS1yX6ko9Fkb6zGAemaLGHBO6W/pec+511krRM53eXm8KiD+x5kUn91026vOeE+xNMf
AtXeg5o8+OlaBvGxyK1gpTPEoohpsBRc+UKtfEo96ynUMfTlmWSLwjR/t4b9dSzKeAW8fj9gv6wA
SzaMY/5kwUQTq1jXkO+jPH/mhPWQuOLkekD+OSVxkY/tJqgSuhzA8oURNx0Pp3pHG8czKCBPufir
6sQjLyZ9eoiTHOSkiE4cKe6I8xhXtWXsoez8cfoePCb/zVQVUn7HdlZG1XNI1sZC5fTJoo92EP6a
Ra3so952v4DWL8KgwAJ4CZ4cjcm9UwyvQcdPjfMtbiR30uaNTSQAg3Y3SfedGNCdFC6u22mtLYIW
Tmqg6adYHx4zzB4WupGfxnY4aEmXMZEGiBeOd4iIwlxkGgOZ3sd7O2/0ZaI7v0TUvmeXJ2j4TKeQ
Jhuj9RilkM16o9kJFskSN/pnI9fvG0e8QEh5GbyRabwYYZ82hwtBciHy8jhNxmmcxmUVRAezSE7Z
kJFNKJ1dCwaEyP1OyAvLP8XA1jyMFN8qwOp6bPujXnZAaZmCmwaWZBX4x2Bp9hw30y8Eki+1laPk
yoZz68uftfResYqjz/fycyD1fOn4+l2cBiAqzkU/c64cI1mNl31LOQ4ZuCYTdCNjGOW29gHDXOiU
TZ/BvhdxZD+VUCU2WPL0Oy12xCIzZf0mE6e4L4IYmRe8KohvpBTooxNyIrIVPvAQnq0alnoDH/CN
OUd9kjIW99LXsz9albd4K9FOI1e+XHooRHpKJyd5MNj9f2pqKp9ET7NlD0r7VXdttwmKnhmf4gWz
8kyutY5UUORyIMU12U+tia5Z1zKk1BJF+74r7XZfw+PeOJFpE04wONpm6uLoIM1KZWsw6ixE97uo
z0N+kRrTr4BCR08TI7cLPzvYdGVhEoZoDudad5jZxhaarUmvGuTxyWhzifGPGCN6GUuoYx4X4vD/
isztXBna7TFglvW7yiBCLSAgUG7j3wiCzrHvfW+k49ywjrniJ+LMjEsSJylTxyW1aFSeXOhe+KvX
rXwZwfZjjO0uOBq+fuzQcM2RY2ZOFk0xP6aduBK6wyBrv8Y9wuiPP/uKXYkzsyupaiG8nh3tGBV0
eVCBo5SNnUEPb8y4JfPnli/KFeOMeYpebArXDXoScFr/ORtPpX/fxzcc1q4E28p5fN7QT4lwB/di
81QftbredFMMJ9s0llFarOKoPIDTLmBUbE3ckEVIgx0+wE/78fE9vPbTZv5EWFxMVUG+5iFUr5Xz
XOlAJr8+99EzN5PB1NKasQN5oFT4KkPQVv1E0PG5hz9P0/MHzXXMBG/XIDUOKcu7jJHwdY+lePr4
6195u+Tljf7LLaVArqr6IAqOjvhtyl9O6SxxZcm6l48//soSlDNbolYkUm+GMj1OJeP5thXLVG93
jhFsbIn7OGYp9vJzVzL+94fgh4bZThQGxzH74wC0NSAbfg2HKOVwXH/KelLK2TqXfZUL82LAWqLT
atI7kO6Fl2s3HvaVKiJnK70cW/RaxC7Abxo2eFasLeuWdfUVF6p5lB4USztPQhvj26Q9m7H65XCA
h/YG8WiSLfszVH0olMaNX3LlrZpn68E0c2GuT81RindR3lvoOrL6berrGw/7yp2yZ+sZwFLAPqsu
sYPTdBfKCowc/vcNy+Nrnz5b0kEDSZEuFfd631tLq3v04mH/8Vt67aNn5kRDB/nJiycPk0MXb4Zi
rWVOcuOmXCly9uWafy3lvLQYImPqcXB9jhFWJ4624bdrutaXj7/8tQvMFnNVZpeUtKo9mq2uFig8
YVraSi2K2H34+ApXzJXs+SL20J4h1FZHfxxDWkk/fEYtG/6UAHdbHRDjyYtl9ZBPhXs35SDmn3xf
5+sarkc3SQzg3BGUVDe0c47tHJzTslup/uZrKy4r+R9egfZshddB1dSQC/zDYGi0UMnW9LOTpg8Y
z01fA1i3wkzfPLKXKiQRN16L/1zs/nHReZweLIjM0DhXHz1nMM9R3RevTWdXHM/h0SzyqU8PPkOF
nQ/s9xJhj7ZJfQ2CLtLzZdrmJgoDA69vOfRrMkvTezvRMIcRHpJh2oVipWPPpwPP9P078gtjkxQx
A17AfaB7pxkEtOZRe4E9P50KT1RnF5I7xCgSwOmIwRHICEGG2AwbC7XV2Zj88Vn1OemoHi3vNoQZ
tbba/kszJsZz1/Yw1m2dFrLvy6+TW2pownsXFHAoMlqHnJCcE6wAYBC7T9ZtgyR+GDTvUIOr/2Bg
YEHVNm1xKqYAqqbJiT/QrHfXglHqqbD6Yre6PHiTcRk+p846D2trAZVHX6taH/fe2Ef73swLMq6g
eeQODEn8RoLdJAI0FKIv9igbtJ1m5nGzHJy2WLtmJk+WNBvo1hZCMVbQyUoDRHMRb51a0JtzPxQ0
660F9LUJrMS4c3HfqFcfL6orxXiebGiaOm1dxy3AeZbzdbo00986jUoiXj++wJWiNg837PSgc0uM
og5Mot09cM34HGKhf6NkXvv6s2rc5lHlIdmnZHZfxgKLAnxLuuKHcSsS50pVsy5//6tsalpR4EYm
pqMt2odpGrYpUqfFaMjHj+/Otc+flWWvwuLFHfj+ylVY7UzrCzEWecvnPn1Wk+scFzPcB/B9VF9q
rC4q9RZaNz5b/HcP/lU6ZvUY9qYepwZ8uqlg6ieU2d733UgcmzfhXqM6GDOece7tirDWdJy+JF3X
HDUikzdVP5qv+WSp7WQ25Q+v59VPLp4RisP1qoVNjkuT9Ldx15HbFVxG7FkwSqKucn+BHK0+5K7J
XFdiftI7g1oBf1j7jiMdB8wq8nZ50ncvBW7dILia/ghDxACn0+Vviwpy1otYbUR3YbBPwl96eW5u
y0Tkq2kau2NmIIetLhZyZgOiERBiuLRcplfIaeI7B9SRmUAzpHgzIYN2jFa78Nf8LQR0tD1BHR98
PnXLIGTAVUK+NLHA5y4jICZICgRohkE+GpaZ3xEcTWB4sVVscb3yvxoANEcow/ar8NP0fkhdGIJE
BpyFqVc7gTnAaQK3S+HFl+Y2hzHw3E+UTHiOcJ+RmUNnEcMXkCLrq5Z41VkGYVoukEtkOzcck2UI
A+2+zDzwp7G0sZxo8ycnbQgiKMpmenEta8qQY+rgBBOhjdDUpidrjKqDUQoDANM3Ds6Y/kDR5EOt
laLAckFTuxjC5JvRiPxOZkWqmITAw4Xqh8dUK3BqUyVaLAOaV+1r8UozvBZVrObBJtF7b1NDU7gQ
NxRsoQpJJGYnDPPgAdhWRNZeeoGPtQEDBzMWBSZDMcLDEcDEJ1Jspdm8PqZIiemD8owmdPT2TQtt
a2y94tg0jL89lYul3UbYP2W+fgpyF6cADVxDuFZ4QjxUX/iG5QLOP67MTgsvZyrALdPa/KRLrTVr
IHIvGFWA9cRBQgfxHQ0rmxAeJHpu50YE87UyOGsdbG8Y7RHazsHqXuOkX7T0eClgaOvf6IH+i0n4
x2KfZ4Ol0i4n7i7xUHb/0tXiux6aO6iyPzW9yhcGQ7pV0RV7NxN/Wt6FVeREnztWzfPCoB6Uo5aF
7qFkh2rgmWeMM3G5ufHLrlTgeVYYuoEGiSc1sk2/KNRTTnk2ulsffvW2zfancdKaPkzw8clddR8F
0b2oGNBAZHlveobGwipXUELXyPOYqsd7t/Rv3LUr2+48QcxOmPPWwKS4kDbDPtOKYDdwnL9hxy6u
ffxs38KBUaESEd7BN4rwaBpd8gV5X/iShxeQLwzpj9u0MJbKRe6D1gD3Mz9O95VAcxnAiHiHKdKt
czPyP5VzI83ZVqfb6dSb6gJDJ8YCJHiRw39IbqKFV84e5myvA00LE7/N8LCO+2bNLHZY96mgdIxQ
Rgjps7a6PfaHWqvkodFL4lo/3sGvLGxzVjoMC++YvnbdgzRecAlqMnjXLvHK/Sc/f1Y48rEeLG2A
pSr06otbQY0Mw6NRxhjc9Z97MvOkMTsQrdtDrzkwxVq5ZcExBkrCRdX4qVs0jw8bDcVYaJIOoUBa
kS2LvOwewQ/L7wUzHWjusC5uHJau4FXzALHSk7VwUo7+OL0gxv+qHOI4Q/4L7j1Oup/7ObOKURpt
NPVE4Rz87ruNGwPmmau6wdWVs8nHV7gC9xiznta20wERosDiWuQ/yA2+qz1VblSBKWBiYWXqynEZ
Z90NP+or9XUeMCatFvZdGpjHqcPQrdLUWvMhfyvU+Tfu2LUrzJa+NSZuaCJsP/aQHrpx2KCChRz0
8vHdurICDeN/TwBQn5hB4pBwaDD9U/n33v0e2Cc3Fp/89rMVnpho0HpQ4gM+r7t0hF6LQns7pf3D
577/bIVPWphAeuH+S20y19z17uTi5rPogrBkYoqC8+PrXHkK86CxMVYQIYQB/TppcbjFDQBWdzXc
AvWuffzlZf7rINaXdY83QMxDDvHWkt3wo3GDrzEzuY+//pW1LS5//+vzJdZzUxUb3iHDv4kDTGzh
ZBt8z6ffjrrRpP23F/2jh5oHjDmhtCc9wR9Iprn+5JqmexcgBF7EMGhOdqs5+zB2TITAaBtwjJYd
eDhmF6HlT+uwE/aKlBXEJZqm7+IYXmsbOoqUeuKIGC1ky8aArT2q9tWt7BEbQej7nYY4N4wCbdFl
gdjZto7DHGzdld1acgXXLjkTGe/v8sj3viVtwBg+qpUefe7d/i988q+bGkZTlhvuRafmcMiIJDNn
D754Fiebj5/atbdi1oaYdR54U+cPx8Ayy62tYgFztsSCY2IU/vElrr0Ys+oy4iIB2camg+vNjYH6
d4EjG85k5TJnQjiUkFA+d6FZoUnGqE8yoj4OhNVma3vq0p2MyT7J0AfhyTgV+5QN+pM3blZ1rLQd
cOik6oCILcKSjNnw68Xb9uOfcmWH+Q/h/Ou5Ryqt49pp4qNX7nLzaBcJ3pD+NsCVyB+8YxUPN7ay
K89/nonmtli04ioIGB82CZbG5ZM3me/4lo43fsm1C8zKTjigQGoqjLUmD0kkBFVcqoKnCerjjQdx
5fWap6Gh4FZGpXcTw5D0aUTWUcMQs14TTf6UBsvx4wdypX2dp6LhVZEkE47zRy15LbJsWSXvgfFs
6A+Jfhbt/RjdysG7LLx/lDj9ch//evIC5xDHxzH+OBJzsOh08qbyMHj/+FcYlzX3r0+fLfe8tNE7
2iTJWLBJd4ROKFS2Dn1LZdkjLiW6PCXtkD35aSjXKIeLja2VzV2BXhWqP+YLroNwJXBqcwss7P9s
LfyYMlFgWpCofNjC/4lPkJf1HRJJoS0rbcSJ0rDq6tZuf6Wb0GfVxIsKZIJ5DUBm/Rzr1wJuMC6R
kX0jSuzaeVOfFZEJ2ynRQzc4Wqr3f2Bdqd4hHAWvqVQJhum5a5AIxS181nuF57XrrnEswr8n1m+F
Y1/7hbPKkhb0MYbLkkR6uCg6/D7u7P57O91KILn2hs36GU8iCMmR/x1grx8Vvr4E/X35+P3691q0
50FsUdNm6ZTbzqG/0BLRZUXhW80adG2O7rfyOq6Meex5IFutDSrJOjEe6zR51EacfdtHxyVnAoPt
OIDUu0FL7qbejaX/7wrG8//fFdnrfe+phhPkgGQOkhFWVMVvpwt/fXzP/v24be/y978WfCKw6ioK
7ll7yUW68KAD5GvTSTovH1/g2kOZVRQZueaUFwEdWWwv+/Rops+TvEfqjWTm98eX+Pd2ZXuzshLV
UmW4C/LKZiA/0KeB0XDUbqP3Sk8vIUZf8G++cRq+dr9mBaAaUS7kWo4s1E0RhCcDwEi5ERLpQ4fr
38c/6Nozn1WBcNAsh7BTWEHe2U/3gfVEbMDnPnq2vA0jreLa5LAVGLYBN37aFxhpt1b//ePPv9zz
/7/E295seRthEMVlwEAkpJC8JIhtiI7wyxv18cqNmcex5VMepKXO3dda/+gigOgM9RXu+g1Y7MrD
neeoZX04VSgMiaLG6W0vezaPVkuZGZsZ8lvYbZ/8GbM1nXcOFmWweY+5wBsGSe6Edw5ehjdKxrWf
MVvTsqgHF48HaN8ID7DTWVA+FkokC84qHz/la1eYLWocIAk9NAcOBo2DrCNdNDbcX/sl9t4+vsC1
Bz1b0o7IfKylAIVS6XwL3P4tj5z7yQeB+Pjzr7ym7mwZQ4JvOJVF4xGXWwPyNu5qypmWH3/4tS8/
W77CKRg/GdI+lJN0gUysuywj9i8u4lvkx2tff7aKVTYIQ68KsMq8foFhfrC98HMFwp0tYI38Lpyo
rexYK39B9AwmHXgKZl8/dWvmwWm1cgLdgdR6RIGorzipMhKyUw+nrdjYfu4Ss5Y/QuYVTJbIjq53
9uxXnFZr+3PFzZmt29Ezqgkjk+IYdKW/QDY5LRiWfApos53Zqo2dtAsrT8+OCYHK2Y+U6dx4YzX9
+/hgO7Plmis6+imKJa/JdG+SDK0P6kWVDJp011q3BdajXRmikB8/V+Cc2fLFBT6IiOCCqu7jXOIV
Pqplz4zWsRneIJ3+h3b+Y6OZh6aROwaiQtTxkfSWeGPFZF2XTprgLdQmbwgQgj8QlH97lRSHYIBR
jpEOStKu81c5MkZMdXEwGQvJBIS4rLMdFO6eLJRoFaGe+KWCAhdcrAmRXKvxwR4RJSjXT5Z0xsGq
7lLv5eOX9UohnbOYU5z6G3N0R/JFU+Ys7TLFVr63vtvGl48vcKUWObNKIfAv7pWe4vxT4JxVCP9Q
G7a2Mlu7XH98hWsN8ZzDXIdx2tqRNR6zymnQiYMO2cwlNmXNb4rw0GQPIuTM61V0icMINwK2+Y0X
7UohnNOaJyP1I0925bFHxbUpGGOudb+5VcivrJs5sbmu88IZ4Tcea/k1IonBzcM727wP4cmLacQZ
Nl9XyY+Pb+OVByVntQWL1A7zVxO9igz3GTrN2u7emmi8URWv3ahZdZGVV02IkO1DJAnO0TCEvshW
P1e65kTmMMi9qhjb8WiT1fV/nJ3JcqS8EoWfiAiBhIAtNbkKt+eh2xvidw/MAoQYn/6e6pVb1yoi
vHKEF1BCUkpKnTxfhjLSM4MNWIuV9dQwSXQZs2zgmjI3Ct1AHLptG5h7wLch2ZYgG22REdhf7gHT
a7Q9Qc9R4IFiGfRAS+CUgKKi4jrlrxCqby+/wNTF2r6gRfZX1PCQihLxux7eCmALRfbna8/W5jnq
3YPCLor4NGOvNyNtP43vBM6Yl59uOGHp4mV/dCfoCYs66ltU+hb2AnRjDVusEKZToFYEVG363KL3
VRBXK3txw4DVRc025CNQIQbIFbGleADCpNnnBNXBlxtkmNm6hlnWwh1Vl8enJh9QLE1xi4+w/qPx
UOeGNH4KD4wvbjX/T86MAj25JMD05Mt8p5oURns5sumX22EYs+75/x+O7xOSA7mV4uGpAH14dq5T
AcUWyArxmnzjHH8+WWfd82D+8AYYS/VNKbM6amFMeQurrZ0L8dOmruFH0mVQ2lS8vLrcGFOXn///
4VUwzLZp4C1NJBmN0sY62bxZebRpkXL1ye1PfYe6xDqSzp8YfPIUhcFtBeZSTcPBQ1ItO19LeWoj
3JWV19Q12mzv2xYGxSL1Tk1twyOvbRrxLRjbANfNTfNazDCHvvzZTC/Spn4X4MANoyNQ3ex0Q4t2
28ERPR5xxV08fe0N2pmAF9jqqsY6I1GBJM1Ru5s5J5+jpid/v/wG+/xVPhlmuo65mO2FinnyTnwp
nmtmPflnwwdIt69KtsRhEHN4crsIbW1/mkGmorb1pLr2++XXGyKzrqKFGwIfUK1bRYA9pgEM2nCJ
SK2FwJFuaez7r71EW+Fx5i8CXPkJONvAcqR+S9NxI9fiv2HuMC0QBOVoE8svJbQ8LnhD8xv2/Csx
xvRoLQJQ1PXC5UJ6J+r9nMh9br1c/h6m557//2G6LzNNK9nipFmMMACAcy7pVqaeIWYxbbKD4FWB
zlryE4qr3iqZlPDgArcWRioo7cx+w4p6/7UmaHO8rmxUNgbY+GR+ejMSJ4FBN7ytvvZwbV7bSALy
AmfCSCXzb8naP4FY2+oYlj+mTejapX7ZW0jKNoG8auwpYoV1qARK5Xt6g337Fm4/sN2ZV6KvYXrp
4kPoZmkGFQku/z3UJRVPdU83MMm5/JlMD/f/HUZA9i1lQXH8UPmbh2RXjiJtAouZrz1dm7SdM1ne
3PhVNHZ0Fwj4JFFcIfcJQuzXXqBN3IaXIrNgzXNClnwz2TDQh9kYX9s6mz7O+f8f5hhQSu4IO5o6
8ovXkcFJ0f/ezWubD8MEptoEjtPZh1V6V0d8TrIwpuMrSrN3lz+LYQrresBEWXmFuVVHluN8jzn8
d2FVCEekHubJoormeu3G07Ty6NJAnEVhGw0cdpQtrXXnljMk0Gzp6gNP++QwwfRyrwaJFBtT9YFU
ot9O3dndafCtn3XQ9V/b7+pKwSZv02A6VykJ0e5HDs9W3/p1+Vua+kmb7WU6OLLguM4fyuHnHAeb
LIdZxuVnn4fpJ+u2rg5k/TABCwrd5gzmeG3BtLDuf7Tp2VgOhrmX32EYxLpCsMzUpFyo208dHGY2
cs5tIL7gDdUEam0WmpqhTXNcg7k9LI7B0rSfMtS/wY8G1fVP8B1ZaYPpBdo0D6a6jGmDJSlDzf+c
vC6wwbfn+0zdXf5G52j3WT9oE50LstgtRihwok69T2a42tb91J8IG2B33Fs4N4OSdyyBOFsZVaZe
0WY/jPszxRRaxAVHkvgPCX5CofDFz6Wt4EXi+w3IW+wEvRU4DFMBg9F8N1iQjbtjY20vfzRTE5x/
oyNntM+JfU7Uj4AOwdvwJveya0GcNcWp6QXaEg57ldxBfgqXR3Wz73h5LXlwxWElcvn3Gya2o03s
onAWxSl2/vDyu2l5s1N9e7j8aMMv1+WAQRvk1RCATZSCtJjA5KSHgVdB5pX+NT1eW7Rl1lQqCxZ2
OnMHnKEOIVjdJuThaz9em80JWRgNSpyKIfKV3R+b7muYs11+tmFh0kWAsx/DWuP8y1t6X0q+aeDI
EcPgaP6vJl+rxXV13Z0bixJUUW+KSi+56sfkaa5tKPs8spKvM4ybv1UBH3YFaY6ksBgIsFbUfpeo
swzTwVvJyJp6Vpu5cOWK45k0HiqhyttqoTEcefOTn4D9cLkDDHYT7t+F/MOvny2/64IyFdBKFnDh
sdPpm8UCoDoXrA59At+bdCrAtqBWYsM/vBnuSu6718jw57ccSZ+dtMti7dcY4vpfIc+HH0NjkNCS
CvKCif2q2SPtA+ga/izWWrG9abhpUxxOuai/TWIWwXAeZUH3DUojcOl9RgeHHco9L39TQ6fpOrwJ
oLS0SQD4A1QKlYDwwHLDzF3Z2Rg+EdHmepeMLMsaNIHKEy7TS/umLd7l+H75p5uers31eWznArVr
0Ed3D+CU8haUwPZhEs+XH2/6MufXfuhfYYshS62YR3FW3lU45Q3L0IZx2h6/9vzzez88X1YQU5YU
HycDBNsC0Lb3/yss52uTkWhr9EJS2Zc0Z1EgQHBidGPXNy7cvy7/dsPY1MVwtQVjXtXMTgSQ2Q1d
/F9VqQpga+xgTzjNYYe0Vq9kepPz71cicuSWdKQbBUDICrCumgBpO0yD3svClv13uT2mvtZW64zB
wjV1OI9AqbtKBazrlYWEVLF4K9PMEHeJNpnTKXdhCH9uRvLf4p0K4KK/8suZrnxr5jJJPehNowws
qGNX03Iv6ZjuWFmlu8uv+HyeMV32NtscDvJsZFFr4YJHMpuESHHewx0Yws3pz+WXfN4DTBe7VYjW
iWN3biRyQNhhINX1WJuCNfXm58OI/Z/YDaZcsXJrGaWJ7d1b8GK/g8lLdpxsWFLCkTKLty5yjytf
zNSY8/8/TO0GNK4JqEAvAocx7Gp+FQcZHIbXPHEMKW2my96IA7P4xfJYhPQE6l3rUJJDg6x8P6Dg
GZZoZf7CPQdGjGu7WUPVIAu0tT2nnMUsVV6UwBRw8d59+7+zQnSOHxd1Q7ufxL8T2Stpbyeg7qn1
ysfV+lVT12kRAMSMwomhGI4Y0A8kh42cql6KBS7UpP7VqgJoyS4qYRNYi+4noFHjFirWp2ZIj7Wn
9kVXHIqFvviwvrg8Uk2/R4sVTPVWHbPWBm0QKIox/Z652TER4uA42cGq+ErNyecRg+lyuoFM2dQX
wo0wdiKRiKNvs6fLLTAMT11LV+ZIuKNmhUcpzGqaAXbRcIAVD197uLbmW4WIa6tSdhRbTTj3yNuP
SMAiPXD58X/LYP//uMv8c7d8mFsqqyiQZ20VBS6tbz0GyFKdO+Cl5pxvUU8ImEOXZ0fQQNunoFYA
0ECtC6qPUrCZLOAWjfN+CUgCga1rmcMvkSpQBWsp6a9xLmFoDcrPrmQpeRS+TV4WMHXeuW3BFm+E
8Op5gBvJAys9+3uWF/C+CnL22gUNOYArZ99aYGrv4QJ6Bh6mJXmKc4504QST6rVsgqnvtF0JyUd7
7OKaRA0F6pNT8jupk180+2JNHvtrN/Ph+zqSjZ4rfTfqun5T9QS2Kiwka74WhlHtn///4ekonXZm
t5rhJtGIt3pIrwsO8ujloWEKi7q0TzFYAsAWqYlKVJL+kiBnwzpWgQfTj78XqyV9aFmOaDfQWpFb
eMROKONeepQ1XX6/ITD4WqBSbhdw6cxNZAuLfgPG0gJQq/LL70uS0Tv4ZpcggeMaaGUmmF6nxSHB
WuJ5NFDRmXCE/Up1FPBT2PRWDMUPRqYl7i+3y/hdtc1LMis4FXaNE8VuEdwkqgNDfMJ1gd2V5Dgk
7dmztoMXGGFncEo9TByIqiFdm/KGIa8rB5fCWzDhyBjVhEMm1Wcwbk8LTNazYn1tmTFscjw9bE1K
oPSpaKI5nVHjjNTvZPE/y3BGUmPPsDJEDcNflxE241L5/sScSC45UMrNu+DWmtmVYTzoKkJ4aYt0
GMsxsiiSNrgMfJFWAx/lAeyM2fmet/3KODc14txPH+aw0zVDVvrpEAE+fgMMxVYma6Won99OMV09
6Nqkg+kKpH21PwJ4+l/TJVjaOQydXmCMsZMjiGDQIVwe16Zxpe1phpo1uaQ5jWAvEgVOfCty4DA9
eP9dfr6pMVo8SJuSCJU0NAKjN97YoLO64VTVwa4JgEVkAEMDMZymQOM6fRgrPq+NBNNY1iJDxXnZ
uRU0mMtyo/hOsuUJiI4rG111uWWmL6cFhIAxbx6AyUOV4D337hYYXbn5SpnFecJ9sr7rur4ZLF+/
ZrUTKbc5BIP72jQEJAoU8qmi/0mX5g2u+u+X22EYybrKb6iAbGymFEdwu7kGY/u8g15rx9/7988a
om1U5nwB2CLNWAQv937j8Awm1gNzvrmttVwl6RRv4Isjtm2HC9gawtLQjfOXuIBFvJJDcR+7Uxrm
A5ObjMPMCP8bwzavORgNElgaYBiPiSvJUcZ1vw36SsGRzKt3M1MAnLmw3nFROLahHiz8xVzCiZxb
L3BLJUfcbNyMHYBNWUt+VB55y5uZ7D0WXy822NqyKMgVbNl/L0mzbKqgfRlxpQ68RpOEjMVinzvN
uJ0GvpbnMmT1YND+bzwZcUOfjk0C0+uyACkO9E6woZHqgw4DnhN9SrpN7rXBQwrSwJ2yGmufqMza
Et6oZ38arE0HB6iHr40IPbZVTTzC/wheUrHLw3wZxcYNVhdS03g7//9D5MwypQaaDjQKmvq66YH0
tTP4YtG4LY5ZDdJnW97ETPzGZnQ/+O57M3VjmDhqAcMb7FI7aB8vN9OwVuj+rW0JfKboUxqRygZe
q71WwJU4Cvi1tm7fW5ev1RMbQhHXYmBAOcxmpJKR5bvAinNxggX/kzXDeRB3VisbFEM40u1b3UJQ
kaugjXheVptldJ6KPtgKay0TaOo2LdwlU14kJS3siCOehzNl39QEjs7lrvh7Z/5JnNDljkHDSZrQ
lkQwYwSmZdN9O8My9tW9+9q+cQY96i7ocKjZ2O8wXj2ybXXdHp093QFXDc/5+gH30pDAZ4/iGX/k
cwZaSLjmMmP4tLpaMiszEIN8RaOSeeUjSgbzb8BoQqMn26X52kZWl0kKPIkUICFGPhT4yc4blXrq
uly+oEa0uwYRXR4CJarD5e9tapEWbfy6yvokwdrlUAr7N7V1cPrt5pVTu+np5/9/mOFz0i6+VwgH
Xqr2jdvCvy8JwGQTL5d/vGE66V6wfVfRNh6hh5bDY3u2qwdyr8P1XKC2l19gGOq6WLIKBthGcxBl
2gnA73SOfzkpWcsam369FgxiCVwMmGQkYnPZYkEar3wyqDMJ4Gnq5Mr+wdQD2uYnhvAFODFpR7n/
XPgMeICXBNaSlz+PYUunG70SADRtqERsVADD1g/OoLWzYUCjDv2NNTxXVf9YrOlWDe3QZZGJu2S2
amyM057/aWTx007VSS4iWJl1hn2WLnwUZ9CJRGVAxEevA3G5flUq+BYEw85qUtR+zd1vPjbvl7+b
of4f+8N/50UFQUI/Ns0USWnJ49ANKBLJXXiowQEoOeRBkD43njfMDwvQfQ9FnoIyjrTzxJBhCyik
XUhLb+0O/oBElM3GHcFr28iRganiNXZ/9M8CeNwUyOfKJ2cYGVxnfuSev8AIu2BxvbvcDlOnaMHD
ocjxpVnFojR/bpt3xrAdy35cfrapQ87v/BA6xkAVApZzLErSYesBjWi7WRh0r+PkXqGOzY7/XH6P
qQ3aJqQqYqhQR6Tzy/zamxOAw+kVrABXrvwMM0QXYPJBiSZJ8YXOeXwOo7wJMOM8tcNmuqqDO7Ce
QwGP3MtNMWxjmBZQmmSKvRZw32ggxSZP6mOXeJFlwQrQqvHp2Jfu0pjuAlm6/gD3iq6NfDC/3POO
nDiHuVpWYq4hLOqSTAHbDX+ElB8U+WpXg+05tf3eXaByWrWgN/S5LsOE1V0J2QUqDC04Kvu45yBW
HAI/tbvcD4ahqxs9Es+duorjKhPc1hDAWJBavA3L32y4GhUlQOxrmyXD8qRbPoI5OfAMUSHyZnqL
q/zrcai/tnJTbWrHQdC53B551AMaNMFHmWBf0KqVDbdtSqLpto4Og9uxZ+GU0yo72Sazxe9iRYD7
8D3/mIE7+2usJvIjzs9byzpAzgDYHze+g5sJfs8AcLGTLmBbDW4NJ1pwZ5kMFlCu2TwdmmVYtszO
xxwJR9Bn8wwqKkxsJvZZmvoHLLXsNINT/83LgZ8pKRNhv1TJfyXKzHZ2ILpDVpwpUSMYSg9u4Ig9
FECgbDZW+zihLHgPm5Zpv8zMO2TDEm9HINZ2yhdqH/dNfxymbD52uI0PJa6dt9KHr1M9jR4yhFIc
nbyaNoBILifZTuWJ4wbxSgJBHrIClOgSKLFb4J6s32WuXtx6GH9MgBEfrCaGVNitnX088urEZl7A
b6vFidCa5QSS1jDAY3zGNjixhx3xpv7GgwhqAMaq8G4UWAWPTFJE0Z7h51fA3+D+Dyd92OMl5C1Y
yDGxcOtHRtc9wEav2AJAtDQhdXl87dvJnx61FTdsGd1s2wdjt516mLAp3nYoE6KA7aU9ewQSsr5H
KjKzwQBXPY7bzsj/6xI/2Vn5kD21RQmLVSp5NgPmKYGfrNKGADIHkXLF2bQdFcoqBsVIyIKiuoMT
cM63MTSoCRC0QfE1zRXT5bpwSVUDyf0elNGRAChJfOzvCmc/1613dzkEmCIM/Xf1srpcgJHs1dFE
kXCUSOPBLRTl3XkP++LLrzBEe12uG1jNxH2kOyLbH3awc3yZeOVunNbKNs4UH70iqFbeZGqMtods
PB91NRntIydQ5LgAMH3XzSmFfMhfXi83xhD0qXamDFgPVEet+qh1rHlbsDKIkD1XD53D/Gs1zmpl
52WKO7pMVw19VzZg6ULON/gIx5l3nbjj/L3KM+QDLdcG6NcTJbtvLRjKhwJ2+8+5HXjOytpgCNm6
hBfTJG1AVm6itp9TiLSavV/4/kpHGb6i7uvpcytAi+AuDVLTXa6qX13vDyFqFg+5aOnKLsPUAm1l
4PNSnx0Ym6gHcw5AgKOf5isfx/T7zwPww56vSxG0Y1Li0cXwyPMYPC5HDCFADSeWDMXKBsPUgPP/
P7wFeAjwz2fWRHWd1iA+kC2c/f5cHsemZ2vzPhttZVP3bOaQVs7Oz5Tc4xbOWZEr/p0OnyRHdA9P
6YDoBnCxE00kB9qtRu3+K0z97d8T9ZerFjH5BpC/4dYFZXYTt+3PxaHgV7CO3FvZwradUM7vbmra
jdXV7qNMwbej1IPFPLH4lo3Z9E2SEUuCKMjvwOk9VAJi/9KRnBx7OdKNBZbFpo5dF6VvzoKdaze7
w35JkmIlEJg+oBZrsqYUlZ32XYRD0c/B6b65sX91uW/+lvp/9vW0ICP6YLAqsgDNNbU3LhgR4wbl
DbgqbqRPj5VyrHtAb/s/XHpFFSLF1X2zcTn6JuPGu0YlXHVALiPf+T04qQlKsQ+oJ3F/uCpPv6He
o9o3EvYKIpjjvQ3z3mLT4XY6Ug6rfqglr8AQhusexaJ/S1LRb0BnVvD9ysbDkszN1qp7HHKKETiS
zPGx7NVVs+NqgNLBRQEBjFlQnNQWOcqA0+YOuND8pSgkjcQ4J7dZigS2n3F7C4hhelL+sDxTJvPN
EDtkq2K3DX2FCid/lsWRp4n4VuR+fAVlcL8hpCiONYUnuRNk7gvQA2A7emOyK/OqFYdAdhZ49vM0
wlm+B+eaw5rrlfWSAIMNQ438OCkfiFYUgEBxqNI6QBYXuNoJm42VfsO8/KTbdAV2rPxRVoE3RhWY
V/LHMCK7lxEAsXvsr754W22f9/IfgoIjnCRZ1DxGNvpzB6P78dZtsxqSheknRMcoaGssiGout8gw
yHWPVhXHTC5xO0ZJkjdwZevt58Gbq5UpZDh+6MJsPgNK0RQeNBGjd0/a4ApyvpOI5cPoZQdV+n9m
IF4uN8SwB9H12ULC0SqpJzui5G6ewBqscfAEKbv0X6E0WjlvGlYFXaQt08WfphzyrikmPyZV3c0w
oUpGtw7dwpcrg8ywx/l7G/Oh/+mACtsiARZQUgDunOehOMbjWp7M9HDn38HVupmfzDms+UtQVBsG
HBFNQpxCVn67aThpMTNuUBQM8FBwwmqJgvTE34GvXa2syX/zzp9NPy1qTmD8OJXMpsgeF5qFAwfb
ui0BbS3LiX53AdTeqiUDUCaTYJO441JucGWFJMoSJ7uWjqQO4xc3jFnoMMzYgYK39CefmbOxgbnY
NXMrROj6GVDlAhjoYai8fZmU08EJOHmQHVXYach+N8U7GOQON2OyiEOqSvUOI3tcyc1gtwLkC0/+
AuKWsbf6fiNQZP49yZj9o8+K/B5SePeaFxY7ynwsXqc8Tq5TdzmbggnJD45fw6wUdfHZDg6y5JoD
dO6FS8f7+wo80eNgJ3Dpw8VE/B03VsFe5b51u9RxQ1a+sUlPqMvOu5gDq0u5daKD2FVNsa0V7MVx
tceyE7HcZy9+TbLpNKA2z3vOaRvKPNv6a2abhoCh69KnOsZlfC3Pw3P6bZN2m/cZWKvuQbT9E5PZ
xgrWyssMAUN3ieXxEMQ9KAvRMuc7+ALsBNwW6/S9sOew6n9fjkqG6aabxHYCPB+k1OMTg8YJSdHN
bBUhzdZKSU1tOL/2Q6hwfDolXkms08SQPSplaCO9ZtniKoMZYku+tpfXFes25UHjNWgE7B+Wftm6
2RPoP1tLBSuDzvSVtK1qn7qVi3WORU7e/0cqOYaLcu9Q9b+mDDW9QIt6pZMN/lTgHrKHOUbrAdYj
uo1IHi93smnQakGPK2aldnXGcakY/uL+ssDoMo3gmv1G6PgEfvOd08mVJdXUFC0GkgZYjqLjSzRz
cLfr4g4phBMZ6y+1heqqdWZ3zpgmM2wQ02lX5G2YTeVGFMsm9cmm7nD9gHLuy5/t87WC6up1q2lr
bOnpgmhubd3B25TtSsbQ9OTzdPkwLWqsPZVLKITAOEK7Rf0Yu97b1360duTEIbZeRNy3UV51r07p
vRbI9a18kM93FzQ4d/mHn90R5pzrNyHQ9UuC9EmzTeuGX00ydndUTXeXW/D5AKK6RB1sGeEGltei
KjXNIyWK+B4Cu24DZIl7dfkVpu+vzWfXt+AiH48iQvbwx9DaxzL4mm0BDbSZXPiWI+fes05188ty
FMzyjsRZ296bfrc2kZk9uwT0QAALFmvLupO3rAVq00fXZq1ye9x+dgVIs3WXPMe9cmFaJopfSVOl
Kx/d8ApdO+7AP7OTDOZ5522jo8ptsrwsMFy+3KWmp59j34exSabeHuE+HZ8KbwgXWoYpLvAaP/ja
0Ne1421eAHtHANtyLYhHwYmrgwcaP7YpXfn9hq71tXlLPWF3qQvoYDL26uA21rxvJctWDh+mp5+/
2oevwynQEjUc105iWrYJ59hnus5adtX06c8v/fDwdqC2a/uAGJCzi4bzfXBghbZ6IPh8C0H/T5od
tGVT1ClYDMV4qFO2WSBYa9zpWGb3PHv62ujRZq3CzVCMOwXvtKhFnlgW2+ekfr0Foo6tXG+aukCb
uxlBgUfrjHNE7FuxfKuWn1/76drMXbqMIf1xLrrGTV0YB/6xCqabgoqVterzzQPVNdT+0pUxyIDx
KSb1hBvAaifi/HGs1KGf8710KDbZVb2/3Ji/x/r/P0FRXUxt8xGJIp8O0fAdBxb5I3h1VWhVIb+m
uAgJmxvyNL09NvfINy+Pl9/5N+X72Tu11XjsWjAgaSJRDarGXd3XDIczbCdw++w58an2Jvni0Sn4
A8Dr/MamGhsPa/AeUJrnIK3S9ftcLMuubYM0Db2xwBWNlbXtn3YS5/upgv4GOJfCRait1SYYC3Vb
xRkubjpUtJMoqGz3Jp2DHulFxK5h0/pDvEYhNAw6XdnN68wevF4WUQWTkDK1b6qSf+1GleoGsTEH
TqAsYKNZIQVZSoJj1/zncpcYNhq6mDtBQS4ZGseOinzcJMXPrLeBJY7SdM2FxvQC+m/IwiKHOpwB
185Txm7l7MPDofhd2bjcFDP/cbkRhsDlaTHF8ZANpBSbPJc+8OR7UoBLlncbH5eyzdrkNLVDCyrd
0rlutuBWW0xs12bLJiH2Nm/Zxs7WPpVxSmoBJlUJ2NCw1Yhsq2dHW7bZPoWj7ZvIcBgVQ9zfW9Lm
p1mO4BsX0t8VpQdhE4Q55IRUBe4O3JiGjHTLc9yiBrDlRXUk4zStBFbDd9Zl32VtD0IkUFa1Knnt
58E+wr0r2JS112wzK+nvC2t1B2xY6nTZdwaPdBWDDALM6IirdaiFStxD578ujxjT07VAlDpxkMoE
Tx8WsbFFjbKYlwG3E197+nkMfVim5xgaWm7DwKEYvBIZo6HftYSNB+kMan/5FYa1Qvd0FX4D9rDs
WWTx+Y4pZe9yOWwLj2JDkHk/Wzs7DJa7vfwy09c6x7wP7WmqwRqW1B+jxurKF9AGs30v+6kKSdAv
K4ufIX7qamfLmhNYCZ5JPcsRJ5ywxs7va79eiw6icqpBZAwLnfdL+k+deEvHp8uPNk0ILSjMOZGw
TmvmqLDVIQB5L6wEaGB5Fb9zf8nQCOxhL7/K1AdabLDdgcwLRR/IrBx2vK9hdF0D+8LTaWV1NvSA
rnHuM28cGO5Yoizpf2eZFeVdrL42I3SJsixrObSZBdxWMvchzGrLNAzcXDx4LOVrxXamBmiTOqE+
gOUeAwAumXaowrijQ3p/+ev/vcv8ZOeiO7lmpRh4Gmc57hTa+JufK7B/h6YiWCzT5UB7Pm9hiRY/
Lwq22vDvJmRTqSC7lZY7HKUYlp0SvPousrg61TVHNtOnKClxK5ydetJURzoE+cMES+sD/LrTjQq4
8/3ybzeoC6juETu67TgmA87gi1eybZZlf7yxxoHc+4my1O+lII9JInDrM//ok34t/W9gJVFdBj1Q
ikMcB50uRXlTX0MV1bMNKvh2HSgwdoxi49zPqm0GNc0eZ2Js6JBPXwkmhsmiK6RZLFNLWRMcDQMk
WXFRM+0qmIVvoZp1V2ZLgNj32YDQokpGCQ/yJZij2Otf+9jNsYVtl1CM1XUSuKccuNzQ8ac7xlF5
ebkjDVsQV482LCd9P4DNZOVv7sSBN/4eN7dFsrZsGQeKFmMwSNBXKcgkPks2ZepuEqvbSeKETvxC
53bnleV9Un+P67X7LUOLdP20UCKTGK/eiTntzrZ+1ITt8/i6L1Y2LKbna6kKu4fDaE7GJSLNzVKK
43K+70kjb+Ar2gfTC7SQQ7O0KxyWi0gW17BXCWvntfHtkK3VAJmef/7/h5UXBTM5eOsC7KSMhZK+
z26wddg7A7X28pgyrGDsPIM+vMBuVR7XohCRKN6S7tmKUdsC7m5Cpq1P6q9Ff3YO2B9eMicsZ+mA
udLwn9g24tbtl4+18nILDDshXcxctXFVEuqB0ZCfuPqpum4v0yns1JPsRWhlPy+/xvShtPmuZFf7
ceLbuPZrjsN5/VoopBde8gYZHawLLPHFIaXNct+TdhyPloi88dFHQRnEYJt89kIcgb/YHdo0d0tX
FMwDN0EI+JEMrqs2yhqv63lVzGSIv7qUuZ2nZPTamZ8WKMs3zLKmg981/AYV6tnKwLUN5QrAuf47
qnCfxiEBgoN3Naf8hDLNbsuDbt7SSkFwRGaGQtE+2S2tLdONxaFJ9OeAHvK+d6+AjFoOhZfS7znu
UnHlUPWnwQbbvOJVhs26AG6lH+wrq+qLLew4GQaSG+8SNeHWqPOy5TYbIWJjo4jhZDZx6AKbbDPN
TB7FBIESqFHiuuMc9ZEyiJ8W+JDdVnPbXuGwrZ763osf4DCOrH7uuzsVeOmxaurgkIEnDJlsm234
4IybtLO6rbSy99hzFNiuIj8uuaqBSA383RTY405BExWVSTbsZ9n1z0FtLbvC6cQpYV6xT4vJ2mTT
ML90QqS7smynfd3YycGr+vho5zI+8tgrjlZS4alSeMUNijqc174Mkne1+HkQNmAe/lZgFxxZMCaH
ocLPV0gmpWEV1+keBZHD3vGgHQacq3wh+TLsK1h17vuAi+te2umOyoI8ZTJPtl5aufdp53QPCVgX
u2JogqtylOK158Efy7bVxrFad2PJMt/mCQ/CtFrEFae2h+3QiIokJujGJUl1nP2Gv2azJ/9rY5K+
eP7gboc8ycNgJrdpCVwUbLuKfen2zhWk7r9b6I+vynSsrgQLpiOud9XGp764K5xsvsoEHEhwpW/v
CICkj2pW6G+UENkhrum7HauQqLwcRAzhXJfGDx5ZCtzVz5GXOHPY2k0btu702OQMSu0WovHLrzFN
P23VaEcpPT7mMhrL5i4t4rtkkC9F0u4vP97UCm3NKJN26FoPoIy+uem8O9Gh3tJ/S/2Xy483bON1
IXTQ97kcU9CzZO7hSrN4okP8/rVH039DRtN34AMCwHRa8K1LcZIwRv7ak7XloaBzjOUhbqK4DB57
1t7QufvaZla3HkYpG8CVPdLZSTOHXttuOltsWmflk5jGir4Y9EU/Q6s9QxLIQx/Fqt6UbKd47TbH
8Pj/UzYvhd0vAANGC0N8TlPX31QOdsSxl6/ZxBqGoy5ermYgu6GI5qchBhMNN9Z/mD0+5SWsr7jV
Xl3uX1M7tI3eYBUStEQqIkaf/PgB++7JW+lfw3h3zu36sDtqWh9Mnsquo6FJq1uQIiZoW2N7Weng
/3F2ZUty4kr0i4iQBAh4BWqlF3e37Xb7hfAKEvuO+Pp7yk99NU0RURHzMvaMKC2ZSmWePGclcPmn
0PVu+IRXqXIqu45mztB7YrnwrlAOnvbeYCUnx1XqgZK6HTcMYW2htFgPaqjtsCwgd+VLch4UOfIR
jJ/jFtn02mw0C4bqPYtbYUBRpRftOWWyDd3KBvbLABiqdEZrx2QnX27bdM2oWZ/aQwwBsGh2fgm0
yUEITKHt8vrga68tpgV6yNcOfbxgdC9BarMRihxUj7i7h7LAabBbGngWEGxjmsTHuGf1E9JYxkaQ
ufJ61amJe1v2fZFDvCDuUGJSjsN3eCnb+8r2/GSR856nTX+e5ewcqrqmGyd95WzomNkkBxf5fBGi
qvpnQFmVAMTO3pjR2thaNGi6ABkUfcHPTDjHwSx/0iV/yCq1kQBaOXf/UvbvrEjmWTEYDG6ymL9I
oAzm8XeO3u5cvBD3NgEqU4fI9uUFddBADaAR/JFx84dXNXedZf+6fuDWVujy5++mAFko8AMWVQOB
E+fOKhQao+ven+359/XxV/yYjog13VHgnxT3VFo/ZJb9hUrj8/Wh1366ZvUVbfMRHZ5F1FIA25zv
PVjaG7KxLmu/W7PycbTAMlQwlIuH/ljFPJBxe+Oh1Ey8bZORQhMBeaic+0AA+mnaB9zaymyv/XLt
7k7EYPN2tJxzrIriHrp9QJuZ6ZZ6ysrDWod/Slq3Vg7JrUjVlPu2Mo5mkr4qgP2pV+08ML2A5mar
O3Vlh3W0J1LnpJsSr4jQ0RegrBUsINigxVZqeMV8dYTn1DkT+N3zJSoIC8AuEZhz7McDDRrg2Eyu
gpvOqY7xbCyv49kwj5EAX8IJTYfVJ8/G7ZR7TvPj+ifWdkWz4rjqqG3bsLKRN/tS1HgqlfzHPAk8
Nb3sCQxpB4g+3OawdbhnARoLAuKeEswiX83xU6VeZPvl+jzWdkQzaYpoBHoL6AprJvKjy5HaAiuf
3yRjYIrubrAgOHT9Q2snSzNv2pvGsMyedS7T9imdzS+D0aLH0zxcH36F69Ikmo0vA8KPuCimyAZK
NaqJ7H1eV/HRLaca0XTp5X7TUBrO6I18WFJrAlJtmJ0XR1Hy6hG3NxB2c/48GZa1B51Ce7AUHeiu
Qs9Wf3DQuPAjFYobJ2dGq7mIS3kfu06yKzIpkQTonDev7Ye7jsb5YXId729tsfZP37fGbgCU8pQZ
5virT2QB2Lvp3aVxTnzREefl+vzX9lHzQZktGrfKM2gs5XbE4um5WeQP0KQF6AJ9aSp347h8HOQz
HYy6qCzzEPhVyFmJr4AQHdE2BW13+WxUW4y9H3tTpoNQm6lM4qVhc2RUzSkmxjEzN6vZH8dbAOD9
/93rJiCIGuK5jrin0mMj0gfemWcQOj2idHQsFrCQji3kuqvbAKRoSvj/D6Lp2mZWkuNR0X4zIWyh
0OXbS3+O/1zf9o+tiukA1Sm2FGpZPTh06NiFUtHmi+e16jQ2NttwPmtbftmnd/GK59rpWGYzqPkI
C7vi65D+pq4M4k2VybU5aC6oHFHITkRJIytNYx/5vE/trJ4TlKE2rgO2dqQ035NkComBvGijMg/m
vXhgZyvoApAtGL4RIKGvgi407tEZv4/980sSxg/FK4plG59f+7rmmaxUzSzPwXPkepP6osBud8y5
yba0hT62fKaTH3O0wHV1lzVAqwBy9Y243xbzcY7zcPp9/Yyt/H4dxtrbDePEBOSG5MtO5fNJVt7p
tqG110LCWrOaB8kiaBa9oCn2uSHT8frQK8dWx6/KRtB8yTF0JcnL6MKix/KioGLL1kd3XbOxuSur
r6NY60ahK9ydVdQl4Durmeu9NkQY3yfzkiRdhPfXptkW+9eKpeh8w9KqQe1TgBNPxgoFiT/ZYCP2
+3vbgl22/52d92ORMtB9tREzZGAhCJBy9nP+WhQbm/0v2fTfWi1aYf7/CzVraQmuaRykwArcr9M9
kI7Fl97/BLaLHTTJj+yth6rYC9kXoXEy3obX6rX4SZ6RiHFC55QHtwl5MJ19GB0DGbqSQR9U4Knh
yP4SFYz3RoZm1utruWYymsn33PIWBnWHqEm86sEdOBLzyPNsHO210bW7Hgl37hRjgp9veqek6r8b
o/d80w/Xsa9qrKmxGJDCcHHSTk5pjZ85VfFtQSD7D9jVHm02oD88KiZ59hz3D9qXfxPHu4nPjDna
9V6jxo/WWexrRyogykuo1jcBGbeEpFbMT8eWNhYKIaj9g5YmtvcO/WlAmrRWN8Y9Orq0KWlhsNg0
IyXt3y3hp0F0h+u7uvbDNdP28rIy4WntaAGuBIG+X6vCT5ut0u/a8Jpdt1bZlCrrQENrmI89d3Yu
MDe7NjfrG3+/dn+76BLIpXTAXTWxI2htUPVqJFL78u36+qw48X+cAO9cn+woswkI65BgtCFYL0AA
JMinis2pb1RziVZ2YyOYWjFdRzPdgSe4kmJom1iZCRHtVoHSpkk+XZ/GyuA6LtR2JVmcORujWU7h
BP6F1EvC60N//NxlOgy0n9up4WjRjfqxPzHwCZj1FPHU+sbm5rmZ4tc53rpRVy5urhlx4jmtR6vJ
jtDL635VHlq5Zz6moQtm3rA1h3LDR69w6UKx5v+vo7wtSJwC9hbZsOtT1vQLHnMFMrClKY+ESH5K
ej4cM1mw+yqvaeiYsjsytx7BDzWYXxKKJNX15V05gDqMlM/ZUpQuuEJHG3o6qTNWe4Aws0OjaPFd
zSRDG7LYyiasLbDmDao2LdGYn1nRpafZdUELVJd+1qN1edlC4a/NR/MIS+6gNu7IEbk8HqYOyJnV
dHAdA1izv478dduiaV4hI4tYQAoOZRcQMMjqm9H9XCwRtPPgK+Idrn9kzaa0m7wxrJiXMQjncj7w
wOS58HncbOQlV4+g5g7mtAGrYA+zImbWB5O99E9VkRbPqE6ze8k9qCLYUiX3bm46h6Jw3L3gIjs7
TdfcN0a+IBFRZOWGF1yZqg487dyWDNNkWxCPye/nefkcQwj1+iqu3BA67lRZNhLeWcui1Gwyf3TQ
Q9F1k7krwRC5UdNf+/Wa2zBiWcvORLwPIVfoUi29s69nYj/dNgHNV7guz6DohANdgVnHiN/a4m8P
qOT1wVcMUgeGln0m+5gLIKOHfNdW96MiYdv+9szX28bXDH6ExFKVo5EsSpvPKbmTU3EgVg76tia8
7QOauQNfWRpGbiBqdIbT4KSZz5fh5SLeyux+qznZg1v+4PVga+ZecwtUKC3U93LgsvyscHZOPJ5s
w8T1nN/Vo9H5yLrbPius/fVprZ1azfarKqZ26+GL7tzB7AlUzgznNxj6nq+Pv7bvmvU7lFfSqbFs
8GRm4CqzDerYfWHuBF2y/vNNH9GxnXGWywrERVZUJeMfo0KLxczPed8fTaU24J0r6/QfelyPoZXc
xDwu+mAp6CCrbPRb294wjxXL1vlw80kAYVb0ZQTN8lealM+NhRD2+uqseeB/igTvQr8eIiCDXcPp
AW306BjGjyafvs0WCI+KAX53iF0/4/SbQ71Tb4Bf0StevBk0hxeh1+s/YW16l1V99wtoLhzTdi+n
DNH/N7eem7cFdHMbZ3jljOmYzxIB4WyBiSqCcsELzVsJehlxtHvQMApv2HDva1PQ7L8c8qoyF1yS
nkvvrB51A1tsxLQrkYROWyvaLunQ3UIjVn8tpwe7ZyhOPAvyCuLl8PoGrMS2OmVt6Sh0QExgG4Xo
4FM52EFj8sMgvQci6GNaqEdD8c/XP7VmKZrFk6VkKgYaGo0qzQhQn0jRS+UO+5pYG0/gla3QIZ8D
76eky0aOrfhZOF8m+/H6L185RzrKE7I1YIGxM4ISau5Aq8xZnuw0k+HithIshcVtAB8Q0P2/NThg
aoXCPH6/gadqO+5t8PkncmP5Vw6TzlvbeXTo5hK8tXwQAaVAcC4jpESg2FG9gDNvd32pVloumE5f
m0o0EIsEFVtQQ5p7Zib0vu8c7xmi73bkIOYpdvmU5qD/HaEZJknXsUDFgP8m89De6FZ0+F5hj/Gy
xGMfgXzuO/fSn46zJV68dhY0c3ftAm0VF/pflaeHwbzPFLpJX5p+i6ly7Qyz/z8DfTFlIp8xfjZC
w8iufaZ+X9+aFfvTMXwDM10ispxBdkwUWPne3i95VwdgVKo3HO7aGdNMvIJEsAPG3j4SRes3gvmi
Ml8YV6diupvj2zo2mI7ns8aYDoD/2lFloJBBITpOG79HPYOmG/H0P9zeB/GWjuebm3rOUwtOvQ4x
gTMPinP3xfmJ2uqp29mfVGDtsl3+Ip7cN/Li3dPzcCeP+VP+vfzO2W4LVbhyFnTWUvTxDYVoAZuz
Sfm5NflRDbcRaDAd8IceL7zve8Ii9LE/LsR7MSagyFMrvH7WVhdQu9gHCAKWfYNWhT5pqxDcmGUI
ZaL0eci7JbBYxS3Ic7oNWnab6pNMhwJI9Uk8uF4+39uZtYRGltUhZQMAdmmCepRwi+/4P6aTIWQe
kHppfKPpKrTwuS4NTGvov2dWNe2NRZY721Nj6qOGbQcDdAN3pG+ml+szW7H/f2W2dxHLNJNmHOOY
RiBG9xhklJqwnt/S+daN0fxL3c/9wicUNWlqPYKta8/zFGkYuvHqXjtSmnupbAT2tqQs8vq02HNn
aQ6yIt6G/a+4GB1OWOQMGkQVb6NCkD91Dm5nt1APpN+CSa08g3TIoMpVYwNDM0TUAjUwOpzliTJq
7hxZs1DU1iHuE7ozPUVx2uav13d8Zcl0xGBjIvk3uWDFnWr6HcoSv6nYMpOV9foPt+YElRlrgRUu
CbN2udOQnVcU2ScU0NrD9V+/9gktpuAgluOeSFkEFMd9ytmjXUNzsp83CKhWPL6OFyxBsdsSBTtH
1/e5y/gzp+kv0Dh/Q7vnI/78tkhYp9NMaGMmBT4VzZSKkHMv89Nuoj40uMJ8rl6pV2wkgtbW63IK
3tl3D4twKTemyKqHZ6Obww78tVMhNnIpK+7j31Ps3fC04Qad2DJHHkF/mDv5bvfmokGbFLdp7jGq
WXjdl1AD9tD4j5dVH1bC/kPc0dgrmW/h6dfmoKUGHENYCkq2F1qEfITCQov+pAxEkjtalersgW1j
Kzm0thlaPNGRpiKGW0Ccnk7j6wKh3X1sdfF5BIvz63X7WAtYdYihzdBOlIPINuogXXooSLmELQe/
CZsrHnpxXvpkbtlJoqITTjxOEGkoF4nW1Hy+/gtWllOHHcaiEgOvvSWybPUKWqsntwQl4JAZn0S1
5fZXnnk69lBSwRRrBQ7F0vJ9D5zsHmpraThOiu56Vgyf3WQku8Uky8ab6Z9pfhBC6TjEhHhJ1XgN
Mu0Od08dZOe/UVLKR5eK7mzLRX2hLX9TXisQg0Al0qey8B7KNG3v88xznuSs2FGBfsdvY5Nt+JGV
A0Uuf/7O/Nw8Swy5uE1kG2PYSjN0HfTl3UbFwHSoYgY8e9vQkUa5+ddA0+EI3mrWYy/5DzPeooJf
wewzokUIUL8g2WBCOcP1xEtnJk2YO+JYt8MTY/YBkKtd0eaHqqW/U2aw0/VDurZwmleZXA9ND80A
PuOUV7uudj/htW348ZwPGzH32hc0r9INdWVNHOQbUOueqh8GO3u37ovmRhbkNZylNuYonswD+BkO
/dxAxbD60fFy19gj968v0seWTHWAoCrJIM1ekKjnP1zrk+rmA1FlGGffro//8RJRHR3ICVM4vgmJ
uK0+O3izq7L73EH29vrwK/lAPND/3zqSDNShoAuFysAobBCm28XJQ5faoWRpcgdi3fkuhR7o36zt
JuSHGnLgEpjTpGh63yUkOYIa7DZiRapjBwGBn/OW0yzi1APt9OKFtYTGYevKL9cnu7ZXlzV+5wlm
2cyQaCcZsL/0UFnd3pTON3MZkbdgW1n7jyNHqnNbupzmzEKKJWIZO5eDCdDdMsvw+gQ+joWpp7mB
okh7SNIaCxraOygAOb4wnuvC3Jvq82w4EKqfw3wLnrF28DTrpxD2jt2agMNATMHgpmHNvrMtiN3a
4JrhN8wyHFdcsmvDsEP3VFAZIpyddHd9ndaG14yfl1ZtOyYoZG2WBpO5v+jMZNPGfbJmMjo+UKCk
11kNRAnTRPAvzoJT60+lSNIAncuoJBadBaC3oXY5WtsP7mx5YZYtPdQh4nTXSTKCSqG7zT24l8v/
3ZGmBRs9o0pJZLZPDORp1Lizk3bDOawsow4pTEC6xbsKUQoDW0zWfR/73h+KG3/5xUjf/XIoWS0J
VKJIlPQp3m/J5N0PYBo/p3ymG+ayYos6fLBgSYb0sL1EWTmGscj8trlN7I+6l0+++/VINlRuGeNC
XlQaCgK+dTTpgTJwf/0AO2s/XbP0PskAtOr5FHmxUL9p33ltwJaLsGHSd2yHGof7tlidlwV2zWds
C96QVgDodRp15jyA4XtouevbaCXcx7GznBWX067xpvg+qeC4fYdBkqV0nCbwQGT/RQ7uXBxyYGsf
rAuyOiEJgShHqY4U0kA7KZl1n4N74EdsxfGb1bTxs5vO3a4sGT+NeVP4iTF5R3MEeqgm5hD2Tucl
ftsvFBDkwnaCZqxikOHTfvqaW6lxHNq0egIEsT3WcoxB5V3lgJlU9bM39uir7OvPdeElu7pzFADr
Vfx1NMf2hPBSBJ0HuuZaeuldUxMSMuAGjnadZb8dyYY9L3Lv3HOP/13cWsaBR6ru4KKdEMjHWt3z
2pGP8VJVUQ2Q948Z3ESdbxbxcs7ztFG+VThdjUemKF+u7+XKraODL73CMjymepAb5oPhgzw7C0QG
PZAFjRRBwsXGk2LtxGgutVW0pSjszYBWoJWJtx3ArMW48eRfm4PuUJcKEdOAwVHQ2cfqMxI+B6Gm
YJp/XV+klV+v4zBzmsqqQftJNAH25qMLdbirU2feyICt3Js6DFPGtCLUhP5Ms5ABtcxk3C1KsH3S
eDxKrLYMTZG1n10FfKwvkM3+fdustOAqNW0HOhFIKfcZXlp5w+qgNtDIdtvomgc1zdJg5jQ3UZ6z
JDCc7qnZlGxbaSGgOjoTAPikzru2icxpHIFtdOgngQ7rTyyl6VdeW9b3DAq6u8lLi0+5MpyApPX4
QFxZHluAgcFx3zq2L+vUwC8zkO3yEMrZgHY9tGjwCzmNrWM8NfaDO8rp1KZqCC05g04bnUZb3caX
S/C/z1H6z7m+c9KK2wtvgWOK8i5p/GxAB9J00c10nPoMZrXOZyaQFQgKw+sbsnJfOprTLiAy1Jac
DQgMpsmXXv8gQd0WZBCUvu0DWkyWQmzQaGaFpqfGGEJ7cFnQtjF/kxDauo3wj+rYUHR/1cSdoXIP
XjhbLQH3js7YBdcnsLYjmh9JKlaBkW+K0UEPKlFAChL7gQ07jp0Z+1+iu83l6sBQVpPJat0eFDWu
8pfC8okQfiHzsMlvwwBTHSDqLGTKRwWaOXBi+XZ7Z+QPZNpwhiveVkeEMsnBrHNJGOIIRTI9uFSN
IbfALWyVt7WMUh0MWgjTTSwDBLyqB4FBxaOG90GsnJtyB1QHeDYMCk6eUKAijV8tPvkGIkhhfbl+
ilbsjF8ukXd2LQvbruoL725bew9gcrP8ZrS/clts1ZLXNkAz5F41qXJzCilZxx0OYG7+bMpxuCsg
IhoyD7RLt81DM+dOJcj42biWFvu5sCffbr4u2ZaSwNoctHgATZeDY3OEHYVIv+Mh8uCmoCnhZXGX
VltySGvf0MyZew5tRL3gjTgmPMgI5I9Jq6aXWNXerrSJsUVasXKB61DNZaIVrzs8FmQlzknXgCpe
ImrzDDgRk/oG645uY3w3hnkrlXlZpg/uDh3B2TEqBXchsU4MNP4v9QwpN0TlzgNXBbQH5rkqvyyp
0wHhCyXAZLJ3kOnMdmCU3Lq9Vk75Pwmqd6fccb2MIPczR2Utg4okAUt+ZmzZ8MQrW6cTi6JdfxLL
xYaaovmBJxe9h/Bnvbfn2f2VzOnWbbL2mcvk3k0CZMQNdBSRDsnbPNtBPaA1sHtj3aAjwGBb+dG1
pdIcQtFQw3ATm0apK9Hn0e+42/meuaXcsDa85g5K0ZcJqQr33IGaLWOMQh+i9MICtCn+dU+wtkya
Jxhcmtu8c50z7SbfEi9m3QYjanbxbZ5Gp/CUUMocUa7xzliqfeKWD7VHDv2Qb3j7NfPU/AAad6x0
LnAZAnTbBE6fqVOfxGL00QRuHCfSZAdomIEYz+O/29I0NlZtZV90qCfo/WhfTb13zsrlFZ7txVqq
R+oNLzdtig7zVDEtB2uGYAf3dnVq+SYrQMxXv00SxIvXP7E2A+2BULYdWpU4SvM50rth0+bq2Kki
CciQ3qYgT3XAZ1UWvFykBHvrhXXQBY8X9SCtTRvnSOv67/V5rBQoqM7nybklcL5apG9Gv/MCog4V
JDKFrwpQIAbYcRjk9U9dbPoDx6wDPOuCTqDzushFyuGxEuO9uzhP14desUKd0nNKlVySrkN4Dcaz
KjX3rvxuJn1QyS1G87UvaHZeW1Bmgb6uivLqjdI0bC8qJ+peyK3m6LUPaLf+pMApA0EfBWQ6EO9T
J0y/bIcKUqQk4BLq9ddXam0TNIOn2ZzbyRhz8MPipQM4ceLPVvJ8ffAVo9AhnRU0D5k7QCBy8R4J
BBtyNLeUkGa7bXQtYxojSqmSaXbPffZF0PS4QKkz87Zc0sr663BORsRMM7BrnolF4mfuJsu5cWLz
ru8acnQlAFfXZ3FxEB9YgY7srGOLpnXSuGdejyeLlX/y18o2gnJuDgB+3FaLR/Hn/29vshhkXiBp
H6WFkxyyeMnCdszVfpTLjXerDtuUBag32UXVqbqA0Siu72zZGeYWt/TKg9PUrm6kSEeWLQrrZKn9
5Nw50go4e0j6+xzN8SzdCBdX7EGXn5dAENDKw2fmJD5UC1RYKuvttp3WLNpNsriq3AaE3yORT2Lp
xRE9OeLZGuFn7QlMaQ4KZ1+vf2zlIteV5zPARtqmnLxzWsvn1AYBz+TexfXyzZmaI0ALKPqNmYT+
cr/hclfOsY7rRGksN8BQk0eeKGNQKTP11Z6r+lc3gNm8I6x6XJgj1IbVrGyTDvFcYqCi2louEe2M
KhBO9xd9l6/Xl25tbO0qV7kb96NCLXsyL8SkJv3p0S0A8opH1JGbbdbYqWmlSzRmxhvoSX6qdHot
lNhIj64orqL59//tfHHU1PZlN0dJKSlyM3b/kJvl+LPsSf9gg0viDjLfXmgl0r7zQCUATiMcPgYK
z7sEHSNhIpt0x5N6q+F/bb6XNX73anDRBGGgRwQJENQ6IK2+SxcWNot1uL5VK076H7Pzu+HjJp4J
KN/ds728phBptlsOzRpoWohio0No7QvaPT9wB99gtYxUWZ/y3vosbANJec4/VUTkG9O4nKwP7gAd
eTm2HpAyWYLXN7uwKN+jVXjfivsGkuCe++f6Uq3thHbRi7I2uGdJE/CD5UG1eUTi/Cc1t7h2Vtyz
jrPscntq3VaAmNhw8k/AXHrMzy5iQohZ+1CSPPvaxqX9KvLJdDdilxUfpwMwRyddinEZBTqE7DtU
N7PQiMOln0AA9sQKlMIgqOIjttmKlVbOwn8pHHmZmArGmxERVknql/WLjXQJ9bbK3Wszunz53XkG
5flCwUAgo0pMpgRleD1/E0vbgazB6KEY52bO/diVKFDaZfOT2arfcBwrPu8/EE0HXeNtHIOd0gQJ
/kzPydx9vung6ayOcsnNMfM6PL5m7zjO/cmMkXuj5saFvbYpWlwQN1YMRjQ8uMGOGGT1QZE0oO63
pLstytQRmcnS1sSQ3DmDE+QTNCR3ZuOG1KLH66vzb5wPbP8fsvHdlkNlvpUjEyVWfn5MsvQB4jl7
o64f06zcV8z4nAys9We3OMXmooLBaN7aod9YvBXH8+8R+O7jgDq0rHOyJYoB7/+UWT06JFhp73tb
pP7MsGFdiXLaxlQvW/LBVHWwpoXWKyoVYiuZU/PgJlN/6iXSF0ZelL5HS/e+h3hsSBSAHq1nmCER
bbGf43EKFlHOfgIc3lYbyto7VwduMrevyupS689t46kdRJSBVOFbZaG3oSzLyfd4HR+gAtnuhiJj
oJOftxRtV1ylDueMVRynU2+AFNh7dGcTTPNfTeL5qJ6dx+4n+PiD6+u9Yhn/wXAaVT8OJSgrW4iI
+Uqgn8LM58Tn0K5uRLER9619RYs4qomC/aHHK8xsnkbyuwRDtCkTv/A2oua18bUIgiN5akJ8EQE5
F35sYJ0S2zdnkJ0Yf6+v04rv0yGZqR0PMkkH9ywS9eg5SEAP/e760GtbrUUPfQcZDmeAIhY6t5Y3
PlbiCXAsEhpuC7Izoyt/MCh6nzlbgFe4/sm19dJeGZ0hUZmTzD23pIHsx1ev+1t3ys+XrQz+is8g
WiBBYwFxHzEiQTRZHbqB0PLd0TaITbGXhpMFsRfP++tz+Xj5iA7JtJumZxYwjVHhvWbL/MhbFS7W
HDiokjfJHBTdFsBoRQuE6OhMAtfEigbHGKWOORyHeQ6EVHOQxlOxd9M2PViE5wfJjORpLNMSKnOW
uMO7PQPCRA5HZtD825ywPFDdBPAwWQYwzlmeTzh0LNpJeLscIniHEdqykPlI5S4t0+H1+jp9fIKJ
Dv3sKmsu2YgTjAr/CwhpwX+R3sY4BsEtLSQRQrnOjNdQgYqIXwCFNAp6IrJ0tg7sxRj+ey0QnQmy
qwc0eGYFaMwB9X3LCYMH6Qz+lBWTCJw6AUEt1BAfbUtCy0TWMcSoncdlRB3FmZcZtmSPO48LCmGW
2Q74YBj+OEMOCpRdWUgHkTyabV//GIsYf2GW+AtUGoPYZeJ7xV3rtPCs3Uv7AtGqqjLomGGERQsA
gxyzJIgX4vqgOUAfYQlIJngIuK+azN0lXds9TV4C2KOoaxAspA5UYc0yQE8FNJCGJT3gv/C+mEZ6
yXz1/NiK1EhBWA4JMysFViktyND4wH6nPmPmvCDYrz5ZwP/lhfoVczp9L2My/64dSic/jQ3qU5MM
u6nMeECsrp03duDjpwHRka5l0aZMOU0V2ahZlLz3a7MMXbHlMNZOpxahjZmCwpJRtVA+yEekhSyh
7pq0yF5uO/yXY/UuhrFM7LqTTvxMs+QBZLmvadltZfXXfrrmTB0Xog2gz2eR4Tb9vjNRWSdKiY3o
awWaQ3QCTOKklJhoIwPt7d3oFaEDqt+0y4IabkRYDoS0XF9OzQmCJtEC4lefLeQwoSehlmmIIGVf
CBYqRfa4H49Ipe+UZz0kRnbIlulxpqBYhL7jTav8H6isXVOXq8k5GyVorRQ0No0m3wghVs6fDn2t
O08MAPdDQcROfaggBx3/O+S3JdKJjn3tY0sCvASVp3o0xT2qvRPapxfg4gvbe45tSLdeX6G1WWiO
Mo2HEXxLKJw480uPZ1r8mhg3xUBEh78apQum2aTDlbuAAnT6mSZm6A15ALKKG3/8xQDeGxEhg2vM
BEbUuPdOn3+VsXGAnNdNADei82f2PW9rx8a7tTPbfRMDrJmL37ctu2b+pABotO64iqb405A/eNY3
UX67PvTHr3HiatafI/EPiJsaosoi4WSQXV3koW0eTbzMpOntFI6ros/XP7Z2fLSwKhtH2yoLvMA5
KX0O7eVRtBCe/HN9dHQofHzL6rhMuGDwvbrtGDEIF2MWYjnMCylVCOyz8aftuPFCGtHxsGAsKQNi
XLps0LR5yses/u5ZSxqZ4rTMCzsUdv59KTx23zmGefBshiaW2O2GSJRAW/hGTpzZNyZb0J0w0RPt
87zLaj9pzOqBV8Z8V8UkOUysdt88MrAQPLPZ54yLZA/5tWQvgK7cyylLdq43uo+cNzT2G0uAfwtv
cfwWOy6CKk/mz7Fh1Jcc1tsCWqCvIPrF7du6MeQRxnFa/jalJ+7mVpCHOPPGwHJRAVQDyUEOb9V7
ZCZdv2NzdsTTrjpkILt4ayuzDgRBj0Q8GPLIewmssWp/0aJz96iGs4PJlu44E/Y7W6zKz2lX+eCo
yk5DaXwfHGt+GqFBvzdxcF4WZrzGY2Pt4JHLv1UZI2htjQp6Zt78aFYC/16opYhiVQHOM2ARuwRB
rUqV8cPMc+kPTqZ2oq3asPC80l94THbMSVVYQO91N/TEDfIlnV6GnH0HONI7KeZ091YKqklicDDR
lkN5asHkG+SqRygliArUAq0CWhe/UzuHTBMFTDYZHbQbJEu268weaGayKOlPULQA8IeV5/9xdiU9
kurM9hchGTDYbBlyrrm6ht6g6onJgM1o/Ovfybvqx1dZKfXm6qpagrSxw+GIMwjFWjRYmh511WDq
oRpamyW4y5dWOKHXQwdE9mWwqUvXDe2ZQiqgnmlEtfigAO3HrtfTKRSzoE7knbE+QtJul7dqeS3h
MZe4k+vtfReAaiodtbGGGT3mtgG/3RAEaEpr5D0c6dJdZQ1FSDuV3k1C25u5A+PESFHfwnT2bWDz
steFbF6stLU37Vz1j2qY561UbJYhsnP9o5qp7kNPcjfklI4Jkq4qAQnOfC+t+Y8r/PYe7ukzaLcp
MNfAyLuJz5BcFhyc0dR0OpmW1GwoJXWouNfn0WJpdp+psbwlcpJPqvHARfLAB8VM5N4PSXuNgF2l
NYyvvem9LkDxgXIWsjm4MOzasnsTmgHjDrn/ezrbTrM1bg5fG0sucSbPE64HrJJJ9KcZNNCNBd2H
iJMU1vRjxb9NhRHRlOL+fRbb66rbGe5+9zmvxfucQW2h8mYIDHaj00dM6Xon24InkIL88D31Luex
icq6TaNmAM4+hd1bUlTU3gqezzyyUpBfWqfPkW2MFMlJUAb284D104S51uyxKFB6j5zZEXNsm+mx
VF638bO6i0ds0FiyJzna1jbo0hIJQ1uLB561bENEK3G6FM+1JDBmH8pMVkkDF4IDlizkm6EzGmV5
x+6rdn41jm/8mOd9dmdqCYs+UKbwMY1PBuyl1PVONFB53Pe0zmNaQXHjSu3kws1zjTM3eTNOTdmh
dmL5dlxq/lZaSxBSvzg4FTs6fbaryHil+Pr5jZqsxX+nzozE8SZ+yKo5aqfvfpXFTfA0qR5Tf63H
cGlEq/SkBoQ9N4syx6KdD6Rd2t0wVCJRMruFU9AUGWPdEItd68xcOm7Of/8roRhQtKQtSqVomo9O
2GY9+lAO2vRXtdUuvWCVscyUOWpUvX3k7fhRNfm24Y4TLo2z/frEvPT81a1lUcIZaWF5Bzdrl7Dx
5uAO+hjTXenZ+t+yIrZKXWq9+Cozc3nMK8l+Dmlm6jCAeeS/5XRr/HdBbK50AVs4RSsnSWu4gwwF
K1Cycf/1FaukZWx86foz7BBHw0IF299u+uFb1+TNLnyCNfgb+rlcixpOcAKlvzx9L/IxlPRKzeTS
w8/75K8FaiTk8hx45R0o6/17VDmUAAkzT6MpyL0/X6+hCxt7Df92mwzlPYLaieMZiA6XHYCHS6XD
pfSdsK/pgmO/JVcEmi8NaLXBg2AgdCx8C8jDbtfYWqOk3v8Ej+j53wZzfu9fE4ZkZEitHmUaoG7Y
xidcbKAVVj61ojaHWs7VjqOAuvv6ZReEHcgaGd77bi7q3iuOHuPplo+OgySIk9DiDVZZYRdBWEJf
8Vtguvyk3X7a4tsF8dR185WE/ELA9NcBQAcGkm7jGbz0EQxPTs8fHMhDBbCVtUX20PTXHAkvvWgV
BpxM0LrTOIKdlLcQb2xQf+zJxzLLeDAZaNret3ro0/Drmb20TFaXmhYnW6rhhXxQFoHWtofD2Qqy
LCS5rZKvX3EOwZ8U9PxVVECxDqZFYNAeLGbHYy/2XF/jxp0X8yePXsPH3VqXedpirrISDoCWc0Ot
5ZSy5rW08ysNvwubdo0Xx3S3GfcYAoPnyIPTyqcUTboIWwv2zWR+bv/Rro+sceGlhhqd0W56cAb3
5MBg2O157HnmCnThwmdYA8Nx6ygKvwM4IjB5AsOSB7/7t6YMWev+onTdq2CygwM36NxBZQVCp5FP
brPySmns0m8///2vYEODDGqinPCDlDQJluIX6xv7yg64IG5CvNXO5g4c0ARueQcbXcYI0qnOrZdV
buwudRWbkn2okXYnr4MCD3jTadRXaQrdfurEqZUW2zZ10l1FVRsbX5P46z1zaWGvgkAxNbZS549V
uGDg6fSwyOUjy5fbAbzcK++4sPXX2PEanl3Gli47TAo3PCELSBoM9WtP5JVE9kLBxFttfJSlenvq
Cn7guXlWMzTg2lnejnmxybLpNpugP7A0y1PlVD+/nrUL3XOyBo6Pjqfs3uCN2rXTTRHAPFzgC2Xe
W3W+a/rBBImN8QbUjjsAVPai0vd5ml7jRFyY0DWu3B/hgqCgqXKQg++FTS6DjYCGSKRgTnflm12I
RmsJ4eBsyJI1fXu07ebkav5YG/7dgjVbH/DvtS2vSRVfWH9rcHnv2i2q8wKnXY/68qyHZ1Z5aIYp
+Cl67pWdd2kw53n8a1dziy1kaQMJ/TqRhhZdul+o/bJY2m7xArrodAPqV/52ZW2Q/7wpPjkt1gjz
UhFm1+OcgS0MRUiQFiBxtZW+73rRDKjFuAdCeXqF3XwdhLAIhQ0Sq9LmzV3m4b5s/ekma+zhiE9c
PrbA0m3belj2yOXIixk98qfAN3iWgRQvbaZA90I0cGBIa+fBi+VVCwcvg1QPcEfoI9ByqtuW0Roy
01n7rh0Q0JIUojlblMaamzF9tuiH57QnOTXJ1AZxob+fdQAyaQ7UQCivnxPXRS0BRNFGfBuYBYOj
Nm6m3zpTWO8HOE9EboXL/pKFfefecInXOZGV12GDJlPDuzALfoJJE1fjG4O8iKWLLRjzieF23DrD
i1TlsoW3wlMm259VU4Zl/WMqKXLVu7Tcp9P7WTpCMkxRWR09/qfy6h0RXuy7qFspO8nnLPScn0Cw
JZBQTxboQ4ZFybYL7/aBzpDqOoWBmJK7KQd+58zvxLWOk2NHhuX7LgsSlnffenfZMmR1vuPu6846
sLI5ptYcoi76DHzGE2evTQXJAxLn+q0U8sZi+aao+WbIMwx0lk9orG2qCh5TbltvpuqdQTfAK98h
TXmAQYUIR2F+mtZ9YGaOBj3vhPQAfRf3gXIeYWdQboDLTRqjN+P0AjOP2BoBKi9QxVETkBOk3NLm
g6DwJSAWbqcVTo/b1nlQPexk8ddBepAOMUmrbyr6kek6JE4dunKnnbOMTFjlh0ZYUOq67RbUWPX9
WJchhLRIAFbz4ocFfvmkUb26rWpQoLZaBSFXbG9Aq61GGonzFFUbZvJ4rp5azWJYRoaLZU6KqV03
OUlZZzF0H6LWT6HNnEUTH6N8LraFb0Ld5VE3NtuKFVbSLYfO/VO4JA/TFyU/ZHmSOosgKyarY9Pe
OdUtE/bN8mMUof2qZ3SyYft4i1ITPTg39k66LwvuNfjJoXE4zGAocFe/7Ln8Y3fjMTXPLXhJqRUV
WKaQug/FAcVY2IHkRWKphLivMLN1vCh96Ypbr0xkulN3ebO15UkHh8mK5LPf7OrHogQ3NEY3G4/H
8GwnZHuqbiHEA+0vaT0N+cGHCiZU24fIPFl5opuHhQ4x6l4pi1p12ziRmh/aLpRwj6ckGVUZppD5
MKio9i/slUFyAhulaKq4hEsF3QLp88LGMKP5LfO72H4b8d/cu8uh6LbjwYujd8vBo3E5emHnRYK+
Ln+sTL+RXn8fPKwMUYKirPTeLbIpZDbWY31orAfoEkQLBD7SxoWaB3bkhmV+aDcvZH7KzU16Z/sq
NA0U3aoywd1mi+Jp894DXoiyrf0TdTiYQuzcmsWu30aqZQk2UW8OlQprtq/bR1aEgTzfYeMlSBBO
6IhpCgm/bcj9qPcqeyLNydBNwGQknOfUvXW6u2J+YvVubO8GXiS1jKw67MXtoOK2R0K3FfWbFqcW
rJaueDCwmdEOvHnC0rrDesp1FAQhyshLsSXWxuxoEIE1pFAlL7Gck+ERfBXRnoI5FofG3pRkU6px
a+kf07S1Mchf5Vmh14OlYbUjH7nZdXbSfOgWMOQISF760f1JERK72CrggxphKAH7hd9W6c0CAzbr
fhgPxH/LrNuRJNx/gH9KPUTTS86TZjpBeWIAgCPblDzi/d7yX/18YxdlONFHn0QpvTETR4v0pht3
rdnPeYfr+H1mkkkeSB176OczbHyc7B5gIbVKYNEys7B5dmVoo0EDsRPE4m0LM29W3GoRlW4W8uHE
XR1NfmIslOyduLISVs/4Vok7RgV4tPnyKsvvyn9I5y5OIWDAKsRp9BE8v7qTxNlz4u7yegqJ7KMm
xfaGgXL92+qeW/nRMxoO6aMAbMw4v0l9k4+/iLZDnRfIOtwoqIuwn/I7CzBOwV7lLLbVhJ1fQpH2
99xCNoF38eS8a3fXoHtVO69uOiRz5Yakg8hDtkRdPcR8vvfMgqr7t6F1Itu8i0LFXN40APwI+xvj
LwOlcCVU6KQ8zkMdp/Sla14KtR/INvNggK105LW3HSDZakqPyDrxy1DcWu5ox8KSesAjZaEAYcdv
qlCUSxhYP0S2t8QvlkPEq4hIP0SS7Rr0jdohj7KOxF7xPKLyPlh810JaO8UPp9Yp9bD2CMqXaHDk
c9J1Q+yPj2w61QQ01bFHClrEKYnQi4hyKJW3+q4hIl6wCwPrw+/SfZXmm7TZugOWab1Rdhv5WYmC
+qNYqrgVuyLgsYSATQ/3Li9vYP2STP4CCfQ+pJrcgLkYdrb76EIEhg/3OsetuqAkyksZ+YuAMca2
QcGk8LKDgQhTaJYuJFRt++CJot23OG1EoUEON6NOEQhcONshmx4G34+gZ1GHc3Vi03zT4thzahIH
Xh8NXrCltXLDrnR2KOuGYCs8+ZBUjViZPYp0ia3+D1taIBenuEFDtBqxl5fIBRpgcFGz7/nWH2mC
vAdTkocdeTNE7RcsYUFbMJS/oxeMRf+n4G+5yLYEjHY1PbrTgxf8KKUVjgtD73lORuvbMPMwn7Jk
sM/U5gpBlyU9eyA4mjJySkl9ctvm6NbeDn7NfYSa/R9i10mWjuHYv4hm7xEv7vj0YrT1AEkiaAzJ
O9Gcgq6MM8S3BpNb35fIk5A9OIhcujm1dhp1dpzyFxawkE4LjSo7oXzZUo+HQ+CS0GhnT0skVzxy
pvesRAuq7LrHclggly/HKIC+Ujgwh0ZYTifB0sT04zYF0BN3vwfm4Ct39KaGc0BY1fIhEO8kL+Lc
hqJN98eDCoqb4TBqZJRVN0X6QjwHXsK3VnHvpVCNrO5dvF92/R2qWGHq82iRfDMxdaggreKk4r3z
8wfMdTxPr4HxQ9Nhf6kZDIkhycxwXKbhV9XLt3HoYtTM0fUCQskJNhnQlR3RCSO/2yb7VpFqpxlP
6jMWfRr+DPVbkXt2FIC6nmo/muBGID07gToKxtncDrK5QRvyhzst+6pxYTtTsGSq9Y2VTrFV9o9e
329qePjw3AVEdNo2CNRl395VYt5Zg9j4rtwPdl1BWsfaz70VCdbsiIc4Nha7SSH+5m59fxYDj5rc
/4l2l5sIbt4DStFSbfw/GdTcQjNODjB1+HYwOm020mc/ST3kW00sb4MGMQ1xnpKQm2W8NdTGJRz5
cPXEtPqRBogX8KUtsHqQbnka6uDmR0mQAog0gk5kCB/I0LJANECaGZUAxkRBtuSh75fbDOICY0a3
c9Y9wXERSEUkCbgX5P3yUBoLqex0C+LxlEwcaVllpzq07ekeDla//KDDbk9lFhdNEQMIZiM1T4PI
p2Qv+jQyCK2t0GNSpvAdZ1ZtJZXCKVZ16J1CwAvS5nr4Q3HYVHSBD1MOsawGfWUPzNpZ2EsM0iWe
QKzfes6ciFSLCLPCSyMC/bBjjrHEpPUgDtr3btxX1guxoXrjj6hJpu6Y0LOmMny5N0MXPARUfqtm
c2Kt/5Yj4zQdK+O5mXdjVf4kuYEdl/fk8/aZD9MR1uOhrHEjXoaSx+eKeEhLHOKNgONw606PgbRh
ixik0xaO9O4N9sxLiwpwIlWtD63t/oZEjgy7PO+/dV02xrA0GqH/jrQ380X6Vk+uE4KpQdAGnVhY
6emna2e3Wp+pVdWMVKhDm9PTBByHKe/jQGCUvKxxLyghfuaV/VHX9r6kSHMWBltD2NaeVJ3doYKz
c10fZ1itjvky0c2CCY8zpj+ChUS4S/1KuUlKRGKlTDwE4qib/rauxpiV/tabWeSeRQbcGvRahdt1
hG7SpoC9bg233T004cOSqYcFgW9y0s3oCbRg9U6PwtpltbZiJustzaYggjCa86T87jFQ6U3r578X
3m+UlIlpcSRAtwgd1EHi4DLlwT1bTDmUoKg1n9OjVMK+r1BRb6SMiw6L0ahSwmXbP9Ujihl2NeJm
ygMU9Ift0mFcbPmZj/lW5MN9b7oXl/IQOI6wcCfQH0jz6HbpxhnTP8pqd2ByI63ul3EXWFN+gt9v
jkbK4old51U8HoEp2lNTs1cPm3oHQQd+6nQnt8rJ+H7o6uxYaomb4+DXeYb+POseYJfUj8kI/5ej
JTg9SB7gx3ht/p67QfZczcT9priF9AUt+MwOgcmEZLGgYP92WSUij+b2xrUa/4amqGqHraoRyZvc
+qF1IH9a1tLewPMJZDV4QsQwWx2RCogpziGv8rEMfZOkXuFEzC7RXld9cQO0CNkp0UPGv/PEHU57
c8+Detl2aF5Dkihrb1XA2ZOY+uxRVzqtP6a2lyWubRrd81b6zuvXBYdL1aBVWdGbBAoo6GQfLaOO
i3qE7vlxuCYYdal0sqoPZjbsYQdLDccs4HcyE/sKF71J13dIEu5Fz56+HsN/XKbPSiar9kBa62Fp
KRPHGm2JXcWE+6NpJwoyCAxhmJ7ZN5AOYWCWKRCHlwkIoB3UxYI5FFbHngWRwUdWtLAIF+ify3DR
ZeBGDnZ6E00LJ9foG+c68Gc/c11p1DUXpOX9sfL6CZjf823Erq40ny6UMde0dSwPw7NF98dsXtD6
VUhgq+7kEPlko6khUSABOyRFTfOamMCFlbO2KMJxPMpiNBgNBEgn6mIs34eZRF9/00tPPy+pv6pu
C8gFEKXoxkPKgkSlmUIvmG0VeFlXynoXaodrCnvJm8JfBtUDWgAr3QbbEPfTpvS/weOh/cNg7Lr9
t5Gs6odQxs0sVuTy2GivQVy0ngrLPbRKbP7t+efV9tdMVV2OSCewyTqtt+0CGS3yWrH6yjRdWLNr
Bvvg+ITWE+QqO8vD5ZZN7/1YXWn+XvoEq23bLQEcN0lgw8VhGSMOHypUvYL7HvZQk3MVDn3pLatd
V/C+xq6b2yPKuMe5SPf9wn85nv6wa+/x609wYZLWNHINcqPrU0mOuWOG0xAU5Q0Ujq558lzYCmtP
HlNnQ4BUHHy3wYXl/a1EGXoC1e3r3/4fy/qTqLRmd9dmqAcNWNMRXibbYqef2sNwN6NYVsboM0UA
2UTOZjn5GxzAB3VHds123PmJn3z9/ktztz6AHAhieEqQo1eSRGf+vdcG+68ffeH4cZz/vzOaSkG9
NoPsUO6hMpL9GFALYc0Qg7UcUuuaCtmlz7NaxWTktSU5gFDMMndIlsvQyOFe+vKK+Oml56/Wb5r2
gMEGDKrb/JfFYbYLfdgAeMiv5+jC09cU6MrtJamBcj5qZIc1kstwaPS3lqVX+rkXcAJrurOl5OJy
uBUei/RW0mAzAVnL2HMQLDFMBXbNeOU9F771f6nBX1FQ1ROUhnBgH434nmbuvqluFoUVvDzo7prO
1H+mP59slbX1zAJj7InbFT+kvnyeCjcNEX29G1tl7u/AItUrbK26OzvFHWsZA5WMJfDXYC4G0Swc
fSBmIBtF2/GesIrZaL2gegjgsf9AqUHqjtvuq+WSf+yOrenRjLOubmBZc/C6/jkwOrGcZQO7tNMA
vPPXq+dCbF3TpJfSLVJFcPZADCtpoP5d0fGp9KzvjqU+/u0Vq/hQldSHgjJUwNXYRbzooPfTO3eK
sR1gxNdYpxeItWRNmE51VSxED7CRm8fXjPloKLD+Y2mLHxVa26ocnu2qubOHbJsTQq+cf5f2xipy
cE9QO1VgaUPh6aMEMrNBV6aWsowHtz6h2/ajlv4VgMiFMPvfwP/eH4SDNS37AZlO842wc3dx+MeO
8poiXdnE6aE0O+LZqCjQJXsbIDrcB6gxf70GLkzUmvY8ZgEBmrVzDorcqPo+9+19xZKhhMa0pPEk
9ZVgeCGIrMnHVSlRoJSAvplSOftpsZo9abP01e+LdtOzxiQgWjpPXw/qQsL+P8YwjjBlmrUEBD5O
nvq0b6wzxt2fosKzoUlM+PKEDijM65SeYeuCSu41Zf3/TsBPAtnaNmZgHjzWUYw6oFj7YApWvtVj
yZIC9P3IsmsZO0wtIAnYsoBsObpuzbSIzVhCFQdO5UXiQkp5OyiJ4wIeE+6RGtFCEDNDvTY3athX
OuBHUqr2Y8wsenJsaO1+PWsXIs6a99yatGtog406F681GtcO98D6G1HLubbYLr1hlTXY6dDgKumf
3RsU6hy8AEGSPiFA4DDh/xibyWrrezoVFmzlyaGgqQ1d4BKVBi8dNsYbUfGHbuWVbX9pMKvkIZNu
DTvqmRwqO4sB/t8HZbEr+ik0nnv/9Rf5HM7CgzXhucEFeein0T409fQIgYJnZ9DJ4tsQ2desfHSL
CaWiVg4bMU3jJihgreQaxuMWZKErkfTTLAY/4Rw4/opuVjWgzjhm9oHO6S8G0IknFcTucdx+PcZP
AwOef/77X8+fUcdprSyDQOZgR0337OPpLtg5Ba3QUev/cRTnj/jXWwTKb0jw4KYB6Z4w8HYOOLjE
vwJOuzRF57//9XBjWCVH4PUORVW3cVDUQ+LJrkqYxa8Bqz9dbJil89nz1ysoGS3fq0BqlY4dUfGr
h5MCse765dfXX+HTMwzPX6UCbpo7E8qt5uDV6XRwJmg8wtvg2q//9JDB01f73gEpurZ1ALd2h256
9IhT57Wij65Chxq3rdy+Jgp36Uus9r7oy952IU0K2uIMaETrwVw0WPz9mIOm9/VMXXrFatu32QLO
Yu7pg5DvqZERtwAuydorMfi/fPd/jg8erHm1qTML4HNsKPoUWe2fOwfNa+Fw81G7XkDivuHqRzsH
egnVqClgEG4JPpRBp6NDr8Vjd23FnN+VY9MEkCP7lY89ONaFIekVksKF8a/JuV3nelrKmh4y9KzQ
DxGvKK1vtV6Sf5rfNT23gXx/NatmOVTUfXWGuYDEOxSwmP3y9fMv7CS+igQ4YkeLkKmE+PJdUzrb
BYsP+W/C0+zKCC6s9jU7F41C6P0WfnFsHIhMq2WDOlUa6gn9cqPqcKEl+E2uufK2/657n62YVWgw
w5imEtLFh3ku9/PMkkbBOM77wEYAz+/UuPWd4DhhJxZVBpgXNGS185LrPe1A0ppVqNzvFnGuBNpL
07sKJGjlcweYUn0oYTazyUkx7JTtu0l27rLCV+KaqfOlZbgKKcYhpZUvtjmUQ7HtsP+cEbRAy/qX
dBXbcB1ICkDiYFHmHrzpyfJ/+x6H5Nb3ytiQvp2v7PVLQ1hFEoGMWIoZfai5HGCu01ZZs3Emh86R
pVt+ZXlcOF7XNF+7ohZIrIs+FPmNa9K7Bv5o0I+q0dI7K1J8vacujGTNjnNIJudmovMBRu3kwKH1
uE1tPcEXBUIF//aKVZqwwFfXd00G5Rw2zs/w87FGIHEKACIQMcYrVa0Li5etYsOQZbMtnbY/0pRZ
CRTp3zTMlMLZoLefW1cm69IXOU/iX0e5qpaK577SYFi69EhqEFZBKu13Vp86MWQzTeIBCPsvtRse
rI1SZAeKiiyxHXF/3MwesEcA6EPjs63LpLfevv42l0a02vONEGNua1lArvCBe0+WVABXiLCBNUs2
TFcW8oUMZU2OkzO82VLVFMc2LY7WzJ5h4nzls1969GqzGxhoFYWHKpJJ7VPhigOYzFcy+EtTs9rj
xFKF3wA+eqjq11oBgvabGQtJz6+AX6syX3jFmhUHVEBJ7RG+8ip4yuCGUtRWCPVxUDBOk2BXZv/z
Kg4P1q4o0h9hstO7FLJeWSRG/HqIoYy4srJNR4DdSif3IO1JxqoZTxPzrnyaCztyzZgbmPLhcA4R
4UF0LOYO8MYwCtMJ75QFMQFWb79ewhfO7LVpypRWuarGgR4m5kxP2J/kBrO6QCnIpTHsqjtkVw1B
LuL6H1+/8dMaBSZ0FQbgtowXcuYeek/D+yFoPA49/byJKxBlt5CwcJNiEvTQDcz9KWtIRX393otf
cpUv9KwzDRyfnYNR6fMQ0C6kc5E0yBPDOV0AiEhfrNbdj0FaA5nbv3z92kurdBUjSlW4uLP06EU0
k4mXcQZPiAPDNi5lHbYUFhJdDZTt1y+7sKH9VXJAvNGGxiT0r+gwnOrKS/r6Wn7zeUMc320VLEbd
UJE7GEghQthaCoAfvmUJ2OYxMA7ZL9Q0gLS/17ciAUf9ShS5tDpXUcQApIAEXncwrS/EpoOdXcwX
AAJl0OGiXLRWRHzA0evGKq7s9/Mq/CSpXPPqnAJSBZ302mNOy2nv1wU/2S7wjpaagysp1oWtvebV
QRWaQEPFtQ+i9N874mW7gkNTRLj9ZrKXa2pilwZyXo9/nba5ML4Nd0VytMV32zw2PQSor3yVS49e
ZQvOojuLamqO3IJ+mCkgVVI3ADulBCqVXy/k/xR/P/sO53f/9fNhHTLadeMr3CVED2BnXi8/mO81
L6WYvCMA/2CfWsFCTWT4r2wg6ic0cOOmkP2JunLcwB6CyFhO/ElyR333Cgm8szWDPxF6Y+rHoy6t
mLsEghRC9ld+9YXt560ijF0VFpYrwKtVa15dr31ZHPvKoy/N+SqMsGwWABgxNF58vw97Wx8DlwM5
DRzT1zN+6QWr0DHZFlHwTTeQLfeiQbTxAsENXTpXFv2lx6+iBwlSZHgcps+zPR36zN42EhIrys/+
cX5WkcKdDRtLMJWP2nuc1Ydof+tr3LoLP52eD7K/lmLl6DxTE5yaxkw5J5+m3XZmYomDzLGvZKsX
zsQ1f660h6Af2i44UFr4cQsdEyCsZxMcACsqIYUhvlUIE4TYqH7QKrhyZb00sFWIGJsMFW4i7ENn
8RQ9YOwQqNA60HjI8ytESP/zcLpm07ngAUFGCX61qjPR1JhYodzvwZ6p6pJ/Wrdrmxbj8bQwDMRH
UQIniCPih2/SftPR7Bot3Sb/dQI+iUZr/lxDUVzSXo0lAKBnUhZqeCCLG6RQX8zZe8u4ZjBnGmqz
aWypN7k1Ar/Ncl+j0A/NLBG6AyNhCWtZnJJNg3/0W5QFCtXsAOisYO7UPRml/XB2KuvYlO148ATM
/vwcpaaB8SGc3c6JC5D8k7HK7+cg9SLG0RkrWPV7FJ2fyCCoT1IIGZV2A1HNoX+GtNXjoKz3kXQA
9it57/HxV9ABoo26j4HiDDHROJczRJXBT1fEe3NScGcI8WAr2KRx4ywHvw8moFKh9zVQA0kjDaaF
yp/L3H4BNteCiKE7ATeM5hmWUuR6/q+s0yQkVXFDHWrvzWhAUMk50lcr0OE4tuiyLA9+IIqksCDC
1VR8RyfWbmEz/lhSQOOnwexTtBUjlU4/cYegYT0tj7aCLmSbT+BkLnra5JAL3AMLu9zwM//Anpc0
9sEhj2eqsj2ZcxV1UNc3XXffjuzXKEUWVjT7OZbBn9mMGdyE6++dXXXbAo7B0K8y3c6uIWnZze20
EQKNzJ5WdeTIcUm82sD0x4iDTYfjyCc/HKqM7lTjopiW3QtonG7MYtqQog4buksFBokHth6p2p+5
nN/GqtPRAL2ZpBD4v2bmN27luzFrlt81DNdvarC7kMncpB6KquhB601R5ha6GXWR5BlJMebeDltA
bmM1QEv1/zg7kyU5eS0IPxERAgSILVVFTT2Pdm8IT80oBEIIwdPfLK/8c5smone2wwEFaD6ZX8L8
1G4ht86gcBePZVLEiHXyd2ENBUBr4UOAgoq8n8CYrVvCGismBvcdNWVsa+cC26i+dV7z256GV+4q
vMwJ6KXiJgmdV1tDW6y89oiV64MZEbxSEf2eSpzJMmKj+Rb+I9HqZ6jHq77CIXbB2BuMZvfAId46
BvzuIqnSjegJ4FJdEUSqzWOgSPe0cfNtmQ8Pbuq9C96fRk6Ofpk9ABurNwOdrutRPIaD/qb7TmxS
no67EGdRmybnL/6AFwNx4BYBg0fb8X/KvLinmhw8aMBxHuLYAPjISwKx9c2vYOoOdUqOWJmAW1rb
xdZtRicOquxIpvC5SjuJagXCJzO3u+3x5KA0u1PkTTZcqV5661jhFemCDS2aYEcme99UPofVScLv
lNnPfS7PrWXBTaTxvgNmPfJuJCeSO31E67/hfVO4c5VuNkTBf6cKKwYRrjiWFawElduIp6DpUO2p
Kg/OI9IcUgE7WerW0NE3QlwOMsttmoJIxeqLW69IwBlBVAXk7fCjIELzJ+XTL+QM5JEjqnonFLLn
8vD7KNSBMBVECdhpW0a93wg1EjvqobLRlq9ZMN7XRYK0QVtit8xvHfyUnYdY6w3LxmNe5odCTA8I
qriibPgOH7AdcZZcdZ2PqG5d3EJIfA2VParYzAFlqu9jQMyhtTcSNVvVBpEFXnCM93mu4S93B2zG
EwbznMi6lwSxSufS9M6h6uGhIHjVvCuhwh6G2JAWNX5Bbj3tHie7D6JmgirJwnof3qvUiViQwZ2J
/fDGq+CbwBnlrTSphKoWg4Jvxj20ffmmctk1s2349bQNBFtL9AECnhc0xW4/NQFgT4i460KbID8c
Uv0uT9vNWFgpvGAUZWuGonJWVXAfTeLGmrziWznCnQCl9FNN8WlJCsIzta2drpS3w4nuvhSwlFWS
njVjUDqBGvvkl/YxDMid8rtHZjXApOb9MaCKRWmfviJBA2HiE3sebfYQgqAHIJQYNjqdbivHLje+
511z13+zufNoV/VvY2VXdVAerRSQFaUw+oAv8bPh4FVhrEOTG1h/9IrkG6zg7aYHZO/gNDrAmOE6
G4VS+iH0cTzctTlobYP24IiGFDxr6i3NxE+A/2RkqfKxnNBKAxRQo64v3oGlpBFa22NR9SIG9zWF
4cp5cbl8hk8aCwUWfJ80/dZjJXQxE90G3YD9rDTvvOTlpgjzPyZzAvhnaB4JfwQqSicT+K1wIzY2
vYB+gZDClieHOGnXGfD26jy3tpTV3nayOGy5sB8nfnflQs558jqPHhDJMkA+Y45Jnl0VtniZQnGL
QPc+Kv3xT9mZPxbVPyfTPXoEViFbFSfFip8GPsO9nQETNyRs50yw9aWZe2cN1Q9d8rfGT3+0Fgwt
igz7umt3eeH81pO6AZbxVfH+yc5kHTW9OQM3DN/vBKSBDbUt2iNgjdaUwElPiq3WwYspvHwDIu7J
y1GWyixzCeCeEDBTi28Zw1jhQWoPb4lzE2L62smuzmFdwLSqC3NyL5Ci0W70ptSwaIzMPEDmL6LU
Kd9abVM01fo1ncBJHIV8dkWLrHjuVwfdylsAi59D0rxkiTtEbjDsxxoI+kbDfkqQYw/rRYwlyTc/
gE6b+c+D7zyXBqdZqr5Jq+6762BQVYJ7mxbssK1Twn8SorofKS0h1oB5AmavC00aUYiNsWxYApsa
MPDp1jXtg5MTHaP1hHsrn5yNy6rfVgkzgWH4W5sCjQ3Vg300QaqvSQg7KAFBL8oxlkQthgiYFJl1
zgbMnLmAWC31BNYhrL6DgaqGlQ2pJUNYn+2CYPrk2RE+4ms58Psg8cK4azNnl4WKHyAb15Gp/V+Y
ol9dm9/B1g0Lj8FcnOUhiI3mtUum56wH2kS3abINtHM/WZIDI1ze2UPzayRDvRe2qK/LBgXmPuiD
M/KJcBLVoF4egIB4xyupDhrrCYA1XXJXSvjpORMA4wywpkolrzGawVba5TdOOjzkZftMm6w8Waga
Rolb0xNDR92mroRu1DEUB+t83LDGf0kYG2AbqGxyJplM72TQiKOBJfIuHwrYvBuJyIeqH++rMOke
OMm9qMR52XGqaQ9AgXVAzFF3hbR5B+uWRsedmqo/dUBDmBytgsbSyfuNmJT45WTABQ6ZltcWMgHB
h+6xv05L+7YZLOAbdRq++rb1oq1huvMTDdeV9p12T3oxHt1sxFzqNy99IA4k6Me4NmUYI+DcuRFA
FMY5DBOgIJLpCnVwuUusmsSi651NZjygOW1YMNvaJ9spxLDAjLkHh7XY5E73YgSHGzQzQEoUID6M
Vm4fMuWVUR0wGMlwHhkBMpNvBFbJplH02q49+zBo9gfhj94OGe4/ZD54MDxWWJm1Xbpxld3HQaGe
fYKk2dJukthP/HxHW8IuPwqYVmvwj9nEpijpSb2psZaOE6a8uG5tMB9zqZD82YaxNcFHa9VwOCQi
LTeggybbMfC8fTGMmAO1j77cgMrWWVa+7TIbxDFL2G8NjouufEeTDbXgHA7ctLqq/cF+9jqTHuDb
A7HUs72bwMCnnAYk27YOq35wBO6qfSn75tVuPWAWaQCcXKPD9xoCy52ksNsOrv2OKCuUL8sEAJGk
xzPzFGZYcGw2yHsqtoiNT2Lm8GmTD7bZJEH1JxtaZ5PWND0VzP9J4YrDSgZObmR02r/dmri3NCh/
lU2SR0aMrgf7aoPCyShlh0ERJu42r7AOt+wGS1jYY4ldlIciT8ptKAyoobTeDHI0x64CQkC52tma
sbIg2PBcBAQV7XVY+OWGOZQfzNjTKCymISqdLEAs0ThECQUKQXNpb5x2xBhNPLlzhF/EU9d988L8
vuEi2wxoXTCawz0XYlkeC4U2kdHhR9BbLVj45k5i5xNxpe5oix6AAQqiMWlHSaceVZ9mmF4531WV
6LeIp3wsCbY2qbC6HYNZ6sr1gJnsQvng5wGsV2bEZOR4v5AUBYiACsy2Zmm2UxUWJkOD6jxNrG+E
y19jiF/sa/pkF3DRBwXH/m9qIUrqccpbpcxsPRJi76aTPyJjyIHqA/x/WB3jbsTauwc5d4dDI4xV
ZQc8B1zQXZe+c917MR4Fh1ZedZSis3ZKwY1dtsAaZFVn3xeopyFjAUtZ7gTlOdBMkY2CZmA7FkYA
7QDnIX5SFzHHFPdhAixJA7QGmmsOX+1U5JsJMPdbWDLzLcMwem2SBra6ENoUIVy1U1PrHShzy8h2
qLzDcJ1EVTcAEoCBKkT4IFzy7UvXFQkqqqYod60gJC4Hh8RcuFcESeA7T1hunGvzXruwuhOSqZ30
fXTsXr5i/SL3fpjyWCBb+yZAlkTEoLiKcsV/NzX85lMCO34K6wyKLOrRtANrIkoAfs1C+gZCp7nV
HugJ2YQpzMMDvva6emypC2N9Y5otNFu4E/dy0I94tiHVcLRGEJNrzzwWBA7Wys26iCCXCR+UDluk
J+l9GtaoE9ZpHaGM79xlKaYlqBruoPXANIZNq2PqDALFEgv/XL20YXI/TMmje4nIGOriKQi8Hz7H
3i/QyCqgNREP9eTgpgOsut4FjpM3+mdYCQF/NwkxUgkesSqEj9xqMV+HbnZXuBY5NaXfbsBuwn63
t97bHmeYwJbuVYCt+pCR6w62xFjW8t2Q/jon1c8acVLwb4p0W7h+9xuOcL1leOPA3pb8poHJb4Pi
J76rVAJsZTRCyEFU7CD1dOcRSjeWBExZ0yZHvmraIxAaBkXdN91tjei3KB2dt142LYAzNcg2jYt4
IJJeGlHxQjrWArgxAAEFfJ4HgSY8qblTFXEnE8BeFLaxFnzte9AMh2sXjOODrCaD9mi/oLrNXmU5
FIg69snB9xXbhYwh3wQr072FiAsAfmh2zQ2CQLWDCczGjBU3Lumeaz+1g00oSxTDbQkMY8MNWhmM
BgJHK2843S3g2dQh2wAenVwBFp3+mUivn2x+CU+pRkzmXpoJYJ6E+Sal5cQOXuOj3dUoRxnoOGq4
3RGhVeRXJZH+Q2vl7NxJOe5JMnkPRQLmYuXBcwDydfMu6z6fANMBHMKbQn4KdA37d8Ho1u4UPgtw
CwfWhRdbac92U6nkPuM4y9Apb059mWtkU2Y+tCsiAPiiN+HG7jznVGRdjbQfkMPbSCuWNjADJ5O9
GcOB3n9+iLZwcD2PCaY2hwcfy/0zldZbbju/lMe+phGks3NlSUkWMO6j2jGUICxQfmya8iYza5EA
S4eYs4Pljio6dhdqchNgh22FZRY70EhgLTo0h8/fztIh5uxsWSAPDgMi8NSyJofB5hMKCfSOFskr
jlD9lfP3hSPgudfSQ12LthrqXSdxMP2m/CYP62skQscTVQfeWWArYSfmOWt6s4Wnmnstx2p05VDi
WBsAbyQH18cgRZg91q3HwfV+f/7mFtqVOzthFgqZRSPGudNIsftpNVAiNFw5+F269uW5/jmWb2Au
F3osyEkM7ksrA0ygTr0Wg7TQquYxwS3UmdiUt0CRGtTBQxvYHIAZEEYy+N3K71+6xeW5/vn9rWap
49s1OekJ52U4ycB5oXa/oQTzxRvMSkatHkVZcQQCjn1Qx/AHFwfbrwsYsYxY6dwLxe15SDDHZO5a
MNlBpu09FxWibQd6VU7Nm+3611Mz/fm8GS2Ugd1ZHwdfZ1RYTAenEHWKITuW8i0hB7jwIgdbxJHU
8ef3WeoSs46elr7OW6Htk4P4UWP/6v6SHXCqOBbbL91h7ur0U4Jf3eG4lTQIA21pzK0/DMiBslhL
zlx4hnkgMB/Awhe8tc9p9er0bybI9l4N8oR0958/wsLHmFtH2zyRE+epewq8vNhBCQxf01S+I5Ph
yer0ydLo6TiXWotxW2hicyvpyKsStCKUxtIhqc+tx/Y95VtfYpnWGHLrjpKu9JelO1066j8dMiQd
aknhCM+BoeEWpX8wzRwfS05UJnYC0UM3rQ+g2OdvcekzzXp/BQINhTYGJ6UDLPu9zptIOe0TK8FY
B11gpVK/9EizIYDkzEGcZJqAinhbNwxEE7U3Gc6aNNIluzWF2tJdZlN8YrSyhqFqzrR8b7Nvg3/H
1BMW0MOafebyBT4ov/0VCfzzZZIGw2SlLJAApTiNiKBHsdIGwhChzp9/jaUbzDo+GUPZjsSzT8Zl
gAHR5EUFEHp7Zi0xd+EVzS2xCFdq8xDYKnBEUheFGcSsFBf+YAuiQnE2qzmmCw8yt8bW1tQPyPGw
T22CI10xdA+TDWjlkNUrdfyFWXfuiXWwCuf+ANF1ZVvi2LPiskbBGdzn32HpNV16yz8fOtUoi+D8
hJxAAYrABNrYxbcO+LCsf0NK3coYvPSOLv/+z02aOrS8sAb1WCX6VrPuGzZvQFpO/spieun6s64d
um3heQxwAJwCnC6Vv+ByEAsD3OfvaOnysz7d2fA49JONhSLIPQxEkoqk296dVj7wwjp07lp1yJRU
jTMhSTwUNIbuajjlQIJtWhwebmDZuw3SJs6x+Y6Eqddc0EvffTbBY/ekkb40gtCtHwUEo6m/RXgM
uEhNhHCIlRX20oubdXJn7FsxNRDHTTivK7CWbpo/F/7z559l4RHmhlWZ6j6oHMSNUg9Occt75L7/
3U2L734BpKvtDrvP77PQAee+1bBPfdOM1D4VXnsG1ecJFbE1Re3CpDQP5DVy0hVqIuyUlfLZUL7H
QfWR5R1q/yuNd+ktzTp46LEOXAOQGXKHAPUFZZfnoDZmeeQoJEpDOLD6UtwdC+de2BynMIgQSZAl
T2VM7AaFWqQFBe8J/+odZh29H8qQBi0tziwoQaVDKhemVnC1oiZ9/PxjLzTZuTO1LmneEDuE1TKB
h3PMxIVUCfTm5NhrAT9Lt5hN3j18iIXJDdIsKq/aOU5+L0bAW71xTXe7dINZ3+ZwO3cc8LQTa61T
U5lvrAhiR00rU8bS5We9mk5uXzf9BXzu0avKCXvANQ0gil+KLmHw8P13thC5ngiq8/KcVKjJByrc
NY33WMvwMTMJssFrMDu/8rHhvfnvnVJof8aWcXVGUQuItuA0Ke9bUvAfn19+wWEHT8R/r49tGQoV
tVBQDiZgITtYQZVWmB0CoY9yIPvAEi/DqH4HiBOrcQ5UWOHWZekt7MQ4bMb5XDg+StE8fP5z/qbv
/P+iDoLi//4cIgmgbBAbnkqgmQ/GyzgKqZhyBHhoj3pARGXn6mYfDlV1KPsQSM4Op0jp4LZvOJRz
HxwZgEtkKXLyTWIfKjuob5HMGxwMsjFulQEh1e0rc+OBH7lRPc5nLRyb3QrLb46y9IMLb7s5MMPT
h5BLckgACr0dsGG+ogZs1qkEQtPq/OQ65PAUhq0pr7TRMsYUMsQsZ+Gz7xu+6SGQ2lVNPeyRIQ/2
PapaO5Rr1aYbEGQngQCrNwD+UxQ/oJoOGOtOUKRQcE6nYdvlQNJZPgu2qEx5CCMc8piqoT8XFsfG
FoGOoGBxdQxTClRnliNUGhbB5zof5Gsy2MFB4IByqxHRHns2IoAdqNovdTm2hcSpjylKcrvPP9fH
3YzNs4kdljAc9wJHhDLJ2U7DU8j7mGRF/LXLz4ZSPqKEbQKolVvyZnfngrwZvaKt/HjKQQHlv+0s
xD4rBR8WZeQSNYwtSsPVtifNtMtYbVD9ddydU7LhS0A2jBez4Y6VPqqIIXKxh679gXX3D+sSe/z5
W1p6lNlY59dQPZde4JxGXTQPVZs7mAmo2vQ6Ha5bmAG3War6L809eJL/vjcXEPgQuj0IyE05vaFC
ruuIS8AcRtamr196oLmndiStXzPmOifLrtmeI3BqG7qgBVIATY++n+VPVuKHd1+72Wz8c8feKw0j
0zkonu1ARbb55U5vU4GsgGxtFfjxCorNTbbQM6ARF7V78ieXR5nfXXi9CABgbfg2hqC5f/4oS7e5
9NJ/tjCUjyVUksAjNAIUfhdij4DpU5OR38J3VoyHHy80GZt1SXixe2SYKIQylgHy0vK7mvMvNi33
vz8/qIseFC1rOvsgsiL9m754U/MEAvPaymxhtJq7WDNaySKtfOipmQVUl+yLh6BhNQr5/drRytLr
mfXFVFRFOFrYhukeuhzWyJ+oBa4cqy78/Ll3VSdBYnsYycB0J+VxbEArTqTCDFCLbuUWH5/isblz
tU2rKgXnFXXGPvyOaJ29ED0w7TjxphyA8ArxnYka15hOCwNXMOt6mrfSazQhJ9XRh4Lp32Me/CwG
gvp+eO/k6mtD/dzGCkEk60oquzMlLqJuUW8U/kur+kOJyrZKxdo4/HEoG2PBrP81ic6RvzX6JxyH
bBW0rYGIOjC5tQQ5F2T6sAPuJgvuKoheVFeunFItUFHY3NQ6+WXujW3pnPBpblsXcpIEApStgScc
VcPcf0oBQogcSHt/pnkGHa8byOiyamqh11gZej4+H4Aw/L99txkC5LbmSgIooq7CESuX5spvemjY
kAQx7uX4NrLvXxrlglkXG73SSltAbiFY5Xk8Dfop0x2ElIF8F5P160s3mbtIi17QMmd5cuqzYUOg
GLgQRrDoRP7cyryz0JvnDlKKqbUfe1vhqE+bjW/l9VGMKM4nbe+t9OalW8z6Fy4MJ9aU+DC7Fz10
fQmYSi7nm8SFiO/z97R0i9lyHboca9JuT0+1+ub6dawg5eqdNU/c0tUv//7PhMZ8UH0kLApn5OZu
lTMc6IjU7dR8bXk5D1Ec/H5srcrzT66BPTF1f1WsevOsYm0TvTCaziMSW4Rsw0uKnKiqCO6bpD7a
gQXhlZWeXUp/1RTp2w5Z+dYLY+nc4wkNq3ZDeCzOJc8lgqs1YizsO1UEz2MzvadM3X/+wRcmuLnf
cwQeFGB3X5zp4D7RAEyvylkZp5e+9qxjN5bAdkK64txPoK4HCT8yxDFEDGKMlda68OPnNk6SVpIN
BsCttpB7EDmOpZN+6cCBebOOQCojcsDBCQps/AgE3lZgCwpR+cr4uvBu5omCpeHDAGEuOUsPuuTs
XGAbmpRfazvebE0nOpFWZQA+3ADcvp2+Md3uM/aYgVOsqFjpbAsNdJ4qGASAsgzKcxF+R+/6vLkZ
uhLFmsDvtw1B94PQdeUrL93J+e+oIeGJtKeqTU6dk+LcFScxMHxkyGFMoKLP78IGUo3PO8PSV5nN
errAxscnaLE+CTYDoCjYzG80tFafX/7Sdj44C5nnBfJsqHvq9u4pyxNyM6Vhu7VBH4MxyjKxpjLZ
f36fhcf4Pyujm2iJBIfw5Ibhk0+SZ1oALJDSYeXTLzzHPKSvlm7gN8qS5zIEXdDqkQ3CpfeQqAoJ
i0VbfHEhNLcVQp7hB7wZEQYYlNuAO/BkDNKCIorWB0OgpI1qk9HbjhfJzuGJHzmk4zsYwrAdU267
RtxbaH9z7yFEUzDhUmQSVoUU2yo36RNLkGnWqi4/1o3d7ZrSMyvfbundzvpuaWdODhiifYKIgG/t
0dO/+ksVC7fuYr+g9cp9FuayuRYs67EjdqZawGribKXimy5F/IduoqodYlEQxGKxr/WquTYs7bGQ
LhBndxb6h+3DRIDll1gNWVx6YbM+i2hFmKZbXH0kZDvA5RGCs6CTR0Rcr3Tbpe40m8cw41cu9G0I
ORDheIbKhl/rNpsex1bZK7PN5et+MDLMZWEKKidENibyzFt9DXMB1IDJSmdd+PVzcdZUSUj0eeWe
cPp2GKxabCyVXGOp/fT5YLPQO+Y0fJN1LjT33D6pAZEu3DLdpii9R2l3V5yXEJK31c+v3enyhP+s
Hseqai3fVM5JJ7fhMCGa5jYAyFUjnwdOx8/vsfS2Zt0v7/OSKI4tLFJq3vKgu8n0cLZF763M+wut
dQ7Fh6x5zKtBIIyQw3RVI5BKvwwdwpv4ynpu6QFmkyVMPB30fmAIlVJddbX7moO4h0ygSq+0p6Wm
OutvCNPyUa2Q08nBWRSFP8Aza0XPpZcz62joTj0O75h9AtPkXEJXEnR3GHhjy1rb1i401rkwK4N4
XiDnGCE7VB4GNdxT4Vw7qTymQ/a957CBfd6Mlu5zGXX/aapZ6KQoiCHhIgkgL7JfbUtDxIYwxOzn
xL4m0kBh4b838UoItKoWbTVp1C9bJrfwBK5NvZdX/sGANNdjBXC5Y7Xi4CgH4jgORx7Wq/uq8CAo
QsIMOsQma+yzyQOo30vELn7+2pZOXP4mDfzz3pIK8HOCrLFT1hV3ZZEcrL7d+hS5F0BBwj40NM1h
rJyYtDqqvDXl70KTdmad3kyh06oMRsuhzW4mNT6kaljp7wuEE+a4//1ISQpBN5vC9gxbdbunRBQn
0VWm2Dk1L6771BRVNPEQ2THAKlYSknKqzy1T9i4JBKZlIQvrktJdBi8NVZLB9uFPMpIaGWXRpJzi
XsGwDA9ASLCnbvqp3NSqGldOhxdGk78U6H++h8VdJM6KAOpbp7s3icojXaUx6fnXzn7mkq+aQKJj
BkweMO2as1Wmw3Eqex+Bh353hxyM7O7zhrUwsvzF8v/zHDkRibgY+k4Vhc1Y3jjIvTL03hpXpo2/
Cq8P+stc+aWNSEqkBZmT1ddymzYVhhdWO3eyy9IDTu37LamT/iXE6U0RUZXDi8YdE9tBUh0TnDHf
c9h+d27VJNshQBaltAiPgwCsjkE5zrFOaLfyUxdexVw75oQAHOsSaT86D2+mFjlFQVnA9xGeJmdt
b7jQbObysbIUMNiEBZAjhYprD5soothz11m/P/+cCx12nqYQFjWz2dQAZ0b9R+Hm+5KWK/zXpUtf
HumflhKGBh+mQ9GCZ6Z9U0w7N71Q+CKf//KlNzMbavLOwOsyGo7puXhUJLjSxfAovWJl9l/6uLPR
JoWIwcEgPZzD9A34pg0d79ohQzryGuDnMoF91M5nywtW16mmcLKcG+93V4N4gkCUsv/psytL2wcc
v8Sfvyfn76b4ozvN1hkw5CEbox/VueX04MJjHVZXvcNj0CPhKs4RWwdv7VXdfnfzXVL9apCekucg
51342lN7EMmB5kiv5U/wAULvu3fZU1lUe25ey1zsDGtgEn4tdHYKs+7g0n0nvatBPyawofrYbUIg
KqsfWXtCfnqEnXkDzpQHq12mYjz/XYLE15qDLqDaKLHraHSR+nqj6SFvIfNFdAeyceHbRgAggxH+
FZ65TYI/Ji8+nHp0K9r3gtxA9INL3ytstjiHASSe6hNgeYcBbG3vkKCywPTTkL57YroP7GnjgXNR
pocJbpSpMxEIQYlqYj28I23TNkNcjKB+09+CwlcIuMpQ7Ah25OHIth7M6u0z58NLjYT0Idga8x24
ZeBb8naMoINuhgQJjzuUZ4fqZEYkqNMXMh3K/KkULdLjv7cvIJXgHafI7UNGrdtFlpRbH7GSpuoi
DQezbyBySCDnGyHc1nsO4EuPhGcEEoL52ZPHyqk2Y6Kigv9u3W0zkqhNYps/phJ5od4Vwn1r59Gx
nzysky64hsDaQwARq/Y6Ec35IgMh5odT2HEJ8KbV3DdMyQjyV14E+Gpx5h9wvpXCHe/skRkKX/o5
948iR1I5/ODwgootVivbSu18lHHs5hpLFydDcnh6N2oQMGDjhDRtJ3FC2Vd809Jdlg1RAdW2/bPz
ruGBiK20jPhUbofc2/Yc/viOIKIUlOjiuWmeGsDquAd+QVZtwWTbtIBV9sEmGL9TDjCItaOIbpOY
gtqrFrxFPlwl5g0oQpAXH1pnJ5APSqfYjPg+1fOQnQPvEX05ymvkwZObFn7UGuvHWIJjY5k3hsxi
glxham8YpGIOsADgfEbgLAADc61AZamum9+02ldllH1z+6gO3xvrj53/QRVp8M5Jq7dF5u4+765L
o+Zs5d5N9lQGqYSgKaVypwjnd7XbuisEq4Wrz0WXHW1bhrRMDAXgGB2ylgACVCEt+fPfvjAkz6WW
VtJXRZcG+jz5v21gdxN8P4RcbL929dki3WRVNrmOV577PjPQDiJUdc+8nmOXT7uVnKeFYh25zAb/
zFmydKHq6wbkuKXgQMAsabbK1u731M3FjUKo2KnFijYDMpUr4J4T6+HzZ1uYDObaSw/V/d4fgZrh
U7HXGUw6RHYIBmmvJgCdcDhnKDyX5cpa0b5MYh/MCPPoEYHDL/B7On2WJfh+AXxmiHcOX11SPfoN
GXdaBN/t3H1Jw+CQTs51zpFGjALpBsq+lTe91FZm82vShFXtZwwewUvUDrOAFNVbHHWsNJaF6ZvM
ZtfKhbigK1wEqpXOS2IH29CQo03J3inDlRX9Ul+aTavBqEtQY9CXXOUcuJTXZN3+sPTzZ6MAz0vV
g1SkzqIMN518wcZqb+xbD466zxvcAtw1mMs0O8dAATxinKGtk+yafPre9+oosybO7OAIwfwuKYet
hQ0Ft+qVasrHTxXMBZuQq7BcwFJz7noGtgRXySPcxHY8jNZ3m3RqZQj9uGnBt/3fTpwjDS41aarO
gXwCeAWMHoTTi3qlZX382YO5DFNIbeW9j6u37NsI27uVvH/+SZYufHmcf8YeC8m4Vc3AGijH5Mdk
57cUGMDPL7304i+3/PfSZsxZ4kiNMgP5JkzzoCaOnVEdYp879CvboY9PaoJ5MojvZoUEIAvIpUZu
WzQkDZyVbbCSoMBpfKkSGszFiWMdhk3RZj3WiGApNfa2rDzgoPKVTcXfg4r/HxmDuRrRKavUuH2C
MLWDjsdNsie7bMN37gF8hOEaAqzttLkarpobdVMd6nukk9ym8Zc75azb6zRTApRE3B3hzcjxLqNy
2CHVTcQ+izwo8n9/3h4WeshcqogMJeQU+LgPDbEc2vrprva3X7v0ZYb7p6nV1dgY3VvIOIMNSVBr
lyJqgawdKi/0kXnmRyWdWrACPxxxHy88JfDzpCuD00LznSsRW1EAyFNATU7k9BNj11Pf4uyK2vkP
Pcr73LZ+fP6C/hpLP2hi89QPnDQBDeRb0HAK1V15boL1ppeYbZZ3dJPw/DYF1ysCU+qsIHpxwu6l
q8iPogIxxPfs/ChaWKRyGcQN0KO97JBHSjUWzE7dx5UsrUOo0OlKT3hbWefZLusda+t52GYlXdOi
S6bta11h7/f58/yNMvzoeWaDS+j1PXeQ2H4cbZsegCUBr4RW3H0gdlbhXARPijKqhTD1ejpaoh02
o+PrWFSteZGSELkjQFK+YtiengG9dVYa4sdLqoDNFhgDyonMSht98h24QIIqQIucbqreejWW+1xM
INElTW+tvIWF08mAzRYcZdsnVhnK5AgjJDatfus9uKZxgLKaLpgzoNLkhP5mLAgJaq96h30LaWP+
oR+nO6ofWmD2Dr7t+8+uC2NwQIFXHCrCnxWsljc5b5Jd3RTTyii6MB/M5Z7azxxoMUl/CjqQNyc/
wmxTGB/rr/6Lb382ko1VFrh25cpT27Hz/zg7sx5JcW0L/yIksMHAK0PMmZHz9IIqqzIZzGgDtvn1
Z0Xfl7qhjgypdaTTUndVEAHGw9prrw8dUbeZCiHBzuGqtIvtwPXj6BZXVrcLT/rc/TlkSKtZdCd3
SH6z0z5Qb9lkHsZwfDDK2ngWkMbl4o1Xdk7/6M3/Mt7PnaDOHBYdMFj5Psu8GdlLyyCLVMFM8R0M
S6OQ+TW236hD5n6UVw5/R4q+f6fyrn+acpdvWOEE69Hz7SmZ4AwfIkSdia9yLKcNnN31vSpDdUPc
Sr4T0yBqKRjc3xPzl9/dwJAD8/NLe2EAnPtLpeW1Bu3baLdcCuepCYFjWHpi3aIQm29YqciV1+LS
dU7//q/VoMQKXcz+hJcQBfeUmxH4cMeDErAgpbmoM+v5599zYV0495fSImcTwC9il7uUHscZRY5g
qfvf/+3Tz2Y4TVljswnNqfXiMdQa0TjjOM214Xth4fHPJqpGGISYZdmwK1hfgK5OEWXJ52qDJipM
HQRH3Ybq+crR798PuL5/Nk05QzlDvC/HXTAu6nZsq+Ju7BYfcXfEHLAsDeuW9eIbzQziKUMk3pXx
dukVPTsrqWngJSJfJxTBgq2oGmwNkBgX9Vn9kHn2p/bCBwSYXhGeL+xuzm2wfY+H5faOwOOSCMYL
TY34tFwmvijL9OcRceH3nJtgpzxAYgS60XejqaCLQQe17mAAtL5LQpcCIiG373RndRni8RA59fNF
Lwzyc19sI2DIlIgg21HkkAJXFypYTcjdf/vws0OTybN6HOfTpgOIArUUCFW71uHj/BP7/S9T5jk0
Je8LoioPH77/sKI3L0KKb/QHlJZYxV50c5N8lNFqiG7e9vvkZoX/Hbfb1XZ1kyQ3N0/HhybOo+1D
9Hu9/lo/fG2/5uhrTA936+02Wm+fttH26xBEcbquo/R2t0vT9HmzwT/ed4/xZre+3cX4nCTZb2L8
mTTexZv9TbJavSX3pz8Wx8lbkmyStw1Syq7Mehfe6HNiiw/4ANUKA7BCoMxn15rxmOGclcBAOyZF
OLCXoEM275WrXRju515dikdXlIPtb5FPvhoXZwWG6RrukSvr3T8c6X97eGfzk1QgjRn0/227Jlgh
IDaa0XCEvj9EmQwbU+wQRHknyiBm/rMs+YPKllU5PU71td6UC2vIuX+XItB8RpulwBpSe0fto9TY
O1aD9ZCPm1LZzvrnN+DSfTybo2xDkIaGuLhtOaDVne3C7ru9Nu3+gyH6t5t4th+ybGQnE+GKHeLb
2k2LaL7NsJCgjKlG3NzKuKe2utMxHWnHSHF35jJI8yJThxEB1x/2gK4csCNrK2orRO4GXmDfDwFt
Y+Qjq43SLr13kTGzD7jV/fZ6o/NTewUwRMNIESiHGseEcNG8BBK0g7iITMsMXVx1L8BLdE1MF6fd
cIfAWyGcSm6UtMsvoBXq/UmveeuKEoL41KLuEA26cRIfcW0bYzO5RriNi0TpyoSAcyvz2w81dZBa
CydxEThsyzqPr93QseqoL6V6bnJ3SVo2+ukc9N2j6h19B5Nek4aqt3AQbUTMfcVj2gMx2lrD+J4X
lcKEmgWRLmsPIYpC9s+sJwDpSERXjz7SFV2HuVc2kxcm2XMjNApfBfKeK7y7hSjvOAl4OrWSXFma
Lozlc5QNQ15ZoYTytx59GJwjOt1AxbhfeHntZT29lP8yzryzadwD1hTtQr231eFwW1VtAk0m5eUY
02YACqjb4nAZWx0yMDt6lwsaRIQ7iWmyKwv9pdt3tuEbStPBOQoFEWS0KBPHqnj9+e28MKee27yN
7Si3IT1mAcRXrV1EIKc20+oZyPPqkIvM3dmW+W+2XP/c9t3QAmGDHW92umfFe+C0w50ExPkQKj49
VW1Hk59/1IUp59z5rZjm9egv/tYeVsP8WZ4iHq9FIVwQ+X3vbKunxyWbOn/gu35UnYs4cb/RG9kg
GDmaKTIksunkWbBbp+4iO+MjArADZ6hiBNEOX+A6Ibu1n9XaQRL2Nc/epYd4NsWidDLTVrJ6h+TX
bpWbiv82OAzbMVJcoW5UgYauN6r1z3f30st2NudqLhbWZnjZuDEbNvYHu6D3Hk7STF0LQLsA+cKG
+P8fcGbD7QVkHn/b1HqEK21mJfoaO7JRTLB7EBbkPWJOGoSP9Ahwbny7OkU5k33euGarO69Fn112
SsNQol7PXLBDi0153LieumJAu3DPz1E5PiiIrGjdfhdmg7+pCuxJeV/Nd3bvhnVEnBwT66LnKwXG
C/f83NCe6zqvKfNqbIydGS6zbMhvTTt7W0tnFHV8+t/aPvxzR7u2ZwTV1kygvaqa1gbNMUnuIlIa
adv/rZzpn7vVq3CuHenYmHJay4SQY9wyaYTKgQih/Nrm+MIUcE7KsTl1TO3kYufT8MVTZFtnOQwP
3jU99tIDOdu9mXqUYvTcYYfINKiLI3LT3ZiCOBe+/PyWXfoBZ9OMkH7lYzHBaUtsh+UZDryI9tey
my59+7MJo9G+g0p1K3a2mI6D785b5PXuW0CFVlWR8yvT8IXTnHs2UXgiWOABVPNOZxwMgTeIvTH+
MebvPrNTHYZXrnPhVp1708NgmpCQ2My7Dg2OMXNnCaPeyBPmDOLaBuB0Z/5lA3CeUlowcLfB7Bl2
bu3+LvosVoO9QhTBik7k9wLFE1SGHo4XuFKjoSFjWiFK78rvuzDVnBvk7RnQIMQmVxAX6EE6xUdR
wkczy+JBA+0AdMfVkMNLd/I0Xv7SlWDxZ8yxTb+rFrnuPBAUFvj/Iod13z+P6ks/5XThvy7AMOEw
inoA7Jow82DjWz8h6VjvTMHAiLL99r6YNbwnP1/NvfDQTv/+r6vRFinOosnb3eL1/DTEvR31suHK
Y7n06WdTAEgeTiOr0dv6AykBEABEpFeku6IlX/r0s/ffbfKlrpEru5sygpNAbtub/gRS+W935mwC
mGc7tKTBToxmPEusWoQ3gKQXV1arS1Vwevbmu8E4A7VR+Vsq9B+hNTLXlbpFo+jnVCMoQi8rzuen
eQn/ILL/v+G8/XPrPHUl96gp211g8xRQne1Cq610rs1mF96N80BTw4qxAXCn2jWhYUeNtN9vxL7L
vW/7wZX7dukSp7fmr/E608wyng/na+F9DWMXmQJo8qefn/ilzz57tbu5D0xGrVM45lKlCw2cqCeC
I3efX1OlLwzZc288VVDwxRT2+7awjwUR64bwK8fH/6sU/8sEfG6Bp0jsxuGhQYpGXTrYW9lj+Njx
Qc3R2JHhbhq9dr8Q1q3xJ+FaXLSxTpibKUMWPcn3TTmS9wBoyekGQFUGRJrdc7lBIJhsozyfW2C9
CIx/tgcyeIRZUOGvEO+2c2yvjmzo+jtZqnKO5kngTN+d3BZeAfMch4fTb/mQNMtIHx0LAJlIKbPs
WKCsdR8ixh7YtmkbDJN9SzPX3QL+iUhMt5Urw4QBJo+ua+RS3AP8C9PoRDQMQ+DKGEXbWxFW4xPP
y+ANO768jnsPBp+N3+Qq5szrEqED/epXsJRIuPejtqBHhNQ/zDNy5Q2qNXIJ6nguqZVKoKtS/Exr
pfsQMLVOBbA3dsi3R2PGBndhRpAiLINh0cgV4DQLwllrGFnBZFsHHDAF2wrg/7RgMbU8q0ibtgkT
rwuCjeX3q9bUu2Kq64cymL482vWwgprb0YLpzzZwFWqGgHx4rl6VW71YSstElAK2TWHJNamLj5AR
JCqHE/YIWbDlTaZjR8EI2vYMFl4xdXE9MKCoyKHQLsiNRacPgvg3IBmIOOBgYfhwp6z6zAEUzOmS
GXgbsAftZ6RFfVgVvkZrpmbt+3ytiAu3d4cfWNqBnzZgmSEgB4wAIocnxKKC0ce/Q9EdiMee7Mpp
10FhHxBt9Nwos25cKHWVZ/oTxo7GJBgPVeaxKBuEDSphRmKAKFYLYnV3VV3DSztlanmyS/DSlJcd
WtrS2CkGsDWhzczwyNrh9EQqlgYcLLjC2lpl+MdD+l3TunNUnqyreZlbySQBnQBkMoa9aIxnr8+j
wS1WKus3Te5ncYGsH4jmQJiE6g5VsgY22fZxWNzplszThLa3UMPbOb2HVVdtAgS/ekh/tuwqWLU8
NxEHhWA1jbCo5uGH8jnAgF0QSVm/hWMLPwP7KJfyPa97vhqWAu2RFN2Y/ijbBM2TdZKR+rbRziui
1F5AO9iNnkq7gMq0CrM1cyV8n0CWr7y6XSCZTHkiK8ESnzQ+eITDCjtDrEKylxEjSEhk4A0lYLD9
4jr8rhvv3VOUYnDnn6AJH/sQuZnohL4Zx+6QDeWNKIsj5n0W4bC47dGmMc/0QZbhfqnplxb1Jwny
fEv7Ab2jbHwIBvtQu9WRuDW4dOLdC+0D7iF2j24f+4XrJX1Fl+2UTY8hn2mkc8MBb8oOXt/9Yp1/
SxeGbvuy+12pwNn4rsTTC8J201CQ/+Y6e+0YBiRKPyKyyehDeQM6pA/d97IFRYEvM4h7UIh6njex
C5co6FVphhDh1MrJp92wR8H1ugiLGwCCbklID1mVtb+bWaEADnREYlP1W5Rtv6oGZEhWNlDpudVg
9FAREU1xLcdG7XkJngCkFoARV+8AcoLxViJQcckETcpRgjVZwr4304/CUU/h1K8zqVdZFaDf1keZ
L/CADpwstQWRoUzDiVcY2WOX0KnXSd54aRmoeJQgJ/nBqwRd6BWGNhoB65nBPx4+Q8pc8OZm1a+p
BDOnXoi9ngEZi1iH0Y0GDJ4iUDKIaOWEsU3yFGrmvvMQeEKcimBESL4Os/xlcgHJXFr2NQtypwCm
SJDLl6eyRquPl7Oj8bWbWLx57Rt5M2lsvxdS5DHyYZ69wv3dOFObNABK4nDm+ysHYlds/NBN1Fz/
Aaps6xViTiHpgJDEvI2D/KcROh6gnVl451i9SdE0eqyM+mU3vE1CHAMA3QSIe1wWK3Eyfze6zRFT
4KNfVU5KPdmBmOs2EaZ7LE15nYJFB4QgcDQxr8yNBhEmaqXF0QMQdlE9j2+WJV7QlP7A2XSHxFto
0WEv4qqpoBk1EjbzanhCmdRb2ycQvTYvSH9Erkpew1RdBonljR8VAG6d27vwo/Rw7IvgcaRiJeQk
9mUBfp073WiTP/C2OyBSL48yxUzCOvfdnfRra4AWUD3dDeCyArrmvKPkW0fVgD/YVd6TycIPKOsf
mT9u3cwOQfMigMeX5L3MgLXTRn0sOYBMsPPLVI9y3qLnIjGS7SDwoY4/p+DA7IQtAUYxSEMcF/wo
9E8dO9odcwb3PivMiWweHtHYCrydx7f9As+9HfAmMdRqsDQj+Xz2/ajMW5VC6fkKwr5PydzJaMF2
MvGCfGf68cP3BijquvzGgoOeh0nt57CHSBeCgAXptsmjoOq9G9NPWSJHN09EQJY1MG97w4PYK3Fy
xGIbB11xtCzOVn4A/FdOAL/I+LdXVIB8oXmgheIDcmh5wquA6yn3HrWfmAH6AT6bHRaGQysEMFW0
ezPLUoCZOfEYaVptyoQHaplBHd0jMHGN2DiAvQJlyrJcOxo11vBOILRxsazPEcDTVMqpiRsNapE7
sB48Sg36WYGmCurZ921ObSjOSIkMW3aftehxELYARo/k62ZsKMa1HBMs1OWHuyisW0IBxDp6j/XY
kEizRuNy/DQw6oXfajVOd7S33b2FNr4YeAZ+rJCug2VKbqpK3i4CUU7AseonPZsbq7eQAusxgYxH
8j3K7MHNAW4pyv7GVt0Rno0uQmPS1guABy2A04llxkAHYnpLPHQ34L87GAsURfLcZ9gQGZlaWcnh
lnGwNhMJdJVyyX0vg+oIwwNPgd3K4p513euE5uTTApYnw7xTHdKZ3TpprbI5FFaIqCtTELwPz8P4
jQbU1B9Qqm5HcFKxWs6sup86HEh86UQQuK2d4vl6kAqLOe0++DQDPDjgkY4kWSAz1jR7kl6Nthaw
/7LxzwR0Vsn1bdsP6WDrNREjejMQ6Rwrn8b9NN6CX5qMS5F6ffWUiwMEEERjq7VttSxeMnffB3Td
Ol089M7ngqAIxKSv5VjdUcl3vCVprwOch9t9JqzUIepQg89TuWNk0yxe4I51IbkqIz44HU4vE+B9
YCgNxM9PgC/8yNwUsWDWOvSXAJu4/IZYPZiLeVxb4rVV1crt8g02KMlQZXcdMhw8dCV1HXsHVOS+
CX5LTGG+U97Vxop9QFOifOE3cz4dgCGzIrQRxt7E7ruKo3MEyzKd0OHusucJKUwAOLGEwQS2resy
6fMeHMMTSI9+OBW+lVXCVdfpryKv2thrsUUlSGBGt45Fw10Lk/pAsXpVo/0hsNdtsDRJAvQhGRNA
qR5JyVZ52WzcAUd418cOyBvmverNzuIAtILs/lRInSgpY3dq9yM2Vx6l9xUtssgLOqxIrowyq0HP
k4vldy475Jq8euIVeLyDOxdJVwCxhogQhAQQA4Wlzuph13lOt7YHbzVUQ73qhxD19YFs9dR7awaM
33qS0lmH0jpMLS++sxxtLQ2j9a6bAdkKq+ZmQrYJYlGnZTVn84YRgmliHkCeyoDUBcAUwSczSnOZ
Y6GldtQSjrT6WfjgMVUE7wWSFXmotrMc3Kisgpslgy3KLWywvHHnxtnZTZjv+/zEOdb1O7B8fpI1
5BdFs5FjEM3UObgjMPAMmG5ww4g7OCtD0c6DZp+Qiq3n5+W9sg3FxqKp4wImKizqmIQHilYZIrsu
Ab7Ljfq+w7aqd/N3cOrk00CNHzMPOncj+vFXi9CMo43Mk0+My24LuxjHaLXybTE1gHTytjpUFrUP
AEpXoJsFElPqMtCIFyMtY6n7/D4ssKPVDZMrVPHxeAXrc7pxPN8DSJaj9T1XIVZ92qLYsJ207H/x
XoduRGRb3UrHtKtpIEAZYwkDJws07PGOj0gVThW8p9csN5fO0WeqTx4ie6GqTLar5LwkyCQFM4fl
Xwh/cZOfT+oXxNnzlmYj0casAWdHXqReOx0yTxvN4pZPv7NaTFcEzQuGpfO+ZlXRGVC8Se579wux
dmtRedgmmWjC3gkozpiBt2ec559/0QXV77y5GViv0urcZtijAc3cCBKXVbLojX8N/HFBaD7vbVas
LEGp9hAnhHWrGVw8ERd9dDoi5Ht2nE2j5OrnX3JB4jjvTQ6WPC/xygKXQbEr7bKkCK71YV147Oct
yQjTIYF262Ffd+3dPOC1bnQKleJt0c79f/v2ZxqQkWOnXDcb9mh98conpb9//twL78Q/Fua/dCt0
POVtxpA/49HqloVyzWX1xAJ99/PHXxg+/zho/vp4w6nuWIfsmdrHKYcfC74ky1DH0vl0/ezKW3fp
N5y/1/Cfjn6Je6PJQVkvKGf205WerEuD5kzKbcG4rsiCjy6KO4e9tde62y6NmDMRN5+RkDpiYtyf
jujaO7Ex8ihseAIs7n9T0P8ReP+69byysA1WMCZ5Tu1EQJGpaF7MFYn7wi0/75qcJyg1lj8Ne6ZG
FQ2DmRKnPuVMNHWx/nnoXLrEacb46/vnvF3GYOyG/aDLVZmV29Jie191258//pLQfU6qAE/XD+cs
6Pd+E95mBXha/q0FmnxQ6btW/clDgyTE+aWtXn6+4IVHft5IOQOciqScrN87pb9q8zDJ8EogWyAy
w+vPV7gwWM9bJuew1qE/5APibarHklk3Hlnefv7oSw/jdMm/HkYhKI7HxYyHQUIcCQq5h6IGQOu1
GDTH+ee+/4tKfA6qENOgECdssi23LPJmITI/JVZobSs952v4JT0EcI1dCvdOv7KBUtQRzsPjtmuH
ZmUrafbCCc2tFbrzEIP/Su65ANNbzXrZz15Y3TUoXK8sh4+JDJcynVnuv3vgxN8i8R9RSY1l3xTo
pHnQhKNoM1Ps8jlRO+KV4F+P2PlZbX3kwEInLpkNeo/MssZmothIA7IAQGx+ypDND76uAsEYpELX
+WpCbn5Pi1+uRChL7PjHIjblOBz7BhkByC3HuaPmy4Ru+XZBVYXN5M5yBH/K7GAAHtbtzIebaYbT
dTD5SV7WLVrvfX9X6sH8GhuXxygs2Z8tdCismN28yqj2v2xAydcodcBGAtZsvwl9eNhDJpwVqQkS
J2Fbi3HQOklYckHHDO+WW1WEbQoVUjwGY4hEEeMO8SL9Dv0pQq4nZulbnA78T9cAeTos47QaoA2k
wWJNcK9ZA5KfZxylLVOWfyyG4zZnioPZ3C/vro9CeGABCRuBWW8fRoJwanzTEbnphSDdupvEcFcM
WBDQzTRNiZ/l2W1hyhA32KkeTI2zspRuyaJy9Kuj3/X+hwRE6sb3avExUGguTsjVJjzFo/uekghC
KubfJKwbdLcKkLERgPZkwtCgeR5v3riw4UZ3o3fHi2KJcf+bNbzD9LmoxZIKewTbzGvwxTy15BhN
tqRoq+sJKsWTn6XaQlx3UwVLLANIQoET9qvBwpdAM6f9TA1lkQLj7jZrkakgHIulnn9SyuymfatY
WMZEWP5LgUEFxPVU3uoAGbsJKiTzWiGGB4cCSL/BTPV6BiM3QvSLvTZjTvZj6xi0j3dTFIxEbKQO
IelT5kKBxdap+DXZwAFjtxm89eg9jEopg7UHdMEWuV0t+NvVSxva5EW3+GtBOz1pUjZ3bgaMmBmR
Zh94KLyI3KI3vG2WFO/FcRaVSdCBWQPte1I/LS8fDjCSY8cvGp0sIxRnN7gLEdOBuzDuVCMgchqX
bhpCrZUaGusFeB597HwTRCJskdWKd/kZIxD5GhYgBNHMraaLfdhW24Q0kselxBrossZ77LUKb8uZ
unuZ83zvshkOLFHWUUbcMJIzyhgBEdAL7KlIkd/RxhUu8QJfF91rFiJpIieW+miDCepCSKbXbAjD
rcm7AEpkWa2CTNHXsZfh7YweI+h2ZX6UqgXTXEF3Z/kERsXE2jXkvuJgMxwTwkVXa81NF5UL4Mxm
aP1jzSlylizdNy9OkVuPvgWjAczo2VKvPBqwo5qR503lpN8sexSx7wt6C6j4vDNjVycDhtdeIpcd
IBinW7kTahxTB/EmkDg7WHrmOE2WMq3nCdxeJ1uaGPN7ue6UN65BezHpZBQ55kXTfNM2K2K0S3rI
u8bvEyMLEqWDdkW4LtIqUPKICgCBIIWzgrHafs16x6RQygSS4R21dmlbpw0A3ivbw4TGs8BOfWvo
49Zi3hbU+nG1aDtI0E1srekgl8RXqJXpZSg2y2iLTwKIEaDnjXmX2LK+q6CaHmw0+SRA67aH0J5P
vAzOd6WCilwgvWxehvHOD6VeZxYkSvCuDaoxNC/3Pc6bkevMWZwB8BQvArXDrA6+BTfBL6fsxshH
L82qcHG89GkdrgEp36jQRXS7h7gCKpajbihb+55joeUPtUHo4cG6GKRYWxqx5gEeZFSx9rU4yd8F
KolJA/ZkFDQZOBWY8f7Ampvj5F5MCNsg/mHqADSAlycwz4tr6l8ou9tQOW1o7sMAKRv84BWaRcqt
WMQAkLArN9iyoyNaQ/cYIiFZ8BBmPPjqqKfiAFLXL7tDxnxbI3HQo5a7yukCim5LUT8SwlnzoV7i
rAzsJy66AVZlCQKra/WgdIQoPHlwaMFZ7GUb1QA8ndHafUPLQrWa+tF7n1AuS/t5nJ95kWUv7ex0
26zAbUASLV15k2PJqJ86zDlQLWdPopEXKv8GKQdVQhTW0oFA6lpwhlnDut8AGY9szYrIPFFuCYBx
a1TEeXvITpHnaJo6VlXTbvIZGtQwF3TdSQcTVWUMQkjy3wTEoKRxVZ8aCQOusMNy79gQ05dpUpGD
jcId3hsDdRmKHbKqkN0yGXaqGLyKoHgjVlBuXFk163YsxN7Bo4wEtRykVy/1H2EatR7tXEZV7f9B
KhHE4rrTMfJT7ZMDcTgUAl+yqEgB1isHHLnE4b/pNKJLitJ5IJ37GxW9u7wfNhMqChFgElWCgjL+
Dog9kQgM2QbY+qwt20MoQze3MUMRKDVg86REOF0E/AtgAfY8gjTYoQI71eKhgt1y5eY2MmgIU0nO
AVDHLkXiRcqRZNyytQ6JfcMEZoWSyjUzPd1PPn8MLb7cChlaadUg04twJCF5WCXizhrfVANdedTj
XZFBkuedj2YeBBDlWdMDe05/hXPzUnVi7Q7uZ6vRCI45DCsvRXwNIcsXCDBD5FrBa2VQi5iLBUW7
cWZRsSBuoOF+uNJYqlEIGD/5WPzxZo3QGFiXVk5JSJpn9JtTdY+MASTIIAzDrX0EHJKbwCFYhTga
kUWDb4T9zEsn7GADIc7ZdCHuUBiCY4RCs0kGcupG43kdsZCUzzWxXpGtPkYmh/1WZAa9ukwuMRS2
7sSTQMlwkR9qNG+Z6Gk8YpFM2QjefcXQGmyxN8iL73oOXjXp3xwGFu6pDTEtG4Mp0CwlEnkG+2tg
skgYZU9Zh1ksxNR727s6/MUZsn9xmulX/szukGiJl8sdHhjL3nhB+8TNUQRyLaTtVJilVrAByFgo
7zP0bCA4/eCPmaYSgkLfQM2Sx5C4aGetZpRN/fCPQR8e0pFkA/XSxoTlKvxKpNKhEOWYSGsIsBkf
/CiQJXqAWu+ubMovxHYhRMGHx0EP2knE0t/2pJoSalVz7IlAoyJOBqSPlN0WbwRO1VbvrB1eogTk
FN+1yb6DCjlObehgUZshYk/otIUI7T8jd3ET9KxBGlD26s4IN3Gxc0Te8bD1TsI2cfiQYsj96qca
QTj+vJyKew+FI+tEoWQWh3IaT9X+r2EJaFzkBjtd8LDiskctnmqw0+ZeuYkWILUX3YxcQVulzoRi
Y1Viy2IVfNhgvsBeuCLfXhkuO5hx3xud2yuu+yV2A92hYzp7aeygiXwldGpZ+bOxce1pGu2IWWMZ
z2CcQZm3VTIjMDRxUCePHWwF2UTsqB1gEIAF8yav9QQHcQAVMZx8fJ0BR5eS/tIU4nkTjJFY9KNL
/U9LBCjS+F6HKClskgMD04ISWFZ07dw5qCHtetTA4roMx4iVFYtVCFSf6bQVWeHyaS3NlDrKQfce
8u+wvS6/0eeLYzHLf3XE8nB5WCTIvFQxw0wS9UbqFJH1XbKwsIpgQnhHSaiJLYOlz2C+SbXECaK0
jbfKnKH7KsowTy3Emx0wB6sNwcKx6p0KNeCKPEpvHpJyWmD0JaP66hTseQg3RS0FFhFvlTe1fFKl
OHQ9nI4CmLIEHutl74jpNSiX26rOx6gcSn4zTNR6bBDJ+Kgsbj1KpKPGZe1mUe0Ej75LilsfxSeY
Tky5KqS1XXKPHLKTTM+7ctWrIEe4VbusENlbryD34rejO7dcUGiQlfwc4DBK6mF87CvGUtep7hew
LmEpGG/yBtud4RRVi6gkGWfz/DLUjhPpav4oZ4Ma7CQd/N0s3EMfqWKktHwELlLhO8jEHT8u1QI1
Wo2Y/r38vm0lGolD3Wy5yj6DwmdYB1DrGnI03PY4KcVcWs8BaR8JL7DgTHj/EKyI3LYJKQOs6Tj+
T35im1MDwqD9qFb1Z9/LW91Y2FFmdpHalmhX5ZghPM4a88QKukfZ8b2eNdLOkCAeF54yqGXBPGGE
dSiLIEstEMkoyq6rXuijkXyKrQz8PK9FiS4cnHwlsdVDJ5nCdNvqKoYXClacsbkR87ys2sXZT5QW
W4/DIJ97+YTIr+ZPuPRFPGI/H3e8IpgVnXY15xlLcJxpIyW6DNo/n+NWofY5o28MUxCWfYvYhz5s
G0TVQalE8FG/9bOMr7FGl8n/ODuT5jh5NQr/IlUxSEhsmx7ceB4SO95QTuwwCsQkAb/+ns7KH9c0
VV6l4gXNoPk95znJ4GEgmWCSalP3hUxoybFmeADHR0W7LKEDqLF8kaLOTgHN2A/T6G2Iyrupq1BK
hp1m77jjbQYDV0BOUSiUwKXlGZLeOZpB6cRdcRF3GSYmw14Bi0ZWndeOQYewqIPSuCGpEx4mrjvt
WSvroJC9OIw8Q94WdYstIRwWqNoNWCZfumrwUat0MBxgr9pDAnIYWA0zTwMxl62wAWtlJQKb2vGB
l3YXDLW4hqwBlDuvwJFb7gMul2DQzEt3j6SBIuiFQRyaKEAZQhQeIL7tL66b9ras+vRXkcrswKKS
BkleyTucWWgkpFTFY6Vpj/Gvjja6gnDDqQd3p+Q4bQvbSw+j4vQITjkwt47pd9AZDbteIAncG5uw
s9pHmTcYW1n5K5rGu6IT06brgWMYseY4cku/wNzzKAbUuIxurDupQKdrXYVG0pBmkxTFsCvbDM7+
UukHN4H6SrUEkyTi6YICOEGUzXDuQduJHMZK1RtPteYXxKlwwJkU8xZW8+hsEqnrcOFD/qK6g2sz
hHxH474bzXjpZPE7gq/Mrjt93jLq8usMFfSfFId0R4X9Fzh1qdqZbIAUqoDsA8b2S5966ZYV3U+Y
bZwNNLz1PTEqe7QMh6mvtx7HyWTbSGHx7eZEYckL6FVKxgGejKzZpEi42QiFibFMJ2D/7Px3NiAM
1wVwru1s/kM35q5pkGqq4LDbobf9lL2NmpKDw4ioQHWpyCpcsKPR0YzseRIKh88JWGUWT+W+IcK5
so3FUZWqk21SxWUcmDSKq4tCMEI3VnYSqqg00oDotijCxkrY2GtS+xFcFPfOuON0VajBuc0s0117
SYVJFjvYEtRGh6PRWV1Fk3Bw4czY9gMZfqSapy+WN8qLrIT+XAJpdGM1TQKt3K7LDimxnjlCDMGI
LPurQRRuUA5ecRAuti1jTkwAR01+68eOuiqHNtoTNiG/wOkA4sNsss+G3DukglUHPzFQU1oO21kA
/24h521ufOgRsW8rKKqjY4EqDvVAdiSxu+09g5EOi4i9aE4Tm0GwKGqsCT+ounLuTWe5qAy3cMk1
KkZFfHKySyJL97btonbfQEQbRhggjoUVWQG2yae5mHRbLbv8gpMYW0tvwjamHeVlNqr8mRR5hL6f
lnvE83l7mOobxPWJaatYlVxI6aoDG08116nQB+onOFhDFBvYloLqwIGbZosJqgdg0lIPIoHOclN1
ovw58DLFOUw6XQm7EDcTlkY70E7yoM7aJARqxX8Q3eiGpKhqbG/j6hnzD+zWxhkwGjRJ8jY4hX1b
UYgWIr82kMc4aajLkkPwZVpv07XSuajdtDt6rIbsJee6vp7KorwHPK7alo7wHmws7K5SBkSB3XvM
YGHH8huHOC7+n3Wh7rE9Hllsf2R6rO4zggMrT5wOWwZINBm65S61fI6BKSXp3usy8StKI2RiVZGE
VAqHVVSJBKsw0DxHNy2gEM2oYoHUXbSllZ+tuDKXzntndY+YptLxI0ddEuggM4xP+KdM3793mDwr
frRpX1it5arLKX2oOUAgEudq3ys4WTP5ej8NUzKdrs2rW4VEcxLvORzGbxRhIufv/utTdm+Oiasq
x+qoBnR7ZCTkXnJNcfx3/tJfv3VvToOzCxjFpo4gHZVejeQBZE5hVt750l2fCnSfDvCnqaX+QPIo
BAPwaoq6Z2GRldrA1yVczz8VPD5dOq1rnpYDFaFO0h8mPpn4nLu27hHYI5yLCrJpKsWKdW/pDZ3+
/um3BATgI6iXzeXQxNhLotbXBhxijfPv/+sSjeefXt6nqzMm2WiwAw4zrC5GnYK1XW9dbkHt+nj+
F5buf1aqHCtdjW3i+CGqrqCZQTHCB/e6cKc/56+/kO+H7fN/H6EnXk4ajcJcF23kzhyaPEi28of3
C2rdjcu23vgtw4M3x8JF4NpD6FmiAshlkEbswAh0mKLZnn+QpU8x68dT051UzHFzqU25MyM0SyB8
Re2Gpitws4UfmAPfbF9o0Z64DU1dorSkcEguIKkfNVSI2CTy4PxzLHzweTxtKXIMEQbGigbqLYMt
5ZRgwTmtNKevy+sIef7v15bYEGfQZaIsFz12cYbTso8qeziZPlcr1Us/MevdCRxAvfG9+rK0tx2W
jql3R9JnSz4xwKy/945mnZqfFEtWZfshNim7FtuTsvmQ6lszmSdmfZoPAyRrDDmuvk6fIyjXdpWD
/TYc3bvzd7+A5/fmWLXSirB1FXV0BIehybZ9bscXg0urZoNNKGriOOHm4CkLGMxNg3021OUIkzO+
eRixBJuwTeRQPqMACQUmmXbC68t3bFdAo+QcRz2dZ22S1kTffNmzAQIKbQsWe+SEtTjkQBQHKnBT
oHJ35fJL3Wo2t9eOo/zRQcwKVD2ApzKD8xjLs3dIO41CMbLvtpnZ+JBbMdb1bcXCEkJYitrSaZXG
irVuu/AYc4AaJDFuVo9Ila6jZ2EeeNZuWusxzb+l5kFZ+L/9FhGPIu7TgWLvB11uVOcXWTf+Ot8e
F0acOciM2WOFKKneCTsHPD3jwcgw4DRx7cUvLCTmAblwl5bwQXhTWHvyFlXDB0HylZ60dOnZOJC1
UWfUyX+FCs2jV2N3pta+59Kl56MAqOsMhSYn5LYNRSoW2K27Fhix1FZmc/oAqxQfbccJW+jWVfar
TW8Ef+/dt/Pfc+nysw5r9W4RUwtthcvXluI8w/4Y/XZj6NpUu9RgZl02hwkb7jjbCcsCBd4xRenr
t4sk5/O3vzB/zNFjrh9z0HsR+urbsLB4Rf06Sf1UDd6liVD/B7pkDUO48I3nBLIYWaMjRZpjWEZv
0ng4w1lDWS58gjlmDPoNMkqfOaFlR90+T1Bh8KWjb21t2E6mEQ5Ozr+shU/xj5X0aQHKJx+VZysB
Ybru2EkY7p7OR++jin5v1TbHjqWGIVjCqZ3QAM3Rk580fhuA1f3e3c/6b9+P2sdBKwKW0uIQ98VW
kFunztcEW6f+9P8CIW9O9YKHkouRRyMiJLKbOL1tT+7qdsp3ZcT2tKE7RLYfbWe6diAldfoGZYo3
OEW/t5Cb5/P2earT5tTLRTJsUghoJrzBuF1rvEtNbNbLqbQb2CMw4bTtn8a5cTgOfHDOG69MCgu9
cJ7E2410gC09ckJbdLuJwlNBXzUAzk3/Zxy77fnvv/QjszlZ2TbOaQjCtmF0RYzq04CsGAJqa5ah
KOpEKwu6fwyKL9rBnEfVumWvG9ryoyI5jIxUI/M0joYru/WLOyhXnPtEZshDaSG5uigr+Ks8Jx2v
oMI39l6Pht5a3LSbISH2hd1UNjyrpX8J2VC+RRVguGKlNzyWsQQMEoeCH0YVAqZJ38ibMj7pNyLl
qWtXOWbvCJJtlVa6CXBmhqrvoHJxwaKs38VdBwpY5jDIRUpoCnSvYhwtpe6xKZEMsrcLnR/9AmlN
uE8SrWzFF77AHKZlOWCnCUgwwoxPB29y99PoH9oSKrkC2Sme+y31pzdHauVtg7LxZKvLSt0Qz4VY
B5IS/XG+FS0M4/NwZFGisAgZlroUFO4v1LTbRu3OX3pheGWzAQopIi3xsqyGU+zhZOA1sMnpYaVd
Ll18tsSIy6qAfC8FCJA8Z/2wpZnEEfaf7935bI3Ba9rAXQyxqi1RSa3yAz9ZRMjH964+G3ymcfJV
PxZTOOFQQkQqQFZRY9bWF/+Ss77qsLMFxtiC9pyKSRxTeEmKIPVQliRFrALJoaNgeXd6rHJ46YfR
mja2jPr31GUp1iLw2FdxUl1DsyC2KrczVLLjatcysoaHW/pqszGrdmXT1pmxwimeXoscJld4jA8k
QhrRt97tHIdlQPQtbOo7YZGOQFs8Aga+QS76ytUXOsscZWU6RVvSY+3W5NbBWMmftHC/e+enQebT
YgTUv3pQGUB/jGebsrzv3Y8iXUN0Lt34aR78dHERlx0lGq/Fh4p0wxt2a5eDvzJXL0ymc0xV3Dlc
8wbLKCaKd6dDdLiXyPeRAPblZ7vvfddZd+cOgTerxmalgACeQXFADKyPfG0fvTCS01mHb6VCkQTi
idBMHYRt4Kg11UZCJEhR9dPqe3sLOuv4poX2SpwgPq74rRE+5SBfYWoaKKPWImEWZPYenXV+LWje
tJgHwwp1dY3IylcI1uIrwg3wEGMTlw8+I+12Qv412/m5TB6MBzHX+Y+0cDT9bwnxqZV1socQAhDY
kJpxr1AWNQaDm/1YU2+XW4+Ru7I2XWjN/4exGrgDXijSg0dU71GC2nTJ4/knWBif5vCqqCQOEhxb
OwSeSO9I670x6NQ44XzlFS39wKyXx1rB1FpVVpgJ9xLJC4+JH4fUkU/n73+hHbuzfu7J0pQc1ueQ
lMmVTpB8N7H0ARWaUxCK9dGq7ntrEvf0fJ8+NY7Jcj9J0GFEVva7CtPZLvFJCDrICsdm6UXNOvzY
Z7rMGZlCN9HWdogFNh1xBXu131Yr32KpGc06fZJV8B5EgEJ7moXMc39S5FaszBRLtz/r6r7t4IwS
GaihEGDnwGTndfRa+dbu/Hd2l+591s+tCiqADMqrEHD/PICylkMgU7vQqPJoQhocwTGm0/XDwwi3
0Kmj91u/1+RpIq3c25MXoVQMFeNEMwvWWpqMAe8qOBTo1BxOFrWfXFT2ddUl9Fg1zPvr1WV+AUKC
fU1kPF7LhiCQy5Wku+2ywvvtRRb/YYOw/gZPtjsA4CD8H0ZwfQDDwv8Tgym/Nk8uxH147mwNEQlZ
RBBntaFtnu1CBZNM9h2YIKJh4VA+RZ6C3lgjj9cJIMuAnKVENCGMICeqT7dGf/S/3h3PEVoVSMk2
7ZsuZFazqU13EbdR0EDMWEPJ6ptb2xW3E1nbri4MrHOilq5jgPu6uAlT0qttBb7GpirpXV1WYCik
v4F5ybe5r1eG14VB5P/CqIE21lbc6FBn7v0IqrYaKnXRNwV24jkcMnpI9ueb8UIvcWbDFRAYviM7
CxT7QsfQtmciaNzBBbXIXxmnFvrJnLRlW3UqrR5vzgMo4MYFTffBY5N4OH//S1c//f3TKAjdDCkn
JEKHTZ/8AlzqyA2m9PPXXno3s9GJxeivPuQcIeJAj5B07Un9F2SplTe/1H5n45PIdWS0cOtwRCCP
N0G8hkiGlrbv6Ll3zO/Ag9V/65j+PP8wS01qNly1Svlksp0aR3oSoID8DjFDP6hujnkH53ZU+Ssv
bemDzMaGrEMTilQEU4+VQgY93U1F9XH+ERYuPbdO22aAOsdlTehP/UXWC0BIMI6u3PfCx567pUdJ
pbYzF5jRvH7DUcl1BSAzYq7X1v9L1z99l08NtTO1y41TdCEBKB2V8BZwGD8mNlS1jfO905B/+9FP
vwF3AYdsNZahNEX+AiMWDxwEY1/kRujLASqcS+Y59feUCXMjtVaAGOjJAkvN8GabZ80IjJMDhRUC
XYPzH3zpnc06N1TOgwV7DT96CoG59z4OGSA4XOl/Sxef9e6qaIF00hUoqYD+H5LKQik2ywQSeXh2
f/7+F7r4P83Cp+9h/AxkmYLnIQBROTLkxsp70IL7G4Vpe9fbJyVyk0Jn5gwJ2Ns4YPJXfnnp4Wa9
nRZeHnFAL45N77ypsfgRNQ0mqXhlTF+6/KyTG506GE0M4OhMamDF4/Fg+ZiGYdIZV779QmefG64J
gynOICPjWFp2BxeGZw6tadfkXqfp7YsTmnlM7VDVfdK7gH4ibjGAzTWy2IaAWgey6/lPv/QDs+5e
ZB4fGgj7wlYPMEMQGxy0krfindledHAikR7O/9DSezrdwKc2NlKIiF1tF6GnaH0gTsSuQHsqtt+7
+qkBfLo6dNkU6DlWhWMGcpzDOSxZtqlXThCX7v30909Xb4wTxX4dgRTexTewzz5Rvlb/XHr/s97t
p17VZbqRoVW6T1AiulcxpJ+Bq+lbi5Pvu/OvZ6EfzCNmYWe0a+5n+oS1QdZxG73GSf6iYrHyghZW
ndasG7eaKxZngoRtl5pXMSr/ABd2+qc2FLIKmDlvvBLeVJyPdMnKHLJ0fjEXFNZTSQGpRmhel484
foxA2Oni4R3ag0si3L2jW3YxTAR0YvGnc8uf59/k102BzUWGvXY8/BHLk7avb6s0f2q8aqUrfv0S
2f+JDEdZk8pCUBNy1vNApihaAwV0PbXjz2Liv5ACeCWzZkVl9fUyi82DZ0E/iw3ytSFyR3hC1rID
NtEHP6W7YnywG9j9zr+urxsem0sQLaeFeaDS+Bm/AWPPfYtldi/haFgZfZceY9bvdaJSi/WkCRMc
hY4lkp9BdXO1hLbnyY6+d6TI5vJDuKGhhPbxFDgWv3c4wtVNVj6w1Pt7/i0tPcVsEMhGN86ypMVb
4hXgrqW4Iz78TbZ31Wmzh3gp/ubncP47kPU4wc86iq8+4uznkMmRApia2nsIluNvFbLZXH5YNuAH
TpQiIo42AClq671xbYg2i+9+8tmc7pkot4mLl0XjGnxd1Mo1l3uw+Pgmg3tkaMVKF1lou3MhIvCe
AsZa7BBa+772nn37lyyezn/wf6v1/5/Xgev774eAZaAoCKt0KOI2vy5GmSNZddTefkxM/1eD9rXt
nLJ7KHPlvkSTNz4zwF13A9V52EsuLnqb6X1i+XQHngiocQnsazEnOaAs0n0/f5cLA9JcxBiVUxnb
UYQjTr9Hici76WPyBPvpFfwEgIF618lI1pQcSy97tjyg3jjwinInPBnDgemE0dc7wB25Pf8oX0+z
TMzHCZpMoqFgmFS6yzddGcG/Ok1I+kx+Ayb55/yPLD3Dac74tEwAhBXmj3oUR0+nF377LHwaeMVa
IsPSI8wGiT6jlqVqRrDQlL+drhQXAGU0t2nk5a/RVPGVN7X0EPMhQtnYcE8eOfrav2EEfuAil5ct
aZKVIXvpOWZrBRBEsAiA7/JoWF1srUnfTCW2l4Xt35OkXzv7W3qM2ShhmaYmliqjI6EPtndtAUHL
VjaUCw8wlyAO7iiSmGXkGIFDDhUDUDaPqv1RQkN8vh39g3B9MTrMVYheCck2fDbR0Yoa1MQBar5y
UoAhHI6y30amcKPGgH7/6aWBAbGQyW4ULdiCCanvp5P0KYUv6wDchVrZRy098mni+tSyc2mXTung
kSWSWWDF2ibd7xr2bZJ9r+vMxYtp7lQuiDLk2Bewg9070XU9fKy8zVMH+eptnprIp5sfKJmSNq2i
o8xPiOiy88l9A9UYeL9GqLu2iugxoR5/rkphAC+wc+/SmyzohYX/LLnjPdKa6cPK3Zwa4Fd3Mxsk
alg3I6fvCUYi6BAwGfcbTP3Xvl8eE4OKK9y91+NQWpvCh13YmUDeO//LC4uMeXYrirpYBbY2Up99
+4aP75TAiB7rnWVSsPn/fu9HZqNHq3IrpXWdhF4+PcMyy6/8LM8PRA03xaQv4UiZVjrJQgfns2Ek
830rg7krDrGgSS9cpIobr5P7zHW+J0qBv/K/7cZ4FY6noiEJlXyN0/KiLuieWCtFq4UeNddEOsA4
p1qK6MhjcR0jDh0REvmOVP4jkVp/7x3N5ZFVAaVlNVjRUZMJmrVK6Mc6qyCz6ofvnU6x/xNGaljV
IbCKjvb4WCODYSqOyRqLb+ETzzWROZ+yzjU5+P3IGNhWdqIAiAI3BD53vjvfXheWON5sbIhcuzG9
we07vgbkNOY/LJe99adlAbxSNoeVIvfV3fkfW+iBc52k6zRlBmq+f5RJ3F1IkcG86QHeVTy2fgPg
ibfGBl1qXKeR8NOIN5WsY9hsYYotTFBCVJgHo10HlTErY8nSa5t18yxNGRzNsO92TXYDRP4fZAPe
2tK9dkmJQyPznAOJcv6lncbFL8bLuUAyyzOkWU94lrJ3jqzXuzSjK6cWS5eedfBx8lKoBdvoqKzy
ZkRINirUK4WxhUvPpZAWI56Cni0NEbsB4DvgKMwMazG3Xx/XsrmYEOw9VSV2k4ZO7ksEcPOMBXGU
xt0OBQf/1icJyCK5k/bwx5PpMm1zaW3Pf42FLjkXGKZ4CIc0SNJ1fBCdbe9GdC+ZsR/OX32h3c4V
hqpwNWzgeDAFwXuWQztsgW8NXrMiK61p6Rdm/R2afYEQ7DZFAat7d6ffiQa+vkhD2/peYhKb53Fm
qpZ+jGySY5OyYz41ECT4937qrzSspQeYdW3UWm0DAnd0HJvfjfcRAQbh2HcVvPPnP8FCz54ncXLL
twF3Q8/O8wx4nlY+yVxfIyjt0tbJQ4m04a4aVwbfpU4ym8L9orZABcP4DqTFwcqARLH9X+cfY+k1
zbq2GiIfCeFlHLaRhiD8QrTNTQvlYq/oyodY6Alz+WBJywq8uNP6o30pJHD1eXtVDPzxW/c/lw9O
AMSc2IYYYGHWEm39kjgTDcoUFEsa6bVwqYUJaZ6AWVS2Zm4eRcfE6gKS9YCBI88Tya5UVUAlfU/K
yeb5l670XR+bJgFoy9FF4R7gD9Dt9fe69FxTCFi6742UiaMavNAh48FIiIgH/5611v57X+PUgD/N
p3YvXSxcm+hIe3IAsnHT07uqMIAS2d9sTbNuTa3p1PPQreXkIOd22kzAbqDRrvTqpcY6m695PiDh
ARCPYxV7rzVDoiMfEZ/bVOqb++25mjCLXKFqG3NplAJqgpBoeEI2afq9Khub6wVTSgsrQZ7V0bjO
gwSKk1nFyo5sYaiYSwS7Amy0iWKRHAtQWZs3H0CWHEaP7Ol841kY5eZCQVobhM3gfDVs48bZWzjH
uUY1ullZwyzd/alrf2qa2s6HLD9tg4R4TKqXAfjX0nt0o2JljF6YD+YywdxGRFVOuThGzVWL/AAg
WbY4qd741hBQSbYN6Grn39NCG53rBAeuKm8sMeQ51Vg8DYwAZuk28jmaMEOc/4mlTzHrx8qvBfCQ
WobCOHrXeVG6qxnOjM9ffelTzPrwkHkVbCN9EZZWjEpEhVL5Pva891EM9lXGnO/VhJk768xSjoXv
ahWHrD7WAKA3z5kGeZW9nn+MfzPYFytudzYtT1kjPCaaOHx5uT2S3e11+kAP9HCJHLQAsUEBeklQ
bS6j4J1tcAS0oUF7SAIvQATWBrElm3bbbqHwDsEZPPJDfQUmK0J2gkcErm36zfv5u1wo/yEM6L8N
XwkEX2gVYa2Y5OBCjBUwzjKukQricx1GlsV2Khkze2MTlmlQrmpEoGJH6a20pYWv/X+yvkknXpvi
LRXZlSh/e/bdANYVH9uVaW1hbp4L+UCErU0PJUSIHJwLo3Aw6vT53WgDvdVH13nXre0mln5oNoIg
Jx4B3g7JwrjnFsJc3GY82lGJEqCbCljGhJMesEvmz+c/3EIfnAv5SNyqPm90HMLj82BJshtyc3/+
0gtj1VzBF3lYzmQZT4FSId0e7vYiiCVSDGXc7zu74jtXDEGGjf3+/O8tjFjz+EwvbUWfQFSOtCSw
A9tfyEk55vEqeX3pTc3Gk77zjZNMaOGTEDskQQRFzz9s8IODuqTjRmZ8z1tmbWrLA4YoAf9JyLeB
uu9l48YbGTUv5x/z36f5YkCYh6dESRJR5Kb44ZC6CJx6xyYf+Fi5rZm1JaCU5qhUT8N7ZyMgk3Ug
M1nloTDICy3tmzxDDl+F0hHTuxpk+ji19lHM70gZX2WqupewwRUv6Kg/eeqsnFYvvbjZAMYhtURs
rZ2GTTl+IK96S6B8Pf8ulj75bNSZYDaskbCMDWNrhf1g7q20/fD0dPGty8+VgzBqJn7a4JP3Pt9l
6S87gYEI6KnzV194L/+KkZ/WCiUsvyrRNA1rSNXaNAo1MkzPX9o+Ncov2sg8aUVBYefYjUDfQxSN
XbxmiBUVQCkC3Y0hJX+V3ZNDuk05KADu+x2h/aW3WhJeGIvnesLRKgQAYlke4rhQAL4GDVtUEOc2
aRP3CGCiu/KUSy/w1Co+vUBkIFjCA2c5rHpzh2B0gJUAXVx7gwuIIPavHPTp8hye17xlkxtiyvJ/
gWk7PiDiOX0AmtCbAkT4yT/c9uJm49QUzl1RNALnllBXBKgNqn5PIEEDi7np6h9VV4IektjZtHWH
ZLovYpdNm8TN2FUbO/kx7nN1JQZho5xEU4Ys05i3jylA2GQjOZd/EDPc7YaCFyCwxZ6DWqOODsA0
T79lp+StBLo927Q2UHGgbCVt0PkTcizrKDHQtJOhDbTj/uxAQkSorRP/MG6sQe/V9R7GW2tft54T
lGXSHcAi1wEXCLL0CheZe0PW7KfGEe+87q0dJvkSVDaC8yyXR+kVslOnS5+PZt8VJgbud2xO+XDG
OTqU6adJSXnIyzgDu7pEhm0kWJgKt/zTJEpexc1kveq48sLeNc19nfXFW0S9+NIf+ACAJoItDlxA
hyhSZe8mX0NinsExXCpp7IDXVb1D7JkHI6TfRrdOXkZZAKRq7G7AVeyvG1GrO8/jaHx1Z/wPCnLD
jUjI36oGnRTMeIRvUYFFUNfTGyspWDApnPSP9QTNh/C49xyJzP3TC3sAutIphjsBHs0HiuIi7At/
PDZuDRJmMvinDMykOSDnNzlSypKbXMVmO1oVYLs5Q4xtYMZR3kdc5IEDZ9JDikrxfe6W6pWyqgS6
NuYvg+m7YsutDAT4ugT4MGrz3z6grN0miylW+GmObJGtfRrc845ZO8tTCKdwMQDCUafkveOVOgDO
vNwiT6JsA9UkLf44KiwXLA1n9hhN/Q+C8/UfVYlm0QDtc0QzbftNalduvZFQRcNDXI/3XZkh7oAm
yXuae9bRgqcbi8yoMgHpYCTZwoyd4BgHjfolRRJGEI85ktBIaXu3Nio0R0zubQjcSXHDQJ4FMbsv
0WJ4guzCWKawNrldVSLQED5MbEy7qn9rW10doAL1643ttTbmzrHNbqvYpE9gXedIVjB1vhEJ3ikk
Jsg3CYThCDF0Copz+sZcR37CgCzvEES060mEXEhUisy4G3AKHghbUFAc2pxfYFfTP015MfxWwwSa
YNw1H42xwIAtG7y2jV+x+IJnFRJQGeDqOKcH7R5kHh0hWgeRFnFfmctkYtmT9AW/ivOiucuAemtx
ilI26R7H1uqtUwjNwQlU1/9lDfTsG1twa89yj4YUdOIdzvSiR8ea4mMexeVrGhsN0KX9C+jI8rbT
Ul/kpGD3Y0XoXRNHyW0zEusCOfPuDsYL96jaotqDFZ9tyy6DgTp32YWuEMNBVevcpjKxkA2TAgEp
u+RQ2HoE/bn0bgbNDtqQAjO+LNlNaunmXeSlARqeRY/wUI6XLaSVO0dMExShTPzCaqc6oWXTa+nU
IxYQokLuYLLFYd4WlHWEPtAqtKuO6A3t/e4QuRqZjh4vkyABpdffutr414h/VjttwU2oQDIvIpwk
i5SbvZDSbKOxozxQkYMA4qZTZGdlAL+KFBThNO0/KluwC3A8/9a+5+7isZXmAnnI9Q5QUvdYD9Rc
GF4iwNTWpbhPANK7kTahf+toQJlzSoZj3Th1H4wt764MgiE+fMg4f4rRPeV4ZvIyhekOyQd1tsP6
rgaTdcxDcC8BDrWMfV0qF4vWEfkwyvaRPNXBwX9bRrnaE2wvL5iHoAKXjtYTxY7oAk52xCB0qpMv
JKrUlkQ9KMammHZWnFC+jyIfYDnrlBUKMPcGdkIcV7oOvUxlS3ZIW4yBB2i4zPaDaXAUhHxZ8stO
C+uHPwz5dZI6yWEQOnoGTbi8TpIeeJK4qm/UOIpwqrFb6KOabEU/xvsuttROyiS/UQQRtXXLwf2w
xvRFCdg8gTjo9xESd68mBAzXG/i5vaATTboFEAn5BkoVV3HXpte9a2HssSLbvdeOP154eQK1sJfA
tKb4dCRdDpCXDRXEGLvVG36T11h6+/l1iRH11U9Ifs9ozNFsxmHcNXadPdGiRVwAKLBt0Gc1CUVZ
949VZtfHhDfxXkZWvmcIHQoq2vo/Y03lQ41h454gxgWV69bfc28g16MjY9RSEPk6JEkGVivn3TNw
C6dI4RTsa5vy9s8I+3Fos0w8o7AAVVqfxc/GFJAaMIvuhnjIrlso2C5RtKkujIVUhwEKmB9+AYhF
3CVeWJKq/ohcld44yIj+hYPYPCTaOJhGYxvoEWYfkdfsIm3Y1jsqx/Si9cXUw9s69NeJQQyDQBLC
q1tnXbdH1DIgXExZ0XUHrewrNivqIExGADiPI/6Rpby5SBGaHMjCzm6GvATyVgF3cm8PnX/TVDDb
26qKf1oisQnSNTvxMAxquIQelb32VE8/jcwxhCL1KJCJ5/90oL+ctqmVGLNNa45NJVyyL7ybEMPJ
EoA5wNzdgW/d7nJo84HrJuzYEzc5RAmJkVc8UGvvQzuwNcJ5z3RaB42MUUsRcE55U0v+RA2mOsMB
KIbSL82RNNDLPcI21dYrOxxNEeB920RhyFcVXMVT4TxOpHKR6zV0YV7FSG1VZfJMoQQJpSW7Y4L0
1u3Y0nrPuINsBte1A+HIeo9M92mnsJS5nQa8S2H6JgCGpLqGq2DoAVqHN+l/nJ1Jk5vKFoR/ERE1
QBVshWb1oJ7b3hDua5sCipmCgl//UnflxzWtiN46HFILajwnMz/Av6s1EsOgO+8UCBGqqTfY/CZn
hVYWjgc1MtInJPYiZyRQEb0BnK3dDDA/ghgKX+YqMrQ9QUWMPRYnifGetg5WRy6G8HIkeYSXtVtH
JqB4ME0ALkoryrPrA49YIH1ok6ks/V0iEuEE3EpzYjHHQ2mQgQLKLEfXg1Jgw/08ueumNACFRCDI
/Z88aaedn1Z2J9pK7EdVi3uXIJhdOfCfAngBasToaiwwcb8vBUVKMbip9KeJs/Y+Jxqzkw1uAMfz
WGA7T8x77SG+a4i9TG9aVGRISAnUpIoIucWRI32UvQIw2NqmdLe4ebRrpPeWG0ZAg50i7D255V4J
vIiypwrIeRcQgaob1sDdV++9i1T1VYTlC6m+XsnP7Yhzpuc1WGKnocO2mdTl9DMydXyXKwQxyw6p
MMjgSrG3AnJsN4DmJndBorJq40c03+GQ1eQXpSiYA50zDgFonaDoAjxdwyy67lTthbpFWoyuivjC
XVAsBz4D0KdthJSmeFtVOFcBKwGqJzABQJ9HmURAu+2Tu7gWwY+EkegnanTlWgKYtgZuyTygvkz2
/qV4U06kAo6Aj+weFNzkloNisZlk2r+xrgO4CNSUEcwikZG7BMMGuCKs++9FOvhPlDTBsWC6eY4B
jQdvCkTXHey8ICMbtz7jj5Yng45aAUxXIl8Jc6ZyUxV98j4lESNr4Tk5/L1VB8oJEDy+nqpfriEF
UCW0or+Qay7uxqgvL7/fODeUpzikN6kLfjbwNh52UgWKBAJsgN8aCYKbe4dvuFuQXUCAVpbBiLBu
LIjrLs/UEafhLoeiAvAFliXlvRDWlmFKwQhZte5gc3zcxH9VyKK+0dDRBzx212VM6T3EvSDzoJ/g
YcAb9yVWA8tOhPbQ+EzauGvCWX4P87CzKxtcJpRLWQN2g0w3CCp3X7qGokJijmr0yb7unOAdRuQq
W1V1Oj3EtpLvuhY2JFTyXdPrIqzKInmUdVeeSKDsNw+3JtCaczTNazex3xAFiWjuxI7TT5yNAJ0h
uA98d7Oh+GadNBUrjn343tFQ6ZGOjo85SFU75VH2CBwPOarcS+t1JpCPBSQ7Ts/ApYmw9TNgAKM6
veO9j9fU2D331E7ytrxzqOMjFTxrd45xoanBnOOPaQcYNVog3WPdOuWt1P30hsHgbmLMky13km4/
gdJ3xEVLrHGqLkKo+9stmrl20+LOdgO4L5Ko7Shfh94gy97PyBl9FWClgwHMdpN4a+CGyxC3TXZ0
ZBLflQwRTTkJwErDhSIMSlYhkFKPyEdHkDMuTMLdx1jqX5pBwxeTT/ljFrvBmll3PEUBSAhYftW2
LlABntBkeU2qnJ0w2KNTJkzw3jRZfAwQAbrG+aI+Bm7aPHDdD7sS8JBjGpQgN2FbC3VdTwfVTvE3
qZz2qS4gRQRZh+d78OLAequo3QVeQz8kCMcIOg9YJ0O/LZvnPimGE2dIhMN5SAQrrgQ4US6grSEZ
cBnVgtdhDxKEv4InEedbqzKRhVll+p1Kmvy+SDW9cSqf1Cgc5vTeHy4nRsyfV88qyMEQMPpPV/D4
w4D1oFZIWitfKz+Jj8RJETLOlZVmg0GhbixpyvvEpsWeKyfC2ZOilrSJ+gRJ55CL4L5C+1rt8haj
IAl6O66JjbsQMrEC/5ebjzSuyldwVCqc2XyD41xBk+ZifCmUs0Eq7/Az18Q+unmh010r86nG0abk
rxh/EyLYvTJd8aCxUYiuNRCCuOlGYe10wAL1gM77hWoOwNYZrL7DxRaP/8gMTLIrQC7Ko6jkeKiL
eMACkAfOTTtWiOT1SxYG0PO+5VXBVkzWDQ4mLrnYC2otQGJIyx/9hReCSN8K8UJgbDIpPKAiu6Zd
dcJMZ+1O9KxJwENzKWgaVgAUOCb9vU2TxsLjXZQb7KrTD8D10lvZpe6eJD4kbJT6P1qsnmivGHOn
h76rQhMN5TZQDZJ8LnghtvFzB3fYnHLg7FicUhz7CIRQmZHOBwdxvtwCfqEOqFtgX2bJhJ6lBOID
NKTATt+F9u246mnTo6mAPLuwR8WFrIjom3rFRAk+YCLDYQKOpI9rb2VAnjoOXJFdX6b5vsrc8Qe6
QP4KF7acrUY+6dCVKdL8e53vTdGO/8DCjshLmOblKW6oRtp8Fq/t5NfbxtBgx7EIbJVsAVgCCeKA
dRJp+7CiMQDsMbCQ8wz5KJuM2JN4EtgiU4COcGwtQyUoW0sUFEKjZHYuhEE6PRKuHRbyNuI/FEZp
iHNteaE2ISHXlfVBO+iPrVKSqRtg2vs9wEV6rwkzj3ysEUUzZNFzPWkAugZXFBtSinffqnIn8zbd
8kHStQwY37EAwoWQOHl7UKpBWHeXZS6YVMCkgZWeAFIRN2dWlMmOJDp5Tb3cPVWQm+zLODavgWsA
AJNYpcsRJSioOOSmH4bxWBGLWAHXc5M1LojJTVzBxItLd73OU2QyDryrfgeSJUgOU1GyzQzEfRCw
4J5h4yhDjaCPLQ63I79124Q82Krnd4nBqhgqPdbfvNr2D8yCV4NjLgicTdLr20qbfp0nLNgYXNwh
iUeubQJZCcQ9bbZO/N4NEQ3obk0QlB8GgBJEASWpfK4jj58TgKFfgDsqUBTwsIa2ZQyaKZjghWum
X25UADFAqry5yX0n3uN4xbaBcbI9ZrddV7btT0nGzZvKEoFwKg7RRJlyuYYSAQhCOIVOSWfVXdoC
owMRhHwC+gAcOTH5b8jxqu9EFsdHaprkQVBZfnfigb5NnhR7m/f4+r5GcFfjOt4K1bdpa4rLCVgB
ocNRqq9xax7jV9nkICw5af6iMgTPNINbfUyS2YPsbbafwLna1Knrncwk6aOnJ2+tB785FDVAGiQF
/aAHmO+GQyR11xRCrXln1D2N6+nEcotFK6g1gvQtzg2ljvV3TOnobkQZeQ3sEBKVatHgQh7I7JTz
SWL+6Ba9A1VtMjis9xLXnm1f4dQI3+cvUeloBSQOu4sLy3duJkErZ0n9LcBteus0Zfs787Dv1o1T
bzNgGnFt980R1Hl9z+EJX9cmMR9OoMyDbqR/IsIf94pEOIxNo4vqiRcAE4b5Qh6Dwvj3XKPv09BR
toBnNmqrY5BDIYXN96McxWMNYlGYD7lbraCtKdQqt1NJQpWa6KnE5ep3oor80UEz4YxLtwrRhKte
pUUUAYqULBxy3O4yVOC2Ud+1u7xOI7qC2cc7ukmTgb+kqujk6rIHMzPHLShBlPWtiGm6k7VI9szL
8OCsHzwVNq/WeYy5Dl0a7n66uBAU406A3OGRl6l3G4qVEWWuUObcP3OaFfeIjKGnnFB+JIQPIe56
zkHhtWw5jN/7yjbq6GkPF1Y64h1PoikOIkGOyhhJgTOPjfsVlnECGh+iCfKq9jdU4bTT1H5+6AeS
rgZEtXwrxyoKvaQe1lrH+c+6BGEFIN7MffFr4W+AWsQdoO2KczFO8RllKJLtNEHbG55CBzoKEa0u
JVdgH61BKG7KgGokXkrXg0rlW2TK6pba1NklSFRFtouN3RWNJ7VmLFDjTSNQyV+hDqLhnfDJDukf
F8bRgM23dvwR5BpQczATpxVDHP13LtLibbA4FlsAwb9HuTLPyRDEqMU51a1B0BuGZxxtel/Q2yrt
zRN2N4W7vtSHAcWYG4krcgMmYF0A56psgYNZwfadV1aHYYjttmEofEMnFW09n+IOaLPmg/Qahx8D
GGBU5Al8IFnwGMlKPYketJ+VzzLzVIyNJXe8qepdF0BiYCIBzLIraPnNurJ4tg7mddnVOdgrkMMV
qEOcPWPVs9Ox9L5y3ODgSRBNrMd7JOZ6KHwXWYFXgly5KauGXd366k5rcOyqAELPBmXcV5BsSejn
zLzlzoRX7nB32iEzMPvFHBylcfP196jWtDdtgfOVNIq/AEo0PqBODZkzQwlnirLoFne5ZMd8QLR0
4xoQESL2kfnRtDOmQdl19KuDbZtojRtX+pgi2uYGIabxHa+dYI3N23lNQYg5J4lTbC3et9pxPwfh
LHABhvBNVeLIWuGid4vgHXVMG5qIDQ648sMvI6PRqTTg2xEpydkFVzQPYXGJXikos0CUuNk7ajAj
9OwF7iE7jQ1QbDn2mXcPFOEKE7mHuYsCYfdOo0w8IxYRWtXO6vQDNUfvB15f/OKTQoF3qbS8Z4Ex
e4wL9yWlMEeCnqT4K3Ftf6rqBuLNgpPXaIJvNasE3Bg46UHh4Zf7Nu0VqOFkulVZ4Wx5lbHDGLH8
N0gt4lRkrk7WDPiFQzvxLl5hHvM90NbiufQ9+1QCxnHEUHLeekPyF8TiyQyZoII/+AJUZnjusp8x
6fNhVU0+OOtOy3C7QWNLg8/TJOegGsw3F9lX+ywZ6G8EzYDKwz15pX++1LabNbj7CdqbQhbpkfje
PQc+ZNVFQQloWCVXgDNd8/4t9iZnghnUWEhnCwdlpIGbo8VxEo07pu+bsrBoRdFuq3NfbyIROIBh
gUqdAk+FQ6Gq9iP2Qbiw8+BKg/dfe8rf+qSz3vTYew1afIg+SXviPzlNjaFMhEL8berhoJN0IEBH
jujf0qQGlcuMHUiNtrmNx549t1zROwg25Q5EqWZbVkG5HbOJb6RA+mhftB5aGJ1zwiKDxiBudNiA
3REXWMK/ZVromxxuaXtMFNX7sY6bW9AbS7ZLGUpFKx+i/mJT4oZxbKHS6HDLaLFcTjJj33EbpBib
OP+c47T18aXPohs6RJ+n8ZDtau2hDKIgSsjQbl8Z8FsB/Evb/Rgr5y0B1W03jVm+px2Avz53200x
JZATjCAPAwMhj6KN9BtgxM2zoVSHlYtLj5f16AWkjGCH0cONKWhwHyPmbeONUbzNhEM2HTpoe9AA
0gcBo/EeIVfgMjuDWiOmFn4XOV2TjS9oZP4VIf3RmUWpB0XlREHa5WJkTBSwu8iJEjQy3GGjGSjo
Y4XwsM87wcHfW+nzRJHRaSNk06T6yHnLXHB+Y7lWRvj3KMah8udDXb7uUYcGDy6S5bOGou3x829e
6kDP40ZMTVA08Zk+xh7fVW2uVhSNN3RBt/nwVhR8F6cOus/khDtz6Lv5TyrsFV3QpYf+l4lBZjIk
0NAQg+3Z9Oh2rH9AosQ3Mjn8kJXcvfJcl77hsgz98RIHj/aWuShcOTlP94iZw9kN+2G8IVEKP/Dn
j3BBIkBmEoFOJ5Y7qDgjKJ7VayHbZo827fTytU+/fOsfPwFz1hsRO1AezQQ7KAJOxCNhublibF16
QLP1uBINukQGPSKKbmKmZIiLYUKupZQtpPF58xCShsqgBIa5PLKoyz9ydEnuvNzmv8Cr9N9ypFwe
FKIVQ9um/r0BmPPUZyMAqikbtyltm8dxKPS29fl0kI6qrvjwlibbbD02khGmJAr4rJ1ux0D+zqQD
Kmv2CxDFLZ7vi22xtg2Aie4+f4VLD3muIEKcB5VY6tAlAtGP8Y6FfgEYC0v6Zv2Vr3DnGSUxKB2q
8LCAQBuMDJHB+e2q7DsP9BXN8b+6mv/OVXeeVDIJF0WfWMXHisfil49u/U0T+OjjpQ28CVMEXYrw
xgTlU+yeAZFBmHgAQToJILRF7npJmKC0gHrUNJrHQLX9oYcR64r66+8P2J0nm3AAsGOnzqG3xrVr
aIuVW35TxcfXHu1sDUEtTGucIvQR9VukiIvM/jDuxG6zIJg2n3/F31cQN7j8rj/mOCSs1uSIgjig
qHCPhsiprOvz1z56tnwMDqv8CgaeY42q9cjP5bU0mQU1rhvMlg4jVaZAgiyOiK0Bu9QrhqPbl+iV
e033IAxqJiszjDVkgjhytbp1j5nU9MrCfnn4fxuO8/Odx3GsSiHLMhDaFIBXekBMuDetuDbe/y5u
A1f7/19JVycswnGpOg6Fg9ZPxFMW9m0BQmkwSQHGJzeAagOhAr52zCuULYciSfeRE8iTRInhBxN+
OpxSnl5zmS395NkqUikVIDAjBWuyp7sspd9rbJsoUVOxGqj5mrXGnSegeHwQWe9gQ9ARbj8oWiti
D6VzP5hrDqSF3zHPQXGqYjC6iTBZnZrghDlOzZuAIG3ngtlzA42FuiZ+XPqm2fmigyWiAaUelXkP
pdYbxEOFI+535fD6+dy6fM5fBqF/+d4/pi0uLQDMBrB5MDcGzpUMb8aaEwIc9qWvtigkVldOGAvr
2zzKpMPyDt+cq4/wv0O1NubPKTpTgfavhQQtLEBzMFsyUtgYVKmPfhagtpufhRtdidRZegmzZQK9
jiyXfICAMrIvMevYXYN7AfaBBMV7uKOvbIBLXzNbEJKGVCNyudBcknbjTs+Iod3R8SWmV3aBpSc0
Ww+aTmZ9OqCcYrPvHkGLAHKuz0fR0sudzWuYOzXqofjkgP7S0UNQvtJrbueFATqPLalSERdtUMdH
Uf5EkXjtBHpP/B1HKbTIvrbBzINLOJjVqbHYe4GBWwcpDUVybdj//aCGgL3/n1+MStiPTJ9CxDFi
YxcNJSBcjiicQwz3hCuyuImKMXoYUKSIweXz8ytjduFlz6NJCuT7gy7VIwZiKuvbCBLQMONxvP3S
C5ez3b5q4XoCTDg+wgAICZ+tHqxh0Oy013CaCyNKXn7WH+tS1WHl8xueHNFu2NNy2ubEW6sxvvLG
l0bVbEZbmoyJwgYJO0e/itHxrwa28lCKctENcNJrdZOllzCb0VIymYw+dPe9b6cngxQI1CeSiVwx
8yz9itmE9pGhhRLGlBxZI5+zIr3XUYY6xuTeVh5/wg+8cjZd+hmz6T1EfV5LtDePxP7omrcBCrrP
h9HC7JjHiQRjOvp9LJJjBzELz8i33PY760VrqtEudsiHEPnOfjF2z50Hi+AqR+quwTreoYW/6jVy
3O0IzY8z3KI62645aprh579sYfzOA0YGiRZiZPDIKBL+hOvsdX0uWHWlHrf03Ga7dkxYj3hV0MRH
ZV49Aul2XuxdCn1GLg1U2WxcAe2+x0FOX/k9C3vTPHEk1omuUlnB4hFVN0oXB6hAf3C4e3ILJd3X
ntlszgeBw6sRYmcUIX5CBhZS8yFpeuUHLL2Q2YxPVTEmQ9KgGx0du/I2RkQKYumufPjCBBGzeR55
IuO0x19Oc3NrMnMYe3MlmHBhjs+DRKoRNa1hqJ0DBWsGyHZTPTgZxLe+44NyP+bmKR4FuTKuln7H
bKJDICz60kcKhMm85pBEPAoLqa85QBdewTxdxMZAw4kUOJBoQC+l95FMadFJ3knq8it3noUfMM8Y
KevUEwnkTscydz9i3cUhEqq+tmfMQ0SQH+/kosYUKHyOdnZ/U3b5tKoyCH8anYbE0PcvzYP/5IkY
l/ZuirQSF87lNPYhCno22TVP+tKl17u8nj+21sZzWwn5UnJU7CccLOsAZhRIzEPK6VbF+S2kDM8q
NyBlffv89yy9lMu///GFRHdpnbvYy9El23q1whGa//7aR89mdd81EVwJ8Ia1IoEqP9+iynxlKC2s
ePNIkRwB2T0b7eWjm4NQv2yBy6Q1MGVcy19fmNrebPtWRZMFhbyk7QRPifeUl+WBGwgxP5qSX5nQ
/9r1/3K/82YzWji24zXBsx/C9/jUPkZHuc2QWx+HESR9G72Gn2Srty7ob2/ZcdoHYR/SsHpsz+Q5
+IUT6husYtm6ORbH3ob5U7UbT+TtWj3Axwj4y183TyPxbdQmaYTp6jJxUyS4Srtd/Z3G5T86is+W
qjvUlB4+HyoLq888myQRpPc6xDFAsIddq3ycmp9aXnO9/msq/dsvubzjP8Z46btpP02WHwcNX19I
IheRfdSM8I57cb1HtxjouShJb6IxKg550OS3iYy9PcAt7UtGBi90YDM4lkSbs+0Lu2ZFylZWxH3Y
CpShHJZ8VF2UbdEEUKdx6K5BkhcG4TzlBBy92POkQISHiyASb+DlA4T79T4u3Xg/QBu20nV/jWu1
cG6Zh57kJXeayEe1AaFijwm6lxe/3QMZmzNh6Q9IMc8Qg/9wKeT/n7/0hUnszpYeuOc93ZRedLDN
fookgnS+8/xN9NcSxZYG1Wz9cZNM+cSTyMPj6fdURP8MHIYEoNg///OXPn52rmgD0UdU4M/XGWJo
0jwLJ1UcwSX98fnnL72P2Qo0dYbnE4VEL6P8QGPiXGQ/OHTBgBXwbxCq75tx2DFolz7/voWdYJ6H
4rEchgM2OAdU9uEJt+8J0V+sQcwDUQZEdE+AleNV2KcA1Y2g/pl8sXIyD0MJ0ikL6omih1o08Kn5
XZ+i80+T7eePZeE189nikVQQdvn5hPhJ2NSQqbej/WPaVF87Qc6zULCQqCGFlvfYpnsGQZqZhrVH
XyIIFutA7T7/Cf86pv+yAM5zUKhxGyi58Bu8BtL8DjbDdTtk010zBOnd0Fc6pGII1orA5jqW7i/h
Th9ATT6rpgWro7bBfZ868Tqz/EmLAdl/lXstomVhEfgXMfbH2iymKg7GFh3wEhP/Ubg1rMrwECWr
IFdsrUkxXNltl97jbDVolRWNZGg/Fi40hV1+0a1DzMOvPOOlj5+tBlCmd01SIU2o0MlBaFLCHQZx
eR1cmZ1Lnz9bDWzteBA0OQhD6j40PBNlfU+mfz4fHwvbzH9yT7BtpTTCNqOg/lJxjEQWXIfXQ2I/
SALFXlT3VybTQki5O484EY5UFIojjkIwL+5HM2bI5vFg4sGp976bcLtpIeUNoVXP15PVaN2OI9r2
NTy5K3rxaFIn43vLxu4Ul4wcBgFhZQYUs16lgRJfq6nMg1I4TgzTxPBAqmBas4yeRpFf2TUWnvUc
b5YMReOVLT5acxUabhAY/I9X/IpRsnbZy5fe5zwPJTZVkqG7DHES+x33ZuXqj8ZDClsA+KpkXxuQ
82SUjpCy9C4/BF2rW3ibY1iU2UOv3avN/csx+C+r1jwLJSVcFRA4J0fHl+qA81UcajcBxFyy/DUA
Xei+ZI75p4DDB3XCogaNGwLx7197hrPlQssyHTvg7Y5N8wDt96qIHqiPxi8P1lV67ScuTOp5CgqY
Im0qM9QIK3a++D09GMQtKa9Mtn+X9789wPmaUcL9bSxHa6TJAd/1k9/M8SqI5Su0HdnFB+jKHbIT
Ytjn/GKNstUP+LXrTVNc7hVDde8QiZtn8DiqaQgbE9OVByFy0jY3VaI3AJIdwes+KNu4K1fyZuXm
3mPmp+/eBAqBkjasE/emTpNfubDrkRa7seewjk8gP/tQpYVfe1Wza1SW2YYbi3EiTN/CbRn4L61N
4fzTlMN6Ly04CEVBvzaB53kqBS5tkIehVkWHU5b9ShovFBz2+CxdEVjKP/9JC7viPFYF9lsqfIN8
8Yb9kvKReSNqDffMXjl1LIy7ebKKX8HGlnIk2eflnaefNX2Qw5V6wtJHX37RH/u5hoE3R3II1rec
NS9qmKa32NOIaUGIUnDlZLxwUp3j18amC4oJxttjyZQKPb9P/4nFIF6/9uxn1xJouy/eRuYffNmj
/43QvrQF99LhMaIO68PnX7L0mGbLSwd9eM1Qej7kpnlC2v6rVyMsuhntlS19aQDNjiPwhhYJQmnF
IRtG2LHNh62714DnT27Tbz7/CUtvYba6GNSDUSuU1bGrvXHdMiCeNb+2hS0UH+bqyMBANAbBEcQf
kZRbr4O7WycuOaQE0FeiaiS6gDsF8wsAwFeWkYXfM9dI1i2fWKei/MgU57cxbeBLUOTaVX7hNjeX
QSYl1CSJw1CpkWPXrGBhz2+RoE53TV7bde73Cul+nv7emQJxeF41XDnKLJw35hrIDtkdboq0gqNE
8vGJOKNZZ5Fi3+DAsfu0MTDeVMM1MPDSl80mP4WpqqwFFcdBBIdKy10g4MNMNpIjwl1cOcgvvafL
lPpjhSmKoY4ikY4nziW/zS0i2crGu5ayvTBxyGz2OxMM0hLCkRNsOZukgmHiaRphOs6uhY8vPaPZ
zGelsK2x3nTKx3yTZ84l5miVN/pYlx6qUlc0iEsPaTb/QXChLIPd+OS05gFe0wdoD681BhfWrjmZ
TcDQ7EPQhBTwga8obvOovIbWvVauW/r42XZeMbiEGi2LU4d0DU+/RxLPCNfWz1etv386nwsZIeJo
c9848miYuov84d4fFYIEvibFxFHj/wdnqqoBtjbGjlqNm3ZA/EKQNnAPXmP7/X1d5HMlYlFnQWZb
BxFuoJpWMIO6he7fo2Gyp7psC/RmL25ykLHyKwPp78OVz2lrUEaQmE2CQlkv7MrjwTcFK+iI5K6+
OiltoyvvZel7ZrPaa1TUmQ5o+qTTb4kGVtAXpwDRawi5Qsfua2pnPseuwYAtPSCoOOKvomYV02yH
peTx86H19zmH/On/f/dYIoZ+EFV9mvoaOSRVPK08SemVlsfSwJ3N6DyBfLnMOB6Qnm5hylk3ZLyP
HPmlVZXP9YjCoX45ZSY5ARW5nTr/1DDn/PlzWfrLZxOaEASogBZpj01XvFQNbhINv438a3LrhZ4Z
n0sK4cHMM6m84Rhb3EF42u+Cgv+eZF4gx7646wju1nEFuIBXI8lPOV+bGXOdoUHWfF1Ekz1S54fA
6qeqJ+q+l8iNqPW0+/zR/StJ+O8Vjs95aWNFJKIFRnKsYwlYGxKZkP0SBRnSpqbhvoWX9Len2mKH
/Ci7Sw3p94hp8270YOzz6ORBqHFUPgoWBCvZmG5dANmzz2wf/xgI5NMXTBbOVIQ9tAkqpjXCq/a+
tnDqtAXUKpHp+UMsPRV2LPN32QR9Lb1Y5YQrnE3HqVgzTeV5aCK2Kf06hUUv2SC/7Z9RBXbrQUB4
RvyKRVU2EE0U4l/THXgP+XvMLLmYhHoE22mKLIfawn3aD/Eb8dsAgoyAro3R01YiIXENQ924plMp
dkEEf0LRcfnGiIDmm8M2Xw8DDxP0MRES56cbmVAEt2u/x612aitkN8AhxGEtugW9CwMP7Z/N529n
Yc2a6zNLh9hARBjYUcFOTcQ5YMaA6Xa5j+pfzpNtrrprbPGl75qtj8mEulltmTlFg/uRj3yXV6pc
+bQEL0zDGDziNnflVy3M1/+INR2lA5Z06tTYWKP5ibDCUKbI7QIenO/zGB7plqp6O6WJ98sn4P5U
Vsa7IMswtannPLdgq+/jvKJ70rT1PatrxFFR3z+nprM+Ag59cw56hdiMAN7rflUjxTHZ0pL5m3HM
5Er4AGmNIjPrFCkLa1Dts3Ns2LSRjevuPcL5tHJ4z3Z69LMbZNpk28DP5NG1OJDAf4+QLNSVT4xX
5DaH4TsPgzobNr4YDhOyXnzprJFYmd+lDo1P8K8ne3+y2dokE0L7aDrsRwb7rMm7dAOPb7bSWWuh
nkRQEqyT7ta1GpmTSf8t1ROyMXlUvkepLneIaUAaTcHdQ2ObYp0PRb6OXV4iYo70a4IVdoUkFX/V
WRPfQ9rebNzab9fwV8YIY4oqWP4RdP/5S/z7MZb7s73IIFF0DCprj7WNX1qpTnVVPYEhf2fd4uHz
r1gaJrMNyWvHvEsqq05R76577u5oq0PHxOvPP35xWZ/dL/3S8FjH0pwqJD0mad7dlEiRCoMM4Wkt
PUydvhOJ+Z1iKOLYg2SOz793YRf3Z7tVy4WjEJWZnBKYAxs4eVHV+dpHz+Wync2iIs664aRhZ+fk
pY+TL37y7NhJqoaWMSCLJ9Op86DyIix6N/7SxZjPZbJBlFJbte1wChCuWBVr0197IAtDaK6D7Yhi
jiOZOqWifsiSZJ91/D6qoq8dPOZCWB27IGzUGKEDcX8MyDoaiK9RpWuvkW0WFuW5ELZzFBJLnaA/
lVH8YPv6BkXjdlXp/AXm+nInRlyOPh+VS09qNp/J2LG2TV11gv7grZ6cfemwfa3Y105/cjaXmUNa
EveNOhEt2i2Kuu46cGpxxQS4sBj9a1z+48YuAC+QGcLYTswgh8N818Vdir2igqvla09nNmex5AtU
AjH8y/J3XmbbESGL47XOm1wwe/O5ElZlZefVrRsdBdIpso0gjXPu2yDad6grn4cWEQyIoFLZFgFi
9W89OIYcWiewP5FBieRV6QbQTGDvrn7xYbTv6Gp0LTjipYuopbFL3kekvHwfShdFh8LPEL2RCgT8
IDBy7SA1agUNCCJj+4a4Z5I6cjuWjO1lXVcbwRt2E0+dPRcIJTh3Pk1OGoPypeIZPFHQlJ+l68fb
Af0rOOeI8y49Uv7I+kavRIdMU5wdINtGQyDd9L3tXpVGrNfKFigZrRCF2N4FmZes3VHmu4Q24yZQ
ytm6/+PszHor1dkl/IuQjG2mW1gzmZNOuvsGpScmY2ww468/tfZVH74mSLlpaWdLsACPr6uegssQ
o2NefIPAGQHCiIA+JKof61BYrjzmdL6KH8sJOLgSFC1rEr+HxLfudW9PD6Q1xUV0ebNnWgTIpEms
WE6cP9pWB7hOXSBKoy7SFnsQPdwVRIDLlVXNfLCHpDq4kynvraqj+yHl1Y07dWBSGBAoCTChf+jU
0hsmmldAFfpjm01nWra3/QT+kVUMZFeALL9rSQF+GDLzIjuwcchY+3fgVN8AJCXDhMxf6ei4O6HN
c606FfW6zgHVHLGH953+gqIK7PGTQYKtSxCbkNY3AnWcsEnhRM/mMyA5J+F058qhNs7y51/14Nxm
o/7SNiI/sKuLrMg6wP+SBGkecrSwKqfPFTMmtHpGwqbk4HVlwUMV1MAqeMFXl1c/ie3Ig2wVD31N
s4hM+aMlPNReZDVFRSpfm8KAx8p1TBDcFnEZTIBZ8BzbT7BmajB3wxrTZlSp6acNZMtMm98mdb65
qX7wUgU9MqCVxA6c0ErzM6Wc7tyAdBHtrXeDIBicBel5B3Yy+uwMO+1sCyzAeDnu8kzfO9XMd6ml
yL0DVTVIaJTt69w5TGN9D39tc4NB9yfgHFeAzYPUKtl1YsT/Lug7gBQ3Vs1eeMvrp4I4740No4Kt
BQhqjiToaYYcJsm8P6QBU8dN85DRARxp0tjAmioL7xim/9TjSH/KrCiZZBe6vat3ddc969mgqAqk
JIPt+zSI3sPSPPgzwpIb8rR+8qT1vXbpiIHI3LhO+h444mlkKkKQ25fMT1/LzvllglaEE2lvbOn9
Gq8CCaA/gijLDa5GOKi8HTjjHSBX0ged0+HiJqmBcbQh/90jrw3QEdf+WU6AYiEuNXQqsGqAlryD
5Pns8PLJGsBrLQXYrgq81645pDq4rcT8QCb1TVbzbcutMazT/iIZPrLPyxsGCFoI1B7dQw3a7Hov
ZTtsAZody/idTrMfvuM8jS59USk/t473gBV7HUnCbqFYKhCCZ+chwqzO3eQBV1zfU6mfqJlvXYiJ
FViWIcKcTvns3zJvfNGaxUYG+8Q0t34xfaEF1hUEEYeAvKcXMLse03Y8WRl2agk/iLn8ZTCXRE5b
H6jSWcha8lIZ8qct7K/N2FZ4HSWLGOwjgNOVt41XNyfiaXQEZ0jCtEL2sW6KPuoovSdpEEGWN980
SdAdXOhEdkjb23HPfa58bydBqw4HtCeMafYeeuJ5X5DqV5VVNzQhd2iqMpyGyouQHf+WVskO7OJD
UKY6rG11BPU1nCl98Kfma92NeufDsrFrFdt5HNjY8boZ4fWvWpfvTTYeywae7TZPd8IB4COZyWlu
YHg1yPUl095BdmxozDCERFR71Mv4A3eQaF5U6lGmmbuT2BhiEzWdlFP/1Ez8mA32vshgyaKSN+/g
in0pGEBseWNb0WSP7xBkgJgFhP61oJEePG9GQAZJsJ1Np/vAzs5AjB5Bf3YikAztk0hgi07q5DYH
TgmRh/N5HKrp1pNIDRLUPCRqAgQzmMKBuK/KQgOqZDA86MkJJzo9WOSKuA7w1qe9TMyzYfR7qS32
3AI+8F5Jhu+TpyRsaZGHfNCx7rOfYzk+JS5YH66JFBb+565JvnZoIGE+6dsRAyRmkvGPRQQ4UvTL
YNtN5NDkOAXY8A8eYF2uE6vEBV9wrA5gqYGt5tZf8gnRd6WeSWi0qADJtb/ZjXXb5XZco3IB37d9
cOsmuKHIt93bOcZtk3p7NWMLAqDuvbaRkOhU6TltAUJJ6zaukB4MzRIwIkWH2W8OLv5sfesa+6bn
/i9o7B7GmZ8x4PwotUIb0+KH3zWvQQflCXf0nifdMePFl6CkFylneuQ+WKMt6e6dciRRWThnplBK
dJrpZDA7h1I3/dETsgwB+cEHmNgdbbN4RoxmmF3Bg3x41gSWAZwkn5umfQhqTcMkb7/SQRt8BfAx
WeV+hejyjCVFFno9uSEBBj2XdGTnNCXSCgrxG/IBP3LVYACBu0JSuuC33TDos1zr1vXyY+nPN76V
/CqsCQsIgvpwV/jPvZM9lnP22CAsPUzBEG1UU+8UaHBRkQsWN0IF0RVQvJtFcp+iteDwOWVgKGY/
nB6kobnFDD/5QOPi5XPklc+PELHJsO/kV9Caixdr4lVUZ8O9qjjEACCN0/5co12NFGSxBOCjEDkP
aNUKZZ6elEWUU+mH1Zy8mQaTa3N1wg/AC9GguUuH+lYUmNGa+ilTYm/3qA+BqhWqfD4VmeOdygrm
MMtx373cefHMcKwqMEVaAHsRDMIAnIXrAHgke29XyVMV4HgKHTjiJLdhL6vvDFzWwJvOMJo1ZIiY
3dao3nY1Igsp2JQJ4FdtoOYDGg+yqKb0DQCsmJt2r/qAROClPMIYs1Oa/3L78UmAhwj3pmWuyE+J
z928zFAF+w06H0o2SHboOXaymEgyYEtD41dH7dgIJJ3Zq8rsHzV3Y9XWz7JH8wGjD9yu7kRLF3W5
4DiOUA01AYpeOehaUYrK1gD0Xpikc0wAWQRjj//OWoNFY4czzLpL4WpEeINddtW+V/V4O1muuMv1
ZId5Yvx96zhsTzv4NRP9k05BjgBCT4PDWgHk6yAXdKeHtCnQxlX+nIAn5g0uNvoGmJMhv3NwNgs3
whvL3K9aIFA5n+fb3gxvqqPP2sXjEyt5snnlRz0fvvh+8K1g+RAlBNp2MMuB5G7xoYrKwrzedCHR
wfs8trcSYloYXG4K14V9zmCxAYhRlKDqeHDtSvZhohzpYv0j9aNM7DJ2S4nG4VftEZwGdU+RaTLA
sInh0pTAt4KJq3loAFb7KZmfVTt4HgABayTeezbB+QC0JK8hqOuNCB3ZFG+BPYKSWw845SoU4SRq
u5zMkYtVADiOWOK/+Z0HpqLrlFgfJAOQlRNoro/C6atbCj/FUwmm4y0KZvVzpjkiRCwHmWc2igph
jkMCxJ5ZHoClvCTBgwCc862nqbohrEDtlWHBcgRmtHsoeDD8AnUxULuspp2OMqzETnZjN2ehLZDP
iD0nbuxhgw7gFkm8ezZjoEmFEgJMoWlwnlkLR3xUY/J8zZMsiPTsszEUs9XboWnQJnaZAUsPBEkX
4fF+kvQ/7Xbu7hINsEI4Ve7wMOOXvjnaBD8/tV1bWv1Yx3ne6hoHAsJ5zUtsRiaZf8NBrtqoHa3s
y5cGP+mQAaDRSsc1NkQF5aBTD0/Yp9wHYJtZDTcbu/KVWtEyTRzBJBC7QBF/GWzy2Bt+rIpN++XK
Sd//mPo8bZcW6pIX8LRRypaBDIccLuXRtr+jRV4mPX2tnX6j6LtSX1jmiNOs8ZXn5cNl4C9oQZFH
7oNPhrUyd1G8SJLOT10+SBDqZVniLF1kbwxr6jxsep1vHMesPcGihDFBo2a3gRwvtC53RXqjrD6S
ot5/3GRXShhLp1+qWZ7XWanjQBTyzh0zA97oDGhxMj5SAdv7x7f5Twb6j/Med1HJUKB9Wgabk5g8
qvN9raJ7gMDObh3d26cMw3tcnV3EIXYh3KVhZP9+dt+ey+fn4phsPOhKs1v6ABXrIHztChVLJLrO
gLr6NxrbZJE8l1hmjMmWB3flhS7NgEEmBQSCVMY+fZkw8JXlqc9AUJz9jZrQ2g2uY8NfRSfboOBS
j1rFJrgtRpQPeDQ5NzVYeB9/qrXrX//+1/WzGoy4TCl8qVLXf3wPdQST5uae15h9q86aP/kc1/b+
1338jFJb1KJGbehbH1h3DHNvV34H+ebt4wdZ6TjLdPHEQQCWk80ydjQ5WdzDCqtpvLCnzZbM1V4Z
j53FAGC8vlcGaOwYSNcE1samQh4GwXEIJs47z8sQxxC4CH4Vo7+bTIG0jcI6dKVO94FbTyfrv/XC
XFfR6NfBTVkJfscz3m7MFmsvYDFyoPgJN2E6VHFP+B8XrR08S+/X4HVPH79g9l/n+UevXpoJLZyC
gTxoN3FTdNVzw1z3bkgKrUKdTNPTXPVAtWOdw46ttjtw3OuhPUhAZb/hVJQ+G8eeFdZCTX8xXUDu
6+vyYgh0whGlNbH31AVddwdmFE4VMijWcEaSArU9aE2/1E5JgO23fX03zHqGkKYZn1XLJ7MLABhH
6C5VBkFbLclc4NL7DhkVGtTvoHL6J4Zd1KMKPBkVXjdPWJ5N+Gg+VtDtzmR2UIW6JTnSK6rsYHGp
IgaJ3ne0Jv97DgXfay+d9k3gyX8lAfCjDXrFazMDdNiYEbL0HoL0w6wIQV0eiQJZalUX5lgaIXKe
ignolXferPgNoNeVH1LawYADBoGHjTmOmBF2RQODxIqA8UgPBBNvabrpp0b8+KV1ahHJqW9v+soj
KHO6IsNmLBMKkD5rPPtJRp7yLptehEftHUXK4Cnwg6/Mw2IfSPT+t7QzdVsbHhyx8R8fqnJ+RnDd
2wAu1MVjSYBUFCzoJRKAYpIya0fT7oyohxIVKUR+JK7MowQvAv8pLFQ0rvh4xAscyiAXUTDL/lAV
9Z0gDuZw5C3xwXqcqWz2LuxpJPMwzVcEi+20YLd2iTw0O0DwrZZqh8hZGyRv34uy3vZ3xCbXvpR8
d11Bd7qw8z1iChnKQ75B9lJV73Fw3ITWpPCCZ/ZmSa8OU8vcZi5mL6tHFIvh7G7m/nREOnsSVlWj
EZIcTBHAs1PYYiiAzRz1ZwJQ/w4HpsOh0xqlLcv/JcFqDsfO+e8Brd+zkdBBWx6PhiC/5GAFo+KT
OWHROiasPVAfJVCldQgJVh4OKCzfAZPHwHn2H2BjNBA3WMnRhXd+n+X2L0hbqu+FByIcFm3iqKox
HYDaHv373LLnZ9ri04y1a92Ak1vdzaBonmTO+yMh6e8CEuRjauD2S/h9pQackQfWY2ZwtpwjHAUV
VC6PNEXJzDhpeQT+CPQXr/KObUt65Bag3figc8MWBQVSDu6o219UR8SeB9WIn149sda9xedoo9qf
6tu5UVC/4tJvtW09o8A1nqbKah+8kgik9KT8YtWdaqKRJD9LcORwQHElU/nW9N6T8WsL9uB5Ej79
ks8VTr5R1gllNQZ7HPnjfB+dj0dFZ6sowG7y0XKwBySN6SLjIp6s7YUAaTyYTxm3EBIUAJ7Q2Rgc
J27mczuOTkgz902Wotglec/CGRFLrE5R+GFT+jRVKMQwGOguzIXnhqVVeWyC2sZsMNuIYxVvLTaz
R4rpOszyWjwXGIKiqnfxj58ZOKhaEooh/13r5MkK6vYEIFwedaIABX7ykW93jbyxHfU6JfqbW2r3
lDQ2bC+uhY0UbUF2cZR3O12dtzi0QG0RuQD7poHzwnU9TY5mrjQOfR0vcgqnBSvb5q9MI4nCrTuB
uppVPdYp4yiKIFtJJl5w8aqpOUjgZ6WDww3jtgWCARWGkLIGQA6tH0fyJVIDbn1kveAMxec/Bpzx
IDaxLyNu28iMYnWzT+dJIjssH96lwu5filJcMq+H9kBwOt/aU1U8thxonQiEaGjjTGp36PNIK5BT
F+w6NuuT5Q1/shFoN0LxzEWZVhGGcVi8+WAjskH756ZvrJ+TH4h7hAOV+6lJisuAej7K+CPqPFEx
wX3Oh0bIk5P4/V0uJhQ7apws3Q/w7j+PNkUOTRWU9TE3frJjas5ezWh5e+C2DIR6tQkxGpmjQSrG
jiF17HfbW3YdwWmYtaGG3PKlmmkeWoSyUw9w9zvg8SOKUKjjv1SNA3h0z0cgYGTrmxNzbaH2md/i
gMiuLXkDLxM58MYJZBRgK4R/0v6BGRf1Dea5XhrVtEAMXJ8MEzo9FugNyqApu8dxXfCdeOPnXKBs
6aVHaa1pGxwcAFQ8Ps5M42xoy5z+n+HoH9P30gmfiT4A2RuLcvexuUE6WuhGhzY8oz99gwVb79jj
fPEu1lHun7PLCdqV8m3cIEWtrE2WxnipcdiI6BoZW/YI89ZFybtq02G1dvHFEnkqoIWFZ3m8dCN9
aln31W+SWFTun4/XPf+WvDO+WCEnpnU5MkRUPHKzR3xFBM/f3QAOROCgytybx6kbwtnd8LSs7MWX
9nXLVgEW/HhTgAhh8GtmHPoJ7h8+fpaVbdHSq+5TOtRZZqvYThCy5xKkUD0MNntIJrUXswiHqTp+
7k6LtbIYh9wGUn5AUYefsx6ggZqmT6RqkeZYfpEoBIvG2uKNrLWAxdIXVb2KQqcKAYbM+neNg6ln
mFjFXgPT/ck3t5DxsA7pcRDxIVNT6KehL+95ab3iEfdVA6aFlidN9MZC+9qw/tVPF5tnhIeBBihR
xNA1VrDOF5ZwTE0Co+0cfvxxVu6w9LHn8+QiNsPqL7QavChNNI1o1V/6YPzip+OWeGtlu7R0tGc9
cjXyVEyXoFGwtV48gUBKleKk/SeSvDdKDWuPsuj8NpDxhA/JCAuff2EopDbUwYlvfXHqeaNLrt3i
+ve/t67aDRIzOkU8ywIpX9keZ/i7GTFfVf/74+9hrzTgpbO9sFEm1UDQx81X9lXfzS9ISyr2mMy7
r+N7e38JvsGpTjY8oSsD2tKrjgV8QRubtPGYoM4bEsaxsCVQz55y6RWHSWUI7bMC6I4FG/7rRWO3
IbZbGd3YYlTw63zMB6K9S8W6c+6yExxq7x+/w7XWthgD7JRRngWDC4b/V8TitN9hqIWGKW7N52RY
bDECTFSzQXczSvlywlpD/qa9XYap3iKArrWBRbdPDIJjCqztL27/ve9A1TZ57Z5m6nQbpcWV7740
rc/EIMgANJy4nC3v2Hd288QsLR9Vl/YxYkxynG/VFELOqYP0Myg36hIrc87Shd4EFnKljXIvCVcR
T3U0IVFM9sgwzgHky2HmdrdEjys9delKT1HQ9CFVyaD+t9B6ITtChjFEHjNEGRfXuMOPj9vayqda
OtNlXnXFVPARW2jsYssBcTvdvoOq83OXv972rwGnxPAfKDlKZH/lf0ZifUUizjN1tyDoa+3g2jn/
unxOO15ZRGexQPCZMMnFZ+XDYMYjRAKPwJTuZdocdeJudMy1j7Lo88iYzgc6EcjL82aHfECkmACZ
ViM9ym03Fhsrw8rSgJ5CmCesqp4uXj3hgM14B2SLb4GY1wZnuuz4PgYrJ2VYkvVZddC5X150Nhjs
VhCK1/gM8S/IGxc4lM4pUv786xp3mEjAdsCVNG8Gu/czY9e9qKf5V8o5zj0/bihrr3YxZOSja/pm
amXMlfdHZjkI82X3YPkVUo+T6vfHN1npv0unOK89YCqcSsWFbUc480a5CAWSDoE3hM2HmfkxztY+
vtVKv1r6xR2BHBU2X48NhNmx4knz+aDHjedYaST/VXX/avY+drIghPgyhsK/gwamF7sJsYMf//K1
iy/WCK41+ARybhFbM8wFDcPSVueQyX189bVPsBwQQA7OembJWGT0MMgEWgUrbGAaH2v7jHXO3He7
z93p+nx/vSSOKRThuKSLA9fsbVchhZ3vM1SmulJdCuO/dThW3niqta+9GBgs0VduPWNd1SVvTXuc
2yfogT5+jLXPQf//Y7S9Q1DjxamJl4sbJJ++jRoFsI+vvfazF8PBWATSJ3PuXAaTvZi8fyJ59ov3
Ww7CNcPA0jPuOx4IzZPrIzib9jeOCw1Ig1y0PeqndJchjO+ZzxDW+r1l7b3aTEiblPpzq+mleRxC
gYono8UuRvTI5jQQkj1OkNJJ/UmN89JAPvc9wszmhl80BEyIq+SQ+JSeOWCJkG+04ZVRcekVz20D
LhKSPC9t51+ux7O+e6Yz31MIQD5uAitrTbLo7UmK/g5YNENYVofC1AjL0M5DZe0JAuUaWaj9GKa0
6zf2HysN7n+Cc+amdqCJruNGId6m6/ZB795aQ/vJb77o8nOBk7mM0OBCrURHiQjSmzn1bSipm+lY
Yhu9MUmvvbRFd89swIOdgtELqxFMWtXkwLrkJRg4mDj1o5uJLUTW2o0WnR86YZw3IBXx0nkMWbpe
EvUFFjWl+EMqerSEvzUsr91oMRKkk56rjPTsomrrUaMOgMScqCqL91FOrwRQ1Y9b29r3X8zybpp4
iHatSazSdz8DdQ4nmohu3xjO/j1UwkH5/4dKYNN8M9tYbDY5kspL+2AhOewzP5wuXeSqt0VnUXwI
5WevSLB1oryTrwg52Jqt/v1m6NJGDtqETtqyJTHrAyRkIBOR4Zhhw+6xdvFFJ3cDViMJlI1x2sIB
PfKjM2CR726NUv9ehdNlmM2U9RnSKeo6Rgty7mCx1LEFLYzKJMJI7cnZsTwQBySNpUd4ErKNh/r3
2EiXxvGiw8HqSB2USoR1GuEk5J3MIpxRQfGIHPuPv/vaTRY9nUGIhzzFsYmTXB6SHBLE3OseUF36
6RhvYzO71mwXnRxFfG3avq3jAho9F4rAcsw/tQqlSw+5k/meT/wuuCSsRqsiYVkRnPFvjRorEzwN
Fv0ZMb7gAQLlHVtZ/mVkIr9ptfhtoNDt0/6ENNq9pcQ5mLpTntONwXelMS/N5TiBbXPRenM8+v6+
MC6S68SpYpvSiOtr/9+aJV26yKkwJdL2MLhbs0wuaW9np5514nHyGL/3i755ZqN2bhVSqHGu4GXe
ywju3SuxpHjoRiI3MDH0+g7/9TsWnbYjnQosOdgXhmP9yYIAsgmVA+JDjVpahYOi0t1XQ34gbRlO
fYkIMEBpA2zl7ikmV78jcQbVMF5/BglstSWwW+kQy2CaNEmdbERuz2VsPAgQtOvSV9crfTCxYaTF
AM+36Kdr33kxmTNioFmG3T7mFVS5fqv3CN/9BhHI54b0pSG3bb0WIYegQai58XaEFMWTb1AO1dpX
G2dFKz3bX/Rsk5h6Qmwxlm8ldOaTM5zNnGzQJ1YGXX8xY7fS6mCzqhLUonQb+l16zMfu3jOg4k38
REp5a0oOT4X9/KmRcOnCVdYsusya5tjYkGd0Y+T79y1Te42K68d3+PcahC7NuI4Ult3ZZXAhdrob
XS+EjS+i7h9EMIfc7g4f32WlAS/TawbPqUHiGu0LYJp7B+4Y3Yl7mG/uxynbiiZa67tLg+7IEDRf
DU4TF3M/XHMnisEJ4Ygj79hTz2XYZroO4dSuLnIYsicHeD8RynIYDkmLPEwedPh9sB++VMM8wKk4
l/K753XlfRokgOdPrsWPTV+qmNcuBA0fv5m1978ccDoPjFE6mjgHQoyrpoL5jF2CCsOPwAlIKAjZ
GMJX+sXSBpz0QTW0BryRIM37uyav52PRJ1v0wZXkQuotJu1mLMD16kdy8YIeh/Q4P92xatQH+Gn5
3h15cVc74xRm1uies5aLM00qcax7W4dktNSOCwuOyF5Wt1eH12srGv/l41e8MqYtXb122tnYzhty
oWmPXFk0QGAWilrvP7782ntdjAmDi8sD3E7hinTKexeioT2Ee/nGjLR29cVk7xfGHgIkpsdjFvBz
7mf6zhtJ8fjxb19pfUsJOk6LaS9dSi4jlhOFCsKgQIBYe+hSOGPFxk1W3v9Shg5UvnY9ewZ3HvKE
b5khfQxYTR/TDAKzzz3Hohc1CBhPq3Fo41I9lB6yIri1J/ZNqtQ+QfD6525yfb6/alspVkA5hcTl
0skBwe+/1ASFNUpcfttHkHZudNO1T3JtCH/dZZxoVg8spRcIUa5u1uGWFdOjpfNDo6Ec9fm3j59m
7ass+quTs5ng3LONZVPfBD65811YMJ1mY6OwdvnFLNx7cIEp0sFV5VqHIRNxwOROuVtQ17W3tOh0
0p+zLLBRuRbG2RGlfsHbihBF0f+icFDDOeVuDB7/nQH8Y0W4lKLDKGRVPfxzMf1uvo4H93IYz6Cf
A0ATmh/uC39279MHcpPE9PQsbrMv+Y9PfZ+lAp2DTUpEifs25IGLh9zAkDuPG015ZVRZys4JR5UO
KxhgdFL1mjAK51+1MdWvXfr6xf5qv3T0lZkZ6gFE6HsIKJ5To7ZqDSuNapk6Y7EWR0/5BPkJxBr7
Dhg4zCflEyXTFlhuZaGyDJ4pGpL5hVUN8OY7w33vzdCclOWEacPyvyRBTncff921+1zf3l9vKUk9
X8mi0fHIWJyT/IYG1o0uISB2s40d7koXWarN53acYRouYDcJqkjWZs9I/dgw9UKoeZp48vPjJ/Hx
i//RP5xFRydlXToZzPWXWvWxDOj7kE5Q4o38EY7MXVv65Y4am2wsl1bI6XSpIQ9G5IWxTmI+HNjO
LpqHesxx4IiUNAhu82S+09W4s2iD5Vp3GbDki1wAokbfiUrogcsijZCSGTbwXxKPfbLJL+ZoObR1
nlqjipFmf+KSQiQ5bVx6pcUvNXfpINJOJww68Fk9gecGOHxxSXz+9PHHW7v89aP+1QxTng687eYu
lgbaFKBAvkzVXIM08Tk6HOWL0QBRxBXzQKqIpfezLfBVKOSCTnFIJoghrc+5aOhSYpcNZWpLqIVi
Q4efrOSvg2ogF+q/ztnWh1gZ1pa6OijTXZpwS8VTPR0A1wiplNHHH2GtoLNU1VHDZV+Spotr1v5s
5jzOTP4FZaQs9H3/VpvpkaXmBTZNZCCVW6mfa59+Mf9bRVYECFqu4s6bdq4CSKJUZ+JOn9uF88Ww
YCHGDq6NRAA6BCRY1U5RD5H+xhtb++2L2b/NdS2syXTgPD2pMQ1p/a3i7xtf43qRfwxoywAYUNZy
SDYx8XYds0ogPUiAMEYp9ynJpl0NYnU4WJLd6LbPIlUU2X2npPxVGUdsrPnt60v6x09Y6uvqrMtV
QRps1fz3Ln9U+YPrDze0SEOb2AfG57tciUuN7Xnv/kBy1sZ9V4bypeBusnDyJQeQO62xhS87CZWO
ZtHvK/g5AFxMi+H88TtemZr+J0zG85mA1QqvuBzsR4qd9r53LPZTVq1zmYvUitCd243GstJzl9ky
ozCqL3tYaSadhPMURESr48fPsTKLL2V3nRsIrDZxaaVfRPGtKu4yIFiA4dj46WvXX6wSOliKsLHB
ZGfr0nm3eo+cnBzCZHAJix3F4dHG91jpT0tZnQBEko4VBqCsdi/CJjtsYPdDM+4+fk1rX2AxFoA0
CWymwfGQ6rMzy+191tZvH1967ZcvRgKEKYK0kbEqdjk7dkbvi55+8T2zUa5cqfctI2HK3B5xsHgd
JOFWPwzIdk7gMNdjL8Cbwpld71lHcMTrfVY2WxW5lUdayuycBCfcQ446TVKAg9i0coALCqANGKC2
VlErH2QpqUsQcSXpqLuYkuFuctkFBMnwUx9kKaELKrjnkNc1xLP1QoMsnLNzCVXTxxdfGaCWujle
IYCjt9sq9i0V+jXaafXOuRWx4MYxl9xRG0vntfdz/TR/LYs60fsgVQVVnAuwDeSwH+FS+/gR/ms6
/xjb/3NX/HVtK2cjMbCMxbNdAEJfiBJ+JmwCYJUbES5i2TemRtoTsozZxdMeO5UDaFo+TDNnmPv8
vQ4acxygfsA5RGr9yDpCwzRw8ls+dF0kgOt8JpJ2b71VFCdme4AbeQk5mzJBVIk7iYMuRrJ3Mk8d
ZuBnw2bM3SfHI1s8zLVvtFhXtLXjFdgUYGtZCpT7UlDGnDYC6uWb17qxU9own432xmS91lcWI0sm
r3KQecaHUnNEsd+Y2G+RbrndV3r/UrgHkC+vqyTrYmJfdPPHdR2cAY0h0+At2dkhFbeqphtD/dqT
LPYQtp/rUWLijyf1Q7hHnh4roM0+bnMrn2SpwCM2TyvuKFzbAenlvY4dIO8UgB0Ie3bMxiC/8rKW
2rs04ImZh3yAdPpHgoidjr00PIB9crpvVL/zCfhE7bz/3BMtthXwB9pqtCfIzCRAfUkL4HXaZT+r
oN9JlQOMwvltKfOXj++2slz5r+T9V5cthhxnxYxhegRheIRoW3VJmMBlmF3pcGPwuSbwn370r9sM
0lVBVSoZp4bt7ZacvGupPGcbI8/KoGZf//7X5VVhBo51bBfzYvzWWc2RsC1b0NqlF31+kpaA9Q2N
F45E/xnHRhTcROT2bKxLV/rGf8vkv375qJxqQmBaFVOcUTVzcmqS7FZZemOPvfbrF2sIRUF0ylli
4hY86UF5uz4fv3zcctZ++aJXZ3Wig6BKwYwdwf2mTE77ighyGEqSbmy0VhrnUnJXAF1nz205xENq
Im+sdlnWIEDje4KAdcU3llkrr2ipuitHIQNfZlUMJOXJkcE3p+23CBJr1170ZfRdPk85khoGGFfA
9gPXemPcW1k+L2V2XV4FRmc5xr2m+z/Ovmw5ch3J8lfa6p3VAFdwrKvMhkuEIkJrSqlU3heaciPA
nQS4fv2cyKqeUaLF4JjM7sNNKRMgQbjD4X78HG9fjsb41Aq/iUEDxa9E3W9toJWvrAPs5tGj6Jhm
6mQ5dXszTnP+BFhRchoaN98IRNde5bx4b0yAQiIcZJ6+Og1V92AOYLAHf2c4ptUn4O02zGztQ2hW
7DtJns30fGWf1TV0KJ5YPfy4bAdrQ2vnNPhHi6lnfDxxewrcvgVr3KePjawZL+2TYp4Bpz9lYB1M
3SwwrY/ZLtFst2b5iDBGDScI2qOK0e7qpLzP5LRx53p/SfAB//yiorO8aiwINo1qrtBa/+IkkGq/
vCjv+wSqA+dsj0Gxes6GEyv5Htx8+wW9TAaQM67xtJgbPuH9XU918By4BzsPsXF/Ysq7Ba7wyqm7
v/Iu3djxa8OfLeHNjs8b0vEUFPonB1ISbsf2JkmCyf4YKBKkrn8ODyy/XQwCMVHmCxK1Nbgui8K6
JYlwP3ScUx0qB6DIxF25pCeLd1/B2Q69Ccj32H77dPkjv+8SqK6z0qk58RTYeU9ONj+OBb2Tprnj
bfGrYsbXy1Os7VHNbFkOai+U8eB1zHs0lccSur+XR34/JAXF8J/LL3oqhQnOldNE5aPKCKiIh08y
XfYLaDgM6h2ZgxL05bnej0ypjpcrfGvMeWoOJ8CUU6C25r1Nod6L8updZ0PPvAEZF2SsJ6S7uq1+
jpXdq+PlcEfzJwsaiaeJlCKE0MgIBCC4PMcaTKSXX2ulHx/CEX+uYW6Mbj4unTw1OOdunNaYb6g9
FCQchF9/mYRHwr5/mIho8mhG8/y5iZZ1d2mrnDwgILShoVGlLhg48kLt0wpoqQl5DjNqhjF/FTjz
7waCzh1QZro1DzNrQcjrtq442qUsPTDgOFvl3JW9rOu7yNn13TkHJsASILOF2b8sY/I6DDI2uo8V
JqkuUyInao2DxBxOeutVR579uPwd1j615klM8Ec2c+sMp1ah26IMkunkWhv327V1ORvmGydIPdKx
SnXdCcIjdRN41Tw3YKxsbJDL4jp9LJu6211+jRVb15F5i3ChE+rNwGaA27ZSv1zjY6oMVAfksYE6
aUsx8tj+nMyv0tsA4609se5DjBoS7e0Iu16ymABoXafu/eXFWFt37ewX6GsduxQHKJ8anJy9dW/a
5KrE7olo6sQfmkSH3gFZwMFGkiXHSlT7jsyhSckdz0DkCv7Ry1OsLJGOu6PVWDa2SLNTIZPliqAd
+5g3YLS9PPrvBML/zGUhl/Tn9hSWX7lD1+MLlL13NaBvcA+6yTyGoKMCr1U6sQC52TEWOS1Cu+ja
XTMPInLssjlQuoAwyYSQxoLaaWBXZAbzfFMaIZ8Mhuqsa99KNc8b4daKleoaG1yAmNZfuuHk934C
CuPSQ6ZFGleDMJ2PWZAOsEP/ZJe3IlVHaFmqsECl6MogS73xAitbUhfZoHMmSjBwDycCdoJgrKZr
LvxnDpqMKJGbUiRrs2h3AKtwcA7Yw3Dq8r8gLy3UHAr0em/Jfq/tRy2gsL3UR28jNkw+vTbDDwmZ
kMtbcW1gzRe0XTpnk4WBG+Mmq/OQQ4Po8shrK6K5ApAYQdWrXYbTIM1Hk0BFOTP8G87l7TCzDTe/
8vS6skbt9wshCb6tb45Pwp+vazo8XX78lX2vI/xANJ1mHoOTbNLugTr+vqn4U1u4Gw5mJbbSsX2g
boYwwEKAjiKQzbD8E0RJb3MKdn/UaF/4kn+27OyHOaBgfvl91pbq/JnenIiVR4UHKr7xRNrbMv1l
MfrBgc8L+GbgToFxy5VQJSL80SU/fb6V2V3ZQDqnLO14x20CJpvqTInUFyEYo9OJRyzfyACtLYlm
s5AkAGcwxZOX7Se7f/KHZmPrr1wjXc1ai9mfIGoxokem+KufyzAvoFvASZhBcQJiLhuzrO1QzXSr
Acxw/llXyU7BK86vKYi8nPzHx7aLZr0ZMlcNevmATJpbyKx9Ucbz5YFX1kaH51U2N0ZUf4cT2BuP
Et4GzWoBH19l4URDslVNW/m0Ok7P7zo006JJ/2S342M3iJiY3causc5f8Z3D29EObwYtwCabB3WC
0hTEChwpoW8392kozdEJudexaKiUF43umQkF2XSwinNwkUI5Iou4CVk7/6wqgM60JTIGPwFpm0JT
c28kTy3Ac+DVA/gqJ2aLvwwZAsYL7+fUFSzAtbvcJa7lH5bE8W7g+Zq9LHAb65ucomI0mxBMaCFq
7fg/L3+sFRPUcYOVrxyLgVL85LAKzPO+fJSNfELbYjxMzcb5vLKNdeQgXozMkiUSc8hdkg83nmie
gYjfauJd23DnLfLGPzEGolPDbZGOmkYUCu3cjhcBRM14poYIcm7RLBxyysM+UdVOLbW3A52E+CaQ
ND+UfOT7amp6EHE6xWMKRsyDq1DLqoi0A3My3BiqrRDvWpzxM80WFY/uoG7qvqQhYCdTBDEZ66A8
BEzNbDW3KHx0dyYuDM9QLuRTxCda/XKkSpCEAIxY1eNwUy5guA5MZoAGsfOaKOlcF+qGwgocriKz
/JIRf/SjVA3g9MzNdmctlrw252k8DNCOEUFRWS5S2WQpn7PM4nfFyKs9+OQ7NGQXflymKZgph1re
pwIaFCwR7VZyaG2tNY/qcl8iVQCvUQvQVRqt8erwygxpck0hYgLShA0nsmbemoN1ieEL1Mr9YwEB
Fu8Z8i4bh9mKVhfVYZJeDgKmBV2tIFEM+I8caY80zH/Kr8IMitv8q1WHSRlsQZXXXkNzsjX4ZtHE
gsn85uuUgaj3y4fMVgc/jokNySfQN56m7ooJHnTIRbTTlwJKM5cnWIledFpBVmcG8CNWgYqbfzc6
6mthpb86fqbytCHmlOYH2Ro3dZE8XJ5vZaF0NKQvEpDAC7jznt419HPyQV08qgMgQaTSjCAdRQBp
gEG875A7M52pPyRt9zEXquMf2xG3N5szMGMVy3GA2NVJtZP85bCiv3FKviVZsLZC55+/8XLJwBfC
XFBkK/AIIatyVTr+4+XFX3HQtmbUDfXbzKRYfPR4JnsPoQHaK4rWcYLF76stUpKVo0bHPfZGCpyo
j3hbLrimZRB8mYf2ZC7Ta9p/TKUAvAd/LhKoZulgdIjLRmGBSdp4ZaJ/EaXasIoV76cDIG2Tzi4E
losTSSo7VMR5hEzLKTHzR0Pw20qCs/ryF1n52DrM0fPAdFsqVPGHOduVPaiXLf7ysaG13KhquOH1
AjnfYmwjRb+S5NvlgVe+rw5dNKt6XBbTgE8Ci0saQCW6iuvG6Y9p1vHHsm+cDV+xsl112CI65pBM
LHHvtFUag8J6l3pm0FjOxtqvnRA6dnGY3dkVBPWnZiS5E9gGsEWoJzZHfxm9PS0huIDMDlAurK9u
PTpk9ybaIaA8Da6KLnMYdNLqfuMc/NfWfScY1TkFy9aECL2NUm3SQH7TaNLkGh3z/FFNqYNcMHR9
KjspD+CpRlLCJvZzBb2ob6zwRAIydLsZgjErCwW6y7S/SSwGkdPUTa7bVo1xy6cpspGX2nuI0E69
n4NqXfJ0T7yFDgHYqNn1oLoZbMypbO5dEAijxb1tv2dIWjahQYbxMCUMwTdiYugxGdN1pmbjupo7
a5fmdXpPp+5M41p690vvkL8qAFqHqBWel0OnxGCRg5bkr7z2u3v0wjgxRF/GZ25SzwAJeM2+1Blh
kBQ81+mWEeRehuQQjh5T4H0n5pexLc3ptoXKwhWf6umVJ6R/lBn3TxVY2O7BX8ujsVwmVMdAhlQk
aXWXzIqB9xlIGEPOyQ3U2JMwbYdJhgQygsCvgAK8qrJ8X7aOCPncvVZpIx8EOt/BCcSaV3to2zjJ
LGhcLyBTh3Zasq/q3L9Hd48BEoBWXdWOtA/9AKFArLcMC0Kh/KkW+wtvOUQEwXJ06FI0eUM+2wYm
tkl2chAQ9xuTbjd3QIWDwLuOkKcfd6lA8OrCpT0JK2/Cult8hJ02vudo+kCimsscJyPo30yvceIs
aYpH0pQllCwID1NQlmNiIzv0mQ2kGeqS4VCa4jNPaB0PPrqbfOGZEOaDrAKo6aCRZ6Av0CLDS+YP
9d6qrTqacITtKtTr7slUZsds4tkdyIz8mKVFCcW8HMJ4Wf/XyEZ1B0I2CXXG2vrBurp4AbKu/dGQ
sY2bYu4tcAHgjn/Z2az5AO3ImsduSFJwdIOE8rqHWF2lFGTe+YYLWHO/5p/HiMVN1hEHB+Ksvk/0
gU0b1rzmIrXjyULBqUSrdXGqeLGogFLS3AOFYf2CgrnxYIzDx/puqI7OraGkQE1VQoPG/to7kM1b
ko2F/42Efccf6SBca85bibsxMEHxsusOwwGiukeANMebogrKzyxqIxCCx/Iw3M6P0+fhs/2NqKD5
md4ZhyR+3ljJlfhUx+mOwPDkJugvUf4B+v8nAbum0TymwxgkbRVSAsncj7XWUR23SxHsggoA1TFo
xYD5Mgu8pgb3urmx136jzN5b0PNmeRPYZUWHxi3Hw4JafRsrysjLlPbl7QzBrcgwnCxWc2ZFreV4
ccFbNFokiRFVZ70NdxqXzxPNBBTX6nwDDbcS5Jhnk3vzPH3hQPiDWurEoBvX1Q9gdojqfAlE8cRK
tbGN1ibRotnRdCSuZsg7SAhfFMY3SAVEDZTNRvENdre1tOdr1ntLq3kJ1aRmwkxDnqA72x4q1cr9
zNwlzLJB7unSGzs6LzwyqU1ul/7MmgZjjC57qLU31HxIBvytguC6OnVddUtLWYcjJDGCpavqwKXp
EQx9GzOteKv/AcZN2TynGXwhdBuDBMVsMf782Dvo11fezVZiwI1YENa88egZkb0AjK28vAtzbNA4
W2TxenmyFZeuY3EXYoqh91osmDuJh7QevFMK/VU0GDTs6vIUK99ER+KWWaXQ6oLIbq7cJGgXm9/4
soPwtFNBOhp98lDCADvD5clWPovOionsk9W1DbTfR44u1gR6FmgiH7fKOmurpXmNvIDMYTWgakc7
D1LANe7/bovrp9q6rq1NcP75GzcwszmtVTVBCtV8UNZn5b1A7fXyyqx9hvOKvRmaW201FEulTqM/
Rmn2Sw2/xuYBujuI4tMNB7O2+prpt7OLWwLJcUDMhUSarSsPqSn4xhusLY5m3J1hMZFaVJ1at4qY
7SDLeJYr2iqMrJxuVIsTik7RBarxMIW8l0Gjhk/Q2juA2+jKykkdOkp6Qdq190VVb1WPzte/d1yl
zo1ptF3rAZY1nFyc4EE/xssSL7G4yz9GBkJ1NC5tu7EZZIpbFTi/1JQHdAtmsvLoOgQXtlwiHIT/
44ScSoCYhGivysZU+xlkC1FG3GM7TlvZ5vfXSafAHPkC7JKBvVuZNdR5H5rJC42tN1mLBXRcbkfK
NlM1eMlBbDVBAbQfkd7z1XVlSXlAEA46jRaN2tCrBT8yQv47YvXWDoI7bTSjNycmrHaeWh/iupct
daXfkuoAXs9JGa6XPnL3PVjrubcc61Jc2QiBIL6c/ZiEv6shC22U5Y4X9n7w/AXcWMZWh+KKnRHN
U5imOdvCOsex7NE1bkfnm78l2rI2tOYgBHpWIMuIDY/UbDse0Lss2YYMwEqYTzTv4NoAIyVW0p+m
Hv0wWRfYAqpjNHSnIbr8XdYeXnMQ7uw4k2975xl4hGv3lWz6qPS/Xh799xH1jjPQAb6m28zS9Bi6
FmzojzvorY4yT6JD8ayTTZyh2VGJVinlq/RJeX2yX3q7uvfEZMaWY3tXCUUhphjNMlyovcRDz8ed
MNLq2+Xne9+3Q3b8z/MDAsSOhTZA/1h29+CFitKexZdHfn9diQ4PNmF2HgTm/KO7QJPIBp1+nXvf
FuluBCDvuyqiI4OlImKqzplWVBP7cMwyO5K+2DuOfQ+VMhra7vjaeMavy2+z8h2JrwUJ6IyTs6kQ
g6KmaEdkgmovaNybeDDz6mgio3ItffBDl95SQlbLRbLEdK1dRqopRHKgh86wO36BRjg5c0pYe+Uo
825Ky3ljNd63E6Ijjdt+aGvpA0tWDE5/XZk8Niq7iBszG0KUvDZmWVtzzYdYKNcpQhApefxTC+LB
guZRj/uMld4x1kWV2Dq117al5lGkSciCqrQ62cWxGyM333DCK0Q7xNf8ia1m6mcKA4NcPW4O+af0
NDzRqIqKHd8NgRuBdOngH+WTfc1O3b4Kt2oO5vnR/6cjIDoYuTS7IpkmNFfwa+uO7dXB2TU73PSh
gHYrbpqT3CGsuh+vs1MVmyd+TGL/qd5oNaW/9T/em127fuS4qsFBgyEJ1XViQVtWBMPSKhM6aUM/
BBal7Im7rLpHxy4STwPEwyYQuDvGbeaO7Ys/LI4bLmjduIN+dXtd1sKz0OlpwC/laho5WpaN+Tjg
z8exaErQWY9okzNLI/kBZfMx6Dtlxo5XNijMu2yXu8rZT0U5RAI8K1Hp+U1YZi2JF0p93JaZPFat
T25LmrAQWnvV/eRJ75dV8fkEHW3rZWY829lWYd+ntsdPjgWtxCyF4h7wJPyBmDZw5Glnj0HJEnbV
OmaPC7EN/gaDFcUdpMX5L9OYGWpyi3nldfl844CvL07yZvre1ULWAZRI8h9+V/GoBLrm4JVj/kLQ
hKMCMQsCAJX5mBidd222EPdOod4Z4YhVz4usyngEzdUPUdlG4JjV8LmfnOEW2b40yKTtArMw+mHp
tfkjk5CRzyHPdaIFIH05BO9L8Fd1WeSNRX1Fme1fLXWjrm3ucgagH+f7FsqNsdnW7l2PBbsBZUsW
Epebn+wRrIRWP4M6gk6ieJGdiTty7o0hwyc4+YOyQr44SLjUDnpzG8OPnNz/2ufM3BmthwxtSdKd
VyjcExtFQlTS1UEYBg1bCJSmyAv2QAMYtYSsIRTdv/A+Bd8hlMqLq2QGhDVAVtqBmg2bpzgp6/HG
MK38qfEZqNmtoihOlmy/JBkSzE2j/G/ET+fyhEjHCuphGaJ0QevU7rK3XnEfOjDeAzuQD0V63FiY
DEz50qrHywOvHGo6Gt5Jp5qhJmYd26xEsmXJv0kBSI6Q3uHyBCs6HkQHqdfApiej7Kyj7VfFiVn1
cuWC+DpaDEZCtzVPXov8zugW+VUq6yiZyNekTG7sybqDpNgceeAswyFobTjMtRfWjj2vgYYQX2p1
yroHIR4LsGwZ9afL7/r+3ZXohLMcS+g5vMxOZn89WWitxlmZlsZVZub7bN5C5P9GI7zj+ph2aKFG
N4m6w2YYlRRPkEYU101S0kMDl3XFoMaZwv0hJ9kzah7B/W1+Ooubv8iMTtD1hJAEWuOzMMsTdTd0
WRcV0rFQtk/KPQFL61W+EAOKIwVgJy2EqJtyrp+4sI390o3ioHgKnRfB5H7ofBVCSWIMChfBUO8L
tlM2BE3TvlJBNebmwRySbJ8PRXUjbKEeJK5ipybhaZi0dh1XckpvLa91jhkdWATnOd56jjR2EH1y
A+aPJB7bur2C2DNBkcWaYgQfOdRs1ZaSy9pmOB9tb5INWY1K3lQX/hHk0z+I0T3YA/k8+87HYlEd
wo/yuARIG4nMqbsp+bM5f7+8z9YeW4vwi9w805jn2ckDEoilIDawujhpt3hNVkIvnT7Xm2eTlhP2
lwupQkhshLSzIrPydi3ZYrZdibt0EH/HVGkaPaKWIcqruGgi7waaoKqK6i2xiBWPqWP4FcvQnWag
FCGovBVde+DEjy8v/wqbGtEB/C0OCqfzYecWtSQgeyil5hECAJwLwk2rR4lr0BJAqMRy4oEszmtp
ncmQQICATt0vULG6sgwv/SZITmXgQ9dM2vl41RemDClTU3D5MVc+o47dtzM78ZoUzVT+fGt7oF9a
Fqhmeehuer48wdoSn7fnG+sZG0e1Q4XtvaA1dTYeymn3sYE1B5fNvGyQQENMm9IDVcsTA5XkB1dF
M/m+5WrqUx9MeN2d5dyhjyEwOiADy63G7LVlN/9clUTkrT8Cl3lSi/tYSOuXXbMrDlYqmW/xW68t
vGb/zQh6nVFa2QnzzHFeLFZsi+FjDTbE0yLrifqiNrqqPQrI8calVNDlHTrzyfZd8/Pi0XajEWnF
i+nw/cyQkz+DGRxhFAsr40nVIJlyN3C6K19BB/APJiQOqYnbbTrAFI2ifqJJ+tTIfAcS661PvfYG
5zjgjQGABhqnh4t9anY7VYFSvsHJ5j9cNoK1wc9v9mbwlCwp8dAfcFI+sAd+3xsBFEmGyG7E68dm
0OzXbEEH27AODsJdIjnvrQ5a28Xz5cHXPoBmw6bhLrQE4OHUzDsPxeA5GnlcZrvLo69YgKtZ8Vi2
c85d+LZBJKG0JQKejXh17bk1820oK4gDwNsJoqYM1RP3W5sccmtj9JUI0dUs15JKzAiysS2Nsdsx
5fdRD53WY12kVWRnOBky4MGjy4u0csjqHLzjYo6DsrFIFrqRo0zOOTTFzB8LN63rdEidH1Ytq9jr
SmvDole+io7ut/KsrAe24O0EwM6GcRRe+qHUOtEh/XUBDfAGnX/Qy2muhHRAFjrul2rL562QSRId
1i+XDDdGiu2ajKg1Rwtod6BvspPXSu5qfp1ucdOtWLWOqbfTIh0FMk2nMZvToMSRvLTy5PKNZTpn
Od+5GuhwehOCG7JB0HycyiY9FqnRHJRwyN6vJI141tuQAq2skAx1fXSt5YP0XMTRrJ27xAJqqUpP
DKoaPLCaZv7JSpc/JQr8uUGFwsCJSznsaJbwW4NIR4DXSPSxU0rjuLDK2+ctyQMvbcvvZAIQK5Ku
7796LqmvILdWQU3UYfPRsRbxRYG/6hU5meZrUaFqFLRGKW4cC7ZUG7URFpY3fJaZ8gRqAgj87I6K
l8sWteIcdHLgXHmu7KjpH8iykL3t1uJpMjskDQa7NT/Ps6U2JlrxEzo9cEZSCq4Y6h/ybqy+dK1v
RDMR7FEODF1E5Uzyc7extyXgsrYrNbfkZ75dOQ6tjl4qGTS1TBovleHES9uTDZqUtSm0qGIwhnqB
WHSGTtqmCVxTiAa0nLyI2sR0N1ZtZQ4d+S7VkM59JdOjn/BXM08i5lGKOBwyFJe//4qD05HvKTxE
VTHBDmPm31do5iDt8Hx56LVn12KJuRycVg3MOwyKnPwiy4MsnUUg7fTX5QnWnv28p9/GE2MBxRjc
Ow7ADt8NQMfWpr+RjV3ZrTrKPQM+FB6bs0NWswMRjzNIpVUzB2X67Ayb5cbzZnzHt+l8v5y5tWE3
o3foZiBtwVmTW1Zs5mqfNfdd8V2lDzUEObO+/t62+caJtmLwOvq9hq13lUG8Q+5Mn/isXsA4t+Oq
ghScv0UpvDaHFnHYhtPaBvPsAwPd6o4naDFpZ2UjoWotEZzmxtGwNo1m42nt52bWL8nBBREuSFvu
ZEGeKzbsa8BmL2+xtT2s2TjtXNolfuUfmCv8lwlZoU8us3swDbtl8/NDc+jo98lFI3Q2uewA7urx
mKSFPwQOqjgBNK6hz3l5kpW10il9QbLrJGlfsMOSLw+OO0fUc+9E0u8SVAY+OIdm8KBFpqCaT6xD
OTkPne/uM3PeJa23BwAmvvwaK99DB8ODXLWbHOlbh5QRsKEOsUjwvyz62OjnWd84lAxZvmTsmQWr
B7krcYPSuwFf1cboKz5Fh7Zjw4AqvHCsA63NHZlE6CdfXdbvW2MMnebz5VdY+87aNSKRkDDqYGeH
rHUasFPK74Cco5lynHzEG9nD5VlWPO/vVtI3C5Uw2Sc9t61DPjXPnLAG8lr9p8tjry2TZtUT4P08
ZSZ0mJQZDsx6sRXUlavMuTfAixl0lG9hvtZm0oxbCcjhWqaA++3M5mUpZnVIoPcdFX6Xfq8XqvZl
XWQbJ8rKh9GBxETZLlA7JTvkXhY2+Y3fG9dDV+3sbLOTY+U40VHCmXBR9XIoRGon9FEGZsvd79ZA
LIWmv2xCKOk6IWlGuuuWHrLYlmgfwXlo8cAz0Wy74QRW4nUdP2wyWQ+tBGHl5Lgoh422h1YR144U
5zQsqJ0fUgvVyqTooNcK3q3vl3fNb7DYO2epTgncAvfPWgPyXWNnoqo+Z6CuDh1XtXeYb6oC2lfp
nQ9e8cDLE6Q1Da+ud5brVI+mSMoN97SWR9XRxAINEGiJye2DazbAT/OuqI0dy8DaG9r9ZM5x4VYU
2BWuioMzpeK+ZpzSnZ/2OYhSTGx0COgmTdQAhhxQCah/Ck2DIIW8YWTIztn1s0yfLy/Zii/VCYhr
KVxZUO4cLKCMkqleQgV98MDIpvuPTaD5IuD7K5Zmhn2owXT8mKNutOtVVkXoETc3sEcrzevkN4jg
jSeqHFPMnCrvsAxl5CffxgySyUt64K6LpYPoExA89JfT0HDkRmj6rzSD3jykgrwK1R8nnI2T6G6Y
/2i2+zJrwrZ/TmwoyhwgvxTYzl0G3ce2emqKL15Cgx4sysWyEduveQTN0fXgcURL1+wdRq4eOnRH
W9Nfs0+vC/l6ef3XJtD8G2V5MZW94x0aRq9zswx6VwLbznE5Zxsh2Er3GNFhzG5PiDC7FIHyAoB0
WDDVAQo1Z1d9qlJor7j5tQdGn6jtIFhAe+HuCFfWrhUUOUyQY0Y2c60fl993ZUPreGdzQEYFahDD
tUmPEJ8enJPyNrbyylLq6Ga/6vMyN+RwLUsOZeA7lxUxQXNEj76Wyw+/NsP55282cppwXMOqdri2
xKdl+SEF2OLkd0GSDde0tjjnn78ZX6HGKEr02F/b/ad2Os7ktjM2guSVaEAnFAbXbMISikev5se6
OZMobnUVrGGBfm+7N0+dULD8OkY9XBdoB2OM37dQRqnJfKXKMWiKNrQhsGdPTaimJfD8MfA8xIUF
i3r0HYwNQ9MR24/OGFJqhoW0H5a0jFH4ixZr3PhwK3KTRGcl9tKyY+B4gC5HzqeXofWdaMnrIpQl
knkczdg7iD7nsWBlvWvaGSqUdQrxm8y1cQgX83ALNM7ylPjIWYNVBbAA1tfFMxJfaop9L2mzYHJt
f29L5j9d3mtruUEdcV3bpVVa/GwppvK/JsjhAWySkqcej8MhMHAGiTBm+H+pDveRQHXjiB6gif66
PP/aXtccExcJcIYMG8ZE2f57wWrvyhioGXlFw29tnowbe34lwNNB2HmfciPtYbXNPH5LirMSb2kF
8LlfR5IcqIdD9fILrRiXjslGAnJGVyKfr0faibNUg4qBJcuvXC+TG1OsgKWJDsUms+AprGy6Tmt7
XmJlMfvRGIV5kxO2fPZ9PtzWScZOs8joS+1Y5i9K7fm6Rz8sC4q6Ip+Q0kAswahjbOlHrC2w5rTY
mKWpSMBTlYiMBwobqvISM6iM9MGZii8NdzfOGfZ+pkQHZo/KSJoeZAPX01lqfJy+My9TYQYV9ZBm
9sGZC7YDrea3y59zLZjUgdgp+mw7e1b81DT9VZmBK0PiioNeGWXR2IIyfFb6+2I+FOmv1NzSGFmd
VYuXZtXlvIMQLtp53cBc3ANBBxV6GXENLY64XYeskXuQJ0fSu0MXxsbRtgab1fHbpG/zrs4RFkxe
5UNxp+Q0AcBnhvxLzY32i+idFn3FJRFRLpYODXqFa39NfTr+SCVqMOHoo1Z7JYgxHmtFja/WnA4q
bgd3vGVimv4V4f/n9+l/pT/r+3/F8vKf/4U/f6+bGeB+rrQ//vOpLvHff53/zf/9O3/+i3/uf9a3
r+VPqf+lP/4Nxv33vNGrev3jD3EFpPD80P/s5k8/ZV+o3+PjCc9/8//3l//x8/coT3Pz8x9/+14j
f3AeLRV19bd//+rw4x9/O2+A/3w7/L9/d37+f/ztf3fpeZQKQd+/Rvvvf/LzVap//M1wrL+7DgGV
s+VaxPJ+t5qMP3//yrP+jq4f3PjQLAm2BnZmIkSPjOL4Zyb9u+cz3/TR7md7gJDjAidBY33+neP8
nbjUNhlK5cRlFspe//14f3yf//e9/qPqy/taVEr+42/vOUWHMr125pln0uyl5zEyENfUL3cly9HG
sXuzGP+e7e3o7wUd59HPnuJNZIB+OYh8SowuAVALutIksYBowsahvvbsZ4f3ZnQEe5l0rY7HFV1Q
Q67KbrSDHkAIAYRSqT7CNXd+Cc1/TqjzdiVts7hzkniky184MLbGXnuF88/fvELtlbDAUvF4Ga07
ezFm2G1yPWSsiz/2Bc5f5s0EFrJMc91WPK7BFvFqEkddk8kbPxIQn9dG84ZeWwtjmiwe44ibAYSF
7sZ3SYvXxRD7yy/wG1Gu5wzOU5h/vgHuLX1K5hJT3A6RF9ihDMvgr28QR7ni9+Zzsk+P83GJRPDp
cIhunr99K/c0UNdFVN3XRxGAvT5ww3bvxyIcQmiKhe6uC0gApx2+fn7tgtchFNGPOXh8peHx/3B2
Xb2V48zyFwlQpvSqrOPjHMaeF2E8s1aOVP71tzTfi5drHl4YxgK7BwtSDN1sNqurFueX5YRvz5Ci
d86Nc7o/P5eeHOQeAll3x/+oBh/3sne6ab23zYm+kXY6hshcMnd47T7XzcJPaB70zX425EUHPE2p
HWsdRZh93l5jAjp5tnpVm3Ww79qLDx4GEOok+2NrLCIie04H7DuYXMhGt1h65kOn9pxp2X1Tpq9q
vQt2wlfhBWaJfQWDQhLYTWR8vzlNP9aOXO844tyapsupS5rs3mzJjW3N95f33Vfh79Eb41yWCW4L
rOCZD5Y28IgkmQNlbHfVG4idi1jzOe6RJYJSlg1BvQnjrHLtn6Qm55kihr/8/V9KvB8DYFxLoiiE
VrkFft9Ad/erSnG7KxBO5vqd/miH2cm6WcjTap7xkl0Zgk55A2K8TZbqEMVJIEdn7RB6XMh8AqW+
qD6ft70YX1OgIh66p3XidXjFr2fZASWOo4pEL3itM27G7oGkyoBv9UnXe/ZsO/X0ttTrN27fx2Iw
Fi4taleUWZv5drI5KVpPLcE+5U05Y9W6qjcFzo3KX0p6DRAR6lFmXYBm+7LUEp/NvnoZzbpaozxW
Pi7q8kd+tV6pHeCyd7OvOrkHdMpGBJHC38ehL9w8+/a16hoZBx32poa2I/tNkLmKc1v6lde6IHpw
VLfxCq93syDBL7Mz+Iqb4g/czX7podoDWzoN0qAMytuPyybE2RIse1RWqjOioaSE/poRK4P8Xk/2
09oLhT947TOBBTE3JUUlTOkDEP5mJtP1SFbiNXs3eN8bwNHxp8N/b6wRQmJK5puZrpdviqRvkFLY
0qxZXlKtqA3Rq8aX6ZVjozCGr1d6ubYzrbB6PY7cp8KbncrR8QdIvtM5j6hccl4iMFoKPA3HPbMi
mMMG2rbehkHtk/UwU8015HM9vGaT9M/luePY1X9ez0wzWcHjX/mKTB1Lq990qRaJQfAWnvEGtaqB
CRM3Vz8dbDvGjRK3utYKWkhTC0Jj3vQwXmG2sqY+8jZ+ARpjPd1CK9E8a9dRwyj5lyeI0wX7Vtal
o2z1IPX3V0MFyRzBY2/lQyrWuNvKDTz8A/hMv1Nzje3FPpqhBn1TDDAz+9tcboGSL5MHJaotmHVJ
hFrkDYc575Omz8GQP+V+qmTXUBFefDlNFeDLywFFZEJ0PGfp2Rew1rDldpoM7FtivFdZ0jqWRG3H
lFWBz+Z1cPz+yeZbmUzriuDLn7XVfOiK5DZNASs0EzMVxGG8Hhhbz3egRPpVK311Mm9QKPNo5mrU
ku798r7iGN7fus9PA6gW4GyoYiJeRz1c8s8KvZfLDfO+mznhrRKaYiYe+3xDASdTWqeDC6mr1pF6
+Tswy2OfMoYNDc1MHyjMTv+1le+G4Q26IAHE+3jGoMG2ZOS6imWtyjUq52wI61n5Ndal+b3ZYd+I
dovmek9gwlrROrmRXg9F4SRC3vAvH10xNey7D6RRdtDjwedNruyu3sv10wOeTHFI/P7ROR+y80sQ
D3HsmH0E2pvasjOzLPy2XZR4nq0HG0SFCl0a0MnZmcAGvnpAP0Zz9P5pk2YmZKL0Ya/8dVwDFRx/
PvSiQlAzBmWCp8tUeko123I0cNcJDjyOWbB6k50BGC0oHTO/qJd3SZrOidH1grZ5c8ZYtGZTqd8s
bC5U81EFL4/NezHqzpCZL98yvf+8EAFiZhX5VPlQkjqBc9qHotep10VV7hzjYB93VBBStolpInYv
pspJ8926lqumC0a5lIPvjYCxbAXc5/2uwbIV1YScz0CjLu8+aKYLZoi3vIx9q6muFCh+zHzAbVdP
a5o36FwKMV+cqzP7xjJ1e6epi5z5vb+55v2Cmv3N3dw16H3Ampw5mD3IJnv/+ytR6utu/uIfP+74
xzwloRY0SLGszu8pWJFHmV2Ub7uVM3lv5AT+cU9xFVfDP//7A3INqZbVb2MpzKL//b54u7t4p++Z
OfuYU8xyQ7IV5+hYbXfNOhsuSbXZk5AG980jz3h52TnLwr7nGCPRp2EzSj+pNEdNJ2fQRKk/XtOH
MX5yIYpUA6ClgWAiJfNVXxa/ml0VtX208cVlin2JaUbUFVQZSFAtvPTWa/ezWOQIemmgut+9yzPz
F2P/VR/HuD59P+CpNtThsQLaVXHbX9fX/XVyB62Y0/A+RtmtfWPftNc5/sq/f030v3+vr4crNdbj
wVGvylsSTz+kO1Qi3CCUuLLvyB3wP3fS2bqxbrJr88bAL+aNfZddV/ivy1/Om3gmj9BM+ihD2A23
oi01fXO27yi4VuPLjX/5AoiTgX2o2Sx5yAsyZvHgQR51qxwjUKIB7Jqu9bi72VUZSG/5j8ud8UbC
OCXS12ANLJYszux3nTwvoyAfyWuXcUYjDrduxSNzDMluJ1cDDXxBl7/4a09NWJqcbMV7u6lUWVyn
gZpENPezVXAkf/3ReDb5936sJi1RK73J4kZ7b7QnKf99+ZO/RM8YCvRq/t3wmNgJuGVlUFeUw7Mp
zZGl9Z66Lt6s6M8Q2nioV+UdWQHDoQu93essUEh11eqF4FmVN2eMowBHkW4Ze5rHentXtmfdCqVU
gDPnNX38/smG56HPVBCSZbFh/Ro2MDXqqjOKSDt5jR8L9alx2dZBHYS7SDwD26pKABxf5Y3Iw/FW
mzFiowBsqtKMOUTNMzB58dwLAm1OKoOwzDbL3lbNBDryuIjt1tE8JUo85QpMlji96CtqI6DNEDRu
4S7R9rBFIhWLLwkrjm3GGHM+d6bdp00eG87Y4gRGatvPffVtfy/dHOm3wdP8Jep1gblwcnuEFdoc
84PQgNR5vLggmHEhGeklMfG3QPOzexF51Zfv1hgVyyCyJBX2bqfk8RyYpybor9UX0019y5NKZ/EM
l4K2x8Ox+lyIxvV1rENYahF9qlqo0VGMi7h55WhP6skIcPJ57ateOL1XvKh/wKsjhWpUufWPy06C
1ynjIwxpBpMgXm/iZtU8DYUO5GSrs7MvqgugqJQJHPPX5zphVTGNVVtxoxixR7Szqt/V3W26X9ci
m+K1zniDam7SuiFDHksaKoCWSGtuxv12aaLLc3TMxX8DBsLyh7TqumNEEgwLhbP73ntSBdFzBUzc
LS4eIgW4L2FTx45jPMMO0bFxKKoitnbk1vTMtTvDMWrXWOwQb+0+FHCcVnqqLVEqkuOKWLoNyCJY
Q6MmeZy3H7SPk0Swk3l7inEI+zpOtoprX6zS0SmTDxtY5T6NwIAf1PrirpohiFl4684c90CLgPp4
SpcwG3GGDXeqkkUoonHLWvQKzVn6//BuTEqJTHdfxKM5hbTUnI7e0Qp0WR3uGuD9ubzBOONguTcy
cLlLsoqV75XTDOnyepC8DBKsluRd7oCz0iwBB9SmN72ZOnDXV9X1YJReJpOX7zV9jOnTYVnjeV4B
NVgRtwleNawRAPhvfjRj1Y1V4raakyLOtdNA7xb1+fIX8+IiVuOyhBqXvsw1DfNEPVe2CVA60v20
uKGafZ7m2SHVxzKrftbI/8yJfKumRgRWmuBy97zFZswcCSaosdKShuu8XhW1Ag6uk66tITK3gh44
8Qth8oXJmuhdolc0zFrjvLW+ZQ5P+awLjI63lxjrtiywmCrSLkWJdC77YKsEYHue/2N5NCBAoHdF
i2Xpt/rUpO8zlNgnBaoJStk7LZJ7GiDgUw/KK1mqBXuMF0ywpBoH4gklEA0NAeLFc3OF6hUvv14C
PRhCiszA2+VF/5uN/OIMYfk1dqlP1eMQjJb7EemK8UmJxvf6VIc2khHa4CROEcmR5ude4opuWbwY
xmQO94ESvKIkWKrmLL9QRC9HMiT1JRcnZVgDHDLc4Dk0IILJ5Oxs8/j9kyuQDo7rAqSN0dg9Scuf
vAgtPHgP2ffy4MRkHALKqSoQN2GDFOrorkvqtXJgaILwmWM0rH4mCuHLbCnyNO66p0n5iTobp1gF
tdy8iWFMHrxG00DxKgPIpa/kN7b2y0h+dKogtuIF4CZj74WVkKEbpxQB8XAGM4nbu5JrnSunPw/O
4Dah5RuCJeb5TpaQw0hmcNAkfYqwOAlrvw3twdVuqAfucbf0SOEMjSswmWN2vjIZ5nQnDZ7T1taW
Ij1cftV+Fjz8LuM+po+pJ6pP5yw6CyJce1tTyhwzZxj+QJ46ZMFnkdQFZ9FZCGGzT+Zkylka9+rT
aN/T/FlrAlIJvDCvdca0N1wVJq1D60PzVq7nMbup18Y1RLWqnGwQYbGDBO+TCV1pGtPTYjhQkNtB
kZr6tt8YTqv7Mi5bTdgTQQDEOVNYGo7C0CTZqGAgnfaemVeFLEJa8vw7S7SxK7YpNzNWmML50fvC
q5EArqChGg2h9NQKbgjcbhgLH1BBPzUouYuV29kbYyWq3eyHFu5+HUieJMincJBRhEUUjmROekpm
GDpI8m+Sn8dtx6GuFU9vu0vPuu1snnzuQpFD/xIzjisJi+9rdn3UclB/xmrYxeA8PNHAdBR3Bi2u
SAOHO3WMmVdtaypURh/77egNMQ0TT3tYAuTgA7yLiPwWx9JZiF+tTvPWKOgF1ZtmSIL8lHlAegGo
2ETKvWw7agCwUCgJCyo4BsqC/sqhLPsNtfwxyrlOQN4ono6sSOLl7ha0iWNe6QGE1oRLxblzsag/
AoEUAhVJKTLVp6R+KMzUkY97yuQr6f2e/bnsk3mzeAz20wnfykAXysuGDSidUV0MzlqnER5jRwD5
hb9ncX+6VYEG6Wh8DvKH2l+jzidh4rSwIJEUIM+CWE6MpquGYjzs1FAc+3ZWsSx4a4jpm32tIMe9
n9QAnISeJcjY88I+lg/j2HR5PaO/Q6P2Q0IMWyM7BnVjV3es382NFeiw4Vc5sAKAaH0i8hQch8rq
Q3aGDd5hC/2ivgovi4dZZQey6aN4qWM9gMyfJ6KW5nXF3Ad0yMuSCSpHIB7EQZFbjtUL8gi8lhnP
kPQKUdSJpLFmSa4k5YFB8u8dnyw+EHROzZauVhoXVgUFoWtUd0dzGvTJKoheON/OogJHdcvGmqCD
GvyxR8ZgFa6t/bWdsOi+qbdRblmQFtdXOVBHzTf7O8VUwqnswHMtxelwhj7reYG0RPIB7ZNwUPCs
icL9o0Z+RHJPNsD033jynH1HQgHnBEucUU0tSnEA1kfa6iODWJhFIsUSPb3wTghWQxJCb02rI70Q
1x+bm0bHVjb/tK+TpwfFKRdVm/FW7Pj9k2+TtwziiwV62ap2d9RJekum79SwHvPDhAd7D2yQbIBE
vCDvFJk8WeTQOA6ZBfs19dQs1jE1zXZTFL2TogBRVBXHmxDGsMumV61ZxUdrxbM6RTIVmDXvmxmz
HmzDLAEg7UJ9v7bKFxX8Z7NIs5a3V1hwX5pPs9yDujJWN7wOjHH3KLmt5GihHmj/QABeFPBxDisW
2CdnBKJLKF+Nd0CisSUl37i27zfgeXNPGLRwbkAs2wUIy7o8r+BErOs9MII+lNwJVeHB7uqBHCX+
KshOcFaExfblTaaDrqTEsymJhua+Iq+mIVhsziZiKSsKpcuoNbZoWsvczfpFSoEH5zXMmGs6rRna
xtxMrRJRyXqtUH5yOcrhndoskq8Y1dWkK3b+YDsIoBAlQGbOVa5sf+hc++cOwAjoICCPeIu0zf8j
iOONibnIQx+gph3qUGIJx2jbWG7d/xAM6Wjii+CKBfgVuaGnWV1jSK/kdoibwIqrzF1dKaz8NFDu
LnfDGwBj2omyLRCQNbO4L/drSEYEVZMJ0oOcplmYn9UXJVjUMTdQQnBs+ksyg8vfzAnUWXyfUfeK
1BZ6GkurNPSOvumrB3rzzjfL0fwxjokkGAEvd/I3TffphEkIsFimCnQCoDiotwU2ycsC26Wpb9yj
4BfXDxFtKm+ymDi9GEYoXwE2FZNtcMzsJ3RlL08Wx1OwYL4EspK7OWKBh+WxSD1JCyQiSGPxmj7G
8ml2ssW2ls0ystiUaOUCC/lP21vX6yq8aPI6YA7hscXbqkqP6b9tYnBn9qEMTjzDXYJfqfuYQ7vZ
2UDvIPCpvKvG3xPq03ig8kiGokF3uKv/GuLS700XKiln8hOF3v4Uq07debaHJ8XLS0O+tvC/d/jP
/VmomVonCEvtI0WtC7GfzbYuHGu0rsFtGkk1EZx9PINhjHyChqSSD10W5xUS9Pup019xYmSTAAfO
O8JZzJ9qgZ5LQyEAUjbKAd7D/Ux/wnXJAbtLZIlq/njW+B8gXkMbaL9o2G+rX96QACgCrzxDC6J9
RZXZlThW4FzNWSheny4U8Z8NfE+uA5b/OJjQt7mGMpZjWFdEE3l4js2zcndyvoFzkUDUQL5PwGYS
dkEbdu/d1Vhhu23eCGU9ZxMlTrmzdxjZp91mmsU4pN3f3Z33LlJrSNuYx952jpxX+iiKgThGy3Il
SPqSESXHroZ+X+2TvancuVzaUFQtyZs1ximYpNI7Te/zWE3MCGV6T7hyCg4W3qczp/kICSI8hQOV
oDdNUFSKhx9i6Ib537J3mQnPdU0DY7SMLyerGQBSHW4d9XXS+ElLPRSAPV3uhmPtrHxdrnUQqZc7
AESSuGuLyOil5zWZaketXy/3wMkygqb433up7FUZakYVJup+PBuRdNP59ZPhdqhaFu7Xr9fZZEF2
1O6SYoa4c9x/NCBxc7p4CudouVNB/vdLQSEehK4FkelfirP/xlomi7ubRmVFQZScx0MrX+1lHejT
raVdT1poE8lRpLMi4TSo71QpBWqhwt38ieylP9dbuCurS0Agk4NiDNpti6MkCdgPa6dKdJAAC77w
651pslJ2O617w8izPE7luFs+1P2m1n5dXkxe08fvn/xCZmU5VD1ximsaRQFXl9/qXXnVb9X75fa/
dqamfazvp/abVqoUZQbIzS5rd5verfFtHDQnz6CK8KyIQA2c5w/TZtwCHYm0TFmbx+3iTaf0RnWN
gLyXIblOaXQ40yYUxSW8GWPchDSrdZu1GJFm3VbJ00Dfy0JwlPKaZlyEnYKPetSAlLPVFwKV2Lm9
6nVBNHsY51ebnIkC9HWzBvyPBYypj4hiuqsd9PXtDH2oqlZ8e302RYg/zjBYKB7NZapsA7pq6tSt
1BKMUe+keby8ob4Om0wWdWfQyqZdj8YHCfSI7SNUK511SP05uytMwdnMcT6spNcAwTY12YGRMdSP
fHjNRYXlvHaZMN/eS5Dulk0Sov77zuqIB7IW7/K0cKIwk9Xm6ude6epkpNFyMk8ZgBF1mJ53d0cB
NQDogvw4b2UZa5bLmsqZXNJo3oJsLZwaRZ+DJaoO4jyMg2rm387CSgcF5ZFbGu2/pdcyAv1k65IH
qOpWTn2WQisCzW9CnPJ7vonF01kqrSDmYBVxN63X3XSjN49j8Wqng2MT4rci8WfepDFWjTDPoGZt
YzdJmtOUukN0LVTnb0UtJitm1ah72uYLBiHR3snrkzmg8CYXNM7B+Jgsns6QUPmMtDtoWlf1pV07
z9yIq+W2Q+YiPJQQql4DqcTgkG9uMRZbt8myutIMs0XM5wa8C0ZqOoYsuApxnAeLq5t7qIej1LAP
afdnJ+BvUUEd+Jgl1KOK4EDlgHhMVpZq3pJlq6HME46oaAJCySu0Zw24ysWv3dmxn41Q8YfQ1nsH
srTfC7uhwvdvywFBrDTq1EBmE/oekBx2F+tWNUXIPs4hzgLwtsJSxw78GlFO6J1Mk9dFf6rrOkqW
ym+n+qXRBDkF7uQxHqCZpVzKtSmL5mB6Obggfhpy0EB5tQ8tz1JvQLqvfMjnwRU/NXPMk0XfpZZk
6qq55hFZES3PergVatzpooQqr3nG+mswtOnEzCB8I9+tEyDw3d3Sfo9px2QheJNWK1QaCzSO6zei
2DCvfg6SqJqPkxIxWbAdMQGa7my7iKSr0ZN+qy69L+9BBpmeQYb+RJ8GV76qnnuBcfIW/z+YO1D6
pPWM0VjXxmumeUntNbNbI+i+Tv0h2sP5o5kfKhAyTUDBiZ4GOAvEgu7mvEsWUtdFRPfTWtxTO5Jl
gS/gnPcswK7ZpTVbzbqMjmM5+z19Rx8RIQILrNv13F5BmwyZPYiAT5IVq/nyIOtUcN3gxRIstq4Z
xqQsDXWK6ZH17FDSkIdJsPz+X/JZtN6ciJTVuILmdjpoizLFU749T/PiZyRxJ3MMtZ7EHTScykkP
iSFCYPGiCxZ2t6V0qtWqk4FPS8IcNRt+9jijTsN05hfyscWAcj6smnM5HuOcNCzurkJcIeMSK0fF
sADztThSlweKIkHV5m2uRQhLTloHepX/9vtAreS1DoHoaP1dPbXQRY2ODHV5logH9rEw8WuBZ+ZY
CYu82/etHYw8nRHE/BzBtLsRsPdNItoNzmyx2LutMhdCEtJEVn3S8fyXbjSarA8z6eJ8FJFgfZ0Z
MVkJLDVJ5jrftTkeFzl1jHVHrrJrf/Yr+Hba/OHyuvPmiQnxzWmsG7ub5lhSU8dOUm/tb8xG9LTO
G8LR66fbtFJPSmvZxhzPS+vV9jkZMm/vbtb85fLX81wwC7/b2rWRRtWeY7xD0JvhjKTkNdT56O/Z
X39NgMO4A7I8gDzjHH4T9HmchF/cTFlqvxTxq5VBNixOy+rXOmYPkJ4BF3IyfKQ5+VEkwHpt6Uuh
bb/6IhsQ3Mq/L/fMcc8sPI9KhLb7as6x3YF9Lflj6yJsAse1Gcyhv8v6BCwe1klekgco+8a2NaC4
T5XjvLS9VFI/tFH1DFOkb8XbF4wb2Mq0Q70o+jNIVA51UAHpaaZvVFzEx9nXLB5vM7NMb6AQH7eb
MxROE5Ngj6oR9MmO9Wd2uxcT2A6zdmzBmy6vvyMU/bTT53Kl06ZkS1ys0021rufOaK/bVWSmnKVn
4Xe0aZWe2thza/Om0H8MEdiH1y5j/nJno7QJjibul2dj/JV3p8tblbPALNauV81KrzppjtcZCh27
vruGbvwzJlCJMkAtLTi0eEckC7fr+nQqsgrdDJVrhqunu4qT+t17AvJfBONB60lx+T4L0b4cv8/C
7YauWiUKrdc4/ahyZ7+l0BTHjakNmysU2oy4iOOZVXPBIR1mAmw/b4XUf2+sQR4gWp1WS1zV9s0O
GJmdfEd6HWEZy71XYzUyZSiWOKupZ2Sz02TkI7W27x0tOmPkJjBjGTWaJabNVbqdpEF1p3V3L28w
zrSwADsd0ueVlGNaLKt6pXZxV+ciFVle06wpN6MBkvWti5rMcFW18oZ6EZgFx0uw0Dp9z8qsgbY0
eAl015KIszdXxSponHPrZUFyadl0Wd5jvmWquq3SODnKpXdU9E6gVdxxMlJBVo33oMIC5mg22cVe
oafqrAQHbHu7JeFR/Z16okIQ3kwdi/PJn+ISokllgfVNe3pD1VM/2S+dKJHGMWMWLtdkPZVAQI+y
VwXULbpr45VmWme3H3xDKJjFGwFjuHa/bWQxNTvUlsck/0OMxpkXUVJfO4zoiyBEY05sYD+VDrFA
AlQmsHl3Re9t402PnANYSyFTQlLQ5FalaybbDa7ETjUFB2CSzj9aHE/7bQksfy2vzpS8zSQGj2Vl
vmvpVW7+LO0bY4nHlDhorbcFQRNvMhhfULYmxIoS0kdaVSeOZqDATiJZEyzymgWXPQJn+7PIvHYv
9JGoqRQWgDxPyepsazTPVdRvH3Lz0gPee7kf3u5noXmdXiB5VcITF3HxRwN+wPb1x/HjAIsmIvQA
5/xkkXnpptkpXUw7XDbVW+zp2iA19IkNVDqvMlRjLw+FsyosLm/QkqpLrUoK9b77RyoM5ZT37cdm
UUk0V5zAkoXnLUtf1WDg7aMDa6E8mqHsb8+a14fEr16Ody4L+l3hdsbUudAl/N6wGN8BfoHWzBd1
iHTzatd+ZdPD0AoyJLx1YfJ9rZQv25JKAHNXFur0QQfngAPxZVf7pyY348vfzzmAWFWood9biNIY
UtibMhS1foAVUTAzvJYZr7EVkKIgJVo2lRqyXdZzLdnfgwqbf2lDPnnsXt+QlITgZNRrQDNmv4v2
bsu+5z5YcB6RkDWQh45GFKQmo1aBmFl2R11EMcJZVRaitxdlUkERYogm/dQPo1Nb5w3VbmT5Huuo
+ff6+mlutqksIWVHaZQbTQSAm+YkEv2xTtspoZuI2Jpja3+zop86WXv5ELFA6k4NR9RjlOEBSlYj
EWMJr/nDiXxqvtkqfWgGbP2hKfAQiMrPcgaacfEX+xouIyDtGQwS3mUT4JzQf9/NP3UG8aDBaBT4
2FZ50223nd6IojtzGcpA/1/ugmMLf1NUn7rAZJFN0zGeXf+dWCDlbgXmy/Gqf7OUnxrejCGfFFse
IiN9WEFUk/5upJfL38xbA8Z+566pbDJpUjjQKaJa8rQjF+lr1fzLLtMHKMu0jm0u7rSs/uUOeSn1
vw9tnwZDSbtANkOXwiY9uK63D0jgugB+XSGfNlVu9UtC4Ne5B+3P5R45xziLzhvzhZrTgA41kjiQ
zJKzx7p8z1KIFWhncxCkBzkWz4Lz6vZ42iaKFBoN6gRqMxp2LUr31i2Ambk8EM42YGF5TVl2M8r/
hyjfm2hWDa/spdtcF919ec0fI/u0MEWZ25LeqlJYotRw+WlY/jL+c/nLOZbBkuQVagNW9g7npzzn
SHC/N7LghsL75qPDT99Mx3FTKjAw4KX8eZuelOU5nwTfzFtQ5mCWhtzINjsfIk1+IJBLn4fO04bn
ukoEWBfevlT//e1ZtTXjQqsh6lb5heR1lA0SsM/qtjqz1T5BSeqnXS73l1eAQwprsuC7jFZqRkeZ
IsZMQoBUoRKdXy2Gi/TV6m7egeU28nCWnCyU/ohy5jxUEovFU3uag9xup9EYpDVqZWu/DuW7zge+
E6bvoZ7U7b9lgAaLyRtHs+rs1qARBNDLDIQC6Zvay/6InO3lKfwbd/z3hmSwiDxr39XEqjCY/KOb
3Pxm9yTUMh+lkUlE7isn6Rzouvp9rJ+HEKV5goF9bTwGC85bbNnS260YIgjOxdSsHstJEt0KOPAG
gwXWkaHU+2GS4LZ6XLfnN7vH9e2NKkEq946k3I/t5GQizV/eSA4r/mStQEXRYWoTKaTTQzXjWql9
z3cZLMhO6Vp5ak20rEK4t9oeIPmWoHb18sLzPpvxBCm42/ZiR+Pj+NpV9/L49L12GQeQTkO7Si1N
4WHyENZ52qzu7XLT3HVlznVi01rq9ymNtk0a3RZKeHcZBRFYZU+lN5BMcYY51U9ySvKg0VvzTmu7
8Xv5LvCs/3udiybTNsgJD1HSSgrU74bXtS8eBSM7Zv0LK2SxdTWSsyP07VI4MulW9UvfvOuulLCM
p7g6Zc/0WyeLwaLsNm3rx3as02jMc0jgGuE4Vw9K3goyXl8fXAYLsLO3qtCgFUcjGXqWtfVSbz80
EbD+61DXYKnrZFINFe0bVFCgiGP5rcvxqKaIpv9RBl1gEpxnMoMF29VUbWQlhy+cTkXugH5Vh2jI
eoUS+Kv0jAyhfQ9UvZdDJUTE+8exQpbTTpEB082HFaxsUFSc7BJ7VxUdjl/nvgwWdqcpK+iHlw73
+7C+mcI6XE99XAA2OEWXdy3v4xlTr2QC3JoJUy+l2Un6JygsiVbisOiv7IGxdMOScLHXjCFaTHpj
N60PiebMobJyPw9mYFNQVAzF25gaHlGo5WYL+HEvD4pzuhss8k5fq3TUZTxPZ3H5y0BFheV1vhHW
8VFteHAgeIKOjmn6YowsCG8c5GLqDTON1HtwZLsHE5Xtbq9HALFFeGa+3A3HJlngnaUacJbp1sUG
2OxAPQ7OYYAtHy43/nU4abDAO7VQVkUfMQTaKH6X3tXI1yMB4cgilrOvb3Koy/u3093WTk4GHR3I
/Uul3eTbtQ7KiIISx7JLB1Q1jko/Lo+Fs5tZrJ2VdlpnD2sWLa2far0zSiIKJd4SHD1+ihAmwB4G
c5SzaGuvZvM0gcS0FBg576OZUxxFnumu6+BbVHLp97Cb56yya4El8Bb32LefPruCpEwJodchhlCw
V+PpuZun565PnPlbiq+GYhDGzJfCkPZKauZoHQGlSTcPGCin7BZgAiHMTpD3lG3BaL6+mBgspi6b
tKk0hn6OtmW/hlZXvFfTj2L8oxYoYNCuM9p8z+D+g67rUmiyj+iooq9787NBKi5f7y7vUQ4wyGCx
dOti5oOiw+UicS+fmifFq0AHlbst9cHU8/8peufsLBY/R/Rmhyo13OAcDHEX2O9T76wRcWdfhoOa
0f27iJ6F1xVj5HkvVVaBSC1Skud6S11VuOgcy2MRdaVU0Skp0HJnnFsoUhhyaFQiADjnWd1g8XSt
kVZTXvdjlL6op+REATF1wBWbKkF57uM2mK6q1w16Y78Ei38Y3hcHBous04bJljpQzEVgEoxBY3QC
QXB4vCge55IoscSJs1g4HRRhamiUSmmUTqqrTI+tbDgS6Ry1ua+/V7RisCg6ucjqRa+Rp8b13fag
q/647XJI+u5Bt7LaXfp4M5qrxqp8wczxdhgTu+/qVDdFQY7NvHxkd8vNoQqHelZPfrVP9ksZiNij
OT6TxdNV0rprtjJNUZt3Md0rR9JImEGWtRmrp8uD4expFlRXa0jI9VCXjKFSkpyU8W4aBdPEWXoW
SWftqj5v6jbFq9bfFJN9tUlTYFiFV64DyFk3wSWEZzcsqd1UGA3N/o+zK1myE1eiX0QEIMYtw51q
Hj1siC6XjQAJEKPQ17+D36ZabYoIL9rd7QVcJGVKyjxDJsezc1xlyiHHVUb2/XzPoOi9KiUWd4MR
7ekibR3qdVE7D7BAbjE1gm/uLUDu9zG740fn3rvm5/pxSIPITrw3dtzDv26sNR1r14+4/HbQ8TjZ
7WvbdNEs3z+f+K0Ha3t9bhtO1WUomANjxsOf3rjX7tpatNpGj0ZXQCy77E9e8BT2ieLvqk4LdweZ
s3Vr11FzuV27YqRmC5rjMa9vbefM2Q9RDFEJ3bJ++jo3twAx7GzzW4OkRXrfBBnvfLAD7bL7bgzm
Vw4l2c/HfwM/7epgOVJOTuYUrAeQXR1s5N8cvaPVtmalre5BFjbCWxesK8aAdKbqcpD5ulMwimNd
DUlb8Z0Y35hrHSFXZ2zBOuLdqWqOFgg/k8A8tJCQW3ZGaev3a5u5V9a8rVrcoQ3nMUDRtT97487p
Z2NudbRcx7nhGjMe7cBmr13AiPPZzlV2c27Xd3447HrUzIKw7tfLcnPLUYChkKjsYUM03fKDv9Py
2voALYJReem536Jc7RnQHslN44Qb7ZfPV+dG8tal5pzcUF0L1thJ9GOkOnppod5phBAFkDfC3jmC
/O6t/+EI4mgH9nrOeNGslKEZ0gaNTGACvR5AQxSLrct47R9lTG7CoxuvIHX7Zo6mmz1Cx0aPzdWB
csTJDGGjo3oCphDSOXBztV9WWLx5t5pFjTWMNSAaePi7brerQ+caTit0na38FJLwYsuEk/oIA724
36N7bKwGXZuudYIZ+PsKzKTq3E5l1Fh7rupbNQwdQGfnM7Gl3fiQ0zbjApfnKEv8uH7NopU2mqXG
/R5DbfNVerzTFj522M6P5iX86r2yA02g51IvkQcxbXpVP4AcYe7UF7dODjqijsN93PI7vMyCSCnw
Ez1WX/GSXTtJUUSrny+75Im/R/bYmiAtJyhXDsXi0AAl8lPR3ozq8a9CVcfV5QxujJ6L5zLrdmnr
RKyuhuY16cDu2IOCbEWLLknHBkuIUGXQUDmjmVq80meVWBDbCUgkfhjwaTj/vyG9t29t5B8daUeg
rzL2QxAeVWhHZgkhT0/etaU8F2i+tsGehN/G9vIb6PchT8MgBiAi1wTTB/Box3uZ+UO/i3XY2Bx1
bBxEQmY1jm2DAvN3gIoiV9hRDoTLuI+5Ws8hf0igOiqubzrcR1srO0r31SBHQ/3wq+rYdFbkKAie
etdG/k+xXCCKEzU5pH0QPBmLrKWJh4lepIIk08IBxrRjTq5EAOii+auEI0kGalBA7mvYzImyPQKr
nor5oCon9tsDdDbPTvtjUH1CpuNYrla+58x+mYzvLRRRy/nFmp9rda9kHw8sjxf6VmUkFXUZwTcK
v6zbOZ1tZQsdsGcOZBaNIfD5I4Rf7RhlzzfnG+5hVpQ9eYf2WP5c9iqfW7OpZaa8zs3aZkN2rLuL
yorUze3IMwBER33p80DeWIw6bG+RXu4JwwW6VPjBSzYZbkzaNvsedEuwQ5jY6s/+Vjf5uOCVantW
+ljw3DryEGY37NiqJ9JBDMB+IOQ7wLk3lXgO3TFq/LsRS6IWt1R8743nLnuaQiNZ+K86e/38kzdy
oq7JZ1itZc8rqtOf7Ej0z3yPYL2RP36fOD58Jw99MrAqxwHMkHdj5s3RQt3rzOATIEeQ+9hbgRtF
FF2Bb1GLb4oZHzCw3yTI5sWIzTNW+cpJyOto7/iw9T3aRSREJaMYl/V7si+Z5UdO/zYpFUNNN1Ll
3s1tYzZ0wB8joQHJX4qeJBz2TLu7Nwb/6fOJ3oie/4D9gL8fW9IYxzm4tc3vsN+JjPFx3jtJboSO
DvWr7Aam3wUev1R2ROhdy57k3hrdyjK/98SPa8mtqGewCf3/aEqKU/NAn2DdZXTxWr70DvQyGadd
ntvWHKxf+OFlleMNFcQB0KV/cC7FSRwZkEAwkQVgNwetLn9y73fpp1vFjN9f/OFltagEzIF7iGbc
QDf7ujqtp2/ESns1H6BCnPAfkGs6ZPGuov7GMtbhf4LKymwYtvAhMeNKwc+uPHgJjLdsN86uV087
O4GJ3XgQb+Hz5ytva0C1csRsl55SsyVO3nQ31O9NuedPtrXmtMvLNNYO2iMmBk8+lyaJqDwjFewk
lq140eIdDi+kMIQw4BEm7HhSwa/ehzAfd8BgyeadA/DGS3TUHxS60HtpMRseu9jzD9u8U9NwsaBK
8fnQb4yQjvdjJimqzlLdqSM/hDgY8lHstQq3glIH+lE+tQqm1wbO7uRH1kHyvUyMVD6gtti+rmp1
82mv5rexaHUNvny0vNmF4c5xrL2EuHYqBvtRsPBU+gBFgxT18++GSwv9sBEzXfiIgkTGjjSYT3UZ
3EpnD0W/VZTQVfc8by5guAuocgevIoVWz1q0BgscpkH5YTfEtxYV+XcC6/mY944JtFR2o66Do0ry
K/9KxP/3SLB5bF6buDTuXhg3NmDd4NZ0XLMeKcC502FlRZWHuY6dCGK+KWwY3vfU3zaSiI4MnFht
VJ2JSAG9PSpJEKk9IMpWjGiBriYrpMWM5kVA7UtJvXvDce9cuadn8OfHOzriDy5CnTvVVXfi4Zxm
Elf3wBvg3rknJPjnPqij4/1kKfnMFMClOdasnT80401T8NjwxliKImFVdfg8OP68rBwd4ZcTlN3L
BQ3EfCRlQmeyQMeo7h6m3ORH1vR7J7qt96x//2FLDHx3KbIWhupzli7LczlDTZYes3qvorxBZHJC
LcoHmCSPopb9icMfDLIZ9NCe3O8yHeL2uHda/PNydXSon7MQCMp4KFtnLu6damqfp4XvVB23BkiL
b4/2xlQBJoMmaAAQvII80oW7l07uPH9rxWr7dR2IcCFZBRyLdGNPfs2FlSzVTvdg6+Hanm2VebhA
6BYD07GoqKsTb0VCm2Xn8VvjrgVzmZW+gYjG3A4F/kF5T1ZzGH0eARv529FRfZWcpR103qoSE4c/
Vo+T4eSJxLwfUhgf3QS71+qNoNZxfVLB8bEGygTwwfwErf0sqr+51+IYpjK2YnhNNEl9Ge+H7/aX
vU7nxsToWD9hj3A28Tq8suHQ2IGGRGAe5l0O+dbjtaj2TDvIKisExrpf4gUnXLHUaZ49/+XMrK/9
kDQoUy3um1OOcn9+mm/ogcfk+3zAWCXtUez10jdWl47uo34xihZFglNZ3xi4n1v+ngD4RlPN+Q+4
j3I2Fy7IB3XoDV8mWY34r6qKDAh/Rq4/Z9BCE9+5ZcwTVD1meeXT3VvI1txoAS9N+JQNwbqsnfwy
UX47hHXC8mXnELqRrwIt5BdQqEbDwqcpx7jJqp5g92tjDxyeeCzsdGcFrE/7byHO0WF+RVfA1DSf
YGSXzmn5bYRwMsznFjiSVQfzLxeADvEDuXk2HbpiCWUYedkQOeHh89+/sbR0WF/VOmTM7Wk4mew+
6+5k6e8krY3R1yF9AxROlOVgO+1pJdKqd0hUNaiD1hibKuh34P9/PqFDKe3f8VdQp1gIW3F9tIPL
9W3F8qQuvjjEied83vmUjRq4o0P6aqtkIfD5gGI1kTzMqRzgyUgTFE2j0ovyKcrv0eg+ZGn+9vms
bORhXVEvF6QtDHgun0aACD2b3oWFF9fyBIPkCHbMSZ49fP6iP+MiHV/b03M6OW7H8aLpsJIY0Y+D
VSpUqXZCcINY4+jqebM3VjnNqgk3jzntishMzRukE5B4Tu0pP8tfVlyexBOnUV7Fu1eD9df/ISZ1
OGAd+uVU5Q09ycNqkdocs3fhp+rRQW+nTo1zP9x/Pnxby0/b9otp9EXV4kVi5vBRvAyiOcnlJYPB
ogfu0Ocv2UiTOhBwrATL/QxYoGXqDipDccZ9FHv0+o0w1YGArWNaXK77Y9tAOSbI6UNIKTuQ3D5X
YhfxsDFOOggQENiuLIymOw+JdRjuvYt/stOujqpjFauL+6uEb99DewzPe96KG2lNl9bDaY8ZgTFR
ZB/AGiv3cWDwBvx8Praere35BRRCW7uFCGVLj/60RGTaS/NbiUZHAkLtbmqNcKYn2i7p3E23pRtC
JiO/Z251VyhUf23cdIV1Ek2Y9ja5+PPyD4jCkRsC46rUS2h0O0t7a9VpmUEFRchIDbCxU993ZmKM
/vUws51uxNZ6sP+dtsu+VEvASXcmyy3nLFqQAIZgjOTYxUItOxO10fNwPO0EYMlwzOocENqGs9uu
DSI/nxN4pcXULtM5Xw5jESSDD8kZkUfCv2rcC+vNRHlmUkzGXT0PkTsYCTy+4fkGFIS7B/ncGlwt
b8zLAOadY9NTHnY3chZjzAJ473rm3rlu4wU6flACcd3wxqEnbgCqmJsnU74vzV/abDs6drAl/kB7
H7/fOf72oL5UN+zLWnxZN4+xST4PtI1VouMIm3LsyxyiXic6jB7WxVSeHaNImp4vUdBPkBYTNP78
VVvjpZ0jCK+6qR0W3N3K4dJK5+ArWL+KcAcWtPUl62s/XBPYiuQmfjedQlU/Ti1NGte7ast7x/1h
8T2T361vWPPVh5fQsazcGW5NJ5oVEYdiQMDvBN8rX2xkPV2GT3KXF6HPC/CmUDOG0wAIOztc3637
ra60N3pVYIMMV4A7Oqb1/fJSvIzfhiVqb+1TdrvbyN2qwOgIQo6eR2XZFZor1gO4nKxgF8+F69HZ
gSKX76mI5z+mYkL7fOd4tQE0QUny33NiWcLC1Q1v7NMl5WYM8lGeZs/WUcVtND1IGFShx7MLut6Y
JB1ZuIjFn6ZMFacc9IoA3gMDs/cEHDZOCjqgMCdFN9QSC2Ax61No5MkcqGOLFGbt4WQ2SvuODiqU
JrU4hKShV3zunteSbv4Cg7w+MR7Woq6NI9YVPf5VwDtawMs2AFR8wEix+k7IdDRIMg57chobkagD
DIGy8MrA8RArayM4rOPOvwrn57/75VqYT34gGjllxQnEkxNfzKMRuCnL92wiN1KVo+37rcWyLgvK
4jTMXtz1BviwYzQGMpX1r7DZ2f83Z1o7AHTeMqrSQr4ld911diGn7BtfzRCdu5W2xr7D+3LPPO03
HOoPtwEda9i0vbLGbunPUxDw7L70AztHy8govD7pLCYBmZuHAkCXAS0Y7Cg1sSd13WemvdSRN1u8
V5FwDIs+lZVy60Nn9Ry9hmkpXUhqORPU3LFv+MMcNleo0tQeuak7CWOIwKRqApCQCQtKZD6dS989
hwv07UQylVziI6UtZ/YaqFD6AP9OmTHLqA1K+AA5UViFbeWldS/nwk+KMlhGfoP7OrDCjm024h7A
rKzNdg5LW2tWy1Rz4UwGb8ICd8zpPRBzMoMPaebeXtN0a8p1HCQNA1JKA0FBnuzL8tpHMG8/WrfT
hVzKE6S8j3s1gY1EpeMhJxKooDOD4uTOTx1JJ6iztBWmdWh3Dgsbl+b/oCJr1N/8Ei+AANoDndrT
aFnvCzNevSKVLdA1gDoMs/zxebxvfY6WqTzmZrg7IVMN4k4ET45np01WxEa9E4sbe4aOhSRS1qjp
YV7agiWoxf7wFvPt85++9WgtVXksc4N6nYm6fmiqa2+PrbixVnXg44gbmG9WPtYqOhFljmvl7Kbt
sCdwvvWzteRkEsIWKhAKfT+mhrjuxr2Vs/XDtQsJSviyaKEqAO0bGQuDx7VdJ7W1K1ix9XwtiEVT
kk6O+OXe9+LWTGsS9Ud5xd7UEXSMFOlseGQPe1YcGwtTRzmKkns+1PGLU7XAMS63r5oQYh9i75Kx
9fi1NvbhOFsUTTk3RT6ci/EFwFlGeJRV13JPvnPrrq1DCN2isTLZFFDJvyuf7ZRfyiQoI8CT6C/3
wTkMcflQPIGwNuyR0bc+SAtkpnIaoiMLUeEemtWlHXU0jLuuAlF1hxG1Mf06jtCAaEJbOZnC0QBy
vEOYqubKJX3yeTRvPV2LZrhEzjnxWZnaPhC5yviK0+Z7RfZqaVuP1w4elg0GOIV8cSrHwo2Ksppj
MRKo7xd83EncG4GtYwPbvqqdpevLNLe/OYt7rDN5+Hxstp6sBTaxnbURQMp0YVn16ofVkEVeUYqn
zx+/NTZaXLPMaOtq5GXqDrRkR8dRI0RtJVTP0lL5Q7cDC/odun84Kuk4QOggeZwagqbTQaRuBMPf
5wyiAk3kH6oU/LokSIzYS+BdF30BBjH6ptLhtrtVqQkJ5ib9q4/VEYOQiu1rajbzuShMeumqofoy
Nf4cqcap/266dNQgWhN0ZBSvMKeXLPTikhY7S2yDWe3omMHJLMpZWBxKyS9DApI+3O2nyDzz65VX
bUAb//NB2lhwvy+cH7KjkJ3p+bnhnGbDcFMvnPyI/yU41/l9hPvw8KyomtHqcvfk9n1xhoiaA+lt
IXd6Nht5UIcCsowUoh3w0xvo3zpqeJ1UdykGweN2oM9/NzzaFu6OHWTPee2CPOm/ZsZyPbrOztrZ
qiL8/vsPo8PdaTIXJtQZ5AT2W+jeOc/W9ZCStDrsyT9udU5+N2w/vGVpKsFbSdUZnkBJeBoSftse
jMcRjpOPxmt1tlLztDaZWTz/HeXO0VGBVi/hUJ+17skxnaj1HxuAXQe4hnw+JVsbrg4KHIjB2FQW
6kyhk30IIwr1+OmqumTJFC8hcNMDbJvE2x4UZiNn6jjBeUGSpDxXZ7EY8FSz43y5Mpe/09RydGgg
zTyPKGIsZ3NJPXLbT091KP92pNZP+jD3kzfV41BghVldulop5Bf3FsSD8m0eI+/OPkAS4NRAnDXa
L70QPPoPmV+HCLqr/OdYY7Tqr9DEgaE8P4Y9FNtk3J/tqzCxd7aYjfKCub7/w6e1dauywcOnFWq6
WLV96P36XvAQBmhAQ3Ez+XyxbaRHHRxo+KZRAUCLGJWvnpEAJfh3z9X2edHYC1XtoM7M7GRECSQs
peh3bmJbMa8LAtKmdTvALdTZu/FehkN3LdAaSdcGpveeg8p+hhtwNKQwbdzt0P55oIgOE+Sy5uVa
CDsX5sltvvD59fOB2oh2ouMDK1RPBohoq/NykZACtE7hbdumuIYAOm/Fq1PEFXBLw7fPX/fnYCc6
SLAIXeKb1FZnM5QsCurFPZPMgMKwcunT56/487ZFdDFAL5v8YapndR5gD1S3sPoNoim77+cff/d8
LegtwRYTyjLqXAXoid33nEezqmJcF+PPX7A11evffwi9Wtq0MmZ8QL+WrZrp6O9KmGw9WotqU0L5
sRISC3ciKQy+n/i05+GwNezaTt5kZrlA9EidfSZ/OuCvlx7rI/BU7q1x3tubtl6ihfXcOXUwZROG
pgc60IwXoJ2q4miEj58P/dbztfO7pWQ3dApDPwES7x7hyZlU461P9hCCG8/XAYIMopfE7zFIo1sd
pFkfBjFPUQv8UVd6e4rjWy/RLuQQ2ATuniDGRJ89UhPnEtElwrNuVNYcPh+njXWkgwHLMMuquVQ4
9PAnaYiot14+f/BGI4bosn+WLNDZAyVhPXx4LvzCYdARG7FN0v5Qvq6ZFRKv73/nxUL+IwA4wRzB
ZkSdSSiTcJihbCfeLI4ddedz1tX/3+0a5hn/jmVlhEagKnyO8xAASoy6I+4YXmTF3WX/jrGRVHVs
YKhWx90Os+EM5gHF7EhYb0Hj/eVc64HttWEJswIsJ9WkfShehmXa2Ui3frgezoBBmxmoVCcoCzQ4
UxAVj91ec2ejkA046r/HntlsNNtsMs/2cSUeqFMlL1BsYlcrUauNly/ukIRe+vlMo4L/56nWsX9l
7ff10EB4T86Ei7sacoy8OjcuK+oevCPSCytWQvXWfeHYvXMP5KZhBlFdSE7RW4QYDxsjl7RZ81ZB
LXf2rrJ+qljSLlMh7VhmVTaxA6tLmQO82vq0tFMSOoOAbu/kh+rFLOyx/QVBycb+Jy8DYsJuecD/
POf+mLvwzHCsqhgP/SgHNse04WVlnuuJuuV7hlkwb1g1qeLNDBWfx8NUG3PbpO4oZ0OlrPRcjuKe
W/W1kUgOkZ0stsvBKa4rOfoeLAthI+g2MNWxq+WlzJpgVNHEioyyyK9qn3lRCzWH5q2zDN7xCJiB
QL5nq/8lBHnCjpbBfZ271PGSogExezhUBKBBtHxKKx4kJ4kNG4VDPc6Fp2JsZHZzm2cuDASiiRRD
fw9oyOiaUec5fiaujQHGAm1S5f7U34SO1WW3qnMmwIub0fS82Avmitw4HjSIIeDkvJcNXaHyS+bF
k5UZ6jos+oT6y/zSZB6Nl8yiwVXb8hJ8osJw3ekJ+GTieYlp+qKTMe9Ekc03YzA5pL1CxwjNqUfp
S59M98JvpXs3cLbM3XEwuyVsU9tuUXOPQsb4UJ+AMmHhcsA9Mid2FDSsdh9I7YcSQl/QPJz7a5EN
hmujdNAb401gdrVXpaGfd+OPfCAeqiJkFJ4qL6bRzyDBEBs9seJqaoCs7RIblRrnuijmob5T8JUr
vy24Q/BnpXJY1T+guNouVtxi/rry3DOHWlgFXse7LsGIyGmO/aDg809C+FI2ETdQTOxj5eS++wqE
Dl2yFDCWEMhOy/YCKsBnYENoJ0VFmH8whUvDNgrAcjHHiFeBK2hkz6Iqj+3kQm/+yesE4e5DyLwy
h3SWC9mHoYDao+qUWceK0jzoHGCPAgh0nJ2+k6EVB2CUQNKG9dYUVjd2DkY2v1Kd0ZLlEXywqbaO
6D6o7pcNG3ggl6iiRHB4y3cFoyfbMsgUxJXlU5+/TwNjwZS6puvTX8YoaQ5skeH74xTxee5gAd3l
tqRpGzjMrpq0AGTR/sIbe+wN3IgXpNyrkRaBcW1w6jjvrTFSWkRtEXiqeqp77DL3om6BnDg07YS5
FYY1ue/MD7hlRU1lhqhmj57wpmvDnjyGOkIv7By9I7PtBjfySghVtqduYL5arvgAVWQ7qlQh5jMB
4rDqDlbVuBYg+QtpSkCEB5iI52da5ByCyaqFyG3S8skY2bErWgIFAM93WgL+uBdSN0xQwxtnqMxl
KuzsyEZAj1BAtSrPLCJ7oEZrfStJbjDzUqimIO9ducxVdi8KgSUADPUQyDFtgtoHy68TjPjN0fCW
3OvOCyukVR0GHAOXp86R3QTsWA+fw/GBsE5WMGYoFbch6MAgJA2TRVUYlYGq+1izsWyjrifNQq77
1vdAxrEVgZ45yPd1P96YZdV11m0+m0sHuRNQv/DbM+HBgTLqHZjDvTrQjwZkIGhU6LCDZENZ3XZC
BsRAg4IIl/1iYWUv4uCXbkafHb8lNaCVhVq86cBstyZ3tmVCLCvJKqMtoVbgDkTBYEVUhUswNM1S
j1XUMFM2PVAieZsBzCOUXIo+JiV4ws8st5eJRbJAr1MmSG52DWytT/rATN3SdTMrZhMVwTU3ykHB
Vg1aaZMfK4DOGnFlUnew8mgp81bAqnUkoLOCF2E4NfDMgxs0JmwIVPfGEUewa0DnGQ5nVLIZUhm+
ZRP2ZELDekDoOILgtFy25azqyLbJkK/S2bJrftKyNZ032c1NB1hN11FYfogcPboxgv5yDyHyfCgR
OlGRy2D8bmMrqpskJCXrYd2QQ98fPQCKjkmZ+HaTDS+oTOE8EmWcVHQ+9AXnWROhJT46EJ6yKwec
BcBTuuGlKudwoFFI8tJAa6rkmOGqzx3y4BustM1oMS0P+3WPG2MwR45TjPMV8cJl9mOcOfu6imbT
rMrqFLi89+IsrNwawhhhmGNZzcIsyc+85/IOCSiTdgL/Hdr9tNlUF7D0c1ZbJ+EVFrTFcwmq81C6
5hCj6AEwW8R94VQ9QIXhYFdRqIwO8cytcJ7fM+zx/ZshlqxD70a6BFIWPfGs4h/HKuAJEq8oAN5E
bplNzRzZ3UBrP8E8tgJTbwM9WUcM6APr3RZBPt6WU93ItLBbQ73OLW+hsDRVuCIAtF7Xq0eZCsuG
3ReN2bdfxqzrlgkAx5Kp97IWGYyW8CdrXiyyoE4eQcGvs0lUV96cf52zerZegtlHPEflYgbDt6Jf
QKopuagyP8rDvnbOQ+EwJAF0QSTuOQazTQbTDD6Nw9nzrLCcIgnv8E4kfuVV6qV327p0IwiedlUd
Kb9StQO/mzbjGFszR5HQMDh348KiJbWjohOo7AaFK2YMpKHK5kBoxrOvvbcoLCFJub/Kkzg0j9ic
hc7Rq2QB2lfN86E/TqpdurPfl05ZJVVmmwV0RDoq5ztOLXiJxBipLlzTh9U0JAp9D+ayKbMDXn2l
VTD5D70H+0YncSarHYPII25hXpaB0hklm0lm5cPAFWtPrddPzYusnZGdrcbogwfAXjwBcQ3WsPBB
8jIcBCAntYdte/LMKTMjwqoOXoKsFsJ6zsbQz96t2q+9R1G5XjfFWJ0qHEFILgZ5P3InnLp0kUqF
T2FlOsxJsRpmkkOkhIYCi1+ZlMGpO6xaAySMXmXTUxB4NgCUszlU1m07wfrvXeZZiQs1xaHOhLMm
NFv7d9G69Rjet6YEXS4SPKf9jdlICzZiwnKzmmC/zJbxnrth19NoGtqOwQ64Qf39GJq1NO6g/csb
1Hm61h9+ZkvgOteLW0jH7eNWecoyHng58jB8EIA128nOoXnjyKzdVKnkTs9tV53z2Yi8hcTDHnBp
fcIf7l06q4VD2YZy0zTPoS1++C0OjiV8BgdyGUzy2oTOy5Lvio1u3Ld1bgupstHtRxv3Oj8GBmtO
jai9K5Ph1H+DQ0gCvjtAWUeQnXdGbePWpLNcEEJUtlQaJ1+xb7Zti9t6ggk2YYO5U6XbAHoSndeS
mUxlS0XMszXiCr72xtDVF3NEjt5huHG/2Tv1lq1P0epRgxq9sCDQ9sf+FMTE8I2o6FePRYKM//ka
+3Mhm+jMlrrkYVs7znDOuuniGJFkt8p3I7r80+/J2259hXaNDUqec3D38Yrqaaq/e/CAcvbo21vP
1i6xklfZnDcuSD9g5eDwdramf4TkO1X+jafrlJWyZMuUz8I9ZaG6xi4Zq7w7kvzn50O/USXSOSsW
QPOsK1GIsuDUx0awwEEz+/zRW5d7nanSh41jmjYKK/axfF4u3TU5kJORGq8OiXFdTfPDHi5xI5Xo
FJWhD6dShagRebS1Iq8Og5iZzr0i2ZVr57dNmIEOW+5ArLcmZP37D7XfMbAHsowYsoIdh/Y4oI8/
Pnw+ZL/RE3/IiTppZZGOqvy+gP3OZfrKV9SAmY7xCMAzJHKflm8zNMnurItxbK7tw6obyOI929qt
hKJLWS/QQOvZ1A/n8owigZPK0wDHJtpH2PaSHCYLn3/j5nu0YpWVdXk/zfhGkRpP+ck6YQBl5CJt
QSMt3isbbjSAcLr79zSZnai9KcTndAmMFoqof7RHmFHBF/6Mf0OYkqbgyXUPzjU6zTttga0Ck6el
ggbXyaz3ugHkLGpcRnVHKOypV0lOOCRAWgU+R798bDbsy0jTniarGtG+TvhvbMkflo9OVWl6wG7X
4+75/2q46tS1qXlfvIgf4jrDPK6CLkFqPlB4lrpkZ6/bSCE6gaUPjCKAByXqVOoweQ+yfN1ZKBub
ts5ZyR3cw3lvmOfx4lzag8AWV7+h9XX1e7teq8zNl+Wxevv8dRubkLv+ig9h3SirsU0Pb/P9s+nc
LvU7990EqMV5l/extfR13WujhO8dnYbhDGHOH06qEGEO7qi/I2xfrnjrS9aJ+vAlpMbtx/CwH7Uz
JEucKYaiadRX9hFd9giMxJ3FvrnatJMBDYnntLOHfQ8OuQSdVaqSVl43/jX+7MidSNBeBxh5lNes
RgcO4ECUIg6fT9fm27U0AsbDkrEOYzlAiKeoE/MGfnYMHIGzn9p32R1JoZwCa2Acv6P+nqZ7PNyt
5a7llYwvCkYM6A959phW4nvAp50B3Xqyljz8Iled3SExwk5p5v/sWtBuPFdnsowh7GYLUVpnYiRU
3eyq7mw1gnQaC0OxR4lBUEyBGfsH0R7ct/zifatiGdsHeYRIDq2Ozl5ncasPrnNavIJQW+SsPVtP
7h07V4905Y4ffJTa4/9x9iXLcevAsl/ECIADSG5JNnuQZA22Zckbhu1jcwZncPj6l/S9C11YaLzQ
4kT4aEE0hioUqrIyBUEH+RztXsGfDtfPmOKmtyWX0HLR4+WFhWvzp5GfrQ0k0RrglgLbZsl9Lcjx
lgZkQ7JzMYXWS/NUfTYOIuQ/quf8gUT9UQd+UjgDW3IG/oAUxgCo9LlD4ixrm2ixsEoLOOqyT5R0
mktd4arlThdSLb1trnV79vuafPLIusYwEWAGkLw7t3sO6WM7Ihl9OwxtC8NvzottXRi1cghZJ2DZ
aLRtw4pQUu5wAZEb6asCZ2wOaWyHVZTw0K+Dtg788cH7DxmDeD9jnh81/NzaUasjq1NZqWT9Rop0
MvEwcANyNMN44kv6Mb8id4skK2HjYrEaILs6SK0xZFo6B8Vqyf0hNOWibJHJOZekve1nlJ2SYB78
F6QwkA5MoR7Rm9+vb73qOSG3irS5RYYJeaDz+jgd0hOPjYPnPw3RXzAono7hTsLbag6aAploWZLt
DzyZ0LiA0fbLrT6kh8kJd2rFBjjB+mPIU0vuF8mge7SXPtqzC+GTnEReqgvKFK7LkszeyLqydwWv
z4xeKApiG7CHon66vhUKa5d7RgRiiraGCiogGC8NQ2XebG+m3j0ntZYAbzfodyJZmSrbrdPSGuy/
y58cdzFX51O/C8jupBP8yB2NabzffmRZ0mVulYTPYoVprBeoY55GUHZO5/6oixVUXl6mxhZpNVTe
hm2Yw/9lC7SDEtR6/rGJ2zv/QffwUOyI3D9SL44PMGBin0a2VodqA0vnXM3BaBI3cN0PQmNkomyX
NN689EAbgwnoKWmsb25fo+sWJZLDkieaw6W4sOReEjTZ9haoCG3087MTyx4HYUV1m4YGhajz84cO
sCkZN10XCBk17XyuOgfl6DkEy/GJcQjTFjS6PoTCAOX+kW2o8pnOHB0qlQgY8mVp8YMVGoo0VeQl
M1AXLjO6eV7QuGDltArMJfGSoCzz7Vtt2vyL5bYFObWjHVrOOkfChOKAMaWXfi26x6ly10+5bbdl
4JgooBieDoaimrP0IACl1YSalm+fXAeFIpSCAWlC3XCbxg8u6u4t3rxsWErXjTno1/DaBizrvxdy
l2tdzv4r33E5Mgt1VRVJYhRiRkU0Sr73IPJND15k9gfv837n57HzcP1oqE64dNP7qDtkyTpg8zIK
/bNkyIN1rW4dkEyE1YKqmmN8FNwkd6G0CcAo3PZskAYlx/2Nxh6S084t0QPtrns6K0IXucvE5zR3
xgrgpi25pH4G1YyvH1opubcEeqJGlRQoPgwT3o+2E3jA39jA1ozbS88yzalSBDF/nxtvTpVZ2bNI
gLg5+8Z0LIyvTJwztkY9/2lBM9fQ5TNUq7RbzZthCLfncYLo5NnZvtH696ijpFX4/r/x0pvvNnPa
DUuH75ZAl9WXCrXcZotLR8fRo7Dqv3fbm++7bjO22YhetWwDMY7xrUb6pWAiuL7Fqq9LJj0CCbz2
vZcfyjm91JZTBN5cgJdnjK9/X7U60g3PHXezaDVkB3SaP6+AdI4gIwXF1HPq6SJ31RCSPRdo8hdm
VmeH3vBsnJc+LMv6HqzWLzP1Xq5PQ7FMcj8JXyzX93gHqh1zLg6APPyyLPcC4LyrWSfF6ZQ7Sma0
BppmWgFiZf5hVjy6nmaDVUkvuXmkAXkUsABVHUMjaIusaG1vyyP7vIdAZLzhofbpth+Zdxy43EeS
FmUO6WYMNBzG2y0awvSAwvjjPpAR6Zy36mFAJDMGkMj23CTdR4F0HTr5Mgh0/KXr6Y+zjq5HEZfK
LSQARgzbCIxFbB9h1xf/MMdgJz1qSzOKu05uHcGbI6Mj2IbjPXmWoGgei9OvLcxtyDUhL36vq4Oq
AmC5eaRoHcrQhVHH0JQ7uPF2EsEYePcbdIFqFBV0e68qnBDJzAFeahtEpFX8P4F2eWjuflVBG3Mk
BNETBRjfRRzTKEMrCHLu+Jduhn9DrvdOnWT9pTG1SdntI1+8ozj/D5nhEpJX5zhH+/8taeBApLw6
zLtCLEgHozZMQVqhs6/399KU205cnjlONeAH7Me+RlLZ+wIEKQ9H9IZwDEra43UfpDj6ptyHUlgj
+DeAm8RUcVn+3Lsxd47D6XOu3cj33ZApN59UXmdlsOPk4JtgCaOW54fulmrC5vedqPlP2wlo+ZwU
XcWHYXyayzHIfTTluRqg9PtRhPkPJTXIoi2g8pJDUwJjR8RyXyztN253T24/3HiN+VKk8+P1nVCt
0v73N1fyMo/ZMo5FcqBIrprmf2b55WMfliP4SRQpr0r/QJo86tGRVbWahOf7Qa/pS/d84wzOlFN8
uXeNW4t4X4YdIVe6z93mhSAg+3F9AoqygOlLjsD1faBse4fF9TOHFm80Piyf64sH0MIxD9e4+gR+
zuOKCPK4/izudOoGqg2RnEDPepeQYmPx5qH/rhc2R8nRFqfrk3o/wDDllhR78gBJSjGndQ0bxiNQ
Yd1OLiTjBt0lrfCfpsxWPRtWuqAPF9CRyDuCrQMkWyIahmC/RFk0HogIEAqHAGkFXoD8dDjf6Dyo
IkAw5U4VC9jhjUAoPU5/iOH8N6fvBShcWuEaUX9ndNdAKRS7JDeuAHAMeOu079KGJkkAANfh2/Ud
UlSbTblLBZ0Frtt53XDkOwXTTX6pS+h4gpNniiGjEJpBCz0vIC4D8s190DWAKvyZ3LmSjaQBMhCD
CpAmhJkP4F1qryakyJyn6/NSrZjkD7zJZH6Xt8OxsXpg/FuPHZhomIZjQ7nzklNYgfgDfNQbj+Uz
0rqfmq95WNuHvfdmv7i0zdiKKMSU6auNeaSZ5dbDcZevvwNckgBPUUCncuOf3KMZkdOgey0p5yS5
gmIFHMgzMFY1hc4v71JfDIjBV068RiN0gHQZP8Xey60sXTstldM2w9GvOThLSY5n39Cvf2pfOH8+
tPkyn3WS4USLgg/Hwh0vWTEE7ao7V6pfv98Sby4wTmZ/Etn+6Rr1YXeK0ON1BF/G4fovV31+d6Rv
Pj+6melAayQ7o1kEotxo+4ktwqwjGL/m88eG2Id+MwQB4VrPuqw4Z0MHGPZ3noiQNppIS2F2MrZP
dJlhDaB0iJGuswCYttL/rv9qRZAic1TPPE/GeetYbFbm9KkvS2jXAFH+qaUbGFz94Tf0xfw7t1xZ
eH3A9x8ypgztW+akaezOcfCQSU/DsTzuASPeTh+7GWV2aisfuGlwasSEvrp2Bd7oJGiaLhgTzYKp
fr9kzQslrivqxY/b7oyGnbha/6TO85o/NHUN2rrTVGtCOkV8JMP8BJjDDPQU+XE6ODc2S754vX9O
m+Z27dIHdyPDx0xDBvw5fmf2ExhC4zH74eR47m9tlNNNs92K8yVD/ip3qAVh3IhLyJmabRZsZR1k
OwewZYVGOwSz/3r9YClMXIb8TTa6dH2IoMVt8XVOh4CCNZy7H2TYM5lk3k6drH0hYIGTtQwBK/Mo
hT5LPqGI7k7WAayH9+UwvizleFlJHSdk/sa8KuQGvxRLr3mvKNyAjAacRd+0PSLaGFp24HT+UvS/
ri+eapuka30t0azUp4YfOw055JT/bsB7uQFFkWxztBX1LYQ4Ns37VLVR0h2PlDpvxm0zYgZQQGd+
77h5HheN/atuWxnlV7WV2FiZ+LFx097uReFdfbqCOutOi6B95Ks2QvICfUmdEkrzRlwx+m3ZnPuN
D5oYSGH3MmRvBCOlnfmbH5N06QEWLIzi1ZqZ/4puq5YHnLAiCXu0vWn8jGIqMloPGqVmRsoJfmZy
frTEeTHHSpNCVDxTZLxeBmappBmFg51GC9kCRfD+3nbGcDSerx9b1QD739/cuay3S9NxYZT2lET4
75KZ9tGo88gcR80TQXFaZYSeyFwo9+bEj7N85EGxbF/7poP6Lus0aQLV+u9/fzOHqRcdUPsuHlq4
rnh5xx1dRKj6smTUnT8xqxv6JB66JIlMATmNbbA1x0Z1TCUrXuYtI5uNexwN0WDV4D/XxXrIKve2
d+iNMyUfwy1AOv7/Lk/ntLZZgw0xTlEaS0C7543oVZ10gAuF45M5pK0CTT9TbTixZ8xQcIaAAq/C
nIdtW4VmnsYk101E9SKUUXe1OaRJm1YMaTl0BnqX6a777X7Lb6Cq/OCHxfP43D/Zt+ynmUQfhBuY
MiAvK4s+TRYcAe+riEw0Xu34pcj8MkVQUTJ3FdLDdUtUHAcZiUfchhRFyVhckgnsjiRDvyZ6weK5
Tf079J4J1OobW+PkFahq8x8cXr2gf8MtELVOMwfSpM9iMS1D5HteG5JscqIRmFdoao1ArDuWuBlS
ozzgOd6HRQ+mfsdg27GhaX0k9pJAm9UoT4bfefGce0gybH2LSEv4x+tro3AhMrKP1iAjTQWO8JS1
nxbwplXd+upD8eb65xVOUAb0eTafnMzE3b15y10x2RAjbOkaJOht2TWBrg+imoPkS9CnC4HrDZ52
NRNEiuI+X9PfZjnoqP0UvsqW3Ak619Mi8wpEb85p7b6vlQ6iovqw5D9W6CUWeYkfni72z83kE3hP
qObQq/LfthQGWH5qQYcJHycXKJiD1iu/RQ0uyCPI0YfXF16xuzJWD6gd4YClIYnNmd2lY/faiH4M
Vu59z3NbEzqr0iEyaq9pXLve0JMaL/dLvEV+XMVJtN5bRytkJ72sqGIvZMCeR3I0JzZzEjPL5qcM
/afRRCcjur5SiiMqA/Qo3kVp7fMkbkZ0b8/gofFfp8LX7fV+Ev8t65gyNK/cmAsyjhWBwBqzC4+T
M1+j/01ONWijcLWsJIqB9tV7ExD4nW+0/lob8eKuwew1B79IPxZr/IPTy0EJ4retEVvGzzL5kc9/
ri+94haVwXmNVbqVNSCGXMvm1+ob560wAt9x79H7e/aaGUwJdqGpGyge4P8g9JDUHPYe3bjlWQxm
qW8FrQ9l3sf5nB0MCzbIswM4yn9en5riYpMBe7xDrtAF7DsWRhmgOzxg0Doq+/lMjS62Aam7PozC
NGS8nkgdMWR9ZcSFSI6rXxwAM9ecXNWn9017c54Mv+y3tRVYMI89kALKzk7z6/qvVuyFDM3jWVo0
YIL0Yzf76oJmsqnOg//s5N9WEz1i42PyMf5iU8bnLaTsmQDHU2xbIwvAu5Wf7bnoH70cLfHX56J6
OcoAPUHtwaEJPC0vY4EquH+TH4ywLmMIF0FvUBeTqdZMMm9mpN7agCMgnu3O/tK23nzb95CDWBxK
4qw1cqREphHkGAYkpf3M+FiUYEoXeDJTNACBfzgGOcgDKDAfqJ/fp5ATSlodeZPqoO2e881Bcw28
NRoHM5scdPdPrdmEotKBmhR2KIPxPOTwab0iTVVX+Z2z3SWjCMG5E9DyWfcWUP1+6TZPmZ+4tECu
arIBDLCTw5R5mtVX4DNNGXbnAw4Emoo2iYszlHjyy360BtTNYwuVDfPkRnYZFO2t7pApVksG4E3A
itTTnq1KAZK26hcy4yoB74k3OKettTSBrcpkZDheBU7TjPDmX5NpziBvxayum6ZiY2Q8XlMObpNC
pTFOQIIFzvh5DAnv/rv+cdVS7eHEm1NrZGVtAl2WxIScaCMOZQVKpBo0M17IO6KJ4lQz2P/+ZpDZ
crph2x8sjRVv7ufE5RqvpfqwZNZEeAwinUkSJw5fD2B4ByTSTXNNvlG1NpJFL2mVW62H5+Pc0McV
j24DfA+2YUSNW8VQWflYWPI3vH6zOp6YynqoEX6WFnoqPHoELfkHF16y6ZZmq7kOsDthLT9qw3/2
/Dy6fnAU8aaMwCOGX/vW2LlgXTM/ka7bLunKjLCqGx26WbG5MgRv7Hlv+C5upHWtX4yx/0yqUrPk
qh+/7/ibJR9tULWs/eDGRoIOqhCMWh4P025kTxNvW528vOL8yAA8x6rMlXbwD773vZkvzfh1mCC1
kgX9pIvLVUNI5ut6dHZphiFcetviCdahN56+5JsRico9XN9p1T7sf3+zWOikIP5kwMjY1EKaqyBW
1HbrpMkwqr4umTCIrPx5SEvQndjmb6vt0Q2eZJpgWfF6lNF2nk/7ctmBIrXfe7fWZJvoyPOr9ZX4
RYJaazblmpFUb0gZcAcWH85hD/sbkh3N0D4MUGteHueYRF2cx7q7QHVwJYP2U6i++cvuKwQ75gkH
OxyPWMs12ff3N4PK2Dk+8HwA+RpOrHsc+q+GeLp+hN7fCCoj5aYp93P0ESIRl9256EsGx1kHeqaE
v1z//vvLQmWYXFuiDafyRiSBZuck3Nr53WbTyaJLprtp9ufCv+9fKmPlvGTizrjg/QuJgYOV1Gcx
ozNhTLa7ruRfVr+zQ1Mvgvl+lExl8FzniIVShrysMxjo9wI/VpgRMqJ325gjx+7dqDOc6ZKzmoGJ
Mrnx+GuWgxxjyUCBZD6h9NYGvo+SA7XxPAH1E9iUmglUB0Y6aVyoov+Q+pJbcKkz8XwdWNxHIrJD
HmGt6U8DXYHeBDgrCeaTtjFQYV7Ul7wEt8vZWwjMa/v8Tya3WIGJ0hmYIqlFZWBe61mlV5uugzx1
cmQL2MXTIwFy+vBXEUEXoSpiRyrj8hLDH+bSKGBpJ3ZczvTEovJ2h0aBP/OD6FHqS95ircEwC343
P+66/6qlCKax1wRe7987VIbgCXRTsoli8xdjhrjsLxeyYZUFlg/PvnEqHSW+Ar1IZRje1LdOBkwX
QoBHdkRmbtgfCku8Hvx4AJTYCJflAE72wAodaEVpH6mq3ZEheHxbunla4AeZqGFgzYEMa1D1N6B3
6817vzlu41crezShwWjO8XUfpvC9MhoPWpfzxhjCnXJZnswyvQP31+ePfVqKEraB+zn0L5PY8K17
VqBdm7rnj31a8gJ8LsqsrxFJgdUyAqPln60BT8/1b/8VJHnH6cos0eBtLK1+htVX1Xor2hebD1Ej
mlfoZAdOXoLq1T3YVCAjr5uOws17UsjfrU1iWpOH8nMF6kKjCO2cn8raOTsZ/dy2ywFCzZFmdopL
S0bhzc2QMX9aUca5Y8fv31lIT/nRemTAk5pBlGv1fFS2KnkBm3grrS2AnLxNJF+awvkpeIYAhVte
hMLGFm54Q2m2THHRyzA8YTkllE85i/1l+EbL6bZpC4CrlhtmuprGd8WyyTA8AFtSRszSiKnFv1Tt
fFPa7g/QOWsefarP76v4JtoVm+kN5WrCs/nGLwJCaKN9WE1b83WFkcvEe4Wg1CLbbMRNRx+rjj0m
uXi9fp4UR1fm2EOI3rtZAjSvCe03KuZgTkED4v6X0dfUqyOmS0aqpiBZfJcbNWSAkYqyEE0E3Tjm
cU2z5GP+REbkVTYHzS+inhicpjyYxdAFlVVoTE7102XrtoHEcAgsoUju7eJB6PqPVadeqrI5CyEt
6F2B6bE7Ezbl3ouRHbqyZgd0uz9c319VDORKdlyZuGvLUqTH4bBENMoPPdDogAgDLQppdMc96LqH
VCPJ4Du0z4++yDBScRbn/CC+dXs7OPguIwisQC55RAt9l3+IP47KCDy/AlEpiJSBAIFwueeUzyPP
T/ZW/9Qs276571wiMgYvM70qdxqLxZ1h1seR2gfo3IYboMJeMt80a80DZ2YvQ+X+BHF49Jd1eEsP
10dXBPIyLG/bSmMYTOBnzM7+aWz+q8fBA9QBNp734IdoIRduh0lma4Jyhav/B6bX82lFBzyLRYMd
Skg82OC0qRrr2Ccg7nANjZUq0BxUhuJtmZgLa0VOMpusez5bXytww2ZIiy2p/TAn7Lb12scqs45d
vx281f6eWWYIpsADLe3Y9fyTSLzYaIxPTk4NTbJLYYUyYZ9dYO4NgurYJK8j6BtzD0KoE6RWoIx+
fTcV/oNJ/sNcUsOA6DoAV8NQhvXqvHaGpckgKO4dGbnnlVlZDg3yaYy0l9zwz8C/fkd7vya6VIW0
/1DxzQQNWSl34yVGsT7KYrD4+l/d484fUv4kH8rmUBm+Z/gsq5nRs3im9053k+AJen3p/ybV3zFj
GajHU9cfe3NFMjZcV1Q8wwySCuE2BnWYQ/eJA6w0oUEG9M0R2ti0rlCx5TKIb6GWAVQ1tty6nw9b
tHfjuE/p7RyB+TfEUGfdSIr9l/n2KKjDkFXD/kMs7dZZi/ts9OJcm1JQzWMf9k1Yw0TPt3l08LpA
tjkwvPnB4Tr0k8LwnH3MN9+e0o3lpoWSvVdSE+Tf639WJwI3306Jq8vFq36/lABI2rpD6Q4Oh2+N
ezSSeT6sfaqjN1L4TUcy7NGmPIEiB3IZs3PuKzzraObcdRw443VvZfVdTfynGkiKFETjiZHmLgoW
ndc+rTltQSPQuFFNN+Ourqwl9Gmu65pWHSkpYHCGhFLRDOnRK9e4Xcm5IWWwJZ5mLorPy4i+PO8E
eCEEoh5/K87ImeSB54Hgs2XrQWP0il2XAXzO6vfErQCzdIIpvfuLZ47cp6KPGR79aJmmgT7zo7iq
ZQyf6SPTgLywEUMh9mCt6xmsPieQ6p/54oUApXwxyBwtLNM4ZNXUdmN6YzRFMmx8oii39mnVPyOy
a5/GYtR1zKj2Zv/7m68nU1oCA1i6MYAp1oE1bRuUrhijBGlETQygOMoy8M5IeOmi7IPKYT3HC+Vw
h94K+WMaeAS0pxvTMeSqVko2/Xk0M3cHh8weEVFJ2c8i4f9dP2GqdZIMfyA8o4PnIp1UTN8SH1y0
NtCUrsW/fuz7sr1nG7RPRqBe0379adkLPYBS1fsKrYLl6foIqm2QjHxuKXgLfDR+ECBOetPMgimx
b0Ex8Ltct5OLSrjmBlbYhwzFY4CEpgtHQGK50D9yVxELCmmOfhBtsC5pFkAA5zB69OKAz/r63BRP
WhmY5+bmSJwCoTttq/FFpGl1qidUbmrOaMScJo0FeKzPczl5HyuAyBg90bRDaxRlEkNx2wuhuHFk
rFo0K6i4J2WIHqgaBU8zXPHokTuX5Z/KQrv6snnByHrN71cNIdk9naBdMmcEkEwLhSHPLr92CXss
LTQrQ5dBsy2qHLnMpmf34F5xJlyXiE/vMqRe3NS9ZEN6w/olZkNzpjU7lrkZJinkOcdR81JUTU5y
BC3UUjaSA0nsFOkvYY2Py1ze5JBiScmiiV9VT18Zy1cO1kgg9+UCqQKmkUP+3ZzDEk9sdPuG5hgM
JPgY0JHKSD5TOMCpCIwETSjiPffpn+tG8xcT9E6kLGP2DFTaktzdsxzn/ly84AHYgbgAalmHnWaE
BGVsXMjL3rReHbcH6Fy5kB86XR9c4Y1kIJ/Zd/malBSJ8ySFNNCtyaFwYv6Yi+85tN+uj6E4BjLt
nsWcFoVWLFzFoM+TzXjo3vnifvN11O+qAfbJvbk8842RyWN4SM5YuHxDDlB87RYLYi6vH5vBPvCb
AUqxlALZCCPu6vqcTtUKgRjywhvrdZsnHQetaiskVyBaFKTHDq5AGOmNQWmEDHbStJ9ri4WzF1+f
iWqQ/c5+M5MiA6O8aFMkHQf7J7rkoorOR2NLIWLcRlnDNMdKtSOS5fctqjHrBk0UcMXhGTa6zZ3D
ICIGOtU0AIl4rbmuVeNI4YDwi6pHWQtBmc2gSAXhViN2trkE6TmorEqXVZ+vr9u+Ce/YqIznQ9sp
1LNSxGcbfQYN9WB8d8rj9U+rtkQKCNImNyGghWLPArEtjgeZWH8PhYgHvwr79GP3jAzoy+uGESPP
jRh0aC+ZYJ9xU0MkITMOPUQNNfelyhnLOD4E3ysrSpTh5scdkvq//TvDK0PB7/+r6qvYDhnJR3lt
Lxk0jOINBOmtdZr9r+Pcaq5L1cclazdqq2JmDujAkD46G9jWlpsGHSrXd1sRHP9FXL4xwA7swgi3
AW/ecvEA5bKLZSU/rn9acZBkIr28gdaUV+LTYwOIM5IqZTEcjOp5wvPY/WDa6+/Wv/n9a+WZQ+uh
mrB3CQVjk5IAJalz5w+ZZvkVNv03IfZmBNKZjbAZWtbT6Qk1kiBp/AiyXaExEs0eqDZYCvIL4RHX
mXF6SvFjqQFw+S4yjeNToSz+lkbf/HpoxjT9aOHxsxOGOTE9OfwkQuNuZ51Bmgvv+SKgH3sMyZC+
3OlFzQUOapHYoYG8eGHc8mY7XD9OilWS4Xx2DeGwMgM+GlTvQdN/Eh0UOzVHVVUpJvsZfrNM1OG2
ywjaIsaM7O83z7h0kOcNBzODDKHZVY/EZY+UltHYu88O13Vzq9KqMsYPTJPAARXAiPL6fgaEPlpN
79VyKjOsGB9OGwiIw8Hf3MAeGEjr1sQ4zn5uBgYUc3TdE6qV3f/+ZvIW2kzI4APm4VbAGRbo3sRj
rDY+drpl7r0kcyaH7SdwGaGbWHYHp/kz8jS6fioU/ktm3sv8KYcoH0BKPn0AZD7gyZ+Pfdj8v4sy
FYUJtQIsikn6uyRNPxmV/bHLT8b60dqAkF2TOHEyoY5e+gk7TiiKQiVztgJjGT8Gm6ZEvslLoEf9
ERYzDuRAK3oSZqUpFL2/7EQG+qVspilKYQAGQ4FxhF5vwJtZ182oeB8SGe63tI3t5y2yHnW/tJ8s
ZFcPC3Lo0erOP3LLpVHaNwn0zPgW5cMIAcyVgQlzMTJNako1O8kbQCJwLJtmX7h+/tEn3UGMtqZM
8/6lSGQcIKT/Um/hPi7zYXTjaYVUbOMY28myEZA4UGgO2z5fNFfX+/kPIsMAGTMXEOvh6lr5A/iY
w6b4vXXQa82ePDB2LfTluqn87ST4NxolMpQvaxH6pAai+MKrfpqGW4R9guZgs7hLuHube+knoBbO
G3XuKh9EcdN6GPPs02aS22Qab40F+u0Ozz8GtSQy1i+djLRY8gynxyERVEdDyy1uHN6+un7yJRuq
B2hDaO4k1QJLTsJmjaDZgIdY4774A6SAbRr57mUcvIuwb0ZRabzc+7kzIqP92q1sgGTHAlfT/DPf
6s/GUv+uK/MbFGWffbc6iiY9o2/o2/UNff9CgBbz//V9Vm9vrpkgIKmb6g5lkoubbJ/sotYEJQrz
ksF/ZtfYqbezDNXNZ0pftRw2ihofkeF+XTmtwh7AKwKIXxX4L/VJtBFAJt55DMpb/myFoDofA5bH
ftRpJqNYKxnqR9wMYhfTfk+M43OWba9bSR/dXsdJp/AXMqqvTJIKjh1B9FSvAYE8+Wpl57l6Mtsy
zHXibqo57H9/EwDg3W0krQDTSGo8iOaF91NIU6Y5u6oZ7KfgzcfHhY1WXi5GPPSmKKO15EZkzvXW
BhZpqjGcFoJ+HtMcJ42LVc3G+r8DIqXQ9SYoCWOvhcK3hQdHZT2CaajSBDTvPwiIjPHbzNRqUgfZ
S0TWHXz2yg7NWLJHXpoM/PZadn7VwknPgnwkNihQEU4ngxX76RQhZAgdMFe12Xo/a3n6d1/1jvP2
JGMHlVAx29BBjleHsGMHQfVoADzuUK0luANdIzm7rV1CT6VCM/Lqs3sXraMROmJxkfCNa4qBCp8g
A/96j4MZiq7wpEPbxEVKWqh/dzokqOrru/9+cwb7DhLI/k4Al7D1VazNsbO35+u+UhWsyLq7A+9s
6u0pLLJMgQtJILvH42q7mae7dL6QEVLR202+/AfSIc0BVM1mP5hvZmPlojWBydkpK7zkCxSv689r
o1XVU5iPjAMcuU+muUjTY20m03Yppskyg8YzAFSeqSM0Ly7F4ZYp+Wy+zFPewIgA6Pnj+vBrSf9s
Qm+XUgB9ICt8fXdUSyX5gsZGUGhwwIstd4zAWPKNo9ddsw3Knd8t6s0+QDee1yLD222nLreiAg14
n3csSXaTXXzz8/UZKF6IRObkG4cMcUuNs1ugCePCACBJD+D8TqOdAPOj7BJERgeuOUTueYuHVOUn
AWsh466jN1D4SxkNyPm2CW+PQhNqBwyvBMOLHbO9GMnv60ukOEsyAjAtPD7SCfn2dco+EUNcMld8
IZk5gYoIquxpEV8fRxHtyUhA14LnKFo4ZDerf1Vb/akW/Gab6oeUsUtm998dO9MdLtWiSTbOoAJW
WagkxVAtjz0zC5ESOLbNdmkSL7o+HdX5ldF+Iht46pmIXtu8DT3+rRAWqPkQOC0saJMbmr6Ucxa0
VYFq7cv1MRXORcb9eU0y9O1ioJHb5jdDUT4y2z5uTPe6Upi7DOGDLnzPTAONwlXxwzPR2zRpjpjq
w5KpVw4o3iCaAhIiyLffN6Nh3dE11dWpFeknIoP3xJgs27J3gjc+A2RoIZE1AQ4F2lCDk8BdVsCh
SuvTPA6/0ej7eH0vVMdZuvhTDpJtsaJW3SaPxPTCfjUPa0kCMrVBM6HB3tAlaRSJeCLD+jKnSQy6
p9f2VoUtsg/0ZITW3d7dKI56H6YcR7rnqw38Ayufd5KwHeK8ywWkXxHwB3YMAax4e7i+copTLIP6
RsdbyrVnfrwIcmM1mw1muPVmmYfn699XGL+M5ZubLfWMDt83CuAi0BNxD/zxK/KRXx1XZyqqMydT
86Htl6G1dUKrBTSBApHYoJ8Z9h4vtACb1jl1nf0Ff6odAN0trpmZwo5kqN/CaDcZIJiMS7TmBMVo
FoFtc01SSrUt0mWfks6z/RbLNlnixSTuQznP56LSZVNUv13yAX7e+bk14JrpB/oLBbgXozU/FqbI
NH3tNFizYPsvR8rCr7avaFzQeFzVWZKsfG9sRRnMc+JKgKY/I7QMWOdWAfJr9tHK7PF4/cyqzpMM
56vGzKtRJwTCsoMmsu/TF4c2N/7kh7Pv35aJ+2NZhgsE1tzAYIkmlarYExngNxOPLiPFwgGneOxK
+st0dY9ilTORAX3b6gxNNqBozMkf2xEBEANgLXaS8+h/S/Ojw+qgan/5c9y7sVMl0fV1VOyXTM63
eNC2HcwG6u05eKSL5LalHMmk5khL9BJeH0NhKDKlnl8vpBE5UGuW/2NAL0YOtDsiWc3XVXuy//1N
WDxDBLKhloPDzNkK1uL8W4MA/PovVyTCZGHcaSKCeD7uYX8ih8xy4nKdQl6x0HZ8QDz/H2dXshy3
riy/iBGcAW45NLs1y7Imbxi2bIMkOM/k17/keRsdnEbjhratEEAMVQCqsjJpnPAmNpbm+LXuBJO3
Z6MtdLr7yGZ5gjz2gWxjQLrVDcHRCV79Na99hKHSaMmnTuELZIsjPPu9qiyc2UEJnGNq9202nsqB
BvNkfbs8JKmdCg5hJBQRaHfBeyIdJx+cPUbACecHI4PIoFaDntmYOj3IPY3Hmtetkau7mcJcJcsn
YgApd4DC1u09Q1hn/rSXfSbOdTWZf7ahaf2y9/QAAoq+43yN1k4XIYA930YKRTHMZp2HdEBM6LFY
VIkKyU4X0X6znZGMaqiJgDzNqeVw3VmrcNuypnf38MmILDqWW64bACnxH3SLc6pKNkseSyIRH258
qO0xUThOV4LSoQ2Ffi2EAvhkHVO7vt1olkWKnSYbg+AIzBzcv3WJN36aIeVfW3mQJ9vrRtubWseV
o13s67wH1xUvyzskJI4LqOhqvQtoOf/gq+pWIHGoImtfS4YeFQa7G6/maKeZX8bp1M9lWFJVDHi/
Xp4JoYmgP1wLcmhAw2RNPkF7uApmd/xJWPmcl/MRlBL3Xbl9V0zq7nrO9SW4ByQcKtfdeXAdmyAM
15eLT73pyAvrKe21U185oOufy6DvZuSSPV8bXAsZn151zMv6F9xHWfc2cvzwvI6/BlCF89tgOXpR
eTJDfq9SWZedvSIOEIRV47gm/3ow0LC4dv5HSk2JrxWhgI0764B2gFeknMqrSSd/3ALYkal8vbxY
kq0nEvxBHwvqrUsLYAcbD2vOA31rg8FxIrtROFRZD4KbcFdmjjUuH4duqkOSed9dqzcg6ekdsoq/
f20U++R9ckW2mfFhyoCiMucuzKnZRoa15hFlQwZI66TY2LKlEJxF33cgN7UxEohI+7nJfaYdGEqN
Lo9BYqEif1+5dTkhFS6nkJb6YxR1aAGUZ5HqGgwozB+Bbh2n+c/X+tot59N8kZymyM6AdKJMOGoO
eOZnyfzSz/k174zbZG1fu5UqzFE2a4I3sLqJFkaG+29pTbduDbDslN6xaYguD0XWvGDsdl9Ao3pf
lMIxfYN1kWbGrFEVXEpaF0GA9jgvwwxmWOBkkzEynRUgPQZKJXPWvvhmExGAc9dYHWDymJ+seWkd
+8Wy62+X52bfmGccsYj5Y3bfeSxHrAH0DmlQ5E4djpWhetjIrmkia984ZN5EKcLwi/EybvEuW1On
WYio5rEEkGbLlhApmchsVBFH2Wrsv3/ati1S+Ean4VEABPabnVSQ87IQfWjWL0Y1RDxgWdOis3tM
WEeT47LOH8YMmoSswGMUtSeqYkLZMIQgQL2U7rxOqJgGbf96MEb7JQfv4TFfdFfhS2SHk4gIBPik
bsiGgQBLQfzutMfkk/Bj9vz/LSQv3QOCda8WDGFYsSRpR7uwdcz3Vp//ds5woxfO6Fuu9dGa/Y8l
yZ7mpDld3teSC+I/H/NpH9huT4yqwRPLWDtMW+8v3U26PFte6+vl17J9IlKwJ5sJaXO4SKdjwVjZ
UN5VXfckZinCBNcq1Vw9XfcijzXk1vajtKpBsfKS54uIEtScedNYCTrErDyu+VW5PvbZzdIv/jjH
BmFBZqrodCXnuggLzHJqr/oK0JyjDbemYX80o3YFqvo34ikLsmR9CAafsAxccC6K/b3Z8BEN8PXk
1I2nZv51eSPJVkI40WeTW5M+4cyts+TodkmQap2izEZynIuovx7ZfZ5keMNOhvmnr6oDK0lE0+Qq
Ax7eyapDM/WKoKJslsx/u0VgMuvaLXDC5v1tYxUQzxiu6hoCaPUYXZ4niccS4YAOnTN33bUik94M
E8eY/Gyhz7qVP11uX2LQIgzQK+aiaZjOTnX5d8oifXjfjO+2Fupfi5QBDLjbyyeXgSKkCVgIj51o
e6hOZpSHaZi4kbNEe+FTfShiTfmoPLv06Gv//VNfWzk7pVltTlwBKncqo+WouY9Yjqv0Wj9a79YT
Df4WERQEjobCIZ7PwKLLfWI/dck5r4eup26sQf04ttFlcpMTvw/nsIrWY6XC4Z4Ha6Mj4TZvebwe
8Zh0wdDCvu0MLWWc3PSHJbAPDlK941GVwDh/hKEnwfYBx0vchs3Fab5KHzCiax7UN06kH/CKOySB
d7y89aQjEn0AsCJFwhoSb/fr1Z6SGeM0JJF5P0TmoQ6hRaqImkl7Es59xDByJK1a8E4i9TM9lI9p
+GH7C7rZH6bztYpnQTp1gkMowSdWdSmGlJ60e3JoYw7KQvtpJ/jbp06FyznrPbFCwtnPkAicy5W4
ceN8m5pX4ihc51lvgHaFK/0KJgfHgOuMt/TZym0/tSieXFfb8IOMteKcPOvRAN8V/AHUvca6Ngow
jDYPDf9u6g+liu71PBU42hbsX7MdO+9sEOnNwRwtEOhm0QqBhJ2b0oehfOwMiEV69BLVFt430H/u
+ehQsH5z1DydlvUYVxl0TnmUP3W/ILccAmzOAh7O17YKr70P4VxPgvlvhdYVfTFCxTP5yDyk4ZY8
sLQ6AmW0P6ZrOPYqrnnJJhDldavBtlI6ZUM8VtcOrpbUcH0C8an0caEq7uizlyXMm2D6erekJXQt
DJBAsaN1HI67VGUXj4p1ke0xwd5LhC/73kad8IR4QU8fsmE5tERZOiZrXrByF2T/bm9nSez40y79
FGzHZfDT+lgd6b0VlU9kiY3GT2OFo9zbPbf2grkXgENNw0K9uP3bnSCmG9rvRtyeAIWLvsjniSUR
bN/IaNukFU/ihqYvuls+1AiDKgZw9p6keyKAD0pjeYaXIwYAGDRi+5lvQy2LXXW/oPhRvlmPRpAf
2Rt0wuxvl7uU9Sh4AjYnA4XINo2t7KYurhnIF4bpxks/Ljd/Hk2MEQmGb7Mkyb0VdAHQxglABezb
IEcoksq3mjlAfbK/lHc8eSX248C+2VPcLFeD+RcYSkafZuUJKnE/IuPfTBI2awW+oknus+Jt7cFR
pMUGO7i08+vkh2G9rbnpQ/PbL4uj1/+4PPrzVeAYvXBDcOzNYi2eaLHHpneLgvUs3QJjTX/PbhZl
febjBRz3awvBjXyNF90MNAuq8Jn31lo+73HKN2tcTVsEfbibYSyivhvDonBUeQzZgS8iCGtCOlC8
ZzRuwjVYIyNsnnaxSvsegP+gPEDN5vvlqZC4ApFScAQcmhV1l8TactfSG2LUfqcSEJYdZ0TwM3VO
Ch2RpCROftDnrPDtKyvcjhuD+Ko/XbEHM5z+MCWhr+SEEbGEbd17fFnRW6mhqr/vgnT7aDXU9Zrv
VXvQ2J+vzZjgZ/LFde21RTcWeGPy8rasWUAyhV1KlkOEE3ptxedhb3zzCn+FZI4JQFGnwI5LfIoI
JUSxflMbIxrXoW4HPRvE3OqH0TXjzFHFV85z36ECSPArWw2GPQukxHHxVp1QmHWEbb2kcPn8D+gu
1jfq1w/NFeMBAAYqsgjZpAlXCz01lrXv0KdeXA35vVbfbdvblxZbRBH2bgFYf+smcUbfxvJbOj+P
VFXKc76yCHMlXCLyzSiHBNiR2HnaDtPJuqbsavul3Y3QRAjMMI/Yk70rIge24nosmyjhWmFYRVZX
7kQAJEh9lx2sxvL76eHyVJ3no8ZwRGvneIY7kDLBI4XGlembV9p9YQd2kEUIIDqOb9cAFaA6HW7z
f1CAkb1ZRHxhAdFgjZuYRhQPnKrQuK4D92TCU7Igf8xvtcPl8e2rcuYSI3IEQrfSNXObD8es1G+g
zBB2U6KIGEpukyKC0FmhjzTalB0Xbp5MQFKrit9tA+X+1JKTAZY1P+vyB62ooy+NReQL1JfNJg2w
EsfNCtcSh2u2Bpdblm1qET44z+AGKacBY7nXUPl2X5TYAeAj308vz58/ir9TVIeQYVMMRbbtRDzh
6HYWYX0zxtnLEpJTiQL2E16uQEfqje9wvzyVsW2FSwAmdAQ0uIpATrbvRIyhR9KVrDM6ngPj8M8u
n/3uVxbsgMwu1t43VZGxZOeJuEKvWjOMMO+PgDT7evrsNIotLfPWjuAQrGVKs9Rsh+PO528d15+G
n4fDtf4+VwFN/fWwz9ii+dp7/typhiM5hkQ+QTOpdQiTdsPRyG7G5maEHuDmhDpkqL64BYXnRjKv
TIcu33CcDvXL+NM6cjcog+poj75+wpiCIeZPoGPJfl3uUDYg4UZAusUC4ZPNjjRf/MKFsjtuke32
khBTkQmX7AARftgWGu2tDD2k5Q+SXDvly+UvP4+SR22r8MzQDb3hBTTNjvtLcDrxH2UA0tCTfbMe
W8WtQ3LoiEhDbi91tfCkjanjnSZwdzZUPy2mpjh2JLc+EVKo6cD7NKDZB4oIUJAlP7opeB/q37x/
mm33OCrtXTaO/fdPgdJy8yoz8coxLlbk9fSwGjeQQ+lHxUrsJnfmeBEZAy0bcOHKWse47vwyDfZI
cxsDiIkzwA13AEoTJypiBtl2Esx+9txN6w3MGaCXUJHPjg5rFBkFSfBFFOvNLI0ubYemF48d7f6Z
ah4qs79RB6aumCrZ1wvmna35xsDX08UIVAaLdZ+UqtCe7FX8H9Fel3Rk8XJ4bzMYQhN4lhs74JGG
miTzQ3s0Gjj3/lRExbNKWFDiO0TQIM+rsucWdtWiGwEtrjOtDbjZRbqyEkbWg2jic7eM+oAQX67R
aPPao8l/9OP13KhOYIlhiEDBYkuNYUm3MXZtJ0h4ZNeNrxsK85YstkgLyMsNwrRpkp9cy4rXdg1q
689li5N9tmDPPeQosw4qFieIDWhGkNTfSxUJm8QniRSAs5EB4zrb+cluPxb2sC7gW7mbp/dio6Gn
kjSQfb9gxKVhucZK9RbpJ9QfD7lB/cRz2mPeW2l0eYpkky/c6D1UfUOyzmzjbr6rmRm0W3W43LIs
wGEJRryVSds4ldH+k9HIG3+PQSa/SfDe31hR84z3iUpNSLb/hdN5zb2iSScyxdWAB2Lsprnv0dfF
7kPFUPbZOOO5RThfbtdux9tq3IODu/pzGpaBx33bNw9FxA6qKKpkU4lwvoq6U7VWsOOU/kLqHwG7
PnQn63onfDBp6U+eKrgt8eEism8xuyRJGQbErTVMBxMUJJ3f9CMEM6ognQPFvO1LfW7e9gX7dKAu
ULAdWI8BoVTjsCukF85VHy7REBdxrtKek2xhUbl35jnRSAn/artPjTeG6/QlLA5uGXuPnz6f9B0k
jvf1mFcz1ObRb0qUrCaVYnpkHy6Yd8InvXFmfHhl8Ljr4tke48sTL9tIglUzQJObPkfL3EMkkY+P
GqiiqTPeunYD2vs6PegJ/3O5L4nxiVR+SC6X4FfGJE3W3wpwm63agmHZImt0FG9n2TwJ5l2YW9KO
KTIxxQjNqxKqH7qKfk2WGxcxfKmrpVRf8cJrozHSo1353vpmxPahBMeG6oST+HERxWe2JbHqssBy
GFeAPPo7LZO7eoptJHviiUi+bMpXW9NrfqK9DWWrw6qR6Tfqek0tWqhNG1yWh7zwIGhs4wQEnX/3
0vN0NjaUxRcQvw1oWzkIlEPpEtULDQV41S2NfgW/yTZk99u6Gs/zONvHmdFRNfOyORFcQ+3wXhub
FQdPN15N8xw4U3kDeWzFuSZ7uovEgDxbGbNdHNBtE1j+ftfOrrzICzhQbgcjUssTywYiOAmQTy8p
qKTyk9lDA47fG8PzOny/bFuytgUPgcd7nnUWJkkHZdrC7/NtCaBie7lxSUhKhAHCVi1OoI8S93zK
fbOiV+BL5T5Ae4dqGf+MThaNejGEOu0Pl3uUGPI/T9RP/nTo1iq3FquNPZw4pf0B/v/wcssSJySC
/rJFbxeDwQTa9d7twGFZxuDqDkivoF6W+QkR8Qf9VLqWDS4zNtRNUc3+moYD8vVGYNw2sXX60ihE
7B+YfUveZOjEIz+NPrasH3n9xzKfLrcuiwSI8L918iZ9YG4bm7XzRmoa87GMGRtfS1ZOvmERn0xa
TJCxz3VwjiohD5JlF8GAlmG6nQO9+xjacVM4nEDUGU1JYA9BHzp/TV+/1sLBVuwEWXRS323p0yaD
TGZJCxRqxdro0x/6XuMR8Cu+gBACkCfcPYLiERVU5lH1OJLujX3cn3oEzyzEoVbSxsntVvvOIbvi
ge2zEnk8Dh07FURINo2CM/Aay1xTjml0TffErA2Up6qSR4mfEYWCU33RN0bQtO56pwQ5QlB4WtnX
rF7EB3qVRca8w/QUy5+uvquwDooNLbnmiMhADcUi3AC/HcKzWGfkV6qn0/DaGiGc/AYxnH8Uar5b
pxRRaabo9PxUURErOLZaWrkFpmrw7Mpfd8bDnhxHhyoS15KDi4oAwYJbbrfO2L9AsC+hcxh/TL/a
sHlZw/J9CKpYBdAy9+vTfy/n9D+wwKaaMxuQCszeFLZ3QIHH7hDWV9sE6EN2RSLvkT+kzLffCgZV
oXHASFVGev5BRUWk4NTg1d/aWLn8ZBysEDnEd0QMAwRersbr7f3y/jh/KFARJEiyuh7NWoPPJn3Y
jyev+5iBcCYqjIEk+U1F3kDirY7RJKz7B2Sz15I1ZuSetg7WT32oAxzNPGj1naL28oD+Oc7OLZng
AmbX6Akl6NDQEr+FDLY79YG9oUJHv0uTP9R7BBcvhGhVgoHSzbiv3yfXhlIgVAYi2R4n+RONQdd9
HAGOBRvFh37THppAe1AKD8tWSwgXmEluQqhun8wu2iVu0yAdAi2agtz12eRX/hZ1QXYIVRCp8+6U
ikDCsW086AJhC9aAnyxmFpRKZLqkaRE/6Nm23a0aikNAo+6byxrRWYV8O+/yqAgf5KvdOFoFZWyv
/d7nH21uh1Qr/Eqf/N5bgka11SSrIaIGE1YjSsoZal83HNMVShdbhiOtPnSG0gnIpmnv+9Pmwiyl
tu2iD/dH+2IdnOPOdjK+O3cdUK/g2dR97fdlw5E4bREvOLbjUjQtSCSmIn/YtjK0kvmxTVSqr7Lm
9wF+Gki95Yw0JhaFtV1Yl/UjMdqoTlWiqeeDNdCQ+nfzLNOrBPRQ3mF2rgdevrOkDxtX+2FULy50
+C5PkWwxBEvX2wycZjWoh+aG/E0M7Zi0huL9Lvt+wbJ5k3KPw5GAWeP7Qh4JgvnlOEbQMjkY2tcC
mVTEBm7rBMkaBzRjNhJez1rpdhmIpxeUhVyeH4lBiPhAzZ5yNi8cvBaNFlnJFNtLdw2qoRgSk4rE
iqyL3eY/bSN7TIueLBiCnvQ0ZgWAhx4U8cKeVU0wNMrokGSpRWBgbxQFy1v001fDEeN63XQVmEbi
nkS0nzWMW8EcVC+tXAtMDfIqAwSWeZV/dyCG0Y3en1qfVIVssnHs5vhpvox8nBNI/oIJYugaKPFq
pzVhP7+23IJJc9txEo5sx6EuQYdYpC2/NgZvA5EGEis6ivQUaV+J6xDBeUtKth580R50I241F5I0
zvVaq/ALssYFm7bLkbKkMzCIsUBI56Vt8rDR3y7PkKxxwaqJDg6p1YQ2HTOhtdFpwepNUCNXRbVk
zQtBv7Utx8rhcNnduBxYyqK+MF57XcVDILE1EYXXr5rWb72Lc5T3QZX9crEEtKgit3360vSISDwd
IkQLyHzQwbC1PuR6qmg0kjTIiFpBfZ/qM9dBEYk3sHIFfSeWwCDc94ajm5vgofyxtCNEo8G7xk6b
95uWf/XpS+gy6gonNiJcfWYsxDlolgtVpfyFpX0EzdkvZmepCMYbmEUW1PE6B/e2u8mO7S1DIf0a
4/WefM9Ow4sTTLfmr3wM82djCL+2UoKpgwgRG8HTnYM1vw7zQ1f2PnO/dvSJhH5Vlax2P5jOYa5y
MO1cG6j5q+bfpvZcIVF1+fslEQ8qovKAZW9JXWDSyBNKXR8gofq6GEE/hkloI9i5Q3CdOYJWhirf
JjnQRTgeiJBT0zYxKsdKgwX3HM8Zg2JDkYSeBU36+/K4ZCYqeACD2NZg7pe2eUm/eZURmXhws4UH
SZMfL3exL/EZAxJReT0qOlc6YD83WXW31N61NvfR5aYlJ6GIv2vzwVyndTeVJnlYkuRhIO5Nvmwx
51U4aPWrY4xfczUiHm/d9JGME9zARtjT0FdB4o2oKuQKo5dNkmD0edaTmTEPDGxpv/k52ctGiOqF
KXHzIsLO3Goo4Izwwy57rKY/2XjlIsd6eQlkbQuGnY3ustAMbfNiu13X6XpGsUWpFYr9KZsX4Vru
aZ21lR6mfSJ5F4Bq7dnTc0XoQta2cHJvpgNCMIJPt5fyZtpQLVGn4ddmRTi388UyKrNE0w2wNWU/
/Fnq4dgQTbEZJb7BEax2y5dy0jVYrWZZgBdS72Zc2sNq2XGbV69dmio8q2RxRbycsfV6PfSY/WZ1
HX+2p5uWm09GPR4uT5NkBUTYXMeMRVtdjGPg1O8QQdRsVdxS4thEuNw0Zm0DBQHngMqMK5asP/WV
3CVp/4dPOMe/9vmC0bYTyRxrxv21scu7ZgJgrnBnRTJENjX7kny6d2cN5LlnDVPfZtPiT8y9rniu
CkXLJmfv9FPjvZvMU9nCb5Zl+WM0xmDZ5iuauq2vM/Nrbl9k4WO5MfSttzudYvuYluaqZFTRtGT7
i+C4batLPP4xN6CeO7br9j3D+6dv099aA9YL01Oc+bIlEIw4Y8mYLBVGMJTgyOo2/WbNtNfLW0dy
cokIuRygB6vkaBvcARHpxgcXypK20UWsne4XpOx6Z1Y4C8lii9A4yJgjWZcgcDIsNliat+qGOqjl
XeirwVSZYImjEBn0EEy3t3SDWpEBsL0FtiRjssPVJQpDkyy4CI1rjKZr2gnNm6n7x+RJyB0rrtL2
kOtgf5pbpjiFZVMlGHRnax0F6yFOhNQaYyheFMjWUaQI8vZhyxqFVz2fE6aWYNqr0yZGZ2I0dMjm
Q+J1m5+tuG1v+jWlC8I1RVTTivp9paJSkS2PYO8Vs62FJHBUkNNB2aUxgP7JqfzCUUnIyToQjmmX
jw7o5mCRnYH6irR4IfX8mObW1yxR5M4zakKNCe2DCma51u3ysTcyxWLIvlww8iS3tKZMsRgsyd3Y
1nPz2JnNdgOOIEPx9bLdK5zWFPpUZj4iBGvb05VBSTCVTxSVwRO0i/Vfl/2JxFeJ4Dndgn6RoWMB
6oU/gzfneqO64vMlRiEC5krENsxthf9oLVQ1ktqJ7WG56jvrWNTs+fLnS1ZBhMqVaYXiMKR4D4vJ
7wEEPEL/6nHMUcJzuX3ZGATDbjmg2pmFZIEBWizLRAnDTWXdZ6mq0FSyxCI8rs1IldYmQnLaSq0Q
YURkLXV+KvPk+zQmKJ/Uvl0eiGyiBEueXBTSrhTbdZ3zX3jE35GOR4vmKJqXbSPBjqcpHWqzwFoT
PT3ZvQ5CwkKxQ2Vfbv77zkEdo3CcBUSfnuMm14ntJdctg1Fk49SGX5scwZYhwdhAIxNfP6OC2Gje
rDk7DJViaiQFUvSfFO+nS1NutVpT5fjifBfWIpPTBeClS4OprWm46kkTsIk95nkB0aVx+7M1kFyu
e9MJ+7qb4zIzdMBx+sZfeui/TkULFZBmGoOmKJcomwxPMQmSJRTBduPcrpa2Byrarp6vRsfgt0Qz
t8PlKZbFQUSYXdE21jiV+5WdxsZhC73r7dfO7TmGJlSA/3qxGUJ4MlRlLCW7RoTdtRqrety+EOFL
yK3W9XGJOJvbbyqZHFn7gmPgvWd4fIQ9DckWuCm7qsDbDKCZYjEk1zwRILdkfIRwBXZkzkFtNdw1
46+6nUOaQeESqTdzbhVpDdmq779/2pzQn50tvUC6YSkRjmI/y1X1VpC1LLiEtBm8wSjn5GDMNmpq
eq/7nVCvUDUvWwDBLSxdAVbhPe+25aXfcC/owYnZmf7l7SprXfAIbm0ag8Hhlxm31+9l55k/1nJq
Th13F5VfkJwtIizOJnbCCLS9DnOAal12RJ0LKFmIjwrG+x0JlR3G6/Y+/aFSe5P0J6LkXDKXFq7z
EJ4EujAErfDfwqp/ph1z/MZQxTslqy6i5KbRAiJxBoNwPxUBybm9+64suLwqEjAtlIv/vVu1ng9a
PuE+OkE7LEDtnBk0Kx4nGnitdsbvD4MP7w2ELfzSSPG3GTw61gDB4LWc62hOLTxUne5hyhr9QFv7
nW36FHabWSgemJJtI4LpkmEd5nkfPYpPQqNZfJ7F+mh/7UIlguc0Zmc4ZcEQuKFWqaWVhfiB9XfZ
6neTOqrqLonnERV1KW8AiG5xo9o4sR4XK7/n3HtO++6QQnX82ADlFkA76PvlFZVtF8FJ6AsynYYB
Pfi55dZHU+eA8VsNyxRmLN0wgpewIfi2zlriHfb6yu5hOEzhDjlsnlAuGiQn/Uk/VJFHrCD76skj
Iup6l6TQNwTjXsfGOrK2tvGZud2TkX4x5isi6/jU6OB52O9yU/VkFPn7yNaHy+txfgMTEUBX5zVA
qPudXYfg+bL8hZxqsBZvlxs/v9hEBM9B0ABU7Z2DFHr9i4+31tor/MJ5zwaWyn+7hQx8Fw40UxAE
px9da9/YNvO1Ncd7iUSXP/3805v8BxIHEc4McVPkUhmoGumgoYh+9Nxrr3fZOxCmW7SMw3KiLocy
OdET43C5X9nI9nX6dDwbjWPQloP8fSTsrq3mG7Z0R0pBS7G6ueIKIEHKkf8g5TItb5cUd4Dk2Xpj
P7sTaiFu9Yf13rudw8Sfn/Rjr3CQsi0g2DuyrhVDahJADcP5XuT572JQNS3buoKpm56lJWS/yXDD
OgyG5qfeq5WongiyDxcuBNm26mzc0Lq5dpBpWWPU/ymclOzDhWc+KYyuoxrFnJCt3AtPh7Ab2BbM
ZlcrtpHk60XMWwuuVJIPuM5k2QStGbc4lplS82Nfu//m6YiIekPOqQLn3x7DaU9r4F5xB9WEZZwF
c/oNFIlhdvgayBpgyn9bQ2uuWdaBBuxQ6F4e6FP1wlZeKObo/MFHRDHcpKnsyuY4u13jcQNxrVEd
CXtb9LdsMXw9/1p+gYhot9yt3NJZodGdVM1pYmasr/zGctY7I+kUI5FsKJEcr29a3BImMDtTw35b
MsjsbZw+zl7SKnashL+L/Af0NrWAORLkAZipv5l5fWtmLzkzfMMekEj3fAKlKc6JX2T6fT21gdZY
oeV6ReDaqHfKIPxFyrDtSgsyvRTZuS3M5/m5mOyvuRlRRTctTZz8Za4dTGfJQg0JHR+E3V/i+9cR
Qvz3Nmz4PNmkgIRAZf0Fu8IJBAgoWWiWoCjKkJXdq70q+5JZruAcMotv2UxxANhd+h0i3FfpMCkm
SbLhRdBcOqzGiterh8DxPOFZSR7Hvn6eJu9UQyK1LsfbMdFU7D2SA5TsH/HpINt0Pa/tBjoPuNRH
QOBCxCvhUBW37jV9jLJ6/unR4aZgrcqrSgo/iAikm7Rim1AFACL1aDugwCxy8E6Mhsg+mMci4L8u
H9ASWxMxdd6MIu1lwYGWmaCjAJIDqGXfY6pRSJZfJMqDTp6Rcqj1HUqyVGPgOolDAoPotoryWNbB
/vundemXbKocG+eaTrLGH4h5vTX9l8SsdSLi55y5sfPEhhlqi+NrY+s71ceW3FnOpLj4yWZfPPPt
ra9ojefDOP2sksfZ/ph1VehXAq8nIp+dloEHjnOEFYynBQGr/9eV3O7mwxa5x6/qSmKWBBOfN5sz
px6Sw/r4//30MQ23uyHCpTLODqqImMTcRVAdqscMI81GlCXUzJ+tyTfLxN/cyBoIsm6537U8vGwT
+3F85kIgousWc3WgIA21X9K+lWQF6i2/nuoCgqk/efd6uQ9JgQwR4XWMtk6n95CycxP3WOU12KYQ
PQRFmJ/T+qFLp4jlwKfl+hJ0rf5KzDV02/oAnbWfZUavsq79wxBJw+MzHEYXzGiI7rtcScO178Bz
c7Bf6D/ZlbVq7bRoe0bQpNljpo9TiHfVGjbEbA+py3/RWi8gxNoPp3RmczSCzeqwsiEJ1twony9P
kmwhdrP59BHaXCQ1YpMahGJCLSextWzvc/5Tr9PnOuOnr3UieJCkz5iWEci4sPbQQbIOnFzXXXky
2umU51/KrxIRqdcWSQIkEqQQ9TYwWbZcN4S0fuNZSbBta3R5IPvSnFsywZnM9dgkfdFBuFBLosRi
sVVMYeE2d/XcKcAZEn8lYvPMUZ+1GXR5h8zuepR8D4OfO7N7wypSxpdHIUk3EJEnj0NQj9ob7Dw3
Rnac6wrXMjr95BY0WKEz7Lc07QNX01Bqrc9JkNkuOKc4JdcFIOEB/scNHF6xcNLTBKW6XhtuSKpF
jlbSnwlCKR+K75TMhQjv0zlhA+1xEfaqH2VrxmVjB+5gxpbRYGaKpzoF1+rMQm0zTsuGs9sxr/nQ
3YxG887sflKsuuQAFKGAeZWaSYljHG7xxXB+Etf2FQOUvItE5F8Km6+nMcWD1M1pwKAWH5ll54Qt
NET80ipaX+tmFNeOqbbDZ4rAGjPw5PXQ5V602o6Tuv8a2I6IHH3YDXPX2TZEzHHHmn9r2/1EXy4P
U7aM+++ffEytdeOYFat2KOe0CxN9/VV0s30PUJDKl8p6EBwMbbO1zzYUvv8fc1/aIzeObflXCvV5
VE8LKUqD1w94CoViych9cdpfhHQ6rYUStVHrr58TYXdXmm2F3iQwwDQarlSEglrIe3l5ee45MtZX
eTZ4KILeoTZ+YQDMOEmVgy8PpyIC/TCaj4AFzxldO6bremmEvdjCReCS5+xDmAGmMu8NAGfkeYOd
wMidriKrOaSWlWAoRAuZnLmxrCxMNJPkTSMR8mZGaR9Yc4oVzSWCgLl+UOIUlo+ZLF207hTVdpii
ixyYbFt+0BBVzKBJWU6rbEQhlS48QybeGH7+0BBV0YJIb3HW93jttm7YXipKw+PUXpl8aXNz5r2r
mEHO09ZG+IFyYBrdNG18YUGm8WP3rsQRfZK1Va6haaq3B+C+LtlY7jPsAZxvfu7OFetF0qzVSAwf
FfXxMyfYnUsNdv+xthW7NYy0Y/ox1xfl8SWf0i1I3D/Yo0eX+87p8Nhw68TGssjJ5R080GdTlpsU
MLgl3z0TvqlIwVgr0qQIsSxiZuGH2bArGtT+5M2N1NkVWKB2bSKB6LZ9jcX3OTMvI9dacBIz1FyM
KFZstDrSQzUezgD81KOZ/pQlUFEZpJ8n3cGuRWBTEJAb4bOpOc/A5K26Bpm3RluzyH35WN8ptm4Z
I3R8C10Lipg9Dpr1AML6hQBlZsipsMLBLaNuwD4qtlahCEvSjZ4uMSvNvToVTthkYZ4QCzm8uu65
Z6ag5DI0/jVp5UVqgZY4r28N0uyome6oa2Lnz9g4UbaSWoNkZbUwI86kOlTQYWdAmlyaGDvgU3nu
DX4TCu3a7t1Lh7UA0ckMqnvFBXj3b8731YxfVin6srSIwfjrQgqLFF/1mmDNVd/Frb3wOHP9pbiI
sBbAAEa1DSGXkqyplVB/mJZqluYaV3wEKIU4aQn8T+3q+7YDADSyy68fey+Kk0hoaglWQ6yvq/LK
q0X87CT6RjZLiipz7/3oO945oYLwsmwiAJNMMl1iKfopw395Mjyfv/0ZxAxTKfpEITEf5pi2yCba
GhS5dRNUzkdiZb5ybb/ZFZHPffD3R9vzVzzOKb9ZAFmK0ZuVK21pYeBm4HmM3GyHcspV3OqrsfjY
7jJT4Ya0hLjrKIHaaDv+CeE/QWpY/8YFXaEm+FWkxg2hS1WEM2NLxR+aMYpdrQnynESOnzTdvgwn
dnf+Tc10vQo71CzRgiMDodBglNmqy9xN7rYYw0tqlnPtH3vo3dACJHYcUxsbHYUsd30mDxEFrM4a
F+LEueaPn79vHnBls6vBc8ZQrKfXkGYiznifuKz0P/Z+FLNu9SQjRY5Xz1j0FfQrnZfaw65bnqBn
gnZVchdl/ILYDLrbaTa8iCGOPSsXo9eCU2wdy2YXyX7BKObSgKZi5noTEm3U0NcppH09zpMgnIzv
dog1zmDfI8+DvQXJbgaR36BGdTdKdp0LdteX+sIdzPWWEg+wrILKd1gxFNsanl7ZW2juraa0XYgw
Zx9QMXswsdA8ZEB8aBf2iT+r2citdXvk6KlXmr/EtDvTZSq+MK+1JnMc7Blht2SfpnLdih4cYFPm
ZVlyqYluaeE9dyHn19Ft6mnWhwPXAgiB9t6RjCUOwXvv1HxVknFrNUtonxkHo2IMy4QD6KFBvTEs
29dGb7Rn2Yfu9/MmNOf+T5+/M9IcNFlmYkrMu+34BSzqiS+E68GRO1gdxdua9WvwHviWNALZNzdl
3xxE2exMznbx9FZlw8dybyoUEZIlk8FcCyrHrPXLWn8FNcfouf0ATqJEPJ9/2pkxfgro3j0seGzK
qQBBeRBNu4hfUewljs0i0+nRVH8zsZ1G/rvWh0SLirpCRC0g5AOywWJzJHGHIKFYd/06WmStmRt5
iqtIndGyqxoDopi6laa/hua92+ceyn+9SCwyms3ElypRX9u4MXGtJtqIQ9UA0GQL39wMz/oayl7X
5UUCwiHDn8oVMuArN1qVG7o730lznkJFLNpWCUSti/RliQWH7LVbhxV3JGQv7qDdRdiYhARQ4Ahs
UtrFJbB660Sn12nlLqyMZuITFcCYwOUDg4OU/4RSdI+FO6szUDXkxMSHvPdm4SFnBouKYIwhXxhV
LV4vYJm7wY9PERfQMAESefdLnTjThyqQscyqKGm1ggVgmA2cuF6XjbxA2Rs2Zqag0HWP96CBLewP
aQDAl//qEoGBtpuqxHTpoJIkgYxJGcUbiGMvTPczjlAFJopRz8DxXCBvadif4ti9SflSNfucG1Tx
iCmNGlDsoG19Xw2+9cxt6DJ5li9iD1E98ZuDyy5emm4FBYKFITD3OOrCYSJFKnoE9oC/Y4tm8px6
YQTPWZDK5VdbdqxxkoOr6z55grpYEO5IsinXE/TrzIvq65Jq7twjKDFDlxZFT3vBAifUYw9wwWcm
xoXXM2eGSrxAWkx5BGMzGB1+y11tV9VjQInkHng1Fq7x+/u3VRyilcbllA24/5iP920pc681PrYu
sFUYYmr1sjMsjKhaaw/Ii+9KkS/Y2cxotVUkotPpmQ45N7io+ylbQT0wEH4WDF+xYhu8aV+/gCPj
0d0t6cX+ftq0VVhiXI2DIDocMtEgg6zlGzawB62gwXlf+PueRiXpr27DtkbSDwZGqwEK0goTy4Sw
bRrLFV3kOj8GZf8+NWPg/HqJMJO9XlGmBW6DQlZAnJFNiy6xS+qlDUaUrPttOy7tVcyNKsWwi7Fj
beMYLhhxTNmuSeOUOUC0NO688y9sBnRiu0oEkFllLmqjhW1sINV4YWzZmh96P1qBHW+Ra3SuWxTj
xuKnylo3R8Jn0HeRlq6nprnmrL0Vg7E+/yBzA0ux8TZP2ijNcAmes0djMHeSFU+9Vi1EEjMdoeIR
BYm6UBZQbx+H7CZKi2AKl1ZL7PcDSkUjTlJAACUHJCTs4tZrOPFb6xPRo60cwb+XjUvVjTMDV8Ui
gkUhBtMfHgH4TXowQeu4Kof6iZpjGbhQpvUK1jgeN0ttYZ020+v/hk+ME8hdU449cKObvJo19l1f
9DrYBYdugy2sbOE6M12vAhSRPe1bxwbjDu/tTW7G25Qb+HtYGFlzXa8YvJGmRhhNWNYkUyG2euIU
QewO08LNz70kxcIdMkpZmlhHiJBvuO4eomnCjrK7RUHVwtQ0934UE9eKKq2EQJA/ttUWa6EX0FTe
ugVoWD9keiq60O0IERWo8QK3/kybG8u5aPpvH2taseokFENVZXg7znQ0jXpX51fUjoPzrc9k320V
UGjUelxkEiiNZt2v7VUWuP032299Ap1hcFy0XTBAenhhWTozjlRAYaLb4Iwk2C4s6Oe2u5ByURZy
poNV4CBxiDEkDloGazzYxLvoUKy01XBHPKjUeNCirVdRkC0FmzMjVgUQmnYKBTgSh0EDSFbUyeuk
GAKWVHsQPCxEJTOuSgURThT1JwRIIKBObFBfNmW9DV33wOrM9gByQ3Kulo0n4kYu2PjcMyk2Lnth
tRBSR1bfkV/6fLrAdPW1swywbFnt6/nRNtdLiqVXIfLjTMJMbJSsxq6xEdP1CFKH863PwMtsVTo3
m/QGEgVIGWiTsx6L8RJVRB6oEl/CLrvMar6Npf2pKfX90OgPDnP9yKoPQx1+Sdr6QAGzMWLoe/Lp
qnUyOOtsZ3bNknrk3KMr8/8Q8pKVCXa5rIrlQJfwHrtKabSzKmMJ4T13CcVTQP+yriXgxsihAXrj
Oul9K+UzGC4WnOgM3b2tohErS2TQ+jqi7c3hCIFg214bLxHEXGqje22kye2YDReCFQ96be6QwPHP
d+xMeKBiE0eU0LWjgU3p0S1D34mnKajskvh2piUrYllka07T3flrzbgoFaI4sKJstQR79ZguBi9t
rfEWQP/k5nzrc09yNL53SS1R1LlrQkg+AC3IJmQASlkgeCMl+RLKKkDB/BLv38xYUGn/po5PWsHx
ynoRPWa185S6+i6jxufzzzH3lhRnIaxkgi4i1jAOg0aQSNzhFjn3JSLpGd+nIgc5mkcxBOrA0wj6
12Ufr8wGVmJziAFocQVhV06esqFaGNdznaIEBzUFhwnVLezZdYl20eZy3GuUZYGmC+K7RiuCgTbF
Appw7tkUP2BYugYkCODVvE8MD8Wtn7M0Wg3RZB3xvX7lZp+lJAtcqHNLGxVXKBPHEWmJMp/jdqT2
KVrzFd2gIG3Fg/5iaUH7+7yYrYICwWHX6fYwod6thiJ86AjwmcdPceh8ry1tU0vhd4klVwXTFx5r
ZvSp8D8rikvSyRzwtcomaw1oyU3ddUvqVzPDQYUAEkSKtKhho4R/Z9bkmzksByMBKYgN40/nDeiU
if/NGlpF90UsLMuwxnTbBdFW+JXtZ36xAud4BdXdo9ACYftsY3w7f7kZd6CSArLWxDM1RRjEIrzQ
Ev2hjurvBSr8zzc/1yGKOyC8iuthqKNNEg2+JOWuKdyFvp6xFxXpZzFdswwDO3ljNO3LBIADkA4J
Ee+Henx2J0DxrFq+fOwxFEfA+yqlSMAdfT9KXLo2KPN0KTg5bTD9rsMVw4fe3VTxDAlKXkyrqp0O
ZtJ6A+sDrbb3LEsvgHwBNRRm785Zk9HwxeRsQpfsLZ6tCkP/DLzrQ2fpC35orsuUYKFv3ZYWehVt
7LYMKiO6zmp7IcqfGWwqKDDWyjRFARlKU13tewNyThLJnTNZj+d7acbdqMhAY5ywu5UgL57rhrGW
0UC8op4eXCMFqMrSPJdFK8GHuzC0xMdSHypWEAXWtVMYCXLlTEarHvJmngSR3vnnmRnhqhhvHU05
iMmxlQvlsMibDGPcFEMUo5S0pBvdiNiWYnmxdwZtiZl+roOOn7+LQpIj5jSKMuTvHH3fEA3FHtNa
07X1+QeaGVqqKi+TMmEapH+DENWEdIzQ//YHm1YWEIYF6a6u7BFFk8Qj4tEsF3p4ZvWjYgfLqI6t
nMFBDiO2qSpaNh6zUYQZyp6v0nbs/PPvZu7VK14gCossQ6WZG1R6VfmtbSDZUTyyMVnyM3PWodi1
HVu9KY/FZ4DiQwYKMCov1pzPU0xXFPtI5dSueKFfYh9pKfcx090qNjC1oNyKoBal0Ha3dm3nCaWs
C1svM29LhQYih4lVrgU2dM4HVAKBgxesmHRYQpHPvCsV9DcV1dDWhQtgE8nNlRtnV7bTfoeG21Wq
lRcA7z5YrjGupthaGL5zz6OE/3HaVuD5OwZ/kRFo/NHNv9l0yTZmhrDKNGhCe0gfj0gwZ+oDcNsh
B59s7SZ5RBT2seWLqtFrmjGEQUskiySJvajONpUbeTYF+Y2VeY79+UM2YilGXuQ0HiVQGkET5qs4
iyFjzJ6bQsiFaGWu25VpXsuE2bg2ssCt3lyMY/vk1uQOPHSQ0mhuqykPsFe2wz18Ov84c/2imDzJ
pXCjxHGDOL7T5G40+5XWryn7YPClIgATzICjkwG3xcPmdgzrF8aWJEDmVvwq9G/KwWfYImkI9srR
M2j8ZHP7IEh9i83Ey4pWz6Sy9mA3pdDt4txrmml7/qXNWIqKAxRtyLVwNI9BOCkvCgrgjEGd8aKr
h2rBGGf2dW0VEDgmts6bCeuWBkT4vrMHXUDmxwHccnX7g8tpaa999j0qhi/6jIz8WIZRCNO6diMa
XpDeiNaVhqIDm9lyS1uD+HqI2ik9ZqVnm8anwjKi1/Ovc/ZZj+/53ZSfmW5XFARMbs263BnY3nT8
/oZ4tociYlRW04fz15mZC1R9X2pJeIgeOAzZV+DL/1yiLOR8y7OvUPEKJA8HVLOhHMoqaemBxr5e
1y6Hcroj7c2AKn4UK0OUI4Ukh+cQUEvTMoIiUd8szEVzmXIVU8gTKuKUAAM/UVIiI8HWQxcF1Uge
mRsn3qCZGy1PpRcm8VdoSqWrKAT9p6DOjmTjuuL1wridMw3Fn7hFnhZhixdBWfFsGNW+0cIbkKjc
L7zo4wv9zUJFpT5kQ1FU5Ah30KkXP9Q7ETg3wx1vV+KKQn4xvVzCO8xlJ1R0YY/dvaIyMVrGvRGg
WmJrXdpe6Jke97EPv/C65lbaKonhAMqKyBZYeKUIGfc/asIxl2gvYKyim2iFKuStAcxhuTBSZ/pH
RRgKgK1kmeL9VaTdhaQOkpoiyWMvRJAzJqZCDGUEduQQrI9BlNIu3PQTPQLwR7tagsjPWdrpRb7z
FZ0J0HKcYKC30QBlhSpdEbe7M8LSp7K5rGssTRHUjy1QVoXxGuvj2/mRNzMvq3hCoMSsqk2Arxoo
iOHKyncQvIKjBtmxQyOSTRh9GWNjoZfmLqa4E5BYmKHRHT1yqqHYVgvBkGyNDJQgXKwYUiMoRxGh
L5zoixF2SxCZOT98MoV377aMhG1VDoa8tk2cVfNyqg0IklUoN8cpp9ws0e7M9qLiJvQWoWBxxP2B
9fizDrY8yafbZtIeXdEERjs+ty12v1Fj6sFjhn5fRws7V3OOUkUcMjbpg2EhtQVOpIOzt8DdFvvl
VwJr0/a6B9kUtjs/YmZsQQUXutxpUZOLKyFOX1f2S60NC8PjdLO/8YIqopBMYmT6cc+hcGz5Jmh9
55RR6kVJ+YkMkTjIMQm9SGZiZdnWJTY22cdibBVlqJl1qeU1kE6lM9zng/sVNa2XU079XoYgpk+K
j2W9VXhhl1SV07dIo9DY+NwX5LZE7o6Q1o+FCHLSLyXzZ9yhijMsp6lzSrvBdMJ3orofQOcnFkoi
5rr/+Pk7Y0obQXM3wh5pG+ngYjrGh8SmcnV+cM3duOIhmNXyMjMxuMRwr013qX3B89vzTc8sCVRE
IS1jFuaOrQVIlAVVm3pJckgMEjTNQufOvRnF+JtmyGUfuYDLiQYUN9mACnK+cPMz+XGVyVA0pEHK
fUBGtojWABSvcoraXPsJ4okZHxfs7/cXoSqWsJNDk+bGEfXAzQsU7iA4559Twp64zqGsrS/4qrnL
HHNy70aQoxG7MbETHNSSuKtMl9Oh6l3MPlkBVqiMQ0o7GfOFVPbvpxyozSgXy4TLKcS+glonQRWH
dxYNsU+bsMuyINgXpvseNbJe2hdLEosz0w1VsYad2Wa1PApFloI+tN24j3QjGMPMb/lwAAGcj/qh
57gf/WJiQSTZJmnStWsuJVh+PwypikV0sbXGemCzgzZPD1CfC7BP+yHXT1UMottn1sBTuC8I9q45
G65ip/583jpn4lLqKpYfhqPtFkfsRdnnXztJyS4VTqA5ThAZcmOF9iO0bAS4vbMSkAEdlVhNdAVN
yYVH+73jQU3rr+OEds6Udi6SnFOefBpKfWOSkWKclB9ym9RVnANljmg0E4wVOs9uHcxsdbpUQzYz
bVJVA7hPED/FRacFdmuPXp4md3ywt3lK170eP3V5QVZZhzXueGh5cne+v37vTakKTJzSNKlQSIaV
bEfXVfFdiniXAjQjnYUXNvdUKj6xKbSMDKGJAeGQ7L6bzK9OUuhrMPXw28Yp6Co2xZeITOAnwG7V
hpQoOjv/bDMOSkUstlrcNF17hI2Mb20KOHJ2a8WDX7UXg3l//hIzRqpiFLXKsBOaYJ4r5aXLL8ts
Kc821y/H8f3OubK6yaXdgmXEMaTt0bgftrIvDC+fYh40EdcW3tHcdZQwQHe6sEbpogZAarxvR3Cv
88soozuqLaW4ZyxSpU7sqgabcDFGWMa+GqBcG6DmQYaluW6uAxR7h4SdOSKK0YIGlXXG3k1GOXmT
y/UlXei521cMvtE6gSIfCUo31L96qAXYFG3sG1oxLfTA3ChVNh0qfYgKIk5FyC64ZwuUVifdOs3t
NMh5uO+E9aG0IP03tOLk9lSUGFJpxaKgcbBrBoiDtonsLFvI88y8LBWjOE6DSFIDz0JMCZEDzdBR
KpoOvoOgyv+Qxf0bWJFLq5HHvX8hwCOaps536LL2m/ONz81eKjiR1Klt2GkfbSogOs11FhTAUXut
DwPf9E6wxHI4s8yjKkKxbxOk3iRm4Czx3GeyTqCIFl7YJbjwe99Y61vT2mXtIkX37HMpZk4jUHMP
UN3Y1L4RHJGqDdbQKJgz1vXGBgn/EnvLjDmqBIiAsEUSxAOgCKhqwKc+Z0IsjN4ZM1HxiZRH+J+L
aMxxh6e6zx+YSA9hrN8aer7S7CXBwGPw+u9LV6pyIJIkjMsywwAAq0Xn0eItzJ+Be18ZZevl4bjO
Wvbp/Fibe1Wq3ecN9hETbDa6uuEc0nKqg6oH/8n51mf8ugo3NIpeiO5YAMe13gfp5cFKtNcpYl9c
c1yY+2ayJFSFFua81VlbIw1ENj/LBoNkwzYYvhfxgkHOvCQVURhrPXOw2YspnNZrFnLQ9bB+ia1z
pq9V/WAWt3iEY2RiueYNH9w1TZvvBWCROW/WJEcwn4Vv57tjxjGqkELQNg5gZ0AeVSCrtANX8Vvk
mnWAqN/5YIcrFi5byFqB2xTsr9jG8uI8LnZkLKuNK3m071rjg/5XxRfmYZRDzRHTeVW2gVE6+6IV
C2u8uZekzOXhmEYWoehs1qdXILNc25HxQLKlBd2MB1G5CLmUuREZJF5PqR6tSFdy35a6lw06WCem
xMt082N5ZqpCB7GUL0uXUL4udD7c9HESfrHSBMycHxpNKmgw0nUOyY8yXutHvR/ZgecHmHZnXHC1
M0anQgRbXjh9H9vxmmhFsoqtMfGxEF0qGZxr/dg97yLbCJ6p51URr9Mq9Y9hrbkEE59r+egL37Vc
VHbH6r6N1wXqAsl4PQ5LQoQzI1OFAKbpoKWjZoKESrBnkTb2SgcQyAMKdYklfe4KivkaGShK6ibD
W4n7u4ZBH8SMV2lDXz42YpRVOTh4x0yr0LxeQXqH9u2tzRvqOeHSOnLu3au266AOLEmbbB2aSeU5
Djg2u2RJjGLGUVMlBhdIqDYQZInXiQNSFfvatm4qrm2H9hbUqz1lCy50rg+UGVnXTakTZ+Drpsju
bAip+H02PTt65Pgf6gUV3MfGyTBD0bJ1Qjvm0zrSVya4pnZ2PqbB+UvM9IMK8AOoM3LLAXRpvTBX
Do1KrzataMHvzAQVKpRvyOsI2SIYGKXykjmPtXMJCTyvGYaF9cPc3SsWHCco3C+KMlu70unWcR5S
L2rTh/OvZqZ7yfHzd+5BunaEKUDG69i0QH9Gje8hHytQrgKHc/4Kc7d//PzdFYpUTwEnMfh64iXd
plNXrTEVuAvx1lzrig13ZdaNsYOXE6a5+12PqXkNrGDhf+zeFQPOXGmV0Krh676qrqfY/gYx9IUb
n0sBqQR/ttm2+VRM2XrgQfpQBthBNlhgoiRvl+3NJY3sudGpmK9htVnFRwFNWHAOrKMMvPRa4TyY
hcz9rHB/ggT/43X439FbcfNjMdD813/i+LUoxzqJwKP06+F/XSavNaDf3+V/Hn/2r9OUs67LN3Ev
67c3eflSqmf+8kO0//P6/ot8+eVgLWQix9v2rR7v3po2k6eL4E6PZ/5Pv/zj7dTKw1i+/ePPV0Rm
8thalBTiz59f7b7940/zGOH/x/v2f3559ZLjd/cviZB/bN+yN/Hyv/747+b1TTRo4Y8X8e2Phzpp
5Iv449vLH6tWxJidflzxX82+vTTyH39q5C/HoJS4DtWJbTmncrP+7fSVQf6izGS2a9goHHF1GyMR
tT0yxs/YXzbRbeIyCNlbpmkeQ/amaE/fEf0v6tiUQGHEoDaERf/5AL905d9d+4do85sCj9L8489T
ze/fyz+bQj/MJK5tGI7rOralbo5OQz4keRHvTZNoXqHn97ldtqMfmqF56Rz/GVoz93NX5/7p8PQF
4ykbvdNxbSYPTZ/YWwOI3npTUhRV5lH448uqsnCewHzzoy2IApcBl+KYuNJfC5b0Kyfq5Q2DEtJ6
6kR+Z4289BNpJw+0oD3UNLPkaQpTB7tTgj93eglqZYuWX+pq+hpX/fi1irSbvrbDb8Ict2FFm8gr
eLkqo0ZLvBjiHZnZp54ovmeUtLHX56BqNiPtDaoVl2PhDK9d235ilRQvNpTdvKyQ8eeyznSvbSwU
eQv7ZeAJu6WmiFdj2WbbGlNCusoS446xoTxwItltcvxnkj5py+b2dD4IetNLMvaXp6PTSVYW2Vtq
24hKasp+nJY3RruWTGj+j2axlwxI9/Eyp59kdIlp2TztpL7v8OM4JODycXRHN0xT3TcwLRToaXay
d0ynuILC7hMpePQEFFIfjJSXe5lxlE4wUa6SvOHfwlsuifOa0lGupi4n12WdjnvOqypgmtU8sSp9
OJ1Ycf1eQEnxqY/TMshca9pbdWZea4VsV1Hh0tfxu9Ey/o1aWbFycye7ScBrsbdGcIxkeuk+Djl9
Op2RhcntoBnaE3YGYvCc9OG+6ePy2nSdaTXwXrw603ZA6eI3W9TAnRjmiGJq7u40joWn60TtY5Fb
n0+3JQd6Vdp99ymnE11bYVdeRAllV0M/0lUNasavdfXPB4AfhZZSdKuP4bjDWEo2w8DDh4yzr6er
hZ116MpB+4QKWGC12kS/kJHZXZUZqACAz+dfQUvqnR4BBLLUS+NQ3vI6L3duHlabypm6ByK1t9MZ
ICrZC2l1zyQp6rWtp9pFlrTpVd9Vmd/ALB51S5QbaTs+0c3pEDXpdKgj7D2Wx3/+Pjz9dTold99s
i7cXp7P+/vj0Vzpw2Xqn0yxzuMlKo9r+/Ax4PHxz+vf0S6SXO093TbJW2vhdu3zoYl8YYHj/++T3
7Z4+dXqXByivL39e5scJynOMEKfbtsI9/O5x/7706S8Ges5DG27//jiOyefYSI6ovsJGNUx/oLwK
r9jxH2fU3KvToRHn1yFN5R7kjtTyTl/Umg59ZpcKXznZtkxxQUX68+QfP5lCfhcxEe3/bvT0sxJJ
u/Wo8cg/Xej07ekLJIiNC9DJbZUfnA7LZnjsxmbaKZcW2C9c6xzylqcv/m5SplZ6gLRooPzg1BrE
uj5PNBG7fphI8G7m+zlxvJ8o4BoQ071zHCi2JphsjtMRMamJOevXmM+0zZE7QK15Wcwgf2lWWeWb
bcpRF8LIqkm649KcW/Rg6Cz7+WchJY7Deg2mxQYJlEQvrlLKaTDEYexBJ8A+NOZkOhDDxQ9PZ4eA
KnsZVNOCH5c4fQjVbNsbdPRFHvXX0pLj9dDr2aOjQ7xe6zXnkNgiewSpHsThrKzfn77NUpP7A6aC
7XQ8WdOSaY07gMzL8RAk4QBSRdL1T4e1k5U76KdNq9PhaDn9RRRNg3dqGayDyVUx6p9PRzAldoP6
393pyNYb975xHrNJALVdOaPXTW5+f/rO5MXBmPL85nSEbMO3iufd5emoG0oCeYAuujgdkjZkK0wg
9vZ02INEeZ0I5OKRpo+vJq4Vh5oYnim4+8Amy3nosG5zmiK+O33khuSLy4R5efoOknbQnCZZtD8d
WnGWrlMX8PLTuWkHVYYibXr/dDhw292XIWYm/di4Fuv0qm3Z3emntSDlfafFXicgqbpihr6uTFe/
PX1p5/rr0E315akdQycFZkbN3P24B9aV68RgJkrNj7c7ZeEGxgbVCYYiNRcJ1Qu31Ebsiw9kvTBa
T+Rh70crghrchW47xNQN11HXQJGbZy7rrBbxd2l7qHAp/ArrlIfO6fJLqWVfT0dOZPGHdvROB8Xx
+8KyPo1Qa7/8cTYrNNBEdGJ7+jJuHLpx/9VWE+X5JdaKX+mUdw+uXvGH2PRATRyijvWf7YSpuDeN
5mtI8g4VoqXYkEnrH4q8/D71nfg2DcaOmBp71isnXQtUFxxac+ovmUChbyrr7ksUITg6nmo7AjIG
bsfvRZUlW70yh+2Aiso728mx6Xs8hYoK8+HUvGAOzRDF9dlVV0b2RWNP3brvabOveJTuKywRvXEs
3FeDAQ4li/hZRtQA7WRdXeTQ4rsWY6evurrrX7XaA0TDeS26WK6ywp6uB4ik7XWIiiCPTGuQIzdX
/bGtJq9fEfcYDw6xmk088nQHovPwlhYTaCWPbaS880fHbL9A/gOq4IbIPWlrN0mEp9apC4mZRpaP
EBOrrxBUPp+OUObR3yS0vDC5XT46gLLe2dO00o9Hhou6qFvQSOk/Frb/D9Y86Cn8X13s/LJIml08
/X+4JDKOljK/JDokb68xkIyNfEt+WUqdfvdjzeP+hZkR6wlIAdrMOK55/vzjx5LH/YswiOq5hJiM
uLp5LA36ueIh7C+TWZToWIw4pg2v8K8FD77SKXWw5jFM3dax8Pm/WfGcgCt/ewbAMbGxqesOlmS4
DkFc8+s8BqEe19ZBwu+V0GxBcd3YXLTMwkZusnILcds5WAb0oWyDsbSaNfil/JzmphfTuvUkqYZ1
MxSGnyLpNK1ZnLur0XVWaZ8JTy+Zu7NKxBGW9LE9XHkFpoxgKhqy4eANNWX0NcnE1m27tZNH9cok
yQE7ARy6nfTaBduHz8PSSyU/dFPs/R/mvmQ5dh1L8oeKaQRBEuSWQ8yapyttYNKVxBEgQZAAia8v
j0xr664060VZbWrz7L0n3StFBHFwjrsfdw9V7YA8ESTHNPFJCvG2RgFyrwxiOCe3nq5eIZmL7I2n
pH8WvmWHKipkr/WuISlWr7qge2iTJIt7RgoPbfxOGpM8VmL4TXi4I8SlGTX6PpRIrFlFz3Mof12O
VG17XIz3pXr/OWIz1DkBO44wDctiBNAgYQPDQTLoAl3WPsFS0d2mdJvVXTwUZFjv05PnDSZLfAxe
HbEmo6AE9oMX2Sxd/CpDMOGUeS33s9E7RLjWGglcbRNe3lcryf/5eP63DvL/5Ij+l4O8/xmuyID+
99P+v/AcB1fj7P//OX6yzex+ph5Qxn9BLq5/6l+nmPj/CFMSxilNaEBTOHT8n1Mc/SONWAi1JVAJ
PwIwgK/831Oc+BGlaYJQtWuj+P+c4ugfSRDBkxGAQ/QvtOO/gVsE4b9hbNdzTHGO8WsgRyMBevJv
KBhtdKVIEwQZbEzyqGqwW4h7rIgc/q1fllvnfQGRCLI54eTUJ4Yir76Oc8cDNGj+bRM+V9XgbhUP
0OPB2i8nOF5ZGuPqDR7bGU97JAXmcsJKFdZ4lP3kO2nXV8dAzobN02ZifliHv7VTfimvrQadgz/a
uOE4jcvetgPS69dtyvTIhn3vu7bweyuzBfNpBsVwusemFc2IWA6AJtzNUrkd1MldEfUhuOVJ7r1J
rLkZMKgKGNKVzRqsu8ALVG5im4/Sux+Rjn1wCPbKErUdVNxcnWbFfoHrtqpItzNe58FAly/5oGZV
WG+oMxKIF2m0OeHMJpnc0PCOTGfXULuirqspOwdBN+dNiwroKvEVxOmdrfgK9Qz2PDBYPELj9oPt
kr6slyUqt/B5ibEYS6G4jUffL4I1nlFy2h8Tmr+is/OpCd+97kLimdSZZn4WzMnJxHHzZEnilaOx
IZa/Xc5mS7M6ENVpRLLHokZySIyFNZE37idM5Ek1YG9fT3ezaPG7YVstj6Yeymj9urbqHQuGWxbj
Tddqq062m4vNxnU+w5Pcr31SDAG/hRh0Kv3QytzM7rhGnd7BIZJWC7tE7LMJDD1vrnmqVMCLtUtv
fIZKnjSNn8caHB7pkdDirXNZT2Ncpol9Wabk6syD/F3kv+nM0TWLbacfcbDyAJS3HSJ31wXmgCDC
M9rFLdtw/5Ublr8msZUdCR9V1K85hL5n0Qa7VNCysWQniF8XfSXprh6xNRvS+oUT1Rx6YfGBN+R2
nufnSTdBKfNwB9XLVlZ/FKa3bKH6aBqR7JJpgrWnHJ4SvX4kQrsirQ0SWoPu5PXDgG0gkMNc+Pre
M0M29+TsB16agwmN9mYN1z3EU0GmRXoeV2khY9xuqV8fVMibbLS03nVYvIapQlLvqZUh/LbfxoWR
zOcgZWbSshxSe3VKdfBEgLjfqtG/1RDMkDaMgFyP+A1saLKw41nTw97Lh9cN5hGP72Bc9tZstM8b
BMJndQjZbPSHheuTw21+nof0pUNY2ENUsb/Cedm81Mt+C+HoRgUp1BxEWUAlrNyc7HawK3PnldEH
36s/lPcQuGgrkRTyGhjBL41vn7zN7PQo7bl2s82vBhdWbli1nI3I8NaNefzH76XODUCMXLLEFdHi
bXli5uRgkV9nwRwLcgba1OTarPVuXgZ5gwboQATmdEbDEt74Q8nrao9k6O1BSJ3iVZGMR3AhrqdH
D08O0VgsxSIHuSbB0hxhAJlEcvh+aNw792m790b1blx8DjttDuE8PrBW/0DAL8tKrfQyRm7cEUgg
4KxSJ+WEFMB82i7EC+U9nrQZr7k6I1N1uIHLPO0gFR7dWixBDBuMiBY8XoI9J3tKkwrrAGlYEPo9
jmg3fF4PZ61jmzmviTPVo4YA9bIYxxMUxWqKcmW9rkz0clwZ/6JxX6QmnI+Am1/acLgVkbcdZuJu
Iw5wE7PGUfs1VrYFggej7Jo5A2XgJ/y0yiBRVc4Cy8sIJQtWkg2sPXU2hbKEZxnI1hGBpq6h4y4k
y5tox68af+RYc50N1V2NIQ/HPk32cSTunN+kRU3mj6FCW4LSQ/NN93mN6amIEh4VCz62bXqMtEL1
7ygc7yHW9kx78JfgVXUnsQJG8BIeI4Ul4WW6rXoXg/TKlsDP1hhaZSLg8EGvtcHiYyNz0B7YQr/Z
FYWKAY6Ia4PIbX3CE1ZnvSyDYYiKLez9AuuTb5j3H8Ay2jxg+oao9dSIatcxvJgJIVH7JiH3TSPk
rh42m+neTEXqIog42D2W6+p9nf6MLb5vJZHKAuY+U5+Zsk+nUyIQkQq/3S6bzPom+QETFDK5R+6K
DfmokrHmzmDqYmB8cj72febm5RTbpsGb3zSwPe14GRLA595s9hGuR97D6AD/I8XDUG4amdvtxGd4
X7gSvg7ZEMHlc/BU0dMmRRlv+an3zrP0u/0mV5t5fXvlFkxQACmaypoDzJENZPEem4s0RjxiNE1l
1Fcsx1IT7Ez0tuTIJCjramyAEq0eFnbj9D1WfxG0etoqcyOgLnrk0n5MHovyEfmKWTPR+akbQADI
NLlE6G1TfK1IWn0KHZd7vu2TgJHc8moGKkQmqA5mhGytR5RFja1q3L+69x4Nsd/X8x7gcjkYaE44
5fUe6SAFLJGqbCXhs0h0D6uh5oZ56NlhVQkfTKPRcSO+sAkbg4QDwjI+0NeBSxyhTY+7iti2jJ0E
uEuTI1Jt543eGKH7olcznioRbtk8bCTTBKcZcwNS7JICAeQ6D+PG/KGT27MpXzr2FkzOz1eMCdk0
TrmaaHK7kQqWF9cXpv00D7dFHj0XQWspo0832Z0MpdvX1v/pegFMMS5mAP7F0PWl5NhpjTAr7f2m
KhCAYrImsK/1kASnLVg7MDnTT6SYPVjRYm05+oXbxkPEtoPBf6ejlMX1C0M0u4KEDOPDSkUO4qrN
U1xSeV0tY4Fv/Wrb8DANzjsEE+W3Q1Kd/Z6iH6GqKrBC+rCSdiooi1KEYMz70ZPL8xZC4+w7D1zD
1sPrCs/rsp7mUfCbAB1ZQkJRdoj/28Mz+RAg63yHWqOzGJFKYvDM3jbuaavWd0AZq9JdCdfrCUky
wwU/GRyODfDhAefPgRaSfVCjJ+pmwPbs06L2YLzRO+uBefJOIrFT6RL/RcNnOp9tc6p1sJReO/S4
92KaXzG6PRx67l1048O3GRe7uqiImDwZQX6J5D7d6igj6ZnqJNlbnW74OQNHiQppaTZ2WFyNSe16
QYo5LRtUplbYs0qbT+K5IcfrrQsWHCLhf/UJR/Sxwz3cTwM6BPYZSYfk57ET1/v/tln99RQk2wUO
jCtw5/Hg15s6UitwmiGGxbQbBKM+k2uup7jOXA7DV3udwmKMY8o7OIMgUz7GU7a6FX+zQb1nIW56
pPIZlAFMdlU1mmy94Cff4yyixI5ImkZrFd65ed1D1F90jR7zLcCiVC8GkfUYIuPrNAl27dlgvFyu
c+Z8nTi36+wZXafQEOPo6GiKggdXQk/9tgtLHtkIOHhzgIzkluJ76v4BPV6TTXTTu6nGUYKYP+0u
NUnqYzMMaMWp/a4bd4/J93tjTufbmrwtvJd7Xy67brRPurlGqgw841X/Fo5OvjWeeQrlntZ7cj2l
fY09VAO3bx57+DznvyRCxC4TJ3gOvivMvZlpaSFocNs2EbZ0Ew8XeExNCWfCDGM7ucRMlRtOQ9YG
cirAtY17Fp/g31/CJvsFHmJDYWP8KRqbClAvPYygFbMJV2XIP8AP4xIOICfH6FNuPkznu1U1maqD
FsP8QnMb4v8ZF+ZdvHXnJBQL+rbo6FeVzuFW7iFvuhyjMNqjGRX7QWImB833CcR4zAnxgb4SicQU
Eoa78Yq9jRAGXMBGubwSNj4AMcwdm7YCXCKkhKisj2qMHvXYL2ex4B2KTeKX6xRVN9S68+z3yYN3
O0fiOKqoO8OcDC3TsOzXyD7UZMOiHGPndcROvRE+Upjdduha+tdHo2iY/INFx5+U9ftITCNK0fBJ
jFKnScs77ffAKPl2UbX8Yipe9q2f3k+VFge3qs9kic0O8BR2o5fteY68rhgQbmadX87L4k6q8Q5S
JCcHN6t7pVRQoit5IKn/4TqzZlBE4F6CEQUfWzB55AlbfUXI4ITEK4LJy0bbyV2Na1qij+kKu89x
qaoDbrSGhd/XcRHuQGcVFskm7UPIhI8hacFEQ7h38Ml2442zxqmk30p68A4i6IF4cE9mx85t3zAo
DmegRdaiJQrIu8BjnrEae0OJ8VgukiBTBKxisuDF9gfYprFLhZ0PVlFs11v87rbpdkmvwFjb7n4a
/MOQTjqrh0nmnKyuGHv3MuExquC/iMHXf61JD2hYVlljcTktGJqRtCLS0mGvHZj5yVQg3jcFC+ye
f0zRFJTazJmMzBe0I7DNHSfMOBKqpaV2RUcDdAT91QOa47HHfmSzWLqHkXldVFEZYTEJ+on2t57x
Q9ozNcC2mBrQxyRzNhuJsPokKtuYDlldYaxrmCrqbdN75DyeFnRyp+1P1Yo6W5tVZz1b3wDggdR4
CHqUvQluKCsifXFE4TvQFw2M0DI6EGx9iOFOxEwcOZ3PEQNzAQH0fbQgPXsJmjkTMp4u9cZeBzzJ
jUUikcE9k4+w90NwN56LwPF3FVbqMgMizAwKxaKmBfABqvg83tHVr48rj3Y0iB8Tv35rhMUQFbLd
OC1JMazzyU8k2sOnqq/JPoIxW9737SlOLMO+SPJ3hZUabpIeWgiJJ2Hsv73KADWL4KQwT3AAmvCg
T31ygGn1GTf3SwWlJ9yAZ6DyGstFmmKHxm513uHNGZMmzBOkChYtjmwJ2DHNlFfh8py6v9ATtjAw
OG7RD/HavA3mOwlvT09mgELWPcwM64J6XodKCLrrajK4TOHdoKIwQ6zin0ksVzEM8jZrhp5qiX+9
BKUk7bE818f1H4+DSJeDj+zS9WT76n6TuKURyhfLtIZLzgoFMgFiORZpvyEq1vqwTiPnnvb6nA7s
oxOPOv2RcVZP2h5jvaDiNZg0xtmBDxncN8SWw7FPKLKAIJ7JljBKMPSb4+K/pIZ+64T+ChT2wE11
Nvndb9htdN9SXM/QvecarRGqwZqPk70kI5KhrHFwYI8z31t31yXO3M7pM95ul8Ux8TKSKF0Y1t8A
EV7LgcOspVopK4hr7xK2HoaxerTrvk0hDQxUeJLG+95C8k695HmJwHSQiWDwB96T6Y2fILeCQ+T8
d/PFZxqM+YSj1M4EJ3v8gCblfoAjMmjIQkXB/TB6xVh7u0BP521J8At5PsCp9BeTdJPNMwLcJW/S
zG2ihNbkCefyd9YxYmAaYwovmXdSYF2rYhCl8gZAph//tY1s4XT41k/4hM1GbxnGDFkFCpaS194U
lzWN3Lyzjv8SvoHEaT+UXYoEVlcy0hwTaHDs4vqIPnHcGTtt2dSiW/Jol1cVJ6W71SNeaxfjNoC3
zl299Ye+QQluYo1OGLa5h8DWEMogTXHF0CublzRpZMYa+DBQ0b+aOq3L1ZrvuHJ9AT/zBX3QB9XU
Fn2gLqtYwDFX0W7SS5cBJ/TK1ruoJY4vwMMGQI74KnkxnvqYwuS+muVN6rVj3lLWAnJnQdFynWuJ
Q9OD4N514d9eJuNO0AVSg/jeDP5ws0nUhH9uKoRZZwBpq+C738Zn+PV0O+yqlvG8hZcNjCvQfAAt
VVrGKAlSEJk39fKsS18gBKbHVEQrr7RVuN824C/IXcZ1OrVHC8o5D5Ipc4l6dr3QyBs0sFAY+/s+
Zh+4dn/6aa2AM4VXyWZ1N86By2DPx/J4WniGwNBMHJEUgU62w8jteRe0XX6BiL98qWi/Y0YfsWBX
rD6WhDjJW79/XcIJQ9biPiMOI3FByQV41N7TiNYCVbEfIhOc+tScNp+Ppy7yeqRHtWcWqfk0W+jB
pBPlwOaPOpy2PWvgPiwpPn9GO4zAAf9yNb9fNhCa4/I0CYNBbg0F8IRhzeaujw9dQ2luWnRKnNjc
NSyDqeSAkaD6XXH9N6I/MSz41npJ9msYgvbHeBBO7ljjzi/qrkEFMoCUAn96VCu/52ThJTOAnVQ0
/FLc1vsWLEXgToD9hpkWPtZcio5sEtZPAyIiUKakl94JZy5pv7yzLex2jcdQcxnZx/K5VbM7Ib8n
YFLedO05nmWHQANucyj2/mDJb8osXKNyXKYs36z9nT32gXTQx9pPAPAtTxJ4awFchzTuTVwlDWMH
/yAldj4be/xKyWMK5U9IU3t/xYayaaVRESTrHl6e5qaTuHysr1nhmTCv13pCv+xwaHDcxigh+YrU
9ALRDiUK3ZSNqdcXkJE9954WOSD46iSt/1QnCVBLdOg8aXjBm6HFsDlFoFgCcpi98KGxbzVoKSSO
9jtA4CZ/x9Q/5Ih4g/8VniuiO1XMnaYw8Y/zqhcAArb6lvRxe5GKASVuIdQDrAVWu8VDmQznJa3X
u6rDsB3OYZRBnSWxsQvRCkEIO2Y6ZoqIj37ew+Mzc8EiD7MfBKW5AoRBaMvJVg22Puc+W8ZSj7zf
jX7Ed0ibmxGv0uQR149urJ9J2pwDqPOA0XhhTioYLiBksqg6eU9AXaFwWsyZ7bTXtkOrU42vCVd/
4Z3+5ojdrZuFaLvGjL4N4gAq4YYpgPcB9HoIZAhvBgHbpeQP4B9QBupxgb0PkSzNlRohb9T1ewxA
LQuMe2zIhMnx2uwkEOUPDRq6cFdb8hETQFUQfozIdVMFPPVXdM/G5aJGoJl6wIR7Ix1EBgxLdnZA
u2MNxXXJflfEZedBlfxZCH/aNKNF78Ev3/lIFeTJbppYOY6rX3hLgo4TLGKqT5LcYLUquINq81IN
DT49I6qz0NEtByg6zmQ4zC377eAL7CsUtDiZEWsRem+u0jseEQ7biLo5iOmPcMlHqOXnuJnMGDUV
vmfe1QJ9SCra3WoTXMdEIZe8YqdVxj9ILF6ycTIROsja7prmhY0O/dlyi7F9ANQBBSnD2R8jLK15
bm4L5/TJEaVLh/sYuq9a7KgPZNta5Or2gwVii8pjSLLm6JPGPpR5VadB7vX9o157c65AVXYDmwq7
oFWxIUetWfG7hc7Hxzk+kSqAMqv+Q2Z2oSpcs3Q4UXlWg8EDa5Ozt9Htjx/PpenbbzUl7Mln3pIh
m9QiMtp77CpELeOzBfwFMjdqZvsFAG0J+5LhzuDw2b2YsAZd6U3AAmTb7Zllr41R+Csq3H0JSpp0
H+06wXRqs3eVGoO8I8trDOUlbtq1wcWBI0+reMoRO6dz37tazzVgBMz4qvrR7rH78goLEzzeTHeP
WP180XL6WqF5h//H2FdI0XkZUyouiLvGs0HGCrMycnU2FERCWv0wpQh5iXwz4vKazym0rLBCbU4e
hsEycFisjq33tjXruVrnqAyxgL2TXl3nVIf2BjpXnOjIFDyy4sBWCCQ7EwB/8QChh9Wy/hGge8Om
+Rykd7Bh/+N0AATMJvrOcK9wjfoQ4MIBfYnLqMmuMeNh9EW0V4TPNz3MdsKo6JQ2D1zYoewr7t30
1ZxT+FznbceTvKM2zibAWNkIHu1gevoKzQmUqOpGO36sxfDTpSvHYIbnyqY8KcSEXWs07LScU9Mc
WXvLYbcM/sqCI59mID1NV/a14oDp+/AIJ1WXy0/mr5Cu2gYQ0Oc6cLuLE/KFGHGULuMVpIVoXisK
11vVkXyaYB7bxvoQWw0VWmFDoDUjuXJIZPsFduNlNhpOHKN4HrTAhX0fsdpIi6J5c00IiwPvAPBE
3SxmfuprwHwMjQPs0tYceDkEt9PfboRX/DIMNItaACwqaVymYM2JGX+8HTlq7hp3r7zfnqiRMClo
ATHGSLTLGj4ysDYP8La/Y6N8RjIPaHU+YMQc5HiiEILfITdu240BvKebOXjpoFk2hhebcCSPRoaP
C3ewrGldICjjHdIuUXqGy3wwQpUR+CSJw7SiS2uIzrQffjfXE0yRroeqJwvobl2xCEVQ3I/1wsVe
tfQ5EFuci9W9UTaqXP12dHysI3UL2QKildHQ5AQyWjt+t1fgz4OFPczjCubLR2Zi4P3y1m/R2gSX
ACtJ4yp+TKyxPjGA/1n4OxlCAjYI1CdtksyPLUJk6fi8pL3NGrfMOVjsSzIDPUkr86pjOHwweRO/
YwAJ/MPEk5+FAFXAoLzJR6Oivyoe0KzznZ+uxzTejizuDnPN10xO4V8qyoZCvzuX1KE50KH4bJbw
Dx5pSKbwxk6Al6Lb2Yd2uzHDJ09SeJgNyS0ZyzD1Cpz322V2X2SDoZnf3iJ5ACvVwv72boUFany/
OnkPQRYKaoryS2V3TLyK3FqGcRnsjO5MvevN2By6aPLu+fVFzsmyp16EqyNBmB6Ewe6V8dMKbRcI
ZBMBwgbrvY4+vHu6+f1qiwd3mPY0c4BrgCpvFvyie1+0RxCIx02w+iZM9LufTv2pxoihLSzlvbhO
ixncECb7ZtjZ2hRVCOe3cICC0qQcbbyOAI3gXfKBl52nKZFn3VUQqc4cQUp0hPDWDNC/aE0wujB9
itt4yMMonAqtlAf066muhs+EJMhmoeq5hQetH7vwNtp8vQvDBuMnYDmISzu99+HSdQQRdB66ELGB
gBHbFkkRrkwbNER15C9ZlXSnaVvvtp4+hD56Yx+9+FGly72NzbtLckT5tPAU0TFgnhUdEMXB0NHB
OFAqyDnBSIW9z8EyjqYm7IogsiDqq9twdUgG8lxZUzg7g6U3cGPC6DmJ4Vb6IbkMVxP2qmLLafO0
RKuAbgv4wWEcfGxM1rjmkeE2ENkVM5lJWVUgvVPIjls6v/g1P6GZ8ne+J7tcrwmCuKf1gGVjDzKG
PkCPWMOjflvOED5sKEY4T1DmV2c0g0O2LjIoep9CcYQnvBvBf/KaMwjXg5dlHcAcdFOGBrYq0gAD
pFrh3pQE3QU6dfALMMjufZCuys5gbJKuFJirMcUMPvhr10LqOFS38PyH2DbwYGoHFavfTxn2K0Cy
TLCiJXHCiybyv9ZIDiWV4EhB27MDHooDRdAOtvD5DfeC6uShkKDLPoSbILuruIC5eizJoHimF/Xa
b+ypbuZn5yF7Oorqr+ZNiRksK00MwNpVF5WPmRua+jAAOYRUJJhg1QFy06ajQ526hp+C8tXjCbKI
+Jt4vzAsTwozNRsO+TeC4t7AF3TggNwHkiGrktF4ybZxXy8VKJ3a7WoyQKttoodwhV3Tsk5FMLce
noa1bJpKfcQt2sEFeX+gM+33Jn4H1f3E/fpCcKm70CDCkn+O6C9cB6oxRshIbpZ2h3Zz2vdGP/oc
b7RGKt4RHNAr1mo+IRPFvoMWP3FsIIaOtixYgq2oPerwevBqfDq88MAAvm6BwjbqDbAMplxavU6+
fO0i9ux1DCWkI3BAXdcjmyhSbyrYnbdAnjJIVaojFglwoU9JMfeVuJPBjM8M1xcn9GtJGDY34p80
dGGJtY4CvkHJIUjBFIJ1TOAWW4RXuH/D+ybXvvQjCJQxtRRwJIMmbg39g4t8kK0O222Dh9ESYOcM
77VMmQCPoIufoy5ccupYWxLs32xVBZnqBPvdegUvoiCjk57G0Nbuhw10OeJB4c9fgftXM1bIB35E
25wc8KZ/GIoj6l01dE0KWjQECW91mysBrQINvi0o/VMrkLCwbr9eqr4GILbZhACowlQ+uYHUFQFA
y48Ygg/F0VvKK+aahhLkYKagR7viL1+L5A8Aim483on9NmpgdSD+Rw5QDZt8GVzwWwKhLcNibLak
HN5nHRz/B3wzj9tvK8a1EKz5W7HeBw8rKyDL0MH5sr/88x/ou/qLNkinX7GVAyhJANpdJn1u5/on
qMHfuGlsMSiFcPVslo8gqo4kaOmlSSGObchPGpB+53MZZdGCbwwNKD/Pku7SzWBlfQscHTzZXFoH
usZ1wfEaUuYhPFxIUOb8E91MtsH46FwN0ae/IFlb8ad6CAdccys6k+p2pDivcHizUffaYkH9Mm7L
u4qRYmyAL5ntdWFiyfvEPskgbB80PnBMP/dzS9yjHYdbLhq5C3vl7XqaPIZmwJ0TqABpnKjGlFVf
WGRbMDlPFfBXVRdO2a5Q1pliXUBiLpLdRgYK+NTiD3WAAIYubu6DCui0iRrIscIBmv0EkodJdefA
696gKmpPq9JLOcYO5DzDMJY62IrD9w840ZS6wp9oU2DuPpiof5idA9gZ02+7xEBMRbXsZtvuwFED
YF9vhm3JwO2j0Kk+nxpmUOTxrpkF41C8vRFcRRAsdtUh3vKgoStSUBYU5TR665jAZRL6Tz31wcCj
xzoqDeAjMrs2klsBIbzJRRDDcppMAeCT6vDZy7a9m8Sbtz4MwIsN96eiFts394Ej9RpUOvYuykWJ
v9jCv1WeuvGneikNqfsSxMy9kQ3JsX6CmRqc67IB3iELjMXq5g6HvP+YOprBaozvxt5/wKLXnI3U
L8XkmeNggMXgGcWJ9m144Ev12TaTl4fBoxIUzlthowFMG1m6MeQ576dD7CvzFl2p/A5K09SvCLrg
tTtvaiyrTd1jPP2Fv0GzT5sQNqd9DYhKwC1gcPVboucAvjjuLNYlgZqMz2UAsRZr9zPWzxBvv7wa
tfnFApFdXi/rl6AYGi3rP6CBowcOXfe83gqyTQ8dNq32S4jo9DmRn8u8+Rgst0+XzP2lhclxPvqw
ExqLUXnLqQlaDRIcgHHuXcd6sqkDM/YDlEq3W2YJzC51NwHuVD9YYXo5gjKtOTYD+SwO7RgGu2b2
X6Eo/1knJGwROKaUtmBtitfmQZMlyAImWoTHaGrrGz2491BEgAM4sydjvfEwyMYrDBa9rghyIy8e
hCM5nzbQUzMqSKckqFKFbakBhW4CW8YBMzDg0316HkjdfGBIA8AbfbQVvGMRp7rssCOh/B56nrq9
0ylmz9lEv1jRufH6GSqjqb84JjGjRf7ZNLdh24/oQZKkSLFJpsj8oFODz7ffDgufod260uj/MURC
uTkFvQTr5jr3wvRbguyki30CvQudE+Leu2TfDwbonfWGnPo7xehzm8qLqxzQc4OHfb0SqN307inI
Lf5jYa1rXfyf7J3Hbhxptq1f5eDOoxHeDO4kw6UhmbQiqUmApKjw3sfTny/UdbqprDxK9PACF6hB
FYTSn/Hbvddea23woJB2guKEinIgn2Wbx3ZP+JeMYOmCGL72QDjaSFFJF+L3VkweVjUgDpsz/QhZ
SyXO6XUUQtQhQ+ypqmP5YZD1RCGA8HQni1m3T4tXHEf+6oz7/9nCF4TQkgZ79n9nC1+/NV1cxHX/
+ZUs/Ot/+kvmrIv/MEXLEA1dhV2/ypL/hy0s6NI/ZKQ4Mg0gVNosaqsJ5190YRTQpmEa6DZlUdYo
Q6M9+EvlzB8pJtIBi5dRwUFGkf4T0v+JHZipmIYOyQ5SNEoCQ+bR+Z30b2ZTHGdCCFdlr+7j7bIN
fcUf3LV7N+H3PznnUMHPi6pPzM7+PhoE6a/2CNpcz/Q4iAqHssBP6arG2TrAMWqyubxt8xmK1QUv
g/Xn/1vT8GtAS8FCWtUlnHDQ5/0+4GjWXScNQg61Ldvo4TNhj1tiifFl0c9pAH83FPr7MCffVXe5
YgUKw1Qv8974GN+Wxza0ax/UeZviGXNn7Be3f4i+55fcISV46H/8whMznVQN84i+rSygvXjjN7Sp
e3G32BTadoUbe5cM0RX26x/HWx1avjhcGAQlLACfqvrmXnps7dKfdoKnkoUkm8SnmvotsjNnOFTv
0KgjB+zXD15C27KnPSG67JVe5scPZmJf3F3rLP9tsdVVYiOyl5Gz/P7T1HxcLAsjWadziPRbD97n
NnQFO9wZfjrYkhscGr/flhdMks4Oq2NUYED857U9GdbqS0vKZoYtMmKIcfEqioVx7umqcWEk9Hln
N7SO9AClADqhU1c3ng2i0Xw9QVLn0yPWbukT20Az6CaAqmXZxGLgQvHayDIIc597vYrUD8yqmzZR
60L2B42wiVGs9igvR8lQNuCQm7E1SNbpSmtWIEmC2yfzDuOErVbHvk5lwAqiB8HI3FnaN2l/KKr4
VuPhbZeXWsSlCG7ZbKRvibjYaSJdW9K7CIojGd1mSqlJL5CMNa9KZNcwBycdxuuBsKSOlYM8PSgV
1c6ASjvkJlnu7uUpdIcQPF3+yKpjy+BNdBVIIaH4awC71GyFTS9aW70muwPFWLSfqXDVTCUIEkWj
YQaAiMjaSEtw3drj8HKAteUq6VOvE3DEplumBZGoBBY12uH0VhBwzuVnKIgPCzxo5VXT++OQIx5I
MmtfV8Y2UORNNZDNgebMFMdrUUHz2gIaIpDGVIFAVVlpT1Qx9e5F67JdEqFcVu18mbxZx1K1lL1q
0V0R5mQFEhKZ9WGVTJopoemkM3kzhTFYXsVME8jaTci0agadxke1fRQSzLXnwO2H8iA0iTcYqhdA
AMVw2zEHuBQaOg8r9WkH4kyW8R0k0a+oBhcATR2l4VgGTwYiHLEqyFVEn/G2rlJvMUDfULg3SB4n
A1fchh2TrKojsMWQSDZZDqVY3WOA4cekQtNYOsqUOUlRklBOgEbqviv2U/cj1WDTFVQnkVMFOSBw
hF8msXiYfzNgsY2ZzuVg2pn6kzaOjk4ULZKVU5TdL/NDYyE26z7aVmX5LXeQG5sehFd6bFBdHOya
yLNOlV2f605qDhShfyiwI2UDx+0w2BYwM4RgZZ/2JNSrTKJ0suCx62ZqR/DOddHJ1d6tFZP2Bi0c
HNUtIu5ktJvtU1RUn9OSX2VgHG0WYeP9jrBiE+cfAhVBNL+U1anflTMSBWJBSx7cLpM9YbQcC8pp
QTfDDlg8WdqbMIc+NcaboXpp2taJ+hpOX3Df55iDk2CLMyyl3htr87oLa0dnwFEMIIBswz7yYLhl
aXToKxnmqQ79fyGAVGy6XXhKIXuNUiOHtnzFOEJudWY5elDqwVmgL04TlXTAof42oA4C0YE2HNDL
+odFjlDmDbfizKclt5FUOEoX7PB/3STgCnTQpLoQ2VOubjzJuMmSFyEPaMawYGlGKBygeYFvNc2q
k1FpV+jFUmjwqgTqNELNdGYUQN9VOK4ahNBW+YAP7NKbd09Layen9NLWKUVL6ltK810HTyuBxcUB
KIa6VQq9sxowTxFHSE6ym+L/0ZNIBfW9pcPQUpRNrEATD38GVD2zDAxxelaFXd0kG8PqrqchAb2G
OJjI+ySmJZN6VRsl+CVk7rJlRo+q9ipDNq1N/dbo70WDVDN96IyHLoKPGMY2UkYaemAKRJ21Sh9N
qbvSZ9OHCFNxAcL/2GgtqGDQXaEHtPU11cE7k/pcLWX+Ao4UUlwI9dZRE91XYEybzbtg7ut6goOm
O1WsUUj/oXMN67COBdqsRjGANjCyMAW+ML0D3+64RVZy+Kbn1i76kCofRgm55WOR4Vit4DHBKYYx
Y5i70mT5IHgOxWw/btTtiIoj0SKbrGgaX+qw88f6Ru2eQu1VVBeaeiOhpFI7JDlVLe3ebB+yIbGX
VKUBdLrl7E+R7i/izyQY3FbunKyVPVIriE4N1QTRGecJZuVzjXAgiQsnqCCtZiTPIWwh01dMaTOa
/SalagemsxFoZ6dOSB+j6joZgq2ezWgD8GYV4UaJqx7b8HsQszo1N3OMsmuuN3X4wM3sZL1sS8Kh
bJoXI5W22OS6wfigF5h5dI9JST3+ahxEP68H0tIOJlRJp83FbcpbKvmbgBrUyuQDNkJiNb1NGtBd
Emy6IvdViTpMp+xM7SrPKi4dWuvmSMDgIhi6aAckY7n2ofWfiwV714zgZaocDZlMD5H6ADqfZxsD
rMQA2kqh8LRG5Kg5DJEcOUe0R8DmlrMJxWaX1CPJY71Tldwz2hcVfopCUR711yaFoo8oO0NPJt2s
qGBittyFrVc24UuhGk5l5k9gRRvNStwhbslgM2eWricRZqMK1QCifstlNU06vMdvQV9thfAjtmD/
8RESGEzK7hlMLsRA8aeYXWV0npmAa+bg7J0PWOQ26dFIlNskFT9z7m6l/aRJp5j4MqRvzEFty3rO
LfGYQnMJFxEv1G2RCeTx5o3QyB4U7w2VAOQdsVtL8NS4x+Ju36fZjpyHG7XeDPXPPigdDFquCa63
hiTcmNWwx0PADTJUTJZrhoubmopfpT2NugkDc536b+hbVo2eQIQf/Bq0ltsFiU0e7NUluKIKtQXp
BJCfmLTQ+iVHK3+MstdZxxj/HytejmH/jovUpjEyR9B9qZvcCW6oYMKsCgBNNGEvURajB4Wd5Sbd
Z5ptKORs/ozyzFabVVtAbWUK9zHuy0or26GFHAJcjwKFHYmf2HC8xtKdFqlOPr63QXaI28bPDeGw
WPeFbtpLUjh9lPtiMzhm8KC2PyXQlDagc2S1U2K6Xi+pj1PToD+LirqdRsud6FciV5Ij5SrllB9B
1rmoTT1ziY9Rid6NVjWA3aOhb5Wm2ZUUGSI5A7saN0WGpY9mOoiOtzr8pIKgpkdW179XmNjB9rEF
ST60cIMMCy5DtVLnXgtL3+uyug2nxM4tzmBMx6KJar80Xufa7Bl6trEmcysGxBD4getycT0OFlZV
yWGsg63ZBh6mc1TNekeuKQPqn0YQ+3JJqRxVwkJH6XLxguWhlywKKg1aCg5jsXxa4VupVne6BFOK
Nnbz6iFlGpssuavndjtPT0s623H7owaeXkCCuybf9qy8AIKiHApNsGOcsTPozp2bhFeBZjjhOMAJ
rdFzDIgpJNiHvdMCcxnUIwpIfHXPBh6UbR2+g4C6w/RhDewT4VXjr4b6K7GVojG71YbYbYPv+fg5
Itieh2dk4pusMm5m80No4dVo2nZCWdcrt03xguhur8+AnCYBDaokBTVjVttJtqsLImkLtn0NrcXM
37peBRmOeEaa49wJm1lKPKORdpb8OkAI6rI7gkfYuDMRRsb/dZtlH3MEnK507xMBbtkae4hi/BSV
kLrx6MBsq5OCznK8N+aOpzDQd2oo+rMFTScftumi2BmPipgEu4RK0qQD0D2ZCFj6LsFmn36JUAJw
uBWbHpWGsW1QElj0nFFonh3hg9FGy9uqVmnK4T2Nk31L9FGOvdtPAIfKZydA2jEqTpA62XA7PCt4
LWo8kMSfyoI+K0YDmL31gd93Abo/zdGN8tFIVGqEFZKqzu60zkvE/JB3fJWMKKKS/SmX3lo9eEIu
xl/+kkIksriV1PCDLhEbzpasIIMEfS4zbKyujOa6RitsCYcaJwEZTk3HxrMC2S6y6JDVlSfO487M
5Z2oFag/S9hzxYceZ/eJeKMtqt92LZaqNM4wKCsox948TMp0lCLJaaAVSfVa4YNUYxHd1D/U9EbW
Cz9Okkds6VxZiPctHUra4VBGnd+bGrrOCaUC2LHRc+GUfhwpfq/3ENTm8FaQjWtzTF/UBSkAuiek
mdRY+GT5LubFZXPdN5H+FtULtRNSZrnRt3KG/kapvvU17DsJMQOvVQFHC2n3hMYI7XPmz+YbnW+2
iQrxKIN+qNbPRVPTOjQ8hATDOoyYjWnUnPDpRjNMp4JsEWXGz1iYr4pszLlMK977xinJ7Yw6e6xG
6zmU7gWILmmv7SpdOphK4skpgkOerUAtYTIIbqPjrypxjELHINdMEmljhtLjWLwV0XPRK1jGZe4I
2G4VeyWGOK9/hFRv9OCoTVdCeW9RGU3m0h/D3hGzoyB0XoeqSTY/FoOgSDX6GyOoHmncuVUtfiFk
PBny2hImrOa9hZ4AHi4i53A+WOL8zUQ7ZFhUEEUz2CgiYlPazHBPEKlWMIOZwXsTLklF+/Jq7J7L
tiC0F70cC39ZULcisrrNguwoGYp3PV0tIWInDeM7ahEUzFI0yjIfG8AozCqunB4OumUO8OwMAic9
BZatSXfuFQoG5mpnNEYLLIPXnh8hELtnQ8rma9AiKzstk18jq7iGu03yDLemNty8q5C3cr/JuLVM
jkRNpR9Q1krpba8rWGMKflNhNFeMdsD+TgdqPVC4Y9U1RsLDNPU1tXV6HVZY/i7m32kLRHk72cz9
Z5fxaMUvdX40qZnV3U/uuHdRk+2ppNaCtLOnlIqDh20sxoM2iqjk+30OnU7Rhd0YlLxBwb4DKijV
9H2c4/uR/MagF2iV+W32og5vAmadSiRuVv1ygZDHHOJNG8IksMxjZDRUmWCIx+JOFgcsjGrij5ex
P6RYiMVGdZUg/4GSPxWGG6TP0/QwGo9GWqJ4p0jFuV5AkMTntQCX4MVaKDqcqK3IGyoetPFQzm95
YpvCY9JfK+riCMhK0wKghf0xwMBdyvul3plB6mll6fBuOIjrNmHbuDMdOyrtRtAyb+gdIQjo2Uer
Le1qgWgVy5or1D+M4kokWDaUO9LWMniKsUbOYFbmamYHyImMzvSTheS8Tfy6faMwnQRXRgIxytRs
uXuqsidV9JfmFmpVFQGwhLTcesxK0TEzmNqD6oyyeTOJwvW86NtG0Q8Wj0bY1O6KvKTIoOamDIkA
C7sObrH1Bo5RRjfF8PGXfYj6afSirZWPhHrPcPo6A18UnrylphCgP+vlfixJqjS0G71X8YOnhO0K
8b/tr/rktqWaI/N3wmDYZJ20UZbAj2A8hdxPqJhcBA52wOtZWo8qWY3WFzZGzpu8jmwJtGbu0ZNh
0+b0aAFYJfRCDeIX7sQgtBemt2EbF8kPol0Haicegq6eeVoQeTKkvHB40IRtEw2OLl7JkivXCvt6
cgRFBdZ5kc1jCwVknFlelftL7yZPIPOShB8jouQYS7IcMt1GCn7IKuKs/jGaD0X5ZJZQBKJjUd+3
dWMHbeeH2XUufothfbT0UAnYWuxkaOK3lA3JXl1DfV3k2jeBI+RV/pHcyuMzWeam5P7MAwShFZwI
+albQDbHfWFCd8cerSafewqD17nPQGSS616jotnvFuUuFH+I+v0ip1uB1sMDYE63dIjdHtEucNJz
t1HgnC/Ucmo0391UukWiXyWorBAx8AOjp8aQ4Gg1+5gAsiMmRq56MEygU3h8YSnCO2SSQbBq7bs0
6bY6ClciK9yJ/dYyrzUZjN58muOfevDcTD80Mki5j11TqhwkRxQAMeCJVqv74HpobkG2EPZtWkWw
e7bIzHMnBOTMcvFoCrBB2ckCxWbWPoU2p0nXeYJ4s5wOgdpuOrAwlPFwoHIHs6mDarU2fRU3E3FI
0BjXMh4auXJr1jpoQUien9kzr2Y/3NSL7AqVsJdnxP6pQDzH6c5u8QQ8TuBcDYSJNFh2nY4sASPR
jDexlDmF9QtcG1eLe/x0DB+5xYbb2A7l0m7oAD2Nga3LJhxt08stjmvyZhYxDJLxDqH5vYHaGKAl
iPTDgMtPQEgJjRRe07MBcY8elDCtm00nveL1eIVFxbbEW25BFKh1gGTJhx7eD+q+gVPQWbQJQEhI
TyG3DadtK7R+KbyJgEKdLhyqRoSU9FBDEOqhj8WZL+BjYrWPwFuQZVsPPQSIDj15KSHT88ptilWt
22zlmPMdqZup1NxipYmg1UA5tkmFnSQi2FKfROmbBgclyJ9FHOZ1FjU0ZU9KUxsVgitkGv9NDIkc
KMJCwRy7XVyV2JbX14X6Bv/sceqghTfhdjBzAKq3PPiEoLZBAMtzlJNv5TeR8GoIb0WBgIYUmIKr
Et+H82vdUmaFsi3oqICi8Am3JHusq5uG8q0UgtHSNjcbjo0EGms5Sr+L5hid7CErm22U7fpVZkhl
F9Llw5LUpAJXKtd6m92OIzQpapa4jzjFEO+RKkEuRwyU3Hc4A1ikuTnHa24+kr7FrbSFAvoox/fz
9JlVt3VY7lLzKEKkjK1do8lOlYhXQqVQ/EaBrlR2x65cG2QN5gKgm4Mop/Q+N0ysqqLtNLQ7AAcg
YV6owtUQ6sJDVQ2IJ2N0qyQ63XivBzLRsH7sje+VVe5K8RN7zBwJD01B8gAMcyp3M1Ekxf8Y+Wcc
HrQodjHZ4JUstzk4XNZVB1gYVp1w/uqHZlbcoquPJenDkMV2B6Wm6pR9lQrrpXQtz8thGJYry3Qp
IjjJcJ+2giNHvOVN6FqWCNRiuGN2NHOcYrLBFpAHoWPj2hi3ab/Qx2nZJ4P82k6CI3DLyVxkljnb
ggxRW0kOcRNhKrHsU0F+hDfqU0YHW4aLgZdMQNBlReZt15bPXd7sxjQDbcz2emsdg9QCmx4cqemd
eEnRYS8+vkNOMFHRUrxmEO6GGF1BKkqtk2X9PmxhNwiBAz/lOOsrTarBcLJOr7P0qgFmF3iXNWoi
NI3f4HNrC52wVWh2JICqV+1ro37KFopD8qhq3CTkokGbUrMJ0PVNdlfnDwCDUIdhvhZPS/hzfcci
uF4qy1hNwwZ7sg78OOq4u1IUIGtcQKw3YNgSWRtc91esCj+B7epXZOjSdaoEngD0IaMqSFLJyePP
UQmcpnnUlB8SwZfVcSM4lbWD5mUn6ipWRLxUA+0BlJvKdcFBL+iQFmfHDkZf2EHaan7GKTcfij2S
+pivwwMtET+q6sEqPinn2in5Q22gDJvwoOwjfyBM7/JH8FB3UD8H4V7urshFbbxnUCeVu6p6Cvq3
Ur6Wl11OdIe+JyITW8gRE06lboFB80iYCMwh4zsSwsMmh8jBykE32ZditsHnGN7yvid7lIPxjoeE
ZM4phMrTKBjJXYkg47siYIR/xRmGi4m5hWpPGPjiMi1127G6ki1t16hvo4gkusTZLYaqr8JFkJ3Z
Ql9BmHeLVxz0EbolmYqN9WPZvNbRtTA8jkTmsRWvEnp+qWR3ugWBrke1Az+nS24ygTt/VJy5O/Ta
SwoRsYWbOaGQpvMqrPyrTNxNYBqIYNGeumM7ODFeBsjzVEQefXFbV/C6SUpkEuNGtrsEDxucohbz
iY7XIjKosrgVwt6u28Ue1B+oTtyQ/MYqY08hgE+QCzWUhNX8xUCPZnDnRNlrVHrIYRzB8JPJ1dX7
iKqNhfNGKjpN7YQNBj3So4KHtoEjU33Qob1bU/qYLfNbQF81BWtSK6qcAIK5iQMMr02O1x3ihHxw
LMiNDXgpNhK4zcDXy9sdrHo7Ztd0UAszPIIaE0zIhHXFoxVmP6doesoxrRJZQzTqgNczxYMB1D2z
peW2XLGy9nnJkluVuM0M3gXqBwLnCAznrmxpIF3lHgKCR3nGoQb8U5bZJ0BRAlidVNzXwquA+VSf
3QnKq06htKWEVgD5qknvtkAMEjwbDcY/DtmAkIEtAQEsFmuVFH49IxkYDZ7/GoUKwU44uhO8y6hG
zAqsUymdrVNoYsdtqhLj1qbzyhLZSnSvAbJaAmxyg8bkELKi4Lkrp01Dfa8qDKYOGL7t5zs43bbR
S3ej8L0gsqjDN1Uk/hy66BYpjB0Ua/ebCs0v1j0xLYOChDbJ7bcKpZw0KZteuMa2AB3LTySiuCpV
rqnUnta170Mi3i1YfpQ846I1OAYqdFm8aiid1MGAs/2/iCFnOALnCreWrOD+qCsa/6x1/C91c5za
xqw0qZs3urKn1rmT50PXHv88iLTWmk9L4F9HgVLydRSaAnWpPFKL1tFaDyiqNDS5RLkxOoMaCBSF
nQfh2c7I4IpUutAH+By/A/e7f3/kCd1CWqC5BGspPNmZ+96y++9r/Z0g/lHnOXYbG6Lsf9Yv55/c
i69jnnIvJku3+piKeNp+KNVzPx+w6v3ztJ5dO12TZAtygY5R5++zCobaqoRXBWv3IaeH0Hwqk0vd
ci+NsfIuvuyPluaS9LJjDOXYfitv0PtuLNe6HvbFQdor9AOUXgXvz5+1boa/bRbDNA2+yhBl9YQ6
gvGLISQ1Qw44QbRZSBPA4BIz5hw9xfoyxgldpC6XFnMqxqCg7ywOkCOCCJs3zA426mHuNqb75486
fwS+jGj9PpGKYNELC80PHCPJKyCDXnfb1pnxedrIB+1Ck+H1L/vDFGonXovmhH6yXxhs1usj2lAo
s+9KKKEJ6MFfCWfCFMSpv/CN66T9bVTIJpIhSbIC1eXkExdTHSjmF1gKKjezEbL1VdBm3e5yeU/9
R1Fu/jypZz/zy4Anm7OphkrsuY85192u8Iat4re7zm8v8Fvkv1NpDJHciKbN2GsSh52sHS5jo1R2
OaUkT3uRPKwb8F/ddgc0zw4k7h3qHXut0drzUfQA8+/Q6W1H3g6HLIbq2Z+/+gy3ip9jaKIpqqaK
GufkgAhWIxpDV+FGA7dKtQsnj7Zcq5CrFBsZX+Ul/oUR/76yBiRBEXtgS4Tld9onByMtQa3qhZUd
9Z2G9qhAZ9WhKkfV4ygRrhp4y2kpmido/CnROO5qIPnRo4b7Qa6ntpm1R6v9kPMLG106tzRff9nJ
FrBAOuah4Zdpxzl3dJ8XWLcTyHvzS/SNMnpyP31bqV3T7Z+n5NK4J++m1iZZWJXrjKyRrU7hIyJ6
0HWgEe3SZbWu5+/nap19nBK4PmSW/mT7IdkU5UCd18tK+1Dv0rdwW3jTM1zwTQSu7kg2k+1m9iVS
3Yll6/qG/Tbwrz//cvljxErFtRW5RsinSyqEaRF6QHhUeV5TPEXUUXydrW2vff/z5F744F936Zdx
8ySycHhk3HH8Pmk6MTku6WBvfbOfIL/8ebAzXNPfv/JkCxlWaZolGj8nJlOv0CAPQNh4tBA/B5Cf
yupnS5WxxyGUGpJdDeal0/X3N5YfYKjGemeuDMF1Or58bk87Hl3vkGqO9ugmP6gJOfX18F4dprvg
iFy99EIPo5oLn72+AX/bVTQ7sjTdILAzTnawqJdar46MqinpsYsOaQN6Jcje1H1qcN1QI7naKv6C
IXNh5LO3yZeRT6JBiTYHoYIjoDN5kjf/nN3eD24zZZN49E7ZdCMbGvnJ7WhuLIfqxp9H/8Wt/ft3
m6pu6LIk6ubJaVqCfArprbo+xItnoGJpN7LbPCTHHCHHpvyUDrn9sVJ/02oDLo6fC0DXNtuDfN4m
F6bi76EOK2/+67dYJ+80PrahGC/8loodVo09Mq3K+fP3np1si3t7ZXJbMFB/31x6jf0ehO3CoZ/L
tbqEfgao2dbHAiAgGu6z8sK+OvdJsqjBIl0d4zX5ZHppyLWI6cJ4onlQYOOw1Bcm7dzVS4ctWaeg
pciGcvJFIerNrghNIuvwThTJ7hX1JguMPbySC3N39lu+jLTO7ZeDSXfiBCzVKJwaYmqALjq5dLcr
506hrCiSQmcv0VJPT2EjVlZErarAif2IQxPMNyrJlFjKNqMSZV0nEz6q5XtA5Zb2p0gJu6OJOR/V
wVhLdyEgLDkUDLsrMcz35XQjNZ+h8T5oLRrlO4XsNmrTR7xJdmMm+7FS2r1y4bI+uxxfvmCdxC+T
hKAvH5OB01x3oZdEKB0pBfcgvXl7Ib68NNJ6j34ZqQ1LNO1NAKN5eG4R3vZlDnMXEX35/uczc+5C
llUF+QM6B1U7beWOA48VzWZUOkX1OA5XwgRgpicXNpe8XrCnF9HXUU52lzgnEU5AjCL78t7apNvC
yWhwuNHVjeUlXvNORNFt6WvgCT4uk17UPLEZQufSJSRd+tyTI1spCt1+On4IZkUOVcJH2gPZWA68
Y4kj2YULPhptLgXV6196+vWKiJhEN0RN0YzTQRc5aJSM2F31u13rp/7oqd7Kg//zUq6Xwd+GoaMf
7sWaIiqnb2vBCcHrjG4yKk96nH4ugLWJti/iBX5ZfWFJz02kImuY22sY7qu/JvrLBtV7o55QI5In
9C9l+m2GkxNgdPfnLzobryjk/MhGVFMxzHVffRmlaI0xiAuso9Zwobut16U6LDxYwWHeXkrGT9pI
/TMGBBbiiVB0DWb/SVLXU5oc5aZll94Fsy3BiCE8QQdMWfcqvLLc1qelZfxLQNG+k/PQnHlLVfbC
q312jyqGKhLqiqasnf6M2sKCJjaFNdUbdu3nsEtdPDjJ2GFIYD9kVzZO2smlUc/dOIphqOh0kDxZ
ysnH42IxjJBWiMz2pr849V3+fTrUnwFhCu/1jUDt/hb36wsrfO5o0IpBkhS8Ai3jV/73ZYFbKK86
lYj1W4N94aX+tAeN9dv/HBaDzSObqDkM09L5xt830hyOYdPE3NxjZMMd3ub71FcwZNnLL4oL7eXW
2kX+hc2rnjmPX8eUfx+TTdZqdcWYi7VprtKtcsDYyoFgSLVxt8q7YudSGnPuCvg65Ml5mbWywRae
bELrKZSoK/H5RZBFp5Xf51y/EJz8ulBOLxzeDZUwHn2XeXrhLGPbVfU44RftoLvodrjE4m9EXchD
Vk6KXtxr9vAE1I4xkbG7MLtnP/XL4CdPiqZ1y2ipRBOZgqgcrm6Bb59Bz6vSGzCOaDttjx/VR1Pf
oMjG5kLfZ1V2PSU/V4lyb8LepnD25990dsEVjT1GpKZIv5RDXzZzTn/dVKUVHFK3yk+hzFVwGP48
xNkbEdUhdyLIE5f9yQpb0KJocbKUhPTYDsluvLdsLCVvJKDdyL0k3js/3Brh8lnwY0+VVVVIy7pF
RdGR/1Tv9D02vlvzKtw132an8y+u6frj/7ahNKqqtJZVJS6j30+MxtfVdDUsHfN6hZ6gHG9Tu/fK
nbxJXOHyTbue+j+NdxJl4QqGi77G7aNfNzvsgA+p/YErzdVlXG3djacjUXrTcYYBLxRP8ULsf4K6
k3nIZomiGD6bhox8oMJElD4RNaIJ8UL37rOvCM+zauhEBBZv9O9zSQwf53T4KNE7eA2NXb3cHbbl
x7KX9vEjVSo66hFgXXy8zj0jX4dd//zLGZASul1MAcdS/67fjT+FI4VDzcu8yGElXwr+9Wa+kreX
YLtzw+o4Q9P6U1QQAK63xZdh83EIxhh5OhIpuMTPOJfTjTCxJfVSreNcKLuGPbK0ZmSUWk5ekkyo
pL6z4hUgJZv/Dt/QzT+z5/lo7sjPvoseJE13PkBVRh3oGI61HbdadOEaOPO5v/2Ik6cl72PMu6tf
Tv2HAJ5P0NzKEMqU8f7P1805BIGBFNryKuAHPKC/zyuMUr1TMSx2sAu303vkJgGi0/aNB9sxnXCH
7U+2Cf3Iw7vdjbbWne7hHQkqO10KUM4EnCsgKOmqSo8n3TpZ4VSYslhpRl7T8aYMf+Cj3A1/tdb7
X9XRZ94UxjCwkiQfAm4+WVsFhEKkmsDaosYJBbh8JbzO2xr3QGUsL6zh+Q/692Ana6hNyszNugZc
sIPn6t5S0SoFr39ewHMA+m+fdPJeqOqYDb1ITIsDlR0esgcQHw2nKlgb/ri9mF+tP/rknuP4aRZ2
xLpB+62T4XpVTYKq5vjjErrDq8bN/cpFfrxRt4V9abQzM8hVqiDOX1dMOX2cZsGoFJy+V6L0TzX5
bIanMbs0f2dAi9/GOFmlXNT6NKd5qdNJnwbqKQX/ssGAurTkNqUn3OrbfTzKbhbL9oWlO/M6/Tb0
yVxiy6tWVSiSz/nZLbjhrvf6K5hsm9ipL8XHZy4UiitMIujMen2f7ny5MRIyrcpBCeriAFxZT3Sk
1bzWz21eq28NFDkV4fh8sX537qEiJicvXgtOonRacVKKErebHDCwdhn6RvN0GGg1cECLCRS1pu6e
+/QZQsSv6f2P/DSO1Wfx0DWfn931W/X/Quc8jXX7F+XBeeve/uuz6OJuXlv//d//8/yWZXH7XzTO
+y/8Yvri7aslBonk//TPE4jX/yHJZNSyRLorgxX8yxJDMsx/SCaHV5JIuim0s+H/ssQQJIU/IuRe
sTvNID7j/vzLEwOG7T8UQGbJ0mnHB9mHF/g/6KH3q67373tEpyEQWD3Zr8qLLq6Axu/vDpLgNtWy
NvoWpMqjNIoHVZiTO6nHPCwK9edQxGNNbr8ps/mNHkiovDt7br/rTfajh3oLErvcWJr8HWWNq4Sv
idisDbMirP6ULZ3XaK6BrHnqbHEqfi4JD6dKp5X6gxIeYlBruBc1PAtTeGB4iboSNpnJkl0PeIMN
lgmXWofq+TFL0rFL1X2CigOqJ32z+vgoomEW5PGYqOGl60D8/Yz+NSfr5Mv6f7N3JrtxJFu2/ZWH
mlvC+2bwCnjRN2RQlEgxqIlDoiTvW/P+62s5pbzJCDIZN1GoQQEPuIO8okTz1tzsnL3Xnr5Rytl8
oDt9bDduFnxOnPKbU65zjP84z60l6rwf+UhCLRIjkgaHa69mTeB65o6QePxlqD8otXbNHVkpyLRJ
oECVSdBXVFs3CX7LKh3Rhbj9Q48alc3HR4PqzgxaCfb+Rqw84emLVonQPKLvqj9NJGyuxaoqmist
je7Hrl6n+EPkQCSO7+abnC5pGdno2YONYYull/10rGWKFY7NId6KVYYcScQ3DvahztLwvkBJbXCV
BMVEFAirtQ8+vRhhZ+BkQmp055glh1EcXLZEk9RsFTRIvmudkFGVcFPnccgAGrv5Vw3/e9206yjB
6OwnewszWesoawdtvE8WsI/6DAxXrGc3aWngSw0/2F25Tl3AJxqeNvwHNfGBjUdMQ2us1dLc5E5z
A1Z8buH/Lkcd+KvywZMdaKiMLW8cpQtBY9JsEQOrwFlpxSxTA8p5VVy9eJk//Hr6T3LOT793vx8A
2gyKw2aM1vTZYixUiPJpbR0u77JbmrAJ7rR7f5nO2zkYqJ/ld8QPl4kx2ukXkFGJL2BPC5NRZQ5h
9XX6Knqk5wyRMWJt9qGL8rgl1nA0pAbFz3oadOVTNnwPBBktgzxUIlvHmreBXbWsDLELoNnlGmo9
iSBDqcEz2USllKv3L8zpvvvVEZ5LQCoDdTxquvqe6KJ9ghCyVeSl7dTpBu7PMaaVsOJSVjjfYDRO
XwVDb9b34eduacyHH/qCBNwllMwjCeiTrmqvLVAsLtQLK5BXN/358v818FmdQ1hRC67Kqu+FBpcg
iJcUGEAMtBeml7+5zX+Nc3ab80hUrj4yTijCvd9dR9n3nsmsVVlUkU4BXpxotwdMkDsDP2qSr4U7
rLy8X7h6dT0ASBOBu6bDN4tScZtY7o/37/GZ+uH5BrBAsFRqwdMG7/yL4Iag7kgnru/zauYjC9A3
kEeU++iTWMJ8+Slp2s+S28tL2jeu/8m406z8YmeZCS21e1iV91J77BqUzRow9kvLr+fKxsn3jtrA
y7M72914lRk0Q85LVpvVRs0BcYSYVNX2OrCvm6ReNNgO8gqAq9HclFn60IXptQeCQAbK18D5HIcs
l6RyZacYrlz9w0CQk/CrteKKrSB0GXbFfFDTG6nhPnKrrdDIGwTRGJawxq870jYJqwPskT/lJXGj
2cyy21XvRh8Dp7/WawI50nsnGA85WnBjFLsxeczsYD8YyrYW6TrONOi4NyqiaUBIeJV04pm+FIX4
IHSYw85+YpzzOcBihIHZrojQgQQcdousOYRsspfIZldDMz7I6ClVWxg4/JJgwPGCPA2K36qQzjJV
q8eqoDWJZWWRwCqYDQEgzgJV9BTMiiznBqvhIkfmvQDgvtBbEl8DSCcqjnHLovudYZpEjiaMmKSp
24wcO2MIVikQQC9sllGPK0aM9PMArBB0N+LMjGzvS95ohOMR3QaWPNDca9UL92okSKrtVgG1VfIA
ljRpZ8QRHBB0kqcTrkZpf/bxHlvii9Io+FHovAsQoz1fRACsO4LI54RpLo2wOqgRIYDaMgBhNc/V
cedB9WENMg+Nau2V8T0z0rWDn12SIavjR3ZBzrZyY/DNjgZ9weZ05hflrFA8UlmDbavmd86wMbVP
YStWJQL1vAe00HQ/yOzd1ka0zQPwIcS/WLK/UpRqPSCo7OSHGhRpA8ZnwAhENoyDmgljlqw/sTzc
+cFNM4QHTcU5XQS799/tN+bvk4f/bIpTgWtCcR34wqC58QJQqvLu/RHO5D1/zh4UDuip6M6rVn1Y
J0gtq76+T66qbbwLFkTrrILN5ULUWcXk1UjPXfAX80WvNGRshYzUHqttugyofm+nakk8V27KebiD
n0xpfFxCsd5Uq3iV/Bi2E+nt0ub47Yv6rzM+7+fYqZ+1RcOMko0Prn2rRpcm5Gm5+XrK+muAs51x
z3c8yVhE3/ufeXk+4NFYeAsWciDyF8kyur1U4rt4Zc/Wv4GTRDIivereWLvNvN2qFIefxG22AWRB
paHdWJ9Q6FF9A4ezYVV7NcJ0nV0uO5xpJF/f4unSv7jFBM0PZj9wIJOi1t+HO4jrszsCFeGTQ+2h
aUhAMqCKZf3Z/WHcuGsyq1e49YsFnocLy4Pn7fGr28AuTp0WJtorxZzWQneVhibvLYLO1PWADvB7
u01W3Au8XfQGSH1BWa+vDfrqfjYLdpcUuG8sjSz2738ewbl0LrH0xIVhLO9bFXEehE/dJlgblrmh
HMYEJoLaXljwvf06vxjyrFwBUVlnrlDlvREmm7x/VLFEJQZuPiyJ88l6Oir2XJrq7fvTyKUzPXvk
Sy/2wOwP8j4is1I6Rw01Tv2xtoiQSZf1JXnRmyuPFyd59ryHmZKUZEPKexeGBH4GoBcP5nBpnni1
q5xWHi9GmY7ixcMcqHokGr5v9002ZQSBpta9vRFAyJLNhdv2xlBUcKfoeBt9rXleOncaRc3VsJFY
Kx8rEqgkvtNe3Yj8kgvijft0MtDZfWqDKkS4LeX9kOzYHUxYgJ0WfQMJvxxIPKxr49Jk+PaIU4Hc
An3onNfJU8/vXfjh8nlK0D5r/TwtVxNck+7cAVXnpLAzulUxD+P5p/Lh/cfyjQeF0/3X4OfSurFN
ZI4YXd7XeEt1HYC4ATgMm9F/b5izl84X0e9zFGhzhmbpjND/8Ze+P8qZe+B5dj05m7ObF/u1mYGw
kfddrePBQ+uRe18US1Cx9uqP0nKWfRqTiUyHxeioF+hm//T+IZy2AV4fwdmLF8hoCAjGkPcFaHS/
AA44rFVrD8h1Bj11/jzYP6pDXodPVS7zn/V5DZLOxRMpnwTxBfV//m+rVrKD/Pta5f9DtZN8fVmg
5K//IvZqxh+IpSBsOqYBVNmYCJvdD1n/3/9Q1T+oLVIb1FWT9vqzHeDP4iT1R+RrLt9AUgF06kA8
N/8qTjp/AAfVbcpDLl4bmqL/pDj5q9L21zcX3TKrnqk9Tf6sTSHmXKUu/FooStJ+4yiCfJ03jRTO
HJuCJ38OntsIth1dWMofSYNIKj+GSapBAUr8UPysUWekvKVjCj4AQo9JmxYMjqWY+FZBDuKu8NUh
ybbY/mS9MkvbwzgWd0l0L5mRbbNbxLZDoPzOEaVuAo8IjIT8jin+OiO/qKgRruezNDI71Zo5QW2T
lJx4ce0f27A0wZSmWde3n9HxOzAsNW0s7kTRds1aGQtz+FolI4k3UFgAs+9zrbXTr5aSptEiLIe6
2gyjQ4BG6sQZ5B5f8bzxsRZ1SfkHhFJWEfDXK6P+aPitW9xicZMR2PMSENZA4GuH0tyQFfmDVUkg
ZtxKwip73sd+1cSQ3Scqk6GwZpOmxlIUqWeQk5KZqp15sEYRF+R/p6LFNevmQ5ZsfGMCNIx9pbt7
2dsDLS4oO3dWLRJ9o+e26q8rLe2hUfRaW2I0j1w9SW/yUBm4foapdaU7D9jrYYlOfQINAJEOXjnx
OIUgbCIsFX+4rjWdEuBT2LWSVE1DG6QJMCVVGjJl/dHI13oOQGDce9pYOwSYV4Nx65WEJXwUmdKO
R88mBGpjGL4gK17WsbsZDBH99OPeSK4FAHxCezLDlPIq9yNiGNdeSFbsNtKhteF0H0wsv5WfhMEu
ksDP5hUaVOMY5abUrgjaI2LTlqT5zYkBq1VQNEZLIK8YsLHu1UEG/WrURqe/SXsjRlBh1UG96s2i
xlCq9/CDuMiSmVQ0w1GrK/eLXRT2sQ+rNsd77dBiBQdPjgFRnoOGGTRsbHS1IfESgdnH4Iw60dQb
X0pSZ+gtiG4h1LLEy++6sQexSycZNvA1PSRG0/aMO8A1AbFgcWJUxFWEjr3vKs5qJuyIiq4WiKan
qTyEykpV1AKzMSkWP9WsbgR3RQ3YQeVZKRZK4xLUQBhbjhBXiwn2GzoP9mDkF1lJ/mVu3PmVpRGI
TpI4xWaiO/O5CeWsn3W23j4MmonhlUi8MbxqmlA357xNSkdOs1WCn/RS40eXVnifjEqQgSbzKP5Z
uV3grvrYHL/odY/0kWAF5BymKcZilRfER+KB1X1vsk7EXVfQMdb4hnmrLBBwgAKhtM4Ko4kT3hB1
4qIwTGv6ELFjB1a3IHBZaW9ExRJzbrcB+Lucx8S/y/0SbTTpS4q1bT2ys3fct9Fe1/GY1HcajNCy
m1e6KcTaz3IhDl0cNDAKWp18mVnT2PEA+Jqo89xauwE5dvh7rVBP9zKJHGhmoIgyk6DwSsW5G7SD
S16JR0zkLA2YBDduUpH7pA0O0WURy15lG/FWQhitI2ck3jOO4UfoXVLicLXdnlnBzQof/Nno4T0A
n5vQjgjcDm+5ESvWzhxqELJlw1oCdFwIeHHXCiUxMHoHeJg0HZf5tjSLLFvxAlQuWrlsDINNR4NV
J3OjLBWQxmXYoylTcSYNq6Q0q85YUfEPrZ0/KLEDCGDwBnLfTTLWQTXkIP4+FmY4kvIlSTGLYI51
mZieIp0v/VxPlQRMSNC5UCJAl5T0EEhE6RZDrEEvM10fnIINjWMKpW14uO7a3uvJXGvVNurzeT0U
nb+uhdr4D06s5d0x1gu/3GVyiOPVEMpGrAvdLYcBtJvRiCN/ZCjfal1XQN7opdXldI8CwHPMOX0A
qLErJcFdghIUnkm+iEVyp3I14mauaUwchOhYBcQT6DDu2h50R+zK0YpDwlPqAsEu/EWSZQ5OpIfr
NumktVfzxoKkURdGPI/zoU7JXuqtXNtogM6qz2ZctdnPztSkBw0iSar8E9MhEINKUXJCUnv6Xy4R
u7E0/X42ZOTl7NRUtepDpEagB1McEu2t2QaByorJx2fwLXBz3TrkbWkFWbV3s6wl8SwJig7vPHO+
0AXVJGaAa8WLbIIkfK4vkMjKaBqc5FSz9GFZAtsWF0pBp3URkywlMrxMePs0uSdD8dkq1opk5wtD
uzEBxVg/OV5pb7jBo3vBCP56HKzKrMoVC2sI4b1nFd3aGPrOjPxDDLZYw89u1hfMCM9H+nIVMlWM
X44w7Ule7NzcJLB6olsOkUba2KKE9DOzfsh759FaVEtkbAvaYF+sb+DPyDDlts4vl0LOqg/T1XR1
k5o8GWeshV6pzPrGd6LUzA/+z4JiF5MAUXvjQ/tN2QKrXES77DbYO086JRmoo+7ixYrxrYbYq2ts
s8zTgXOiIDZer8NGeJwuvvPrCODdTqfI5i/rvbVoFvF3Si6Lf8M/MG0+Tq756Yivah3NUApyY6+j
LQXZ+/zaXULpvrNWhHfdxxe2dWctDy4uItJJ20JH3XWm9evpDaZx1ggnba7lUhtmw06Z8xGZ0/CY
lwvZ0PNTKSIO+0u65dNd+q9Rpw0YDT/Lwrl/NmroFq1SaPl1BskmHO7yKUKmPuTBhZ7H6ab19zDo
D1jqU7jCrXV6csCxWqMq8mvd/SqreKHLalFFv0UefyvoOtOvPo+iu7zmrssraCAlOB2lrvVIiaPi
OqPsGx1DUAjxlUO5MDxm60ti2fOnEcmYNb0CvBKuRo3j7MLpVENtwna2ReghLmjnDdjs9x/481vz
PAJqCE2dFPpUbU7PBudHMAyOtQ2U6kMcq9dNCpC6inadd8ls/Na5UKdByGWjxXCMs024lOxoxthG
KEGaV+cSS537zoUZ8mynj2+EC+ZYxCgYtjrt2s4egT5L6fPp9lY1vEfCbQtwZS1bBCBGXUhqmZXd
2HY69ehvh7I/JH2wef9ynj+Cz+Oj97MtC4ks34XTyzlqKAMylkCRlSQfdCnjT0S4WfXcNPnkvT/U
qwfx11hI5ScvH5vaswex74y+TVxrO/mOxgVdOElxqJ3nW6LIHVI73h/u2Xr4cp4yUA6apko5mPmZ
/cvZqRGylpRG6KyyrnUEcPQuCcJoacSp5e4FmezxnreyYEvk1yNgYNiiqpdTaoHI1F1D9A1gvdU1
eH0kGDgD136M6Q7mTdQrN40SOfXEeteHq9YlLuunorG108yk3wx5EkKqVjQBb78tkdu4eltS9HLS
qCUXV4mtvmFaGU29JAVB7ZqPhl8o5r7MmlT79v5VOIOhTMYk25oMvzhCp7LcubvEzUj4cQn7qo6T
GBEu2bd6BpBqPlXkQekuzF8fpP9fy/kPdZqf/76as/nxtfr+f7aSHfL3Z/3Z9dMiz74mf/6ZfFno
ef5dv0o9tk7KEnUUSAsEKqmOzSi/Sj38BIEagUEkWmPm1aaVx5+lHlP7wzVd5GeoDtCuTY2iPys9
JhI1fvbs5md9x/zxzyo9p1MEBSg844jncQzZTIQ0Dk+niJogbuHVfky15WosMwegGOTBqgxWhV3e
kiAG3Shmn+WA3BYBCdSOEeq4dZVryOUxUSWsh6y6QJZOMo2rwvwhcgERVHQ1FESghZIZPIO7DcBw
57nwzsaG1ycSEaGBEnNplE9MObOY01S0ANC6686GXJiMrNyrhlyjlijl1AOFGjpkCOuUk0AHN2h0
EhRXCpEH0lJyIhzhRJqaWS9sEwqearY3EJ/zdavW+5KJfh7iqV6wZ4K75GgswzNiakxJhGz/GAuC
hZvhTmjtTnQEdLuduzUcGFx5AP6WAOpmxXZSSf0K8om1lbWTUaQgy6LsoL2KzE3wH7YHJw38fatv
2ebSLwTcHQ+0pmAjM3X4+rco6dqNIZSPsgiiBZnY7iypxo1WIt3LB4/4RW3FmRGF0BY3EXF2cyhH
3iJKbwHcQOzq6DxGfQe50dyZwH1npdp1ELrMmWp17nWe1T9G0gGhjGZf/EpeqRagwiA7ZOXYLbyy
NWaqOqWeq4+d8IeZzJQUyRdeIUHfnMIHTHp3lEvA/wdHrQ0ozGCzjam2pEAQZvv/NVVsouXKBM6Z
HxOH7CvfkBKhn7W6I+GFu7BZpAA/Xe8ugmLSLHtJfz0bII751TVN+Q0qMxbQZrlw8MnPhhaAOeF3
0/eXEBpC6odh3xdyZljB3ACjGVsj4TlXDT1XJbVWDYdSFJ+jqN6k3gixUz1qJb6sKlSeQv0hDytm
+yVZJeC2whxK63RKgY1wJoDzmuhyVvVmOrcztmERe2hdJ9w0tZdjmi37DA4ybsioItBTLJGaPMY2
HW1r3Co1jNFKrFuj3Me5sc49Wt40Iz6aBH9DjfrkNIdMlGR8G7NMXo2DWKvJg6Nihw0rapNxoiwT
jfDk3HjyC/6tUgzmXG/ipSwS4p8da+f1OmxUMolyWN22vQGTEWUNVazx2On1wfEo8Kjj0e05Ib8p
KFQYIeKR1DnoDnQUs7s2ffs2c8twEbETY3dLLiXJH5MGsivrQ9l0xkz52Jq+tizi5Cmhlasn3oHU
4HXs6sRu+hupEWM+ylVj13uhpFwVMqPtjLzYaOFaS1c+xibZESaN/n6YR3q/NcUySdSVSjxQm5Pt
BME1gH0YWtGnMvP3sik0En3BwbNdXQ1ZDoBfIGYMR/VbzW1FJXNvVuD04/E6TmF2aZ4agJkDyCpQ
vYzKrCjo6ypNBhyl0tCDjGvXi3aIL4GkGigxNXKA2+h7VnQf1DH66inIJft6UnaKGvdRf8s5ykVJ
jW6mErQeZ166jFp+pIGSt5UrfLL4iOtUZ8Ofirkiy50ZM88VDsvBMSPEhcLx2nTHn5IS1PPn43/g
S3qXp/zv3cbJ37ZXpsP5V39F/ufzLyFHbxJWn/wfEKGIrG+bH9Xw8YdEb/WntHn6m//uD39LtS/F
HU7xhH//ob3+2lRh/TULT1on6vSPfscdklv47Ezig2UiU3Rsln6/PqnIvv+Y+q5TSJqLWkClYPD7
k6rZf7DVZEtBw8VVKBqzd/kr7dBmt8F2UPv1Jdb+0Rf12UPz18oU8IOjoi+fFOT853Q0p1/UjNJ6
p5TBwYoMjVihykDPVOsDcGdW4E77U2hBZq4HFEE55PkRVW0+slGl1g5TZlFXHlEYTWl2gcYUHJTR
XRs3cH5jW2bOZxl2zmNdNwlAbIKBAsK4+opwEGew3RVF+ab+nledw/sDCbFk3q/zxv7odopK+rWa
YtkU7CUBwGLmDw9qqZNHqg9qV8yqLA/rWyVWp+wlGhflEwm3qUUIDlG6id40i16Y+XjV5UBHbtnH
9EvdypyeXok7wnkhANvyvqqVo/jfGsvyPmYj6+gNW3ylXY8h7ZHA3wrX8codRkEw758MJwp0ZZHJ
qvFpJbgVQdeOnmq4NDnKiutxw59qZofm246yRPtSNFpUtVfUowVGO5b/uXn0uxRZ54eRScYgGtFy
0kK/JSacKeMqC3oNyGSqlISNHxS6WgN5WmaMEtSJgYObEWFxBOn4OdakdLDpb9zpWemXQT3vQl0h
qaZqaF92e6HGeaIbhJZXBnjeinU9IgyzrVzaKGbut8FPRcKVhyhaKln91BDwUd8ZZNl6ZJWNvYOU
WMkDVc0/k7oZgIVcBnVq4AmxbebJmcLeHsQnIcbwLNssK/mej0Vxhe4XpE2rOLddkDXRou7MAuq1
3hcbjSn1exkbj2XuwlHN5KNVlWRslTbWNDsZkr061s3CJQWmYuMpjU3aSYpWbl7tTaf1r4LINeZ5
GbnQvgpro1C/pUqhiqVWxOVTGcXxvvWxAvA+EYVA0xA2qFMaD6IVOmaZxgEM7zfWtogMXZ95Rdaa
8zoD5Tv6ifcgAyt9rLnWCh/L0r8tREjYAJVqFJHUz5eCGWkFCT5/zD1caI6Mm3tPBfs6T0mL47hH
WLwkOmck6yhhX0w53IxAD0AjXc1XBrVfe47or7hOwHQju2xWKfreY2hP2cMNrKNuyaRXctqm18HM
pYxMQHjnZh8ifJYbO2vJgSudGBi19OwQ7bcR0ZUho8gk+SfUSJHvbYT4tRejkW9jDtSL900Fjz2M
vRpRuiEBw4rM4SH2tewgq7rZekobftDr1KbIG/fmoTDrqLwOi0S7LtLC2LEPpR/WFwGdShk7ZBs7
MaRpPUpyYK+eTWIb+Ch/ngmlJtugUugI1XkHiNgo603cGcYnVjC5v7QrpxF75qOQ1WdhfG7SvlqN
pCrOiBYKaAYVxnCl98C3505sGw9QsaJkQQ6FscsACrbEOxneou0L+wctPW/vxaK5Bd5e3lUxH99Q
KnJRG6r+jW4ImRD+2CpbNwtjdyt9S8GUYdsBGwAjIUeK9gdQIq2lSxALi94Z/Fe1p82kBAi1CCX/
QcWN/K86g9XsZtG2NywMDDQeU5iuURTrV4lvOuVXBzemvo09VWGxZ0hzfOoTdQRBDiZd0XfayObi
erSNPvta6vQzqIv6Cd0aM8TU0LNtIZQsd1dBXo5865XSIm3GiHCE0VlF/evLfdX04PjmdGaF9dML
i07ckG2QxStV99roSmOjcDd0AYFSLLYJB7CSViUJMlV08Vg0Xe4/CD+KKbTFkqJU32M3uwo98tse
OoYmIa+346ZZ8Vj1P2tHSfNNKeL+p13FtDVUoZEUP1ZNYexLN9I8oht1T362wiE80kVM8/lY6SSC
i2os6lXoTDlEEjuuNpfR2Eab3JIWEw4T+YNN2FY5G0kDwZjbxl47U/0gICRGNg7RBkJxFrXSqNh8
RK7B1wiV/hunhDkk7a3UJkIrd78wm3fagr8todGIpvtuh7ztRHqo0PRdXqHjmOvOR7j6Tj7OAofM
j9VoMOMsbF2on6wx0L630Zh9Qotc/HBJJHcAi+t1Mm803fvs0AEJ52xq0O5RPpkCTEKjSR7t3pdw
7V095hlzpAPegM7M6C6KJLI+96xWJG+06YWQD/pxAPis1sG0QkzHdiZ8qzcOxHrb6tzsMCYtEM/w
AaVKMgV4qYLwgbEpa3UVk/hCrTzMe33NRyCr52OpqF+dOE9JMuUtwQxYyNq6dgGxAAdT2wEpUxCY
wQY1IOlPrS4MPsw6km1pw1i7Rb+M6mB0ncoHh9UKrbiSTF0YU7QcBc+u0KIu2YREipoXNMTnRlcK
XZSqabcYCKHwrp2vK5okz3rMRHftyll38iPBJYt8TT5q92CvnZWyuVQmP62QOnSfaTyYcGKosz2X
fU/XMRplM+kN8uin5EH2JXT55YuF3Vvdjama+2Kl9DwCmhaTwpVK9eEcJ1H5QVuKDEgfqdDy2jAX
wcqCvjksyH2QZMZtL0kBz6/hqxGn+vOLjhL7eaYksID1okPyPqdxrC/ISQIVS7Bj4a8uy6Wnsuer
c6SHY6MIpNZz3o1L8D3wPRqPOulIoU2K3GOaa3iLzDHO9ble1t7XoU1quY/EABXflb1/Sb46LXtf
HYOBY5laIPBBLvXpWRtDbnq11I8sgFDh37lEMajquBSdWs8i8ki1Zp3RmahJo4hUwkYa94osN5xu
hHGSBVestfZHpzWP799+7a0H7OVhnbX3QHcz7zvwaWJ7RfTjNzLMD1qZrkeyzbo6Plj5g4FWxe7C
QxK2KfPKuCzGeNOm/VwfD3aH76DGnqCz41OJGzRD7ZDrJAlO5jsj30psAe8f8ltHDDnVdRFAYhZ7
VU83nDyoVOPYi4ZkH1LuyDL9743AtuflA4pix6670WDbPyzV+nvDmuv9AU47LL/e6pencNZhyUek
BJZuHP0qXNVkLTnxJ8sYN1Z4yW/15rVSCZBXHSC7r7x83lgriczM40i1NFl6fVJ9HKvMGxf/9Hxo
bmjwwE3ogRpMldML5hPiYNueeiRqFdWF7ZPUWBAK7pmcG3uz6sLle/0q2RTaOWTTVTX7FZ3GdEOl
Zr12HOxmb8Q+aRg0D81qPvrtvg/vR/fSgK8vIwMy8dsmyHPDPa/w88XrDa1GUYFyjgUqi3+qmRc+
LedcMKbF00Gmg3gxLTpDSqaO5R3NGUvmDaswNPZP48xbPBHl8CETS3KlsDzEnwhYviI+8+LEfOks
pyr1iwNQrNbqGts7Rryyjvp5yP+h6HZ67kFqoIigma/ZmD3PnvtB6crWG5VjnWoumicXQEybMgM7
dnxXjqU909UsW1rkMGmVX251XbaHWHE+v/+0njVsfh8GaBVqEXzM2Rednig2XGGST3vsrGgdjkQR
yElYpPO2t0VXUICdPFVlBCfd7b73homGjKS6VZHFEJ+UwNmxxbyEhXvr4tN+p8bCt55H++wVUrrE
VmLdPg5qgsk8M+/8Xvv0/nm/nnX4/sFHdKf+4FQbOT3t0NYNmBnWMWhVY2a53S3bZqDaqCp59C5B
gM9aGtOtPhns7Gmmv981WmIdXUENw0muhta8C3Pjwurljat2MsrZI8vnHl0TowQROW6jXx25sReG
uHQiZ6sVkSZOUobWlBuSzWLIMGpcP3aqs3n/5pwDKp4vGLSESYcBX5Wl5endwVhYJFnkHCcGoap+
KFbeB+Xe21ZLsm6/oAl3zOXlhdFZw/j5VaAr/teoZ2fnVGEwWPE0aruo7ybiO6T+WXEodv8GtWlq
B58uw+yTwc6ecbX0s4zLyWDqik1jB2ykBegzeSUuIuan3/XeWGfrmkxLOy9jLCp5MxE99ZA97PHR
LUhgFh/fv3VvPYQvr+FZ0z1AvdTGDOUTnBQ7pBV6P98f4K1HEKQAAgmdMjk7kNNHIwuoU2AXeEz9
+gMBzktnyLajVq/eH+Wt0+DRozLr8gV/NT3oUWtTHxBHTSlWQdASzRpe+G6/+YyzAGYxyDzHauTs
AVAaSQErKx5Jd+mW5D7eCzp3y5SssTuqKltlkS4ybWUNi/fP7PX1c2iKIZo2AV3yX2cTn9kVoxe2
7uMQqtUDnTOinKLGoYtKDHQ1f3+sM63a9EYxGMVx+FHYdNhvnN4sRxWxTTLLF88kbKYePhZpecA5
s6rprCp9SnGUOJvERjL8YOnKknTGZE6mXgpG1aGfFwuWUKGqPJV2thrFhSfpjU8fR4cFnIB1wH7q
+aM0WqEF+S78UkYEAAfljsXcR8+1P3gaGVJ+B2HL6jZE3y57ixvR1LMOWDf/YJ5byaUZ7xT58Hyl
gHGSkaMhISEu50w9wld4KHIt+jKp3ABlzKljraxVdX1JpvLGY4fTmca65RDvwJbh7P3BwE3ufB5/
MdbADN18Bu/n2t9NLLFsnFVfzXm8yObehQfhjYeOugqLRWcSx/BFP30O8tG3KC3VRBmVs6rZh2R1
mtoFddvr2wldx0ITyRqG1jnk39NBuiyV5DSnX+1P6qpJQGP2ezFvdwoZUtAMWcpsL53W64vJkNMk
RK2Aeppyvniid2BWpVJ8xR57bD8RKzYnH2utr9slkWCL4tpb/l4a/Q906f63eZfUSYny9224Q+j/
qM56cNO/+NWDg4XETaBbxiRDCKYxVRx+teA0fsC9YYes2KrBa86E97sFB1wJwxNqOPj1iJZw8/2r
BWf8AcINDB9gUdZuLAaNf9KCO/3+clSTVncqXaG5ZOd0/s55tVl0DurxVjGpCxstuVzqXFH6aUYp
vTn0oQuVjGml8tcH/88BHQOZD2Yu43zeLbW2gWMQEXxMJYuyYRfY5Jo6M4Miy4ub8OHX73xJyCHK
4Xwsdp8QL0kPecb8nus9zTjQqd4TU+I1fdyvrcwluNSWga1uueahvAnwAfzwlDrLr9wwFuos7QKP
Fo+fa+FOoIXU2fg4nTsPS8t5RM2HCtFwtN4kCBSEeUxVE/IsNCmIsmq5yvwCvY6hRKiCCK5Kq0cb
OR1uklSrrGuTRhxU8W7EcpAlbjNVTzP8YGZbRgtTGxt7lSv8bYxb2jztmiZYSbWwgiXh054LyCgb
8q3tDt5hCNTU82ZlW/ZUYoOos+LPgV0PBLGElfNIUroZHoakweXS6BXpAEOcpIveth4UFNrrgPbf
kbZxGKxdu5q2TVJUCG8q1e0nx7jR9WQGYlQYMTo4VuXvhg7d/yd9jKx6MRZwsZe650TDHEpJOewy
TyTpJvEyndK0XvI71m6e0nheBXEFmUP0mVlzWp7TrOQwCIrTCYxT/Qog6eA9RrQaw7lGlyPCymVr
8WezUYLwIQDpG2xjSBTmys07zf8skOmr11GlWSRYJrQ0DyIJ6ztfH+snM02TaK74rYarXfOymzAB
xD+nFNJgLou6Ql2LPCzuqK7T2LNTjAaLQq2WuTHEYl7IMpW7qusL66MBUSta9ZWfffM8ko0X5Ixm
wcK3HQQSukYrehPqBZqiEQezPVcCNbbnNN+zaK9DHiVhVvokZvrA9I1VPEgY8oT11vaikl2N+ir6
L/bOpDdyLMvSf6XReyY4PpKbXnCwWTLT7PINIcldnOeZv74+RlRGueRRIRR604tGZiKAjAg3Go18
7917z/kOI+1rTWEu7S1DINrtOC2L9FSPVo3qNWUurSIXMot+n9laJF0FSRmK77WhVQCUW2ua/FAu
ipvJUu3oW6CNkQxHNsR/Lrf0SoeKKcI+Gkq1Po7dnJmXkFGL6TE+awo/m1N5ekFl1chPVc4s26/a
pFMuYVxYwa5O0w60bquFCMdEP6b9W2mH6Gi6JbHgwCS5VTBQpXGa+G1s1Yub1WqRExHDNMmR25Aj
Ym/q/Q97xgzjCJw5pKbV6lTdDXYzK3sNBnJ5Eotu33FNBlKTDGciwFKmEV42VUW8z2QlHOA3d0TK
S2lij4duimnnhJnV6htRaCOYMWPIz30nR/Qwy66d3Clqh4k+QFgvk4fPJ+l84Fy2/N4PiAKcvmnC
295KbCwzOisCHiaG3U2zz9SiM50oVQblIvOX5aBJwXAOJbPJMLONRnmlDxgsXa1MCBW27CaP138c
ckJQYPPeG0UwT4BcLHppk6Ym3Sa0uuSx4q0jBjkk+Ld14j4PGndoxjjctgN/H0WS3jdXass0e7Xk
TE0632v1YvU6lJUhH14WiM+OaTY4+EL8KS+hPYJYqyq5fh/nEi2arub1j74qu8A3bRJh3RGN3Zop
LkLFj6OuO+JTkmmDkLHLdTP9uiuK1HhecubfDocc/bmTm4BIX23E5d8XSoUeLBLiXHdJ8W52wHMO
yYI/CwmgnJKETMwmB2Ax4Z8TUUUCZYo05UbRKp3n1AqifYklgxWtQbGGc1F5GRb69UiMhs7y4sg0
wiurZhaJg6rPmLlXdBo8m8kb+B6oVulPKp26fJFCa5yZkVaxZB7ZQabmZsDEp720gWSl8c42USBj
pVvamSvJ0twg0zADFNV7CVM2c3LJ/eiV6mCJfqbh3fQjZB+RLbH+nVTjtN4u2I0yzDGdzBUgZFhg
ZtCW7Azy062iCXJAP8Y0Nt+ipR2C70BMW+L+xsLWd2VfWiZJlzYh8pZT1pldF5vGMAb551R2SnQe
9CJFcbgs1Wyyo3TB/K6pVZK7OaqBxW+NVjB2lhTys5wAKwKceZunzvBz1kbkiosM5mEzJ2yIIIIa
7HYhEkDcUK03Bb2uTQ4ZPpr+o59YPQ5hOszpxZR6y3KbXnTTtmjrTj4E3NvalWeMgbuslmqxqeWF
JNwsYT7JNEDEyiMpxGqMS03vh3fyatGyFobBlu8kal2bz7SQ5W8to3Vla4qFMzEDVZF80xkj91s9
TCrTV8fMjnf0j3Vm2nKk19q5Y6qgHDPJqMQlCpJq3DdL2S9eIKMn8NR40DK/pjXdnAraaM1GaTt1
8eykSRZXkkVkPzEdZQg9L9kQ+aUsx/3GYMmrMBdbZeOhfINJ5phT02r3tA3KaC8WbbKPasCzk7sB
fbuQgVgXFu48JtgFe3kO9V2v9vobHJJpfBnRAHUbXLhzsVHQXxhuPyrJU6YvKRl6Uzhl9yIrE0J1
y8BcivOYdCPyvBH20zMzPnQHBabm6pAVQvAOFMlCIoIiotNcWI3KqcWqVQIvy5l0dK2RIr83MkX1
+jjHc62Fs8S6bUt4Xk3MqW4bDvawyxlkoW9o6hzrbVip7VbtK5FhMlQxRodVnNl+TtG/2HAZ65zY
cGFmNwkrBrnM/AzX8qQk6DCSBj3nOqgzcyZUiCQa0AxiAJs1ob7Pbb0hBzGqkAF3OA4nR1HmnGXb
XAfIJLZq41bt8rl44geFnu3Mk5lZGLUwW1c/66ae7cpNgyqQJk/PyMCbvqjEPjY2OBnClOegpmLp
V02MTpyGf+1rx7yeJcEfCE+JOlPH4DlWpy+OhJ9MJpj94SVSWjL/WN1A2GY+fgYuaxMnCVDufbjj
GFJv1wiGyR8W56+m3f+vh/43UvpfjuK/kWf/lCWCbvmg81//nT8rIqH9y4BYKuD7CkT5+CH/XREZ
4l/AJalDqMh5CjhP/1URSYr8L42GFGkAnOgJmFhp0v8W+qvyv9CrI88HucKIfE2E/bco8z8LBfSc
/61PTF+bjv9Vo1i4jwyQElgJbCjy6B/XJ/WXCUs5wlKYMvYSZawf4268MLG+Ze0rnQl8XrjEpj/X
Su0WFfncgBT26OBuRF1nWxI3eHYx9NtiK3pNdyr11bTg5NlKuool/C4AHlcsuivDn3HUyjqHCAER
XoX5dCW6+DA3mheZbEVWflu1A7ERkyq7fRq9JBHvu4DFk9ZR5mRDkHq9IHI6Hiyv7/R0U608yFbs
WqaMvlazkPbqQvWg1TiNv0qS1T6+rn/eJBIM+CFXyxYUxo83KZNKg2BpioBpMzcK6VecxZ1BKdyi
Hs8FIrJIJPclMZm90XsY048sk9fKAvpmGZV903NanuOr2VDLa8MKruSi2bd6tRvz+i5eJuGJAqPR
EiPkT6e7oJRUwBXBIY5Z2gKzOFWx2PZBfM2E7w1T2H0ZtV80Wj833RnBgMC2ZDQdsP15uNZS9pfH
IDDiqdZwonlULk9kJF4jjUVeJziwMAJbDy4NZocueNWKbltF+d34FXvm03plrZeAcQlvi2rjT8Y9
/PES1poJC7hJLFo0XSI727WBtWN7ffmpIkYdVWunAarNy8ZXra8op59sY39+OF0LsBF8fQ0Iy6cP
V2q1jDWr8pIAxu6iODL+7OU74yK3Ndky5occJ0ZU1FRIFkZvJrsSTTQ29jbbLHl0n3drASY5aIk3
Rk5nvyLmfrw1a6zvFM+9Ut7JqMdTZyptvyyjL0a1f9D1fn2P17tn00rE8snbDMLj4xcIZ/zdVCW1
J7dvzXpoT+fxOtTjCaaCsbhpWO8MzLRms2zn2UQG+WYxz0HpiHPeIuV+clSOG0Ew0e5mblWGh/Ct
NKxHedyM0njoW9LeTV7sRBlxaATbfIGzOBmPNQmavyygf9PL+MQ447eg00LTBBE39mrGC5+WpCIw
qpiKnhD4QlypJsDJrj9JsfHUhcrLrKkIUeQXUhXfW6F/1QBeb9OH24hrDgEHc3V40xZQ34+3kbN2
qSjDKjPNUsOh1/gcpbJbEjmBEDrb2Pk+zDYnMxq3HbYKeAyIoP/56//JFf58DTjATGRBkOmZB3+8
hiWSJp0VjdUkpihKVj5BrfnsFW92uqFp8Nzm2rPUD6MzjOKCOpeqT44rGJaoDGxOn3aAPCQfBmqH
CvamUnM0k05SDW3GaPDn5CB3KNt8InVZrMXbogWQA7vkNVRQCyL6xOAQ86d2bY67YmegB3EjOx7d
ouGJHqPcWX2USltvxuk7FvRCtq5o+/Any+JNtxMcSlbrSirdojzrb9fD3zq5F8qEQwiQiIFEuukN
3xgozcwrKZyu5lx7Csf0XhniI2X6ETHUczfrsD+1ndzqr6ycUFi7wboihuQZINBJN6pzaXe3TFHe
ZEt/sjrxhin+PjSSwxzcWa32NAXDbRiGPUrJeqdlYUJl8VIP5ntbLa2ryzzwhVVcOqL3hsa18/Gx
5g+uoGU6eqo9B2Z70tT+tla1F3NMsY/2fsPRO1KVzRKo2xYDmZupEVtSIehZKa49G1h57H2BtMoZ
S+mlTpdd3GT3o8IvqTfd7WAUe07nfkVt6+SGdVdXP6LM9ArS62Yjvc/z+BjJ9kMkU+FmYJYb44p+
5dtUisv6vzZRn6cMAHOoPWcBYize10IJofhoT3arU7aG3Liwfh2W26Th7wPHwGq03k0YOJr0bRzy
xRnQuJXwLRxDjt+tJbYcVZ/9UUuvwdU+JL3x1KbyXtX7I+xQrlPm38mG/EfR3QtQZEhWqSZr0CK0
QRxaFrtS651U7uFdGxUqaEV57k0fMeuhokW2rytrG4rhkkULdyEP3weDDWXSEifI5WcC2J4NPEvO
okN0JRIP15Sb5Kw1gwrbfYm0F/oAP1v6NAnNHAf38q0JAw3COaahiA/94zsaSec1GsLnSt0aIj7m
EVg/MAI49tL7ajKexrG8lAKSungKRLJvK3kjUuUgerlzeXgWt+uNNyAZbpoTI1irEURtKGtSwLu+
2nylNnpnZX+3JuV5EcBYQiOOIcBgcxrLgT1Cjd4tg+U+HhUvL2UH0s9drPJnDQtO56IuzmWdH9O5
O6Vj8hSGO6Mnnr2Wrf0cJhBHCkyIwZL5kjbMrhFWkVNO5SmMJId2ju6M+slolZ2e8yKOil65HVLy
rpNfpjkiAnTBqXnOYOFqbbUPaj62l/BRSiLIHC2Y7i35rTFDw4nGKca3kXaOTeWnY9+zMAG4eM4O
Y0MDebb6CJMYuHyz9qahCraqjAE6BDhVRAd7xlgXw0ToZIlInNB+GMMhdmdzx1t8g13gbdK70x82
O3WUtwguXoTVYfKTdlxJ7ynzODihCWBBtw9alC4+BRwouz43gfe5STR5Qum+R/KE26vWX4ImVjGN
yteD9owa9aFVp5/2JLa0X+mj61CEgHwl2vNQhw0mwylz25ROWbBFRv7GHtE4Q2s+4HzxCuJqQ6M5
BUly072oSi7RBjAfplZ/Kft0i4r9Jg4wTWS8aPTpi1Y/RhPP/QIVvGjeuknc1gs3a4o2qFk4D+lv
FcpsRzf6XRabwKgwiTtB391ynXeMxwAZezGEjulaYLcLZfoEzF8n+ueAbXJYw0nEmp0IH7cop1ZL
3wcRq6/c3FaN5hdpdxI9+56k+3NueqKRrmqAzeUUvCuh5HZJHHqBmrXI6JPvmhJ6YU3Wgaikfa/q
V5oVGU6WIfseY4xEgeHD9dtlluTm08tQYWPJlhM2HZdm0GGiyuD0rr/ZDWJuDPQgjZT8NbP4+sFq
sR1jFKFVxZawbj15rj+jgA48NEo/uvzWQHyiKoTPLmfL7Gm5jWPCbTOeQG1clcq9yIlLMItznVoP
U8xNSjr1yRDTcVai7TDZt8rMq6rlOj6SBv+eMc6+PigAtDO68nUZfIM/lQPNsh+KlkvSjP5Op0cI
UEuiGdhNG8MuYWjQr1US0D3mMpymhaBIROOPsWnf6VV2KYPRs1KbqXJxVsjeVY2tYfZ3/7x3f55E
cnRZyRFkZDFgFSTHrdXWL8doux57G80cMuIou2/snjlkpLP5qptCJwF2EFfMYC8Jjh/HnsjKWDBq
in2qJ/cZy2lkarjf/hrO/c1ZSl0PzZ/OEmIF/qw1Jt7wP0grv1zQnPZxlQcdHPVAfc57kGSptjNt
jnbXWgvgZAmUxV1Xx6XVn60KgR8yuNwyQecw43CJJB45SRZnmQYS24aCLo1o+LxmYfznKyVo5fOl
UoFSgGCRU2AdMiz8eO+EYaV61KPaH/XRb+r6ETeqr2rJocMuhct7Q+WF/nuMd/mc3/XSfGWmoVvn
6jlvqyelL3gCLU5oyTUyvoXEUM03KtzTYXJOShICtYF1t3vE4uTr2NQj4N7qSIBBannjsJq7Zb+2
crfpuneRKDyYze08AtwX04OqYUNuZ2foo5NZ9geZaQMLCz3mhF3N3kqD9tOYWIyi574YcSRp0waq
1XWv2Y5S2c5gHTrpdabDtQQ3oWSdab167BnHAId1RK0dVJTNveXT0z426vSOsWuDc0jH6iyepSr+
Xqk5oF089izCrj6Fd0PUv2VDsZGJ2YyteD90uhuvh7YZWNXg2SOmuiQm2n1YvYDKccQwmDX1zu6q
l4qKRknFGb+Go3f2QwtMTJosd+zf7CC7UYV0qpXoVI0PKBXPosrYTwAAdPddF2/AAPyI0+Kmr4tb
vIouTeOrnuFmEMqetjywJu8CCbLN4AbmtGH2xQBK8bJR7PM9R1kZNQ390pMwpCtZm98BKA/uomkn
uBsiYBO26MCTCgDFjs0/GSymM+10nYzKjYYr0WG0gF1cJ2DOCq80dtqaFnrfpYeimd0sn11EMHsr
/aGGVUXHu8eTMdeOmvavllbhMFy2Q9ldCr335AUZltRfTXVyolF63Y7Gc7osN2rOcYFVSqnh4I+z
bTrBOOyNeoz/POn/j5pm/zcm3l89vP9n+7Ncs5Daz37g/wedvmtt+tci9ltH7bpsuuhnU/yvqxeE
BsXLf8I12l8bbOuf8G/FgcDaS60GBZxR77+ba/BJERUI7LymjaqXvttfzbW1f7aqvei9CZTTxsqH
/y/HL0mK0FJZv1FyM0//n7TWgJ19XNEUmn4IyvgPnmOCqT+zkdNMsow0nNXzwFGX0am7WMlOr4d9
37xpULOrkRc9osMce6PaIis2r2FnXFrqpkouT2VUXnEC9SPD2uAa3WFC2nRZ4Y4phJmsv4k78ZCN
BhE/6UYe7ydzZAQuHex2G5WyG4+av9gId7WYJn10q9XqHmwjHAjDdlZ7r0gDR1Gbm9CkxG/j+6SB
uqHS8bHfMeHttEDap63qpgMYAg42qunbwM1GBJlaslFi1Zs5/ZiF6Wct808jvOhd4+FRdcP6YlDu
wURwu1rfWJyWmi7tHcTXG2VMjnXySmtrW6WHRH9Qimu9Ug5VGlxsXd8KLd5NE8tWX7h1UX9vtcMS
jJsWy6fIXxXRcoAq3XXSDiPWtDsfbCJjtnKrt9RIBSWO4gkaaTEnn7AcDk2PhyUvT/lYMhnT3TE/
6FPrmtg8zZexJlElwa5R7GSZiZTa+Ll16dKMBZwIP86KC5LTdZmGCgmCBNu/sVUnKrNgeuw7Dk0C
51qIdHki7rPHKhwKMpn6Hu6c6kocppn6uGwTKCocM2l3QZLtdMCdxhLsGivw81OV3YJN3bSq6tlV
tDFFdGQWt+mq3gFf4FHi+WWnAvmsgzetFT5eaq9rI7cxB92TEvUbQmC8OzlnseW6BVra6d+seC1d
FssJl8rHJP7DKMnt09poayrSVho54y1EfvRlwAlXuVF15H1qLyWuQOygtt23YjGITczIh+8ZxvH/
dTUEVCJHeG1QZSjHZqDGprErjeCxhh5y1Xwsc8lP6xcpP4ZURFoPGsYM73L7Zprz05jDaRj7XVRm
92znmyFq3bR7tYsrS212GL42Vh3fSAOES+sJyenGUK6D9Jus7JN6LxuWG2sqFVt/VRgCu5RhoGOU
/KJuNrbSulgVDxG+yt0SBsKl4U1ZHKmlrxrNeRJM2CmwyfLxAw6fXjHilShVTmVUf3A67Dej6Ta1
pdzgbvYBpt8OA60+PPEb8L8bq6+uYLbeTUuEI7F56zm8udGY+PWkfAs6BAr0bgNpuS+QNDipOu9/
Wfz+5gSnmOu555cj3LqKGJyIkFUJVFL0Jz+ei6JCX8KCxvQ55ae22PKcuhMhJVzkFvJdapVXdcBv
neY+HXmOb9XLKv0ZRh4aSznXVPlVjHWfBNM1oUsxX5XxMlNHi/EcU+IFsuWQasTZW7JJd4PYE7Np
ai/KlNyrvbYZxLRpi+qELdrpOI9LknohSdqNJN6sKEj3kgh/mCOaBiPfNthKUR7spjA9p2X3pJK4
QvINy1i762MqCdyQe3g5FD+Sl+XKKZh7b9FSz5Jw5Zv0QOTKEY3hw3RG1f6cpbKjx7uQ54yy8KFU
0OeU08BDN7l9bHlBmfjDXLtNlb12urUrc3K39BECc4VXUEeARePK3s7R9DxZ+gXFkMRhjwOchDKh
4HaZcas5oiQHJg2IrjUextw4JY0iH4upseir/ajK3m+xf5rjLZBXH9v8PhLSIRFQae3lusqWnSa+
Dxyc3Exa6ArwbWiG8VLK11XZ3gQRYqrZHZb2UYYEU7ckS8rDRWNkIUv61VA/RBKUBVrv2iRv2+yw
RPs2F66SWZ4MiSaAejC02T5XjLOGTC2j0zepLPWK9mDxz2oUGSoMSjzrhaWR2xc5nah2mVk+y0mE
aPbY5bEP6sYXxFLIHQnlIz4oBXjOIt7T6mkYgNMULNhzmvih9Iob2qtbxZPrhMFGvHhWdq7ZAZhE
YZl+GOrJDaKWQ5hxq0BJGFDihtbCenBXjPZJG8zNP78Bn+qCP55/TQVmhj+EHPvPu6guj0uDf1g5
9zRhDfkORA/+w5tZkLmRzNt//jBODL+9bAbMK8SCKKYxyX982URKa6ZIM+2cKIGvSYYzgURiiuf9
zz9GYG/Fd4Rr+zdFdmGAsNHhU5wBbC3p7dS/a+aXgc2fvQ3rwsFRRoU3wtIBcejjdwESJRoFAfdZ
XM2HZRNsqx9l7pDRQmaxcOjmXROTkp7mHxPW2m6bbePoi59uvVufl65fr+BTJ78K9G4pVe6mfNA2
a4Q6uoP9X9Pn/3aI+ZuR9c9vujIVbXQytO8/flPTKJqsDSrtvEZTg2wqr4XLWrlHjYOAm+Dtb3CU
nO5hPIJQ/+df8g8j4e/fEQm3apkre/BTt54upD0ltIvPzAZ9Yo82Y7CLryIGMFtx0g6lh7qDnM3n
GcFD+cWM/+9ejTUSgEYDk36Ush+/d2UX7N15oZ1VRXIU/aHWh00nU5olG11vvnhmFe3TrHh9E/kU
RoQyhNRVa/3x42YZXqm2DN05XrrbEUpaSBNbMZFYr9tuLjuJwZ6gaJeut5yu1x+myYYZAxCmkI+j
PbC588BZ+LiX8qYO2qOUN6wbw5GMzY2s0NKdw5hjA4j/6L5fmk0i09qS9a2mBWTDDae5DT01qGjs
NIeyrS6CIVugdW+6gNg2jVuDjloThUAz5Fsplh9rBoVdDbkp0960mES4mYMMT2XJLiZtQDge06L0
0+EBDMy2sJZjH5l7azAOtSEpdF3Vs6xWZwrx2pFr5bEOjH09EFxGk1zLyrsxtJttWxW3yKxOMax+
GP6509N5hjveBLssy+iuQ5axlxc7zK7pSb02SaxsKhjq8RADHputS1tPO1sdmXaVp2xW8s1gZkej
ZOLNeG1uDxlNzTCDmj7n8m0PY6s0cAYaiteoFLSwCzRBgbt0sNpi4Q5xf9/W50amIRjN3gzPRo4m
AHqZR1HrGqLb9ihdhuIusx4Lmr6JPfkjzU2G05ZrQdem9V09lUP6EMj5drazy9SOXmWpTLuXyDWk
4JEu/ItQdFfUrTca5q0JomYUjSusyBHY9Zsg83Kt8GkVeIqdfzGjWxeNTy8cJCXB6qyS0Il35uNT
CA8i6Kpo6s5auAANu+6Xxy9e6b85ceHOwJxjYwShZ/bpObcG4KFB1XRn62o40YY8VH50HTjMUTBl
fMUe+MNF9+n7rINbNhEZPRDKjo/fxyBwwAw0azkrgb5vNEcug5Mom7sQUEps7FBlnYagdhfYGooF
ulCCoaeqW2U+WOMpwJp7oAw+58wLY16tnNzeRCMNss4eOWslyV0izQcOepsxvKAdPJrtCBoPpsGY
rIM8edojxhPt9DOyKIGi8DHoRjrrOqOuyqtm/BtZyK+YMYhBgfaV7fxvfswPX34toX/pT5K6XMLS
M5ZzAW63SO7s6O6LH3Pd5T7eXnCa1orK5nzDfz9ZevpCR78sqfZ5zSxbvNZdXm33rdyzMB++Jkl8
loqwRqo6djUQZIyPkfx8enYYZi1TzPHiXButHwrriJjQtzuSUZSEijnbmGvMHzFJafaYmD+M+CR3
j0U6XCpGWsXA4R7WvpUxQGDwV+JlkWuWC2WfIaO0wtmDjXUshLWtFCCW4DGXtRSolkMqbbRRc7Lw
vgm/eOF4uX6/h+vrQHDVah76bY9LIRPLAjntuUOKL4JnrWTdj3/QywO9ckqzDpV4Tq8sdiqEBMHQ
bMIYimX0MxwZkKDvbKZ7G5kdZYRRh265BLDNYk8rxz10rVNLw9xGNm+2KIsTNXMYab5ldPrRMbta
UPkzfbx2fI9NvPsN0KW4etby8a0NunMa0qrQnsZW2Vp0hqfxukZguIhb2+6dujYuFRqFKGP7IMra
8Kaw2CKm9+ax28nBzwACMPr5SGyVVWJLX7RSmMTB/U2Z38z4lzrANbnN3Loy97A7/TE0ndY2952d
7tQO2GOvSJ4GzDAogXoG1otata/QgLYRI/CV6qmb/aWrzNshH6+NNfrBNE5df5wYII7ZeaRDHdXs
hGPJnhGt4CtAifY2ITenn1u60NMexQl+lWsRq37MoKSLv3fmmi/dbJfgqWBYb5gvXcBiHp/LfgtI
51uVVIehr66TpPWS6vaf3yhjXZA+vVF41MHZQWZnaflsI1PTpW80JQsvZXKlMNpdYniuRbyeCk7y
OD/OEqJDWNbRcozn6wUBV9rInsw0PTNzmqlMAXNAdLLkVDrhqBHseqa/PEUksC1elJLdR2tlCn+K
9ibFhIIAux7uhfrepJEbAHFICjq35sbkt04LrxPX0RSStb1vCEBVhv6s5+jKxtQJJn1r4V23rO9t
vJfjZwGuNSrBxkWzG6rjFcLcGwh8XxyUjN8WNfyWq4AFFoSC38j4dPA22rGoSj1JL4t6W+S3ida5
eqi+a2NzSIdulxiqE5AoHNwX8XUYg0RaXgfpPjEYDAbFMUkNxsdcfWltEukYZneRdVvQpCuXm6l/
MKblGNFJa7GvWO25oHjsy36XZHtbfQkQ21nvqnVr2kfdvJor47RU1RFeFbs6yeJp7K5T5jQ+rw/a
PEHiTnWvifZTeQl0oEEF0EvAmwyG0sT54rn5m9uiGYyisHNxjPyNccBTIzKNAN5LZT+oufzD4OQh
MVq1RK245kgqydy/1qIgMunbHMgcH55nAGReGtRemYPOHfW9tBQHrTA8PXmc1VOkva6z5MnsXY1n
QsWKUg/Mr4oXhL6+HZ/zpMDxY/hL8wayMC2+y9ZL3oMA1z0ZNiGNfb+bF0B8tyBImS1UP1Em7wv0
bzk+kjmcv0et7dKcOA656gWW8q2ZhmvsHYdc1746dvy2yiqWblC/4JpEtvubPdMKLVVJcrm8YAoF
tufXW8ktyGWxPbpw74RK+OJaIumHIOIvfprP8j+FdviHj/60DVs9/q92WMrLsIGs6uPW2WG8uLO3
5Sbc6Nf//CD8RltaPw2dmqCawCNKqf1x06f9oVbLaJWXBSL6yxocmn/vdjWkBOJhSZXfW18Wab9V
SnykhaxQ16nSgAt9OgUkjZ1KkqIXFylFPqEa6c0S/hgHcqZEi/5ALMIjsauUU19ShdOUJ2WOTh3o
6kzsyu5xlIYrVbpEQJUFgqcxDPCG3cTquZGg88kNHGK0Oib/Fjti3KCusfqXCOfbwRqCH12T3IuO
p3AWdz3PV1KFNOVUKhCNxpBl7fP8my3vujD3EYx/N4ppn82mV2qcBqpjm/Ao0/KV2gKd6W3X6Rs1
uKuq2kVbqje9qyTDKcmeE5q8ZRM49LdcYJ5ETF/pWCYYwRuXOdmL5LrMDqZEddzQRFkucvOdhhZJ
yx26knKjT+pzrRgvsnYdl69Jc5MS5cbdWdhb6AjO+S7JxY/Q2stqeY8MaYOFcnEqxtvSsPghWpK4
kG6E3Z7NpbZR9piZU5mVWyvHGBN3Vd1iffDLpHes8WDUDw2WKlB4Y3Ofm/i71XcUD445MELowU3G
jy2TP5krSIzIpxpwIx2BcNQVd3Y1b6ocqKMCcsBWfDOLEGbyXlQPbDFq+1Tq51q56oqHxbQATw4e
9mC8Adt0tqZNLuSD3BJ8HTwj89h1UrMXWf46j5pn6Z0rm4+6VN+IYjwHpbofgwFyskUKuHWwDHWj
lufFICatSJkyyM5IyRYwbeRUpGUaQq1tOWy0QeebWwmamehO0gqnSF+lJiS5pD8YC6eHqiT/aeDW
jTt10G/FsGyyRP9iE/osp+WVZuYEOQEdgvk3LxlxTAoHCL25yAdjYz7RvSYBQPHru6/DYdYz7YcD
wfpR4OIpx9j5fnMzDF1mVrhDGhauZr8CO7SttG22/VfnUOOTmuHP7/TLB607zC/VgqS0MzFpc3NB
ELIpc571+Q1YHw26zOmabxMekG6YPGmKToYg20l64nKZrZVM9xV3Fv1ei+xdasw7/CKbysZ8xTRp
ZmjWiQA/yriRmeKAkHd7PGKtfSQSxpltw9HRlVcVPIDKeo5l61ITnqWYDz32tFUQhUYFTextEp36
sb6PkSlXTeIWeuSG0mORfEcIghL8ovPUMvJq6x8lPamFg7BlnXO93g32zNb/Q84pMedvQ4Bsz3xJ
agulMxqMAAvqOO/6Ad1uRLmtN4/G1B0qJtOS/k3nzVvUe735Ho7Mv+Zhj53sqmJCruPVrGdqAvt5
FJuWKR3STk9NZWyP/aYhn22QW2hib934vcgeK+mbPJ+iRVy1bbKjSjzExtvQokUDMa6Vx3r+MWuC
iDn7cdLo9Sgq1jxmENXa7bJdUKOurKeenv+cwv8g70yW40ayKPsrZb33MszDojeBmAcySIqkxA1M
IiXMszumr++DzOwuicqSLJfdvcs0iowIBODu7717z03WOXO9cFeZ5damQvG8aQW+lRUw2uBSeixV
fxwyc02uHZj2caMRlgci9pwklGUVLtIITNcgw30mixtOO3R1ymPctBefuWBRz3tdPvW4K+ubWTxh
ggLnXsGJeGMAtIKgFzTu1l44/bm78+HE/nr/+t3t/q5gV5aYC/Lgl9s92qtdBmkg3re73zIifj4P
kALBVBswCU+X/j4FqXTsJoW7113Nh/KAXTbZwBU7dGvGEofsoNPRTDf5ztn8809Hwbz093T6x++b
H0rS4avgWF5zfEPE4G3kxtr+/tP9/CwjS4JdaeCmsP4GPkhqZci8Uu+vTeIHrXMfTmctfCi8T3Vm
n2sb6c/cJAGoaEQzzO68eT5TZqmVFmV3wo2eksllbGpe57Q7KYZdiWwfw6nejDa19dLC6B6i8A2R
9TrV75rhGzzovee/lF2OLIQsgeipz+GePg5NtovQUpf9C3ltgdXPmKefxvbKCP7DHN3Wnols9OuM
JrZ7nYHVZlC4fn3JfwK0YKZYGFguOEgymyDC/LiujeyMypuZCvXb8Rw92OshcI7uftxrB7nR1uKe
oU1gbKt1dPu77KafGG/vX/vd0a8pROsNwImv7bpfM/f4EO2nS7Sx0SCc+kBcuBx34Srf50e1l9vq
JDiA/ubj/9RXpreAWI7CgE0Lu+W782A1tnEaV4wlO1SrNaZhFxNGRJtiVbrATMf0kTX/VhkP/Xw7
VsNiJTyDUl8DA9jnFfKrkKhJ3MeYrf7xwXh5awtHkCQy04AE/+M3E+nM93AVDVfoYayD6pwzmHaH
QxLGD4miaezMnxVIXOmkd4aMbzI/+c3z+MeY5ofd1aAiYPylgcDQAWGYP76F3ItxcIzTcG3qPICJ
Heh9t2rMCzyDNaZ56FHNbYYVVXO2tLousxZ+S92aCZ+9Vj5aN2b5Y5wwxVtCDRpzXcwID+Zi3fT1
JUL99+sv0/hp1UIEyYMNDRFPGWfud1csnlyzYOnCwoNpCwHzTqNDobcD3StCRYu3CtG0GLrbMA9X
MjaPjnEn5NXJnxFHHI1cP8KBOMlFvaqeI1MEnbZtwvYrz/8hi2ix9H1yHmX89uu3/fMI6d3bXu7R
744WkVc4JsLE8Zoeqv0IhGFVEqtXBLDJxwCpMfxZa8uQ7JJs/3oE/5EO7L8mNfwg8vq/DSazyFH/
u9Jr9bUt1Nvn74Vdyy/8KewSDiwZ5LQ8dh4umCVI8n+Lu5YfeZRx1HN/CriWH/0FkzGNfzMoXsIe
8L6Cklkq3b/UXfxo+Y5BliEI05jV/aM8h3dyVZo6GuMwGKO0qB0Kyz/W1e9umEYVC9BctttRzw6x
ne3qxUBM7o9Fj45xzmjfY/2lvzLdRF621wtkWaONhIIUrhiyh5vtKiDSzfSEPSDATBOUI6HMqIyw
ku3DzkMTIY51lPOQv1nyxaeeGhu19+Louc7aR6VKgh1YJ+N0r5M/XQ6Bm1bbsZ7piGHgIV8gSuUu
lvFzBKZ9dNr1zJA/RoQRIgkXjknyrHnOyFv2960zQHYBNeInUOlwOSQro0w/mJr9kbjC+zmOd0OC
vscnZdLemUAnJVH0ir9DiOpvKpcfF5CfL+y79c7TgH4WYdduZVMda9Sdg3O1FDqPxt5+d7td/1xD
v6fmLOXCf1bWn1/pXTlRN3UWjzVfoW9chfGp13/DwrJ+/ihMHrTFWOta+EffO9kaqu3OSId2i1YV
7VFQeA9zts0AqTtIe7UP0VKZ1CyNTXZTxyeo99sMBV6a3gI/D1pZbExycts8PnbCXjv9szK7taY/
jdw4MTVHB3UCDg+C+op+Jnm8zXT2aSM6iDtc805MNJGrNFhIlERcbWCbbbqUOB8r2rQUpiSL74nf
WZmMHMrkZHa/JXP9fIWX0Qt29+U5XkzOP66qmKLdsB6YBxDdwDtOduNrGmlInZ9V1e8zHLSMLfGp
8xlBF3FRctD3IW/v11/0334P372Nd3tSAZOT0TLfQ0psFY671bQIs91+ZVPT//qlWHre3VM/fuJ3
+0hVW8T9RiQujPSyDV2DOIxvWvvdJ1oWxr95HccCocxi57y3JPsxkieZcWU74wNop0NKMEKO70IU
9U7Ez61/dtjbpXVsNXU/C+Ax/aabnw1SIYgEZxKj4QrBMP0l5DTx60vwY320PFbLJfjPW3vXa7M6
NfZdqtots9sgHt11FpPZpTQsUBFwwWbXO5CD++j+1y/791/yf16Wlf/7HdwX4xTWPV8y+NW1zYQK
kB+2pn5L2NNvDjl/f1v/56XeLVElxq86UrzUhNika8tVVPwm4/h3r/BuaYpVq2V+yysM00vrfujU
b5amv79YdOJtPgXV5fLz73YvkBSQ0FwWWaXfygmnFHdHZK/88PXXX8rfPg4mphg6RA577rvHIXEl
4WQdr9PQpfP7Xa2etPnh16/x3jH71x0HRM7F/ExP+f2Zk2xuTdMK7riiJT0tHbY1mv848Q7kgqzB
d6whPsHHZqBYDLQJTp2tgealkeuaTyMWxqh2v8ERu00GupNwwrHOjY+9VJQUCSJBPeGfevSNCdPY
kwJzLsZHMEN7Ky+3i6y7jONbkXfrguy2HImwVr9FcuklQRtCIijdV615Exa/79ZHUWtHPb7psdpA
jScdewjoF2JEEeZbZz3qS9LHQaLgRFS0bmYf0wTvHxAKeJuNEH5QJSVchnA7LMONGa/fCAhIc9dh
ggFyfmqEfjRJBMk16rVhV9fapuryG6P8ukDoqi9J636zrf7JsecHLxzvpbuTxs2QjHcqd7+lyl/H
AvQuuLAw1R7ingvHyFly4YDJnWbQNBZZdYmCll3Afa2xpg3XNo841L+0GcFWlrmzUaVXNd3hgtD1
CHi/v+EWuRbA+5GUnzN4ThwhCFi4k81rNu9C9sblIwzgzzAkrSZxr6rPpfMazUCJntvMP8JLspPi
isMPlZBaW6O/zoaZLnwLvCrdSN/fTKODkD29kKp0UqOxG2KK+2bbZNWRiarBjFFTsILm9JJOw9aQ
qMK5XUTy1iTsu1628wxxx9ez9tgzFTtFMdnrqLLPE2EmMIu2lhfCPYgIDWRasor0DHuwcaksi1yW
aLgx++Ghboa9crvd2DyEDD796VQY3bpGuavQbBqacyqgvFqCGT/JSgXqjWV7QAmUjrDpiOeDTLpS
YYtYR3BvfBEFqoGYdVzA5Xsb+UdJQQxniRDgi/QFYHLI7L5+aKR1cKNTxVNmuzGyj88mngN90LZc
8zLiHCovlvbniQCmQSrU3o1ShPR1YCCXh4izKapiLXv/Q9HfdvZAINDanzo61WIj1ReDoEmU8j7e
SrUdtKtGMTk3+HS7+L4qaHqTgTXWzG7M/mMaWex+OK9GnrIMoxMBgBDmtkaKs0f5rMfGxY/7dZMz
RKAT2rrW5wylF/OE29Kpbqp5uO8G70yfb61Zr3oYHRfFt8shVKpXHGIM+NonU+Tr0EWOmjFCrhH7
f5HT14GWq1b3OKTSfeuWHISmQLTdg0kUaKS0IPfbdXxVWKK79A29zcqU7Ic6HDHevisDDk47a8DM
3dc73eEk7Sc3oxC4pfDST4FDTmlKEBZGZpT72b415Klo0IMb9QVlwUvNX1OGsfGq28oQvAO6pGSX
RfK2ItCmUrSxAHo5Tr9NRLye0qfcpnZoir0SBTekvc3qF3pY11CZm9ixttUwrVvs81KmF897oJG9
CTUYi5qLMICWs21swBmiuUJ4jqEjyu/w9h+GgRSKibSkaNwkbbnNHRHYWvhkWu3eSZ21x92PKwon
2aaYkkWfffYn9zYXIUc0bWUTR0XMIrdl0R2WAGzB7GeunKAl4HP5hJknHxAM7XrjhWAndNQPNiN+
vpx6uOmq8poUQPnK4sVrBR6V9jh24dmY9CCNht0Ih8AxgoauXje/pAb553wLNsu1nNpNbw8Bz5is
q63OC+nI+6xiOFhhvm3JKTNDdRjpFmpzv7WUv+m7CJeJv/G0KwfNNZCoheC0SoSBVi7dR2I9R8PZ
9JoN0/pdmLmnuI2e4X/sBO7awvimjT70fGAj6jRhARQI6abobCfRnWv0N2bzYhvRfatGcpQutQcR
cfLJd8pXkwELLc9XWnkoMWdUOT1gljtiWG8IrXpqQ2Rienxqnf4WeeRlzrK9so0AysrGEPkh6R7a
qN//ehd818FgE6SodZdMb/wQC/L53Zbesf4Xqao4Msz1MSWR16GPbhs1UwafXOp8W5SUhAYQhMla
CcUES/M3lhefsl67jJyVWq+/ivipTZ3fvLWfDoTv3tm747ebeWXOgazdOoW3NtvwVoOAbqQ4fbun
nO/S74qtlL+VYbw/Ib971XdHD1Olsp26usXaSGaQ9SRVurMQF/36svvLWe+HInJ5Gd1akNGoYoHY
/niSIkeWmZiR8eFoujnK2duC07aSV6VB3BSMcRHB6sNwuxwA0rjbTAaByLM69Q18dr6K3NzUBjFK
UxYQHmLIOrBtQADU1sjZVmk4ryyktDDnKBoBU1BWVJG7btBP0CSTE8nqzpO8l8kHqZvgGaMgQ0Zl
6hvGcJSEvTcEIBntGB1olW10xEEI2y1OJ2QSKtRHhsEXYCLMdqab1pRXy523nvk1yaJrLJg98Mw5
ev9kR8VH0WXkE0XXvPM3uV9cQvynfjQ8xY6+8Qhv6GrjpYxmAKH3ToQSdmTIBnTwAfLhOu7VvpzC
p2lwPuYyup8pTTSj3QnDwMriMypOv404aJTy1hHhbxIB7NIOTthIzJQHOjaDX39z72QIfz0w//nm
/iixvjsDswSSFably215o7Emxu2DJbZLG8ebvXPPNZ6fFOSbasfaG/q/ORkvN/2P9w2CxD+aUUgh
LPs9HBh4yGgDsWu3SDrJtt0S1H6TYD6RpfrzFv1H/cX/H32mFkXTf+8+rr8W1Wv7WSav/7r/Wqsv
Of9RffsX3tN/EfEWVd+3JZe/9Gdb0tT/TdNrUXbZ3gKJ9yl4hq+d/J//Q6e9yC4DrgdDB1g1i4Xg
r6akvfQkcZItAQMOXaBFWP9XU1JAvwa3pUEvJzkK8ynW1nf4tl/i3P7gtX13Wzm4XV0HahBT+GWm
9H5813tlL8To04K08BXtOpXQ9fkWj33D4T1taCm6ok9eYzk21aulN3Z5rJLC/zzZEU9o7w42u8bY
p50rOajohdatNHdAGML5M0wsKxjzjvxRT1pWeWuziGTnOQl9zv5m1aafR5noBiJOuxPfYiEYOGNk
GjSk+61BRFc3pnFMolg2zjCybIN0pgbcAM0JTsCgaLVr2JmVd8iqngjPFQjfRXvfd7o1BihHa7Pa
FYMHY4bRsy5NjGBRlySbzJBDcx3dRpXPKjYGW6xJFbUxIaCtroevWUanxIOgki0hA3VPsGAUuHrp
pCyyGho0CKR2Y+pQ+JvIaYisFJqKajx+iuBbcjNnxcmbd2GxKqddJDUfTIbhR5/R6BfNsAI8mlCN
oSQZgGxJ382sr/FglN61HMZsNla+Hgu9QeFMNAzoALfsynKljeMw3CDUjEc8mn0ieMNeVEb3cYKt
/4xRsS2tJQB8GreVKC3rzXZ6E8ECeRjza9/Q1Uo4nGeF9+L2mqxfR+HNipF+U1jhRsbSrZ6sapTz
bWaDSTpnkVMNzypxzQybgsak5rUIVSJewyR07deuq8KeFdepRHeapaPLu1ANiglIqCuw0KuUWfW8
8asCvg+ZuHPZIguaWvdptmO/O0ellcmPFMy4NDIYpTvfHDz96leVOwCgLAXy4nNvxJM61xlMk90A
egh0TZQY6Dc0lSXTfvaiyjxZ+azgTgGy9j8OoYhjVMS1WYDcFkmq5TtrJqqR3CnX66J9OsUad5ZK
2xpJKIDqDXMcz93ryvTErpGRH95NAxlGp0gnafLEub6t4Lgp3yw2IEEkBChzHqd9CN4q38Wz4vOv
e7/u4ses7iP7ViRWwjBSNE1VHaK4RIBI8dOY2cuYam13nIu86b8tYGf3Y8FT2Z1qc8j1GskWkzLI
rCTUNee4Syy+9CjC2wgs0HKbjW64s7pr/EKl+2F2WvyBObPPJfNS4wqDBN6J3u7bo5tlvv3CGWlR
MCVQ2nFzlMwtNwh0PfFMBibwa+HbOG5RnokMpZjqMtSgVa9xzCpGd+OUxbhuFq9v31uhfmtPQ26f
oiJ6C5VutsfOLrr4OKJstdeJkYnwoBKK3Q203kGhoTXmUnGGkML3b3UQWdVdbySMZjUzHIagqkNE
c02iIueqL2jmnufZkOExzmktHEmUBfIdWGHhmRu4SI2/5l6T5TmxpV9uGDro/gDTuiN9BQlxVj5M
SZhhJ/GNAr39Km0agcA8bynkdkY0Ru4u7rWQOOaq0GjcaJ0RDvu6tBW6gVyAybakm2fflITUxCzb
SIFWR73Xul+6ATCasUl5OFHlDEz53T7QhTCxi6ElkHR6dPKtM7gcgts+qJXh1q8FJLUKqRm2FJIH
rV65J0kQMdY9P9cGE31vXBcf5rjEIht0QC477NmJNnkbbrwY337YTMPnVE2tCc+9YvGGFg5XG+G4
N9hze+PP3eKj9wZZm8BX5NQ7X1oGnwqLZtVkLwjJRBoHo54nWbVLBgbNcDtiNzlXXemXqO11O7I7
nBzmrD033exYSMwkfgQgzr3D666MuIvpOBV6YThfYhMyc89HqSOnC6h+KlxRhZE4kIxKvXW6GHFV
oaMpDOeiGPC0KkdDX2suS0W71/HN5z0Q6dmfx1Ud1QXFvay523zm06GG3i3Sk2l6IsrRoeYFTVKP
IKlyEsu8XRtWlo0mf5iHDo0hSaL0UUfDb9unFFZW/6nUWr87+sa0UO7aXLe8nWrdKdUCXasbB3ST
rkY0kSM3hBatmrSe/KNTT9q8508x8rL4b3sntLrzvxazX9jrLuwzjzFPJ3PgjUMd3iVO0Wf+Sg7a
6H4qMqk1e7dm4HIXxa5y75TsSlziXjgZG3sMkz0TntjYd8ZUZ2uClo30Ef555N1JvWdLQcu02H9L
K5rwWjp6aMLiDnudNoXyAJOxPsD4v+/8ivQUqJG8KfpDjh+KvdL7ZjKCUYIjoVU5t7iHNdFQ6SN5
Em27nixB8ySQSM9c90iwufQIlPasemyoNGMpuiP9KQel5YKxLFZCl30ysm+SS4yEBo30N38Q8UKF
NM0xex0bNza3xmDiEyibOtF2dt61w7HxkhJOXFW7Q79z7b52gtGNWCm3o2YmPELEpFvoQ4zZG29n
PSNgALB10vpBHoP938UwNdif2snWq00ZpwJ9LYnZenSwSg5U7W7sZ639PAk5GOfI0bL44qiyGG6l
m/XiqlV+iKYUlX6VALIhe2yaT6OhdTUy/kJTMPQjgRqOuCTgzCvVu57amFk9eOqV701Pr3kF3fyV
SVTEKbqJ4EZ/Ttoa19XKGgqg6vAqLEu9JLTMmmLTZVmpvU5+P8Rv0khSA3CDVGFGRrZt+PwfM4UM
Y4snzIINjN9q4ktLSV3RAsixBx6qMY6cS50kY/GAB1Ufi1UvmlkGq95fj3RHtemRc0/91sZxCoG5
YTvmhm80PwgbKwpGEaMIDWmM+vumTvWOkavnFC+TKUtmuqlXjtA4izZptJdWEzzwK/gL4V2bMlXc
Tb3fuXstjyD+rBAXu/NjWEVZy98FsFmerZbQkJVmt4sWt8zjLP3CLQZaifGPmocXMojqaqEVtenF
6UcwgmlCZG1QJIltfZ5Zl0I8MGboBpaTmAP6SvjY5FpmIqtKPBl5UR2aqUFIzPM0xgfSgDr9uapC
GH9YzLKkUUExDZZ309fdQELFOOj9gTyGunyuIntg7qeN1L2L3E/pyKDDVmdIOhaSQZYrveowGjmi
oZVupF26Tkc3zZexlRX2D7Y269gOG0/rrZNdl5F90mJyrk7tYIxMQ+N0OaqVdhNf65q+MkaYOGmg
URStXd64wvDEjd1O9Xxl925dxNRWqYZr6BWGdpLlaNYcboaW1XAqxqR8iPwaYz+GwYLO6cR0S20b
s2ibC/kM+fjaVTR+/pxr/KO67f9NXcjCRfvvlRkoozb6MWNo+YU/CzDL+fcfjDWkkUREo2xmuvhn
AWZp/9YIF9LBNeN4XyQj/6cAs6Bwk+2JBwCDNpBrl9ngXwWYpf+bes4geAiJFaUZdtJ/UH/5C4no
u7Le1RyGmtB32cBJ9wK6/m746Q1D5oadZHqCGVjsjSQJP+qhwyiIFBdm7/5c1utSd/rLTCJMUAst
ujfMrN01DNCDsTP1rfCkuVacz5geNUg9HTS8ddmFDHtCe1tk+jfDMh3MmGO3sxM/XTeGVW7T2JQ4
Qjk8jI09n/oF82OkRbSLup4iy8KAvJZlnT3OWQflbBbOWjV5f+hmGkEGlMDjSAT2GkhZc+zNvg68
eXJ3RTgzn+KMwGQlHD6UHH2+DcTaBCGunIAr3WzaZBLbBjT4aezBgJAkT/4Bbdo1/AO69pV0v/l9
B2fYE07BIkoja2xBGbla/zon5AIh8ef5y92YQ0ZIYADtl9JfJ4PHGHdkfbIMF0CLkecE5PQcYya/
vW9N9HiuGNxNnAJgK8w026rSJy7Vj5tdo6EDbq2M5hsr89ZLF/eUaTAuYctfz0J+pCTJsWEO4ZWP
6a+9eh63eB3ktjesekNcUL0jy6JhBIMPk0M+TbiomW6Vo+xVueh2aG7DQAWGt+s9VGNV7/Alzb67
TiI4imkebiwt72/0IYLNopU45IiWW7shq1miRa91P4HcbUljqIpbSxfJwWpiFUwdzLGw9yiKTS9/
7Qu3xiQiKelCcpYSm8I2ibt6a8yOuVfGqG/SkNK4kZDbsRMOFkbvKV6zBLdrWzU9Z+3Z3zkGO7xJ
vwlCddPjCx/mT3COafNbSWN96PpuvJCo5F3tzqoYbIE/uxT0Ax0w5BZDVZG4V6+ytexUCnvcQBUN
41gxkgvbkwhV9sl2/WGfRbp79AfP+jSmZXRRBnaIrrarT6PRWMSzpEW/uP3SZKeXcroXGbkvXTuG
HzkUU+RzUwHC6x2XzqWfp9sOi/sLRJv8DmOlfdsadKxzpxnA2uh9gTu/rKzjEA7+1k1yPNCEJt1U
aIflSs9876KNothPShknQKraPaj1+KLlUjs0YV9fp6ZMt0MFzXU2e/Yf4kvam6zK8g8aAR4fmBXi
MkyH6hNoneicTuZwEqU77/xwKmKOaFF0o1XzeFuqgsmQIHhpX/uSaPFZt9a5ZqYeQ92ivs1Kwz7Y
ZjNdMJcM5wZk2dFxwBOTC9PtZKqXx0EMyUNvOmKnz5CX+WPxksMUltXFLxrnlnMpdP4F5XkutX4g
mHQwh68msLDLANP0FIm8udb0fXZTbRrJqk2l+uiGWX4nnBhV5VylHJcZhl8IHB0PlZ6M0IsbqE1d
6EL/7eC2wnESV0/a3i51CK2GcQArKsrV17qITWj3ZnzH2NTAsMPBId+LsTOOSAbQ7DBvFZfaV9Gr
zqjy0esHufVQf8BdNQo9Wel2j6DM5SqXwZzXuCoymxib2o2jO98Boz25dokyJAFz76fFeG+MC0Ud
mg3+YMIx4uuQgj3OeNCQtDnmnZuTc9yVqXsHP7X4qtmS48kUS14x7KfhY1rA+5GDNX3MnYr+uZN6
enPE2tExgXfka4+ObZ+Qa/TCeIybyWwSutrkzZIagMGp2Iwmh+YVaOwaw/iiwMDo09OksJL+c23m
KK7c2Ws/Jw6K7Y3RDfUxLggYobyrXyhW8w1C2+Ytc0eMlG2yyFDqrjj4fqrfR3nbv+WpZ1+d0GeA
35sDXnAelCyIKwrZQx6H4aYiR6Zfk7OCH18RaMV8txOwhdJ4R7u6ujiZaNZl3483Pk/OCY9zc2iE
WV/6fuLo50qD0WDIFb0tKGT2vtUnxFl7RfGYTHZ8p3QYhxMmdYoy1o5zOdflwS2mia5bVDU8GjVy
MexqJKVEMj/ok94cyiLCV0k0hAXyrRLOAy+FagFDdI2guBpiBPOu/lnZobml5SD2uEGgM49J3O6L
Poe03LvFsa48WmxuM+Bvy8vqGFu6Dfnb65YTvbbLMi8RK1pnBTImJTXmnDYjyRLA1Kbtymib+F6/
7qTFkpqYPXa40KN7E9DK1C9N1Yfbxpn0szRb7X4ukgjPdosleizDx5EOB6EUjR1/7Cyrx5TfOd+Q
dk8HiLfTs4EZ8ZTGzsTOIfRrnPdgqAimHr+ItOrp/WdLkZurCikFgX44UzTs+LmwUvKPfPeFZ6j9
xE/yN8jiPFjR5F+byPBo+zUjt3wiqmPqEbzV4BijCFlgtGbSwaPz6RVOq4nz9SHXI3tJtRvFc2qn
9j4TNX4iXYV7a6ySB71wrE0IHvtVish9Vo7R5mhdKv/sZ156SZrc/dhIEy57GeafgFd6H4t0lggG
GjelJWg227iIu/sm8vKv0rDnHc+EvS89eqTwR5VakHpdefQMKanTmz7IVb7Ev3nzDlhztZlTKQNl
pyG22Uj3grpOEyswC8aFoshdKt/Ovtc4rDyRNGhsk87hUlg2CgzNC8ObWmCqI3zOIJqnb3sIVxOt
sAE0p21tbO6yrUb02g0T+gjMsK5Ht9pow++teGZiiFZGYEOmWpj3GJkJNhPfJJ2Cq2w99xylRYzf
rtX0y+AlGbeAZpsIaCyx7DiTxqpal1Qbod5oF2lpeFrz0dvWneNfM3+OENA0E8Vu16KYWNl+WZwn
rFdniIYzOH2DBsUhW0KJdkqH0L7mQYGxipqHI0lpNOUu4/ZsV4r58JdZbzH3NbZT3yqwVUdyy3o6
MTlNjL2eGibCe1lT+uGLVc1WTjIbmIOGnqS/KFRy65QjCnktV84bB6boheeXzbSLspQIsSwrTjPX
qtsUCgHTSp+q6UbYdHWheURT0MXajPS/xTq0Ya2gySRaKv3SG1wMa57MqhuAJxaNL+XphF2bNEfZ
5EdpbsJ8MSHOWu4twlA7epjrL2X4jWfkMsN5GCRsOTv6jDkosNKcQGAXYkOSNa9qtDBbAZIjVUBH
CaDN1U3npsHAlLt+Sr3HPnpwCYBpE1RE+MW4qerxOLlfkY7oRsIaRzFc5evMRFLSX/rUuUlaZokP
le/sfad9jQ0VDJze2fkO0LBZLyBbV/tBe5j6dpcDB8ayuQCeD1OTP5uqeSQp7eRK/Win9Yemth/d
Nt9NmHvCiGCy+bXxdhl2cViULgy28qXSuo+t1XBikh/ajMLaSif/IApr/OT5azHTXDOoo4vwQUsy
8wR1KEFrSyfsLA31QC9in7bNxhFAG/UUPKSlD1+NEWF0WE7uYyab5qvMk23Ouu2FxviZmwfafuze
GjF2XBrN2VF2k3YOyRDcDbHHkhGZcb9NbQmnq0zNcenIVuCM8w8JM4sviaWK7ZDYOoIYgt3mAiFE
kYcvXkjQYp24b9AxrjUbYKDcFNa3rLedPT7Tu7zKQubBPOX+vcqcGi24LObAbadpOzfe2k8i+5JX
bnQntUhfS5rSATzKLECnw8y3Z5Ix1S7tK7d+imD7BkPds54Jm9l1ouJ9OFlNUElB7gJwjmvvYLHM
NLYa14M/Jzuud402mZS7ZlORoQk9ePoivbELSqfreD2fe0HryL0hCfoxzJ3LWFl3BML4R98s72u0
OQHuNEIPBh8d89B/5LD6IrEBrzOYGyKdb3pf4D4258DRqhE+0AQ9okrwwuDuZyW2voieYwP0xGdZ
swa0Pjt6kpDnowShflZcgikZXVZ6Uz3PEU+1zThgm6g2WTU+QL1wpLXUWvR80ToxIxshjs4DeKXW
h/Ciivqj0iGrVo5ZfYBRHG9MSZ5E5FI41IX7ZWYjXmX12O5d9HWMGcJqTd/a2NFFRuPlg/M3K3M9
N6NF0hHtSTsPFRHceX1oiowQQ5qwSOGl/dGPR/sWyyvwgzAbu2+eoGlpx1N8El5vXhwjtJ+Typzl
WnDcOk8cuO/HqM2+ELznBNE8WJ87q6hPhLb5GK/zyEEA0xZnwtryx0xY+o2P63IJTAyVgzwAJHLo
CC/lkeEciZ0LdgKxoLemFNmpUnHJwiND53GokB24beHsHStZrpphhxvVh+zytK7CoFWJ/zVKqvS+
NvikgwlDEraM90U1TnipW0d+GPIs2npFnT9nZTIxolPGWZvMkn59PiFAVEXKeVPv+G26sQVnHlfd
xn7jPfdVNz8IuwO4TqfHPZjWbD1WzGY/dHqunQoWD1p0TupDeuH5/l/Uncdy48B2hp8It5DDljmT
SqOwQc1IIzRyIzXC0/sDdW1fu8pV9tIblkSNNBIJdPf54yYiY6e5BBnoVk1//bgOZppqlQ/4mbcm
m+b8+5sBebfhlK60HjWSbsL/rYWmmyhDG6c21o2e9HLPYcx8Az83czLK+qkg5Swv1kNrasva8bQP
5YXeX73FIS7SnFGndvVp78uWI73nlcXTpAXklkC2Fq+6NJyDUSqCt9OEvUhq8c4YGxdNVkeAJJbk
EkRPNa1zHvyJ29w0ExC53i6rjaf5PbkhdrykQQwNiD75a3fMhkUXCWxyAoGTYXAfF1ZsEkxmERfl
l83eGuVLo4/hEhCu+/ZLA1UmUUaUMLTTX90UkmFxMvMjOLF+quklozVQRPJYc14/GzYZa7mvcO7N
Yw/AWTuDdn56NXOKVBJ3msWxY/bNNBWfeNGcrWCxuxrYO28y74IjXXwp9pm+Gz/9IRlPdj+GlNuy
ua4aM8/QnQb9telCj7YEe3iK08Y+TJ7AmOWZ1WEaIYeZZ0b1S+jcAA5uwFViifGaa223oAYSr7Df
4S2WgViOSSI3dEXqm0jHMbcPvcSRaNC85ho1feovKRAERI8g0l7icnSf8fB0pGtZBRlBnE7VtyIv
44IgrHkJ88FSpPJaiCmLENtx1JTWPoJohotEGb4yq6kXyPHS8MFhTqAKZxjybTzVzc6skAmtnShq
kMWrmg7hwht9DlrUIT8b6TBLJ3EA6yweeI1IMgjLx7ZkFZtzxLaQ8golKjkzqzRTLzL3r2QnRUvb
mTiYQ1S2CWEUIXF8FJUM+co1tWEpiXICHNZdpiUTjoZEfm4HXZMX+N3qFZGOBQrPnXW0LIHx1ynr
Mw265absvOk0D1vvXZnB50Re5T/fQb7/E9z5v5Cp/D8KOjdnIfr/jHM+yd9x8a8yk/u//yfM+Q/L
BK4MADMDyiJxn/47zKkZ/j9IGZufdCziuMw5+eGfQhNwTg8NIAoQetR0bsL/FJqY3j/gp3SIb4c3
Fezk/5RtjnD/v+neAExthPa27Rm4YlG4zV//F/UU/FoTc+F9x1WhNoYpQkhJsAMFyPJYBL+7Puqf
YmcztkXxgnQWJQOHurh1iDWJ6T/ShunCyX9i84zzz8YNx8PY5cW+c4i9YxOj70nXr0lhJ5ug662N
sJ8spP8HDvDKnc+vccSYUg8eAHxcvRhYiZxMs147Df2JB8m1Sl1ys9I403+bZO1CbxXvGdqYDSqH
RdTSqFXrvvnCCEpIdoJ/D4VIdTY6F96sYnWNBjt9HtkG15P9SefziDTFMa5RecH5N9xUm/9Kfb85
tEyA1yqieKfPSOw2EzM+ZHQjwEySrZqFKTrmOj35+sEv22jd9B65UDU0eOslFJXbHjEWXdhah7Z7
90KCaRQZm+dwcELkgzjY1fzzXYPwNRH3n3qH+bhpAsLyYjWLj6lD0MmVQADvJXtSotqVaoBxtdJQ
O5EoJI+OjnJw/n4Qs69QyG5//5Vlkh4bUQ87rfX9nW7l7GASsbieojKOtPgqJ228CFj8HUI5zkhj
F+yjeCjTTSJtjkCepx3yYNQO94/k/Olg2qza1mxLK2oSUCbCokk81vS19IvxAkE7XlrLH4khdp0j
zoul3Wic7qvulrYuh6x4fOuJE9sm+WRtyZonPi06W22uK8aK0bpFYeAgDUCPMHRVu3OsTjzlWj+c
c+wFWdIaCJ4k15RtRPVOw+h0vD/Q8+yQKmUfsv5BL0i3cuKUxrCkb7clkSJr039OtNw9mZTTbWPp
vPXxux2uzLHOP1tjYJe5/5pW0AHh2SBROhuKbo8BW3kdr52QXYU6OHc7GknzAIkeLhmBg3WUpyZz
QcyWMr+LVlD4HJfmv8YPcsHE36A9qb1h7VYT+u0m1hEXhOEO2F/bpeEUHu8PMnGMzc+vYE9ZuarY
3g8JcN5qBMd7JBYL2fxGY5wm+F6TdM1oxp/BTPelg/RcDPY5TWztEOJRJPzEgG4zMWDH84OHuMLs
Mq5B3yaFa4iT8cDllKzoDeUQW/TGzanO2Sjsr7rBMNcOx7CvkheAWLHF2MMJTGWYSqf80y62skTB
okOaHae0KG50nxLPpmw4Q4eokLUvGv5A48vRq/gU0fm0rBu3O/y8IlrRrVUY1A+4VD38ggIG2Erf
e4ecUsxiNKQr/7PIpX/5+cxOjJ3fw1BSMa2t7NCNzgW7FHOI8ZI6NdokgWrt2IwB6USKlnTPrGM4
iUl/6vseStP7+SSYnyaIIl5peWecsGL4VWA8G6XzzEGeOi+zETeWavnud+7H0Bblgx+T64pGboGC
pXxwsI6stSTtdz9/qp9Fv5qha673h0B6N8arJ+I99EMBYPYQZpTGJxp9V2SU74LYq0krb6vFtNJS
zdpZeVXcyiax15PiBEAzdrIdphLX8PwvNS1EnhMRBGkisbqokEAWYKTR89q/fvEtkICAN9niIioF
wdvT5N6gRXiMwZ02Lp1rp96Qr7xFGVh2F650V5Z/WFqcQv3JROmsvKrAUeNSoGPWhfWitd6XoCd7
HcuxRNnhmi9dFn65OZGN0h6Hm2dXR1Ozg0tcGeVxzHQKvgMHlVnbX8Je3CjgLs+DMThPadR/jwnO
4t5UCqdKioDfmLyrQ+g35gyAABPJ3VCI4azL3kC7N184rQriU8P+sPSIidj3tQudIoqb19cXXjX0
AU74S0ui5EmL3L1WDsahbvRyFWYT0HVRu09lmL2BJKfrWozaGZpDQ3QgkFXr0s+pBHN3Cb2J7DTd
UmX9+NZNlPtQUBHsHGE210lO43EiwJjBtT5kafutzzd57fisd/fVuy+iBoxupOEgz28d2UDPNLc6
izq95iPN42M3xuQxx/I1UGW1JBONsx+5JEbl16f7g+mG/jbQX3F6dbZ7IeaYM6PlhCSSKWvLArK3
M9lcE0RC13pgTcUphHXP7YZzKkNGlNShLY+KtkvfMZ1ihDSBXyL3Ka/li5O36iCHzIBSJyr//tsz
wVBxR8Hi0hZpbKBB76u9N0wPha/rS7/EZkw/vDi3qNfIsyqv94vPL9ZTyZJsRM2ftCOegaTggx1o
DnoaG3qCQy23tWDyIOszyLT20er1o5/WFisjSyNmjTL/SLLi7NqljTiLAAv3M0eQSqI9oZyy8Yj2
mjsEUpuORBgriMVeWi/Sr/mDfLqBk7i+tRYGaseX41tpj88hIz4FBl1/FmCneIpVSbCo88xg4B2a
qm6ujpWOe82I3gf5UOpGd7Hm93VQ8FgOEenbIvR4BcpheEjsjIAZry4v4/zgTFp2Gq1x204tRkER
/zbkVL3pAMjSQ2JraUNySKVnHNPBqhf+AEYXTdX41AudJBCSrZGuj/WXbh50nDUbAT+wbSBALvmU
HBowIA8YwsFudsxDQpo1nyIHTTXq5GcyXHkwqbtyKopd6ObV+9ApRDO9/0n8af77v3xAyeXAu4uc
PnC0AmNQuyJ/Gl2/oK4ymdd5RLHNVXGJnAwz2qTjaK5cEbpbhqTuRE+ktWoHs/8t3I+uLI9RX7pv
wYACV5mN9WhSiruFZEv2Vk3tSAFYgB7QJO3EgeWo07p6p4EtX2rQV8gBtX0VJ9aLkdVyMbjjftRq
us90P3m8P8xPJaNf7TVZPwR1MW3syH1jOrshdFsIK1bPHeWlz7XvsmOGwSUMUxPzEd7JQk+OXqu1
TwhE2+sA67uYgBgOnqj6pS4Qc4x4gBRs6KNZ2L+5twL3EE2Mt6VZGDvOpwFnHhvnZtfKdcqRYgOr
bS4V5b4khnreOYiRk/SOnK35YnVf70QdMTimEZ2DrMzG/NDup6Y7wz8Vr5qeduBp5vSAWi3etoq8
2xRTV2B6L3HbHG0trH+HYChLRaz6aYJPP4Vmsx6istlxaMLpN1nTLda1j0kRyKxgub5q0PfZobuw
+iE/pw49uPcWGA438tU3kndlc0M4PWIBhuXqPRn0Y+xL5+jmVNtFOR32nrJe4y4n8q0PjbXpVvYr
xlmYwLDP8L8669Kt/bUeCeNR8xvjUbYA6Jaf3tB5qW3cwSKTOcNpueLAEdu6eJr6zjgjsdl3ibx4
aeL88ks4oAqIcYGpp310C4BCOzVTYkitPazrrqc7+TcQ1caKbGTfvVlvbJcY+DYzvhRPQ3SJhz5E
OR1OdXpQxUg2KX5hmhircNtGg1r35dECFYNzKY96LMazHUof6vaI8oFnlXa4bydeZ+brZJhcgHHP
XhoFjt1I1s6p8kjJ5sJHvVw002LIC3Uemro8pGVjbQcyFjc4Md4zz5h3BJpED3gDTvetQlOui0us
drehqXFy6lp1ZVsAkVBmsXITCpWyIKC9rJDjLreDaVsEwXAbgsrDVZraF3vs7AuVPjNpAbWTUuGx
GwO/O7dOzx/fTMmDx46wyoaufOlatgxaLDvCb3Rz2eIZOYjJnVWN/zw5QxV4C2+krWYgHiujWgEE
1LHZDAJ947SFfcGELTet4bPwlBGgLwzPaWI3+Jo/GLqkeaN27am2rV+hSNzZV9dcrSQpl3GtNysv
K1oOHQn8CYNWarTJ19S036mQ7bPL3gY4SgceJK1La4/Mt9l/fDS/sf2Elez+/H/+C2M4okHz98QF
d4/CRgBaFoO8cOiTqx5LZsliGS30MV+nhpiWiGq63X1/wpQEMJ7wonm0PK5KKSRT0pxfoWhnXhl9
tUT435zgyg8/54RKReUH54wF7Oj42QQER98P2s4UOARq1C9aoti15yk0GYpvAxxWrARy4pXXBJsq
mdQzs4x6NvVxq7uZebMT6qsATWie5q0s/MRf94WPkwxhbNyK0/2hRc5+queHf3kOsmoXp/mbkAZ5
YlyKcPz13nOr8jzNc2RsuyfV4B7ORtxazsAb6po5nRXzgx+BMet9txBZlS/v+9fPJjbvWTE1v7Q+
sYmtWACXoz1Eh6QPrXPY6Na5mkr7fP9UcIOtK6QcOjLGLVws5xMRRM8YNT6RAnh78pnqTVyLj9Jg
yq1lOx+C0nib6XU+GyQPVVQZf3QfwB6NzG9yUuKrCiBqG8qK111YqKcxS6arQ3sTx9CujY1nLRvz
x3z2+d4PjvNnXlpufGzjmMFbZ+l0Ha44wgFPdT6e8Oa59C0hxR6F3CMmlsdEafBGqt5R71M+YLaP
d6HvCCy1Fu1og7P+OXnN72FRtz9P3dGEPA/JxXdTgqOizFhZnRVR/Jx/qKH94I3rT1ob10+hFbQ7
8FnSmIeufpoMt37y226ZzDk2HIPKRx3glVDlStsMAUE8PsTrAzpyZi/PeJZeZzAS6IDDqjspl29y
h77ZVpmWPxKrEy0JvnaXUzDId7Tn43UWYZO6b2nbztOOlDWGG32Iq/fcsvahZkKiBzmbNW3Y0U0r
s2ydeBGcHu7W+pJZxlKHpf0MM2zMQeq1L0WBcizSvpMgGN9UNW07kxhoEYthT2z0r3LSoyN0MZd1
0+L2C5SkOg63+JutlRdbN1eFZXkrG0pqeT9BW1lsQT4Z/eZ+5hYVES1R1yDGCFW1RR+mH0ZT+wtL
m211B6sftCNDc4cc2evp1FStf0C+Q2r9ZI4rZOeg6QNMjpX0nNsbEbSHqq+ybWdV3QZ8OHaj5sFI
NXXVyCBKc1euci2lYuCxcNVv10weYpDPJeYSNK4ePgCJ5sM3nnytfGoi40UH6qfeLAaq/faiAT1n
9Crs5ClPkhfphH+IT15bbkN2MWaLKpgAR3PGfbt5jHAYN2a6NG0Plt+XK19P2b3rx0YktD9RN6vk
OtHSSxtPhIPTybe2u7WQ1aFp9e1YJy+GQYNwbNXuLp/8j0Qh3ofY1Evn0UeWu8RxTF9q/YyHx0QR
NZ1CD2F/DZq99CoTBUhQAwDhpteDpmaGTraaMbAX88ocA5WuoeDD94zka7eYvpkk7BXN5pS8GeOf
MHfNVd7gGU3jwDtPBEVEreUtulaYGCZUfM6qTyPO87Ne+6wI4weqOOsEtwA5l5w6AcA7yUtgimBd
YGHORrgmkP1mIVOslf1gPliDd4nJoGTJCceV7GDXgaOK3IDhGvprIEmRDyI3WfluXOzKtrq4iUOd
O6U0O7Mas13cSRejqvEIrMLVEbqvIptz6Yym3XtFrz01dvoRTwKZyzj9ivyYVaVIN6GnRYfO16Kd
TtlfHurXIJLGVWn6b8wo/T6Q7qZLVbQP6WFdUFfenf1I26ZVBN9eilPAhnKqgNvQf8h9zw0ocXKt
cjrDBODY2v7MtDlDvYn5Zdnt2rG5WO5zU/vFcXbpl55evAxuA+AePAR5E3w15TWbkKB0o3stcm4i
p/ank2Y62M06vOuJvc8KgJQ6ajF4d/4SavaB+mkiddthxdCqL2bfhz+ZjyhdMFIoJJ6dHPa2w3TJ
ITBfWaQfUzxTrMOSXNk0a6jCVv5DFmclkra02I25Q7Ty9Fim4JQ59curqt47nqhXWMenRTWYr0Ge
O8+pPzkbew7eqAIbzb2gl7ca8+BMzm8Qy0NUueVhkhiBgyHL+UsMsQO7mi0ABTkQwzczxneSUGk2
BTUpEJLuWN+eq8FmXUHfbQKN8GkRRccqsamQwzUckYJrGTateZVkEhnLi1c4ByVRIZKxszPpCuc4
HD9k6WH2pOzh7eZSmoKABCCQBYGvPkNnT0qwVJxwaKA/o9fR0a4dK8IeDj560XRCiEL0MoGTxELX
psNTHY3lTUAqyZiM5V6F9RYfxLcVgRzGBCxsPUO31+Yg3siO/DZfkLzd6lgvH/0xWc6tdEkPa1mm
wB0JQJ9n/er6OlrLuiRWU3UHfLgIQ6di3XhAfaZu7XD6HbO+Pc69HZlejZRQcMqfuzrTuDCehlhb
hUHcPBVm/FEKQfR+g77C42uvNfUb6DQOZlSa507Jqx7pN88zv3TpbLQqv4wjiS8WhC4tF/mjirH+
dlpVHKYI8VZOyTzctgGE7AFlWbk6eNQcoMM6pRbtQ1rgb7F99YcgEtspIc4k8tUnWxSq3968OkPz
5FPWfSwSubaF1+4K7yNudSbIiRKqR9isg45P5SPvG15fXAODqCkPajBIIMn1Dkrv30DssxUqkHdi
JqojKjgDPebGMnS6uG36PBkOU374oZkIA6mntyBrX8I0/p5fgxXOx9fRHL8r3RKbShByN2btNRq1
byv3k3OB4g2ZrErPKjIfHEYPcBAtLmNsUkVwkSzKJ0wZK8DObA8au7fKqua9t83tZPVs6vgjH+3b
2MAskMEktrKlKiIYnSu1wUhOShx/tqRn2TdKOcd1OMuBVvLGDA6DaNCjyGkjgl/CMC/1xJyQe7Ol
yntOu/wrUTjNy6RZUEXjL+rGqFeZzBbcsMUWcMCjlYVL06PvazMrH1xhvgq0Y3VLH51XBMfIKhLU
l/n31Nn+si5BpduqZh40p37dpd0EtqbmHk0/BIfOtANU3m7CgLlO+/G7pPkZPDBej15xoybhkoyh
sR0G+lL9eK1zcD3ErFnapCrEAZPc9JVOPnQoP6yaeD8ksY9ISgFzQ2RnacZ0iqZtUZbV+Dbi+RM2
VhwrmOI9CQHdIhf1Lc9oz5sKLJm9e+10rTsYzt6sPfbJzqg4FpNr1Vb2gIQo/QKvR7ueWOlGTj5H
JsuVt7hQF866f3IiDTmh2YsmuNI3noFBZ8ayalR01J1+VpsqubEgxNnWywUKI/DuGjWhKO3TGKcz
LOKtaqNXCxRR2lV5zyRYZGsrM1/4ca9FVtR7g2MOoyGCZ6nr1iKWLpg/J+el2faYcZwMwbhX/GFJ
+Y0jZcupqyTnxCIJnwVl2frq72RXf3uPi90q6XZtE2yiot2ajVl+kLKE9sZbm16QXq/ZXDNCB+Am
SytFsE/7MFFw4+R1w6Xvf8CyQX/G9t9oKBDHxAb1Z65zi/ySGr3YfHfZxMB2GpNvRUpFcvwrIj1r
W8mXSpbOLwQwfy2wsU0dVluL/P5rKQubQJjsbzWB4lB3r/dGsOcmeXGNOQJxihlm3KpZcrAmuB5+
KyUgEfl1vrE6Urc9C0mNUzhkbyMJWJJ/bWyCFg8aGS6ekRKxYjpffgVIbpl/8Ud8IhwHgADKWadj
/IKq9oDOzV9gGNVha9S7KAlByqM0X5p9TYlI+1xVwxV1AjL8MKNUrEs/WJq+KHg1FtSoPjZE+K6J
bSLnaFFE1H7X2IZWRtxNL5ilt4N0H/rCY+DJNRBXt0VwqKJ4Q4loYizKtq/XnZ/5B8cnwJ09AwSz
k/Fei5BWB6V6jMXfRK6YHPydcIeWUJt8OYX+uxIgB3IA8GNZzjjEScT9FfrEwhX7qdb0fcHWr1qV
bZnRrkbaB3sfaaJfi24LqhBRg4bCKpCEP/BbhWRfNFtbc5stZNcqEOTmxKGevvTWTcZJd0ASXOyE
0UCgJSFxWEOy9FDfjK5lf9hujtoosj4J9pTw7DphDpsQ2TncUULgLpziwtBb5DR59YG7MllO6M9W
XsyfLB0dDaCPsFkOiOlSQ9/aXbmPhTcxnAB62wiM27y4jpBVy1y1GhZzaknheQFALIzdTBBULpOp
E/rafur+pl7truiPLtaqc05iZON1FTbdOJWEplenIc/wj4DsME2fEzf8YyUAmFnU5g86ThDhYBeV
5sh9lKud2wDLwJ7Ic+jA78Syf5+mNqPWUCJssukA9Krot5d4LCVTyQXaZCeF7EB3MsESmot1Vnsg
eHJqDzKxcZ/VwfuA/5feJaKH6moZsB7CmFFlPeXVwR1CZ9GUiKbJwNuPXpKiD7yFkcoIrC+vljNU
F9sjFjvMLG5tmvFQ5m6iIvnyk6a6xYOk6AbnrTLqmh01yZajQ4ZWydYRav6nGdHy0RWzwJUjjxdi
Uhu09kETPlhmjpgmaep0FaLH4PucYWE6Gl/wqJOSaMThNca3+ayEWxqDN9I6xsTqhiWgPHrB2C4m
E8et7hhLl/dyW0XBOjAB5STdbJxT7b3HTF2r0d9F6R+BFX0DewBim4arPLYuug2FpQ3OxOmANufO
Td6tiYqbFA/IwIiYo9gkUMrCgqHp9cE2A9D+PDmYImJyMTMK+mrCxSZTT7ZTnsIQuq+1bn1nhJan
tX2j6TfnqJ5cBFJrcrCWNrUGkCy0KKMZfUpCjop6Nu2NWr5qHJAWVogqlAQY4hzmsEOzocDI8YVY
mU7zNfuc13Eexge9ttdEWI8neGRAmyE0jwhjhlNvat1CmzfGybHYc3koSOI8RkG0m+yUGjYtf70/
PSSpvU8n9UJSgXWz6rHdOBTuLLUC3vf+XOlvXeliOhAOBwZNb51jHLjDUidbajQT7wzXz3llEsyt
fCZ1DEX8UGRbTVae7w9T2r3rJW5iHWH9tvQrLuDO1h/RVjcHgh/Q+c+feuYw3SworjLub1Pmm6/u
5FHqyNC1KPUQe+GsfsOfjkPGLCHUixj2OWem4pR5CH3m7FwqcDqNFYciKP5Z2aPcnXqIVqH70TGf
GR4lB9IzkNftpZExftlTfZJOYvCpv+kSm/ZERzTINwn/xy2GRndmtGuU7kecFOufHxe0qArSIa7X
iPrVK2ryNsJ+ogyaWVTi5zc7LXKcrJa59HtyaI1IeUs6F9imw7/5zECLmU+z7Qn7wugtSHIc1/B/
zmYIK/kO3K0x9Fj92WrydYH9973o48c0D9Sx6t2S6cNJHoE3H9y6tk4e1txHf2pZr7zeTs+2SsZb
VnfvKB6dp2AS1aMZ/p3lGW7roTHoRwrotTmWjFZMbnxUU7J6R466d0qv20biTvx0E0c7q9kNoxnd
OFSvhSGRjo9acERjuFCSee3+IDr/GJURPhUwosh0o4NuEetWju1bpEf5n37Oh8tM+wWf7xr5Zzhr
OBbxUNj7H9i06ObtCkEWh2ePkGYefE1lR7JHdtUgvSOJkiQEpI6NyhCtRh+HO6V19Qmba30KInuZ
GRWJu31cre5X4f1HmFmkbwzFDBRxQV6oh+t49/xh2SvOdE5AUJwTOjhYfUUFyOjMmU2cWcKNGVQG
TadRdbw/pDS6o8MbUPk2lTABpoECVjYQ9WmwUESssGTjuUHKAOoCgV6mSbHLUZhcinYIL2NFqF/F
8LXMZm3BOFboI9zuy4q1fuMDT7SFmVHSFloXQjLsSzxsc2dkERfOwCjRYFlLPBms7j/x/oB3CR44
rDloVUYWQhoG+inQ8pRLJjkOpOXlpnO2W7PblG5urSOJqU/4Rv2UxO20/PnpJECgl2+MTZmGBqUN
IdiA7k32ipPHsHBlEB7vv2+gh/H6B13KkBku76+7Pr/uzaYbUfwKWx7RcnM2n3UhE7gj7XXDAdNi
dGbQYevKcN2MRXWVTeKiAChmaJpkvtaU8Vo4OwIL+qeqMOhW6atrGBikWKSkGWKOQ9bdKDKv877H
3gfLPSKiO8mIkhiyKEk28Ct1qOrsM+pquXNmKHfIZ7i4wuqI/bh+6MJoF7aFc26y0Fr8/OmUeYdL
wdx/lLr7dr8bUpw36xY2fYnx3jhaqW2wWvIRKTHjpsNqtdAaT5xT+/P+v9hM1OfI2xezyqiaRUcM
NempVPXjz2rZ6vopH/OUX7b/50OEnD0pjeSojRNfxFWwCSOsIkMXleemBqj++SiJLHxeKLfn9+B+
udzfCPS09VJPMNus9JQ5Du8EJUfz5UgXEcCjj/i6iH1sWtyFreNM7MdGS1mWyL/dStoXf35QFYco
10/INPPJqnawEBK70R1hx0C3TevV78k7G6zOxoxo/zV1Z9jCEMS7Lsk9CL1UO3NeFwvbAliaYgx0
ALnjW1EXJ59wyCdSftyVxD2G7sFbNxmWngblzPZ+cYDmwe7T4i7/dFnjXrMWILCF0eE1Iqys1d2d
ISuMJkm+ZaUqfhdkzTBL1hyk5gj1kWiiDdK28kBK++4HuOU4emqx/y7uyy4DXXr4+YJfD39TTeRb
gtXbVdZmaJjsZiGC0r41bDRO0jwoNckdojiiFPDuEWeZdydpYCpFbaOTHl+QKskFuQi83OXUxuUr
kbvtyWAR+6r1i0s30/9x0VHi52gkRjbkQNN0+YLs4hF5RP4pp3L9s8hRJ/vWGzZj2Fz/2tx1Fj+b
SWNX0cGogmGpbNNmq+mILqKnb1EjUftKwieBrH9HyE6zIYKw3OslE3arqHBUd+R5nMHvwZHEk9qu
eCAewNW7szaOrI1VPP7o2O5aKKkQuCtsIzgGyeQWkDl3EYH09HDZpyzPsJF/Iws31M8t7w8FXt/k
q4/K8UN3C3i3kDHlh+XBoqPmRkforJnTUpZ1S4U66byhSZZqr+adC3JF8aXhqMVWnj2S3oS8hc+i
nqN5ohykNxBvL2FUb4RL/4OhTwNQ+nB2XM3dZEVBqiy1aspW5ktP4+59t0TGsrl/GwEow1YfAAbH
WcFy3zH7+aMqB4lNNZNokKGnlGmwzI/A9daTb21/XvTe4qR3XyLuN4zRozryNapuMl3YHPDZXe4P
UzTmK9WxbbixwltV6XI7GcJ4Gcz8MSKq6DNyysdoAIkjrAduzF52Rptu8jbgP5+XoCnINWZOQaQV
QuctRdikq8xnsrEBBG9xmm95Ef/YDayGjrTKyBJn39V2/av3xDZOIQtnbN+sk5vrROzjDVEqhDY8
AV/+/Mkicvud2Y2/f9YywxmpR4PG+1kKsq7ddSTHJnZIr5Uvs/cyVg/T2PWfjM0by+6Gl7uqaFi3
vjy0sGif2MvnDRfQiHdEjRTG5sG+x1wGIxx+G1HW/kJdz0Elh3Qm0QHpoWIK8PGcsw0rsUafgoaT
3CLyPJp8ZMlR48GwGI6HSoufCbbYtgzOa8M/FBDWp44iqkWY1U8YAZCrjTovV6xYe1uaHbb9dE7Y
lBJNbDychgfNwGDjDIxsLP4swE6P0CmqNsZ8ecUDUqLEC/YGdu5lJ6zg0Np9SRQpipgqmrR1ZDmo
KB2/uKa9Rm0gfvuNX+k4p/U9SHv5504ndXMPnRNpa1ybzFZNiLsNOE3ufJV6T7WV/CEGtnpKSdfZ
DLW16We9FfFZv9PYtU6WoZ7MLIYj1hW1fqPIlsgBZ193i2Mw63cF2DXM1FvetwNHq5ZWgPnTTPRP
I+jL+f47pK77lo4uHnDffb8T3bbhy7OF6fakyvg3Mcjjm94VwzpNwt93ps7ljL5SktgVCxzp1te9
h+AHkAFLYgWl+m+Encly48jaZF+lrfcwwxgBLHpDgjMpUmOmtIEpB2EeA/PT9wHzX9ys36zuRpVS
ZmmggEDE5+7HCamjVaA3hIbz0GM1wKwDv27plMcJ4ZTO/3joDIRIRlkmOcPpBydxCw9a1x4sUEph
2YwXt597XIS6t50dMfD76X4ILZz3msO8q6ktd1NZdsabEHEsoLR+c98SxG4G0zkZUnoTIoUxpBpQ
nh7+LJYRFt8he2EiwRRt2aWWxaxQ71nf3CGPtkPVlw/BD75r4zipqL/eHY9JYuNyQunZJUysLiSa
MerZAT2nBJ6volxoxn1IeJOzTjO4Gs9+70jwyDrEpv4GKeWJjqHkl5aHr1Ugsre8KLot2SlSdYbM
wE17ez0pABTc70PbbJubPn0LhiT+7qATGYsn0DRM6tgn8yB7exmADdR3LQ9iVhPPlzKvNsNgaJgp
soe78Hd/Q8xyvPDpjw0sON8os5tou/hoU/j8HMXTazTn86eO94aYlG7THOvVtFBWxZPohhc169U7
TUkPKmFj7w5M441FAx7hoQ8FTHA3iuNnO5jRL6OFsGzF8ylx4U6BM6puzfB+P2pgfu5uhWnrNzec
81WEN+WcGrVxzjX953C32nl5uWun0L1gh5MXszXlpZZsJEVnkgLvaJUbZZdtOpL5tGYwtkdgZ6dM
+GWJyKVh0q+Ua1wDSWZoCr7C0MLVoLnmraOyftAXbE3ZooxgvQn03FxFMnpTtmHuOV4zE/a6R2uR
qyQavWq0Du9l/xuZXdPr4qEPK44igUO9Xn2wQpndnPBJGB6DWbSdwB1uhujm5zHbOhqxP6uFCC01
eQXqg99GwiNgYLfJVcksg/FLEpdqpybSxi5S5mA7HLJRy7F6ZrTriTr2h8D7xEs8An0FK55n7l4g
iWrVpYgYC7TyMHmDyTwrvRQxqVYxfmf/oW9T17twpVm7UJL0zbEI07nVsBqKcm8XzF+86JbFib4e
QeFztho/21DQ5mybv1XXfBFa8XZ6EpyhsPkaTrt1FOArQjn4AR1o1/dS7hPVM6ON3PeO7ethjNOT
CauxwC+6wixb7QsyM1EomUi2VbhuK0D7AC0iH+HMj4P4mbKAI7vn6yTNY79UnszxyEDvU+WxfcQ6
vTMyV0GNJ4baMnmG+JCfM7ZmmP9+20Ht4pAnuFh7Vb+B/dwkv10DmlNoGLfWmx7kwNnfsbWeThvq
MEK8cnZ9Uc+2aS7BdKAPjkEbZN8kxLOGAwlL7ami0xp/9rfcSbSzU9GLV7ThFeuzltD2iqZzkEH3
CboIvJ6AFajqoTk0uO0ZdbvLMs0UpJp/QwCY1rqZk8kpkj3aS+M3NbPrKoq3U6pT8w4JJcmt52nP
gt4TllXBQbPUz6ZPQlKmxBSDhPlDb6QP5TDkWGY4AFZYtwZL3+L2ZFdATGE7SoKy+IiyLVZr7mvy
fg53wTSYftcDRrMxmPTMa059N37OtQ7cE7gc8wFF/FLiQXCnU9MY9pINc9YJUbkV6yjTRmzNCa/7
atS7bhNY1a2fm4xfDWEIfbloZ16iCCK6mdRg871nURAILTptw6kIz1I0f7Qiv4yDQW0tViRTEzuL
jS/oztuk75hjTfSYVC1CY5jhxfRQMR44c0T7PK8dho2vA+GHda74WqULGa20kBTcVly+Vz0XUJJ2
H5hWApLckpNI4/i6JtxDEUTHgfxzHeydKkZBs/NHjukbuzCxC5IF3kRkRlnvt+lAxlIXeN/n2KFj
kAhPsLgVkFlbpX4RkjwjVAQ4z1NG1W09HOMsv5Hi34xJ+D1l7LbGJv+FI/qxLRAOw7BD7NZYC3iw
sQtKfoBr+A5/QLwn/E3kko21ZOJtTIKOp0492s6mBb2yrwC3J5YD40vgIg7QjYbuFXpa7etYMQjw
SY6W6czE0pso9HF+D+yYCMRkT450wt1ALG495N231rFfu6TmLlseG2mO1RbC6R6X6ToDUfDYueG6
tjpCxLOF7dkRn25S+4x3UFuMYWVYFFNFQyh2ffk5NPMuzZjsurVrrNKUeuTCnTbcAek+MGjtXSUQ
AH0mwQwx3KzZhaFGHRYp5abRjlPp/J7nmQ5ddGUWnTlq0OiXfK7nxBZxYC6+rshePGaDG7tK3zou
pE2NV1w6meVzRb/ZFctTWuaSf6hzP9hyh3HsIW3TeqM5wbiVEUb6Rnf8+3vYsa91jcJulgqfVErb
lg3/XDrdnq3GoZjUp66j9RVzwGbaIteyKifrZVYvIkTAKmp3y2SaVuKWROs0i8MobA/w+zr9MYTt
JcDEAE20vXhD8wT1ojg+ttkc35Cxn6soYE9VR2e2Mw3JyeAHfFM/MbxmDVWsX2NrIO7YMpxsXPts
FZygXTsfN4Mw30Dp+d08DvjQXLQBYCBhdIW9/YE0zcWeD7XfaFTU5dkHxleWThXVq2TqnmPIgTQB
eDe7MX5XTZhuPS++cX2nG1mV36OI4xFWraMrkRUKTnfvA5VjdZx/ce1M67ZhzpiQnnG6bvTnIjty
v97gBAmy4dcSPOUm5kC2QhWdUZnak1alJicVJCikLD5onyHYAM4MDHEgPHm2YxjvNcebNZF2uPzM
8qYy0DYIfu/8WLmfBSg5pQftM9BLTHDOWg2e3OSJOa4Y3msnUbxh0ST0uUSfgXhuRa3NfpG0Erzg
qefzqA4Dp5ZuwPg8jVWswVVgkKMA9FeQfFZYfsg0BKhb7UOCe3YlMMauagsAfW05+yrXaMWNehox
WDdXdVQth+KWwXuTveJESNgKhU8ZzyWekTrkdZYIYRbrslbDujZmjaCzfZMjBgmPcR0msG5d0ZJQ
KM3PPQx8CJmPkHQ+x17/tIbG8AP7TFaVrnssxwfp0TxMP4vjtRvN1Rmm0jbHeAdja1yX7QIGjFGS
Y5xx0zvK4MrAFLhTPU9hN95WY92fGndAJf1qHbTQ0UD6T3oXJ7oLoWtMjxwy1TqN51+yCtOrorxF
Z71eGRO0LrotSNAFD6UZvqROnSKouw+6uW9150sN0bCZ7AHY75zjBTOfVS/Pi6Ftn3OsTCx8JEXo
Nis4VhU+I8u3GpQOt+S8Y6XjWkJIOlUzWyH7Nvd9sWkTVNegBOQLb8TaBZq2Yq9qcZl0iy8L6iMe
UbWVHVMaACxp0RLz0beFolDaHouDGvqfdhjkO9ve2Lm5tczkd+qaMcEqrNWs/Q+Sl6hw4SCOXu5P
GgbbIgY40rTJgWOAxubJLP32aYqMl0AfvrU56UCdO9i38SuAluBf2DNji+SlsNRwyOXSWWU+o/cY
vlLsB/GhrcTQYQcq4dNM+XfCcL/yBgatxBzWaRi2GCeRJOCUslZBgufiW2aUnJAXr1duoekY0t3l
XXBsq1RutZigLgqe0QzYUPJjiy+j7SLlo2pyM3oMe8KFgmSaxmfp5G9NgWd9wuTVJN7OdUZ5IDgN
xxiegw7kZIWJWlnTAW9ztJ3qixidPb9nDCQVnIq5nNnDGrdZgbev4t4fVDH/Cghp4QB9TYXFIq3O
ZeL0a6sUAz47LhNRG8EWqkCyKt5UgN8sSb+FjX11A3iqTNH3wnJetYlxE6m4D4jJvtKid8N1HsGL
auvKqdZEmf0+y1pulrjnOcy34Upijy6J9szDZDeHWLbZPkWJ/snC3jAFevUsj3DAODyJknMgV820
EimBwAHpcQWAxXpCRkkn7dEYA+Tk4FGCgUtBjBj1UplnZCg+46sSKry5wrp2CiisE70Rq6FqwHTX
euzi60H1306UPyWq/AVfYEhgW7cxfx3X3QBgKZvW9qxdCMO5rEjOlkUpPunhfFaUAOdgZzd1Mn5K
kyS/dAX/l4bNrEyv3vSeefYVPLjC8a7H6xxb4E7G9QerHaqoNmTHJtU/UC46v2yWXhSQeMEUz9sy
AulTwC8hCOs6fXvOoHOvmezaPn5DwavJUMbNxWMGzXtEo6ZX+N3SK3cXzjP6lYPpDss9ixLh7cZT
YgVae1OV6hK4+DOENnyaeXRiJG2szMp1FyPoxiLPciDQeLVCbTqmU/84UH3p469mK8p4YxUsS1EO
Y2VTo8LrNWQROGNOaiy0IphuDpUPxliblzjl7DgZUl9DyHuoALueGxRfHkpzlMDMleUvzeX3TRuI
2qYhQ+dUiWPeU+6IQ3D0DSXLtVWVn7ZDZVuOLwIPv/U06tHPABDdSk/beR9rds7o51DZWOpmulpg
o9V8J0DKVmVffoBcAqIrU2et186OJYvMrU3K0M61vWvC84jtCpV/8UVTi1dwpNlPNe5P89tYjVza
w1Id7cUcyazJz/LY3IBwRDf19lHQn+O5/gaTwdjIXm670GZPvcx4UO5u1uSebINerFizru5YJUCv
Jkyo8mv0ejDPvGjkpKjmjEh2rZLI2PYzdudCr9lreSUpVCcZ9t6jqkn4l/yfZWJxg0Bqz8YUSQNX
kwk2Y1sjd4bU6h1sDmzeKOB9LG8G9kmUKZIEO8S/4rlFrjTGxldUTmEXsbeTN7Fm59jssc1gB0yG
HYQ/ax3lAa4i12dvydZzqke/ZeWroeqUNoaPuAXo4mVsRDo/YzyHaejAeQ2iEpKx6mwgX/Nx0N3m
ADCXJZGnQ86CExXDT8NLlkXnmLSFscpnlHICfWeXkJ/gLNAb0lz1xpj5ltQ2ATRcco3e10hbyjBy
p9JStKZU8lW3zNGf2vjFmcqXQNk7Roz7TJGhLNhDFuGhBh8xUqOFWWUethrqv4UTIh6CayiWDpLw
Y+bE3FX5pY74B4BHCLrUOJeC7zwI0nVWNQwbtOpolLQbgGy+TS114njpMPbwCOR63jG6yvzSpLOr
ees447iFpiMNBQE995DtaN+KN0VgsBoxaUH27QQhkeFH0iH2m5B5VxatK9Rkqk1QWC1f7RkKU7Ge
xijZjNpNu1N8jFA/ipaddauaENsBF7sw2M/KT4Pj2YpQujh13dG1Shb7RHwHOMPosSaajUsBdWYF
fqraThZReE4OSzETK2EYZ4dchMnKdNuPom1fZS6X+R5gu97qvwdV+13Gol0RS5mJ+gWoS5+9KTqc
YQhmcl1P6ILJZLKC96S+K2aT26LvMITYjrsNLLzUcFAwTn6ZbByoQrLz07IWn8Y8YotZPVOQl59b
gui1Gc43wxozursBo06dfuowsf55U42AGlPAb3luUpSUfwaKbCenx1MhBof2UoCafVS4+3QWN7Ie
P0LA9+ssbK7NQA1OrmdiE/EESJtx1zfM7Qz3ybNnYF8DXOI2TH0js0nourTsTH0O00ozN8W6h6Gz
76GAU8bFJqYsIPdIMClAtKFoRwwYs7Fn+9m4bBEUnq5GKaad6qeX4hWoGe+tlNlTpRYCFmQv3WgV
hbmVdoplSVDVY7pkd9badIoWvSb0e4julIrB4lKqYzw1UdMAlpRJ53zpXaRci1OpU6o3cDPh2rOe
k8l+VEnxChhErqCS/JSp6WznaXztE4KffatPvg25f11xLDFa0ZG+iH5DyskpnMM5ilvhEakqY5rq
MSeV1gXhBeDcMPMliu5FBeEmCwt1LbzxR9pncgcMZoQ70v9EFx1dt9h2XaxvbMNhhmCUOHzi/BCS
WFoRM6oPUfzL0CK/pbFil+flUjOwT3kybADl8QNqaXqBzBZPjDYmL3uMewxguk3DhmheVFu7V88a
eQpxovEaeEKW8WQgoGMq2OYIuukEjdzlPmMkgGkcsuHJCUKuTe4KYv8xToMYy6Nhc16uXtKxQW/N
RMevyv7tyTEFWDSG1wwXJVu4hhBumv3uzFntyiSZD73Tb0Vrn70qfm6qMfbryniJ2m3RDo9a8oBY
XrNRrZ+8NHtN1K0iTHmrOn6nXCUbzSjS747GaMmW7K5zkhgeRedFFDaYAjPwVgFrC49uA/UcEJU9
Dd+0Sc1bJ8/4HRB7QuGZMaoX1iaOnHAbTeLLiZ7b+KJr+W/bdHxMqTU5Ctdhrte8ziHsa+5SHsGU
iKzZDG7ZbbeHQLnfiWTzRMEauhLBtjOG5pjo0EU1SEGt0eE0Kj6tGYilMXndpTIpHMLsA8MFEEYw
d4+cU+KatjtV82lgEw+U1hZfc0aCO4nds9mX30FfYEANaSgBHkxKAtNtZ+9BnpKagwb4VnFw3QaT
s1TOlocmDz40a+YGTZldFszOg+d+KMwjsCdrZa1rZ5r2YxSJtahZL73uKQiCedfA7dkYdD0AMcLk
F/2OxWZuDILYGt8TUA9zQ/vftO7J2g/RWG66Q3acKnGLq+wNanS9T73iI+sisHcWec80jLuN7EIW
rP6kd5weGM//iKNujxu+8MsZ2TVAipvymqQr692mTCNqqaz019yEmEAHkrtmx/2AIgpzeHGWcKbd
z2MxveZ02686ffwSsWZcUtfutxp4I2Sa0ma/wxFuTAbPd9LZ2EOk/RzR5tiaMFGF4LXKppior9no
1+wYlL187EcQBxkuoATq4ns3/tYq4xgNnK50TXV+KN/jsfuprI8S6beP6RfPGfPzEN0NlffeelTi
UHdpuNNxbMmd59515MG4ipWNceEt6QbkbWM/Ir4ZPL/kPD3MhfWZQTFp5zoDHEjwiRawfCRjR2PZ
DTzNBSl0JbD8dl7KUXlmOjDluBKpyGgYCGGG/DEWzwbVGze8h8vAF6tHVVh+HOvOaVGnEbGja2W6
p8Cxv7ge65eobNudY3H2Sqz5gqwK18mPpPPZOOlb0qybYR43VmFl+yHJNhnfDaGGrthXEKUwCJm0
8NTMDvWGMyUv7RuHN4OodbOqa3zAtsIYl9rsXVCXbyD9K+y+EHeLYj50dP0Jh7ifWwFq6PlEcld3
+ss8Zk+swTVJHRHRhBbqJ2TGrxHDqCmxCzRI4JrJWhvNzOoGpYlNYoEy9Irw3NlLaUawPNDnftfj
xq/Zy9IaUjFXb/HOhdHR7rUzh9+dKcwVvCttX9azs67icPA9R9KZMPHjsKk9tDZ7mMzTN7k5blRg
yleyANQ9YpgJSFp3/EXAXbuYQR9M0nPb8BZRxnIwK2Ftp6xMtnUzH5JRueRYKJ70fijFKdhFz1o1
gbUv6pJnSy65KHpzW9vE/RoYes7krpVDFIIKiGyvh8m0l2KigiQOJsY1/Do1qIpYNnccX7QVVbj5
1vYUW3NtKJGSIl/3GAR6VruDpVhttKl6jAvvAss2ZOv6qkOhMvr5uU76nT1vYdHxXKBA15xoUSCQ
TpQfNMoQMVHoBVci5t2FgPUNF//iXK6pBeVY003SPjiifq61F9gM3zU7eAMNQRLEYR0s0+esrg2W
VLqKco+wMClHeACzWOH2ebQD7bOwNAVRxn2AwGlg65gzv6jTdk2yjTB7TT+wrCnBq+LPntdKkwoX
dHaLigB0avTgtgUO3WD+kIdqcK9V1gykpbiZXXpAMADbu8HK1Foz3WTNfHZXs5GCStd/dmFL/w4N
tUxSyxKMZfQKoftjwGTMNcpHqFlaKc39an83OWf70fK+o4O+k5LOLfb+xSw+8AhvXI8RRMPTdl+k
D1rIq4I5b6XTCStgNvIVqhfCtG+oQYwuGNlyUY5UaYL4VJPNuc3lN1dhl7jHQyVDqCLx7MM9Mcpj
SGMa1o3RPk3km2JUwBgwSNJ9NIij0Up1CpsgP/5BEmk8g/MySjc5aWGSGRMK3P1NgxrhEWvb80jg
dD5M4lQ7nfbG+PzCKp88YovjZIBjHC+JTlw4xjC+UBasyHOOEzkEjVPjs+MkPC7G9MFyLIeHxqBv
ehFYXGjMT8uB7UUY2emh7Wt3bS5+jfu7NoIQc5FUew4T+nNNjciE0vKLUerjSeV2upWOGbJmcyk1
+L0PKJLcerjKc6uyP8rZgu9mGv0FDTjcJQGxvNlUlBSylouiYoQEuNN3SIQzeZH4LQM7WUSmbdF0
0+Oo4h/Y6uLbUjm5hh4rz7D0UezdtUYH5REgdn/9Ix3bVfIQsIc6xRaPlWSm3rsz2wdlFduUZo+n
yCZtsqxb9V2sbh2+YlrFeHmaiWTjIj+HMZS7JMTmPUdXKyKmwnpEV1mnw4MJ61VMibLCxwfcf/oo
7cr2rThBh4/pXK3nnHet9IvZXv5y35uCpzaBWEUuRwmn3+tTkfgin20MgYyNRP7TDJAD9BCZzysu
dec6h+VF4upuDndAUnQ0Epq5piVeDgKPxmSbtP3yJ62cz3JUDHvz+J3EKpR2T8cwnM7XgFqdjwCD
ly+GL0fQe+jgQj1E3ZgfQCbLi5Q2SUfFpMqs8bTObsKaVBqKBti7Esx+VveFhRhkRF58rZcAVp9w
sp01MHlTz03RYET7zHT2g3biTrc5PPaL0s6w3OmT7mK4GirfYjftANKvZYX59c/n1jhNMks8U2X3
0fWTuHl6L460TRlMdvkB/gP6dvvTzfd/AMHfKOZu1f/7v+Y/utiFtGzLsR2HKnbdNKT4Rz1qXdow
KCzvt+HZrJCTOJaRgWxbOKchscWhn7P3BFhXZUbWS4JlZ+NgpwIuErIt+eO6ubuNYEoeiR6O58RF
PpPKSg4UlkWP3OmrCVIK7NlH8g7DxhUFNQWdkx/+yw+ydFv81T3ImcszLUHThtClC2LuLyScK3oe
zuWMV64WAAkafWfm9VPUapsKZN2GEVZ9WOz6ehm+uHUHQ78VX6PDtnmKgb6wIeSQieGhcNgeUw9G
diKgCaAWJhVs2omuHe2/tLdKihz//paF5MXXXd2z8RpI/R8UO5qD2OjVoMqdbLHe2rmd79I6L3Yq
Y56fEgF6b1rz4E6aRaI8DQ8FtUeXclDMSefKJGPLuGZXimrEMpkFx1Ay7ygc41nJ5Jgvlhgsf7gh
XfPkLe7r+5uqinwRhLWfA8Y+8ujrH0gNMBU1aOpNJTMB2BKNH88zZc0yfY702dx4Np1kd1eVnaC9
6B6oIVDWZ7W8uf9JtNaHBeQC9o7N0Al02IVRdLdWbTnuJlrezgUb55n59A1FlVSEK+1d6Mz4F2zp
fqf+hj9p0bWWWvNtWYNomiifW6WdgizGrykSQkV65q1mguAPaTSM+3FkL1tV+MHw2HInmm9MtbUT
hp3kqRdmeyvZBtE51fyXe8b7X/eMK12Li822+A+lmv+4Z9gxRky9NJgiPOLjsj601Rw+T61oLnE1
XQlarMyIvpGdqVXx2mo44lQ6ItsdIAcmwnkO3YB5tq3InczVblioTa1T4AVCEjzc3+1ERTqwWmAO
evtUd1l60CKNYAzz0Kc6NtJ1Ik13Z7sNjwbbGOitYO5bK+J19Rg9q2Z+FpNML03s4Gyl5wmgSfmQ
j4SVLQ8RL/YK5ywE3RdE2a/35XqSY++L2chOYEZpZ3O6+OTYdriZAo+Jr6vyE6aMfZrp8s2FnLdv
3IzLNu/JBUWZxlQ3g4EE44Q26/v7tFqek7pDESD29tyIuN7PvfttzL3Huw/1/gZ78SP4NVw71PRt
gpytZjBF3Wup4XW3hD6+to1xC2qLY/uY49qwTWYyU5ASkC4QO1LSFDDYZ8ePCqf6QM3xq8JzfrqL
S6/vYJCJnhhaL6jlLEmmE5rIvMscFz/YUqf7//lYSZPWvy9I4n8tSNQAIfB5rstW2oFb8feCpEWC
A5EBpIZsqrdVeKwhMgq11RymvL0d6ft2xrQTSp0xw6C8i2el3bM1sRhNXGHWCosbiMa+In3rYviT
seEbmvXad3H72GlTdJ2d71I4UPUThnJhELP7ajj2JMajrtoccI6WfVVD9uVV8wVnpnZyOo6yY4Mi
Us2DdqgSS22qCI/1HcYyK5ycg2HtkrjPNkOYTVeXKFHcuOXz/U3ZdSBDcD+9mBV7lmkcXVykNMVZ
oMs27bIWjFaDb2pO8sPgGL8hW6t3rYxwaJfttxDAHwyGnBKbRM/ewEJSQTTp9u7fX3j77xYkhxpc
ln9PdyzP45HGa//3C29ZU+eQrMpW0vVIm4iKyrwwL/O9tDZ6PnwkejrD0ouoOCtKcQ6qAIRGoT7p
7GkeGooAsG5WXMNctG8TXgtmnDK8KEfe4OCPT0lipKzVnGvthrDnQg1kcZVHGYzvd/P1/U3QMVSP
jfCHO5mkhkTvma+QgLYI8PpaV924DqBDMsjI6dtbzGaDPcxng1Mu+2DmMVH5EFp67v/7a2NYy9r0
n49JzEZcig4PSoqqbFPX/35xoDnOmRfV6YoMmr27AyrrJdOD625ex5Vy0QTkcCqdjsG0XbbFZ9rb
P8My+ugdp3lkYE/vStrCqKLZ0Lda3G7c+uOuafTuNLa9PM7gE/dVi2XcaO3HQbTpqmzq8BzVVs4M
ffHDdoCGlf1+/4jkPj05OTyh+7tTnDRXrQz0H17a+UMKLVnZ1XCOR8M4uk5s7KzJUcvTh0m6QSzW
FcIjZN8euigqfqpBPNmVfGDNnU93FkxPbRfqvQdHrx7mvRf0wFc1WHopdZRMN47ICBVQe0YVEXOQ
N7Ks5SrW5ytO+eBs997LnySDhuusIzYASsDABOURKwejVqSTPzCkPOpFXTzrwvgRdTL6AdmaGOdI
W2gzfWfYXmwsZYg9Ko2fKYl2FukDVYL8BV2prY6IOoHIG5fqmrYmcpjBpVqaBdyHP2ssVS64oqVR
Xz28fkuwasDTs6Yupdve6Wr3G3hQnTqx5V3AG+ONSbOi9qazt/d3+wUci9T+aLn5+e7VtBbDpk5f
01xcrKLyeAVtgkax116Ba04+ocTyzXMMtBhYi2RBOZkJBbJ7OTiomg6NTJsAF2V+n4y8oqaGcsxC
/S1hLOnjLAt28A65+LtEpyxsKuf1rGh/yrLxKqzB/oKatDZYpf7LvsrQ/7kCwOJ1ENFch6vdFjSr
/X2R028JsqlOAcHIKNppU6jvoS1xpoyq/R2r5hKKFcyVmGfLNR1A1isLmErZWP3ZhFdGvQ4QmJ5z
Kx7w4TjNae7G4GzJ4ZsjQhREOGfG6Y7B7FrxmymBAZpXHekdUq9aobcUmuGm0GV4SECDb4y0tCCm
DPm2xK+LRBJ/J94XgTMzO585en4xBxeRyC7zS9wFDPNnRB9v8qKDohUApcfNNxqb8DcO17Q7ToE/
6ulw6TOrZfDjiUfEdSxjLBtsFcyzW1Pgdr9a5z6YfdpLYv9+oWQOCFbyMGQTCthbaWUw3u8Nfb3s
hC0Yddd4hl6QZvWwNZZ37x9zETf3Wh3DMSVbFNYJwGNHzJuu9bgdRvsHEOkNI5kyXI2Gs0FeDbHl
jMZ0qoVGnNSNhuOUMPugVMJ+aazmgaUGVGwnPzBcfRVBUj3qGkf3ksbr+E7i1aA8YNlA6xHzjbhw
+lQtYT8Mvr8gkMan+3th1cX/5fFh2MsS+PcSaUuezTY9fuxVhfOP7R2NLEYuawopGUOksAbrzE/4
am8jIM9VIKfwF9AaAs6dpFwKVCRauiKrbdaPpjCuo2kkr910bYH4XSs92RcU81JbMjeMnkNh7dIS
n0YLewEYNBASBF3MkQ50VhSLOaLmVzdPbUI306wTD5SyhyITx+w0ESsSUzm33pHda0W5k1qIfBQo
OJd2YNGycAclxUuFNPskR+PPetpGY3v7c1poPG0dxgOJad2yj11tRc/CwPo5Fs3RGNqlTyIG+F+8
yzaKLvc3dw6n07JLYkHWmZqRZdA90Phd9W1ipr7NJSuQLcPqW9qKF+ERB4tseH09xgz6skW00Ocw
uC0hIb6vyncsjfjJ4pS/vxlCR7IFSq0/HwuNMcUqj/XOgV93RLXJfL22vIvCsopLx02PTCEiiih6
8I2ZwlnV9HB4HDTXBQMsW3LmU9HLBy2e0IvAh6HHPv4ZTxhTf8m1z9F2pr2jpy6OfjO4NrmQ68yt
IwgY+CFKw8h2LohKOAfJAjzFdCqL57gbdPBLVMAP7LbZyyJoqEXy5lptjmzW7ScgJT7GNPPVtGT4
0NBO66XNn+Qn1rnv7jhmpyCAjaZP+nsMSu6hX/ye8WRAPaVSpNu7ecrZTHAz46dG23PqXReYs7Ez
Gd73ONzx2D1gCNf2/74rMCGz/8cVL01dmGiSwl42BroNsObv9TIajGmy0wBnEQmQzHT2MsV1UM5P
VJVx4mhRuJgNM90kIju6B8Muk30b3sD0o45GbxHO6QSe2mQUJzl01kuQFQ9e6G7+rCIGfitDQWcY
iZiCKQCPV7Hn7JjhHkRbbP/9h/H+ZsPzw3DXCofdjeVRw+mJ5Yf9Dzb8jKrKGEkllP9qWEbxnnyj
Q7JZ32MgZsXDNlxgYLFVz5Aqup091ARalkOTXtWYGtVwNJB8SRhwwg5z+l7aO9SQnG58mIHbYjGc
vvUSdgKNuFVpiV+kFVCfk/rjz78Ufash8GkVIMVumxlBA4GkNiEb9vPmnjaYaFKXHRuReLE7xbFx
tuoMS9g91ihxO54a+nUc3UvOKobAWwW4uMwYhmSI2vnCREVu2jG1z+74nE2IOUnBlaO1zjNxluFi
3KHadfZFapM815CXYAZqEhjc6qyq03zERVM+aMOuj1rgtiXsCiP0lemll0nhDeC82W6KwTE3kc1Y
vA1+RWmAMFwN/Z6m98Nc93zGpLK+eaDo1ri56RLMi/V96U5eQ4dCdNrcaTVawrB1pv8Eu+adCA/F
UE7T2z0o15j/n7kzWW4cy7Ltr5TlHGHoG7NXNSBAgqRI9XJJPoFJLjn6vsfX1wIVkSHRmc6qfG/w
Jm7qXFfoLu49Z++1qZhHla+tD58W8NPO3Njm1526gUdKUSTTlGgQK+iglHmh8Ole0AIdNr7evOUz
G3OcZge8fDg3hTKTppleFoXoC9cEhcOeMuW9gc36VkVmbEddx/phfvyFkSruTF0jxQsZeItRY1DI
isf1Ge+VAJh23zZuST1wFWUsRDEpeHYSVR2aeHVcwOzorsd2FqnSlZJYmm94E4LX8Vplm8doCg+3
BOKxv214VZb4bjfiW5BNtXiehXoac5zci/2SB2zaylZKRZsvQvIH6CoaOkIJWS5nE9IOMXXGVl9x
smKo3WRI65toAqYcTyWc44NhWi+uiEdK4JeWQKHDHtBO5NWkCNx442jn5IcvDrUatPrjLpTT+x73
y1bocnqe80d+r6uO3rb57WTyysl2sl6b4J18yC/+dNF4k22GsD4S6WdQay2bgohiPCovy3sJk+r+
98+8QiDFlwmM62yKbGkMwMpkeZtHuxpQa0ZCStTbIH/rFaP7WOSx+S4c3qndOiTA8iqdWHO1cfDN
kIM1yMfxu9TBVWii649bog/xlkRNx85jpCyl6pyHTilJ4aRMQEwzHpnRKJ6RRsKWv5ljrV/Q3/yY
dDO+E5Iu3haDpixhZNg+k9Sr7/eDHSssGtnZFXaXkeWl+PvDP+b8ggU6/vuzwNr0l9NggsaXFITF
Esw846gGSskvZGtM/bKvUlRzEvuOqJOnFy2Bxu7537NMnFZplDyOFdcGM5i6MmQcsHCiizVqyRx2
AUsXUUEVFtILfyFdDhTfXjHr6lkLeDsliQqUNCieioAX8piG4/XhH7IQk60aTIC5iBxOc0yBfCCS
Fls3uv80fzL99VX2CjWW6cc+q0iTCsBc4Z4s7cOCJJzXJ7oq3NOcyy9BlaR06CZEW9QLVyRiuTxR
Ji08OMgZckrUPsC0gqhFsQhVOH8ZUwQmeCCrva9bC3Vu4zRd+NQOWozxo/jRl1l7ZSjCLc36eJcR
ANtNxIIkXN+9GgqtmzS82TGNEvM2W6XD1Mov6lh5U+QJyImOcRs1JbX4KF9jv1UfS0+BlKfjWKqq
Csq912oPXaAC/ougouMwXcv6IwWHt2q2wRVKU/AOyXBWhxVMJdSF207BHMJDTqbwoU7WNYrqHh57
dWzkdTKX7Gj8f/yQhh9867ezKSzKrpvxTzwy8RIIl+B2rqUB8cjQe+9Dk67rBEdqVYHbwBVdXyjz
P2xc6gscOFpPpC6lV3n9sb+VvZzE5UwfH0I9dbyoW334/Ajt6m8Pns6JyC9rUC69MM72XeV7e1JE
qEMmNKk/fkc8GFdiGlUw8R8LtO6P6GX2yAWFFQLTYglFI3iFeFFYNUXmsUQR5WcswNp7mXrtQxoE
WOtbc03SWugQudZdF7k+AnFL1G2h6+1GVnv6LOx+CRdM3KwNfFuojPssH/MbRUmaVU5/fp3m8l06
5sKN1hiIjcpmP/eooP/G1lZQRDo3g9Jc5gaSxGkiBAkUqepoI3xWKD/kVFetgfY7zLcEy7Ag1A0f
xiYGXkETxD3pceI38BT9WuuM5IeeISE/dMY88UcLXBNGYtys03Jay4o27r1p9C79Hv6nqvmKm9Xq
tFVFYTGR/fWjYdrCmDB+U1kfX9awzdbIXdzMHzEfEcn9mMAyX5Z1SV9TB4EwsquQhsdx9CoIi6w/
lE6IQBJSgSqV6mdGABPmPuAgvkJGdJav0Je++uRagsFtdrUmNm6MZ3fltX6/rrWoWXejiO6nrDe+
Hg/7PoRN00jJrQLhDzyXcVupRu8cgK2Rlo7bD9qxaopMDGa/zzzx1o9C60/asUwGI3bS/D4nNK6N
+2Tp99b0raayTzkarqHEhglHi5cMMMMAEN6JndrcHCbB/9dBTv8y2n4e6EdejFWIG7T+r//z58DO
S/Py5ZNlBsh9vGnfq/EW62HS/BXcPv/k//Sb//F++C33Y/H+n//4kbcZDdnbOX7uSzKTNL/u/nWS
0+799SU78T8+spwU/Q8qff/4j/69bv7zH4r2B69KzRRVQzWZ/OYuWZZXTcC31D90S5YUUzckc66Z
/plRryh/iBqLafKIZIOaqvi/ym76SIj68q6m7GjR8BZ1VTc0URbnd/mnNRlrb6mTLSB9YTiFNu/0
3OkQO6JJy4ToZ6H6qsteUloqUDmIXa2EZak0A8hP43LOFcryAJw9tCVoBB3yFMSzLjwyBLtROPwA
sEexJTIbR8zJ8xMJ3BslH7V0XrwaMSHk2tRSsRunH1Lbly4gAXRMijrZnRwF+4gXxqI1SGEKQnJd
YrUK0GYq+gsvO0qa2QWn9ps/NjvPEy9wwG2iCh+fCikalNYE44JZS9nWveLf0BPut/3MqM8bfXzW
PKF5brHZ7eUKiXjKkntRJxkB9jUrTzGJ30AeWFdGUsTwLhRqsRDZKfXPBrJpLC0YoQPubj8U8Gpk
MkpbEHnPsjKXKaQCj71A5IUzmYbkYL6baEQroDkw6qK4YtfAPglhHJwjp0YAzntRf+iR6bMG9W4I
6rV2Bsm3664AwcUOePRt6gwRkQqI4PUSQISvCM8Kja4iVHd9QGkyId7JUSsCskijlXe1BGkrNtPn
QK6pipbwAkVPviOapXY7sfsZEJO0aX1Zg6mnYqH0wKTjYtpGtUD+NzD+VkWpQfqggpY0iFdxxF9Z
iEZwkw79sIv95Pug4bVHu6DnFJTo6tFiN4NXowH5KJmB9651Jah6b1JW8FIHcrKNa6JlY2KQotdI
44SKjVhfNIKHbTQQUjdo+3hJcDE+V7Fq1nVP4ASdBe9So9cx907uTRDw+IN9bdn1aePWwYjJI8MF
Yo0plqEKdrLmhd1dlHBeTaMHeoesjZdU3GHYA5xLFCQeYTIil3mZluADtXShDNZDKaCziOsstU3g
eVh0xnRLkkLLdpA/mDBMZd9qFSmJGVdSHsZ61+Lcf/Z16Lsh1DAIpECkSkJoulgybuqUMHBlVKnP
erTg3vOQVDFTMtQlLahLCUAkv8R8RhNJ1S7w9+L8B6YMs57PjdjFr6qQEpViytDLMVAtuklrVnKD
unWOC6Iejkm7HDCV1Zq5BakKZAYRlV0olYK8uVb2vkRxKxuj3smj6ZVdbrYYAyLDm0LxNkYSZd8k
kXeCUqaveWA9Dypa9IomDCkK6boFlnExoTqffYm3YR8qhI2ZqetLFjVoopO/Q/v1bXEKrIUwX9GU
VccyxJ27APD0EGnli6yOL2YSXPay9gDva68XKMPCKmLn6pvmClMdVkBk1ctsirUXMDLixVgn11Bb
EZ4ouYlAl9t9yLLEDjKC5tGncX3NCyPo0d8JVF4kD+9A9kOr50nIXNIu2osyc0fSle/kxVyRc3+h
RME6wDROlNOsioEmgbcqkN+gO+d2rhEVWsZA/CqF3UXbRxoUgqZbep2HDRE/zWUcY5utOEmrsGQ3
h/RzlXYpLP0RUkrdhbmjGzlia0W6SpIayaOFBQOzTtUL1ZqtIao42oJ2SAlglbSIgercrx1quwaU
HPWn2Glwj4X6qYKPDYzYeMHpzuOZG9e13M89ku4p7QQavIWGTyQkxEqDImabFgVQJe5+UG7c+vCc
54yqV3KZHmR8WU7egmoVJtKMEZDeRRmOYC4tYvW2fu9z62ZQqh/MKw10AmWPD2tn1NJL1HnXY13d
1WQkY6yDz6jB4cI+0WFpMcQV+0wRjITHppxFF6csthbtHMc3muDh69Kkh5iEzRYd13Ps4XVqhUPq
TOwEeraMjew9sPSrCnxIZgSPzMwkXFnJtyBDo2XIr6VhwdCWuz1JDJdZL19UUE9xZ6I9A8kNCVjb
JomAvCJ9UMpGvmjNhgkDEkWd9jBVRHpPTQoxalC+N4hOF4Nf3nSttkxSDBF1bLGCzS+GDpjIoIct
fk5NWoWxfM/bEi6a3l91QXhbYPqyBVW9ixV2D4LWMLHMC0XJA6EKTKVbYfZ4AJGyisteYwekzjG/
Pe5eaBLGpM1TC6SgLFC2lSzcNzkPPDW1m6kElWhU5Vrr83U6VstGyyk7jFtaYtdmhmIwMTfIPH/k
Q/fMZAdAlUvNm2WddO21GTfvCYkHRHFfkLXpaMgDeD9F0Cvz73qYthgOM9WuU2Wfkt9DYQ+vQSBn
Nde1uvYDn4fJolMqzGkezdaj2Qrsvf+umfLPwVTgHAQvNJ99m7rZtoE++ZBXvKQn2Dd+aeDKoKd0
bdS9dstusnQiwXcqTcEF1BGUl2w6quGUvwNQGdJkCxO3Dju5+4jjo6tMadlsottBLy6kIsbsPVxQ
WrrE6LElLOCtLyxiBrJEvlUCfFw+qD036TprWc45zLR17DJBrzpNgeT0hXiZKl3L4kOgKVcA78i1
/B42RbkQy/K1JXpsCsVXVSoc+LXg49I7tELOVMAPVQndS6jzmOTZLJKBhXg6PPVmDug/5JwWHnqV
QE7u6UzbsdE4ZU7M04iYXes2pZU+UJ12xqS+pXSUuJ0UkjVo3pmWQtqLQXd9cnxyFBSQ4k2iO1Y1
0MyS177RgwoQr8wePYZWM0FVyVWAj3xJS8ahlock3a+22Indwce+VATgP6lDJVb8oGX45Lq8vPMC
8hYkhLPIOBZham6SgjeUpeVoKUzTVYrwzUusyxjcntxV10MuLvHa7NG+AqcKmmkF23gvYOWDadK6
FRomuxrMfhMgzI9N7dmK/Pt2phhy8z9D2AMl6iPiNcubxJCXvjq5tdDvcKPeslVe94n+Nk1ysUh0
w8lqdjW13vm0H8qlTHe4qien7DIS20TEE6Nrdc0j2oANOW/gwgVLoL0+vU8KrG02gA+thTQZSV6I
kA5ZGtPZGr5kaNPg4X1leM/wdh81M7xitiQ0gn2ZoWV39FQAmZN7mAuPUSu4WUDfuNOtci0Oxo2k
UOGjGbHVe3irzeBqIIplWXAATFBFh8ioorQciN8qFEKfKLGP/bYdPXcyIc9qT5oiseoA8a/OzFuO
jyxvLUEeJT+KgGBNfSnC2GhnGaGIIlr2EJ+i7U6WhpfhxYgS3IgaMTsbwXyceuwNww0hUfcYK4iY
r77nFCHH+io3BsTd/Ick33rCRYqPviRXFyWxO+pQxltqLjXm6mZRychqwp8BW8nR+BZr7BrVfagS
alkDrxRcinxt/E3J3rnj3F6966cDR2U2WDha8Fb7t1r6WNYXIvgOuQG2l2LaeyzSG9X06bdI10MM
wDQVbcXMV1nub4UhXdGTv1YrDz/qgCJTtMe6cwTx2e/eA5TKiQf/A5vPpHtuC49QMeSVQC6Z7Ndu
QAV5QpHqj8Bhi0UP9KV6xuxidnhJf6iopCTlCmL5whB2crDRo9vEY3FfXgSp5Vbm/aj/KLM9D03W
75T8zmp+ejj3tIbOK4ySYIPxAkb6gsy9cJFWdOj1u1Bfi81a7YAI/+zL71g2hAEt/rtUpUvLYo0/
6zqjReTDfDILO/M1B8cYvHRugQ1I0c2QvzcoSJQEafpIPwCLltoh50/j+yJGgIXDMktuKqas+tWP
vg3YkVUkd4F3EZG757fXWvAUcptwXWmKZlCdzQS3RrrWu/abXkUOJl6aR7qtdCS2o3hs4weWBE7d
u9mcNiKyoFAcr9B2wIy21MEXlMrQCuPH0SF1yIozDLqjwp+LO30lI8bF9mVX6pa4hAJbTPSiUnaC
HqhWDyCRFzI8RiU1eOcRsNCR76mxlYufaDMtCim41fCaVvr0FrMWqRPudO09hyurUB6LM3Ehpqw1
yCtpdN02xRXbB2oZwWJUZcpqRMkVQblVzXSdCsqlP72E+c4YozcZejTMKXLkhOIauiLRZcG9h22p
9KTLLIneDG83yXtt9ACaJcus0m0CaBxNG10sMq4sljY8PJwTFgXSYDbVfs+7Hiefei+0yiUW/ALr
FkosxUBOBunHok8TmQ9TPHvery30VhHf6arwvlPTDYt6ClfPmn6LKo5uhI2o/i6hLwnLz8b5viwH
42WKUIGVoduVs+9Ce5qMZktIxMqMk03SGutRAmYgIaULQT2IBj0HcrPj4Cko0CJI1n1bB/QdKEx2
JgmHWANlW8j9BwqJKzNprn1pQk6l1eDay4y2nGV9k2aKdDetieVce+O0qgu4EUWwgtKwSkrxpxiF
L37O+Y20y9akbxBkzz0hk46aeN/qAnNABBWdfViaO4kxYJ5XkPgYyITKJ3UyXElLTWpCCEcwR6Vi
s5eD6TatDPoEoA3zGAAYFbFnemZMVf4VeLYOnAuvbRlQWwOWwybrPHTMWtxWlbVpgI+JpFw5c56z
ViiAogK7jnnBcoVtr7pIrYcBzUIHGq6uxQtf8MhT75IfXpE48ZgtARt8QxW+S3zAGlTDZmGlHUv+
Gm8/5TNuTXaNXr/DRqcugFksCh5WcfQv8F+m2E1mMzPQasCf7XDHatzOwRvgL+HtUQGwLi8MVNr1
YKyGEn5S7+1FMgD78qFPyS+rFSrAFwFNPRPHfaublS1n3wuWafi6lry410adsYC7VBTQ+VH52IbV
ju4EeG+eEqQAz6VBDSPCWTFO2HTh/a3HTH6bQsPOZfkumgVEsTI5OsIfWSQzYHDNDpQAf25O61ku
3yfiw5iToQfceB1K2e5GbAEpaJVrRP2WZuISNTJ9HVg8nfDYKZuhLh4msbpQc1ysgfctq7296rOV
z9vawcSM/vIuS3ViXtlHLXQJ5UknlktRZZXbkT/MO68KegdKA3P23vd1TGNsqVA5XuY5qN4uu/Bw
KM+JsW0DtjyuOZgwN/cFG2ogR+yVEoEWxPdRbF2BWWACrEENoDd3cOcWTXfN0dkhUsmOCBo6OThZ
inhpaizl1K0We/tghoFqT1nWE1RlhES1BB4VnVG862LEdhJW7wKyjt6JD0GfGDNdKcehqbjQ8Mbs
ValRGmiWI5n9wseTRBvQHUbFFcJ209MxC+AFRjXo8O7CLGfQ6/ig9cm+UchtlIz4HrkveQGEJ9kB
MAWnz/HJe2yvlg3YiUUua0AQEPGSZ9A+1TFbssoYH8uqra50v4tXvk4xakjSnxWJaJLu79BI/fRF
DIbIm7US77VSfPcCWu9xXTixUcLoKRpv35LCed+KLHDM3Mi2ki5JiF7ZbnpSNSDPix6ykS6QhNhy
iWobv3yjOymObFdnTrcx+6wnjGxoqLg9wjSwMdqX6yRV7nt86KtQYfKdqsJ89AApbYxBJ9QYap+E
MiFL2FrXLPKKQfypzpRSSwm3NFOe1ApIBjSKBdFG4LlqraQJilF5AN7xFtcDYWNhbayRESNWFYOH
prXwMTW9QqkI767XQieLu5KbO000p2rVkFK88kb7gQUojH6qVr54+alSev0h6vlsf5C+inQNVAKU
IA3RBHqKnBsR/tdiJCnIftn7gmhjjndxZboti8Y9SerOuKb9/2+Mpqq6pFDSFUVsF19Hq2S4pVhH
JTvYsJZ2/C2JVhuoSY7gtGdEcMeSjvnAOCRV1ebDU7SjoToc5bpRtjIF1hSmAQ3IxeOA9Kp4qH3/
TONxlof8LZj6OImfxzpqO7InyoOMLpDd96wexb2K//T3Z04+FnUcH87RdUpkL2DeYghmKui8S3b8
N2iil9T3loKNCNIRbOkGkZQDdPNbdCGu64siO3f9vuoKfz3QI2mJaDWGGYEltkc32xircNsttGW5
8+3KFpzo3GjH3dz5mE362VTlwRlIx/dmh7vPQwUl2+JWtms754BZDTueE9r5RnYKt7KT7+AWzox7
3Es/DGvxQFgWbhpKEl9v0ppgMq/gtsKdCCCkYsuEzMWLn5r0UhffVdEEHDf8X455pNMQvazoopCc
jmSDf8wl5cGVlpV7Tg8izXf98Z1qmZaIyoLlIYahr8dmwAmluo+oXbpql7KNkgOyBgipxWDjpV6Z
F9AtbeOMOuHkoBaqBNr+CmlRR4/iZJoqkd+kSUSI8matOSW07pyGS/rlIdRVU9ZURlBwAYoHo9en
tkpKQBzSKFKBUFra7KNs0Cl745LN4lZZxleZe+4+kZTjk3k04tEzGct5A5my0e3G6ZfsdJ38QVjq
DhgUt3I11stnbpLDnffl6jEgGFjA4CaA71/uzJ63OCIfA1DbnMwrCXgcpE25VF3TLTYQNVa5G+9D
FxvwXhRhAdYbkB0rc/n7uejgJPvlzwD2ruvYgLBuHd1EeSePyG0SnZu12YTL7lVyImoRtu8CrVjO
kwHd625jnJllT55v5e9xD8K3T1e4odeAsJorrC2IGnKoBCP8slFtMutx52aLyD1zpL/Md7rGo2Jo
Oh4WScYt8fVxiWM/VpqI8pv50DjA0FZYHNGV7Cw3XwXL+uLMcL/MPPNwJvOPrmPgMNWjmceocEQV
BdqrimBXNMYLIx3WRHOshjVKsgyiRK4uTRlZJ109f2kCHbExUS9IQDx3q/3y+jz6U44mJIlgL8mv
ZCJ+5qQfkAPVzRg/5khXZOrs0xX0UGJbbRZ6rxOvHYXgOVbvakEY2ix9h8xsUQdowa5DAUruRqex
kfaeuyNO/ZUQlTFhoXvibjy6E31DMY0CvtLhjhD4e0piJi6UVeYEK93plhUYGJs6jwtL5twp+mVW
4wx9Gts6kly1GitCxeyhFpFD2lJk+VYE2zM3xMkxZksn+lTio/V5Bvp0x5um4pm0clS7t+cZJl5S
JLLsgcvO1nHDfsKxHPXsKu2X9+58ZNx+2Pu4Gy3zaL7um1SrYOUoTDPSSrkqNugX7O51frzn69jy
vsdQdPaeOzGvsGRDyMaLggUi8vOvR2vR/kGHC4dyfgkaEr2jReTEbk8elEPggK3Y3XchvxUc7dx9
dCyT1DhimE+s3xHO4uk6Os8GmRqxgt6YI1a3gBXlJfwSO1lQI7XhLTvxCmWH7Z2bSE9dXgPPsQJ+
gkfePHreIyS0nkh70sYJiqx0MTm4zNf6vb/TF5MtUzdjJj370Pz6opxXxpKomzprcFk9Os1QFOUI
pJLGTQVkgv3fQt+CKnCoL1ROuZOW6ercRHpqYvs0pHb0rIg5Im5UGhqIfdaOQYsCh8ZZDZNXhbBn
XIf4ujNP/rfO799Hqh2dXy/AeeT7AD+6lUFSpl3/9NfJKnVDzLK21HM3w0O6OHuCT701DBkVNjuc
eR4/en6SyKhzyedog13j+OuMxTmgPskN1gSbutP1vzFJGLolGbKskAsiHh1lM+itXs/IPaLYfKTy
VBc2BGug0VkUmBIPq/P/wW00/9qvqwBuo0/DHr0hUgNOd5tT0AwNh8K06y/JuYCMs8Rc6Zrn3kfz
HfK70Y6e0KxSKNBm6XzTIkrnKlJbI4fdMYqlYVOczh9SO7nAk+lgyL3SouuzD+vJ4zV0UVUlLuqH
sfDTXJw0FD4oecxzhLQCWUuypk0aqK2uRIqL52akc6Md7bSmoaa4OJjqYadMLdGdd8o0lQGmn9sp
yycnhE9HdjQhWL1mtTpuMB6T9FJy0m0m2YadOXAA8e1cV0u2C9/oVtgmrL1FvpzfO8l7dHP2wZkv
4i8XmefGZNHFqks8enBqvUxx+mTzRaYBwuucMiAMaxZ4rMAugmX5eObROfWmQxjL3I8kDGzCfGY+
XVMR/hFpldH8fkXNY8OyL67yF/8i3GqXPbIJhOD4OxztW7AV3s6Mfeqsfx776GCVyqf0TEwbnLWF
9WNezrLgI4DoZ/CC5NCOIDYszp7hUwfMvcs2QgLhwj7p6wF7ZiSngPFU5orOaV90O74xboEEbMzF
9K1zi8Pt1dva5vcHe+pYYVPAUGFtS63paIoyhbQU65q7GfDJooCjn4u3vx/hxOYAN8inIY6mIy6x
WOTsD1iwivZ8Nuv34WK+eSy3QzS9OLuVPjXLfx7waEaqJGQpiHPmewdetwMveCksJVdc8aS4wur3
h3fqBfp5sKMbdYSd6Ve1rlIKYXXLK4xpb9u4xpnrdGKY2R5tGojnJepmR7cHzNCGaZZgT0JkN7Ub
u8qhDHFuOSCdmM0Zh5tQJjgM/c3RvS9Hmi4khAqy8IlvkeCs21W/U9fn57b5Fx3NKBK7ZV0WJVZY
v5SQKiTPWWQizurnlrZUtQQ9ptDQ9cSSz1yiU8tXCpsckI5hTeXV//XZmgo/ao2iYSxeUfVlcA2y
2lr5WzSeCIkW+pOy7Pbj+eXGiVmTcalVU95QZZ7ur+NKkxYRpBt9jNu/sAly4wfLpj0FPWtxvi53
4mH+Mt7RveghbIqmOFZs3b9Ps11XnXshnbxonw7o6O7AXW8p5eGASPVFeO5mjbQW6rM26RPvWKZC
1me80Lk7jmd/XWvTriZ7zuaG99ziUEPlsOQVLZd/p2rCvgImNzAMiDfiL6tC9D5I0udqv2v8EJdz
rd28l6MF/Rt2c/Q2fYeAq/W5berJZ+3zuEfFaREtCSqPDkPXxl+Pl3O5uF8N3/Krc5OHdGJGVFjy
zjQfRTN+KU8NcWKYVTNvZ27ASVMT8r+Hrr6Q7GSd3Jydf0/cJV9GO5rwczGBR1xTDJsn/OjZX6dL
jE529a34WW5SJ3ONnXJuqX3iUfsy5tGjpnqR7gfs1xmz2rFeoLn6FKxIBVllSzF7Ov+s/Vqw1bUv
Ix49bNYEUwoBNYt7V3fFZes27eV0QXKhI7ggvPWt/gjm0vn92+bEE/5l0KMHkMhjgt37eVAv25vm
lRbn587kicqNwnTFW5myjUFR8+uk1RgD4JSKIZJNtWocZdW6gaM6SLwJaGO3P654DF0dp+zZvYR0
YhH0eWxlfjt9WvXBSE+sJmVs1QUca2uP7SXpAQ55EbdEFjVLZUk7ah3slLffn9ZTb4gvAx8tg+qR
FisidM1GrkNOJlNOtKrWdDVW+cbaD8u5E4Yy1T4z7Il57suwR08K3jbL6/E4sHPJNp6rrK1bIKl2
c4mme31mrHPn9ugJ6aLSwMHGIXJNn1KwgDCMuLbderb0FDb9282fJeLzM+yZe0o5elYq3ONZMZdT
WGDi53XS4rbZpEu4omhKlzILM9B4VCfJG9pltnfmNJ+oIX05y0cPTWyMkteQWW4L5c2A/jevRWiz
a9Eyzyw0Tj6dfz86ytGEnlUTBnaLgSyxtHWxXjEnOWcu43yZjtZNXw7maCE4DuD7ipJTqVNMkBzC
CPy1tE4ptpvGZqJCRDrR74c8dIF+N+TR8klLebNQzCXwakcGqY03/W5gT9ZQ1nfIMaH8GO9/zKXP
bIl54C3faFQh8eGda7Wefo19Or9HU1MZ+lrvs3M7rONoPC6yOxjbC/OKNtLq7Bb0xJL785lWjyYj
0wiINMk47MKBHrPTmAxH9i/ThlP+vXuNiJSz/WcYxys6Skpx5qyf2jZ9Gf5oSkKOwQM7D99vU53l
6kTdM90ZS8Ol/HtVuGd3oGcekwO86tPkm9SyilqKsxuUN4jBo41sq3YXrXA5OeN0Kd0WP70n3jxr
7cwrRz45NdFdAfQgiogdjqamOqy6oqJszzTouWhi6Cjb4PqqnFWDeody+spbNBSZ5YV8kb1bTsu7
qVtp1/JtvRYvzu6BTs7Kn/6co9mqr3IMLBWOLHHrbbNVt1YXrUNaJHf1uVn55FLp01BHUxPhwHKQ
6PMdnfuPvSS6JmFUQVA+/f4R/lVMwmKFKsq8/wE7pB2/1AO6MW3TM87coPO20hp4qR1cohXblv/O
i+bTWMcv8SkpY7kfycfDp8tLfA6NXaCHdfzIZZaA5o1zaDHXM/r8XFfm1OQoGSIVV0Abkn58I4H1
nCqxnE/noStDWIq6wN+6KDcll89fTc9nzus8BxxPjZ8HPLpVgsCkXB8zoFyFa3/6EaA1Q5Ae6iHu
B2i1067QZlPfjzPjnnrTfB736L4hrEAr6oZx42pBzqADlP0KgthSlBaaS3Ku01/8ucT+X9lX/6U3
9bM19b+uivfsrqne35v9S3Gwqf7TtvphVP3np/9/uFh/b2K1X7KXt5d//GmI3bzhR+VN8WFhFTQZ
D+u8bxRFlsoqipi//KwCTat/OlhN5Q9gTqgpAP+pfKSz0PvTxKpKf+j0mVjV6/r8De0ff9l1rz9u
NM4RZ9d/z//8/Kto7GgliytepQAuSTp+UKp5/FFfl9C4asIiQ9L+KAjIhkNt1dVh+HDgzclkm/zz
k7++c4CO8UmsSMGDOMfTVuOfPzbE8hJMGRk9qPOv6T2CYQnT3K7kBq2PGkfugU3TNDp+f757+Ewr
reAuh9n36Segl338xOGbhx/rFeBsKPXDj99xGCEnBiptV4UuGFiUiA0qkM+2qJCLvz5EVO+GqFQ3
aWoM1cI0B8PuBF/cjJ2nrjv2ZITMw8ygOtxFOHTHat0cPu+Ey6i06pvE6iussjm5iSWRav5Mi+oL
z3JHrayW0JGKx9AvDJsmUbI9fDeptdtRCKVlFlWanXWBeUdTEn8kHPSNn0rGXVH66cZqCYA4fLc3
Qu9WAC4wf+/wFSsHJF7kgMZ6tcEtEzKerEmYTRsjuRrhCCqVUG5bQpu3QlXWaLsPn0vGiQ8P36ok
siwOH42hRiLZ4fOPD8mBr7bW4bccPjz81tj0SjuuR0SyvZCuRQBe6PARypfzPySs9pfQggDLWMr1
4Z80hR9UgvIh9zXfFWFibTTfDDZ5EuZ7NOb1qlG8GZkpoXYfs+GBer20YKz2e1+198UQWO+mkdoI
S0nBQcroSm13Fc50I6OSqpu69uudWA1Xh8+qvK5vMkOuDl86MJAOX1esot4p/MejL/3zP6pyo+zK
aWwuJSPrlmJdpjviiKL9SEfZqae+e5LaeK/jOXiLdeE2aob08e8fLecfRTZqOUHpdU++EmLKS4y3
SrZuI+Tel6A1rgtghXu9N6u9rKW6C6L05fDZ31/HpdZ0TkG6tD6FHz8qTgXgmmz+r4efU5Ph55DB
5R96i2902ig4Q9fG2AmF3NYz1brEGRrulcICHjnJ3WtTsg4Kq+Z7rvMYaqPebrM0DW8Jj8oWgZZ1
r6SfPOE2wfmlGCSv5rAh1KaxHoG4uYcf+Pt3d7HOH1bMYMrf/e5S6DKyCcJsNeV1PhumgIeraXLV
mvG0G7WMwI1UkF713mb6S15Tq9KdKeqtCzPVrat49pC2ohdeZqB6lpXmy9sUGvQ2nv85fHT42uGf
bizxHJ/6mSGJW6Jz+yszpfGMcEzDsDAGl1gNb/ra1+8OX6ob6abq0vBSiETtDmOYTEqdKi8Pn5Z6
FlxamKCCmG/mRU8Wl+4BmwjFdlFldMvGRN7mgm/lTjszrrCCSjsj7KaPb5OlJ28/Pj18W0qUVicu
3LQP3zl87ePbH7+jz7x6DYvbf5Xyxpn4275rwNGdrpGIQRWtaVdBYyW5RuqfC4mcmUoI3wSPlgsZ
OC02bc1zQzGYaFfK7W1rpvTf5x/5+ttA9zfg5sRp58cxmVqt1j3XVgGYu+v3oxIUWAbrNda/4FWw
Itw1poYRgI8uWREWdtUP4Wtkkg/aBgPArEpwp1QbyHuTd3pjSftaoSc9KuJlmTbkOnf/zdp1LcmN
K9kvYgS9eS3v209L/cKQGdGTAEjQff0eJFvNUt2eO7sR+4JAWlKtKhYBZJ6D5ew5CwEhUEXVQ+rr
5QOwAaM7u8AhpCHeVeC8rO/d7Ez2PmnwPJPYKy0c4C/H3HCAhli6R5rRgH5udLhEYD8axtC5MpDo
BN4PM066beI13hlMP+UqLS0U02mWd7bUwMAvAcZINT2PJqq9yZNMsxMFhtlQrGSW4NSdYsgRVDrH
mjev2A5YlHbL0ICvsH5z17+Lc2D4oyQdZ0SA/n1KgBeCvqPS/Zm37uQLQIFr38QFNafM+B0a7w4z
ZzwewP05JXgzACOikhpW0s2M8hP4WVu60WHoiik2GYp8WBQEr0qWsGeTBZ2wQGbpzK1TD/zAY48f
Qgna+CVNc01jxppMNOgZiEnAd6hcbfbuP5uv3CfPSAv4upbMxm9v3zy2et48AikHJW5O3hxIzCqZ
3ieuviSJBpHX5dYHauQSxfEAqgfY2NKKE/fOrPG7mvum/zU3U5zBe1lz8rMS3Uh5c+6NIvtqcdDp
hBXgJL3kYOVl/ZJ67GgZmvtmA7tlFcYooRyNxHoyG/5EeiPFb3JeSfRfRm362HD9B2q83DedaSVI
VTUXRI7dcF/1KOo3We++dejVBzNNUd71qZ/eFXjCLljvPbKy2qNPOzw5WsT24GA5plYUAm8KKg+k
YKdZpBnpMnvrolN+8qJo8qdh9uLu8JhFutiRPqiEdQRfxDrQbIBjgmXre6i14FeW1WsiAR3k2H24
dfUArZxxeEgKse2AwuNahSx+pK8hD8KjLN20x68OAG9aw1hrmutsIlBdvZnVpg+c/Jup9xkQOMG5
gbc4UI0D2MGsq+Kb68dPWsPPXtb9KOsSN9IY9mPfVfkpQGd1K2LnsVFDNOR8OTDgoAuG4i3sK4mF
CTD3I6Ev0xChXV2gi94Oj7FWp+uCu+DbUuLsc+WYkLvLB7HNbf4jjRXUuQkibBy8oKWpzAwT320f
jdkaxxE+L4fyHg1BrRsnQF5S3rICEd/kPbaFudUAkrKoGGBzF9adcyEgWdxEAIBYvMaRaCi+lNoH
hy1+frr/sIzKTD4CdKJ4QxR3FOsVLAc925+5SuJioRDW4h2NPCclHvsWGuHRURfWDVgsAbKka+Bf
c/phvG+F4RyKUrPWgOaPvuKpuGk6XkweoecUxyysTrwXzSNrmbPw0T++N8C+86g7jfYAOCerdIAA
iV8F4ETxDpVQyvhZwKAC0KGPnwj9DGLIXeH2zakE6OdpHAH1B3wmUNMqkQw08DCTkzgbgPfcnIwc
XcdgvrDwNv47CxlmsQN8IWprldlwUN1sJMFuzjf7UVhjogkC7Mdn4ej3PvO7IxZP+J/3QnyOrSqy
VoT57HuDs9BHPFPEOLZrN0tTIEYI/9VBPT/6mNt7QyuS58jvNugw9F7BVaNYIGt36SkvnztixVAa
vCcryLeOYZzZj2IEd7sWjPd2bel/obakADOe4xy50b0PrG1+ovuoAe5OCioepQf2J36syK8sQXG0
IS1uGEwjNv8Ze32z0YfwqTABlRgDt1/uyQPob2G9CeLq3YXSWJbb7lKQNEbDwEBVYL2xBHSNsTTc
UzzaZbCxTYGGxtxERVYXA6syKniLxgX5HXhVbEvW3uolX3UMXdLde+yUbrJShKz8O41Z6Ra7dsAF
Tcxoj378JUk0dEHSH2iWFm43zT7TxcpKLiPWLsWixjNoZeCcCSAmsFT41gORIAEf+mKaZ5V34FK4
u7T1xpOd5vrJN+K/XDMCUYuSZr2pxBudiIC9awFmdjMbUANwHUYJSOcOaBtzvNRc/y+cq0xLlx7Q
zXBaheveXBz0pfUxE+YmDgFmXsg8fdPDmC8dc8xBZ6zrj50BBByACb4N3G1XGWDUDkVk2veK2F33
vHxv5fZ3o8b7E15L30Xm5IDeFFzUd+Zvnc07EEHYQBy6c+xxCvtMl41Rfdeo0CxP8E6NpfvG9bp6
nVV5M31PBsEHrNLwr9FjMNRzAN0uGoWXjo7ZZ0/PoyN9nWigUNQHv4eSLtQU9QHeQiio4o2zBa/7
CNQKkACAO7nZMoWGN9o9Sn/QJ33xQ8n+koBiUWqUB1mnBMeqC1ck1uscRCJKSG6CEGcG3Dhk0cgA
a1dH/Ogb4Bzbt9z+2TMQyUXEAjdZ+oEfaUaDdGrUkwVNv/L/NMzOU7AmGbrkWwxTsB2gmLJIwTzj
AP6D2QBPBxGN8wwEiQowuqW+jlPHebZA3La3LZstSWRJbJ29yP9KvmDrMx4FAOFJmhwGB5wfSfcw
Jev0GOiP+HOQ+P9xKXTXR35jYMlZatPA4+F9hn2DS5UpKrJZ9eFmaQDhaY0mBZ/z71CakbOT4X2z
8KPjbHTQ5AOoc+WcgGiLEs/WOfRHESvwpLKQ4CvVNRPMudJGb3sFFC6BA/zRsQAlH0ZoDFbTcUS3
FTauJSCe4DeFZJkfnLQgWpKO/GiIQCpzcRO8DGVFDTwplWA2tGK4ugb5AsvRnjzm65Ahapq3yGzS
ixV4aHpmTn+aPqzmr1DPkr80Hqd3XhtE04dW6H6/tUPLW5MXfkw+CwJwfLevou5v0eNNNqmj9tkY
bPvs2f1rIpz2uffq9tkDBpsl0kkQXf1dFlZ+JhNe3isQAifOlkQTm2I7yjVZWznlIokSIlee2ukz
XavI2u8tyttBFQRCwZFx52DgtnULD2BQHbkdKglwQKM9Sw9Ak1rc1XvWAD2hA9Dk2tAAOVlYcfbS
2gIMU87A1nkMrHcPa7xd29XogFKi7sv2aKSxwkiDqMUeu8hSvlIot832AbuKIJhFIj9Ko5d+Q350
IVcmm56J6gyunMPoddG9LRWNqm48gIvBeEg9zT0FVQbuKqhIH8oyPphelC9IR254GOCMw/YrhXlm
PGSgADyXY3gATKa/Gr3YWzP1hqSrV5/BNI+MFQH6eaGSTcVOBlAnyEYDBfkJOnRJxGccuDTCPiaZ
758H2QXgK5BJFwAeAQQPbWlgTe9GwFhJUuuFRNxJfC36Gdq0wbT8EqbGv/TzmqbaeZ3PCtTOrIK+
RVUT6pQddPTe7MyKrHHcPO3EX0kkhrWN9nv8/Msvwk4Aolmizbri5vDGsPb3LE9+CTUXSJ4GFxti
hXHhLz/8Z/2f/lzlAXnF8Nbg9/vGn/J/XJfyg5Dl3V/l95gHbkkfRE9VIcoTeAABoO1G1RdWZiMQ
mIN+nxVj+QWHD9u09/Pnwk36OxHo0YL0oZENG5DeAUlCRZkj++YBxvm+ZW71FDf9oVdqq8N2lT3g
g0sisEtBMAcAJCwTK/kaiB0FxwCiOHZRj1M3dUmGg+8VXvD1zYCisQNevLQzDRxArMeszgFd9Ful
6QKPO5K7IXtD43+9I+nKYOI/Yj0aDQMGifWeygQHFSg3sCaIdB0vq87IwAplFa+Ojp0aEcrkgs24
8hWLXayARpC+u7V73xrskdRmm9agkgBIgAbIh9ciZ+M68aNxSzmw/YtG/iLOzmQVIH7K7J+ZaI0j
QEuwciEigomNAJgwFeq9Rz3Tt/bCUQKxWyRAF7ZWaKRS0FHemAtr9VkAk9iN4sL+VdaAe1/gB7FT
4DUNkOlyqYFCEcuxCrC8i9xIvPu4cDy8qIcR8B+bPalS6cMvqnHsnRXGZRIHtBQAvVnHgnuItQVA
ab178qb8rHWb9aybr0HpyS8K+/ictCDHVlckFQWo6yRjZ1ym25uu0wGtnFzI2fPkAGpncUmxCZWz
QJyAxyROYIYRJ+nnwB0iOXcH2SjI6GQXw3H2mUNINzl/pJFxlux0nU0BV/lmvxL01OCrROlMXI1g
2KxFt9LB3gvkCcaOEXALQWA8RuxIQ2kP77O2LWC5kpXP5E6R5A6gLnbsS30TaK29u9GTx4glyL8V
klDV6x/PIxTyo4sMr8M+uqxAGvfnSRHwohszAFPdS60HbiCWPqCxnVF4eK3HMQCdDCSDpq+ZHeKX
7eNoIGBGcBi0/q9ZRTNm/h3gE3Q3q922w7KKMjoBtrLsE8AknKd0rEFtUGXlKmJgNi0k9++TIAC/
W5ejQdWtCiCh+O0RJ1yfOzeBDxAg5ZwHoIKanctyb0uhg329w/FFNwDVWg0JN7MDfjPfdcSLJewm
OwA7N16A0kY83OhIJAPFkh+l+kw3x9I1uirmawdYsCtZmu7RQI8gsAq9c0WbkKna1yTZ14GW4uKA
ZE3iOOTgh+uDegq58s7tDiCR5B6UpVhjNw1YK7FK9OcVKPcUeHOFKQUpTbVzSnEKzoRC2lB/M0P5
3Uo1sCM1AMxr2hi79l5oXWjQXcBKV6MLQBSAmYGKEQawNMTWNJU9nyLcIXS8lS0rcMW6gCPElxq4
zSphwbh5cCh/0MXRds4zJROdvICqZjREvct5gEWZYmegodL5yeFMXEgiD1Oz3z247cZPLTZWbjwK
WT/99yP3CaL+z+8L/sauAVZFV9UmE1XJVX3M6HdJKlntvbgBMF1BZN3udbf3jpyBvnhVjoDCZIZb
rbXM846iq7wjmSWq7bF/MHsC9BLlaN3RDmIpAPuCFIMaJpkCKcUkYwsFhxrYwVpM1yFT4oLKEOia
v68BuPdfgy/ZZuS6CcCJjzsQgK95v8bsrcc43QC0zwLQBo1Y4B0p2Q+VCzTzMDsJsFHhv0u8z250
oTagz1pU45oM5Fe2CcgdWrwEYONLP4Yfg9nWGtuQ3JoR3h+Vz2ymma2ZI4ClNIZuP4a160LLu47j
TUTN44qfYycMAcCjlEFnjVN68gdeE4D9Q3/lWZl9Bie6v3CwDPwqikIsjUrop0Lo1nNjJnvgp8qv
Iw6KNrkF8D8S0xK9+mjufREgrzyWIjlhU+e+18fiWLg4jAf03FaOvDg2Q1wctQ6nxgtXgsthQdpq
6Gxv6dUjqM5JcWUjuVaxDjObhRN52soMRJZuKBddAyfeCu9H5SZ5vhTNSEdWEq8y1jiFAuV2ufzv
fnPYzTXIQLrpnzBfPQJK1Tr36l/kMllpOv3TrhSTgwd42KKV4SYF4qF0Gw/gqUAUAmqsOJkjtv9s
MwepYws8V5xWfDOZWT4NRckPtVv0aywZixMH7NxW67PvrgSiYwyu43swTWHQqmoP8Pt4QbrZIPPy
exqH3uQLSrPy3veiag/mT0CBDGZxT75kUHmDyskX5uCHCo3KQ6d84j3gn7OPWKqdSUpT1txzkLLX
jtOAuUTgp8dPgi/kn6qgABtpW7Sj1UsKIAO4SvBShSP49ZzXAo0wzsDLDligRXNnKN4sZuZnv6nz
s9FIa5sY45uhVLMeWzjFlch1Cw2wJSvXsx85d55vdgtKlWY4zPc8FDKoVLMfGYE3DqDmbsBjdiV+
ZUky4AzXkeuhHby72K/9Ry4BupYIbDgB4gxWLEfuS2AWn0HD5D8OjXT2pgRWLjnT4OhAJyt9CRAx
lSAE3cIREKo/KKACndKjaen2wkvsek8egLrUQG0A3nDlT0MNmhe8ToIlUfOgSwa7vse59XL2QEcw
eIYaPd1YSPcQGaciNptDboXNoU7wxQUQ2G+ZZvPwLz5kJu8pzyzfpJhFmv2jn2HlX4wc8KyfuTHR
vN/1qCXfwQJhbypNs080aAbQDXs7AnAfyb3WvMoYuF43LpFoMuwKm/CuR63ep22KndjfWeZUNzo9
G/gSyDzgTvxwpkvO4hxr8y+difUyXWVWT5cmGd9fIEoL6/1mZ8dMk6CG1St0v2p1vh60jG3N1jVf
Ent4F7ktDewWcJxpArv9Tsgxv7NBsXaSogKGFiTSc547/1YGSI3yf/xU4+AM5XF4Q0QjNOiVbkp3
UVtjY6eTDS9llfoAqcxA5eGYXz3czbItyuoh5EW71YsaaLCelZ5BeaurL03/7OMwfYHFpvUjBn0h
S237lw2YPT36UeR2cbSB1FjnID1PigIMLy1OdYYI58Q0JSW53YgaEJjffcg8R5OjliIPMrMgAcK3
jNolVyVQNLRZEcQrj0qgNAf9+ZFvjBsu+++oAsPrNVlmd0Y+s3Kwx4cqb/UtuYzFCBhNQ+AssRJP
sdMAsZ92n9U+NG1hK70pzAIlG1DRQNvYH/6zimYfespDKT70c56S9siHpnlK1TXJg3wpSulx9l0c
krTtl6arOeqHvzzSoIG8dJrd6NKkAcR0lmsYhyKGk23hHHE0q9WkzDTXh4mN7/Gfy5Mv5aYs5O8H
QI4Exc0f6T9uiVymSypdUDC2DnuAhBtRlRy7WIunQZYDmBBJTln0ezrby6D81oBobzOrmsSMjzdp
yHqjk+oiaWL+K4xYQBx0f3x1POAiWChqRCEhQKGoJf3qLbcQBiChRit6cQtAAIbPw2iisM3Na7ki
UshG8Orctu2LDAe204wyz7aky9CYtK0EGqZrDh6JKwbJ0OpfNAYeJ9LFXuzj5IfxBTjXQGoBaqAY
WMQG2wjTDC9FVocXpmbMSHLwogKYuK4YHElJZg/NSO0YDGeSbtOQ3xQSOH2+a2K4G3afHXgV3KUd
wN7DWgfiu16i31SzfmSZMZyuVOTi41hym+CoB0W8lX0m3RxLuqjOvEXK8IicDVNSkovyZ+XHw2lS
VXJEFWDvuu9Z8Q7Klm5YsGOI1ffW13E6EQDK+K7TwA3W8Hz8AgqMeyJMMjq+QTXe8K3UcV5lho14
EHUCpGZhDns3T96DsmQcv5ihf99Yxo8st7K9pY4aUb4QGnp1iiSOIEnT0fEiTf14LIEBqeH4WfmS
TweC8JPWq+NLIGvjHa8ExGULlki2sBVPE8hHQRlPU1PJNNNAvj3NZh0Kh9aguSv3ZBwbrz7SbMpF
8n9Mb1wptyf5pbYGfXsVMl+eDxFo7yKg7+d6zlDI6DJsWeEEIil9/EKHLbvgFXS0Vk3MTdBj6+2G
+yDSA+A23MmOf1u96JseG5eR99BEmthjAyrTcWbiRhczcoBlrho1w6HqUZvka/o+RN3PJEbgcLvU
LmCPi8E7kjQFa81ySHlxnjbwO2n7yx6bDSsB8rsKJMy83MVJxHm0LtpoXxI7fdCoDQGRAVSc5Ai8
iOvUDd2VmRZdvJzlzsgEPja1vora/i3tc/EIljDzpOMoa0kkcl1Tv6HYVjy24FQ8ZQb+k8H6O7yV
obzyx+rkyl8f+d99pMUCvZvYRXQtjlcTx0Mxj52cB0++D2VYgcaX5E7rvHUCHJlJvHGcRdNrAJcr
cERHYbMBRL9gLiG5b3K8/WLTfz0pry5Ddr1H15psm3Az38qcaNZhnxPlf2AiGfViU/oC8P+aKfCW
n6GdD93gCw/lJpOOrEmeX8IgsY/SHSXw1wGRuhEZzsLITwO6IiCAvD3zbf1ucmlAUbgCJNKwpsxh
iPSNzsGi543gB0m9HVDBjHUuGfqHJBvegtr6AuI4/TEEdj/OVAHqEdnWpNd0f3yMSuhnf6D2fonB
7jn5S3xPlyin5MyuL6Xmhn+B+Y+IuMaswycMpEMLrk5sC9C/bvCpSremy+1XFJ/id0lPmo8g8nIj
9z2odBprxzQTuIYe+AVqO8Uy3nbumJX4X0fdRiuOF4QPGR/dja6LAT93kXPEitvcyFQrHnmgg0s0
DP2vQP3dO4rns0KT4VNURW8dnh4otIIK+K3NBkfv0dpTotUF5R1Pk2Meu9rKbZi/LfVKnEF6y89t
YwEUaLAFiOi0pF2R0kk5agY6buwAt/kddGTgiRgYSIhp8Zeqxd+8UJxWi1j8kd+8KCRfDtDXK1+y
qkWl/bEAncItu9yTL61H5+Qfi1U8A3F97cOv1TXIH/lokUrL0Jt85CG4DwRqVihGkAKPaDVEhptj
thdD966xXdCfLsYsRTFIHTJQceBvBbDd3xElYNxb7MH9lv8pA2V0Q2yk4C+PVy0sdYsfodW9DFrU
H2lPk3Y3Z5XhtvFSieDd6o6xAyhyEjsVMIsUr9m/rVO6P2MNAxiWIMDLcA5XVf4u8fL23OkoubW1
9DFJ9PTRwAHPNo4DxbsFkQwoRUbjjouTCtLRkOb+pgC17GVS/U40B/1jIhAzA48vtf7GCaMO7u7M
u2BTGxtlQeq/JVGPvhnp/gzq5lcpu+jFQpHXJvFSY3KNFb3khyvYSCdXEPNcu+aD9C61YgWRfLjJ
Sq4hqkE3dANJkogdfgO65bxQGIsYQP61DpAvtdDISuDwLGllcLV6uFpsfD6lfBXDR3xONS1LaJlC
+Yp5WtdJjdZFPOgcE3/XsBpRotk7TzTgvfwvicr8c6boJgvfBbCShaNlMoKO0boAQP/KfwS7YsCS
+pzu/f1EvC1w6Gzpzb1pGj6Whq84DWavLmpCL6GPbX5y8uu82DWenYG6CN0YorOilSNbf993Y/Xq
u+VLrmOHJnYqgNznXyhm7Pr3FFIz5B4cSGILVvOtZ3X2rwZ0idhq7L+h+Bv4zEluA8O8Rdt60Vg4
UAZ5khH3cqOXlfao1TXwpKXnfBMID36HhyASuw23/NHYlBLI1hr2L7KoQxudwQMflXZ+tRMhl/im
luX9pPzwkYoU0s1R5kh+tZBykSYL1izMILJeSnx6L71noG4GUqFb4wUA4l+sWDcnm5Imz6KZbCRZ
Jo7DIzO+y11zeVsE2Ud+cVIGKnqkWsbZxWxzdLjjXYArouVZTzMy6roF6DDLRu04NsLFEnzrWJfi
4AAEsqhHA3iJ+dXvW5QJ4T0TPHXh37n4ocdB+jNX5Eisb8VTC0C0Df4I8VHaWnXOA4Dgo47jKoY1
33NwyP1MVYxsK5zRggwdD6cuicd7EQEgPLDjckNkpwBYLc54/L/6mWM/kQp7oKiJaoILMYAmZZij
aKV69wdUzuSfoAZ+1YWjubZ0VAhrPHvu1OcKnILRQXIWLqnLJzDbEk0WXgJ8c1gdfOwWQWZrZ7LK
7qfDS/PlIwVpHSzVD3jTQE+0ijEEKHvjvsZRYlk9tb2v7TvpWGfQwFvnEkdBK6Cfj0vZB1gHkJLM
YEW1zzV6HNDA4u1ITyoy0lAYoX/gKJe70c++iQmGt8YEP9h8xek6JKvsaBjxdq096LuIDfxZr/1l
hk2beKFmkcjAHPPnTNP1dx0O3d9nuoVuE9nJNxQ31EfA3tVHnG3UR68EldyC5GlK2q4FSx/OBOCg
gd7BqXQDtEOQaJhTfB5CTrqm1cc8ydmGK5q6yOzqO/xj6zvughG5Aov9ggi6Wywt7mg2G8iPImZD
W1TvEXMqFEgDiEoZZueba8zOcyq6+HxdywDpsJna9XEw1qb69oI4I33proW2XZt43XoBqzpZDPrK
2zJ9QcyohEoJiJktKqZIQbyI5oERb9wApT8EWlZd8tGpLqFbGPuhGe4la6vLrKdZ3wY/y5q1+wxr
9GgVBdI40mCBeCBa2aGtrytWl4CIBXfNbL7ymaZ/mgcpHu3KMOwYNF1uuo95Mx7Sj2Hos/HgdPUB
VLr9FlWuTbEgK/lNspmY7yHkPZtv0pDf5yl6e5SA2lUXoyByJRFA/ckafYNyGzhRsRQ4hNrmXqY9
1IUTPvhmdqmYnp5Jinujvq9luSCHUnmhCP5nhIal/FtqJhc8OGrswuITZ4d5fZeqWZWaIItNemtH
BtKRdTZUWo7yZlJ6YNSavHtQJ1wrwbVl7chnzm1lyT0As/DQE3wLQlQc/DbB4J2FGqwIhC6hC1Rf
u/LOpEftA7phSGa6my10lvEtOV+Z66Cd4kjHml8O+P/egGO9cVIWfClQA71udVC+o2rQvNdF5i6o
dB3gXZuCef6VB3gS/sWDclg5qNeSHm+ZwsYODxvjQxqU/sF2Ov/QmuBqpNkoQxDCzTIpyfFGF4Ie
qATLAqJpMD9mUaUsJE/TKTFKM5agMi+WV5cFew0QKz65jSsd+VCKq0te3ebV5ea7oRndcchbvslz
9jqpbq44+11l1MVaa1D5moGxHo2BXcbPDUtYvwg0tz3wwNuQLhxchiJlyc/YCwDLpVcOyw7AJmeg
BBtn5lQGrOmSt3lwJL1Uxg4bAsMiAcH6Ae+ThxjkpehEVc7TNCp8Z+2Yhre4yUUiDQXoUhYVTijW
s44y0IWtUltyXSv2IK/lJeiepHugQY5DC/61DDR8gGXC/3nR2sB2xXT2yVA5ZOxIaSnLlVz5PsgL
fQYelyUFTPnbBGvDQYQiRxupKw61Yi7nagiL4eQYmXciVenU4qFB251spHciifTKq/5PFQWOoNJ6
IFflNQd+pJ9U6ETatyAG3KEtU79kodku8XrUrtkYGRfdQ3/lAo2ZBpga17bu5JfRznXwpSqrn/Uo
gB4y8HmSkkIojS+Kxyh27D2FTllGo+j2RlA/U+yUhpx1LLzRAJdVm6vLoR/MPaPGdFJRCKWXsmVr
6ZT6khujPLWV5ewsbD0eGk29azUtKMwXpteyg66GSbZa+/eUTCRTFIk0oFYCsExGN6DtC/93Hv3/
C9RelaDAHe2VN+jN9H8/AKK8XEyma7frOeWgoSPvKQY0Mu+fl9lOuqtLktwHxrACYw7IvWO9v5+q
4eO4PHkWO5EUUbuR7coHs/DxCkKF9GXKwdlqOvoKnCjoUTEGCwjyCJlaVtCFkZ9asD4uFBwpSmo9
7b4QRfQgMy3cuFnXoK4WOhrsFoWxBk9/kVQpNw0PTzC4AbtVSbOrab+VHrfvZs+mjB4tpzCB8/zb
k2uRuQj9ku3IjQw6vg9gj8a9UH4yjHGh/eO9iKTVUKonxuk+ajOPoumecQ+2EfWnsPCtnZ42Zblg
PliSJPqRAQYa2c7BVQOo7WCiaeA6DKg/eescrgLINMklWlBRnlm8km6gpJPlNtVkI+08XF2Krj/d
Ct0VOV1dlG5CCJEtey97BddruTL6hH8Fk5NYhHjY3EV6hV/8Jnghfc7bcS3HwNrVo86+luWvnrPx
NeLCPQRRWa5GFd2qaMcV79GGqb2Qe1cbI97pHg2Ari0bV0tQmQJO1KOgKdik1Q4JZJZhc6RoG9gH
pZwtYOoyt8WgX65CmkQzQsVF/Q/RU6I8iP/GD3S+oeR0mckwy+6QCDwLVKL5sh9XvLpTPsQA2JEG
aLyYhXMH1UcxtPiILUyOxTwO6bakK1XfxuxC4jzMLoxzxM7yjQ9Pgx6Usqnix0RCGgJdgl58GukK
s2nO46S5sU4jMACDyVqiALaIezBrmugbDepYQ6XvGK56ywK1Bdktw0jv3CDpdj6iFnGMDXw0T2HF
aOIF0IwFrCzK7urUbWw05Q+70cQb7xSco8Y5QGPfvswbVuF4wMNJnY1OqiMvHAkWP7RBTEp07MGh
BWtfDH5K5TyFTKMOzMp4M3k2XZ0c9az7aRWmv8567HTSMGWYfP4zasow6SlD64Ln0DcO15e/Dp5u
YrohuuMMy4vVqGUjWoAaPOE2wej096PmledkxGFB0qsPQJ19bdNQHshIQ5j29roXIGj0HQ3PQVFU
pepqABnggLZMFeF1TYK/aY7uz7We1TjXadJiHWVoGx47W5xo8LGrflKdnCcufFTi0nSyKG9N5Ggy
7pIOBGsfMTQzmhY1vFO48oxreH6eSGWnmCm5HuTTXQByxAIwc9RqT0nVvFcmoirQvnhqoDLDuPM2
Lk4gUJiHgkZS0QD49mID3ut4OfuSgfxq5m6w8reP6GD5O/BHMACq9+84CbwzzVyXG3h6gkx3Npj0
7m5y1h3MNAbTuHpPr9Vb/DSlmKHGF5eUXFl6kElyLem0p7pP07Mw0h2hs4y6azyUUYwjBd16afvU
eDB5siNMFzCvGA82JIJuiVJIyjbHfXh+xPmFc0Tn67rQWILDGBRYH2hwfPk+64sAnJrKQDoW6xmY
pJWSZOllxrrGIdXS9CzZL3SgJ5zLEJ2UWD9gTQaJVGJs3mezDs+8V3BbpDutjeszedy4yZKbKxQF
9+g3QvzVJUZWfREV+uOMhWjsR1vxPwO2JXhODG3AZlMxHmwBJI3e8kE+k1vam6WzaWt39s1FMeIk
Ixgm39IA7is4GIukre95k2qHlkl9HYL26avfWWgdG4sfHgC1Fv/Vo/KHAPDZ7j/nmD2SxsVLeN1Z
/HuHDgssSTQTf7kEJzjYlXohMcIaddHarfkic2bdWhsdW2azs1Di7EzWWaTMomPWi6ujo2aOzX6O
QWFu5q8BfdrRhVfjp7+Yvh43XyAnicG9zKtye/MNqpO4OVhFdkn9Pr2g4tI1i+oSFel3KyuanU6t
DEosvKbZxW6AJgtnAFyGsrY4F7u41M6gXLhqX7jRUZhDfRJd0fYLt9SaDYEqDNid3FjhaCxiA31V
YDBGl6HOgEYz4TDk6ar36+AJ+5H+quozd0cnYKgeeg5Mz7+vU/A+pw6aftXxmUjj+GiNKBMi8Z+C
ei1y1tgIS/AoaMsnkAEtacuGm2n5VEeDOitBj3fVooYLdMvxsnNd/KTZiXYuBjs88wyM7uDG7Jud
oXdfSUfD7JIr535oN1nrZMcpYPZzWIAqUF6Mq1k3x+rFEO7BAX2awkZLy/d1EdxZaP46JQxsjjJp
gKKqxEmX4yCzsXXA7H/oZuvs/FksakkeKq20t/8YSlE36VAoDj5LS95/mlLdBF31s9DM8bCFjifP
erbOtwg+yXrl6lW9TXltryw3BTqvqkyznd5eSek7U6EaWUk0FOjVLFIZ2+z8f4rNy8Q9FFr+d2l5
Wf13CR7gQ9ELv0BZs0Dl2OjsrnQ1WixR3oifghFnEJV1aFv0pzaotkFYnDAQXaO3YQkIpmb8OmCf
YEzScxh5Zr9qLLxGFahU35SgEzunLorXFt2Q62eS/QxoQTZ2XUjldd446Uksghx7DM7kLgMglUxT
Mo651+2tyj1/FkmJRDI0G4WXtEj8HAzJFgg8qVf+qo2e2uPnYW7BZ/UQ77kh0ROVgN75M5cpTdz3
5r7k2HUw+/GsR2C28lBqvMpqEd+lXv+Iotz4UI6dQvhTujEDFkngRmwt/oez61qSVFe2X0QEIOwr
5V1Xu7EvxFg8Qgj/9Xcp6WlqembvfeK+KKRUZorqrgKUylxLM+Iryajhne3svByQ7zfaGtiTL3GH
CGIeOtE+s7rHqK3j42JGXjwJFGtuFtVGlh1o5BFIQbKzWzxXo/uEs7DkjkaoGe8AIYVUZhpyh1sH
/OiAHc7a4tkaWPNQdMC99VoXWZMSB+C/m1ZjB0ZBpdu10a0p6h1bMqXJ15VHkI7feX1ZPiMO1q7f
mOt42M0rM2VeD6jmf13Zb4W7zbTic+dl44kaK2lfejTkpjuc3shoaAzmN3uyqu0/mkZhpdK6Xj0v
7usQQLX/XpBhgDL0bUWl6wDHCwRjOgpTka32Fn3RCXWJQ6XmvdEh7tZ3mXdCrfoHZFtGuzhHFUZo
AkDi62gMzi5K4ntPEUlhY1hvEkuPn4BGlt253QAWeYwGxlFK0uR8FeKteU8yT2kgX2PWMKwoeXJ9
lO24Mh73Yazz00vtFHgN89S7C4X7UwKE5kNjIa2ikLgB0RCvloAFt1owg6G2AIdY/WekFxlXI/Ps
98JbkdQxG+9uNI3ZQ6YbbO+6uGfRJHnwpkIc8gqVyhJH/fMDrgvxzi/Swl3Nzz8aF0bnrghuqDVR
Wti3EduA6bwNpIIkSZP8VDCt/8ASAXi9uHUPLE3dB2TwvWgUBrJbmZk8MKkfWwU3YIH5+WBW4qdZ
pancVOCVriLUYGuhgnGxx9hc2b6qA1F4BYNqKjADHaq0eWthFv325a82Nb7YaaWhXTtfq856Vhzq
Wguv1JC8AUQIAIE0HVs9TIyV0ObZMLbxYs2j8yIHg0pyLMvmo6602g4s5F5aFMiYFfmus1MQrZuu
eGRZJh71zAaPdafbBwTHxaNIxsAMuXE35lpxj/QuF6eYabsLSwMHuoUo73H6CVQcJz6TxiJvssEF
ebdod6SWtwMDLJPtbBqcx61TaaJ8mVf5uWziEmB6vvOxRmVj53vp9xGgNyDUbpJnYLJNu8ZSxdpJ
6j8MguF9TqlkfrqKQkd+IW9mIf2LY475GXVrwFpW3ip4ywAF8J1JH/VtPE6ec1sDAlMhvhtMfu60
Mr8C0d14n+ArUiSF9sQli54nw1rxtjDeR/7ZlMNmAprNekxGfANV06um7BViTYJ8NBoNpXengTJ0
1sjMLEWxQ5vv51nkBrEgivBKVCWImJEDmkm0+BnRa+9IhYEmtvb6AEyupUywAnlkMGbgaC5QEKwF
QMFBhrOdjysjydRYs/l5LMLzPHx140vLvcyyMK+9oAUG7m5xW5dgyEba884EVtVDBDq3FQLM+pck
K7euFmk/pjh9KDsxfpR9Ktaia6Ir6C2mQxNmvqpfe2tU8CH84cT5Q2ONyAWrAUC7S8fyp6xYfSDs
rKhDDb3mXxaYrMFFBssgcVNJWrx5r1x854IsiWN8IfOtX+bWFf8g6yrLMj+F1nSHumTrKqTDZvkA
1LVtY0bNapmgWRSuA00pD7UbJzTRNPZ+RNHyeXGOMwX7jFDNlhQWR70A/IfWDWaw6JKKwS0DmECD
u3kzERrNowe4Afz0fl0m7mfDne19eeNbj3H7ShMk70ZVAwAnmo7rFqTcE37Siz19/El4P2pW54c3
cj3dI1KTXhdxpSX50ZDF+0VEHkTu9JsIPJQ3fyia6BzU5XWWcHaLxfwhvW6d5L24LJ8RmHjmiac4
r1b/k0UORijwSLRRfuOcfKAwKF8JLgGJ/vqvpImp0E9eVRinRV74al/MQeSn/rt0MQBySrci9wDF
rMXmxQv9L3qbgS+jji3U3yhZ3Bvo1h9xSN5fSNLH0rzMGnaNpGrkRn8kGaJ75sXEy+a4niqdr027
S9azPRnS/D8utLgI39FiJJivgS5ENbRgzdyPi8Ohavt15se47flVdhEJXkWD0ngPavjsTCKG0+Zk
N3YAwqmc5pIhcNCs0yTKLkUXDz0O70IQmdm+H9xM0Tw1Ln7nQZ3Z+sbGbvnFcpnu3OiE1JzhMK9s
WEhDR4INvDOjYHiKyXmUh/4KO9cfjm/lO7rp04NgGryNgQ3ttVXPgbLjHBQeop7EsRLVpzTTmvvU
5y+Nbk/3pVc1iAT9kg8dy5CM6qKUltTURO5r7FoABUpJ+gj5T6NqwgoQsX6Co4Nlglbidv1pWYQM
1EptNGGl18Uj30epgFqJvNFEXLuAM+IItcUoa3R8Pj3miT8+4tRn2LAw4vi76i+yKB4O/mD3d6RR
OuN0RFlpEdCQmiGyC7wetWJPVp4Z9g+V+7AoIIIOqtHSi9aLDDGKD0ab8DOJtBoZyAXPnmlEF1Ql
AEbxkACzXYxSrwzGUh2dqKvtbNvc4yQYRxNqSFa9QEKGX8bFkWRZ6EbXwex3i4/lMy6f2+3GQ5J3
t5+x0JAnsFiFtl6smG+IPVmB/mx4wE17WbgyzGinZXF88xmHVL/5jGZsmWfRHYCpKdz2VPNvtvvk
mAjyhgoWD4dIdg3s+i6cx46Xh1DCsM6GKVkX/BlsRPEJCY8A1pu1ybCFv73JpJ1dbGN6lggxjADG
v4/jtntq8DtDfhNO6mnoO5N+zbVkXyDh9yl04+4JT8MhALdcdaShH7v2IW8cK0CYD/weeuFujCqr
7rUI7nSgdCI52QTEkbIld16V7WmSViB3bfdyQbLHJorqdiIHmQ1uDD5LKt6ZS3uSV2E/dl28MaLu
RWmGx8paWwR8Tu8yuhEVSHe9Z8U7kLRFF7fs/UOjN3sZdxGAkCCiJjOS+GZIah7SxN7I81cDshJA
YDngvfJGDZCeaR+QGS2RtYjbIjkJrA1jAiJkz0uPhEzAU33aW07VrWjYlZ7xiC8kwRSQBEgTLAiF
nh6BSQNwAt/9Qz8pH0mVmsSqULei/P9NPxS98Qh9SwEdzP5jQGDT9XhOnJ69NH1sUys82iI3wPhh
VUhLQ/q7ixO5mz4iyuGRml4pZ3Y7BiJpp/Wt0p/9Mo612ex2bnE2LxTrLhZNqQUEwFc8BpHo6Doo
qdGFebJVcpApY3Nu9NceyWiW9N4Mmc9FkDID2U3K4m96NPHva6C2/XEUWbOjZaU9WiIgs//hMkiv
kihJyCvzsHyMv634Nxkt0eg46GnS4//wIRaVusrxa5g/csqmfe7zwz+uQGbUgJRya+qNOEwKLMBQ
jVQAAJHa6CK+e2xCNu5JRJNv1GhCEhzAYpuEntihdOF5nn11t3ihHi2xqCzuw9QHtWxtys08S+7/
3Zh8gSoXB2TFdbmSN1e7LEE9C7lr63GS3jYx4p3deKgOU6BQKNkQJ9Oovt+AQpkdkuWBr7BdZKwB
RU1Uan8z4qLQVpqdukHuVMOlVI1la/2FN0AiMixA76oRUtGHi9lPVr9mltz35vQOFWLpfarz9B7g
AlXRiwfAwIiHzC/1+wSH6mpA4mrs8wdxql9VSNr0K58z/570WDWJrd3h2WSx1tm0sTUFhbqxUZOp
XmSKUq7/Ni1MB/e3Wt093ZSlW4DvAfvMSbytJ4vhwxTLg+Fy42uTjgAPxBbuOo2pdpIxt9eNLKuv
TY7kTSj0OpCCSt9rgPjO6ivOUXDEo9n619GpdtwQxccKz0vgONjNYSjC4gmppD/JMsmKr7kZ2k8e
UrwPtHapWT2t7TD2x9rlkNggozeXtYFc8bI2kAbrq/Twtm00Mrm6LtI6IhBFRpVgXzRh4Lymbrpr
LkR2tIwStUCy5M9Ob2ZBlCE33+jNWRdVLgxgRcmLruba9arTw0eK8IYdQDumJHP3NMxRYbPmkUTd
ztQA/0vNLsNRxsmN8mKL07furhm0EAimnK+lX0afBx2Feh4zASfk5HfSyD0c/EHOAMYTyFKv7zzP
6x46rfgmlBy3c5AlABXvhH1/8Q4liwhKQC78xtt0aWzvc6RQfyo6HBVCbAHIfpdZzgCiBCQto+JV
rNLJsu981DmtLY4tlpe09p0s+5IFOGqrLxzB4nlIM7nSthiy4zJN1xDaVIo00yKl+VT6xpEckt48
G1qAuQgNZuwAqVp5wKZ0vT1iS19mX3UJ+LbRqZ9FY04HJ8K2b6iM6FStPAMhl7ZJmkejSex9Jys/
oCE1qEsMgy7KzL2vC2tdpK65bvzYPMguHlf0j+FALTu0akiR+GVI/ycaNlFxqzyEgCVcbGl2USZX
NFurhf4HWxnl676LrQeTi3rf2166Q0hJfuyGcF0Ay/gL6jqytR0P+nmKOcJHwMzCaSEmNLv64A4O
6LLs3DpUKGrdmDl3PycjzhsxD87JZBPmfXRy/bJ4TAe24Ul0h0rm8bNugz5BHyUDSoUJLuBSUWmr
QjJeZiWoLZKXCTPvXiaaKCpnCy9CFIoh3wugzqxiMZDldAbo7BDolapHjdnUw7pquFwtE7ku/tCb
lbPhZyIMf/ZEan/zOev6p8Qf4jNphZJrLV79fq1KPdROajugFD9bid/giBV0Ghbi/S5yXXtgBYXG
vmxwghLoWetfEz4WG7uvq3Wd2P6Vmgw/9OuksYd+qtzjIpehME6d3p1JRObUy0sd3y6jM4ME0YSm
7nFjc4XQAy2OQd7tlH62stuLQPU/oqBp+Yh8eFAGmChdmodK5kQtWzvp5G8WWY+3QLcX7dnOuvLR
rorkiqSg7aIQaQnKUtKuXfW5sA+tXUcryxbDCVcf4oQ7NT81Tgyw9QgECpKb7b0jmwRH6obxKamM
Yo0AX3pKDaN6X4bamuT6ZKW7Ma7KXaXsa2zAtajs3xdJqR3zjgFeQcldJ46RyAswZODeWajv13nA
UyTmsho4jfkElBxejPxqtKV/igw32iAMwz7bQMY3x7r49v/TMJQP9puPZnhoxNjMWP+ZXePgJ0e6
QownOhgArGj65Lm2vdXVSPfyn/9xTuD8Ti8GznLs6Zmro5qdMQeoEG+OCarCYqgEtrOnVrJtgYOZ
lTmUw3tHi6xtnPN4CyJk0K7KaliHAOHa02xnAZawzg28nKrZMBQfOeqgrzTJJ3MdjlH/xKc+fHaK
KJjFvcS2Pa3uyWTC4/RcagMoJSqvf/Sw78GRLdhxMmEh0jwYRzxM4ydqhCW6VVjZGaC/IfOtxEQ6
/zRrkJGLE6SVhjvNfoz8Yd0ZFfgkft8htQZS9YaiHLfLBG14ECjncr1M1/TCQNulfoqKzRRhW6P7
mTg1UStOnWpoWPkVcHy70b63mFHtFhXqLXpkRrK+dZK9NprHRfeNWk0+adob2T0eJC+OF72XZdVl
WK7YgrvM3QNxBEfey0J0zZnuJNvKTKYrkjGna2zgWQhEML519KRNN7HGfwAmLsWtFyqL3jSgGsyq
x7OZh+6q6fVwAxYIsCWjZLc4jzhsmNre3goUS56psWLvERsfhTQW2atE5ZBj7+wdNd/WdywrTyNv
NQsAxEhQR8SpCAG1CJ2e8ttJWho4CAreKowROI/2JCWDAdF12RXOU81kckn19EuJ/IlnS1j5sw/c
1kGPqkcS8RY/MWZ5xbFDNvRzJDzAEwNGhPVefG+opnLjBqHjuln1wxDfUxP1ZXKvJd4Dn5IQtUtG
6YHmoYuPrlV/eqOGM0kN4Hjt9d9/juBO/v3UztPBgeV7ju/rpo/U8rcMVVNSmXaCnMV3k4j99TS6
7BBHIQAQ4+FCjcGNlx4NoxJHT0pjZshY9CjBg2aRAHSamTNIRiqJouHoXMEOqsJ+6niP1LU2xgEl
Td+ok6aPdOiNqhBeLS4WPyQTeCfdsBTB/DcTs6/Fw9sPoK6ETEgF6Y0vHv62Eqksi5BZQ4WLETJe
Rm4+dM0YIs2dXfxUNx9c1TBk7R0MsJ4EVSufE+EodNAMxdk2SmyRnMKBKHulETf89gxKjCdwJaHC
to1tnMbZebFeDHIsF9gpC/dkQRP/4IQURK15e+Rj9DuAQXS7QeKBb6t8S1PlZVIjotw7IWdm5/4u
JzWmcAg7lM4v+kkosmsJqOFgSq16v0yQAeCsy3VsVe56cUcTy/qsAhJ8avFqSxOk54KEni6im7LO
CiTljhZIgcvV4qS3LLQsDlzyREPmEKhoaM1Fh3qONXU71Bi1wKzDZwZqSHqckOW6Mz1bYqsSteax
59wtgjnzQ41RmmkeaTgY9uifUEFhHgdvKg8A7Awa3XQAN0stKS3qBqK2q3gE/9I4ivCELa29q3Xj
nkYFsl1RHaEmkhIvGgF1qQFaJtuD7epwM5Eii/a0qKRlHJ5IlpFxn4TmYQRnQ68cLnp5GCFsSeO3
JmnbW8e0TZBOApPZzayolsp73GReDF+XrnvTPbk3a5RROWKrZUbDOpEjKgyo+L0bEXQaWBkhW+1X
sTuOM7iPdPOxP4zpdIi1pkufQADQBlETR9suy8G1QOpU/o7Ca5RTANqYDQ6r7gawpnmeFp0mBi4I
Nwe6O44ONBmg3qk8awxV8mvqzlJD6+5k61R7p55KHEZ22LLddLExaLYo2vnNSa08kRI5ot4iA+Tj
HQNS9/5GtLi1WBQhS/b12si4cMS9NznRwY9BZIIyZIDYlImOcKl9uhElhHCDzfIF54zFNo8qIyiH
yBzXZEFNbzp5MIo834VK0cB+chM1oHdx65aBzSFj5xSJRnMPjFOPIcLo+0WUhYBVWVdl2ZyF98nz
2EbXMg9FObb70I+ohCiMvAhoOE29h8gIkCDHyS/XJKPG7x3QgSLCvVtkXik/iyyuT4jPgsFvxN5G
90Z5TxpODqKfCmHtRb9tbATPJpwiLTK7b0xkEFfWermmzqqyVZ3F0Z70IqfPzmFknQUoUE7FpLX7
1PH2NOJKZA8DGH1Zn7U4C8SrK81Qw2iGuqOTWhVONqFPSh5nqBpGpdOGDJeJZfjWBY2puVkW34pm
r2r9btZyqzL+rwQa63fGX8szTNvxdddjvue7jv42fwaHQVpbmcJ8akE/skEG6n3XjeF35EXuExGV
UdBNqAUBRnACRK5DZOKFJBjaO5xB8STIRLluwi786aT6ofBq83tVmg+gzeu/srr7alhmdQfyhx+8
b8o7HZwpyKINM9SRd9GOhwBR9tSWCTWOCJiH1RT4QoiDrhf8kSbaYRcDN/lhHiAAcjRxiBQsRo6H
xKakyvk2A3JRYLcV22etGT7UlviS2151MntgFqxwnhrhneNhnjMdeU618dHAPQDkcwk4xmBidDqw
q3jRripnctMVzk60VRc2YLq3RfiA+gDtQRT8i+Pm4gRu4HKr91W9TpTtn/5RMfQ4r41o2Itfx3wS
5uTek8ninlanNdRVl72X4CzVMUS6LcPUxrtLaKtCIoeBKkm3OuAuu/E73lpyLZMm3MUGT96Z0Vhu
a4ZKPhpm+dDuey/E9koYyTskk4DxLXRM5MdCOWqROqZP2kdNV6Mh7x700djSHDXeXaMz75n6oXhq
LF4c26HCy1c/7MAZZR0b1diCgyJsypHkZtf4Z7YF7v00w+spZCvUEmE+67ta39Mc4mvI2EHekLch
tbmbTd0XQCf5m9nfrPlrtcXuZklPN5MSad9qeRK7rcj/65dhsjfvqIaJzDLDsQ0GYlekl72hPJ/q
2rD7SfRPrvPOTXI3XYemek4AyC2oMi85U4PQDugt33YdpIKdcXbET6N/b9FgQHoIKnj+Ysei6mnk
wHlvtDadvf5Vb17KSgX2kPC9IiVy3juosVnP86YGOD+ELIDPnznDe4TBw31vIOxDGC9aq9fnxh6v
BPZCsNX+L9GM6UJD6fVXW1bygdRIBL7K6wIT87sfUvV8Mbu2a26B/sMoZIL6Ze2uyfAbBnaCd0SO
5FcaOZMcH9KkRCLoqAHStE7BLTLYmdz5SYNoFFnwgR9qCdh9mekWCybDRpKaVjw5FhgodxznbgDW
6E+DBKINStvzaA0yVQ3Z0HF4l2pyBDRzike0F+nXmNX6VTBkrZVxFM2yZYKbQ7GqWN5tSZYk44Cv
9aje3PCMyMfitllkvMm/RB3eMBbRorvIwCiSnWWk4MVaEzdU8Oa020URbBXF6d/3V4i5/vHd9cHS
7uBLa9mW9cddPcMJKN4URPVUUY0BXi5P8SitM/YO1pl64AC8HdIEcF+/tC1o2+aR0k3SKQEG6ast
10CnhSjWjeiNu9TUUCAgDafY6L2DrC7lRo86JGNH3MLLdx5eYlF+bKRmP7ea6T/aSR/o9mg/4xXa
fgZA5dZJJH8gkW8h/pYYYjjTMAeC7aoGvtaehkg+braAe+83UqudZ70crEMkEEokT53Nkm0T6oNW
bFwzweE1yrmOiWqoRw1CCtYRUGn2ETjZKHGh7jJDPZKR4mJHbnBjzMtgcbHYvXEDijixQbVQMvtf
fJnkgeyMxgVJTTHIi6/O4/MSGeMD3qXm0ejpayduzS0Nmz4r7piorjSKKDvAalKkmMfDKVf5AA1u
6YBmBNEmzfqVQGKrg8C8qhU3OvZFFjzaD6OG1CIv6vJxnX0wS1CxkAI1VVSaF7yMIwPJ6PnektpH
ko9NDSOdWqsv+Top8cxa7KhHdtRDAcJ/3Zv/COfhnozABtHY27Y1ZwXfIFQCbBrchQ6TT6M9uYGT
IuGuqarwUvb5dCo74KiGOvIkX+XUo0YfTOyQPbvcLbJFz6/idqdrONleZsnxMnRjfTMVeX16I6cV
J0S21JE7bjtq7cUx9UKznXBga86Ti/1ysZVhF0HmjP9ydQNQqG4+8WJLS6ircyqgNC/rLxfRJVO1
1uz25erIdLkK4PFPp2kw1iQahIZ3G7zx5bH/5YBqTPeLi3PRDZB6BDavbvbU8e7r1I3eFz0vEDZz
NPeehVZy9ixwBLuT7NaOWw8b142aYQtsV2sN/AEkeFmcJ9/8CQSCGlK2enou+uaYnGdNoR6RbRVv
RBS5B0e3jPwDybRE9kFYeXLj9r5Ivo0J6ExcYDcGKImutQeUldUbfawcbGpssZdR/XXQQJsi+VTc
taqh4YjqcJQfJA+LiOTN4Bd3yPt0j1LaexKhtgJEl9T1c788G2G3otEbl1Ji/xTJDc0tbhetqP8Q
o84cLEYAgi7rut9G0hovvmjHS4gfEyi5NBDadiLfCj7V1Y5mhqj5oQ/2tAu1HhDKMikQnc7M8eo1
AKYjlbxJJmBLVuWwzttxo/XAjkV2evVL28KZLcBHLkj3rkHaYJbu5r8eNW9DeQZ+iKiUci0d+wc8
bt5QiEwjB3IQwFKeAJTcnpHNjjJEJg8+9gXYXvH+7KDYqA1o7KYlutwCrVpsASxrUaIe/jP9edbx
lOVszpw97qbyQKNFvtjOC5DXJsTe/+2q5HZRp97rdVY9it8jG2g8sef9dHnoP+e6MW4LW0xHXfO9
O4YM5DXIj8LPMgerhwSPeApVSx9QdSi8cYstxIuqrnG8hLAs/GwU9aYPC+c7YlCJXegqc8FdLziC
WRem9/5mxgVUaPfUK+3UmjVpSNCBeYcUgxfNjvAFF61Q8+9e0pg6EBxvtDKtwMOLIgZqbDO+cBQM
3NHIsacOVc8OnzViVfAgNO38RoNrIV+lY1Xw1V9maQWkoGUccHF/eCdbbimcLsfLAIv5zgJNWLaK
QAp19FmEnbwWR4+u3kSPWRG5m7RmUxD7wAXDjeSUT0BCDpMSIT819BTiNR+iqZ7HN10c6yXJugZW
P1ge+ZHUB6AbGg/UnZtkkCs/Q80yDdvg37/5zHT/eMuyfWRBmr5rYhdtgNMLb2E3T6E+97gENnf1
ZBncO4Y2t4CaMxrrLG5KRGYz80pNa/DpXPrONgYH93VWMyot3PFiagKWdjzbDG7arzsb8UwyCcP2
xRi1iSWQWWS7XxzSrFoIkbE/Fooy5Hy8mpMRLQaqoiagYe18Tdu6O1NcmeLPuN3yU4YHE4mouQm0
G6VV0uwSq56prWn8OntjwaYUPDbMTFe2ApBgoB3Gfk11ET93jlw11PMchSdBM4UOcF899m5mJ4KP
ABiHc2wIk4IMZymZj4RMsfjMJv4uSlHth2oXfqFmHHxFQGQ121CPtXSewQt/BL45f08qLSkPLjYi
NK706EdvcVAza92uT+wcp2GoTm1UM9ekqsJWNdmkCbhBlNzkIbKCGmDP9SVwJtzQn3ZU9sNynCn1
g5QXGhZeukLql/88ALr8gSFxCFxrqBXCwcux6IFQSVrkQ+ulPvtIZXbrY5qyVdYw/7lyUR46A/Wy
ARypteJtoYaYWao8rjexXSJ3XE0sbC2OaEYQ9ymql4XlxbBDaxWGEpi0KMvbjAIPjKF1sGsh6+rV
9xtnNCSTVC31xisw+LEU6dw0tQXmbxS4VA5QlukTV2P4Kelydo1szXyPWyX9WVDKb99FtQQxh6qo
mnSkBejSstdI0i+uWhNL5DJ5n6OpKz/ZYY5iu6pqnnXwXSGpqc/u41TTtrqbyjPipPYhNrzs0APc
6pLjTHQLkobogXVcrPOpbN5ZVWviXCirP2eG+9yAGvhH1IASK0dmezD4IWDs2uSnj1AZAg/nBOgi
J6r4KNIICak1QkZzfQd4P6wAP7D0QDUgtiu8h7YAuhZI1ckg6Tq5R3JDikwkyKgByPQ3ZOKwDKzx
Lt91fBzXxEIYW16CQxg5romysDKb22Fp1u7W9JNi14W9fA4rwMkjD+tbWHofccRvPdtchDtj8LL9
7wp99QkQjexUE2O27oIdGy9nyYWlX29E8RjzuwH4D4HVInhrp1+7KEKgYtTL9DKOX2k+Bdg3/jYg
nab7QTYGvgQ+/HwXUcde8TBCSONfk/O94ub8DRMAt32xWu4zZITcZQtY3BMQpDJt2ibIsEF+Oegh
A+Amlmcb0CdnB4ArAknEx4wmMqVDs6WuRxtQJDt42UAhBnJ0igFETYgXkd3UdJ5+oa7XgJIy1K2t
a6E6MNYc/V2JP21QcK/8ufEdWfzshipFoVs5vUs7hlgCK4pLblceSHlTbWsUFoKK+IMDQ5mh/LSW
YkuI6maNkKfdnaNJcT8vGOw1bkjr2hD2yhiQ1bnuqn5jFGCywcmVDkQWBa64NJMCQqQh8uSmIAEH
xVqwYXpR/KvNzfxNl5w4bf1TMrcHZnT+E4eHE9ilwJJx0nMJnk+mxflJCzuUnSshNSSTcVO7K+oK
6oJG6AoeAXDXtz5AUUT7kyj5Rs1PzG2ZaUD68EDJem7KlcZlU+BVSslmpViiK4cqQgC+CXCco2Zo
frb3vEQ7FNhFjE4hz7czPq+QnVMCuEUxBadENpxT+2dfTh7yBiJFF+zX7KgZZgJ2eRdhXNQKA54y
z0UV0HSeljuZJt3RA8E5vtXcK5BhYWRrRMLZxVOnLaiYcseAxnoL2kc9iZGrJ4d6V3LWnfKoXed9
6404C8SuYO7GlcuQDoDdzzxOSQF7chzgVloZhI5RBkj6iFdsjPtri6jXlXq6DQD6yUZ6Mw19PJoc
xBvKn5GHsB7pAUsAbBmlPd53Y20cZxXSxqHEFiCGA9hWfvkjuTbegyFovFvETYFHmKi+JY7Z3axu
1tj0oHwNzCFDFBhNJgJKUU/zuLqzEn5PWeuUGt/GxZOR1s5lznnvDWcDooJxQ0PuAmW2jsU9qZLR
qz6JcuY6m3B0B1CiIg+e9JV/hxj+WM6fACv94jt79U26SDzmeNO2HPHV1FJzNRpjt4p9bUByGU6+
qemj7jghC+oyj0BDcefUOAxVCnS0rfHS2QGgVKCA6ZfRPzkSvPAvZIXw/+wIr7POmiHRY9OG0d4Y
BhvHcbKekeSUKGxK+0IgcgRBp0SV8K2LNlrfcbPD1SnguVTXdp7SJCXy8Ls/NopNy7BnnDcGVYb3
2xxJoLRZoEZIHaDuoZhFBDNOcgWGsJIA/t9q3eR6gcHD4pKBG5s8Lfa58imU3gytTv6QwrhtHKbx
Ddh+XpZc7EhFuSIv8w6F3NClvdFTrqYwetdz685Pq+7kZu1GtCWwKfkIzq3c9KrA7rgPTCkcN55Y
GgKel7qzlIxorCyHAaiW88SN0YsXwzvoKI852YqDHV9NFNqEubfrra6PsfH4NdbNHtUsEkHza2bg
XREVnu5uFsZ2ex4KC4RzVfYuN+32OKqy4qLRUZ88grW196a5+Bgkyy8ly7mHF3n8nrW5WnmZSI16
H0mjOy8izwbmFGvdL7Uyt0YkJyBEbDYrX/PElpYxSx1bIhCVBa2OJ0iDKpYz9VpH9ri4Um69Ts8C
mrDNHttrmp67FseNzUoRBiWhbHsAeTv6vlZuFl/UeyMbrUZuQ+U6AUIZchfTHiglFmBONgxnISev
9It71zVwYQDZ+5b02Sb/XcPhYbOfRhGfdWAEBsws3O9V9BSmofzGMlYCdTlluBNVOOSMCgvYaJ77
WKd2D4x45ryq4mS0RCrvtvGRPO8HcSPctbS36Sibr4Nw5TpsjOgCiO/kzq+4t2LRWHz7TQEsDEgs
cYzrS/VR2rkm7hbZ9BEp9qCRrePvHJkk24ppA/tQxdl3sDC5W89GLueauUyuR444KimHoQWUqlc7
UqRRoahkwYf8a7Zbuspjkbvjtk83U+qOwDsppnvqFdF3AFZWVxpQg7RdYH64tdxFSmtW9bts38cp
HgXKfGqH6X50fHlvPy6uSN1I2h51gJPcL5pe4ma7EpEtbDz+j7EvW44bZ5p9IkRwB3nL3hepW5Zs
yb5heDxj7iu44un/RFEW2/155pwbBFAb2pbEBgtVmRmgzjXgZKOQAdgdaoO66xvUXyOR5AMaoT/0
8Tji0hsNCFxR0tKA1Mr7THpuVvmL5k7dS/2qTuq7Ozkt732XqEs8kgUestFGWuorVvAHPF9wlYYz
WeBbhq6toqEGmiKQ84DVOEoOhN/C8ec1bkKiRzSz4W1amY/cNK8iwmNfhaAVDUuYOayWivcwnckc
QDYAGEVTUMw9UHwaBedDcOvtbysXJVWOAv4hmHakbGdLWik/3ovnUfT9PlKZPnw+YI2oGTDip4ek
AZx10KNZjxQkIy0NTGUEU9zmrdu27lZLgDu7IsxtFE3zYb34LgF6twKPYvHqpAKXMEFh7IVd5p/s
Qcs/oc99hbKA7EoiMDaap6QDhGxk+1XibECn4l4aFFE+q8aUXS6R1XJMkLE2Zhw947y7cazWvZBo
sSAHkn3EWCyKoX2P8WFBMf60C1n85y5Vh/I0oxwq1Lpp5SPvoq8WOjL3tOpR3g90MKVAldisaHQO
4PHOcLel7LQVmLD19c1ryfw6ItpMA4+Jra/nFxMwXvilGyd5/CibxN2FUbuLDBQfgavdStYoVQ42
LLfDr6jv36YgPv0MGEZ8/RYWU39k0dcgqs3VWATjqZ+c4rVMAA+u5EOYVOBDCpPZXZcS90LN4F0A
muo8cbf7TGHzIUu3NsDld+T1sQs3LFA+Fi5YCNTuvdmZK/nbLiSnXfDyvDE874CmhK8y79JPQR+n
wJn12KbDK+yalrNCRiib0kbQGikTQExcrSHyzq37A3wr9pWkY5caoGLLv0ZonURe7yPOvB7DrPOj
utIOztA6G+ahQyQV0TVnXH8p2i4+Om7ebfB0Lb4n+ogHSRB+nUatRwFtIHddYFpvqJz1yUBrh3oD
bMLimJVd92J7+ZOdBPl3gJPKVd5V1QML9RG/451AqSIUEwNfrHQ16xp7wM6z+nRjlsgy1FIU33//
GDoSahuSq4/hIsd9zodh2FpueEyyQV44fmzPtje06wIlhLt5OWjRKU5t4dMSfFIBzqXPEU/sTyRp
Egu1JnndHmgp0Be5R4pnWNGySmPrCW+M84pEkyLc0TRwhui2bw9D+miqgWas+3vywuBMC5xv38W4
MEwf2Qg4y2mwDouczGgQvQbwUWcA/Y+yvfNngPBZxaL31otisWM5zuwT7nhXS2Q06I/oktCBts8d
4+ey0WLC8Pd4nASwG+jTRc6kzf8cltXRY7xbLGOARj2IYEZtLqZCHICQC65fMEVGq2VtWT/A+9Si
BrisGE5rLOP6tmddg+OWQpW0+xEkUXpjrUlIg5UIV996eOdOy2QDJCD0uuPY+oWFwWYIy+lbwC28
SCo5/00eupCTvTCRrh8nZHaUE0AIp2/cmUZcVojx4BbtHIzki9PHJgXe3U6ZPdW7WHXsW2Z1ELaj
n3vV+U+iMRD1Bm+M7TpWIAEkG6K6fhxDPOcTCYhBksXVpKNFw/DmSGTM8wGn5ClO/dR1ddAcqqhq
jygd9fPspoKKuKg36CfDHupT0OA1Wv0IbFGUrUNkh1Li1wedfxFu6MEz0v+DskdcQdi999Q5znPp
xM5bFXG5NSte7ZiEVV52AKKwdHQ5SDC+xO2Dl4KAhZ7fIs/HfTcW5UqfdNwboBTyIW55+khP8ntt
NFX32h4lIyvcp6ii6F+Ra+GdraLMzt7QtRtdova2VzwqkyJYoVlcfG2DMLp08fgurntcCS6mZBVm
U7jJJOerzms1kIxNMbh3gU0y+HjWP1k4Vu0dxc7rtbmMd6OOZIRrISeo7G6MeSy/tl3hbDOcF05E
dFGGHHx4PfIKBzvU1zZRYBBpxc20Z8nfYALRt0go9WdwD/VnrS71reZ0IU66yMOTYpzaoJ3XbpC3
xTp1rC9JXk87chljYJ6Gh4p3YFfPrR+ozx4AnWmbjyZIlB91PonTkGV4WhhgxBSeu8dZbLi2ahjx
G7aLNAe8n2pJClxlFThc+ouEZh4yvr6eRsZuUSDssPd0fDs4eLjuUJsDSJExW+sFB+VWESc+/ppE
Av7TdRu7UeoD5kGXIoMEPc5on0FdbYP8pVsOWeinOd81Tmv806TVefS88u+ssp7qnrl/lWPxZhUg
7Skb/o81NMU3R0fDRNubHn4bATLahJNYBSwNtoPXJi8uam0pKUoriU4nga7Mzx86yp8uqw+dsvz/
82vi2HdEIU64bgJUp4zQFyKQkkKxPWgNUIzyLcKL1qrOnfBBFmZA8rT33uUoBo/+Ve4Cw36JY1vs
Pg7F10MPDIxjsmNWfKGWRXvqEvypxhfqheRq9bsu9MIL4RmSpVotfqmeXqgP0pjs5Kp02TiYZx11
lCuJKvLVxPT0tUmHwge8WfMXHtenNIsB4d9FG5CZAq1KAkitL3P9R+4B98iS9Ru+9aoVY/bwjCt6
pMYysDoP8SdTb923tBm9Fcuz6mpaTQHY+Wk6tJnbPQ64WlsnbSK/lEHxj4PvnZ8ASAqi/qfd5j/x
pt596QOPr40myx/DJ/y64/A12uZVQyHmKi8N51U403f1sP4JCl905+KWIEu7J2l3JqCK7XrFgdL9
SfZNv00sLz+DTijA+cO8jWNbCX/1iuEjjt6PiFMjG6NzFNvIuJX7qENzNGgn+ddwGDJwRGKWKFkI
vvmvi3aZ/bfdnfZf45EdGmMBJNY7zca1XGBell6GfiQguYaBfrtctI1CkG0a+11Ly0XL6glYT6kb
rGIJMrUD8vbNsW5Q6U5vv2gvBqxzil97XPvviNecBiT8P6NHmJ0WqnOnewjHlOGBrPjUHaN74K08
zStVA54Dx/ggYpQK3fiEur4JG4ZbbuVFilLj2Yq2c5QbKfo++9yhwPwmXMzPtB35NE7Yo0UftU4W
yNlbwNIfdJRQ+uaoWxfta4jfs4urA1+fBK6T9YdmsP9qkh5N/iTrCvz+4TJ/WueRYOkmdsufE3Cz
D2PbBOnmPQaXScz9D//ZdHEdGLpBHdke8C9KTzRYKnHuUDo9BH/didaLWoYOEu0BcKJ1WZp7Uix2
RSvcozB9Es+mdxZLJJot0SnInawfrAbpkba/OlG9pgQMfqljP2nC8SUeuL31+qQ+hpZbXHC3wleZ
HNvvEavXlIHJWxsl3lwOL2UaA+AJXPZUy4jrsTJFZ/yv2si6CHFzaDXOrKbSRtKCRj4906yj8sdl
HcX6scAVBzDY9LeiRv0QzUKzep/FajaUo/5Gs0UL9lX97c5uiVLE1RGUk39zgH2u8twwcBxn+O6l
7ExACR0rjNiqG5gxJ3TmLA8uT9AYG+LClesgCJ5awOeVOdqObLUkmVVZDlgHP5OkRnfbLNbqBgWg
EpylpBhwK1/bunggHy9DOjNy2Xsc8hqdmKs4tIj74gWVAOMLeyIStSHjmV8P4B+Ma+ZsenQgnPOk
ZSct1yO0cVjTS1XgyqL3dP0f9lSNQ4Duxl8+zZjxDXAJxbEYQMWq6kCqppc+jx1+oKXEl/BZunhm
T6rAA/D3t1o0L6D0lmcXqgs28/4F3+f6CZzBoH7sWvzOqCWVBNNQaPJGRE4CVrpmaaelelhZ1W1/
K/o9Fhcp6p4iXUcNE4CjG0DxyiysrzWyObTCgXteEaS5WzTzylZQ6L9bfqxI92GJGx93nRhl+Cia
6qrJLn7hrd2cogAYll6Uy29K3pZx/OIV8ZfIjbLdiE6Ox5KJ92HqcCmNbCywYIeQaf6icWwHQIxg
j1stssWZiRhoh3aSz1pSAMnCwxsV+FW3mUg9f7HGM+F9P3ReDtvJ+22nMk3EAZCGzznK3h4LQxer
eEzszbxsRzBnK4UVD/Y+CMWPOzktK3wfR8h7nUM7rIDQ4I17hXV6TawWZ/iYtT4t8TybrjTL4ovX
A2mKJJEN8WTi10FMyAwtphPLxj2a5JAbVSY3CpxQwzTbvPMIVm32OVEMWjMTFjJ/j6VdeMdIySSx
Y9mQNS747m4YtD5kYOZwgSiqf7MN1FeCtvPEHVt8oqH1PKAVDj16Aj9kplV+cbOiRNIcV+2/O5HI
0M13J4Hfg5MoHJQsrEtcRq+KClUC+OGgfnme8oQBZzUvUAW4CNHGCoRiD3hLOJ2iYPpjYDJ9MrJC
7MlY5/G78m6p6z07hJW3JTm5z7vdhVs2j6nCmixvPgdtgOufJw9vgdusskf0uoaa66KB3LbXzHS8
rYVk5ksJLr9jlQnwkKmlodvppxQclmNZAJq4Fs1bx7zuQU+G4sW0pb2euLx1nQIAe5Er+KrkNe3E
372FroKJi/7F5ZOxTscs39Gy03rUA1piQkobWhN4uY9tZDzRigat+B6wIH5GiRP0ONcCqPFXsKK2
3oMlIuxf/hRMd1A3OTKG1zuJghz0CKBKAb8ZWhehsqxWVcC0zizcYNpuoO88q0ZG+ENBs5J5bDvV
eOjfOEt0huDpKJAu4aF3miOSvtNRbDPwNt8GvAmR4gHZ1zQJED7ZMbC6WZGjiM8FthgaQ4FB6JaY
Wmpqxdan2ABJiRhQg4NCYchaBZmIL2rrZAc10C+wCgfd7I9Oi4ZCHhm1X6FT/oGMqyhv4p2lGUjp
JmG3mbeZd0CrimIH7KxtM5bNUeap0R8b9AYcutA+LHvNe+MolG/iTg/8pADWvt7YF6NS7fBAM+p8
3dMUlxaY62kgjabUPP+7wxX3qQeBeQeqOeWhBjJblijliPywwWsuSKNhuITqOGiuS14egVGR75Kh
Yr4VcuQa1ZCEQ3YNOvdcaY4NVIhfIgb8tN2AxlefLBaHADSsqHv3jouoTHttn0QuaFqiPL+Jy93w
W5Vk8THIHNMFkApgcwdj+mmobcJcyZqpi0Ax5xaHvhgs189w5D12gBOm8BSPPoAbho3vjqinpCUp
cmALnCZ3epJpilAkc1uOPA7uqXdLgDwU7OQl9qltnXglp6zf0VVvNTR40qIVec6FBUAyvgAQfoXH
DR63pFVLsqXrYvSqzA6zBS0nz5otyIxiLCE/YtjD9JIagfZlMJE77YUVfeF9Chg0q9OuohjZFunu
8FwWoj/GWl/sbUC9PqL5qdgMwuXPuItHLkFj1ldFfwxq9OFbmqel77hi3OpxYl0HdfUSVbG908MJ
l5p0H9OVuIK3i27T1JHZojukeuB8ys+zVnfBXUoR0CSM2xtWwrtiIMfQA7x1mdNobnHxKi43g4HT
/NRlwTb0JK5vp/HNcesBlGRRjwohpFbwWbozLWlGssbxHko0zAF0LXRblPfAbp6S4aic+zKO9lpd
fFrcbkxyUQ2nEvUhAve0SBShvkwTWnnV0hYUFB2P/tIa+yVBV/hLl3r5IWnabtu3df9VDyNw5ZXr
uo69p76Oipehi87cxeWzha7/lzi3HKTA9HJPynwChPjUAvgoGUtgQExRdDVzBKSVcvhwJ3uzlQDA
r9NqHyH1jiQ8inDrhJ9c4D18wg2Be00S84sh9fQtahN913QJ29AyNlBLlxZ18dgbI9Bfe9O3lFmJ
Ko6TyZG1puM6QEQAM2ZE2MEEisuZW86px5P22jd1j7qn1H0IGbglSFaiMfmKfltkIgWy/rQkxcTw
fAIo+bdcWYysjg5NlnxjqtCTijnDKgb1n01lo4acnCMe/421okpQsgqzAcwBDLmwQlbCAigKXEk9
O02oBfE2cxiKuBjQjIaagv55l2IykbcIgbPxMFJxE7Px162GJBzj0/CxzHoOdHKj6PFogiJhcXKq
k7Iu/dk6dn5NU2Sdd81YvXI3cfclCHTWqUKCN0KnA184suexWuIm53srRXepSi98Lb4wR5SvYR8B
BU1P/iEPFmr8JkBRsW4tVADSThqfA4RW22wCIHaupMJ1SdB15K7YaGQ76fEnYDjWJ6EG0tJwJ5s9
SINfILx2LJazUMVqUNC9yGcXnlpHYCa4u8hE09HKxcOw9L1pjE62iaynrEZ9MwvrEvdm6Ibrs3eD
W495Tn6zhTsCNFUDGcAOfbGnd9kSnNS30jk6KjWjE0WZ11x9kOXTiNZETkLZ3PiTmtakmR1JSN4B
bTr/EzpHE84qRyIsSpD97BVUfheBgtCdDAd0bOPjTCVIssAGhi3wnE+zTEyAP4mBNb9ulRv5/pvb
UAjrRBZkOzLuIg/rcACxYTMaPJc5J3SMPC4islW7kjtwXrQTKJ/nZyI9+igFTU++FkCQpsbQya0e
iYuclJSkphkp7MqWW5vH0ZyyXhTkuywX3wTNhUgUpjtZFECMvNtjCZ/iSXZAeTNqon49xWcP2vfO
LXU6F7egSE4uAZYPfiezAKZ36pz93acLhIPPs3jRFg2vwW6AG8L5yySoxq1AOdW5VVcQMozHi+vs
5/sF1AsBQccLujWKgFOQgOLMDWRjc8C3+cHrSmjpzmIxIb/KStjKFiCppS+vCHBUfg560B0taaBv
ugAsN37qpUjJq2+/ktv81Bc193VnuDheKIEi4uSXZXBZghKNSAt2i4xmkyNGFIyBxnVRDGCCv+gy
KTZjnAYAW8CStKSoOrzkeQ54Ze48MlStoJy6+Hwnl5pln2UxrZcYbMD3OxrWniwZVo8UVsYnsxqy
ixVWzcPAg3UWdMEFPLTBhWZB104bXBSy1aQNMgdLmfaMf7E8LnaVqOWpqb1zZL5aWStHfqwFsoBO
1IIoMADa/sMy6J0NqFo9Y7ilx+lsRxqA4Lj7EEUSQW6/G0elHeJSGjzaszOw/N/9yMOV3Y9qAK+I
rqPzHoSg5qaK0KMGAKrq3OMxbh8spy/PtHbylq1QvqivUN9bnhdFpzM4L2tSe8Joj5aprapQoj0P
NVHF2nYqNLL2HnKIgZhwq4NirFMngd6zpykNXmxqh0TgOlAZtiyAIU0XE5qhwOxXCLNPa75a9Iu5
NTBoErCQodjKOpDJbH3jTlKJ7w1A3KlPRO6zFdjG0xMJJ6ldp8jBNw0ZLlswlJN6e1rP/6oQRxod
9XK7nOOgwrR6wMvr6DgnGpiWuMfMeCUl+qYbtALhjxLgccpEGOGv6azLtKDchqbxk9R2P0lAeCtL
6VqbocAPyEzS+myrQb2YzEOHI6MbV8PxTl6jJvvGbHZQshFltH7ouB293ZzvYjpu9tB1Qbp3eW6d
BGAPwQCg490uAvnoCaRoeNMOhyMpaFjsaJmjXq1GQSL87tRWVqKZaWrqFSko3hz6znBxJptl2eD3
OUPSBAiGv32qmyjkQXpyy1EwsJZ6drZCFFv32TC9xQbABuKiHY9xF09vRv0qWJm9JqB2OHtZk6EP
AmKkp96tOP5szxJQsCvh4rxsNyL6CtbIAZwpQE4Nct488xJ3skpudQBzBbwlWNXUMs/Ls82r6TkN
h/oxQ1LKD0HA9DWbsnKdpmD741GnvaXGLAYMVXzs7WBckxWAvxowVFnVagz6eqV7tjhP0/BZBgU6
a/qkBYQ7BpLTkEXt7ZJkWoATuXofX8z+1dap0X/ZtKBQU1vRQDvQXn+S9cWY7DuZPP1ryLuPVI6a
vkHSsPcXBcieinWe4fgrnytAMx0BSpCcaGj6AM/abkhONENzubl3wF1KyqD7ZUbLLqjbEmXwEN65
kexPLotdwizx7jwCOWhvV/G8yV28ZZlMKGxlIGLVWs079kPjHWk2qSXNGjwVwRGg1vP0Tk8+vPZu
vTWkkfxEr831nYKMDRMndXSu/9qQbO6W81b/bn6j5yNAdTW0yW9Q3w/wJFwD+6Xiue2prwBMNjgz
A16nPpE0QqHAPJv1f1wXKlJbmwDeIfeUehpCXXHmkgPF88BodhycfcY4MtgcHc2dAIS5I2zgQ4Mb
N3xo3QFvah+a2ZA0RukBcMEAXhb5kIwGsEpDkRVBugMERuInLTASQ3yr+ui8jN2dzspDjdbjU+v1
JppZreB/1LzOPrVRgDqmdEJvZiP6baxezZczDaoJ4tUEisj5nX1RFNoQrtBmq82KrBUoy44tN8CT
tja3ZVgKNLWDkwGUn29o8A6ekO9CvUqW4wu9ZvqKlqTgKGIBkqbjbu2UebMdvgG+BbVsTmRGcjGe
g7aOn2iRpJN1NurgMjYMnVmySNguqySoXdQuZKJpZrs2Ai+Zw8Z9VaKieyoAMqddAqDoAswL3Qv4
IfSbIXXcTa0IAgBWAphe03tmJbOeSfRhXyoDW7BbeySxAbgwgVtOBfuw53HQPNKK7A0TP+xsmLco
+WjQFlNaAdGVe8MlsSeBTGsXoKOkddfWmJqoshqkfqIBiJ/GCYnYYdWy3FktihtD0ZhJuCbVjXRx
0tAXfjJ7D91L8QQ6kKYC55OOpquHtunNhx50W76VeRUag2zAi30oaIlbXuccVM+0IPvFimZBNEZb
/J6AUMoMfshGsi1dHy7AKTOkynINSYgrPBiPlces/XILOdstfqWCeOAT33dGiwaEmuGOzkHxEYph
xrQ/3UxHc6zXUeoxH8ez/qTFU2afyUur5LhC4j9FxhWYzjhOKTg7MHIGJyQAwPBBUz268hREa6S0
MnA3rhc7mqF3CQUWH75wqAT+29oizbfIsI7lrgaY1kOqVY950Qjg/ueAZ0dOCf2ZU7sZTBO0YobT
7lnZ3c7iNu5mWfgxu7Obfvcd9A6vFEX/vZYaQCJyM8AJXEPm0euA8qYN3m/rxlGJo6xA0R7Zx725
QscdoZFUHCnWBreItGL1iFuuJMo385LbyA5KUPgAsRdVI3GIas8y6w6EUlKAYOjYOWHrz6AlCgcF
VEEgyMTbQqBIS2KGcyeFI4tB6+ZwhHlSyhFYhRz/O7VI2AFFRW8Nuro5iMMTD+w+jbfKs1rbTApT
WlMDKcZa26JvxQHivf0u+vAng0W+xCBFK3HyeIcV9ca6Py7ttFkRSuBClfmXaLCbHTW/3vXG0pIU
ixvJlNekhWJ3J79pxyU7zrWHHkVWewri8fqL0Sj0HtXYO9vSdIlihDga5WJE0v+mYS7LDFXbEx6o
BY6Gm6Y6Wrv33XJz59yio5kKVBR1eJg76mYbrvrzMrSazsTc/92Ez/8HpMs1NAM0iICw0wzbM+5a
8Ous1gdUCUafZqAj1AtOm9DTf1bNaH1TE6Q+rW+Jaf1ERtd+SbVxWgNqqDjg3cH8FI1WDnhs8CG2
TXMJx2j8Ilun3rKh2dV1Va0WJpoZLxkXgu/MNE7cOOs2ysAo9zsC8x1vzWIXALl1o+Opveo9DpLF
1nO3desWjxZxGtOUW0BbsvT+XYOyCfTlKRuuWs7jBhCjsTWiwgBko0QFmuIxe3ZG+0ekKEln6tH6
tfEAq0QLI0c7hxHW/EhLdNB0W5TXZZtSB7Rv2QMDKNNFca0rLrbthN45VAYgfxFqwKSoAKxkGFaL
6zK3efjvn5xj30NUAdAbGFUekIBdD5crd/BqdczLBJfcIMsrDfc8MFzMgDC52ubgFnutcoamIDTy
mKkAo5FrAJ5OKx2wInEX5cCCf5rBygrgwZxQyfqpoxoFQ4buqbfFU5Qa4dWLUHpOM6OR6MigVirg
YV5dNZDCRt2TBVxor0dO1g8y7DPwpliR0mmnFP8TdfxqA+UE93FqCdomdqyd7ilQQXgnkDoClqyP
QvXxCryQdsf7nvmuDTheH/jL/JL0B1IG6ko9VLfjWmkDIQuVrvvZjNzEgB8IMCNApRnFwrlwNrst
voZys4u63fO+QvSmLb3/B6iFp3n/82PxHMClg/3c5Z5t3/9BuUhfMfCrh89Fm/T7WL3h867BICyQ
R85TtV40dqLe89LyQMpFTkvLA4qbv7iBahdr8G5hnOeLbt6i1AFvkJgaCtQ+Nr/1IntbfYQ/RzFd
L4u3ZFCh7nwXs2b+F6AtwTq4oAfPpRFcBO4/n9K4/55maf21G4Z8YzSopqZlhJvkAKyQgxkWR21g
AMdSVsDJTNEBG7FL2FjZ4p3UBsDOlHfDUasTeHi9x42+7sso9HZE1TYzurVhcWCTi6O1qsNeFOCu
RKaw0M+LvDQtlIq3nliTjAbWSBCHdLik13NUgJNs3sdDcf5il+Eq/5BLHCQWkjrSFpo4uLannRd5
rfapcqBJLix1vRHUtA9wbrAPfc4R1+H+BLS7eZ+2fgbWcP0Y6shEKnyV77HBn1UXyIubpuKQI1ex
1XQ3/yaSH6RvbXSg6cH01Nn4vVLgM6EaRJMbK8PV7B3J0tDILsqCiHZJVCsL/Mq+WzAtBGlQ2+1H
mUo/tV3gPxFgp9n9gy2m6wzXiTzdQ+hNjxYBgLrZxHbo50G7uMLxJMhNKw/BElSwcjtjeCogz5YZ
P5OJmUeyIPmvsLPExPM/icfHJQzqCN9DLzihS+glzu+hSY5380QHUKQb9xLV1TQyCyW9oG4FN3sb
H9o41s+zaFZ3raWdacA5MToP9YEWlQ1wF7wLGhvuxtl5QGdUFIMWA0fpFNeLSqRm9sfsThYgfXDy
BPBPflktBiSzuh7M8DSlYWqq9pgDqhGQU95eyEH71gDCJA6m5lvV9XKFiwrzmtVxvhcMVEEu2uQv
IWiI1mh/yN5w2/KiTxUabQsg+IEwN9sNaIQA6oLmfJaidLboVdI2uRvxzxMzui1a54JZK2zQG7Vs
qrYsgDEu+uxNU1nalnwDhmv7yR7GtQ20GSML8wezMrKHNrEs9KCqKQlla7krgZfHtRnV+Swjbd2k
MCSbzg124JxOj5oKs8SaZ8pt4FW7N3P7eVFSuFYO5nsQlOKDbLBZdT8mIKFuWiRHLloiAlA3F/pr
KQuGa9revNCQTkZ3wUX6bEC2HQriD5Jb301heI5PZjKzsg3QYor1jbDtcCXKIpHuyQbRvYfMRNNE
mrvrsgjHY8aL4rPZsyN1w+RT6K5RujkCCEcrPudIo5h4pTuhfalce0LI9WTm3qmMAucqUErii2GM
/wpH+abJCjUAnaYd0HSXbGXf5d+8HtX3yoA8Jf7Vsyeb8J2FOtIYtbfjG/Aa3dkzwvvgNjbwfFCe
ZECeVZd0WwusLq5AkbKfC4aGo6o6dFMeXWkwK1Qhc9AcNCITxcZEKwcYj8B1uZjQDO8mKsGoP+LB
ikhCRMVuAlw4QIYl6Jhmm1L7q5GZcegVPQKJsjobTq0TPJBo/hRZYtsroIdwFGT+sgtCnuLYYDWh
sXdKkCI10mFs5bSudmr0TAdrBdJQPigf0I1VKQFJSe9UySY1hu6wiGbr+/XsTVIKkRXZp06R3ZFI
AiB8g1oWHJA4kEJMNdRO5a4mkG+vFhlK3sWJhj/JNAUrghKaUxPyYIe+oama45HHElRypFAX2X/H
I+1iTPveLdNEvqX4VjpXVYKnn3QyHRBFrnbGSTY55rm3oRXJzWHSZiXJNGVGs05P0iMguDaBPfpx
tHUzUMFWeJc5jWkazTOSOUpBM8ML4tK/U//J5U7G0VFX+pXt1qt40vUVqSkixZJcS/DWD4RuXHK2
Jxo8BRsOBjBdNeFDSGuCCV+WizXy6ykKYJJ0TXboHDOPFQ7R3/D288OMouFZmAH+EtAuCgq8On8D
ljkqMC2ktDwL0N1ZhqK0eHI+OSgD3yUyzQClHZhXy0XhdlIO/Y+RXXW9c/4m0xbFAjemnFfWbJpm
0b2pkQIBKAGkc26YmY/cQIynuh4BowQlSDSrwFW5YWPJVncK4JZaB6fmL2QLrpwctAvK1/Be0eIc
PMyiKR4eAW8qjyMI0252INNlh7zDrdoioxntkE3eyyJfPhd2MUAq9EA6bmeF5d/9G3IRhaugAJ72
tq5A5AtAqQfVb3skcCNCRpoUPBLNgozPykW0mIEDY1aS6SIn29/DkrLKAItCsw/ljL20uH6EXESL
q/KSUxAeew0VtLhHzM/40kOnPkPJTal4wgaLX9Dblr4IHtfoagNaAsmBa3SpxnZ8wB2dt0J1YX0K
E1XgQdP7NRHuNJ6iASIVrd2AaxsLJFNoRPxFFbQw85BspvBxnS49WHayCdPe0D6TX4Oueh/Ut0l8
sMzoL1S3jGm8amNkJ+g4M6IQ7RzqbJWhevo4n3/oKLRouYi1znc9b7aZj1Di43REEVK3ZTuzr1zf
6iOxHZPKfC0AMQDA27h+iKVhvkqkXnH9/Rq7Aj8LlC36ZOXGVbj7kxNpcQXzJ6dAORlqJ2nh3N65
w4DS7F8EjgKVlUcnKDcjUdGSItAVnyNpbDTeJCqTkALYM9xxZPwBAwXeP+HgoBUn3ZFmNIiU4c9w
WdMsUYaN1UITJnJXegnfkd8su5mS+V3I3Bjb433ceT2Pc5TFVQjXyIDM/YdPQqHTyEWePyq8dZ6K
4LExjSurDFAVicA2fZKBoQgtOJWZzyYkmxUAqjiN5XhcRKM4shzEtqgvaIOV5EZ/KisjQM4WKHfo
Bk8AuxuGw6kmIelHZZRVgQhWpNKjwl4bU9Q/mvmwK6IyCn1Dr/CSxQK0jlVyhb8UQL1Z6CI3AoPH
qI6/ulGJFm0bTOypCVTgKnSCQxAH+VHa9u3wJ5lAKy46MfR3O1oubqS4k3k4/aAGAymiOwW53e2x
mMx7lMY5YDbbgpewOSZG0hxNpCBBcaLW81REvD6WOEBkPhksprRcZJy1qbYitRZpyft0DkJW90Fu
rIze2w0ls1GrwMMrcBvLA/Jkod/R2UnJSJGaCb4JapAuNHS2UwqXVehTjnXfoTNbqxS5aQNprQV0
GwVAMzoyNYOUxzAC2HCYMVRs4Fr5grzVBW/2+le7MSYUBLL8qW3Hftfk2XjUpjR7ADqp3OhA1ntJ
uINnR1HYP0Aoii81NPRZ2vBs9OFPgeLdPVryUE7acdxAoQnqh8z65DAvSQN87e9JMdW3sgTsWY1d
jIfEGyQurlQ/g+eKV7cpLfSUIR6JYrzZXdpMfJZ2w979Seb13bOIp/xItjSA5FmA4Nt8anLezvKy
Lo7/nYezjP8B8EX2TTf+j7Iv625UZ7r+RawFSEy3nu3EcZJOZ7ph9XSYBAIxCX79uynSsY9Pn/N8
342WVFUS7jTGqLRrb88JODTPA9c2/85imrp570CDUT16HZ+QRkZ2p/EWfFd7BrRmwXS16qaho8vG
XjlVITaejjwgWPgIcuTJRf7KScud0VnfaQVeydZeBbnFD6MLPBcKh8x57b7gOB/PA3A0rPve+cWn
+mXT5vdereKDPY2MJOPIiqLXyFxvhT9UgNWFEVuQh2JK2723kcg7zA6yhV2jt+6I76/0WmBDP5du
5TMKeIM0P1pqXPWulb0NQemupVLjQYHi40FmoCwYTRb9iJL04CWJjSrYHDzNPLT2QLlWj1HkyTlC
DtE9ni3yWbmsALeBSLEZsxscF/L94GG/SDwt54b4XIwyG46GnQDJq90bcpIdzHSgT4Q4ZXcM1pwr
sBOSnSK6NMCBnbdxR6M+WgnTwQq5XjBRDnW7wbkTeHxkiceplwbGtgsiMJtPxvNjk3pB8l53wj3S
QH0G0EpFPrabq/hqhJ4JrTZfktyu+XZeBEqwX00rfPKrkt8JL2R3Xnyqeu0f3clyNoO8GCBFCe6X
C9sUT3FDPU+iFahBOQe/G8DEuEqnSWTjLHtthkLsyUkmTIQAi3+kQRk1/iFL5A2N6IqRAmMNhbcs
NOwFeRS7vhp9Jroajg0+rkah5Pj9EeM47FFOlWcZID0RcqCfsmpZ4X/P207iBRyscUHUlg+5NQ/I
AjYu0IlocHDRkJqyQVGzZY3I1PzLOgmqI04qwSZ8ol7wgKhORHfnWG57h8xKd1cps9nbjfelhUiL
tSAvNZYqi3XGAaOnOPwA/3ZbZoDnXezE2/NacVMjQ+n7Yg2tIf8mm8shmyBVKysCCxyxWs2EVlQ9
SWOrRCl47Qhwzk3UWTPJlZyor+YuWalxRXEZebGQZXYg0+D19hxMF6C1uxYlBEBwCTDhsXd6i8OW
Ckw4as56keXqVZBeCsmm8Lz+DCXz+Y1QghhZrvJgwcSveEwtvHBq2Zi3ngBNjCg/MAqEVoAeoXOL
ShHwCtraWQSlajc+yzNUa8ABZoN1V5UgkRvqCpWmo3lDgM7KLIqDdL1XGs3ATxbYbxL4KGxDeKVQ
5gkM4ZNYUt+eDImMXywx+EfLDfunsAajk1OLYVdU2a7EjvPEK2AkzTS/t8GKCO4YiOlCKDrjGyfv
rcc69a1HnE0waA09kGWAwMEWlCDjkobVFCC49WZ3Irklk20V9a2dxy9ePDLonvCWLzt7bLfkRfGB
tWYj5Hxy34i3DLQ/M5wymGCRZ2zkDLRsTDw6jcLZXUMnCTB5XuE8jxzUzCtwUzxYSeTsiiD5xnyc
/2Zg3nz0+nxYWSXoAmmYTDblDMs+z8p7nevhse0g+wUOErYgJ9nyCprpTSr1HsxXBpgIdLwQrYBg
wdT0SfvRc2otBTbLv8fnmPQz+jyltSAxNa9z5T7HnFfwHb88jDq114MHmn5fhsDID2azjJB/jpdx
hdq4i3Gt6nzbir5BBfXkP49lP6gHPonwnNcAJYJ6qFmVbUyAmdeGAKN7645fwSSKZEHnj2Cl4sV7
MuaP0AttvuTCUrc8nwiiJjs+1l8GNO4foiJI71SAMhuyNy5yngJpoxNY0I2TV7UAIKJq8n3A/wPg
+0F/NIUL/Ss7+sbjvrj973cQC4n/q2MnGwdOEFMIfCj1Mo9fU6lb7lT07Ir2Uasa+VzPMw7l1Gib
hxBloXGLmh2gdjd5MBgHMnHU7BWL6/E8Z/bN/cHJwDD7OY16ovMxd/bTpVqL6/P6V1Pm1eiiNPt6
TB6a88+r0+p9BW0dVzcbA+TomyhU0cLwWwvUkiAj/OjmRRkdyUpNG0hjE3D+nCgbqUQOOqkbC5Rz
0ZG6jSsxM87TYDvm6R1NEWUbqYd5donzkMHtNjMSoKv2fs70TZPnOFb9PSLgAHby706b5KfOy601
qmjljkVqeNWtOpRKml/A7yJPXYwvAdkpTH2GDUZ9sAGs/oLXocswZmdLSBMhR0FP0YwDOB1U5S2f
HrbphAqLp8bowZw82Y3Kqnc2oJmosMadL7M4PzCosS4aOtulMchuo8X8RTmPKZy+GRYUxeY5NCQH
2XD2Hy3ou3Rem9aiITmqHDLkQ//LtocOiqEi/pKoVj5AnWzRMRfF8nHfmCsH1Fkb0mfOJq+V98AG
JfCmk5fmRh7SvlkFAUG7ir4wliW7QTc99BIwDG07wjFZfSMbFz/qk0kPcbvzertckpNsXpfc5Q4z
jmQCGNvZ4dcLdPq0ZM+XGmBpK7eKZekV+gWYAHsdtajoikpLv3iiQw5NpO0dd2v1iJtnLcdoz3AA
/opKHLGxU10cApWoB3AejfhfxS3x/xYhIjfeDbVh3hY4/csgz/magjRsbZcdsPipX98C4a/WqIvr
XhJpPvCJ9dMXcg5NrDpeF1pchuKZPYeWE+vnFNqC7XJg7QuAeNbGdVUfL5Ni4NB9+vs41hI1a3F5
MPBytgS9rv1gD5G7jWxvREW1n6F+Ms9X4HTO3pAhO5aux3914Lis7LZ6twfOl6Ujk/vUYMGurZ12
ZyUTwUzkd8sa1anfhO9vlGrynQvQ9CpSACPHthNDRqGwyr0r8h3ZnAn0Tz029WhoUokAGalxu+g7
A6f1hkLIBBFJ0Mo4oIiEtjMqAkAUtSeBNSJS0KH520a3/3lMbgokG4jksn0T+f4x8VrsetedY4Kl
qQ+nW6ARJz+r2BfwK+/t6TsdpV61k0Y54sws0K843QIcvU8uwvgUFkKv6iIMlOvAyQzJOsIP524w
wYKQMM/76nHp7Fwbe/PRlP7XBNyS+JNovUKJuf+1MYS1xbthuKoGy/9qNpBfaEtZr2mumWXmxqk7
d01zi0gBDwwFjA15c4nXkLrKocA9zXVcvNoGQIxtyYtSEnc19KDtpKGCaNzKNQGMEEFXrlkJ5cYm
bZD/58l0mjYdBdiW+btbQr4J1WbTiYA0rFUtQmNH4RQ4z7meTuN0KvFIAe9GDh70waSUK0jXdmoS
xooNEn/xLHBLDlYD3X4xJiMA4vWC1FiIk4MV/aazHetEI8iLt9sKXOrLTGvwoU3e5tOrJ68F3fcL
DReZdJtKQ2zkPJ9NEUiI4Ln0ubpgfvSlzvrL+X+/PinCJDxxNiWKWHxpbgGgaV/irsBpMgrfkUQf
m5dKHJ0orJ/zahxOuTa+kbXh4JywU5evaIgyshSMQqm7n+ck46Pu2vB+LGr3iYMelVbOAm8ZN1Et
s30OmaNqkpgoSvXRyDpFOtiDiMjZgX0gBClobHQNWGgoXNvyIzL34uz2HE5DCjnbosqBRo/AK9Gg
+BuVKuQ2SLTTPCy2NPT99lG2EzuX0zv3UxSVPQQgx7yIit16jhpi37mHfsO8FkX5KRIDSRAMr59R
n2vpqYSCrkhRNPxnFE0u/Pikh37rTrjS841Gesp/snU5YGFMZZAY+bwr6Sad71cy1nTrnv1+4LWr
sMVvCy07RyaCCYBvM3fRAyn7BVDGRwAs2VHG5vgFZazY/sW5uyJnM3rOfVeMq7hFURYKmFoTJIb4
HSZvHwNygu1WtOzj6VSSZRXADQLq89NSDriPVyNArVsKrjLHuc3d/m1earpsXWb86LjFv192dk4R
LbKJF5f2Ch+iUYNhzP8IusJ0+U6C69gps/ZAU//0GbpyfKN4b1r385/v92VyJyN7305AYV177Q31
6mn437Y+RqU9XjBRZzdN+/+a+6drlDW+B2WWF+uri7uEZ6Ypla+BADIaFEp5KV6bvCa5R54sfkQS
4EvOffd1NAsT+eKx3GrpgzeiKjJsbQMGzWw8Qk1sTh+pATAuW9o8SXdNkuKUsq7iAwMD9bHkY/yo
YqhkcSPZqGlEJmSBsCfMQg4iXCwiks5A3UmZrIJoV6QuaOScrtpC29H7UXbNLxm7zeuQ1xJ5W3/4
YgT4HIUoqhNrHGgAA/1901uoN9IjoM4NDnDvfBc/HK1o8sfawZ65zZX3nGoTtPFWlH4fdXCrQPYe
Lf7X9WQoxy9JnmTrJqmg5uu0oAidzsPCesRjj7qgdP8BojixCVyvvKGG7NRjRfw77uymnvcZPa9V
s0SvSxTH25DsXFoyFveuHTs7SGtbO4BOyvu2YPayrWT9DgmyPX7tgl+yGm8rxfUbtPSMZQwJ7xP+
hdneHHuI+5pxtFV9scGJUnCixppQzZ1j2GtIJHp4b/qbY8ySdzBUedCA/21XfRje/n2NcEpCxkFT
rvoi1keBUtbjMPV8AVWjsuU/cYTD+xXZKCQOrHFrCu+n6MMUGkCf02rIgx+cekIEY+oUQb62qxB2
Xj0A2IcWpmud7YkeUPF1Xn36JBRSeBZw8J+fh2YUdO3zCp/TslCB2AXb3gEgO1xo+hjB0JfO4XOB
eb3M9IulwivFMvIhJWO6/KVswHBnpk5473V9eYoA3KUR2XHXhve2028CC+oUICTyjAV2LAnAJra9
pzhqXDzXlswEV39TF4iBtGe1wYbBW55jkn4Y93o0UhC74GrksDXqOoIw2MwjWt/2ioWV6uZEF6eP
UYn4xUnH6GYO8+thx00oGWQ9dK8WnReKu4I/WqjNwT0SXTaGLvatD1HKK7ufoSaiTBner6YJhdOa
KOH1IGspuwAF65+r0KKAG7gbFSXu4uwAk1S/bfKQH0cL8L2x4OmdMHl/jGVmLNMmY99N/jPgKnxX
riXXngrzG1S02/d+ltqLobfs78CS3aZ15zwLzfJtCPKeXSsL+WSy7i2eVpCGArWoFthW6bTfo/gT
DM5NJ15B4bwth+ovbEoeGSg87pMKdQJpB7H5sbbHTTQNyaa1NWzFiERIpx1+T8GGVXXHKs22NGIO
EGVWz8CLKLrwAGz+RzMEzCkmhH94IA//dNPQVkO0TQZ+fzUNSLR/WWVMUPqJkhlc5aI7L1aYHEyo
f59KHk2TqJvr6CEFvmtDcSaTv/xR6HUUDt0B+Pnu4E0NpNiwNaAueN7RJX9KXYqiMfmpd54+x5zd
5+gLz7zmxZXOV6aZ1xc6L0c9l42/INDohiCHTLi7PlenzQVtfSP4wpH2MHuKqdTtoqot40F0PMfM
pW5kjK0SxW3/7j9fiHq0Bvu8ztlrjaAT5GD6XlYN0MDlgLvP5ireC2mlW5aa+TMEOMFklOY//jNi
MEYxRwyl+srxE7SrsgBVrUPdvVte8Gj7XfcljZrwJgBR6wpnlt07G+vnmpv+Y1Rhq+05ylmSvczE
+1Cn1SPkzPzb2jX0ktYZ3fqndDz2kIXgZC6gSjnbLemA0jUvxMNgjW/A3ucLUM2pAzXeZ+9PNq/g
Le6fKSbLyh//IxNouf9IBHLXtzlqx0BTik92JSeaAhYfhEMbPOBtoLmFtnp6hBhGeqQeGFY+ejnA
SwLSiTuy/2uYLX+IQYFvaVpCmKyG1nhupyAuxUJSqPrQVDhvmEZn+9VqFqoAt7K2/prDoBrXLyjk
PM1yU3NVFCCGu3Kch9Szprs3j0dzffFZoL5SLIHWKFe+tsstQ+3naubClpGzTvX0g243+lFAYK6y
nBtqrMjo97lRri3IEMwm4agC5c5TSJY7OSrlP10yiZqbxFoxSM0js1tGw41oih53ytSlJpZtvC0s
42nsyg8T2auQb2PHSg4K7yVgqGBOdWwM6IlzoOFoRI02UC6wKvFWh2I19Qu/8u1WQBDqSN66NcGY
RmMGJQyofULpZl5Qy0xt0xQV4uFQ/hiavDx1IpcvO+ZF5UuGn7tTGto/+n6UL7wpoj20wQeossBZ
MRvVTB1E5Gmo2Jf/vhm594970TORjHa547moiDCviotk5Y7RAPjsg596YnzuGt84uDYKcUgFUhl4
rcA2TG7PtigPoD0B8cgPzywXOUKMMmt9+1hL20JiHbzRSHb2C4eH40mbuTj9yQFBerVLlSqxaULm
NwqQLaaGhj1lf53Jc+W2I+zgwZz3erZD+y1CTVwZ73uc4ty1U1PiKAUlBNrc0hB8zGrz338/57o4
yzY95tgWKla9gDtmcPVddsreTXo+8gc3Ch4y3BNHBbLNG1e1OOSaKpXF9LimprXwdwMDiViqjCVr
iK1az73XQuwhMn6FeBvxrYhDNRq8VDEv4y9GHfobuzPdQ+ck+ujlYN7yOeo+L3BsM/6MoGicgaRv
Qfi0M1yNwGyeFze7pGC767iR2xHw1cxZxkxqwNeAAQijtLjx4xLPjtKAFrAt0ueiTX4lDQ9/GeXX
OOX1zwak7SDVywbIpZTjxk+xufjvPyw2BNd3psU8K5huzQBCmL57VTwl4qTQCiCYB7d67tI0u8Pr
QXVIYrD1JyVSvpkawoWnSv87KuxBhI0/oojC57oq2xdfI+fnmRkQy0AdLDId+rc8MZHnDgvQzWeO
eCcbNRcxc7cy31pn/BKi8ALna9AGR40xthOG9YwyjXgnXbfe4iDJf2m7HNDwSR4cFdVLvJaEtwXI
mk8+5EsWRc7+glCQ3GbZIO1l6njDwY/G4cBkNeDtp7S7nTuNyUgNNq4+FHQbnFKw4mMKKOKqHGg+
BLZ5qPC0nBbyatTCL4M+Emvcfmzht219U6jmrmKucbJQhwj4d8MS7B+Kbg2EbZivVW7hiCx0jx7y
sGDaEkApBb3cARRZL+aQfqgglhihkITWoRirCndFY4y4fMPATYH61aMZdt26TIdkafnMOlJDjjlG
gi5vwauw3pzd5xjqqSrCJ/flzZWdhoFu8oPq3T2tSSZqhIqBbDTdyFyXlTZQNIeLX8WQDS814wKl
N6CgnkJU11v7ps9++p7JoXzTOCiWUNENGyHbjkN8+RRHoVykOm1/gRTGS/L2J8hi2cIxYnUjwdBv
iOVoAr6I40RTL0APiZpt2ftQfg9ZB20iYFfCqmyOE/niGrW/chmUY3OMMmbm2wB/iR3YOb+GfdPY
B2Po2G1sHebRmMmfSRK/VUGSoZLH7nHsmQ6nugS1adjp5CExoQYWMMNEKWedIY/llE/QWeyWAsoy
z9xtIRimgvFoOJ27GYyw2baFzW4Vs4adxrHuDUSA3T33dLAvhcxvUjedNhniV2R37QICL/JwbnC+
D3bpONcmsBu/Pbj9U7k7j6mHAhYcwFOXJl25zzYOinC8TE2rFTxMxeLsul7oIvSiezFr7l5POy94
8cnn7tl18XnPH/XiKhfdlP69NPXighcBF11a63yVTI3Jx5/qbLy49MXMi3/WHz/QeWWQ3fr7/368
Wt51baqN0wAbP/kWGjxfryFx+FHM2wTI5AcBquhFW7eNC6hrkR4ck38ts9Q8zTY8muOtriRYKBNQ
y6+bODNXXupaq8JK+r2foTgbZS5cDEsHRND3kP91Twm2XEVo4fvS4UtiGBqQj8lJjTRYcs/CHkyi
HQgFPu0sxJNGpNhxkG2Mkwp1TiaSgPmQVLtzoCpzdhsytg3z6RouSnwXMrNBYYMUHm7V4jmKEvSk
L59Byp4uczCYP8dxADiMp+tnZFx+BkytiOB7Ponq8nLl4LkHOEygHsihJxtkIo21QagFgIHKFbcV
VKXotKpX8cccCicy8LPtah0UUxprisNX0Fl2bl6t3SLXx0oCnd56YbUC2Ks/XjSy1/OQQnAoV634
NINCaO7YA9K3aBrrY4XAy9z+Yh2a2E9rX0zsTKSl1LR4WBvR0gisvE62FZKLIDQBMwlOd8JFzyQ4
0oABPhnIEaLRwY4DCUR2asgelxJv2crcC9vw+cIPi+TWsoJfscVR8GSU6Y5ntgm6TWXeSWTD73yZ
sJswHTdXdhqGHP9EEMl3K5pATTNNpV5kW3i9M8Mbs0dxKeR7EpTcxiEIkOPBgBapxC8nwLyLwisw
nJoc0lvjpPFhHGcrdS9cOMWDuHYC8CEZ+9QeFrJHCacBjP1jXUGYBQyP+gAstfXY+R1QoANogets
zJeqgbZCHYCpYR67olo2POruaW6vcWhYQWthUVUZwEnCVv8D0+r9YxNp2yAINhnekHzX9p2rF0+c
A4Bgpside2cYNAicO6g13ZIUbRA29coGFBwn5aBjkcp2oAJcpEgjgYqFbB2PNgXwzyhFYQMmp7rb
W4Cl7EnLlDRVG8YYOAr1D9I8JTv1UKkPdkszjCFfOLoMJ4FQsQHdOnh/LJCJbqq0/w5g/28qn5nh
h7iB/IklgXrUzKw/5/E5pkDOGwzGeHtIjPR+nGQKE8O4s5Mqu7emUYQR+WynYV8NNz7ZiZnOvmlU
c+5sfS8dl0bmBnhGGT001RUgmblK18rl+qkoPHuBJ2DzTTrV7djipBTE2NCNSrq/QLDywgoo8oQm
MEtIgbSPhhVmm1GXxq2VqHT33w9jfl2Qbtu26/uuG0w7MNPzrv4vQbCDgsQm7B4KtwWMYxHrELUr
nbUO/bSFBojw9nkUKGiaFuokSjauLCcXz4FjiEUQ1OVPy2+XHeSEogUDm7PUyfAtltJd2Eq7XyIL
58zWYH73PMhjmX6KepAgYGCyTVs8dobevcXXp65WWRHjrojkgbuyxFuzl7u3cxA0Hjrwh+Lc0eiD
bzLha5EJ+Ra1DNv8tAkPgW3U98BQ4V3EwNl4meluNReBqIlOAucv+raKNxd1Icx7/u+/IrP/+ZPG
Pc6wnQU/pIlCzqu9bBDpaFSKJw91Cuq0ugLjcOvpx1DmqAhwouYU9K2+qcX4Y3CbH47L2V+gHJfg
zcjTH40fpS9liJR7yOvs1FdmsHNzM9xpv05Ppl/qlQup4pceU/HnDhaeW7FdaPo/DMdu36w4AFdG
Ewf7Snn2axdsWle2b6KX8T7oqnZNUZnQX5veFkh02FAHtrFBzrWr7yIe4wxfmiMKcpJyVQRl8ZRD
W/auLNuHug/yJ5bq/KnyzXWjjeiBRq4wBQ54Wbtvp4gAj+SthxOdFU0wRgkFIlk/0GI0wXOm2gCQ
h0HYB8/tCaNsOlLd5ajqA60EmzHEhCm24rJY9dI3Z3wyxZLDAIXaNMFPtsOAx53rONkD3gyyh0yY
K41ffwj9+TpaVll2nwqUL5BTtG32kEcQZjFtnM0gPYsQI0jDhY1qzm06uSnG9TrUuoZBtmH1OEQ4
pRgBpgj9STgDMXQ52wdTkh+wdjmv4yPXsgtjCcK4KYYuOJgqPICA53X+NPHYlMc6V6iCbfX9B5t+
lvk7XlaAOSiJN5HWBtG95YR35TQi07n5k22e+zkNdYrhjeuL8IYlprmRruEtUmEHXxPZLXlZgkZQ
+2xvggBs1Qyefk0GgHklaByOFFbGoKqa7HFusj00VHBL5Ppwhv4SMHjG+HIPG0vb6L+RF/zOjbvx
wiQD9UL5IhP7J7I97KFoc5QDcNkuqRx6sjMg7/9kz5voj/bQg6yI1SmopuS/SX9NlkDAJcpOM8Ev
aMBQfNmVU1kO3sgWQ6aC3Rj7EmU505j4fI0cGFsOaa7Z5sWxxHG5Slaou/4JVTTjtejZLQQ/5S/D
GO/APN6/5qkAf7TTAARf+zGSe06zKZLKfIq0nS3AqY1EsW2/t0nvfQ1EKxcq7IIfvZ+sdB1PEld1
DNG6JPgWBdjLjfmQPQkcQq5VKO1jY9ZgAe5CvQsCPzmlKEJZ+cg47XNPveYFChigDO/epBO1JvXI
5kcSFeW9ybBZ/O1wc7vESdQ0Ze5SJI0v1hkqKEANbomn7GegqlCIAQzrMqVkZjzlNVUdIsVJXWqa
AsqUmXRRBm2qIl7VJn8BgXGzScbROejWdw5JJdwDDTMJ5UDkR3+PU8PCuJuC5sjPOTF5yHh207Bx
Ghy/1W+1VQQ7a0pChqPzI1N5caIc5M9EhPlLgqOyUxCAvWaKsHsWQwer1itKYrLMH1bYPxtzhtPH
fFBU5R/zB5cXOMzT5SmUGc7Gj9yF2FeHtGMCuZ4IpAvUcNOxsFmsoo9xNpXvFaWEkfzlVeR55pX7
7KAlaHhedpThsPzvXyIk/q5zV8wHinh6OwNvj2lfZwUDsNgD9ZZ2D3ESVch0VC4oj4SovoN9Z1VN
ikaaFU9N7gUvY5UNq3R0DCh22lv8gEXgkEDD/epdgnxr7wn7w0R2p0aJX233xerKIdoyOuCw6PHK
7kMN6gS9r5UOoN1CazSJuWaxvQPwFds8icK1ECxDrxCmbzc9sM9bGmaefgmsOrjnLG0fC8+8iwNV
vXYx0IKjyMc1DatYNQsfu947u426r3h0LsleQ/LqMLQZaDsHp3qtNAgisrJ0b8jrpMsSr7YvTRu3
4DeOt12KG7hYJb5+SJM03Wp7gGoQuDXMmzTv7lJQQt7nQfrRtFDaW7hW2+8qV4pgkVt9sAev83cK
mW2xx999VSZgMppCMmin7lBZ1yzEtNZ5QeG0R6+S2c7yzaekcwHPjo3HxOXq2GSlAOpVeG9GghPb
0gPZCs64h4csdb4xO/bfIlQRrjyULh76EY8jHxQ71Th6b2BzczZ+2GwAO+2X5+R5E4HtijLmkUBa
z7XGbkvDs4OCydsBAbIlx9UCSI3mizxNcPyMJPI+sce7ZioLxt/Yum0nPhUazr2udFGVZsr12UaO
eoqjHjVaaL2zISVUrzOwXj/26Vg94m1P7sMp3++3A1hvddt3S2Xm9nYeO3m39AvIM1I0il26nczv
QU0JsT3U44AT2mPAkjZxcWNFytnNw67h8lYhcwCC6SmIxtQLQoGEpl9BHs6rJv7pyT1HxlY77qoy
HhcBs4x1GIv+VTveloC92WjZ2Ah28UNVpd1hTE216AKw9eDlAv+DqeHdQYvBwkkN0gTQakq++1ps
Y4ESOOCd1LYGiHYX6EI8SzXeUsDYRTlYECBcfJ6ZmFH6BcWW2H9G2AR1LP7LquvXohPhayg6BdJP
hz0qD7yYACt2R9b4am/6kdjjPJEfeT6ydQNymC+dB0pNp6+qtwT5iKrDpoMFT/1oD1sZp/4exQkr
px2LVxUB6DqWatiijLd+zQBZcnyz/dYhh7kypZXfmLGyAH/GOavK229ajmxholAEOY+oW+L3F+9p
E1q7ScvYXvlcp3eBAg806qgOSSeC4gb59EYhHUC+pK4ie9Vwfe/5KGFyYnCgQEvPCIBeSHLgV4zT
CMXvbx2UMZc9s9u72gb7f52jygaZb/ubZwz3RWgbTwKVy/tulMXGMQLz3UtvDae2v6U+oJ9hsyxQ
HgB6LHyvZj0Jr0ujtbJFvYjBUdPek0d0UL9+d0OV3mRxjfiuKNwdGy3knvHzu+yx8+ihRLfF3nWc
Dmy9+jA0iVH/NGNQuhqgSV62VtaAFqYV7hfyYyOG0NbN7+sxjxY5EFGuTgAYSx3nySzGn6XwBaTt
hPsEwL9elpGf7WcnEF5roEuDNdSO3CeL+fm+qFW/DKZgJzHkcdQWfukw8rjKHl3wXNBMMgEX+t9X
8gM87Wkt89+uRKsloNz9tyvNAQJQ4c9/ExTHfjqoRxXMNTd2CRFdPjUGShTmXgheWHD4TmNq5vE5
aESN7kW4HJbtUCcXFpp1EQX22uVMZZcq58lFLcVaTjrT2NqgujCLnpvKiw5/t4uEGV813tj+ZK9B
intgZVysLRX9wC1qLGK3giSKH2LV0HiVDfZ5QZ3o23Syg7IUUth18gaSsOFP9njo9GMNpPcc32L7
YgEsBVi9GfNomeOdfJGYKCxpoYYM1ik7EhuLW8gH0djq2/a27Qv8uFE3IgmeRgsUdctyQzZWZOLD
LUYXizgqAVV6cjlvdlA4NYqFal1BZQv0BhD1IdscQxo98xXzMf4GKflsO38WilTIweJiqBLdFnX4
OEOE8ctUR6g3VgQoJhs1YoIfn4cXNpFso96o9zlUgUBC+l7LVGGvFtSvPnS6RmwSUQ5b8Ts8+eSC
7LzJ2dq3q3SXm6p5DZSHHTWyZU1Td/dA4H3DSXnzKm3gLUOLhxuaVHXjq9CDC3Fmu3y0BvdUtnWC
ur+m2MhUjDfU+Gk/7Hp8JWgUV4BwZW2Oqi0NVXCUE5UwkBWUWxj7PfuYSMaiCkCE1hnZap5ERp/V
EFyg9fArXm4dHIQN/aLwxbs1WuXJqXsLx4YQ7QJnBYvWHeiPl8IsciiZwn1usIULsFerS+g81Txa
R7KzVmlTduD2qJ1o3eOAcilBVLwKJzxShuqNbeUXtz7wqXwdQHz4wCAJxNfkRhE6ypqNa2snyuiJ
AmiCrz2ke/KxWYdN4GxNr+4eTI//BZkK/S5EpJbmYDRHIj9pCyVXPRCxKzf21WnQ3nvltMYzkPvJ
wa+h5ULDBrQQa8AMUQMJBc/nloHPIpQcFBNTsDOKUxcU+cMwJsFXaDM7UxAtWETOO41oQccs3CUN
beD65gVpaJRgFYRo+oIWJdO0qESl7IPWXfC14Hd05b9/yj7AWxstevUpaQhd3PTiU5oMBaQod5gX
5DgBrcro5e+fMonHcJkleQf5LmzP06L50Wdi3NCOnfb4ZKfe/7Dp6nrqeT6euRBwchycGARyAJkJ
Ktpaq0KFQ6tRkDtE/P8ou5LuyG0m+V/mPHyPC7gd5sLaN+1qtfrC14vNfQEJkgB//QSyZFGW/dkz
Fz5kIgGWSlUsABkZcSq5RGL/vdcoJ61GWeXGesXqsX2dfI8deB/7a150/DUf2t8Bg8WvcabUXd4i
Aw+26dd2KMM1FobOgcw9Ho1vQ8c4x/5UD8V24Hd3KOUdeNGmAziI2z3eAOu4XGbUGh1bPrrehpz4
SkK4gZqpMJsOSl1/xFsWoMGxwLGoOWYOmDv6VWiA0BHSx0CY1lGDo99ToDWHih5fgzOe/hAJAI9/
sk1KlKFyFdY7WfvdLUOp0h4stPhMpFCwjoDO629bXvH9VIJsJdWcEnIu0dNIV+xRJVe8OWk0Reco
VsfDOI+ugTSFnPwZnBYp1HwnHG61hX1f1i1/mYYJ1S9Ao2Se5W1yk5UHiA998OczUNaAbZYHT/tn
7GGx6VXfSu2n+MHL+BEQ2CAiGlyBuqjMNpwDEeUuzLgKjzug7zS/zXsIEeU6BRQXnFJg5RChWhcS
BGswqlu7POi9dZBbwRprIXEnUkfcgf6gv2i+xjjM7BC4RXQEAgogSN6b+9LpwVWZWWW39nuoq2ay
PYuqqfALpZtjK0CU5CFHRz6manRzvK3rD5FprM7ITc976m5mD1WJevDn6DEohxUOgut1UgN6ElH/
hyYNouFWA7SDsn8wQ7jAmSu1YrMa9mTOvmqRXnbNiMy68ZCBCL55visePsVjNe0+mqP/Fo8cdLZC
kR9Hdmr2huRQhmq+TQpmgCo7vW2ccL4lF10ChuKaAHWf0eKjkNn2AOYFO9yaOpZheDrGET624Xbx
VXpSWVvPA7hyj8tMQjbmrQ0+FUjHJzfLRF3mBecMR+OLi1qJ75SQgHd+LVOT3/VwrjlbnViROWdA
+ENpDo9jJV11nYV66IbOqCGLgg178tFc9ApblR18sP+el+kDszJuUuy+3t8Wiiw9sGZlTH14p2hq
A2JPO2QiZzDEgKvB7JLwmFclQMkoLPzuzdZhnDKoiYLKbDX0yfwra40scgxAYCwf2tk+gL93aYBC
xKk3wLqI3MO5twXfpjaSJU0w8VXDs/nVHJwH3qspQR43QuVvBhIiDzCavPW+gplAASVhufdj3thb
b/IhAd2OkC2TrdgZgKPeya7I1jW2WlbL5K4aIa7E7Cm3Imr2stp5YdmcPvgKHaPAjm62NTtRWKcp
yMiPY+92a0IoBLvKeRUGoMJGAklFVdsbr1bpfoulsH7OeX9sfDUnEQ4icP7EGdTEk98FsBwgUxrT
YwyC+p/xWH8LsXH7JkDziOq31L7pwDlganIP36hboCmzIRJEzUHOgo7bLfPGKGZ+9Dk4RFx9GRrT
/bfcoPX5+ImhwpwxC18j23b+kgjx3DSZmV+I+4Abz8T4T4z+vWb4p1aZJTn4r5WLdIIu8wHVy2mJ
+zvfMjZkRXeKK5StNb86AFyfZdDFl3dr1JZRVL84DvWufdqqul5BIFbgtjopaQNtv0b+39leU5a1
OZyBTv85k7oDOCj2zWA5twwKKithVebGg8hccE4U9ze9fvEfYJ4LwPPqzKzEBGN5a2zy2Bugi2MU
l3Ty3fuZNb8gwWHdQwW4iLDaac8KZywb4Uzp82jj50f0+IlNvw2FYf7WVkMb5RxUSibrsm2f2/Ep
qargXw4Lvb8k/5jOV0Ft1rXc0PKCT1kr8BJludGP7X0P+oAQq7jaNB/70fqW5nP1Mw/M13mYrCcX
f8duqsd8b1Xp9PRPAdg75DfKdPi5nlDJBBjYgC8mflhJlZp+Lh0mUE5cBGK7+DjQUYeWD3eVh6q4
umpA+pLlznMNVvKoAps1Cutt+2ouveCT8yJgjfRxnLgzjLNkRv6QIR/7EAR2fKhStwV9BUzqiNns
rZEDdTaLz5iaH47g/ESuWHQJKiRWSBHgIDysXWSvZeaBWRKt2JzhHN7tpbvrxUNap6gkhMDR6Z8P
dJnzFzCiCxSi54F6nfkhxN0//ZNSwfLcmvl4V5g4pbU1b1M7AN8WNxxsq4NZBEBdZftUOPgi8QGK
hUt3XM6pA5xBb51xdLGG0Cyo7/t2WsvcHB/TySsflPWKM6vxcYjr8VHgnVy5XTHuybQs6Z7sPgS7
mO71oAbyCKJpEA+n4YVGFU0bbPPe/IJEUx6Rq6mr6sF2v5JB91G9/Dhrip/WdWmBhSgt8UFphOAi
6rGxOgOF2p2pleuesCoecreId2Rd42gI2RTnT+23Jh07PGUNtW1LUHO2OLl5tR0GBHTZvyCbOBz7
ylTIewXWa2Kon67VlfcOT/mtmnE4wabBes3l5Kw6aL+cwMtRPhdOvad5aFoT9Vi7eHz26+NkF8a8
zWeocaic1WfDQC6sK8dDD74760I+utTY4OGXQBN/6ODrOOqhwXXjGH2kR9dFOEAoWU/b5rW/n30I
OqtSQswWZ4WqEUOE4zXjzugG99Qk+C9SR1D9SGaUstlZn26d2nUOIcudx78Z2FuOe3KVwOl/60zf
wulnmIWRy+fshurUuJblAHgv3E8+iquW2jXqAHM1eGlLfFs/dfx5Eur0wiH+PEnnuMWpCYpvDjZq
EiXrL8OMakUspnGgpRfH2j9q/6T9wZ/8Szxwth/i7YmZL+2MJI/hl8amHMPrPEs8ze9VLMXLrpBX
d922Wies3uGZoECYh6filoiVgveelE3qQKRJhRhB9Tw4OEpPziwN2pdepmorS8c+1GmbPlSJ00eZ
dKuf7xGhj7JdiohxkPNQW5AnoQjwCJ5xqvgPczROvk5kec7j0D/QIxK1a/0ttSpZf0G1ln+YLGNM
N9osdZicJlAnvYd88NFD9X1YY5Rg2QuwE9/EWEdBT8d102J9VdGEJHS7zlFktklIZbM0eHXL2QMx
LJGo5pDJ6i7WYakOK4V0L6DdSzBjHipAd4W6UU0ojEdee8kenBchdldzaxyDP19Y4F+A+u13i5/V
QLWCKDEBFw14JY4eL0Fx2x/TDowaEVEwEx4/1jwuHtE9k5NsagXNZVKjd4HIW+xYxU03u85NjrUe
mOzChK19uyvW5KQLMMzogdKWO3bFTZKDBY/8yF2DFE8PKJ1xPw4Z7v6ehqc9uaUcF4lR4Cy66Nom
d+UaFYALk7/55z28akHc240gM0mtUldcqm5Yz47pIXWdcRdUuLC5MULK146NCKVFIC2HJAjIQEYZ
zYERbOyigQgf2dQ1KtVdqIVn4XAKQrnKqJc6wMr/1ksm6kEfOi8GtL4AXDLTX3x9qZ1RV3THk7lC
PWC8JqfjNdnN2Ia45NGEZSKe/24ZZTmWXisAhcEzi9MzUsqyZlaDhaAROzJNoNZONr6CUQp1qYfY
ucRxKTqQBYJMZbngcJ6v69gtVonx3i1KAcIVPmO3SZFkX1sz03PU1ZMxJt0uBJHoUQG8YjU4Y/ch
7pQ4Z1MJG+uNDCBJauIwr1k33JpXNlTgUVK69HeNY585ao6iNh7NzYd+gLr/GN+U2YOfqnr/oZsG
frCRhYwmsPSfSpeqVvUtQLFiX18M3REqj8MxCRmyru9TX1/lCErunT95r59GkNnSH4KEZrKx6y5Z
qR5IP8fx7AgSCtYtXRxziC95xyIhW/vqIn/h28mBV9jrLB2dDvFE32zmBrQRgTkzD3g8OP06RFWI
GgHb1jOjWpRH/7x68f9S4+MFZug4zLU9j5nW53ozWXqF3QNJdAdCI1QuQ7z31gHgaz+5wYSNpAfR
tXoO1wXr8y9VCHBHiaqJ3xJIlaKI7Xc1Di/YaiRfbSsp19OAJ2DipMWqLJAaYkqUl1yzDEsHEgl9
+MWUgbgZpI8vpXa7E8tRIqqaLZk0KPvtjQ25P3C9gVA+P4ms9O86vWV4t6gvHcHcrvuawEq3WFSh
wguZilu6hL39imXBeMicxjvGopInHDdDZwHUPMjZDFA/8cCkWlgi/9U0v6HWsf1hSRZCJ6dVN9kc
KlQFO2oD/K3xgs/zeQyD/JeRdAA9Gt7T4Kgn5aW1vEfR7nRwLQUi4wxQuzioLNRyzeY5rEPz/MkE
/+b8LwhB+/MmgXl+gL1B4HjA2zCbCE5/fn9AsXH/P/9l/XdsSXzEsa54kiC3gCCAdU6nCWotziS3
Qzij4Ftm/NUUziapTevZG1R5hm7dtDJGhPkailQCc3ZRoemAr8k6u+188GVl8x9m0mEtK1EH7Utn
PbLRfq7YGWza/SswDkekUdrnUGbTsaw9qOzNVvAvn0/L/rxfxQ4IZT6QRQM7mhU65id6VijNe0kT
D8mT33YbZ8iehsDJQDxVi8fEdPY4JPVfBhDUHe2BATEEgd2XBPTaawEBnyP1ZkF2yDrFH2WPgk8T
hAcU1c1i3qsYbIZPAxgO73pnrs6JWw9rMzPTH44/R03F2KvfJHyLUsn+IBNUgxgZ/0IBjYkjEgeS
kXdQIqnWooRqRysLbGCq5sEJvPqhL9Nk7zdms1p8OFjIV545tnsKoQ415quQWeWdXabdLvV7C0Kz
KC6BJMhPCmjKWoFJqLGiENpI5zDgmb0F4EFuwUefRnggTSIChdwLCM8BqqoD7xVspBsse5ECMyEk
4tuQmHM7FXzxTFAfaX89snkThGI4yMotjzyVoCKRx0J/MdXc5Pg44DCFTN/q6m2o2nJH9N886UG0
6oG/C5KD3hfUbrj4gX5RqC462fhjY1n8QEFc0m5SB1jvWDMgZ178cwqLGtuw/i6zwG3pgnkvatvC
fOpnI1iPjepuO1Q+74zUD4/DnM2nBMcEO7/KqjurME6JDRxQ0vH8PKn1YLrjefD66Uwt1JC+tcgH
9gIcnTMbMgVhJcC6AWWHf35uMsLdahpUSAf9+p//YtjrBfjK6WJdEw/Ov+Bye1kK1TRV+gSYR3Wq
S9e++M6wb0k0kEyVgzc1jaERGNe5c6l6sa9k1d8XqJi6TZJmhUqE8a6pArlpGjbeJQX+Z9Qi34fe
3oPsZzcGK2FX4WPZiA3TyCpIk6jzrIBfs7XZg5tr1wOCvKXeoVftivugZ6VeZQ6nqmLVA8p5ASBQ
QEHHlXXsM9u66ZiXPpbFVOzbZhhXnjOkj2lXq7PHgx8xr6NyNKvneOi8+9JKzkigGF8Ks03PheH6
EZml2w87G/yTGzI7pItQ+pTNBzLTbPqN1waDxgGG6hmhMhQcr3WlU4vz3PsW6FFxaGLNi9oOG/pF
AP61WAXuHJw8+oRN/Qpg9ep5Upl/KzrvO0V5ssfuWg9yLRHNULQUh96fWHEBeOWxZmBeTmLQYUOS
lR+xj4KAomU3Xy18/R3VgfnNtAFywmkmRNr89mszA5RlxlO/NYMRZcQu9iYnlKu6J2vMcMDQz00L
gi+QlMdWWKXrpb+prZ923gJMb4VjdxKJu4P2G0rR9X89zPzu3i+C71blQ4Pr3RVL9zuK37G8Jqa3
2rCvJg2isHeXkgyFDDhTKcBHEoApvB3VoYUyLIoYcQcKnpMaNB+qAsGXvmEDtPt2AJkb5DQbKNQE
46/QcHmk+iJ5NoF2ghBe2V2GJB2OyKDJHTSB6vsuThVUXbPgtRjKm6Bqrd9BzQAAVlr/LCoUTviV
EUPIBsdoDPscYItkearxmN7OAE48uD4HPAaf3+8ldw9FzvyX1KuP+C+zSypK9zK0PlralGbtR9hH
hxvyeQmg5omcLCyYg403O9ZXT+Yc5+K5o5nFpwf5exsjlw7dKvcX2DlXszN53zvu2uCyY/LWSavs
iBcHqXvk2J8otk5zHnHfBg/hxLqzqS9tFwwiGo0Bxxl4GHW5me/IuobMQDVMdVLI+ziA1C+oje2t
rJxhTd8U+n7YolqZHQ/uwHPD7wV93qDSNb9t1UC/sYnncrwsezXDCbstiA6mFe3auLrJJ9fZDEAV
vKQcQk36w8gK7K3s0GggdNPKg9G3Aeo17KbeBQnvttf7uG5mHvyxgGZZAkIXAfradcLL+aFCbo8Z
/Il+qUv22gbVYoCxjD/Rwglh1AOx5f7sVZX+wmSh/y00HsAqBw2APoXAkpz574xhgz2Dpij06y9u
NQzf3Q5A7bjIy9cy/jLYZ0fM3irkRbv3YhCWyaqLtxZHzDTk85fGyoZ141r27TQrHE/WTnGEEHB2
QS4g2GRjLB6HBkVFUJDLvvc4GtefrnYsi/tWHy+mZQVa1z8sZRbHpgpNqEDN+HXQp5Y22Dw3QZyk
60ybjs4BLh1zUKZr/J4gYzjqHfsSTYE0pASRQJZzuZmQBTxCShMk5rqV8LFbz5rvmY4hKk3yvDA2
X08lBvPkFVASJn9Q2vUKfyCLjAmP9HGYksOU+Obr72Ewza/SnLKDzatpY6St9VqU/H52muyxDzLz
AiZt0HTp4LJL0pWrGnnBwVj5iAcDdBwRDxFzuQnKtoj8InEBeEcKJLXTdjXPIHno5RfDrb1faQ+h
KosnySMg2PZuHFVz8LDXqhtTnIyclZCASvxLkgPhRi3yTdqXaR+1yJcFEAlFvcf9/yH2n+c0Jv7x
jjSfkRtfqipFMYhmDvcyNd1mEMW9WpoXnKXc3hc1NHnJRxfQGKZrS9NzLT6cG985WroatRSofKmz
FtTgyL5IlPHE2CbuATRO9nbhzE+VCF/7CVqn/xpQArAK7pvIq+38F05sDylHTgpckcAYWX5xtpsq
vpgJr9cqz8V3A1Lfo1Hlv/wOucwZq6z7uplA+DWh6EJWTfYUVqAb6Z2U3YrYdCOrEy42HshWZlXd
PNdp4uBxyYoDmWYpvXUJVsMdkhXtc1XGOR7eZbKlXlZ5886FEuyaer0Y4mAjDnFXdQZGrKbyYmRT
8VPYYk2N75xUSMjL5gfkAKIxrrxf0MRG6UBceI8NsLo7CT7iA8WGBWQjfGB1P8W2gKQ/ch076tgw
5P6/8CR4n/egOD53XCgpulYQeKFrfqrmH4SVmWE62I/X3zZks3ct5Fq3pjukTxxwgwhyJMVvKv+J
ArLuJ9Rl8IbXrLmXBSD6AIuggotLfp9zka/8wRc/g+7bdQhKXqBFWhiPbiVAmCDd/ujgp+OGBXOx
zkSXfwvGfk+xhqpvFb60P2QGSbagC7pHS1ruHlQH+8KyoNQDynQT/PrfoS31NFpW/RS3qOkJsU3c
kN+GbnNp1d+nQaX4JazHwxD6Z7DXp6cplmwDytj8zmDdWwtZK7aZEiO7qwvGNkq3kvi1sR3AMYSd
b4iNEZ/dIerAZYDUocue7KqHXmOmvmYTTlcpbE7N4V+Wt+Gf95SuFaJaCgpbJraWjokt2KeqMxtp
ZCgVNSiHAXgfKXvviDoa70gt6721+AReQoIygP3fxS5hy/j/lw/gaqQNoGOS6FLCq3ZzqCsGySaF
5SEvn1Qt4u0nP0WQ7zqM7Ks+MzWXfprmqtmsJxsLM4bSxx83KUkw+irmPCQ/3DAXAuzhtZmsayTH
j+2fLwVWDMepDwCi0R2in13smd5jqAdMN95BiufF/WkUdZCPWkA1Q655sf/juCUkABVLlAuptnSQ
WgRFv8lBebxqZIJzVo+jntAHL0ndVf/Caa6rFP+UaXaxL4Lyu+c7OJuwLc/8TNLB5GwHDev8u9py
cJwr1/XoVr/yOk6wpk842NRLdw9l62IvY7d5sD3gtEGTgWcUHm4Vr36peQSJNLsQQDQROXYN3WDe
Vei7yeI0BY4AyFFQpABkVOZvHaUBQSTqSFt0pHY83SFVMPdI2FaFeQCHYA96w6o3kW5p/DtXzv4d
6+tgn3bgulh8vBPGJVPzBuj3wYgoDsqaW2aXzoUsuviQi4tsxS2UG8T+HY0vQYi1mdMhWFOIo2/h
DIZ/vQX5KG70x/tEk+vPpbUtDCt4TJLUuAu7FBBp6byMheXvJwMcD2TmRjpDklvGRzL/OgjVbSKq
y+DnQusNGVrlF+4dKjHLc+OPXyEYBHgzKB9xPIvjH4612ZozYGhRpOB/LfhqQhXfqwIHHGhNZLah
wyOU3/8E5ii8a+KqQiK3Qa2ePlSi0ZqsDoQaDlt3IVeXxjUAVK3b/NnBgjOqPECuJygcgjOM/R50
4b0nivx1tgwwWlcWu4NkMNuNvKqOQ5C8Dce559vw2e8e8qK6pDUyNGD1u7fMMLmXmV8+54UFZXu4
MzGqC/JPXXTd+DqZu+MzuE2ot/MTBgUNVFlTr4jFvaPnGP+YAyigKM6mEPXKrgdOIGcw16M1Ah+p
uY6wFkOJQ8X95mbiLT40jCdrF+iK3VXQHbVSoHSFzokWIId2Y/UkAbiMpHLEuXcGVGei+BJlE2W9
pZASR+WnCo8qiBMjGBxk4tHG5kYbFM+TBqfDqG0/xHkyGo89C6btkMvieo7nj+DpDntgp3npn22j
rlf0r/DdpFxBDdM4T/M0P+EvOdA/GFQpyU4zJ+zoVFAPZ+bIbtJGHql+hEpMulxnmgChWC8VJ2mc
1RD0e6G3gQIcHvDru3ItRCG2p6Bmb0OnDrwr3tyPB8MtJEhHcLFZWh/5XB0Gb3hzkX/SZpFmeL89
AWoihrN9lDvNO3ojrLoakQREVQm9JV1npPcM1KRkUQSL5b0ZSHFDFg2vslBdh1fjMB46bCeiMBg3
cxAeq6EZH0Oold8WHIJmPHXU19YA0gBo8HLv6gJMSEye6jYYHhuUpdymPIZEHyvmrxWEKP9jWMJT
UFLo4Z2eDduNUsUxPkmpk1TbBiWBJ3fgPFjlcQs+G3NKWuh+o/nZ7lmWthENuDaxtHguBuVcJ7n6
aGTRjtA4peaHQWR7NbgTPdCeKte7zB5ko8BwFGx9gRycqy/UsluIIXmiCY7SKnaLHwIQUL0VKhGr
qo/zDcUhZ41cDI1DlYi8ODohgdmln8FPIWQzMFqtB+R0gM3AlnCdFWkDzS4pd3Fc/Vq0fniGIyJw
pIMUXS/9qWMazDrivV0cyUeXXu6cqhzvr0Yc56f/NM+Q/BJz3L349ozvuWFapyJouy89WAgAPuCv
GmK2L0JZbV1t4pz5lgkjewTXTX0z1WAkm5Tfvi7DA6wSHyHWtkuG+req8BWQ/pCFbpMJ0HhVFRCk
tpFaXWxqUYweASnQeUtx5C8sz4vA667Wk43sQmHE8SO1RNsZ11b33mrTIj3MsQdC3KSowX7W8x1W
KM4LPjg70hf2QtteoerFvMh2Dm6GeS5BVIzzapezszP0BXDcQXUdCeEJ5yUtnqQEUaN+9Z/+jsWk
Xlt52V6CLaicW/sIqLp9DDNw8q6arsbCoyyQOZzHOMPZHPqvTjdm6KJYS0OGr/bbgPdpAicHO7IU
v4hHkkgrO2TtIzuX/XbhliR2yk/mkOZ3zIcetoEKFTmASY4uPdjzri0yB7tvDr4aL5/8n2KZritK
Udi4RaXVx/FB17O9y0dxN/WqWRXu5EAsqIifnD7e0WNUDHG1C7oh3tLTNqxtYIK94QliVPmlgg7o
9Sm8DM/8KX5CsdMujb/XgSUfCPPmY11gtOVzr7NZfxiElINRAGb2/EcYUFhfZRtsAB1BKT8LvpS+
qu4toFIecAygoIMLsiky6dIaqlsFoox1rlc8kA+DpIfjDcCqkZebWLwa2wwn/3n6pTGn9BFVScU5
I79v46i8dMQ6wSoeqhJAy5w7iNj3eAZKnPPGSbtO7KRdGdo0VabxZsFtSyHkozjWlxiy2JX9EmMD
fCIPTXqdTk//yXe9G5g4UQUNeuloRo38HnkSdaJLV8ygblxsm6gcF9uw1FukApRzm3nzb9S5+K8z
hHGzwrH0d+RmIedbD+JhFJl4UKjsiMLcbY5kDqbf3DGUHJNFFwjk8d2nUY7XfytSYPDNaMIPOaAa
RVbsPCTLNkpix83rrHBvLGfaZoacjobohDoiA78BX2Z7n3t18KiLVpBecZ7fLXv07KsFtRn8xR+t
pe//N64ZuImskwEyINPOvvrQKk6d8UXkVnUpU7CdkLsHtn6D+gFo1usodw4foF473GPnND54hbhQ
FBatwd50hYEkDKLASZkBKZB2yMRcp2ZmO74wI36bGuWM5aNtKHlSXiVuJn2B4n0MTgso2ZcJNy2s
zPUv+Rj0Nw1k9biVNActVGvvQoH0VufnF4q4BsdJOZxUGG7rGejy9XUsn30ctlsZ5I1T0wZ+WUKU
xTLsVTnMFm6g56b71yA9ut76eof3G1JINXXAM3LH2GHZt0uSxMMBXZXd83R6dEEDgKLnINyHVuyu
ldWzl8kZzVULlb8jFGSdlxaE5DQI6tjZfT3aoKf/6mFfsLeEv/cDlOnjP6qC04iN9/WCb0yITPM8
oypVOxNqetw+A/DSvI1Zwj/PcbXrOA1XLJMS7FGYg+akllNWgEkvw5ee91d1veESQq3rtNS89nej
L04mCjbD8iaMmbFb2FUzTU1APKyffNTxyfc+nmsGBYqgC+DfD0mQg+Ped5y7QLbtCkQqyY5MG+iW
uybxGiRHgU0lH12sXNWXMMz2yPKBw5p8SWAfbLsKztLHhzAKm/JtKpqFW6gAUeCzcMPG2Q4peOrG
JM3vR84zVJcTVUEAFKllgSpGX8LKYycgBa4R5NcyXjesxJutB9GF/Fn2k8+Je7u4x8w4symU58XV
mtB+BpAQNSJ6eupQQw1SwDxtd8t9zZa7a4jCNhtQUPBk5ejX687AzCxz0evFt66PFl8x5e4pz7z7
5c8aGx+legLlk7l4idupfLUHlObZqYMEpTa9oV2Z6TR/sdqGnQTwXatA+1shgghZIXlxsc94ajEF
+YtZFDsO6sItDU/bCXoBrf+IQiIfGzGPReRHna63YgmbDu0YR4Yjp1sDx4m3qMXuViDkqrbxFMD3
3iHAJB1ZIzd21BHoXmq1k/Ps1hAlX2LJn3nIi0BI8PzJD9VUUBCGN4s7mbPhMjCtjIuXcb2vfi14
pCSnkIsbW9rDxXbA3QNqCWgO9B8v5POD7M0XOOuhntjp70KbvxkZKCAqhoBvl2mXMFRqW/3nu07I
h+y6dH79dItPpqKxNGuFlNgaosIe0Kh47XLug2OK4hvJwGwDRG8eDakp7+hCdC0z+Av6slE3i9/s
UMKPQtsZXwzEEjlLgbTv5/EVQ6YHzIM1RE8s75wCZ4ZSGVUk28kqhyhRChRRtt15Z3DivV1kUvER
mHnrIMHNcKAOGn2NvtojRwGYmH6QMI8xh84DzinISMHY+dh3brexUTG0IV8vWwb+tGsAeephhviW
bZgbimd4Jj9wlJJr7Z/WBIthmRQiaoSESGwQF/tMgi+OmV2J5xmKWLjVY/ULCAVEXXGpdByfOyTw
J6Pdkq/3gGHEPg2DEz0Y6oOwcZqaQafBxi4/6oG+ZHFVnJaL/WeTOsJ4LE68974OQ9JvF9cyyopD
lKPosMVHrf84HY1YgmlsKqBl6Q/AjfZmjRXPCJFFsFiNu8EHNQ92DcAnjAaoJiCWUK9qt+/u+5p1
92B1ffORSR3kE90WFFr7LvMvsznHR0tfmtiBKBY16eLIAkINmcPj47W5dF1Daz/xsOlTwdsEH6LU
PHQ7PT2NwVPc3g9mv61chmI1/KbiU+s6ZwC9cPBGzTbLwJ3DM+Me6/AWvDQZMEoBCPeia1OHJwoE
Jx4SpcccYlnuWKI3xx5ka084fqBaPLqINIAA7xDsO9tDyR75qG6PKvr+HEJ+cvlQDdxZmfcQGik2
QWq2kE3nFvjkYVKr0Sa1/s78PwxzZGVV4GKZXoa4eRxrx9oLbNZugmAy1p1lts9A+eE5AtXEn7bT
4VcDpHnRmFegiFDyhxEA16rc0XqaXL/ZWAMEKcKhaiHQ2Qd7ZdQgYNQzoRizfYZyLog1ywby9CN+
XKBwxs6tkG8XUFXYm6z3VUQ+6vUBdmvXZNc6UIDlJupU6W5Nw8L/yct9BrwOD9q1HLSaE+jXyKIO
mkL2bYbAP09+dRqm3+2BBuKOCWyFba5Fm5jntErGk9H/XteoEIjIRRdTNDkEOdKtZeCBncWteSb/
Na7QNjjEMCRFBj0EL9yRfC60crMjRRY4RonReyhWHuuGYyZS7H1R2D4dsRkHh4hbC7Hvk2Q6Ap0S
O5BmUzpA9/3FS45hHnzrRAHLNEv8BOlxa0WR0DspVipARntgdQ/ulrC7XsbJvhEzqjg/+ckscQxV
Qw78ssST33VzcQ7YsPrkJxOq50hRZc7D1eoh1NyMDNpYKyzx60tqzEKCZxlIroPRqPGEyrxbYB+n
XZy34ynQF2o5HergtwBdDB9t6od62G0/oKDQNbM2BgErxlAgTZgg/RmvlomoxxubEMpDfwwMS1AP
RRRzbdJIigwsH6RffimuvwCxwJ4VZfw39FMwD2m3n70JxCtOAziT/v1wmXHqHVWtptjtN3EyjKC8
rIqdoTgHSCwdH8u0nR8UPp+Vh/NC8pRYImasBweMNuMszs9Aw/8iC7AZhLUc6XYskq4WMLzXCcnE
2b88oRDy6xhDlBIwphT8ASBzdWvQtTr6QiZdpgTsI4EOkSgjnNbXHk3HSj2ywHpYEa/rMsUycJl7
6V1usMwgpX4UXOfWr4RilL71MkNhWl+lcKwdsQYFMgPVIVZZCyPQJ4Igog+i2FSCqFfHLi4aRSa1
KIzM91jy05QFvnbHtyNUb4CoTZP1Tzj1AY5xDlIAcf6XtG/rjhMHuv1FrAUCBLw2fW+3b7HjJC+s
ZCZBIO538evPVuExHk/m++ac86IlVZVE224DUtXeOwoukxNVnzyveiqIOOTNXlqq+qTjPeaCGWYS
wIdyJOT5XIZd5RyaFlsYLNWBRw09Z5Q9vtIGqzbrmHqLkfzrHBrOyq7Bcm6C2+FtMXLwabJf16m0
h9yLcR2TkcKlPVlH32DLZ1rtHz8OfdplGXfCf4UZ2A5ggKlVW+hDpotY+4nXn4bUoI4ujMzaPK0m
6r2TBqBxm9r1ZVEGWMfrnFUtQC/Y9iMPDfOLgRv750AFu9ws3K/eENn72sitAw0T6HjmpWO/tEYe
n90OTARkVyz7POM99LE10/gWvx9/Q/aiKEGoAhHKq+9Z7FGU8RNzU/7V81Eg0epnxWhZtz5YjG6r
ObZuk878s3KL4RjjPuih3rqwzjZ0vbmOWGw9dzoghwuF3T83GcQ9/1ohDa1IzK9hTsHM3cwNnJnp
uTg6RA6Luh1wAk1qTed8xHnchq6LajsFEdT+j1lTDvdmB8ZP5Mm8m8Fwk0sCIZSLkqwCB9HbmIxF
WuLtk7rUkHuJpDF2FHWYJkqXf/zXNdaF7Bgna7aJ4vkiA7XHbKiNxKnYDoVvZYjqkAjCIiNQHpyz
r2OBV7aoNe2rlIGtQC0gzEsCQTqKqOfSuVKPQqg3qPx1KRpSU1QPCftMSMxuaG8robIrITerlok7
YI925KOmxtPrWChQea62VvU87IQQh9X294WgJDNerYIfUPEGhjGJ1BUKmC/jEMgLH5C7CanbG5Eq
N9Qlv9838jIHKJ1zVR5sVe6aOMgb3zf/VzYkJF7n0rTurFSEZ//biv9hsQqyiTnKzvAhaDVQpZ95
UwzXzuv6fSkSQMZkxB+6qO83iYbz1q0E35U7vuRl0e95ZDJwdFk4/2LQcgfPtDgnbTw8ySgq9jEk
03dJ42JYxgmwx/W0Ia8J+qGHIEh3EzhgnqiBOscJWYf0nuJNq0GpGcNempwuXhOW1VoZdKc4j8A8
V3QgffJAjHCZDWg1U28dooCgh2ZykuzIxjzWXkzdFD04NOvk2io3u6WGQ8IVOfTHyu+QmyNTk2Yb
7Fr5zWIbZHMC1MU+B3aFtzu/ABDLs5ILyaW800eZjIPmvDmTvdSyV6tTFD6UG9rAChPQg8a9J360
UkFrPm6LOz+b6msBEF2I+2XyA0xXu6Idsi99UeA5zSWENnwcvwqpbinAS7AhopkRKnmTwKyvlWYJ
KAcoFbdj9h3vouWtUKK8Vbrn2aU6vaaCUf3jGpuuB2k++K/B66T/Gjd49QcBE7RR+psgU8FhduQn
GhkJTB2xRr0LHJVfhbE9D9t3rqib6mNapo+lTkRTk8Yo1Jxalx8oOb06qDdYzU/fb+RxGWlqwWWW
mVW3dut97wzZL85Um1xwkUPiGan7liuFh2YanAvXa58G1/a0lAXfqXpon1ByD0bnRKgNeTOIszzg
VhMqkc1diBrMW79i6V1UlN2Tw+sptCfPP1Ks6WbDoUbN8RZJSZy51OIUoyy33sytYBfSdP84Fo2X
nXDwD054CP2scTO4vV8V4cnjBBVYIrgUN1FpSjxXu6F8YrLWiJFChBrSdl2bHAQ2y7DHYesF3KJL
xGr/GDuA1W6QziF38HX4Xdh/uJbTISMJtiHou8/utHHmOtmtEkW/lTda5Y4+uGu9AtMrkMOo6NcI
SinUF07QwE7M5kUinQFmUe4FN207QH2mcJHxb/MdlHMciLrPWXSzdEGVE93QWFqQPTWS4Bz4eHPe
0uTXcH/+CeV6eViGtOLi1pOpZ/nCDuu4Lre0oBdZ1Y0J7p6AjeUGyB156bDtKsGDhps16930QkZL
exQFkZHcmTv/tErpacQPbv+/XeLdakuXYhNw3W+BZ872kDn/TFCXWrAAEOk6vxFdYTxWbftZakTy
kE+/tf8mntYp39bJ7Lk51WDoBMf2tNUZh2dAjVzkksYtcdK/jYiTPlfz4iNOehr9fR4qJz6sss7T
vuxgNPG8XmO9ovausfr66+jNR5/GQ6HIwAow9Iuq3trS6DdpW3sRoHl1ful1Y7lFmu47BZGqyZzz
C/X8PnMBHXgL8opJgUhhvnJyeC2oMzZruAlKI8Bkp3Lrd2N7Le2h30vUFKCqO2+vZKPe1PL2Sr1W
xc3FaLAR1BO4bqjn1ZmalmlmPV9saNCdFtu6CvWaGJSxeQEA5QfHeg36GF4eIG2vP8bqoBl0zbeP
0QSgjBuqHtCl2XTOVuvW5pG6NnWDPnAgQdBVr1Zy8cFIUG3mNs7ZyyaUqlHXnc0GfJ+gTgin0p9C
muo3hgtJPr3KsqDpW3IDRK0L2hVR3A++zI95o0BZriofMlPaCNQvqPsMMOCAiOueTLgdv8bRkBry
iga0DD4Tl9VOawZ+jzWttljmk1fH5siyXaIZVyET9od/XV/HRsPs+ZAReo1b5/MqyI6Waw0buurq
eItd7euaEjfsHdOSsMaGSdbsRkLKg78bX4DCq3bDAqSP9MnAu7HSaZMpi7YoG9nhx1EXJ+nVhXrL
cJohrbp6DAusXFbd4nakOa5lrYmvdUPD39koZHTU88Kh/Rb7YSoNaT4tJ2PeH8ChFvTpSVZxtjFA
NYa9F7/6RSNQciPeN+9sYxCfhO0vEU46Q4gQOrm4N+O/07XdT2VemvdgPt4Repsan5Vy0yQFuyy2
cYBgIl5RgGCGfIdBYuPAZda+kWv8enNFYpFBghal4UyjS+QnFPtGP1Z/VUFy+ZVcRkWGsx1FUd4V
0C0+8Knpb3yWNqdENtHJHwz7YqWdc1AWSJcHMBzvyqAcH9jAUBtQ5N6TSHyQe/rj8KV0ZAKWmLT/
oQZ526mR/eogRM68aULd4fiZG1qc2ozzszWa0x+1Mf0wfW/8msQ4TC/AawFKQS8IBT7Do6hUt1s/
Fqr+NB2QVy8fCwz2YM50stePBYJ0H8WHDBgmcDWdctnwR8fSWPqR3UBqkT92ic0fay0yaVVANGY5
bttuGrOHPH0iH0WlOB/ZSZDW7SiAHE49bcEam95TRAyk1NFwyjaki5BNuOMzawGKoXi8y/rn2UMt
A61BET0Qchs+QR6Zhl0PRfUEp6vrVdzCj7dRmUBzU39cZTXsIWCfkAxXgBsocGOANFi8MBVhH56a
D0KzXJgCvMNDhEQ7nvmg+DDa/PAW4fRDFgJ5FuxHPxtQow61IhyfA89CvRIqyyjrqI2QhsjPt4tj
jesBy/tfqI0s1JN/rA/2UPSPKmHbgRMCJx9qzPGtA10xNgj3jZselQmAOfOzcTOILPsOxcT7WaFg
lNcgVJ5TX6BOcN6yIE9+Rp75Zagz8yuyjf6mDnr7yWuGedvPTnOfg6kIBfIApUmhkGuaovLE/FDW
qThSASTqVDdplSUvXpLml0zweEv2pjGRL5DcuVWQJYFke/aJKn3MMvJ2VsugkojDpJznHDjnXH0N
AODscFz4o4es19ZAQTX+31V5N6VuEjbakbP5gnKx+XMBRkDslcyzlYHsB4UkHKnUrrjzDPsuNQr+
5E919zTkYaYHZBkccYPj3OiubD33KUjax36cN2MtiiduxtltVlafaNRrE1Nsi9xu84B7Qf40ygQV
GVywU2N3xdOcZd3BBM59SxM82ah9qprkks1ueZs59oiaYjffcbz829vAkOUthAzGMNNGO5+/l37x
q5WOyPtNDgKvzaAGY2N2jXlkVJvknmpAYR8rXXfkRDY/pnXlb0xdqUQNxbvFbB47U6CWqb5UVl4+
5jMOVRRSgG7uhUAdpig1ljiW0wTE1NAwlpqAGNUT2Is2DN1iUL/6sgfyUAfO2kHeD/P+dbgsRdNo
PWChfwXmz97SbHKQJGdu6Z2twODvmtWGnDkH3+P/FEJz/0PcfwjxwdxywAb25j/ErpdtZzy2N8v4
75/0wzL1eGN1k332LLBigSq5u1CPGskZJHN1Qz2yVcoJ9lmbP6+mD1NXx4epFIfHPQ5b15XdGHQv
nvXnkKRCk+EC2qH544RuqPf/Y2uqYGtDWOJUe90/loNCEgdddzruLM8cw6YXwbdhwFtPOUU/ey6g
MdKUX31gz7fD1E93zmTlJ9xeq2NmJvy+UP1tPrY30h32UPQB/VZSofK5NjQ9kzgGs8HBZSfwfe+1
Bb4lCsJ2+6oGM7yd8Qv4yAqom7iPWSyGH7Wrvivc8L4FhYCIRR/JR7y1TPsIKXqosf3VeJCuvfoy
Tq7T1w/WdUi93siMcMRtbOuLTkwbmikgdTRtXueDDA12B4y3oexaiyMxMQq+A3ElYHZguTsTzmgo
Hjk2DC/gcaxvTLyKhmSmKN/xf+ENly9YNMuL/TCygaSQGrgGsHK0HfAXP7htVz0bE0gEpJMHO2Qt
y2fL86xDD7aJZW5b8lccG80FfXZ6gdYltM71XCvAqVLkeDjv0HNBhJHgxsi/FXMR/OFY7h20xJMX
6YpsPwNEecZpl4+7q1OBm8Xx/7DUXsWF/KMfJiesusG9rVoTIs8gb93irCvEg3PCYxVssoGJ5w4O
ToN75AfzW+GL3WqC+l8AYkuxawqZ31IUOSOzl/rhO51Wm9GjHDDI8BKRQSzsnuLyGk9lzngRUhwt
p7nyL0HJn9apfsqre5EeXOlDeAonngzHLdi2TPN1CBwHL3zz2O7wfgSZDG2kpjeKcdp2tQsCXoiW
bFWd4x7lDyNe+L2s33+MBL/qk+CBdVwCAY/YNsDkXCjOAV/ulVWmcxxcl+uj9W4st67YCiC1v0Dw
EF9e1vUQS2jUl5xBIjhLenmhIc+3AS/FF9MW3kWVVY9qywr6Hw0Hy0gyyHM7AiCM53kJfGYkQZkE
2KqDjx13yv5egPc65G7Q362xddW/xoL0z3pphXVaSBagmZJu22wEN4WGujNUw58nFCDLq6mqm8kf
vyfQz4ZKOxqv6F6bITbeD8lLcRTyuyE5KIQb0j0lwOBOPUgHQAIXyZuBY6PsF59zzZye4dAXmXPd
bWxIolFEVkxgXkeZ8OQFYHraGH6QPojIS7fB6MdXargEV9zWss1q7/gD6s9a1cWHqpbRSQytj4oq
SEOibFKCQpB1wwWAwDoCHQS6fm0gQbq6lnFV+mxnevis5FmMFP9uDHB2j9TqjCSZxZoBsAjp3fQC
+DA7B9LjnTFwOg8ibXAbA4PoDo5I+MH3InayWPCJqo2xBekeaw/IpybqrV1Pz3pU4l97oG+vFBIH
o7rRE2x6cViDyasMvKEWjXVe68BHWeOgV4JkK7XKaLfWhlOP4lgJChYU1JXTph5QT9r4PEQ+v7xU
GnyxNmRjBMD4nRv4vtfoyOuh4FTOACfrFdZgZDsuI16vDx/sHxfN9dXfTUvMfJ+No7wvOnDoD9CU
q9AxRkjMOaAdwF9+6QgILv56i9Gu0ePWSw5eLa/e+4Pjb5aKyqH5lUoHrEmr4j05PpRUfqi8fJsb
m1G5pxEVbb5bBcl9lN9hy2HdOrNRn3EwMF2oqWw5XbLUfh2qEkVhshK7D3Ya0gSK/TBcV2qgCVJv
yA0R+HAaDOht6YshB/F6CRr+zraG8EqFMePludX/a2kPyrHUQ8k8DQv9T6iGBAxzNF66U239YnU3
7MlmTuzot8l4FANwpe/kKGmM+pn6ApKLV2HK39nYiLyU9/y7yHViYwf9buJuh9sG8AsrREFCZGLX
DZ730UFxazCIeHZtGts4ufjbfEOmeIAnepUa8KNllXUuUkYNFArzDmrR/phZIUrZ2htPWu2NqiK2
t6PoJ5nWBjRj7c06pJ6rJ7SVIXaAC6CmXS+yOtbhh7kzqjVA2BkDLKcXoMuuwWSj4eqIsZPagJ6u
3xVFbWzTfvbODXClJ2uUw56JesBLSHNxBy/7o8mxGwG7ov/QF1Cwjvyg32MjOLwwr7q0GuVPESis
H4+v/0BWAV2dt4JhKhVeqob/tWB4oALiD3XHVEVMZcitFM0OdKf+JRri4BLgPOxCQw+iSGAjfPNE
OP87jWBrWkNoBjUoaC4OZQCddhzX8pBZ0NDo0gDv3QrSnMDkuC/4Ua62w5I/22D60UEm40kAnHJw
7GI8QQM5e8icDHW6OsIxfvYoQvyBo4co5B0OapKxjc4sHoZtWYj8WVWecWSB5YQ0TEHLeGlTl4HO
28yemUymq6riP8kJ+c/svvWRwdIzg7hLPvU2B3Vjlz+TqQSbc2aDRcAAh7rk0ZOL88proqGMTjXh
LWTM8kOnQZB+HhgnYUkw1GvvmINKiM9DiMcglJt0ZSI0zeP9gDT1dqlRHIf+dUylh2CAaZF89r+9
smQGPoq/CD2GZOJ0VMgG4ijgL0SZ0QLqYHiRtycbNXxy7lA6Et3QKBF5fVf6xjsY2oeFKAyiedG7
hUa8/bmLMAhYaAoUlxfzJmGyuIdIQIBNL4/uxiFtLssQp0gR6izr15iGDTjO1TFukIPGvyK+z2YY
XlQ2qi8jcP+oM82eysZ0b2c5oQpK29vSbHeGamfIIGCo/goTXuXein76htPs4VL1Jl6zZF3eJk6E
fX2e2udsck9kd4RMIBwjg5cW+qeXnheQa7VKKLJq/GzqemyfD0O3EEeZWkRDgj58IY5qUnmqQNL2
GEyy/lRY+YFwtAMggiCfaoMFdEtriIR1+2mcyxc7kGmYBo44WwCf4S23zLcrhQq32vFQNP3nKHJw
IEX0KQvlK3WtCnw2CvX1IoP0CxQGp3tqpqIEBT+IpB2p7oWLhsyQhobIQYfThHehQFMeAOBJcLL1
VxxDDvrOcZZJZHZdcN82wXjrVXN/00KYzEhUdwb/XX9DJvxJ8O338S+Q+gFu4DTGicR8MLviM40+
xK02ctBS0hiSsOhcnK7q9Zx4QmqY3Et3nRP0cvkI/4hZL0OXN9LsM629fC76iOsywnsq0qAWEWqd
q8KEVnJxn5i1vEKCtXvsUiWuynXuBzMD/Ek3UTzWuzJp2h0NOXfbx1xU964Tv05iqHe7Cs6WSU0K
hmgeDMFm1Cfx1Lj6OJ56Fc55Ifjs3dojUrFkjw07hTwZhUx2WS/zBNhL/tZ9m7SuGPmt1pGO8Pan
l303hWLWwJHWpUtIyVFllNuHd7alS+EA6OLDrDN7JNKR8Y+QtJfdCdt5oLFsaYcWNp/LEGo+NpSj
4LV1ro+Gq5eC/x/ngpLIA9atPDKU6uwmyoWkmsoI0AbQo2rjQhFMVMJZ2wL/AejabmUgXh0ULfRk
sv2ro9JIinYGKVqCVF0DBNqIQswdwUjzKwPYBcRdvN01hjTPbl8MjzaODgFiTZIfsW+kG1Q743ii
xfPZbcTbxCmzvO9JGXfLxBJg8Xu79Z9M45CWLbSqS0AwxtSLxy2NByUOqsvVeTZjpLMBxe1RUa67
rBV/Jjw2gTHUtiwwhq3QS0DoGFjIZCh2S+BifFvcmsGSO7ReE9K11quucQWqWYHcx49TziYupc94
DnwMfvZQdLtQYwcRqv1TOVQ7mSJj2HBpIrEEiZGLSy7qMgHunX0HgvCkAzX3MqT5ABzNRriux0cT
uz6zrKodRznuhjyLcQ0aUEN7ebdIkCSYhDOpQ4nDoCMFvrsuhZPRrNNhP07zt0kgO8h0TRj1+gQJ
wNXGUIIye0yeyLTa1+Gg56/D34WQ7T/E0afQV4SA8T+umFdxiYSxvpoL8YSwd0W6A47UvPL8awM0
xUL6bGsefRpaYEuB0kgADUDtXR00KXC+rBZemAaDelAbQqENWE7RgckhdU5E30cNsfV5b5R+q+1D
CA0BcdmyyrOX+T3KyhciwDVWVm6/zZwhOALxDYVQa35skDC4miYejJltsK9QkhMh2CKVFjo3Hts+
eST7nLv1To5Nc1J5bICM/0Bmvx6Ho9eB7ilHjctXkLBdEuwYnmTsDTf4JuJcnlZt+nGDE7X4zscZ
0cOc2qhswtVwuApkDvdGILGb5AWgpyXen6Lu0EJrbV/qZU3w1CH7lX6Wc5QBL99m27nEv7PhVqB/
lE2+V1VibH3lFZ8ip0GFuLMMJqsoPzmdGLeNUTt7ChB4RbwDRO3YOnP5iUySQVui6A3/SEMrleON
Z/OvNKKm0HIfPuA6F1pynm3/VLpgHCVvOY31fVXiDTILvhY+KKVnImERLcjoocZS7ZexlwCIlrMG
DKusQFaiq/DWgqOnB+JY6cC/LCdP3BHZSqxJiEGyutK06MW5qeYz+ckuJQR3dCHxnmwLw4u+CEPV
T7ja6EK4PW4zHJa6FRANMpqjC+iCogsNO2vW2uHUkmvx80DujMacwRnx15wPE2nI7E4dTDd+GjqF
bKJuoD/n4rAGZSyg02h3HITFr7bYScGhvfhtXbTdG90LTTRF4ACORX7on6hNYPTBts1H5+zjybI0
M9D95xx7kQLcZeiSh2KCErSZi/Gd/103gT6NHa5L+RDrAg6AvwjT8bdcoCy1ye+cZspQ0+ll11k3
1FuHEK52QHiH2iWKqwZujxvqCjCd+WaUnxeHER2HGqIh63LrItRDoR/0Bnp5Z6YZpM31tRL/E4uD
4uZD5IdrUvy6LPVSMOxOBXTimc+7edMGykPVyOgckfd9ppHrlN51dE0Hmcd8+hVxvOt42dC/BpPb
B/8mzViCG6mueAsETUP3iFKSakPJ28x0r32d+Z8L4Tp7U/T9iSKqGCIztJd9i3AK5ey9kr2PoP0w
Xgeuaep4H9cwDeRP3elAZ/aZx/jWa8z2REPooG0tZ26f6zh1r1xTdpMd+k8cGHwfhMd6v2FCaP1D
2KDtgYOD/38Lc/RqNJ1W+/tFxynulouCG/D1outno8X1RSmsMZBUsH3oIsg2mzaRVaqHVFkCRK4V
/knd2nvx3ODUJTLHaTkOAacsgEz0WwTPwN1U57G/pULlhhVgouA43FsrkCeGU3LIaYMHUkvRUBOB
6dws7PmeZqkJMiujmX5ZA3L8qv6XhSaWARvegfrPZf58yk1Tc/NBB43rppehGLz2E1mGKS9CwwBD
JKmgrfEkfEYhVrnED511EXE2H+Xcd1rexN62+Am+D+V3+q5wVJKECQR9b/8lwMgNFQqneQ3g2HCX
4IEJ6hGFA0gJPNouiHM60LP+UfrzmbeN8eLHs7GTbmmdzaJs7uccQqgUAemBUPUyeoRy8X1mp+lN
ZYP9iD4x/ShGWh4GvCDfkwkVuBA0R4XPXkSQVIqR/995EkjayMudi+hBr75Zx2SkxnbHCAzIvbVZ
bdQzOj2Fur+bB1kQF2+TEJYEoQC0O1GBwn4FU9scSXJr0d3SslxBbqSnnI9fyIR6X52o9yL71rPc
X9gpNEcS6lo0u+KqkBTMMkjB4BUn3tNdG/IVuOevd/Z347KBzHWa3NIDYrnFt7n3zwfEyCCX5Y7B
ubLsEMzj4nYt6+JKCoBQPRskDsZfdWE6DhxZMVAJ2taUUDJEyq3G0z/s8aQ0b9sIuhYpH5O91YgK
FNpeL69FMO3jcWjPiy3tgLxvocg4SnAtLDbUY2d7A1thlIzZ9/8zfTZyoP9ghwts3zJN2ws8ZprB
R153R3QgsJq6+G4YUJhYeMawkSVqwnLG812nz/1zOzaMPQebKR4cAQs9Q1VbG3J/OO6fmHGzdMnv
Og7KIIU7hIsxYHhtnwy/KAmWfKAyASoJWGsF/rV0oB/dZItcrgzXGR8WWEoRPqwVNJDHdXxxjYHd
x5N6zr9+6Dn2UHwVLY6+C0gHfPS2dfFpSopszwxhXIzZiVA+UjXDvtZiJ2SsjArlBzLekHe105Aa
x5ru2jpn90xBoVLO38Y6EAen4/bBNQL/q+fscPrjbpRosQ1zKmCZdekY1Y+J4hGkLtYjWWyOV0GQ
AuN4TgfkPlQPpcjtDdWmjVp4xOn7n66KE9BmZhVobyfTCw0kgHdkrPMmuQPnZ3KH9KF1ECiZxY0Y
tiU6a7LkarZ9SLYpCHAYlUnQAaGK5pYaYKqdcAaN/w7lMRXb4Lj/1QPgJY5Mvf4yk4OizaBVJ1k2
nxYb/nTqlmbgDC0KAQTzth+X8UGLkEmJShhRQ0nUqNoj6JTj2yGoXpsGG7uob5F4hSWJsSVFBhpd
vS/d6IO9bVWJk5ColceL8XPa1eMZbBj+Frlw9c2ZvLPZmuUzeM3GczKCD5CUkLR9CPCG3CL9fyCR
O98B2BgnqOYZuVAoZZolWBFHEFqRt4qb6KFk48Z0I+ORAbBhFiM7RZ2ntl5sJiGvgELYpwkIQzhe
gCg7JqwKiTG7aGwQZnQA52rQROePuFCVRFBAj432mM19HhpZ7p6E1jif+mQEL0Tb7WmorHg+Mg9/
1nJs3SdmqvEGWGBUZOkh6BSLh8kwl1gjwfxM9ZsWed1HChhZ+mWozOhKi9Gl8qqD7pfpXUk9jhoV
xHO67ZHw5e5WAn8btmAwuEOlQnfnM2ScwLFyJpPJRmglGWAJvECAb7G5goH2WTcl9PguSDWcyVT0
uMNNXZIfo8AMSS4vlyixMlVm3VWxpYAEnIsdGGQ5xGAh3cA9x9xYYwbsFMrqXqLBnm+4JsL3CpCY
zwVY5C1UPpahb0/vvK720lxzgt4kuPOnF/y65xtiCl/n+iMb8dR12MawikwegLIF8dgQeDs3Ysji
dJrQihoc95bXslQlKo9xekbeuHKSQ8Jd0GakYj54RQJaKiM1P0e5e/Y0rsUEmC8UrB5vzWgCxi5p
ppCQMKq1jnxSxUvf5Tmq4Id5v+xNEr1hoUcRNU5moI6thezLzu707ZO2Lratbj3IWB9dJNJOKDO8
rsAcxRly1gTDMSHWdEIh4uJd4TnVKCUE1pwgvtY6QzsLfHn6HkQMLWDhd7a+eVCvqhOk0uNh77lZ
4SxecvRAIEc+Kr3WWLJHVgMiGA7cMQ3XRpSFA8I2XEKfOp9ECR6/aB46VoYGA3lZS1IRuhlLcw/e
In4aAGq5GUhRQtsrqxkLEHygm3v5sHNzY96sMQGJS6xj1L1BMJcZXVjgAGw7QZLvk+0mOGpmJrgu
MKLGcbsfbevPN6gUxitg5M77Imn+FH3+7CUDnrK8TUxs8KglLCxsho18nNlKcLz1RXTjG/gGpHYx
PVuAceFUwZyekVd67c3a1qFo9dxJ5u9XYNyKk8viaQYdhobUre7B7sFJPRn4W2rHO2ydG4EN7TV8
nQmwO74KDtvNVgKlnBQSY3Mihl1aQP4mm9uaAc+mjdpdz/IbuDD5kUzSsXEjB5o6uxGRs13DqBcB
JWCluKD+vlDT5s2naiybY6pNPd28yLF+C99Clu/a+t2juBF4l6YfwOJceOwMyQ52znWv7w2eQ7UK
3Xbtkr8T0kbesfuNf05Iu0iv8q67rPVu2XWZMi/u4oQb+49XejedosHtfR6w0DH6u3wQaQhBBsq8
6T31jNJ/flhN1KOG9IZo6uJV48dYoUAD4oocIoYGqIgN0NbdtlOB5I/81oIg6JmNY3+P39kTWZFQ
DaD3mceg1+LlSz072S7x6+xIXtODGPgIgDpOc1FaHgSPDGp0G4HXBexvsS2mDfKyGQZz+f3kpVAY
0Fto8q5xzJ2x8wAoBSq6hdyJtMEtKKez2eiuIK6S+u9DyNHpk9vojqVARIY6uPN4toF6qiuvVYoq
aR4lpX+CkIuDzBLPdq8KgpC5ELNmaAtHBall4u0gUg+i8SANb+GIdsfSErc1cr9ygIBRESvBRUZq
VuqP1Wa6o78ZraLdLXLf6+LLGJDj9+ssRloI77mAuLnIfCtXxqi4UMa58TwDBRjoka1JkxejcjrU
G8KOfNxrxMScqACxxz+nOao2ChQeIvJdd117XWPoGoH/cpLTxnMJyCn9wokiul1qqfFUFJ2JCmf9
Pro2i5FJ/mjGsjnYom83tlDVbqXk+8C/tzpWTr7fhYwtSqskzhaTHoSFreE+GdZQ3ExS5dDgxTBP
RXBfJd6hggrUEGbDT1TQV59MV6FS2ok/Jw34+ymyVU6CPLcB5XM9EcI79Q5kxTOeGQ1/slPZHl0n
jbdZOqs7ycUpmRS4EVCyN14TU6JoMkmqvSrAezrqBtVbqUKiAt1G4nFGboqmhrdDCti49RxD5vbi
mThGBbme9Rx59nevZeCMcMeDMbnpN5a21RaF9tVtUOIgoPa7lxqK2RoEy4HeQG9t3tlsFYSjdOPQ
jR33Y/C7uLcFwCf7fqnfXUPxCP9+6+V+F7MuDU28P17hIk0JvC5+H9DC1vsMZPirMB378Zr7Xf6Q
nBdtnSoGBcAsvkU9q3YTGF4uQ9m5d44F8WbbboCINGQVdj0IVjPNrQqoCjuqNoeSqqZb1Q31qJn9
VLWbdUzTmOWijPGvGb+b9sFWpfG9BN/UXZyPxaWGAGHIeO28gOco3kVeYR4NiEy8NCr/bI/SwrGG
UT5BYQ0fvxV3PeQDDlITWPqZB2ZM3aOmBbPSdrLZsHBkLlSYRHe5Ml2u8xZ3bxzY5KGG722pd4ya
ZsYTnIkAJyNGde8nlx4low/VqJqHvyw0cNuqfeiQh9UxZBl1oHqdRQMyB7m3xvxtnSD1n4PBaWKm
dx14sss+uCPJ2HGYq4vy1K2lTasdArxsGxWVs+2xywZ6IA6uJYs7yObMHEz3jn0K8LaMEnIQKlLS
lIYBEA7YQXb2c6fMYvFSwpW8PIO4NHlT4LyqALQ1WlU6narsxC3hh8uGARUup7pVIKlLvWz+bIDA
ewtCCPeOTZazNA4TD0AaQ7bgzR5AffDqVCKkqNU+dUVwkEqCsUxPXx1pL9xQJa29a/2CH1lpfOki
m4m9FzXpxc9LN3+eOGtCUCnis9C4yrIiVF5USHmEOEANsKvZnyff8bKNlYDUcMyicjfFHGVjbhRv
QL8F0uLJEKeocVFw7IJSLJKTeBk7iO3asT1sfT1kuNXsyoIBcuSl4iWtQF/klyK/0tCYcKtGudf/
Ie27muS2tW5/EauYwys7TYcJ0kiW5ReWLdvMmQQJ/vpvYWOmQdHjc8+p+yAUsBM53S0SYe+1Xi1w
R79OoMLtQGGRGl8SAzX/gIFj5r7OkNbZlSg/ZsxLdoHY/+9mI1geBnEeILbEMQPpMv9AXdyYa0kr
0ktTUmW0609dO/bK0Lft9MCF/4i9MP9AoUmdAK0GGV1NdojcCRO7tuLxNQGrjLvbdn0yCAovvspu
i8Sus4ez/48tTVv7FvDUq63PWjxXwH1IkLpUxdj8XHSm7TAVr/P94JnWDqWa1rXRP/M+ASLWYrnP
Lpi8fpswpcbeZbtg00Nvj+BjGW4mmEouqB1eThHWoy96CUrBMl6mb1rOfuhI8PoLcdyyRYqrtx9S
UFeloBM0RMaAGE1InlQjbuYofwNEiS5KYVKc2jzgHgEULIZULQOmETtELVp6JpmN7KlPPsg2+8Z4
XrD/VGBGiNPxBO/xure0CzVyTKrVeLSRgR5KnW265o7l+LWR1YAdtKuyVzJyV4oa9MtnP08AV3Cs
IqBeFrpx7AVXoOln48FKwK68aA775QP5FLHo2Yvz9pRTUmoiMEH5EjlXoMM5VxquNDRequNQAoKG
zNKoeuV2jEqluz3JP/R8dx+xMbK6gGNMn3uQGLseWKATPQTyt3uLrZr+A4NWKtCdBrgUEDrOcgJr
TnA258wGM1nuxhdDq45UBd00bDzx1npyDf+tMBpAd+WVmnpp3DokO1KTkIbUI1kyg0IV3wV8qC6a
etT4zEl23txWyb6bKyAHh0HHs302Z+mVmnbq33obWTS7yRXUcTg6b+sG7cac9IWpI/vciQCuLuKs
DKVn0GW/1qiIFeQD3A/A4VBiRo/yuA11uJHPxTHx50kq1KN/arK/02wGnyPyi55Rpxk8l+ViPIoY
pTZehqzDDEigLWC3vXvs+6ibsaOLMYDw9naPF9pKRjaktSa/3i0pGHWHGmT04TC1cCQ90/ziwbOK
b2TITXAM4yDgd5VeO7tx04TLWM0AB3mJjbHGuZrI51UmlJ/rY+/9Sj3VkEy64P/LcRjK9Axs4k1+
Eglk4lHXRP5lDrYZT5RLZEbeHwDX+YGSV/9KTeEOb72tLNUcQDegYlzZVT8b/7svhdfZBU9wFNCJ
0cbW4UFxiKN6lE8N+h8unwzyKUH/70vxQDHo2UIG3XHSWHBRjwMyINP1s0X2N48ULwYfVVfgnBQI
sNj7piJs2XVtE7WIlX0mWZCXGSocqHCbPlWfIR2ncs0f4AblJ78E+6Qi98p0vd0Z2PQ4uQs4wUiR
FO6DBT68JxIlixs8VlF3wa4Dy3cUBGSpu8YCF5slSDFRAA329NyPTpPISwTivDh1NdxH0gL7DNQx
A/vqa6P9Ulra51gkRBo2uAh47qMu0W+zQ51ZcTw+aw6IQWgjkiXTj7bFlhdtPAagZHGAvjOsZGRG
G5FCPvTYPFMi6t3lZEUiakRsZa+cKhMbZGl3sVzmHOk8e3OoTcfWNfeWW+CdNiftpFPH3K07JEes
7QAg//OxvLIjRYAa55AuGBtperZ77xf8M75keW0fMJVIj64YxijdBkTs1OxI2yd2/2Rw4AV7o/GF
gbbwCwc1i7Akyey6LyBzDZ7IuRx5uuOg5Twn/qC/9AY4pNoEb6BRnw5UwJohPfjmZzEoBbFm7XdD
D7zFSH+lctZ+zHCK1rbgaxSVsNgcy45O2V0yt9EPMqdU8ve5wIUPy8ThADREcTvuz3lUGamJPUkF
JaAGrdOcC90S5/kRSNqSVjsMxYSyHH+I9iRMdA/4pdQdMzsC6AMsWxDDyd6CI0PtoDSrQCQEOvx8
njpf8jIocgbFG7GR1W7Q7RsfkPSkqMTCiHrU6LQwUmNidkASxtqFtN5YuHsfgA57L+sq/2xHI1Ld
YhN4+4IWsxLJ/U1qls4jTmmbIyYDedgSVybpXcfF1grDI1aqdACcAWlAuE41D4wjedUaz0M5dgVf
sR3juIHnSOrFOie+ejTVA0QbpnpqbAbYtgmljsRkMIP076r/hrQ79xLTxFH5ucJZupEDKN3+QhJG
eowj0FEe6YHD6CmTZp+M0rEvASV+rhS2HjW7rvHKYxZY7JoMMeCA57F7pSbI06+Fw8pHGvXc9099
F1k7GprCjGE3yrAW7xOJQICcHPoWVYjakOIgCgzPzyBgOJJyMVzsZSK3MBwTszmTjC6qY5vYZPwY
Y8cRO76JPd94FLj20WEu6k1t7MoNuW9jqxqaKqm0ah8PGWgedMB6CdlK0Y4jioWNhN+qJhpB3JF0
e5J1RYzTsswPPaSt/wqO2pcAdVOfh7ljn0qbvaL2pf4V7xP3NGjAe8rLpcJMwcJ/rYi1T9o86F/r
ZMLUBd51G3BQ9wJsg4ZY4WGhkCzJVQ6TLkxTv/klL7jzGM2o3aJosc1x1h/H1QMNxS0gUx5cuR5f
jrHtospQNFUzofiIodQenG+uVGjYPMC5SYFC6N7FWZ4wyVzbMkNpbWXNvq6jGUvRDEIVZ+mN0NHn
5NErC1OGJmUZV+wIGiovHAcv8/YoWjeeRq185ctk4PkgRhTK6fvqvNTpN7oQKSiUCd5Nbo7PtT0e
2ijNHq0G37Uhmgglp5e50D6RaAK1ODgsfaQ4DniX7JUd9eyx/oN1Bj+nQFp9HrGH/AwYb/ZkIoeC
DJRcG4LlNCU98mWErQqUgbhz50eJcVTGpL3fXBLNTzMqgR+syOyugF98a7CHLzKM7mPqKRtjxuaf
D2IBJVK2JMPh1Drexo60GxkFiFsfXx1KAMGd/B7gIzvbcdi57sCuKIo/tN5xDjkTKZm09avGcqMY
AIgOGMdzkPQK/GryAU/WP2RkN2C2tdcy1n8iY4qlfPn9ekr2n+NlyInc4QQTZV7ghnbNFY0WEWq5
jtVc4zk6EnEWAbZJYjFSZLZ2lGaCcUwxcDFw/iov5Uq9n5UU0vDjh7kLmos6TayrCcRhlY5t8p9P
GDFjakfgkYGPrTHMB6WVJ440RkH42tlsGMqOSCP8kH9kPuBYrxv3JHNj728w2vYtwAqz4HFKvRYE
ZSwCjo8AGMgEmAD10kYH9yAeUgD9XstJSU3pZ0AK2LgpNYUiZ5JFKGAKo2hAatH9GsrYFRdXQ4tA
CGj8r5dHmZI24ShMWa28VKjNbXx08cGfA1ROm0g0//k2lLG3zAa4CX++881Q3akR5C9LXo8nFY9s
1adBCpLV9Cn+qzoXX4ONr4E8FiBgYOnWhzYD/OIg1o9WOgO+lMaaOdiA7hRSalZjg6ykrdaN+q7k
Vr8zbRz6oUA9enOQY1fEjjINUKnSjQTe7DbJkbrq4pjWtbOgHBUuMrp04XaLdSmfvUNU4sfrVctT
my3si2X4fAegQQ+/SQx5jsI002zBbiiGeWH2N3C0pACr0tgXOw2yV2zEk44aEaxjA8isAN0EjN2J
C9iGsbY+UbO40TcdScdXJcoE67YTZ88a16xPk9u2L5n5t9J7mAdh3lq8KFE3aN15GQIgQ8b6W2QT
2LNHLLtQsCbikDGwwNi+nPwAh5e4A1LYvu+GgB5gDyQD+UELakfaaQzASMpRItNizy8F15yPV7Uc
j1VqX63IxgYYENbaUI1JmJrMugbJrEFT7Ju66a8rEZlQY4gI1JPGZLTw2D697RcZQWCFcf2L0y0B
Jng15h3IpwAHy+zMSK6sJyN0wc12wPLdv9m5WzcXH7gYR0BqxKiqMo3ytTCkt74A/1ID0cUecHUA
lecg+bkleKve/MH0D+UoMA007U2mtNVUZiwkwzhegOXgWUiJQdoUC8koQ25Ds7cDVt+QuU4RpLZD
WXxo2bN7GGkOy3z8LXrMQCwuZq80uwUAQityZF0rRKFieTAGlMvJOTPpoyFNzphpPDVFHb0YA04d
u6aUI3tcohfe4xHc6iYK8oQFNZaBzBojwDxbyfLARJ1oaxs7cvM9P3jxtDm/mFP2F4nI1mb42Tum
tpMjcQXqxUN+cFlpvv+Kwbvkh+o9V87A4x0HTGTptUfvOW824p2h4Vmg3pvOXZZyEC6wPHBwrOo4
IK7sXRBypVUX0thKDXRnR7sFlZhg0JA0TFRLaJ1phQFyCI9uwasXBuZWlFEN3hFHuMhWtBsGGP9j
lZnGd8ea2p2bGv1ndzL648Lr/hY4o3VpmkY/6V2vn5GBy3furJ8oL0cm57Sls1tKS0c1LHJ1wDjZ
Pxv1srJIsQO+m4UFOdwt4t7Nd8MCJGuVyuGaU4y8LpH5QekggR6lyPrJpyPZvGV+iESRlWVmRQCG
tfmTioNVzAxqbaq8BnCEuTNATXX1p+WtceYc8KVqzD1zvCJRm8ysu+3Ky8Jpu5YSR+mMbN3DONhg
NUhT4zY4INfUy/lCImpAZIB8AdFotoeMLLJrQCh4bgx2WclkF1ie5WlqkPD7CYu232kFXNYgOytj
fvbwO3YeSfazIi7idPg8C7QwYQxUD3BcjvjOeh3Fac6UHEAiAIJWrxvO5CkX4wayN1kAxpBVvSeS
c7CKTAdkgHrgA5HVomMAvs+qDGbUGy8aikQ9nd0C1DheJyP5SRbX04200RAxPCTQUG8BRSWqi+xp
T0PQPeLLVYZt8pXXXX1rZq8Z9wFmR2GWgodXE2A7BRaToDiaQERmxPpjVDlistToR6CquaCiNtIn
07M8vOv84kfTnfB/o/sDZdADODC5c6rNIUUgwG03mG5y0CG1QN42mlOGXCpkAgKVm7RxDSDrkKMk
+AE8U59TGuITfFOTDeqyDSB0xfaeFAEIMB7eEhmwZEG6sYDB8pBicabu5M/Y4sLG1BwmJrCw5ZhU
OZI2SyzcBxDA9eMxZlUGBm00EX7ygJ62+zqk8Ti2kYuzkVI/j7obkjqKChx9deKFLrvKkz9HDuBB
KMGwar3pVkSHt0RDkXPo9k6FhAqh4DkevF7Zr5MR3xXkLiE95qjogV/YWqcEGSquX0RXAwAqRzMu
szBJAmRZk7ATeQrbcbQgUYE0eYzNIPKhoVIo541Mxposm+8Tx+ya5RUlV4JFpqtfg8Q8Ol5eXtKU
BzfHGNoORQToGhJiV1ANNKZ5WGlA0mKycDTc5aDrgwkuRSttpX9sYbo19qgeFCGoKbERHXreWB9o
M1/u3suNe9rsl91/6DQjik74dC7/MBKzNaOYOU7bRHfprIvIJ35QWRyB+KzUEEtRGwDr2LIlBSb5
+KQp8dhpWnTJksYyQ0R416lrg3VuMXcbhTIuPSAjOG8JbsT1ADDIP+wciwvNNJD0tk6AI32upz/m
HGjDaz1pKtD6Yi8Jx470hPY8HBlZ3PhVPpDlU3uToEfP89bpv2EFPZ3UU1o95zeyIDd2k8dwGFbg
BLk3J2AztEazn7q4q0ISUvO/jnWBKqfc/18xDIE1R0Z0C/nUPGD/D0uTSBuvigVlw6lC2v9CNpY9
3zV5ZkhSFiJYUW7U+59keH+/xZPcLILppSxK7PsOzpm2P9VmKY8AV9n4znBQCiBbvW+ofrh5Snur
W409t6Cd6kZ+9CtWnIO88a+eaFpX81bNR7I0RW4gqvCAG/Rvxv85HvPTI+u8HkDQ7xebQUwyl2b7
x1Tln1tBhFSLhnqeCZxP6jWBCXJx2/R2SoaScrAfbQz1AtmfLIrPJKeG4hnEqURj0Jy0Z7AYXlQo
6hXAoj92YzGiwBxQ7b25T8WRbOV0mK+tkIF8vH+mLs8OBWnISHYJHCgvsZm+thdB0ruTCrQKLH2Q
Io/qywS5XG66FHgtAoe9B5zJT6xgqSAIa4pgeeMOozGRgrH6WzWXgI8Q7GLSb9X90I/05OwsFXd2
ilwMGFHjBQxLKGDn+zRAFj+BjhPcuIQO7wKBTE4CaiZCHEfKIgPNBPVJTG6AbNMO0+z+IBGBjpNc
Wis7GRnlg0l6VNJ/xHSL7MmvceSs7oliKpdZvHRfNHECjCUazn6pG7dW9dalMTXILwAhCWkioNde
aRzPunao5vTHxq6qTSDOKGEJrNHTGyqJYdkvHhBCnsch9Z96sJ+KQWsHANajnl9Gx4lh6UAKI3B1
L8wKHP55BYiXSFhG4AIyhsXp8f/EtRugvtfA9YkbtqebyxovTo7yTwo6ZOGHdLvqhtSfRL3VXyz/
RDLPy9lE+iiCklGJtMW3qbdXYgNZY/mVgWMBVPBpj6plO8c7EVXYUqPP/TzcSEqWtpYUV54CdXVH
QhDWIJEc7HJLh4Jn0CNP19KOOFiTMYULkg7/e2iS5sbReKoLEL9LoZri0dSvLWcX8HdZcNg60rj1
fx/6erlpddHuFpQ47lPUeV1ncbab+w7Djvp9TD1qrLED904AIGShVA25LcJ3I1PDyp2rAwhCUS55
twMXN064vAGpva7O2KHIdLdEmm+LpFOv8L8BMKJiLzQBRCHRgDyERpD0YF1OZflZa9sghAO3NuZs
wPUkoZ9G+TXPTADIjA722dMc8Lo4uJCGGRmSENuGQGLh1pvhCFrtQ8RBUOgDIPYBDMovq/KVSVSH
KZC4n02UnDx0godDDXB/yvL90g7l96Vil7q23D+Rm/mLWRnTL8zInQOzXfMKEHP9MWFcBxEeAK5R
S1rJtVaNM+QaBVMce2RdeVbrr9ke9ZuBrRW9qLpbEpvm3kbV3C9FUvxtIoHk76YFNj2Q3fA5/tZr
E/tWjlW3z8eBPQ9zZWDiD2zRbikTEB3V+3hmYN37gBwMgNTTY4vz6x1LDEHMh8UwqnveCcTIpTXd
Saq3ijvRV1Nq044uQgE/vJK4iLoPeeF7ABpSFLoPGkpSMnkLwrASF1FqGUHwmKlY6j7oVpUvmZBM
mSjt5u+iC6XiI1OK7dXun4mKrOJJ4/sfTEOlpaAR6irOi4uF4v2vUheTX0NLf9v9QqvvRsVSt7r6
tFQg9ccCGRo0Rp0AO70jcsTILUElGjJohShXCBoSTIPwNmRX6mSfAY/6DWmD/DbgIEBqwYmeiww5
wKY8LgyUpsj+RtGhADFomdmyI40dqgz62eYfarKMA//REHGkC8lQ/4kSRor5sw2y6aKrB0IjUJgE
sjxE1oNMqDkq+OfZxMJbVYgsQtxHjXkq3bEMt3UmRVcCAC/3sHNE/hZ4onWdA8PCaoMZoAFNgSkO
MLTl/az+MOpSQ0ZtiTQWurc4y1ARRV1Sj2X+WQd/zTEyUMDnCGhlU8zoqbeRaZkzIClR2ABYdjwN
zoCkM4yUHQ2RKPYWiob/PzIblJz7DjtPWGbObznJgKbVLgn/gyQy5VgTSmXRAUSlX3nEBTJn8h6U
AnHclUjEv+c344w9ua1iWBkYKqYGn6slyJ+6tGtPwZx88lkkaFUEe5TsknolnRgKefGejLRDAKji
MGUHG2nfz0kDqI44Lks79Orme4N68zPJSEtNFJn13kWx6X6jyJZhfiixJxUqY+pplqhReruCAXjj
zHfbJvk0l+lyIDxULQadW1jUwQ8du1lHks29N15HgbZKvY0MQM/wkH5+Ayrkmds4kgg49t+7CZlG
HKngBxp7jhWdlp6NyWEpQHW01W/HrB+r49Kb8ddo6aODZ4ztgz017XcgCINChAMkotaba4XCsF3F
rPY7GEIm1DFZ+lMHkunPgEn9jINF/8nz23niR22qkSGNXUDvVBV2ec2cYK9jo/xMowrYQci0EQpe
okB9ckyvDqVKCCchJA3JcNgRYV7k6vPDGI8nOSSNVrXVVTPzd29yXEXXABXroT4OMRe7Aa956wHw
aRO90LDFQ1eTkUmf0jWlKd3dUuPxuPRxeZAXETFX4aWrumcykncm/0RxUfUXis8jw/T6LEMkVorz
9R4TFI0NyB+WIKIE9lsIPNEgD1KkdCf1kTTUkALEdljplF4CXD0BRqrUfemmYQM+rKO0IU2XRb+2
neUd1R4w9WjHF0nmeExFPZ5d9x1jtRW82juuU46flFKRufLeKNQFPgobga8sbPR43usBeCUV+SOw
/f9qLUs7kHzLIansSL3xVUPqEVkl9UTQRTwANnLFZKlsSYZDbSR5KrXyI1mgZ6/dVMc3P3fsVzAc
tEgt6JrTROWXpWNcrbICFHKXF53IVTngv2lwYZHxyUC2+KOetAdUyGv1oR+BsBTECVYshKfgLq1U
J4KEh5pSkOIoO40hmypErjIDpVi3M3iyGN3vOfAnA4B0XeSzIPOX19UQRFKv4KjAYZaWvhBSMLMB
WBgq0GCJKQxCYki3+MJyDH6hs18F1YOCOKaeXda/MVS4oS4P9agjKgzel2yASYv2qZ9N+81azrH1
l8JctIuSAw3EukYJ5gHCvU3b7mgyZNPEJY4IDdpttsTGs1lO86XLXkmuE6ECStfdDHCnyK4uY3Ba
TJGomTJzbV+AjWdHlVJJ3c2P1JMlVUknAF+FmoqtVnVWsvjqZ28qwCJv0iZeUe7elq1ax5qjZoFf
tF3mJwAUDC+uaEytbvas4ePBsFH0EMYmqPcAdIVMiWx4oYaMoxRYgL3B+rNS5B6zkZZe2OKQEL5k
GKc+IB50IM+42BChXRHRzLYNNPQMKH0k02beYwVs/RGkRnvxgSD9kLTIlUZSEkeC2gB+0qZcQux/
AOLSHeqXFPQsAtjSd7QqAghLpocMsFigFIBFETFAXo6zeUoz4LCSbI6N+GDpSCK3kLj1mHqD9+iD
h+DgCWwFDlzUBbwfDlCJOnx9fZY1tyYpMNQHt95NwAl51LI85EABT0MU4r/1hGwCV9gLvusMi0TA
HA/EuRlPZYGFKcaqCWa38wDiDCGpFxS5hGbsl3sl+9DaT/E4BaRsd+GFCe5xrk0nE5i9X2mI2dt0
MpgLvEWhRdnqvBqS1uJL97X5oYLnooKZbqL0onK39JUvbyzBR4m5sLhHstncWUnlzeT44d85DSBW
BfXFLJdcalpPK4bJxxsVAM8vH60fSFZFYIcC+/nLx+zL7/5y5eABB2iZgvNYDt4TsyzvySaMPFAr
7AYxJBlpAz/rHpFvEZJcOdAwANKY2HXXjqSInZ5ZgKspjQfHSf/cGFPMKcahRD4BIVZcmtfY+gmA
9X1iPG3xHALxm10iRRLbVckTznYLPYxEVw9Qnd3UvyRpkTw5VmBPSEBGdmSz5GeSBah7eHPAvNje
2S139iT0gmUw9ip0ienZDrObakefMS2Q5KcyxQ3QLVjwbfPhy+UUaX1o6eNW6yplbPRJDThsTVqQ
WSNAg5PGvIElyLuCIwdUbTogkxOk4MWioR4zBv1YmSn+swqtMTTTk7LTgZizK4YmQE4AFOShtEFS
XyxMOS8kV4HHvF+ORlYylEdZKC4GGeIgDmyJHFsekYihxASg8d1uJVt1pfd7LAqTLTWqMci5b98u
UucTTqg4n3tzN1Re/tA1GvB5M798GURDPcBzfY/irLjQCJXd1YuNjOsHs01Bcn83I8U0t981jhfd
mM7lC4maIAXEtLBdjOZLxN34LJ/iqoR27pB72deedVBvAnqgU0PPdzIxhsQWDBqTfFmQopIvlClG
9dVSvanfhOIKZK4uQEO6Ct7qz0vjP+eahgmW6QOEP5qCOpTjBHQYj3ljmUtYa+CEamr3mukdLFGW
CggTofbNNgFMnTXsaUgK6WKNU351quG4DkbXSS0cV/OkW06raNxjqFsI/k6b32gms5pWNTTToemP
bVmoZVnNf8iWxrEX4YfFfqxMnAybUC3yQFGfVAw6dnLnxg1zH3u/NT3xM/FuSEQzzeDAyIb6BFI9
4Mbd5dQjmW7FzzqOy3Ukh/q3IBvMXSqAZWPRjAw4M7ndlYC+xtDCae1K0XlYnpOMGgaqpefOm+oH
paAo5KsUlYZ8Yem3iU/WgGT8dYpyEMgCFj7eD1NnIxMNDbjpbeCyWtW11/+hHAHPd+1FQ7ZYPSI7
mcak0XEWEALtJj+SWhmqoVd7cFFj6lGjed14WOy4lwGVQhlL5zjgf4ILxzlMXrRcqMFnP2FrVYwB
+M1KQOKAcHryTHSt1FzEl/Nu8KaCqa23fcg6FHOu1NJplKGFP0VVThRODVeXJ410315+Yz/SjZEr
NV50BNp5c4kEh6UnmS+RiHMJBF/mauyYxXwCfd9VyvyNObmTD/VITT2lsHOQpOE0GnExqQHGBHWl
VDkhzx2Virb5RSW1ZXUQ76oa2cCcEuP+PY1N6ikxblqc7lK1E37XyIsjF5Uw92EC3UTBa8cbAS5a
XAE88Y03eGEiR4XddMH+TEzP1BDdM/VIEQFW5tK1fLeRf2RL4Vhi+ntQ4Gjhv8bc+N5vB6QQ1Q1V
pIM2AqEv99Mbdran+Uhdey6yW19aN7AmDQ9uWk2pqHVNd3q/8P2CZEiwpgofbkw9jvOEuYezhGw/
GXEBwK4gAzCVtWifVDgnwO8ZPCJhWhqtcbYnywiR5hoB22XC/hqS+Ky916BwQI43j6DE+FKYlndb
PbfoqURuKFOzdurBRT0Q7HmPspd8XbkqM3Lt9dJCmgJs5WXpYSiv/XZFdSPSAieP2KjAi0PDw3TX
Jlx7rLxq3UxTZl/cpXtQcmdMoiWkcedMn7BKaM4fuXaDZuy7dHGR3vNTTDIGoomlAhd3C54ijyG0
PP2ThhKds3KVlx1E0LQd10FvHeofsBFpAtOmcE3zgoo78zIbKBRE7SC6UlXGIzByHKv3DhxLjQev
LQ+m7/QW4NNgRGrqrXz8edSDq1JJe1TQhnHbJ0ELBmrDQp1FDALyGAuma+uwA+BjamQvomkHv3qi
4V1JpkpOPVIC0euwkVMMUuJFIpUbdw1sZuHsjx2yTL0wt4L0JRn8+HMFRvqb6/BnPa2Tz1K01MOJ
az14B4QFNVo6L1hAAFERh4JvdqlrvPDEsMAmDbM+z5uXwJhC5ZQbPDpPWY4FvdXl+Q44bc3B7HkJ
YJj3IOaItzXKfJwz+ZHCSLzQM+vshTGm41mSVxMDbbdIekQK5Y0J8gANe1kPlV59ohHvi8Y6ktYi
VoHW7vvdlGQ99q3fXRyNMf/R8uejhULFszSUPoOfVnveOe2xj2KwVJSO92Kghv+lHlBOAwqt/kAy
qWin8kFzMA9Wsto2M4AqZGclmoPBA76Gg0LOeXkiOYlMQLSCes7qzrG4jAfEK2MCzp74ZejTXOCh
MMynuAR5SqhKHUyhwWHZfCLDldrh+k8+urbEKPe5SwcReFNVQVoVjS4jQ5LGKLHEXJVfiAhko6K+
W9e4S7prx9BnsLr9XLchHNcRmyH0tbhHptId8AxbNCD1xjOZoMuUAsjX1mNlYhfiZ4Q0GqKo+hWF
R9GZRvUyYa8cEHbIQwSC/4GEuVYtD73MYTeL0QEMbIx5r10/BYPrX2wBlYcM+glk00srZZUDopAQ
+WzSzm6z4EJe1HwgJ9E9LtmTSMUlmRzSFQGXCBSlK3bH6it4F/VnagJkkz+PR+ob0fAmtcCBdfWD
+UkZktJkyXgC3ja2Me4RFuHlTuOCt4lh7jeKHpVqeA5l/KSik4eGTb8GwKNXnHC3j93g77lVJ6+L
1iDfrR6nCw17HbC/JZv+TGw9eSUR0CiRBqeZa4uiXP4kJQh/4tfeRMIMxSCvpKud692CzLo6eRlQ
LdoABIQBA+7sFHgWUdNG5ltPyVLWJcDsQIoOyfq7yca4bqPq2KQ1EGjv8VTQZbAFUXcKRGsPuZ3k
q0IpO+WLo/LV7S3z/O0t179I4/EMoHm8K+iFIZpMNGCEALQYCcGDjXdN1CDJEbzyckQKB2lseOvf
HVWcWryjSEGyVbBexcU5YmvtNqbktDKSFyq957QDpRyoea2LjjKKS9K895TMAMTIvjNG8PIIE6Xo
3DEopZA0G/X/JFNRyS1ncfRfhTbAJDBpCZKIG4BwpMiHTtLoF7t0h3PNdP1QOv3T0LTNDbwpN8LG
8fxpfrmPAOYoRwSjk8R4Thcl8uTMdKrrs6yDBW7Q1WVmeg5AMkeiVfls01u/56CIbPNripUxkszw
nIt1gE81Wn2mkXoj08vYsJmDVPQWKWvvb3b1or8rSbRx/9ewerSc8f9UG85RHPQne+GoChKNwVAf
tIiGhlk8/zUnhXGgkY4tBimnIZmRAw3/C1lsFy0QVUT4twtZGJOjiqOubjqYnixABgLB04zcHVCG
BEURAdfHNpI9F7JBt8CPhHMK70oNd8f6FPTlVyVCPqOZ7GUE6ipVXqEgaYlHvleylfnUcWM40nWQ
tr5vLR970zog3vMUiTkStoQwSBR2yQqnZAN1omyUC/VYED1Ullc/kAWJNq4kI9iTdgOVolw+tLmH
Ju3mDrrRRcWuZf9O8C2exTCxpC41FbCnPJ7eaFA3fsNQPeu6N9kdra7bzxWqw5QH9bZhUtBU1ljn
KLOthTGDp+CjUHS51llea0G61wdN/shHhkPXJf7eoFgnPVn2kgP+EI2Z8GRvMj3e19jQeQwKYway
r1/zCTQDcCy9+XtnIhWPrJUfKZXs17TC3IuEqzg0jpaRg8ELM4ld7dntZepSzf1WgE63zoPlliZ4
dnBnGL8uFg4ncVAc/QXUP6xEir+K1O9DJwmKL83i18ceAM7IsNeHUzynC7ATtQIlPACHOoCnpwDS
dWkC9mgA1zgwcH93axtQYEiXB6ND3HkHORbWkZMhT9eus32Z99ET8uSjJ+qlWoZiKySwHUnW140D
9s0G87CqBqSgMpSaEUBXZTc+dSKAFFEEDecxRzmmsHzCjJEiSKGKk/IDmPXA3yzugy6UcoCl75su
OLl6n95AldaDwhzFagYQR25z+m27DKUVZI7SQpw6zTYQcCcsadUSdDR5hTVjwkOvi1FGIWYWNBcY
6/6UYxLzTCJsZi2nXPecnZpeJEC3Kaoe9LdiKkEWKgZ5iRiZsKBR51dAAxZXMSzBL7jgBG2TAJeN
qXExgWJCckqdo8Q4apTtz2bKAivmHGBIKOAYAwZsLbA6H5G6MaLaOXUWVPbO/lHXrBZgVc48PRTA
DTlVjfPg8sW4UNPPSzDLsW41yC4cet8AAGuaAknhbqXsSb2ylF3Sk0pZUi+wpsa/KqHV4r0CjKTY
O8Wm+0Au1mK7odsC1Ved/fi84sNNjdXBFgCNkP5JGnlq1PMmPxQG0jvkMRErwXPNumgPEEHsaHhl
9KSaBkcJjxn/lSS8qlD/y2fkwZtDq51I2LugMQrHDJSVQI+Lwigun8aourgC1JEaHOS6q+FGNhR4
xf5nE/Lg2QBkRxV1E4aG9v2aLCq6s9Z40uFfwxcxCou6uQbLkNjxA5+MfenEDdHQxMysCpWGeqQm
QxpSkwpnNSQtklrgrAw3fjrDTjZz9N+UxSZUx3XsEKq7cfrfHQtbcJShq6qqXMMMC45sDll9JYuu
+rl1T6bX/kn5ulIm9X2HJOduGcGYRLVcA2ATQBGE8+SGgFGYNnbY6qsTwAzV2GKYUPi5J6Gd4Zd+
xPkUWMQFdWqmFZ5x9ERRqbQiL+DUeeHKXsYbW37MTUynpwa4D0CkLlEmhtOnom7ZUyLOpmhomDqo
szFHPJCMtMrO0ofPaW8uYAl9d6UeLwFqMhqxDKmUFENdcOzcGJmIdXkCE6h7Y3lRBccu83wwsvLT
kmdju0cljnuTXbfJl7DlqXUwZtdqniYBsKaD/DpK+Iz8DDyrQmMALTX5UMguHVCCztnn1Vc3Zovh
H9SXvPpNrVROkH53lwXZSy3eazv60mWQzY9i5SN/YLUDCGrj/zj7subGcaXLv3LjPg9jAO74Yr55
ELVYsiTLdpXtqhdGbc193/Hr5yDpNtW61T0T88ICMhOQypJIAHnynGAS61qxpZhpDtoVe6p/Wa7t
bOcueWw7GY/U8hXNCnXTIMPDrEghRPJho5A6w/ZrnjGIQCVTRV8pgoNPt0MdOV5pGVG1qLNqfTZq
GR5nLN8zxaAT4q7Txlp7mL8n9D0AHTZKI2N4GoDQDldfk0kNoX6Ct7MJIbTtQ7cRhYysDTxgYaLd
NPmNhxww+hrSCXtwHkF9nPp6VHOVwX8auGgCr+dDd859ax0YRvxo1E38OARh/FjH+C+V/DJEdReA
DZLtQIbOTuSjUOYOb/7I/MMc0fVswjObTXc0B10AakfCVzTjdn6tGnuITQ2wxPxiGj6Jsx+KlV7q
UIhCrQNOTp0acLkAWoTK5rQNHKpLLbKVFQ4+JmO6vwkjJ1Oj2tQcd0PCvv/tHORIBumvIsbOVpx1
+DtoQO4ZY1SstWSEluBNf0qTn27UyeNoV92lkeVJV1ymUvXGusbSDuqQjc9nn12H7JjgLwrpSt7t
khQ/507gC7tzXFmLh7ThgLIFEAvQJqnKec0jAOPuHda54H73Fes3XQDzYUfpx+nWH6ATDEmIemVU
pXEnCCUCauh0Z4DOxtOoD9ru9iEzXp1oBGe1bePssw/NT1nh1ptFDnesRtQgjf0DmSw9so8pDjap
R7q6uT6aW6NrsZdQurp0sS3LwR3BBoJA51h0TGm57YCru7QKMhUNrMUaG12yARgVXLLeec7CAQ98
ZSdTZ0LzMbD5JwqdTcpZAK/gGVqPx2IjEnclXct/SDwK6McxvGhalJ7iqN60hl4cnK48sRLfW0Ok
1xc/DuptD1LY1Y2DqzguQNAbgctrs3jJQV3I37wahu7f0cTu6LRXs7fmqbYYO92a1ZuB9MvJsCHh
mKL4fEoiB5rMrfMIlqRtj9rfM/VYJuWDD11bsNK0sRf5AbKwnfaT4u3ach473gc7bPRUXgTDydG2
EIUtk6Hb5jj6j/HThnLSlLL4QEOgl4B9g+1YGz/u8fw0jco60GV0Q3C/SmmBfxYtstWl+wdQXuNG
X8JQpwTudhW3DKPWzdibLoUs0yxj/3Yql6Uu9vBZAnJcUYFqkUpslssw9B5EE7p9lBSonyaHyC1T
3FFZjo2TzWJFVpOaRQMwtt7lL8EAvHLeRChmUsXbc7U2NelS44gx9pHfoipuMmGLWJywwa/WHapQ
VhWKj8S0MwIULuPpFVVfnG4EExQDD3EjWflFZOUvMMLwi8Sd8jJk/h9k5syy10E32HurMNIv/Ua4
LNsDzQLsBERl1kWdK5kW03gFMf3J6mXyJKqJPxltcd/6lfGaJHUEiVXQzFpOUX0WEEWUdsqPU+qy
Iyoq2dwim5Powz0TPxaf7tfVRgjOIdHU5Be9fAUsGno7CqvoS1x0w2o2o8TtjGx0wf7mlyEHa1eC
jGsfTj1ULswAu05cUEACeZilP+bDHAJdIjiSj8DfhCwmasU8Ck912L/PTDMNKDOXJUhMQLDQqkun
uBQsYl2g/ty0h/qPulbyklTJ2yl5DopcxpAtR65SaT5f5rEBiKcBKSk2hl6D91WaWK00AuUNOn4x
4Hif7PKcCPAVgIGZQriKs5F/2WCnqG80hVkEWUbGn/OqZf0mKw60YActzIhDVZntsna8XuuHEBrc
yYGNq3mhf7W8pyaF92W+YmJ81MBQAW1KcP9qjoA+sT7siASYTBGqxrdlLJs1dcnRpMmPDgdfm6mZ
wk1vFM22S3L+Co67gz7V2Y906JFek47xmIWxv/+/R4BkpvBMxuXOTEx+TxfZhPrc+mdbJ6NnJP2r
q6Hc136YmstAhxu9V039tcAK2/gXve/Hl6n3zQ20pI37wOW/5hJZ4VvRYahUFbIOokLspezjckHZ
Fz7DacJRzoiqgqNsIHUO000EmLOvbcYQAa8TNPmuC9kIvhFtvEygQ9k1gWWvWtUlB+Q28gvYKagT
aFXhA4GBrGoeivgObOOfkBV81j/YxHursAH10FDj/mGjVjiYSPzpmgUa9z+px6nV5a1XQMrpBO0s
EEM7lQCPZBpdeupKP1wZNYDrkQyL4wgK4mNutQUyAuE6USayA4aUp+urJrZZzopBlHItWgEXhcZl
ooG0yeY11Bp6AAFDEB12itJ7bqlb/1VXOarUD9dOY7pzcFFLkBpStFUVMVACf52iVl2yuUwHZW2n
puxtU0CITjWvrBVNtQxgGVg13kmKbB/cnXS2N587/i198nJOeHO0uJwJagUW0InmV97vgoda99wu
rd6aGJkJ0fBXkZr2sC6iKNxmgT+AWaic7m9kKOpEono1h2QxaoYssZr7FCkrVIJvkfuR0NZl00G3
058im/xnAPDbOzaZfNe4Yfa594uXOIizH6ir/xmN/t8HoMQAbMOptcv9ftdbHWpwTB6Hx6bXUWSj
WkHgJoAWffTJyGrouSaO0W1uHGPUhqCHxYXiRpqR+n2C/QWQw7u+abq7PnQP7sBwNldBKXlO6c99
SuzP2XvK5msVaw2PmkgWgG+BmjM6YG6qDFDLFKZgHta3wHcMnPlYonwMmJsdb/ldl/lY/gRd/ww+
RPByQJQeovLgnmxkD5HzxNyQ0x4r40EY1o6cQYj4PDGhXYvv/IFsueDOvmhcA0cn8NpYculluLna
U/sxduLSBuLkiBsuh/CNG34O+y1pC1CnK7akO/CnhykO9z875LEluBbyCJqLTt6iYAnoPlxLhxug
CUcWJhAgU6EyJypwSnF0HO/7vkk2hTT8FUcNEITgIOILcmrnuZfIg1kom1lZip+bupNiCO+mEHk2
5aVL+9FaHBQnuhSk4v88hOaPzHBf50UPhGcwvcVuggPZujhHSL2eGxfABdCU5Oa9coAkFCnzCnKX
s3vApvI+hSOBssOuFEGycsA0e2+kv6jMdal6nZmDFrahP8OuyIXIScOIf4i6OBzo1WyG45VYOp1u
wRqdnE7atP9dekhTvsq5SjotgwPkx05OfKCcE8QBf8g2BmGq4slYKC3yuN1YzMj2i2lhuRCprkq6
iqmH7s1fhpGtFhbzmDBMEMNVwxgqRoX6USqaSKMrvw0dEL4OzrlDzw6a624su298kjZUp/B98D6C
qxwUlRAcqZfxpZ5Ej36KKq9I3/cC5MpT2xVfdeNX2Dnh90lCbVqPKue+A+Dl0jFghwujCb8PfvAl
BOfCs4mz+r14rOq+AzILumNZG8cXHQfGKe40z2TSJP/DKhqIrShTi7Ks7YBkAQCF6GogU17iKSLq
zKv4RmP+1vKBCnOho3Q/VFOzccbgdeid+tgknD1Jp8mPUZa8FZaYMq8zSsvzAUrZ8SDkTyH4F56Q
kyDfYEagjVKV9jSSLqBEfzVsMXqFW905qvoJQtL8nlpLl00BqgZNbm1uHEt3CR6itDiEUHAiJDjO
QSZkSj/FugNhjD97dV6OBaAn6mcRlB5xaRKkY8F1xIG5sg2Qay+IkiUsqI1V36RMiQ1MEHkAg7eU
4qFXFx1ECqA+1g62ok0g+4jz33tf1+7JtNirgPnQYOuGNdnEZLOdhFDo+JgwoR9QL+ZsIp6ygws+
tsuo++aqlXb2w7fDXc2K5uR2uGXPMgvQOW7Xvg0VWBJLIC2F30krkHcJmXIuvTYBemxhBQqIBoj6
rYlPGofrinZJ15x11+jQ1/2QK11YgRbbzBy09N3Yfh+3EARRCxy5CkfYs71VW/ElEO1Wxqx/xtF4
/yxBx6SYmf39qGy2C8S5ldhyNXuVLRrbnQkh2QcyZTqA7lgPjRvqpm1t4TZcl3dtiAPqxmdPdOlF
3W6hGTes27BgmZfz6lyiwvHUFxV/6kwDDNNmHV2NqISeeRyMVnc0ATZS4aOac7Ik9xqXfQncQV87
oaHdR/6QXKwxs1cDyiS+a36IdJ3ZvGhZjAWDLKM7UNLzz3HRXigAMoByFbLKvOSm6O6bVAabnLnh
9waFtmoGmnoaI7Eem07i7/RdS6PoMt9bAvHtb3uR+FalbXSZuhD3KIzjRvvdBVvDtimhpgkK1wIn
UWpRRH262JM/ukeQqpxlZhk7slVdSxDOetP4Zv6aDp9I4zswQnkIbSMCuYqY3hzHSb0ud5rjCEX5
V9O9ioosF1FdNL3pIarDlqi2/ExmoG6nQ2mG8Rwl8+Q9KhNQL3JYth257CGBHKFcvRrDZ1839HPZ
TQfmBGm4rhSzPbaetAmdt609y6Yd69Jvyxb1dqNLITIorkJo7woxbazvtOAYKsEL5GdwhpE+UKdU
6he8hFArUqzgp1MBi4OVDarMcNaxS5yUOys/rlYxyh6nAtAZ3m8WbPAN/Feijhcl7uOXGwgxDUhQ
pYmXilG8Rn0nywQIKccA7NJgNF7dzHUVrsnQwyGbfaBxy9xIxORrFMNhOZqWw8oKuugCMjEX6euu
8ibbjL9B7ui1kVn57GdQ2cq5zQFngD2Zil3cu9aLC6jFnQ5Onm0KZexvsvNc2bOvYN6zti1zyjvI
EBmvOCVZkx+KgNFGwyHxoc/r5NPgtk80nxlkII/ts+yU16Z90QYN6x31QjprUOMcWNEFxbOHPOtB
8iSRuLbKcnrL2sbegHE0uhNmIt+cit3r0i+fq9YcH1AXjfx2aLyHTfUQ3VH3r2EstR7NOltjDbDF
oaT1qRvD8owDg27WsI985E+DIQ/29BU1EQZZUQ4Qbl+szcjQnu28fglzaX0rHYgrCzM1HoZmyE6T
wK2UHFaY3rV1G7+6lRS7DJzmuwlEs6/BaG4oIC6jBDWQpTyCWKW5mAUSyNOUWN+A8v0WocD6WTfi
5tDYSKeT3UYpIsA534JMszelVTr71qy0Z2tsX3wk2sMcT/MRSnRPrSlHr3QBS48+BO6nJLlnAzQQ
yNTmYXcucUOKYx06GnmNZHiPz9dLIH+cIHGPCTIIGF9NgFOy/5cJaHq/bZtzZKbbRnFQRy3W1Zk7
3QOVXpw6ZSI7dekSVygHbZ2x8BYbtZa4Sab1cWTQ7q3Xru8Ph2WRCal1p1jTepMuHyEOaavapLa6
rE4/YnCONx4KM/wjSGwc234sxGlJHpGmD63JaQ1O7qVLrTlmWcEHqR95vTOG6yWQxpm2D9mtOf+j
a6A0cHLUCwduU21CVVFjqoqaWLUs5XA0KE6Rg2zkXRyDKrAh2+IAiON9RBA5CuoZJ9iVNWYB4B8V
COlG4ngx5A4PiVa7l7pJUN2qzpT0ESc8g8bfkiIUm99FhHa9K1EI+2ZoNiqYI61e+76p76ABsx+a
REJkuPe1deKGziYEj2aGNXG5zhw3vNRVwp/6Io/2U1MBN0LRgEJWwPJ0xSHoTPYUaPF4VnMFU448
Vpk3W1cd1i7HufOZbqwbWz7i5Nr/8DphC0ajJXCy8rPdAe9GJtccYi8fcSBqm0jRR0qslFomvjwt
MkaLGcINQHQ0WTatO6y2vREVRBLZkj+HYQQq6JBjUpKmkFRGOS05+7F+H1ErD7nJYWfy7X37gHU7
X+PzMM/EkATMjbEOLS1ZY3v8J20SUSIh+1JH4BCmsJlTKVHBrpWkazJejUDwZPnpHMyHKD6/F0Rn
1b5t9G6HHTgWbrG8uJkp/miHb44bWApk3G9QbT3+BNvTN8vl2luNwmcva4fgU4BlHuTFbflgpRE2
EV1pod47aQ4MUg53Ui9RBpHV7qZPin5rVRmSpwmHfIjSEAGRlbsvNX+zmMhOl9F0xnZ11W97iYdo
dlpMxLxMY0OGsjAg3kaUlANlH6QsOuOdp587LYFalDW8jVrc7B2zttfdWA9vDGzPoIGO5YlBd+iz
OyLVqsIyx4IKUexCJkLLxrfCFShB1Mwa53eodNv7duF7BVgXTnEBkCyLcLPrGg5WKmB/3TRP9j6r
UdZBIXTR4gCH/1VieI3dmP2OxoFfU93cbbYOB/1cmOKlCnG/dzs8NXVVy5xK3Fupy1Wl89Ilb6GC
fRXMVPDNWPKGSbIGZwsyuaUD+of5GgL18md7sIuPdgb1DpvpwMKIjt/TxVBHv0t3sV2PI+vH4Pk1
/sNPQXGNLc8UJvdhHhgnPvY4P2RBuBMcBChYFcFIF1dR4KYAR7Z8NixWglwkJURNUiTvIeX7m5Ht
4ODsE5XmeFj+OSVBOjJsvieg6yHbboHyjF5mCUE1cbQJTJT9DJZfeA7Y85BVgHJHWob9Q6wuQ4ds
vgjAYUwOuqDip3/IE7CIh6Xb3d2MiKb4LcZjf38zIEBq3M2xMV7moJY21Fs/moYj9ZoYic1V5CQr
G0cC5yU21zkQQkDgtJFizVcXnJGBohfr2blLNj/NFE+vMpL7KhoLuNaBHP2HWlbARA4BSeQOSTyL
HJ0unrs+rI9kQvV1vBZRAH6a2nY2holkEkh5ihPyIriZUnO58I7teKoVh8VELUfdg2dbzK5nIYdQ
3iS/i3CG8yT8Hr99rUZGWG3ssH/p91mGtQzkNCHGI0S/5ijnvNDej+HwfmOHDtQBIOL6bPIgf8ik
2Id9B7XZm6lYWfX7vtDFqh3x88gS3d5ljX8HDFD4DJHF8NlsbRzjQK9nV5k24P5NFj2kmjtHTMEX
VMLZKbinfB9EfiU0wyB+44O3idmAzhfMP1I/T/H5dSLoN9TVoZCqbck9YRG8xtFu5VHXzUMMdNTA
ZbRTjD9MU6vvFkgigRmFruPTS4pih4cpwClZy+Ld4KAqZypCbYYrNgFUs4ohfYvaFM+KPjXMM/Z8
5tkS2R8AlDV31FvsWT9Ge/wavjDemGddXXzowp6CysleCqd7SZD0AgxoNZI2ZuEan2usDN78VpOe
rkfTI4gzBP5zvrzvYmuAVkCubWuMfESZMfa7U2G85WPzMoZhpebp69H+IjX9mY4UgEd4rczB31Jv
uSzKjmQrRW7PEpE3IVUrbsfbQKd2oFSlrZyNxNOwmrd7dayt8hrQEvIsW0Ac0jmeDyEYJcPRPOgm
4JAWzsUWZTUUp/IjpIl3mQ7KCq3O3N0sCzGhPj6ASusaFOv9J3tK+CnOpjdWRH7r4QmS2vknUpMA
ugOML0V5onFCGr+fpneVllQt0r2TNMNdxEO5Q+6p/qx3NfRDE+QNtPgXT0z7eQ6wezxGbBzxMSPe
cVH/IJ13h+AhJApPau90Ic9HHJkagMPWMqstPA2qogohuRGbF0Ndcj79MkHAsx8cw7iQ3e8Kd11G
UlsvtqnAI1MY+GRxeKD5K5b57OKijhmDBseExWz51USuBZ7NESsIKEPr0tm0MhKHQbfcA7Xq33SX
EIoDBeX7iGVYETerOjTYfol1hvoVedtqi+04A9j2ry+xxNErLl1q3bwLGnsTN0IAbmX0deHZimCx
bZDFynLX3pqqC920Yb6Ql2xLCD4z8N3UihFwCYwm8GXSDDSkaWWzxwcLMZLRlXeTVk57VlvAl4i2
3zSCQcjOxCrGMNLwuxPrd50TQLrWFMDbudz6Aelk6DaNjvG5wjtdi1RoZ5oJ1KHTPu1jSFWIvN/o
AL+dRZhmd3Tnt30RA/wtP9Odny6FOZVbq/Dr9ayg6CgoM2TKAUmzwiHxxtBYGVpUXCjaaPJkmYDH
oFvTwDNsaSC4slvI3+E/HebTcFoTvQZdrghPgtL5qnepc060gD9Bur2rjPCZLiW2gRsrNvVNDDjT
M9agzUOZfyvy1MZqFOuedeuDVX7uTxZI2UfQNR2gGwo/uBNXU2L7D24UaY+Tg3fhthJ1/5X/GHe6
/+gW0N7NDWRlqEsOITO5ThtLbGiUWTvxA2okGSB5yLuGR1846T22w0ejsJqHZuzeL4VrpRuRJdug
K/jRqdxp3YvY/TYOj81QZT8EiN7xjvPuLEwfMgw63nsWAhvInbTajo6L27wtsEH1ndr2Fvga6MWQ
SyZMGl1yADOEnOp9JQfj3QFt22xGwunDxLf4OF5YpWMdoTv3qPdQQK+0de5tvKl+n9tgpaa+Ce2R
9dTxxisaIJH7HmWdjv+1NBKceUiFIySZPmrVkFndg8fsFKTxTwgr15+r3q+3mpxcHJeX4NIbqnRt
O8HwNU/7rRb79k8Vapl2NYdGfSGBEYutAzJb/XmIwUlgg/j1tRxZshPJlG9TqRuvUuAERcoiPpEX
n2aWC/tlGZQwq7hIWYYoRFaEe+CdE+Wq09v+HudAxwyMmkDsf9haRdc396/j5/YIBoP7MIMmnuHW
1nHAb8yLYpn9qJLPzuTq33SJJXsR5eNxiPl4TsGJ5VWgqd+yJARdscoJCUVpbvUF3gT1fZUtohbk
RSEAPvLRWxwuZZSWPrVupyirYNpyWf3AXyVEUTpodJYL2YQiwQ2a1F3jGfzuJUfMosewb8M77sYT
0v6dhaQOGEmO3VRCcqoC6oBsWDe9O6glKZqaxYSnSmYlUBzvIxCFVTnyl0o5HjmS+lEhUWebqfTl
FxuWxvG+5TbSWUsMuQs3085WHgDV5I/P4GyatuXgI7GZJPFJq9wKik1a9BLb8a9a1Zxo+qfe1Jqf
JWrQVsBiTc8Q5Jm2+pjn90mCvDKw/Z91bWhOExJ/y1tLw3w2Le+MTKXt7gWWbed//+t//u//9WP8
r+BXcSnSKSjyf+VddsHH2zb//W/O3H//q5zt+5///W9AGaHLYwrHxb8GJMBN5f/x7SnKAxX+P8K0
rvO8LYxzBuTrjqh2iFaHG+mWcdQ4LiZi3lm6M/tOBJ0W3Mu3TtJGMyEPRdyQ/fRCgOCVmzrQfX5y
tGzwHETILHp4nCZHnDHjY6YmRBwS4MIQQ126QOoi8bqEPUaTaXoF8pXfoFHu4c9v/5ygH7TKSq38
pCEHtWWNlR70bGofDDPBPUEH/RtJ/2gWTvex1wvuZkU96mNnGdyllL1c+rMCH1Yy/iqwo/COxPEm
fyPFen7+xUESb0uNMWhGlAAkUr9W/cnOrGENsLR2THBzQ9HlY+66+mMUQgq9npwH6hlZND70bec5
ARIGXg9Kt3uUjX9a4o0hse6gs4iSbwrJmjDbZrZfrGkCukBjKF7r49hsm4/XYRA0X+mhE+znqaPc
fALJWXqkqRk3o/MgIjBUifCZ8gt9VZxTrGRP1ItLxqH2g9SF4w+F98/fNIf9xxcN6FIXeAFbmA7X
DfuvX7Q6tYIpCYQ8M0cP7klHya7HMpzFl2Z1pQLVfVGE45XZDeWZezDp5t3cD3tehOu/xjBZ+s0W
NZm4uxGFIcPjdd9ObbDyJz27EKMhOZJ2/AHqMGOPdAHkmqaIbyZ8qbZasMriyfmeqweZ3prlKYR0
/UlwA+8FwEvAG63tzPFthV10tqt9MaIkaxcYYKYLGtdct2AP3xrgNUK1VxVrHmWbwAoKSDqllmoz
haLolD3YKdIscw98wnJXB2l1hHBodW51gAVpM6d2b4WRVx5ERtt5+/YRwSaeFV4aNvCa0bs3sL7+
80eFn/7tZwWBH9wMDAA+BJhHHeW/uin0vTYWmemOZ8AyfW+U7tERuvasV417lK5ZemUf8C/YhBor
lO6W585Iyidb1z6T3Q+1eCMLQ+5xSqi/hdrBHDr+BSV9w90U6f6GomxsP+0qdTZB17R3Zlo2Dzlw
JxuVaPWoGwvZPITq0iXGtaNEZd6pk8gg1zz2YvXE9aF8t8mDMrib4tJ4HSLwEgqAbfLGLj+zDlyN
KmqqRw1aMRjkd/KNB02L0uAE8CmG+85aM2rh0ZK3EC5OYEORrRvuHn3Ohi9dp/le4wzGQ+TW4R6K
c/jzYzd74bxC7Vgl5dcijPaluvkXuXU0p3wTayH8g9s8CTtMVoXb8gN1uZjMhzHrcTAKPLpXu1mw
QzGLD0mnUttrsYMT80h/m0o//q4a4ONNvkdoDMqiGmT5cOVMLjFw7XieVve0W1wutG/ESYSzhnJP
4ZHDwK1m+8/fHtMxb789hm0DoQAZBUPHU4UeOVffnklPnCQIrfisAXHnVbZrnix9wk9KQHu5NfjP
URUkkYmcZKduHrPs3gjZ5sZOXbqEQ9+una7Q5nl/F9fyZD8yVJQU6pWXofQK0wiRICfhrzd2eg9O
7vaHuAx2Vhe7B0NdWIbcGCp/bOcwaiOa5JqbZKU+tcAx4R4W220MTbe4qYViw7sA1b136RA+4+ek
b99f72+nunoTy1w3U9++MgXSu5tnp/DlfWcgmM3Uay/2q7jlVZZpFtuoRZ/tvm22Pj66g0gSCMJR
ky4xtJMO2N6xw2Kj1o0N2fURjApqCrpc9WmKue9UERiaWhxD/W6O39noZQAGxCr9xh2CpG5VaXW+
5QL4Bl74v4C5QzpSyJc2rcFHYZbDyR6lcwAcE5p+jhY9Iw0AnkQgBn4o6ZS0Nf1fvOTfwJsqX2x3
+HOQWqRU5dhv29I5YQ2fgouUp7nn5I1E/QsO7LRcC8/JYJ043c8n5S265N2b9WVEXmSKw2caILvw
ejxFRBjPkJDbDm4SbUfAKo6ObqRe0YM6u47wFB/1BPJbvNM/dZ0ByFFZfcH6MNolBmq2h8kpv+i5
fWePnH+i4ZMLbIOlwpbhAv9nGo4sVgiRZezrZqAd15hYQ1Qc/9cPjN2MuSOPy/Vt5eTdujeL9I01
/dlpdPsnEq2PXEuGVxPEPJshN1twSufuMTOMcJM1evomxnYJrWJIVrSh+9mtSvMsGgeEPC14P1Uv
dXwDREsSh4X2xJkHUHy1oTjy0AXlY6hJx4gbu4TWuMemWm70AVh8bQraOcu1ZM6WBNdgW1iRZliU
qCTZnD+juN4AEq/z4/exNOImOabG4gkDAQ4t3JFUYJJpKJykZo/0WrviVrBp2ig+kK0oBUrfyFE6
UtvjuWFDm0WKEsAbVVFcWRU/UMtSXWotjk7VH/dUf0xNijapbJiCUEqNCuJlZFel5WoSDQDWQvZb
J2t/WGrVVfHh/SL7CKpK1Gc446tXnRK/XPxjkQLZkAEfk6sKCro0qjSipnoL6o+ArK10n9mbRMFX
lkBUEGr7AAfv8/+Y/vORi8WNjRvHrJWYqT/I/Efj8buH/lLAo3AvbhUqrO+K+7xN3y+VL8AsvfTJ
PekKrEpG6kPcRd9gIRitZs//zxzzbHZTb2ONGcnJzcoUx8YgotWEEBeclQ4HjvXpZuIAcwCpsSMA
NUVU+K1cdBd0PBTBQKC5Kus8WwMZYB1BubofRN/tqUcXoexLF8WE3aEKauBcUSlYmkGB+hA2biaj
q6oVcZ3YUTfdz31qhpWVl1tq0iVDnptVhbEFeWxX7MlGs1Er8ksFGVezWyD3xTGr3R7zBpvyuAFW
5pE8y+vQGBxT1wD4DVrs1QMv9gSznEAhsK8caIgTSpNsw7axfPZMbYthd0fhriI4Rw3UdXjQ9I1n
+2npgTZa2Pqq6/ufkht4JazXd1SiGEnQj1GXK6Sz0ZjZplVeqbrk1eO02FEF45T5GbjJ9X8YuwTT
WNfSD0WQuqsaZb73ifqemTiRh3o0svio+FFWVsocqTHUIXrUT1FdiXou5aJLrGf9ZggsJAlVJNmG
PAqSLfVp0iV6HuIP/fqfl2ac8dulmemiClDXbeg2cmHYaul2tTRzWKjZOJbQT4Bvxe3e/cLiN8Op
vAVdegNKXcCmfxuC3LC2V5OEOn61rQ/tYL9/wNlScepZ2qL+2RXHRAyPWTe2T2Tq9LLYWF3TbahL
jt8Myv3pkQLo0qhBjhq0TPQxaDD7aoUFezpv+0oT7HNF6n6n/V8GJQnQpsswXOE+XO3JyHXc9OOx
71Ecl7lasPkPGQ88bQTul4eBRD0IDp8TEp6aOnTVto4Zl3ig5cjXJe5Ps3SwIiim1yIAjYIOTpBH
AyTf2yTogmMDTkLoY7bmLpaG9dBj7w4QK7c/B+NUIwU3uN87G+TSOEQOgLB3V2LYCeww7lEmCIHW
JReZxolYmw12iGFhBeNqSVDO/VZHzlcNjCC+/c9fIPEfG0PTtU3bZTbjDmpf9JvTotgv2go/3f4U
CJD+BAYqfFeVrFDzWqSeYQToalUGFWrHzUH7hYoTMH2XEFJLM3NNRrpo+GUyHC9Jfw3h1sbzC25s
HMuQWCSBx29FCay4A4dyl0vpUReyr8AMqQtFLw78EdoHClkcFEcjlqlCJd3FSiv/6jcFkp6oRHke
Ig3yym4EoTHbRgEVirI8n1moP8vewIhQ3llI23mNOn7tPiRTqEU21JkkO1srnklKZbH/LvYqJPX1
bT/0chVPU+RNTcaOpW26L43xy1a4vxTapIfcQcaunZzxjaLqcGBHFOKIFyv/ZaqoagJkLrCQkKMo
bMUUrSnmoijMReYligbRXBxcW8d//mZw07q9tSBVbHODO6bjQo+e35wZ6CCM7EJhdidTNq4nFbM2
XcKYQ1LQBkfOYqNWNo0eKFjiczj6kJmgOI6n3FUcdmDZxaknHEg18blzo2A/dGazKso0e8ZvndLs
lD53sZP2Ij22d2QDNp8dnT7+OmfepV2/arWhHSm25aDgSfHxrym2zqvqOT/OkUMYCK+ra2Oep8MS
79jE7Rc3AYDSm6LszXXAGk3zsE6Xu0pvNbDcOPW6mMxm34AuHcBmLvaToyUvOGfZFZU+fR268Npe
ojyK7KLMr+0qPmaJ/Oqn0xfNap5byzyj9Lx9wj7Uv7i8eI1wXPRmN06xU+yD25S31ZsRmKd3UFRs
mICNBT8LkDacCHfzfxi7suZIcWb7i4gQCIF4pfYqV5V3u/1CdE/PsO87v/4eJR7j9szXc18IJKVk
d7sKpMyzqNbk+96ZQDkfY2JqjKePFkFyPlof8yAh+GkVWvNjHtQWvDO1Mj+af0IaA9jp+wCxqqX+
1+QE4b/79eiX/fgVKPLj15tkvRqyFoSwxBbKdt4obBjGSu2qdX0KJ2ZRPPg4VSF11xQPGbPe+5bR
5Y7itK7m//FdcL6mOlVSXQrb1vGoRPpDfPkqtD3A+X7aJ+fCBmNMbzps86kCNZelIF22M8xmghHC
3/Up7pSokovhRpsqVCDAPllBNMt61DQ/PuOb9acfCfFojtK7a6xhbeuJ9eioC2jd8OQY03sKcOzy
j4hZ5XluDSCdd22THygUpU9gGgPd31JTN+JxY5j9N+iUJC7UDPldm7X8rqrrdDcEGmC1qo8uTVA6
67iy283Sp7VevBoD294JId7jAPH9abSOOLbcRqIZkNZd4vnFhWaldZbe5dgGqZ9CPcjElWeANk/L
CrxL/OPyG8VCBIAo+NlxYqCC5nUtbkG161WuNEI2PJu+jy3we7WXvDhRGO6rLsx3ZcGM18RjKwqA
S7axHgRYBwNSLfdc4mNDA7SkLVeaFiAR7WZeYh/+46nIvz4VDd2wGDNMbpomuAFMfVQ+bbjKLvQH
mDBpN4GAmvpCIhGo8gnUembD6qV/IZN86YM9d7OW0geFBSw2N0j96ZOc60LmCXKYEzDHHOfRZYA0
Y40Ulgg0dxngAOHoLo2IMGlAA61vG0Iu5wzIpzgCVqpWtybQrVvH9EeXhjUkGeMd3cJu+uAZvn/E
79YdmYP9QJprxWsBDahVHopsm7fdJcej+6cvqi83amiIivrnNDVfhgb0TGrolxjURBKXi6HcVxvL
KYsrybVK2jmUa+qZG9RfbXRs06+/9ACxFrk1U8CF3GlWmaK+p0rrii7ZZOk3EZSOGlKzQl4WyiSx
bfwoc83ef4pT02yAnDedHrSrSQKNrFeVvulDkKD4eFh0bMKiaBuX5JFI12a5KHbn1BfbTuEFvKIK
HkQPPz1s7wBzVS04Vuw95HnwTW4t0FHhzJwksDLsgeGvXLqlS6Y66U7KCaIXUWttvg5048PvP+AW
//LWN3QbDzhhgbmmcy6+VgqseoKanw0wQObnyBCB0P7U5+ZrERlWvbqHC1XyGEIT6bHNdHBpRSRO
DW/TxzgqgHaMSgG9EzSZBkcKYDBTAJ4sECtaRyliNkgqRAlzAAeJyx0VcegCW/b4JiijE+3jqcxD
/azIDyAyxMMdSyJvJ8JWawolpbMJtJ9Dg8cSnn7ffRGhvAv0MYiLH00axYH9e/NRJI7/jpjrwRQB
FeK7EGe+uQ4DXSAd6EyUlKhyI3mm3/RO8jJQzq/jrQ7Xse59NGoG/abFaOmAcvP7vwIy6//4Mzj4
TjuGrjs69I//UVyzuJDY8iNT0sXmBBoilMmnlR93dQBdRFaCoeOL4Y9yZNGlwpH6wUjSDbRaYesD
CNKDVgQcR7G2Q/WlxNYl1KdN7vjyPsrAmR8ym8OioJb3caF1NzE2U5C/7LLV5JQR3BAdY0/BGYPs
IJR+9l1cDtmq6sZ0XWS+t508Zt8XCRdbQLVt9n0KM3ZnTl2zhQBeu59CD7tZiGfUqF++BUHRIBU9
IDNe9eMruGRugjPa3L/EJ8jxLP2/xtM6WRv/7CUMNIjPyuA1vDORGVoJ4rIubRrOUij2ic7w4OM7
FDd+hIsYMxhKTRYukdYf8jzZURcNLmFGgocmEN+IM0KQt2Ur41PeCwY0Iy4cZJpLm7PHosq7Q59E
xU5kHMdU358a10lYfSPpdmiSaNeO1fe5CY+nu3wq/e2YQNrf1ZBROGaTw444LuDOdNBJ7U+3n0Ln
208B8zS1wLLUPJVGgrqFwUsJ1GRR6qcwbL91Y8C3TdRAx8kYNVxpBGBI/fSpPYerOXRXccg09Hhw
beYmTZ8XgUEpZLkK9/cffevrCxaKdqaQKE/Y2HKZzPjyggW0odNFAr5DNWTBBMQkOHhwTSvg8qub
T9HHXT4G733L3f+My00Tf5vQ6+4y7xHnhuTblIKT54SdsY2nfnyT5VNuDck3XXWHKHdvtYCX5y7O
oOie+x581iROG4XZPJsdAzQLpECvC8KjjkPCOlJMQqOSP2QojPicsHK8igmPz5XvwfLS1vzq7Kcw
qHb0lt960KC/dNAUQKUTP9rJCwhRQ5z+tgVR69MAzYAX1/uM0YSkKc0Aqjp1/Q4DE1R/5hkefO7f
kijCUihv/P5v4jiqlv8ZVGIZXHeYtJEnELolrS9pgkawrudWPp7HBOgeA0bcyJOFMj/RZYyTAo5U
uCQNUEMu3Y56uxky+ClRiJa2xcmCx9P7vE/tOVrNpsilWXteszU9LXBTpb8Zoq67ye0yv0aDnl/p
rrFh1ZcHXrL+MjBB+24bFDhB00Csdgx0BwFDAGVxFEd69e+lErVeMHrhMeLDw7I6RTjwub3J+LT9
tIaaaeHwfGnT3RJOy9Ccqs9WKaTT4ZAd66coG4ZLWaQhqk453lRWCsyW6kuMOjFcnFpKALgBSUt1
lKHydOQ/BxG6VWSaMF3KHljfWa+FAEIG9iTD7dCDdlHDCnCj+94J9d6ar6sqf4v6HnxuC0+g3b80
UWEZ93Bbxc4QwJOVNsJ9KkgLfTc4BsP+0mJQ01Ssb6vpIVoPi8Vdyw0I+uCTBtDZdY6Acoi+a4uJ
uengIZYmfMyaZDvtGsiRXaZZfoDzP2xisMGwAamgUc/WBCaC/jSyaIQ3ovYyPEOVEt5aWw2nstaF
JuYEAVPIoUJixsnXknhx8yxpl6cCxdFvddo5KwMY37NtAL6FClS17sJp+NEaa8IqtyqAqQA49noH
PfLliRCfsJm0t2Bq4KU4KGTXggWdAaITfE8BZEfFWAFp6fIpMPgYXkzcoJOJdSIzAT0epmmrTNU7
fD940YIJlgDUMid0qUtLhaE5BGTMveEnV2fg9n1SZSEsakBqGDO8mIcxKTdD2U+bsY/kPYUY0wvH
69sNhbnngosHT5raus5BoCih5PMQoNh50xf1GwS04CSadSh9ZmG7jkrLQmYFhL0wgfgeJBmm42B1
t9QVOPAVcovUbo6mo9/h0TehjmdDNS5qnftlFt2NrYygHRY/fulva3iKgP739GlJiA2A7NHIZ/qh
BRloVXjgHNoke6W+eRH1e8GoqDuw2PwmAh9qUnUNiI6pl987xR5cwoAkTg7S9H44pePvEhgXuEJV
9GrFZ4ObAnhzmgfAkWatvvRTBPXF4ZitOgcajjZR46gzUHS7TodFpppLwZ9G58lW8z6PgmkaoFL2
CgJ7GbjCISQU6uwH9wXMJNKWPTVBN6xR1tGu/dAOu6GL4GOc4wwLabFyF6ECejv4Q702G89/LmUP
66+s0H8klrGHCFAYuG0ZuXHSa386GX+N+9B5HbOhWllxWl5AhIRsI1Smc8+oDu3IX0gxmi4LdWN0
0i1DmeCG+rvag7JvBdGxlZY11WZhbszDZlsdbE+8zHHLemqVrO3eVxHxtih3VNNmeAOBQWp7c9MW
0rlMwPbSoEll8tL6HGFVmXfx4/aw1MW1jwjq+3WNStFiCqP4KeAkgtxFfAL+F2l4oJ1ZzMG8S+1k
7iMYtN0NcIuHwYtrdqOESKbSrey5sQFjJjlqMtVvnCaBeOU87CnhSjWcDtDOSqAQzuz0rNfKDjtO
jfDEI+R/yH0kreD/GdXWDdFZcw9Ohr0WRtiOggpLFxqIDIiYBz4K9FPfIwn+zor9uzOn74CRQSNf
CanO6qnLObJn3guvR/BXF+Xev0V6kWVyMvkSDqLafZo3a7GOmKiriXM0oL2pC+M5yL10YXDfxFBl
LIPssVUXu9RfgsgYzhzbz8fGRFJfYz1YM7zJHis9SY9MbyAJoWKbpA3uyyYExBODNOHX6VoIKkXo
A55v9MnGg+jQvpXD+Aq1pG3SDuzRa1l9wVuggSwX+nUVJlVYr5p1JbahE7NHMKpXKU/6G2hvQkCA
aeMrcgCJUpVz9kESzytGasXC8t5XpH76wRSmpUBbJdCARXqse4zCQFHMixddE/45RrbANW2/eDF8
r9rZbWdtqGmXvFt5ETAi1JSxc4ZqjnFHa+Spv6buUURQbFBrGB9rhDmOv5Vmrcsk18D3QeaBchBt
DsUOvPTnrqUfiTi+0j1QpalvzksMKeBrQiQvc3OCAXxp9dBfRubxWvBD6onuklU2g/2wP1xkPBlH
n7XID2uWlVzHBp9lkDuHnVEDabBO8j4CWbvzN9hXwJUlaKHJ19n+lS4GOM77otYSt0yD3FvLdMT/
pLHvZP8e4dQpiNZZbH2H+pt/mJs0F9Zq+hrYILxkVXQXpsG8aKS1/aHDQ57Cln5qTs1fsRmZwMjA
x7ICd2MH4yVsR3wYkR/AZX3sQL27eFqcX+YBJ+qKVWdIFK2BIf5kXS4AUvHaAoqHBC7+Ymc+W5fT
EE38iKaWUZenSnry6Gw4FGE/0dfp6/nei5dXfR3oW+tAQrkvrjM3nb7X1hquc9B2DcWTX+faumos
gN0BXR8DN6zNFgCage+lHrbnMVMVUQ3FSkpo8KjtVhao39uYKpiZXs8xS+IDwoPTDgkY2AkoDH2s
YPZfhPBz2Z8ghlQdFuV7umsAWVJ8jSPkcu/AIhsfc/AP76M2hnkXWl0rxsdeRGcvifsrdVmN4a/Y
UPnAmGDQAzp0g62ataHRKapQp2yyn4WIc8jdxN23uhux1xbMP+V56zx3Il81Yuy+Rbnm7BpUjrcU
Fkn/Bs9k/zG22uSMwng8h2lOHa6GpitwuvOshziDpmWGD3DBbPsYJ1F775f6UzcySDSBm3XPkKA6
28y+SfDQuc/URStLtsk7EW6WPsOo7w1fiBuKSCTYIxn8j4H9PPUGE0+DzZpHqX+jRgdJwYcAhAFq
CfxNHoAphWp6YD2Fge7dA9e1niNl3d3jiYRvtmc94hRYxtD2CMFBKLQQR1OZZxA5N8D0pjNkzFCo
9fEIuza2Nl3HFCYZXs7lE04VT4vEQ+7HeBuR2FhvQ7Xb25McBBwJGmx69ZLvAIyYXKhQ3qLmnj1H
uR6hvACMKoyItXvRNLFLuJPYs245AJbPPtTc5ohiTPyHsin/3xHqp3gCrnhGzIrNCOqaC+VnBtPu
GjZDXQMZoGDotyIefLAV8RJfo4A0brpgiG7NIAU1MZDRbXsY6ka7Ui9d8szhG2Zg0/2+kIofIzii
hiXE2VVrjos8sdOgRey2+PbkmzGyviVtEhxp2TnOivJjr1svc0QRJtxNew1WEmDjvv+KfdVBblQt
AGmR919xbmvHvA2167IccAt8Uw0MRUGaoFnNLle/lJEM/trv7HKn5d2breNVVcC6/Em1WFl+asWB
Vl/q1DCeTDHMY7XX8afcrP9t3scYVJtyN4y0QytsfOaa/kfkdDgDqBYM6/299MD9puYg8udUolRU
jZvMQ6JuVKpRXZ1DX92ril2n6MijGPE9crRHh2qZVTD9iOu0umnUYOQn7wvOo725CR0TCxWsX2UQ
hdxZBZ4jsTXOKqOL3qisI2yci/CGFEmpv+TQcmA5CzYkQkp9U5cMJ83qbyls6f+YnngaSIhp0W/l
0Mdwop+0b/1kvN8tfV/uiinw3yYoyM0zZFVf7bQ+NVNhwgt4NJ7B1YE3hTbcg9OKrM3wYleJ8axe
/bdFwB5aFQOBIX5KoPnhWlaUnZNArzfAdlf3uTHcQELbfIEdnX0YAx8nUqVtrE0yWeseYFrUROvG
iob2Pq060HChz22ysPBWxIka8C/3nvyuAbQgkN5qZk9VPIv3ow1RTaSowA5hzdlSv1jPHECxrODe
MgvtKWp31BsFlYCSiXalVg2N75uAg9tPzYR1bF/ggbymZuOn+gb/+fk8NRMFKhxhwY62qORes3DI
hJaOwV0QGLChqCHyMEDI2wG7exog0ANzRGpWfHAugeH8GcbOsMczD9wrmJocOweyWn1V91cOvvU1
An1zVzBYVreqbxkY8SeE6TjUTJc+ukvKvl7rEAFdfxmQrK9Wo2ySLQ0so9zslEIzkgn0I2mAfhoq
dz+cuC0P1B9a9nSWzjRtxPjNA1ALn207u6G7Gg5vjUu3fouRwEFhxTW9NF7pkzNC6RqdNEyXiIbp
tksFEnNZp605ywEnhUh2LUuxp5bfjzE0ndSzm9p8sJ2TP/luqAZoNIF62n8AuQzb+Zph4w5Ou5IJ
4QgHvKkvGTZbOoHZF2N4ZlU+uDOKqoevJTZ42XbBTDU5JPdL1l8IMjWCbqmcut6WgPR/TAKUyNo2
KI7DQMBP114C8u6is41cCSpfwR9LD90toR6U7aVLYU7wh10Xq0hAg2o0gqvf2P5jISFFOw1QBIC7
dfCIWhWDbP4I8IAanUzHewDoQw1RB8RfkdrQavNI4UzWCZ5pEf65KhxOG86lbKwztWgWvIDPnTMl
QHFw3e39yIeRAT7yos+8YwUl+qcaHqZrHJDDfaOasCIF49qEsB4F6/C13/NsFCtqDgwog9AawEVU
wUVtlNcpi27n2Br4EZhUuniA+P2qTfAWQw31nn7MpKdPQvP6C4V2Or6zeO3HJ1rHCiy3hmILYDsT
LOiVZgpeqf56/LVJo8CRGfOoVtmfg0FJ/9z8t7llDvWCuINNucewtYf9z4Pfl+LkhHZ1h4RYfae6
RBqIU4xTxR31F8yYu5ymXmdFDC6TYUPtDbIdzrX3YZou1e48bp3rpC5BmMOGY5B/UcDSj7NaB5ly
L93SwLzIx/wlOKihrjFMrF3PsFAJmE3cR28k30ldYJYdtbrKrwQUjesRwOlENNslHnCJN2qVVaTf
8QakQpWHs4i3Tswe4qh7HfDiCeRiwRBW2TcKyhrd2XY4+6zaPEivoi3UBycf32poHeK/rx2vUFRM
r00S6m6mMD0NkqLzAM0IIW7/aQa820dA1VILObiA7Uh3F+kNbLacR1BcjKcm+9T4e4TCSm1PYX/P
GerwHhgDB/46gIKPoucvejTmxzJGAoiMeHAgyPcGr0V8jib2Sq9/2hmADbzVLOZdqZWBbrShCzVp
QEXQFoA2CWAm6MjysOBITboDwR6IQto0fCxHPwEygu/LUXCID/pVenhuCHyTraDDtzLQ5aFtrGSF
N4d8tKNyOqd8+E4t3qXQkDTZBNVe2zuE2hg+dlrHsMFSAB7VNOO0uAbYXGRFC5xgPIXnhMMGgKMe
86j5RrEe07TfdaUWPk4VfCMikGtdmsrjNLsZx2ENKbr85AeADJVFDwcULSqoOXoGsixalqW739c/
dKp6/1L/sC1bd1AVh6SMAbztl6IUL6JCR/YCL2lfK47cwNFFFtpPx9O2Wt9BgAWaqUML3KHiMYNQ
bkJtYOJgbOFA/AceD99NzfHfTBOfL9S2xHPNImQaMk08jJ02rTPgrO6KsvO3hazbSzR4E+T7rQgv
77I9+OXkH3XH7E5whoj23cBMnD6zdjtqWn4LAKy/4VXQrABJBrIA282VXQ3diwR8GbgYo/ghEv8M
XdTRd/P2njVFCJ3B3t+UTgp3BQvcDa62XLqnyH92/YSSd76OvTG/G5su24ZlMZ21XNP3waDXKFf2
0FeZBn1n+pEGSSAUIowYu+6k4f7BEsI4gePtuLpXGc/mYId7mzca9lZoDgzA7rgdBDxu0YTlPeiy
SJqdqOk4/NksSuNKrUi2LtRGzUer6uKHKoi21O3zqrhM4J7OP6DP9SM8Rs3yhxAm5E/cxoCmIUrO
qDO1MWQaFCiudSLh5tZUngiEVn80+wBpVyQZHzwvvWuHdHhJhh40lnYCjcUO5Y0Ba6INEJnxK4oD
F11vrZ9IcN0B9tC/eDgVbDpIv95Aw8K+scJEX3MF/+yrfmekZXY7xiy95aDDgF4xwhLbQh4ALOD0
VnOgs8rhk7KjJgV/xEW8bHdM80IYf0XDRstQzzMEnHuoaUJKAxwn4OCXUYLFS1ZBv0cL4xt67wSm
tuJ+ETxQq8U2dWlZk78u4KJzkjEzgc6MZ2ne2MTbDgdgCentPrsZam6thyHNvjP9/x0RFbIDMbZw
/m2NiE3mfyAluP4Vm2c5wCOgZMwtHSQMaavS5SdAFvNAktZKLFzxHqqSi7ACiS+EsR5vIhm1sxZD
bUCQYVZZoOFZgoEm6TpnGTQvoL1AbZqJE34LhaYPsQaQyMNVA3z42uM+O0l1wYFyOlETGDCA1umW
Omk4Bp5gbWUWNL9UoMUdxNDtMvHLOstkx9RKaJokPqjqSOdMIIm7hLVtQw6MeRh3e2pCWzC7HeKR
H1VcSXFWMma3FNcjg7yfOykGWjuPM0Y3BDx8JXt1RPDGvwioOvC6Whm635yhHgvkTdzP/WOIagP1
T7ro71Q8AV71Rv/cr+KBoH0LsBHfW0Wmn7Vq0M90p2SAzkG7cYYx/dQNh9oJydTQ6Q5BWl0o1Nc8
GB5y+xbwsrvBCgcbWMFGXlNUS9c2FBDW1KRL0dbp3tfGE/zds0eUsqY1klMJMuM9mgbqfZHjOW5Q
8vSR47AHuQixslQsTQDG7wkpUOu8TI9LmewofkwC7QDN0vfpeoDkhwRt6tBWHQwzWrhmQOxtnSZt
fWJgBIwojmMXFVaigYiL+UJh3eBoo6vFuje6HKdQbIShvE+T6fIpCNvUeTHqo7WWOFpVlsYL9evM
rg+ab96wLtcLKFtr9Wm58KhoPjUFNdlQImlorJcwuqPYOUIt8mUqhXz9GRQT1L7ciCwO3C4zWOEu
Extq11qEXlqYhsYwwKYGVgo4vbb3cSw5KB2sc0vJ2vtaXWBflK+YPcV7atJA3sI9ownuaZJyc9gX
XHjuZPjd3AeHEhOohyk+ULwmoHQv6nlMlkCGRza/cOxG4T9T199jgx89YVa+KxnOipnT/vQZEJgt
7DOefUMMoFOH3TUsnXw/YRO8w6+99y0cSYDTUtDwXHtjIINP6m2QF95fjuHJx7RKp22GPSyOPQjt
udRWVml5b1CN2dCLQ8KOpEHBtOoL/gSFi/HCKvnamZ3xZMVQrsY+4nUZGxzxWjJpPGlGAYmFvyP/
ZZ6KxOsZ/LQ62Pm2iWKOHY7nCBKpIDNCZo/6lgGhRqkpIfEMg0MPYllgo+Gspia3viY3ZVVVG01P
5RaYOPtYZmUP2iVotAzKLs91o39v6sL7sw0LN4hN8w8HCoMgiuThg8eta9b1T4GEWqg7ai12DOoS
6Lw+hgMK2e7XWxoH4a4+xjQ+Tyr9Zp65TP8UQ7chJEB+v9MTX98mNjNNywAlxrF0G6z3L3yqbrQE
xJVkfdPAHo4bMjhmehu6s8YItfNp+LtdpthWF2p8RJ3ojoRFeBIOe1Bj3crg/swOltpoX7rKhhNl
Au6wCd9ryPY75UoLewd7Rw002FVjiu1yMoLQTeDGsabhFQ0OXepFIXTe4n4+SgE6kN9CKxQHJevM
owrVE+Uk9kUJEWYH43ZMeTETiuSikbgQjDzY+MGprj7UkclOv/+//EdKw0Z2HsADrls2g8uJ/uXN
bEAlR4cQX3rzruumx9B/mt9h0sdXL3NSbwu1BUe64wTVGdmN728penWhvnK0ehvyGlcSXfJk4N3E
eKG5JP3gG3G8HYsaWTEl2FQ7HLoxOAJeRqebnv85KYU4z6oPhnzfK0ioZ4B83mt+fiiUghD1iVqr
5j5RQ0aIBnz+S1yr5i59TWFUkAIL4J0GYrRstraNfKTjp/fAdvqXrByk6+P/51uaxcCQcSlRaW3K
+76cnqm/TROxRnYyO4o6zV+ctlj1rWd902v1D0NOc0dNxiacYkX44gSsPIbAhK1puvpxLNWT+y4O
gvnHUXyVwCWKflzqAX/7+z8sXiRfklU2syBr6UhdcBBY/qExFHelZdoglt84Ve9Ojrl619yJjPA6
oEkKPfR1cP5HFz54q1mYhyLUGvQdopn45kRXFUGtvgQuHH/nE7bT+RFa5PHWAOLrFXLuewvnoD84
g7eCJf3yLhoqROS10vTKXq2A3U1BWd/1RQjLBSPY0wcHzGuGb+2EnxgVkHqHjQQMNM34QE2oqH2a
pPvRPuea5oIt32wjTyGyf73UOrhILnXCPDrdi6Y//1vc0ley7Axwpmm9oQjVu6Hyuoksk+/LbHql
1kLA12244QRqEHuuV3hC5BfqWsJo5oTBud/jdwNAIq5sL2S3IadW4WC16oLqGr9hBR/WJRQxfkzx
HFAD7rwKrLK6BDaIM78LsLyyOEyOsw5BjWDp/vefqn9gDG2uQ05IkM6IaXLx5XGRIX/TjFIPTjDe
QT3N7cPumLax/tyYtisj1j7acT49eJGxDgrOnvsRZqxGmf3wopI9N9XgAKyQQQdFzXFSsEClHVcw
m0XsWKbeGj8h2s8rCjCbmZgGWO5grjp4Ms9j148fxzx7zQeYnS4g9TAfprUDHeXN0pc4hnWFOhv1
LLj1hBmfQ2mAQut+RZXerodIozBBQ8XXp4A1SmbC3bErWA3eLXAJVml+azo8w6Ie/xYU5qgXKhPm
xe+Qi+7hxfECKLe+n3ToOtNo8usSha3PS7T6QEvoauHQZO9L0BxW22xewlfoiOW3iGX118Q8/7Dg
oUCXuzWkBVAQAaUWCFXgGAleTiaMzBXmahkwgvg/EjFSfQY+52FsvJcl0PDc0S2DASr862HPKgPT
moqpPiLfBB6ISqG26sAPfR8c7lW+tf61CTzq+6jIGP8UXFfmD4dBDCgqzGzTMJZsfc8RD47mQeLf
jF9A4RYPkMkTD1BWOduigRSk6oLN5ns8DcaA756jJnyh1kd8hm3GZV6wrHpYBI3Q686tVoc/gRfu
ichiJBrAWgN/a6Dlcq3Uhfp5ldXUT61eJMXF6cIVb2S2tXsjfignHGfiyABXCogNgJK9v9IRuiEM
titep8xn0th+MLRYbmKrQ2qitdkRBdp2l8IJQT0OIepijdE3no73GQwF/6qTtyCP0j8HPIRdwevo
OQF/dp04kPeCtZt/CCxbu4XVxWtTaDZUBrxoy0Jm7/JusF8TMNK0bIgf/cjS/uNPzr8SUqQOBqpp
m8KwDOefePB46E19ylChkp1EGmjUzq0OlkISNGwzZlKDbyf6lovXKo03M/y5dNGdhpT/2gBxYt3n
43MPX6M/O8eD7y4K/65T1OsmsryfY6W/eX4TfDMG7FCAXzYfphAmY3Vbx9dKk2LXtUNyCpoiOo0B
T5H8B2Qy/49nIdKKXz7ooNtyZuMDyEG/xebpywc9FrxDSjSvTiZYgzegatj7FqjWQ+Pn/mWQQu3O
9eZRc5DJhUZP9IPBtK4sixZ5sSJao2am/ZGloA0ZNfCEBtfYmrV1ec2sotqPo5Qw5LHLMzh1JtAN
7fQw4InphqmBVOWEfBWtFLQ4PMCd+88pTwMo9Qj5PPqiWHP8F98yo7d3Rhd1RyTjDHDfwnRr1a24
92IYg3kAxL5JW7+KVEC6zdBuO+kFfzlJ+iMImHiBzZi3oiVC6PJXV3wTO9g7DOMuB9t5tViOaUb5
m75auZJRMMUVYQrArYDdGWj+clVWARAVQ1/dA6Mopsq488y4urfwKD/EDD6pNBYMo7wkA7Jg+FMW
zwEqHYBIj913/B9cyw64L1d3njw9tPE5GVFGr2X3E2rD370SnxMcp8OVRJ3oAq38aBWk4duyeczr
DgAEI36jrSTtHX/tymJgz3LI+e/8oFrlJcNn8de7iMegNw55CfKPjrtPoxuc24CFMaq+vqdjpGpB
8PtTi8boUJnl08ZUkXSo/JhXqyOmGqN5NFag9f+b97HKxzxaBVQG5+C0fNhU4TiebF0bTkXGEndq
C2Pu80GGhb3q3xeKW5p0R31dAkFv5HX3PQx2SlAOsF6eDAmkOjpjM8eN5U/J7PHA7CG7t0E824VB
UCOLgGY3Odl9DJXBVSCnZk99jerDV8B1jLS4pS7kh4pTaNZ/UKv1IzABmM52ULhDOsSHnYbKXNHF
oGQV3dYoMe5a5IlxwFJ5rmRiZ0bD1G71AHD1sQ7hpaASXMsadOfHYMdBoCncmaCdHZBaRzoRWOCz
BZLTCRrn4iiqYOYD5l3sj4emLdi2GKFfEDscLk12UxxGnkNozJfJuc2Kh8CE/0PCpf+wRFBfqiIA
KH6geLrgufOva0R2fkHW66kVYfiD83ptR4P5Cvtvse2lKfZFpcdPhZfdUUAAhzR30JG0zyIbWoJa
E65hsBv8KPVmDZqa+ZqGhoUzDdRjsPkAI9JvvS1Sbjl2kWjqph8+pMBeyCoFBF114an4HkGD1Pdr
BK0xmiJfA3xeXSpmPQAzCnUNPUQKMWqq2wh4mpU5cPkD7lxIUUD4V9bgG4OnU8B8bXiPLcZA3AxN
ug+TaliNNvbkZtLstdzX/ixME0hRr/zWOE2wHjIxXmtwUw6oApZ7wynglKcm9WpSA3IbfCCbewuA
Z/xh4vgx19IDyyzx2lmJt4vFEGwrJBkhnji9jZNmQ9vcKu6kZr5QN6hxGjCNsH6AsdTVSfpVwkv7
zog0667JhX0scvGzgvJgBPGKCnh9aIl6MpKHAAy0bzGcUgyof6XmdNB1oJMTmFN8Y5XxM08KfqsV
XY18QYeMlwqD/LpYc0g/HsAsDDE5m+Lu5fe7ed38mkmREKUR+G46tjAgTfNVNNATHnwKDT06NU7H
Ie2g9/9H2XktuY1D6/qJWMUcbpVzt9TJnhuWw5g5Zz79+QB5LI/31D7n3LCEBYDdrZZAYK0/CCeK
MF1jboYgCmWrtRuO7jc78ZNFbTb6u9pC+A+0ZHw2vBBWnWE2R3/uuZDE2Aoj7ufWTLENmCmz6Vnz
ZnYUCFGOz5eQTJo3p5/7I/VndZGIZuUAxa2tIV54edC+tWo3Xth3f8ipbt7mz4UbnOVMxbSUq996
MCiZ2Kmh+5IP31uqOasmDJ1VORoFTBMu3RyUxz4aSHw92noWwWt6tBWrPal2MtQIWoS9tuyF6kUX
jdlza+vZFiaAspCxx0VP6oPRxiW1JMbKy29jMV2/VKnyGfcsbxHXERSfrNXDTZjE/oKqpTqxrZyU
1d1CDmFw41ix3kpXOCkL+bAYkE15mamsHBXI5Y+QnPDHWDnMwl11ZY2pqiz8WnOfJ804N4VWnFz2
DgpmcTgkQUdw0U4RbRuIwZp1Y/o5x/E7ZVcpCf41Hb/nIihK7UxOfiNvdp/D4XAZOMZ08dTAe5Yd
qDxHCzXKDUBZN7OFT6BKdMJABre1h9vdrU7Gctg0KytDs++3YDcMUIJthcyBwDMInAPQ/fvcR0jG
K1/YeseO/n9RyZUnkt9PLC77ODawqALrlJD/h0DTACMuMNopPjpZBge6IplMCjnjnBpWaKHm0a0T
RPFCEXbPOdJxoTev7qRn7NSZ8b9/L80/T1AwKzX0X1WPiraKB+wfG8s4sqySBBnKRY6aniYgDnxU
uchXj2ZWVMLoqiTFJnpZabqN55Y15fUJPwVI5Jcai2zZelxcu7tmUYhdtRglLzGU1WUdU76NMoNM
86DY5S6Hc7SIepxTksqjgJsKHbq6HfWdl0DULCFqbiTXSvqgylcPgpVpqv8MERr+sve3i4gNoXH7
39838eb8sSX3HBSSbDKammuxHf3znWsaf4Rn1FaH3Gb/a7GWWmvfVodzI2CinE6ChWy2GchQo0aG
2LBJm7cCGppjrbxI4IKuahj2C8TTwnMRtxTqjezo5nV4liEKcCC4ZdvOlJuajO41LH1vO+l9vq6t
TnnX1QlFB6zk97KpOGqySMwJFrjoTfE5KT23fq2acr6hp72zQ1chG6rCbSlYGWXTjb6pWPntzLBO
l3EDQcJGKvqpAJYxOQ10idrqX/mSLaOwU65yQNCXDeYuVX+UndCAUcNN23Eje2ct0WBoZehK5MoC
gmLxAS/P39QU9zeSNOH4dr7sYhZz2cvZ4RCVaX0Lktx8MXNnLbkULGeYRYqECG7AxjGEILlEr0Ix
v1H4/B4PJU4XHqZokyTk1x9xWts3yS8yEBFZ9z4iv1VnrOw2DQWO+D2wDR0sVB4+h8XAZmoygs9F
DpdkAgS3B5gYflag/+t9Fn80faQdy1rXlnI6mYNwWWR1xIasS9/AoG7wOxQHQyXY9YPP13UAkGIO
OCHMSubvumhIURBHi/ouT6Y1yWd3KrPDHeuP5Ge0iG03XtSKV24hp0yACsyrimXrTZ0C/Vlpx79k
GMuyfmNGKbwwwTPuM/tqREHEppVRYTf+NYjJTmb2G3mvLpy2PklnzliCfdWk5lIRZuOh8CPX25Vp
8mGSDVSy05U59PVWNpVmys/AXN8S1cajaOyUL8NgtCdfWJ13mrq2bFS15ynmdCxkHaoyKi52rN0Q
OuTb77vKqqdce02EIoTqFfL8M++9IYcu1JT9dhpwPInc6aJYSo5eezSaqPgO7/5sjc/yomAL+Vwk
9g5fJfd0H5ZFBgD5NpzW6Yj/UWFEVhSw+a/eHc67m9zHKAp7XfvzUEd/F16cXDFWwVUE7svCHBvn
s6miLBmYMLZbI21f3Kh5xknQ+Rz5GuJMtd/tszHqkWN+k7eJ4sLbKoY9bmQzMHj3Pc19awGTHRPH
xA9jgrkWslAuSB54GpngytsMXv7t3gzaMsRzEumYYtEGrbbXuhBGXhpOPKI17dXoem8X+f68xFNV
e3WbUD3rhfdZtszRa1/C8k2JGSkjfO1OOGLoT3KyZabWIs2r+XAfnlk1lnr90qTIulaxjL+Vgiqh
QUKpUa0/y5BqB+MpV4tX0mEqgtSJFqzlBM+usJt0zPdgsvoFWQN+SpBHT6U+U7NK0WuQHU4RGE8T
dN8ntTF+79DFDEXBjOqPGY+OWtwqERIPTVyuda8Ouz1GUNswcdxNUMbFpSjU//Eq/tU72mnPm13Y
yXkCdr1kC0+O32/eYR7gsFXpyCEldXAkZ08JjLQm/+BE46RUht8d5W/I3P7fIXWBvk9+zjEKCPhU
5gI2cbWJH2rDHMtVsQwzH3OSNvnWT41/GHzSw61LOQdWvbNX3NqGA4bBaiNMU1o3RDDBHj8eI8wy
sK9q5P85orbmfg0+/kc94ksU6gMmHpbptJuuISniaNMLiD3tKYH0cu7sGmeYzlI/N0HDytOVw3ni
VPRi+POz0uforfv5tLbxktmFA01vhbPO+FlXjHjvasB55WQOX1d00oOXQRmfB5AYm7QxOvhGnv0S
aPzLK8cyvtvpWb5NaQNQjb2C9ZZ5IR5hw8gZLlTbI8Wo1TROu5pPD+c7sqC9uDRYnGHcaj3LkNdV
xQoYbrOVmU5AaNNxctDCsAbtm+M58doEPbi4848LYzfawtxshJusaqQ7HHKTuztV2UdnA4mBneWh
BghQH2WoX1Yg93YXjAKtK5xDcLOE0WQM6aZt54bfZ4jnd7iWwB8ETErxbxomq69SHTQ3XvRu+tmI
6hd/qIUzmqpXX8tmMCoci5x0fo+6onzPM/g7VmeEZ5h1xkddICEXmO99bo0Xu0fqU4YdlFYQwUqy
zWAMI791iLeIwRJnl9N0yXJNX0Fzi1eyaYqYfCUvrTk9D4nn7dU0El44ojd0M/9QB9HhHquhtO0t
OMI7zbc0dr+cpaNQf22pFbx2ypBRIfC6jdrGkK5sBALFgAYr8JUDO/pUwJZ57uH0jmPM01ipupch
G7o1PDUOyp0/7jTdiYS643CCfKLiVdcW16pRsDPAF+kd+eCM5zxG7bMg6MVNjrkc8C/XzOIfQaq8
K4h2fzbTOF1macHuaxp9QFNsGqKkHNgPKsoOmEr/qjbwXgclsVayF73IHMf5KFnI3kSpvFvQk9gS
U3txCR3juQ+ocKARNeAvSxa3Y9k6J6l1TPs6uU3CHthUILZWDWoCsnnvcHE5lxNkTF70Gb0sakAX
2RpTXAhdbYgW1C1R0wXAQDI/qF5TzUSHCIKpX876zskLnGgFwdTU2r8L60MLLf/FzW1vnaEQdCIR
5R84OOCTXWvWFbxlvTSLovkrzrsT/i/mDw2eTFdn4bcBkP5CMQPzoEX2N0tprRfna8EW90W+9oIh
XQL5z/aO6OqjcdhHbYGupmiWg9ot1U4ZUZbBw2tw9H5ZlpxDH5tgueE16w5nNhcl2yCH3xyU0MTx
Xv75KiI2ADkFYBADq5WvHuP+3RuZtbkww77ZOlVj7tpUeXp4+8hX0sdH2vqgZmjsa8faBRm2aVFd
g+EcazhjiZH9q937jbNuDH62h93q7J1dqKZnb+DUDV07ONvJXDSrCAWafW07Z7xEvml+XH+M1vxq
tGrxUvB+HxM2bqu7MBCfEnVguZ9bjTpspoUrLGHj/QAMYQmoJfD4GBThX2YHYfZtrPQvs+O37QtC
2bg6eV2GkA3VeyOY2t1cusYCSwPQ850BVgsnGgP1SbrvqdpHTJoHyTlyjLyFG2GCFggj8iq2geIL
VLlXUYU2LIgEhmuFOxsXulXtZ+Yxa1eZ8DoqxYrWiQXsj6bseMTKERhrrvX7Bi939MAH5c0DDC41
kKwGseM+MoLDAKbsEfcnJJIfcTfMd/Ite4z3LKRQGpZmNCafpJBq4COc4VbDXoakrOqv+EgBdi9D
OmJIG1XklFAOi0k+tAEGPHpy1Sz9Sx9P1WdM+9J1nQb1PpFZp2YzpNhXsCfODq6izqtRjOKQHC9G
WD91je6+VWsl6W4tee7S+AuZMIRcaw4XqgS2jq2x0LKwP0q8vOyVTf4pyD+LwY/eVAyexFxDYPBl
c/Drdunz/1jKjWncNIjRJiHVMLFPnam3HOXGVDYLFeS5vb8LnCEcmy6KPPOOaUAyri4QQIkqhCBQ
trWOs7jIpryUeVUu2smb1ylwg3rx6JED5ZQ04JEbZ4XJztAo1ZozF4azHxbIn7PiKQsHNOjKztgy
SmwCDM+zGcUxNNjAuNk2xXCBUeijJj4IENBKjkI9pVqVcfWM2042Xu9bpUR1hT3XnJ9L0uRruIv6
KwCudqEqvfetC9OlzdPshwE+Sy3N8XPbYZs5NlZ8pew+bqGtdBhFF1/wSrZIlON5AIAMi7jpZKtT
9LWKpmFFtUJolkclnj//DGjKUxQP8dfZbP41QE9u42yzqnhejshFkb+GSf8kP5WqgY/Af8S1HnkS
PjfFsdH5R4nx8lOvKU23Cl2eNIXvzo0OpcyNToMyHMk+Iz8vCj6yEiRCRlpAz5ceUL+as4BnJVbj
Xe5KdF3W5efRzzjCUEv9iuz3QhVoPojJLajArnjpFGXYwiTv9l4Z5LspyGzY81ZtY7nXaqZ1KN38
9ye7ng6bvFH14+NhL5/9CQcg5KmLdxk3AuOfxz5UWn3JozxdyzvlTlqxAJvTQq4/7tyzvcOxdP2o
HP0RkwuR/WucbMrBf8bYYqIrA9+5APy0nyvlCxvR5umuSZGJ2GS4/xkbhN7KQ9Qirgp16xsvfc4n
p3e9+GvLRhWsm/3dmkYkcsbZewnsNtmaiSBS2rr5hEfAvLTccm/1lvGcgeNZ5VPVPsOB5ilqJ0is
oHV7AMKjcCSdkiclhZlQwA15RQTIQXl8av9qC/1aR2ILrVk/9yR5Exw7s4+/dhN/WRgOzts4p++j
byLONabdVkLkwxYXigZnn63cGcqm7JV7w0dTAuib2Ps5+P9r7uPO8gc95ob//jXkz+UtdC/3jWdD
0hDwX4Naj4BNAK3AzdLUx/wMdewPJMUdcjGS2VmCwh5XEpXhgX05Tma7axrFep01UmZVV15na7Je
Gxu1mNz1xlMnOuMZyZ++ndWdbKLlzSI9luNaDvb6wNybfon+n5irDZl3TltWcNFq49y9pf64kDPl
jxIWzQP83J/ew7bz6onjfGBxkpev3NT+UvZmenD6klO/pdbKOqkUb+nLLIBtJNMZc71N06vWAdyS
tcysBu6f2HlljmFD2s2Ls2I30fvAb9W7qIOQkrP3aWKv7u8eD/trMw02HKCAxdBwHPsQ+vyERJ/j
l7xog+XgOtG6KN2yJ5HJyNQ7mzayCmUwbrG7SJ4xP2lWWIfm71TpCqF0UX1D7XkzAEKBSNJFKwcQ
6vfCG9FcDPXkI66UYGXhV/s8On24FUWL46AZ0VHe0+3x9W4UzznlfgLH2ibrNLqdvtcqMjlU2ucX
yAgVEh18YTRsMkO9GK6ZN/tLq9WODlIdF7PCyU3XyxINOnJf0sVNXjQTg1XBBlPCsnrzEntf90F+
lSz0QUWkEIbVVTLNB8289yGgXW2iFk4HSpXBOrWt7DgHpn61bSNfyCJd7bnf4S/5N6MJyoPjDFST
3bb8omj4OVD+UxsIOqjqXI2i1e5fKRQl2IeKpvzgy+Y0qTTF4/fRlF8pFBDdlRq21aaIMc0WQEvp
jFhF9tU3kM18+CTybIKBM4WnuzujGCpCGswiSL/ez4kiJCeSMiyfai166xQIfrZdD+FSb4p4y5ns
X+2IVWKh9FTPlHibNxP5t3z6+eJX5PcXSqF6MVtmZADM+UwKFicaHSSYogYX+evK30aGyANfArmH
9DVGiObjb0TLj4SXG3jU/VAhmyv0gclkOisMLO11GyBMPw8atnN6Oq9IyVjDfbIpoKdNXK/noB/u
P1HeVIRqOOn3Ub9CcuLjDQqjai1Dofg3VYoK2rUalxy3jA8eEVgekh3cySYiVW9k8exnH6dHCLzp
Roaxm4iOqxTKzFNra+K3TW4zwLjbxNq6AwzkCgvO5CYvKcKuyw52zuYRA3L/HIW5A+yXWXkYF0/a
SBqErwHg51BXliOFhG1WjeGLhz3uE/qpIk0GxULmfLoivcKw5gM/l80uE/xVSWLtnPFn7EFzNeKa
5NQohSIbtjqGgvnPTIKWEkf9uY2fZRqqHjPrHs7GtP4M31uG5WiSea5MAajQmSNN+94InnNXYmGs
1s1RCZTsC/QZj1TZNCKx1vC/4xR+Lj0vPHhFlO3MyJ6fKkftVybqsO+NgFD1imVfdDX5AR/LvEyI
8pEQ852tbPaZj3FBoCjqXh/cF3Oiuic75GX2zXSVJuqrW3jz1auTJQr2CQdN9KJho1be4X6C1AZv
21uWez8yIjsZrO6ZEM4zGwmc1RLH29lY8i5kU17sdP4Ze0DWw7z+GZOQXXLeaNwnXbirVdMCn0jR
v/Ks+CYvvhqvEAdUn+4tBdGsJjSvsoX1XXJrB1K044Bq5yNm5OjHVHwNUqqimyhuseYVF+jrP1/1
kO6DyDpHJsgdRDLo1CHNbV0PI5zH2NSL6O5LCgG5uJVlxuMyHVKxkxVyZnmejqcYilAp1NCmxhgw
p2/KL7FZBXupYdYUJeOyMFfXTgQyTwaTZLI3vVVpO8+J4p1ZsmnRZrV+cfuifhnxbTdKNHVSjksv
RsQRzCdZt5adleOjbKIqa9kpJwFAjpZWY0R7OQLRRgMtZLF7+XXLzPXf9RE8uy1+gCJ+KP+eU1Hl
cIL1SF04iAWsqrCtnWVFivzoNEHXngwlTI9ujv8r1VSi8iKDcpJRlJDvHD9Pkh1IEnWfohefwYJM
o00dZe06MjFSnU1qj4nl/11m1odlqiBJrdFeKWUcXNpARYmsd8hwuUp/c7MQoGFLPsMeymUnKB/m
5HzobV58VBX0QDkpN3c2ydHJgJXV4Iz2HI/UIuRF7fjeFSqKnURkn8mpcp2lKOC4JA1+G6ohJesX
tXZ53CJMA28dOgMUNTHWDyxA0lqGZxBg5peiRxBTIEDHdPyt9atPwkEn3fzONohdfcfXp0l6/RUu
84zM+BSfR+wOD7NSIJVmKsPVKqJuqWV1/lem6adCDbQfKigFiJnWVxU22ALeMUC5KE03cxUX2FH0
3THoBmMTdwApx9oNl56pD18aq9z5jj2/4Ujz4fRutyxq9l7knq0Xs4jjA6q9SO+Jpry0ydX1FP0m
G4/xQamYL7oYH2lkJ2TvbHgvja5mZ9DU67lJ/CdTKOtZBYAJLQ0xXxVNKZ5XUb8ZMMR+kiE/BWTW
xFlILUN4jv5HbyV67/524u7N3FPJL5ovKWnbTZ0ACs3q6ZOXzfp3vHYOJdnszwXAloULhGZhUPbc
1U6P9mBevyWZbzwHSpW81gH+oCLcYH9+VPx+WNp1ZHy4oe2vyPVZPA7gOlNrqtiqAEH+gFhAVkGr
B1ba3N1JYzsr/VSUg/NRK7l24MsEilP43VUD5vJZ6zZPrJbmFQz0h22Vn/Bg//DMZP5U2BAS8Bu5
dT6wCmjZ3ytsuz55o5PhEwvLui/CZpFmRruZ+0umh/ZNrq4Ue9FYMWt9J5uZE4QYFszmYjBC66Uo
bOuF8fmwoaZdnROdPeyh6dNslTRNvNBTMLjyj1RL2AoKQLCtfAtKEqKLqsvVi2UN6ns0X2SYKqaP
/hCToPBsHB6gw7Tx5hMn6udK7+F8IkyXP5tmNS0cjkG7FOYNpBkX4rsYIzgRSwxVrLuAeqTENmQs
ddg+IOm8Ge6xC38C2gN9LPf3wkxt13wiwFmgqBV9nWMFMlOgFLfSo1SXmZSxZIY5WCh+HnxNFb69
6I/rB1KZ9U1ODHTqjU6eR/umduvbjYw+1ShRlwJIY+yg54OylVUosxq8Rcu+amdbs3W1wo0leTZm
STLN78/3fFxJszCn4SxPs7PdmatynidYn1mBPyAX+YrDcrKMjMhYP2IVEOnfei2nIPEjZjw65GA5
1xG9skNeKDD8HPfofdxZtcO90ZNEiYrhk6t3fIP8GBO8wARGFddx9NL41XBKSnNp1lq3UDKzvgPS
s9k0F4gtUp0Q+HSndtHrE71y7ZLNR68c/P8wF/lN8GWPKmrI4t6lINZceeIKUS5ZDsCkN7K8Ksd1
rqvsBzyTZQvXpASXueYa58JFqcwz1Jpnd1zerZBdFVWRBJuveraMS15Q9kk7BUeoJnP+YbtI4svY
UeJzCyr/ymj5434snBraTtGTpRnj5F0imZpsbjFvB7Mom15X8OktW/eooS97Rzw1eobxb9pOO12r
0d1uy8+lnuMNg7/Rwna18iaLykjMGwuwOlAFRSoPPXx74w1sdWUvX5t91FBKkVKfjqF3qxzbmKXU
+pQxX4h8yosrXkW2Ge8ax7hOU+WTuvHQUy7tp87PPA5skH0e8arXq34jg746FpvE15L5fdSLpy6v
fKSYMSgwAtbH0tdOOkeBF7fGExjbNlQXTJOSQqBYcFr86CzZIrA6s60jwFKSEfJgkJRNdRDfz5Pl
VPnOdPto8UeCWOaQZaxw3U9Ut+LtI7f8GDu2FpBCkpcrsN390xA6PxPePtvxp5r/xv375rBFsjZ2
3DnkBBD3t0q8qOpSfZuSsru2tVpem6F9l+GShPYKLsQu7ibk8tTWyF4aN+ifvSLd2FJnOA7Rri4m
xxa1Vp53rIrb2o7aldZxSkQk1rGc/acMgaC3uojZ47AeR5k34pKcGWh502wzlsIRhvlZo+yBsi16
fklRRedSLZalNkL3VcssePJ0R7mU/vTmAufZP0IIIQZPvuP0K76ow0oOk72ywxhmNt7a8GYC2QFp
IgbLIQOqRvLHyLEgNwIypVw4NFiLzk4t6IY079Ma0S5Ez2/BX7+kvGnOR69DYMdOSvdY2opznNPW
OV7ly0dQNv8r9scQ07J1vpSoez063F+3fsT+uB879HHHqf4U9Y6/QFnY/Cl1fM84paqZoYjgrWVO
6R67p5vk+DAyzHvXPSjZPXIO9fp1KISS73MeGavHzyHVPW0Q8FYXTT9q7GKGYAvhwL6xRMLKKevu
G2g1MkvsK20kSNRqxjPNR7u0LXLjHDVaBnaSfWFdlcEH1LCdos0WsL8yfc30eCUhT3OW+meTJWgh
m/VkeLs4Ixctm2PVJuuq9zjMCHxU3mcTiZ7YPiV16BwC/IzXAeJoR3lxVQTFAydLENenY7ADZERk
8P7yPihNSfvLl844VUfEDH5Ov3e7nbbRxyJY8fA1oUT9c3By2i5ZQRSaN/KYJDs6vbk1cK9PMhQm
gQn0114+JrUDGyB5o9kMrxFQlJN8KgYxSQxU07KlYooa1qPdyXqVbJdpQUEMs5sLh5eVTBCHdTdt
ZfyRL5ZjUZ/MlvLWf9xf1sTcOiYHTrl+S2ZW4/RQ1ZsQujcJjsTS9rPi/Rjranq+xxoHKb1QSVHH
B4MgL5M1X0JhuRvXJVIIqbxa1pgsk8xr14PQUbgHWdyQVBAXPWuXISnoo2zdJ94H6piW9pr7RbaC
CFCIkfXBss1Jj5wbrHUXdeBa68x2onAd9fZoWytTRZH438ACCSbIeYIfBrVGPooa3W9Dcl0pdoWl
/QDmPG2xJfO3NYv2Oyokh6Bzwq8qQi3LUK+Gi+qPwcWY+nHpJVX0lbr4Dvp//lFkRUzOxnu2NT9k
D4RQFDYu3rOhRFRYBu9VhqZ+1xZe8iojTpJdAAhMT7ILMHi36IdMPcpOS+VUnSW4GMrexrLrDUYH
81r2ag12ORU6iEvZW7FAnbC6Dhf3Gxt7IBOl71zncVTWo501J1gumBgF5nPZl+MR0Rb0jcDRnkZX
+BjLdl9xu1oULnkcbhMlAbaCK666lW1X5VRrFUZpIAdM7s5A6WdRk9rfT25nvedoky8UPuQAWWjG
fbfLA3W8Kfxj3vhnsYMlXEfx9OSMxSeShdZ74jXeoYtBo8nOMMzSbVm11lo2o64rV0GkJns3REou
iWOOi2qySXCPWUtMSos2yAU9bfAt4FUCQenzw+m9bjthwVF1RzNq8IuEL/8bC140OSUuAVLWx0fc
DqVMneitsjBZzyCv2Wf/MzfrrXJvqOOxBxlO9Sbqpp8vezeZKBSO7Q4Y2V62WpjKxf4+hl3q8Z7G
NuZu3AR20Fx9N4m3bdlzgG8CkpmPNugI4+J7xlIRlXNZPpeXzEjjA0br20dZXca71PKXZR/4q5mE
w1MLptkcOHstI1xLD4GJ10HS6f5VXlzdN9ZFU5qr6FcsTEnB902t7uQQ2dFW4SHuZ6r0YlgcF/au
y9q/0axaB52p3uRFCThZY9SbAaJw52w5Kf52pGx3kb1+ZXl7R0v6xWNGmwIuQ/8ALeMq0W7DBAl3
KLp1HOjxMYq1N7kne1Cuf2NbyyDr0snJ4mb3xzirs9w1eI9qoRYe6RvdHatVraT68qGqDACPnk53
Pt2B1gVmp/vK9NwnRzha1FHIOX82h6UlmjIme103/AFFsNg/4iTu4P/E3lIO4GFLeUMdLyiZaZxT
8/KSK016GGq15QjeJjc7QXZ5LLv5qzqFq7wY/b+9bHrztNx6GvrJWMqDm9wY6kDLVrHZoxKgAi19
dOxDyrPPU+WdNAAnJKg8a2e2g3nBdc1bTW7ev6UUnBcjum3fNHTSAO6ieYJ+4pYqe/O1U3Q8vLts
fFW6CNvpGmKhGVsNZoXhjIYi264Y5UKJtLVK3k30sO6pBPQskPxHtm0JgmekQgDKfNjrfqnmB1c1
uqWrsfXq0GLOD1hY8awdqKCr4yfZCHlCnYYmchZVRioH9Uq9BWSO+2xe9i2Hi9zvllkbA0gSwbGC
YblSHy/roXCO8iKD8Cx2fhUpOxm6302+vE+8vwxIiOnRfLYRmqwXv93MyrAn7cawXukiC4uAW78M
eJKtZSpWxuSrKMM2VB/HZStzt/eUbZ1+02MdrWirG9bO2Eyf3S5AITfMv/F8CJZl6qbPoP+S43+M
GJ00WOrJmD4L0uXR12d7qVdtfhkRXHiu61ThoWYEoKdoyos6ojGkJcZNj2LzHpLxufcXuuaRb/4V
J+k+LmBIdDs5oiqSi54IuzQhTD8mZ0sdkrtAvYzIi5vO9qJSam1j81n0VgjIGltKN+VizvPRW7XZ
+Nf90BMjEg4rpmSHZfJKFkCU4D/adj/56/uGpOMIt0pa/23icXB/tGBLX2ar+1Mm81A2HrvvoYoZ
d4/gwUJT2V8CNdrz1TUO7I9qYyXP6axpe1XENGUOtMUjK6AzmJXLODwO+7McImbIu0RGVhn3PMKv
Oz+O/f++0/1HGAosUp0fXZQZvvY89XWQOSjthenFGHA+RL6ouT/14Tgd1Kq33kP8VbZq3+lbr0+j
j95J9t3kog6lV1fDt/VLlGSf7snJftAvsRH/1sp5Dk5U9XaGF/RwfCu0yGMzbNYqZp+LWrfhBySl
UZ2m/OmOexgda+lHM9tK6YOWsl7c29hPYUDV/eq/YyIsS/85XiImIDwVz75+cQ1zxj1AXuX5WB6X
zTD3tkh5v8pQ19XzmvJIzluC9GoE6BTNCgi48hd5xGRTQi5kDN8ItLB+YTSs1jYWMiZ/gcdcp+nQ
WpNOgTMOV4cWB7ltkkbDRp4RQcb/lc0uAHj+sFtQetdsSsEo35EZhc4xuwZ6IPkIFWnPHURAwekD
NKbNmn4BVXwdREuGJuV74PrKTTZY5MEmzUV5pz+kYWKuwjpLtorQZam1/uTOMel7dDN/e0Agsmid
YzyP5XPg8eAIPHTk7IFV7I+OtrnFSKoOPHduhZna19E1n0Onjz7Rwh3Pn0iltF70yS4sHsB5456E
Eu5HhlVdFH2qlEY7Ra1OnUzM6aMWGkMUqDvZS0mfJyd39svXex2tdQYzOTvNJyxllS3Oy9qrZfSf
gbJl3/ia/DUAFHmdobjuMDKbcdzovuRiB6b5abEYW07fckPWUYVJHM28AQJzXruJRL/YtVk+rO0k
cj/LOeizGYfBmZv7rk2vwnBrtJ5737WRWUP+s9TLPctvwPavg2uF+i8fahAG3cC+YAxIYbYCq5BF
eXJBv/u9Fy0/RfxRT1K0qZRc7I2qbWQW4VV2pkjDLoqirk+ymZAOXw7YrO7kjQxHGYR9GEy0vMB+
NwUVIpdDne32IhgdvK9+La6Q19SN4lJNeqyiRhXWp4j/Pogs8/kRdwqXGmtjnWVIrtJNbzgrnvHF
OZyrL1mcG1twB8WZbVCScObFa2PUzQ85whcdvvSAHzkorthVOcuwT7/4HA629w45UF76hGNvEDsf
SMWiHnq/g5wchMWX0EkbUsIZcOYgg+yvm1O+r3zA6uBdxaHNN/PrAE0Su1pxThzN9FqD3GE7T0nd
9ShKe5V7ROUc3/lGeMTeXwIYKNfKODKjCwp07rh00kL2MWbSsWJ2Ip5dbp8ea1edn/CJ8bZelmW7
oknrV8+ZviB3l30LjflTPbW4G4O6F8CB3wZImZqqHD/5aZrfBi9L1rljYqghLvLVBKeTVU+LwjOM
wnjK+hPkqgD3ge/UD8hE5+MnLVeqteuDFzU1Pj+FUyYrRUv1Lx7MgLLU4u84s4Pw9ErtSnIg2duF
ihR7rpRkEpQfutf5z5EPstBzgvcAJdMXIMfpyWoRfVdjHRViTq0JdpgNkpmsX4M1HigEXmQM2Smc
Zn9dnG44RV2FHemvkBzWekqz8gpEvWWHgUwPZIqtbXYVJlN58i2NvvQ4TXzXKvEtG/34RdGoUQTY
auw1yh/PuE6gGuaCs67s/ozLVvkC437viUUjx+Bl/38oO6/luJElDT8RIuDNbVu2oxNFSrpByMzA
e4+n3w/ZHDVHe3Zj9wZRJgsiqW6gKvM3OgoCG+mSdq9RdvT1k3Sr/nsc99NrjsbBxacJB41FkAxw
PMEsZy9RSMG92UavPYaJzQbCmd/8uOwp2igdSjm0qDj01xbCD2+D6ho7GbdEHf8W4uE6VK6UYupP
WTgkpy7C+zDIyrtKBKtRb7NWMMT/1c9JK2yiHuhxN5jQ/HtPWwmmMzTC+WRZCxp+gYfeugIPlWCZ
rbLAYJ8TfRZ+e4wxQsx2jSMtpPJkmPqDX5B7l0m5hP9ESM9Eje1gG+p7RJi23V0yxsCPgvmHm1TD
ybGt5lkJe/Nejax9p6btswwBBah3VWm3m9vYsqjs7E3fvOmL3UBvdl9J4aSPEPvtl6zJsarHdiBV
cgREMcRZK61pvJkw57Z6OMKQDDVnHxdjs+ObWaAk04Y7TUXv7mrhF0DXwGtkGV0yEyCQCRJDaGnF
8AxsrED2dYyb24hg6SvyP/MeR99hK91ieSRXmdUepGtX4B1QcZvur8HutArJhr/Aeoiep045an4f
vNWcQM48vqyV5893WtX/9I1EwdMD/mM3eepGKTx/L4THXolQ1ZLuQoeU7jhrxmrWVZzgTmWVPt82
XNJC0BzXk8Gad7KBM8Wr8DYTkTqgNk4xJ63DfNcVuXaqss08B8N32/fHLU+V9ljEKJB4afS3bNZM
AwlkNQrcJ8xqoxNmYPE279mo1ziOuGQd1Fh97axMu1cweaVm5hlvNiX5/eDm1O0ENFMmCM5Ng3+W
LovsvnR3kd9AFVhOZEqoGPcx6kfSux3S/MXtuLDYMl3HlsJarI2wRqgg+sgpH+zA4l0u4I4h2ZiY
N1zJAban5GvdDsJDV30v0Yvbl9gjXRS19mdcgWiSL2/Xfd2n2y4xlIuM6YWBa0xJ3e8OjYG39+4S
fYtRnGRrZ91wwjIz2LlO0ENX6zBE8koyndJUSWEBw+bSLzP/aWzoqDik5vT8R2wpd5FBPzuXVe0C
zccvHKMJyiKTSnY9i5OzreNcGOtHLIphQFoVjmu9Y51jPckfy3xYVfkw3UsvlSGl0Le2VQYbGWu9
acki9bwKO/K2RRNUp1EStbe+DCbBzO8kzWtQVBtrni4tMHjWBBqUnxXIwvd7yGCV7KpsGh/KzlFW
ZdFkHyqoup5UZ0oyRzmWyzmcRNqAGLvjreRlj+lnjlfk+fbyluFbtwu6fBOgVbW+TVzf9yHCS/+A
mz0zj7ZdpY5/AsqjBYh+u1xB51eUueDPk7rkA7EsBOtr5tTN+jDephywnWLlDNaEVF8SbT9uWGXX
2ifgIOvUjbbSvV0cNEgUp/dPKooDzipLcuuolvHzHCb1BUMizrrquJxwx0dPa39pk+Mebj4yrYLv
R+qgtSthYPSnx6QxHWxR3lfOg90fTGBe3l4r3ORrYBckDOeo2CYB2xjHD9/yzNX2QAjsvT845qvi
p0dBLmZswNaAHjDiscfkfhox1hJBEjVJDmx8560Sxsnejfv21Bmzum4nZ/wSNmx0IeUNp0HR+y+Y
NVhK8YInx77Uo+HRG+G/LtTaRCGzmg/ghoWPO3va41DkxfPiy8WrOp15HiL6+qp47Q8Eydo9qgf1
XswFzqbdDd/sZVCvmnovxgJfZTAbsd6pfPi12mC1FxjRCkw5sA5IIzVsfgH4hGNbf7ZbdXcFPSAG
vx/UyLh2q7w4OV0df4J/c60hZJx60Nwyj1IxiO3Kf3Lub+WFsTH7I1uMGNw0b+E1zAP8XAu33kp8
Y5gjnvRiZRVRAcLMwj7OJHxvBVJp3c6DUkiVbrWkeEI0TQUjdvsndT5yG8BFKqhmKh8yseDD/AUo
JkOk+bUHKwg3t0UCMZMb9TgrbHQBuiYuZ6IqHJrkFWvt4BnKx/XdHc7TLgYv+CCv7boyur0TBN76
+k5fXvbx/xAhO4FqLNIzm4bzFW6c489detNjN+np85RkTzJsU0Hat5jU7YYCzYuFvb4RAY9pEdqG
6mJ0WOP0MaASGZkXYROlwetCxjJe3rmrqZckGF+Dhazp+lG0zatMP6hAN790/WXuoHrWStjdlWgR
76RbWP25SvLoRZ8wM/MyCxbzsroDDQznRa3vO3ZRz8tdy/BrXrcZlug8onelUpd3beCwv4Tttxe/
xs7pVcRNkaeSrjkW5ZPe4tFTOnC3gRk9u5h43IubY2u1p0HIJOiFGli64GFie+54KGIOiZbOqzfV
p3RbLV30OaaT3sX1Sma1So2fSw5nMimXOkZWh5P7g/T4IICnRThLnw3t3LXpdEod37h3q5KUW1jB
viriv2XI0mfQCLZMWNlX3E/Dw4SvD/4OyksQREX1GR53tfb3ZVdO3wBfV/uhM7u9kRjdN38f8Bb9
Ri2r2s8qcncySkIr6P+aEba2S8drdkUbOU+weRGD9evgMU6L8s6KCmCFKn/+jrPGGWUntvBjEuya
RoUvuEz0djOcpQXgAM6B9K/Nyq6PqaPHB1sfApTml9W3NahaGNniUDCEsfOkdsYvQdQ4iZ+vXDdA
lMyt8xPP2WArGBzL3RnuUHwHPK1tY8sojg0A0mNvobONbjhyvguAHAnYVRtV9Y+x1UeISqn/MJmj
efCx/tjDmjE+SWzZ3fsdHpK+auFmkGTuWctsLDqzYY11x3i20K04G8vFntF23jWu366A9gHNaa2w
uU893N+0kO1Nb/Vjj4YFxDTVw7NOmVP9zJ7dRnJBAQngNCc2+Bh1yYRRTs3JWi5+bRwj8pP7yCf7
tXb9Oj4Vyqy52J3RtPywRQuzTuq7pkehFR/VEzlqxG2kaXlpx8trrtsDpdAP2XtDc7rTpOmraxo/
WXwSQ60koy/N39M3j0Rq8hwjpZ/CWcyCGQkyzwzvgEN8yQyrwsjknwun3GZcSX/yKNumPRUbq/8Y
grlzfV1RtVO2dmP2lh+W3e4FByvbZdQROidFvy0GEIwIHEBwo8KQ1EyKg4BsOsksp16W30mgDPoL
fPgK0VmiVdXND8aSqZZZuQxDl9/VyMesZEIPrUMN0Ps4qWp/PywXNzBiMuqlt00R8Li/TUjLD4tj
0nBalckwVLA0XMJaVbFPloIGw9KTcYmXbqfxjpoDRKikKxNuFfK1DKH51SDeHuD4v+IvgdJeU4cP
cpHx3IIcXeIfBFbu3xOqWtxZSYnN8TIhwdIy4jK7t/L7HM828zop486U38H3xJwwNe7+yOPKESLt
1C8pFYk76cnldubogukLNnjufizJILyYXpStr5kU/GGf3MZJNsFsRfdKUgbnxPXLLSmx+Qtf86Pb
+NEvrePIBFi0eKGIirFh3MSYAkz6U+eN+kpCEAElC6PN3+VuJGLrdTv7xb4IHG2D+pLyWZtjnMeb
Lv5VhdYaajQVmhYYFX63xnczAwRf2YbyCc0JbAeKeiIhohoHZfR4NZZG9pCqxbzAFw9ByH4vzjX3
JJSQdhKoYPSx27k1MJTlrCbB0Pg+dudaG1dVavVHpLG0dWDBE8M2bi1sFYCHnG+sLnyx/SDaB8Bg
jjweoqMeUF2cxoxyUNedLBuDWmO5SMvV+uyUzhzy82S4r7r+fVwm685Id7VK7UK6t1lZH2joBjTU
one32dtdfv+DNcfNjn35J9vGYqZx2u6AB0bwta5RsUiGt4zX+MnvGnstwxbPCvYQXn2BEWy9ADfZ
W4sEjDfiSAMQHFTXstpNoxelVcPnpkLrwnTwT3WWMKtALMGdwgfJh0hy45YZ+T+MSUiuz8rBKW0U
jUmlXPMkQ/cUzrFGJQ0aidXwgS7GIxUd9tx2zJ6RPUC6+yOZrBfuOkk77XIbz1NE9pbqpOzgA0vZ
UbyrjnMSd9XGTWrnrgjdS5+kgMzho8KLqhdeVN6hp2il5bi7RuqWjYbdiAQGapnTY2W3TyRz2pNQ
u+SS53my1fHu3dw4X9SQs7OJaYcsuhK9Cpaay1IZuy3VMHfYxAnPAM5n78tk9ha3/KutWt6VSM6c
hFNX+iHStHFSXqRb/+4K8SjxkvdZ6X6YXTjD4qZzWyvBamYXF2Ep3YITrey2szrx2y3ewC5bYqUP
t95iAGxtPnTCPb5NGIO7MSU6Eg8c3xNTO90ucxPqH7v8FCAEfsdkBSkj7N9/zjKhzn20yZvKgRCo
UqN4CvXRP5owmDfogEzf4mC4qB1C001c13s5qv5xcpXDb7ggmWRWLnaTpdu29VBd+z3Ry1H51pdA
WdzWBhIxoG0RqkR0oF581rCt8+84RDxJT8bFdE26t4jeaJ+mEczD6jYhccqs+3e9NT59MGyTkGrC
sDVMnQPZoBdBq9sLbp3XHV+MJmlJxNElY4v9rFO9SE8uSDNSGpkxypZVbdGGl+Uetwi5B7og7/eQ
iOUet3/ldo/bv7LcA3KKc5pK8y8114IXL3U/24AgLrjChS9RBcF+6udqJ5MRWNkTNiH4Ii2zMqaA
1CyobTzLkMcpdz2n0Xzol4ga9TsyZsByZbYKi+axWkwPfy+HG7JvLOiBC0s7rba+lYd/IxNB3QkL
81c11kyK1K16XyhTybHLmwAZlfMDX0YqsV6mvcXz/NUjZXg0kQKpfjQBJMOUarfhvLmFSXrL9adv
lUEVf54SXNbRPG3nGDWxeUCqh3FH8RlPm/KkIgvCRxrNAM3w851gwtIY3qehaTjnCsaMPNi/+jLv
2oO3FmyZmQfPoenEG9Aso7Xyq2w8TmXwZPoFX5w+6nnElf4jv4P6eXBSTsq1bazTpo5+2J7Fc7+3
3xSsVPfp0BV3WWyFr5xkLxLQAu5fcxLGfgzLHYx7goPTwlBx+W+6dCEGZYhjOdvU9epXN57fhql1
fnWGfYjNovnqKN208ZdQzc7m09T5H0JFK/Tfobwyo2NH7qPgQ3l2i7bcqn6pfRkgQSRaG/9yHSOA
ddzlL4jPDXvXn6MDLCPzCYQOSkhLSJm4qzR0xu/5bKVsf4bwno1gSK7oS2Pm+Zo6DmA9qy++KU3o
nRDrHp8z1S0vYaU8WLz5n2VIwY5hUzp2tPtnQb4Fgqc+yCzIRaRlCuDnRa/mnOBGS1lRfTXuZNo0
7Jzzx/frUsXTQpBV2NTIZNCiqdJQo96hsh/ddbOegSrQ4oem7nkmJGmvntsGBe1lDPOH3rxOqx4+
kJWXY2PcRArPQj7CodGb+x5R0feYKFNVdnsVH6nbQvlnlB5pDgWjnRBhurOrqtCFyTAd7ClBtnzQ
OJcv2aWkNctNldvDVvEX1GGusl91gZf7VZA/+CUGgrFXtI8oPoV8XbwOxye6E2ymR0Ry9D2qroCv
pft7IsHrWoFLg5PnEraMB2qELm0G8yR2XQiJKh+gc+5YR7nTNa5vQDc2uQu4vu+8dFdNrn/U1Nk/
dqhCwYJf+uimX4a0btid/B6LjOo9UKIl7sN0ReVQ2crU7VL4hmqtvSbJly9QCicnYmdfJo6K87Vu
uUc70PvkHMIk8/mQ73nYYz1PCoNEBC/69aTHAHQVw7lIK9JsHxWm+dNtPDUHeOchT4xLi0vxKkuz
cW8nuTFv4mVQ06brEul9mBgUN1xZnj/sZUbuOHSchOyCOjbJsxhhlHVWjB3+7+F4uY6kuTFc+0A8
cqe7TMtcKtEyJ5ceCCNzsu426s5dyXnR27ZuiuCpYlFkxSr+uVWqAGGgnVHASAI4h3ywHygRLOWl
r6j9p7Ie7cVeRn1WURg6FaPzvQkR/lhz0JjAjTbtPh42ksmR/A1+oe7ewJVpJUmfUvzUUAR5mNqu
PUlIu+R+rK5191keqh/kXOUuS2xbpu+xkNhP/C7eZWyTBgcwOznKD6Nbg3ZPJecQN776LEODBeOM
t44Ju5Afd0Aj5dnEkiqxS6w4l6HAAVDiAmld3VZRhv3ZmL/ydqaAo6f+U92EX7x2Ur+S3PA31mCj
YjZ1xZcs/lz0gfa1bzSeqQ3kJEwnta8kORBbTKuXfCznsxYZ7VpW+0ZBnQSu3H2edg+jixrDsLqi
5cjV8sEMHPfIEVpZaQu3BRrle1d8Fm9dmb0FiymjE+GBmNYzZMxyNvZZ2qqUpjsQ33DHvitms+VN
6P+lxBPi5nP+pQwCREOGlOpb0luHEZWUdTEDlJg5qxz70aovUQLPOOgt58VOi2aV6F78C8mAlWMW
5t9xrD06g1J9zTVPW1fYXEGoctS946GN71gNfHwn6I68+ZRDkJrtn60EvN6xrwPl8L/HsV0qdgMy
U7h1a/UTKsiw+36MAups/XTphGU5XtjvG+z4g8YyEK9CqRjM1/Fa9Lpem9Y9d1gef8AzWb/ZT1ri
n8tlxe1Ae8VDLRMpb5ydl3rL/5Zfhp/hLe5CPbD+TkMMValwf7fQJl73Vlc9t0Vk79TQak6QZfNz
XinZTiO39Wn2XWulmmSYluUO2OctFad8p9qQPn7hqv5s40dRzJ51sHN/gtBHN0XgcpVSCLhnd1cj
q73gi5cq2e2iDd2noHUA3y/jZWr6u8wz3bUTgPKwgPJdN+W3rmz3pVslYXQR2YFb98MsReiL7P5l
ti/Uv9+5sI2jUO92Ms/f5q7pHZ0UGsudNNOlP0wjGhTS9LPYfY8K0M05JiWHpdiYnwbMSHJI24wN
VugfAW3Yu2IYPjnDjHjDcjHHhE2+NFXTfR+8TcvYoBhf9bLVMfL4Z1lrR7D0zQCzxZpdyREdEHxL
vbk9jUlrP1RKCgV8tLKfkcMhQa3Me8/RfwDD1R5cU0EC0oV0ZkNOtAGzMjgMHN2CxHZ39VjqDzIm
F2sO7l2bM7lVlXxv6lHR7237SaLa36EoEUMcNudvt9Uy2VoO5cXKfi66mgTpP7CvpMVDJU/a8xVu
Jt0lIsPWuS0Qv4GnBQJ0uchp83rw9NOcQlof72TsFpKXVMZWtz7S0PC9YPJsJbBCBJsS8eQhCeaD
i3TTwjzqKkxDNy+y7ZD4NbLySby9uVWDHfEe+nk+5mWunNAVgpAT49h3Z2qBCc2Sx+9fGQ5Og2C4
Q78sq9WwwLfl8qH/oSlTTqEXx3GRfRqB7XjDsClMP/6x+Ej0CtAUywVPifVBBSs1aQ4YIuf7UdO1
F7Pvf0mE48AIQiz+Sw4iZZuXhU7mM+/uHU1T1prOVl+xFIBpTpqv4biVZ8jt9ZudLA5PMLSMQTvG
GX8J6f73qAgawRekUt+jokVKVqKoy1VnMMdyLxn2B0s74jYSIqjPrW9RVfeYQmM7JNEQPysArLA6
0MIfbg4Ax6a6zh41mo8oiLTbPmmt7/VnNUiiH4aRIA+sG+7RnDd1xGkf+i20OCfu4OstzDu5REoL
MTtVvO1tjBwbDL0lWsaQ6AWXKIFxn/pbv0ic/Vj4n/9HbfO8V4F6+/APb7rm0kLINbhcFdKjCs0Y
iYkXVFE3BPXJQDYdcafUGIAJkZ8Od86SnwZmTn7alCy1DISSxo5KcOwYTTobDGjRuJeMdbIkr68L
HF2DUhvrOjDqKtfPiAjulb5T77Ran4DULulyBKLIkXegztBKqtForC37DnYZ+5tx+sKLKD7MqEtu
AxWBQq9K8Apr8/QePdjxfmw8chRGvw8H5O9FM0QkQW5jN62S1vLf4yREgm9xMibBMjZxSCD7t4DF
bjG3+9/uFQ/YGJZZq1NMRL9IiGHCIZsTLd60ORRt6crElTxW6ap6iX7cQs3Kz1ajFWS7buK4C+0r
tk8uRhwrX7HarQ1E+CRj0pKLil9Ws5OmEWl8/W7hgZ4X9UqmNC9Mu0VS7S+2KdUuXCrnckmkUi5N
ROhYPi2abiA+X3hpVHi+Evghpm58Ym7LpSVLpPV73XUJh4D3f8bJxp/FyKuDUyCfX/koI4rlHBf8
gXzEZeg661xRt8sHHwaFc8wgPl0/99d5vlgNWXj8ahyjbU59TwLgY3O0jacy8vK9jmbQSWKMMCv0
szS10M6OwRjNbDYmp/b4q4RZs6p7PTwPUYu6zu+Wyz5YgUp3+GM8lhW3uNva2ONzWw1LKvH3XW5x
SkDOETmWf4lV5DNSIIt4hZo2XbSLFcfb6Y3yXPwWtPigdYFeFOEcBMd1L2/IkG/E5k+GTodB1Inc
95WbIwSdRICXnYZfxgDgdSuDLnYU23f1dqjr5bpRoBm0QZ/fSaEStUJrHxp4k0h3KKb0QiLyhzVn
/UtQ+vELZ0KZkotSaW/eMJsX6cm9Il95UV3N2HZ9rLzZVbGOQZp/gzUd78bJwr8TPCZGFPoesqm1
ipZDZxjPYHpjTqM8tNR7GeuXI6kCEmKDI/KwjeQ0Oi+n0YzTaIJgLy7ly2G37LQO8CzRsm76fWuP
NziWBNZBHzXzQS78Avaq7Hs+KMuYo1Xmw9wG1oPnm1vTq9Ag+B2bIrNxas3xdBuSlpGSAnP6Dsvn
JRaITIlxltVvYOEBkQTxpa/RgZs2aPKMF7m0cWCd81LrORHr0Urk4KlS93cGwGQyAtjS9ZmWbWJ7
nA7SjU3vbeyy4DFy4uZVKY7h4k5Xu1kH8s6pom+2G5FrzNBmnhKKub3Rg2n3OnZqZuvwvuUy1fHf
Q5QaR+nJeDl56yR3OcUti1ADdO7JOGwby2rxE9Nhr4RagazZslwWUDMed5GO7KKscNueomUSWhz9
0z6sDnWOPtgKv2fM0pfLtW/AJ7cUGORAKvN0IzPXZjKHBTvsytxZVfgrwViSQ8oyFhG0M8tc562F
tgQggCX7KmqvgW5VmyZGPO02dnM7EH1YCamWkNnO+Iy543NI9uwYu7BQRdIbXOJncCrpp6CYw3OG
iSFSjuhz/x5PHWS2/sM4KlvhOWyT+3IMUFVzIOt2rr4VMdibQGwjlVXpm56v4abGe08BAR/sb5Gy
2mcTvoE84JILUjlLCyfTAzept2sz53vDSjC2otED24CKRWr+kDHR6elF5Kf2wfaak36260rfxOVk
HrER+FkEXvk9tMprI/6n8XtqaeAFVn2XEd3Kv1nOt9IfLu2CUEzrun1ceoJmzP/V+z2XQc9c+/yd
DleggpGPfyuo4+NDuih7FTFqtFNsfhEsQ+TaeGzmd6K2GOtILgKt6eqFQe6ngPV/iyv+MywxEi0B
pPslehwG8qf//QYS2YzgE5wi/7tOZnauJhRE1yzTO7UvceHQpukkLdMImL3G4DaRKmsZbvLEvCsG
BboK4TqLyZSkuK1it/d+ww8LJeh2ud1dxiDYIUaafZn8tj5GqIFupJjWRjogwwoJ7Q6Pxk+6Wl5k
PBwzBYxQEvIRoeZmGs658RHC5/Tf39f2SB1/GU+Cvt4Yc9UeEUpWvvySQSPkJ6bIvUcZPoa4yMaW
vTRWFhbnkAXU8lbon2U4n6CEJNCfr7+v/KDXX0ya1z/L7Re5/mk0hPvXjsEvJEE9ykxbrWryVTZE
Q7uaB7M+G3HjajvDqz4rU63u3TBqzmnJ6cRGOZ99/g4VFOsT7shonRueswI9Yx1w6TY/TTUE9dyx
y7XMthEEh67cktC3vXqNIBUC4OcJgfGzZvnm2vcba10bKqrBvydu3TQP5maFs8p85wTaMcDP2F6X
+RSc/remi2g+aOYhLlbg/Ofj3G1lyF7GpSW3kFalI3yKRifSQDOa3O/8lybagaBTzlJplApkZPT2
AS3xb6Y5cMSSid5wkZ0MSmN7HSyS+NEsWwxtQeNWGxR6V3m8yTN8mmakMMxViHDzQzyPP/jVg0Mz
pulDtVwsvkoPmlqjp2AtlvNL12ktsNoFPibbBDAfhQqHGvAUG7gCm/7PPxZTVrDB5KD3mADgX8ms
3KYavbX8BDJEyuaAnoV6Njw9PBmFvdhYaI/9WGj+yvXNTaf44X0r3TSf03WZlOm+yHz10UQE8REJ
KQssIye/flkni9Pc9e+R03kfkrVl2X5PnaE8SphcXPIfW3gk2uY2Rj31+lOAklk4U97r2NRo9XpG
vo+Xqk2NbkJafpNRDFd+jxq2XnxLVHR9ZbQroyV21nvlCSvzetUUCLw046B/K/v60joBWIYC4X7c
ZLO/+ggUAihU/zXv9HITx67yENm9h9ddVx/DWnXOjl6Du8B54JPcyWzYUaZ9WjURiFmQ1OFSMkmw
qdmZipu+cLxJF2sY61dbzOu8m63vg8JOwcvi8aFZRHejuP/RjhwUa1tHEdW0QfEZUfmUFh3iRxEK
V0tBENcVpN2WCOn+jpCeLBoSQ900efTYYIpyfTSUiv9qtnP2xNdveIqS8Ppo0Fu8EepItXZyUB5L
+9XMqvwpAh76RxTKVRbuR7gvZHHKbmx5lodZ8KwleYNWCz0ZMpbHOsWT56736w/jWY8CVjNgNjAs
poLTFNjDZrC78YK+8HjxMjRc88gm4Yni5BaXoTHEYM956gKjuJ5PbgeQDweSOLNwTZLDyLWZJYtZ
C2XtlYdz/GqC+/5Yu+TtVAh0W5ERNZOeDDLv2kVn1Ky7BJGEcN7joDpuc0Oz7oZFqzsev2vjaLxF
7mwc7V4rAEDhJxfavEPcpC0pIGrOU2QC8Fn85NrEAiUwKC+GDb7CIE/0lOiLko9LClDLAv9J5Ve+
6p6mKBT58y9EF94jYy99j0RZCPiqSdZRMCc4VLit+quZNzrphsuV93ClOGivg93kF7zUYEYIE+LK
f9BeQz/KcUHBIQ/RvYtgClTzW1w41YPLWcJflW7Fe4L91v4KUVC6wAJvteTtrlq1cazskfsEheHZ
6VnYS+DxcaciefEcmal2yOxh3sEoy95I1pzt0uLMKU5dqBqQFyyKtwxC8RlCh/rMB6E494XzFggh
HjMWa408QrOXWdtS5+df0pQLCdsKBFXirPsmoXSRqNUbaRqYkLVyjk0AF6tkmPM1rj3z1lOS4r73
Omc9qP0irEGtNyeR8wjbMbzXDDNay94vaef3CZ1qx/3A3nlt1maEKeyiJ1tUqO/nvvaJSk25Qoba
+dUOJP2LtP2hwKBb91FGBTIIzUOhzcU+Yq+3gZU5b7R8GE6mOpYbebyYSfWkB4bzScZbzjckfSg4
/x4HY3lBWaz+6Zpp/lYWvZIfWocilaO2+QWwNMJpi5wfmbj8MtbgwKRs0E8rC+GYe4Ai/klheys4
rj/hXstk4MI6X4gwN6RXNHjlEUWJDIWr7bBwq9SGkqyReyVGqHl8N5apfdcYDbxgpOfQkKHW86n2
S+S9hlG7d1zbvpQGpVGlhfyLEePe6oruDTuLfl+jgbR8dppXxwDSWsz5I7iDYdVPabGB224CVbe1
N6362cwqWnVeY91lwThRxaNroKlEwth9KhYRqdrvq5U2RoDBl9VNhDCRBRXmnbQbQUKBotLdXbOs
qpW/96+kXx7f7/0P8bqhdnd6NhjrsS0nBCFjsBhA0je9jvac0xXBLnFqezdhuPlqxBplCN7EB5kl
x5Cg3J5bF5l1YvPO6JPyORscG6HtOwmCdOU8alX1ID3DjiYw1SFVv+X+WV+TY03R3s3hRXSW02Hb
4GWf1J8AVPtP/XIxc+QtdXSq9tLta3cGmV18k54scZvozTHVABc14oEw9fsYmcVNVHjGHe5fVEGX
OlxlFNAnkrBaS71OxqQON3g2kAU04m/jihJquyUFerVllFiZzROAt0usDOWpD+a2mjj88zdfg5z/
XOXjhDEreAY8huNr147whKJyMILIz/17q2xepQRBhdK/d5XyVcoVbuh5MifVCmuJdIgU9NF/WLfc
RSL9AuKqRX1sF6nZXraPsmn0FRTrHTuMz7LNDP0w2Hv5OG5kll1p+jgbb4OOpfAipCyXElnri68N
+1vCz0aPT4au+T68IDyszPu9X3so2CRFepfqxZu/MNPS0Bzu+naMQUHCW7NCIORNqNVkPulCkN2a
TdS/5GbUP1pYSlTRVzY//l/u8FcCdONXpuC2FM5W+Qk7PGMXgWM/cQBC6S2wFueKtHn17fKnF0/z
xg3sZo0seAF8FffWWNfsvSOiM+DH/9WX+XSZ71Kdr3AFXeQf+utc98VKCHlV2DXPeKjw9CmniwzV
SoG8Yqx/EgKfXIKl8koaEl3Yhed3vfw/F5UhxcZR2Lhq+OAVMz9OFjvbuOncgyt6B3rntpt3hm4P
iHvnxB6nu6KtAK5MymcLDrXkf23XNg+o6kybZmLPghlDNL/WIejAlMTQRuRPRJ7uKrzXTxtqtLgt
24a1h0n/yTYL5xItAl3SgjflXNqKh39YttP2jwkJGaiz4N/kbKSXZ7jUpSMiIelk2tsQebatECjE
X9gzdwiONCB84FtopXbXUC48ahimTasbRGzM/YMXlNFRQF+zzEpToGSkAQD3j/+avd5hmZF1cqvB
idWtie0ru32Hl5SqgOV3qj7Tz0b/c+Tljog8mU92FmzmDWkuidJWK5AC5JDRANrUVk0APTzrJ31z
/TBJf/QMfVMA4Fb3t/nrh2lI+vur4EU2enBPNIQ8gr5VTvGsqbsuMYNnFe9RuLhG83Uw3OdYVKP5
+yWFpf7tO/1XFWniL2mYw++uo+ApxT5vPw7OcDda+s957D61gqRq7AZzEbrX76EV69ap04dPUams
51a/6ghc8aAjf68V/5c8W+Wc5SpxdI9z7fXAdR1LEyxb2O3UCIwbgC+D5mUYR/Wt2/D8NN4o1ul4
ZuQdkBLPeMMEV91FRmPsZLZ2sdkyQwvYiNWB0TZLNBU6L0I5zsRuYLGbNrUpPNktzrHyvy9jfR3H
K8MGJi9dQ3XeQ6QrF7nLHijxcKfNaqLu69D+Nntj8Y565TfRyH8l6yrJxk2VImSFRnUb7IUELpfb
zG1MWoNQxKWpdRgkIHYMjSnSjvrgHOIQLpbjGn/pinpOKjv4lSdAYGBwgjRLfvSpon+zqxyNgT5P
vtYBVPi5BTWmNUCNYIzFr4GPlN9IYvtlKHVvbXcpVE2d7UaacqKaQx6LWTnea56V3VMAo/xaB+b3
tHf3abag+SDiR12tfu899uV61tjPAJfGXcUPfComnvF2TUlYLM9apUsOij7eiR6ZDMklW9yDbqZo
19jFTEjiBtPIDn2a3ImmmQxVyn9Rdl5LbivZmn6Vjr4exMCbE3Pmgt4UWSTLSjcI7ZIE7z2efj4k
1GJtTU9HzA02cmUmSO0Cgcy1fjO8+p3dQp1p2qcBqmwTYTvtTNaOEJ6iteu7oASmJozy8DH224NL
GQHhLVDTlJIlcqeJ2T6h51fuXWUqKk9XysmCsE/UJpcPIK/Kb6DrHfLqFZZaLEIweBvdTr/cYa/i
7NO4iPuqRnxjfCVjok07PMe3AJFK/lVs6aIWuTz4atwO045QxFSEK1V79K8ixI2KxGDCq090Dgiq
P0CwfUVSNX0OrHQk7QRvvg14X9kqbrYDaxbBh0pxZlmCkSj2miMnzwH4120/aslKkjtpoxZmtswk
z8ngfQXKAxK7G3f0vMMcc+PyKW077dFa5JqeIfyTGFhomJQDpzWcqSk/0yLrQDdq46UzjB8iTLXM
4SltqXstzfzntii2f9gQG4EC08Yb4fBOdWtxQA6nPfd+hC2u8Ssk4knuqZum1OIlf/wWiNpkUWOR
M3oQMmCzu5YtlzjMkGZbCpUwzwh4iptpumgQd6B+DrM+z8pTM1rehaegfymng54FzlI3ABeIDhET
vQHYenlCd0zjxSVMT+YBoYHj/+MaUSb/1WeOshcTRaemdi9I8mk7pYWJk9k4+Im6zHxIDGQxJgkN
cYjMygJYYu3vIXF2r/2IZmeoP0v3BmU43c07PMWPxm3q9fZiRpgr/RBcUn1lYjRWrdGIQQByGt1a
1faXZafGBgbcdWo8dZVnPgX+e1253U1E4rTrQVdU3U70efmQHqTcJhHugbCc91Bgn8fNHfKRBgO3
/70toB6fwCF1lb5SdPK29yFqj90y1jfxXhjioQNpAEV/QswWvRov87Dk8+UH0Ze6Vr8a8rHait7A
RrU+8AfkdgGOP0uGXJyHQJmnloNSLpJqwkL3nr5ERyKleDN5spjkNPaJHf3w0cWo1qRyAOSH0mn+
f4hx5joe0TYtM8Wk/gxQJwbzeMm9vDyHsNbvcB4Rl/mXwEFjrIMqyKexZEI+jXUnc9z72CHvfwLx
Bn6MxJSWneFi91tpkDKWh6R0FTf5qLy+uJR62NzAUT6KcFCGv0YJ3IM65p9HaeqjCPtUKVxE71Z+
UWnI+vTOQXXxIGV5q4GfyKslGe/8q1fpD0mEcV/dditNlcIPP7NHfhyB/5xEjb3GizBblgPqkqjZ
1jcT1ca93zjVZDVR3cSh5+XKqqOVt3BG8FoNbYiRKF9fwgnN3pimPtfbzJCNeKiP404U3UT9TNTg
GoCrPfpd9/Coux7+yO2bGHSPZ4EVrxXMq1b3jhar7X8VNYvKhRCXZ/bKBVWxRAEJA8QOj4X5TAmG
Mw6xt9hALvceF50q+5Cjy23u65MDg4iJQ2jDGW0s9Sd72+YxtUAq5iasLvJMb73cjkfSM9ESD478
rejRBTWlALMNs8reYMjZCyvWkwfR6436xlGG8NrEaHIaqzhzo7VI0Yyd/93wC3cv+B+CUzLCvtwY
lmMs5zvS9iTzBG9jniCGxD3OyxKyxZgdYyaVmq51EmeBlNmnzlPQbwpH+zRMZyQe7M+9of5Kvslb
YlKvv6NEshJ+Ny5r1ZVX9vZDrxTqo+2SuRd0817CGLBUopfOxg3DrWpj4wHRXpptbe3B0elLT6rc
revxguS1UD90WCmLd6t4ZwbB+IISXXoSLW3yX1Z6eIXi/apN7sx8A9EnDjaGV8CzhKtJF5F+Lw1/
26aNdq2ng2k7KQbZsrn3Rt6gyyrRHyrgvqe56Uh7yoDuRYw1Ml4ertFtxPQMaOd1zH3vaCj9X7+G
B5OfNWnLpdLUbA/ISQ1rpUQ22h2mq8eSKy/FNxCzzaJ9GzQVA4qpRJmQIFtade6t79VJUZO8N+9D
bCsi8Sl6gNpQCRD1TluplNUwFuqUZGu14s2PuytrBDLS5XDARDv/OSr1tzrv0UAqdBdZ/khHBCyf
sAr4cQZmkVB+hVCSplp+g+JbLPPGAiXlZA/K2JU4DZLmNVlUGdtxsP6saA9dFqwij4eg+E3dD3BX
ntkmFgcREr9Uy+P/puZ+FxEKPIgYeiWmfuroZAsRLC1p1TkuYlhaD+sqHV1n18blSZt0EJFzLdrF
fDp3a5hSttwPqIJMw2GQU6ULUcz2cst/1Ea/XEhSrm41BBwfO3T69MU4oGgVahLucVNwHjidaVR/
D5KaXj8NFqeVgdDjGNWn+1jLloxdZVsvAtIkIExh4tnLjprzMhWQJwS+wqPoFocZ1iQQTvc5n2BR
9+FzUFxTDE8q5Lv5h33DQfi7KfbxAVlfFHz77/K0yw/RuESkiVzDucc+RHTM46J/jbOLMdhpcv+9
+y0PXHOznBQK5ycp0L7rQBq3ojMU2sLidAjU+KGu5cV97B/zLR/LKyNPcQv7feEh9PcKOnsPldVK
jziYiGfUnZ/W+EW/yA033907KlYX2xzcwkLEGssZH4voJO71DDYJdl7DzaVCaxy0UqKpNLcS9+Zs
a/qp8vDPf/zP//2/Pvr/8n5klyzmhZ/+I22SS4Z4ffXf/zSNf/4jn8P77//9T0N1bLYzlqGqqGnZ
uq7K9H98u6GQw2jlfwCK7rPAS+MD2O5kbQQRFDqbH/mUGxUZdJE512Dokq5Wn3qcXio17p9V3t57
XMPsNTbr4zdxoFxpr0lRKPswLYdnxyiR15korYoSo/CfD2fFBR9edj3SuHoof0P99Nb3jbpTo9GE
z9ZBazign6cfELQ75hZ5PezLJ1cBfMIXWNO7GzOVJRWrv9R7QB1yQ0mbMhLuuHOGzutd7AIKGOBK
GrRgJaZmECO3JOMUYWVGuCQVEeJYwSEa0EcHVhZvgTtEcywYgpMpcf+LEVkxmuce5+P7JBCkyU5c
KI5xnv/Pfw1b/ftfQ5NlB2l2sjWGbWgKf4+//zXiSCPtAu7iEEfgfAbDKy+xXZYUDJVqhdtuvhYx
ccA/QjnlVTiH0JGDtdUAv1b1KlxRcUXfJS66R/g07XzAkCMFK5rx3gVYjbhL7HeglBtlOwRdFazr
qviObu/ql8xHblf2Wap7b+nLZJcRxYLeeG9TaKCCNXrVYzmdiQ61ID8gYnZqAURoarz1RHCenRu1
imLANjY0FyoyG8Z5i5mimDFmvzacUs27Pla0XxtO5AJDUEflQQwVkwa9YtPpN9pBvALhVFT7+yXn
GJeMS8e8iJa4ZJP14UY00fMLH1Esmves4rrikmCltfljxCUdVXLReGPTq/ID2v3nP7Uma3/8rRXH
svjJkSbWDJDj8h+/PEmyNczGUn8X5LJy6GObvH2FO4QaowGMg4G9qv0BPI+bka4T7aGJTbgxT+oQ
GudGzzHMq/DPXSJpVa7nthNI1YODsJsVNP8aU1b8FfoQvVwtza2zD/p7VypJRyY9cp4HJ/qKTd74
oY3JMyZKzsuASNlGk5p2PxaeeeVZzzPMbuQPr67hBvjVF9enUjiSkTxipeMi/FBh3Dl24wdyc3U3
BB+mazrLpGzSs+r2OI1zv0OxMUoohZD8dD4t8ipz4RiddBmjNEaUHmkP3YmfkEb1DhpkuEdxkEvS
DX4aVYiTjjYcWuhbIiZ6ezVoNk2jecuybevJ9pB5fkY2Al+70xxL+4l52arq3uv6dhV1UcDbP0bj
2lVr8lDc+vDTUcMRB5WcQmWyrRWt0er6k2n0x7vgtYF0Hv7KPL3ni/Q2ZeaKRcT6fhEjQwMDCEI4
XzguimJPDizBTTBUSA7idMDjXaGMFCr5OYnxJeoiNcf2pMjP+RSrYaPzmrPNH34dhLt5tOjR6/DN
tRpgIWLuNENME00YuY9SB5BPhOaLiFMls/ZKW2sQVTQuLGLiKo6qvWZmsDXaMDy2I4CF/vdBNTMk
DVCUB0tMGf2PDtH0vRoWTQGsWDTFjPs43ZS0fYJu7R/xe7NB6cxycDP7d9M7c4A1lgCAFBOsRh1X
vo9k7Z3mJZfWypb85OghR0uhXBDEJtrY1OFOHffQTCozTonNFlL+KmVJ/60JCmNRVXn/qOixfioL
u12KjjEZz4jTpy+WMRb7sI4j9OTy5BvCmaIfg/hmoeTaTkZ05EwSsj5bvcUB8PtaB5W/NKamDSBC
R4SekrYMcGJjeCDLV2KOXKSPGl7Ze922VWUhhhsBO3JQTtPlRGDuc4vS3OtmfZkHiWvgRZBuYHPa
CzG6hb+9Y2NM9p+MbviUtztLxXgvb9SHihwzSv62fo00BISUYG6EZO1PWhPvRVczDTJbfnwU+hLc
z2iKmM7+i9IibGTRFB36pOiMl0ZMaptxIqaS/cDFvkvn64mL5orHMm2C7EyfLsZ2IUg1r76W2miA
RNbGU+4hPGUCARnIWvqSippDA9UOv9kRC9uw0B5bV9YexVmR6OPCVO1hGyBLZwIFoduRs001WPrD
HLOksH6IWcCLzjnWVRQoIN0CGxIfILoqo1chEeP+IJqfPiUmOdJH5aGfPljEk7GDN9pOvmwOgJ0p
nmcD+cDW/z7HgHee/vMrQrWdP14RqmzbDn5tluFwqhvTcuHT4oznvWqRxNK2GH9MiK/YVOJNX+lN
/u7uw77oDshwuRddQoy07orkQ5flbYG10Xup8yopsvHzCFI9/XueYGKWlorD84ACetH2aLDbFVzg
iZU3+nWzFL1CdFr0jg1MYSOVtU+DHQtFX35aF3uU6k0VdAFvIhsKeDTk0zPWRj+m6NVrOB16DUBU
iFf3TsT8oHwNulI99rb5VwSd84CksXqdD7K0xYE9PIuWGC7OxHWUqKaDEQjumBdWuflRmbTeNcdv
ysUYohVdSMr0TkT1vRpkgvPp1PZiGDT/tgeVRmdUPw+Yxosrj9PlxSTRFGciJpoNa8+163pY1vz+
BJQyeM9++rD/17UMtbtSQpC39+vN326a8PnL3/8dmZ9Wu1pTjvevNU+5DxHfK07CvZoA8Qsd0z2x
TdIWvWIlX2y86JawbbojiETrdXBAkrOwR11m6DfKRE0RKkuftJdm1SWecCgET1u8+wFZP205GHbB
nh8ii+i4X6J3UKfY/NFjtBX+m41nLRv4/Rez1T5QtXD3g5rj+gYJpsQoS5WXljS5wI16TD4qqRfI
/rVZbb+TE8l3Qyj3GxSrEO5qf0SNZM1hu4vSlVmY7jZROq1djEmEk6/fS85D0BXZpp3IH6IZTjFx
No8089x9qBXqhY1Z6kfxZqmsAnF5X9nO7xnBNzYaFRh5oKo/3EHuf/VMLxoxJjC0alk2BpJ9rLu2
Wm3ht6qF8ZtpW9tmyPRvpmPZS2wPvRNWut6lCMkK57iQfnNhmXao3zzVRo8lAlZ5axHnV+o1XfnN
wARr7RepsY81PXqOpAS/xNFbjyXlIbbBEzE9wipP9poKjAZSaXPQ5pd1bNG8ETGc1fVzrblsnYZA
dhY8CivYmQRFdxE6YEwcYPkLff5PHzTRNi8l92hrVXiIiozcRCuXVPrScgPENLrywM9X4D6ql6xJ
NOwh1OirmRSvYJYw++jjFTZ//bH38UdtJEk5m6lKvbzPWMo5snqeYwlb0kXQtfuQp/+xbopfHeV0
pqeYyENu5O4T40RQzKOS9OEFuI4Uje+dw/BBONR6KInLruGf1RCuG5hZaSOawBihKJVZsB15Xp+F
c63Pm3rvhl4rPc2JecXRayA91UWAJftIKldRmFZHjSnPU1wgl0Q8rLLLf37UK7Yzbe0+bcRJgymm
bAHqUww2A4b5x9ZP7rKYTXqrbvqGQrEL3G+v1JVHRQhEkUnR+htCVquqDeMfphH+iPS6eQl1H1Z2
kSDIl8XKyQYtv5LsoXsf4/TMG/H7OLIcQU+wXg2Uc97w5QjWqKsmO9HULfZRPsUN8p70ar6+SnH+
e8qVTrnpIOpF2K/04kHvTB0ZO/6qeZ+M+2r46imN+aLYfXtpAg2xbjl/w3jV3WsdMhHhlPH1pRy3
pViOdqI3b4M3VXpqEIx7Ei6IivRY951/E5G6yFEt7rmzEZBLM8ooc6fcF8nO98B4O2ocASb916HP
+7eCH/bWjlA18HI7nDs1tNv47fxui24xDdcRhGs1z1oXRmYsdMUZz6lT6cvK9rOXbkiSZTIa9is5
BRXt5HjEhARcSI7lzlep7j5kgIR/ZYn81GCm+p0Hx9GX3eAn6LWNKvcheggWYDjWZeEiBJDXy8lr
LcflAr+O7s1Ggg5KagMnP5NuCFrtRRhLBR/wsvQqG9VD27ZdtjXMEZUDN1H2UywdWxKhKgJQCyPK
InY7WylX3A/0y8m/xmN4hVjm7EIUnHeyTarILjQZXYsGaXAFOfDk/xpq90m4MBUdnPs0HnbCH+Mt
H7q8uLQKmWin+vWvS/9tKGpGxrPX2B/BWMoPftIMaxmA24uUaj8zpzB/GN0rjhfp96whYxfGcvwE
Zapd5GPw0vsa2S9LdfYsBaPnzECVMRg14GZ6HD+3eNGcQYw/yjomXNiF+rtK8vJLDpxuqYK821Z9
AylC6h6m1NVRtCzFH4xFnrcPZlJrW2qbX+JYkl8Bp34zcOb+YWL1ZZe+/pGWGRvtsgme9LCwN42c
WAc/ww3MMIEmpdMkbK++WdMkoIWLvO9+Teq81lzFNXrCAqQQIYuJDHx6mluw6vaOP+K1OgEf/j5C
jTC2CqTiMmiSwuK0Pc3gu9/NGZvn1zlMFXC+MsLe4M9zVWrPWaDkV51ilLJtpDaBD1RY/DZk89FF
OvbYWsmDCMVaW1KCiKthDUbEWQaNZJLl4CAGpxZ3aJzEiGR2cWUtOqn0DmoDgxrC91VscDs7O8iG
R/FkCkkSBHGfh89986t76LhVNiXh+yRlcPR16TXaSsTkOl5FvYaEe9WcZN01HtXpIM4KtTb57VXa
kjyVsusVGBLiSRDUHpvo3sIBOi/9J1v1i6sWoI45PSvEITZjZeU4ZFjFBM8u8quLeM19hLhGkmXG
uk1gsznKs4123aHoTSxvRLOuk8e2rx4rbtFm6fjrpjCiZ9Gnm9FLg7bMWbSsEul8nMD2tasUlybM
3bXsFcoq7WqUcdEZ4kVBpn0/t+v0izFG9mXQpRBcjz4ew9b4Mvfd54reGKOA232+iAHQGh7R91nI
kHiGgTVxl/GVQ3jGtzoKim2NidthHLXJhYfadIpV6dtYGK/iBkVJfSn/npRocnFzY9D3aII9FmqS
nM1cQp3b1W/ikNhhthqllOW50ZRnpYmjV99mS4YFwVPVF/4r2OtmiF4TX5KfOqVeskGMXlNvqK8j
5ndiggxO4NHkPQGBD4FhRLTwus+RFBwRORLNnFzzscyj76LVTyM6I0tQISm8Y2hQN8NLeVPboEx7
VOOvZB3DJYaK1ocR7sWzq09RXddKo72loyptxVCzMf15aJbl9ocz7poaBr3uWk/VJFUIa9+HGm83
W8HSSoEeAcJXmll0XvTemwnaSZ8HT3PRlzrF7NWPZcuGPaFu8kXT3GjJIxjPtyAvn9gzX0RcUvpu
XdopdGywul8wbkUvNVzLWYYkJ2pTy2Lwy299Ju0w5lZ/FtgC4gZhfKuiQlqkfWHdeqccNkYfqkdr
Aoo1Pf5/gRfvAteId2K7pdtuu6Jak+zEZgyCUbfqy+FXb0wtepVSEoBVrkarIcW3EXat9tKnSbST
+vZz05mapWyrL5lR/+q9N8XcHF+Zpyzn5dj5NquehIqJ6cMQxJjiS9AWW6/ohu/g038Mbmw9u45v
boIso3BQlmBbGiqcCWIJf4XdDzFSjZGVHDPqBSnKRFunYvVf6nlxIGmHpXgT1Mt8aoqYBx53PvvP
sZyy+OixZWWVYeK/DgJXRi/W247TqW2YxbJLe6zlq96ngBoHJ3EmDgmwnbU11OpK7iYZCBVFCznN
3rsCk0S8Qtt1nSvZuwXWZBEWlICTpAxeNQ2N4WmYhy7aIa5ae9kO0Rd2LrX01BW5sjHQlmf7YvRf
64BqgwQm6KzmcobiDx1C6FsGB4lWnfSrAwpAsRBi36LjPkN0OAY5nVFPrj4J+BsE0j2LM/ssWi5c
o53rteFSNMVBqupXlo6vA4/5ReknP4UkMg9I/Sy4heLQ2T6g8ibY3+NVEF0yCwSFLOnSWpIt9Rml
qmwRyyZpx9WgZO4Pw3CTRdDq9rMstf1aCzZ6kpkXp3V0pJB86R0/npvSdNZPp/9eYK323TTteFHy
/+pF6i0czmxywJlm9HsVGzvohs3BSNLkFHi+zZo0Gd/hxj3MaPsuB12WRW84VBVLJTAPmp8jIpHl
6cfYZrt6AJXDG+yU6x0oFz3qLkMeu19bRZEXLna6LxkOyKuB9cgl6WE4qLX6VqHncxGHsi3whIiL
cnmPibMRQ4UxAc58j/dGo6xT4Kqr4vd80asHRxxmukdMrkNnAXvCmXjkC1b76lKRchSJHCf+K5E7
7YgW6HhzA2jhkk7GTTPHmwjJPcrfhuq1G9EUHUWgLhq8/C7KNKwMK3Nn6CRNKs1vkQvmOZQ0QA7z
UL7I7M+OjgvcMgSy9pf/7Btp+1fQB8ZK0mzr6PdFful01GQ7KFx/yZ156l1TPpRxVWz00MWjRmiL
zqfw28JdOSCV9Ycpi7BnuSuWzt1CxnSWIdViL9p5UnpskIFcp0DxTpJfWMshRothjPKpVPS7DfoU
2JAF5r8A4rFIHGoUTWaGb2grY08aO7fUGeSnCnsH3n3hG2qZ3slqsTASTStSqNdWcbVOhzR6w1ec
Ijx0XtyxGKxq2lcMM9tH0WkZ1Mh7idVN6F9TGF4LGSPUl7SSe3jAUnaJWJxth17FvzVV4gNiHPIu
bnOcL0LTWCvyUN+S0ZdxZ0z6t1YGqSoPVf4h6eku7C0S0nFMiSjvJqnF5FEdlPybmcT9ovcD/SWo
pGzVZa11GQ0H5kDXyQ/jiApv59n+nr9ccwozFvFQ4c1r6JvWstecfdEUFfLofvXgJTLFkunsfrBc
q9ig2VgsKqfFXQ6Dt5rqTpiuWvZb8rZlvTu380bOgDBOg0SwiLN0VU5Bdgz1Q1XGz56c8//Gla2b
7DvmrUXcLEg6NjKU+2+jpbXHyIh+ipY41FVpwNIC+CjGh2lQn10tnsdLUmbdOoxVodn1wRbSNloU
dt4fqrAYVnIhZ4dU1tt3o9pFEyesMtRs7/R1um4FcywLviFBmV6tMMmWdW8MGxc/pgV7h+yL0rPe
a0yYgT2sy/cA56opPCKEj18sOmVzU65/eq3bXtpR0ngqld/JceVfzCahulmF7d6rq+xLa6wBZcvv
qVYiXw0LaSXCpVsnC721FOr28nDNou49amTcw3u7e7ARyF6PfqvsErbi766LFw5F+Bd+Xhh2RuSA
zWI03jvLTlaqhQQvAgvm+4Bog+1l70UrZ0cbIhsCZYQrF+ZSo8NYCSLoRX0qxWsXk43Xnpf9a46+
2NUcC1zICZFaDx9U9lYL0bRHN9ylfubNE4IqQPmdV/9O9IpxJtWhLTmrGoz2+B74fn8Me5X7azpE
RbpIvSa7UPayrmaDaaSPvvp9QF6CSrJy2IP3mEsOczPYbbKKI6pYSwXuEUKeoBDFVcRA2O0/M5Qf
D6Il4r5erlIVv7Za1+OV5ptdunK9rIP3ZiJ1D5dZWQ9x3C10U+1TrKfc9kFJyTpsUFHeKcbY405F
bFTcQZpPxRw3hCglesTVxFkH6DRM2MEEdt9cvAR68iD53VfNSEhCF6l/9jrFvaSKjnPw1GEF3GSW
IkHqqPz2Slbpp4Yk11c7yZul6krRqbRz6VoG6l/zhSYJXTl5wqUz9u3x3KYQG6wQr4Nk7KkNgbhT
F+I0zOvXCSC8/xTzpMQ4qLaHWgxz0avpzRUe0P7KsFR9JaZ5WmtvnBJuo5BAVTB2U6rEfxT6qb9D
smF5j0aVV1cRl8meilEiNBqVQnkdohPiNxnL8UpZqNUIH8KO86dSNuKjpiLYbFtKCLDJyF4VyUD9
UQy2SCbD4q+Xlt9EOVKzKlKVSXsRvUlueWgkFtHa1+rsKfHD+Kbrt3koePm/gqF7Q5swnz850crm
rAfYUEwfLK5QZvmvLzNfUAmS+cuIpjhkYfnpC5WxV+0gZGDkPX2kuNLfv1RjNQ9e7Z1G34kuSNHH
l1DWWTyQzgL7DY3pd7ypFArRiZtv7h02xfRzkFH8m4aJeBzLIXx5e8KT8EgsVBWrBjjIbGJogs5J
TmS9bxlsJYATJctO8kHBTvTCNHMfsZ6Frl4fs7QrD9RxsazCi3RtoC2m75Oi7Nd+6JMBBsu6cjM/
2AgtNHHoqZ6tCuwwPsViR8E/AL/QTeabQAox0Sj1vtzUWlm9mrX6VFhe8F0PFHC+QUp2BTePhOXO
wbHD4AJYmnX1NKLjH5Rn8odSkZE21Lp5dFSSHJRzg01gqtJrFmqXMuwQpjfsN4Os5EuL9c/GTMpy
owbapUAqGRJsjn82fjzvaWBcUKF1f5RauZHSuv/WmfDnVJYUVyUu3O0QJ8NeTApdTLdjdRzfYyYJ
t+K2zjewt4ZPkxItcLfdNClFU+uxC2So49Ok359kDagGrOpBj78gAaWsVSlCi0/lt15An8HNIko+
Og95z/84YmAEkmT//hrww+MPJHzna8A/X42mF5/c4ksfS8lFHFRY3pcCovAqg6a8TpTItnlnNP4j
w8KxYb0vxiV+4iwtBKaikMpt09srPavjVylOgkUqKcqPMD4kqa79NBT7rTYy980YZfRedJDKCiC9
nSIV7V7Mtn7PdqbZshyrv2c7NnS6gbQHjz98lxvTWgjebJoHYLdHLb4onjGeRYdIY+e9zD2Lq4mA
0klNaKx9ixJsLShw6q0KUNSM1I1vVNFOVuroi22/iC1L2bOAydKJJjJY0Rfzc/hvo8U+RowOO8Vc
dFXxpfFqQ9/zPE0f6umgZ5NQqWOxJq2yiebtsGHyeHywvovimxJW2pbqh7Etph3qqGQflswTvNVb
9QVRyU8tlVYEHxAMGTvdaaRo+WXTf6TSk8NWBNyIkr84qA6N7CHePC9SMXMbsrnZdHG0pljQ70Qv
OlLUyzuQR2g2P6lNum1Vx3wLNGU4IMZGzTsOyVv2prLspu8rCPyCuy8Och3Uu1rRkPFTJvH3XDOp
0E3tO9NfzdMKjR5Wr4bXhKQPY4MElxNCdM9Q2jf0JxEyhyFblFmSHwEbGE9y0mI48PcJsB9XnXCq
N/wSybwqWhUZsu+6L48Pnuu3MLmRKxX3dZ08dVpsfAM8O65q7HHREqraMzcAbww/+YLD1wTfhpBH
2gLaoOb0G5GyVNFZuOLCtAiHnDfmvdeW1WBtQv7aKpR/2Ek1/baptfy9aLpnYG3ltU9k6Wpb7qXX
8/wdzDFFMEky1mKUyvZo0cK6O1d6BE8QLYljN2gr0WmmhrSXLRu003TFKJYoAFDoOYpe6+pwsUOh
TMPJEh5yaqTzoWDxlC7ubSUzf/WUMMcX8DyTNZt/63Cfl1a+TUaoP6spgqMoK5t7FMLLW8sO6Ook
Nxfdn5uIxLCJdqmVhUvRFB2j7yEMkAbqTsTEIc02kPExpongnyd2Myy7pMi85YjK6R5DlHwBqjy4
ikNnI9bSpcVjaHu5R5ao6h5VlcWXaKJGnW2A/mVLWa+MlRYYaJWogd4vwtypT+JQZGlzGqciJFit
7yLk5mN9+jTOcsPgmBUAraexYkhMLmcfQo4OM8U+sFMcUYmOXPsgDvbvsz97xHDfHOIlKqMIZ00D
RUyczaOHoNG2Huq+mpcFRyhxwVGc/bvm/1fMCVukKSwjXN2vB0McqinEAikZupM4kJLoTtkEMc/B
VPKctdf3Tuf3MBEbZGxGY8AsYryYCbsG+WlxKndF+JAgDCjGiqmd4f3G11NT19a9VioAhXX5wdNG
dwVUBePsANqXWQVys7CCFhE/SVU4FwPID3rzAL2gNP1L0Cp16xMbm+QWyFJ01aubh4p4hJSfnOxd
2ZQXqo6qech7P8cEcBsMlba2G8t/R6yaWnXpoIxNIvUNE9uKH+Z76SnhQ6ZOyUo/D97bDGygDEBj
L5pu0z/EEhoTDZDQaxcpT0ZSJ6+VDvKvByKaUpcxS4BWomlggWsu3EZ6R41T2YuY1dndI1wxBmv5
XqLMcRQtEYdwlpw1fECF7WUQFP5x7BHLFs2mtO1VLtvGjoWqRglSfnaAJF8yPA4yS14pQ2yfmzZD
ShPjIxeBiepW4lhCeghqzSpA/FWdFHI/kaISU5OP16hs35pWMmCRdt5tlF2oADWweNu7pUHs3bD3
9JEAT76L/m4aVDRRvGltWNVihOjww7OjXPPQeiFjmV9stfNes/5JcFZUrHbPlZzFZHcpaA5yne0G
bHHWoulMiQhwEMZMcJkuYZky3AKIP2u8F7OV3ujKuxT18+oJvQdglUP7ra+0YmkEY3Z1e0+izF73
+0DVgsfo9yS8rOdJGdgMMUkjrZOy8ppeAOKNkaBuqDp+chUtLQaDU0NSox7KO8WwodfKegyycJog
YmkZfJowgC2ucT+MTo2evNRe+JFM8oNl5LZLE2TkydMb40oq63teqMNXpK+xEZVQ32grXb42vvZD
jFdrpVx6GuWtEafNa2Fjfi46fBkTz7yv+pMS5PlkoubDj3H1k5/azkYR9mLTIe09RIob6oyTs9g9
LpqVkXUtIhlpvcKLDMPtv48JQOiiDdXB6jYTGyVfrpfgULn/RRXr/w9f57UcN7Kk4SdCBLy5RaN9
s5tepG4QkkaCLXj/9PuhyDk8Mxu7F0KgDECyhUZVZv7G1X7OS/eqTqZ460d7zRuxU641FM3dYVSP
IlHENXJigjwtDV9ED3XSXdz2d6eyQTbNP/+82mnM+OPq2Db/++qhixqfqGMOZBIGm6HymuBecYVV
p28UzCKDoR8glst0TN3F9hYgz68OHcLNXIfODfkcaNoCujcbJkrqRsw6rbfVszdZ1xlzPVBdpGOX
5pLHnvberBcu3UIh0HE+L4z7ebj3UsLWyfXKc4mP9KaRbPZ4jvlNkNoZSUEfP/Z+kk2x9vVr38f+
kE/4oykH8Rv2jpGZjlu72AJHdu5tuwFWkeL9+dXq3QBYuXufTaJ9QNOtfaBnNvpv7ZhUN6C46Y3Y
QvhG1MxvpOZQNLFHAr212YeYDpJ5f5LTwpKqYWmaCBHjJrKJEMSUEDVL8NnGxjxeZBnE+GdTjuKP
NF6mrIi2utGzAgjzdVar7IV6LztL0OKHrEjj56owfkkLcTEtr0atf07QFRvyXmJsFStqH2pqWfdz
92Q3KLJ/9Qzx04echxynJYdarQ/3xjgrvps4TLdJDCVDXBzy9ZOw1OGzr0qq4iCb4X/myT49Ucle
1VeEuN3HpM9PY0XxW7YwyVEOzZSwBHbIrW+s0X1fQiEuclR32gqZLJ10rj3McGbYOQ/qrB1lU26k
ZTN2GP1qytHC3n1gXgxDv7diHRw/P+bsNCCbVyy/7JJnsdcoZxF1BzK13SrPUvOqTuNDxSJzSOxw
eva08nsfx0gq5u570XnLs5ygjnGCggwsEMK8jwm5Fr7X7vg5Qd4hHvXMX10IL/971qTU8YGo8/M2
Dj/HQJ31139u8zVB/iKtaL7rhqieiKzsXdMqVkOudgnPeDMQmekWeA2b7ddZdmaTvqsKqz7+q18O
yr6Py2Q7dPX9UqCQuu+Fpj1oAnA5RGvFN6bWea88qF1Cx1nWGzACY2v5NpKS//8BQrrquf+i6piO
52kODB3DgiSi2rr7TzQouK3CtrXKOrLWLYcYc4Zl42miOLVEH/PHac5/AzWTtZfE6XCsYNVoeh/t
TMwdttpUe89tHK61kQWEgGqbJPfoi7uivLRTVfhUpLxngTsiGUPr1DtYYmyED7bLfZYzkyU5OxrG
pvo6se3cAqUNaJtyEHE9i8qUax5kk9qJsiUppWzl5GTC2sWN3HcHTd8NtAb72bJnQpeOLLtsGhZl
LzhPu3poKDGuMzR+2a6Mc2ywaSVF9opHVHmVLezR402im+mp72c4iaTKT2bkTceJxFYQI6d76EdQ
Sl5a1gEfEVoaHZpEomHdLpfU+xjVI8+G9ddXRzl5qYyN5mK6VqJXduy7pXsZEF0P7KQSFJxpeirW
2PxeOSRe0b2Az4h28dgjTL2O6nkf7kox1sQ9NBVDCfdTlE1BqqkJjDw0M8n6pXfOemCvnN4ttuqd
Zq8PZAuZtM9+Oe2rj+AQmF9GOOE65e++VMs7ebCTsvo4++rTNP1+Shzn8NVFwgkPs/Ug+5CKhNPD
O4gExj8G5KgyhwnKFklzIo1hHT/6QsRHvQh462JlTwkc77sij0JA3zCJd0YKNF52/tfIV3uEKO85
dgSbjeu+Dh93MMQq/mz299qkf44upYucUYTriL4I9XFGR6k2y0fZyHjZ7efYnDeyqa4Tcrv+pWH+
cZZdsu5WWtmDtdqgyK4CpYoAkiRF97Wv6+L4vhyqoOIBI9t5s6FLXKJ4HB9JRwGKF/BJZFMeMlMH
XdQ4yRH10PHRtgnohMBReb1AHpDVQnaJtRz9J/og/4yPSVL9tqYFB/G1S8cW+lrjmihb8j4Twg9b
x0nLrexDXIYUcWV5O1Eudw4CR3ciqfrHuLGaC+IRL7JVuSowL+yx4ccizCX75AGxqOOADMBVtjrI
uWcva37K+bILOxNw+43zamQjRSPVbb8P5l/K2BtvkxIteP4BuBWwq3nadXjOtau+5M5kBJOmx0Hv
iu9WUyonvGSLvVNm06YQfYUAXdxvtEW7T0Z2CoqxkC3rGvV90JI7zRXeU4LnFe4+yw8w4O2+gQHH
DxmXLUomw2Ga2hjhhgL7x6k7kUPA+WZKD2oR2XeRFab7iU01HkuDc20846Vs0GJwO0IMj1/C09r8
2OJdtfVGGINjI/a1bbYXpbjDtUSs4ZY3YHqg8RuN9kHL011mVNkhra0UGHmOGkc0+9W8QEMpYvtB
DXG9NlRlOhVxQkXS1V5rZ+p+INHM+6Uy1Wul1Bagmoh9kFtFe9NptG035eYNVO6mmvXoUR4QSVCP
CyAHbv53H0jLbNtUVgME8+++0cNZPlby8IiTe/xxbdQapBjy/F5OU4GyXahu374uUmtl5N0T9ugg
/31RBvlyo2lOupd9M6pjlzD2zoMJRsM32rk+URLF/Ea2yxV5IdvyYCtAZaMZ120U5XL/46hjFnfS
kIA4ZcqgqVvZ1gezOskzKOdMXdbxVl4lez8vVavJDwX1H7kSyUUqSkO05deD7PtqfvX9a14q1zI5
/HH6Nf51C76szueC93EqxIAwHYQa3FNPU9t9HpIIC45sPaSOFee+bMth2SnPvvq+BrKkQbzoa/jf
t/i6+nMmeuf7GmbfJqwTf4ws90FBPvQpyYcjKhF/AR9cbuqAP4w5RHrQAvIBni7CpyUXla+Qxflt
mb+raAL0MGIzy1s8fuA9aB4qr61ggsXmwzAK3DCTLvurcA+poaW/azENaF2F4knpqnZfarl5NJRc
h6CJVp8L0PdHOjvBomKfZnlA1CMEDQILbcizsVT5C+5CRwt3ifc4H5KdGzWg/kYs1LiAenGURi9a
zzezb9OfHXXAF30QW8cUBuXOvHvPlmw79abyMrZLfUgUy+8mZzzb+LCcEeHPz4251UU3H728WEuu
ZDxIVBaBYTfewdKLY7KkxrGPEHoAQ1afK9t4W0EP8sWernlHl0AwCF9YPee9sDuU0xQteU8bCnZ8
oI9pUh1ilMeupE0xQTFzHJmWeV9UY7p3xRLMStdua7EWxqsOcSPAZXsjilQKYCCmeW6y46wgyONA
i0XUwM3xQk8flUbrD+bMDidMSfSDwbZ/IrZ/SEuK8fEUj5c+A4rJurIRCpZg2uz8XqL0wfQUkxpC
ujHH7CVHsOIHIdY2jdzWJy2dX8sqGq8hspIbtPOUH6WrnMOkL15ttIUPBTp++8UhhB8AsnkNdXU3
6X9VYBL8yW2GB6ia7jGf02mXhpryCuLgCv6/vkDKLgIRFuYGx5LmDAA+f1PnLW9BbbMIHhh047zA
iiH41nq5b+upOOcuxWynLm/Eilgxd1G+aXXDDDRKSbdBM71gQoPUs6tgbG1j3yemd7V19Q3cHxoU
HZKKNWYlx5Ry2SaO9L8ce8pOCIxBQTOfXF5jTlYWpyEFT61U6oqpi6pjaRguWqBJTYqpUg+2Ik7m
WGub1q58L8m7wNOLOiiRTL46dpKfbDZ00D58pat9T7XBjU1u+K2vEf3shOc8pceEfSUyYeT5G4/N
iSVI9yZAP1XX2M/p/GL0dfFUHK0xeRg6G4NtZG3wFgCfE5N32tlZw1Z+UdxtI9iFzfoNg2LlFBot
1R0xAe1biX8C8aTUS0l/qs2lT6cH3U5hUj8ouGL5s5gTXvdZf4HAEoXpMfzdp7O2a3ETPclD7TV5
MGOfN5du6iOO053qCo33WnjIdxXZwVLMXWPmur21s7rfVIP9rjLB0bECGuMndkLdrtan8iQPupdU
H2eyqVR2efLWg2xGONzyGv/P7H8N52ToqPmPvkFMeWpWn0BCu7n4aLdF+TO2fjq1xXMQOxv86fRT
KXL9tJixRYjO/jaHZthVoQ9g+TtuUli98xYBFIyFMGQib9nIU1DPL7YeV7u4mozTmNrGyZmhaUIa
mcC/HcMs8fwyHsiQjBiApULZJxYldt9zuUPZVJs07Vn1GzDEtYsQNQ4cs4Nsjocs9IZ3PEAjXu9G
Spl6Eg/2qPJ8q76qz9mxaexC20y5eHWEg6XZ+hvASrM9tTrO3UtdFdPJi8bppKwHTw3yOkZ3sRyK
U7ge5Fojz1DBiSHxkML07UjRgnFE/UxNx/5EEggTuPVssIZfVVM+48Bh+7Wa8QnU6xJLVs7az6wI
GMc1POZjuFuS7Ip0uXJqVvNHeQgTZEWU3CTtn6Hu185HK+EPk/9/mlm/WqB5tx1pltM4L8WJDVCv
5MOp1QvzaFoAPGxNEKM5VPMGoy+2ptqjhoKs6Kn0xHejbK1toaYzxYyyw0WlLl4jzWtOfEvh2fHB
mpNytlOMPPsZupDn7OUfFqNMtikqAf4j0ZdTUnfLyepQjCJ9jnaYW53IV9Qn9vLu3kkTNiSFespW
HznRVP3Hx/R5Iz4meZYX9fBxlqH3fOwM4r4QGQ/g+LrYRKULhlRtll1rWw9GKdDMizxE9JW4PcmD
q9btqc+gZmHZAbYSkoZflaUPMb09iST8jtvTQ1ODB6yiutukuhaAQju7Te+roXvWrOkUJeIxrUGh
GeBAjkPUnOqCtLzmWO+NrYR36TQsmy4tHspUTLiaaD9RjUfsvB3PgnItavARsph24cL2QFzWBpKQ
qd1jnbVRYNvsiJoqb3cJstIbeLpUXmsTMS1wk4AXX2c9FDskXtIAcYBmG1l4UijJGBH5wRJWKr5w
Zr4rQvdHppAAt+zuaS6rKZiqyOUSL9w0uh779tLlu5jIHgLX+BQ7VFeneQCFvibA1uJqZtkYpjuI
S4GrwwfVWXn7qePPqz5EZ+lbDeuEHXI5oK0IqwK+VHAB3cY6gEVWd63XsTmw3GYbezGLhHgA9IlH
pjrCjo4m6wAB6eZFgdJUEewWvhNaWEx79IYMfvSkoxrH35PGC/nOSfMj3vgYB+v8lT17GbJMIrzP
swh51txT9lGS30+p1R1cu7vYoWKfs7g6pqxZpyRM9r1IOz7KwUHmAAvVHCsxHzsusW2WctlCE8Hr
TImuWSKqTdY06pZ3q73FlhqYl5O/4gupbu0UclGq1LgaTSgaJHG+HT0dw3okF7eZG70KE/bcSOEn
crrpymJ34zvUnIsY62lnuKzLqg/p/l1FCS9IKOlsCtcAO8KuO3BVh2qlpn0fXKjyXdfEJ4DbG6ux
Z2yRWzRqhiTbOn3XB15UX5s4ORaxAULAM28YxEIWKj0Tlk2ub9wWKHmft3u+n+gTt+WDXlYwFJp2
y3/WcrBdYe1ze9hOo97CgjEbnyISD7Wwz1ac8P+qpOnjYvDI6cZxIXm4I5i4rrv/S5ugnZbPU3nU
jIHQYFCpVbIbz5YZ6H7PQk9lYzNWSBtaqGWdczX5k869AKu/KicNKFSTl8VU0MRZTUU+CKgunqcZ
i5833qJsdnxLWVCKAP1+yfv7dsHaS634+7s5+8uq6mKruYpxp1i4/pKB+eOZKdpZefNCMHVeWh3t
bgvS8uiqtzRFLKHylr2ueHdmHpebTOu8k6UBea80dGSy1N1lqJpfO+9uirQIHek4eXKKKST8ya2D
qwxOQA7JgvLT3aemi6Yf8Zlue95JS1A7j9dEtheGd1CqMeIgRXat60a5LRZ+WUB79bKeT0reL3vI
1d/LUtN9l23x/Ti+lHmOl8OI2zQbPm3LPmrcNI11sfPYOiBoj8qr1vyaZrYriHGEZ1aja5pb9WGe
bsjmWb4FVXvfWE56tnOV8nh853hDGxRUhpuhcm/xhOuE0XTpvhtBJBnk4P00zJy7elF56y+9DcPa
1LD5Ykc1DsINIk/om643Kl8DALebKs9HI815hHGkgZIvg8ETzrpwW5D4nXpTD/gvRTVGlqS2kLgF
swfxCrnR3lp/qfQaD8U9BRd0BqOwRZIExdfM4zkRNqVJJUsiSn2Ove2XE1pp/PkQi5fajTfKAj8f
ocjC113Scpo5BEvlvc6ZzhKNANw+Wqod9pjfdeheQbhQrk00UKFlleS3cgJrCB56E6lTx88rgPkX
VrUZY+AISH9mm5HUzWYenek0Cu1ej/pmJ1ieb8IrYFVYMIZYBOL7KCpfMLW8IHd37UkvX1GOnTEX
o9BXjbvQHbwH0xr2+cz6U4va2NqqipRonYjbrMyG7039+vewFS1qe941avkE8L/dukbdB6XS/8gK
0e1st8LxSYC4MCK8/bIYiTjDnEAFEjnxH0GwHy7qCFapRPOuSkZo4nANM/dlKU3l2UuVe3DSZx1V
+TtSH8NOV1MCILsdr1rc7dys0s7x2uq7ZLzawhivqhJZJxsXFvjOzEhi0M68ITY5jM9FKBCUPP2a
xIt+FbDXgha5oY1s8tI+TXPaYjrSTuDWl/otMsFXd1XdvlXVOPq90fdvE0x+37ON4Y2c7gBwMpre
ItZsHx4jbEgiEj9BCOZNK+YeuAPFTW/JegCtg/HW9jZkbR7oNxNTOiRDGucNuFTrIyDovrH9IPqB
2RxMnYYAuklupgLt/0a8wxPVdNq3tF0AvRpm/G21EfCNUAyvVRyj+Y+ewEuTKAA7MT9t+vrFhlm8
6dTOeo77wkBqI6qeE8FbebapmzleWBymtkUBCC2URyhwRICmGYHAuIMZnKBYB0Lb0oCVLY2j3zx7
rHeRDhsUNiKGPEkz33lpYu7TvJsvpdOMBxN76DNZ9vrYOa126oHlo+yJtbALeAB+lRselDnHH89O
88M81sapA0y5FcLe1KnlHOEROgE+C/xKsI/RKWnzbZeohLFJ/5DP6r6MWnEPQrs5dEjCrfwPC+2l
4rnJMHVMl+pbCd05ACSkbkoT37HCPNuJecFZTCMK0n4NrfEKavdPYSskXtj8q3p9zNg/AAIWwVTD
ppgIxPuYL/gSj5+HIVNOBb+Lb8yuF1A5vVhePO0bZ35FsXAMrNBe33uTuUtGhF6qXNRnohM/LaBX
aI42HQoExjYTOoC+a+jTZsb2d+OsoURqGePRHMWj6b27jqq/FMr8Ox6IzE2e11g59EqU3pq8IJjw
nLcQeqJfWVb/4kYwv2DFAx5q6l0akdJVGh3YuWIQjLfddUhGdxd5he479oxtKvnbQb9ArUeDaBVj
SN3sTQM/HtSeOFoeuXVj4IWaiDjeCaRDkeRMHmfK7b6Wx6+V00I88I1xAW/Tn6pE0Q6xkjywcAWj
mU4bbUYlSFebP0gva3ZTgg3p/pCQHVnNO1BuapL4VmRaJ7Fow3Yp+gIP9uYc6062L0Ptjd57WOMt
0lndk6Uol9zJd1YFflJhE/hRtRnXqDEvX0gAEFIiCUlC0CUFWuyaIU/2uvmul8LY8X58roei2Ogi
He96HnjKjkYUIFS+d/omOwsDoOpYjbAk7fFlymt7H4Vhh3XN8F1tS1IKptgudsy7bwqHu4TUgB22
KO7Bet1SpX8XVgcfyOhfonBOQHj4+QLPr29QaVASVialqrZlpznb3GHhr3s0GGJ8YSDsbCF0xM+t
u6tzzCNLdfCwt0HYyTOvS9VT10XhJY295b5kJ22nwy9FR4JMczOUKUOkdGznSeg/J4ekGbVwdpxT
//7gxLn7lwcnLcXEACQrxIkiOoWtlkF0mvD0HhfvAU1H+9Tp8+9mLox9Nq4fSOI2t9lB7W/TJiQ9
0fW9RV6i78ZiaU8tXoWA5pC7HddcgajbkVQRKQrRbLrMnpqbqqs84IlH3FHNhBxFhSs4gOr+yEZ4
2M9yWI40kJ7wbW1T5suOjxv815i8iy7Uk5mIeW87f7I6bI5Dr1A3adyNCg3lZOBsjzsP1DStUu0D
BjmbCnb6pkLaVYtTe2/M24wi1iOaN9ccDdFN0vXAuAq0aSfKjy9QV/HIGeAsFdl27KCGK1nByxK0
EPmbvVLYzq8opfaPRSkLQbkE9lKSww9x2kiQeVZJQvlZaxDnV+O5irugH/p7ymuVj6klHFQNgKlt
9A/9IgzgIZUJkazbxtExjtDJMXJcY+fMrJGhWP0hRSa2M5ggZNTixzJnvULTTMEbePbsDgkiy0CP
rwmDMIyfe4H6rO6cumHQXvr8WQWVg/JC1Fz7cvxtUvPdD0udHmo1pnymsb4tQJvwN9tC1TQ25QTM
QVHma+gh8VM17UsSNlTmwj/hWBTPajj8IL7rESBvd3MUrorWfBerKrvaWLkcMcmNNp5tb5H0eScO
R/ta9Mu2d0KC3db9jltoflgUvG2MdKB0ZISLL2on8rHe4blqXjPTjoif2t/NiP2Uky7PVpXtsuKt
LmPzR1h3d3ZTY2eB7q2Yv0VClD6a41hbzuUjjln9zkmcR2PKv5UFLvBJ+55N2kvYd7+LnH1qH/1Q
k/mPmzQFOwqvp3IQRdTlEvXsaigfWcmxrfu9avfLjzpBly3E4FfPBxxQa7/sSKUohVbvtNrotqlV
wMNP/upwWaNwVXZ344A6pVDzFLBgjZanN261pG0DRT9RRxAZTs3CCv+0KzbLciASIPus3g89mTee
3MTBDDkHg4rqLxxkdh8DkA1vcRxi6/C72o1GUFmz6/di+Z7zwWA3TzzS35e14e0mUcX34WRaIOau
pWcHCYHzm9NOR8seQ9+EOLdH//hFcUVyW2mk+zRUWKI670A62tuz8P5QELUpVSM6FmFYPkZN9gu9
x8l3NbzudUM5/3R4QbB9cMpTRKnPR5ofO2VvyDfuxAv+wK47O2aZeR1ddl4lKbVNiWUlKYUCcKxq
8JXAJKI2qiJI0EHj9U9AlYC/2S2kXAJVN5FwK83pKs+MjnSrAyNNHUt4JWEzQOFpkgf8y49RWzkH
27aVTZlWytUo+VMd/GYsbGl4hHPjWiezdUdZqvDZICmv3gxgzsqzZd0vKa/GokJXj+z8oFttfK+k
ZQrRNLaRKfZy7QYsuiWv4pHWjtKl2dpzx0/Cqrx7AkmAlnfeX7oopMaTLR3SFiVIpE8bLJEBbR/i
O3XgLWwueX5xUxsKD1TWTeks4R2c/aCzYzRv6zH9rUIUY7cek/vTkB7F6SwxIRTWuB/EMwUp8hcK
nhOp5UuwThOJ5jxnsJkko7n03Prc42zlS2SPmpKo/posR2WTDeXGSrF/y0nkroXhAeuhqBFBosbj
Tkyhd7O18vMwhugdgFr56tYNDdPHBeRYtyzS0f1zaqNgfJ/O0FZQTEeXu9cpFZIp5AUJHx2+w/zW
IsdPac29zQ28xGZGFmLtlrNsly0E/mgfs1zCrNvSWu6jbg13shshqavjUfnL4MhhBdk8SK2ZfkTf
Nc+yM7tP4k6nUfHSAiUrB6VyjexaZ5AuwkFINtd7GJl+hLIfs1Rbzr086OJ3jSnZDcVx1hCV/xMQ
A8npa4Jw0FhcCLu2bLkAqZi5O+3jSYsQclgvobCKzxgiE/KSolqqwE4zCkl2+sauan6qurk5qaRd
PqRdtfCuQdX8uxPP7a5GZ/ioWdGMR+xwx7O3/IhndSQtpJp3hdZ2N6cbHV8OQCJ5c6v2rp8AdMwe
rhJ5m1GfBOC8V7z02zB48X5JVYpEE4jJsIiLVyNp3qT5X5qA4lvM4b3U2WrBIO4vefiNFx98HFQF
Nrbdw8hM9SGjHNDt8tx0rnI0Kvvmzsrbu0wP+wwyUZjtNU/F2WrVZzCR/L+C4nkeVDtQgGc+1ity
qkTCWrYkr2BtzU2mP0oGwn9mfmKs7MB0szlIO+OGujRqXKurxYeNxWJ1uMMJJLpmXSsOn53r+L+s
L9LJTo6rn6B0IAeta58/HMrxM2v3pNCf5AD8w5IcI2yp84dhebkk0ME/DLrr0XUuHzrZmlNs4rYx
zp+ywX830avGY8d2dm1zcBzXuw9xKNgZ+qJtvLUpD9DUstNcit9fXVGCTC+88Q1KHKaCUgtzcfbd
Ok0lAGv+feXUqrHvFr11pJIe3qtk/u8Xl0wd/tLVTs6TAyj7ucTCpGF+pAYkkCoW00MmEv1uXIYu
EGRQAz1u0pumaelNnk2JgRS+O9f+vwZmeykumZXvZP+4ZIP5MaUlBq8L4ETyJl0z9KYfDguim2qU
kF7j9l8HxVa7oII/4vf99Fsq0BfTYm0rd2iRX1zl6md98msYOHdytI7Dje0ow3O5tOqD26fXZJ2V
ke8/RUMDMAbELlGcN29L+Pm7ekTeXpqbdQWp08RS2POtXmcYReBYb1rJnWzy+Vz0Xu0fZGtmebTH
Vy0ftIca2IjsbLumvEtbtASkvxoB0Xg02jgK+ilVX+O5GEjyUWEzXfuX7mFPItqh5j8U/ApCU+I5
i2cBfgY1cL3CLGuMjbeyBK8r56ruQjapT9ydnGsZ4vPSYTVFkZcSWn5eOgzWx6XpVIpnp7NsSsiO
s/uYS9YEInxDEXItGtdOrz1jTZDdPHe6lWvLqxLteRFbFOeTj4Yo1BdeUflVDnFoNwjoNUd5sd4D
qZrHTt3K0aSIsxOcRsWPe5h4ESnCm2O017Ee8zchtBj4b+fyhYi6C3DGZjsv0/Ct4klzkfT4659T
bVf/nDqobv2vqePcX9FgrbNDElfA5/qovgdHZwMXKv9SV88Wa5mjLTHwfBx7iGD9H8TkovdqQP6q
YE8TyEny4hAT6Xs4rva9Zeb/dTE80/kopzXEoRZeKV9Xy3vqMMB9ebXVkLEb6kzZhBMgtRZV04OW
hN69Gyv9ZgypL9eLvrfJdP+edOPqLWXy3qDusHJr2puK2Z6Pdzx1lNW1RB1GkiPLqG9kcxZK8mhh
AypbvEespyEbJwywFnjckUIJN3Xy5TXLb1DOWqQSjfpgRmoOa1VH4Vl2QjOB1YVlhm/glvExcW5M
rNvGjjUckqMf9UVyaUZPPCtjrm67tFO2slm0GnzlCBSMnk7iGTEa98mF/rA25ASzIktHve8yF217
slSceGDdLG9dxMa7bUz9JBdoG4pz23XfWElqgHidfq8S3RfaolwB7Bsv6ZC+slopMHdprWOY1irX
BF/LY41heBBlls+/8He9LO/6pIVs7Y2Q7P5gsoLl6mlul3iPN535aM2YdeRK3/4yeMloRXtftdKy
NZ3uTSeIeOtmfqEH8UhpkkIz6VrxcaKgCog5D6WQ/zVHxbpsV3Uejk7OqB6GltR7u7LcMIdUD2pd
iWD2iur88aNMe9VFxM/GIEkkPYoWM/oJay66k10Fqrhb0iVg/NYvsm5LiWl7gYXNBSuB6RG1HsxI
41U0vPueaCstXrTFxcu66B41WZyTyrj9OfUuQipx/lpavbunwG7t7c6rXgtR3JHTbH+2DjCAwlTc
W5s39aUjQA5q0+vPxQAVQBJlsNAaDq2WPw69IEPuVH9GqziUelP/UcmX/fNknSN7Jk5GB7q4EiGD
5+BQGwgExI9IHs7ojsxBXSGB16nUFDIgYr58DOYhtYN0jPujbP5zGvSzz2lT+6Yn3rexs8Z4q04Z
BlXKgirYNJIrUYiAV9UEieKXZ04XOYGpqUjOIOkQUD1ojgjHe5ibFvrDv8749T77jGKszq4X5/eR
Eu0W4q7HVuj6y9pqDbV8hFqiQy/X8VbtAdjE7HMUzJpN55lNj4U8OQibcmVfxM18ETG4G4Pn9a5z
Q+UgzXQ0HZ/rBAHIHUsdGJUesu0dKaGdNN1JVBR1M0U1srtCjbHKQeBx9jv4Zft25r2D8gPMp6Lq
EkAWYPqAa3TqQRknQp3YpcSOKrO4IByV+pSl7Wqe0ZB0Z+BvnMkDcc20syvURsz/9H2NTi2cRpWQ
bC/7KlyRP25gTIN9ZyQXLKx1lElGVCGSKHkUSzWfO/tg1h3Z4makWA3eefD5euKKreshjgSFdQJe
A8uDLnkYWmQ0gZek18Zc5tPXXHmmLssUzOtqL5tAmbxD75RYDZRu+FAY7U4bCQD7tZVQ8b5iuUgh
kJY8QFipjoZNIuyrD2xVgawhB3mVHHBJ2fhqIWo0SbgW6Yf85gzF1h1LclyDcePXVR8XZLaOHXq+
ZK9KVWzavifmakYFhdNae8xNZH4Q5Dl0cjSGIb4VuoKfIWGs2Kz3y/R4uGXAt3PFQQqrdy5gam/K
tDjwFgrnIdcUeMFZAghhbcqBCYtaLgzTrZX3XbpR4tDDtQ+2fYRNOEVMM0SuxJwucra33st+yAlw
P26ZFImxgTWR7aCIKmXnXEdz4FtjZf93i70P4AVyKXLtSJQ5uZQl7n37THHioC0RzWjZEwbOhFJD
4CBSQ10RazGhh/XHYRLdhlV2OH/1j1QAhqCqVltKzyj5aJjclTMFja/rQrNx9pXQv391ybOP26Rb
29zFTRPdd/rvr/hM9mBm/hGe9W0U3QvxJ5eqoUuBnYX1P5yd17bbuLamn4hjMIdb5ayVg2847HKZ
OWc+fX+A1rZcdU53n+4bmpgAZElLJIE5/2AHmDyD3lData6h9WOFg7KSzhioJ+7JOfo7TP1m8vY6
DqdJW20ac0LIWzSTyMeCJ9KqS6npwfvkbrDCMN4NWDMnBL3r7dQi6iGlu3hgv9xuBDdb6cAaW/Th
3des0O3TzdfOsqZ9n45oHQurcxAHXPtkq1aaGUTPM6nrVRwM2TYS3N6oNqMHnDzWkSTz2kKrBVbS
V69RxfGDzy9Ujk1TVG96z+j+YDgCt+o3WgBJQzIcG0FzlGfyIO/tdfaZBZOzVsh1H0bN0M9t6irw
rBDSzLLwm+QttWB1WKf1fyVDT2Yg8u2nmLzZFom4Y9vE/irg7v5sIhS5HwOgaomgQI+CuNYayxyY
4LOMkMfPlza73z0KuIeoCIw3EnpDMI0/YmNEHJXPd25yxHxqivWU5QRdhHWhE0x/DOjbWTmbAdUi
tZ7apwbdiWVumeRNg6BP9tmlg458nV2TzSMohL8SEspwP8JvqCqWa3JO/REyRbhSRox6fcSCWJ1o
9XPIon7nzTal3UmzX6fOeirnMTm5LXvwWB+aq+50vVAWU7emcH+Xh/+uQ8YyC5VFKuT2xs099DUN
tV2E6iS2yTRlTJ7JgzLN6ikNTBWgec7dnmLWWyzw6I79H3vaRNWWShlFD9LTduy79hA5oLnkCBlz
MHtYWgJWrjj+Z2Aa0ze/Ty91Ew4vSpBFR1hr4wrC4fwNPeJb3BUAkaRRvuIu41sx3hbxTMRj1FP3
mdMiZeEF8QIQmHMpEdd9M9N3SDPGezhEFgoBCLI6qQI/VO/xmkadb2uJpjp6j2oZ5PMbOQ97hT03
dDRp/qhXwTNWiV6KdlBN5rztYCjuQdN4AGOUsQ2o6rr2CVLcTFavRLDW0r8XeIg/1U3m/BFvM/UW
j1TmDz24dDu3MTTxvCXeUOqnq2DdLlbX+tCCdQyGb5lRIQ6jF8OD2an9brJrZYehPaZjjsX/bqAS
k9hxcwXhZR8y17qgcjzgkDciW2ogfCBjFN5YQBtNidKFmmDBYJbKT4NfVvviGK31pA8s0rquvbFL
AWaox0lV4qXcnqaZX2/quTP5rtiHUvpDeS5Ps5NsOpm70azaO2MV/6xxLZ6a0otX0pccSQdWTpRk
84SSEgKKFJqKIXhVC+fRTaroh6qPwq1gtK5aWkRfTDEYXtMu0FtjzSYIUx4HD7GlmprlAk0YZa+p
bvwkD7V3slQD+FRdJE+d55dHW+t/yC4ZspxWlDqgnEjr7FBHOAen05A7zJg9yJh044ZU80PTKhfu
CZIrXoIQbzROZDNQWRnOLqWIUsXZ9habC7gCYRQdChXec5Bo1uP9bM5KdxWOpfUYsIRdYSswH+Ip
u0SalSGa4iG4rTvxCnJ2/hDrydfBgxJQKoF9kXEhSbvUvdpHsIsVaRQn2uPUI1oQpka18U3PePcE
MF7cce4j0mD8GmEUtfmeFMVthE6RZVE06rHPctDWkjFu/3FkJz1sNC9LgDJ36gnTn8ZRyVr5OLfP
xhTsg67/rGfLuKCsaV7ivKQDp+e/kY7pdlXUYvPg9n+jD9OfG+wZW9tQinWqKP3SZReFWoGOjKUw
aWw1DEm0DO3DuIYx5hjGA/7c5oMuDpOPeWJc8lhuI5xw0CsCONPpNYwMxslD1Fb+JndNxGDEDBnz
ldGEuZ4fUtMHBokcBdtLn1Tv1hWahGSfeLeKoyyySfVPMiYlCqVsYdmM7ZrU9LSUMR2fFTOzzepH
0rff3QhXPSXi+0ixOAjQDkPgK/NXsqlQsSYZZXJvt0IEamelODQ6Zuc1wnBLCA44WTbY5VwjHz90
afBJwYKiQNW7u1t3PSLxjhRfBj8bLrXureUaQYn75vEeu2dtCzGu6QWsVKZtcbn4at/XFnJeX9a4
+aia+yDvXZqnXKxpds6muJMV3mDCpSy5nuTdbLLCq+yVY8OwNHet36I7C0wBfAoF2NKrT6EJF1ge
MtFMQOAtEcIcVveO0c6a2xCtH+d136EOMOhDhzTWtO58r34ME4USwu2WGVYRteOGtbSBqdMBeHr+
MheGvYFD6awMsR+nrFCdp7r57MRGvhGHrJoXVtOUKPgxPtTwGgCVtI31ToG9A+4/RJjgYZ7TrzMZ
i0VsFLF4sIrNCATxr6oBE9x4Y3iwKi98xka0OgFA/8yqMXx2rPYyWCoO18PAPRNH4umsUmjoByXg
p+aDAIVVvKnE1l5zXBuplRCfgH82pSgsFH9nPY3UNb0WvkWvJAuqE/1jJ5SG2U0htoTIzko2Y7ji
z0gGUOlIEVgTVPkvZ3UT1IXXpnOHoy8XlQXmbUWhCutf8SCWj2T8aOim7v83S09nQZ7te6TN7rVS
wuQVgNNNHMGyS0wGJ+zRPOGv3VH4W1uKRrVTaCXgf3Gb1Grd/9OkKci1Y1+LD1gh+CLXlgFQor1s
SuFX/E2+mrI3nP7RTDDCuQ1OdAVkVBC/ZbVZrUoXzUS0+KcPu2gWaVTPb6piOfCTwJ0oY5RtTG0O
9pnC7tIrjfqpGEnQaB7KqyaOyD8Ktpg8YvDfLOGEKiayeVbx5E2sDDzR4UFeVfDEkW9xRu/5gg/D
h3yHRT+rF2eGRA5F4RU98H/3TYwM6xE/xMihmGk1VF9KSIlmmUPVl4v5IQwAuc+9upcaXHJMj+P2
fxtzRSFHDgl7u932AzjHcDVHGmrMWXUlx+FeLVGFkmdJRBI7j8Hm/asDh/VzhzjJ8R4vQJodzSne
ZWhmyFyqzKBaRnNAcZeygkjbxgnIMlS+h51M1Ma62+3A8RhLOWFSOu2aTcZhzpPygKL3sNTSBHl0
Owj3ltJaz7mva3v2LejLUXB+LgrbekbptFSzCmkgIjy3f8QA9wJ0CX5ENsZdGMiEAwKhapR7Zwrc
6TmNh2rl5NRRWvn7b3W+Y7GWtcsqOlPZRLaLllzKynibqLe4DI3ycv1nTA6Ts36/hhw7gKy6vRAy
OmtwOA+ga0HuRvlfA9vwxWi1NYXPITjy25zXmYlxhhjRu8b1lhOrtXYNK208y0NU1OM5EAfZJPe9
jS3g5yMY0IUJiBwRxEPZZCBShql+7MX90AclFw7TgykE92SYiJs500Mruv8TMSp3izgDaWJoTqyQ
MDRa3vIvalkaOwda5kKmZ2QWRh5Gy4eqE3cHf/LetWEKj6VJQi+PvJsdhawC6k668imOX+TjQx4i
aFKp1XyF5KPn98TbdlU0G705tHoNMC1TxoexrqYHvSmgB4Kp2MiYPWjTA7QD6DdJy3ZOjLuVbR2Q
NQYScBe9/jFOeEdEIQv2StXwGYmKA/uqaC1zUCKudflXPHHSaA3Dev72z/EynrHKfwAjFy+SUD21
aWg+j0GvnZUJ3LzMetuKiUKf56QnBOD0V5WF5S1pXlPDRuxm3Mgs+FyR91KwuGtz4JRtheLZqm8O
gLXCy61ltSIvaKMproi1kFulT7dbdaO2r6geq49IZuKzej8jE46webUecaUkIzkNy3nU1I8ozT+1
WI9/2f2n2qUC4gFMLk9j4/ugg+BIR8t+abpCWRXYqlwUBazeOHuxQBoY1FODCmx6D5DEhen6iw+T
sF8r7OTczDNQtV6z3kIv9jfYWECKl01cVFZe5zZ72WsODlrLmaufq7Kw3gT2vcxq76l3Q/2lxzhR
TgKpml2zwPom58B/mg9q2XdLC97GxQvRanQy/8JWtlr1A265je4DmJdBtUXBPU7qq2zJA1p+pNHE
DNcYj1XcK4d73BwznYI0OIkarLwFbHwTCaf5KrK8qzwLcJ+JJjZ997jVGs4Ob9B4IWPAQ72rJg7y
RSq3ppYRRA+kp6eKZaDAnihpurtLDWfqMZlc9Ti6WrVFz/+jrl2EuqbBrE+xkkKp6JWuPnWBd+tO
BoqSKxkzYwi7mwA0x2qa+hL5kNWgq+ahU3wSkXGvJsfbaSpOh95LjvJMHqwBSPPy1g7GmStYDLpF
cSfQnNo8+LPN2529YyVq+/IZAgwOM6Xo8b9Gbo+c8lcfTfHjhF1luGSwbMmnyv9lukKxfhclLQYN
TR1evRRB2nimciubtaKFJBXpgERTHmITXI45W8GOsshizhCyz+cBB+Db3CJpAA3p8/Y+TXakKrqU
dpgtsVMdAaKr44M8GCHZ5wGFqFbcJ+5xqwv2FD+cU6AIxEcQoBB5nyoHy6lOnLzJWZO4Fcmz31Md
KjhIqCXoRMqpbqtN+4IrjmWdZ5ASVxyqBnG8vzUVrbj6OPfIltVq5hPvHEEpTw0ospbmUyEOuCZ0
Jat0OcoFOocDQqgvZZ8cBYLvGYqAe5ItFQ36o6p3QBjFbDkrsaZfGQxJUg/mfpAye7UDN69FxkjK
J5GSTJ/Rj5J9MoJZBTSg/5/xaT/4MGyjcecA2Fnbw2BtdOHHZvvuBKml/LN575WDZa8qBrti8L33
PlcTXm6Kq4NHqgxrY82t/vqvuffm/f8NA5DSle5sY5GtrlKVPWCrLRqZjnYmJ9+0LVTLYjCnDGi+
f2q8xj27Qk7BjC3rgLVYsjBksrr0qniJ/M60G1DffTSdH4aR5zvNpSIlFSO16RsaR8pHlwR/hqPw
e4fZ4Md9tFSjDMLv/xotw2P/HeaFfxtthq6xRsOQX7TQeY7d4h2OzlNVekKdKKpeA/gBMmx3iX5G
9rVatF1ZvoMNd7aT7zVYD3XFu5KF9vL2Gtk3p8bh2UTUKkZKg197a8K0sFozvmDXgWPEoFmv5syq
FbH74m8rfZYqn7mmv/ZBWH9UUUK+uxySB4UM7K4mIbx3fs/Wfs+2yzH/2x2f87Qwf4nZMWJkH3FA
mnEuneQhg7a2G3rna3agQXP02/JZswb8cvwQDKPjj5+OhgmTqat/N7D2uNWilz9iGjVrtfeTO9k3
Bd3Qj3bE6GhQAfoMFkWMhkTXRTNzZYsKundoTTBZTmzM29A02qvKNmvVtEn6kkzvHjCzRay18U9U
BBaAXpXvTqQEK5H1vOS9bh4xMezWSRkWH6bbHt3GB26IWRUaVeMLkjbltsILG/YydiIxaAKgkEm8
t4FZU7Mrw2OcYEcikE6pFjkPYIL1h/EQ4T+HBpLXEtbLl9CZi+Mthixvv5wbLhbZe5tpomtSDIiH
JHJeNcIusgP0LJWzq0Tmt8DTfskT/NRuJ2BSfmmqanwTJ//jMWL6LGb943X+6/TfY9QpW/dGGDxZ
vtOjrhZ+aPHAnhmNypeGXRYS3vGTbNkJLKHYsfODqcf5Cxlklg3QxVauP/ZnAOfJykiwaBKejIXb
d8++A0lT3BFiynbPv/soNt/6JBZP9mnMk63f85DfAJ8yRsXRyqpkm/ukkEBTmK/23Fzkpmwu/XBZ
4ixxTSivnAtkypYBWoQ/VNRHyM00b0iWLWbBPkyLEbxFQfI1FmegZ7/OZEz2ynHIHvwfeu+vQlIH
8lI4tfsJ0jiaHNpn7zkkTPWo3pnRoH02xmMVq+1HGCrm3p/4n+Woaure8WqPyEvo/SVIoSHKOIWb
BhXLWj/pOGa/tPCzBs+LUIqqtSdvwHTbLrrmwdJrBdnBXMXaQC0/g1JDFQR/p6bolTUyvfPa68p6
J2vM1Dv2Q02itcdV4Fr1VXYrRYdA627DZMVaDGOZbTzPNvY5NYInt2Gzhzh04mZLVQkNAcMstgVa
z//7s//zODfV1KPp+0unMYotuYz/+Ss1KvbtISJFyAY21wZfkWWD2tqmaBustVIYiotmws9CQiyC
MOu38vPrYfug9Er1lA5p94C44g9Xc9uTUVHnNNRGO8HV/SELPLKIE6j2PtQMKIOi5lMKZqsBwmQj
yz2IN3aLELDVFqoCUE1TzTeyzCbRqvIM9HVxgeZj44fR/dkr3erlOK0x11OPurCw0vI0i6yxYiXj
WbYdhRyACk9skzoFCVH8q3bYOQdneSj8OTiTKlmqgYcize/4QIJ7pxk1lY2oOc1iMVrJdWkR73pF
s48yJA9a2/ct1udqsHIK7BwdB6gpJm31s6nxnZHGQG+v0ssHrQtb6CW180OB/NIrvv2zn571XH+S
3yvsYXJjXjzdvubI0q5s57qnogdSBFngr0rX50Vud4IGBl7a29xr8E2sCx8i7ZcsvMuivQrrX1/4
ap0sK7sAM1v+p4h/H4OpMB7VhXeSpXqM/JqVryb21vL7V71zjLe5rvU1GEf8VEtuRUPUGBTWdeUD
GNoRZ8vsu+YiHVrC3EHmMVtahdVc3SFyppf2xaoGVFFCn4WwaavBtkFydCklA6V4oIylVT4u+ync
QPPvTuo0F9Y56StIpLK8gyoClDd2BDtjzmqW9J7xIA+DX3fX2fwrG+Ho3+Loor7l+ujCoy/M2yhV
rDqNAkjZPda0sbsrKHYX1S+peafqAz93I7HCXRg2JUxKBPIMcZDdsiMScHIVjtWyRCpzK329mk7X
droB/H0SSFMZK72ex2OkUaaRUFXwxw+Z41knOSTCsu06OEiHiAk4CgE9l0Ai1Ona6217P801kA1z
iOe3KtrXbeI1G3xjp/3c5GtchnokG2c2Kq12yiBFnGrEmU9TCpdU67wXHLOGLWzGsVnImBxiS3hF
VvvRbuyc50kmaXTF0Q+uMSH7IZSsPSsxDpY9XHuRlql0rHBiLUEmZjk6XriU34T4xnyEZm+igTIk
vysR9yrEx+6h3+P/HY9AL9qkg5d4YvCt+30zXxJfUO14E79b4j2MoxIv8AEaUIMCiqM9yIxNHFGf
HbFr12wsPv/TogrQrKNCZOdZslxtGz0CpcvwhRLNLEvbI8CS4+2Tq/4E4SL091KzG3O0hxtsIdP7
s8zBdBqcgJBU2O5mJOr5eJZmrdPvvgADor/VwDjJ/Ax/KqT0+zoU1kDF2Q5biJbydIznZOUaPUg+
0eOUfXGWZ/eDjAE8Vj3SaGKQCud583WRN6H3KYO310RRBXVrFw8DGfzXy8mmJ/4LtTOXIQnT433Y
1FX1PoL+EG014Qkba+phsPVR3wuDinVe6FS6H3K0r8jH/v534EEg2tPXv7/7XfTfEMfh/eg7UtXu
DaneZ6Akoyz3VjcgOkkBZ9cHWkOWgzWeHIjsvnf2WnN9g7MHoiMAgjNR9jjHcgXnzaaQUtYwvkJd
d4kLpr0CUqMP3209/RbpzrDp9LY/tmPSH2FrVj5ScVkJPajENWaYNXRw0Q+WZ/eD4lNYtZ1pdw/9
d8NkDABQDy5sim9IJIkk0gufWzsA2aVs3g95PrU8G6L1PSShSyg3+Je0KaDC1DFSUOCXusC090ha
gHLw+SvEpmctzQpCnT35lrPSW+p3rffrZugbznW4djNFXWXdiEkR0nWqMdrXXk3bp9ko1IOaz8lC
dsqYl5iQV1w33MpmNakfeFi51KdnrxtuGFU98NeWD83GMtQc0yF0C2QargsBk2WohJ9zA2fAwC1P
4TBUJMYUMMoGbnZ+MPkLy3asrXwgByhC76o5eb8/qO/P43923uPVUG98Cl+HHnLmjSFiINp21vHK
+OKPkFI7y15pT06a+8/eTjTvc2UvGkbPc1C233UsMqBPwjmXyy9W36TNgulpVBCvDKL4ZzxhVFv3
w3gMRrYOp36Ik4uFm+CSleLeK7D/VBsfYmk0fnYCfuvqjoHvIQSIoPHbnRq38wPmWzPp01D9Jib5
Q3/UNDLQMr86+M58HkMFlrHIgvxOzYZu+mP0UUqSIXkIYrGUzmZMbYxyuCTesIpK/FWpUH7RUgbK
KpaF34hcG4y6gglE4xYXw2luw+SnDIY4QCp4/i/DlHLULpUAXProUjrjo3zkxGMiDM38n7IlDwkp
13VXCkVkYVYpYzUuqwtH1bPDl+OluS5N7GN8KOq3VLL8EHGYv2dxph9CmR3KEFhazy4J7PvnjCND
ORUmqn/iKzHryVv5iuOu5DMcBtwViATmg1zytwd27kEvcsm/buQI+dQuzCjcgcIxbo95GRs0FoU1
Ao/3FYHeuiXaiJpO9bnWknnbI1dyAZ9BPUsYiPsxsKxk6r1tWrl/ywdD10+7mjL7UbZu64A2Hv+I
yWUA7M96OZhsKh5riIUQIBaGWbt4Cg32frJ5ovGs7d/dAvNoAQj470bgYde/Q1z5Y0TTCB1Rq0Wp
SyxrolhxT4Wm7o0oYUkjP2Y+x7smRYP7/jHLDJyS1wHpvMfgxoRby/GxgxFLn4Rn3X52Y3jDSvtj
GPL6VZ/IsMM0pxzSNfWV2i0YP6wfyKJNC/hZ48+pcfmF2S3sJgxcSb+59o6vdHxs+YPdhgjHTDX3
/pIvPei6KDq4cBMMO1gUSfSR6Qg64mXXHmouyINdBc3GwUEUab6sf+nDfjxmeHItqnjuX2q0t5/m
AAvUIvLbpZ+2p0Zrp2tjJR7kfHVa2Sa/tiA208cajtuh0wCn5LFawbRsd7JOhAz914hWjGj+ZyOS
LqvQMej+eA1vLtu1ilPcEsxFsnW1OF3mNhwXwLJ+fVXiz25yYMQlE7RYP4zN3a23g029Mqtkk+kF
abzWNN4VlEKXcWBHJ91LzXeT4lM2Fd3rBDT9SjbtLzmqCEpvaxkdk/gIfLTpiEMiS7oiwEdAntq9
ws8emyc4LsJbAO2MTR8JbroQG1cLxVt1QYnwi2je8ctShTzVLA+Bq8Rc3jvqDoizRdJs5TtetvIG
GMJpauwda/AAdIMigeycB6wbMcOBpCwEQTDDwXIRycHcfDW0rt+jkYHKvROU70MO8qaY0mkX5l35
rsbg4rTIUC+yN7Sgb87DG7xF99qb9kfnRvjUYH6wUCt8Qm0l9L5bvn4wrQwv1Wz4nLw0/dVo8wcm
c9bH3EYdK0+zfQrZwGwA0oZnN9fsvZur6i7qhwEKiZGuVFgGMT6XG+mWJU2y9DTnripiaB+wRsyD
5qs9iJqeHChjNnYTt3ky5tsDehK63m0kVKJNwaTorcVC2nH90xzN/mmq9GAFnVZZIhRh9+x2M+Uk
uzMdNXGkR5eT6n5DCc653g+1VScre8DCRcbcjp0V+IXwhDG8dryPQ8V8PuZxi9gc89PUDheF786N
vvRjVEkCtY/PnV2uK7IyV0SPrKs8G4Y62bKLdYXI3FfMK/X+UMfWzymyljoS0q9kM3ARmSMTvSpv
/OgmJFLN3lL3phBm91ARRPjr+Qu8IyrFsn4sC8tGrG+5FIIH2bK0SF3hFeNtZFG5HkGMZ0r8S5ak
sXD8TnXMOWviIM/UVv3wM6/dheT/2i079HCnNt6PyGm/RrRqNW2Q6mLv6TXDLmELyYJxgGRhFxPV
7EHbRmAyz7cm2vLkbYuiXskxeek0D3bd4qyTYZ2d+w5PYATqxtDOPvMpsxA8mMdjnQz2Wzmiopk0
2Sck2mk3D4j5mDqGGpSfxgV0nWY3G0ydmgDSJjKk9a1NppKfka8bz6avfU6mpb+N+fzqNDqW6318
5AIMPpPE11cJ4JCzNabOcfZzneoNKluqZ5geHqR2pYAlG7tqNYZYMhetcejy2gCEBa33xG0iWQed
QdlbjjH12j7BnBm23ApnaAIqcki6GUH0Ll5YN35lL+75ClLOCfp+gKVPvvoyWSiHOfEaha1+b6dc
R9vZUSOQEgm2NWbhnG9B6BCYijNmk0ARWpRY+5ylicfAJWoa9Tuwg+iSdGTOZbhUIY5pvdNvZFNO
CrWmXlr96C7l5il3KsX1FiN/kw3Ztm4/p9pzyi3+Oa35YgoTORQB0P1mV8bzhDvkH/FGPKf/OX5m
J7xKe+8Wn1ArivOtnviQ++UuNxV74Pz3AfVvsfWVR5gbEF4w29jAT0Nu1+5fOygrBx/NsZX8r7TW
3w/OPLyiUFn9ERfjQ2oiAjvdnPOaTbvhm4+W44bPpTnt5Z29NT2oc50DaJQa/jv60T17TnYZdpkm
j18gK7TiQRFpVgo3CweZNgJQrZgOajppQ0FrACx7w/zJbnmw09wCKJ/p1Q+/dPx9hfbBysmyYesJ
gYM5xKd8qi1woYkDf6p008cEf8nW6KD+iVCqVRTJWPvI8SpazXpdHlISBad/P2NkG2E2jQRQjdqm
r8QbVW+U5RDV+gX9UCQXtZi0tGUAMFG6YQedFlvnsbaeU6sdn3yXq4rGDHH+kKj6X7ljBueoK5rl
VOMwKJv3Q0Lx/yyb+Nui6QG2cYuy0wBRwOWbsNiabyoqSXtqMu/OGKVcKFW8tQVsLlfC/EH1HDYy
AgNcKPqPzu5UdPGBfEiQ6P1Qpy2Ijdr5fg/JMwxyxjPaG+PZNlJUDE3zNgIlkOfQtPFzK7N9qzXT
5wgrbgW02D03Xc82U0NNP8rV7M031Q9M5OyfVKwobIQnXWneNUNpnqqxbiktBr+KIE6PMlRg6XZt
x3wziwEyZFu+uokTJVvlYWcgWTc062AsE1wlrGAp8bDlrOI6F0/2Ho+q5hQhcuAujPyngli4VmvO
I1sPZ19FTreZxwZfxrQ8SuQ6cLJuYYviABJu3GGD8JLkDSTRwHitVR3RPFoGFftbC3mnv4wQqZ7R
nxDckoCfht3sYlTjYxjq+tMUAfN1c13gikGroYa5rxHQAlhMMxq7aKWlbnSQF4CYZE0WahWmi97w
EALcmz27OLKhOt0cgsl68U7D8IQsT3btZIZv0DZIRQpdO749+Q3pjj8tDU8Zt/ev1SpHIMru/CBD
iP0EhyBB7nBq4orULaidHOcRkNNWtR4mp/xUmvnTU4z2Maw1/erwJFjIONqJ6IP7YXtoYzv/aPqz
M5TVp+O+9Doe12GaTB+pwVtXIImcofv6r8hj3eJWUpl7agxoNMTOaizU+pKP4GPf5G0lQJxCoh+U
qHDYpiF/AQpCRiQyItY0bzNPcbj8V0deorDU12q9kx265wc73/LNg46+2hhUr7J+Y6XLcKIh98X0
oHdZvSJJOV80DbiLyHzb5qMWuPhUcekV28HApaTRKu2hqapUqOlmf9dYPWSB+UtVhlebX97HiN4K
spN6+uCh1bRrDdPY4xEQX4YU2xdMOpTrmKNJZaGMcaaw2pzKoXple4goq2KG/mpuamvdY4v3JA8a
WQU7ie1zlneIZLp+uHMjS0/OIDm0rZm5j9A11Kv8Rcap/cjPTyXXym9Q9MkWkDfvadbmdTBkm9ri
zj85CpbDI2tLLcntQ4461EY3w/wV0tLPwc/sn2LoYDbZsggTu/qBwU+y70mFXQotfrOqMri1cH0t
LjI+ik6rDt986oV7GU+AEWsLO/lZG+Z77U0OqRgOBs9QWJTidAC0OAUq3zMPUNnppn03A3BSq5WO
Z+qqQKtmc4Mj3Wh4TlK/4aZerSKPJZD8Qzrt9Gfz3isLegZ2fMt+DE56nvBx//ELQqXbWAHeRTXo
nx25Xl56L6iP93iTu/VRvIY31cWmmjG16zvLOI/ikNWlgrJpTMEihUPyR+w2pnGyXTApn7JDHhI5
Q54iC5Ev89gp113df71gtMWcHFRQaFjzD6ezzJ0vFI7CvkFhUlyOUehgDuWpsFYaN3xVw2kr46Tv
KVrh4bWRTZS6DnGe1C94EKRnOb12grebgIBXBmd10EPncwq9Zw+IUon38jHxy+LIFj1AushVAfr2
HVAEVuoR6FX6W9IH5UKe/tG+Tfijz3NVfWEYZbFDUtO9Okr7IH+XSdi5VyBvDxomjKcxHjLE+xCz
y7KyPDdjzk6orpduZVkvOGs2j6UzoxAORWOqAvVgk1JbGq5avvsoAq9bLB62clL3S+8AF8xHiWGO
dc96qBLIkH5PibebrIfffYFf2LcWr8CORAsvQwl1tK2V5IB8ukHiQTuAArfQuR2DpzjLLqnkoVXO
vDd8oMpeNzcPboWygznjafehoHnaoCh48WdrfIjtrOcWHn4qZjI9yNAtnnTbhi3hOaSgdovzUeMV
d3vyQQiAnG81mnDID1rv7zD2Uj6sOUnXcR4XJw9B1DMK9eXKpNj83TIRyA0zoAQtvDnP4J2yG3F3
PA61rWEpuEZkLspqph79dF1lx+rK39+WQa1jeGsWc/6hzcPndkL9b633qC8ZZlvu/tiqRuRmR/M4
t2yMDuWowwS1cutkxIhRa2p8kbcoanTxSS2md3mLkqFC1SBBkWu93ck0O67OQ9ec6ljfkWAzPts5
6khcNcHFLbz6yGwMdiA8vmF++Ck3Ar+HVqBnUVGPvoY2vh9sRiMJ39Cavw/1+so5zUbyt1wRYVAd
3JZFjqlcYOE7u/tKSS6XJluDnjIlsOt/M1ZK5aUK/OQqOSyStVI7Rr12Jq8ApQuvpcy1i6K07q72
dSBzTlAh1Ywh0zpsHHBz5aD0B6SPvk0Df9Uw7PrnydfjZxf4YGb3gAzC/lk8W5fpHLlb2fQSFWfB
KfguW3JOUzRvUzzFZznJy/wWsbksXlHOVLGPmdU1eeng3M5wXMha4N4pSq7yIDvkGWm78GRnGYyu
yZsWvhXrP/t1INZZZlwh+tcb7mNpwmF1PUBUs4olXZqyLDKHPF0nNSh1XIVeYAgFf/3jBDOPUEbY
adxO3LJy3q0025Yd3uzcbazHxG2BB+K1vh78NvxRw+PtWhwULOr+FkuKg24hrtqZ49+yX0600cda
lo2eXhHq3TusDZ+cYOieNSGdKq//mWdhiS3MQrGb4r2bBeSrQ6xA9hYp8qZ2m3EDGKPotVDNdZuD
R4KEB/Ms3NY9HrnG0HqfengLq8iwbtUk/QozelZ8jNp8bUAG7bURdw72Ct0LDamAIBuRiZImLIk+
1mWP5KP/pxH4NdKUeBU93njmVlcApLMh5GCT+s1NEVxI2OFcHJ1bGQBAQLpobb64TfsLgeTpu6X5
ZGDG9wYzpd1M9fBcDKDVtxOxjsdRQvL8ZQKbBGMyLM4SpSab6DYXZ4lSm/8Xa+e13LiuresnYhVz
uFW0LMk5zhtWuwNzznz68wFyW27P3mvtXXVuWAQwQMq2TAJj/KFGXEyOsjfVN12cZCvTwr5p0NVu
7+Ape5/Fyk3FPZWHqO5OTS1xxn9kWOG9qTMYmLlEY1YkX/lTvVLh1R6iqMdqUe/ii7BWEW/02/HC
NrXxdoAPJHcU8pB6ibXSK6vc1IJfi3D0RJb3PaI2bTYeIiK3pxKlRvYhoVM9oPec3xom2iSNETVH
1lvxg+0iNSzEQnBYMTdNl7bbZgZLEtrWxmXVA1Gl7w5xViNf19sNWkMioVzo2hUYtvA+MdkD+D7y
XCcj3qlRVkGNKYwcjcRooDAqPXxTww3u5yZYz5Wd3Ex2k+8Sn5z3E5X65CJMEYsxVNwKTpDUArE/
aha0HUlbkm3kU3+3595cdTMqzXDBXQCQcHGDUkHrNEPZSTYlBNLC7gifgXvZk3klgpYiPhbxloYt
xDlehrjtX+ONLE8WUYgdaC0sXHvH0FdK3swkLLyp35ww1EUyRKRFRY1Xi5TDnObTAbdAub/NVS+9
KKlsLSOx3TVaJ4eX4RzkDljueZ18xpWkSm9kvIVZIAsW076wkbbdU1B+RWBJYIjV6iGu8LL1ChC0
SDQ2eDBOSb3OVW1e2g1rudNH0DN7hobBKkVmGNFxgjGHAABPvFXAFv4WU6D61kWE5KpPHQFt43Mr
fnRqykEZJiOUzFrVMKW3tVHD3RcLy7HGkMLLTGMdRR65mY/1pTzjvyjf+54Jl51152nJeZo2NTs9
mW0qfE2E/Bi/zXYKoA3PzbgxUUSnnE3fp0MxoAKWe80p5DwwjShcLfj+GwczNd/8jFq3rIkUVtCe
YBBdpCHeLwZkzd/JIYzC4aTT8aPhFC2rJXLYE8VTOeBpmGz9LNy0wukYy5trFEDM7WBBfZB/sBZ7
3au4iG7guzioWzrlBiVB6/SnU0B2LrNwKndDMgY3U4iJyDBNP0JVQWZdrOEjFP2NlZ5niDU/RzFY
qTcwiRNMCzb5IV+QVaxSRP6SBzixSOVwQ03xNHxODsjoKpvVpYvM2Gl7MIVKve95bcrbftox4MrC
iiBC/EZ+FNdcYJ0SYyuPKLCbV8rGtBGWQ1dVbLGd8Tu4Jza7mHtqFhzloLKfUJwJ1mPaxLsBEcJ1
LHR3JCQrTd3gCOZ2NVQlCgyyqSj1SkakgP1dNxPasZF5JQ9D1f/KSV9cnLtUsFFXwRTGO6iVL7I/
zzQ4BHYtDH2Do1tl4VGeIe41r80M4ahznxwwdStalmU5bdI8yPZ61L+cv9NNhmwdQnAvkfhHiNAp
h6QqOdkQZvjvVXp3j7JlQj29oAjko707spv/aSMuXoz+z8iCkqcObvI4GLm11gujOagaUNHG9GZs
1tEE0IwJQQvXjk+YMQ/ZqOMc108SUCZhZD7uaVmOmgdE2XGRdqW9ye8RwA/B+hbddTZEb6YZiaV6
mO5QyuhXstmC1FnlQeleyKbjKz8cd4quZSu/nz0LL0KZFpl7hKFaG2GezNAxPxO6SXNRGOjL3RjG
kNTLSmgnZVofXUplJcqI+bIL9Y0qoGOSrSAZDfLsdKgsXLSV6EH2n8MU3a/XRl7VELyK5gpP+/Wp
kPGlmQb1xWB62bLPmuCeB0q8pGQw/YN03nFqwgbS6xAuHGBTP2dj/JXyr/GMcXoB0VWJKPC0zhZx
0/bSSDwT/zSc0vRSyTb2UP9Mu9xLd3ZG6jSx6m+9Po3DtxlgPApRsCMFuoJl5Pvh3CyiiUSxbOf+
hKsIO4y/xck+vVujoBAc5XPKFg8rKOc6D8DSXcgH0/kBJkdlM/ACfY0ZxHvIeaCxUA/RzOugmoq1
D1V2hRJtfuI8y7M4ulYip7w+d/MY+hyqzMT/Du2stPoU2qbRDRjQK0xRp9ukV9TN4Fr5QZmH6TJU
W5/3NpYIXVvoK0q8/WPfD91iZkX21vKIP5GLfEtbGHZeonA7fnfxl3uuh8pcdrWLWwBJQTwdKnsZ
gi94UxDmSAeSkDXgw40f9f5OL3Tzjk0xe2oRAZ/pOyr5w33ild3O82cEoPXOeOlMaiMiYIphnOLR
UV6hg6cfHZtnGXBy5eDy0DwqAmh0PnTta9dM2eHcI88+hcLqWuE7Ni7PfWSpVg41wZuobspN5wFW
sex8vu/xdrzx0OgEzjzfD6oz3ZeN1bPz1MZL2bRLJdzprG1ABYZttTT6J00f6js5aIq9yJiS7ZZN
Vm084Gbr7RTqt+h0KvCP5GDtsCZrs2APoBfzShJeV0h4IewcxS36wPhXw00l6S1asxZxECHxPHQX
c5L8kP2ng5yFYU6xnOfEZFWl5pcFmKmFXbAFdHWvu+74j1zBsOmfEbMGhRRYv9JkaSlq/gsVcsRj
/PnJ80ydRFBtXgHTw9c9Vvv1Kf01k47M/VUinKy8oXIRZgdtG3ve9EJBHtF4nDn3cRdNL268zkTU
5GC5fooS3SaZkj+jlKhSPl/rI2rukfKW1/p9xzoKV34Gz1GZVm6GdO48xuZdV8TxFr1kKAeiOQMW
uuthquMIOx+jvqflTBiraXa5wLMGtriChzkeuLq+C8RwGAz9lda3l3L+aUbRYOIDx26TomTJjGk1
9HjgnHjUYwHqpewxzUnGkRx+TL5HSL8XWLrLJTDQffRpUOKWw6kYDv3wfZiMDyxKMdudMLqJ9eq2
x8pVQ+iuhVY5UJL8UgsA77u37dbafXm1n2sB2Izsy1y3dnK9IMOqWBkuRxR1/la2SDTjZu5t9aLG
DWxYyBBgL7goyA37x7Ac0OOiwOZDVETkKEKVp8kTCeHfM/BdRYmdnTlatcl+DtDpPp3Kdik65Vn3
iuukcinPTSVMT722khN/jpLDX2JkM1B6yG1p8pplXn360YY+/2nEqIJTH3xPP/ztRxZZCjXt89Mk
+YOc8xVywpDl6EA7E0qQZSDcmVQXVEJQ7LpID/cAot4P2HMwiuxDEG7OvbVbafjWitBTgBwSijGZ
g+GnUVrbRgChlt2cP6lmYYPSbp3bKYk4+KiNs1g8NSK+t7FrXZ7C/THId8hUo2kv4mNxUBuD1FUb
6Ss5Qw4EgZIvHXGbvlL6C79UhHEOuAXheKA3eydvsYhxex9paNdowfiI3sxOApxaFG/9dcSS8ZAs
qAENKz9pyus2MSowIXH2vab0n8el/s8A5Go9x5kLHYHSqQe0eFcY+qJSvfgWS1MDkBH2Upv39b0y
fEO+IHn2k77c9cLCRErcqPjMO8GYLSrKHJt8cHwwNXXmXOhTejmXPbVQzbXWU5TgPjdia1bW2NsV
ts0X1pELv7bjmzi4yD7wQjcWwkREJBJYuCaYRELLJncQ+zqrs2otcwdyhMZ55HfY7zlwAEmBJLlB
+aoX3NB2XEjsrqRTVxN80SFCiNw3BTxj/IiRw5KJbev5v+YhQYJ1uNHc+6T0HuzAedGnOvvuTQV6
71XzkPXUL8BQeduiKYKFVYDYo+4VXYLRww6undznKbd475AjyNHHWLi2Ndz+94jOyh6bOm6xuOya
65OGzwh/qe9BhbhaCIhZSv+IPkR1lcOXOFX05Ri1b0O1YXMPen+Ta2VwCJWxOLCodtZ9UisPhgGP
BPtz/6eFk7dm/DRGF5VOrVIfUjFnCufggBZPcfAH0wEq7fsPsCXe53SHL3PkfbwBz8nYjZ40HvBH
MKraGv0ODD5FEaAbPYoA6OYa5Dppz0P+MxwT9mai5SMwMi3kPDbz+WEqMI/5iJX9pxDTH65QAd15
bn+haZ39I9Gt1wIhIDQ3tXDTVGq174whxBsAlAa1WvNVhFb5PC/8NPtFZc5rcF52+naLsuu05m2N
3YSGkg5Pxfo+rq1vueaGbyXu8oth1MpbrHaHfYA640qm4yLthtKA9U/cGK9R3JvglrTpQvURlonE
SxHXs5I0Bk4KSDTFD7lH/lCJm12gOiaUVMpvvLGQgm80p1rZYcVS1J7Mp7YDCw3yG2XCIkBXMZ0y
xBXBHSarRCdrPkcK+r8MtJ2VHIRj23J2S2sfauZ9Y/jR3QDd75o0Pu4tqPi/DiGGPZU/dTvZtMtX
XydPFlQ5mugpUpM8UcLXcCCp6VpGc4xi13jAJ2cr+9Go4zmYeGyixcXETVxQUAtE0+2Luuj9vTzY
buojCm2+N6sphuHT6ZhrfYTUoDailTuOi4FPvp5Kv7tveHRctiNOcrKpz3rPQg6vmCBRrsCs9Pda
UWZY0GGmIwexCyIpZ9lLOSgnJb0eYCmmFDvf7NjBmNXIV2nGIM/pnTulGpId9IpwG1ZJ82TXbEGq
vHnsXX24bIR7ndAvLMXBtf3okgdGyqvCtW/lQK4qYMQ99Cw0X2/iZShEChF9CbenduZqP5Kicy59
KWco5iHevDTbWL2WV0HxTL8a4mIzKF2x6aHJXuIm9aONkuw7jgNPoV/kj2ZfadvW5skRx7N/XxvF
3wKqMesu8p7MpOYkm9TEFhaa38/I98FPemAhzd6HyZ8ab9EA9r0LIv1xaLBhDTK+EDHvrW3Z5jrS
H2N8QF4drogxNLczZHPAarr+jE7KD8QKhqtSVHzk8zjsu7URe91JT9SaBtQThu42Hh/R1I+w+tEL
kNWp+9zb9k7+UDBR2AmnyCH3Oc4irM7ygypQCC7spEINjRvZyivL27mRjTi+GATM0d4h0DAuxzJU
t+c+zAK/zrIMvVnICTLMGm38gFi//I+z+pySDoTgRsBJKSCfZ5za4h711O15WvgHwJHh/VB488by
YMyoQ8qCEc8r/pkcvnrsB0CExOomJJfCAlZAQkZGyeQFt422HkhIPls9+45QHXBK6rxD6CJq1Qsl
qTlVKYoZaYKjJQ8IgzAjDcdPYbJfhnUZkg9Ub6eXCoCsDAu05P1q48fVHHE12RRhJXjzxQy8+Oib
7OFTWYHkhfFsUzDajA4iWuDx2AooobDhdYNrDfuCR19Pl7LfSvpmPyEotExCVvltO2krfSqLnRwd
+WEq1Crv7Gk0b21/BBbDxfSYuiukr2Atm+VMPVxxa38vm0H/C8/aCvwKH8gPrBUiaPaijlFjnoMs
fkFNDWkHs36aEFa7QpS7RSqwil7qEfHavC+mLXIS0YvuJq+aYvY3Tu5SLyqTnexutWraZSNOLnJS
FYxwCUt/3MvRP6+txgVLdnHPJrM+XxuZ/dfOafubpC2Gv11bF5+gnwVP8ePaXf6iDuTYDOMwO0aI
QgsHVW3fz4yS54hjKFLELLzKxhzPRhmICIa/So0EYT8RjcAqI3L26KbNLuq6W5i30ZWptZ22klPg
BC2UITQPg1lZFwi5PkWofiLzqaSUD5FL6tXawluoLfMLpSjZ/futtpIxlme5R/3QYcSe7Q3NfcUz
C7kHMV0eko8zc7bTFZmXPDPHTS6kl0KXtUvvhLeOOWi3Zqrcs3tGFylskEkocUmSkE5qa1+i5GQZ
paJujw6qYy5TnlmXblX/yAcr/iZOyt8nJqkC2SNP5rD7IU+03yci+P8U899uIS8IuvTI75QlooIW
ljKU0wULgPGlyMeLNG+jhy4TFSgtKheyX4b5BkIDNounF14uF6Gfxg/g1P4V5omryTC17z6FVb3C
pilEVvp8tY+bThNq9eOfV3M9tV3Lm1qUuValgn1xGGFElkzwG2QhSzYts1UOssyV8ng5jUq5hfOo
FHKYFPv/61z5MeSN5JWpiyuH833PH/J8Xzk6fHyMKWr7LbxCZ5lYLpgJzzta8WBeq4ptXsuzuMEL
xU/MEaMWMdB3kbOoPF1d5HM7bmWgLjubulqldt0cz5P/txcVdwuK1Lw+X7jNE4xs5T0/Lnzq+79c
VM5PAdadPu2ni2ogiVUn/PxpQwPFgcBQTr+CU+zXH//j9yIv6trquJUf/Pwz/6cLf7p/7tvZ2uhW
UgC/D5PnroxVbAuR31NcPHTJdoZb2YQMB+Ajq3GuHIQcX9n6t2VEfUQo8cmIQg8/Tcfu81/T3Sr/
PL2xi6W82Md0HEjmRRk36jHoSGLaAuScGN+yeYq+UyVlG4siNZqRLnRCDBy3pd8n9wFl57+EJnbz
Hjra8HFk6KRVP5NhWJpOlD4ahWmu0xnqB16s7h7gH/BT3OoeZpF7q+tpYEeyaHnY/yzQg6Iny7Yt
y6OFJsoaszgYZe8v9cHEXEzUQay6R6MINUATp9d7GSb7ncDCZkfRKZn22LV0qLLu5dn5YOCBQM3R
fQ85D3wJlk3fNcpl5oAFpAo8HBO/hvEQeG8oDDcIo/xuxsC5C/CrDn5/vTKvCyoKaIikIIaifBJ2
kMMli0fr3kdJDKgcDtymEHNDQDK9IykPGfkXGonxAxTg9qFWnuS2WzZK5UluyAtUav8cSaZPYV/n
SDQA379/z5ELTdM0mge1eZaXtvPA3XiKg+799PR/mfjXz4Q/mL4MR5w8VbUrlvLthGGBskTW37yU
7zDEPFmQ9c/A0LKD5058OwVbISzNz1GadoRT2z+zfXmPUuf6LW3nHBScGiFgOWo7T/Wt+3jwXygo
hW+dCmRrNgYXpVPI7NOMeJ8Uv42Ln6PqFv+MYiJ8TG3XIH5w74buixwHyfJ5YhxU6OGIK/b5Lzlx
AAW7iYynZrb6yybxMTNHWwncjAaxyuKVOfpP8husRN6PtgySJ0oE1Vp3h+TIbgmLzr/MqcYnaU3x
MacXc9owT45jVWR7pzXmjV5cNKaib1h0VLgJuda+z3pTyCcg517zPxZSVXtNVaRcoKAEC69elGXh
i+/TS4mewAs28+ayV7vs1pjjZDsn+CAbmRBfBcsb3mPy6a1nU/hCjmNy3TijRhF8iL+X5k4iuZQo
jZdRPE43LPu9XYeu7CbD3unRLr0XGaFZ+nVhgNQsu29KPhk3iWC6zSWGbFgBULylJfuLsMCYYOa1
Wqoty3QFn8mNmWr+Ug7Lg60aVO8z5baWIXH8PNoYewOKiI9GU9i7qg/UC0od05XlmenadeLmoZmw
xQlB7X1DeOhY1GJ/lrCPN031V1lMT06fxK/TpNXLFGT/XWDw12wzF7OSrq838n9bHnK7HBGa5V/d
Kd6sKG8PJQpsO5UFxCIgKdHeTxOq/9610pPKe0OetEClHo7mQuraxnG3jTR33juS6YsaXrlxuljB
B3M2rygrayi1RsE+rgFHTl37WAdAJBNHHy9iFM3uDVf7iUBGcRMkybQs9H4JtZXy3p9nhTmhABQk
HZ6x4uzPUZaL9LGJfB/9M65QGx5PLn6pYtbX2JBZsZz/5zW/3vF/igvKQ+YEavUGwDqF6GKqd7zN
EdlrhhF1Y5q2lXXXY4HPfYod6NKv5n4dsaZeD01CG6+0bcMm8FoGD1WAZpdKYrGuEu0Ooa5sayC0
ui6psSCM+I3knrcuEqPfhVlYPuqzdYRh03yz3ASBeWSrjjZ8xBv8nrqFHEgzHrbTaHe3Ob6oh9LG
+lxeSXHKHSjwBj3y0rpoK7PfNKlj/GOaq7YCxIdmTLUdbd45kPgeycAioZBWPyQkPg81Z1tk1ryW
jBG7CUKxv0sPEj8vJjUgpoqQqh6yUTOrsdNZUNbwo2P6RtkXgGX9NJo4DXUbVwNnp49rtXYbID/g
1nEk2M2zb99bFkVs2MgozjR+dY83GcY41c/cTuzvWqAcq6rhCV+Z/Iv1BiiFCYhrnHosJQIVT6l4
PxolKBDf9pb4QdZX1hyA2SeBte5so3otzXCbZ7HzfdYVKBNOOd85M6rF7KO0bazV1QNe3j+tOfZv
nDBD5jiG1aHr1lsT1OSdvdp98AM9XQ9VU17papDudFcJdoM9duxM7Wht5Xr0aJUGNrL8Sr4rs49d
50BFW1ypSfP5Xfw9woADVbUmWepGb5OoGsOrIpzQwTRH+5vF1tflkflElby7sOYRO8SgcV5CylHm
hZcdJfR2GEvjwbOPUi1YNoCxyZEZQTUx8iksO0qA7vg+8sccHTImDDGeiMmINkppdWtKLforafWV
ZGcMdRUuKyw8b/57xBwV+R5kfR22CEct8IfFLCTHMDrAKnPgd4Igxsbl0i8TXIhNMsBr0nKzBcqY
jaeItBr2ahWWzxVm9htSbB0rtlG7UwwlfY8o7Ns2L91H7Me7bdKSNdVq0793g/z76Sbd/NqG8/Cg
Ucy9aAApbhFGd5aWYA8C8rvJDCe8C5y0uW2N4YHabfmiakiJkZzgbSqaGny9xZAn3lXmhtZDTYJX
9hd65ewGRWthkFjlC6oFlJBYox3kqPdSoOf30mmAQSoVl/jQ9YqXzpJyde24k3Ogk230Qake2CaW
14qLpjC21tljoY0mpMkC2exb3qLrAg9L/E85m/WBszC3P/XFSYMde4lU3LlQh+91ucqKiUfFR2lM
Fr5k0x6L8NB1DxrUpEOlzyTx8uyhG0sIK6ILMHNL3UWcnkPOTXnmKjhZd/DaVl8GUrUY0FbHZBuj
W3gheVWOe0Ssx32TBOPecmEbnjqjOltWmu7u5MA5RM44xckRR045j5/DQY66SDoEw+rTteWplybe
AsXFaRVVmrXnoWLt5dn5cO5LwviRxC11RKvO68XfQs59TeP/jmmt4DRvGscfLfzNlxpLrgpfw3+K
NFOvS/M2VkbwNaVh7nKkME8wrbnLMKBPMvzBgHidS7nyTPaJCBvU1UHWc2W/PLx7B/wePQ98LRt7
N++sTcs30h05IeOkdI/LJZY8rauuzn0d/CFI78o3/UMQXw422sYbleSkrC974AslPJCbdjf3QkCY
zO2mcVGxhibVp1tKWtXi1I6msLjSnLq4Gj9GZB9s9EDDpVAvruSc2MR+8tQZwvJdxx0a67jLXPtN
F764zhCv1Rapi7HrBtzYEsjDYJieLd+6kah1+L7XCCi9h7bJgDNHSELbgSP6l9BaU+wle114s8LQ
JNaH5toKLWvpxLjFn4WeT/rOpLzIFTBwDv4yIC+QFvG8bPopQXwftKLE+QxAw5bzAO4WbiDIRNl5
hitaejMu7aACSPkXgKPsO1/hfFUJFxqcadyzR1yZZdpt8xHgqeba+R08n/wugXaLf5ti8y7Lijs3
6fO7en5r7MC7kY1q8KzLKsPSwrF05PV1iutA50N3PZSdkiyp5N/bmTEc5OUiwJ1X0OE2siUvcL5r
Ctx9XfWQzs8K/lLa/9z0CoHx88x4eZb2l6MNKpRZ5neXoVd7sG0lY73ure94b6S7NjDshZen2kZq
+3bYu5w0f62gMbfIKpWLs+ivPDvFdUdLHZJT6LnbBNu6oDwlX3YjINVlMmkYaQtjM9n06rbZyZek
Oczvo+dmJIKbXLV2ji6Wfn6NBUo4/gT39JYabfISZY62nObMvPW0VuBWSQf4tdte6j5ewCFWg2hS
2Sa+aF35iMvhsJinsXibagw2NZjEi7KmbJBG+PlIKHsPLMBp+od0Lru13mVIiTRBD2id4gM0fWpU
YlSDB3fTKTX/ugyeJpAU7/xmOk3XqmCgQAmTMwvD7EZX4NJUeYWSsz1C4ytwtqxz/wJczryUTeBx
2lG3tFfZ6rD6vm9dMhlEBommPRRGj56xql+fohPgs7nfT5eRGNS7sFrXzWiuIyoCUkLBwiVhWTpt
fSmbWELcGqoX3GIUlD3Gzsx7DN2Fqo/nY1dQORmHuXjOcZTeenPYr3veHwdjqH/lIRAqeTAKt92N
GdvGHpWBc3/6ESH75CjCpdhqqr6/rueK59LHDDnwpXmeBoiO5DyM/tWXOBlyvpFjg7xZZKP26kMF
2J4/y/nm54vKS52aDeiSvEGmW3zk/3wLS/y0HUw2JE07/OxAgzRKbT9kU24vO2PSLvpGsUisqPVG
x/5mrcJefQgiRd/lPAuWsglX3z0quv0iW7gz2ndJry7kzFZMVwNQ9IFb3coAxfdBLJn2dIhmC/3A
kt9GpUz1Ecj6GsM+jBanLLzpxCEBcLWazVBbyaYckCH63G9MF6zeeUKoQb2m1Aq5TVzkdBiRQavb
vMUEJc4vZJ+8UvH7hroTrvuTi8GYtAdEpqLlqVzquZixUVUa16d26fEWYl3tXZzrp42qHUCEI2gm
qqlkFrJbZARO8bmC3lwV6/eyOCsDggb9PNL0yJRaunIFxWjJ3rg+SGAruslC0pvsx2VbuSfxbjmq
tz3aifL0FCNPPwIlNLaWk08DAkwbJPhrOHNgrvrRjMsNqAOUG9rg0jACTHObMpj2nTlH5UaeAt2d
9qGiQaJHfIyEGoKkG6ie28J1oXdNCs8EFFcsG4v5AiGTKl4U0GojhEqAsPct+pjnvhHhxvPo+ex/
E9f/Za643hCAwJAWyUGio7bKti0oC+31y1nRJPrrqJrZYq70f42Oom8Wo/85To6SsHiP+3KP832/
xkVosBUI8YtcpdQBGa12ha1BRJ2dfCXe68kKVjfalaLZ5A3sn87B3D7ssnopgp1cD2+lqsg5WF4O
ivJ7sBzV239YcHU3pWbudHy9n+J6GK9gbnwv3al5ivC+26v2hCaRGIxwwdupmptC9mQ0tROHkrzm
rOVo7lnY9mU2YgAiuBtngQkIy0uWlPVTHisgPNUx4LEtRuP2zkST90a2hiaH4m2N96HntI/gdWRv
kbf2rY9qTje5HjxapGwUo442Sh51Bwq02R5jMxySKFTeqVHBnsZojX/Q2dk7xmD+Mrp+naNN+waJ
Hmsn8k73ptVF6ya4E2J5WJgH+SHX0CARLV1BRAV8Afxj2Y4nvaWiO8XrU1MoqMizYVScyyYytqfs
UqAM06qdBgTjBg3mHtrReOp1V2Y0I9M5o+sYLd3QuPecxAahplXhhvQBy1C51vKV+Vemat4la512
wT4z2UsHEkstik09zPVaNoNW6bEKHX7NOG1AabL2WuaX99K7ZJ6ubQja32yPpUNUlfZjnBnjqvEM
6zosWxO+p2ZdKkUXHKwQrH6rmwW0rMpdtoUzPlep/3NAPvdHExRL1xPWDJozbP2ytR+GgSW1607w
bqZiJ/MoXqrfIGA73qJcWt7PuX4RdsgTzK47QHMANitzMXJSjjNxUgO7rZdhleLcXjYwvFvdOXZT
4B7PzcKtFn5it4e5UswZXCNxVRwE68QyhmUd5sM6KVR3gWFZffAD9YcRBTj3jTOm9z774YMtTydb
LzFOTqt16vA56tE5AvDhbuKsqIN+Fr9g3jVe0ECnptNWU144YQOt3OOLi3iCs/Rd+x+7rcbLsJn9
24LKydXQmKCtKuVWdoW951zMUCcWZqD4t3LASTtvpQcN+23RJw9lZVeLxAcGN1LXiYVh4iqr4vo6
QHp7mal8y+uJRGZQ/mzwqF10dm8/aglW21XVJlcGWpG7uLHYwIXkZ1ehO1cvbuk8Wq6b/+prwO87
JYayicrgjH6FOpJPRUustLDL06w4vG38GEsqsglITwEsBi12DnXSQOHfNFYusqQP8SL9HcpVDcVN
HyJznhZJ4Q+bqMCPqR/rTIViFy1RIrm3sWjDwESt13qlTceWGgtSZ521BTRr8NZNrKXvk+qF9HoL
j8r8pSA87EdK+yMVlJQkL6ttU2ndCn+yin08rrRO7daQYLG8l+mbTLPvVIef9hwRILPyKcIy3buW
P9ZjPugs3fAF2X7iCVEVgO/BLhHdR3wbSAs/55pjIEFUKas2TPGEGjProesj/q+ExiMyqcaRr8ch
E/qPsqsxFG2FhPoy1LxgDSVyvDOKeroLFYW0g2MdZRfoym7vGu0PvohFhqYV6k626zVbGStDUGHX
Wl7rshHEU3Vh6Gj8y6Y8KOBWUWjEWF5O8vo6vnawZThH5DWcVbOKw9Pn0Dv3ORYACWClPWhgO72y
NKW6amAnLnsrit4CX9mpaEM8QYOwt0Vv6VtefcFz6gJpFQFy5uADDm7VceHxH/8fVVPRLbKWs+1X
KxknD5/EV0mrGge93PqtrWzAbeJMnEefnEZLvGwQCiy6SylT3SDQdQEBUl1KRlGDn85dDN8iCygA
9cD4UHJCRgVpFwD6OJNvddEscSdd+zxPeKQhq3IeldoBchQVG9K1H8GymWRNsSUZiiWvWxxdddZ/
iJMctK08CYIsuM8Tm9zbImLDYVuropvdJ8O0qa1j9nCc3ag+gNKJ133UxK8NeIhBgV0/xrinOxq1
z1b3jS0oFPuirPPkzu4xu5Mh7ErxaJ+dh1xnbWMYuruKqD08G55jrKbAmi5kc2oh83QQMY+y6Znt
mueuel/oenXvmQ1/JU15mvF+PMb4vi9k0zf75kJesjb49b7r2EaGOxxsCAtgAdXu1k6zdp8NLs6N
Haryig4WVlf+sZAZWceDEpHJrPJ70/DeSgQZXlL8GtC27l5iXO0pNantzSAOnVUjweiW+3O/mdc5
a+dYh1pBrDz0Y+ReJ8Xm3CPPxjRGLrGC43keSCmJXOpz+ZJ3+rTil90u9UBz5nyR1hr2J3UAnB+P
dqw8QjPaFkh5D9MGXKq1kErACKVM+8ApHmVr0uLm9s+uWtjIKMN8ipKtPyfqMWn25cckRTgRTuWo
XmXxu6M1snp3+aT7Oykye9acdb3ZX1UZEkFyoClKnP1SGzhd6oRfg8vM1q+y+VscknA31P1JEEC+
zADI1dmKJWmCVM0mcYdfeKrZe931rH0tzpoaxOri06kciobB3vtUBy8KsznKrkABMmoNrGbCRMXe
N+qyHeoACMfENAObV436RFbfvpcdc9sFaFJiSzeMGQsPvNvGcGXWZbEwsVndJ2zeUYX44wxr6/c+
ADb/Gj3PCPwUyUZ1Ap37l7ihvOlrM6L0SMB/DpU3PMd9+TjyhoFhvSBsMF4WfqMc5aHykC/SlHbC
fhVYyXng1AxHVoxJAcDyY8aXOF6neFzqx3M3RuPOssbpjCdEVccK8IKyolA7VXt5FgdzieehaJ9O
z+OYIbRLI7aM0xw54KYkiBfyVB4mPXIvokK7aOfZuy57s76CybAI4Whm6xTXw80UDXgzCzs8GSLP
whGxTyRYjYvzQJN0p7m9uNK5X16kdOp8+WXg/1F2XktuK8uafiJEwJtbetde3TI3CC1JC957PP18
SPYWe+toYs7cIFBVWSBbAoGqzN9kfQ02armIDMjVqz4la4GitTOrXysHq8Q4a8pDUoflVowU50Qp
1k0cqWcRpvOsbBMqqf3JMGHQ/2WSRPkO8Bd+vf/XSYFVm0+l7f6ijoJNgeuhXkI1Z8SC/FsMu2Lj
2U51p6ujcanRteGXF2pfjdHbqXMX/wxrHhx9hA+Ahjj4IVEdBMXhczyXRgKSVHMadEKy+dgNWLYM
yyOybjLzIUfHfTXq8yJj1N91gZ2+qXrpAwP39L3V9tOb5dlnCWiDLFynWdQ9VOFkX1S9yFhkJ9U/
yBWtcj70G2V2ZTtBcTlqwxi88Lj8JTOthUpoVbP63PYFzq1ja6FfnfTfTGR7JIJkV43WJYMwvdEJ
KsJP8WhdHTByLRoPmo71S7WA6GYdty3dhYNlD2r4qUvMg/RL2GTgY2UtUD3V1UDddbjP+LYTyNX+
CBNJY2252n+H6Wn2hcUpptDsXh6SCWE5tRr7DU5i0C8kqXzrlKSy5KJvAwaAdsT8yFnfktRejIl0
VkGGN1VUb/mpTPvCqo19lYb256gztqT75++Kj3pTB2HroipK+WSFWbEKm0n9ThUIQYIChdxON9Ew
BhG3kRlTh7s7v8kvFCcr1G1OkWP5KJjY+iukCu/aFBmvW/OqDGWw6/Isz79qYY9N3Jz64aXB3WvV
xW72aKdT/jgn6FmD6X5N0no63foNXBIPEst/K/px43/FXfs63XiPGbJqgkJmRFt/tMDdq1BxCt49
l1szxnRPml7k8KZdDsmYNU/c3GszrbMHiNTOEwt261hOUKSstIOllZI53lleXm2CNu3i9VwAGcT5
odxf20qlf1cG/DARj3CeWHA5TxkWvGMVho9yQdjm1T2ySXsZ03gSbYug8veF1u7Vopz/XU7G1Lqe
9P85+Z9D0qP2xnYeh+iD+3oWjsWRfd13uSFmcUP43Sd3D4aiuHfzGR/iJHhoHW4hr/hf9ANNAfLh
OfW1eCG1h0j3l1ex9ig1iev2W0obKcSKo6/Pj3ZPiXtVLzoNszIOu6AvtHU/ZNNKdTA0Sq0wfQ3j
EmU2YOxiiFwjF3M1RLZ1dTuG/sk+yX6lwqpy09uOeud3WnuHIQlb06gLf9RH5O/a1fvLo4CFcIgB
8BQrL8qyM9CfpTIZteiQLJ1B0mdnOWDp/H4mzQ/DH6bfwm0tnHdmAyQunJQ7FKp5iWEHqdzNHmmX
IC+VnYy4NpYGG2cRgQ0yOAsScw2X8cI3tDsq59K49hjuKkAQ5dFHoQpJHedeCAghQNSzbXU/bpyE
GvXmDf9W3U4i5mAsT26X3eslGkno5aNbsZQxUEH7T3Mhv2XR/N4UtN2tKQi5D8G/5+aL4ZSamzlq
p1FKphPqUFrBaCyLeUo3WuQXWATwG9zhhaevkorSTwsmzT6aU15eKAQnQOLnwNshYfHPtakvI+g7
pfYR3Tc0B/x877iVs4uCyHp1Zp8KEBiMTO9e+9p1XmMvtHegiYwj3O/0KeJ/bxUveI4cfqMHiuB7
0Dbo4LRadqdBX0SRaRw3AbrG39qxWdNj/yinFtd6X8ufqiHTj64xOru5tMbj0EIJqbr8m03i4Kfd
FofB9u2vtYI4hQPZCa1RtTw3HakwhDO919+hAJ2uoZ1p/j3U8MvrVUPrPbRZQrtBfb9qaY8frpqS
qmIPAtKhmMeLg5jPgRXAM6KqXr6Jlj4ZkMOoluMF1dbxktnGVmtGmDJLlx4k0Cv/PJ2SxfUyysaN
TP7bta4TXXatB+xw1qjbYTvfryY3SBejQeM1xd+ELWOXXPrFtfg2KgbHMlp2RnJhE/EePPplvOkd
1O6WH5oC8hHgWGpmZ3/5NUpnbg7jyinZBN76EvlxyrAcZOSPeR9iwMv3K/zsw+7olrqxLxfYVAKB
Zu9mNYvHzlSfrwcTsJ7dzhdp4QWhnBsj+XYFZU09EMBO16a9jKKcXzwjMikXk540zxAyrTJljXiH
moFATF/r/75axdWukK7b1eQCZTdBTI/XseC/CjbWu9Z9cpOh3tdF1T6mNdoVUeSOb5MBN9cLK+NH
XLXbVoqAdmhvbKsKfmo+Rqx1qVtvalikiLOr6mOeO9neStT+XBpeeaZMUO9bx4b5MRYYGLLVeJBD
lU4OzrN9vr31BaUTPhSe4u7tGPHkPwa4m3Ser2yjf19EJkhT89KX0Lb9o7Skv53CQwGk5pQl9lMI
LaVZd1Vw0CPAPWOFGMjcpia7IK86wEaOPnm6Eh9nxy7XMtr5TvWkzy0b9jr+FClT9MmflC9ZZBcA
Q4mPJ748Rmf1TgY7yx3Pesn3TjqzwQgtBKDZ9S/XQdDLcHx8Fb4pUztTD/a6TcVZmk6PgjAKfU/S
qsPoa7IIt0dUrHZ+ms5PE3mHDeK4aIuTMl7ZiCR8Y638CQ2e+ZejeWtgSnCKsjBaaeng/5t29UNZ
Zvr3uTKrVYEgzhuOaTr4c396Zu05bj21Nu6x4LCRM0dlr3bn+TSwzj4Mnu/cBcsnxwYcpz4J2R8q
FDmNvnTukUw395VhdhjakfI1e0CTZmuZd1lhxjts3/unPozTjdt02mubJOjtu131zSnm16CZu19+
mSPDG/Bd2/Fn4ilRsFJU837SSvs7+qgsbPQk/ByDe1iXsaY/yycXGYhXRcv0TUduzNiUrMyR8OAF
qTbduW698NHqKR4rQ+JTMDeCr2ZU2GRm4KjnZdsD358PFk7JXzOlUNGBKdBaWcJypMFU1aqe+zrv
HqAHs8hc+sFoOZtMj9Wjs8waLe5qzf7cLqQ2QwvBK6WdsRbe2lQgeDVpg34uQjv/YuMyvNDcHK8v
zlpfGmshwUlUDxEROlJefLEw8P0dRc3MWAub7RYl13KzK4MObGEBfp4o9CjVfdiNKfckcJC8Uq11
EVv83yzLbTn0y6rJnsjW3QYkOFhm3AYmWYpJZ/mXy8Swg8/w+R9lN2FbibMaHLwxgBImbwVyItLv
d7ZzbGx/QDUcyxBEHVsMe4P+k+mxX/WM7BlGcf9pyELIrqqqnWXQ0QGPBq6l7QQKgFJbf0TrEomK
ZWptZu2Daed3MhgUinJAIUdbs7xzrnmv3PS7vV8781bSYGPKQz31tekozVrRf1V9Yt1Ly0iLldKE
GQs51XmaIexKgm2ouvBShiaSa4VNdb9yLJZfeRtWr1r86lN9C1ZDOD20KNZ90/COXrdNrT1rEAd2
jVkOFw0pwBPKvOqeP7B9NNo53tQsDz4bffDTybL8i0N6C4ccMklouK9J5sxNv3J1td30MYwoO5ii
lVJ4HSp4UbajvFRcHASAziRsnV2NF8XzjPsOFbRSQZS3PHm6af7r6DGShm77Dxe1Vl5XKltntlW4
0aW7y0rS2rJjoSiBzcRYZIeqic2L7E5kQOIcFHeucYVsXqY5P4S6Badv2cXIvqceMf7OQ/fY9hiS
iMqYIyJkNS+F3V87uzp2V9cgib9FDjU3iKfk7SmHEPjQoVn437YXeoF4A+KpZHcXKwwDSblTHA9f
I+xTD27P1q6rDOQC6zh6mefp0kdeeS9dtWa8R4TmIowRVeqlMaf3USP0gkOv2+bZCSML96ZEe8u6
oj/UlkFqvzTUt3yq1G2EW81eRruQfLpjmP1JRrOo/Bd1iPZeBks8b4LYCF6MBFndSPl1vULRZOwx
ipdrS+MljpYEn6ZSj3NqLNqRA+lPipela0lj35qSxnY0Pk1GJY39oSlJ7r/MzWJ+f5Lk/hAcqiyt
l0sly6h8UI6N9z7kqzhZaJ9zhfKEVOcyXAS24HeTg5T0tDj7njSO96CqVfTq1Kw6Fo191yvZ+oVx
sANUZH7uY+cMIHag6DKWz+q4eDeNxmc/KnHZCtx8Y1H7+ey4ToIwv+kf2zo6YWsK1VA1jo5tNc+w
wtvnNA/jnT8nGtxV+uRgm8FXNVK9s7RUy0ZgmUlpzo8wL7pHxfWnb59aPR2/hcqA0KFh1PspS8+z
XeCfjmMI6lat9cnGC2hVWaP3i7cRamdTOuQrqwycTxEcu22Sz+kFdevksqgZutP8MKVOt81KICqD
WOJJuwyRCLpuSsvYT/dJGpZr286fcCLv7kXkcCgwQp5ansXStGKvPeaekq5FZC/H1vPJt/VtGfOG
R2mxfEq8hXpsYrrp/na4vHldzgvQQhNwRjAb2ta1HBStbp1ySh6LVLGc5qwMr0G3azgqPgImBtqI
dxbbMS6NzzoPxrVfqPNZmlFabJAUsj4NJQrkal9+taLE/OyqRnnwAu8wTe4LVclTvPBExNpIzqJ5
2odxV9/d+jMV4Iln1PUHV6TSVP2dXytw1pb5coBRYV76uDi5GVZsYbykcBb9Sio65sYJbWMnonJm
h1RnM3k/MteFq4X2HFYg0BKlNHSLlanqTMFuiZVB6QpRlAtc23jwjGp6vGI7kqn1LpJEMDPP3s9z
06yu/8Whrb23ZbgzgPChyvRTVOOhmaVbqjPVVfM7dSDwrmo7fql5/Z8a3aEZZml00bBVkxlVZHkP
dVFDuGvM+tB/qb1cgeEz+E8UWLQzb54vQ+H6T6DG/Kceec0d3FdrLX0SCzgINc7CzvfSJwf09l4D
rw0RLOBCU6gaT/63MEB89yq5jqZMsg67iv+UWhtYEHBWTO6wj5cz1Gnez6TvNgqWJ0aMMnHOfsvG
q5nrdkvG33mssTF4dHCJoK7d6yzo6aOmzkClRndBVRylCxGQVuHFhUd3p6v314gl1ihh2rnW3Bxv
faVZj5iF8zTG2A9nVcjQcX2XGVaFyYNaI5ewtCme6aeejeyHPompJKYK4k+ujuKl9NVV0Yyra2RQ
uObmdl3LwHW7QgpJ7dgam0qqPHgjO8Z2qLIfPoZ8SadaX8s8w3nqLxHKgJ3IENnXiEblDghZdD51
XfzVi3TlrbLxbPPiHBluWE2nSQ+Aw+td8VIZ0Fy9AsMID3mRbHJ+VZXOPm04rrTSdK+WBKIUb9Qs
PZXahYcj95V0emqsrSzLmiGEIT8v95QMXGdfb7nbTBmXyNvsRnd7hIf8+k0Psk2FrNLnVHOjY+Nj
ONx58SIPJbKlbGNK6HohojYtgNXNFJv5BXw1GWM0IldNXiFnKp0fxiUeuylSKlWwN219OErINbqx
gMQnVgia0mnPcjBH+Cyr2Y7NciUdmYqosm0sJtbSaUvANex6HhRTezaHpDt/HJPJEduQstCD48f4
qOhQOQMl0p6Hmo3vonK0Ech2AiwHhXSkvRzw3ALqln4BcTe9us+AtJz/6JcIzUQzaJkpg7fp7Yg1
hmJ5PwOv085GgomUnP2tKX1K6VDKldMy8bxNHHKDyDwlHXAYmvxH3rz9eeRtcm6B5F3PpK9ZBm6j
f+vTdAerjWLc/RGronOik8MaK5sMsdoekhlUNWvL/KEzB+Ogs2q8WG7vXlAnLPxd2YJYynD5Wlut
FaJ8aQ/TEcdNi0xAPkW/MleNEd/TvwidknfdGiu77Ic1L1gwfkzPALphMZrzcKrr2b2Di+ZusLXI
+R2Z+ab0rPh5brEf8udK3c0NK/J1WQTPSmPMfIUU80MMTh6qEq7pEisHLRjsA3hlayVNHJjdTdgD
7kfhkmfwWD+AxDBeK2t4YXNeP+jLomcZk5aMwbD80Po9JpHLPLNy7vp+TAFgGsPdjbNw4zcgCvMr
mNURXg0Rcrjp1UlziWhrePgkFf1dorvBMXWaex4/+mutqhjnBPV9vSSdornMH3+PlYkTX7AHgHZB
ktbScSTuVKeguteiviqduZMrd3qdlPuRvCUsGZq3AUvyuioubFaTo2HP4LVLTpsoYEd9FP2mQd+U
kdV+7+Zx2oa2U588rDuelUH9JeNetgg8B7n9FMDcPONJGG3LAbIPLhbm2kGF8Dy6LpricfMgB6wj
mwfpZ3tyvipzycDvPom4TagUOFlInGCQgmBrjvHpl0pDl8er7JYblKbj2MckUoGxBZn2WKK7MYQY
G7ZqoO+dePRQhiYKte9l29Rxi+kxxGj1G5k0hEnyVj/LpW3kuQ/d2M0baymQFr1xBgRinivTw1li
6fLQ7zq5uo+QDV1y6Jb6aB2oPZ5HCqX837FkkNW1yTZ7BYq12MaBAgQzihZLstb6OmfGpyy1pn/r
6o0NHeW7arYOrFOtf4Ywo6bbTu3bOARLKsx1Hw2T18RQ9NmlaML6VDpAfyjCavdy7bKPovVkh/n4
NDph+4DMpn8IMJjZDjwRv5ExX1NV1T5zj/iHUnHY6unW+E2hPy7q5A5pti9di9FVsxzkTA5Or6y6
1FVOYoAlXaPZqSiOUhmbajXdyV8fIkTusYq7kz9e/u1KvxqOUTT8kC78hFRUJ6xUW5dJpGylUw6m
NY0rO8peDaCAD3UTbFwnTe+iRUtZurBKAIg2+QcUKk1n01vDI8RPNgRsPR2gwdGwVzRQf6Rsa9wV
d9E4WJgUq2Rpsnb46lGrwl/yC7og0akxfTSnM6X/2hjhT20clEdVrVGtqDtW90s4SpnpxpmC6Iwi
u/lm29Ma7ezhK/kbcz+j37ST6UXYnPRa7T6ZlWJcIFFVa5mOjC3PNOy/7opOiV50H+PZ5bLypZTc
ndFOt3VuMazBFq3lNa5oeHMtCk5ygFk6Yx/5LKZKY5wrhyRKcFH4HfC3SbNznSRRfqzg6OHm75Pk
Qo4zU27uWdHrXvxZwdHx3MR99cwi7ldaZM33rnNwNO809QHHDvfO46ZfN+yMvsdJ/5yqTfUJjnhy
Kquo38oEa/6h+ACXgYAF+6jXsgPg+eZz3qU7mWeF0bhR0Zk4hy1c8xkNx4O4UqJhbVMiiC1KX/9l
V1mtHHRZHqe4qS7XkjF+nPg6Li9fdTnEjn/2AMKepBWornNpUMQK85i1jpc722kI8IFamrWsrrPU
/t55qnaUPh5h3oOr6+mdmbZb6ZqWZRLbWTbZs4Gjl4IAlHxJOUj6wO6mZydRlJN82+tfEATFIUE0
0EAoIA3NV6HMFIEfPPxu1XMRPkSV/SpkG2nhLXBtDdkcSuQM+gO/uCpH41VvFCq/hT6hJ1KYXyRd
1dUVCHYKTBfJZfmxp208E9lPGbWo4R5aLMyvma4SW4d7uwSOvJBk5EDusc2c5CXr5uBsF2G/akEF
kXpT2EX1BQp9JWklGZAmQIjqJXG6O9OYeInPav1ij3VILRRWiAxKWLIvEcpGxI4r2EHRbmYPfywJ
d4p4uvea8XK7nnxkEVO+U9CbHaIwezQSstxDbs6IZSfeJy2x8mMc404nzUWO+4KONZn5ZdQcK/ex
0cuDtOTgmXvHwjNPGtRK75Glnh+kZdlOi2FWzepqmWzpU7Tx2w6Q5NKUD57GvWV+6d0cme5ZTdR9
X+CbseDeAVHWsbp3oJZvzTGu11j/miy3ChtBnEY58dOmegExqUAALcPxpmuQb2hhiSlVAzO1rzKM
QbziPCz4Ol7gj77quI+O1uZvNZzvtFDeismCHzlaX6TVZ3NxMqxeX0uz68LFMZXs2zV2uWA01hdk
9fr7PpzL+1zBFhNxr2bb2jEQxzjHUjA0RgT2OXhl2O0srKyQW4umR6uNpjudIh/1I1Y6EADIbQBe
4SFAE/rfe1NSRV2t/I+mGWnvwX/MlWAZ7fPYwtDNrLdsbbM79HTTu8a30ju3rs3LpG6kW3puY90S
IH3c98lOw7R9JaN/XOMWB8AtQ2+413d/xA1qAxpfGfZZqDg9a2U7nqHwTc2+1SiSSNn/mn+5dX4A
n+ih3eyp8M/LA7QL2RIjWyCMjrJzfLxDtoPlh3fDnLUY1b238lGtpVWpXoKwxrgtkW69g9DlbhzH
mr8M+XyxlnJrmmsvXdVEn3PXG7ZurcWXQsmmTeOav/rFes3VzWGLvTkco6UpxkZxXD83uWNdpMuA
6nYXhMa9jHluiB2QuO00Rfe5UcC6dvigzY6nvhVQ+e8oOKerTh/Ut7LKyJwpmrmW0a4xrOW+Cnd2
UGtvlWpgaNo4ykFGy3DmLTy782VcLjVryUPgZd6jDGbJwUt79/X3x/WwCnmknzLXC9BFHMrP3S9P
H5S3dPL7BzJK381FtH+2MGWM1bbbSFOZTA3WdAnivdWKz043/HIsxTlSzla25ZjaG6cYKD3OZo4g
dKfZLPemsl+FyNuy6cSPEGdFsrFBYG/07miQ1wPqn0EkGjDBOFtRB10oiEf2Jsup47WYrrRk0jxP
o0BW6p/FnPVq3gqmtd7CdrdJYiyfJ0MjUu4sEJUS/1V7UcfurMtecgvuhNujXaTB+kP2QE7lMJE9
OLPyXknLUNG72MtpolT/TKALr1eRrg/ZCYpbwHiuusU2D59Ni4fukzq65lOXYYac6aq+K9MG3Ljd
5OT5vcQ5XtuZk566dtbuJLrvygZGwTqoQTmvnXJCzKxw7q6heQscpmypI0usHJC8KnaelReYcvJp
dub+g3rJ99FrSdSE+KKj3HMXe2nH8i/ktagGmX7QusR9lJDANYJtxFfEy9dyHoPlsBBaDkNt4ou6
XEUGOnf2FwvK7a1L+rWQhenWpzL1uZ3iagdnIOTPqeYnHDqHlRag9Rvm6UkisriqdvwegxMAh/kp
UTFwIbee//9EhBnshChjw225Gveu6mxSRwPYcj1OZhQdLUV7+YB2uZ7yS9gXuRGcr2gXgbGkdo+E
lAmfTCl2PPbTT7YBGs1C+ulXG5HiLvxfbWGhkN7k3StrU+A9Prl7xMq0c11bxS4o4uwTz+z3STbi
sK3p//Jq2GtlpmI6zu5qG1TmfBlK7X2SrljZ2YJJcmXqI6dV7jIS1DeO/p88fm2h/wvfH3/NrF4l
yPPzC1QuPNXqjR+W1lvXQ4k2DSX4pSOVzD8yeXIAFJeqrN1vrqcoq8kLype8520BCAd1utRHYt8d
ggM2qM6DXAk+EN4jQaueYgDKpzLUvpfDVD8JuzlduhBUuXaJlbdELV3SklDp0jusqRpuZemasvyf
fMR9EobIThJVuSS7ekvRtzn3N3UnFnDXzjmJvsVp6xxvua+h5C9t83QXePWpsH19AABoR0A+r9oc
eKslB8yM91raz99570Y4r/fzJcpM/dEZoLnKQJREIUR/P3l2m4jcUq0aSF8wI/VxOodY+iUbUDfL
ITIf6smOPrfsFDQ0qFZtU8SYnxv9Yz33R2Gd9gv1tMCZhzT2i/TYVfWSUsq7Fx7qlKATAp26Pslg
NSAEUGWms5OJUedEB/zWAYsuhFievu7ZzFBck7nIceRbx4uxVYvdH02kRMdr2vo35T9trQ/91/dg
Y+jXviueTmCWPDF+tNP8KVcgMjltGN7JIYqUL1VVWPtbF8uo8G5KNARP8gLkDHoAYCrUwkOn/GYX
VxjKzura7JQshnLS3zvFL9vncTbMrrqdC83boLASP8sha3nYJUkcn5wluyN9qXGwmqB9ksYUaOk5
HKwftzmTObw60DvCfxNUElaDmHQppfZZg2j4EukpFQLoNQiilSzgTKsE8NjxmDLV8AUeqoGZbdKR
+VtG06mCTGLYqElQ9mzF7pa1XAbksnBRWRlRp3V662dqXKrFEGis+mDVWp35qjrRsAUl4FxUFy6P
XgTdLgtbwJaRf49mnL5J43ra6WMH/6irkwd7Bkq2tORQpImx6joqHNJ0jNg7wXAsV9KUWZqtPypN
4txJV2+F3d6tXPD2y0WUNqqxXTtOfjc/z5pdv7hqRfqm1LddoE97cZ3MXevRz5ThKZ2TikrjfBDX
Sb9NxpPWUrCSZpXC1asX6dr/5yQ3has3LWWi26ScqjOvKl1bV+js45IL/kHcp1FAi46DnuaA4Gu8
qb2meYG0bc8o4fwZOzR9dJxRSVwHOCW8dKElsXFskgbybJ6EiLcqGxXUXpU/AlF0tzH6izvYFD0P
X7xSEhfDkL2zeKekBl7iaW0f/+QbSZv6Y7ZToHmu7LCl0vhnEN/6VDTkQ/3M+s9lb5+l1ph1Gu6o
Ktm2VoAJOOzTD1e8u5G99nNoP5YD8qS+keyk23KL+Jz54bgWGHw6xf7GbiA7/J6k1jpmojkGddoc
/zlJotwU1SyZFJmVtk7VfjyHDgB6bUTwFdsTUvll8lIv/Lwsz4yDQan1qYdxzJqKEGQXVhqFzX88
dTDWDWbCD4Ue8fzWi3xnwLB663vvdVCC5ifvZnJ33fTZGzH4TepGP5eRgUkt+KdNjF/R9+WDqcp1
B6fkhe5kCRwmr8y2lqaOb1OfYDxQAdTWxxyJPBuLl6xR+5OMzj0KQGYU+HcyWqnBqfF090kG7X05
jS0y33XyzFr8KCFm1ST3YYzWlrNcfs4a7ZT7bNlkinx42Kn6ujLzg+mmxrfSR059MaV0re5XQmH5
tXBzVFx8xzh1Cv5TMYTbze/QYWqdnz6hDlmTv4Y6ufrhqr9D46F7v6rSD4tOnv3hqjnav7qelM8Y
WRQ7vc2VPVlJPKxBrephVL6BpTLO2KobGA0O1dcs6cjqhmF6jyZO9sJN/CDxt+nhQBhq9H+dXtvj
+3TDtFKZLpf1PQeuVQIlvCk2eTu+a4yIcIhndC5GnumLtBrdNw2QLIRElQFroxvOMtDaMySlsWjx
oJ74BfbSfg/EkQ/VhJcPk2XO7yv88ZE6rqSbADTc9buYGdS/mYr/Kh5nqumR2aKu9+dpMhbDCita
cyPjmaYEZzmbdf397Nb3YbYMey6aAu/vK3Czm8rNp/vEDzxsmLWttG4HC4j8PWzccpvaxsQTiliw
wvyG5NSpYE9aU3jkfpruP0yLfYQ93IFMM1ApeQ/7Ixo1HkoTO2nKgKDWMaT/OHB9L+cNexMvhWH0
Yb8qnW5k+rvbZeUS7nLt/8WABEc85UYvU86Z7ld3SsoKqQz1k7TkkKsF5dVlUA7NFPTYpKnm5o+B
3FSrO+lLuPABSeUXZKKox7YFTJuVTO4LrFYmN0Ztcal63Q63+tdgF5S5bu1bDMxTpKXDuL5OVuqq
2cHURjpmsaKV1QTySYuJz7KwyHL+l2ojJOEhCxDpzBUng69TN9hea6l/ndn7RXIyh34H2bahTIcv
jJjDXC1gfKhZoZqFJ6fqM/0iw1czmet4XUb3HRRr3MNSPQTqn8dsPCNMMwwym2eAWp699jt6ZahC
oqSMcXvousoHDrKES6BOrvJYjPXKGofW3kl23VQa1D6ROthJxh109NStnCZSgT0vifdbUNrbBIW5
U+DYW39PKyVBpsbArCz22A3Prf56a4q0tTQzDxKjvnBabqMibX1rXv1doxDUek4eBUnNInefobam
b+6zbQ/Nm5Y53XPcVvvSjJs38vAx1tnel+uYai9fxFT5Mxic0U84ptRESFwxswkM0AnjyCppGS1H
Mi6KPvR7GS0Tl2efM7F0WEZzAxOgMPS7i4zCJnlDPrFHYIzBRYJevlhsFN5xrpXhXZRLarBR1yC3
GfnJ9tpchLneNbqWEac030fKSAMFyl/63vmnkNdtRAq/crW/XkhGZrKc66tnlhLDvMfV2tS/e6r7
NNk2UJjaLTfGhK6kNOEkmY9ZY7mHGCWalbE0ZUBN1Q5u/w9p3EKxQn0DvuqcpGucLcwTbTxmLDJ8
B6C9/tkeXP+sWyUCikY8AI8gCQYxfcQIeelD9fOoWuVP1F/WAuRRlVw5s7lD/GUB8KQz4p1Oz+YO
iR7jc26P/5SWZjy0alu+LpOGqm3W9tiWL1apbnx3LL5XYJXXGsJuy+IBWB4V4p3OnvSTGrvhCtse
d1HgIGSyO3KmuLng/9s8w9RhV4koZQSzfFtUQ3/oJwznGwSSurBMP9e9Ep/j2A430i/TExg0uRPr
iDc3i+JyOAbIUFvIrWF7i5iZk85vvmfb932ln2K10DgB7OcPWnLQogR6u6Rvf4/6oMpe0OpNDvMy
KsGBNTYsPUZavJDDOIbi9KbUA/x/Tq49DIXN0vMxZgAove1TBSeSTBkfSdaklEB8DXg05BH29bC+
kjn+0oXq+OhWfuavatDpsaHHd9JnVZQugL+ce/JyW8c3VBYw/6kyXotlJiqfLG6Pt/6YJ8YdREmM
gClD3vodv9tMYIlmLNmDDrmuLDGTXRuwe0/zsUL9RZ1XzQJp+UvEYqP45ONjcYvQTJTA9TTUEPbN
qru+RvvgNzFUCJ+JX/hbtI30K7v0xg614uCHGrXTUUik0k/lfgIWk4f3sVn8jHp9/s7GFQJVWRWP
RtArlyBWnDV1rPm7PwzHMSlH9JcxeDGM1NvVllN/dfVxJQFKiJ11GdXhmVSL+qwF8UMnezaQNiC0
q6p70fzqu0gVQGZvWOIr2VMZUwbzTbTo2kXDYFCeEyfUv+lm4G3LfvSOSJnvrz72qUH9nLLTsEZy
Iv2adUD4RZmZbKFZmt6/Vp196TOz+dK0CEhkZHeekNhIwLRZsNz1zj7HKnYxnefZV4XnckzQeC1m
tBcpOb/ko15vFCuxd+GyHzWRFnusVFFtru7SeGi3nWUd4DB34dob/fnOQUYEiiLcP+g2f226rb4b
eM28JoBFEST25z0AmORbjpRUggk36dGUpTWan9LNzRhS9/n2R/Ryj1JhfVEgoK6HrH5QrRD/89Hv
PKAdPNSvbdNkL4YZVn+4ATDioNjqOME9SFczWsHdcoFMjZVVoujq3pv07DFY3D6BrH1yO36yqdbk
165E7/uDO6AQ5485FUl+nQnQCVR1lhd9TAoQJxplK83bgDQjFODQyPK03VA24UPM4maFbRHUY/3/
MHZeO3Lj0Lp+IgHK4bZydYWObocbweMZK+espz8fqR7L47P3wYEBQSQXVd3ukkSu9QcKBUYGlEk2
3QqXbCXRpyteFMbnzPx7Jtvw7uXa3rYDq0EMKNKQe4c+OU4JkBPsdY6yaan9R18u+nwREjXqXifX
txuE8207KD7cK/QF3MQyX2UfsqK10rgvsqceXB6kBbtEqwiftL4Pr3DB6gcbuBmSEeX0zbLjhzYe
wmNjUuV7bwYUJHQV31dADNMRIdsIDVhd3c5G3H8N6+QpzQLz5xhHWz30/B/+2KHP1YTmW6WU4963
YZoYjhlt86bFo9Ms77Fq4zJGaSLZBL7RXDwn7F+D1rROQ6UWW78EGb0dgI8OoO2f08zuX6F+GjvP
cmD8hbBRhhCdEHEpHy/xzeDDhVzJA5EduHvcaIatJAbIgYVpMNnOPnBG7ibe4bfMG7coqfPaajJI
lxDf/ctv7Vr1KSvYyVH2yYNVenhlJXxB9NJ/9GaLx2lnlQ+hNX8LrGR6cvqSB647aIeQtNNNRixh
NTuWOM1drGaJG+xIP8amimexHvQXp0elWnwf5ddQfj1jk3VMoicOCfx/v5pgzrpL1uSPMmLtd2NN
3cQge5dvthwYTCu5TPrJi7QH8urBrdKF/WQm1GlHEHiUY/VuOJPnf5B98pCI0f8pZKBWeAWRzlIx
plyvFveFw6IhH3UFp7fpu/AvCDraoYz0UijiBJ+QnffwNyJBGyPW/NZPgh2U2++haFGNTF9caEly
TMbr4w8TLezXJhyUN2dKH3N0/R/lkNMgdZDrqDPLcNWk3m4PuQfgn2upGjRWW4jyydHJzsKTmznl
ThnJRH4IisxTHaKclGPYoODFsovVPthVUI1vKP4bywHBFPztFDe740MxneWA36jGbY1zQ0CzRqU+
LLHr3KAtjm1uXWQBVS1V0kCOz4NHVGSdMT7WWQsqQ3UcHrkmsGu6x6jVb3PfFxvZnNFmPkUdNgOy
mY6ANZUxzwFpZNrdssHW+FVbbOT6nmUu8jQpecDJhvi8NNcF/m/t3/YHyyncIFyDdeuCZVRylQcz
jaZm444VhaC2RfBMtuXQzBuJSmfvmvsqdsyjp6WQ5XD9u0i7rTCCsQTaJ97I5uDAA0S03Dn3D+48
zhh7J+Y9zsvA2BQ4qgBU4n0jO4OYkZrd/B1oRXFbTLNHUjvsgUrfwcTNeQ6FlPAkagnyLJa1BNle
TmVvLfWBwe2PRzFHp1S3+2Aqx2EIwoLnXY7J53uNcsjR8Utvn4omLszpzp+y6jxxE79jEJ+LOtV8
k82+wYsOtNRL6SIK4TV4gopJk11Xj0EUfpNB0OzRQhcfECIKdy5AOh884EDYjlT5TW9Qjt1GTW3B
BOg+S2SdMljlro/87tTDOkP1xf9orqNFrXcnwKHBNk8qXgaTV9snubCL9CuaKvrjsqwbBi3YcgPW
R7mG+1jIOf3JqrtuIyf0YjkoB5gaW4nB7SRWf+AAgm05JzUssqpApobV98knkbtx5IrR5an0OE2X
3K55kPUN1Vjcy3EK7HZWNiVHaWZu6oNLfgQ8giHtzKl/4L9QBHtHTQOm9tFJ8JcxCBUfIX+K/GcN
hfZp+RCjIFvuWFiayx9T/sDrrOUHxRiUh+UP7sty+T1kVNDbFgXY0Fx+czmd0lh08qzmOTW7cwwR
iRe2kMGTinhS8g4/hk0C5e1awLP/Vx9PBLK5V3aR4g5bAyzLKXI6g2xqqSAKFqUBFDRDKc+NwEWu
TfnnyjvHXEYlTnJtytE12OYV+tn13W+dVzlodDQH3zKx1zCs5FAOs/8XOEbWc8CIIJLDH6pts7mj
TBud9cqNz0U3VHc9dPEqiE3vLWgdoNK41511PwULbcMcNxM3vknoqG+rCU+4NLlJtKgclc1ZYC8C
h9E12ArUZ4iT2H431iOC7fUz28RvctfTkqkAtBFkZ3soq6+D/UAdj3cbCqDDTnaVeG9uDDu2z7qS
unutc/riCL8LE9yMsjeb9ok5PtzBqca3Rn6x5LcgHXZI1sYfXwOcbVwKT/n829dYAQXMpoxpWh3s
Q7WAew76Pgt3VuUkp2QCC89rXEdWi/UL0mHzwEOz0kHToJaEIF53rU39BtqhPUQg9JfdjBqlQAHJ
pUMx9Sv/tLTjvIvuYMVJ6IKyXPrkRLhJl2j6ngkBCyllMRnd56kDVCpbQKqb5yyoPudjXF0WOQyn
Bokmmr6ipWfE4VQAOwjNAO5u3V2mlOpGIgb+BA+APEKPx+2Mee8OqJBGdXVqwwJUuF9jS5Lpirrv
UbB7SRpffXEg7Gpuj3eIaA0lTzDF0FHyK4CLbNuw7jY8qZVzQBHkJcpN5y6ul2NFv3OGAUePHd4J
ANwSR31icwBnTOvf5AEK7KGPVe9JthzT0jdK7KoPshlMqrU328rfy2ZeV93DbMzcw144vOlN0xzi
oTEfdEzhHln/BtsxJNMNNCwB40yfPABY1PdFpA5bTdPixya2cVthmTmc+6j7LPvW4EBRuntW8za3
bN7pQ/IIrHp8WCaRH9CuCbZ3ElXUj6P5UFhKsLDGJDxINheQUWP/Ptr8t9mJZolm8jY3nPKa+Foy
v1PP1PYo3PGuV3xyK+juCDUj3zmUQnNpPXRCoCkBY3MAUNbz7mJUUWtK/PLUHFT7Zt1/65Hdcpa8
pjrB19EGihuQmcEDZYl/i0Lbu2FRpeNgUlEXlyOyM1UUguoEKQxIYRejnFuV24nwNgqHHRAiBdhN
793W68hRU2XpyhsZHTJif7uUPK38ttqEDhli2ZRzp7I52YrRHM3Jg1HnNMhCUkewzTY7N5bt72ph
tOQP4HcGFBYedLNlzzaN0fKsXx7gadtt+UN1d3nny4OaeAO3RTkelvdY5AUdj1eqt1GYf/6Q0Wcb
ZN1KU8u2YHLzUydASvIAqZLkz/yc5l37klROgdi+Dj9bBCRU7K5V17uUROfwXE2W8mK1bSJyQdmP
QNGfZvB971aRx8cC4ew099yjErXNLWYfvJ9S2wSHYdlCOaX/bjfdw/Kc1mM8kbOw+bvBiQX2LtcI
W1X41BvNY5dycw2JSu3BVrC9d1DFqpIYq2IV6+DU68CHWi4Usjp1HzIKEsdu8NVnuHgt3q1e9m0w
opvcQbVoWBQmeRFLBxcGZvCrOrTNXkkCfjcnm26u7g2nwJzr6ww8Z+7qw9RmBmti0OKiYLKcyaYc
+KOv9G0F7Sv+QOtApdQ+f3lxBTmPojLt9bLrtYeSj/XN9LQOysto6qA+OM3PMsDYOBOOx51wN557
rz1m04AO7n/6+2BkPSlDCj8TcoPZmxMH0c3s0/48k6FmSUiJRfbJQ8F+8CbP0tgzsBwcvsrWb3Fr
iDJQTU3UCm2UPy6zXssKPGdn631B3o4PXgf+aGpTa2w7Ryl364AaDNHWTDJzR1XCBwkQoaOOjxCa
FzqqBbpnPsgBeVBhKSCEL4+ywxKB8ownTHGpkMt2J3sLT7vfWiob6AL7cYACQkVn1eiQZ/+7UIcc
RvbvQ/pjnbdOIfUdbcsQTKpdlVuz4LseNGiGCjpfQPL32XTOsZKg+TpD1YssM79osf9dtmR/qKvq
QUfebyf75GHO0nYLTGQCyMp1ZF8Gb1BeGku+YOO4gBSmg2X57gMsgvril5SC9ZnNANs68y59rjzA
PFiKJMPBkiOk7aPrrKsAVi+dhd1JFd/NkhTAgi/O1Z/j2LGaFSz7VNcHGNB+uyCTNd+ZT5mOCYsc
pZRb3HVPWWbGgsMf9TctsoxdXxbuDr+u/m7bVn9H7XK4m7H5j+Na+Ul2maJ/GRRhabkvbS1YIteJ
PQuckzqWX+QVNJ9/GznJp/S3s7M52a3XULp3rFNY0Ys91HZSSgRCDCyLcwu9kLzxT9qkgQEp1Ib0
q+FuDeNZLiT7wtyyAU5e5ZbB50spW36vuBtTC0z+i0e9rbYBmsOQXYbRW06p46OxJXuX0ybW9b3q
1Sgar1GUGZsLS8/pZPRGsV1h6F2u94ccW4WtkQFyWAf0HHOlsKxubdi99hp8O1lWHFoHms0EZ1UN
9UU6be3XKsO7KpG29MtioCwk/uqXXW09ovBaAmlbS7U9614Hqg5uYJl/X/unnmoKUJ1xv/bJEB2N
GsA9yte133NJEOFconFfCXwsOvM6sml58tX28EnOane8lZpjXsxZMfZ+Os6olKbvJlnEv0WoAPv8
Fjr4iXUBovkRigbZe1kYtgwNQFYfuDPK/h3DvbjSiqvEmklEGnya4+hU9u2/XabCEkEiz2S/pXpL
1Nr1a+IKUhNdcuKcYqcS1n25n0bgqJtJGavzqKr31QIFoPF4kwpiss9L7OrcWRPfZurEyyx5Kg9V
FdXn0R/utdAUW/sT7DEu8AB3Sq2n6sYv+vA+s+vatUbZ/d7pihFXMcNT1Kd/L9EI7QgXZSHM5bfw
uYnwgBDdwyhFUFROEIfWS79oLINPa3/sZ/2hFFmBsQuK29yWoJuUYjs1pNd3ss9LYmH6CVRh21hV
hCoAgUtnVvPC2RQToqYqkwI9T5OjHJeHIQDpDvEGPXV4ubd14GO2WXmnfPCh3gTbJAqSG/nm5Fb2
4Ujl91c7djEZgyBRbFqvTG5yYLRCGArytO9yIacFQ2uZWIugKU/ydqeLuwjpgrOfwglaLunKU6UR
v+d/Phbdhzor6oeeQvRlUufs0k1hdpFNeSb7WKKgB/U/xeCdQf7caME9c4FoNIiTp+sVdFdzkXc3
c4pdNoLl86Bd1L7p7kUKx3HI0uSvBnip2/jR31bu2Wj4qOUzdZLmTCI3P9p6ob9FTvq3jLBz/1Lq
WfIFKXKUaFgDyZzHKPSqkMXBp4s9tf7fpiqaoDA+Rj3D/Qg27Lo/oxSqcw9Hrh7vNVDnDy5iWMcy
LwfgeSlVtsgIvqmDc7MsUtJRq2xt9MZ+tIk24h+el28VhuX7qUu9qz5VAAWW6zVGXW57FaCqm4rd
VIyGrpTalX1sqCp0HMROcxQxSkV70eUVgU0NSkD25TJGziF9hFX6IrZqUZ7cpl4TKjtqkvoGRKBy
0MXuJ/Ir9kbibEL/cJ/4kfsRaCA3elL16QeL/I8QGacWjX6L+gwYoNWbG9knDzG71azt84tsRbMO
/bRJ7X3bQqsbwVRduyhivVG0Z+xgMHX51SUj5CDGJBll8ZeMNc8h8yxzN4/kGbZmh/KnqY3PpWDd
jE0nDBPAVEId/wb9SN9GTlA9VS1emoOK8IHfNdiWRJGzDdLI/UoKFZG9wP8HtN4uSKZrPis1Tt0Q
U8OiHm9dX6FgKFmsMVpdUZk34qb7t08GyoMy6O9y7sp4XeYul8kQQhFXVueSbxvssq3EYUjExpBU
H/hP2ceOwWH1Dn8ONMcK6Vib8kz9Peo3ZMcahvbdeh35GVGCTGo06PPek0WzETz/mR2LzW6DX7hT
w21CEvAiW+vvAcp2foDT/CMyr5GuF+9N1UdPZt58zmK3+JyQLz8HAGZ2IGyLz3YzKiBxcwjSotlZ
TbzR2ZfcZdMJbyyOYsprjrJBkxUpPCuyjlKrSZssLCNq+4VnuPLol9lP2d3DZjyMv6KQJfotShvi
36Lslixw5HnTF16ANzDJH9fqjOCn1H9arqWP6qE0fMyKKiN7KzBm3ZlZGB9br8pQIPPDhygrXADl
jPZd5Tx7mDDKwUB0pW777jrkcMrqnxaYxbFI8uHYwQR/a8w52PRCuXwaQzRnYu0LZPVyP89VeC20
IAIy1vIfZY/Td2gLSyhSASiGJrn5PPUmMNCu8VmoicWYG/fpphJ1L9iagKlDxHOnFJ9WN0cpuPgZ
oLOIs2r/XCRhuB8H7+Ns/nW2jq5nSBQNzyOo9v3/R1wxgYLgNXz0M7PUP7tjvKUqNIFlBPutIgGx
jdEz+tpr2cuCk/eq4+yM/c98aL7VCmZseui74CoC96lE7x3fbGikWANE6BZynUJRq42ZCZveFnOO
Td0D433s7NelyNyzQ7bMrkU1NGmundc1n5AXOrCyx7hzMLtjb9b6wQUe91WAltrKC94itKlvdu1T
7BL9ajrzVp+qCjhtMZwNbFOe5ym/6kVlvRtupF5RZBcCwwZ596kYTuiagg4WTWw+Yb0ohXGUwVM1
UKW1cWyRo0E5vuR92D3JQVM/dPzh35u+wK7KDd+QlVavZj+5BSuB/jz2Di+i3FOvtmHOHSVy0L5z
XStVuysgL01/B8lY7wNVPRV1rh9aAzZf6mGpBQFM20SJk73ZmjW+VHm2kYNSGgcazHcrIMMquzQP
3GE9B+zAzeDQl031JWPr5tb99A0cLksJX7cu5Eaax2ac2G65fnAwIJrsFwLOmJJkJpn6umqJSHpO
afWU3H/pi5AYO+QIIT78LhgiA60+G7ZJnxrY51gg5cRBzvNTnzUMhVWLXTo2prtiaKw3w9aUy2Cl
JaYUlvWW1838hFzgSbaUiC7Mp4uom19lj5rFbypOoIDGGdI1xFIcOywe5LW0nnRkjW/gQTblJ7Vh
BN0JKzsqinFuq/uJcvFq0pTg6Zmx4QI7V2TpfIDuVl+BUbkIpwl1ILxzRb1YjI9ujUq46JRBsQJH
5qCKtuzUu/gjZpmzRuapTaJnTo546yWXtNf7loo3p3PA9xFQoHbW+zI+mUpOU47Ig5dbpnfSTN05
qRTnw6qbL3A8MBiXp1CSYfZpPT7acVaf/xz+LXI5HSJH4fU4TZul7Q/GfEGrYVK28tSvsL/AxOuc
W79sL40hL8JdkdaA3RodRT1R8qLKWoaLkaZsy8MSKU/rHuKa2czxRhJtZB+ap25zQLrgX0JEAIt7
waB1Sjyf3Cn5JpFifwiH6I06ycEFW7aO/hpY4WfrYJi50ymN82+LlaS8sIzzFB1Tl6zle4CaFfgg
lv1qh/4n+TMl2btNyr3TdDdj1MxHtQ2sR5hqOcmn8r5E6E4SHLB8n7ZriKtV5uN6KdQOtsAsdtac
saUf9ejBJMew8Salf3MGJ32Ki/ksB2VXNxZ717Ob5yqe+zcvsJGJ8SBWycFpyMZ9gX7BoRvV4d7r
EM9MW8iHeUm4l6Vu/FOLO9BXkgnizEqvwRhB+9kGY+48SpeV3gMWM5STh1AY+mDSfiXwSnQWdU8/
LSFyYONl3fDwYQMxOaF27jEzlqpjcUJCvQgSdyubhp2Mu7gI6mVU7dMn3x605yJS9GezFNwb5199
Zz9E5EFIMZp9iMyR0HeWzX5uJ4z4IIYOkP3R2UYKOsz3Ugp6CZ2gvwDEn764IVKdhmb55CIJ++OK
IgwPpOnLKixdaogAGbHN/YbKejYo1c20DOsVW68EkjXVI0mz6DuEMVGJWQYDwaaw3eG97Mr6JgNk
PBhAALSCloGEgXn35uGGJLP1Kru0icSJp4WbpuDSocBZcG9PT1AJTTT1UNHxBRJDHkxVc85dEv2z
dskz9I52jdn5N9mS1yj5pK3lCPaFuJocwH3POVuN8rfskmG/phsTifnlgxFFLrSyXmDMCD/Z6BfC
CZWA5AWHvKKZ1TKprpP++Tdk8gpwTgTUGUEbFPT9Ojsuc1esc5JRgC35YgCRIuub5NdIm7VLUXoo
kqQiLax5l0R0yXHpBeoVMzh42WZQdauDVf/FK0O7LMUy363f/mh2BiTSZbQa8rfOcJJzOhr6c9PB
wikFGF7WFsuKb1fjRP9p1vB2ZKlRBstRWWqsRbCcixqh/6JqWCADbgNgQUEN1YYo+iZSKDAvYvOm
NqM27Sa7zVkdBxU7eEYUxO6nzTIna/wtKriaTLssczJWVtswqxEBPpdR8SozSEnfQdBJk/iw8KrX
tsxFyRh5lttTvWXXFX0EyracKIfXzBU0agBvMnVkp2RnS5di0CI/JOWIfNVyr77m5g+IRR0SKVg0
eOqLoPSeDClLZFq4qy3z0GI7A9x7kKkdmcxJm9aAH1l2pzXdU8XjR19oxWw7NVt8u7qwOymmaDe/
xjvNpr1e48/2wnPMEBGzQ884lBYLpLJ13/0On1l5CMmG3xXFde6THj42plY/YE2HDmoG/O0+YbSy
dzXy0zJY9smzpiC5Go3Hdbo8W67bIN7CVrE+JBVJRRArfJj8aNTJ3nuve8wG1RzCXVOWBkZ1VlCS
8EuLC3+t4iLP1kPle+HH8B8xtV0zEvRa8tALkUVxhTXEiDBJ05v0Kt9N6wuqa51XVQ2K82/OyHJU
DBgkcc4fIGsB3P41gDPcvzPWSymAIuQM+V5Ed6A41TrAwaHQfFzJkwjf5S79NFdoRJFHuzsdWvxz
quovWNFttT7UMIbLzyJD+yYjq4b8YDJnz7IFEudzNpb1Mg9DEXTCkZG5yEEMoAaUddBslFftrNDZ
uT2iAnJUqRCw9wQuSjZ1E3XoxERxt5A/UFQheKXX7A5FU/649YzqcujOaD5F+RW+E0gj5NjiS+cb
UA0yf/63w23Gv3xohYffgjRfjS9Le4n0fN64W6zQYnJcarV19Ny8Vu1oXs0UY76IIk4hWpqi8WuB
n/73VMbo4O/RjW6jvWyuk6emjPrN2unF1RawQXCRXcvoGq2oQP0UT+Prf3QmkpQe9mvX0FF7xOP8
fjlb+8ymhs/kpBhFxzleb/9roJxs9hcKfDgYiSsNCI2cJ6WZUOvvEJayrHNIkn9CFiLBl8Gyh+Xw
a9TXeI1Ro2IgloEgQS8w0q88IIzmgFhoA6ulCF9d+y+9iLVnCc8ttS4/qDA3d3JMHrzyhyoCZANt
2I8AGR9o/Sc7JNvb7gRHfLP+1i1eLDuzy/CFE/8doGwRPV7/K2SgK34zeTbr7kZH3+Bh7V9mrG1t
CHZ1kCUvg+1q08mb+urc5vNzrwjum9Hc06nOvqQZzoCRFnhXxwnaq9sW9b6Y8bIsESLr0cbZGviO
30rXsl76yX5FwNn5Sqk1ABMzu+cBvv9nDKo2zTw7X7OiG48ZlRJwB4TZ4Oq8HLObLtO0BzjSmNSL
sKjQvhUW6pPo3ZLI1FE6kvFQOWOUFpPhhn3ObrLAgPd+dFmoNb+ddqMXbksFsRzZuUDrwDfHv4cu
vSyAxn0yqMrJMDESHOAhHAxRNFfU9qer6v6jFtbOCzmim+t19XPjoHZ6C9zIh0mT2dc5A90A3AuG
/DTGr02UuxvDU4s9xohz/qDiLXxY0Am9P1H9Go3Pqr6ZIFZ+jp0kRqkIN1sSrsZno63cQwdSldQ1
zWAwho2t4Q40xBYlNV7u+yk2BO+elG7YuVhPxQiBYS/nYuQebJKS/6/JI72AoNemqeqajzODfd8Z
8aPnpMEppnTzoIWudQG/lxx9sOKCZVLvEN90PiHQ0aK4bCtww3JrBzHaYi3Skz2tNLJfSLjgCCZP
5SFu9Io9kh/t1j45J3I8Y1NVbrf1MYp+GhJNv/c8iVa0rDwbVD/cDXhIsrf/F0bba5V+HxCpll0r
ZFaZ4ui3WLSBzXMF/uAk9eeCAsdkL5yuq2DdFAllO7PDZWdCah7X+t5Wd3I8qnwgkaHz8w+NO9lM
5zjbZ1ONA+sKB5HgDw9FvS0Y724vm/KwxExdWAho4PfWbsyeRA5gktDWt76Ab6QVYOmYPbQUKJWH
/HOa++rT2mEBXZmqXiGjgRyqVDxF4GHehr46LfNMoYkK0NE+6GHfwamhKfsyM60uiaO8yi45Fb7h
t8yMkSXKAlDjoau8D8jQH+apaw6y2engrKseBQbZdBvtk5H50ZNseS8ILpvviV91T5nWvdZWp7zH
zeg9yOshloJaWYiofjI8z02v/hAnRREsJ+P/1fP/iAmGpv0SkUOb3QAN/rh6twEA7g3o8tfUGvKr
m0TgwwBjfWrc8MfgIeNvwF1GCbz6q8spi8+GH2Br1EMnDGb95DcdCsCF0mxNtJm/l3yzwyrp/olq
/1vt5t3d6EBdTy6b8NjVs+8+jG/MnQzrUbHZRamRA2gEI8DvamB/8sHPo3DVo0fhCvOdOs2/T5G5
G4GSfbapLp4sMLLHCrWHr6b1JC9YK6qzN+d8OKPWPX6KQ8ht4oNK1QhQP6k7PBCr8dn2gGR7SES9
JcF4bm3DPoWh3WymdGQr23SgfTrF3Ms/p/xOyL8um+5DHnfmbflbi++KFQ0dQnmjflr76jAJ9uZE
FV6Vl6t/Xd6aZwo9fnRe/IfWWmM8wPJyZ+0oK4dr/1JmFKPDRKJVjgad+Qjsqtg1gVrepjQc93Fa
mG9OgZ2fqsfB3xkZRh5I5s+5SZ+C0uu+GrqpbnMWT8/UKkA+c4s8dLaZbBND0x9Ny882YW+6bwHo
nn3szdk1q7LoitiNsndVR38r3IoqcFU5/wQ7ZIyyT6id3D2RNPRFNnFu0a2KSC7u3TYlh+i7mbaM
oKhO25GRnRBDEUHrRPJEPVzKyjwKWZ+1NDd5dnJuRxXWEmW3tdZWziWlrDVOjqwxsokB7L/FvLXC
J0dyCnIbAA9fh7ENthJ8IWEYGbfQbnLzkHvUgl2XFyV+4SjPPcgYieaoEhWMpp08ya4xaprbRFIO
xzwHMxXeNydePwF+EGVyVEytuueFmvd/K7GifzMyvd9jqRjCxpqMJ3ko4W3e9Cw/1kjILV2yP3Wm
h4oV3jUSatqyyzYxUsZ7AukyMV0OVF7SHuUleZRhHgIPLRh9x92U7rAnI97eELjKniah6z9MfnPo
ybVuu2jMntaB/8bKQdUAHOhjzrKVYVqfQ1dUkvmKyKLgjNh/F0I9Z1DMElE5pT/mYd+fjWasnhKX
pHuK8uCL6miv/VB7D7XX6PnGqTxIDc3o+Hu1Vf89lQFLrwxYYluSoRRI434nO2VQ5fu1tcUKvDin
yL60YQJ8T6ss/1q6r/CqvBvuaN5tDPDK3RlCXHXSeOnnTolbRD1Ww2k2qi8y0KM4DQRDXGCs3UtQ
txHGeyIunYZobxn8J8mYGSIl7698fFCsXD3UUFrFImX4mvcR2qBx9mNEDgtN8Dx7ctCDwI80kMuY
JUKC52xH+z2iBBO8MYDBh04ffYkcsxOK2t4N697h3fXQZKCbFz3a4Rr6dm7rRV/83pp2lTd2Zzlq
6caZ71b12qWd+tSZ8ZeiiKIvuHRpx9JxoW5bGDF+CDJq0WVwmuCxrvTk6tajuzPZCX/vwdpJQSYF
qhu74hCeJ8+PvfTGq7sIuG7s3Pml8VWKg8/dABZWEwxk1Ur+GGuV1rn/v+bhzTEcNNbiOAA6xT00
g8c2iFzyd2Nxt/WsuMt+efbfwSDzQmBBIkQMIJvjnlsxa506NJl2Gsf0q5OjRDNoJXLuoCM8gYkI
jRhbK3GGaCrMvCb0dn8MyOBoKLojVkjJZp2xXkX8ftck+2ft4QvRaySZ05e5bsszCmrFrqz94oxz
IyKZSTI/hk2uH+emjC/l1LeXRC2744gvOJqHiOCq/Caf1BiLbXfqh+9lnN+wIRFysu8V5hrBpraS
xzJXg+8Y0+kbGwT8W2/CbwGbzJ643vS6rz0uh0bVH/GVm3aK3pm7PwYSEOBQKsinRIpn2JDLRLQb
740B/N7SF/S+cXVRYUXhVH901BmbgkSpo5P8JNk5GdkP8DjlFvA0EDQlSrq7z8/V5uZ96Up9F0GO
Ji13cRTM2LHQRBB+QiwaHTiWx+kEPEyAaTTd/wEUXOdZL1pDwW5ufeFhJfHDSMAyyS45YX0Rxmb6
2Q2S6ijT9qGh/4w0zIZliwQg62J5uh7+FNeK8+ajcue0L7WQAbKwnizSyP6e2SpZD8Uank3XtY4T
6qpne+6cOwDYhj2gW38ZWuUZdygfq2zfPAeAofJm6H8oaGeLDVD1pnsYIPaYUF1Vr9cfsJeCYZL6
7TNJdtQYEE38GmQ5soCm8TPGBQDx7Ze0HvXbIO0n+kjb/NFsqjA/eqqekVFAUD0mPX9qxSNdPpdj
YUrZaOYn+YBfH+trrBxYY1F7+iRba7+MTSJ8JN0I76Wb5iOfhDoAvjRZOG+dChqVbDraHF0bJ/hH
tiZYYK+w11/aWJ1uvZ/3r4aVxUcHejjK8gz2dj6+xMEy5sKF2s5APo9KatiPGIPtVn1cv7FgTE62
t6XGr6bwQoSjX52oD9VYty9z/z5ZYXtP5gCxYdOPTqRt8SkOdUBzom8dsFnwbOqq/uhrxVmVG9Ep
xPF7swbzsnD9ZLxK6FJXWDYuPsG3BfH0B5xJApuaOeAvF/oL/mmS+CkSEHvWk/lGVt0VO1FgY87J
ZipyByXetxJgwqtFXe8tGLAx9eZYvcjQ0Uw8yAqKJug++h6rWGsv/yi22r879tw/yJY8AIDRTr7N
b7X+iSfl4DVTgIKAxdvj/BsgERwqLFoNMNeCWgwTlLM2hoApSiyj5oxOfCZD6WDEMcwPlZmpWxcx
yCO6EHgHOSgKZ1o9PsHobl/U0oweWifgrkpUmt5kPpY+ahhRC+BqBcbJO3WW97HVNtWB6saAfcmv
+3pZvsohOdPSkKxOLKiComiszt3P0WqHq6wQI1tb72PXLJYCc50UyQV6LaQsUW+uC8SvNP9SpHby
TAlo1+GGBirISf1dlodAln5hY1eUbDq9jIVu3SRklsRSeOylzhhLWUODzJUKSxJJ9s2uut/Or7JD
SdVk27kNMrdi3I8i1jciXEfdCcq7KESL15IjDlXr5mhc7tNktG7mVPDOkl3ykOLhLPplI8DHeYEO
1B53UxlMl/Uw9yXEsdgYL0XdFRXUQdr2UCPaXRYPMk52rTPkmTeqVJLK+9AY0aVzwgocKOLjHYgp
LGHy8EuYZ98Ahw38P3/Qp0ynfhnNbPgauoKB5wfJy1hP06HXQsTl2y66tF5/aivT3GByjtiQOKSQ
Zu5K7/iHOiq1ZUD2ydHCcqd7h/NQhCfzTna1nkVmjEr8sTC9/AQ1CIstq6mfC9/E6Xigbr2UTmQ7
qct/23E95A+y7VQgqLaZiJftRrCUKrPHaaQJqsOkUkIxrd7/2rglYp7oMcZp/+BRQfg2NkKXBLns
p/9D2nctSYqr3T4REYAAwW2S3pef7huiqg0IJzyCp/8XX/Y0NbWrd8w5+4aQQ0liJX3LKDka8LGD
obJmjeL6z53UpPw47ZRhTe/rOO3kfbKTgjo3rBLiBsqkWAGvTM08Y6XOLwv4n+hmjmX7GJNIiDCE
JxCXMCecNq2XArDthMl2LgsBT4RgUdUvqYw6sEHR2nU2WN3lNJ+kMiOfLEY5ggg1LBRApMWGUrQJ
MwbLRqfEF8PQf1UYKtQBZ/g7izXFSXm4n5xesC9VUJO5l8LO0kVjAdg5l33opah7CIsUDXj+f3c8
d8LD3gWN9jiXUD/zsZaVluwEG68fypMek/+xiONdOV1Ry5lAKeC63K63G6j3WYbJTN9X7ZnatuaP
gfXpHUCJ3b4AAXZx88sMHGjWCavj4E7Cb9MxVXVlmvJv/pc9OIXr3qr5cjbQBJVrD6HE4ozJtH6P
ucyOydTe3SASBJ64ITDKpYQU0Q1ZUfUVlgo8YzsaAhpTmWcsYqMxYSXbDOd5M/ZsOEu+Kj0pztSU
6qh4BFZoE5cgi8ztBawPTQDO0Z3wMuBjpv3naupBRWvqbi6mlDSq9919+LG5S6Dyr3gm4v0tshS7
Ht9pgt1/iE5RLApg0PuUGkzRrTk81SaWtgojL/PncNZce4tWzXkKjYmpNWsDbUU/RLW88iH6HVw1
J3hz0t7Y32Jtk/woQuDfqIhCerSZipoaBky3CB0ENG7ZGdAN2rDGjWsW5uFl1Hj0ZPWYnSLSzw/C
kOIpqWDszMCQ2VEtj8dyFcaVtaYsnNkR+1GGvaTGxohAtsYr6VNtDwIZIFi4XcOpq67qNeAubIST
kSuj1Hgo7K9UdesMjireiG8O5UqrvqejSg2g2bFA+aJwd4HEU0bfLdbrQGtMWXjYiuMtCXsmJKFc
eKQUtCjFEWIgDdaxAZiU9psRMWcPOvGvDZuy9tiWOQC4KNQ9zYHUq1v8yvdVWP1nkpre9qIOPs3P
v0RtDEBTfMg+d1iE+PsQOP0w5TkfdFhBVotGC8JjUiNm7VkqOs5ZMZUV45CADGiqa2f07uZDEwQd
03pxa0Nd0D5csRhuLLAGmbqmXajyQ9dUNldQO6wUvSXMZeu5vMBibX07yiLrxrVrZNAQBZJmH8MI
cU+pz7L/S9mHnv97V9GfDiOtoyBZzAf437tJsh7fk8/a/PFoPLMA63QYrrTX7edu3YAG8I+ffl/3
WXcfD/V9+3d1tOvtF96V0q/ffhEuYmD2UsF/HNO//933v07d0K510sLPYO57rpnLPh7V+57+h9/P
UoAePl6gd/l3P/suSYf1eb4yR7yveFBiSiryfTFtKNXbdvYx+1kTajfhyfaU+uO+c5O53Ydf+2NX
/2LfD13NRzr/2h+7/7Dvv/i1//eu/nheWk27g0A3RM+nU//Ho50r/uej1eCmkoCp8I8r/S/+9B/P
Kdz9sAL2b8/J3M18Tj7b9//zfPyxqz/+2qfnYz7K+cz/ses/NpkrPpzuuSsHmmQiCSHq0sL2zl0M
GECcB8yefbuv4T0KXLkB2CEKowkd07Wg2ycy81bUkMrm2r6LwXWYaueKWw9AsqKG2UDcTt1ArPlX
h5QNodTjQ2oPbhJjAceKulqWTOknLczVMZGhBvkJPnxxEeBucmE+eTAYBnxOZ5du2njCcY9xyqF8
jxxtBGjsmPRnwyYP40lVqdac2x7hADBbYrXGrTU1pF2wBoGopCz2cweO1ocXSDl/6NdjIxTUUviA
BsoLn+vacBZ5P7aHsmfRM0LAJeLJuXOMVRk9O+7wDWrN8BSacnkMMQfQDi+UAw4eyoEgFFGuYCNW
oKAZRL2G6YPee2IhoU+wLqpyMpqCGNb+XdIKwsr0FeBDv0q7OUltsfxRQ0wuhmCMAK4Q4HAbOs1Q
mVi6TqBtgr9Ct2XPGcycERcqHjo9CV9U47r7KIrhA18xCBkFmF4zlTVrqq0L1fki0Yw91ZpKPCkE
1K5O4AB/gaCmMYVDJSReFxnQ7a8gtn2D+JJxH+kxVNQjMXkh5P0rz5WP0ITYZBU8sAKm+guHgu0F
Jgx70eXWwdMLU6yYBmkBSM2c5xYFhGHOtfFKJQ4aOJBz7rxD08AQdeqn6CYdYSx1b2Hp4Z2wMPkc
AAYBVym9fwwgDKRJ8cix8gCTuyMWG/jagun5xfEsYPca6OiNWJDhkXSeYHRmQqyxz2AQiKzjYDka
MlEAFU3ZMnKDDWDn5hLS8vaTY8MmEwYtwa9a6EpuxjDJQQpCY6ago5sBhbuixvkArgwklOxftcNY
ruNOiTU1zkfQBwwotKypsWVZbAUVA/NWCxhquzK8LoQkrI6edSNdpZAA2VBjKUtvaQ26saG/wLCo
BT8lLdxSz6np1UtMm+st7WsxYLNlZ7Oto8G1yy4jrPjjcOHb1OXHAusJL54D1xYX08wxT7QHT7Nh
kTgVR1Zxii2FmO04xi+sr8XWTsp0RbWRDqt5DerzO6qFhN53sG2CsyWL/uQ1wVnvVLzkrhHAAFyr
HluQNbcu6yG8M2Ula4xznrlXTQ3VI2ur+rEbMj+MZXIfV9qzBajZATS1cWPJRPpdYyk40fWwJe/y
fp94Tg7LsewbtACT+wYw8U02gedTswBrTwx9vAbGHzornm28dAm0kUYzq46UbZkF2wZ8Eq3JQycY
5KMEl7TgAHgXtSYfbT2BYihEEPZpAmYWnpdgXUrlAPrHzkNaWdAiMq07BozvrnMgrkRlESjGd1wP
u3UZQqObymgjM+hRNYmHBaFpX2pnlliVR3A8hZAtuqIKs/IuddfpR+HF0eRwdj+yHtIWBlgXCd+b
rcDtHDgKi8uexJZD7f9AG6oSeHRv2UbPXocatmQRgElihHmiHZfRAyDamP3xun1OlUToA6aXX2Ur
v0BmCUI9gw0Hnlo2qya0hjUiCyVYM/t5YyZ1Df/qqbAJ6l81AdapF0kL/TjFZHUOu+9t1CUnuLp/
UZWXbZwKymmjCCwgQM1lBBkewzWPMHwcr7GtlqJ10m061NWGyya8w9Tf9k2tsK4y1c85eKfLCLjs
TZc6+8qqQbMFTsJnST1uW1fuU6vhd05l8zstAZzZHLHuS2WGtCCFiVfOoo6G+M4w+CaGzuApwwlW
fRrsoCGpQQ4Pm8oKy43Gw2wBFQXtxG2nW6u4rRdAXTUN9LbBUbklpUSUuei6ZNVAGeTYTmwXSlEb
F2vEq0bPE7+LsJ5kAPSQ99Yly4V+pRIsMUyGJhEHGg4NqKLydAURQqhLU5nFjQThuRzmFVNEXFnf
cthCnmfbe6eBr5gA5mVJZbTJcy+/Mv4EX/Xk4iKMdc2Zn8Mk/NFNrMcYcgjnMm2qp36CgdogpJ20
OqyeoKUHpjc4QJAMwuQ8kKG884xK3mHasRlizTm5kDQAFgByinjo7icByPuCj+aSF7q2jKZo4Fio
fJeEwGBYkWgnud8FoITVKqhcx3fDsD+4TbxPS+Xeta6nwJaIzFVQi/RLpyV/NaXW30VDhVMJ4VJE
QatsYWgaIkY5G6BIObxafdBubIBl7hEDjix92YWj88PVnCvseyC/kU0Rw4pBxt601C51sQRhNXH+
QGXAdp06s4QaYoFvYJrIfMtEOR71QbM2CIvEXgQsR2aza1tJuYQ2onjmdV8v4FRXA7lTnzres0Xl
mj0CIQM/0kav4RE4ZyllSZ5tsSr9kJctZNCprLOnwJ/D1DJlNl8PcCXzQagejoMLr+/QM+EIyY30
L3gy+V6i5T4Ebfk2KR3jCd5j8bJnENQILc2+C1LNh0nUuO+c6QxVcINblVqaLbQ2fhqiaZUa4V2z
UuqnPTSvzGnNFxl6wNs1qdhCtiVfOwAMO+oCK1R1iTD+2llNo2CoHhlLWSTMd6Bef2JZFeyHGoL1
o3mEkC/EUNziQejWqtNq4BYG56vVsfRoj1ipDELYDnFZ5CcFkuKq7/rxRWtg52Bs8CUxtUWeM+/K
l4mtnCulwYr1rqVtXKWmHOBokQuDCm1iy1sAUWxt5rKh4sUqNGpjSXtRhRGP+lYZULecy6CQVyxB
e/xS6JgpFwBmPQVp+iMVrfHD9qrFKNsa4c/eW4CKkt+3AiKnytPh9W5iJU52Gih8iQcn1Tz/ksO8
s/Bi69ohGnJ1U/5jcI38S9Ma4cq0un5nVR2iB0WD11kgQejt8vuG29Zj1brAVgH9xju3OTcYVkB0
G2g6uxfgmyeNXFJtHsDNPBpLc6P1TXoyS2UvOkA3awsSm063N4ymvqYQEHocJVibjrAVsEnc3UZ9
Ga5cIEKWSm+ci4KO5EYfYwmXYs+BSxtIRo2qt0Zfyw0vZXYXgVoIMbc8/JaFzr7Mu/YlSSus5WVW
v9PzbLh3e7weqYUuhjs77L0nPWpg+gJS0VYYRfgIaeC31IOsHs+64QzL+XiV1m18MOzauWtcjtEm
ROzesrr/4Vk9v+/gCYPRJETIK90pX/NizeGQtjDgZPjI+uEUer3xl2HnxnIYmX3CXS8PkE7K124u
AJyPIJkXSlhdFVL5Wc2TtxyUnklZob66MdQ4uKoORdpILObH7brojPreiVgBsamGfxki5zrWEYgC
mXMynCz+Odr1G5hf5svI3XDZI/RzjU34z/Na0zdQbIOAhoBOY4Tgi9YmILMzA/AzVp2hWl787Ngk
T69DQm2woVJVZA+GXjk/7MRecc6MV+n1pQ/HqOxOd+J4q9u83BXSTFdt0SZ+E+BGNVvb2k4MpKuo
WuY3Rl7DSkoBHAFwGoZ8UKhNqy+4lmIpQq+BB3ZV7doOvQFrCJJAZZd46O8SSIw9gv3IIX8gIAhX
NnJlQAviYsohgJq/dI9hDp5jhiu3z0GMxwu3BMq0D6/QrgZc3cBsKYa79aVM7GHtCcjHh4FTbcqg
Ck/cLLItDN69gyeTeOdEkbsvC/HTcSAboyvtOGFdoaZgQvi9KHeUo3La9FOLuVkbOa9JwrrNXDQ3
i8KuXXmJwke25vZjZuZ+OWb9fT7l4D35yiJzOPV2CyOryKx8BhjYjrLuoB8QznsbTSs7w9utuMID
JfRbWWcbyqZaW1xTE/hWx8IS+9SCiqgSEX1gBrU2ACghLYExhiBRLsJuWQ59s0hq5h570fVPnfWg
2rj+CQKejw8SwCTiiyFdUuGCfAQieNcxbt7y3gA2ymPfW6hn86yB1nVsX7J6uMo+8vZhf7ZBzPf1
2LmXbghzQcQFXb+DufwEewNeOZtKb0l8KgY/C8diDa/TdmczwAukcstnk3vQvWBA5lLWU3m3UjXm
zJHJ1YJjVHFngmRx54JYt+gMe9jNZXJM3lrF+X4cgv6OyhMrurOdSoKdgY+03yu+TaEweKJKeO9+
h1xvBmhtDuH5vu6eUwiD7BWUDn04HNeYwcdPfZfCpT0YngIu86Ub1V8JGgmFMwNiTRpsJChPGwDU
UFhE4aaIGEzp0YTKCWsJ20Z3Z3jtqdTb6MA0oLW1AO9ejGrUwja7/syLXLsPBueCZzr7Ilso/8Lu
BnCXKeu13irAqFRaR83JBEZTsRp2owjvYWWRHyPvh8zi+NDFVn5UdnU14qI+5aHB4XFqgKtu6E96
5aWXVlaPhQPJkN4trmNf/NXxwThJWxonkF/tVaxpld+GUXwXJOy+KHXj0E852sRDiv/ndnuCW7mw
M4MV94TjKtJ2bxsmDGltCd5CynE9YUnMbTzxTdJfK9jWvxmFKxYhjD8uedD+1QrmrIe8VbgHUutl
SGv4KQ7eIbBFvirLYG9ZidommDkcpG3zTd3AQE4lWAvgiB8VmcuXYZdtvca7i6X0fgLi0+k2KIdh
D84FyJXflMswswYM6MUBE9DvEGPaOPgdIEOgiWsEVvtm5c6LVkGiC1L7i7yQkMoN4RdiGu34ygP9
UuMFee96AaSlbHxhF1D3BcRzKEO/kyO4uxKLipPSxEpznRoQjQFOdEyvDqEMEBYVpffXyOCIa65z
KbqfWtevcsw/w4UmX630Ap62faBNr4RzgE81XkRxead6SJiPTR/5Jtgl35KMLZNgML+ETnFyoDOP
uReE7sH5DzZj6jovgMGAgN1Vr07BMVM3YJlbtgO7H8rqDcTRYIuxnLGNZL1Ig058h8NFv+hEEa6F
KXA+27J7UKr6mooKIFIgLR+C0dSgPwXrX7xrduDEBFt4TckzjFiLFXAxkBCr4yvTS+gDmNHwwjJA
FD1We1/asvreAPfzlsXdnRg5eExlZp51AfsarxTauXOaDFJs6XeZNPYXJkSFyXbg7RP4CFx5FD26
0CSGQ5/xXEWOcQG875lyZV/WGHykzaIw5RRRrC4zlkjoEEMVdR6vhwyjZn2AO1UW6Y+FpdyFLrzm
0MK8Y9nkgQ2XGhms8xoUDgkjuyUUv9R6CtPu5BTi9L4rWCffQfUysBk/y9DxFgnWstZezjFowau6
vsyF9pQNotZZIixaLBxI+sF+DCp6IE7BfbqFdG8H+Jpe9l+BHHVegbm4JaaS31WSj/Y/2+iJcl45
GkOPRvnwbMjPylTRAs+bBHbE4destL71bVB+0fU4WoVmrXZkZQWSvlNByWxhdZG1xF/ACg8DOgpG
112wi2BNcKkUCEIQ74veIswK5VB6T47nlKC9W9mmFK73knlg3NeVeMMCmuXDV6s7VWBuVNWSFIdJ
hphSpEKssd455vL5Q/HcFIMnHxppkLjvxMKLJj8PM8QSTTfUKzWZlrsZF7g103Q3JHp2NbMyvybC
httuUr5SC8xwJ+p75AKtCHpivg5ZCH4GjIOuQWkaWLwcy02Ue8NDUFawrp9kyxRcBc1skG8YaIIk
itXzfpQvg4cFLo8LrLvxsHhJzCxeBmFh7ajW0ttnrW4w/RRp/Jz2d1QamGV5TlxoDAetBO4DkhvN
zmuAWgOLNl92GQM5ZdLQBA3D+gZUJwaCuKSDhg+XFmjpBgcq72lTMWszdLFxplxuinoNC+ltGsEO
zLMd3Iow3/tqhltNi5rX0TYBP2OGsbOjwHssku4CsfPmFeg15YPc0p/cIeTHccjEMnSb5AuX4ZqA
zaYBjpUBoBBc/BjH0wV52n+2GG3cor2Q9h7kwydTE+YB3Em2lKyO3lLtBYSA/iuzhLYCAdXZQd4x
X1WitRcV6JOYrOW238HG+kFCBvFugCyspTX2Q8sbDOlZ/cqkDUCgWZWrTMtBcsa/XAwMRJ8i1QuM
BVzodRHJt07qdVlHewMKCefR8+rnwokOgKSoO0zVm+fMuuRhXj5xLHI+4AkDqQKljpkElzEYHooc
ZyF00m5phqqE6byeFYvG0OSmc0v7AG/mHPxPWECBjXJPG8ODVEUdQyYLY8Mu8V1QNZdhqdK1M8Ic
k9qUvQtcow6dr2m3fjDa69RJ1MG+HR6WsGD4zceydQAiR7cNcYrA0aINUHXxPki8LzdLjta5aDKW
oCNHOOWaLV5EEsAqA4KtL1SWm/C0/pCi2lw679tpEjwf6eYLc9D+EuTayCrroHl9fAEc08baZRKv
IjAp1mwSLRj7ODpNbYHQiP3C7JO1TWyPecxC5BCeYgAmasv1qULTTSwVYCinqSXQed09pThWdm8p
73fqs1ooJp84PSJdqGPoyBcOtAm/ZzkW7fQgcR6g251thgITuMKx4Hg7QhSDj0K+TW3BOLcwL5wc
OjRQYFhrAWPOGBDXrTNeID/c470KVaPehoyVNVVU/6ygPUyhX+Iufo54A1CRiNmTgHbYhrJ1ZppP
mO+Ym1Iimg6+4HKEe/VeA4b2qjVR4cvCiL+nP+yCWd9ssCfgJo9pRzMKcy+AzFu7nOnPQTLeayHk
mljQP+UjXhd1Y3XQdWnrVZC5T6LUeQGGZARLc01nySnP4+jM0qK+4Nq0O60Kv3Z6gBwVTZsQU4Wd
cMVXKsqisthGFtwFcF/iwQyLb7ArEKfEENbBzGWLtcpr77TqJIhqC0qaOsHzBnmgR/YQ8nUyPGyb
CMZZEHLDWnoFRq1vNJggrvHyGPcD0JLdRBgRJkSgrcIrH7ghuo0ZwiEoA3n/Gk+gOncAvajXhhyi
BXh5gyZoPhVmx5d9bhkbckIbIFm81Dl8ucnrjGrV1FifGldT47oGRN5MlLh4MqivdWhuFa8hdDIp
nmYqgBdsmt6JCnKmuGMnz6qS76kSqGfAcWtEDqi26b18P9YFVLamXb0OURwo1Pp10LGnrNPSdZPW
KRw7cNUhvJitx7AqVtJOF3DJxPvKa+0DuJZwyJyy9A7TtXANLe7+SkVZ2NXLJHJxk/JJe0aCGqQb
cX2nd9YSHzvzPCvpTUVhmLJzwb3+moSJrztglmKpJn9UGKvdxQzWt4Q6ZmnwrDWufrIm3LGFG3BZ
1CzaUFY5ItnTrpqC8lwOdu0iAoMIq8VjctSZBXXhOZ+xZlwCjwP5g6l6rhAsK0AYgYy2zuHVUcfx
cLCxgPZkG3gJQxMZaxcsgwEqAp4FL6LvY/jT4FL7kYI8yHINFnFNA0wsC6sTG0R4SDmQWHYdFQ+Z
TBAkHZ3we93/bOoCund/72NlY7aCp3d10ivJdiK56wKvusO0rvDhC1Nvbm96yhseEHHNVO1ZXGFY
Mqolq4dsqVuOWBMClTYI2kFeqdZ/lRG2lNr1QF2tx+lyULtAYmppstrGA4bYqa9pwILmQSMfQwv4
U0qJ36m5VusRlbBiHUur4NI1feteClt6GD2F3VtqcSwm1OZz3IA/NbZCYgjtVE9tFWDJHQ0Uh5Ee
NALDO5X0EitD8MUbbMHw2VtTAyswByjD5dre4o/DZKsNFjgCHGwHL8PslqFixCbiLZMWgkxTq7lp
Y1nuIhZFuqEK6OTDtS+FL2bBOMxDtHsar9KJxuV0D6wDLXU6r1RORaLm97dTT1kbLajSmizBvaDh
hwCshoTxI42FhGdF+8AzPJ+yJq/lqoaQwZYGQUzBQ9oawAGlWrf9mVmh8WSU3ngdWvshS7Vul3sC
zO+0h+oYWAUSq+3wDA5+p7JGR+ClYgcqp83cjLJZnEAAqc5Lf66AJGS6YWJMFySEG7ZBd0KAc3Ez
RKUy0sTFt1Ig/g2pYyqbK9wIi20OEPP+XIZFW33Xx/GrhK6n4S30xr1YDVZXCIpOCHUCrAsQ9fbw
izxTEVVSOaV6UCsg3wMayDv55997UJPMlBFbzK3LqTX1xbp8XU30NdJdVEFa7hnkomdJRypPyJ8L
2mvAf4PNBtwngLJY3P0OfYFxo+DRummtUL1Y7bi5LUsCcu6HIrFPeVtZZ85aoNoLAz5GPDyOQJE9
69EYb70RxECr89YYIOkH0Up3mw+9ftC68D9SmEK728/ahXZ4bOhbPUBqSt1h8A3NHnnUJPSQaEDC
p7hEYA/BjgYkjiisbRgYtU+1vcahPuepC8y3XGiZ4VuB4SRI8VOWPh2gELaYYyJLHxaVx51f17BZ
YGkkJgoK4P8abJeh5RYf6SdsoWvr1MO7hWqZV6ZXoWcbqwiti41g2E0BdbBOUVMbx18CqMhqwDgc
qdJMIQE+QGNtg5WC+r71GpCrUi+CmhqyUHBq7mVyh8BedUclSdNM33Oo21OdlmUQqvUcSM2lcAVO
rS81Yvhy1ZnTJMTNwh2R/nNn1NaGyFswUhEg4UkAJfHGYi9SRFBBE91jqTMQzO3upQlK9sL7SWAw
ZfEqbNGqqpoWK4o9K99un3QsreuQOBBtcHcrzhm7ZKU5fC0xTV0GmVcexhb211EZX3VpH8pfOq7p
pF9gj15+NoJW25R8cNYxgsBfXfhA9vCYdlTB1tlwvLkbxh3cYVoIm8VVZh89MFSXMo69J2lB9ajF
AcAh/JGEleAUhViIFd9yUx3lTLthT79bksjSnPu7zjRsCxYxEBEiByY2OMpXGYw0S8uBAWUr+bmt
IGo1KY3Tpsdo9VcLMDhhUQn9n7a2bi1op7kP2oFrkO/53ceQWOyqTEQPDdAFQBhK9lpsGI+VqMdV
oKl8jQUQA2oRQ7kDNKT2qdYpVHLuuuApStBWhz/io8FXVEXNm6q46B1PL7fWBrRpGLSa93rgh9Gk
SwS/xUXDVbrltL5Q2qDGGq1er+2JgMemTTmpWfeRqw4YUPmUKycJ61tqqqRmWMdTB5Dof7WYypNS
tAuRwwp3EIXrl1EJNXodVnsdB2BgcKtXyMqNJzvM9e3Qe4/tkOonKuJgK6ilHcUepPZiG++bAdSV
spsWDIo7uMMMoCoWup6d6AEYB6kdMcK6o/ufiqD4Bu1SE3Gf+aH5ZCeERW7PELXyYHm5CnTVrMwc
S7P+f9shCsb6fv6V+Zd/78QT2W3rEi+gLsuLvQUm6L52umJPWaabsJzORe0jnGDBrFlhgFgP+crB
nbe04Z62KiIoiWCh1pegV2arHk/ggtes25pKmRyLkWI8a96PW45ZQ3Z0+26nYxFuHZoZDn/6otPX
mz7+tjCyRZlVONm/K1Tft+cOLwxqYaUQUBKOF69bxLauSqlwjZvN8EcdUY1qyKIrVQzMvsKlVRyM
wRNnmSHu3g3i6taxtvN0CCIKhuGxmspqRPMNL/P8Dgo8fmnW0t1DWwGxt0w261CHnuwyZoF+yiYK
iZDxgWMQASkHli/sEHP1ZaqX7FjrkP0FWy3oYMbXf5F4NR0tkI+XTpgiflxAwAcxBI4V3KQ800aD
AeUt1TTmhofgGJqDq3wwsavzkNtYUYkCUGREAaFIjuncEuSt6tyE8MwBGQki1p02LiNVlQ9mXcLm
OdCLJ81ksR9aVvUibcwEMdBtTkkqIj9qYMwQA/YG6EeLG9kaYPnuQt4TC0cIJgVfBxgGLXvLKJ61
Am4KZf0tsIPxyhpL37gQylgD0uYu3NFqT4nHHxIHBOJaFcUmxxLRMq8TPwrlAM4kNklmqLUuYHpO
ZTCeUvdZoB5TGeuIScFmtQQRV2gxsIZ6U9UXjO2LMOb5CvYP7Uq4WrIsNYbZZiDi2yaqvLXiXXAc
Anif2x78uXSoqO9pkwJADL3OTJ5C8P6WepspKPHY3nOJpZCFkVTZyQzz4Dk2sg2EVkMwG/EKDrxo
Sa1CCysrHdiOCyZh/hgaSu46OchbrQXCDlyYYoXhA/qoEsNd8F6Vi8xMTZ8bWb4PIVa/h97Ur9Rc
RhWxnMjZVM1NQOmAYUJz2lDLece5bG5CKUjr54Ak8mHVmt3XgSkHS20CvcjS+WcSUSgciiuArh0n
9DTlqSmlqEwbGhB9n0A5bjamJ4q9V6pu5zTFIws8cz0fvkgi5VcDdKkaCRCi0g6WOVl8Ab6w7yeg
P5ug4M5of5eGUwC8EdkLzw41Hy+LZnpjNPuydrHIN+fj2oEkRZ5nux5QByzzwkGw0hHDJnoAddqP
Zlz/ZUxdIxKHqHEDDMq+MIZzjYg+4KXlqrKiFqJrbbzlMcZ1sQT2w7fHHJwBJyzA/IW1QH67InTq
6BTT5tYoaExckluaiqn93BTzQmerNLiGJV2ebesJpzwYdpZt6QRKvFob0CpxAfoWQV+Ymk6nHRoR
OVytclZeB3bqRYsYwVQ+n366mFR2u0Rz9Vwzl1Fq3tB1mbMf2rVCxzVvIifYWpBlgIcFwvm4wHMz
je4KyrdAFQ23g06B/Bx8RHZKqNKkHTCsOOJ5Mx87lYVt6/7akfJ0ZubWlPqwy4fsuz8+72d0FQ4e
doSYuSbqMbaYO67oDmi4mY5+B17/ErIaWIVqbJWu6HJhsTvfzxd6zlLZfEXnrKYVAKTNF5xqPu7n
ud4yL0CZEqEpgavRCx0h1kZC/gObCjE63M+ZVo8+FeBN1PxKWhmgzXBmeRw6LAsqubfx7t5XCN/j
5pyStIHzbPk+nwlIQrcN5Ejp+syn691jfkvezm5eOavOC1bc/Da4GOx3Ib7a0yaezgebfuez7Gdl
tAdV0G5zlsqwIvarK71HcFjX+p9d4h1vTyo9k7RppxcBpTiRdihPD/JnbT4rg5QELstc8/EXqIa6
vf3CkAEbWJWxD6QdVoGmvz1fU3qI6cJ+KJuzlPqw22dlf+xq7v7DbpHHSyzZhN1CTO9IocNz8ldy
ynfTHUTvzHc1BSbVKbQtUDVkGZK0K+VvnVBPv3cfALeAm9vvQkqZXTlu6jbdUuclFEOXI1tpkLu8
Pc/0mNKra/4ofCibn+S53Wdl0piYG3QrUsO5Gyqbs3M3dEvPWUrdnvi58MNPzd189kudYUIxMHxK
WQM15ulrenv7fUzSvu8Kb1/ij6XU4F0rSs6NIlF24+1F3tM79t1vUauPvWLkle+64Nv80rAnUNic
TaYXC71dqIyylPq37Whf2i2x0uUYm/X29lqdD/32Wqfj+48kXQ9Bb3JKhoA6AcDzOp8I+tTQvd0a
cP5hHcjvehjiZqZXWIqAWnOglwTlM8AWJwDl71dcCaeRtnmaX63U16ev2+lDPT9o1ORDu/kZo4o4
9DTEtwf99pH/8Bx/2DfINKxi6fvbwTv5t6HQ5W4avI8+xEOgaNcjcGGO6drCQgvScLH/e7D2bngQ
0QCDDmTe0FHzMIarOFs5CG6s6WTMb37Kfigz6SwCvUaDszqK9BU9szklXcCjtxZWvzaasr4OALaP
Po224CKkge43PfXUPPDaxz6Cqqqo3Xdj0NvR03WsO0P7NdRMaQB6u6Y0AKXk7Waer3QNW14taJ0t
3TQQ60uX2pgPEA/9fUboH98uJRW+y/++jMDzsWpUu/lmut1jv8e81D397Hy3UorKqPazLJV91lVq
1hZkU5bWNLeng6OmTSL/CoGGxZyhXN5et6z8P8bOazlyJEvTr1JW14sZaDE2PRcQoUgGyQiKTN7A
mCQTWms8/X5AVBVZuT3da5aFgooIEHC4Hz/nF8zwEBawQPEyhUv6yUY+5aNboru1J1rXcI34ulmE
WebpmfQzUOTqkHRkIUHmVQcfRc2dH5FpuOkrE/WdkBqMJMxoJvTV7suQRlTM6PY5Sq5D41jEyewM
RQHJlTqCDfrg7fPGrGvrotFA/yt5u2nk2y6Gvf85RgsAmTcgFY/ricKoSS6+vcyDoFPz1cuonIIq
3DVQnVDkAmuMUUIU6aeqsaCSj9V27XPmOiWUKWCQez23bG2965ttaR2D0azrzPO74LuAah0WnGVm
d02juespUoO2PzKIDMCXhVrz++0oueudXBfEQmhnGPv1Ktcnc+mqJgxyUc0zz+u+Ko4smxTLna5N
7yGsmj2f++XBpIOQURN/X1/xtAg9Ke5bLsRyxFE+rK9JbXW7pCNFNM/jFYFSRlZOxn2z+MGIkXik
G1GTXx735/UJ4J49RC5e8UN6BNwheA2WEbPTYkOxj0XSdXiCpTZStt9Hy1I8rZmqA4Ge6tEAvq0X
/2VWdwmsv+y9vGpruP3ZvofGrBaoBJmFv2K2z7soGQmVkbbdra/X5ZYtc8u1ba9f8ksfdHm/152/
fKQUKNuGJfKIzMUnzJ6wvFkDUz/fFCrq0LhjUTvEXIpOHvaXnQ1mt5nG8l7tVfJAoESh7e+0Ibun
cGZLaNlkgX+tx4mTze29nt0VkWV4668mSHouFUcbufRNUDLvpgXRWJaXC1kpW9NKjPvknVA0TE9S
da+GtXKZpF5msZfIYn0R1/f8Mzj4ZZ+yzhbWcy6rvxxfN//3AOPymbUZUL7diEnhb5to2MAiMy7T
pf81+tCVGt3tvNleOlqF25h+q9tQ23621VxXHTBDw27dRUWd8WTtUy6r6951e11bF3ogcFKAgwXx
47BR5RnxDfx81EbzPjuOSxi8tt6/Qm650Ot9Uo8F/rRkP/7KQ6zNZIz1wO6w9oY1k355AT970fWl
vMQz1izGO/oU0ouaY2XhuFtbJACYCaqB7CA04W8lKd2sr9/6xKm02XIfmbu16bVzfzlh/e2UpJub
F/V8CRXXK/vld//ZvrCzltJsdN32jMxOOeriBhTX7aU7q4d+g3bl3XrZ67fpTVBss/aPdMr6jcbY
iKSQwhc5zKXZM4SZan66ndFJXo9/GeHX674MlJe3Zx3VLq/T+hdqUhMd5rNeq25bC8XuM/OR9Yrs
drOU218CYlHGAbNU1fzSrL80wS+r68WrSV64Qat0ut2gArcrMoNBAszBJo1phesYv85/G5mcmkA1
OyijDbzLdh/352qO9G3aqBslN4hN19ZkNGkI8aZFOr394deLB0lVyajNLzPr9Y1YfxibypnCD2C8
z+a3Nqxfm2gzdKes8F3saXdzHS7Muz+zVl/u4OWOLoP/urbeRRGgt92MLf65f3VbaldMblFFdHt/
RQqgkQ69mj3T05MLQmFtCYm0XI92I4AC/CPphdc56GV1DfRGNdQpNyzf8WV19kuSBJUfYeQX7VQU
Ld317LUFh0HFrV23W0TkF9bbJcRZf+9Lp/P51teEe242BvLlJq23pgmj1i1zGXnrdVavkUiYqmTf
w5abHTWWx41MAXt9XZWsPWtqDBDmMvYPpBDwpnj5EnJNwNe8pEP9i5zzpDsWhWBSvXLDzdBxBFv+
wj9uVffazjUKuWsMujbL9TZzVYcQ7f3FUcDqtp/335IoJMXLePe57xLLtsvfhTiifMmB5FL1rqHn
7aXk2fZ5drs2ibU1CNY081oPzjBDEtrh3wIaiB5p/WV9NCIvNFB6/PLWrKuXRaHZqVwZu2xpMWTk
LK/C/WZfIl+8BLBCLW4VCTLQOJF2x3Zevcz9NSODTRmKRGVLJ7c+jnVNrlFlRLD+r570clHrsUuj
kRJx9tbVdee6WJ/auqZQy3b8D7PNjPuyK1wq4N9xSZIvkzozUnPgakI5AApVfdy3hj9zdkbXCtvG
KDvZGZCiXO/MJbJb+yO1Ari+W1cvicr14V9WR7MJDpr6o/XTYf8518PxgEBM1Sv7l0ng1PqIss4p
KprSfIb/mXlBOtmpngG7I6UUij/V8GGk4LmbttryHJH2AUSwtpO127o8YgMcrp1cdeqSflhjwCWP
mi6LfFnMiOB5UZA+rbvWhVpd9bgB7NfT8/DOsrjkdImCx+WN1Nsas4nsUZxf+/B6rG9lKKBunG/6
Ur3tWwVki0BZ1TDARjTS6Eg6NBeChSCtdip4cGQ3Q1utaTw6hT6PyVZnC7WEdyZowlvF1JPbblaU
PTqrd8HixBXF+bz1hegdMJvu5kIvuFaFGnAAMIlkvtFQag+KB7RTNadV6z82y5JiFlpEihMFmgsv
Pz3EnRnuFEURtrofZdBrKVQUs6ncd2VdMl5GFFCXTZx2niNZqzfyHNmYhPp38/QwK3jl5eD+7rIU
uJNoZQZuPJTfemHiCwHmWZsIyuI5mX424Kbvyr7U77SWtiKkdQd1O0Kp2YyspwYKqwvqVqSHE+yL
H2gV+DSpCR6qEEDFbKdrfKqvciYPjYi4iowKQCSIKjgF7WjGs8WFupE1ht7cKTshqOOXUn2elVDc
Yvuru8kgnKQkQCNOgDejNG6el8qzHn7vYQ41SzyMgxJWAUtRE1tbCv8/myHbIn8J17uvfyrYyglO
LBHagrR0AXzOLpJmgVOlceXO00ZK5PkgmvFT1I2QmjIskdBzF+06LoaNrqrxdS/hXL14+uSCzrta
6Mc8COxyonPsdBMxfy1utxLWiG4alwrGxUG+z2fpgetRDiOwgoPlU3rk/Sv8HgZmti6BwgnwgjQL
g7Wa31vJiOtiSAEmV7PcO/ryDevXGOvZZvs+5zAVsGxPH63idSwh5kzWYDxGTfWkyS380TbObtth
BCEZzuZRH6bcUSOt8T4H+Ms0ChH8xJ1hPzgd4qpGV+ZHtNycIeAm4Px7JS+PVFkEKwIjTN113O5U
33IyXZkcvbPGYxpKvuMjF+may6aoiHewE0ogPvJeyPCCx/WQclckTx4mP7LTJNCyoC50oIlLaSPn
aEjO2DZU29xK7dTsJPwyk26XlT0S9NGYuEGX6K4x19BMxcjGwTc4fi46uFcHK88AqfF0K5WaGfPT
hXN2M/mahA0PWm69UN9jBAGPrx4VbMoc1LsjR7a00G5N/d7q8viK6opvA8sFSS308BGMJiG3fe+3
Ugy7Y4yRQzy2A2jby2JSddxii7s4lTWctqKntk8xzm5Lza7MbJ8YCSYAgYEvKg4lwOqF8GiWQXs/
q3V738S11/eI0q1bSj5K19mg7LOyTq6TZZEayOLX091cQOdRrREsbvABNiS/n+dkVxfGeBgTyfvQ
0BQFUGbuY7lXrhDEr3aI7dvjWBUOlOAQA2aNMYjKzWYyaVAm4hiu6pejLVSzdtTqfqsbWbOvhwJQ
GQPf1br2uSj9CKaQknh6h3fqMI62iVjlnc9W64uqWxtagR6v+VBgFgSSIT1aWlE7tYm6rjYn1k6q
xMZFghBqo5YFh1DpnaA0hbeksA4mzqMTkh2t2PpvCNwnQBBqODPF1KrbOI63SlHA0tU681ucRGep
wENTmIMe17qGop6B1sCAhQUCy6Vot1WIlPgigi/kpbbDg49SFUp+TlvkAcW6CQHCqMStUheCQ9oF
Tp7PL3Ur+XaaQi4IB6RLK/WsanX5AB8WUroFCbXkMWadHniG7yt22XUvvV/gZpQmL0Ide6I+Vkhw
RKQFki7iz7auy7h7VaMiQjHDx1nGpy3pOjX3KNf3Y4WwME202CeZ3GBTZJ3CrL2duqnddZD8nAGL
g2tYbqeqpwgtCJYdU+c/6pIo2FkHKhZW7yILQD9N1kR0NIxg20QwnERnd6RQ+Kxh5LYfrZQ5EhM+
2GnAxWLf3LZLHNAgJUxpYaFIAILYmRUUOAu8C6p4mHmqLZaQiai4ZRDaVozkp9QZkIaWxggOtLNl
RHsdoPeWPVfBqZK7aWtlbW3rBVgWGS/cJDc0iuLcPinPHsHUZ0jL43ynuW2WtLhCjfekWkfV0G8a
1UepsIHQg6Z2ZMuyNjqaCvisyW4MJS6fQqF9k6CzXflsq4+Ev1wrHnwVf27l05nVrYD2bCMMoMTh
SgVy4HtJblMWsHNB1bzVC3pW/vSI7mEqdvKIgkLdOH2iMgtMSrcbehKmWUGXnRSG0wnQvgUIAX1a
ybYqStqdFOjPlqVqB6GptDvcxn/2YtxsDF3F1zBxlCpSd3VGNiGO3gcUmbHHyJ71aqh32nSXqaa0
UXEgcSh/8ZqCeLZhHCmHUp5lpxXv0rJsHbpD8zrtpB9RP6EG0cWA1/wm9Yq6iB/12We+QfmfPIZE
QUxSymtJx786lcw9MFZyFsoUHAzYWNeiJFRYyKN0LPXQlWZoLRlpIVk6TYucTdfVx7GopFM+BvUB
aO7PBIGIQnNG6FfbTheOUvZa1br4iLDutA+zonJ1SRi2iUTyUWt7/cZYFrna3ddddVX4obxv6hBW
RyJPYPrEH2UZGNB4JMXrcortiHbaYp1QKAckd6U1yEBoQgx0s46cCs97J1UQalWK3HJ4l2Hkavpr
qOk/Cj9IN4mVS54lmcNGidvdrJeFo/VqCBdvGAF7tJVrZqO1z+py29REZTUkPmZiOwFZ92uCVd+J
5eku1ccWR+ykwy9csjwxRiEFmnV7bfAm7ipBf2z7qrrXQ4G00Ci7KTQbTxhw95pb+TnBvJWRbQI7
qYJ0U+qk8WgH9WFo9WQX5IonkxkVAk32rFQ+F2M/X8mYQtmpNor3aUCd1S/k67zG4EGbhYEWhuld
Wg7hwZDfkSMWjq2W+swbRbQ3EnFkFOifoc3C6Y3MA9ByPBD+WsRmOdeEnuycLDST+B5I5fNDHj35
w9TbShOLm8wPlGttwpW1mYbMMZMbMWysu7m/L1UwuQ00B8C1ZG0wnXD7iic0j0q3IaRI86lF0F7B
Iw1v4Q3UK2p2Gq5TfWieTWLXQiAhGjXIy8jKY9pj2N71g7lfbC9d8AQCjTjdF4p4FGqjdtNKKG0N
pxyeTrCLRGesee1mDNBcqVSuNDHUPGA9Dvx+bD9rI9oWVL26phihJkg/B2tQN2nXCQfMoSZXikyk
RJulm43lzM6sFwASTqPmVErwu3ezHv9gsaJHHIt6j1cI7CY8uoiOdglOYk6qFWepiSc3IzNrWNWP
WFKREYKkYltlfyPgF1YrPlxhvXpOVZEidJ5e12Vj3mB5Z+JslbSbsEEbB98u4JTiUIJ78qoAmNsU
ZDfmWEOwrtWhPEyD8qjVYc+VqCNUf708zmCM9+FkAKHXsuYsSXp9Toh7xUyOb9ddPfEa8tzYH68H
+zIZTr6GyE/Yo9RgxYITNOZIiopPatk03whSfVLHrj6DfVI8awqIqCxIGoGUJ5uiFPA0wYaiGjt/
T4/GD4OUX/D4wlU3jOKxiX1A/WaFPBWPz11PXvcpkquPigUYFBYaQsn3SivUe1Mrqfq2Kbdca1oE
OKo4dNug/jHqOfrao5Ud9ao3RHsUA6wwivj0Zd+6aqTpfFDC4rBurR/jJcejSZ+usdWidNEP/Rai
g3jSxXY8Ge66vi60oEFHdyB197mvkvRvXeDH1xYYrlMViSPyo8Pj5wlD3wZuWiPA9blP7zbvWKUD
Hu/BwJui6B9kK/lAiCE4AYQKTh2u2JsEPrb7uU+pK8hrDcC9XE4jkGC1uR18szmun5gLZT4Sa23X
rXXRNgNZ5UlWaa9mcNJN05WNPLrra+Q4ZF1J9jIcl1Php8pNp0+369a6aDS0bStYB7t1U8zj6TjO
XORyvixXwbntIC3gwGxs132wCbpbKAxbovjlDE6bKpyU4OAWlzMqKavvGhUHs8t3cAYA7M5VB7y+
131pLlRungm+V3U/S6EzThBCjZPV9aNnZlGD2Tt+MyDyR/x1hPB+PSXKUObNGbAdsZXBmIO/vW5y
wlwdpNtJbgaKOfif2evJl8UwLCLiub8rAzjXRaecBxm/ZYKA3jGWzdHIonMZb8VBV84J8cxZnOvA
wQqj268nDEyi9vEsYN69nL+egnpK4ltMeINR3We6HJ2E0soP0oT8QZrU0SleFuUCLa3VrCBTxea6
MENmqBWwygMZsTLBVgYpDQj3vagWDoBC9aHEvMXJFJmIsc6VB4K5wdMkHEDXo9wga7dQ653CmpWH
INGLm2Is39ZzsTgaT34VXo4lw7vIbZnmsMLSW0+u8zb+maDYAEG6Dg+1bzS3lLjk8xiHmRdCZE0x
PnHiqezOjTYkt4LBhH/ZWhdWsbhm+uVw2ecHqgKBlbmHL+NHZi6LVi42cL/ju8unMEfy6KAnbz0o
Yst7V+Hz/vmVnZXrNnhSab/uw9VrOoSLuv/6gXWf30PwD2FwXc4wKQ/k2FR66+aoRuX96MN2W64y
xzrzNhOindxZsaMjn7fvJFU8ly2QeFFhYlabiXQm5SWdR4u21Svt/bpLj3SM1mc9264f8Ee9v+6V
8QdBkXRed6WxdaOWvBjrlikbOgAmoffWzUjnZolV71VFvKvkWrqx1GY4qcOI0kcpf2dwHE7rYjZj
nGG0VloGzD/2lZbpzIUU3V3OmAqTugI4e4VawDY2EKALOyyqJckPP5T+ZlVMKSbxB8Rs5YkbYLqC
midHtdKQ+AslaQsNu70XWlzmila2XqYq3KvzXP7Eufow5kJ0M1jxm79oMVuE2dfGstArw7crWMW3
ikLdpKqK5tyV8fepFLhtgTLTynOkOCrdFawodHOoycfEXlMEYY2Kxyhl1UYU1NpWtUzYmbWTj/Kx
6iXE5OrI2hnnrss8S3gBp6jeYrdYU6CFaD7qUvHUqNaedzPYGL5Q2QbCDn0unQwTgYr2rUmxdBpQ
6UIc2iD9EZr3eY/4i2opJdLQgbUTn/MG4HAguhOmyWf+9E0t6dFdQf84J/IJgOfkQr61mDpa4402
V5KXTBpKIXPsmKGSvPTJoG+GOibdUOSUXzXDw1VZwsSRnGs7huqVAldUqaOPoZPFQ1Aab2aTXM2F
FXnyPMOgkav0OdC3oikT22GWVZAFdqy4Ep/E1BA2YRwZ1Hyz5LaNhHcYj6jJVBFKfwYYy/CNd0N+
KvzxTu2qR1XKpoeiSQW8FKsf5ZiJ+2QxgWA+icsmLpJ7yWiRLEMajWC0k+04SeK7HMoYmG3Rf7WG
g6/rSD30aXZZSBgHV8KIrlhUzvYaTqdKnWOPQbkwGueHQUXX0MD8NRnz+IjnTkyEqOee1ErNZofI
aPRuIO7hiGWk3+aIZCwFYJ2wrXxXpnB8aibjlGha8C5l8VOumdhLZeh/QS2h8qBW4ZVUjf7B6Ot0
V6tjeUSqvaCCggwncWhwljItdyIAwN8tQ3g0+nL+KSE8YyzOR7mfUnZGmwB398ke4jJ9NKtJdeco
bHYoCUi2xtQAQ9aqqQ9IDxKaBSKmJEmJp2Do93dd37UPra+3D9NCEdOz/rRupXLOlDQU56t1c5Sl
0ivlstusmwPmYfsUhoDdtXn3kOjLgAZ/9PPbqlzYJLKh3a3nS5GhY1GrlWj18VOammSbcIhHb920
4I9e4a/B3HE5GtYM/Zo2oV3E1rrAZ+xoqgMptGUX57dwBBCoXzf1doCSB6bdXTexwpmvAzL4f3yb
kanLCLYeW69PK43nWc/lm/Xa/UGP3Z7i++WMKauZhVsTWYrlpwrGi2Oq5Y/rVttPgRuqSWoHkx/e
9jir3QJaSOwsbnOyDuxbF3HvS640BUA+al1wJ9j0+BqKwS3mwGjuo6B6K4hCfjAq9e6X/etmCBNV
6+fpum9JEtjrvqBviVQAtm/Wzw/UfsDYW7HX9ZV1nMZK3NYjecdGMWjQ6851gbec3Yu82J+7SBBa
xwJAvdOOsXH5gvXoekCBGL9P0/4brvRHsS57JlZyoVBBD/VjG04PkynO+y/7JjhKG2a0CA4sp+Ry
rR+lJuQjBuAGg7j7+rLJ7ASnomwId8vwQxGo0RxgHRWzr+UzSlP0R/L568a6QPyHg0iSYDA3tRRc
1u31kDxN2VUEI0nOZP2oLovLVwEuzuxBlozturNDnw9+etNv4iqdjyjdygfYalicsrXukmt5F/Ta
fDeG0x6KZYXOzqA+QtknDurEyxZ2fluiPv++DS31MdHiTTXrxWk9s5Yyb07H+bIVTZXbRLN12SpB
4uJWVZzXM3ECt+u5ns6RX2qPnczEUe2sy7G0fpd9JqezpZlXyAGVj2UmbYxwlO7TwSweBbjYXRI3
t+sxJEjRKMM7+6ZOy2yjJpQbVLM+FXj99podyeAUFd0E2ykkDWUACtRpYLhRX57jGVe7JpyVE5h2
ZgyxuKQ+p3qHVEXuoPdP+6fppUzudnJPXmXqpcBWTIyOlLKo9lY3MQQqon4HA0m61sbmRln408lk
BodhRLtz3ZSKQkZWRidY04B5xJgLjgjVOCgrmm4IdHSbIGO2FaaXOq6jt4D4z0GnrLmzUBa04fMn
iBAa5ZYX6Mls0BQshDj3SmnunDxbyC15flXCF0dtCW2Q+FxJnfZG+9gzqdIee5WcQgA/NkwT4RmA
Pzw/vErnscsjcsqTHR9N2VQDu8chsjZl8SMRhBvLV+q3zIq/VasM2YRvVpNh10diVdlhjPWGeclJ
C+QI1eEqASMgJbeB4is3VknDXnbFy2JdM8VY2UIEiW0fpheqSv4ZBpctjI21xc16fhiL9q63quI1
ppYIIyaTbAVxJcdIhRY1Pam9luXacGfFQLTYqCZQg0JEdr5+NnTrNvO3epbUIGJYRJhKwU1yi1wQ
MN1Scifss3M6QXYpSuzHU7XbdJJZehl9nxP0w7AT88BwSj2WEQ4p6k09Ylo75H74mPeJtNNl6Pv6
1CeYZVTbNOsiT1f2ZTnUDwhLMcZ0iFYisXq/brWW/9QJY3vUDT19nCJkoWAjQdheNhMh7BxVGqf9
OJGBbAN6zyEVn/2kV7b5nHWPMmIeXqPoGtjIQT8nSOqS7FhmzDUY9f4+i+T0QR6DaBsYferpabP5
/bf//J//fhv/K/go0GadgiL/Le8WbFDeNv/4XVF//6287N6//+N3jShehYlqKJhLGpJoyMvxt9dT
lAecLf0f6sxwLeIw2nXG9JyK+mGVMq1m0eQOyqNvM7gUmOYu22MQ5tfLOXJUfA+0mXGtrKT7gI7f
LbJZvKyt+wo184FRcDTEb48nievoeh5ihWgCw3W+qO1Mi8ZOif4tUzMt2636OuuC4IGgI2tO6xmN
qdvrH/6ff/vLm/VOvBXlxJgHg/bvm//zUGT8++/lM3+d88spN9FbXTTFz/ZfnrX9KI6v2Ufz60l/
+2Z+/Y+rc1/b179tIF8VtdN991FPpw/e//bPJ7ic+f978LeP9VsepvLjH7+/kXpvl28LoiL//Y9D
yxOXNfFLC1m+/4+Dyx/wj9/tOmqjJvztKaqDKP9t36Sv+Xvz/3zBx2vT/uN3QVf/QzZEVdJlzTJ0
jf/9/tvw8echE9UTEIuySOYCaenffwOC1Ia0KvM/DJWuXMRORfnjUAN79nKI3lMyLAQWdEU0Nev3
P2/FH4358gz/eeNWdeNvrdtULNnSNX7CsgxLNtTl+r62bqKPNB/6DBY/ivGG3wIwPA40wJF84LeR
gA5PphFKMWzL6hqXcmeorvz0KOm3tXlA3NgeaspdxrOunav6MQgPaXkQhZ8GptamZZEI/yabXpUg
TtuPriD9MNTbAU1cAK91MjCBfeusJyr3CUQv2MJiGHlje5VHKIhSKhpHXLuZFvnhhsG8VgpHj7da
/5GN36cUe8BOc1LorrlKXkB+js1jGh8kDd+ZUzcdZuu+bs9SfBsjxoFnNsIosSMAt5Xyb6argZG+
hfeFRnPO3LXdZvI1lmuC5bTJzdTvhuK6+Ig+iqVkYlcwLSE5uO1VdWMdo5dwA+N8/KFITolv7nxd
30rxZh/eYlygC7Y62G9Cw0ScmN+mXn1QbuidPorW7QSbaVP0qAo7P+AyP/TQsFXopJnx1DD1WNak
qyjBi0K7QTHAVaeAKhXC5WWwa/UOOvrIf7ej0w3PKt72pRk74UBlogA3fK8aP4ZQc0pTtAnmbTXY
6ulLMx0rhvoYJayJqgBzOVf8rg7ys3FMWh/kN+VgDXX5/CcKI3aTOhgOIBwi7HomIdFWqa0rHTVm
Ci+2mfwI6yu5eqmExEGzg7nuiyUyFUInD0MjGR1+WXyi6F4nN4mwBQeN67OEIpV51KxzlKhU5K6L
uSLBgMZXRVsD+EW+1U2wWNKDxyl1OvVUJS+58Cxat/Az7by9o7YAP/8UYK/Wp4Cl4UPVG0XEw3yT
BV4RUzo4a/GeJG+JznOTPEYWojcYi+519AsROsRU8Bu5Eof867fcE0ivbmOPdIlc17aPD2NxMoPv
aXxXBh+muRlKL0FToxCu/J6HiK/sGL0vvFoanKWdBR//gRP1IxAPAbN5XETtTr8p8x8a1kfGTclb
Qu1zuKc6OqNgqu0t01MqW9gjhTXgvn0H0kFBpksu7jCXTLU3i3Qhiu+T/JBXN7L2rVZPMAkpjkVQ
PhW3ju6G9s6c3OnKim2ZWlj2g6lV/i0jIbWNA08nfBNt/vkqo5BLXUI37wfh+zRfy+Uu1Vzfq90B
lI2deAWvjleIe23TbJNX6zuBj5OluEpvyd3lx8q6a/InE6pEvbeEQzmcB38g1X9qrY98mcnAjxRa
AsVjYT2E2hEifOphAGFGt6p861t3coXCerTvw0MH1OWkalfZ8JIZ37XikcS5Pr5p+0l9GaptS6EO
P03BfzfyUxODJn/o+4dCfG37+4F6WCxdacpd2G4RezWQXBBR0MyOpb8ruse50pDKOYRAWEL/HfXV
SiF22VvjNnUoKdSbzPabH1X/mg9nMbkx1LugxV4usKf8idBbMJ6Qfh/Ub+lwCP1Tob+M5aPvNJY7
zDdhcSvr97G0waAzGD6m+krMRzuonyPpEdtDp+k2Pk29LKFHY9w4aS3pzi1qz9ZTLpAQaAcnSSWn
AQchoK07BUgCVRE08OwkSdRjHnIuMkLcC+GGUPesYUu+pNJQiaJ1JW/U1OwWoA44VttHwC5CIHCS
Xg0Va4K682Zd3ogooVXj6csQ9k+CHEacfzIOWIakyYSzpmKqDEZfx4GhDWJURyzTHTfmofdfIZ+U
4TYb3FqG7L4hOTUhJemJlGxdEWcJ2992ymZoNjO6qHbqDqYX35I3PwvHgZqVnbt0wWn8XaKonTnY
rffa1phcH8t0qvP1Rq3uc9So4l3oeyE9RnXuoidUm6Nwlw07OXwyB6QkXjEG5gUrGhj2NvWd5inc
zyCSt0Z8jZnjfY78Qm93WzPYcYKyq3f0IXr8JGg7tbs2553SX7WBNznmOKOdNdnV5PUuPHXFHqnQ
0HtcjWQ2RCStsh81epjxEY/eIL5GfqmPcMdwwDCorasnXlOeoslBpBAY+YBZ4pFvcWrIxTrN9Gqi
CeWb2IfF6kYPswfyouhsCpwCqWlC9Pf5LjW9ibzWdI/mDnI7ZAVRIdzDazG/VeKmkI5Wdh6rJym4
IRGZfW9qT6Ru/xi4oJXoqCaHIlfcI+vshaOtq7tM25FXnPXneJv8HPKdPrmLUHB6r4wH4nETYeRo
E3Q2qsweZJ03hhrf2tbhPbRoTAwGkN06CJ7uJchvcv24G57r+9Brdmh0q44OiHR4bWtXqncWKE08
5xWXyZ/m0zMxig33WXxbxqXrlx7J/IY7kN0Hru/863YpKf+sWZqabMiUrA1lPf4l+O4AzsntSEFm
cPStRG4SQoetHLO9vsluE7KMu3/7k//0Tfjyk7/G++08ZGRyTTe+znR7drMdOnK71iRRYguO+q5t
+W24BWjSAp48NLt//SdbS8T1Od+4RGTWl9//JSLLVT1QMssw3QmghDO7oBnjvbQxX+PQpvirYnT+
QubszXqrjqbTusJbdSUAkn83H4un7jW5yo75O3WMe41R+x5lBtLT9W3sBjf6eVKxWLZVe3aUJ8PL
HrMdlsguJNGt+ECiolIc4CgP2tZ3kdJw4RkCMHKFwbUwSHbGG1Vx8EFC2Qlwalg78RVor03hdZ62
iff5i7UXHrqDcFvdqs8Cww4yvG68nQ7JrbzLne4yP/nb9ORvE7OlS/pXN0rn+Je24auikmrLg+rq
Tfowu9ZVfDs94al8ME5EjeD9clcBpEe3fD0yc7YpojP5rez6YJAO/ebfMuruMzd+MbnF/6blyv+u
GS2B95erCyxVjKuaqxPOg4c08P8l7DyWG0eyNfxEiIA3WyBhaEWJ8huEpJLgSXiAePr7YTa3p6ai
azMRPW2kIoHMc377dG1cJBWfyXeReOTvXr/jfaH7qJ9RrhDWc1dd+O3qyVPfEQWDOgXVrvo0jL/8
Xoqp//mdsi22DssyTPu3B6xuICFHqBMxM+7P3ZYszsbTLyFCu7WopwF7cfuAc7+zdhW/fb0zbdHf
di0apQahb9CQ+HxMPWLfD8nRmFwwNXCXzE3vHZF7Di2evu6XAV9MMD4mpMYpQr7s8nirVG+TKWQ7
uHY72q7491TcIBYzDiDdhrtURodLhFAu8lwMa+KbD/2RhSqkveQm5/EwPJKXGKQhOEFPBJUXb0tB
WUfmVlwpFlBtKKXupPg9dRn8UF9i5HQ700UclTOTGGfT9uqT/nDz2j1/TxPdT0Xww89y5uI9qvva
k19goV8lMXjct5mLAA79PkJIgknnqPZnvySP1i3QYUZzsq/mzdVDy0JT0RhwP4Bh6moQnyQoMm9o
NhgqUr++ubRwj7FgzlbKxwvpcan9vtQbs3ju+xcqUnKTGNDtzURjRgTOsUsRGU0t1UNBXbsE3hVa
6KzTXz4L5KyBxOQTxM5rzzOTLS7LVEMPQ31CpHD5rLbLZs2TsZ8rC45oQ5FhHoNSMNVnG1Dx5h6t
v8SoTTrGcF/cXHlFiOE24m2DzPvmZrbXzjuZlOxE5DodtUFWHAZU8rqvDIyDRaQynALRosu4m/f0
fXUPzpX03knYFsSyl260ICX33lM/iJxWLz/StKvjw2Vs3KvtDcXZMCO9f+oUX2ONuh1vlpcbnqId
bQjoAV2AeswngsPDETw7z70i9Qh0UmXPkTac+q85oDP7gkta0rP+U+7nC/ZrURybIw9tCY420iRM
KH8TWqJh2rafEjga0sJYxgCVtegaW17W7izlBcFn/kaGXeZnlCotu1KgeR8fLUVoA4xmpOhP+DlJ
2aPMD7+A0JWgRKeUR9V+9EmNqQKeFo/96EpRlkTVmDeSBy4oKkHuNxmnbi3jeLpUjwxL1UKpwyGp
w3gJ0W/Wzka9EMuPYDngdo/DIupQXQp2scW95WFQjzu1PRXKe5kcIT49RTlN6UGRtrm0JRq/KEhT
Dy3Nb8bgor1MXt/5sLvxRcT9ScuPlbm9JA9MmHk4W36XBRYLSmBJvzR6oezHS4HwifKMsKyDSfLU
F5RwXuebqWeOoowPZnLQ1TeS5t2J18h8gC53EYBON+biD5R8I8wc0pOWfDdvUH3TeTStLfmPqA6M
t/h70AO+w0Z2yydLxIesgxD0sk/dcK+Lj3+ntD/sljUZxI7gU1dzZWlPhZ18PansD4riOqrH32oP
v3IPLwpvMwi18Z3clV5+dWvOF2kryxHj4T1SsfbXRXSNC1kj8WRwRKSbkhy91Idls8uzNcxbvQ2K
ZWNRIjfV3uQc5dorKWhBvvGS7gd/hoQBqVfcRQ74TC/x4VpsF4yiUsCRJck7NnDUioRTq3q4Bs9/
khsKaKzffNASWFGV6Et1V9fe8p0JqsN87Y7PzoSrxRxRkCG3scnLiSgHUoXDCPm55ma4q2TURMhM
+9OyuXWcfXaY1Ccn+bC7vdP6Cilnl7W0wJN3CcE3Xv+mvtg75KqsOtkHPN7ylrfCxg7DSsfMDN1N
cHzBMM7CpznuQCeEkF7ZSzo0l9CSQY/A1838yvvKbz4zxZg9WAEZSwikBccGKk805BHfbWEESYQ0
l7SrMqhygH++JqgQ2es3DRF7dsi3mp+WITQ92ME3AoPNbR3EbxaS5i9uFa9zu8NV3RLgLF9CNmB+
MSFxRfQC63P1xvQgBjfdp/xR1tCmzcDU6ZEPuykAZXztJuzRv3yazx2j+riTvObLxFvtEZVqvS9Y
k7BZ+4WfMtr0k0huQa6E/HsD4Es3H1H+NWWwVOI2hhU18QoRVV5bbLSbmzAR3fweCoOofuoQ4l2v
8Ki47VWgqVWMzfCQCz4g1Kc/yOUVYqXGwZ1volR8QAJqkBYcMz4tSArfqeFzbKGxKp4KxqNoUo8E
wI+32UtpARFFsuvLKBt82hqKguJqX098AiGxHTnSHm0ukce2ThNkcpCXY9o8W1VY2GF6Ffycogh7
84CyJKN16gJpxc4h1aL+tWjecEFd5pbkd4tuJur9wCPWpw+dEaRVwCWS7aTKk1HpVodFe8IBe3sb
6djRkM95YEh260DUeATmV+mDdlBP2f72Wrac4iE9TzyJRQa85DlUr2wkU+ivMlJG7p9mgxyrpXPs
o6+D5tyh77TCOjRE+168QlOYyYm7SDG9nGRmbkbsfotrqrBuXDTudJLe7cEbW3cSspCjwdxgzESi
kUT13HkKOVoGtvagpWWxN6+ucb8cDbKtsTvfmA421+zI6UjQm8E/g83HPi5HlWOYiFE7WBALSpul
3Y3m/cpbQXU9ap7sRMtz1YpE85bK1fNQge/Ij1/WwSzJ7fPlPsKJIhlkufObb5sbIZykTkZNsh1L
nMcHg3Wdlk+XkouxCkdTxFN4e6NkQkYgjI3w1ZDDOSfYMkBqnlZCQqxRo3ne1vmm2NiNGN7a3QWI
Zi0aizSM+V51CyrV5U9K9RX81wAQuiKDCfDqAarLUV2EsiymPScO4sVBKKqf/lq3HzuiSaO57i7J
TtG9+HY3ovTlNBbWq1V5+RLMuocXFJeDzq7wlPkodb9nJ7DfrCjz481lN8TspmZUtIL+02SfynST
4PIjSdGdH4m0ZWYqtuaHhLTbK4PssG4LKSOQv2yzJ+vplvhFu+lLV2U55H8Hj1eZYGqenDdei2qM
5LPTBhkcN987j/CEwBNhQ0COYnGhs9GN+XH9HSHPY+9iJRnsfXefHJNobaPad0+0G1qWi76rA4WR
XO5jY9lXPsMMB1vTeJTq7YFejBf0YyxpBK4zZvKlmFHzhU6lsYDWSA0D1wqz/gnfh8WBF7WKZ/iq
7vfatmUbxi0LqiTyHRmBQ+7y+i+O+LJq8i38GqzjlZfFo9YJ3TN4pf7VvdYRoXwvyeSbzfute8ta
Fvdzjnjmvf2Zn81PTA8ypy0BCt7lg7qb9GiZAvjkePnRh43ev1mXiBMkBU+E8fvho/TkgIaV66vk
fw0ifZgfUN1ec39CGEqYUPY1MnEOR8tH8M6o6nPCMWRHt0h5W22fD7zQgSpMQZ+9aBlSXQQT7opz
qq5U+OMg4mN3ar/TkBJSxUsC5K6df/ONx+ETKJPRztPO+dX7wd3dZjs8lMCJmn6ysVEQO46FRPJ6
FOGguJk3UCvCPNBFTUfAoJcyS5vh5eqR749ohBoNw6CCQmQIAVQC0nwyqGDkZ/ldssSshLGGiwTB
SGjZXl7whrrJ3n4rvPoHhVsTu3ZUiIk/1/SZv6MtXviDcpk/qAftVBIFiKnZXZ4SrGyme8PbpJ2y
/EOPXeWHfl2vfFjPG3VHp0CnuOPVm85Aq8+kJJiK4C3rMldpvOHUkzlOioHhcw3M2MCwnSaueuaf
oEvGJ/3hs82xxruUz3HHKrp7bXwZn9u557OQXfqfAF48ZYrATxI5MIftTRUX5UAnal4f6TGRftKr
D+TTJWGje5XIhPnQcjDpbnFenuAprpcD8kgVFxM88b3G98OfsdtckDVYk+CxKHofSn3mgmqFdbvj
UGjLLeMk5W/EvRbSVtKDaXqRf+FCo31MYtn6z3c+7eFnxu0l99ReTG/mXTnz6DUMVO5yf+FhiUHd
zkn641zFTMlbLzgt10pBFK8+zlc0sgFfMifyBXkEbpDFbxB9K4eW9bUSE8mJ9HhpHpEJ5PsXT9fX
LqzC9Hnk0eN+jQwx3veFqKmhndxKFnW5q6pAY2C7khB5AOhbvw3tAQbjpvspoj22NtnTHgaKWy4e
gNJ1vQW2N/CCNxo/1zYD7ktXemX94QyMR78nFP8mpGfTzU4NAl7ORsaD1reuvsp3domkJ3Rx/LLj
RXA7kRY9JCGv8Zf5xSkFa8yHmZBSnGCZ2SbLqSH0htmf5kCmFtwkO5j5Q68LPG6G5ia8XP0p416v
mBelHbZC6Rpcko3dk7YIm8Qq4haSp02HevIdkYbxASXme/3eqcwt4TyzB/RH4nI8mm6E8URFyyjf
9ccrSMxDBx0Ru1dxeU8L9/rS+FTwdjgPHqoP/X6+k+uXc5GcrAJBABdreNs73nDMRSqM7HHeatuk
O0hlNPW1O0l3tXavxOfCYfGlH5uIWJF+DCzcX8sPHpThdXmQJ5f/lHMsX/hTvWYnUhCaTc8mq/n2
Dmssrh/9c3gpHZ/489Lr9lSFHPB36bv2YQ4HoL/bvYFF+LUKeDBs3bs4ryl5o+aZdgOPXTLMXfOz
0/xMdC9lgmspXFv9oAY1rxg5kK5vM2/8U+svP87N5f9kjfKymsBa2oHQoHk2e4kaSLyUvwCbNIZh
phIVKYar7vnJQG3tA666m447nVIv1wBkDbkXX7NX2oVApXDSEMXoEgNdeCqE1opKZGxMOO2ZVFp3
b5+1xKXbYcDb7sWRyc7sXtYFm65bUaqBzr9U+/kT6JD5NArz53afXj39ticcBBvXFFmbf4f5gC//
BF8RrAT3qxqqrvwGEGHMI98oA4ZhGY1bngMaTGcmZ6Ev3u0iCEcH1tAr3yKO0hQtcyOnGNrQRxmp
TgYd6TZg4vjz8v8gMQgRajBxm7ZgOZCigTcGAV3ItFgSfXAkFXdTvRFQtyYFKB60juPnzzqjfnjj
JPyYcqxDXM2+Kfjw+YBvjzn0hNt04M5MbhtGleQRw07KSejGdzB4EBHF+4oUmq4cONuLz5vsU7vL
l7j4aNVddSGYF9SN3Ug4xGdAMDMSuAQMdaNHafv4Ll2onHCB4EAvpk2bi3//kFX1fz9ji4+XQBnH
Uh3FWL+Df4BwVUJBTU57uACcMV140sdhhokO5kXott/zbl+8K29j/3EVC/gcv6q+0Ub/CkJDVMDx
338dxfnDd/5fv89v2PLQaXY1xmC7yPX01FMSQXvawg5yDxaWb5j7rFSQHiu5JIxfo1K/K427Iv4x
+7d0CPQ5xIC9pAFV1moSgMSpN9exeF7TX/SPipTeMubX0xWitaXhQdzkuxy3teJawGmfzJc3t6h8
eqPib4eCJ5A+LRqKQwKmblYbgBSh8DFsL3HQtZ7SMWp6ICe5dMBkIm/Tk+6xWNKlC+k1+VJxqL4b
8BR0gC5agHkzn3Mxw8pvrOxlWE6Zum+zjaXv2IgKflwv0CdSFWARpN1tCzOCBjKL9xzycxJxKQOV
PSxK2DwCbw1fk9AZ031sUczlNo8d10ka2Z8yWRi8mWu18vkab5mK3niqqPySlPs522Ddg2WKIX53
4IQzbYGHojjnQ0ifM83W/Bq76RvY4XJII9XNAG9qATQGvNjENE+77DH1vTGdNfCAWQzIjrAJ5wf4
yUHaLfN9Ro2sfaINPnUEaA+EcZzfF8XrjLuNymWauynEcjHJVUFBMq/hNb5Reqy7DfcPZyYMjbbO
M5JQ8OPTiRVoDF/94W9P2p8efB0RH8oomyYq578f/NvSqpR78+Cn+8s+Dg2S60VNmrhrbzSCwV2m
nwtwJz6q0/Ci/4VNpOvpTz/ekA3DMOVVpvIbxIzq3aREdj3bblEOeMBDPnjUNlD3rMjfNbBj+9kY
ga088qm3M1F1YgAxXKKG2dvrMgBVf/xlFru5vL9co3XYVe8kgjx+WFdGOyBj+8YJ9sHCxZan/pJi
b1F8HWmje5sD0/Tb2KNYwoL3LY5Uay3qJw99kCBFmQ6XCUXbSZPoiw7782TtppC8F9jWngu93qp5
iFEOAvLL6gKIjux0Y291tmycFxbaxDgVw0GB/RMJtj3XIh2PcldgVCG7gF8XLYjJzVlcoMiVEbtE
S4IcLJjYjUvTa0DlroGth8BhRY22lLI9fNEEzVLu7uFucHpMfrBtVEIJWsBq2u0x9o54zEkp9yTd
rUBQZi8R108HE+jtL0emidjpd1bFkv/x1f3GquDox/S1Xkts6WL4AJNr96bkA80MP+Y7V5JJNSrq
IIulM/XlSYCfU28upONA3U5xmHecJpVnHOVz/tmDs7dB99rlexUgbfVxuWXHrT7/3CSaGT2y4dhf
lSinJvxJ/QTUJdaIfDOGJpnyrZd1CShZwxBdsmPw9fyFRFKcP14RhkbFLzcx+qjfrgjyb2OJKmNb
KHdQGMS9KMG8ngjGa/wOKpU9t5k7fWDHsehEZiFOwVTWK5qeqZY8LNsj0u3WeBmc9B3nuQT0vOes
3KePUNVcr3c28osV9MJyKRoQsIeMxZqWoU3jUfASmiIPKv46xwPmXhnoFcDo9OLaEAzUS/kOnuzj
vHP8W4Ae1632UApBLi5Bds8je33SBe3w+zhStsZ9W+2Md+tJSwPzEWHIKduknyeJa3ry4MQPeu7a
e7JnXBo46jANITvcy4MTgs7EX5cHAI3d8JlG6YtzqB4TBgbNY+HxyH9/rDad0I4og2rWXnD3q3vd
JF4R3F7qMD/c3GsgbdRd4hGq4dsRRKkwGPOgE4Pcr76qE4WPq1wy0ma3PwwbRotN47OuhNYmJlne
tU61Z+6miIfibp2JpQ2MyDYPcbYTrlr1TCZeE91e0vAvB6W6noS/sYiWbCmKpZAwZxq/M8zSMOq6
JScOgL87/UCDAag4mFFjL+PceAMuuwUzO5thPIzORxNJb/BV3IY9mN9GJWvCRRPQloyoGawTwluv
CSnVhFqcqemjlGDlWqQvMNHyZH6gF6tP1henx+SiVirZijvY2QnbNXIG2RAg2F7vJqfEg9wHtICh
40jM3OVjJv/ksf2JdZFyUDShhmK3Fxx7Ja+GtJfC5ZDTZX1FghAlb+SisA7Sd4tzkJNqHYxvjwzS
xVv+eQNHAq5JfVA58N8P5wMUkF1KoqqwCpP2FYscaeOOb9w79+M2flQ3t/qwrEhITccQqdfJWe9e
eFmLT+iGSxKN+jFxAmc6yJ3nCOvxL1/Sf2bh378khZfTVG1Lp1frt+ssjXtTs0p4mnyfw/TOm+BK
fzHgyYdZbgflgECkJMgdNQmLw+qNPrbDfdMfJcuPPfn9WvFy+RU3y8xGgNWGEQULZUqqllDiMCs3
k8UGz4fPgoxExYR3hDWg6an2GEbmCvrk2MUPOOctyt/1qKMUphfVa1Z5ccqlLlrCe/KQ0ezS+EPB
JFYiexk3nBENbi6BdH9Sg/ITTjD1MYQW0EZ0R1/P3MPAZ4i7iTCgttxtQ0f0SE4Wt0Xkkfqz4y+c
l1NAn3L7kFMjyyu4A7hgz3msIPgZFysxq6HxQW/Bm/5qon1fWQ3n0dp30eV91Z4f/qaRUP80xyqI
Vx2bsExKjH7bXRbnahumVKIaXZeOhxzzybbdqE/YniXvslvPmGIzvekMdqx/0E7GsxwZf1uh/sSx
I1n6/19j5eD/Md5bN7uTaTNwBE310Ih+HeQBkQFcVReELiJ+J/urAy7luTX8S7FXvpJnJEOLWPqo
YervfdOr71hhiOUg4N2d3oEkK/KiABe8q0qelTu9sSWYiWfsVkZA3iTM6YFEbgcvjDCo16R8+g2n
u/mdvINt2pUwG/4J3HbOE3IxVchMmeS8nfrP24F4R2pnaYXiv4+KhaOdF7QDffiAMwZk4BzhE2N2
wEzwYO7KUKldDbKmd3XEO51XH+27myDoYpf62i9Iw1YDInCxsLsxg6b2CkvRokBr/KyODDZB4i9h
ohmZQCv+82/eds2Zc54x3+s/8HCHw1/kK+o6H/zPq/qP7+S3V7WcmrpWLR4N4ovkaPrAX2b+WERi
eKix4GwZsR+6IHs0z6PvbK9BGbLnRNJPB9/3uXKQfzk7/nS/s/iZmo7z1aJB47+fkZEAB2o3eEYu
+wXii2E0TMIR7INXe2P9ZXoy1v/a//7p//+n/TY9GX1dZdqFn6aHNgM/cFTqc/TH2/ZtXZ+mh/nC
01G+KABgXK2Jp+juGPY+BgIqVMLRHT0AHAasrXPsvsF9hI3y5nJfcv0b3AW7yhu9W6A9V8i39rl/
20Hke0tgbMB0kbGMb//+8f1xg/7nx/fbm94SDUZzRL7+gaoH5zw8Tw9QjPXjdCRRUz0xqKhv6hl9
EM+58aSDJPoy3b6F/7eP1vrTYKogWuEecGRiRH77IvMsziftxoNVat4tpc3WJdmX4cx5jfWgXpV/
woTrTp2D3qKjcXuRP64UZCkwZsvIKM9p6WKa1nkvRP1JiKUJRs4Q9kXoNQlfycaw3fJN/lFE4yWm
NyJkIPIODAPCMxaWDwMCceDFXwoTL6vwl/61+E7CiuyOP8oKTnMeyAQB1x5wrOaVdDs69zJNJM5f
HmpVWYGC358z1bRkldham0f7t7essXpFtslpFdeSC0usiBWBMyFhYKNwOBwKfNEoNvnNkKmhjnFg
aFvK1jF+QYbUGTATSFgsEKVcMlzQXjZvpoLsAsGGAzh4fdR35hclnC34UgB8ADCWf2jP5Q/a+Nsv
Pk/rvTbCNRCifAaI1L/TVxjPWxmq9s5pD0u2agb04aFonpEQzn1Il+mY+2pIxZSdQ4dHRvJRgBN5
pRwo/C+Hqr1Xv+zT7W7SfUkLjCZoxijzlK3ObHPEz4r6uIc4fLMeUMR8Fx6vzo+VM4lFYAsDGHEs
4ASpsCKfiJvWiUY17Hi7GK4xqqGEZJFgikGYNmNnFtL3zJeppV7lhCjJ00s0EZdxncP4EWW4CTEf
tACGmMJhNYTKLZY+yUQRCOPxXBehUrIUBcuHTv1VFbTHAXBMFtzsMdI3HOSl/RSHdVAg2HnMN3Rw
YIH0TDDqwAxVryBHDtwDqfI3VzTIACEJ6ic9Y5+DJwZfI/cLzdjCZYXgLiZg5UDXdTMcletDon9c
iq+4owU+wrh+fYS1TujfA/4kY0bWI9zXkK8M1MCqc8jlXGCx+MtJp9t/fAQdHFEaKjJVNn97H5O4
yQdL5xFEqYFO2El8dEiT4+nEx2GVGMG4Qf/wQRokEJmIcq5uEunQkTN+wV8y9HK/AD/jTthl6msN
+6cUN5TeMjOTb4/RMpIHdDQH+ThYRwcN4RytYTJrY9qvXsAX8zcryy0bRSTks/J5Q6jVUJFqEmoK
MUuZuN4gQNKAw5Z97QHA8YAJ45ofr9LDBHF46c4NX1CNhQI7sBsr2xUAy7YySXY18DySQmiiZ6aD
ep0I/EQRK9lW+omwNkhA1zvOYsV7o6d1fC8C/nqLqEdC+u3JUfrdnECwYYPJ3lNu0WJ5gKZox/rU
lTtMA+6AwJtoFuLFGL3BRSGY8sAujxCWK7Aqb2q6XR5xrCT5LrbRANvPUvoG+qZzvFJxDZzPoHrz
1XFFlEANGmAG3mCZfuz1kbiAgXjI4jOJxKgwqzf59YED1L3W/iA/kTOAUrj/vpT4B4K4vV8IEOSi
woFwoab9NUdAhx4Yf0VOZISrgwoDLye/EhrYMXuUHvaMXgHDdLMN7lvsOEihgF2g4SiK386YbS6I
lHwNrN8KCBUs19MGxkdWdsVw57ADxeB/foWmXXMV6DHgv+UwJfBNm4SdpX6nUZpqGY1/cfzKJCyi
96y+uWdVEO/uOAQNaoQr5CcykquQZZfMMlD7GcZAWBNlYr71K8sCTEst8UkWSZjRyCdqhwMWCdqC
NwV3NA9HKz/SmDtN28u5CI0DvFBzeUrGqDW3JtlGmnv56fYqYhw5vDbU9B1qzqTxPFrBeoev1zP2
A1aN0fL5qBvkEwkiNtRhg353hY9NA522HVakxr8ad3F1MBectaxudNwL2vMsB5HeCqfzcCTFzjYE
yXA6Pk8kIXrgZDQ3R/0CpYzqfmVyiYjT5ztd5kAlkYA377u6In0UHVwRunWS0Ysgu2w6fjcy+bfL
d3LdKAgWs20mEDD13yBcweRTgAnnj1QezJmkshhgQYkMGRT/9k5LLMlMt0uUm2jB3VbkAGF9cGtO
CR13BPqvph2/n8MV8QpXMRI1lr/IGDKhKnL3gtSsvLe5O2uXuosPZE78kNRDykRG4w3jrLCV+4na
oIw2BChDV0UUcRW8TQUEWiHAScsw3efMjZUPGgMfDK9DABSCUYewe3QVlx2izF+jitqPXBCvyALz
nSgsABjKOGw16pmOiJEqn0kARbCF07kiCgVdIV/Y6HdXgGj9DOw2sTc1mIHR5uNMksWVtIN2q9fw
t2V3E2zImYWrLViajwK1EsP5WyVgAJGxLsip8eTGz9p8X8/kcaNNCw3pJBN+mQ1BxxaEjmYIEY2y
KFUnmMBrMJDQaoZcuo8puPMtoPBQZm+ct1Ms6ic8rBhONArQZK+T7wnr4HNmBRN1dvr30e4/k+//
zBAk4ckOZkNZ135DvlS7LXVcw+DYpKKh/UXfd8WoTOCdKx+aSmgcPD8pWKcC07RpkVd1W4RyIoHc
LVx5OrD3OitHlRWupUZgQvG5ebSIJIjdGeV8B4sgyvFp3QY5a1A2/hggwvB+85s2/AcT+/c/kfan
EVHFyKgblqratvybiWU27KuerZXEYzBgVTF2+s2FIpHO/WP9WPgNBwMimHG3vODnQ8vvJiPqa7Es
NHgjc3SHUxGUiJF+Oae/7SG6sY5kv3/cGmMrhZSm4ci/YxjkTiVlmjO/xu/o+pld+XyNfpuxsVOh
ZKl7FKcaMn+T8kRSy4gqWY5VtTJFM+q6DoWz2/PoOi4Alda95hAZw0ObnIb0NUdOflj1aO7tO17L
B4nJ7KW3UfnKdFCj+Q0dWdm+mKQNduOmyup93iPLnjpSad8c7UO6bIZBqHSsnzVzC7DUXjbOtEcE
lpJAhPLNhyZGA6H4hIh/qi8GNivo1K3txw9Q5emWQwbpzxvNIEN7kKanad6hvRsV0rpolvCqMby2
YoTusEP5y7mIaxF0vLJSlOzHXdkS43kyxp8VIoG5iYz9EmUsvPD0PswoOnagNmvXX16LJ9jflKCu
2sjuVAKXGdPiOJqWV5uYqiEgmRJFSdI+2kCX5RnASiPKsfIVMimmXdNscnrHSW6Vohs/WyUdBQfd
Xq6DlngRFMzXFOEwMjGvLB4mLeCOuszPCLPMKdTV7xQZunMieAHhVMeJNwfUfsTFE0221+V7QDnJ
jw/ZAxjAFDNQtACGqPSUEyE/JkJ3Igo7gXfe4mpBWZNGLSc9ARwcKUwUleB1GbjQUeC+OjgQwZ0F
Zgzkh/shyn6IQxi8jqmOJfoMxKQGJtfCmzoG/GdAizS8efzDjSDuDNr4ypHBlYRchU+LyFAilvCl
tdtLaB5rsQSoxdp9nz7DN5S3sEMMcjftOHrUdtt6UxaMxYm7K68eLJ1yTs5CJBQBmXpW4WEBM75u
29hH/bPvAztchLVbRLuZ/DFg6RDFlv/to7ni8iL6y21P494M8SP+1Ht00M9XHwNLgLibXlOmg7NK
3EyygZ/81Eht1Vf1IAal1/EZRgFaZ4PaYwLpOMQB0waBXx9ZaJ9WK+4SOgeo6j1DwEqo6Dvk4Ww5
Z5Yu/nK29tYjKU136s/VvzylB2k3fjXP6b64irzzRwB5iw+d+mAcXateFUEIHt/5ARmkdBj2nBBM
g5Zv4fiZBI7J7/FkhtCQG8IBN83zLCp/jpzA3CJCQQS841alCf1eucsejHO9WSmAAW8ETlPXuLtG
XYSZESKT38n4Sg/PfQCYeEi5jFf9N3KWqyjv+x/lA81bu/uix89fZ9amFjccDagyxEpK8Nua91Sq
oUPmqu9sN+Gi8ZofVNJxc55gX3q8yyr9ORxspOUK9TNB8nO8Qf4tX8pE7CSvSdGGBlXRTlCd1JWV
vHZhqYEwYVswL4e+fiD2Eyn/vx/Qyh/PQHZWx4JxWReH/wZj1Kx2liHl0dTDuvLWcMYP+6O/U6Il
QukKVt1Dt3h85WQ7BiAnf1latD+yWxpXg+noIMnK/6D9Tm9bVVWvkzuRtDpOh0DQN1nsY5W8BpTf
XoPCkDdwlXEGDW2Z6MCs07XEw75J4qOKQJmkU2SePmYNlesfyemqnIMsYO5kWNV8HWYGgxoi5NRb
MCzboXUuDS/5gCa6OF99sjMnQQSVp2AD6peAoejCSohbXm2fSjwngKgw2qVgCEYJWAzCWAQgJfl4
z0CHOWGlioc7exl5HfZdFrVy0Nd3mRKl5ceEtb2PdI08sE+TSSztD+XMRTN4UnynLCgl/bx2kaKX
8ZZeuA010flRgeQh7nf0UA7n3E3CxrIRaOz1coPYA2tQSjr2YdXI+8W2Co30BdFVy1lElhCX0xgV
xnH8RQQYW+xSksnpgWXdONxekwwPjUMqH2AmFRMqj9y5plwp3lmw4STz4eAUF4EUgUuNzwEDsJt/
yceZg8Rh8b6PQz5F213R1zy/hwQzA1DYGrggveSQiRBaaHfVlNSaEzLKVd/tLX7OwvajBo4hDMw6
/J4Uk8zFhpLqmImzRDN+m7j/yZEi4rQxBfAHthtef8m73VnoFIVCqVAISVBuUcyscz7qo1XThzNe
0h9N56ulVwfJkwmljG7e1+YDrcOgmew9KzM268ccvwjh9wvDnqNgDcAbsbFqgon86npnxEfd+ZiB
mmDh2hrTC16fU3n1i9sR2ShgkpcFFV9xOaMc3uBW4I9TfC7flUpk8JmkgXw7SpEhPWTW/VgHxOsj
uxsBTWIo4rtpURhmn1sjgO7rSZ7lV7J0dMF+7+UzD6o0RAvuC8VHfd8WMOqkFEcZsDS9IqtwG6FD
n23rhBDVoBNGt9f710I+607IUpG0SEIw2DyuaPQkicz0Jwz/cIDX9dQ8OyEfAQ/G4F9Qqys+9TJr
n3SwlNts4lEPVPOuLpCynIcIsg34o8IlAanMVYsa3k8jTi+bSH6sczdc1ChIUaUR5zdtADkvJv0/
xIMT4ealHLGg2DsC6eFNLhaq6fUcJS37L0fXHyG3fx4dKx7yD7KBMhH7qkwcHbgVjqtF1rM+IYzY
JVG9fNJ4mRdB86A/49ekMCwnFMfLgyy0mI8kr/yCIfeljxQlKwJt9Nh0X2XoqrE7GBAMb5lXIHjb
a4w62BX89XFfgV79bW1w4xvFn+RZwFFi5QJ9dnZgBu3/qDuvHcnRJEu/ymDv2UtN+s0A69SuRYSH
uHGEpHIKpyaffj/m1mKqowqVO5cLNBotKtMVyd/s2DmffTExojzTCWUxWzBtZTurVngLmyM2Ha5G
/H7tgjsc9eJEMcbAzG4oL22z+Z56a25+QGqzOQJfJhpCC+CJZRiWtm3tOiOmvkzoPghpKO12DlMF
nDott8V8x8/zKeBl4UvFd+3FE0ZWLiPbOPwu5vnLqvKXulnVRaCEc+H808PFVoBWT42c2R84ke90
N8tI+hdPalI0plceelSU5eK25emzDh2E3cRSH+BnqM3+DqNMXlf12QBlWvHckxiVFJs68fjq3+7M
W8Sl+pK/9+6s6nAK4lUTm3XPfDrf0infiLLT/01fBTn9ry60BpxHGaEQJjrXj7hcyniTRYo231hc
JgJCJguTEJP33Eftwg6139h65L+JvDLC+K/v4sc1GIVRLco11yDy4Mp8XOzLgAgeUmHOFIuH7KZ6
a11lR17A6h8qz3T++SZQfxl3/vJjQKyRF7KsGcYvg9ufboJmMgoYufSM/BiNnepuaFCzo6G5Ie4c
QngUIxm05ZfcdAayrPhAoV5CnkSLg4hspSRds227OJYjqkHjMsC2QeRrxlaNngvRuvPcqIFZBDlV
Zb1SjdnDlXfbWrlZ4MIgWVOsQvJveUwQtXIzYtJYR2BrpFTv2A29khyLJbXEBEQuCTCZjWBX1RwT
EqzecMSOCx3hON+Cn+T8QCAMOchdEyM50jjPyR65gwZ2dFmGBO2aYkoFWfvEzJ+zH/p7LDpRE4RE
PFhxxeYbpFXGHZi9mLZhemYZjeDzprFcoNziI3GxbSKHyNus2tG0pWhgsx7o1jo2P5Ra5scZUVhH
awisLtmpggvd7vFOy1TyPvHZMGS7iYN4HhLpf4KqThQNAmVMpALNp+DVbTzXSH7I9VH/BlYve2YA
ITn1HtHNGpnk60HrtG/R84yOTIjEck+T/eQERLdlkpF7Zo7R11MGtxOCPqfZ90bNLz0K9JAeqpk1
oKS1yQkChUZoo0yPZqgI406ehALZxcHnwGk6K7d1dddrpF23mbKa6EE8OTrL0RcvLbl3uHQi/wyy
IPbtmT8TYfcWNiFe7WrbYTMKnUqJrR6XeYBJn/OZ/5gsXjgYBi3j2blts/0tfiilR3ANXYcIa9UE
1ftia8AjCVcJSngKcNkmbXCvtsltlV23Mo+wypriPWCaAgd46yaCMyFHcc2WDq3gUD8Z4kcJ2dou
9HeBkMzE7+MorGW9HydtLYxbqd9gYhyTjwHI/agGXbFip2WSbXmscxKb1qB6k4exvVwP1mz8LvZC
QtQT870v17upAIZ3lG5rqYfphrOGGdXtgu1NWwksqBydcQSRYY3omPoW0K+F6ylKHHO0OeTrPIg6
RxSdBsA/+yEx01wtk8k6rfndpWHUlNVd2FMyyqyEPH0sNJpqgrxotKZvpE+LYldct13lmooj0HzB
Qe+2FTEGlbFJkKVed3eMd4NzlHbxviqvdtRx83ZB697ewOWXrtKz09eJKJR0ryEW125uN5pG8h5N
AIFWJeSMjyf0tJqTxBFgMFFzqTf3DsEl9JrbCiv37LakwkfDKDcanFmOxn2UfPTNbkBWajxKwaS2
i87mCZCalmm4YOcqBHrOGbLT3KD8i2iIJSvBPz/X/tZIoBiiJOIDYkT8yyT0p8daOw2xaupMOesR
ExCN7Haxj7bcH8cb5uhnKvTEDQHYLqO3uSefXvGbPClH80N17/vMXLbr37VKyt9NkhUcaSLDToxJ
P9U5BitVy4JDAk3fxjNcYXmlWg2I0yWDtgvzSkKB0RXIE40gMgy5o95ClsBvH9d20rhzVIYIFdM8
UiiQId6Fl+qRJ2RfsLpkNrr+7pz+1Tr95Wj40xv+cTYpZcOujwSSGOKQFfv9ln6EaaLmKQ7y+5z0
/OcfTfq7b0iF1mbohsZ46pdp6E8/Wljr7UK/NRhm7AxGW+tJTwb1yyV+EKlK8y9zd2fY/jvD2Pwx
fn7MP7/qD8+JmPeq1qu8anhpNl1AqBlBMfTIWX7j+FzNTr/ffM75b/zrK5qACA3Z1NF6/73wlDIx
6dSYeoIj85Vn6MnYmx6j73P8ilhxJN7AwDNEvV7G+991zNLib498rHGSbGqGpNO6//vLZ2o53qS4
W4CrdXNpAw5ANBhyeGYc5IiWGPsX4qXL911lEzxMRMEuGz8EuYBrlk0f4jHhapOBU7f1+9TeCXZf
GFNrjYf+KdyPBj9f7yg28kX+oN0IUdujA4pkV1wIuwkgb/Di2QaoKqYnl/FXVX1/RSFB6x/sKx1k
wGFxnGzEC/6J1xad6RauOc2G53604u8bjw2kL7F64nFF5Jt7idfn31XGfgL4C44ccz+hLAnVivcE
H0iyYQjP+6yOixl9c+XtvGVv2Tdi/zzqQLRP7zt6WRPva42ZBfsebWt9STkOGZmdxlce6ZMDBqn2
YNbZNTbQxX1rRKd0d/usNtpZ1maQS7fJfHZLiQRygOISe8ciQrAp6D2BEXjoqPpaXLHfa93enXrT
lSA4CNKQFNIuqukzhHuv301L3woBX/GwN0/qidrjMO1nPJNEHfTJAr+XOWvLIp8PlW1vS8boeJDu
j1BfmFZZqIIP/S8FXMtswrd+4qlexWlDig2HExblVba/+whOQNUyxE7GrjY65KySfOvGWv5uPns6
Do/i15meeFBGNqZzzAXxwiL5fFjo1AbMa5bxygwyw0nOjfZWXT3EUH5plNZFyZHmD7TIMl3PHcpb
yuoVN6ZSK361MOCRiy9sM9R7In8ICw9iCFYAbLeryGufZjFzvMDQcKnrc0phF6z/xPBkqVB84uXt
UBDarTm7JKIDvg5GPEyTHHLVJPnjYBSPKRY5ugam9xtWic12tcMUn3sXRIm5LBFi0UfohfLUYw6V
vuDEnE9oNDs47uJK3uV0zv1H3npd7bRXDmrGYk8Fej2/Ctk2vut1zg2bLPEv3/GyvrMmcx4XGyCj
aie+HpAs7OFMwVmMSyZBqP0wMZByWRVahfYYuUy3KgE6v5uDPGTexZ+m+2CqAiDuAwUXexs2BKAr
tG2ItvZoS2+97i92HaYjacWKtqXioj5TnENyMR/7deLQ20Myw3fuDG4r+ldpG0q0MLaGpR6nsx2u
sKgdWTVD5pO9B/SfMdWqLTcHSlGb+Az3LUeJi1+b6Yry0KjgTv3aI/RL3D9nXqlY8mnGFMz3ggUo
panXDI1/5akZV3t1jr+YuPi6PxB5QnFZym5o3Y468qTtY3IX3bpmBl9jguKR7rcFayUwml4M9i3M
jJn2C7oje12cfE+2K6IDKoggIhGDbLRo1Q5zdjkFGmLdH83ghqjLJ/gkd/A1Nu0cK26AVkV+XbwB
K9MR9HaLT9kbbLQ5bPrYQRkx4F9TzqO1UC4xpkKeX6oGruF8T/0bTyr8BDPxQOHqMxcXkDqWQE1q
zj6BaYdFNOUTmqE3xQS8cqJWpVsz8WYgCc8C4INDauvOtfptnOcQz6yDXb0c6Ytdi1wDUqCgl1f4
Scb3iBp99ntaWXvCuhC/9rJVehkpGbwejJuWRLRcw2ZDZHj3eWKsmoalvPxIk93HvmCukBlS/Cg9
gzHxtr7Gc+Ihfq+x55cX+T3NttcBW9AbJycWXvxTnUJrZ5Gtv2gsJdA8rcLTBPSp3AA8EZZMLblo
wbpzmRoEE2a3hdXdUftwniDoFOxQ4E7qSJvjT+apyuHQCY81T0MCD7KtODoDAXtikqGsr888zLB3
S3jjpR2C9Fz4bZqFI5c2NrM8kFGoAbQtaVhUJibSWmcQbvdAPua/Oi482poegbwtv1EF0yfpq9oa
6Fx3N3ThnYTu6LEKU+GL774FFTmOjaDNer6luq8pZqXDuo5cOiVsTowj1vT5BbBP+TFPHXLTIykW
EgB3TrwqqHDLr2RrsWeRICOH+0yS067HVFsmL4WyaoUD/Vw7V9/L0ghwZGajnz7duod+WVooLbKx
iuWTLJ3iQHZJTS54lxvE/yf87qAGcT9A+KardETTeq0zsPmnCLXJsFK04JrPcJAS6lRgk3bKdA6l
mCeBpz2Pr5zAkFUqqAb7nilMpThDeIANwU0P967uN91jdwIjiXpwYyjdQm6SX4QZWlfbIz+TC+ui
paTHmLLRi32vbH4NsIV0JaPyoc5lbHxaD76CuLo06g2jB4s1k4Row9pvcodUX1OwDnkJTOIL/d8a
hk3UuWHq6epSvgXd5DLRo29l+MnvZbY7LfQj9sd46is21yTgjF0ngcieuSVfN6fuNuIpC9ByNz/K
01310GzyA33CPHmR1p1f4Dqmxw6Vh9jP3fqLPaF8NpKTG8ZsOcc9c3+PZWucEU+DbyCo5btk4p9n
hNa84fn1DAdb1ptQbXkzPojDFTPwEVaJuYvafdkfRzmYjYRKxP1CF8deP25NQq3a7OLVCYBD5Lmw
zRVqFCXFbAggPwzLxNGLA55zie/4OD/d8XtNGit13V7EJO9WkadgzpH4oVSr9cTYz4ynEkRGAeZF
47myk1zcToyT4m8ZXQGw6X6St3SWjGBbSDQunRBS7fWNSZ7Kb50+DqEHs2n64Js1JAouRyBZeXfh
Fg3dPGpBvddcZhdMKVi+Yjo93VTrcD4oqB2CNTsBJ3CmDJzXteCOxZ5xIZUVRg22fsEjICZtD1kw
dkHKR+LgA8DipCeU+ML+GKzkRC4LISb5zBBm/PJ9lF/j6+aqoISwhce984NwoXYn8b7TNOYkFnsM
7lR/wgrm0EQwONbX6Am9Qu6nPnVUYsxoPpDTU2qed63z+dEcAAX6FtrJBTjeAwFGHgZaEO4H2aVR
7NhayTFwPVclwL6SSTE+6ZtXfejtW5h/qbgk+03PcIUPwtiiKLxF4zcMNe5fsvF8jbYUBcPLLKQi
qkYahM+1bonMMsRnYmMLXLhoMSQplglzS0t5mvC3jNQwGKpIAR6y0pWodmLYCFZXrwXQc5MnIwfP
wlLsmORh7k4oXMZkDVY4QjVnNvhGvETrKUQZfBfvyX7yUcFu3AyUnfZtLX80ICa9+qW1jZX+mQKo
qhgFSbw+5xtPFOOlccArAJq5A/uR1mQ5Ei8bn8n0J+TwoXcokC40CTZNVOzgRXKSt0cSDVL91mKV
HZ5SBQcpOMgnMvoLbwI2itgL6ZITeXHfjTERezKRDEtAiuHZs1h2MIVfmgD0/RsGPE553gd4E82R
TOwFlgzCp1nlC7BQzcLtRo1M8EtEaPXuCc1BhTBwF756NNbiOSHGTSaU4tzWkq8S8JOD5b5DPaWZ
wU8Z5TiJA3gNjFHU0o8nFziwQAlxJdI6smOEGaZN6Tiazm24tIldHWDcWiGGpyXOA4ZCRgJwFnZI
YMZr3dhzpGlQcoEW9Zfb9ClSLdREPdc3F+tVHa+H8lx8xJADQ9yaRv5qmH4eOzXKeuyAKpGwdtr4
A8iOD5tfTm3m2nR8DKrGaHO9MYa7sELiHu5mtBENhIaxo9lk+NlKTGOWVLBb1SFnkgYpu9NA3RUK
KwZx4eX5LE+lkLYVJ8WezJ/DoZ875s0ClBBLrnCnvJ3ztIO8N+VdxOwO/jGlG9kAFr+xx/xqsxGX
n13Y8d4pE16xUNKWJlKgo52SU0Ow+8BkxrAOSAOmcRNAGRRsx5Rs4DraGEyLdX/1teQ4iUwnugc1
fxDwfDXQH3hH9l0Fy4uNM8g8Y07osuOebY7MQBEnDYIvT817XT/2cCMbphocp90RHnduQllwF+zX
wXUf+UK9JrICNSwED2J1ha9oqy6IrJgbmXA4YGam3hAKrpWD06+i8NoZJ4zbDMMvrMxTK69DhyIM
QzWJ4+o5q208va2ykfiyJjeh86mQhCHzYp8Y3QZOHgwaS9/Pxq3OqRpst/Zws9kWO2keyHGc0pwL
CMMUmxFVx4WhVd/5JS8eBz09ESICt5bMSmaqO5xcEHDJhdFeFOw0J5fBgjSKGizV2rN6JLHG6Owp
z09wWnvWWWdYYHkolpbZ+MZtV+IDNk8FHg5DfE2EXQ5NUFsXJKiw2rEBC5AXVwKW8TaIS3cQKAgj
7ZW7h6DtjuXayxCxkhdNMof9b4ViG7cDJXzU7Tl2K34V9inNp7Bndp4prABpl9ezJL/kydNVI5Pm
NjB6l6X0rODQgBSTalhR1ngCeulABrPBNm6Jwgpq2aVu10b/EmZHsiQTJRGFztcsv1GjV9Wy9ss5
EpDZt03EMixCCDLQeOyz6WsMy4ddt9AEjuoxfKJykXftSj9SCfLOW44Vn/0ebgtH/jhoZ5U47p3I
p/HFNgpWY+lwwmth1elrlppRJCp2I+e2WT+P9yMO3cUZuVXXg6rehUCi4HhJ1Jdbw4sjTxcPSnPS
q60qbIXqcMe7HbugmNviuUTzR9gnV0pgxjjA4yDnC+wdCfsVTd+FGRnyPJav+xbXNsS30mXItRDp
d71+xoghE7t3qFs3t+cy0d1Mono5hougwSow7pvaVcrdjVHGwsrozQvv+tF9t7MRKZ528Iby665Q
vq/FCz5lKOtj/tI392XfQje0qSbUM4+1nhknZmO8eFDcq2XnZO2zSPtbcy8cqdPuMTcolbL5lS9Y
RXEMU4w9yXOWeG24yvptcn0oaC86yEqU8qhuV+1kjk/qA4ptsSYVX1mRCYF9s+DTzT+b34T8vWfV
CJr6lEgPWerKrcPmaThH4/Bg4lbEVbQFxHVvlwbVMz/ymGxitjj2AhPYZZrYZORuzYZB9syFvblG
fohxeVU+RBO98XhIPOQNm6cTnyPMsLlwGXQKHr8EBilq9r76FXq7k9qHS5XvSOXRuVBLdc1Lom90
Ylmh9FgS1PAbjA4F860l8IHYLj3pED4ZZxHv7C15RWBkNgcjmEjX7EQKaWhXmHtMnFTJ6qbsouRQ
8XtBYs/WXF5kZRxQTdl6wkBBGBY+QEgjucG2o13oyZhv5Nq7URxn2KXg1OJWxuUhMmohnRwx+dlo
LnT+tLxggV3w4tftLE61W0r/Rfw6gnf7NBuqOSA9eLUMwwvf2C1sySG4rKeqf8rBxVT8tmwdRK11
qvkZHzTlkYY//Bh9doDNiWGcfImw7Dib+3V3yk8ojIdkSy2+J8yAw+eRbx3+EpUjxFj2895mHu87
dej0KMFnM19h0tMqWbfX2O5Lp2BSBqgQSgdSvJbiIO/csn+IiAHHHziK2vB3Kq35dwEsIjuGqqqS
asjiD1NmLE9de1Xx/JAkb1bsJpVu5NztsGZ2uI7156G1UBBIQvSFzcaqENMZZhlKccPKddieUJhX
mnkZ6Obbz6jewwoQGQspWDcXts7+Z64Ic1uj0mQFcoc9e4HZGfE9zgxzIS4tA9t9eX0Lw+exOECF
wUHQa0vlWXauwiV0cibw4EmXKCn6Hjav4IgS1d+ztiJvTreMVO6GGaZAUrTGlxnilXUnYJLUWqDc
sD0qnxF2Jk53/nNrz/bC/ARDsVJdqZpjJ2G71bz489a66F+xd6W56CkLltTd+T71eDWDgaAjPdI8
E6ypP5BRxJ3IWvmJ2f5izyqEUnNJemIulttVhCNHQgXES8zozypWLCKSnfuxeRrwTJJyyS3UaWGy
5QEmEAZ0F89nJzupvuMNi9RxBKDOOjeKXTlMMwAAEcqgF+rt3LBzpoeTW+HPphArvKT0Ftz2mJzx
EJCdmCEdM4+HS+lO2wsBSrLa84jh3wFa/F4HmQvQwdX4tPak2owN/1kMV/7O4vvnq2m+2v4k+mej
3gjiwNXU2Hd9rdOGYbybHPUyotNsbudqnW20XXLOnwirXzf3LdMnhwR0/j2NS/qPZfeIEMAoX77a
ystv3pz+t9c6qBkG5KLG5f4jE7No0pC1YXz93d1m4Kl80pEfmEQ/Fq8DvrvbHJThDEyfTGKkVnyh
ycN1JL3fXnLNYeYL8PhOjI2v8nTbgsp1Yh8TM66kOVbg0/jSIGFoxpFp0su9FK+sbpfVF9OgFRfO
CwCwNVYEQpYB0mOYsLxmGcoeAbD7SWbd12KHfdiknoR0Gh2gcJoBdCGjehYlD7h87ymc+cZq0LzF
8KFWO6k5S7UdaWDjOIZhE/M6k290lwkV/ZLMndINrxzyaIOyjOehhS2CVHqlBdAs1fQEgJyDnXzP
Vl0tIHBAQ0myJWREyOzUluU1pSXnzC/5nlwJPiwrpkEtXJl9tLam7kWWeW1hAvgEJikIMN91pRMn
NtFihHHMY1vuGnNJ4kb5QsIeUMBAFfTURbwhgicQ63xk3MRVGTAS7OC/RbPTLDHdlMpwAjiSw22m
MsepFDLTVJ7V20d5eynrBlnjdQJFxjlarI1uxS9VBJ3PRyPnwrM/As+Bv9/RFD+LD1BLcpJIDIkT
yDUUzE6r2BMww5vTP86TsFuC4NNMjyk7boWnNgaazKLpJfIORkfk9iICRuZU/RGNl4TcSOFo9XN4
+3b1TRzH+AWIibXLMied7+ADwK0L6K3zxDWyVfeVr0DeBvnR3KlPyVf4oa5LhuQWPimWp71rsXV9
lyAoXnGWVY80hHYPf/FMYUQNmZZL5rTzQYF/v9wRziIi0cEOtRV0BnKTjhjN89xIfMEmhDsZNCh9
WfLGwJe/AKi2fIQdhjfPLzDIWNXrvApwSWuhCJhYdXhPyfLO78SVPSLTpccKaxeaSD9/kBAbDmMC
iHOSpQhunX8nNSVkCSxkBn9UVN7hKsLJI6+TlvXLjy0r6CJG3mguVpnbo0Bdp/NFhZap+jm5Q7I+
S7JxWQVtlcFSeggpBO8bCG7yQF0iPWIug4dMr9qWwRzmnDForISeuyLkZ85ot/RMS/CR2f/5IWH8
JSCtGLImSaqkMG9WFflH7EKNh0JUZUiVRNkY8mf0PmS+CdL22MdzxlBldBLLC8EKurCYEQwqPyXx
VVtOH5in6W9Nu1Nd8TNqdjH9hrobCXxTqqmH0JNpq0oaJcvMQyYBMvdSIPAFzYFv1S0CzUOtY/2f
4Y2QXTtAbJhu+dSP+t1GDrEknhhzXkNfq+VWB+B1Bbc0e/iXY0EWjWJkLel0XuwaYnZG7+2FpuI2
MCWg2v7zF/XXwuHXFzVv2iPjKon6j8JBzwa9jm/T7NW9Gjsk52qxGsUVc6BoxnwfzNGC0gQ1ewsP
a5b4Ct5oYJx6QL459tJDKnACU6tZA1aPNQSUL2MnkhkTlsl5ttcVm8b/yC/jBpppHJjPYR309fOi
fROoCmkKkyUH47Y5F96sHHYXBPXtzCohQ4RjnBrOUj71XftEyGlOhmJhIEkT54cae9TW2Nyok61P
cN80R/lGrX9DE/vrYTN/P0xlF0AxFrr08/sRlWTUjEabB+4kndn4wBCF8nzut5fRJwMAe9jcPhJc
QticXONj5iMMfnoiBu9X2K7e+sfsNFCMA5oAvGTVXqkG43xBUHPTahZM7TEILjEqonRSj7tMnQ7g
NslALnAh7bojmUMFMRoD62t/xi9I8GHK3rkt/9sz8B+f9cex3wMG0aSMz9qu4h0Pio1JVXJzlCdc
5BYwk+nEknZXeRSKE+iY33zTf7V+zq+uaKoOQ4AZ/M8RuFj1XTyJ+vzqENYrZmxr8s07vhuawgy8
Fx6HESPr5p/vAPUv5cSP1/3hNYjStFlUgkKxs1hWJNylB4hsqGM33UdcugWGO9OvWef0LjvwW7HF
AgZ57Z7MleLLAmscXeFEHKBy0ZMkT9OPlKgDvKzn4Q1plw0w9wWwKrt/x+clff7zm+eB9tO38OPd
//AtZEO7kJKKb41Oiv63BlsMLlc7VWYQp+er6F0BrKB04jQasE9THSORW2T28LcJ7TGEEI3F7ZP2
Dmo+mNhT+X5NvKpYtQRvABUKnwh5Fezu9JlSV6dMaA4tW00ED2dnyRgbHu+A8r36Fe4hsrjkQCEY
DJVhQACeMXYjer2DQxzzTCTBnWb+yoRA9QWw+xa9iPXEQwDwnpvSkbWlIy5BrbL6zOZP7zhY+m4d
V1imOAtx3WqX8rVIH3q/erzvF980+ul1db0jRVtGe8mva+y1+vK2w7oa8whxiNVrhBRlX3lQT+Cu
Ym0TI0jXH2Lm6r1byghASxrLm52yLwz+NbDfxBOGFR70KxkKVmbMQXKbXMFc9F2ddtWvK4bUwJyP
88pO1QPr+88/qyz+/UVpMlIkYCfJ+o8a956G+iQ3ElHMVyydzNdbr8BgAOZaRFBc6sxPMaT58Qlj
vQUHxYQOkMB4WpGmijEQc+JLyxJYcLZikQjwnhgHfw1IwR5PiwcFvjhzSSoO9iNTL173t9qvsceR
4UYS7FcmXJxkq9z9CBNM+KYyFA3Zn1k9T5BNuSpA8I5zf06ZfN9xWiKZQWKHeHlIcXZoELV0ZcdQ
G43DAblBhCxy5aAICi+Ell1YpJ1n/x7Df4qh7NHcMA6jgtiZ3DaUUujn8C8n+g5tgxSTTodI3ArZ
rqo3tY3Y19xszTwPk89JLMavQ/qdcKsuuo984jHMhgW7uhivyOUSXx54Q6IZNQiu+sBfNmHcFTx9
D92XpWDwa7jrpReVDfFgxuPHUnCk4sCtzGSt1z6ovZcxdKkxWFwP3Qj6d6UYkNXdBjsnFo40GA3M
f35KmUZ1SNOGEQE2IcvNyKura+bF2kpWtgYIdjYgXh2d9MpwzpFRSkvJNjJrIDjpoBSSy0BBvpER
8a53vB+l1TKvxIwuOT3PJgjV8pu6hlNUk5Fys/fxnSWzeFPp1P/54lMWf/FCzc8UTdZVekBdJUH0
7+1fmyVxce95pkQBm08FqvwCbBgOFuxDaU9F+y4T2ICmB2dweX2AkHzbV3v1tmZFo2++6Pbd7p9H
V8HO8c3YIg1B0N6dW+/mLHKEoDDTv22utT4LyCWoyvOVw/3asFnALdXdtXM5+JiC9GfYvSQrFw8l
SaBFsblRtRePhbrl0CXbQaA2X8M2vs+RMhmuexApTn/z8BiAjquHtzHa6lRhXBKqrzzdM3znstsP
nphtMmzP/VNp2Bl+HJ5BPWcwykLkiwOTBV+ikcuxNL/I2TkPPSO0G/HCA3Qe1bdYhJfIAQpzPmxa
7BzgCdO52nuzl2FkP9H/AyBj9F8UTr+99qTHD7W6K5iekWIDWgBteljrF2NB1n7ZdZ/o750ccAB1
+pbjRYSq6+kPw2KNnVZTGZPbsn5QESthpTTzjTYOK1KSEZuJqSeKR+2Io1kKBpSx1BX6vcGtPXgy
GgzXL49aNqVwiY3jMuIRi2SYW1WLZQnfK76F8ZLYAS8RPbXQsrgOjc2C/1c8tAin+VoxjmwFgPGL
ah60EvuNN2xMkIcHorA8o2HZ9Z6oWIIHOstId+lziVg9LrVqk8WvhGyUaTt8T07nTaPH2CBkZtri
0mid6BbopLfY0l6R8iqPyJkD43a81raMwgYPrKVe9wd2XwbdvJc4A9K/kdrHe/KaE4iJdz0fJUUh
ckM6odyPWQyDgs9YlB8V3JewJc6X7ahVkOslBu+G29wvVQOOfA6qB7OWGkFufethFhHGbAOWcGo3
b6xXGmYlMAksZkYcdEq6u+TUsuMgdNCpww+2HzC2jPaabloyMbLI4n328Lnxlt/xqyfLWlvxiBRb
gldY9gNwAZhwBNfH/sBzs6k4flbmwglZ8oOJ+PoVdfwFKx4Q4cDGV29hsJ4PI1XbMYO4Pcr6enF1
Rf3BuLpmfRh5rI4HhZZSaV/E/lPoAsXcJEelgQ+MEn5X+eEDGDqyDQYNZrYAnCFg9bTB1iYET+pl
ypyB84wN8LBAnEF3VM02QEXIFnSt/LOsj8pG/4oHx8CyrG/ZIsOoKjtXB4VZLe4vveWeehieu4+J
ibxo8WG7xUr67BnbSvPh6SWvQ2zVpt8+IAbHlTMiTPAcrXFojQnagvJYDES9ZAza9+BqNMf4fv4t
dlD/uy5Q13WRRDgrfk3zR3NTpEKbT2LCjLfy21+LZ7KrpeQbpiU8X5XWGQkDCDdyQueWRILRrYWr
r+znh+qShDp5ODy/pGujoAzQZpT+IsEVmI56sclLn2NXFNC+U+cKFYLY8TpjARXUibtTNmc9OqOe
1ggbdNxM9n10FTSmq5UtHCZyoOWABZnzMA7RgjGEGtxmYz9yT3Cnj7ydSIinFr5FVkqhLfR3Z4y4
a5AMdLf5WjAQZpN75ITJa0M4F6kciX9eGGurtuj2bAe1uskfqV8wwZEXMQBFL83nCntMSHqNVWRL
ERvF4vPXrIoibjZvzmQGbl7GDSxxuxCQY0vGJWG6b2xQNBhpzYVjzBpPMrTanABrkjXLcTn1wASC
p2oR/ouDApEMagTSyRg0GBTHNUYk02FzE/ONhI/SgDQi6yszrCNtsr6znpejXl7Og6PRdGPFZ+Mq
fjxx/M3RJv3ugvjR4WSqGDXXgnTIQIrdytluYA9IrSrzFsary9saVr9X2EIKuXbJofTPJ6v86+T8
N5cxJ6tOLBaDMZ2MrP6o1k29ztVrx+urWz4yztpVuZnTrikaZOtIi6V0vhLvTiwm98vYvZKcRTZz
MeE5PBQfoefOTB532vRes2GfEe5NTqJ4TZG8ur+JqyvrSBxMU2RaMWUATOIpUh2uR64+KsXcTX1I
QX7h5efmCeSBS2TeYg/JSvMnpiZzNBM01GR1QRWwyYRawwK1AZRv4UQXZQc88TRYp3jV7+Kj8T6s
OcuX7NdwW8EuzqxYCaio5m0H2rH0syD05tAIDDivfZ9jdwMoTE85pZuP6ExpjlTCuhZbnhM1lDUI
Ii5olQylk5DNk3m4ErcJqBHn/0VA3UOyxIHo3pmtsBQmC9hA86Q5GtwPnBkuHkq+jhHjqBlggnkC
g+4RbF+p+/mvNVYhPikUfztafiXmkt6ld4tDRkSEMRhKFLaTLRquO+62tNel96JvFtu521X9GZ7L
4iQvB/L4xTt+EX3hs0EetA27X4X79P3upDvWR9n5kVH97Ijt8KcX7ujDbwhZatNb42n6PzL4H6vZ
yTqPYZH/2BT/47/+5zb+f9kKvy+/+Dmrr69m+1b+f7AaXmIa8T//77p1++dm+P+VfVXxx1v+H+e3
rHj780b4+c99vf3a+i7p5r8kVL+Z+j/vXjepcP9YCC8Z0r9ElqLLIrIgDBOFM+GPhfCCxP8FaVNc
6LRdv1bC/4//+GMjvCCp/yL/QDRSkVEotMVC/++shP/35xBoPfApC4Vt9BxLCm/wx8EU5rmohQyW
z/pQYNhBBiKvzEjDm9SnP307f1wmf17gOTeK//XE+eOVVFOSJVlWeejM7+RPo5wyvefddI2Fcwvh
OsJZhf7Wwt3651cxfjSsv15H0yAO0Mqy5l7/mRNR1NCU67ztHloDJZG8XRWDM7mx/DaVjzKtYQWE
f+gpg/EUj++3MFumC4Q0wp2MUKqWcRlqtxSyBibz8sVcUj9pxAhJQ8tF6tX6c0NIt22/Q1JZpZj5
Ovlyk03aXkWfn3eC3XGTc36p4eCwR9oYWVBXY3GUjnEosJCUDInIEsI1ziY7Y4GNysxEubH277sz
3qMIDYOYrqE8jtO7WWA4GT51XcUCz+szWQ+r3m1DYkrpa3191vvbKSSbm0K7MF7DMK7sZvjObyft
+tbM6bqEcXKfynatdtCiYInk+GLLZqvFb9JVs/n52UF/uooP4/UyZa/YgmrjIExBywnZ56ypataN
8XgtPKmHmktGojppbeZ292djhvRrr7H4YDBdTwvFFZDnNYJtSXdQC/Tq2i+YKGUbqTeXhZyuY3DQ
+YC2DY2v5FRmv3rX6462YBFllVQHoyncSjfYfTmPuZhcAlK4Qe/E6CQbjXu/o+uO5//N3nksR46d
bfpeZg8FvNmmN0zapN0giiwWvPe4+nnA7l9KghmJaf3b2UgKdXWdPDjuM6+psvsSiYOEQEKs1bWs
GxCO3AcNIGSQm++Zcu9pD05RXoVFSDgprFNElmT1mBAhORIqLIm9ze300EAnb6wrQQYC3e/lXsRJ
7s1zcijrFDtMAM2tK9Aa1WYRSPoUPJ8vUDeiGCM28k1frhLbfxId5SBm+j2oIE+8ylGGlWocgGzq
0wkdikRDrzmwtr1BflX80uLPUMa2GjioJwEspQFRoSQeKZQqxBI8y6OhZbDijjoxYhtembl63erO
a1Le1iF05YpiXm29J226rwkMyUIjB/h2euxQgGigqFoNsXQtbRMdh2DiCh84llBli9rCdcsM7rTu
0yUptR1r3QXubaB3axhXNBixjYSkadY+AjneMqOZKRAS1ni0ZRLtKIR1M1XZubW5iEz9RbSVZVW9
p8YvJX9NxX2gF7AjeXjIldVaurHTdFsEWEwAszO8/FawAig2EYy159pUFq5OSbd/CkTlWmqM214R
jy3UNbcNRVSSlEcbvwhlKH8Af/csiHnpQxVeC8qbjc5JLyIq5qDmiopzJu4StNbSEOV+GO1exM8O
jmVKv6CLrlwM8VqDcrwkLG0b3iVKCqAD41BZ1bG1aWp3pYrGOtIB4EERYa02gQ6mDBMAtd/Z+qPs
WJuuf6zsX0G2E+R0btcgmdJX33zt6JN1xM8t2B4rB8zgJzPTBV1gf5Q5h1O+75H3iUGJa0B8YBwk
0uBd8Jm3yDcpEHE8bDFzcyVV8iKVpZvM0q5SS93UTr3WzeauggKpt1BZUA1InCeJD69TV7S0fh8w
VNLKyyp8z9HgQ6x1ZgjS0nM4sL27TfhweoKURwmBuXgrKF+pzXuCeYCMupjbwuKlclKDarAyNFWJ
sQJbXwrARJB4BG1KzZJU0PUdrNHvCnI7OwKcQYWubH5p9JMQriloc4auuqzj9hAizpdjpdJ4C3/Q
sQEvndQPYvhkAC2zTP0qS8Od7MLoiINNlCC848cHS/GvM1B3ll5vYpvKSlC79KawjpMB/mHBESsw
yYnGZTnlD+CQhjWNM8DyWu+2VKkCACpxnTtex3ta8DOaW70J9FpzKSaDNcmAnwZwBfQXpLHmqgdB
R0TNubkryoMKobhBxpbCudZAS2av0NkJSW4crknBuE7pOYW/XEsEOIr4YNVxIIldB5epAgQnsgG6
d6UUvx2ypIS2nINlbwHduPxsHSq46DXIhxjEiKeD9wWRroJKqqhARS23Lzs0612KwMZVB19Gaims
yM5OJQXLqEd76M80SIwHbjh3qORlOmr8TbtSvVe5exYt7gl9l8PBokYZgrKvrD8tEHgTZaC2i1aF
Q6uGxrQeZkuJHBmF2wZH+j44KtJNZ1AoF/Hd3Wbdvhyu6FcZ+y0UnzrqZOgHkIh1ik87GzsMSXwO
0B3oXaArKqr+0n1KR7+Mdx7CwwXyeaY8LPpN02JU5CLh3z64NlIyoMBkdkcfwbaS8Dcit2tMjJVe
yvLTJo2g3GqC/azR9Qr9mxAusVvDFMbPRcKCzPUR56lLAJIJeo2sSHJkWrNa/iXQjyx9/uISQ2mY
DCaE1zJ89RhajIFa0EwwatJQ4Xcr401zZ5T3CgiQaOiAiDc1va0K7woBjrmTHVuMFuiblRgeh6ZJ
proLOaR+QN0kw7i2JjH1AKG+RCqiF9WfoOBXhca8bcAjVCBfzIOvJ5h6oBSAPQSsbENXtmIBdJ1u
SwGtSyy1WQmgufAhXCDaUfbIBfh3snjV6f4wB/oVGPjJGy1A3ckgz2+oCVS/C1CXHeWgKCDfwv9C
KuV9L6kPpSXtktxdCT4AVtqeKfWRkrXsoABbwN+k7GhzqTiSsYxd2huDYdnaF5dxs09bsAsosKjy
Iz1b6NYo9jjWoUHItQuA78Es0QEEmZYJplnedz7kOTci+oMfiCRrHlK90XxAKdAJ6mJed+lSDfnr
8fOqUE92Dby4IK3jIAa+qcKlNafygKxC1YC/ARSaCaxM/xLzDS0nXbh8UhQRIb+ygygC2Vs/loAj
vSiKdoi1jpKpslCVJ7ejKkp3kfa15mKOQtk1UjnRYLVDM7ryUweJf8zBkh6TVh5wH+pcpsK8K58R
O4lmsWbN/J7MXvK45JNlH2J41asbM0Ls2IxXpZhSuQUoof9RvBK/umDZcUYb4cpFyn8gelotMf+/
s4Mz8a80hNKjABjYrkGHG1Qc0LhRyq2olVELOoGpuobzeXCx9xi67+W1uMk2l8eSv3dt/gqC9aFd
A0+azEIehfV12KZqVIr1UV4jXEZJBOaJvYN4sa8YmMLMS7DNrvx7YDE3/uavDP/yTxh1UX/+hHGF
I42jJgj5CUNJZVcfYxA90R14moWBq+oM4Al2OVONY/XcN0beUsOqwND4yt+TjMqqrdSLGXSoN7iv
Ehk1tSsYwVfqSvn0UUSdokyfSaA0/WTEUdM2s6o0EzSpPrraH5EyeuU+BQkvg1pOrOmwPX5sn5OB
RttHc30pkUOp+to+3s5aNiudFn0xMcxItO3vdfvPONoAyTvJ06LMDFMpY0IDkaem5gHlHXbRG0Sg
5eAbKRwKiGImlTEIscJED/xrY16YpTbauK1QqmKpMHq3E3Fbukn26QF7bbh+yXWwt96zXbQLDvam
6q9xXb5G0HF9ed+eSVNP11MbbVs/87Tca9lBXJ5Zfq32OTH36vIYE7tUG2GCmjb1RX/4xAZkL8+7
NaTt5QHOL6JGWU8zdUnRxkmw6Bstgb1VcQ6AxVHjIprk8FvLapX/6hAJk2fyPrtBOgpg9iR84+z8
TkYfnYnELsi9mni46eqrcmsN/SmUFu2VsZYHGzU0hycOvnx22U6GHJ0OSbYju4vq8qjU9HAFAdHa
EHGsP0m0181bK0DkJhWQMlAhb8JhA9HjVrDD0n4rIR2TClc6XG+1WYfyXgyapRH7v1LrdwAhpqJc
YDvKRJ3i/PX4nx8sj46ZGeRe3YgcZwNFJ/KcN4JuGM3Krr7GenElQ82f2BNn34STEUdHS1Ito5GM
oj7StBw0pCA81xt1QS980T1PaUdNzm+0x4kmCz81nfqIB8sW1uFm8FlwFxIuqcg0s+1BDk9McPgr
f9wdJxMctuXJzeUnRW9FQlAdwScvcKy4Kzd4Gc4JvRfuLlyHE3tuJIHy9015Mt6wJ0/GazunaPyg
GA6ZhFFYvKKZutUXSN+tSjil1u/L8/vaEpfmN6qgyVbqhD4y/Mf4Kj4aJLG8q+jRb+gZgZgB+YM3
q7lHi7m+95coVE468Eyc6y8fwJMJi5IQZlnLmg6aePQskOzZWUi+FFfJUUVdYOgTXJ7z5DYaXSW2
3iR9X7Gm3S7H0QXmPUAOb13PzZm16w/eP8We/b2qAMxEqqIIsIxDJzQ3Mls37PI4gFvyLRDt6+SN
FtDrwKsZGGIqpLJdfKj2ydTTO9K4+Tn26PEJere1wjaOjnkBSrOgq6HfClhldtpRlY5G/1Eq8dKo
ExC1T7H+J5aTl65K4nnqSscSt0XTz8m/ip3opdeNAxQnN5484Zh7ELTE+K72ENjU+l2ZqTsrTfYt
bNhQpUQEvqpHSS0S1U3Qc02n7l5RElztu/DNlop9W/V/Iprfnhg/9BRoSpdCQP7HiORNSCOfBrgR
vxT2bzN8w6mg0LYd8uCKAct+k5CMBzb5XmUaHybh70zCg7dMqO9FlvPqqe2+F4O7Nk4/bERv0KXB
ZqDYOuq9g5p65Ly7krCOFWnfR+6tM0Bf5U8lLTBFffDD+6xTsPGguCbRPoVKEyU1btoYf9IDzOPr
NH1H2W7hROI+rz674jNQpLlJ0lgC9LWUwbTTWRk1UNoiKeehms2iAK15kV5q6d1XLm1rPEJ6RFI5
e29BDu5d75vPXhDBsembBmZw5QyS3aa9VuGEXN78X+fpx4E/2YrDhXdy3jyrE4SqEquj/oY45tWg
m+Ov+KqH8BbtJ5q9NGY5Ctqa6tgag7q18NpsrTW2CLupMPd8RqHrMkR+jcbhWJYo1H0zbYKsPJYv
g+sdyiXAiec9ACuKniU6IKhcbyJaa8lt+wgcG5eWaXmisynUf36ENXo0DS/ue0vhR9gHQAJziK/A
IQc4JszhqefybERxMtboubTbNPBsPS1BF2hYtGAOAcCt3Rv3/Tp+klfRIsdY4fKCn39RTsYcnX87
jKQ6cdLq60UZFrtBofoLoc3leuM+yveXBzybU5yMN9pgYtrntenzPWGQbEFzrfNlsf1vQ4+TcUYv
c6QXVmtSIT4O5uf+72TnYv/ylmztPbru+6kk4nz0ezLc6GHWRKdrFEkqCQSkFZyQ+w5tSPAxn4g4
tE9AjIBPfel6H6cdyIYH6eeZ/fc5oTv37cz2mFNroc/zIR86GDoadPraim+6LLsO9WzZUpC8vIbG
xIDDPz+5JIK0S0IISuWRF22rAtULovvKALVNqUWp7y4PNrlDR++x1diOrbvWsGOGRn4xd96spXCQ
VzIJhXA7NTnpXNBKc5JKsa7QTB1bC8tm1huF60WkEjxUxqrfDCxejxL9V7wxmboMO368fKfjjZZP
6LQyEDKzJMQZBG+Qn6LTH8w/km28DG6moOYjGMZfDz4gcwPPZJlWpjE6gJVE3a5SDKgWKqWtqAiP
hlg+FM1A+fI0xBnsBwtUVG7H2OvJC5JzLIZLyC948Iol8k3RgQr13tBTcGWRIa80Q7hXhRR9hg6/
qfRO1270sIb0RK3Af6BUMXMt6s1Sea2H6sFJANg2aMmp8y5VV2HBvGt7q7vtBKZeGW7mH9/1ZKKj
G0ByVFkp4jY6xsZ7IJhzLy2B4mr+ocTTvgxBFIcmxHkVOG6XLVzPoqNT/S4z8VCVr7WuX8WMNvO6
cmvL6CY3+lqrO/S8wBNr1ZOfOS+6VdMR0u8Kn/q65L1YMtaYmUf/UpmiJZ49BafLNrpgZDMytN5j
2aBq3zqbgQgmXKPavRRXMf4186mH4as2eOnzjbZlZAlplftmdAy3zgZPgEUSzaKd8mzt0wcMr4X5
h7LDufwFl3VQQ/A0hFsVt99PyPA3D0iZcd39FxeBySWq6xoYBeqM36+dSohqOR12bmk9mtLebO81
qN9mObd768rG1MgsDoUION7IsB1RkAr5nPgF44sPviXS/jLlDcWCLmSMLj6zLlnhrjYeWk2+tULs
/VIl23cwiouw2zSQEORcedCNwbQDjKFtYTtm1zsJvaZWACeMAQKaWwbIcm/99dP+PyTm/8giF/6/
q94/MDEPn92H+xmGn8UpHubrX/oLEKPp/5ItVVWw9TUxWgaC9j94GJV/IioYc+Ngz/+QhgrP/8Bh
lH8ZkqiIlmWiRG0hOspS/xsOI/5Llo0BByMOlW5DMf8JHEb5nuJqKtAR3dJQhjV1kfLZGA9Ter6n
KlhGACh/VqXoJrbhR0ete5Qi600Xa+j1qvUo9pE+a/1MX7iV9SYaroN5VnZltACym0TeVkKzN0Pl
TjQj9Tou7ENuwyZNabVBqU0EXOtCJXrzzA4nsGTVtuJDrwpvUls9B767SY3oxpX5O305eMq7dCJg
GDUi4DWZErgjawD9AJIBevT96HZ+7oSVEAdzs0KYWfRvq7bcdPjoZbKxd5xwq4L/KzT1VQJ3kgEl
P9kSt3/dWqdAIGW4rP5zmQ3joy9KBgY+x1B0ALHfx/f7XE+jxsNltyxREbGTh1gLtolAhddytk4o
70qUv2tNu1KRlUwUf6eo6dLkzk8T7TWjRGchXDAcdDcqjo6T7lEbc9FjDKPglx+7b7nu0SSrioNt
gJIFBtJB322t7AWaAZDTFms2yKiaiCid271lNcQL98/EJIdJfJ8kHQiZbWlyO6nGl879SVjmkeF2
dVuDrs0R6Gs0vB8gexY6ejRZYzgvrmtijEav18GFk9x23bdIOdTHBORQj4pXmK0rVYD8YW3kttNn
uZCyaxApidCLKVwVnQmQG1mM04NPrxulRE/pXhpUnbMU/z3zLs1eQu+3jP3g5Zl9zxmG1YMMxNGQ
TVitsmGOdk+QS74nxUwsbPxD2lmPOtiCgAs/UdAqAcKROdaVEta7y8N+j6v/GlYZFJvByhEnjbtn
ehr6BN0l2j7Ib2tPMlSOFn21zHysLEwJrCnHy68+x2gBrZMBvyKakwVMYscRdayE4Sho8B7Kj1jG
sct8LzP3k0rzVg5we2rh7UqOtlGrQx1lgLlj505qhQxz0nRRRxKe0c3CBqsTiYCKuBUyz92ERvI7
cAGlFUjQlBXIpgZyfoB+FMowTlYuJDDyURc8ihZBYa5Ut3334icpSH1oYllzS1MVrraz7Ftx1eHp
BnJcJR7SfoV+9e7WCEhICSJz5kzN8PII9YWNZ9Xl5fh5hs1vX2f0/BtWW2imydcBpiTXr3IFi6Kj
sUm55PJAw3a6tAxDgnCyDLFj24HaMZAYvcu6sbB6qlpAdi6PMr72h02ts7WBFxmmwX9+H8UIzaT0
h8a2DWOwjelMW/8sc/prAxMrybxSGmYK45cFlG3SeCaKdUNSmtYU4Bao6N+D+Mafg6b0/4uW9Nlp
oeMMdQoAKgX+79PKbRFCdcCYQzaDsc8gm9wFy3ojwGgGUbREHwWBpKk1G/7a8Zpx95GzGVx8CEl/
H7ZXTLXoXL6mhwiTFymvjonYhQhXDe/dPJjILUY54vBlecwGY1rRgK77g68LUMXymk7ELZbGBhzS
VbSWt4O6XbISttn+8k4ZFRd+jjbKgKmYpE6dMJrUPpvtUGLFfay+0/VrL7cPuvEooA+Xqb+xWwS5
AkUGt4tI1faG1W2yqPIQPpTQlBP2MRbEl3/bz7Py/UOMmmCW6QqdUvHThPRAaAPyLYWtdn95kJ8n
/3QQeKHfF9epSyFr2uFrFzzeOoUcujma/BYjcn15pImFtcZaQk7gFIQSDKV1RCFlAYVNiI1HRcfd
qflttG+dszdArZmwUbQmfyi9cPW//Amj60e1xbzs5WG2YYB6ifioAvovcVrzhK0Q7BUreUrdO1Hf
dSX+MunEtz4TqvGxJQOWBlwNVRx/AZpLwF96hg+3gzaMv0INElk3ZVl/TjX+R+2lvzf2yVijqTpm
EhaG0Xlz8yB9BNfRPYpJaG0h760cFFRsgFEAqLkqsf/8VDfiZqq99PPW+D7X0R2ceXmjBxrj+yaY
vrLIlz04nNiUH+l4zD1UMifW9uxxkVEZUXXdlJVxiFbbpZoZPQNiDbfTkll6O3Qo442yFlfuptoi
872azJt/XMmcGE0yZX3AqJAHjcKnNC6MWFZpyVsN1O2ofddL9TaM05cScDI6V/5jlwiz1rMeKiqm
EEl4xiXdABUuNIcw/Ye2Cqw6wRy5FUwEsngq+6Pf07iS3NoG7ih2Et77BvrXJiozyiCC17jodyUb
3cwwcU7Xrpfu4xh10kTcRGm89ADMuVE9cZuPOvnDDxq8B8gRZB5k9FJG26CIGt1LCtRxqIQtVdA1
oMwl4AtA6IwU3VplU/QqIqjprESP0PPiVS7eCzKXbahtaqSTOjTgDNgvGlpeSp3v6hDvEU/a2m1z
E1beg4fyeCBa68u76cfu5WeT1ZBakY4aPxBXnRlInaOhPtKD/1ZrxOxmNvI3zqMS/+NLAb4WybDC
1aeSMg/EkdOQCLiRnhUGDIq6ra57L1yXKOLkdXarWa9W7t62EB/cwZq4UG9FNHEuT1T7cWwYnl2j
KLqmijJo4O/De5kbylKGIKCYa/vSi7BRJD8JI+/Ow0ehFGAYI2DmFSKCU7TjRFD9xNHo28vzJlCX
5PDz0hYeM8VEPe1XGL4WrYJDYAEaX0Vr3YCaJwIujY2ZBLFWc27NHvu7CtwRPtOqijVu+OKLb7bx
KBmYJFrPsv/hSZiyOrhxZrwTiIaCfMVbbFUrS6N8FGAqoErtO7QC2psmUY9uC10CTmTXwhHmz4qm
MuHdNWpcD9tYVgm8FNNUCMB+6ODlji16iVgJGNbCfURr2dRe5CrdB528SFAkNdvbCoMWz8/3RgvS
SddRGtWuqlibCG1Hxcqfv2R0rwdOLldRxS+Be72ACQrCc+0vAhRxoNUCo13/85dkNPfREbbaWnaK
ghGHgCz2FmhZ0YxIoes+pWCB7G28UW+Eu/bJ31f5DgpDsJqqmP4M04bfMGxUnRxVp77+fZeCDg3j
0MYk0DR8AlHZW0iYYQQCWrCQEhXx1vZvJPuxh7/tR+rREsH+YD6uZOpDJH66MJxLeKqFGa11sLKX
j9CPFNpCXwZfaO5/8mcKTd9/m5LZcS3WljArHSjcfXXtIw1Q++6jBplFTJsbLUVgtWwnTu6PyI1h
LZVKGmm0TlQ+Cstd03dqnlgBj15l7mIgHJXdPMHmgY7A5QmeuSL0ocBjwXUG8SqOAtGiDuO4jhjJ
7R48XO9VpAQCpZkY5dzOxqFGhj6HtpaF2fb379glAMXV3IKKkYgFHi/2L7u/M+qXxDMXRucnc7so
fwU4WUl5uo/Qh1TK8CWPxNvLs1V+rifvJr9CIbHhyRrnO12auqVn2BCd7XYhFBTPOuWqpUrfoR0A
GhWmebbR3A6JKsx/XeQrLPT6GjTuvGKld+adptwAOUHE+ikBUq7IqDwXx15Ya/QSIEQ1PoaFhrGs
HPvZH3DxMmITGrV1V9yGLkwRpbvJYaRE/n1LZ1XHf7PI773mz+V5/lzV79McZT5GLwppGvUeL2y1
FTSUCwewOQ6rl4eRfpR6rO/jjHZPZhhu4nWESKWD9h5RRp1GSE1gm+MeHWXry+8eivhG3e61oqLy
316XXv3L9vCs1HDvskBtIqRdF+pEwCj/jN2+/TB9lPq4mtlFqTBE46119LBgKRSUz911oncsOxYx
VT4XVOzFA2OhJihq9vdZCuzksfI8dxZXKNR5ARUbCTFBHc3WXpnJCj2dKlyrbc9F4zz+7z7luOhQ
a3nvZaWEtQAFAE46ugGz9KaGXS5/DJARD6QaKn789z/spA7PzvePNbrkIq1SnZxG3FxdY/MBl2GG
ctA638Bq2eK+iR7nxDE8cx18H3H07ASd1BYtz+7XZOsrFT1IPFnzTbB1N4Nr7ST2++y5B2YvKYak
aVQgvt8/shFkQa1y7oeuHOyxdUPekE++p+cPhG5QSRm64D+uU900wsQVDEQhATZqK6yv4pmHCeW8
REMyX6BXsG7wSwhRBkGnbxpVP8zjWz3HgoRiDDcckHrimdG+NyjNq3mO8WABfGMIHxAoHHCOwXFQ
Ymje29fL2/bMRTO82YpqDAxemjLfv6tb21aZ92jcRerOdq8L1L7zqTLOuTkRm2G1p5NpUJT7PoYA
MxS4gTLMCbmpN6TBhtTaRfgJVck9bkRTUdG5VWQBKVHxYAEr1Ifb5aSSKaixKQkpq9iKEiERJpVJ
/wjAAfENeeNqwW9N3tIXQRxHQWEGMpVuY9ECssKjQogQaIQ4ewOcJAii58vf+0ywSjxw8tNGH7yM
urSIy0F1lA0G7Ye9fLCGfB9RXb4HmvhIjk5VCc/cpoPHnKRh5gcH3hilMUmbR4lj8z10NB6DHCO5
yRv7K3sd7VzGYB1FonAKKaNLCP5c1zYCJzSCEdtQkw8rHKsgNSUFwNX6IURYuYv3eQl9DWW1oNz4
0buLJJmQoN7gmAfRWpYmHCjjOYvR7ereTYibsCJEFYFMB8YiJmuhZgBzxDtKFtdClCOfhDuDa9TP
QVag5FZAbnLRO31QIt51F7845UPtnJnUiOhaNhg67SPrSSPBTfs3lb6GhGkVxdLUV9eKdJSjbSNe
NbmZzcVKenARZA10fSanFuTXcCPjYBN6yQHKz6xq/igV+rq9cX95g5x5kb99xtFhSWW1aioBeqWq
1fDW1KsEZBw2Ctg/BZiE1rjY+0U+lUL9jFeHKPU/izc6MEFvtmIRDqpGVzo2f8Vdu9Gu0bjCJ57q
tTPvP2EE8r0mazRn7p9vA4+Og5gCkxfp6vKQqHg/VWsYMIPJzYacHuxv/hiu/4s6zPfJDh/j5HZQ
K7+WLI/Jlgvlo9wqG/s1M5Yf+mx4USgpRO/pemqiZ94vE61Vyl8UERCVGAVaRdnUmaYRcXbRBn7h
i+mhlZ5WyJz7O9c8Zuj5Go0yUaQeIUm/AoPTUccgzsayuwYVWKLlFZoBz9WyX4iP7UZPZ+nKB2sF
oDWfIdPQz5RPPGTn6sE6Tr0wP0vLaHGcTN0aXT6ZK5ltIn9d//ZaRIziTd3imLiujvm8K+bWBK/p
7A1LoieCV6HmR5vi+/IKgZYn+AgPyws1sV2U3jJGABswG36eyBciOPal43L53J4LiQAyaBQcebhV
URvtKv5vW26robD4BWdDkBOdPN65QQXY+UjXycSz+iVnPL5wda506ptDavaVKp1sY0Or06yyhkfu
BT2g4Lp7wiZxj67lunwmx10igr/MIQApW1TtpXl3VT3ESOZenvYIOP3XFjv5FeooYPFIxnq/51fI
GOw5OeaR1WaAnnobNMHn5d7b1c9ZSDm7u0LKs1uU6xgiWbDK3gngF8Lq8s/5WcVns53+nNFmM52g
qHP16z4R5/7vQZfXu8q29d10SDqiEPw9ddpuhkJ9GazMKMkvDL2p25IVxzUBMfMnFAkXiCDQwPgz
KD0HH/HOWU0yF87dmJRsB/wMt4n+deZPlj0qWzH124Ta/VahHW2jJryA54XL5sw59kvjF0p+HgHP
qv0vgn6TANgyJRRfVEsdPU1oZQMnyTjIyCAPPrkpnlpDqyIFMoGOl7CYvKmHmOHHFj8ZcfQsSVqb
FFXIiCKq/Hpeb0La+GF802u7KLJXHUlh2GLITlanI39oCtH28n46l4cO/SBTU+h9SvqYOxbFah4a
ITV7/S6+zZaoAiyoGuwNdTsIAwtLUss54vromuK/B6T7CCMAwtua+OPyLzn3gBi0M+AY0j8Hxjq6
1TxFrDM99rDweydFWgRagZ2GCYsOLbCcXQ5ZvcK94fKo0ldBZbwEp+OOlkCIY12xe5agw7C7lfNN
2IrrCA/0VmqvNFnZpwVak0IHcQ9z2rqaKZk4aw1h1cJSr0NM2mwY5KLS4kBAQTSOFmC5dmiwzFzh
FcThMsFbRLtpjafWpLSu3xmqf/CLaq1J3nOZmocUp/mwDG+KBgl+/O1syKoeVZoE0YFa3dM22SZR
v/ZsP5p1fTTLS6wQFG9fe8IirINFiLuMI8ioLRWvqlh8NIm50r0/RfWql/qGpGDRy90i6+srq/V+
JybXJv4GQuOt4LjNvFLZ+24+wFvFu1yVPks/uk0AkuSY/tA9WRtRjISoeJcIkDTED/jL81zClYci
p2wlG38oPCCUp/Z4AMnJfRnAavLVhZH3G1ujnFbcpJF825vCSwTKxcU+0HWeTMm6R+lgJSMPVNMZ
tMFO9umtXmB3KPsHT2/mOo27AG1WC4OzvP4I+VOtxldJi6sQDfIoTW8i7bdVa8s+R7MQ073AiOcZ
aiaJi9qE7Cxi6b2V1n4bzW3tpa1href5r8aSb7peeFed4Do16QKEeod6IZYQRlwtM1m4LnV8OFF5
aLzoGbbRUewPQhdsrEDeyU6CeEhQHmq0DipkoIyoWCo5SFFS5yhVllqQ/LIrnBVU5+DqILJyQUP/
Ul33YjQTEUef2L3Dobi0eUfRZatacV1LX6FHhsM1bzK6dj09dMixCoakk5Q2bTgOP0dEOh64Hdn7
WH2yNALBcRxk8RO6YHwlEx0qAcOq4mDVnyniTn4uYzdSLvLh5u6MTaCkx6j6U7Yati6YF7v2UhNR
5sSatVY+CjRiC2crVMVMzo41yhNIWRv8vWIn3IZYfxc9KgwmyctHLykzQReOvU23ATiUm9xZwYtW
lLMIARFRukayCrlHbWa59bZHuKdDmzP2tWWlxzPJaBxs+fK9nWJPkSBthNNgzoGdWJBzF/rQoqGV
phiKOoYyZ6oRR76O2BB6YetiVh2SOSy1O3mVrEjSXy+PdnYtqBJTGjeGxtAoFqB3WEhyxd3d93/k
7ODJU/DKszEf9QykukW6p6Yxuhyz2k188DJ0dN/Iy/4iX+PrhfcZViA17wD+I5fndCY9pB/INU0T
WR0Q4d+fAbC8aeul7C/dvg3tfhYjDJ4XeymNtjStW3Q/Lo93LqBiQA0ZDbxuRBbu+4BCW0Lr0wdl
UfWzi5ELVm57u9tmkTzPNHy0m+QmxcAz78RV7VUTz++ZFfw2+Oj76nWre6nCdtGDBxexKIcu5MT8
zuxINCxkyVIN6iIA0r7PT1Q9XzD1ctiR+DnNjH32+AXxz3fTpLMzoRvQaZ1WGboHojpWAi3jyPYa
DW01JM9mevPqY0SbaPl8YkpnhxlgxyJYbcUa73tHplrCs8QdlMMNFT1h7iPDHBCoqpW6UzoqmpWx
MypvKWvOAcG0eVYh2yfcalVwkJVwouT18+cYwI9FIihwrPSwx2Fy6om2rVHSFPMnp7yp+germqhf
/ATUYA11OsYo52vTQXDRGqyE1+0qwC0QJY0IX8nw+rbeo92OgkeLIDUqnsfoRpsIjH+eyWFw2Joi
Curqjy49CmGJXGWUbCQdE9A0WCt+uewtZ2lq7cIKmjtXjB8n1vhnwWYYE2w/CQBql2MUZey4ttp1
EbkGfd/2mF2j0fxgviI2jAstrHh7XwBmEWZTchfnFpNuIzMlFrW0cS03LiIrqQPm2oGRNtFRxD3H
dsLl5en9PPdo9tDWJ8sANISwzvdDGXRlXXUas0upeznSJ3jnqXN/7gOeDjHaMalVNWilsSsH7RVJ
OAwEOzQTTKoiGMvPwnTvzMUNWm1TGTMYVH799xiB2RnoE5Gqok+tDFfSSQbXVo7ndskwu07eCFK5
qNDLTprgVwR2IdKx4kTeXrAPUhj/LstyW6LCFZYPGUKIgSrMVPEPL8DW6oHrIOBtmTEi0OES1Wto
3iUSKiYyUOjihtWt0zv4wSaIhV3ZHQ6oAXpOEISwTEy1g5Xac8nK9iY6lZ0PTsBFr830b7hZrmqk
Q4qq3qUa1oyStou1G3DZ6ygiwPei6M2FKefH2LUYA8D1sQQtnGf6vHCDlY4ufmoLNwW2NnmQhHPf
yq400X20UgR37WNG9dTI3HdZRlxXjtNtplh3Zv3hVeGDGh07zm5vGevA7bEMg0tAfB1Y4ZqSzqZn
G6QqYv0GNiQCVWGCdd/TaQZGkOPvMHWZGSIe4cmWt38tqHjCixlyvFhpdYRsW1mP730vXQtKB4Q6
RUm5QeirXdp9vyQRWKFb+CZa4S5t20WO2rKL0Xi665P2qXf0hake65JMILRvAsNe9BgbNIN9OESB
vMPtABBBDPzFcsStImCsiBoH17zEv6HhUCpo21i6DYEuagEeUdKt0aDgpWI0rktXYlktCyw4UnKs
wkuWcezPUtOgP6FuHB+VQcnZVGghO+C+YyHfWmK072Qk5q2HurTvHPNXBd/Wlde6Xbx7dX5oy3uY
WmXz4ZrmU65cNTGQpfC1V/KlZeE5pQIfCiNCInADgr6JyUb+L2fntdw2Fq3pJ0IVcrhFIClKVI6+
QcmWhZwznn4+aKZO0xBHrJm+6Hbb3drYee21/lAi/8hv6cCZ+ETdmaUJ7r54neglZoUPEgycKUBD
b9Gm98BFIcKoItLWo7iH6I11M4km9kbQ4VALjYkmxeQanoj5LscYMmI23keajYN4lGmHNoi27YAN
CK7hpfLu9wpCsBhhY/zYmk44tF8D2Sq3pn7X4yKZZcjXvgsAYEWEB8TU3yTFlQ86Pfd/AyXnuYcF
R6pfiLOMoNtrgIBgPD9ZxZNS4nNC2m/C2ifExo6tYSblrZqRrYgjFBli+RWPBr2V9jIQFCNiXeE3
7BtY67TCVReQU0HBsBB+Dfp7lMqbPBguA8HfpgMoK2if7QzWp7sUxuaiYv92maMlrCWcZ8WKZYHk
XaN/hAWbqS7srn4R1XxfDBY2GsGdBVCuq+7wIdr2fUpJ8VfmmxvZR+LP6jADsOwBa7lkCj8zs7gJ
4uQ+aMT7QMc6ZeyfhCG0zfk20F4kXfEUxb/3ffTcG6l3QkN3sxQVeoonVtVtSqXdFma4n5v3FiiB
MWk3RSs4efUMCdbE46mJnjJk34YFqj4spRSiSwyQtdYuMu1pmfmvDxzB6/OWLHQDT0QkvE1Q5n5+
EMV66/OogpBxGILiWp50rzdQ+uGNvyholmN22Ru4EbQHY9wJo/g5+oDG9eG+rOqLmKyg3PYYMVBE
5sJKjcoZ8oB37aHrs82Ex1Y919eoy4FNGJ0AL+sQwWBBAv6BcHg/9xskFDctxrKNAsQq1j1T/T3U
WEqI+LMMNQ6dGO8Nb+lWKw5A1hAOGwl/tKD6FUtUNEgADOVz2Op2zmsrnMDBJk/ZZF0oVu5lMt5/
gXBptsMu8wMvG00vrdC/TB6D+UrO39KsvJrxSQ7E9CnQ/ENu5ndaf6+0N/7UIt/Iuw3QTFFhpKVi
FqNQxsL1xRhUr1Yi5Aq7wY2UfCMbnzl4urAQ3caiyGxhoguzOEseJs45cKtXparuE2ySR99E+tPf
pF21zczokC9akoa8D/U3gaWTJdY+4AeG4r4pcU/ro7+zJDNk0UUVPAZUGRXjhlMcKhPra8YYHcGg
InrrE/PW9MOrCFeBWUGzdpbcwfwjoYSqJu1lg0nhbOGTjLpI5lf3Uk7V0kivyIu6In/u8/hQtMyr
0B1uBP22N3xqybIX5h+K2f4eBh1y1vvQUlyp7qQal0rCh5a0zcScyQ07eUJGVxjcWWh2raJsovgN
eVtMNxBAbqWticSqZTTs2iVv5O97i0TgKBib2P9sTVhdIZX6YbBVQUZa13fztNlO2LT07b5T6JnQ
HOiw24x4+mhACLTUszCGTAsJV6vfiL05fi29IxEt23GOAvSs2YP6nE01KwA20TR6GfKw6YgdB+YG
waKdmVyPNdSSiYWtU8wJw8dBWBbGvBtK8aDUCLcBDkLJ4yrB4t1QNrDknADSWIPkZCfPZ0KmE9lo
ogpK+aZKIAyYd4k6jqIKmUcjmRQCGtzoPW0TfiA0/FC2eL7Y2Al6sluP8Nicc6XlE2/gf9td1T3C
oY/R4V0Cqb25TXbaS0sM8rBYl4Ka/Sug330udFtKCqv4CRS1CHaZwpJOcvLfnpZ+55dSQI4ftzB3
vJB25eWEQF94d07m6kSMiJUk73oINgD5jCUnezSkIfQ+JSmpJMlYiBfZdYOeqlA2OFSdeb8s8ey3
HkGoJY1NbVBbayli+6W380BDUdq6GIBTRog8iVpCLOlujDT0z+H1CcQmbR21twp+9YLEQlMTxQst
LoYlp7KBhCzO7EGEv1QzP2lR5VjghLPpNixrT8A0TQV1FSfqy8yFqCHTExfafaL0L7KpnFnKp4f9
v9FYDbve9ElRynzdMAkkYx8rcPmygKru3ZlhWBJA34Zdhh+G4RXglPXbfxa1tAAbzZYJ3hXxQUds
BspJkxG8WFeIXroCRid6wVkdn3kynnqwApRQVRPwPchyc/XCQWa+nLJuSatXmyyMH4wcqf44IQ7o
8SnOBe1BVfBO8QmcBlVH2prMy4i6Wy8+CZV4W8jRU2pdqzr6sJj/imXgxdLrmeH5nhphDhTjC/Vp
8FBZrZII7CqKrXyjGe/8bYmwIOw2EvxbSi6Lh8ZZ2M7JjX3U4GriQwngU+Qz8eYBSaitcN/hDYpn
4PnC0vKTvs08RrHYBAFVkb646Uc7ey5ylEdENlyAOH6a3SvNI8BQQd4boQbLdFzsnF7K5rGTBszP
/8gTHODOutTH61pGvhumRJ4EAJ5T/cya/IIJ/vRlq8OtmJokVpczp8lfoGU4YnnVwtDQSiz/tHuV
aHeUJTz8OhtEvFt2mV0ah9F66rnOtFHfRNqfUH7t8TIDPWmHLX54Pl4q/u1U3Mc1UlzdtVGE6Hjf
N/y+RGIe/KfTy1CthBlq17S1hIa3n+kqIbBlgULPMDthfW/4ujNG2Ne0703MDYYVWUv9oVh8CX41
4UcZXOoBbgPdVifRasl3lSHZDLEt87gguYS/8JT9kqEqnlmmJ1cNCgfgy6iJfi+IWklbNCXZrTDu
r7ovJXcLg4Xkqp1+W3F1b/rD44jiN3ChtzNNn8hTKOTx/qfpVfJwUsnDwDL4MkvIFuu3hCO1G19b
4y5SPwV1sCGUOz3+R6GRu2aF031fM9Bnx+Dkh4A9wN+YC5G8Auv9aD3HxqzEJpr0TluIl1Is3JpD
eaFbt6Gy0xB4gatjT/Vg9xq+Eia+GRpMibSFjIWs2s9jcgJzwqlx9Cmrk60y5wJZJqZDgqKZk4Vq
EmzRhuI+MjR7cWxAFWDXqc1WVROKitVdqzQH1Bsg7NeOGlpbTcbrDNP2Trb9sL2yYupIU3ulzvc/
f+nJS9cEpy+LANY0ZfWh3cQ+D3yOtzZ/E61X1QceksMUJz6nsOb+3NhXyurbvl6ULgBZSaRlV4fp
LFiamvYMS+u2tavWQHKWgpSCL5GDpluy4djDoPW+cAdwI2du1BNlbAMqAhoUxIZQd9cwT3MC7zQ2
tI4F9oSuvBUo2KqbblXCFEKLb5xeIrwQBbQhwqeKOqVpEtISt/aoHyTS4OSi6NUqTmEhRhLJYzZj
4Dxjk41FdDCdWULLEbceKgnXGhg9hgrmd7WrkjlC9UpcqioCxgq1YAua6CaKde7gWH7Ot3YWyV4w
NPJihv3vpqG85Q9iOTEl3cs45Zs5X4wSp31hDG/DUNuR2F4kAWr4VXujiC1uqzJCP3AKfl4ap/bu
UhIzFwY3dcPlz4/2rhKVmZblzE3aXRSSjnfO2YrAyZ4u0E9FhzpHrvrfJrqGM7xWKeKMm7C5ANa8
bTBimGzpc3Jrh4dBsDmLxDnX5qpbnRxGWh5TqVqidMlN3R4bOQTFgJvZ/RNpnHOlnFNhI/R74jJ4
Prq2rlSV9L+Lq6XBXvVSgAMIT6Kj6lTi2brfqRWKWORCQkTbhSz1v+PZSnOcSgNgDNRZcY3dmdsl
fVyRaMVCASsYr3X0l8C1Pn5eKSdwzYDDoWxyvELEMb5Vdowom3yhIxxAEhKFAe5We/IwkrtLsC68
JoN0AejiGk8/yTPPsEX1E+clC1w2FrYRn7B+dtWCWUu8XQMnTU3MyS/lrHuMY86S6rUwFhVoYA5i
WV3pQXgnGCQz2/zaKvQXy//bTNI+GEkb6YONuWWv6BeCPuN8rzod8qvBtI+w1BFCcgELtEJBbSRH
V9/t079IUDqZEthC1pJkMTa6bO3jMLjEMeLQpCNWiwpmsyZYqKYkpZV+GpFwH0oZnHngjuLgVXjH
ZP0tz7eyfTPz8Cktpheh1ztMfjB21yb+s86we0F0LThDMRmGrDgMqJw2pX+RjU8Z6Dq58W/yqXBb
8hBj+vzztH4l/FcH0fIK4CDi7yzf1fY0kzn3J10GDRJkr+Ec4Ri0N4QKCLBoGym+x3prmx7CJYib
THdaaboNwEmwUORE8UmBhoFkPRWn3DbKah+QUxLH2OsUCdHVd1XqNmZBVgqblVQ0/yAaZheV5AyG
6f7cj5XT4gKIM8g+oA0hfmHErNWNagxzl4lVHeBaC2HIwskmlqcrPb7tg/lCyCRbqdONQDQrNtq1
Lg54gCuuTzoplknwD8LDgAD4mW868cZDaIS4iCqSxXetvklPzLmRS46+Rt2PBUJIpXY1dolDLcEN
E4kM1fCLOwK74PSiTIJzQ/L9FDQxYqNZchXEZmsGbxFVehC1qUAOL30srBmudPakGESlqXkJTfBm
lh9r/HST0boWYvOyUgDXBUbknBmG9VuOSQGxtzDPqVMCTVktsTStrXkuqZf04RNoTbswsZI170ys
w0fRw55jICoI9Hsh+CQRceZCX2Kb4/VN4wAkuNK/klPcQf8el0mQy7U507ggfagyFhF4yGQDPmLv
/qTeoFT2/xjZrdtbBuPoRh3lMlXQs6A4ZDUXGejTKntPI17RVA7Y9Gd6t1xkP/VuNbSFJEBu7mnN
iO/9EAp1fKaBb+fDuj/LFxz1xy8R+2slWkCnmYNNi++HyXoVoTGSYrwNdetBy3rPVMrX0hI3wXiL
PrtXU+iOZwzVu1+ThMN2+CLhI98L9UZuo20eoDfRv2vjn0G8m6jE+XrmNlXnWkq6mWp04+fOzo3H
MqvP9GZ9Ta87s9ytR53Ra10nzUFnFOkqNu+n4W4u/pLu/XnBn2xlocUhfSbzLlxtewusXR8v9UGF
khePRls3n4CyuaV883NDJ9f2UUOruD4A1ThapOpICKSwWh6rMrjIesk2o4GcMYQR/8xtscQW35bb
UYOr2MNs1WGi01gAUSRsfCyNtdLrcfaySKnH+GiLxryRinNCnKf6SQAJ9xf4CsoLq2kT/Kwf01aH
lFHfGIJ4hQHLtpKeLeSw8tyi4mvufh7Yb8ijZaFwZvCsl3guad9ODcEvsqJUgckhzFbpxbYqPlTc
yEQTqXPrOdIp5hSfMa7IQVf/OdP4qVE+bnx1hDTFkA+BAIRV3caqI++H1G7eqXe68U3mlN62ohaE
kWy3BHrl9lys9S2p/tV39KuWVD6Q67VeilKHk1xrso/OTXxPZINZVVW/qu1zGcVeO2K4o2j7WqyR
bY/nu6kM3yLkV/HKOsP7PjUMSI9a2pIdJfpbLTZ9LnxfrmKf6iQKIVWwCWoV/Cqan1imFVF8Vw+S
ZyXJ5ufhP7F7aZW87DIEiwbdv2dE2rdx4jcqdnuT7MU9lirird6TDJOTMxe0uUzkP9uJBM4XNdEi
smWhrQ6KvC/bRgNuZ/d6duiz+ABi8lWKlb9B3MMP63iN14H5gUCgTbHzZu78h2LsBgjg+O9ZwDic
di4Pcvo+q2R4gvhakRplixnqAnzQAOAU2a8RuYxCHqkjk23jTOpL7VebywRzGTZ48rWkLMVeKUNP
cN4ORWoP01OR9Ptsjp+iKb6a9aVwPQD3M1Jc9HxD9NIZj0daNJLcbrG3S+QZH7gocQct31lZ7ygp
sC5fIK4dvMYydm1H5qmuf/kyttIlaaqY02P2vdxCtF+yXKN8RjTvkNX1B6LT94n8rEWRXQakfC08
xWssClSkI+u+2rcG9UETqj/OqsB0dhn0ewv/9wixKB8LbwuSz8/r4Runh+yFKsvw/dWvv9aAoBrj
tBi6Li8IUE4tcI45eMJQIiL4LW8G/6+eY+5dP6qVDO6FYpDE3d81qT0Bx/75U9ZPv/WXrM57Pbf8
FsQgbPzyb5qgD2kp1JDPnPHfz75Vf1f7jvoHupOAWOwYMSrhd+BZjn6DB/wh3J/Nuq8j5K8eYfqG
piNWx0Ah/91swdw3oZRT1F8e6sM1nI4tSnkIX9VPZ6VClo37725jHo/aWh2rapfUkglaCLmSeYM9
rpt4GaSlyDG26a59Cs/U1U5O1lFzq3PETKFMxBnNqWm+SzNQEB9icU647JuM0jKAPHvgZgD4huO8
nizRLKeERIEdh9igd0Pgqn7xO5uCeDfpmodYki3G6NPX5NmXLatrt6NAXvOTBX+JCNOiTCBR/FGe
0xD7V9razoq+6zLIcW1zCEhFhbjLdtY5ZcnlbFvPBlw1hHNUUibcsf/OvKaYTQyDjA/vKCmYf8aU
XGQgb6MB885zV4l8qjWyBvCPwSsiybWeDFEdzLZnMuaorT11bLcDXqPZ9NRnymacgz0ivdTWkdIE
C+/n+SW2nbYhPw5Nuh3rJX//KIGDLxOImojOVkLoZdJzjKi6j5uwleF2ouxyvdvPUn+OU3hq3YLz
Bo6Ietf3XLEZRyBhQK/bjZfMTvmxSLXpbnLRbSC2cUtvz5k6fbsBWVMQCICtcz/BkF1dS0SRwjQ1
M8bL3bulIFpE250KvJRw5+cDTT3X1OpEs8JhlCzkkqG4GFdGKm5qUjJq9JHGv0So8ygkqwqPhhij
UQGCesxEBaDHdGGDroqtxrdGKNxWmWKT5AQG8ctXlYtBxdkT0ItoZM7cTV6OP5SvXUrFbWw2l6lk
eAHCu0GaX84I4i+/rvL7sPhdjQLK9LitUmnHsTKDiVB28R+ITy/YkbyLTQ2+7O3nATh1SBwP9Wr7
9kZrjIZO/8fwPRvvTBBexevPTXwDZyxHxFEb5lLDOnr05I2lV5lGG/FFB0wCaS4syBIoe/n76AE0
RUriHDDjdLeWdP+iyvRNenrOxjRHztWwS+m2wzlVShGw+TjTr29v369+/dfIsraO+qWAZ2w6hUZQ
0t0UlpPhWyhiX+hQWsTR3IvxTtwZnXem2WVJrg8ueB3/07fV7piEbFTShN0x/mn/kM0IXiAfedGe
bBgoSShWvaduglvQUk/T7tzW/Fa7/5pMVYOXCPOB8Hx1YZJqUpQp++q0uW080lzZO7UchzWbPM3X
5DcuokfFKTaKA8jpYFz83PtTY877AEV3UoXqN7ktQIDDWAXIjwzVlTVBMZrUM0fCqaVz3MJqVnOj
bVJRZXi1wUKfUN6CN93mVvb/+nRm8RhYC5AdW4Sy1mQgX+oDU5GXTaHKu6RWHqMqd4fQRx9RdOR5
eEyMx5+H7iua/3fhEH2QDeCSXjS112mBuCtkPw0ntJ8DXss9AAw7MsXUVVqLBEr9ngvZcxMrT9gk
U4zUyPbWY0790RKvEvlDzsddk83gR1FFxPkhHf0WbHW6A3GKe3Nf3ZiYgIWAVsyHTAG4JwXZVtKt
Q2LEr3r9Gg3x7SRUl5LfuEt5s8yEJ1MOt72geqZvnEnYfyOII91NypF3FFSQr5vk382pVpaV6omu
2tqDvjVk7OviDYjQ2mkgiW/gCsLJXlRlhAv1nvq8U3mXII/cn4f8W+nx6ysMbn0oNnzQOjqS57yc
A4MzvQxUG1e0YiS2xFUZnZtNGOOTDo43nm9lwNvNBDA5uU+puQW4Hg9JvlVrVMFzw5HFv3pf3zBw
I6QZS8X5bzTcJVn68+eeOKkZtP8+dy3AMyPQXy8QLU60ZRE69Zv4NO8E3Dzz9+6qvO8e1MY5t6VX
ni0AvpapwlqDi55nC//4d6oUNZmbpmWQ8HKk6h1vpaF5adXCDXI30SHvaMF27G5Lrd+qwo2cZ7im
7etOc4L0SUTsHvShDlTFEJGKHJ/lnEJB/zpMf2Tkg0wldeb0JSPoyi0MwRfi6PT352E7EQNz6qE/
pxC98khbp/5j3cQeBLi6bXTjQRFqmweZWP4FMQeW+zDBgo3F+2h8qI0PPZs2ponKuA59PUq9BHwT
ZNCNEUh2VEBcjClMTiPKntcZEOKhYp2CHf/5g0/O8/EHr6Ie6BCInUeKSkQ3Up6MvODJ57RGrkFy
AOA602XzIp/dkd/P7uVyIJJkjHReDauro5rm3pRiERAElUJpfC2qTwlzbk14yg1KeeavqiEViy7n
3KG2okX+r25S3hRCXTMYgSdYtp/9zQFbFyaG82CVkkh1KmjBVhNe8YO3kLUda9Z2knJbLHBgoDhD
WO1Rqr6QW3GXSMWmm6o7rIfEjeJP3pznV2CfxZ0f1k9t2npayXNDr4YLwMa7top2HWDpsu6e4qBw
DWNwjfhRbeqrPI0IgtV24w+5pwfAPLknEkuj9CRdDWN0ITSLaP8H5Gmv91/qRYO9HqDrSygtIVGY
4DBYgO7DuibUsQPve0L58NrPYkdq8NVMh2tUPe3Cumi0S1F0/Ur0umRyxhHsMqmMock3WuCDVMcY
sP/riztRKR29gbmRXOnDAPzkxvD/iuljYN22QJkC/bItSreq/0hdByPgEZcKW1mKbmRIKNJ4gm9t
CvGQBL9ajeQGQHq5+FuUv4cOXFRYOML8EseXdbmLSpjn2oNZHvL8eUj9Q6VrrtJdyFKAHxArCj95
rRoBUclO0IMybl5DmZSNdjuHW1/NeAB5LVgd1NqVJtvUZN6Bsm+kTncy8i1WKbpaAW4r9DcqWCwR
Ed3AhKVNBTTLH+T+s43fq2G2yz52FAgEcwzAPLEbdXYM8VKIfuFlogi64+t0MGZQKEh/sTq0a0GT
ban+1cMTyowDVNLNMPscOC+LvmtGSV6FYrMsxTEu9nVbX6pAMP3ho5hvRMrounRbzX8CvzgA3uEl
BkHAeExVqMP8slfZ2r8yVfJyiWTh5LuBOC7Xo9ssAOjiTZzuJZBjJkI/+kJcB0qYVZ7ox04+lHbS
/42St7Z7VcLPURUulJ6zjlU+JzfacFkomNsjuNixhto0plYMAwqEtintTHgJA0+PrHmhNmkL/U3P
4EjDubDrC+77b/CgghYyNO5UDEe+lbF6s6/AmI9IPkhDd5Dy+FqI+k2OWh1XlNbcanOqP0ZyFwJt
qlGSKveSaV7XZpl5+tg/iFF768vmbR9Lh9aqPoRQexbG8LIVdc/SOtOOlGi0UWJK7K4cKkdvE1gz
pU5ZW0SjLCBiu1fF+V26SNKI0FKBPJY178tH2aZayxtTR3pCCIoLqC0bQ0OPT8i2M3nANPhl9PtR
ejITVJwixZPraU9BfYQr2Je3ALbbPLot8xIu3yixiTovUjAOy80tVUPPjztst9LoL1qMuT0oAsGN
DPfGdHIEGDR+Zm4+5YRJqBaMzdOcPIXJ75mcZ5QEgGcySiPMenDd6fA28IpW2tduwQ2ELDkDeQRC
dtVXWd8W1j6/imgb5XulxmkSYWVfvBuid+jN9mx0V6NAiSOZtkNXeL3WkLjUUFAgBgNSBWoABQQU
jeR9zctTG5NFYdY2WmunF/WutkSvNCani/G0iT8qANZh8dmhmpGZBwUJaXJu3mDeE6bpDQQkbW8o
gdsEV4o5Ii990yCKbiid2yrlrvWty1ZCAnAEDtsrh7oXXqUu2KMROqIoHrYsv5J9rmDdKRUCuzLG
LjC3LSnD9GcfSzujmt3ceBNTzRvFRyMBpDhylpNwrusb2TQO6cIMY5S7It7FExye8JCohZNkgUse
yK1L4Emm4pSIMQey6fjkjLIWptzACGVlsG1S+aFT4NcrCK2X01bReZqQq0+r+CMf9G3VK5etIbpx
HLomxImgnu0a9DGhsyvCLNMby4vV5A5a1qjpj3Mzc75iCGwkr1ZKVGREmxnN9ERv7Uh6FZFyUMnc
iDEED4a0oo7PXYE3g2L3NW4rTLORPys+sad8HRb8W0aIMiePOSpnhWg68mB6hh65sfkAuJ9jC1/Y
JUoOcCRCYWJq5DtffmmM4l7OGjcPYfn5nSe3MZbrigPwwM2MCSmca9zJ3RaV50I/4DPi6rnu6dHV
pH2mmJqQZm+iz1p8LBI8XNt5Y6Itp1aT6zdbKb0cxq2WHWr5M9DFrZzJF35/IYX3pcn3hr49luHW
mu41iNNqXjndovgR1k7afJJXzFrTTnKomIinStxTav0qJRL1m2cpvVXHl9n/yEVvam+AorEHBZb+
mx/cL1pymXEVig0Il2sVJXFMgYOIKp6GCF1905D0gkYXVx9K8ZLpz/l8T18skigT0Ny2Ve00vhOG
JwXlvBnAk5LXnJGlLfvwfm6l+qXmAB861NzNzivb2empGsqR7Ig8eHzBcNMQlUkxdkf+5zalaFFe
92rn9BqSvsBu1IW+mAIOhuWYBujmJs0G/8DNWKWb1OfQbeG8MFn6IKKihwN8QqVCfeiwOmmGt6gi
15G/5YR/Brm+uv6r8DlhcoPyBYTJaKPJXskbrFWy+0GE0ngPAgYU4uzwdiGa2NbWi2/gmgzMucVY
R8zuajwZM3Ub4FgVc92KOPKZbyUrNxpuBlUC6Ywtsfm7JulqmddVfaP7z3J1kc9/K/XKxGy5y9zM
pH6jUO/O7ifjpST6UiVkUwl2sE10tQjeg/owKUyG/lscH/X6I5AK1zL2prntys41Mdqrg8Qt+9c6
kYkHIPNVfyS8oQLxGraY3r/ODLPI3VsjNtYb0U5KFFfWg0u1Qxa9fILB6jQtlEDddAqKT1p+lwmC
G+rSto+Ct1oTJJh/mVPgRqTq21Z8MwC2GVK4VdTP3HrTgs4rcCyCR4gIOxJjmb+b5mQXRfODOlHM
6oGxI2SpkTIMqnyXNe2mVXr2lego03MRk4VCkVozLWpd7UcvjBYYb3/DvQMot9J/T6NyL2bZu9x1
hHYd6kctENWBikudcBiPaXIbtT7nE55t5Qw1UYivOPvOoYmX3NvqyoUUw20rQtHAmnTJVBzll6Qs
V6KsIl6OkX1djI+V7SLSd64u8T0sV6kemaDqaAvQwOr5RWJamauuJ3SrsL9Mg4vZOJdB/p5T+beJ
1XsD/29KhyVNqIcO7ZPEK7bKffL0R7UlR3TRMcLA4NwbZ42Mp2T7T7dWmc24ksRJqWkz/PIcDt3M
WQR6z4/fN2DiqiV9ld8MBbmSlYqWWnf6lL38JtmGn1rs/FnU73DJPJQYdTaeRfDz/9NJENw6pVvK
tN9entlkluj4NmQ52nDTNuK+9Mc7KajcQM63rRHzzoRNH/mborDOSPCdeESS0jhqezWpgi7VcyXR
djo/lD00hzrEb33aFPC4wWM5hgr7eg6u9BBsdV5zco7PAkVXdSRkVkTv5zft90Q+X7NkWXiDU7Nf
gwYMtRqGMKsZCd5KanRRhz2Iq5YoOj2TIJROrawFM00UTLIELZ9/92Ws1/NkTDSVX3G27Xxy2dpW
8ihn7X7u03ckBGv4uKXVEEtyagSzTEuN9aqL3jjD7W6vauNghIMdonhVCp9V+64NpSPrlwT/Z9qX
T5xAx+2v9pAYZHFaUPohT6C8ErShtZcd4s/FfTavzuqhnpzC/8Z1raaodTKvwWUKcayyLfUpHlSn
73+HwbkZ/FLBXJ+sR/1aZyLMaJ6NqqIl+S5+zB+FTX1V7ZCUc6Jd5vHYdXidm+6faQPPJ9r2FGiz
1/gaMM5mgODqNMaZfXzqfDz+nmUejk76sMytVjUYZz2BFdE81rLmgCA+08o3MdLloDpuZin0HTUj
V8i/RSbdVrfde7cFxQMofXaiN3l33qD89OJVcSHCQAYd6nUVLzYjrBgiWjNucOcgyQRy97C0aG0V
L/1l3v+8WE9UJuidqoDzVElhflPzpnxMyQSIDr1Ty+vDDMTECzzd1bZKZleuuOkoBYGKdMxN6Flv
59zg1VP36HH7q8JBYxhVpAZMYpZamLb9nVEU0KUnIhkUAW5CEFtzWjqmUrsapKlqeraM9zT506Sf
VrKFCeIRe4ud73Zib7cZiYPKd/LufuLRmBOh9GQ08yh8aSp2hz/yZOmKQ9mTpE9GZ/JzW0G0o73T
G8UeC8MzYmE7CcauI5+Wwn6ayQKphCi+YZw5D8/1e3UcBgV85UwrCVOqXRy8jeq5dOXJ3XE0satT
kAeBOKFozu5Q9knX7Br9t9ZOZ9AS/5fliu4O2UlUJr/+/Ghz9BLIfjOnFV6+BqnGz9StDoLXbLrx
Eq0L57yc2Qmgy7Ji/2tyGdmjJnVT9IPKKpbA4X/Lb/WXM3JwqRfdnDMtOD1J/zW1jPFRU3GUTKj7
0zuEv51SKwkMzqDllmlen6kopYFDIueDDPC6hSSJWW9sv9y6iQBYtxkS8rwsKA85pdxvf97tp/qj
iehNsd+Bnqxnq5sGXW07+lP0V6hpsFmGM8v6ZHxz3MRqdii544RuMjukUzdLkrzdmbcsB1fdxHvf
KXbB2bL1uV6txrBW2sFvBppMdNFpNait5wrjJ4OX416tTimrmMNZDRm48GKhNY87f4dikJ24zZn4
8FxfVsdCJESBIkQ0JPO4nqbUrXFO/3kRnHogHfdldTAMc6rpcUUT//uB1O4g6m/OB/inV/Z/a20V
BclKEIvtcjJUxbNIRm8WDjVJlqrsbY2M1899OnkOHXXq65o72qnCUMV5gKszGZdDeaG4wV66D2hp
KY3Z8iuZwS05z58bPXXCHre5qswMUzeblUqbpYTDWnBZYC5gSZufGzkZfhy3Iv97BtXhCAEYULPd
b3o32Bmb7M5/VO585CILEi23Pzd3Kpo8bm0V7PS6HE6RT58U4S6YSldGhCg2EVvRzxS2zh0UX0Xg
oxkTR3nK8qUl6yF+nK+G7bgzGrs4aF51gQX7IkNuXGgfP3fv3Eb+KkoetRpOQm/KM6OpbhP0AsyL
cY+W0oEU6ZnFIZ1tanVm6HL7fw7b1P+liS9Nqe21nGQzbgkyxlGy+S7p20Z+bH2CSfR9fXJYKDs5
ff0myMFmKvp9gTqUZb1H0YOUPxnmn0hQKWZj5F2TfBYBC1QDoNIWtdJrNZeQ3zB3I/R5nHZcK5zc
BAijGCublArxGN0Yc47Y00zytHgolZeC1F6rPihy4VnBg+Y/idFjNJE4FN6TMbapuXoL+ycVWi8T
78AoAj5QPIkio1DcSsWVob4pU2GPyaaocTb8JQjRS5kMiPkoToa1ljWjt9RWt5JW3QMGvujLlETS
cNDLD6oWF0M+O1PUekvhLbagF1FOQslqQwnsEHe6XeqBp5bpB1La5AyRv7N9i/RWIgmF64/NdpCq
2y4J/qIquOkK8I8wsQITDGShvCXKy4z8kMZoRvNTUT1M1N9qimSTIu/RgtnlZXGZTdXfM6tr2Yvf
b/P/OfPk1eldio3hj8s1sZAt20eseLa1p+yxGLxMt+cupRMwCRWV1f9aWx3kvdFVkjWzgzAZAa2B
KsP/Yu/Mlts4tnT9Kg5fn1LXPHT03hENVAEECIIECUqUbioIiax5nuvpz5eUvU1CanH7XJ2LjnA4
TBNE1pCZa+Va/0A7eO9cq8tmMV9QiW3DZbJ2HpEqGqipZJv2wlTw5ihcesPer2/9p3FLUXQo6fjK
gXp8u0uVdqtFSs+1SFO77BI6jd075bCfhq2/RjhHWVg2ph+6wQj6usaAA8nMf6uu99MDkfFqnLNd
XQsmFR0cxhHY5vhGc4XtbHWIPN81PGM9ublXXukrEfzzdx0a3nmMxtlmr9J3RcCTwRMkxxO/cA0Y
w79+Uz+Ny6/u72yHL2up1VURKbtmF9bywgxUXCDvgu4ZMOWvh/p5VBY8SuenfBxUbLImwZ5q0X7t
XXurXZTRig60spbW9VZvgTDm8TvZzc/j5asxzx6hCQ5aGQvGFOq8JhZj8eySFixNchwDd8V3puVL
xPhhzb8a7+x5Zr5jBIiUi3QqPTZb7NRP5tpAGHL5IgsM5QdbDXvXepWrbzoXY/dVdp1fvacR+u59
i6n1KrJ1WRTUpdh7zIO/zt0U7R3TVTBL1rzo7o/q9398Hf8zeCpuvt9f88//4uevRTnVURC2Zz/+
8yr6WmP1+9z+l/izf33s7R/987p8yu/a+umpvXoszz/55g/5/j/Gdx/bxzc/APaN2unQPdXT7RP2
De3LIFyp+OS/+8vfnl6+5TiVT//4/WvR5a34tiAq8t//+NXm2z9+V8Sm/R+vv/+PX+4fM/5uW4Q5
XZb8t/9uizT94Q+fHpv2H79Liml9wH5Xg+9vOUKQls1sePr+K0v+gDWE0EbCA4QC9O+/5UXdhoxs
fRBcWyErjTy4ie7H7781+AKIXxkfMINxDAe6t4o5mf37nxf45lX99ep+yzs8BTA5bP7xu/Z2k8EE
k3IvtV4oTCbUDV0+ixuFko5SWI7KMbQnuS+38OpnDZWgQIY5758iNUs68EyalAThda0YvRRcT/qg
qeVTgYMWIq6eVWR511Xe/8H4o4JOqShHpRrHr46OYa8XjEAyV3WQ9fhRdTKwgqEZa4QTrVArkMYr
QY1YydSPW03T+mjj1ENrwA/rMAO1citCRaue8nklWU5dw0AfaSjRJbQmD/cUzkTAVpTUywc5MYTO
6ZyscqVXJQ95oym6ffV6/3h6r5/WWZ4qnpYB5tRE1gpOJhWOszTOaNQwKMxIOw7JADTZN8Gm+J6T
oS4ZVtHOr2p8tvpxl9cmlypt+w7IEpEZ+FEB5aeTNsM4vkcgfruJ/3FRgJnRrlCEO9TZppPbFp4B
WqgdNflJGqvFQG8cqwBvHK1liZPuO89A7Jl/7XE/Dne2t/RVUhdRxnCVNz9EF9Va8ugBi/J9uDX3
8986g/w4mjh3vdrJ8rGjfj4G2jGJWywnxnXDHdazc4Fs6TvB8KwL9eNYZ283n/NAi8VY1t0YeqqH
t95ScAkW2l7eJJuU8nWNAbLkVpfz3a+f6o/LkIn16h2eJYttIJddEqXcZl9uxnBeDWl9/PUQ4kn9
6r2drfSwM0proLx1nDP0vcdik7bVhZWNm18PcxZ7fnyKZ9mfaOuYWcj86FcoY1P0SdYi4omyguNm
30sk/xt7fifV/J8jz3/X3enxTcDhh+/hxnQ+2GBo8XZALQKZcINZ/Ee4IdoIDQUUi3TsA4RC+l/x
Rv1AIRCpBFp/skIxkAn4Z7xRP+jUJCFdwfVShVP03wo4L2aRr+ehjhcE7r7wxYScxA+OEP5sJXYa
Zki9+VdNtCbsoG2LUhT2MvQ2l+XcAUgJvQn95S4u13RIQdvfJfWwGhJ/pdm3fqS77YAlTzvagDxB
+lSGp3T4ttdf6Do1DhqySOrmeOP01XQYk3E1F6bn64iaKEhjZKiat5100Q0dVPsLqcXjzFpVQesm
zbzXkupQmt29LrXLHBGDARpxpQV7PQxoC/fLuUKuDcxQPiqbDBJuFAUeSIfFbKZLHCPTEXE86YtA
HjbJpSk/y+oXHRBIqxlgZgCVxHcKKiYCJ2chIRLbKHUj2zypa0rnS6X7FEiG2yTf2pifkAhEhDYu
rgg567L9VMkdkrxYIUEVqeStgvYjso85ctFj619qUrtrc86YyNHUebK0ZwN8Z+8lQbPAJZ1Y8Lnj
6FsWD3Gg7Eyk1Vo0baUajFWCKg/yaWn3sUKL1tfiiz5SFnry2OWrMb/CfHDjB8g9fyyrm6g4NtFd
5DyXDiWaAZuACSOfxp0AZWbR19zMlmp5b03XZfBlLD4O430r1ASLmyS71BIHAZ9Ppn7UkZhIykMP
wFgGrI1C8ThhXTPBJg4vMhBBSvQ5crBgwmwwATiEV/TzaIEKauKFz+1LtG+1Dv5Y8UUKwnt/7veW
VLqSFKySaYKLYayobrSVxLvfz3R9w+k0T09J8bk3PmqYHmWahul4tZCbb5iwXBjyDYKVK8hnWBNc
pdrNqDzW7aaP1AeEBBY+8ES1uEqDCXdVe6YQArhuiEnxjeyyqAaYxE6y7DoHzkubIizAhgdvLZJL
+IhdtFOl8gJekCfpwLu0ei2Z8a7M6EUP9bKEF5/6WDre6522lPoWQlIUoaqhbeXZusLq1xt77LUD
pVxsKwn0thyAZalzxP61W8OZv8VBAMlEO+b5DFi6OFhGvRIzG5A4/vVrxBS11Het3PdK0DyLNtL7
RTRG61HBiLuEhWdVw8FIlFvNiF3feMpHHjqc0llDh166CBznEwR/dwB6VgcbrMOorH/STUoMXfQF
fLTvAD4Hr13BQU9Kc4l2hqen9UVIyajIFBzs/ftZSfaJ6qyS2Fio9j4e7rPIxsIgvQ6G4apl2rXx
xZwAKUSyu1URi/Qv1BqlndIKr3NHQXNOWqqdv5Qp3cRW9zBhwaUpyZcpcVaVQXZlXetqfK3Km9lH
y1J4T9HSa5pbTP02Fa6glM90DNGPelZ6cwJIja3yUUcOXU5cvRlhDIw5iGlktNHzkdLLoAXaLBxl
k/qYOqlntF/keQC7ONzT/P5U+f1j6efIyyUTorvXFqqRego2+Sqx2aCcCinuYe/ATjCmdKek2MqX
biHnl37uVEu1ygB3Cp1Nu5ZWU4/JWGJcRol1KydctiLlaD4OSP/TCAV75d+qPO5WQjy42eCT4iUA
UGdA4DAl9y0gumZggYOpG/tFBbAXt4C0uGkFQwALNUsGJTlWLpnUJuw+v4o8P0mKz/OKl/3cVPG/
sU0S5HONh9AM8lrRcqZHs7IU8Jz9ZR29kwWqotDyQ9AAo6NDl0OK+rw1Flk5ol1RYbniIK/fZ4cY
DbGT37mkn0t2EypZuPry3O6z6yxZ5k82NLB38sPzHO37jf51DWfpIRigvNCr0nKVYG33k9f47ykX
n9VIbMKyOF78NcRZGpil3RwMJUNIF+NX0VwCBL8G14zsncfhZym/d6A5PzucD3iWFKadAd7W4rm+
2JgYnr5ExNmzAooUxprq4E3q1VfKU3n1Hq/rhzRRjIwhFPAfMMFkjWdPc+DAnMmBarlTLfiPL+6X
8C/RhUQBdlWC3H7n9Z0V874/XFw2URAwVM5xztlRYipN4J5jy/ur3HKjg2ygl+F45g6R2xR1o1V5
wgBopbrTBbLjCQyKmOOd9+vV8tOZ/Poqzu5btudRAXKJ+i066/gVuCZl/E/dfbhSy4W5k+4tzOWm
C7n0tE13gSFGeNW+C3o7P8N9f/h/PYqzeeZoQ52NUS8uAj692yAiSsfFs4CVlOv32phnRMIfH/zZ
JOuwbJsjmVtGFd+jIL1s7qd7UPvKp9C1luldewHPwwNZonjyRfUpm93yabiU3zu5/mz9kt9CRgfm
Rptde3uUTIfayHSZxVU6wce+mj9jhPcekuNn0xpCKsbxMCaR0j3HRZVYLY5RzpPtVyBOl8lBh00s
6MysX59KR/l3j+O8SgY02BeFpuIPXkd+IwQaYKCzgnu3vMlX1Vo8T/TY9+rl3wO6vrzJN4OdvUlc
zDsprmXLdcZPCdYZQxivfr0+fvKSDNyIETGEYktB6myR+npfxMj/Wm6Iic5AINet5r0TqlhiZ8Hk
zRhnS9Co/TYJM52NQFmUm8yLV9F9exGuYLustcOEX3n7FLjG/9urenVvZ6sO0bW59kPGrTzY1x5y
/dvv2iWYK1y996rOWo5/vKtXo529q6wv28qJNMvV1+1GWaABQ8fCXMnvEtrfe5xnB35l0poBTobl
WpKbwfuYwnIXB+FVJofrX0+On6+uv+7pvO+TRfgwZQFDiZ6ausSa8dJ2kelh035/3xIP6BfTxDhr
/hi1MSCiwVRUHS+w5etWNW5KHfqPrd3E5nCrRNLfAny8vDJEq9BIA+z3E7xflhZpY8H2de1kG1XN
x9QZ7t95gj9ZX2+GOJsVSZwipNkYzME8/xaZzi0erCTM6WPGwWBK42bhNPvJmL18Nq5SlMf7Hlh2
IEuZK8ya3rkaseWePWKuBtIyCKSfIMbGwimlRrbZT/Bm2ooXmnwJ7ltMkYNvaDavuotfD/iTdOfN
eOLpvKomTvmUDTHKDO6gbOXwIkjHayu7zJztPNvvIX/fG+tsJ+sza65wWLbceJNdCpYwel+rCoWa
pXKJnfy80K8FUE0tt+/JdYtv/uGpYlhKr03D6Vk+m7i1RpJTx5Bz4u6iAd4YgHKM32sdilX9q0FE
ivHqUYbDVA7B4FiuvI0uom19YVEBZhG+88bOpLv+WBOvbuYsahet3hXMU6L2V3ONSdkSoe0L9Sba
2Itul3vR6t3M9Cf7mYmpw5+P7xycLidVYHDsFRFVWcmPUGiVhLavGrv5Jcxir3DFaTLBk9mFtvoy
Qf+3nvk70s+v1qro1b3ppd3Qz2uL326jr8XruubLX/1Z2TQ+0O+iekmlEldE5VVlkxabAyPeMJG3
Rj5YE4Hjz06a/YGPYosDB4j8CMfEvyqb1gchXcVJAGIvrFzT+juVTdrmb5YEsuEK8sXo9ECaEQzf
89wvj/qgZwfNPLtClISqVgYbciqkbW7TcK6qjZLYG6Mo7xL4p1atLJpwuuY2wUnoXtMEqxymmZaW
F5wRN02E91mgx09m5++q7jabpkuVAy+oTZDIwGPKZuPb1qrvu+1U0N2VRw8deM+0+mWgI0NQlahf
yG46rLqmhCGor1Ms1ivLm5Lihq7gKtR0VJOzZaXD42+tTYr0X4lWY1PVW2fOLwK7WQUpFQ0jQ3Ss
uDFVwYyXPF8BzjtRCTVg8xrKYmqhtYb23ur09SAEZVXnRh/8mwRKXTtfma2NYnK2I1c8SkF609vm
Bkavlzc+9L9mpSB0qiPgZMd7NU13cThf+jbw+m5cOwezM/ZNNl6q8Upuk2Uyg3XKb+q0XyRSvy4A
fs/lxdAXd+MUP0qqtdKmDmZsusvGBK/zdsvL3+VZh7rtsMIg7Fq/HcJx31UZLUPkvoL+KgZb1eHq
+Gr23nzfCF+3Cs8lOQyRkhPFkYzGAAeHmLNAO5S6EvlKlHlTtDF4lSquNzMmDUmHWplGORpbe0Nu
IZRmQK6wLSySZVPeqnKz7Ln2VEtWsoJGDB9PnfzCDssLqfqm2gefGsuIfneEtElDKVKlpFiyW+Xw
UNu5cX99H+Iy/9rm2ecMNHRwilZU40W59SxXnodQajOMm72+MhIwVYbb++letXJUKc3dgMblnFDE
+vWgb3fgHwcVofVVbIGhPKNzmQZe1aKYoj+M1owPWTUt7Mw5/nqoszT5+1jcIWKxYi9AHvLtWC32
k3lI+dHLZUQQiiDDk3rjIBTaoWhdGdj9pVL8XJUPpiqdfj322cH4ZWza/sh7UwcxkWM6u08zLOVi
RsXHtX1pO2e7MJW3uJ20criKZsRS0/RyhkGN8s2lHxnrxKceW8FjQE6jbhSvc+LrGhZnIVXHTD0V
VbcLo0Mk1bvMHt+pwJ21vv+4VoNyJV1mXARk+e1zMoteQSE4knAkLnajnSO1Y6zjWD3Mhn0MBa8q
re/YlOIFyuQWbCtlsr9W7WVbO0d5TN55dD+/HNHKErY9qnpOjYmMWWuQvfeJxaBaOCQiSh+dwjGH
81o/lDLerVK38lPr2g+oBKfZc1NKXhtkO6OLn3uzuvv1u1SwQvlxqTjUF16a8PzaPjsHaflIdV+n
Lhu1vLvqY2lU+zQzoSPhstmq97oZP2dFdyyM1YzzljvPPv6cpnEIQq2hfF1qC595VsCTH/BJK6+K
OPmoa/GzFqW7Eq76IgBwsZBn+8ih/xBmWKoUYEgboaqgp09DrC1tX9+2SnoKY+OIx93BbqOFXRqn
ArBmnO2qyDgAz1o5wcmWzH3dfcl76SPsx72WlxhfzIfRxd3xWEyptijC6mRoKCZpypXaKjjM5Ggw
mJDn0lMuYSsalxtHqT6nJXjMSKHtBp4MEs2doirfDBEdUIR1q6Z+MOZiN/naYdZwW8jn6M7hXpPI
3Ce++XIvRW0cwG3mqMDoB90K7mEMj2O6Q0QXmVmkQLquuUQkYx+m5r6gC5Z06b7Tk2dx6QPCukgG
GIdGCS5Rv2gdtn+Ezs0OS9dM/dagQgbC5WBM5kbJiXMhr6eoTjMlf7Ow9lZjrNMpO/UFwgJGlfOv
1P88zOqV5DTqMmo0PFF9Y9NybXaVrCsFIlI2FSqkeGtj19Un24Y/JHc9/nu4DyfG0YydQxuGJwCQ
D35oYekKbyhGLHOp14XtRg2zouyz3VRnrqYVq7hhQU2DNC7UWL9SkuBboRAxleQ5Qn4+V621XgnF
Hts+DrO1GRP90GXGpVpW18mEmKVEwEzaIXLV+aLt2y+lk9zhqbqzWmgqqC7aHSZd1RzhaDJ0rTdJ
wResNoAa63hvF6jiDD1Fczok/hyX7tQ+SkWroipi7iuNDGE2zM+yT1/GSuRNNzr292u1VUzRC+pN
GGgtp7ZxlrIs7xAmCHQDfZAwxs22F/RvlfczVNcBZ6AwuFdxpVvkVXYyU2uP8v2+mLKdVlloZDxn
JdMI7WoKwYriFlKBFUi4mSrnOov5TdowcaK6XUpFt7GYwSpLI9HwqCxHupFUdbRFUCGpKzxVw6lc
GHTJIW2Zkqdai5zCnEv+uFcMXvKQjTvHGjbYgCKbYmmHMsleVsUwfB2RMeYbF0XBerEadPFxKSo1
59jj1uvb021UijdYQCobA+PLQFsztKQLsaZ8K9/FLZx8S094+Cpf7kvRc+f4Xhpjk9imYLF77kXS
wlM33mKT+NCXuuShBaEt9GbmK8VElFuVjq0JaArnxIVtFcB2na3ZJ4+tVn0uogC5+EZ6mse7QFIS
z2rYAsVeO5HJDUF6mvTgOXPgPHR2d6tY0o1YY1WePtuRtSeX3qRDdhoMndsQHlaSziSwvvm07hbV
ZNpMz3Qjyf1K8vOduMYpZ5Vp9CEDJf+i5+mqVqYnI9YOhItjHzr7xp7Ya8jl2Drkiu+VeBJVrOA4
7W9I2DRcEJ2wfSDvYyanwWJwxs+FXTd4HfPptqD/GfheUMRcFltcmD6jOHwlWfatkVOMm1oMnF8u
rfbTk9Zr17OCc2yA8okzdaAAOms3p92D2FP8jP87Vb1rtagfNel+1rVDhbuLXKc7kfOqobV5eeB9
KkVLqR42VlZsZXYHCZPqvBu4/AGtuflRy1BMR0aN8+7K9KWj0RlrfNA2smntbSk/SU7mTtV0L8+8
PpFS+6W5GX3emZZZN5UJcjfbJsGgvmz1cpw8O+Z41dWmxNNE6Ki1UXmZ49sAqdNO5mnY8QQuh0UO
pj1Wh6+yA8g/bzWVZYsl8UAqXSK6vJxU+yheDJW33RjvExFpStVhxdo8ESs6lEW9HTGyc5N6pYi+
uZjAshGBuVUIJujVwGiLlkAAWaNm9RAVfEEIZ1YyomfFaO6cur0qBmMZyvNHEVU1ok2c5vtK0g9t
IHmjbRJ5JCiZVkYMihx1G9NKt6PgunGicpk6yqGKIreJleve1/dRz1OQ4kqD+JPt8jY7Rbp/nC08
Q4hpZb3NrfhS7qoHv+QzIjLGcuppSu4VRryeepQ+EhXhlProqOkx1+uHNOamocd57LHBYsqSZ6Nn
HaQzX12b+3BQruRH8V+V7BzLrv9a5lexsncadC9mg72pD7OvVbXvWv0gnt3IBivuFI+7Y9YZB/Gi
I19lMnQtRIRLO3woITO2hnDJa1dKL56q2DZsc6+p7UPgs7C1JKBjlzt7KqOHlytEuePkBDyiyeIP
5Cg7+XOyTH0io1rsdKl8kKRB9dSe1aSiMoIze6whVz9U2Ku12jd6xVvfRNbQyokCk6N7Vmbc9U33
sWgQGzIyluaEhk1nOte1UyGQm2JzHMHFIB63cf0gB+Ep15RDgNlnj+LjUtxoHVU3Tgpawc+kYxe7
2TxysuAXWlA8j7H2Rb6PS99tbOUO+eBjNhQPc/dIe+NShG6RbgVDi7YYjudtam9EoI8z9cCM2YvP
V62xx8X+UOIWjUDX7Wgql5zMyCvMO0L6k1L7Xpw3D0OuH5JDVcMWEX9eFVxzZTBBU2e8qeJ9FgFn
CZiopaxXy7nZi7PqJKZeogfs8jE5EYZEtwGZcGbSuRsqKJMdieDMhWiavGxWslS1+Hqn3SJqkhqa
CTrachsAfhhbr1/oHHKQXAKpE/B+OOK7Om5CoD0Ttw+GtR1E20YPT4bkeOpA6MBpygNN+zCkLDWo
LCeRncex9ISm7KVKd7/j0y9bv4NNWibzcszPSk54F2l91jOh4IF6oCiBNzQ6slbDLjVq9G/ncBPx
EMZQPzglYdK2ljriXaIgUFvhqde6B4yODnFwSIsOIUadLMQyeQKhSB/tkIvTMn0/J72bX2kWdQiF
rPMlHkkl+7RkH8fIOUayjAjQsE6R75siok3VS540IpJUrgoleCBNjRedwqQRUTcseS1Y/TJRzM0Q
B19oujejMII8jlPyDF523wZ+uqjRTRtqhZvrmevJJG6zTr7OufXUNEBkXvLcIuNCs5F6YZii8KRk
sMlroEgyaoR+TNCrzfbQq/WzPPiJR59tU5b6xppBl3QTdl2tAsooek6xBRsRA8wH+2NAclYa2tpO
4+eyJhnQcvakyQFBZdnF0mAeNTY0TVk9pAkZQi2b1F2pWlTDuqhxpjC74JQO0SnFjWQcnTVr7tF3
SMlklaXsG1PiNeVhDsJinWdpShriWLT/hec4Sh29blwrkQJ+iMBWotjn+RZtczFllZYLSSUYdCnu
qGaYVSsjPqhCtjwePZTXGjfssa7s9QioFp/VQ+M2sO2robZQvrS7b1atI6qa5+3SUCKk1aP42Sjb
xq0ngRySgnVaS49Z4zPHo50OKgRUS6biSWk8qAoCBRYZbOpL3pzh8uUg3pLVD2EUn1r53mzqvTpq
FHRkhCDTQqN8oKZuUHReIIxbdb8pEXk0DkYthB0Lkpyocjy8YbRNqIsEx6kxWme642MB1DhoebRO
sK5NZYv+l70yA/9SHVW0OyMwOxIrNlIU49KEDmEWs76eS3hZCuWRll0t73lekULZKK63ysCzKMSU
i/oM4UqwalWhA7aabZd+Qr2M2/hSz7RDMRnjohLh0EdHeepQu5NHH/0JI/BalPJQsJx1V1Hxcqh9
GU+CqtnbaSa7dp/fSkXKwlZxkkPf/o5+z6PjKGCBFCTCFD899oFFfaYvHWzi/W1q5oNry33jFRiM
LMAhw/2tmmChtjiR1lUYrhXJHtdKvQpk0Hsxurqu3hmf5VGZNkMPPS7XOdNQ2LpKB+c0Nago9oP/
6DREOyXs0LRtspu+NlG8JrNFdvXlNzMpg1IE1CYSfAkbbvXlf1MPxVi8Xk9Ywec4TMYK6yptWHNR
n96TaR4TUzloFRM4zQ2moonUWX2LnM/B9J1oWXfsXYgFbq2iql00Dhr0qPTHkc4sWpdU8toMnKE9
gb4TMbb3AaSZXg7SzEMjrXF3vjLYq0BpH1TTfjKKAIX9sFv4vTkCjEtP4vhWkTwuzJKIXAlkV2+T
52kcaNu6Ih/3r8u+fng5vVGDOjCR9/wPFzl5iLqj/5kDylUjszmlWf88GOgDspVN2GMpnfOQJPlO
DJHZxt5p41MVG5ukJhNpA6xe24eGvL/v7a2vNA+NwWWIaCBmTKVFn1AyRd/wJFJbSVXXaVpsbXHQ
bIZrcbgQ5YopCy7qgd18Zm7OYhvocoQlm+QZtWVOGkRADH6KpeajxTMgJGq0JolkHp+sEflMvfKA
YplueFEesiKEXF/hi2KvtfCAFQDcTWk5xPJqikE01uW6pULblzOFY8D0kObsXr2PZv+r3NrHHI3R
Ycy3gTPDY6IIl8tsicOXrlRvFDP0YowLLT++KIBzy5Hl1rW2ya3kMpkkinMzQacZQ44yDe1tGc2u
pneWcS+z0UZE2qxdAO8juxaosy7imNOI7E6yiOfmwoRj2lbDpyyk6GjK1S2EBtQ10ntqwmyOwvU1
c0GllqtptIggvGk/u8vyYNfl/WOnmBcGsgxB9onAulGT/q7XlU/UFY5j6MP32A1sv8sMxZZmjBEK
7eRvwFtxzKkMFP1IVPWJ+IyHeVeWX9GBRkYmIclKpKPdUzJRKZYufJZmNxQ3dNZPac8aSILsxqqt
bVAizDtw/OoIeFgcneBEETHr6Dk2owxjLRAvVXdXdvLFyxyUfcbKlfphMpNTMPmrqq/FVk+OoZb+
we+VTe08RVPw8Z3K0XnbwMZCGHskzMSR2ccI5KzDpYHixH9mDr1yiD25k2GFWdJRFACqsN/4LdQ4
A8W6YmlF9QVyMCj1RcCY45EzjgR75teX80PB18RqT0jc0MAwaM2qb+t8RWlxtI1syUVnWsJ8JCuJ
PObGCj8HRvwpLomKYhX8elAaMufFM4a12LoZGtIT7Ye3w6qdlreVn0ICFDt64U/agkZKtFdDEuGX
+l46EV6NbmFzYEG1M3luBY2ICgk5ZEchRpSCpgrN34wo3vs2fojOxeSD3xRLGFjugzj/dHH/qeJb
FFF8ezkRDpzbxPEwU/srBeU6LTklEl0RCkr16Bwzq37oc3szRb2bhM0DhNdD0hPqMivbUa7YVCUn
I/rXfgiGddCqh27WD+JgPNpi1+DcH5Sk7uI0rInkUaT8ndhDCr9/6Dl4mDUHckM4gzjXooIgzeZe
JNTiHiWaHjM5jKiLdTil6vm3hmIER1pWKr6/y6bvH3LyIbjG7GOQmsfqYaqsjVUYmPT5xyIvHqh2
PsycFjMcG7PUq5LohGjqQyvJh57vTAsdXUrrONAL0eetqZYPDaU2deDyxcFM/HkzE4uDulr7Eamy
JfoWowpuvgyeX044bHqLEZ1SKNkswSDLpnUQlrHbejUqRsvAJw2RZWXZkHUva0M/TAEbiSQf2Wlo
eKTOtaOo2brU5E0gEymllozBaUiJo4SAIk/k5ZMpfZLMdtc7wQEo5lZteYVRXH9MJ44kfdq41BdP
NY2TSTj4BtKTOIBq3KmoFAVF+WD1HC1M6iMFJaw8zXJ8SiaqW9yoY/ehW5xwfPwUsv+/s6ggWPw4
v+kNCvsaW6bkf14cxh+66ahPkstZ/XWMTDnGX224jfp6hZCvh+yPfC3N0rVjV9skLrdFxnGOal5G
HFMo3s1b2zzV6JgPeKqoCVHAJmkoFMJr5UlUOnTOz7Eero1Gvh0aaf3yxrLG+pQMya2Y32oX7Gwj
vm6zYBnJGTKNu7yrVnK9NuNrxQRrnNju3ARroY9M+oZC6ozwHTHsi826JOFTSDPEUXOIs0Xo567f
yl+laNpXU30nO1iTBIaL89oSPtqGwDE4xyZANJ7gWGMr300IKxisz2o0tqFEHbDEgwzDQQLbCgdX
sp6CCou5AwC9UtUe5niHNc/gOeJ6psrT0ujUIczXWZE7DKhSmRy+jRBBI+kybDiiiHJcYVNpHXTr
Ms4eEp25SH5KFlmY+35sttZo34iVkCjGBhm8jZZTUKVBpyQwrgAZL7QIjDzlSCPW9ykpRhVGp14x
7ipcwcD/xgsp7tgu/GEVlM5V0ybXNXFPzhwZCkMuo95HVsUNbQPNuAuMdTYhQ2PoBCuhSOpM+pMj
lxeVXm7KerrqpUUQV3ttTJeKOi8oDF0UlJAX5qjvsJffJbHkyr521Unqd6mhv4UzOBYZ/5zTcN/Q
d/89Wu/6qRCE2Ob8q8TV/IsK/P8Jo1fgjP9nXtXV03gGQIBH9S9qlW1+gL2qmWAIsNbS3zB5FfsD
/F0QzQBMbQOM1r8ACJr6QQQ2UEWqTYzTxNbwJ7VK/4DPuJCvYu+jjUUX629weQ3RgnvVq5XBtYos
QjaxBiD3sc9amTX1xCjPw+pKnLFxSNLRt03b2wxPitsEUTOttm5CC+Nr3Yqm7/8y//VfGhKmJLGQ
LIa5x0F6H/dz9DWUzGmpmk53PaeavHW0gB2jldOPg+7fB2nhJa0N6aVRI/XKUCzUyFVW+JDV7Z1t
5MON6OyPpYVKdtrLniZG88u6vpjTCgBBl7DIGv0pTsdNn0/lFytqtmZeXcpWSGcEw6Nw3VkDfBhn
bq6Bb1OdAF27jMSPIcXzV+/6Jz17QMDnT5AXRzJhwfO1HY28620WEg1RGiZt2e8iM6KeNqVFdZ1L
qHJ24WhftGqTXVV+2RDmkfDV5Da78ZNk3mdQWYQxRodHQRQmW9MMjGZlf1PJSUM5zG/8Sc1uHD3r
t4lur6FSK7vSjKCNyCMy5+LHCJjTorRibMv03qLCJqfLzq+0T3IVScuWBnhbF+mDFF0Pk1V+zvHo
2FSzXXv/l7DzWG4dWbr1EyEC3kxFGAK0otzWniC2hfe28PT3I7vv6dP9R/SZMCRKIimYqsyVy1RV
13q5USmBOho05YWqPM+kNu7L0UCVlKbdYezy9jg0gnZgGPeTakhH4ABxJSBtvcpOxkq+0kUyo9rl
OM0wmSiK52QUa2AXkCNSDdRU4++9bHEOyaTKJ0mHnVtP/XJ7fJW12nKrRTBXmLqPnam+jyUG/ypt
048lwfbNwYWTtbXCoG9bopj8Q8QquXGx5Mrfcmk71INo/GTeDnlhVa+Ph2Wi4NZy59IQ+/c0gusG
GQf/MGwogac2E1/nJAnz7k2KW/uXbk+7pl/JnExjLKzVRfm9lcPVFtL47Z4yBcIllPc5y4zdaq6L
++9Xzv+99UguUQ0bLQNF/P+9cFRZM0ZAC+Woba2KoWAVEwXSaenLbI5suRuKv3HK8Q5UnewgNbH8
XVshlpVJNUUs+wZGyPP8qmiJgsWtGjy+0xmuuvo9vjRJa3pwGebMWzmrnwyfyTiRS4FkqZxJWG6q
rDvMXpfl5q+5bSmfegUvIUIXsplOf2m1N83s51CLHWU36zSXeWfP4dIZ5LiP3qI2AOFZpCgddVFL
U3DIjPbHgmDN2m0SL1Exf0KoUItdLDb5GNuVclSs938/iP9QhhryPWYITwPYU1CpVMX8x/pVaKWu
tsQR/3n3KbFp3GqFPMQujvUTSQQEpaZ44mFYop7SfMzWYNTix84t36a7B3WWoUCz4kq5sZvLN+v7
OmTjjZHbTs23+iJ3CB81FfPXXumfDZW2EWNtblVhp9+cuahCdTbVt8JIgV3zpnPrOp9ZzUbjtdfl
L5kmSJnkDHqpLjlXvFWZpfXP8f2hr7MNuG/jxWpbgLlkuzErqh/bVrCiKvlt1jL50KgNleky51e5
sIcn4iXX67pufaiKonc1K2k/0LsbLr5bRFrV5m4Bv37va5wqiVP9Lumo2ihXq6Nq6ftChr1USo0I
pRzC+n2dce7rzOOrxp5/NWoiwmZp/4fP44PH9l/7jCKrMFbwrcAEQYHt5vxjlVQaAsEBi6GxKn13
EL341EGLflsWeLWEdjVfIATYNiMKaaR4V5PRAql2Wp+z336UCt5PeZyJQ5nbzcfYSyFDHXU25ssy
JObLRs6AOw6N5Rt6c8kEqdK7bkwPlSXV5xFzeNTLTQhrTre1+LNLGhtBaCfOmtmuUZro5Csre9M2
4rOpLNvl8ZDaTX50ZIITZounisnc//u1+6Bz/e2YaHcBBvbfd+/G+xd/3zmwFY3Xkvc6ZOXPGk7R
yUwY1pW4U8Bsa8xdPxqJv2ip8bI0c4agE5hw0Q18KpoNK29j1N6MJv1IeyBA7kDx5JQTOtRN1T5M
yyvy+ufogGFLQ9mcssZIwO7auTnZNIbhBoRJOrnR+g6pFhGRwd214Zrbkaxr/hDOp5V05XfDlHJX
GrIkkHrswjLZWU4IAp2dVjfie4XLB7Fw1de2NVWv75cZtLVxniU6sadlMNbvarW9afDM/seBu+MJ
/zhwOLPjcIIQDJ8z9R+8onprAIZzMR4UvSkva6yyGA5kD5IYMirfRdkhpNbwtm+6NX3pC33esfQT
fqRJw02oxBVZepME3dqPN8fSPxanqKFU9N1ZFBkZYNbiIDSlebEFGWsQGRYWEq3Z69092motELpi
3v5adQQPp5icHHu2TFJY8SkpV7nwkIU3O6ce4QqAGmMamx+L+0mZJ5ugjmR+M8Uo4GkOmrfp9w5H
NePv/36I/kkTU2QkvqhhuNXYWQBl/rEuVrVez0O9dAfTrgu/He3lRub3sWly6UNdyiYcx1J11YUe
jlyoynUatpYCv/gfWaTpcvGzX0lwiHs5u5p05azzyeq3ZvlmqkNg9xri4V4vmkhQjWy7Bq9G/9//
A/3vPH9i2PHel++MXeVOhoQS+fe7QxMtOREMfQ+2TN1XjZYnr3N3GytVRbrtIIvOu1tpjBHBe+O5
dOjQtkV8BUBJkB1oAudLLuc+X7fnTkavrJTz9k1PLCRjY18/OzXEUcu2Wncjf0C5R6VUWgc5hE5X
hS/61wMli72rlNbyUsWoWP1drZel8x8FpTW8KYMTh45IO1cU6RgUVqydU6uUfKNidGrglHlOxul/
iDK0fzDHsGwhzYt9z1FZPu7twN8PTxcnpp3o6hrVy6LsV2kdnjWhpUGpEu8xm84OR9PZVTaTYCiD
lO1h0lo3TYY+tOVHjEdvvfdF1u+IexlfJZgaUGcMuvllqC6FATZc5tpP0ihf8rIT36SlpjirUhnk
qEQ4zRA4qA0Nt46Y+6zP9S+E5Qifd6rCtW2qZ8XJgkm1joqTaG91xaZ1/05NZc6eDRnq36+Wf7po
KXcWpmWT9ceCwKH5pwZMMqGQOGLoIiZF+RqwtSZnobvVIhm3Ft0/TJMU4CMlN76xF3AJq79r/Pvf
IIxQS+RS25XZ2gcTRlK3sp5ogYaCHYYkHdtuP2DXmD+rTcDfmtIfuWiBByeJHOFSr//Hha/cYcv/
Xt3uOW1k8OLLh/ETiOk/VjdJFpwluHUYDS7Kc5t9Q/e6fa51f9GGKQv6tQcmyFbpoNfI/gtm5nf8
Otm161JPIH9qG5osV2Ch1skUMbqdiang7t8PuEKS7n3P/u8PSk+rKFizGSq3mKw8/pH/otwOWcvY
TGrnwGCQW66amxvO22I+UVNfVaHs0/E0NS921vpdpux7S3F7HCRj3Df0ojzPqhmlYo06JfNHmdjB
sT3lVrLX7JJwxvGl11qvvu8j6oE/PY6qck7X6Zz18VM7TF+bVHu7pMrwrdC7i5rEYapCt1jsU0Uk
2jQeVay6CSMzP5eW3JLCPJfYRsTYJuS1/WXUIVVlWbBVQFdzHJC0AzJ4rDvlpHQXg+2kl3C9Hhe/
tSQ/Gxt4FkuUWm9aAQims2Yo8+umdlz5FQebW0O02Z5ODEuPze0161LOdVBomlf0CaGSv5z8M7c/
CZ7WMteKnybtUMah0e4TJroIWV+sYpf/EFAEiUKqzjGplCR7lvCv4qcUKEp+7Y3fi036AIV6GgcJ
u0w6PPfSZdXfJSdQ7rE132XpJWZcMdkHbY5yZnFDuqeMKAy31LHvJmfHtYzAXrCmQPJvJY6v2aML
K7wR+3zlZEGjr1eVYGzpA8umUNZzV4a91+q8w3BI1WVfbfIzM52gJUTRaLRbbDavs6GdFAEQq5fk
B4RJYe2xAfWWPJuf2PL22ZwHsjU8D+UWqdtAn6qHTWa96ln6NBMFt7UwGpjrl8Pgt/NhSJlbW18T
SUIVUPtW9aUFziqVLXDyCTaK7rY50geLJX0q7RcZCum87g2iyfpC2+F3SVClpJ6nTPOzInuKN4yw
CQY2mi9OQ7JUWN7zaZSvbG9Pd49PSb2um/NEbCpz+OvQvxcwD1OIgeM9Yw7RhJ0tXxKm+fZ2KfN0
ryOtSK9xkrwnm3ZM0gwfgWL5XU4gHY7JwGgOE3y4pcTxShunVW+dYgnLETTT8uaafUxRMB2E4HJJ
DvH7kHzY93wyI1r1N6O9rJBzc1+F1sYE41slpW6mJTtJ/JxAuImVh4bbPOGH4eH8BA3ry4S/4za9
zGRuOSU8H8nT6O/117H/LNY3phk4qgzmdR5fZ82132H5+eTyGBWU79QXWTSOAAFe6kQSIa1jelbV
Q9K96RudBalWizMGqnXoSn2XO0j+/CmLLA5mSZsTf5qfTRLp2rVUPtkv+uqp+QoldGgCXB1GkipK
xWF02FM3NWR1GeL+WeJqdEcLGauUIVthxMr9kaWot3HkmLLKnY0erkXrwWp7MsfhKkFgaJd38F20
IvjT/FK1MVgLYiUNAQIs7R6tWExy2Og8JVq2L0YDIJWYJ8DwuSaFEJbSfaijwsPQRw9MyyNYrBgz
T4XmI4M5G+UUUixBxE2DYkb5SiG5yGuocfljoUkh/dx0XVR3hAMS/pabtbcO6LOZ5TfOFEql7Fkz
pjg47xR9frByuDvKiWojHEi2smvlCkIddio+PP18HEY1mhPZ10f9JVmbQJAsdW/al4q9m+C8+62d
SLUr5cnOxEFmW46K7k+KQant2TiKSZcqfe7hW0Dyb7Ab3HdasE3B1oX5wLQW3tOxleHNRCp3xXZM
na9Lv0IpeleLH3ApInOcnuq+9Zy0DAxNcmddv2N4p1V0boob3a6nwhHVbHktN92B5C0Odp+/V5Y9
u4MSx5+1UQWZ0qjkNIvhpIvxV7mu0MFUk8GtuSsXg7i/rqLyTs3nKoN6fU/aZYvCTLaaC39rLznh
c35fUq/ABdTDblYm19j67wUs8mvGZOHFWZewy2nB8tRgfZj1OFQcKXNlu4o0uddvbSHMpyEm/y6D
3izVduNpecqUfkvBMJ3srbT06dJZTqg56AxnuftS2d3qD3GOqy7WO8Dpg+1q0vwJFKWA2V0wW5t8
XTAcZ5gZpJ0RqLPTfxmplWGtZ47bl/3wRTZnA6KoVZ1kzJzeSwM6x/3XWnu2IiHlJMvdv03WSt5V
2QDKMkpAfdbKBiMOuZqOH0vdq8cKQu7Oypd3bTUreKMMZCjenHBV9fmLTlW9DIv5ttrbBqOSmLGy
kJcvEGBtd1WnJgTTO6+yst7uKjCREke4TfPqaxlXxTAnfz5o+UxyWpWfHs83m4NXjZwkKRfWAEXc
Fgb10LAGssDeYtbbKE9ywd0J+8P4zyv1BrIWVeWIDcXXWBayZ0sxBoU2IFA/5bJnJsW3Rl3/fM/H
Hz4eHs/99e3jY/31HJThoEq4wUkdbmAfZjJocgUdJ5FiaWN2Y8NgwBo1ElVFv7E0RUPcKMM6FsLa
dh8/yu4/fzykdcUneXwJ85XfbwZz2a3TlO9yW6tBEEspUDPtbEp10E2yX8Jqb8rYa3QtzPtn6EWw
UZZoNiXgPtwXDELilNWnxqb7SLwtxuyrh73e5p7Zc+8n43lRNTbWAf8h+Huq2NWN5uvNEsq1Gkrq
5yRTEymnxbKCSVLOFem48WTAOg4moQZx+jVXASJG3Z/L0sd/wjc63ddT8dp0Wogl486oMVQi/rVN
nNvQbFEzpEFXk8g2s2A4qiuLPmiGImr0O0bbBxzM/dBRCwzBfblqdMvrZNWtlJmZn7Ujj+KEIbs3
YCdtp0eh4qar5ZAlGIyVg4+xb2BJhGbNMLrA3+t8O8mgwpJtugBQXpOagc79Wwpy9QoCg2scHPUi
qCBsS7EetC1C/t2mF2HSml9bYzxUS+Y7E9Yp87hT8vwEtSRsOkx0U4LnMvPa6vmFwdVFmMS/OuuO
2vcinCmaxy6qpPqERerLvPXfOtquvv8oJ/apeHtPrO27Ub5N1hhQnR+tAWsrm8+hKhdYmacma6+Z
OYVJcyYzMBhh1t1P3jTbOJe13lxhdpRLx+WeNzmw3ajOTliWr4rXeS39ipBPZgUwZBe/QtEgZlwd
IZljMbBrW2kXz8W+t7eIe/+C6+3OScmnzMVLU497pR4CWQ5SpnjOnePGxGGp/PJXIY8Ro8qwWPUg
HeYgIwq5mLSjRYRqWiYBobUp6dqAi2FWtpHFgmYUrSfsjmLS9qWhjkhe5kqF1uHAwGy9SpK90cme
6uq4yZRDGuwo9bNhbpkbm09fD42sdxtbeZIJ/ZoItp0ITUhEJNWaa6iSK4QNMy10milSkzQw4zmw
Ktl3RvRiDWvzl0Wxrx1OajNnOJGbQOJeKDUitpf8ReEDLjK3EFrMvKm4ywKVYF8pLw6WsI+KVPoW
/vFOy9KgNPjVE7fNvz2t8M7sd5kKQ2lyz5mI7NRN9nqFkUTmmqOErRzVqr34CnGTprYeGhN6R9Ht
Kmvd99N1s1sffilWWawP1N/GMLlqWXgZ6e7xpvstPd9CSKZCO4v5lx/PXNY4EsR90FeYFG13/moR
oqTilAYy9YvTyYGkiqOzdtSa8q1Ts0PfNceZrGmzZmnPnKChuKdCDfWvRRfvTWRWG1SKjoXSMpQ3
OqPQrJAVyIo/2ZnHOu1tixyhFfJN9Rl35GhpV29UZ7ebvjqW9USDjPVd6juxdRZy+kJH8UVuxkvb
pG9VswN+JUKyDma9525v3pq0dwGb9rLenKCKRs6sBtbyApt6DwXGNcsqIMkx6JmWJZnYq3pDCa/4
BH+S/8uyCgGgj+FvWbt5g8udPEsyy9RghNV9j01lNLFlZMAR6qbFm0UR2Vpya8b2aIwf0qYf8+U8
qJV/n/foG/kRCdeaZlD42JEy5dE2C4oec+fI+p7NPhC5OAI9vXb6FtRbG83Nu7nW4Zxvt2Rbf2Aa
GDpThoNCd+UMzVblT7HhNrUGITcONUZInM1D2lvPfUps4VIo17RIArWAm8V51LXilKkm1HMEpgrs
JwfkooYdP+xUFcc8aidVn4K4kPYb8Lqc+R3rb+JIPkzLHe2qJ2W6VyllUFEgVas/t7XXY5FWsgTm
1jOjAE/ppG+dE++drYR6GoeqPvhmyf3fcB5Zm0VJRrY/ktJdlsSDlHqEHWHcfWNs8tn1OrkL4jTF
akhAFHsJNNDtzl71Vrg3pjhAN2BFHAKrx8ZyjfGN+6JxgUAtGQYcBBZSlC0RNYt2qcUl3Yxfy/Ki
1/mVbhWxT30TqRFmJE+YGoyNa6cXx1bIYa8v/ob1sSV/l+GDimENcelyG63yABA8YzSCrik82R5c
yb4TQm+mlVyKeoqqdgmZM0OOmG4GbkNCPeY6TcE+U5k86EwO/JiRSYziRcOSVZ/3bZwEScUFzIDE
1tuvxHjmmepx1vGEbGm3FX9dGrePUUtI6c6Uq6CuLU9rDGiH46lzVkZTLa1qV56cNcVNCycPXTuu
TrrTGX4Af3/Mc/pWrNpLqlOsxEQg6wsTmbOg8NDBG8xc2ndV/ko9+Kx3+q3QAekh6zfOjZn3xZBL
GOPnJI6grPeOr2LEl2ie2SJH9xxpxydei4vdvznf4+U5pw1VjKDPX2P10JSBLQ8nOUOHQ44vkfBv
klXdBoVUbKtkhrYdWJDDTLaxoK++YDz0c7aST31lY5XzKO1TH3bo8b7/rd0U3bGGEr1c64x7y+TD
pPpJMawbgqHDOry0rBwShBdSAYhtVrYS95SSXsTYDy9EsYeNabibJAIIqqGxlDerh1XZLeGUWp5k
p6/m8KngUC/NIlTHJpRlAQIy+mgW3M0avdiYI8jfYVWRek5vmaK6i7PLmNbvQp3PYOu+NDNvUO2g
j7dorZ6TYd5XqKw056hszV6KcSFUk70i4whvmV5RlvuOYtPS3stXjFbdFnqprR7q8l66wPJJkuYN
replXfJDa2SkKU3kXaNEXor9HGdoaWxMHedzv61nhSYnqzJvNvYUk+6csn2WICS1ugemOWc1acWC
kW4631ppvbawn2w8WKwbpq96XZyk2ELfpcm+jKU2wG9UyxRsIuPKc4K2q05mUdCeS6+SFJ9SSdm3
G3FSSb03oCQucfwqKfY77rVXZjy3cTUvWVeckc8CIOPaQaJ0Lo3PVeWcKi3db9oYNa3pSkqyt/M8
KCXl2t775V72Y2O7luq47yxxRuz2JuLtuci3Ixl45J9crVx/hQOAYIMartRCfaEL6rjBAKpwTJgc
NBJWcpsWccrs5mirRrj1R3s2o1WyAyhbeznu3pxqfLfjH2VCdvYAGpAMcLDceV2CSl4PZY15mLUe
Oq6CZZV3Oro7ZS7Y98WHtsX7ohwh2tafbW589Kl4ruT4bVCa22BTe91Xykw+VfSMopE/WSnfHao6
o4vdSipck0ECurFPc4uvSTKFytjsafXVZoiKrnmWRwWZ0++yXr5lsEC2droOdRNkM3VF2p4UNfda
iMZLjTRm2idO+jIx/ryz84sEbVOrY0tr3eDJ8Cr9+2g1Z3XSPWbxJE2Ho27ul44cQQQsdmW7hSjP
veREQ6Y89/mwi1cDu1txZFz3VMr1LanTr3VqRfjfnu+XuIz4pDTnsJgmD27vber0w6qFeKZG5rYe
TGc5lGV5tS3zMNAUruubzNY41Z2PZe8ZlBAxShK1HVgEIeUkQhsTwXHcXk6n+JoV+5naH4l4D5l3
YYbbquh79eS2GMN+iq0DCDI6FtLSOPM6cTugqWiPJI1s58/e1vxRtEdm2NGMS9QkStB5MppF/jSX
6cc8ZF/0QnuxEiuQlhzKqbigyClt42BN2amx1XDQyiMjntNsWEdZj6PYkfaxCASWENYq7SZbdmUC
njGPqBXTc7o1sH6sjeqLRfNGy0Q0lnt9sV2mRL7m3MYJd+mmwY/QTknKuBXqXtu0QWkOIfOql0m2
Dklt+IYdnwpJ9bJa+In50ZhW1KaYb4y0+B+Kjh3H2gUyFbxql1Epb5GktufeWZ8nGll6vB0uAPve
zA+OWM+azaqdB5lM0bqBfmTbgWncu8T9tsAdl7qE+4oSUFKpc8bQHLFGdZSoONaL8C3D3IPh1GQD
sYVmWPguMZnnHXdNGtL7SpZytcYFbu7EtjKdlKHG7ZNLeEgOAjJIo2k/53o8MLq5FcAUQ2E9aTCA
m0y+Do58gYT9VpYK6/Tya16hDMsOPJxyPxWesb6Xsh6W1XZhYnaaMrjqWtw+dWm3dyDNLhVS5M1+
syzrxkjwqiy4tirFrWS6P2v7qjyvCAHmsYikfKFxB22ulP0sxjuSedTrBbdjcjwrau1Bj0xjPczV
dlNwcKAXP+PMciTaO5T7b2uWHhFLfopKoDVVf1ijujd1gclJfCxqfa/NU4Rv4X7OpsMijChXPiSU
53bFIsY/0GIuPE0QuPKBlWo8hK3THiy9OlgqIe6TjUlbF+iTxbaGTrlkT5CZS69fDMeAsFx/brX0
JZuSqxQnHtiqCOAWeMBd60q9tXrt78lY3VZcLEA3TSafi2KiY9nLBDWQngc499K7TWfyTF14agQf
SPthTv1G+yXhwaB3bizLl5LKDY6xb3aFn9EHAXVIVrAmXYBy1lfUaW/ZMbokOxgoghVJPaAQ1Jtv
XZqEttRwFTpwk2S3yd65Bw8sUFeVWMusUW7ZQvNTYAwuaprHMzQv8EjJV2LDs2plnyTrXl3BkGq2
IpMSY5uPuaOgU/i2dvHFKqpTPA7HYqFYERs9GU19D4BSa5NfSau5w22aT2bo7pRcpFkDFf0PtPJA
QxxjAq94PPn4/oGTPL59PDygm7++xZqndJVyXJF2QpD6G9zT/Qf4ebxG4bhxG897SwY1XtQUKGBI
QSEsUSkUmkwCmiGrgRV4IP4BzWpdEVokdX8+9/iqrhiQ//GLWaGDQ2ZYz7TKDHmlEFsddYlkFyj/
ajoWe40owrtozNIu6ibwJHlAs5ngcBnKkHEiZe3/fGhzC1ncH9+DGdwLq///85gRPaTEdf94SkcX
HE1Wy2//9SuPJx9//Ofr/PUS27BOT/0At/txDB7gz+MwVQsKgarOWZHvh6mxxg+tdjKUnhrWbveH
vNHiJ50dktz7CvApR4ddL0r1x1clDD8OHXbeIP0f0/2gjfdD9fhquh8KaU7akLi2PxC2xyl7vJWo
Z5IvbPVnqcc5k/NyBUGZVeKZHsf28QK1ej+if7zW/aXhXf+ILfD5NOk4ZR1eG6XuhP39HTfDqP54
28dXj+c6fOPAlzZGYXlJJ8FLPF7sr999PJdDnhB/vM3jJ/mQW7RuxctQcPjHhdMTE5uGH3nfwjMX
0PVmCVJ/Ls5zOwSt6PwJWbsFbhSr4132COKQPS2/R/okItE8Z553EoL3BHqhPnQeigMvJ4RjWiZP
HtddsYrXTjjfpfYUK54y20/Jpc+Fv5gZPiK/YXpdNXWgK1u8BkxcvuMKhTiL32PMBHDbQnkaDlU+
+Uk2uoYFAlRECs4GFgbiojUOjMDCrbKelb65MJ0NNNSx1ikbFE5MfW029YCE8GA09ansZQ/tekDe
nKLt5oGiGruPdHL8WiJndEqiZEBvfN+CiuLcHJY22ZcSVyVK1baR3clSD3G+ngurewVO+W1I/hI3
h3mFTDD1zQsUgggVEsEBrZ9pxh435jxzkRjuCiQE6YzdDMejzJqAQfyh77djQ/EgV/leHZxIlz4R
xj1rKRXs/PN+GLbY9Ey0+VyRsBnA6LbOi0fVLWTbh5wXLPZEYfxrgJ6f5gfwtT3aDF/rUm+ajsZM
1ShnbinhUG6UrqYkO5niRAwVbVeybw2J8GtmS5Aw265A14kbSuf9VKTOLzZ6gGY7TlrhpsgpF7wN
ZmHjamJx3+eBPhYe/CjsfdATz43fAmWOFnKOJSVg4TWmuyrywW8oYVLeYsZqHDH2JdeYzbc3zVpf
5Wrb60X2OuozUD02FRu9bao85yTk3DvHsdQ4SBzyWd8VQ509qfJ4S9AOKk3sWeu9gGR0sjHS0kfX
nJe93vR3Uxd2DCUogNJa5KDpaLg5FVDBoFW++/ERHyEnOhEGnVvUNeZmaLebbncnTjKy2aMdGWTp
qdZAzKZkV6Svin1T6FHm2nEXzfHSdXZJZg9BkZ/kSsXFSN2Rucoqus+km77gukZeQ1b9zIwvZvlb
G7WdalO4r70bY0te1L45tj66un2LYkkqJzeD5xZ3gM/tTLHeefKCoElrDp25uHCIXKt7bkgwSJzl
6T4+NbeEvjnH/aPDjgTCqiAqjP9Mngq3SdqDqmqhtZpehz+yVOByZpgkEJ2ZEqYWSGYxXuu4+8xq
Jxh4szyevQyVsl4Y3za0QBArMTElvCBWn6y4cOWtcDO2lARIb9q+dcBNFrMvLDYIVXzSRhs2LVbg
+SsYgpRmbuEwuTQZQCe4zSw6IEIJzty7CfrwSWcuLhkQTSsQRgIOMKyoVlQ7s4is1PpO8wYVTQq6
pH23Msub7CQyZqYErQq/E5nrKO0kFmsFHqA0rXeqLOjxuOss1c3RlBRB/lPkKeOCk5rYXhlvXptO
DClPdlp4uczJMnowOdg/BjSA5pglBd7BKlv0EtTC8TczvjKP87SR28emsFn4J/IjjEwsW5IgdcAp
IWYWsF9HOiR8IjReVPQJYkz7qKGs0RwnSnN5V9jVzhqHwGHMYs2GKyaAq3hzocMWOYnhne/06n4V
6a5CVWssXG3QJIoNSi4TimEx/EXg7iC4OKsOhOCXPH2vFERtvPXMYZvKsNKjZM1cReQMQPDvAwkd
k3af3YU1xbTfsjHsyViQLJQz8W/Sdp4qRQY5M56ymnNaigTCw3bZRLVvinEXYy9gMVFelfToFLjW
gxXrBmUU63EOXlSWv6cYdwaGj3aHCzL9xBQP0TxQcGsHtYSAAoyZVmXUYmmRWF+0FaGULnFXtfs4
fjdIUxhA3FuGeimM3JItw5jNp3hh5inpvg1nBWenQMcdGLEQyiIyci31yZFIJhmrMKZ56UonoMOO
EtEEdvujwkdg1NDOTcOd2/MEx5R4MbEAnFR3743XVDbAveWo62xfZ5Q6rUT8DiO17iXOjWfFYhrR
tS+DWQhgqeGwILAWNsPiQwV6hc4uSOIOvR1Uwuy9kQnoc0avzcG+WTxjp9grU7ebWxjp3VVf0dlX
aNSyitG92ClOuVMdrNtn3AjmZmfz2c2NIqWSPNOwD8Kcdz2dpQIgiKg6qFh4y1TjGrCDDTYsbnPB
ssg70SRubV0m+tAuMXdalj93rPSZmQIboJUmI6PLNc/ZHCBQnTag3Zcwf5zB2lmCyNgNzvgAGqMm
IJjKs4QDBRLykCCY3+kQpuJFa+dtN1j3AZQRTan2buB0UM1JqHOks3LF/X7gz0+JloT4A/0/us5s
u02g29ZPxBhQ9Lfqrc5yn+SG4cQOPQUFRff0+0P59/7PzblhSFixIxsVq+aa81tAcCbgJunb2FU3
25E/Ypn8sjtCZX4FrzH4QXt2LUtWRJPdx7Ij9vIYtc7G9W+tct6YI64yoZfGLd3r3FOP2am2bvNo
QN3Sl7R8ESEJw3R6ScL+p0jdr1mxC5Lum4rZiNcpAursnhNhPreGR86iBE81rhW7O/spt4qrozMK
GwqmfmSHZ6zdiQkJ0rrEYfoSWe6jiuKf0iAbbHFvqfRrW2VnnfoHkQKC40KI3F3pTyCBNAJVDJuK
gAcGBJyXL/POjcRtAG3SyJkJKPOW3OTGTvNd1IxbtpybCMFcKm6XWbIPonMdcOuGzKAk4q4VnqbM
PC6/BjE9JCZ6xcCX+eOnIqPtjF9cPQVQE3r/IdZUCIy4ybG5JxM3iz67hI5zYTlcPva7MnFYHm7o
YGublko8MoxA+48ujcg4zXFnGQ85WMtGIpp4F7TONyXEuQr9U1VbxwHKhs6YrpJEJ2XSDiOCGepo
38y/xiiEE5o9pEI/MJP9wYy529nBViGHDwjfeRZSSZ4z49dgmwAmgW11ySbyqC7Y9Wgy2pXzhzQQ
/BhwAPUfHbxM8uZb74z3JUuJRW1rMlaGtKxnvVrzjfEmmBPw3UzzpkBgyU6R/yT7v7Nzaw5GctP6
u2T/xV5z5ZC97/SrPexbcQgF1/1T5b/bBpamh+ndilbcMNWrSNeF+2B+Ayl7lD9SmF31BkBFaK7D
385n+MGaUq4B3xTX+uqumwfmfL7iCaDIaPiz0Wh/0SyVjB8NdprexyrR6+FvD5cK/Tzn/sQm2ssU
97uhu+V+P9Noy50T2eH4Kg3N9OswsF51PrykkDdiw6xYY2T3jFTcHN2xxIrqAS5IY+HRycFuxw8S
K29K4lU6+ZqwBWkQq0mqQ5cUen0PhxRpNh1UxX/KKcxzrLX/1UrzBcT5eDX8vvnTJJrKK7L9YTuN
CuaiBU129IKeD0O3HdzaODVDfCnDQXfcTUW3cQyXIrVK/V2WLxAWlVc0JUAK7UCxyfW45H4qUKSS
aP3N9eGO9VXR7LM4r1j1jOw9nMW5MNHchjkJtkEPQDBkTXtjqtK8ZYG2zmFCVEkuM6+gvFvn5P8O
xuQdRGmxZ4kmXOpeKDdwGn2KrVpe7ufyqmwPkZ7V3vLm5mwkBExkI6ZfIq8f2rnkQhqtVylV/nT3
1YjQer2fIlYMlq6K+BjRqDa9RgKwMOU1xRfLndA4CbTL6/3gJDmzq1ysQgy5Inl9BhQ8XVUWz1dG
U07X2Y9QURrn1/0UXWH2sWV67eUEUcxAwF3+UPe/FvtJ9q45H/54nnbNEqMxqU03xMDiw9gZ40s2
AfEt6aelAT2X+7+8H+rsM2WOzVPErKSVnsxwZzWBOsOFac/3Ry6QTm8sro2XW8f7d8aEgspgaehE
Zv1tZKb7oruGbqBMuk1J3XhxUsrsJb5nuPl4SXpyOYI/bq9ldHRCyEMDIYSdATboqTYNxgENtNl9
ItpMrKKC60NGrK8U9BMFXC6lizuX82eefDLIyfjZmPO8M6vQOWT1EL3hdjgVY7lNyrJ+Nm0VXZRj
q1UBL+aDcPeLHNJv3CyrOM+LdDXzSA7qgiLvOShV4RPME/fA9qF9YZOVgD6cyz9DED0zm4UiLrCM
Tev0R0OV9jnr0ewbgjG33OaTZRD63rXL03CqHuredG6RD+bJ7dprgfazoirMN6XjTD8Se0C3Hprh
7Osk+zCKX6HKxaVa8MBmXHgPpS6GdQymHKocaDEihZalvS/duIKOb4T1cx5KfifKqR5yK2XSivc0
zW5+jk3jZnZtDcGyr0+Wn2VXGQHrGdsx3XaDiXsmHW8Y8+2/y7Q1hzbM15hMaNwGn600M46WKUFj
+K2X7WPX+Esj5RK7jf0lh/wiTaywSiNqlQcfTOQlqFRymRtzVZcFDX+SRyXs9vzRUKG7T7t0OLle
42+KVqW/6/pxZq9Hk1/AjVouExhz4ZgVL47u+ZSPzOLKpyq5IDDEl9wU7i59RvNnsDvG7bNCjT/n
icq3skl+eY7SBKEX9lY4DJjRENFyWfDjg5DwfmhlN29kJYt6+20Yiull6Xi3dqn3o1PT0EWO8hzp
/E0ssUdK8j89IA4rKPv2ZkY72Nyv7PiQZQH26lbYb2jkQzk8x7bclnMhXiQ68ZhG7rsioHaFRML0
OX9w3xMhME/1PZ1op7H2s2UH3Kwr2tyOIteirf41riL3UUjUzTAZXjs6QATloZg22dy/UmHe8BjB
hpmM/pVZwMPaln6MIAAZy0vH6BQ/5ywgyarOqosfJ8PnaAlCdaVu3uyKLpoC57qzC2ApmrFN6zDm
Cm7Ngznr7EsuV2SrzeHmtRjM3Bp2cySqDHNBHr860H8oiHrvy2G3gPKd/FaK21TZViThjTygezek
CLlWcTTiKr1UI1iluTXbl7nkXQgMGp3vkrmUbvtIjINBDE1PKEa3j3CAukddRgtyTc4PDuCQLdN8
LLRWNSTk7H3cMkt0VU8TBgwcxtqp6J0w9eHGdNyAzh3zFrMlFHE/mDFD5Vqvm9ZM1shXturRTvg7
ZWEmX+Ll0zP7ASzzAly4D5AZwBnGzaZMLqTQCB5GWf0U43SJaw26+/6TfdE7zDkT8lcZYqoQg0sK
p6FfMQRcj/YUX4YBtKY1TyRNw1Ze2y7pV4Go7NfOxflRhQQMl4NjVrAIMaXvyjS0IAsRUZwAPz2B
Zv2Q4xAf5qxtt/3SCzU1zbt0JBcoWiqKe56DIG2+UR3balbzH83gOh+gZeWmTn3r0Y3b4RAUu38r
gFhQEmp2CXv0iTwh9uBd0M41m+dxA42UXtESvCqYL8ymo9wFS/bqfup+6APrAFTKPPtulB8rR/9p
G7gl2LrXVJrpsapYB1FOTjY+fkblTU10mgw2gZGtNRTZhSflzyPjkANKg0GMOWbWtDkmXlSc1CyJ
yzAV76MArBgnZfaVaednr73PfznjUkB4Zehq8gI9ZLzYrnvzbJ283A8s5AycyG3j0GE3PCSeV62n
Ir8xThjPaRbQEPDc9hmxClZB7lztIsFJmFnZTopJ1kRLGWQXebOz9dKebU40eeEhdDJQEi4LXOgN
NM3uUUxr4nfVBBU8iOVgDTYykEvurJ7+c2rUgEqbgTqcim/rF5P65To1oz9br7wUWEDP/FxvQ0Ym
pAkbWQd8pEbW/7JUrff0cZr9EMvpFy6hBvOodkxjyyUmqqMbTeR5VLfPcNS4aiwukDyLSzxUxeX+
9P6I7gnzl6m5/3tKEzXZEPJxlgSBdR4dbZ5hQf7nYNhSrsbEr3aG40965beL/3W0munY5tlG+UF1
rpeDZbTB3jWCp/spj2TEv/P3R/85x4DPMC+PhZVxn6yKGFNMsCltt7ngUIKmV7t9Q2ua552xYD2K
CGOYasAvqfYxn+kP3w9hyNLeS4WC9L+n7q/wl/OS19/P26pqoZzEmPIZAPlSE/7PU3d4uj8TxM02
UvqMb9JF+gxXpCxF8xiwg5xsiYNpOXD3Y16JMqx/5/LlFQvlsCdWviGXJQ9FTclRi5L6bij8n6lA
0MG9UN28vvIem7CoV+nyhVj31rrsy29PGWD9E7M595PCkzcmzH701Rljjn9QArnLopR8bnMLgslS
UAd11x+h7lnPdiKrJeke57QmY+QzjHFsk2b0T89tirOdD5eksuyb01rBA3ZJkAE9NvN4FNu4naOn
zqZ21EHWAzKim3U/lwRFfa7D6XKvYHOrsc65svkQm9MXUWsdkjCIhbGrvHq8ZCJ7J0ng7Bon2lLf
o4lge98MoxO0a8d578exhc0MUzJYEIVOkOfwk0vuTqkybq7ZjysrcvTvNJufVGx2b9C8yoPzR+Su
Onh9IR7V5FcI38r5MLPgh8896Bi0Sm6crq52DNrMdziS7LcwSv/vabpx5FhefZiGXSn76z3nFloM
erJi+19g1kyr78xCzYY2TpQqKV9FQa9uFYAHY7kBv5LNmiWejTRu6iDHDi/Eiu000gnFznvsQHnT
pkj2PT48Ktgyepi4Lha/TnvxCyF3SGYtSiYFQ2FX81vZrwQpvtXgVuGfLmQQL9ra39S1H3NnGH/i
n57XoZwpUgdNlxkg07GodXWJnJAfqbNnSLbyQ9rIkEFRRad0eZq3ETijFPtwNKuVO4NTF/Otqof5
9R7Z5kniiHfbL6KnooxwOFalPDT4d97TKbsUixIUSe0f09TMnrE+tqvRZkdO6xrvQ/BCC9qv7Onf
Nwuj21RbwZ6dXbMDKe9uRVXVV6NRBfwtLyLeUdJwNs38QFa+vha407dtGKbPc4VwmugZfVqGxiWo
6xejD8TNNtzhrVb56v7echlcOjGJB62pZ9VY1R9dUxn7echh+Xgtbzf/hdVW7PIJ2dU3TQp3r8rF
ozXDjEkAV4X0c3xRymvTBdX1/iiOZ1o4IRbHrOvhCwiN+1Oo6pBxvzuEXTie8NNBxYt1c2rqSmya
GEuyGeYQIpZzKqzrepX1BI5U9iLbuDn99xAQKfj31Go0SZuyxMK6vKTWy8x7RhTshtIa5L7OLBsg
DhmZaojAFMhU7IIkGE73u0IsjeEIKfYsl3uE2XS1YPqJ9TiMcXlwI9c9NdZA30eifLYOGVt/OWcB
y8EP4uSvfvRyj9Uz55gJd4E1XKNytE65cZyoxA7C9aq9BmT0of2ZnnOb/A4c8EhmtEGTlbAZK/ut
Fn25lQOvvF86BW3gdWJgrQbQRs/NQTqR/X8OXlBEJ1eVW4euAROh/RaPX1vHE66GuG6IvGjkercL
K3R5hLX3UHZG9loLs3xwZ6ci/ZRm1952dxXpmafZytqnxnTSK/Og/59Tc6ge/Jorovfk1ZmH6Ckz
8ujJhmp8cMa4WN/P3Q/84l/FTO1lVE6xTZfNU74c/KTpH8wct4lRTfbNjWbz1ITmpajs4ZJO+ABV
cB1oxF7YHECgXE5POZ5xrfEaZug7DHCO1DY263FPDJl7vZwJvurUJVM5VMNhNrt+S6CkeaFz9xyA
wt9YAdKOXNZHFaJgD7WTXMbW/y6SpvigC1VucpmWN8Ne4hd+BJFYp98zPpWD44v0CTYGqSorlZ81
ZOqcANIY5o/w+svXyGDULxGFDIOaXT2JxeloDc6lravDP3pD7bdYvg0b0EpZhDCPGee46XK7Xo0u
jaBk8cqaS2CVzaE6RQ6fPghqbMmE99XSqYQEUP2eu/BkESJFzZ6bI92bFEgY0mjVzK+sx/AgG/Nv
W+XZD/4d0WIjdp2DVyTZZkzsZ76DdzC90uWO5GE1jNrqO8Ev2KwG1teT59lPfYcx4v6M4gcCY+F9
3mEwDGFDZiVVs09b4K/JQm+4n2t8cnOVSp+t+Kep4vI5SXT/kulk2JjjHOzuT+ewCrAJJU/sBkLI
JB91E097Gtg9hn47/pkXzpPT+foZ5mTzmLl2tSr8oDuRt4CS1sDRcTJk/Psv8n6Ypr7ahM6C+2wR
oO9bwAgeCCE0I1iQlPDa/5XKoY3UJMbR/3DH6CEemUsz3XfRKEjQYRJJtiCP5tv9UdbU5m1MUs41
8Y/Ek7BN2V0dZUO8SCaFcwlU+o2d/LUt+ulXk3vJZu4sPnIR1GSMq4xGkRWjvYGqre6RcG4CKf3z
xlBbWT97nWXemJTE7tRsz/dno2vhddOxv7b7wdpCJ4IfYvfVTRAaJz1D/ruZtToEU89wu/uN3I3i
s8g7dXYDtS4H4d9cJwluo2LswlS3l/up+wEOCV7xGopOFFXuWTXzG+oyEaRkys/JLJNj3A/BYcya
4eIHqtwlpjkgkufcqfMye9dVuEgTTPWlpH1Usm2fnJJGQVVaIYFmBl2ouE2u0imZhW7W7lMR2vGm
bSLjzXaWgdHhIH5V7PmzyfO/ByBp2QhLxwJv+exmeMNrEOhxv3hX5PBr6IW1El6l37yCyjBqe25s
gTsQUxCHmO3vMdN1tR+73qFWHqq9JBz479G8nEuWr8aj61z+v6+Tct0as3UgbmJ/WGp+RnGrniZF
sy2uifrHuZOywa9nkudzuolra34BbfefR8n/nbt/9b+vk17rHqVHcvP+knn5Bv8eTX327PQTccDk
b+v33LxNYfbbSaGy10rmz4PNLHo2T91OV85n2jju6Q6EoWvgnmkfvgxWTTsczxITfii0JVmfw33J
qW0MpToKbBxdXv1CJmyWSl1CFwkUtI79dn/qL0+7BVyA3YGSNU9HRiKRm0jYwfwwNO8yU5jkBu6Y
P2L3Bc6u+9AsQT2DIiLfjL0cTsYYm3oTWQ32tjuJ6X4YUbMV0p5MjeLImJS/dy2RiHDj5y1eR3TJ
3JuWGJBbbAEJ7P5JeoWgBwg+86IgFP2CQBNid83sl3Js520SlPbFKLUGBDP4WNkCfS3kQOJXD+Zr
3WhzZcog+lRYc6MoeaFlI986i1xtnbrRi7IUdaekWaqD3D2B48Wexbr4kowJgzXcrn8Xk/dePBql
G/80OrCMMyirzf3p0PCue9VZ15Ec5gtDXy/o18lulGl+6KZs3vVWP+3rXDU/LcFEMGVNb8PkVWcV
osrHZVj/LBXs2szTMw2h0No0ZkLItXC98+iP8262GO/gdL13nhFLAbmbZBTMGGx1B+XHXQ4NwDCG
S+REBOrWvxS1oXe6EHWyc4q6fYzzka6gKx8a7bGwsVJjR69NSdVPYuOfoKl8bxULRGUbUOXRWURp
hxkm/H8NbuKLYu1OMbvVMKcHnhTTfrDoKPxH2XOgPo02Xb7UDVlxF7lvmO1o27cTzuq16FqxkUMH
tJ8M+om3EQbr+0MloTmK1hANyXeRkmNAQWZH1J7x7LxVgzb391P3w3+VZWEneoc/OF7V1NvNKrVz
85QNPnFweI2n/ssOGWSAeNQ3q/uZ+wvuB5zF00rMOW3CuXTONg02Gox2anEj7oCEFaWhV165RKXL
5WEYBPb5/nyI2Vcw7/UwB9o9hGZ47aj6+ZQOhbiwygXgT7W7jXM7XUIfDoAeX73k7XuURDpZx5lV
3Xj2T8Ryk+b+LB/L9mkKym43yNTZGFOP8AKh7Z8SDx6g3AEXzXftsi3SCSr8/avKDOBbLV/991TQ
YwiLuN+HC6eJvNXa97v6sVy++/1Ua8BdL7L68f7sTt9YXpWJEWetmp+kk2fXxKIrNsQ6+ZlHTbGh
9eqwYwj1j3LcwDRpb2MufhexcHEHmz1ta8OkNd7lD9S+1WYSk/nuND2JtHCw+AQtX0X4hqFuERFy
hmNWGemPaPbYk8HoB9snH00kndW/8x7/CEcfwnW8/fdLMlpZbO/P7//hgDm1WPvRERqTOH8WG//7
wvvz1ky3oP4MSlfTO98Pbgxq879P74+UnWxMiEu7GdMbtgIHf49yKBwt4k3tr0aXOytmWlA6CvSY
lo/LhMQg6V+ZvkhIUyN+htXetNCTKzNdkQR+D/N5H6RWvTU0M0+r+WFUlN+xk6x0N2DRaNksW97C
rQMShf67a40/1Jd0PzvYL5E6SSfble28x5TUbmdl3bSh05WjiEGFYxusvYD5HTWTNuogWzGj6mzD
ISXv2HzAscN6Fh0WQR2LDVs8PE6hYT9y6ydxSvXOImwV9SfRqvZsCkFTqRFvOgPeZtSaJqJEKMG+
G0YRzevkKXBYbuA60aEiQmNiwpUhM72r/JOkzDON5J2IGFTAtyQNCNo7HXC+47kdw+FcCnKRZVA9
uyFWlzh1Ly6eQv5c9GdS2bHfyvpD5KHDJKj0ZfBmgu/i0xa8JAwqSjJUi2gIgZTjD05ZaoBkhz8j
qR7Sznpb1pK9GYWbspMf3gjLqc+rJ5fLz7UdANu/2yq+jbH+vfxJM9umipSEw01cRXQA49WPzuPz
PHhoGdPsX7PBIPuhxXkKQpqsBGBzInthFr3PvfVaVOEjPTZiI/lIgeglv0UDybidqpVljE9ko+W+
tC1mdrEpcsS3nXhfhvwh4wlkcaPJKDbPKsrIW7Vr5L2vQeqvxmDEmWJjGc4kIoKu2/GTdl6MnGLk
D22fcTEV8S5HeVopSu2VcIW9sWlxO9gbAeYuvuataJV3HMDFLpHniH54oea9mQ8YnlW7K73imdkF
L1EFX7mhjeChXTUNwa9uTF8bJT7ScIy3ljMdex8bdbdc3H7p3URlMGOgKHc2SMJs0Lt0MB+DbHwM
Q/uxkC2uqqFh9FpxmkgXYNYhaxG804ELmKQFbv27dlwXIw5Jc1Jflm/668SmfUp4Qcf278AgCxkz
uN2eDNLJuYcPrw5WIlITRWB3aEb5iGT06Sa4KnFXcpuz4lU8Fl+xAHfUdPENfUzjumm2Sdb/qN3g
Q4QGCptbnGgl56skyB6sujsarKzbrJzwMbFlGxc/Wh2Fq1rreFOjBcgaD3VQ7+MGyLAfc6OcTesk
zcemLpqtMxX7cCzhiIwh8Za03CcY7Ve9K5+oN84phHQwZx1hhZxpgK1yL2QiY1rOGhvXhlK0W7wr
vUDSrG+dVbyGbmptpxa6BBLb2pVOcIrnAZKRR7rTy0n1WPzVKoGvyoP653KtywY73xh/1+4uwja9
4e5Ro5CVrGz0RGB6Hfks1ywebFra5tkM0mZX55L6PiStGzI+ibE+QEZmYu9FBvrAT1FGizP/NZaf
pQOYY8isuxiLvkqOZNWfMuX/KdI23aRzeLFGvnOFpFbNXyEeNhwWJJITaAgtgvpOk8ZfeWpr52wp
J5KMggjzaB0ml7DZ2ADAnrC6N+VjVMf2Wvrth5Go74CG64J5GPAzVr1khJxlfDOz7EeFCUXGeKI8
dZwQy7Q66tE7Sbd6AJdSbCRjVxbjkbdSlfPTzVkNCzH9joPIJphoMiS9xFZqJWzNfYd5EpFp8OZm
briM6UjRrqh+ESaZFrO3MwMjhtexqE4tuOPug+Lpm+Dhs59EX1S++0Ca3PEJxjuj6NgEqXDj/SYf
9Zx32ZtBmkv1f5Ev2WMZroXVhGBJlmxsidVGGDiW4pjob57RU7bl0u5of2ml891Q80cxG7FSqcUb
TGZSivlvp2w/pxBCCKFqVxsYlaz6F2FcrgVG7MJzsR6Aeu6l+nL90lpXZfoUOcmuY/X1PRydeRJM
O+E1G9vpujOtq0/tg6kNkhNjUovdtMyR6qvXfs6/4rqje+21H3ZuayQC+xswhLuuCOSOE2nJUB3i
ebYufTm+JH1LkBgqzGAfwrwtV1Pk2dvMz2AEgRYwfYj0GdFTeHcGY1dGJp5EySnMsQHCr7A9eI2V
+22M0wdOdvRSi1cEwO2aNglWcx89lpV+mDXFakw7vcfPYQzzNkJ4yp1NcQ1l8FPbUFVo9j1Sch5t
38VlCLGBYWrpqxXxPWVoARstorUJmiDIxJdlYcpKCLuLRS5vsvEtkriWhpj+eJWR4ohxeILz6kLB
/EjbwjvRM5vYnv0/rjdiqlHdmxEm20B1wapwutMU6FftrducTuJo129NNcVEo7K95XfT1gtCc2WD
WQ680N0yggIyTL92ovDga/EVtPh1AxYgIsrMTITXtOL+/W4E3aOygr9xGTkM2ighO7k2vP3ItgiJ
9re+GP4OCOWBw7KZFOUPSo13rh69E7Z6mvD7WbMJML7W3wIVc11bA2m7vF4HZoEVs8DJR7fpiKH+
MqTRtcJ7WSicppY8MmIPzpuaNoTCv0VhtJtBltz+jV1CvVFUhK8iGxAU9cDjEG/TEUhR01Rsytpf
Dl35Va6td8iD5VrywViNnf5ttjNN1Wg6qyF7jDWBYT+oFdY9qKA7HQJUxKulrlY1k2utEP0L79k3
En2tdFRtJxTYFVg3sshEZiFAjfjhA0zALugu6h7cOtg+QIjEMHVnxrEJj6B6lo8zsp1+7TFEPGDW
GpZpIVFYXeq2JAmukAmSFHOZO4cfXJ4wRu2DYLDququRlrLU/Mh1mjH8dmnD1gP7BpNBhVMyY68G
E9GJZFVVQbLqmDSAc74NXlFrNoMrkqtfNH+SBclcGSHet3a+ZndA83KgmTPvMWR0qyxX7RWaUkDN
ezXH6s/Qjuo1dq+gqUyGCySHrkO0yErjD6CrkjFEiG8zRCHJzTxtbPa4Zsg2qksydg75zprrryrM
6pvoLEWmQWKtgSjQympDQz6lh8wvr0+xxILf8hL9GY4OnRrl0aRkROswXEXDFWp7EwtuHZ4wHYHB
YFFlFNJatWF2bCP7Vvqsx0FdHHKM3qld7traLfaey3DLFPcxrsLuWeFuIYAl8x3R32g1yuJ3wcot
XPBJlTccXMc396aaf7dJ8x1MBEAEu+JVHVoLI4n0Z54IhPekazDvFVzOQLXaxJ9OjJPD6D58sp0j
+B1BiOta980JOm9biwKDLPo6U2hemywoUMMbagD9VWBxWCXmRRUJ0DW3/Tm2xpfCNB7XNgMPAohi
fpY+9g9pyCiHfgzY13ToyUM/fmSMXV6HoZg2dp/eutb+C02t8Pufebiogu28C/NU4BNU3OUH7Mp9
6qG3s0A4kHD8UBwqdjbRVHq7NqBQL8xdWacvcWPsgxgShRxHBQHNX6cm2cG+r+bjhBkcVxEgRmk6
a6uhC8Iov2TmWgdYxzvG2b4O+5ke4hz8Ae0VbGejk9DoMNHWZhRsGW/zy0iHxX29GaN55RtDfy2z
+TrVdbtlsp5Lkf9aO8Lb1TXfG4jzZ8C/6+fRPBa+vI01qeWqeZql+DKp0LrZ/3Rr68tzzMeaLBKR
6F09UgW7E9tqZZyxzC2KcYwpo2IKk2YCDSGTBPliI7MSc09c9dsy6YNDGAXv/jAba8q1m71MVpi9
+iuZELhFqGCToHMkuyDQx1CDTbLK6NMtGRU2GH8nBgBtzbZ7BNzN6ChSlPsuyhiD1vv9m0MMdcim
jwrZBJAyjGPdfNZJ0m+i/sIQsWrHLD8b7wczqTAmuyNieB7j1jG5uG1B50Ag9K+cBo1O1NPO8KJH
p1U0FPhorYylyelJ6nkXwF0in8K6G09mXp6tJOYWHPQf8BJ2U+zBXMoBWym3CMAh4OesxvchrKaF
8zEjIzABSHtWufKc7CNxmzO8RHvrFMoFYtWMpCcI+lr8bNlS8br2gzfUcD5rcOdmuK7GNlprtovr
pgje023VoUeQjIjxeZzchB9Za1oS2ikIsvkAlHsLjdRX5Dzc1gy3wuE+B9eIjK43k9FMgVfkLYmK
/sGVOJSlyyLLEkkeABJUZwvaQOTE+55tGXjuJcWDndafgHw0VXqWpq3Wrd3v6sw7EXAtj6XkHRtp
mx0XN2QsmU4fs1xvg/iNbiJo2ZxUaSDrw5i4qyR22hO2NLZ7gt2vn1dbs8l89tDQjE0mcUS1Y4P5
MR+zOb3MvvAPlV8OK3S6ndIEutEysSP27IR7yn7fbOoHQZ5t1bmIdXgTzgNWdVTuizdIbPItq1gZ
ppuJde2JezUOXdgjkU2tGreIh/R9h1XfEAr20awfgokr2e3wjocJzDacof5a3XoTIiG7XUlfks0e
l55+YsXBntIeAyUw3Aqqq7I7wLEA06yjXwAAR+H+tlCI1iYjem7zDJ/X8+DKe1L8ZIMCzL0gzyub
aIdLyFhprdjud9Vna87jdsop/HWJcmg7D6JwQ4JosKTakA5UkTW30a2/HEZ8yDpcmclI+qWks2Pg
+So8z9qCguWyMFDNx26sV50hSDgBYjCW+qwaumJjwmW0Au/TYQHb9bFzypfxG67K9yZjYuzaaI42
Rt5B8K8gKnn8j5hgSfdulfvmIcXPS53trTLtm2toIXurJDgwMDQxppGz6coAbdYsP0BEv/q9c3U1
myE4NOi87t5DbVyFOUjhIpQkx0zroyhGshEuBrwwY2atXKoi6FUMScBLbDNRKMAYb2BF55b+Tm/x
pUmDagufhYTBjHu5tXFWx3+zyb9EEF2TLrTZoDgIR9R1kGdrwmkW/m1Ie+ncXgy7/BuMGQHhkiIX
zeEHTvRHXFlqS5nqr4TPmsknkkBDnhBMihPWYUYncsHI3vmGu/EwKVoI9dTRq+Aj3DPrEUYbOAU+
9ttO2WLl/g9X57HcuJIF0S9CBEzB1JbeG3lpg1BL3fDe4+vnAJp5/WI2CJIiJYoEytybeVL1OkLU
aLpReKZtowMoM+O7iZui6k0EhLbzHetMlJ59rXIBys3ZZ57Ea5WjMOxt7FLjNRXOg53GJ7xqKQBm
NEe2D1fKeWG0FxadqbBqaEcanJWakGcXaYYbXRqpvzqdatEwDU60EPcRkVCLrhJIwvQvx7W/AhuK
pa8cA5sIppq0ncpKL7LFXUNhhosJwTo2Drj7gthS1/1lo0kDSAdnutN+59Of83B1L+ogfo9UyI5q
xRDa0L5n7aB9OvaAF9v9Y2qt5Hzq9qHFvrQlzmnBNv4zDurHrhy2FYo4mqos0tlrbEVlvVSJxhqi
EVwT4AEljmXHaJSdLixSXxM8go79kdsJQYNy2Nt2D9E+wZIsRYDwpX9LfKpMdpLRZa3hZ6e5fnbi
gOZIFbsso/94SrIbNCN5mA8h/YSth+JwOd+t2Gnh1XEQ8g6y2LO43CYOKCE/wlQHFoS49KTVDiPv
8VAMoGdCk3RI0qeXmOcnzk4PXyD2D34SXQs1qfd1618zP5E7KHZP+SQujZQvtO5slZgjqJHTkSCx
Lh7zcVnXvWQTaHRoCohSVrGmg4gbV9JQX3M7Vy7pwIQbqN5JHTDvKSrGdAn1qx1MUjk1PFkeebhw
PMoTPmV1Acm32bem/W7lJ5A0JGaN7srJE5Jt63pPJ+UpDpKvnoJUW/ePkKvzHRzjkpV+5y+6lGx6
qrBrCZNq7PItlBLmsp7FCAXm90Qkj7FRHM2KsN4G3Hbj0xXI7OSq2PXF6ca31na2VhxehAQAE5Z4
Jw3iOBdRikyG9S/jVPEWxNkNENdKxC8aGsfziPXdUAg3HlBYMvNIJFnlIa6AyQb0LuIeNJhtQ3Jx
WptgSh+7AmmtVmMbJGmBHXdSVthNckB+MCVSsxlWiSDlyy8qzCokZQGaolan27By4leLJnroYvzw
9f5aZNlHrkefSmkeFeRRm2rsgfjzThDMerm3pVfmQvAVxkrtbGQiYbs0SNFaknP0WuiYG3UDzG+G
KBT2IrU4wv+Q6h/t3gajwekN98AujnY51pvpn2rILd7oFMxcLSFwLXRp2Ie/SsImEKnHJWTSLnjr
U1A3msZaFvyiwKtvYHUL2MkQT0Fzpzs5KnbasBaMlgREIKWLK5RJZhrQAfc/PJKyGQIOYZJMoDrC
Fz0FJmKjMybpmETqvBZYCX18hypQ8Tan4ChF+9FiQ47yCuWYZn02rvfJ5vgxqJpzlDWXqiNP2Chx
GqYgpketfXX8+KMhAGGRp9QQutLb66b32JJzGIrhaySCZ1V0+sVjMmUobYnphUlGdkfreE8GeEg1
JWLaZDZRJvdjZzyE0ZUAAZ+cUrbIkWxORgZY2b/iYD1Wgbkmfop2v/ELxT1kC2pn65YWXBRRGtL0
T856MKCyPVRFvEfu1C+Brl+GYOvZjbehWp6vAgdHZ1Xr30Xgb2ArHmhDUBmNv8psZCNQGNoaItnv
IaQgoZITy0CXLpukNBeCbHGMbuKIXPxRhuYKXwo1E9Heu6L8hYbygJxUXbRpJnc6db/Urc6aipN8
8rI6yPRRbDMMF518oTWw8brqq8pZqQdlceL8oSbvnZSSvmpVa+/+6Ma45eTC4Uwtm4umt3tnDHDw
hXzapdYhFsaAqnYBcF5m5rY2f6n58FY4/a4zYmTr5St52TGgT6rJA5ps7+wysli+9Wia+kutAnJt
qhfPcj/z72EwHnvXWrGcOgkX/CPXCFevAf/Vbk+jH9yGUMQbwD9PhZNArK6wDhTDG9RVKGL4OqEo
UNP16rsYtVPDh1WIdfHb9b07aLdbkzEepNP2UNC0cJhy+pLZyYXgQAds5ecoFSfbjGeKp8wc+Rhq
Z1yb0wkSYpTsC+0tZMO9shvtDvTFXgxkuMZpofBBGC8Qxz/Ee1lam6D3UceyfFvoWftuFiDVIhyh
2rF2mX8k5duJF8cmFTt76jVPQae99tFr439DvbibeuQubmEptpXXQ3OU/TN45H06UhfGRrSoEJeI
fGDXyXiAADZkU6jUL6bKLOYHwy8fTdnGpH+61obuNA5wSQcTSwB1N4SBrI5K8ZkbJfkrdr4ccady
fffHJjJfctyRKDjP7DnbRVOmF1ep/iBq2oRD9GnpwwWC5Idzq3y5q43+qlLwLxyFq9Zj7z04Ctyc
DNzK0Hy2Q/BNNdOEa5h/jzLhnMG3htNk5xnDR89Aux35jHX2xP34TY/YZh9BITI1il1rTPvvivZt
lEBZTN345AffEdlOK0WB9CzckmaOAE1kUcxMKfDqKekww+Aqi5wEzpHIX73gtKnThRkbLEBjO1i7
meSjM7psM6QdeKbiS8tZqfqMM/4gd3E3/vKVFueSGZCRyi4wSS8FFXOUk1997hy0FNErlQHY1qAp
iVVnH1xBkBzYLWMsC56pLVwqewsnN5Idwn0Hqlo16FSaqAtIh9qJikQO317zZoYwBYEmllXETAjX
kRLEVsD6IOETLmAz7N22MZgxsGrLit5ho7yqif+dMCospSHf7Eywnq8APGaYe702kEu8gUvoSiQu
Ozujbq5ai9GdepnNFsyLt9q6KHTMmyV24+LLm6SmKXU8/F6ouzNGZD/VMXaEB+H0b7EOGIDagJgY
M13OKOjlCO32oU9REg9egn1gCFjpsX4uct9YQ2JkOGcpV+vywBeLReFcTXFhZbM1/YDCrHFIzXQV
KI7CWTCPLeGRKaFfZmiWF7alGAtbPoB2fmva0AUoQSOkM+9SVduV57YPapOlmyaRz67onpGN4ich
ABoRxtHQzWug0RFQ0cuxdKkXkSlOxNqcNdtd4RLF2T6ydCdQtt0mwUNBzqVh5D56e/nutSxSoDuc
xzA5B1QQF3Zg3qtIf3SaRVVV6TLBs78hsgXfHbEFmS8FWMjxg6StJWxVTtb6i6r2O0aHe+dTadQS
vG6DYn3J7BvJ2VtKAY6tMI+5ykZU47RiBXaiZoQHlRgZpW8e0pqPSybPZYZ2JIzl1cAmrST5nn3O
myoT0klZIi1bs2RbHnc7w6TwL9VwS+0AQalZrxxTB/YZ0UxBqqmxIlwGSJRWoa49AMSVSx3CfFen
eysEoyEJpkpTlVB1ehWVPSnFGaKsmIKpq433gMihJUtdCDIOyEKz/E0nAi5HZPxpAh8XFqgXH55T
XdITzpVBrknSBQVcAgUYbOSRaMZCVFDuOhnqRy4oCCS+8Uv41bvOXvBYgPxIR8Q2jrLBd8bAhY5O
KRiEBWZWGk/YDZRHm/gTdB4bozpmQf2WhXSYvd5d1pH5ahbNuew9JiGcagu/T85mJy6NhkjZzQvA
KDa7NLeontX+EFr9B52vbVvRjqNkHuMglAOR9YKAWN/PO4JMkgsNqZPXd08dFBMWBhNdKYR/p+qf
JUUMpcb3G9hQEvG6L4sU77gIj3SygkXJUtipU3oPuftcCJssHFCjWkl3tRQKIP02/1CN7EBx7WEo
Q4aR4h0UOtzx1rtNJNoRDx6tvmFFgvAa7fhJ6gcSvX8riU3sinl2u5D/2VmqpgerNKH/4fpUX9Oc
PWeBJ8YHcmgZ/SLMon3Tm5+00JxSngOtiJdWVBSAL9piafveL91Jn9ncMPcq2ID9dotgrlvaibyG
4Jm2Ttf9sqmgW1548/o+39vNjV7KuBynlpaJ2ZCSQbfW++7ZNeHJWtm03IqrY7mmqPXbhlLILpuo
LitmQKQ/w8Az0qwEXKkXnD5W8er5ITFbprh3lFwwvH/qTr+SslnGTttfRjOtF6ref1meNsVvsll2
rfSFZdlLxDLGkuwIJPZfxN9Wh4MSubNrp+fEsTYFAjLUFIgyfHuk8pL+oiR+iY1nbDPe0qFLv2CP
96cV5UlPkm3dZOBn9dpe+QXSzgiFwhg2V1PJtlkYnKwQH2s68HXX0Zn603fOHLSgrI834jUdW2ff
JBAXVTVBSuIRGUj5uaQUtcxUZZeHFD4rh4HDpwUugXp0ULOoeVnHNkaS0DUfTMkBKuVyoTOdjh3S
n0qUT9TbzZ1pVkj4oubkfrtjR0Aw5UyrfmJvbWE3fCCTaIIuwoBJmAPTxy7sEoyB2JtbnY5aqlHD
Brc3ch12ASwmA1wLaALp2cBWIjj+bfUqFHRFMYZ+SrNxcOKyajDKrQQnjVO1ZzspNkxB+oYN2Woq
IYmKtlHmtcfRR8vpGD1VblU+VL66D80m3pWyedb1gqtKZz3AHvQ3evwnZ0SAYDUe7JGQWaL2UNDE
pLHaNQWY9hVkNcsBi8vUh/yOr4xoDvQioJ725VBv2W4irurXJQtMFrL+K/FY1kK1WPwKNJ813MBF
GkQtuysLEKofvrfST5EQpN7Ugf9wGtw1VOENWd8svvQxzl/Z+RLYM7aHLnR+e4PaLWpCMBLIO4s4
yx4HedKqwSLgBCGzI+Ndi5cgGPgYe9sJPsKW6HZGqWYZFSwr6y7dUGbLXHI1+p0IBEiXhlqFd2kb
+8RYxcAZtYSGKEdtiF/CPKIwkr+yMmv2sdq9qR3qMRzlJMOXOUU/020o7OHWdQEZlnEDXxvMWhAE
GxuS5ELroimFhjVH4FCCG1P2P4u6UPYmObb62JkELE9Y1ia/N25yKlOVxC6qWPBk2BEjdWjriH+E
PFKatdVINc7+nTlkKOWpFa79prnXTsUvY5uFtifWjGaVj+iETYr7W3LSHkEFQ5MJFGQSyI4SNXsY
kS0uW5E8qW2w7zyDOig4lWL8LQoQp2H8XCfRVxPo77XDxebEyrNfUZYd6/5DeOaH1AG3hp0F7WBA
OVZl3cIw492XKBVA20q5inMdMjnpe8lAvZPqO9trVvRsyaQ2VgQlgytKs3eqRLtI7V4oEy3snOvG
i5+CsfwYPtWyo8imrEJrq2a2Rs+92rPMtwnkonoI4gqZt4NBsUDMBm+CFvPa9jDsgQjZdCBAsuGO
huhV8/SvbGiexpFqZWrGL6UMn+qqwjXrLNgzJH146JimB9W+jEX8rsaIkEwtBrLXgyLP82eMAjQB
xNapE7E1SVsZ6bQ1VmBvzaE7isBYa1hgtkAvT4qhfHlW2pOdQI4ZXUjGiQ7f5FT5xE6Kgrpjv7xq
SkDvDkD9zgUdSyb9KtBY/EPmRTASJytan7c6yNdlYX2mhr3XZfGniLOLU9n9okpoN8m9xqZ6mRch
/LnIgqJFmzUnuqfw+j2+zBuLa3jfJOSoan5lOQMPqqYug2qZ4h2zckeomajA5MnEoMs7noIE0Cnx
yf3AtYTBjCprAGvBe5PIihehRs1dguln5UyYFWjqbcuMRjsbbFmN1941xFeuRN+RJb4HkHZBjbvH
otRcv3Y9ngc71O+1Qo1mCgqo0HEvSNygL6+Nq6RH0G3VwypuLWNZV8krKxM4VsgMKWo2wMZjolrT
6Q2T4mT3+M5H+QyBgzWLP8IBSkz3jlwkqDJcWrZzKoUPs2QbCK1YEo9NDQKrInG3GmNvq6FrCT8N
pyKvJhCQrspupafNumxT4t1GrA4KmGvAMZgV6cqw1F9p9XDTmxRil9F9jFH2FJAr8gtznr8jiI2q
DWGtDLlklAKyHYm1Nm1wQ0LlK0m17oxtyFt2sTxlcf9qqMalUa33jHR529X/RBm9y2Fo7GXlLRv0
MCvNauWnCyZ6WjdpEI6q9CgL/xmTFqZ65ofY/1L1qGNX/4Y0/Fs3KC4gxvlM4uG171hDVj7ThqN5
xBfkwPKAgyUxu+5SIApE3ABy96UrtAdLKCr7ch9aI7su18tAdWm9ymBVEC3v8phJyWuZuaaxJB/0
hdj4DSufhGkVDwFqYpeuUF0yjNRR8dyWGFk05rmCzkerfqblsPdGWa0tY7z2NW1D1SfPFilHBnEt
3VREia2sEGl+gJQbbtfL6Mf5Ri36ZqVKu9ng7f6KW2YkRdD3VNhpBQBGRw1wqd8+IZ9aqTW/0A3V
u+AfgPljBHtHUjrWWc2InVsMKtaK8S3v4Vp5OnVzliDfYJ0YHth39JqBmKhdNUhGlmOLQkH1PouY
Yr9aOL9Gjc0skLt7W7DKbcxz28PfyuqxpfREHwgniPgYKSW7aQCnxaLcHkQ664n61Ur0knmSRjgR
UZiNRKSAIU42ZlX1q8piYxRVgPMo6plqKMj4YRs/DITq6t0EUKE2vSzBDS9zvflqFNu9lOIjq6ii
W7odsywZfzOa1Gd6V5uqB6ZOeTdQ/jT8kO+5wWfq0YRuPc1YCN9mY5lvtBSBggPsZJi6B7LS1NMQ
sBKNnbufymFniJTd8NDla7OOQZdr3RZbWrkpFCvicSfZ1czPa8eNPlrdIwwkcamxAuYUMJwesmgL
YrsPyFx3XUCLTnBL6uq7LtQMwzbY6cEeXmQPMb0X1NhCAUTOw+Lb6P6k18nrHS1aQBHgnFUWYRHq
6yXqp7H0XxMDvbfRqj5hIeqJzXuPFTGkGhkz+g9RSPNRnhQl1Bayle+1DcQsbvs/tTNQjOWkUvAl
qDm1SuijS7gtQMFrY9cXomBPIIKNhtCfc1ubJlp8DiH4vLSMMkoEzYndluZnGeKnSTbh4SvJ6+Zk
QYnSadSvc/J4NmVXHMJKvMeAPSjEl2ch4j05qc9KSKtGNzYEfk4FTrBypq5ZS18Lr3kNQFunGOKh
ntuO0DIW+LYYkLxNPzVh0JnSYSprfKn2q7BYYasd20bH0nfUxNX7oNJCRWi5N6Pavet4XxCzQyaz
UgDtsjBXqYaOsB8or2HZIxONMTPkg8nG3D/huab7Daxi4UdMlZxCo+byz6ipuUg6OmE2VQc9l6Ca
4v4p1dTvTFfdreYQnwEMbWC+5LNrMhaRIxleoI9I0FVC2tmV3RJcwg6gUli9HXVOySgI07WohuJQ
Csin82G+a+VlPuXiPTjUkeFNGzS9zSli5+cmzq0SlXqGjKfFQIDNDlVq2Q4cR8/Br+mabN6rOkOe
WJ0QyCmb0NNxs04PzQek42zZhHm0GmT/YorL+Xvwp2CccE7HIX95h+112UzoUBzQgEHnWxMi9O/d
bAJdGXCamQH75JBzhUY/N9WJNjpMBzdx6X5jvGSXChp1PijB/27Nd50JnEqMaA3Ebq9kzDd5AjyQ
xTM35wNhEOR7iOwmJnZtNGXzhExuC4qWZPpOvdT5ULtp+XMrcWSrrecHMdlVCHmnJ8WaXvCGho9k
uuhK3+pgkff/PQgRsKnuTkbiKxh99C8ZAzi0eYdsM7SlTVGMBYIEGukqasmbsFq+qrgnbYrOiEgy
qq0Voke3o4lVWiCp9G4kOGD6ZOZ/eL7FUocPoQ6vqmKCNcASOnoxULhDhG37gKJ1YwFtTqZvtxXP
ZYVozPdQ4g3W0jayHIZ/ZIAF8ARtGsIRoeMfO4VPXQ1Ivvj7zczf1nyopu/NrYl0QHxEhM/HfB4E
g5DrRhMfYYUOPz0qv4VHLaLnQ7K0xwEp6yrJCvpz7MUN7ZuC6G+y6xS85hhda37LqDTVAfwUvq5i
oj6H//e5CNpnpOru5s/q58f0t5m0TMkisKh7evETpLdUTfhx880u0gHdFklXEZ1off081qLT+flx
M9/0Cis7zIcumdjPhYWwYKYJB3btRFxk0wk7naamPtpEvEWvesXG8+dk+v/zaj653ChxNxDsTsyR
bvE2n5J1q4G8zSC+aH0YIrjy9x4Ch+38kTozgXf+sPt/Lo2f6+Ofu2mVIFVFhGHxtSagAg7zrcwb
KduV9BkRRlASLary8HNQ5X9vzZ8Y3QTavSUdfL+ox0PMwukw9BE6pukQmUqNRJAlSYouhh03UMK2
KIJ7PR1oKzRLB0LORtgu+8ZBEEVYpMyT4Jr8uxxCvly9CGlkU9YNCkojoh9trJTSutFDMk9dMBzq
xDCWjfRr1EzgXsr5QH3fpx19+ft8DZ3aQq/Daj+/fP6B7jvEQ6SUCeZXzT/Ih6DehSOJ01qgGUfT
kDdX9eStsHXatBSGk5SHSEJDVWMDfTXspL3Oz/DdUt6E0XwgA58ilP73yqSBFe7ljNaDHq9yys53
U3G8u1V06pqSUP3zWKf13l1xUmJeikxH683d+UAcbn804M/Mr5pfj/Woug5MEs0/z/p5Kh6jNE+a
i58EN0fNrGNYNOJGsiXGBGzR7JNDcfOnxwYMz+uEpvdqFLEPG4eVOANh+T4/5e/zrODo0q6+zr+o
G9kccwKMazQf6Hf7W5Cb+s8fmZ+AC0eQkjiygcMnySjIn1PN3NkqsUd4KoJJdAE+mng1c6m1B9Y6
VsmrWsRmZN6E0hyK0TVOw/RaxnfzppABsEww427nx+YD06/JEodCwN/HtCGMT9N6cAgKd98X/R9q
kcE9t6PhlufrnrrX3YG4aSG/u4Cz1W+WNTyGkZoe69o3bvNDzUBX0CYlaqUg9Zgfmn8YolzfWzqb
gfmx+SCNoeLL/vcjSsGez2NLJXTicf4+Ne0q6E55Tw9/esr8g9Aki6q2xOvfvz4/DtNoEZU2ISb/
vCvJ4ouSNH35+RnD9OaTui43jaWAB8rt4gZ1OXVM95pPh9KBVytInmtHDECO15k3LbPNm8qIvMys
oUB6yGPgn8wbjPN+IpXSCZsemw8SUsRxygYHHfH39AoVM75YQtJwO3YUphZR0dhrZQRSWrSkQyKX
f+6tMDz2qOfpCiMeaGz6wz0rUdje3a0uHoU/PpY16/XR7leY/j6rOlJuxXRIy97f+LrrT6Vz9zb/
QM3IW9ZtZDsmOlocDX0cnfu+3c9P+XmsdI8Fe/7bz71Q0e7kXBw7Xehb4tL9Xa4QtIHdeLwgC1iM
GfEzU6cryLqTV5qfzFgvVUXElss2K+wDlPcV7fToYqLFWPSKFqxk1RHzXq7HQHsKW10usoJebK85
z7nu7iqAqZXLG2bUWJiltbBslCSVPHf4kwacbnXvfecSVmOQ28GqyqxFQcZOlbhyE8T1t9s1+1DD
MFYEbrlo9KhcyCz+6iNCRnH1pnr/2ypiFRD43ksNql5WS7q6m38KqRk7wwuI/kC8zRV9Zqg2DyOL
9Zxfc0768ZenkEfKtX8c0HAUmHS5OR+s2lFZ33W2spxviun+/BMzzkALQX6uo+tY9Qwb8xNkHLr/
fe58P9diDagpryr/ueWm43AYk2/ySYgbm3/4f8/9+cn8CiesCI9P1H2hKFDX/z775482UKhR00y/
m//mJc5rdzO/7l+/fP7pzxsbATfYdUhc8fSWKGwai3LQxWpw3P+97fnZ//q1Py8MjTpflXmA92l6
5d/3q/3933/+5N//WPphiWVXfv196F//2P9/UqY6ODtBWhhabb6Dv6/poYMtMd8B0hz6x8I0wy0o
dzMX/T3L8/ZBCXq58wbXXpBGMDF2BZJVeG7h3gi19kGoXX5vqcZMd+ZHQrvst7njkycfYKSkV723
4xZdQsUIch7aZjjmWXczhm1DWMdLbynlBTE9gcBhbz+IuKUIMflkj+ZYDnSBosGkGRpQNTXYhg+l
RHrE81eKGNuH+ZaXot+l+xwe0beXVNlls1ENpXqw2OFR3gI8w0ZDY9uVWu2jREU6xXuXsYYNKyfK
WHM6uRyRkm7nV80HJUlXUSX2TgEh1SL+7qQLujPSNg9m1EYnk2t5UWgOSTCmSX07RQ/mCwKFWtmP
+wLoxHyP9ISRBgJak7TCqOYBH7gGMLo36ZBicp5uKZkX7jv6RS69PUfSXmoeYsK6HsF7akQ+TbhC
tcGUhwWDqXP4yN3u3U/4552UDb6qIhfNzco9IgkhClAv7Zcktbe4V0mrC3rCnTrjTMvVW0LXsd8d
gz4xfeDkIiJLuSupfOvoLLwXuXNJ9PjFddzhQ4TIgGhvPEq2BcfY1HMqjbm8oH/AqJQpL5R07Xsx
DsWVF+NTiSnisB+gzGaOb7qXYANyC+PVZgQaFBE8SCUlETttJqitBqPJmfzWCs3YcxYTdUeATEH5
pI6AVzZHcz4H4oDWPachxUQs71eTVekup6wH1MffzO8SIs5y1HWicZpxp/QKdXxKXqhlKywdqeo+
5aAKpiZdd/YIJj1Yg+otRaJ9R2Y63Kj59j+HIqIyR2T6tuurP9CwSgO9em/vbJUSTEpotjsODeBy
3Be2MmwLtaePb9sh+N6qxp+AEEhBby+Jlrr8PSjT3bKrbkkWL5sJY1YDLMGNEtBamO6WtSo4o2R/
A4JJUSF/jhNP/MHt9AyTonqjCQq/Pc3rjRuQiJBZWygNdrX0ewcTOWG0Jx37/qIeaNMS3IPtXmMn
dnQtwz3WbeP+3IrErzDtlJMfDbmxKpCxEXGk5Q/mhKJD5v1cuoq8F/RYuISQ9CmNBdmz6DVsDiFr
S9d1TKg1CGrb0EkOeuJ2ZwoQFV46d4NmoN6jFMpf+cDgXhOkqAvmzTwSMNeQf3dKXNwrI/9yhsh/
harYr5BFh9fGRWhn5rTBjLz/CtA4EEkAYMW39I3o8oLiOcDVzqeSqFf0B4SGGSaoqIMMUSOvncE+
KxpZtqnT3fkxsCcHmRdEZYzd8BEwb4iqfu8kgPuYBd4mYkXFmOL7VM1KgpIwoXUED93+dYjLq+fk
zlFIapNJLyDaTsNIEXCFpaN6i60wP7eF90CEAMGQKm2u42AAFTdIg70SjGwfaBIHmxaq04sSZPco
QIwM7dEFNdS8aUKzXhuRp6u80I1rWZuED3gRbAcdEG3uNqcy7NkF0wLaEOtMbLThm4+On3lnHDt4
boZ9Kv13w40nS0880MwpRD8/1qjGWathTGxYczp3T0FsbGJA7vE2nKRB3UqYjn7wHGLB4wlx47u/
6bs4l1qwRAGR5LMSsu0a/hjFeqHU5qNrluXaQYq/YW9nn3I/+ELrnR0w4WVLU/G5oEEjfjq9ixyT
0sfdKFHcsqn3PtQOoEPmGhQqreTo58yKqqV+kuCL80vx63srHvPR4bQVcYTYxK46dnd8a1hGMP1q
1j40onoaFFnX1u2zFrkDC3/nayBdg0hTrUFcw9VrZSTKM2VF+/mKHlq93GE+axf9xNXUE3gFCTza
jF79agimBZzalndn4g1kSUuZtHXRI013cX6YF3YFVxm79jlQvPyZYZo5pmURa3vqHhA07zM1H6vR
Fo+GW/whqCgVkXaqJq6BacLK1vI2PRfTXXu666tBv8RgQSxRZgUXMEmYuoIo+TLTbVQP5a9hQqP6
6O0KzZLvqL8vM7kWUvVSARL7qPDhU6JSGdKaNPuDfmUS/yHEXwRmSA0By9rJlU2w8dtKe5RjZBAX
7DVLt+oJH5togXlvBBTqZcZpyt0AzeFRJYsNjDmXt6ItNbVcOqY5ESNVO9i6av9tOBbGy7Kizyus
KQWWWRsiR0ykfCeis/XOlFaUa5W3sNTsMrsAmeg3doDgGH5937WPQQ3SJVclMHDu+RXtT8XD/9xx
GgVl9PgzvofA2Pcw1jxAnlb9Xpj52RYRFPqI/m+atvzXnPlLrke0tvMInMxH2RE90VEZ/RkNMW2g
1o6N+zjQ/zAIVVtXWB3vnmGfCiyqL+SUYa1KcOTOd3H2KAvUlVCxQq7ceRgsBJDOWOr7MMicC4m6
yc4f/ARvRXvCi6a+g8uQ/BVhXcfYpBdgVGaEmnI0n1I8D/Ssp3Lv5H6w9P/eUryhX2L+A8E6IaQc
mEm70qI9EQ45Tfr5QdKqXgPV30ak63Vm1Ww01WfV2/fa0vewWPupna4ro0meUmTC0IGt784hF0jz
cm2NoqK+5eiVUKLoz/M9tZD0kDdKr6nPXVImJ8ukIplNGJdawcfT6bifO6SA19Ealmi+hre6RKmJ
SDrfB0L1H0PVJoB1CDdhr25FWyEDn2dUhS1rm1GfmB8TVQ5YsBvKexv5clMOZIIoYAq7IvnSWusp
E118EERTbFIVI01RWhAsLcu4zQfIMUSJUGxCNcVjfo+RwSGreV6UqcKwd7rml8shbHDKa+Ti+W1M
ZAbG7HU/veXOypAYxiyk8DdqN8PDdM85Y31bAyjK1vuqo+e4AUyQaY7/qzGIQNXGIHvQx948QHzB
GzjPmC59BxLdZHmHXio3838239VUGKK1LUGUIipV2UM+Gr7xagrcPSns5a0CpPZuaw4FJ/TKy4BL
5Yks4LrurMegNNsn/ui3XpfuqVOIWg6iwGkfuiggE8VzqnMucaGluWI/SZ2ohzpIiythtmh67eYh
TWV31dmVP2uiemjNob/OX3Dtdg+ZNpbHIi5uIGuDW+NFLHVaO/5yfSqjItXedcvH3yaD9OipPKNU
ANASNg7yqaGRoDCakY3XNkfPiLVftc3e3VecFkmHlb65ORz53sminVJW6VvFrG8LVgaRTNS7HWsP
wnCTNyYRuU2KeGNYqMICJI4E2lXrTDDMBml+HM1s0ykuwYtZ+9Va6ILqFs5VmnakpBWeuKjYH6nJ
4EMMiuphUNMPKSnwIWaABulm0QWG8QulD+0JcKX/BHpJme5YeK+uEI3gA8dH1Ib1Y1ukzRWNT4gO
4daVZfy7iO8upqPfOr+G5bbuPEMxXVmimyxLQf7qBSrhIomk4zTdrVgFgI+o6XkV2GDNugAVVsjo
ZNkjsYcxPs+fYScQ0qJ3Ays/18jnzkP2IvPd+TDz88m/xHzplBaoT7DQddnbZyWXzmFkleghVodl
MT1GNiizCxPtuS11vEpRpEBNKsmPxIO+cgZIuAtFeYTLYl/xv3LPaIbnWNjx0aa0cGtwfhw0bfxF
KRMvTV7Cp56munm+oxmYQBLMcaAw8eVlWB2NwntW1bQ5Jf+h60yW20a2LfpFiEgk+qnYt5Ko3hOE
ZbvQ9z2+/q0EfW/FHbwJgiBZLokCEyfP2XvtQSl01a1J/u/pv69q4YUa559+jMdbM7v1QZ+Z8JRo
6uimQ9dbLkNnFAz6Y51w3yhyzrY2k2QWyassGVsVyy29CUtulfZUbAyTHlhWT/G7H5MODfMjbh0k
oaIJ6cMhgeituLgacympXztJTUrf+yEpwDrd0XWiQHJfu6Knc8A6pTNo+0z6qV+jtBUHQ532gbUn
u3u+5ckj8ULOY26xC2F/OH1mQ/LEra9kNjtaL6Y0PkbEaDj4gj8o9CsEoWDJmqgukCRDPakXalmb
wKFomBX2k1N+RSKBb2L0H5Yl3WMWMjTPxrzajE7bU/wW2oX2+Q7IQ/1sxwTeN/k2IMHtGlUOBCp7
bqgp2BiiR0W3bgL+1ItAvziCibqWB/FryDJFII+7BTEqVmNDmBfjEM6buBQrG8rXs5Zx3S0fbNGF
iGRJnVjZWGTXQVGPF0cjuoQO0zfCAfTEzg8t9v/894Gmjd+VVZnn5V+adPGRi7E4LetXg/oK228q
LkliBjju8UwRrNHCJiiHH+iUWYVvCVjHNUpsAF5uzboe1691mbyyUSfCVz01OLTKKsvAa6JeHJuy
g0eDjXR5NXbdnyQppNsyQKaaKAJiJhBbDLrnnGeYJG+keW2W5y21yEOy9u6nQWB9CNoGdJ47MiQR
nC7vcmez2BSAMmlrttW2jixinXvzMwCy+jub2fbr6gZMcledW8g1MHfvIzuzfhVd8ivO9OSLiTW9
w6EO12k8mYcxrtGPBB4u9K6/ppKPgsnQ1iR3HlcbAHVv7LzvnrzS2HReEjd0f/WDt8k0J0cKBxrZ
l3H3x9OAYMSt9UmSQ0lgGIJW2hoUxEOwa20txsrYDWcFf4IWxeA6RZsAOqgi7gPeDcg0QIscnDUQ
2YB9pF++Dh8yMmi8OW7z6GkdWvjadOk4Fs2lKMFthHrlkkDryK0iyqWgKMNE1189e/giQ16/TCSC
vE4QD1bs2f29cMrtzLUNzRe3lT1yeSbNaL+LRGMbbsYvfoLBKJsT9PaWyfbWMohfWt5CDvmVEWeA
prGRx7QawxfcxpSg9vS8nIEdwb/i0s3syapZnjIrL3wxx38C9SY3EfNTM0sE0f/ZnvIrgG7VdeC/
arc6I3/elhaK4jQpyaUybIqswrd/0kBlKqEYf8Jx7Y1W2zgc1elUoQdyYaEmWZ58hU7x2pEDETwE
wGko8P7xiuATf8h59r3xnCVF8jYuHZZUNjX1Vmfj4Qfqe/9ipb17GSsC5ViF/c+m+w6jTv+gFGTj
zZ/YS6rou+20xz7L2zdfGmJfld3r0Ns46qoczeKcisc8C8WqHY110qbWC4QAi78IP04gRo1dTCZX
M/l3T3inIP5z2YFj2bpBiyMMzMJPu/oVV2wCAILp25JbHg71JHo3w2GltfplpnJHJUisDcJ/4+Ia
zCYI0iW/CFkCrLVQIRXIMJmJPIv6IEe0HMDQEkG07zNE4XBCHaJ0yvHiF2RetV3pbdNRc66l5tLL
kfKtrG1sACZrveYozVNWd0+4nxAcOgHjX5z9zANQOiWV3FH3jk8atfrT6PXJfsxJ7RGlYW78wKXY
sLqe27u2x/mmSH5z34r9OPe/SttmIx3MEmT08n8iT25j+gGpFlHrh3uDyw1cFF750Q8Jjjby4hP+
SdEbCKWbdpuxFHCJWsVVbweDiXH7InRi16GAWVu3iO0jnSETcVzTPPdCMS4sZQOdX/C1NhsoZBoM
Gqu53Q8A3zHVSnBAg1nV2yJemxGxE30btbflMKYlAZJJO+/CPP0Okqy+BUkKdcko/4CJuj9QzwQJ
xNJZRj5y+mLaskks9gIn6Ucx7AvXY//lwucISoYTes2jkWuqqNrHpnaKxz7JWihcvvge+D32ZKUS
qhYH5wU8S4AGdDFbzhAOuugKOuRCXl+okvZoSGl8VCC9a/0xQl5m9752vXdP21KkazguaCF6aGTs
W8Nhi1puRySUAlsbDX3FscCjMQSH+58C7/O0iQLYI21C6eJm+pnrNj0MVCNQD6l+g+6JXsH03GR5
cVO/Gc6LYBD2L/WgcCfnV5AM9NMgFY5d/2rbQvUfW3NnlI73HhrTQTT5736OjSddb7Nd40ECSpvM
Xd1pmVrA/cfJy8eqQcmwQDuN0oMallmn8BfiyvGKEhClv/KL3y+fXKSXKtI0UgXKaxfqCTmfXXKC
AuydogCX4ZJGU/rgHLvUC0+Q49Fx5OhvkqEHCKIXZGmOdULIpj9NT+JPWlERMK4in7YS+n65DKYJ
mAICo3CDyIa+B52R5aDDvUHLjbPLyOEJM9/ZBsaY3AxVu/tBjU+45d4mLUmA1LQOFDRTZrW7i6Aq
bVNCTy6g+pBmo+320irk/8tHMyJKYQryHCaW/6cd/sGYFf7ONWRYZYMM654hEqPbrXEEZ+suiYs9
qUfPo86r//5wRkbznoDX+zIAOVCI1RDRc0qavjmBmGRfb0XRt6ufDA1lXp3AAW1FdMODq9+Yka89
a8iurju+dlnfv4ZG1L8mRA/BX37xPaM+FgW7IUIoUipQQzavteDOp9sYVKKwQyOpvkaMy3UmYsCb
zEYJw81jX4xEAVYYDbomY6kQyHsDtxPX+y9mdEa4w93ooPbyxl2FzGWXegj+4gTTRpHa7s5UpTvd
kIoE8My8tAT4ILcr7OQihn3tQEUF+WftZWppH92IaYqty2GqFP24SwHB/M+LSeH9NGbhXheMbE35
calQDC+Ay3Sgi4oi6ez0bb0qwHqBRErRck4iJY8gkE/LXzoGwdqKJGToVsvpFBbVcNRjNqdjNPxZ
vjm5wYwpjvNDE7jepTJjFwKNmyDI6j7brND2RG7hNfe1pw40wFfKooSrNvSe8GDJnakZT2UXzmtD
bfMrQdSn5zMGloqgXdF0XaDyFLGQV5alC5IpiQaOd2w0OsbeaOGFyru5OtAez5tOMRnoWPSDwonw
TJA8h5nDFYuxfK055nQagwDnYYLrnIb8/NOlU/XQzajWNTfFeNxK7WS25bxxPVk9AbXkT4jfIsKS
A5C4KHTWQzf58++DZBP6kkljUn7GfhJsSnPGOO6J32MeTZsYmcCB/n3FEpd1e1pEzW3ZvccqVGmW
DQSijj4aREvkWkDWH1IMGt8yiLaeMZj/cI0dPTstdjaQvI3lZdMF31Xw0Oip+5Nim8gbfEen0C3N
PRVFwTTaY8TIHU830WV6bbe7rz+gAAk2yKzu3SHZMxbJ/MO3iUQwx4Suqj/6DO0FfnzTMmgCesRF
5BKDk+G9tDXmiUE1Eui/dqgpp0OpmiMkZKzrCgxEUs+AJyXXsRNlz8tiX0XBc9Ho1pXQLmUJrrNf
8fhHCNH8LNGRr+FCr/rRnyAWUkkNOtdvSTwMiKRmvXy3AJK1tyElJVV3og7hDTo8BTpmuyHX6RDP
5B1qBEcShG5aEd2ESYQM1+FjOZa+XVYKR61lwzxjcEd+ew+LmcfxH8G6+GyK8VeVwv4GCjis/HDa
gfmn3tGK9KPz3vvMnffwMiB/Sn88FhJbW5tP8gLwAPehNrxl9qx/IDbS16YbVFcImx00q+rSoVnC
NwI+D8d6VQO/CvzVONgz9rbi1QYR/0+tf9Ovs7bwTIvNCAL3QlN9banUpbGcsovRozEdSC1aDs3k
eCc6v2T6WisQBdFjY2W/7p9yWMnLUg80BvrVoQUQQQfoN3W5tiq6UbHIe/082SnpeQGBI3DRj5Hk
HqRqzJ65+6VBFi8EAJmy1MRTT57CMenNkz31dK+LMhpe4OBbKFWz+pJhL30gQmd6cgQowIzA7cJJ
nd9uaCDOKkfI6JkPwSIoX3xSDnFHgZSc0FKh6ILJq9f9Cvd1QOQOpBuJrWY35phc5yEl2DDHIexi
mO+mVhzbcITRC6oJq93Iilm1u2VVjQNIYdKaL17U6OBxHMTfgQFnx529l5nAFTTpw4tme9FuuYpq
sxuPiTMgh2QCfL3fVwtWysuYMIQALOVdZ6387VGXUywP4CLzhvZ9Zh0dArRekkK+LNk/VoHXMfWS
59pLn2ODYU3oNN7T/R+sI7ojQVRvdaJJ15FN94zmhrGx7JqmbBszwCl/xFFwcgO9O+SOGVzoXBmo
dClWMIk9JHbcPHauPT60nY9JiDwg59H15plm6XvZVSQSzIXtrEF4MEdTxZQ7sH5RwZAKaGdASfyw
1OniOtiCq+oj7AsCbKJoWoM6EV/sVX/FJrPUIoUUhdXv5vqNx6YNEnHaRcdRtwbEXnjtiirq8K7x
KDb6v4/C/z6aEZuMojDf/v/3DqDo8Y7h0qpZkMa5gBagwg2YImlYg+k3L6EGtJJhIrovTW7sxi6T
B7z8xVaaIvmKCBHDx9t/551EXN+b2qVyDfJHGhBs9GUMX09+tGlyiEd2pujGn3MjDT5tBz1viD/w
Qh6ev6VRePExrh8QzzE7zbr5arXQx5Mmbl/NsFBCEHBWk0bUKQ2Eba60UkvdvxwALzIuoTsKjeWX
XxX8ZVOSfqwY9oOpgRxGt8LmtsHvMpmCVC+lwwlFOmzoqdabhOwgwqA5VHM5HOzKcKtdGFsVcGc4
7ZnaY2YdfKi2nnHdZyU82IgGyyRpEjEHlg8he0kgqbiGdJC1xzTLcXRhRXnvJ9TPWFeC3XIKAwoh
E3/3iN0rIVo+xGiHsbEwpug7CSh/Xe33PbYAE1S9dwo50PbHQzhhVDpZg+ufSl8N/dGoL3wz4RrF
ZXm0HHyapISbkxkWVma0kQZQPGM2xVFiiV1+xeUwZe+MzYrPWJ9PjrpvGQiaczjG3yYYqSkA5LDN
5WCuRW9wB/XTgyC4DG99IE+9OizPN9nfFLk8NOwtEcUzDVcGt1xBI5sPLqsloG0p3/2y+xwbgp8t
OBpWYqZPuLcscMYd7rUkwIEg4UaETNEK30OfU9jFPqdZfB4rdOSJhtUAzBa5C+pGsywWY+i9339S
oybmiZxAF2ID4tyujk+TlXG/HOmC16mE0MUBd51+aspSbFIw+kB3E+tZw4LHfF17DwPCQYF3QyBX
p3gp/TXjbGsz+nLEwBUZ2OJmlGn7+9QHSP4hQlcOYKWBBeQsMyuCqyLikjOASS2sz4LuwL8KDpNb
Aj/oj0WIIMFnYygBmhWOZfY8mgkyiomyk+zsOHGyV821wnU4pSjUWxLeIs9s1nnjPmtDOv763wcB
pdOshf7ZJNOCgS/Gy6U5JSXuA6Xovjo2k4BAZKe+tpWCX4dlZgmcJdoyV+/CJtoZQT191ngLTvdF
spLp/bJyhIH+KxZcH7kfjverLp+HcdXW2LPGLD2NVZm95XxQ7HhNh+gC95kID9W/YFrtVFW8D0os
E2FosvkgKvQhwoO5zd2xfFx6lFoR6Ve9YGiXNAcTTcdmEZZQ5G2M2tXefbbQhxiw+wp0XgGpSqfN
Tj/QP4BXYh9V5fY6dpwPfaamX6Y4BsX4U9TYsN68YdxY6jQJxVE0hXVMZ6PZuL9yB5qwoconx9Pk
LSYOr8qNw6zx9BTq9Qvjwv0Yl8aH1+TTMaSziHrqF6El/kk2KqCPrCMe4jcExxzR1SBJkg5SWpAp
0aH2W5QelTJL8PUmlt4FSZQLN9jaedRe/JI+dUM/KVB1EujD7qBVjBLZhAApkQqtKkNc/yC1jkz/
iquI8G8w4R1o50aSGFxt2tJjpEGfuxttYESL6ZRW2T3/zIhYBjXmOeWcG48STxL1llpH1Nz5vi8P
y8zBvRHnr0GXjNu2E2yBKiMjYicP1qjr+Ru1DWP9SRjhfrS9s1U11COEQpYqKcXi2rqwaJzyJi4g
NBuRj/8Yfo0BvgsiRT9tCb2Vb8tpHTpyk4Ix8Ouq9FeAPc45c/k9ysJqlzeNuNAd/PuIi/zvo/wy
GtAoPS1hritQnWCV+DItDd+iOuReBWEqVRKtqMrPxJqUj2mVvAqRKDRbO+F+D/1hM6g7JrZcsHGC
dNz7J1TxppWjo48AuqKtTS8Mz/kQmOxGiqjm54yTi6mKvOV2n4b03ssSe28HICUx9e4FB3ChlFsx
X4ubpbs7emyJ+nTuH1EemmezH059mX5O8aQ9pq7WvCfWYRn3oB7rrvI0+81vvYt8bAMIiZjgF/oK
r+qaJEsIH1ohYExk0U83S17sfuuUevht1Wz+EY9np2FMjGccyTv040yjKNqFYV5LsL1sP6LZoLmV
JK+aZLpmZS3+t87pi52jG+aBPG0fb2Zkr1q1U6i63N03fobncqn4GPdfoFBUu9aSFBd9rL11ZbvC
bkl3d64ZOHk2nzT3RXsMzSPKCORiI50V2GRDhRs1Ed+KbBUGm8CR4jvu8q9FxdEag/FCtIJraZf7
ZrDwBhryfq6dPWyxHk7ZBtKR14fGzfPsdk8tHu/Z1+U0fhgA9RrBln43rvV8tUytSXbMnpZHOYQ8
V9+0s029nXBfKWu22LT/rGsQlW846q13KUzwRZmJPsujKw7SoGMZ3/ZkTb0Frv4HneohMLgXpPUT
RFF6eEbO1bXsajs3ao9BGjeblqrjgDGmwm6Y7BapiE7XdUUfe0d9kd50IgdWkZ1OX/Gc3FonoBcc
T9QUSbdh9O4dUDEku1FixI09ZpzeoPYDNHm2y/dk+dosp65Lc30y86015tojvs3wsRtCpChQi6CU
0o5UW7tajbzdwk939/l4PWEWDMxHP6/kfmm9D85objExJZvl1A0r59gC4SDenHtDN/0mv4mIbKWb
8+IYRXcQmY+xL5tnIbyvMkWom9XaT+4Ap6FmqKkeTLM7PRGykKxmYfpqBk64idr0L4dkDRJ3H6PD
/g5q983OJ/19rG25Ib/PPiVGOVzafJZYTyGjGyWjKk13vLUmtejiW0N+BuZ0ywTu8IQu9KtGMiBN
jZzsYL88jE2ouuuoIGo0P4RN1Gi8BhqZSeKQbBb3zbOUPUINSbMSfBcdWP6VHYjg7Ni25vNyE04K
lDqN0epsULFj5kXRA9HnC91ozQltdvpoMmKDvm15a6lywyPiXK4oMeHXz1W44ZuZH8ywRuIl+NoK
+NaPekMemRhF+zHldDSlOFe95h4ss3BIQVSyU/QfNIVER6qUGZ5cowqvy31yzpBGYVb5aEaorMsX
yqogPDbYG94DxyBlCKtrOAPTTJavp/qi1qqdcl8Aaf9HN0t2+o7t5Lha/gbuKL11riR9M1DADdGA
OSIjW74hYrfOFOSPekta8+iOxmWwKJGxLYh3RpoeV5hnIs5WpzN730BHeMWvFRHk3HZrMuVmOocO
XWq1a5cs+7va6HB6qz5baxofkzDDQ6o0fnpdZ0fX6Jp1IlkyK0ebH0ljTR9jwfW3fHmWF4BqwwSd
IEhKhieXVoMWMZseLR8uhn6InbdW44aRZfBF3Jof1glMuv1Kg0FA3EnvIBqGbodx30FGZyiLRYlY
scNgeekoixmOZQePXNIHV68r4rYZGCD7m56sDgbN7KQkW0gwdkgNeFWpZPyZw5QzIi+6r8BLBGTw
QXtqHUtpOBCvjtq7rhW35TPIC9t66QDMx35cHSbbhw6Ox/XgC9M7Bw7K2jbWm1tX0h6J6Kl+NrH1
QXiC0ml1Dphwm2ayOVXuBVmPXVegSNSiWo+YCyhT0yfMgca+jyZjL/Q6vI5hsRniTjxYISWSQfze
TvUDoSmVwYdheM2a23Z0EHFvrsmQiTc1OdZXLcA35rnD4V6xwrPEJJYmv6fOaLGD47g19CF8/Pfg
lUy0J637/e9TmKy2VdRXZzcFnbqUasXAGFOkUFADypl17kb9Llq8vOpRsDyaciYpcYyXjctjKGqQ
El0DOW/onks60himzf5Vp53u6dK5NW6THKLerdeajY93cJFPEwB+cSzowuqMDDICPHrMdl19AZw3
/2wsTNkOqLljntRkz+fah0U87sXHWrSyBqfkNx3lGjkFlgWclqehoyDCu66/moPnQhaoiTHT3IeS
3e9qJMjx4V6/ODT+oWn9c9dZTYMebRL9PzGwgxzdQ280e0NNl3IK/z1w6wKePae6xeSwou3DRqqc
2DVxmP77aDZnVv5O7OPWQ2Hk6J9UgGTzEBUCttWI412MBPpzSm1sFiL8buiuoNBz10brdR+6rb+3
8PH+IMZajelEjqmeo9d2mY0Z+KMv9GjKD5fm40zz6812aKxblldhj9B2dxFPG8jnoA72GVfrJW1Z
e5S6rlIHfzJsclH63bJ0JZYUa+kTlBOHNfKNGsOI66n2QIDnmeEe2i90jsxezGuvziICLp9SCfKB
/C1GOep0eSGIvQfyfodNmBA7tvwYLqPq7XKqqy6yInrQJY0fs1pBMtRuCHJVesla+WM5s1hf2UCj
X8ppX2+1YO4f/32kxaqvTjbuumxiCIGl4+OZmj8L+oG3oA8/praNV3zvKqR4PKL3zG1cPYrUc9ow
/n016vnV8qG8v3d5fnnH8t48glKdjM6fhtbF3nLnZKN7qflhxCY9xBTK7FDYT4uyIR4sxJ/T+2CA
pdeJ/t4uhVNFXu1WMI1IE3dWGVGAclWD0/emx04j8NFxouKwvLVtuoqmeZfwnSKw0Jd9eIqmMjk5
EvxFqrEbmtgAvPVtoa0zvMJXIB7c9zK4MqFovq2oaT5GgwVY6fWnXgWFl2ZyIEA0IhV4fvFagJdZ
H6ZPYT31Z7fKifMRTvZeF/pRQ3dsiba6lWbcvDOiclJPe0sjI3hxaYcszwY9KF536t5sXdbv6ZDM
ZyQv/cNEFvjbbF4DWhDbYlbqbLt3brrLCkqcnPsN8+GtiaP0DXiNtoPqpO2W07GN35Y3tJ6SVFmO
QyYP//nyDw3VMCOyVzC23v0eXfxmgVsHW88NkQvqun/WxhJZCnkrPyPPexrnqH3Nw6I5ji0yyhJ4
6U+0BQBcgvDTw4K4dzTclmT6Ve9WSDcqRrPUDl8GdPsDsaWMhdWplrSvRKm0t7wdu2tHpiTES54P
/WaC1lBl54n+6pue0SRDukvjNbhUavrbzVI7HHHdUhGXTL0kao1Dl0fdvgZIdjbtbJcWks8GJd56
WR7Hjnqw1khMNJEXsbdrb1NqARnSRfK7JyJEivYPn60iAfTtqx2NpA2FRbsaYwGqqqW/kXaev/WO
CD8Zq3RB3b4AJBTnPKNUu59rAZ4HH4542Y1vWlXSyqf6fxLh5LDT0OpznvjagV/W2pMEYF+mmWKs
GoPTUlukRR0/BTReljMcZLi/2t45kV+KboQifZB4Fexiqm+NU+t7rnx3N8ysYCX7xh3lmLNr3N49
SNPMr2MB8yodNP09N8ZfHUSOf2IiXdi8/5nQtDzAIAnTIXwbzB6RfcXNR/J3PtXOSFRGnpLIXHAv
ms1O/PG+RmHOmz6ptDNVALVsJ+rnjuX4nJOeta4No/6Z6fphIALkPcKAtqePCiMaygWS1IDNPZeF
TlqwEghFroUsR5bcRNs0/GI4TzIWx7OIYkZlFjliDQYQxIzxKz5GFUplhr/hssJbjxrSSIy3wKLh
aVVYSsCbjg9my4QvYq7Rohfr4MScmOw3sEc4pRUwrn1EbgeSulq0GwTbdj58N0w9495WtZZu0eOq
bGQ7S9mxPFdN764H0SEsrHSrCze+DaOYDybeU6KHGSIvz9VV9aOMUnR+OX74nkFKuIG+oTP04hzO
qJK0Kc1+l5efi6uok214cAdtr4U63qc6U3IwqRJzKGI6QG7Fqi3TU1XZ05UgIo3plFcdwfZguOuy
97IXkNDjytg6kOS/DKBBRVOOj0XsKdEyxVlSueZuUQTDgduArfHfbFtlLzhMdwPA9UWTP2dOoj3b
lezOSEtutYLiLIfOrPGOp/51BDv1zgV0yRkOf+cuW9YoSEtstqZzCi0NFEnuZWctm4h8GQrvQSKM
Ulmk4maEcYHLEnZeleg3hsj6LUlQHSHqxYPnVT+Sl6VCpX4ms/qS3uYymLcyS4yP3IDE6CeuICGr
bXftGDL7wKo57QiHDHVkOKV7JqMYBVCWE50cR0oxuCcdsTpzKTEPaWutOSLWfqMGQa44ldM1aan5
gtF19iZeiqc4kaAPA26tQyHTI1n1xTUojc+wj/yH3kic9+U/QH/ovLMT8x8YwbkPRjmaj6GiCAVx
9sugh7VyeqN9dJOWHmsTbus5sM9AmsWGuVm2sj3vrXPi8UK0c//aai81tMq3mMrvWER5f04D89ko
3frEj4MDBkZSv65RVayzJbqbyeiKanR4ruTPzPDhXY2BdlzqHxNYR2uhTI4kN6SE/LO1k4Ym/A13
JwcDbagjmp0e+LeopjqXLkmJcYFgaO5VFrcxgKBE4bjWx6j66kpACn4vs8dU3UmDRL+UGTKL5ypK
lf4k7QfcXGgrraH8mUS2cbYa8j4IYgz3/WBD3Syct4Rael80pJItjyJ6ILgZnGrX42rbhbhefiBo
Kbph5c1mCH1T/H2p01gtagR+VInL+gYwL4H0ZXRPfRGER03qElzYlLxChAuTo5XfMjlPj6mW5qgq
RrDNs/jhoCe+mEgk97Nn3QjOzPYu+uEHZDT6W2FXf4Iq6f5YkgmV1Rjfc874kmD28jmBz7h3qEYa
IrV2fKfLZ1GguBakb/+W87ooDPv3qCFrk8HkIrBFj55A2CrgMW8E+NKf9R8gUeVPIgWDrZyH4SA7
hV7u/fwYGXAxnTLLf3YmFGU1EChic4sa8wdD5umWmT1Ra+BoCIPxps8QlWTRDNqrtBBT2tP8jr62
OceNjvBetRDKmtqZW1V38SClkeZlsRd00Fw62Aa30QDOeEXkzJurD3v6bOIqpOdeyglkAwak6LtK
Ua8W4rmVnfGSV120we5n7js1mpJ9ezVZvG6mixI8y+xnbpvhCutjcVx276lGrxIzWWJS8PYGfqLE
GhJsITQylTsrQ4KBCwAWVk7YNHDc+V0LhoCMwVq85wHKQq34yWeOVtieSScxUIH3Oh7r0rPim26p
rpZ8tueUZdWo/WM60iioIgrJ3KXFmsoVfXHFLbTTT/ZxwSnxy3dPpNYZYQD1sJoT5g1ByzFiClJE
greKLtul9kmyBvqwNoVzXjoCHsQzmo31tRzr9lbOLGv2LIc11To1/eix+tJ9AB9hTTRzylns88xH
6jrqnrqV+vfPq+arriEGvHmBXT7rpfFSaJ54jofkZsuG1ZfQiG3URTgZUuePGLPgqXZz6+b7/gUf
5FeQqaq4wsTF9uMrqWgLJIllPHXM+R8qiZgkQ1qEk49tZxmRVgKR14OtqzalcCRwZefaqUmfu6E2
HtvORXvEX/UNSR2Ye9c0v7vUoV1Z5z+WTiHYymc9bMjeIOXp0a99Y9dHWXjKUmTXw5Q2u86fwidT
Atwfe5KJKiBqWxmP2St1BY3JAA/kckpLjR/VgBpjA/JbdnLS4L3/ngp1atZNBmXH9Hbd3GqA5n2i
YjH5bZaLKaJLTHvVA4fV6of7h65L6r25mLTdYtRpZnxrAZGPi3en5l5SBgUUepXqVaocF6cXREdr
VoezRD0pcMUzSijJkFSnUrPjR1rDl9oo/b+dIiieZKvL47IVM8shOTckuJWEJTxpVfzGB6u9k34j
j71PLl5l4SsKOhIn3bT/ptuFTWQW9UtbNuLazunZpAotV70kk6yxRX6kDVy/BNRSR1lDhxQky0uU
09eKPoEDcSrKYK0n0/5+TkYYwhiiqlalRaxP3CFHl8A8zG2dw9sBUmIcfW6yJu4rpBxlutEKzXyR
patdA0K0PKCiywbwfkg0toJO9mVrjhpssTFc9o9uMfrbzMPpOI9wFAhdSrcRtrCoa2GNdZ7noLii
uZc4BMoaUeR+MRjcO1EEhV+pCKXDt9rrHYyP/SbMmeKzgtI5cIgCbdLGPoSpqNfLEhIUdBnSMCpP
jVpR9F6w/sb5DYknvV6/QtMU293eNRt/vTTrR4eh2kAS9aH3nPHJaY3fRTitOruxPpjYuvsYBff2
3gnhzhFWoXvymzlHsYCmmAwgc79I3qPsdeKSXkNksd4rk7SQ3Pb0w3LaMIkB46c6OzKy3+vQ2tSi
O5XWGB11yvSLZFEcEaFuypr7QdQSRGVGLBUuFzhKWs0ssGfUeXpc+l/ehHoFWuhpOdNVN8yFb7z2
cakCUzSPS/mzHIDaHvuyrK/LGcFx7XFmVwSGPm25e1IqxbpR0KgV4rHI/JFM+Lo6VI2uHeraeDGF
Gngq+d6QN3y7XP8j8ZsMoUAFoErNZqpYg/jMfPjZhrJ2ZDKB70ydLgfkWSZxgADjzInAYE8y51u+
SmkzXWLyv6/3r9ng8X+27fz+4vKOjoG+w2zkupwFCZuLqSNRIZqZyQqZY60bQ2I3BjZFNbPJboPE
7uSPjClk9ffiW67AApsT89g5R4Hxn+4FWbgYSQjuSAQmNyvLvVXYusEtJVvk7JTAJxHo3pangr7p
doyn+NOrdywvmFouUDjNxW55bjmgjngyMc5CuS1T4J+y9fYZMLyxkkwwgZOtZ7yZBlFqmX8lEyw/
cfkdNYxTbNlc4kN60mYGBjxvgMYxygF3e8sFVpRlgNZP5mXpdSuFmZzi+mTBE8YxWP20PAncVllI
UF+l66iO/WM/ht1Hzv2jq8hLiHL3tgj/s3w4+TXDA75K/atXW5SRhtFuYCq+OD3AYWpeJIHQaQpo
MyivwTMfM9+e95VdI5mnjQ2tUh3ivvv7qAGadgDIj3HS39W+HJCLcydezNIekR3H2Rreoyar9i7p
Ig9VMYyX+/RUmeWXR7LKbiJgSmVREN6filJCZmc2a5vWrORV/VRQcf2nfCERWa3/JMp+00ovui7P
LwdN0yN2oFSw/8fYmS03jmTZ9lfS8vmi2uGY27r6AQBnUaKmiJBeYBoxzzO+/i4osjozqtrqXrM0
mUgqJQZJuPs5Z++1KzUACBIzghBq7NDcl9+itFQODCrFq1JOw47wdGSGyZQ9fX1HXEX+87uf90lW
Xho1riia9taI6XK3HPa2OLfiH1iRD7WmNntGPAKt47BT5qJ/WmInWKXQ81Uhm+GsWXbvp3orfCOt
US4Ey7NW4LD4WtCHBA0M7G5quuw2rpBwjtYxVwP7OPaGdu7XL1/fYeLJz2a1+3ljSvQzeCCCiGIk
bvLLPRvrlUMYBy7Lr25eM6fPVjOWZ8Muux1s7mFDGiDjmUU1fBp/FfN6TXybTcdyg7IzTslkK1d5
1ai0FgiRmLP+25KM2kGLW1aItakUFQb9HQ2VfUmjP0CVuB9MpltRGwW4CF6bwaaRj4UGP03oHPT4
hoW5+m4geHeYnvy06ZuZebssWXg3Nv2WODz1NHJUq7dyZldoxQuVAFEhDgVSCj3AVTsL8fD6RaeA
Pn3dBGbKp2yyYF6s89qpSJ/DRE+3jlOjWpfYQ8HOElq8/nLBtPDUD/14GJjw/HmX5hDK+FUIi9rE
YLce+5CZa4cxpiP4dfD7um9MbTJSAVcgxiFvDMNQH5baIY+r5HrIiEylcyQA+5n6MTAwy0+kabs/
B3Rft1m46NQK3qoiioy96mjLlWGFCc1cZhpWxp6Tz2N71MtsvDYgZTebNuhSLzRQH9bdeIEBlp0R
Ol/sOdPO+qB7fzngMmVMtsulmUhai2IHhso6g/pq8H59V9jajE0C1Y1cv8wkV/uGcFbtV7Wqf/I6
pIgJYuseD618tK3VnWg490YhtMel+uNWuY6UdDFMV2b5zuQK8oJlhddquBSAibjJKeUmn1XrTqwl
XF4aJ9wAwb1W1uExLRAWFsEKjKwTe4cupfHSZpSbIFuwkAxyDUATsbFVMwUjhVmqHPRyPGl6b/5x
2+bcsjUqY/DUPrUvdk7BlytB70/0NC9f98H7HA+CVgqxYOt9ZThxpgceKZISzTpbJi/pnb7UWJp1
Ee5Txfnju3FUPmwGFHumQa1PS9B5ihhGqwUBBhwchpswqU7VqJcvc27Z7Jfxch/bC3yYuR+2ClJZ
+hCDuEHwilSglqhXdXjPmWNe0jxFjYnWmxAlMzEIDapRZffJFvkgfJuhIg0JecnJWb983fz6ssQt
dPwluAC1Ha+cLhjgSvMdqZmQmyptOgUFdlXujsQ0XimBhajki52hEIKRtgRpixpNfxm0ZKL8z5cu
1ZRzDBjtqmPaRJgktMgVf1dUE+B55MwAv1X/58prRuXVQq/t54ELaxB7rMAm9nXk6sjP3c+roJDz
veqhIDOPXxKaWuVAoFLN6QT73bbk033dnQ4F1RpVhtPPL3NNXaJYpXpb8fnyStvGRGhM4vbrAXMl
5el1Zx3+vG8yl4tuhz2dSoLcEBhJr5ys5kaDTOfGiRocUUC0XloSqUi+nPY9Cpgwp/n4wGbUXcyc
NNv17oY0ZFw+OMIRVm81dtPvEHgPEkTAa2fQMJo1O7xwhrKQ+xSWj/onfW1b1ENsoVGCAmqCC2Ov
cBGb6nZXl719bMx1mbfXBiXpr/eKVrOamrP9onchkbq4wkyGlXZONFI0Tgy3DZ3Rc0pw+FRTAoY6
LnCtTi+qtQ6CtEIBw8PJvsUB+16mD1HXyQ8GjGg886hBHVyZG7OjCQ05p7qqKdE2JHyNj0w3Vw+h
Iz+W4Ql4SvguVRvbStX+CHKq7oxJJjandLnVCC3eRDrl7MR0ZcdV5FwFiyn3HSTGI9PZ6QicRdkT
JjohUjbrXRIQ9EApZjP8mLJba6C6i9p53c3UW6bXAD6jVjw1mmSqnXYfTkJ2JoicyNUBxaOnkx95
Vn8jDsB+EnFAR4xJ8ENsd9IvAie60D1DJcHh9cqCoHfEcC331nAuSiU4KQmSwHmu9Kuv7ziGa1ch
oUG7r+/+vC/+9b4wNcwjzUxycKfiMNDB2huJOV3Pk0WczaLmjxETbsQAQfoGfJ1ByQQFcgEuE6aT
+krRO7lSmcqbWjNvEvx4Ppqy4UZLGIhrFm4WLhrnSL883IMXscmQBhI/R050U2M4ng0c8XbbTUda
XQCGLc6pI+IWPv8CtxBOo65ywjtR89GFzpD/nPtR9YxKrNz+/tt//Pd/vU3/GX6UlzKbqTJ/K/r8
Qo+ua//+u6H9/lv18+7DOzcNOJLYhG1LN3RJEIqu8/jby10M/fnvv6v/xwCQ3JgDPizd6sACKNl0
C8GT6AJixp81Uz87tOY/pSQfqJftm2kTtOEYYfVgjBQndkX4VFSPnZ8PBTdjq3gYmggSkZG3bwwF
/H6qMz/qw+psMoAmzKqny5EJ66ZUlhXG3bUvbY11sy1rNlgdMxQdqdHT1gIPYk/3UpYSmmoYfCBL
vExxkjAaDtsF4RmYbRv//E8LeYJ8D632P24CqNdOExKdn48aVot588uxnJcjHPpVofUl0xpikP0o
7dyv1/U/fnlh268X+o34E9TitCp+vfnfD2XOf/+1/j//8zP/9CPnmMC0tvzs/u1P7T7K65f8o/3n
H/rlN/PX/3h2/kv38ssNwm7jbr7tP5r57qPts+4fH5D1J/9/H/zt4+u3PMzVx99/x5tcdOtvC+Oy
+P2Ph9YPlC7+8vlbf/0fj63P/++/ey/5a/kev/zz//EBzZBPm7D+BuTbUk1qYQ6Hqvz9t/Hj5yPy
b6gVkHppnIYdYfJIATo+4n/S/2baJo9xlLE12zat339ry/7rIfE3XTjCcgwDVo1pWdbv//iH/3Fl
/HzH/vcrRVd/uVIsmxYsgdeOo2kCuSt231+vFADkCYOrodvn9VAC0EAkktdYpKeE4Ae9PPQj278a
DMIn7g8BGS0Lj5pceoMo901t2HtFDUY3sMecIUdJIkkbhttqyi9Gg8+ZDys0soCSgRDY2sXbhXqi
p8lUFsytWTgfe2MxTo7qIAWbnBOZG6hxiVPhB0BF1ImJUr00IV9V8U5XCWUtEtLHaV+QhxV13/sG
LXWAz+Yvb+D/toDwBv9lAfl6WSzNFJpj4xBzHIPX/68LSD846F3qqN13woDlbtZ7UlNtn4w/XIha
H3uZMsRuq+sNGYe2gVCD16oUs3FSgfft0rj+MczRMSTIwVI5t5eglJHSlt9jwvvaNmuOVTyRA62i
b5iFet0xxPCF4cTbQI3EZkrV26hDuRDaWuQlOSpmqnqOAJ20/Jz3kUFIVGy46pE3D/Pr3NgToYLK
j4HwvitHDFeToRxs4qRDPQZZIle8ZPixKPEuSZfykGsRqgngG91kbf79SyfXl+bPtffnS2ew0fKJ
lvCuDD7Vv7x0TVkD6bCavQ7Cj3WvmDiYIRwgzgrkDLrkkJgrEynHYS7mYbv0uV8RJl4o8kXLYoGU
b2CegWgB68WjA6Ph2jb3U8uQjuuIdhY5RLsiJ0oAdXDp/ZQIk1gPDl5XgW+Wmf/v/0HOv/x7DB2b
t6mrmqELzTB//fegZ0vkFKnt3lr/sjnFazeAfEjJQaLJ1W851nMlJ0cF6Yh6/e//tmr/6x83DJpZ
Gq+VoUJM+PWPMyXoO2vF7bcjGai0sOWRBsRDsb7xXx+cmcTVRIN8yIiO+A96YWFHs0UEZb0fi/nT
5A04pHJijKtwvCBfwcejqO7/H8/zX5cRnqaGn9uRmmpDq/r1eQbJZITFwvPkhZIe1QWuOJTHEfmo
WKiDEz0i8kTsdWDP1gE+L7/HrhJ7//5p6Ka+vht/fvpoqhuqUB1npRc5lq2q/7Tzm1WmF9h+kLeH
ZHIW15wfptX4gLN4QgTOp/CCzbsmJ2QCJ67D2l+aD6xPqLTwCCpGdx+mc+Ympi7PnJnMfYpdopbs
6mbS/CisA6yDrWbRFiDn3lNr0LJjM25zSxxKZfiBkf+mS82rYQWfxzYEflJCclOCc5ghDDfEnFxN
xaNYAqrFKhsObWVu87KzocuQrY5gyzpETvvdHCBhx6uvMQqTx5rgh22SdOMxaNIRUD3f0a6iwLJr
rJgMK1bpRxMzyCJAiaAsvyUEqhU5nZqKlKjEMtWDZhPYqK3jXUk6HOFSEdP+ytrNMso29QKHvNVk
cQMl0qC2I3cviPTwNAJy21ZzRLgAuI85b08WMd2QusfwW4n+PGXr286OWXpOb5+HpftkLHUP5euy
sM4fUqHfktB00fol38jeRm8sqqe8IRGtiAk9hGC7NV7HqEn92Wk1FgeCzEo+q14OI5EUBoUYiVKR
eJ0NncwSNd5Hian5Af23tNLr7aIXA5Hv6WbCN+rmrXa2o+qwIIaH+cNwWVYKHheSUTivU7TqDEvc
0LDv80Z+6iQZu6UT3sJHeWZjS3bQZmo37nGlA6nmRKi9JjQ586neDCPk5dmYuLKU25h/HZCSOXBu
qajvLY34rEwQpxQPmuTQyFKO+vLc8feVTNVuwtYjJoDJ4kDWghO03+dkbT2PzYeo+5fWgjs/ZP3B
MVgoZVUh9mwUEBdBB55NJX1NlLFfmyDM6p0mZ3w0YUWSmIMkA03SNdP4atPlyr1OU4HmG+A6eMW6
pj5KtaWfgRw2q/ZB94pf8SV3IMv2akUmcCRPMhiuG+eA+uEmN+b9YJgLXc4FOG5P0OUy6htGfac5
muJzMhUvtkYWcSDMZ2VYWL2RdXXzlbpodCOwdCrN0+I4nSdIVXGHsXiEidbvkhXAE11VNGe9xMms
Q9Y+93P1EJYxTf0KbdiU6ned2QOrCYd8Y1ZL64W1FW2LhczPYQnOfClPCIu2eqJAPKxgTUhJegYd
OEDYkb4LNAIXLMbyRMg36jGIxudxaEs4kWzSZoL30yzEPoxV6TotMrFYo4cBioywFbt0Jf6YGlau
pb4P7KMgRIhnrRfrPEaEP9UlWXmyVnBHqMzUsEc0+zTDSauTehnarXETNtj55sjyC2aJOztSrw0z
664EYXMkXfbuIskzH5DJTUaPjEkpgVPxvJwco5tcqBir2vquDyUfzJQAPGdlbfOUitEcrs3cOYkp
Q21lU3AM1k0AcJKRUUMUaT8dyqJ7VZyxXilGqjszJnCjwwwHePU6G2FJyCmU6T2FHeKBb6SvANwZ
qrckKj/aJJzuVZaqLBrJ0hXLD2Mqv+sxwAjq4dGrTGN4Vg5mW9JcCTCLztgaSS5Jt5GuPgG+m1wt
TL6lTvbJRBTInS4Q9BDRxNBcPY6l0fOkaMHbaAQYuDbfU9EQYDBIf4IIBabF3NnlAAAD71gEoyYm
qNbrnLi6Zor8NJUkzDLKf+/qiIw1BuYmInbsGngjUr3/PtC/8JSFhDa7lecApUdKaBJiruaqIWrb
635khRb5caeQbBmjKGI9l7yD5P5ZSihwI+tEnpXpMx3aPf7O6FZm1w7ItpNWFJuJZBW6BgKE2iav
yfGYJeFa84Lhv0lh6pG/skcNW3pzkc6e1g7vOGG5coRA7WY9TzmOZO1HO48Kq5oofYMwrbaL830V
3sZacWeVyqOlxtdt/BFmEM9w9jMK1oxNCI5PIn5x4Z3eznMBw99AtzaWHv4V2cTYA2K4b3beZNuH
MhusjYStjy8EAGBmqLysbxw96deV5TWieVg1XVN4o3LbFTjmJAJaf0jUPTFNtTeFxNwoDcjJ2VnI
o0VNZszVgb2y2QHmO7Wps2BxXsloTn+dWCVDXXQ1oBnWCxmLfZRsB9OO/YLsV7+xw+8opFg9w/pH
uIH+OR3nTYDQc6cMjYC5G+3TpUmPAQG4Hf5iKcLHREKD67NvwrLurSq4hxj3UjdMnMdkT3vmGZDs
wSmc7MLesIGnQfZ7aNV+h0YK2p7uRzdxwxS6r+Z3uyITPOvyp2yOqcsILUWM7Lg9oDMQcjbEx8L5
EEmnb1SEqVJHcdqWYXogztnvtewqn+x6f8nrHtsRHr9iOBqIofGHkcqX6t+QwMR7J8zo7TuFV1cy
xyLePRhmd46C1bg+Bj9qq3TtQjsj+BMnq8OvX23IpjJ2wCnUrVLIg1obaJBy3Ud2NHnWSKTMYN3r
2jxunbSEzf/WASv8sRj57KuGspcx/JFIUmgs8Tuiaelacqn8IIjOsTkBPrGiu5Jh/rW0/VVQCAW2
YJZOgJnXJxGB1FxhXmPM7cZEWeypg7tUznNEwu1OL8TsSzAfnTo2x2brlBoOxkz1pilaHgc6XcwG
vlsVzAId9/hBzZjElM5ElB+nO6K5x+5Q0tVm6p7vcKqskRBO7eWhuS6iu3GQhksiIcwZtT9PC5yd
cSCa1ejpMgd6EyM0643TMC76FUDG55jow6sIss4VYsYdhpd818/QDeNEImbttQPr+psTGc/EiQck
c/GJLULbPMEvbLxxqt7Q4GxSi7aHSFdGwqcSLbaXKC02A906zMDYzo3dP9ojowTEFBkxi0RAqho2
edEbvVeVyZ7OIp/HBRe/lbSWN+mfycQGl5rmM02wQy9jRILxSKB7DonRyQpojTbMOFLmuAKpkKvx
cwaUaUuWqirzRGM9q+hpc0U50Suad02fMeXHJA6HNtxlaooGzJ5RHjvWc0u7iAOXchUnygLmZ8h2
/cixAnNTWSX3ppO+OCFUJ5My2dXM6LGhz+oG0D0qrp7RkP1mqe7QxEJur4rnRsnWfB/hOrrcV9PJ
ysQd0dHj3ggg/xpG+ORM2tFpgM2C786zxcdaTTpywyXpWFqKG9km12eNPyJyYIlmMqoswsLpdH0L
KQE8W41uETZwKc0/Eg4qc8ebUX3aAz1nNEreSCYnULiGbCDVzU31Uov6BnnVczI6T7VdPpTkizv9
h6oHTx2AEbYsDZmriOtjXYn3ZUHzWRNihzgDmkqBZKv5EZgi9WSQ2B6zGbEhYuhTyZs30XdPgLmQ
mq17xAzRSk1GEOXRvEFZPG1oTeOhgcWvTyNwYFXfjPUwe43NYbWObpw8+kDjDTX4Bgv2KyJGcMS9
Que3TPCgTIXqGiPhuRrzGb9IvsF+jYbisUuIjdUL3TOIb6Dmn23jtssWhUKDySk6SfQ7fLDIK6fy
cRzo5Rh7FXEg28W1UmPniHr2FLMtDsYaTg3ssAWand4ItKc+JhJfIsdLquauU8k8NtL+vsaPlijy
HaqQnxkjNJb+UczBjwkJuktFwcRptQ+3eMMNjhjuYDvKLg0nuorLVlTk6eawF9xeYTYIhNBlt76O
CbpRHYzLBvB04sIMeNXLaSDobq7n10Bo+DHFPZaxV2Gpx2EhmxXT1bEmA9BSTOOoUgKD5wOInEUD
4PCZlLdp0siiFsJCqc05s0+eOrjFPT13S7PPKvAl0wlYHkq2Ua6BT86kSKf7+pya+oX4us5fkHwQ
nnvVO8RHF9l4A0GZdcC2noyZsiepwIzJ2IAjIRk2dWilxFzypwb52AOPJazSge4dInpCNgsAm3El
L3DFxcPhMmqLhzbryg3huriW9PHstMD2J7OFBNORpiBBKNSdxObY4g52xnRvtqzWmC/Qc1AxzBZm
fSJBVX01DxKHCwOHNErHecvCUdsX7zPRV0MzMG8SyUeVCsqk0dwxP0bZTIPXxTgncCHbjG07MLMk
As4OHLFiSgHymW7MtgcdYo24B502wiQg0C1jEbOPHY9tk9nKYZ2D5DeWzQoTwu7Mdm7bQMQDc6uP
qeE1pNb3fO6rOm+3uW59ZhbRzUNqcxFkK1xEuRO4LPcN5YEW9vdzWH9Pq+g6YX1Fi2/fdFbxQ84P
CJHrrZ11RzyHxUaUyXtMFJCZvNfBYLiNEQn6+rFkEAXP0gCzrvSrNDKDFWSgwAuG7CqDjIM3rPL5
v4/06o9OKBMIINehQzxbg2eJIx3J3+WyvJb8AVXI3TyK+7APWirA8cTSuFHthd+dmgZqbibzREad
+0KtiG9Jv3XxjDpOpS2e2UQ+ET1xmMcRPpxMLva0fO9slRByoiH8cbgTabVc8qNJF8xpHGBKDOtx
VVXsN/BDMeiXNdpSdSEL1sa8ow8DdhuWL4Zpriy72Sv66ZrkdOUIHhWAu5l3xKJ2GTjGGAFjkZ20
On+HVQvaqEsPphbuwLVdKUb9aGANSZ17zcDoHyZnLC4oDMPhwJrHA8iM/aE4iwa2vdqy1GrjhVL7
LrCsZRsbxA1LQ73XlCoEhRn2PkJRYBttPUEylhNTXsSdQ4y8uMhQGmWTW9tGe3BKm9ZfNqUbq2TI
AMrUb0TTbGMYhScQUBUFcMO4D03PnmDx6jKVvd82YXDU7fjUaspxrEZlY4PD8hmjIhozokuKTcVP
ltb283Ty7UXLXUR/clMk0zHAdYOo3noBWVdCt6bOcod02jVmkMDr6Gldsk1f9Tr7W6+ZYDI5HNfM
+BDIaG9NxrqZqmAucTKec9G1+6jPz2NAgvgYxSSdBOkddp5q24w2y7gbag0WIxoLVL5S3lRieMjK
H6UTBQhoVRRAcTIel3y615vgmsYtlBptDv2UTuhIuoOvy8G60wiqFPbaZeuyXTwbZ0nQFUkSgPIK
a9z3I8U/K4rjWTQ5NkszgHRUyZkfOQpXs/rdxK0O7ohcBlqDhJoGF7kaZ1aCNb3yGU2fTWxEfFDg
q+AjRQIdwqofA5rJDuQddNvvhbACP4cTDaPjCo4O6VfTm1WYXqqQXjnbmL4eSNVICKq2OvbCEkUk
GbVcPp96Y141SIxQzee8umwphNNqgO2rZhNqnNizQnmWor6lIx27EdZx+iQJIfCgKjyurQcZ7scS
lfNXMK4JZ5hOmauq8l7mA5rmPj9UPQkFeanRZa2xm+Py2TV1lLhBld9DMkGHHAbPDc3w0YbeK2Mo
Mm38xBW5uKjme1/DMUOPrImRkg37KDYegXmM/iIGYqqV+aGzTMbPEatpR6es5eBdB4SutpUAqrWq
Q8xknNycyGaXxZ5jLI1iF3zKti06cjiHVNsoFLjOoAOscRTT7Yq+JGObccaKYVqANeVw5HF20lMa
OF5Rrq3iXnLB0+w4RfgKBWQftUpp9kEr8PSxvilAoAz2uvfaGKyDMsBJombXafORq9LYQ1JHK8pT
mFWa9fElaenehKPFKHypXrQ3HVa+lyXjYUEFNsUzsWsCCIuu1JiMk1z4UWM+RdrSHNH7Pw9M5F2r
nChs6M2Q8AoREk0dAv66O/QTcIY2tTeSD8NVgjd2H4U1sZ2MXJWqTl29Cq4GdN+7TufcWZTxEf6Z
wnv9BGYbeqAgNLo89pUIQJ3QFSCnx7MEESoZMxnJgVc2y0sP4o9OYsfJd2oPrA0gvHTrIZ+QDofD
C5q0dMPgoHWplwByyKF0e1l8SiUxuIC125xKiKzRaXCr3HmrcZK5RmR2zIZE4U2VvZ11cwPyelCb
H1Mqv9nm0cxrt8WgDr0diMDTkqvbErd8dK5sL3Beo0VjBbnL53KGjiAhiNTxQbfGcguY9xHLieqq
s/5GICeZ8qZLUe9OXC09dMzyKmY6X93a2g1hCqgrjkZJ1i2HyWxGcthCNCAxRwbFp1GeymC+kCJw
HrVwDUBBp1Qr+b4dsBwMnBk3tuJcYwS67zKz2ymKcdQEtOZS0tdjNy/6+VbFNYcFp8DZVBqrdbz2
RPcsyUrAoTJzqAwUQlCi8MhScW06yrDp22PRQCdLWB1/oDBAZMd2+oLPgmandtc09219B8U2wm9I
3LXos9An26GEEM7u6XDw8edEK71xZXhSnNadrV+nszzo6bL2eWfOzyuaYegxparRps7zNySrztZU
4EdGRadvQZeRY9EgiFqP1ZlXZ2ZL0K4Fp7jzzbh7wHxE2kIZsCXvg8jm0F+xtRUVjephbrZGOZBl
ZWwAro27ub7tIkPQKuG6qBT5UBvBPSTKG+LhPrq5ZnlSeBgTEtZ9Fy5CILzQPqSpSXxwIwm8HeMN
GI8HspfpVefWHsjXzpbtK2CbrYxnlygGhwCoPHwfh5uoItI2eUfvBR7pqSpu45GTIiHYDtxxY79M
ly6jl40H9HbMLpVxk8iLk5fuNlA+a9pSZciRO7peYH1YPLX2O2h4coVVca9Oo9uvfkbjU+scLNOB
+iHHWw0rpobofw6+keXqmnHiAmBjOjii76FLbrgL+FL4goDWFvtRT9ISUKNjeTKS14vGdUDAmXMz
zMnraNGdJlQa0vtUpvzD56eUMDwx6A39xfwWotctlqvBjQz0N9V1agrC+TSLYAF3ZqgaMb+Iw6cw
eo6Gq0Gcx+w5q9+Ldqa5km0Ktq4AJwEtP2eiR5Y0rmFFD9CAjs2SWFu7PrTyfkA710f5PXJRZR81
GD6LcqG/V+Cyxk6rmSH2W5qjpkLNmQLy8FCYzaw4GFnsTjxx3RgMjIOQtZr+5t7W0mxfRdW1TKFk
qU7qakaGJ60+wpVMWdnTOSFD4QeDO+hrd9PcYmwpNPze86HVWiKbTetkgV8LyTtHAWlN7yJiqJAk
+xYBplRINaC/D71HmV5DXoCai18DnJFDzgog/jbkKXdkqozvCwGSirEbM6IdlXE3CuGCNnHzvgDo
yA9JdOvFm1KzTtVPZnxW122N4khr74T6OQ+nWtkt9lMafIr8CozmMh/GhTgdLElI1lzeraS4bRc8
4ccxfY9S26v015m1p6Bf1yRPVEAtTbDgvSOyAgSNS3CiO04PmgKwLFSvIQoDnatpREATZz0SWu+C
VAr2Q0RiFFL/LDiECV5DjOjNpe1nl0hVNdp1Vgwymk139NMcLw7h4LSUd615ifnjqypkCG7DMLpu
EQ57baZxEm4HH6jhC2iqxUM2fEW/KXEB593lpvEo6Q9sONIyQQKSCBDZ8s3wqJRUPspUk+BxQ9fu
mIepqzpMMAqC5Xj3F6btYnrC+RCqBGG0FmdpgdanMSlX44BAAv0wDI9N+2bM59S6DOndUJ7N9L2m
S9t/FZl8hHV9l2kb6uXHkdFqILerExCkvotGWKjPM0a5bZ5dOt4bQ4KAjqGnBm+hzetvGa7iLC69
cr/nc0u4ER3Kzhvt06zca/TIBsXPqGJqeWhNUg0yrKqXJbmDWc0BjROQXnuO9sqG+mY1nRdPXOOI
z5Up2uUD9XsHT35Zgy2W4b4rQpDGGnpStU7f5vBYkD9BNkBJEhsLQpiQ/SlOMWaVnsY9hw90sGtA
QwDZTTYF22HlTcSUB2bgSd4VwFvb6apWK79zrB2ZI7xcpY8FJ3lH6XGHxcxVxasZkF3cDDedVA8x
5yQDGbtay62y0H5jU2qLNy1o/LgnSjJFwpcYGEgmTuQqSvhR2/XyVK09tkWnHELmZmzQntOKoNp0
eIsIuu9S9G8XPFskljGgzPLumGLI2k5Sf0eX5GrQsdyqcvYmxVkEvWSJqAuwkHmC+FpSnzBzcdJx
rGGbp/ZVUE17oPlT49B/WRzai4JGBMFUrdcEdu7y6vSUHUzesg9TBnTK6b5P+ik2wXg24nspUTYq
Bkfn7q6JyMS2XbPR7+y26pjRqOAgBXgL4+gkIDHLRvUqbFQxkEt/6Mkns7ViV+Vw2FIFkngjbkuc
FodpMYU72sni23h/qD2qQ9vjwjcbGBaJdasG811QZyfrLMEotY960/ME70NYxtqcuHryTecw0Tae
0QycUsm0sqVbavRkHNR8/bQfo8qv/agivBt5PurVGLGZrovP+rHDHKm89CP9txmRLXEwWm+fyj7e
hSyW0lEIrVx2Vj3N517Y+9gQiOHr0q+UrmJrVCHAcPknJGD64XIf6nSSlYL6RBkILymSZCMZWS6I
AzackQj50TdtlfhhSj0n+3U1TYa9MBuEj/QypKzmgyzumNUwUEzrYQNDgO4QuueoYZFmjTLdpQPW
OCT9Q9M4IN/taGFiSpMo5vnGmbjEwasjbwwr85Al7YD+HsZcHKxK383LYvhNat6qsfXRdPKmtFnE
49F8Shr0yN047DVtPHZrduRI5mmH398XDLnV2rwj0+Q7sOAB0SItE2MzZyZdIxQV1DZwPeB8JZtl
U6p2yAlGo4zBbxx/CMd00WsyL6fMUlSNtsLEiRUsebCHI4cMJNxhkAUYp7rFdO45JZSUiEgzXV1/
i4yeypayvVTa61YMG9TSrR8HKk6gJis3UuS8FI9jtbmXCrN9ssGjqYRszuI30h/qU4bDhkIQijg4
ZAwW6aVNMt4JZzMx5ciSLcqYklYdMxWrmP3SGvITgCxqu9Z3MgpCxE1ELOlH1bT3fRRui9LZiAZQ
BZ4chjMkRsEHZMMMaVB0aCWDpDssHL/DMaXPeEaD4DNb2y4p6TAOlvB58dnFfJ44Wu7RVyoVIzHn
6lnJBMqDHDc3CBtvGGPONdQY6FlICzjowrxJ+/GkG82uzLtTA3e9nj8nCO5N9K2IP6gnQyPaVXW/
ue2jJ1sQUyUTABr8vFEdsng49oyMze4jQv3dsv/1TIXAmbDndfTRZqiy38cMz6ZXAA03fTMhv+KI
EGJ8AM9T5zuAAamFYWUbDxe72eUsv8ON6TwM6YaM9CV91UFd07ixXMbNAxRujWnLGAOaYPt5JGu+
S/FuU/CCfgBOkP0okreUe/X7IvG/qfGJRohETYmBgLpYZkAqMRrLwsPZ7JbmBnhdunx3+rs1Uonz
l90f2yHd1emd3sJ6PmHnHULS+rKGaXk3qn7A6EJ5wAftVsNLBjWShgi/6M7RT8vONfTxanxXChAP
T0n9rhc3cM215F5N7tNuBznR+r/knUdz41i3Zf9KR89RAW+mMAQ9ZSlREwRTBt57/PpeyKr4TPWL
r+P1rKMnVZEppUSCwL33nLP32uke3q5UfZEZlKXOXOL/1wfOYhmKmTzLbCIDkcqyXjtZlRQ40mXs
cU4+aCR529DnNmUmemKrsa+j0CNWvpJoPqic94JoyXmdPENG8GisvP3QHvo09hbT2AxS0DlwmKnF
VZbOPF/BihyQlA36lwJubPmQa08pMUfVVYzMb2noFPpMzc1qg/pcAMqEa9mFasF4eXozOS+g13vJ
omU7A4WkweZM3LsJSJ5QIkdZz8F30EV1ufNn+dpy8yngY7S8dgyO2QM+NcO8tdZVmU/hhDMxY5PQ
5h8GJC8K7TQ3plul1MB0DMJqkFVs0lG89DA0Gsb/wGpkp0gkPGVJvy+UbdwyYE0YQDC31njcyZTW
H4VZIn9l9oZMIoAa10myaRqO24gI10gUYQBs8JVJAOgWwK0BQAQYd0QJH2Y1oVNoeesgHiQwABS3
im5zh38Tq2oaVm6KNh1SP3q8dkvg6Z4C7Iyj09MFewRfjnabbYsGs947EY+1rODRDtw05bOk7zrc
KiX9NfNQTSvphQjZLDQ5sMWOxnB5tsjyjTPPaCdsHQuoLdkJIQ9wrLXn8i6oXCnreyxfF9gcDHVN
Gb4lsdvNs9CvvbNDN37V3UUwb0v9JkU3rXnuhacWY0D7YWWnYvwehge5v1TBLcte6uwsJ1/p/Ljo
J21WnaR9NoxHERdEy5uApU+13IH2CKb3iXZJ7QfCV6QZ6DuuaB+w32CLC8kwAmxYWQ1np9t6EM0N
CJl0BF1rZm6yHOPskFrUM8P7IL6Z6q1uv7HXVcTAj4BAOYPYKXmzzCU5y3yF+jOik4Xp6rjsErn5
VYHEgdywEnZ+gvwtjd/xe36H8lZpTygphYUWjbKANv/pEBKGDL1IOy3T9GHKVSJJvNpQy4dYWVUy
OgFQq3qzY+LHNH8R591SpTvc1z5IYVX0uTZaK372o7LPBytx8WfpnjFH76mleiv8KrSwoDNCi3PD
1qV3aWw5jnejG3KnTSJqFqyhScAqZyEiIxRoNOpuKy4kr9FT3GmzbxSEztLbyh/V8CEMfsXkohWd
ThefZs+NQRyIBUr6OnUbWqiwM97F4IQ/Vyg+x7JAVOZhq3MT4DlprW8TNcRxKDsa5lzsWS4y/fVB
o1AHrqE7VSXSpPtpw9QhYcsT5shTaBaaLG3DT0k/p+k9TdtiyhYZc6h1hicB0Dq5fFFSPeAFQovQ
50eCJ205+G5Mc6MjYIXy4HRq40dR4mnELqtci550wdx8wymHwZqUxIMoFK/SUj4CCrBziwmhMLxm
4t3gJtWIGwUzJ+/x18rumkgfR9g+JmyOLQ2ROa2OcLnF/pZppzK56gSlDviLq+onkmRG1CYhyRJ+
U6xaTSMOfructalpWbxT4RjWBA+KNSflgJU5KJkL5+B88IV6jeQrYhdcGbodWj5iJ6P5k53pb1SE
nVrSU6duMZagzRHmdCcn8l2U5tNcZu8hkDnBy6SXKX0MEr+tRadNnvrkiHdTK7ZIYV0UoMCeROWI
rq1Cx2VtLWIOsOqFBMnGD2ZK9aPPdljetOpLV69zv1dgDqHgF2nvGNZLwGmIMjRQnvU68eIWL86F
BQUeJPU8JxvmGHuoOaHDYgkgL4wvEeyEkbvicew/rOJFiu/w3zPK0vKxZDb51lZPovCti++JfjLh
Y2afRvqeGB9p+CIiipqEwtFZ2y5mhVRB7B+z5EJgjag9auzkbI8ISIitB233Kqovw3QdoVrL75KO
7oFSKvoOseAKT9iAKBHtmEp3TDhXzodRMu9RHHlShePv16xjK+c0N93j/pJWp1HYke1p2yZaK6GE
d2Y+y4wWtWOp3DLlJ8jeqv6sG0dT8HrZh/tGDinIzy9Rgim5yfh49PpDT37Q7zzU+UWhXAjD/Qy7
zaocFXeeJnyMEtrr+DsVtvrEpzOTMLY4wAAYvF/16qnYiNZXq0WePB+xdTW8gvweqk9ycTKsZ/IM
gwDqTmzniR/pIeNx8yGIX+fwKV1vz+oUqw8Gcw0DDWUEHzpWeV4venxtaXYM1ovKhUNQFQWDL5E3
7YWt6SxByPACZIJ5M6YnJguCNfhmuIUYLJW7BZX2EiN9Nz6Gtbqhzz3vLLq2JgfmRv5VLG+Rdp2L
8MUsx56GWbtPwy2FmsFpco0MUaWvpMIjTo0JQswWh194MwFO4b0Zl41ZfVgJYiL1DVsa/RXUMcWz
xoaSDSEcOWoKggk62t5MRMBp2vaIoTZnJqfy3JrKjZ7iMZVHJNjqA72wjjBR6Mysu7/qhpWGBHAO
enN5E6KblZFMo1opwCcyynIjSpyqL06WFWo+mGdynwL9oif2woI1oP3WI4gRBVI8cUCqF9EXq9Hk
/rToqVptwvg22H3DYatU7RCdQ0jsDVv9Kegp5JnxUNHgt7Q1Ot0oNKBkhOPTkn+EFKmlorBhcwSA
2H/K5YuyPCfGVzXs1fg0nhdks3olXXOrH10zFgobTEjPeUoemy+RwFLyF8TNAnvJLvNhQ7tdIPtC
QQuGLEq3duE6bItHOuWyOG1yNDkbRcBGJJiLDuplybZd8FyZ0g/6h2oP+U6SkKAUlXoKlMXHOqsQ
4hOOrtpCQFIH5RTl7xiV9uE8Q21duuB3fko5KL8AitpBLDP5RADmVObIOmM1a6whPaDE2tGiUNxE
tm56a/7SFDx8bfemMjMVu/UIpg1+mXDjldJ0tWbBmSuRsyGuE5vkmQPcIZl0ZLSFzZtKQEaYDaey
U5E2yh3pODhwkNcsw3ZqmcQLvcFzv3B6XhCe+rpM6qle9t4swVqbYSaGOtbrtEjpz8+XUqO9QHtZ
MFgapUJiXt091bK17wburjZSGYtrIEaDUScNIFU3upm+x72Y2U3YAQ7unrqReqenA+nIifAMXtXB
3gZjX6pMDwkV+ewh20cOkrueEcj1w3SRlLzzAvHdSgeIIEI6MOrmyYPmcMMBZu7yngJTVVpGTgni
6Ah+lBHUrChJ6CvMUKNI2S8tosxenmntC0mEIhVBsKdSlx0Y5Q9eYN3z0ai2Q5XHsANyakpkJ1OQ
m67Rtim6jQKTKKnCKs53J4T9yWMQ75FxdJtKGhRf7SbdCSPQJCAZviPmqE6fj3Ac4hmLSVDfpuDc
zMmtoqXViu2TQevRltns03G0bJxodG5pZvYazRnMfOz9dDxRJoyeEi+tnVj8cZGkjTH190XkG8nP
dPswSlzJkkSPQ3zqwHqjVxW5kj5QuWo5LfuJSkS39os+sDfk8Y27gDMZYCa7zmZXGYrGX3rzzeT6
85ZlwDch4g+HhLhjqHmx2jwWJM/r0WfWpbAGAPUpQv6SmCULob4Pqw3J0K6urichma6VLApUpFj2
ULeJrzlaW6dbzPEoRmdrKkQ/ncsN47n2YJkTXaTwPiCKsmN1hnOqz099BIsw0B4xdEbu5OnqdFKt
6Jo8DX01PUXTa2y2JL/MFnrWpmJTqOTGLXnQaGRGR6scC4iV07WT0d2aQ85RGiPkmLDMELrL7pm3
dHZoIJEURL6GEt2X4qvNWCvGjrs+Xi3mxEPZOZjYVuDbYnoLoaDCXc+VIxOGl5oEY09PebtNvGw6
VcaOCRyx1aVbwTDSm0qM4US1SoSC4IQYheEKyBFkzRiAKlDr8xJzvBeZoFgT+PmsoWtsDriHihbI
uaB62tz4s0UckFaLb+EkocPRrU2cZImXyDRrzaETfCmQHrAPfQdJxsAjR+NH4tVmGKUvzTLQR+Vh
jpBaIMwmYNa8zOGBTeNBMMvHtBt4uCv6r3SECRGmmcmOmJQZD74S/iLyjyclMq7LSoQdpn5LfjMh
QtWK7ybI1ZVi8VcJeEzKE31rFiVnF44/A5rtSuySTTAkG0O0pl1LuDRtEnNTqDLZsHLb+S0i7TKm
ABRHdnWm/GWIjEtBc9B3X2I/gZmZoCQ3C1U9SXUMchKuJ9FPYVKyDJNjNybo30rpodWbiQOGULql
KO6136aHMpKcfDaRJZudLWn1Rx7Ne7NILTfWJjDf5YLQvDz2Cs1dEjLoQanrbIm7KQ0RVEUWqoBC
Pwl6NxzS9GNOWDKavl6cOjEoIHrTbQzc3mpyzARmxvI4RK6aIvbER0bXlZCwqf9WSODbtH3hSbpC
89uQIBQaPSK4uH0gPRpcdevPvY6iochOWdFYhzautlM6+uLEIFhB/H5QsKZMU7KbU6XbWqak8WkP
z7BrBa+mOXcsl7NK6JrTj8WDjgfFM8zQsdCYbVrF+smQhQ6x9M1jaC/zhMw3TIVDFSKu6Sx/UDFc
oQ6+hSb54XWeeVkWXgt6kDrJg44IssuZ6R1qffJphpVOG4QdhUQhO9Py3AEjeQ5AWbCTpTlC0Nof
yQASzPYz47731aXHXqGH0XbRnhEuZ65VEMCU14wOrRySoQROLpZ8diSLFm7BQFMPP5SuIot3UJiV
DF5tIkNtJe0mztbo0JAQPXXRErTQVvCoIAUfmxCrNQhzAtiQuk7Wa6zjaZAp7itqUeIdK2I0Cxrq
PHTce69WNxduWtQCZ7Vm9irdQOdmEY1jmsAY6a3dJNzDYpp/LSSgbtvm0SyKczMSf8g8OXeyVtnV
UfnS5AZwB62hjIhyjQknUoVJ+inmSysWOn5ABBiGhPEOoCJWwaZT7VHKYZIO/B6Lxk+bVjpkVJAR
YCIujM9b24AS5ZI5rKB9nFUmWOIwkqQiQxGi+3NLLSgSFoB0ggeIJE3qp3kiK6XufQtSrGuigeCG
09ewGcsmLYKuPVEAJGXqHsCCS9BTgbdcMGduBOisJtaIvgm4PpRBizFIPiVyFr+y32+7VlZOiciQ
a/UwG1HDVlC0W6GbSwqzYV9VKsPdVq6crjU+5rEitgOZvFOrnyC5W+az0QT3fof69R7MU7o3l/Cm
ZOAqNESHcZFuOYshkFmKawVzhvYtQo5ZwfymT+8j4yZskvln2NHBTuNidIvx3hlSxkbFAUNkEOvl
uLpCUlXMgKPj0CCmRO5ut3J434oarE5jynaw9C8oU1C4Dl2PRqQB+02VQSAvKZtF53M3uyLuJG+V
nzPyA3iVxqT4VSUnICu3MLsmCJE0HDls2qijc8NFv9Y5hDYzz27pO5Nleqf7u9OSKNgSXHeAooex
Q8f3oMwInhEQMZbDk09I17SGUlshZhFVAL0olsGzReMO8eviorkMHfwwNtj+Z05y5slKPcVM6NzN
0p7i9BYkZKqOGnsKy0i/1yv8/rgExOEnU4kLLETxUbdQieDeu6GCdI0hTJ6V3AId0kCnJJy9NOq3
dtEzOlbmTm0q9n4UCmueezfE6gvHXBdNOgF4QO/RvyXebMYnAEbKhutzkkKBtu16qFFNahBCjkY7
Mmm1jXX+HQ/z3bLKHcog3JpGTWBwYC9l5MetQNazDgwzUdJ3g3Y+Y6KGCDKwD5SWQwmrM7gjEz8B
qGl9zJFYdQAyxmtYXyXFt0iUEJDkWB9yDC6GQFTziqCWiWHhmBC9GlV9n5Rqdon1+DWW8ZX6L/Nz
K5rcUhEui+zXxXiT9QXITv7Wz/VxWkd1U1RsZ0X7QkqIhbXyG0NC4CmOgp/pVD1By0Zr6tqVVJG2
V3kumrNY4MmQ82s2S+ROI9PitpL2kkwIAGKmTZMCUTVyZuNUu5OaMzkdWmlrYllxp7jzxxmZf6lp
nzPNHGbx0zYvIGkpWgyemT23nYNfNaoJf2ms96rQaGdbeXYNil3QTsmmj2mGT3PyZg0cBmIw1MTW
ms6IWMVRTAsNZYLLR+BrvXK32hivSVl/SPGvSWW9jVLmf0sN1DRXvCjiHw6xYS/WJJz1hDnU0L52
eL3tsQT1amQ6LMGWZ9VMSQ+jUO5Cpi5EOD6pqPlYS9FARbhBWunaNVtwI34erUoLmbpZb95IRi28
np5giul5w2Oc6NHOmLp1iaAMAr/hJNi+wwoxVKzpXIMxyT0y9xJFTDd93ZfbSO58Xa+8viZ1qg5a
hn6STVL1imeO4OWk8k67y7MhYlRgLR2n+E4gSbathQmxpRwj1UdpH2iUrBX59UlGYlQ6rB5KuORh
Ci0C9rnNX+IokJmyIAafYENnQrIflOrSIyU01zydnKZCDWnvkBA17ARCth0ZalYiDJ8yrwuvAl8f
L2RhiRjCLK2BWFRRnItjkrkBqix7EAuTpWmWiRnNLkvFpq9bqPjAdK64DQLaRE6mrY7arUCeXET4
EyDbEEV8IHGTtCETIS4hUYzpyN4wYOh5uA5pWBZ7Ocw+5TEDRYdMwaHc3wUFozhjEe8QVRx9AN1H
kPtNVEgIMXm1bqdD9ci0iRpjIVd4FC1OPRQapMlooE8VkrMIeGW9DxgVggR9akTIs5wYqNmZV5W9
fp+V/orV56CML0ojJ0cTlgbmC/yvepJjk9+QS0mrIGt0SCzSvrXUyDX6JGepgKJbqtEq4s7fxHW4
hfoPuDDwRdZoLBkKxG4+Td5lkxXgOUacI12/A/hH2KwAAwsvFouTGj4Tt1U6AZtcnA3WpWG6O9di
tVGzljPYWBouto/ggH72Z2GW9NtLbtXTZYIqcMlUcoAEnCgeCl5iFYlQRRRD/gYxAqUc+YKoyY/d
Kcx76WzEP9majz0anasN8otQKitLrF+XwB6NMFBg/EW7KrI0u8vkfCVgvqxBf3YxymQPwWl04rTT
XvpG9qx0z8f8pi1sTKGJHUJWGtuMVmVZVBK8y/f+fqUBGseDHGFtQO+hRTFPBh4Gm4ircidNFh1T
9gAXFw3EqAl5dYSIuBtPcotJtJ4mYGAAWCLuPQj2vZ+3hrATugV1INgCdUJnIvWzeLCiPZFaHWMK
7uSV0GCgdnbqJUr2VWiyIEXtrpHmr5BKYi+MVE6qUXjwMkVbKFRj8xvhMEVsJpYcvunroDymOexZ
Pf2tPKV/+5tmGM9Ge8zD2u1p30zsxHhRi1MZvvCvVD/CA8UZJ1mem7w4vaf41s9DRJJf2TEp6ro4
WV0ivO1w+BgY9uIVTR7FjFidniA+RJhoFAydqm/hKNOSv3HE7lI4IoKEcp5Mt8QFRkhqziEp6h+k
Tnq1dPXVSPLMF6aDMk0w4YOo8qYxAU0mNYsjq+T4TENeu0h6Zaca3iUenAcMV9qmHZPPyTSPfa1E
zxl5tgL11wGzNEEFDP5KzN55kmqPcb7kbt2hR2u62K+MrtqnAQMmMRbPhkZnpFSZp4diuLPoau5q
SEFIHtWdVlfqOYDD1Av9yickUJiaxCtEbNS/URiFimibbz8VmelaHbF5FiDsd5G5EGEbbtKxBlWy
dCwL3rberJGp5rgRSuixRQ+9PVSthOCMWjkUsohhr7T8QmSyI6HbLlHt9Rh+sRQUwiaa0YRlzDvm
ANEFF896mPPmPqEAAGn0ojUinwcHnk5tl12zaDypbeeyHylnqeu2Wizqe0GLVwtT1qEjYjwtWQYH
oIys8IiGX47eHAFkQPpFErRuY2ZgNqssPPwZdNkp30s95NiTxnKnrRiQGRz10Mnqrp569OmCwlDX
mqpbo2HtizOUhcTuoTLtSzys+AJ5fCn9NK+w9Nzr1gvar1+btUrZFPHw8RvzYK3IEiEJ9+3CDpOo
QfhEoLOP6yYGfpjgfAbX4hp1X+0SkZaoiE5eY/UtpZZWpqR9/v7BE7RxivJy8kuJUNoOqsWaGzn7
MQlqLimgn6nOUXJO2CLzCk9IvowNihGeCHjxANyUaQvxjxjJNSVvnawA18S/s+jHMg7cIU7XDKIY
cYc6E7iqD+QBVtK+1MrkpK7EFNSnaxYEeLFCy81dOAUevY6nIeHcXMd3aCbpkyaXaOooN8Ogy7y2
bqaHwjCPbOXYANXmySoRAP+mmgQBwyTU69umYT02u3wzrbiWoIWjmF8IjBO9eSprR5LJSid14Siy
DzuaUg8H6Lc1TTgL4EgIDxDLYpIjxRHIJXGaGJpYQKLkosdoyYBP6ww511koEWKTMHtFM0hnlf5o
CV/5rPdocONUPdNW9qRMN8h5nvfEENHfhhO6mRKN11QnX0tqSG6+3l2L1dKhp/GMMiLvd0Zm3ZkU
PuSJGJ9DKaRJlqFYqFSmC+u31xMZNUMke18CN92h70t/Jq7K0ibriZxSqrf4WiY6N4hAGLRQ1uyx
Wf9gwLk9qijKwgK1PKklHd4dMO/ZWB/iBIcYPpXWUS3uEPB0yCGSSKQsmi7kjYRUmbmKNnN+Ueb2
V5mS+zgGtxR55Z+MjL8oSQ9/sjD+Bm362x//v2Q4yfp/hDh5LXViXMT/CnH6/U++f1OcFPkPSVEt
2dI1HSYQZvH/+RfFSRH/MIhtUkzDVA1LBBn0D4oTivQ/DGJINUARugFwQYdG8hfGSZCNPxSJRV0E
S6OLkqbL/x2OkySuoKZ/gk80DLyiZegKrwFnhgUh6t8JLEo4KHK1MjD0wqCMnAQcjgUMQlynGjaM
NsimJw0l8Y48OlQxrbK8lsxqvibZnD+FqGHPqC20PTSbEU7qM2y3hP4TKi9aymbIub1b/Uva6k7v
l+5X2vMLdPI87L43ZdKSqLEXSj+mFJ2F+WQOH+ahfW4iWXaUqVGvykAigxd2XS56AYmnva9kZhe9
EAQVfDWxtMYKkv1XPutlFMvHsscGwOOHXJWsIaZRo1ifwwLn2xQ33QPWUpO+VcjDfhnAYZgjzOBc
zE8UjGb8VUI7KfcNgLOCLrRFbZmqkaAhHRoslJMzSp4TfcD62OkBW6KYKrGCwgM9J0MqeVgTCENy
Ydm1TdwYqjYSl2DgXWoqZYSczbFC2C6SVRN0Scsd1n1Ljw0j1fiUq2icgt4Mj02LagMzaYBYHCW+
OHAoYaMAJDSXqFZQW5aAOVwSiR6EEgqHWkeUv70BLLuR8+dpYhA7ol04KAoTU727dz1rkjEA2Q85
928stILIphbwhqVVgGVQcoBbVmqFJI7pMod6EDsVgi5KyjeTxk7+qiLdTpBB4WEIz5zWgDD+Xywv
l+q7eO6a7+/udK/+H8C7KcgFoVj9gzD4vxHenmn5/I/T/d503//GhfvrH/65RAi6/IcFrQ1jq8kz
KCkyMKc/SW+CrrB8mCZaHMMgO5av/2ORkMw/REhvRIopFl+XV57WX2vE+iVRkzRLMUz+z7/8by0R
K3jrnyuEyY/XLBxGCq1KJJqqsUITP/8JRQw43aaD2Cpu6+VnuAIOdn2fjf6RENK38vAvF+ivXeZf
EYzS+tP+02/7G4jJADlWzTO/DcrJ7ICM3FDuecG2PM4uouuN8X/AdGn/5dsDZAQST7YkTV4RVf/y
9mShShcirBS39qojJz6Ghk+dG/h0STzKauNS7cgB3BBD5RcuvTWXp3GjbFWv9Jst0qAtMdTnfKfa
AV/JroNnnclPcUUXrdfgIUFB0eR258aJXUas+9GZQ/s/XzPjb/Cq358QNw63gqpCG/v7J5Rq81AE
HX0U6AK2hUoNtaRXegxYHwkYdIVtfOagZbmzj4PRNp6tF8U+Se8Io9zat852fFi2eFB86fE72qxv
kUMdPyNyldbW/M5Ofd0Nd5SlvFvVXhx1o76XD5imPPSuHlPSPdU2cAen2wi3wxcl+D5z3Ng1/1wk
/g0j+W83h6T/l29VJsKdsQB35e/t7F8+LXFUZ6KyB8UlmgmVx8IpPfcL0KDzyaw8WYLU5WLWUjbj
Gfages9AY99JucafRUW9kw7ktnt4sDC/2KrD1nFmp8AKJe/jbes3jF12w0t51z+CjMxeL5BfcunU
YmQlzwxDhc1BjBMY2hLkU/k2+pqQGNFf/IDWwrCH7gNunwt/09VuikMKfZ3g5z+xbmtfvADxEPlT
6zXtVjZxMbmMot+BHqnfiMFMonZsVBbjB/K1qfOLzJlnbxR3MzJli7vG0YioQm6AEYZpn6NtGJyg
rGhJIj2N6bOBHvcjYwzpzvY6VMO0AgwW8MgWnvt4TvlYtTNy/Z3Q4iKxqwextnG7L28GbrSt5aWv
6b66LMfhIdhjdnfRP52D/fgKmwVxpyec+f78tf/WHxbiiWw2TqTQVmfP5zLcSPxwyzbjXfDYG1iM
MbY51QuKudEPbpI7vPd7VFvOfO0rNuOf+po+1U85Qp3ZHn+Yr277HwZhMcZg6kWBOHA6hf78g3VM
v+faW2fs4wMXLqDtjxyLkzdDtYm0EwcJrEZtDpitdEkyM3viNr1BRZ3KqGKvp+dG96tqZ42bNN/q
/XGodmLtpLlLAYJgvwl+4fxY54tfIcEsoQ2PClcj0RZcXmFvZZuwuhIurWcuRYGxyuWdRtogu2RQ
mTvqHaEAPwbBMhAA0VlcNvJHrPUVvd7FAewye3l3XNWehd8RxSk+4BahhwyjAjrchpYsaVjIcdBq
oTXHtYq1iYmUNJIhQMfo3DEm7vigt1l7ao1DxgxbsunYMJ1yjE+uumHuyuqsoC9cPJ7zu7YTfXFP
4+kRrrCzHMiPxeZkh8dhKz8jCB5+MLNRgZ6K6+SNG7oMfEN2hw31oI2uJXjBc+OJG+vUgB7e4ljZ
qYUTOzmR15Dmn+vH8tSf5u/cw+gS7EbWicDtX6PnGK25jQTfFc7ByHMlbcdT/lpdpi0ocY/B4kl8
TTbZZtiSYunXxIKByj3V3uipzrLhkdwEN56ScDv0Xyo3DSVdo/X3rm6cidZhQtIl3v2Nlu7nTS83
zONecLB1Hg18XI2GrZX0h3o3XCPF1Au1Zu3K0VeD18ZMzoFBaw47W3ugtEdoOfGXyO6hrbmkeBTW
LSSmdzrG39F8NB8GZicEuDvLdrKbQ3UoDNt8QSItPmCJk5+j65w5peLkx+Kq+PV763bezN3lVNdl
n13Hz/6T7DCcTRL6cfyp8xc/oEkIQ3aEBjjboSn3lqfG8NeAV2D2t3nJvnDS9tq+gNj9RBzdHNuw
zPeAcVLCBxk22/LmPpxQljAS3+5x9Pgmq2/0hGSa5QCfQUYguN1cy8hLznTdqwJhvmP2fhz5QfgL
BQsirvRZk9GRknkqdGRLYPWeWE6QsqhL6jcojQIvsc65CUAGSN5LaF10887tssIi6C8/FP1rvtOc
/pnFyS8Pkdfs+5fiXmzlh85LpN0EKT8yHbX25u5tUA6CS0Zgdqq3+VvxmXZ2ssXp9VpuK47TMJu2
IHyek8dwEzzJ5/CSR/aIxZH/JNNOfAscrL0vmb8+aURVHfp2W7pA/gJv5cijNToYy2nwNIB/e/oy
TvNe7TVfdDPLE0nd0/yKuT2zflpa323+Iuz6vXrIj4qDMM16zLu36UPejsfM6+5qwk1IBEjoKE/j
BvV7P+zkh7pwrNpfls/eTw+Zm/qw8Ei88S0eGxphAjpdp/W6o+Iuna278ypm5IiwKc1j+CR6rNTo
xrfBNls+1t21CB54OJz5spgfsUeX913c6Bvp8Uli7c1bz3wpjxEPiOkmz+F3dklf633CnxgsHQa7
Y9eN2F+QC9v4N1B2ulCpeZIyvkw76mH+Zu7iYsfxMptxhofg7928EJKkek2ya48C649DVq1PhCJR
XnY9u+22cri55jdkIx/TBV94iOwLoywa+dfIR954mldLiRfSdRuOnck6YLENMlnvHeztJuyTykmC
B8U3DLe7Y3tfUfkuMeejnT3WxaPo8lsoJ1hFQqf6QB0VHRiLYqV6S3zlebrlPwYRz415zWtfBMTf
opLbJCZubye9hBseGhedp2u5xGc5so1swDG3JLoCvjKLU40iOL2mz5bbuNkOFx34LFexhedAflRH
UDdehDUGNCCEm2RtM2MjZyZXCb7WbzMJKpjwNSVIpvb1MwS8hnG5cZgVtyT2adyoNHPg341ejWEU
pdfiCobHLEFjrCG5tKtQhQ3tlsa3K5/Vx8CPD33qSi/lGSqAeorPw+CzfwRcfW0TIH3A7Z65yuhP
VMOwwBrfQI0W703JMVHCCq5eewH6c/ViNm/PgdM7nRPhXHbSG4DlTUTSAwktgk2KWfWqPBA3jF0m
ZEZqJ9IDIhHzF9whlC5+0xCt9KTm27TYigBTNtYOO85dem65jpojvikezla3p/lkKy8My6SbwQ6x
uCnb8Hyc+V0IMTdMYaQrYxN6weNF+jbuCj1o5nluA0HBXl9f5sOaiXKbvjWNfAboLpZZod1AkfHD
jYmqlFXnV+B1HJ4RaXic0pgMaSiAHe0TEvQuR7VI59XlJARQlLFJ9GUSpsLRRXBAGsu9uwLVzZOm
X+B8cPDqH82rpF57ea+YO6RMgcdSEjlIEuizyT7eHuoFmGl2yok2Ek5V6OMaCs6YQur22EqPdfqc
m+cQyarSISh+l/XHTHkzok+x3Ms+Nzkt1weCp9GQxo7asRIjgN/07LdV47LIoI3w0vAYA0m6Dv74
y/IJY7s210h9aSSPW8fHms6Gl/ufqi04WuB0WybpV+FVBL5hc7x0k9VjU/j1oaER+2mKQPHc8sIR
7qXam7biIFabEOOVeCDc5IJS1zPeAL+grMc0KBe3xQlZw6BPfBe+7o3r6o2U4ml0FS57sai2lX6L
iCcP4tZgS+VtLE+SwFNzEN/JgC3eQJ44EZJSMglsZBrEKEsP0RV5HhsoDxvyqdBL2yNN2xa76YnP
7/af6xX533tOf1aUkgaonOE7LTD9b/Dwqpd1NRdkxUVoD4H5f3F3HkuSK8eafpe7Bw1aLO4mBZCq
tOzawLq6q6G1xtPPhzqHM1moZOaQdzVjRiPNeMjyjEAID/dftKv0Uf6J6QlpDBmUM+7zH5SVkg89
X2CIWaaOh0LnsKDsyQ2ovncv8ADM6sIr6lPid/7ylExdkpCgxllGnD0ELRhLphGCieUVpWIQuYB2
uxaW/rt2Z/2xnPqaZvz2wkx81Wn+eyaOYk6P06PnjNcCUuThDZ/dWxXAOUfOWzsdHhIQfEj1lDdI
g6xb9EL/jPkzZy5JzrKk8fusmk7Phivz+2l/weeD3tNcmJGT3wnHH13ie0gmovJffx0/zaPwbZCS
sm+vUa9JbPEPXItlc6UcUjvXd0h1/RzrQ/JoYmRru9fBqndyB9/iw+VXrjJNxvwDqaYmqkwYj1xp
pqjtmRqcdFdl2bBk/N/TnQ1g5RqtBRFXiEW3j9fdprb9W55Vv8xns18Wi/TgbeCXrZCC33T3kBTW
FdULki50SNU/ZsltIS6DffKW4Xu/AxUOjEyr1wA7u9QRqi0Dp7aW292zaqwi9l6yohna9G9+tw8P
7pulkK+9G+1e6+3MZdXAMgjuBKC7PSvYwN5n1SQ84d7owtThGsBHBvQHu0ClI8P0NjJMqcmWifZa
axfmQvqgU1OugQZMGxKRrGaFCAAs1CUo3UV8aHbQoY2HfDvhBdamM4ks2ziI3QIUaLp1DwFD3+FO
nW6LpXtrrZX4Cq7njSRMrMHQhrmDZSbnCsFXFcZpP7mzKOw5Ux7eOEKxgZRl3uk7dT3ogP6ipfnT
3XGHDWsfwshSfBr3wnqC7qOzjohjtsgQ5l3or5Q+Tcuxkr0g7hDM2SF44IMC2YA3HklwNCftV95S
3jCmdgHvaLo0H4bHBIEKXroLEGhLypwI8yuLauVVNxhDLjsamLYWbK1lZV0ZaOTsB1vYJdvGvKEr
T0aGizHcb14iyAVmgDhXkbqy7qNuIyyjg7DWDDuMNrQRXX8vojNWXbnbFLWyuwnErF9lUQamGXBs
8uw3GyvnX6tkA6J1ZUlLX7uBVo+0KxQHmAyLTkA2BFoDLc+VsPZf+A/IWBrncrj1HkcnOmDWxwvo
UbzBvZp0bXoj099fj9aqQpzlIGNYy1MrFbeaZjfJEniAQ3/stwAx+le+VR3FVp0+XiKEe5ftSSG8
xDFuwzUdtw2oxVtu1hVEOtqQi/TOJzf+GNH8lRDH2bigcOAE/+wOPJ4p0PRreSVvqOYu0ZVd+gs9
WgKv6q9IALGfIQlHeV5jSAOiroB8uNzApIT5TbyVHYiYYnTVpgf/SdwXEL3ZF5hE6tp9ENv5+1TZ
AiKHEgarboOMrHHAvLFG5FZdyYjC3DMjiJJBfsgBmbBxFv0mfYgKu/7tbVBpCLeIaZtXrNut8K5Y
Ng6wmC2jyqHsC34izDpuze623gv3CmgbmxerBQ4EhYdl4Lg2FymX6Lp6yHfj2nJyzc43/g1WhCyM
X2G+cJ+py+hLfVceeNMjMRLwtnpF5MZRt8mHhjONhy7YbUBVjvxdpcYFWSyV1vVijagnaM8H+RW8
p7FupJUHgdG3vY/ht7VmJ/FGG2wt2cfhS9LvU/chjF+FfgGjyNHs+iFz2CrtPix3o7eapt5Def0J
LZ01RT/axVfymh/h3TXYtGDx1fkgMWSVxJLH/bXIABYg1BAKwcMNpeLAjj8PBH2PGPUH/pWbyjuA
ApwkHsBdgOxZFu/eQ/4EDeGOJ80a07ONsRJWlIFW/hYen508hE56kGxmpXwNspUuroNslwFRCq5z
aZ+4/Aupd1b/NqFUh2AuOaCw9JCCwOwTCD3K1QgG8SRwl/oV5h077VG3VtKPRHwPgG41PAepkK1a
bYXbk76pfgePWNdBZNK3KAceioOxg+d5h+SUM+zFm2KLPhFqG3vhcdirNu+BZerQPV3BOSD3ZsNO
a2tch2vvgTJauM2uf6PF6UyJ+bLbRO8WD4snhXfvdAN2e5YuyoFwCu14zc4IF38wFFzxKt1O/0Pt
T3+F6+yy2ZBi1Lb0K/3Fizx7ce95bqzI5bx3OC4wwIxX2QnemxzRLwQSAN3e7ARv6xUbS3a05+pB
fAk/AJI+Nu/aH52Uu1ii4FTeDRsT3OwCDWjQcRvUHtb6LvqJiIdbLseH/EBqThvbafbZZrgzbgZq
LcFNHv6Ku+1EBN/nVxjewvYipYl+19dIDuRkcZsQNY0p5VTRHyO51RbSr+RlOKAPsqv+KrT/W/3c
/9caLpJMN+Bft1t2P5Ofwa+fx63Yz//H330WQ/uHZdBolVALlU2k1v53m8Uw/6HopqmZGOqookwV
/bjNoqGPiCOJZMqK8Vlw/mebRf+HpZLDiqKqKDR5denfabNMfY2j5EZVacLq/KrJOMbUjXkbItab
wtUqhNYSS4RvTsmLV/bRbJzorcxq599CzJJNwDB9MJoDVZ48RtvQ3A3Jfd/etLyEzwea5fefgUzR
pBehyzSplJkLTicaiZBEjIU+8qbtcRyF0me6yYVe0aUwU3J9lDyrtFSVShoZj3fbQgXsvUkR9O38
WOYNqWkwBm0v+uS0GwB6z6JAYAOsjt2hLex5Zf8Gp7pK9zoFOSrZyynXPR9P/mohZH7Gm0BbEi8k
TTbnzxAddkYs5RPZhqSTlvywllYkJfAeuIJUui68EZ7ldjoyOTuzNefahV9wYp2YZPwmAGUTqyhl
1vATZDSuYhP75pDOl2JDwFoj+Po+UnnSnyMKvnQj7GJLRWCp7bLVsCk21JU4feULNjYnPvCXHzLt
maMPnHSyaaCv7tsFKPQuQN2Pt3N/YVfM333ThH+JMv2K4yjtpAajMFwgdJtol1wV3ZICM7WnZIVW
9Vp/Eg7nZ1i6NLDZS0ZozQ7cIyH1qynxRqOyu84cnSYiZLZ7fd89THnDhaCz59Nf4zTlqTMMw+9b
H1cwAinVUC+wu89OxdTHbTfG0nDkVe78fb38y1bdBGyZn2eWaGJeZnE6WpxpX2cVpIDSI+EU0ImM
rnkzXscUR8Lb5i5cCffRUnGobHNRgwW8aR5RMrLdC991WhyzA9WaTh/Z1Di61XmRocLlB/SbFNh5
8dhM3OOr8/N54htiWqTwPFZo3KvS7DRNsggsSkjpLqI4HnSPff9TR/7pPwiCnA4YAE3n1TsLkpaY
AQgttTCta39EgrAWc0g8iSnvzsf5PlmGqnHQsTK47XQVMNLxHrC60qjjiDekWPBSlDloUi24MJYT
MbhIFdHQ+BgyVYWvMXJVAgXRyyGiDdZeRlxhUWtgFM8P5HPav352Q4OOalgq38TSPtfl0W7O4lgL
PdmNbeNm6oDhfmKXe3Uh2so6p6p9Ptr3NTAFM+G3UjNi5mYXHcwXGFQBXArf+oVBH1yo66z9OB/j
+2nMbSBNGA9D4VSer+NeybRe1sC1Fv1bQLUsrx9M5U9EbfJ8nOm3zieOEYjg0VSqLJ/34NHEoawa
jKnehXQ86YBW70UfQuV/C7MHM3o8H+rEncqYDJVUR5FUvNFmN0xV16avlMSSmoXpqGu6GAt4/fRR
Fv69bg88xS+M7sQpb2CiaE5gFkOxpHlOYgV1hZAgGKtu2a+mGhYdyy3PhwUlXB4UFHsuHfKn1vtx
xNkJSK/NSMuQiAO97xwK7I+pEEWlDkeANaqhu/+LM37ap/OPeBxzto9VBENzPTbotIpo6Qua/mIY
6HCNOWX0flzUKPstvDrbD4ZuG+hRhzI8ksgfw5XYaMs0QngIjbHH2JOcOFLv3c64tyoMSy98jQtT
o85Ah77fBKXVT4A3igVt8GJqNxdW2KmdqcjUliUQSwYyql8PG4MDwrdSJqLGgHKpUgxYCe/RbsIS
ZYfqUDwCNsyd8MJ5cGqvKuxSsJ66BQx0Nv2BPlRF0bNX3dKghOQvOB+WfcHrD0e28yM8ccGyoPGH
NxQNWTgATF9H6OOdxmUuTCPMD8pDcF3b7pvxijwqDUD3gL6H51Bk2FE17sHoUHukS3rhN5w6M45/
g/z1N2Sx6rt49IZkit5GAO/DbDvykppDSs4q0DCsDjSynyG6Gxtsf9hu/C5jBxP6TriVlAvL6uS5
cvx7ZueKVycQgzp+T/1q3nkAetDe2bef2SoaiY65Pj/+k8v46BNM//zoyNRrdcDnjE/gFWTiqPZV
1GbOhzh5nx0PabaQB62IATx9TjGNbhuJ1620dBd/VU4uAqymD/bt/Dga0SwxlT2pUNQMIY7plJwq
xDBwrWWBhCYMrxt6DOdHd2kCZ/enrEY1httBZBcTrJbi3qXHG2+0CyOancKSgOCvGipcnxUKVAo0
BkdP5GifpgBso7xDZQ9FWxEK7YDP2RJjoZ0K52klQwsE5ATqBelyREV6BEL7YF+MaFF0zUqT8T1w
aa6pGZohU9WMrpk10S9bjZb7JMAfUNXJZEiKRjx+NLW3y/X0Cl9JTChoBVpCs61FnAlIlG5lyyzX
bVjepEpLXciA1OgDACoG3UF2/U3S/GEZBvA75fIhNkZ9ZeXhi5j0191ovfV+f6fBFEd7AiHJye/O
SwBENWm55XW8QfMP4EkA7NinNw5GahyURUZXo9KiWyOn+IoqHWAxnFP8Epxc5psuIuQ011OhetVK
5akspAcU+ihqh+V7otKc1ZX4udYSSNn6s1nktiiMr5GPgh22hrDw0sRDpckEp+b96SyDkjAM1o1h
JADRrOpOr+VJMTXJ6dk3yMKbKhLGMtTj7gaWmmRXGgV0o0J2N2qS6wgqRBHnPtozPr0ZkyY2Ohue
RbWb3kBteFiwQaLGFQPzFWqkRQRZKlTxW3DHtzBKAV4qyTbO/HcyOOpsOB2t4ES5S+uTE04vO2rH
ahF3As9613sQPOGpy/0PyZN/VdCOcB5tUNkwMN1L3b2SGE6eDuuhlZ4HmmYLRfKvOwlfV7QKF1Lm
XlnZgJREDX87ADkSQsKLW3EnGXK1qEvddxSa0shv3FQaYPhEAirRp4cxEVHeNMNVYvR3yFIncB11
KqQRt3jo9qgkCuj9DB2EdbSkrYMfWU+VjMuLjBdeqRQ/NC1wl64BUNEPwYDmzV2f1H9S0Uep2hWu
eo86vBirYBss11YzMH9oQjwbmZTsrSGN7TKjgx0gXJeprg1Bd4k0oROm2SFTsZ5vNP9a8kN0fn3l
p49AyBV8vL2bGe95iNPXILV0LHE9gZE0bIeiLTErVV+jOnqGDSetk8DNHd6eiPP4lLIb9U9rlSUN
FCtbB25Pn7zQAZgZwY2I/q4njDh5KbthFH+IWf5n1MlEkeHYdA0fIcGLBFFa0ekqxYBimV8L/Pfw
FECdIaKTKcOtKve/dARHJqllegITtsQkzygDIcL/oKSqHLaPyFn89tA6FnoZFc0KJ6Usr/RlMIT3
9SC8+mKM1Z0VPYUmGCZXc4RBe+oifHDII7eMEBSZUKkLuRZ/VS0grMyUU6fROxwAZX07ZuL4VPv9
B75+/ToTc7oZkSSgG2DgQBEHQUlnW49s9oV4k9Q87BqpYZ8E/FuD9OOmHTTurr+MOzDd07CvWASY
gSJDKAlPmWcikSqiODIMuPHp8NElxBy3qGZEmxy0ZBoqwiP0CWSnenijeUW7M/SyymmgJy/1SJCA
2KGL3CfFFYJKFvMr/Kw9KtJ1CAx1QPNHkFK0QWvJ36RxssOR6Lpsovtadn90OYcDlixPQxFskrLb
maX6YyjrH4k/OloESVgdO1pM6ZA/ILy30EXzw1fiCJ0t7QGJc2wAPOGhxxhB9tt6V5lIcxo1zR9V
nQ4GIbjqNbRdfCvsbSgwIAHxtra9sfBWbh7mNENd9zCYiBp2qgXFVnmGcpmxiEhuwzTul5WLMI3S
1TAJIy3ZBuDJEaKu5HXVt+D4KA1MWoGjHVldviniGgp2dNV1MTIS1sZs6OTG+I9hE5LJgARzejwI
hGgoRkSm8SenaVqgsyvI4VXgTo8+RdlGsE4WmZZ+tH54MAbhRcswCnSru0Dm+4xGCk4NxsgywNAO
PeJ3dewT4ECYosuoslShjtCiwLkC55T2XNw/YTe0l6rxxhzNG1cdb8rMuAp1U1xIUn3lD8UaIRBS
Wi24zyLrKpRoYHbBvag3d5NIeNgOaHZ47/EI4DQG9xfif5ENV4YHYKlTafzg82DjIfNDa0DemT3e
EuMqH83rtqiA5KJ0oza0/CLMx1KvScAxInvfKwq3YaS/5oOMTegYOBDs3rrEfUI2Er3QbqPHaBoK
+KmOHhabUqWgK1AhFADB+Bqxt52cJ09oqaLyLEXXo9+h5Fo+xpJ256JYb3nRTeGjNhJ79YOad2u5
6p9UmMSTGS5rakLweALYbq9DRA5xFsTxIbhE4XuKbZScoJ1a5zdqY60UDHqXuts36IrSrgm7atvG
2s5L/Ydw0G60kgdmMwmWhOh+Gj5dUU4h9JyMqsZZpb/XrZLPmvjVY6Ui4ozIxngzKkK8V9W62WmR
ktiq5vlIvYDH8qrytvazH1YAiTAqyZLILHY+Sgf0avt3yzVvu1xrV50MDSobq86WJmtYPzcwkW7T
t1AWVkYggxrugfvqd8wcMLgAyQg0CCQWFXRk32qfskF67jqYO3qDM5CoDnSBWTA5HPlcgRdRgQfR
Ncj63QYhMfTLSIaRvutRq/XtJsteTG9cwp4FNoes8tiam0GQX0WJDpUBaUFTWgd6E04EmESrZrjr
deUJA+f3gSMKDBzoxk7N7qM6xyY0hswYmv2TXKkQpstQXbk1Lx0vREUxRGDQl9FXzK11iMNngqKS
gJh+alS3ndCLK7lIaLdBLHdMybbQunV8dHMgrXOMxyNggD7uw03eoffbmeKjFlp7VJceIWAh+dEY
29rUr8bABdMw/GLL91eugVrUiO4WpDXJizeymm/kGOsd8vMFnsUR9hx8Xb/Mf7uFANxDTn7HcKMX
VRDtMf4Otl4gP/tm4WQyJhiUvoD4VvCqvNscAif4bLA4skdjV53ec6llPou6+7Nsq2vquO26ymh1
89dTIISZrYwciH71swnGB95GB6viAVqE7V05KgVipvJbrY3k0yG+tYZVokama+auz7ghVKG8L5X6
VsVa0dBRKqjq/DUxaGenxqNloHVTyO6LnmgakATppZcAU0LLI/sZxl1aqFx2jdncYKoDpKyjI4Jv
y13WAkpABjMSEM/U3IhrJbWcRC95GXY3GSIfpAuKO1lyYAAFDW4lpXjXuJxShQ4gWWyH3LFw4XMU
zL+w/emYOK+CJmZk9PRLfDx5h96Kensnd/K6061bH4GaxThym4ghUpbTwgO2w+0vc4FTlDikevCq
6x4224L3UQXZnad45kFATdfIq98j5TB0DMrbKoE6IGgfmh5VjjKMTFEWAorWwvhayhPAoCoOwGhQ
tSh+hFaApNqA7EiEQLUZpQlqHAPK2Z38BFvvilsu34mIbWbTAeUhS7UoxAkJQcHwII6tCGCwg9fb
lxKao8KDjKFRnIz7sg9/fM5jXh3ECDhMhI5zDxDNKzUo+CbDjqQJ5xltg8B/rNLkDnrzk49p2DJF
CFTWsrUaie/I1cIwkHQ8FvGg9JUab0ChvvcM4OQY8tR2U6IeYY7uLRn2HS5Q78aQAj3Is5soBXeq
BPEtwjvXdV3gVmOM4Bf6GEdzJMd9IXhwxVRYuSN6lI3UxUsjLt/EAPMgsax+Dt5Qo/+H7FbcuXgG
ynsJdSGkM7NHt2hu6rG8QcHyKVFGGSEiUhDdACFRBGQCDaoPQajbblU+l6p/lxQd2Kawf0g9hDBS
El4KkkqN7XOER7vQgpgcyCuEGjB1ARIjcveyZACsQsVgUDa4BTBxoQzxo8RvJ8MeHMvPuLzKYLl4
mLriGfHuGiLU0d7gJVEZt4ICpirQ/R3rkEOpvPJKWPfCaOuj+lYqDZgRzucl9hFQPuPo2hsN6hBi
JdNBra56DFkTkuRFGyIvZgryT8Ufbxrf31e920G5j8h2xuqhMtVtXveYsXiiumzz/qAU4aFGdysK
rN940LJkBusp5QnjJoKxHOPsOW8UdSW26KXUmQldYqRqqYUgzlMXpQdf5DsNHoQTIUg3nYaQy1ge
urp5clvUNyIfHRrBjD5GSUCLHVv6BtMkCZ7rsqx6+Wm0kCaoBv2B08UCd6AkS2Eo3/iJ+7wJNqXi
Po11/li3JIZu2uxpk6HD6ioKxCNFblF+ks21htSFFwzkPN2Exa1DpFC0+AozcnG6T9vVYBpvOjSA
pdHgNukOFlVz3RgPRdy/NeYgbGIF18McBsMQwlfBim0yUTdfSl+zXmRB9hwjQt8D6aDOM95IuYx1
7wLzCAVcOA1tGerAHbww0sE7V+U2dVvEd1qElpGJhnKrIAvUAsZLEZHWkLwwDFHjeJbjwyjWNtbO
h2EY93oOXNcXyae5uASRR9w4oHLR9O0G9kKyVYbhKbSASybBje7KAF0SU1gUCRjkoPwRtMlP3x9p
opplwceT7yUvy0DFFuJGdJGRjOLmlz6AhhFTaEWhrn7gOrlu4vwqTLLXVLbWRS5Iy9HIED3r/HXT
oh+o45TutHogOt6QBi9tbfWrwgCHJnteDgXF2ggKRYck4auErio7CaY6a6tAtybPCoxbVK6dJkOO
qdHFB6Hs7iYDR8fTVHUjKt0mt4IbRYKLIERZfCVLDa7EUwUAQZNbUhyoB70cbOHrFldmXEI608of
jY7QnVBYaMLjGrjwUjhslpbAlLEU1x612MD7O1c3WQ6uSOIy8swwwXVJ9JrrVvfq6xQD5SXqJMZK
wqz0Vxn2SOQPCjl22OnP3FhI/NQ8l8paTJxI5E8lbdTYPkecIxdhY+s9QjI82FH7iut7RKZAQ9ZC
tHIjV+GWF/6UqnjTl4mGcJ53VXoBIMcUK5MiLhdJX/wchLo+yMhpXSiWSlOV53tdS5VFqsETymJe
mFUVL1QFqmgtWHQM7pYZ9ApYjk9ThTJdg3/6kdnRaqIcnK9wTQiVc5GVWakbceYavS8iSw8Ahvxb
xZbXtB5WOG4uuwNgzG20azfadbBV3twbeSVueKCakMK253/INMIzM6DMysUllQx8I/kdU5e7ciIH
hoMNH+dCBfx0CRa4BCgb2nk0SPkdRzVRhfeo4PJ0mwrvpf1Zg73W1pIjvhaP3fZywFPzqxJHmsDk
4CVm4/JwdfYb7mibhtKmCvm2iXyhSnmyd3QcY6qaHo3JNX2fFxRV0RBH6xVa63QVAUHUmEysgtsJ
yjbB5s9/r5OFX5AnHLcyaBB13kvAYFPnwc0Hq9YYRIDdNcBrsmjoYzpJvdAez8c7NY9H4aTZOqXu
GCpuQri86oAwX4/G6/8swOxDJQJPlkBhYRjyfSzehRgdnA9wquVzPILZV+oaahNolrHykKkxdRIT
/7UOfp0PcmmaZsu75bxDRocgKSYCMrDNTruAKzi5g47HMf2Eo9UmNmOZJJOQUXoI7qXDRPz4bIxW
ixK4ZLq8tNJONa2O4806DGM0nY0FXQwteFPlF/ybrdygSqLb56dOOnUEHQeaNRdStNxRG2ZgimBr
Nzp0G3+Jt8R1uV+garQ2nBEGqoP/8Tq92KqRpuU1P/+Og89aDYackXEFjDI9DGtUzJzG5lVCHwVb
n835gV5aI7OWg4cemxd2hOoSKAIuBb+0hGlwPsik73B2QLMrLbdkMq2S/SRsrBs52kA6V+w3MNZI
J+zc1cvLuNRtWEEQ/KMl0FXLwZbRVZYKvDIAs7/P/5wLi+gT1Xa0aNW6r7Vgml617mwdi/tR8lYj
YG/xAibsUqDZMUINM2/dlkBt8Srzdo1xCtWonHYX4pzsrx4tmDmQpJoUWMyM1RrD+qYSqoHES5la
DLUnSQoQTEhLAxMby4XeAMrDmR0UwaXNefFnzA4cN1ERJE8Y71+kF28/MYKCK3j3cCHcLQTNnQHt
tXb8tWdjfnF1KXG4cKx+JjhHXzY2PFUqc+ah1RE27V/bZJMiFnZ++ciXPuvsEEqs0JNKcZpt7NVB
zGcbhDKW7aHcohdNLXiF4jEE53IRG4tke5DAiSNm/EKiVGH6dvH2vfRzpn9+NGgrR4rMmu6S6cJy
NQT4q2InpvGuFtJL5/2F4+Jzox/FSgSpMM0pM6t/TVhPvm+0MLcGngULCBNAv/V7fX1+ui9909kJ
1URVWTTTLWYkkEQkGNVuskSS9UIOcwLLami6AeoaKAb6Ksbs0G2LLFUjlTiTwEZU0RBc9ofmOofn
7K/olWpOwRtmUW0n2Xk73lG6vXRMnp7d//MTZkPlpWLkCX5f9sQMuEEMheQNyW8gRxOHCIfNxTVG
BouFcEXPd5HY3mXVku+zDdEPYJVo8vz4jtRAc1jNmxoh2gl4WW91uGGfYjHjEmdwu3UQU1yq9+e/
8Imc1VQBoqDZA57re/qo+n2AhQQap+VqtHEGgfM1AZchPUMhzB5i5xIa+/t9ZKqKCq4G/IsFJmU2
0VS/g9LU/Nimf4Wh2yaxniP5MFSPqAefH9v3PIIhyYCy5QkRybR+3ZyhSYc3UKuYp0y9nSQlOtuH
1XTxKXPiuwG6BA0BnBCQ2hylZqJ3DQxaje34kL+GW9PJbQ6Ee43CIoDdz+cTrfJic350J/I/k02j
WhpiUCbFlNnFLiUeeuiCHrNcujWlSmUDsZ540lJajx+XXxqnhmmohiSiUQdgd/5CbWQqbeAbwGW2
3rorBFTn8xU+MBcOgxOg54noyjvNMugmMLCvn20U9Sipp7Sot4vnYV3eBOsEhNC4rB5le0ptJ9rU
+bn8vvkhGSObCXBfBQs2fxz2iBUbRoTWLEZlrfqzSB/P//3vKxHjE12z2F8cc9/+fmX4StQVHbZQ
SK4g9e5Ijr9J7Es04RPJK6VxRI9MC+Q2YOrpEx5dEV3RRHR1XSI894gGFVfG/ZQA6Lb8cmnVnxjS
hMxk/TFpbOVZqAyNbLNomtDWKx4BElATtb5uDWrh6UMvV5tA11bYZZ6fx+/XLePjkOSA5IN9n0cz
Eenxtdz+5SN9IyAR9FfRKZaFC4G+H1JTIAPpREsXZXGOc84MMysAOaLMgdAykmALTz9QVlsYOu0x
6QIC9NvGYvciwsamQliR+sG0Oo++WpnKte+pApRfQ7T9yR20xvtNcFfnJ+9EGEXS4DWpImBkRN++
htEyIbWa1C9sS/ltZIikoJ7k4hJwPsq3dWES4SjKbPdmAma30qChif13/ahcT0v93347TYp1cG24
P2RN5LT4Ohi5z+NQ1WTo17KDc9IHwnR/zg/k+zlECJljQWHHSt9B2xHtr7A0QmxU1uYu3k4oN3K8
dKnBKIXNskcCBXWMC9P3/T6eotKPmjCb6ncYdyCJQwrCKeU+nrYwClv4YoEF7lbZbevETrZWtv/J
QI9CzpLYMmtUdH/b6XTS//i31B131rXwPBE+xI0KZ5OG0YUD99v+YpQTZcgQdZRFmdyvn08MaIuH
6RjYYSgjvDIE4SIJa6zoDBMLBCm50sfi5fwwv53xXNCybJrU1AFwgYn9GrLE9Fxsej+3i+YgN495
8n7+739Wvr5UDgjA7Q/XjzuLW2TaGUfbWKotSC4VAcLtpO/TbyrITzVSevGFyTuxkY8DGbMSXB5U
lRi4kDAGnHPH9yo5VPXt+cF8n6zJPWJSCRShLH5jGcLuMOs4wORDw7GgMK/q8FLCfWK6IF2Cs0dL
VhU5aOcP9LEpEImVyfG3gOD2+ILcfHJ2neLCh/k+XXA4IWTytIAXoc0fFzrO7SxEzj03f07F+4rq
uf7X2+z/a5Ksxjb/1xzZZfNOtv2R1jjwbX//939N/+t/8mNVxEa58DEslSWRe4QJ/1uH1FT/QTqq
Qj4B3c49MO3rNIPR8t//JSv/IBWHMaSCsudxM/3BfxJkrX9MxDq4szrngaYq/w4/9tvXNth5JkmQ
QQw0QGbLqgOTW0CEiii8mhiOoXMo5muzuXCYTEfil70+iyJ/3eummEmWH2G53gu7kUKaM2JL5o33
R1N++9ff+6Jj+W0bTmEmHgoZt4GS8zTYoyMFvxqR5lgB/g89LceyYxOuPXIRmBE/Vzf+GqTQ5bP5
RFBiQSj9zIe/kW68TpEiDTiWXfrGrZ9KG78s1ucHNiUBs+n7EmL6CUfjkhspCME2RrZCEyEHeIPJ
B+bzFupJ3ToRH1T97nzAS2OaTaTcYZ+nu1NABBViWLFjc4FJ8km8PjemackcjQlcsY9COyGAIUT3
+rJ7cneKv8LwzhauvYP70NVrD0zEId2g2Y4CjXoN2u/8ML/nLAZX6tG3m+V4g1gKaoohmV2g+RLf
IqAFgH2BJ/wag3VbQjV+7a8v0RtOlG+IOl0XbG2Eyue3eVI3TeEVREVCBWglICfk48CmT8o7k8ic
KWzxPnwVHPcFQcJN9278Pj/uE9uRH6CaJncVvf/5U7h1XVVs6THbhZgc8qB9EnOYJFm2pkD3b5PJ
GaumTckEKu3qnHadKEYKXrOJbN/YSOg2WD/D7MK2PzmaoxCzw4WJ9H05rTlcRH+l14qTCH/CKDmY
1o/z03ZyGx4FmqVEVpsZ5aDw3ZJGfyvLBK8UaTOaAdKqGOkKSrFRMKM/H/PkTjyKOf3zo23S+57l
WtPgIhhlaXcb49D9P4sw2+taWImJFDGqoaoBJ73FweZ/FmC2011QiFaqM4S2fxG66wK1uvMBpG/p
8bSNp5auBRPxOwkxyCazIZX1DLB511w343qAFz1VQRA4whNpAf37GggFWpjFf7K+j0LP3m9aWnej
MhK6LGp3TRlohT0GJpSXSVjTd/h2YEJWliASk0TMqXcAXURBLYcIoXmkO5Emy8bHFhO3xAJ0MP6S
498I0y+l+BZLv4WKzKCHCaJQRGszHZ0LEz5lBed+y+yTmknSD7HbRzZmNeqOCx1BN09aiXa69m4u
MewvDXx2SBthm4+qQDC1QqPNLFca/ancvETSuhRm9iVbo7eEvGJ+ayteIsOxLBPEsFB4Oj93pzb0
pG1CJYg7QJrXnIaQTps0dGy3rroNKQ3qanLhQDx1Th2HmH0dWcYrU8sJAcNq8tfUkpbXd4LVt7yW
DXfZZ9GFLX5q7o4jzj5R3Qa+3td8Ist4b1A4Usu7QLwwqlObHNV+CnaoLHxHwHSFJldVx/cRW7yk
/TLYxr6KlLBWreQ8fLR8qALnP9Wpi+U44uzsjWvLAxRJxAiipebu/ZBwwXUa/7uvR46v4zjT7B6d
8V5Wgwr2iIOP3DbTQ1SpLlWJT36go8mbLYkRIKWpR3wgN8QQB6aAV/2oWd/nJ+xSlNky8PymMROX
hReGzUJCGnoofowXASknyrZkTQrKDTK7SLPmW0h2JStqsGG3Y6PckKduxAL4e5LdavlDgJPXSNtL
NoVlGKl3mRtcaCx+HyRZjDQlbpO7hKbNVkUbRxk1OzQbcfdOlu1QDRjldi2Cp5p+aQWejkWGSP2R
yt08UeOkyDWMX2mf+RztWb9Q1Mc8+tuD6F+Kinw/khiRQv2Wx75i0kr7uv7SMseSuS8SOxAkSGcQ
BEc8oC5sppNDIeUl45RpL80BbF0W6UESV4k9ef+1+kcRvxdm5JxfgN9PPiqBpqrx93lAfFNIqrJR
9EGVpVA1UVuwzPgFvP/aMk2IpRi1tvobrkEf52OeGpgOX2oqfBqTZtXX2XNr2Ky5FqDbKTVkhtJC
GO4CM1qfj/L9LKIXwnsfhU4mkTr71yhFNqSKKkap3WbaD6UTnxo5edJC6SEvL0FBTi2Ho1DzeplQ
DoEbaDGTqGXPcZYecsu7gEs48fCiWGZqlJwnMyZx/iz4X5ydaW/bxtfFPxEB7stbUaJsWd5jO8kb
Ik4c7vvOT//8mP+DVqIIE2nRogWK9mqGM3fucu45CMvivDW3oPOifYW2H6z+NnmZaLlVQAouagvC
dhQ2ydvnu7jwrTA7/UG/Qr2oOaZ92piGEOUO9AbA7dGFjqHHDdZ4GKYLcx4eqRrMNeLUVlI4hbML
hWocd1alKC03/lMGjaMB5F/rYQ/IX12dQtI/haaH//1vT6seC2s6MzaLW1xvQh14lKNDxhRuUyI/
J5Z91xl8aa3vt2wKShbgB9JlF6Gp+1hjji/F8b7rA6qQ13K7cjLWTMy8qxgFObMzmAgDYadEzWOi
KTd1LTqfb9plOZWXg6Pwz1Km33Hy5hZNXcZqgY60LqI/6yXV90wM90IeWPaoQ9AVKE+1LLyKAbNU
XfN1xfpl/HxuffYcE5s1PvIy8A7I3rZjiIqRz102/MiCOzFGKrr+plMPqJA36L2Pz20v3O6zhc/O
Zpd3Ma8VZ1Mbf0UtQ2dis7K3C65K+5PrUwtTTYiOz7e26pnDNxWR068ziTQGqHa8N2PvyGGx/Xwt
i/dsqir8vyX53BKTHV42qljKYvfWEKAT7oYPTwseuk6/TfVmJddbeF00Xkfa0pYG4c38WjcyYzlJ
p/LV/LZh/LZjeDa6dq3strKScpN52lZW3XTl4Vz6YH/ImfWpIQIg+3yRpd4JUuBjNe3an37uMZ+f
X32+j0tfjM7gBB6gUHPRJzaHQPZ1FxNqIl3VDBsFg2T3cIXnxkqoe9mv496ZYD6gMJzoIuedYpJ3
RDAVIaJL2G8hNIFgPne8A2y0TPk5Ex9vebvWe182qsvoG/HmXPb5eylODUnjYrnfJzmdQw9FfrjV
t9Ex+qIlgPzW0b8LcBMWSuRGp0Y0VH0eulkJPbvczTIakyjKyBv1hbpttG9thEfTrfUBbcpKGWTp
K9Je4Hxi8rLbb0D8YylZmTmC3HlbpOmv9cpFn1YcviBBuxIFLxgjCiHnowlP+WO+PNXzDbHJCuYy
Zb3ciH54k6rFN1+FPzhrw5XzuRQuGNODbdFe5ozOY6zQd4EfCAqzJMMGwpDriTlRsOPNeGCYaxve
KTvhek0ybeElMohMTHo2kPqBvzq/dy3Cx8wW5rlTyeK2QXtjUMFV++PK9f5Drz4LFsBoSFMxwIIi
bH4j3BISA88dp4PCGAvztK09iaB131TY8u+DL9m2eA62cMQgcPHX155l0drVkaFTzDnNWiU2bdMW
YgZllWcXqFNXY82AW4jye77/3NTCZkKRSP9rgqGYyACcb6YURKXeGgqclx2gex+eaKK7RoxWHoQl
MxCRyUThfLoLsjXB74WiM0q+WZvtFf+Gagt6QWsV0zUrk8c+iR2stmt0CxlHp6zj98FAH00zd6IZ
rwR2C1cMb/XvYqafcWImk8XWKBGhdFB8z7THvPM2dXPUGQ3/22+jIYGokgVNGbUyp8gt8yhLtZYR
+B4lFA2Okea96vrd50YuXzGNfFk0yZonlbm5kUEoa733SSqYuYNY4wWZ5P+wjFML8vl2yf5AQK8M
uSNEwUEOkWwXOsi417iVLh8Tji9jQ2AjQLmABJ19liJIQjnvgtLJt81OtNFnwRnRjqfMPO6knXqz
ht25fEqwSNJsiRLkmuYFeIfJ364qEg7ChFyEqQHyHCYtbnNQ8olqWyrqIms118vJPpPLSipNCjNh
rPQpFjo5fP40iepK2BwOsq3aaClQfeg3+fvwS4xt4VZiYCrdQ9OtPQiwpq9EWpdTWpN52uITdSYs
UfP8MKyEnInPvnTU22aHovse3t6N8J1SC5o9a2nNwgafW5sdHW+cyA09jeTasX4mVwhx2sx2bPIf
8jR8sMrvduE/ZoubOUPPiNIxV4PMgUhv4w6MfBI81mtbuGZl5qUCJlmSFjVx3hXzMX0IbrqPzNYf
XNTnZKd5gKApWC3VLx4bAHPEWGAW+PssuxhbQlWOTkZ4F+kQWsBHBTljYkMXt5umgsQ3Q9tYv1Ec
3bpPpfO5j1lY8fROA14xYNu8eGTiII4FzQKB1pvIFA39Vmmjbe7Wf/uWgb4AbcalxA4FjNkauwyU
nRQzvFDVtG+VIUDBMJM1u25ScwVrtrCiCWY+wa9kBsvncU/Zw4A3SFbpxJAeGqjsDdZPjerm5/u2
dP656fxs6ksgUeYhSO9bXaiGce3oXXUofKQwRS2jCWK0aJb6MA3q3rsRTBwIGQqMoysihIFWtB2l
0FWb7lpyfvFW/EkM/vk52gywBTh81FPoHR1N/tlnAg2ZdgVCumxBsQDRTHTcf0bqTrybqI312JdB
7ZSwXplpB/OUsRIgL306YO4gbykMGsoci1LKddk0sVIiRpnvBdd4yoLqjVrRypmfDttZ9MhenZqZ
goiTlfS9XAaNKKOJ6mb3bl7fq1J66JEcHDvPAVP49PlRWTM3O/vmkPXwY4a1o1kVrCuech+LFdQI
VXYYEGfcFl7w9h8sIiHMqAD1Qm7d+QKlIk3h4UCtsy/iHQPfh7jwHAuZCr0dbHltamjxq/HQwv1J
cdKahylW4JlpkKulI2jyVTn+grZt0xrD7vM1rVmZvTftyPB+W3E2rLag2FMdR2LUMm1X0qaLAHI6
GyeLmb0zXaQXiZt1vdP19wIMaj38d3nf20ymrtyny3LaH1MK4mPEReplowKqv9RMdcRZrif9Oai/
HBkxkvCwNsaxvHX/GLJmvsFqqqbINY1rVSJLWzQbjcBVElcez6mafnGrOHLof/OXPs+McrEbYVcz
sZJnBz8oj6aHwLHZ3keo4mpxMNV5HE1ptp+fi0VHTOJC5UCCeZYzeH7YmWmNfa5C6Yj7/n/qrVv1
Wr7ubdSOHc+RVqoxl1OQfLZTezPvAZtf01QZnw3mKqd5Rb/lTj3Iu/R5Ut+ZRrnMbX8wBgaq0qfu
Pv++PiWzeHJOf8LMo4RhqMdNyhNHo44xp50r3nMrbN2/brXvMYyXmtkdh6xduYILYfz50mcBrpJU
ghkULD09mgfr5n+0uijlTGNcjEqvzz4undzThc46OGJg5moXs9BRfkVAWY9Ce8hXnOXSqhidoSlJ
84sC/dx/lUHbQbwY9w4Y5CNwZ8d3opA593Y3bLNt+RLbKFR9fmgX1oVJ0wLDLfKizitB9YRniCC2
cQrhwasHaHJQUgvWktTpGMxu5KmV+b2PvaAzyy6vHbl711oZ5d94O6jj1hM/XK20P1/SguMkxZNE
lfKPSEF09qlyRfXLcPDQvPNf5PIhHCFPhUCvbdZw/Ut7B5ob8hQGGC6BSyF0PZIZTp/LuzU1SDYa
qiPwd32+nKVsivWAjsKbTazds2uO7EiswhsGF1Y73uWoRIe1KW41uvPxgJQmKnnK0F31+fguNZDd
jtDsuFn/vPIrFpzq2a+Y3XTPU0038PwaBDuyf7aAhMRzdFO8tDcUzqeZjWnYW38vtbseCqxo8x/y
aAg/UEhg6ICzas3r9+nYW6FhEkqU2+GPLp/2bkIYEyI4k2zzYrNWd55cyPzM8hYySwka2TD+XNaT
2MzyEzWVrClYUpDURbM69w20XN/i/IeYeoTXa0pEl3VSc1rhvxan83ZiURS8qNFkLJaksjpkpJDx
JLdKaYe/G2TWDtYhc7orbS1gv0RkzOzODliruoEONpJ0fT/snPdJ1rncCXsZAZuVQzS97xd7Sopn
WZRCLqulNAetLNBJVYRsBOnW/xh0JsCUTA7sGmg9PGMBqt5mPDy2I8x1WrIW6ixeWaZWJhTeNG45
2+ImUbpuDAm4k9a60ilJC2oAbWWxFlEtOTwi0H/szLYUqjzZ9Az46zo7P8q2d4UUp+GMV+pDQPkl
eOh/TNTrCHnvPt/hy9SIiTcYhhDsonlxMVsuenGk9VXdgqFvdkHeXLWC9OVzEwvHlK1Dg4miI5IY
ZCHnxxSGOMgmsmlcBsVRJGzgeGiYH/d28Ts3BLAmZGg7xbtam96+/HbY1UDTovlBA+9P+HVyPUq9
qpQh0jOnyF7HArWcDF7xNTjywhs8jTVNuAYq3YxwzDKWXm88iWZMNtVtlef0WnOiQ4Agxg8RGW+n
Rq3zvwQXoIvQUQMVZSnmRTumVZDSSgeDukv8Bs/8pjMEe8xWCtKX2zd1WilHqPok9DAfCVN9Cp96
LsHaABEJ9YSrKgp+V4G6cvQvTyAgHsC8YIToFvDFzk9H1pRKEGZDw81KfgxVdSNF9dpM2OULf25j
+g0nJyGgqtIWats4UiI3Np2ZFIyGEdiFNjzl1sfn531tQdO+nhgTe1eQ/QZGN8un0ld4/be2RCPx
cyMLPvh8STOH4TZCFeReUOCDw4du3141Tvs68fCArVmJj5YWNEUT1qTPh4rS7P5SFC8rUytap8lh
WwNKI8TvK6uR2ZNzP/+/gOX/TVzEewY6KR6U57xj3pWB2CkAuGAP1NOhbJo7+tPn9pZWNEnrASuU
mJCdE9mVndWCH52UW2rrRTeHozjEzucmLlHqzIxSvWeAD9khAuZZ/DP4ol42Mkvyj+oBolel2gko
g19JV+aD66NMADm03am29AKO9mHtmy1dXmqy9F6YGwM7OfNKZhZWeW2yQmaBbXPwr/KgvnIld+XD
LWzkFILIHA5DpKQ4WyRaVwVAp7Bz6HkiveZKiENEVrL7fC/XrMyStzoSsrowqtYRQ6uyIzMWNikS
wJ8bWdixs6XMTrllwZHLsB760a38EsYtY7Ddr7FIVkKaBTPT8J+iMofHbPY8oEgFugV6JlROmyO9
bCAM0qDdtDo/sGhm6jKbQEmn6sK5Eyq6oFOgq+6dqKtumLvKNnHZkQgYxeavtw10Nk0+kJ6QUswf
dzVuZWVMcvJBH+2ALL4xuuLoQV++YmehWEKbl9FKIkFwhAzgzVak153fR4Tzxe/4l7SJn90v1Tb6
4m7SXWkPN/5KQXfhzIGtoB1LVsj65s+6NNVmQPaJThEpILUjWLfLtebiwkfiXQXcPKFkL/Grxhgl
LtVH0dGRqY7jeJf12l0iWiv+e9HMVKrDDxAyzGuqpZLmDUSIotNat2r+nuk/VXHlEb8MX4F+TTE6
LdIFwgHfdf0CkEjrmJUCjq/YJvAfZ2q7NdKHYrWF/acRMnsu0FbDrzIoS4wyh4RTE1RbDzCYo8Ye
Kt5AgIfr0GuZThGbXy4gh29tMaD72/TRXRukkl1IwQBlqT/W/jZreWg2lmU1N14nwM06VuI2FHJt
k+mtfidE5niwMkly2rCqd1KZhHcofTSoDmjhd7MfGqTlg1y8ivOm+5CzACrtQLTq+7LxoV0VocrX
AyRNailkmFBShe3nF24hljlb++zhV5uqQw3GR3fBkxnpY8DkEEow0mW+mjjlWPkrD9nCRUDTF4U+
Gvp/aF/P712WeMDdIsLARrPe49D9lQXaypIWCpMkBic25HMbhtSpXiLVpM5kCFBJMJMZI1Xzbhmb
onuEsFzdwGuI/la9r18KmI7DrRXugbDIa1dycXdPfsksGqXWLLiex2q12H2NUuu+0MNtlNZfoSl/
+vxDLt2Z00VPG38SJxZNIvkRYkFOYhm7Iqy2OazVcv3VJfXTrHTl3Zmer4src7KwyUmcWJMHKxRd
ZSTBFOBdarwcVXjppy4O10FefYnU6jrLByft2xUGQHQpVyzPDmzlaloVqrgfV6+8nYJYk6gMH/yK
3x3arZowSLvMqq19GpUvvaxc9bGF0mRnvXeN+yPoxet06F0mO5rEVkrxi9m2Hqz5vbth2H4/KONL
VBnRLvCTGw2aMgZRwhhUVcRsgyF+pH15b5n5MW/EhxSBEFtV4LoKIGBR3ENn+b+FvkepXZC/9Vl3
NNog5lPQo0+Ex7HvvwRDd18N+VfO/1fJhQffRafSLnOcTtKRsTbmlRWX1aYbpddiDF/L2PzWqSjH
++7Blcd7mZLQVs/Mb1mgiraXde6mUchDPD8ghvH0m9TV7325ra5HWQSG0EaIlTSQ8RlGCK2ZVcpb
zUf6ve5AaLbdERyzuBXlsN35rW+bEd3vAv7GLXS99Sbz8xceaVoWkgicuPEPiAc8qFlya8rBjQXs
wY5JwvaaNhp2kUvQb8nN71wxK8ciVtjSL45vysJEeKQK8ZC5utWlTrE7yfxVyM29HDCxHbiFTcZ4
l8opDNYGAjqKezTD9A6O7gBCb2MHntsZRWMbh8Iu0eTfpeTdub68GZHKcdX2qOvtVprqNnWV/EZK
+10U2181kdYmKkpmkrXQzstg0wTeLyXWbb8y4rsozVRIvMVnnamLsi4PtS7BiSLuS2jxdaSXNmpL
nu+XT2TpTsq4pBIP+1zMNpqWX7vtsw9tp2r9HtP6tlM+utb4aeXW49DBsN906sYTaboU2rdGrQ6C
PDJQFD2YvrETszhyeCDe5cq9E9zWjvIiRvZmuGpMERvWtZSHr6M07tswfq/rcS9LHx7M661/pJe5
N3X0nHVxB4Jzk7XWkW5mug2AULpisB9iVFUr8ScZuJ0MDx2jYNRjDkqv7ET2kpnQrRwiyO3HWzUV
HCRSX2I3OyqxdyhHKIZzVgjlt6zcuU1ml9p3MId2XD77Vb73FemDgtKhQflkE8TQ7EbwyeiCcS13
KJnB509nz0Ys/VZrzJ1HkbjviyODfbYbcnMGCTGX+L3MrZ960R9APjyO0s9BHxzfTCoKy8dGE761
pvklE33Y2uvrvFXeyBQQCXG5zoiFyOXGU++iUrmxfH0XhS9EO9t4MPdJQu2XaqVmxT9Ca9w1irJv
6e6itJJu4vxL0fLvuo/Bqq9JClHSHLalL33Tm+yj95BWq0b1MenrKyHX30SPMy1TzK4z2uDmbqji
25wCd6bfUfrd+bLxVBWW5WRJVW2kjlFZKfIR8YkiPjnRSpLdjkaOskivs8GqcDDdGl6M4A6HdZBH
C02J8RYRha/wcoCH6JRDLFkNB4oadu5D3R7l5pFif2oLYdfuQML1myExn6IsG+yolr90gbSzojHf
WFkHmTxDMHbi+T/UGgVwWUW6CQK+3nLvY7mHEd7XH9RWrTYIvFR7xiIeChPJjpwIXgUnKsQVJEtm
/BiDwrdHdbxp9fqpixUA6dZdWfmvzZANhxx24I0RjcegMm9CA6g6o5rltlSDaA8ysMCHaeLGNxB7
SiyE2UTzySgFcV+H8lMm1z+kmMqVb0As6ZEdd4LnbouOUpMpCBtpKANbCeSvYRkfwQIgvNc1x6LG
sabwxG0sSf0tDCLYnzy/joUMugpEN1J/jDdVLHyNW/WpCdI3oLbbMgu+SjDkH9Whv2/14qNWrCNy
cagS+cY3VU6KjVHDTKob/bCjuDvuXPoa+3LUTEQxaritJPmV7tNzl0nRjroUEjOi+CQYza2aVI+i
Wdmgk34ICRLMYSyLGzpK6i4VClhCBuMlMfOvpVgAGGUEqa3VuzA2vg4t+iqRqEBKHcvHoHMha7CM
ZKf0wQdZp11m/NdI6NyF2vjFlLovhhUePTm/dS0N4T8+lpENb3I4flTMm+yDoWlszUjfBKUrkMLK
j0gP95sx038zdufhft2P3LcOQzj85JPSSKual6Cprrsm+IB166cvlZPHY3lpEyBQodmjJ+3y2nvo
BYQ6siqUt0k/Xgtj/K6n0XUeabotGRGyY8FRV4b7duRxClrDqSrE300htkUjfBLHKuYqutzQJrzJ
iv7dcCchJiomG6kOns1eNLemQjc2b7SQ2Nh71AfUS6jE0w4PrV3XIW0GaV+919UBwlw5C1+iVAI6
GI8tftkSt4WUwPAYZMJm0DPobkP9tRb9myRWTBTDeF4CJb+jMPxax+nPITYERy/RAJH05ouiGdWV
X3iPhRLcJsQHeEscbN7TMRIMXEoM0CyAj9NrEbNXHgdFv62UgK41+hSeX2hX+hA/+oISoYbXEq2X
Kio9lgNWFQ7c0LzpB1KSVnRt3sVXgZVb7fBq5e2tHhS/hIGJKpxa3qb+JmhQfGtLtLpEp7LSr12O
3oyu3Q9o/Xoy8jVJ5T4XXuVuymQasUVZI9ce26rcI/7y1ES6uzPqegvXMnT3XqWzaVq3CXvAvahL
vlhaU/LKA46WDKSqckNHeTHRfwWWfK/7yIOJlme3aevEerQBzrvzReFZqlSEv0NU9lyLIfwofu1H
wxEM96CX7kOg1wepuJVjggUUTkZVeh6C7hgUH5r2juOzB2NMdpmHVB9Z6VOtKXY83Hkld1BRchug
1F70BmUziHq4UYfOSXA/YtY9j2X4UMr5Ho1IBGms7Vj6+64hTDfMXEHkjzPW8JUa66gEBlBVrb4q
Wv1RscQDXG4HQc1dO1Apew2ZZNqu5O3UAFptJd4EWrH3arTr1S9DIF4PqrYtByIULq6W1Ltg9N50
3ws2qLIgYdO+xZ52axmdTcnS6bP+uvOrLRJ8ux5uxCeh6x5cOUEPp0TLMR0CKCut6yBEM8kI66PA
67EJ4OjFA1+L+Fl7DIYvsirda0G2CYL+a9MQTVS5DlF8lkfbQTbo5vXtfuylfRFFR15sgkjlKNVD
cWiF9Mho41a38h0J2K2glfWuS/Qdjn2bCW/lUO+GkWGvFmKGetzgjZiTMreAsDdVZTqBUl+1enX0
VUR2Jj7/6jVoXlX53U2+WV51UNFhkxL92NZovOBnRKG6ll31buShHpG20s33zJW/UwNMJwe71QRh
21eEZkqZH31r+GagdFOI7X1rWFeT7pGLEIzr3whDdUjr4soP/eshymh7569iwR1GIdATr8JGZUen
JNbsjxa6qRsVEL8a0djUk/J9KMr3KG2RtO0fWi3luS2NeKdW0gcX9W7ItRvJRxIkLH7FBQJRUmP9
1iz/tQzbgxplV37WOrnZHZTcvRna4aauBNuVaYcX6UcYlAYOEtdU6EO2oShXg04U4T7TMjSGuvgu
QCgNlAjyqeUkN1jdKqN4pRX9i5fXj4KbvrY8BbvWrO6HIuWY5tmNlZgfED7QF+2Dez9DIt1IBbj5
10j0FgotILBUCEah72Xidcr4TnKsMjCHtI4VOiaWciNkxSsCTjtPlNbQEcv1D8uggEg9nn7zLJmr
GFhzvSJpncFCHi4+qp51XaT5RijeXMQDky55bpXmICvdRkjJV9R7N65Aj2vbJDRuOnkggtHoT191
w30UvXTdL26Ak5YfoYg8kVjvlEynKUeASBzvljXfElYVSeeuWwzTrpU0FjPEk+XMMsSsamRBENXa
8RB4H7rbCVPyea69gFSmwnBiYvZprBhARNLxadRbNFMlwiF/SyFH3KWOea081pNUsZ0YV/FdCIdu
dyOuFRaWz8a/n2xWw847sVe0BFeuj0gnPiv5wyisFBT+1I4vcvyTRc5K2KNs5FakcyyCBDxFoJJS
fy/769x40SXwAPVzyrx63EQ3ZYTqWypvB4SbRu0HBAvXQbxHq3TbArc0kOqt62gj5fVe0I1dggpg
qyp3teit/OKVDz9v+4xVkjI/ArY69JtDQzqnpsZK3WPNxKxsXAvIRgWiXDtjOkAX0VzpVfT3nQM4
mYEnwDsEY+N82qnrtSpVK18iLXK3SWVuAtD2bfvt8yO8dIAod0J1oELYfVGQjlwSeS3PRe7fINjF
KNXXcmUpO7Mr1xBES0WwU1PyuR/r3VLsrdIAhFtKv+QxR2t72PlmA0eO8vPzVS20z6lGiLqq0tGe
qmHT9zvxmaEkGU3iU3rqKT7Fu+/irvrTzLR8u0IY6H8jIGuoh8sFnhud+c/eL015yHskpod+fEOo
+cXXkvuxnF5Hs1pBl15+uHNjM+82tiUBrcsFjI2AdKB+RSH4SWcGd83HTZ/l/PqfG5r5OPSYtaqx
DLrccbuJwv7YIp8bVjoogSOyIrsmQx7Llx8RZzc8ht37td7WAvLs/BfMnFyfknRrSTBAdQeVnrJN
du71BPRijLL7FTn/7TOC6QecYBkX8Ec3VKVOqLzRGRtQrPV4lQv+A6rk+1BOXz4/p5duZFrZv6Zm
V0KixK5RwEHuBmHDRjyGYbTy+ZaOiQx/vAScBGLZeZfdNQdLFAQcVRq8RPmPxrwfyBL+fhVAAhn9
o1kz9R/PL1sfZ0DlBB5aVYtRkkMlO8t3n5u4RMFp0qmJ2WkPUr/3SEtr6Hf7YOcH/bVEw2KTtum9
lBaB3QYMl6lFuIZtvkSKASKBqIfQmy4FgxjnS0P5JB9KoZEAUJXHZtL63smkfvJW2WZ7y5bvx9+k
Ghrz5yNKM/aElFgfA1/4hvwIsBJ/iE4upkD8JPJjo8o6R0xu5HhPNeSuqPuVivqakdkO++YwqIIm
tE7vEsE0+fBDRDp1Y47K619/yrPVzP1JXCFaE2eSg4rmFZLn+abkHyJFP6Cj+VAazF3W0vZzm9OP
n/mwM5szD+ImVpL5jQVuoX2x6kcvE7dmA3iScvHnhpZ2kWiM6QVgzBSGZuelKy21q32dRzvJs02Z
RodBaGv4cLvnzw0tNK6BhMLkMDFrL9CoFELT6CmoacdUul2pymiz+zd6+NKpNCv0u859HeV0S8Oe
roxim3WO3u+Xz3/D0q7CPA+9sznBXeaJiWx5TSDHaErJXrv1kpQxr9IWu0k0VvoP+3pqavYB5UGb
2LFr2cl54HSdaiPqwF7297CDiQd+oq4m4aJ5Pn3ek7BB0MMojQsugWuKO9f9WevfIj90/sO2nRiZ
tvXEiIkcQC9MNZA8xKU8RYrxnCWFU1Pn+9zQUhTEfMIkqTCNPUEldG4JaRu/NSKl+yNT6N0g7KNe
003ZDNtwEwAH3Urf/j6eZAdBh2gT7/tlsup1ZY9mEfme61U3SIp8F/zwqkeVZuVATF5ifqNP7cwO
hNEg24Zflp2hyfZVgQKLCxzbR4BqFLZ6/reEQqChJ7YnEnAQrReZcR2PkjooEhupCR+lH93LVnSj
UtNYwVQsrooLrUPoDfhzPnnRl5DhRJOfqkplg7IXlcbbxDAB0z8O2cqalk/HiTH5/HQIQlApkoEH
qX8mr9Bn2dVt8BK+qZN62T5z5Pc17PxCQ37axn+XN2uDu2na4IUVeaJrbny73cJGu43vc0c5xk72
olIa3OgbD7o/u7pOnFzdlLCqrMk9/NnFi7Nz8jNmyQGy9pSXUcUinlSHXXsUKco9QI3z7B2m21F9
CR70++poXkXP/PXN360B0Bcd58kPmLkZENlwefh+58T1YaqHacmNRGZcRGvP0dJ5AirI4LnI5MAF
zUBkRSXvnMaotjkBWtRoD/7XMXPUtVtIKI1YWrO49AAyg8LUNgNol1krIzZWP0gGjlr9qCz+vAri
FQzVmonZ5+vJrkoiTdCBNCat4ZgKR1r0K/5l6RMxaAK31wR2hODk/HLESMX3YttzRgot3CVFcK9m
llOqZroJcvn9c0c9/eL5gSRulqahCwKHOVgZ5r9SleAQd6qULh0oEWElWljcMtOCAwGA4CVXN+SM
aZVRsmDg8bELfkZNscmkNTj0ipGLsksayoAVuFZVN6KaPtpl+SrkP/7LVv2zEmtWeKEDmoeezFZ1
enWnltFd2Qivn5tYyDWAA/5rYuYX/TQMhyBJOmcwIzjAjd95V20L2X+PvPQ2c6WnWI7X0rTF4zaB
9qiIQp85T6ECwdRjI8kJ8XvXKbQ7YUy3vfAgrHmexW90Ymf6HSexRz26kliLbN9AWzUfbz3jNl9L
ahemMaeb/+9iZncn98KhTq1AcYbRfBMa7U0VFHdTK+2PKnL3qqtcFZn21ifVVW/pKx9vYSyEgRpJ
h5ceBIQKJPZ8hZHXhpPgKd7hudsVd91tVWzMb95tcC1/RVTbZkSrEzfCClLxkoDJPDc7c0pVZGSR
aGDW/B5/ae6Gl/bd/eW/GbfNVtjnB/UmeC7eV8mXFj4ni7WAcsiKukCMHwiKHHtq59BMTHJv41o1
fcm/zwwZylRQ2wOPzVed7Wir1UkbGKSfRajaafhNMTu4V1cy7YXJAzaQIHWSY+TLzeGkUaTHiZRX
nSMo5X2XCLsAcu5IUnZBGbx0Y3zN+3YtyO31UGfPgJ3WxjUXt/LE/uzWJz6tJw80sNMYtpvuIuA7
LHTlVVkzMtvKET6FQPeA/jK/0W40Jfiei3qHqF/w9y/K2W7OjqNboM0Qdqxm7BkP0Mzya5G6KwHk
QnBxZmNa7KkvEVWIpUy+mGZcF9kdkiyZn+wC3bK9n5975OVLffJxZm4r66XONRJGXEfBabfDRF3k
HcRuU1MFZM5bRYXb9nexvabFuvAwKzCFQ9DMsAUQ55knS42Gyfah65wogYHSdx+rsg5WzsSl9Pbk
OphkIGeCQeuCJ0CFJlQS/Yae+G/lZ/TUH72baFdfBdfedfhWtKiI9Datx33dTdoza+LQS0cSRD9M
1Dq8aheUyqlSaqjPDCRSUfHDF9oPM3W/ROCZVpZ5KVjCMic2KBlkNQ56jrTPpcKnctzKjs8DxJRK
1e1UBfmZYTC8jRiZDxY6QvtUld8YP+9tGpTbMCDvKWkUlPp2rFQbVncwGuFwH2dtu4kFxbBzvzPA
B0b25ydu4T1WJAD6VDcQWySPPT/bVgc/hAellaPnzZso8VLV2m6MwntBsLafm1o6Y6em5HNTMcFs
GTQ67lW6hthyk0jZymIWPzEsWAwmIRNFdH5uIWmrxPMUDlhvKU+1K9xVUfrF05S/j8spRyk6AHrq
vahOnZsBlOC63kDInFe3knYIWhDkK02Pxb3SeeyoZSPWNx8MUv0ujUQPzlR3KK5QAP8tBE22clAX
P/2JjVllIXK7RC0qk0KoDL63tc3wwXCHbRd/+fvvDv/r1KUiKaa0cL5dHTSXg5BEBP29Dq5HvEmr
YCUqWdquqQoDQpIZGpRDz014BhqDzdBSaVJ0uwcc2K/u1pqJ2Spiufb0xPcVp6k8hsVbu/Wl3V9v
FHwDJkM6+GHpIv6okrxNjMSSnVZxycS+NZGy/dzCwkt2ZmFa5MlLpqtp7LpBozilIXZfkziSGUgc
UjszUtOmR51tGYNxnc+NLuzcJJdGSob7hUBldl18MY+Uoe0Vx8rBJzD7v4Fb9+VzGwtnGRucgImA
gsxv9n4VQ27UxUgBUKFNn0y8DXoCMjb87ufaynIWTcEiRTSqaswsz0wp4dgytygqTuZaG9R64KCo
/KM2CAMyK2tcw4t7d2JsdkeFPHMFhkY6p27elPrX/5F2Zctx68jyixgB7uQrt2a3pNa+2C8MWZa5
g/uGr79Jz51xN8RozPHMw3lxjKoBFgqFqqxMiumYyxu3aQBp9aoFtA57c269GPW0YNJRDbSl/kx1
+Wdf6t8vm/jNQMa9+jEL9sfG+htOvE63+8xUZqqCoWxq92Nt988x8PkB8u3yvqwx5ZvbGtDGiQ5x
9lkdAlWrJJ91vXylED0CHxg1vbTK073eKoD/QT8A/yVx6lkTVQGTZCT/WdKIMU8y52+gzpw8o4xU
j2Bez4toOvfAitbtU1kB2BYbC7pYhQ16vSSzJ0fNKGZhmNI8gb62fa7kkhxxjSxu0aNctUB/+6Eu
ywLC1ymmn1qSavthngwP7HkNIIdFCaqjuH+IK4pBCLSvwqWm9TUoTJIjIYBudRC6EOXw218NuRp0
SEwM53O3tkpBWd/KSK/tARwSc+cki0gDZdPNUQ8CeR9K+Ajc5x+tTtUBn8FCsjZN12RQHazcqeP4
eYh/XPaPrQ6PCZViUDFbQGZ8yQstMBFWegwfnOt9JtcfeZxaTkGHXQLULoPQXBF7tanv8umjMphb
gMeqsE1RVWdrT9FBsEGhCfAG7tzzBS8ylaJFqzSwy9z3reJWceJdXujWlp5aWP/95BwYEabkelWd
gRCSAeBd4fSEzL49634ZjwLJwK3loLWDSATKPkwucAe77QcjTU15DgZDdWl3V46fl1ez7gd/qtH5
A3kSqNYJ8NXnq1HwVMmrtluZjIzeyTvbVypyx4qmE2zb1qPoN0RhnY5ULQxKnlvKwP8/DuBwWsk9
9mDGB8MqokUgucp+CpLQ+iFmiFj/5JfFIV/BTDay+S/kDc1Mu7hq25WGPwaks/1V1tZdOzQHUyKJ
0y/mFctRVJdFzenNs2CfGF4/64mP2HhmUtrh2M3BAq5cDHjFzkDdlQgdstAhaNzi18vfccsrTy1y
fp8oVTUUpaoC5tJPzhT3s1sCOH+TmkrqL/2YC17TWxUkvIswfAoIvrFSj54vkU5NCqiBDoM+hkRv
0ZG4jUAsNASWk9+poASWPLrTBWWXDW9FiIEcFpQkgfnkk5C40GI8pfCwrhSMA2R3hVY5k878y3u5
bcWG6gz47jAOz+0lTdSFlaMEqQOMC2gdpi8IyJnMx8tWNr4Y1vLHChdHOjOmY8YUIL7U0svUAuDc
LBy68bj0RuNetrXVPLMICozARaKnhTz+/GsNOamWgmTa79bqql2H+bb2anSrvRHkXuylP5jgU22A
TfFwNkBfj/qw8ZUzOrMYitJ6ju5c9C4ndxQg2km5Usf9TI4qxQzCfFtjAoGlYFclhde3lTuxT5If
0woTZmCqsadRsA3KRq0cDDz4pivOjqAcdL4NFdEaokSI3Ss0i133d4U3X5lhD1ocT9tFOzNobrQ7
8jF58zEJs4csBCDuM/a6cHpVXv+iun32azgPiLTCoJWezMioMOVnYOIQs1RGTwWr3oiCZ2a4b58q
zWBD5GIOAHw65hh2w0wBsnfafky2GnaDuUPKhoEyS8S1v3mOTnabS3vldk6XJYnnIBt7l9avZf22
YCz0smtvrU4FQzhKvb/DPLe6WemaKNc0rA4a4VDyCHtfC4qDqBm8Ge9O7XCLoa0tTWRYlkC7X6ez
Vc9+M9xmF92R23IPT4FM2X/BSb7lsKdWuUuzmXtZiXQkVU1e2ZUHqoz2qmlz7TNBNu0yfZG9VOob
N8HLXVBY2IwZJ7aNFWx2cokx2YZOQ7WueDdeJ257S5JwDfG9T8Bs4PRgnfdEzW7B1+QZO7pywQCq
gq+p7fp9t1s5VbVACYVfc8s1wRtFcHOt7Su+mgEin6FsImMOMBjY+cwDnPGZaB7JfNsdvOZJvsn8
yHQqEfnh6o1cRgKesT92ucQgUSstx5gc0q0exKMd9YfJvib0Gc9Up1iEmkuby9SgDL5Ko3ylC5H1
Ll5qKf1X2Je9feZN0u8qtOpmjpveFq6okr/5AXUFb1ADrw2db0Tr5tTW0Uy0IJcx1FnVyhM1qDeo
9TfQh9/XmJ4GFqq4LnXp7XIc2HbXE8vcATUKracqOL2DXvONA3jtw9qXoDpD/NGdvNgFqz2U3ml4
2exGgg4PQuasgnwdbTwuDZoUik4UEOhBnELgo39ImajXumUBBRED78RVe4F/ws146ZokLZfAMN8w
ceiao4gmadsCMBCQEMS1yCcHuMEraJlacyDZuVPML1YmgidsuT24rVBRh+gAWn/cvatKcUbVdQ2a
lbldau+rHpT4GHbX45ek/Jt7B0h6ZKcQUSBfFO+qPO7mNIu1YMBAPwoAxV02K1cMw5T+5Y+/meOc
WOJlA+OeGKWSV0uQAs3iWy3EvrsJrGqZk/UhiMKzYXa1Lg0xOW5Ot8xM90v0fdJ+6DMJqi7GjMTn
mPSCN6PwV3E+SRsy5JkyIfNiys6GzDkI9Q9a3E5Oi6SW1raj1eQg9xC96Y9lNTqj8qqPGDvV7oo4
2ulglZIzw8Tcp/Us2LCtpBejYVCCs00NtVHuto7wuFxIheNCILHROX3iZLflTbxDV+6mvdIcy8HY
/xXmCQV2t8LSqV0uOFRphBDUFwsen6MHLoTDcA99WxYuk8N2q4RzmjjWFZ7yGHxHOiySFhEtm7vG
K10eIdVGl2BZjD16Nd/rRA2MHL2H2Rb45OZh/rPDGndrdzX6M+AY0YLJrB9GuXlNzU5QCtw0oYHN
0oAijI42zXligAORQCYYpzmf+9tenvcoC4rajOsH4S9K7cTG+htOkg+SKWbB8kULZppfYTraiZof
uh0q0QMDXKds1fvLHrIZoU7scREKZNukUme8VpZI+7Bo/TTOkR/19gG8bg96CT+5bG/9e1/Xhy4m
bsnfxbnz9ZmQ2pJNamJIxLwtwIHXzZ+5LhS52PQ7nLN/W+E6KmxgoIAyV7c/jIML9oQyLLy0wZw2
gItscaTWGfYALd5UxBGlcts7+sc25yX22EeWkcBLGAJPTh+BrnVBcNA0GNKtROhQ0XZy7rLgcSut
jM9BBp4kkh7A/OdORFDiFBnhfKSraVQXEFgOjHJ5yWL5ftJehn8+PgsFopNPxj0KIcyaNuUcL0G3
hJKxy+xXWzQmsjWhdGaDj8J6gU6PBrfI9mnYNcG/n009GtTgBBFm9ds30smiuPA7gALeGEFQHOiP
oDj5rfeGETe3vtV/VG78HF93oKeIodCz0riG/1w/YdVHRk8RSlyoHvFVo1rv2xrDnnAOZB2qFlYF
cTJV0OvdPGp/jPxGmZ0ErA5SzxioQwCJ22Meg1WkvpfrhzY1Be9dkR3ucl9Se5oiRJpArbKbMime
0UnzxmUVB7H+opV5unG//ehkTZGJ3KWVcYRNECvN820iJIMXrYYLEqYKhHXe4mIsNMOJUNSjy8+u
DQ3SCuqVm2f35PNwAYJZSVF161LI9CxrhTsPP2ZpFgT1zYvxxAgXIGwQ+cTWAiNZaYzOwqTXro32
ly8O0Y6t/37yTdIlKwZiSnOQFKWLlvlBWxIP/KO7chAA6baq2Pj86KKA1hA8u3w7diG1MaQzBkTR
hvXgCPs4vbFS46YGTZaSgf+lvlUwAYi5lis7tl8rgotT8Nk204CTn8AFjsjsLGZbSGUJBU+hDu6m
/G0l3BkY0jRmrFpG/uX93f6GfxbNpWoshsQ9KMAWCKxgMiMnqJQy77KJzVrSycZaXI6W2Taz4hk2
Gh+TSCH1qhc1gLTUPdoE4G2T3foBcgCxp4m+6PqHv2Qdf7aTf62CXaCvqd4sgV2Vrknb90ZFh5RE
13Ro9zMw95L9oS37YlLDy0sWfEeLS0T0SpPR8F3TqyHL3CqqnkqdHkC445mN7re1dWxKkOZcNrp1
5lEsAn035mCAWOGuuUYvM1WWEFz0BORmxrHWR6ct/iLuY7QNtDnoFBhfSsq6wsypV2AE/GJXs6Rf
tSjg9np0XRUieN8W9A7l+z+2uLMfV6UkJxOem/9iiKSe/mbfdu/dg/kDHaVP0LK8gOElKt3qUbqL
BAdjezf/GOd2s536TptnLJQtd412VcqxY6jPl7/Yb9gF76AragYIIBmU/LyDgopoYC3J9EC6su7t
t8TNvNnRIAZkussbBIE86oKaQXAet7B+lrFCwDEObGgm3xYwtYEomKTDPfdoQQSo9PXX+J5GXu5q
TnRrH7LQeo1vmxDcHAHdiUbjtzqjZ+a5z2q3pZFMKQ4HeDF29ejSgDn5p+kbjyj6BOUHmKw84cTI
1uc8XTP3OVWlk6mirfmK/s0G98wIIrKlEyQrIiNc+M7jhMyLms8BpIdcdTJAKLpbtEZwSWxeVGDe
xksK8oTQQ+Vits6sBdO5WEuyj3bLsQjSZ93vAn2XhMpV8SlqbW1dESfm+FRvSUDeN6krwWOpu2pJ
XuuiFlXMtnbu1AaX5nW1AjGMDEuStWsz0sIG7AEsFalHbibmp2a4uMwwW4H+eIJJgzlXXi3cfj5G
miFJY4BMN61n65eyRMShYLkL6qXRIYM6lNVVr+NK7kBp+GlqUe4QSe0cRcrBIZc3Q1C3hD2TmYhU
JkT7ziWL8SxLJLVR1yNNUmMsondbUgrfzKuz8CHIBHwaYAhE9C/w0yxLc63QsiWIdOO6MtsrRXpP
W+oQyOpCGNKjieabOpiXqtJpczBvswdQJDtqetvj3an+UjAWBxaeXQTOzcvRcfuXAaoKhaYNCusK
xDaJ/PvI4pUm2SE1vqfKdYSndXYEBSOovT4uG9x0Qlxp4DJYiR94kJyUL1aZrUURjP5GxVUcA0oA
YNdlIxurgl7fOoQH3BqguOu/nyS0SVxGRpOgJPj7MXqT7vSd7GfiBt7qytx3PbWjckkXgGgd+By7
tZ2VaC64QAsv8ux3BqG3pvHAUu1fXtfG5p3Z404wsxqSxjHuSzmfBs9QZ+JPthwFZNRVganNLcQU
CpoEmOHHOO75FqrNEE2VBlNtod/EeXawR3DxGbep9nMkpptE2a8iEvFVqZsLBJM6wB8ark0eId8W
dWGMKpLJ2vipMyl1KHjeMPvgpxEKm6MEpkXFHfoGdxeuUfJjAEVPtJZnoKKqliOUcmvwC36TSdiw
cTdaJqTADjkImep6BjFhDc7XCMyTj6Dqc2V6bOlb3z8DeZw7LaB4cvIwlZOTUBGWcr1tv/jJybK4
kDiTvJNMMqAFSe/isnVLC8p8Q++X6v6yg6w37CVDXDjD0wqsrDGyjtoye1fuW91t1Ez7MddxcYv5
gWFnjeBZuWz09+V0yeoaZE+Om0Va3F8DrCpg5JuXGXPbUGJu3hZLdioldsy5cylUINPh7rJlkbtw
TkpShbXjgvOXpA9L904V+Yr1lqD3oWzcETY5+XpcLoVXfgRKzxWlChJ1MLi6qW8/sB/DjRnOT913
yFwjNcCsJ/iAM4co0E2gO/Vugq54LXh9bGWV+Ck2tOdUlHhl/vmRj1Fv9hHu1rXnsPh5GGdgq3zr
dpLfeZOXxE+rLhJ+QO4Mj+Z74ovy2s2wcPIDuOwLIxOxaTYI373MSgf0tvtOHlsHKlHvkiod5bT8
Bhbsa9axWuRlG+89TFQDPYAB7VVZlvvYWrrkgzqjEpLsrd3yUvqYeppA0uzEzx8roQOYcrHqH+YT
fRateqsRfGabcwF9WVjcrYgQc9QHLLuGGJAy/ijGCIXvtLivJSNgcptDTbd+ZFFJQMbJ9sCpZE4S
j7/UWTR5tvkdALBUMPWogj2JO+ik6Kx+qn8XMeo9JZ0DdhxwJgNy1NxMsQk5dMPBlKH/z88bHlEr
KEYD3zd/Kcjt1GhDaaJLQ240mYH4+2ChA/6/GeH2elATmSCeoJLRvMxd7iL8g6pD1ALf2sDTpXBv
FbrIQOQZcOQG2q0O4BwgkW6mu8SYfDvCiK4eZ460QAahbhvBLm6aBoAUwzsYAvvyNKR5/P9XKwhF
g1l+ylooTj9jQgKDXYUbY4pwGgZRt3IriGF49T9GuV1VRlpQi6HwNrmzp71MSahTRwOvRumkLglw
T5g36nKoXi9/TJFZbpuhbJ7HwAkugZXsjeoZGuICbxEZ4AJSmv27fpHEYKEaPygTPTi37tTTnVs/
58ntVkVzEQ0tdq4tQbSLnjZhby2QdREBda8RXt6vrdfTqgj27+/EPwQ7Nip2GcGatlsJSZQDOuvu
sANtqJ25mjf6sm/9gOpl36CY9xeoDYhqYYANncL15ct9rdFIunJsIYFSgiI5McFsKmRK23J+qHYB
do5ijCrzskbSOLOkN0oWFEsDpqTBVWsZfkj3A5iYKWG+Pd0qphBVsbo3n6LgUYoeFB5gENflVoau
6JIma7yUP8ojxijD9LuG3iEkfdVD+nPajzeLY36LOoF3isxy3om2fBJXyoiaS7nL9NKZa1xeLPIH
IWZRZInz0lou5JHmCva1lO4WU029Dg3YqAXbPJ1E5JJbh+7PbgISc34kWnmy6FBjWVWloFG0HwAH
u3wO9Mvrwavn3MQA4mNtaCLAzMwx+ZUrQ/GgVga9snso32IuKd8PtsIaZ5ZBfenkI+SAWrtNd3NO
5KeURbOfN5UWXxlyXN508lDcRNJYAxwxWuFsVmY4mLUiOyY49RfMFrW5T8zIbNzJtBqIDsjNeMyW
RnmJ0LF4j/Qpx4CPbFqONkeWQ+yF+RRjGkd70RQPXAwAv44W4L1DU7ldqxkPYL2fP5kx1SAPtxQ3
qjT7feiW3lOrKnLiTpo/QSgAUm9LarNraYqSHTOkyGkAQmLeOJSj7kxln9+lZjv7qAanj20iYQhz
wHDRkn4Yat1+CPb84hlB8fl8y7sJTOIqgwvl8/NIcq+SMWTD3v7CCOD9Kng+FGi/colLo2s90Rhh
UI4AzTUgMox9swbR8PJmwobb9T9mVg8+CdpqAUULPUYYZbJjgI4/HG9TX3pY7shj8VI+TY/LD/Uv
HiOnJrn8tMnUgagLrrrOPlrxL7X9iIv7y5u3VZW0T22sp+ZkWaaaxAbpEMbU28nv92qIft3NeKiu
AVHcZTfyXmBv8xQCk6OtMr0YKOPCZpf2kNvusCbzMW/A6O6gCGB80sfozvTNXQvyX8nHuByuIhGq
dSvEYJYB6q8ooUMFj/MTs4nbpUsY+p5tNu8mQM1zuREJLm8t79QI5yXmEEcp6JqxvG6fsX0DRpik
PMqLwOe3ZgRQQv6zGM415sQo4zpGMNN2NcRDPH2ColufSo/ALaD17rGUhLSi73U0/L71m09IQYCD
fMaTUpKCaLKD4rh0ymO0kNFRaFmBvErpvG55BPDBt9Dicy9/+e3tX+mfQARofpEWVuek7pF8y0HZ
/Wi0Y2k+/MXfB7kAWmlQ9cb/zh0ZEGKlqTDRFRSttSdLj+RQlEmtHsJf+StIGQ9lxYADcx7Epjll
Ex4yQPGns/FdD2ggZa7toz1Rpu+6m/nZp2jbtjhcoOa2llLXxX1pNrV1PPaTGq1tWGsne0VQv0bX
+g715TAVoenX5OF8gaCQAJUEqnQ6nIuvcqZEm8YK/xZ0Eq6JGLOzw3gsM5DC1nMOyp84ux9QEAv+
6Zc7s8rXPMshQyknmvUgKywni64G49dlAxtBDhY0RB3MfWI6mH9lTr0uaRVVdTxVWDBfU695No/L
XfELYc+HApNoZmbjo50bXMPESVTNl8wYEsDAg+XQHEt/DjG57VRPK5WtaErg67k6N8X5vWKnwK+B
tzoY2gFlfhpGhvzPHf/cxuo3J8uxOyODVEPOsH/EzR/0QIbsn7WXd0ihPsUTkRvQA9jDTQ6KTQC+
v2A39ToBmVEE0ch1bA9S4FT3jZe1Et471qPRolaLyYAm+S/eKxuvpXPTXABHQ4jNVi4xDF9BPMTt
3EE/atNNOTvlrvFmHyzFEDnG52Re/UmVQOQ6X18z5/a5wL7oTRLpJGJos1qHlV9dRX+w3YnMbFRY
z+1wHioVU0zAjqoH0Y11kJ3Ma6/WKZbiMAicZ4MZ8twS56B4TVvLYPYGdhR1Arfw1tn5Bwld6/iA
t4RcOuvoA1oBrnQ3Z74qOQPeUP84lTr/EZwHZyUSxHT1qEyCsH3xMetXJWpqgjiz5rNf4ueJ33JP
JjODVhxIillg3bT70u8+5do3j6Df2rW7rj6Imjeic8JDdIyqA9VBD3vLQVeu2z0Nyh2EfX41E+gv
Hd2HUh5IRzXIgQs+6nZERdEUFSdU7b6gFSObKpIyNNjPveImrpkGkq/7UEsL2l3VucWnJdrbzYPx
xyJfxrA0qxxNAotrTDBc87UM086hdytxvbqzVBecAfBfv3ZBkxEdRSP724HhxD73fBy7aFJHBXs9
f1iJK01XLYijwIb30Hwfw/g6Y6GioBMbsjzUggpgCBECYzPQn/wA7jFFJtOAnITBAsB7XaW6GdsX
gfuuJ/GL+55Y4PKbUqqKaZRbxD7b0RV3/Gh+Lb7hQvbuh/ITOMRi8tgvtN2v0r+YPcD5PDHNhd0i
RUmhYSZOjv2aWA+YtXW1/LnXRcW9DXTSuSEuvnY1lIMVA25kYqL3bXqh3/QQrOXVrvYV28lvGjQ9
ILjV3NWH9nMJ7Z+X93gNq5e2mAu7oHdrLRU6psEMgSYl651MBz+lkntaIXyxrku5ZIsLvB0YxC3A
59arLD/2T7mfeZruyrjWsEboKPuIszZFfcK5vMbtsITKmIlEH2zqPNHLQOfKnNd0ofo1ehMDhrr8
TntnHaCxC4cajvIBmLMPtoN//sYzgIkAugbdHPJ1ghwDuIXSqFhyLT3P+asZi0A8W4cQ4ySoKqNl
hDY2t6dSPwFZKzdGAGEySBNMhlY7Mpqxn0U6F9fNPEAFViqRoehK7pp6H99my1SHxO50QP0J2dEE
4mVy0Xcflzd962MrYI2HPDkkKb4g/LSuq9QiGSC1V9zKiexR41gkinfZyGbYx7sAPGS/+wwaFwTb
yU5jhY0sABjSpfF7mkN0r8TA9HvWHKve9Gz2bl2jmY5W+fx22fjmCk9sc/FvwaaZ1jBCI6WOA5C9
h0VeH+uCCNa4+YVPzHBB0EY9uZNNnNBBDlvtRpt//m/LWO2f5NJqY1aVUUy4R0wjoPq069PRs4zv
f2EFLMsmsCoYmOSPYF9KSCMH8JBDSe4Xm6pHakzfoekpKB9tXcpgF/2PGW4xLW2WJtVx3mb7naSQ
TZXzypuqnTVdLeya5iMgYdrT5aWtf5MPa6c2uQgODbwloynqfQmgGbFF3WWQBMnGpquhPbuOuKyd
Ey6P6/W50Wk+ANY4JG9S1IRLPj107SQwsxkoQVNpKBp45MgXVBGRE8jCJgTRpHBmr38as4CFEuhJ
ks4Zf9Gj6hohJC/FBJVb3w3tEpBtmDJGdvkwlkKXXil1CIWOQRyqYY7I/DtHFaSJm7n/qR0u7YZW
8ATKq/W6C6IdqPenmzkEuGYMuxsIKoPaw97ltWOF1W1xoxwxPJcJJ7y2N/lkrdzHHHVthJYx1gpK
n+vpvTvqIdRuPOUpT53Jsw/GFbb4W/l62UsFZlG7OT/nLCpkpuhYenGd3KXELw+xHz2xo/FI3xev
CsrH+ju+rPztst2t0wGFARD+o1RtoGx0brbPVUmJrBXEysqXYSLUyc3852UbW8fj1Mb6G05CGPSG
UTm0saNt9dRXMuR6G7dfRDOiW1YwXAl2FgNEWV+oLyW9LLR0RGU6YZ2DSTAnkkDGBLTW5cVsJb2o
5a1kK0Dgf+HiYhPIh6waml8sx6wtulxJkvmJ3npNpdwb/a/L1rbyv1NrXP5nxUnVyJGN4roefctI
/2xBW/6+W7zLZjaf92BUAMUj5tlRseTylNhWEqKmmCaTSqY76DXPkBkrAgroP1WZcTC6GoOVSX0o
mfra9pJocnRrnaf2uYMP6oVBL4CwDYyMHfrG/hWbc+KAk/9+7IVaZluf8NQYd8JLa6nUksYYGMmL
KFC6OLqPFrl0+8SiD1USR05nt2GeZuAbnsYf8lReQ2jhY0g65rJhmQ4D1SHI2ufSzoLs/C1YsUXO
vAGfX/m3gd7HmJIK/kguc8Lz0WDVstaV3vrA2sGTD9MUgmPZ0XeKRyR3ukXZXeDbQqtczgQVO6g5
p3i0FqrbKg6Qjkf9VXJNH3ySRoKxAdnvHiVPhNHYul7ASYxUHJyVBsAH5wEi1aUYur4F0kS05IvG
cKYc1eua4cUzuU0yeKRSQqsYdpe9fiv2gfTTkteePCxzTq+bQ6abMSpNyQiWeAgVWr0IB6xsOfap
Dc6xJ+CxWcxslFwMT5WdqnCA8m5vh8Zhr8Wt7fe+7E5PuZdiPtUAe7YCHFlfu0rh9i+qW4orMesn
5NOh0x/E7bWkqZmk6CjkdX5/zTzIznujo36XdoUveaIy2uYD4MQaX3FiQ5YOioby5FoJXq0NA8qy
IPR1ZBcqUiBTEyEUhSa5kzOpoOKwJwsv9sf2GgDezk08Cfw+seYSr3b/i/LzekfyWwrmB6iGgBIM
lwJnEVptdkHWJ8CaHSVu8Zg+R0G+V13Fa2/UO1OEpFpTAc6eDOIbS1GAIwGbG2cvaYoJ79k1VdAf
oDruGPOxUBMvAd9obv+oCwDas8dsEk2ebZW0AJlZVZDRXZK/pLkVIVUWk/UefwMGcQJq4SPBXE+C
QP2qfh8kB+rtCIlgRnUAhBRPXG+EiVP7NpciTWm3ZC1DSxBc4c6ssG+s0fZt9rMtSoeMsz8a+o0i
pCHfiBIyGI8Bc0SC/xXxKuly3DZgVQ+k+LpKj6BOENQ/1hDAfU7gEECzs6qkgn6QC0OzVsaD3dgt
iHTprmmeYwY4q71Lmt2AkrMCEZfLYW8jJClIx8CNCZzV11qsXY6aSW3Y06f5RkJtQopjr4jqBz2r
RXnFxtHAaxJEnBDTgsPqXLRZejz45Nls0XdGiqT47CqHYCN9kd0I+GB6I7rBNpJA0P1AKGB9jUHi
iLNHMXGNfjrWNrRyOMuz36WSn4M59fIWbplZX3ugSDIs9D+5T5YYvVV3FJqhExC3ubFgQgDvE6jL
XzazMTmItx56kObKcgjcxbq9J5lz06AvGJmwo5TWY9qNYaZBXJ2Me5yCHQXtFHgwXLYYz6VdO5VR
+RW7rfMYzP4g/kPRMhpkD7KmgqrWujreYYH/hlbSqlmA+/P8V/XlElmURAMo8FAiXGJ/rDMvL4+k
o3edJZId3Th/a0kCm2yBKOoL229bdZkV2SkDzZKU+U0UoSiWMUkw8bq5JgWqJ2sLEcMm3Betxj5p
QF40BpQ0blwqbhNRzNMAb0IIFJ9FhccNc5CZwmtFRdaDESHOXGNKBRsgXR6MGr5SZbtdl/i9KTkV
QKSS/SLwo409RInKRsXchkN9uaFMBEqq9H2PS/9fPTUrO64A0scocfTDOi5AoEcouqg2F2miH2tZ
UJT5SpCVWBEouKY+UFr62DWJ7rDOvh2GKHZRaT4YUOa8vM6NYwkZD5RZNXxIoC6441KW+SDLa9Lc
ZkkJIM1wZ6daKGepYOR8I2Kf2Vm3++RY5qMNYXuwgwdKETn1Irsqe2TS4JoQ5xmid4M1gjgqWtj6
7ycGl7i0jbwtCSA7eexMtLvH4wMFW/L2NxuI8h9A4ZjH4zGPlj1HuRVTEgw6/CH+VpTA9cePl41s
5RHA9KBhvyr66l/q/ZgylZZ2hDb8Os5iVk7nRC8JMLjPLLR+54ZQH7xpHmvTzYX98q2TgAsJ64MQ
s4ri+/lO0jRXawhIsiCect/C00LOBZFk81udWODeUAaQn8uYIv8kPVgPCFjTwO2k56rgbtg6XIAw
gnYRDxe82bmFlBNqjmbSEpQ1qSOZrdsYD9P0WUJktvnnlCkGQtQfW9ySiqGu5nqS8MHqGmtS9dzJ
cju87BaiBXGHd2oUg0aFDQXrwvhkupY4gzlips46QmDkiar2P5ZKOV8Ud4i7cr1aATSAeO83tVNc
Nfo+TgIbG6nW2cZx57Y1rUWLS2zcoKi73Fy125XA1p/rbPYv797Wswf8lGAyUEyAfb9oCI1mSaQS
yRbgiiskanSzjDqVxd7kmQYDzfdl3gQgy3c1dXFmfbqu6g9lElw0Gxm6DpUQzE7iv2BK5tKvqtZQ
sumNPijz0ktS+VCoWrBk6WtXFd5Q9rcNBoSyrBIcuQ2z0LzAPJAKroOVFfT8UJcJlRdrxlmIWunY
RravtxV4AtUbgxSPqk73oz6Hgywizd/ac/Dxy2jrQa6YoGx2breZWJxCqKYPWk+7l2+jXR20Hajf
tVt6nG/SR+EUGNkIXytn5lopAazwS4BWUD5VW2uRg6LLvpvxojtyBhJ6F+T97a4fCqDE54Fkb3Fd
sbvF0IDRrSYAn4z5DfoB6yO4aN11aNlrVBW8t9YkO0Wt4TWXzB9j3XmFbt0O2nKVtPqEZ6Tttq02
3MxMSyAGZ3Qe+kca/h8dRiWUvPUNAmpQFkVvEmF3czPMjt4U9+i4IlvTQjR1cRWTj7xSr9YsaIdU
+aECd6tjaim6vEr+q5bAaNnhJyYlBLvV5DFtjcirlthwqTmHukx1qFOlUJrq5GfgS94rE8ziQFYe
Cavfo7x8rSqKWc9uah01SWKnKIdfslYhr1mqJ72UDXeJM78eMbGisVYFi/zI3MzuC1fuph9jtOyl
3Br9Mk0G32yt1mlYfYsYDtZEGR1au32ok/qaxPnoynr8tiw09nXMPk/pSnWTNC+2HgNJItVNEEWy
5EeF5aL+cGh1NruNZZf+lBWNOxj1N6bWP6GgVjjaNOSeAT2Qhkp+Mi6qrzcTUPwKOLwuhwXUtTfi
6pnLcMG7RoWynWW7CzpWqnJoMtB0lnOFcoiUJ3YCFcop/qRpTyvfAGTFX+Ic6F7Md3evDVB8zDXb
sjigeV+HJS7VUEEQOfRjGgdpp6se1fMhtKlceQxIbcfoJtWt1YkEo6krXq8bs4/7C2Qjg9y6aWKW
d7pSF09tXyi1GyFc6A6pCdkPdInCeOiL2tdSyKgEKp5y1LfzevqMlBoiZXSYDcBnZyhLhiwugJvR
qtpw2xS6agHy6dzPZSNyR0XK9otlNldtl5JdPY7yu1VTxW/MKQ3NsUMhasZPIwb0PRHEImeMu2QX
JzS67vIEhAgJckxgzWlbtE6SVWBvG1PMPuWy2fh1NygjRofMcQf+1exRytHzQzGidroitW5YNaPW
FJMPpdc+Jst0zXgIkywJJzuLnKWE4IWaRftxRgEwWcrCH62023fzXDh2LP8fR9e1HKsOBL9IVeTw
SliWzV5nv1BORwgQQkIiff1t3+dzam2zYjTT3dP9MgXiMjTjG5jYt6ALYCbXTCnhiGQj/dOAfS/H
X/MYA3Vijc2z8titn7u8newiCrd0JNA4ThxBMXApxg7IfWJNUdfAbttueqOaZXKdL04vfm26XbSy
Tyt0u5shrz1vH6vGLwK6fWLno/QbgohOiHgvs7CvdPZO9RA88ta6BJM4U19ep62vcc4lxvjRKXzJ
RWYt0imXibXZ2ns73x2RHcnG15a3Zae9f/YQ80SK6qab9th5/OLo8B+MH1JhWyUeD0Km2VKoin70
y3rdYlIGRN4CRq8bM39B8+Rj7BrrsAXIXFHcyXhIcHibLCZAoGDbEZwcC85ZG9FHBPmUvVer0jLa
TUhlbfCBhVCQqUdu9eF1ITTMWoYxT8UezIWsyssrYqKygYNG4vWIuNPaHrIekeNJXM3tDg7ecJoN
xKmat+eZb+9rFKwpb+oVJXPNmwDGswHH1jmk5BcVhzSLe4DZKgreOWL39nCurcrWo8/ONCt48/c/
TSV0wjrCclAcQx5phNyLzfMTs6BMKUvCCSTSBFl0k8TZH+zc9HQnYvqJ2/1zIeMXtVdAtxzhqqzv
H4d24AdJI4P1QCQHaoXQSU8t/3AL5HaFRzTzKp+xTJR6g4fN6Wh6cTs8WO2PJp3sP3EPHJCiut/J
HqLLGM2X19omWTVsrk117NfWQe5yDMFc5z3Ng90UrBp2AkcIeuw8jNqjiHE3zNFH3COpLx5akkk6
hGUNGLi05QJ02+nOA9KCc49PH0GkXyY/yqKIvzgmePJJcFhUdY83eQsHUm4kfOgbUXIhr2zBo8V2
CMhfCQ1S74ggh47mOC7zCE+6yUppZa+nbgjdUtSxTIzQO1mN2cDFYfN4SR3/4up5P3fsx19g2gAl
Dl5Dkk2Cn70t/sUj+lerBZ6s/XRuA54GxLzMs0QWx+b+C6b5sPLlTvthhxdk1w3T9+wvd9GSM3yy
9tD5P4rIeWOagU4wwQWFDsWDt6/25Nbp5hCaiLr5ZJsuXB09r0vgwjG0GhLHsBZexcGrFyOlqR0w
DylrPkD7djYr+d34+NhofhCIRE6aoH2oLRstBrdUZldTOU7reyv7d724v46u8W11EcnJwL3MphUQ
NxjbFJYZUT1l9ah4/WyFLVTRBrsbaySGJO4ic6jMgJgI2UW7IOL3rXPHzIvGPTrGLwRW4UDFSNzs
5oFnsbvZaTBTxAMRylPLHh4p6sZIgy9csY+IBMe/YLekEF6D1Ba7gJ/dg5n4yxq5iWVP923tbpYz
PQAQvUvosteWFc6ELRNL8wTM0Iu7DK8tpsHR49kS13tbVtBN1tZ5g2vGYOhxdVaRDJ73NjZTZo1b
weiSGq/fr5yfN0Coa11n1uAA/FoLd3J3MJh5WuLhyrHUaWxn39RArOQCtqffDzB156uTq5YdXGIf
aQAqpg6bpENKMvPYgQh52Ux0j+Phgi+e5k4/wRaI1rfAWO9dJ0+W7RxNuO6psD+rmSHwYttMgiX1
m3JYg2PEBvh6VCwRrUpr6n/KqLspt6MJHao9ksIfF/zJiBje9Y4qfWyj+bbKOKOpNbkw2V4zRZxj
5Dd38+fWE6MQuI2aEIfq5P4mdk3g3wcVnZD8nS9qO1E/PNZLn/VkuFR2VEZhDLtkqDFZta9cr0bf
U/3Iei7XbiqJK3bRYmfSi1M/INnCt1TrENducATMkHGxvG1YgPqrMBcdMuxqh5jM2skXCSBtB+4a
DQzoG3Jd6+i01e0jJ+a+CXMlOvzt1yHjdr+DrdQt1DbWm/piEVvGQvoFQjsXLhJbNIHjCddjlVYE
qA1ZFCKbiHulinwjzo4lq0PLkHpvjqi6RHpjOc/rU9X0HzIWz1Kye7dOdqYo6dOGmC2rKDQivVOx
1PuzPxis6VbN+qW1SbwbJ+Q8xjJM1NrdN1hmNk706yt3D7w8pV0tMaH1h7UmL5aaXsUSnG0nOMeR
QMoXTJM6vKvcM9fAGX9hXHRRDNW7WR+7nh/ciF0xkWduPx63zf1ww7UI1wH7FTqFDA/UVw/9BiJ0
LZgX2Dtl9zLr4/FJhwJfvSS5qNshC0YX8aoj+aWRKONmjB76sVWPTq2h+aTRax1HBwg2+mQWNeIr
8JBSCB8ICIP44MjlJH3rDXGt58aow4YkubTqGnJcKn9Ka292c3DV2KmcRrAlXLSpVhRHikOQ1Y5h
ggywnEfRccXrtkpesglLSqO/bya/R5leAhRYQnHt++jzO3XmsfgKRfBqoetJXHt+Z25/nWHwq+bu
PYJT8p3B9TdFOOZjxxmQasSgpn5sf1mDtNNNbVGKGNQZxdpGaIM1vS7CQrCeu7LL38/okrX3v3mN
k7IpVp+ZivljXG1z2hmvTWcSXrDUth0wFfEnHXXR3YwtYeXsRFhO74yR97BavKfNrhn8OegUn4lD
YWYYmC0qq9ay3oOmjooYGV5rIp1xQVROU7Ur0I1+stPF3azHKeJODHtfC01lNXn5yO32GX6aMJ9X
mzhMXo3LW8Obo9jYZF2lT6wr1nZjrNVJWSw+03vshwxfIepGzuP2BXs3wO7H6tpW9iU0HLEj86Xu
+VOMVDu001uuCf0y4fLNZyRO1OFpJmMiiIMKYhSeE+1frQYRmYP1rwuanSP7QzW5eW2zT2F61ERP
n4OOTDuLT7gDY5MtGhd+8zfwK3F1t/kC1+JMzezQBSHaCqtGGDvp3+Gs8UEarAVRqfwMfkSkqEPH
QA2Bu6eHufBgApTZXsChtD6H9nhcPFNakl46pvJY9nVuTSzz6moXOPQDHu1lL6z9hoWwEnaWhQTy
oZ1oSWOHnnypnwcv/EH3xjOyeE1hhczJRaBFZtv62RcrPJG2YYTvWH2w+lbkQ2DpQ93TQgi8BBrT
BqXLA+QZRb9txQbtWGJFkqVoP47hpAvqkwKaFhcNHQpn0IpikuoCi6A72BaWV+0Cg2aIWoqm8nQK
Qa7ChQY3OMQxf7BZnYVkSKeJJTwh4dueUjWuKa3pg7KCc9PqZ+RgPfcbSVEbf0TTyzvyBg5U+aep
c6/YCXyLwtnkzchkph3UmoGHTzwA7r62UZhty4hwxImZRDSrRvO7ucXcBCXxojXFKeuTgC1laOrt
MXDX8EvDOCmz6igLpprv5IwRpdrUka78G4nYrwPpCtMGZWCxYxWikod6Sn17az8XPv/SZnhuwuXB
YSixVAxXL7BZNi0T9Li28TJNUVsNZV9WNT/ZE0Tfvk8BiYmSOdOVmCFIQns1mHzHn0bpDMSSSipv
yBsPALvtYho3xwkMaVOFz0xGh3rWIhHclBNjz2qkeyvsvozx3tRqvdTO9imasE+gpqoQiDtefbVs
eRSje0D/iBYpwsdPwkRFaKanoI+ijLZh7nBPJWwSSwoiFdEOOjxLdDLojhXbzZE9ldYIY7+G1X46
SHOQWF2Fo4mCrcN0dOYFzbuzM9iLz7p+7ZJwbJsEb3Y5b0HRYsoysznbRO8HE/4bHMB1ZrHvEn2O
J6yTaNS+byT2RRG8EoRP7lo/N6J+d/p4B5NJTBGT9zcqmssYO7g6JGIz6v3U4KJfo+hJRQ2u3hlS
ZGSI19Q5tBK9DJOPrmrgCkbWb0xMfbY1K6am4Sal+DvICO6J5/d1ilJGxic3Rm3izYinYq79zD49
ix5kDasOPpydKX6v7PoiYvauZ+u+jGwupW0Kd2b1szQkAHs4Elzeyv10ov6fircwGSb6Mi1Ls8PW
jkq7aTY31Wl6QjM1Z3aEdmbky6sd66exYlm3iu8tFjTTLjnHVfDJp/noiAFxbwHOa9i8LcHUJa7f
PGO4yjc65egoSgpwijcKpqeAQ4J2eKagwbOtEzdWw+km9n/UPP9EPHgQ7XbewvDuS+8hWPuCbTBr
5ASRlPjIaY2f9BjcFz6da8hjE83Q/VNnPZKqSlvR4nJg7g5IgMq2en02oXPS+NfJtkvMsUXXystS
r1hA4hSr/zAHTMNouSkZPnXIB9kvK8oEjDpqbHxVz7WeP9axvRMAQ4K7BVJNX8K+wjuF6E+3w1o/
GI5n3qsbXIDzdtnQ7oiUQB7RzfFHO9QrxC4885r2RcNgIer1WXfdc9ABH1xovuCXGmr4vnlk/rXt
5bBtDO5VccHY8LTO1ifuo59qgAV6tW5nMveHqGHYI7T9TIj42Ua1Svyt2/ehDUjet0/tNhxbD27A
skGXGgR7hDbnkI8/xBNaeQRbjaGUICOWYzexSzcydPyiqF0sgeHI/IFnB27HaUdpYch2MDI8wQa4
tLr6A+nPYSaXCKZubfQSD8q9Izi53dk6htWa3mg6O/oRzkwPMXfbzJEVLNd0UyjbQzqCVHgjo98o
oIfBrZxEhUu5jq5K56DX2Wa3fxXRpT9maX+iqv3ebPJr98GjVbWwGof/Bu+eyRidJ00zML9RYlr6
5PjyLKfBT1qAlRM4nWTQGk3uxE79uL5GwnNyu+YnTPpZH86ndo6WLAxUiNQG94x346aVGpA+au0n
E6/5ZuH3EaZNfOJXUKhiL7b1c+atGfedVw1EIBNYwuDteN0sCwvO0m4Q9CNvG3Lq4aoSXS2hUPGG
Bvsy2nsatHMhc3wOfVYgwhIM0Bo+Vbq6VFWQaEEuRIpXe20f8KyvdjcU48S/0KycfWplJuwBjkIr
1sGHE2ZUJaV2jjzhR7EsP6GjivqP+u/C09JJJ5spoImwdY8eGnmv6Y5hjRjagIUl+OtXT9jfCJZ8
chkqvAXCvo7VAbGo7/HKKeKuzXXAjJcMQfUdY1GCO7jk4sp/qxqBn6ERkAYCsHaQJqjIsIN3Xz5G
8c7E9oszAtBRbHrhFZ6bdPWz12mdWlX4hJnw2KjuhSG/eMJwHtHhQbF5LyRAE5uGt7EWqTDuNW58
MIBwUYmJv+ezwSQwcZ3W64rCg6eE6bmoiVdufnsXAYdAkJzcyb8M3Dl7bMuZnroUGUjwRZqjYwA5
5xC3xeriYhicAi99SXAFz5F4X1j1OHCSL/3wD9wZGr0OU8I6PTdTjeUDeeg7IE5z1+XcTDAWq6wa
DXd46TUKeLTQQzjyT3up3rW9NolT9SKR3DhpJwiQt2Egv2s9LNgqnPui8+zjVLdtChM0YDde66cB
n3/Gnjn7mSzhgQ8hWg/f3KwV/m2Lax/UHF58DwGRXIa3ysRfJnaflWs9mcq5+hrmdvX2MHL53FFy
GUWfelaLY7Gg/E8ftrI/4CLx+ecXk7iIRZ1RD7U14MDNCbXoPprsV6L6b2ANF+EZ6MnhShm0/GwR
s7Pn9QUYd1l5PTwh+9T15alHromDG3HTEJMNBHP/iMkuQCS7t5vW7vwHXOvBP6J931PnFzNf5d0Q
Qo+Boj2idXtsh/jsxlVCzNPQTic/oseh88CHIo2LhH+g2n0OpkNkogMA+ZzWiKwLxxxFBmFddjHW
EVZSZRrXZreqN3e5cX2KRqTahXMRQV2mrZvS/KHx9T+91nHpYg8bPkN1m9OphpTKnuZdS+S+mgYn
jWqHZbaRH2qBK7xDD9ZMLlHU/CMeSiqf3SdDPGTVxc49mKIqJ91AUxtuejtYHbqZgXWn9v2r8aHM
qocw3/rx2gBCDfu2h+3OWKCDznnvPiwCXZEEqtKMydLMHyDkEiPX1CN03wws9bt4j43xBFfyCWP2
swzaggR0F4GfwrnHTAT4sYmDy7yJPVZ1Yc7WvgjaXpGqfSP+VDjw6g16vusYL/T2QJzx0NjLfRiB
bMFcdK5vXoBhfekOm4B61w8gtB/uStWpwPwVeWNigASyDh4eM3Y1e+Cqa3y3AX2klfMm5vFUr6LQ
pLsE/o/xwQYELk0lqR9FvO0nj+02vzn1m3dxN69EC5NsDi/MCn9vPrX4u+098M2bXOhbgO7Nx5gW
hx869r/avt9bOMBF7XwurN5txk70YF9qOFLlXRNibpZZzFhpq9doEB+xkTfjR+/L9DOoPo2iOR9o
/xUH1Qsg/H/BvOxR7HcdQMJlclMT8nSo8cpv3nXuF0S5QyK44lD9Ta4t2bvVklZT8DQBc/8zfMcB
0o82HL/icXka5mjvxc2D8NXZ33o3lQ7HO1TvkbgGDTwS3ZdHIf816AS1c7PA5buYDMyMKuwMFYb3
J1A8oN2jRANzU3h3hsY+/eHUZgHo7gd7NSqgcu/gzLIJeYx+B+GUPR80nnvUzxcllgJCGWjKkSYf
6Qcfumfl2eepDjLgmhkISDBgM6BBiY1tezq6zXAcq9LAE2eFKY6ltx+BvicRcE3Snjn56JG70MKe
s8pi7N7FE6q6HWDcUYdxa8olMO/2MOVkKlakehjvY4DTE0yge0CjAs7PdHtgwZohdahz8VeDO4UD
ZT52ThK15whygyCEfFd9TMxKWfRur3bC//5GFcEYDsGrWJdtwhbopilY4B4loouoCvM1BBHNkTPq
wjtuxjQvocqFdDP278v6D+sOqelEYTPvj1ZIGIPV6YxG38Bkt6cXw8LME8g5AeIuiPcPlSJzFL7p
am5KzOW7cflWvnsFygdnt3MwHacJk5XnAf1sy1qQ0ungwjvbn6R6A/yfG0myDY+GiQV0zJgGGsyK
gneygVn9MiM/FhA9P/XoqqYOoFEDWd2o0yUQBx52mRrYgzEs06OdiOXrj3GvLQMaTWSTex7ktK8a
jS/75vO7WAyUggoeoUv7xrvmijg7OOg5f5CPvI4V3gbPPbf9V2Dg6bqqtG3tdIX7XQjCasHdzVww
rV2fAetLoX/bOT1y5nxZNB322yG5rZFuLkGFTm2buJrnfewWZKQAZrpP12tPADleY3+/xvgqwe40
PS7vpj5IpK0u4RuImcxSYdmQ/tyL8X2w5rwlfdk3+OTmp4n7MgBC62EFwvecvT/fKKriHETYCiHo
E+D7OXtwGvuB+1tRWQ8Mq+3a/zAWaplbv2gAcT2N6oR4xy6cyhZekyBvz5C77YFuiuXOG/q6OQ02
NXUqxUO0aLD2M0YJ7Ok3Bnv6s5V4rvXatDxvuIdDJ9J4E3FCbf9xxOCBah1157F5JRxtsob5bcCT
Tn5v7kMsSDLMXTJa8snV+3GYd3ONet9+O46dhRvyourxswr9TEOKp5bg4gQaB7Yhp6CNssFaAdzy
fb1uR+F4e78eC3u7mOCgsRMWh8UCx7uN/pKuSSb72gz4fWihWoNXbsEa78+mu8wyiELwFzhVUfs0
bpbBF9y+xXQGLTV14zEGJoaOuIYqPqAWMHOYua3e5OG7lFG2DvwRo48HM1f25Iq6RNgV3uiQMqBX
4Ue9dnChtbYrAdUciTgXyLJLR6fhadx5X6G9PYG8K/u2ejSgnwhuXnfUmYTroa9U6vX2Yd2g0GBV
CXQ8dWKJaOPqZ5JbEsFZ7g9LJU4MjPfJaecEjnfp4M/PLZXYSF3TnnU7mHakuJDGv7EcKLEzfEuf
5ZZf4+4j8Fn/rHFVOsCB0O8YYcElr8pcDYgcPh91j2tmK0gImCtwi3CGq4cAwI3w0SmiucJYTafl
u9JbyomTdHDBXYCSss5ktVOdHFflM26RxOvsByR65CZGTlFE/pm+PiIQsgwBJ22qvkV/Z4gg1Y83
9jP8Yg7ugMxwVe/6MEwt4x3qSBZ2bX2CHbgLere7G5bvz4iiTSPu7erKLWsF1KSCPZ7EWQ4gsWeR
zE0FGaWFVzNqlnvMluNstft2RhbuAvXCotmNSH3o6ulLz93eNSKPHFUBesZtCg+61r1H3bQXdvsk
MTTXjlt6TnMIPNTdGGC5PTy0EYYMtwJ0u1b12+bWJ89yrlDX5VbVpJH+iW2ZLqvz2ovgUm0tNuW9
zO9MOdg0J6SwFx8egfOTE5A89PvUd9d72Lv32sw8XaLwAxKLUgoFcMPdBwGsCvGxYee/tOLiqTY1
6rQ11l05TsFarIUpUJ+4HSjbznyTOUGDEj9vwSuBrghoWDqPU9YtXuJ4W4L95dSxcdjGGtgbPfQa
eazdcLK9Jx07pe3zLCKPGEicbq/goP4XNusZeOXJQ4MozVAhmgncG03c5SGuvYeNiYJo4J0TlkhY
hIEBpjDINanDd5ymDJLTrHWGndZdCSg6xxJzBvuzHSZUTIdmL8hR104p1GNk12XdQ5ruFmBM4UPb
PJupPmAGL/9sErEmvCMTpsIZ8ZkV7oLOep67uTTR+ruCAgQvuwskKyxrQ56iLPX8IP7koCM2W+T3
CFQSGkcwxPMdcDqG+HlvB305GFAJ1MviTuQ1I4dgwaFvgB5J376uqr54HEoNTO5zvOJjl5xqHaUi
NhyvM4SZLhWonF6jkHX+y2JRYln1bdMkq/q58F323AOF7UJEOEAbWJghTsnACuLpNwAmUQr7vrNv
d2PedfU7pjIsI7lDLHbSqi5LMHCkQUDDsnS/0pqsXzus230YNy+VT7GT1MxfcrByFdOia5x7NU7P
SpEWVB3g8zFeCovER93EmK0gmnA5uBt7QtaUmv5xYuFG9hLdd8AtBpdBwtAy37nDJ8xchWuzAmHk
dN+ZEYy7OxtAwVD8OIcZIUt5MKEfClhuYIm8iSOivVLRiYR2Vjqz9wDak1jpY8yuvXpHq94fsM2w
i3svFdE3wfhGkMKEmB/IwtD7ch897i93ptMffd7I7wXLVhtshDikIFVjEiUujfzawjOQGARjWBfp
+2UPkJTPcUY0qHeRMFwfk3B2EfNSNzAH6kavENkkffQws74IJAQugFYRQ2ihziIkqoyJlSlnBYxk
4LTXosWkgBdhTGVe8O5IjYajHbF3B1VF57npUhtrZysS/VlDgCsPq3EXDVLnjRV5595WYLeIgABi
HP9ZdBseq3jkKFO2yTwWgLTulNxpgq53Ef3BwtPydPxbT1V8pqEfQ+wdbmW11ctZEG6g9a1IUtcS
VGU/DYeuYV1GsCS9q0ZwxzVnXlah70R6gYGB6NJFNzHx7RYoZZ06g6yVhALCT0GDm/08eXPhRDw6
QZrgJlj4/7R5+0HZ8CuZ9eFie/Iv6gyOTthwzBkNnFTI9sGz+/GwjBYmJx81GuzMup823hZs2cay
C2z7gVu4mOBtp9JodOaT0i3Nm5X/Y9K4DyPqXTH07bcwD8CrkvVPpDXh3K3rEqe90Qg9mN/Dti5c
JV/lOJ4CjQZZsxPwKswNmEe6pdqrkFYZVlFf4ehRJX7v5pPjHAPq7IJBlVBf5q4LIKppXTub7OHS
NAANkRv+b2MO2asOeWNV/B1bO7n+hrOTrqxJ1onksKIopi6+EnuDHRB3rQyY1xlIaarWlifcDQ4M
DzylENpgkaaclSzmtYN4QhVRtaVDFWSbh6Ud8WWIxj3QHmjV35Dy9FJHPHeEhwsRHjFLnajBATS1
ZFLPJfbHsm6kOxKJBxnqszM4J1kvhdRWDvEVqA0Azg30ImSwMm2Hx3gd92j1UxZeoQXBiOaWPkXF
xX/9w+xiZgE0emLiG2wZIG8A6OPflXH1TbiLbHnwl2ME7z+x/UoND1LLnPpa5A4LMFDjXRtpYYtp
DwT0hMTdvdOhlfHMW1jHCGOM6rzFAIODdpJ8KGa8aBJHAYq1ZEWSpsCLPi5N9sc7zB75bCy7MHTN
xmAtebPuB6qOECDkM/d3ErXXd+uDj56NxGwfm/4KeeLOAyBu5vo0jM51UnYRAEK0amDWowWfa/kG
yLtKbK+644SVwjVFF7tw2J+8R2GWC7GDDwMHUpf/WDVwUjq+1i2GTDmXi/rTSKUAJHYodgeINHeL
oflMQJmLQWVB3e+brSq37SvcjtIxxwEUvxxjNEnjkzN5R092b3GH4VBe6ynO5EYzJHCXQT1/2Egj
bBr10Njtu+nMMxJBC9r9UTaR/4ZWIBtGnovoRDR7wWByQDuQI9zkvHnHRkY7x4XITYACQ0Ce0zeY
52MUTmsXztMvCLdzFX6rYE40xSC2PWwWLGfiChrQGjF+FHry/zV6oGlbYGM68eBhsyy+wva7xr6K
TZPW/53IqccLK/FUws3LuhmNAB9f3alpknHsCjEDbLfI2yIAaCN4SLde7jc9Lod230NIynxMmgP4
JNhlStIdRnaIl7HooKOf5+HeQa8xQ3nKo/bV38y+lduPw6K8g8U0r9tdNb0Gq7UPODC9EevaaOps
HGoVIbBlqE8aTeziAip1k1grpCwBqIoGMJU8bWtIW4Y3C++tNXya6SEOGSTKdmaHNu7Nz7nPbVzu
jOar6g/wRz0vaD+REBkj6d2enT0bLiOAP4Sd4V5LB/heec2DHj8c1wd85WTOAo+bFbKmBZJWgTzw
hRxjIKns293A7hh0pGvm/6koJieLQGg01Cnhn1j2jDwMYXX0fMCrCDjH8IyceTllhgxpDJjHdm8b
iYHwkbXobDvjIOgwPkGdMl/ijdwoHY4+Uli0Z2duaO9G8Rn1S9E54I1gIk/rS7eO/1DNDxTrOHwb
MqkgifHQIPeHRrADjZtntKTYhRrBUobedYhd0LGAYld6E+yEF+vK0VcB9U+tBkDZfIEtZxdYJ2k0
uCc3bRcndysQXgNmYc/slMF5d4FhdPSgq3gfbEGCCPGXqP+KVpqClQCsuCfrsbFudT8WQJUSVbVF
MCpMhkO2KnFrXTw5YMl1dXHEFbh+MuqyGV1ct3/KYORBu7/d37fhwJF4xIXRtykFmmV/bfXbEsEy
GLLVaRBoO8GFLsjr8d9cbHVi3S1x/Oaf+o+j81pyFAmi6BcRgS94BeTVktr3zAvRZpoqvHdfv0f7
tjE7VoKqzJvn3qy5AOwXYMPIFHLb9U7kKk6U3o9cbX1s5fhdZdahtaZdiw+2aaxny64fLddiBMYN
WivILRIumuXgA71URbu1zAMm1cOdi45VtoU8daKu19xoTv19VVKxWhZUDHyQt5xiVgkJmR602I/G
jtwrrQQeY2w1o6gp63cqHmj+LlljcCfPPMiQLCx5T1e5l4Z3TEUXce+/Jf0UDUTMr90/SX2p2JU0
av4hmZkgG1yP3hrkeNuM4VeIj7iQUVH3IUQ7wb4qMIUdjlQuPkVuXfp73XJyfvCHPYbf9yXpTvxs
+BWSxXgo8jm0fI5p2Vyy1j+SbR70I3Ru5wV1PeyERZWFAMmiNY+XRqE6+GEh48hNEEQ749ljDrNI
8uiJKD8maxWlnrF33OacoUAHdmYCPs5/rKR7IGwbqoutK1Z20bQUxG3kNjeIUi+qV+iWkxhc6pwh
WvjvkcF/sbohIwukJ2sTu9wI9UeazqeC4dBifNjSPArfiLRGROlsBeQfL6QcZIs69UyGcw7+xaMc
wddZuunRsMVGX4r9incWGJj2BuIj7FpeunwpgxnnnjS4SJth5+tlRMu6EX0FdkPqfvIBCIM4xIQq
O9nIjaYNwLe2UU7kQNNlhJb4dD+IFl0VJVV/troYet18Hs01RUqu93LgcqOOiAcgHyKAWC8W3vl6
BsyEI7cb7LcRskLESH9XoKjbfIucKAFG2ShXf6WG5r7MewVH2SZsp5pHSgz/j1F+WXaJRuhfcWsB
ydz0qQlTTJ29/17zRC/jW5Y/Gfp0TpEUsmne1tPerin7yS07TIJwuCz907tgmA24Rc2v0MyNOVRh
nDJky34SfluZNHvPQNRz141Lievg1RjzZ28+M3reZHcprR+j+5wX5Wqr+uVFmx+bygpj3400094K
19skDhciYwDVzjR7XnEg8Pq1sfWbpqcvuj0+FHm5He8um7m3/tWxYx2aybs6BPpszUGzNouHzxHJ
15xFNNpDZCVWoHxt25fGHjDP5JF1Ik3Y082RGtQNN1GJqN6ZrhnMo/bZOvpBZNkPF+6NdriiVm7U
Fnr9mMbDl8c6rzEtLktP15q0ZR3YRYlAkrSfZLhFGp+yVM2GrYM3t7lC8hzNgVYt6ff3hUN3l9iX
W7AkLim2ovXDFVP7rDennjKb63zf+NPGROQwxbRlCnuIfSIP/R7tpiBLwoGrcqgHWHZyKe32Wfby
pqdyM4jmIUnNLwlr0nPXSP/dXuwng6l4nRTXtCm3Zt3uyZsLlrrc2ali1FYz3s/g18yb219Sa3zW
av8kCm+juR+lGx+lrwdiZH/ZcpPVQ+P2x6qjv2B1s0+zDb9ywoYZdXqxb7n1S6C6jhl1ny5I2MWd
f0CXdH+MmeuPFZM5LVd/b4jK9zibdksab53BCxPDPcyNPOUYIxbJk+kdh0R7LvGqjCPesHt++SLD
sVRR4n/48/Dkie5PhTRWg0rOfAcKKGpIxpAlzxvgvDDr1oh5Spi3fyc6G3UfGHXAspOMJi2mqhxP
vpaHyNOBT/iJvvobV+HvSEbAxilQJMRIke8HawqrMX/IiRdqKAvqBtnXnecjEL0VZMO8r1QaTTa1
aonexAQtLEsj0jlR4zJlM0ZzyMS0n13NCJrEltGo6hPT1mAS9UY1Zqg1WsiHswcpihK7w8C97G3h
YCMgz8IiLy29GIO8xCzxCcpKvnIAHvL7Njr3cSzU0SyWHTwAXGJ/Lq16G0NOlfIGXLKrUpoBKwvd
VpHY2acvZeE9qKK9ihghuPiuhLbvNRVRz/4iTpzlmr/HjX81h3OPFX1Tz+qWMeRz/WoIISZGrs/0
6LA4JfL11KX71c7+SF/pz2FbX33PPEpN7TPM6Z4+Ays3/6ysZEDBhIUlQ1Bo8F5y5zHiWepNQ7Fb
OflJ50GUSIyj55xdX4VMid7mId9pjRfqwrlOsf1VlP1NLuO1gBHo9WFfjOnzYHeX1hoj1/ee/U59
FnV6jfPusVxo5HSC7bjdDKbl415RxaVgYL0QDz2HgZsy3FHUNnFuFvsqS/4mnATUm7/4jM+jyfDb
sFqEcDmvgV4NLM3FXAC7aOqhnHsoWcRlzYgfZls+On39JMnp80pP7GIDyLYXzElMxb8kuZpWthuz
kaKIwNAC18dqhrXIqVacGF1eC5tpjjrnbSxRxWuOTlaZvuay/CjpKq3J4YJsX1w1vcVZ+TnpxYun
rUFB0Lo/q301iU2BPV5crVQxGWb4pi+Bt8h9Q7koi2kzxvLNsQwa0Ac0pF2H6SfG5+CP1lM13qdm
YJUTHFC8vMeGHz+USfottPqWVis9WFmir3uPaFs8PhazkD5/YYPyYRHrxczm4o9LNjuyzDoF3jTt
Bs9klG8vl3hutCARKDGTl5gRlC4VQJccxpYH8i4A6bOXok3FzTHzK6EHlS2rgwnpHWolDq551ft3
t0ucS8/htrOLRZHYacfPih0iWOF0/bys6zXRipMw461V1v9yqz/nnk7azJwSDz0ZTwaZTVoK9tUN
8b7JJXpAnND7ds3ZX+smsE1QviaTv1XMgy1Lsq5mDAmgEkE38g6Zc6oCtRT2Zk2z6oSWc8mE9xez
yAks6yZ9SFe+5ewgOhNPM11LKLr4azDnM9oF70uFD9H1/pWetV3FWFH7WR6jLJRsc71L4J694FUj
siI22SrXDxvfxk9YWrfY9jE/xDC7TQM0l452sU3qgWoxVj9LgemC+e1xNYbixV0N5hT56h/b3jsl
KbfwCMuzQGrAnv7FRfI2TmMfTA2r5hdOZme1HqSR7ONkeFvoUgaTAiG10g8A/Y9xBonIm6tViOcF
EzDLN5ZH1XDN+lr6OzDNJckZeKNStIUswOYliIHzR/jRLf74q5VZydFhBRDltnHWZ1jzDM7aZKt5
ABZPd9eeykzCzxrL3ZyUvI8kWxW1+qNX/zttriMhxnjRIBoYK29yJAUa9bg9Z6PQ3vLOGgDD+GpH
/0vqRMZaJUNo26APU4b8YL/ve9XWGkPg4V/a1ZxS6OHPglTWm6i8YQMfiDOvpXWfSq7woCysdNgU
maGj4xp689PpKn3A1T/w/uZMVjOgyNTHF0UylUKLaaCJxcrPHta42TIqbx/d0kY7Qyu1QqNn+wFj
rpSbpPG8+s8w6N1TC/sH6b1N/Oq3rLOfNF+fFNm7YcWhH6FHPGVTfMy9+5nQDK9FxwRuXpjE+DFS
XGyU056IbQQaI1NbL8lOi8O0XJmvsQVh7NrqN8m7NWhG+6UZ+V40Vc606Q7lIATGVjjxrgFFbD3F
5HE8VCO60pC+A/IcGyu+joA4TvZWJObFsrq9UYM0LB6sDPLzlUcWuzQIqY5zBeCXnuVjSf6SI4vh
wd7kFFcQ2SqYK3nW4vIhLbjXXLvnzcid7hDP/a4V0081/51ma2O118TCBrrQkfinIvO3+ATd2Njo
5RjWy0eSoqytf8aZFBymR8R1beJZ/xL5/TnKzqnHBKISUS79j4k8koD0yPFsOxPTdvFsTGW4cp8t
uvtIiba52+AsA++CR5YqKRFoJ+Vyhni4JgZDeG4sir2wKdIwqYablvSPYFQHHdqjxoQ1GilNxRrB
o3y1a/+sML4psiqDNfP2VlVeOuk4u7SCb+fk6R4c2yExjZ2MxogMIWcmZWyVcINZsU52mOGcskXj
YV6l1Rx9wMfB4NWly9eh3kcyDm/K4RxeXXsO66w9yrsfXgleQUPJP9IkxaMjYcrEn5WYBKblyfRr
s9SPiXD7YAOjp32yZZEnlXxxLUlbAL20H5LOe5W2dx6T1N/5BRIgjmFcut0QAYEzmNNdgBH+thsd
6ikc5/qnF/I06/4hHzOKvnS84uLWqZfSvXB4edhL9bpIZqSZlX9onXXSXftjNc0lmjX8AS0tVBx7
l+aeKmi18p3+gJyx9f7DeX7IjbaHhc0Y+tgq3Zu45cIFPCHy+3UDTrtrFU7CAodi0KksfdRcf8/C
g0Ou4WHKbG3eVVbFNSIqIxwLSCYmHKnIhyfRWBAAmseTtGg7Erzve4MG822eM5gMTaxHr3bMzTw5
8U2qeTnpzWzvu27+40jn7MUdelT5NVbsKLTrgUUmlsfarAz3KUtpQujag2+XsAjZAnCX1FtN936T
znyZZvAS22rqCzZA7zSW4rctMVDha8jIss4EJiD/o8ygzHLgx2Dias4tjxA2i4fPWHM3aAhu39ep
9zpPJJ+avZUCtPaXJZ3E32ld8zvdUu9xWaJm3WUZHbPI3oOVC9EQ0fDc+YlajTJlsE5JxZXrJqjz
YH1U55T8Qb6kV033QVUW0PMW//MA+BUNlQvOQ/2xDPlf20v/9X12SEv3fc2cP7O3Ot+kf1WBJdrk
MiN70WjFJtFD46vPnqm5KqowW5KFqrmtoiov4u2AX25r2n0DSJZ+s/wbewYI6Eq7zhP2r7c6bp+8
hCV2WYaXLpeknNC3+phNkL7+ojw9YRXfuq+regq1FGDOkv6L542vU2efFlqkuQG2geoILPwyYkg+
U0V4ns5EbbHwY5V4bNlQ85IjHcfN8Ccnf5zzs92US7GVrf8oijISvdoP63RyO7CJKkcYx3GHcsyp
x/7pl2Fdj3qrXzF5wB7C0Yr0gF/1VKaSXc8NPVxcnLTWeVpI+wmHwtu3NvflnFX7RZkxE2/9xWqQ
W6Q5Nhvdrn4bs9GDxp3szwwvIqKm1kbltB61dP5iZy08gTsfBj2LwymFSElqZ9zjA83urmiNtBJa
fFnVHfP45ANG/83lrA39DKF6WK/9WEC+6yUPQ778uDgyEAfvQT8uehjNcLJ3myq5OrAi52yRrEUo
RY+kV6cXCYARaF3jPOpY727NZE8fMvP7qyrcZ03Dv1Y4DkJa6inEW7Ue05oZBtHqLk6SQgszXw08
LM1r4ax7p+ZmFhVwqg9DYRaMaReZXkc51lEn0gvUvhtqo+w3o7OwMJAaizgTZBadqYXnHMxGqwFw
dORU1qHOc9EjTEP8OczDnDkp3lof4iR162Tv1+zbtPGYAGlZv7bvbm2cLcCl/IsRBZBS67LZxESt
469X8MJd+zfO69/BNJ/t6Q6devyfyo883TktU7sj4Y6c6LhhHWNJgR47fMmassDxqovWycOYLOwp
5YDW/X/JZM5AIBh5B2XxubgJlUHT3lQnPodqTFkIbPiRnilcNxoT3JwuSK3yp1+xpytvBOF0+1Pt
ZiWCd2IEXte7566DMp/rQQsBRtUfnKsycmPcE0lt3PKxFhdBH7qpKqNnDkbjBNid0zXigeANzC85
KwKAstuNbsQvS1znuzav/b1U2blvEXfq1n1Qltx0dvs018tBCuOWtMphoOjs8aOfWugRsnF83Ai9
dvAJHWfq2mHhJAu5uudE2ZHZz1up1CktuE1LoosDDuFTXS/HtZtvpsL9WcRsmVx7OABk2DW7uE2O
bGOfZkPSe3RAZya+z8YUx6nI32eHN665m7n4wCY+ih4b7gxCFWSF/sZfE2ytutZN9dD6+Y4Z4rcl
y3OioS23VmbS5McnYsmWSC7aTzx0T6V2/xrN6mNqJidkcTNuZrHxVPPgwR1BP21lkr7YrjjMIv+s
TNgdT1r/4nw6+g6rs3n69pqnH7J1fBOMxwNsaSCETNVp+Voqvr5hwiswZl/bPF3+jhZeZb5hrhQo
2Y68S+UwByOlavgukszapRItd5jsK62F7QaqZf5HJ169THKg2SlsgVYkwMVmdphn7TgFIJfLnnlU
vIuVFh8b4cLNsH/6SXBnhbnvdgRpDJSSzVSLJ3oc0M6qxJHsZ77+lLtmvunTwWZIbSbvkzlpe/y5
1ZPSVo9ZeKqj9WqgnPf5+ABXIxohP6Y1Y4ufCz9gavylEyfWj7QRcgdVte7tsksP3mSAfA7DxGwJ
MnST+hWFAHZvFC8xx1edd2cbi5n6f5Fcl2hojYyqrLffVntAWUHQLr7odCptY0wxz6muvU2Ek+ml
Y4UCE2NRO3rk4ECMTAv4owTOfTDgYs5rM3afmVMKFRY94J2ZwjfqAmqma6W70WwKI8dDdeF2URPv
f9p993X9VNi+9wTtYD9UJLI+WPjegn4SxI4Uym+wj41kNPlkWnw2nW5+Oiz/hE6a030uPM6Zehn/
LI3bXcrGdf50LkMou57Ls1ZN3q2sxYg2uvohwTxzoAA5HuVY9ngWM+/RljlxG/7i7+pcM3Zm7v00
ualFjHO5/u/DddGSibOQBkd9XkxX4p4YPPZeRWJKrwdd2SRHL46LP9bEY25pjk2nmNT7ySTur5sX
w4wSS8xPa2Kkr87AaluAP8zjYsaJQd/q3y3edJzTMt11vDSqh6nfTR1kmlb4465zkcfY/AEASZ7N
bl696Wj0nflqNpO/bTWiYkQ32ywz1Uiz6F3j4sbM95fKvxg++jHzTNWCKmZ5wQosx6+41zDv+2u2
POl22cKNJuYViwzyRmtgwlFzeWyIergNLb7IiF9LiinuwkejLbvfyRbDEwEQcg5c1NW33J76lza2
DTyOS5MHqdfrr0QASETtyXsuMeGfWnZmhMvcMVc3PSSZwvTYZTQyOOBx7fdm6aIZaCK7to5h7ZPC
th8KHMyAoJRgjjfayM+rgSM1Nor1h3vtE8bSTENn7uApc03zX4ZOmQci2HrsNcAqhBSP/hb3LmBP
E1sPlArWg7FIcAusD06/A2ROQJPqaX2r9f/z7vwRtXNwQmm5irw4P73Y8WBA6k3pTP3kprdkwoDf
z8TVnYifrw4t/No2z7iWytUhMydOUqrzGpnBTc1202DGBKwb5B5pCjE8aePxg504WFZMndK+WqkC
cZqwxtFSk7FZZQXla7dJFQmtM5rIUoil5f2ntrPoXkRb9B+iXzv8ajau52AWDGPpXUbivmhJ3K+B
MOOOq2AtLwUeHDIk5omiZm3yjdv6GbEMNeMsoTfmvh1yRoyD6r+cnlCbDiMZJ+IMT0STAStNDKMR
1DLOMG9jpMbvmGpbtTA6CHpPt00QKuZkhRaTvEEL7waFm+pv5VQmB+XbMXGTg2ToH0/uqbBGbedI
ZUROl9WnpdMw5qyuxUGQ2QfKwfmxMqbsYKiMeKCis2IcSqUqPk13YLrTZoC97OBqMXn1dNnUnThH
u5jpTpWD8Y/cTPji+gpI3bA/E80y/i45J20Jy0TJ3g6viHzy7MQeSJCH/tMmcXfUHSTBea6aT/J7
i8ekGqvXRSfUxB5bDItUbeEY07wEOfD9kTuuPFja+FOQi/MqOz377GbTKh8WJ9Ovpp/SY2rBPQfC
X5wf83HOWucmO7rN1tAl7JXaUr89Wf1YnYai9EKN1J8wbfXutOQoicPc10eHUKRSI1t26J/M1L84
pXHzrZouoXrQ05ECvlufhT1jSzNvKkWyT4U8G2zEbusJiZryd7Tafy1ZUFHXZhcHK3+w8HWiwWTX
PtYPlZKHgsCDYHHZUMEOm40cnB87Xy4oML9VZb25vUP3xiM5OS9eM/BlDgzr3SqSs31xJ+fDx+oa
Gqr6ydPmxKD2KKp5i/K3dYvlIFbWlK2tfWdM6z4YV+elL8SMzta9zvZ4FTMlf9ewpFizuY3IhEIM
tGO1Me+5G3KxcSLF5mMn8+xI9lH/IFVRhCRUfWbLUkAvmdeqdQ7cX5DOOiNANQ87M+vOjtHd5wfj
0yIYdzd1xR3v5qcMKfiwTkjBE2wWz+Q8HKweEEY5Ba1CtgZxzbPaF+V+qmHZaw3x3fHq3dCUF9Pj
JNezo4BGGnrjuSBCthiK16mKH3EQ4u9sD9Yg+K39ZzaVnmoOMHv03z0JvU0IHNsoTHHKXLHz5vSF
7FLYVpNTTYhyBcy29hZ1zlJryIHZLzLFNh/EwZb8gWOmQZM3h8XUDkuW75xi+mWYcEiH4XGZmZ8t
M0eyKx7NrPr2BFBSXMNnkbsRas7/WSiXlMSm3EjJqFDrm638576klWeCeF5yl7GTyQUlio0xTFcx
tk1A9BLCXJwD6dgo97X4R4Eqw8w1tg4ujjhPnlI/vnkyZwJW2PeADrPZJh5+W6ceybbVvU9kXmwA
yMMf3WK3Jy9n+4nkriXrKaCz9aJKeONxTPzTahbJaZ6MI4025ktaTCJgwm4gxoquPEUiRpI6dQZS
bp58lGv2BeRDB9ZeWW+wBzG6KHwvOANc1txjcw1cv/1nkttxt8I/aTObEVKcHsQqxa9To0eNiV3N
mIunvG2fGIKUQb0mCF+j+FLp9F017kGXecJyA5/HJfVpdvqLNyU2+b0uRnr/BZ3Mx79CoR17J0uh
XQ4gJt06/6Ra8hBTpepLBr/YMB9jKOBb/fPq5H+NoiVTyUffL7R9jEHXTLoXyMHXuNYPCDUhdsCz
o0OwWiaFgX5v44ye76cBqyv49iQeA24y211PuW+gjXRafdAoKsgZGTcqxrSgiGEMBMi83nd7q2lu
OIa0nY3hO2gHj8toTWfkA2Jnckf/SRJfY+qAO0klr8lElFrJ50+Q2G5S5l9h1C9OllNHMH0fkx8a
MIZ/jFWJJntC7EEjkSpUFjmqyaA3iDYEzxhiIXxrTp6afDybKLBJpvNP0HUWVUj9xfbKy+KvoVvX
Ozv2j8bsPva4yQunADUy5/dq1N/rJt4PCWRul97Gev1Dp79NrXWTe3hzcNEb0AQWGYWpbHecOIAb
8smthsNkOS9j538octsg3ZzjMmLvatrxuthyew/7mqEkcqG+OeUfFr19rzRCN1QHEYPR51BqMQGI
1XRbHXEFMYcmGF2IFJ8lpRCJLqRaDG0VF3jCqp+hGzcCiC9OT4X3ZcLK1eT0SPWvaT96f3xo3b8z
CxQRCu3E3xSty6WOL3OOqaJ+3Vo/NeNjxacMvRy775n3PLlUavhAKL7PQyWCu0UIdeAR20HQ5gcg
uWiIf83maZ1ipKllM7h8OVC2TfoJWRStmHyS+MS4k7vA2DBbcHu1qxIRynIIi/Y50evNWEzc/HQh
brFfYuZmkIRlDq7k3y9JFhuQfQQ2m3HtS7EtCgQ0l9QgMGaSfRbGkiMAzqAttyZvaJ+Bs33vkU48
WMVfs/J2XmtuWJPx18mckwv9IcffPD4zFIiImXHa2zAyh3TeisY4CvNFYxGSjucHtVdam7IAHWUW
XJJdVeGYGJCUPeeLPnhLFgSM9HdN8BjpLTL1to75UuLXdMj0jsn1shiSzlgJxtl7roCiOgm3BXdu
4rexMGla+kvSgUXHX7VCTjYsMjEoPCdGFwK035+AMdqVOfGH1OrTaFYhHcdrwqg802I0RVVG7kCW
E3jJfX6uzPJ3gOjyimAxAGAqI1j0PvStrwxOqXGBk3H+MIBxyC5LybjzFXVXNqP7VTRCn4I2XWnD
lax5qEPibv5VeX5q63enH4io0CO7MB5S68ouLCL7t6Z/7p0PY0Q8sj4WbIU4T+4MNFMZ2qLMg627
J3UA4ns+8qt/UHjgF4ls7qebzriRKxLqtgvgbiMFTbt1umb5Y2Mkh2bWgtV7qxYnSnmY64QslrtQ
SUKNkgOiCxuURutFWLA2CbFCc3pdE5d/Xcxv+B6b/oa38LMetQeiCDdZkRw7y7uqjmRYPo/axBY9
PmmDGbomOH/Ofodk3RjJddJxB3KH1piFDDZn2A7D7gomumd4hg8nW3aq6W6lDYgt172S8tp7j8Pw
UZufqGJnvHWYEKctRzFBPu9W+3eVD1L7cef32lg3lovOxOgjv9OoXXxjRwn22CpkhUhod3ihZoPC
heHlkjJDSKfIw/wRx3PkD6dmeMyUFS71H7a7j4PzMAD0LAlsAet0dScq5suYv5BjGHJhIv69eXqM
Gc3YeNWTT9UXt84FMJct69K8prZ1QTaL+tgDRC3Jn3NYbnxpYnHPoU6KjxilDKHehrviXlrFj2G8
LjlGB+bwenPE9RPI4adLm8gZHrvs6hqfLv+rL98TQvrr9DfFthG3+XZyNwXLvHPb2SoQx6F896Zs
b6mXwmqZJ34q2YRErB7ixQ60yQBGPyg2xq88zfrI2AjTl1aw0cS9FoVLEfYOVk6iL0/yBNFThrMx
A/fiq5vLwG5fPXEd1E8BB9jxzLTzj6xOlYfXnIIZKkTPr+OCOVd6YYHyH0Mg2fUvY9WwsfFYHAfY
iW7lcysx2UBmJWu/rUd8zE0D/nyz+ZgSbMWl03/3CX9oZgddS23YlBtKJMS7lHwOFZTkpHV5hPSG
oxOrffFTW99FQ9BkyZqN4W0SkInPM7O2lvfS0nwu8UPlU8dVe0cHIie0a2XLXPG4iG/P/F7vLAU3
5NKejY7NZr12Lu5XG+2CaP6tOGOYnez8lVKVkPt+SQlAMrdzYlwMyw4mJIWVg6iUxr5avD25u1uB
sKNwhrXVG/kkuIGCYnlx64eSMXjKKY2i0yjvcS66j3YgAAspM6k+YjI5Z+aGWgKzqH9oDrZ2c2Eu
5jJSHYhcxR/D9dC0uOeWR2MhJZgcwDJ71phblcTitKSZWeZNMoxwMVzPSXR3fy/+R+58Q+ptYORC
fSHWbPozYuVu9RfTYLhgbtJqIo0MrMRkI7fiNjBwF9kTG46ZS9sodjbUrb6eW7976gG19lWbftU9
4UVjyayAtTEie5xa+0Vzzc+VwSUpGNWPo8efckCDY9Pul653f/M527S5wb2dHZzS3efOnzY2txXf
6Zq/1vlbbDEKrwegSmvT4u8bFa2T+89Kj3n5oco/MTYR3ezRU58w+YDTP1T4XhmER8b4Wugj6UCC
ALvL0F4mPL6FGjdG/WCtr/PyMc+4lx3YcnPFQ5mfp7Q7d8yGsG8iqmT9Pta8bYNDgAT3I5FHVbRk
PAXIYQg0lnNbWq6ItZkDDU9EDQWgCNgeuNmbpGG7RPG+5NrNlP4F5gRCAfCpic+L5fJ0rCbpgBMY
ufOwuvFWIomVenJTZXUTVnwZpfeR1TZuyYYdmLo6GEKPMChurdb7wpy28SvvClLB44xS2SbPgASH
mo2c7dxdtKI6lUkZ2bp60BkJDrO3Eev0alr430rG2aEwCnQhxSWG2KOYSa03YXBoqG6gRHU2CcUx
p8D4r5+KkyFZ6iQ6+5IYnA2TNb5LJISgNye8DhqiKLGtaO+y3fSa3BllfsPusnHsiSaKaqceSZ4d
eNK6eT+07I12hPVdJ1LuIEJDW/i3yaRbaRyBiWAhZdS0XjNJx0mShNcRMbB08rXo3bfEN55JafxB
TaXInXaZnm6VZm6lnR6tAp1X86YxIgz/vAzjgTnMQ5FCG6faY9pXN7lal3SpXux0PTT3KZM12hSs
s3rJjfKg5YoqL0EO4UndqbvyUMlHxvFXcniuBG1iIKRNK0bnya7EY5t0j5WdfBMH+rkm6TOTSxLQ
612SZJesKn6x3WBMEMalVM3V7+H/SUFQQxZvdK38TY34expnRXAOiIrjLF+iNtJw9Lt8Qyt3Wy0T
J15DYIJDmtc6rWmI/NWRe8u+IL/HqGod+Ij3mX4nZQsybEzju8iLVzg/KOCy74LJILi3iqEJ+vmH
DBQkTrvBcWUaf4u724Q4ob1oFSmGQCaJoBlAr+HtUa4LM06raQ241TKSrvAcdFdDkziCB5aokeUd
2tZ6xd4BPd/ujHz4mpX2QkAaTqI8AZnxjJjEXd/8bCuKzkgb8NuCCX2oPBHgtOAXfyGbzIeatRfX
oecqUBB0e6RQeYotA6a6/o+081qOW0nW9QsdRMAU3G0btKGnSIriDUISKXjv8fT7w8Q+M00IQcSs
vdalQsoGUJWVlfmbkD4fKPn9WMA9J3FEyp0fNhm0aUmCFBbcmbWM5G9Xf/Oq/ueYBLDwsnOjRR+e
mT3wL8Eg4MLYjemrDFjAt2rmDIhBR67GP5TdhGGMmEAqPcncPh1YcxireyaZyGKeJ2vXqqqiTK2i
vapIpgV5ov0wdNrLjPSsa8tT1H0b6acw6S2q4+T72MFQj3y4A3IYdXvFFMo2K63G0TtQqIVFbRWo
3a4bsgelNTZlWf1uQU1WVvUoxap346tIcxsmw0gl09BOa+srGFY/gj657TVkflIN3LcSIEas0CFy
dagNY//aC4DLvmie9QDtpJo+2NYqOJhbP6Oh4AEcVaJ82KViBGURi5e4lp7ZHT8CvT+Grq4jiwDc
iQmUudPNniFbF0o3ehcF15mHOM8Owet4p0iKeoe2LLNpywNxVCGC5kvdmyGb0h58D3DpUil/+3oh
V0dPUvT+LkXGXNxUQ0pVyq3ziASCOPidVp9peaW/VGNsUFsqo3OpJfZNUWbBE0lD2vk5Siq1Hwha
+8z7ugrFtLwpACCLCuSNDDNRIs3dNlpARVl74I59dXgSdeilPKD8noqimTqkgf5Hi+seT6Y8BLaj
+NOlwaUV7qBUQp6oR0sv7iVAJxDtvBYFoDqPSTSdUmEvqFddfooswNDg98ER5AVYtV1WZMWItuMY
NnB2ETDpsgL2U0nye2dA6AP57RlXoUM7cm9J0ysR1ekNjJrkMcxAzplllR0DYLZb2tH5EVYASnnA
v7+btT/eD5mRvxVVquE4ByzCAiYK59FDt8H1ql/JUP+2kxDfJx8IvFYjHu26LbeK3jzKEUChusm5
jLsfxdjfdBYIgSqiaSbhsh6Yx6qlxxaKo5p0z3I7Hhudq6LL9GGX54xoa/L+qXKhdNF5LDdegMqW
HphnGuMgUtnJ6njnl+a1C6BVFRUHAJuDukvcaNyXojF5GqTQUUoAv+zfSulOpi8dNFW9UU3szrVc
hwZnWN1tIAc/zQiWmzuO31uX9m+bPLrTcZ5qzOVNG2hvghQqkMyzz7yWPkIF0TXs4+8WR+bZBTY1
bJTEtlBJEE9qKgxuUvVL2pKSuIftpHg4KK16jYBKuHUb/w36EpoZ4mxKEep+wR6TtevSerUKbnKN
9d4pA4TTweBWr/o7SNg7Ce7MjlMAiY2Mob6q989ur/8u6BT76fit9oIXTacjJAeoZUdbq0m+54j0
MNu6SqX+jhQKl8pUncArhj0OnNLRVkwPgQs4r1qRlcfRHOA3iT7eQav6FjbtY2W4r1mUw6vpbzTJ
vY9xA9hYZQ3w34diNJb2T46mb54WgXLBDiBxwlQ9JHV/hALUoT9eOqWRBltFkm/0oKPbxN8v0v7e
Ak8pdJU+bJ6cjD5W7iqpSZ2ALAsDEAK838QKlBnAGugqHvsaNZUhuLYpsUoQXXYUv5d9tEXH8+B7
5a3IIbcbFQNZadgPqf+jUbQPBABpliBdOCI9gM9AGDCQQE6pCQ69/5LACjHbmOQiH7rWejX69K7S
bQwuZBxqRCOhsFH/BIfxplYuNxjlSlbEQepdpnrq4DA/2knleJz6C1ouPcaiZcDOaKxQOTaKRDkk
IBg6810FB64XRXBTc6qrrfZsCDgNU8unlqOboIjQl5KgCXEkPhd+/lx03JmrOL+vDQah4Arv9AB0
ZYKM1Ma1wutRThwVSgs5NLzu8vJWoZO6SWNc3xm0gQd23yKpvVUVXiJKlOmuTa6bSZvT1G4QDbxS
Stvx0uyYD0wThD5eR7J1ZY+UmIHtxGbiZInxXAfZG+Akb0Mb4r7hA4awbZVhfB3dFkoaw1B7uIoQ
9JXy9pwW1kFBOD3JAH8UGtzI8VTJxgRFl268wTyYSEJqNMQLGSIfO6HQwXShWl96p8pmbom+SRKN
u1wbnLooT4aJAIRvQQkMIsVzahE+Kl78LW39YdNllYZGTHVXJUhh2IJOBRaFmuru06I6aFFDA3JC
CzLZkzbMo5HGUO9L0zipKZSixthFXXONtsZtqXR7BKI3LTqkut5e1Xn45Lnmvq8s7WQW43SqHIo2
SgBFIvM+qpzdJdohpfZRDNKtgHAkQbSB68Q1xsOP5FRV5nOoFz9T0/7ZluM0IXqQMx9xuiT51afG
DypqAQaRq3KCeMPeBCjINixhooXVsGHa1W2jgq+sBOP1aBe3En09xH2HG7OKW0rqUoXD1dFxS4D+
Dl1wow9I2WH6NW59OdsL13ppvOggmu5UJ9XZiCNG2nL2nHLzTb1JfwNkZ6vm33KlOpa6gX5UkfNI
Zv6gSPE3dKlOgRpngB+1K7dx79Dv5W4hdzr+JwwtDBORlQ5JREibTE2lIbrL3OIRRsJR8oLuJ6oX
Bh0N5k9dYf8QY6Eh/hdooOLxTwTA/ObaA4K2YbsZu/xHW0RPkZsCkNWVJ98cwOiOjbnR1e6xZqB4
LyLJPISdC/0P6W+7R+5MTaWb1EroVrlGekAGSfneqxXGDWgv+Zsh0KcBXTICfaMVHwJy9CSBCk5S
nHur4NCUJfsetQgds1ReoXTuCgA2u86U019+O83pdNTR+xc5G1ngbgigAon26hhkNUssFGVIrxe6
NXoVQkEp0sN+zHvV9F7rga+NSuZkrsJfKpE4/YElhw3T36uNnZw0BiqnKAS/j6PUHmMm/D9CN/SR
5ffM5JeshbBQSen4OsHVdV9LP5X/VHph5+cI6zGoOPUoMz5woRzoZvwsez1URQnma2x34YEeNLKY
aTptbSTc2zoEXDr0cuPeMM8vkmOEoNWpKsFnGYavbDDWoJQ20ZQYe/T+kCFMjynVAlqFKL2g3BDv
irxHJQiiS48sYPwY6aZ1QGsM9HeuynvuK2g5T6QhOq7xoUcy6bsHD/lN7aXKsWv64iXAqcnhBfBo
i4iOGSRoN2lqeNLoYP1Kxl5Mhbi8zer2wwM2b2kuN1dFs+1rXWVkWJpy/qGHA+w+L0+OIszrK0oa
BJ3jQzR2ry21FHL6Rv/k0jDghh39jurouartW9OEkVuoAWI5qA3im+Xd5GHyFPbu79Crxd5TO0R+
h5xWAxQN6tBnqCvWjezXys7I0m6LLgX1cY1PJuK18i7xkmZfacNEPQTugQQK81gvNX7GMgd5wdsG
s+mmRziZMXRDBIIwVMLwIU4z8EkIXHVSNDJrAEibBRlXKF/Lt+A2etAw5a88Ke7KgkM+6NkYngot
kyv7e9UE8gnu6YOKAsupqNUX2sI4S8iMkzK6PAL18zqpk22HVjrUqrw64PXINuvtAMmYItrb9jSD
seybQUOlspUUTAbYvE48wLLWywCBBLtC4U+ytvqQvsDa0RBDFjRs8hANnCB46cEXkmr7K+F3PpTQ
IkBsAssby9LuvJzTfQgQIA7y5C3o/V9dCum5Ge3kaPURFEuBBEOO3zWNoCzmQud/12La1W3dQiDU
QMJvKiQ7wC0j/4zyh/Zcsk2OoZLpzbZpKo3CeALC20P86odxP+xjEQ5nv4LgmStmdjSCDDC7GZeP
zG3pFYrRuh8M6UZwUz8O+fgdX5L0GCltC6ousH9Xqs2sWi1MWiGdWiAthmomY6F++O3RKDEcQEIA
FHD6zBEFR5qhr3QEcNJIjpN9oXRlchUgPfMWd9j1bExRUAMpsRqd6fCwoOrOqtA5p+mqJnYFblXh
AhjiMWYElKNufUajER0PNMxB6WAtYkxQDmq5A1Uuo0zIUohO4ZwhcgiEShIY1EPGL/gVISPD/neR
6j8lv+p4aYxvVZOkQNKjT6WmKIvWWnkGQ813BaS1aTBI5hAEc2V1XLgjzc9vvRJwue3G6VVbeeO2
YxYsEqNwGMszjvTxwPCM/FWoIe2eSjrxkWiwVBnwudouEE/AQiQFnzFJWDJxkdBzypPoSY87XvyU
HTWSE808u77XIw7WqhWkYtN4RxANxxalf45q/sVaB0NfhQb2KhkajFZf3ZlFBHRVgDrgwH71u6Tc
eqJ8t02dbTUCvIkNYJtSMb5SKUXcOgxg55X400sxbOp+vKVf9T3UEO3QVXFfZSo3amxDB+x4nEjJ
vV+dG2nwZOgVuwqyCgrjxZ3im0+BpJP7i+oPY1zNYTqYfdgp2wVopHeDz0p4GHN0F9pQ7rdJmpl7
tqzOvyuCa9/yXpHVxM1GVj/cAdxzNqA0pwwIGHMPQiYTscOdlhhA0kOBOQhKntme9slInY2agNyD
wk7bHg8dpazeutwqUXq1Q+7OCEvvTBonHNU1WaOPkgHyft8YoI1pwfo6ijMGPhrb0JB9dDLkqR3u
d+p91rXDOZKBlHiVybDJy+kTok2GV4MdWTcR05K3DFbbVajnMpqOJmg9YdbHrM3jGwW10BddUXo6
tpLx5PVu+EPHS4mmWBOCe6jj42gJ1Smz3PruDVp6bH3APkrIEFoMqXSryQmwYLbAR1t647U18j1y
typvqsiGc21U9qPokfAL/BiirgdtwrXK4qkzMvPMrbM4Z8hZPJalBcS+E4YLhkRCcHNUUOsoaRo8
lnFcn/GIHW/spqwdoC102IesZMQYD00yKbE3+C1JtmY4ga8BOsvQkIP2m2paf1CZo7y5btbTQi86
7dAqRgkg1K5fAhV6zjavBtrRjQxpzZVCet60fzoaUeCJJxQk3h3oQSW1Ok3XGHjcCk+qOCHwuRAq
y9c3KGww86Cd6TVOHgGZ9+KA+6kJRhnktHmIArWkaggwvShL4zmvwOPXen+L/N3O0q3rQc3Sp7F2
YYS1scJfL3Pz6GbRTR2aJ1dH4DjysvLOH5rgaOjKbSsHaBNNQgcpE0TSy88Y8eI97Qf51mvsK/TF
mRd11UduQRf2447SBB5FiIDDOHrRfRajBtzqzLu0WkaesHZxofLVazzHrxrfeuLtnycZsbTpHvQC
mL9vZeA6kTgR/ZMAIGHJ2dWYU8Nj6ZMjVQvS0GsorHIf4q4WM2vStrWLwJYd1XdyCHeoSuHM1YZ6
0yYeSsSj9w2+96lBGpC7zB9IvslOTo3nFLMVt0+CrZoPzQFSQXmsPSvH8sSA8SUbjzRV8H0eeFWR
3qtvkh9lKM3X9ZHL+wl6BmTgNMQQTJMQXQBug/aQ+6bkw/jR1h12Qr0fdNxS0ILqXD09SuSfxyAt
1G+h6IajYQ7xHxHqFSQ3jS227coALp6vRedmVHj5UqBeS1HR3Wpeaj9kZpFDwa4EWiCAw+nAo+EL
SchrqJJ7FddkY4AzH3BN3Q1VP2zbxgpB9iBVPeHXnltTEQ9I9Oo/+86lWpEzL2eymZuZdtvjiPca
i6oGvSONKkeyNN7rtaUea8C+FKtW5NU01WPlvkOyeK+qtfimqC3F8qAzMmET5DlyDJ77XYRp6h65
CkxJzTIeWsugdguQHJIK1b+tx6TcWQhG74Hpt6+aPPlCmK1cP0CEM294gd7OkzIj2iuyp53LxpNd
VLMLYKzRQFalI5jq586P0WVRC2oR2hdtR2wlKFhDMf5+2JT1yjlhGukEmUJvgfLq3uVU+i1LCcw+
BSiovkW2Nv9IEgrFfZ6l6eDgMahlm9hXgPuoWq1NEBltX4WxCRFJHd6kCNCiqcDcGRPIpJ6XiltY
/OVJ6P0EA0XWbWzc/KbzRtRkYRl6QAHHwGmTJgWC2yv3gYl6pBsE8bHiQlTuk8EoX2xJZNru/9Gp
U2KsUEvHUtGn07YS9JQYVoCN5LeGTKqEsBT3Idx+dlkvTmJSpDAR4EC+YTqnXJTYXY0UwHU2CB5D
xFgV9cmqUF1USZb9iqHvgoPwJ1O+mdkpVJk0aBCnciQjdkx2FwaB5gH67K5XQDwaLxgarTiELvjS
GqaGfzbFuoHs08yssnEHzMLpPzo6fCs4mRNGel+S/752HFQW49iWYtqaYlt/uYMbOqjNCoApppiK
Q8cZOGDcXsUOl91Nv2f+43fX1Te8erZfB16KSzhh0dxWNMWa/vzSI7lyqQTrRnEKRGQM1XRG2lOB
qa49n8y/M3M/NyyFSyPsOsyL9dmnUxKDAX9cK45M14IZAV1MFLNQ/2x/uo21r/w3zL135pqZ9pLH
6WXYmV2t1ZRa3yIi5+TJjwB4vjXm27J9bsI734Vvgs5ke/f1C12LOHuhOTr3eejyIcXBOqOscURm
87o+VCu+v4sL5vLJJhPdiw8X9kKIWFNl4mDeAA2DseiBYhVVnG1yks7Jb8RiUT1sVgIvealexp2M
My/ielzXYmB+smMg9wFYNFY2ury2KpW1KFMmuIgiDEYOmeAttg4teaQYHDTrxp307D+iguBgiqGj
Lb+SXhadaS+fbb7ZmZIiZD3KDrhmiesjVkp7f1sc7G2WPQ2Osl931l7wOr7cF8a0by4eFI0etaN0
JX35z4oGFwAsNyUx+MB4bQtOfr5/b0GMy3TFUC1S2udQNU2bRnGxzfJ9/XkQAyqomXaQqgYQGJOZ
ZgTW7XL5RI3gqhQ6olnuytpZfth//wJ79rCwRDDnkUk2JRBX5kTtL0xwuafiuuXG8u+vN6KyuBOZ
hWiKohmGoc9Wqj2MEqZ8RFMPSAbRbKSv+635kB6x/znZBwSTo616LXNX5xq/8Zxm5YUvrmFdU3Rh
y2Q+Y/a+oyS3EJRpFWdkpjukSNCtpJrF3P2fAOb8dQItrkNUiB15fApq4Fm0osOVh1iLMTOJptS2
fN1ABq2n904NQrNTUp+aKLZWAi2ujYuHUT+vTr2gLhmR8nEiysmwhTFhlEgF9TuDGnhlZSzuhItY
s8NI1DodvMHrnDHokDpFxU0KaGa0SrQP8DWk10yhb6EckQxctHXlXSjJivm2MmWwv3ajTjkjW6Yu
a9psdepGNzC+zjknHgq8L9658O7sffpHv0XrD8Dg+DA44TE8Y/mhhRvtfeUVLPkbW5ZgvD7tDNWa
fdeaC52ops2hfUuvAR+ckNO/C87Z1tzr5pb+yS760d7EN5icfB15cVdcBJ59Zwqq3FNcCgGIYvUG
37juG9nA+vV1lIW3i5ojlYaJxbkqy7PHo0HaFGXZ0uMa43cBpA1bHLABiOzqiHzgRr0pMABcebSF
Jfwp6OzRAskXJpz1znE9ZMYEyK8NTYmfRh88FwgyrURbeJEmmlm2IpuKTgU3Sy9j6qoaWr8UAHpD
/wgmD1T2eKU8XFgmprBhYRsy+sBCma3Ssm/aGLlbykOjlgAsAU2wgHVE1XvXV5rTCnUtay+9xMuI
s5M/79AflT2yZrWnl9Rs3QfvqByxh96Uf66DJ77eLY4FKwfTQpYz6fDT5NMsmSUze8wgaO1e0zH/
i5Tq3qcfBvULlMJaGHUh8Zg6207XNFlVzX/9+cVpLxn01Ia4gL6xaXfgLrfwO4zcCR78nXbL3n9Q
nWRX+fT/tu6+ddDzsjbB96+3xtK6sYAJa7aiyaZqzApUyTVzS0Oqy9HNDzMzT7Uhr5xLS4vGMk1U
pRRZMJKapVdDdaFmM3dz7DBS38Ey+jdtqNcnvQZ4ElkiYi4BjOfrx1paN5dBp8e+eLWWNFhNUEzC
RiEiQLI2DE+jXzdo+voElCuV7t4/iMirEqasU2XMz3fdznK7kXv6DM2voXkDe7qpzPcIH92v4yy+
zv/EmR/zXZr2RYISutOOPiak94JmoM89BvY1Lbt/kFUYb/z/hzJniRMgaQ+vucHwz2RU7eOuZhTW
2h1pKTtfBpklSqNMMpHnCpJ8oOo2jFox8/Z2orEB9fbbUXSg7sXK11oq7k2L01axcHUla87WfRb5
gOLjHpzgIT+JbXVAMgPRwy0E1k37HH9IKwtycZ9dxJsW7MWCZFr0v/HQTG/VnwYgsK/XxXIApJxk
vpZOcv4cAMRW2KNO3zoKdDxGw9g93H4dYemSadroq9poI01hZu9M9nMs5KoQ44+tfSe/DG/+b1QV
fvjf7TeIjuk+fUDfadRWHmwpG19Gnb05zRKlG5iK6ihoxUujeQ32KtxgwduvBFpah5eBZmm/r5Iy
zxrwQr5iv6QqfjV60b5lunvlq9axkvsPaIwrxefSV7MVRUzHKZJd/1qmF8si595utSN1n6KayPMa
Jjy8UHh+f/j6263Fmf78Io6Ua3GbKYh4GpBxRAcpZ3z9v0WYLQ5RGRhShMhmmCL+rclsqCS1V77Q
Uu6zFbpT7FvD5Kb8+SncRpTZAMzE8fr6PcrNa5kuMsZ4/auNOZkWhCtvbXHpKZYmG6x7Q/6rqLKH
VjQVNwMg+Sc5o8MagjIf/kFqsP8TRZ9d3Mq2RuNBotxorV+y9Kca/3z9ZaYNMrtboMD776fQZ28N
rTHcPxG3QoX5cQAak4EMMnQV6n63/zrS4ipTwdNCnaXhNC+cRgC4oHhVypYMUa3A8x6GGHLi10EW
F8FFkGkbXyxlYxxKFHPJ3GUX17/lDEcsL1WL21qqrWsxVEwEi/QfJSFbA07NNQLc22x1+yOC233p
c0YhlpJb72WmY4Hy/vWTLbw+5HYVzTLgXbLGZzV8U1gdA8eaD4VOfyU2utKuFPBLEbgG2bpGD0KX
zVktpoMxH62e7j50mL3tIk1sUyqtfCBV/XvB0bpWdcOydDCN822q4oM9RNNzgK/CqHNHQxCTt7OG
JipOTxvk27/RAtkBjnVcZ9wOOxC0Tvb965ep/L3suX7JIFttjTsfB+PndRJmbq6LJqKXdrQe7FeU
9Xbjr/K7fMLB7VZ7gS6/xxP1aSXq32/Y5G4kKHXp3GvWvM0UhEXZaUo6OvEpxfN4qzGKRBZkhwbP
SdmXOIvjhOOsJaqFcuZz2NmmqFGOiYEaIvS/tR6gLG+VY/Rs7VCGO47PaPGvrKPVeLOXKyWB3yJJ
Nt3LNIcR93ekBPQ9PNtjeSi+px/WWsC/1xQPqMu2aagGFbY9W7lypBs+VHaahc7oyHv7ymL29k0/
69tym98ka4vn78z/Odz0mS+STBa5RqllGHUi0NrYD/bkyOk0B6Ar9l4/CNwT3NF+lnfh3rxfe7mL
S+jiUWe5ZvTGxPR6el/l+GGOd3nya2WNrj3crKKKwlxy65CdMZzRw95aH2Aeturd4HS78Jg5GCOc
JOfrmGvPNCX1i/cZRAEa61wRHRnoTcic0FZWKqm/j4XPX2y2A3JDgQ0XBnQMswp5jieBb/Zglhs1
BgidD4evn2fh7v453GwD2FEJxcUXjGxlG6HQYdgVWeZoyDu4E/oTcy/al9tMas7IWt8gKeNgcXTq
IW0iJLNN7XIX1rm9GxDj0i2ExdDFrZCSKaDm3nz9U7/+2hwtn199GwHqZTgzOef9rpLfupCRyBxX
cr4yFRGfiwx2JdoUXHHkqcc2KzIqG76N1ZWQL3ftLn/Xr9pjdC1Bdt4EztoGUZaSgW5DM0Diht7J
/KCk/+Unfjca/5oH+dvkQcIJawsz5TrdY2i3NglaWrwX4eaDilaK+qqROsPJANXb5X0HxfDrb7T2
RPbs9eV15edKie95t+32YhvtM7I3nPZT4dg/1p5n4SJHk1BTGf3gYU5pOMswQxb0ZSV6g6Oxd6LH
5GgekQTYBdtqh5zyNNhKt9lKi3thf6q6TKsLJX6VGfpsw2DSUbWBUggHGHH4gtEVakqVF++iIEJA
euKGGCoSVF+/14UvdxlUm639SKQj9aipOfUkp4phEthpyfsHQTiTVJ26zaCdMDuabGTHQIYhsROL
ySWnOY3FcP7vn+MyxPScF+mzSw0bWC5EXNFYuwD3URvuzdchpvc/28DTyfrvp5itiaqgE6/WY+c0
6A0UYO0ykJbQwUkWiN8W10MS7zqg/19HXSjSPkWdHUW1AchH8grNUfC0DgZEBstuV3khKTvdfR1q
IQ8SyqTNiVsFQ47ZAoxcOCqt1BMqj8++6zkQRA5oq/6DT0XtPiVDhb7SvA/T+2ktkAnkDoSFkxqD
Hl8r9pZ20mWEKTteLAako2lc+Q3e3B3+hzC53eE1x5Muc9NNh5nY169t6QuZ3B4N2v5wWOY3HxMW
b9JmvDZtdLBQvnfbqzTW97Wvr5QIS1lpaoIjd6oqQujzXogEH6PTB9FxhMjbcceofTsqyFmQlwBo
H/ubAMbPQb//+vmWUgQXVqEI7lziryZ8L7cmuqJI2dQjdEdIjQlgq69DLFyImKmx4kD4G5rKQfn5
i3Vqr5eNPIlw7d2DccBIcNj31Fho+26DI3DrLaT+DQJF1h1OvZisHK1HY//1j1g6YvgRBrdyWTMZ
E83SVJwafgw3T+VHDDgcbJuDdUIbYSda4LGbYPXUXNpvNApBEoGWYogyLeOLZRo3io7xDg0htfwN
+PUA0ReGSrSyPNeizMo+pa9NpY7Zbqqp3/QtYg5vvWytjDCW1sjlo8xSh4o4o2titOq0PSYrUoRI
Ui799y0GFonNx1EtSqi/bs1lZkGsmTinoAa/0xC6CsLyofW8lfy09MKgOQKaNsFCQIj4/FmiMhYi
bDyghST6g4doGhzHo6xEa826pcRxEWheNYWqLNAm4f5rSozNK5RONBSOY+/ORYTt67W9+Exkdf7T
dP6fLbW+Gy23VHXN6U2U3ApxjoDj4/e7so+XloF9EWa21moXiZ8pvJMNP3vzKUqVlcW8uEcvI8w+
DqxnIYdpgMXioXspf2Dn9ws6hbL1tv4+zbbiv+/ok5X+80RiVh8JGR1Vr9Y0ys7sBRpDtYl3MAv2
47nbZbviyduWh7Xja6l38CnorNZFNrOOhcFrTK9L/J2vQKY6pN6NnuyFw/Xz4O6/Xh5LB+blU84O
TNUfR20cUt6qlll/XDNGpzdJykOOyTykFGDKIR4VK2tyZbGIWbqFPi0wXMRyUTTudZ4H+GCtDrGm
Hz6v2S4fbPoNFym2Z3zg1sgJOvpdcouT0ja5QSDCKW8zR9qt9V2XGmqfvtu0Cy+j2ZWAREm05tzs
x50HWYZzy7ju6eBpe/MgHZKdtNPfv/54C8At1qhBrpouezLF+uewdSN7HQeM5uS/1bP8Ep961ox2
xM/9zti1Z33fOMmpOhlHhvRrN6Vpv/31gi9iz16whnaDZFTETi3/WS7wbQf7g4B8cZQN7xBpNrxg
HV3y7PHrh15IaBqloyY0YAg88iyhpbgnhHaj9Y6dtRtcDlA6wfRjLUMvLFGiCOh5pg7bZV6W2EKB
fTxEg1OhI2CGcKLCtYbzUl/gU4zplLhYNIWaNugysveCF+OM18lDdECzeae8qMfVxLL4PCB8dJYL
07R5qQopA/pESawJT4HiESTEzQQVwY0WJikljrdzP/77D6UYILamAbZmz2/SiKmgFJvUg9OL8RBx
Yyqy8NaSd19HWdoDrP//hJm9xdZrEKlpCdOk9t3IcBfZVpzIeLjOu44Qsy+8veLTYdZfPd97UMRb
5kMgRkA/njxRXwPcfdXeRl8m/+8vcJ9+2Xyl9vj3NajSOkH/VibPlvqOPEIkrxTp6nQQzTbipzCz
ozcoEWIZcBf7335zeodxIH6AKD7iELVHaWVTb9MH6YToGFSR6kpab3kvdLg+/YTZ2ayUQe0j28w3
8F4zW9rrObqaDVI7xnOVoVinhLCV1bOLwyU+L6eVFbC0ti9WwLyaGjUL8b4WQRRywu9xhyrPW3RI
jwghvWj7AIuIzdp2ml7pX68c3VSuCgxc/7oYJUHuI03DK9dBOxdIs4zjXtLxBu5uWlvsjWy1+ll8
xouIs3O61HxfuAYR69fqT3mqDt7eQ7Z/V+6R48aieIP27koFtBZydrhI2VhJbixRDXuMo3DUROw3
2Hz97dZiTH9+kQKRTzWSrHQpsobgY6jrqwyp6a9DLBWOtBv+lYFM0wTE+TkGV6AO8G9MKueGiSbw
Ocq2wSE64WF6bPCvev863uIjXYSb5SPEIsuwCyNB2sOpphgwcYz3/7cQs8SS6UMQqFgPOX2IcicE
UoNb6tchpl/51wq/eIpZUoFGCOJjcuINZBZAVjkC81iUW7ZV9e3rSAsMBlqeqiZI4TZM8HlXqM1R
MFFi1gBKNIiJiW2yD++sXYtoDWI5O9Q0t+spS13awqrKGNbQDAvQ5ixlMRc1TY9ZOX1y74hzsFId
sltUnb8hlIH0vHIsED14U34ZT8xqj/kWJc4ChQ8VneF9h6j3pnzDEwmL08PK65h28vzNX/wwZXbv
CBQDI9ppp8uH0VH3sePu/F/TalWP7tZ8+jra0mK9DDa7b4wa7PLQRP48j9stpiU731g5npauNHze
f7/of23Piy0u9/UgcPiiRkWxGkllcpfviPc6p3NFJ9BBskH78X97qlnm4hZfmFlFSGwUejQ79Wds
Rl6/jrFU8n96runVXjyXVkWYG/Fo3A+9WznZxfcJY3TvbG/rPRpkIM24IbJy1+4aS/WvCowNWCzg
KMAEn+Pag4aDrB0Ix5eV665Af9O8UWvl+8rjLS7DizCzBCByzS7GkDAInJYbda8cky1WQLTgttNV
ZnVuNe23v5b9RbzZfmTIo8AoCoUTDvSrNvkOj17rbGxDB+H1Zjs+DtoGaueUFNRNvl3n9y0mBCDc
tiwDNAHa/Pm95lbiBkqFgyF6roi7hN51IyM9GVQdvp5x9F5oUy4v07V1tFQ7YRii2iaUP8OaH08o
wkMXH0OdKz/OrCQeF17aBE4Iz2uMtMV3fBFqdjQZqFV4ZWX3ztjGe0Wv0GTPIfZVOtO79Bl5N1xK
lVJFTaxt/skpfPmYs2WLOlFhDDKPOV1A8Ow9S/sJU4qEgTMci5WB2uK3vHjQ2eItPb1LqpHFGxu5
sdEH7dR5AceXjsQXaFPsAmoH5cBgpeBfzHXUGvBEDENlzDErNUITT5QkyQbHeIDMtJM7CMl79YQ4
9A7noWwLVxpG/9c7demk1qA34C4nA1ua80XzMA6YlHNSI762jZuTjqxPYT+r4ufXcZaOCg0hUDHh
lsy/mqN+2iPijMKMA+8cP0uxlfu1anD5/ZlQwEDb20wMZ+/PR3ylSww84KdRb3mff/PpYzS7fo/S
+pt3t5Z0lvYDXQTZQEyUBvN8MA/BoNFbhVfXowaRdHjftoF2l8XtrZ3nN0annKQuA9FiiJVvtljz
CIbz9jT4gEg5O6GStilspDgHYGDGGcMe8xg6xj3iKah0nepbPEcQG1xrF01bbJ5iUaPSZBlnTtjF
sy3oo6ST0GVnpbT6UZW+dba9tf0Hk26VZa3s96VVia6POcGhhazMs2k/Vh3rZRSO7YpbxDSbfVsG
1zhQYk6UqitVzOK6EfA0DAsSxd8kJsNj4YqGtemXlNxbeR/tfQf7scaRvYO3jXbrx8XC2hG6LQRF
q67/DRcMFGx4pA7xv0J9Ml200K6TpLqu9BYbTMgHOgpWZvrf38iIadJOYd1MSLrPR1Q85kLPVdBP
jdzgRXyLKvjXe3yhtvgUYCoKLmqaEYMpzUcPzfGL0UlACMlqCvtlDdKx1LL4FGe2/MnOUJdci1zC
YZA340k3ACYV7RYR/P8h7bt65caVbn+RAOXwqtjq3jnbL4LtsZVz1q+/i/tczFaz+TXnzHkYGAMD
riZVLBarVq1lr2+SnXrDT3ANOTNkaPKud+diegREMNDwlucFbYarIv9HKREThkBg0C8BY6kWJYOQ
oi8/lj8gY9weC5eMvm4YhrVRQnDAhu7GCTdLZTV194bpTL9azASsJADSIcWCNjIox33pMLxDGcqZ
6u29Uh4x4eyO7xFvxYxAcGaY8qNKrNSmWrDi8Zi8yE50LO8SByJlgx35IJR3+nBwltfilWeYs9P0
U2DEwKo+Dlgw6Kp+iM0APuTRakD1IYHZT9c4mRVzlSowLhj5wGCeTF0mtWS1gzEIi9/Iv2WpewQx
JCg4vBKCqK05cIDqrJMDvJAF+DCGQECAcX5ykqFtRUuC2KjYIemv8J4E4Y0u8Hg9WMUMRFUUvyXS
y7to53VDmkE8bMTEEbBkqpM428nyVHvCDdkEJifesN44CJwE1o32Aq586saIckjf9aNISiefXBsg
mLa6APqe3TsYTjEQBB2tJFyaH2C74zkpa0dN0oXVYR5jldTng+At6O5qE8jL3HJiYPML0BDWPXgC
a8SmRXMFyL3ZGfSO3Lz52YHsD0JrkIiu8b8D1BJ4I4msO1s1FTJxKQHuAXDd+ScGJX1fI4sgQUt0
1ii5FT3I5ILWyFt9VWpvRTdH3LQ193pMZrnx3iz9ztTFGGYLgDcXUGYOYItJRxAIQTBkBHh54EGB
GGdUA5YF6ZdiGYpED16CHVawkKkD0FffDfk9uNrAUPpiJG/XV8X4ujCD6xpLgzgmjQVfwLGG6VGY
6SEaM961/SHnFZYYCeuZCeoRsFb6MKM4q/sj+FLExgSbogapnuvr+AzSVFJ1ZoU6+Eh0ynrLFc3P
ejT4QAwkSbINon1vLUF4qT/mEDIA3ZOv57yaMGt9ACni3YgnK2oBlD82mtb0IIbGiwrsVyA9yx9a
RCeO9zGNkH6bZmKGGuWGc6cfVyAkZSkBZt+YHUXJ0RNO/OtbyPI4IM/+NkElHRP0j6C7DBPVgoTb
ejfk3I0hKdaIMSeesZxub4nasa4YmklswAaYWv3BKCQMHkxz7vRDE1xfEuP9CYzW15LIru7yKHGt
2hpNdTiFBC7AIga/c9zeGeN0aBSQJsdCfJONCmcfma4oKQROBZQYQYudWx0NCeOiVb75Ro+HfGU5
pQCNJ7RGdRQ3RemPUFSO0L1awq/rq2W14DA4gyIf3qHgEKGbpY2itWtmAnMMDc7VQ+tHgDqZFUyR
TbgaBMw+ZLotg/MUeI38ML2hPCYfeMUNVlJ59iuIn+02vUyVeAZzIpm7kHzU4u4HlxRUoN/kEhEn
4ChUm8BFJGj/QEn5nVeYY/Vzz34Atf9iqW7FbCIUqMEQzq//4RcSb3J/PvCSVsalcGaKim0WEtYR
ROnYceNjywIRutaAjy3dQ949cz4u69DIwL4CHYpbWKbT43hEL08k8GvlHu2TD7Awrr9rJ4ZeETiL
XdTF/KzxwfjJwxewUh1tZ5hOjyF5m+QARWM7H/M7861wo9DCJ2x+WG/iwfSuL5PxnIMxvOeAQcRY
FF25AURPynBYdVDgfJJRnZQAWTCXjIq9mV9mKB9V+sGI5ggyTRowvTkZ0Cxvt+zn9bX8Hzv3ZYV2
xCZvEwnatXDE5CE+KO5ygEbZbR1ut0LIS9SYSwImD+VLVQcxGhVUoVqaan1PJgDau9bsoMVzjOe/
rq+IFU+Rdf1tg4qnHWhlDXnQNV8G6Wf0s8veNvEGXLhOvp1kIE+uW2OlvbjUvsyRJe8iyTrX8wA5
dnyl+/gJxPf1Y/9qfmtOxdvmYJp7fpleoaI32vE7xzCjlX9mmHIPVbE2eU7w/kYTETIdL7XZ+kRk
SG8yL5OT0xTLt4j+bj+knDYNK6Dsl0y5jNrgqaSSsYcO7cS+fUrHAbHlgFqSU2sGb4NJ1kAnTXtr
VPhqMPbdmGDw9M3bKgST3iEOsh+kXZK6vOk4VgJDmK2gI4ux6Iu5W0xzFIsy4G6K51dRET0tiTmh
g3n97U1QqxlyIdGaadt84EVTW/uF9qH+Oz0OpwboC9FF387uBG/zQJSMvgXv/LGKX4RV4+8VUhno
mHaKkG5YYXYDARE/PVpe45UhueoyL3Z57xF2dPmy93kP704HRvJHAKbx8f6DRe8dTP6Ru1U76of4
nodC4JqjMlBZb9NZXMnywuSh8ZcDZAiDGhWKxold3jXAtgav1uCChPeKimabBNrzbcXRnz5mbwjJ
Zo6+8PjPmtAXT0rskoRKHpDg4HkCxwxlrZEISCoDy43+OHuKCyB4jSkjP3UmOEsHPTjQ6XrDN06U
oSM2sYolGnjgIaJeFLzmTRhbTV5l0pG1anu6194Tt3lfjtkPyRGO8Ufuzu/y0/9mlb7OwZZtrOIo
41L6vviYPLYbHy/3V+I5xY/Ng2inx0sh6Ev9c6HolaIeg6cLJo7P43iF8kKz4a0LjgLlRoAcUtdU
3jRHTz3GrmsVdb0oP9QxD5LG3N+dWSqKy1nVtgIY/FANgKL2y5g9zdLr9d2koxq9MipcY150UOPF
RAAVRm8066PRRpzH0kVcITZM0wRvFqow8BbKRt1oRhaVWMaKBnfxAO5xt3tvXd2W3jBXHGjh9SUx
7Vl4RpDhe4yL0YwSSSINqbqBz4oQuyaYwYhc5anxsifZTjzL5V22rC3cmbugllDEpQT7OtjUpe8T
ETUbOBtIPvP+kiP7Rx5F4HYC3/zFzVNBMWKZFhDKQ+zZg3oIdP3wNML0MlSm5oVHR8Ryur016hIC
Gi3W2x6+DiZH+RQjYSe8fODTF9bIv/6leKaoC8foF/hLT9jVBcj9Je1BL2Z3mniVKGZ03C2JvmjS
zdoAQIMdNQAJzA1kLZ6UJ/XeCCTUOpUHIZQ4SdDFC+7zk1kqOoIawvHFQFdUQrAuWgxsYg2JL22D
fGKZPrRQ9N0gnR23lmtay62BCZEBvNSjBNzd9a1lOiUGjTB0BQ6XizkvpaotpQP5qJ9DK0YyHSXi
Ycf+jzV+mSA/YXd9m5FVCWUxir5x34QKACuqq378s9Tkc27w4gjslkM8aWerQjdXmsGwhlShCrtQ
tBxIv9xnD4q7HQwv/Q253DiYvPYh84qgBm1s9C4fwO+tfGYuhtsFvCoB40pAfxCIbhVbjGNJ+a6+
WiJ4w8FSvabRzaxCE12EHiwKQBjnBEhgiyHpuD3ovck7nzKdYcO39pYv4k08QxxShYoxWF+KcHyb
btJDEdan5jYJ5OPoDC6g9JgwkSGIXB/zmzYcn8cQcluQQnargAeRYIVbQgGiExwRHh30aG5htCoo
UVMDedWCToJyyoPlKPrKZxYeOY173bOZywdNvkJoxUSNbggrUKBr075TfKFXPQVC8kYt3Q3lokJL
uIOUbcwJUp/VLsr3sL4vg/K573Xa3FXSrIooSpmJUz1A6MeDyN+t8gTKUKTlmScDWVjdWpxO0EUZ
7vND7wxTSR0UctJoA7OfP3bSIUkM5ADNQ58XYQqRR1uazD9TZPyRxs7davH79V3+jInXVk2d7q3r
JFixSP4aPTZhetAO3U0GaFoUgrPLEx4jHxpsb9WdepMdeT4lM668sz2nzjsmyecWN7v4ST7wid2q
fkzAfz8Ugx1/Vya/0ILkXjQ81QXKy4VoJhCNQ+YWMrgi3Bgsw8NdUf24vieM6wqqvCY8nCAELtic
52UTUxXoGSiFhJkqgUrvpsx4qSbzOEGTSgLDE+q+6CefuxtQOGoRiche1mP7Q/W2Q+5AQehldf9Z
aL1oHhMvw7lFd0xG0/Hi6TB09QTQGNhhpw890CzgKisfuEpbv+/+mM+EHXM98RbJ3MmdTcq5BGhE
q4KSAfY+aKjuxj/yOTo12cRzYp4dyo3WbsInE0FjBcCHtw2PcjL+UBblTwXRFbHuPbVWod2XheLU
eLGmAJM82XXUh2jePQqjZg/r5IBY30lVMLyLUNLTBQff5yCL722lO3KvtnbcCs6/8LPd7pDDsbvs
erNS5gQQP7+WX1LwaCdj5+hR+d9nCGffncrKlRzarf2I7y4vsiPKjV2jtvAvFqJjoAPJlyReTCcD
MlegGAoW0KUCogyUVABhNOrzdSPEV+hABZwX9gszSZdkUFKGPlmeoa2pbL9ntMpKjbdTF2/5zyOy
M0GlxGoFFUS8u3W8rsfCnshj3hl96G2Q1zzmnTjfnxX89iuiUgvomzbmNiM3TEfFVuLvrYGLTsug
bc7LJVg5HG7svzdPJ3XEnatFQp+D9B8UrlEFMbgfYwI5lvwjtQIVcn5rdVyLlyK55dLlsIPOzi4V
5IpobFTIlRq+FrsbAI6SDQKvMugzQBCE2xmTKDMyOheCQv+Ts+jUXT6Y+brVMTla7a9sfVuggfq/
GVDON9TYzFquoTHm11NhQwZHaJ6uG2DlnfsvRoXOqWyMTSavzQGT3qYau10q2QrmKSBiDfngW7G6
WXX13xzk3eei4mia9ZOZG6BGabQEWaUpb065FKY/STWXpZ18givnWaeiX7bimtoqvFySEJAuZFsQ
SQkn8KP3DwN3TpoTPHQqCM65rDTKhKf1pj9NYPLfel4zj2UBzHjg9gDjgGnR6WqnKqkRqQiz4vI9
Vx/jaeW4NMsh9gYol4bme4uqLd7rkLV1S1P8Iyc9cMLC8HtOxQO01kZH7c2P2IDo0XVXJF+d/lJ7
y5SvW0PdThXUSPy+lO1iuGvkyl6a1+tGLnooJPjurVAOP6LENvQqHJ5MXVWkA/UuzvZyEkPyfk+O
gGNAmrQIePV+rmHK6ZErDVFeYHmgpztmbopiZnoQTS/65EqxjjWeeK2bQtf0yEv9mdn3ftHUIVDi
OgPROxatBsXD8JdySHzSB/6lPEYfvQtQGCCM0IEr8Lr6B9RfrAtob506FTEUkhUIlEp+8aF2T5tl
z57uFD5Y+b630zv04gGFJaO+vJElnkNR9yxg6XNrtAlOY7rZGEZ157KyTUHx/o1LAS8kA4wGlk4a
M1S0m4i/wu5uv6JgCqM3sMO8RhgUE/3CcrLTgPaR5db/q1l6eUU5WGWOgokaQDo+mRyjdKZnQgqm
unU4SaEofyb5scsLQswMBkv6e8VUSlHNYJPtBKx4dv7Dgp+5iUtecCCUDpLg+v4yP+OXMTqpqCJ4
T2Shptwas+zlYmc61WQYfr6WPDJc5uN8tzA6vKKsBU5hvN794qa+EzdbeG+DMhi/je7mTd9NH7n6
Kb6vAh5uQmFdU3vDVNhtoSTdgKfhP80rSB6645uKMxJ9m2yowoFtg/hTGSw2eU0ZDvpMGFJRMaZW
tXb93jn5szUTQqDw+t6zrhsFdN1kWB4wUhp+YPYKdGKm3EBLRoD8+5SCN7RYOFcO0532VqjwNPVJ
BZR8SUo+zUvpLYfGi+4h3/DZSuP1CXlLoqJRU1ST0kAyxleF9xltJhTI3eubxrpCFRX8W3BKBITP
J/kuC5bnWs6XuoKFACCHQx7MvurzS4asc7E3Q91kSzWZs9hi17p5xbxEbYsAqhdzxbmWmXWjvR3y
O3bL6SOowYlRZmCMXT+CTzUYQToaASnFczbm82FvifKDVTSh3iWh9AeWmZBkatNBtSt7vfkHxBOs
A7e3RblBPEOrmRDwfkL949McEL5f61YI0N489Jy5L6bPkfEkDXEMqRv1PsHAXtxPa4IbsMZVV8ZO
LPNuA/Z6vkxQAWQcq85oDHhD70Ei9wmKnz7UHu+toPAwI8DtR7N9/MsclawpGuSHYwya+tozLh/Z
0w7FM2GjBAQY3GRIsBd0ikuf/5plvvVA6m2Bf99CrZzGX0fDXKGp2JCFZg/rH/lNu5EBuHkkcD4R
gzZ2Kvp8f2F9QTQbJRn3OD4hDSUUtF7etiIBnVjzLU8HW+SqARGHo9NfDf5B6mfg7aMx7VAniSYr
wY623Tja1TZI0G4uH7MeeSESDKfGhOn1OMXKy/YWqQRC2Zo0g66q4ctF5ZuT7MT186oZAWRJON7J
2j10GQBbMIhGJQ3eXq1mXKSsNnyzBTx9qgIj47H7sqLh3gTl/yu4fTsrhQn8CowDHypZCFJIG17f
Mt5CKLcfqzTVtRrK63rXhbleO3PGY/hhOvh+JeQ37OLtkOtJiScrcfDZmx7yxxGxyXKiZ0L13N9j
LsVNf/5vy6JCvIkKcaGkqJ9YYwMcGaiy47h8u26D/YEUzLyAyPaSxG7IJ+hct/hA0DU+QhYOHHOK
BN3cmtMsZdoBxhn4CSKSSI/XpKaM8irU2nxNulHn20p6nHhKRTL5zPRZ1RVDQTAAXejFK7ztp7Iv
Y2itisf00AcC2BmhR/MqZU7xc8PjiuivJUgVdfDdvKDUSmrtRcBNw5neuPsZlM83FbDibSQST9F+
EaHLzDUfpuPkRbBYHYV/U0rE9YUSH2kDa4D4n7sm2D2yTlgm0wdawinEzF67D638aWac1gjrwXpm
iApNcrqsagSKQDRoycBt+bSFqbe86w/VYfgDbigIqx86ZL84Cu9CyEvgWEcQ5qEfQrqxMiiyz9c5
6lG/rfVsAmg5e7UUNn4NaXS7OejP8UM6hIAjogPc8MqJjEsV7GGYDMPwJqo7dK+m7Y2uUDZsby6m
6Oq3XiqpuL1vpuVdm0OMWbqiyNlp9lKhWQxmSTDsXgxuTXItZaoGm2Sns5Aw0bSO9SQ+D2DwKTzx
ZIW8x86l24KcFsbIDY7L4GKZhlWXVQbxub4BeYloOriHOHH68mo7N0GdDDXNUCXLUDeFYLyWt35S
ZfYA8fK5HTiXqMJbDeUr9ShnRVvG6Nx32g+zFqH9pgI6NpxM9Q/Auo6YoIef3a5Wf+y1/H1augMC
bS5nrjzFvzEso9q59GspgMHJ+y6EsvIteJ29yvw2RD/m8m1bBieG0pWVJOgQZc4oYqhmXO/maLM7
2Xrqp+KAnht35p29LrCBgvxGt3DYz8+AoJezlPXAxWl2+kP90z4VSCkNz3gEvZ1wJB1q7rG7DKvk
q/1t8kInbRXTepBRe7QOVQh9db9wS0fz1A/R/SfcHmwn+TJHZeWzaA1VBdUiPyqymzq+T1fRw+1l
T5bIcUfGKcPKNBkjg5jMJqeN2syoT8sR9O4omPRo87v5Yfwdf9fDwZP99aW9L+/51CXMD6jhBSqB
KBl6zlQMndS4t0qk0H5dJoFVgCOrrDMely/5R85vQrKwLyOUl5jjONdap+q+tC23WykeV2HwxLLz
lWa4KTXVExVePYj52b5M0oDNPJ7AldFjL03xWxtlzgYV4LZRnDpVOGebgRs4W93ng3WXihnJXNSV
hX4WRndC1MOte/kxAi5Gs81HIv6YuRGUcuzs5xaskqvclqH465NSMxwP/+uyqZCWiVXSljn5nBZa
+V10Z1nFqbJKD6xMr9dTNUZB5nzdVEyT5ciUpg1ftbppXupjFI7+Cko3cD2hxpRwrLH9FOg2A0Um
MkR8fjYaUKtJZq+hiWZBBVUs7Bi0fJwFXSaFZEFfNshv2H1INe2MRBrQcp0dCCH7Jm653qlvCSeS
9uc/fEi8W+7/OPNfNslv2tkU+3mOdAE8+XlhK7+ED6iEeorl6i/Dahd3cyieilfrZY05a2WfyC+z
5PjszMYYTZrHGnFbTFagCW5RePfEEdNRi+Em1qnso/D65jLPoy6DJQipIRkuPDc4t/GIrcfedsXq
JGppr0JuD9FJX4zDdUuM8iw+IxRE0JlH5q3SM19dWdXDuMIUSVYgfOqbx9KLve5AoFPx7UIq7l7i
JRw5FkY6emaXDjmJBSrxBeO2n7Nm6A65+a18zA+SCGEskMDbi1d5kGjpbdOHQpXTcyEDZA8vwuzX
wulApDfaUFQzfkB1EwUdmDRzB3wI9QO/0MEADJ2vlYoz87QO0wIQhh99N4PthpBL5850lD8UZwj4
le/Pt/+1pVHHX9SgbNNvWJqhVV66yO9yqbt63HmmAMdNQLiVjg9JmoZTN596s3Fm0LZuZfQwolA4
xAqYE7est9Mtqm1TA9lwPcR204KJBLo3HFdnB8bdd6DjCEgJtj7Dj4W+pZO/5fKt0Cz23AfqGgrL
/dx5svlN005yxXsbMKPkzjIVTeQV3FgRmRlYs1DafuXj+/WzdUE8qKO6tTtbn/3LfdyY4yZKBSyN
NEZVrw0mdwLEfkWvjnQf+tflZD0ZYFcQAtnugiVQjpJXukR5qhUxdHb957B3GnRVECMAaxVymPOo
AlKgfmsijNcQKpb4JB3qoHR+ZXcgXvzJq2Zelt7IVDISSwnTJ9hDKoLJwhQbcYx3tNybJ614xFSP
VxuCa47PgGpyVsb4kGfGqPM19t2sLiOMlRrk3sblVsgyDl0Oo5B+viDqTOV5UnZiIeGZUejfi2Vy
57WR7KVevX5IJruV55dlRJWx7efbtEzDrFo57sTbUurzIUVTMbsXGf4sbz/WGLIqIuTb68oetTyc
0HG/7i6M/hlEKwihEwgiCKcjdTwScYxlpcZQLulI5gdNPSREIA1EJEODaR4wjruqR4rELdrdsaOf
jAfFxgAJOJiK37IIJl5g6W9Hy+cBu1mfe//DqOt4LiLUdXUMMKrTjSiA3DpJ3etrZ+Q2Z0snn2J3
cMENmFvtijyjSEe7T/6Ko5/y8td1GxIjq4ARoIcxgwxiYboiYuCU9oWE8JOE1j3aQE4RRmgGQdnI
ye4kBzoejnGU3SbgPQrJA4K6Hs4MU45UFurQGNaIdEbdlLAZxWBZevAtdZMttXriTCt6eEm9hr0o
+ZxFMzKbM9uUUxlbs84KmWBcwVrvlnfbgCIfmFXioIYaL2hmxMneckwBQTzR49hm+83XhlN+U4uC
QQYMScYqH8snzEoj07BuQXRzJOxL/2B+krdayo/y2dAmDPpiduv75gsfc4D281/K4kFK11VexYPh
oi3ny7zchmeWeN7OfZdMXDJzBhgsbnKQBt9qeAEo+ofCk21m3ShnX5N6qq5qpiVrCxeeHTJYgIkP
dzppnoUBD8HVn/6370fLdERCPkaYR8Ky3jY/+kPeimqYvanu5Mk3mQfuTh6+n31SIEZjQm8Z72Pq
Fhtjy6raCd+v9ZpwCZXD7Elu4de/oS3ugPqRpKav2jE75T63c8uMQRr4n8Cbg0SCbo+llVKvqPtj
tgDMXdJNe4f+o4vgEFYnpbNlV32PXYVT6GdlqpiV+TJKHRFc2uu4rZqIFGH2BBuxoA4jl9CzaU6f
2GXr/feIItwyO4vUEZEbUKN1QqT5eO54G9hLBnUCV3fHe+cwo+3ODnUmRnXbRrH9zMWMDyu1jfei
giCt2tjztwnSHbUrHpLXNWwrW4CmKs93Ga+Ns2VSJ0WPTbOSCAlSh+LObd9MvdcVIiDKa4ZZbjQd
wOpjjS7YE1EEjK0eMjDg2sgtaJVfP0XMIAh/MkGCCTYhujSg5DI0HEvUX/KttAdjtOuBV79lvT/Q
Rf6yQV0ws6WkSQ8uTYx3br7m55hIkYLykB7ToHUzDHmSDLdD0EA/m6hRONeXyAx/O/PUHbMqghDl
Caofah3b2xgq8U23CnbX8D4q84juDFGnpc1kFSPGiLMSyCNQvLLHILsvneVpQLtoDofbf1DQ5dmk
zkufy/8/LORv1ct2Y50yFHS7g/ADCE8kYYfUBdE9z315RqnDI6yqMXc6Jrqa6L7qnxfhYbVern80
ZoKt6mCgA6sFetp0zWOqK8z0pPhqGkSyhxClcTe+1QLQtJx4sZW9nC9T8vn9OI2LMI0p6jnN2Npj
CkLG1DbV1+sLYhoxgFAhQs3yBUHwrFpZ2/eAn/XdYNiYon0bwEKLmlHGU51lHmnI1xBNaGi7fAb1
3XW/FWCkMGvsXJ5Vfm+8yTr3RJPXzUXKaGLoCc8AlKVotI3SbeBCNjGmU8kgqwVLZ6Spbjdurrwh
aetACZSsgDcbTxA3TW2xmEKzF91kRgvXyD46jCoM43AzSpjOm1HSmVpnXYdwNBov7U1ntmQOOoid
mZiExI/sik4Pf1pVIvfdhHAfoYZVfNRrbmfFTXQs+netN5wedUPlTi2+x/Ov65+dmTJglN4gqEZk
DNT5hNJAKquErslsNnvoB7sW7wX9VZJ/zsZqJ5Jo1xKPZIX8m5df58smdTyhJBcnUwWbbTTXxxU0
yGBMVFY36aCRCtbFAaBZfXm7vlCm10E7F7SbKkzT9BmWoNWLpZHcSL7tyx+ZynuAMq8R8EFiOBva
iai+UnemsBSLKKo4ptZz8SDdDJgcupuD5b1C7SR1tKD7IQGa9JAdxgcgv8ETZR2uL5GZDuEAiygS
gSMIo+LngUKrxxZ4HvyCyY+C9DRCisV4qg51WPvDb+u/ljzHVSLjeBG+f5SNLnrk1ixEemOArUNp
G3ssv60tr4rBOscYh4PWnUR05OlqrzBoq4XJJQnVXpKwYycxMgdajhmw5i63Y3/7xtlClpuAqRlq
xyAWEy+oC2czGiszA6QahHHOujkqsKiEDR4tT1Dvu/IJIHXO/c80CVQUOFqBZbsgx8O4yBZJRg90
ZWYCelhHr6a08lQQmfcVvNIAoSXm2nAKzn3DnKdlVKMUQpWCfgNRURSt4yY0l/65mPOTpEKvBRR1
j02yQk4wMWRby7cf1zeXnGv63KNPCEUNEKnjkqEPiFDWs1BgELWZQNCmPtfjAAEF1Y5q1QdiyFPB
AnjdIrNoAd5tzQRAFfOvdPpY1nUdjzNoEwoM+YNxLxhOYCICPocIGQhBjfF1wkY0vPLwnqzrdG+Y
fPTdJddHWZKt9QoiY+1kCKutWA8jSG2uL4/lOTqJ2yDdxsOWDt6iEotzHKMPuugYI5RUILY0KRte
rlthLmVnhQrXTWMI7TQgM5CHJ00Ll/w5WzkmWLfQfiGUZ2htIsQDxtD8qdbCtTK+gb6j6to/aQzW
a2iSYozqZ9s+X1/XZ8/mwh+/FvbZ89l9I/Sq+2StcelmIUngamc4aJgAyo7/5tG4W97nzbEzpEzr
LMHJMR6y3iXd0TTvG51D6cLqNUIW/m9f+FQz3tmIpD5bS9KgkgPrfrrJD/NtcQ8lC1w84w3yilP2
yCtssppxZzZJ+N7ZlNZuKdsENrXnzQcpb4gxBdRcFZQCJac6rKDNyMg4FS9icjxSpg6XnqtlMgm4
yzcQmhXjSZCOtfgv8oX9flLxUkl0VLAHJCl98rjVAO5wgiHzst4boF5jmoQ21Shj88hNQ15jBF2T
BkYAihGbT2LE6mCefSwq05tjtW0EPAAwkzCEXRNmwwljfRCkMxxNtK27+Kh0gPbDYY7NcZI+DJSp
+Y9dTsj67EHtXCad5c7UFqx6s1JXL15Nnfe84G4sFUwsQcA4idCACQeK5ISepzySKQLAWknfCoNY
DScMM7N39KkgvQn6bcLOdn4OUCtJSwIjRN4Fqj0XEg/PgrP+Sg6ln7xyJcFZ6fPeGuX9AxC0ZU5Q
Bb2X6nb5NAftbfq7eI9TG8ILfhXk9zNKtXwBMPax+1omdSQqQ57XRZtlvxu76CFeI8GrIQn/3IPf
9+N6bGakCoDBQ99UhVgNEGFUJVOJurlPc7TI5qW0G0G3W112q749jMp9Or8DS/UvviH4voH4NECv
BP5vymsSIZ+2vAEKknB8Eb6bDbJS2q3oY6DtldfSYHmMYsBVoJaGxx6wsuceI2Z9aeXqavoDPIaU
nIbT8ti7fQhKRk/gvC4ZZ04hGvKgN8GmXixtzDbTXCZgWdsoPjZjfYCiMucuJcGKukr3JmihS92o
Rl3QRdOXhLr5nnViBNqLDr1apZBdQ51i57p/sA45qtzYQgugISyJimap3BeYVV9Mgsvydcc44bJz
Bnv1Fa+vMOhfcAwyDt2ZPSoJ6mWlRc8W3UwMaDyukJGvjc0ttffU/GsWeZA6RjqkQPEDVXzQZWPa
hIoncprmwmjggyWD6Ilz70pie9LEsrQ15JUOyJEaW5e30oHkcHB9Y1m+sjdNBRcFk9e6bKSYc2wB
WspU6GElJS9XISQQtLfsjVCBpJ/bThMsiOLMU/mh64KtJqBByVbHjJJQiMpwVdW7rWrueo2D42F9
xr1l6tJNe9Chdj0+Y9qvIBy20JMw09XNaj0NYjM2XTnKG+/6ljLCJmmYkpoa1IYvVD7Rc8okcRBA
Jqv9ysbHeKscQ+d0Qhjnj4g2AU+NPyD6Q+2oOW4KboQYx0FvGhuyTneqOd+P3dBDmCLnPcsZTvJJ
IAgqOvTaATQ4j17dpEw5GLAB+bw37tsULfbMLx05zMP4WxkKwX/PTo1SAxk6AD4Q9dbLPWzA9D3W
BKhbYPfy4XvT+ev234/2nBuhnMMs5jJPCLZM0CdvMYG1N35fdwWG+50tg/z9LvvJZcw0FMRCJVXO
ZtWeOt1FjQ5g+l1bcFydFSLPjFEhSzK0bTA7VIPMWz1oXkj/UbvTHjdHIXV3n3unMfz8zB51g4It
IrPaFvaWj+RB9io/87vDdrAAGJKctLGzRyvkciqwXHHnGDRgXEaUWkv04nAPEJwSMEsn9aGFMpvq
iwcrrD2Nc9I4n9CgfH9JQBsYTWRX1VOiPIAow+lwAVhNaRsFNyshkZ6KlPs9NajSv7gtSdmSurDy
PHrtXX4EDAuPhDq1NxA2xC6vc8J6JeiAW2kYxgZ5F5j1zz10ySGuXBLyjyRUj+g7xofeifEto7Dx
2jAPGsBoNg+ivqSAqXIHgBlx7Mw8df3U9YhiSYmSYtT+1RjfjRLKhIZhj0AEXD+J7NOxWygVMZO2
t+ZRQTNsPA7uAOnXPNDu1OfRhaRuUDjTt+v2Pu/siy+5s0cFF20c602WMZnaI6NN1xcMXLhTCSYM
bbXHuHyeouIRykr+aggHcVjdVbppwFbX5EezAldImvp93PhNXARJJtvyZh4EFXxji3rTRwJGQUzb
XNEhHlXLHqCel2sFcE9mEM1AQcbSKSohwiTWnKyIeeR3i6Li2droQifMeIgvzbdte2rUb7POuWyY
B3xngopiWz9kQ7yC2Q2DFb5VlndSWr9d/zZsXzBMCSO3KIxeZOObNfZxiQKtD2T/g+XXT5i98kDm
jfaL3f2DITquQepYr2k518mIINL+iZ8GADUEx/C0x+ge6iRA2PJCM/NU7dZHHeqGTBZDEBB1wrx0
Iu15HiyvMmp7iXmVLlYTBPnh11ZSB1hqzcZAM4u0RaHIDW0VzPC0qLriP/AOQqTAMZzoXgB4tLsV
Hqxw4QH92RFs9wuogx3pRZRNFX7BeIxuRw/iPX/lngH9OlUBbKvzZlcI+gdowAS5a4XCC8eXmEdi
Z5465/U4q0Oaw3z0OqW2+lYBqk1KYvEtxmrd7QdESR7rd45R5qW0M0qdwwGymWlJJrWGj+ylvNP8
LSx88yE6gOjqGL/UL8mpvu9/ik8cu8RPL4Lazi51OBOl1TKDFMnmo+iQ/swCT1YCIVBP/4BzhhkK
UMlHCwNk9xd0mVWm9ZhSQ5WYYP/XDdOuaXqMQSyJ615E8UN3rdwrWpt3fFivdQwSo8+F97oI2mxq
ezXJGJdkrUQ/UrXfYyqeoM8uOoPVuIPWHpMpkW3oFsb2KqWFPRYAB+Y9AByLOAbXN5zs58V+734I
td+yVQpCR3gDoy51dOO9TTXQTP5M4tibZzStZ5kT4JmRY2eQzunKUo4EBQFeHUGomaLe+mCqd10B
wsp0Da8vjlXC3m8zTfPTQAJWzAmzWfRq3JN+H9FjF0NUtm6qN0wCHLS/eGVz5mn9Wh+N+456SU2a
EcRUpWraRheXzmjqXpwnPBo/mcTYK5+OJgqc0iyrh1QHkvQoQeXL3bSD0LjrXf899fJbKMIiVn7E
30xwcC1o5eBJ4JSZPeX2+Jx954VpzmfVqQsB7DdKirxZ9GPUnuLnwozcRvu26YnH+aSMl/7ZJ6Wu
g7ooYiUi6TlpsSgnMyRBMDnkfsZ57Xz2N67tLxX2xaLpTBXizSinz578Y7ohohXGHebzAsKeoLvk
FbIE1ZNs6+86SH//H2lf1uQ2jnT7ixjBBdxeSUqUVHu57Cr7heGVK7iTIPnr70H1TJuCeIXPnp6Y
6JnoDqcSTGQmcjlH2sfd2p84U1Z0/RotE1KjzRPdOSeMfGLFrH6o7o3SAxjFAyfd0sAckKMjU6NO
ixI/1mnmABiEsaffuJ//Yq7s7OeIXosWUUp7fOTe/bpERzI0oVbZnokRdMlXlpmT4JYYURxD0XFx
m90YqLsS9SoveegPHI4FBWm/8OmH9EFmxFJ/ITinIq1nZ3GR1vCVvqT2INcGebv1wtnUFGCE7Sxy
LPzlb+r965MVH51WMbTNYEJfvpnCWzfpl/Zgh8UBxC972dbnVpvyTJrw4myGPp0pStbvjZsaA3uj
Zz8lB/UgHaeV3FbxtWkZVhW5FvRCZ+GZo3BFBzd0EMplDbztBPi33xX78kkJdJGG66SH7ZFvs6H+
B634Ygb2yn3Zs3Zr+uHsDAU/5MxTl/UJ/DwcnrEfwvFAEaCxzlpiUyyMJG6P36wrvsgWfJHTjZo6
9fD1ZfIRA5e+QkA+Zhth0aRey2Rhc+v2YeSaM5xhy/tisimuWmBlqHxk5cSDJjAlQaJO3B1YKXYc
wgE14rw5ENSApA+LzXM1LJvgU2Lz82LmicxDNYDGChZThU0KGhuGDiIS7br8ZUeTBzBgYGm6AFPP
51nmdbjdi6e8ki32HNwlsuaqxThJcjuAEKmDtwcN2g5UXXuZvW5G77Us8Q42OSq7LuzHeACR3JuS
BGaE8Vn+Slx8LCuAecZ+SsOs9CgeOOoeoRvU7mCfkuUR3KddU5pn5KsKYkGMOu0U4IgB8vG9aNFi
jOX/sAO6ldmvFRYyhBgMIiOpRnWv9T3x0yzqPRCRH4B+/qgZkd9k5beYaM9x0j3TKW29OkEdg5WU
STLerZx//TuEi7vMxAQaEj6yk2E6W8PC2hJJDGlThONg8w/sD/iKQpxkZlE4cTah0xcnO804uZhC
vB4g+X2/+GgrCUJ8pBMzpmIEfqWa5wEtZnihn7WTSaRsPlOwQP+vIkI8zHJMvbIuRnMjo6mXxNXJ
1eluXBAreuuucONfY259YfNQ+knRdp5mDl9mWny7ruz147RVHmRWFmrUWYf5YqbuM/1XUfcY2pes
uVw/TbQAzwWkWe1OBkH/O1nMQKfqU4VWToVZvet6bL21fp+mrQo3rSSzWszJghwZEK5R3PhRFyxW
s8MS3MnMfjQgO/zfBApXrmFVUUY6yHfd6KTSwc8nts+cL1Qhdxm5mTJbouC28/7XXmyVf8nVl1rM
qkvMkjfZsTGJ13uQfOABvwICsCy12HRbK1FCRBzmLi3tFjcgjhK2TzB/uR/1uQ32WmphpaUy8kOj
udUB04GL5Fhl9ihk5XZORiNLFhvfsXg0RqXwCHM+Xv90MhmiC8kSvcz4SHvNyseZxHd6kny9LmLz
dgPPDMx4DjAIwaZ8/rUqXa81owCqGTtZp+a0oNLSA9qed9vKO1lfZcv4MdCCsG6bLm+xnwvLjNHJ
lsHE+nBbFB6sZJfRPETb4xibSNBURjwQ3Us8x/vclugnQR0AUjcw+l7ukEU5+88W9uwve6z978x9
h53vst6Bk3b+PB7cHQFPTYhXBfZM3UcKxAXmmwC3fJZhxG4ZrI1RF+y6qtrlOoS20HJWs9x5x3fT
boBUjclA/dAdrn/VLcNZixGME6zVbdMqFmAMGODwbPeHsdiShtVWergWIdhN0zBVUUpoktg9Sgr2
bjGZl02vWSFDk9xwzCBt1A1X59BwmII/NxqXkbgmdYMmdHRvtq9FfT9SiYlsvfkgw9Utgt4UmEUF
RzLXS1uY5uDsB/isJQBUWdj56Y6DcAB4NJjC+VWG/bHxjc5ECt+IRfVSji2g/sDTGGhjHbT57roV
bN1tR33fwUD/ARdAuG7aqDuzsrQYB8KWMepeAKaxAuK5QNPGg1JSKtkw7TNhXN+V2+8MNqhtXTl7
JUbLNOk+5I2JhdgBAGItAxd6V42xpw7KIWqtHxJFN16Y2OPDSwFG4pALaMbGKq0a+xMYL8EQYvmA
cccn7AEFzKskM0/cqgVXAkEmrgwqtujpCCe6lE7TOx0GrGYz2nd1qKnfo9rBMEsBYBoZN962MM4P
iTEr9QIMkjlppikMRtmTT5bxpWy7feQesEmkZVHwFyeo8SI0x0lzDXGInoKv1bRVzAZlR45toN20
B3o0QDsoc00bIQAbVCqWqDA5hp6OcIKD0idL0mMgDqvZpkcy49UmkW822DjVKfb81WivGjJ8n62T
XAsVbNNIqTWNlJ9k7njT8lygfTk4d657R2RTcVvXAFGUz2s6wNwVd0vcVm3KdICo7IiawM0/s99t
KFve22DX4w0SlRDbRCvfsAX/W9gs6/selvjeEUv98qi2XvJoo0+LBxz1Dbxas731yB2Y22D6FmNR
gRkC3OzbcJgPssjOT1C8GMCCIyBPhcdxRVC/qnRnk2G/d192g/ltUesF1B5mKxnx2ggFqLZypkrs
e+B/CG56MIZqGnQYDyYuj7qFZ3BKjd7D8pJsB0LbMBkXoMmmib4Mh4USzpcuk9H2DoBCrS+ZG9qG
j4eBT0/pie+ZsrfRujF/JTf6q32UItRseLMz0fwKrTxpbaakV9Lc+A8ueh52eyUsTqUvqz9cEHlj
/ulMkhBayWx32kAhSfswGf5sAvYIGD2cO0/9gbee42Wf3HmnotgJ/sD/C1n5BnnJ2S8Q0QyqJZnN
rir41LH6q3vmdA+pj8lEX4fdcrTZfP9Xq1HvHFw8mQBZrTgGPA5ZAzoYfFuqtoFjfzPl/nTDUs9E
CM88m3ZqHTc42aHFRuipPJIdx/SzEk+hN47rYbyHl3Kkn3TjHp7JFdwrsyYsyBpQLXeAi9Nnxotd
6w/Xg8WGizuTIXjTaYpVRY0gg0db7D4d8PQ6tNJIsVXNPZMj3PacYFR75li9zG9vec6ONT3z3oAP
I4cS+13P0vvAv4rgxcCwhyVeF74VHAvCfQCtWKco7J+bN4OvOz6Zu+pW87MDqLPlo22XFx1QvEC2
gxe3TKBYCB8L7GnlFNcp5jWwamIPyY5GsdeZHwtnAHTr5GG1wu+10tMyw7v+CS+9G3I1h5u/jkHg
iygV2R2Lx141ATfWeywadoAVCVpH9Sg72dHzdWGXd+FM2HsnYuXPtKa3hnpIo/2QAJ9JVTFmNlfl
o9nXnUQtmSShhtNamOQZY80EUfOjkoAncVQCEsuYrGRSuBWt9AEspqEwNYv2IHifgn7MPjtZ9TZG
k2xge6OUgpPDzq9qaNivvFgbXYjeYOgd+ui1eepY9SlHMdG3I7QX+nY6TkZfe7XT3bRjf1BZdqjM
WpLVX6Zr579AuOvgTs6itsEvmFwKjxVjBLMcnlulzQM1Hndtngygj5NNZ22a50pv4eYPulMWYxlF
+7bRd91YehGYEZoGgKHjoz29XTfPS5d5rqLwEFOoCqDZBSpi7ixY9GqXdol/XcSmxaz0EZKJYiCO
ErcVLnox/jRq9WNDwP5oqfT1upyNrIXrwh/LaNtYREQoKCsnokWZKe8uE/hV+Q2gOH46QCSrPfNJ
88f7+DvQen5iTjiVyN7W8bdo8Va4vTX2YKDcZ/ZBy1+i5b5XDtfVu6w5wC1jnxnvBqC2XCSZ7qB3
k94oETbDG8wk/sT6pgqM3iT7dl3ORjngTJDYiZ0t5oAFJ1b2fbej951XP2SKT31M4NyWaMp8ne4A
MHKQUQpunOBaPXEGGC6gxvQ71MMiFGd+JLbfJBSg2PrU7K5ruGHzZ6KEj2XXi2NjtEjZY8/ei53v
TIrrxv+E81B6foRCbEuLTNWpiVdyi6kqLehCDjPWBN1ts4/3mqQYteUoNaxh4/0BdiRQogkXLC3n
zuynVuFpJJAlsTD6wAEKgOl4Yx7/4uhWooTsvF/sqbJQXdsb7Ys9oLgxyUC9N+1gJUHIQmgPql+d
cGVoHtRoew7OEcjJ3nU9NlJvfKHfYsTUu9WdOlKSXtlXv5zQCNrSq+Eghn0PyFsCuFsgYHcv2Sny
DSO4LvoygTyXLITpuMG7aiyhYNvlgGZT22zP0vjeNdwfGVNOWuHM/mTqz8Boks1xbrqQldKC4Zut
oqi10yj7aERql/9g0RRWFfVrMCRfV3Lziq0kCRdgUhaDugUkgVLOU/Nnpn28LmAjNGO0GIAH2GXE
i1isAMx9a9l5zZS9Vj9FWAp15vtCedRRb3Op4U+JtLGzka6CYAVZCKAeOM08t9tV3pP3o17SqkBw
aUj0lgM74BhPWn+I8rH7PFQ08pxqSDws26OgYw1TGOmlFV5Xml9k0a2g3oGlJBX1lQtEVa3sS83k
StftsY4B9aSa3tKiyGGl/sJGSdzespa1NMFahqWuDbeEtNIdP3WKUd8tXYycuc6DxKo6iTSZboLF
YNChsDruWWhH0kdTKTpQEY79Y6VYVlDnuXY3tlMsSfC2nM1aRW7Gq49qOtbcuNGggBqk9rOh85rk
tm2H3fXPJjtIwXRml6UL+KJx44sRVNHfUpv4bfIWYZb5uqCtW7dWh/+QlTrGBFAJCnC3vWZ09q4b
pihAvTiSbA/I1BHCTdE0WaMw7jrNbmcDAKpxCyxRmv40//m4Hax8ZfBCuMn6zNTGBiZYAYvDBVqf
Hb1NICPr6kZifttHh9odOv1IHcWBBVMvqkTpJgWMXa2/TICHkq1Jbh/bbwmCLkZaG0s+4tjqhio7
SpX0sIxL9xhRLIOaBhuf/sYYfssTAunMEnV2FGikp1UYN+WNPVTP10VcV8kVxxIyGqVWB1y9PaBu
DirKWZ7tzDdKWWH0d/pyXdb2Vf2vOq44oYC6vZu5GdSJZnrKh/EEugq/NZikyLppB+gEI7/GwxMt
gfMrhF5bWRKjQ4KTPo/aVzOOJXd088xWAvg/X91RU0OdJVb5Z8mXnaq3N23eH8ZO9axp2f/Fka1E
CRdViaN4yOEU9lP5QLBLlzcvliFpoW9+FhMAXSAFQwYqdjT6kQDCwIWMolV3CVC4XHSZh1pyO7dy
JsA4/StF8NNpnAIsZzKVvdp/N6s8TEioR/tyVLyJRX5qvympjPlu8zutRAqGUGL+L0kKG/amNbs8
bjylcL3YAPAKkVEdy85QMInOdHpDw9rXXp3bPTbRHtsl/1lSRYbcJFNJsAe7TyMCXCeYXhm6XYG0
M/UZ+moZ/n7d8rYlOSAesW20RMRSIqUN0Ogc0ICCVvIRFBknXY3u+14LFYPJUvmtGwvwLeRl+FqY
rhC0UlkUK10CBjxFSV8Jlt0jbFNcV+ci2QRSmmsDNI0ANQM8xYIrVbsmZolWJCFbdD+vl4BpABNk
KbiiYsume0Zr3xpluGnbUjkgAx4MGBcRFNPStG4nA1IJmP2whOR+AVxEiNT6tivAAOTuryt5cY7v
Sv4WJ8SnzqyKRXfzJBzNfvT6AgW13pGtg2/oREDljRIz2naXJGWG3ZRt1EInq473FYb08QjyiHWb
d7FvaAdlfvtjpdBo1bDDDxaGS7qtMbXUKSWQV0flyzQhZ4+yl78RgQ8EmHx0lMTP1FHK0qmECLtz
MKMU+XUxBtdFbJwasHpty9GRnODFI9gfW2balkTJQhd//Dx3t1Vb/jKb4pNeKbd6WmNCtq/D6zI3
zGEtU6xbq3HVVU0FX6uT5L4omicQm368LuLC7+Els1Lrva6xCoXNoNZ1nNQQsXxpBxJOy0tTykbV
+C05ezNBCIa48RZFgAIeseDHNdLPMzGSPOyH6U3NY2D0KSY4P+l8MHP2UDbOH2fhgkTBnU/ZMGZD
CrXUuXmYWfWWEFPycbYMAh4JKCYacFrg9M6TCKqPte42Qx7GXao+9Q7YwZQumg6pVmeHcdbNG9ZP
36KkKz9c/2QXjh26AY4J6HhAEUKD2DgXXC4G6GANNw+NdP6KgUqsyOkMYdEBgRVwwq8Lu9zSeJdG
AL0BVJ9LTIwprzMsfpr4dubwNGrRTVdUjTdl9Mji4UtWJZOnOmhiLtEzyzVHkqlt3QCU1CzMhDjY
jxT32JhlL20VQ1fajjdxHgWO2/5pAs0VXInQz49TpaabR72CG9ANPrMMXyXD26gWLw61/jRR01TU
4DH8holsfDsxUSN4S6GnqBchIU8Uq3hjf6ubMtKMy7IaQChVWKVpAVwSfxPsowfjQFcSmoZz7auz
t9w2sdf4+Gg51nUbc6d8mR/skDNaZJUkfl0OfL3LRi9Rx53QAPp5fphoDE0xkqY0BK76sdYBzTF6
+gsnImgxWfkgm+W5NA+oCrZNJDkY6Llgclxyk6QDSdLQUB5U+qzOMj9y6R7PBIh1+CnHk7HSUhqW
y+Ql9bHIP9iG5JF46Ug0HrbghQHkiRFDIbKYg9mp8zDFYTYZidcT42HUiAfm6scEK/NNf9s2kiGy
zc+0EimqBTLHupzyIg1JaM0e2VVh7usfjJPpjx/l2HiXfXRYxVqcYBWkj1lZ0TYNmY/qS3poIA6I
zLfdrYG1qDSQLTZfbutDIMbkLMdCNwr5tCAwTTH/agNtKuS1/zICG5DHJq/6mIfsMU4CO3Rbrzhw
rpGFed3JPtZP8mWwy+Ua4VcInkUp275eMvwKvrpJ/OVonQgQvbSbqvXrPR++zW8BXEDf3mF/fdT0
2sajdSC7JZfhF6eBzBxkA7iWF3Cq/dAkWjt1edh03xNGg4EWfp6FmYZVuIXIbOsyPCHSY6hH03QX
c0vibIsZIz0DiFkeZrezX2CbqPHzryq2tsjn5q0q9s1LcrBusi9/3BaBQAxEIkaB6AqRgp/CKpOh
qbMUmYtQoeFxgJdpH+WSF9WGMziTwC/ySgLg1O0ZlERFGJn180K0m9QCK1qqSTLNDad2JkbwB/3U
dXAITRGmFoDkjYi0fpc15E+3Tc6P6x1uYqVMi+TItkHQEJadGbgq8TMXCqWuJIBvOLe1MuJNnKfa
cSs7LUDT6uASLkXsKQyv67ncx2r3C771tSCJrPUh+VIiaOyU6e3UaLQIcys7WVaD3fN8R2zZKs2G
qZ8pJ0TatFhmZnZlEZrEAj5CupuB0jQxzwHe9fU0TKYQt5nV19JmmnUqK4owyyhIoYBomo71B1aa
EjmXcD6CWfAfshJkFmmepyOyodSNXQqM4qpT0Qpblg9xOg9BP2vOLdY++6dlxDVTCfpjmpn3AQHI
pOmBm2I8Dg58GK+1HwYyTj/6PIuOyZxgmxgd7dCcStfL2nS+JWWs+sNsYkK1WUzPbOZ+Z1WF9jhH
EQ2APApiKqBXpl40lTnzCn2Bw8ROx8FGl6LyNKaXkki84SjPvif/3ivlwQyQ6W4KY21q/SPGXl4z
W/+lmMN95ACoqStU2bjQVmQ8kyg4rXjWcxAN4xbqwDLrj/0DG4L0jlMpNS/xG0jEZcvl7/f6/C12
5iZFoFqFkSzKy74I1ThtvrpKjkEM26lvR4y13oPje7odFJ0Ec8EyPxpM7S6f9ChErC1ekPgbb4w1
+Cdxj2pcVjL7pXYrJRgRYrw8nxZUoKvkYRrtSFL+kX0awSmOtZNHCcGnQb3Yc6NvFqZDe/MwzHU4
x4kkjZV4YIP3IVd2UCxpiSYtbpuZFiDp7J6aZpCY2qYIYCbiBcn3BsQkPVWzxY1chlgy21459B4t
Xq67jHceyYsv7eANgL9gZOLbac4zo8xaB/3fvdLtYuSRx3Jvx3gG6PbHOaA/aJDXgYzebVOxlVQh
6TFKR2naFDXbuHd9yhqvj6W35qIPzJ3USobgd3PHBC99AxlOkT2Ayf3olFFgYqQ+VQFWkzyry3AC
n+qOOTLguk0/jM4vf9tgOlPcUgCfc75EDt4DCkq4Cs19h32gtmzvYjOuYENLt3lLBatx5/bXzvgL
eyZoVrZHwCo+azMJFiXfu41Mn82vtZIkpDR1nevoVRpFOHTzs+JUN0MvY2/b9jgrGcLVLUujT9zU
LsI+yDGUv2uTHdDvOWxjGrp3TRJghcXD4tv9Z+DC3JW+rIG59drRObnjP8eJYdPz4+xpj8XMBD+g
OGIiTf9aYA469eMXtEyXj3J2+stZIJgnpKAohOUIzCkI5jkMtO7qecHdtgm7c8d63qdR3noEXhP8
EAt2pfXS8bRxcHexgxaDpQzuh6VOpDsEW+YK3mrDADEG1o/Ehh1GuViBKVs4sodYDzGVemoP7nN0
qz31Oyz3V8dyNx/QwbnueWRSL1xAOSlOirQonbRfLYmOzmilnj7m4XU5W8Zr6HyCHmtzIDoTDEuP
S1blFrSLlXb66ljlhCnDXHqKW7fRQKHNATmog8so3EbHGM25Buls2BIAcVrkYMxlmCzpg43hvOsa
8V8sumy0NiwNm4D4auJ2F+wGzA26W4RKOTxO1vcchT2NPJnkxihabxw0z4zJ43WZm3FiLZQf8yra
TXaOlbIqp6HzJX7m69LZh/7wD9fBBMCzGZjr1yVufreVltx+VgLzljoTarJJmDvL3TL2J7JMMiwb
2UkKqVwSo1hva3USFnZ9M9fEw650sKhh3w14gNSeFqWhWtL/UTPBVHSjJemsZRRva/aqONmPxe6e
rx/epjWuDk/w2C1YITmfIDy2kn6mqvPZGNU4sLP6ZlFABXBd2OZNBnA8qKWwkIB39fmXGjqwQhYR
gN9cmrvHYhnRgqV2Gei6xPC3ipa6wQnCVFwz9JiFu6w1tukoM4ywftNbDx1/bL8+jSCFtAYga2EP
0AcwK0iKZLa4GRxWgsVcL4ozNc/UqEDFkqPMFMH4Gt9xDp02xCybJIvdtHzsWai8NIvAINhHo5RZ
ypwyDjH3SHblArJAO58/X/9omyqhxgyfD75o9MSE+9VFBC+KHA5LPXEQJx2jyuAFmsCu2Xyu72R1
ly2DJLwTYZm8ji66x3qYrMWYeCbb0zdSNg+MKolnRfGN3gNP/rpuWwe4FiZYv700zNFqGoflWOwA
Iuup5o/rEjYtcS1CsER17maUsGAQHASL8FXUV/rEwnxHQ3B9v4FN06fuXlaj27ppK6mOkKMAdGDE
fBD81WIfWAzocZyn8afjO8hL0IXF4jB6D4hlgl0ws8IExzKiKtJooauwb0bMTnrdvV4/wU2DQJUR
dXnkr5pY8qlQqlhAP1SEs1F5szIHwOgN7Ir4dSSbIt/+WCtZQqoxjVPWANuS55bdp3jx8u6xc4HX
iXYVhoixlDkn4QCwVNdXD7Kn9FaI4eRU/9VTSPOUtmpN0ldxqI1Zsy8pKrlK62nA6FObXaqiRNEV
FNOofSm5BJsJJkIApiB46+Pi8TgZXZswVUMfKRxvy/144OivkQe0Tl/KhcS1EFOStSx+I1fBOm70
sURgoShiq/4SdL6BvtVh9AFNGjQf2KsUFm5LIFgbgfgP8C8DS9/nAvW5yVVsBuBtkIDGnj6X+8o3
Yw+4oFgHVX61oew7bh7nWqLgVIA+EjVOC4ns5Hr/0GeTI3sneZKFmy3/ZYM1AZQlqFRhkPlcOVSu
Kns0FD7F8tC65MCG5XD99l2ujuCWc95WRADQGF5QJli4cWadQZs+AElQkO3H/j4uATAVgODmmZOd
t4ZnVvtIyncuFS0kXUOipG2ZQ3T5NvsEdyEo98puIXfAhHJhMcOxDQ33k+xQNwPeWmXhVGta1bRF
PSucwwmsM13YftOeLI/s6d4NZDFcqqVgLnYMuvWIG6huApK3D2qUVRIHAGnaGPQ78xeesj4KtcyX
fNjNi7H6sEJgipyiqacBcrvWW/a8mOM+jycghOwAgH0338iOddtW/zUkcfqkNfJSq3rIU23m5c5h
aWWL5jIJQnrJ5tHO7A4SalAXOrFfYujp+qFt+eiVZbxbzsp7KXXOEM4hIQNP4gAasGFvn/pQ6iV5
nBG9pI1NboxT4T+62PRaIrZkcQOylW7HQNcAyjMssxyMkN0Wp8JHS+C6Wlshdi2O/5yVWnHZxESp
4UZ6oh+SyPZzkmB2wQ2mtJD08zZFAZXG5DWvS+KEpO2tduhSOMdpF7vuW6n2QTTaQWpYsroevzgX
h7gSJYQaMHlq/RhDlKvHnjlZXq6jP/y4GJXvtJ8zQzYNvpVz4cnxr2pCPuS2XUWiAcW8BT2VJjkp
48epkbTZ3tuOF0oB1xvdV/BmXoAHLVk0Y1ojByLMnPWe2rQ3M/hLPM1dUt9YyJeGAhfZIsm3dtZ1
H82G1yGiH+psfpzK+b4hIKur6XcrU7xR+ePVCx4qfv82U0g6lbzA5NBEaVjgWQDcZqUBg4PkADbv
+EqGcMcxgFrpSoMncdSnvqPfxK7MMW5LAFAn9u74nKbg/Q0j6Rc9yhDwtGcsJKEILAOn3A4w9m8R
gsvPe6MC9SsOyv1QvyR+5VufDdBPtki5EkwPXL/c/x+T4TA4wDwEV5Zgl3jQW6PtQCGOhdmcGj8J
ABWWa4HzMAe6V/vDTZX4ue1hWV9WLN28E8Da+a9sIYTDG7cmjTE8xLpnE2jPCQqGaiHRcNOnOCbo
cvGqv+SlyAvFipQU4yf4NyLsyBcBW4Z7yy129TJ/lJzmpkZ4B4NPBffvAl3f7Uu31jQI6wevBgoG
eI9tLyavgG6pPLBSogJqRocxPsnAHLZiD+aS+EC+geMUy5Mx3/1YegjGEOGE0mQKltSC1Vh2XIA0
SqPoh6oOxqFOJvaAFmcqOeTN3qJj2XgfAHnoEj+3VpzeHPP3zB1DMD/oLtnrQLDdgcL0ucIObCxb
H9uQ6CAGchA/RELQZwk3scBCIPD0MeeDecigfbH87mcSVBnqzMMLGCr39C8u5rlE4WKmxGzqNMK8
mf4ElrWT5Y8RiFrxug3bUyvvnm44gnN5/JuvAq/rVKwFu3uK4sCy54Bm+U8UqfY6tlWVQEZ/cWm5
Z8LeGysrYW0z22Ns1Wlo2feN+qAjBijxz+vXQyZDcM8tiMnUVMMnMzXE2zK5y5fprpsWSRaxUWQ+
10XIWMAGNBikrPjBvUOLA9sOTPWZjcObg3IHYk/Qu0kB3C/TMi7VRBkCeI8mfM3551oAZmo1xphi
DmzGDni6q4snFwzZyy7b5dUxld6Ay1h0LlBwn00ZE2twIfA/r2WPguggR/0tfX8wV5qnZJ4s+7x0
pxBqGABSAV09Z64/1xIYoJjb6RsM9BvWbabdOxpGzuIisCZJLN/+ir8licXS3s26onEVnuaCuz7d
VZ1nHuLd6OW3mFgY/TzGVKnsHXJJdo4QCC40MEbqqCZhlelcP3NQY8BNaEmoIn+3bozobnIOvFSb
7G3fnn3swHfVZ73YK6gU+zUGCmVRceuz6iZKqi58NR7vgh01+QCAFQythLp+hwkY3+zZ7vo93PSd
axGC5ZjWOM8Ark3D9BOvQ3dhygd2uzfzadqBqjVU1T9/T+JYV0oJ3tqYAA9FM1zJGZCT6q4IcuKN
Hoe+Um/7EJMWL9dV5H/eeSbM5YEZVuPNLVssFFdN1tm1g7vhLFg9+VCNqc9Rzol5q+mxTDnuty6E
2baJ5SfLNi6m88lcxBZKg/zhF4VLYBycI0FFUL3lRLTX9dq8Fcij/5UlfLopqYyhb6Y0VA6z33aH
EpyEGHoMFXi6wY8/V0EZ/k1s4PhJ4I5EJ+GCqnJwsBZeMxuhFpM3JP1uK6+RISOH5WZ9cYgrIYLT
zkhB62EEmVZlpLjjZMS2p579VBMZzvBGygvbWEnitY9VqCuTuDAiA59LDaO77tP0Qp+SQD9Wt+OJ
MxXPBzWggSIdVtk0yZVYfu9XYnXHAQhViVNM89M0j4E5aP5SwV87QO6cNUlGtuVFUNMEMiN2WwGN
I1w4inCuRtGIRajeLD0naz6orJcE2o0BPiTWIEMG9OP7hIxwkm5bZRnJhiR0S/2IR+bTbH0YE/zf
qfMQgH2VaYdsjrylpm/FlHgRq4NyBFmzPnpjBLC7EoSPaoxBdE31af6LqE0IrBbf1ZPbumpfx3b2
9c69i9Xhg+bmlsdUpmIFdD7QdHw2JxsLtdTv7fivDu+3XsKnaucOG4ADgsDsZmBdaHyMq16/x5fl
B5wcUGcAw8vRLMRmpxtnittqNAvnEcPiaT9jKCtK7EBhyBvcbtnpQ6z79TgE1+VumsVKrnDLbNYN
C4n1JDRG0vkmQ1PQLFzJ8W3lCGvlRLNYdKzILUMW5lER6NOxV3GjomPTvF5XZstlwLj5Q9zmz0jB
xrXIUXIwu2Rh31Zvjtpj9Kz+UbfKp+tiNs9sJUbI+4d0KWelHbPQ0hvwTDrtpykbD9dlyFQR0g5q
L0hFNJaFzELhmrivwHU4FVb6p1AOyG5+nxji8bkPYtHS9W08QZWhu1csIOFYmt+pzo8yorKEeMsK
kCS+N2sxeSiGYDT6sxlQyGk4VD9zet+T1NcnzYuqXhJ/twThdW+YKIUCbF1knbf03CgJ5tfDae5+
0R69MMvIvwxZdUtLu9tf/1BbxrASdkGYkg8gLp+XLIzr6ZEN2RetqyWIk1u2wHdzeEcKDlwczDGG
pKVqgiqeW7uK51ioVVfxr64ZJcM4WwFpLYerugpIuZkqOth0kErUdhY68/ITE9DFzijTOmB6kwZT
0/24fnqbb9q1TK77SuZYVbPVmNDNnFFVGunDUDVfsKgcRkW2Y3p8T10azlZFMcJFP2KuazcDHCq4
/itkB8wNavUj6DJHpgmImbDKLKtAacbUH2qtix6BSul+vS5r015WH1PwUSkth2wZgfvvRg8J8Nzp
9+t//sbOJFbgVwIE72Smg4qBd3xAYjmNF7Os84kxHSOr9XuHhCq2HgIAOZheqqtOwJJc0uiXWZHg
uVi56DVNszwE7YSXsS+YxfeGUfWWBf9N6O66upt3/V9tsR59/uk6uPs4I3EeEja+xUyjXlLeudpd
qsp4Oa8bCcaEziVhjVyb6wkfrqswbh6nXtZ9imRdAZk6QjhuTQyL5jmqrx3K4WMe+/30o4m/Kljv
uH5um08+rJMTLBAbcOriu5YRipR3bDCrgE4tey5LT3nGgxbg+PVdV3qxFO916/xWAsXn+0ztZkhi
VMuKRvMS5XYEtydcjsT3b10vZJ94daHkgklYIdVodWXqCDZdUY7QsKaRm7HfVMnr9cPbVAWIAijr
oKRriaZgtFZvo1CNDb8ur/ySqV+XqbtnHWhQ/jdBgjnEpRLXzYyQac3UizHJ0o/PGL2TuL/tM0PO
icfcBnr5QiqN9aTI8TamvR/r4+JPqf5yXRV+7cXnHAfPINgztWBygt8DPQzWOHJcnygtDszQdq1Z
Aj5wKR+0CVvk2rSrohj4D5NE7sa3AvsURoGwpot3sph1xPUckXSBndsEbLbD5LnMCYZJ4nVlUgSn
C8I2sKl3M/b/ImxUsO9pdzdKfd22EJTU8XyzgGnB//kqTOU6QDE1k2EfvQNNE/Fz5w4GIjG5DWPA
ef0WIsTCuKBoeRKcF6AfAhN4u5315+kMUEw5zghWta2LAaKyjXMFGTQa72r7w54V9hrF+nA7N9h3
uW5zGwcGqiwwp2B9HzR+4jRPog6dAsCRPAS92/8j7ct65LaZrn+RAC3Udqul1bPbHo+XuREcO9ZO
aqWWX/8dPe+XWMMmmrCTmwAZINWkisVi1Tmn8qBoNT3EWLRPRmeqZE1UloTvn3njWDF7v4bsO83x
n4dqC4Z0UniZ5HaAyIjpYik2Xoqm4AAO2tJatXRFsvg4OlYfLmkbEPvJHRpFGJVg23bsJnQXMBXD
NS5mFY0rSJ9bBYGJAZL4W/5oRQOGfydYIApZIGbhMHWnurvXlOVO2VYaqNIB7L4PNBEjeIsxuq5m
wgGr+nNXfkq1h3ZSeKBsH48m9jNwOEhuOqa128PEatNI37zASvUg437EDFUElxwnFwyBnYIOCMOF
aK9LHIcM5YLYmr8vPcg6qDxPkm7BgI9+JghdgO0LcdUajcXne/3P6Lsosx448jxjKk6rcwN8iyI4
SL8NKO2YFw6pm4uu4phqBHXiHhGIAIa3stA0kbUzxdt3PyzCVQEXh9th7CYBl1pYkkEWnteagabp
yEN9qh4aiDtxEGY6fwr9HMPeTVfxDpbA8FCwcnSYwxAPDGcRslZEigF4BbBEiNOfCtuMUBn5gv8U
+0V3g17mR2PE0E+//67jKRbyPFP8AOnOAkQAp4e2KCpAb12yo2U9dpBzTurtnVMwMLvhkUWv2FmZ
FXDX0PXGQiGTsf/94Pgt7R0HGg9FwrgV99z/2WTGV73ZFOdL5vRHM8Id0jWNY2ocZlK9O0NYItY9
xSNDagEMJ1BvkDbgUfx2IaaG/LjQ8OrGdDP2MkBp9uR4I735/fsD3K1/rQjpl4a31Ex9A2I3Hr3t
de9jTdknSvv/aEbIWfNhs6pSQ6xtiRHZOUYFTjTGCDOF1ql8z1yoNAKrAnyr4OIQs/n/H3+2rZul
TkOMEf90fcNkgRWULxcAb0guofn59rOUhdWYpCFFwhc7KgwOShQJkNsFDTFOf2IKDwpk+7ughrBp
rKTrxme0B1LkXbfp0GO+j+00gc5RDXZWsikOqGz3UNX+197+98PRqUrukpJCiihvtjJoXa+JaAb6
7B+sCmk4lEPA8bwQ+rJJxhyoNOP9105TUNojRBvXNbKd7d7rIdB/3Zp0TSiRASAGEhvmer1d0+j1
zqxTWMv3/Mh32UuOeZx/YAMN1F2oeZ/mILiENjZr6WnYt97vlqDssCyeE1WbVrqSgxUh4vhD029+
5aKqovc0sjmrvpZG7Sri2r4f4sUEfcR9gKmLaYr/e1MffECr0V/kqQMtE4oZzBs1nlvPHELQKIdw
sbS7pf596QWkXgeL+7oPFhetBvc8h64IiACfujIfgDHxjdDF+I0/+Uy/liZ8pr2kPWk1XKG1f7jk
tewVZS9pZDgsRPhAuVnNHE9DlBuKF1bcamULwbK/md8q+ij777z2iQSX5lNrVrmbl0nrFO/B405Y
Yf5Iq1KxXdJ8AVgE8LCBCvAQgd5+mG20h6r2sF+ZbZ94awXawKJZ68CsLcxH15utoLbs7+MwZHHv
ln9zruoYSXcUopSI5CYBLEC4AsFzmVLmlXXi0R+li31tE5v+1c8qWIl0Rw92hEsQuge6n5pFmdgZ
8E2k6UNuzYjsHCHjug+qLAkhHUhftqYLlA/ypfyS9/2HZgLpdcmoIgvav82FjxxWJByq0i7NjFHY
MQzI/jOdb4G+zMNdw6awq7Ym8I0a03vXyQkcOqtWKQ1VB+vCSaNmC7WSBqobs8GSycIEqXZSJBQy
19iH4+2YaRAbxbhuZ7M31mxAT4LzPHYKPt8Yo++GFnY4rrNale/JPtzR3p7QH6IU3tVTt2CGaOIX
QDpp+XuN2l/QifuT2/FoRzh0mObpsN6DBpJOui2qej/CEXitO+/Zd1WkUNlnOtgSOXE5zX3NGqBU
tfI67LyXrVBVWmTPnKMF4QBTR+86o4OF0WsetBwF38FLgc2cnad+Qg/cqapnH0LH1w+Zal3Cca4Z
1FIh4F4mbueFef9Xuj5fNyBr6ewsI6QVUB4C819wcKeBjA3hHhDE1G7nwKQ+qryr07OvTZVioP3m
bMPnzCh8J3BXSM6YNc9O8EpA1SySFkDl6bXqeSVf9a/fJFw/bm7MrO0z0Oi5F3PLDnN3Udw8suQA
g2YxrArn7hL0Y/h798FbwDzUrBtm0i6Ye/+GkPGhKgxAH9z0+/WNlp464JlA5cUQswsUTtGP2+TN
PfxnHh/QeH3nDsstZabi2SANJgczgsMsdTYuXJ9w6OoWaNoa2fzYeT8n3f86Ov6H62uSfieMJMBb
GyNXLypcdEz9dcigXmHpXXHmxF9vc2dl8X+zInhDOhqNy3LgEbJ5TNJ0/N6gGqW4zKTu4EAUHdUZ
iQ6H7/qlWep4A2uM3aPHGdfGEAzLyenNUzpSBbdb6gsHa/u+HiKwbbECs7tgDc3+U73+7XB2S/kf
VQVRsTLRPIGG6IWkh81WvQf8EA9iTWuChtt/8aFAQlABy1PlmMu2Th905p+Jrj2NbnlrmdU7t1/R
Uq2Mz9ug3a3EeOS2ajKWPOQcfpfgo22FY61vWH4f9SZER4tbJ2L3C6ZShHpQRKpxr/+TcBMzCDCZ
sQ3AmVwyKce6hiK9Pe1IWxZYfpA2wSfthImlZuieyvI0ns3nZr7jMTnp50oPIAX0U4XwlyH/XDCc
MRcIRe5L2hctjBwTE1H5I4lvhfYUkm7Xz4i8aIjmIsBwz36JTCXzWGlX2Oy0N1PMUd72xe/Kknj/
VI9uyEECfjJCdprPbcQLhX9Lv7APKRn8g/rjBZPJNwpqliYuFX1wvcC1MLSIT84LhOLOU1t8NbPp
gVjtSXP4Y6Mb55UNr3lZKkK8hH3pudDyQSMJoO5Lcgyz2rlxBkD2dggy9FiSZbjbuaUrxsM2NLBv
5jGw3rXR74crHzhLNH7Aob8gkaCSg6yeAPdvZF1EIDzlZ4qAKEtFDhZEEIvRGdbewQJ3dgbysfGS
trt1aRms1cvG8pgqC8nynfy1Jl9Ifhzu2Xzi6/8xu9t324k9zgm/c8N0TMZPQHmcsxVbeX0jZVfZ
cZmC56J14pslRrInmCodYjjVt3qzw3XpYz72qumVspvsaEt4zHTb6KcuhS3uOcFeLjBmFYhaFvT3
uanoc+NUXMDd6AhBUA+toIQbLNLzMrBtHhiraiCbPNod7AjpfW3yYi7wnsaB30UphmCNtYCemr/7
+30Grg7d2LC9qwOrD1wvtD5VEXgG6fonp+DwK4Tk358cJ1sqRABWuDdO47/YGvmDqjJ6n6ZpmUjj
LlpPeGk3YFdjodNmRtwoQmXdWuqBBwvCPW1wYs3azpbI24+bExMD8NgHs1akbJeTrdGxOy5k95xD
OlASLdPrBXGq/+L0Qfc4fHC//N/VYL8ar9b7LZxuGMSxI/2cvyiLmFLXR4sapF0ISl/AIypUML3W
Qw3Ga1doYMA5RkUh7n8yHhcXMLB9kN9CELloq/nb7HtNgS/VMlB6rCLIv2tlSEGJQjR27ne5GSPe
JZbLu/I9Wh2hXQb9b0/T23f5148QhayJWUybQU2keKAL57R7aYvsdmcxtbniQS9D67wxJYRLCnhz
OxpYL/Lhj2ZsnHlgx/s8+zToQ3UPVu5Ah6WJkbJrV8IBN00mO8AY5v6+gm628w4t54oBOHbSwj7u
bnDgrRCnfQ4WLVAysuV3xOFHCCG0zVeAAfekllcnemPG27m969vb8vO2f96X4V0e+9C7VdyF8lTD
N3xwbXzMrxGbGN7AUD9x99KePsV4KRj3RdHcMm/8oGfbefBoqFfN/U5DN0bM/y0ZaFaGz8mH65eV
9BRhro2+v+12RNPbM7yhPGQsYKommakHPR7HZPl03YKsye+BVwRJKN8H106sE7EOMRAdQGih4RBt
ZrBCw+ZWizGCngV9vIW7c3E7ms/K3HX3H+H8osmJ0LAL9e/95LeL46SfPG7TMumt6R5Tvaywy7L3
I2cnyj5bY60HqY+5cmUfDwWuzjyLTa/6fQUIEHNR8kav2USrWYTAte1YINMEJaLw/AdvY9+6zn65
vsWSK/poQgS9uRgzOkH+sUwMRp7SkX1z+qwBkVI1rEpux0X5AXuKhFAoe8+dN6UeBX2A2OMLAfKo
m9rnMWOqi+V/eMqLD+cgDzWBQNnFHd9+OGMmEyCFM+hwxB3v7dGhSbZ2Zbz2XRHyZXPHSLem7Kee
kQHSR8NYN0FNU/pamsYYcQ1TyBrM/7npzD4/rx6l4CwZHzmd8pB6SDWXzVwwUnusQ1aPRbA0hn6y
KANDtPvJ5u7ZW/vPTTN8hLrzO7BGdLD+LA8YfPY0+L0eWE11amb9bnKtk97kRdTpufXRzlYaA9Nw
XgcfvxkDXnMIX5obRpMuXJtCq4FuI3pkH00+lVFpczvwqxaj4WftMWUFNBeXeOH1echnI8ry9a6p
7XvgAMrAb3UDta0J5C4b5KuNuqhJsuYFApw3/tB6pwkC5MG0dHms6dBrT+HQfvsBGLQTXaBlZ+f+
V61zH/sse3J4/dm35+HJoA2J8qmfYwxS+spQWb1JJ+9HquF/BWwyve/nFyNbYn3kAGd/X4bsjgxW
GZC+zyPiVf29DfT0aWL+F3OtI5Zt3cltjebBGEHdB8jh3kzHEOWjL9edXRKxQHRHLEEuCvSG2GAu
tE4DTRGlxTafYn1aw9kg4Z+YgDoT3Eu3AXp5637LQqHxM1k4sk7jBNxlj2k5f/4DGx5o6zt9wDTF
wKv3epN5KygxZMMXmvMJdCnmqHS0pCcW1wt68b6JiZNCBOwtrZysdIPmmmFE44hRBc4HriJYy9ir
HsYvoF1pIR0DFu7tfjEwA9F+NRF/qlN9Y5zad9b98NCEoCZivvEX/Qs59e/Z83qmoR1d30ZJAQwA
IcyoRX3Sx/Ay4VO1cOu1a908MXI7GbLxLxOwnmjyu/fDZr4a5qjiye5ruQhNB4PCM2VetTa15wVp
JyQkgtJyOmCimvpWTwn031dNI4lm1EYwuSnmYDgLP11fsCS3x4JtYIjQGQbte//ih6R71oYpWz34
zbxpPMh0vQ/d0buFDEMRGJhpHlw3J3Wgg7n95xzMpWD6IYIRuKlfZGHB2BbnNZiSm6WrygNyUx7B
aQBVDATCt6b80TUX3wcZCfX702wYAZCIgVsq0hFp+EDG9Y+V/e/HBfGCN9sC2o6JykPfbGit/gHR
A0PAdtEPk+BYiLeX5vn51mZrmVgjfTdlI7DHw2O5Vzp+/9tAQBd8bd2C64tsvi2tW9LkgCd1pIvd
DOV/fxrPRgo90euGJIUbxA98E/AR0IgWUxjbTBfeWzjfXZolw/Ddm54Krw5qtwkXzMNqLUsRgGVO
DhISAtf+8rmoOXg2kAKap8Mga/+m9Yp3SJMCaK+Nnzzaqo60LIYcrQlH2l+twi0bCyAfbkZD/50w
LxynKuqqe51sir1ULU2IlaWu6bStsDTWtjeFdaevNMznOkxLxetV9rCBNss/m3jBuuPIcYAfSKEO
CShhtEUa3q+7JgWJ3CGYQI0MrLjGKjHYW7FG2Rk7WhZundynlZWZPtQaHO9u1ggeUKphCbJgsZdI
4ZeYUQ5h1rfH2EDvt4WmLS42CK37LQLF/M3DYPTrji//WL+s7H8/BAuEWcfQNFjRl9fCPTX1X9No
BHRRvVTkHvjLjnCLcWfyhknDpTKnekjQAybzeCqnkzEAgT2pMB2qvRP8HUPkR23uIK0G1A+C7LMD
TO9aqVpTKiuCo2d+CtrAQHCqis82BUkLjRteqKaXSXcO3d+deYHpqWI22Bpux60a4XyGpLFeBDN6
21sJ2ZUtu/GsJrnuD1Jr8DlcvC7uXjGdmsbNTa0MkaJveeCg84UpXIG/3AzFRx8PkT8wtvd+kFfB
ycWsaibGhkHAGMfZ+mZ7Yu7sxbbf3KSGmbQNwIF8UWkNST8ZCK3QkTJ34pHghm5NUmOB9mMybPoS
uu0+hthov0LrPjv9/tps1O32ogAEPMW1AT6XEqPD3LCu9dsgNbufmHxoBJWxlAF+hhZCKuHbdZOy
6tbOfoeKM8oQUFsRVjdlg0coAaxcyyIMWaYQymLJXEaQFvSTDBUm9VwGWSA8mhROWtfO1Wa0oIZM
LpLFoem+cK3QFJel1Ai+FrrHqKRcKAANW992to11AYEZrsPXdvx0fefkBlAD3QMtMJZCYlZrI/Pn
HCJN01gFpnNTFs9/YABuB+Qr5qdirOLbMMt6UvVGzyGbghhRW1OoowR43YTMtcGj+8eE2HvCoBh/
bowRtWqruiGD+dVj409GXEVt35I9D6DChLati6c+kBpvl2L0GmYLlSDP5NkG9mu7gRqIkes8Xsxy
i3lFUJmwZ+PWayHAQAdMVmugaxRyZ3DCAkc6pBskSPB2ICfS9XZUAuLxDvLPy7t0zb5gnpkVY8zg
R91JrSijuRY7s6PHlA7l8wCQQEJY7QSauWSB7y0gIjH9tYfCKbQwugkJm2OifD0BJqC5zonZE4/t
oTMhWtgQiAyhAvHipJ7zB58XTDJI/YHz4BDxrh6hF1VNfbvPFa7OqdZEM1ex/qXJzk5NwVw+oBQv
cu7eszfS1zWCpWtvd53LMoZKRdn8XAajSbqcQemjr72Y9twKgLb0w77Vu7u8aId3OD55zP1HqFsG
/sSrm993veNP24/XIYmo63zzskXPk8Wirz1ebt5+w0+aqoEry9J3VZRdagHda5Gt0BmVg+naKJpR
jdyM+RCllvaoV953g/qf+MLvCtdUJUim7EYE6gevb9QykKoLqd5Wt9NqERQYup9eAnHWNmDQBfpk
WAF5tb7z+12d2Y/tV/NH/9MeAvdhxEimZH2aIi2pd0206Ppmy3+PT3Z2oQshAyGUFCOd+hXju5Iq
H9/zFNocSHPXKbCmOqT5qsgPZaI+e7z6x5woIGwXg+1lJdKPvVXvn0dosC03mR9rcf7ZA1ChDDqM
DkuKk+rNIoMGv7EsbLyOudnOvMtPlDf6p10gnSCnN0/enXraj9SxDos03zowdchabeVeDtOM27T7
7uVT2E4YxYxJh2Scg7b58J8+olgJ0GutN30TCis6pkPurP6i/YoqbDBCs2ihqlk+UpcBRRSxAx58
gSQcKPR4bQ04LbvPHqd5+mbO00eth/iouegv20B/XF+d7FGBhuW/9oRHxWIDFwkiAyoQHUPjI0Vv
Zw66Rf9KNaY4DdKcx0cJwkcLE9xU8TpiNrLGrEfCavsa3dC6b5yw91fzQU997aSvpRGvObhAactR
RS5oflvaQ58MUBQ+zV46fzM9xlUSe7K7GNRcdx9rDHaYWE7IvZF4nNkoYYUWiXU3GtZg1/rOT/Ss
t+8rEgJQdc7/Vj1LJXYxlBpZDMa9GN4FNcmwzK2ldQpAXsXvdOB5GHe/NFwpBLmfB6FEeLQjdmxH
qwTz08D6kKjftKcGo4CHyE92WVsaqp6O++1xacyHNCK6S9CBE7JapzR63UhRT6Dz3xC5Cuy1VDiR
5Hz4IFmZoCGYIJeKFkbMtFgL9MGTRcdcPSjK6gNiDcHE7ea9m+aKRE0G/HpjTsiZy9l1U9MFR1G/
netguSdhc5vd7uKSxRCZAQiLkUoETpK0weQ+3cVGKxQSQW8DnEupP2k7LRIUuVAzsmC0/jIgGoTx
ZaGGKmsxOXGmqs/IvBFaCPY+eghAR/HmzHu3b7rOB0S61AO0CEIy1DGt3fh6tJH5B3p16D4is0ZB
UrgQYb+stg6ccZ1lr60P9bOBKfI7WZTxYYDse+decu3bDpyezMALpI+8PLROVtR6EJgLcPEnBhQX
TnmsAkde3klAJAP+bYC7ixF0olM2jQeZh35/kwD0NNYvzZwCY4Vsunrp8yxw6t+Xe4JBVD/BAkQz
5YJ0aLaV3TomJkxvg30eyYT0u6UJqfsPnY38+vpHk8jrvLUm3BF1RmbLmvA+NocCstjpY2VoH5ep
gT5Hv33HOxYzLzoSOUP6RO30b4V16yKmwDqg0UB9IkZfsOlwddl0KnAeGuak4eIgnTQ2CGoVX1fd
OVtz8wpmxGlauzgz0/e+XlnBYhpJhwN6/ZdIvzIEtvZJ2wSFCSHJwXtiRBkTP8TSKUTylxpDg9Iw
becYMrGx24wk0rJJEYEuTwxWv88C2JEZKCsJJ0Yj0zDmDYx6kNMmXhlsveKVKLeA0eHYXsxSEBUj
Bi8H6GSGhW7D0JIcIgedCk53GbT3vvnO8dwHo16Ig271kgLU0uLY5zW0wL1yDXSn+mzNSzTpZoUI
NzqKSHMZ0GAST1+kNrhKLwaHlgYYcU2mw2T9OHufWH6ful+v+8Nl6oTBpDh7e3MFhW0xmFno27fN
CiwUMeYZExOqu9TI3hFnfHY5+X1sJSSV0WCGjMiOBRbrRanNKfRcweYY3PGlXbqfJqpv19cj2zJo
1KEmBXod5ACEy7uxisVNmQ3lnX64Y/ryXK9no1gVpGKJFbCk90o55JMJDtPb6w2oXm8hM8aXNdaK
qXMpv89c+nMpLaIKWxJLaA8BJbqzBTGeRzg6KJtCnMftMbC4D/Sf1mlO6LP2wYt46L/n34rvzak4
qW4CiU+Yeyd0JwLZDlSi364uT0unAwGyTBqdxb61BmVpB2CGNZjKef1rSY4tEiAERXBvUGIQ62Ca
30J9RUeV3nE4DfrFu1k6ADOuG5FuIQ7szrcB0EaMPmzEDHeQS5vEKvvHTTMgi2I9DNr8fN2MfC3/
mhHrYc1mOk1bYC1mWnxtc7uKh8lTPo93z3qbnKIJ+msxIv56Meue2c3cJEXbIKuilhH2dnabZeWX
meqnoR9CqjcfVjLcQzJqDhDLfp99/vYn7Mn6ofpilS0hxZ5mORgTsNnLa9aq8A/SvYRkDi4pNNwu
lBNzr19LlnJAArz21tbad+mQv1z/XBKIBZZxsLH/hsMyWtPvN1LDhl6Q5ovdGG2Y1rUOQNCYPUH0
bHmwJsM9ZVZqh8tUalGLXkGwT02AwMfqPPTg2dxZ49jceSDGY2CcQ26xGu1W732VWrT0RB5+6+7i
h98KjF3dZRZqMB4wm4VVhG1FY3dIkZz9/n3wZleENCkduV/2eMUmIN69+k4aeZrxuure/Vr+vvbW
2w8ghGqDuJhgXGKSjj+/y+ufZIiWTNV/kVzab5YjPH28GQK2I/XwkQ0nwiismI1PuvfXkC23rYpl
ovpIQqhm2ty7mYuPNNXEPG2rd05NqMxPLbnTMGpVEdUkcNfj9kGk4a1PmEOpcwciDQnAYf0t95pH
AkhoaNNeDxcbV1Lt2W04DIXz2M/adrNsBfnQ5pl3XvhmnK+fJmmM/ddBLyqlzqb5VTqi4tNBKXhc
/q4946402Om6FUnyeviayPPeLtlgnYMji3JDR3j5jqMzFWL0sXOimQV0s01Rl21wNbLO/nndsGp5
wo3IgaLhvMDEc2ixhDl9p2EoicZU0DKZA6HdhGIzJkxcspQKYM4q6uKLcnQhdqGSBv9udBABbEXB
SLYeMJJMB+UNdHrFV0BetpiDvWIje2A+71jGzZh23vLeGj0VOkP2zUxolKB9g/zyggQFJBUpNRO1
uUKDdCng0BN/Ty0IjbdJm4FrS3+/Sw4Nsl8GxXu4Mt2NDDrKN9P2pK9QFYekQ7f8+H2HgNILOtaO
DaScWAWkpZ2vPdsBLgZGlQIAAnW3E7wy+m9mdo85xP2l6AoHiS7WwkugGafsY1m4LJzb7uW/GRJi
sTY3xGQGvtKsN/e0AcOFWLdFqcIWSv3usG1COO5Hz8KMe5jh6+fWWG+qoQ0oVWlw74FWzJGOH0cI
xI45rWTaXBTwHPLBnfSw643EKL1XzcaokxKDCWnrBlvhK1DWsqzlYFcEjZspnjRdCc9LSwIgQ29a
T76WeV/+06eyhLdHDUJlM67YQ2OGqH4zIM3MwvQP2rs4Rr8+lSXEWt+bZ1CRYCbT0jDLnnm2BFMz
K943qi0TAquVdS73dr/rFgu8V+xgNK2T4tpQGdn/fjhFdTkXIA3a8Idh+YaxLHFtab//IMRuAcOv
O5ChA4TwrQk/a7QaYR1NMty53CdRzxK/+uv6l5fVsN5YERbiaI6+uRhlkGzVEOFIxKS0X8FTf9w6
CKK4pXcHBlncOgwjHbP3143LD9WvFe5H+7CJ3VD3Td4hk0pXN+ycMtSGj3XzoSTABq/9vQvA5KD/
uG5TmqMft1WIfyiPuhvbjfJTezOMJ1DvMLAnbu79/gT1x5CcpyE0XrqvdVycVCP15G7za8VCTGzX
rlts1HmSZiyitWbx2q3x9QXK0tPj+oR4qGWLg5cO3AYNpG9uZn6sLTdh27pF0KDocB5WRYiS3saQ
8YV4mA0hALE8khbDlHZtjn6xuf0wWrsJlnq83VvaeTm3gTWNLKCmq2CBS5cJnUsUZDD9ADsq+I47
VhrNNDxaR/KMS7WBHAV94Bl5h4EZcbuqVCFliRTB6kBSAt0bosVv7S2ujcJ1DzHpEqiMyMKLJhhR
Xi6t9Tw2s2pskGxPMSkPpVPUsfWLDCfrdJ5ZBkUxqG5PaalHZkmi2UXPbYCEOzgpdaNqsMoWeDAp
5jgteMWjZUG4Z1yG/Kasu/Eu1zN68iwzja26VI1Ml33Aoz3hA1oWJMyyGspLvQnFiEJfu8DvkXPr
/fKFYLhXsFSmgrOvMincPxggzkqUIesk6/M0oO7ylFvpEzdWIG2pdzKdWvWiUm2q4DWesW7ITrDI
bNr0R6emoOY0MyURSSkkbTlXnX5ZNnTcVSGck6yH7HlrdYmtP9esD/36zocQ2fUQozIixG1znPpq
3nYm1gYek8lORrEEeaFCzsuC5XEtQqTWWG1tWZGzpNOHl6GcItdTDShQrWT3mMMNZA48c5sUK8n1
1g7R7Y7XgheYEUK+Xt8ylesJUXkzeovM9e56gx0vjEUrv0NNyOyXYMhVc/hkG+dCq9naS/2XmFRW
6ZNeLSMi8lCE3fJSVVp8fTmym3vvz7uAYvgoFgv7Rktq5cSAhW5uYn2tYnPqws6vQP4FGtVxor79
QTX/dN2q7GsdrQqbWBpN662NTwFxLE45b890KR7GeVB8K0mnFDrhwK170KiEZLhYisd0wY2mfN+/
W9c9Z+fqFoNv78B27oog+woe7Iv3B7fZ0aIQmZY6N20I00NR9GZyvwB2+FBUr20/3Filqo0udY6d
KI9WOtp14ijKlg21a/XYRL+r722WnRdMmlAECFnYg2v8a0M4uZWFSYm4SzEs0NKRcThPnYEsixTn
Oq0VnihNYI+2BFd0inGZs90VNXA0zO4+18zQzp149l7LuQwn/mx3S1jSb9d9UbqNLronoIajpSFm
52CG+0vuwGxFpzAnNGhUE6xkIQOdrX8t7L/gEJtog4aKY8LC6G4nXZ+ibFhDB1SXMXcCYm3h9QVJ
v9nB3H74DuZyw81ql+zm2uK2rgDzth4wuu3WdH9/LgeO18GS4B1rvrQuksYKWiVlMNBvXaHCF0oD
hUtQG3JctDhFzpVdlX3aDRZ8gpnN41Ig0lrGVpxQ814/XN82uSlIewGY8r+O6tttW9BOBdMOl5S5
PK3j9wkKT4uvKK3Jfe1fG2IRwGE6szHCGYLgSx63th7yWlXUlpZ+odOxo72wkAuKJlC3jc2crfv/
wi6YLf6CAbWBfUsxUNj5g007GhMCuQUYsD6k5i5lq53o+GjUKbxa8bqUOfTRyH6HHR0aQH4zNQ3g
I+aSBduyfdM0xG4kepVOVNBm2Sfa20qQ9/d27WEx0evMomnyElSFVEtSy8ZLRP9y3dOkJsBTcHU0
vC9B61VeIm/wckiiZgCfk7WoQUtz0z/5NAcrwuF0J6jFZA5jSUHqDzMfTy5hD93SK3hvsmOz8zz+
WYwQtV1oQQ+lXbCkghQLNf6qbAwPsBUIDglKDbf3wYrgZ4z7NgaUIv2mPdMh7FqRO8iVgUqimyxM
54UF9WQuISYsArOylj8rDdgduiwfUgwYDlE6GgHfN1RgQOna95O2o0pMsKLfOmZq5R0ekVBRrCrD
COu1/sTX6lvv1H183WOkJwAEqH20vW5fvFnt1rObhvIaXdUigkx+6PTvra2CdoHia0pdc4eWIwqC
VCvyu4o8GxhrdZY4XXvKSXbfdCr9fYUJEa652OPiWClkcldPu6uK9cQK63x9u6Tf5dcqXOG75Cwj
i91vLGlo2wa5Pz9A2Pmbz2qFW6rsmG+//4whiwvk4zuIok5PlM+huzgPXCkJJssfMOjIBY8KnnYB
viPZaHptThjmOFbB7HlBP5JQ22XBrBPRVcNNpL7mga8NNBZQWSI6c2WVNm1lhqnbNoK5sfokIO7U
JRwjAIJmwbyq6x9Lujow/B34HEjPojLD6ACWA7INS8r+TA0/yGzIjXl6WBZfOFPpjcmNAdMEMhy4
WyIKdKBmtiF/YMkCrebRtmKbQlRjIW3YgOfM7TxTuKLU24EHwz1s7XFCuLs2iMozz0CIAPbk7C8m
hgG7f5DvAQC9yzEAEnEh+J9bY+cYM0xg3oh729U6xn01ORqDVj7E1Yhx5tc/mLTwCu4bnlMOUNCO
+Kri3jw5m03g9ol1MiEbV7Th9JJH7gfrwfxS+tCL1G7KRLv3aagClUufdKjcQWAI7+FLmFiFh8jW
GAiFmDx6s7KUBLm94TWH+RRuA9ZfO1jn0vE/Nr12M2brD4O2H9ehvHG8VFEulZ3+4y8R7iRK8zkH
ChhVjWz0QmPRIAnY2ss5566bXN9ylSnBi1ZSbm5HEGh0v0tod17rAYybP0hOD+sxBcxAaWI2t2sA
t1Y41ETlRJse+6luFDeMLLzszSMPRFRIbl68WnO/LtN5rRMNg/V4NaPJa+6Y5UFTCQJLN+1gSUiA
KJsqSBmk0GMvsymqKzqGZbYtMV2UKiWysHJc1P73Q4bKCMdMP4Jr0/OHW+inBGvZni2e3xVdfsr6
4ed1d9g/t9jDPJoTPM8qWNfac80Snet+qDEnxvym57xhL6M3DMG8dY/9Uj+4RlWcrluWfj1glfdA
jXgtwuUGaB4hAs14JPEO4k5N8b6q2jpctPW5SqnCVaQVAYBB/7EmVrIzEDT92sIMhK2iePmn+QbE
0WIG/dA5gT5DeGMt3Pw8Y4fj0uoz6ARnXBHtFCsWMXUdYMX6wlYUFj2IEYLthiKmgYG9tXvndK4i
pMiNQWHEJ2CEA5D41o886EoxaOGyJJ2WLPQaoiUbpOgSYkE4O8WQPcXiZLcTGhPIKaE3svcm39oz
p5I71myzpPasp5EXd1s5KkKXysT+98PRaHJemk0KE3mPQT7A9P6FDIcF191SetQP6xD2zcnbdUkx
UDgxp20NMmf7CXbGp/9H2pctx40zzT4RI7iBIG+59qLVliVbNwyvJLjvIPn0f9InZtyCeBrh+S4n
FONqgIVCoSor0+GFJETu2DHg9WgtohQBbKqQWDbTVDcoKGLEaF5dIwcoP3nmmiFZzd4T/o0ZIa+c
h3qq52YsI7UywtEc8bDKZg+qcH6pQpUky+LezQc9QNEZUmbNrdGxEDLOktRl76p98zME70h0a8Zk
AoBNzPZUDF94NeDMXg2eqaYMRr8pjmUoM7oT2sBFZNoU8ifEegeejhemZJOjgnB/tVK31PJfkK9H
dsazQz5Wj0BUO17SQah30VYZxGpvwW+MC/teDTkp7AxSFOat9nkJxojlbuyvYFaNXdq68rGanfP+
xqCww0NVJgMfsNoSR6I3H6lTgYvk3LcyQcGd+VVU9y/2VTiGAx1MtGHAnpUd55vuHuJdnunabv1Q
nDLJid85JG9MCYcRjbKRQMmriWagNdxJISdzpveorMmK0zuhBYYgFbaNJqBGKGRF4DGoJw1i5hH4
0v1YWT2Dy9p+EhNEyIk0AAod0J3ghY/GmDacG0fWgtt3+H8XQYSQQjaWbnuzMI4mEqIaQ6lFO95W
efZjXKZoWNvStaEP61aL+Xg9au4QwmJ0HfrzuG0oXpeOsIG80RtQg5W4X5DID43bR/RuOplHQJkH
KILaru7GL8zn3wZQQ0eymeod54fSMmqUyARhW6w11LWyJPqk15FSZV48P0557vf2q2VILtWdHYYd
B+o8BPnmezHNss7Wwt4uVSd7bmv1CC3XuwZwPG5g+JhOj6Y6NR74fWX4pf0F/jEspGlVkmdjX+Il
nRX6x1G1z8AJPChze0+QyFz/lDsJ6Js1il+Sc5BcbYFkUqegtIfzqr/kOHBlDtzGINnQnUOBUSq8
NrcsBTpZgrGiLYasmFGPqHjv57V5TjLycn09e1t3YeJ3ZniRNairmZVNoiChXsgaWiO9U0ckfmPZ
qx4oqH5et7a3e5gN26ZDQWfxrgmaoe3UlP0KqSMzc+ekO0DddXMIz6puiZ1Lkq6d+LhNov1rTXAL
xhR7HMe0iQCjbP2sgvPNdm0EGeRBJaF4bxs3qkgVyTo+l1jLSfFcXNgABJ0aD9/U9JcOgY+pGvxZ
sySWdqgZNmawDVADMC+KK8JVxmenXpS+BciNmsDWZsTE+8BgyYehm5aPhZUnZ3xQwyvbcvHqQaEP
GV7yQRnHa+Pi2GqnbiQdarYjBOvjGteuY/TuXINI4vrH3gsHSOEQcaAw+l5ltLMXrjMHP9QBuNQt
lsHxgAj+Qpn+qdTYI5/zwzBNHSgXFFlvZu/LgwsRPGqb4gPa+m9zYdYrKW0pPge67l42Q/QhUQ8z
mprXV7g5kPA8xBAQXmhoYKCpKRa5YrAfDWYG/PGgqTyAuCEHcWuHBJLEzM/zjrsqWcoHNO2q8Lrl
vYO0IZ0AJrDMHY2ykRurngBM2ZHstp6IVzXPNZkDi2Iu5j9UefH5gLGGh29cScLNaTWjDV0htNrz
fnDLwvbB247yaC3Zzb3ewxs7QlbYjilkAHXY6fzyWQuNEuooabgphHRVAMl7j4WyxsK+Te33eBMQ
ru9m39iAdwbgwpsopemT0j5MVLtL6iHQS/2hAg2lS6o2zLPXVtVvEmP4rFb2z5KlIcLYh+vfdIdQ
3AE4D/UGhBFMmoqDmYu1coRcjJtb+rKETqECUswXYwZwvimC2iDLoeAKO0OutfAAkWrA3GwbBzYy
BbIjHQsYyqquvnYVhH315VhhVEryjXb8DtBaFCNBvgFeXPEdWw59sw7gSwDnT3u2lGfaGZDmGD2q
3BVc9tjcCSAIcig/blrZYKPZfszF3aTF68hza62ibsz4MabOz7irJi/VIZAxOQ2w6/QDbbuP1E5l
LxSZaeHqGHOsf2oK0HP32b0+95lfd8ZZ6XrbTQpyBsjqo5UlR1b1/wFU+GbR4p3vpGrZlSWo1XTl
BKVFtJUX+1M7xEFjDJIosvf+3YaaUSKkUOx4JwTtsKyqFAvT1EOo3NNwhTBCH7Y3v2UJpNL0O3fk
G2PC8Vag9opmkVFFuqZOfj/TgDn0OEMPyeVS9Ni+MQohZYBN1Hf9NZIPZNA7WkUz7VIXTHKf+hXM
VFUy3NltP0qywp1EDXwvEAMw0ZsEN64QIUtaxMCr4T1r5fPjQNght/jhenTYudLemBB2T49XBxLG
RRPVqOO60Ee7V9UBipsczGvXLe1wjjkwhUCEmRpgnsQ4FHOWTJqD1Uzh5Ote6q0gfNLc1Lf88tgf
+b25+vGdbN553yzOO4SbASMDNvrtcc80Oubc2Dbxsf9aB2sIOe9Ddt8duoAXoe6jKpC4Uqt7jrIl
2f9Y3f5+EWSSsgK9GBjWgOIAn8B4k/4YP7SnPIh95Cyu+blV7vsfaSDD2+ykDniQ/TErxDYyVr3t
cGTCeeY8UNqsYJ7G9EBl9g+Jpn809fzRMmaZ8O7+Yg1EbzS38UwT8qIOE2AxuPlQdxlsX1ue6/mk
Fr3XyqSed88DHoD/2Nn+frGpcWoYWanjra1V85muGsg9ZcNzv0uAQvL1G3bzjw3BXdLetCoQ8qLh
545B92Qn6C56EJ3VPucfKErVXvupO7Ob7rkdDvYUrU4wgrnF/w/DVKDnM9G+3SSD0Ft9u9RZ7xRr
hbJqxHgecFqHq83v4gIVvOuncne9mBSE8Ae8BjhVYb2ZbXa2YiQlKNlUzz6ZntmEnPgmP04szL34
ABUFP3Pz0Mn8sj4Ouc9AE+fLhqD34hC8R0dabzvAQwo/o9KXclBnE7WgvNG8ZI1PQ9++osurSxa8
50M2SHDAVEFBvi8m1wUhWZ+2VhHNiu0P1t2iS8u/e9kM3lHArAKFAWoU4ThM7SZBs4KTgLif7aj6
AhYcu74BTyxeKuCcGyILZUK18Zl/lrVXd1aHJjIUCA0LMVb7XSG9OCFTlxbgoEHtDrAGkBgmEFtM
rF/XXWbXhokUEA1rqN+Jn0rPVzLx3C7AHYnXtja44NuVfKQdbwCNr47+FB69oMYWLr5kIEBKm6hc
G8k5pU9OhZFFCfZjr6IKG/hM4HlFHUQsX1kQMDGmGWQL5cK0MB7VLKiccrwbQeUTjkbj+FCFyYJ6
TBO/XbXFbdq0CmcGRp3r+7njLtCIQUscLyHbesf3CZXMDtWvuok4QOLgZ8khZgQ9Q1+bjy1G5q4b
2wnVMIbUF5AGrF3c2QaqWGi8DWWkae2XVO9RvNN+8tE81gv/D+2/N7b0tzFswOxPs/AG5cm8/g66
hTP0Y3V37oZzx43JLVX2a41xYZg2Rkazl+sL3bkJt3EkYETAhwROJCHhNZR+cfBQKYESqdFtGJfX
YrVrv9pg8noTITsNVNZzyfbupb6XZsWCc1dhetzezCrppHn6YDG/T/swi9fzarIgRnQ7qtP8xGs9
pEPytbTBZwTlJUlpeO+MXqxerEqrgzJPVtuCyrUaoqXB2GLcSc7ortv+2WAifN04Jk2hFVipbbAf
XGvv45zdFO3yxTSrqKVU0rrbc1xDhaYqVFVxWsXsEYTvOIko80XNWgUpNQ8gyve6loRUhojcWxjy
e+Td6PQDUb79/SKGdom1VCqwKJESLxijqNxVHV19fBwKPJFl19Gem+IYWojXSDveaSsr8coMnVW4
fqGgOpXf7PWw5F2oOveVorr9+PfjDfTS3LbLF2uLmV5XVrLtIskSt8OcCE9/ZGtzTp35fshlMtV7
bmgYKipKuNPtdxxXll6D1h5dsqgr9btlyB7qug+vn/O9q+LChAjJjvt1tiH/imqsrX6mi3XkRveh
p71kYm1vJZB9wydCjgRSR8EpypxMK1Ai6GuqS2SCUa0yZZfenodfmthc5eLb9IY6pnSiaCau1BvS
wc3V2COKg0ko2fNkfzWbRomBTOidKo5SlCmUcBAedHCV+3VdFQcjL7nkyO5aAS5u094BI5j4fFV5
n2C3sKAOw+wV6sJrJiMd29szANhMDS9yW393d2qt0rFpIkVUO3dsvtU0fmoUEtXF57/3MogMQ5gP
2AHwNwu3iVM5HUixQWeTrPlDN2uBacdnO5t+XDezFw02CT50z4FIBnvHWxeYppzyGW8cgC3Au72S
4t6witAZi3A7o7Gl3CyLIrmm9w4QnNrENoKV5910+7ToSzX0eAAMtRKADtqt1jpoQYn0l0vDkAzi
tgrKbTjcO5Vye7FHc9AozKzgYlwPzFEx/YnnVE3ADQbO4iE+XLf4/i7+bRJqTICeb3rvwkdDZzmv
O5pWUTkDRpzEXA2UPJ6OHAH+OM8F+c5I3YQGKOQ+TtPMQjgZCSd1XJ8nK4kl9+U7V91+DcaWNQwN
oI8pNg96msYMNJx4FYDehrFNwKxI/YE1d2U2frm+9HdX2GYLo9gaqGZASylGK6VZyirr5yYqVLC2
s2pAD78xnVvLGlTPWiFE1Ca8ia4bfedIglEhfhnYaWZPGvLYNbPdmJAWk/wxlCubbPj6v5kSvmwz
9OCDZTBFGPgrVAirg0LlXsHM9HU7u9/szz7aAnwg18pKmYqliqosjh+yZKCfHKuhHbAenQpVgLqR
BTTJJooxs1XVpCtSwK1YnrysUDH1zLUZ0MzEiPv/tjYhf7PztrNoozaRRvqwVlDrVx5nYrpTwoLr
liTeaAvv4R5THVtjqYny1T5r3Xgy9fkJbDE349TeFkr2P5rbrqWLe1TjDjSAMNoWAfX3nK9jUBoG
5mHH+m5Os1BXh7+lB3nr92KB0TTHqq3RBY1mnt2y2MZo4HC29FmyLJlnbL56sSyl6gG7BdIBSnrG
bbNYj+1sFS76Z4nEMbbD86YCJqxn+5wXhnALppnDwEpZMHh6bqLfGKsQjeZL851X0/fZSJ9QMj6j
o/8/WhYiCFAyA6iKAMM1Zshtdbbxq1eNQ56YnwuMsboxmHXXPnkp9E6S3cn2VognXVarscpxFtJS
CbK2OxgKux8LGeXr+5rD260VAbEFhGDHYp06TBd3R8V2QVYcGVF/HDUXFCf/aTdBx7oJWW6S9G+/
4zrpSCRrwDw6jX9LtWnjtTU+lqta+501O+6w2o3bMHXaxDW+XT/y76F4v1f6x7hwCMvcBta4w0qL
9aE5Gn7tpX6Lwf7lLrsD48MmZcEk6/39BHzvuH9sbl/5wnE1aO0ODSY2In7aVGr96sdY+XbrVf58
AFDjK7Q0bFeZfcwI56EMNbct6Jpx4XiSvkmGdIbvrnr/2jXguJ6NUgYT2r2PgAgAtxuI+d81hEyS
aOAhQfsptVrzgzPY2Yn2TJ/ctlHXws0UJpvu2TsZBmp8Nt6oGIYQE18NolpVFY/IoSjwZT3IOrVn
e5HJau+6y4UZES8EuM1QUIJhR80YOhdqdQdo8vykZnLSV/sr7qmIO9Oxiss7u8zAOMCOq6LcjNT5
21oc3PbydwiFxyG3rQk14zpKQKb4ECekPXStVnrIaHM/ZQwKFGMpG1mVrl64ivshWVExBpKOe8V6
N+aQVUfXHUUxb9If08MMTg9pp2jPXy9XKkQH3texYrRYKdgDjBvA5Ptnm04yGvh3DxphP4UwABkU
nqYxns1G/JVhmmHhkzuoaO63q5eQxR0yTXIbyywKQSDL+lotTcz/Arle+yDTZb6lFTcjae/6lT+D
k6X1lk45XI93kmPyG4NxEXoaaOjVDcWUgeWUobYOm3s+1frDdSvvYSXCdgpXs1JVNmSyerjn8pow
z/L6KPZzD2wYqhL2Y8SPeEjJ0SxbmivGtktfEe7lrqcLB3QPaL5YJ+46ptzrczsPOpN8XaF+7pd9
c2BWEqJo/6ma++D6smWuKtzOdqZPY5HghcpYByZQqI3aMgXVvRT1YoXi7JRurL3G1xxeY8cac8H0
uzwA9zaH7RgPj+Mc0wdLqWVg+X2vwfsCk3AqgDnC51yphm6ChX1Nc0t3sXnHdGrvZ8plRA/7h+KP
IeEDWi3DPU9GzGguxB8Veu5S8qLPwPbUTfy5z/XX1nKi618Nxdldt/ljVfhuGslKs6hw+BMeW5ZL
+urFZvryxEijf0l7ghEE02n8RclyTwWvK7jISWzfOyAOCbOypph872yXprT3rZzXj2Ue/1gVMvtG
rHM3mRagS+nrVKXVF71YgamynWIMtGm8VdtE8aE9/YWM5XOrLqcq1x6sWPFNC2x22nKzxhjMqGv9
NLIOyXQOUxgKapLuPnWsHgwp/DwqypepTMDBrnLQl0+s9MplQRJVQ/EdqOAT9OTuWZ/6az30bp32
HsX/CtE4EtYd8DXaCjxIl48H1jHFXRf2CoGBG1Wbn3StDsy8Olh1dmSqlbkGKU6IwJ07Qzu1X7Mw
4/kBoKsXapQ3GoFUFl6EIGl3cO9nYbtxgZOeH+akOTiA9NAFff5Gz0K1qk7WMj4NiX1sVyPMTXKC
1MgBmoe+UmHy0GEP5TqFGL0+KUUeVWN23ID+3Orv0ryl/qri9m2TunHbYQBHjPNi9g4kVhvrUzaN
dwTyFmnDf6L4gDmHwbjPWJGCLKz8QtMWoyxE/T5YxqlfQQBjrMUJX38OK1L/zLTV8hxjid2kzz+w
ZWz9dK2sF9qb8aFXqmOOlkyfprZXm9kEPj7b8XlnflzX8raK4yOv52NDjWhmdhzNtg4qjNY+jITc
zgZSBbt/nPlEHzAdTOFJyRBMbFmAZZshRx/ngFGT7lHpFPhKpnmaPXSfMOgfTiME3hIlB1tNiSzY
qS3QgdXZh2lWQAZF6eq26zr49TrCNYrhewosmW/3GlBbxVB66Oh1ETUVco5NuPeygMpgzJXMb2an
j8BMkYBRQ+vui1JfPW5n4zYOowY5G52QZA3zyyTBEus2RmaRt6kLIq+fQ8EA3VeUs6Xmp1kbMQ3Y
TGGWWi8VKQJAQc9gt/hSaPmxw41N7FbzEwz6PbRAsHHWuraW3sJfb6xhBhpa+YDacbK4oxkDEdvi
qfBMsm6bpkxX8x6dR6KHpElX3YXAqP7MkwoUhXQCrjavVzg1hzDBMLXHtqbnSsO8XkcnH3NVfqYm
oWJ3KBpw0ODXLHsCDfXkTn1/WzQGJO14l6IHPbTQKB2538Zd69X28trnJfERzp/6EiyXIFqBqKgK
I8RxvtrpbHgbwdArbvDvzjo+sYUb2xM3acDVBjrDnDPDhapM1DTM8VSl0KD+60A2kq1nhyzVrVpO
oMsHqaQ72/aRZ+aRzM6R51MFHt+k1VBO7xw3bXL7PgYXM4aChq9QcUQpRxuXEL2yxp1pmvmrXfBb
W69zF+VRMBoObLnrSlr6jep8dHI9Cawmpkfwa+UolToo13NOAt5nzZ2ZmkB7ruXnmsa5N45J+mR1
A+q2IwW4ldBjMikNZsGG+oTZFzSVjDCxtQ+8Wu60MuaPdU67Y2KsgLF1BvESyOV4RW2fDJpEEJX7
oRe1ecO75Zmsycexz03/etjerZpidvGfS0mseS2sbzqzwF3BPR5kxQ20dCPqacStj7wLcukzdf8S
hGoOasJosIg176V21rlhSES78n5Ywaben+2hkmSF+/f7HyPC68yYMrtgkHyPYpqawTB3neu0DUqw
Co9UZbpPavbh+j7uJy1/LAp3e5FmU9xPeY+JDvCVdb2BCfZB0mD5/+SDf4wI9zrK3iYob1N08ZF+
ufrzuHpl7xo36yG+aX5lVWBDi1sqGrn3Ct2Gjv75YsK93tVsAIcAhojXVm8DZxxuTQX0eatTnPSq
l3GMS/xD7Kj3OcEZqvs2SuKXFKpq/HWyJF3RXROYvwHMAsgIgGfeFg5ME6OzhOP9RWitRWTElMU6
F8qpbGcZXfH+J7uwJbyIKo1MScwgrjH4PGgh9hDOB8Dfb0Y/dlWffwQcMbjuibLVbX+/eJsMBlj0
O2AdIr1ghxS5BkA79mkCeep1O7vVLahO/buNwiFTU1rFLMcjiA7N4GpaGqbq8tJWxjd0usLcsU4m
b86kyD6a1XBGXVEy17T/jr74AcKZaxuWUbrgOHBPBWmQaz1nYR5pUf1EnrsTGFEkK/79LHj3MLow
KJy/iqtQwsvx2CTu5Nu/ykeoEh96DxquXgF90Q5TE14WOH4TDVHi/zXYa3sNXlgXzmFZtLlRLRk+
bF24dtKAm0TGt7J71P+YEN9FGpKnBuyT4Mig2olM3YnW69km1RNVLEnpRWZKKL04jLaGOW3nHDnl
mjwsqu72xU1JJF6yexVcLEkotowa0JTVDAIOFFxcWpMj1DXxJvq64BVQa7JX0Huyle0jgVzLAokM
JDxFMCBgKyxOMNETVQX/sFbzqc3L+ybesjyVfs68rGBHDVDECtKQTMnv9NQISaF4RYLGBSix8aio
vUZNPgEplx0lJ3YLbO/8d5NxJRhgBSWMsOczBfnRGNtAg5m/ZuMBGsAWL0O70cKOFYGiP1VJ53U8
CdtkDu0iQx3s4/WfsPvVL36B8DWyiqZOXuEXWNVZJa27bkmmfkQSJXGv3Sh4YWjbiosoqOZLMqBo
AVQPP9ttA02HF6Q50fXV7PrWhREhuKtMMZeKOuAXSG/1VnHjnobM+qrHACgMstrafqZ2YU0I7LY6
cl0tsaT5Ow9Mr/Dz2R0OPNQC+lMuobz99mu+IkR31NV4Z7cdco3W8IyxDppYVgiVOYMQvyeiJ/Oi
Y0EZPSxIJBqk6KqWe3gPSSK3zBuEwI3HvjWRPKkimn8d8AA0+UNN/1oZ8ffR/3O6hPictDTuHGj3
RBX55dQZytqSHPN3WfzKNxHBT108zGOTIZZZ2okDUcDmrzYrPKXFAx4lkrTr/KzOwwbCOdcdXbJ/
ok5FaTuNpvbbadJ/TeSYofjS9i/XbeynSn/8W1SpMMuxAfgWp4l79TMPUFKp3BrBENkZCB00aNJ7
ytGU5ZuyYyVOwqqW0rNuA2po7JN1KgOU5/yVhrwP6Gl65ap8WGTvaIEDAZQxG4QJXGNvY1ORpSmb
LQBVBh9Tt7Xl5hhQUUDwUE8upuCAvw+cBxnseNcoGDqICtU8aN0I0aMmxlRMnFXRSplrjo6bTzKC
h92EDJDmf20IMaPcgE66DRsjpn1CNTATjwWQHOGYMfQNLwbkMQ9k0g5Sq8J2Aik2ZfEAq+nN4pXM
I4f2J5A2Ljs6AIx4eSjLsGVbKUQT2jRNOqUwiEcmxtsfOX28fhT2jtvlPgqRpKCYk6UlDDTx17g4
2/r3llvudRuybRMfWtPYKIuZwEhx0zEXVXDT09wkd3MvvymPnYONkzVNd4848g4UwygUuXdmMRnp
M5B9IoFeP8MPMTSUu7WneNriaZ4NwkJMSaAMIlnq3ge7NCt8sCbTKqdIYmCXP22jaE2ovaQ+POMG
Ay7ecKv4soHgvQ94aVD4gFq3lAoIVEDCMX1S+E8D8HeNye6bvevzjxGMx78NIxBOzVMVj9eotM4c
tCN1/EqG11VGuP1+oBj32qUdIWvstmHuosTu4Zm1uCgzB5lvgSrwjp1m8BN4aO1BJgct/kI2xbrr
o5emhXRxnlrwudhYonULFgI9omF2D3ZkjHweDa/xmPTDvedYERYr5I3WkJUGtHoBAesWjxkGquLj
I4ah7zqIaOkbfnDIqp86Sc8p0Z97zTi04PBwHQWTKxb/YrR54S6YOnCNYjolThc0uaw/JjlFmJh5
++EtdCMwWYzfyL1lcbUwIS5q1B710tInJ921v2HEUebSuy+by28hXCAYrimUqoMbDL4DCjk/9XTM
lHuAshvud5A/zTjBaedtL98KJdUvkjO8bbyQ+1gQAgYDMzgSAF4VonypLCtw81mFUQ4vjgzf6KFk
5WGaawLxDe4WNIDOUgfcOWIwSnUNM0MmGIqFNY+K4+Ak5/AG1fpYTMWnKlW+YFrhVNipjLlu77O+
MSbcnrquTrTmWCHH7gJsRQ7zYaN9Wj0T6iw6YqPis2/Xt3UnUL2xKezqFGdJnFR6G5XKx7Eu3WL9
asvQVu9HcsFrcbmLQvhFJzTvRgMLyyD4hMd+uE0DWxaoyWK/ocgJDla4KJ6cr2sn7r8xLIThokuc
okthGF8u0W9MVZaQS7ZPBHgxQOEh0wMD5uL11M2OyWGc/CJM/e9AdQ/BGlR4pv2ne/RyYSLLoU5b
CAXEuLurz1akBuNrBlgAlMxnnIXYNX46/iw7f5sniOfPgGg6ZmQ0FDh04ShY+bg6CweXAXsGpAqv
z9HyWtD++oqHeRkLZnsWoLEUoX8py1337gHQGfwxLhyNtazsges4h2D+tSNigtIjCXIvgxuBFc02
PfVFluTtHsdLm8LRsPu0oT0vMfsfzkWoernjF36KfdYTH/PBnkUOeHUHf38eL40KR8WpS2e1t/PI
1NcZOOfcejZjCfpxDzj3ZjeFY5Hl4GGbK6zMpNjNDXyU3062288uHiFoiXmLP/6YezcLRiRlkhXK
vqX4iIU0pbrmKqyv00fqLkHxnQWlNzZutoIgGBtrHmRPhL0wfrGr756vuJAJSys8/4flziyz51rr
bvKq81vayM7J3j11aUtIWZpGM5hdY3nF6GlhGfy/eypVfydKeMYWgXOU3lO7IfbSqpC2dK1ecEJg
lWpICCyP4C7Gvsa++mN7eWULsiXI68kq4nvp0qUrGUIqYjeVCsJL2I3Rifc+r36jISdALhIkwCD0
Lpq+ru4vlYvoHntd5V0/LlJnEqJSZtSOUREEht9ZQRn09ZYVYLeZx9Fh+b3bpTQV2rlXqLqNdmCC
BmODYslgaSqec4qe6YKeqQ4ead/4xiKDeiBt8jp3zTEvX1JXstYtzxYi8Burwl5PaGXh2MCqeppv
ttD7Wz3RDDskfoEsEO2FP/CeIOcxLMyMvRv75lPRkWbGmZkcNDtWHxSmryXaHDUkPZDwW4f/hFF8
Y1KI8p1lqsmyOTH6EGBN/QKuOtke7n05pHImsnxtI1oR/AXj60tNNKzKKvztKUj6CN2bD5u3lID+
lOHggShIxiy4/avil7u0Ki7MoMD3VnUV1ePgLslLTj40tszIXgygl1aEC6vt52koJ6zNJC5o9/y4
9nIgGg7F9sHKMEH9bAGm15Mdh53M4I1d4c6aTK45i4rVjc10Lmece8x2mbl6D6pdzwYJluQcbBH0
3W5iwgsEUqDJe6cSZiomSTUMtoLCwvicHLQUnDLsU+/jwJdedpKNgu7FOGpd2BMj+tpNkFzDvmJy
jQFNgjurRg4EaPtH64fquE0VEA/xdTnEd8MtOUqWu3OhvDEvhHbWjCMQc4C50y5YvJj6Su2Wp+5l
gEjsAdwZLBgi2YW5e0wuliyEGrxmMUvAGmxxcaIpqFEsaTTb9ZoLE8JJhFJYovYJviL4yAffGL3p
vvBRoanc/mcemeAD88EXBAyNm4CWTBYHthTnmg8JJzLP0oInE6xrmPW2PTChzXiVKG4xeC1eJQNE
TUOM5Y74DbqrjL58XGM3JkDzVndAygnqZCEJU3g8diAHQwpPElfBdMREZo9JaZh2Uh94z79mxCrf
YKVrv25DEmlZ+ApRXETGw2hbAM+B/0ziqns3lLURV0KHBDI7It28rSYlIJQgjlv4a0N/KezVbG/W
9L4wv1jtp4R807unKo3962Z3d/KPVfERpttJt7Qxlqj2OW7825h+U52n6zZ2t/HChlADq3tnrCoT
K0tUbCG5S7sHYzkOs6RZvXvuLswIoaafqwQNAyxlSp7j7rQUsktCZkAIJoA0ksmYYcAGQTbXboa/
V7/Bc/7CB5ztF1w0XpvW6U0DZFhRzzGCs3xbie1qdhqMq3nMHWmFcNfloH4DgjYQRbyTAxxjYE4J
bYH0us0/bOCaBvPzIEJWETZkF91uToSrGsPtGEtDF124YbsOHCN8hBy4/ri9gck5/5QkB/WH5XKf
eF1kAChvRn/veZc2hdt1nqqSGxlsbpzjQG5TdIim/tew/DUfwYZIv1icEJAW0H/XRQ5D1Wxi5AbC
cGDdGPQ8UNbMv76m9yxUmy0b48qqDsYk8F29dRJlWKxsRCoWaTx7gtzsF1WbvHIojqlDXWP6uZaj
D/E9F0zM3zvHCTDM/SExUhAKY56ZEbcanNsZ0lduqZeHeNIwD1x7bc8lz4u903L5M4VbomlUktIE
81e2DuTGurrMlrUf967BSxOCS/FkrdmkAXGjJao3UGTZ+fdsBj5EmYG9lpWOZQsSnIlMzkRnwECi
xkk9NSUem5L/cglcrkjwIwh004msQNfZQ/YjrmhQdD0ooW9Wavmptd5B0dttreRrseCGz3WJa+0F
6gvrolwZ6M1wq3ewPjZohtPCq4GUhuCC29USNKZkL0XVssJMB6NdLdSH2scxsfxFyyVr2UPYXR4T
KlwHQ2Jqdj3ic2lDVJifbGQkVc/duXnR+4OZ4b/Ab0+V41g6EtOyxQn3hJOoFIgJjDcWyuKmKah3
/kv76s3itp9wcVE4s91MegHPr7T2NsO1bTyt5nzkg4wyRuYSQrCJh018fBvyawoazsieJ677DQpA
lh1ej2syS9vfL5bUZ21VjRW+19j9qLPXEQ+xFkxi4/z9up29jAdSTGB80sHJ9o6826gabhubX+Rd
7ur0pqTfHJl775VW8H1AXIHLdYfVFQ9WvAISUoO/E6LtLSLTCeX6QMGghU+fO7yTa1lhcvMqMSu/
NCn4O5vydkQ1AhIDCPVB/MsMUOPw1I8IVmAi95OP0sLy/k7+WaTg5+CsSYFAgkXuKfez33tN6rLH
2P++hOTX8rHxEn/6cv3j6dsqrq1ScHxiFjwnGx+/GWmdT1Ez9+fVpy9J4HiEevq4FZHQ2yy8snMT
zVNs1Fvwdj9L2/E7q8eIrwnZWQgIgh9RWD0I73INI2I4Gd9LdPIsl52LMPb7EJMTv8Y+WPyt5yTb
9J1T8saqsH5MJtGyJuC65F24mp8cFgP4ctdLlRH30rU3hoSDv4KpTCtbLE/p0Tp2xmgsfpWYq0hY
4Q7FnZ3dVOpnHWMba84jVr9yunG3yrBne6hhcO0Amw/NJmK9E0WeKqKmVWq0kXZvRYbur6GJGfX2
0zC43cF5pVH+QAAbZvfss34Af9zhur/tfWQArg3M1ICI5h2TWs4grZf24KtYCwyOY+4oHxR/jJ+u
W9k+muDU9qUVIbNY43pYzBFWVDO/NSrz/0i7juXGlWT7RYiAN1tYkiIp73qDaKOG976+/p3SzLSo
Ei5qet6moyO0SGYhMysrzTn7pZ55Geqa50CIaQDJD4NTmLD9HF/zOhfLaARuQ5nYymvvSj65Lun2
9KF4yzyMbaHsBeeR7cSVj6IPCvSAVxddydc+/QQmxLeypIELAj/BSlFljpvmEYkGwRqgdTOYxUPc
yjyCz9XvpwEETwKZLLD6GScVQr0HlRjAb6QlT20i1Vj60EOkHDIPj2OtgmgiHf8jivFM8JyM0Vz2
PeCE48gmquUogBQ1e3JMYnLTNOJrmQPZu74V1eS57V+J/ttsf4Cn5ToSVR7gIPfXsF+7zxd6PdUB
0mDiLx5QJdCh+tEElodp6gM64vGCUXteT2PVki8OgfnCYpu14ZzjvMUe0LjEwN7WXyOlySirX4hg
kv6hq2OzlaGZ1XRYCyztQfy17Y48o2HcETDDwxJ2kCCSa9P6rYYnyrC8LWNtMOiTGkymL+Q9QBll
nJQaFHfjiG0gt9QDbNNYTrJf3MjpMxtQ92L9wv9Kq1EVYLsUy5jyIX2ZZW/1ErW1DraqVN4sSm6p
fZ8wOhZO0zlf4rtElb2uU4LUOo9gsovoRpsG4Kjm3OOZnkmzPWD71shkeBPKfcVfc0DTb4zqNPD2
dARGnakY1cVsRD1wZYOmx25IiTwt+ilMj2rdONufYdVeLwQxSVOd1dGgCxA0YCPTjL6PlsX70DwR
TAiq26nQpwki4qN1LTvAj3BifNfX3hZux7v2LX/kje/zJNK/X2TS1gw+U3WGRJKXQB/CqmBNOO+3
tQT30xdi40uIobk0hIw6CvqysUVMNVfjdYPN8C7Bdnnx2ks3anVXdMIuJpWtl5W7/enWMqFLG2FC
zTjNw1yV+AVZlL4NRrZHpd8lan6eMNK1LWo1IBgYGsGDgdacGV/VWj1qGjNugnkZgJ5Y3paNfBCW
+Oe2mPWg/SGH7e5roQJqE7TZAr1NgAh/toCMUxiNNy8/owmjpfngEvCHRUA4r6ufghAhHQEXSfK9
F2pv+7esh4iL38K4oNBOZFEWtQYTTBjkr+Jj7s5Xmbd8S7xx1/nEOeo+sPPbIPFHbi18BQ0BZ/3n
wNlpdlkF9fYCxvmASHOQS3ep8VItB53ELtbWwK5zk9SdXQDSa1tpGti/5GEXYhlXBZbXJCaLgMBf
ldPsVomsuYpVhUFoqqWrLlHRg++FAAmh70iwLXvdaT9UZpy26bBgHxUagn2dPAOy7EVoNM435anH
+GyrqEB3K9Q+KND3TqJzhxFzMO050TLsqqYAuS6vZLa2dPHpQzJOmulgVLA00mOWN3HK5pGIjQ3K
xEAWrHPf9E7VGIEkiG6fPm0f59pmwifJTJpAyDKq+mgCme1Y77E5H4y2dlIOmG/wIjfmfDwaALYM
h8kYJGMCvqEOxyX66JUJli4E8IJ0w66Zb4yysLV4tvXkgaMiz0uYsKTnRhjqsozvGY6HpItsRQX3
UH03G/0xBYkucEIAF7p4Jm/bhJ7dhroqMzwd941pRuYAwQVgNtCGU4TIjwTBx9q6I8S1v63oV7sF
GCqGRcCcJYIoQGXcsg9n2VDMegjCQhlv40SJDiGZGteYrGdATz3KfX0taGbJcZevHgmxeNtbFl3T
xUYiTuHiGs2rtjG7GkhBpMBkVYlh4XG3rRhPAmM2JhaSzFIdhyCr+10xY6ozRrbgbgtZuao/68GY
SZyQJSJmPwRtZWPixqt9dL1rL4zt0aNdYlAn1hXnk9FQ8tlCPsnUGQsBNXUndVTmpEg7ycCKVdW4
fcvjJfjqd6jhYRIFJA6aKeksPZU26nKh69MAtAfdUYzhEdgkVwBgiuxFIYHeid5Y9L+jBo6Z6FdW
BWy7atgruflaivVJApVqXkd7oDkDrkV8CbORB1G6EoZkBWytBjYM0F+T2AcoyTUFyJ0RUAyxQHtf
72sM4be73HRGD3VU7vtr5dyBuQw+PGwpUZhi5lurRTuXSpOPQTKaftma97Uo7NQ85RjuyrlfimG7
xqGU1cqMeZkgE47KdBa6GzWV8UyI7Cjet/hvSHi1A3pTMBb1SSTjjWnX411ZjmMw9hrK9qrd1i/g
ZbfrmEeauOKVnyQxXhmqRpEa0TQGHYDX+u4uDV84Hvk1fspgbYFVSFgl+7rn3LY9aLetbAwAfURH
J6zRTkGq5oylPYtgK8ZilFMMwFvyEn945pUQ12wSZW/QDylwma9cwqHZmWgtxmOQjuZei1Onlc/l
ILmG2twB08c3++o6M6Ugz4kLikcbRd6H7RNYOeLLX8AOVmhKI8hjnY5BbLwJyz7Gi2FbwEoqjebo
h44ak+sAOsfShKR6P2Ittsu96GEmFyPIpLmvPewKRo5op5ETis62ZJ5q1I4vb405LHJJKeGBwrNU
9hge+x9elNANFGcG5QazsA/2WURVEa0zc4igO3tKAhAqW3xM/eQEBhtMrwGjFEBTk82r7ayUhD/L
papfqBYaeSHKM84UOE/fS0BGYMV9b7pgMwZNiF25GVYUB5c3Qrbi+J+0Zb7k3CnNqCSwlaw56+l5
6k9A2m0qHlPtusVcnCrz4fQhEY0FcE5BjYUR1LgfdAegN/MOFK0BcEBaYMV4FDHw71/rn0+VCWy5
1IgdaBnGQMQwVwsiXnniQLbwTpAJaJNYSmHV4gS71gc226HNsDUOfabkb+Hx5c+qMLfP2OaqKUQ4
QkUXfCKGO4N0XmhFf198+CSHzS5y8FUuZgY5xRPeZoNbIEbR0XsLHCRB5pYOMCt5ACIrV96lGRrM
IVpRlw/m0I6BVoSBLnaNU+fdCaj8u1gQ9yQxTiaZvT4BAtZ2QOEJZg91jklWAh4JtTAtw8UqYVmR
hEG3hDfKGN2gtATHy3ZxUXjbgldyiUuNWXArSVhAkCf3cPcae9wSZtMNgJEmHOPkSWHqDLkEVAYl
wbc0rejQdJYnJ4OtRAmnPcoTI3+OXQS0J0qegmS+1X6Hyc/cepGU++3z4sVHk4nL/VJUidk38DMP
BX3Db4LsEV2ABbc5mCI8cRc6eKRtC6Vmx6RFnz4SE5Ox6Fx0QHkbg7xAyVjRn0muPg1FehOlZKct
4ffJEO62Ra7nDx+Rku0kjSTW+miBnkvsADAxoABGxO491a/8DJ3XgTc7tnqnUu4VsDWaIMVgXGCp
FKWqU+RLUtIV6Pe236Ql5I23r0fJP0IsxkKUrB6TSIC51yHSngV7H0BTEKbmOZMBVbl9hKuyNBVE
peD6oViqn61RMnql0gek6Wm7K6zQLwD8jUq8xkOMWXv7YUbsQxBzqdXVmFfCQBMt6BO75qG5jX1s
+RfeqNmzV7kLF/Fs3Q0+ZCqMTKkahpB0OMjSUF4AbninydXigF7ksDTK3dJnR8NQfDLNQW/luxa3
EbAQyf3STQBQVBUel8iq51/8HOZ+7as+tqaFeojyexYGu89OjU44Wd8/KA1WRtAki19Zma0ObMUN
PWg9w/TF4k2nBvMI9uBjDy3ESGXiRtc8t1ip0eIeBLb5f4Qyqk1S3WuNitiJEWzzFJ1lJ9uhzYcp
296AP2Yh9qYMvDQlLz0ARAm/weXN9q66JuwY5ClISUG9+9mS4zRcqonmhGVa2DGSQsF82vaVdRu+
EME4i9n3ZDKQBAYChtkdNKYCAUCS2MvQf0IxVPO4COtfC2s4V0yVy7Ilvo8KfVZKMAZgAwBxEvw7
cu2D4XSfZ43lpL3szFbt6Qmq4WUbqJF2kOqQU9RYP9E/wtkmQIg5KGPOERsWLPRN9bURvW0f6GpC
8aEdi6BSK+3cLwIcgszPw+xLw6Ex4l0kPtVikI8/RC3ytwWu7Ex+Ok+FyZ1KbTJDq4ZEYPjuWtkh
og3fmGq7/x3v9F19pv4R4vnrWJqTPXOk02v30xWpYXIEwOyyCNQM6pyfv+YIBHPs+8J+jPv4RnHr
+0j29aP6M/plXsVe+ijy5v++HPBngWx3VQOwXtnJKFV0I94Sk9Ld6BQoFUitz4Uk+4KcnfSocORR
5x30F9thJDMZyDAAyjbX2iFoFmyKU8qTWzrAY1vfUG7CZLer/7DchHPAXwIshL73kVFMkCyNVRfs
8CVw/ZAZFwBr1ZcR33Fw0ul2+zPypDDXM4B4JdPqISUjj6mSOGH2Ohe8JP/rI5DRhTnAdImTaikh
paS10u48PZajnyEGePNh9sbznLlZ4w3P5GZbu7UPd3GG7FJkSEoSS9kMuaZuNxN6fILkbYv4kil+
Vo3dNtW7rBPbEiJ685qASKzMHghMf5kaR+rA+jnF+22B71kM63iXStFPelEvALYxUcYafqDZMqCa
OqQ5u1TzBMVpzsZL441uu1d2ghfuMOe5/BJfSOfLyu+hAiRF4WJny93+QV9vEuYImDjUZyBT6qVm
wLw4hmLQ+NLs5DBogImYXACKj/8N2sBa9Lk4BJWx2zprSdOo6CKk+36/oOF2HbrKeWyRFWDeAg8r
oJ382tZzLf5cimSNeALjUFogASuMcVcAIUJEe9gaZafTm0BcZCyLC+CyfN2W+vVZ8Pl0VWrjF597
Rk0mRfUZNX/gV5kmburoIN39G9mkDXi78CsBAamzpYKyB/kiFko+i2tSUS0VwFUH4HaihEshUgJM
tHQT74VK81XGjD8Josd9oVfXG1If5jSct+CZbPG9BGCf16Mtd7whMnoVbYh6n2m/ELXUYwT0ffio
ZaZ2H70U1pXRnav4bJqcr7V6euBLR18LmekXksYa1LsEmI4op6ftLRYarjBU+9AAYIrz0lnzOeSo
fwS9//1CpUhtwJnYoJquXZtAnsmBtQMqpQjDRF66A0HXueeJ5Kj2HuMvJBqZWuRIBwZMU2L5UE6s
l3xuJSczecB+X1F96PYN7jxwsUt00JtxtDyM8rrpULoTkIOPyfSdVGpv11P+luuJJwKVlEjaz1jp
jrOcnGvZsIB1lOEeFjpPL5JdlnQvgPkNlrR8kTrD23bIlTvl069j8p5EjaVGbeoxmKN4pyUAq0jk
H9si1u7LTzKYiApc+LZLRETUOfIGD0ughUPL7CgK6y5xSkB9eJlbVw53+nrNUzRMsKnYljQ0ja1B
lEB6BYEtbXTpw1vUkYeix2QI5lV8vZV3WlQ9JJKOuWgQE2Am802Pa91NCPGjfL5Vl5DSsXjARHE7
LnHZWri4/GX07xfmN+Idq0f0bW+IrV0TCcTEgzfGxn7JHrZPf83QLyRZjPmJaUdCINHhpVC+GcOV
bDyGISfr4ijDLiSOekmUkCYNpoI+6bzPwTghyQO2pzn1uZU7C8uZlgj4QzBqfOlpFFMk1wCLQjQ3
ayevS1QrfkiGvxh3YQeexW7wukbixKb18/uQyThIKwy5KC9I9pIeY/SNLAaZql91YvK0/Z3WbfVD
DuMk5tiaraRBToxOVI842Ip21dS2hTe5xl0kXsnzPp0kc10J02AVErgHgz489VZi67pl68J1N6PT
jw5NoXHeq6sRXkM/U5ZETQMyIVMCGHpVM0fgYwa9P7rgmqj98Ea+J05tC7nd3PNXSVcD24VA5jxH
w4pAMTLAwyJt1xZeDES77S+2avYXEpgztBApFyvDg7WfdGIrnWy5+Lyq35vZU2sBdmtbnMzRiH3z
R3FtlQuBRlGTF14+JgTDfq3iCkmvA/hlOWqF3GIUEAv+6HriBQtMXjsRo5OhX2HmXNxNsYazr4ca
dCvqYlszqLx6MK/spaYQ7KJpsC6RtNkRY20E63xZ27lxNfb+th5fx73ohWgqEuZmLPCzs4OSWWIM
SCpwIbZm8mxmmttq0j6f7rGC6qtV5IZl6Nf95Gey/IsjetXsP0SzRxhrk5bGGgJI8qQHC8ZcAPR7
000eFkVGe8E60EMPmAlk25gYT2eHB7G3ajEX4hknQB6ghxIdvBC0u+pu1HpbhO9lIu+EV2PJhxz2
OREShQi1jnQKhRt/fBAQt4AYVP8AfYqryQf9vQCPnd7hB29sYDVaXkhmbhvJiKLMrCG5VmqMms31
STPnfdE1f/8UvrQh9hkhRCAYiwtcOVUt7XAT7Em7PG4bC08V+veLKzoFSr9hiMjowabigSgHa2t1
99AM/09V2DGHvB9TSRAISs+Yo23AAKRknEDF0URjzG6RREFITG0ITGBmFz0Kv9opNnl7wRzf0uTP
59UkcisUjYgcPi9vLLkdbT3S3zJS+KmYpW47VXg6lJxm8tp78tIQ2DGHSRu6pKNSdQAGxADNm3fj
LnEWX/Hk52G3bRLrtximtESTzt582apXdStN5xjJ1ATEFk94ARCyoxR2+RujOA+UEEO/40hcDfoX
EmlIubDCONHpiDXqktOheSKuhriE2gDKZ15tYQ0r8/ksGKvm8iHSoD/pQmQzNWUmWPBhcEW5pXhb
lItj8dIdeTVGXUhh3Auso3XTljB7M0c3ohk7TxZEoOxaN2oclgiMZCe35E4y5mEf5v3z0uE5mITz
rYznry0Nyg68tVgLS0GJVZQe+BTAmIhN22AR/UyTbDE6CzLe/IPcnBUQUdlEG0/JLPJGeXinxX6g
zAqjNkUkCrHLXSnqlTyp3lipnIDHEcP22Q2zndAQRNHWmFOvRb7RhbM7yzz0knV/+vgsLF16HWO2
PRKsPlgOo4txKCf2w1+qawV4QDwrnMC0GjIuhDEhI7e6KG8rCZUMDY8urIlm1VnIRUfDAxlMdV4j
x5yrceUYKdYs9vwkCW1ig7mfZD03y0qFO43oRLX1c2jtAXbFydS+ogpodF3qQwrzZpBmqarmEVeH
nPUYIm0HexGEZyDoeGEV/Uz15X5JkgA4MdiUn6NDDnR8ZztuUKtjakSGYhmqLmPe9SsW/QTmD7N+
H5hIQ7sOH4sJlFlyd7DAA7gtaSVAXUpiw36UWmKsKnTeK8NUoqTj7RBsS6B59KUu2Kml9RNQ1wF+
D8AwTJ7dFqGgEVGdfTVIbzSE98EvbvqAG9xZTejuroH5WxEjsTpYYBg5mii3klJYqi8eVF0INF/a
9T96tEgRVVwy3CHauuEdtz+7ItYA+rGOCwU3mcwC5k1NPVVN2RAfU1BBAajQECZjAyUU1CPkSgTg
0i7/IdCFTIfQTqYeTJ1TPc+CHYk8w2V7mjgCA4iL2KE2MEUB4oTPob/H6tKc4g9+mLcEk1L5z67X
UjsBiaQvS6WXK4Ijk+RuVsOjljW87sOX+/VdvgZoKzD70E/OZCqllrRloXa6T6nyJNQBZ7DxBhR4
TnPGNwEPfo6ffGnJsxKZEDSDyxQrLyV5l0hRb7N418e24I3IIYzfGchzKkfmXRorJm1I6IdhcxH4
jzq7NQAyHkkItZr4Uootv+XRwuLLJNyKJHWs8JwJr3Pcc77tqpmZmoJKHEZJ0OH8/GlztVXlIsmA
ZV4ouBw1j4QlB1vrS6Hv/TAvZDCHWaNjhO7RAqxpzUZUje4EPDwib5Y8bKN1bngNOsoGU6dOwrPc
1QMFSj7wQiVd+eK7plrXpp70xEdP3O8el/TG1Lx8OurIp8MrgDC42zHpyz35rip6/1j2s0QZhFSf
j1ONy6XTWghUg/jXvyjndDu+k9/xHHhWuvrtLoTRe/QiIwNd39iMFoTF/UErHibsDm2rw14X/9IG
VVILmmCcgfF7pc2I2WKZz5/mwgaig53Pr2Gk2hGvo7CuyYcg+vcLTdIh7ZpCnXV0+cAYRYlkcx6G
AZtYsrowiWWC8UC1DgfdDzUMycuqi0EcT1d/5e1Rzf56zJqVxqR/QtgoXZ6Cja93gZPgTAHQP7G7
AQJxyemdDAM9vMET3hEylmfoEyCf4hGd+x5zWdLkKzWnzMo7QcbcJK0Dq046wY2b3s1zzc1GLM70
4Nn4rnQ1JwLzTI+5dTEMmWujjJjRiKcMS9xFhIhY3ib8T0WNmMkjAPz3x/bYFBrAiaU55PhUnSf5
8Qvm/K8Nr9jjbvdQ9QkIr8W0frdcCGRCrlBYxUThBiEwO0tuBhBuEaRV3s/ZUf3Cz9+U1203Xr8/
LyQyAVgoBJDKR5Lu1266N34CunUXutqp/01V/C+m+KgGW0fKxA1QbBMQ0czEH7CCHy3pvgDormB8
E8NbOc5tKR73szntNOlQRSXHSrnKMrEkVwFl3FSi7pfHMMDxHiIvCbJ9t2/tNpiueEGY4xVsMymb
NGseU4Surr/rUsCjdLltibkDXml34ULrsA8VJq6YTFwxJDmuAN0n+YhmIxbS0LcyMusXer8hp6jB
04uJJ2NHYWAIYr9W38qqDabgZN6RfJdovFrNanZ5YZ1MXBGBsbukA6xTMu7Q3gWL76hfl/1NFLlt
CZLzkxryHGI1L7gQyUSXMMuMMer+7fPSi+iVLqi9K0fzMCHfekKgXkVuhFfuVX7gs2OsRgAZTA4A
B5KwxqUyEcCQGvBSdwhu8V783Z0pgo66t07EafYRUPitPa/+unY5XApkAoA8LnMhaRBIxsOsvljg
ytkOMWt2eSmA8XjghKTGFMHp8lr28iX3K0lCdz7nOPeXqVVq/0AABQS8bKJzKzIfrsotCyOjRPfT
ffmQ30hu4lWgwwgALnJNruqrYh/vCh94Erno1Sdjz0NKW9fzj/z3JsZFohIZM2pgLbw9T18t4zVt
jprccM5yNYJdKMlOclhKg5KOAiUbj/JNduByA9B2UHvaofGBScipIa1dtZfiGOOoGmlWlhziYv2H
SjqnaCZ7SWJ34G26877eu+IXp2fJxIyaAacnHjR/OFlgmvcqgDC/0O8oeOVOt4Fe8zI/GU/9m5Jy
AdC+AOcw5vPumBc/AGV0QxsX6njH+ig683E5SZKTPKq/TMkunyjsWvsWYWrveds91oLp5REzyWdB
4rQ3F6RO4/LcDwMKQJmv6fe6Kdg65ti3hfFslLkj1KhVKiHGKcfR9woQUr3VOWRROa64HlI+PIG5
H6QoGuMs1zR/EtF1lMtvupS/bSvypWDGfi7mZlDnCHwe5ru39/sSNkJZV1V/PPGr2+tfCEOogIqj
/zLqGB32z2ag3/hRe5bTYyEAXh54tyrBk6Q5cPRaPTsawRQ8Eek18Pm5M4p9bhINek1OfSy+U0K3
yDMc4Zv5ojmFL3Ch6FbfpZgz+iORsYnJzM3QTHDhFUMPrsFrQ3xqxZt5+i3mWG0H2CBo7ATM/Buk
sPWJu8m+dt9eimdOVzA7Q5GIqfkAAAxbW3JBgWnFHlZctWdKZFR7OZCNCnu6jkbHAsalSFzezB/3
DBhrahu1xzQT7ijKCE/z7tg3zlIg+6hqX/GCKu8TMxdVrDdLrArw+LbqXE3MftZt88Ixo1VH//io
bIuwKdu4SRXY7Awq2nvFHwJwwmHg5Wp0qqMMemJttvlkIbxzZPuGRVJjVpIGUTWo94U376IjJb+S
7dqxXF7Fev0yvFCSuZ06Pa1Tc4GSlPrd8EnmRAcD7FOSI3moLqs2D7ZxtVx1YaxstbMSJfQsY+g3
+oo/3S2PQ+X0V4ZT7YWD8jiexKvyNL9yviU1PvbJdCmU2tPFzVTntTXpMkJCmTsZSHjR07siz+ar
etNhGK64MW67PcDVd8MVb26dZ0VMMDLCKu7jDOr2xbckz21VvG/I3bZ6HG/QmPDTzUYuFTTFECPi
CCXwlyoeGhtPDSbExKin9rIENVIyPlg6Rm2LmTxV8sR7v79Xm7c+FRNHiioEXiktTajB5M1H5ahd
VafqG9lFt7TTTAlOB1cIzCu0q4YJ0ZwbyXi6MsFlwV4aAKjhE0CK9eQnZXTSwaa8bMnRCBDEn0LB
Qc2E5xkcsezqdDz2cjL2+Ipt8l23ngblWC2/tg2F53zsTpicLQYx6T2sBu0eWhEwMUrn8vcAUqnW
qU/hWfAFXm2QpxgTY3qAj6gJjTGARrfz2mvzQ1fyJgZXM4yPQKYzT6TcTMtSoTXOXLoRhrOh7yLz
OIWnTl5sziGuZvQXophgIjRDrqQijWBYWXQpY0JxS9eJB3f2Ol8LiJd7kS/422I5Ts5yC6iC2QoT
CFH8XJ9Fx1iwqVBUvbsthHcf6EwoMSRFIFUF3SZndAEYaCs/Cqe3zevWTu340Dxvy+MpxYSVKFRb
U5tp0iCClnaxQNbHwxvhGQYTT1K5bK1wpBqJJlZprqzxbKiJYxIg4uj9bluf9SfQhW0wsSNOVJDi
hP+JHd+1Y3dKTjSrxlMWsCaJrz6DdsHZlvplSPE9k/+QyrIDaCXWy1RagKAUq9KxvE5LzFYDodSW
bqOb/pz5CVIH8ByDPqvzGhA65RjwD53w+/YP4XxOljvAEjNBUVL8DlP6VlqlrRYxx0A5sYSlDiDz
lKcE+Dl+ZFzlxSnOKpfMUbCtBsdk2MZMViVRUdJyy0gsuzDjnSTvSvm2y1/jOOK8VnhHRv9+kZkA
DGpcJg0GA1AOr+0GewBEzLY6nHhl0DO9EDGSUNfl1MAAYi7bvYWbTP7VoLIj857G6xWICztkokfe
DFkd0sioBtFuOSW3BvBv9mCF84hDU1i8SWB18il/BKmYx6sV8/RkgkkuC9MctbXkZ93gEGNwWj1z
BTkFpKHB8TieGTJBZan7QR7USsKL6xC13/IqdyKDRwDFu60NJpgQK9QMhbwHE8k3nywfrzi/3mkB
5iSc7H48/Ret+XXbB9glpnVAy8gWkRIpB/ixAJlARauuqt96YNnasTqZLjar7rUD6sdGAOrLHTft
omnA18TvQzLjCbMs/DvFbN3Bm10dyR7WVR6otOKeu6Wy/gU/pDFOMWRLm5m0WNa6ZpDt0EB0LYC2
ggkSmEKgJagfw/P/9hb4kMm4x5Bg7GqwJHSUtd95iIO0jv34sO3s69VvSkz97w/IeIEu10Ztxqj3
j74Z9NjinHfmvvOzfXmuMLcYP+retkSexTC+YE5VRgfvNb8VZ7sa3kw5cqThmCrfSpNTS10Plh+6
MQ4xR1acaT0+GjaNhdiyMyHiKMM7vvcQdxEs42rACgNBFt542ffF050pcxHFLHCggpQwpcDfyTV3
/ZWj2Puj6EJqkmCRp0ogNT3qt+Sdhxp9tRNG8nNbdFOswvNErgfLP0f5zklwIVEp8mGZKrRJx+i7
IP4KsQDX6JUrWU/b1kE/yYZXy0xenhaqhS0lXAnpPgyGYNzRkhCfCpnjzu8Z0oU6ba7pmdLCtczp
2pJ3lnSykp/bmvxDZebjyJiQUZoY0uwMWnRyRYeaBh2zoU0R2OM17zX4D5n4hzQmWBhAVZQ6GdK6
9zZF6esT1iVAIImbtLrGwPrrtno8g2DihpL26iKa+FBac6Jz95kBpC6ChKHPg21J64XnjxAlMxEj
7oCAbppQTTwsXuwkBxOPehrnxSveMXKCE7v2gkGRxJokiKqjJ4O8JON30Uq9JX8sgIzOUYua8oap
s3sumOHDdnfX0+ynl11sMJZuFRiP0iG7UUe7jNAg516anMDBUoBLU1jrKS0vaQ3usXGvXZWlrdyJ
94Mb30me+dw+8q5Ojqt9QQDXF6SpdFwxye/jsga1EJCldB6XHk8KEze0uC/MJUZ80iLMw3etrRW9
ayr/04Plj5OxyAtGhXmyfMTYEhkOS1IforLnNHL+IYn7EMFEDVUZOmMBMSD8OH4o7vr7KkiC8VAd
wQjvi7Z4ldzzrIJ3dkzoIHOCdgTmXn1hnGw6lm9i7jr8W6TQfz06PxRjAkYp6GZV0juLAmNU1qNc
8FIZTkhiwWniTEyrLkJbRQ2yuxIIdzXKfwJStMlNfiHJeKwfAQvMZ3LixV6FyTM6pS+nySyk96o4
nsxO038DQDEmYuFSbdCoO16c4lyTLG63nmkimQmshL6clJ3l0ZpBG/B8l3eHsbMRaZqhhtTho9FZ
3/i18MI9yqhu8asP+F0/nu2zK3FZq1XpTKNTup88uPJufo5OUlDskUqBGmq5GnY8uBauhkzgqPIh
76YZRpM91fv+uglo/WpwdcqeisUUXsGHE/TZnTi5bQct03DBCLvuafGWE/mhAVX+nB3NF/IY477m
Vch51sn2N/O+VoowwzeMnqxr8Yns8/v2h/BEHPWlvctnMLJwbjbOJaMy8WQ01DE3gFEDiqS3LsYw
HcgWtu9OzjWtMrFEKCo5irGt7OcRsdNkceb4dxlhSR9Q6PpfM6QwkUtl8o+yTDU1HHGA+il/WM50
OEK8HzGX1PjiTnA1d1s57gdjwokFelLLmt/f8bQ1inmTa/U1w4sCTaedGdk6B7jzH6qQf0Iz27ps
u1BvxfxdIIYunfoaSUE37cybDK09QKE6RLXzzLZGj1fQ5Ypmhq+sjpijKOJs02P0XT8ku+kxvk9O
ytk6jV7eAegKYJtn7df2Ef9D5elDY1pcuMj/p7o3rYV2FesX7XoEGF2M7BwjfI0duqEf0P5GfSfb
6rPg/vp/3vBsR1PNm14U3zu2mt0ehWtKg5fe2+j1z45pK7k93sk73rQP527UqM9eKkxSZZAEWfMx
GHbdRLE7p80ticmVpGV324fLy9dZxG5B6rDYRCemaAU5Qa2kcqJAC1AjOvw/Uxe2lam1oagAtVf3
k/Alnn8N4aFIeE9f3hv/yyKIhLObdcRsNVB83Rke/+OPdFghKe38jSuSc01oTMgxBdksO9pX0e7l
A0VmDV3DE05GQPG0aHGe88k4AVVjQo5kCWWYAJ/J7xVHPaQ3qqcC6sUtHNVVDqqvfK9oPRaT8n/P
Js5EV7aPWQNHRwfAAK776zR3yr3hp/5Q+W3qjM7sKY5WgWNV5NgoJ39iG5uhlCuqAdpifNJ/lRkG
v0FwNfacc+VchToTZ7qZZGolI7LS/lh1jp3ST7EspbrFnhI09m/cjI1jOWxjkwAsf2xT6nwH9UCO
1HLKZ+MENPc9Bq6fLQ6CN09BJq7MaWWUPc1n0kmyBfl7NPLawbxPxTyIJH00zF6EBKu+xZBnQUJn
ThU3Mr8pdWcnWM8spNLf/m6cFxHb1iRSbhUKyML8OUQOGGEDxgDIOvm5LeULmiZr+kwa07dNRroc
FQC67ACQiflefVpym07xZA6A5dSf5bkAq/vsJD6v+8FLfHUmxBRLLBcg3/mXcOG5exOQ+FZ7cydf
/RflKd5XpH+/uH8UcWxiaULVVwMaY7TTHa0DiJ1DxzMwboZZT6D2vVmueIctltD535rhf657tuFp
dQNadNRK86kLRNm4iqyCE1E4JsP2MosUc7vziJR0Slpbj+9VKwM63wPHYmi82KgZsf1MI0lJr9P9
hskZPNEzfLA0H6tjiG57cR0/bkvjfDO2r1m0YTr0zftzLDwouyxQggFBkheyeMkYi2XQK6UkyhJV
6rA4YaACchlz68VbfTUoNgkImLZz8KeEd+qP+Nbq3YX3YOFl3GzLM9F6I2qppolSupOQ2DXSMuWc
/R9p17UkN64sv4gR9OaVrps9bcaPpBeGLB3oPb/+JkZ7digM1dgr7e7TKkLVAAuJQlVWVnSqe9U2
rdSGbN/cHXRlPwuf1Gayr+/0O7kdBgkM5smUxHI3LRF+gLqbEI1CBSRI0CTzH24kngcxmIN+4qmG
r6LmfqLT1Ja95bRueo7oYHHu5c7zIAZjojqyjIwSXaf4foFckZqXt10j2GbyaLYQuum+DBn3vcs7
iQzUDCIRE2EB1NRVvNPU+tFclJvIjG/KWJT2QzzuZjnfd8VwgzrU56hc3JpYtV0s+hxgxudLWvP6
FOgyr5xatqlNr4dQEmliSldu6va21wYfk7BsJXswptJOTHXPcSdOEMAKRCizVcRTD3ei6oSAWyq0
veD4WnfdM6qV/DzRVteQ/JaiN6nXreA9j0mXqCrix1oubTUjjlZgaDu2PwfSd71ttaMdlaZdL7xU
gMwJXd/NagjjduheU9qgpNKHnLIPPyqdPe5Q/kbUHEV2j+UX+6WxhV23kw07dQpves59S4Eqic3r
/eQ4vcmERJ0Qa1pB+eQ0N1f42a7xaOzFg03eBc72usVtr0glxQz9rsFJnvbdofPwJHmdi8h7IXDe
j2yrmxCbtWKMtExcS3ZaxPbSfFbCp37iYTHn9JoMPrVKNEuQokdncGtAnGhG9uhmNHgdUtthK51E
L6FtSWYPiKq3QxsWOJESeF2TdbYynl/+5tX4ZoI5EjXm9oYdJVl1PpqaP0M2GLno7lB/kCARUV+i
h/zL9VP/m3v0zSJFhdUh1BRLiKEgQNucLeIoyOTUuwoe+MpFfX15GB4lHYYD9AMd4vBg7jf527cf
wHi+mmhDblGPRPHMss0D8R/NQHWnA7qF/fwx+i/Is+2YbzapP60WXTTNP9nNxrKLr1Bpp6+sqXKh
zJg71YhETpjYKRJJ+3HPmy/HXTBzbRsJFcWmeUhKh6f0R4zU7ezipv8g+goay61b+ZRwPjPPdZkD
AhXcvshnVGtEMfEkPXeyIXauexLPBHNtKz0oDRYliNMZUzVEC0NL5LwbuceDuaXBEI/qEXcucv36
obhFWdfLMOR0L0GdvQ+IV/Ebr+mJe38N/+sqFr3EVq6iZSmBBCrl6fmLP3v0mVXs6WkEld/mPf05
e2gxic0prvWup9V/PI934qDeJNbw8lefiZ1zU2rWkhpEEaHd5keZdcqLnEOg+U169m3LGEhpIr2d
e7RM+VIdAFVsqGahoCY75c5CBV7SMYMFTbKVI7g88tN2zPRmmcGSvMPwTzSto+PZQsNHg9Z/VdsX
42L3CZ0shSFMWR1c38/tSOLNJAslmj5UIj3Nk3afNsauj3KvSk+DMTtRofrXjf3mzfFmjcEOeTAz
DEhCIP5TeKDdpb5xHwUQxXNqX7jNOc6yHZW8mWNgowzFJYcAuuanKG2lUObHWGEFQxC6IdpbJboj
OgdjCr2/XCSDJHJspq2Cebi4kijxPfMaGUPHewwdh37+oTE9XmGUhysWgytoxFiE9uf7RkMnq3as
HeROn/Igu03t1Is/cXO1128gRWRgRWrmAeKoOOk03V0Mjv6DfCSu4Gne5OgflufhvHzKfF7mm3P3
QOjyVzSTszqSQUv8mcIc7/PDsLdOgFBpp/rSKTdtAjlCXhnhN7n9/7mRIjJRTSNDhsaiL2VypLF2
f6KiV/kx3ot7XvrhlcX2e7yG1tWvK+zHoisMg9r6oN71Xn3O98TVSkyx13FbCE77ypJPPeN5eUZW
/MIt1l7HcGiO/foDpjIzkgl3LZQB5AP5lnnLjXZvnDLUo+HRu+hScg6pdP2UYurprxZNYVyIRT+q
/qn/AbrwXtuDaHqeJTtCx7l0AAfqBkLsfuHEu/mec1iv34+KyCBSm2gQaY1wJc+H7Fz55Sncz/7s
0lbCcc/Dd96pYfAoQUE6t0ZcXl0iuE0VeWkRuWWNKmNq2JyF0b/rmiMxKBTFSVqZIU4ozfZPgfwE
M20JXKC9YaHdPpBD9pB3uMV44EC/1zXLDBqNs1RUU0tTW8voxgre/ORGVXhE+u27RMYQYElC4gBS
+ozbzNmQ9ARuM/jRXjz1T9EdeaH8k8hZvgu3eOdydnTzdn4zyFaMBSXTFfKasgPm/VM9felrG1qX
CQrVdCKKmDnpAdPMPJXXwLzpOivjDPLlYtU0bQ42fQiV7K7qnL6kKiWYDyANnEh403NWpuiRWYWM
0iQuIySvUQjIBK9ts8RtZdnXSlRpO1JeCJl9zs5ueszKIgN6rZCp7aLiUyqX/CxDWPBmFsAztz7n
x+J+uM/c+C5+ingR//a1uTLLQJ1F2qbHTB3KS9EPreNn3nADnRmQHGgbBi843r5GVuYYnAPSyF05
A2oor2iBJnB0MNEtqYDjU++v7yhvQxlUS8IWbGkRKyPL7MxLZZv1YJsTbxDkdjpmtSQG0KJhlFPM
VJbABKdZbKqDkj0lDgp9Xn5JOSp+vCPAIBrE4epspHHVWJ3jHgNY8m9S2dlCIrrXd+/dZJTXzPRq
WQy0SE0ut/Nro+SxxAVs9hB8nEFTehE/RgEwbT/cZe70pMy79CTziCmbN9KbcbY2HI99K6kR9lSp
3eFDFShgyFreIu5Ev8SFz0NrDqqxVeEec4+mKEWSK+kbNzXVXd1XdmKlrtIndt/KvlWLd9f3l/Mh
2QJxamYKohxL8xcjtUdD3BP1lFaxPXYjh3fCOQdsYbg1pETJZliKW9wKaMTuojvT4l3rPCssjlTR
nHeQlvGJ1iZOqrUfSVx+XrpM51xBm5HSyjUYBJmaoSnLCidAykU7y77OjSdVn83xTs9LD2qQGLaQ
cbCZ/vZ3l/nKJIMkYLv/T1ystj5XheqoYvXxujvwcFhnUCTM0kLqLDSlKZf+R31ud7RC2pY25SQq
ECsUAp7T84IHthBsdAbY2TRGCU8xNJxq1J6qvf4Qn8GO2uVfGs4ubj9cVtvIIArEVou8p7EDSWwB
F0AVVH4MUkQ5ol2BPgynU+LzVsnxS7YCjESsBbMUMLtyV6D2JCbqvd6EAef78ewwsYm8pBZGVsFO
5yofVIK5eODM3oLbVUFe6UjOGPcAxc7/9+j5nyitYzoX2infT8ZsrFm2erq8YcCMmPirwEsfbGeC
IKb/PwvMjRMNgqqAma778l0RgHN8zD3wg3bC59YV7qZnqlzYctklm+GXomMsF/6VpNcX4ir8yrus
M0sJvQOV1vtCmHiNuK+hddmrmP7B7dTf/HYra0ywNxgQ+52oaIUxn+X4ezi/hC0HhDfhfmWCie5S
RW0EQluFc/MDxDBA8vDD/DSBc3/dDzehamWHgeFhhBJNSmUXw1nxElm4Fczqw3UTvKUwANwlSWhm
iYkEnbLs5my+z4v2WTKyJ97Mik2kX62Fgd0yzihTBdqH8iK6Y/wtbN0k/KyZgt1EqMvbs8lr192O
5VYmGRQ2hWm0TPqZaHhKNd9SF+GwWwYFeAj6/fWN3Mb8lTXmaEmLvAiQoMIj46t+UJ3xKTpgxHMg
fxDx9s58IeAxjHnewSAw2tLALQxlIHBb3CSDQSB52vPUnjn+wbY3WUWC6coVTlOtfEzBaseUdLdA
nR05FZezgTxTDOhaggnNc6oYghT1RfG1o4XiDwQ/K1wocYIbpYEAqJ1VkLD7IwkDVVRUUFQUC+L3
vz4Qs4GQXu8x/3ccUOhSxJMhjpyxXJuwpBmaLJoWBjKxPWliVBgzgntgRtzYbRqD5X7bCMOfIMab
FfZzLaZap6oOJ5T6djfOmjvVHOzbPlUrE8xnwkhjs1V/ZrzbZ1qwtpzGUw6y2zgRX5Zn08lX1hg0
n3q9NCfa/Lt8FS5DMJ/CAJN12g+LQ+Mo9aZ/yV6u++GmRV1VUE9WRVNkJVfCUEomnXLZtSgEzcA6
iGrFeRFterpumLJpSipMMfdHO7dkrChTfyKm3eWFE0KlXZ9+9O3IyXy8y76aqmFKhqRjkJ8qGgbb
NqJYJZHmBo+h0QEFeba7xDY+KO4CauLkyMH0SNtZUQX6ZDW2otuQocCv4fwIdrnsb6B/vrr/20kS
6rm3Ft+SJj8nmL6NogxadNAyc/3TvXvmspYYxF/G3qxkq1JQjREu8+Q2t6AK3YAcMDjy1+WH4pQu
Oej75oRJCxOvysbecD+Na5iboeGrvps+2g+i1c5LDc04p3N7YleP2lf5ufDpODDhuf6Qfq7O5j4+
WB+LO27BhJ669auGNU69erXHgloi5dTVkk+GvELsqKCiXC37QkDEJZI+yEwjDCxVuNGyLKhLQlxD
x5SfP9r/ty1gogmzi9uqm1F7owM2wLV9Au8ufigequUb7l5bOU0eNMBLJzE/NWPA5dKwGMtuAuNo
c5o3QrK8qiBI/khsghkm0xf9qO1mV/suH93Y4/k2ixasScbjJKFd4pioCKjTGqEMmsXpnBn/+r7y
1sWEFvLShnNDElQwCjkYsvyzNI8/SqVxr5v5zfF5+3zMNRhBYVHVad3CPLXP4ik/ILse6KCa3YhB
dAKRH3p9klftxPYGUe9149sg8a/tV1rMyoFJrpbqMluyLxAwzMoItTBx8JNKepiVibOfnI/GPkjI
mKpiT8tfkYjympzadcdLxfJMMPfWnJidGXYAA4yEdUOxtoWYE7nTj37lxLMaC6Fs1LpeN4ovmi2o
MqlTk9CeskvZa3tzHO0G8z+ufyKeRbrm1SfKc2MUZ43G0+FtNe7EDhPSzEdBf+jqlywh3nVrHKd/
nWa/spZG0DqZIXDlxyniQKRFtfZ7WJmcNb1j7zMHWGYwQ1emf3p0qOLCcFQ9mEgv+Y5qU5a+cIee
frfYxbXNe0T+5mp+83gGOhIEGUpjQQ03LPNP81SfzNqc3ELJbki4uErzUqlDUOXhM+nxu1x9ecq/
4Gl/aSsokbbtBVHR90UyXjQL8q9K86HR54iHCDw3ZpAHlUQiSf3rEwqdL/faDQbiIRwvoCndBw0a
GngXGecSZcNkTIFphFKCQXVnHtpdtuvREt3teKULjhk2Tsauy4M2wrmoaraypxrIkifvubVnGsld
OaSsUkMrCOWcV6/7h5klEAIFVZuW1vLQpoSbhMvV5sAoq9NQI9WuVLTwVEEJXA1/NM3RNM9l1/DO
Dccz2BjWKs2uLTOsLD12x/GT9VI6hmEbTwux9f2CKeOYbTxxK5a8/WQgSEkHMRVpiZTWgMedcmN+
1IPJGZFVLR+KJx554d2jnkEHhYLUCoTCQi4rDZPL/RyaWOW5vyMxekvr1JZBAO3uu6fItb5dx73t
L2iqpqhi9CXGU/1qMiqFPsP/RaeU/COTIqedT2oMhbiy4Ny421/wzRBzRam9ScDIgiGxxQji6ns5
8CLi7QvjzQL9mqvdq7tBiCWqSqWf1J2AYFi7ibxoVx5jt7PpqLH+keybneDyHqm8PWTcRCB6Rwod
zokx2HaiPxazFEyFbqsk9a9/rXd5958e8rZGxkMENawnQUfc0oAbRVUjogmF3sFJbkW8iIsdt+l5
O9J/M0jXvtrULivNVAWLHzG20jtQPNjn4MpiftsXCNT+yHd0tKNtUf00d26darJBIg6uL3r7an77
CczNNZiJqCrpIvsJxrGGsiNrsaNKPHY3zwpz9whZjdGoVGpEmuc7XTtGRfWQRBoXyXheykS9+iDJ
etdhQ0dHQu4p3IFr/Ul3y6MCCUMqAJbu570WpEe+qANniSyX1aqVwehACPEJkvEQ8LxMJU4GCGd+
42joAAgdCHiW7vWv9y6Dw7gsS2o1klaY8+F1wdRl0QngU4J3HQy7YsfzFc5RZOmtRJ+n1BxD2a+b
8ax1jTcv6qd+ap7LUuAg5zveFbswFm+adMziHMde+moe6gOqYEj5GmfagRyfByQBfiqQCB/7Gy5r
nqLl+5v+3zNhsZAj9y2GgQMHxAPtyEIfhz36JfTFoZPEzajw/Ib++QoDlkwJRZ3gACrdiJzNXs8/
tuWH627y+oC4tiIGaOoWJyPRJhliA8TrjWEPGuherHaGddf0p2E8d9Zkpw0GKJZgrxM69NSdDcw5
GXLHtNTdMLf2IucXMNztAsVwI40fZSmx4/zz9V/6rqrFfncGj+R4bjqCJBiIU4M7Y5Iu0lu7+CI4
qt0fC8gym57IbXikf+m17WHgSdGnqCtpL00af8mtzlaEQ95fShPct5Yrnsb74AxGDZbQI2kI7wpP
5g65HdLj0KrQeQJ9Mg8sYtcy5qrhlcLLb1w/vhpLi03ysFSNHiDcxNIpmz/HtW6PRNgL5PmvPiIK
hb/6dDtr0v/IRF2J1M30QHtetMjGBPXn/FEBDy0tHZErwnR9azF69le7qAc0Vp8CoKBHc5R76bk2
JGduY47k76u24u/9RWN5sNlYgX9D4zr9k+hINFDw1CC81QPV1u3FO0JV8EU/4tHpzjchpAZ3I68p
i0LQtV/AQNTSjS0meqNgpCA2N7XjFD1yviHPAoNLeqpVqLFgL2m41z0SN/Lmj9MBWSNkXhtnfuFV
3Xgfj8EojHfAqG4Nm4p5uk4rgAN/JkvJeetcP+mayMBLKceYt9cBbQ3pmAnPbYjdM8wgrxBbdg1n
dNv2y/R/94gmMrCSyamCiU6i7KfVoxpdJigKJgomnvc3gjF6FiGOlPGe+bxdZNCFCMIgKYMAlfmm
sq3+vGim3Q489+NYYed8La2YNtrrw2Z6SNMRjbPBPPy47oE8GwyIKLoqtg040X48RRexiXadkt3m
euVfN/OaFbpylF5DrNUFrHZ5slT09QvqFVq9PeWCd3btZFTBmI5XqF3trj9SzjWxs93gLD+6Z3Kv
fG7u/oMGxPaj+F+XeX2irH6M3qblpFg4BFSehDYM9k/RCZjikH15sf4wxfBmjoGRIsWAHDGV0KMq
J3fx/HUYapD5JqfQOGWyd/30v97r2isHabWwVFZJaNIBLiIkpapLiNh4Rp5mOPFycb9557+ticER
U6oILh9sYXiaQRWg8gW0sDk5aQKBl9QLvf6vXt/aa15ytbahFq0ak4AVP8UVV0PxzLSWv8Ot13T/
ysTc5skg1ljUUilOn2d2XFV+shwn61Ko/9+yMPutGAyZSmL25oLLRbMXvwl0cIGjk4rvVfvZAy9L
eP3Jhpr6r3e2UYyVOWQKeM6EHLNI8cJq2kshsqdTYWvx4GnJ8nD9yHOQha0ZNJ0YkpbqfS0KhGRw
xxj95wXjFv7OChOMWB1GjEy03RgZDHyuOGjHwVMJd6Y255ZhiwdJkROpoqFA45JH2tVl+GhOwbSb
BhO8aD9FG5hg/6eeEPByMzzTDHxUYMqSYgZ0/mysH/YKlO3lvw3r2PJB0VutlgtYYUJUx4xju1Tw
9MA0kOsfjBMbsOWDgoi9XvSz7OfTlzy39l2T2CT51rcf9ZZHlt10QVMCkqu6DHYCc8Sozk9dD1iS
kFWOKsh2LZ5zwpuzvbmiNytsU0iUppZB8kKCFpQx2PmAYYeZlthtXD6KWXiTSnrLgULOutjhZ7ql
9wvJMN6jUCQnG49S8qJLvGVRBH93Y6+WxZwsY24wDkMF3tYgEUXph0X/ONXPwsKrY24nBFeG6G29
Ql2jqNJWrvCVhg/0KkkOOgQYJ4ecVR+VJEfiJFl5m8ccJ8VKmjE3TdmXy27fh9a9KqBjveZlpd/x
fV/xfbUs+jtWy2oXMo3xgI+UHkdPsDGhtXQEp/dHt7KnXelXYP/w9pK3NuZWnrXCyPVBl/2I7OXp
kBSKIzXE/YMTvFoYE91biUDSUIMRqxkfl765jeRItRWlPcWCsK+0jtf4xDtgTIRfF1W/5BIN15KH
Aj1s4Io5anfK5cwdq4mzuu2a/mp5DGgoyhBFZUIP15FOhlAP8cfuVrLzJyq/Lvp9MA729Cn3oczE
OdacE8e2fTSz1qhphWfTMDe2VRaB0CEThihHNHnEE+rkVw432/KhjTJRqxiPJrOFTrQVIwbgPN+3
LWiKJquKDgoz4yW9Iapi/ErumXIIUdz3oX/dDd81U/08YG8WGLfoLEmcIrEUfTWVUO7R4nNEuoPQ
j7JtmJAHq5ID4P+iG+MDKa0gntLF+8ufwPhKWyz/tI527gDuFJjhp2hn7AqP3Jmc2H77aP+7WjaC
g5ZbkUcy+BFJ+NJHL5382Jec7qrfIPGbDeYxSFJRS/IWSKyidKc65QFSQhc5KJ4xjtZGC/m369vH
WxJzwyTC3BQhZg/4pdA6mtnbqg49t7bjHCvuspgLxuyiwhpLvIpop7oM2VnkVmlBzdiZ/vB9hC7S
9XW9fov3p+ttH+nZWEG/OGpaPcY0B4jkqmBr+2yyJ9GuT/1360XwaldyRHe402/kF1lyiGpbj9d/
AW9n6Z+vfsAYTuWMUiiett0YGINx3+fRLo0r97oZuo5r62Sum6RejCYpkGTVl0dVim3QFjlbyf12
DIzM/Thauqkg03LUD9bNYgvOV+hC3tLhQxF/Njdv4xhMEWqpJJiFSGuFkIRGa9q9ciOchXvdpX1I
0ydR9vh0z+10PMYi/4OVLIfDIDpIhgsi/Hr2zJ1gG/vEyx35ViMYuyrhPV3tMECLr6VAz/OV78eS
OkAWUrOYvnez5/55eJhuaCltqMETrhxe4nE7Y2AizweWsGVprG6X1S9JX9Js1uiEmg1pFZr1ob1P
eSC6ud/vi9P/t/vp5w3xZpLxTzVLarKIIK3U+k0OWqX8MVKerh+B7Tv7zQTjn5IMSkepA8MUQXDQ
Mur06WVQH0N0Tl43tM27sizR0hUFdFmWcl+1aiFoKcC58XuPyi6pnrIHFdlLnPgznX3cOZlvBLw+
4u049s0uW3JFG7HS4jFPa0UzBiPGznKjO6kP/URfh9Xxkvi8ITvbp35lk7mIzEGN52iBr3SoL8vP
sQNW8j4KqA508+k/HMDNY7+yx9xEyqyl1Uil7ie0qNGKGLq8Lrkz3w6QJg/t4tC/8HyT9z0t5laq
oP8ZJnRf5Z15hxnWkV1cYh9lsR2V2eh92Y9v6KnnicJyDTO3E4ZgCvgHmyvvmmN9Q4lBGIaJBkjj
fkCo9iwdEG6SA9kNXI3KTcBZ7TNzL2XSVJGYZg3pTSwdyaXb07lQ8o3AfQptHsyVKebsK3Wpyb2B
iwMdkOiPKQTBXRSj3smlqbpREZU+53xupmlWBhkkKPLRlGe6rcpDB2Utr3AXn1atlhv543IHwY/W
rvbKAblZ6G3z1NFeszPvoHxlnbm4xhksr/gnyQUarucO6oghvEp95blEu+WweFRiCRTvFxWqdODu
Qd+AYMwkZxdoIvHa72Ai4rI0m7ygRd7imGAsrhsdin18n31EFZwTfGw/1P5dssFWWmM0SJAieXWm
8G4CMBGfNmcmJzoRUcNy0334kgOeeAm57ZfHyjIDT0JKwDyl8BQHEKvwooMMaFJ9KlHPWyX9bux+
yqKsKTJUcfAf41WVSlpTGyj6Qps++zq2HTjYCMvbHBe1Lw4h55rZOjZre4wfJZYqz+2Eh2FPoE6R
TLYJLTIw7JywlDi+shU9yqKG8A1NQZLKJhyHThCbfsZzNzaDHvlGvX+57ozba7FUEX+3bBkswjYq
MB0iy2hs7VFhhVBMHhSzm0Rh7OB2ab3r1rbOvyy+WWNgdUniXjfo4ykNmqDw6Qg/qmTM7dmgd9F7
j3izw2BonU/10r56xNfhlT9XXLInZVc+Sif+jKfNbwSBW0OXRXR2sZHpJGPi4jDSbG3+dYw8ReNR
5DfPkoyWK1kx8I0kdiyIGBliXtN+K8pfFk+YZer2fhv0D/wrYeuWX5tivlC8VMU0KZnk9yK0ZTAe
XNeooKvAOUKbtU5oq2poGoeEgMZWPnTLikSMuKYRk/A1vIMQEBRYPMXN7tCDf4Ggzk64z5wE0mzN
oXrCu1c7pPvGsW6hOONed8rNI7D6KUxgg3a5OFOqBP1dVv5BEq2dstT7qYm9RBm+XDe1GbTJlmTq
cBY0NbDnOTL6WO17jANTJCy4CZoLxt1prU3sXgZ5G+81v1H/YH2KaImqoQKZVLb3cLBMI28bC0Um
rfnSZaMdG5XT5fnO6jsOz2DLe9am6Fav3tSirCYd+sAUf5JC0IZyIAr0FIpZ+3F9H7eO3NoOg/h1
N5Zybc4iApf+EVqMkC3RcqPgZkW2cGRth0F6BUPHEnPC1umnxe/PySH0G290MU8NPEqeH26+ItbW
2LhAH8Vk1BcD8TxVRGyd/IkSejoUs0a3c8rYtlyerBzni7HiF0ZtJaSvQgTTcuvJWQPetnDBZbq7
/sF4ZphowIxMJazTCANcdIw2aWVbWS5my+uP4llhTrLQRW0soWMVt2X8DEkby20FyEFMaR9cX87W
Pbb6Uuz4g4iEYhuZJtBL7G5ELTwKSfxDSpvzkjuSQXZk/mzorfAHwcDaKoPNIZp+UT1Dh69Y3TYE
AGLwWiF4G0j/fHV+5RDvdMnsFF/SA10+hAvEb42Cg0c8IwxITF05aHk9IKUZ9l7VPSSI1ZKY17TO
+0QMRKSmXA4Z8mJ+NZUXcdJQ+W4FL0+XY2GWXwqzv5kVbT/KOk/ti7c8BjPKGlP8OgG+YSTZHi3/
xyTV3KTnmdns9Fp7A4MWGHKH66XBkWpcjE353B1lDMCNvBA6WPLH1hV9WiCMbulUqOLUd7bJ8cbN
ZNXqB7CjC8omz/WuEuhDdXLbe/Re7xJHx8MpAi+P6v7yWN/bFiXNkixVlTCUnEGRrGyrSSE6VI2D
Kljc6qJ6kUcp2JAG+thexj3vqUadhI0jlZVBBlAkkiRDqcaGr+TS6PVVeRLVfke0/KEb9PsxannS
1zyDyq8HMBbSUDcirBBRFwnMgwFZ025vfILYmF443RcD1bXCSz9Jgi303nVQ27xUV4tl4CWL4zIN
RzjUgJbvw6zKiaNGrfknnJ71njIYIxqaNvehJsJt9B2tNJQ7HZNDaUUo9ngVoe07dbUoBmzUrNKL
ZcTbULwbEpvOaKOKLZZXf228MpiP6l4IJM7twDXKYM9Sy0YSkoRe5PWz7Ag2cUuMS4OSlTP7INa/
FA6vnrIJd6t1MqgjYnJLMhF8PFWO3OJrnx+TnDzmsbGPNPOrmLcYjQVNnL/zGAaCmjbKk1xB8ECk
9CTk6vNExA9/ZYLld2a1WY9qiHXlce7GSwAlAM4itoH0beteX1+rS68WxXGOJxxyFOaD0AGj7bEK
hoCOfcQ7BHrU/REvr0BBv3+H5lQexlAPvIIxLOtTa+KhW3SY78xvsXCeBmSdWhSbre/Xd3KT+Lg6
eK9vk9U6rUYau542slA6Ip2Vrpwp8TG+CzlAQk/wtRUxQJKUY2rNOb5ZpWGELKk/Gy2aAQXCYztu
27HwfFQlqLnojPtBRL8aUwpY9VjuQnk3axkk4Mc/CVekf62wETLeU3kBTDbQOtk5MmZz9Jo9F7yy
Mr1J3u2ZpuBxD5leSWZpWGqKsTydAfJh9myU9vxU7wRHDOKz7C+TLQR/dHmDB64oimVANEZk9q7B
a9GwkkF6FdUowDcWEDsYgCfFG3U0T/K8fNP7VgbZg1wIYHLO8YhhH/2XuhkOcg7kD4NlOs8hqnkG
lLtS0x5alXO8N4OGtWEmaJiFuR3qrBf98JPWaTadiS14jddle7M+Nehn/E+netusjJYkCzwZU2S5
HUTWo6bBZHPkbMjj6+BvJznVr8M/ZDtxwzNXf30rdtBWFpkrQE31OUcvM66AHRo4MRl40Q+CYYuj
k38PjzTVm96lmScubjMEyrfr6LKFYijOmiCx6IZqsCmqIQq1us+x3CFtnV4KHTEcvKy5hB2H40HB
gz0oa0MMuAg50irDCEOiMDzMffqpmQwOLYdu1HsTlqxB2khS3kkLZqkVTq0JE4oA8NehPKn1Npp4
bKLctPXjVHCivi0cwwSef+1RbFgBs5iRrJ8mIIwsFvZQ3FmpblsZL+7aqjpAQIiuCAmod0RPjPrW
x1Ynhi+muSthNi0ozU5RYJqxhlr2bDhG/zUzcjcdRs59sBkPrUyz7E8zsjqUIQrjlTFg+cQFHbi2
9VsLnGCMWNknlxZSVRxH2drVtVHm3JdCLWuDniIZABVdOy5r9LeRc6JZvI3dCr3WhpjPl1ZV3Mlq
jtU1dvLZ+Nqe57N4Wva6q1VOCoZm7loHdV8HjZ0eeEkj3iqZB4MoYy5AV6gI2lXZltTeifMDBgTz
QJT+NeyRWK+ROXU99OmzKKZr9CYXb1mIz+J9qdqjW95C3osvOcFbF/3z1ZkYo5TmCOCtTar9iEix
V4gs29YsetdxawtO1gtj3gdZkkDlqoZrltKntLzVp+frfz9vHcxTwOrnau46POhyXXYHZJQdAM7H
ToBc2XVDW+i/XgiD/mRZekqRMfwwym8m2boZI7A5ph5NtoZXLTxhRZ7TM/GDpBjlomY4XWnQBRI6
Y6kefLPjap1wvg/L9xRbw0pThTI6XHCbxg8kwN12kDD/TT+SH6LiIJ+Y+dwCEgWHK/7Ocj/rNmk1
9LMb/lQJLwXeprNbm6Itq+dhpBw8ba9qh7lr3TziSDpuXaSr78iqfpM8Ufsxh+PL/b0YR3aA/LMt
8LraN/uw12YY3EjbThfGFgtEeIJhaGDGBCryNiBYuO2ZuHT+xeAthVffajXIVbHX3FeH4RRxhzlt
CgesfwkDLaMUQl0X/+KXRPvMi+5i0Y6faRZJtMmTKDrXz8mrhsy1T8sgS6xbc5+1OCidT2R7RkR4
X3v6Lg70neTL3vg8HQ1cUdkTKMxILFVn9YPqoy3iaDgjiOmtPxgu7cIDkci9/tM4WKEzWBSFJCSN
iV+mVt/r/tKHT1LGIfbzjhMDR3m2FEOawgROwyXJ4y+loXAQdTPyXX9QBomQoTanmJ6dNJB/jOcU
eY8EW1cfJ69zuhN/RD1v3xgsiqqBZGiXgTqfCkJJSZzYurEEDr7y/JR9BzZLo1iZDCSaD9E+/Vo6
pkvQDtk+Dv+hpsxZEjsyOhSnquxEfCdDyGxt/mZWkGMbguv+thXnrj4UOzF6sQyDVAugRopJoFez
PSZna37IwktvdZ5a8o4eb1EM5pBamixBwp2RTInbxt/yKNpNNe/Bx3FxdmR0lJttKhO4X4zMrSsL
4+C0ZvO33kDXuopP4lCR8koFaqXB4Eou8bsX5dx55F7eh97w8fqH4twJ7AhoTUzVqZkR5CXhwwAB
TsE8T0lsK4bFQSDe3jHwYEVVZughvlDdTY1tSOlBz4en64vheQEDD8Uiq4UcwetCvduF6j26VdzZ
vLtuhB75KyBvMJDQt7mptDUWQqceUaKJQrlHXGE5zn6xJZApbJZxaLEW1HuQ4bJ6COtAtOT6Wv6P
tOvokRvntr9IgDKlrUKpUudob4R2u62cs379O6zBTGloWXyYb+PFDNC3SN3EG85ZHRpY2CkL3gXG
W01JR6rR2Jh7DfYY9XwzAYSK0mT1XO2iJ97wFkffWMpmVKIKQZlQkszCJPdQygsPJCgnb+rA0TfS
UYntE3JUwmAcw0jiIuwTyJPjoxwB7BRYaEnPeQ9yr5F+zIXJghfKqDKiQArG/i5lIGAVR2cwaEhA
cvFtHmkaNZYNHWSHuYNezruKvnrjVrHVaLIm5asLvxfSecQC+H+5QRWveknXyG+bRD20o+kkqIgy
K446BDuiRSA2/9qW8ocYCIhpTVJMTWMZmM1pCCE8lHbq9xSbX3SfvdzXtTW6Gq2Mu9vi/pCkXsUx
rmIE1NuYSgVBq6gHf7fs1mc6E2+65gk1BHRTgDa9qy0got2Gp/JYe6Yz/TdHf/0NjCfR0sjMlCig
IF6DSx29eSsfKH6kvK/eeHPH6/7kH2HsHHkOUli/KaEyQh1jJIiEUBqRS028/ri5SmEqI6LS9rES
4kgVSEzBsAKQmL1egf25cMIjl4xyve50lcaWR2bd0A1BEHcYlPsVaa0HWASgHaYgZU5n7Q6ArGDc
q3uC7bTol2iAD2Vbi9ad2VU+41zMWi2KpinpneYgQMmxyzSEjjDL70UgdRxPxvuAjI+JtVCOgwwf
MMmNb5hvc/uo/LF9ntVpQExh/G2EJvWmCz9WldHkzyUOJGMqvdz5h/5IgetFVGG0w7Ys3nHo3S5E
BaJUNEWE4zQktvMxdhU95HQ+1iP19TRMyqF3WuZjwxht7XqylVj6IGkH7g61Tiy1jhzFb87Y+7lL
zHrmmLbK00zGveRxpmjRgIvs7NrBin34U/1A3fziVwRveIZB2MHDjMKDapMdIHOs9jRiIQdbJZJV
2Sa6CMLD4FvGDii6dwHwO63yJr0JXV45Ql7P1K+XxDihbpjFnoRwhDUKIC1mWkV3PsSXV7rvTF8g
lLNDRwMm3Qx+xRpOsdgVZ8EDVXZgm9x56z9E0r9/js5Olc+ZOMo+9qjRrArvo/0MqFt/h/F57GSA
+nTH08J1jUdQkyUA4CPwMCY8GFKjFGpF48BflJLRQ4QVUrCd3vGuenXPjAI8/S2LseC+aMdRK304
R7Nx87F0sxnQxEpqE+HbjKc/ALg9QgpPLeRDKIpeVVVWS1JH0irXLN/8lgfQsF49X/wixt5TXQHP
7HSJgvIxeoxOlZ3Zpt26zbkBw3bs8osyqz5zIZKxe7n266ymVdFpNo7d8FY3sZUG4GAfvv0HB7MQ
xFj/JMbVPNSwfqJ/FMrZmD+3/z69m99ysMXfZ0x8aOpEEWccBKwZbyhinwkGj624KDiOkv7OLTmM
gUrILLF8hhJEKPvfmgEVNfFBlMydOFf2aHL6RavbSQsdZYuiQZCBu0mE42qxP6OobnvIsc7R7ks3
eR52iLTH5tAC1Y5nHKtu6HqbbFW0mCddigVoYmtM91Navk6z4ARqb2ldfjsVgu7kKW9/lt7cxs2y
9VCzLIxZkCEzPgAq+YLdXd62Hu9oPDGMi5HkOq9GGgtMLETtMAD7hnn/YxcCu3QA9H2G4QV5BtE9
MDG2NZQnmPE3YYkK3KjAt1E4qsqrwatMnyPcNIwnh/EiDdGMQktxj/3O8ES3PTeP4AOerewh8yqH
HJPaac4YsX+QgTEKXPzD9jF5XowtbgLc1yiqv7IW07TMT5rICzad+6o6O/2Q3BrfNOP05jjmrzPu
pc7xYIoVA5SgNfgY/PDJaA9tqHKKquvxcGEXjJdR1aA3gkrAs8hTdhP22E/+ubdNAJjkCL8pplL2
27fJM0T6sRd5WZxNWuS3EChpQEhvwFo03ic1uPAabUeUwhv70t6WyHFwbPUzSSciEhFhcUYJQBJf
x7h0NDVxWnAmVhpv7Yl3o2z9M1SMyNBpxFe9trfo2toIiPvOEXuaZNmpzSMnXa9aX78hWwzVwkSs
dO2SY0S3yrxrf0aYpaXzloRW+7EICNjk/+1OGZ+j4SOOag+RRZNYtfhZat9846y0H1HF22TgGAJb
FI0LNLPwyeBFyx4DL1kK6NXyYY7Sj+0j8cycMG5GleJAygkEadbg0iwVOBLF0XdMTAaD3uF+wDoI
iL+3pfKUk0lX8jlTOtLQuDSfQnBO9c2NJitWKz8IEW8/l3eTjEtJxsgU0GBHRtEFuw7Cmkj0tJY7
M7GagilYMzTBIAeWS0bOWFeFrBoXfQTl1PP4s/6Z7+Y9uW2c4F5AXeBQB7YfcLF512s8imGKomlg
JIXdCBxR9kmmWMaDJ6nvU0F77oSstqW0eo1l2WklY7SCSbubRyjtLPrOXNZPUj5zcpzVcLX4FUxY
lKMh7wAbcHEAhxRQ4glIgmJ+dWL1cy7kMPqKW8iHtkVRkFKZda/TTbxD8raX73QL8LK7LLf4CFTr
vkbFADtuGXRwJvNtKzNr5Tq4CKUU50Cw2GcvLZbATDzZxBO553o36kp+y6IWEpkIlSZyOdfTRK9T
wUs2vTN+Rgfdyh8vs2h2xSu6rO736QuBTISKgm7oqwD9kfDQ/TKOoCg5dSAsHjyzwVNVebzXXHhz
p/emU4FVRrxUvfyhvNnzGt3rufI/PwTf89+hkpQAoQXOEp1cUY/SU+9ktw19Lu80t8c4fXY2gAu9
T564Q+DbV27+tqyQx2oS+BLdzwC6tpMdjQFUzbVLaYzzhyAEwfG2F1z1GIuTMoU2EmPOxEghMBFv
5P5ZihVwKKB5P3xty1mF7rl+W/inf18pTCYHB41BrzS+71Ca7TF65Ej7yFN+4JGY2JpXPcu5JRwT
FBSHEy9urkLyL38A4xyKSsrLoMZJZbTsg5OGCsSAgSv/Pt+LO9Ep7vIvkA5fmDJ4Oyirmdfikhl/
MUZyLEox1MkI3pVI3o/AWkuRuLcBkH1u45Y7N0vP8mfLNUUmtpVDJs06UK12cWQBLQA1cARUbwDk
x5NhAbruBaTRgpPwKFpX/e/inIyLSoW4k+cAUSDEFkoD3u9uZ6LAznt28U7H+CUx1utOGQaI8ZOn
wpy8VOl4zo/3yRhXpPq9lKMui1meYL7XgwKzHVV7MEDqB0pDgFJXLWplZsOb5pBXy+zXK2Qnnsv6
b3scHrJXlFEe6eZJ5KmSVZ9IZqHiXbuAoMfWi7xHkLmZYyuOnW1bpZ9pQ3vY3QYBb1ZSSbCUCEBN
VXZKW3sef/TNdzN83ZbE+ZKXtGLxJJElQS4Bk4RAqjwY0i/SP2z//VUoi4XRX54MCwFCFc1Chrkz
sCaRT5jBE7ZxnRzIU/qzWgIRpsT+tPpDj+14/E9YYUvZ9PAL2Rqsvg9MyNYF9QG7CK3V5pGrVynH
ha8nXwudYdxL0dQp5gWR9kweNtwOwREMKmeQxaCoy89DOIZxKYUuTlW3YaTXLR0Y72lRLMl2CejN
e8l4IiZoxCT5qLe8eUueQjJ+JQvlyTcq+E+zrS05ICDg84zoMxBfAUTLmePm+DAWqrquSS+UE5Sf
Tpb9xcem7kD44G1rJk/zGf9SB3GP9xXEpGNV27FkukOrlJwu1nrOqIFyF6S7mLG/jLUtPtbYtJj8
MJBQpefgMdnv5pNpy3fF4ZsGILLhxPVeq82RhTxG5WdxKhS/h7zx3bRUuwWgVv2MMiNArSqn/ggp
uBWQ1xBtd/F33pVSNf/NbS2EM2YQ9NjpjzW4bCn8aMSTLhyDYr/91dYTw4UMJrAafdPLwkgdlq2l
dnnuz3Tjy6DdtEcQCiE1HV1U17nqsroJoy8EMyaQz4AENGPoC+1mtIfK+5sokHeL632ThSQmumpA
qMZkOtzWX53Ccd8fweGF+gnfl6z3TRayGCsIVbOc4oHqy2f3S3mifWWK5UtHgzHCln4k98Md9jtt
zldcNb6r2EuPb2EWuQ7AFJEOdWhP2a3kDDcUFXB+pKSywzMAle7/y6Ll4uupTPM8UaWia/BcB7tW
e0iO9NuFe/nEA6Pn3afKZPP+IJfCGEI9G8AdSk/xIfxJ23zZjfpNu4lfjXf/JL5xpdK/umF4KpPa
N3lVqtWA66zf83N7oE7TfOkcwYOX4aJT8b4d42IEmmE2Io5Y59lXqav7Jtc4WQnHkbBM5WVo6H6q
4Dwk0gInFP3GVisp9ZRC4ZH2rUa2hSYy/mTuu4m0eY38pE9vCqXzfB0lKG04hpl2zJry27bmrwa3
hTjGi0w9qKED5VIgCfaU07R26UwKz4fQX/27Qphgu0ExCJ1eRt1ztRl0oMMhIYlCr5tiRxKzUysN
GHznXeC6OlxFMRo/tLGfkHLEYGBRllbRKo4/RS/bt7aeRWpXIYyCq5KQKGqEyJICRSAyrVH+0SQm
ULm1s6x+mN3RNAUnBbif4X9PovIXMITLpLbEurUFMu6DhlhFzit3r2vp9UcxhpDEUzh3M15BzdwB
C0MHRXDV9HZmlJx+yGrGtzg9E1cFArYmqcLXjMzcCZI5tMbJPDdheQQlsINExgrr+Nf2lfM0iLEL
WIEE2EjI7IP8oCvjYRoBzJaP0Td5FN63Zf0hqF9vkrGKvu/qORFwk9rTvBNfyx3mNIRH/1l9Sl8l
+6iB0LV54+0+8hSXCbP1VPjpKEFxa4DpWImWfgNa1/5/PBkbX+em8fMEijt3VuuQdwqbmHnyIQ5t
Ov8zo3+WesWJH2I5ysk+Y7EzWwMZAoKV8S0yiJObZz8cOOkt5wrZd6qYJL4SJLhCAOP6jqEHqR1M
84FzhzwpjIcpdCJKQoOj/EWrihnCJ0xvCCBWFTzlJb3RvvGyhT+k7f8oJPtqlYNKVowMBxuQYmpP
0vvcA/GRFpmNcwUSoBH5M4+HmndM+v8XOVFj5nPYU0cK4C3MpSB0my7nJldrG1dHcmkDLUQQuQTU
mIl6sn9TP6MrfwM0jefCEVGK4l3hKmynvpDFOJAGLGmC0sCBkLvqQ3WnY42Re0rIGHwHGut+xOYq
Oq3CodmbTghexgr1ZAoHzXsS8QyB8S2ykKd1SkPHED5oknxSsFY65bO3fbW8j8c4ExRWq6ZBt3Vn
FJOllt+7ljNwR3/mRkS/FFcXn24uu1bpK2iH6Wvf5lk6xxFmxvLOGcz6TZUJp27Dcf8sJn9SA9VS
SOGRk774id22Oz/0vzd+qVtBpnPUkt7NxtEuFbnF0YA5ajY1/UJ1e6PGspP0GEsuAOghHcsUlEeG
z7nLP7zl/jHvCz/jQmKgjlHU0PoafctFe2mvHrKD7JQeNzNf1Qu8ZvDqNU3QRbD+v+jEXKaVUs3q
C9CiWhGyvsiLDuaDNoHqsQbgEk/j103vKpTt+utCWaLUjmpNu4ufpfP0Eh3HffOVeBiLewxRztQP
8y2FXzdO+ZdiAcvxqCWOcC88bxvFqhItfgeThdZqI/pJSfOW+U7XbqXWtypgC8CBbstZtY2FHCZA
6GMzhTkmgHZVrzZWL2a3UdrkdjB0u3ouXLEOee/X1TR+IZHJRwMxS4O8ImTnABGymazkV3tW0A8s
Tybaq3Sac1+9d+D87T3+bPaqvSyEM4ECxGCB79PkXqsewuDcxmje1IDx11AFSQxHHj63r5ejw+xw
QJa1SdDRHCbRkkdJSxM7ACoCxwnwhDDhIs4rsDWbMBQj8t2BfDSzxNGSVdZVfXFvTCSQhFyLO9rc
NPedqxs2xiqc0Yq8BrAbgRv+oBjsNAL5tnrC5jIskwf2wVMbJkoMcSmLLW3PmPI5nL4EVbTU5CQl
OmI9cEXzb4Ehc1SVd6+MA1KKIRgTGfdaq7rVgj0uNxSOCI75setU4JEVsOiIXlddgIE6UawuBnoj
2Oa1+UGJkt22Nq6XWK6fkd2risQyUUcDT+jLagfg3Y1vdBkiuGkc2lornuKH/Iv3oOZKZXzMmIzt
LNF2VGcbXnpfHekqSwoeShN5DMbgbpLPCAj7/+NZlX/nhPMsGgZKLLAKcD2LLh1zN+2sgtIKbrej
FObGj/yLB7nO+6CMgwFaTdoCkQRpoiI2bhcUH52selXefdPS2ZPFlDc2w1FSdufKmCMxMFJcrqbl
R4qbDfCfn9tXyRPB+JcZaGS+NMH45/K5VV66/n3776/nFAu1ZLyLqbREq2jNCru4UxE4am9YQv1o
Jt3ZTD+zDpDq5EnLJU63hHcuxqUQgJoWI3Upmph4gRrmVhf4T9tn48lgfEjWmGD8oemSUMUIqQXY
DHVd/9oWsj6fcL1AdotqarWubnPEVKEdgtcAqFu2L2uTS6YksIM0CW2hngECWFXlOQOuiWGLE4l1
DGoXsmO2aYd/dHCNlolwSGKQywNaL3nt47E/i20ZOoFUKC5gjnUOejLndkwmywmmyAgiBfXQKqyt
obupmuftm1kfq1zcDON7SBlOMjafaD437wBK5YFPFUTClKNE30c73rAEVx7jdURpljJwTv7lYYXe
kk6UQ3hw4lN70wNljPdWXB8/XByQXvEiHzcyqZqDoMc0tSc8GcDBqis3e6HMRMm9vp8O+g/+cBUn
OWX3sYJ0mHWSwCG00m0bmE4ter34XTByb/vrcbI1k3E8QiDMOt6dcKZRbYtd5Wmjb42Y0SsfIa8w
W95Y82oLcHGZjCMSo540bYOvNx2lHdo5nr8v8LJOHF7BYvVlDZ4RXSSUHYCFU86GMteysILi1+UO
zfY3pcvcoha+bV/gejHGVAyCBo4CTgXGwGZBK4CvAvcjPiQfo6M4+VP41FrJOZwtBS+oYKc52yJX
TXohkTE4sLiSyVAFzLdkwc/RTCerFyaOU129vYUMxshqtRJD4L6jywdWmvS28I/jxHnErxvyQgZr
V8qkSoYAHa9c0a6fy13mtVZ2pt3E2uOzj/OORP//wowFddRqouFIYmPsinlwNMPfZRPvuccTw1iU
FBCpMCBpV2I6UYktgxzT9n9VOsaKjMkviBRAuZU7CV0U+6/US7eEh/E13IMPhc9ZRr/4b3WQxddi
QnlhRkociJfEtne0M6DI7MJL7BKIt8a+VC1enYCn5UxYT0ZfKOUCRyxJ9Kaa4zMZkprz6OKpIBvV
wbwcTn6PQwF+E1zqeH+AfQoQxZZkTwd+m55+lo07ZINxadbBFKaIJP1gnJFJ6lYWlLozhNmnQLp7
UsUv265iPe+7fjWT8RUDyHRSJcItCk2xM1DrkG/E9juwaR1Fie2xOGjtYyv8FwxffSGV8R5A4ggU
OUPSMc/3RdBakfhj+1z0429dJOM6tIjUPhCl6QKXcVTe2n1xDk/xkZtrcIyZDcPD1E/ZMEI/KC3h
fKBvnORrulc8A/gO+THJLcPlDflyFJ8NydOgipqY4vJU002LzyLi9UXWG1qLz8N4j7jWpDZVEPTl
78HrZMc/p9vIBR/zMypvx/xjcuJ9/yI4PPDE1ZxmIZbxIEKlAX7IKGkVunUS4BgSHxugkXiuyK9t
9eB9NsZ3GOOYGbOCxaJaOXfTUTPe0oE3zLr+IvjnOL/RYJmNKqlhhfDVv9O8l5zKA/pnXvDS3VAf
ot8Nzvgq3ZTH5M645U0abd8lWkz/DmY+hmImkw4GSPVgoeBnm5iNzqLbGEgn23fJSXCIyLgQHTCi
cU31kTzpxwTY8aAKOnwmEVJujfIAeAXHuLe/Hqh8/n22uR3FOEVTfBcZwxnoKnegYnYLUd1vH4x3
hYwPGZK8MbsIYogMjKUKgCPthyikVhByovVqjr1QFHreReIx1kY8xgK0MfT1Y0Tit2w2vVwCjWSq
nOuh/h6Jxuv22dZnPhcy6eEXMv1SqeVshHJiqQYAdPNevB9RUg/sbPf/eCFtxzXMRv1bGvHHJBvo
XF98Nu+CR/2o25IV78hjvtet+HY4FztwZni8/U+uCTIepVX1rstDWAGWBp7lD8oWkdjdA4UaVJ3p
Xd9FPy+TjG/ZDz6y3rafJizatRhFmqKmJfKvPLqrUYqSteBj+zNuhznCtsmnIJfykQ6iiUdtp5wi
b6AEgide+ZAnhnEmgq+HZtTCErAYCQa1xFM8wZP3vHYT58LYaW7fz0NdHEMZc1OdJWknSX7fvq71
2cSr1l/SvYXWl9GghlGAcJ2fZZtOXhZ2faJEl+idcaZeON7j4jUXopo0GeN0wGFidd4JZW+rhWCn
Q++oIa/Cwvs8jP/A6FcPjMVLshMBd4xOZaEZzZ3K4uSK5FJkXhypLAZSRhl9ufhd4SrSNB6UgMSW
GOoVqlndYJvYyj0JfVBaoR6BOlxSuKspNJr8ObMjl9xl8SPIrMShSkcUC3eyaUStbsgjRuNdwIC8
8Fae12+WAB0X9TpDZAHyc0EUy6qEMAq/iM7nzcW+uDe7HtD+EcNCVceJmUUBuuA70ryr/qsw3bUS
T/XXjesqg7HhSg0GsaNliH7XGHYIXOBzhzJ8fhIDV/2cHOVV5k92rvv9q1AmNeg0koddgvujYKci
OEnICSld+SYezO/VWXHVH9hVP5tPvAxh3fiucpkMAcEtnY1ypv1/IFoFk5VWrRUTTJoJucvxKasF
K/Mqi0kTIkNKRAnrGTsi/WrbQx1j0ib8XjenNgUNZO2W+rdyDuxtqet7PgupjM1j1KbziwqezH/R
vdkBgO5LYZVO45ZnTAScajCGm5oFzktXSlFo/X94g3VDvJ6bySAGLVSiie4GFL8GF7nY0VCwhQeO
gxRlLXHf8MqsPAVmcghDnIuGNPByYoYRphRQhBFv34Fnh0y6EAj6OIaX3XgMy9tC12M7zD+Pnc/r
jPH0k/qdhRMDSyNBHo2vZ6LRHya1q4ufifDW1Ym3rSfrjb+rnrCoLai7DzreNjRDoLMbCarT0j4E
l2d/FHezm7uild+MPKbNP9RN/lEOFrRFbX2z7mmgpcAf4wFURBCdnhoMdacuXUPlbG5zvhwL2BJo
Zh7FGTIUs9kXpLbS7ClOZut/vEzGrYBoslYU6s7qd0A41+f68uDPbvTSIoklASLTri31FPOLXevb
p4vvyHgZIw3qQZTB4UliQG0Yvjg96pGZYoNqFFLzHjA4FTmOQyU/qbNkHOPBzB6NLBZQxLyZy37+
mZiD0YMPJ866gyoUeWZFdVHvsPTS2n3bzEfFVIJhv31jHJtlWUALv0mqyQRXk1IqyeSqfa3n+MUq
1km3Bf3hPXNVOMYb9YaRRHEDhRP2xa12osAdE5ZHEWywd8Jb7uSqN+OLajGORWIg7+53YHB9bJ9i
J7P1ZzqU1D5kic0DpVxvMS0+P+OZCiWqKxSnaT1XPU6uTqegQJWL6mr9StG4wPlQcSusHC/FTn+N
ul/LA2L4rtOD46zks0XE2J6l8cmUowPnA3IsmJ36yqReBQIahIneZEugTIuBv1Bh2Ey3mjMlqU3A
nr4tU+aoJwv4Eogllr7gi3fRL1DfJa8SSIH9o7YvvODGOOuHwOveyUN+kh7Cx+lMSxmh59/yBgh5
J2eSpFLv5LCZ8CvSqrDE4EsvRCuoR46F8KQwvisFesg4+uhuZOFoNU1nZT6gH6aMk5is7zpcNZUF
fTEjuREnmphErxSLJcWX9DFtUthTbDUOJVSeb2CTu/8HfwK9qN+fBv/4AHbSq1d7IgfUPQ/2cIEn
A7nUo+pQfIsw4VoHzwmwANm9WShF3kNc8EqALEUXrQVbfe7wER0gEt7xkoY/vL+u52O8Tj6ok9IX
tKaXPSdihPrvZJXzlyHfZ8mtqCL7zB3J57jwP5T3rlIZ1zM0at0DDI0GPXmy4p+hnWAHOund1ioO
fmQFn+FR5hUV11F4F2rEZEi1kMTlRN2B6k2V3TwON/FdDIQwNwsdADWnl+JispNuwgfi6DdjZ5t7
ENgJXF//hxrSP+dn58OimURlQGss8Tm57Q/pT9mt7OCo3x+M59q9La3cJSn+ARTqU/Zj20Px/D7b
PJ5mvVL1gb7aPptfIe4+degWv60ctV8adkUBWe3wKhccr8gCcZctyMK1FJ6iqb/q4SUzHziHohqz
Yacs8vYEBqwwocEMBYM7irCcOiPwNEKnt4ozAHfcFOWl1AVfGcc5rUOaXrXKYLKoqa7Bm0SHCwTQ
WndWArydy0YLqOdHO3oePB+ghoGr3ZrfDWz2A4n+cThJh96lv2p6C5zsbfsuOF6ZHR2rlb8TCTBV
WUl3AzosIXvclsFzVAaTG8lyrw99CZfcOqI9O6i8Ov2eXAZwFDf3eEDuPD/FAnY3mejrRQc/JR5R
abuj6ILDoQRONi8PW9NU9FWIiu10ScdI37+fUYM2klzwcbBxuBf7Uya3nKC5lgEtBTC+r5S6tFJR
GtrlYv9IfMkre2HfA4jWxrR84Wx/p1XtXEpjfJ4SJ0lh0Fkbcy8eq/2AUU0Kdt4JVnDE8tq+KKyv
6GjeNkDbTMFfFmNBXj7pj4qVnvk7x/TyWCtd/JqLX1y8UftxbKORokJIPaAZIisbb6r+Kc/QTjIm
TvZHT7Yliy1OFX0XYbEU9Ro/8CSVPMrlEIBCnQBWfgLOYG03VfoCCGCeK6JZz5ZgmlIsDjlXpmEW
Kg7Z73wvtJsbYFKoh8apDuiDoIp55FUxeLfKpGGdJKVFp7XIqZPsvW/Cu5L4N70xj3aTNN9TNeXc
LMdELinw4oADdi7DFvTOu7Z9Bz6TyFuS4J2HOrjF3++LLlIAXIq0UhetLEksPT3OI7ZgBjR2eJyF
q+FwqZOMJ8N+AMGWEk4jhraBkQw8hKoXJbNmYpe/RCzWur1nHvTJ8T+2bZOnoIyn0TpBSUUJx5Qz
DHLmoOP2DWuWGkeRPRKhovHRkOdtkaulG4CESYYK/6YSNjY0Yy0YGsV/obMFWWAlbublb8KLdlRB
x42BuHvyFHK5/dYV5iqVuWK/FWVCaFZbNg9CFlvE4A3VrMW85bmYuyT9EKZdjElZ0Q/sMqgcYZyt
0OeJUajt/m7b15MwzltXCiE0ReCVNsiVOwz092N9lFvVyTXsss4lEFMGRyI/wWdvB43qiPpt3ZY3
KPoDuBmkDnJyJ+T9Iepl2y/loxG9YRvqGOmj3ZHBVaX6nGeRNUHR0bO14xK5mIgeQZF7c4D+psl7
wa0HI6LLoorPLmmM68iMWAtaChYapfmuCp5UGeyS+WmaIk7UW/9AV0FURRY23ZlV0ko5lF1rS6uT
n8b6Z8wdAVp3HFchjOOQgqTsIhGnGXrdkfvidk7KQ9uqOYhPp33kCyMn+eOdilFsKS6D1s9wqhzR
sn7rSW5FOe8tz/tGjG6XTa0PUY+uH8aCbL8XvqdG+xhlBjAZuPSY65Z6vUFWv4VeKrIc+j3ftY6m
PVL+XUqhN9SHVgCKTIkVIF7GtdpBJeJVKHWUC93IlEwIlfmS2/WH5iHc9VZy6A7jS27zsvXVPHIh
i61d96U6j5WGLo5UZvYg97e9+CgMAjCVd2Z9DNLHRnxQhYzjd1efnkuxTDJi+mI4dAbeXI2Lbu0r
tusnW3hvPiSnvqOjLcZZexgfosPo+oXV3ecP8o/0hvfY53xctqA9aGmuATUBxu7LWO8P/VsJPDjO
dojhCWE8Sq2P0RRliDBZ/WWokWXO79sC1mOYpAJcTBV10zAYdQGFgETGAg+u/tM8h2DvwTPa8Q8g
kmqBYQtwXgoMlNtcNV31/Ve57NzmIIQkSgQY+3DMn5N9cKTAUf4nyHBBXPCfcjpZUnRV0VSs6DGu
DIXROJHHEIcUvsN5Y6lSeMw0ghwhPY6ayfHO63e6EMc4snHSs6TA8ghKI+h/n1MQjY2YcPR35AEI
mCBkMQ+xNxCO2NUMCOC/oqhgecJkEXqVrJ5JAbQZTFQqu87r992uwpABbyp/9bFKFnKozi4cjDLp
hl9VkDMc53fMbu59B6NJD+YNpVIb9sAr3FbR1SIwkQ1Z0RVRVhS2VSXmBLPyIaoR5Kma3FnB1OGd
mB7NHnzD7V7z4kcZpJyVTZBv/mxd7D2DdY0kexlkoYnz/3B71L/8lrcoQC2UgfYPThDGZiKzkdqs
wzOQ+p/uNjpK2HaWMSA17bmkDjRG/C5Lk0QA7YgAX2bilViFqUgoTkp61r3RESxpTwKrOlaeCXpu
OzhoRwUouZHvFG8yp/x+2bD4XThyW1UGHgX4a//9qWM5mhKsKtAu/UuBNaduPwTHMjy35IAkKw88
PXcFCRtUYFFyG8NKiOVPrj/aU37WyYuewBsbv6bxBxbwrDHpwV21ixOPrnCGTgFmFPFXi07CW0f2
Zro3JAsznjU5zGRfT6cpOwWCO+C/A2PO3CngWxC+Z/1Bak/F+KQM50GtLEMCY3j8WUpuZao2wCbt
Jr/zk3OffGnJSQHhTYDYoN8XyXmqvUS2tC+hf/OTfV59r7oXdf5hGpxO52qniyjXW2PM39TLphtq
qAcdbc7BxBSBkczH6ugF0JOTNCmrWdNCGqMgUVQaZeIjBtdg/QATmTM6+Xv7XqVWtY/P+cGk/tzR
z7pTusoR17Cr3cgV0JhSHhuU3uMTXTWInPoocMt5vN/GJkDKLCI6Qn+KTHKL8GetTMdCHrxtB7Ea
JBc3wJgj8cHmEMSQ0sv3ktpbsf+1LWDd5amSaYCchegGi7KoCUpRVFlswOAp65O2H0/lSbU6h46Q
Tyde24srj3GxvkHmFJCPNIAEe9rtUvaZjWo+yKj28l7NLN7iuLI2I0MWJ2QsXR1A8TnTppB4DF6L
j9qRj/Iv7S7QreqWJq3lM8V1MKDKumnlt/7ddG6BLNbJ1nzsXxV0//hDqavas/hNjB2Nua9i1kMF
bdXYWmE5O3LcYfe7dDlfd12Opkrw5ZIms5PYShSTKZ2RZKXAUp7t0QkASm586xRLQ7XkSfCSz8TR
iTXxeig8wTRHWkRSIdMTVRMiY1f3mNX3iVPq0N5cdrYPuJoYqIahyRJKoRrbJc41YyBKC+2l2tRg
pIyynvJBm5XVsKjJ4EySJFNC3ePfxyn0pNPyBKkk5ET23jhFeN1QTRIfzCfRVu28A0a16Y52fOul
d4mnh5YPyrSDuvet4BkznpgEmBVO+rDujhc/i3FCc6UC3o1Q463uoyKzlH4/i7egsrIIKOUa/5BN
+zR96qLCEhSNI3317hfCGd/k61hQCmIIN/B4buT8xxgBpQgI4dk02YYENNEKfNh68mP7k6+noBpo
P0VRB5MiuzupG7NRoUFnYKV33Im25Gj76IEu9yteDxTT1q5BScejkFx9WyO7NnXwF9AC0r8VoA5r
oTDN1Nj1kmRHIEKrXtXmTjc/tw+3ajYLMazZiB34xyqIAT6JYD74wcecvG6LWPfACxnMw6sf08DM
88BAB0y0y2cMsYKf4P9Iu44luXVs+UWMoDdb2vLV3mjDaEkteu/59S9RmlHxQlThPs1CC4UihAII
HJsnUzgp3oyOHpvZdv2SLtajLH4wSkBuaLmOMC++I0wvGE52k6cWNYLAZgmjrOfti9XICS8Mjx5L
ZSIFBdldbxN+onpDcLPscblV17xYiDLhcdon/VjAwvnZXZBtuq5ivK/1gvNiBcroDEUnaT5xza2d
b+XU1DYEWaR4ECpHyzexU+/l/vbdWC8/LJakDIqIEdRYJGa7tTGfdJd+Sx7K71CP8OS72csO3YG3
CRKlcscTypdQt+e2yt8AIVHj+fXUKLsSZp3BDRMkphXtYcpSgPHfOVZtYLWxvliERj03jSYlSR/q
rmQa5/Kb/NA4WmHGT4o7HEkvGJC6QbJCCIacSDHrX8C4yNf7LQFRVWS0PHyXTE9odJKcV32Ppy6c
pwdSm2g8aAvvk8SR7cEuTyTsaM7lMzMCWzdlvxa+vKDFC5GBFy4EDtcKU0UyRjcQA21Dq3xE90m3
9cdiOx3GxO72rPIkY8OX6t5i3SDkpqCEypUbBNPD4GuY0DLSc6cCyDiKHyPP5M8nxvLGCV8M02JB
nRPEwU8TOKij4IqW9qohK4CC+F3tDRtm1YeYzVurUWZVVWK5DiIYHuWs7qrduM8wqauaIsiSMzf3
WHUfad3+GLKqobQlaRplHUoUJ5tCwWcc3Xpb270tgbGggeJM4nTPmdd5oNneF55qa6Ayjh10bEF7
o5JUzWyfcZ+t8L5FDQEiX85tI7KKwtLU6y+jjIheoCUXRTh3VC+bXfvm38uYuAru26/RaJb7aDtD
vrq440MTyj+MgHDVgaJswYPtQCRB4T/NP8Y/pkoiBiztwaYrg7idP2rMJ7R6lRerULY/xfSJqPMk
GvgW3o2HeVudBo+cdWfPzuRibD/eoEnusna37hIWC1Mffew0P0orHG14kHehVT9mmwiavXMAVUEC
OG1HyO+xrtp6xLVYlfqgCOT7XIeYPDhm28P4ONoyoEC+LT5BudESD0D4m/UzayBrPW5YrEr5AWWQ
61lPMRbeOPVWl03pawIKBs0TbS1BUs8qeq+axetytEcopdGfixlhShLgqgr9iy/4Lwg/j32ebBgv
hHFLFSqabMVWTOMOn7H6Mdoos+/0rXGMIGyIagopS6sNGhots9q4msUstkhFl3JbZX494tpql29I
DH+2K7wOYCM7evYPMnrYgSXJJpTtXwcQxxSMubT16GzxCygjWUVKM6N5qV8mArSvoY1Jkft0w+8V
BpUL62tSQWcBam1xrGAHsvks5k6V3pUdkRy0bn/JVSNMtClQk1Z5jJT909zIvipOA1HCGPt8N+Z3
qd4xCDfXQ7LFEtROssioE01CCQgkopim8VD94j1xssID/kqk1AIngXSJ3b0FTwbYMSGKiWq1HbjV
391aQ9MUA0p5SIX/uVldD+UevpsMpCUnDtop++GzONab2hkdOTSrxlZfSzZ9HDnD3xyrdl2WurVi
y+WxMV5K0kDxW8o+DM0eMETCFaluyopZMVpNbBcLUh81wsydzOmk6BYX4MB4k8VTMvYm3K3nV49D
uAcX2t/cI12CBDfx5eJvs34RtGgUAibLQYkBhZjyVQ1ZczGrd/W6Bm3gYq6S1FJEwIACh5m0sePn
Lcv1r36rxRrUFakTbuab+GKzu5cYUFEbRXUnesp6THf/q54wa1fU7VAVfS5EUt1TTHFXnQhINbPi
V+TOZmEneAYCw7KsTr9hvuK/34qGQghzOpUT6eVHE3okohVvJ6d058tEY2SFJ0RYT+Nu9tKX6aB/
HTYsCo5V57FYnzIIQRBrQkUQlUFQm2F2KGEHdIHRH2EdKxVHyaVgDIGEgpc4ZWYeDNYkf7ltOlex
3ctzpIKoQc2iDLMsCKJQxam3Kkg8zeD4Exo6emViBkxSSNbRUeGTnpeQPRjwsqtheoqz0VUl8WvV
cV//x61RAZNkpBi2Js+5B+uc/4Mk7oqjHWcLNW6zPQZATzJWJNf8NyO5uBRUsMRlUpl3Og6zdXMI
0YwbEVE2uHQB0Wb3nNd90nU1GhyRTLU/+DEaM4RHlASDUHqMdVMMN/1G8ARLQZfMHABSSPCHZB/+
g/og19bMqhUwrindPzXKbDTmFGl8KFTWJIRmkLzfPtlV6ltNV8EUinlSBXX0f3q9RhfSXhGwBNF9
JIP7kEHbCnsD08sZxMtJRqm6oslvhg2q6PM5t1gfdzXbWPwC6jYNeYQOAY9vG+QYPO0rK59fSmNf
SvCBxuft7a4f6HW31D2qwQ0pdBy+7CQGO2kIDpkgb28vsR7YX/dDg3trtQrVosR+yKgMZzZW8ck5
P9XDp9e/ouFYfL+LOV9UAYyi7qegxmokjUigytp/bTeZE7rBM9HXnlDQMt6Ts7gPIEswPdzeKzmu
35/lr+Ok2dJziVPnSYE/nHb6Tti0+wR8D+z+xB9s6XUdKmSRJJ2r0S0lUw2amaOmK2x0jL0ayCdK
s7kTX1msHIx7QkN7IyHkhwktfVdGxQPQcVMfWaTT68b6uifKBemcpo1gmwIi3W+dWnhIQ8yUy6zb
yPpClBcaQQDbZjOuR37wAfiQt4M7HWomG8x61X1x6SkzMvgi19cjqu7xodz6O9RDHN2uoHVIXMK/
qBQwjMYF77+49o2aDLLEjyR7Rpiybc/NcyqYRMSODIpKkZWdo/OlEGTevvLMnVImJMR4fDx0ONHe
JVrPjQXhPtQ0NQ9jSpuUWQhjmZNL/3ex08qPer4hvbmqLI6cXqPSB/bsAZSKZhoXb50MRuFG6gWr
ETDPMM1uY5R3Uwn83O2Nr6ac1y986SEufoc4BWiJjXAUUEDZgfbdatB6UCVb4yqGtxdXPy6UnXVJ
lwTJoNHZ4aSndaUgjkGFLX7KJtMAFkp3ul31wpnA56KhozjynQw+fe6zQkAMqW2kFROGA/+NasKq
MTBUQ1E0zQCjKRX1G7XaCwYxsWEQfgYyt8n7khF1Ex/3myFdLEHin8Xhgk4sM2JA8N2O31bhp9gU
GFM9zXJqdyPRdPIZ3NDrlbbFgpRFBQVnaQQablX7piALbMxxG0GbdN7JnDvY8wvaIBbQCvPj7UvE
Okry74t9NroSFqGMuoVYqKaMYdy+YLikVbO62BhlVmW5Kcaq9IG7rKb93CXfZ1856pP4V+H9Yh3K
sA6poAYV8fLQyDiPB65ywjNGVM/CzpjBzJY8gryHJQjOOj3KyGapAsYtFUaP74b7SoMsbpl/u/2B
1kHIi33R0RjX63Wc4SYG3InTPsr5uz++VmrszPp9l2NYXLMKIfQETmXYF+bKlGGVFN7nI3D9ItUl
rc30MfIKFF9BM+CpjEuybmB+vWjapsaZHEOig8QTwr0Sfq2EFykozbQAqCCtHcaJkqd0423ThnM0
jHHgSSeDuCrVajwAyY/5prMJlEM/Ce+311u109cPeBndWDyxsKlyXu/xxKq59aI0sAt/skbQt6pK
7t5eimG1fgNX9bgpmoSlwkwwCyEzh8FHEvSj5T4VrTLrTmfckfVsZbE5yn4Uvqy3TYKzbO36IFuQ
jHKiY38urAzCpPoWWjZuc4g3wjG9N7aFU34qT7e3zDAvF0zf4nRFPwm5Ek7C9WMVlA1AdnEfAWQX
bq/CeOgSZVziGkTGiDxBSTFVaPV8F8e/agcsDpIyJelccCmwyCJGkZ7QxbXnPDIr6Lr2EYs+ZDUC
XaxEGRQ9kuDKG0SGo0swlf3mJ8EdC9y83vJerEOZDzGvo64KcBlbKLlWThuZ4A3wIL3Ym7JNQgXS
x4EKti3vp0e2tBLDpPymWzsqXJ2Qdo7vT5M5ac3DxAeW0XeOHgrHmEtZWFXWglRUMvRhE8YG8gcf
bMmQNHia7Tg2s/sR+nc5WHpM8AwXHYRrwEj9d92k62HTYrY6JFebdISXKIvSrAoHJWyziz6k8vn2
Q2DFKbR+Lfg6IN9E8pfBAkOAq4JjSdpwBFFZ4JM229aKmJ2AVZUsbbE7ysp0RaYLUYarpJiz+9PK
+Eg5k2MBIphT/Mo55D6BFM+L7PA47DG9tgm/dBuWv19vNS9+CBXMjI0YiHWEmLtxfC8Htgiz5ccc
XO0VyjLzJd+oUQXOrZnhRNaznMXKlAWKesMfsxhHQMAFwT6GpI38RLDQhNMzOjM7vwwnKVP2CNNq
fKSnxB69RRU4amY7A+hNczhooUfo6rdMATaG85Ipu2QY6tTFXII6cw6A6jzwlZkp/AzlvPaYchAU
6MbPKdAY0QDLTNGtEGVUx46vcKFlr94Sotbyrm/hxjhrSK3Bzr5LH7VVHn1LdbRzfWSZScau6S4J
sKSpiFsF8MIkA7TamU0Q2WO8K7pHXn+PfeZEjXg7+qF7wT10b/S5JTECSNZ538BkqvFVkZV90vBu
OEj7sMG0S2+4kzIcpyTcDG3NkGFh7Zn8xIXPVvoIcAaoFroNilN8dBKDxpL43MynXd7mTiQMjOxK
ZMRgdA+F7+QhUQgHu/7lQqPpDBvdMlIAaVFfTczye/hO3jOCFw/ABn4rAUjz2Duz829qJQwHrFDW
bAyrVsC2dZeLS6vN3wL1ECgHuULZuruTMO2t9Qzr8YcE/ld8rVB2awiTuDN+1kj0XeNkJ0M0s126
DTYjapTJRtqErobqJH8oP6YDmvHb0cueeFve/AskGlnsRvytUKZskKa8TAlehzDsqt7kSAe4kBPX
ACHOu63VlfawER9uOy7WO1cog8ZlQiDELVZtgV3qTqLnezJIcfU7qHRtRQETCNlTDoYQxR7f+A2L
7p3lwhTaugWakrTBJenwPS4yZ/AE+jYkqLcCYuUZ5dPUJXnI4A6H1orvh32A0GiMbRaYiBGmKFRY
pkgjBvuiETPvUGqxtFB0NEU6ykUKpiwpOEeG/Hr75C8dixvfm+7elELxn/sO5CG6N80xtIZj9cwB
RxB+VFvFkr9G5/zIxA8wXBjdrBFarQKnEGbve8OU520OURVyy/VzAhpdgNSQ7DGcCeNs6UFWWfaF
cmphzBNpskdERF35MIKyQU4UT4pLm3GwjIekkgNY2NEhQ4VXJuCzIjWLUwJYernnHohar/GjtcJd
6OXMWV2GJVUp4yWXqiLrEyxpHeHDvST6R/YUpKw+G+sgKXtVSlNagM5WdhXpey7dtXFjxuq54u5F
FJUZp0h+8a3rSZmjOp4GQIBJovA8Q9FKdgLMOlrf/BTBVWD9G8Fl1hmS3S++W1q2wJfM0CwylPZH
ZwRA0+k+Kn5RdShk5fH2/lhHSRmedA7ELizQORF6zQ594HVEpCOS6XP7KGPS+rC2RlmXWkrzIOew
2mDNrvYGnLonucohRjHH7ZEkJKYBAutkyx80r7mL75Wt+ho86pu5MRO2TA9j7zTPYpp0eaaU+DXT
Lr7LPqqXFmXcy9zOfKprE0Xd6DtEKbxhz+qhMs6BZltsugREh+DNhMwMYCmZ3Nij2u9SuQSUnmNp
YLEWo+IpSTAm8AihxKqLk5tqtdck3b6XTzyLpYDxVOhRmKmvcx/KiYCfgQQPnLOWMr7dvq0Mk0Yz
KipDXEl+BoCb1nYbrdQdsBNYM2uudG0fOi/pYHcRAa6iY4FMV4pglhELxIK052ftLdIERgNhNWFb
rkG9u6YGk12jIVXs3xDh2JCYJNg10gBG5QUhpxcykHusTVFPr5m7Ps9jbEqfzlpWWYh4/8ZULvZE
e/IuDWs1xQSYO1n5livM0JK+iu/fJsxr95/tPbuIsxo7LFekiirg7OTzNkbPl/dI2EoiRhHC9DAl
6V6GqEz+ULntcdiwpjhXUVfLhak3lfJ9Hwn5JVwk1J7jtrNUr5qBHgAbrR19EhDicE7OH5NbPuT3
rLRw7R0sl6dce9FycqORwSxB/pRDsO0oP/zq9f//1pZrkAu1cENB2fOVXsE6KsXZUHchyMyz7sft
Ncilo53rcg3KkU+gue2DBseY1IlZieduCM12elHRK2mVV7kdTCVivDzW0RFrudjW1EWItX0s6VdQ
GJc2hgSanZ7x2FabI8uNUT6cC7l6VAo8Bah4WNyAEf70yGt7PTUhSWgJ8Y+x/ta3mTPmrFSCtT/K
sIAFMDVkMk9TapspTUy/3g7i19ufjbUGZUsULukxNI3I0h9kkxcBhGhaa9JZtD5/eGUwwpjJ4xXw
MvzzW80pWG8mUk3skIzyTrFTHtNthKCB0Mv2YKk0AOfkjmT2K7Mn5vTGKo4Fw9+/1qfuijjIqOfJ
eALxloM146B0N2KwlrAMSNbwBJRxEpoaK7pdP93rqtTdCWs/76YapxvHdWfqKWhUyiLbRQX/7fZn
XOX7WO6PuivDHEZ9JmDIgPc6x9/l2/B7tB+Owga6DThh0JHd83bzqH4brRG1jsTltmy00Lpjum6X
ukyjmCL/iWDL+PRRne5RimD4pbX4Z7FLunuI/FUMBIOU8OZjVx04WTPT+T1Lnm6f5h9c+q+N0I1D
6IwpXMdhIxN8QbvV0eXydBtDKU7rYbqIjaohn+d363ldkHJCicq1Sd5jY2qySyYw2oPHS0G6UMUv
ParPRW7f3uEq0HJ5kpTbMfxI6wDVJvMSCohvQrd6IA6vf83vWjT19G25icAQOx36L+1R3/Cv0mCx
4hiWUbhMoi0MOCc1kdKBR+yC9uxJwYBwbxkWBiQnWzgGHin287a4qZCcoYhkMLspf7Du14On7JKv
lE1TkisLILIlWo1JZBWFHX/gNyw1h7UcZXnklAkagiYMuATuSkmfheADBskSDQsSNmadFM7t77va
v1guRlmevkbWXpCKQf9GtJulvZaZjZvdG6fIAh2xJZoVMK22/MBvWNEGwwpIlCni0lSpoFsBpElX
27lR24PPan+vjvsst0dZmt6XprFvUZxI9eG71GgnIcFoqyJv+F6zhqKKTD9ufFObareMWSEBw6rT
DcfUx7SpQDYoy08BpHcmFSLSEgvmwjAJNDFAIBdtKGOa9dKBau+0V0CvHpTMhAWvti0Uv6XcEqC0
/C+cJWuDlDUaZg41dAPOkuAmoLOL4c9HiFcOZP7HHcxmkwGEjYk5hlFifVW65TjpVS0VZAiR4FDa
rbBRAZoUnHTHGgG8OIob9lYmd3hheYZUbblYwUoEKdxvpf2AGWlQ/1kj1oysYJPtSKuPUGSnu8Ct
zRoI+8zmtpKDETa04Vi0Uavt1sWNpudLjbhIuZhHRTHTUEKUVKsHe66ehoapSshLokgw+9K3cmG4
05XuNDSg49eivQp2r3EIWiepWZLOLC8oUwZLiPS60hLMR/mRsosMzjfLWHmvQDJq8soIpliud3u/
i81e5XZBo7y1TVXZQSxpptCGjAiHFcHRfcq8NIquIFmviPZdY2G+0OogvXUJGYmxNrbMVizJOW/d
EsqSRaqYdIYA50AmoQssiHk4VPEBxQJ66H8z2HR3stVDaNMSRyR7xUn/KHXTt78Nbv1R2NNmsgMr
3RFWtsFivYVVmOvi5tGNyUYrlZyfYM7ibblFHgMqCAz7eoSEnz1ywHJMdFdS9rVUSQ00f1tQb4Xv
oLdReDN5TkubO5HeOoz2J25/oYPH1Bz2zN2SwObGN1Uo2yZ0uc7lJa6RflR34yPEM63um36ZXs8e
U49F77I64rw8XSrQGuU56LQMMQ6xpRAnIfjsXjP5b82BCDTqzuhifPRoPP1v94nuPcZRyWeKQshR
tv1WdXSPTJgEuwgx1eggFbB1YHYT+19UclgnTIdURSPJIWEXwfwaiPnLC2p4PqFguQkdsDhat3fK
CDfoJqMeR7xQ1figcvM8qQjgOsZRriYdAog+DVQQQa1FfcG0G/LcCHGSNbiX9EE3oelj5QqC5fz5
9lZWayiLlSivFBVyUvgiViKkUxI6hR087l+K3OmLdagvxGPcp0hJGjWAuEu2iO5SZhHpNCKcwFQT
59de3GI1yo2MVSBmHEImV70fMctonAY3P+UXa3b7+FbDlsVCVMw7Z1LVK6Tx66uRq0JKROOtIGOi
Slcv3GIZyiuUdSfHk4/TU8x0Cx0yN79L8K7yH6qpvwGkAzml2/taTRwWC1LBrliAobUVYUKgAwT9
vpdOa0xuvC8zV2FNt6/nhb/WEnnyMReBUZ1KaVx2WEv21B33lr7799UJ/H0Xt1BJVvpjsMPZHE8J
3JJvQRx7H4Dq4/aG14vBi19BFYMbRUTJcsRDICTxgh05Mn4BuaSBFx16x/iRQxsMoB0Wudx6OrhY
mPIOoR7PfJWjRdgMw70xx49cMmO+ENRcczcfhalJTJGP3+QuqW0jER0/9F9v7/327RJpGXBQbfcZ
wkAySfplSr4HYsI63NXEYrFHysoUQxgGHSkrTijFASQC4RTZSXYhjne+TzFlXBOo5oZIEN3e2iqG
+Gp3RJ6yO1Eit9lUIinVj2NhamdwQEEmlXAH/kQWRqCkBX7y1L9wmLImI6bsAOT2YxJ5yhrJfeNr
qH4Ak1MIvamKwWnm0l2spZ6eyKBeUxlF6vWkZnHc5ActXlSsinGhqHhRCcqLhSFZgfFN1Ta+6M2F
E5RnKd3O/f3tk2ZtkjJRStgIoh/j/QSSDgF0Ad2UudzCCCPnzwHq5wXGpbptekWacyoAqXc5EAqm
QjxK84M/v6oyoxDP2NPlnBfn2MdZP4ikfNKMiVP4BzF6UHPo4IIeLU51xlVdz32uX+1iKBartaU0
g/oTjyQ88KgLjd8jp9+0wA7B+PXH1GNVNldRS4u3cYnSFwsWYazqdYMTVMzBIbEaH2y5zISmJIiX
LOOZ+zLZUHxTLTBTWKq0iZ9ZPd/bcQ6ouP95UbmwEA1Rgp8e5sqRy8AOm698U5qR8nH7drKs7CXV
W+4V+u5KP2Ov9ZvvqYhK06+Ef0eCGBXL5jAu5iXtXiwFR20MGOZCTDClZh+CObM5Fj7rujCM9iUJ
WKyi+xpUTcgg9cwLgVmEJdFnzre3j421CGVIZCHghy6AIamz8DzE/r4IRe/2Euu54OLaU4ajBRWp
LCvowhJUBxmxjO3kOHuGV4CcjxVsrNc8FqtRgY0RDcPY4PG6xmPzkt6laFWAIM8BPzdE4GQ3sZMz
a7x4vVFyXfPyDhefSlQqIVYkfKp4S6YU+n1zAhv7Xed1n5wloZoQWJmLYVJHdFNHG8zCDR39xMKP
sbZ+KY0vfkaXaP/hrCNaqyLETwkXYnKEzoVNHHB+EjfM1JdxgS7uebFmykt8EBDCAaQXDWD8zvQR
Wt2zv0V3CPam28VOXVjcd8adInbjt4x7ceKUXcnVVpg4FXeq9qPWFLjcngzly5xIO7+uNvkkv0aT
v1Ej6VFNfYfTAE5uxdIcNJGBRmYeOjmgxQHMcT3oOTHqpOp3oRoDNpMQvAKLSSosX1JvYryo2ymd
SPc9/WlsMLZEHpRYeXqgbAfDP0kcTF3Xv4vd7PbF8JSp6eb2obM+NRXl9JpWDZKIpvWoga50lKwm
7hiUW6wlKHOEkEZrGx7+OENrM/YdPWdNI7NWoIyRX6nDlOSk/JaUsN33Wv5w+5TWP44sgN9ZRkua
xo1WQqmFHakFxcBHS/sWA1LhBqAqxkn9IQS8rkNlFYHWlbpysXMV5m4H2Fbxm9HbAdRzAmg2DuMj
D2a/IZdfbu/vD9ncdWHq6Q0Y4JkyYs79I3fOwMCeWMK9CqkSkE7tgmfJI4VFKFNaOvhWOTwLYctk
VSb34Pfnf/0N1KPLIj7PoIyF7FVF10LoNlmHGx8lTimhABfqljwQQsXeyofkWY2516hrdx3XW1Wy
7TlThAqVP46M7grrR1GZiCrWQ+uP+FGFWEB81bdl6SWaUQ7xTwbrlv0hlryeAPUYw7LtujQCNx0H
auKtRGRBT/ohikxhR0qAvsMiB/mDG7+uSL3NfECRNZhxsUkjhbjx4mhY3whRQuSyurjrFU7huhj9
TBGXQywPi4Xb7ANswuqn8trIJucACulgWHk4iIf8C7tNxXq9VPTQynrYRYT+GRS4Gx9AaPFB577p
0jNvhOYk3MXRZN5+T4xbQ6NM1VmI0o6gCacIvJFPXYcutbLn/a8yGrm3l1q3fb8OlYaVTsokKVIH
A5702ZeMVzZiaji3l2BZB40yS36PQhY/IOCXUclC6u0qb9GHD4LX6LMFDR5kB1ESBA0RMOeufoYu
zkXViFW/ZR0qZaNAxFkKcoDG1xAXuaX4g6vWtd2l/ItaYloi4zPGV/xDGeJ6tpRFkqHKl6Ui9g2M
LiltgX1vl+xTl3AFjVbwTugEGju5G3+EG3XT7af7gCXB+ocU6PobKAMUz1WgpxHKPIQrnaR7Myia
i62IqhqrfLieAl2XosyP0QpVMSTIG+IpOM9J+iLz3IM+qoyaA+vGUjanTTR9EEI8Dr361raf/Mhw
Zqz/nzIzE8Z6hpjUBEUILDYx+If4t9sPgrUCZVB6pZRTkH6Bulv5JuWVGU0D4+qxXAEtux34vq6O
JPsghU1As1x4hR7jWGRWGLyopcnU2ySP+Ib7pbk1o7zwu+ZnD5P0gMZHAgdrXM6r3tkwptXhJwz0
/TeiolW2Md/Y8oqCp0X2p9jdhXehhwJTBplP43XeRB6RoQU/tCu63E7bZUiv2Dxy683ixe+gjMpo
pKXfEEtNuqllBA+YuslRhr56H1nppjlPG1algXF7flPh1oZBH8n9F3jBBBWtGYyft+/nH/KX6+lS
RsMP57AdoKaMFjgSpy3gShaZ5xveZZN0pccjUlWGH2I4WZ0yHj70e4OAaNO2WQbtsLFRzd7Pg8Og
FqFlaCAUNRW1aV67XBSdjlM6mfFkGNaLlt3mIVI6+Aoc4dA/g9/NBH+/qZeTwzhaciFuPRPKuiRF
oRkcaYk1Tolr224rkIWUm2TLef9mMpQc263lKFMzyP6sT0RqRMgh8DWmdhQ/a9GjHLGQ/OtIl+tL
oDUDZWmKhKaF2SQVHflE5LcJ4A95vlM6cWjW2wlibAaCNQEeXwcXBbrg0Dr5AMrBClwWVz/rZRpU
a6fwMeKfT/g9rdvbNfAG4QWeSvrSnJc6nM3Scma8S4MYyGXSP0+9H4ekpTNJ5hwcK4MVUAjrj0RT
NAHU8Lzxu7YdZJSjDI5jsOInf4eRjBrCB5VVferv/ONsIZQ4qq/xg+rye1YlibE2DYktFc4HMz0u
7ixgbj0WwCt8z0f7EJWcEeCKPr+rZ4anJ2/h98v7a7s0Onbsq7IbRSDTkmwCd6XYuX1QWUYUgABt
zkyBz48gKtrefqGsfVKfcaynaYiI/Eq8nQ+5m3gjvMe/wOGsX5fr5ijPIWazxDXEQ0cfox0SeQFH
OrUO2PTQFnPZ6Bty328dJvk9i+vZAvMmqqQWPu3UHRiKtqTJQIzOZLJGTVhHSLmPNorTmS8uTpHM
xrXQrwk3/IZ1I9ct9vUEKZcxEPGIkMMymhpD/ytyskbfVKrEMtnrkc11HSrgDCM9z2QQv+DV/aQD
JLVqGep8lcvZrFr1H5KG62qUg5ireIB2Lb4TiIWRXca2OA+eqr2NSWg3/Vc/P0TiQ5Dmm3TOrFBs
7aiuTPTnjfxLLvBuL2eQVAcnKb+vhcgdfUwb5Dzjjfwh77/+SHIDFpfJV7suTMgUAAEbQa17Q3pH
6pnzWi/1jM3tF/mHLv2v1WgcrNAZJZRwoKdD4CqpXR0j3cm+xGd1gA4u2o5WYTeAdUF+U7ZZPGLr
DvS6NuVGJB3R1qWUywEpV2mGnY2DZagQwGS1NtcRa8J1KcrySHVQ/6ylkmKK9iY6yX0O8fQ71Saz
FNJzeSKJMXeHCR1Wt4LxYmlAbNRFYhETaN60IyIs/QY9QXxLlmH4QwnnukXKCMEExaFKeBZFrz8M
MxABod29k+1N28TG4QIpNgDuwbhADEdCY17lNkm4iZSpOgtyTH1mTc8QTD0WEHP5Kpu9E+p28t4f
I7d5/EviGwhe/9dr0/BWcQRAYUixaSLo1X1IF7my8JVc3PEU3leMKvDlOdyw9DSAVTRSP6rUi73q
bf0HhE499QiSqh+ZU/yYXd7Jz6EV3sngto9dMrJDNCRbE2qSqLyor9MGJM2pI83m/INoFAD/e1Ke
SfmQ8VXWCzLXc6EsnV9WbdcQfsXGITAN8Uf6XQY3tX8HkkWzOOhnAYTqNr9n1Sn+kBxfF6asl86V
QcQR8RJC/h1ths8Quu8AVZnSB49ZBZZmyB9agb/Wo4GvE/DTfjSS1OLSDiIiR1Jj8UcR8rifATg5
e4fQH5GiKaEMDPfQ5Xtteub0OuOV05BYqVPTuSLQ36pLzRZBmyg+KT04CaaH0nc5sDIVNW/e/sqM
j0zDYNuk7pWRJMhSXwHL35l5eRfLpSno72rPhFUxXLVCBVUKXzRt+DNABiRv3zyHl4tNNH6ARmFB
qRm+gYa+TjHXVfmEvY2u77VvvR2+EzET9U7+3rjGffkACMWz8f32gf4hOb/eJiq68oUxU0diq3mv
JjQIpVscYdHOmEUZoWdXwmpnZ1ZPd32E6mrEaPTroPCSlJPp5cYBHsYL9oT1iBDOVEfxzncxQgCW
buhWQvCah4g6a32Wc6QH7IN6GiBKj7C8f8PQtpUgncvt9EykYyAiY/EYNZIsGC/2RCfrTlFmSinj
/0ywBaceCcG4gY7gljANEv1CVpGa9UQp0wQ/MRZqgY9bCpydx49Z/pJDc2yGmnbffSn90+w/MO7T
ekXi132iR/CFTAFZKgEDE/ekAAUJQPCWnGl2l9mQ7Ga4J8ajoXuhNReB8YVcXzHf61Hg1CB/i5TY
BK3C3/AnLhwvTZ6T+JPScSHyxxkQThB5C+b8FQ1J3ioGq0WJjsf2shJqY+IXFkUrIzehiXS4vvB9
IONg9ibDHEsQf40fjc9MTVjLUPGUVkSRyuUouaNIxu/SJ84k2JbEkr74h+TQHPrTtGG6M9ailAEy
dBk8GGSGlEB3+zsJyjHCE/QJnfidVF+Jgkz2JIKJSvHKU/mQ2RUmrzFHxgzrWDeXSgCFZETrHnoP
7rDTPeFASMOR1LrRHeh2IBryl9C560uhEsGcm7JaQDPFDV6w8ccBmU99hj14GFF5IWDW4kC0zyLb
P7FL3qycS6XsEB+rnBCRGe9Iu9SzoBtvZ299DYHGFOMOrClSVtZFK1O35cg1pY9ogVBk5K4A0YnW
IX9kMKpFCNbhf6zcYq3LuF107zONuUEUB1zpcMKtBsiN+yg6FlaWkRDQXc9MM/qCJ8UX9UhI2+pH
iJi3QEDmyEg4Szzzb2RyNXuMVastrOLrbZN7qdPdiNDphii4tytVzhEQSufu5Yu03e97t4R+EGlb
gDDSnjB9BcLI8Gu2TTfTXoe8OSqlo2NhVspl5X7MX0MFTdAUGnqVEMnJ3uDUT8o23QIGbxWYTAQT
+HZ6FjY+sEuky04G+kmmQFBMPboAvRc8svobrCSRZuwBXrroCwmn09rTj2oCHYWJT/Qe2/67TCBk
6r55IvTrTIIdhqfXaMPW5kLZk7wgRMoEPbpju6neQGKPYdRuzzSj6+Mqv6yJRlkvdBfhnwhiFLmw
zTvAqTyp3vASbvNtsonPGWo4qDFJMGVlgOEcZi7OsJ4aZc04eVIDDB6Swa3qQ0ASSKbxZVvxBEf4
DJjWmvWuKfMlpYHeYdwXig/BGyJJK2/R+49E6/bT+kO/+3qqVACVhsU4jRJOteMOhdBBRn6rFm8Y
PETikVhag/naKTHV5LnQWf6BsUO659ryc1hAExkGOgvMsKtNwfct5uQMK3ulG618lRo/W7uEdvKn
XlzoyluSvwr/R9p19caNNNtfRIA5vJJDcjhBo1GWXgjZsplz5q+/p8f3W1FtetrYBdaLXQzgYqfq
6qpT5zyBZ5IVHzICNrrUKoNmRQt+lZLFY34BsybbHImbeosuw13hhRm4p5hegIQuV3ykTnkluZin
WSZELo09btR3oO8ztMWCIGyHOH+Ljg22TiNrpFQ0BVZvWckJ5XX2lOCNof4gzSo8STJK9aVoVLoK
/u+R6YEZuXlaDUWfqt5vCV60soutdvLdEtoWZvSIlHZltvvOMVySH+O86oSM8yvHDm0Yro8uv47J
EHJRiC+InpL33gG9pTX9RKXgcvW3e9+ZHOXcHBR3VszkNrXjMwvexTo9lDtSGzEpIpIlq/QXsZ02
fltZQcxC5jKcnk55IX0wuGwmArJGB5qD5LGFZF9avObTt0aDlshNqibOML4roSMloikqrCcJyz7l
nhquTrOCFO97dHobTgr+0AgabKQPOrV9IBAZ/pCxpemq7KiJraYGsCeMP8X2Lo1PGngW9JhRqWMs
Hl1shUTZUMwqzFTtQcilTY46XcySvGdlPugKq+ALgHSml4g02CagwBseiexvuyseerd8hPjZnnVL
sgZGeaFoKPykJkwRY3oaxO1Q5aY0sXJkjEe/QfmdSChqSSDyIflcgR7qUU5acJSDE51/6ZL7od2O
0b+Ra108jQ0y7kUBJ+T8KoyJxxnHxizls8JqMV4lyF5aoMKbsElzqSJR5QBmv3HTmJXLBaa0z7aV
K3vtrrY7BZG2tFOs4oTjt5VOksd50XOQm8xMAOPYGZRzGXtpaiEJrIEVjMjM505hTTEei6MlguK/
EZiKh39os/onDjEoR5NDqDaISCKH285OtC0f0HdhJW7j9HuScp93hiXsYuhG65gUj3lpM4JLg/Iz
5dCpgsqhBQPBHfpOdE9yG6/4C2nHSxH+j/e0wNONvDx6KMDiiWidNJiQNg9CdJ/el1uEstZ8SIFC
ljfBuXFwdQN8lruFo1jtk+rEwGBoH2A6AWOfdz0KvOr18E1U0S5HE70IFS9AMWR9V7XVPT9EtyWn
OBoo4q+bup6YhC1ysy5OUieghyQEQRheT8mdAeaj8QEdPjfypts0XrwnBbvivj1HG1aEdNVrwDDl
mkY+67g8xEOZVEUbN3EJbY7IrLJf38mwQ3knlKFDqP4h7wB9QVfa4MIM70mFprc1EGn1e9Fr7c4D
rLCxptb07Y6Z1b96evEFlLMaobIbcf3F75cP1ZkkuGQzN5MPkocImFxd13PdsEe5LiXRDL0qEcgH
7y0kiFJSMnMAoXwe3OhMaHu6zWzXZxEi5eK3MLBYlw5rZSlvxSWi3uYafMcveobErW2QAkHc8/rW
vXq3YZiUiwrqTKuzAJC7aoy9OkP5oI82LUut7WocDytksIvzMUNkIwpFLF6vfQ/kj44lf3k9LwbM
I3GFCwN9I2RFTfo+CLMaoZlIdjronIYNOrx3rDn7A6zs//06rFGuZQ74UtTIteYfx0NklieCfChI
6eXmnbCcMLmBGPN3Gf5ieI2SRc1Abur80B9mj+hgGeDQ+CV2JO67PesZy5xQyrEoheznOnl58W7p
dTflffusb5oOxFTxrvqWffsXu1DExtAUQwGkjdrsAArlfktwel0G6Rkfx1pC0g+NWNfNrJ6phRlq
s/dapYzBdPEhrde4EbwlSM1c1lNudbUWZqjdHulDwdek02vQ0OiAGE7OGO3p6+//f0xI9IVbRV1a
jWS/8y55jWc7CAJDnDvylF2+426ZsMbVUGJhj9rxvQpoiBpcZg6RE+p97T7YibffUbppTSDXpxOm
0hoOxk1iDd9bm6Qq8ULdF8+iO/ws9u0G4uhO+ubb9QaSXSB82Cm3lc2if1mvsi++k7qI/b7huJCA
PAgkfPxIdrxqGo6AmCTageHxNXbAsvwQGghDytGEdqO+V5BcMzbJ8/Wtxlwh6gCFQlgDpYmQoMbQ
RcAsqhEkWwRvh7l5g27khmGQDO23GGwxdLIrFz5i4mu86kIsUWM3UEl1BPR4zC4KXIe/wRSvJ2gX
5qj7WEtnnZ9ILZiodVU3OSk5VabvaK4IIbIcCHGSq2CNcjWoW1ilbuWMA4FmTPJQfPrTkN/aMTCH
KDPzgfGWXS98LAxRHikNq5iPyfUPiLYXliapNWd4s1y2OXBRBcqGOQCaTMgy66RRPiqviqrhG3JV
NiAmTTQrCtxxfBgk1ASqW1+pLb/4UZUvjN3DmljKZ4FhMpk60t/mv80QAqt2BVyKcRO4JM+vOvq2
T8z8P3pKib62k2Acq0IgRMk+UD/8vJk01kISz3TlWNB3dS4V4xyR5Id/7EEIpePV2eFEkNrgv8Ki
fu4Z+pbusrGK+xLBuModAqMG19y2kBnJq+t3C2STv57yPuR9nYP8DPoQ8SczzKqPGLfkeqveYhyU
J+mFaZB1UlLF1dUXJgmnQhtKZUeCoEc9yIa6EAiS9I2IFx5B0vMPf6GywfBnl0TQwp8JHCTM+Aqz
mQCtt+m96qg/kM1IEJCgxbQZB2DdHAgn0J9taKpK+bMRKd/YJzEdka+Sf4ROAkkf0QmAyQK/1x3D
2vop/7RG+bHJb0e9I41ShF+yAxAbmRDipzesWGT9XH8aovyYZERxppC29io3LA37ZSw+GuGm5mrG
rlnvOxc/LVGOy0gSvyjxUARmXocwPJJyroQyUu12W8bksZaK8lW9P/IpxGcIdI8gDlKnReiTHYgt
zRM8hjUyQ787kH/GRdeijSFKU3GAZySI3EsX1DMYutBgZnOPIE9FOTY8N5Ca6gfruuVVeTX9c0bp
ArU8ywDmEdfV2JLDHQYLiL3sWYNmRO7BZW5Qqc4szZLgp9sAmAeilwm+sp3x5H8b9v+qOWvxNWRV
FucxC9q80QukAFKPsOVizrG68Y61YddfHgs7lIcztC6Ii5rU/lGAJf2yeOmgAh0QQUrAdP7jHFO+
TvTnIYh6rG6J5pLC/BWspQ+ylTvhptxPx8KFsKxZvhs24bKE/tVdD9oUxVIqk4Mq6PXP+UPU+LnZ
KC/UaX0VaujWBQa7guPV9uSpJ6PYnt/V1j3rIctwDnT12U+arunJQeqTxjLqYKtBFqeqtQ9f6r5f
H9l6BmmxrJQjaqNJmkHvS2S/B9uAKkIKwftyk7YWWKfi3OQHSwENTrEJRFtFmCxaRWganMnkKmWd
Z8pPhVXWBcOIbjj5LO4iJKL9D94LPFApNS8G8LfDdpbM+juCHcZeY+5sym8pCT/7sYLFVU5g3bLn
rWYn3kwYfi12qf0P1qBubiiypAKZ+fW8llKeaCK50HikuwHTdDQkmdFcRPKDVWuy1KLWA5NPc9RB
wnMnRQyJvcSXkxnFb4LkMHbQeiT3aYE6G2oi8FyVY0DSKbkJD+FD7xVvkds5vFPvixcBGGr9BCZj
0GcP+wG00KybYP24fH4A+X3hAYc2nMCve0m2Zvv4Ib3N0Igy4pmlnpqXzItRkC4fpdvrw/7Dvfpp
lTo4iS5K4PLHLUASgco+BGtV4nWeuP1XCXPx0xB1MOow/X+OnRz6OUnz0fmPY/TADy/XB0SW6ff7
9NMMdQoEo1b8nscsoqwVgbQ/GnMrC1JWOMLYLXS/EN9VZSM1MBN7vkuIpmdX2ZHemb9oACdH6cqQ
ZPIti40Buh+5S8nGUM86QFONNe/rvX6vQ+gv2cRvTBw046zRstyp4ZeFQvgc9KN/Hm5QI7frrYCn
WuWpwClxTOQ1Y83o1iCuH1Q57jFAMW1McTg1YPDINRaUfjWuk3RB12RVEQSJ2ul5PkwBrwUiUibk
zdEgXjXRUQZsY+sGKAxe34dkn1GLZhiSDJEeQTB4he6jlTXBj5AuAhYJEslT39xE4+AUceg1g6Kb
hq7cVSKkB/KYqSdBDtIVy3QXbWrkadZymM3GTm6ETYMMK/cyewS6WkH3ZUTXu6vtCNctM627spDL
QdPdtAE6aYVIuZgeN+NJPSd3g5u5w6vypuIh154T5stqZbN+MUnFjUmu1WlMALP8VJgFhJhrP9te
X8o1wJdhgCtQE3iZV1T6ruuzXC4mCT5SiO7i+p6rd1F4NqTACbJbbejQq2eATuC2BZ6OYXl1QheW
qWtP5sOgGAvUWCers4fZGhqzhSolckUVoJJFbzUNlJDY1/tKFIMR68iY84IM+BXlcsDcjTGB0MpB
q7LVgpsYsmS2LNcm34cea9usFcO+WKPXMNI0oSXOVDiFCJEnhHAErOh72pFgZWUzePjF6h3fTffo
J94yn+erp3UxXiqaAWWZoKUlCEzqwpyeMntuQcxgVoNpGKDRIZ42c+LH6Vu152IzBZifZ3in1W2s
YK5FQ8eVSyOhm6gEOCnEB1QzgkVV33X1zNrGKw4QvO9osOEJDkGmhTA7WcAmFmFDPvsuzuWxNSOP
R2K9xj3CUmxeCyxgTQeLgK6g5k0X5aJygnSaD2tg09iqfnYaVe42NAxUqYvuORWTIxgM7UHnjpwc
a4yDs+oDNTQ96rokiAoNPM2nWmm4ClE4Wmq9sRTMoQQfDc+bcwP70XZqWXHU6kldWCRftLiktbSr
mkmrAOyb8JBP7kLUCNPT+Fza6NJqTOwstNyz2gzXOrmhXfM5TiramcpYNnKVWAVOUjSDu/Ij3QBk
uxl3+RYUnJ5yE77rZn0jf+v23LbCTmZ7/dXD8/kRNCi16NUSUGp8xACFsfSQ3UxAcrvRLjlCBg+p
7BrNxFu0jpHGhZKpvMWYeBqrGmZB3kU+rBct9nF/yqvElLuRsaFYVigXVXBDH0s8edb1qVlLj0Vx
8qeGYYQ1kZQXGlU9CXsDQyFyghF4+BVUO9g0G6u+ZrFe1KUi8UKSxgbG4ivpMRC4kzAELuPiWslA
YmMqMrlE4G/odmijykSNK2GDQHYG6D16vFd4hROjTGVft7V6V2m6IfEa+Tedsx7HskrqtMUJmwFi
KLNjD11CM5dAvJYIRwFdfZvrBtfevhjcp0VqAutmMoKEdD+TnF3vHaV9gmRk521lJoR+fa0+TZF9
uXArUzEo6F6DF0173lb50p3ykXH1rLw7DYPcOaqmiJpKH6BO7KU5HHH7zvlDECu2nKBALtcbbnxg
zNvqIVpYog6R30iiMRPwc/0SPqDuhf6P8Zv6oL1FXuMBsXXUXuW76zZX529hkjpSPZf2yhx1eFrI
8h6gg+dWAInDdRtrmdQvM0jth1FSkmHgYaSxB0BGkx1pc5xs4ZCjVXeyZy9406E4ZrhEbal7Tm51
qMcMTuO1R1Z+kzVear+Ec1cg44ZPKeqPZPAtIysYx2199y+mlMpTtMOErDEh5JfuwfsKWJi/Eb15
x7kZKrOsiixrPNSjTZmHXqh0iHfPHSo0ffUdNI+MrOiq112Mh7q5pSFsazGH//gfyC1B/QlsPIx5
Y5khvy9OspoAPTBxIzFDajKJG3niX/TciKuhz+dwaDg2D7XPqQcx1YV5IP/IUErzvfzZf61P/YNs
Dz+EZ/2VBNWjDZSCxb3Wx+5eQvn1DDqA5MQa9hqaCYcDbPs64itoDlErWBcFx1Xk8VTZ84vkQA7r
6H8oR94BFwHUVkSmLNa6l/k0SK2n73PyXJGmQs14x009iT+N4v36iWeZoNcyU/s2CHG7lfJTAHCp
r99NEaMUu75f/hnGJeO92C9hDWr3mcj6kd5IwnBEyl1/waROnO5v6YLP9bk8zhZ28ga0EQFBBPhD
dRrG7ZgBqHfbDK+TX5oj9zCm9z3URcQudxuWesLq1b2wTV8I01gWRUrmMbwryh+icmtySbtRJxbb
7fod9zmZ1DWQzknQqwO5eWLZFIXTPPyoUQDwh9C6vjPW+NOW2/0CIVpMZwm1HzhIcvxe2s4qN/lB
d/He+MHZpHrW7lEmPQe3nWiGW3kfM1zZurf8HCbZtwvjE8CWU0O0fodmtrgJTkytGO0lrJmkvP8c
qVWhyqgyQGvbNtQjH7jEeQi6y5jIlQzrl4mk/IZaJEGgNEhBEKyV+AOJgDvNRgi56QsmcxnjPF98
6mLewPGV8iPYex1NKO0o/zYIo8n7LG49iXXUKLcB9skmFQhAEBw5t42de6T+qONwgylt529CR7wX
P3Jw97agRqi82NyB0wxYkm4r3fo3Jd7oxob1hGT5ZzpdyA1cN3c6NmwBwpZD/xC/NmDIQcuLqZxl
aM/6JpvGd/3d+nnw6URhk5cgciRG202JA5K6ybNxz6eo25WnzOVvtRv5vn+qbUg33pDAIrRZCDqG
67ms1WLJU9TKakHGF0TCazZt8GKIpl3UCWYaMhEvLFuU9+m0TvMFkt+OgXjZFDdEikTcFfYwmRfo
3iNn8V5zyH9qILEnJTTeEcFSlVvilv1cZ+x1Wqh66ltuSCWEb4P8MA+HoN0W9f31s8syQbmhKm2S
2qixz0vtW5pPdo+aHVTAN9etrKcNF5uIckXqFNSRSMyQcBurNqJV1YA8NEjG3QCFO4JfRthxf8Od
BRva0AyWkbVesaWHogsKKNa1qU8S7bUT3cyb+SGydW/eIvnh8C/iARxq+h2zysvwv7QidRdrCsf7
uMn0RwAKsrtkTxRkCVyqcULwSVr1TXEKf/wbGv4vg6V8Vy9DHFcxYLd/IQIv0U5/aM34hqgJT1tW
8pBxj/1WXevjxPAD7FFU8KwmBGE8z7qnVxMUn5uHLqqh+z/zhx6hRxGEsuP3U7GZUdPe1Kr8Lmd8
YnYxuk24QQOtrDQIbsUz/cJaX89yTulCmxIB4RqT9prBknfqmTtJh/w+3OiHrjDjnzlYATRI15IJ
LhXG+BkuiS65xSGyZdEE08o8mqla7ctqN/Oxq8vopatHhrU14MmXkZIFX3jbXjGiSP7fo6THyx+s
cHZgBy7R6RSBx9he9w2M4JlOPyninDYiuWnj/0cTJR68KluGiOHpaN49Hxqd8dADljApZu6VrxKU
zROrtdM9dxxt4ZifByaGlxVG/Ea+l83xLJCIfbA003fFy3EsHd8bjjyIend48CH/C/QHikTRA9L7
6SX1ipTDvtgkgHWa014CG9KelXxgzQb18uqregQGkGyq8XmOA8uYRKuSGW+vP+Qf/glyaXXpqAiU
X++7bpcfCP9z5AaHDuUwEiaw8g8sazSxnszNoZLmcEXquUS8Nu61xxkFIbC+bwyP+Vhm7FuaPk8V
uL6aQ0TXNckfQSxUHMwQnbrP44fBX9TztPO0UX2zDywxM6vMHFvGtcoKCBXqUTb1Iy/qBCFHiFdD
0A/Fl/5KQhvYnEorPjJHLV1/gtKUeiLXJj6IA1HD5Q5hEVvToFhO/30U7WLY5elzKN7PirgZs1Ot
vVx3FOtlqs97gCbYy6KirkMOJ5joJhE6FgLBlyz4Cka4sNY8YhgGOMZk/AMgDBUVqZORcR1JGign
0M2g328jfRshjAyKnj13lz6LD/nz4BBlREPe1G+aVyI7WP6oGK5xrffgy3dQYVPbAbIgNkgpx6gy
kFJyc0TOHL0ViitfkjLDlr/hPBbAc9U5oPwI9TRZFwR6keN8BkSPVAQ0NTWD+EnXUisVHMZyroZH
CyvURVOIIDXvQpRQcFuDk9RKN0LvQH1eATwHd70j7vmt4bHAHuv328IstbbhHEvzNMAsnvs77hmy
6EB1KlDgQiYRdT9W6LmecV7Yo9awlIS5N2LYE93wFsnRrfwx7irZ1G/9wYpc7gdhfiUkWuQVgSww
gl/1Luw21VZ20yOLpZK1tNRTPR4nZRZ4fA3YLji4JWgYKfG36yu7GhIuRkzdLWDrQplCxzlVq7um
OQklK4vPGgQV4IZoeSMEJdifnehqRbGN4ncpCM3/NAyaCbFP0qqMSGG64EpzanvovbJ4F9Zd2udU
0fSHgyqWvESi5wESz4q0L9GINon7rPqo+R/I9m1SpbQKtWYFeYwlorkQkeYF2XwNxxJ64QMgVraw
J3w6o9X0F6ga+y27/gRcDJXcLIu4ch70KKyIU5HP/cY4XHh8oEsmgwihFizjRu8t4wj2WUv+Fjj1
I6IeVoCwGkgvvoByOPoszKo6YV8mABv2vrpRO6T4inkriJVd9w0j/cbyNHQjyeyLUaLzIJzsHXI7
S3v/lmDHZ9xZ7bH7xiJ3WY8GFuOjPE3F10JeoQQDe8E2A194C19T2zoeJ/CkD4FTPP+3E0I5k6EV
lahsYbCUf/rtq89/v/73r0d0ixFRnqQtG6j+8FgxMOOBmpnU2bMDmT9Cr8jaHmsqQrht/7n2fgP2
FHOozRpwgISYmTO1LWcm74QA3fdEu7J8D8kCZHv4veD2dmAh3fdKvoNFFso4m3SbSV+3gzBw+Awo
g1tKXlhJdmbM6+qL+nOkdD9JxxVJMTdYuIsSu8vZHYEWmX9B8b6aR11YoiJUSZmhCRrh1BOdicwO
dgHWj6BLiP4SK25ZU51ZriANm+K4gitSqF6id5F0+g6PILAe3NjpBit7DN7qbYBsqUxwahvVbA6E
tjc6FfA386sPBsstDx5YgE0316d7rePhy2dRjsdIIr8WdHj57Od4ir1fzUPac/eDj035lG/nnShZ
gg3atA/SAMAU42ItNxXyBJUs6yUBWstudpeDz79z0ru/SVgyQjq6jWTmglEJCZNlqftmEaP7Ny+3
U8i7atw61yeV5V1p3BgXJUYezNjDLbq6ebtxgx1S0YD9K1Z67rYFKxZffe8tdjLli3KjNvAugDdX
j8XTBDYbgnMst+NZ9IA/5G+VY3ALfd29OEEFRPm4PlrG1aVREY9s8LVc+NjY81DtjbC+MVL5lZOk
/VA1j6gksXQgWZ6XBoqJETLuMyHYJjiJZAv+LnQbzOB8693c/VeIys+ppWEtYZ4mkZhgdIpyN6Xv
UfZyffbWWImWB5AmLZwNNACoJDPQ2OFtgYADrYjTXfak270j74I96VnXN/k2vBl3oAXYcRYEGXa5
id7IGXkvUIfY+ZFFdcHYUDSlYUl0TELCpFCGqPAnqasN810bBsc8HjKzqOJ9UCKTEEMq9vp0rCcz
F/NN+SOdU8ZZIQ9prZOdvk2sJlftTPOdTDGstudsVLStaqpcXkRsXXNA2FYQcy1CB4z6Tt13pl7H
702aHvJceLz+caxZoXyV2HVqKefYCyF55LvEVxG5PlbD26V28lstfTEHVLA0JZkspQki4ORnDEIy
YTOC7fdWtrnTCCyQsM8PxZ1qxffFGeT2aLGEVi9pvousOYBWZ7xvHwtQBlaWaKZnn1k7YDhSnYqs
mhHaKDlJQHTzqc9mpwp6sw3eu+Th+mwTp3VtFiinFnLQ054BvHXCcbqv6nCfadAChUh0q/Ku3spO
55e3103+4SGAXjRVFQVDufy+eAjwgqLxko/d5yOd7RU/eUu2xhDCvQqYFVr0G9ngjniTduE+tI2N
fCeeBcYn/OHu+PwEKioBx0CmJzUK1oDR3GXvmlOgl70GmB2KmLGdnFjZ1j+E5p8GqcePn6UNyBxw
A+PhgdZhhCYu2VKaNYF3pjxzzHbWP6SOPi1SZzwexa6sLi9LIsCH5AquyHMAfQQI3b4oCKBz9LMH
kMC5vrrkeP6+oT7NUsc37fIxawm/U5YiwkpBCTMbZpqyHga/nw80PCA7Jejo0VeBGv/6mJQmgADE
pkHV6SlDNvCOMN2HzvSq3uv384Qm3QvpCHtWf/dOX+1S5yVSgiKtSdAh3Xe4Srqb5IasZuxod+m+
t+ubzKvQkgf1FpdV/f99Zr+apkKAMBchHE+qYGIEci4/zjoTbQKHWRKZHXMMU3TmQw612C8lnFBC
SyocUmTlNFu5Q1+5K+8NZKZ4pq4G2Y5f982X0dGJkB4Q3rqQiCPyHzv51m+er+9LxoahEx58oIec
SIpo+QhXaiSCYdVlCw8ezJorBF11d93eCmzi64CoE68Xg6CmBC9VQ1VIuM8PcDS2/wrOYrcPTD03
592vDlV+O0B7ubH1G1aub8XNff0GygfwfjQnc06eeeDqGz0kkC85nvL9V/cjKwGx4tlhTwAymFcE
TUSv19dTyYMwXVZF2Jt2IQQptX31mG+05/wUnHUPUpub+AbQYUsWrOm+PUY5k+lxdRctPoAacJtM
4zQImHR0KN2qam3jcDCyOtKqC1jYoDyc3M5p0GuwUdnijgQO2j7YTzfdsdgp++xROExH7lutuvjP
PU6Nm92KpsyboxvvolPlTJnFucn39ojUPaTNOAcPmLfopLCuuN8f3mQtVE1UZQMdlPSB4ge1g9Yr
1qJ3tO8EvFRuBey4X0luJtTh9/fJV2vUhRr1oRRrKaKp9mV+QSvjQdtWj2Crlr30Z/lk7LISTF+R
Y3xwjFLNCvvUV8vUnouV2BgqCeNsN/6Z+x5KpOXu+IuUUbHim/JmfAOz6Ob68WaNl9poKBnFWkSK
CL0obaQwtIWoMdXoo+MmU4hUhjXmIKk9ZwiS4fNEOn7YdTZ0SPFcUV/9Q4/qJg9VAJKLGrZ4NFwf
5Lr/WOwhKkbuomni+RKjHPHEFn9E58xSD/8vmPtauhXDR69kw7GWInatKGPXwoN89R/xMACcXyGv
nyE/bYOOQ34Yx/7HpGvzRowD3uLiMvNUpZ7NrCzVLad1PGs/rZ6bz2+gMXaiUvStEWAnS6f6MAIj
hP7mbfpOuOEIy9f1GV69lRbGCLByEQrXAggbLsBhPgIhQ5S8pMW8FzvOM4ChZ6zm6qW+sEUd0Tor
c3Fs0G7QomwriZIZJHdSwurmW9+qCzPUedQjHzEbSdmqcnEUunCXN/4OqfdDJYuBGcviRlPG0RwD
wezK+l0Wla0eCY5QBbdGGjcAn6le0BiMZV3J7X7ZWjSUTuDqmasCdA6EXunN9/qbb9Wb9AFImi1U
PJOj0ZjCGamHWwmsxKgCPhtbIneFOoh1fclXr4/F/FBHuVLquk17LANJvZL3LWnH+Atm0lUPtbBD
nV2/kGY0IyPgGVF80IGktqd3Ak1PTeMsgHkFki21a2w44Ijs6yNkbWryZYtNXWhziZfjAFJ9WQBI
1A82ouQ/+w3YF8PkP25qKh6v+7I1ypY0hMi8NaiShQZDS2Zh39eDucVkUo5JE3WIswyXrqHwgfTR
hCeV0Bw+4lIlOWUr8mYbH/Hc7WOIL9UOKqvXJ5XlG2mcXRK0XW6QT5h2rSftyULOVrxlMzyve/3P
wdJwOz4IqqxKsHNiSP9UQMDO2/BE3o2yM779BWyHsV9oaF2jgeshynDLdHVUPIpTWJt6IARuqRTh
XskH2fT5QfO4USxMrgcl7NQ0ylbiU2lXdwn6mgowj+pliodt3wCc18+hw5h8xmGiIXh5V8uxPuBS
aHD/Gi/Q4rGyxBRfSWe/uKmBHyOnCa/p/7rqVJzht/WYZTJWnZSk2lswrXqaK9nJPStDwXBLNArP
4AN5LAYcJCTDDgIY4slypzsW2I+5uSi3pIhNJispHu6kAbkEYe1w1G+J+l7zMB/ZSiaMS4/G3w1p
orY9qogOVx3r6XsanHjZZWyO37sfvlwtMuWD+iDOaoBfAYnCyRyOBFVI2ITHI4FzXLfFGg7lh4Qy
LSOthSm5dqoI/AvKD84w/uOmo3F0ggAW5pigji48QxDz7i/4GHHL2nSMk09D6CZshEHsYQic4CAB
yuyyPWRpteFDkbVI5KD8ll/4dGo0Ui5ROS0WWoJb2yXbyFZfy233vdv4Zm4j+5ayMLuMhaIRVDBX
xzyPfVePYDhLH7K5NsuQ1Sq1ksj/svVoRJym6EPIS5jAxq7xACKEzH2PzgyIWUB29VChi7t4Jc6J
ZwoBrFSIvtomU7C45uVUbbmW2Bbd7CYHl0HoBIfwroPNcMeq7LJ2CuU2AjVWmoT0yhpig35xkO/1
opX74P0PP64fMXJar20UKnoJE/CSNzocoe8Xt1IP+FLbAFnJQRil4vvU4svgNh8jRlaBuZKUE+FU
fcgSEhb2Dn9GwmgjJ3Z/qqxxy3sjCubSe3XKXbRIMjNvK21wXxeScirzpIG0isRQyqn1qrcGiQwf
3S52dk7cHjKDLdH/1r+rYBsDo30/sNwN42jS2UY97vV8mokXcKqneRMSZZSjvx1wOCU7c9hAj5Vs
/JcR07mR1OiA3CUg1vRQimb9ADmHjXgbdGCYSm+ItoLhsYfJiCHoDGQ7pqoi9TCKFUb71oNcmfE9
1J5sbQfnkD0oT60Lrk47PTDr/6wZpt5kvx4cFWY4+ZkiL9eNFghDdbS5jynyB8KRN0XeZL1t141K
ykUAVgeLzVf/MAfCWCUJdnRS/8i0Q9iygqMVWAVZxk8L1JnRR7kWw4KkJ16M7eiMm2Sr7UW7U8HR
DbTugbABCUe8KafI5A8yu6WANUTq5ExSnE1ThJNjhNxpjvSXZG5PSpqFJsgTelOfOCeKp+0QcOeO
z1NzUIHm5/y9HPa7UGbBLv/w9P7ffEBD4euMZ+UkQVqDHGRzfsnBXEp4xJQ7zeKs+mfjVU5pGV70
7bq/vD4HkMD4anQeGyn3axjNw/isD81TVwev102sn5zPcYlfTfBx3jZBNwEQFYSuxL33nLqpFSi6
V6esbRkh1h8iVJQg0QCP5CmN2vMbQBFkQr0UAqjju7kT7BLLdyJQvRPHwMIHr3t+STJ4lXBzIkT5
Oro2bHz0s2IXB+8otjyUH835f1Sv4V1M2NYhPQvKDbbU6/pQwWMlyCK49iRaSafWm0hvpJ6ED6WX
f4TfCYUX4Z8G/PQcOaxLfDUoWpijLnG9DPOkKOERtHjcc1G1QY3kWdHCzfXtslL6hF9Y2KE8Tx7P
yS8C0sEqntrYbIHxkPBcz6xuMEsb9R8SEv2NJvTqYVhYpjxSxAdJaWiYUE7ij6ICMq1oZnANrJ/y
hQ3K6XApX6mhelm0MIPCTf7a3o9bkvCeNrmd3CYP/R177dbzD59mL78vwr0efIhzO8Asv/N30jZx
50vHc2izHgWMXXJh+FsYqvxRDPQZhrLsueW/c6A2CAeGR2Gs0yW2XdgQ+XweS4J/jCvDlBq0+ws9
w4+s9JB82YWXw7ew0bZDPg3cZZ3GzXBTerWX7Mvb5ByBSbp7JAogRKQVyuhPza0OQVq0Ce1zpvQc
a6jk98Vn+AB66lOM0sFUG4iaM9NPJsZQ1yPIxd6gngIZ979tn0bokiZMyipOnYcyBURWJiQSWtfw
8hvkLZxhy6o9sQZIe5VWQtriwgkzxx+xYdgiXz0yPMrqo2AxQMqjjFqkahOPS05I0fEEGZcZBS7k
/46/GNwghJ542QOPhDE7hUHO828PkoVtyqd0XSXJUYB0alL0myja5bmtJG4rb+XXkX+Ta5Wxmqvn
TxF4QgdoKDyd/pPFrpmVDmejqZ58HoTrk2By/nfGjLKsUHd60nYcOKJhRXYlpzpHe1JokSEg3KKA
Zkl2eYRwHEtMfv3Nuhib9PUwDHqZSDopFhI2MGhZWCn4s6zWNEB9B3ZeRtFh/X5dmKPOniz7wtgW
cAGDRUBOoSVA7TGxLqIZEElmDW91pyzMUcewVjipFQkcP0nA1BAlO66pfrTSbCuF6JUcRJaGsDOn
pM4cxmquRmgLy9QZ9KNCbvkON7twHz0JqTM9KRCJB1YO0o5caQ0dpDVJ+MTdstrP1y/7hWnqaCZR
FVa8AtOGZAuAGvWmgCwIuezbzEx/VhAqU8EEThAPbOe67vkW1qnDGWdihgYv5HlGcOdN6O54Gt4C
27BSszqQSpL4ItipLX+LIIPBZn9eP0SyQjrlJEmmeTuDQgxRFIZvH7/HmZXdKcjVESag2JIfwMR6
O3g+9jZajz+urzdZzt9ckvKPXToWiLRESgRUeZz/I+3LmuPGlWZ/ESO4gNsr1+5WS61dsl4YtmRz
33f++i8hzx1REN2Y6xNxHk6EJlwNsFAoVFVmRtqrWT60oeEkxjOfhI4+WM7ZYVLjYZEDs+3RS6RC
E9XJ2Kt+dSXuQo9XV928Q1YLYqJRJ5ZTpBMaF9rKlYLeLRIu1Iv+G+cWw8QesPnVk6YiGBTH6Vjd
0dqK7PVetGtwaYi3578QxzPeKyCrWx8aNnKQ5TCmhNdacZSEO8l4PG/iD9HtwwuYcCPXZlCUFWzQ
6SIqRRg5r5Od39Ojxr8G/xC7P8wxMaYOTEFCcx6JzM1vWrb8EqEUCQegk7HHG/DgbSATVhISy+US
IKz00YSLqR5FO5Wy1s1MEnEu3O3g+bEwJobIpNW6RoWXK6NmzflTVR5m9bUvL0e8c89/M97BZd4O
ciP+k1tL8eBleuh2ldtUqGdW/9ua3ks3K/8bpwhqtDLWFAiDnavXwwRwvLhYWdNAu+b5/Ko434od
KE5LYiiyRqdjUszCEHJo9PpWM+vFOm9nuw38ESbe/75aVWWWS1K2cEEIpCLiB++g5QkhFmNePymB
pIEh8dH5vlyOogUOAO7biHcIZDaIYBgfiDgkosFld5QxRQziYMwQ0xkzyj11fr0cb2H50cSilcw2
xXLbKIZW42iN2be7Mmnc82a263irbWUCiWaApLKhJ1u77F3URjF270ROhca6mludVe4HFGYXEOpp
t51d+Twcxvb5gzgK9Ml1/I856gPBTG8bwLxAvhv13gS7S/ymSlabcvx0+5b5MMQcdKGdCnS6UVnK
qxg9whEQV5Jl3vnd/ENY/rDCnPFIqlJtoAAKBCvZoeqPVDdI8cXn9Fp0+Bqn2wUJ9V+DLFRIU8pE
CWs8UFo3vCJQvVCflhRCFFSWmc7fgaAtwwge7923feo/zDLJwVxUvUoo2nXWqts+IE+xPEJ8uVQU
TtDkGWKSA1QIjYAM8A8y95Yc3mlKZC06b16T/tyv6cHHcpiTXaC2SSqzUFCSAJcRCBeiDnMXguIm
4o0ElHuk7aXe8KuKODpXh4JnnHruKrAV2ZjLKq0cv+MhUDwnVudCId7j48D/EMI+Fsqcdl3tk0Qa
4S7En13QTRd3lESvB/KCROCv4wnW/iFF/7DH5A1zSFLUemCvA/Ri/L6cMJp7O0CLAcJ0BqFFQS+5
TRMr7S1NdvhN7u2p6NX5YOJL08sj6Wl4G56r/bCngnj55XwCNqLadW6yo/wP8x7K9xi3Ue8Fh8d4
wfNfJuyoib5AEpb2os0Z4hAPUwH/zR45YYcTRQ0m7Ayq0EbtAhdKIQkBSIIaI45Xp2U3f8PITrkv
3OjGCC314T+0ojnuy/LotpM4FHWLbIPyryo7IKbpBAYAzQ2XtJmzmSYTdSrd7HVhAMlx0AXQuH8Q
hcXXBU72zgupJhNyDBm07xVYF8G+rZ9mFzAT0wFNQYgKyWKXb1Fl679w43u82ut7cfVMFGIn+KMq
7us+gK/QjgBFDQWA1Jg+8Cx2+YPjMbytZILOaKatrCbv90ZzbK8qb7pQ3odNWiffmwdyFCn1Fcfo
do3k32hgMtFHTqp2MtBweZ9zMi6hK4gu2fSj2Q1g4ZrAQlgAwktf7nxJv831ahjVJhIqBhI7YqX1
IAnuO3ip1h1L8dlUbkLeNPx2KrWywQQ7oU9rLQVHqGeUpZ0EiwUWecc0cmcK7lU19EgbgVQs8IYk
u+7DH8H4Rsb8IIf9flKbQ64hzyOxQ6D8EXbELczW5+w/bxPYYKgpppCryIEgWOUDkma1/nCB5oXX
HhurBAQ/dLhCyvS0fHHq1aYwAXAgZtRNMzaldQfA4Cjru3ytoQmU7dLTX7W9V8aYONiO09hrMo6u
npcW0faKwasqbkbaDwvseBbUqrIi7nFGlVP5fXlVvNyNvORHltip3zoSVAT10h53tWtyhlSo85zZ
R3ZcK1a7MitDZJZNW85WOYEcqqjSe7ka95rOm5PezhNWy2RioBmUc0GoK8+HZk85OACccmkhjzJH
8JLJzdR8ZYzJvswkRk8ygVvOWfpLrJe9ms28WeX3x9m5/WMCnpYNejwIcA1a85ZSu75EmySF4MYb
5kHcxR0h+rXYC2ZexifhXnmrf+R3JlfCabtiulorEwKNRBkbMv5TszS94hSd4p/TBU3XMc1qSagc
Ouq+/8ErqfCCk8oEpzYshVjREADHw4JpjXCXgONnB+gvbTtnSAHbfXwd7Yxddpjv+CWd7URstXAm
9piQz8CgJk3k/QDSxC9TCWq31G3QX1+s+aX2FdD0OXFuD7VNUMWK7QACuyEq9byt2G76r34KE5KC
Xvmndoaf4lNOWPUImdmTnFgxzjAVsSpuwAFWHPgJOCcCq0yA0qGEl5klvFAeH5b0pIzfp5QTojin
iZ3oMvNRWBJalzam1M1VqBEvnHuEZ4FJwzB18w8ITy0Ft13A3xvH6l8IWaOF+/GV2JEtCKE1AzSB
abKAoX98pRQyPyjY+n+Xd60sMfEnSXNJCunUoX4KfGU3XOAsghSuOPyHngX9t86EIY0JQ0IVSWi+
wRbGhEAUJVkLuvnBHSVOoRgn3q3BizfsQE0iC0kyUDxIdAxuFqe/7QyrfDCcCerJ2a64Kb43V4lb
2PHT/5ZraEy86cQomCZIVdNKiOoCoFddSxa6M27ngsch7+jQPirVvLtke7xw9TGZONM2FdFFChKH
jIYnPDeQ6A4PHT6o0dugj4Jm/f9skoknZRGkckTlqOh4cw+S8tTW/cW1Ewu18f6CN3r3hyWiripK
MjHUL8MNWqWaYYSToV3KB1pjolwGyXcLg4wO+mzceLmdenzYY3xWq/U8KXJ8StmHhDGUSczFEXFG
kDrWxxqQNru+C54Eh9cY2g6WH3aZu7KOIyPOaH9Pzl3Us20RwIia1wDYLtmBavP/7SbjqL0uFulC
d5Oyo9e3v1lPaNcSdq0YlzHnYFBv+BoBPuwxDppMkNFpTUQAqojbXGOI4TL+Saz8qPuiI1sJEiwd
aXjl/11y/GGYcVMpVDQF8pTIIMvRapOHdNA4DzzeB2NuN8VUdeD8kDVWUmRV8mQ1Qe2P6Q1nBzcr
Dh9fjO1v1AkwomMHM8SfMEhA/b9DDgcNCC5T8wZ3Pb2F/t2097RmVZwzWqMa5RRf67HzClDVyG7m
GNfQE/XUwzuRxyUvnHBOG9vngK6dJJe0HGgYw67Rw8ssjR7KTv7WjRAvPL+Vf8gKP5bHXH3aKEag
6aHGUvWmA2G2pU8RYDrZ0YgGN47l66kxnULVj0MAidy4vwL4/oqEbeFEZn/R6HNhZQG49fvoBSWF
q2LQLjFPaZ//mX94jnz8TCYCNa2SZxUdAaJM3pTzQ3qKfSoCgUTR5zE3bMNVV9+ciTttoQ+i1sC/
Coic+sFN5xk+3spIQQSoIbdXkY0iXmnrtAEaf6tuJB9UVRJeDqHDmyrZLqCufgsTnYSgDLWa9pJp
Fz7zhKs+BcQECLhL/AaqTkUn9Sudcuf+gB5dxBHK2S6Grewz0Sot0lQVVWSTcgCVZBXP3dil143+
En0nz80VpbIJbJ6KPffYMbGqG+Mg6AT6CZ4n8MtRMirseGyboCaiXz3mTiFwwjILf8/bJoXKL1jK
CiOeT8OA6lc2JYs9dApoVwpT8Wt9iS2wF0/Oee/+w9PoX+9mUe+TnDakoJlu5zjdsfOW6/IJgkjI
XNKb8lIFYNxfrqBbegP5ZFBIXC48wBT9iGeuJFZlZkyTMIwavA2NFghlHf4lPYbFg2DcSePu/GJ5
1y2rJwMuRvIbTARqjOcK3E+d1TrKQQI1CUV888aetzcXJOI6oeQG0AvH2lcBXMvTsFc6urnPs51c
m15/WYPHW/u27PqfQNfR0d0jOU6pUx0it73gDYPQ0PRlb1f2mQMMVpZZnpUZ133W2iEQTfVPzo5u
XoeGLIpg2SOiwsLdok6sxorOf80HOjE/7V47F4p5GAThvpQ2Xy8rU0wclvVKidUKcTjpx84iXfyz
lZq7xEBQGmViK/O8CyX9qCf5RTAlYFLur6I4eYxC3pzk5q6ufgjzVSNJRl+HpgByHtsDBnrAoXd+
Wzev4ZUF5rsJYV7rOr0E4r6w6qpzcBsP8uwZ0sKxxFsLE2KzdpjykLaogGMxqhegCjm3/Pb1uVoL
E02jcTKTMoEPUiAzsSniKvVD6MwWVOqCU3/Yfp6srDFZYBxqMXAGeA7Rwct4R7lgQWJ1bVLyMw+L
4z8UeAtkax4GuoxLXuBj0RxetoFSPEWeidkMzSvveHk09a0vJ/pjfSyALZoKUdXfx7s0SFiPV339
nDbfznvfdg6yMsIUYLNabgKNOnhxBIYVGtn5JYr1d+1kmReZh/4Cvfurx9nBrPfLEIL0rPZSx7iq
L7iElZxDrzE5IlBWTV+E8M+xspXMTm+bU/ANYA4jsqT0oB5KzJX/Xd9/tX4m0hTDFAJbi1aRWbW2
0bU2+AyteOJpInPOHlsegRq7MgclSs9R8L2Rr0qVi2jiWWDiSDREgIxQ3E3nTIod30YQjTP2xcX4
HF/3ewLQAe/ZvN1HXO0dE1DqWlMUcIViIBgsX13SW3kU7+R22OlK68oatDMIRGAWXIeDbkU8DO8f
zr9KiGpquqGzT6ZEk/Owm94PYxdbybf6pn4QQCsJ6E/wTI4ocz1Ib+ePy2YCY3yYZE6LAFaidOpR
5coDQIWJouyEITkBZebKUXIvKkXHC6nbn/XDInMolrT4p0FCfOE5vFIQ5CgtVO2ofnar/+RjgORt
7rPVIulPWmUyYpK20tjhSAD3vTNAuRINmdtKuhVruR0310ZqVctF+nMx7kYRw0YRSorFQW2exOiu
0jDMlZ662A3LR2G+quvrpL8rzZskfzLDSxHd7QIzdKOXjgAclz+y8ZuS63YdP6Vt4BTCQQCyffnR
yW4whwBDtJZp3sjtXShdtfGtkZ6y5iqbdlpyWyde2yMyZEdwTwr60SgSK5qsWPbN1BYkR7qG2JGo
W0L7HI13kpBaegFPDC6lRLblZBfLJx2pmvkogLPsey/Z0bSPZyucd210kAPRzoHEEAQ70a2hDK1W
cZb6dcyONZC9tWOOGH7ILyfdDtCJa+xcCzyxE6yB7IPmLex+dMpbhXeSQQ7pDJZ588dk+MIoWyOE
ViInWhxhOYKOSAChCEZP586JwqMi7xTRCjo7CH6O6bUmgK4I95jR74jhq/GpN34ZYusl4WiB3N1G
f9BXRrzFgFVJHgy9hUo4QKliZ6MzabfdPqx3Nebq4sUOy13UX2barTi5Tbgr04MxO3l3ERrHNryd
Ma9S2b2MUQrljsiDpSeGNczPdfRYmg+kPMTGVfqWhShc97/kxU+03mqE2Qljq9C+JaliFdNei4gb
qwcZKq5dedPON1m3kxKPqP6iHMTuAv9VHVhT8dih42J6YL0n0WNUXPTjqdBeBEG2l+4qkfwyXCxR
SixBPIQYT2q/NTGu8u7HCJAKznbjx50rGG4y51ajodqqfE9Lp14APphru1UP4/g2lrGV6Q9d+iKA
ZBY0Cbd1uBvAGBecpP5BwoBXGetWWFpNJHlCdK9CXa5OjlXoTeUPoYjRNPk1wj8j8VeZFn+VhX0c
aHrrr06XFuRmFc84XQJBN6zZjUThxAxeyGBugrkJCiOpYCFsdEsqOnvWeLXF7dTkYxFM5JdLcWlG
BaFXVC3zZBzyw/CDXOfP5uXgghkdfa3sIX06H3v/kHx9GGWyy8zolSGlN9wIslsQQzg1khNxTxXr
KKSeY217iYZhSBjl0EV21ElWoD2j17AWP1KdiCB1YzCbQSUvPw4oAU7+KDj8nuH2a+Bfq+yQk262
AQbC8e0SMSstPRzdOJcu2pRAw6TiFaD+cIN+WGMabKoeCFm30DfjXjtEtvkUec1Ou8uu6NhR8RC4
vMcO1yJzgS55OEgSykCgJM4fJS++CF+oMiiFtU5+40cu712++RmhTSfppqRi/JhxGpAKd7JO5yia
zKs6sL5pb1KX2+edZfPEoeisKoZhKsZ7kr060zXm7eOgx3M1AL+4WQxurfAO9fbOrWwwp7qcx7xR
CLLj9pcEquf8EB4oI5npyxATpOCIv6IiXhlkzrg06npc04JGA32Z5H5YTj1vkom+0L68cFYmmI+T
kmFOw4XoXqwOu0xOvHxK7TJ6AzYftMeviewn+ev5T8XdR+bVaKRBO0gFUjj6RtW95h6Evfv2GeKQ
7uD/F+gqzyJbdpulfpZS2tYaWhegUsyk5jcRlAgCKJk+AqL+zJ+C2MxTPzaWLbRFcTBVEuVcgghY
5MUKmlpdO3V2omiZP1dCZtdDXPnnt5ZzCtiK2xQqYpLTmXSt/KGWk6VpEicobx/mf8+ZwiTDY1xU
SUfBSAV0oZsqsqfsUM8cD+EZYdJfRY6koI1wmOu0dJMCLJb96Gpdy7mluW5Bf8cqaBiREtUzhcB3
zuINR8nJvMgJL0H3eqICWckLuT3/fTbvlpVTMBFEJwtlp8fCQMoq3OttjrZKYLrTDL3dTG8q57y5
7ZL+yh4TQOJQ1oyU+oOI5rFhuBOSUHWfgwyHjr40L8uLmNpaa9c4Ery36fYY1so4E1rUKTWlosQx
V0/jo7IDE4+bdXZ4QbsK3QHQalBz00wldSLR7m4xjPRDu+JJnnDi2/tLa/WJ26SLwIWKHGIKY78U
JmBzlevQLK6k2bxJ9e56kuNjM5ceZ+fpOfgaV03JMA1NgfwCc07SDO38nEKYGrjWBLKl2KXqvrob
nDRv3vEofeVtz/qwxxyZmWRFExGss3W7Y/Q2flefpdhqrtuX+Sq7N36lbgkYn+JLs5UsFjim4msV
ye9bdTOeUi6qb/NkSaIMxQBD0UWVLZwNgZIlaozCYAdWdiFGWYtmiuElcXoH8P1DMlm8ivXWl4aQ
JuaIDIDqTbarA/7kQctkXff6LMZ4cZ5FICjt70K9vx7wUiXK+C2etcUyyubq/Mfe2nukTIpm6oqM
sjzzraW+ixexFtG4CyDT5nTaJLU2MRPzvlOGyIr1SNydt7jZNFubZD63lM9GOFO3TkxreR3d39op
gHGVidWWoLsAqAScs1xpP3pmWbdW0F/RAN8CfzS7VBkcoJlKUeBLNp7QjNgVTbEf5DC0smSCtr18
C2AQ51Lbug3WNpm1lr3aJj3lpDNI7QbF8FLM0gspAt6sAW9tzG2ghMsQytJ7Kj77gG3K1uQBYuEm
J3zEKLI0TFJVKVQnNAim8h47dBHnNpa5GYQigm2KWlbbZ71IbSnjpq9bB0QxiKJDygNk4wpzGdT1
TCpjwPoo5oAKpGagINVwMOOHxU+PKGE4uVdfl6fQ43XGNluBBIcDU4/ye4r++aat+lyaoS3/O+Vb
nNxFg53Kz/iFi7LHBe/u2Yw/K3vsI06dki5LKONStAcI4LZwwGR+qVUWpUpQ7OBJflK+/cWRXJtk
XnLFODWpTF8H2X5+BHuiOEGuhEp9ip54rz21J/0x9f7GbdZGmcdcXtZx21FM5TwUVqD8qoaSkyRR
r2Adk4ATTFIhNCF/UYAph2Ro+gkWZP15mXEm2jtTujSXW9AxcKLa1kFXRUPURR2s9F/6t70RxvKc
4OXdktaeoVY8tjdRm3Ku5q0FqWDh0g1Nl5QvVYUh15IxM8APaBbd+BD0Um7L87ycRsyNQyC5HbJr
Y4y7w3n32FwbkYkiEtQzNLb7sETCZAjQZvWiBr3+QblrltgbYqjRnrezxR8FqSdDN0UD40zq+82x
SniSTlSEMc6Ab9zPaABKu+aCMgMlfIrhjXj5yRITsuqul7s4ShWvdHvIogMdEQGhnQGeTdVXQfXi
ZZiYqu8K+y8qCp8sM5GsacNpkSQ4ioaHygU0OSJHJ1F/XyimwvGWrQ6LKoOljn44HcRxzOU+D53R
TCiwYgJtdoGY9sTRCo8zKl6VP/GmM7YKbKpiQg4d0CVThTjD5ziZ60m9aD2sjXaxXxzgwtA/mkBg
kbmhx5s42rgQVARjRdEI0YwvF0KU66oQigkwEvqrskxujbq3XAHTpz+nmqtgWB+YTp5/bnmNYahI
lgyRgI2PuWWjJp7roIdRsJ4jTXsrHFW0FsWpBhtMrO9s66JsKZ2Hjof0yB8B37SPQIaKoipTZavP
O0yKQojDxURRscYDOcZr2coA57LyNvDjPr4R8uFblHFH3Ok/y4RRFUL3GvBoJtbNdsoMsJ4Ic4tl
Uz3m6b71U1/x52N1E3PnojdSCdUETY2uEAWpsMqcjmkcwawYClhhF7yKY3layuHlfJTZ2sS1Cfr3
VZCZ8zyQRhVBRmxBCT+cCqlzwjR7WdA7yuTwFuMrznmLWxnvp1UxJ6ObyxK5S4C+n5Vbs5tJV+YF
AL422A33S7bLVOCVMvvtvFV547JQTaRMhoQrUJPYd4w+1DUZIny2Gdz3wZw+ltBECSXV6ZdHsYVS
YfeSif4sHlVw84hgueoFzVa1SzW4lvTuUEEQtxBUdGXfjKZ4m4bOCofJyfuDRvB/iXknZdO3JuAN
1W09B/F7cb50Ga8wHLbPHygpqjqVVeyWrsaRU88ytogkrbSPcq0OnSwGMmEnLmpR7FVVnR5UocaE
Y9ul7X0vleSirMywt0wxil+n0kxuY1kTXsdJqR86oZoaSx2KpLJQ4uoLWxTC+SUZ8fKJ8zmwzCEl
gSVNOcoNYxI8GTLpns9/ls2gjCiJlyXG4iV4+ufl1WZS9dks0aBcoXo4QbySim29U03a521tb+XK
Fj1uK1+X9KEoEhm2Ji/VrP47sXu7/2W+gfDqXrEgE4RsNnK06yq30siheh+9l8Iv7/8TcJgmdEwc
0XAfGSZyeNzybByp21ScUxqzW5cYtuwuOxPTIYlmjfsEA7K8m3YrndBU1cCIgaZrX9+2ldqJ0CRd
IEkxF/YCmgRDq+1liOywO0hFapXp4s3hS61w6Dc38qVPdpldn7qQdDoczss1L88Kp5L3cZpyvi3N
UL5s5mpxzF2kaUtiJvSUdEpo9XppQVzLIcFoT0bCiV/0954zxSRLmiLmJKJjS3MjmpUlTKB0t9o6
+IsK8Kd9Y4K/aVR1CT0pxYOmE1QMXGPgEZ/wVsLEfihOZ6oZI5M1tOayMWOvJzV3jI1nhIlfURmO
aV2XipehQCmgaVQXQFAK7byTYtAcSHMEfOr4YiRC7taG8VgXw1MTTt/VLPm1DDIHkLtVR9VU8DSq
SNxFlHiYpKEe+8hsMWviYWpBr/eTfNRyHz0gyL1pjjzezdA7Tp4GaJT8h1ra5pFfGad/XwUgc2rL
ZtRhfBkvmj2Ndtqxh2zXK2X6y3yuAPfm3q/sMcFVy/VFjGa40NKizUrEK0FOnTgEpXWe3hCtvJ+E
6K41s51Rf0tTDJR0h1rtHFlGFnU+9m4947HvqFegkkhEnb3GRKItcRASBckgaMFuDB8B70LcL4Er
AWGegesQwxuOeX/e7BZUYm1WZwi+FyOqoopeLxhrnK04stVvAKjuAQjx9NwSMV3lLiATIbv6uvoe
QHGP9xLmLVxnHA400nURzfSb1w65+U2rLNiCCZmnf9gTRsw9ccLhVrbzad2Mp41ioPVAnpgeiUp0
nyHAmtlBWqdIkSthuiAQnnQz0BpgDKST/EpeEnusSv0umLWCEl5WlSNp0fRsSDKwTXMo2KowVLti
kLtdOnTDXswnXJNIXE1vNGPRmUmMKWa9Ka7BLgmlsDwxr6pMiVxEfpWDb9h26399ic0Zen2sJgE0
954SBG5YZXt5fD3vNzwL9O/rgyo3ejWV8NbJXDByo/jJuD9vYSsL/vSFmBsLDO2NlDU1eW+ditlO
jfwUjQXK62Me0sDCpxob0P9ygYH00H+5v/D+RUmBIB9gd28ohjBoQzhkJDmGD6ClC+xjsNMfKHwO
s8W7mpvx80wy29mHeVtnI0yS9lZeLqsATBaaTSNu2NbO4OZv/NchvVfYZWpI9wmqUO/aiJ8/4aSE
ZQFhEsULMXDWJelFCQSr3scXSXw5T28hmH2khOM2m7fL2ihzo8ZRn0l6hIWm9ZB4nTARD8jWyY5H
ScX0EMb/5iUnOxGIO2/J69hSx0x2wcWTePUSVgcD8lVXIAcrXsJKNL9hqmme/iYS47EsY9iQYHfY
+hWQInUQYIQWeSdasSiDBG+Sv9gatA5mq7d4mOKtzGxtjkmXhLCQjWWEOV1+G+O7gYCJZ9rpMadz
s3me1naYdKmU1VnIEw1B4a461otrvqoQVLQg2yFeC5dzdSrcoaTqhLz93HLutWHmm7dj2AaBjEc6
MEAe+QWZci/yos6S/OC1uZl3scizyNtSJqUyST6I5fz+Bav9eEh6u0IyUfoJjF5B44oW7IR9eMcL
HXQlX44UMTD6Y9IXNJs7haLW5q1Um2ioRLpdlKJgVcLYeoWa6hfSUC5XXd1roGGbYvt8tNyKxxoq
oKaE1xKMMysW1akN8sVQPDW6VSCPOOXT/2aBTRTwNK6lliBcLGZs1Rhb7/Wb82vY3D20NE3TQAle
ZONunGootDST6eXt/Ki0OhSXSz8Da5UtZGhLhVFxpVatyFnX1gNb0zBFJam4jFWkG5/j4JBJTaln
sQbugtkW0L5ddmT/u+hZ786vcAv3+MkWk3XIed0mpGpMhJbkeraHxJL95phdozLXvkxP1YVw2ee2
JGA8CBBEn9cr2ijxfDJPT+rq1i6kPl5IEGleXc0WwKfHkmCUvY2sAAy0Vcltw9HlfDkPdEYNTMTg
k36ncVjZk/ssz5sOWzsQt9kXXu6TyjLBvDm5ZLAarkzoFgeKBv/XUE8WFV1iSwZV1U2BZiQmSAch
eLVgfD1GwUIQbbAIU4ClvOuJ/ZtMOPy7qLMyznzcStSRRYLCGESq+nN+a3rxC4r1V9NNdDU78Tey
q35qVxInTdo4+LS7g1cDpkZpqffzJw2ERhy7oBG8cpmdMVxSR0EL2T3vtxsVCkAeoPiNGRpUR1hS
8BrjW0Nc1wKACE+h6Eu1YrVcPNdGPgIjhqxAzx3TBSyXWdcpCsjlKwHdt7u8va2Vi0j+JbWXDap1
eIh7vAbEpj3ES6AYZbTiWOfsyiLvahn2slx/LQkENFLpVZ7zR7EvdxM4+GJVdwJV8v9iL03QiBJC
4xyL3BxUiUBTtBe8ztgP01sHTqg25hVFt7zCRPMNAFETkY09B0Y4pXVDdMETq+u+fsmKH+cXsfHv
GyKtuKoEaTIu989epwujUBblInhz2X2rgsZuQmBs/zcbzHFSzDYKRoVgDX1yFKZxB5rk2/MmNuIh
OjOaSt1NR1OITYliM13k0dS8FBCiVg73MSZqw+Qy6DJHS9EiPW9uq+VliKqIzhq6IsDuMk+aUNDi
JCIGDusUOl2W+Ykgk1NdGz8h2ISw1HeN1avZQwNWX6tPhcVKyuG2T1Tl//9AGzhhtNunS+jCMReB
KRRjV8eDjjGexUkhGzdkF2XKq6hube/aCvWiVfiPAO1dRLHUPUUNrBmVs6lYdm3wEAFyF+UcgOZG
jMKSUCxG91JVdDZrD7FUTPcWoQ+MZnsDVkTJmeVAuQbfBBftTV2Pudc+2WJS9lIeRiWYk9Dv0l4/
zmEivBWKOFzmRtYfxaw3DoUxBq6INti1HBPZl4ysudXmXHTiloiciLKR7RoKHqooJZhYPKuKN6b5
QPoWvXYMZzldmvq5cFnoyGb6n+f9dyNB+2SI/n31PZtokKs4h6EmadHr6a1u+WGkJSBUsm201+X8
47y9zU+6WhiT1OZhlg1pC/8RZsmpzFd5VHfcj7lxDawWhcP5eVFBNWeKNGFR4vJglk9Qerb65EGD
vl8xQi1SEd0k5axrK3p+fDCVfSbIuaaVQAqgslDmvg4EVFzyLoCtKaRPy6IuvPpWcj3qQhpVOqon
winepW4Fkih/OkB7025qK/R452/raf/JIhNT6qYehahBTDEuZSjTlC9gsdeKW0wiVe8K8aqdo8Px
MqHQeHveTzbjKpqWOOIm8tsvL/YJw7dAZuIb0o6z5MQuGS0d40jEQ9nkJ4/8+A97+2GOOf5S1FeJ
MeD7jQf9WXLU9+YsMsxKs2huaXCWt30MPswxt5RSxVmc1LXuDWm8D8rlqGT1UY0a7/wu8swwp3uu
5GhsZmxiisunLQ7dRGyoHzjnrWzeCatPxZzpVAjHfOrhl3N1kRt3SlDtDeXRFHM7nHjMvNuB8d+N
Y5+sta5UQgBYmtemd7WCygapnGSS7UwQOCF42wM1OKAGsgpdZkdndMAGh9KES5j5C4benbA+SuVj
TQgUO4HEBNmxerUskDvQDDfIJOv8pm4udGWduWjjTO6bPsM88ARodKF3lmycJrD3xCVvRG7zCgCU
gsgm2Ia/VDgqOcXrQhYEr4nT9qlK0swxi6J3JBIPO6PsxAdiKoUVByJP6WDTPVeWmYDWCflSjgt2
OJNqe6RaCtPF3PLapDwrTBAruyrRwqpHaI6FqyAJrbEe92lYcE7BewL+JYNYrYb9YsooxiaBndZF
b+2h9+Ob1g72QImG993B6FBvDCza8qrAhICpspf2oHDkAbbIGAxl9RvoXqyuCLPQzRgC5rjOHXJA
UWeENqlmC6Il3Ip745RcUWDIb4kr1eovutobLuUnWpn4D2yD9MVwbkOYmIrRRKQwQxT6TUKWX5EM
rneRpBh+MZRwp9Qp0Lptae7GqA0vE10HY1+tDDdqWJgh5zBtgTkwMgniPNR+ZRxlJt52pqCY5oDT
ZIBr5l4AnU/igFDab73+eThUF+SaUqYHVgJiQvFCUCzhPuQKm26Vaw0FL3s0IDDZB7Hjz19nAsy/
zssIyF1tpx2WfQ35C5P4agrSxxZsky6kuysrvOMRtW2egA+771MSK68Qy0Cr6w6rTwJia1JtlTWm
X3gzD9S/v3zulRXmAdnkc1IrCVYnE/MkisBMoN53PijyFsIEDBNg9XxAxcETAcouquvSfNGj1/M2
tpqX66/0niqsdivrq0oRUP96b1KlwpXYWsD87Cu3qG3Z3Hcg+bAKm9szpWHo/0i7riXHcSX7RYyg
BclXkhKl8qZNdb0wqh0BGtDbr9+Djt07EsQQbs/GzFtFdApEIpHIPHnOtc8nhQ/Ad2nfic8nyGj0
9Bk1ZR34yTEcd5l570CMe/cvattnK5WixZC2HRTdUw8sLaQPLMrjmhchS+k+gYaVOUGYrus+FJ93
MyqcuIkUFTqr50CIEkgjlNMda5L3rqgPHtS4Z3D0UqPHGIb+wXtoQ8xrdqA+O17/AVvt8bNVy7EA
utC1hyO6r9/EfMTw2RdbnIKIAcw/HRi+khYKufTZ+GheGYhqWpWUvcqLpaxsbnuUVXPfRbmoq4Nm
gKjrov/KaKYAbW+hn85WKsWbrNZMp8rFuT+CsQLUPAyoTUFMrHLezaPvg5UT4HdU3uQiCITKTXsp
1hTdGPNVq0nsaPru+rapTEhukxF9nh1tSePJt39WfbZHXVRRbtiOzyfLkDxjRNm7zMELGo91h6ic
glEC+c/eW7s6IjxtA9qnD9XMjpwaIAXXUGknqwZUHTHi1rIeM8vqAscqyujv146SForCaEN5ptxF
ISxdKnvQ05i5rP1JqtR+nWt7UARX8QXlAGR7Jp5bOoqnhhz38jYVowVuGqcscw6Y4rH3tkmWkBsU
TKLOUip2dPNzo7qDixlVR+LJaHG+1F5O2gTLApffjzVaj6jsv/LvYFphn9YdOZSPXhkon3pb60Qr
CmfMsw2PyLwMOT6KDlkoHL99e/SaYLifD84D4l+sQw2mj8unYpe8zKrOyWbcObErD/XMuj0PWQm7
2bF6SO7bO4oX9Yugml6yQB8C8LB89F8AQe0eQa8dJR8KL/qzgfIGg4MZDAMAYDq2TDJgFZwsa1Wm
cdKinERTrXrzGsM/GrMD4pM+NV84qzMwhc6m3waZgx7rMK0QI3KHCTq7FbnptGRVjTFvboeB0UPH
xUAeJqzOk6JR77oqr1FjmGj/PPHkYTKdQ5ZWwOv6qqfOVhBxUL7ESCfsXc7/4YgBgYqAmAOWCRIH
F+59/ahuxfZTC+IXnCQPoJRLvbFK3L2rrY/9nN7NOtvri7JcuZUtnNoRv+PEjtXrozeAYAETqkKi
ON/R6ujvBmgCOCFUZNP9UKncR/XxxEaemHQGPptdimuruCM3o4Vp8wSklGs4f/Tv+ZMDyT3VeNj2
kTnZLykgM+52nVuJVfqB/lsIDY0H/3NfRaAa5QeQjaIcJKjSl1uwRs3fzDRQcQRu7Sfa/mg/6ugq
IAifL9ri1pTQhoEwgBV3C8AG2ZjdzaMC3LX1BD+1In3apuXMzp0Mw3fjvLfHR9v77beg7NPuVrAt
5AprWyeOmDqgMAgEIHOVTlzBpppqKdZkdPNhzrRbNta3uV/sCm5/vX4ctrq3eHH9Y0s6D6ZVF85i
YVxNlPEwjBr1RthkT1ARObZFMD7QGy/M7rLQfPDyZ1VvfMtjT41Lm+d2utWvmYUbrfOaOw00vTTQ
F81VwHA2X/4o1UAkCT1bAxi9cycxBN/1XIKR14zBWonE9QhtQx5gMsj5SqMc7I7Qts+DMWbfluP6
GQRXQjrl+pe+WCuuFsymAlevI7ZfdAx0PDmb2sRlirm6sGM31ap6LVwcBWEBg9OiTmQi05PchnUc
5ZoUFhYXcKYRhVHzLvFV1+TlLSXM+DZmnDC2YvtyGmJl+moArYVbqoiGL0J3q/CC0gGpBRjWbleM
5kWlwkvF/pxdjDBpIXEV6aulX2Aa+rLI8jSBSbvEqDTY/yiDaIC/BhxY98wZgrVydvn6cn3Htr7n
qVXpGVB6/dCMI6Pg5B6hdwHc6Idn8imem0xVy9xyjlNTkoPOfMmspU9pXA/Jl6SdD9WsmsbbMiEU
y9CgRqZ6cY0v0PYcc0JpPJVT2C5farZG17/XtgXkwK5nbQwzGV5NCXOxS27yueseu1lVJbqUIIEf
OHA5BEVbdPOleDEuZDC9GTtSsKD84kDk50HfgT9+7zyA+a9dQhs+2AbFs+cqqQnEVSb7IDD6volZ
OkDFZehCZcwNm3LYLl0trvqfjfd1mOzdUDjhuKh0l7c+JaBRJkqFKIddjOGsM59yamCziPbKym9z
VSoKbpfFc/EpXUKQ2GOA9WJMObGNbNEcWGij9q7/o2ZpPkFtcTff/xdaNaKhJ388F+wZ4AYQPXgZ
u2CM46T3A1yDskHfDXi45QnCsNs/O52+M6h7V6b1ezqb0VTbilGfreBxaluqSdUp6Cs7imdTNmgs
sgz9th/ql9oD+aQ9/syWDNpJ61cQ9fxtpokv7Bq2YRgOsvmLYmLRJ3Y3OjjTSU8itr4tZref51qx
kVtBysWsqY1Pa2HoVMrADGBAHJtnNO6dX+382+5vtFWFstryxlMbUiD0uOmMCMEUtJA/eXZjLM/X
A8fmGkx4he8YuB3lG6WjY5li3JPGA8ZAQq2sh8BNGMgbVxVI/7J2KDbFMv50UoCQk5+0tdcunZaV
FAQc1t5Lw3IOBHknSBTWjwVd9YN9wHtLFd4vEro/VjGXb4HaBFOzUtxyAKzsygmHbR6T5WHxiXkL
nZ8lpCkGOEe6tofrH3RrwzwdXVnT88CLJ8fJsgNZab/gg7o+FDAnM5xr1cjS1okWuDRg4ASYSw6H
ZV/PvQ8SnJgRD5Q/GDqGbk/6UJrQiceEWzn9JBjubpxCcaoua2b4lqj+2cDd+UhE5IR/ZmNf1RWO
lacPTkgaA5zwCQsSaF42RnawwQFVV9393Mz31eQqUoLND3tiXHoH2DVrUZSF8dYb7ozZf2proti7
TRfFJSrWSNDuu8j+vWRqC8hIx6CHXMLpC4+yyH9ZH1CBKI8G5NPtMlCKe21uJyY/fRvuCXyZ1BvI
PegmjrqTxg5kfyEP8spiYSx7VtEobS8PhTogDoGFQiZynov33KU+FSewFUrRIYb0Z6iRJJH5ZCU7
d4r4ixBtdX7+ixOBc2XAZ03fkkMMS4s8102EMDKA6KBav0A5QjVVKMKgfMkBSE2QmbiYZpVBzQMv
GbUgNRU3FaE7pC8elNvnIkgJXUOg0flhWFfzGWOGuuJtsRVATy1LVxzxRoetaFzFtH0cDRrbAw09
RyXluWXFR/7t60CKEzxOz3dumAu7WBMCNk/WHQ23jHM3j6tljf9+q3wdvkgwfI1LQXIQy29YSSo4
iDHQXUYxAKQibfsjfCTv1KkJ6UKbC99OGYUJO2Yvzqv7SH92oDLBDKi2037hfQEQy00eaU8oWLQf
IE3GiIajaAVvhZLT3yB9TYvOy9RYGt6+ZPlaWes7b5R8+9s79p9P+ad8c1IRKkun61odQbrfD7+t
vRhz3rVGWEOr3I/B+G3uTNAEqKdPLlpIiNE+kIZ42/soh8v33TLTsl482BVC3kW0frWfnGdUgg7Z
LxUEautq9XGmXcQsVEvkYrHl5FarietgBaFH30GA3XjL/VcnV/K0C7+7cBpAVlGDNDCkJMdlzaxB
wL9iUSJEQhkizJe4fYUIYq4dzKf8aO910GHfpvZh6APVzOhmvu6DUuQPAARpnnQqZj3N2QDJ9zgf
5jwGP13/M+VGEmlOrT9Bwk+Py6lBXbZjWehzvQX3aJ7uazI5jyujztfrZ3Qj1Hk62I1sA6H0kg6X
TC3hS4Vf42v9K6MaDUD6G9t+vavs8Uaf85uGOYoqzmU7QpA3nRiVLt+mSH2HNiONwYiB4SIGKU92
I+g09X31qRSSl0qR3Y1DemZS+upgVBkyO0dg7Ys7m/3Qi79uNTq6D1iy4HDE4xJX4nlMTQtrnRI2
iYRigUpUFyzJR198ub5bG2fEBzWUYUDVR4xpSKGmHGzejnzAKggQurTPfxq5sfOWNp6XOlfkLxsx
B0U2YDlwTnz/wlEnvqZO18CYXbFDQeanodWDfEwU7x7xm6XTKOYvDPxHQEMjp7haWZERyCHcEulo
PaSEY02zO+9WujofrW9oe1AOfa+h+fHRpl6qyAO3jiMIavCwwx2lO+hXnO/bDJFOzRwSVFPCOdKg
6JZAAhrix81RaP1qn/5+A0+tSZ7vZbZmFcTEUzK97x3vXjO+8eHHRBLF3m05yqkdyd0xHt2nrMCq
0hqnOkODHy3p1NxxhyosWRsn6+wDighzcjVVdeM2iYslOam+3uVr30Z16s+vZB0aCJUN+hOGkbtw
NjoNemWTn+iRhZBzUxvc2gEkZh+9Op9Dzerno9Ha6Y+mqKe7ktvocnRzOQTN2C4AIXI0gtHuITGA
ze03qzX4XVfac6BnI1oWzuD8xrzUgko3Qt3vwbHyNkwaA8LrqdGGRanPexR92H4qBlfhweJjyh58
+rGlU5lNs8mZ1+Mh4za/axfydIT9KHr3M6+TfTc536/70PYHBz8iqknI8eXqcKZTp5hIA3MaM/aA
JaQRxuz7/XUr2x70jxXxK062NW8rUqBcAA8CcvAxzQcS2yhMH1o+QCUYHMQKe5eThAigCDbEQ2Az
XfCNnRtc+mpuTRcBVL9BuHlsD7txZ+30WyifXl+ZcMiL7UJBx0QJENMr8nhPBVU7fdFbFoPT+c1F
gl0U/V3S9Hetzh4SXoJ0xag+Xbe5FUtBoIawjaIjrErn0eeeN5UmFufVLEhBbWC2z6OhKiFtPal9
UKV5Yk4RVMIXHd4WpenBgCc6Fm2fVwTtz3XJcdbWJX/Uk5QfxmxODk7aJDvADKAdWlHVPm6658lv
kBxn9QuAjmoNNSZc7NYtg5DL3otgCahIyLHWUfFLhbrb8lVUZPAiFFRWqGGcuw5Ns7SbsonFPl3e
iDchgRjqj8k2H+zEVp32ra08NWaeG+uSsescr4Ixk9w69VdiZOHS+IocSWVFOg1jYUMzKalZbBZT
HZQ8H9AeSW77ZVXUf7a263Q50nblQ2eCGrRjyETBRSwYufyOqL7Z5gbZaO6KhhYwL5L7rwnTZsxA
shit1yyoeBY7xoR40tug71y/XD9rWwkFhur+Y0y6kEa0d3yaOiy2uWgFztOPeXRRMx4wQJG/TJw/
oTXwwzJblRtu3QOnhqV7oJ9nuy4JDJe9iTnkXEz2reQxNUtBr2QA8K0Kmluh7MSirHHH8MJv2qUH
2Kx34rx1o4nlU+APZApKP7m3Cvu3X/efrn/fTY/55/vKVHfZitJZTrFMzfqZIoYZaaO4UBXuQqQj
NtMl7XuAmCEPpbGw5oCBojDyTaMAy6BoeFSsZ3NBBD1JdG4dMdF4fqLrKqEdJs4Y0NMuD2eS3c4G
AYK6LZ5pkb/W6zrsi2aujtVAdtVoZ0FCLR71jX3bt0gX+wYMI2uHWvcMPlrLTkM9y25dt/lghWsF
xNDADdSCtF/j3H3WeTlF3tSXd+U00mgY13TXY7oyMMbBiHtv7KKJNmlo+MYr7UxBoJaPEJaan0tC
vw/OBHAc7d8yk4HtqJ2fiqx4mMf5kdveo44hScVebN4puJQtAoJIA5SUUnAdJ7rma43gmlGj2FvQ
nIpGHXNr6L0cR2oaGGDr7jDUsZsq/TOquNH13dkMhCfmJV8o15q7RYXbmtuo5bh1NGifXUb+n1ak
cIvxJ2KnzsDiVEtDq38u2GNVFAojm352shTx95OUKiksv5qqkaGtr/OgKyB1QPi/uTdObEi+nHVL
CUki3BuZZfAIDDEOlMYgXsarRYUf2DylSBCB70K/5+J9WFQmJqsgkBVDny7yWZMHngGpNS+x3IBU
eAVfd4TN6HpiTgrrPF1ANVkYLDb44+Sy26V/b5Ovhr/cVtPv66ZUK5MCuZ+MPiC2CKtelURr64UC
iVoQPaD5X09ZIesl/6zKE+X8E5/oiiVJ2mKGTzj6U0/HwOrM0C1QFKGKi16xKLmo3TRG3bMBFz03
f02JYBbEo2t40fnh+sfb8nKwHQi4E6ogF+Tcha4xHS0RjEv22VPKwSqdpIqlqEyIpZ58tAx8l3NJ
cw1aHcurvg5vXaKqtKhMSBmLN/tWZlq4gvCO5lFuFdA5rL5d/1JboQ20q/gfvepLbECJZAtUTbAx
cO/GKlFcMcmTbarI8TbNeGDkQnUFPUS5Y5Lp3Ga0QGzDk+HQD5Dk4y3yftU1utUPQo0YuFK838QM
uXRRlInm531GGB5wQm53NndVWIbOPX1pQbjKXqHb+NdSrTg9ngU0gqB2vRzeXseekMbJwHqhYdhs
fF0bFc/F1qnBbLgBli9QX18Mx2Zzmxa1ybR9gsFVTPIsz06e33kG/QzeW1Uw2HK6U2OSX3e07SwX
UsnxQm7bsglyS+ULquVIbk06zSztBS7XGeBHW9M3ahYPS6ff5Hb65W+9G7U80zYNII6BnZBbB8hR
CjpkRRbXXkWCNbtPNfZCJpUax+W1cG5G+mZVUjCqz1kWt6OvBcCzfV9n68ETw5vamH+4LSYK/n8L
k75hSjujJgMWNnh1YBJ9lwM55Kxv161c7pRYF4AN0E9x/YtySI7pUJdpC5JSbfWOeYUcskHXMegc
/wEEzbbidr10vXNz4u8nIRWszXXCObI8o16gvZRD7KD3Ukdh5TIUnVuRshPP1Hw9KeHghp88jYsR
JI25WwxdNY5z+S6CHQRVXEGgprko8SRzmhiDPWex+U5qKFCuEY/Y+5RHEI7WoDm+7sygfHU/VgIe
JVVjXGQH5/UlYdxGUgSCXWLKjawFyJQSopsZary6viurju5Tk2W7vMNvDWiZDjcA34M3apkG4xmI
RENxA29+ZQcPYARi8KnJAkdeW05r7tM8ngvj3uyanWmAk9Qm++seum3GAeE5uHgAwJHOgWWxZOU4
4vGUGdVuwS4EiVb1weRRlWL2n0fGxTd1/rElNvzEPYtinbqKJFncQ2JEC7uEui9dO2j3TW5UhwFt
Bej6dgamtglEH76xbC2iJiu7kEJDMKjrDnIMq9a+mxWCX+gtJPncgAwAg9itfWw6Wu6rCTHEaXSn
O/SN1ocOG+enEhTlN1NTdc0RcBTtZpkWdJa1OX/hk3E3THPyXgGpu3fspn3n+GcOYOoju9StMkTU
fnifVtOMZsNvo8qvDYix96sbplhNE+hJpYrumzuCVu2fywqJufSKybUC9Qbfy5AiJ9Db0/bUwcZU
qo3fjBVIKIROgWVc4OHGzF1GoyJZnC4F9Jz6n0M5K6Lfn6RE3nCgGYG5Q6sQmYsUKfjYjTOoN+Fc
IaSdwSvnojMTsRCP8Gj8xR5VRWGlQekeSRsIP6YFDIqmsDDYCwxBE5l7CpnscLpNjfD6+dmKE6dL
lM4P67Mqq0Cvj0Kps+/i/jDtwaW0V4WjDawtSLFMfEIcUah4yMW3pSPUSjxHfErQukGJt4FijrZr
dwkYWb3vzke24/dpF3qoUimWeElrIgi5kD2hOAvtd+ienZ9b5AWVl0HhDPW+wC1CDwzJAC8kkcEP
NlSy0ifaBeAJyKPloP28/nm3vFSwcKMYLhgX5DaJC96B1DOLPJ4W7Z2V9W+8flRAoU0bqIo4OA0Y
B5DHzGmWDkAElnmsr8l9vxgeapt2El1fyNapRob7f0b+FGhOYp/hD4k1aPCTrqlCK/nk+aAWYare
wZYVVM+FVhtQgBe3FiTZG0rKOo/z8nepfSHsvW4+/n4hPgGIEQ8nAZiRnAEiESCqrtI89stvWvI5
L7/l5ed/YQJcfkBLWqaPSvO5v/WT1g/+LFbxpxL32KTlPrFaxY5sNI0xLyHGKYFsEnofUoEgY1Ag
GcUNO0HJ67aZTSuopjYNADN4d0dUQsBTFlSzC8m0qdmVA8Tkqa990vQxvr7erRhy8kNkkpa+nRFU
swY4EqiDIu2IMUP1MS7mUZucVy2ZnryszQKn9V+u29082KeGpceelRgQ1nPxBezYuymyYHzFKNyN
87AAeG5/7d/J3gz+hVYuwsmpVfN8excnGXnP2jzWeBXY5feO3htIQBb7I7VVm7yRgGM210S/Qger
6gXS3ZkTF5ETwDi0WzGYHGNUF3epdkjHX9e/pXB76aqDIaingPcWECs5iFiFYbKp8pCuga0aUP6w
HcqgM0F80DeBz1RJwsY7Hag/dI8BeiDIUWX0n8mQMfYjL+LefrHeoPwVrAf2md+mYIr04uwFQqvK
S2gjIYdNzFpATw0IehkKuLZD76e6Bi2jvqiD1qeBlUI3t7vlfgamqSm9HfxKcflsBOczm1LO6Axz
XVU5LeLBJQd3XMMeYqLXt24jaKJhgMoDmMBBgij3rN22t/NRT7Csme7zfH7MtHyvgUTiX5jBOJgu
epsQZpTyOt2cGj0v+jzOXBI4A/Jf+xfyst11K5sOf2JFfM+Te2Y20cugpMtjo3pcKjNcsiJIjKfU
UI2/bzr8iSEpSM9TuuAoZHnsTAMLCw7qbG9ZgzVHb9w0qiLs6j5VBMqtxSGZBMQIL3LUJKRPmEGa
jYGGtYipmfU/SrtMH2tSmmCjn0hE69RUXBEbniFyLlfA6jH5Ljs8FBJov4yYKXV58ZoCwm5pzr4g
nWJZGz4OCz76M4B7I1ZJFxGIo2rMfJZYVuPduzPCYWIq3GLTBBghQZEopALl7tgAaG+6JFhJmbzi
EIvxdcUp2tgbzHT+Y0H8/cTxhpz5mZHqUCjht0ODqfxhRPVwCMB9rrC04XlnlsTfTywtqzmntJgL
QHWrGIWw3ewDzFKZt7YzH7Vexfq99agQdLwY3MBjDEMOstetvFiYR7Q/RFUzi6b5IMAQ/S59qtO9
6d78FxNa4g6UrhNk3ICaoOwGMIT8curnoqpq6OLEVXZM4iEWryYooAyYQYh6kE/99egvKg0AtQDe
DagRSCakb2q0NMWsCOiNTRAaVMttO327Hpe2jtKpASmOd55G7cWotD3n7Kafy/uRmGWQpuOP63a2
HB2sv0h9Bf3HxbjGUrRGlmZGFnut/aNorM9LlSom2DaXImQ9URMFHEjOG9e0rQajxcMclb9opc1+
Hn7B2pfrC9k6Tz6uCTFJbyD+SF43VqnZkZHlMQCARwKFEd3dWfVvvVQ80jdWA24PVHbBoI1EQo5x
wDU0i6bhyWw0c9z3xqthlY+pbx+uL0fsr+TQMAMJM0DdQFArX7K1oeluKd7JbtHFPB1jJGbfk864
18vmwCx/r9elwuTGF0R6BM51QIpwkcopkjtPS51VyDONNdv1eGsZ1AgW4ysY6PfXF3dJau/AF/4x
5UgNQChpJBMRifT8o9CC5F4wGX8rMAkrFIiXiAPQWMftDnQpYfFe/FoVwwvbKwWPEM4vZETlPVwd
RD8b2OFY5+u9aS6hMXjRaL+v49/PHoowCGUYDBNgfEfG+SJtgWb2iPTCafmL76H4NTWDglfo8giD
Lh8wQgEv3xpXGJnW1X6Vx8AZ7jR/eTSMXNFgv7xCEB7Q10RNAdKZgEWfXyEOhofZ3PRZzCwvWrwO
6MFuV60fzkLuKtYfr7vH5RGDNcvEaxbNu8veXT3QQU80UdFrrBAkppC7C1DaDa9b2cBenpsR3/Xk
XmRsWpeF6BlAFj8bfqODvK4apt3Eksjy0x0HyUlLjxZgF71mRdeNb+zZ2RLFJzixba9e7QAmI/pE
GEPgGkjzEpqZipv/0s/PVyj+fmJlNNyk9BtRsyy6Meym1QvW1opcvb4R7DeK+LEBmkErFC0AIQKH
qWE5BGerb7fA7MHZ044e8iGyIfRde8aT6fZBbzuPwLk/Wv7wa6yYqou44TNntqXNtPBKdq1U2J6f
0MEOx+FHDjLm67t2WXjAAlHCAYUVphshAHD+PbV6cpLE9XjMK8vZocJXvOWY9tUYhq04seI+c/h+
KZsp1hdfBY7ccJkz4yIFOtlMHQ/bNbPxHioW50Dw3Ep7omghqUxIdyi4x2d0UWDCsfOw8sGTtfy6
/gU3t+nkC0rbhK7oPLZim4bqwas/tL4Ail0hv7tpQxADQG8ANT05updct5t1TauYuj9W90Z3foy1
oqi3cbAQaQlaDpAyuGzzrrxLhrFccIF4r8X4ljfkMOha1PmuKkhtL+YfS9IR1hveaLhYUHJ6HqOy
vsWUnT1H3bv2MoDb7659cCHTPL2ZBxXhy8aUoRh++8eyFPOt3C64A1JeVNATJ+Dd0fqR0agsvvKn
CRo7YX4/7PViz8agLMNyjKfuyMZQ0L/+C9FmQGpOf4vIlk58v9eKSRstE24DxhTa3raWotiw6fkn
i5WelNwx8VDmWKzr8k+lZTxUebG77vob9VMsAig1z0DF67JFiloPQRBcm7j5PUbsYBy0MDnQDz0q
o3RPY4U1cVbPE8gzazIdHJ+AtystWLNj9wf0FG7LGIwz+Z1704d55GaB/1NhUSRt1yxK0VEfzWFq
GGqHI3ot8TRzC4MFzgp4blN8mnOnvu/T9Dtfx+o2LyovnqdR1aTbSCzPVy0FyWEaWmZwHBftUBR7
/zF/qVa0tRhUAKe974XFQ4sR2f63vS/3PKy+Xv8Em4cVjIPovoMK+KLWb5i0mqDMhrFissTr9JtT
vl8LO7puZctXUckkENfB/2DEPD8MOaqlXs4sJM96+gOC2Z8Gv/x93cRGuRSF/hMbUtjpNTSXcshj
xMtN8an0Qx5VcS5UmKao/AQ+57j4rBriF/FEdp9Tk1K8MdNk0luIqcaVNh4Gzd85IxCcaCuA5iWE
ELjqOG5t1qk9Kaas6+r1mJXK4+S9oDvd2TcPfE+jPgA/pO4etGQH+b7YTgPVzO+mYeA0bDS3XIwa
S7esztmQJQMMu7keF/pzneihp2xtbXrJiRXx95OQuZB5sPCIRMjsjB2GbyEe8/cDDnASFEJAGSDY
n+R0yHNajLNaA/ovhBxXz/lRTAnw3drdMOQKn9/6ZgJ9j1ILHiAXfc1Bn5zOcrIKFCR+pFl1OHXP
haF4SG3d6qdGpE9WNFNetz02ptXG9JNbra0TUhDa33v6PO2bObUV+ZZwMdnlUUXHE9QF5gmolfM9
8kcKgDzE52Mj6Y6kcd87F9q5RXpIsvIGrvPMV69V5LAbi8RsO5SYfOgK2bYpLbJteIe3OUAloxhH
7K0Xk+s7d9F3LXFerkeRjeWdmRKbeuKC1TCyLnfRBy+sekd7erMUINUqjApquNkampSEaWM+Xze6
4SlnRqXIBQH2FkBZrG9mBPQHdcWPc5b+nlqdK3Zv60ui1IgBWgFYA0/S+fLqwm0aoiNbBt3poaQC
FdLlL0YHMWRlPXojOGJOEL1dSEQKBiApOIJfHaQqrUj+uV09+oU9P/oZX4GnaVwMr7MGuWdW/3WZ
BOpAJ0alCJkkVT8sZcJBTuCFGj8mdQoR4ie3+nx9y7YejihhYBwZEjeQB5N75IO1JnyBrFmcjVN5
b0PQ+zgn8xh51v3oadrO8rX2s6bldVSvbRtlZfX3sBRMKYK+CbhDlPwv5z2yJNPcZqxiK7GCgg+v
s4kJt8kBdS6Gcu4SAjXxvH4nlCtqHVsbe2pYSljyYeyzaYCul0eQZXdN+jbZdtQPGQ1Arn1nV76q
dL11QE4tStfPSDOeEwuhlIHroVzoJxPkzwGkxf5F9QETEqgYCSTKxsipPoGIMTewNIjykhlsR5ke
Jhpmm5miwixilhRHYQn7hjKYfjloaiU9+smZU8S8X4t9UxDtSPyUKu6grfMu5oFwbcPOhZDJnFYY
+c7TMmbmc0eA4+F3XgnAbaIi+d1aDiqGJmBmIEa7AFroS+IvyaIVsa3d+cUn3v+4ft4U/76Mn+DJ
jMb86BZx278N46uXKbZjq7KGUqEJer4/Dx5ZDgMhxeltRhrAysYoPxjfy9AO3HiO6Q1VPNy2vFkA
eAA6xezvRQ4CaC21156g300wsTA/6zZKyYmvuDRVVqRTimMPmInYEcf7vmRPNtQnFk/11lcZkQ4m
1CeMOecmIArZSzkeHP2xnePrO7/pwuiPQSwXLFIXKAjNq8tlKnMclLl5gD4ODdq22NtVaQSVqySR
3iiX/RlN/l9rF1X+lejLaFpFjBeg9hlwbwcVQbo8WSir7NtmHaK2xRRVh7rhQWetHzg1AUDOSdud
2VlfM5e5XxlZ7GfHnZD5mU0RFjllIZ+6/A5Bx1bE4g2KFpD+/PN5HCkfIxpFhV53GxC0jBHkZGjY
vjplsKbBD4BuP1WvS71jytH8i33HlArYtNBPcpFGXNDduazxF87rMk75bVOaUW42geHUh+tbf3Ho
JStSXpT22Ugdwsu44eCLwAWTBaQcFDNKl71fWMEXtAFlQOBC6+o8JwIVIml7EVqSe/qkvY1HdlN8
HfZ+rN+xN7ZXMXhvLQqs2SCohOo8rm9pwzDuV7vWgtNvrc5x0sxjXtLf17/bxZFBoBc8geAw8JCl
yzAU3zBqI/ONEmXXdqdDW8n3WYS0K2SDpvC/DUfAyM2fAgZQoxjuOf94ptnpWtr6ZbxY3qu/ah9J
kdxOS6eoj14+7sWSTuyIr3qSl4MGzcO7Awxohee+OTZ7z9vkoBMrsrM8WjHXO1oVSJ5XN25I956M
zmHlKPNxmvCg6Q3VSOXldSF+D8oN2ElQJEM14fz3LH7BIcGMT1zT5R6Yjs8p9b7z0UaJpixfMBf8
wLvh1m+NPiwtMDSuRv/xLzb55BdI8d32BgdSEZBWtKnrBRjR/8UGf+9P3o2X9Yob67IOKC1X2uak
zTIGbHIZk1GHuEdqOfu1GcbjmANRmZgFDdypBOd+Afksi2VjoFXmt4wQO2DMynbXV75xgsBZCl4q
VKvASix39hI+gV/Whc/ZQnOktdbv1aB6KF3kuLiagdUBJkSwAQOier6/K/iAdWsl2F8//TUmDZIz
7QfVuk+kzx5qbPP1JV3CNDENIJjGgD0BW/QFqWzF9HJlf9YU8xLCNObnLNJC87H4CnbvWE8CoDQj
4LJVUhMbOwvDwMRhschFTRmIa3F3YD0VHzO29pDITY7LUxfNO+Oj3E8HRwXEvowXoN3CBwX9sYO7
Qz43/pA7S21lTay3VcjmEkJsdrRA9/7697yMgDCDgwnWd0H4I0M1l5IS0kJOEpI17nNVFYdKB0ap
bMpvqDAp9m5zSYDOo5oEVoILLl0I3Sdjk8JWbdg7Ov+ytCkyax5eX9HlRY+WCZr//zEjRUBoxXDC
PYaL/nnYOW8ukMohfCTD6GbvQKkNyjsTJAnzUHVhbX7LE8Ni/Sehl/ROnTWjCRWYqjMwvek05AbK
aUbomcsY0sVRSZptG0RtSbDpguJDjq39CAWcDh907t+KxMVo0M2Kee50+K34pCJqnb3BxCcFYB/N
UcBiLnzfszKO8FLxmFphH6WH5aHAyIP3iQzBvLM+6lg1BrvpKicGxcpPPiUoxkG0WXIeD/MQ9vOX
BGTBSaWo8VyGLqwK0yOmLkDYF6Mc/qjb5cjtLgblSOSZ70sPpe/n3GKY7fx5/QturQcURsAKe56Q
uZKi5Pw/zH3XcuxGsu2vKPQOHXhz48xE3IJpw6Z3m/sFQQsUTKFgCu7r7wJHEpsghhhpXm6EXraa
7GS5rKzMlWuZxpBh/wOiJ10wJKDr9jpU/nITOVYJbRXvDhm4xjluLWudcgzlsti01lMRHuJkDVWx
NGHHBmY5IxRfeVJXkwGp94borWkTYms9yfIRLCYrkczilOHaAqU+uuu/xGaN1oZyPE2ZVlg0Bny8
AGetMjLfaaFJsOIGp/mfb3AsD2p3eNV+5Rg27QHhIYMxAUR1bF92IxJ9OfNlcSrJ16ZhuvpAb77f
E19vZywXtsOEa0SD2/whnaWm1EKllW1UmvuKcl5o1YorXFyvIwuz9UpGCEN0jVxskr7cpY7q8cHZ
xpmxF+W4nWAp3w9oIfZEwz0CaVA1oy3rC3g8k0tZay292EDhPLDv0n27hYDJ8+BFAOCH/nC/lu6a
BjBftok4Ek8sZAlQP/jsJngY5tHYwmDeCri99kSJVZ+rmYsPHs34YEZrKb0ll3tkcV55TVKp0+IB
WFupeAiHfRteg2KtQTiwMpVLSzdl8cEft9TiZkF6L8WbGiOr44uirEmha6iLtOAzj4jS4PlqTizE
oF6zKNFYjgD+RgPCjaNzZUpkhuZLJVZSPwuHBOBBAPYtIKS/tr7FoZmgc0RDSLI3AmXbbI0Nqk+B
tft+7AtDxxWjI0hQsLRfunCtXBvySMetVnUKJdA56d284j4X9q6Ju0Cv5BXnvHAQPxmcHRNDZloz
0KzcJPzBQhED2buV5VyzMNunQxpX0RhPFpIBae7UH6XX7ydtwVsejeGLbD3IjowcZeMSLTCvSW+S
YSxdbmgrDmXhvH2yMgs4QnMA7pLCClWaDd6ug9hpU66hvR5SRrRiJeOwcNhgDv5EgaNE4D0N+igK
UCJcaYoNc2lX/gjR6mCChCVvh0PVrSm3Lq4QaGinnDb4f+aZALtDKku1sUJ2JUH72Kp7nZg0VenK
TlhcpyM7099xNKRK1JZTaFazaRXT1UaMxHJTa+0Vujaa+cQNyK6NDqzwcnAlvIVyA7wl1G+aR8V8
dAbIg9GdofyEjDJYRu0euTvt9vsNufYnzCI4EKaGwxhNE9o0JB8vcrH93sDi5jiaycmNHM+knoyI
HbA5amfwwlzayC1D0+BIRPvy31ma+QdQQIWjY2IoVVd6rfJYhOdOGxHIafnfG1qbs5mbkEf0ktEe
htQ42iYG36Xa+PC9iZVZ02fg7LBgRgI5Ovhw/moMEWmZ4lkNOGWNbGV9lgeDZCHWCM0Hc9mG2uZh
lJd6s6m1XjvEpeSc0077Wx4JYg3vz+SvnftGW0A/tgqbjVOcArHgcrv1nbDZVkILKPR7amllAhdd
4IfBee9ymtKMjgIGW3TRIx51c0MmudWR3jCChENSwYqC79ds8UI8Mjnzuko6IHfOGux0rpEuhBxA
hx5zlbqhfNHC8vfWFtftyJr6+VwltTqyypKajYHGG5VA3me8Lrtq7fE17eVZ6PausvH7ws3b11Ra
DHnbinKj2WOzEchR7FrkBnoySSKdDDUzPRnh6z4NUw18aNCtXbnLFj3x0TineTjyH7ldq50iY1YZ
CyFb2wXUAeukmq3U2ZfNTN1sSLCgTXTmpsbaGdMuRrmsBMMEkRn45KjIXtqqWElzrhmaeakiMUHd
2FcleO/BUmWdDYPmmsraQ2lpLwJYpWE88kS+MBvO0FdGFRZcbJiM9jyZn2bgvxVS7rca34MibyXk
XBoUpu2dMGNqsZ8+P1ok2W4tKdQN5HIsfuVE+ak9Zn5prr2cl83g4kczztTSMeU/jsyEihLlUgQz
cX+SNONmGBRXk5SVa3lx7gBw+sPKbMehFxWCRAqsaMgW0uQlLDN0R0OPVPZs++qvn+IJTPWHrdnE
AUqb2M4IW2Ah94HKjzRz5fws+YljC7MLvjAZY2gqwWjApx+9gIF6xRGtLcpsq0VpXjmpmAp2GlQV
W7DZM8nt23Lz/UwtJXaRXfiYqtnBUYBkkCH9g7TkcwNCdgAFqU70a/oyBMh2bdaeN2vDml3ytCkg
XSU5CIzS+CYe2H4w0l036iux89qw5jyM5ggZDIgDwB/ExN4oXr1JT02OSr3im/fMXXuKrwxrnovs
QrC8JRzbAbGLz1PgSTXHTcw1nMZCERLgf9BUgH8VWmno7/p8VPtEdZzciaBD70dXykEhdJ+7/eXo
gtDowE6VFfe9vMs/zM1uQyPkqRrpMMfKBLHfg1yuxBOLBsAagxoZ0pBfCFc6Qzh6G0nY5TmMKGnQ
2Wu8D8tb4cPGPGahgkOTZQzLzfgs2270jk4Ht0ece2KHnOfZ2qQt7oUje7M10otw7KISY+pQczSt
Gi6uJmpd+d+f3JWpex/2kddOxdBrGcXahP1lpeduJ9ZihNWZm10McZKqSomC8KbwhT/4JgoJcdBd
5DvNp4H2d/ba0bRN4z0aTzNGHI9gTBtNX9FtDxrq6L+csWnhjiwIPtpU7zAcvX+M+V42V2KQxRvu
aASzO0EaTY4WCayIXFeezrfD8LMOX80u8+W1RNzXFhbU7Scaxt8Pzhw1CdVMZAXRf7xpoBIa3ln3
ykkIvWTwfTyMW8c3iU26Q+PKJ4ZX7hQ8gVF63X2/Adf2+ezmQPwYcrXHdDbO7aif98PPPF5xD2sz
OrstbIVZ3Cgwymy4rqFuIHeXkritMkjKjH/nvv2YUHX2NNQ7NMUJHaMpm8wdVXhU2vnh8PT9nC29
n46Wba5sEKFmxeoRm5yPF6XdEZpFCIJG0MJsuuKcgfX0e3vLF8bRsL548MxIhx4zqG/yM/mxdgvX
ugqv2VUZyCeIvrwVe8ubAu3HiCMBep0H/IKmTpmNU8A/kOJRRRY8Pc1OzGsoVfjsiu2xlBvr5nuj
S696cCP8aXO2EW0ntQdo6sLB9yzZIXQHPSTaQz0dnB0kGuiqVumiQQNVR7TDIFM7bydvuzQz8xjP
AH0zxt7oTRVWPUK2P9yaRHOHG5lotu94yt85caj6owd14oGcH/reyTQ7rxk4IGi1iQFmUJrkyeFr
ZFDTqZo/ToFs/dPMbD4FaBclpuRiQ618rxU/HAWK7ONLi7qTxnSP8bdS236/hIvb5sjk7KCD+zlm
Dk0E4oAabZPXNr/M7PvvbSw6kw8b8xOO25iNuVMIcBblDknA2l+hXklAqX6eDfq2y9beCEu1+EnD
+Y+JnJ92pzWaoQbkGtFa7xUMpKWiJFZOqGv8pCF2SuWK1I0LV3n5fqjLx/7I8uzYl61UmybEljaQ
em293rPvKKpQbvZW7MCHX5J4lRpw8UwcWZzFCpmIigJwJ7GpoCWdJ9tR9rXqNWZp8F8ObRYnaGme
aWqHZSyqF4mr27G+QTaF9PaDMpS+bsWkB/wgFBccSRSpeO3GFR/+byYX3UETnRgg07M4ooYUVNJA
CxlSxUpQ2yeGs8n9cctOhkAWe0nZrXPQToOaH0m8zZFugvqm/AXEr2iS6HLeis2opudNZtyb3Vr8
tXTqj03Mtow9dBLP6l5skoKTXgZM7EoYBtHtx7LkLpD8bqhR7/vFXDr2xzZnm4anUlonfBB4pz+z
6FDoV8pab+razM22Sw202yg7mDmaTd56RP/dGjP2UuUXGLOP1ZltCC1PaaqVQmwyAXSt6iaRR33n
qvT6gYwZce4qNwFkaiUF8bW3BDHghA61wMSG5oD5YxD4KA7+dsweg7RkpBY9acPiAgqCB0mkl62G
hisj9dqOBgiX1h7Yi/N6ZHy2XZoMnPFyju3Suai3bkposk1MSDFYTjQ398DSvf7KXjx5xyOe7Ren
D6VMq0ZMdDG96kH84IKMuQHzKGBGaNX2uu2qGpy25NlQiEMTD6DlgN3NVjcfeCeXPbw4GySL5Jl6
YgkIPyu3HbRF6vIqN6FGFIU/AFfz0rYLUkchQGgdqsp0OXXQWHreJwaJFXEeQvvJARVbGDK0Gw1X
UMrbidbcZMm4B3Y1aGrDqy1zF9VnXWKBekna2Chr18IE1Wrr1dRwM6X+O/voeIDTBBy9i8IyzOu+
h0et2/Gl0+ttVNE96yGNrOe39ugcHGd8tFRxzuXsb2Q4j01Pd/aRacmA2rMsYW5VJ0eTmRr6SVZC
NKOpVhogF8/osaVZUKMCS1NqU8xGB1KpRHcBKkhJ4eoP1DXB+HJhnqAbbOVNu4D/RauIBlINoKwg
zTxv/zKgThhpDFbVHvhqvUlIWRk3lW1s8WT3+q7yoo5dtzaS41aSnMtduYLyWjwyJnzEBO9BS+Qc
FkW1XpbzuBKbuCDCp1seoGPcpa6GPo93/rBVjuDp5M/vKgsouQmWAjmH+Zj7KhzqemwQyzWHDj3q
LYrjjWg93kE7qbvm8XUpZ0RvNSI4iOGstTbQpUvl2P5spdNQcyiXMGKwPrkUX9+VD4WWke+vriWv
cGxlFrEaxihpOBOIxdV23zT5JUeLXZXzvVr2fyM4PjL1RRVM1cuECQxI1sqtmdmXdSm8jEU/vh/R
4n1iTXysYP8C5GBes0S/J+85mqs3ZgKayBJUM3lm7bWs9GQrvGBa7yl26WdmsRe0X9mn06J82TRH
tmfXSaSEpdZTWWxEWp90I33Qm+GiBz0hikeQXkP4nNsrK/ge8H9nc3abGJZIS6NQEMf9yF7Efgws
4HrMN4mkfuw5bqsH1gbaX8TZWdA7+RvNMeByOxryLDJpK3k0WwXTnYd+PuApMFwkkGn4flEX5xXq
BdB0AiEj2sw/O1itLnsz4pjXLgWMSgdbUWo0uKZkcK38lAaIFqwCnZdA6iaKY3/YnDfhlRBSSYsI
8yqzs1bct+MZUGJpecL7JOC9QwZ+UApo2EY3oX1nFAX6MbDF+gsmXX0/+EX3i8YWkPNBCw6SPLMV
LkYeq5wjXlA62y9kFiha5TdydttBB4YIGdrUGvDldj+imB3tpbhYuXYWoiQIaYG50YByxURi/Xn6
i3KEgl+O6Q8LgDiVO8lcu2GmgzHbxJ8szHZRzGqLjgwWotwrAe92x5t0b/ky8koBTmxxvZb2W3B8
nwzOwiEz6/WxVLG6EpO8Tq631EDbARvcsS+vV9Zvmp4vg4MsAISOkE8C/O7z9BmUM83JMLgMlPol
3dI9LgxXTQ42gdYw+Cw8yE5+b3Ph9gAKFjI3aEWf9D5mByYv1bTMoRABZsJoIyXlbZYYEimwRfzv
DS1ujQ9D81PSOayBIraKhSuxFbUaYJS1nOaiCfDYAx1vosI3rx+D+1dNmYmlKsMDjysSJitXxuJe
mNrh8BBe0BIshs7oE5DjbFLgFSIcr+Eur4aDnq4hQpdGggtJe4+/0UM5W5U4Bwdm7sAQ6066Dr0u
drFyG0zfMN9qRxbeL8ejSDSRKQMhDSxAgIgU5vVgPYEdHFUi5BPyyzj+IdS1rbY0e8cmZ7u7ZJaO
5zxMlnlPwvHUbHM3VTMfUep/ObjJiRwNjtdWyjsdfpDRGqbQpDHUwgfbp1cJFiBygTpl5uNYvPz1
PY7eMw1CvmDOA5Lxs92sLsCJoGGEelUYhDYhiOX1YQVYsBTaT4yDf1qZjS5Rx9rSaw2JvdJDz4uz
Md0MXVGG40GRqHfjbY3q72qDprJwtX4yO/PtEmsHSxoxuHQgg8tULz+LTlgQesmTEESVgns9MLcp
3sERI8pf1ncA8fEkhWHLk4wZAOCfp1Y4TRcbCqwXVhoUvLjU4vApV52/4Q5xdQLEZpqqbs3doVH0
KS2mFbTZSW9oRBOHPn/6fpe8N499OXsfRuaucBzkQXALfqrT+pZUhnRat9U2k6rQjSL5zapyelY2
DB2FHMDUNHKQvlXDlhRSlJKyp3j8Q6LHVULtzCww96BZOqh1a/qxAhJ8U5cUT+rG9mTsiw7vbiO7
C5mqPOd5sQYfWyqZopn2z/myZstS9UKmZoX5EvmblTxooInU9es0Vwko88H1dB3m4OM3W98SzyGS
Qt/P5KJHObI+OwmK3uQyLWBdVS5l5adsHSLQofV0Dce76CwtUJqgCAnJoDkOqgGDuUVtLJhTnEvA
trZmTpLk2kkHN9IqsOaJCyVy3O8Ht/SUxdx+WJ0O5JEXa+oS0RzeXBtZ3oyB4tnCSzyAOWuviP13
2jM1WMPZLhpFcxm69hAS4AKYhTspIjgHnR1TCDKpIHLk64Mo3KsPwhs886TbDvVaSLe0iscmp8+P
xtk5rdYVJcZZ+0rAOSmu8EbYYBENX3ghyb3hftQR+6zdEouO9NjwLBsDwlZrMGKMNdml1okVjFvb
0zLwhk0qIMAyYOz+XxdqgiM7NjpbVZoMcVpMMV7tawGioYokXu5aIEerUCFJvUwnvbRyTpZc97HN
WTgR6knlGNMLxYA8hg6VBxRjqOb1igWlebA+rmp2rk2tNisva9AiLtNplB3qPQ/AUtxNClFD6ZlE
at4lOrSErC3oUtR0NExt5owAZLW6IYVRJer8GHxzUbjmCZYGBjU2sJODcgvKwfOCb2NnZgplL7QR
7uW7yELlwJso8WuvQTrt0TxpbT/01/JqC0H6J6OzPWPyoSojvD02XNqP1uh3jeaOq/0ea1Zmu6SN
QmbzrK03Y/XDKvcOowRycStObeGwI6+MZm4TxOEyWsc+H/ZJSUaKZAchkun1QbPTX6mfuw5KdSYp
cnc/ePq23n5vdGH7f7I5czC10Q8j6P+RE4ytE7V90rSGJOxECoXPmALSlPvv7S2PEfUA5B/B5v3u
Y48dWqnSWqEYY6pbb0Wt+narbeS4e3DSNbVidc3WdCaObHG0usaFgbF1rhLECUlewAWn7yxXfu48
IyPMr9zIq7dwaWB0zYPJjSIoOFg39HqtJXrhmsQ8f4x7trZDlHNLmhjuqyxx2fDDTt6QHCVtyQM7
us0H1ITWgOXL5/HI5mxtI5kbPZCpkzstHvvW7W7HJ+esITWuK9QrjMKVVjNZSxmfTwOdXRy9Eeal
7bwbVZBFKyJC/eQaktH7qRrEfBtayOf/gTbG9L2zwPGT3Zkf6NoQgFIIqmGwnV+eyaccr7UDirH3
jp/upH31Wt8Yr/HlWoP28gFCLAKubATFc7hnyGou6w022VDihh51lyanrH8OFcmDsI8PmaKV2Gd5
V38YnAV2ZqFXlVZaqP92sZeAPVRjL2V0Jo+ralLTN32d0g9Ls1dNZ5XNaAqlBrYl2hbmuzNvUSpA
D3/NSOQlKyNbuKOwhB/2Zud1kv/SShvBTqrZJ10FXVcerVD8r03e7BhKlOW0en8q2fQ8LpifGPZ1
oRSBMYa333u6dwjOd9M3O35tJCeJA7IMuB/ZZS/p3thGfgqOsGI3eCiMBmzTbKTVWfw3x/5jGmcn
cIxTAb1IvIEnXrLoBIwqdedT24c46rVNIrcdN+CeHV9Whjvthi/DRQM4KF8VtMXOEUl6nukdD3EQ
Kq/1mpuJS7fd6qTz6pvKHbar2pdr9mYHPgHsrIjLsQb0wgYRSQ3gFQjYdhMNE/PZxlgLxRdPw9H4
ZiEAL9tRlXs4mDYAwd+bsk1PUzc/DIci4Kf1SrJ4eRE/rM0RSqxVYplN9/Kk7IkKpRtfAzCUQy7E
2NsneC3Gl2vh97T3v1nAeYYmpn1n6Rwc53bSucBieCOoQmy+RkK5fEPYKMBObU+QL52dQTlkmS23
Sfsv/ph4R4eH7NxoSIjXhbVRPXXrpH7CGiCT1oa49IQD98SH7dmZVFWtG2sJtiGLvuWSC5VFYrEt
dYU38SC30bY2qbu6VxcvpyOzsyPJqW7SRovbdz3YRChe1wG13wBdo95GqMEaGz1oWVm7ll2SotpD
cdhd866LWwodFcgzoxSrfylAMB10eG0Pd57tom3OXTREwBnZhF+xM8OVt+Lpd1jK/zz3/yd6LS7+
tXnqf/4v/v1cINCmUdzM/vnPU/pcFXXx1vzv9Gt//tjnX/rnOX9l1031+tqcPvL5T376RXz/7/a9
x+bx0z983BANuGxeq+HqtRZZ824Ef+n0k//ph7+8vn/LzcBf//HrM2igmunbIlqwX3//aPfyj18V
HUv4P8ff//uHZ485fu8g+tccHFJV9OWXXh/r5h+/mr8hiwC6BiQR3vMYGg5B9zp9Yvw2lYhQC4Ri
JOA85pSpZ0XVxPhI/g0SgaBMQ0oFzClgmvr1l7oQ00e685s+UbGD68TRIcdt27/+8cd9WqaPZfuF
ifyioKyp8cXvhfkPX4C00YShRaEKXJOQXEU3BnzFUeg8cCOONBHpaFZA13KPLJWnNpXb5Mhf9mV5
QtW02CZF57epWZBcKUK/cO573uXbpAprP+cUBai49fVqlMgY6ixINedZCqv7WMkTt03H3K/DCrQG
dVa6uROehV0V9KFseEUhZUQaE9V11OxJWPVllzZwRhUDJ1qHyB0FkjrsHyqVb0ouv0QciKMqDs+G
BjCZJohLzQpsg74xuToxBTIXaVP4SswbgsLyodXtJyVUXArNvV3YhZcc3PVmjI5mI+oqX6P1bW2p
yE63oStJrHfR+uLrYvCqLLywRH4WtlniiUI9N/XhwbHoGc1QFhZsk2jGNmftac/MvTQ67LwJIRhu
AMSislZGTjJ6EHWaeEMOsQnmQzpgIPoooSucssKnrC7dQrpyhGECGdR5tuSkLovknLS5KnzOGMo2
g+X2vOaEF9aL0jtQeY4U2bPGeHDDRn+KQlsFXbLsbFOpeIJSQQVemlQjTtXVbmQUV1GKljvtLaMi
KOTqxhnkp1jTO5CkdjuUiC61XgohFOV2pZIHAjySbmtR3UU5VCNj3aWkqaOXTPS1L+IObZxdb7pV
Fbl6PtzqdXfIkrMyjTrXYfqPzHRcmsdnLVgw8XfWQEbHb0isPUWRQ2JJOkfv5yGl5Y1lAPDElO6m
7s07OY9SUEOEqitZbeRHUeai1SkkXW2OQSeaQ6qML1XIzingSVVWEzr2KlEjH8VfTODUhYxU+WOl
+OGLI5DlrXnMPcu6MXvtRSp62QXPehmgVHZP9epxcCRMj8UvBJpOPJuLyjUk7PlcHbtTVgGDPJa2
fgUlsWbK2yK3aAzoeDfEIWyQ0c2amkSUQ7Sus26ZnLUE7A1IRNuoHNl6ElRpx1yj0ghX5cQdeVWS
smzBtmmh+6yGcjbmXJZ+KukPNa+go9CMd+BOkrYxeHO9MIwDiNhHnePbId3TYUA0ZfAr0SsGNIiR
/m4KD9jWnIixBW5qegzI3WYsKij2to0glX5b9jUYD3h1pw0qSLTb2CTJM+PDpaV2W+qUt1oCpsyh
j8HrHcWuLIw7UxQ3chva4CEM92XnHOw+vcri9k7VCt/u9NKTqpuOH+yY+nr6bHS14ratHgVjf6Bg
SiZqSEuiq+Zpy+p7PPABdC7v0HnlZTHKMFQatjSMIqKDtAZYuPbekLBMsqT7ulpe1wp0Ioe6PW10
gRggFQfcW/tUqZ8Yh4qoJcYApeDAmP7sxM4elaq9CGWRu5pTPtShtkGTfVnGZ5lcBWHZ2iTJ0mct
H01flOi+UuzmZ6Qke0yPNxr0MVUB8qhJ3PMQZJfeIG8jO98LsC5Bh3BoCHOUp6qlEbFz1e1T3Zci
dgvpp4KEYedF6MIcRPJYpIK5WW88syzOSO70MhBstPIHy8S5G51zPa1+VCpT/TpNT42iVU/Qu75r
RhQs9Bapv2b4EYF6wI36FNjXkJi1rrt9nz0mCoV+ahLfxwDmkcxOat+pxENayHsKUo6sIjzJ24tI
HwNDKtttKymgIbHkALri8CPDeBh0dR+PJXBeDo18Khmc6J1+KulRfA58f7pNLICvSuw/0hcnjSNM
z8n0ClNi4BxnGbZ77FU9WjNNBf8z/yGdUhwHYveKAqZMyWvj7q3plMx1Ol0h6IS9bsYeyaow9DKN
7ioe7aNQOs0biwZN3+/yNrnoK2jdVjZIZurOVM+qvNkqIyiuqnoP9qlLYSo7XcJ6oOEdUFL+NjT9
1kGZ1LVH0NOG0ujS1v5Zy8ZDCrkV3DuH0KKXRQ9YXdONN7Xh1pjMAVdNHXKTUE0P0lGHWKKcgwY8
5FuIRkhuWkECatS1kRS1dSJxQNTAVRe66A9IDq5UBbBlVq29i0UDISJTvmagT/Nayms3LOR7pdI2
khSdNRYnWq4kUNVwXKW26p3NWrd15AszSVJil6EgsRxeNTEcsjI+Dkl/oyhCJQ1VNLcXeMkzyGxR
gAS9MOYpSYcxgAcKAztsN2ZaDv7kuYiu8QAZrdENaThsJCXNoalRiDM4ZWlrlBTldlF7klLtoLMG
kqty9JrRjogEnaNNKmJiUEGDkmc54Y1NVCvKiNqzfVx13ZmWW/Ze01CfymV7a+dA0fZ2UbmIawmt
EY+jTyI7lzLF8EZEJ56iDCeGEkLFUFZdWUtOK1l0YIwu90JDT5bKY+ZFUe62l6FNL6jTJfs45g8g
Hb+HGDH1oNEQbcoIxRTuvOEqOJOL2naT4ibMQe1EWZy5fQY2VEVvwW7pPEasPjdpnJ5rokruCrDG
CklcQKvsZUzsyyZVfQdlbUodjgss+RGVHdjlI0BDqBhvrSysgDbadXrvZwhaSARm695CVtDg2jOt
dcWjKfMjqZHBVyiuRtmEvHwznjBb8nIFQgQ9iGLhtfyqZm9FlgJ1nFUSurWcmkgVNTaqFT4nloQm
uxRFdGt4hB5oBoaqHgwm8ZsRRT94nyFhY95FEqjibK09BZmfD8HuA0i3e9I7Oeo7Tv3ghGIg4MYT
fmJ2V5lQ/4XX/ktR+U2R4795oP0pQP/PAvfNazGFvPX8q/4/jNnxoP/3Efv/RdQficdfHtnLL+Sx
ehIvj8ehO373X4G7ZCq/Ic6G2jTwJyDRBnX9H5E7FMp+Aysq4OFT7AyBJB0JrN9Dd8X6DWRwiCkQ
SwN6C1GSP0N3xfwNlO4quGMBDZ5QBH8pcv/8htegZo8CAsgOTKjoIb89e1v3UKZNx0QDnWj3k8sJ
es+uner2aGJ+fy0cvw7UWcrz3ciEsZh0RSE/N+9560B7oY8WjEjWk4PodtTac4qLSIeoTF83voV9
jwbYnsilsq/VQzTepSl0JnLJR0naKxRtkwgQjxbQ8BQAIJoeao0kdqJtkz+xFLccRchQ3cbaTcXX
hJuxPMdZjvkfP6drl1ToKKgF/nibReCQ44jgSuKEEiLtyk/sKvh+sqYJ/3hIgeVyYgD8mCtjVndL
Ol4K4G06D4LOG8FwDZSaXzcm+d7MHIHyux1oEYAkDEIt8+xbmYsYHW1Gh2YE4jzHrVvulXtUdQK8
jyhx3H6f7xSk3+sUby9/rYq0bB6sLqj/4+1ozRsjFNEWLBpMbImt8FVXOWSBdNWcZ0jJTYJa9MYM
8JJqN9F6pXppQacWSGx2AIu+qLZyOrXEcIy89ptD7KZ+DglaFB0kH9K6b9pde1peQLdvu9aBab9D
G+ZrC2YtU9bBaA9uztnaAhNmtmOEQasINa0EwFHrykHDj97dclxenP+MGHhB1d518nOeIb4E8L9s
0PRX9p6ZVJsezYeKep7qdxai+YxBG0BLXQScinaWJAiQtcztZAOVOIbiu7xLjMLP1X5X4DI2s+iQ
t8W9zFUcH2VninwXjqVfQrQwbpjXp72PDmPPDK+j+Lp2Mi9TL7T00kogi+7YPpfanUPFAXghX8MF
OzZnBRugygDOdyveQhTGz1EDr7lylefjHq0pZ5RFfoIklhGBPbxje+5IgV2LO9Mcq5NWB6pQ1cQT
MukXFO1hBknSft8b/UldZW5RMcKxLR3lpa4aFxHUVh4PcoH3aU09CEIgxND2CYu9YaRoGYoCE4Fs
HqEZoml2dpcGBgqutYVJtPWtBexPJSK8ZE3ENFiByuY7luTEcNDmWzSEO+WZomZgrmvRWE1d3jau
wbir2o+2VBGnvmnVN8N4NLNrCYexshs8tq566C42bWAhCZGm+S7J6sBUXxXlaVAMn+uJ32tIbita
4HCV4BGG9kJlo8SnhXOTx3IQMgnR4LBPxEhCOw5K08bzAVkTIwEjsbOZnokjQm1LOikky+uc0z6K
3CRhaHO9zGiGB0oHvkLmZynWHmD3Vn2MwukxZHgDFadCKl0Q+G4a+aHPa8CKSkzna1KqgVlLeNmY
G2coXFUt/aRCahNhMb1tqUWcxiBQaNuAANincnWtpwwsrj8ze/Rz+UQvIxfHl2QOekNBHlEpaM/m
Dyi6nyV57/Pcxt7QUWXCO9yIvNy8tFiLB+N5IdUnlqIS1myL2IQf/5k34WmiNu6A5ZLV60It3ZRL
RGJ3Znw9gMC4il4YPlcSiQjlZ27LbikjQMQ7OjRLIornll1mcuwV4UtryhCdUUiroXjCQh9EwaOp
kUSXPQGWz7KzvLZ/taggSVf8GAbutdW5VZmeYgI3NhauM1o3uRV7dnYWqR1xeLMNw3oT6wV6F2wv
xsLYoNW0q8Et0D4GZkU3xnlB17EXOaPHLTCatw9mfBsar0PBiMkfQrl1e3TxIQNzIePxHtex6+gS
UcSbig5TXdo5/4+981qOHMnS9LvsPdqgxS2A0GREUKW6gWUxMyEdWj/9fmBVT5FBbkbXzNWYbZt1
l1lnJZ0AXBz/zy/G+fOAsiubE1dMAVuBvVaS8jiWnzXc7gsDDN8uN5It8UKtja3cMs8MkCZFpfs8
oBcca7fAklvD3Wy0bF+gdej4lWqT38CB+NM3IeAPd1/0mVtsr/etLB8yWfeMdPATq1+hzNpzZbl3
0KPnobqNwrOsHEolR/6nrqZB9ePqpjS4wJRYxDoGqo5yZ0bmY2VEBz2Jjkr9kFvwnLtqHYqzYcW8
aGnNueO2Y4xY53MTJ5spfmjFtzm+iUzTm+fgK5ZXfh6d8wS3CbMjP6LfGc1CmK3cJqcrCn4U0XHu
ZYGuK1urJQmaQbCuW8vVoC2KNllZ8mmID1QHqtUeKsteDWoBMnecw+omzgZizjSwmZM9KzsxswCN
ZzP4kmWfs+rJ0JT9nAGrqa2r2ovnzo3klGsBOmXK/ZNQFR+Wj19wYerzcAvA4+XGekqndd/ehUKw
DcuHKFAIak9XemAehc0uUdtsWnN1AvJqA67XytFMMJodUeINO7x/T3IzuS0LVpaGVZ0DmNhfGoUL
OnuwFt3o4kEXu1Fnay9OKf3ZUjrVDRQYOedWysUzwGRz8KoucZuJW2k4H/XuGGjYFJVgUiWm3729
7vVxI8bUG7L2lDjxWk2nfZw2eyvQ/ZoJmIVHvfo2B3e6fFeNQAqGX38dZvxZaPS1Q7aP5IFNBkVh
vE1TrmRc9twqD9ZZKu8nsE+9MlxHzjzJLD0dGANg1HOKYqvPn5MscNtqXKnt4DYVygxJ3RT2fJbr
ZpXwfssxd9U4387mV5pH7sBHTMrQrcrHhnttEn62otEVeePHRuQbM0LQVPGqMN5ZxXDnzAjfCzv8
IykEpEzCAyo+XnmQE9tTKuEXFQkxWBpD15y9wipXUvKjzqFtjITK2jUGgw37WGiyVersH93KClXF
xcPf00fAENhHjnWImmk3zZNnOg24THRb40ARmavAQB1KyHtO3ESe7iobPLg0t/aoHdo2vm/JXhTO
AdAAV9a1nX0zEAjKzh/ku7nGeO+0qCkSnTuk7gmFEHBzWoXOzxg9oZw7t7K4z+RpnXNZ13rpZtA+
cYH3pHHYmo7Yhqq1kQnc7I1wO9JHD/Run5hQ69Cl6QMmlNz55uy+aqIVlFs/NJO1RZZgkN/qarJW
dQTExleVXRQqc4NFe5ff5jiBu5ITrSIwHLsxdkYhdqUtnaeKjU5TN1E53dg9CuRxgiBVnQK2Fzcd
zVt6CR7A7GbAKXIki16FHVaD6JM6FP6yu8+1/C0E7R7tYF0SfzmOtdeb+dbodH+woofB6E9B03yX
28bL285LQVcNsL9Ku9VTiNccfM4Qs7j2ef6HXCd+qmi+BIevsEFn0keygCIA6yj/qljZKhuSdWFJ
96mRHSr9rBIVN5fTXtgKCSHjKtcH11SL1RQqq8y6CTppFRuF2wi6hdJ9IveurN5102MxPqt95tVA
eXKS7fq455NrWzl9bKaTkf+RWBO/B0SGWrjyfBrVE5nurpLj0pUfS0XdIDmTDI6ZkJ3N2BvFwyCI
LImeq3I6y1jJjvKtoYhHgbdAuORfSGTwTk/8itu0Sw5mkf1Rac2pLJ+NvvvR1TAXZ2lF33xfNFQj
7JFAL22U3etsrXUl71o4zWU2/RE62Fk7k+pZUkm/YkHDMlIBJ2wuO38ADBrl6Sy0r21xb6T3/XBI
K9mVRX6jj/JR6R3IDJKnlJY/RjmgHt3GxALPSu510XoxDuD1aO71VPFN6k5VPdfK6JXdN8no7+U+
5qOl/oTjjToZ4Jac9KCzea1z/Ch+MuhuNIlVSbU5V46XNvq65TftyC9s9ecuoG4oK7+mVhsw8x05
e0xtuk+AjoJ0oBgAhRExgFN1yiIFeUMMmnTMwkPQiJNKtUgc1L6VWt8x7V0dhRR0+D5ZTrTmm/Uq
cv1ypgb6OQsdNyh5W5cD+GvjZeZN2LVkWvTrBCVkJVerjoUfyylK6Qeh7c3adLPglMjD/Zx/nrR5
pUzCra3EK/T5KceqNJDFnSbjuyOSmyKUXDGgrq4DvxuDnZwZXpD+TDklO/Ub6mjaCgDYOr0FtWf3
4wZZfunsZkXoH+F/0yonF0JybpUOo6xe9ok24m75QxPESZ7ZvkDVd2W77sGh6+DGqNt1HT0hlsJ6
83mm89CUbMV249vDjYLoJP1iNemt3V9z4b5sg7/cFg10cHA1EdBg9v+2vSegoHZzCn69UERUL/Kq
n8KjrvECt9zH62vxdVfHu+BqdLJT50XyMl581MlZDmnOlCtno8ElDtfi8+9vwxdku5fHMxUYMNwI
8R26FERoGc60o4NSNNm1O+1g7zBLX+uHa/K3S03hn+No5HmiSTOXvL+3r1HRmrlOMsJbhqm/jfWD
Uc+HsjpyGuKWd47Hcd3lhjs2znKMXHNd+Ojei3Xgfw1+QWUYpCBpC4l3OuxxnIx+SOxhPkr2p95t
XWczRnAaBt0zD9fv3B8BQK+Hvpg+WUnvpYx57qm1fZU9fwosP83oiCE8NE03MK5Igi85I+/e9MUE
mmVDm0qLh0UpDr+Px4Lu4xxJycLuQfZluCK5d02+/hF28/oxLxg/VqoWliF4zLa6m+cbnftaef/7
mXopEvnzwRaDLBKjCGC7lKUOthaCXiSjj3OFH285Rm23PoyevM5Xve5WV1bGh48E5wZEyoEwcOkT
oqGFN5U2HP3O6Fa1o7HbtTs5eLzyVB8uwFfDAJ++pg/YGv0mLY/IRsmzs2qWZ/rM+3TsXCX93tLu
Usw7VGaHNmVTnxV3bhEfcxqPerUqa/g3XPHDFrGUrPma+T98BResRqcl9LSF7IRN161cfRdYEljX
Fue113zBZCT8DmVizPMr5r3Tf+rCw3hV0Ly8w0v06QXiRdGJZealDlIKsXt3CjY5eS+Os69sgzOX
hHW0XchD1wxmPn4gILY/B7uURFaOaOK5ZbAxo5s8Ct8srHVbXtnTXs6d3zzTy4b7inaSjXHRmjqr
AZBj3fv5OfkBvSB3I5+G9pbuiW/u+l11J93TFFzJXK/X9ZG2CSW4H5/UK4tTvfbUF9MY+vQUyQ1P
bd6GR3HUCXMZTFe+VQLuom7+YzqKfX8QX6BzF24EyxG2/qdkD6GKynJ77RR9CS3/3du5mLnGCFUH
eG/0F05gvQMgSs68pEdavCvFr3diVUDpalfgQQ68LgdeDV2203+gDrrgXv61a/09HS7md9IR2Jwo
L7vWsMq/itQVHpoFL7o3vpdw6o0fVzaUDwekqaERlmYhMbnYiuuoFVVQZ389+pk2H74MvavsnT0g
w/UTTv9wdf094GWboBvARguLJ4wjZR2AuaiT6leT+pQWyaHto1VGZRxYsltQvMYTcKT202goTrV2
Z8nc4Iv2pq27o2bAAa+6lUiQptHWEHqI4WPgw2lYYfFz1maudhZUDqPyiGb0FXwYZGg0/JTuZ2eH
C3cCZ5jI8sJovssHfWNAbEcFuinkhE5muLnyppez+90kszSS3gmbgo198aYtq0yKqBQjcHrmbLp5
1bjTk/LZBLC6ndYTeIBXbrRP1ujXm2siiStjOxesM7MEIqChzGFotgcrw58hBUFK8VCL90lTelce
9cPlbdHGA9BFkmBcrKdqFEZU6NyxlQeL1KQI9yoA0tVIA9izad+DZ6+zVXzSvl4Z+MPJ9Wrgi+Uz
1sJM0zZf3rE4EhnmHMYtgRqrDNI0KpSr0aPLz3v3TW0yd3WClLC6Xt77q22179VCstFm+d0+Uv12
R49k06yHdbANTta+9dSr7OwPC4BXI17Ua6Pz78NJ39S7ZvNnBX59mI/Lp1fjXMzWMJ0yaeyZMZDA
9/2JjUjynjsfPtJdlrpXebxLTf2bF2leTFAtD4pxTPhw/ZpeU+nC7Vmlq367kM41T3mSfXK5N9fq
0I/vGX8/pXnRaFLJhlTUie8nQ4BSBgOxVgjIXqxT2BcSRX5bTq4ww3XXw2RhB/nvzNdX41+cg1Lt
NFCHGb9Zyd7s44kTuc/KRtqIdfyg7X4/2sdFwKvRLpalM+dpm6TL096Zq/ym3GlYtisHxV0uqvVN
uM3X4YrYGSJGFI+V+hm2FMedDDDxn5wEVz75xVptMC2AxctvI8Rhpn8X9p9+/7zKR9sQJ7fMf1UN
GfXy569WpzwK8rgXqG/R+KZb7bDY5CLSUjw2oMNw+KVckzIs0/RyGr8e8eLq2M16LqcpI9b6c1XL
NzJoip1KmyKoibDgdcp/1JLsGsmVR71U5L3UDa8HvtiIrAkCOZ0MUM25XKN/uwsnkIAxp/F/kxrW
PtDrfZVBYuvQ/Kbl2rBmV9OWSzVIi5J4ZoDMeu5XsBy8ku5Rboa+ExKurjteo+3kwTqGcev3QXal
Mn0pcN+9MsIxuarR0yLK/O1H6vosskubVwbtbpvu8Wim0i4R0F3Tk33IrrAc7E1kLJoWUvfbkaag
Sc2o6nhH3/FG41D6MWwEvfRg17ud39zMK22Tnu2bZr0owDmNvWBVbQvURMVD6F/bey7dxV8+GUmQ
GDgT20J3/eKT1Xlg4BQyLxfUgVqgPS/wTfUz8Kdzddtu5ZPJKgy9IaXsU87xQ3yS768sEPODbRdy
jK0SAGza7zV25tSqdVG2k09j9BjN3TYulXM7isSdZ+NXQQ6nTN9A1YWbVltJc1ytSp7S0DzPaXQ7
zY5X06MBn7Ek3Y8bCi7VcPPus5WBVE/Dnd7YwIzmo6UHq9SCDK6Xn6WyBw0cIfgO4cnphucst/ay
Wj/QjFjTk9xbwqBxpbm2Y95W1rSiFbyuhb5uILtBA9T2bagdulrsHSKhJaP1dCt4Ah+lxabt6iQE
f+ebqrC/08xyaHGKY5xIjxkUukjr1rLc+WO/oJWyAzdTP+R9N7idCVF87uavUmDdqDFJQanja1b4
q3DUh7LWVkXAnbt9DONvXdsjKV2YpAl2JDRmJKNzG0m6qRI6W9FjpaqbPivgDpyU8tSGtBaDTt+n
tfZcV0FzDJ3xYE84ToaadjDiYW/PDD1SLMTattXbTd5bXlaYrhXh+ZQ+p9B3s7akb6qyJOvN0Ka3
ZWPCsZUHH/wXJZiufctyHcZhrCc70QR3Tlo8FcJcaU03ulMAS1xLy30S0xzoSQNv1RQiUVbc2SJZ
6a3xNM30TTEx0hBfp51biupebuPYt80YR+Va+1QE7V4L1DV9bHfsGs+ZMOI2heUZplz40UJxzezh
0CXNt4WTkxbNuuyeFPNzHxqeQrGt5uWG1KedpOunLqGjUmrqTS2yQxhV5yTRfauZfoJkn61a/1lo
8H1N6VdQNrTQY+cxy7SVE4Xfr8z/y/INt0aDhG82HRLE4IhdHIj2KJtFHJWj7zyYm2lV7KvbyK98
ayN+UG54/4FUaNnNXu92jPjiaExKvQGP7dLqJQqxkQrUhi5XhdCda+1kOqdqeGT6mPBYAJDcWIGq
ESirRb7xz58XKhwCccLMFO2d71YqOmPo1X70jYfmew6I6Y7w8b3nJHOr3fRIAwzq9rUz8fLu8fLI
fw9qXZR24B5CavJh9DMqjgauqCd1nrincw2TaJn6lh8+zp/UbfeZaL0rT7x8wXfv+9XgF6dL23V1
ZC+Dt373qzrm/rxtP/deS3W3qT31cPUG8sGUev2KrYuKrjOtuu9nXjEGgEcLoq2P4aFb/GwSN8tc
a/CrdXyi1fj75/x4VDAkbiGGQiTA26OtVBD9KymjJkrqNdZ3tf383xnAIZQLJhiF2cV1QI5aQ8zN
xEecD1YbsAdk/u9HuFT1ai/zBFmUzH9U27xcjF1nTs4UMUQNYCvFEM2Cc3DDhORYHlfIMTxnJx+v
IxLveigvAxsml3L8W/GRv3g2Z6hnMfcqEMg+PcZE16Tes3kidRzreOnquf/hp/p7tEv8Y+oz2cHb
j0+l/ewN9Eb6FSX2O0if5+EoB/S2dMRm75wgJEoOuW6rRU7eH4DBfbqbXpqmvpJ8abhg9JOKaUN4
suBapdUNCgKvked7+vqYCxH/J/1l+/aPeNH/Gen5f5tacZkr/2/qswd/uy7e6huXv/En4Rl6smIR
zA1AwmmAeSbF2Z9KRftfwAkm/k4qbi+cT4uj5b/pztq/SKOhx0ClzOc1l5j3v5SKC30aQxGH5ckq
xSld+Sd8Z/PFLefvrdPCi8lYLk38JINh3mXXR7WVT86gruWBZqc/R2h7KFFyJBCZbkcNvBUTT0xS
7TMaDI7Zwg1lF8IAvibl4cQFWiDCSkpoaFi0mnLl5mGlTZsUn+7kNu7sOfolVYFteDNaiIIiyen7
gR+RRnTNTSVTVoNeFMGxYeBs4W81TVF61gAZpHabGvaF7Pfy3P6yIqlsb2opIVpvzlRYdmaijdaW
U6fX9pREaekLHaPixzRuU+hewawU1jfVqDFCs4JZsCY03QmTtTlY/OxJscJ6p6PLtb7Fjujje1MO
RXY/B/2c7YOoCL9XjmQoX9TJlIrbyUxJw1ZpjEZPMS+jX9eTbeu526S6lEVuiwJGHI00hNJUt4me
ayAJc548BGNaBq5kFzKCtLLpO0/OZA33oF5OS+swqJYSrmMbytKqw4XjeQhGyr5ewah4cKNO5Hbr
SfFsdZ9ho1Cf91ZSwd4qUT8XsA5R/qg/h3CSEr5A7eTtgfjyIT+ZadjDliiF1mPxPpcP3ZwhsAlg
ZciQWhU57H2p0kiu9HFwk/KdkIdJR9WUEzejjLoeQFIoTKLkyzDR+hu0G3X53RFCjPtI9O2Uu7rQ
g1srTSuIpJEw7YJKEqbn9FUN4wzCjFWr2c0Al2OAFtv31Q89HipokKh9zISCNbSV6i7WtAxZJKIl
Xdq0RdBo20RHq3g3RnNI9ZnU4kdWmnNPm0kmfh4eaxyYXyfC1Ca3DEZLcAtv7OE4zYICtK9RwZw1
uzRCWNyh/hlvwXr2kzbIzWMSR0FGBngFoXaeIjvy0yEp6vtmjkc4W3VA5rnlSE3oV5pcQagTbV9C
VE0r0xdoeYaVMAvS4JVemYUbDaF5N6m5FHwbg8xq17bQqye5lPX4pjYDtFBJoQigFUr6YCVlRVB6
s4XHCnzQKTV20VjAqDCnIfbkUA/yda0MgbKFWtSnhxwx0HhfxZpB+qZlBCa5Vw3/aFcEgdrjKo6L
OPGTrneGFgy9Vro7qGDJJ1iRsCIUp8EnRs+DCfqYo9vhzp5S0lJUxExUKMYwxR7kQIf/7XStQEij
ZqkvmWNwIgxtnvchBB/lbAeZtFBf49nYWSrhEjhsNX2Y4gfUOJ0MTVRz5F/KZMTtqsKyEgJJIRs4
TTcj1wNvkkSj8V00TTlMbS3TVBedihpPH61hrxcCxq3BZSXeRY3Spn7bpg1EIYRakJAau7X4VHoA
cyyu1Wh2I1RzxNaHSfqMrVsKBbaWoLhFmiGYA7GNZW+nKFW20kOFBlKvM8lpfRk9pF5FmbP5B1zT
CPS/a3BVXxGTYwfbISrz4TxycZ5WXawIZTc5eWDeSbJcInIcKkdbVS1Yg1/K86Se07It9cNQKla8
C6y2Vv0maIYvHf08GRIOe5SHUfKoH6S+lR7rKRz7lUTSICbNNgb2Dw4/GHuoUAnbXW8BS3r5EGIt
AE9ylKyv5uiYiAzqUbVWpZplxiKNE9Gqt+0hfkbwBe1R5xYvoVuTuumgREpqecSloexLtHLgc8+W
mWzbTK8QE/RWlfs68Zo1OjbMJuU8M5mKQEUW05dFiox4VGGbSg2tmLDIknGvO7CnE/LC3KQKmCda
J02ZXyd5TZFmKcVjAxWQxAgtn34lGURq8jJQEzdiyTYyhcCfSbEFe24WFyNgvC4T4VYZmB176jy1
2i1KNm16qqSiDtYK/Oxol2lj6nzK+VfKT40S9KMX6uXM7qcksnyamKHqOoHAZeF+lNjR4BbotLt1
miEW9QZTA+0aEiM4ZNKMN9wqdeYZVmM1TtlmzlJafjCOEyneknaj4aNUJQkmozN3pJU+k3bra0tS
gtcbvSS2Vkdm8S6ZtCA5VKlCbFNv6b24VYdcg4Jq95UKyyzKDB13PYSH0aZVnPHTIGb5pkxkHQls
qDqFN2PcER/DNMPaORh6/m8pVZExF1aM0DNum/VcNpjj2ckcfhrNERWNnmHo5QbxlNp+wd45e+2L
ll9kipJsA2VwBKeNY95EVtPcSkKZjiq+42tQdXmbxBJaULuF3mEHHAwTB8gqrfl9wqziypvyFkxV
kg5dmTWQJCsFmvaIornolYfEyIdfYy+qL5KZqntiZaVvfSAnt1UZ5BY72BQR4IwXQeJGtpJ8E1LX
78JAyIjwRbRXHL36GlgCWDmRhrskqKODLUz8uUobgyA/F7JDYZB2P7UwNFdVDAk9qbEfyCtnWhtR
kh2HtIk+Wa0qxF41curTgLLjqPexaWEuXuaRW9PM3zpt6xDJp7bVrYNO6/uc68Jyp87uT00XaCe7
bqpzkfXxd7MNg3Uuaz8wQfoiNJFtiigo1vgHjHsVOdnXAH/gez1wrCMGkalBTHp7V2mFcoNgdX5u
iCWCMV079tqKuvKGxCDFWYts1u/rvDZ3uGcYmAASI/JHnPWTN2mTJqDUmRDoDH3atqGMDbWFhFdq
cDFIe+JjMkVP9njDNp6EEPWMzFTFLq0lIChT+2AjRS3BZ7jG/VEkRbXvlQ4WYt0jAJhG3dxKaoA7
TwVLULOHCh6tlUDZRVMEMJRX0NRRsXgxaqnbjDKhdqtOJI/zoE4bubDlL7kpJ3eIMSFK59043Waa
YqCm6SE2G3KNWrlQUt/RysqhfxqisA8Uod+HfW6yuDqzf1QTCWaknkBljkhRUbwCTfTZnAQ7alZp
9deGVf8wzYZku5NoHS+Sk8lXpGCkC6F3huOmSp3T+6jr7kxSCd/VcpJTlTjJTipJDUMoV8OWnqM1
K85BFWdyJESV+WS2XQaHty+2gQ1/MpfnfM0jZY+SWVsPVuBQa1XV4pg6J32GqoT8S7RoiOG3Wpl0
+75WQcTmWO9/zbMzn2mFzru4dPQ1amRZQelsKHtzho6qkfYl4d/XqbYriZEEGSlGFVKyTooON4x2
nAO2+Q5tqdTn7Y1cV3HqEoKGhUBoqdNTrkj1U10vttN5iD1WblnFKehDbV3n0QCwWtQyKaYpjlkp
O53lW4k+HnIRSKA1YwxTUeGGn//s4pa0Dac1Me8MJGHgjKagBAjRxMefplHKA8utk6RA4CHFabDN
windxXIP3qjPA7iHPPaIMxrRz3SAHbTzFdAcBwW2AUpJ09aFYMMq07QygpFfN9OPXmqbc6tP2m1q
xtp8b4ZNSgGp2uhvpxbRWxxK+k6qagdofYiqbwPBds+R6BLEclojsDFRTclvSIjyRG85n5rcmDdJ
YBTnjrfuFVXWHOYBswe3HKsvTpDKD0OsZTdxi6EBXETll6WHY+bFM367NTfaE8ry4csUlkhXIsPR
hnuQw7rwEx7gh6ZKxm1Z5i2RSXo/n5V52LdlC4GVWjP+mWlV99MuAqn4haW1YaAfHOvkVg4Rheje
sFht3neJhcOKkZCg8Al3Knoo9TwU3fOkR6q8TY2mlTytF20NSMesfgyqJGh2eVwWGA6o/WyhzJDS
0UM/Z0deKUXTo5m1YZk/RthE2H48my1XGceukk0+CrP5powasZGzyMS2QeDZboKo1w5xIaGpmoK8
fxRpqv6R0Yb8kgqKn01n1pBke1zwfswNC8rF2Ap3EWUORkQyBmrpoCPFfJ2HeRizy0TTN2WWpJ92
38A+5tCOknVVJ/azGlusOLOCR7GOO/7ivd7KtfrdqgxVBujB74gqfC4sa3xiE6/Eek7yqrsCYF10
Q5DwglaA6pOiiZXjEmvxFsGKgqCU4yCDn1Qds+gw0/DlOPDMT3roAeVjqbRCJbE2flU/2myVDDdh
5ScHeXuNKfG2Z/jX72FbOEryO5D4dQEYVqMUIUTiM06nEY1cQAiWSrPiFQzAKTKxgl8Lfa8NsqCW
rxqTSqTNep1W/hDxgYxkLYnq3ITWw+9HeYs0vX+U5c9fjRKD208FjxLX5zw4BOPP3//4aw+x/Pmr
H4+JRcPNqoIqdpLaT9FwkrsrXc0FeHuNQDAnHLjUBvAA0aPapW9a1Wmw0SuEgVAQtG260TZw8DZX
uQdvMfmX9/RmmAvIlvMxDHX0h/LeWOPWslgJ2qdoWy1OjP/MLfjPsUhsQuG9oCv2JY7a0MjqCjnz
kYlNPvko33ApuJpH+5ZFvAyCOFpWScWUHZVErAvE3U6iUlXLjLZ38sj58tDdp3sJ/udLNz/8Gt0v
HonZbf7ln5Fg/xoYwb2+xLCAUF0sniDEYiMnx8fmkEJUN35G+AoAEihXJsb7mW2TdWDTsVRRS77r
5GpZENnUrX6AnZBD3yuLrrVK3k+9tyMsjdNXk3tu5NIEdmI7ovLap5vFRy7ZX9tsLlg2f74wAgSI
mVfxeQfYezsMAZdjIhhm4R2iHiE4GGnh1sJnEY3StUbM8tnfLieeaTEHlDFZoBF+0SRIYwSc7csz
TfC8472+w1vDlw9XF9SyYN4NhMXZAkOqBJQtL/fVywtQx0AzWZ5K9sIDVWDk02baVev82/UVtXyJ
t4OxSZMTjGPCkgF3qc83uXAgSKBCJbZryNyhJJsnU5/xLvvHm7YDP4EJp2g0zN+dDMGgxKhxY1+Z
S669szk21cayB/gE02w5VyNY32+vDv0I7D51S6WEcS6mhp7BSyr69EVIIrItCOzW9Ad7Ux4svlq8
5notna/aOL7fOhjVYDtUtSWL8ZKUMNKHNmcj9xcjfnCUn+CXkr7RjpU/exNZ5/3T0trHrP5eO1/T
/X/4xFx+seECVXnx/3g9bXR4hNxzmTZJSb5HPU6HykjzW3zYrnlHXDg2LuuOxzR5q7Sy0AdcGgwg
R9dLpO88JvwjKN4u+r+e97usPBIl1YVzcY3p/X5LYcwFVl82LWKPLo6ZkCdq9LLwqT3b7EviOGjP
GtDW+2kOu5+FqZvkUeYL01WfplsRWpl2Rezx4QvG4xCWPLHa2tJweP2Cwd7SSMp5wY5akSEaJtMx
dsYefTj+pNdSOt62ff96xTbdJ51Fg63iRfUR2nU/2U7iF/B+1vUsV61XtKkDhRlPuANJSm3sa5FR
Xguqeb/50BshCZJoKcNk8VyMW5jq4JQ0u5wHYGCDsDnJC3dS9BKYCuDi/b4I+mD3eTPaRRFkdnGv
J33pB3NAu7DS9hTKv2gWYHcVOP7vx7rokL680jeDXXy/Tq+UaNbEy5awBKJjBXIsT5KH4HC1HFDy
VpHc4Y9r/qYf1ObLK12CJjEDWZpVF/NmjjMrYdzaDzaIn27lYYvQMv2mqE/xN2c1euMqOcDGPsW4
sOH38lNKjlxDr/0e70/9t7/GxQIi5DtJZbvAHAcfR/pKCp0mp72yRi74aH+9ZLpx+AlZlkmJdvGw
ZiUPsij8HFDLza3c2tamaH2useNtHXW/8qRT14DcGUQNK63JJCquOel8sAmrbEz/9StcvG81t5va
rgU7RQojArOk8IArkPjm4LDzQw25S1NELkI00f25ev5/p/b/sOO+Wm2Lb+0bX9ld/f2tDe3yr//l
KKv9S6PjalLKENmpoyX7d59W1/8l03JVmTQv1rAWq/+vPq3m/MuC3Acjg8OUvy1zfP/Vp1UN/hYW
tHRNMY2iYfvP+rRvyx+myWJxRcVvUHHD47uYrlLokDdCu83vUukYAPKWYY0GQtwIY/vqhZz/LKle
X1ovt593Q11MyxSAOqGZB0Fxb98hYeidjeIvgdSYz2QPYqdtsIpYtZvoH9fJ74a+WPp5S0fUhM66
ohZZNwT1QGr06tW8ylbOLoOQ16hXnpaS4GJvfzfoRQVGJ1LNiPUtVjnArttOBTbzlJfHTLL0yZ/t
bKIfE0b7wIxDGOuBXG9mK7O9NMbIQq9yXcWAxeifil4rHtUQu9r7yaH/xW9LQzLzI6WhVRQ602Hq
RYeBLE4MHWfkaaBttwvKBQFX5vk4URc1q6kz6nPWWOmvaZSjH7gA4KdjWuF6TIV5iEzJ3meBwzHQ
d/Y2R4yOE0Yu1kU9Dp6YobKLJhd+oNj6VzFH2q1dId3P8jZ7Nk0xnOeOGetiiYmwadKqh6E1g40R
WcMdoE9/36tBsyZSWH6U8tbxZyWqw0OmmOOvkE5TvOpaLrRelMmVcRuWpPYeLZNM0HVY0aDjtquh
DXf6MvqOQWGA/2agzvdZPjdYxaSG6L0ihRLjWZHexJS8IsuszSQIu1hsMDERwcYokz6HIo0C+kYC
gY6TBDMukvYcS1/kuW9rLzAg6vv/l6PzWHIcx6LoFyEC9ORWFCmb3veGkVlVSU+A3nz9HM3serqr
O1MigWfuPbfIqPfe4fT6dcyM2vjuGchNsWh8s3l1AuLO7J0cgAsfRiNJWjZPc9JFCvvXb+q4yLVJ
geuqfeOvqXxt29J0IV9p/geZqWB4ebQl28jnidH//M+GgItenhnk6u4zJ8vsfeX0BUMRoDdl+e5x
fYAhzXybKYaVzbUf7Fwm6fBkdI0jnkF8Nx19e9LDXrLvFaHdobu470w5V8dsYki7L52pR+M5NlL8
W4PeQV/Qr35iMOi3hlR5h3FdBv+wBZk9wZRtUgfgr1Nuj1bQldtB0auvd4XOS6t+Vq2fIjlaZ8OR
cue1y8Z60SlcyMW946gbm2Njd8Pdvkyl9OKgLQSBewPD7jFUhYaNsUBoJRKsSUgnbme/9cN+9ppE
Mw+GarWfdNtt3wIpF7GhYI37AFN/nQ4fDQtG/2+jYLrhw1rzGkpkS9sk/0vcqSECi5TgFTXpmrPP
78y6cnEE1H09f21J342Rz+YJBWnVVOWxXgzpLjt3Q3hw7Qe1Qj1Nysw5rNkUdB+juYxTlOsukK+0
GvD0Qqsp+unf5k9VtZ8GV9vDne2WFerHwTV6DN6qy9oCfFsySe8Pa4K2O29wkyt/53bzmDxg7E+d
q8kRtLw4ouuE3kNvsJan1TBV+4c4+mFkXI6sY/wjdGqq49Amtn0xpuV+mF0VsjpiL4QgN23av6xd
7Zmo8oZFyLHpmAy8K6Hs6qEKaBK+E9dn3m/OLKm7oieZbJ58DUlfNLP7BuAqnd9ELab2ea1qbV2o
s9M+yrNmbnk2VBowDZmmcgRPZ5fukP9URGezN+kXQ/hfEytmdRHElrpkf9ntaJz03CXDm89zxFNh
ssj0upCm1GPyWiQVSoxqC+YUUEfmdd+EDGlUC0mv4FhlySbz7FK4fTBk940/GiPMHfJ4il7sNeGJ
K+gcbijRxOPSFLMDJk9p1AJp6vQmWYNOUc1in2VZBSPaGfSM92AINNtRfH/mqICW12swRPwGqfWZ
g15Jd2VeyghG9g+xvzeI1VgGMKJKMbrJrhztbPwr0rqV/1YyJeSrBN+kvHDeZIGEwuTduWFj2zI7
kHptwVTugZDAh2LXx6oYYNnKSc/uvXbExNvTDzl/z6ua5pS3gmwT5tiZgQZduLRM/dRof6EYleaN
NWQTrA0TdpF6Fegl2LmGpswthD9NuTHPHkCmAPUduzK2bTZuvGiVpz/S1vYKxEE1sJc+VcaprKCs
A9ugDExZsvVon6LcVWaW7pYl7eCrpllvnzxnSLwYQYa5Txz4xtEEhh3XNaCyzP2rpnoWd6tWfZGG
lVV2zQXdg9oe0UAJTi2KeijXO6mshMO5TMuSXUXPPHKCvsRd/7EZkhMcRYQRJsJfTh4GAFBL8+qk
oIex1p/KzS3di93UAv4v0briDWkz0eVsb3Oj3JmDBWN1LjbRHGrKqwamTB9Y8i5r12Ll3uw876ua
zSBiLcTiQVWowmIWMeUarc44+O91IvX25bJ1QPJi2zfWpafEepqD3kyfBxi+5WlDneLuRxbaFjPb
RA77euxk8T5JRy//dOEWioAkmDz+HeKKlc/ZMsvpaOSeP0Vy3MS2sq9PbldiuQTmGXWbr0LO+tqv
dmDvSuvXYo9kRN3AxXxMO1UsDzkoOjdyvQZI2aamzvnguU67i8wK2ZztuZqKeDGNnP5A593wAAFL
AF6u87T8ZLGZjpz3RQ6eTTDR2s782J48blNu5FfHcVP31Ku8EmdZNOw168kWK2S4WWsbHvCI2cKF
gTTdrDp1e0hZUDygfkj/ccKIx8wSnLpzqzwU3mUNRmZbkn8J7h+e+9yAsN+YzqFnhPogp4ajd858
eUQT170Bk0pOtp3W1t5YTHVnFBwg10FXqtibmEWi3iSrYierYATOPgN2W/3BOo2TI56K5fYmNCLr
9rNbVG8WjG+e3c1OT1uagQBsO6QozmY0tG1tk6FWqTsVSsftLkFb80HJFoxf3i/Nt4s8yjx4A7C5
pTLnjtoFZ3ijzIWKC65CWZCSsKOAI+dDCBzMCBgymMGj5+X1rip5psJWm/gmlnp4Lbwe9I0Hr28Z
RHXmSVRp2Lqt8wKF3qjP9uT6IxAq0QTHNlerPCAYqK512y6v/kpLcKrcbKDdbnWPbcUr/YZPw2z3
VafS8ZR0hbyjrpinXVN01oeAGC4ib5kSpEEcC/Y78qRAviFIMIm1XNX6ixjOOumGN3S/sI59Vrms
T36HEuXebrbk1EssOQkSh8/AFwO6B1PeZzPhV0RZr4+dLWRc1Utx51gA7gamh6E7bNNpmiaB8ILw
cCgU/DJIH6f7RXQLh1tfwCxvhXMuPNUczcJen6jkzHvDmtwjB6HDx7ZURykUSrKxdq3Iyev0yPmT
fXh8KQfXm5eDdowyTp2ZSFB7mA4lyPC4r0ozHuaWn10He6OFUhKQb+O4gv3cLbjU4Qc6GhDzXqy8
ofyy1sZ81kNVnLu89R/9NEjerQDAE9QXglT7tMPT43vtIVlb56lB7yOeAcBwT3CTJtwaDrX18KHw
ak5fosTmtxvTKlVRsFozFYoKRPm0eb0hwsrv0t8SsNq6q+Tgq3ZXJNwcR7Q97XFc55bvs07Uz+ra
97k7jbAxVxumZ7e8ru4mf+alaLE/Fk4Wj3Ky91rd3j1SI/iqbftJcf0d5qnCfe73S9hzc1202Vni
dbCs1A8zxy6PfiEa0FzzFpGqZMRu7UDAE2U/7M3CkbEaK27daXWqcz+08101alp711z+s2rhHtC8
DrEtyqyOkrLu38SagHuUbYe8wBj977YmSCEpfe9a2dAMRyv/Y5pZy6EkILmgZXy0DUBhFDFZOHTC
3XadnJuntlbQGlfLDq0quM8RIB1Ma+XTyOp/6N/+tir1DvMi8TG0JJqn9o3NmRvqYWzT/sAyO/n1
LPbsVSvWqNN2vU/xe/c7jl7yrs2qeDQIWI3rHJbYMEkN02pcI7MufojoXB42JtAGBUXgHdxuI0AP
CcZp7ILyQHFC/DwKxKM9oS6uyITf+WJ+tZf6jWq7Rmcnq/dOCO9kFC5WgeEWhCdW5oqtG649Nt2u
+HYDNIJBrV7KElJaO5C2sHrtbr49AWir/jki+G80vjzxrtcCJ8gyQESzF0C63tDsqnVCBu90/7nJ
cHI8vLEeS7pU51mET3KMa1Rqg0H6pu6OUzG/o3zQ8WzUSTgtifvpzXV3MTBkxXbT9S+Cg+i/SjQg
zVXyJjpdNbu6L/KTq61XM+cn2jLtPdbc6ccyUNvz6GzlUY2ZeEt8K9k5DtD2voKQiQxMXBlUBNeO
BIxDhf0+Avr+ZfTba96YL71RrljEjABNg4r95laZFMs9mhAiBsqDi7JuR27AX4qLcyLMP1Y6vc+S
jsodXrJcPQ/K++ypeKIBSkIvP1P+BcGNMTl1/P6zZTZhLfvnpkLC08//Kd/4abLgqWM6uLsRP/ME
wGhqPxboBpztn9bisTACfIVgR/pmz1G474hq3DWu81sUQO3s75wtuOK6HZ3l7NvyrbZ/imxFqFM+
Mz0JE/9jC7xPr2Gq2cu3jIgJXr64Rd2XMCDjhkXx97Q2d3Myf6L/fkD8+rx0+pPSMbJbeRN2rztv
lTs/ua+Sa0dkh3C+e4671DwNPGAmuY39l+F3Fy1+A4ixS/WIYGqX6V+r9vcVJTfreffYGXdd68EC
9M4i+VPmh7bRO89ByzuIm+K7PejWeqGyuqdou4DQtXY22cmGzEi+rb82uVgIs8b/ykrEQ5+cDRfm
L2/sZe3FW4nvjZTD78YDkbrY79jV+AH7+jGogrvCMmNBb5SO5XeuiF9vbFUdHBu1IMEkZ9Tvj53b
PY8+fFwb3DdFVGjaOZ3/TX9Vmyc5GA++kb63av3qihEZ19Bei1GHyxC8+519324usjwpsUEGGP3n
vvp2E/mdLSY6++BzLsto5MxyAg4PIz/lkxuOvnlTYGMV52EDvj1Vr6hfThPkRN1f2dpH7gji9aUx
UDa2Az3Ko1yquDY9nKWHVaIJ6g8IJ2M7/ywt4ALoYAntNRkV5HFTeeG4+ueks/eD9P5aVh/XAhKI
eYExHOpyOGZ9wqf1ktg5gT8z4uNglwbftaT5I1PHdUmq+VZDvZ8ZaqgbGj2DQyFUOGzDY48JrVCP
FRLWzSYoHEBS2Ja/DTUI85rr1KV0o+KMri+WCoGr9TJDwDOsx576o2x/kJr3+nXyPrQ4+VP5Ynnm
te0nshv+DWb2Ysju05Q8xBlcPqgkp7JV5Gokh7T9za2UGEtnCkkvaO6UP+2TckzANL1bmPG6mahW
uL55pEtU9ibdxF5gJEepyhfhgXKashtu9yQK9TybR+Bo0bAEkTmPJK1sx1tWzULLOon1XgdvZc5N
kRQP7JfO3pxCEc3MX27lYkcO1MloFV3DGk4V5AMbLXW9dqGSWyzHszGB3UZLZ5RFlBQBptHizRvg
hAYnOwv+BnW6HnWaHqbtr7P91KXCC+roZ7dP5jeXS/uBbjpKjbuiOqRT4u7WgkrX78l+sm7JGmLV
xTWnfqks/VHCf7X0s4Fa3RiDaEjNs1nCkx6mSLl/0+bXGIaYwnzfZk3kSCTAQ3FfLidjNQ+AAY/2
+Iin6nau4WlAeJVyrwFdhl/xvBIqYfjTsewncMdLztap2KdjfwI1Q/Ndg4Ses8gEhdKVSJxGBIIc
JUR7RXNXpqGpzKdu6sOS1iDoYIuqXkKRtH91YB5tR1AHWxSh6nnq4Z5qg+A3Z6Sd53LIuHt5a/LU
jmk8OR7EfuX0sM3+VDM+2oFW/GXMBJ8zxQKMeD77hI74s7bZPsgwDWdBNPaXCoQN5VjozqTsWhYS
/nyfWr8GCrMo9dhW6hRrCmgbLeJcupHO29eaViXcTEUYbGvdio0/rXgamWBUNvadwqiRP7dxouo8
zFbgSoul4tnUZ47YAz8y9ETrqVhf9VKduhxyp5guqOjB106hWW9xZpgxESm0LUR3DaB19fgotYc0
b0SmBRPQTym13PGQVOjZ5up7qVdU+jLu+z5kXsL6aHb2JPgc62C+KxY/Vsp90Jnt4dqGz6mwA9nT
1edb9Nzg3CXumao/DtztRAVzhEp47yMrtLmPLHmYFm6idbsIRq1BsCRkG+Sxp1E2Um3yMKu4bZgk
BDCGTaeKXfWFjv8haLdoWvidhH1BqXLXQce0dL4XW3sVCWr/lQd17eEiV5pvPPHKUBoT6Wf+O3Pu
zMS9WuponpNIVnPsWSDhl2AI5RBZw+3i9l6r0nolCmbfU5KkInhkrfsm3ApWURonU/DHHsDEDA/+
1IXMEmbAvlXQMHytDjOWakucZ+JTluy9lHwcFiWt9eP6T62+p8XN7C4u3CkarX+rc3Akcs/6BR3p
deODtbRx2ATPs/8y2iqkVarH+74xIuU9dsV91z8FiJdTgNm9X+xcao8Bkb/POFtPzz2U8PnNWCF8
VupcTp99cM8aN2KOEwn32vcwvZHEgY8ILQw47ZBiW9d7l4+P/ADCmFToC/mkecOVP/xDpXjMvObK
muRquMMF28p57vJzz0OgzeCaZB5MDPmkzOYlX8cPktCehz4/a+LoOIujJdXR4BXRzB+x6sOUFoCO
/TsJS7/AcTBo75AF+mgThpMXnAV59ZC25bVrzAtM7hdcWT/M3B7rFW/5BMGkDQq+yEn/TJX3mHfr
u20hm09hHVh99rFxfeQ18w3D7WPpgyImDisnYiZo35vR/5iSG9l09Z5wYLwW+XLJHP7kjJ4zKoZb
dt8tmcdY8JgM7x5zGj/bjqYJV9EVL9J1DrNnnle9gTBOfkcBIl06UIPEEA7yK1j9Sx10/wzRGlx8
HZEdNFAs6Z8mV7wqNd65gXqUq/kg7PEwY3aT+fTU0YrVSXCw13JvO+WxTMZTPQcxM7fb0h1177R8
FKL8TxdEuFEqMkP4GKVA05+k8Hmd3QisOxl8NNKdiIw5fVyDnyLJQ1F1dEiflCzxcHOGVQgwARPs
fWO85Fj2JxzzGk9Xb7IFTRiq7zBWZCH/0aPD02POmgCqPPLli8qWuJjs197KXlLnR9s+g2L3NIzT
oTGtOwZQFDEzpv/ceNts+bI6xruFxS/yCsbufvqNzOtqtvYJesK1zpwwmKhBkvlejw41XUU50VbP
preUO9KT6jALHJRG6N/5/cxjX4nIbCFcpcYbrRaMjfwwuHG76EtAy05v1qT6BPH6K7fNh3TFpTSe
F4vJrJPllLneXVF/bg23KLQ6qm9epZ4b154eJ6f+aBbBLbIsH1Vi/QTpeily4zknlM4b+xc9bEex
oVudgbHmQ/FmF7W6pbapQ56634xJP2tlvyLq/UzxVmG2YvTPiRMkNtQE98+wjJDSceBBk8TEvi+2
7m5VgGsC+zpk8z2f/MHox4MMFm6VHH16t3fpVLQMHvLSI3Wsh2XB9yRr6+AG5uMsxngs1HWZukM2
pnGpPxcuVm1ax7zMnwKj1JgaslOSs9Ay8SIOafowBe4eX0m/M1u1nMwVcmSB7v/RGvC4sIXq3mxt
fOcTKLy8eOgz47oZLdzvfs/nsq/E30bDyCM7A7iGdtGis4pasqfZImljKr5I4Lh3qm+zg/u+zIdy
Xi9668npMm+sbSK1mmtqc63Xd577yr24t2Z957V1ZBEGJntIbVl5beaHGoTE4PNM6+1QJimj4AmU
4m07RKyD4xMVWNLC6afU/6M6a+9ouU+Vfa+K4S4X2E9oSfoKnr2eowVqx2qnl9nDPbJZvOajR0K3
mOkM6wsWjT1mJLJ7132WjA/dOJ9zMiRSgLTuhCbcYkSz/sh2ewA2/LKK5JUWOkT8AoqZIbAIbl5s
xp8MufMbeI7D3k/DTG9vozPci6kCjAzSrpGv25af6nT5rb2zJ8gAvXFGhH90B+/sZEGIsUViw3qr
fdgN5Dpm4WI2/6pyiByiS4LR5iaZzujdGeuAWBgA68zWb9euB4urxWxPLRCGPme15nJcjCDRm1nu
6qmJ13mDTHKyu5xoRxkucxE2iGNTi5rag6s/6y9P9VcvCPZzT5xlvqe9XZwhqvQ/9jZ7EIPn0R2e
LDI1ZKf3K6jtNckOipY+9/B6EHVGgAhB53o3GRVFK+6oLq7GIpT+sJtXNy664S4rimOB3Qm7zW4z
EoI417+DZZ9uU0+j+fSKzyygxDbyg7KssJfAKuM1a6jiYI3QvifBR5Adkgn6sgKtQiaB4lReeeSn
PKOmnM7lRvXt//WReWCcfVq4IgzcLZlN9EQVxKUjNZMH96uG/52M/OKQuOkuUY6TA9rcJ0byYHlZ
1CGAyYzdyM8tt+6gnPwwtdWFIcuDOzl3sCD2ATbfTk47UZElWrbn1paHpJijdBSHeQ0iZZFkOVFg
KTxCA+kXK/PbjeZ7KOHkpzlMNHs0SXH4HXMZKtqyhhg+q2Dsif9FDuoYFEWYdxpDB5tRWCyYKSMe
m5Oyj/72VHhhOf3Nyv+YOFIgP+JdC0f7IfOO9Dr0iifNIBafTXcLrTl7LvNwvw9loPfVDNwFBJoK
kPGuQcgMrsUSZOj0UY0Hgb33lgpQrCdSHVjMwkuYf3NCZkuwMwuhKAYpUwNP+UQwisSP6ICZaaqF
zcBH236X3b+W6WcKxXGQZMLarwrBmAj8PR6XsAEe1NqXzbT2zcr4BaL/wlVjpuDc/5NYPZ1f4RwK
jn6PYY/dE55YFaTrnZwmMgaL034hglmrxx540OD/K1dxi5XZyf7IwOTKxvCyEROnIZrTGzzayZ/E
Rc2g8f6m/jUJlquLI7dVZR7aTP8Zd4VDv356jh+pXJ8qydA1J4GXhdT2x2QvhWKRI+PWVvvYhP8w
bH/re8bxMsrrPsLMuevSJCItLXZMhpug4jd3uYzBRzexUUdN4M0femDPoanu6/0KYsdiULF448X0
npgI1/o7MatTRd4Bm4IdnLHQcNuHjH9bV7p7J8kiiuCzNrKdbuSl1PkBHFncG81ZZaQG1VCIClxh
I48iXUJrsDGFogkSY58NVFULt/kUnB0rORVEZlfIucYEl+rm3Vt2H+m1Pq+MvWAexatVHgZw/5sP
zv32a19SN9nf3mmj+ShcE/nJf/Ckwq43OREeRgKFWTK3erx4K0NXWfJa+77zWJTee45NdFcztWpI
bbiwrv2qBW5W1aZfi61eq7VDRzD135abcM0rhyCNdut2cvKOPpmg+C7Pdu5cwbETM5uMCNG6vuKV
JfmJYM7ggAD7pSaGmlK6f16qqrsCe8rjJWcauRZEXGCOD4iSld8GYVdYVC+pudVhMq+oaTY0BRvJ
oubmfXOCYGDS58GSXDb+avNaQc9XSDEerbbdLnk2+pE1B4QvOPjGG4MunmKJqCRMo+Y5qO2XyU3v
8If/FzS8cGPXMoAlFkCFpcGFY+IWJjMnT450g/1rMvfZLVwIefv9YtogoSaLKLKTocRI/S1sqHmm
3qyXOtvct00q99+ysPnAGVlmyr+rMasxuP3GrMz9B/hA8EillO+t5nTdyu3EZOU9QMhynMvgN6gZ
baYtRxcZFA2jadSdT3JpbxX5LRP6XC/JU5at+wIZwyrdJ4ziXNYYgzfCd0dqhTmVRLHI58zyzs08
nXMfx3CfD3Fi4UpiDXhfpF7U+9urka8v7lyexFj9ybT9J9D9H3cMYnccHvI2u1rdbZY8/e3K3wUG
bFpPd2uZgyUTfaRGUT5LWoLSV/Fm2LFuMXQWPZ1jukcIE6fmz1TYty/wBDHgc6nKD91/IUR5SIb0
Oo/tpexMlsnLZV7LP+mmn1jg3UaW4t1g0p8EOCszHP9L5rwaKQHTScpczZL1IVN636coINMMYPH6
4RvwIoS3fNTO8GO0xCYnNVPBeo9wCKnEdLTdLPKUH6/19DBzNlQTs6DOOga+9cFsNN03dfvh6qZg
oUN1upLfECtyI2JGMLxtSUs6CpIPkp6Q6RrkcQU8Jk6QiTBI9T7j77QqC11XhPjVaVpbvSum4Sja
9cw2GjsbCMtsOHSExiT+p5kUeNmzZ9euo7GFclzlBxzzMQ43Fm2/A2azRVBt8X+Zgz6wUeW39Dmu
ggdhYfxaphBOwt5yxjuDHBEEB2E+Z5dV5cfOZDhu2kTGZCGHYZSx7E2ow50uiLOqfDJ6g7TO+myI
kg24t/Omn60GFLBqdm7bDFlkUWGackdnBjG6tygU3pJpI05Glaegzq6mbL6YnN77Oei+lkkhnGBr
LJi3Og9NXt0a9e08KCu0uc0tt+E0cuPcXA6QLaKJ0ZVHU+UV4pSnr3xYUWbgIG+anVOXF6Nm6ZJV
7i8zaKZAYvjr+uz38jJyq+lpW9LllBGe3HCrP2NIjrmU/mMMcg5MjRMy8F81LyNjAedNZi1LSVpm
4h7GYvmbk96M1oIhq8N0wRTxSFCzi0Fin9AXHCY/Q2Ki7VPB4xh2DluC/PaXW/3Fl8V4JTBRnTbg
+QviILXhPPW3CPVS5gaj6+RnU5yJMCZEzKrptrAJ/WHaGw3k6pQYK7/3m5fAm8SxZQml1jzWo3GY
SwN6gBNcsqWyP9LbH+gYwHh1ywrV1ZQFdCx7abDPQTD0Nlmopz0DAt2oI3P7V/JQgVF89RNchuNq
UVZsJIUkzPwgJNwYps774Bkv01r89AlruXyLGmneGyxyNYNy10kHhk3WRvZS4I9EFFmztZ9wBUbp
XOXQDqtqIXoJKXzgzVT6tvk5sw/fT1sn92vQXVF9VO+mmkggSW26Ey8jR4a2C2p5wdE9h8MwWOSY
3FJBTLkuhITk6XkJFnXySCC5Fp3LZ0MIzK5aOMYS8UwA77TPB6s7rO381pIZDHfbYoCbNMR1Jy7t
qJFw6FozKcdGnf2ZHWc5plX9UZtJcnJask1mUgF3W2o/bBbZwuY29ocVJganYvWSDgnO2qz39vWa
1ac+SYxwqKsxzNoW0Vlq6G/PWo2z4yfrd+CAwxmXGW1VWv8bzVqFNt+15XbdoZ4d66mz7eCxrWYj
FNb4a5QIXzDSGjun0dh+AxKXVwz9n9Ka5Zta1S371yXomUp34EXYT45Vf/DNrk/8yAkzkTx9MOxy
PCCPIWWl6P5jW4YmJB2pJBhnqxC24y1khxA4z1zY0qOyUVHeV+ZdW1jtw7YVdBJO7mkmQF0RIQtj
SFaYwT6jMIzzUv2SJqyjykgrEDPj31S1VhtXXvumaR6dPCX5ykOxtG+GDsRBQp81pA4rE1HDyDML
KyXYKg3uPG09Smw+D+260cBJ33v2JyrmCfYgq7QuFrqnu/bd6+aUV2m7UPYakBHPVK04s1tUTHk9
vqAx4MnFtx6WcssOVXHrtsTaMd0x6rfUydx7EsyDx8Wv+Epm0uZdF3t80t6qOy/70kHmXYk3rF8q
ZyPxPjXN8wyIR8aiHbFuL72FIpPdz46+DedOG6iHDahhhdxsqL+0l74I4l8pt0rybJzODV4Z6X+w
GxJxNWA5bVu7gQ4ykxSotypaZLdFzuiQWJdT6bdDkITp3LTMrT0b8WLCTNNfqBS4ovj6HLQq+TA5
53Vs/Pbo6Hx7om7BHaVcaMMXZ1hWEzljtarYyBvrjbklkuGI8ZlqOJPt1jP6XZ7WHePKJi/ojOSM
WAUhSlWY1JHWGmVJbmxEUpUODbo/eytw2GmebxW427f236KZVuPOrtq1vWs3x0YhS1ko3nt0PQW8
Sf4ZqJ8lAtrdNGW8nURbIBtgMT5TjNc5iMonsn+y4OhPQcbqWLAUU3SMw2I9oPFahqiTa2k/eKNq
OTktqxxjJCajf2/XpZm/VLWaazrPCd8jWnueJa9V3XpuFMrsA3JTTqPSlgwmrMlhclv720c/DD3Z
mEmwLWckKLqDE9E0aySN3rkqWctzZVpShFk9dz/wreqQ3LhfSBjShDtQmM++tLoHhiX2EXmdOJAl
D5XFctK7PnAr6pVsy3euQ33X35Kx5mxpb+m48kWiIMO13eQkVnYy/4+MjvKJmqg5e3ZN7MzAnZeQ
qXSoeo55iB5TvOJgihec3pHLJwdLPpn5LHEVAy+oVXGbXbaxsNIhLKuNOq2k9zegT15Nf2NGb4/Q
feeuQZVwuz0oq83Hza9Z0dWmjt3BKn+JmLOOIziyvZuiE+b2m2p23/76b1yMadjBORieB0rgJ7+v
qHZ1up5Xn7GmKoVmmCCU8VHKJjsZVkaRzZNcRnJocju6wYbu/s8rRG1mMxInQyvqbNb7zOyGCoV5
mYOdsSrayIJ+8G0sEpbmKGEpUxp3hxmeMVu+9bsFHFfYoQhEEqf/YnfuGP+V9ivR9NUjRvU/Jgni
EWHLHPUVNQLS5Cy2JTeP28yEEM55xwKzq54nz2CB1s3nJe3NGKHxtrczvG5TNf8EQOXRs5BiPnEG
hlgLSbRMLOO+Bla2T4VpP9RNB3mLQ/QoM9L+En+bYhhv7+g03K/UCrbIrweGwRxNe9ZcFpNKIiAX
K7GoslFAsZrbfAgYyLm6xn0v9YKdqJD5ZxXobu+MzetIk4KpiH4jd/nhJqhZ4yb7V6EZRvtD8qqy
rnwUtYclFkkS73dpEPvGMLU+ZitjVW2MO6FJRiM+5jzJ4mwDgmHfpMD+1un/SDvT3riRZGv/IgLc
l69F1irJsixv7S9E225z33f++vuk5r7TVax6i92+AwwwgAeKSmZkZGTEiXPSF9C9JnKoDAH98udW
2ReUgEsNEGk9+gbVAKM8zqkPEj7xwWQDWvC/tJkELzE4SWMSV18bQxwdMjIYF86fgw7pQcEtohTR
dApA2+6qrIRazB9/SJmPLq5PYaHS9Nw1O14HlBhYqMGOB21ob7mGQbyF8Nk2YzR/9VMVXlrIJZTP
k9HCIxUakDUTEjwtoYo3ty/wWH22KzXelsr0qbOH4EUqIp1Rbo0eQuLEMFeFX3oteDQrksy+qGpX
V/2vfo4wI3/2D63QPukwKLmMzVMPBpPQxuXPmlaLOxjhsC1G/WXMsuHY5KH+3VSU+tD4mf3DAoYc
US0tw0dptD6iYNH/gsNER3GxoaNaEVHdAAX658SmfZypHUCJuR4hG/EpVdWDb+xn3/xlxbXiJbMM
8ZXetS6ScfrnIG2ZqgjMdIOmPcMGcidbL6AJo5/gs/7MeNLx8rbD9hf0u8PTFI3JwUe3ddegJrkx
Uv0V9gjB0wv+Bv2/BjwdwO4MMtSBzqFrm73yWQ2N0iuUmSKkAgwFpi+Djn7qyCy4U1pjWzWJnR4k
GWKTkov3cxgEfXAcggG3jM2g/EqJLD8odjKI5ul7ezJ/jgngbDXo9ff+xPh3Xah/ZooP90sDrtSF
Zq6EGaWM7PAllZAQBnhT5Q9xO8eQvak2WjR0Mva2YsBLb4WyerSZsrM3dp51bpprNCmq9+Xc8/2C
9kPBJOCXeR6RVQ2VhgrYLHXf21aRIRouysdWH6oXXWnTnZbm415rwCBMalqeTBmCFKWGbK4GCuz5
Utm7ZQqRc29LP6WxZXS5SlPX8stnZZ7GrR3qTy1ia/BPVc42TVv5GE1xucs7pQQK2VKaT5T8R095
YQO+8HnuYPBVeTicNAuJysHPoMCibEFqDhqfMPVkdCDF0UOtShutpjgjhQtD86DV1Uf4zE72lDYf
kxJaHCh/QC7N9cTTAVrUmEGBL/OENiIkI+MvH35rVyqQYE0nVEKpBTuGazSi6jzJ37sW9y0hZeJB
OvzSeWMcalv7k1vCeM+rHj2bUB8flTacXRBJ+cGvAM26RpnkwY6jmZ5ARvH+q2wbQIxMvUOhoqsp
pLEWDw9P70UKHfJMKvoIRq+OZKBCEvYIU11Nraam2xJFuv4pzkXtZjCjZtsFE/y7ghA7pxpMwNOY
Jiim7QiI++tk2fz/GK0hp9N8iWZKRDnxkEi1+SSRRZBrAI35SYPjyzi2CSCZmNL81AB6nsKCtm+R
gWTibBXmjymCPFyRdYDIxKTXdDYfilKTN1OuBToKjo71K0Nj5kM3ybTytc50B8ZDTpXWJPQruFEQ
i2yJGmrszoryq0sTg/EGQ/PUYp6hpKNoRc0IMcXBL7+Pfcev0Yug2kAHCB2LP8nZO+hyXjOlq5/s
yG/B33cMKsANmYJlcIBWlJVUv45dV32mcA53C0mtq8O56Va+D8JnlHhzhcqgPTWl88PuAOMVcVQc
sz4A79yr6l8GEiynFPh170Kekj2ZHKrXSqoovnaULZqq/RMWH15vcv3c2ONjqI6fFCn6FPmV/odk
Vf6P0FKByWYK1EyaD9e/AtPaYdJrni552KH2MVLYZeysED0go9klvSMdxyGaPkowFj2nVp/sLD9o
TDf11Y+d1bfbwlHQiPX/KE3jVZrjX1TeWFGrv8yl/aNquGiC4T0V9GRH2xb9aLJ/YFxKOgOQKEI5
+smbGlUCv2gMKvM8Fr/TbdO+NUWofLKCInmW6aduEg3YJ8IBwbad/HrXDYHxpawa/1hXEi/43g8/
l63cwGAH9EZ7tFJmRwkyen+AQBC08EZqrSrh2QMsepAc/YPaCPS/GiRHfhDv/skudX2zMkK3mOwE
kaypSNkyWCoknqBHuBwuHSMpt2AA8j3IiJg7hzfsJThJ7/Qj+EXz2WH6fHiAWFL/YL9zVoQW1MX4
7JVt8dvOWBlMK9PGEd56D0HvXfIOcR6vOM1fxoCvfhj2FeQT9UNTbRxX30xe4HKcguCRrGR4qB5W
voMYnTsjbbj6LQuGiMrvTRiSGCVsd7CM7dIdw/dH+HB2+o6xLW9NtnLJs7G09zb0e7b2svVlzRjN
bDvA6bWxdtW+jRiIgVAocOk0PEl44P0lrnztN+WZM4sJ2Cy1UphYHNtTzeBdqq4JSNyax4RMAIZn
1AZVB7aoyw11nCoNaCMy+umae7Gd+TOFw+RTsB8o8u+UbUwp5tQ9NIfg+/3F3fqeF6YX++drTm/p
Qlk4amsPqj3EHED1Udar2omz/g5dXlS3a8qd8rGxUPTe3f8BCyYD9tMxNQOOCOiJFcsQg7fnvkzG
oMORZvieyrukMjSwSfYmjn/ct3I9AHppRfz72R4ibEWgDDTfI/mNvNkp1L1vNdZBztAbKxid2t63
txCssa6WtQgPE7KDxWTyWdG9PQV/zjDC+EdnYsBWqFZOD9SA/4EmwdrHXPhRU/H4gMgu3YKB3gkR
knn4JcG2JdRHZiDE4LU6Dx67NS4kdUFI85/lIgVnaI6jobW42MXG7uVAgsgVQoNhCycxjINJ5eq/
AlQ7UCSEzhFhDTCUH/3pNfxAisqw7xqBw4L9/X+/+dmPWGyyLLeSZYZwpAkOHt1F59w4ZvvILY4F
WoxHyVvlWLkKDQrsFGCzTQjGLGgqFhZr34biOmXZxbShQZ8chqdyNx+EwKCV73lqbSTvX3InyNrC
5sKzrKiVIwR1fW+Q0DJXQEwZ3orzivHvi5iuOJjhS5qmokIxvxgPHxVjav1q8iFVcb6Wu2wvd5sZ
3WMUsndythJer4/Kwpp6eTZTzU6g3caap706r4wyCvUs36OiTLP7cfLyrXwwjitLXHCasDyWqBPY
dMSpDGiuLo1OUw6rB7MDXv8j/gj14o46gKe9k0h1Y5dmrKt606EAgfRdXiP1F+u5+rpnphcRtyBh
NEyAY5B6+XtOB0n5q1C207bToe5JWHcra10xuCQWKOd56jRYUDGo7bJtuDPil8pDLH478PDlufhb
Bg0SciI77GjWYoV53kgkrBgkM9ppXrTVym3k0qL2KDlS8l7xV3HKlh8UuigYefiqbKo4pWfBfS6g
0CVXg2lIUenij14ow/kTMBcYuiuf8irbwW3OTS3iXCnDgN7mDocPQqziA02hre3pmxwtSyAe/+C0
X9/PbxZt/BR5ARnaisvFTU3Ga17hdAjlM7DIO/v99IfOcVQ4Fr68tsDb3/Jvc4vDGGWD1ZWxuChP
uX0Is13808BnUCB7rLcZWC84tz8ibOSuhbW3NOp6F/+2LD79+S7GjhnnEwvV98Bqt+NB+aadArd0
o9dVsrbruC228W9bC49J514qco1VIi5ZPGT01BFg7A/2K2CEKtwy08Cs/6E53PeeWzHn3OrCeeRM
TSLHxyol61PODGYdtJBVkWaF+Z6hmJVngjhl9z6o2OqzDwrqr0NaGl/V9+Njs6enuFN3+uFfKrxz
7S48dHEhZXlBe6TBTnyMDtU3QDdvAXQ6Jq9rwm+39s1R+I+MxoZpmIt9Y9jBaBUdTrF2iCEwN9Tp
XTtKa+qKym0zSIGaeImOfPzll4thZ5JqHqO87eSTQp3pc4iUurRFb9B8kL2aa3DV/cXfXO4WA6j/
tbnYLTUG11t1pBLgi7YmikpOTqeXGtFGjOFbbyLuxY5aAuDk+265ZnmxfxEVfllhsNjT5uwliwbX
yhwYhK3tfTO3vJ9PqQC14sZVhHrKuTvGEFcw3g3rh9PmH0cldGX1dRhpQ6PQQXlkZVE34+aZueWl
1041sDvfFJde8VlGgRSc/rCpt0KQs2k3a6ng9ZucZZ3bW8Rpyh9IjjTceSID3hUf8o/Tn6ByDtU+
RjB3P7qI+ECwIyQreZA/U7CYNqDz9vc/8s29/PsjG8vwzewITkRuYSWK54zhXmK2F3/27pu5dUuc
L3YRqwM0JeFyiShApBYzRIDnYlV2QdCfJpQo79t6O21XJ+NsTYtDL9l5HRctjjPrTLFVzqMDwmRD
G44v6ZR7M2BsFPkWedPC6+9RlU9OtuQfZBtp5kGeoTOZ/nI06IwoJatS6Jn1H/BQ+G5ToiE4tjXI
azCzHXT1wLj7ic4uHJSUSN8V8DCoqvqDcfZ9WgYKEIXBPEyWPn6CwKl9nJjE+n5/sTf2TyGgapAa
WjLKlosPO+qdNYxpx1oHAPGh3CWfSzPqvjlFtGLpxu0AtYoBi6HwW0VdxJtUrsNAyQbfqyFmnHwY
UerCdPuG+QaADyASp/lzgWDfjykJ9RVmtpurPLO9iDhhFg9qGBNxyuIZYiLPEfIoWbKSy1xFcRVq
IBOZbovkCaLGRcBhXIgSoMNDKTH04WQxRdZG/rD7lxuGEWRIEVZyGM63zQVpV2HSlDZCxMrjNv9q
OikguT79rlX2ynZd30lvhiwYLh0IJFAcvAyfySSPY0mvg4qfBOlv5FpvD83GS01mbOFEBLG7+ta8
OucLo4tPaMtS1KiTkGK34502Gu8ApHwgTzuGlrwSua5LCKrwfJm+Kd6vqstEdwRrN5gdC2x3YKv3
mjc8GbPXfWpGwLX7Ym+5004FUAIGbUsrXP6Cqufx324mPwHAjSUYAyGvXMTwwID8afD5CRAdfQvL
z5H8xS+05/tGru5ByOdsVOM4fI7xxhl3cQ/2Mh0ueDs44jTANwUEXvAcZO9p0cTg3cbqMZWVNQ7k
t6roRQzFKK8HODRhJzZNa+E9yHH7ap6Qo6VSg/xR++Qn7X4wpVNUNk/doO/sbvqaB0TNtFvJesWf
vmd64UMK9KhAV2woHwxadgPzoztUJ1TeEcys1a1qeFXUQklbdu3m/pe+9l4WzWQDiSIjz0SByyNj
Rxl8VCoDmwODbJs+m39Gk9OdaEGB7NS6tZrfmjkR9c7ybSPvOrkAleVlQBf6eNR3zgB4SpKZKASh
260cmKsgqirQ11jgxpGJtHVzEURHmLrgFaZmLKW9hjzD3MiyV1LwIAUBhlmuXPm3zBHgbIsXvUWV
b7E6TdXQRcvQOpEhEEtUqNKM7yZQ9Ptb9haUF95Cwv23GfGRzz9iYjUZIFXxwFaoYEZbgCK2V9L8
/3+pE/2eY+wmu+G7/241Cxf365V5gqym29xPpNyX5rMYkqA+sUWUVbo9XBhvL24PHpX6hajrrYfY
66ol+4h24H9NLoIOJCNoxgSYbE723iE94Y2PUrfHANDvBnUGW6i226YmqJPlxbHI2lGfpBQ3qeUw
7LZmaUP00mkaNPNxareohbdA2Fc2VpzyxYe9MLpwH5UGN5QdrNLybbChP2fzHbrM38DoujEcLIjf
MZyqbe9703UGcLnShTNJEH8UE3payK78JdmvNTDU+wbeCrzXy9LJAjWiDJ3AS39pAoSiSgSuuLTG
nWjcON0rXL7beqvuRv8x+Km57VOw/lq84adQIjuEN4fys73M82EPUeNW45jAJrlFjb4KXzq4NEVV
L0V3CzXB9WL3TZuQziNxTlqgLjUclLYp7RBhgLfal+oyJQpogpl6Vwi7tnureFx77t9IejQYpwXl
NIU9zdQWMU4ZAYFGEjNjrQfG8ISY7CZh9oLG5rBjSAs6+u3qQ0698lSSdwVMCmdEd5y3h95ZBAoS
G1rLNBTLFF2EBsbBo7QdITmkv1pvnb04lfnTXG6qEa2WveElCPL47txvV8PRrd+iK7ItqxSrDPoq
l+6FVhlAYfGcMza9V77XHvoDhO30A8dP8GOu5MvXT2ZiuKngxTJUuIjxLALD3KC+lU1Yy34NWwjk
UJqF7189Tl+L9+0n5Y+Vs3PtT5fmFmdn1J3B1CvMoeb+kWC/rfahN++Zadipm2i32h66Trwu7S2i
QQxOOYSRSsR2zsyzlrkMbCJNTE9u8Oppo52GR23bBy5N0N/x5Itvu/BkP4P9FAYlsZPFL9kVdfho
Kw+b5DF5P/+1fq1chz4Wq8qaw54pgEcWH9cYlYR0z3I8NWNYCwl5fyVXvq7X4i2WrCIxwEVC/3bh
mz7U9lFVEg6qLUqBHuBn4JjUpc0dE2LKSiT//1jjnkRJQeERtPDNCcG8FjpzsXnOD3UbnOCTSTeB
m3jAR737nqnd+ni2pukcONOhK7/4eEzLAeUNeAcMrn4CmScD8Ri26byzQq+GlGaTepML4gnHeRed
hNaAlBMB/VcmTw7pKWemHloPmoATmNJ/1AS8eVbPf+LCmXlgFj5UGr7HnDfYqUOzZ0D+Y/tL3zGj
+xvtMjb73NzCfZH5Q8kViNRbjRcwDUQFaXUSzVWZR9kcnjTT1XeFF3npp7XtuLVWTSS7CuTYSIMs
m8sdBDDUS1ir2IX5CBuJyyTBq7RPt933/7O1xZdFJheiMRVrosXD5OhbiNDeCT2J9NtaS+BG9gel
+NnaFh/W9iNrbLW3fSyP4D5otupH7Qnil222Gw7Z9/uufcOzNe1NWlphKkFf3uG6EraxkRKGIB50
befZlv6PBsSNdnZ7pj3TKxKiRl6XIdUKyLGI/7y/hOt+sarxzXTLUmhOK5C2X5ro6AygcEZoE08E
aVOdGkhR7Q19jrcmNcP69T/pT938dGdmxXV2trI5hcVz7mMBcYAgymMoWdiM3OkrmJVN6fJ8bVZK
n7fyn4ulit90ZlOHD7zqVWwKX1S5kdWONgRj9DTj52+A03nIevc/73Wifvl1F7EvRDMVzqEBD9nD
HPfWNWLmer/q+OJZc5k5X9pZHLMohna8F59T8MAzyozE6ZfKq46Er9lbu35vXP0X33FxyqY4rKiM
M5vdKB+NSd+aUJ+GuXrShnwThSuJjfhC5yvjWNHGUQ30BZiooO5wuWmKb+SWr6L7mOrmeyCptRdV
9Ttd67/c36k1O4sLGAG+wEhUBDuVlmlSCe3Zk+SUGRMfzppTiM24WhLc1TovDcfmCr5cUidJyJnL
/NkY6kSGKrvwQQpB9aPlePIbZk3vr2zN3OKE18wBqQ1SwB4iCJCvvxj2V1hTHtLiw7+2A26H4gmv
KBsdncXxqkOrazPftrzI4kbPIm/ymz3TB2iMKitVP2VZBsMrHN4y1BV0cYktEzKdaVrfVgMVvnj4
UCyav+pfQTsdx0DfNKr2qMJZnsOLxuD4wYzouZN3aPLsxtWPomDswdA/lDDRZU6+u/8RlnGNJgPt
VFEQ0JBl4pa/3FvdRshVClPdk2zrqXWkk1R9+g0LCqHTgYQb/uzFdipzZgH5VxVvKnWmphjBDTQm
MaY5WYldV1fD21rOLC3WAgzd7ubWUj1E7rtN+N50IRHlhWq8JHtYOr8CEV0VHbw+hnRPRBJMpohG
yBIDNrNxpskz1utkRtTcpE0QGIDFy++hKcztYW2N4mtdnkX6Q9SLwEw6BlUqEcDP7gQ0Api0G1lj
tUWSmHda/Gw//kdILNitAfuubiC+KHetw6nHS6iJL06+HlW5ZkQNg2NP3VZoMGWu8k7b02/IvMNw
WHuD3nDGC3MLVxlCBhgAEjJIYPXHCd4EI9zfd8arjGu5ooWPhMjtTkwrap4N+Zm99/cl9RrkSaUd
w9HjFlGi1dLJrVUZaM2ZqM1RtVEXJpPen/UZZnVPC2SodJgW2iJCnKx01a5qp2JlVEosyjOcZlVf
7JWWdZkhwxoJinjezV62RbGifu4+aIdiH+yhJqSECR0eAzjyJhw3q6ia67B9aX+xebU66T2UvrZn
PTOggBAIQ6obRqG20vZH+QvsJ/B8b3pYu5xu+uj5uhefF1kHSMgjGIZaz9r4qD1ADgAu3EFJC5IJ
kHzxFjaJFT+6cewvPrbY87NjWDWSXc25hly2Ar0JKuctk28hFPXKXlaZybjvtTc9CClQmlJic1Xx
a86sJUbbtOgzOF4JQW+bfC2blRh981gYZxbE5p5ZKBMtquscC8129HjZZltgux/mEigkatitG+z6
eHN/UTc/4ZnJRaIkMT+clKD3Ua//YtafDHAayrRiY3VdiyzJGed2CDWMQO3bb8rd+CAKlpRJQSGX
7jqO7daiTBVNDUPnMgUPePkdaalnUd5JNvPy6m7qIGKFSUsK+u39b3fT6am6WFhRNUNeXjtV1FjD
FDDy2u+0Xfo48iABNQsz9bbd8hKHPMBbq6BdpzDUYM9MLvZLq2cm+ZPC8RLGPe20eoRC2g0FMY5Z
eZ2fuiQSh5VlipixuO0ubC4+ZwwZVAjPqniOaLvEehUwXftRLNFoPtWrz5JbIYxxCEOntm4ICevL
3ZugbW4Vi8xzthPkG6CJkZrHKRl3fbP2ArplioyQujYFdQt2z0tTatt0HDcuBdqU3+AF/jFBJAGJ
QcVAVH+8/xlvOCUqwg7pJ+welqIt2lpONtttE2Mrkf2dH0ee3FrPuRatmLkRpUBTm8BXwARSp1mk
JkEoF4GiYQa0jslIYa9tkakcVnziphWRQgMVsCFCWC5GVvKhc0KEhlRl/NHXtXUkbcjXYNri1lh4
Ho84lWBrUmmQl1AcuqApY3uUGWL0pF11m+98z9+Zz4wjehmFrtVrTGz40iC+7tiOzaORNOHSIYpQ
j8Y25BpLwVEq35M976vnFhjQiPAlVC+eqDNAS/e9rVdhvzeOmX5ue3mFRhl9ObVBAA6BbtF2Db3y
wX5Vd+oBEsYv971RuMG9hS6uzonHONyDozDWHvOdAKZC3P87iTnuTslYE6MhV4nypMk6VH2x7UmF
WruTpXQfK5UR+q7o5k/3V3TjfBk8+g3HQacbLVrx72eXZ8fyG2viITnW/is8C25oGts5yf/4DTMw
U9Iw5h3OYPqlmSlQEfrKMVPNUEc1CQwY1iaL639/wPD7v80sHDGPSwcuBY5xGsn6yZ7z+ge8NOW3
/9tiFi7XMkNtFB2LScPHeWrfqWgbBUX470PSxVoWvqbDUlQqIvJN0q8o+GAxsXx/GTei0YWBxdan
YdgWfV7YoBMBJZmvI6X/37FA6ZumK9WK5YTcOOTwujUswXCSZzuWj11qrVQnbi/ibxOL5M9pizrq
e8vyTM1XYY0zYQiDEuG3PtXfVhY3Xp7Ksamhb4I62HC0h/Bn5ad/3v9WNy5VA3gK6HCH2WHyossT
UiOoMIwzd4MRqc4mmqrxgxp38tF2GrPeRJapJ5v7FkUCsghmFxYXZzI3M/asNy14aOPiZMtK+a0Z
Yu0LBbP0KaezDVum3D8AlB0/3Le8ttbFMa392WxUg7UiZy4/KIOlf6ZigLhc6wTbZpijj/ft3XSS
s2+7OLBo6cJQ/0bkWuvBRzSkwlNooAx038qNW/Die4pfcRZKm7maAmjYLA/sIZofzjhuKqSZ90hg
MGw/IHngRIXi3Te6tomLQzyp6mQ6EZtIYc48QN0IwboWdp8QDU6/BNDNeKOToRA4ReqKZfGXr9yH
wgB1YgCktDMul5t1flWCcLY9x+/cvP+cje8BR60cvFtGuO1k0JUmBSpjsbwxQ4wwZ4DRmyfLgwxk
3MCRBumEhl7C/Q95y0fOLS0CCRqHvl2I3YMZcQO6Hz6NFVXwW/5xbmERRKrcArgML6YXaeZjNOuv
De6waf3YQI/A/Kk1yqffWBIYDJ4F9JuY+L/cIdiS63oUN8g4+J8hblZcppWn39kh5J9BhtK+spY7
1DiNNg4Sq4rTONuVcY4CpdpL+zZBper+eq5a6ZSJeMQZKJWhmEnld+FytjK2HSrIeEMRmX+GsJU+
GYiIPiALFz+VBQSwOeqNYOgT2AQniU631ZZHy5G0laN+K4CJahUddiI2T67LL2snqp8HjPV5UNvv
h66CRG2o3+XF8NVB427lC9/yTANoi2mDJWIacBG9wria7AYFE8/uJcghqo/obq+s59YxOzchfsJZ
6KoLKXBkqbe8Wh21DyrTXl5ll9pmrvxgxSmvgGdiE0k3DZq4QJW05YguY97QgOUsR8x0wu0nxr0F
BkDPd5VnbvQdYw02dKrrVb4b2TvNAnSyZWCaSC0vdg1x2ohZJQM5T7iIUNvLJ6W2K4i59Mw5pKbW
zR3qNkMoEWVUoFq+0XfMMMFo5nejqR96m0irunnUWdHrzHMy+iDBnizD6TvnXoKoZI50w1xUgw/3
cWtPblP3dbRdOQXidlwG3rNlLJGeud9LSOIKyprHbmtR2Jbfd7tZ1LpgrVgrFt66X3gWq7qooovO
9aVndPC8wwdqUABuJXNbdcEIDWc6bCO0SY5qmgkNEUXdwv4ifby/zltuD6YLr6d7p11NXTHKUVly
w2HvkF86QL46uDNC0iuP5dvr+6+VZdqFLN6YB+PMw6Qo/X1aB5ObplLhObbxAqvZrmwV45OZJoF3
f3W3TtzZ6pahLK90bbQb7PqjOe3HvIIQRTeGA/Nk7coS10wtsi3IjTIm1dlCqITrw5iWElo17fDM
RFG9EkduxcXzVS1CldNHo2VVSDADkSsAGoaMapsjlN7ojHYPgZ7KK52DFSdZAv8KzZQR3iUQO7r5
YuYS+g9wnP7GVlGpNEyV4pC9nEAo0swOR7gUPJDs9SmbwcMbaURvXK6ylcHXm8ERM/+1tQhRfiej
goksNeAoG3U3L6dFvin2vXkSo6kDmKx23CSebb+sDTvc9BLVBDYKWxlyOOLfz64ALRpqx+mxnDHm
8VfZD8kPVJqN77Mv6yurvOklZ6YWqVaXIQfqT3hJAOemW9fDj2pEqBL5dpM+C7qe9/fvVt5FG1MM
UllE/WWimvr+HI4z5iZEoJ9SJeWmLudoG5h1cErJH7wpMH/nxQjemJ65qMYCdr78nJaaIpie4DQy
pcSMoQN1rFb88laDwABZTGNaDDZg5dJGnmlo2VQlEfJk7pPDfDCljf8Tgbz0f4fsa+t3du5vi8to
iWqMJM3iU5a5Mp2iOrZ29YC2kT5OzZ9OEycf7m/dFb2QSBZMKKoozcoAppbYA8kZ5CLWZR30XkDv
r4ogZYm2JrzbG3MTf0CA4q8QhUH4IEFTrrV0bx4JshQaV1S5QcRcft+iEbU53N/L+9hDL+Mw9MGh
MtdGnN5QBFcXum6BuZGZiyGnvLTjSGU+qnHIGw58VnTQDnQ/mxeTUYpv2Te0D/p2Y2wRaUXc78FG
XNAFQ11S3VxrmQt/ufc7RLA9CwF1gVyrKlN2pIACAY+TJKc4tO2DPo39MzLDgde3Vb+HPVh+TC1n
7cjc3uy3dqiAS5I+X9rXm94ARRuxu8VG+gE4tP447AN6sMbT4KGSudP1LbOu2/C0xgV2c6dh+1Do
UjLibSwiktW37QRtnenNwZ95iH6E0JTSV8qGV2jQN2emk67Ch8H4yrLJkCRZNaOYCf7XU96YKZDU
611Bn5I/4WHZymV887lEPgsxlC0AMs5iVQ3cdXgr9vpd/0gTAN7xhjkAMfLQHXz+928cVlZHwgbl
n8E9crl/0EF2aQ5gwBt3zWeU5p+66Ef7UOlfsqTdRPvwnbK1vyRQIc7hTwQ0LPvzv/4BOlAuWn2M
ihl0WBbJaj1ngLwqRfVqL3mnu91+go+gcgFJ7Od9RxfCQRjKCzxpt2L4Og3RmUU2Zf4L8wLH+HLl
cp0oZqihtc3wFZrgWwau33ou6D6Api5deRXse+2xTDrQqeUByiwmMPZLi34W2BRTDdDrs6P2W8ca
6xFRREXxH+xEC5qVwH/jrsGeGCyDztbitlncNcOoK3mIgDwrDJDd/CSgzPpROZm74rkZ36N4uHJr
Xw1+6rqY5eDZC+qEpGuZkAS4UiTHoQqfiwCJ28foGB7qPfjcFb+9DnuXhhafctDzwTJaVd1q0rcs
jez+IaPM8OIopfZuQp5QPaSSFYQfkQSXow9CpyVem/e8+XnpwIB9URVRT1h8XgTilDGAj99LH+3T
9CSGZZLjf/pm4TbdaytLvpFnMnr5X3vqshNZDGbSTyr21Jcne89ZpTldH7L9f2Z0+k//4Ha50fe/
tLk4nXKtowUfSMobTqP5IDxo3MivKLNyMpkBPxbfV46luDgvLzQKshBp0t/SGaRdHhIQkkFqCae1
UN2d3/sv0SF/9h+NFw1B7uQoSg3/lsYCr33riVMbcgA1XY3VqVDqxkPJIlugu5tMc2p5a9QDUvFx
aHTuygqvn6+X5ha+m6GtodhDqwAyMGrvqfks4N3zQ/pl2Ikrs95bp+BnTe/1t9ZJ5CErIh9kTOcy
/sRNZs555ctbTUFkVUK+7ktVmqiKqFL9x8oixSIW2wjxiimIEKgccbtc2nKQU0MnxefqfxSjivIW
FZEnazvsygMoLVBSyXPgVYf7Vm8EWIwySU+Zj1FsZ2FUltqqigAFeIT8xI2lQjvkDEy6SjnKa6dx
zZbY5bPEKxyRUAgZ3wcsD+X1h+jB/Kt5Es1l1NsP3Wv1s9yvhlf11kcF0EvPnvlyQ1tsYJo2gQOp
uvw2mqK7qVf8JT5pddQP0tH6eP9j3khFDHirNChnLR1M6XLyQZfjSHMSUwYhYOyA1X1QfwoPJfPZ
Q8y7YuzW5xRxlHNP4UhdBtOxgQvBboS/HMvkE9X8LapaG1SX90Jy/DuFMkAQ//6xQIsK5CLAGN4r
1zyStW3RrVBkL4yAdOzTCfEOyomylJoHWZSRtyurvLWB5wYXR188jEBdWMJpgL29l/8KPWuLRLir
fWo/rUF+buSu4gXGZABgc+hCrnAClTGHAaNM2+Bz70FQB7DDfEyOInD/A+e8DtxYo3YjmPGo1Mpi
h88OhG2GyNYaMnojm4npkRBBoQTSkGAv0MIMVe3W842rFI5ciuqAzl1IaQJM/aXJJPUhy2XmwdMG
s4WDL37f1tXaeMD1ZxQsWWRQPDIAJtvLUCZBxlua0oim6lNwaJ9J+t3e9Z+lPULqD2suuWptuSaQ
u1ku1iTmRsktvP6gvtf2Kvde8LzG7Xx9vy/Wtshh5EDvMybeKKe4+eOwlTbGg/IguZvehbidAshh
rWS1tr4lOKyaYbeZCyyKuJn/1A4ib0Ky/f34lLtrGMIbDnK+dcuAmU3zOChi63TrfTh0m2zQ1wLX
1ZEWXxA0vpjdZm56SYxh6pLWIlbDU3ffcs01bnCS3yNAtS+84Hmtsn97vxx8HW8kTXr797NDBgRB
awfaFzzXzFP9KIa0ghMiLuJBGp6K5/WCynWaywIVRaeqLwghmSa5PGQdHCPq5IhvuIeY3q32yvQ2
+ybCSPTq/FyrV12XFMj8GPoRA6CWgKYtAonR8zm1nqgsuM2ig9G8yp/yP1DpE9P/KCMf/Ycsf4Ji
HJGhf7+b8NWAv2OxvEl58l8ulqZQlw4V5UXlhyjrzAfY/N3wnboTZLSr9/nVpUfVghkdsl3uHrKk
xUrjWYt0NH/FDdsey9IDPPwwFrDGbWkObdOtOZi7THJ7qzyg2bSKoL923Uvzi9uo6IN56k3MB38O
WzRXD9o7Ua/ujmyst7rYq/thsdhFcmaTfPaDjTWavfv+KF4vulc8CoI6WDdX7/br9GVhbxFIS62S
hiZiK/0nBVrY4OQfiqPxz2zd/JJUT5jLYRtBV1y6jVLVZprJrI0g8Iiw1l73jP1/VoaO9WYlixB/
7SK3FiszqKvBeMvc/RKiZcZQfZepKk7ktK2f/c+F42qH/0xqxgiShgxHiy1E03fterrizeJZhm3B
F8fQB91FEXHPAlBG2mubDAe8dYIdf6P+ucvfq4M3eoJENYIpowePOG9Ub2BenXnHdUcSZ/By+fBY
WRQYCA9igmxxahzeo2at10hpMIARPIipUX1jb4bj+otJ+Mi1KVorMngVhSbL5WoDxcwq20I6yfb1
F6UbGq+gcl1kg+ZWhvl9Vv+Q4vf3d/eGSQeUBKgBkbvRJ7g0ObW0+eI5Z3VGcMioLvvE3To+5nni
qpX5Gg7DWp3o+pbknQ1XF4ViFSjbct4SmRzHKhKdsM4Qbr6Tn+Jd4g5fGechAQhPPC28+2u8cTYv
LYrzdOZFRqioNfw4k9c6sAnku3DXIgHg5Z/RHjj1w9qBuXqMAj+BmI+lkShCsLD4pkSCsaAnNuG0
orqIoNRfQec5dOcQVvLSwO0/+Vt5v0bwdn1OL80uLpO+Z/iX7BwAd+sgOxyiIMEUouKFObKrjIqe
okxbCw63lsqtCUsX1U2ykYXHjoEiNwg2TqgUWugI+WiyZ0G98cvwIKnqmueID3d5PgCPA42XeQtZ
TKEs9nGqhqFB+2bypFGf3TQzBjeiO/SQIrzt5VWC6n2vI0MeoU3nbNI59v+wrVx+WXEnsairn8Gr
g3aaw3t1OQXjo6hUobOIO8X5sVL8k5pGrlbnX50IxpXmlxznW21+l4SPbVtsLHjmnZOdKRv0o9a+
yK09t8BdMH+rUMha1lj0tub8WuPkyS+qvpvrrfEzP/bH1IPwFtAJBL/yPjuqXniCzmete3BVFaWq
8zZbTAIlaEsWqdoQOHNqJf/D3pc1x40j3f6Vjn6nL/flxjfzwKVWLVWSvL4wZFvmDoAkuP76eyC7
p6tQFWJ77us3PdERHbKcxJZIZJ48xxYHWaRfi3WDzhV9s5RHuozhQXMp2rORZkGQhAU9P77IvWij
WcJHgQ4E1IkjoqQ29Naiordc4bq8cmANV52Dm85GV7OcnovToYXIZSv8/U9aghQ9VbVPd/zAHtOV
ICtWQ+cFl01+VD926iJJwWWjr/QFUqCUDEnamhxf4L4fcJaOyOAHoJ/ZDp+AM7KOYo6d7dJiXsb6
klUpqDArBQqBYtwTAiYkJ9eOsWH7Zm+sRRLUtncOmOkWTtLFgZZsSkHTaFWabnSwqe7mGxFTCJYL
ZfcPGBmEazg7s7Akii+ugDqiU1UKJNy5ssZUM5D7/MU0r34WiCjwbG3iYFxAnF84CMmYtGFb1gHA
UMJYTsxVm5bQLUw3Rbr4uL0yfSBMRY8cTj+qWrZ0ALsBPEVWrsLO1sh8Zz9ueuxOoFtAWLZ9e6ku
Lm0HzxPHxRMQbbCX3U8pKyenQ8Yq5M6wpvSTYy7qBF2EIpDiMVCGRDIHFGVItZwfc64g1ZNxb8ZT
Ha4LYgeh9oRSN3IS1bpbOWt2lzHfXXWPy/RZF9eYMC0iafwLDXLymfdqrup0UjCR1E43nWAn1LRn
wxi1rVaP79+eysvdcW5MOt61HStkAt0KZGpdDChhO6cxGn/qltbsuiGQnaFzB0xZcjrCcAlUj0mG
1zsbvkFqcmvG9qGYllo4rk0e4NeoNYrNeBFCtro5mYTGc1jXqv6C2mfyuUvNNCqS2l0rmdH+fooM
y4V/BEMgyGZBgXy+U1KmWb2TYN8PQU998PKvQaF5Y61jP98vv5uvTeOpNclJaQVqj90ALT0yWj7p
+FatgPGylkZlXLqo81FJ+z9vVOw+HXYE9U+KdLuotwmHmKJAzT9WEN+x1tXR2eRh87Xfof87Yjs2
bJzhCVHz0yuLDh5AcbQombPwZa4U0CoQg2wNC1+mbJR78XJ3Ig94iyQAt+XyS/qqNbwMULEGVTEU
Vs5Xt4OCagLAwuvqhuMrTU9xEwPAg8rudimAvXwbiL10Yk1aXcNDAkZPbTg2pLgs1DdZhOxWwNdl
sGjrIich2ZJWWCEesPY1bIm1qh46hEx1aKzrbY51G/aLHnXBni2t28QHY0DkLi49e62/UrvR93zj
He1VESqHJSKiK4Ea5hIM1+DQREUVMIDzlcvafKQTqREeoZcUJWOBcCjiTf3JWRuQ4zGXxB0uk4Vi
QpGcBH0kin8XbcZqgaK7MjORHjB3UCKIVAspO3BzgWmpQIv4vKS8IFboPIw4NyjtFhtC1HgMwaDo
2CYrd9tELRIBv19LkQYm7ZRi8vIqKzGT9hE8ncjwjA+2H79SAnrLYdhFiuPc2ivO4uR9PKa0LSYG
axqqszshiMO+QrvikxpWq6VL6RK0IRmTNgm4JXjbJzCWbu0dBHS3HDi9eruc+78MWQCsxIsXz1Jo
jzgyYqtqNEZ0M0ViN3arr23cogaelyxeOmZX9gQy8dBnxlsBj345hWLbPMtaF/6K295TwaBrDC7Z
G4tXYFwh3RMbrCO1kUaZumEBvnXlZoKmqYm9r0JfET2U5+eNQ804RhUJzNjqY96nPq8PdWb5vx2u
nBmR1qvPnMSZIC8RxgTKm67xial8w3P397GqyAkJoBKwlHjlobB3Ppq0Sp0+JoZIxPehiVtvYMjU
9CC0MIKkDpXt9PD2yC6fPAhYRBIKj1jwmemOFImpBMA4qBqIRI1gw7X22a7fo7cf2xG6bHvvsHSu
5S2JjhYkDUTJGZVgW5dreyTWCnMU2baWfJ1TL6inav32mK5ZsFQdkayg6ADw4HwSQcUeO2kC4fXC
Uu0qnBpomQTKQJ1m9bahi1eqGAvQOvD3SB6aF4C2ztQV1S6zGcul77geZpi9lPsipe88V1stYgG7
XcwFyFfaq1XDRnAArAeqGZJjzC2jT6wc2dhpqOeg8WL7OI6eten08tCU/LaEHLHvsKn1p0bDkbPp
1yFNHx2br2hiHxfmQHacloqkiwh8LYFwgaSJNNuJQVTaoxpnF3NAtgBJgZjHNYZAjF/dL9XjLhf3
3JzwByd+WiO8VWdRrKVjHdXJcdL0zdsjush+YERAfAgeFBvjAjfWuYlhRNO6Ar2bME1NP+khCQ1B
WFtfxQ7K0DYNoFr9Ptf7LW/cwBzROjo9NLnug2su8yelRnaT+c4UB02hHp2ySvcx5cHb33iBTHv9
RrzmPWjwQaJSFXvkZBocg5oVr/CNMYBpDrAiVQDy6g0YYqOAQcdR/QqJoIVMm+xqZZvSSvddlihM
gRd0iC8wTVaqrKySP709NPkpJVuRFtgwEq3sMzEy7WgjeHGdLa13arnQZnplMNhISPsbgrQO8dr5
BGZ21tMesXfoDMneZNretJVNDcaRhZUSkfpptITh4HYSpNsiR4lSzrkdHrOpL7mnhl4CIp9G/w7S
ZhZ2s9v6KIoeKVtC2V6ZPxjEuHRc9yI5e26wGwzumUxB0U9/YpwEdNylUxaMU79wKV6Euj+H9rcl
6bLKi9EmtsB+mccRqgZZVL3PXjOt/T8gL18aluT06lSt1DyHMZrNQVarzC9Zv1VNerArI3x7C14d
mVBOQiMMepng287nkIPEwEqUVMB4BZG3tge74I1ouhRPoiXK3ovnl5jHU2vS0DKGXiJSwlqOmjQ9
Cj5DAzzT5LgMLbi26wV1HDY9fAakUc8Hhhwz1yhDQWTQj3rzpa8+Ju5qYfKurdSpDSlYSkr0NdtG
riGhybfKR+sjVBm8h343hOYq35h7fuuB1PfjUiL1ysUgOC7/MzTJa3txCfJjE2YNwm8VR/PjcfFx
t2RDchpa33d8tmCjhxa6AFiWUOu0t4Jf3tvVq2k/fl6YzGvu43RU4otO/DzYntSxAucc4Fw+8jzq
j2RvbEbuJ7cWdH6+WNgn7ma+pY/eYVHHdmkhJU9cahOxBwW2u10XIRMZdmsgsdYOxC+ctbfTIc6Q
rJYApRcBqTgNr/eug4wuggrJKrHc3BlqbNFyO33o241o3eWb7Eb/RGx/fh7X5W4pJL0gVpRtipk4
meXSmg1wvMCmUOxtffZIH9AodtOtZ5huQSZX5b7xwd3nu38AP7s6zSLQ+DVgyWGz2XAoisE4/jf0
Q7P1VhU0ih+Vu3il7bLP5QcDOrCm4xuH/2ZrWWi7Q7rSRAwhuZ1Eb/NaLSEwLWBh7cOY+t2xProv
In7jaH8xbwYOyT/QZf425kfMNypW6H4RnUQX1SylGFEJcEox31NkhHQ9KL77ZAJTJcp06aJA8uW5
RRkLlUrxFkbLi0z11bSNnTlTAt7p23hdJ36R+J7uD+sYuYsxYu5ee7+cxLs0CkQVXlcoTuBpAJ6x
803VkTG3qgKV2tomDN1iugcS885q+4WwTFxG5xEGEN9gCACHg0A2yfB926F6ko86SrFDDUl2t71p
ebVSXezaHtpqOrE2kKhaeDeKzXFpFAg8B12VuL0kJz/rQycY3KawhP5E7PdWOQJBzEsDXN98oNNd
57VDtbcRr8/QcR3y4Qalk7FdysteHTxKolhfIXckvz6KNItjbhiTAHI9tOZQ+YaTgTqr/WLSaoN4
YdvoubMQ+VyeWMz4iVHJRbV5bptmDKNay9YTsuCmty3B01MAMPL2Ib22h04tSY4J6T4VwCCsbT7l
d9R0v5GBJAujuYwJMBrkTtD7DU5ZtPWd79O0ITyvWT6FENWsg3jgHFX62l5rHahB3h7O5W0mcD3o
/AJ7INZLPhJ5HxuFZdVINvTqMcfd5hspTXdqXr1HXb9dFSqG+rbJK6NDK4QKFkYNQfhFgR7kBCa6
poB7ifOParqp5wI+bekNfGWZTGRedaCHYAW5tvMp7HA4p9zleJFPEBQxIygHJBFPfPtbDd13CyIm
6RgsgQmvTOapUbkikbYsg4QxjFK0YTKybxMbXen3sfusO3zz9ixeZJkt8LegIcFx0dyPd7FcmCRT
TDynylGlnm5LHdgzFGTWXjD1H2fglptdsVpKc1w5ZCbawkWDgvBuujSnvPE68KIjizNmymZMyLrq
1A+9Q8KumP+LPYL7Fw9pbBWcJzmsc1QFySpsS7Wub1hedKtsJpPfxPpS08W1jYIpxI0gHu4X7SS2
OlMnm5Ftq5vW19nTWC71yF3bFSCbwokGlb8Q8DnfiqwAMZNCKRxilj1r3fQ4gNkoUzpg6azvU+z+
F1P3mvZ1AfTC/yTngeerUeJ+m0IglSBEVJAepDRKbT00BcQm/4tNiMsbzDTgkRAUNOdji+fEGdIC
syd0YgRQ3xx8jjZ++iT0Ocp1/3nBoHgzSLcc0qJ/G5Tcb5HYpC+rX8nR/JNo5xDZveRgr5r35sKV
em3DnxqT4kANtsyuhzFlPhBv1cY/FLT/saXU0dUteDImcaOexLpZPDOmKMoYVtW04tk2bualdbrm
c09HIh3drskrs+Finb6JdeKPpRKiQR2IpTmCrPs4+yqKfdpCQLswf/LlUlB3mBow04R2nfmDpkYm
WtRr+lTHi9xCwiG8sS9sKfrpy0mtLJE0HwKBEyoxOpTBNkIU0NwkK+/7wj4Ua/KWPbFPT9ZsaKYa
FEmwJ1Bm/aOCTYgZrH0nMtbKetoKWgcNWnUBB8XmavGlsDRcyT+SuXBKRxyD+R5yWc8AoyBF0YbM
RjGOQYlwsUgs5u9ivGgKQLCgwY+50gZSCKgWlQL0ZMz4pnjbpqSrKlY3mTcHVfPFoR8mDY3x7RgQ
Zq3enuure/dv03I7QupisIaYasq+D/NarS3fY4sDvLpXT6xIC6oUUMVOCKyAk8TyofesolCsRBUP
25W1VtGKYN5Uj8PHpTrdldc1QIQnhuWlTDvaWsKw6HVqgejLdvyrG/4kzSFfyHt7gVZp0aLwRyd7
F1yVfU8pLDagcyg2RQQsIZiBAdJq/Ppehf9eL1F2Xo1WTkcpXRS2myZjLxyQeF/qotVXoAy6sLtx
AXZTcn8pWFkcpVjwk1EqtI5nR2ybdAtqg/km23l3TuQITetXiMjn9HZJ4P36TnXwBgP3C/Ikkslp
4LlGEkQt3G2+WrXxo+qd3ve8fClqv2bIA1sEjiPiMUBCz8dGYhP1T93DA6GokZsAPxb9VAFL5foZ
r9vYf/sAXkmHuibeI+juR8IcCVjJ3FRbGZ0GQGpZMwPzBrbiO4d2cVAQjdwpIDxYc70DU4baI1mi
xEgHjSi2pClZymRe87qnHyJdyAzylVVSW+i7h8ysz+KaREpZOX6X2snR06v4R6bpZFclur59ew6u
zjjajYHwRn4GOU1pxjslLVC9gBMyWzOEXnyUVDW8bb8U+V5murFvXlvMRKZN4NfOLWkFnWdvQhOw
yPEJ+RfA5KOfDav/oI9EuLUzv44WeCGqgfwe2s2QHTm3ZmauW6CZBJ7ntdiMDucEd9gYCKW/vPaX
UsIXOAvUfwHGAzjUQW1blPPO7ZW9iTdtimKhuXZ31a5YfxO4mH8Arb24sCRDkj+Pu7+aOnmY3bk7
5WO8Nf0u1Pt/AEPVL3YHHulI3iORBfIYYBqlEH/OS9JQC+2BTdisukiHlEe2m7fNtoSwafk0oxZT
7NwdW2WIuWqgxGMtj14j5GU418UZQUck8tOuaOpGV8JrLfXE76lmOkEtIKuxoi0EfC3db4M8LNZp
HAgQmRaRHXhmAm/b7hZ97sWkS7al1aXqRLTUgm3xHHA/1BCNtG/otjtMm6Wu3QtgoiVsoVMH8shA
P12QXHV5i0bFKq2j8kbFZU3QI8zzoCorP6PKj56S3XgUIA0I24JH1se1FgfV3iiD+XEavCC/tW8H
a5dqK/d2Ltl9CoVLaH0N37JU+23/iUIj8h3A4+A5K2C255veU5KpAziURdOOPBnhjBaxFugzK0ij
ReqQiwN9bkuuJ1VORmibDSxyHpEo/iToA5qNqyGRK1g1wOf2tl+8dFev9oB5AOuNALvJW7+mbpWr
sKfdzyuHYrOBoA48g6GAsQNuu8g5cfFakgxKe2zuTc/l1cgi0lkhSF8F9hOUomF1m3+Np3wzhFq0
nPu4BJZIZiV/0matx1sH44ydwPjOVy56ILyP2kqPQF8X6gN5lWVNo18Vrv/zbfy/yQs9/PTF7b//
B//9jbKpyZKUS//579vsW0Nb+oP/j/i1//yx81/69z17IY+8eXnht89M/pNnv4i//5f98Jk/n/1H
RDhyVMfupZkeXtqu5K9G8KXiT/7TH/7x8vq3PE3s5V9/fqMdQa/Vw0uSUfLnrx9tv//rTySSTvaa
+Pt//fDuucLvbZvn+uKPvzy3/F9/mu47wTUJTkvBygFSZfjA4UX8xHDfQfLOFqA3wLZsKHj/+Qeh
DU/xI+edAXEguAyguETshFPY0k78SPfegTrSgkaquAmB3Db+/GvYZwv094L9QbrqQDNAW8Q45DsV
GWDRuS064QVDkxSlFH2ZeGgM6l9jXTvIV60H6AfiTgKdYHQyOn0bnMzMr084NXlxJiSL0i0OtA/n
kOHr0Wm2TgCNyVQevm3hoiEdoDOUFdAMDp403HNyRq6s47xIipNBjWCc7db0vSi2GmtRcDUittYU
axl7fXG9CtuAMYKgDfVwLPi5/zRoS0idvtr+yT/njd/qTEdX+rQyMKeel4ZWHmFql+IVqEjJi4km
BfCxgC8efajuxdXu8M4q414lYesYVfVQaSzzPhts7MseQDmnnqH/5MU8Vn1tqnoQMVdAZXIa2HNr
pLZvkBIEjAGv1c9uMWpqkBuAhfp2mZtg0HPRgvMV3LNZ+X0o80L3QUtP5k0fe32zKaahL7YO8JQ0
85upcXho1l2tbJpsAvVulyZuPvvQt4u9UGVAXa4GWg5pNBVFkRwgw0addBXrWlU3QZ63mbMpy1pv
en8uMsdVISjdt2jJrPoy77eWMjS5z1ytq27SvirTCPj6O11VqLWrXHM6sNEcm6c5RgPnyql5fD+k
bYU8xzDB6c+G2s0BcxV1DPpapUAT1Pr4yVO8qrjLxq4pt8DD9ixorExLV2CS6Ns6aM0G1aKoHluX
gGhgJEV1nC1oV+66uIVkrOfGFVp+1crdV53Ws7vCqxjzSVrWWcTM2qqe8nYkz6lS2FpQNkSZtlDd
LKy9k/Se9oRejNiNuOVNY2TlfWXfdNNct4GXjTk0Md1p+mAoU2cdvZZNj7nnTXWQOxCNP2hUVYCh
Jm0K6kiCtHHtT5g8CzTjVQPeL1ameTDUY+35Zq94qs97s0meFJu3GoiRM0r3qsoSoPvQHAvVcrV3
6IrCa5BoSPW6XdM5IeAh1ZLZBymb4a0hbOeqq4QodgwWybHl6JQse7It2Gy6IY3dptpCGcFcDdW4
a1ieO1FlVtrHXGmaOChVXtVBXXZltjLafgRvYqEYox8XJVgLQfKaVEEDwhHFN2bAMD/qoEMtsF58
0KOu62PH13OvMP2m1bp7ECHmZtSOJmQLHY3YYH9oJhXIQTxFyQ9i0LK/N5gFrvCEzoq2HqcuIUHt
Vnq9UvRenzdGFpsqEB9z0gQlMTq2Lo2RD7skURIUd2k31JvE9uLJb1vLBT2oYrUE1KwdmmcSJbPd
QO0K/cGCFGUVtja8sG+ZfDajyTSSLEjs+HHSM5a8NJAqyz+MzGNNiEIz6LYb5pUWVE/dPNklOF/K
sbOojuZXMOEFnesqJMhi7HgwKqKjESWoAtAX5LxqHiF9qIH7RacqcJKNFmsRyuVKuqmaVsd+c8qc
BH1pAgDXo9NO93NNTTpsu5bTO0jHuo8avsMOnJgwddUbVV9AdBZ/f6DNNUgCOr1v+a051+SDNVI6
RnhSpi0+dRjrUDcL0O/3Wpp+0mK1HA49Vnec/FFXZ3M3eUP1JaVZAZVFaFrkgWsNtbGKk1l1j0bu
OWSFliSSYY0JYb4Hvi9EJ0aClPI0zt14m5gocmyaBro8a5cYWrcuuWmPActG67tOpiqgplNaQT5b
pbVG55QmVFWV3F6bQ+n20Tg4U/O9bFyviDBe1/4O3j/i3sz10EGlvZnz9B4MQZC6aEAlP6HCq85J
YJesQwNgSvL3tVmnbMOmhE7RkKNEhkDRqPMmQBstec5VcEe4PjWJOyfbJvXUwYlm/Ev/Asb7Ehw8
o1HO7cNMLA0VUKeCYMmHJK1z0Or2asNw/nTOncSn2sSTj0qZJM732UhiC3ysCr7FQ88Fz7omdHM+
9+PR1lDHqvfu0PDyW8WJFlOcGKCkwOynJ+rEvvQdvn6nGOYY/zALkoKAE0IsGj8ahZ7Mj1Qr5vEz
QyyiTLcKlCSIG9SdZVPrLultbapXgnhSsfaKTZnKgtQw67G4QRXIHefDnA+emhwqxc16pL7sDJLS
6moEm4UNAn5Tm+LiF8fp/4aRfwLBeRLKXISRtxTu4aVpnvlZMCl+6WcwCWrgdxrIkkUjN6rtiC4Q
Xf2MJsWP8F4DZAQstEJMQLBC/AonNfsdeNpAeoQOVxFWCunXX+EkfoTUBqB8om9UQxP6b4aTIrz5
O0eDv0MwtIKyAd20QuVSjifVXoVrNHIgOjVrZSbdSrdx+2TVrVI434GIDjW9WLdevq0b7kPZZhvr
7qNhxGmQ2f0jH9p1bgAuxXHAkQzCpcDxLIdeUpKCgzAZdp0Wh5DZqW7AubsZRiNyx/ILLdltM8/r
2U7Xrkve9wXuHgYMVqPhkgTkobOTO0+Bs2WWt6/HISxcdwtZpmPlObtmcu+SRPOhbL/OmzTQKKSh
FKTUNbCZ8/te1Xw9Td5TxlAJJSluksLnQ3bH9dg3qr01bkcV4KP4Myd7r+eGrzXoRbVHwbweDBMA
d8CV9B0Ad9nLRON1P2RBzbtbT0PN0Zw23E4ewMgeGCCdLlUHblOPdGBxnDZu/KGDD4EOz6g7Aakr
7g9OvlIdJShSECMwd5UWj6BAClpoINF0SHytUO+mynshSXm03Tk0NQr4eTbue4iNEkVd92qHSnUe
dHEnvO8eT6FtbtVpUCXdvk/y78yYXpiFZBBN6qPHm20FfhN/rJT9YLJvChywU03rGToRfjnEd1oh
RgkaPpXyMeAa8ytCsHDK18SzvjPL3ZwciSvvB/Hyuthi4Fp5TTli58oNDEM80gxYyjHMnhGJIQW4
qt1AJB/ZRzeFCxdveVDm9kEEKeNVsXI+L9KhnJfJf+5yyOy99r0Avv/6ADnJWyVp0Sn6iE8ACXMd
ZBVY2ObN8Blb2kBXpx4qk489PCKbk7601c80xv+6xz/RC3OyFy7c4+GZdc9/3L0Mf6y7jLw8nzlJ
8as/nSTAFu/QdmGgwxUoZTwE/3KRyLy9A+8v4CeIr0DJKeBevzykor4DIABoQkHzDyZ68Xv/8ZGK
pr3DG13A4QFWg+NCRv033tzSBkZvCPqWgLaDWIKO/hBgY86fiE5r8L7OZ3YYdqblt25QWStjAiIY
1S3I8wj31ITlHYvUbzpfizSoCkoQY6kTU6o6/fUdHhBMeCc7rlyZ0Vnd55WB72iKAbFS10Gxd0bq
EcGlTxrN8hkUTqGKh4fXlBWm7Ttjpz6Yo+3eg+Gjvy9m6kV4nQ0LpXgp8f7zw4Dywj0GbKngiz+f
oGGIdbW1OnbAYyByocnoeAPzh+qpTfXNaHvhyHcJ2kj62fmtfsALyzIKINXhxCp9YAeIKXZh2jOU
qPMJXEDJoP88xme5stM8yLkPuTQl3NyJDyHTNBi1O7IDBWqtLKY7C3r2XPtIM+TA2QLK8/xa/ssY
evQQcovMiMgcnBhLKwYpEEA3Dlpxw8CQPAsBCzTGeB1UH5h+4wzU1xtzfXI8r7jq14bDv6OBX2bR
LQDUF/5BueHcLM1ne5rmhB2EarjgWux7EICh4ICGIwdcTrbuj2jeFljwJWqP8zzMpWnx85MRx9D4
SasyZ4fauyOlsrIdwc611AApBvDWAKVqI4/dJMkMDNCw0EBVc5/kS5Csq8cUV85/JlFO0RlT3vde
yg4cXcVbtDKjUtGjbssC78tPDp9uX6Srt5fu2vQhuQM3Cp4IZJOkGmLuZcWEghs9FPwhVvsbr0bu
CBmG/z8r0v7QOlT3izwGl6hGwzq1gdTLAMtaUpKXevJeNwOglaiHgitcRT1PWqYSdETTmBdiH2or
1gfNgR6VO/1+OLCP3Urw/tHUJ++LR+UGsh+LiJQru+TMvLSCsZd3RVZn7JCgCaFrXN8qrOi3Z/LM
hHSnDCqrdDfBJvHGj4Qc+YyQEHmC3zcixB9U0JGDpFjmJ06t3M4S5CgOncL8LnkcrCpMp25hU1yb
rVMr8mJ5/dx6UJg6JInnG0h8ZOOSYxKzIR1b49SEtCBuPKhjqWJ3680B0O+gym+TUlkTmwEAjkzt
AAju21MnPvoti9L6TACgVwZR6CEDykItzNCl72dGA7RoLrj6q9OHIAe1fx2sj6/13xPH5xZFWbul
QQ/omh+RlmnzJdT8VQsojgNhDWEM8Mmdu1ZWDGilL1V6qJzHKfkOdO9vlQh+Hlf0zwLjjaAEqGvx
ASdDaOdmqFO3pwcVWLxRa4KiG8O31+OqSzi1Id0PZl5rll139JCDLN2kQT36DogvzE39UgSmL6J4
86sH7sHCV/fqV/NrYy7ifq5uClEp0F3k+zDu83HiNE1og2jpoTWOKbeRKjukZu+P0+9Jxv01oX8b
ko5U2gEAqHQ1dh/g+dz7EpvWNqOfM9dbCN2uxBlAnPxtSDpYeZfG7gS96AOK+ati54HsHm17i8X7
q+f3xIx0mpQagCmTM9xOkG1SWyfKuztDp34Xj6Gn4NE/Lzmla7cwiCBs/B+YXnTkSOHamLuDxewS
axU1N2nQ3GfHOEQn3dZbk6hy/XJRGUvMlewyTi1KMZtJOUWxqKIH1nuhO8RIZew99h61GuBTF0Fv
Yq9dWgN1mCggAYshxdwgEioyW8OZE+AaQF8722dQM8rQiG/s6qdhOwnWsIULRVLl+rkxQdL+l1UZ
b242eGaY4yCsxlBXI2CtADjiadQDfrDRS+aCSmII+2frg92G3WOPNPCiSsPVkQPpgwchPCb4Pc9P
oUMMzpmNPVuaum8hzp/7LtCNpTjuqhkbJnQgpiC4KU2wYtiknZKCHjwVLUaQcka6H/P8tluTSv94
2uJiFl5fE/QOUKOSrLS4zbqpN6aDIDZWn0HCve8B4bCOzg6s1bvsvlysO0p4yVebmDbRIIPso35x
NAo0yVhePgubyn28FsihNGSRcjtG/LjcGSefCwzxzJx0LtR61BsPJbV71GDaZoP8uTaHbAabRZgP
icnXJGEN2zbx0DULSpjyGgrTWDu0PHo6KDvkvE/DZ54NfczuDYM3QW2aOzDG3vWu3q7eXkfZwb0a
clCQB68W6tgyhzvevtOIrktAfRoLBTgXHC6K1QTuyC0/V/rZRxr+W4uOuYVrUcIDvK4l+FwACUUW
BF2HMnY6Vaq5LRWL3ou2TmgGI4r0TfQ51ttyB6bOxZr1eTLvlz2ki+EDROpYhhs53GBJAbaRQ11V
LjTHbW6HVDPqB0dtS1zJrCiswPVy1FKneeir0PKqqVnPlcmKwCLxFPuzQ+ZPVatSdEkauTXCdXnx
bYU28jKiQ2d0K7tsiipw27KFCnjBChK0Y8qb9dtrJodFWDPkBCHBAh1wsG6/VudPopYe3JgWr8l4
aGtkUzU6tfs2p2xhC75qZJw6aphBwgaNoboQbNflnsVZN9LWpv1w8KoMWWPNsHrQs+NY7galUMmK
VEz5VBYp1455PLSOElZNkVvf3ZImeHODBxMw8SauOwQCXfmJG13nrsisF1AYmgbVW3Wk7ECupmZ6
G+I5m3yodQqsgMbr4rFkANT6ReaWT+gKRfif92Df9yeP8fsmTpMPqdXmS7x+Vw480nZ43oCSAsoo
8tVrm4k+G9bQH1rtqMyPtngjqh8gmujnLV84eFdOOBLLeN+gSuIAsydd84AU8zRWne7QWx/U4qsK
4oHp29v75JoJtBSCVBKvUaRFpGCMWo2TW5R0h1F/qDxwTqVbKGwsXQQiCJe2CUpBAP9i3kCyIdMY
xWB0RiU/7xDfGqueo9/ORbI8QntAiCMCzarQWWpsuTawU5Pi5ycHwIiJ3jRZ2R0MZMuMwOwG/tIY
af/eLkvaLHgqOdLEMUBjHxBQKDS6aAqVFqqjSQXYfMsxvgxKOc2GR+DkWy0191851GdmpMsGHNUU
uHyY4bVyT7viaXSNhQebBFkXPlDguEADJfpM0e0tvuFk3iiOal9PNT+07vw4o9luYCP4NdTtaHc+
VJ2+qC6aZQzWorPWjkYlXnBcl5cN2GVQjAc4DR9hvearT+zXMWl67irtoR5A5p4/sCLdMjqvWI6G
3pYHZrMkTvy6x893J9pcQTADbJtoB3WlrTLVcWGPntpi9XpE02iBKsK8DbpVD+qAaWt+zG/d2Sfr
pQ4WUemUjgUM4xbHNa4BpCUrECVTVaIDd24PLejcLQLFHrvZWG71PFfDvRLbq6xvI2q3d97IP3Vt
7oMN+WZKgBsaiBOpuWX7XBmPcL1Rwuc9t9AQMvGnETAiz2lvbDb/cIpkleQJjhkaybIqaNmXtIWm
2XDDUQjsivhD0iuh138j7P2gZAGj0w3aSg8Z8jUAv9xQR1tY4MuDiUG7groZUsZ4m8tnxXLRz1IM
YtB5oFcQD+oH36oe3vZrr9GPtKioLqOCAo0nEYNKr7IibSET3pTtIea0HaKm1q2oAXVgfsu8AnK7
euG1T1MxxdvBTh3QVCRT/uiOWtz6SobKZn1Ip7L2FTCVzHV9a7AyYpzXdfT2d16ZDVwnUAHGwwOt
1bJn7LNJT9yZNwemGWlYTbq+8jTcatbgZQvlhCvhFDqDTbB5gt0M4bHMxFpNo05TAF0OZZ3fld24
Tt3bsejWaa/sOtPep1r+mHXmts2VlaF4gTlNCxfBpZ8UvclCMBGaCuoFGbs5FxQ4upIckIlfN6Tc
1XG7QzI8LDMOzQGl8/smv8GELey5iyIO9PxASoLssaDVB+xA2nRgqfQsRAvk0LYIFuZxVVPlPU2y
vYIyPqFaRNX22UoAgJ7JwiV+6dBQzEObgxAFctE6LD2CRpcSnXK3OqBgHVDGN0OyrSm2IZAF5hz7
5hKNnbiyz3c+DAJWAX+CdwEQVece3AQ8L6scozowI/XN4qVQtYDSo5UttMNdsYPLDvtIkEuhjiM/
VfGiSbpZKw+ZlrVhPxe7RIkPLHM/GPU0LmTh5LckRCJ0SMeAdkxEs6JF43xUWptORKn+H2nX1SM5
ziR/kQB58ypTVW2lcT3mhZjumRHlKG9//QX7O9xWsXTFmz1gsQ/bwGaRSiaTmZERvRebx+yj5nGJ
v8g6tU9KhFHc1U8TTKH/H9DrQoi+MivcDaNl8Q8Is5zQCtx0xZGrqQVyWQQhEIiGxEmYNV0qSy0b
mlgzMB64pqFJbbjh3HqyMCCzJJwFsFa2SuvBUgFhv+HOeZjH0P2ev3pPFgZctN9KHlqJbOpkzyh/
iIBQFa9yIIIuP59n1mmvktKNTX198EgWYiAiUWZLEvZlZvjfz7KHbB5bWpCZJpmLkimqZNFm1b8y
vUslp5oforND9v65AGpGxgdcNU6A4I7Zpqlr0WlurGvNeIfZETss59L7XGW4ZJtqqw7UadW/EiKw
r4wKJxt5utcDTEoTDbQtvqJt94veliHK9rL60N7yMB2AvoTBYf8ig/7EkOl2+erGuWrc54PJfFzl
YBP26ApAr3O3tHomuRv2Pt25SeHCbtNV6xy9pUmuMNAk9idlbA4AKf5d1OJ7CGAF2BJR0Ec7UexI
mBi1yoDHdWKUO/za6F9KuwKxkPmFqJ4kZu2s6MKUsCLAetfBAwoTfe41GtP0fmzbA+Sffv5VCvGf
FWE2ysAcIp4eYkLVZEVr9hj1jgF89fPSjEjTgPtG1qQQwv2VGcHji4bVFobZaVJCmmbuljs7a+7Z
qAFR1pYSX3j3L+F4IRc3oRDGnRDZyuU5Zss6F8yx0wQvFIU85Q1bMBOIRqLjD2NGVSDrzGGKStp/
qfK5II8Mo6dNjNn+ZY6qdmrAsaLY63ActnGFXhJTzfwXWan3vdTLDXJ8gz0XAVHU1vC9hUAfbwEI
hka51vTtVwwcLCDyqjS1woaydj1Yae6y49LNZhERqkPt2fAUZ3hpMa8bb4vXtyFozYtfldcBuVsD
MJz7mMdVf9S9WY53GALLYmexWhWaY3iNQ0q1yW3lPvPaej5U+bB8HbXO8/zFQ1vOXxatID7dmu0L
tZU6jfOZzmtUWHO2PWesGLSHmrq5mvtz6TTGnZ5Rtz2xscmXN5XOtetjumLxwsogWxVUxGzqg157
9R9oVcyYUp+rjDyNmtsQ6rcDR4JbPd1ckPEheXr0xnEzw9s+yp3jxvcUy1Fb34NceCB4tVbzqdn6
HwAxypLLPQc18XbFIwgvSCSJlz6Tt2WzDEPuxVT7Q1GSAalEN7x0093tpYjPxfeDcG5HOAjOQBu7
yk0l5rOazfdUb1CkTwzzbnpoQ/VQRmt91zpPkLL3vTmQjorubCVksyDPBdpLwAfEklvnUujnGnma
LM5RW5/ZnXPIDy4Y035YoF84YhYlmL/KmqBC4s7XzAXzsKvAzmDKmhd4zu7VcsQra5ycJS7twi8s
747q87FLa99tPs8UbBrbBx010Ns7vRM/MfcJqiYbcZrzel8azejcucSZzNjaAKYsA9KlQTbKeIyu
3YYzMuEKh44QhvXFp4FL8DGLYXXisn3Ky3jutPsWjHrMto63lyM8BLCHl4YEv9kIwjRm/AmIItaH
ErTHfq2rR7WLu8kOPVBue8ry+tcmUa7X8eDDHY6pOuFIUIP0eqOXGGpSkTH3P9wFIN4mB2dZooCA
RC8/3LZ37Zs8QQeQEEbBciZWUgw66tUM1oWYFd3vFm9tMDv/Fdkxz4He3wDQGUSFCmSzgidOeMDS
Dpo/MYbHcL56vzNrn1Se5AbaXQkSBPCLwO1xuV76nmLlldV2qROzbTt02RRrWf7f2Nn/FXQns8E9
8+xQZWpGPEehXowMMyBpE2yFLNfnb7DLuIslcMJmG3zmePcKPqd7TM9qs9niYVRiRWv9rLKjwbaD
CdQejeM86vaXZigTBRMlt11h58EG06D0QP8d/AiIV5erS8eJZjnJtxigTtDwzXWkKOiPpB+XFJDy
Mn2bUvTL2Pd8eiV4O7aFeug7KEcqb9CukvyY60jCm8g45mgk8fRPiCSmiUEkNi9rbGpLoNurP3t3
wyDJzncCCTqdkLjB1BOSFjGznAfWZqU2rXGqdAdv1HxtMp9H3fioljLv3FkPTGFyHOVK4GpE79Ta
sh7TEetZcNfnzhhkKKqn9o/bn3DHP/l+oWZhgNj06kLFtBfGrhuUmjF1FarmxxRi8Lct7K0Duqj2
+5UNW8J3UdecORthSswH+RoW1vafsbMlR/n67kIEBMsEINWYYwZu+tIRvWWZnMLVlpg6r6Xyumld
1KR92JpfrRSKR24flUx2S+8uDPJqGO2HZbzJLm3mtUuXtdH1GG9AUmCS0GC+Xku6bztGeDAEWgcZ
D/4tLEzVMaKlD5UWF/bDCIj28DErJD69c2ehC4D7gxfQNOze5TrsfqvcjuRWbE/ZYczcCKXFp20p
fBNDkpZSxgOVBY6dVUE8m0uPIWiYKOBemhzq0Tb6MdviVn9SzB/q/Ew1SVjcNQG2EZQDEZk0lf/9
LPDWmQvmvclbYwasDEBjrvOWbm9/7drg2cAaHJSrkI4KNmjZo9ZXKmrc2Lk/NsBxWnagDxKIk4hZ
4dchB1LbmEEBQv1q/gSjOV5hkYrFFbpcEYrJ/UlVW+JXaeZ9ZG5n3WkkN0IyML3yt86x75xt+bzg
0Pmkm+/bVvneDttLit7qkU01dMJrqh+qkXr3Rkn1cC2IeZdlzPPRm5BVGXYCDCi8gHPR0UUGY6Ww
RyW1hmWyjCo22PIA5tYvTd9//+vPgD4DPBjfwOZQictP3aDURCCHVMWlMaZBb8w09MxMQW1trsLb
pnYeBnBXnq7i2QoIpXgB1LgOoRQJW8MbsvIhqnvfDriad/4Tw1kv6Drm+C+H9WT/95Di/5pJXDs0
LPMcD5TJ8AGxxtxmFGoWZb3FOtAYNR+KUlofHfC/vkZBPI3SK0oN4Lu+MgNRberOad4laJn5Xfdp
qUGXzKTd4uuggy+Fl4bLZYh5Onn5zdyBThjcZXni5p/MsvkyGphpAlVGUEKGcKMQuzezp0r/VQ3u
E+2WH4Or/TZzDMnP1FSBmuyPgGweB20M+r8/1Zc/TUjZNJyi1rHKPCH2N0ddwnlwQsxvnySedF1+
42YwCQPeQLT/xSvLWUvalSrNE0jZ+bRV8T0BlQRV2ZpiAG/DgF8xvSkDaJtn1wsnjONBvCRZ+6/E
NE+eTYzQXQo+wisbSbk+sZc/jP/9LHJWLkbkNaPIk6nBIGJahnZeS47RrgkoXGJeCoiBq3JW77C+
HgDET/CgxDLyUGsMyUtsd3vPTOiXq+gr1g/OhO3dDDpjVB+FgglaNy57a1x0gTPJ57w+ndi0M3PC
Pe3V7lAiTOdJM7Z+X9KADlVEc1eycTsZN5BSaBjjDWuCWFYEhFGmG8RW0zwpywCTkuofCFMh/igB
IYdmjdSDGuqYC5Eih3fWd2GXn+czp/CstCTKAvYHu8lOlj1EjjXdu6kliT47X+3CjBDKncHS17bA
8lKnfHCN9dTZR0vTXzYtjfqRSrLGnUVBXBg1D8zmQY9NvDhSwrYhVesuSe3aZ+mjx1mUCxn9+o6z
A6Zoqfx1gkRBhN9kkD2iGcu6BO+0nzm0sPxSyV5uR5OdfQMS8l3aHIAwwDAvPw/qhesyjmqbZMba
fGkrdcYVsUxH6H9oD1tnKs9qX8lo//YWxm2h5wNUxRW71TRMTkMzu02Qarl/jMkkg7+yqbej24vb
+0xcDsFDIRh1LzFbVPrVIJYzoVs/HalRBylWN2nZ3W0re0cLsnL/mBEihme2etPUAAVAov7ZOKCA
2x5BSzYneE4awfJzCBQzBDn1X04+Ib0D6hFpN2cIA03eO9r17Gi5C5uNuqixPOPRHdMjmA4et2qQ
OTs/OpdlApjhdmwMnIKNWnCRdbKaiWRwkaWotChDyj8HS08M6B10Coavq9TWf/V1+lPZMtw1bj59
u73B3IDwAziLOIgyYRzJvxBCyJAVKi3yNqkaLak0+snq50Ph0iPzagnCacdj4Cx4dQJRinFXsSY2
9CWov6u5SdYGnBGYI0f0WGVvzj0jfDlcFQRSFiAyuAiJk7NRVptTkyg4Wbr7QNnzbDGZV+7t2rkV
fgjPvCNNF5WCVKbBgAP7nP6cHvvn93HGoxXZoOsr/fmuC9RXGVv/3uIcLIojDHYGznsXrWrisCaZ
hhMZ3CNlv5iZSvp0/IuLHoESIt6AICzzrup8KwOOwXMwJbct5pfCAfdLoX7d8u2wzennXtuCra4O
t51QHKvgpw3v3H9sivuJOQ57WzEaNx3eSdkP9W/loxfYMeBCfv7Dyn2pRBB/zYrLdIGQxzg4xotR
g778hOqYKRnJNcyo6OvRq8xHlUECwevsPMwzEk5pE6oYBWLMes4dD1wPCvt6e9V7X/P8FwjXqu7U
hlakGNFSNRYuCzkxNoRT60S3zez5qouHHgYO8M/VLEBW6FYJ6V8MkJS1nxcfQQnr0+5lZafbdkTg
1/tHBIAQHV7Qj+FKEOoH+mKB6zaHoeUNO6mXKMP51onGGK7MMSGjHtbH+XP2rSn8NJbVGXduPeDa
TDCNgMcICawAifGI3k6FixmqBhS7eTg3KQmMXs1lnZG9zYSiFO50DJLi3/zKPzv4bjFpoPzJMVYH
FrVC+2bRze83FrXWJkm63vl5RQdF2RR1Hf4kw1V+aUrfukWzi6xOupB+BncjvhwoWrOT8sYpAtII
x+PT5gYevuZDd5xP9oGriMv6T3tOCoimgzYUHwIWn4QpyMVGXU/rxBiAGwPFG2DDkAqWLHbv851b
4dt+tq0bWIXUisCKq9+rFfBgv2/75k4mhvfzP6sQPpsKLhJqUeylicZyMU9+t87BYH9o9GObTx9v
G7veMqAedS434oKeBPH6cjE0HzFCpCiYsi/L+ybVntmEYdKxkvRjrvfs0ozgH65JMOI8uxg618vx
EWCY/uDWRiMJzdc7x62A24QLP6OYKxysamYjBJMc3AaETeCb1arHcusqn0wg9wMIJj8SffEyyRtg
d23ALMEiCDfA7nK5hWS0Bs+eQf0wrdrwSLwCgvW9rkmu8d0PBcJLjkfZEbZmapOPjoKEZDGUYOxH
fyzBy9X9+RfucGZF8L0lBYZvrcGvMVNWBXPZ3/cltMOamUicfG85hsP7ElgPZFuETWNZvWTdAq4D
BCQzcDeglbsGfG0KId9uL2nv8+CJAbFezM4iPxaS8hXqyHq1YYyZgSINCcNPzaokLZDrQIv5cqT9
DgQmkR6LfmfRIV/VwcP490Q+muX8iejVd2Y5f4DCOt5ezd6+AW6FSfD3O1LMBHIt1TLQh2Lyr3V/
pzMwwBAKA9C+ncPbhq4zK+jUnRkSLvx5UIAwHGGIjh4UiMbDZhj3m/J9Q8LYzuW9q9aSLsLeh4Ic
EVJVlAivkRm2XlKAsasmAcFm2JnfvE3ymfYMWECg4nZAU+yq8qrU4A8lSCwSe3iznA/pKuNH2fs4
YM7lYz/wtSuOJaeu7YmiNAVXcw5rN/qkhIjy/PdYBBDwgpwXjD/onuPVdxlwTIzVaVaDbNDpFvCU
ftiq5qCQT3X/9bYL7O3XuR0hGExsSL2mggt49lQkjtqW90homujvrSBso5mDcjGGB/mvOLtOLQBG
1B6UX4lt9/e1DobdXiZXtvddzk3wv5+Z2Aq2tsa8YGRXQeNjYXqwVOAl26j1+i/Wwov6fEwEbLpC
Vmm3RlrXFuZybWsBd25Ox0RJ00rS0dv7Ls6ZFSGiTZStFmS3OduEsoWVsjwU4zSFt5fCP+5lRscR
DYaO8IFmNWABl3vW62mhLhPm1dPaCzKnvMv1zy5o5my055VVSjt+DUFADQ3vbGDgMSEFBoVLc8g6
ENr45Hgx6egnkRwqqJDMfADuVIHURV48VF2bgsS0XaOUeSVnO9oksXUvjKMZC6guzx8BSLj8Degb
bPo6UIQ8xn5Xo1f52N8ycCE9flAhYynZ4T2vBIkCWKwBBgAxhWBOw1iuURMdYw7zl57ea+rTKmvM
7nnKuQkhiLfAJKdLabCEMMAZBmuJOtSKJPmwSJmEtxS+HTDbaGGitfTOUXZ+vLpiKOBaM8ODOAfa
Rvc1HZv2YGeB9kBCL4B67r2SfWqHu+5HFpaBLikC7K/yH/vC8Z7sqtWcfmKJlc2q35vLSUvHt78/
DiiPgm0SIxPIzoWdnKtmy+Z6gA1teukd/UvLvEd1Jg+GMhy1qpcc8T1XRCURp1xHfeiK49zQB6Un
mEVJ2nb1rbYOR7eABL3u69Pv2wvjP1w85+eWBC/EAG5Fsq1iiT4XPoZy/Arq1WNPo6z9pLJv2IxA
R1/3ttE91z83KuxmpRezrqiYMWo4gSPGW5jb+I0mew/s7iKmQeDmhuXierk80I2zFNtmwEy2xIoz
B6utR6reBvX05/Z69jwQToHCMtApmJA1Lg2NA/RQMKbHEkAHn7LFCEGH/y9eUOcm+E84u8Ncmldq
XcDEuoGNqTKmRxNdRsl32VkHpsz4ywmYOTQahHUANK0D6YIppHbMgrr9tm4STMXOF7kwIKxiUmZi
rYNVJYb60prVPVgPQoeMEO493P4iO7V4hFTeycDHR5tLLOBaQHQP5mpXSV9CtI5N/vxig1Dfvds+
VH2k/CifWcSO2vfbZncc+8KqcI2lq1Joc+1UCWb0wmqcjnh7gylPRkK2/51Q0uGIJSSzwvlJF4/m
tDOrBAzega73KL2H/2IhGKXCyQFr7xWqdjWQkkF6GQvRnIhl5SNl5MOcNpKcf2+/EFFN1B/Qv0bh
5tKrs2YxQIOhVTihg5+DW8SEoF8xyBLzvf06NyP4te3NJO0ymPHALTJvqI/KigDi7CC/BPnd8D8r
ETy7SWt9NgFsTZQi+wJkQog52vvC0A9pD0JGgK47DX0SD0SJyxjd/lZ7hwrEHqgP4xnKpwcvNzF3
a6ukbK6StE0UpwttI/MNkN/Vq4xyZycpBKMB3h0YRka5/erVnpc1BihphYGLudS+VN3K1MdibTM1
Xgy7Yy+baw+v3WBOILm4vcj32CNcVIhJKii2dBzoqwnJ0dahLg6EUtJ8s97yxDhVTzpYPrLPWtAm
coqdnXuRh0CkNpAYgTyGcC/2EI82hwF3B4AG1lOmDd095iGyeMQ0+p1aLZo/unoXoO5pAKdK/0Vn
GfOZuLN4GZzz/Aj+ZPdD34HMtEKbnnh+P0BaKC831aeKoUi2duer8rsLYQRTv0BxCktFg2gtAAqo
Ekx2RBtqhWFbdg+jNn8GV+SfkWtwSL7ldT8DbWy0szGKxFGJoh9NZbbSXsdlVtTgbTVBzZ/WMbA7
vgt1P4JUZ1W3h7ox7su1CQAQv21+57zgboO8DbqZ79O2l+eFmUUNDRkE6X7GSzD7XhRLQEvMzbcy
GpCd8AYXgqQKGBJQYBUbfONQYSBuQRQlOYnQ9ggc9BG9PPv7YA0zsIJrDiQgIn67qBmAeSWu7UrD
uD5oGcCFso1P1kbt/6clIdTQrXfrqUAgBdwwoE0XgaI8pIOkULPnkEDTc8lj9HtBHn75gUrLzEjR
qlVSlPQD7TH7UNlvJl3utLV8RpNdFkB3PxOybT63ArcQIbI2czOmsoUH0BfWHW1I6Bpfbvvcrgle
UeOZFd58QmVgYIO+MK+D6pH9ucu706geanWQvBr29g0PWAD8wOrjus6VEZAEaBQXAYrQhzxtdJ9A
6yTIV+1+sqzHCioOEn/gUUgMyucWhS9lYtZsBGgat55THW17OZrDInGGvZ1zMSQCeDSWhDrRpTOM
uaUvfQYTGxqbXYcS/sskmzve6ek6CLb/GOHrPMuuDTedrQwTb4l5NA61HpejXz9xldj1MIegWm2+
6Q8yut/dvUPVC6xVXGJeRH+bXV1sdtogwi9Mfcrzov1cKua/sMKRXhChRNcagAYhVSzTpi8GSP8k
9TSiKIkb50eDOrYk791ZC6oYqH27KOmDOkHwPLRb7K7c3DJZQETiQ9DmHnhjSdjecQQArPD/BmMH
wFDijYi8eoBak43Sj6Y8NuVS+xnLS1yIk2ywdM+SpqLqhVCKcpS4Z9pq5UoJhZKEukits8xHRPIX
5HC3Y8LepqEz+65HCmoP8bWV91BqWQe1TPr+9+q4EbPa8F9YAGETfwVxdS2+0DO3RhuicmYL1bKp
hlZLz4pTUxsv/z8b/LY9s2FyMSBqW2UyUOV76pJkXpkEjLO3UVwgBERaYJ+/amS3pU4xskurZEAu
DVAa1DkcyU7thE4I76JwC4AFSi7itzDWdSpKO8XDtPmut1+yuT+lwBhZUPwA1f3f7xhQ2LgJwDWC
G5sv92zHQFPWT3j1lEnNvs5tE1iN7ELbSV6RBvxjQfzuOCWdydYyMbZfqKoGykiDNCUHdWMBdb+j
/Hk/qOO/OJ/nRgVHWNu5Y0s6lYntfGqnx9VI2lQyyLDnCLz1hZ6Hiy6liGC3MlDjGcNYJu5aQZoY
08+ywf+9ZwZYUVB3A50aR4ZwRzn7OCn+1ORTB76SPw1mtH86hzIkd6vhOzY0N/s7jCHILtG9cHNu
Usi/t8HOHb2GSdSCQdBEq9/dJHln711wF8sSrgH0p9EyB1w8gQaL9wkg4wMNu6+QTB0DziXeBJCX
lxypnUkH4An+Zyuv2qKoYLKcQOkFW2lBki90j2aUh0rgLf4UIOnfYLgKU6mg4a6X4C4HJyweK2jL
X37CgVlMKV2sFVPgUbbeeb0Mq72/NHQr+MQiB0UKvj5Nbb/gMJWJ+aTfL6H22PvtUXluTtmdFuCu
DYuwfJLBW7gfCMkWmHz/MSq4ZpltGQqzMLpA6wbyOu29xtaXVOvXgM428+lKpxB6efbxdrzad54z
w4KDFkU/0Qkci8C10s/d5y6uj8XR/jS9dD6LijCNZXjd/VN4ZlFwV8g6Wk1R8f1FPjbE+UFPvB9b
oNyrgA2BJ/7vh2zBZQ0tF7zSME4Ciq1Llyk0UqiVSYrE7kCRPOMNgO6FZBf3Ph9CFp/BQ13/Kqtw
181wW9MtQCA33GXR8tDF2iMLeY9k+WAdrXsjWp4y1wfh2SjJNPZuN1BEalCB5AKsIgmTm2Ne0mVK
kVgWxexWfVQ36MFN38nyyVZkCTv3fdFNLZ7PcnJi94oFQAVOxWUWOsa199wb02FVbYxgk8DBxX17
S/cCJ/AweFWhvo9MSvDLsZzr3AGFW9K03uB7BSQWDT3vfJ2skvi5bwn8mnw+Hg9T4RHiVUvprDYs
OcWaPtYl81J/ncha+mAYab7+i2Wh94rcgKOK3kvbZ1eQAvkR3R0LbGDT/KYEkttb33zxrFKSVu0u
6syOEMQUc0pnRc+KRFUyTQtnL+1+kG3rbH8pJ4NFt1e14xagQbIMPrGDsrJIFuQQsGMOmIpKtipP
/RlMDZ1Wgg8X8hKDNLXecXgcMh0VFyCyoOzGl362hSvY7TYA/ovEy0kAtNixrhTfJHWwZs6Dq8/f
bq9tr/p7YU/YSqNQVwMKwUWyMTJDUaU6kRFibnl6IOUY5vmAqTP6CAaYaMll0yE7cQW2AQfhdG6o
FApvr7SjA/AmXZEMUPzkJLlzY7+072SFmL+bUxz28nR7vXvf0gW9CLgq+NkTt1fLbeLiYi8StLBB
FuAESu8+ZEUTQb5WkkXsmkKazAu/vBokrM6ZvHSboOWUZJ0WVSPG+D4rmg2BTckJ30mZMYiL2Ii0
knNOCiccHCIguSq2PKH99zxdDhOarui9PHZq6RvDS+0o35bNlnSud04gHtygE0XlCcAhsaucui40
AKcpT5zmwzzHXgdNUyr5VjtH4dyGyFePS48suQ4b/fBWETcY1td5+1p4IFaWXqM7H+vClvCxDKcj
CIqwBQWMSC+WqMBY82BmD7lsumAvQ7gwJVSe8q0HSeQAU/ndovvjM7L0EMM1x574uq/6ckWcHcg4
RrX/+VjiHWASCnjAAovdN/p5uGNhG0yvDOrAyBYaH3CigJ7cV8yULkVk/bp94HYdBZ7pIJiBRVGE
cpPRLc0FD5NEB3FQ0w/HeVseTEyASoL0TuqMB+k/dnisOYubXopH5dS22FWGQehhy/I7zysqiUvu
JZRAx6G/AWYijKWL5aLOsxsy6yOeIWVgH70u1D6XB/BvkWA1oJob6GEGnhtf9iLZPQoA/1m8lIgE
hf/9bHXZqKb2rMJsAYFgvyLGm0est95THs18Vg6qKqUp2N3PM4vCfjYEj4e07PNknl83+8Eln2/7
xd6KbFSuAZlCCxWB5HJFrDJVVvU0S1A/qnyz3qI5BflXq37HFOKjq2aSN/5eW911ECHB5An6HkuM
/Oaabyn47SmwPuSYv7VBVQcmKEpZgEni8mfnoyX22yQPtmzee+8EnBsWbthtTNEMqHUKUlgAhk2i
rUdm9M8jG2TDDLveeW5KcJOp71xM+pqc+lJ1A/IHtZPIi9ifCayGb66vPqonov59Kot9xcALSK35
l+SOdOaaigKSIowpUlw/i09VTC5xOrapHWS9or0QjfcqzOA+BdmBcM8ZhbKQd2Iwver90cCc3sz8
EvLQ2jYdbzvntSk+KwhClXe1lCs4vrV0zeBSFIFYvTY+1cfqsc3m9ZE41XaY0v7ttrnrs4CmE/hH
OPGACzJdAf1P5jXHcEqnxKCM/s0J7vy0ae4poUW4qvPoQ6r77rbFa58E8T6CPjqYGIu8YkF3UpUa
ULsnsb4AUNKYz9qSRc7U/3Wezs1gRBZ0WTxwCY9hzMaCyX3oSEzpR2g15AAwpNrr7aXwQHT5aAP0
Eu9DdI/QZbnCPnbznGbQWidxQbzXGlw0k1VEVZ790Y3XjjihZ/QS79ipocAkcnSLa0IAOyh4ooMM
C/ksI/EYjNEaUaBzgGyiYREMmEKvEpQW4vKplSCQRH5rADUuzQonDcjfdCUuzJrH9qd3SO9BdQix
UB+4k/D/UAS7vgFgjk+kY3bb4kzjlwe7QGlP79DPjI14ACwDClNuiNx8UYMFlTeOQVoMcCRIHvz7
qzwzK6RH2wgaHhsNBtAPagc7yCI7yY7acYPScHPUDIk5UR/2P5t6Zk74lrNKtdJtYA7qHgctzCI8
xdchdPQ7x4FKqD8ftkg/jV89rPVjlgcGtKvbE/JPcEbdduSdNO1yw4XvWw7mpqb6+8pRmAvB0//b
+AiJlmwOwAEdVaES0qc19WkaDSy4bXwn4qFBgS4bxwCCRFywPSvr0tRLQeKFkMjJvGgZqodlBnvo
Krsw3rHk4olFKYl3whDWrkqQZlvX/bh4Xjwpimo/FPmQL0Ffs5lGLiXKCS1n0P8yxD/FB/5oAxuT
tepf7c7Lh5OhQ87XZ5k3TL49z+YQYa66U6Nqsbo2Sns84CNoqoz0o8KQf4Tp3LVGoBCMHnyfNKZN
IYqveRtVvdKmUUWNbQnaLMPnpUNqvM711JhP5dCba5Cpq/ZhNhFffGqgGSHJSHZd7539FaNJuGgs
ITHQN4ylZwO4t+1SiyajeBhS8pluv3JC/KFYw1pBublYDpbZBST/oY/1gZL2j+GBAqArjo0ORUPj
F1FbCJbRe8VcgmmWSSnuxjr0RjkLF0L4FRJVGU1losXmxlXpD6CNTEDJCTm24jj4S2DhXKL0B9m+
8qk73PbI62ctUHpcsZkbxvCTcHcME108N8vdmABLXNr+1JCgyurApl8IaY7rqAWbMUvCwU7M81Ak
wygeWlDXdFO1l3kT7QwvNko1yKEjf5gMk0hWdn35Yuibg97Q3eY1QCGw1nWtkClr8N2JMcXd0LgQ
vHChThCkFSOfbm/jToEHlX68u2zQM4EmSoSkVKTP+9KsQQjNVH8yiK9WcWGMoQX2/Ll6adtvdsH8
0WJ/jX5AfoG7AyAw4NBQe7y8Pmx31HAxexguN7cw7X6zFi8m0HTeXt7OXnLhLAgvoUQHvjMhfA/6
bIylndtxARw2OqEQBJj8UkrYvGcGE8JcQQVYyav2HTB1ZdYqmhUblB5AHBG2uRmBIllyBeyaQScS
xUa4/lWKO0MkKu2GwYp7owyzFq37+pPOCkn+cp1u/gfpwOcXwbAoPsmtxUYJrDGsePRav3E/tPZr
1cSz+QX+LrlW9kwhlUYOCI5Mrul+6QQa1MLaFbDpeFB+rNxa7vrG9Dx27WEt2r8/V3jeYUEmmEAR
PARjE2QMrBU0OnFZu0G6rqGVpvFk9V9uu9zOKwsU/2d2hLvSHC1q0qm34umwdaG5BexQj7yI4+PW
QjxcQvQGD6OsWrrzgoVdcLwh6wRWFYpkl5sJOWCzq/rOipc3UGkPj3qgR9qJhNvz/DaG7Hn8BUkm
SdK555HnNoVsDEjGuoF6mxW37Uu7flfVzs9loLnroIt3Frr+EM4CFzrmkS/X1TkVoSDjxOECaGG0
fpvb6+0vtueF5wb438+eqGrmKvpGCyvuPBr0neo8roDv++5cUN/ulm8YtZaUR3eKfFgTal7ogaBY
BIzqpcnSyXqo+xHznUTbRBZL7rznAQ6iH4Zj+aWWfCapPcE3wFkG+H7qmTH5MYVco8uLpnvjiDd/
mEdpKBvmldoT/AIgIw23MNbnnbaDdeiP7GtrBaCROtbhelKhzy7N1K8H7S63VDjeKmlRhECLK57v
50jx2SGnfvVEVb8Zn807C+BHH2ozJyVBLtdZgWP46qsiedDunv3z7yqcfbfPIaPeYd095OGtR7Dl
h9vH4cR1zUGh8oHgXSD7tPzTXabLl+vmR/TMe5VhmxhDhI2Z5YJoeNL6OK96XOaGQulPaIfVgZGq
cVhtef7bVFbv+2xOraTJsMOTcfkrhEM6Wgoyeapwh54gHAv5sPW4vBLDNxvfiTAyCkBE+aQ+YPOH
Q35cT1AIiXpVziizE5F4DOS3CqqGV4xYaWFDPZGt/AvY9+s9OfaBcaLhcGoiBEFUYP3soH+8HUB2
HqXIYnAfwzAH8IjYGmpTXWUExN/8lciPs5cH2XGAftpwNECCL7k2d54Gl/aE6qvaq/PCS6eQ5QEB
fVAqPpcILfA08suYJHqif7Y/6d+U++GD/lB8Am+DL1nx3jafr1hI32o8CLwctBu45JRv5n2qnqyD
dhpO+R9W+tCA8O5ReSsOskL33iV3ttNX0Juu7dwNiFA7NtKwe1QjTIJgxXfdaX7rXubHPoFa6oOs
J7NzQRigclBBaAXAIaB0l0eMgs7KUbvZjlO2mUbkrpTlAXSl6HYwe7atJxc8BdPJhTiBVG5h5/YD
2ICzN8M+MmXhcpr6xQBhI7HgWnO03CGsoY7kBLa/hqh4PHlSkNHel4WkKfoxHGoNBufLxXp50a1d
7llxjmmbrLyryO+tlTGu7a7qzIiwqm7Bo3UdsKpqM9EatLbnMXVl0xjXpT8AQ6Fjw6mQgG4QpwdA
EuRCzVEFHb+qfkxN92tdVfej1zyqIPj122xrfMUwZDraO84CSg5wJmLcmqtxCCcjz/K01OYOVTGF
qXdb7ikH5hbDa1sY9gNE0Oi9Z2/6z9vnkX8U4RLAe5Sz73IiEPB9X360miyQjJlWPYaiJHuk+UQf
2pGUUdmxLOo9Q1YB3/l+HO4AWTdUiKFmJ9grbG2rzdzVYm+q6YGAUS5My1Y2gH21KohLww1B+4GU
HY9iwQrE3TKl6Nw1Xps/FLxZY3Y/W0M05t9v797VJ+N2sBZMCXGqIDFzrvP5v0i7suW4dSX5RYzg
vryS7E1LU5Il2/ILw5KPCe4rQIJfPwnPnTlqkNMMee65b4pwNUCgUEtWZjEpBZmjyvhtgJPIgeB6
VaWQdgfvs67urlsTv/riW0nWpNjIA5Hn3ACXGzkeOoNK76eTdze09T9/YQaDjighWKD+l1Pf1E2V
2B0bkOS3Zn5Q3Dk7csPGfFkzfhoBgxUhuQZeAqOpyOOk26zwXk1LV2GRoqJoEH+fG8iIqj/GdEtS
fW3rQMWPSpMYNQEq5PKYl7ozD26RjFHLklM8kANXyMtAtI1oZvnKgEUFY4/gpbMEIlc+EMxwUzqN
lRsNenWqLJTOaEF8Us93vfY6F+aecHRVs2/jdFZa91z3U2SrJQnaCmJyubnxc4THuDww4tdgLA9I
VgsOWfYoTTvUJTj8o3yyw7zo7zm7beLDgBOaWxiX1twdoMMbMcZyqyFuCFl1fFhoR6I5c7nVQO8n
bTu5yJZzNUgJ8Zv8W6FvRTKrVjDaiS4TakC4gpdWFOZ6hHSj/keZwhigHV+UB8vhn18MBqAM6O5h
mgykuNK5qQTAqME6owzal/Fc+zo/e+0WeEgWDxbTcDg0gskQxK84o9I9cHnSpG3FtAgr/a611rPd
uHtdEGhl6j4HX1cP1r/a7fgeHCuHyXH216/8Mv2QfoAUF7YYiakNq9D+pJU2pHynY35I7oediy5Q
d2+9KhsWl8V6HA2hsAIqTPTNQYd5+QFpyjnUwqYSN7IJiRVbh2HIFeY7lEd2z3ZKm4Zznu87K4Hs
hItZxLzBTaLqQ+ap37kDtPtoPjo03UNY+bvb2AxIRzX1WaHti9yZg7oj+6EhOyMpnjjP9lVf7dI8
fu77Kayr9OTmeaAMk/P5EwNMKUDWmF/Bt5Rx0LZVdy0HvVY0VjPUYgo/J6U/bmkirRx/4NoATHHA
RYPjI93s3Bi62c5NDBmLwgnUfGL7Cdty/VQsjSDQwrQhOgiCUNyRbvJUMkNXynyOcD53IJQPa1yC
Jq93180sH2uYwaGHuC0KlCD0vDwJY4MIusmLObL6xyoBJauBllhahYk9b0wDLuI689KSdJtZBuCc
O4PuvzB+uel3jJsFdfLUaBg1S33MV27lOlsrkx7sGtITDWQc8GAnOz3AhD2dguYtq3zn/G5DVtpv
zjGObb4D73i2YfxPjHPp/LFYDGzhKcJ/ixHO3GauopCiRFd3ONU36Y2Dzq77rEbmCfyoQXfsHN/4
MeziP31e9ynHK3RUb1vM92xJ+a4eJFx0QQGGaEx+fbXRgq4udzgEV2qfMXR+EVfG8ZbW7ZYZabtL
t2xHu4NyUlv/sgCWglKqybYSkBVXiX1FqIwmEpzXguDcoA1pVIVCGqpVj6iPRWC+OpmcAhvZ3lpg
qC8nettCcFEhuj+rNGCDtS8r8uJw9Xj95iyCaXGewZYKJwAMPQrUlzcHMIjMyJFMRoX2QLTcV/rP
p+uSCclNQ06sd8cZ7szrnLBKAOWbkDh7zZ4apq/MaKqCURRaRPDMdJ/n1UPJymPbv/alETKinq4v
eFkvkX6O5PfUKeWj4kGXS+ncp1apQoMCd5ixgOdO0NtOCJruXV6oh6GH5nBMAiU3Nn7D6qaD1EkE
rfBbcv9wduIx1nmPmL9mPgUDF6+8cGOZKydZIE/EG4IQZxEXE2/UWVPChqL58aO2T4/5Lt3pr04w
7nntk+N0T262aq/LZMYDkhJKLCiY4+GSFeJShnBRKbC3HTImnuRB0tFdPZNwbgq/3GJZWiwRsBrR
qkT6hJ4UMNOXZxdk4hkIxeCLE1Pxmcp93arwFZ+v7+SqFSGJgSl2Me0h/v6hxjkbGJpn9oAb0jxb
w5eBveTFRpC9asLBoIzACQHUYlya4HHfKbZZzRHn1FcnKzCgUAiWg424YvF18M8DGorMGXEFMmfJ
DCSJMCyfWTzyQP+mO9DkcSB37ZqhOmRhp+sbBWl9URVHygCMubAJMBLi0stlmSwritIaOSLC6tSf
xyQo7MNcH43SdwIT7YZ672aB8tBG5TvKxwnxMahjbrQ7xHW+eMPEj0C7V0B8IaQl95hNiPwVmtLC
+6h2kIgR/qI6QVA3rPLv3mDs42TY27T6fv3QLL2MZFbaa2vWmjgrVB6Rk33jHKfj4PehDhmQHCjc
rUxm+WEv1yj8zYcj2o0Vs1obul2DroRVV96L6W23n48jPKuXb2lHLVNUaXHSlSicXKMZT+ao/40J
aD0NDIxb4TN3vvHbTH2g0w/p3npVNz7lwm3+MStULTzoT4Ir5nKZ5QjcRV3rqLmCJlpBH4e/Xv9q
6/v4rwHx9w/7OIKxIim9mUdZlz1RqnwdXNb6Xv9uY2nWHG/EkktUlbQg6YIU1IVueYLHtwtjHtCv
8Q0J6sf6xXsC8P1G/w7NquHJvE3D+u36Qv+PL/jvSqVHkLnZ7M1Th+N5l55RyT7TF9GyCvST7TuH
4QkzE+THljLfllVLCtNTro/2LD6geQAGWOuPM9QSgAPujsrjRJ+yNLACdvgLCvM/++yCEgJw4OUg
Ip7IjvdIoiIwPUEZeDYPZGq+dczdIqxaOnIUSQQxBDIrkAzK0wyT0nUUktZqpKffelAckO6dzhtu
de0WAJ6GlQg+9gVEJy3miZhg3EVxBIP7g918LVxT2V0/IIu0AzuG1wIFUNBPeghRLm+CHSfo2zU2
8uhmOOaEHIEruDdnJeA9EM7Xba0uCIaEsDMAVXKXYZjbuuKjk0czyYZw6EvHz0zSbPQqVz+NiIg8
VPDMRWshc1BASlmBkqRhHUfE2nWj7Mbs0+VIsXECfws2SwT4cumqzlvHLi0NLqR9nO32thv5seKD
74zP13dtdT0fDIm/f/BVs+byAvSuRWSpGZBgXeWnI9kXZPh13c7qSUAOiFqkbQOUI52Euh8bYN0g
rcpGKxwtFhSoRmpp57clCa+bEu5OfqrFKKMo6gvVXOnNNNyeaCMfyqjRhx8x6jG7mnQ3Y1vvedme
oUp3pAaivOtGV/cR9NgAuUPrB2TJl/sIlv5q1Ft4wnweWKC6ANXXIxIhkGhtnMBV94f+4P+aktw9
UwsM76t4pqHwE4agzHdus5BhbN+4AbP5zbHabNZuLU5y81UpHD1DAq9xTB+5HuL+0X4B7H1jaRt2
5Cal2ndQmUpQ5onnH1b/JbGfbGcDs7cscIqbJYqlwoOjtSB9qLYFoVSLWnNEG6oHrFZ036avTm37
9VQfrfknnd/yyiX+jMjWKOyXvzgnH8xLH69olTjNMKgTmUab3LXjxEI1cbtDlSJd/P+Zkr5aN7YF
1bu4iNBxOBHQXXOLHsFBdbxuZi3awSi0YH9CZ86Ww/NqypWENoh2hvjnkIunRNs53AlwTXbJuOFG
Vk8I/DtwfSiDO3IfYTap5mYuq6IJEVUxociaYALI2RpoMtdcCLqtWBU6FotCIK1torVlnEdNrGeY
8I5PlTNstQbXjKBgKngqIMW0IHSlxK544iC1dorKZ45+Q9p4I9Rd2y5b4NDBC+ku1eORpLlpTAHB
1cxfWgJof9fszbrdSAjXHO4fRnU8vchwbamYqVpAqGIIcooGO/3GLPKCwa9vIyfll07PMbw0UvtZ
n5oNcPnauQPRJSD9YD5Gx1Ns78eXyyYZWtFsipJM/aL3feF3LXtyFfvBUKyd13F7Y5mryZgotGAa
WECnZSmJNC5iTLVXHI4X0OlXkPg9jd9dH4qMQfNiPl2/VmsPpjh9Yq4Vc89y9T4eac1KAwrHigYk
OrO+QlD5e22qN1PP/uKUfDQlucTZ0NJ+diaEgupDM0zoUQPCqmfh9QWtHfePViTPNzaWkRggWo0S
/pIPwLSxrbGLtdOOWija+QL4sZjYLlzCa4PbYzT2pe33qFOe2nwEx55HqsP1xayawlAZCCSBklgw
gFZZ13WKa7LIrt0bj897zVZus97a/YUZYLEQp/8B5EqZTo1RXLsZizEqlLw/ArZl+WxK8p3nJPb+
uqm1z4MODtbjoLCzqLJYip3HcaexKKVvJeQx5noL3rjE6eOZQFSLXQP7iKAfubyxqpbNZdu1eZQw
TJ076q0St/WJE9Mfp6oJ05o91rO9d5IpiuPky/X1rXwxGEed3MB0sxijvjSeQV1ZLQGRjVLMVM4j
CysD+Fi7+/wpR1CB+6o5BrpvcvDpVkk3lkWBWnxOQaxkV//MGLfY+Fara/lgRHzLD64PKiaTGDrE
Wgr3ldf0CVPGVago3UZlYcUHiYolRjnQE172nPXahc5E2mDUL/tpggiNefZ3xex/KZn+N9v2wZL0
dTqFoZo/Oiwa8/w3Ws+Z7zQYp79+BNaWA1ZbqJRDMxIlUmnbZgAToM+a4Nvw0mdK7btZF+hah9GU
YSMoWjUF4BZKhTZedvmpmNUe5DvEySKqPybdsR3z+658n1Nvw87aSXAF743ANwiA+eVJsKZRwZA1
zzC7hOM2uFUbpByi0kqd/nN981ZuL/AHAl8knB4U3CRfNDhdazkNayKTtwha567o/WkEb4wPCY38
Wxbz9obWnfniWkkLKiiCqkyjW+nGR1yuGGg4ZJHAp4ESEOP1lyumozHPkD2ZQG9yxyxIYN3F2eP1
pa6ZQDcFPspADIidvTShjb0ZO4pbR32G4XLDO7CRh8k0bny7lbodmtmYV8LADXCZC5c0u4PhZbNd
o46VHDHqNt8aKeYsIrDU5AFFmbfcK9khL++/NOS4xT26PKHAq0AYS/hDzFrIjkrXhx5xZ1ZEU/9o
DyQPcnZLrea2HL1v17dzxRJgKy5eZWiAwgNLByd1LDZqtOeRNeQHVn23jFfbeiF02F+3I67vZd6P
QhNiJRTOBI+XjJCZWpXYboIGIQj1nodheOFec/q8CaxFcCygD4Bh5cuTkRXT3GmdwiOqgNXHr50e
ZPJWgdHJv1gLQMIY6UC3CDUFqYYx1mZdZWONUBMAUx4PgdfwTyfbmB/SAasA3M0G063sOmatTbOu
RO2WWa+JRt7BJQ75hWnDs69EzbADOTlRNxUcsZKdqRmnPnczHrkdkp0ArqWhftamvRN0EM4bfude
kjejn+mceJk/1qVV7npcjnnvxWUNxDBnZvJUVEBybfy25UXHTzMF3k9VMbklN1AxiKZNyaDO0azk
UayiCBZPJ9D8fr9+atYuAPI7eAqobyJbkXbA7HIjnVVjjvJmvlfr8SbO+b1l86NOtI2q7ropgHcx
IiaGmqScHyKzc5YbCLK5x3wFuA42vCnkNLEtUai1y4a0y/3DkQxdIXlNXtpmY6JP0QwNNV+Zsl9V
uyUEu/Z5xFWGjo2Q9ZHjRbNMKoQlCLKHtnvQQd0wd+O+SNhGZLi2Zx/NSLFHryrKrJUWi7zyVYkz
X3PisGt/I+7eOG5rhgDERGYi5sKBhbz0HkPXayV4tDJkQGmQjt9y82ZgaWA7dCNTFf+Q7Ak/GpIe
sCSxKNUJAp00t30T4+0myXzSvI/dK8YuNp4xfcUaAK34RiDRR0NNrsk0ccPxWtoZJkfjAB3GW8Dj
akAUB+1km9Q+6GoDwU+n/Vr2fZhzaBQyaM0aZfs2dh71E2/+qvfNu6p4z52K7u1A+mPdp8WBp/PD
oHZnwx12WlXtO9Xc64yB9gVzrDvb2KI+EtsibRtaLhgCgnwGfKIjvt+HsJopMZrndasitEj3OU/D
2IhvxoHs8joO2lrDVnobX2rlSICAAk4IlRMXnATSfU2LSi/1pJkf6jE9FsQI9PSHMRv7hlobllYu
LEpNmCSGhgQwjrq0OMo6PmWY9Hjw1C9s/DlnG0WElZWgIifomwDgxz8vvfJ1DQwgdfQ8wky7k/ho
I7PSt72qO7t8NI0g1+OS7K471hUH8QfjjIwOCBgwLVx+sIFOhj64AD6lWoU2AkiVFY5hJa4PEZtL
mm2c9OUSEfxCiQABtwBvW+LnfDgf5mxq5ZR48Vmn1Ds5PZmfObg8pn3VEp0Al+g0L9cX6K6YhOsD
iQSg6RgclUkrzGlWVaWZ8kh1IL0dcHj9R60F06yPUUHdi33ElwRwyCQe4l3csjq9s3sH2id8srPh
AIGt1AhH0637oB5MJCQBUuAa4pddq9BQUVuP37Fqqtkh5R0zIFM+ouL2ZgJqpR94Oabu3uSEpEFi
xSn3WyjO1hhBBPx/SMASQqb32ulUcqigDDOHZDS0b27auUFWmUq5sweldkOrTpI+tGety4+Zknjq
OW5MOhydynGK+ySdOcBT5ZwX4F9EtW9nT63WB4raDK0/Ou1cvGSp0rJdyRXVCTGrS+nXXId27D5p
LeivuGnuFDtzRkMIRNDDqEBgx06RnEA70Qsx98ScMC6Gqd3juIiONIj937I6HtLbuOln++SpjCX3
Iy9pUe3blBSYAlC0dNhr7mBWJaYv6zDpvWp8Bo1+XpcYqBh+Oh4b9mZuDck9ROfpG7A9hfKl5FXD
MM0GpF3tz/hHqu9e3rj6ySTcHJ7zhLV6E4APxGq/Dx0rnV2vgRbk1ZiKHuji1BsnP+4BStzVRuvo
d33VA4x0/VAtbw2eU1ScAYBEJrygYOZT2afjOOeRScvv6szva5UewSS3UcBcCfxgR1wUpKb4nyF5
HDKg9zU40E3sd/GhdTBBmx8mNKnMfWeHzctfwAIu7UnPaz4WJbGVP/b24w7CW0X4JMiQhx3mzCo/
D5XTlk1dxAaXTwZsQscd3huv+uLt07wWzGcZSlr8ETnxLr/V/GTcee8mgOsETTkbXMKCSsiFUEUe
0qM2BFW+2xopFK+E9CvQQxATRvC73qIFAyXYWRvUEjFsPDE/g1JvVMfMvU3MpPQnnmSntjWUQ+qo
e1zFrZb4lnXpDdMqzP1lSYXv7FqBldHHLhl9rTJ8F+JEVYwWr/0Lwfvh06cYMSE4CgGREGOy0tem
xFE81lVZNNXjV3WofsGFPGtatuGBVy4LzCD4ROAOLP1iOCCnqCYaWRYx4EH3mAHp9jUmZ0LPYfVG
tW1hSqDnIaUAmDRIvhZqIJ0FIasqycHYPdxN9KxOt6jrXN+0xae6NPGnxvPhBYsztzN5XyVRVSaH
LO3uMmKFFrjzjOHdmewzCsT7JN1SuthY2J+W7AerNWmS1KjqJDLd72Wa+UV6H+Opub60xUsJOhtU
yRH5YQvRE5Lij1zTQMFuT/E5UZJnLy0hQGLeqJzsCGAT102t7OKFKSn36UH/XCBbjc/TlCp7dxwJ
dLH0LxXnNy0Bi5VNj0ov+JM9/uW65UWEKhaJFBoFAZFJe9JVizEmH9OCxuciG8o9rb4QptIXBtcA
+Yi02ilOQ+9QhJs+Wyu4sAtk7mXkk3TuVNr1GJ81rQIJupdA5j5VbzyN/3N9gcuaGCwhwkJILCh9
wLx7aYl6jE8OGq5nAW6YQ4QtGIAP1ezsoCImJvDTHHII5nAbB5v14bXv+tG25FIyDAaMDfRCzzYo
QRB6xE9Zrtz1cfvIeXzTV03ggaTUbzqr2sgMl2+lWLbAxoCIDrAVOZ3uyirTuhrLtnO/OTX7ZJdZ
hxzo1vZkHyuwVG94z0U28MceqsaQ0sG8rUw6zwqdtQ1YSc49xj3S7tTlv65/SLFXF0+SZEC6I4Pm
VrNLmvhco20aVuOwq1QAi5IsvsFduS31LZrvtfvvasBKwQ/jFZT7OzWlfclpHp/hopugT/QjSfpd
n1ZvegzdyuurWzXmIuQWtI/I6IXH++DRUH+hiZGlyASyb1oeoU61S/SnttpsOYuLJW0jdGgESSFg
COhdGZeG7CSnLtFj92wepjvjyI4mqIzHU3fYOhBLoWjgBD5aknIps67HNtFgqbjjT+wd3HOK3wdk
r76mL/HepCCQBWN5UBOfHtuNxGrt+KNeC45VgBQAjZdrhC3wfD0EJN0z2yfHPsgf4xDcEzc0hF87
ptrnvx56qqgnYSwWSZJ8+Dv0S6bYcONz1/besc3UOoyhyAbqOTJDsirVNrznymVDIIwWGlrT0HeQ
61hW3xK7c/T4jObgnVbUwcg/rVcOOBiuMvoVUJ1F+1s6J4YxAUuCFPuc4Lr7FUVZyeJpElhWtzVV
qy3d5KUt6aTowIliUB+20IwOnb1x672BtAOkzdrgx0JDhgXA5Id6ed9MmDn0ldetw7rcUPwCTBui
jQdEwYIrWtC+MjOd43NL2m9OdTQm/nL9gi9hYthQTDU6QoJBnBTJf1FidAy8gzEuHjvRlzIQTKRa
UBzJ4xY1xzI8Esm9acHxo6OA/sXlHZ/a3O1AcBefUzdDXSulpWYE1IyLDEWnbJNlaM0cAlngV3FQ
UFeQjgoCWjqQusZpxOim3/DxhpfeOTOcb9e3cNWOGFcWKHuwREmvKSdu0TuQXDgPrn706i60uq+J
uSUHtxIw/Gcq+j9mRMj0wRWPsZKDlF28ZDvBboq0bzCPkPJVEDFAHvAXXnLLDsiuhpQSWEfCv1ik
YDoEO4GKxEsKyKhrxEVrGfG5cU/gMNgR0Dg2dEtcaHUr/7XiSSekMFLKStPEY+rpIWZ6zzombbSm
/psvhp4nqOwwrb/gGaZDJtj5NDgRS/FOxMYwW0KLeNdyqMVc37dlN1lIxmEMClgQdHLBeX352YYu
JQPiIeuMrqFxq4PWuz64mU4HH5gnN96ZHXOGfRMXtoqSFbHZYVR60J8qZtJuYXdX3IkoYKMHYKH6
u2ALnK2soXOcWeeBDuB94kpyS7Py09NZNgQKBOEI3h6MtcmtGdakNvO02DxTh79aBDO+QIh8A0XB
1pVYWw7mW0G3AF7qJd1OSWnTeCAuO6Md6ytqVMX/XP94K8cRrJ7wVNDIA7JQjtFdFY8MN0bzPDGW
v7CySR+m1E7f9K63T9dNra0FLRGAJZANYCRQ/P3D7UaG0OVTAWeFl/zozc1tQrIt4eyV9wxjEP/a
EMv9YCNHHIfaEWJvKLej9c5UTFxkmYnKIpxyke913WnS3WCZde8bfQwp5jreHCdd29OPP0LKe9Bn
q/vSwkIxquseSKD55T8CBNBgJnr4qvtCBG5r3msl7EK//MPKpUsIxFdO+AijgvEsvTWO6WHcK4cM
cZ7yFymHYH8XM/xosiC7k1ylOiSJYxHHOxflXY5treetTtTaHn6wILtJOqCsOZqWdwbxe1DmYE8b
MYycbhzJPw/kZUyOKXZk4CBzRNUd+cblebEVzLokThGfs5P1nT62AajZQHuIvpaxExu39cYskw3Y
E50H0SWCvKqoQX44nxWp8nmcbe8MOtUp0JmqhChL02emJTTIbWX8cv3OrWwjBn7RpgQBHUrEtnQf
WlvvnAou+6yYY1B6t1UFbYXs53Uja7sIxAvimv9mX5JTKDrztsL0mIuSgt+8Vyeomx9tw6/fp9/9
CTlpaG18t5VtRHoNiJQQjkVXWQoUaFk38ZS4znn2NPZiQWP8laRjdweK7ua+0CHLsbHCFd/loFyD
tB7cn9hPyWDZF5ANpoNzVqmxT2YrKLzCb+zfao6xF03RHgsFtH4pA3CvRN90DnIrGfyhMw74gftP
/xhUbdB0tsCHK8ShpKseawXXvFw8Cn79tX7Kd00ezDVElBXLz3/pPtmpYBfcorpfHiVhFXodYiRZ
FFAvj64WjzMT0t5nNpxmPerS4zBuVE2X9N1AFIEtD28qADPLEryKjhU168Q8V6CLtQNQd+fh9FYG
85Nyz8PpUCRBnPhm6W/Nka5bFmhZKKahiSvrrdDGwRgpru25e8ee/kxugcF0fOsMCYGahFqQgSES
5/iVbikirm0rviJgjGgKYtJbigdHC5j+qs+NczZqgNf/pkQNKow9Xj8z4khc+jldA2cHaOAADgIP
nOQHGgsVr8GrNDzzng7kluU12g9vnKkdTK7Xe0EnyMSBG7PLLdXV5V2FRTCxAOZnC8ULyXQKWSys
vVHPffN1bm8y+rMyDq15uL7A5QUVVnAjdAS7CC+k01kMHudmUqlnW38EsRKZt3ycSBLlHQQMGCps
WAdSVemlQHl0GtrWmVGTjm1MpnOVQvunan5Yldr6XFVjxde7jFmn3iyNO6Mllhcgz2+7sFNT7/OJ
JrIw3BYMr6J+vDivzDKHgnN1Pk9t/ID2fNQYyWGidKPcsRJWYHTxf+jKkUdL+4rQsFW9eDLOjodH
WJ0wqK977HdZT+AmVtTKR7ln2tm5YPfPnS9TobGAOmp8qqGEu1GrX35jwTqJ6B4/CLdUDiCzlNho
PRjzee4wq1nScMy2pMKXhxUmcBfFCQJ7hPw+84aBk9vI5jOp6Kz5LKak8PFLcgtEBBohO5YO8LbX
z+7K+ylmX1DtEZNsy4oPYBidV9gTP8/vmF3TdzGKZQpwozMJjKB+VV2/1wJ3y+ryRAtsDMYrQHqP
SE4GDXpzrugNCLMQMTanEq3xaDiOe+dm/KUfrYfrS1z6H8y+APulgZgI/TC5Jt4qRcdrvcoePPYt
J49O2YLP+rtmPpafn97EDAdgxUDjOhhmXyD0rDGd0qmryUPHR79NurB1Y7/n2cbNWJ4UwaEC2K2G
EVHQWYjd/RDJlUSZi6KAkBTENsNBL4MYBEeOWR22CFSWpx6GRPoM9DmUpOQaT2xYY+8OLXnI+N4t
62/pSF+uf5x1C3j54FCgIiEHwUbtgOw0r8gDXv87KI/5KdU2YpblK4fSEYipMMcrdA9ksK2L6q1H
wcP4MI/TsUvK+0rNnyrok15fycpHuTAj/v7ho6SOriRNgb0yobrC7J8OyN1U/jBADeS6oa31SCFY
MVW9MoCz6YHkLxpAIqp5Z+WbQzZby5GizprGzmzYsGL5xnv/EzoOh+ZtcP34lAZu1D63GEyOAG37
9PDVHzoN5MKQ1sG0v4xUysq8QU24IA89m40g7sz7cVIem8Kcd9e3ceXkeSqgtOAxRtkUp+Dye5lU
yVmuKclDO5phkbE3tzGfr5tY8Tzow4FtRgy1wtGJL/nhSEwTatyYtkgelMb6ynN+QwHf8xkkRoJB
B9yq6+AirptcXdUHk9IpzEqzsIDWTB7AkvCjducXq9iC0y75wsQnAgT/z5AXeknSAcyzLMsTTU0e
jKj4nn/lX5Vv+Ut3dL9AaH7eucfmsJW6roQClyalj9VUw0jKCSbNQ3zgu/GegcQcJdJzF6hHZyPD
W/tsyLVUdP/BigaY7eVnU/MyaVDDTB5iMASyMT7CPIaDk32qKJCUGg7XP9lK/P8nt/tfe9J+1iiN
TdpAxeKMfYGRuSakzb5ie/VU+N4hvp2Qjuj7vgkT3L+Na7B2z1FdRyCHAB0EVtJb0tll2WXZhI85
V0E5vfYJNKNY8TeKQTg2gPWCJwSvMMqXUrZhpSnltp4nD8A8DEGRZq82pHiv7+XqaqCNgdoQShyL
pkTfdkNH8yJ50DPQfMVGhsQ4uRub+q7TN07JmikMj5vAb4oBHzlcI2TGSARmHaJkKndGPIclif1W
s0Jl/LS0CHYOTVtR7hWAEXmGF61bTm1WQ2TRRdWyTRjztUJ/qtxkYxZ67WkxBBegUDAQLOuXJ58m
mCMqwCr8MDePmXPvgVbXtDcS7bXbhS4Vkm1wc+MgSGUoTma7T7MSpz2nv1BPqMBYqXU3hOZnIFfd
PUL+eSPcXHOK6IuJyUNRPJD3D3KYfaxNOHlWAeleNmVaELcQ4bh+9oQPuszSMJqCsQx8H9QRFj2c
ngHOA/kvWKnHU1LozwCd+kn1pDuAEBIMzLOtREzkfVcsyoXKCUOV6GviCTMVNdDU/IvG62OnNKEe
HxQMXqcqC0cl/X19ncsPiGk2QQOARpUYP5AOSeN1lkcsS4lQ1b4Fcsl3tDrBQksoVma6Dxzqr+sG
V5o8LoAYKJWisS8MS/mvmwDg208DLE7xvuy5T93WJzH9CgxaYMfK3kqnsJhVX226jWBrecsFZBrB
IzyKiLXF0frwhHPbJgoD50yUYoj1aDkQLaqNxPfAjY6xra1a35o14R0RpKJqgZnPS2sF5pgqVbE8
DBE1SOwT+77RYgwsxN1p8LJiI41Y+ZBYEmD8SI3QRZMr6U5taCCqx9owkum7Te/bk+pj8i3ovbd4
k91hbW3YQDw1aPaAtFJy/1kKmHlDCi8a5w5ZH+nKEG2SnccH4ltpUm/cxpWGrtDgw8owgSlyd+mY
FoUOYebJdgVb7B17KMISSBD2ZT4Wt+wGileBqvo2+kC+83z9uC6d6KVhycGNdcrLoYfhznxPp9pX
rCLUhjG8bkUcPOnuY3moiOLrIbKUiQRtpVaVCSKnUVtUacin2nueeVr8+Asr7h+OFOAYFjRVLEcv
LrNyL3LZQPdgTNZPRHe3Ji7XdgxYJyBb0P6GwK90yYbJ5TYpVTeqlZ4FrK3M956nQxB707BVZVnb
N+CggI2DxN+SkgWSgsANthxiiUz9x6nptzL7tDYdgB7QJkZIgPbHkhxY7ZICxHItTJgVpjq9m5JW
B6ptcayvrsR2URIEiwiCA8lZ9Hrc9dUAZv7EAMB3Io2xa8tmer1+Ala/DaoAaLYJCQ8ZfkFoNsSc
EjeC7iEelHLvzdoRQIm/8LMo0wJyh/qmrf9JAD742ZaAMF4fZwgFt5A1sxV4iN7qIOz51OmY4Ly+
piX1Fb6QYFVA5xkRL+bQL/1s6lWsNw0I9uYJ3aOj/rXOnZdO1e5jl96z8Y6SH1B03dtQSIQEagWa
qho6RlpUEDekZNxY+9qHBKwLA7SoqGLWUor/TcrVmifi1yhfTIwDW/nnq5dY7wcLUvpUFaSwCAbj
Ip6q54LEO5B/bPjbNfeO4yHwxMA/LDrsmj4rNqtgwhzQnamyHcaBb80JfJXT4frXW4l6oJD9ryVx
Yj8cFU9JWrtBuh1BcPe2s99061SDa6Spd/kYw6vrX9rq89BzbCAKYQJbCNYouUXDJ1q6GSYFoox/
yR3PT4fHVH27vq71U/nBiHShtazxhlqDkfI3pBluyDsJ++QmDwqfPKWvZVhNvgvm/a3C1UoYgJo2
8iW4d3hEGVbvNmgQDf3oRtaE7lY/1i8pbgFyxUBrlDOz2635t5XzDjAOgMogghDsh+LvHz7g1GN6
QK/gH6e8p/4Qx+2uid0tavyVA4k1oYCEjhMatjKPY5VC4E1LHSeKy7MRvyWkC2ifhaa18USuIF4R
lGJwEKA7ga2SYSw91CZ1rsVO1O2bO9Qmdult+ViERQ7dM2jt7SnUek7QHf+naP2twsjaVn60LbkO
NtRezbHREaem5zejcu7z5v36uVyzAVCcjSEZ5O9oUFx+LosrdZVMkBc2O83x59K6cWuoAV03sva1
kHRCmh4EzcgLpRDfNLlSer3rRHr3xtjoJ0mCKQRnpxif5o/CiBWwusjP8H+RV1wuR0Ogq09O60RF
Yt1XbnE/8Prn9cWsvJkiiEeHTADgEAxcmrBG4kw9ppgik0wgMFG/DZYblIN5um5m5cNcmJH8hZnH
vZLWCjRwXTxP/0XalSxHjivJL6IZSXC9ksxVUlFLaasLrRYVCe779vXj0DObzkRiEk891qZL1yES
YCAQiPBwz6wHtUTL+LqNS9EFjCzhjnTQPkUPFQ/c87VQm4x1H0MDzWomoIM9K++K2V9dFXRLzaQn
1c51qqV66PW6sg5DpPWR7+BlcZcqJbVKX42XuQloXerJ3jL67gMqIla3zVGk/J40ZaHe53WVpnfY
Ma2BpulQJF6rmRSi3qvblBBediP8n8aMtV1c0gl8BM1gpYnk+hLsJdpfaEqhDYZGEV/TpFpM6pVq
LvhLfyfLL234F/k6EyzCaB9ksxnNzvk+umDYtzp9cEMNSswQby0L53fag9bu+vcS9PMgQY7xbBvF
NqSGfEMlwt6Ash2POmM3bdaA7IvdsLV3SwByOT+Xd/LYceHeIaf2eBJl4GYJICGwN/nWJ8Q5CVxw
+lvb+VnOLC7AjJ+tzuQedQlgzD0QWS5mQd3foOqz2u1IPedo+ObNum9vsgrzBaYdgBigfBzCOJBB
aAVx6my5fPQokeNANMINq6zzSiMDKZy1U7TBM5wouP4pBVEE0QO0zYx/Fq8ibq16la3EyPD2Gid8
R/rQJphjVr9eG2Oju8iGERXRCuGb7CPybrfvcihqKRHGzuKgb923Ly/kzAQXQjCrpDcV0OmhaZQY
vSqc1rOiFV3LOpJEREEqA0vILRhrHyN2Oj9kul1Bp4gqNqYsV+DExw0xm98NNSsfFaPMs4z6/frS
BO4AbXBc+mguYt6S59ep6ngcym5g9+9PpXsAi9YG6YCvEQnOmV1/3ClDLwKoAFCkgPWDHx+toLJp
tMhxkDKNJFiq7K6bljctW25MVXlKM6jqJugX1NbD9fUJwiIbTUIBBWU39LC4KyYrCMnrDK+/trfG
Y+yYyUOmjsrTdSuCKQk8Y6FoTYArwWXDv8ecplD0nuL2Z9N6OiRz1319Y+8wxLBNJCVuQfcKtpiA
EOP+QumEO8FqmicNeLmRafToEfjUKbLGi6bGiHwXxNJH6taZVyil4anZlG3GqUygkqkRZW84YJLx
s0TRXxdSGdrOyMpZ1o8RBXD8PmCuQYDKxES4lC7V+qRp8NNDNhazBppHTcicji2eAVNANss+kc0V
ibf/xCR3bDQzsfJpNZASHei+fGJDKpAp3kAbAvrE1z+1yKGAKUEllyWUCDjnJ7SwVqLTWrHCOnc8
CE166yiZTRaETdSkWdQEQpNNt55bAN1VHzVObocdZixb6EpOa7q1ZYM9Qit4wxD0kFFO4nuEMJAZ
rYJH05zHd0Mxv0QdfSnKQbJdMjOcMyTq6uSTMjuhXlCvaFdvhAYbKGVkWQPbFD6+oBgCLDIQ1WhX
c5sWj4ZVtyyOJYf2sPxg01eGN24awHFkHiBaEl5kbBoerZLLkGJoLU0NaocF4BqbOaHpg6sB9BGv
lrO97myiFzUAh/A3eATgs/xXak2jzfuSWCHgHxik7lM9B3SsREUI/Qo3/jOnWfFqqyU9RoSgh5DV
Jn2PmmEeArdbFnR/tawo7lTM59wQZY2g5a0paiX5yKIzcforuY9sz+gcFSMEpGk7xQdnqvrNmCyq
JJQL2sy45JlqEOBJCLH8+KBl124OzjnoRev+gjgLUoUg+2jf1xsXAwLxuIt90C1K1WBE3xtPIDwe
QJkJnCS72k5e+2U6923RjFYIBSGvMx6qPscMr0wOVdQjAm0FJvbQl4IdHjdiZItd9Utroeg6DF6y
JB9q9/HRWdlt1Kg7MNSZXlckH3RyZCk3i47c2bGBVDFRksIg0gWK1iBIuGPU9sLZarbqZyvM3Vsa
Rsuhxrfqg6+uxffrji3wGBROwJIFKgkQq/K4VjtNkxjkrXao5vet/T0isuFMmQHu3rcdq9GadUFe
k5At+GVwQcpyNQGmAyVJPMFRJ0cH/YLuezLmqLaizg6bjbOz/GanYiA/ANAMWt7Gt+Xx+pYJv9KJ
Ne7aX9o4zo0O1iiwxpYGwCzUjCGziuv1Z4SCgxn/uW5QlGiglI2XHvA/KJ3zDa+otWo1mVBoGI7G
cdohjNBvoz9vTEwRou2U3iU7mwbXjbJQwfviqU0ujptJQye7re0w09rcU2kEkVw8w9bqZV3VXdLm
kqAiONx4muDhwLjMASHlQlevV5aRao0VLuSYLPm+TQcf2YvkehJk2ZAjA7sAAW0Whp+Zt56EkGIE
76LWplZoJW/xAiLuDiPQnVcYraQKIDPElntiqInsqUqUzArByXWjmNOTNrbB0kZ7GkdfD/qIGYyl
BZ1eZNecKUIUNWu7xArTXvHT5lEf/l53BVFWd2aBO8NjWs0OXWNYOBSPIMoOWF43BMUfQ3qnf35n
3u9OV8P5QZJ0i9miX40Eft1CbE97K0qQbtAf0Z/4dvaTRwKiQmCnvHYnA0EIvxkr3ADYgUuNzygN
ZcJA2Ax6UztbMBGPyft29iDdg05AJjldzM+4VQKEzwgxQaaG2MXlyVVqlHM3oeDWUjW0lGSb0vLr
2esnVzDDqUDhlF9Nk6m9Y44ot9UDoL3WhCe5CtHfLwtTYOYdDCFMMgIIJkxgnjs6IWmxAkJvhplq
3ZWF8TT1MhSdIDQg8gFUBkw7nnV84dBZR7XJm9EM3TRqdnhwZSFQAVFg6Kls6lFoitH1A1aERiVP
KV0DC+0MI+JDVlSNl1ruZoJuk4eUTnJoxYZY9RhdBQjncEeqjPBycQjcvNGBkU9/RPpzWkjwUQJ/
BqPyPza4o9RB5sp1WVU3SpLxUS32ceYUx9wyl/cpjlrJc1jk0nhmMkoqPJoAAjl3hH401XYA8Cas
1sErumanZMv2eiASbdqpCS4BHJ2mbvRYN0NzmL9ZfUM91eyf1MqSSZsLrnigPfBmZvM+GBLlrnjw
cUa1iykYELAWSG7nynjOq4L4VqKqeNFqaffeV6S+sxM3e72+RlEyc2abe9dmbd9P67JikXi1d9+G
nbJRQ8DMPH1f3knHJ9hK+EB0ulLuQsxnY4ycEdbSQ/293o6QcxwC+8i44eRF18/eyzVr7AOf3Ior
IES1q8EaJmE3deXN9+Vh/T7s8kB57L83UMyzgmlL/GZLjkzERN0m+3FjbvCHHxRLB1mFPgso1ufD
jg10n/+e1EQLhxG9hIWqbvVm8ZVxkRyL/+N7oobOCEJYR+rchmPE0wT0C1vztDHmoMQmD1swdK0b
fa9M0kae0HcxmIsyG6ApF1UL0hj9WDYIyBVw5A8rLu7Em8CQ8oxsKAqdKUmhWBtnWu1pTW4lm+vu
K7YOMnKkWICq8/U3zK0QILqxoxbJcO0sbuWnYLukhvtRK0ZYLnXtqZUj6ZwKvyN6ISgDgbHkooZi
FsQaOvQTw9IhP7K+e3bTTlJZFMYeTD2D4wyNWdys559xNMB7nkIBLwQnT+8X46IFRAMnrtZnss6A
0BRqKPh+yIUv2sBWkZEsszJcqXXsLf3yJ0/L49BPEtCe0AyotvCkQM9Z5YEyuVJAlE5PcPQzZ9/r
TRCjdo8+sMSM6BYCEud/zXDxjIDwp2lqaoYgffUKPfXNug2s+s2MHq+7nmg9ILGA0gn+DEPlDjPk
segUL5MZznR6tlLyYBqzP+cyZjSRr52a4e65pgP4rM4Qw2xoW9sk/4kiq4z/Q7gU7BjKtxiaumgG
rIM5mZYCDxgV59ZczdzLq/7eKnUZnEdoCE8HNtGkg2qEe+XZIMOkWR/jslFB8zpCOsrJPHXUv/7s
QreBUXRAJhC1Fe4+XeesNJM5MkKnBBqVVuBUybKfaYM5QaDRZHKLwi90Yo3zuHLWlMkCWiRUmz7Q
LTdInHp/3deEUd3AZJH6yWly0UbRp8Z00wk2+mDaaEG3m0FVYWDGogqUd9nDRNCzARfMP8a4vEfv
CrR3OxgjznGe59uhUA9KFG+SePZUhfqG1nxo9r9JUTGtBw42VFSgEM59tLHJASIqdANYNeOumN1H
0jqIR1G1ub6XImCAg8CNaUfWEAVE9Dy0tiZuiLVvsZfb4iXalds0yDt/Hrf0wwZn0uwbv6vf1YHl
JOlHpnpG5zX75leBpmzx6/pvEZ0HSE/gfDNU+gULoVs7OZjLHAv4cCNoy/gJ1YJHJ3b/Xjcj8lBg
BVFLhuQXE3o4X/FSwaE6ktqhspr7pKL36VB9eX6FURyzOWMksWB446LhNKxqUeKA4TG77SsT9Lfo
Y66VZ/QyPQ3RnmEJAEeBhIQJhJwvpk4XY5rAJhEqXVJAXrRAe7TtdhHtSkkYEW0bkhYdlQ5ExQuP
tOkMoIyCtHxwQNsFUVUoLq4lkfijqG8GABH4MZAYwwoPsBhmFFNMq0f2H6vGsTHAw5R3QxEUmZY8
ThBSCsqoM4NkWevtytiwo2KKgjFao51VqeA+X7VBoqIhWDmq7QTcgJiVgHNwEaADyKNd1xxxuhm9
PAUyYpXRF4tMYAgDODfCppz50phtTraNuIkczdE/wIT1MRmYb77u9wJXAd8JjjoEs0CJy98Dej7N
0UgNI6zt+MNq9O+kQh+yVN6vmxEuBTNOjI+Cpd0sJTl5ZnQm9MfbNTdCTGs/Tov2rXRkDyfhSjBh
b5pMDgQFq3MT6DfOTmelRoiC/XNP0nt9UXMvpYXkw1+GfnxxzJRit2AMm3duJ4cmRDwCBRXGevWn
aA0bbN3mTYUMxDMV/d20k33mjkeLKG/X9/AybQNSD2BtF2yG8LqLZ4umILpYDQlreqs2N3OU3k4U
whNEloKwQHT+JmT0qMjdMWCBg827du8quMqUQg/L5sGyEOTNb4t6n5av7SKTiBGaQqcemRVeRhd1
9G6amrWyKAlJlAF+OHl6/itpfifDr5LKZlsvfRDLOrHFZVaR7q5TR2DL6Nc/cwsUE8QZrn8ikQlc
VphEY3AbDDVxvtFEZqlQQgBf/qvSX0ahBdcNCCKhC3ZOeAHjktEvRjo7t8DxYhbaoL81t+a+udPf
qe/u9ICG/bOs0CdaEPIpIEPhB+hJ8RlHZM9wcZWE61jvtBl66W2WVpJFXZ5cUDyh046eMNZ1MQJW
J13RrF1jhHZaHRwXxBF1uosgRnx97wRrYRr2loaJIZDl8qGOxiuJXX0hIVgjgrn843Yv/8aAiQ4l
K/pfNAsxROFQAJNIWFRr6ud69eHYkSTNFewVG9b5XxucEzdVPhldNZBQt/XAan5o1PIcUzZ+wl5M
XARg1KYgfgPlBSBQ7FechOsZWKtxXDoSpib19Mnx1ALi4SCj6BMKwcoaXiBjPhBEtzOTXPhuKmSh
OcHmOfo4exXNUUpcnTcKsnuvNb+O+WdcnPgDTAgNZZ4zuYrivo9txNIBcyEZ9RN6F1syngWRw0GD
GngkYMfR3uIOT6kWlkGNRQ+hY6/fJrRKf7faJKXtYp+c/1igjWT4fsD8LhTKzDZRcxdku+GogXAF
FMUAaTpNMAW9n21loHSB/wGrhjUhH4GQM0/JZnV1n7nZiCeI8QcTQ15vmT5xJVes4C2H3ApTmQg5
CKIXcIY5bSINUqVG6D61B7Kf94U/bCE74I93cTB8OQXC2AcyOTyGQSN1MUyQmVmTj46zhvO8Jjf5
sNJAy4l2O6W2DJ8u2D023YJZKyCucRdxp3eotQ5jvMsctsk6KgEg3doOfRTF8Qary75es0ADHsYw
xg7Bw4tdHNTFyQa1nsNmjjfob2zXofVLu9peD3uCOxzlHczDsdoIWF64d41bWQNYODI9TGugI5cX
dAS8pg7V9L03JCFcsH9npljcOolLEZ21xSQ5ThS5p/2OgGp5+v4vVsPm8PFwAaSbf2oAF4gpC9yE
oVJNBKDcNialv9Za/We2+nrwk3jRQIVhxBH9clkOVjG4gB4XA/LwGJ5mGN14jmctJKl+UOvcj5YY
gKafri6zJAhMGCtFQRhEQ2yV3NslsRKzduxBC7XBOSy1DlkqQ+IUoi8FmDqOE5i2wczDZUKFlk5T
AaBJuGKO585F2k+9NW2am1hXxl/XP5ngtgJBINYCvk1c67x4aDKSdErzTgvTnKCmOeieXaFAF9P4
ziL5i20nb3lryBQ+hCtElodknI0b8t21pUKzsJ1aLQSRbo2rmAkpOqT3zSiROIbONouL8Kz6wagw
gSVDQDx3e3cYtHImkcqGqhozmPVYKzxlzHMVF3E9K1D5qCrIBTpms25HcN7UvkMbEC+VTmWXx8Vu
9GWjg0q4+pNondHvMghYPoFQISNb2ynm9Wh1Q3qLd0eh3jhjWS2A02nTuqcRZHQnr437ctiAjBMs
2dc/neDWx9g/qt3IaBE/eE+sWzyu+wSeaKfPLtL/kvyIih/ZYvwbO3BDhCeMLyL4nu8gMUCxl1S9
FpblcIxB5uEq0e3kzoFpRJIer8gvMPeGShXWBPw4+/eTGDWZdTNoNrzRaWJvmI+N9ZhnMucTAEAg
y3tihUuXnLkp5j6ClfwwA4zRfTAAiL0rN+kPGajz4htBNg8UcjpLBjHAyleT9Bm1Fbdu1DAza0yX
VhHxezV7Xybae0rRN5vrLnHxvmbmmIwFQiGIv/n39RLnQxuBKiFMR3CNQgDubukAHFtGyDAU7QN1
4p8APlTHPo8fr1sWLfSz74JGGchfbC4spnRJMkrMBVOF1W9Mrd2lar6PkB77VK8lMesiBGOVJ7Z4
wpyMURtEg7uEWevcLKT8QKD5qiMyE4z7AYRbGCvgmTXSOocE4aQtIcRr1eTP2r1Y9vb6jl0iM2GD
8bOzRh8evbxvQLVzyZJUhY36fshBbGr9adXfZOq8CES2S2HvuhYctrL0XfSlTs1yZywnwN+16bpA
WbZIfy0W1GmWKVM2s1uUuMya6kGyzosch60TjMf/mWIEcv/8UC+QPqmaaVnQXACN6v2MMpmnBfmW
7uJDpgXTGxg2VC8L849Y9joWecqpafbvJ/Ekq7tmjGZscbVSP0qfzepfuCIIsVD9Zjz7F8inzjK7
tLMh8myD5OZR60r3zdSX9vX6Foo+GeYecLIZpPACrm0nFOJbVqWF41y8kJjsq6j9WUG0fF6G4P9n
iktIwcjuxv0IU3nys3RXz0gd8OjvTefvdTuiL4M8CuOzyADQvuIqgZbbdHUyUC1Esd842FGRH5oy
ViRn7OI+QSMYsR6qb4we6kL2KTcLjKKtCXxdnzFw/2Inia+Sn9eXIjDyn+4KWvV41vED1U2XxGM7
W3NoFC8YR1GgTJnqEg8QnKEzG1zyXmpNu2p5NIegQaVlvGmHD+jPbIHv86khgR8IvI3NNKFnALUn
gSZqiXE0GmM9K3GPKskD2lvfIf72rKrt7l9sHbidGd2pLpCwpFnWruA/D92uIrdd3q43q90uT4kd
y0wJrkb2KlGB7WPUZDzn4LgaqRKNMS4NfTAfncZJbhc3V3aT2tBDQudyY9rRx2Tq5U4prf7l+kIF
7g40EGoMqNPqwD1zMVCrK2NZFGMGkCT11VrB2z8/XDchdMMTE1ysq1U6OOBImoGQNPdxDI1jCNpG
bru5bka2EvYzTkKqPudFuWbwDocar8vSbZV8kpUwZEthHnpiA3o9Vaek2K1uMweGXx3jLKh2it8F
SwDsFPisxq2sKy1eFwq1mC01QcvPbZ+R1VO0uBBc79f5zUz745zIEIyiGx+pBBNTxm3BKFbO16VO
UYc825nDWQWhsJWEA03u0rx+a4z5d1S6rW/PxtuwxIHlpv9qUz9lPjDOhMlWzgX7jDiKG8E/QBn9
F3Dgxl+hJ/XdfNB83cNwOWr6HzSU1bwuy1GoD6H/DPLm/5jl9jWOe8vtQaQMBLSz6w/DB1NzmICE
mz/k5ShRmESTE30sLPGSjVqpNNBQFzBWr6QIGpoqHsgTsn2hl5gGiSPr6FZ1+3T9RIi8lUFEMRBK
WAucOxFLpERdW6lzCJSlj2LvHoE6UEoZNFkUlpmyDdyH7Sb/Zm6zNtPtFVcAtWf7owaRWHc03IIW
WzIqab7BdHsuU3K7bJkwUhdcA4wpBMOJvKiDssSFNZXlHKqxYhcACE1989qnSW95ea3NZkCJlcUH
CuY73es7ra43OSBtyk03U1PfZ3GX6xvVopX2G6VvIBGub/0l2OLz9yG1RMsA6RcfVxerRk3VxIli
4gTDNzvUthhk+9Hs3I2tbTxlY3gl/tMx5Z9nQfY+7mp/uqmlYHuBD2Cf/vkdnJdnCjSqrMSdQ71+
KYs3Er+NslKhLnDuMxucn025W8d1BRuQTIOghK+8rnvz0fLTrfqsvQKiEJgb/c18yTfJY+RVW5xp
8zk5ugGKo8ONrPL7Cbk4K6x8bj3wC2DqFbB59UOZmxGES8MVONeduWWCzDMQE5nX72PdAx7Uo/cq
Nt4N6sm//t0vBxg541xVx16saEgHGEcvpfjVb9k10fyIggWiiu+Wh2GiF1pKwaiir8wmBBl/CUQb
+CpjNpVa7azqxCDovoai8GQn/lJLT53gLiI2+v0Y3GDDuvxoYG3RpV/bfMKXbkdvemke2eayaUQn
xjQiww7LtIoE0QUju7j4gAlFguRwDjwVS4fqSzSGmga5YqfXyaF2K+yvlpR3g2ZmkmxFsERWqkU3
Fr0kFmHOr0INVbc2UcopBIt1qfvj0nQaeFP6eHvdUwTrQrqHkAmxQfaY5269stPjokixLr3CXHrZ
e4XZ3/T6XTbIfFK0IrApoo2EPjk+H+eSyjq2mZG6Q6hTSI4VugnRp5xq++vrEbggBjkYvT36Bbjo
2HpPUqMF+s5GUhoDNFEH0/btsqqHbQxyX6jeD6VSBNfNibYPa0HOjMQE87Hcoqg+2VnVqwOmeqLc
H2rAh7wcvAd7CHqpQazas+R7XRbnbEaiiqsGjUX0YflqQTMAG7gazYBqge1BKG7nHAwM+C//hSar
cC9PTHE+r1cldalWD6Hm/lhT8Gbnt6OmSp44oiv0bEFc2I5nqJ85aQvSlRf9GO/tm+rZuXcScJc1
7zTId1RSkhBcE9ALwFg3qleYDuQ7p0MBMavUdftQSQZw5gE54oEDDi3ogWzsHOql+mgbX3cTdBzh
lqj+QRGBT55HJa9jdyrglXF7jzpJkGb5XZK5O1ORJZSCj4b0DmgXBo1H6YXzyKyAGbA7DmFqObd5
PFmbxKgMDLZhMOC67ws2Eu9E9ERAvwnpEV6UO18hT1wDNYqEq9lpGd21pv170IuPqp4OkyODpwji
By4VyGdh+l+HvjpXQV0ctSxdxepDe7m3u4fFjSTrEd3YpxY+nycnsUNzmnaOXFiANoLPGDTSrXWo
HtbXKIi2YOX0poPx6r5XsrtFuDILUAEEYvbR2Eaf2IUKWJ7Ort2HS5d6ixl5s9JIEgKBVyD9Az4U
5PuMFYg7ZCOKBgkKZ0bYVnfq3O1b/UddEclRFqzjzAgXe6EfMHRaCwixUwBxRYb8JkXx9LrTXbIR
4HV4uhJus6ijjDMdsBJl3/xVfmu3wy7e9Deq6Q/vM7BKy6H+AZJKWSFT9DZlCTTky9BUAnKZLf7k
IxWz7WKkZQUq23QUr60HEOvnZK/2/VHt+rs5WqG6lRffClf5DnIKSSIv2lpg16ERw+40wl9ruTor
bbZURtiMte14zmok+2EtBkmpTnCkITgMLj04imNiLPJ8kRBpM7u6hZm4+iA0IO7gadYA4rRXhByJ
S4qWBP578MOCrAoxj8s87KrFc7vMjHAkfxq6b+0v4//gKXhwgg4b0EVUl7gvNnS5pio6oF9zhVZB
aXlLC0C09ajP0NKota93RGAN72oNdQugqLi426ioj0R1Df9wzRFM2Jblt+tUem5jygKv6DCzaXa0
zRhrBT+EayC5N7QMOK14elxVEO5vZyrhjRKZgEIuHtNslhjqC+eOUK6d43TgEUMVq9D2LNn3Jzxn
bqISpPTXT7QghULfDwoSKEpgHJ+/RlqzXPMCyGB8JtVXnedey73VQR8Q9H3XLV308uEQp5Y4hEyn
ogw9zTUJwbS8BqqepNsVyOotSUEF3+rO8mMYFuf7vKoyQhnRdtqgFiJoY4E6ivd1nToJKVN8sdm0
vCyCZCfoCFfZnIEolWL0ff9B5jgXuPFSjwwDKRsJxy3A6X73MN9Yh95b/SWgv5cbRVIyE305MAUw
cnZMcqCyf+4kUdGa0RqnJKSq7StO7nfpjyJ7LMZ+c/3DCYM+RudRGAb2FfgV7u7HJAKIiDNND5eH
4ifdT7vmbrS9zvTX3RAou3mn79UbI/bqUhKkROU51r+C+gijsUTj9HyN6YJxHN1WNKDFnJ2+wZyz
327i77Hf+lQ6oCpK7k+tEa4AOugj6aoe1rLiqc6yvQU96qZFRdBJMaPyRg0wWiKQZeOMGUsZNPuS
kBYt+JO1Eu58lE3mGn0Z6yH96zwsf7Xb5iH74T4qP7NbxLFd/Tg+9h9/h70s/xF9XgCbQRdvIJG8
JNHsehszcBaWXb8ZD6Ax/jYe+hAyWPGDcViPqnJcDsnRvtckuYTgVJ6Z5d7Ycb2WZrVGWmgtmC8Z
3pf0kYCH5LrvCoIO0lXwc39eDRejA2uPYR2jGLUw0e5J3/uj/V3pfi/NkzU8lTLwldCBTq1xR9JB
FwwMyQAO5YMf7ZAaHV3fyHH+e5DHyJ4al0w1cJhTa9wG1imYFSYGU2rRuTb8xB+rg7IZoXtfGX6L
ie54qw/b6/sp+minNrkDaSd2oy0qUD3gJcAsa75dMtV3ZB1lQSKElUFcGVUs5Fv8pCQ6eQSYqFIL
4zX/XoFAk9I/ZqRum6Q6dLakoSjIhM6McamDWphx4aroKQ/Vb5VpxboSR5cZ4FKtpId76gYAc0r9
bruNhw6B5GqV7ReXa5WFkjsVtFrDvuoCM/pVuc+k6yAOEja2jPL/c/O5yiqbysY1gPscD2rmIiep
uFHGMaqM6I2XBhig6i0Yn3293NZV0G3Nh2gfP5d7stO3xn64yepNU/tU9ar9dT9kfnbtR3AZUtG1
JO5N/Ij0EO/ZlD89KLiGOokZ4QXEIADArwGIeIFiM5RI6dLKVUPkYjvDz7fxsd7UP1sPzOBSRfbP
siK/KjTeUOJkid8F6VrfUxOFLEMFHQUGXUev3CZPFDIrXrFfPuKHbEePdAdi8giy8KxLEH0jmWf8
so/9Jwsc3Rav17dZuH7TwVgUnj/g6uEzUQOT8ABsaWo4WpY39AUkW81NT2qAjldvJhR15tTvxte2
fLLy5T6rS0mWIzo8qDYAg/FZUeF5IaMkW7vBmNVQb/7mBVoFiYx/RFStB8L0HxN8AMh7pY87mGg2
+tE5gqgKojMuAukQtN9Y5M59M5DsqyB5O7PJxQQL9oq2hE3nDlozg+VZ4ONwv7WQuTHvpt86o+WY
bqp6QyTBSBTA8bSAMvnncASfUeWGAzRV3Kmh0hxod18j3R8LmXa0KBVGoZ7NqCKIs8Gc8xgxpkUV
K1asopvLWl4ELM8ROgTgHj+gx/VsSd5Lwk/IkP6YziF4a/I1nNGqnG5wlRVTzdGDuSU3yZberbEH
0aANyFxQFPZyv1UkYffyI+K9BPgYYxMVzFJPsz5gksDBNbXQTbKi8PHSpQMG3SS0JjI7XHg35mGK
gNHHRe/2HpQD/FR9qDAn2FFrc90vZZa42D42s0agY4K7MH1Vo1s9m/1ufVnGr78F2c4BiIliB6Yz
eDEyM1UYPwJW5NhPtdXcpAa+Ult6EQHQwL5HcJfkgZc3JAyyiQn0YtHr50srY2rXuNAILq32UNnf
iNZ7uYuhE1vzYkSxf7GL4OjCiAEiJlo7597PJsUXzPziHZEUQW0fweHt5R3Od9NJouPlacayTixx
oStO6IhpLlhKMHPSEHVfxN2mqCTFFYFXYJSKPcJAXXmpyVWojeLWqgKYcDnh+nGebHXdVEY9gRKq
liDiBSs6s8WtCIzWTp9nuNizMb+PMu25M+fbiH4dJwTe75MlcfF3ZhyXQwXc/ThWzR2BdMoert9K
Nu7y8oIVFNcYrgo6oRdF8ymz+7i31bACosVNINT99dLGmQW+aD7kaRS5GdaxLtF4m8SG+lImRbxv
nOXraFWYYlQvqP8CtcofoXzStbWjuhomxQ8ne3ExqHD92Ah3i4UE4I/wxuDLND0e+l06ws0KdTNB
F4UktuRgCnoMbA3/mOAiqTJjXrnvYQIzONax2Mx7MMI1k09AKrobNxirC/IP+1C9gqNylkw4yZbH
xdYV96RSF/hUDmQfm6zwzerx+gYKghxTMCMMzISpML4xP8VWMrVsmAQt3vsKAMyuGO+UJNsVndp6
aL09X7cnPKvIVzV0sJGufu72yUugo51DrZnglk9aL61VbyVkV1dqcN2MaOPQUENljfHNgvXiPJx2
Sb+MRuUgBzc+3DHyADOW+QWLKueJN+OVx0QC+IQYUpoLB2qqqiMpVZYCDht1k7AU0FefwDCzBeBy
e309om1DIRT3EB5QgPJx6zEGUIgoy6KGUdYHQ6z7kfnHJU/XjQiqA1jSP1Z4hY8ZhBkOWVYVTc+A
/lw2lp8dnXuKmt2c+MX9fJccZSBFwWvh3CZ38c2jbmcRKGs/6fTGQ3OMN6NnoAKKPPpONsAuqLac
W+OuCoxLY0JKhbXl2B+yo+KDt/lobVH3CJKdZDdF38zF98LkNPIWAAbPfZBEc5zmkbUioY0fXZSs
fLIddtlOf3IzLztYlUc26VFW4tVFfgnhGfAngVhGh/zWudkuXoHXNGxmVtv2B7Pwq9ZvB2/KPKSC
9AdeDDctGPvyR0gcrD+SZmujInvvHqTFJlb75E4IxqvABMPmJy10P85/SV+pXVNo2IDc7VbqDeYy
B5rdk2cw6qwbpgG1KZOY3MwpVfy8auJjYTnK15ODsx/BfYXZLtRcyd01JGUYQ3vUhERoI4OOCcIN
oNgoOqH7AiIQfuaQJrk2mJ22hkOPsYwsqZ+IWcuKrgJ/wjuFPZEs+NRFr2BeoSwEAMSKlP6Xht4l
qWPPyt4kXitwH1asQ5BBIkrQIzj/aF1RRpGakQVc1sOG7psd85YhgJoLMFoyJj3BviFwskETjBei
osaFtcl2czMuB8wkuwn1MaK8ek70S7IiVtPk3PDUCB/V6iSbtKgZgYPerlt1k29BgATllv7VhdDG
slWDFNSd9TOoHvNnWXgTpMGAE6LVinYZiwXcYXSUbhnaBSPepX47TeNu1qPt1FmBRmTUPYL3M441
4yNkmji4z9lPOblZF9uk0aybU5j3/aHv9A1dn1sKYcFh8aB55RskeyJtBQA9Zm9BATvPxk2bfV1h
BAz5mJtnzDQAz1xMpw60aHSMjwDT2XbeuJRvjvE4l9rWRCHG7k0fgCtIvr0tmeVr8kFIQTpj422I
8TPQ5UHxmHOook/yTIfIfZjfRih2MY0L0JVtXb/fNAfr0G4YARymTILrPiY4mni1oRFPACsD0oAz
WybN2ObrMoVW9Y1O7+2QQ7v9/boNQcECmpT/GOH9eKHWEJc5mcL+t4qak8t4vu/6Khj9FeyzXYh5
+3wn6/lLVsbLcIFTbKnyDCuLHNVbUrDPWn/MTMaNIV0bdy83gGQbbQEzYBSvci9iNeIHdfLS12i/
+sRfnyGJ+V9omokC0OmecuczTWx3XZR1CtPKW9/G2/aPgY4h3SXfjGGnBvp/oZIhelCcfUf2m04O
ag2K4qqhwNxC9PYFfazo77DTXrP/Ie27duVGlmW/iAC9eaVvv7yW9ELIjOi9KZJff6J0cM/uria6
rmZrAGkgAStZLisrMzICdNY/kg/Trs7Gx/Q+vBfv1htnB215o+vRMr49j+ZlGWPsILKvz9NFC5GP
DZXSlkYfQZ6zelAeRYh3nrjru2mZFvPhFJASZ8P+Rh2ScolmchGfld4rnsYgcVEPnp34SXxa98XL
HGRefNF4I964zWgXA7i5aAsxgDK3c52VIraV2hLU1xV/uGRuL4QUdUyHmsyAf3qPp3jD/9zYY5yw
0lazihZpjNNMTTuThEsSV74imJltAenuavJocExubOEbk/STrrbT0GYa6MMxxNK0PptCe0pRen48
qi0TdOlA9QKqkjv0NkSnl7xurAkgI8tpE6DEpI4Tpm1sEMqEqAMig9Qeini3o4D6uKUm4K25ACf1
Pc/S4xS1uyQXzuZQclKjW6O5NsWc+RxdwnrRLNNlipFh6V+akVMd3BwLIl5k60GqcdfXEoFEm5ir
MV16xQqjdna0rP+mqHEwdjMnmbe132hICMJjyjvBYtwSdLLkSyVhZUBuZ+QOScxXYZS/kcHcJREg
do83wr05ingETdKfhAvIa25XKS7mLm4sdCMhXXkel2WXCs0RGr/P4wD97ExT7cf26PG8Dd3QWkib
agEjxQOKRRqRKTIyzDC5SCmZnUFaDGfpa22/gmCec4y2TCFNBUg4pT8Et/Pt0CLQZMTWoqNDoZY8
AZ0Qoz54ePtzzGxANkChhY4nZBIhW2j86Ym5Oq760k8AwEm4xalojL12ALHY7TACzzxnlWT6RJCM
7CUxDSiit5pofQ5d9F2AgOKakiQPjaqTkqAlWl0fMgNp/jDPydLa8xQp7/OUpI1rjW33/HghNp7p
AA1jFcC5CikJQF5vp8fo2mkUlI5clDl31L3sZX6s2oan5QC/ooOxCXgx1f0xBTof8CtAKCkQm408
BnWa5HGExaRLrUPbK9EuVjOO2+EZYdxOUbWQpzXhPIVogM5DByCgSHhKH/f+ACw0EMjA3qJydWzL
mViXeqLM2Yj8tEHsOYf2dqEpaIOJxjc9LxTOId0A5wDhjZwe7X3BA46t16E2N5XgwMHMpXZznI5G
mO9V4giNlzuDXe9Et9TC1I888eXxLtmYzWvDLBiqA9eCEJk5oin1n3giboQC/2MLW8fnxgTjgdou
Jjmo0zC2nY6yK2nt6c3yhZfuUIXE74+S1znyAY1iaJZSeBE4vRkYd4SZpe3OKIWCKo65OUg6dUBm
1Di7IJVWncpv/7G83qUBavX8bx6PMn6B+hsJP/QUsbx7RakJUy6Y0yWyviyohMLlqsdo4vjY++ex
jCIoELBUGZ72md6ebG1eREWaxekCID9ckOVlyJe2QwWAdjii3hVLPx+v4YanhQwY+tWRLsH/sD3D
aMwaxVWWp0tZRrSSnPxOal2wG5XXqLK1Ha8NsXtFrAlEstTpshQ/5eXLYH48HsiWU8RLk6a2aMcX
Mou3UzdVVTfXAuIi4lABz9KT7MRtQi3ALuSmEqiHZTfftTEmzgMlB9ivE/R9UfhKHwwAzCShGPIy
FhtPMfSuIXWIOjy9qNg6vNSgtbUUxxEhM/HqFwptgLYY6vAUlDo47YUPYtlaqGuTjBeWMlUkE8T8
LqL8Tah/1TNX9XJrz11bYDZ53gvAh83TeCk7Ww3AlRqW73gH+PHbCGpEGWwtApdJcMvtX9uko766
6Ruhsqw5J3D7624sfgI0bZP5yQJH++NtyJs9JnKJ82JetAVji4cfcyfbMpcWestFXI+E2edFmiWr
MWJ9EuFkRDWI16NA0CSvXyV3FFQP4vTO4zHJvMljdjv6azKkWWASrcEgGQ2MVz3QTScFPhFqd6cc
ZTjLmRwjAN8FcABoGd/nRy3oaZvu4AhcoC9vA9EpulpMQZ8zUwaFEpoF8GJfnmNVthc9eDzqP82H
7Bm/nmgmyoIGXWdMK6xEp/RFOwJ17k5786vhyRf1U7U14CZ3P4PUywNxpwPSRZFGliufmkBwo9I2
PXAhaHbFA61suR68oJHf0oGJBUrndvBDXS2ikf5ZDOp68oD4qt8FPGqxzY38HzMGg6VeAEQoC2UY
L9UAqkM058c5L4zlmWCuhL4Zs2YeYKL3aHkL2W3THyB/qzjmQQwjZ3kGjdnjRd12qFfDYrxbgcpA
Zxiwmf9WnxtkJBW3gEsdbFOyq4//TUhyQYj3tRd48SujjMOLBDUrlRJLlu2iQAunsPNmCmviCwLS
z7/bs1eWGDeXWkYVJzUsTX5+bvw5xEMGaR3qU/lN3ZvH8MoY4+uEUQcEI8NcWtpLMp5N5dcs/OKs
1+bUoe2D8qSK9y/BrgHB0tzl48U0p70VNb80yHcsKLzaupZ+Ua3CdDJ015Rz+SakvPbkjRosFu7K
OuNrocIRWXOLblDgVGUkQseAtoQIH0vrljsNxCbVu6C4j4e8eSqubDLOtu8n0vYaRqwro01bFiSN
V57YWDi84lVwYwGdrd6pbEWjlFZjXHQXZUg8kptPmMa9JMw/Ho9k49pA0Qodd9j76MFnQWJqOo9z
BMA5uu7a30odv5pR9y5lkSeM6N95bGtrSCiQodYKAAUVZmC8YicWkDEQ2otUJpfKWN8qKfoEu+b3
x2akDe8LGlikGiiLAaBBzOqMeRSvYteDQzcA1C2w/DpGTGY2tu72rm5Deu6QuslJ2JELv8FlY5B4
FKA7Hw3KAFOwSijJEludVSUjarjjcR6Hg1zlB2Xk6TpurNuNGcaJRFIlWVkX41y3ycEy5met7mw0
ZfqlUrw/ns+NzX5jio746iYX8z4x9CiFZ9QSx1A/q5V3yWw4kBsLzBHOliSu1aQYL22pnKQ43yVt
9davuWeJ5GkRoU8NKsndspqvePhwNuWW/0B1gSpxUkKmu/A9S8HISTJhuKjP6r54as/pIfcSvwql
IH9DL9tw6jk5lI2CBiglr0zSG+JqRkGw2pqRFg0XOSh20xFqS8CNALvrNZ5wmj3xCKHAcAw7//FC
bm7NK7PMFbeYVTGqMhYyik+J+GIJtY2kMcc10sPF3G43Y2M2prBAJbPrsP+7NnOyuvbHKA30bg70
wfR6i5ce5I2J2Zx4Mwikr7F6c6m9ib2xr9MkXCpekxxvVMwOHfJZmscUZhbNOinL5NVDvWvX1l/q
3petiTOJ26OCn6SlfoCXGA8G2YCqx5kbcGungLD9atIPqeC4yU0btOsCMaqM3xkb4yxYFQhGUONp
n0eztuW8tnuImT3ec1vOGB2NyOZRSIt6lyZeFLGvIctIj9fsrsfaJnvJVz0CEjDLkYK1s4tzEsZO
/dqceDj8rcQecsa04w/NP/dM3TRFrQC7O6ByuDjzkQRKSDtppr0WEFdDg2OyB7Hl7vGQt/zllVE2
Kh+lPo0nYR4uElLUGtRYUg7idXNOaZ+oDhC+TDl7bv2HHiHlDRaM4aKf1p/IUx6JMxzFU32aTT/6
lXyJXueP6aV5XsLspPJIyLaGh4qGirqoDrVnNrEtgQBMTbVquCRF4/Tl1yXmVIM2MGcyKK3/zwJb
t2/lYYonoxlo3wZIndK9vsNEBkCdnbjJG+pqWXd1bYt53xRNpUaAHmE0IIJGTu1SOpZDfMmr9nxu
uk3Hf22NcfyiCHDLasHa8LPAMyM+qO+pByqYY/KbEhtOzyB2uIwhD5Nwz4COsgnqakiMAvGLciRz
1kWpj9BjW8CurwfVbvEAqzsZYevoxLY84UM4jccszMLct9z4h+bi91feR2z4G0SYFuqhWF0Em0z0
t0aLPAroNb6YQ2Yb5lsfP6lpw3E3m0YUwL1AXEo5lZmTES8ARqCa3l8y8cmceugbByXyH48POM8I
cxnkyrC2qBX2FwNw3CXL7Db6gQoZx8oGsR3ID6i4Cjr6waXAhuZWlItxCi5oWpXQA3OvO+RUv6w7
KRTOqlv9piAWkMB5qI4gnP1YfMq3Vj2jZs65jTZO/M2HMLs2VguxXgk+RDJe0vk1UjnVcpkeMuYQ
wgCaHkBtjJwJG7AvELECQeDQ40Xc7OJDdyG/KaClDzK/dKLQCOKv01nZJyH42UFmx+tz3Eo43Nhn
clWmOqEtfO17HA/jou+nXfmcQ/oScPX2qO01Z4YsX6C+PN5FW178xipzIFqpjohiwWp1nI9QdkWO
4+sKqRZwY8IXGB+VJx6y02IXz3xPtLGFLZS7cIVAXef+dZkZVqROo95dBEW31XWyJWI4a8U7KVvV
J1SHgbXWQaKEAgbjeNBmUk5WurQXlQwBZKqcGGC6ERyBwxyDuSxz1xHoNusgaIAuEc1eit9klf24
7F1xiBy1bl6r5lByI/D7BK2CojxtY0OpFMTdjJ/QJ2u1skWrL93n4nQ7aJLHttY7NVoSs4/VMT91
P/OWcPzS/pCeOOtOj8vtbodtS0H7BRwhqlVMGA5u7VgpTKlGSg2Qaq99L2ugiYgreWKoZZ7IS3dv
AB1vDdLzffXc6A1ARDIJBgdX8kEW6YIklF5ykQ1Mz7Ox0349HiH1f/cDNEA/Cu5CCcTbt/aamaRN
1MFe0rW2mOXPJP6FDqBvOdcTb5xcCt7EtYadTFsLmDPUSMhf9GbUXJbAaN3Ri0OwfNN0b7qLwqJ0
1w8dJZ82fDzArRmF/BDUKVCjxp/sEo7qqvSRINeoY9EZTb35ELkGyIlVv/Tji/r3rZcgwruyx8yo
lEliZGZKfYEI+ll1lDDxTeRD8x2QHQBmUQ45XgPF1tTe2GSOSNQuTQQ2QDpG4nW/5NwGM4inPedv
SageuyDyyBceYnsjYKcDRbUY3IaUp4MJxwAvrKumFOuLSLuzzX31dbgoh/wdPdBBvavfMmiCXMpL
y3uR0zPHbFnKNAggFeqruG4ZP1UOILkqWlLjBjJ+Gj5FNGpe59FDOQRVwG11oAt2bw8ikQjIALZj
QeO5tkiRkI7UHjZtbxv+SmF2/pj+AYeUiMC4oS49C3c20XdDeV7AQs4WJVAwHMoUQgyXfi8kdrGT
fMEuvXyfgAJu7hztlO+oRljnNI5CbF6X+/2Ng5UFohs9Rng2gOMGX3flhNIxKiqt06tLN3xW2WXp
ngeZt4obXv3GBnNMit4QMzOGDfBRKSgJAfBwBkBFO8wHaHBezNfhY/6+TE7pp37y1yA5RcGOxa2q
m/iP9URGO6+pNsvVZZEMZ1gru7V4Nb6NhxHoqpCkwm+YyTs2ok6NhaEv6go1vji0wNk3wQVkYYUA
gXsSN24ptGcAuwSahA0VU9zNRCbAYiJHJf/Ow3iPK+pzdCUH5LO+8Pb3DlWh9RdKgQC2C3Z3mJOa
yDgrJWDoepA80TaKITQcJVid9lfOZXrf8jM39pidMizzWIJLu8QdjGqplbg5CC7WUH/qfSMoG9so
7NqVw3/TwAFeTmTbDR0YEnh05u1QzAXJakNGZmdtSqeS4iKskqThxJb37gVWcNrAU0zZPVmGTIPg
kW4m03AZ5coi7tok01utJEXKuQjvb3ro8ElUaAjkHUDD0E10dajbNrPySlP6SxebulfV/VmPx73S
qadsGXkiVNQH3/ov8FNRJCCSAwhd2ZjN6qNc7/S0B19wGYNAsnpJ6ijsSfpFaSDhqvF0UDYmEU9F
8PkiVYsHJavjW1toBBEG2Kvq6iQmwhedrM7jfX/vsCjlFhoUKbwRs0j//Wr+amMxIlQ6u0utx66M
sGk3G2Jul4YaFElJWQlT0VX7kuMoNx5caJunv9AgAU0U9vpR42omldIkuH6yp9Ezv8Xn5Ek5jrld
gZXW1Xfqa7nL36qX/GvrQ0809XnZgI3Xz+0nMAchibqobCN8wrKfjqOX23Fl695wzA892C7Tk7hT
Y1f0K68LYp9b7b33brfWmfveyiH82uqwrtkUiEQxOya40w30oqY+Nw15v5NgDdyjlGoQ680SGkOX
VW0is06QhjSD1dUdYbCRcUKXjRYkB7NBg82/8N+3NhkPpyfTuNQKbFKoVf0yBtMfwiDQMQD6wGvn
u/cD1BgQagpOJyquTNiGUmFmqmUHNQvrDHQoqK+VJx0tY/LUcK7ZP52Bt14AHo3y7Gs6qE/Asn17
ZFrci7kxY+XIvtjpQbPL0ZPhiiroAPGKexkyR/qWfEQ/oYFXN/Zr+i9a8G4/gDmz+tyKrUI37tA3
ttw0dqxx8iEbacJbE8yrZqkHBeotMCEHZtC9tTa6CCrw5aROfRQXf0bIv08TO3rhZXrugzRqWAd6
HDoGkH1gYv5xKTRSlNg0qtHYiVI7tf6SLlxw2dZ2uTbDnP3YtIgmdBifirs+Pmih9iN9Ns7aqdzp
qd36JdprDQXu4LG33bj1MTwQHKKtBT3ukJ683TvxOA9C2cfU7YnIMJHzH7wQ0Bf6Z+PR2Bf6EBdu
3L11+q+tMpdkmjSxtC5JAn7FOAQnd2kvkj+SPz3bopv7ybJHCu/vmRBux8rE2+gaFKxSxVjbiRwj
UfBzXp/on16Ju6N4NZ2Mi9HUPEbokiYIoqJAfM/D9dDuU6/5QgFCwl72By9963ctXOoY1mF3BAr4
Czd5t+XKQRsm08AADSSscy0NMqqdmANRcJS9EziCoCpnQM/93AS8ys7m8UCQCq4uvBbvSBJAG7yM
JRT7LsZq2VYnO8vyawS5E2ebbo7oP2bYAlJp9lXTrVkCPrRqZ/jpXnX1C1Jnfwg5eRcxZ0wGcyYq
ddKJLMDYZO372qvyz4bHHHX/8MRWvBoPcwCIVZcN6WBCRRabAnEpGu7/A1h1/4inNwIiNQXCoYhL
mathQLs3iS1s+WRnXaxPWlafw6rxRt8KCk9d3eT98UptnGzQHEEQFbSp+JPt7kkEkP2aaRdfYiF2
RCFxmuXtsYUNxDQCNAkeGelCvMZY7HesDtkkyUWMhh7rXBgpaLlBqzSN9WterqBySu1s+KHJjTuJ
07kW1wNpLE60uLFDIJ+L7mAMBk3Kf5JhV0HqjAkY5yZDs6He2/Wg2ug9sxduLu8+vMdIUYhG0gep
POgc3jpnGUSlS1lbwpkoaAQEGYCmXQwJVYBVtiWRx1W1kd6COYjBgfRBRh6YDYGtduhSI8JZpukt
1Sm9FuTmge6Obvz0v3UVMtj/Iu9DW4IANAH2XUHEz3jlsZjkohM14dx7aOsUV0er7CyxwS38raba
OS7enl1QvDcZx6ncn0EYhr0/sjXIeVMIztUiRrUmDqk1Cme9PJRQ25yVZJ+a6y42F9uqQEZbl3aj
a5xuuw1KeR1S90hwAWKGfij2hDTiIGtT0grnsku9dSBvbfM9kYlvrUKAh4krZhC0yTWXpLz85daA
8SAFdo4S1oEh73bAZWWAC2rVo3O8LiFesY4M3ltV+FZZpptWoBKZlWBpCv/xeb1/0IG0CRIYeKdS
zTO2k6hRlTTrhVo4C/LqghjXSZv4KPXxLk4LF+2TvlT33mOT9+cGsTC6pPCSRF0VhOm3A4Xm7hJn
EFG8SKLhCnN1zNZhD/RgMGVDEHW8+/Y+doM5lE7wAkdrI579t+aIqbZGnaTdpYBeZxoXTpXihZFM
njyR8PHI7h0PTOHZhNMCnSDsn1tTcj3HiTyQ9jIJfjYeNDNyCfoM/9oIUAyAh4CoHxPI1h6JmMVD
mk0NeOTinSXIrlJFfpz1HDP3VwXOO1Sg6axRvCVz8FerGyy9qJpLnZWeoseeHA3Pfz8SHDZsBbCu
YUzMq2HI+m5dy7i5yNIn6YgrSG9633KwJxtrgsMC9CYgjtCJYBN10tqO45qr9aVR7FhsbKkS/CqZ
OS+gjWOE9QDJFmSAIAjBpuMtPemrRJzqy0JMaE+g7xxEGKmQ20slB1b5u5G498H9vjZF8JbhN2B3
aAf87Waz2igujQj+AiWdz7V0jEPqTWH1Q3kGGsRRPkAWUTnRCy/82vCQt3bphF85ZqU3W8kUouhc
WKU7oVdkBOdbtH6CCOWpF2vXqKSn1TB8mSexeb+S1DCOF+AFyn16q1LMWkBgE53FCoVAeUQX7GCr
Ao8cfKNWBju0ExbVZlwFbFNeHGnDDNaa6Nyo3WyLg2ba0MTyqll2tdj0zHTwYiLtBNkK42Z0SGT5
bVmC83rgpA42B4zNiyAGzwSUmW5nelHNlKzRGp2lZeztnoyAng3ZjyICScfjk7i5l64sMQGvIgxJ
ioRfdG7r6BPqtocqAf2QUKENGfwy/8YW+qLRv4pmWfb5I8xjJY/RHJ07sN1luEqt9VlQ3ozk75tN
sI5UrRlydGh+FJnoepJLiEGrMJQuoDPpV7zU0QDuPB7N1hoBuYMcEjhmcZEyYcpc9KVI9Ck6m70U
Jkt9WtZj1Tf/pRVmJ6zpmiBDACt5Kbc2pOpDsTU0p1ALTvzDGw6zEUwA0ZE366OzQAw3mmq7gJlG
6Dj77T4EwAVG2XFBN0GjS7ofr3xIZegQjhBgpreGL11dOklTVrZZxRaIV6OvChgV/sUyXRlk9gKZ
tVkiGTVYx7IrlmG2muA4aOeacxFsvH/o3WyZIkiKUBkymKHFswnyPjOPziVR/KwFDdNIRGBDIIIY
a89Nmr1UNUTwyJDumnXeya2+r7LprwMRfASYmXDtIYl7JwzcakWMikSJXTnrbl13sW0mZjCnKgca
srldEDqiy5dWOUwmSJgJNKxqaNSeW1H4J+31N0Ut3lJB+y/NMFddo8nCVJUwMyoNnpBndXieLN6e
5I2F/vvVnpRztPqUY4KxlPNLDoEPUginXuGFb/dxFZYG8RQIa1T1njDVGrt0LCXBOtfxs1l8l4Tf
j3f65v0MHCGAi6i54pAxW73NC8uqpRRxgVWFUBk4x+j0VvIqtYsxqx11rd60RARbTbeaTj2AD/vx
B2zN47V9Jrxfc0GE4CgWS5W+ZmjzI/KXtf370hotFP5nkEzoWKYdgus1w44YyKcwy0hRLuCR6tuD
qqNNu585l9Z9fHdjj+U9AOFiVptTEZ0rS23sHgAyPCGgLbysH5DPdKFr+UWd6/y/m0pW/MWKY/By
VfR4VTXEfAA+J9+SfvT+qwVj9TLR+yQ09Ygd2cpvWQZsJnlVuDS+Wx4fCm3IeSJ0o6n029PVtsIA
KIIJakrSQpJ5bb1ZqfHgFN6FfpxtCJj3HJe/ddBAdoBMFLIlwPAy5zkHuEIb8SA4d9a7VP5aeVyq
m1vi6uczjj5PEquGuhOdtsqdtSQoZIB+zgm5NMAGEnAFP14m3niYcy0kujSIK8YjzukhEfrellfp
+2Mb9JtvE+TY5ldjYs8uqIb6tYENhQxOZoBVVA4j7X1elfCxoc3B/Ln+ZR2CLiziTi3nVp4FwzqD
8+DZjPOnJFo4Y+GZYNZfXi1BwmvMOqvtzxEt+UX08d+NgdkABan6vuswWUJ30vRnKfnn8c/fqKph
Na4miVnxdTSniKCGcC5/68/iR+MrP2bRLr4YTgP2wZ18bPbDu+BabzwRps2pQ0MiOGbxALpDSdQd
kdFErVnnWe/CbDBO3bz+i0ATjG3/Z4KJHPISGN60V3E6QZy2QkrAav/px7+PGyRk0vBelKCegnTe
rdMpxpmIemGa50iuAcpdG9WFaoHpFmM6/HXOGbluyv+Jx78IyQBmPKBUtqwWMvIghxwdqex9iA+j
CsrlKt84odCSA94P6wI0HmunmgCDNvXRPMcftNWkfs7RFIH6jkdbQMpXKk0C3h+O69nAPgBXdWWV
bpir2Kirh0SQRVhVgzQEl6FoW6WdFaf8PYNS73scKHvJq/3iGSloZXrutYCHKN1Qwbn9BOY4D0s9
trKMT4hOUSB/U/fkt/U6uzO0RhNfeulP5lMTWqf4iaKS8W6N7MintD2DI9oVl7qKWmMcJfj7KQMz
1DLRt8HsrH7MhF7UO/NcJd3T2CiBThB6xBrHTaIYtGkIeX8NJQaqIng787GGtH9E1xufMbT7PKrG
3GskME9f4nyu0GynQS9mlGNF3JNp1U/NIhQFnlJQNtwXULAt/G6WpvK1NRJZx99XsX7pS2j3VKOu
lUcB7cymYw5ADrlGkSRjGI9g3Le7BYQqLr4IoguLBbZgG8Rzgu715iQNhZ2L+jIc09wQo6AqJih5
C0KqLg6U0Tu/UluhcqoBMhS+JGdE9bLGNEdfNwtIQpWTkfQOCEa6+Lmo1V7CxSkV3iD21SDZ5aQk
ihsZkJ/zrdEU4t9ahnxEt+hVGfZSUYPtwIjj0umUKatDopW9csxQA2r9vpEE8tMsjM5ymqGahKfa
1IrSVxtFK08N9CXRQqT2+uyvJFalo6VVkhbGUzoWDmDvRPaERtYHR5mb/mtbywmUGaDxujgAUMp6
CA3nxfKbUsu/pgkRvUUh7Y85ayPJGcxRnX15jo0JoKg2zoLGzJc8lEgxiY6A9lLw02uCLD8NQBEF
up5WxqsuxNE/zaKOcajjr1fINS/kVZZjUTqV3VBa/lTO6KbPG7HzIScyRQezzHRw9AzJMLhqJAny
qbSqXLYtvarrsE1UaNkJyNpMz1U9Jch0LxrakNdYtIrGXfGO00p7qopa/pCXLpOcohSV0ckGSG07
Qx+p68usVmvtqQ0Y/9xVy4wpIEsMXVuw0hqQywH3JQD/agrVVs/CO8bwRaUo1j3qYELjdg24waBp
YnWJTQo1X/xmKdYerM+9QZ9TRlqcrRqFHDvXQAa5ExAo/SBW1kwOnl7FaA/5KhCn6ax5wlfJLdZ0
bRvVk5YYPzhK41wPF/TrWvsMuN3VbUmc1fs6Wdr+UE1VmoMCPZY1V0s6E00wo9HBR1o9OKchSGVO
NhRg1MXTjLLrzlpU55KTdHU2BxP6hV7AjT/Ib2LapSgWGvMkQpy2kMq5sIVaa/NdC94G4lXY4Ugc
JCC92leoyQkBlmoag3Wt1PKoS2PyozQb2Xrqp16pvydxl6KBoTK71kPNo638RZ/mLiwHvLxQa4lK
2Z5EkKX7Uj73KJ0nGVBIetcN39AxNhJ08nQl+kwrBRzPRSmLnVebRbw6ep1knZcRZCsDSYqq1Kvn
KpODEpIFhSObcUH8TIJveFpraCI/RaYB7eBiKRy1Wsj6NI1KMT73USLWu0w1u9+4VRDHJitm0+/T
TDbcJNVTnprHBpAP3OlUswHsU3gOsBzWSqxaqd7n5lkIZ1//LXvSAfiSNugd8M44lMe5h3ioOHj1
m+xmXhHkPKDZhuu++QImqipicPnnTWyeW2hhYHcHCYk9VeuCx9EbzwzjuKVU1pLawEA1rXaHyrKl
OXLFgkdHu0GjdDuhzEtYAWWmOKrUji3u++/xoT9Z5rPg6Mf01HkK2i1aEPlYT+nvzLHcwlu/T6fu
lL72Ye09HvHGVUWZySHvBfErlPeYJ960WEM/C5l57uLK+ujjav1HHVdeen7TCpp0TMD3JGhFMVG3
ljRQySCRcc4Mcb+m1SscOyds3IBdocSOIjDyeKhU4n1ye+niXVIkBtSAzijABu1Hfe6d1jHdUgAE
Cn7IzuypBZ0YD8y2OTSgk9EmTSnlWejE0o5apIy6cbakJ0GEqBfh5ZE3pCMoeOA/JpiR4brRcKPD
hP5t+pRAh62+C1/q2TafdJfSz/Rv/S/VN/YUUlC7TdAeeOXYrXNx/QVM5LQi69saE77ARJm7kvTv
QzE/rSDpfbwZ/6S5mAjtZqRMQK5oK0pv4HhEeUx0hjfZMezyYHrZN/QmOkAQ78nZrNGqDfCwC2mS
wPxEWFO/JYf2wu9e5K0s/fer+DldlwU+HR8DOhmXyB/A4diPx8uzQKf9ysIoyclg5JjWyDxkE/K9
Tct7BPBWjjl5YBDKFXGBidqbPnt0GvmNn7TecBB/ibHb76p9baEdm3cqqKO8X0hwCplwdCAnY8zG
OI1yNRiYO6tBn2kMlp+phIyoGIekMT5IVIOGapz8x/NJf+qdVWRpcRkgursjxNa6VRChbGKcY+2z
MoKBkrdLp3HlwVw2JxXODPBOiBmoLATMbIxJqNF3eTZmxW3H/ElISZgIifcvhgMoFKDzyD2jg/Z2
e6hEkJtOWeE113Nb/Byt31H9WRQ/HlvZwCjBvVyZYXahAITlgDe3cU52qB0RiMYf8316Kj+z77JP
JaMb1KR5vXCbG+TKKLNB8KyZ+rnD2FR9CaTFCtZJhhqpgdC+z2yVFF/7aOZxF9Mogd0fyI6gLIuK
NNL4zPW+6sZU5DNOtGrUP3JrOirE+jKk7VupVXu5GT8ez+ymOQXvfZAioG2LhUqUnS60cTEYZ6GM
oEOlVN9iaflmjHqojNazrPI6t7a2JXBI/8+exd7lUQ78B7UHEeQnMQLfIJQ7X7Us44xr0w5aGKmM
F/i/WSxQmcWrTGRoL47xCLELa1G8rtYNRzVzHpnXhodE0gQM9yhXoeeNPWmyOZjzaFr62UoFu6p/
G83fE43gna4DOAqoEXQR2Ywz3klEVUpTPytg0pqWfidVJeccbw7iygSz16tMiecu1fQzthzeJdC1
Ibz6zdYhRpMNmjwhZvMHBHvrK7QILUaoxGpnyoEs2IXbv5eB6XYeTafIduZV7zKnX3hrWCAfQ+CD
kg7FG92alCPBrJpR0c4TKNPtpG6aI5CQBWezbTgK2sUG+KeGVgH8cWulHVsyGibRzkVX/uj7+StQ
Hl/iqHhNrPwdCYNTicYnzq25scFB6IMZA3sw3C5LPoOOfWXEY1s7N+l3M32Sxpcp44Srm5MHeQAo
LKEJAgnP22Gla9xJbdNrZ0UcIfKho+SbtT2PJmvTiolOUcojDZo4ZomWRjJrIxExkCIaQCAi/Eaz
df5vZgvdhtATA8kfING3QyFZLJESubBzKZpfomg+lGJ2yorh799mEPGiGGF051FDt2b0Oiu6LC7V
s9Dv1RQiLXnhpjnhhGRbS39thRkMFEFWJatgBRoh1vS76T50LgaZzjpzDRlwNjpdEDynWfhJkoj9
lALeds6ge44wCACKDJeCpgu4kHTe8mzVlm/MMROXJdm4rnKsnut1p5JTqyWXdX4xi+O6nIr2HQcs
HEseldnmPF6NkZnHdp2rVmsS9dxnO3V+XtsfqcqTr9mwAecDnUzAeKjYI/NakNQ81/Oxl89RHdsl
9rb6YdTfH9/h9ycIwnH0RQltN1D3sb1KS5VEZCkTyvxGdkY0P0mQ5Xts4j5M+MOYRDtpgRIHoPd2
Y4vpIOetQbrLkjdnIs8X639Iu5LmuHkk+4sYwX25kqxVEku7LV8Ykq2PK7iD26+fB/X0uApkFEbd
B58U4awkEpmJXN5rk+fUSG/DOHmN6/D7DWoYHwZd0NTFZB4+4KW8MjftAZ3I5mRQDKF2KEO5cqRZ
mwrrRdvrqi0tHXhsKqgVAEAia4tBdCnPWlsLaXOyM/CxG5G1i7Uaihnko4zk5+vClrPYDJ2D9apR
d0d3kiuq2EY95eBMrU8VsEzL5o8NUHE5qm6luPfzpPZQ4vRRn/y2w2CfUDcBJAaZmCC6/Jp1mMr1
0NTNCe/F5HUeZesxysK3Qh4VgZ9dmVKCKESkf/FsA9z0UpTihF0ug2weC3vdQfoACzWY8pwHBjcP
lgOBtLWjOxfGWYnWgVGtZMKsKQ3wEL4D07wX1nbrDsn3ZyaBE4HaDfblsJm/6MNh+1nXulLFI14v
/Ij8Bni5p6ki1K6VHAli/rURD+RUTH1ffr9BoRbWHesa67jgUGzdTvUZIkbvoiHzIGMoVHUZfvb4
/ZhyKZd96rNnfqq2qZrWkFuiSq1JbwgKgPN9uW79K/WvSynMzZxJIUqoRGUCKfNpAPGtsncst7uh
qWuAVVRGEbHCxkc/uKK+81f38jKcXQrmUpnarpNGniGYpZ7GNt9GIDRpsZYHyPcd3Yv2nFc88sUp
ctfcrNCroGFVn9ieUkRrd2qeBJ9ymXNeaMQPDrEZrcFEJ4Oh3Kt+9zzsaiDZzZZr33Ybdav6zUPz
kr4on2LOhYVojL+CWUnHqC1eV4s7nilYqZS1tDyFVbJPzf7QmMDWt7tNqNde2aO7VYuwaRdhFLNt
8Cp4AsFDY5mEM5xZb2NFLTEGL0d3RfSrMUq3ooIJy+UWJyeEM5JcaVpKCaBvQH9bAgRrQ147bFJ2
hds/1R7xlMeZrXICON86pG4Y3ikevvzdcCNsi7Os4MJcuV/C2U9hasD9ZSA87Sa+b4MR4Fjzj2w3
euMGoC3yzbchWy7kaXy2F2HHmloZ5OVG4zrqg5Z8f9OZiWDAJlj8x+wUnwjNdRsOIIIAFNZtCsAd
3QNFzCcaa9kuvO0bV92GN7rs1h8i5sLlmvyXYDxgGCoNym5ckAAyhzSiLwOAM79+Tf9ovnIT7ev3
2S+2WJAFu2dlYtF62hPsuvkMzElwUVdNFysiKPcxCEN+TySxxrwDXA3gfsB4AV5lGtBf4B5KtxbI
BHvlzvgiYhAVN5cej6l9JpaL+VoUakpSOgVWQGVP9UzP+QjvHW/0bHd47iBf8PRZZIiQh9STjcSx
yia/RagSEie5PRWn2QoxdFXg8UO0JzpMyibUwl2a5cJ6AsvP+VvCBLK3kMyWcC6jSdmhZhvOOFnn
ScEQagq4s/6m2lSv5R/tMxHDRq34PSC5YbkVaYVlLkZkCNBWgEcMji8GlZHsm8KdP8LOD5+VABOU
qGEQPz1OP+gPBwDrjn/djhYhBd/3XDh3nmVRzgrp+uJUIHglcPOpKAVYlcAguBjIC1vtvvycZqLP
aGDWwG3Szduiz3wHLvC6EmtWiVlM/P+YHwftIJ/XG5llDLOjEUBS0VeW2JjgoG1v5w1b6ZbE2E3s
cnMmggcRtuHROgT9IP8gb+04NQdbISf5qHqtl58YG5G1A9TQTgSFt0hGbewboCQD0DSAm4Cw7fLz
WdUoJcDqJafGloKq2kV/NEyvjFYouGjLmSkIAqsXwj/MHtRRLHicJVFJptUS4EzIKXrXj9hYmrcA
prqbvAzQJqObecDgbmyvPijvOtD9RV3uJUo8J54zRGUegRNcQDzNjtlrdSCb8KA/F5Nrn3LTxVzU
TpxxCIUyJ3umc1ElJGFEsIA2SENXfrc/823oVxtMOYwbbYMhjvQogsZZuQ8X35lzL5GadoPEvnMb
/eib23IKBc+yNYuxsD+IVA0MGpj2ulRKb4C23A1mfpq7dgccRbfQGlcy+qe+frx+71ZiENhI/kri
TAYhSJsbHZKGdnpVWvQojc4rDZFlisRwphFlbUYBeJwDVSTLj7K0UT0wPN2Zh9JxsQFs/CO3fvFQ
eKJ34NpJnavHWYfSOyMQjCyoN6BOCUisUhZMlS7fZbD6cxGcMVip0YKSF18Qz6Pxp3lU/O6pvevQ
IdxJd9m81fB0CTei8vUS5+5LrINsG4U4VHdY1D2z+7lILDWXjPwL5878ZJDtOkBxtXf1RoQEu/4R
/4risl9Fa7EsmEPDsv1jhPdR+nbdBtcSMXzCvwK4+CKbY4ypOQjI/jF300Z9H3bFU/qEBmhdeg24
uic/+q3eSG/Ep/8fHq5VJ3L2A/gilqaTJDVmmIn6oLSbufEJPGa2Awn64GftnuGH/gfsX5cnyIeF
CKWzbNagNar1vpbQ28FonrMh+7j+dZdPa04O50y6wuzt2PiyFG1rVb5uerPLElxMm/meVLvmvnsh
tivykut3/v9O9Qtw/cxCkU1Uul3jo2oyNu00Mv4zDenN7IhK68vKElMQgzmoB4LcVeFB79pOHvLQ
gYLdVm7cf/EYSqP7Rci9HW5ECDer1+FMHHfhwY86UMTz/OSgOeHFTm27YMyNvevHJpLC3e92ijGD
0MA6gHPlpnOJ+VIREbJIBHevMbTZY8oaImJi+XLVu8iT3OtaLAMZY/f9yrA0xpbOaWFVppXIqZad
OjRXK4umv/Oh284qyQKMy4hqZEuLAwgCVhBNBzgODvqilz4Ru7B2betddjKK5iXPwxdgIb23Cnm9
rtRXqe0yd7yQw4MPVVEt0TyiGR7h2rZu3flg7JUfIZ4Zv+iLs1VAxfav++XsyJ+XPiBA67IVr9b3
Ite8YvvspzgwfrZFs6C5iCq1i7A5gw/s9z5D8yk951H3QQC3nW5EIEVLg4EUsJQA2gnd7AVSCda1
TTsx5PQkSd1TQ7r7zmz969927QgxzodVQgABmmgGXx5hGCaTYY5disdM66nVI+rJbpd+/ndCuBvc
q9aUORlNT01WeXHcu502bRNNtOK+pgtDpMbDCdifi57fmFv17BRKAlCgjyl+yBpk4sJpnpX8Az1Y
ZIkYHQTU9mJsSJ1tGTPJkhQ0/vhbOmWtGwNs2wbHY5O78WMNfjcxOOxyNwKAS2dSef6RzkoIFlwg
td2MfvFGHqM9wzR8SE/OowtSO+qqb/aBbhkPKgFiXAxOAktzs8IdJDznROCKKxW6y9/DvbEITTvT
CEOwPuzCCZDNZPdhEmyrWDfhwfLKQ4MVJmenbaivefkmeWrudBvzlKIZHdFp8Jm7VpR5qrDTYPDD
1dYBPpIfvfxIDtKu28WZC0JNYU1wWX241J3L4cEtXxYRhUyAzewhUfmIABUa76XH3yNSJ20zA530
Z+YDmSPGIoLAxS/5CzhTYF7jLM7XGGcFcv2XyrTd5i2QNM3P5mncsxIagBGVyW0P9E9bucZnsxNC
BzKnzjnjC0vkPEbXOmpkOl8nr20zDHb/ql+QOdIXcBh52nG4jff2Pj+Sk3RQ+o3o46/krpcfn/Ml
oV6UgFOD9pNn7oiJJ8AvB/YHwPDCm/q9sbHx8q0eMH0p77En/P9AoWbHu/gAwLYAuAWgjRY8DXZf
AXi3wwcI7yagdCUbcge+mrvJT135hu6Fz3yWL16Tx2lsNG2PKgfkAeAv2udbsqtuCtBSYBsMzNHB
JKzmrYQdrNOBgwJYzUCf4QHBjJhi6XFiJzy0r234yxwNHwM7ftsDBth+SJMPTf6pY6KWbWOoYHk1
tgbNnq/HjOWPwJQh6pgYFcIYD37KpZXng2lm7dBJgVrMGVZeTFCbhaIEZlWIxpDdMOC3nHgBPliY
qGElBVqRA3QDFSJSYWnjP9DkTAiXk2lDSRXaQROjfgO+iBvmIryVVTWwLIiQt0bNZrZJ4xAJaiBB
PpKUblpoc10JZmSXRghGC+QHwIoCItWC7x1jfX3VRzIgB5T0T1ZIN5jxPmgJtvDs6vd1UcswzkSh
OaHga2CSgnMwIGvSqmoYgIkD2p3+tah2uiZoMK1pgwohGzhm4058idwkJQ1lAwgexjS6afjbjiYM
1WTuaItyfna4/Hc7l8RdXhoVnW0SoAqQSPLGePSSwXExHOBhBoCK1FqxA5SwNAyfgO4Q1X/ugZGp
LYmlHmplQ/0UR9MbVvJFSdaaQjqo81h3AZL4xYmmlUYJa1qQYan1Q2LY8bHM5v4RXYcOWJN1489K
NApWb9cUc+CT2Pg0Wo78ZJqEgQyAugALAgtg0dZ0yhR0PKEoqVmp5wJCDiR2gJCDWQBV6NLntMDE
rXpQ9yK1s3f2+7yv9soMEO7RUzzDQ4WT1ZZSD2tWLTYIhI5+zSpRScZYCANL03m/2xZRl+UDFqbV
HSsodwfGDTjuMxQOdGC77oaDupd8UdlgpRMArc/Eso9/lk+EckWGQZmZ1iOeNLUXGb6EHS00WHfg
XnTuRUnbmgmdC+QuuGmNzdB1MvQc3yONxQ8TLI8U++ESllL777tf3AXLAAi4Drgvfg6GzHVWOTpA
wM1sVA+qPZJ9pbfz5rrTWrFQBEogUKEND2hUvqkqgUikxXYGprdz6cnS01OuJYKy3YpfvBDBnVNU
NiArUnIryDXTwywAdhdvu3F3XY+V0hz6+jrSG5BjydYi+NsaMeemhxR9J28ayS9qQPB6LLcbN4bn
ADUSUEfYqhTJXTEKeC08dr/gcuH5L62wM0ssQDYRW+YBCcxPe/bSymWtBfkwH40jDV3tvQTb4nAj
qlmvXDtIhsfE7DgatTzaYtENaVGmoRmoEvX19Lcd/8KXdsP+j+DTLt8N+LRA/QR6AMPO5dt6fQK0
sgRD9vi03WF6Ib8UCSCrxDUe1aduo3jKZrwzysdKvbGVTWLsyh/Xf8DSRhkeMNqzaJsC8sFmie3Z
RU/TWs9UScV+PYYqFOVdqgQz3sszBNsVEGQZ3jHaKPxMHbbb2q7rsck+yMbPmJpeVyUbMwVxiVO+
G0V5uK7PiudCGeZr0J+hbIM37lKheZLjuos1K1BS68HENBgJHXcG0XtlmR4mal3DBGhi+1pgIC0Z
DKyx34SaaN915auiSoNBMeRfABPk+UZMZcDyfIX1HjBHHtS8xytE+XbyxcpNf0VwB5clsUJJDT1L
5aSCfSPVc3eS8MyrCgGU5krx+lIU52TMkZg68lVoczdvzaPmV6foAS+BQ+vTW/VW31d3YSCKfMuL
AaHwzJgMQeBbgGQTKUmLoSFWoMp9E1hJX9wM8VjC97SDG1ZWsRvTCUhXJhEh7izv/hf+CVp+wGXA
i4cLRV2mS4k9xRa2EtTks0A1832GqA3W6DuvqCvgIAtsds1c4GegJoMf1/iaaWU2yhwOjRXIx2Tf
xk9a6/U3td/DuWbtLn9II68qPeHsC3suXeahUPSvWL6EahOpJsUMsekhM10Gi2/6w7Z6d46MrlNY
JGA375o47mbWZYltiQTiAJ740RR/Sip7WdHcd5LpK2njFoC3cYYjCXO/myyBEa+YEwiqEYpZnw6O
iBNeFjKKQjUONS5KUA1gsml4mxri1UUVuW05+7mVfjv8w3rORLLPf+Za2S6hM9uJFUyZ7usG0Dmy
n9cNZxn9mQTsEOIU8Qjj5+7sPk1buUTwqOLIi5OTEp0SNRfkSutf7q8Q9vczNSQASBhRiAWqvvnZ
qLoXDs+UvIV67LbjPaHfphRnTJdnOnH9AwX4XbbUMp16vB3iwbXMH3Gq+9e/3EpUYuPWaFFgFlIz
+cdeORparxUmpGh09vpM+3QaTAwpLQU1bZm/kLAVsEWvnhWw6wAdAzbNRTJoAsA8pOBqQAHlF3Bb
DubQb522Ftjciu+CXtYXvxsAIPlxuqZISRwBeDOonR9W+yDZxtFsCq+tRa2xVatgGOIMbhJrrNwx
9amD6S4QIwaNlaFnNbiZKb1FmJKQ6nsE9jHSPv6DE/srkHdWelaQJAbwcZBXb2Ns+URRGgC16Ldl
Ne8w+ra7Lm7FJQOx7v/0s3h/QeZYcmSknqoxbMLaeFTCb682MEvHwD+YFRnCP9+XM/SaAqMDS31y
Jj9lmuFWAJs3gEqTNpPA3FfNAtAJMvA3DAOyLu9w16ZJatUQpTV034RY66ydbdQco/r76eRXiQ5k
74AvXjBN5ABdt9tshLNIdLewcKOi/0iCg8kqlBoggN3sM3cUKrSq2oSaAZbrvdF+wgqwIBwv0RJw
MIzhT7eAjo/clV3lMxGyGUm5GvYwtUP5OGzKmwi+bs/4qVQv9to7oOqwhoYFpnf609rBEyZb0Xt4
xf6YswAxHrpreHVx9ysc2zGRewWgpxEmMNJXZO4Cv84+FBeOgUaKphhjHTBgHJdaFkndK9SotaDJ
Acic4B1lblKt8TILzILZ+/XrtCYMvIh4aeBVhVohFwvxxOnVpMy1oJoScuqqaSjdbOrUYBjsZpMn
afWkjcY0CHRcsXsAeoMXEu1MmAxPc1AWhWSS2FYDbKh7JPkdm7pL0idHer2u3sppncvhx/3LUM2K
UDLUICo0l+S3FhGS7SzjB0b68QDHIx4t5sXNklsnReEuxDsKwBb9oXgaf5j3031ySAPVj49RB8oT
V5SEr7z8DYM5KRgK0GsXm1500qsclXjkwkj8h0fszWLGCbyhmyKo7+OH9FMocWkpaKLA4JH5ozyz
4DnAniHeU+UXlsC8bQ7qBgWvm/mm2YNY9zZ9NLf5ZroJH4U7KKtyUeRzUIXCbo/B/n526Zs8zFFt
RI0DWSKo6l/D6YNk3W1amHdx3/zjOCDDivV8P3S9mw/vZVZ7tBjAQph1sTuD/sbFnpoXyZ3Ada+c
O7Ab4ASwuswma5iJn/0uSc3L2cRIcdDUtTsntZ+Xmpua3/cGWLU8E8OpL5GpzlQH+XFdm7e9YSPv
ymZjU9Lqkc5jvm0BTHP9zizvpoGKEooC4KjCThXvf1CAi+u+VfQg00EPa22LNN02uuRWyZ/rgpap
ChoGKgZ/bQafCN7Wyy+Y6pVEQfmpB2SK75VawRgUCeLwqYyKG7lOvcaaBG6Huc5L14rtSCwZw44V
wEPyZ2aXUxKPWa0GRGoOuj7/VmAfnl1Fj21r74FdB8InoOK5qVq8XNd1uaoLPXFd8XLFALeFbtml
svOQJ7M6SQoaSw6Y91RlT7Xibi7nD5q1b2lebbsx2dtT8jhUcys40lW9z4RzaQZtUDMrx1QNyl56
URVwFQ0ZRg5SKXG7pgCHj/EWmco2YbB3Ar3Zf7345OBfgYsE7idgnC71zrp0MufZBhAvdVTPSZsH
U5reCdbvo7p81Ob0vszjox3rO0B4POhIu9wwA7Td2NdPgp+yDAbIHLBGg8oFkrsF5rFhUM2MU01B
7Xzypg2bBImOjoeBDGBI2XugK+0FEteUP5fIKW8NaU/mHBIBX2edSG581qCQcHswkXjy0ACTPlf9
KqmIW/RwVFOfyN7Yaf0mJc0/RSaJDoOtkfKHwYrrIBZS8DTgF5ZK0kuqUuoKOI30+7ibwt2c1pMf
SjlcpWJ+AvkRdcB0BvyrkR+Atid6RC59C44A5VsbLDNY9Ocr7xMSXlUmsxJIsoR7B/IxWd/P4W0n
fV7/9MwtLjX9K4jZwpl3blEYK+RqxFkT8tHL/V5LMOeRPcj5r7gT9aJWDQvJOwIjuheo/l0KkwbF
LiZohixjOoFs7Sai8eG6Pstow/Yj/orgok2awJ3NNFGDZHxR7cZtzNDTB2V7XcrqVzuTwv5+9tVy
HWi52RirgYY2fjb1Loz3VgPc5IQJ9EhUzxPpxBUwmszS6zlnOk2qp0WWbxuvVMwfs2r07L6jH46S
CA/jRuIUcByVqQB4mtyqahZgFGJbw097szbZqHbPx8HJN3Uz/RxnTMJf/6SrtgE4HRTb8S5aLECj
imc0uRQqwVzZ72CD3qIk/+O6iNVLBYAO7I+hdYZrfXlqWV4aEwWzYaD27zYSBGkePRXrVPr9dTmr
1nEmh/NmQFDFtDQesUFrVpJbNuULofSJxMoziZq7rggFHYplfgCbP5PHhUylaXTU2eGtkIHc46FC
XTBt/SkTxhpVW6+yNBKvpN9GpUGgtvD0wggnei+wl8uvmU7WYFYWAlbUG5taN25Q8bbcrJaP2lx9
JulYuJWmihYlmC4Lf3UmlXv0lV1LECNwhsZkP9Iuu1e1IdBG+l4qeuTKIT1m9lR7idMdCY0GdjG3
IzW+DX/GsjE8a9mzAvA4/Fg62N6cMCpUROt5OCTleCgl9T7T7OfrlrR2Kc7FsL+f+ZkE2B52MyEu
FkV9sOvsOUHPQZDzrMtAHovTBA44D8MT9nWRRRK+aAJk5MHOj8Uc/byuxsp8G/tcf2VwpzYlakJK
pkesN7YfhcqdFvW7EZDMrlXgjmD2DHDFxhi5llZuYjXzR6P+FeV95kUJfSvz7EOewYdpAOUE9dyj
I9NjT6rRy8ZcBBaz5iXOfivvJVI9sXMzxveI0CJOiOXW5r6ipVc7/0k4ZJulaEljVnmxYJrKcqb2
+qQEIIY9yj32G+Zcebn+6ddiB64opj8sLNQbX3CTZxZkDQmVahbfHfCnRHlpenIG0ACqSX+uC1pz
eueCOHcAvAo5nlpFCXpcNgf8KbIVbzonUIZHrNf7/50wzp5mLEJWfYX0yOpj0Fo2nta+A1Ha1627
eRIY76pimAliVQLkYzxinqU4sdKDxCJIUoKs00lvmyLe4BE7+1I2wfUR0VtgXaJl4wWkY3WPf305
TmUOsgq7aK35vWmt+3nMjunQ+UYT5oCELkT9u1WTBw3SvwWyH3RmJFNEu3bWBgV7pZo3SioalY8E
D8s4DgUHx6yAd98sZADlBIBmiwXdJJYTtLQhSW/yO+wk7BPgnER2cgBJ3G1CrV1bOW/XbWVdJDs4
BXU0vGovlZMLJOsx2tfBPFrAGgbylKtO4SMoSd6joQvdWAUnADDIX6+LXf2mUPDfYrkkIC4MpZZL
iLXC6Dcm8m4zM/8dSta+1OnjdVGr9gL/AcBfjCcssPbnsZ8nJ+6UIMXMkyul4zafEPqaIZvcTJJO
vWWKAHlXtTsTyV3ANtNyvTMaXAp11lxLCm/lMX0OQbvSAQP9unqrLgz4UKhHACQOkxGXBxi2xGrT
plUCUk+uYj3n1WdXCD7huj5/ZXA3ABuykjQ40Kdkjdyqn1+b3vkhEe1uoOkoiLgihThXOY5tW6cg
EAhIp21s8NTK9bOiiI5IJIU7InATpHZTQaVJQmZyYzqnvP/2xCmrSYHBAXMqmKDllw9rfagkE6QM
QR9Pflt1z1af/C6VBjukJBVMS64ZOYuRbJhxpf9d6OpcpnoBI0djJtJyX1f/UHCw0BnwN5HAZ6x9
u3Nh6qXJZfIEqPehUoIumUzM0vaf+tg+g9dAYHbrcpB1MaAbFPa4M7KxpASux0QJwsy4N6f8JA3d
LUCMBFnzqhhUc5Cuo2S5aN2Cs8CachnfbqTY/1PpeADLRiBXSAS+f1UdDbBS4E9faarWZjP2DRga
gglb0o70hpUon5FsXJeyclkxsO0YGJsF8AKaCpenA4DCesAlkoMkQXdYaX46dLilhfIM0uLDdVEr
Xw45E6OQgetB45EzhMGxxq6OKznQgfWqaNE/k+JskSjsr4tZ1ehMDKuPnQXggcqFNMSdHGA/z6sG
86MZNSTEo2KA/sn6uC5MpBN7EJwJm6os6/u4kdHiRLhozOSOTs1jXlXP1+WsTLIBxgv0ongfYswL
5ncpKOxoEutdLeO9bd7ZjrRxrO4+aRprG4XlsdPLXaJIAMPGjIQ0mW/xYJkuzPRgOLlgeGZV5bNf
wnnculebUh5LOajC313+U8FUPDhqBca/eohnQrjLrNaO1CtyIQdUeeitOx2v4dn4OcYiLF2BMvzs
r04pNHGgTNf/1KbJHad3ioeU4PAE2vCjq+2UT0OeQRt1pwOOQEHX3c+GzbiP7hysBQHfIXan6siw
aDb/pWju0uWSU2ohWmhA4x4BxPVM9uQhOYY+WOx/z9hpeGRcUSYeZoIQs7KEdmGwOncN67imkhZD
ZyB0bQds75OdmoInqjkxgg+6NSB8T052tYHaiqBqxK4dlxqf3xadu5aJU/2v8Nm4JeqPTIgHstIL
vVSPGdbZxXfa0qoxRiZjXK45SK4l+/TOPnSbIXHBMdw8kKfiUzQG8PVYuaYWs7MzoS0AeI3RwTft
thRbnrPfPGH+sPvRh15yiB8ZXUP6kL6U9va6Fa19ToyuIzpgZoS17C/l9qo+hGBaQpAIncidYqUF
CXUhcKWrn5Q94E1g8wBhhQccitEnUtCHmoE5TW2PyPvuUO9iX3dNCdaykY75JnoSWcqKA7AUtssB
UHwEDX60Qm30TjGwnxLgPeelA/YMJGDyqSIXsOIBzsV8derOTg4FZ7vMEjIHiv6nQQfMaKRNbYbg
2Sx2189qVSHkDUBzQIaHsZHLs4qGNJZjEs/BrGmnDBxNkQKDbENFIGftuCykJ9hvxuqaCau4FGQO
QyM7RTQFSu7BlxGv8FOswrQ+Uf08kP3GS8TbvMxrXN4ACzhKGCgCPhTjvOGENkSZ5bbBcWnh7CtD
u63k2ZtVUI9N4VaJqtdkfLUnciprwIvFqdsWgz84Iv6Zlcbq5c/gYmBPJfCUZTjO2CF+mNh+UWhH
VQsc0O3KmA42lFNhmFsbUzTXT3fFBVxK5gJjHkVOVhj4AOrOcpNHa5veD7vwUN2YbvdPEdhb1Bzv
RBiZK878Qir/7jezTk31AVKNE6KI/Q/ZZ5lrpm7x4bzEQXeMnnUgKmRAlfKU1LX+XFd6adKX0rnn
P8ZKDVo1+NpJ2/ltpPtqDCS+2BEkjmtiUJRCeQ9DwdYS/U+qWsc2sykYqj+ORV0zf4mMu++rci6D
C0w2Wk0odEGGY76USNMMcKV9HxQCo3DYZAI2HJjVF3jgdaP1mOOppsAOq30zgSe+TwRdkrVPdS6C
O5HRjOM57IopIBrcc964Spf4kv5w/WMtw86lIlzuglBU6EYLKVJaYNus6vd5j3W760KYx+A9yrkq
XJ6iDOZo1305BT16HnqqbTpSu3b9PDTTRqGiBsEyDkAlYKMCnwrw9nBgl04zI90cFxrO34hfuu4u
seM91S3fyH5f12r1053J4T4d4L3yWceiQpBVmW8ZuWenqsAVrdgAgjVovgA5j3jDt9VNp0/nBC8B
UCjFbq++kJhi+fv5uh4rQlQ4exQbMc2B7hDn7hoDXADZWA4BbV5DB3aW/Jx0QeVlVQb2SlDsA1Df
YqsySxsgNkpmH8z1W9uVrtn9GBNBQrpy7iqWDRw8Z7E25/BReW7sAm18uQ8o+LWtf/TwUwd2snhD
dUUXDVfeQt8XYRJlkEv7Guc60SfL7lGdOPbZc6feJZIgs18xLQ1pILBNAFCO8XUuBHeKKtWd00KV
NnZJi9AbiQCkVkXgmQuYd4yCLeAtm04tzdRJ+sAx/sTj6HWq4X7brjQY1L8l8I0pWZ4kQ4rTPrAK
4jmSdhtrN04p8sRrpwHQRxv1FQ2TWHxyOU1tNRepQkE3827SUw5Q21TUPWUnyvkvzHFjsxTNduxH
8cdhELOc82igQUF/KhgDpb/U6D3vGk92W9OPlZ/f/3CAmZENFVBAbCD50sAIuu5qKI80iKPZZZxA
lYp/1BacD0ugOK3Y3KcK5H0GIsYvquuge5hBq9sHzBDcBASvLmbJT4ksHQ3UYt1ZVgh60aqIqmXl
nqIBDQABhneEjTN2omd5umqpFI7ToUGY58FAc39WgUpT/1aSSaDhStyBM2CTyChYYkCQSyFbJySj
VeHcsLdxCosKANUSAfulUd7gaXmDLXoRb/TKrcLkI+YeVQx4wxw53aSh1vu8nShAIOhNPVs/8Z4U
hJ0Vg2fLR8DiZINWeBtcfr6wnAEDYrc0yLF8CBIXl9StL1ui/HvVOs7EcJpg80PNctrQINLTI/aB
btq5n7ZSOm8UsxixJJR8YoXu8brlf70tFjZ5JpXZzpltFDKiqp1SGpBZrmwvlYmW/jK11v4RqaH6
AWT1UD86QNdIDxRDTcqukorS8AA51Tv+nIazvEu02M6wmQmeI68f8xwb02EIIDYts1L7Ic8V4UVa
NeizH815a1KiK1pIHQ0MCNazz8mqvbwE7JGwZLdqXmeSOIPG+qxZz2pPg14tDlUS3eSpKC6smZeG
OA1iDjiGRehxtNqcijGjQTV3d6MGHmkT2FVGLSq9r320czmcKlmSF/IUFfAC08HpHjLyEeqfLXZq
r1vU2hc7F8MHaydHTULOaTDnxs7JyicpUgS5zaomuO1oaCKYLtaKwlIzMQWa0qCLH6MmQm2KeiOJ
PUn/cV2X1aPBycB5YoJpsZ2fOCNA72QIKspfdskWrRNPoqXgi62pg9EL5B2ApweKAhd9Io3ojUYT
GthVs7Xk97y+H5PSAyCRd12dNQ+jowrFdkVWYBJ7C8hG6A53AaaTPFvGzFd3qsIf02i48fxQD3+u
i1tBDYQwBpaJrX/EAoNTjJKZponddnhgZzNokPNttlMepBhoYcQX11G+uomcLwPMPpAxQTKLm8TH
uSKrp8KRUi3QwO6R7Oe9rGzVBIyzmznIX+vDuJNv2g+z3mkHeHHZ8rRnIrvS9rraK8d58SvY3888
qh4CBrUwYg0Mg/flK+Cbaz32BE/VlThrIjlC3ANWFKBTuJBUjq2WVE2oAryhsVy0nG5pt51KzPMB
ZulUVYkgPV7BAQZM4plALjglZt8ndu2oqAx3B/mO7ciM3ux1j81OBOS/cukQyA2AcGAbBAPWvCil
Guk8QDcgf2huPlV3KujK3UwXQdaufMQLQdxBSXIzyCSEoFGOCz/Hl/QoWIlaSTs1c/lRFeo/1y1j
pbpoXUjk4hb46HOsKH59xfYdWB/9U4IPmf8YvcEPQaxT4VaIoOPWIvyFUM7vG0lsFxpoUgPl95y4
mg/44TcJc3SYnveqGgg/4L233ArkSNpJe7uu8YrHAcwUUmu8pfFk4IEGZr12spBgO03GHnAUY0pd
+pGPQDC1wZdQA2BI0jfXJa5az5lE7lBnjRIHmOYwVEPaml141M1dE4tY1db0AiQ28zHoHqB1eXnH
0cAeskzB+ktkRYk7jsUxa/LIyyVpD56ykxJO6IaJcrU11c6E8m09vEptINRBqBMmz6C42dsOCWzh
RuEKHhTuHq47OIIVTNXwgExKMSVRpUdqEN9Gry12eO6tLdmkfuibh2I/HuOgf433qIcfxWhQ7Hg4
F46RKIw7MAw04NNwx0eIEZu0x9y8mYApgRayr4y6n0rxY99lot3JNU2BXYIBOpZIYCGWczVjFI11
1GKOjrEyMTxdK/VI6XUfRuSqh+iQoALMKv4hmN/32v34bQJAgMag3gAQPnCjYbGH8wdVU+gZLSNM
kqrHyhzdbqo3hiRCaVixmwspnAPA2lCmdKokByOGAy3yS7eKzZyWm29fvAsp3JUIJ2cgM5NSxY8T
eMlimbpz+HpdyIrLdjSAFqIogP4MChCX964C1YZUNbIcRASrXxEYDetAJmlgKx8Ys9tfF7ZiiyAb
xNw8LgMjVOdPx5bKhG1xBuosHe3pGb7Ml5xpS63n7wvCgxi72DABzMVwn85pTI0kRi8HGMR9Qo3C
bYHPV4X/Q9p37UiuK9l+kQB58yqTpozK2xeh2lHeUf7rZ7FxZ3YmJSRRfYENHOA0UJFBBYNh17IC
Ygoi5y1TQJiJoiMKEWhwcXFD4qRAfTJSSCLYpc2wB+OOUfPoNK2IQJH9Je4iA1rGRD0NBJ4IyDid
iJKglzHkTKc7ld5luqj5yP7ASgDjhgUaNZZR/vaUTsIsWSdZ1+XGgp2G8rZHauaaFdkRVftl9eo9
aH8kTH7Z77OtfntUxIZWcBuAk8KwIT8Onztx29ZmLIcZSFapbNXuUGsIvsj3eelBSXsqiT9DfUiV
ghI5rP7oV3Og+VmAuN2nO/UnuUcvEoQPouB1/dkg0kBygPo3GM/5caZB1hBFV/MSDkvkGva1IQq6
RAK4G1yWdrlIk7rAAuV9W02TC8gjESP22syhBTpFuJxAK1+tkQ05lkBGe0T/u7F9x3ytdeXemnVB
ULwpBWjzLHe3wcjIvVWpVVnAMGiW0O6qQCnMn03bvjRNI6iyb6RR0AZZDSbM0M9HkfLc6WlqXNhL
V8HS2bqDbuVJsMyk3am0l2/Tyn621JbeKsU07WhLln2kTNKumZH8VHOcPlz2VVvfDxCYeC0RnqPZ
w/795No1jjFpQyahQT6mkY9EHBDcmfHnspCtk4XPBRgkar/rkkidZnGv1DjZuXrtWnDulVhYevu2
DEVDJQIROSjBgRNxrgh6DXQsR30O5zy6HWfpDwBrfSWq3y+LWb9YNrIYQMdicoFRGTNVT86LTkNm
2fGM/ms7P5utnPsgNt/nTY45fWIj7gYS5GWJG1/oTCJnlkmUg6grGeawbBqWUygvU93/+L4Mhh0C
HB4ATK58oEGLKG0I2mRjNyoutuZ+g53352UZG+k8wDT+zs2wdsOqbJ20WM0Co/AYNoG5p8Hg21e6
4VIwingkmEe3+d0B+Lo4TqZr7JcgH3zpKAJoZFZw/spgIAO83XhgdGMNqpVGdZYPkgRyBQx/v0+K
PLjDmCkYVDQ+O2VubnuzSDFgJ4s2jDe+IsrNSO3xVDPGY873NxVYMioD5qmU+eg3ejEeiriIBJ37
DSB5JDGYmcdoAPh9sNh5bp5WYzlNkkhdmN84d5NffyQBSs1BF0xfxhXxMiCJi5aa1pcbY8xoC7L0
Att/fFhF5AL/FWoXzhivoahwz8+W9XrZdrZlAKcHngpBFX+5zTzFHmC6dGEmAxjdyA9ogbiAFxG8
AFvHB/g8GUU15BGsFXp+fHpUli027ijAQ6ZdAnaC7rgcGa8jKGUZKH5cBcCDFzwI7I+e2yR2YBkm
NRYewLnNh1YYgG1MmSYUWHrkoByyvQaYHnEdZu25HB3kJqgVqoxYjn/eYlIAWlbK2xDQkrtFCxI0
IQiABkywZEajINbe+GCwBx0ILIaMGSh+mLRSl7ioCqPB3FXqLfEPpxl3aOpctor1vDHrIKO2BAgU
dqv4S5VHmFdTMju5Y2irFlh4s5f6rcOXYpTGEiohAle88h6QB/AhBNsASkB0z2UQGkYbUdgvEkzt
G67R0F1JQ6d0PKL/1CLAO+al/w8aIujBng/SaFxnTqJeplLdOHlyN00gM1b1o+ZEbjlat3neHeMh
9sbyq4raQ5WUvmRQ1bVi6mrVi+BnsJDkzEShON48BGAazhkLGef3IkZzxkmcIb7LCLJaNFbHqT5a
k4ECUFwHlWq+DTGKXaXixohmAOBw1cW/Lv8GJoL7CWxTHSalYvBJ5r81Qae1UmaZ3Dl4oXrntQMu
Q+/SXnAZt2wK6J2sUIn1Frg1rsidgRNjGa2WgKWnu9FfuzsGG6y7QxATd7mVhPW81U0Bii6q94BJ
YqhFCNa5o7UdBvYC9KBlaV90qQy1anxvE0Xk2lbXHy87Y6WH9WIzd2VJRTQuQ+9QBsudhU3Y/sLC
xrgfX8DDEFTH6RXtg/SavJe3wiHrjS+HcgyCM4CSYyKSJ6xV+s5wplw2w+RVemqP2g0IRx+i5wXs
x2nYH6Pr+Iq+ySLfsHpw2UgGtpVU3B604vjA1u6dDNFyZYd0RF1SkT/KCe3QUr+NayCcpOPOKLHI
Vna/YM7eWKe7qfkjyQNmNOXgsuWuvzCbPWLDVOgHIvbgUiSnjOtKRe4adurNOH9M1scyizZk1tqe
y2D/fhKWYlt10udmBo/G1AGY/1EqRX3AddqCxAupP4hI/+5x8s+UWdDGsYGz9Le4pgY5BmkLTz5a
+xJvoiG6hhsKgQMJTyKQLgHUzw9uldjOLRYNn68EFcxOBibNcp3syVHeqTuA2PvJToT2ui0RKRk8
DNuM5S7+EKm1baQxcKUlJ8jKm3kSEVysnw8EvrjnDO8SgzD8ekxaT4tlSpIFTMN30CAdE4C6SmhQ
aOOb0f9stG/TqCGIOZXHfs+JUcwTWWxgItho3dYHCcxYoFZw01HbyUIcpQ0bR0ANDjXG2AAgG/6B
MM1BLarOCoH9D7wkDXDW9h78PgMIxexGIrvLV2rdecEMPjDyTMwpMuxQPuhEKmQMsV3bYe3nx/Ym
v2cUZsxPG/Ff3mQx9e/aiymqillyzBDCg1p8bXmMzFlpgR8aysPXvDyUCviFkyvbFjV1N04Ss3do
AqJ7jIl1vukpA53USSjkqHlxBCGNn2D9kWovlw9wQxtE0iC6hoPcQIsnhDrIdEYzLKMRCNGNV3Z/
0PN1+zQVRIKr6BaeH/EtG40EsNEKmnKegF4lS9QMi/5RUsr92PfHLsYSfxJd54rp5yXmsuNC5P6Z
Uz0PF9DMwfGhmMPiBd7pDmoljbRqTWz21Ef04IlvXGuH7oC9iV3VH1Qxp96G/ziTyLvgUpKpYUPR
9Bj9GRLX2UVH09fA2zzfKKAChccShKN/Q3ZeSeyDMNQqOKwVUj3RsyjTMtXAy6q821fZgb6kpave
R7voLrufbzpwuKWYfRYc7oaJWidieRa3PBnnhFqKEUoZ6mOFW3SKa5I8uGyi60YnUlnW/GdcA8A3
5JOxoe11atqNEeoP9U3/BZKyHZ3cau+kngNij9lHx2xwVcSdwrdgHSxBNAaHEUBg1WcV77ZjpSVl
nhnhkA4gVLqW0xzdqx/AOD30MxEU8bcM51QYF+MniB06R06NsE0Lt87/LGMhMpR1/H6uD/8SGGba
KE1hhAZm1HWp8QqbIlwn9wVa8mPW7CPMDYEPyVN07IVliTsoImNdc+2xz3lyplxuXRVSVxENamp3
sqd7Sua1sSsjnaj9ykvvonsd8PFtGBrESzO3f8o/7cKdbmsvvxXlcdsnjkgMnV7cGh5a3RxyzM5o
sRFG9bWF3RywpvqXjfcvHhB/NbFQ/n8iuCLvKBk6bbvECO1be68GynXVuEodJHvGhEN9xg3MijHl
lXqd7yNvvJ4+cpDyXP4V23oiDAZ+NgrbfMiG7h0BWSv7EdqDZj0ks4hkbS0AfQWkSViZRk68Gq9v
6NBSWjpKOKKKYNVvbfL+XQ0YeCoCMrYmts4d+iWaY7mVsV8OSDxd+d1Vj5cFrH3ZuQCm4UmMBKaT
HEiMDHev/IgA8dtHtxRjFZeFbCSV51LYrziRQmWQ7VEJUujV7GnvKFXYbleAaxj8jg+JT+5EwexG
gATwYAYzgHATdV0+XKk6vYxzcDyGWJa/iz/K3XSQP6YH9S57Tt00GNEtfBMoyZzIucnjpQUfCXq5
SNRXvFNlNS6kZWvK0W3zRa71L5L7AP09DC45ZscpiNz6Qak8IObNByGg5NrDAbmUJbiaY/3NNs9P
eEGOZSgFunjO0xjogK9EYdfLnonXemJ++A2jUQF5wEDrQL+2opErI0qzxMCu18TmVZsvqv2sHBE+
3kbC9TcCBAYKcgXF4ME2BmKqnQ24KABguO0xKdyudIu98bl4kZsRv94LV3fXQROQzVAdQLcQWJSr
WC2TzKrA6smI8md0RQBFoAaRn8NMNcxiou7jOb6o+KnKa6thrgN7IKjfMaqB8w9Hra5fUqlAV6AF
GtaO/lHRDzDe0p0VYk3xrvfrx+gdwPkg4XSxBu5jAUpgt+sIFfsb6PfhvoBQaLVS57SdVht9NITk
NfpUwMPc7LEuYPyYf0e+A8z04p54gLcawtoTby2uA3EE+6hRYE4TpVJUFc/Vx1C2nagldm7syDyQ
ZXlrGJxWXEePHTFfLmu6JYsBtJtg+0TYzw8CmZhX0wGY14dNZR7bKa8xHl6HvW585LqSC+L+jTvC
ah3MkJCgre6I0k9lOyWo+Ta9YwXjUPdAslSaV7OkIuzUteOBw4EMtHVAuIju3/kZjqVTGk2OpkdZ
LA7ZaTSLjpI0G9OeSJj4OKblbBjPHcrU2T1V00XUoVufK+ZUgBYG7wNPi5buuXwpVaehNi3MxQ6I
rGiX3WBRK/OHSkt/FGkhGlbbFIdVMAY2Dio4i3tMlLpMG5U2fQj44DctMn5pQ3EXNUAXaltR533j
HcFAKtbO8AWBiouhm3PdFClr8Sv0DnmU9u5g78yT8Z/kmj54otmNdHrfGj3RlKO6oaSCtwQfFRk3
W7c/lyvRmIwj2q+h7kjPtVoHGaj12ga0Be3iVwN5qaPJp50GWIj7LHKw6nvvFPmtTX6Bwd3t1NYj
UxcOUontotpXo+dp7j1CPm3cZJ3IHhBCQCchAnJbT6DBj7D5GPQH4EhQ6Dn/2QidHTLqtYEksPnS
vVhxqxfrUb4H2FP+OgQqnj7lqIxoOrpkNx9Ex7bxZpzLZ8d6EmgkVSovpQr5jGCbHMpd0riWN6No
1u37t1jQblyHf+fSON89tCVVHQnSSGZ5CcYLjW/TknHnyZlBrqBX202QMKDvYS+2V2EH6bJXXO/J
czK4xCSNK1InEZMB9P56l/qD2++sq25vHQWS2GU5j5BQh5b/unkklismELXq0iyzaz1MjA579y9A
idsDaMGPsslraeIv5VMuFztHAoSxiB5m40Jh4Ft2GKI86mZ8eXOuW3OhsqKGwG5zwfvsNurPBEQg
c9UKHtQNd3wmiYVqJzboYBBYNvpFBbBv48vxhOva3mbT0xRDwyoGCujh8rkyM+OOFRELRliw+Y52
JV8rltQ4iSOrA1w+cfYLkMnq/L3F0nphmEEkDOa3DhIUa0C8QhcQcN0siDpRzyakNw0COK0lM7xB
VwKa3hSp5ie1IzhIkSTuXVO7eNZTSiGJPlkk9rXiCdzLphZcPr5115t5qhONOKdV11WpJFWn4QKQ
8O9mB91n+5n4CbBi6DG/Sp4sXwQSwf4o/9HQuQUHL2qdyE843zFFqkVH1FlCJ669xMCtK1Ccxp7M
ZeU2xSAxxSowJK2SEmznSxWQULVwbn7GcoMZuNTT+lLwpbaeSbTv/hPD2fw814M01jjC2h/AP2t6
1eRFfofQGYTqh24fP4iKcJvGcSKRM8MBkEndCFBSLJ1nrlZ+1cPoVRoqKtHz5RPccPJnqnFWqES9
RvsagrAn7E36uySag98WALha+CY013mmnSGd+6HQCi1M86/cBmOboPW5fVL//X3upPohMesMe5Bg
0LhLrOojVdudPqiuUy/fHSVlFwnrcP+rCXdUbRx1cl8yTcxjJ1VuFz91xdflz7Hl7E5lcJd1marU
ShvIUNLIDhwznb1eXcogkZ3+rgMl9A8QW1eCiu/mJ2JAOgo2gdk2xrnPK0gNDMERQq2qPpSkPpbS
JHDim1+JDUtjzACYE/z7FDkGeAJmbO9gfG/onorol91f5ZoIs23LHyAH0jBRgYgdg9PnmtTgNkHz
L9FCtZvdMn9o0DCKWhHX3KaUv90p7K9hpZ5zblZeDKUtWdhaKYx9b1q+PimuOojYS9aQNzA4jA6w
DQsEyivv1uZq1YKST/1Lej2G7TG/sfex1+/JVXlt3OZf0j491A/lbfxy2Qq3DAJJM/h/UVhE+swp
KMWT1bVyq4ZN9C5nL4P9XQBLKAaCYSz/mUg6VtawOBoWdJNaDbPe8Rya74ruAWu1AilbWmAZGHUH
BhQAYsBzY8AfxLpICk4vqbzNRyAFdYbg+dmwatgZ5pNQ3kBxgZcg0dG0K7SoQmrUng0MmkbB6hsZ
/YGKRG3YHMZHGIADVvYR4nGZGstK0ArCppTWPC/RRyw9JcXD5a++UcPHxQHOCRq9CoineOQOq2/m
TtKoihkA1PAbT/+jXrXYtVGDZl94w+wv3o18o+2x/uYC2sF2m6fEF47MbJRTz34Gz6yoFrKBD4ef
QYP2GJlu/TS5hZcd4wO9G3+Jqe227hn0ZnEzmMywaMGZ+zIqfUpGmKO+n4MZqFKm2+9R09+bvnmH
pQvyMYXV03xtoba6N/zLp76VVJ5J55KgRemieCRQl/USsNa0kx6759Inge1jKHHXHwu/viWefV3+
QweBnTR4AlB9BzHsqozcWmbjyBA9IbRI9RTfuBbFThv5wpkMdodOAuohaiWr0HG4VaDup12N9qn6
9b/qda8pONQf0RMKnKOwarzxmJ6J5r6rk8J5awkcQOvHrY95oPHKfGAESGy2JY88AxgEqifvSgyE
gFDxn77rf4fLfddIWeoubnC4I7Dp0BFzTfumujUe6U/rQUG9EXuVaBFN9/RaIVfCYu9GMnqmO5f2
klwdAdUC6freeS8OJBhczNR5w5d+ECa+G472VBaPLKjYlSSpJp4L8sX2XjoAIgTLHkDLj/F1tkvu
okdRu3ErIj8TybnD2NH6OJ+g3rArQt0DaMkdKDADIHnuGURjdickp95ywKiOsyFlBBcrX99PSjWa
XcUOlBycH+huFi/JfsAusOzbh+op/uwP0vdfMAyj/CeTHfzJ3VFKqzG0GTJzwLI0gL1zSlF1dWPK
gNEb/yeD6X0iAwHtWIEnDcvp+/wo/Zxu5MQzDtO149WB/lMpA5bgkCfRqL5QLucXlCpeNLn5f+cZ
of8QY0Ugw7hiccwfrdfmSX3Lb5V70eLjhq2CGYXRKqJliqFJLijIgUFS1MOEoEBrjpa0vNXE+XX5
5m+KwGgDkKlUxo/Jnag66jSaFYiwtWKnmrHX1sS/LGLDqWJsghWkgUTBIsTzj+ZI5WgOxoDF29m4
zksLtaVfTTW6ml4Fupm78izCeNpSChNgrLoFkYC+OJdY2o2llBM+1zRpv+MIJC91QQRjgRtXDAki
CvUsF0H4wfnrdJ6qblnAGVVHM+DGn+Ws8BTj6fLRbSpyIoRTxNErwDoB5jVEB99XMpCMJLvLEjai
wjM1ONebkLQmkQ0J44QBKOVR67WApD/yUjQ/vnVeoHkFLCy2lljr5/ybKJEuT50EQbKS/lpio/E6
k770DkhuLmskEsRppLUdJklKCDKc2Y2Kn2NSurMuWkLdMmp0Ctl6CxZcUGQ/VwdQfhGgKcFAZS3l
vqh+KPPjpJGjqn82TenpraBwsGUI2AqFMaPat8b3mkCTQqYFXXvi6F9Ga7yVsSzKR7eKb4Bz+E8I
d3Iq8N2w9AiClDL3lp+TH13RT1typwfpE8gqWCuTd9VOOkoiko2tIPpUMP8m58REo0KFdoyet3pE
bYwEGSCagUX7Cygqvv542UQEp/kXkuTkGcl1tR0iRn4kF1dqU7rGLBp32TRCbCewdA6dMb5hTsFp
lWLPF5we9W9a5e7UJV4liRDKtqRgjJ1tj2GlEVkVZ4RgB8LSCZjAaK0ASTtxm9nwp/7z8mltS0Fl
FKIw/swnjhHuNLUSsCul9HmyPk00jNLh4x9koK2Htx2F2FXGWPWjMaSAsA/BmAzWOmzfZ+C4bhuB
b9g0cbY8DlBJNlbAfxczAWhh3oD+JFZ/DzSgr8rP+h5AzHf1tbPcNsgsVADzSr5oCGbL4gCVCb46
0CphaYy7WqRJB21K0BilhQn4f92NjbdvnyC6omhzA5QbLJT8Q54mpQ7usEIJwa3qxvqLDjolIxU5
161Y9kwMFwlFc2pKtpRDkSDal5hknQ72keyprwDuBcCmztH5flyJRBdWjrSPdZk5T0uoUlGQ6MH8
9FcTZPJ2Lkr7Nnw5AmXUKxgAKPr3XNO8zWVnlE0MKCnjmxQ9y5J8pzvxznaOmWneqVMveHM3LtSZ
PC4g6hOpybUBDC9NfR+3+c7AVI2YRWFTCoZIMIuAXbvVC1UZNMJaCc6N5m/Ir4D+iD1FQxHcqA3D
dgB0D8RZJBvrSStLb9KaRsAZ0doHOlFvVHTvHwybLSRipBlj1Pzk4KjgMW+BbRG2+k0CAE0tv65U
4UrJRhwEtAcYAdsqw/3kXKky1V1fYng8TG+ku+iqvOsO+q/O7a7mHcspEj+/La6rwz+ohkIOyn2A
nFvNLJIhAfHeaMhhaf3MUZIFe7rb6N933/CraKqx0BuYp8xOTh47tExGwGhDSLYMV07Uesqg3Q6J
qHW3ZQgYQ8NVNeBbV2sQTZnSRV4mOWzmW037JNX3MStw/ECgZTucWLRc+e6ko8lQJxrYHHx7L786
18q1fm+Xu35XHeWb+jbS99q9qOK1VutcqHp+enNdTHqLyWwQrV+X8odtLoILtL6mTABePKxZ2Fhn
4l6GSJmlIsqBO2Omqttgb1mjP2bz+71HSAFiHtuCRWOLD1dVmSSdhLJauMzp5OvUcrymqbFcZEtJ
8F2jZqIYExN8DxbtOO/WKF2nTfoCbJtscpfsoZPvSlP0kG+e2l92JMw7oU/HnZqiFiTOKthCrt9Y
zdtUX0fp82U9Nob+oQiq1GhII2VZZXhZqeVqX8+MsiQ5UO06u5qu7ePgma7mNR/NvQIIbzd/cX7V
/mXJ28r9J5hLlbRuxtCdCcH2IrlL+ZBOnzEwdS4LWTs8aIfla6AGYwvb5Neio2TJO5SI8JnoIx0+
kwV81fpVYQr6kFv3BzEdHla0vMGZxXQ98T6tqc4thX0DgbLcRc7kG4so1t7SBOs1DLAHjgHdk3MR
UmLC5CoTZAvjO9h3AQnbKG+F+i9XCGUYxCBYXF3Dk/R1OWu5bcxhPsdBZmievEBaJ4LJ2fr4p2I4
bdQu6VKskgOdIS7ddqjddJkPPTUFn3+jpIWFJPRQWXsGWezf8a2TD+PkStK3pTYg55p8FUXJOvPs
LCj2FsAXZ9/4nT/okT8eRF9rYy7sXDAXz3VdNzgkg+Dyxp5da1ftrWB+HwLi1VfJTjiGtmGA2Mu3
wBCIEXTMY3OXySjSVppMYwwNd/bS+w5jVfnfwarGH30Thea9qJjOfM/5OAm6uScSOd9k19j4ykp9
RBoNQCzAx9qF5KaYq1YPRkWXR9oDXMrVuxwAEgCSmAo3kus+Cy7f73VQi94bgj+Gd2dZcGTntyLR
zXKOsn4ECcgPA5NHthHftfKhabBs47iaFO0vy9uwW9Cnsxl0WWO8wlwApRpdUVdFhdFlh0zAaEMw
5UZVAr6XXp/zp+8LU4Db/3cQ1Fo9mo09xoPsZKAgSHtf79LXxNFvaWoKqi4bngU8f0BPAwwq9sX5
oNDMJ6Od5XgI5WS8LcB14iUyeAuBLaR4UQWS8ctabWSnAC45kcfZaqQvreIUBFQBV+RLurOvxhBB
oe8EESDpnvLH9lE+iAYnt3UEBg1AuQAywDvoSCn6Ys7tPlTMztWKOmgTjfFbqpIlovrduIq4+qgz
Y4kGWvJBiNwXBqoLKmgK6spVsR4ohOHYMkKsaaPUzIwCBedzo8ctmkdMVMCpGeaIbn1nab/Uru5K
f6ZdOwkyky19MDUGBGfwTeIt5aQZQGBacgeg+2YJCAp53leSyCQ2FEL2BoxAmDpwK/kuN6mVhfQx
xoc1Je990CMvPuJFx22rRpSVbjhmRqMKdA8D09Usjj8/vCwdFbOhEUOcGXxAenh57EporGhX6P89
6II5no0HCOLYdgfACIA1w8eJSSmDRxNAIWglDz7gO6ZjDUBv1/b1u/ILE7Y7861+Ib6Qm4m9L+fu
+Vyueq5mZBt1VpcmxfJffdQD5Q3th+lBudK8zkOx7kAEhZmNjv25QO7BGye6FIAup+HSOYCk60ON
vgLPzS2TYdc3FHQJupvOjbfoLXoi6RMq2OCktFxiA2I2y25Tjfi5LV1hykr0DVgsfuksmIWfBAES
bUyQ8ln45PShU9tDbUte0X4lqu3pGjgzneoaSZerUzCVmfWDwN2tXQ87GIbfjZISUgbuyWhkp027
RaVh+a7GXje4I3rt6ZMTzG1gulhg0HfmAdPqulsJHPtGbA/RbJgfNxd3i/d6RkoKCXvMNKRm9pYV
2o4qxV3XGgfH2YMOwW87clNYy45Ir7qTeXOn+QNZrvoSj9roAEXzt9X0weXzWN/189/EuZNBp8MU
KbgQvRmjKKTIhU+rGbxasTCXXnuuc1HcyU/E6VqME9OwBR/Z/Mupf1xWZftysy0YTNSCsoOfg3aA
dK2rwHhgZHeR9Te+JIE+HAbZrd8abNeWj8vkTb1PbFc4TrBpVyfCOasmsRKbNZlwkK0bYYZCucl9
5dp6RK943wxuCQ7PzM89EbrMGlUOqDJI5f9Pac6BNqM8D/04Mwe6VK6i+dpTe1McNNmNNHcBLnaG
1bElSK9rAB0zGlPgNggx0LY/7X8/grMiO+/BkahA+VE52MqvOBEljsw2Vj7jREvOdkyzjSRajTTs
lsrXwFtiFo911O2q4cpUvy7b0caVQG6CfTh0HvD+rYra4DEbrBpmlGu/h/SjbDI3SUXlX5EQ7sS0
BlDhhQohgNZu2pepe/yHuASziSd6cGdWVQS4EhHumyO3aG0kXg4S15KIUtQNwz8Tw8WPC9BQ6rmB
GKOpXTw6wZRnfpQbnizCpto8M8xcYnsD3YZV54kWvbUQokOh5V6vv2pU/jvp8fLH32gL4tROhHDq
kJLofa1ASNp2fxQr8Z1R9WLMuLWZAXjmz6Vx3MIBqGCGCWpV3mmqdaVi1vnyzxCpyqVzRZO3dsZ8
JR0QIOeN25VPaS0qA25cW7w3mHLCFh3KC3wRQ+/VtphSSMmNPKhi511NYtHN3TIPHWkmYnD8DyLX
89e+dcyWYoWdhnOZW65RyM9JMcquRheQAuWCJ3ZTIYSsqmWibI/J03Nhc58ZmU0ahFmqASBXoMWa
Zft2+dNsKsRQE0CexDI0LpQjSTVVRZHSsJiVg1Wk6Nsl/W2k6jdTbomWs0TCuDBuSsqqpGZOQ9Km
bm4cu4y4WfVQKC+XldqyN5RPsT/KsiSHb1EaTgnKzpbJUZMm8XSdIcwNAy3cpFIQLv7/SeOOsFUQ
mKL3hTcrjp4S3f7VDdU1vqhoE2vzMp+qxR1fJiHsJlaGd8mTFN+q3JitJNofXe7XZRAXbrvPf+v/
dK0wMYo9cowjI9A8t8JGHk1zsKCeU9rO5zgBTe+qyppJxO679dEYJiAD70Y9mk9t65TYw5hADvgZ
3Kb7tHvLrwDncfljbd2pUyncncpivW+cAWdoKlT3F0sb9hHJrd1lKRsPPCbQEZCz0hFQBbgCflWj
ydwOwJMEXLcXLVmgzaarSN0j2teO9v1KvnkmjTPAVNcyrZMgTY7eaPzHUZ7tWQR6sa7IMRkYFmdA
fMhtueeXFAqhnUlgey0uVI2xoPxnqR3VuPcbTNPG0asqKnNuGsSJSO7tsgzQlJkmXFNUxi4yB1oM
riPKoTeFMLwTDNcxqHpOL4pdttas7DYEPv2NTibitkXWuHNRmfvLNsF+Lhf0gb7wP0mcOrVUaAOV
nDZMNfkjq5dnWPu9Ztb3Cdak5El6krti/gfXBCRKMAtiMWI96W5VSrQ0RtSGkvRS2xh6Nr/k4fWy
XpsniOIXavrQTrH5JzEFKg9QBttQL0CQaGSa4lmlIu8AmdMJLu+mKLTD8BiiWrTqi7VWVWJ8FR+r
0dXbqYqe0sj059b+h5AZc0c4MSxGMPTQc48HZET4CMtsw6kpflhJhZ0sQJ0tGJcUfB72h1YmcSKI
Mwmijb2ZthCUTPQhzwrFTY3+Q1NAcVIq9/m0iKZhtw7QREQIuHpA9q0ApWs1w/9p620YVcSNtdbT
mut8FMIMbIoBkSpqUvCBq32fcYprDTOxbZi/TztySN+lyE+xyOGh/vaKCs0YxEFFhTADW2IhEFju
bGR1RY+AJKQppqrHXU6rNiClcZ+N4y+wazb+ZZPfekSwL8yINDGwgUXHcwMpJJpItId+SwYqVC/t
m2LZSRLRiaD1t2UgiGkxM4YBWcji3l6nWPS0KXG3wO7ouLNZ/5Fy67aZxucx7T/tYRHc5S0fhSY6
hjiwKWHguT9XbJGWWetnKKblJHXnEu5QMelRAda7K+XzUa3s2DUXVYCZtvXhANXJaEIZGD9fNtWn
ol2UcWlDlRSjq1gF4xNCOAMmVsGN25TEkNsBbwnXzj/MLZBbtVoaoGA7plep3kVB5DjlwcKI6/Gy
kWyeJQDA2RYkqOD4RdjJBGAIBh9wudvcA9meN4Owo1e9cpLccu5Q0BBMqWway4lALjy0k7EDBEHV
hs5cvLZtkt12RXEzZ1YO8hWGv1+L0suteB7FP9gJEMlkdHfOzaXM5MyqG1w4uhh3jU1/SrJ1cCJq
uUNn/7h8nJtfDo1jZCqs+alz2tVOhrRLqduQkMpwLZDlyN7QS9LoWk1kUMFLs3mWGFkAphwaIQZP
BpxXygSfXOLhTGfVTSbzJkrJo02W+0U3HupI+ris3ZY8tp2E1BUAm7gI5yeppjN4j1vShgOezwFL
d/Ps6skcdMMdFSLJblnmqTDuKE1tGuTaSdowm4gvq4nuWvLwo4uGP1Pbvqf99EqaSHAbthVEbQ+t
GLhnfoRKVoiTZZ3VhF0VKYHtUB89zsmdY4xadlr/HBmSoDK/5aQdXHQAyzLQG55lQO3M0hpHgNbT
xnopNLKfy/n77Ti8oRhfR1UIE3zARj3/bEohqSRdIKMFq6ObLJhzi9N/qAKcyuAyFpRMiqEY9CbM
QDi0w4xxvVMKiwpems3TQs8Z81MongCA9FyTeMirNMMoInYxMj9LAbpfHy6b+NYFBvLn/0lg/37S
KKFzAayNUWXfI7ZvJ9ay0Wqzuerg9AXGtuGXMB0KTDc0/jCcwb/Phl6XNimcJozsWgu0XrqPJekK
+AqGb0SdiNh94+jYOgEgcRnlp8XD6SsJnU15sfGB1LT9Yc6tcY/CoSgN39IJ4HGsgosVEKh3fnx2
ajeyDdhPYILLbaAuc/OgZ0vxJJf6p9EYmQAMaFOciihbBXQxKpTsPp98LWWaMqprPb4WjW77QXms
HDUAoMfPRnJE3YZNWZhKxFI1SExXcVucgOQHnbsmtNJY9tQq1q8HtqRhq6TbtVauiKKADWeEuR08
/9iExWfjB1riJiWpucRNaBQ1ZlmcTH22kywBemmR6H7ezBOY15aOPF2+ARvYRMhaME9iK9geZxvI
54eqdT3F4HdShCbDZUmUXQn0+toebykFFK2UIyRfbmvFCRAu7C7LXp8xWCOx5cBCLAAQ8uajTo5U
lPbShFrtlOEkWb8lAEoeZCc69EWlfvsCMo5KxhmCSVYgEHLGStV2XrJkbMJh1q19koCcpHcSMxxq
CjTHIlGCy9qtryDkoZLOAhGWtnH1lqws5Dm2myacZgrQ8AdLv/++AIQemL+Db0QVjFMoRdapDJFT
h8ALLirM5iQiHLi1ewSZIcprzAFjuIOf0Tet2tSj1KhDTc48ZXk0WwXUILJ3WY+N5YNzMZyf7yKV
YoxKq9Fga4925cUYjcH+7qfiEY8oruM7N6L53/8h7ct64+aBZX+RAFG7XiXNamtsJ7Hj5EWInUTU
vlHrr79F34PzzXCEIZzzkjwESA+pZrPZXV0lW5ng9YqepnnX2vVpXJxgUXq/NHbUkkHG1q2AP4/z
gVyL/ZhxrY9cgPVkNf23HNRcXj1E92mbvN/ewbWDBNUifCKuunM1GDkm0YB0A8qWaUL3CqWbZM58
LS4DlsqaDatLOjPlXoaLZSZFXSYVZHda64emK091QXZ1yj79+oJL/GdGFx59NCFtV7GcX/3pK3Hz
vyiDhZkmY/mXbJwunNG8mJJsjuvmZEzlvoCylTcngGnoevarARmDxNEleye+vkqwONKBlbhTluiu
LZV3TA6FQ6/JhjdWYjp2DzckRg+gU3dFLl70KhRB6gz38qx/B9oZqrt99U6NeltO7LFPzYPVRQ9L
Yd6zRXZJr4W9c9vCJb2YRhOxDLbtcrorFuvOqmXU+9dX5eXy+FviLA9I8jae7RwmsujRhPCuWn8x
QZnBPirAenD7bK1+NIDFOX8rlyETgpOuxwsggfhoOqgP93ZXQZY6I/lx6FwqGYlaXxdmlTANg3gn
ot+LroozJ02R39iFX7s/obLlW93o5V3vGdHnYW58F//XmnjEugIyGqOOhMNW3pr2yZlebm/c9YsO
/z8SJ+RqvDgq3re01bupT3GEpxT0xV+VGpXE6R7K84DcvFfpj9vWVt0O7DSIGigW4mF66RPq3KVF
1WPvjCTZJ1DYMYv89baJVU9AaQ15NdIkMCdfmqgwMNk07oLbUOnN3TynToDKV38gNXM3t02tesKZ
KcHpiiHW1CIf61NEYrrVW6sJwCEOSsUuclCQz9NJ3UIVXcbguIIVRMFcMwGcApEdGEb5FpydrB4k
6bnVd/XHbETjd2CUB6DFA6IaVKIE9PmSr7YCKLo0yAP0mcFYNVNGUlYDxj1ussXLNslT4bd50BbA
ikUe0OO++xiDNkQGy/qYBr4sdF+aFgJVpqlD0yhtjZFHsrX8dAvAINlxBtV618qGsFfcE70Oru6C
CAI+QsE9gakY7bis65MGZttFP5iZtBPLb15xPXhfoi6EDwidP+HKNOo8KkzgJIDdyEdL8yZDa3Uv
rwtVOSY0JgCx5pGmd/spZ7qxKVIEGXXsVL8fIRI7ZUa8ba2pb3i3icx/SZ/wuipoiRhyvtEBvUkH
rgzUZlhbbPMYb5On206/dm0hj4VQIaoxaN6IlV5oPIInzYjrkztGADKkCmy25ehVzRS2cby1nRFd
2Cr+g4Gx3yg0y6YFV04d7OM1gn4vZoPEbm/LxrqIrKg62Xn71rkAAgxWbewBs3/Ty+4e9bA5kCx5
JaZgtQDL4pWAQClWBYDc0AYMx1Yn8nX2o12xWXIKNojUUzaoRu2y2suB9oGe/Rimu9u2V3IfxyZ4
B9nwy2ssH+Z3xh7yTtWpal7iJPeRDQdVT31cdpJVri0SQxoQO8EbAtmIkDM2cU0He+mrk1WTHRlc
X1F/0lT2gF61ghkFzggOVJn43pqbbK5Ko6wg750czJpt5jIN9NQ93N62NSdB89xBZRndiKs3kZGr
PRuMokLJaPZG6+uAPpLNOm+pIZ1rG58uUKGzjXjBpY2we2INtlJHdTEHUp7SkaE2BWnyfHRR1dOT
L7eXtbJ7MARufowSApgnssRb0NDScjeCoWJiwWyXeWCCGNYvHZZJHG/NFFIXwA14G/gqO82dOW17
GpcnDd1YaCyCD2roj9q0SIqUa7cZoJuo4KCCjXe46BHxjATZLavqQ0+O+mUwvQH0DLqLctM+y2Ci
KxH+wphYLR+4qQjuN0UPtfaLlJJew9or+cKAkH6MC3TW7Yg73oazMHnsMdvgpeyzTTzgoQw68n+h
wUOBAcEBwRAJ8JUkZh0nkYYbhO+g6sPvuh3dAs+NyVwY/CmXQFv9ZAhKkCsASoVnjpf5AOkr6FDj
qkI+UN9Xp3obH4vX6IEAxE83iyxkSM0JH22cwNkwDE4J1rApULwcOkHaD3NHNlOIN5Pk+bcyMYDC
PMItRMRBSoCx58vFxdWo24VZc2s1HBH5FQoDXvyT3XGBzCbyjNf0i3q/hG1o/pCRXV2He650BeJY
TIujES0GYceYrb53luI09mC+mzu/r19BIOoPzfNnI8mFIZE6cayWeqaGioKik9ibtjChEDbm5gbD
WMX2tqm1NeGxhAsMQ07ovwkbOhMnHdo0Kk59uTie2c0taCSq12jqwz4fZY2V67iFCrejYrLWwsTr
VQ43JW3Ru5VZnJrurZh+JBbUr6ms5HZ9vXAjqBiiZgjSHlPwSK1JKHUsLAnzaSoegcs3M+q/LYrz
mNf6u8UkDam1NUFEmUPcIN181QKrIIBZ9KlVnFh3zOJvTgRC6UpyY15HRoCzMLcF0AVazqi/Xrp9
2qR9EjGtOKEnBmhgW93p6Ml6n3cF7BZwbQjq5GrudTKdSLdKvTilFHy4xQRPMIbHpuiol+CNe9vY
6q5hvgnJDJqxIK+4XFGSTG0GaERxcpL50HTpjmFGuW97SUK85t7o4P2vGSHiDwBjNUlLYGa08Rzq
uz3E/3D5d9Z3fZklzZU1x0M1Hp0ApKIc33G5pkjtlWZQuuJUxdoXAG/LL21r3pO0bsDKWWG+tkxl
AfH6xeKC1ga5NhB8sCt2Q4cq6jWFqclJd3KMRilPVf0yDm9LfSy1b6QqfiqODPW9YhJLwwwhRKS4
bIywpXU613Ezz8kHgyJm/3fZgWwAupCkOCuXNeiIVAM3GaiPrkFulGJyNXPK5ONxqWYeWYJup/iJ
PxSQOoJilOGRVMp4v4LGvTQrVMaYZsYxKarkg++z/NFPHs8QQBSv+3SPOByasikLqUm+42cveJP2
C6Z1YZLrgfRPLvOGveEl31T00HFn5/4/UGtcLFKM+oNZNE2v1cnJHukmTo75jMKE9Dmx5ik6xlNw
VSP7UW1hXbUJOIKiF8mp75YmdCE8lm3MylLf1E6H0p7tsBLze1pb/i5spJ6eUXa6JckYVuIM6mYE
jMDA8SELEyJnqTPbHSuFnlizmF6UGbM3j8tTXH1+7gP5HUAleGqA8gcAhcuP2FUE9cU6yk8ma387
ehsu5lL5kxZ9npcQhvD/o04BOLUmRhmbzsmUEBgqutTLzK8g3oZMCCgKYpm0xcrecTAV3vIYZQFC
XYjRqt4aimPGxWmyojiMzLzcNNGeANP19unLAOBt1Mow5IFRa1FHyCEjZTrFkqZSzfYjTX/ZTvdk
6IlMY/OjYnpZ4eFFaMwlo0IBxgPRHbSWsaJRk/g0+/lB8/UgD6a7DJLE2bH50nmc0Nj19Tv9rWkw
b5v4LojnKxQQSh+s0fnOuqMbt/TZe/skF5lfuT4ufhv/HGdhoMUuADOcQd2jyKCeOjaW4zkktZ76
jE174FQJ9Ya6SL/f3vy18HNhl9+hZ3ZzxizFtLEnxm58MfeVn/n6k4O6IdjSNvFWdmWtzPJffgO+
D2f2SJGqyTxhnfOxTTztbzr49bYJbfBW+6gdsg1KAZpX7/7lRrlYqBDaK7V1yyVO45P1FO2aY+UX
PvO6QHmagxZxNvJldDXSrRUi4GTRbNAxDvNxhxX7ZIOxgW/Gw/DCtzbfle+STylxIVfI5tEz6oiR
YYXd7IG7ZAN/Pho+f5OxPZl9/uZEiYWhH6x+kZjmm3fjZLlC8oOXtTlOBkxznmzOf15syvvuRH2Q
zu/IbkJ6AsDiHh4VyMjCVkrgoJOERABCCHLkK30+tNizdFhofHJ+DoFztH4toHWevOmu3dNf2bfh
JdK4nCbxR5n01coVd2FZWPVE83R07Tg+VRlT7GBmE+2+jW1VDlBB7btk31etOXiZO9HoGcEP09ya
2WkySpNVRwOqHRUGPIsBXxZix8CWwWAxznAUOq3Hn+E8rE1+zimZUuz5P1B3c1v/WRSixmyVhTva
2PPlYdpSzGwGyUZLA+2RV4eax7j35r202rByI10YFUIHs9QyhWZqfKJ0lwEL0DQPWv0v8fB8ZUKY
MHLCTK3CXjrPy1Z96XacZ77eM2hsHgAa3cpwUiuCDZdbKUSJuCpNVqKchwervwQuCjYEwvIeuMJ9
dlfumxA0916sBcNLuYEcHeD9X7k0sRKYB8kh5je6eIjRaORlWcAgAP29DM2UUaL1c6SE1hPZmveN
ryBCWp75F+y20mLO+sf8z5jwMUEfM8+j5SohA0BhKsY/U8Teu0HGFL3yBAS/KLI/UP6gUSAOskxp
noBoSFPCKrefrTEBi0QU4JVuePPCgtsbuLqkM1tCOLBIpDN0jpSwTmIU+eL8J2nS37XT/f4HOyjY
cAwsRgg+wsHZFTojyBf6hLATuWA1fWjYMSOygM4T1itfOLMhJLQ9S1WC6b0YdcQhGO61Tbcb7prA
3EVevtfAPSwr/64HsTOLQhAzpw5TMyosqk/8CkGzO2i/55A7qE/5sfRldaL1a+PMnuDtE3Cxc4Pn
3mneoRFBwX/wSP0s9pMQUC10U4P8S3nsHtW97MSvtOlw4lG+B1cj+uxXr5JhWozMzuAn1MHLaynR
R3QolNR7bQYrIDA6eVU/Aqse0tnata4tQ52u+ilQrQCC4g2BA395zoepdVsnMpRwNOatPeKeMEtv
SiTdg1UPwrwV2i7ohV/Rzw1RaZOkxckj7IlN72yRwfnXv+CZBeELKhU4u2mjK6HzbO00fzn0T2mQ
PJe2N/nFtwhppPGmBIPi/cPxOzMrRC7bKZuKWUQJs+ZuqjKfli8YUf8/GhGuoagZI02JsTaTHcHw
MNWn2Hi+vQ7+O8Ujjglx1FfggwiSghskbmaTKoeJYTKXO6PUU5+Mw3CoqVkfSZFxeg7FkSSpa74H
aD1UatGnBhxI2LwYLMkqYTO8wpyZDxLj58Ilb1G1fBr/xqXq+PwiV2+4qsbh8MW90w1KGGX7qv2Z
jr8M9uf2/q1dLVDDA5gaMlvXrUWL2dOsNwz7BxwYkOnIcQeAL6cy3kwgTt7ctrZ2nLA16HODVx8D
jMLGpW2B4aaqUlBZQEFKAzm7lMR63QQESC0+t3U1HwMSn6yP+hZXcjZ4rVr5bStxubWv73CJ0/+x
ILhcpZi96XSdEiYj8sUxfmRV/qz2qF/c3qx1O1yoEEAOCBEIkaGkrNCGusRmaelez83vNWqiGR1k
agerdlB8tYDUMsBGJtz4yaini9uNcIH4V8paL2cZCAUlrix+FhD6AaOMhwafooMSmvDlo4aReSis
6VTSwbdBhVwnv29vl+jJHxbwyTGFAJE6VF0vLwQUH5t4iMmEBsM7Kb6VY+/R5k6XabmJu8XN8G4T
CoIoKF3NVBRIrZeo7Sa8T5ONDYWTbBkPhSFLY3Uhrv1/M8j10HV1rqm3aVtCrd6qplOSe8YROp8/
4+P4OB1BcZTuVQg6sx+3t299Xf8Z5Hn1WT5GRlPBRdtMJwsz4DYQ3toPZ5HEzSuFMawKZN6gvsCf
KIuLU6NWydBppuZwgkxh9Vc96lzoOw/yByhROPfje934duvR/bDjZKF1QCTburJIzvaLX4FZXPwI
/u9nixzYZOdDVg6AxC5eN4BMltWeLcOzXVsBUhTzgLzuiFlOcYjDbiutia2WneIRs6Jp7bqe2+I1
Cc7OX5/9aLzxBJJk7pBoMQgXbFHmmH9VQaJDddb2PhtyzMIoGgHdmhUjEw1umxMvWzQyTKArTahe
YNDHECWLMqvNRoPpgKbGr3H3s3rvwPM4Im1Ivt82dL2DKA6jVQggloO5G7FNbZSsnS3wM2MOMDEV
PyuXrIAQvBbRoAMiW8b+smYO7gghSERBlFSF0AGuxzGe0NVF4fu4gBtAbcHMW8lSriucAaajeGUd
fOD4ZHBD0Qyd6FjNenkynpatvW3AjeuGxNdBWJZIn6ZXyEbRmnCgayeK43Lk1nbWsd4O+3YzbCDJ
vYultGT8xjtPwrgpKJEBV6Ci9g02lstjVWGWeKqTHniNWifZcTb0SXvUDIPWD6BHtKzjpKrz5GlV
VTkbs9H09pD0bqRvb3vNVVmW/w4giRAwuZ4EErPL3zFGalT0U4m2+XH8lR/MLX9/JWG1y/xxS/eO
g9KHjIP4+kxAs8eGOAcWDpizWI6fGMtTFLOy0+h2y2O5tMbesWJrtziT+sOOFucJbtfubq/0+q6D
CyGOoqmBv6CpcrnQbE6NiRrUDMeueZiHMgnKJI29JjI6HzIQtSQTuf6+GChBVxg6HRiTvGK3KBF/
khL5HGYjH+xowJNESY7l5AI9Unsz+F6rYYEgui6TwFmzi6nqD4E0VD7EeMN7IFlCOxIm7G1SRj9J
otDSrIDmX2MwV2Y0DlNVJta4ahT9KRxRDgEV74jOWPTCzAcsVvubqcm2mB302zrf7OsgAyNenesH
mrzc/qDk2o04xTkfSbP5rLU41h0xZxoqa7ZDo9G3jtIfQMiyn8tkU5ZmQBT1t1aRL3Web52l+qmR
5sB0K2gQejsje58T6xE/ed/Tz6L0cEeDxVWDQgu/L686dW2DbVft2ArhAF5tVr5hj/4wyJpa19kh
cNEoAwEVjT45moKX/jwnBaGqWlmhUUXYbPBw6rKCxXWMx/SdCuQJHvEA7ouzsBP4ykarJ2ZodPSV
UH3vTgWiUyfJc1e+IzJoPKTgtCtHpXZStzMr2wwHi2r9xlLnIt3NSWxDgHIo4m4/NHOPsTZO7iN5
ba/5EIIqaEYwpgfuD1H5SmugO5PAq8MZvWi/ilCjH+BV28nV9plZHSsVK9fBXlmb1gYo3Jexj8HF
Gw0vvTI8xb21BFqJpChTU9cf09qQxee1z4zRZ1RTPi4MkTauMYqhyYzGDLW68m3afslHx/a1Ob2H
/HLtQ40D95PlTnuta4/WbG2bYTlYWtfsZg1yUUrHkv3tc7f2uUzUsTjKCr5nC1dyXybmYtSpGdpJ
C8JOav+FVNDiqWR4gHYY88sO3fb/m0nhXh5rgmNaJGbosOjeKbWwHKe93ik00B0n92ul/iwNHD/E
54sUThcblMqya1g0sMl5X3um9ToC2nt7XSvpDVS6kVojYQOQXLv6uhQkfl3qGGEevSlz+rM1tW3m
9ppHSKF7gCtYvsbGP2XdvmpkeDb7RvVio5agsq6vRvwKHXLhmNrmxGDCYpcOTWanBWN8lpHtkIKL
34aP969dRiUL5sn1ZdYDKQeA1TBohGctwuRl0GpxDAeXtGaYdvlGUxevxuMZ5G2B2jd39WJ7PZOB
mddNQn2Fk/uYOEiXJjWrwmzzPJphVyPyd7/bPN2n1NpMRn2cgUcBOdPz7a+6ckDQSELLAaOjePGK
qXE955C6A1Is7JaHQXlbtHGfgFUtJRjOobkkz1iJD0hrMLGIRxoyG/E0OjYFSRLoF0JMm4M4pZwV
y/Jcp1YlfDRXPoK6Haa3ECghAWNg1EncxjQbgYE3QwsjF+obyHw2RTd5CJaSBV0hwAi3hCyCo1xw
+4gpf071crZiWMpeomJDly1vKzu1V+W+9kp8Ym3RjgssyRm4akPALAfUWai24KUL37xcoDKznsTa
bITpvf0wBTT1ekxGLkGRQ2QaMfZnr21cWTPiKnHiRrGbAOJyMnsRa1NoU5wNameErjI/mYQGiavd
N32o1M52NvMfU7KPRllr7Mo/uVEOheHVRA1D9pcrdRipWofB6BSbzzTt923uHKdqxNAMDRqqffa+
gDl06MGRAPqOayi8qkAZdATnSbhM3wm06sqm9fryh5U1wSSb7L9+wV0a+2jBnFUrothifaIxrG3L
5fhSyJb1r3RfbN1g+nH7mK856vnCxNxhMLK4QuXUCFkwBQswRTRQU6xpF9/zSYnkoRw2iSNJCNY+
Hgc54wsSVGpFBK0OXSLVZDAK6sY9KqnbSu2285BuqpH6/SwTm7t+H/INBeYTEzi8pC5G7MwaNSvm
Hsr1DZsjoJcD1MgnIEvGre6PB20fR0H1dntrr4IajILFFoUvE2EbxYxLD7Un25nLvsUirRqo3Zdm
ktEYXI0U8ON+bkK4ieJGX5KEwcSius8tKX9ZebWpR5QVkurejgHYmMbMK6Ju22Z/jMl96vv0hz3V
G1uffQyQblKGxp1pbPCm/PL51eNpjMoyaHyx80IkSme3Rk6PkJ4tjAOkt3HxWc47vvpzE0JC1cx1
1Hd2bYSkjvy5BOJs/n17EVfNTm7CIug1AqCMUy8+8odEUd3OGY3QGVro/xZBjAHJuUOi6M7+EA8b
xVL9ZWQenaXQWv7zL9IMbhvgYcy0cfYjU7iskCpWTqYi5MxAJfWnZMPl5eetvsl/jp6smrEaB86t
Cd7aGktaGjOs8VFcdQMYG/BeB6itPGn3yba/G55l9BjXzxZhgYL3MlNdDL3A5hZ/nZ3hA/hECoxp
pYEJVuTDtKkeQT+p517r19Lxx+uKtGCcZ1xnMbaY6xHgZRhPJxSJiOY7igremXGX4Kk/JPdNRn1l
eRoViKBm0DoYOmgl52FmU98mMxqbxcF0lADPh6BuZSOTH7pKt749v3LPfl2dga5U537XbYqT4bdf
E9enfvETdAfDodthRno/byE6sCmfTd9503fLpvWrB/NXjTmwQtILv07wL/dKnMzN27Ttxgr3kYab
gGrtZh4fJhXci6bydYowbF/9ypMnZYTcS3boJ1nxXmpfiCXMBtDB1OGbLCgPceG532OEb3033nc9
r+xtbp/6tcCNmh6EQ3mn94qrO5+MrnIIzBUk8lMTPCcyGpWrdJ5vKNjT0bjGPNEVgXVMoh4Qdnze
DOP8TdZvSzidsrS7Wsl3mvs2p4pkvoMHC9GhMBfLLyJEs6uZlTpqUUBNkRgO+t8Uc9wpwbivdEaK
B4lbVoQ3mKFFnZ45uNejuf5SlIuX2mQPxEagJ7Lm5YopVI7QWeRlQjT/hPOL93uCFAmm0txOnnvc
wi9tp7rvlV6nT8o8uNvbTrGygWAK5GN7vD8B9bXLE1kNWQbFOXwyJf3iKL+t/D4a/tw2sZIV8ecz
ppdQSUK5RgjBJZSxMeyL29yqfhN6b9VqYGoH6pRBVS3BbVur23dmS1gOCgKOkbvIiGb1aTCbMO7L
DUnsPdN0yVNodeNQI/7A0XD+3cuNi1iNvlgb4/DaOzvO70uLPHZRIUk31tYD7g8L9WpMmWEa8NIK
3nVL3uBfwgjy6dW+gxbhuwkUkuJlGSaeULyNVRlX8sopRr0BNVKUjDUXdbdLm4yhaNagqxFCAu3o
lE7gthhBNBaieBRPZDbYL2VlT5Ivt3ZtwiymNTjBo3Ol3E6XKlV0u9JC9Zjs86B47jAL0PhRoCHN
PPBZWQtjfECH72Wi3SubDMuYtEQ/UL1+XbrLWGV5B8s0Z/Z+1AvAPFv7MW2Yj1G5f8i9QInAaXcw
NQuwoAAIh2x7r2ZFRMKorxWIXOPuy23FMzQlKPR27y5L5EED8g/olID1yEaJ367cAhjV5UyaKIJj
Uk2IZRhI75sI/xi2muXrUe9FRFaaXjWBoigGhPgBETlyULPu0h51inBaHpn1YuWy/s3K2dN1XDKI
k+jbWmJlrjJqTe0B5AvnmB4ZSX67E/Tcs0XyiFwzA/FUXpfSkZCLtaIZXI0tRVkcczZDOCgxMiJn
ayr72yFrbbfAoAIsLAerYFjx8rhhfjlf+j5SQ5bTP7NlbZW0kVCOrp3ocxNCBF4SrVKLLEbfyXQe
WQePS3UAmFPwx4MMNo66Q9b3z59fFpi7USYCDwiaQMKyjFF3FlpoesjU1iPRa0m/3jawdmrx+gQi
Gh0mUCMLYSrL0DCdR8iDt5GzMWyMUqDa7nbvbmlub1taey7hrcepbghQ2KgIX34iapNysrtJD0tC
6tIrkNw/oaDnbslSJH5iNjYmOKwEjXa0jUN3JrqPAn8sObncipCF4NHJASfok6I3LfyKaVGMLsOk
Qjg272SAngumZgvZzNzKrl4YEVylaTPLRhcJRqCSFFWQAkuygKS8Ufbt9q6u+P2FJeECzSerUcqq
RZSInof0WNuPt///tZXgUEHbG69p4FeElSR9oWqjtpCQxfVXpmtPZQYa5L4tUg8UpHHwD9ZMrqjC
aR5QTrt0Ed2BbHRpjSREzDoShq4izbR2x7Rq8BStcCSkaiubB0gA2n/4E8PGIoKedJiYG6hLwizH
0HlB2gmjxvnu9ppWHI7jDjB2AK8Hx6iQi4LKwl4AnSGhUbv+HL1MUP+tJlmbb9WKTTAMgGFNYAOF
c2zpfVd2zCFhrr8QqOwkDQbCJb7AfUk4Oia6pLxsAw6mK3B1R+vUyKlGQntRjwsGiFmJB0r/WieK
b7aSavxKtD03ZgoX/EK0GCOCQBcUcUitdOtOow9qGK+yoDs26TspJ+vaDvK7HO0+wLPg85e+p6q5
209qD98rDF9XMBitPsb68vnwA6AP3o8QUgM6WfRwWtJWAzKUhPXozD6IqlIAwLJfNNckR2nNt3Fb
ge8IrXPAsgS3i1kDCtreUcNiLNoD+qd96RnjqEjuj5VdszCBDJYoYBKvufXsvG+WMZrVUDPiw1yq
2yzuN6SfN58+RCBvAIoTDFFcXYyv9qzkkcWmUulKpYZW170PJurCQ/mz1mRzQivRDuEAdngpGNgS
YdOMvp2VdklUVGWnh6FrfKKk94VSfEeJI/FuL2mtPgs2Z1RqeMqCxp3gcIsyR05aU6wprO/7l2Tf
gGgu21V/2v1wnLfmX8jT7oqv1hdZyURbKR6iWcjNWqCNwtDq5W62mpqnRacteB77UZgf1B2v7xv+
/Fw+VDvrkXwZH5P76KsLml3Tt77TzHN/3179inviJ3A2eoQSlN+FDzqN1C46KMaEdWne5zH6QhQE
HpLDJjPCnffMayx9dvIWHARhlyOpyfJtP2fBp9cBRwGnGLrLmPJ2hVqcUQ1VGblICgtF96uq9sHG
dtvCik/+ZwEPHSEQJkun17kDC00ahU3CTk4KpWAjqf4OZvlZOUmUtC+MCddI00AZeHAVNaRRuMwv
KiCji/W1jv7eXtNK1Lgwwx307MPMJB3wgkxIWNEhmEmysTAxMZrN9raZtTruhR3B0ausLatEoyQ0
QaFnbtH/y+6Gt6j23nOPM0hPKJBmgdr5RuHFpVSWln984cKEedCnQ2kK8yBi7xMoH7MDnFUNSRNB
Zd2MUg/57ZcOJLt9aqA33/2pm6zzRiqbYl3dYOCmwNCNU4ZKwOUGj5jxAXMjdxql/pXlyYOWZK/Y
jKfbG7zqm7wYha6ycw3uSBoj6oH7UMOOKr5K1Q2kOiDmlm/rSv9629TVSNSHa57ZEg5zagM4oS3Y
THVn473tj3590INlHwUR1Ou9CeSc0x/5MOdKDIHAKjj90OABekt8gbnghrenwcQSWb01J+MUDYUk
r1r7WPzhym8ePgghrMzsgKDtR0sNI6jvKRP1dCXy9fFwewPXvhUwdCChgEPitSe4RNKTXDGLTg2h
ZPo4jeQPoA6g0J6OU/FZIVD+qRwk1iiRg0bnCtCfQQ3JgUCRGvausmuHdKc1i+Ror30WVNaQjnIE
Cki3BAcvW9QolXEJTdretYnxvpBIRuq1BpgAXv+j4Iqs96rKE1NXpYTlS2j9nDeWT/RnGmR+0fvK
rgqygDbP/9Bd4O1Q0A+B1RFFGSFgpWPtOHVkzqE1YE46+aMNsvfvihtcWOAbexZ6obwB+nQVFiLM
fdvRoUk0n0Spbxeyx9zKJ7qwJLg1hexYbsWwlJY/S/RhwUx426NXzs2FAb7Us6XokatFZgoDqvWa
g6HXWr5rlaToI7MhvK+bpXHd0bTmsEEKkSaTbybLpu5khNvXXwVNHzBuo5oJ6NjVtBVrG5WlmBvE
XOz3Xk/uc6M7knK5N9Pfn90zbggTcBC6A5zZFtYD+thOUUodPUr1t8IM3810j8Qy0M9KGfqjCgzw
DWDwaFcIadFizVnsttEcjsn33Jg8RIqdBbbgaukPFbo/w1cbj+1GT720mbdqPm70GIgkHUXqvt22
The0y+vtla9cIBe/SSRBVtTJtYbMwW/yh6A9aBvjL2feSoOlAPNnl3jVY+trxJfRs3yU+i/TABjG
oxzVNfQMQQZ06afKRJas7fiRUyzy4KrdsmlitnypltFG+7qb+99zb8Y/CpM5UTBpanxfZWqDPr6d
W7sIFf3d0nftYx8b+aOquMWxWmb7VYmVKvFoX9RPmttUjh/Pff+1sMbpL13U4lujTNGJTOgQ5U3K
jB3EaQlmjqopPS3uOG4NlSXUs1mmOeAQNjp3t7Qk676xbqE/bNdFQlSqjRlQ1I9/p6wDcLIYlBSA
ODO5S51pPDKFVMcR4Rk89ElsPdUjcMVWlBo+HSa18xQrnt5MrP8bqKL7bTQX2asxu5jv6iYlyzAm
adhd4LhD/wI4jHnHDAuvVIs5xa/RVtPJS4DLObExMn4sozruNYDGXvrMzR46VYHKTpH3hQu1c5cl
oeYU0bEDfOVuJMsMFiRGe/yJHswJ4/CK5Sm4kvY6tRv9sW0VU7tb0m7JULjXiofZrI10G9lDXG2h
TavGQRJXdu/j7i/Ng+Gw4Yu5LPav3IzUL5B4Za8MCiFhYiUR9P8G8D7WSURtr3K6XFo3vY6jcB+0
mjHQjMoppiQv3cdMOjvCCueQYa7KaDet9sVVYtC9n6r5yBprW5h/x3HHpsOidYHp7kr6R3J0eG5w
5cH//QQRc7bMgNKg5cKPjvvQWF7+zd4u3rSHnH3OPBCFbvqDsc938eipzFMkZboP9nzRPB5ZSDFV
DqAXK8dN1LkddWG+1f0e+BP3juxz1cvSTbtpDtF9xilnffrThtDNoR28eGvcq6BpkbVkVkPI+Q8R
bhwrpS1my/Epeu2pg8bkSB+S6W/GXgryI65Cyo5W/5ANtsfm6mnQO78dBo+5KfTqZVP0a15x/lOE
QD6QyGzdAXtCU/1ujDqv6vOt5LNfF/wAJDnbdyFlrPWFmgnkrkKFeOqL4Scb+tBSTwFpDH8/aRp4
CEA/9KbtZTFzbXVg+cXcJ57VuBGFR6/aZrnWWcUUol9qbfq5Tu5iGqWSp/Xa+sB6C7gvGJb4BMjl
yRrHAfrGDAzyEKJuoLZujd+G5cHIDS8Gykiymfwni04MkSlMZELcD48+8WntlpHaqDmMHV0ooecP
HKWjb+pQlkOueum5JeG+AaIk78oZljjBCa44f3TuJ3NXZHdO0G74u7f42vZBnvE2sGSVfBW3Vikk
sPo8ANKi/4/t4UC+w/89vs7s6z/5yNmGch86S/+AK1YMksLUkLhBj1kstWISB1npWYEs6MyGkMPC
OYrJZOkUlnF5UPWk8+pm/H+kfdlu40iw7BcR4L68kpRkyTbttt3bvBDTG1kbl+LOrz9RfXHnSBQh
wj7AYF5m4FQVq7JyiYyITEqffYZ6j07ueSZPtuZ8mlz+7uQaaZTh/ZWIApfKElSiEbQYiwFqayYU
WCteREi3d5ieDGf7/WDJS1OLi854NmmdsGEqc0NTWIcql/Htk7F2owMkt3/7s0h1F3eNkVrPm57N
j5CGjNwO3NaYi7ht4jpWR+IJUBYuMtQLrgYDe9oH3qSP06NPZhQFHBCzDZGQ2oZbXInVsVsBUDiY
dTbRnL08d07HNY9zpARQ//tsj1P2TfPaPaHGcHDrfAuLs7Jv6LshWseAsOL7XFyoqRzzsnY6+OD6
LUtl2ED04va2ra0HfOpYCjTpoFW7sGB6nZxzxiagfbwIg1ihbibgx9x5TXa4bem6HoZRALhz1Ncx
E3Q1iTsyrTBLFcnQI4R4TuTgHNx9ddiiM187BzgGmE/BvOY1dUVptCIbNQf+z0lD1/taQwCPbjFV
reAO0b3BP/DmwGhcCasFRPeaArkNYqIBAohhd4CAcSiO2gEjB6et0GNtTefWFkFg3nUumBiM8dEi
8DeGBuhna0UN87aEyFbaEorBHJ1ENTMN+u+FpcyvmfDVR+r3/QP9ZT149xoSN8BKi/thL8AYl1g7
+85sQ/pZfL19QFaOInJgILXw4mP0bunyyMA1awqy6RFoimjIv3byn7LGwAGR0W1DK9upkm3w7WNa
GIMG6oecvR15n6YFSHzGR8hpkVD3tFcAMN544GyFaasrAg+Dmj2H2OqyBAwJQZvYGr5b1ZmHquWv
oPXZ03R+pWX97QNrwkdTgpkoHrlqzWdr4lPuVgjZxse6/eHoP1n95m4KCK/u25mN5b4hpeRoXI2P
Ke1jJJighBmimYjd7aWox2ARRYCKA9E+utnw6MvpiHamOStamAlc4oaCjEPc56KPzC5vQ1t4zyU1
2/1HbAL8il4O1CWWcKi6KCez6+X4aAj9gDlXKGizRzd17oZJexnl+4tXuGZK0BWoAMguLNVbqroZ
y2qAOVEP/5RD+o9DoQVqz93328ta+2I442ABAS8VZp0XYWfbWkNndsX4aPv8fmjl0WBp2HXdRo62
9sU8TD5i6ArPIngsFodPcgLqe3d4hCJI2LJHG6pBU/8quiamabtxe1feRDSc0dpALQVVlSXLGzzv
3M9lMOAUZqHWPkz6z/dvmg/2BlWzsYBdWxxzE/1CT5MeVmP7GFx98xr9Af53Yxlrn+bcitrTswtr
j3T2yt4ZHllx70sbejoi6vStPvOaB0IYCVQDEMrAKC/WYmithoFulXcIEKHznP2yJnGYSvPT1pjI
6nrwTRQoEpHr0tcFtCXdUJLxkTsgJ8vwamAwbmfM1r/v/jp/+fORmQKqcYUSmtEVaDSzhA4LhQpR
2tYyplMHilZib9Wwl0sCCBotDPhtuFTACv8Oxpx9IipYUZgmE6DScSBEQEvf+17OOuoc2ijd3+9b
lzIG+igEe2BeU4y/l+ehrjiRY+vypCcWWDa9XrSYgy+r8TPKrG19uG1NxfTnPhbWQIKOdBS+TrGF
LM5F6U+DkZu5SHjvzGCbQYmO3mlVoYsf3lxX9N/OnwJ5BDNAg0tmWdTv31lbV78A2rcgasRhwazm
IpCuixwln5TzRKuNEUpZozTteCL+MEeai6+8cd3U9i0XDOeOoUIA9UHOsvCEAbcxJ2KPLGkY5qQp
ndzQz3XwQ3YQsqJR2nTF01x79HOrNaBDsM15Y73Lm6jWi4OLHEgNiqJfevl9e7tznXQ2WVJW0jZ3
ws1SEmHILtB20HMU3r4lreu8E0eljGIkwYZIGLpKVwA+d3Abr8opS3rMxNqxw3OwkKP0SelXCFHU
aWSmKfmGMMUz7p1ZH6oN6ou1XUeIhaIDOo8YlluklqYhdexuPSUEajwhMN1vmCP7ZAdthAFrjICU
c+gQ+ZR5vNjfPuBr2+2hlwIyLCTR4N263G5jyAyzFMOYcItmTxxKwW2YdbUb3I1C2O2Je7PoNnKp
5cukdvvc5sKl5zXJIFvQjUlflqHndEAtbk2Pr7gk0P3i9Fjg3UI/3LpclltBt64Y7SGZXDusBgxU
90Ms/ez4/t1Dp1gFYcjW4NAvzQC3VLoVWOwSYWOXckC/wkErX12n9yPLr7ZoDVc2DmwyAEOpyhgm
qRcfC8SxBhmoPiQgBPzBZuRTJbWc3e01bRlZfJ2RFxnH4zUkee+8Va1lxJYL8MBtIyvH7mIliwOP
hILlaWUMyVg91b0dStf/M/T2G6k36eFX14OGAK4WGktXInaAT+l4MuTwl8m4SHGRwkyPIP22J1EX
D+3OAFf+nb+xiysHEFg/xWqFsileqsUCx1yU2Da/TUoe0F3jGOUxnwPxOpile/fuvQT6HVYQVIBh
blma4BOT2tA4bdLyct912V7PhyecodAAJO22KfWrF68DSOVUygsXDUa2xeOLMEyDuxjbRJvYk1W5
X4t6/lQD2kJL9iWw+nvX3cKCbphcdlWGRnOqspnaxOynuz6QX/U2jdwy2DeZ/OSRR9q/3V7j2pc7
W+NynL/JTSQdAwzWHdlbEEwtc21nT1vrWrkB51u5fNdHMNl7tQ0zeZPvBdBVWSFCa2w/I0XeOCAr
NwAjMkDl6EixAbFa3GjgNaVBJUwZ8Lf1nP9L2nlj09ZN4L12AfBDnLIIG4wyw6y812I1gQin6VtN
tmo71/uFwqiHeQScOoSZywvVM0/LZTDIxIQAzkNTplrcgEc4HDWRd6HwtHFL2/5qoBtlHRVmQs/L
V0Qky0dkBqkJB2+YTPq9f+oe53v32bZCNUGuCnLpi6WFW5MKVwWzpU210WexNJJ9vXcq2LQP1r7Y
p8f+PnscTzpMTneYlL991q8vFwJLKB4DuANJryuOMs+s0qbkpE4czf6MSafHIK1+Zu7wXZMJybI2
6kbwzd62eX1ULm0uAjxRu5bW91mdSNufQh0hu5hAmnXbiDrSl45KGUGmYILQK4B86eU2tmXjFUUF
hfs0H7Sj1eR+nKOikcVeZj+g2qR/A6mZucVPZa8c0r8MnwDs6jC6JDsonJrmlRlUCaYkfnv2HKWD
eQBkJeZTdtfbWWhU5K4apngm9ZNl/gu/vW/I8KlJ+Sd/Qlu29J4YAatNpiepxV6kyyLOPMBLf46S
HNvaiid7fDMZe8Y1/MN7+5A2oC31+aH37RAykbHQgdhMy+ehmPqXsunB18/7X+nMnvSGHQjGYIPJ
FSdh9X1SA6ez96fWB90vUimnebn9FVY/NRJDIDpQokL+dPkVgKLlhVm5VVIT0UYYh0GoB+mF+LaV
a4etsqP/tbK4Ml47EVq2TpWI2dqVE6qutn6SUu5vm1lbDI4IDIEGEoJii1gv7WU7+hLEqlquv+SN
N4WW5/+6bWNtKZggAvoIg4AuWhqXGzYabqtZGGLEY0cxzs61Ys/rvI7T0X9vHQKOBkBHhZmwocKM
TO/SVDn3nAG/USU+spyQtdYj09KvrEi/3F7S2rY5qCCjEWQiUF7ylqd6RgenzatEt4sf+lTkYUGM
rSOwakTVBHDpweeyHNDrQSPWA81bJlLrzNgy6mZHO83aKN+t3W4lDx8onDI6aIvj7JlTZ2XShhUB
bj3RxnWa3imSXT/9fnvTVs/BmaXFOdBEh8pdDkteFfj7Ps/Tna+Bg8YywVR229TaolQlRRHPodu0
LBP6XlP7xQQBdaAQi8iFlC9vfKBl0vuu6n9+wBZQtYhVMeMI5fTLM2fO08DceiyTlLktB6eXMcoo
KHj12vSjaUcG2PTdjY92nVrD/cOWeso9+/qjSdHnIEAoEpQrg2fsKv1cjtL/TUsK7mc+vYA0DQAn
Z/BJyGSmv75/yVD7AMNWgNbh1TiYRbTMMTW9SKDo+1lOOol0KC5WqZk4pd1F7zaGORmQMYNjH0WC
ZSYwtlrtCm8GmXDqkL0jZXnKSGt9SVPHjE3g5jbsrYQPF/YWx3TMgxSTHVhcI/J/OvD11gPeOJuN
n329OFp5m4UEA4kbVlcuO6xihk990eupmLTq8ZA3Y5EQiqHzyBBeh0QY+lfV7vZ2rgWAF5bUNT0L
xqThpMhiQc6sf/Ke5AN9du60HejKZEj/nWIOebxNPqolAAZuGdMQSPDVeUH5a5Fh8bSuW0JFgfIm
K3ekK4tdUTb6idrTeAeCbPeEYL4IU5SmERrMvD/x3mUbJHhXPgEdaNSHwceggzTpijegZxAIxTNV
JIhzrF+8MfNQ77IfE5DsdwDnaG+39/nqg6rYGog1/DVEayAquNxmVKcYsL0QgJSeO0XtxN58t/56
28aVR0UT2lHTXGj8YaTrKkGhmQMBQNhApfo3s3uv+JHOFe1fZuSC7yy9o1eKhhU6VwYKioDiLZIh
aNf6fWGPPGEzeCTmwniFDulDD0XtjZtw5dtgCAOSOjTfwEwAlMXlxjXUHMETQHmCsvRkhWIwHR62
ppODehnqO30sbB/aRjI3GIZ2K+qaUc1A4r+/vbcrx+X8Z1iLUKKeEX+lvsDeCmeOqx6sx6HBghQI
sbor/pkzux7f+2oZmNl0dTWVDHzBFSjNcEnBXV+yZNKMF8McgJNlztBO+96vIZDgmjJ4vr3I68xM
mcQkINrhqFBfVcanwOxzNmkUtQ8LgsRp1eWvhl4330WdmSTyxwlckYYJ8p7IbQNu7VMZlN9YM6ff
ejczwIDhkWKLWGrl6kCpDQVr/DgUmuxFMqVVPRogjk+Tts1jXLMvaaBtNWFXThkiePAsqWlPkNEt
jnNBQAHMc00kcnR18C8bTelEY+vzAV1LTYhd544QJ81rW/5qvarPQoFXduNOrf4IpFQoU6MdA590
edSNtsxTN4AGuqgDGVqS9ndDVWfRlM/VsQP6+RCYmfZQFbbLQtsV2oZLNFcOOWJYJYWrcmXomFz+
AEZYbxWYDUrA4VF+xUEhUe0O2Wcds/8hb+phN83a98bNRTi22UkWrIyI6bOQjnoiC/ePZ0oaOW72
YnB/jBkEK8NeMhaOenHigYdqRhljWgMMFrkljr5KBxs6QgLa3qQBWT010H1S5ULQpuuLU1Og2FHy
GrroNVdSoS7XQkOnbylBc90pDbmfELudukxLT670a+D9gyputeyUztrdUENoy/RA1WP9lDMGzU0h
vmppEc85P0HxGHP7TrNnxhAxbFDcTvpTzpzPpsH2DRP/9qZxwrTSQXfAMmo66RG3+NQGULXpgqTP
yeOgDfsg0/agyTmatD+WjXbMCuPEaz0JWKdHoxiPt+/22rdVOkHwpKD+vmJfyQYCJn4hRUJIQdlO
6NrU7ZtGumPImUDNmGdc38KsXZUocGXRoMeYCfBkmNBaOG+HAzTp9rVI2rkBF4EzZG1xGu0shxKu
azevsyRfpjbFyMUHFhuAlNjyFG74L9PnWVADAgdvQMVFJMgPu12PT6u4AlpwHnV8hFurMMNz2+La
SlUFANRVir98iUwXmTdPEIjliVmnxAq1rrfmOCszROJGUBhh1TjV5xbCwD9v271igcVDDF/hu6j8
o3HqLGlMOM/1rKUWT4LW+DlT2zwOcxccva6hpzIoxB5QjeBB81NPhJ5f8gNEC9xvaNB5G9HH6g4o
aNPfmBVNxkvnIak5CD7qHJBBCwRMmDFsv1Wt539zMn+sQzLaJA096k/17vYWrBoGrTgmrxVdQ6A8
wdnHHu2AGOhPYQd6pn9LeeuceNH4x17W072fo++n4YT8uG107ToBq4McRFHIYFzz0qj0iI4ZF40n
fBLWA4Tlures1f1TVQj5OcADtdEy/gsmvaj24Ts7uEgYHUJrEbSAlwZb5BhjIPCdEXmVdxT96Rhd
8jfb0+4gQY8xqQydVIimnFDxYOEcEBGaXdbtRxRHMJlij5EOBqG4R3GskdoTyG67QyCbJpSAjISO
qH/PYOAZLePIAtDwNYaAc7NBUeJkIFFKS+2fiuufZC3dSDikxF8LMjDaGAJ/xat2me/UYYrwc0+n
enoMnK6LDL/fDYX8ExjijyXbQ8WmB7c3PiNVj/EI/ea80HajPrJDpadjXLo8iyUznjM3uLez/hNe
w2crdxLO5KehIn5o1GwIMWG8H4Hr3AUNsgdwWmCQzCdvhtGR0LadAXAJWb3ZtLOjRngNCoZ+vbOd
7Hfut1/yZtIPaPH4oSj1EbfS43e2XxZ7NPoh/6JXw95ppp8z419nje+Yjo1Fs1x0CNqZ2/2qi6xT
0/0nAfEwjF3EzqRDXD3Tv0jD4Lt26t6LZVb3W0U9Bu4pmFeXWkcYPLW6PgAWpGMg6WZC+9Lp+uc8
H4MND3aV6CpDKI/jVOM6wF9fHjDSaD135IxrhNB+J5usP2Sm1fwqhKVFgUGQ0VfQ7TRI/+4Os7KM
ZhsIIDzVZV54jlo3GKhWsESHMv/ZI7x7KvOgOhaF0b9luBb723f3Csyv9lSF1iBgAage2JfLpfbS
Lequ7njSWgUpw9zRy+K+sJWf9rys+mL0YsxjWdozuyu84UsqJYbLuqrdqNuohS3vtAcaLLBewH/7
vnn5O6y0agOcGCQVli8+Z9I169Bte9OPQE/dbOA/1jwWtheIdbgQ5bUujU2c9VIfAbKRg26/YVzb
eczHrnxtsyY9DpW+1ShYi2aRR0CYEsIUwHssvirqNHomSyRuFsk7cMEW2p6aKNVjNC74ZSAcgFOZ
yqNeyhRsVf3Uxbe/8loACLQtCvDwmvjKi/VapTdwt8F662HGZSnBL/nZq8bR3UhQr6Zs/p6mM0Pq
Yp29P64/5NBygSH7QO7EuMu81/oQ7MbIiHrM2TSYIYr8r0yPp/stSr3VNUKVzFE5i301LSwmpx7o
gD3WepCwa8WuxrDl7W1U27Q8oyi1AaAK9oNrPGffaCnCLJhAGljIqJ9cj0Vp3qb7PJ3mAXXhtnjL
gaNtP/D9zg2rtZ9ta4kpTUkrjSWABk87KjNyAH2d3AiL164gWBAUAxyoxgCPvLQy2w1SQs9jCYUe
3hRppMO8vVWz6gU5Qr2FmFi7gwoooXoRaLFcVYFsVtdBweBjfZ/qoWnNMm5Ac3TQSVojcGvo6+2v
t7o8eHRERYqYZtlsSTEWFQSVQpoFZBJR7nvt967qSgd8wk0hNj7Z2hOi0CdK0EJ1qxafDBRtvPTH
DtY0rY1zkT6nzfSS0/RrWadm5GZ4HVuz+XJ7jaubClgaqFVUyWLpaECuYrYOSVlSaIVgUSUnM9j5
wucEQgGgpgO5VuNvwflXSyXoJyMkA0oJbKcL91Z0dj7OvcUSvzbMmIMVF4KvwfCdg9nrLg+4eCg5
YDB5mRtRGrDmbtD07tGwmy7y9XZLXWdtDzC+iDxLtTiuesG5SYKhFtj5qWgCHgmobgd7fIu2iMWA
Ny0OzNYqP/C5wQcI9DrAqvAQC8dncpDAsboBorDh5N6D8tTBqgnCSshaRa3fGbux9fC+SuGyjXm8
tXOtuAswlIeDZiyjokmMDQYDGAO2qv7Om/TZKlstHhrSb6zxivpDefczS8seosYMnwQtB1h0hxcr
i+jPbBdE7pO5z6JOi/VNVNXau4lmr6rBoKOCKtylR0KZhBv+CJwmAUrtfgQzwuj00Loy9CG287zq
wm7u6Ek3ZHrHob++f/9tOje/+Kh1bTIqqoIlwOG1R7vvhpCA+GyPucPsXjfH7u62PeUTlu8LIJkI
fsBHg8x5cY+46xKR2jlLGAiRS0wSy3yrGrDmls5NqMtz9pLMkzO2UsJEUHMjJlOLBAKR6N6rqyIC
VtwJKxBGR0ZJ+0+3F7d6LQFmxCATCuXozV1adrBz0NCooP5Y5QCqkZ4L4GkQ5D/b5ZgeHFNszSSu
bicqLSj/Oy5gvovP55hDYNdpxhIM3+3GJtFZ8YEXE679Pwvq/J7tZp0hjwoYLMhcY/d1MAR708/L
FzH7m82plWuOOh2InS1IaIH8dpGTeBB7yQnVWdLu+dEoQ/YS7Mkp/WU1Yb8DBcCTe69/dTaq4KtG
0ccHFl3pkixPZIDqjnTcmQE64ujPQUtBetfWzR5iTd3h9vnYMrU4mQ1EVSC8hkcEQ7fFV5M5/m6S
8KahL/StMsnKWUQ/X9GAoQcFksbFRTPqrh/BgoF4SrfuU9ARFI6zF+zFAIXE7VWteDBIkiPwVjwN
wAdblydkmiw2GlpKk9E1YmeAjrNX4lnmauYkMqopHJw/fbnVGF45+Ur+BKsDgTsYdBYn3/B5p5c6
1kflbCSzcOgDb0AyfHttV5SJeA8uzCyOP7RV9YmxEmYwulpkMeT5QtcBZCmkT9oOg/Rx/WDv2wjF
A7pHh8QtHq35ENgh21SgWDs9KP3hrUBTERn0Yp/tyRxp5+FpKvNqb+jdPh/Zvq7ey7ClVowsTiUY
6ERjtOvyc0JsIjfbHE2h1i4eHM06tDZ5v09RihMAaDhQ5/WWb55fWnWe5yrJ8JDvh5Ppj2gfjEH5
vcUsQ7qRdq+8BwiTIL6tqg14ehZepcNMO7wnAkZfy9lLOhWmfdcWc2OD+GUUMg6G2fqulakLL2NR
7/PtE7SSUGFiDXgkXeFsroj5g9SUaoQR97DHkF4IZcsxR6WNdjQE/fXA9l1tg9cOqsmat1FEXFk4
piihCoB/KVGMxZd0IQTF0xxv++RnKGwZRsMPeASJEU5Zo7Kfoml+OAZtGoU+/nN73avGMVQJ/Ufw
mgFddHmMMHqosUDgLTQlo29z5ksT0P6pva+JNe/dKk1/VsWM8kRebvS1Vu4J4gocLyR4eESWB7ho
bSt1bFxZvXEPzTB/k1VAwg6dkg3Ht7pEF+AfYI0QzSyjUhTw7M4jgiXCDagVmdZA6ignwKuHOWan
evh0htkfMy4BBXo35tQAYg9lrb/AOqTqi4/bQdGEO6BGSQQamXj6rTG0U0ai219x9fSqmWwg96BH
vOTfzXsR6AWFM6DEx0iaHveTuHftH0XRPM+03ZgZWvHpCujzn7XFm+WNDIUFG2vKXUjgaB19kt1k
xLeXtPJcAQSCghdeDRPZ3MLIgEMIhwA32vHUQnQN6cLvHq4FoKhdF/aZkz9psz6/ykLPd54n7I0g
ce14onOjFAqhIgTXcHkxPCE08DEjoKonns7h7IOYL/Ynn/3qIDWwxfCxltCohAngPkzAATW2eMD0
JtcnK3UpUkXd/rceJHegA5Lp92nB5yHs+9zzQn1GAAQZYqo4OjzoW4c5ZFrvLI2hmTCZE4/1zDO1
D9wflIJBi42kDvCSxU5oaNjaxDIROMySdrsyxdwHCMX75mcpZ/Nnn3L3uSro8AYRd2Nr7mPtM2DY
G7IluEfXQ5eN649GzXGy0SZVGlVBnZVHWgLSNhVMdBuueN0a+vzILIDYc5QrOYui8T6YEoeCJv48
kri0MFrVGClYtYZiC0ey5pVMRTtnwAkqzNylKWCspVu1E014ZvaJnrvNKytE9QA5cfICfDp9cIaU
HAVQKBuOd+36otqFhwb1NdDPLr5n11TM6n2LJkZrabt+lq+ztUkRsGVkEUPLCQRRDtVp4gF8ne8a
gwHr2BVU35pS3TK0eMD0dhJN5eB0cqPQQ6tpn+ls/brti9bcqwnsDVA/qBJe1TVquBxHpwZN0qn9
0s5gygTJXRFb3ESPzp7L3SjYuLttc3Vdiu5FkQQ7aDBeno+pnOo+aHtsYG/SPzR1tF1HLL4RdK2k
H4i51IsBrJvqZ11a4RCuNokLK4bW1fuSVkOM0fH0gdhC/wIOpS2x4LUmD7IAPPvYR4BTl0QEjUk8
HaT0NAHHUAmEiZ5j5hUJiWG1WWzVVQu6ClMHteKYxZ1Z+09T6RgfueUo9kIPyQDacPm0YNxVyskv
wbNom6HLvIexMg5Dq3/kC56ZWVyBiSqNk6GiKDOMuxYFbMG0+PYhWd9OlDGAlsQAPJzJ5fezy7zE
YJSgSQO8wZM7ZVakT44WAmARwH8FzcmtpBPpXi1BLmA2feRVk//j9q9YvR5nP8K8/BGaDVFwtClp
EgTTII+FMcxJrUS4QxNEk0GMt8UQYZ65GJe6bXnVX59ZXkRXgSbhogm+ZKl99dpPY9rFWrM1mL56
EzFEYitYATLYhacGrZdhQcWKJNNoBK+t6MXJbEf5cnspf/lNFyU3UC4pDRcHweJV+7OqXN65LUVU
JYfqyIUzPEujH5ICBEfHwpV26HWYV01Z2/ThgOFSjEt7ZHZ2pT1lTmh6s3ZfukaGmXXUsnjo9kQk
Op31H6ZTdCxCHzNL4EJ0AFF58aF3+uzXL15OXpDCbAMCjCLhr3h7XhrXeyqFu3Gn1o4ani0EAig9
eYgOL48aQH7WaPCMJnpR87tKH8YoqPsyLng5PhW+OUJrjPivtz/N2imzAPBAER90FiisXxrVfGMG
1LxFggaJ3l/ZoDnOzmrT+rfdyNzduNKrxhw1+gfZYxy6xWmjU0GIUdo0cUCTWoQgbsG8z9jp9SNj
pNlKHNRfWx469cJgBB/FPEjgXC5tEpWtASiG2K6dsl3uDsNJVuAspW3aHvD/T58KQeydJ1tQL7Ut
7Tba32tt2gARNkrqipEcDvnyB2R1D00pC3ECBAANUATKNJ6LytsxJMRxL4wptCUFl6novEQbMIYI
HIT+wCtLxibyqJi3Y5Y02ozyNHIC5K6u9/v211+7/ue/cOHdSqtJMyjdwbt5qLq3xfAqc/GREwZH
bUP3Cp9jCZbKJtSIBjbjRWpQuQ0t4gr/QDG9MUemXZTF4faSVn0NmoGIqUFGhTruArYU6FWpmsoo
HkFYxHrIxRuZPkGRzUnBrBv1eui91PEQOxElp4A9U+c1cw98OOYbdbvVw372OxZffwJaq6YegjfA
0k5ySp+obp9yPn4gYVW6h0hfgA1DT+zykHkar2a3aGlimpS54SAxKxkV0L7eGq1eWw9eA/DRqNY/
/rk0VA5OhbwI0Q2T8w/w9oXTOO6HZtqI4LfMLG5tH1A4Bw9mUn9OdIcffdb8zrU6un1M/nZLl97h
fDnqd5ylQzoxs3IaYacjR7A1FyDl5nv3ezCH5ivlIYh9lGIl2W9NXK+uzwLdIcamVA6+3MaKdf/P
KQyy13OoO2sVj5sB7NvEKuyt9v/am6LCXxT+PJhbNkxLg02FMBGnVS3eK5915NWz4AoxTd76nzRj
gPqeyc2N0GUt8rbVHD5A9GAoXJ7JAvCqoewl/HzZTm9tY5pHl+K6cT4Xsd93Zv6BhwWkRZjYQDce
bmbxMX0xAfPtIUoj0Jaf/SLM1HCNtlUtWP12Z2YWj6WUvo9GJSJSIlmo6TycBxH2QCXePptbZtRH
PTuanXArXa8R+TENAWbfxh0URQvvvcrBqLKDjAige0whoGG4LIGDe6dHn7yB5ygzq4QSQ2Y9kIab
idtnxpbKwFpJwEFnC68/aIhwKi7XlOWVMAVHMubTAMwMPAfdkq1pkQD65UkXmfEJI4VNlGvm1jT+
2m6ip422GmD5KPYvdtNqICttT7joVWczHuapz6aoqWbgLSG962+cxLUXFZV2aKlgoAJeeeH1RV2O
KKrgiIyTGF48t6ZRXVlbLezVNWHiCqE0yHkRWlzu5ghWeRBT4oLJ0oppx06uWTxN/RYSa9VJIj//
z85i74ZSjUKBwh9As+zOCAWQ+6/iMQD3uR9CUfhe+GEqQrrhm1f3EBBngE+xjSAEXayO+FKfC4ck
DBD3cK6be1KZv99/x0CX9J+NReTTTCX21vcIiOyNe2jv7Rmd4rR1P/3fzCy8fTVDZW2kMIPzBg0D
AJahqgLwx+4DZtABRccBXHtXY+fImhjCKuRX5uRiKSgZn4KudzB34LDjR0wBdI9ThxrbsldNuV24
GktJ0pjTT6YZf1w/A/AbSeptO6uHAC26/29nccSHOtX0tghgJxhfvE7+mke6NfO65pQQmGMOy1BV
qCWFi8/4WLfcxkGbpvvUskBx3AdfuN190dzCCd26vS8B2N1w72srA90KJihAcQ/alcWZaIhT9yJz
SWJUpX/XiPSr5eVbYcaWEfXfz94QQxNF0Tu4Q5bNghDR4D0Cu8/v/0TnC1Fe6sxG7eVTr88+SeQM
KL5IRxrW+kdqhedGFucA5TSOMjO+Ed4WGrVNveM66BBvr0T90mUwiJljRfWEQAndysuV6LzuJEQA
STICI1OmfWhzGnHT2t82s5oRnttZeDZPJ00JDR4Cf6oFIReRAyx4FRohjf24iad8lxe75pjes/1W
JLh6IM6WuHB41G5qrR5gOpPmPTrcAmd9FB/w3OfrWxxtbTIgexfACAL4yJA/C6i83N7C9WUESjvc
BFXWEj1b1jOm/HWdYPgocOMmcL+Wmaz+j0YWBR+78QJiDiMeB5eyr5zZ047ozlams7WURUjU6aNF
UAchIPgU+CryWLLp3TwUiPHUM6rkIUFttywHa7re900AGzJDBwGNGbSEp10BmifMGG48QqvRgtL1
VDMOoGVYYo37OZcUs49YkIw1HqFaN5qhEbOdGu/vzZOGEchY5VRbAcPq9T0zvHB2dYPOIDRJ4FFp
dUeG05xHNsZ7PnDyzowsvF2v5R1v5p5Awaj9o032ay7ERvF+9UScmVj4uhHtZqOssIHQyIMqFJSh
tnj7tnZqEdCNdWe50sEiAKSNyEQjMwdICoTJt/dq1QzAD4pvH0PUfyFNZy8DNGEcF/ktSYRZ39Vy
BLdwvqebAKzVzjJQSC5qWFAWu6KtHWk5gz0IH7761sbWvjtg+PV7H7W77qGMp7stqOP6sv4zFyye
icZK2w5kaTBXZtEwmRFjzkPmfSBmPFvUMoWwwYw7gDAVL55lfoYKfTy5ItbLbKPQsv4YAb+OXAU1
yqtpf1Gg2mtAHShpx70qf5CT0O7Kcg8o20k7NE/lU/Fo0kh7aDaO+fo2/q/hhXudu2LyfJ6jG6D3
PLZBibari8aLAJjd8gyrNwrNDYVAxKzZEungl+lgexlq6kPhPI+C3lUj3whUr5ReTVC8mRhwwlQs
4u8rcFdVZLIG1QZ8bOw/jpBmqaMqODjZwdnzvRZ50WDvmvHecPbyX2tHd0XU3N++bn9fvcv45fIn
LB53zjrbQtkYnvfY/JF5LNywBv/mjuzaO/uJ5Duu7XRInx0xEnkIft22fr3HMK4ge2riA3CGhU/J
/FwQ3ShJ0tUZCtdjSPNgI+lQju9qff9D2pc12YkDXf4iItiXV+CuVdRqV5f9QnhlB4FAAn79HHlm
Pt8rmEuUpzuiH9oRziuRSqUyT55zYULyGEo6T3ELmMhQq8q8bq9YGDmY6ME0tuD3S+fEajywEYAs
Bp3HP5fcRejqNHOy07lE4jwVit+50PQaKahwZnO2N9IMsTHSqjDJi/AIEQjgfuVwoiiJTYYB+I+e
No/oJjaQrcuJCXKC0a5RKQcTPPc9e97oS6ysUEAeoenmCBS8XBMsoB1jZQbKS4Oexb9pNXjuu0pN
Bp0rs1O7423vWLEGQAZkSlCaBqJapkLuZ7cX+DzkUmzWuyBzsxiFl8Z4mZjizLvbxlZ2FB1/ZDsa
AEdAHEmuqNUxeFpmoJs9283eK8+lUW7F5SGF5vF9hdTnjpeA5W18R5GoSd8RtOmeoE3B3OFCaAMc
2DZTXIzC1DP6wjyeuQ7oBOhAA51bkHdG67b1oM496erB4+rITnHNgLu6vfaVM4K2M/ruiEVYv1x0
hfRM4ngg33lomvTF8xjoB3n5zYFIVBAr04e7DoIDGoVDdA6BO5QhXXk/YMw9QZkrTrv4Z++CB+it
KRyr/Hx7UStbK4Cj4GLBojATKD2YoFWZu+gNCnRKaqX+OFnqOc6s+V6tvHan5Dbd2YmtVn4PiZon
1STz6+0fsOK++AGYtsLnhS64jCFNWeck04QGObeqKTD5xH1bYZMPyYyt8dVVUyB7gvYcRtnRsrx+
hJJx0Fpj4BmmAMbuwHRQ4M2Qez24iftRdXpEHBAHwl+F2A6uLSnR1IFyS+q+rx6MxOBaGM/zZO7d
rne38AUiMF8fDQsYHAcTjWhOCXDM9ZoMMN8jTE+YtSnGsIz5vsZcXJd/afVXzvUd7+bPH/1e6E4J
PB3qRuhAyIS2OdV7hSRgtCmdqUt3+qRNGZjQVbx2IMGqb+FvF5JF2EkgGnFTADkNLQF5+gV6NLlq
z4JlKxz3mK/Zc3ZPD3HYhtkn46A+gqzUZ+2+PmeP3qfbS10e+GvT0vuxMnMnbguYZpi3w3URc/Yb
gp35oem08QUFr/7ttsGVSQRYFJQuSLcFQ5QUXjE0lTtFCcqR/NSfeuuoNwE0DLKdEpg+D42H5tSE
brZXURumSMAZ2JlaXwnbjStl6VQo2oGP7w+0Gyg/6WeYTmYODBrSDwVqGXvcB+zVoa4Clp26w/Bh
pvtDWzmoS4OuYWMLlmcUptFNgMMAQgmk17U/Ey+3YzqCGo5ZabWv7AH6f2Y/dS9GaW+SSK4aQ2xF
+MNAMGj3r43VvCmgYo1J4W5smOYbRe/9HqhKD5OnQbz29sddehPYCQTwBNPrYrJVirSxntYuZBLQ
29LK0je5N9thO9roLzR91fMombKtEdK19QHahUqoDq5I1Nuv1+dRZg2OJXpCrfO79nh5NiyFOn6u
2eXHZ7tBaQGNPnw2Dw8BmYBh7BnIrXs8dmoQcDLAtlj+rqGDsqVCuUyGYQf0aWinCcVlWUzAnEyD
mzbeNrVqkxN1026X1OXWTNCqFTDM6hps4eErecagJcjdgJB6qKxUObsKZy8jZVuyVGtWUGfDWUfh
CHyf0nO3nzNLNF0zTNsyZfDVrlHfQLZGi93HXQ80MygbAbmLNp1kB72LwQXqOXvAFGGgz178YBoJ
4vWYjXepWsaH2+bW3A4+hwq8jmFVELBdu13mVkCj1MhIGcVA+g5JMm19YnEKRWrWmMbHV4chIxVX
ESg3BJ3Otbkao9epEoNUzwVdIBr9B4cWGP/8DxfK/vbCVhCTOEcXpqQDVWFKDGxrGI/OGGoT1leG
FIIUP4CxqfoaNtk3wx6DMf8wiTPcEAvTIQUBqqAFUrNQSt6ZGRJgpVJf0N74qbpkoygiYvp1ImGj
HQdPFDqRAFVKl51ZGekI4yn6qqUe1p0tuL08892ebe+coyQcZE4abwEZVqyK9rgG8VDUEBZcDZNF
6pTzEigsO7cg91SkJ4YR2EPvjqBcdtjsgHuc1k+3v+MyFLsW2nio2SLDNpA9yR7T2b3Re0o0z+kU
GGw4A0ex6+NkOBJcb6d/sIauh3juQndMbkflvaUAymAqUVk7xMRjhU13dmX0X6lRak/gK+Ib528Z
VpAxYcIWiSFSCMycXy+vBVmYWxP0v8re41loIpGZDq7G6Za66PLr/VF3QvUbsHZMREs+U3YTNzKO
hBp16RePDQfNVADvGe3E5950Gudxy+IytMAi5nhxyhz8V76x2xisVg5kRh86wsc7ZNhKqHNXYOgh
c3X7s63tIiBuoArAaK2Q8bveRb3NaWuL7sHsDfQ51XiR+ZY38w0U25oZzKjAL8AYJBKEazN9X7fJ
0AwACKfJG0g28Jr19B8fXwpg+hhjw3UCIjvxHS9KLiVa5NSMUb0iJknOBeYgo8R1m40NW/OGSytS
2E/qOEEuDytz9lUnfepPTXc36CC3aolPRmX38UUh9RStEChQgeH0elFqOw5kRGP3oS06Qo+qXrvx
ozPNKIT/gyFQ8eGNhbYYKjvXhnIwNWOaDJFRUSh9cAmUelFuZ+gsftyOQLHiQ4FuBT2laztNY4+8
MQxE4EGnjzYka77QuWo2SpnL2IdKLYBq4FDECAPmNq+toCTGM5Zb6QP4dhUfVb8dV9NjZ2Stnw/6
hnOvHVdbTKQhU0MrXqZQRPaOvLrA1iUJ8DOovIE4VKloEo5NNmzYWl0YgjoE0QSjnpyyMaA2lG6Y
U/SohjmwaFI85gDk7ybLUGhQYCbr0+3vtWIQogqomqARJ+4RKavqZ2c0imlIH4bYNgMDz0PfHJQk
cFJGwnHENMVteyubKeI6EP6gnQDpp/g9F6cY4nnDpOIsP1jQIfFJle+Fyl6AXf14exbNTCA24IOO
yOCklTUYWU4AcYEn1gwNxS7JHy3QC3z8mhItUxXODpQQLv/r9Ridxlt3ipMH0E3nuw41GFcHpdbt
TVsJr1dGpChB8qolyuwlKC/ZNXvkGadsD65W/mGRM/THhJ4tUCfIexewnQLMwpnZp+lD4xZuFQ5t
Vuh7j+Xah4vLsIMrEK9kIO8XkJrCTjkjnp08JA0YEbjfOVDMmt9v79qaq6GxiJcxLj4gnqRP07Dc
HdVuSB4wvv3sdtpb6nR7x2MfzsOwFnF+ECBESUn8jAuPjj3wuID5OsEAQTGgFtcNQR6rdhmWtO8G
qMhP/O0fFnZhUTpDAALMJkjzkgcjH86FW4ee008H5BLV/oOGUFQV6oSwhaYNaAmul1bb9ZzbDVci
i1u+OXrKKYeqfDPycuMUiV98lbcjcQYoV1DEi+q//KloVwNlWXIvwmjcGeBMfQ/mrFe7KZJwtpIt
gUJx10nWUJrB9BvWhQK1vCw2oOWBwrQTMQw1Ct3mL5ySc2fwc2wB+Q8JPitI1C1kwMIdUYISE4a2
/oeARAZZjCyZa6pOsDpXbaTaJtlz3cPIYVNsXcLrphDRMU2B5pS8nRn6Q5AXGp0ooWXA4r1Quk3G
jc7wIij9Wc9fI1JQQvlZzVkMI7naB9OcBMT68mH3w479tSC5H84bTYYEFmb6yauP2fw6f5hTB4tA
eRvpMfSqTAw3XXt4lfSVxmaY0LP+aBtx2FM3NIb++PGVXJoRe3kRI/oaM3p8gJlpGnytJL6hfWo2
36Frn/3SihSJKs4cCB6K/RrSe3cgb6CSLQM80DZWs9Tm+LNrooUG0kDQ20mRlVFb7YcMrgwq3m/T
m3Zfan4bZZEVsZ0a0nj/DwMRkknJ2/K2S6c2FaeHukGSZ76eIR/iW0yB61sIwC+K1wBeyo9BpGQg
WEClPOowEoaXkvFoN9pLrE9bLY9VQziZQj8ApTn5NTO3XMuoS50IT+07p3x0J7ITEtG3/W7ZeMDr
GbAGIdsHWpkFen9KeaxZZaNEfajt06A6MyVg1mNpPYqZ/t14To/tKyt2tHouCAQ5fXfYuEOWYeL6
F4hgfOH684Sx5rjDLyDl4GeGEbhzvOGPqyYwJQMlDthCBebahAJFVm7HpRJVGvk1WMWjV+cbF9SK
CcGLgwseo+JLKaEYZDxK5lpx1BT8IdfS/9LZ+nb7W22YkNGlJSFm7jUwkTs/3Jz5A//5DwYgGmNA
dwA9SrlLOvZkzNohjqMhTY6803d5NW187KVX4xrHq0zcq+gXyn3QDEUIUDrYccRq5mPezCdD7+fV
Jsnl4pWO0vylHemLzxpVDLNx42geey9MiHWXABgB7m9IF0xOg/m28tRr8Z3p9O+GST7ZdXZvJ/3e
VvTQ8x57jR7T0XnrverH7T1e2wANnWi0vtCugHT5tStioElvSs2MIxXymGDHDuzpIYcYy/+fFeFK
F2eqBTM1yJH1OLKhNGuxn72CSUVni59jay3izy+sZF6eETAHxZFHn2Pj1UqevXTDJZfQPHzIy/0S
ieGFjdTI9dYc4PRKq/8E7ft+jFXfbqxDhhK0XiYn3luHdnYDZ6zPacOPPUn3jsv+wW8vf4bwt4uf
MSkEmjYKNlSbq2NTxHvbbiPoq+xufzexmuvE83q1sttOCcM7FTsaj5/bge4aFtkgrumzaSMirsX9
q32VipraWFDbGIw4ms7Dt7j0+UMZNgfzi/aQncYdyQJQzgM+7oXuZ+5seOdaIMPMAkBRQCyhZCJl
BwqpeV3PShyVxfyUuMmxGujG9/p/rO+vDSkdGDHD2E9GokTe0XlMgGMjd8ldHbbBePR2Zsh+z/WB
oqf+4P6nhFsDIasLhFAkEGDAYUDl4tpbINuntM4Ip61mdQSLrxaC/38L57F+NNDIEOVO5KZyZWHW
LW7QWY2RZKkBnwMjTM6c+OB3OGDaH5pS4RaXxPq6/lqUNnUuOCg6J1ic+p+Qx/EFvdLtA7AEf4vz
joFapFY2/pUH/GJjLEajHOLI8vlOY35CfYg7HK0H0y/fjN9aRH5Ve2ejdyGO1eLY/TUq36wYMiVz
7DIEsvjbFINULn+1PYLJhtrP+/SpU/QN91w95xcGpRPAUagudRWrLBzy4g7QGNJbEJIbzwnlGxCr
lVz8akct6aPRqmcEzNnCTaadGZTheGefisD2tcAIymeMhn6UMOf6E8pPpjhDt59XMKh6mFpMJz9O
78DyDIYoGtz2llV/vNhG8ecXUbmteJmP+RhHPdIho8K1bmwGki0b0lmeYlNPTK+Po+4HeFwV37jX
js5L7zsRxH/6hypUvnx46EraQOE9F8vKNa4lrg13HHv7abCNRzUbNmpS4lcvPR6YLRwxIQou3Wc6
5DjmsYAJiIMHnnpPCNnb7oef58Lz/hqRbrMBrbskmXkcZbPhzzOK4tiymasbMWP99P41I11lPYRs
BvyD7TJS32y+tymmkK3nOn7Q3a99tsU+sm4O/TmgDACbkBslcQZCKAgKxJFZVt6xyyggNbS+b+vh
XCVIG5sZcllQjdiopqyGDIGWwsMTGLHFqdKq2ipiilU28V0KbJh1b03JKSusje1cS53/wLL+jyHp
UFVdqYL8HusTqnVg9gkrbQ4163XqQahtbeUCS54N4ewX65LOF1czw7bjFucrtB5Z4+u/Rxo2iV8b
QIThBwTT3i336N04gXI2fquhedwK/1srls4bm3QAlmYc8YS+aQXZ5QVU8uITNM58VmypIS91r6QF
S0cPysEZgMywVhb3qOxh+ON7WuHuJs+keuWs82v7x9BnKHe3h38IlxdbLZ1HirqS2XO4UB7jLBbP
Vfb9toHNtUlHERBTqO7NsGD5LGxenLs0LALjQD81j1sfbT3D+7saGe6DtzYEtDRxh77Ne/2tSnwa
ZGeX++N/RTD84GCg+9lDv6T+5ULxcguxue4zkOBBeQa0B3KFixsaNeu0xrvEyfzmIUcm5JZfm/kV
XJQbB3I5lvHHY/7a0q/vAwb1Gb130M7WHpVX5308kccigsqVuMLZQ/mih6BqOdDjln7leuqAesn/
XaT0WG2gcqfUHRapH4adFla74hyfoFMf8LB4gm7Lq7ZxLa2nfxcWpeADfG1aga8TJYhzeSInka7k
tW8+QZTilB6rvXr0TluEWZtGpRBUQIYZ3QUsU3ukv+ODusNM2y4OybF9n97rh3bPj/PGQlfv34t1
SiFnRjtIIzrBCwGs4oX+7pW/Eu8fY+vf7yeFGozt2zbxsJvtbtglRzOoxOCmr0bKu7Mvzs4OEa7S
fTFNWRZ+z0/lodndDgmr6dPFQqWYk+djkakVfLfv35X4vpw3hsC2/n4p4tBa1cHPiL9faRp/oKav
55vEs2tXL+CloJ4DgF9IeF+fP2eaHHWYsI10Z72XT1CK29tP2aE/z8EUjgf9jkT8uJUErnolhiPw
PAYqTl1Awj3aF7VHYLUPWTiH3r4MIW9XBT1eeLE/vOr/JeGWZviaW17alFbat6SbISYrHni9H3cP
VbLLrK0e8oYR+bU1j+kwE5bjtaWTgzG437jXfcpHzGXcdr21z3axGFlVugGngJHbZRylIM2uTR44
4ApLKgY9eW/jIbL+sdAbB54ALf6FZhg4ufqGFqYXGbj4qhe0dQWc3Tg45+Rp3tnHYp+Eyj+8s4wL
m1IMIaygSZvpXgSunSZL/AbE2aX9qtmn2/u4nPDE/XNpSAojjKq9YgEbgjBCTuN9dVQQGiEUlpxa
HZfsdCp35TMZwq3e22qF49KwFDzKMi7HDJoJ0YAKxxhSn/8SCYUQKBsf1KO1sdA/kF35VQSgJP6B
2ARudem+I67dQVF+9iJV3Hd7Fc7vu299eh/PBzcLzM9dvOcQDQ6VQP/E9zbUErh10j4X73nlZ+lX
Au69JOgOWz9s9cRc/C7pVsyNeNRmqGhGWTPsDZ76HcMTJ4/D2x96LZZeLl/8jIt3pwvp4ViH5myk
lk0w23ftZmN9/ZxcrETy2c72QJXiYIf7kO+ql+FheG4PCoiArHPzszw2++m4BaXftCm5r11kJrQJ
Jy9KT+VpDrsnzHl8rz57gfiCvEZp0M82JS5EpJRdSSAwwOEK+Ql016S9NGKX4LmLlpM1F3cFJGRf
+tpR79Xe8t4xbP6olSZcKoeQ4Rc6YBJlI/it5KcgY8Y7Ed09sJHICo2pXQ/jPCXYaED55mePTw07
GckMmRECKDl9tU3oZd8DyUg3dQXXbGNIGjNNuDOFAM712uesTvskbzxUnMADTX8be+MoqJkPmuOb
PgqV0BipHpUnwnYfHq0HXkjwCQM6BGUvsJFdm4buKxpLfHIj0/jCJoiNW2/FFhnTyvLErBYoKpA+
CUGKaxsmH03O0JuN6uxQmOkdWOOOffmUtrXP9fH5o2cS7CSQfgDVKdDc0BS4NjZ0ZptZsetERnHP
wEgHxv0NT1lek9cWpDu/FhJsFnGcSGUQhek+Me5+svujUhuH20tZecdcWfozd3ARXyB2XKWYsEJL
G5dkcteend5vfjkv5L/et33lUO0psu6oqf3Nx+LyOMI0lGAsAJYQ2uVaOTez3Jw604nKxrcevcfm
wdrrn9uv9DM7ZgESqnRXf4PQT+xjKuCQbJWolgEc3XWAnwFO1uGbcgY5A6fZtM6kRUbyWS18m9Q+
JRu316oNhBrgsQBTWfAwqHGbKXrDtaizXiakA33xaoCh8fY3XF4RWAiqXhaGGAQ4U7oiYh1i2fXQ
aFHGZp+wN9a+/YsBgXgQjfRFfzShlCRJAgOek4Mb+/PENupoy9MLJSAoSsIdMN28UOxhrRY3AA6p
UTyroVZ+tXMwK9hgoXO0cNoqsy7PllDqQSAClEz0gqRwNCZD14OKRY2cFkWtzL0DlnVvtNoRQ3Jb
4+PLT3NtS/z55ekapoGQtlGjsRqPqtM9Uy3fQFUv9w7zCGhcOwBMYo5GLrlU0Lwzp1THcirFs3xv
qDLwbHupHYcDxoKyHSEYnIdW+lh9GKyrIyvD6JMJnMofOJa0urGbqNfkYnUmBkPLqgTX9xZqfBkl
YAOfCwNkOEiLiZmmElhhV52jUu1e1CbOfGL3Z7eBoHSvF36HxmyuAfFs1+aHc3mMEwoJTPA4CIYR
6U5huTcVDrN5VGC45m7U1Pmcui06vwUZIhBimBunYBks8FQB+S5w+CBQgV7D9XYSJoJxWbIoH9xi
V5SN9VLHdv9EVLN9v32i10wJLgFMGQJehFmka1MaBoMQeDmLrB6V3Tg344BqoxHiwtvS9VwxJQjI
MUFmIHIsuhpIeuKhGnUWgdY5MDqMioPBxJ6/f3hB4kOBixpcLRAcl2JgrcWpnZQai1ztUM9vrfk7
UV9um/gz33mdPnqA2gNlCuQheHXkDnKuGo1XtbChKJN36FEUe5rHCWi6jOc7dLZRiOu77q6equRE
yrJLIMnrokVqF8RH+EPmo1VVtjP62f5hqwUJekjZ7VNqVodaUdu93XbVXsgU+4WC8tOUjeaXGrlo
mKf2p5m0ZdBxGAapTnyKjRmFcLtRfajbKMHg1jRUjJ6cM8VMgMXo1WdKiHbfAVm0sdUruTv2AfO2
YhAKbKhyPqdw1WEDxRdVkPo8Kj7ZV+fxzj0lh+TkHZRz9/VfkITXNiWHJVncGD2HTWAIfI+9uVrn
690WeGYZrmFFh7gNyFNwKP4kSxfhumqIZbWUsWhM43FfTI5ynwx9v5EULCM2rICfAWh9AH0x2nN9
+FrUlmogV2GFWyFamfeJab/3WleFiUnKIGu2xNpXl/XXoDzsm42xpvRqxyINeluB0w2/lMH9cPFU
LArPGwt5CNqXYtEXW+cmhc2btkVE0UfAPRUIbGo55Nnbjwdl8GcIDRaMviBSSgfd62KtQ4kFjjDP
PpDpoCd9VroM6Zu2UT9aC1y4OxFWAIyDlpa0ohLYA83qnCGaFWoGkJnTdmlKDb9Qk6054rUPBPg6
LCHHWsqhWCTLLJPBVNZA2NWrpsq3Uuv1dvxaNwKUrA3ctG57+vUXYsxQbGoZQwQkTBEkljV/p6VN
tip8a9sGemTk1SbefIvo4LjJyBqCtfQK2w3U/Z6Da3NU9Y3LcpnFCUnwv2bEai/8DbDsyZ0ymGGz
Ye3mKi53xCjbX7yZ6Ln0KroB2VhdFp7tyH8xh7cIDVrdKTmyfCwrH0H4lSR3tHGbvWXG2kZ4WI56
YzoY+Pb/MSU9Lz3wonIkyUOUYOr7YFdzFMdlVI0a8VH2/gW1teKZYWQ4LLJJhQq7Uu8+7ikObmyQ
N4HXBfRx13trJB5GSPppiDDP+81l7Q+mOfvbJpZZnVgjElcTnWRAzqQkHHOTNboQ0DBvLK+952NT
3ekUJL2V4xDqN5niPXh1i2lsq+++gSvLCm/bX4vBWBgAA6DLEWMl10ukeamWON1DlOrtvONkcMIc
BJAhXnE4e14/Q3A15RtGV33owqj0YXuVlk3LKSIKZLFOXVw2B9a2U+jSfqtsuGwTojoBulZA4iHO
i4xI2uBKZwrTeQx/De1ppwf6NxokOxXCGWmQmIEVzJ+zfb9FxbHYVsmqdCqVgo0qqxWkx1Ppd+i/
8vGbDl1bD7r1He02TspiPzHBJ2D4mmGgnoepE+kjKkkzQqS9j5ykaO55Q9mBUG++Z61Z/rjtLyum
oLSAjBlOA7ozWQ8Yo2rokGgljabc4rtM08ghVRQQA+WKfbxtallhNyCfgzCNewfc/ZhPu15WMUI6
vMoUGpX3897YV7v8tQrUV+fQ7vXvcbDFo7iIpGKYCpePYDTBw0OT7gWlzesW1Idt5GalyQKrUnjE
O7D6C9oFwLJ1j4GE6/YaV7YTqTQIwJHr/JH0u16izlQOnKtKop72pxTin1Y37tpkUzBGnKirlB1G
0BxEmoAZXGRA4ndc3hIKZtS6mZBIEDjlSViGKRp3ng+p8ch6cJ+ygO34fYNmcnpf/hpAIxBUYREm
e+01DrzTVitvZatB+oCQh8IDbmBXflGCspIC50Eip3MKKCzXzmQK5WyihinR6bNu8oYHt7f6z/db
7AGgUQDfC01kGRVB7CR2tNFssAfFC9kXB/UEan+/D9RjEv6DM6H3g+FNMYqK+C4dSVeJPUioWU1k
GW0LeOGcG8pRgcJ15tPUzX/E4+hs0YivBB3MQsOBTXSIEPWksErmvlQchTcRSG9PEHmN+jF7mXPt
GBvJz2xQthLD5VfUBH5YUIOBk3/BbcRTFbKJtYW6AK12c8+DocmjGcxKcbvFWLkSxmELrosiJWZu
F+lulmgGdJQGcDS9dfeDwIMHbmj61pm8QR4PcOKtD7jst2FJ4oUrzgyOvdxv60YF8iQlLCp3I6LP
AMKzQ3KIfzroo82+963CFVIB/RHXAec++d6G3gG9RiiYgfzUAQGcrymnPn277cX68iOLxEugesDQ
hRKJ9JE5qQe3LxQoVGTOz5oN97nj7uK0wRsjLb+NKkiMcr2KQSNYR00Hvq7Rzl+ayj3bNH62ynoI
u5EeEI/uKkJ13ymcR6fDw5wl5XGw68faKV9SMEt/6VjXPCZGhdlmx/jK+aQfbi9l2brFzD7qdYB5
4rMiAEpXc5s4dt8xLIW8Jy9mwJ4wamL8R+4g+v5NK33tWyeQH+mvrfbT8uEuGZYOp1UOdZxBPiBy
UOremWd+yMNO9fkX4yvUpcIkwMJDYwuVtYz1WC6G2VQ8bHA85ckCklILRKR2Fak1YDWdHpYuCQCB
2bhSxI+/DnM62j4YzhMZOqQIpVCfkcGiaRpX0aQ7b8yxzkUcb7wB1kzgukIdC1PVIFKTLmY+jnXu
saSOzOpHbVQBFBZ3t31j1QIaIqLOrkFSWZyCi/uK672XMsetIlqagcPJOR7iDRPL6IUKPt7oyCxE
4VbuFmgu1WZldqoIg9pAVXGCw205L5Vt5oekhaDE7RUtEn34nIn5NVx2aCBApud6RUWrImEyzSrq
SNqfssQGd6CmnyrFeWJQDPSrukt9IFrrHRAhWyNna2u9NC6dNAejyA3PjSrShp4Gzah+JRXJfdD/
1rvRS3/dXurax0PihpFD0CSICejrpZbQJy5Le6yi1FY/xV6vB0OsbBELrxmBd+NxjWInnoiSm0Ny
UAOXvFah/kHGUwmN1kCZoK/58aWgQQLucFT4gOcUX/XCDzu0o7lHKaKtOv2up2TwR2RP/182HCkZ
IjP07J2xq6KkhWAFZ0FHio1UerlZ4qaA5zmAaC87YzZaqGrR5lWU0V4M3zRac6p5VrzcXskyy7w2
I9zwYrc4UTunTTOcWpBJpx5DJtv60B73bUiVxZl6rPr/bltcnio8eVCbssDwgHe6PBWaq83EcV6K
aPL+M6Aeyj1Ug4FB0Ss11Pv6lFv6fVpOG7i+5R1sIjQhD/nfgVZO7oZ8Kowe74WoH5L53n2rmcOD
OjG/oDsYBw3T3a2rUvjAdVBHDISMGSjMwDWx4OT0SNtbCVh8olaPm6fcnQCKTF1zz2atO8z4rSF8
3ztkENLakbRog3lKzQ87kaUK3aU/xW4dYmPXX3fIeZJ0TZpBTc8AlXcOdjrX3hIOWm7ttRHhyRcu
5E4lKT0NRvRY5WGfDYmvsOFz6U5hbU4O5Nzxf2770NJr8R7CLYD0Emyri6n5MYGuVJlkacRM2zc9
5rdU37nx78K4b9U9hUb4bXtLn4U9fEu8+HD9qK60xEQzwcA4kDTiUDzfj2XvMD+r3SqwU9fetU5p
ha022eKd8G5aW/ThIi5ee5KwDhyKpwMyivB5vcHtmFidVxVp5CjJMTXUoEi/acNGgrBiRIxOggkS
KSpqk5KreDrjljq6aaQVAzmjGOKEil41oZ4oW23RZWgDQSdA4KDIAZII3OTX6wFNrGeWppVGGEQ8
YuLQL7Rpo9S+ZUK/NuGkhgchQZjIFXR6htg5g3ZvCG57xYrjA/kBLKOnIalagDRjpcxTKzbSaFTr
QMmaT2ROT07W+QopOt82vt02t/qFwCCPSw25Iqp512viU9ZXKmR3o0yvdrh0Dp417Wm2xYy/unW4
OVFtxzSt/ScTvzjOpjcDwkNtrGqexmMHNvV90ffWRs9l5QQL9uD/sSLdO5lnVopB8IE02p5Iwh7p
oCCJU9U9iS1M+oEclJPd7Q1cKSfA8Vyo0qKhi1laV9pBJaOTU3I9xSsrDifVCmimnsDrgdDxOLXT
8zgc5wlU+fpn1mDoqtxY86q/XJiXokiTI8mcPPiLmp8nHULTdXHS5yerjX0vszYWuxKyrtYqvOni
M07tqOfgKkujtBm/d4kyB7ZTP0BKUOi1V/upSWefDc7e6PotqPmqB0FMUyA6ME0pA6U1r4ZUugVH
9XrnqWjYc6VuvQTWzgJm1gAaAhoRvJbSVgK1xhSwj+IsJM5nzSHPaP6/5W6zkTWsreTSjLSJVed0
dlYMaaRPnvfiMKM+K3bK+o3rZWs10mGIOUkzqnZpRO3kU9E034ii3SWbJ3vtzHlQR7SAWUMpWC7O
KuY0cMNjWA1KRCG4V0Nifm60PVGzHYDtAB+3W3STay4vlHaRzgCFsuBd09NEH9KW4+IkP7quPFfZ
a1JbJ50Ito7328d7dRdRDkYRD+CEhYBhoTcay8HZE00NVL7iKRiMOazVDyOHUAX1XDyRoJECQ7IO
Uo4cYWot5AKohHwdx/atz7p4wyGWj79rG9L1pVZAQpUZHKJ2J9/T233O+p1e1J9t4/PtTVv1cFQ4
/uwbACJSbqEYPI4VpUyjnugPRjt/8ZJxS/F+w4YM86r7tHAgwIfD6vQH0yrvAXra+ParfvZ3GfKj
Aq2yzExIg+skqzES/A7SZl+UN+Oq2veQGvnwpuEM4epHAxDPWFmnoqrzeLZRsYmyMbEDlVXNHloV
W6PiK9t2ZUWs+SKCM5Aqt5kdJxEghj9NL9252fDxbfuT2AI5gpI+8FTXJoYsd1FR9NJIUZuwq6qf
pvYV9QZfSRmezdPh9rateDUY6AWFNG5+5NKSNa3Os5xSvIhqxQw40cM+ZaEF0p45frltaSUUwBKu
WvDP4nEi1wAGh9G+HXE9TEO2N9h8GPr6DiLZ/7IgFLxMPEQgXSRLVRsTzRW85tLI4KBbAH/qACLi
clb8vtqSRlmJ3eDVQw8PRQ3wasklwrbtoKPhijt1qgMyYTi1nv26oPDywqfJ18TZsri6h4K6yUSn
G90JKTJYSVMRfC/EudTep1N1IKYZWkp1vP2pVkrKIEtFB0RIMaHfJb9uGtpbqO0iURk6n+h+Y/tJ
s/Pu2oMdTntPPzu/PejaBEVYB1vio6ub6oE8GGK7KESoUhnHVuZ4wIxaCnqcR8WE4ExHvhO38qvK
/KpRegKP9UZgXzvTqCQDoyVIslHzvT5wrVUBDJ0i3Crzb8v+ClBceHs715YkZo2QeIGwagE5ze0M
I68ML+MatRxv9u54bJR7DvpigcD7Dwrd9yg2aRsfcc1XdPBoepjQEEFR/PlFqHJAKkRp6iURd15p
91BXP22+kTyvBQ8IdqE9h5rekri6ZabbGdAsiIquowFkJgB/wPxHnLAnW+8+zMqNMjPe2nigCL8E
oOV6QSpkt21FFBhibf5GlSlEna71M5d+Ql0OAP92k0Jz5QYTVUsBBMUG4iBcWyy51TpubSURIUCG
QUOAAg9v/i/Srms5clzJfhEj6EDzSldGJe/1gtCo1QBIAARoQX79Hr3t9Ny4Exs7b62YEMUqEpl5
8pgbWDX15WKHt2n+N7PVf5J1fkI6gPYCVMdA+U8iSejDQ31FgfHW7CG3qslBREP9h8Ynql03HMKd
I+WxKzcd/ctj+k9l/x/X/uMDtmnM5sixn6+z9DfyueVLMwb6JRJ5yfKpzCUBLxV6qkw9IBfjX17D
/3Dr6EZ/snJ+DHR/HBH//mkr2/r+BlzpYmJR0BRGTsRvpqU/SkgQM3+oDX7GRHjY2PD039/Qfw5m
YE6CmRSB8Q474j8PHU9tCbOx6WEemD4RIdNDp4epBOXWgt8Ct4wqS/u5kMH4b0Ec/3yFcJbj7AH5
EAxRcEH+ftNyXAe/GymWjMF1H7Fyg7WACVQxz/+2+/3neQCnpRCO6RGWsFgG/fEwG4/uHdRpCuwv
FjzRHT4jhSdV9ByDYPxvBiP/4baAWWGcwXuKmfNPcmBuTTJuW6+uIXuej8JkQxNS6w7bvsPHinD6
+N+/wH/eHCgQqBc/BwMYsH92f3IMe/hUAyCJguV9yHyvQEq3qJAH/m9K8X/e2d+v9EcHOKYmHYAv
8+shukh1H/MXT5w9+v3/u58/XsV+hfX2ZIH8OfeoJxThDZLw6d9q7X+8F+T14LT58a3+87HfXbKR
EWrwazw2CB5l6ZNe/dOPC08Jks6/wH//4WI/VEc86ti5AyD+4/nL2m3BVgMTB53zBAOU1EU/bB96
0qxwCvf33z/Bn0/obwDtT2gdwAgf+/0EgMRP1f9f5c8sSBjvB5NdQJcPfvsiIW8dyeYn7BuC1w09
3ZXo0/YlUi75vwIUuDKiSn7s7XGgwjn771ceOhLYfqTpxSCbV8FJWnnf8aD9f7nMPx55XAZjNYAW
9BQBVmt/v4xyrsVxgst0JmvGwSsyMzV5y/+FGIvz72cG+PtHidtA/4KWDOcU9KZ/XGnIVrfjHb9N
YplVofV+Jfn4EKXYnlCCEsU0ahIEXb9iNb+sdGgrM/svyg9eAL5eEklUmXXzu/RtNUb7gz/4Wykz
/ssz60ds1O9wd0gdcD0pwUJN8ayHdWzbK5v1B282byJZrhBM/jAm83Oio0sYj4/wcnuFcCMtuZzY
Ua4elNscnlDzwoOK5eqg9HTheQrhJhS4s5V/xWv7QdZtrsQmXkTS3UqGf7DUb9JAPOmpl8VibFTk
vTmF8XSkC3kbZiAWrF2v447iSOaoQTx0Fe83U/KOYEgKsjOjyLFN6Dw0XTrWinlRhQTh70yFtDaz
2yrFsnOAkaQkaB4KbjDWUYgsCo4MTIwK4150Rp6kVq/bGq9n3QaXceYfUfTz+f7EVtpZZfizd/2S
UVC7UkM5K+jSpZXvPHTlPc+ePTltlw7pwpVY5dT0SPh87VeVlSIaYSOjcGo++iOPnnk//vLzlb9B
/gUPH+Ut+zGVTtNm7iZ4InWkfZhJduw8ExVQmdzywJ+KheIt9Xm3ll64HjOObEub7feTsWcT2bGI
PWQyI6EnTJeHOPMqzJoFy/sKzXyp/b0Gdl05mZdL9yTAdfTMUARsKAbXVTxRj7rfQafjpd+lZZjQ
w0bJYZk/uBFFHE21asMKsGMBk4JyYXlFvS+ys8q472j8ZoZVPcl+UZfUyXA/BPzgx17ZI1ke3rQV
i7Ybw5OrNAIPmM5XcwJjJC6YwbNyvYb+x6q2IyCDm3xNQWD3biIyN1vuFy3xmmRvD6mwVcDdGd7C
Rbdm95Gm95bmF7Bf7rjzDyHcvO2E8GY7nZT7a0EUMM0+RJAfDfxvd9JVC4uORC33XdQ19Cfelbz2
bXrTr6QrSNSVkBodtYBO1j61dqk7M9VYYzzlBB5VjgXXJgg3ZMXSxhJEfK+UwMNZgqi0fHrxeJjV
3oAe1HiTadw8XMn0agm1KSbp/6boiz0d1oxF1UbMeW2nGlJxUpCwrYiShxFvHsIhXxJrDizPj0ty
2VReyNArUi7qJFI3SbQeXRaYyvg3Pn9fN4doAy+7zsnQ59XA2/aX7aBtHwM+3EWZGF9aNwWvI+/G
tU5WL32Bhd/6OPAxeMBKNQ5KGYjkxkczuyMpIbIgusXx+DKtfcCKeMwz2PIavG9Ljsi1HZkXp3wk
07U39qavxPhjMic6z7NFoEEuChPh35JF8mbL2v4qZ5P4BAtlaoLE0884OcObbtdxw/xVvk0UW64K
QqZPFi03+w4fjwDm1xpuDzG/EcZvEhE2Ae2Ozo+rZNcPJstlybftELnxxOLhwbj2nKi0nvvxbKfp
02T+XdCyqyxV1WCiuk+20ibDDZZ1l0jiUY+jhvbxVKyT/z4Q8kuv3Yh8kPjZ0+Y1CNzvdBXX87jc
gCWeVWTHEnoezOO+giWRR/NQaWaDEgFRopCZli+xb72SMMsgTAcnZB19XXDrswKLnZcY9Myin2lX
mw5Ga4YsJyz95kK3cVd5G4UyWvlfyZCLI4BzfiuRr14Bfr6LpIhK3kpViwnOEC2dE0SDgwGNtb+G
p5B/HwfDWoCGAkd0P/iMt1AWXQwyceruZBSshXLZr1WzX5vFqAC7F3aIjOcK0ge/BIeopiesnNX0
5LTpCzH/DKXhZ+K3kBzM+Wnt4rRQ+foUsPgxou1jyvEeI5/h2Pnqc/D1B/GS3yuyXLAKWrwiSBCo
1sqMFns6LeWGPU4z+R2FqT4+3nyM/GsEOM1HS7UrZTjw0kZ9WmBxqIqQkbygaue4TeAYMSdfgVRr
kwv94WT3kiwW+k+e9HcLc+3DHgqviuRES38OpjJewKZzyy6LhAxffbj1hV6ipCD79jWjEgL5EUek
fsAvLIdbQCyXJlhFAJjGXc8x3Yo2madqdkod9lRM+Ll+ly5GrqB2BEVSDdWM4xI2CoO3TOXoDd1r
KBQ5RQprTBA1SLGBY90ETJsaqs/8eie0rzacUZXe2hC1knYl1ZO64owL8NZ2UmMts1dWR165oYmu
Yk7zq6gVtNaB628yfwlqKPA+lpn3NY3y5Mvklhxo7o9NKlRYevneH1oUmUazUFTplraVtE5ddNpO
j5tzYeMFgjdG0tcR8SrNMK76nElMMjQJXid4OBVJsETwb0J5eBqnJTzFQshjvk+/saJ4DgbaXc9E
drcd974Dnnil084rEpfKQqT6mYoBVhrz/Ar941L4WJNVZLbfIGP3sEoJ5hoeHNMdrEf2gsg9ajLQ
mEqxSFYqPasiwiFnBjzBqRv3Eh7ytBjjtK21Dy1IBHvJyv95onOas2en9/RoQhiNFlucz1sxs8mc
sMa8V/1okDTlvyz5xHD9cP1O1mB6SlBfK8IS+rjH4hO7r/hKtAa5lJ0/lG6Yu6qHKfgVaFjutLYK
fosg6OK+PETy5tLJg3BB0ISCh/chWUhjVfg2bCgPk9fBCYbZvNh8P2sEwg7ATqHJTZh0rg72iJ/C
YcD/44O23JcUAW8Cp0bb3+6ygwQUWeQhfokILzHDcZvm62cYcRwbPiQrr+ucp82Q99BAk20p4i59
mMUUFoCyfsXRrAvFJ9K0MZ7XfA3C8x4jS1b4YCEBvHvvoMoqg20MrsKMz5dgY+hXYAVasGREA7a4
5znk4+MSevIRRsa22IdFljNBOxGqCc8DEoje1DJ8sAXhVjjfPucotWef/ASuAcetdkmDo/EkvoY+
oaXggFd7276uIt7PKluGIspRnIeA5oWgtr8Sary3EUooTxw79zbOi3iKxF3MxFc2r1MppNUXOaFs
6JaMtcm39YhG/lXIEb0YyEj9tbWjfWbBkCDCIlZHOSVdIbV1spjT5BAq3IfHUNi7KR8KMbGgmP0t
wyNKlofB4yuSfn+gC9ZjaPN92Zi9tTXbYnuOIx0UvdMQnO7TAIH0Cm8UHIInynGqOdDiSpx3U9X9
uIsylUyNmdGHrHS9giLRf+Y77d8QDwBLA7BACrey/rKL7EMDMC7zcHhxdH9U9odIikG/jmHydVjH
xNVrHI2lg4yvWHQ+lJOCzp0QF3yKHaqMNhN4uoh7kzAwKIOV9CVDsEcFrb8Pvzi1HIZ4mgswUSIU
JozvHpJ4KzDk2sOOcMYjRyd8gmX0dJv2+T3R8J9TA32GSaRf7CZAGCxkCaVMPURJIbu1lO1POBLo
jAeVZKyBsufXbOiXSWBkEYturyeHpiNjfw3tIkr4okRFiqVf2eftckhG0dZwSsqLlSEbFUuyD7IM
n4riLXXBj0NTO777iP0q1rXdG4x+sk5CGtSWJ+TozcI+ZCqBVXjHp2JiUpbbPKYvQCrWoSCj4MXk
WkgZIvbt0zx9GxCM9kSmBa+370MTUDARtcdh2mRFQAqhhY3o/oGwNtQWrJ8susoRqc9nyQZ7FVkQ
yON1ivZChBB8Xm0xebDDVi7r9xQFhd8B6EZMgUYKawookUQ9fyIRDFLgAqOvbIy/RGIJfLVkxBQE
FbTYx1HeuIWT60jp/Sz61qoq1h6AjyVPNL75VJpqj1tzM4c7KIPIZV4wZC1uKXPd82pWiWmWNPQO
WcJhpjwGqk7cwFU5RhqlLB0dSHi9odF5Dfa8pOtsyrgPkm84uturkLfdi7E/LWSn163ZUMvwhUwC
jiet80HIjve+mbxIfZrVjM+qS7aPdMAqJhAhzghozetoj0QpcofXZ0DMrOq7E/I6oPr2N9bgOJHX
pEePN4gQ7v+YDNBdx6QZ9EQPNkbameZQVJMR37gvkMIn3QCmu6+XhmzoGmNHlqoLN3Fu7ZyfzRAZ
dCMeOPC7tEVoAduAmveLefTE4V18stMyVNEe/Ir76CP0csxlYAlW+zI8Q9waI6gnWTC2tDhKiBcV
iBKb76Z2305Bu+6qMIJEd30YunckFXJT9zFPq2AwFE2ZQM2ch9l7S9ZwhhI/VU3r9v5+bUnQJDEP
bjpJE2gdBAT4rf+TPOXpq1kLejvmCz4f2hJoI4A2i9veIN+V+LIrO7XQu9YoUU3gOldYvZ+ipb1N
sWk9Kc6jcg3DYxJgIFv0eteO+1dC9VKGcEAvdCgfI+k/BEQ3KayZQBp/HfutajNbDsv4aaP2Nuny
R+Hrl24enkPSv5sowrQZpjC53/Wj6UddJkQco8SKQs3xTSTIu8np2cX0sCPZvOxg1u36+QI0/8m2
wtYiDy/jiCwMSebbHP5JpQEZsRhn8wgY+F1i9XjO3GpRkYcr0bGvZBueJYthB9BtD4gxgbxgSFyh
7IbFl39wwfzMRWSK3oj3ZM3CYlf+cQuQ0WpJdjtS7tdq8D/gDJE3TELJ047Qcwg/x5ZbHfeWwGpx
Jm2JUuYKdIQnYJW/uog+wZ2jKzIVnVIaHjgm8GrNdADUgvx26S6KjIXo7j1sU8L0c9YZxkwz3TEP
NKkfZVq1dzHOGx5uVcryWtuxxhXIFYwDacEXPpRag6ueWOxIHOpePFZuG7+zDq5+y0pv1gEYf9h9
epG8CX3vbUBoivXEUzTLD5vuN0HewlgDTDOZhFcTiRuTmJuUy68A7xaPe1HqoT9ziyQm4yV3fdzd
AXfiVULDsKTRGJaToJhWpoZ48WHWfVAsTrzNaMaok790nAKqJdedMWM1d+yjn+bvdZ+RPpl/RUx+
dzz8K/fsUtLE4daCzRYq8W+9xXsd261xkEmXfdY+b2lii0xkd7vun7pgeDRu/EjXrW2WaQ8KyRNw
9LVXYbA9x3bJil0Gb/E+1ttq7pzs72RKK5H2bypG6geenKgaFyhAQZ1K7nQXfGcD0cWUAWILw5do
jC87NRcns6Ec2rXJVphZbMZfCvDWzsq1X2PMT7bNP6WezjyaIlhltL/SZLnGtImHvp8rizDxsm01
wUtm4RXVM0wWgMTKXa4Hy7mt4L0TlKSz18oboiIY0a6A3VDIdmPV5CJ4Eq9TViAE+jrb9zuuzD3M
9r42yY/obR8QpAI3GwM8sIujUz8n6HPpyUfUIipZ9Ctw+6+h1198by8dHCMq0qbvCMpuyyU2WQ0C
44cdlVfsOgRiap/3OHoDVXBv5nzsUJGT+xh4MfqRNWtYCuNeJEQmATg3/QarGUHH0vP4fe+bW5if
4h+0XSuPy6AS7ZLXexqoCuT5ENUYKvsdlgRF62ngGm57gZTyjAwKWWyDuLU5ZtFFLayOVF7pHOMT
09ux3+WTxmKT9+oy2vF1cwOajaxrm2zS71T7n6mjQJLQZEzooInA9E6UhsFxe9utgWi4SONC9UNa
m3A5Wbme+53dZiq/Hic/KVKbvc07ppeo67rLJtX3toi/UD85djJ+VDq53U89yFOB9SSqJAdSoMFF
O4fZCmNoFuOzz1VwkAse8WDZAkje4jmoWYwaSJWLjgPCuMrEW9LSrICGx7aeu5WVLRsvfTjZKoL0
mc+sgUjxyY7krUU6bwkRmSomn4XlMAvMsbG7zzV2/y2woypeWQdHyTFseOvQJRoHDMB4WdlZby2x
11JlGsN63NkW9O+p2+TZdCDi9HoJzmEMG0qaknF/iNOudaVCePkByDotd+LMrWWbwq+L2GJrZUwL
I7w5wqOEDgMOzltsQH7F03sy7ZTepEvmTBHS2J03t/2A+ykN7jpK3Ou+rdNp47M31O1q6C04muzL
sb6/BtaXvELb1i4Vb5f1DGkHvnU5CyBPad92YPDCmgG7SYIPjqE7LKd0VCWZx+m6sxF57zaly9AE
gE6ICo5zHNNCLMn0PQdLfz9tjt9riPNs6QUtj4pNx9l5BDNtQNcowUWDHiV9dnTNLnZzCUigfvLg
M6FqpmFYkPtcPKyxiXx0EZ738JNC/AoMlAEy43530GTmr6tF8wO2bNgX/YSCkE954A7jDEHp0Qrl
Ybui17SSDoT8WvphJ8ugE/IwGGCRVMdzjS2tjws6+SrhlElK4wIgrNM4f3MkhiSYPLXFIMoZHujI
uv4hpGJqBqiRQdBlye9sEFFtrfM6NKT7eNaht41lDD5KVExzFskytwm4pqFa9MfQR7NfRBTKg2IZ
Bx8r58Tlj7PSUPR1wuKNc1sY3o5uWfsydsHw7sC4bEu8ZH5eBeE+3kbwaPUVX/2zH7s5wX2zmVdg
sGOdGaUzPJn6ludRMXdAl8duXaooSLZLqoexnrjHR2jrY/95lrl3WdOYvni7hwmIhsn8luaTu+N5
wj8QZ7LeelgZPCOfPTlnY6uPXeeGs82c1/BsbjlMqFeBhD4bDVCZzml4GGg4HTX35K1OJnOJ89ZD
rXTeBhh98XIMRIE/VEiE9Q5d0MJ6rDdbrZY+qNcQeX94NzMMxnFbbQIqw87v+8MQdPmJtN18tSZA
OZDkMECb1cu6y11+hr3ccm1XltRq4zlssDhWuhq+ODDN7isQrdjdsMBwSfYA51cYoQNXgP/G60Q6
cchCfOwXOFmRT9mq8WnPAiZLQHQaCA+yeJtpRICYYRLAbbt7QYIcYxceFhLZYy/0iG5+swDOw3AZ
Dp0B/wpAXpZ9IBtMPKJVd+d+ZhgoxqFfq7HtvKzwftoHDIKefkJElNdkCE47+P68vPTp7mDDG6Tq
NFkSHKwLkhoTfdsWWT7vv0IIdv4SvZs0lvQ44nboDQvSSghMHEg8wGhKxKvmhSOzwnwF5zGABukF
mIsrmXFxJXI0zF4atTetk/aRxY4PGPy33kBel+Xwnwog8uw0yHV4zqf1orRtQa3yst8mmGQ1YP96
HwqzPw3KrSiP7bDXDCfTm7dNySlzmDffon1hfhn5NrvCKAsQwfafOqJpEfkGsAEHO+yjZ1t/6hGy
/bLN2XKD9okdlHT8kGqY9y0ALktceUJojxPmxqchEWVP+XAw0a63U+i1tzIOLqip8BDOExzGHkVP
jLEpa+IAmatJN7nCl1iTF/hzP8BH7e7dlk8HtufiFvFHANUiFhZ2RSbWhHG9hkGxA9GTrOXipzuC
g2LRjO5HzKZzdhg19kOW8DeoJ1av0B79zTqZFtkWZwfiVuj+uf/EzRA2I9miEmsh/Ahh4mCK4dY7
g754kZjzfYc/rF0VIhoV368yo4E0ZNvVvANNwUHnymRwCdCkETDViBZk1vn3JsWXERiA2L6klyTN
2gIW1YhIMajVClHEHiGffIj2mw6RhkVKWzySWaoboExj5QvXlq2i6oYGcHnEDSSY6SNgX158wiGG
wUdKW9s0vI9m8bWYvkOrjUZsE10OxtsUVqkGvY6N4cVy9UX8EZGFmuI039cbFUd76XgGrDUg7tD3
4ael7UMGIs8zJPXpAeJhbI5iKCbigIqKYiwtQulSIHaeOIoIcA+iorZDnAysjC3GADrZtt4UmNJx
HJ975DNULdvWizcymAMg9n6AHVUWYp0STKqZd6tvjCe+kafOCyv4eU/3i9+rZ1Asycm4jlZU5uuB
AII79qCVH+c5EPfxtsVXs0f8z2Tl0buVwHFNjnBbFAiIMJUbLyzi+oQFsH2nLofwSK+xe0xkAve2
DEQR2yUnb0o5xtF+XW8Ig1i8zF1G2gL+8xwVOovr3sOciXDOrOJLeDusyN6c5dyd0v3HOjSYvbMx
e19h8ItL3fXQG+okAAOUT+dt2rsSThSkUIvnFW2+miYyU4SdUIcjGtWg3lDP8B06XWxMUNhf4tlb
hpWnKGzAusQoEaWRoc5BTe3f9yJFFGQ2oT9NlmHEU8QoO8DlVNQkGcCnbaf2XqcoeqVJ2TwW0GQx
XS+jAjVvHvc1wu7Oqnf4nSRQ8LupHUEDG+TngAyPvgiyNsqOOTLLlxSZloseDyCMdwgt5Gv47jrN
/1qplcgx1EJEFcTXqq38lu3Z4+ixzL9ga0mCU9f1HliWviEjwDrfNBo3vlQCk93Uw6py6e7lir3V
PQUG9yzjUHRnMH7MBNzfH283rEnK1oi0QYFaL6OzrObz6q6GHuhg0Y4C7/08x1ioxJFiXzjF2Uce
sOQq9syEzh0budvViA7LHRKcezUukprG1xp4/dkEWhgsQmGdiQDP8KhSut/KqN++Wtgulltu/dpb
pP3YVoexDpFTt52bozcpV3mCSRO56jYDJBfLEoum0PKq37V+2r2Q3LXR5sPLiJNzLoKl7kMcCUMc
oFvw0dOrAonZ5qJiyc75Tqc7GJ4FD7GztEzCMT/3GXZSnd3QIOJjyErOHNBXhyk48xUZiineF1O0
c5vxwiOp+AHy7BXwJHfjqXS/DtDP3hrn4pthi/BAwXUo+w513jeDn3SQzcwghy7tXnugmVR8VMN5
J/CdzGy+HdF69BXp2fjXsrlpBEC3zxcjY/bAPYx8UAqG5CW2rHtyMon+In0KXg2WnceFQUIOyx+J
9Oc1PdmFtDcRvtEHOLRYANh6HwHBt/iv4mARvPM+yH7nO57UekCyd1KihwEkLnnYPqoUar0C7DNA
1HBMU1+bZYNXjbHAwovBRfIpF2OC0wohvx3ktdTbzkvfAzUNjbzfOO1klWUifWhzvv2AzWl4mUSw
fsBuSiFnjW7tHV7n+D6mMraA2QF7YU8Q6JL1viQlMswCzJiKe6ToW9Zuhc0DujSzl/fwQw9V4O4A
5QpSMTjxY55peXeDrepCD3qw09H0iKujRg3dlQ+0uxp3jN4GzJYF8ynTquThYnSDnlr2J+l+AOSF
eSl6qj4F0Dnn/fa2U5p8r1zHe7XbiM3lQBBOj0WAxim6b7BdlbldsPLyp5Pc16DSFr3XBZQPwOXZ
AtS3wZZYmUePbGIv4O3j4VyMkHRKS4s2EP4dukuBM7TW+wlEhGn5naYOOlORLQx4pfJ/Q0sjo7LF
7u4BuC9aBKykhrWSiWYwIgnS7qvz1kQVWgqCV4YRtVVozgD3uoS5Yz5PG1Yy6AdObPPNaxqq8XEc
jTnYJUwfLLYweYmXGMuFFODyUHUuje6zlphnYeJB4XiUYAlQ9P/3LPcyMBth0tUQIzm7CumCE6Z3
fVjFnckfuqxNaAGf3Nacd3BLujuHEWT+RlmdADKpmQ0gZeTxcLD4zgEPGqt+99i9VO3CDv4eo2vT
MHVxVtzmP9S+UAR9rfD1XuHPiJ+iqVvqeLEPFpPhfepB2LeIKcOHMYpam9lrftZv6020JK0pScrn
h3wgtNLascYQg1K8ya8E7qS0Q++7t+MD2+hgS4UUsRNdGDkH0CbWNMYe3mFFV4SxQ9lOu8igiEZd
uJcxjOdK5U3qVi7AJxIOpknRzdPadNEYFS2GPkBZ2Zh3VdtzlJJxUTVY78+La+dykuv9Yiiq1TRN
wTNKaRSABtHaUpr1BAalxRpDd8/rilsqsFzGQnoAk0Ibe0UpflMn2tsp07d9sqM1SHVtc0UaM0j4
12NoiNOGk2SqnU2O6MufNA9o40/xUe05UuDpIdv2T8z7ruQ/XJVA/sKCHi/f8oG5D6CSFRQwBuax
xMcT6VtVL5kPwA9C10KN4UcSY2h3FDkLJIE/hk95cNowANbOy1qKha4YroZkwJ89eVxVoExFDRvN
ckeEr2pOrH0nEferCWY916MVEm2A3z8hpg7jCU7awsHaz7QYuDOEAdV5G9kaOCorkHkhj5NicWE1
ubNOwxk9FKch756smmAVF976G1YMSPSGVfk+YiNMgdDk/nrD4OO3S/xuyiyecrCDErDqHqI2SP7a
Uuy/Yad6TFNxhvNNVtKNppie1hust1Ar0vHYCVFPgTq06CcImR6mID/QJLyEaOLNgO48TB6JgDS3
4/W6JYCKurVJUyw61uEAv9lmhsGvXGAyJ4EpMIyk3jjhIE1/DSa52N5DP5neG2ZrWH5dA6W+8uGg
hnbrKoPWd9+9y/4zOMz2GPwPR+fV1Dy2BdFfpCrl8KroiI3JvKjgA6SjnNOvn+V5vHOnGLAVzu5e
3VuLr7EZ36Quy+9FA9e1hOSJW/u73/qTvJFUV52Xusv9whoe5qIL4zj2zbb2zJJdWOSKJCUJlLH7
NBM1aLUq1BfeJ+kEP8EmSsN8SxOGg3WUK3+s6OuQTEzqcbncJTFlogA6LULq5dS9os4ulJrliWyO
pHVFeBfag96ox7msLM+RNt9U13OZrnstHo5TZ/AN1n46MLrmxgiMI3l5DyxcGMPXWmgHG90SfmbZ
j4UkmG7Sp14MJpjAMPIHlPlhMopXpKXgnusyzdITcxzmuepSWtBiCPX7PB6vfZHi5d/kctr163yw
+J9IlefFesVGZkeyzeLN4tue7Z2uOREHgfdENn1JKWa/ixl112xsfdPgL2g6sINKdHlEd3jmxfl6
jNM1yleTAKp5jcV4dw7OkvGuWu9G1qEl8+UOc/7UtdZV1tm7lho07tmUqzFMbePsIbdctdZ6tqlw
d3jMdSoVFc2uKfv9Jop9t1nPalt67AAayeYXu3w9G4bJH5xEqcH5s0F5mPUpypHuXHY5P28i3+dC
hXLITtwRb43KVt/+t7aZZjBxeGnN0pc1aZOXQq64eTFc0FUI47XX3ukerTXd5b242jHOQsdhB+Ot
3Gc13+5W79LmLVe4KVm/hX4S1+puqZ7GbArzednZCDW8lavGT9Dc705Zu4GEWfzwIg0QDB5TNVzp
6LYWhupEe6fNK1jZC53K9R7oGA0YZ0GRalS7iRePEzgx5l7cs5BocouWpFPWP9ql2HO0Q+e6q9SI
g7sy5TrSUnQz5gSrqt6qrELiW76lgU4I1iNKzXLR0+5oO32YMpS6mpiCar3XBK4NFjlEXqfuUNig
8sewjKVXhrxDihdilmg2uGGHLLZfa6V6H1rlPA7OteK57auitRnTOLkD2gANAMJ0fKRZtXl5hyJl
9y7trr4qpTsjsy9zmTyWefJXzAtYTGe3vCF6pmJxUvrWnbZ0x7Hp1E/onlgCrt05RiCnK2gWBxtX
bdBCC9Y7xlvxwBzoV7mEMbzVn05iBN1iF1A46r+5QjZpkjA3xzc7Xtkd0Vc6n4D+imX/UdpicRec
VVeV7auqddHSVjtDanF1tPhlASFEvPoQmvzSOOKZC+OBdyycZTw0focS5UlJcjW0KcHdUf+NFCQv
tcluV5EWnlbl77ElHbd0fkTffFDrDYBJbH+T6fBOzOXh0KxjF8nNMnraTKQsb9UbrxiWFyTNsUqS
1B3LLjtUZfmaC5w/x5xuZTYFQvR+OYg3WWvO4zR3J7VQdpzL3xCfI7FtT3JtvtK1/04yKWCPlV/o
7KypqNmO1S/Dzp5jWfZ5/yMfOH4zOy+aKR8MBf5F7yg3EizvLHPe262zyPB9ToXQdueb6JHD3Y22
Tg62ovL57aO5SiOhyrcqs0NAnEDVkNmr5dPW4mCV9Vsql5dcVFHVlA85Ko3i5OeU5TJur8YUDiyX
NWtey0bHTLRq31L798Eajpzh/GFuP4Uaf2Zpdpoxm6weVqzLFpCIfsNZHH5zmQtH6+u9scnHTU6+
m7R556z2Eyfb11zTVNbZR+RM3NW+8TrzB3Hym9VHEgs0zN9+zq/Ibh5jJ277J8vUHjgS+rI1hIia
p84+ZymfebYBFynAQjIWc9OtD8oqv+ZVvnrN9jTac5Bs5ZOKmqDNn6li7Bhz0dbqyIyL90yaIy37
MvVjbnV+zcCaD4gcTeMrY3FhMfwur57SwXzBCn21hluL0b2q10U2QssRgWx34IEvaC5vRadEWkGT
XPKVNGxX0uW3Of80bE5/PZ+UVEE83pTFvK21HFiL8IEoKVzaV6zoE3HBjJlN3xu6Tatdx0Z2E36O
xq2oqq7SPt1RmAaYKBvJ3+nRph9t1uEm6QNI2dFk49mopGG+2Gfb+aotziNpVr+guewIAOw0qRld
xsxnqzdPXOKa20/dP0kHY2kUiQKTOnuSnQSRhbF3b5GoP5BPerAS8aPZFBCNSa6xL656kmfpdWjV
Z1VNBl+kWzCZ0ik3s5MFYuoqNXRHybNPqJcVNt/r8ee9Hu8kwgtO/K2cH5UGtsgabDuA1+5AirVD
b6qRIRl/kBfPhhyLSEWUebCWMQdC3p6lTIlyMezWZdzTIJx79pK+Cwkd2Gx6w+NkKwcDRq4zfjnN
jrYML9cTrxgVX57OwvmSap73/cEyHqVG8mzntZiAaCd938PpxMY7OMtJiNxflImRDR/Jpql9wx/v
eVYHYv2Vul3KIVbePjbjVjT7QgPDG5IAdkO1JLfN9lNfISwvbrJ8dWr1Vjj62V6xhOE6pDbU+gpP
Wr3VzegZPCUtvLfarB7UrA5kdPKMKbG1JjJA3CZd8lQZP3L2Xkm3bRnCciZ3WR3GRD5Q398184U9
U4HMCJCYxU2iaS3FfK6KvwUTU+Vji9fjXL+sZXkw57f7g65wfFHdug19Kvunyc/2klyEru9r+Vcv
6pMlNVTp9aGoirBtv6E2Ajxjj2yEqygToK3utap2HGQtQCPQBcxJeuj462Kzj5Tir6v/JsWMVks+
2FIeSRZpQBsuhK9mSM7rvPkJlIdUhXNB11Jya+a3+3qzTkG7AGn5oLXpp9kKNkeb2oarvTxo+sAv
l6ah0pqBknCBjQlHRyOU2EXibvVygE0OY3tkVKoCbRZX02h9mB/PhvEpl5qR57nHOsRvOVuxdVy0
9cmq26dssh7hLIKaf2tKQqM39qiPd5HWU62nmkiBqnLEKXmzkbAra1AxR/MkhD+sP/pHys0txebN
sbSz5sVPEBq9GTddxy6tNt27M0Vb2+xMtQD1S1Ge2n2syAzEwm+lCYTROrQ1IFkdtLbNR3upkobn
dgnMNEGWUM2rTa5NcV5J4X1Vdu5YnMFbPA0P2ialYMTfBvxZZgcGVIFUPyWjHWh2j6iIdbb+E8l9
BBxc6Nq0/BOF9Day/5tbIcRLI34KOcbH2XKkHyvzw7HjF2c1joOVHC0r9TN1nf3GkC+pZoVjhv6U
T2FlZGELJbg5S8i3J7NKbX7TrTTQ1Z+lmaOhyk5I6E8dH6h5txmW9zrLTlknHx2MLvofPDVpH61S
eLA/gWTfHVb44iULq2y4LsniM8CDnM9N7mWW4rWVWP1YLYL+/joibxVlo0YgJLnh8dOcMo/AINMh
d3peYjnPpg0XvEUe2K0mBWbSbeycd9yVY7wul0EZw1jJfFOmBYjRwu7Pwv6OG7IYantq+69VWXcq
iFycPLI344zbd2A7NksblkDnBFCYglGXot/VF+aPNP0m7VNn3TXF+lls55pOrSa9WU1ylePHThG7
tkzOQ7yGrM44KDTkVlI4ywXJheu6JfD6r4X9T1Nfa3ZRNaI/rPZwW5tf4/79lpZrmtbRWgldtwTy
ezTOcTk3qHaZLeFEdQF75DyeRs1mwcyJs8Hw0xMqKAf7IOTNVboxYrunO3QCZA2mhuXo1gA1Zf5Z
aqiue7P6yOzjAtI34uVL3E2JlUHE5lGRFZfSxPQ2O49KarfO87C9H4oaa9/PTqB2Bce+sJR+HOvR
rKYzcS9e8Js7mOs+mTaPGN4uw48UmLg13lWHI+9YrMAef0derEt/IMPL2XLxpYoSResDHZWXz6/l
pGE7YEogMYjpNq/I12pGDYoJcSO9OsW06+YppMbMG0b5MZ5mD2LPS0Hxy617mNcHoSu/ktrvFqEi
Yeq7zo5vjdwcoDl9PKT3yuQkVifHoazP9lIcSTQFS2Y/9g5gr2mctKwLldXw6sQ4E2lwZzsOkl57
16tP+kY/7dQ5TROZAid+kTACxlIL5cm8ZCU9eamMKkDg31S9JRF+ZbO4eRtjvOEJnLBOo0y7H5fH
ILsjTaxs8CV7xjQhvzMtkJ9jme/NxNjpLUBPlrzCvNkevkcOKiK/bmN9rSg9dSv29rilBNutO1yh
xsx0J/Iy36livGaJQ2OSanwnygq0p9IDXffln1MQTkkMwjdNnRTXLtZeQAwsrrO7JW5rP44WM7NV
lKtbPfEbe2LIATcZxHawsjRoDSMouVQXyFA9H+78E1Jj+lAlqb8t6b7SWw51yt42tgOtzKcNdcZd
4mq/WUnmds7gNjjDU5peVGP0ecvst1LyJGvi2UkXcFa76Sr/y+fvqfmGjHtzio9G0l9YcxZMkr2X
ailaZR7Ztm+hnYnxI05ivwTZmekK1ofEW2AsXalL3yUjO1jAqWvO/5Eqjxuvny1n3MsbdxRzMFbS
Y6MQo6pZ7xAv7eL2LU8fXXsYrAWIxZIwm+wmQ6Jgop1NBfmDZTwXfBM9dCxehKWufnJ+z9yMDjOi
GKmyyyqzw14xpOM6TeulK5YnCV48kh0+K9VIP7O1/KbK5YPtTldVqR5XvPh2lI9GhQMwyy4FFodS
1o8Op8g0Vg7KvLr9AHXWVbulMTmZO4dMpL6OuAAWu6uMl3GsLz3xnh6biRUSQcsLyXBWP4XQ2Srp
WHbs9oSn1YjhxUm+M1pmI1CCqqquajy7PWf6dVOf4km4XWfs8OfZdRW/xZB725xfpvF+o0unBYWe
ke0mD6Y/qnnm5hP5esMmXBNHo4kZxy2acl4VBZAbwlJJpKidUJBWXmeDnnlsW4O6nJSdsKUzpM2e
Kf5ABeN1SHEDJ/2trIfJ1WYSSInyR5OaZ2m8K0URrkrjUZZFKIQmwVIJqvJlBH/i0nvmoMNhskKq
/MkK/aWYFk5nlTdJJPaU1F1Gx9dGK8hWhUfFfZi4w+TqR1WzWbnHZNLvSG0dSur4MZkLo3vS3ddg
8PVymHOc7BpLswv4ZzOwrKeyBD8VWREW2vLLhBvmJWZlil8+WxcZ81wXnYfK6uUx1c+NTerssZ3H
YzxzKJiVwIoTruviqHP6V9P8r93q/bKakXGvLkbnL+2VowadTwWHgqZ/JGsFNfgNJXourcWXZ9Pr
lnnX6dXBKfobbSfnbO1QsapDOmS7aeA0NpLxKpv0VTV1EhpAdRkP4DiL5sK56uPoNYPsFV3jF5VN
QlF1s06KDOoZh7XkYrc/5KYJ9Gbj6UwsiaVQcy3BDtPTD8KVqqPXx+pnrI8HBbe0kTNfydNdIkMW
113Ql3rjoolbar6/M7v6nHoTqU4CKp6pN48Sb/wRJT/HKaiK1TfN8XUq1l0RZweagi+LGj+zYoFX
c861Lnt9sh6po9IwLMuCA4lwQsOonkdZ3mma5E9z6zfJeq27OTIlw18RJ7rpKgRjtzgq29uIy0+h
nJ/xaKC14DSvxZ4mbq/seWPMf/dkYiobZ8kaPpT0f6n94HRMFLFxGceXzOkjq3jl9BqoxQYkK/tG
jrSHMmijLOab4yoaLESGY2uTZMlQlEY5VJp/Kle1aFIfWNolb4Pi1YROR5ZBdOEkZ8fcuDVD9gTw
4a8zCa08Q9tA/K6NjLgGdy/JpWOWW+de4ckkqcNlkNuIMxTeBEULa6LudE553TDs+5Sw7cLlLSnN
jq4bODMN6xsxAr/0l8bLKiTheu0FCwo25E+zPZrNBo0cO/cglFqHvWQ+jc5GQbI9PIC2o6/h0lzK
qUxfWh4JmCnwcbrd4lX1VtiWCpw3vtZO8IO85J6/6xekmClpNoJOTSDdV1G2jpQFcm4cWBJyElsP
7mLjJoOfd3tw34nwJa8DO9smuHi7DAytsPaTmsg7tKY0tBXtjQjx61YRpeJQons204S3dghUSLNv
UsuC71YBGk26sYbz2J4bq853vc7ZPjc26QL6/o7Mq/1iT/PyzfkNnTL5SYY6qGPtuS/by2IWP4MW
/4kyD3Aj/NlU+ZWI2ZSmGmiCXq90NnAqpoNlfRl5rfhUMO+qcuSf67e+J8mH5MwjKOpX2EvNmY9q
m3wNsfmRbJrmVQ5s/5A8b9PsGy3MliIx9CbRsIwRK0Ue7bh6aXlojgYvvmbY84gIyyzmfcF/oWgu
ujm5pQqvrk5Ra4p9Jb8CkT8uW/q0JovbGTiUHWkQRI1MsiIb28ewesNNqYFxycGecVpcTZKuZTPz
SmMsmJrzvY3FYXE5CxUlhtnKH2LjcbBHT6+WII4pxVRswk08DCTH3aaxJW0jHkfmUTQtH67n0MLf
akbnTRBLrloVLRx+ev8oLvlkPCQOXctLVjwmef5kGJjrDuG0qj2pYxatc3+YN+dt6ohUdtXP4rQX
exxPvCWDuasjKza4o3n5zTbZY5z7dFBeWb5HeCddyCHlvyXXnJ7J75gUxKbN25ZwBfNv+AkjA+Qb
7+OaRYBqxdqEIrTr2nea2K36wquyVng8uB/JcKBqwLslKv7U2u7wkveVTSKirAj9bUFcrl/2Uj33
4/w2mc1V0uxQXqwDvAtlkNmXLcHWxqYRjQ23Qgt2XIJ5b2DcctPvjCI+NTOMqLHYImhWxB1R/nTK
qJLcik236LuwZVGFK8nSKzr7bdt4/Zelc0nHbQVN4ixQn2PKDHgxS64qsI6tvWZRZl4PH0vyadUv
qcUgOG9ShLwZqdTP4FP6aVe8NRgGZi18U6u/B4GboLUHm3Q1oYEPY9GI7QhPlXk4COs4tiWsnfQq
pplr6W21xG4pr5o87JSGQ4Bc/KtXQ3VXRgItn26bYt7uX3+6GqFIjNP91hgw2xJeWJS4BFlXHA0b
70T01p82Kt/OIKLOTB+MzvCULRgVJsecBJdSgf0t18m2F28czgaSSDdI0cjXTWH3njQwq0vGb1uS
r/agHjQxQ6w7oBlFRMHDQUsz7qzXAVafxiqCDHj4Kblzotl3v3Gow6qVdpvoOQl3rrqtYYKmaCAo
FdM+tZEeUwmdbQvWLHkQOX0n8Cz4nJOWB0P809NzneZMO/PTbOJQ3JMvKVq9+rAy2XY1J3YpAtcN
s7S7VJz/pqb3ZHiepvgTs+J28nCy+b22yblUsEwlQKer5E0XlJv01rXKlSf0+8YwWZfV1W4kYnfy
c71sj4Vhf9/j1LYz3GqZDOxQPc28wYA8w8Vi1Kc19ScdOFWAfLG4/ZyQStPnqgu6UuYFjk7hyILN
Fbz0WydU5Go/ls1+kH8J0Ph6gURS7Mi9e8pEiWpncfy8OjoxKyW2LDjD+DSDcRYOwXJpfOiX6mGU
pnvXd8F0nZ8kueEOEYfUgH1Jy5hZ9qWf42M6bT/FaK6Rk/eZZ9QTizoW27qf2OJwmAscGrltqQAw
N9Q5sitF4pQXWWnq0KrintNcw4M9Gxa/LOOAsyVnRs3BWVijMa5eLZE8yaJ+gWS6dGX9Ym79p8gA
/Bz5MhrSIeG1jEH01S2XbONiJ+5rDJunoAf0NaQAFbOow31zxmA7j/TnUR/EwLN4bK0hgJHVlQ/U
8jEZYp/Rse/3Bee4rFKVZzWTn1Esb/I2ogBlrf2QWM0+LUV9nYfS8GAOWCswjOrO6Ki31qbpCDe5
m7dqeynAt+WpvhUy2xDrbvHE1v2bRTpRyaHelDJW3d7gPjQnIKHcrHa0LfCwF/W/sS8iQx5PCxsp
3SmXb6uxDa7TSrE3auu/opbhHsq/ktYH5EcCmCw+QKYxD1ot9lrWE1QTP0aaJ34Cre2m9y22Rtuz
c0hZj4phHizk0q6wPrG9tpDKwYDATVA0aRWZSv8ICwFZusZy1JiIzQDNvj2vcDpK+lVNDtFDwryl
vYN1P2lD7086o0ApBb1hXhi8bvSkvkhKmQQD29LpbvhqG9ZxLMFaG2yzqmJeN+XpTsf3irg1vRZM
RnuS6M8p7QFxNv+hkAWCAX821w84eB8ylRnx1p9nG25Clr8JLHhzPsEtv6kM1KwFDsgEMimvYZqT
j2C5YXwfG2Nc6PRYa7xY0sJv5d8UWMFt0nfC6wEuTqQ4Lbad8J2sfsBcOvXkNJ3lYVGAWfjqPW1w
wv8b9yuZm54JvbeMG3dD1KxKFMNRQezwsqnh/AUVBEvLVUOwl9ascFT0jywpL7OuPI7cCqx1JWj9
NbeK68x7w/C0zfTSsngSqQKl4+v2yRgiq0MFZ06WOCAbwZA9z1IoFmg1Nrm5M9MW218X44zPwvJe
Aul/CeeLZH5MRXpVNxI2bHJ3JvtxWraHOCYQlHKqEgeHlBdNrrwDhE7JBRNMMo2ULvCCxfQ3pzgw
x2uSPMi2iJrmrcjeJ+O9qv4aPeuYPulariV6xnEQS2N9UOOUyDs/2Sn2utYEOZq73FpRyYvFUR9q
/hvJEDPnk5/dpKCzR1YaTjtR07sygNC4Rgdbkc+0POQ9XNgLW3XOdvKUGQcmVaN/rNCmkMrVy8Lf
2J/lFQFkxves9qTSPRhSDnr5MSHGJ5rfxbx/b1y+S3oAQndHdQRq/So4NMZw3fPZMpxoYcQlz+OW
6IodXfD9cs7BVSi54pxVWDwizCuGiS0T/160EOJzZsFPWZpBVn/H5FNKOE4cOnXAT6hYnWlf8848
rPOrQ6GKoeihjnzUGN+F1e0AWcg2ctB15rMTM+29CNE+SHb3wZB1WgbtHWB7p1NY7K5Wcu309VNI
MIHTo0KBRPKel4urkIca8pdFzsKiXh/6ZDo7OUcP5hG90qI5/Z3qd0MjJtC/mirFJwzAukSDh2yi
qD3J2sWotUiZHqlraasnOPyK+Q+uQCf8AWax6flNMsYI0mInce9KzEFtn+9TBSpfaEf8nfN9E/bE
YtIG0dJokwtBDpoWGm7XMrTWOurB+HU6LwRyZIUukIzm81TRMTHp88M0zynHROBYuHMVbo6Wlsuw
1ZJbNsU5WaWojh8dVVyyTPHsOVMjUl6PraH9ScnwnsHJdZjCia16bat8T20Twscx+hJgFYpA75CD
SdR8Fdrwm1HU5o2ZvoNo7dx2rL7Zn3y14n8WjZG6Jr3XrUnNyroE+SYfBlt5ngh8SfHq45wfNAgy
wctz7gA6rPuumMK+rFP2rEjLxZ7oIKq0Zi8W8V2J5CIP71VPqnjrlDBrV+7MfAvFltnPyjThZanT
x+okYZzG9inWtekQ58YUyBmLl0urfSNzbNHYYG6RYcwvLED+nPLhlpF1dBeJYNK0DmQ8jPxHKJrP
JxD1Em+zIt++GPJ2qmLtpm7Y8UN2dSmTVLXDkph+vdXPJlk6xDjkHPyLFWD3REDDy7GLxyF+1B28
0KzI/uZErQ/khdLdhuc6g5w3ZCOKtL9JtjAhN+Dv3EV14uuc5j+1aq0uERTAf86geiwxGwzDuc0Z
jBxLRMhxbsIXvOlzHw6W1P6tzSIIgOkge1oi33SkH7m+wzioAi2W8Dy9KUWLwqzbLDFZAzXWPhXS
jbyk52CQ5QcyNYQq+uyiZnw3XM5Snp2XxH6gzmJHOSzQe8z5V70Z1fgBIbNfqzaKc3HAKed6yfx7
AD/mZ+V3Vr2imUh+qjX1OVvUhy1lAa5gcVOT7onqPrSq4w16/mlyfKZokkXTndjPo3Gsio7I81pe
YqgxYtAkT+SPRM6/qnvqwojZ8LPNhjfS4wTPE8zDTwwqscz7VVdRO08dIINVJRgQ1kupiqPRqyT8
pp3Kog1VBbUgVSt4BBMTeYyL/LHvq+eCgF5O/0RmQsvJpVdbjS8oAiW6/jApwJ1t8ixWg3O78jyw
BiZuzQf8+ANy/x/sGrBGFW2p6vca8yCcvWD3JnlAd5T+sTMvaKT2Ag59SQkKsZq35YRVRFmhhLNJ
ts8os59mGtMddx9AM9eB6H8oAYESNmPCkSJ9MtbBYSEsOMyI6t0PAFKZv2gpw8dwYfeAHzv9oTbE
k0mnA1sDuPVt9sfVnCO7NpLm3xKDoVGWcKWDucyPA6c8I88YzhIW9FTn3qToaO0ii5N8mpdPM1aB
KO/hXPTrpnGY/MfdYGj7Tq+jQdGgX3k5WcwAa4OR1q841CNPlrOeFJ+L1gVSgojArCgXg9uazPzr
66jnnmURiN4qL2YdSNcloaMdc7t9i/l1UvJ1tApIQakYASUK/qisUZ2m+AmQCNielH6e2+xm9hK0
AU20m+YvYrfiwfTsB4bd2SKJZetjlUeLIzPPWOd6kp7vtrBBNRIUmt+KMJmy+19KE81XLd3BemNn
O/VjuUjvC+APTyvyjikyIHc2WgXDwDWris/a+RjvdvqCNYuGcMeP/S77E7oZSNlvafV7u53vOYeQ
nBUoSO22nQHL3EddvsIOqER7MX2z337A3YlTdsKZH63S/9sm+ae7l669GTYmV4YPvhFsNcdbIRDk
JYNV6ESUQ4qhveQurzr2qzLrX+1ouFKfHobsLW0/lq7e6/2tkNK3dog/UxhhmXuwgHhZYzVkZtvR
EnCKNR6xZBxuDEWefM8eYpPkbjP89DGCT53elj6np2ZXpNbJbMtfq+7eweDvSuRrk2r/D4HQ7yBV
C4+m10VX2KNObxsZ3cRI0WroCiX8dN707rDSiFD0bBnsC3/lntjuOpBx5cjvJpCjDqmhcdvIOuBM
Q6unhG5mHm0VLJaxrlegeS+jWijhpSaXNJUsjTfh45QIKUbbHO/fuTqg5lTSQ4OAq/b6MYmb91RO
9nTHnPTlnrKirLEtSq9My12tvcgDSf+5OjmixlLLnpvE9skt/98h4lKG9aZsBpin9EwM6NLr+i5D
zhJivapw+coMhVeYrNlVs/McW++NjKXAoUYucbNwzem1oLflRW30SGMr7jBYwWaUwpX4MNS7l1gt
HHOsOZriFiOewQ8QKYfNVKUk8wazP/QMb9MqfdY6ld+asfChET5sq+aXhFGgpt2J2p2gMCpCjxl/
lLGTlWuiqoI84qmwlD8HIUkr8OwT5URfBxA/5MwMgzFbKxVcxgfdR19Mi8E8D58Wkp8Wx+dE8EQj
4fzaWvZnGc97qqiQ2a9dQUBw/RdzETXtRWTE5Gf71N0DQutyyhX7FabQ8CgYP4i2feyHq9m210FN
ghLhWcnJX+UTTUMiHv9J6CeORJeN48Ct4go1W35TpxdZDMdxhHuvp0uszIe5kM6s5jylY0cI3vEc
R9rVRv/Ul8pTKoDDWW4uYYYqMrir7FyN5ot4mOLmM75zR4+Jx3Yr9BRJe0RincKM8BIfIDUzXU5Y
hXa4L6vnQN45k2NTgyLHpwpu7VQYunURxmKFm92/lbYc8qmjsynZparfhgk+MFkfRcfbc5Plw52I
67rrkOgSf97iuL2OqUtpFhCayN+cxnYpsqNicLlRAXPCQdgjZ7PJa0W6IqBx6Oz+sZPtDyent4Es
PK8lyfo04+kHLjnatPGarsv7lEynIUlOk9n/Qw9mo5IuvbZzBn9Yh8rmXEZg3Z62qGVhGm2YmtJF
XBQ55XAw/atkrgY73+pg7DnW2pZpe+qSBckgnWGIaSUcP3HgwTG500iwEb+9x3zqdxKjdxCFcJ81
3SP3TM15W1HuiPYhb/hZNapBFjkC/zJNAd5ivIzZeohXB/vPTr/EUF1kM6XETtA2Wcr1gwaDlyvO
25asT1q+7IVFUnqK/VRLb7l2a4s1GjjqmgRP1bW/GAlI9UYKzLQPajPdMOdfhN7cSd82hCl+BZZA
TL+0HLapLgi4chGSeKL8x9F5LDeObEH0ixABb7Y0oJdIeWmDkNQa2IIrVMF8/Tt8m4mYielWNwlz
K2/mSagwO7d02Bmqv4QdhTHiNO6/8XDu87S8omfu/UqdIuhnWkrgB5xbDcs9Cmx0FnsfiCLjzekw
t+XLfeHkWwefzPg0skh1p+lxCpBJzWl4i2T9U6blxu8BTFXfkkNqh1tzGiNrlfnqhi/mhsJ16mUW
N3V4Hevq1ju4Ml23jD0CRrgVu2s0WEeT7W1HUi9EYYn4bwPPc59ChsJxN5UJA6cp1Kmdy+uMnU9Y
bKdDBEvcgVcR5AEy5rJyPUyMi1hjHweRxDU6O8lO+z0OOOmOB4HcnCvrmHus2N3qxXQrvHA5j138
dx3TOEJdgKtfjS0AE7U3g98qtPamgiA29+DmkhOyCH9Q8aa99MGqUL8H29gXKtyVjgAsFj1nHswZ
otKPbpCfeLLsCXe/+UH5l4XLLlUE20T+qOVvjTfyrr7ZONoJvMaGdnYMNPtAsQRDJzH5xz2Yl2mb
beTs/gfm5yUSLSkD5iztRW9Tyv8UEOqw2c0lS/PhJ+QsI6EPjuMc0lQdo2LytqPu3ygQR/PUD+TC
9q2cdli+DrhjH4t52IeuPEel+HQqBlYwOfNq0AyLVfNT2uppVPgfh4q9UjqMb73tXVj+CiZ0h9za
dGE7t69M69YmwdWW6dNy93Jy0MmlcTJ799IaDVIhzBcsIUGCRtO4ZCoqhW1WhW98b3iJPIu5YGBF
seBDcDtTbplyUGkUAmoI4t+2v/CW4kX2cZZFWQiooWcsVbK17yWXusChU4/FoTCitOKPCaQjQr1+
Yvj+6JfZ3o+5tiammIJZE1j7mgBy+jWzdzh0uu+3hFNuWvCpT8pjS19JLLwZmg0xeMFGF8V761J1
9SfGoNpmqUx+pImDM5YcUNYZ1XMbzVM2dEOSi1oigSwfU5fta1888NqEzlK2pwjwzD3HoV2F0X1W
W5ks6FtLceCwt+kx15J/pbJ7qi9kAeKg4VTZ2t1rMyGeBx23i+5DyocXEvu58n/Z2MeEt9iD6K/W
wlwrR/sdT/h3LqPYXeAeguA9Okt6kA7bEVD5Pz3+qJ7HplPlL32WYNhJ8FrkimsJYYJysneV90d0
Pfk0T6DG3Z5hlIrH9yJzHybgAns/6feOqdIHEJj5xjDKY2GwjdWVfeHgcnEGwvyZ1+PwvRvgYCne
UpWDmuRwiuUtLlSJ0jX2Fsm+dhdVuHmS6Db3oPE6o8ahk5FRsqxgw13zbk5f5sB3MPTf97ickDwI
G4TrYWivDvfaqmeFkzY4p4NA/qtbgmP10r2waXoDSFhtwPW9ZHL5YZND7Fv3zyTkdknThGyKjG0Q
ASrI8rMcm4CN0WzzBhw/CVAZ8dJQcmXRTo8WDCecFTZZdpunZGS8WWX12mqkhxXxMIsAET/I57C6
AtAquCqX+8yh4TrNT1HaH0zlHvBykQopklgIxKDUJezRAHmKDc/+sAbbO9kLVltn4vizEPVdQR8A
ZQZ+fTtyIRCnYeXojcmL33Ld49/4qMmIYi2xfRCyqbtuIC+yYoI35f8pT39AuibawlmR6zlkYbWo
dDtEKfmO74bzve+/Nm6k4rHkTWsZSb/z6448HGSYmpAkslyw7eZgPNqg5eKx5k2Dn5Z0ueliBEJ8
DGw+udr7ZKrepzr9CCr9KhrjUUwp63ZGOsPazkseh1jQelSx3Nax3RRPtZPdPKXjhHwZ3Ye/Ymwe
qU3Ca1K8J7APCNd8AWk4OgEBeRtzTG28BwPuCcc8L779kRvc8cOy6cv6CISC3QGPOASabH4BoQHP
BUiGn3AuD2gFaew6Lrk7wopqBJCW536IivVsJRtziJ5Sx7v4PRWmjGRmIj6S6q2betICsL7GHjNj
8xkG+s3jtNemzsGEeMcEAQwINT9oryOmIzN0LsliPnDdchNnrFR4CIWmc5Czc266ZAub5Ell+ilN
lm3vpM8APuDt9mvF2d5JONfY83+di0oxlDLc84R4S0f9vVjpWx0CzaobiLPNrjO8tb4bYgJ1ABKw
thA55cgkkDIEI7W3WbMRKMqlt/LT5cdllDZBaCljeO7ItLY+2tpY7QJWE8Wcn6YleTYM79mC6TyO
ioTFdLDZ9EuEUcmjL4LhOfbBxVwWkFlqC/lzYyygIeRzpPxXn1PuMma71lScEeRzWQ6nikwjC0dm
62KMbkhNLtQfVqT4UA+hCUDSaO+2+c9kSVn6Z/I6aXH0xP14ytbDTIujmVSPlFwcJfBTdt74IzTD
VYPeVZ8GQrNlymrbGjdF+8+ufqx7/JlKQwVCN2Tz2yH+4YuPqicm2GK1qNBa+bxUFiZ5UzVnZf8X
cTe4gb3xWwOOBqsWEyhn4l6UVW9cNW2HvNtTxHmuQ+cpyrJtHuCNBEqm8okHWfFuBOrL6ey7oRfy
V9SxeJ8wfcuznSg+iIYZAM63WvEF4XCFUHEMXAGW2Jj5AMWH7TVHv5lYJ8o9odVNqfPPQJS70UMY
1sahyMnG4JdjjYqoaybhNVvw0TZe/WFW1rOVKTCn7GQa9sabQTNQWYRZp7zZ9i5e/QBWsCF50xsX
rDe7uzWpnodTEZzSznnyOSe25GxmZOdxRAxhexcscp2W4WrouDfy/BYtxDUx5jkBaSAkB9jYMcjQ
bZBWBz/AYcuoURX3w6ocdlYa7fywPDAuwncJlpes4sLxS3yAdxcXPRUMetB3MPTgtVtrVG2byddD
0y8M8LJuc4kI3Y0yOztRzz0JHtwvxCcpXEavXu/x1YBnz3dpiCsbVisx8q9U5PtwtmJj8h/aScf3
HFQqxLmsxg9CgRsLDrdvj7zAK7nNWw5HrrgpEBltG77XzX+e99qkAddkRJo+9B7NynzxnfaN4NSw
mpzhJeMo1xiwFDUhy4FNqNDPkJw2k2mt8bU+EV/eljyIhiX96O8vbp+7R+bQXPFHw0vflRiTl2Q1
hT+VOcRt/Qb4K46i96rpsb1AWbIZ43G8zmomrmZsWwjGdDZjhbFuzGcxouVusF9HY94hzq778S1k
MxFJkAztuVzQVgKOuw5JnAiDfWmukkxhbjB3vej3Un8J5M+aQJ528Abz3CLesme9/o0p9L85zFAy
6tjBWEUe9iMwkqcOrGsX+AczNTaN+Bu4hkv8fSSvD8kQ7uwJWQmXreBwE/bzoyFgb9f6H0fenz60
TuNs4wO3p/90ND/4PNrmCE+Nadpxjsxatvh8LXxzNsKBIJ9dTT8qbP+5bngF+8Zqoo242vSm6Jo4
tZeXMhM7SafgMMl9T9GIT94xzK2daDt2IhxFIsE2pN/ZEsxUnx3uO4GyNPaUxj5KHwxXOu9lNz37
hnWby2IP1/phlOJhNIzjoLzLSGjNy/PdMkabkLs7tOFf8olnM0qKKU9hAqiJ9xmHZVYT49Z2ObVD
xyRguFU511YxfbppyAnDRUl/jbIl9lQRt72/pboBNgg9MMBDsyU8pNSVRcFnVYED41/BwR+a3Dol
CM19ne5nuZxxeB0Jn5zI7l4ajq/2JJ75nRFzw83MWXnGey8wp/k8c8CeXZIyfamluR9aibtD4rvC
N/JMePFmNYLgbrBe3GDbjOlJkduKdWGe/CF6XIKQoGASS+18KAugaNDHDZpq1rZHmx0C65HR+VON
F/tpEU/+obLbC09y4ByAByOP0BehOTFdCy/bYdg5GvXyL8nkFmsi6GgQM5prse7reFjEtq38M9nw
U1f3D0s7/oIIuRVAm1u/P2UYl+u71TN1rhNJ+DBhE+mxH7An4snF1m3KuLfSfVBb65QlUbSEJ88L
mRA9Ztw/01KnRZc77VDCioiR0NXGjzs52fw4ROVbxqmgJ5/gkWr2VCSuS+t5Dwxk84ZhwmVBifQz
hP7OlOwuQeh/zZJfFbDMzNPxD8ltHUrAkYgyWYM6LpbP2lA/g2a8hYkHz+MsTQm5oGV/ppOPxTC2
pR28VI5x1Mm8TTBalOX8ZjPVTR7AE3TdXWMlxcEljeKLVK96B5aSbDEaEhhaRe34kghn688EqsJS
OCvN6reCbZMEZJEz5W1YszE6JOxn6SzIv2x32UatT2jHfND3BLdrZrF2knhksqvTYlfX7H84nShX
PpjArQPqwavFvHqlvrMID4FV4nm4aYdXJ97wetAfAbvFRda7ShS3sBquufwylxKyVE2ZgaP/K2kq
9FTzMDlcXB3iDJUQf0WSfnA+PaN64DxyrG97GH5Asf9alv3qSPIPuHSglfFVrwZi96uSudzNeDQX
Hv0T4n4ldetWLM+h4XLameKimnZcJLs0mK+gKzYpf304SMlXw/ehtIAzmtnvQTSfPCv68RekabNZ
noLePvP+Y9eNYdeALRt2PzIlk29UcQl3eIFrMVTOJ0bYDytS68bwmX0XsuT9zqC3icw5z9LiJVgw
rvu1sxd5u5mH4VG5xWff+ZvCA5xvluMWbsDD6DpPHkmDRqQbySRU2OI/3XohNxtml9LOjo5dfrhY
gt1S7HDeH8gH7KBjkfRc9rYR/JRmtEpxsSDgAmOkaoKWzRIqY3ZKWX63S/Qhq/m5apr3jCzgBOIb
UZ5wRI2pzDnXvE2YDq5+GW7vdj8IzrvZybbD+KtgE4Zz9FpV1Zdw6/0C0yXQxnrk0F0YbWyh/oJY
PXqJxMxIHgOjgLv8muKrlN8FJEZWdvC5BSdJqLTqSTGnIUFss54mPa56haXMzp44j248tz3qiUcn
DEpmlGM5Nr+kTU8Vziebo13oBLuMnhMnc3cNfVhELw5Z5xzA03DmIUCEPUHLbq3G/KCsgKcRP0ri
4AUcqfvkDBX9cZ5EbPTjOQhsooWK3hNxX5zAAYkxaeznhjkd2Chki+1iWQevhEs9/R++1XxHBc/z
sE5WZjh8zgXSSsZbbwAKvbCnBSQ35eO+IhUbShtLVHBlUj1XybAFm3zUApGOHdvAPGwN7HiiYDNF
LF4ooWRDLuKhFPeE0MNAlMAAPMHfgqvbBvDg6bODm1KG9yEhuUCB+/IHB3oSbQfRJ8bx1yVDay4R
8Uj618vL1AoEdajkqf9bQWkCf30ypvkJVBgOJ2z2BItSk7XuTDDfAleoA8xgpq+5VAEJdj5B5uR3
cOH2VuLkOkVcDE5sYCu0uuSx7eSDMRSvbWOckinbNk7xYQBDrLgNOPDdg5QqLkLxyiqLQaZdhTDd
5sXdFtP8nrs2+IpyPTodrvnqEWvLxrdIstkzydM5p5PVOaZ3nhtgasbSEGNPE/utu+m8axj8TmCc
08iMNZFSkSOTEjnL8/pcoEwFCQedkAksP7f9Kzca1s4/3WlCIPiSgCe4KYu47s0B8Xd3WaLjhURR
56XFRIHXOcjisZ8IRoNds2kBKVl8QJDca0wzlKNdl8nEDCjW+DSyFd99tbadb5a4JDJ4Rza4DjVm
NdH6rFvwuRdMZ6wGx+5QjGDFAnsXRTjK7hUfBmpT4b1SSoZ5gJSb/YuivS6zai/94tHACjq0qy77
YrAAvTg8UP3O9TDtTLpWGshkmjSbpF6GMGGBbSmjsUCeEArCl7KqsKDPxgc9U+cI6AFOjMsMFlQl
CQ5Xjx+OSnLj0fFm+j1G2ehf4ThxXQ9QViyo3FZ0mjmcMDTuQ929VmW0981lN7fjCRSuWM1VBV3E
49MIeQIp/75JRGzTgJpst1pXRnBgB8VzcsL01S6nscV4ATin2Zhu8+wKnkrYLR7zsj603J+lYPdd
OD+c1Pd2lR2sCqdpprDHYQOySByF3dGoIr4hJgiHThSwY2Qjl7NYkBWWdh8lxsaW3jswxAI/U31J
eBsbhHnwmN2Mjv4X8/OOtCsdFUuJNzon8Z5wTSxiPzT5btQgpdhOeWgCWc/+FTPSstCXwAXghRxI
ogoQR0oVzvJpAEb22uHR6ivQhoJlfbD1vS9lpsdxsh+jSm3uvTWWA+c0s9eskPBeVCfyZTvp6dj1
mp1j/tahfxyzfmtVxrV1xovvh6tZuzcVRWdWeVQR1bu5CAgvcG+nsWMuh6GGZUlWYbaTTeD7kqfI
jd6GbWPlV8uY44C4fzYjfHU+SofgWeEQDfc5/1iwV9gHn4l2sNjVM9uRYdP1J9SqjZfP24FTRZbx
OCYK4iTzE/7aU+Hw6mvWpiwekpS8c1mCZhkp8cBG5Hku9UX5tF5m7yGz61vW3d+xTRz61QVn8rUA
qZ6CeJpr8dgUy6FmNCnTz3HAVG73a5taGXCfK5Os/uiWMG7Ao9Ub2Z97kcTe9Dx4QFoMzQaZG7yq
D1zU8GbrF45GsVVytDoXHd0SXbLHirk166NMp+emWk4GkcVZISv6UGMxZph4QWS3vGFQOvQ5koq2
rhS/8dGRPFbjxeFwXSRHH8V8IZsmx2XPGv9pHKATzfpRcJIiTfOo7MNQ+FCSvgY27UoByB1R6PPu
n2KWlq3FFRieI7oh2D1zGhl3Ld5hC3taQ9RzbOCRsI5KHLFP3OUEoGTDDmprY0Uu/PfaylAVucqn
5KAyHHP9fYRjwnAvmVltBWeJpNNcb3/58BAEiMfuqSK1NrRUsgOYYoouOaxZDu0lXI4VMM677XvY
DViobFCQS/pZ8awIgWGlc7WdJ3fnqfHLxKWleWF2WPb/qzVCiUXoQUx7u34yuqehfojSaF3VziVd
0j39cbFH9KrtMPiq6fj/AqOFy0ndPIC7rfsfEBNk3vIbnOLRzrqfDBG6FzaUAB4N5H4kWZQUx0gK
IylF3SGFu7EkyHleRHccvzOW2yzU8ShfYL/z1SFZ9JUZj435rzO7r2r0SZih/iJm6rgt7Ud0UKga
qfHPLCoo0hBpLLfgHK3fIHzCbV0sOmjy9imX4xcXC5qvMyTbyVFbW/UAmOR7Gtm/tj+fpF8+sMB6
YwUY4s2XiNkL76OKMwQRrdYNdpLkqRtUG/JXfMz9nfuCN1BYhHp5Fi1+uKsq4lnBVD6T9H93evuP
7RGvnJatBivng5f5r+j678NcRBw21cbocLRrujUWRCI8l1hR+wwyaF76T13AVt+xOKi6N5wK2zp5
SCFxtRHnH8VheAGkPrPcB1fH7eJ67SnvaEjAYbwz3fy/hsCp43SfM6tMLrH2hdwC+BZ34vNIypoQ
JaYfc5CsbvvFJ2pZ750uAcUzk6PiEfRZRgsYBkqsEFZ4lAKcJAcI/MQP5Dvf7SUR2aem1o0d1Ahd
3DOqXbMs2WekONVqMWHegu27hWGdwNxCdGuDSjw03eid0WnFB+UemGM18WrR6PBY6GYAucYrpmiW
ALEj+ZAJxQBWLd8yAyMc502aFYhvgvAW7j7Ni+FI1RJASybmxyqQRotcFcwXehPujwCrVnh/lOns
wfqe5EBBRUOkv0a2LT1EZsoJwMYe9cgxRovitfBJLxbFtzNA3HVUdHbvD9K2RfTouYPY/nxk+UBI
kOMdG2Vk4sXkArEpn1vu3W1lkFOTmk//nBpU7CjcZycrm9hNYd7NzogNfupZNA/J+GBZ5rSfe2d+
aIqwfG5gFm5938Rj5xubSUw4IPDORN6CPyf00tvYDuUe0saqG3hzOPqTCnm5Es59R8NmUWWKvo8+
osGD0GLEvTbkNdkL9F4cNJlL6B7W+AhbUVjJKYR5mhrimLdgYWtEk67Zu0MLYpVuG6J9pRne0ISx
pdk4c7CeYkUjvm9QjtfZHed6TySbpuYJ6gpIOYnfHYgKcpUbzM/sPmsOm0EO7ZI8bKCx1LpJcquA
j5lzfgFKEre8dZUvWfF2R3SA33wRzIZZFxMqlJvJNZgebMZFrTDghRPNIlmTUCweegc+bLVyM/Mi
xF1kbSOcwe0vvriTlQmH9Vgi9tmonvMcHbLyDbyD4okKxGuGEpNnrPJ9TQsRe6/Be9Km81wJtFDD
1a9zM2IAqK+zHV7MTlyKtr1qmRMYH0BaDNNO95x20/zZs/UZ4jnRQLzwk/MoTPFqQZ5pSY1hLiYv
MU/I201qPZhoaV3groOFpDT5LhW4F3vueDUa94SHGFDnSXWCiOIdnfgfXsdMxBHK7sAOC3oXAkAQ
tRv9WQbQ8cjxwA1aZbHlevf3ExUuG1i6E7YXbKtRzyxF+HlFUWVJb58OdnY+RW+9hcNxgaj2r3Mr
PNFj6M17x7esWy2qmKd7tE1G5x/PU9A4AD7Yydy8sn9IFIdb3SCsExtnL5uka6/PCezr0aesDy+2
U+xEEtIt74AXEhWKT2qZ/L0AVJtDDas05Z3t7ORcnaBzbpcIi1SN/W9PChHk4TylZ69hO4JVahcM
MtgITaOOyk5BqW5AmTHtUOgRIO04Ib5nk8AkwLCQLVDC9+dXW8+tX9JGIjyBKAe0UkHS6k2kPMwy
fAue9+JAe5a94e3QHfMNPk0WgJxSVu2sfwROMXg+ASgh+R4A2CFS25CVaXGsRnd/omo5VE8/5iJu
zqIoDpOJueq99GgPkU8AyNkEHlyQvNS7kQCfBPPZiv4ypOF1oHhERgZrx4ChwkAA6k3jWdnuT2Cl
n11pEBrD42g7DjtE7BBdGodVhzevfktL60FIA3wTCqmwvntz+HMl7C77nrXB0X1DpCZRMz8UXb0p
3CGWAoPhUJ8gkO2BbWEdMvsLitAaghAR+sb+QHDbmyMfTJjVx8EI+GVZE08pNdfoxQSacnWj27vZ
DKwjtkaSu3vdwssIHfdziYjHIl2BzS1MABcESyuukSPdCph7HAhd5G3HA1Zcdaw6q8dw7Non2A0z
vjRLeW8sS0OGw+Urvx8pF1vA3q36kG1Bc8TxcqHC6CTpQRqreleENREKRqiaFlXQyihDgGl+5j6D
el3xOjea+aZNi8EnT2DDzbG6+wyL6AH8c87UJ66sdAneExrrQ322w15v/JGW1YbBjw8sXfdd9aw7
E19UeP9NNf6lsfPvd6ItH407Yztt83/KAHXo4wLTS3ivMXmb/eGnQ05ZjwEGOjbCKhr+FaWz7qX0
Y9cdztXM5oID9Xula9zwOEAzvz7gIj1gng33wHHZlWbOOeCxOKmRhMvd8Wj2JGkCV8bRLF8sG5Yq
L87X2g++y2i8hnX0q83gGXxRHJjNeQjvJa3DT0mRJ0gbwpuexiOLNr/SOddMQzC05ZyvoDauQD+8
TI7/SlvUxZL/5TZhjczTz/YA6KCGsYKba2I3KfcRjWtRBk/SGKsDkeqRhk7y2Lb/YbTZiybmuWoq
fIxBkOG1F3ix4JE4VItKFCqF/1hyJhwn6F7+seKzifx8R+hkNw0ucpl+GHraASrfu9+e84ffzBdr
DOkb1WgFS05XjrttXaoiiQ+uFrAPrkOPShqQZfLL5r30LYPtJb55FkwxQ8AVv3Hsz9DtLHFAtN1V
tc9D3bgN2mJBQSCyYOEmhoMqqKAbOYzpbj6mXWvhJKP31DeBK7vaZ98d0JHXpOpfGEz/uggh1ZMH
lGpy/hNGdEexiGxyj9If2LjsJADKsIctGKpXyjX+2pz9AA0Ny2pBggKfEJxMENMbPJwwrVqImnwK
a0rcSOmNatwaPmRlmqUOSsH9UrVc9U2P/SH9SDmuOUsOt7up6cmNmh9XZQ+h40Mu9di+cdik4szv
RwThwtomlt/ueEAPlAJgUcDBeMepLIu9tSYxvBt0HH8zpI6nhTJRN4EzT/zTr18Svv+/xpHeEz11
xQm/pEYtCHiVkxxTxyHTPiamhjxmlw9/Qzm6H21wx8YoEkerseJAOkAO2dQzB7t+aeTW83T60vfK
w9pOVMe/h7b4fnU2XigdRVwUZLksqzxRenkAa7zrQDSYhcvLqTmOFvCouXw1zXxXmXjepg4lODiw
gzqmheoB9USHBv8lR7pTuig77svqG//eS0DLKlhwNHdBmIgOhGaeSYekvCat+9iPcWNnWsZP5QQh
vdDWVuvpxYkKE+sNUFTLtbjjWBgto/tlhLhJneYu19U2nTXLFTzGPy8MbuGgf+b7ysPDhxfatL5Z
Sw4XSdFBo7Or3zQfeI+x2w31iwclYd1JoyMLmBjYqSle62oisEbBmSsnyYtnt8Q3Sx2N4f5Xpc02
66iSklNwHmSEk/v+umwf7XCOcaLvwxRq2DAgNPpud6x8959pN8+Um71NAUNoB3A0cLW+BR05GEvY
VBb4f1iy7ghxTIiuh+4wT/NCyxQFs56FlcSe/XI91Bb4xWH443a4enb/5DbGmXcXJAjKflcoG/FQ
wYwQtIPkbI1Ht3p1VGJQAy382GqGQwuOiNiFaNDP5EtTG79Rz59htntcy1BY3I7RLG3SowzSG+6A
s2XYL67R0maTxtLzgcrN/WWKnFslJB75LOB1nlK3sIT4UJrR4slQf7DlXdaZxYGnqI/Isi9EIU/z
Mm1s0zlNVXuUUaS2lj+nu7HFGlJYrGuwS9hUQlQi6c/EwJNVZYWPqcLAmmENH2kRK8aTtsyXhTmb
3pYIRdRuoXMDQp88vBAMuN9+VGAlDlmNAwytKYrIf8oIRTnQKL7djN0/N7E9zQL2QD97MHCpgdhw
2Gu3agHQgDZzo336JSinERJQtpXjtKZWNS5IZmmfxUWythsbsmt9bF3zuJjttrKZ3JCHQI0VydV1
2fJO6T4rjfNQps8BiboWOFht3kH4II1qqBJmsCaASfDD3fRTv3EDpiuutAGtdcn0vhnEu4e+M87Z
scxIdqln/K4b4aWbua83VgAFzkbmxVVfGPNGkmdOsKauWBXRL1Y/Qf9eQKA3H4b7mvfDJsv4QGZp
H0N2LD01BHwe042z9MZk+KFRaOeKZsMttlEY651dzbTSgAID0cSz8I0GgFNLqSLbqvM9QjhSGtUs
GvRsC5gwIXhmsw3FfSG831B4oCigiHKMisiEFrZ5MRUCMBPH4nXozP1jTvyPoW5rdSCRNE2vljjN
46lx58tsdfvWTQ629R+l5Ftuh5j+St7+iGDgAYIMhDTBFEN8symLZR1uFGivPHyh6GM3+ezasKcH
xfTGpvfs64nBx2byrz6LBpVRuVuduhtJvVyR6WeAVA/+yFs9cA9u/dtlLmGP5OKqx4yPxsvJ1Pqb
jhqzJhCntstinyl4aL3byLI2q3BG+G366TfU7WTdt+qScxhihTULQImRunbL92CHDxZe2b54zsy3
UaWHsp1oJ+PcHt43zlTd5pzC5L1FhCptLvqWwFabTGfAcrHGVWd+QpA/GZJaQLAseRiuVe1ey+UV
TDtP9o6fpnYRexOPjR39ITbIsoXHNvn22BqvZvdn2yxWvM+E9qW+E+92+1MY2cGeyi0Op8nGW5X9
M4aDZSxxP19HeATmQmM5Yg7KWXx3PmfyyyVaYFkfM1ee7bgXAOK3sR9OKVU0afNJfndVN88NiOOg
7eIUpxFCgTEG62YBWe0V58m8+PIi/OlLU0voz5BaQraZoXHIyba0IenGxXzG7bdjZI0hzgCGRO7l
cnVa753Y6Ny8FOqnw9rUzvVnRpOSSxFj7YFPG/7LjRfLCQ8RrwGWLhx3T2lJ1r66+OEzZ+xVBa1G
83sBSqX9o9jbOnypJ7QvUz3TmEmFtzgwfZMkbi+RS1LEQ7zVfwUG5zsJQ9vm3rLkpreqgwyJmcmS
fHyKvOi1awu/M+98hKMMiCEIboL+AxwHqinD+Y2Oq32WZLCPxToxXv1qoZOavH/9MQEkIEnbs+n0
8XyMpH8alnZZ+Z2OV+pCXsqGBi5REUhNoAEVT5a8UIS9bQv/0PsEUqKyYqG4rP2WNcW9Fp682WJ6
kMGWFYXZOEq5aj0M3Wx48wJuBGe6PPCe4VB8pfdI/aNiuZvgV/Nr8J7ky1oJPR5yIvthTvIk+AnA
TkxCjezhiQUXzuCbRlGc2KCX9s7jnfena/iDDrOr15H3AXo3lPZ7nYnfrvcHPGPlW+h1u9ZiYYZu
QSDH9Ejeiv/kEF4bvmpAHzuLUovI8y+2+TfMKsb3jU4BZKSARxakPHfLK8ypY6t5d4Wz+OBpvXKj
YTsiPcx9+OaGeutQCFnmS3TVc/KQyxYGj+H+k4t5MOi90LS6+Fa6qbJ/gW0eNRGwKcBVJjQsbkkJ
huYPk1z7CU6Ap1dGxYyT4aOwyAKnyX4aCg59/jUYol3GRm8Zm63l5JuQ/VXJwDCgCHomQ8EAyYZX
PkyGrupw8KIJhCUSddfXH33UfJEZQhN/srsIJ44ZPXpl9RDePxK756yMfwADgbSLbVBgyjOwp9cu
KjqpMrVXTn716IgPDXFSo3lYzG5jOMVtrOlTrsGtJ8XJkRMyF5BxyhAxSJrhIbQwuVjNw9gUt4xK
+WqBbZ5B6kzlraRmp4qQvT33ivH9POXeKQNdfhB3Nowu8TyO839OAUH83hGwy4qBNvmEsXlsQhYA
WYupm9BykzynefmCQbbjZ47Ps+Veamwsld0ddZmcYSR8kWh+Df/H3nktR24k2vZXFHq+0IFJuBNn
JuJWoSyLpmma3f2CYNPAe4+vvwuUZkSiOKzRnNcbEzGSgixmJZA+9167n8yIPTzu0nCfq44VYKqG
6ZnZcBTWZ2UGqKPccaiJVLVCGpCjh224TJSt4ikzyfaUxjNGe8cnDZ75/IyVq8KZSsvNrXUYEAk3
tXSQA1VbVa33krXoDFLN2pSp++T25R28s/NMCMSPqnSpJh5rqmKkp/kPZs7ddDLh8MxOf8AfiOhx
ksHK0NA5PrzQU/kK4+430x6vW8Ie0A7ierVYmvA17QUhl3z/PNizdXhoVEpJsp9hQRinnOEDSQZ7
55OUhIQ9JuPGQgfkm3cRfpSlgUxsVZLCuvTK4iJFyWLC/7RE9GTl1kMAa5wjtGDdDdyKuWxh4BfZ
LXIPP18ibdiY4fBcoufo4eiQqIYkIBLu1le0h6rT7kEakJpW+3uInxxySCDsav2eF0+mYFN+TRpj
y/XXbqjEzkM9kvsMiGiLmWQT/UHxtHuS48ulxqSMtc1bgklajyaMdhrvpZIVu5jAcJEN5tLjSkQb
tO9NkYLZbi7zJN+X48jFjFd+6ePkRpOgIPjcfppJv7YJqki8MYFIydlULsZt1zcr05DWKahbkB1k
zLf2ndeql3XuEWoKKVxYzXdN9Jw46/atmAQkOegVVQu+qI18bZAr23jjKuqQVqo5GuvA0Nnca/lP
uU8vdaTSKPU5BU2SB57ipe8OQE3NW5RxKxTBj4rvPyOEOIjMf4bEsHGVBp9kxibfAh4ocU+E8hIm
AXfbfRkfEKtIy9gCZxjKPw1h5DsLZhXHnCANORt+kAU4CPBAuGtJZ8+ttFsQyxwscOnpJDpkjLWW
hTFRJnDS3mexiyzKb5GziZWqipe6yc7kMUdva6h7iWiv1ht4FeK2hYAE4x9+WgskJ5gCD34E2Vcv
Verzwi1ewpwDWIVse9ykTcABSI11ie1FAaUxLdS1oTSPAUt8rwgussi7IxrivjAAMsusecnA/WbU
PJBSQ24cxLXByZy/k7HewBM0saD6yQ+rE3tKg+bBPURYJRFgmuyLiDEmDTqSgV9/+a+//89/Pfb/
7T1nVwROeFla/f1/+O9HwvDKwPPr2X/+/Tx4LLMqe6lfP/bPX3v/ob9f5s/pTV0+P9fnD/n8N6fy
/vlB/v4f5TsP9cO7/1ildVAPX5rncrh+rpq4fi2Ebzr95r/7w1+eX//KLcTTv/36mDVpPf01D3f/
r3/8aPf0t18V3X59FL8/ienv//HDi4eEz50z1D0+ZkefeH6o6r/9Kim/ybJs6LYtOE0zbF1Tfv2l
wwg7/cj8TZGFodi2aVu6pdnWr7+kWVn7f/tV03+zaT5ImGVBkIwlxK+/VGBM+ZEq/2ZCTrFtzbBU
i+w47dd/1P3dW/rzrf1CNOgVOYB1RWXUX3/Jf3+ZU90sRVZsU6F8PBiybuiKxs8fH66D1Jt++/90
Mv3K0+Sf1Qr36BLOJBuVK2VDNPoG2qvpvHk0fxT/rjhqe1ycpanCNExbWNb08zfFJVoc6bqOheOy
d/xlseRcfZfsVEc+s1Ynipq++buaCUvTbd1ULHKpDVU33xcVKA3Re3nwU1+0zujAfIkcaYmRw1FW
5Zf03Hz6D8qzEQ7Ims3/yfKsasDhXIT35gOmvYv2QDrxEuPXj2E9ruJVujlZvaMXB1lBlxVDUzRe
mzovziWOr4cJyosbVooDzaNeCKddKSt5G270U5WjKc4eJqUJBGx4WC2e66yZ9KwThwIecrNvVvIq
XWdLAp+wFl+4t6gqlt4yXaU/4jvjQtl9/ljpa/OChYKITef/ifQy9Pdv0WyxWqYSPoiNt602SOzX
Yl1uws3npShH7VLw6kzbxlxvCIX7v/fFVAW2SNkdf8r7YFv98J1oqW9oJz8YSpcnivrgxb0ravr5
my7QA+9B4TP+jHcAbpc4a8mfXpqbdFVZC88JTxQ3PZ+3vUARqqly9KbaQjNlTZ49PwtOAfeww3No
XwqUFd0Zs/TnFTpVgvG+Pno1cBemyc8giB3d3gn1QsAR+7wM5cNCdF2WbcgcqiJm1dCGkqOnQHlW
N8qa9EBourus+wKjY62swN34utMVG2E75frzgqcvf/T43pQ7q5w/mJmpU65r3uj6dih+eBDu0ex8
XsrRKPz6lt4UMxurZF8mARg6dbiD1Kg7XGttzXNzLxCXL5GP/UeNwgCZrai6Zh2NwiAGJaXWlGey
Scwmh6ZQLQt2l3+9UvxpFKKmYJbRrdk7wy/I7ZWqPFd7eLy7dG3t+ut+OTj1MlifmliO24chU5Bp
m7Kt0pVnZZGTybVfKF5UaCmVfiPlMBD0hxMVmg8SiphGW0Z2lTFXFcy873ouITI+dzfqS+3g6lQX
2rbdNmvQjUBWT1bogybBhGzZusIMrzOBzUaknrDSkEbxCNhwh/9iRYL794rJJFvb4UI/McqKo2bO
wabQZCS4umwwWb6vWdhxR+H1w6PBGUIU/vCHE39fOVXArB/1ut/Icjs8ylzuO9Z+mvq9PXhx7s+c
7IpAkpMPUD16W8yOTFiGbfDwVMOcvS2/GVDm596LvI+CJXLLtbcPvvwUtI+NtOIuame/FEA8F2x/
7sq95Jwa6I+a5Kz82TO1EKSCSPRe2vBHVn9t7P1kuP68RR491VkRs2FDl0wufykin+7v8luE6ScK
OG6FsxKmdcGbySqpECumJZkk2+hCX8MXcNSbYS075GEsi+3ntTkaa3VZNQWzsCxMoXOK/r6sjn1r
WSXiJTe3ff+14WSvCU3ny+eFKPK8qVMKljddtulbqjXvxG3A4QjpTy/DvtyR0rdlt31gretEJx7d
9OzfzRyzcqZ39+bJeSXeMM2SnqdsVMR2+b0LG7KJs71FjqmfKvvP66WqJ8qbNTfDzQeSI70X1oMv
NjYY9tWLbK+c4cpcD6WzNL51u/wBe/iaJBJHnLurU5P0R+/v7ZOd93FClWUz9l4EWBgzum7xp7hR
QubVz8+rqswXo8rs0c6aPSmlNuc13ku3tDZoaMur4Ye7Ly+rO0LnnPElrxZokNtzf0/A2O2Jsj/o
1e+az6xDRFGBoDD1XvRLBzLMFv7U8tG9gRC0TJxtujw1U380ir0rb1ofv2lGfVgUg0R5SPO9i7hy
quv80vjaXsYOp/dLea2TZkl21UL60n/lOn7lOc3/riGLqUO9+QZ152e56nkvYweAYNxhOViMwU4e
Xwr95HDzwYD2trZiNukpgWXkHDn+/mZX/rI578+mWUJZqof0y+nV8ev29pNeKqZe9aZyA1b7116D
xPn297fJDnFN+u8yXHFifGIZO9/MzBquMRvhZLkI0EJ6L9MyL9lHG+gge7hkpybbD2Y+nqLF3QeB
xmwNZ0NBm9QVYhj5EdHpkgiDRXVnrpR9uM03xsV/1B3+LGrW5zW7sUDoFU+5Y9+oyVm6M9fhWlqm
wY64JZ/HCBDj8tRq5eM++Gehs/4/9Ig93NB7qYebPPgegOPIw1MVO/UMZ/1cdT0u6Q3tRXQFmVD+
JeStbaRdVCEJy2iIwv7JzrpNROSHHH37/KH+iz7/Z/1mfd7w/VGfeoHYxPUKZzIVBKp0xRqQLh/c
IqS9RhkeL4iEvBUHsZXPqu2Jr/DxLPnPr/A6i77pFwpZSanGEAtk6gqOia8tklW2sVcotA/FzlrX
d9pXedtsi3W+PD3k/Itu+Wfxs3HABMOPqmOazFB7cYsrcVDEFQl3+wv9AcsfIr4TXVP5eL7+s8jZ
SCBGIrEHHnq1yh7CFnmDk+21s8hbAppdkWbkb8j3IT5lV548yzn1wueHcC4e9RrF3Et4EKxKdHfR
bdJ1uxVX3s67sveAIe4vYCk5aJ2c6iw7+/xlf1x1VbcUNgEqh2Xz/hTWg47t6SX6qjvcYWxIYFuC
47+CI7DCjrVobo17tAsnnvgHvdietryKZZiogF63/G+aWGQ2OGdU9UURr/dQuYacsvdPNOSPFrBc
RuJe4AxWtVVl1pdKNW5UhEXP0/mm5hSb8j46TKdk0TpenjwlO66SIqssL3WOWmQhz9eWWmQRsGoT
MnWDz5orWcxssJjX3p15J/2IroocueQi3Zza/B7vrvT35c7WmnpNwnxlKs/K5YDuBDm24+0JWbhQ
m4X9xXzpbtINMPnPW83HdQX6oBucy8G2fD9z6jaQ/KJSn2GmjdVtWv40hy+fl3A8W9rTUv318Fy2
OJZ7X0LcjiU+dfEQ7rytsv13j/44fObvvF8DgEoi7pgjcJ0N8Gv3eNMQR12SajjOD1E8YEmOCET1
z2NXy8gmiDLCXL/aLbHujh7KXKdquxwhXDx8EwjuiXOJsPVvYi3Mpccm9az6NuTyjk8muR1J9g5r
FXIz/AOpOSkpisou7j01ymL4Z0XDRUt3FmYSiH/LabtUyaTrSMMIhuosbGDCTRLUUknWRoO2Fx1g
lBIM0JRpUCHSyouvudX3wfdMqcL6JiO2B7tRkrbuj8KGBL1HmWbCHkiVFghyZESAtIAlTXwag+jH
zM5B0RTYS4dFrttdv840pToERmVFDuY4FOrcNEogmUFh7ew6wiXEd/XOSeSI+3NZzTsEf4YF2xXw
D1W2MiuPNzxDl2zfKoXtCFXsnvPbCvhlObjohMfyASue9xAmXYN8T+3jcyFLSeHIZdx9LzrLAKGa
F9pe1BLDrV6lxTqOkW1it8AviTFFR+xUWWNPElzrpnuAcFwlxn6wjZQsdfdRm4fIE8QASgIWEHnx
jREXF9HQQitJoDPDSGlsf5/CwmE64bZu3KjGkHqrcqjZRNRGcDcoiLK0hHBz7Om6NBl5KlSdWg6m
VuKws/U3MvIA7zIwDTXkVlQaelBEaZ0xnPFlRt+4MfFsVqSytH0JIC1Qatm/J76qLAmNwL+b+pOW
FHiGh53eTKdbU1QYIMT8UhK5o1UEmywJh5uikjUB7dgrxuCrG7ppu8o9v8cV0yJG32WGn3wpfBWv
F3DTInIs0VRPBNskNyJIrWfISbzMmHsQOFUN1/OLHlD6z0YZpdtWGkA2qYrymNYJQba9aY61YySy
EizDnLa8aGUZ1H3XKdK+6XkoC67eJ9KeG+bnpdlZ6IgAlJI+ehO3NTaRBURiALa1BoruAJcLDw8O
DWlC3uqxbwF5Lwr3STXLKLnCLO7ZV0kH9hjnR4adpFv2klW126JWXHUDSSNKtgZACBRgiN3dQ00G
D95ELxHscspASZ8aN1e+CwI1ipukSzpQUIZdST6yLCvhMjwvAh1lUtUmCKQ03zVWsjmqRJr1mqdf
9gowAyyTUZ2+uJ4g1DSIXFiaJaJSbdFADDMXRaAF9aoKqxq4SVB6xiYX4ZBdEujA1bLpmdDt/SwA
j0X3HMwrpFq6/62sRl/HkA9g6qrGFkkLStIQAVFXQBi/CbLC4mZ/qGoJCXbTuE4hSdyfk3BABzX9
Dp9P0AT7UnHZQZf5kKnbSs2kDmpsX+vbtPSj9KIS3PNf4jsM9Vs5UwbcVlZJFyKX8VBZAqwrFn0V
anDZGPdFOyElpdBD3yQzQogz9m4eseue3D+qtc5Y4bregOzO0J9lUqRILdEz2f/uj6FKPGTbxNU2
bqOiuFBjC9zFkEDx3EaISEgyjcanssawry80NW31+5JgPGKN5UYEDt7jFqNd5jeI8XJ9yMEP2Hld
Txj/MbGj+0zW8hhdlisZnPc0U/hdzekthFhJ6vwVlBq/dzqMquh+TA0RH9oig/xrbuWVNQK7Dgs+
DMlmTf4XOhhiT2EouJJd6ZDOUgn8dkBIOAHRXnkOj6Ktl5E0EhuR5oiREQ0YTali5upIi+wAI7DH
xezJgYmbEmCjwkhpvo1ZSvQc4RJxiwndBpXZkDfgqdJTRMYR+hI8MDrcp7om2E8iqOEyj7E5L5Qu
TH2M6YgrK8RVeKTiM603yHwDnDWhYRrcPamHzo3fammJi8rDmd3kF6PR37kuGSmeeZPXRApKrvIl
15J05eUym5Aepac6Kte2AkxWzRAiq9JtCsdhg0PZOnSexVqqU8JNr4qtNBIa0+RwthVM61XyU7ZZ
EpgTWcsoCCiIw/ag2BJOSK7FFrGmZDuC3+CR9F2kObmBFbCqTBKNWpssJcW8lsrizlQ6BFA6mpR0
PQ7JJor1fd/r+CObu1wCsUvuOfmqinGAnAL2svUBek3zqpVfBNjqwJ5A1xntep0RGcvAAHUxwcsO
yH8D6o/Pm9pDP9TfK0V8a0lw8lGzpZyocWGGEmuQvOxaGBIe9Q49lnC9ZwKvQE7GjtRnP5k2zvOA
BtmrRE2KwpIw1oPuUcFIF41LYCIH+fuxSzF0KAkX3cm4bzQfFBmA6QssO+MNzF1Yc0b3tdHDKyC6
KPhqmzg8BL4LkqVgsEKhWCVCTs66EfiIHULL8MhYDxvWA8A2UPlf5A04piAZl6bNFNZgFobWYJbP
dtHUS5i9ykY2C9hERQ3N1dKG6FvVyXArzPS761YeNCM9BNIDYQEmYGk5ZVPsE7tsnzLYdIdaFOpZ
oESYTr0IXRBn4MHOshsAl7JF/Ywmh/Y+BHZ823Yh10imS/4RekdZuspMwA9osCMPQpsNs3aa7+gr
mUAiWeO9gXYL+d0fbFxuscgIF+2GH2kP4K0W6N4mWufK1V0uuV0fLHwKgHuIW9BtcXoHXgM6UAHd
lUhOcMQ+KKqG1Q3JPqFJlhs6aqnUUF1aOdkBZWp907We8Kc0v7Z1HwFQIZU4i1rXuwszj3aE41UX
a6NIa2mX2nVarUINUgQvoUKvYyRQJeTCvoa9+7NWYrKiWqy1OAPTtigv0o6sYa2JQmzSZGDKfuzf
N5rt7UIZozuf7tx2xbVSRTBtFl1UA+rrvLcfVCNpr3UvvBvr4KdBrn2v4xhtrC+1QrBQb1B985xT
3q0v3xZGt45Nd59iKG7jakqads2F7Y3XjWkz1yE+I2+Yw1ehumtObHDRtQqM+0k+Sg9Kh6k9hOJp
LC28zrq3kwqBBSsa9gmGt22eI9eu/BiqgrUzDAUMlpFsYokhg0hHgFYWDiEAJIaqhctMfRCNnS9l
sivKlLS5wQq3TVtc9MWA6YA8+ZjAFdxVXJeCzdknkkVej7JQLeJaoGVjVMIBY3jNysB2f6/oaCPb
tGKRGMDL11FgF6V0j9Pj0FR1uhpqIpZSreHiaDKvSmGJVLnqrhqTfPceq1QjI89s8EOWtQ1oMsJc
YUCKaPMdIy/fJkiCZhco1jYpzeKlwy9FHl+MX8pIrQTpFlFIS5HhPiAMAjOcj20oJPzIDsonIxsx
CWe5f2615F55EQwQ2Rbmt5CesqwLuV5Qu68ZPFnA4oG3CkKp2lWd9CizOEcfFiXPsZEmuLC7OGa1
3SEtkLLzNHcPBhnrdRmfBwphkUnaXOu9slJQp6oNeRCxkegoa8crU/M0p+4CsQ5zoe9C+PlXpiKl
j72I0CO3aKQVCUpfL5tfzdaA91Q1O9xsZFhldsJziNAAKLJ3BtsVOCQL4B1H+U/t0MQ/+GJbplRM
eaayG70aBBvcK069i3JAil6cBb5WL9KKsaVs1RddMoi+9LpkgefG2I8J7yxqi6m+2K/qdZxoG61k
SdS1eQx+AN23J4+wq9zGRZCoQueyQtKYwPYCLb5ngAYwVeTw2CdmjSnycMWpYrDDWFzhqMFZkDFP
EzcjFq6VP+aEbCDbBRyWAZblk1g8FavLUITqPQplz90jbsfvMaLPDgNjk1lychUYdfRVQ/ZWYJMH
I9/0/nMgjbFT6lEKD1jJNjmQP3xSUe1tNVf11n6Q5/etn7dXY6ai9ycQEK4UnEAiMQqrvWRUyq+K
KA0vMs81L3qd/PRMgUXv9FKU3Cp6asMMhjcqB12D0C6T7yS8+psA89wGOSR+5r6GCy5JRrkWJTgJ
XMVM/KUCC1IjcyzoySQEFME6qEfq36bDV6vigN7u4AqxFf/mK9aXcKhaJPGw0YRkRitYNL5T5/2N
ncVnadndkhZHqHmV+SjOAZ58qywF86oC5xOEWRAv8Yh7Fa6VEDRkFLdac0GCKSxgN56GAr8yCNvo
CwB9SMAzERIRUus4B59xukb1VWp48Re/Fy4zuF4Pj2Bbkic905HAQ2gvXwdgYeLHBCqQqCzd7cjw
nJ7fhQBkd4hdg6wewP7ZwROuKvz/HYYr75DnKnsSkP6KoMXalE1YHJqIZZlLKn8L63pMSJdfYtJH
gB6hbuzCiq2PV8MKtXDp3su8yPSgY5Dr7qqKrIkMjCd4WGCU4JXVXSxLWMrXUSI0KCUtpvcE+9qo
+wfeOzGcXQwP8NC4jayflfYwqHvyUzQAa1KRVzQ8aJ19XRN2UUn9ARpNEPfEQnDOj5aHzRvHMpUP
/BdUi5BY9cD3saOtr0mWPoG2CrHN9SbFQYIMSohFKORcX5LjEaKRC2r2DAurjATIskjAeXpqlRaq
7oJ1XFht8Y5n6bUq6dKPwjVcgFJoOs1Hz2xFGm/UONcFto5Sbr1nVvKy9MI2RcfsrsrJ2J/HgZtU
ZwmCGmjjEpianzXbo4uR621codxb4liNVUBdnJhMpKnessxsGXaSK27KwmOPgggx8XcsyLP+vGRt
b96oKjaVnyytAhwGRj7xevo0IpJJGiTlHC53p8OhbCMEt2E55uotNwdtsc1S4Utf8gRYJMG2KJZW
4Kqq6mtrNVICoLzrqw2TOdYDsB9JRmaPYmeAZQ32FTuljcz4pW+biKBNxli7+ymDbiq+FabuPeEp
TsXq85OiD0753h/hzE7rm8aToL6lD9ONIHuEfN1vg2W76r+21/7qlPTu+JLKli2hIKsy2OAfiSVI
SyzDZmx+FPhi2imkUt+cqM7x2RolGBxGIbkDeDlXo6WJ2rVtq/7g/P0xPwTXYllxjBhseImavoC3
s8bidqLQ40Now9Q1FTWQ0CgVydj74zY7F1UvC+1H+c270Nagw25KoOsX4xm2kSVI3QuTU5OlviTz
Aq0EMWrZibd4dH88fQFTVpDfITDkHPr9F+AMKgGiGz6k/jUxZK76JMWjY4/uiZvy48YyK2d2WiqS
oh9bKortacVydwHOy2F3uUbCuMlOnT8f3SNRGFIdbr65jTMta3b+jN+kSIUVPcQ7eTXc+Wub6CYu
blRH2kV/WXEylUVHMBENTXLG2Tm+7Obg+FKg4G5DYir+gDDeJ6l5oqEca/FmxcwaShipbDnK5kHJ
zuMdOM91fa9d2w/ZN4BGUwOZbilOXRZ82DoNxH82Z7S0D2vqMm8OaUUZsuKrG3p4h9w1hrxwzQ7W
/DndzvQrwkHQlW228K6f8oYE4eXJS5KjPkmtUaGqmoIf2ThSwHZeRZRm2z2I85hA4GoxHoxlfInB
8Yw51bjUlthbwn1zqv0cHYIzxnCRwO3MpBHniuZ9vU14XnkwNg+v+td+0Z6JJ/u6ZdWHYXNJKuwS
X77DOYlwOKnkJGCwnROD0XG3tIQpq6rKs0dIdSTZDnNCwKg4diKLTFikWxfZvliaAPOvIeIW58HV
dFuOy/dUycePnAlLsTlD1rlNMeaX815U56kfm7zz6R4bbNelxxWoYABUVuoiX8bnf3loN96XOBuC
ysi020xJH5vuWgJzBoHgxMM8mjtmBczGnjgYOdAczYd2zXXyKr0ke/ZMv+7WJBAushsCyLP7EyUe
PURUv1OXUXXVUAwsP+8bEFfJIV4hwUMEA4cpRl9P+jeYPwVhaueTnlC+B902Xp0o9+hWxVQ02gxy
eEsl+nXebBBWiLzDp1ut3E19Ga5dJ1+1LwYzl7mTT93WT73g3RUOhQnKQ23KdZQ6H2Vt0GNsispH
GMAHsWkP9nqyFuT3yrW2gQV5kV3BBHD673+9juhAuXsjBmq6wZw1F1VSM/YM1aN+OTCTcGm6Fjvj
0lowSW61Ew/0+D0q78qatZwAy3pSqNVjBeaJGx2nnnbz8Ev/YpU4e+B9YY02dUwMBIG/by4e2wsB
NuQZGK4zXbu93ruXC87dGNVPTVhHF5evpakaQ4uumrTN2QO0MtXjoFB95jjeAaLwHDqQU5fFIb+e
VhlEuyw/r968+72Wh4LXUgRrDa4t39fOZhsCeSp+gYk+xDj+OGT5vIAjbdpUgsABwuPD4IJI+H0J
OIc1O1eq59rpVsYyWFnkhC2JMsaXRYvUL0BtOonDbo2NgH6idh8+zreFz9pIp7GGF2SFs9ff4ZpM
V/Y6vHQPEtDwrbdUt/H5qQd6ZJx4rS/dW9dNYRk82Pf1leM4qziue46qg7WZxD8WG86zSZZPmM6p
yXA+Fb0WZmiIFFD1MhPNXl+vVKCGCnAp34qv3ddkG6zaezlfVOtu7V3VF+CLaTNtd+qdzoeyebGz
BU9RZHADh+o5PbQ7Orm1SJaGI3+bjCjVT/vpRAuaWsjbsYzlvq7JCusM1OYYsmaVbJRsyGsGFWJh
ONU4NJvJHxIdTH1R7DKHIITdiQKPOwUWEVU2ZfaLFKfOlqhDj8MGG+0zuQaVfZGjiuWAV1pyKWvd
aT+yHfC1vb/5vNDjNzmVOY0xeHswwU2j3ZvlXEBaoNEEzXPsPZjyAVMicUbbQDkxmn1csz9Lmc19
dcEQIKn1c1KFP22y4GEDmKdGzFNlzF+XlsNqoyYYeldKYi8V48TkNh/4VVTRWBoYtVTcbNaRNh9T
YQJ+5LmGPKmetdZN3Z2ax04VMXtOSjbaval3z9OqxCOHDm0pCMJoA0xhVe00giScZgt38fM2cKrU
2ZOTtFot7bR99nsfKo3k+G669ZTxRClH25X585v1XqUok2jsm1dvjZ58sQzWBvDSd43jEk6z6jcx
UNiTNq9TlZt1qhQEGDcQZNOW9aK09p4ngDOeeG8nytBmylw/wcseVO2zheA6kG8jwiXa5kQZHz4+
JmhNRwmgGjh53vdUqSr9PAx6JjS3vvbyCxdVnLszV+Z5HO+j6A4yNaLjk/PK8SjIIK9pLFtR+h3v
mwdbwkvv9+i2uNSE+kW8PO4/bZPdDpUzpBhGThX50dM0J7Xsq8fnaIOXyiyifZM3RgDh6N7aXNeY
/amzh4+q9baQaTR5M+7FKXzJ0uiejXPzxt00G+5DltoPYyGvVSc/LQw7mrkw03JUxQbOINBMmZuI
fF/OknAwn9BWONm1tk14gvJaW05a6lM68aMhfVbW9F3eVE3mCJZ9ovnUqwc0UIQVVI6dEFqQJ87n
48bRAY46K2l6yG9KMhRXBKKfakWUwzWxYBvofByKFTena3UkRZ0XNntjMsEBAQS+p3AXXZCDcBY8
2+IyP6tX3PisAvd7cUqNeeqdTe30Te1U1t8tqLKnybfc3k61wyXlVLvi8t/oZkez1+xRzkb+qilF
3tBAAEAvMx7ltbTkbGHxXdq05/9GcfPTsN8fpo7txmBCI0Dwfd0KxR1B4JlP8l5dArbmf1OfljYq
UuLPG8lxxbD34APEJM8airb/vqS6tzIvtdguJcHSUy8A+f7v/v6stSsDBCTUAo9RW51FwPRG1Gmf
lzDNS+/WgRw3va3BrJWPcRf7sAEfw/IyI8besq76dK0IeynJkOe1b5+Xdup5zZp5yr1XrUT1Y4nq
QO7ttRHdfl7ANJvPq6NxgMSJua4LbHnvXwjUuaqDDf8YI4rtYbHJdruNe/3gTTfOnEaf6kYfVUiz
NFkTnJ9B8ph1Izvpdb3O5MfB4+ZZlIeszQj2HBbkwq5sPDNs6JEzwsnkJM2su7ULkY2kI8cmIP3z
mqtzMb3Km3z7VWadrLaDooOF9dhJ2A41z5E7mIvknBb1j3D4MXIDTILpIgPGOuo3WRQ7AbqqNLmt
4nUMyjzvbytSU8ZJe2F//fy7fTC8vf9us0WYQl6hITXyI0h+dViAjSXWwbGQ8n1zIcC8jHfpnXXK
5vPBqzEEGaqT01TTtLmZWzVyO0Ry+2i757Y5LgHQrj6v1QddxxCcB+ETR0NJkOv7tma13OfWUvcY
RrnhIMvlarD+XurqpR+Me4nwPuILbz4vUjme/uy3ZeqzxZgCuLyoi57zroGNf7z203JV1cFh6Hif
YAuqnbxFtrQqOndLaN1aOnz+BY6WL7pNx7LYwPEP9guzAS+UDa6gU+XRhI0dsNW/n6wqnxfxKpaf
9eF3ZcwGPaGOeYo889F7AAPGITxymxvr2b4P14bTL+uvEwv+BnxgcgMf8MSAfnyyYqBI0TlYUVnL
6MZ8848qRiJIysRCbF6CE1qlzojEdzoF59YBVPKFtE/WwTrenNqrHq83ZiVPze3NjKyDdsq403yc
znTEMsIIU2/Fwt5kTnp3Uss/DevvnvFUmKnZHPlzhMTN0fvCrNAMlUg2aEe/HyDl+sbE+TLNkRJK
0u9/XGz8f3DPK+sGhNG/4Pb8X9RJ5UMcPLwj99Cifwf3QP35jZtIBN4GrhgF1dA/uD1sg36zMawA
QlFt+Dk6I8Ef2B6Jz7BRoieq/OwV3PNPbo8ktN9M1uGyzJJr+jQO3n98uavfG8DvPKV/Ae55be9/
NhSYL8B76OccTk0jOCud9w1F06F5dWGp3IlKX4lA38s1Kvio+5bJzVIJDqZbPltBoCy7PtsIQjKi
arizKoMcM/5pGrsq5CTear91pb6vOvc8K4yDXBo7Tw7vItM/g9a89HJ7O1rhqgo4Yov0fRTze9YE
oDfEvguyTed3JBtZ2650v+OF2FlJu85sol9LcSZbyVWHkAsl6Rd0nGeRnF9VcbTqBrG3arxU8HFH
ifg1Q7+2Bn4/ss8jg/BAEhkiL7+aCvOEvqo0Agj4YhFxJZ6XbeAUX2aujZS5W3dl90UE/P3R38q+
dW6l6RXqyFsEffw7/8338QRSNGD6h6xOSTCD1AvU42BJhMzKo3ZW9eEqs1kmjGGwZRiPF9qU9MEX
BNlErgN/yLXhLBuoSTq0yM0STsQ+qokDV6NbBFdoffxtR+hO5nZfxp4MDj4bjdZ5qNf3Zd7uKzm9
QvB4FXlUMtN3ohvJbm38SwuU8aL1EWhq0W2bZpswInIphF/eCunEivX16P5tg2HFDZmIu0SgtjLT
42wYk9ShCYbBFHeZmz52XXw7PcOIQCAZxLQV8HyRGsrkcb7+E0g0/Nl1lvIIfH+bBVSd99b59jar
+PcMGVLFuyrD26mq05cv4/5ujLIrYn55zAi/UoId+Izm+pdSfGpBOXO80+BZ1tGXuBSmNyJZmJYZ
b4blVkO+JSeGcheRJdtZneON8a0oetqj2FeF/ZQRYDnVZWpbQpe+i4jvXwvcA9ZW7vsHq9F3Y0ag
vKJfpz0heZLhX2ZFsyT+YfP51DmxvN4M669fVtMVIRgeVLbjr8csb76slBu1rIauctcFJNd1csP5
MX02HNCXR2W3Ji+Vg6Km+caNmrHo0pJoP64ZaGpEkhll4Xi6jfNFeJHDxC7W8mSusOBbrD2Eh4u4
Ve8LiXhcE2HcIoyjetHl/4+zM1uOG1mS9gsNzBJ74rYWVrHIYnErStQNjE01se9LAnj6/8vSzG9H
7DZxbG5O64gUiUpkRkZ4eLgnAeymDglCvCdW9sgCKL4VvN7BmSjF4dxf3rIZ4Si10FSqeutDFMrA
9pm1RDMdxGqQuKdOxosTGq+iLfxNlfsBAWX2fjgZZrIOZPp913J8BZ69yuE+lhM/wkHPZiVxvxRM
NayioOD/BVhaMKNERTa9dXLyULKd35jeKNf2HP2QVnkvZjeBHR7jVD0hrAuV/r30x4e0ns6Gx9Mn
kWAfZs8k1ODFb79+dhu+lE35XsvhmDcq3S4ZB1g4wVFMCfN2ISGA0ytVXV2hLZphHsjpwowoxozO
C9ZVzQAGCsE46nThi8QCa6Pc9FlZaXfowvRHWrBGbv89gcG6x2zU+6LK+0cY15IydL4klz54F4DX
p11ce2EJ2iXOEcruXRr+RLf7ugshji9als+71ZFSVc4hgyNfBcNDlcYnJ1MbpiR2/ljdcwweWqLf
nzfsp6JFb1ibNiCdY5MmFoyST/UTHKQEtej213MJe/weiWrHMx4cqKYoCe9UlxC/pnOXBmgjE7En
+wbWGDNhkzy2SYK1V7DHymjrG/He5xttNz79+SH/ZfFsM7B83UOAJ+AHn+5AvwgcL1kScZY2YatQ
V1U6PThxenKi4jkynYOTGC8yYjME8DARlBYt+4HnMwYivO0+tg48z8b5Aub7l8VzbZI4kHvSAz/4
vHgjzjpyhiN2eS5RcS/TKFsx68h4n3uDJ9KNKoJ9F6HCniVcekqdHY9Xa+JTUXXubefyiAhc2UEM
pxKyn5F6t6Pz1fpdBlJ/vxKYwLWRW0H6BzrbZ3JAukD8zvqlPaNeeKtqcgSFwFpVMc8RHpXB9bCo
71HOlZsHe70RdU6gr1yBt14V8RFYvypi41rudWfQPbC5+qUNwzU5lTFXgCrvS8Jxiu5+q9Aerp2D
GLjO+XujZ+Mq9zH1vmppWRfo+/cP5kFaYQqXHiyZmPMpi/YjC/eeLKjOaoHOqyPjpnHr7oBvx3tr
qJ+1Fnwf42a+9t1QrDM9qFGHP8Wc+5vMIBSrCJJ+GiQJqUGcbbIax0dHIsdV9dG3KjReWsLHCl+5
Y5VG31p4o9ssmM5qntCxN3HbHBfj9RJ5whF8I84m6MHeW8eUSuVGp7jtX7XxSY9YM85e6Vql4oP7
9uyE5Y68itHBRPSbysLbIGMQjGBKAIsGTlSZtCsxchlUYNhI0XJvRd2Eiwc8/w2ubxA6Fj3qaXTl
IYKJSzAsxCaT85uMimWH484M/UPh+WpxrTgjkToahL3J+hzTgKzie6cu3slRNU9VDb9a5vw4nI7f
kM1BhSQhyLd9dT/iOsFj4bQXzcGLzgPyEDFgEc/NCkFZFsepp9vMMPAmRjgL3+nxindS4nplQMqc
rRE1BecRmO5dzPJnFi9vnc9/Df8oNBlZ3zuiru4dowzQ1R+/I2HKGNUynjEEZb6EXeXXraQ7ULP2
GJsx+WDnOzy3eNqJy6bzi/tukajfc4zW3cynAGNpV/Dh4y2+sNiyhCHhqvB/VlNerhlsc66i2kRZ
vB++KzvnAlTEM+RXMcfqVb9xEnLIGPlogXJslfMiMocxOuVFJ1Vwx1W4D9tkFCtgdx4s4Cqucjw+
sqC872bfXLUWLkX2rDOAhp+sKn4H+qLNpov4OX7Ni04T/lVklVyLA2nyXLHvPB7ADrRFqOCTM1/4
tuhs4JI9GqH4wAn0Q3QRDpqTgNZuhdiNQcxZj0F86jGf5ikWLKaS6Ifhhi8Z1tDwi6MfZY5FGObr
/iZNWJxsbMe1MS3DTmVk+CQiSK/MY3kQMyOvhiv3WDb3dIV5o4vSJqbzWxu7j1wIZNQ2v7Qa4h/4
EnJ6EuKty0jhemlqoPKoekeKWR0Nm43AUzGn0C32RhYERB9z+m7xHkXNQVGocO8jRh9PUWl9jLZi
UmYhNMkk3i+Tmk39zjqcf8v3rIoS6h6WV8bsNhUOD5HNQnWIKfAm+NPicw65NcR6GYLjYtRsEQAU
0nTzQ83usPN77Df0B1t852ZZSGHQLRZXX1xS/0z9mJC3AAAR22NY9zNFomTgqinMoTojCfbWeSES
zOTQjXuISv8WhOpa56fMOd1GLbszs/UGp74w021L1WWXjM/mLhNP8R6m9xdI2WWI/lOgRE2JTJob
1NWEld/TD1Jz25yYITzjXLMj4h+dfHrQ2VaLNLHqiOC40q9E5N7oMjIqpwfmFMg8Le9ajfEPh9Tt
V6rNXZBW9zJyHqXPbucu6JgMz7LyXtbudcR8RTXjOcKdUVEeMDV/P1fNUafi3ew8diF5IpZYV9WM
NxVr4nuMuzt8ZK/cjUlysoPx4c/v5dI4/8dH540gy2sDtFif6qEynhKhhpH3wjZUBZmN5ZIgiLco
5JOa2XNXBcdLrdNy+fGOgKWucf7dO4rXY9nY+8mjT+JRUjgbRokNjjyWDa9KxvuWf7t07CrqqT8/
9wXJ+/zcpmYEOJbQErqfkD4jGu0uE2V1JvbgdtEl2YZhWRxZ9JtSJmPQjJVQoRs0MrMFuGqcrDvp
t81JfzgS4Xenr0p8I+Yz4uoobbcWoS3InnWxsJfNUG/FuGRYKpGeRAYBY9QBe9AhzXI87O3lT0Yk
P8APEH+p1QMvV24De6rWeObNzN3GMwoAikTHg+pfCZABSYztOfaikEfByMgqa4kizlDWd5FuuPqC
AFQYDAAxyoKtXEt0LhscQimDHT1JdknbR7et76Ri/ynP/LjcsHn400+oOPwlTg4G66VH575I5y6A
9OcV11wcLVpsadT690PS5lnR4FZXnAWK3rjAfsscYJKOs1C4NxEWe9w3e2FTharyXXqAAb1z0Duo
kvFJEHsqnQp5xB9RU4sE6VYYnIuGLZRxNmK1EWVPPcgV0o3lfVpn1HHBUcMQaRkcNbzAK9v57D07
JJtIq53ebzqhviRTJJhVarwaPUliwUBHihUBB+3rMtaSOnH6vBSuz98T0gDAPi9Fao8iClMzP3cW
hRHGNCvGtEuygobrtGvg0UckKlVsY9LluEz/cjdkamHOkW3q19xcVlNv7aV4Vw6z9fVoYbc9KG9b
laQ6KsAxt0vApCqBYvOE+aNCs+HYNqyd8sgXnfnNcMeHroN1PcrsmUtrwvxdsV17dU47tmQWZcfJ
6awVJIx01YWUKG3NbD53VyW8WzsTH8hY/EhNdTZrdCvaAdegjle8IzKR0viUKvQPmFstwBSSEgl+
x3DU37pAlh1nQnlW9QNZhGUlVVuj2xsYqCGbXvMqkRLh8u+Hmy7Phw9nMAVenBoOS/gfJcVHRKJC
2tj3B9fqcEgOyM1Ul5FXRSR9Vcb9Ljw+jaq4iKI2UKfMJLVG727dUcsKbI+epIVBBFYygcZmfLuU
XN0VBXXkCXUGSLDJ+8LuXhVcthh/BT+jIX3qyHIl9yTzge8V/Lq1Eka37cIYA7fYLnGP8/+SKce7
w++KuSy+nRe00pvUaXKsHztSqkzw8jIG1cD4nFvpjWfSIZy1HBJXE0wrbQEvJM4YlwzRDmBuOCUn
FZAwiyXGNTq54oLLYgUKJZG379PnS+z/leNYfL2MSEsZanoVRXl/gRSiKj1VI1/Cu+1dhc5tl1FC
tHYzrqUge0c0GKCkI0rIhW3hlPwJE6D3qMrfVcKstj6CjKPVJHY8sS6ysIp9tavkRNxknM2kojZJ
GC6hKFJVeC9wT1otYI6lV3n3LXmpgbbBqpyowxcSCj7aRzuwnFL5P512+WhnHQwlr2/JIwSx8zDG
9Ym3llpEtrQh0YgcViFlMjdjNHDtRJ3cdmWHydESn7IoPCKnQHaVjt8djdfgf5CvfF9imp09M631
kuq3txhkt04MjNOJkabSkCcHGXuPlA3YGKX4/uDkqKfWsv7ajsoMm+hmeEXaOoawr2N6xMpVhQ7Q
PZm7kxuvyIb0q6wgHKP8AZzU8xmkwR6I+ftq5D1AR+DNkpvawECjHeJiwMWDwxHGRdrALMpJaJe5
HF4RaZ7XTo9L92iPDxowtnPuBp0pMg853doJObNRLsz/R8LckDhTS3hkaamnzgq1gEv0kDU/2fep
vVqpt5JNOVLaxisTGFhlG82+zGLjJvHSYl+nRkR+EGW0ydl6IJnnCLMORvz679Su2bpKWMsl56Nf
FsZw2ZKdww0SxXyhBSU0Ur5fpxcKP9d1O6fJ1g6Ah0kKUPioyaSr+yVd3tISZHMiokQNyS1aKdOq
DXglZdk0m/9qvappM6fP8QrhLVSFdpysAbezHBgqcwzS9cUaH7DKJmutKfGtdCQ9Yi/9OT248EM/
R2hJl8yBX+E7CNJ/uqyaPiOTDvIzts2gekDSWNafNKbuBNxK4LKZePbNEbMo4klOYkfd34lsG4XJ
Sf+3EqSmtfGioV5Zkd8H4CZ8ZEEfIOqoahsHGIPcjmtJjJx8cJUsBSIGuMgyeewaCXYQvurjYzuE
u0seF8ovEKp/q/FprAsJBEQzxPc+p66Z3WRz4uXnC0Q/s8zKzJ9l5JOkeY+yp4Ewc4acheu1q+8Z
fKMDwbBFUFJv/EK3KdDXlUcRyODbjcI5jRDg3jrj9AZQxJ3KwVy4j4vxuwawOly0m6X5Nkpn+3WW
8a/5KCNifByfTNOTn8CscUkzY1ItOwg0QnkcBly9qhFwJa7vL/g2CFwWeNeOJJvQmD2ZBiDyNjLo
v6SAXUt/CcWXhgbJdhRQl1a8FPD51nNu/AYQhiT9zxvuU+dbI4XwbGhrSZ/WM6/h03swWh+FoLQv
foFI9BVoSB30Jsqwm1fk7jKnMKjIn2W0pyy9kS6LPbu3OEH+0L2BUbpfNMM/NYsvzwS/mJpGDxCB
Y346BMticEvNdnYefMksOEpJI/k9wNYFzCIb05tbb2iNXIqWUcBEnYTiQMzutc7h53x46APjelb2
8Yv10r/70wHFRVaTn00IClBTfj+gpSCvmJFHuexbkdT3GlnF7P5Z14IOOZ9Ti4+O8ksMrFOTPkfF
+IC97pVfMk+dJSd9nhZBjdF+VVu4unb4x7NJWpRM7SDLJz89m10LPxgwYzxnBuG0E7pLOJ8VGjx8
/7U+Rnojaohao4NO4992OIpVFonNQptgtp+iWj449M2AMHa6UIrs7JR17RmZiJ2LCycCSvi9VVvV
83M4hp2WO6w4bB1NmTzezz24W+7RCZvOiInsOlzrO5tNo5s1C304mo5tlG07QX8N3a9xVhtdbJV+
+IIy0LZVzo0+nKK58q1vf351Um/lfywPVXKAThyFwGX5/qOLY7t1mqcWy9MNuA5UNBvXkaAZiZGb
Ti2FXN5E495UdvWusToZw3/ENvVyENr3xaBedOLrwGZiwfBuuwDU49J7oyfaV8Bf3U6MBNKGvRmz
9MvwXUYgYDJ5RuCCQM2S+lRTxKSudGne/tq/TImvmEEl2SYVbgpSyeQUtVQfU/GehdGeftiWuxjn
bu5Q373We16N1LD/0++jsyBj0Dkcv724vZvxmi9HPo5Wa8KZ/dTmJEISMAf5lpYfkPk4A4NkUhht
dRLYjcCgSATZk3fb0ujVG3SM0fex3evKxfy5avLnbsy2C8a+vklVn/OCuHr0n/Wq/Pk1/Qus7SH8
Tl8Q42IpmSj+/YSNrUmubKXZ2ZmCvc5CZBoedctbd9p4u1xd3qPufqos3FPTsiFpoechK8/AGu2s
ywqxmrpcc4CsHRW86BWqkvEB38TXbqBtULlbH1Rg7EEKTMo3L30uG0qU/67803n8Ckn6l+LLp9Xp
cjkwK3XxEvrPjqftKhS0liFlwfUBpPM9cxNwKIFWHrpgpCs4ndHZv5LF8F13Z9FEe+1qfcjo0NJi
Xvg8Y/VVJ/YSTT8fC7yKdHfZM5lR+BRtx7wwuoWW4rlr2BB1skfVAeiznx7UrJXizhrirzCFjZbo
QIr3cIEl6vQUNcBHUfWQlWKDQNa17u4rSn41GK/RbB+qlB1fAxHRoqet86y7+2LmzwYlFbCRquMT
hvErQ6iNDgy6Sa8rYB0gFokcCwHhz3vrX1pOF4IOOp/Q0uExav7Of4QA9Nl6Qw5letZEgCiGBZSk
T/p20Qfd4UaT1YATl31PanRFWk+iH590Va/ZBb5Nulx22XNL5Ps/PBgdZvggApqJKT+BFGPXoIOa
5SkgBWCEhgRCIMWURQbOkiXRlKs2a2g9pZSNUCN0sqyjKlPNDxphpHVw/7+ADHTa8nlzkIniP6MD
J+PMvy/Y4iuJpopMzrr+uaSjREtAlusLH2VRV2JO9ppO0tGKWikg60t2pnMF+AcaMNIASeZzBSy8
UXKKynJwih/WusGoaR0jvTSbPMj4P+WYaDw4YD+WibGT+2lnG2hs0NG3fy2q3tmaYwBH4njhv1wg
AIfVpr6UM8fQIqxNhA88kB04BBBlthnCrCu97DAVydIgvMbhSxcTJDmvGtlMDfd6LCCRGAxRQzDR
MQRAH0fJcPwC8vxE4PuVFlEMM62q+UnO5zlZH53frvXD+NJsVjhW6j2CNStLTsa8JPuOvm0mYSEA
XeqrKMqpY2Tff49a9xbljnuNSxkpG6ZzDl9jm75mZn7eLAg0McpLyxlN1k+b2C8QgnQNJz5j/UgH
yKWdzwBlz2WLFda1rlCIKIbzLXWNe8240eWMGqr3yuU6LchOBo1DabzA1iSlxT3MaXyXxD6XJhVO
xhHV4Z/uZtdScUN+0X//62db9kajwLqVrH+sU2pKFcwMWqKZyb1BHYGk5UknLsLStTFLEHVA+HSu
KoABDeEjM3PqCpYrnD8cpNHo2NuHpaHevCTlEJOiju/QFdLA/iCp05wk1evqs7mhg32qJrl3BgrF
kVDO5kfU7D6fvEsupcGGSA4PTkNYzPk5NYAg7K/RgJWhEyFjhG1D8frn0KIN7z6/FfJy3BGZmKV/
8Zk5tNjdPMsyz89KkdSkFFZT+FPHPM1RkFQVYuLvYrDRmpDDXXppBaDTmWLp3udPgmRVJyGipnIc
NTGMc0Gyq/+pTnZVXGDNyh3xi+Mw4q+r4z5FMnFTO6xCRNkLBHAdKzpF8figM3VNqErZqu0M0h7y
XyxOV/oQ6diqt082goenpbHSt4DeIJqbtLCpdXDU9bCArb6yh6PGTX1qKZ06dmlxpOf1RXC+kPF+
39dwPBwNRFk2pMFLYvkft8aSlVFozWZ01ptW/36RzecLi4JbQ9ckUUZwpCckRveGUPIsWtzVL2yG
acBpTX3vGq58rjbdg/Qm+T5k5avozHNlgccU5M/A7LrY0uurd6Y+vbq8zWr2WgUYQ0E7mf0O3ZU7
3VfSpCfph6usLPg9ELa4bhHaeskMjfM5F/IazTE21CVJo42hL3d9kXcWUBBnDOAMa9rEOfyqSahP
HHX+Yufp8/553XzbN+FNkW7jVfX75UGnw2tAO6P/T6Sownpc+YE667eM3SfMCPk3bKJrTYGJ6GE5
HQwFjrH+Oq3VXeZBXanoVNncgmADlx76kj07A9HDZ5tlcp+NXMsZFAXNc9LHWLZ0ywneVVXuvBZr
YZspHJOcI5JHXXFDs4TDQIzUdMWodbaX9BkMJIvcR31qpQEQFYBu+ZGr0PB3HxcYE23Ec1KA+zFd
6T+vlPU7b1iHdj1XprmqMEsp3D7nJb6yTRmK8Fl/6ChQD2rkDemklxLy0oTQ9z946kn35S7lBDDG
ZefwIbuevh0N+q5gLt0OaD3QYkhJpEjeIhH98HNj9ecHvlAwPr1ayKvatIsUXUr3E2yQKiXQD4yL
X0GFq1VlJLEQn3Qg0cmgpnVe+KaCewpej6SjJKXuRhp8qJZxCiJ5pKh5uLjy1BlWQK5wegSkAc1V
wUvoRp8AHUxGP17WQSruIuMvTWfUCbv+zNlQ3gMKkzCzW7qjUuFr5cBRg8Jiw1r1y+DnhYOj8yLN
adL8TM1Z0TyWP6/Hv71A7RBK0KFV7CN68vtWT21434sf5ueK1EbjwRoW0LkR4ww08LmY/ps+JIbq
vqPC0u+SWTGomOxg9p7quaJT2KUGdAwIYrqNpJMMY8yeUxKQL55XQwG/vz9EqhDWhzqE+AYp5+/P
u7jE2CYPvGc1AfHUCjyxvNenL6vcG91K1eEtE3wOwpsqDKIUWGAn1ZtueomWb7Z+QfbXmsamS5Ov
QbV/ATSQHkO2B4qYowGqT0/ZNgl6qF7oPTu2Ts1hVMoFdNkGVC8RvV2Ljkol0m7AUujzD4tBRKDF
WQ9Q3yXuu0cBu0J1aQEjpFfDvEy7unQlnBz6TbXk79VMwVLj1XtpuyIWTLdSSH8dt8q/qqaxW3eV
zgF1O0W/I2Mu343UeLENH4rGTA9rKuNdRR0MJ9gFFUmAlhmTe9OVmuHTdsjmzN8YBk35SZ1FOcid
nVBVlxHPwrhH7vbHdIzTa+Yu1Vf1zj/v/oArCzxZT+KCenzKyEa7CKeJ9vmzibhh26NBwFFUiEHC
UII/XpCV1ZrdkwdHK+pXQ+RecvYLzZkmi4whuJIe62AyBppW8BXZ658VmcNpoc7HZxCbB1iLv29E
Py3pSNft9KzDf7aQVlDt68JHV/TOokmA8IA5AP8DSenefSTtg74GdQ2hD4iuFv98QP6JQfJcPBNZ
k0T/y7mMlfzHnW9H6VxXVTE964yyIoiRjm67joKH+qHoxX0YWuh464PLVVRQAOmKXdgHkRDFZ3Va
WNwS4t0ow5c/P5v1DySBsSjUoTE8xbqB+uZTsDEK5fdwkJ1n3dFGRPcqClgjRX0TgEOS7epndDpN
CiTBdd3HSEFG4n7vNOFHw3rg5L8ovSQAY0EpjILrJXcV5U4/OCr417pI0Heexua++AD/iD6a+WAL
1Pc8bBkhz/7+0tNSNboBZT5DSUVMlxefM1wQqe/S8x51xSvC+U0vbpYQLVOKCA2ElYD7wAk62gtr
ektDOP5sEN0wX2z584tnBGr+x62MIBuSekQfqLToEunT9R97oEjszrBNY3q2ayh7T/XYBdFumCrT
+EiTlLNbNJ4T/h3XUaYv5258npH58a9UjBjuHqlzqjHkGOZiW3vHGJeBZsrWtfhr6K2Di8q816NS
Pqg9Mo8bPEoxRr8LRbJR4U9Tc1eA2VFDVObWHeMnA6MHZqdhXRlXXhXua3T7i3kDyyVd18a8NvPl
e2zk23gUh66phnXfea+GtWxQB1vV0KWGNLwNCrS4KuO7Zxs3RqzuLbGp+7/C7FmK6KoR4r6Kj3hc
XRn+X419RfvbVP7aiu+LZLr2ILRV41tu2d/roNp3hrUpRqSGzWiH8vLWLbv1LGiCe/2+DKvbqf2O
dMjWrJB7CUOEq+c+R7Vq2cXW8FG5cjMYNHtltPazU+7E8A3MY9CcB35MWGJUrzV5UcLLAnuTRw8j
hAlmK7fOlB9wqdvGqbPrY1TaK29lBvOaicx9nFXHOE8Qr/emY1meUA/FX16htJw+C+cqzPorE5GF
sMd9wnd+jN5E77F6U/PwFsBecGijO6XxIPzwppHlJkAtOOjcXevlV9MkDmGM3GwACaQLuBxC7Cd8
d20lNsQN/62aUZIfmFEtzbXX+dvcvrXGAs4H44S4g3jdR6GSVYvodRw+4r6yMqZib5sfThWuRyda
e5Vxbbh3icjX9AbeKmHeuxZMmn658sR4EPCr8AD5Fk3WTVn6P0u+pmz04uaAJvq8CUWx7TzxJAdx
K0RxldsTjeX4rrdgSIS5uzGjRvMYafa2t1n/d+oWm6rwVgH7wlDz2pD51dCjsGI7N0WwbGKnwOmw
3wxZ1m7QXKLYmeB6LofQy7dB16wthwaVtK5T/2Tn6Rot8bUVjdgsDCyDOoCu3onCQbHsIyteuuyp
n5PbslLbpEk28PzWtoye0mrc5NhRWaxWeJWEj0MUb+el3MrS/Gt28/WgjLci4zc56jHK+g193JOf
2mu3Nl4bbATQSN55of9Ys5PqoVinot1yohm2HtYzvV3kfleJe+XYipZ6g3L3silkvcmy/hAt410y
+IclRMoZFdC+trZdhvR7QvPZ/lvly7Xbe6fREfexCFfDUqwmrz9qYFRxtQchfDm0VkplrpZxQVV9
HzTTwUXOSNp8Qtkdh8q7iY0Y+w61bWP4LxVii+mIOEWJE2CwDs3mMNo4gbXON5g415HZ3ydRfCBB
WLtGuDIjXM4HkIfsFUXq9TgOm9wwb+j+b5G/vhpDWvHGuOsoE+oZs6I03vY1a7SgZ1gb11Y4rNsg
2YlYHVAEPtuwORNNq+XfOY1kernlrY17r4S1MDLGPN8J2VNpnJKw35TTS5E6dGdQRJdNtJHVzWgh
VD/PmzRVmyW8GZGkTlyE9gOgYTNeeT47wDF3Xi03Mr71g+LJT8M7rBnWVotS/xiZd8j9NnTm52kb
V1a5SVWN/HvinoLSwXVaPFTCetT+opBXzb/LZLkuxFxtnGGwNp2qjTWUF9g3U0oXKr8a8UZZcbzl
LoTttE4KJqLK8mftFMNVkuEGmBpHCK98ITmylm+FI4etZaGF20c7Yc+7OWxK9HRxDR/nXTlW4SoM
KEXKZHzM3fDe8tQTunR69iTeGLH3DeFVuS4FA7IJ3N4VOvwPRmDvaeOWV4bn7pRpsSuTKyn691n0
MCliSOjSae772GlWjZcf61Bel1VwVn7xmHftpivUzZzad7Hvn8Yi2wWxtcmRbF+3eXLthMvfQ4Ry
pGfPtLnN3WQH26Uo9jMZ+Mbo4u3QsPB+GNJuNj7mIH1S8WhRZFkH1SAJjKcFZy1/6AqC2xz9pHH5
kMO1qdLxYNnzTR2iYtosUMljIkPb2aekDP1tG5LuSlE/K+kyfWSM3T6Mlu+tXX/IKP7LYVAErcm/
FrN+7AwPu6p81n2nYzRGBqYLJYS/A90ZPq5BVetcwSGOk02Su4X7DPQxJd0Ku/bU34xwhuHHN9Go
DnUqXOe6zous2Qwoi0PDjBtsoVcNaVCNcG5RtMuTCKo2fPay2e+vS6NDIX0qIzfa1KZFmh9Xbr8K
B2d+XGSL+DfDb3S97HJAQnoIZrO/7XuvG4hFKn1rQmwpEIYXHEj1DYaPeloCw0ZK0fSycVtWRnrN
UGj6kobJ9DYa/fDSQOTeGziPnGLf6eyVWwvvOKNGsGvw4GZ0MMZBoRhysPnZZQLKSsp2WYfBJI4N
uMUPuC/Reph6O+PQ+xhzWGPVPahyNCIYlCZeImkRO7wiTa5c3NLcGfVkfl/Cxrw1a2eh9AXpWJcT
RNY2jhN7RRXuE+/D6GV08/4xic3swwhD3iYMKKmpUe64C7AyPpntNGwW6GD7KoiRul7mFKebcdnI
yMNyBvIMHnmztSo8K/8WTrOxyiGI3OeJwyVjz/W2n4xl3bpBvmnCqd7UUxJdJ3FXfjN609x0VtJc
Y0bl3iz9IrECsv1d0drR9dSbPtRhu3lwsNR6FCCsT1ZSCPBZJf/K4lD9xKjEfFgYl7v1Ez8FFQLW
ys2lotAcxXdsCdrbGZ+qTeyn8qpeumSdT/nChx1QB6gy577JHZDAqYVBWBWVe8qwKHmau7jZ1DL2
r70K9mGA89S27qb4rSwmmxZ0KtR11+f5tR/jpOBhD3TbJH69W8a6u4MIOPyslXKOQEipvS3NlqkI
GdXgTXOKmxZmWWsmqGLMqrxE3BpZN/zdz07+mJhNw+ABBfuzHacwpPEGI4OwclIDBqFuDZ9qwAbR
u8lnv/3IzWzExyPt1ksh0Z2sZwrYCf8R9L/FtyDO2D+4DnE60xBWIVSuXb9AIlk5JBlXOVD8LVhP
eOB3N5DZwmm7NA0i2o5trFMjGA7Cj8XOhMG+Nco5vcIeBkQCa6UVO8l4snov+z4t5nJr2kXC/EmR
WnRKK/wFBC4qM3DmLS1LTiGGOujf1+Z66nFxCYeqWLeg5zfBZDg7j4O+mg0cGqaGa3eOPMxOgvgv
tyOlQnww3rn4b13JqYjvcF/zNtBdQYJL09rEhoH6lRN6Gud59zPDgiAbRPXGh2K2GnAMw50Cwxlm
Re37mtlmGG5Z9RKEIgXpCv1XvAjmm4bBjG2vciw68sXcJJi9sPPK6rkbfNACmuBbLx8/7Dl2fg4W
tANhpw2WWZF1lyw5Q0IM8W01VLC12xYDmKgpbiGHyoNM8sEhC6qsH1Md0ZsXJlZyBf5HdPmTlr77
MH/L2VIbdDARv7QTDGiy2GUiqKob9prdnUXdH6bcREKsKdS4d6uuP0V1MV8hkL9z5+zkhy4MlmAU
a99qd23Q4RAfOneZGl8ZyHqTsUsaC8AdcXZIJvea2LuS4XC0q/TVCkgnmBu5ybPmw028m7Yau20R
c2nPIp9XlZs9Nq59y/zMTTy5A1TAyl6RIWjElFMeNlxNlvWX63knYVTfpmLONsvkIs4g78p8+JE6
hbtmIAeeBsImByoLa5cHJoOWvve32ch9m2mjivI6jaq7Yam/McjewNmbmnVYuPe5DbLnQTdeDbNC
pyhXO8NKC+ad8H5q4uQhcm3SbJWt5tDZFBgTG5Z3DKoE89lWRGtZxN9Cc9mFcyw2zGnBDfUI/ppg
PGohmJp2ZFb627n1bugEtOshqnEKEdUxGhSZIUYRTuDd2Uw2NCnORHmhnpdQXHs1J7Q2TkPR44JT
jgxamcPfcTQ8jZi3TZNbrvq42ea+Z1+1+H4XS48ad/nUJ+6mHWfJGAizOkN9FfgF6US7tqwUYprw
cDQRxyL3r8o+3NsYAa66hFcv/RtnqR95wnSFv9ej6xYIxtRciYoRYcv5mXcpSatPmzQYV0XkbZq2
uoUIeSrb/ojq0ptZWnvXT0zczRwkM0TxXuAUsB5xDgPEmedbG7bTLu+i19gw7+auw4d9Ofcx4wyV
tNtVIntv5UEqacIMHNu4UkNmoYcJezsKimQbW+VjZXe3oerbrSTy71OmljYW5goHicLQvcW5vuna
dDz5uZc8jRMD2ajQFlelMF/GZHyakqFiPsvv1vWIC1vdBR9YbEVbSLS3ZYvZ7jio51Rau7ZBLQfe
7pWPMue29Avm3/r0Hdb789zTOXEmGNLTPB0xY3yyZ4yi4iXBQcYyhtXsjLf4rW6bFGY31ombKct2
MMfvzUm+eEN3mL2JUYnyqp2i/8fReey2jmRh+IkIMIctg6hgybacvSGcLnNmFcPT96feDTDTPZZE
Vp3zx481N777dA2XooPNL07McH+SzxeM2/Rtm2nsLcU1tXX6x7IHGtDftpZNS3XqnOj6ZT9xFnKi
ts/4B0zKetp7mn0vuZYeBnV50ivN8POEfqxkRW9uVl+9zrysLdtBVg2KFIyBXWnFOkFTfToSiDBd
ksV+dsZsp1T5tTCse80YOEtK69m1miosUvYPZ1v+dF0+5O5wkaI/6TgyfIdbcFymh2xD7TbUw97K
xhOcxlNKcZnfbxny6nY5phUCdxxkCH+E1vk6kh5mjYXmmVvZxFaa0KsDX2Km6Ih4c+W6LIyQqshO
mWnvKyujoBAVl1yXn2ST+4b4Td4LuctM7eIk/dfSGlG2uY+Os9wnhrLPRfIpt/k51/t3SzJO3LCc
QbpdVDRmQlIUy9vQZ46/MDz5sndc1GA5/4Wnvzf5co/jrfe59o9tpgnqRya+7mX4GcVG98S09mFm
NSvtVeZ73UDE5CqbeW4Hi0elscNfyNwkPxeJVd6Z0ruldf1tyiN8JrSqt9W8FylvWcow3aeVuVvK
9rA6HBhSDjSVMCTGRpcuR6ogKLqX6m7Rh8gpbTpThjvZ57El2BSt5ruCZ6ht70oZXB6os+H5Y5+/
dbLjb5ZkBAMlPFIyI8H/yHnxyD0U/KqTcknH5C11oLFFFtMleGxsdW8ruaBbzVnCSia6b5AtwOU3
7TvaT8qEgk+F6YSSmDWPSokEEsgj3Jraw407GvGWFzR7egpyMI1qPl2hkov7MasMgxwu+082jCqi
W9/0bm1CTRY7DOz7vjYwDk5X2JG7pMwvHHq/aWapvtwQielZ2gRa32yHzjBftr5kkZjfgbV3KP4P
+AN3Ky0ubo4e2m2KmHDw8RZeDSRRuMEmpyegz3vrfx1mmV10JhS/X8d9hwjEmftXhf/9btKnf4ng
GFI60I9pKihd0xr6inQSxcRW2TsqSs1AMdlRPa3/SSn7iwpVlsGqmY9y6J5IhDluBXxvQ0wAPMxt
KdvzI2LCLjxek0z+zVxQ1LXUEfLhndwqygXpOFHZ6ii2ei3S/gGJpF+rBaJF47YIz56Om8U5d+gC
b7WIe2YXzxeufhWFnIFU2CIUy9c5tCUXmiqEv+Xtzst5+tNwsADVtshI+gs2mnA060ijmoZcMgCB
+5qzwOCbGqsn/l0nc/qmMYzHUg0T83mVNJEvpKbqxVGtXxIKuKpyiDe73tWd/ZwN35hYEL1PoSxw
YHaP2vaoVX+DlPymyWOZXKkcDPWtPwuVjryx3nk0JJWt89H3Ds18H6Iv+HOVnZJUB4b9w6qYfg1g
NS2c+bIMG9UMO6ePapVA8qGNIMDvMOduyRpSG7TD97E3xBYW7e1WSq5Fpn/rwuVP18O1bl8T3pRE
mUIntXdakcUFJd8auZEFKRO0MR1c89dKpJ951WO7zYdp+L4lVXS8l4WSnCtK9SjFvXjVv5R69NIr
aS7F11ZcAIsDWqGiJJ9DHWzMW5tjwRTcUWOWgIB6zetMYsEolceyX8APi0jenuDeYHhSMRnhfhh+
itT1F+I0VqC+zhuOhnl18DXb6RyYVucTbhaVBtBn5aEqEL5Fgj6Zjf6tXau8TQ9iCHpnu7Reu2Pg
wj9UBE7T+9ArYcUD1Sd1gEGd9BU30PgZGq056f1GKF3CGGbRVHvHqB60ClZjHqdSaXeZ/Tk7L/ac
xHmv7ifk4UuWAqnOBw2E2GYkk6Z1VNiqoIvUPZE3ru+W5SlFi5vTTeHk3aNp2PdNW12WOQktmfrA
Cx+FzT1DVrfzZuT1r7t0F9JDTnQS8zy5yy7JPlZgQmui/7NGLEAJuSOjQZ25GtoAkUqQywy4eInK
bAFH+i3XDtaP83qm52TTohFYBBURGHv/ApIP3uc9tQUQkweuIxyKxCySTtZwq8tLmSwHbasOuUe+
dqLFmXtfTjPne+Pxq+OJr9soFfVp4Q2qzTVyRsmko9d7qlP3MGaBpVZxArps0PI6Y3u2yp2ilqc+
9540y2AnXmSclXKvV9z8q+dXHngWESggLTKocNcaKcuXIW3c8GVsp1vUgb/qy/TapFPoyTw01+R+
kevJLLxdQ4XC0HFfe2qUVWuYan2kleI48Reten3luAuWVY0U4YVOb2HyEzu4XwALcUCyDgc1U6lD
3Z1F6sNUIOsQkdDXkOSNg5NqJ6FS8Prm6LgOPCd2MbEbc/VQZ9mPSNN72da7jit/zVc/S9XdxOJk
bMvd/8qn0TB9vVj3gm0CHcOG6zmnMXMuw1pLQym6IAesLdOzabEgzsc2zw8qKYm1cUtQ2b5WBiqV
WdghemkVdJQ29cHYur3tbpeON3qbBl9rspNIMJJmwDXsnl3yoRhDpJkHWPk9VTSEA82hZbcB2AFs
Q+VXPTISd6RcVLMB6bqKp7kvSkpMcv4/iArC8uvtqrV3sKmVhW/AmPmzniqHtGz2mwU8Lpv6ZXPc
jBMqoTdUBypIZ21H9Czb/4JoPk/7XeNUBB54QU0tigfq6LVbqAuKcabxq5rSoza1PzCoB6p5Qnda
jhU2VdUVD9xgTaiUFp3Omf1tF0RE82LKTiEDw0XvkQMMO6hGOFo/ElOEQFF/VvYllMW3ODBYnHfd
WNGnTPuiKGLqmoPSy+KeVpFgyifIhrJBxtChB+UkrFlcZ5WqihqwVWn3CnWHtbyY5T8Byi/Ah5Kt
CuZJw3BMw1+SAI7/tF60mJeku6TaV+ve9rz3IU/2Vil+U6B4hFqAt82/Bt3H7ZpLyvbTaP5K9a/J
6OMUE3gx09U3BODoVwzKQstANaa7uir4YPYxG9N97TJLyIz5EYFIq/9/mqUUebrjm+bsREpklUa1
LxpXvWPwQkVH1SV+k8pyr4PBa7uY3EP37JO+05+LCVhmDSrCLKmL27ou2hoOWCOJXHeJNFnfAWDC
ymd341gSP86eYf2SReEzaAX58FK17rFdHnLCM61FnsCJLhOAgFHwmjuvan5Dtl8tzIemVnM/sFeJ
Kkh77biyU0nw8tRTkcfTf0J7ryjfOkrBe3GnWRzZxCak9S513pI5DxI953eY7obsS1n+lZoakhIT
yPFzS7h4QM8V9YGa1zgbcAUu+0V9GJ3lh7a5W88t/08duQkGlaTbm6kjblX5TrcI1NEnDm435Oo+
GV+QTfkOy3rqPmUFsdazF67lw1oNIRLae3rG71ukcEX+z1zd8zQgZky6/EVmJG4Xz0V5MBlQO/Jg
KNSLGLF8exO7Sme3TCKNEvFV8KHag+PR3Djo2GERzfbi6i3LrpiZMVz5OrXLU7FquZ/oxt2QN39y
TeRxHUiJgCv6VXpvN6D1C20IyFBo+YXSvDCd4Art7Ihn14d8uRDf8uNN2nlSnbi05pgBsrpbEF3X
5FMVHKwlIR9xBnZ7s4dkTtYdGGReBvSNzsJzvW5B3xVXoM4wTTmnu/63onI7mgs0VxJqLNfNYG74
NEQGxwnbSD96Hxh/GdplcTWK5FSYxoNr93cApf5ipNGUJrulNg5KhtVvYe+2PkCuHoFJ+QlftpTc
DOy83TQfXDCMdsmv7WZGeFAPNNjtLdntsyrZNXxDLnbHJLF8hXg5xXDJ2x38tVtjcvIea8rRRzs/
dfb2WvfaY1rY6IJoMMTSrpVMAq7IQ5G5Tzn54QFq57DMlbvMYL1N8i9zc0OZwa5m+b1U6sc1pQ8w
2Yx92SY/M4iDwxPnZ1lp+laWPY199e7O47lGIWxLMJ+ExC0hggR0FzoqsI0xqlLjRD7732TBufUb
DoXyUIHimfocVrY8OMvNrsGP0/IpBrW8w6HYF81eMZM4Vb+s4a3u3KM+rfwN08ngSGqS6bQq5Wuj
CEYiwwN+8uhEbMhSBLfJbdAe131U+upYdDkjJbFFbh91i+T57H8GILSFJAAPylqjSrqs2jvV/AJK
IY7PCGW7HUcLcnYCkkpBaOr6qWu3IJ/zI8jfc6Mtt1nmkaS0o9eWj1rD+j0yFU5KbDvVy2J0cJp9
H4/eFhslT3GbRSyKNNGX3g4g8m2lvAKzaGwyojSMyyD5B69qdtbE/kz2r7WsyEgLf/JotlAMHOgz
BrTxYAjv2xLyzPb4NHiU06rWnm7lX0rT43TYSOdTDkZL/YcD58MY3A7i1Buj71AH5mrzT9nTTcyp
lQ3DQ2k91BPm5UoyHZsQ4SW72ZepmtcaIs6zhqCy4Nl7EXtTGrQ0xOfZ8lt5z0b1NsyXPnnJ68uY
vNj2BRVwSYOLem/PCn3SM8XlRrDU03lUljDv0lAnQTfvx8gTariVRbTUKalvlAt7Q1hiZ880M/BQ
ghViWSKEZ5wP+UFMvZ+vVSid8qjrfFHEcwx8sLpMYTDRQpbzU05kLudt04rzor7Y/bLP8jXkJboU
DRuAx0WUtGd9hLa2eszDfIfaZIa6e1XL79WGgR73lFJFmzcTH2XFWbfFt3+6s8XV7FixJlf/EvJ5
0aw04K24t735Qdocai6tpci3g5YyCLueLvSBX6BKzrmlfY+zAffOITiwCHpUIDWcHJCDQxvY8qov
tLBONDyYJiOGR7bLiigfqK6KtJH5j3j6TU2fnHEJk81kpTTiuii57qXz3FAiv5R1qE9G6GV0YA4U
aa81ZqWMLD5QZSvlzJ4D5Bm/tTdFWenivORfxBGxqWKH7mC/3JTFUkUNNbPMUB/WT2aQF3+zI0OU
PyFJSnxsNvvauOuV6dcuYD4Mpr/MDhxh3s/ljJmOGaT7K8beN6rlNKdGLMxnl5ScZTqO5kNXNYfM
6q9ehfwjcyKpV77dMlyNbiDGF0cpwqQYv+qUXV3fTR7fRNaFptJHA2DfVmsPCCsn39aJI+IvpDb+
i0ru+9b7swSgdb2cNKeP8wKLNHHgwD85k9xYXycQzqbW9jrOeHtprtqYkgKAC2OW8MBcvUhIKlvn
IWwfR20+6XWJ/ETfLxtrCtPBoFeBA7/WJN1OmZ4KYX3YYxVU83uespZ1v5MyxQr4M3weFNHIm7Yd
Bgw02Vzt2o1kCR7YTK9fnW4MapD/dZjj249F/ygENIHAYFPZBo3RSJglJYnnwuD+oJQ4dUPVuDP0
5HPFRtJWxOnnRZDzgEg19yEJf2eWLzsf460XbysXH7MeT8izs81v8MlHJ6NCG0JWAGJn0tiNLtdc
zpLKmL3p3333qYPizaR0W6PYF9rvlHqRRuN5kSQh6oB9MlghwUSzry76t6u+DGq+m+r5uFiE+27N
ZUKvXvQfy1KTEvc2Vr9K3kSDVZV7TXbPpe39mUPahgBHRtirke7Q5OqOHa6TZp/1klGlee6AIoYW
bE5hViHOMvJSPRDoY8iuCd3qj83Lp9o2bMCIN/utrqdIdO/F/OVl624i9tzl+MjdJCCeO9JuX5Cy
BPVAIoSk/mtjizXtu4zjJingwPUmyEwKRzTXb1Qd6+OIOCEFaLgBn4L90w6KlaNiPKaDEeA1DUzS
x0pGQ3uWUVF+uqvFc2OiSmlJkNHDVqLu0dmwevuh1cZH0Sjx1GU7O+1ghdxgXBHCA1HcgGEIwHjD
pQgmBxSUMEuXOlmTTUDSW1AWyp8BME0s6NWWQ9zaUNKg8SVl45657BvxmWLcXNU5KBb3vnD2yZLu
1K5htqnMgBrPR6U27ktv3K/JSLLsGPQ1k0di2kd1HH+xN4cLD/GyLRSbC1AGvG66Gk9lfzOE7RMD
dg1Si78j7sB1sWru7MSKJZPKOHPITgvFwPA0cnkS2hhq5LwrKCfyWg+mDMtCcjut12iylMhppwMY
IukiHVt8H6nVeFy6KlY8eaAS7q7Hu665zK7TX5Vp+zXriDFDqu84e8XA3NLV5444imp9F8WHyh9T
TVawZuunsABB5+qauDxxsE2ZwuJFaFMJktNpQCYJJ2FzseS5sJdAaNNFT5SAVWPHe36HuSgoN4sl
rD3SIudPBTJjG6puriJiAMI+BTbJ/nVpTxl4FiVDElWbjBcXbHww3OfSbL+12nZ8+mifWms+sGY8
qqOl+zCBWZBjo/OKWkOu5lS+Ylp8j8u+V2vU/EvQT+0+Z5AO1H59dtrx3RKQP70yW2HSW0zP65yx
Eyy71vVaf6qdh1LrVWJeCgJ7eyC1ZcNaYfCftJQJwiyp1bVbnuNBGYrIcNcHvRguxC99NCMH5VIZ
L21FuNpWNyA07UxESbk8sU+B3ZfyvRKEuNXpTPKYrsUsi3t7RhphdR8WWX07LRd3k0vKaV3yZ7Vi
eOc9+Ot75FSrRmF7l8/vllbAAWhEwFke740DJrNa42VTjO9qtXPfW7aYp+EBqP7ntlzZjf2nyOI0
meD5+fSAfOdLuvUbSH60jOLoNEasGfLeVFUBqt88JCAvvtUX5zldb4fxs7kVqN36xy7rjiqOKM/o
Z6QQaPtqBPZyLg+NNZ+rqRF+1TRTMOnOn5kP5wwOjcC0f6p0Q7YVjQ/k/JWtQNRDB+uwea+1MX1o
dn7RLQUdaP/ZbdtPV7dtUI3ql+iSzl/p//YXJKOuKv+sYbznaUAkxKBfI47Uh/xVjtPz0Lbc8GML
K95U0HHKFdJ8r+UuEQhA/k2nv+dOEhfwFslqHGhR6PiFRlB4uTOK4jkxelbdKfmaF+08mPOb4VV3
vVk+YsbgbGireJ3NZ1w5R2PEaNrf0FhPwWOvXbZRf+qxoDuI6XWhPq1DedU3mk9XLftOUvsflBSn
7JgfIT9CR6tJbHKeeq1bglnr82DCU+Ta0y12r01h0dtPCXzpzNvsz7XKiK5/rN1NTe10HHm5nQVZ
QehKNqBvxHr+gxYujR3DnSDRoeyks7JWWqN9FP2qhXj7UJUpUFZ296N63V0h5UEZyoPsyApUTORY
0zzHY6/7U5e/8pwElbeCUTrlk5p6x2VaYq+TFxwTZ1paLlOrgTHRju4W1VeqLeAyxfCy5P1pU+oH
MRWvldufp5pIRnDbv6axzm7VPdIUGXty22FaeJiT8gJeY/ijab1rU4WAQts5Y/q3dvOlLpySAD7r
W98cHvBMY1SpOycg8xb555AillfRDyIEWdfqkbzINEAvQjpx2T8wZ4WZl4ChG8RqJuq7xLStzpbB
pZqEmYsffUyMKkhaMliySjWDQUUAmQtAekU6hY98/kdKI85NcV37eQaC2p76DkGIXpwN5FBw0Hst
Zcyd9TBfk32N3S5dyIFhIFhzNTL6FQNUzjAyMLmWp3IumC6zEAb/sGRmUC9ZC6GsU9E32AqrkU3C
cMkaNCOf5WGfRvFSgu1t7nRXuiAUdT79Sxf1CuX/uijiXs+0OVjtKbYmefC07Z7IRcpLJSydgo7Z
z+f0sTTJkbH1R80WhGiNmcsjz5SeriIy2vFurpqnkSOEp9qG75qv5Za8643xL9tWcGZ7Q9xnuG8G
gPNEEqGf19ZVsTuEQKSy+30Jya8pW6QJg06SXEW7iOqoK/X3GuViXKnGxa6dN4TYMihGWfj0L53G
zPkCUgN6t00SjQpGTEUZX+QGSi4s6oEn43fGlIIp6RXY4VNV6hMeLzhxsogYQbZ4LYpTp3bnbNko
6uDm0YoLu2hsad6BwAFsDY7EYrpeNaF9pYA2+ppF2zb+5NKCDWUFthAQuuqPJO0IArP8zOX25Elg
tk4vvntHMiKSOceFlNXBNm6rX8/leU0QS+kWHFg2ZnCE2fjoAmpP8IU2d0ZPloM/OjPXnvUw2cth
tJtj4hA7VzWPHoOlVW0Pqq62xDlVxw4lBTKIjUJkm06tuj4Mqx7p9nohZPak0DJSYzOr+vbeHGyk
FPw+6ybObbmi28j2eeu2vlCpWmI6F+n8tyDLDzzUa35PJqPv5fOX4jrf5VBkPEkYJ1vzp3Ssr9Js
XuZab5COLo0vTO1Z9Ma7UVnnFkRmaZNHgTgaY1S3dzLvpSolnJst4oEb3rXnc9uYDOzIuEgw+rSR
NOo9ACc/LkIuRNlb+doj3xtBlqyZhdzUX4HhN9+rVFxJ8gT/pZKYtpa+knWCqFvtOJGykE76Pre2
Hdn/GMrlc1lYcb7NFwu0ukravTCanh9irKG6ixp4onrxsuEbY+khA9GvjOKU8pv2mfujWnINCku9
40afQ3yvMmoLNU4ZlZBkvSSWI06ToYx+XTec+4XMz8623o03DZij71NEFnFeemgyCmiLenFYTUAg
W1jFSBtsEdiJcdRwjVZa9tOrnLS9XYebVr1Zzrr6pTbG7dwyjvCRhF5+LDoUSmalY+BxMYWgjvfd
BNWCkifM2QCMpnSCvr+tRitPkt5ld4pn8YgtJJNtzZ+Z4tBNCy31SbE9z0iqVrfbb53xYk/Ggzcj
7VayGhliXvtOXVybeYpt6R3nzD0hh8A3ZXrXcl4ZJdRH0tPvrGl7TbySgaRm4p636bw1+qe9ZNeW
0EWfN/ddmUjnWzVjbxnKK+zVB49RQb9RnsSobiLTza4IjYh96r4qVJGB5onz0BYoVhIe2XpPQNV9
1Sf/NEdhOUoZDga1vji9yR8xfecrnFc5GF9OawdIhiDZcyaw2rIwLxXyUC3JDpHG1e56kNM8q6N+
yd6nXPzbFOU8G0AzN/2bv5nbECs8LqGAaMwVoQXUNpHNk0nfNkmtS3UyFEhg9Du3YnAu7CREKC4D
oTsRV8fLlqVXmQ87DXNnXdmPfdJ9rJX2ObvjySE4ZnLWr0bmrw6gubugM5tSJw0rXfOCPLXuOiVp
UCcUn/PmfE6wrjaZ+omXqgddeni52ciypTl6RtJE4+qlgddT0w2cq8DNdgcdK4mFdwgSH+cCWxFK
Rkf6XZPcuRroR11YjIn9Ur3U0BjDLYgMVeJd0aI9oQUVFZh9qWblUNc1oStizEJDFA9CTx+FDR/S
J8Nw7kf70S4HcpoL47lYSUws+0EJeS7ZOTugO5toDW/lFsV9/GoyFvtZ7/6mhfJVlQXiomWOzX6R
ft4pz/z+bC0b/3QdoILsghrCtLHEYe2GB0V05wrlbWAXJUKoScSF6O+9WeAz60b1kPH2VBEKCcYf
9kd/ElN9yqb1b16cvw0h3EEy4/uFpnSRItPfEUIlEAbIi7LBUm6dYgXpsv4fs3XoKz3Uuu/SvKn9
s1Bdhp2tuLyj7qHSx99V2jAecrsuZORNuIwasO56dfdOOu5My0Xymjg8dbMaj9b4uq75yQEhl6q5
hXamPN/gg560bh5w1FtTczDH5K4QFQLzHh6pcCH8zR/VTvbaljxZNfS4rvDYpvel6J9Go/jmYsEK
ktGuWfbzvtN7wHXpgDCVaCzsXNmnynTZMv1cTqD8DqbiOaFhDGLqMSkHdC/IC9x0/lC05mNNWJj1
unHjThP3stqe3KE5i8H7yHXr2Vmy+0KQdy2THRbY2veUkb7fSYtWwWgvh3PjItPHiRfVSg8eqYAZ
oYGGs6zIORZAMKWBsGtkDgzqESYg4UQlQQLYSs290Cz1BMRnO21qiZ2jlNoNdv7LbPGU5/qXMppP
rpz/HLd7k5n3O/Dkz7l+x+DJ1ZC4BgQ/isHN88R+6gRC0czmOJ+J+/ZyfVcN2lHQ4CaZlzoXhsm1
2GLUcT4WrkqEnPZvzQfoDwvyftOG+1rn5iJfe6eZAoGI3kfsk3c9aUjkGNDMthWoN70GybDKVjIV
E7YQxKyT3T2uffbpGfP9LNeHmvUIa/FLblWvzdrt9ZsKrLOWTyLdIYG6CiAjZ6E1mkCWXctrPHYg
eyhVPKutIdOyo7CWfzpzBVYcaUSkF4An4nfpux7CmVW+rEU46OIRedZFoZPRWdlH17R+B3v5sArv
odJM/K2qh2q8ebKbfp976y5VTF5ulfhsHHNIkUUCyMoNVGuoVZr14C31c8bx5E/UgviTjYlt7L6y
egRTu+XcrOyaLsuqsg3gn5xuDPfJaNtwt/JpYzkLejelBcc7wOMcTNCZBcfeyK2MgEd/wg8JGeFZ
yx2fY7/I5dQrFhIjwnYDqwJlabTpUzWbvc074NGHMqfJwdLoO80tvE9zk1ySSdZYlDptVxSsIq53
Ekr9UaAn8L3Nib1K+zXEelFgexoVA5VH+i5Ebf0y2OVDpVcrQfJbeWS18Au9fVy6Jjuo0quDaZDV
flJLE/kDuCsdRySPljKNmo3irn6Mp3TaLllf96FGELk2mzFUcdy49SFr0UySZiB8PFHAifUtz7Nc
rwsz5GCK/Wh7X7q07xKTx3IwBJYcV8S1Wp0bMR3Mmpcizwqa7Wrze3Y41j1XftibNgZWykPs2TWY
uDfR8lForKXmyCGPvtVSoM67XwtPjv1jiCvnLb+tG2bl57ZcGvorO9426PDFmeJO965cvf5aOKfE
qfltwb2nElw5fU50lx+8ful6VBV2fagoMRHdn7Lax3JuKJD03ltkz8lUvY4CWFkHGhtGeNM1Ngxj
v9wsOoSwCN3cZdrzAOFe9N2uGeg8Ne5uoqDVdD+Mqg2XDpGQcq1d0HGYlBJ9V1V/6isQmKIg+cLk
/GR380Gs06lbt2cqH+8Lczn0ljxgZd2NyxbpVg33yp1ctGrg3ZCL2a72emMfvYWOxNx807Psz9Kn
11RarHgGUaATF/NN9Wq5c/5rlS3+rq7WdwbCOoZON3/0Ms8MMY6hu2hymIpieBiYeoLV7WP0YcSB
IskltAsPomPfOy1ItCo/NuMpAT6QdCKaGk5ykId1RCM+OXy8klHrRlktHE70NllfK6jBan7I23xb
FHuzfNlmUmTAaovmn17oqG7Rp3JmYrNTJM2L5l+hV686wpZE6twx36k7hsLz7sp6iVpjiuc1Afsq
X7KBoKlcWB0GydsN3xn5CZCq463hlHU241Q1auQ1w7G1DDg4/aFd2qg13V3lHKr6UXgfyVz53daG
lnp11ieVzoGpP/MV6bwZiBg8GE2231Z/WXW+LB07FFtOJh4UpI/TgIaH2domyvsFcxTE8M+gbkhx
2HfWJHZdJEZZ6aOuDhzt3SMnth6qYL2B93wn26AFWkOP3Lgv5BJqMMtD/8Zi2sNqcDgSG4K3EqlO
+zQDguZDvu+1am8M7JrZ+0qacqeAms1IjyCoW0DTHuYt5U3PGhmvGfdfwvF1sJzXARMdpRhAjcdO
K3kIHvLpfkak52JG66o/lqaoWn9rHBCixhk3vc5SIN8p7ucR3o6NbzVxJ1rILximI61w2YQ/FRea
2ZwZqe/zTotpCfJVvCTE6Pg6uALwgcm4nwkQsDQ9JttZn7ugUl8pmwDhJ4WmCh1xUOzriCF5VKgi
0Z4U/Wuwr5WuR0vuBreG0LZ4k7KmgFMjgW88FTkRyaoaV8PrzTayTJRhdv5iY2+on0qnB8Zqw1wt
DhoXBjEDH8M6xn3VXbqxeK6G5ShKses7TEXcPDrwU3Gwxz+Xxs/FYpa1HkmkqQSOQA7WATf9bSGd
3lHThmnxaiXaaXG6L1fvU3LY87hDM7Hq9snt1rNlPxn5ddXBwqeZvght12KBLRKS0M0pXmDdN6yD
SffUKtOuGZszG0yMgxbpeBIIkyLoVaEGBDnU+h9HZ7LkqJJE0S/CjGBmKwnNUqZSOW+wnIoZgmDm
69/hLbp70VaVWRJEuPu997i3QfQosMzotUd48LGfjsPYNaspnt996V6IHmDhzfYaI+NM904lT2OD
GznyEL6G+hZ22tXQh63o9Evcg0V0nKMDC1aLrEOohY+NLNYZHqNppKQBnRG7T6zU2AlMMcSYVzMi
kM1Pt8tiXQ+cBsYxRq3vxDvXAkoWXzGWEDNb23V+GfLmzXTsQOhD0EKlbMvkMs4UrEVvHWITzQKr
SVgwnxkQj/gDXflCTvIkpfbZs8Wi1J2dnYZbf/jIlyit/15POHo4sp225dunuK1/CwpUmjAuYV6l
6VtLbKwy+1aY23GgFBlJW9vrmozv8K9nJR37f1YZmm4hD23Nv/amg8bO+luHgocnMsrXTsKPAuxB
ldjS38xZUTBjbVbGeMNqfezo/GitkaQJBu3TGX9gL7cFoTNXx5T+yJwK+Pe/UH8lgBqwo4u3mjca
x2IXmjT25sqTcWCYb0M5nzXKvRL/qJ2qX5MotMLqoQiZlrLb5b2G8s6gm4YmnKyjyLhRbXUNfW3T
cHLDyNhoytuINqWgmWk4bHupmGY8t5z+OCoFr1ymxq2ntcFsTvvar2+dwmxs8U7beHhpa4pYPVn2
a0sk13ZuhXWfKkyvigG0KocVou7BHrg/kVU09TU4xo4FIgG1BggsZCwYTsUXA0b4fSEuIiQ6J8by
JD5i+p7EqNYh6c9yeDbQt03mafOYrOOID3DoTy3UkVBJnGn9RprprjV3Bvch+lOD3UzjqUqQO1x0
YnlM+59IjwPHrLdMwkhMNB3GXnEvSNEU2ArZNxqEqBzmu8HsycvVdoxj7BfZFTA3CNsI0xqO1Zhx
oN/f3OFc89aKidKCYFf9NLrZhpc3YIa/jcljRkxwHG/atfwCTbW8pTsmEhdzmiCQoURUiFl+dui8
8iTbbJVEwMbmmvOs4lTvg55Bvq5vzPRtFgdU6JXs+sDsBmKJV696Fv7NVPfWbNcZPXjbvI36STdu
hdy63Z+Mi9WUM58zz1k0rpIZV/iGr3wZ9jlrqCzYk6doN+ATtLz812eQuynJ6Ba2fKWUvJYz9aST
mh85uUfw7cQCiwT1JK3GPzPsD2WZHtwMDZdFqSdCLPdcUZqVzfSVCU5nTNFBqMtvUinnQjcvdhye
7Ko84C96jARFUjNI3LKx9a4i8RNpOQldFMiV46DHd0I/4ZSnKPHHb19U97TtDL5FqO1xw4OvFeV5
QtMcRIWwDlUsM7dky+6pL67KVz/LXEkO9ms/YKzJRZMcPGmeR7/4jVs/2Ux9zkcWTiTIRP9GroHB
W2998C0jAGSv/nLndZNz0Qv/W1WtOHRO/8vfTeLVYZZZWMUDjv9dj73S8+p0w/6ziRwPE1EvL+5N
GB16xWmpW/GTUB0FS+q8hQYW41qwBKUvGCMmGUCrqcRJYrT5KdRHBpN15Kx63/pgXB9MkTomaAfr
2O4efRsji8Im2IQY741zo6ZqPbpUypGU2SEi6+VTiTO4RyYdr07o0/Vp00qiauGob7+aXjBgdFCz
NZGDLsW0Xts4ztnDfIIksEtYv2KzM50mTF25xM+1abwie/yrhX8uxAKvr5JnhuOBxxMb47Vf+1Z5
cLQZdwanFHLr2Pb0fdrJXB62np1Tq1kfvtLWXLAM02s3JNHGz8yPscFnxzpSFLXHyulvmc/bAQls
3TuTsTF1aoZ+/jCi2WRcWAI4KOofRzXPsJPVyde8dc6mho0T9s9yzIFqVC6JRZTsIab2YA7dIzqH
DRpMbKygNV7DsKZeQ+awoy3bvR6YFx6HIX10lcvUX7+AMgKZj6+g8ETgaslLmzDBm832VrIZrOqc
HPHCIVxmnABPE7XLeiyftu5vIMZW62ZkaG6VGbGrXhRANVNWarcMo459556kyfoouwGywB5Hxii4
KfOiYmGTa2XrPCXsMdk9XDZ8JGlCgwe0gFhnYuJxFvnWrqILCFdnlXVYrWbfY57hrONWP9oqOpkG
USGQ9tvBi6MHb9SKQxGDWxraN790iO+MpDvIPU6pszYr2ohGV/RF5mnsSNgUjf3gZMwxJgThwk7W
sm72XeOrYJgBgXQQ9X6w9yEBsimCSD1SjeH0VwKDWhDmZb1RKa9fVWFK0PAQpsb8maqayTDkmZOd
ErXLdLJaRVmPSDJtQfw+2WEN/WXjj40RRss3KD3uoZJ+/4iwWba4dEi4174dFo9yJNSHCd0uplUZ
Mwcl0dpvxsnWNq6j93uWqOKyCC08894wR3uz7bKga1wTjZQ6VWM/2aoh/LsWYWaR/U3qr9jJnbdZ
Ehh1aywzIOGLk+WHzqsEIhGEIvIe5zohH5eNvBxh2R1iSrSg6yqxDQ3bfxCZsJ5EWPGop94/YSTS
X00VeibjTvzVKXndIu27x5mR1M50EnPHzI7i1hGMcVqO3HCx6jglYUavouvu4q7fQ4SJr5rSkk3d
4uHtyQs/5T0lrOYX9aP0Q3svq949jgN+Zpa/mNsy1r19bYzWm+wWy6LlU9xafk5Bxr6OIPa8fj2m
UcoXVxib0Kki0uDsqJl7i3WZg59s9Y6ig+R5BywHxTFMZnD5gmQTep3TlF0wqN6SGycFAYGDYnJd
7HwDHrqBPeqQnvLhCHHHWoceuJR5FuG1G9LxA2dmvhgc0h8C+Ci0SV1uejvp8crb4T2aErGMchof
HN8IgSHT/fqhyVXzFgPMvLtVJJmY9kqla1FJhbocRi+crmjqcUGPk/J+3/x0MkOsUywT2fZF7770
Y99+9zV8+pOw5/zTm4X7kVl1pwJuOgAEasC56LbKQOu24r965to5sDWIbcCpSMeXHPgYQ3h9qq84
UUy1jftsptojhLcdnBhLo5WAIA1HJZf9Gk5E2RLF+xi/XYs1LAqHbWcWkjKlYl2jHbVnp6Wi1RZG
eRW31dmbRy7NmIJD36oUpxbIKGa6gA/ybTbXeIJBbW1nvcLaw7GC3qDNYozw5i3RIj9uPTKGJDK0
aUzp7BuNslqoFrkK3Tcm8qiV7Ltzo2zXtE3UrwzEdrWT+BFJ03vDa+4uXO+BncZ0JTGRK5nVIMc7
RfKE15gFdDNOMWFzTDGsw5s9fBVjpm8dtmC7QRnaFVjmhqJoHpt92+E3tfw6OWHPR4KKvVlt56xh
dBmFVv8mVRhFG1HqyRR4GWDfTZtBPhezlZ0d20++IK5hGiK3fre61KWY4OZ8InGXPCY2feLW1fHK
Nn1kBTYMyHhT2zHhJlKkHCUkwZhlO+6H5bhU39GdQPedr+suxLQ0Du3zkLN/aMp84mYDKaypso9z
We9U6b1oTXfrTczZY/zslerQMZwteKQeizzRWBkXB+mQ7QCKPoMnfEubcY+bOvBnvAfu/I8c39WN
YYrMqjKuurtsNxI0UdQ1WjxeRFz8JI3FUEztPCN/qutsP9rxkVyQA0C2XpuJepop4K1OfBhDXLP8
uXrAqfgwo2bkyUR1GsrykLSAZ/FJRJBaFtC/hsbBWKc4ERcHRJLO1a1QTBZYPDScmkSr/2Q4oAhU
CBI2VIMks79cl4RbqYMdqqAKtz3/d9htku6h06i8oZ6Z3CnL+Aod2GPEO/jq5FnWT5i7BMtcVthc
rQF93XmcMmdVkZB26UN4aEFp4Ms07ZVou3Vu+m+dJGrV85gNtA0MpQvZBBDfT8XigSDfFq9FX/Hg
lKna662a3+Yy9jaDrmt7XRQ+ElGBWUHWRketq3kfblsCEBEd3HsSHr68JNpiIeucBy9jgjJqVdDT
pbipfiejcYi54LUwXafl2Ynea/yvamRkAIjEGK+eFKupr86pA9q1v0qJnd/CqZpdsvysQnnwDffc
Fh43/hvdDvNHuUtGueQSAmP5zZNmm8zdphb2yjUjXkc63H62Pgpe5rnMj5r1mCA9tHL4zVNtn/Vs
QThycLGQcGQ7GlGX/GMyELuU3Oja/IM7tfK2TsaigwAkLhpH5rY3I8rubnLqKsIiz61xGcd31Lrd
YFdAhq4pQY/e9Y+k6nmnmFyIP9AqOHbp/HAE+aREzG6VGUT/aFJr490bWQFf4eRoiOlEGibgtQLW
FFbbkpvcxQMQ43EYc2OVox4q8WIuXkWrXTu64pTBFepglRiPbUlMNDQgsxgM03/JbZIpcwJzqgJc
t6jGOCn9WytfGvr6lIzNF/WxHA/x+OnEJNLAfFiXPD8Se3HqDzyPRfY+YK5Rrw3MkFpbN3Tchbnq
1CFvX9LsJJguemyMjLznODwXTHIlFq2Gi3kZp7Muk2/+WiIbUl+vewTayn4KSSy457G55dS2Jhi7
5s1L78Jytw6Vj61r2qobRgI+8GyC1rGQxHellj1YRbZJhvzij9s+prcUn8q2/pn6PzZUNNOLjlSY
ukdvUuu4ik9W+csHm/fv04wVsuHb18s/ndujxHDeVEfXe3H4l6iOMGrNikmeQhwHfkjfDGV66rnD
wmtLN9MiQgVNw8j2nFmnxUaJh6C0vBerNbeyt649s5JhWaXauPW44wyFElF43XZWg7br2qHMVtAU
7oXvXEyLGfk0Y4PP9LMo+lfu+h/fTw+jSD45YmsGHq46RwSgXni1Hh3E097BjGbPzCw1p3toJvxB
fqru8LBBsM3d+NR5qR7hxyqMs1/HzZvWatPOseNfIgTDSlWKQLXeASJq+9m1GDYCugUdwqeS58lt
INMZd0RuogI2HPH5V4pvqAmThUe0bV7bvsTOFGmuANwN4Lsu3PGQTZ7PkC3+6w27P05CGMdO2h9p
n/52daT/sRX01bNrZxW7tbNuUbiwH9Q/dl6fi1Zpe7vEN+mwimwl3fozjA2O+2wns/ZhbodTIav9
KPyXSS+/In98FaJ4ZZ898DiTAmgssDwBf0KFKvxkhU2eu7PxLh1g7WwwTrlFAhqhwxIcAT5psSo1
dp3NWpmJdcBK9611TDvjuTj6WNeKPWbAx5Uk49s0hIFvT6ch9KyDkO4EGwbDRxg716TGZucZxL+B
rKFxuCw9pAY62PNw1sA+OFIew2W9I8rKJmLzlBPqOyOKGbaMzDNRhQAzAScLPXlIa/Ghpd3XAsWO
NN5KPX/mzz55vjyyGPicy/Tcj8mxlN4U6HQ/mu9fiobD2tYnEZgp0+wUWDdpFIYvtXVtjGFr5or4
g30Lk+ycu92xK7h5IZgwHGnwWDQG0Vh4E9mEr3XC0U5m8crcbD862kvJsJKCn7Gn6UosCOQ1NrbL
RNSDMYRzQRHE1AgdcEE6yMoEt7B5JdMAT+Vb80lwCJQKdziSQc/DxzCx4y277ANcPVyqp9SwzyNh
YWce3yo5sbUTZ55ShQeY4Mfia/TbPmPWrIVvRupNkC34rwY7z7Lcavj0Ko+A5U3rGmBRQ1Bk1c+s
LR155t5iPO08mouxIb8Z2mOZ0Lx79W9TvdoUPSkDH5Y4v0gvOVW6ZK0sm6/RwVZhsTVZZoijjSgY
LE/UEKMmQdBlO+WfRvFUVfHWYPlN1Wv8/dY668m+d4W1NaaRDTrdv1CNe7Sza1cy+WiGz4yP0WBp
dex8GAIL/mg9pSArCPBcG8HRA2Zj5fjF1ZTTuS+zQ+1TSReVC1apW8eFvacoPsukPUSadgqRL3ik
zQ8V8wtGzT72M8xFXECF393N0X1S2ryxTZuYOWJCF75pxfSHMnNL2aMEs8l87/MbOeVV49HyspQx
tvBmUmulvU37Gpf/hsIXu6KPvbWLdzSenXlT1tAtmXTN6b3kosFoWgjxlsfRG//7bInu3fHxHDt4
z1ue5txmnCIPOldyYpcnVVaBpbE+pxwetE4nUBka7502kPygts3tzwmysx/JC9MqYibFP1AxaxN3
YIi8FHIvxalgf+KI3A7uCSINiBrc79WJBzGYI0SipjmmGG/XnjaU8C+9ICShFnX+uffUJk+ftDJ6
1OaKwSDFXObxyQGbY/j1lCTV3qjbc2cuzl4cXaNct+EydquXueC2HEZiR9RLzqhfZwrjlVm6N7Sc
XedXO38ivFqJ4WqCCGeb39nz1CcW8rMVhX+FDxevpfPrwsPU/BAbP+e2/+l5w7sXRl+9UxE+mkzm
fc1GedqeduYtLM1z3pA4Zl+eX+Z3GTNDRsaLLZ4EvXofXNy1sslOwDBdlhaATowGmGpsDMDpYkXJ
hTfsTzKOLhhYW0sgaSaZ9m6PalX47jrNATZS8q7MtkBUUWsNPa+c06Myh5sbC364CYCk3UoH39FE
5NX2ASdOhOP5zKz5tc9BiPnmQ20xFCLXVynOhMUERhjEVtMqx2o6xdpuaJsgjCpMn8yKPZipSZg/
WeSvUDNx/Po1zEumBZ1FapAE1yYtHiwtem7xYYc2f1QslLsSgqphHrXhYMyM0yd3m3XDyWvLO3ic
l86TZ/qzYwV/yUtIGXXppUvCwLDsi66B6S3m4mzH6Cul5yP78ptPUcgkRC2RZakFuS7Jceej3FY4
xndhaTGPcSWcDFgM6xLgyEPaK/pXa1kIX6AOchlBZMkl+K+hY9YsFUmETscMwlO7cUT5NIqKjrBI
BihSPNsd8Kh96GXeiryIRTtDo6tc5Gy8035QSUkFT6gQtWBhQeW0d4w/XpoGncv2yAGVLQeTLG+5
zS9JXUB4Ifp0e+J/boK/XYyTg4fYeJrmnvmLbH/knN21Egs9i0Oeo0l/zapsDx8L3EvPDqSpNy4G
+e4Vaxtd6n/7a65LcHDhm8fvbfUK7ChpCkEPrt/mquJtj/+UMuVHhAlgIwqC1lBtdlM2HvS0YSFf
lt3QeHNwe+FNlkRUNeic7LFfxRm1shufnMI+uMaoBbEc32zdujo6hpcwGngx+s+ud3+yCJnDSXC6
0aziPAWllNrZ98yeIxnq5wn+3HoK+dCtoco3wEyp0Uy8xqwSPhQsc2K1z1NsyG9lZ1j6UhZgaY61
dTXnHYfYsy3mBXR885scXFAC/pZdityvKdlHv9cWRxPgGHsy1qNlElZnZ3YJ7DgT52niZvbcYRuP
nbqNOruBsxTRvIW/4fr/mLXvJTmPZWlkgOM9fG7kMLLrA/VXZg56oZl3W1Of08cUEuNallN2KPBf
8Cy4MO/TcQuNgXiqLckBNcOhThE2kHCoI5T5IEQuDvMCC1Jjxr8aH11DgYefFd6E7Rs/AG+ztWva
txJUFZXaCBdmIjZs69gSOFNYkrDXBi5BxqrNBnMAo2E91w6dVWVr0UV0Ax0GEi0N67WQ3VMpSGU7
XZyuI4fHrVmOBWxp/Ja9Js9R6x2UzENsaWW+rd0s22SFGILOUq9Rh7e5j9wR0U1yOziQoJjdLHn1
ObZeU490EqsdyoDto5/uzJExkj/OzIbbaznSK7N71uo5D6RuEsS3gUiZWGWB3UXnkBV2LA0aKxg4
xsnRObMK4vcbaoIkaCBtByTHHzmd32HvqPX/Q9I8afTtFHOppJ06s+bzJc2naCtalyGgk2O5GREI
w4XczQIrhlbNdzkS3CTo7MIU0fMtwO2WUfCIhN15O23CR5bx1AKESK+c94+dpupjmRoH1RqHuByR
EEv93skE/Ul7ZoTRY4efFiVwePU6b14V9vQbiQbbj+HfUuDq67zr/Bd8rPp69FhaUKBDKyHzczHh
IJQAHiGVdQs1rWRXW92w6VTx1WRNJs8i175nyQ9VCY4x38yNtYpZ3xezH3WXRnSBnIFvClBk77Bo
pS+iXRLLP7+cH4yQvExNU7/CBo4zPinFNnbJuoCE4letUVtz4VbPmAOov7vhq+GTzeioNNNmuJaQ
W6nJVvFyPdejJo+WVUoQnY6+7upx02cFO5fr+Fh3FDr4pEKivPAKE/Y2Z23r70Q/VNtMMT9YAlaS
tPa6dfUPKeRHyXW8N41hx8STYiOp3stcnphPuxt30p5sXRxLBIgNIRMBymFyryVAzk1suiBaBs6M
3kzHvWdmFzsD8cssbScMYijsz2MXnhaMk5hOgond4zz3uPdC/MQtCaVFkKCbLDEAsz2U+fNo9AED
4W3tS+oGaSMWE8rKnZIMumVvJoYMmE3Lzz6lKM4tq9oKJb4AMfAW+TT7TGlNJ/pjBPkCkPKRrSv5
WfaGWLuJR05mnjSS/s6VWud3ThdugF4svJLoxfKcip5zOd7U8O6iwJccC5shlndu9IJvrN7N1YyD
VlAlGk70ZRtJuxL6kK/b3mA14cDGorFttH1jaye9yF8HI0OysQQmNDzlsFUvI31kgggpRw3+m6j/
ico/Am14NUYEQen4G63oIe3YE2WacsQJswUrK6ayusqCH2SkmtpO8zIVcrMYRYMWpPA3sk7fLS8D
Y4RTAQlkWNky4ahVOBLCrLmEYETWDjZlFGdRUfflDbZA0mbG4HTUeQV0nKafnBcyUvm6jLH8zJrB
DJrfR4fMWwAaf7Cn8Kbboj01brIrLeeLoc67z2D93E92BNUp669tVPfPXgcAr64smLoDm7dNzAgO
j8gGXCe06rEWz1gKYC6rg6tKNuywMcYfua5H13gkKv8DNP/XceVnVU5XS+YPkJnNQIRNvc2Tcjj1
xDreo0if+HIbxr6NOTOn091azEdEyCQ6NnVXWQxfpQEPcgAR8hvWx8hJgg56G0uZgyg5C6fZQpM4
dOHylGJD9j8BeXD48kGVBeAwfRPh1epk+VJCod6MpUuRrhm88Z3JqJOselgNMBbMFsdUWqOGNZFY
wSJIN1DB0fXzWH4DyKQ7i7wBBExPjN0F9BLOanowlhWDtrc2dMYO2lDxEYuIA6G640xjvQFePvs1
7VxIN+MeyB2zuqWInOy7MtRHVDefrLncWzh5vCk6wW/cVT0pZ4ZhjqtjOMwQkLIQMdacTz2DFG3C
czMCipvDXRxFZ+xBVVtRa90q+7tv4/eI59YnHe7p5s2RCj4RGzdydnkwaYxyukjntSyZQ4/ZY1uN
DKRIjKv6XcMf4HGozQoya2tsPBKkkyqubDt5mImZqnkIBhrKohkvU4TK1HzGAEZSXW6dJPqw5mbX
GWKj09xqLIoHTrPyfUQgjXnUwi8XzpGay6K+ilMFwSU+cO99aWROVHW1eP/sLOeeoQxgbFFO/m5I
+otNMCpb8t7k/eQDWdtrRNsEfHrlD399VHI7AF0pf7z5nUjsvsHzJb3++P9mEj+5xUrsc7MLYjaS
paEZDOaf6T4XdbZtmw+kgQMiDZ6q54wPOq9Zq9WCWMX7otdyLYryPkk8ZHa1adW9rq661uwYHmId
NKqvCDLHjO2xxFwPj4W+YgQyHFWBh3ShihDje51sJ8lMLFPJpuEVLXps807/KIpzbr5i+wOLAXVL
6O/YNTJBBaPwIPLd3YshyCFT5++FOCfWVUwXDSOzF/3kGVL53Yi+cnXqMAWwBLwbtjVQFwUUG1pz
ZCI9+djwudBQh2rjh6MLlt17trgRYZjNBzLEq9QvOL14029Dm26Efc/hr5jZWx3vfOAF6XyNwmf6
MHy/YFzq9AnaHX9Ma55k+el0KykObCD7P63zkLaYSIvHvji4eEYQS+fubDFubEnwXQCMJTELqZBl
yJbBJ8B6H1XJGt71dnL4mQrOWvst6b11414Ib2nbKIkHGt0vs//q8FyM+M7YwgT3B/hIiCCFEdYI
v1zKZr73qWeX8iNWVNt4QBXiVPj2Kf3MVp2Ez3qBYV0356pnUJmTiqbAjo+Wt7dgK9FRpcjC+rZA
RZkuOXnADnSL87SwYr3xapl/afllQ0Z33GPR3Bx1Tjkh2gTJ982Xj9LZyN7cpxHfHv5p/6nVnnKW
UoCqByNHMpwLyH+1/XtEF07WAoN31T/ySKAnPsfOPY2P5Edy78zxAuqhSsGgvejVg8+NDngIkhVM
+JGW+iCiwFUb+hvrTzP/oRau5uwc43fU3I8CCSp5hJ4Cj+pLT475TJGLrY8Mofli5w9F/Dd6W6ve
+/jKzHBeVRj24n8Kt3KYQKVb+/rjXMVr9myv6vFSUUiV1bc5PPtLogBm084It8vBkLrXjhRegd8w
6i4TLCOzXxcpTVeqNmV3pn3At4bsBW1AaNESk46yj2SMj3nHHAaEIZh/QuUkildKcNxGRKVpxxja
u9rZxbIaO++KF0c6D+G4y3PI2FpzRoq9iIahVH2dchpG/4kR5oI4OWA0fXBLsJNY6XgDGmtvTd8l
gTxYR0jUJEPOrKctIDzrrGjES9I8u1yK/ejue2urRZeqfmiH9JBgcm7VC7NeGth95/7q8+PYP0El
5jr4Lct3DRmTjHXkbebm2Pnvrb8VPr1UejHi34YnVNmHzvxYcgreLmIo1otLycyO1D8TSEFOJAkG
igL+w/RfwOnV4sD2v5yGV1N7iEcmZViE1XvIe8JNi5bybejvpXpKi/epe66iA75fJQGtwOsv2CwR
1YcJlwab2pICfWgXJy9FGbjsLcXXpAMQqreE77P5ky+7nx48JqxsXM3VY2ydUaFWRmlgD+IHASjx
fGpRQgjx2jUYgR4q91D6LGnTb2bEhkjuKgcflnx2KVyT6F+T3FoeQ1JT3VytgcsFNtANLDpBITAV
m/oxhSnk0WHFNJAflb+TLmlSeklvxRI1rabCvTgEouwFZgaEMM+ece77NaW7wbD4CuYgmneu/zEQ
jPeSjR598TUuqOMKc7wLuf8T3EuR/uOhXMvqGIMmi7MhiLhRtMvI2o7oNDhvbEkBQeelO+pIgYmX
VnSVdluFnOhrX6Sa2brQ61ctoT4jrIVTGpsvy23hxv3O0yP4aQopHCkuyMmjY9LBWDdtOBroewNe
pkI9Zt1TKGhdn8CKr2eWIkxIQRZoHdJdx7b+SPSX2oDNzVpXzEpLl7x37e84fLbrO1/4Np7HtZ5+
dyDbC0ZlISFt3XlSGLHVyJvfnusJfxxOKA8433Snhg1M7TygaY7jV164bKd40vJu5zAQix6KfNuO
f3XL8G68uDHAmVOlrkQv1k19MLhO68+ofm48WABEpOPfsTgbLRhnfWe6QcisUH8esg2HQetfVPmU
Mq6e/JumUARKeSjDi4p/w+6lA/Kcv4J7JlBDyPFpdi5WKp9DCs2m3gsW2I/TwUhYnFJA47uHRXIy
csiHlFvkbTcalGQbi1xN3tWQQY1NWBkpjNxHGX9liQqsko2k9EPdhTWCq7k6a+JAJYDkOn1OTs+s
/qrozgg9BibsMp1kawYtdBmMNPplQqmHD4Ju/yiGo7tUv7a5XQburc7A+R6N1yWiR9/IY/VvkPSb
BUcfH5JBEBhKY4qUwrBwZzGuFBpRQr+x/s0I/tqhKr6V82eZd1vrHvXeCdpwQkG869qfX4w0ed7n
DDkUt+DQu9QF6VVPmvvoRb9dhcpRlYyo4AVC9vTrpwkrUdXSZDJ5LKtkOzZ1QJJpx7Cdb5fFK9Fw
1+phW5QvxYRHa34d45fE1WkdF1uuyz+DHsf6nsLu5JAoYTfjiLN94AiYO++NMNPZmKrtSKorTH7R
U9bd3IHpnO8DN69oJVPBXxZLh+7Bmz4gBR4UCmdKSeHiFSUiBR/Iv/nYIBP94FXfsX8xtN8422Yj
UDluAwirNZsiZqybLLgfyUwbQ7HFRrTx8Hb47156WkZ+5ZHHCUuvaf4KpqmeeJnx5k81IR55Qgcw
elbtXsrmE+8UhNpTbV3cBrgXCbWYVx3Xp8FfDfnmmMhhX6km0BaOZtMGVRmdE6aTw5S+epP+6bTV
iQsiaKgq/DC+kc5aFaF2sFr32HjdycMV0wJrcWuF8TdL843ZzJsh05iMPy4wcfhONIzLKA6FAIRB
s6SOOQcLgrBRf+4Qzcfuy5p+Q/oHN8cRU57TBipZl0JvzjdtNWw1F1LOR6KOuu0/G8REEo1ilkyf
JR7p+NDznaDArqa6V1nPm16hJtNHwHQdI9J+tCxy+oapcYmsiLEmyigEUFl5ksTauPbCghW55Nsl
rZ/LYg+GzGNRbFTcnsrkYGftuo78bRO9ZoznJ5rbSl+aRz6xJQQcCXZ4gguPbDbPdL8OZEbD0ZsN
+ii5EDBIzALj9qukh+JS2/KP55QbV4VOhtSFUO38NmGzzxMCBn31akbaKfOhHdqnLGKfhqH2M8z/
hDE/JLE0+WgM7Lm5WmPzI/AQYVDu2SqIHCzN+pBL8wEk5GqJmC9GW71IHnDl4CmvqUSWuMqzhavC
7d71TgL6pykbwjs5P8IAvv1bujEkWJYSeAyNBwvRxlVHQrhZ9B9H57XcOJIF0S+qCLhCAa+iF0mR
lJdeEFJLgjcFD3z9HMzTxu709kgkUCZv5snbzPEpri+Fwl8NiJWPtTStfRmmt6b9Z9kQGfUpS6Zl
vM1zdJlDBu6Qruf0S8243UNvVY/uWpXwyNSEJHMhixH6v23KIf/FY4PWfbfp8RFE089ARkUFS4Jt
aXixab7is+r95avLuUz1q0a8Okl7aRup6dvC1zYw560s9yo7Y2OUPHEYed5JKp8So38dAqJmdehm
67jF8IStxSXeAjgAlxuxAp/RvjmUFZ1z8gsh7J/Zmuu8Ie/pGfISicHZ67o66WR4EIrNFStZydrG
vRq8AJcLgXHklgwcTzgeaGQ4DRYFjMq+BnCK0euYTLi9p09zynZFAN5hfkv0S0UUY8HRBzQAZX39
jAqGyXWhciCNWe0BDWXlaUARyVsrvgs3/QaeeCDQ+ihpnYHm/mg4zlmC77gbPfPayAkOCDaRtts5
RC/8mWE/UQeOptg16jCCGMWvTqItJnOUEF9RjcCuN21jV67iJr401njP6Om3Yc6ZR4jpHM+CEr/e
nJF5Ez+5+Bo5EgSMBSPQVAWbZYBTP+Fsl9t/Fby8qdjGo8UU7NOqvxqrYCj546Xlyp7HzwDOU8BS
nuQ3mjjutLmQucX70ATIb0wq+XOIk53oT6ajz30ydHd+nSBUI0g4wZOVgAZm10itbei0H6PieS9D
HGvU6GADixENg2s3U2Enr6PFGGg8hzbVpFxc05mMVd7uYjt6NDP1bY3PYQy9OC++MNyFhCtytRIm
Rlg6PgjUJBe4ohSq2aQ0A8BrOECz75jMSeHOz4YWX/NQHHXq7kKr2/D5c/iOuKlU7PbtfGS0srUl
G6MjcYHDlv9w4KaZivGVtzBZ0u5p8pPHHu9vZ34nBi5p+SwLWsUTXrnWX0w75jEoAUZZskU9aRqY
A1H2ZhY1XWEz8zAK2YA+8dXhJhdnmPJybTWgTu0E00Wa3veCOFdjg5MwsxvC8a1s6KwNrWQbBWwD
UUGew8DCUDyxovD04K4TtDQhZrQ3fyye3Xh+nWEJYIToNzpduKAWcKEhmw5UQq3zkV/Md5eTl21C
h0UHRzLUvFMNtC1+sGV020BZLLbN0L8Twjz5pGM49aSbIUWJNyZiu7NAcXRcFPYIR4SFdz8OpnQV
B/rSWYLyiumYekC7knpbKfWI+lWt6MJatQmDpKlej1m6HuA8r5NweDVxuRlGtc5ZnNQihjr/NHEN
J4k3dLesoXCsylQc+QbWcwl4mRGt0cy/MgA2YOca1YLP0uDNjO0jAufGAZnaLYcC2/qZ0p+avdnV
yQ7yM99k96Fz6BaVQ9YOjz/pzY3Kyr/c5gIXcHftC1nfdVgtlzcO2rdJOAx9nUtATFjoGDuwD0cX
NYBqJTKohXiYBC4FVQGYIVX8QAUGDVBevpkMe10380eboAWXdqmOrnbwucuZCx/hmD0VGows8ksL
viDJbPGN8jU+TwvCgcb7d3v2HuAcRli5cMvn+QdApj0YFnzCCcUu/d63GLkJ2uLuO1fUJ0Iv7jNf
kDoW9sCFax7/deSFddX9MZUga0VuGfg92PPEuYhY3BuM+seyuacC/EXjVM2rZOdwXxdBxQTPcdAG
zW0j21cAIb9DDO174DAUeuIzo99JKFLrHYprB4oJ51h4xUxEnV48+etWDD5NjtlrK0uxErPbnWoL
jERtSWMFJ1HuWRcWVVyAkjeN7z6rn2FNPMVR/E82jGxs6vF0PL6YZNRLdJHCPROU9J1tSuk0Tjob
RhIBgyB5trj+UVHkc43yx0Oo/zXVJh+3YfakKkZTd03HVO3FyK7t9Nk3Rwt9xSLuGyDWpGhHjlhl
pblP9fOof1zrn3b/Gczxh3aVs+Xp+iJqACA5kjK1f9CQ9PAVo24NZ6l/6vjZBjGZtxdt7XkHUMKv
zXwp3MPEvVW1V55B6IEcsnN6WYz9mCecHvjZz0X4avcsfhlHP7vfOOVLjmhAtf2JReo+bn4lkTJC
WtyYKCtFf9s6HocUQML1j9sM6Bs4sgnn9S6rFxZQtgh3OPTdj+J/oHk4qz9ldaQ7TU2MnAU3tl0D
0W4s8fG/0tqxti2a3AP6QNVHqC4S7caxXsz2CpPCBfpNGSXmIg7J2MiXUQcvQb/y4mc3PAfil2IW
XYO/HVkOf3twJL3/YpnPSrRLT80d3qXSf4Ofs+k9ljbw9i2ljb1LiLY1uWK3mAlzzqnzFjcVGI4P
jdRcSG/Xz++2u/cFRjw3uA6LrzpcTOeHAKq8Ce+/rH/kCEIV22ZUJZhrjxyc086968R83xk/Kvzz
p7ciEyyI3M2RG9k1UKsJTxSpFVE8W8f1SxsA/lNJNW1ZaOlRjtudUTxigV8PpPOCOD+2bEzEgPej
d4gM8V1htkXtGUHqxRRBBvYgbqGyv/2CgKGqtlFHCiRXVGj0gZJr4qZ77IUonn1HipvXJGh1tpMj
puNQ/s2x+aRqUIvhbBHubn8n5oLIeqZ5jKrauu9xjZ475X/SpocgaBYbvhFgWBUpVgu01F3UZ5/m
iB849YNN47Bumg5FXnG8Un70DmNqHecttVmpPx8YXIa7hj1jW/QuAdbiJan689S0+zSQ56GX48Gn
d3GdZk3zoLm+BlmGjooemCWQbpZUB53Of6odsahUFBzM3PjpK/oecmRBk3eEh4rBb5DO9y7gC2si
dIrCpMZXpeqRNzDsOr68ek6JM2eOvWFsOD/iJOn+xsTHUcF0e8uuSM6YgiG28yFo/8dhsen21VdX
14dWoTDRE3gg2oEBLI6sK7UxKtmBwo5+Wpvy5LuqZ2S+UlVr87wH5qODX/p9BjB89Rvj3+zPZyuG
v9lSk3Sib6eD8Rk+qSTm3yqzEOi4090XI37PUoz2WkJjjMf+Cvrhc07GQ5Jmj52bBOvBwm/qjlhs
cQ3ssIdvuAmcG+bcDGOC+gvrhnfhUYN2RJ2EWzL091pq/tq5jh5CLyvPPjd/IPcMeW/REAtaNpcP
puhfpyYQiH6pfAgiWF+QOwP2HanmgHL2unqc8whLKbQpGolhWil+6Y464c1Q5IizOiYzmEtcRd1i
lAzbKd3wHNJX5OtyX3ktyU7XzllZc6MdCeTLHDFw8hzwR/TXOzbs2aAvW9YvaulqSz/4Or2SpScG
WalfK+/2ZsCTbIIXgE7LTaZS1JPU0zxwVeNS1rcVYAi3D66FS0yfOhJ1xmJf30INVfwOaGf+wA0l
WpbG7z5HEk99zWRugCHlDhocQt1V62yo6nevz+C1GQUtoDUJ59wLiiN1QDBFY6yqbK1RcS0Ne1zz
yvovY5mxkvKGWBvPmhwyqZl9dVoqqi3cGAS0OHBMRZ8+BF003ce1nE+xTpND25KKHMXoXpuxutlg
J/RdQMSB2/YwElCuAiY1mRqns9EkMANCTCaEkoL8mcYR1BmKwdm8Y73BWk7DZYq1pPBYYyfCIitD
GvW6xrd6cHMRn23TVSuaHCbSwCx7YWrawE2Ae0MBoBEt4Yl55IH1D+XcupsO+6NgvUsGeLZhNKxl
73AkiGUnz6p0jE3dym8z6uUGfBNH5PYlrBy86ZrC3vDH6OtjT2S6mttHl7Jek6ID7ra2s7axy7lZ
dQ5KDIVcqQKO4zBiKnn2mDBuax4i5pnx2a+y5qhH/QDu2vpEW6h3A+Jfqzgi5uPYHbTXbCwvBTzX
nWSFs7hji5khhQLFclZVcwGmu+nkVcsP2f2JwbojI47LNV/r+LXo3s2iRbH7aObPWd733sFOoleL
oXAujV2U0XKKHQNx2KCT1UrJZKrHJnmYJRnMLsBc28YMnWVuf8SaqU7UWi+u9e7LT2AgOo7OZtJy
0CaLRGHfjuuKbf749fRQYNvjfHZW9lMVfw/xYfIH5k5dttFeQHGNROjM3b2MxyeyNSBvDIo+Rrbo
gMGUXjtEzrhiO/vFqZ3ZF5fbJ9DBKsSiVWCIxzGDlHtW+aG3oNsDVIj2+HGc7GpAMsAuHSlApFs6
TkNQrXPx2oOdpjnSHx8RIeOBCOTVL7aMOVrru7RemYGFYpsYqErJViGg1iUXFqruIGd0xCbmTzJ+
W2kn28zlYDytLfxfaQLk8UzMPlsMGGa9qcQIg1isaRQcNFgXDTEPO/xDSGhSrktMgUmHI5UauA1g
5DZ+9N3POCnvzIY25uI7BidY7UZ1wwB9ZzSMNZC8aYdCHT32/AfLlucB9Toy7mHeMss3o/Z49427
wv/AnEF6byj/5v6+rp/6adrqUN0l6X2uX4JoD3m3LW+DXT4sk2r+iZoffX00oeAEpQu96QDP2Tav
nVzPzrGrMMIDJq2G7aJyV7uu009Gvy6qL42W0VqnYLoXJpN/FDsGQOFTZj+1wbdrArY9epRihOJd
Mt9tApwFeO8Xdyh/MCEqMHkflMZQ/jQXJx6gHKSe4756yTn3kYUa2DTGY86YrFFvIM6E4nrqrB3m
/fb0bIL6wnjBxJSovBEt/ptNS5kLzQvJhbndbqqYPIifpGKPdqu/BVVUdv6qHXiZWFa8wYY0q04K
XPxU/9TMsFLbuRCj3XMQeLPr+M5z/4Wmu9GY0GvJ6PI6y69WPo4lNSokv7zszW7DrzwmqbOgfWDX
5NnBocQiZ7xhwTSQP1gGyiVYmb9E8z+3vE/ac0PTR4qD7ZyTsWeODkmJJgMA0ENzGCTuSAlFuGCT
W85eM5FinteQvyPwv3s+TdmwRHGFWZBGoM7tVSZ+JU+V9Tvk3xz+F10gQbdbOsPz8poaDo6G4qMv
Taxa5rsFNkFkJMSTTxM9u03xn/ZgHI363pTeaUaRMM0lsglMpKmaV5UOR5qf8Fpv8Qw3fHlt/5p3
91jXA5dbtsKRanLa4KAtCrz4zsnNDiXJISMfl0o3aW/6CEKKZuISm+0bVnVvzdEJT02zzf0c11fY
1WsHOhr6toVlm0oi/MXEoWubVo6y2UaRS/LHr/2V9qInv8aPj3bCj01lY1D8NI3/yckQl//scn2v
+2a5W3FtQNRxF4rtENu3MVN/BO4aagSRB6U+CM+8x9b4MQyQeOfq5g/TTYRezkIQnHTvNzsjJR3I
UYiEb/fqi+qsY4tzdj4dw8461qVCNk7zx7wayS9MVEEN3Pz4ffyciuNB5G+TQQbaGeiiT2davsYg
vixhqdq0waCG4VthYdUMDfve7KxLNkQHKdWl89IKl7DkhmDgUp9xgp0F+WZaUpXBMmQZdJ90w5vl
KAoaBbN5103dbdB4w140HPOxp/KsdCS/SmbauHJLRK2IQs0QXz9hmanRaHVN02IHJhNbkYqZUoMu
8AF5Y2SzvYtr8Uy9EN8y/1aV69dipkFvdsglsy5zaqeIqwOyWNHWxWKXPTsL4oGaUR7OCvCJ2x8n
DnfMKsP3WFHA5baOQGLInD0er6VPON+ZnkJuKmFqM0obDKpTzZhdhj4SB6MdkX9a+LT10Urce6by
fpsg/5pthvJmxwZAyPOIL3W+o4GG7qGByU/cGwuZJTn3Haeegncy19g9fUJfnks8JHvQTvVbJFG7
FRhpVo0Mr5ZQZxmr93Hq7AWrQSBHbPJm2gIvpm7OFac4dBAzlMu4uPDwv8QESoF8rf1GPXZ9eQV/
o+5SZ7GAUPvJ/T4iYVxaDcb/ye+dDc707rfTOTDtPn4Qc76O6oE8BouNMnl1cO3xw9YBSnvzMo3O
OXa9b2nbyVXkMSI7LUfFE2gJFL4QXIPso7XrzshrxJzLmCppVSOPjg7Nsd7nNGTrfPGfCI2Ww3fB
r9oVR5da4lXWzn/oB4va9CmWW6FOYqh4/TbR9ZdjR1dq1mCiJqCQeQB/3C6kvHBKT47n/chcX3LR
6rssGh9k6uEHgqbV19DPJwJfGzwxiNiE4QhU36ueZXDEizIlzqefZy9kWAja+MVIVjeId85Mxf2d
a2R4awRLUl7wovUHhI5XYZg/as7p/hq5hlkoRnJrNinGQw8mkJn+K4rysxiatS5sqHPzh0t3Y+QD
hByKjajjrRWbq2GgLyZubiBNn5si3VuSZYiKO5v2o7S6U6la5xkqs528RG33Vsyw6XvMG/ZELQgw
t2Yz2gxbqW71Suc0ocWEw7QuO3T/xNjbWYWNsbloUTWIt+JSN86Bw9oHLRePvmQ6MyW1vw4i2n8U
t9HS915IEz2zXQwcldVnKdLl+giUsWz+aOEjfhnsVc9TQEptnzXtU9fKw0A1X4EExHVkKeYcLnlV
Yfoh8y+MAe8ndW9l/mYZ05duQecCd8IdTMSv7phtixSY3XBD81hYtksETudEazQ3h4EUXGgOr4kq
Pypj3BFJxsdME5Dpx9gVxgdl6t+szpqV2XofE/Mkmn3uI4YIHD64Lnm1dbW8WlARUV0olMEe1Z9c
QRDNJ1S+HeVSB84KArz8KqPu1oG1J7zArbmCDZF46CqhYqF2Cxy8c3AfxMFZcefQLpN1od2/KuT8
qQa+/35YawRFmz5gfLxMvDhXmilGFgsvDFc5lLp+pK05PjJwSM+MewkeJIvdKgAIxBnd2ArAvDKH
dV1EL9y3QYUPEyNg8RnQRFrh69CujR2/xJ6VhY9+WoPrsq1Hn6nHnbGoq3WdeZtpSb2Oxtn0kkdr
WD7carriMBG7rCBVRKQdzlRdXX00xlXtESZamIiem64FhmqQXaN/crXF2E2AmjzYpsakNsjEzk+x
aJKjO4YdnTXs5I++M1XRoRnFUDFc5yYqq/fQdBgG5+k8njGcl6vEwv0s8/ZqzBxcOCfJu4TeQrMR
nHE99j7uLD8tMVDQIlungq80x6eq6R8sMeDtiYr3RNGglOdnZ2IU4IbmaxV5B4OWuVLPZFKQQFIL
KKeqLtU8nO0iWGVV9FLRyGaFyYGO9D9lcgM1Jtwj8APwdtgLDsIhjBVECuJyhXsp4/NXk0mKa+HA
T8rLTiBFOK0V40Ncs0J3uXuLovw6mjBaGX5Q6xBjWYP81PYJ6uiMuSfBKUadqnUXKGTwqChepDNU
UK0hvov8NaOFhi3xMjW8/jLfRL59NsboNyGga7YzXK2R7TDt222XW4c5ifdVUlGC7F+mCTRuaHyW
VbflHNkuo51zRNEll0jswsPUeOD7ZvCTbgUWx9jPuXE0e3E2ca1v88FcTmej2iYjbvlxphuvTSK9
lUVw8fHWpSP5HQyy+aVJCC1nvXpoqzYgmo0hOJ29396qtnOsbnUDZrpkYbcwuHrQsvoQa++o9/gb
P5ra2iUkf+/D0pBrXc7ps6rxCRRwLlc545J7n5K++E/TCvdNfG5Gy9cTU4eH3h6H6cv0UFCZ2ybg
ObvBNT4L6aA7p1j/q20IMK1HUzI5HymJJB6KqN2gdOmWaieSxIy/JtjAfRM+NB4QIH6JApACjc9/
bdj0n54l5LlVqLipHL2XFBQCQkcy9VtCKRZRaRxVGPXrVxjOXHgtBYexnku5aZENkOJBup4Q9ciq
Z2mF6TWQ5MpNyZPhlZoLPg7me5uUyC/kUZPvxWqL+2gW3mWq3XnVTHb6wRDCWxnE1IdNpWtEJlf2
CZWfhTb2wBRnZhYtL287BMVjVi2NoIQ+sXN6IX8/57JNO9nWneH7QHTMDNAwmZgN8xO8tiaFpBSU
DVyZbZvHrjbCjSiB3nGEtW++k+pjphusHkYr5bed1M2lyDxEJRK7pyJg4FYK096XqlfqbhoKupBD
g3y1bVsNw//FjR4X9R8N8hBRy8q+4hXuD2mkKe+yISXxx/Qaw7LaGTrzD6oVzsFJ5+5oF+y1RO3q
vVuExqlxnfiWEN55QWost01MQC90sLaALeSaJbISI6FrwIAJPH72WPAhuwluocIlcSzHymR8ylQ0
DRzvSyjXP5dxMt8qBo8bg3jQG8Oy6WB4XUObujtu/aiIqJKyKqq0HZIMoh+Ci4rsGCckNKupcdgL
wlkCYgOntqmziLxEBSU8Y5a+6P3Vq+k/OkyEN02lKBqMezDLA694lUbZkY8ne+7DCrcKoINLITzO
eI6wYfRUsGuSmZg34g6vtYpbB07GpDjyD6L0cesM2NfBUa1nS0PbSOP8ZpkNLG+Rmf5P3E7gAqa+
euNsX3AB8Wg/7GFYFlJoShbTUFwHWOLYrAvPuvoiDw6wkfm/yyJd6i0hURYGlfGNZzAC9vsyfg3J
ZR1cK/XXSeRyBXKa+gkkSvDuDrjqV+lIyUMRc4hv3DT7seaKSaFjUMM+R3qTKtoIhCj5TF3BOdoC
C3lzgqje0BP2Us8c/gz8FneJrOd1XZgmBENyB71zT9vluNE285xRxm+IhKiB2XRS0Cr4W6adU5fZ
fgQ9thJofKgH1ZtnZMhu9CLIntBFNsOzbWCjY5BZJ8XwxkiyWI9MXkKAUqxn/duY4cso2vpGLzfh
qlJ+Fl7GXKzMV+5I6tTElsJC3+wiG1h0mqSC+e8wshw7v1onz62WXHSM9pus0U/E4JuOG/rhOPge
bJetwR27d8uMTm3KVMZ1QNP53Smz5idaCNy7gUo+XG/TR09pZjuFp6IDUVn4VDSTVnEOSQ3vPhq8
l8gkIVQYYmvPgPTdiNz/yNnKr50vXzeEoZLFDNYx344+6jT4ygjAbfoCPbHqkvhg2k4Pn6BHtQog
cdY6eHVkz4VxqLagTr7tqU/vsRJw1+BZ9dLhxyz7Ya9SKD3UxnhMgjPvOKX2azma96XTArztfeBC
HWy2mr6znFh23+wsNNg7A0cLfp2Eqh8sPo1VTpu46o1j1mHDre3m6qhqxuBqPCOP4VxBIjE1TmbO
a3TtiJQ/CeWii82aOhcSJq5sV7LNYJGQUkK4QfHpm5fWxwtCtyhlFQ49gyYazuihpfcGiwpv3wiv
ficiVBeZ6A33HTjQxnzC3WPtIjTPOyGxzCuekH4cDmVvHntPvXiJfbVwtDqAyzhOEuOxPZB3dRmv
M3IDCObDA3dgUuB40B2KD4fOYstKwpc8Nq6l594nGR7nrm3RD8sp2satIJm6ZK0LAgpiHj10ydzk
dBM+GcYyxOuALdCcWz8qDvJuR9mvxSWY63e2l/0CAcoXzl1d0ozbuzCVS4rJ4LSof/mUnMyhv6cI
54knr1ijjHEgZBBwyMf5w8kGDyGiOpgthRIEp2fAzyYyTSQsLm1VHjLaYpzJb1124rt3AgQcggbc
2qlLjKjesj5CIdXK9QC2kJQFH0ndk1z2HB//Vh7Z1HsE4lmb5XNDI1ZntW8Z4YJa4Ax2IKRhnux7
/8cHJ81v2Z107tJrRft36e6MJcS2pAkcA29ploJOy8Zd0MafaczPyxp8oFt+N7Xx3pklvzk0G0PT
XcxMhyN0SFJnh+vqIGLFaCjRb0xvrqWwzj0WiqggYEhihDNp9zz61rsyprP2s52DEWqVtCOe8SD6
DpvwSH0NwHJxoAfmpZFwjTlnrjzIsYWE+q8Y9fJn3HKdjfNPXkOPr7E+6tqjG9M7orSfyoTScDc7
dUrfmtHbWVF/zzFyN9b9Psnbe0J0DETkLkXMqUKsXl1GK0Z4JGMz4sdt0W+GfCPm8MlL22NqjXvf
iE+SAkFYNtdiuaF0dGLVlJ20/n5wkBu6hmreoc4OxsCGNjsPSRmsC5NvFdvj0fBxf3vWfTrzyoCl
OmD8vFWePLB2b1nJ6dJj09Y4LZL2oXXD/Tjo58EVd0NNEMoDymHhuse/0nFtgs5ZcEroqJcpLfsR
DwjOEG6yZVsdwK+8pl3xKZEg2pZSObuDnNqsWXpWdINuLB9xlR5qzidLhxOUlKHkWAgy5FjGHDvp
UO6sj8AgLVAaF6aQexrjX7qC9kYHTgg9IqjGBoMolxtSIF6aujtQt3qXE99iVrP1mIzAxsdwkAzc
ufr0ZxaE/MEhp/x/1bEtZ0bJyUYODOPxwiPQIHyGj5EBQsvMYfp11SrE+IHyh5tPGh/aK/5lc/GS
Dvo3Bfji+fXNWDQLBSqJCG/ssI/4LLPCHR/DICCM1y4xf5yYUWVx/rGmYF3q9otLIlfHsHUfVVac
yo5sBXcYF+zjijq2XT64D7qE6BOjmIdOdM1d/F+V1X8XHZGwKDwnZfcyRPNT1dHT0mv3A7A2rBaC
H11znirvwQHeKW1FUAEXiTs1x9ILbwr6mWM1H5Pg2tl13UuYqr0/EY8IJxsThQ3Sr82vQa7JX9jN
Cz0ffCRd+SgHMgAy9IG+prib3eU+Edl1yul1+GeO2b92gViIComCZNEtDptbUkT4dCvME4JQfSon
hpvzjhbJAwWAl9QI6ls90ZQ9Ai/tVfcwxdUOo+g/R/EnhPtR+9MNHiEc1E4hm9gBinjtYD6x/wi6
vdUVbIF0zB6A1V0rQ6+5957bSH8zcX+fIcKsyogzS9aMG+hocuPlLK8c+1owSQA4ChM3pOpibHCp
tCBPlnyUcPFbv3gv7PI30nRQxuERyLK163Pt0BPpbSJIj7qyD5Ivjb9qawrjc8BmZNKkU/omwV74
rZnV/cOIsx+C+aZifUbYutWJQ3WWGW3FGN5rMD2yyb5KymR1oG9xjKO5jEO0lgQisMF/o7eMmY6f
f4nQ/YixKmrFGp7rH19TSp3l0UZLEuk2EUfIuWTTOpZNOeUa0HOJdc4cV7YoGVQ6aBA+Y7NV3bn3
JosigwDw2UVdv8Rd9GzQe7uu4uk35r6JKcp4FSNRKKn6o4EVZz0AeV3gCLSgWdGv4XCSxUMHe5rN
ta4nRtiYjAD5v7RJ6B+THAUgyuL00UahuYsTV6yrrnytKoszlBgecBf+c8bwKSn5OCSXCsYEPYuC
TzWnmV0HzHOmH1wqu9uBDfI3mrK6nVTBwa9NB8I1qM6+tx8Mb2aXzGmehYGwSd2+BEsDTAfCnViD
BILZUMAHZzPdc8KoCGyNFy1xzZXtdE+g8s8npuW3xUoV89XgMLVJS8b6c9azcRbOvwLcRaJoG27z
ihgtaEsW0qepiPnH5UjH8fTqh9QY8D5sI8tfmx1Io9zAVK0YHGQJBKOBMzkVJ2+DyfZec22rrOk9
1xKITWGfHaM/VG13ccIBw2buTKskRwgFk/pWRvopSNHwe257pCKcUycLaA5O466oMsUU0sysCX4Y
kVM1cAvHB27/x6xP7RsiFsBT5VDb3XxHKuY47OI3KzMQrLj86ThJgUjMif/TCmJ7c0rVBNEF5Exr
ujna/aL4DoAEljKH+SoV7nSFW0b87EUIXKpoMDsZolhPE61Poa0srGU14KQ4eqqsRVSj3XItmKkz
1E2+M3yA2yKA4ZYCDN1UPcfwscKf47bZqZ0FVpwg/0w4MSNz0VhOfJs3fFIAfbv0ntEzb2YKtWMk
h0L9df4sAL4RBP1iVbspz/i2l8oMgO+/WQAViOn3GhgBZTEK3slsJuF6Nvo/7BMDNDxWfJMpCEE5
AXmEMDNzQRjnEJbU2oNzwVtdlhsDG+emaavTUqFLrpyN3ML2Yal9l5UpOex52KkuJXOVte5NTHJT
5GJGaPV+KiDfYO7UKs/axwwrsusj1dUJ1fB2A4IDvDf3zN+pguib6Pnge92rrtphZ4MLJluCW36m
in3d0by5yvkOspVppPXZNWS7j5I0XVW8ZgtGftxE9DuvgxyLEVGLbh169KCldn1yUoC8TXpxsWbd
1SlR3s6lJ6FwTLHu/cw6CK5RO1rhqs/WASpeVEV1sThZAHTQ3bOG8/mHpvkRehCkDVqHQH3JQ92V
nNLGe2GbqKhOtrUnDxeek9P6G+O7clpn5+XTE0oPlmnXe61mzcOHhdKprHPVkzOT5o/IkBEmVJsd
Po537ih0FEzw1ZvymlBiuyLtKVeOnvADFfKaLe0hNpNLWjASMF32wamgJ2PJ+rHLfsM60K6cptyb
Vn7xCtQZOze8TZlztFdaHknSvBtj+VckWB3ZLLa0jad3rQKQULYG0Q5tpyRXpodW0wxbNu9eyF3J
i8l/JuEj05Fzbw/Us0uOoZ6o1kwtkBpMhU0ikdy80G5mq3shnwJp3JMYeBjqOnx88GB0eNB4AmjT
xdU7W8YjteCAW6rEPRVVTSw2gkpVr2I2gSV21tmbyuoEC6GB2QvrjfvYayaRcWSEt3yA7WCaLTdI
RKmpvZ8n/O9OYsVn1555hv1qep0c2jy4RPtFsa07A1/nQJycl6K00apbTXa/9Go8UvYSVeZG1L1x
c/Kfihpj3X0RICVvYhVFD9VkVpfGFtOfnXS8uuT9NnMlxIW2oH7lpIi5ttTjR2qDGjcI2ZMuHv04
Xc+h4+NQIcQx99DSrWZUb02uh9fcjq09T3vyyjFWPziNXRDja6Nv2Tg9FwmmsCy6mfdsOTUMS0OP
6G4YkuAYeMBPU4zYIa16M2kant45c9V56oblA0auiL1B3C07wQHyk765ZcB8mjSdj3IJEtKVNYYm
aG1kaLU5JpscRc2/6yXG3qmnNhgjiD9ScVBigLTGZDgZsom6ezOZ5gPwUoj1NPwEX26gcOdj/4Lo
axYuTsoKrBNxHmYN2FDKgJB3O+XuqlRz+dCkzN45IRCBqPyJ9MF/HJ3Xktw4FkS/iBEgAJLga5e3
7aWWXhhyQ29B//V7al82JnaMqqtJmLyZJ+O2IEZRO9Y8U/UX5HtZ1Br7Et6Xz8D04a/JS8P/XDrl
Gpr5koaCnVQ3KYB5twEMmisaZ5+ws/JRi2VhZFNwdOwuXD4qH/PEEi1/tK+ZLCaRH/5XFJK613lk
FoP4QWSa24agqMUav5tBOVs3o+2j6s0GrGXdPKfaoyYPA5IF5NrSyoRfJeYmy2jKvWS0wa1blkM/
uPBTJCCcY1msFlgbhHxslil+3QJ6Gb3iLRVxZ64dOMYJoEf9c4xw7B1tGZrurac1z99FQaA44tb0
0+58Myt94hwLyqoO/cU/reXIdmd5RRiuLrXzuaBS5/sEJCJAzMx61KwRTh4PxVo+CiidlUERsyV4
TDG7tNotJk7VJqAnjXvEwPn2l5iLiAG4pOwXIoMnowurP4nh3gs7pPrIXatLwUf7KG1RR/eqCLR4
ZTxaNye2cO891TU5JV85ESz9pnDWa58yH9upQOP3TbRR60ZWtZPQi8d08cT03tXbNqww51LP2o6H
LB+i/iZXNy+/rUo2gm6ItPQPNaN56GBgIca9I2zAmDsP8PPmrMV0rFE3ulhe+cBWnMOpPiRuy0Ch
Uu+WsaqPtXwy/rWE/iiuiSxScoV5KXyIXm6onLNUURvtshaV+ime/JTkUTM0PykGQ0QL1eIOez25
jJyfUlRrdorBSPXCMRoHKRWDEiBv0vVEwh1vyVmBq5GFUuYQ8EToAZgmoa66hz6zuig8wZzVRKii
ceEKHIOc0CKrPRIWbDtf2CYYKkKm0f4XcDMT37NVj+3BDw1hm3Et0+wj9aP110Ljq/jZ5fncEiVH
psz/xIvBphfFFDFfu7xy5x0X+wEpVFYWeL8x6eyck6ij/Nlpq9V5j8e0EnhTiO3ch6YMXLlP5Uxz
eKQppNnNNDhUTH+lJScxu+isssIur2hk6RlfcKl+gg8+P3B2yEtfPWZ4QlZMkvMjDSEPnkKeTHmf
7pOmRUxchpY4CiTemmCYHXT7TdZt7TwgT6M4VsJbuPbHlfopw6TGdTa3QfEc55ylr5oSyu6k/a5w
z9GAorxdF76j7zqta6ZUmQ0NKMBxIMNX2sbjzAhCdq6vnccU4TyVXbZ+BU6ro+0aVCHDSJ96A3ls
ZR3LqyQfEf3OaixvX02q7by31oOSO+fq19hG4/Qxhn5ORVXN8YlJHE9lhJ83DLps2STM9t/dHOLV
n7XMTAhU1EbZiN8+eUQU0Jun7wIzmYNzzfHynwaumXvynEipf1WqlLdfhiBKb/ni9s4jzNumzkGV
KeJkI+suBC9ncxj8pdV1mBHsDIfl7JsEl5pgOAzYXo85DYgz9icotis97iH3/XtnixjszhTq+WVs
Fv03iCQ90w6BQ9SZNQqLkyPUAwPNR3Q+vcxT4lYaOmO3chWhggLCGOEq4irJXpRdXCylWBlXNnT6
uxa2GqJ6LknbIpvJbnVZ0x56cjo4s9WsCDmU0Y7/d/xrk0LeY7504HidzX/1YdEcC9KmDvfPKoMU
7wICOqNUQtjx5wLbCFbOsL8mBMpAWTFaevLoUuAe07UJM1caI+Ae1RIlqXTXGdmmEYZHvawZKfj1
Jxl99VnMHIX3VTCFH7RIMLmYx2WFF6pac1qMS/AnalgwrHhAMgloPpJMk9oXOIhwwj/a06HxAdut
bXmYuWy6aD8xgSNqgMNpuwRgyw/MQ0kqNIMS+X5qH/1JITBt40OjbR6e5xWPDNlISEZx4UKvWDNJ
ibbj/GAt8pA5rTte+A/VjD2hLj3MRSDjVpdS8vJR49SGD8R9t2xSg2EJthm9F6lr6XIrOd9OSu6G
wlBbWfT9qe7c9TtRHpw0OggOBUnc30Ufz2e/WChPFMnKTaZL6qvPgoQsMcdIelyHIz6AJQy5EBas
qpXkoCFtRgXRPNwdN+GsPbnyAsBC7PxIPxBqbdzT2+ELRXwhWo/wjok/pi6APePlxzXvCXaaaj2J
ZmqeqXDGMKeKcH3wOEZ5rzGhXJTR7F4tFza0HahEwVjtUX2yvZq19IjblLANheOrXVh48V+vbXLU
t0clQiT8j1kX9oWJN7eQlffxaWDK/w1mnjvggIj0IyPYZQAZQ3pVUi9DH+8lrj9KIaIcyneN7+Mp
rD3AlKKvvH7nlmYs9ytNE83fYooFNddqwLC+tA88hqnUNw+N6rK4c/uF3JX+rVbh9rCXqpBLaW13
3aRwOI5rK+1JB+2faF3FDWA+FIqlybyfbqpQAgucfPTVTsPr4xq1oyeWJCSpU7DuYnVopE5LBCcM
Rfj95AiYYYRA2Lb++qmQj95dR3V2K9vRv/vJLLBYzA3Ji1oQZi28E0PB/qKCHmjrzOEAl8iQ9UfY
8vXdUHvrvcYEMYG/0xP6Hbm+e5nAVGGqMU2L+N3mzwUXW0YeXbhypiKKtplC7giQ1PqnlpXDPgVN
XWKekVnPai646hYOHo4npNridzEmlGuli2DOwsLFA8APzHB/3OWRra69p+RP4hHeJYmm8dQzbz3S
7pztQvAnRw+9HZ6DMywnUE3ZzrH8OrCprqc1UZrpO6cF1ytI1swxzAZd0QrHf3C+JYH+5gXm2YSR
vPohG1zJzgDPhda2DlH6UMch0VfeLeQaXW/r0uuOVdfDwJsGF+BiZ/e5YbJka0oygkT0j+T4+s2f
Aui0Er8yEqsWyzPR3Y5L0sOR46fhfUlIy+e5lE9ZHyB58bLhSEu6F3r+JlBA3MBjwgr7Nk/yC/a/
4jPj/LlNPA9TdO/RuaAfO3xPmjPp1KPtqaqOSeqr7zToeSdSlRNIk27Yiw76hwAm+E7nQrD1dVFe
uSJ3N6ERPE2A6OCVkTghiLkMgukpmwsakAvLUd+GTL9kE8d7ju9E/rIp8VniOvIgKQNFFnHnNz0L
Lb/MIt/NAtm+TIFPZhMVItJVdJ3RB7qPxjW68FA7t0kOBI+cWa6ooAliT8WEACufHNiU0K8uSfLg
DlDjdOVQATmic4ttJgQzn3ok4FcliutMg7LPy8iyiQrPq1MZe+ypujwa1guyClX/1vR99kEGcj5g
RqFaOTfxy+y1P5oKAg3T55i68geUq8Ke+TS1VXal+tdC1h9BbBhS9IsjdpWg+L0BNwozxv0SSot7
jK+WABLzg03NP7jNWIPpq0DUSZJivkfAsw/NoDGAWa7uNQNqLovUCLPRyN3Ujshx4fRnbFLxQPKS
gTAhhjyj10vIiea4hjohWrKu9xLvHga9hlfTtd227jHeNIo5h9MRmklr9wvruvNOr4vCP61Qheue
na9xgNrkZbeHJU2QoWd5aHX+LS0eyOs+h2TiQjwr3BoalSLpqbGWPHbYntDciibLsWILKDa8Kif5
TzCUoriV21SXVn/clsPJyKJYz4E+Zsxntn1DP56R8X91RSKCFzG4ZCZNXiRdlpu0HuVJNvVCEIlB
CulHCsOYep8dPfDHc8hXIN7AwMhyIUXkV3QBFeuUvcxTUpyqnigYg3JGHqlHmmzmsNSWK5MUxc2y
o1OOGjffvvPOmG8WeOeps4KaygJ9lKQO3t+WLUYm0bdJlsFekcfYufgjbnx9D26PQzxWVetO44y4
NbySGx3Uz7E3OFsREvy3DOgeTDe9LUoPXA21PoSpiLKsG89DIIH4C1dcO9gum5bJeGfrfahj/12H
nJiXvDb/GTtW3zlPCEbPaXmaK2x9Tw0oWrZzqgk8uJHbIbclZ9qa09C2qJV4b8ekOUPRxQZOfdcV
ePJ4GwYOnlkApq+bvebFygwoiQGVSQUQAq+KZ3zGIp7CZ/QGBgiEnnftFPibkOfpZAol7+zA6qhG
Xb55XZERiEBjzoYQqxOUjRNhtvwtVnl+CHU9nLuhh7gWAcAQC+pnkaXDGWNCeH/kh25ZvPQ/Gy9x
/wW9XHZNSsr+iUitcTems+V51tp5j0CznVKsQ3fBgeC3nSLnzVny/sirUj+XAuaD14vuWuAr2Icd
0nRJIB8Co2iKezACtbJOnm39BmsRc3gZINWNFcZeYkxPXuvJy6QCl/b5YLm5AyrBk1/nZPNRNfex
8BjMaU8ux5QqmBe/x7z5kBdQKBoVH4OJIInrg1MwIQ4qtFG8qGoKNiA4xl+0CRVvvYkY6OaNnIFp
ynAm4mvhz0idwpDSxWo+FB3px2jG4daHLqQQkL6QS0J3T0Ht8pQ4eAhEIhAXR+vfnA4Bou+L8gi5
MH6zeVAygqwADEFr3PYe6A5js2bvZUvzVqvR28PxK7aQt7NboP8PrBuRSDyJ932swNBsE1uiWc6L
4SZho/XkNhMknLpMXxcK6XBfR4G77/1xfY7x3f4WYG3kCe+FEz05GO7/ODAGcJLomW7SMOeO30fp
l1sG4piOAwb7Wrbva7BWv9xApT/nrh1f1lZnNw61dF9XSw8zxOR/ucabq7ROsDPTioM5IsJz46MU
DzDrAm/JcBKxTQ+uoApjhiCDBwUjrit6OjwuYpvOK8EFcczgwW/rA1Fr+InZwnnP97zuEgeV+18S
xPgj277etCEGvXr2ma1oV7mHFPIrJbOi/6opZrrL0o1++JERH8Sz5XeDzXHAH+Qx6ejsNL+F6Spf
oCdW1wIP04lzBNmeFit4GWXzTqlWiFPFnfIgu0Sds0cHIPs752dMX5eli5lsFMxg5wrEQDLL7AKa
MTnzqAxH01PlHPCtoUzM6WdaMq6w/NG/SPHSeDPMaBHQKhiYjoYEWYgSfhPQfHaxTJMPO7nhs1LI
RnZZSQg7tO0mHMGfdDC0TxPOsZ2dY66gXdmWmy5aYZ4vrvrswr48TBFsdRwRztUTKyRQ1zR/EhhU
18yr/WNfBfLQtdI/VHnkb9yVTGytGbICp59IROfDlkEaeLkxg9kiNSIKEnoKeQqtad+4PugmDqW3
Escw73cmL5ihyPcHlbctBrvuwmwKtrlXJvsskpR1iC77xqs7vne1DfDVrwlC4BiHL1ODsTNExHuN
pofwGrtDcojLyGVaogq2hcYE27bT/qWh2vJSsx7fhjYvXyuCaZzbOtel99NhVaOa6NRjV58uyHT5
977UkMwHsEDSB6cL9FhwkWjK5UgRICxFji3iknnNeoBOzLI/GirW6ry9obBDbHcmnB1zIUISgWCc
kqEPvg/ShPsVB/BVWH+lPr0JODrGHRUlseZhLu0a/fNHh9DGnKJ7ISK1d2imQN3Yh6u767TTS6YD
/8wr17/6egSRFHj2DZRmfGqUiJmc5V79n0yH7IKMhhQRSIfR49Iuf9umg+ZED+LRM8l4cJIpyp6q
tvF4MeWCXkl7KlVYWa8A7OTrc2QW8zUA1GciCLG2Ve2ymSkZZwGoKamgHNnZCN6kXVmyVHs2wzCf
tBzqomg6kjqBC1+yNDNbtAh82PehNTDVrjPVfHpB/+EX/nAeVejs6jBgbM+FZEc+ATdbHAx7BJF+
G6kwuOQN36wuI0t/HlCSMJ4AnyHnfLVub49WaPvSjcL/l1JDxeo6EBgqTe9/NFpzwRLOotNt6oju
O0afFdTIQoEWyDuOuV5Dm44Hmn+HM0dvO1x8W2d1AqifGcigbCbSvxZGdYd6stU+gEq9kRZgPI6Q
MMXDWjDlGDOSmZfVc6pu99CPr8qTijT4XDo/K7Sl/9pB1OIwmar8hcFteMVP7V5U65nfrcMVCyVV
ml/4rLJzqc38hZoQ3taGs2Mdyfqu2lb+tCjVVOC5BjdbqMwJ0X34gRZbEKNcyKVh0yaJOEb6nsxL
fVoQm47MBmlBtZ74hW/QxzRQQ+yneAamZO8k3g0sTQEVCEsYUAK3UGcFoPnDzQjhyTGPbpOlu1nj
A9rQRcm/n3L1PLsCS5tYCpCadqX6APAJzJ0Riu4jUESzg2OLfcARaOKvEfw2aGhyoogBZ/NUtuHH
RPXIbzHl08ec6JULcwiuM7ELAcspGCC+hRStHGYsCx3HcNgVo+3zo4Pe9RvDoWY0XwfhU86uC9gn
DR7rq5e2dxNRUJLUD97rlICaIZrdAZqpWjxh/TB+Bl3OrDWdRtquuQuTIC2D57pBqOfylCmfFdmu
cMe4vj4g0LOAipekt3YkHuf50GA4R9OeyxDgEI5z/RLlitZRvNynIc3ksC0dk18DxavDkITkV1v7
QPsmw0uIByKOY3OTSiyvphrkqSRccu7GBT9D7EcsQsyH7YB21OL+y+aOn9dwO1SJq4BQMatKdGv3
YZEXXDETn3CdmfTC45tVcrOsy/rb0+F4tgCi/sNU3x6cIuFyOWGy0gS59ng2s+++k5c/Utvof/mD
JY7SnzVvHe0PtyDo04/BKTvmZwY2MBk1DtLGr+QbggroFrDSl8Km9cFxzXTtmt7dByXi1HYCR8NL
2Yg7QH1vT9BGUamSYaIZypE7bW4fB2s3f6V1Yjispal+JdgTb6DC/TfblnpTef70kWdA7KZ1YuDe
AKc5u443ILBDUiu52X3wwnv/LDmPMxo06KAZ7ctbAJ2gxwNndha2evvIKHZ5QoFV5AT7JTP1To5F
vJXNwAQHBerP6FbxF9cRbN+0DdwjMDpnVfvq5OeP9kE6IRVdELH7vXZzMqnhNLUTjUQd+gLFlmAa
p8UjXsixd6TVysd7sC2qYPwx9zN3n77QDPw8HfAjexCIPoYYBPzedGjIGLvls1uMCA2PxiSvyddj
pRY4l2lTlecsnKOjqxtzbgWXMsTb0n1jKLXsUHnmsxzb7uA6pvvKmQ9+dKlI3xo61z7qwRPXxlB5
WCxNfu5q/PpbVwwhIDC/qN/5U8tP1U1k2etiQNb35hptkbazt3TJJHBnLIYc4LEQiDZlCivyA68u
gBxL0Re7G43q3Tq+mJBoPWsP1aSUtODqIvOwHRa7AGyh1YKiQDH1R2SE6sBu3/9M5oh2gX6BnpKV
9TFwF+C9NQ7qiclP5vNj6lVCVxxNiaTndd5pjJdub8bGJx8eyKOGVUhNdexl4+cA699ApM3iimRU
Fl11FKJPhrD1vntLaqDkmmjXBLFHQR55AZK3WfrMzxPvS+bu2DFMswKPicNNjXMU8OCI/1x4zr60
qIXGcBXOiWE9i4iTCI5Vmn8RfY8FquMew6aBT9GnYsfmNG/jhVJgv2so1ErNvPXSnBwM63V7kQgU
Z27Y/vNaw0uWcxn+ICLqAILKDYXT03RyupXpTLQWFVeyCeJekhOJ1WTqQUVztYRz1H86De5yzk9x
A4ejXQDFRG3zpRm/Ajjm8lbTtmJiENcL3rmOm0OVvNLT6YttNDmglFNNwWczB/VLa6icN7K0L6Zw
7MsgCeMMPLyn1LbVntlH90x8L6QbojBPyMseQjbJ5ql6ABXI7VNhNYEYHGQxfRln4IQjSOodxGQ5
j2M1wCSnAb7EcnmHUD6/KXce9wVOkZfFiEezSIcNmAUScnwfHWCMz6c1ysQTpv3o3ASUC/GU6bN2
2hwVvJkJzemNULV4sUWb/0WI7K+RACUFwMJeAgfRAG+3C0m7D5s/nBvLg63L5Y5PtfqplWMfbwGb
BuMv9/CY4FAWmob7SWXRc1SJ7LVYs+KtTe1yrC3xhd0AWanfZkFF1QSqPOaT2fdrsGNuH1AWPqHP
bmZD/ym84Uj8mYc+OeKxQ0xSJjoBVZvu6ZK219ApGjI4fOUM5oNdbWYeuKSLgdvzjV5snDdfdbIw
Do2cnObIOtbLvfNrCDJuIl28QhjHXUiPzEuqNZj4xtoKVrMif3ub55SOoCRynRlLlQeimIUuPM7O
FNzGNoF0Ac5jIKqiUubSnAUgsJeApp+C0KPWaIhybvJrW4G5WuxaXqyXQGrIOD5Jpr8BWVAREGQu
VdcwflkeidFIfoByzp7jdFwJv4vB+5uU/l92UeYQQ6EZlXV/+zB+aa3F9oXiaN+4v7TvuWGwgkVd
MvF3QDhWZNPNwp5dLnrZmjEaD0qvxX9Gj80zJuLiNy6t+M6oGfZWndc0Ko5/57Ub6cwhzyukphWy
aezW6T2WAFmJcZMI1b+PzJP2lCEvT6FwoEImKb18bvIGEQ9yMYEH1ucm4qKbVKcZW8AjOUxUEl4F
2IWXMk1PIxOfo6KUlzKHeWHAMjaMwBM/JOvNAZBUTupImPyDflvquZow88z5NS3SU6dxLbujzyMM
DVP4q8BbPaERFJr6qzTko+CYbLf+NEHajaYPj8+ezqE8KCK7h47BLswq2PhJGV6ckeBmPVCKoglc
CE+vREOz41Q/Eu4GOi1zHvcpX6PrSvm3D1tl26uRjI2HNermQomaR3WNuor62E5tswX8q13j6TqI
Yd5QpFKS8YymDd4J/zIEgfuqmF5BEcL4OcdC7t1qqJ+WRxBQkw7ZcBIO2TZd3GCArasMXLEM9DYi
V7FLl7Em5U0UeGTCpU37VvfBZXDiPzBxSL1pWHXcK3GUyvJNhD62eZNRKO//cD0ZU/TwyOZ4/bdB
rreSA/6TlkG2x6PJo8GoAA9qVO8cGv/2xvHtm+PkySHz3SODZPwVYUX8xfOrja8yBgyuK65ejOrA
tCrAKzC8wCWxiDmRjwQTQ68b/fWw5t5nL1CCgtqpXjGUPIh1EcbnIgc0RERx06w1YNkWXSDuKZhr
FRMG8qToVyBiMOnHIO9iKAaJ0/xgyZTnJuff6h41e22ecuPK13sQlrc8WL66JUTkXOmLwuD66q4t
cKySBFwGSb4UTc50ICxAs7qamXQvwCQ2SPsPhhmIH/egMTrwGORoIe5B1P4GJO45c3kRLClw0vFA
bgELrEQ3YF3WlElkRxWTAskjVgwFImkhlATITNoNpTXlbhDFj2EFmGdnnjJbjReVlBdaKU6Fs/xC
qdm4S7hj9NJvoS+QqansbfC617xPrjGnQXAjzbP2+QsqhLaxdMKn1g0/5ocgnPbsD8Q3oF8jtHtQ
oQZJ2IQVGB3BBSXL0YuDdkcT5ei9TLqj24ArZ17yd/TM/pdroHjVeWnFp4xw3dPT29BRG+dTvPU7
7zVsyKMGdUh1Fj1v9EMPGC3/dJz7nya345VzC7btublVHJTzChd8EzegR2lOQf+BvWL0vuUrenKt
F1yJddlDjG0ckcXSSR9CB57Co6Fp7PEpAsD+EuDp0xhxDLfV4wq64jBrG0q6jTqiXL8sKeqQN5lo
k6bOKzrQuSgF3gbyZAweaeQjgwZGp6tvHImyTcUWFvLeJuUIb5Aabazc3UQpiNM9xyzGc+Th+GiO
ukb3lyPegiQ/DPSzG+XcS0YIqpTvKs73pYMrY8CHIVNJ5mFilUBhM+18GkIiZOuQbwc7/rOr+Je1
7i9J4fNT785/WiP/U7p9aQIuRzhs2FO+D5Hzp2v1d2gg3sGr+xC8LWJY7/wUThiBFR3vNPGxhYbT
b8F8dlbhyV3MPgoQyJMMq8zIkYX6mHYf6PBDUbTUYe7AM8exGIefHABd4Wxtt0qThIwCiGQhgxuI
AcUt14IMTqJhOGanyGEch3fzNk1ZxAy20ttMe5AcVPtdWMa/oTMz4Crzzyifna0Kkhenm5+d4VGB
7eevU4eZglKK65LBdshipudD51/wg++MiZ5FhV0xK3Oo66o8hwSrt2vZ3PpqeA7cHiCysN/I2v4M
o27euLP3L6oMJBeHhA6vWsEA9xECTp+yrs93thu28G9P8SreOoQmttPunfVl2S7l8Es2Cy5ikiUb
PRCMsh2U+ElOPN5ptycSfeH0TDKWSBXX5b0f0TljmWCO1JA+rTEG5bmHlgkmCHMmSFrUOQqahkML
T7aiLO+EdfJCGi+7t7L7SDrem24ZXyEp/lhN5OMjRscwxXAVPnPp1KdkoS5BMg2AJ/txuGXGEi2y
5px6NMEM7HehVx6jovyyi32efVrburCDoRnjOopNfWThm9+aaP6SU/8ggWFrD71zPDEyhOIA8cT8
qR30rSJZf81jfAh8PKd16fCU64MYCybffmH3ZmHiwe+FKyXN68vEbhtAw/EXRPEhdt88PXys5Qyr
nlD5Nge9dVYDABdOb2zGMKTIBF76ofwAZqb2ORNlSFpRvaXZ5T0u8HEFS/BAGi+MDA2A4eW01Pmp
dy3tIp5+MkFxrhP/HVPhPp/6U4Tghe49VBDyHLq3qeSoeZ6HXlOXSUL1SSApP8kudjf4CvlHM8MV
be3Kax13LCfUou9XfzkacALHusrcw8BN5kbOMD1y5kLUClJ6iW2grtAJKOJKo0zfyRCR7nYdJoB9
mnAaY6TxnGFBPTKcNTsgHemnkyYUwrREp+ZwBSVkHhy0qWpJxj6cXim+xXkm++hVw3ocwkL8YtLh
7EPPA9BY6ZxgUT9UZ4Oj+jqRDT/hLSEfuAzZfCG3Od7bVQTnPuqHO4wsIoslJqanmI7bx3wUyBw7
h+mBqej+G82F89VTUfd9EPlMe4Gq/oT+Y4gVJkn3q4zD5S7qhavKzHrtYmN8r1vGQ8Lt6j+YdCTk
jkVZ7sI9tZTFyAkdai13p8pkP1WVDJ+RJcsaxVl0f5jo+J/YvaXd0j/uau1zOtbdJVgGMDttGD8H
aVDsuc2ztso1hoJs8/HmI7qB0LbwW3T9d26m4k/QjPrZg4THIK1mz+SyOD7AddxUI75NWY4Bakca
8OumL3g1+hs3xX852gLahfxbd6D10mJ9I+2GySH2L7ItPqdafCsDooCEqLfMjL+ZGIfM1BS3hbi9
rmfuid2M1Z6aFz8sfwYdMCpIsFtT+ZDTqwhXT9yjK0j09ij1v+q4/AYNUW6JoNMxViR6Xw653uNM
eFn6uTuSgo5uWQmVm3YnWPJ5b5nwxf/mtIm2dmE2HxVQ+2lTulDEybGgrreZwbMZ9HBq89K+YjNh
DjON3KWycCc8qqs7mWbAoJyL4cp/EBIspp9On4Q5Sad6fxdykFhCHcGBB4OPGUaARZ70OW/2SKGS
kF9kKZ8BsuM6BPn9BVzsiqo6a4JQGAS/1EAspQRNrHQHLdIffyNKj7u6HmaWxfps1xDwb88jG42O
3Lg+SKTWAXUyu+b3rOocLwYkZsPysPVaPNTIEKS02um58KE0E0Hi6Qsys5kIoqYMobbhNFxno699
FzICsGQ28obfoLdM7x1SEc9FhM0wecRH0xUsjDwtS0dlez1ch5ktWugSzpBzUUP5UgEx8EdqCuhD
/szGfrh5vk8jUCcvEqvYtu2FoidPvTky+1MpNjWeU4zvTfcO3Oo+hOUxTACKJsz/GKKyHi9yzzAa
XgFV8RtkmpCvF67VUrkYDqfx57LCn0nqonqTJZ8xzgynpU4za+l9NwcRAQkIVSVmABIc85x6+Xj5
Sd50xdUxrn85GlMrapExSRw3744ByK5L9urIqQ69Qj/F6/uqukCdW+q7n9LW3/sk2DdwSbNtrpMb
zZlczYKQMOIo2vM4cLRiZEBYC3f1BuPkfezxKMMzIg4kux8MsQGIPvBdecavWuclHXxNnsGJCGYi
bm3zOa4h7bkNSea5FWD/43DcEgjVbzYxSwDTA/pt1evv4FeaDcerZMdzR9WPDMQt7BU2P9TuI8kI
4LDruu5Xl8qJoFreckrTY8qy6iWOn7uqRGzPmUT4+ercnZASj4aD0EZlbbj1orH6gUhAk13j/HWa
9S98DnUYMMzesbFijmXawbcw4atwKm9fycj+073jn9O8nn4vQmaEjhFKKNTbmwaCJwxywQOm+cVh
bHkM7HtxT7He3Fdcv5go8pB5fe9571PnebdsFN3Jj3LXMkknfgwuvpjeWjl0N3cC+pZ6PW0JK/cW
EfJBUSO30n2kTOrxj1TJHhZ29MFktoNeJn6Ztjn6YfLLyBFXt/uN6wTE4pb0nReQC+Cxfx3orNuU
jxOcroiW4ladyaIUya2f6BxK8y+V4v2OeyEYlaJtYrQm8y9mRiKjd1ZMzkNFEbmu8I20jCTXCfE0
C94101fAQTD7I1gzp6CZ36iLJEQW9VQ+6OldKv9dZNUfxfgXKhlH3nby4kOsux9lMlabdG5+Iut9
DiGTFkWqCaV6ooBADtM/8DYvbkRP7ZM/N9RjgMRoyMjFFJEFETUQjmbS8dQyjd5GWf7XT0D8dowx
N1E9YjBKentGUajxDwYcFOY0TPZzFtfXsKwwvKx5dAjxLuzCB7iqa12YEf7akk4F111OM4tvZNfH
KtVRHWxvpYI5MUnQR9hl5SnmKURJzreUeGCyUwVjN+TlbdYhIY3pDPPezKd54G5R4P47JDIZtk3g
cnZrgaLZet6MVienYqLNxpAufoK4wX/bRXxEwqCmp3TF55Q26Bp+DypSTE2w9cY4uXY2wUGEy1d/
IMwvnJ86g+2OCP0DgjOQxFiyc6htcbFMXzZZbc0Jc8F/QogMA/JQfqOapdwMMvRPE8w4Lj/E+cyq
/M/Q5u65YsB3/R9H57HcOLIF0S9CBFDwWxL0FCnKSxuE1K2Gd4UquK+fw1m+eNMSRRLArZuZJ5XC
sd+VmF91aUlnCzUbR8uSWlBMrMR5TiWkX0aBhENWH+IDLDDzdTBhSGZm5vDaU5PnR1jhDVwdDWDC
bglviTsxay+c1TAkdjT3+hY5ZFNWw17nBmfRbPA+cO5DmWbLSJWvKyNOw5w3mz4+zGXJ4tbMqRxO
64obaacBmSRhaVw5qqknBzTQYWQYLyJZ4EbY1E0lXmi2DIgGe0t6sIGU9lfTMamwcLoSh6yXI0As
XlLe4ok44g5QavCGew+4xejY9qOUk0VLNLXRT3i4kuexL8HwpmBKCCtlzqd1X4y4xWByy5DmD6EJ
umHyBFvdoOXGhjaxhs4AE5t6d+h/LLsPc1fEkWeHyycxTi6cBWbLBujA/Fo6vGZPe3G5Zh/bP6du
ULWE+1syKB4r6l4IQuoLBBBylluYVEBsJVbdlc3dcBeqkDliTGKfgcbT81tNYhW9vBfesPJS13/g
wu4g0LPx5R8HToFDw6KnEjTZZz3P7odYFGTqAPdIteXSam8eMRbCprPLy7BsNmxdoeqtTlLrkOUw
xyffcOkGyWgcY21WWZfBdEDHZa332Y+u8ciBggViNjh6XDc4Vtb1Upt7bln1KbTs4YVA8PA0trX/
XpV+/HfG2ryNc6M8zpWXUlUbh8vTkOWWtwP4TrhFUAD62svGK3eoXzRENVKImxu2vMHZhJOTnT9t
UoIUEu0lMKMBQkHXud8t0oNjs4KyJxYnfldOUa8Tk0HZww8jOHJGJoh6pNzO/qx5JMX3n5JsF9/n
1FUUZQPxKYwvqPz0i9nMQSgwhO3ueVaNJ/iU93N9y8H1U9umhos5V+KC7cL/bPqif+lsXZ5KL1F4
uNTc/LDUnclnwNVAZ4jFhmVt8otfvNmSQkApUwvADRbjOMPslk49rT9HAFkHeNEEopJSdw9K0Wph
x9OAeKLUJwPZVG0wWscdSE8fp4Xhs1I0S5Ie5Uy/LYkB7q1WZy7ZupUzFiK6ZjgO2sPsbR2t6w1n
FGbfQc3sbmqbFdTsQUXK6T4jtN9YTwb+KoC5WUWnZkzkc2d4RoUHqeFehP5eX1zAgxg5WGgsExAw
AD5zsbV1bJ6Zyy3q6DSpWSbOL1rhOQa7g8LVUiPiks5Y9TDXmHbJcnMJWZsSe/k7WTgjqofF/OAO
xwM+b7mudG+wTuVqJo4LWlo6oR+FodU9m5VTs+HBoNBPlK5Jgb4U2XzAUM4bOzzOGn9BJuU4rod5
7j/yQBf8b7+nnXSoPqnkZrjJcxojjixl8qPSDooHGbrsr5HAsY0dx51W0JCmJwLT7g1SXRJG3JdY
L0NQZlhs7TSLQFBXLprzkHXrwJzaszeWdLrwK62nJs6RlOMxQx1bYsJNhqz6D8Dtiiye4d9AierX
3CfisxpNTfNkFVDcl81LANE2rxnRiP/U6YaZApaD8tyUZt25bCihWUwYfQUKYrDOdcJ1r1VNfZFH
VOmvhx//UgI5Icg40sIdzR2kGyJTIEhxK0oWkc14cILFu1VksP7KknFkrQzBpJaz/1nj9lPODXsA
bW8kyJtXkvV44pAM66c5XeyntGoEjC2HlT6Of4vzKa7WeZtmFt0JCnPQhI1AW6whpn9Ff+cJ1Llt
/Rsh4J5Ts6FAZ/ECUr8mhWz52jS74iywLlSwFt1/Pg0s30E6gQzka9e89ZmJCbaVZEYh6+GF4y0p
uZd5+taHBd9eU/Swn6ir1ZjvhvmmZ0oqsJ7GNTuTjEhRxcVFNiVkWyDmu/qtiYKw1pc8yQmK5tEc
2OovtRoVi/GUhDXPX/8lpskLWgHr7WAYQIgOtc/HNHKINE3JkyEfDxIwwKPUUv61Mvpr9EBiN67y
9gDyvf9MVVu8dhS7rOZ+mvZjRgCWl8N5SU0o2tAfermBEH9/eFNOZzXL8LYY8bgdMHptF3dY/jR8
V3BpxXwHShcScy8RiUwWKDenVORwxtDb9G4PjwF7CnbVduqZiaz7fgXD3IE2WPPKSEtlxdSx08Ug
cNLDjDsldZvTkjn2y4z//Kewq4SRUmWnubOpNZw0bCbWFPW/WQ+/9rgsdAW0/WsaN85nRlM0zQAL
VZ/maCFTL9AMdDgBzwYQ0I3c96fcgMCD2HCohDW8i6RNzikmilc/Jzqiw7x7NKxqfnAJX29yW8G4
7Rp7l5JmjfAs4HpETmT7VFh2g8GvprywRCVRMcwJf4rtR8ci6IOHnj7eRnswFq2MDJs+DM2snyFZ
2NeWiCeMGm83lvfOKx+Y7tSM7u2eaueZhwuf/6jDdsAU3OJos+aEMBr+zXLMfzO7xzEwDH/aMngN
kTdxyO5G4D4FS2RfFe/SqGg3ct8yr38ZXPas0sv/BIVQUVWOj2JgORD3yY1C8L9VU9+vaf/aK7V1
W54y2hWb3vaBFgeKNI3CPWR3DLAhnBfyVppzabyheAX3l6nvYmkSoVmCU2yutqpNcg/6A+cyqw6H
+gxTnioJHsFXv6bPz+ta0m2oddAHbHFKLFbkIYYw6rqhamKzI0rJzQhqJPXNAyIp3V0FJ+6YIcZJ
a1y+c1ysRQu42LaNYb8MQbwasvQv368H1Lib4TvJniHn0xkQg+bSY9jCTCLMsED8YA1I6pDOmNS6
44DJsy3FcJ6V+hosjyNJW9BukJRYzRy8BIPxJQCABlZaQ3XxuZv05LQaal1ihoNNYsBRETHAVyy4
YBXk9NgZ82UMAC5kvHLw9Tj3l+bXnCxSmsrpdngSjiKvjmWe/s0tI93KJv6nHS4NpVitIEsHa2TO
B+ZsAmE4bvDjhwgmJo8JNTGGZ6r+mPwOxjT9Mz7dtji25U659bCrSCxFfla6yGD6kngNOG8NqRyH
wMiHElwXM9tPoMtW7H0fuPiTjWsHmEloO8Xx8E/g5V679gxTKIfyM6gPFbgXtkXzGpwCfYbWrjFR
/0ojJWbr4ieLfZOq1bja5ZP6CiW7iLSS55Yqva6YD5apvos5I/nIZB402AS6GUdvjqP9fqsMNyg/
M9DZ3tlz42VhiDmO9RhtRg3RxsLy8eeLrsEQLgs68HjntVc/5GXNwiTM9570j14z77tmfjXm8uql
BQhVn4ePkVESMqR/G19eROk9T8JQ2A1I7QMIwJwRx3/MkXBrAa6W+jZ98wf5tmQmFk7Mwx6+X9ht
NLTh7v3/jSmG7jFo5GPObwAzRlorq47VnYveWAZK2dB9UyGmYWHNG1TRCzoNfcG88vReZ5ZV1nsZ
NsiqCVjkehScKQvA3AEa9MppTaAo4EfYs7t/q6kAm9+1j1pnLyH8PLjgN9KJO1s1PxOlc3zHHJpC
lwfSoVFC5BInI9JDZtS/+FLibbWUcGMIGaccvqNlsai2Xd5aVy07UJSRtGyOlp6z9amJ4JA4slHq
+Bvje/aMffBKNAOVzs6Jh+PBEMMHsYs9SYjHJjEbFCS+endfhcHP2RA559OaeQm1VXy1k3hJ2/hL
JuLbDuQlV+oDx1q20255dhauH45m5drtsq+l9s8helmrC7Dwis6qtlNvd5newHlPMw0LCqYAvpMA
wG0N9yhWQRcNieQggU8naNNzZ850qyYD6eY8vRoSd2vSV3KvBrc/oqQeRnB7Ky3ATmASxQllPSIO
0NVlt7jHumSOuL5ecg62fMDdt0mj0YG/p0fcBM5uVX9MGX6ENREcxZ2b47Y4sQyAxN+lv67nv9PS
gtmiw97W0inAKT/+FvcklTPkd/8piFLznglFnuzYPFNXGzx2eX/gfLkfJF96J9ffmStghCGsHelo
Byul2m0GxxC0kfNN9Jh1lc9/mZv1n2J0xxOgYxoNenrZIAZMb4lr32vL7s2Tce3QudAc7vQHZmTY
knfGe8Z0wM3ly8E9yibD3U1G/9cBokQiJt8LJ9m2ufiZ2nykc6m/WA0HMHBW1jZL7aMzL2DQqMLz
7eKa1I655f95h12QbtC1z01gHtPamvdmPTyZ091mRvJ73xtQ1aEvVRvPzN6nPju20/AOfYGDeeV/
kvaAJu9MAPc8i7W5mTlsbcnO861l9h41ua2KQ0YQouk45v4eQw9Tee29/Or7+TFoCCCETXDOsKY7
2j9m0/hhFVSlDqTScf3+egDa69o+FEvxVPjGaagAOtkW3cND9hWE2V/cUi8pxcjuKL+zciQLnSZo
xIV+7LV8Mzt36wA/Dg39U8KYQVQhhRMYDfbZjluxyu183dh2v8G8Ts15Wu50WsR48DtzLRSkWIrF
9spwjzKhkS4DXUFOGDBJ1QZ0Vdrjz6JMEufKvsV5y8dNdQvJq6GhWr39sbzQoRYMJHWcUYDMiXaV
+frNs+pHnkg0xk9+hZdD4VcwIZejbU9BumdEAJXDisxmcsFN/+mBw6s8Z34A6nYMBEYMKY1sLTyc
PXHnsF9SLotUFH4lso/UwRzYFxiIGsA2qwS0Xx9yLrSgH6y8wczgbFRfs+bPxaC6K0M2V4aNOBl2
IWRhTmRzYT97Oes5UzoI0Jgn4VtnUHDssL+51t3GHd4HmLIdoewYctdyWfxOANuBxuF65sHHRQMz
CftnPvyyqIx3KKw5N0+WEKt7vO1LI9f+0msDXTa0kp+WNdSxT/ixq57zxhuL+WlvZKE4MLEEXw3s
qRf4+pDTJvB7AeVALPgyLMqx2712rbBptgiHGxp0dhXMWhtN7vhrHofwHCdxzk459/DUcyJHV66b
51JU4ZkxqI9Scnq3ACv/lZG737RWmF4TjPG7gRK6A/KTG5G05t5k5qV4KzHAkF5Yw/7E+0x85gjJ
vN6rJCd+COtjS4lR+uGmSnLQJeVwWlRh77tZyetgp5wrBcu3wEnFMePACdTOdF6okbc51Yrm2zLv
afQgiffVTK59LbqpoNY4y3BepMZnDWv3Ofas5Vi6wvkWnvvV4VrdunqsiRss3RVbBq1HvpqwGhRE
Jmi6daxo9Mb8aDvsJauymX/szOz20NrTiIBd/ExEIoTw101kYbw4PNXxqDYJJBc8TzTZHwUvYAt7
OGrhnBzNKos3POfGAxAkLgHXFUhL8TRvbcy9FxdfGiRg20qvg7RdLKNFCq0U38dqHgyqjz2/+ICJ
k52BiBIUqzzpfPCE1ztdx8vZaCx0XDUuH1DZvb1NVxeB6wERm5pB9TLCEziiCpqb0pHlKScEEoH5
cp9SF3uOwj771pp3xQKp6BwLAMTrBlD1J36n4cEUhbqhuztJlIw5pqo+cPIdJWlyl2dtuQmS1Hwl
MWBtLXxOsIgKJoeGjsEr3VKkoAoBuTuWy1rVEzGIDmRTMCJ8lcHCyYMP7NGo9XABqeY3qyKsl7+J
g/cNO4Xsz3zE2ZcQHnNuXrL0742cQA6fZ7So1Htxp0W8I2Q7aGnTfd1nIXYHc78jbAiLKPT7bSdC
/8C43N0IF9AZU2BRt8USPxLGDg/SpaEqxf4QDcQC7h9VTcEta/9Z+stNOsaC+VKJddfn/5PYhP/W
92GK+F01+CIxpuIJcthb1afKvFfnsUTKX6HLFjtnNJLjPAFMD4U7vs+O3TJSms8V0/OFdDtdw2mB
BC4GIAF0ZFFYJE2qgGwhrsSqiqdYs7qp2fZFIdQHY90BImNwn+zkzW+zkKbSvj8YxDnclc7C/mIo
y78QNSLzrezpd/Fd4zuxfLZzGQSPDenKZSeadPyu4oJ4h5rLsz+yBXQ5ikcQ9vD3gwo5q2CuIzJY
89pm30lNhdnBrDZZBFsan/0gMrI98k6QzSB0QXBvMHbgjjAbviEulthIEhyP4ESRCCny6dL2rfXP
mfFhLtgYj6npkjWh5XE7yNrYlylvbE1P8rWGY0M1g8QuC3Iz41Bijf4WMydgzNSD92CE/ob64/o2
c+8hfXQvu9b2/1VrKR9+ak3vQ+Jbr6CwMvweqt9mXdvu2L9lR/Zoc2T4ttgnbLmPC8dbwqNd+6fV
9ETXQeOdfJxhh3CB440Dzzhlmvq03mQd0EGbjPyJIDbZdO+VaBS2yB4Qy11S6I5L0FrPsT+mNEBh
sXYM52cqZM/tqoV2lkv/J28D/Q1kLX0KsKGcMwwAfxia70O9o68SI9t3ZYTiwXYHPHZ2jkufY3vC
rrD0x2czJbEpsKdv4evT/aFd40k4g3EkuNC+mgoe1cUrA7+ORl4eSKmJzBvoLl++p7Otv5DZqi8u
2npFmq04ZAl4vbkGmhbYnh/VRic3kjVcpC36zxOXw+GI+SISGZQSM9Q429MK2hH4ozXZqW7bpHQ0
dVOW3x3X4Wttc5tBv7AOvSlLbqqTsW0TvH8t21gSbLUPMNAMoywT9OeFTG12gb7L8RHLcUrwdtB4
S/ANDU+OG3d72I76OS1c/diV3D0NU6drZDYbEH0rt2wuMLrjgt5psN5b815A5DUQ8/A2DE9JPyb7
ZZEs6yvb4PUtZAUKUfEg1Oa6xuz7aDp+znBrU/s7VTZ50c5IG1TcOMN7rdS57ygBSQeqybUaTPS8
1t9Tw+r9nWYfjNIAmXhk7bxi5cZE5FZwN2GfsBKXrD2kQ+GTXCzrRLwt3hu68I6eXipMYpi40lbx
ENZN178rodVe1BwJyTllBNsV6uwwePuaJcLWMxNnSymR2I1Yns++ObKpzdg5OBT7rUXiKxjKNNL7
TZBv48VV70afyZ0JvuqdKxN7iB9YWw31+BzQC3eecg77FLsYQOq0sxV5a1xwMcer1HMA6DVxcTQs
t/mNR9P+ynuDI68VePsZhPza0wHP/qH4HSkqIAyj+ofGSOTWagum5L7qd+Pi/BvKSR4wXJvsO4kZ
TnSYXngnmXi0tCLXQoVGQoWxNGva+trFo8IrKz+moGS1VHAclSplEZyF4druZHk2/JoKF8f0OPD5
QPityUtOMLu7g2OgL5OLN6/OMjHdwxkZzpg626NtdHx8cZZtiKD0u0EVnJckUE6hEjp32RqvHMcz
iARlxisNv8mDGU4zYLbJmV89u5aR4ZSS5CEGJQGrKoKSC8jdMgzw1BkOUKh579nk/Uws4l8Slqo3
soYcou4Ni9yNXAgiTbgPqxQjD5fRO/VGeCnyxTvaAKpxC1H0I7uJfnvR0DiZ9PKgB4zVnVxghH2E
c/85LuFmlsWIgENxRujBUUQThRAwN9a5Fz35DoJSf6zAFce6y4prYwtjE1PlSAGWLSPtE7dL6q7b
CAAw6DT98NDnDAzhGDSRt1hYQKlM2BSoDvCh6BAp0PxA1Lr9JjByuYdROuFOng0Q67ie8LVqDFpD
SvXeHYC/tFSTOHLI91AcTJBZFoFNWFHPhEanTWHRDV8Ac7/VqptPDCoTVu+8WFcMIJEZi3GX8QI3
HZDBiPfAu9VDjHTXmt3WsQaGrVBPRNbnvHgSKQRXoFEEqIKYkculch1SW7mpeDSvTa17SkkIVji8
32uQGxgRFmFekz6HRj5gX3JdLHl13IO0YSg+wF5qLzh7AqoAmQQzJ5WRAvB2rMLePcU0vezJqpss
lEuxL13tYVwiHdfSlgZDsFp5Lt2yk+HQLoSxIuLzUA9DxvH5viB+0HMATAJAGcY8fKGdKzi/A0Wv
ng24xejtGaF719KvgWcBUrRTMqglz0t7ujeBKSGfKNChUk5PL3XLEOqVWY0mzVljysu3qcz8U+je
ObFtWecvxBo77FiuvPQcnFZ6joEl4DPYsZLWm7oYiPcshR4Pc+5yqAtGKyAIxoWR+ugvYVM218ko
ACwFmfWxgCkiMZx3w9GG5Y9mqa3lF+kq7GG1mhQjjy6NqQmEg9p1h30rpLUPkEH3orvTikY/PI/s
Nzb8KgzV5KbNNaVN4sxi6deSPCWDrPKuaH4FzvQ7srfu9dZGz8PthFeuWWgO7xx2A6nZ3T9KG7sD
uzuCLEpEctHJn87iPcSZFb+YRkzVVMD5KwQi9IclTvVTp9PyDOGaZtqqaSg+M8WTtNz5BeUlph47
Dx7bNtMfaYNJexpZWOUku0i+Skwl2L4D8EByXCV9I14Qt7ghJrq5wCvBZt2KnkfOVDBdUH7I6OUc
DMPHY7Lk6tR6tr6YPRugcNLhoQ3BN5NMw5nAHLqnm7y5ubo08Q+0AoKyAYwN2DY+KjLLOy+cEOqC
e2B+weBf1KLaWHabIqsCjYG1hpyZwa+TrWO+cWaLufkjl4+iQLEHu4n8xlRJFyxzGoarrd2YKAHO
wsgL7694NKq23maIiuw/yuzkDA54U2HEnCMbG+U1Mc30Vri+uMQWlFLfnuovVaiGHYBfcfnYDjP4
otwYpEsLO4gxLKJ2vtyC0mveEsGIgT2YZuRlEXv+dB1JWM4kVlIAl3ICpA0QLTgWNtCVtL1LYJyR
1w479n3fUJjRLYBUDDz4PEX4wza6dSAt+ZOTHRA6+63KGfqLgvAeeUPjq53ZyKI9gx2s7yN118lD
ZoppM6i2fXB12t1IiP3qwc0u5dJSNF0N9MD5HVWpDNsxFnfT3Y7YdMjNeCYuPJEBpug4oztcz48y
5DdhOPb24Axxx9ERQ8grdjce/3Blep63p1g3xDMWm6e76PmBCIYvLS/opW4q/wj6x9tz1U8PijKx
bSvCChE8JVsd0hGuNPWKNLf09mPMh3CbaZe6e7/CCNMb1ghukFC+SFuKeU6ulWf75wIE6KMvDbEJ
yAKu3MD/DZktozKO/9U+9EZuErw00jt/Z6yOLMQKthkNS/rZHxrO/yGmVWoOLsMw9ze2A92+LSdr
xzeEx18P6a9rpRHBnOARHpBFc+gN35Cr5+BuuTGOj/gVhscQBUbf3frRkH9FwaTWCKy+6BQ1t8TZ
WgtC6nxTa73RVmBubVsaR4qtOCLxz9bDUsINoBx3my0d6t0i+qigwoa1NVsV6gHpw+bxINu/QTDT
TmGm1SbBAXEvPmbH0BOIXArIYJlF/DgVNm2ptQYuXaYld366WfAdBE+GWari4Jo+4KP5jnbH5EXN
YcwHJKaxPmOsGiICKDBIBis+aarZ/AWzD2Ogy2K7VAMt7dwYSGGhW66x+6ZEATV4KBCfkUDgOjuE
A/Q/KFr86lVjBmzS8gFYAJ9aF7yEQVx+Nm2qkH7HHzV6J56gGDas+tfzCaMUgfj1baBtLK5Y/eYW
d7e0O9HBEVwrXTzleXUaNRYqqlaeO6+7NY1xQX3vHoZ0mp4Nl4VtW8XdepS0Xdmji7VyyXZ9FbJo
xfgRqDTq+uB1Sad9SfQPY5LGn5hRjSzG7pDRSUiAhd5eiaWpyXBVJST8hn56K4cBJhRcow63Sq/R
rKRtbhKo6qgpvw0rnBVXU2R3SA0c2pATq5q8Qt2+4Il6Hkb7HxvLLxYDL30KEyllS9YFRyu1D43r
HiYAY+g1CBoxdkZtMc/y4oQI9oNjbXLXg7sXm9S0tcu6ojSEkDmhkLp+cRR+vdpmQ+RRjjG2+YVd
4lYZ+ZUpFBC08yFKbHwwIRpdYQgNrpyKHnqHLuN2ZPCwTm5RRgW+qS41+S5iFzkU0trSHsKtT4c7
dqSrrumAp+ID2/Q9+1TE2MO9sHXIxG8OQZdpUf7OtQEQqKb2qdHN1QCBklfjCRX+mJgehhtWd0OJ
T88+IFeuMZzB023Og0KzLeJ/hQe/XwbH2hq2szE/siu4IoCx0FbqWUiYexNQvXkwY9Yh9oHSaejX
bXlG2YM6DAdYTpfOrV9oLo9s278OfYx+SagoEDdXohFh3YGq56sbAKyT23d/qsn+IkU9rqae3Qcl
2aFlflVFe+RBtCuE81I4zbs5A08fK9CHzWCDUjAPgG4vRA8OqRtuGru8jpX7Nunk6snxOGr44Z67
q3R/yrs6ws0hNzpz8ednI/ZBBIeSH4USvvK09TMP0DIdeNiTsZtD7xkoXbfunXAzhuMtttvfKhfP
ccXvM+NXY5p+GP/pwRw/KWTdoEvvUmlfA5PDVZJijif5421hz2xIGqbnZUmXs6zRv3HmTWFkzQ5M
Xbt3v7M7zXboOwgU7Ne2YjKzXdZSwTIlMEaY3uigTGAbjDKAEJD5YJvV4DykPVXGNLmTBzHtcsNk
71H5aVKRQoB0hew/wSYrrWvDD/gGZDA/NpZVHCvVBDx/GK+Y8njN5RIyHwSxKq82d+tH9ix3hmsl
ltcmCG2IWMheJ8+sQgQPP/jA09ZE3VJiaF0yQPeL/JeUhN0zEIKbgG3zvuza4GbPzrSdg7S9+Ek3
PSJcyYek9rxtrrSItD25W39RFLCCy1pr3/7VhW+ude0SoByEgyABpsW0evGgcBYD4wrKfSUoDyEd
KbcmxfQgmauZuqU7UDOXONiamgutT5P4YjkKDjeUvG2XVTnBZVb+lahPFvvMtSU0lA+6sXLOnTlx
63RIXuYmO5JFOWZJceFI+8xR9AfRxVtLFX8b/H2gteBvjwaJn6I9Z717ViAMczvYswvbNpV1LZLl
mf8aQcdaTqr3T5VgrRvMHZb8kcYgixgWswsU2aT2G4j+nvUMGHlC0HN4dGCYJ0lyMM3qvaRVUoz1
BUUdiGi6T9gZdDmEC3ZFPn9tazW7IPV3IkyY0MBoVqX7saACrHwehhZomHbh1Ae2HW9n/VyBXXSX
8lGrikNt/NkE7amYoVVBVeTwH99YpOyKen6Jg4k6a3lSgtEGE9LZJGGPSZvHRkueoqqjvAq/rM7/
zZf8s1LyBALuwND+QjzuKw1GfhKNl35IRWdimTszk6/yji33iuQYY+wmM8JTkMgBuZ2OFR3irbul
C4z894QUCMl11XZEvdrJ8bBTuM2G3A3yKEamTdtKvsr+v9qsj5lK/jgk0tGPbpYe91nmy/UcAw6c
u5bfnVVvqWh2QtF8pdyjwBNTDnMT1WK64uG8EH/1WAZjuGknbuRliDqPTkHhO1ttMU3BxhjtnSyH
CSijm0AzCE6+dG4uHrct5QcW6SC4WgBeodKU+c0iohOXpkaVns9J1b+EWXDqEA3chp7FHEfxzsQU
Tcgn2UJ2+ed79sUf3Z3FPXStgRazyYxfVGWBz7QOTe/uWapd04wqAwcLwoxDEN+7cQ2X4lUtwB7s
mDB6QSfJ5HFaYzK9FKp/B5BJ0WqBBITBOCI4dAKRy7LVxA3i79oZJmpu/xATAFs81DcEzV8zs34n
UXsr+mOu9PMcVArwyZHJJcUXSOOE4Ww9FzCX6hhE7y3BVWntMdRr4tzTn7IszLUN8mGlvMl8K704
wUtZHFIupSTth5Ws7Y9Auhg8qwRGtpIfODXnE3XQL1UGsJLD53cVFnfbqocLg28PAsC6oJRmDIYj
XIKKG3DK5nVkB1jb28azeE56+9Kuo9A3PlvpP/U2P6MI74kVqsTL+28PNrIKt6CDWe9lX6CYihWs
K4qfRfvQxbxlaWg917CnN30ZPxasp6MKI/qKO15EAVu+Hurx5M2t2lEchAio+p8sn3+UER7sgrD9
SEWBCs6Tt7y48XwsU01D40CAlw3IS4tdrC84X0FPBiUcVfn9WBxY0OVFfQbN/F62uCRhAJisqOWr
OXbHMRSPdhYfJmU/V3Z3xQeGPZZoSdV1b8soLnMXf8/tcgOnf9F9+9T72ZOBZ5qFUvqW9JSHqEF+
qdSot3hJn+B6vAZ190OqinqD2kg5Suh/AWHEPGPtDc32n13eV0YpplFhudUWvkW26ZzhfUCoi3CY
vLvYuy2n/FpSMDpF0v3qTkFwyK6jJ5/8GWNnnoJIRGSaQERW47gTHevFpsWl6HbqaLrI97aNqxIY
GvZ9B0dzyhcWGmyyC8hGOHP6bjV1ww0aULHtTTvpjmcyZaQ/0B3nySs2BExAaqW4eTz46DyX2A7a
zZkI2iZoOX0GwAbL2H3WJYEowx6rnTP4QCAzgEFljomsZj2A/GtdYjw4kQymfMtzBPqfGbOtnAil
pQfXt0uetvqPO6ijAFC0R1GkrMYmjTRowAlo4tamMaBReDb3TCjs6/6+PC7M8EtmNMLmy0se9gZn
Lgt3i6/fez1tBbOUytE5OLhO40lXuK1S3X8QvvBoiTa2Yph/6k6gO/gVSGcfWxk+rdFGqa84M4UT
pVVx91kRQVvjSvg27eoq1PxncLExdWxS1DgUHGthotnOA5Ls0XCnk6qTz9qjTYiit+9OeX9p9fC2
pWFerZAYaDXl33XsHZMO2ECwUELhW/Y3lkx8n1V3tlrjjROGw4B2z2bCKFtxx3kxZP9HZdaDCJLn
ybFfU8P9rnrm3t6gX8TVyR7OwRF57j0JnW/M7Nu+lm+wjLGcNZ/dMP/BMAo5hKQikYNl8q8lBSmd
rN95RwhSFPgN2ITGJZA/RPKoJViRGsU/q7Kfe04lRUHvdZAc7yAS5x7UN4NTElabNuGPlvO3iY+9
W6zPoCUbQZwXeiphqdQBQ1VkGAGSBhJB+zreyYJZL5+aqcAnVYa7kYkyStOQyy0rsMR2mK2WwnkL
/cUC1Fl9MFPxTI3rtWrYbJjSrXhDmNApniSmul9K54m7NhyKEdGZrpkjY/B7yWPaSrwLSGRM2Xeb
BwbcyzKmF0w95Lyt+k14+RNtDh+9a0QjvYSVU31qPOXcbglPjJ+dTo8dneq6u6tK8YJ7SWRR7tJL
0ieffHBnlbaHoejeCP5Y9KY7D6Hgdjz9x9F5bTeLpFH0iViriAW3ytGSLMe+YTn9ZChywdPP1txO
d3tsCaq+cM4+UbgJw4Z1bZ/99lm8BLP3Ydk42OLAivgDWpg2+RNeBfb+Ptl7ZqW/hEDvEgg9LOUD
ecsOgGcD5dhxZI23gE7J84rUl4ESeKZB3eJCsZL2n7IABCqImZOswq0dtQlh96TNZ/htnRb3Qcve
q4HglQ7JV1lhITRHFFdOY5CiJcovv6v1k4cyFJY3MT8JB01u/lNzFq3E3OHw0j661rRZeYAYMqQ9
TpTsayQji0546ilk7KDx55G2AVjaU9yyheQAAZ4ctFuV6GMQMmjuNckWySVCwVAO/is+MdqYtqVA
y/eeo+C4BpcxrB53m9hlnOttPYwHDxnWEhs/LpIEcIAgfUHcpZn+ghBm46dWFWCdnFA1x9O0TMRJ
hSlxBP5ttP0NpIRzU6Cy8pMXDOFL2ooDUlfKfJiKhiBrTgXnPpJbgkM+utnZui7JUJQaUUZZUDMS
gHnuWR5DqvoA62rbcwumUXsz6DlNW29bf0QtQFRckfHYsQ48GkZ7F9ALUjSnbuufbR90ENkBMzqG
iekkCtM+D/c1yGP8WEgkAb0UUaRRgai3KQxOxFtdBFhAjCUMmJK00SwOJm6Gx3VqodNz6cWIUmqh
p6FvrN7YlXw2GJha+vdsatd1gSxIlRZ8f1GRnd6FYDq4egdKBlEj9k5w8oaCE8WJHlN1QewFHSRK
Majt9JPhk5sigjHM8JTl2TVx6MVa0lG5uyugAp5kfCXeEKqfYVfztyLxNoIeuzI36cK3gk9tAPbN
guw7qNpfi8mzOaMYjsCiaP/c1vlRAQskYunUNygHVU7928eQLrAEwdrg6rRL6+A1DQSNNjdXYCHv
uAAXDfuFdTKWFHtZ9w9nDzV+lovF6Fq46in9rcLny5yX1JfPo5deHQDxQ4JBxcMnuqy96TZHnG3l
Q2Cj5Ehx3F3NKGPV2ecHPAOfSBZOFY2qg7gD5//0nxsyIbcAZzlNuyvpB0DZEqNH/a9sahImPwCk
By3PHiGztEHFgjKdSrmK9n1dqSUiC9iuQYUSnqEmBFqqXFH9iBCwmgdXnpMXmUgeBbBZwvi7pZVb
dAjPF23S/s2aMEch5SrNKVFUAn0jAehBWaYojxPg2xUMXcIoeOZGbHKI8zpSR/u2vTateq2LDGlU
uSX49b+0chpMFd2pGP2POJvwATDcYx1O3TJvAL+wLjbDZjn06aZp+S6BPnES6pWsxapAP17mmN4D
+1IlDIy4TsAmU+lNXo7zm3Ayepx9ZNhAv8WrrAlDLJLGvgoz0ju2pR1lUvAutWtD8nYkq67JgV+I
VFYa4tCVycYN3FUYxntphf8lqQufgwqwH6vPMgWL4ngI7/Nz13eM43r3Y7Ld1TRMJ422iO+KXfJQ
QHhjY5ml5Y4D2/uwEWotLKVZOgY7vNyMGvy4AuOJ4kBKD51eU5xpUO5J0N8SAxeqaPsnEsgbeP9I
M/v6D/9oiuYBGG45s5SnNISUFt2jBh+SE8qbH6TPfUNsbpukV88Ybq7PEFXGw6VD7xCrCG1q1L9J
B5uEO8MtmKNnQE9iw5T/16uST7S8pzzquaUZJqNjZqzz26vmQBlnrrB3L01oJczo2YvyhCzTgOzO
YWTgioXILonE6pPXMCyPI2A0l1aWRNAVxoIt2PpPm4Z3RRAniFv7k6THbO0Gg3xtYVofGjyBG3ZB
8RKczZsryrvv2vdSNntBXwXfhAkayj1GcztyQ5CKmM6iJyuALi3FoR1UL4k9UsTHaNI0WrrA/pfb
5nqe0EyA6SWQiy2u7q3vxlMHnTSnvkRO1rna2OFtT+DGJVc2CuMCvxuOvYC7Jfejrcjnfj8lulsY
MvgZZbH102Fj2UjFuNeZkE6XiXopt4mqaQxxLWPnDGNobTjTxWyHn9qKdgX/hbDZLARD8Ck72juX
HYmEHNRFalyZqv8pOb1B6UGXCCKDrWb81Otqon/3T4Nvfc69/dlCfZeu9TJ57jViCy8S31zUmBYT
mU5PlQSw67hn155yRLTxex7G5r7ObYBgRDDqrIWwa15Vld8CfIMKEmrq9JwSToXsfLwRavDHOURO
htpZRXawjAc/raCRndLxkQvfXEIn5s+q3gsVGKvq4SWXhMmjMnrg3rKlD0wfLHfykZDmMLX9iy4A
GlRl8WpCPGedbL/xzl7xkhwgQyNv91fQS8lzsW9FEZ7BQB+kO3zOFpJ9WpVkaU76hfCdEMmuj/69
WgGuzlZjHe5tVmU0D8hlbQrXjhSpBao+pnrWvOXre3V7eeSanpa120JuA5RYV18dXF1e1BGjKxqm
jepMzBtZmON3yynzp9F0zzF98SYD6bua0C+9EcbAEIvFL2FydnhvCxZoqbZGfFZRhBTHJaZr0FN3
achl3XcK7KVo0x8rzqw1OCV/w5DgO+7jYpt5SE9ACRAv4cxfRdPrpxKo2Fp2FIeEi77hgOKjdrOW
MOWgXGKjzbYGWD/mrAr3bAARZz6FVYG/I+Fpxor9IgasggjwUqBDPPl2yD2IMbpi4esoPLEh8/LZ
f3ZSJvWsLvqrcr3h1ptWuHej6NS6aqcb3DqmEcpNYDrOL8E3ebkErfhGsJV1ztA4LoSZPrDtue7W
zFj7A6mpZIEpCPcOjQlzBng67KsewfdrO8bbFw7xl4hgueAdSHdZq1/cmiq2UsFrN7AMdpjctz7u
kIhW3Smab7t2TqbI3sm5eGYF+uOlVbyRU/leY4DdY0Rlhq3FuR8JrXTt4T22ujOURSw/xtbEpwNU
IGGnywm57IENQaauIcaM+27mWRcskjOy5VQOai5P5zc051cA3X9znm+FYdxio263yeQ/q6B5G/0a
uo+c/zJdDUtiE251SS4Pxmi6YYKcdjJLL00jEPYmEOwf3iYHqi+ewPfHsUDYLp1A/JhC85T6qLDT
iL5f1UgAKxOtKxWeXCaz847kAwplCTobj1YD8hgtQx60TK/S/wd9ed7DBJqyapH2psXN3ZG8B92z
31YAm6l54mAjS0TzlQ5bxlPjR85eIw3CcC0Ka283yWmq/bfJyL/wqG5AgbK2MVoofxbDYifNP0tl
LDljrk44XuIAxqgU0INAroKvLBh8Vs30G5HuGTgxsUZQWYJWPcVTZBNAZZ9qPVMMD9skLDdhYWya
Jg/BI4DGptJ8s/gGrAZWE5DmK4ZvJqfs9UhQUctp4ukt8P3jV2FAaZaEuGYRZI1xquGVyJTwWLP5
9hPuJnTd2a630jfcc8AiJHQ/nZWnIsFlAUxr03r11aDlRNdLpm5cANNh6h3Ew+ej8+CACD7h1y4l
iPLFmPh31hRHYyq3I2vuxVSkh9jozujODlZRUe8E9DDtVBGPULXcY4P5iq3+VjfWeYjqt0RZd65o
psuESrPv/08r87d12KDoOn5Hw73O5fSdWuwuHVHif9U+D6UWqz5pD4D3LmY/bQcfS06ZwZJk5k3V
xfzZKIerBNcHC4BhRe8w3rAjSYaID18ktJ7NTG+jilanFcwqCkPVyB3UQWiIX8gpyJSY+6ekDnct
TJAlg/XvTjb4yizQgybDrCyrzh6MpmU7uCgx0pTdFKUo04kOv1lUfvdqOLm+ex0fqSrz/JUUYiOS
jjwWQAy+b8PNQNOzmPkSGN+wng5GSpvkpILg+/EKk5p8pgPe5DbmpFIUz33nH9x5QPBnbopyuAdV
dIxi90Sk63EI0zsBXoe+oNqXQYOzhVU2ahBG4zmKOM9l8DtG3h4q3z0x3H2i5Sud1xGO9a/X2999
wduVCBSbAIq9JRzyg0DUlkQFTXLVbq0cgPsYUN/O+jQ67i1z1Fcamacu8F+nvtsOE5YsorE5WNMP
ZQ7+Es7Bf2Nc/wfolukAs49JePtiiHft3DO9QzU16L1X44qsmdDJch+3IyK35N+UpxfMm/VS4fdc
Wa63El344RFOwnCIxNK0gJjEbzpaE6ddX65QWR89z3gNm5jvc/DuJjDAERzsQsN7ZW9s3nQ2GUdP
YZuvomED97hfdqSDFmWwgp2+Ftq7Kt/5Zp7Me6dujoe8LM33lNVrI53uYOE3bdDsS7SZDCs7VgOY
J2znanfWh5qmty4Zvwwmxl5dbIBDr+rIuZnkXC49SdaD3403Zdhb24tOWPxfKb9f2XE9seo+VUb9
6dbgxxuCIVs32aqi2WL3IkbrQQBE0+izn6/MZufr6dDmghWZ9e6M8SkYkydFZOpcOfehN9ZsjN/6
KvpGF/dbyO4Y4WddODrbwUO7eJVQx8AJ+j1WdFjT0URbW5B1qj/nJthHCJIcM30rCudvDu18aQXW
ruiyu9HgrPLMB8kyWUtO/FQUH6JoiMQrWmxywIfI9NjUYfXBUnGjeUkXFPbvwBtfPGXKtdv7Z49v
oIz6Y98RqZOom+ycm1M7H3WH8ZqQ5qU/P6hgfNANNUk0xe0CvMqwnFHp87qpNQvzdxVBcexGclch
CcKXGki9dC25DUU4r5va3Y51cxEqPdUloshHT9/O+ifqxS3O1btb9xlj/+mDEdV/oAlW0gFYm9XT
mhznz84QJ4hIFy+w/sMPzr+UP4duvs7s8MWYQ2iTc/GUEhPXGkawJPFpWbbuPiCa/fFUsE/f22X3
Nrc24n7z2UwlLsDqGonxrODEcmuestL7apk4GVQnXaM3qUkQTJMZBxH6W1u5qEYIwETFubVm/OHS
RKXZRde6jb+mMobmBlnosY8C9/RZDhnXaV+twya9ZTY9KDyfm9kZ2U527PRWXj3FlxQN18kkypki
DpOroNKcHvvy1N1LlJKLDB4RJwSxsPpht8xKwuuTOM9ezAj9ZWikBMA5aOkAp5HMkDs7ph/lNZES
kwvyUcyP0WPN4pMMQKM9OBTIwxw/B3Q5mPXwzhOBcvFsD9rqjIY2dlH1QDgGk4gjHL0FuG0u+GTL
1WAsAUg4kIqEXKZW0G0yQwg+5mRamUZ3hQtxw6nGj42h8lM9rry2vDUJnqqAgfCUJeru6hzhQ8YF
0eKPCBlZWOI7V92dPoZrakw3ToPTruOKEP6q6ODFxBb/eqcm8JZ2mG6Ji33kNcttZzL844Qljy32
UTEN514ad1uJNYK0Z4YCmHOz8c5ILMJugQByrPRGe9UnNWgEWqMB5ewcQXAf69j9Rsk2LForPxHb
+ESqA45km90bfSksh/GjyNszSbkr7JH3tsqpgTMj3T6OmM7FwpswR5nLf13HaKpzsm9ipGCi4eNB
9livi7ljnBJl0x/oTIzvbHYwBNkeOfeI3TtlH4o47/ZR61xd4TcA6YaNW5c37oVLU9gftos92YrY
ARvkZGfa2iNWX3cMSD2jZ7vnZExCrTfbnS7kyz5zUMMWZLjgFzw/UHXecV285TPZ0tAzLV3Shfux
iQIJ9g6hrX5hwab2db7Wjg7aVdvxE5YpQQQZgv/QDp8ytqh6B9w8Z8gANACWYlrM5QcadubMjsVb
s5pcyjt6mNBh39KmLpYozXbphyRFnyBrlp0BS/yq7f5JOVYstv3AkSuBECB+qRPCpJbw3i0CEQOV
wvMyQ9M6BUOWeb9x3UgDHaFJTDnnOGnL5940w73XQJxP+gY6MfHYln3QjxlGmmYgvVB5LUYobBio
HrginBUL4poLDgbwxtq7+To6BZIKMosAxQlRE8zTxP86X/2WJpMwKzbN1QQLfkCuiEIOllCa3TAQ
v/sjDPsqTwmiiEG9mr2iZnMVs4AKhkAnfvwU9lkzVA5KNXcqo+pSqtmP91Ct0GEGNgR97n6/k3/d
QBeOGdgsX9lvu8Dimh7BZYn0eYzaZ6NzyOAtTQ85QD6SiTSmxR+IYadedaGqXVwVsYO6ATMC85No
PFLuOf2VACTzbro6Q2/NYbMQzB52hYvcILeEy5E40zUmWe3t2sJ2Dn7nSgLUUO74OPRY/VfpwVVO
9l/E/vQ/M8qLd7CwxUGOZvfWBUxtYh3l5xoG8h3qFN6AhKFEE4oIrCamPT/n5GH2G2xZJrbvSZwQ
/Ff1WbISfhcdRFPKL1wl5cHNLRsCd09ohQ0gjGJeIb1YuDRXCTU6XMo1WQoGyq3QDDpMdxF3FhLF
AHkaiaq7wnZJwLTdtv1T8YiU0vPnXqwC0dbdsS5bwarLYqHLrpCdRUbB8Z2RzYeisGFhK5wYsxmi
QXbi1FN/Ab6LjuZvDPttngsSauiw4dE2sE8+nHmMEIL4GXbLOJ5cyRWVyk/w94xpA3MkUb4eM4cU
odH17qPuWjSFjV9GJ5Q8PFoUmize4mo0YEqSwbvnlkcen45+N2yaHOw8VN8eS2UQpnx6SFjzZKXb
er4hsn0suEgGinYp5J6X3owwPrSRh12sVP4/A2Aa2G/IkqznAsP31jnpnhldvQcyhM4j/3ZwoLso
Wgx9KQ2n38l26J6xbIbI2BF6DKK2SAry39k6YLBNeN4SqEtrtywmRM0Ybmr0GSfclKwru6SFRBzn
0Stgq5J4VkTUaUOKJ/CW4c6Pyt6rMc9PQ2GO11YOwGISIY8C1yPTJsySJWYL8tszjXYpateFMfhA
QbrhJLUFkTFl7tYZPoS2Dp0feQLFc634UcwvLfKEYvIX2ZmnaqmchHlDmlXZe19kUGLJ7UXlOuP+
l0lnojcS7ol0SbGtY4eNHVfHovZQldsF32oLEHgJgIf5BhGny6ae352JRL00mRCfW1BO0AzW5Mtw
mwXCtZ+sObGPvsrpMVKVLtDVsjZ/9GVARBBXSe+lGVwYPoO+yMkUhyDuWUcyy5VFxWOVwZYcqvrL
fVDidMLGzdQVDimMHAt7lsYuqU1nU4W5tQoz5tA6KZ+gcY1bt+tmknse1SFjEEBwzIEBdbImGBC/
ea6IwKk3wJNT0sJoXNi4h/jndqGIJcjv6n10dbzITfMsJ6YPWs/DV67yvY8Cq1z4jK7rRSxd8zx7
3sBgmFX3NuWsWEuSmS14EE1+HglzPA3Qc886DNR72CQksIqYLmOI0JUUhkM8EYgHxP8Nq72AIe2D
eT+tC8unLscYyr7SCQJ/k8LBuihcq7h0wpEBmGVfOqVjfHpl9qST/D5XSUwlzegsSh3swlHn7Ohm
LbRjuUKyYEoe/JpqY1mjhfrnJYgd6PNorTU8SOzIKWCovNG8dCzsB4KvE7cC4J0Z5TvvZb9G9USb
1Pb5G3b+cuMQu7eF3PXnPEydQ+12iNinAuP/GB71hPkMCsdDd+chmEJstHhUHUcFCw5jZ4vWpoLl
czW9xNhbGP5R40LzuEVzMgLy7dB1mgHmxJUmcPmD8XF4SvBePFeRZ97ilF8YkLBvfyt+yxMDtGGF
SSzYhA5mYswzFlM21w02jYV0ehRxvA6IfV878KRWI6dus2pZvv1ycNCTGyND2iLuoF9ZCENn5f72
bs+ooKZLzrUGdZoJ8ydlz8EaSRW/FalNm8iS47+CGF9u34pRJDG3T9JW05esoNsKRAObEKsJowwf
ASkocsxjrDvoCe9NLeA45nT0bmycBiOONx2W4i+zIhJKTmkMfUsz+AcTkEQPBDcBcg6gBqJxQaxo
atxgNos3cCTuqig8a20ZVfeKes3DLunYn4GhoPcxzWZaytXwQq5S+grzqP/IaR8OMTFREUY3q77V
BgYbyzWpPFSHgv6fKZIifI7SvAOPV2SMyljXp+QbvGOakusGLkJ00/6kOGyjOYSMPduVjH8Gqyxe
vFIPQFKZmCe3OW7QSaBs7zaeqkBt8UWxIuz1YTJDAlqAIy6UL0kLg4LxhPnUfLM1L+SiiSplr2gk
m18C/gSblYA3tTMvNQqEvgTlI0DTFemXBzaB5TUUTs7J+JqD11nIh9TT9Q1/7881hOaHy69Sj/9T
p5kB8FWX0fH36SzeMz1fsD+FzDvdZt1W5dlOEQpNBooalnVs3icC7lj3PWUeXlm3RphgcEwPL0EP
mGmgCqr9EhsN4j83C34qe6yXszkR7zZNr6i9HrwDfiAufHsBi/EfdQWJKeSV9bZcDjziR85hRjHZ
PKxJhc6IzeAF9VsQcW07nQMCI4wwfrj3m+uscCiQekuaRYl8K/VtPGyMJrqWBZub5lvHc4znLkMW
wJqNR9hrbkCDWa5VKt9QAzJNskfyFvzakwzEwvlD6NY4Vn5Oi4UUr7HGFwOFPR+gfC4ng0yi7KCN
4t4aPdQ1MTyFFJqbsqC2DkbTvCkxh8tIVgdSEgbWDVGxL2d2aEYVfgt7eK1ajUVFj0+tWf1DrII8
OnrFzki4IGOsB2amW01ecwga+2nygK7Fkd8eStvcjXlzDUmAQunxbVX9Po2h6JSJOOsh3YD0B/Tp
dbew1I8ULo2FXsdfYKrjj8Cy242aEbPo8FRE8W6I3HKP60QB1kUZPc0kIwTjcQ5rCBLw3o9g0X9m
OaBS6tH9l2c/G796w7iPeNey3Dl0RfyrXfk8ijS4qNywL01PSpoHh4QUxIQ8YPY/NHb+NudQxzXb
eLiAR6a18hNTZwvxs/0mSnvep4FR7YDFrKSBy7PJnC094VeAEngaOiil0TSvw3L87iEaIg6CHVX4
A7ul3mMSLiC3mIZapZaLUBy/EX9dlTzykuNomzwOqYpkg+0jN36ZIqtiNS6PQ+cA+UjvzthcnNDB
KDMyoKr+8+t6mTNciVGTNd6B/JIJ4JP74kpyeOzxMwzrX6ZMiFnnf32FDs/vV6G0ILyJUuwRqkRb
L+7YWeHLP3Brco160SiuzC64oGpBbccRDOkn9Xd45cRhTId0IsrS7691V5O97NG5tTRx64L51qoI
/X9B/igd+mRJnf47MHFfAImBT5sPhHxbLjPh2CJZozH+4NtFuBTIdaBEABpHk7PoSoINIG8ylL9O
NH6g2gN7P0Y5e9/Q/a8DFoZYXd91Nn/okjmEM7JEaNJh17Kz5MNA75aF/n95g6ZKJ2BighSYsGH2
H5awt3JU8aOTNpYqc+5mbH45pcmYgreEPki/BBY/v8/nM+EIb4UOTnpkw947LV4MvlrtgnCAkbm3
Uv9Jo/yJ5vZoDxADwAOv7KL6MUSk1uA11CquC/4crqxVVxTDllKv+Es9N1mBnMq2OXOtkw8PyPOr
o6WN/0JJ8104p4pjjtbCeHOdYN/KcTeDYpp4kJSrSG220QmFFXo3pa4aIdIS7DEfj8t6IiYWXSHq
5cF1CPxlLc8olBYKOxUZQXrhJUTzePmRiLB9j6dwMTutdZ6mod92kixor0R/n6JlB/C9hH75ZEu+
29L69DwXtVgRkV8grySbrQsSa1b1OH4PZGAN5kQfaD4lQyj3Yc1EUFfvjMv2zAgwH0TxniHQh0nA
XcgCep2jscyByDRwZxejHR/5LQ5+0RAxiDZ3YOTJZfORCWNP+lm0Qc3zYuqJYiy/zcKn0ibYS9ft
vOF5u7UtaxDE39WqaPSHn9VQ5ozNlNjPaQsHJX98K1MH96+gfA9qe0fk6C6JopsbusgKCErHeLdt
DJvLzQv+mFnvYL+8hqWkIkCp0vuxWMrcDhZpPX41dsFQDumhLdK3XLp/9INLY+7uo8OWwHd+RNWQ
jffgQYtrkVKIqFmjbeg0vOrxIB4esdIKfnqdHKYA68VsYDPWqt7YpnNh4bSxPNI1PPMlM8cVwZtr
q7Y32KKYXEqoaZLHdGGS+4dVaV5VY3HqpLnM6gED1Wx/KTW/CXvacd1jpC3/oyK7VAEoamEePB7S
BTnG107DQsLf9FvHAzI2HWG6gtukl+xF8Ts2DUpEkJ+IZbmJSU1l1rQZWotTXx6aAmBJNF0aC2vN
o+iPAGYNLTv6sN8QhHgdqK89i4KnKvRXPzg/tBcHFMwf/RihQOfxM4DR6ebDke65a8NnUfLO9rLM
X63JvPZQhCrN2nj4vzf/kJnDWnmP/qPzj07gbGbscTy1AOMiiW62JQXdAa7UzornFSaQ7Q/nEl/a
siysRyy0QTARRUmYWECiavHqMHlLKmvaIO1q0VfNz4watqQ3kIeh85VbuvjiIPewmfpqrHpn1tOL
hRkqKcutN5rbpgQVTh4n3MjYMzCCoh9UpJsJzzomWXpWXf2aRcG5idlfyEy8NwRDMnh4EIcfa2rT
+0yd9tLmM2FGsis2Btcvv0dwNMuZx0qFfwWvs0u6YsL0I7LII7JzA1apWVC8h9i5jGT+rgASeam+
IF5+t3ogF6Jtq6XbMj9nWMUFkg0O6X/8A/CfrMmLjxH99qpka6kH/z0icqpXVDQ6vAkQOpQLoOBI
CGpL721OIdX6+XxPEv6GdnYuKEzAMYE/8lKeCQCFiLQJZkJNSIUfDtYfNBtrnU2Ncaz9du+wVV5b
RHrw9oXvnMJoRi3Q9rH7cIAePV3vysQ7MsU6WRQF/6e9NnV609bw4uCGXumHm6D2mEPH/StItxfU
oBtbQKBFs8OmD77IaGRkqNhkFGWeOGC/voQzS3I9hH9z4r1qj6k89ykk8eGQFdNvavE1VIV462X3
PVXVE0LoalMkyLUSTyX0WBC88PqNC/J3rINvFueU5Ab2dndCfLblFPJPFPiLlF1E51p3q0jRlY94
ZrJ8OQb1kVwawkqLfD0y1cCm8gbbGf+TNr5pa2nECCynkWqN5Ce2U3trEOe+yhp3i/vxp41cqDr0
Hez86MnhGK1YahXUIiS1e6VxDjBykw6FfnzSly4Jr2BJxDb0UYLw+1Rx64IvYw1WSHVLsua1aM1/
MzDLfmx2KeQvis1hF7nyzYDG4LAgGZr4z20njwE+hnXX9zj+kuDTsUnYcc0Z3oSPx0biN0gGa4m7
kyhrQqnKP0QgyBkQSB9ZX0tErgTnqBkwDsRvzEK2yDeANvI/qJDqyWIAuEX+EZ4sr3N/fMBk7yQy
hl+9I3dF7R4BOezZCTyBZroXifjJaxho2vmTlfoaU4YPgZurZdBJEEUPaI9ij8V4FAjXnPpHUGjH
KSx42WYKvpEUgyoJN2agTllnOHuNyZKivf6ZokqsJdxreIYVZkKypClV845zxVLNl1/xtVdWCsoC
4b8IP8wK809vCxTd4QWH3C4O6TDp0VFTVN6NGQkf6Mz8HyQRNBFffcR9czP6ZB80GVTLwbxboToY
mrelJpsaKPj0XTweodKfnrx5eqtq5+4E+ovy+r+o674Qbx4I/XrhGCG4K1P9yumHf1MR0cPmVyZU
t662GHOG4Yv2WF4zx2EK+3D0r7sgISkhya9JrzHV6jPjmrfSEisL6N84Q70u+3NWIf7K43Izh80z
hddmbAyWev3FMNH315aokdsN2GvLGy1SwVR82HXV7C0nETBeSx/WAITCsSNeHLiH8Mh6EI/ekxlS
kcAd+hsbEA2MqyX3yeiuIof5+GPL6eAiRHl5TtIU/3FA6FXSdPcu4CyMCkyJVVP+uQMyAeYrSK21
+nHDRxRPq8NtYoX/WCV98TqwZK+uaRO9KZ8lQz7BGWkfuVlBEp1IBoTRgI1kHvoPndA5Ig5ZFvTw
pmG/QdZ5wnqyV9wsjPehXuTptPPc6h7yvwxesxNmCQPAWOeZdQka2jHR+KdKDGstCdgUuVyrkGgk
/kyQHV3TdU+u0f+l1vAU1P2GTJxNKNBRouli+2k4PBDT/Cpk8BVy0iEvkK+Q9/ZSwlXsjJA/K238
lc/wG1kppjDwViY5SsAw9KvTWxQqUO+ZXyBS9UOubFRwP26RtKzTEzjaPqvyPnuoKCCiLysjXuss
/u3zWJ9zasiR+ediJtKKVJkURFRL2zAN4pIm5iVyW0DQJdoV72mwEEdU6tKX1SP6C8pFM73VmiHU
TCU011bJsxy8u1laXP3O26Ex2sTFyDDsgSKa+yuLfId+ZlplA12P0aA+djA+Lc2x9TAKOkensdnQ
9B2x66hPNvDa910LNkhCdMvMB8gQ6e4ij1C3sbd4HwOMzZ1Fg0xw37NPBsHSgqO7qisXoFXLJ1lj
8WY+yX58aD3SqshSAFJL322NfnyE9bCZyChAGdKfCgfXkOJNdjm4jkMt+7OR16B4/PEz8yw2cqz2
iOfZZIO8+E70G4NPWaBSBMuVVvsos9duFSA1SWHjNv2MdS0mgYwAjrQ+ZuXwFNNG7UTHRjXMD7Uf
fKoIwG8mCL3Iuw9hmXdjru79xCC743LArySeXVZWd276u+fKib6ywI6KcufY2/WJaLBqA2cFwFbs
oXi1IN5M1l6nQbPBvE6QrWfcBgv2woApEV0X3HKHrs7lwgPlOfHLexKClEMGSuShWCQBjeXUp9PU
BzK7zxXrDSTJL8VjO1D3zCRIb9l4fQCzyzSeiPA+R8P8wXXzbvnqORsUgTIx2g978P6DTfOvbk00
yi3S2qimGKhNoMt8H0iPSYZZa7TjjH5nBdhKwOKA0rbIXeNOiiIApxYZZflfZLLVVAxtSRF67fV0
HtPmwEiFIZQRf/gaB2ARQvzr5guL152CM+y3A0uVgLo34DxT+XiyQbcDZdk2sryMUX+JpcfeTiYT
5Xz6gxHg0AUz93GJukW5rd7bBfsDv2m/khEJa2rW6C+yCxa7nT0OLz7vXCPmg7RtCrX2gMnhiX30
Ogr8cmOJhAELtcEoTRhgwtynyF+rIf8fSeexHDmuBdEvYgRBj215K6nkpQ1DpkVPggZ0X/8O520m
xvTMdKlI4JrMk2dDDctRXjzX0i92Msiu5CU82/wjOiz2TKWsH+E5TGsgwwhm2vIuBEnBpiSj8HZh
Xs6CI6vu7iOiIuOZMOuUFc3s+US6BDci2LcCoWTXqx+cUBnGCjbz4XLDdzznwnruMqYLLmoC8kD+
GW226yb3pydVDiEU4FL1i0TLood1H6sB/rkbX2uS5vqEYtloh9VckSwxCnlXc22r2PjnqeDY1s1z
qiOkTvV+MuMHAHAvQTG94JDZK0//Bma88fLwKU38Axuaig4QJnvgmk9oKi+VPZ6ppdLnKalIysvm
j5aGkx8E6QPU2GmIcT3zf0bM0kjLYPy6M8lnqDMZKs6bKGVAaM+7vqA6NCIgDR5r7upoOfnZ9YBp
dEjWVph2snWrpq3HJYcVHrBHSp6NcfTd+sKY+0xe8qUCS+EG43vcotQbZfw8WOazqdR9ORLJo+g+
mAeb37D00XDA2pdd+higsFpMp0J0+zHL/jVJexd2SDoM2qaGaW9Ztt9RA0h50ocGF6dZIROdLab8
hIVir7Gi+NpzvjF+5LKjExXTk5NIqpziPeXzRFheSGsqMPHDGqiKat/lLGHcof9l0i02pV3869r6
KuKavc+MVF/scey/T04C6N1CUcZlU/Ep+3pJJfHf7CY4xIyIpDNhUC8O4+h9pXb12g3jkTjZnfSC
7yyLXjNSTEikuU599qIx4fuN+5X3KBIi29oqk3CN2qXorGhci9n51h5qhMncL9q4BOYIQQz1nTZ/
E08/Mu3fVRVhDZO1KevyMOFOb/vB4hGQxPFi4/b4ZuT0PJAIAibVpgdxT62BB9/qXqEIEsI0sAMp
RrxPoAqwU9D4RNAGMD1ZD5NZvUMqRYtc35xoLrckHe/GoXvHMIUEZC75zYzq0GRMeKEcrcAAHs3Y
vc+n6WqN3U+KUmcNY4hhWTB/Zo15Kcxgx/ZghcZrk/BZ2IGs7dm+91N9DhkKodDbERK2mb1hH9lY
nSKUi7LixYEmiN+C0GfU7MYgn4zRfohn+Ee+eyLGG1vLwG7NoTpbZYa9xqX+0dl61/bJBk7ZIc+4
cuEI+AXLOQHhIHGd5OCrur4E3vCGABhMWLm1MsKOGucnSMw9erR1vMxljNFdUZF1qOj5LsYKbLCb
nG0SrTufoC2m+Wx/q01SRzCnqpNNvk5ndphiUUFZo31GEbX3kaNuNGsf1Vew4yntWsD/7HSPkTt/
z4N5tlrAX7h2D60NKckcNZlS81upKMYDK3R3rjtfgZjtjGm4mDaaU1eikGZ2UtM1+Cb2ULf+g2WG
c3fG+AUmc1jCBvZzXRPWy6J8VYBpbcbqG7cbE4XpYvvBnl3lvrQ4f5hr/rrCi+l2k50gXz6skpca
7h1K16MbtOk2r/jSWZ4y4yWbcZ4O9pgfImgAHvNyuBn5nd8jH9MomZLyq2IKmY8EBU0h37BzwO1y
Ndg9oAooD4ZMEOVH5McNLbhCP0e6wNulw5Mzplvf02dCCQ74HgHBICONhuA+UTCrpZ0/jk39PFqk
zxQ2S87YaG5Et506FNAyy/a28i+m63iMuul8GrvaRkG5p3vZWXjzt3Iof323fME0h+B/cZMxmHpr
4/Z1ajG6Smf2t0v/h+31cRTYocIMu9GQWYzNlcHNGDU032aJyi34tkT20o9grvJoELt4Ik9sTgs0
NVitNr7VPfYBU0jbO46hc9KaaXAxQhxdKQkISpokj6lRruMM2kWAJmFg9CXjEX9uDe0+yo+xVnuV
dtvObLAelAQvYx16Qxq3Vb3Ds+b4vxKiGhOB53mpUeFkXCqRXBrX2UWQF6KMQK2McKPW0UjbayhE
0SKczI1/orMg8UcJFtTcvbdd+aCK4LOjOlzYjHR/wCeTKmGUpBVfuuo4WtRXM8UIDAI4t1gFv8q6
OYQFrZVllIiPoiPe/tM89T9hVLVPnWqnB1YGZMAM4w2dFlkhlvekR7IP2qb8NZPsmVHRreuLZ4C+
YlOx58ALlFAZN6yD/HcY9ihREVFJqFKcIAIZUaafI78901s+RGN3xcrSr72uZlCZb7gdVnVb4XRk
fNDUBOqhWd/jl/6IXCO88of7PkTqbiIRG/AUogadXZpWybnBCXfFSfqEi+uuzliqzM1OD+3OrSn2
rUWWG3TQTRugG6H55WcuymcGJyp/nky447OediMKFt0bBwwvG7a4H37TbhU3pEsEV9k0KGLTW6hQ
nEzOurcjoMfpZ4i8sY+jXaDdfbSIERirMkLO9tCKHufYPLJ3XBlVtva5GeOiXjtQYsfUufm2ecw6
Yl2SkVAt8WiN+MohzGWDh1HaYCmUnqauefWs8hUvx64ZjWEv4fJXHeErzHUOZuWi1W5/6hJRjGPa
1FvxULEo7x6FpFOhgyDBo7RfgateyXSgKEE9Cam+OqYs6E5qYiJP+zlsxopV+2xDzRiwCQThYZmL
QKhAc2m0j3YonrCnvZd+zvAgu0uL4hh36tUx1AtI3ZKxvcZowQ+qZFuDebhHXpAtpwrh6WwhiGYY
loG3JexzKKrleUV/PdUvntGiqCrONr/wMaSZJ0WjuYca+KP64daE+ROX65/0eSoia0AOUY3nLExf
xqxu2FnEJe9VckVG8DMM5SvS0AtSOajcWKVRgUx495qs3A5x8lkm7r2yENknXXC3qEJrv3n1Czms
bM8jOaeaaKLzh0i2KB5cc5Nmf7i1r4h8b6VXc8TSvg5W+BCU7q9vtPdzp+8SMbwYlb8vC8KpogSS
UQ9yv6y8L6nx5VqIblYy0G85zAJt6sfZHj+MEntjMqDGMOwdm+sdc15E+hprmtuZgiMCakHv/Ho1
fGH0pqhExvxfOAenUAeQzks3IZO5y2E0jfG6SFkI+TTLljlwM9UnT8pHSNzvzOVfZkV2Zy/hdgJq
vg/m/mUqsvZUIKFeuT1w1Sp+x2L44rN1XgELaACm4SSLozd4os+DqJ6FC1w3rl+waT0bocufBx9d
jPcKRGDLmMG3wBlCsjGXPBgZcQ0CpxDGb5UO3wQMvmhcb2GAiqySXs/TWn20NagGGMg1GRRkATTG
gNEZM8QaGPTNsNvkHBXl3RgFKH4DCl7VxBOdmXHQBrmhLYMJjEEFioe6WTsOUbAM409eUKAHdBS+
A7TRYZnQsMJv8Uv5pcLhhXHjBacgrHjD+Uqc/DXsyB0aCS1ZVUN3TwLBk2c696GC6TpPHsc66vE1
ZdKDQoLsok6Jx2RfLKl8gFxdK/yxiV5BjQWGWg9+v//vKVcGIQ1YeXsyQaFUb0oGnA7JDYvgFGE5
lwPocKRnNRuHuCmfSmt+8wxIWZPxrRHmFCB0Bi7kTJtH3s33ITOeZ6HhYBvzMVgyiuPE+YV9/biM
thzCPlZzkl3nYtgPbrmfOvt9oi/JWw4eOd1YfFKZjaBFMZzQRuqda2QU0w0dcoz1iHcf63Al9L+m
M/W+rCKEyHP4iLKL8LzgwfGD+IJdW6y92bnMyQzQ1J9n2Efxe275R0WMCw6vFKzhJLBWML/ynezK
9JT5gCv917oh58pkYrm34olTABsPAxzdp5dJarlO6ubNjL2zwWSwsbxfaaefk5VvCNj+52Xx39yz
MQ6d6VPYnM3RIMWqctxNY9SPNjDFdV+kR/4XpNSD5CH5z7hf9rWiqB+8krRPgSBfO/Wp6OKtmOlJ
s/LmOmizp/oXh9EOWumjVwus+hTxPlf9aJpvfRE0m7IfnlwftQtHLisOEkOXeltvYqybW1ZdwzYw
Q3NvW4L9aEEKeFpkpEnxzOyaLlpwM8xRPasi6zbIUQh5KJGgJFP/lX/CQnWYJ0heq/QXO+dM4lR+
NJr0wc/sq2q7Uz264RlgiN4atagQt/iMN+FJpQoaZD/ZLLTTXZoSAT+FI6yyWFkbexFnCNg/5JkV
X3EECLXpia1bXjzXj/PdoIbXtsL7EVU4a0xBDp+JM3y9cAjArS73RPM1LNhU9u0JfmFVrJOpuBGZ
iAUT8CfziLdaJR/OhFI7t9xdhFhxRS+AMzN+TWNOIu2CdJxHJNCo0Y1Vzxxjk9YEUQvaPeEP4M9U
0SPniN1VPCcPQGJByZt0rYDdARI3/jUCKI2iOWXq1Sp9LIHxbvq8gnav43RHKwU8DN3c/WBjvuPd
V9na6V3AU+zf1jAzllTl8jJEIyld7nj1+X1Szbz36JzmVF2mAJUK2qY9kEMblEG1LKSiHJ+z9NaZ
j+q5nKqTCu3bMEQEzcZ7sulvvadwW1hUhoyoIHwV4VFj3AvldJ5BH6nC3qbIUp3FVo/kZxMr7JSW
Ob3Pis0ZItQP4cJ4ZMjqOcPLKCjJpn7N/mc3Z/UIxMHA35D9OG55T7btzsz0ue6ZhIfBplkmyHaL
YCtS5yCq91WcfFUp8+yKlKnK/fIgLQh32MhYZTs8A2yu+/yf5dCgm0ocSNw+p2ZyqhY0eNBAVLAO
prSI8WNN0YzN3nf9zxxxd1iS+iLrw8gLU4Y+5Y6cjp6cHxLWJS5nHksvjvuo+uodg4B1LiPkXOC4
5ibbxW57wY55DEVwtATD8D5lN2mqr6mvWNmAxTd0e/XwcysfDLAgCdOjvWjqnMfReo9H64IKEehn
Z9yII3sL+ImkxbLPKc4i+27ZSCJBOQuZotEpViEXHI/xTtBor0ND1sdoJOK+mON71yyeKxLBgma+
rwvWyYEiNG2Y1BU4EgABOzhhgR9XIONdSlEi73yet6bgGIT9CaLrvvPIj51KRmQhVbGNwcrsnge/
uRjwRwp2yAqKdgt+XE8tVnVv3BCkRJQKrrF2wroXPIUEMWxBsX0YfrOD3XFp4/4hYIJfwHBl9nfr
G036gUtq8dD8TMzoEJ2+udr5tGf1IUJ0SdYMUFGB97H78Tgwf4hHiv6QyIq2gRftdpLF/5KGnqMG
8P9I29jFAUWQNV4TyPzLXqDW86sfZ5QLcPBbUj21Z16oLrZzoW9DXe9Hr7z4gz7FXn2Z7fLJ8Tqi
4tJbyhfvGP2LmIdL2qWXxCfDCBOGb9n/kkhRa/Szs00iDtfeaQG14sECWJM0kEuWvjYPJwT+xbaV
+oKY6qmr+T7s3HzoUxh7CLJbhjEqKe5CBw4Bqv038OZi5Rb6gLZy7RJGpkqXZAjjoTPzfeHH36Ny
b3GCmxhMfTv4j7KWa9ZyCNzoBH0UeIFNOoLzmExEAWbIodNh+iiK4Sd1uhdNjlkuy+3cia3nyT3Z
gs2akE4eUkgPMIRO8IcOogDSJNW+r8CgtYQ29pF+jFsJMhJDs8nydFLjb1oxWxkiXCZNIO5l2xMu
UD8AKDjHZvSJuf3XFMt+oWJqoOL4xdTSWNmyOBIvSFPjGt/lIujxbOlsNXw59DT8wLQ4VEiiXV4J
DBTCGU6+oS4tuH6RzNMqozXhcCoeQWMVDKXFQ6iyEhOgOLlxmwKBpQNFbEuuV+ecqPe3FUb2KtBn
r2ZLoA3geoR23XyIN+HEXr01Rt4Qi3jOObY245R+mxlrbVmxjYAK1GIGXtkximsdOb9WYBwyFjnu
zDkdd91J1v1/Sdp/YYUjGQTShZLNYbyMTbtjqePGVMhxlvK4I5ywLIatZt9NH4IWczvL+jYvrt+0
K+Ch+IfKK3+UYvmc+p5c5TVviDf9ZmH81oIE3oZDetU5unE53teu5JVBNZaEPapXhE8d6v9aD98e
++02dN77YDzi8du5nredgAhbAwBfiFgHy2WfEqv4LdP+lyGmzF+5o34epuKNbM4L4sWMfAkNbdql
lgrd8M4MqTSG0nhg4Yf1ZDbe8V69ytJ9FK28eYKoAdVc4z47OsqiZB9kcmYVN20tiuUN4AJ8Vk36
GSF03MUq34gEIb4M1Q0J110AzR6plwmApaEMDXX55rU8e9Jh15aj/4LbaziYahvFs8pDTJ1ne7Cl
LZAoY8LuugvG8pSP/XvtDm+Yk98USxQkouZbqux/I8fuogpDp1zzfJHwg4Ld+eEDKrISjW+Ig7+M
3amhk/Bmz/NPCtKJccVzbxsvJJo+wY25ocZnCWP9OGlyaOV06IOe64grLohYeaMhWeXMIFmJfc/8
G6FXvE7a31Et3nutnW9ihIueiLNVJtGCNKZ9zB39Sg38goJnPkPX+5sIt157UfYOdo8SE/xRxFvM
U9xH69bLnmw/fvBR9Wx7+DdrnCdUVtV4T2gdoWs5SE6TQwSvCTLO8Q7SI/rppaGQrQe8uKmyc9aW
b1VvXj0f5To2F/KLcmwOeOvLo5nVLjFQoBesAS9gOGJhR9x/cwzRUndkaHxL8QAw4Cp4xved471O
jngDxDCuBFlDiLUKc91GgVxJY94rp2B9pKybOYyHKEF5MKmYDlI/hNIKVmUHXVYwXMGJyF9SNKMg
hTE6EAFso42vdXVOVHdMua8L0heDcPy10dqzLEnu4ymrcHojs8J0fywn8IB+zKQnNMF3a/ucVPIJ
M5G37vluszx88QEu8BBFMImTyuc4qNoDS+HfuGx+5Rzs0O15pE0X93hHti69Ce8nIj+rvNPFeOtj
0mbNjHhq2wieiBh7yJp5F5lUpdwlK/Aq5zAGPJl3rzmAksLW7y4LWXaq0KlszXCT4U0RkmvYICU3
QDlsBWp7X7CRDAbzvqX1WxlNvFBxvWafEeGI32rcJjHltNXz5cU2Z19fkz7SOtjnVIelTIl2k9rC
xK/gTNAI+Z/9522gCDgQ/fKWVPlLn3TFXs/SXQBPUJKbmGTYdLE0AbnaaUTK62LEaFeXR6to71F+
wjpYuv2Z4NUUotM4fI6pTU3YxVevSZeNtNm9kHdQ3hXmeMyVpuJBN4BchnPO+fWb5qsMHHvba8DG
jYtdkOrilR/FeynaE0mD7F6qQe3wXN6ZOXPwobvrxvFlUg5oNF1S1dscvUYkb0kbPRogju81BCLO
uOJWOy6KZQe9l5zZ4cbRu6BpdOL5GQTMxSmcTzjn0UEBwV/5vY/ojZ54V1qu/h7h36Dv4IwjofMP
nba7qiVZn3Ji5SW7iUSf/L+QObSqfuEvFG3n5AGxLOb0NzTda5ACIMayEg3xRvAgkuXVPwZz+GL3
9nvhMiToUMuvqxQQ9tBNKxBFnDa290Go5ntPM3svQvc7suCJZAbzdes01mrXmWi7yAZ87qaCRQen
rtUqDCRE26FIjfTWYzJjlN6b0RjPU2a9NEgbVmKI7htffmPs+TWJq1gbJfiuTJAI12HcZ7lvxXsE
L9Ohs9OZEX39r8dQtNGCx8uwTflNu4ZXZZaXwPCt+7S13SOnc460STiHAVL4qrKZYegBcHA5mO3a
8jDLqIlRnukz9RmV78RYrSLxYUQ1dr/cLkD88Br/qsJl17ssmlx32kJbuFVl/5127b7uKoaJRUZ2
rfUPbqVYFuoSZ21MKgC5SxUWMI98eVLUCEEtB9wuMRklDWk7F9H3CdtBM2fggX4GSBF2DdW3MAQs
xeEJLVPQzKzDHoBmRGA4o0eSElvT+gljWi68WcEhS8Ng24U2+o9Yo4jrsxPN25ZwMJhBrFPtQX/N
tAtMH3njS6hOK79rP0o9MTlLoYFq3zwVvHkwOsj5gbXg7swADm1kZZ9BZBEgET7kZnR0UmnDoMaY
lAUA+ytw+iHPhVWOr5bTb6esOIde9iiwxu9Gw0RbGSVvVZPwogAZ4auePQ0IRMdLTsy1cXLepWYg
5T3Qq1yxCaV2c/bREH50uvxwC/OtSpJpPRUxIwao10MKEdD1FkGpxrMyjZoBqJ7uMY0zNum/fMCY
aZX7xERn4V5ECUA29pGrVoqfpEUe0qed2Jj1TJ02fckcP2Jh/sMmxYuNZYQNBSYqt8a4xfD6K8vn
1wbOACEEPCjjTN2VI81u/Bub4XMHEnjlMOVcZRG8Hhek6Krq1ZPjpjc/ad4tbkDbsZK9iGkgKhwI
2M5xXQ/4uTYkwu4CWmrVR/d52DMyr+0L4oBlbeC9d0w+DgAmKlRYKXbC6o1B9rMSwUcbMlvyS+fi
waXeZGb/5gbBm6dogAqH5Yhs8PmFrrF1QC5GFdkUIcMU3iW4imH8GVQ8ew7SqRWyl5//PjfCiqMI
eHPG0Vzh/EF8ULGOY1YBZge/3HPatN/k/n4a1gC53bzEA9d8ZM2AEtP0smx5aa/+KIIZwFfTn91Q
JdlkTG18aZ4T3DSpO26h2KKlKS2EcumReGuWdLUnsSSG1zyVv0nX3zV62JHh3q09maIV7hJmy3b4
K5Med1cJaAthI+oVTWI0UxdsSEUOTaSZF1zLnar632ymQqAlY5BokecDbvXdrOo7I2uQPTpGgx+9
FTvbW6YeARjyEY792qG9pIJ+AT5AkQ6XQdoWj5P5DvTSIpaSQCn8A21f0shyL6s4B9dOMuNsqge6
8L8obIYNpQCDzp6TQpvjk+zHYBNGyY1wbSrX6gohD7AhggzIWz3Sa11P17FQDPlSEKRmOmD551qc
Iy6IHgL41h+1fWKEd8tlj33RS6iLHXc3gcjaeYX1gCJKEveGdMHsss9CsLNJQh7PwoGIEHfviTE+
EeB1NmsV7ac6FYgfUm7oIJM7kDMHMuKqBVGEm9mgP1pct6s449amxrqSNAC5gEZr0vbXIJLnVLV/
Yasn7jTkNcjvv0tWJytRzBdc/m8EmTPsT4BfqHk68xow7RCuuY6kfgmV+m1MzzmhhbgzGNWCC3pu
q/ppQRq2o4M6fCy7TeqR5l7ZvN+58Ut8x5c7k3LrzqjQA6c/eoN8gyvEdhAZSYIqgqXLS7FkgS4f
f/JmgMLdF+5yCjtIOgjCOiiKNa+n7w/uynLYF1k2n0jb8tMw+is6iCf8PVC0FudFRf/flpySZkY2
vR1h4W4d7pqUFO22HdFJppyJ6aKNjQakfOLBB6OPfufQp/lOzOyJw5jJs0g+SrePNzISn8zXmhXk
8ruyd+4mVuIsKLgdc4tovlCf+ZzHudoSxfWv9qmfRnJtBtX/1djN4BrfYwHwWJT3hCBphAuuYjdT
oVNlnCEJhTFr+y0uy+5ocCSEg/Ecoo+0uVSSsENy0s2Ep6KkeHI7jKFg3LJ7ltLZg5c5/YU3vN01
EURCZLZ4aJmSHTrTNrExTfhDYXC4BxIkB8nVJGN5XwMPQ4qILxAAvHZGjPEbOCqLkRVPY8VKOO2c
bq9alIk8BeanLlX6RfxHgF/b1Ne26v2XxpDtV1+VIl3jr6ZmlWYm9kZpGGuWvNO/CXPaHTDtiGPM
bAxFmkCFtCMcLZ8HrXctb1WbaXtvT037nODdJX+IgtxDWjYyH5RBA9XKRDRzAGDAL05G1sHAMbIz
cadjuTeHZlw4BIGHVtoYz5OdMn4GhuJ9Uc+Iox6SooZb5HSkZ4+6obGa0lszCXq6LK3fYDJVfyAK
2NBbpqV2LSSNrbRACqyYCgfUyvjIEWxgI7/UVcNvKSGvlqObfuQ+tFqb01xVkEq6kRpjxvvZOzJG
HFabmBsMf0KqyjMcH4rMUD2vZok+wkj6AspKHoEmbcNYH6DeFz4NTGOQsZdzsEv82Ama+9rGH7o2
AwcuoCC8Neg90oZ0/yBISliEmAufyL7RFfY78sAo4BpEUC+uM0/042KIfymUyIzBoX1NvACrqDOY
6I96lL1VUp20K1GO5KoOd9aciYfKSZLnjMfbAHjIQH1f1rX/lDV9lGCjC9hWOI1WX62gvcXsqZ/6
eSkxHcuCcz5kpOkEJjme63DmzklCzr5G9fYen/Nob+CZ4x6e5XBkJCu/QTbA84H1vIu9qEJeqkCk
TlWLi8L3mzV/wgC04jAl0EnygLb5jwUsozowjLahNeTuWU9W+TV1IkRxYZWsBjrz0crZkLW+enBx
b2zSElUCh6Ve+dEMbcHTzDdmTfO1S3HmzyvsUmT1Qkc71CFw175pnV3JUD/dRnhxWKnSq120hHvG
yAphXR/Qgat2yHD2S0kYTG0Y9bbsmBLxlfQ4cXqErzk7/SkmzKZqBvWIeXQ6+tqy78jRYGth29Vd
5OBHbuxyevHaZGIe32TmIUhRmQqskHfJ4CXnBqjvpSc45Dr7tHiz3ePg8MeieGT7Hzx7rSi/iQjB
zk8mRL6xrbA+g5PID4FpUHlYcpD7RvfLow05FBREVgT7Ni69e1S1b1Q44Y6ZbQOtGPWOya55pTwS
YMahjrapb744XdTZO9HBHzoYXYuOIWs9XFG1D6FezJP1YcRl/dRYVWswj8vSk0OcJ/ydjPugG5OP
JuFKmUy0pG0fvau2UMA0OWpheifkY1ZvfKHjqu5yfqY0GPEe/aJkeVUgpq3aRewVHXTDfLYiNSsB
7IbEmKsgYEkBgIqhzlC+G7P+rmecOdbCxKDAn05yNL/KRhRrXBhgok01rkFFoOiavWpTTeMdIrVq
A3MFxgnGzksJxqOeudgGoG5jBUkcUAFUVKRsEKuwJtUu/swwsO7yrgLUU7VvytHboMkBrlMTcBpw
GKjaWqFq+JxJDDzGsNMODesHZkOWLD8s5aOrGBtCMzPoJKXnd1d8bDZYYdDsM5FRK0aj5s7S/KWT
2xUOc35uRaeejMxE5gsaoUuTvzrm/nTqkZlSwg6EJ7bzW1h6I0/iDCf70M1++ilr9JJ9AErZhiqC
Yiowvls892tHZo+VGX7NabbX1pTx9OqtLUlC98HulM0fLpptyXG4xjlTr/3S0xe3NMK1mt11M7XT
Y2f4n0KO/9yQFXBu0aIRybZ2XO/Zhw++clvfYfWU/DXCMjBUu+MtQjF6ccbZ3UIH/ggjUj/yRsh9
D7977YyJvYOPlJzZi2MHsf3XLGqwr8XnfMYCJzUbh0x99kozVOtK/zLw924WnJVdaoXfYxuP2AdG
8d5ngfvVWlK9F2wdP2TWIVImYHKLlmFC4uX92WmqN2NUPTbxQPNbpeTczmG2MXVTbWdCgPkK8hce
YSbTE8V0FK1tOXqcnsO2trwbTWxCoHKH9sg8+p5iHgnFacnPRZ44lUwd7dyhmgyr19CbsjWPdbmP
Vd1tRUD4ryAUk02eAXvCQ7zWR3CAMfKRsKuajzJQl9As7U0A9+EpSsrmEuPOIOdKXFQulnWpe2N+
gxOy9Sk2yakl391tHJpu8a3bMT5Xg8VM1Ak+lHbPYiiuWQIdcZBp9iSMuDhGtGu72gjFeRhH3MPB
WbnVY4uxel3o4BThItnMZkY8c+LaqM8LD1kSU8g6QTZg6XtbjUtcpHUIg/JGecCB6R1iDQgSNIe3
QWA+Hyc7RMKLsm+t2aCvcgY2///IQzk+2KjCide0/to4/xZafGQD0gpb8wsn3S9OaRQm1Hn5Tra5
TzZR9O2UvPQ9kTcrBwP0qvFMqgarkkA9huCgkpBfgXjJDsCekyINkRgFiM+sap8N9YSmAj2Irwty
S71T7YbYzxuhAYjI8qxoUpcSGjCQyT60FL5JUB/r6mYaNFMRpQ6KkFKIZEa0T0lYjILGWuNR4sAi
ICBkK9MwJh4r3PmYz26BgbrfS1hE9AzpFuoFz4fTINjxGXF74onbGci/Xx+5ZN9R+N8llvFehA1e
8NJ6Ep5xwN3/FjIEqi2UpzYzDgaYKDSMlsmUZc6gNGbshLGwF5TndCtNlDZdk2W7VnFY0r3Vx8zW
5YtkpbGBmY8LJ7XKjxDQ5ppDKFucl/PRa5g+x5V1dRl3HPNmhm9Yiipr1wD6Wcd51QQxvZDgZSXv
z9q26/kxaTsiUmwMACAg+dJqX+wSp35loeGdrKaxKA+AamRzixrOVE9R5xs3usz4ndhPzcy/xhZi
Gha0PKL6xDSda7C1py4N/XsrCyXtUUwbIGIkUJy2/jYgq4AETAXEGkGu1vSehhwfKZkUmxQ2NDT9
1Rqh/yULOFCJtEY5rRrxLt0On5uLQ26uWdYou1yBzGJ/BQNpXXtuvVJG+NPr/jPO8E5pVCBwYDBK
BqMXbucBgTSHNa5quciMhuhqNjwUAtOv9AFHts3wXk+tsTICInxJzW3XOBGwmwwtJN6hCRj3kcHa
zfF71FbLwJONvsW4+TAFXrvOcm9Y+0Hwqr3qhwkLK/qoe02M2WK6Z/cgJ8dLr5Jne0BoJfsyQQvP
es5NneckdO5buSiM7JQTV9v/vNb7xgzTbVrDeeUn/FClUB4NwSpOMr0ogUeuY8qYE8008h4rw0fG
IiJyp5+6odPO3PS7lUBLZgLuV47bqS1zUgybpCojmUXdmLIoZCYYP0xodFlTWSViMEbC7hxaD4SC
4NFpB5TtLJazYEoheLfWOg6Nt7gqnqTJuIEJBuAaDqoVQg2XlhdGty/UbyjK3wo+V0H2BPux/i4Y
+Y9A/TDWi0ER4h6Ov0ajOqAw3HaFC2giTD9Hg++H2NCJL6Irt0UphjVCi+fB6sJNqQHfjFWSraVJ
38Xg/F0rBQLc6YcdGRvw7d32lwYHfYjlnmpB/0CO9cbJ0UXLxL2LPevEkv8qBvFe1+1HaFWf4N5Q
UMvuQWVkrWX0jKskR7fGRrrB8Bm9+NH/KDuz5bqRLMv+Slo+F6wdgAMOL+vqB9554jy/wChSxDzP
+PpeCFW3ZSjTMrrNGFcURSnAi8GPn7P32treNP0Ycc9bHx02KCZziCNrg0WEGeheGuLV82uutc6p
Dlj5fB64cH/bHKlSFVk4dIgHe/aTCItqULz2hd8fHY/FjYzmI4/UHLU7cam+Y1c7DyAq7qgGXUM0
XRQwJiFiA2sNi6+bhvu2A/XPoPt5ErO7MePyg128tZlIwuQZghteZSjaMbcy64i8Fwgsn1HJo7Ui
dGc3G4xzCDEJ1rU7zuu57JpjRG2C0iECJ8wwECwmbc8ZrSdsgw/y0Pb9HD8brnmD3UFspTMNqzzu
cP4qhpP4sHZDJn/4LXOOotXfKgfO3blAumK7vbNodaF2Fu+OVR58O0DQNmt8B42JYqUTZPg5+9qt
PsE/nblX2qvICfAIQwqBOfRmxvoMaIqLfW6/mUxyD8bsCH3aOlcesc2r5bpN+uwBHzob3BIsgMFo
j/Kx1HvKYqTIIr3YFc64CRnJldn2NzwN7trB+Ahc711JhhlgViFLivQLC7ZaoZqu92mHcLhI0fTF
VSTWVdhYawqTVx3VbylGO0xT7Rnrb/neRl23BonMqIot/8pUzFf9JjBeDMO6YQYPrXHQb5DXbnvF
abC6u2nmulXUnDQNNBKbktgFdHPdVVwz6/sj+RGzeImiiItr0KT1aY/JGzHPektyOHrCHA6tkUx3
GYWA9pbp/gihUWbY2GhBXPhj3DRTaZ5lFAwbRiskPjYlUZgGgyEEBNZaIihmw/bDdOIPxrMJciy5
j1S4F2X4FqOZXzuGusVyd5nJQMeKOL8LUpydHIuYqoOX3iMLAtGSSNLzMIbNNmfZWqVIl4gRyl4z
sFqgo1MEWayDTUzqa5JgVEbYCgZSZd8NYUiQLhbxaTVmnBbZbcMKWKOkVCZJzRJARPBgMiistzw+
xKozqmtSuC1k5wxqejUhk5D0rnSqD1O+7IxMZMs0jV+J3Ys3hKjlJKGX32Ipb4aSEY1s04eqdKtV
Uar7sRgYfVsk0TbJyOOSXRD62f4uNf3mgjiQiU5qBNswDIdNpylz8W3yMpZkfyEHnRBIOYWP6Dmb
9yBXwgPdQOgB0sURwypfW8a8SRYIeeh021R5BbopzCdWxdOLOgm+4BxhLIdfvQsEwlegCOA0GJas
Hf4zHbKzPYmTpunCddHl43ZIZh7mbvWtCHXcemEt1pBv7rsk8C6mmY5ri+zglYOnc0yJicMyCw6W
tZWyC3PO1OVXPtNw1fs2hIs6wpZUTCudd+Omiz2GHlltBichUcR1ghFIFnAEQ7AVw7Qfe3KqGEYV
V37v3DmATK/YmIEXmMAHNxN5DcLlR5C+UazxoIwXaoV4w3oQrH0oWyconxn7bShNlQCnU5juSybs
08BJX8MUmB+DcVDHcOKJIjL7zkOqJMp+xQQCd3pgoSLAELdu+wRauB3uYqhn7N6s22iYSx6d5Jc1
c3UYGnRS+QD43KrIGiRiYhuLaeFhEm5PAZTuewRrK89FPDQYD9zSgGqmANsysUVKDowKB+/Wg8nL
fKYdj9jfipsSmMnNSMCTuY0jD18Mpnvz5LWtuXgA0TrnQWTdenFF02Twfg5saXK66zeyZRzeECtD
X8hlZhMQzDh5X0WzYNWF8sF/drBKujI/zKVdHylRUYN288Jw9QiY426t33h2Jy99GvcPKgtkvSq7
HgVYW7TYmGHmbfIaWRTw3ko3w1p1/lQ1a7sXmo5W4hSeurRpPfWnFiUqoSk+YTxjKOE+lg6SFfq5
+zA0oQuRFIpcGwcwmRJZek/1wtaQ7mKS7Ww2Ou6xxn5Wvql+mF5BFNHqYbNmv/jRkJRbV/n09OMk
RwdGgzpFg99RGjlmjjHRaRM6Vqa1NmunNW91PtYjcS5V62H90MkrG/PwQslEYiaA4Q4JXTwUO3am
ELRqMorDvIi2aWwApTMn91zMTKkEydo/ct+EPghv1N1VdVH/HGouhX3VOCwiYNkwI85I8tKNnjKH
gCsnagD/qajYTC0y+7RkeLAoLBBc+LZY+Oe16z7nIQLQcxpbem+KuL/xK5W+936m2B51DUQXr489
7+DmHSmwXtTO9goAEU4kxOI2wqcI+iOOxAw7wmjuZ2vo76bGp4c0JVPGztm2IYQwpeS0uYfCaeUr
bxDiA/z41zJJwicbZgiWR6mrF5j2MRLnMnXC9VR3NhGHuQkTk/7Vtw5QjLeD3fxgtJodIqbmD1OP
dCzGTrZRcDazDVWICN/hfs0X4ZMbFwsnO1lFEEh0fpb3RVLBRLpUUzGExGBjQoXhM+Q7ejVI/7sk
7OfKizuTRzrRngWa3KvIG+Zt47cO6bbdTdHHKEuwKn/7xAuvmsXVga3N2pZG+FmTqnXSfendV7PZ
7Nn6NPc1schM/2rEZCFNLexacW7xNqTT4xRmWbQqxET44UQuTy8cRibwzwDCZ37L3pznBxTG/pA1
zoKaadLbqSPFbnDj94FkA+Z9+U75xXdluv7tPKSnmPnrOghMfTfm9K3GbnQIB61HxsZu/lMFbXVJ
c0an6ehGGzq6iqwBvUUYK0nM6b/IO2TH63kt/U5CWia89I3bIfoT4EKeEqIqRyfFhVgTamiQlMKD
wTadiLm9jZo+/IwIcVl0auxeY3UMDEqIhTNetK8B4C/dvqfuKU4+x+ylmZLL0BnnOf2oXQZ/0v1S
rnpRXWDSEibWxezq13IitcSgKcdjAd+HJS8tfTyf9q8d5LdQYHDJ+ds4/wqy615eCgcdSjmxDfMP
s/djxKOnkmbLZPWncqt1Z2W02Kf9MJsHv40e51yCMKel1a0TNSP5ms/KoEHreTdKYdWj4l9QhNPS
U27bfbyQ8O3YWNuzk+4SymimGQhRuTleQae8Udg9d1N/F0MNuLIJDktqUoramI0BjIPscTKshz6E
5e1m9ZEu7C7u0TuXBkE6dkN5ArQG4xUByZDra/pRpQJJ2d0rlOw55pgrtLGXWOe0jMOJCSyRSPgm
WF8wieTJcFNpGufV0GP2sm+knb7Qsngq0Ye72QgkY3ph9/7tj2FxwrsFMtHoj7YBiCpQ22QcHjBY
H2rMU3oyD2F4IV7klMXBMXISZKnZwdHyaQEo+OEMFAqzY2ObN4zuwXzV7Tt4PrQoYX10KuzQXPuX
Ji2OsGSusN4sKeL8k9F33tRPPls83X6TRgIb+GFo7gS6MJNotAjlrt+eUq8+m/5QsSmsTxS7d11s
nfzKPwexulSWTXgBuy0roBdvE3iwn5DH2snPPPE/06lcpUl/jKVxEHFH5Blp7ZHPEItIw1mTNOCS
TeOZzLFatRFsmJhaHL3Cug96/UlhRxekpF9nMiOp8V8aiK+7NFlnyiVnzUGkQQiVhU6hIB1VzfiR
RWyfk8I6aSM4J9L4JviEJilRchS/sbS2g8F0fOSqy8qv0Nh77qdvjtSRTXU2Ogwxzo/FbOcVJiMj
nHyFjS0ie5TLfj79WXfm3dihY+d5NRnYu8sHNAKMoNTK0WgOakxtvYHW2QArFQXYXGL2D31bs42D
MzRFe0qrGyy+PYhBdN7zqH+Y5CjG1c5uX0eMZ5n3iXMNqH7MxJbBNwLiSlH/jSeirdapArO/zCYb
cumBqWXpQ0TbyOvblW+rD1zHxaoKzBcEioc88h/smcd+PtyaxAiM0XCCWr8rW0HlyRwv71aQ7OuN
aeuNR1fBG7prILX0tPrw2hPDfU7jXJfWPRPfezKurzHHMhE1e7aVGbbzdJMTlQ5rdx006KR7zoJx
zKrubJrmPeqkk8d8kssC7DyQ4RPZ3YAckTbjzjjHxNxTiGyGoWS2Vx9FLpGUBBEdTXONtQlA/4Ms
+03dt2Sp/jBj2moZWQPocRMRnZpxoaLHT03tfElZPwhyA6wZrUXfddeYSwv2AuOW0cEdRcUziYgM
NPUu7dRtYgMwSBjRao9yjQC4qrePwI82Jtl3yMJpOXTIbQiSiqj/F3ClN9C+9L6ixlvR16XO7S+R
0d800r63gD75vo9j01xNGvVmGRy8ArYRjjpbDtCM1SsC7Ge7bd4Vz+5BZu+iN/cRorLAhT0fcE/N
2S2rNQ36mLGU9dhZ1gdCM6Qe2cWvPLJhQOfzUKw0PjGg0Fep9h6ow87KN48NTt5eVzsCfJHul2uE
I6cB0HQX1dvWgP49eUuqbSxQZrId59G5LYaKp0L56bkUH0Y1PQVZdyyLbD2GyQO0q0OjrTu/7ekE
js9OBPZv6uONa8D57EoEQlWQf2j3TNoXpxurDTKvNkqfUYsQ1EZMFTb/jWG1wOH6LaPQDXvrXYo8
zuD9QViwrXCRdFjD+2rc5wswF/5pTkuk6Z7LqsBHSO6daNe+qS6jK3CG9reDSzp5Y++ske4jlBbH
RCODEdKsLbwi7wajXrtPn9wh/ki7nPUy2ozCIU8EqY2Uj4XdXUNtuMSLfSMzsFbVozw1DCPnKjiW
ifVmWfYFd+NDkDJTNcOaQadLEdBGkXnFbhpbpjC/FJtvZBaLfZr5bw+kgfwpRiB0Ld0SVQ41sTtk
q9n9OefBLX2fq74cb9KZVuqckRNBsBxGxe9oeAGjjGF3rE+JG2wSqyFlAtZrXW4S1a2WhJOsPWj9
auoe8VuEQRh/OoFnhjPJPdlhICNprV41xLLBvwR8geBkGef7t1USvrVcowbGPJuBV1r8pHhcuYTX
51b85Az4jGobyQ4tePLQMEfCzyJKh54gGdDHWffFusnhvxSJfhIYRBsJxAGkBWrG9opUk3WTxZSi
M5fTqe6sgz1290Wd3Ce9e53ELH7DTVJ7q6mC8yqIwFpaAx30drwUqWxXdlBtkBjf6C49FIpndKEW
emzwBtv2q7fcxx5kL64dLmatriwwsBicKbJ0Y11jBj3m4RLBRkkF0wj9htatoIfvkSBcg46lA9Nc
Mg9bzcorBJsg4M/+D7ryy9AsUM4p6GYWy3ouf/oMAsBRBuZNhNp+VfZoFuypfBa4Q05mQ5aFbep0
NS/QoYrC9T2bqv5jMhi35lmOukX7WbsyK9XtY98K3m05+exVaMV7QrBdJxHbhzkbuPcdxcUt4iN1
yITVboZcVV89whl8e8rceYbQD2lS+De4wPW0LhORfcUMb29dAipPNPQU9kywrJE7QnYNQ2ukf2DX
7QpeLeLWPmvCad2aSMnAqDOOk/yb7JsJEKhlg4xQRk2RMX6AdbHpR5tZm2xMtE0+fF/KoASXat1E
ZwrwaOc6o0v7YiSIeOuPKuQENsEArLCocdpvwUHRugFbzmpmpiRp7jyZ6ReNWBKLBpg5rLumQ/wf
UzTtW8PJZEa/oXaf70fHEk+TaCSTjzAGFurFnLQiltNDVofuhzsAwPcVeDRaFSkmI7MbmewALrha
RJUsLOPgLRIkRIr2TL6ECovigHDT349NgLjG4IXHC2y+PWT84L7ppUsn2ohYM6U51T+0zMJTFPXy
3LLj2eqsqegO5M2WtFjH2ThkpdMVYk93dNtwOiAyz9bFghFvva45TEBR36XsvHPojDUmG2u4g3lJ
0ohmjxzB2j3GuW2f3I7YvdStfjjc3RjXuFqbuuOEAhjzKSeO2l90lgTFPhIikJ/dxmrtFZD+Um4M
IjP9DXpzC9SY7quWqViQ0O5OVPhIFD1x9r5lXRhw+pemMyb/3LWJoCxRQUdtdoWqaDozhs8P+MR9
vVJD090OsmUMp+16V4p0fAq9EM0pxQP5eqUVaAuhOZGl2CT/GIFRL3qwBI3d3CTxLmrrgsc0Qv1h
XTaB5O2zvG0eWnhO4x4ZmmdjTg9yKC4iIc2PpDIW+tRydyTSgVbWovty6pg7noSVu8RtKrY0yzSE
ZiEUCwQTmyat4SHKCCkw3eo91IZvdn4vucGM3hW629uYJjYCw+4e41hMUzIx4Vn47nuX+AwU4zcr
SuAkLuOJYoGYGl750rpYL+k8jFvZwWqPZ7o3bLkwYBlesU5xT/A8DinxRPjSdxzAXDThRkWsS24L
jigT5g3ZbVhNfbJbvfjN9BzxI5gqG5NpwMSEgs0DFIhhNYRQCzbDXw1VHt36TvlYaNvfE/r+Wsr8
tarptY4tyr3IBLOMImtnpyq5URFrRbhQEbhK512bgEximMJiig4CuKRrrnt4JasyjJxN5BflpTHS
cQMKP7vVEexzZN9ACbSH0dfED5KHzc4Y6icjwZOGOgG1ECEenxSop5wMXFTPS886L86O4z0OyJyu
aLVhsWy6L/bcF7M0HpIKSJjr0kF3Q95RGruSdG2bfM3K2RYszAx4kuu6aL+Z44Q32cJJz4yo/YEw
i4ByO32jLfpu67q6s9rK28R1V+07UzlrZUxiq1LvVI9Yd3ii0QSLx2nTF82bnjqGsGH8sxoRJg1F
mO3BhTgrMS0oDcUNvinHiulBxpbhoZLmZyi9O1Gr9GUuMzIksqy6YTJkhse2p/9e4FjyS8r3gYia
pdqIwGWn5iYesoJBanNPe20XlxhFZcmujLGTl72nKlSbPpfGFXmRjKIsgPPQv4g+o7/HjCxE3lYy
Dp+q68wE5t6NM20QndMcQY2zc0PLPJKyUa0EOaZXumMaU7r20aw0egzhMJVvubiv+MFRhTauxirK
/nccLbDSNlOuW2Rz6MBSQ9lvPZqAtehzQmwamWyqyaLf4YfJJuF4oRtFI+bSgP9LjyCWTtoF5WvH
dAhhNp0nZg5JfsNYKT+B4kOP3URsU7AvlmV18awJhlMePyN4OgjX4H8RAYQaQIZvmowp7Jj7p9mj
OoKSnuE0ClM6fXFHmDkJQl2ZPtjF/FaiqL1gFyY6tZGaLGaYbCotKthkqbOy2/xIX+p1ClNmUxYR
AkjIwusIdPUqkV2yjft+WPm+LG6rdC4Pc4I2waRYZX3GyWPM8UKoqs893kLmA0HKyEnBK8Zce50H
DiaBtv0u6/GHBsxPzZKxJU8C/Em+111otGXnGrkVkpDuKalRYIkakxitmnSncF6srFQTeDSV+Tto
fsmcQmhYYEwj6YbHKyJLQnTepUVAC3cVPohhw8R32kuQ8Yxj4/QkrSzFCWS371qVwTrMZrJLsoru
A+OqrZsw02nmgUmh4wyryMp8xiDuWbTS33GVU0K6dnpEMIHRmbDVEPlH3cQfToc8CwB2X33OlfTf
iLYfp3MtwetsGIcjFTAMZLAsJYIkAuH0dXyScdZpjMvgVxQdUCd7GwY7w7ctPTPa0mHsaKhWBjZE
9hA0RLK0av0HbesSD8WkQrCAneGCt20b9ViCHPzwYkiKbNuHsVrB3kfLIKbUqNiX+M7zZMn8UYxL
14+xQFmvhymgsZvTCb3rHZOITK7xCbqh7XQOwPsRSSTBAbQ07WogArS3iW1C9dQ36Wsx0ug+WmHU
xkeFTjLbRIaJMiLS+MFoLWaOvXfKwtRHacItA6nTw0S4yxUMtBzFFYPfqNH4bCyozAGkFum3NyGj
j+gYVlnhbus55WaOkyxABWwXjnPslZfbd5rAHayeqOeyR+6dGSOii/P+IrA2OmemSjjBs9Lu7S3+
0Di6brqqtnbmSL2FwMgpQDngw1fmBIpvZlvHEYhMIi00O01mFhYlBkyyN46I6khHckGwA//uIpgU
DNjEJ2HRomdSaguMEEpB/BChaE7QE+BRiDKO5k3H0z449ZbfI+4bY0GPM8vz+EaWsZeeqG/DWxtk
ZbR2dV7k3E6d1Hf0oVwfuCiBA8c2AYzEBCJwoV4HNKafTEwoPumgyL5pjtnILPBoj6PkQuR7P8Kp
z6wLYRROeT8VYqDYcr24qE48U6b6VUgrlmjqZx1EFA5MIYBCzUJH8uCUeJX1IQu6EvQPhm0GB91U
sk8L4imrYhC9c1qE38A/x3x4pIXa5HicAQ+F8X0a2o01b7smsNg3uiBg/Jc+VEIPS08dYfYqH5R2
ec/rubM3Go8CC1KK+Yq5rEKJg4I2XPKjZTuuaoMtHnrNOG6IYych6Sg1vSUQIpSFVJtx3RabvM/4
psCxGnGZsoawzjZW7JMwdfTpOg/IoTkBw0NNBPrfou8Lnw4BQpihhet7D7uTRgrgsfPo8cUkEpUB
O8EkvyYDdinOHCYVa5+NOGMWLbIHeC0RubYV52MVd3X1lmE8mNlOGkzsMFJhvVMk8wJOQ+SBTmTw
Rr0R9eCgwSv6Do3ZLMAiXBG1Cx08YfH8AJ3oP1EyqfvatWgbhOgNeMAHQx6tSUefEPITyOhvEtdE
8zs1zGXo60VFfeU6s3qj/euZ+6A07PixbcoSzf2Qd/YtWdL63rO1zdFJ+PqrUjN3gF2Pl+hseG3+
bExhIV+iGWr5RbmG9y3R8/KOU1Ah20CoyS46y9+8Hp3T4iHkejYUA6k1jROBzdpZ9PQOgxrCR9pF
AMiQx1Y8vdzc22tQW/4aIY01H+jQoLfC/UDjQ5tzKVYk55BzkKWeDZixL0Ox76dykG+hCaif6JIS
iTZDeJzSRTUZPwuDWM2rvgqqbt1CTkhZbfKZHHuCX+m1oJ4rlmUxCSm2nCG0b5K0tsojTMra3kGg
ZrY4EVyzA35olS+eHmYDdqpvImCK5iw5FMwcbHoZhenAHXJqa98npJKu6r4T8pCKRBuHoTe0cZnK
JSwpDEw0h9h7pw/sNuA3pFHyQA97/ELjPBF3UGrziAwdoEsj3YPo5hj8H8XDh++36c8RfQ8qPMO+
zpB82Ws4SQta1Jm4tkrWgFvh5Z59VaI+uW+V3S0EOyXvuVsiVv3Gg7DYetWRCSAN+wydreAZlQMJ
cLt0AMbP8rfgyGTyE3e7mm+qaXBrohoNbZ1r7vp+kySevCkcmfzoZyI8rhwuKHqwVmy8YN50wgf0
vITaZ04wQbWAroLOx3wY2waWjV3PdbqPQwevQmygfH/rdQrNHqcGXRPHhWq7shupPvTgRa+dlggN
MhGa4VY0Jn6DQabQVN1CpIfJ6SNqL9zS1loh4trNINwNmH9V2T0oK7Fy/JuBLTcW4UsHhihAagsr
sI6NZwBYrqzJA5LRZ+UGv55vkk7BER6aWusdFhCeMI2H+4ysGAGtOCheUMRgxGkVuRdXXtL6X6YV
Oyggx4SmFFOJZQcVp8Wn25F6BmHDKUykNKZ8whQ0PFsM4d9TWxLIOPqY7Gfe/33jmsIl/2JIIONF
5JVcocq3b6eWBLoVs26ABkyZ9E+iHuZxHSJsMa/9YCheoIwZBfBs0fuczq56zaOKJ9cycWUSzciu
LbGnuAWUDMUKV7d96mwyhexhr/lOGPwoTViKRYbKKip1o28BiSbDghaq5CzWjkidivI5UBPplqU7
m/rBtDQ48t0wtElMQyWZ55qaXWfhNds5lx/ZSkIGeHHJjmTbxjgm1sB2goJplCxie6MsDIj80+04
53DnkTK4W6sMwUavEp7m0YWrcJRrC61hsoukO9WfzCPkqY2kpzeqSIDTMzlovSfI8gkAhAqRZQdM
pfT0PdN4PIacAUeK6yFhZvBgqiwqr9XcG+3ZtCBUv5CuNTm3VhrJYeuTjUxod89hKph9CMPUEfxW
rfc6oPswUiYPkfy2GZxwfYraxB5+VQ0WyyQSQRv/U2uD2588Wv0HmUNV/9GXkO5h09WUZcWqtJWF
ejiSNsWsriDy+dWAi4uKReRfWDxrUgShoNj5jet3Fua/Egi6vh2TpXJmzq7c5DNOxcRCg6Exqhh8
5Ni+CSoe5MCmKcu6GuB45aLqx8HjjFGNfY9zyYWuGMjmO0uaifFK96zXO7IyUyNejbFhWc6auYcu
ZxSZde0w8ocD+YXGX9oMbj3278jxvT4jTdnPUnDAHLILIK2oxnI3Z2z9D66wMFr0wk2rg9VlSuwt
yqL8Z2JpX/obAEs9Y3E5tqW89PnQPhtOl6XGdlZBzdWPD2VKwf8Opl18k0uRyHNAf0ve9HEf0GdN
MA+TiNqVxQiSG+l9kHFnl5x7Vo0UQjKCx9HI9/GcTTcZkOr+VJJKKp/CifP0MpWtLreIjiimAqRF
cCV6ZRA2RsOKYV9ZYgeUjPLaFBuC1cF0XREzPvXPevJzdrbY/FraUeyb0vI5Qutb35SClO87T8dD
fEgJnDbPbJstjXjEA58iBQ3jW5VBQ/hwBt33R41ud9wlbjqAOB3tGv5PnleLF5xWp3lXVcaEwBZF
um6uwwpeELZbac9IDbIKPdhVPEf7Ivu2K9JAYjSPaOv//rf/8b/+5+f4n8HP4rZIuVbyvyGvvCWW
qG3+6++m+vvfyl9fPnz9199dx1VKWfRM6LRBnaTQ588/P+5BAC/f/R895QzvEirBpGQ3GfgXHqqP
wnAPjStPiZCLAObYzP1Wuv3ijT03Cfor1b7m1rCudbivC30xfG//749LWv/iuBzXtk2lbNO2Lfu3
47IkkzFUDI9e6Jya0jkllX/x2L0Mg3M0YuN5YcjLKboBlHLTVOIjsRhZlMMdWCF5JTznAE7hMiX2
DysmDZV0uALmZy5qMg2fZa7JhHLuvdZfqAuXguGbBETTYF4icWat++Yuz6KbWUmG9N3rLPj5Z+dc
03nPU72fG3lSkzylAdhjrbd/8bMv7/lv54TcUvqxlDiuK5T47WePW6zefto9DjbGT7t/DUoAvSLZ
DCY/O++1bJxN4bjMMTlPtX9h57hrS+tVSWDNyGw8QE4NdFYDGVAZqjPr6k4i3oQKtbPN4iYcKtDv
HicYJr4o9aVhlwkQAoCdDfSulZsAbrHsUChhH8r7BTvEN2fpj4i1ri6KWxoCh2TAmjTFjx4ySJsj
ogNL45kREFdMrJqdEmLz798Z81+9M650XAJkPA1a6rergsxuZXGym8emIlWkBCaSio/G5syn0U3s
E4wE226YFtXkXg72MZAurfX6bjk8lY9PfRTd2HiIVCtPvQxv/uLw3H86cZ5UypGWi+iBG2u52f7h
ZrIDh0avkxS/TpwEt1Rlh6F2jlMKOo4st6CNzgEZc4WWZ3gU95HRPuix39tckMuNFFfy9BfHJOXv
B7UY3ZSWwra43aX87Q6n7nNtK2qYEkYDV/GFj4QkkpTJ037I0Nf/9yf8tkn3v77IJ3yId7T5/Mrr
r0+GbFwLbn8yid+K/rMYL3zwuyBZy3wN5UyyTePPGXd8NG/eB5/wR7w27mMDnOTy6xv/7+vyveNj
MFyWbxn+zyfBvvmHD9ldfv0W9AOfCPpBfClQIzf5jq/xKssLr80bL3x4enkFNfHr49dX+CK/5fUf
P/J0+R5seHyx51bLgbzhyQv3fMIrLt7/fn2vg70Rr/mY35df+8uvD77Mv8E3/fpr8zuf/vGyfOev
f2B8/PXJr7/OX1v+qV+v6AP5ed69ewKixPK/gHfyFyff+6dzb9mm9GzPclnlHe+3J0nOHI/xUsBY
IU8fpRdht9P0rYpdUbnnAOlIINTD8rRY7vlCWnvUgNumIaXM9vZz5h5mJqKGS+K7G//Vvfwvjs2x
PdYdEw/A8qT7883SU6gpMHLJY5JF+6RmofN5og3c0wOTjGj+kDkRMxEPJ7gkDCgAj3nEo/TbhNgl
A6trX7MKON3r/8ON/E+romctd7Fk4eHW4dM/HxtMBb+oOid+XFYYUQxbkZe3omclSgyiOlhlEoOC
qb8jxp07JL9dVsWgRk8UDlta1cflGRlHxe1fnM9/dVwui5etUbva3Nd/Pq7cMuocCkj8mHTsCTku
ryhvGfO+NwglBecrSNyz1A5sEom+n5VN2kc5e3sA4Xd1mmyWVauO//K4/tW5dC3L8mzluS7F9Z+P
qy9z5Yxa4tiNeY+y8raYgpeF7xZ7AyICwFZ+eNNwJywk02VlapIeYm774LpMSh3n3ojzT2WyjgAz
+/99zzTgY1ZhyzQtG6n8b88/u+xr1wMm97Csmk0+bBOjfy3I1yp8VtFKIzHrd4NlXQs42CJ2DgU9
5KafVkHmo9BgXUnGJ2i1539/XH9UVn9a5Zfj8pQUnEopbff3tSz1dJ0bwfwQzFz3rXs/4PbCUHkn
Ov8rYL7VhIipvVSeK8kzb6RkgfpDd34B6ESKwzS/Raa/ZMSerzfml3SozkJMHzIhIb0Y+bW/g225
EYH6EgpZ4fKmBx05nkUR3tSVe+ingYea8dx06D8A4vqET+SKaJKo2BHSvTNSMl7//Y/tOFwKv/3Y
XL6Wlsp2PH41/3yp1KqMA2VP00PRm98yxZVZecNTMUQxCjOWAiIY0ntCzeYviRr1E2jvDJXHazAl
KyTND83cADixIQGzQ/1ukgXkqmZghjwlkhxMReL77tojtwn2gRmdEnuiDigM74opjrUlqFDtB8Fv
nZzZTLtsg3p/NtghLFlmvR0FE9NxYd2RfpEiQuiye3+2sjXes/Aljr3+2rbakrxF5m0z3dFLErJj
FwRv7RIVESypk8cekdk+brtXz/MQcwVsclRRj+f/UFyfqqsgPnoJzQZJHLTyMGiSQvr9799na7nl
/vw+81R1hEaGqjzJFf7n99lIyBkfazlyefHIV+4Z2fc7Be/Fc/OvQWw8Y4LROtw1pNgiM+ayUcFN
EA7r5eJQmMyIPqEmKW7thogau0sec/uvCqY/nvG/HSRbTLSiPDK0ENbyXPmHgqmONe+QnsaHP56z
Ec/9jGrWj3Gmxozxgpm6t9eAmrrXxCpu6TZ8DFyzYqR2T1kZlMNUu7vzBvVVUDSuEmdo10E7f3uz
c6DT+v6/OTu35qaVdgn/oa0qnTW6TQghCVmJ/SVZgRsXGzayJVuyJVuS9ev302NCEcUVf2tVQTAE
jCzNvIfufnuUH+hkaYVTiP/T5VXwdjmnIfKJSMs5jpNxpsALeu0bNLv/KXSSUpb97bbx1E2A4bSV
1VRhF/BQbNb3hl6uID1wALo4dI1fPTbcX7TBrF4vvKFzuWxybE/ClOo1NDYYhTXBftl/KzxWmUEM
2A2M8i7iWzQ5HP80m1M7dhMWnKbyu0ca+emwiKbvL6Zk3I0lrue6kRd7UYjvGGFr9JzAUPfLMliw
bBd2MbEtb7ukunRn5OVtemsW6Q9D/O7qEnEQ1RxPpui6j+pYDFOPDOUpcYNzIce+dphu7tL5XbXs
JoZSvELrTMvBUHNXUasMxQOOeuzyupvoUYdrjacvGGQomoA2hN6OEyHMLrqqSXt5EV8xyX5RutyH
cnHn5PHnJM0vak4yd3KatTr9Uc4J4yXsWlg8JJvqvp3TA1SheM2rYV48BAGnh9MMJjENnk/67ih7
iuwrtDRuKlsCARYTz3lMYZSTwAiXmP7eD3ROSlpOFV04Ons82IXXTlxevn/3ba/75y453H0TmoS8
HyJreH33ndYH0cvcxX/cjn6vLS6w83zU3WU64JyzC4EZq0uzrO4bF8/OnH44I7ZH8wlJ8UPBYSON
NChtdb1s15/LVfY1L9Ifdd5PnSqcYCNxIrMdu17PZ50kbuClSeKNVgt284Pfe9vDauk8MmzRTyoU
2W7XPRdMrIacUNAgVgYXvc6K6AJdy4Qh+Mtmr4EbFn5X3gdheO2GwY161yRAGLzpJk6OPNvMnt6/
v/Z6Xt/fKODgKByDqF/SOB1XezkRIoQVmLpe/+ia4Zu7BWdAJ01mCa9VIgBA/cwYvMpWIc4SDGty
yLUZ2JHVYvUdhcHTsKvuE47OzalX37+6N4E8oXjB4isiVaIUiKPx1TEvHSbN1puqfoHVvlcd3+5n
P7PAfMDQ+yIy9WVWdBPVfUxifXLL/ltVcsLStrzcBs510k6dLb4ZbvGQBzQ3STt5/xIZMWYFvr6D
sYl9hFvEQd/4Nkr+EccHLg20c+ZOLYr0R3d56DQz7/Z3m3l4TVfJi0ObyVcTPPCVHvLw9fCXDfGy
+ES7evgtr/mRJjiFfc/W32lgl3DA20v+UG+1hxktPrn+g8vhRfzB4e0Pb/y7jeXtVfXRbvJ/qXfl
btkftKSHNlQVCD+KD/Sa+kNedA+8HrWh6pnoLA/9Jy/4QRcaMnGHYNP+cyQLv//CS2tqf/3dlvJC
f7e+PfzJ7xaV3x661EN/yld+OzDxxfsdvvf7Hxz+zeHv8brlrDYaWu2W/pY/PfSxakp57Mvv9J2/
f9TdA6/pOPVjobt5uvsMx20BFkUmMX7i0X2yvYJRrce5FulshzftNCz1yHigB/CBr/vVzxmgnn2m
fMW8+vDAeM1DooY756nrlQUpeMGPX39CTuXN+AYX/efSOPzVgklNXvFuh2fPi9/4BS9+QRi/oIs5
O1uLAJlay2mCh2ff3R4eeUHCOEAPh6/d9pZVIADi94NlFJ3XL4/18Hx+f+WB8HD5eviT30+JR3R4
3RzWCO/LH9n3MdWDlpF9V17wxy9L5/AevN/vFwh70Xr9+i94UTX6v/gKGJE5/xuU33nquWvxB3xe
8KI6gBICMfiOk+v7oA6Hr3yT179/HH7b7bU8TgSLcQ+bAGimAV/xGjHGD0d9/xDNN2HOYcpTZbNu
RX3gxVM1NGG1uDP7aJo5EcejRlcvPT/tMAy8YSw0vRWAxwmM9/+iT9QVhcyreqDhCbl21MPCkPsz
xCfttPPizyal0lz3EwuSutHUbaJpR6asts4Xd2VuTVlSuEWf1S3loOR5C6AY6Mir5BQU/gai14VF
ZCXiv49FRzRKp3kAZQoVjqJ6ucRqKb/aBZufSv8mktl/N5nt4r9miycT0rvult9RAj3qnpkaBxC+
rSK+rcLrf/4cKQhpL9jfJM509ByTTYx52arjslpa04EibB9Ps11Egpx9CvOKnATGxLPM/PKS07/u
3SX1YdVOVJs7VCqMlNDvn0xGb9ZXkHhJGPtkdG4ZiOfraimpzXo/oJifYq566VZk8jVYBDIdRf6M
ifsm6x+zhCTOSamZ2U1UHXGOw43FbgBiVUAG5NIT9+tNjtR1xa7rJT52gG4wul9t5uOVw8kf0ybv
ieURNgHiNITGge9fMHfxyaUTdmOEa91+9pThka1aNwsCVHeA+qiG6fQgJIjnnP9QcxbJ2YlrfBOw
YSMp9Q3AlxfSno+wkrJf4OTINPBU+FI2y76aVXRT4cpabeYPbgA2BwNS7Lxrt95/cGFF3LgEf1p+
N1ItqmxLXAohQKZgXTy8f3FvCyEuzk/9KA08dgO10OsHywmfBRKc5ZYFt4Z8Z9Sp4RC/rMZitwuz
v6Hkr+dzRugZDZkIH+Y+w3Kw8IL9HQfecordarjOTP5gmQDf+Rk42P9m7s8T16ms9qoYopiEm4DA
oZuPkduOrlMM1LYy9dQC7oj1tDGaEoAzB+1o+DnjkUNYFGV1X6TmlsrpzG2TH0UZTpneuHc37cec
LKfurqRFyp3oKlk6Jx72m+Y7AayjWmM9ehxBFYxBO2Z/O5z6NhuAJ0p0wwoztK1VwoscHhCEjPPh
/1Z/oSZMO7lJ8otiQBrdoG1WeSkI1GThNNyFDKwEsOGs1zi8UKhWD1X7KGfrjoV6ujD29LxH95nw
y1r1fDpifwzs5Tnl6D5AnyaaTHSYWf5qi/b0mcokTZ7eqq/I0uzONIb0HX0WohdUtHZERfF67z/8
t70EHUQQuQREgI0UlOv1w4cYxk1u1leHi3JpHXjoSAzuwhiUlk656WhoI3pfv52E8W5S5LQSvbnV
bStB5ettwmA740T/BXx87JEjlvHSAMIXZCgZFWTY7s/ibJiVUzcDp50xJczS7Jz0k/Ic5vx3Yn2R
AlIWYWxYhMg8iOEsVcVyB+NcxwUR5IhcSD7o3xWkoAL/EuCmW993yCYQYJy13v95dc/R7QBPAUs9
BWet4R5gVF3sh6oWvLVvP2doE4o9mDDNeOaEF8oZpounBpfeyqUucMFCqrab4C4KIADI0AFTLkgo
ON537fJ7tw8vTM5jXoGPcBuRBkxKxmFE02ZzgoAJrlWuNe48OXCiwHLiRzvwTcuHArQIMbVvzP8o
BL2C37UoBPZaYkNNvn3W8lb24jxMTgJmeQdAB/P4Kul2zzW9ttZRa2BQ4s31bnNd85gFBQheVaQu
A+eL47aToI8/K3rXWYGakUju8wEt1EB7JvZ0u9t+RAthmTqxm3AQ5/0G8fuinijhs+1uy9L9aajw
ldkcDjNiCuG27yh4ET+aFnjEZX67AcJzoKWAM4aG3Zck5f1pYOINHUsEAf1iRQFjp0k0TmnOgvPA
MUqppvwytWT0snt2mW7KltlX9Ck3mWM+ZY3zRY29KJJub9DCLD7VwF2KavrQItTLBuAEJfuJzXgk
QrADXbZipNLOH2/G9Q4BVhqVhwgXQ42AN4ctZR3xiTIJQez+myKwliKHH14RsR/FFTsV10Tk5Xyi
Lyeu6UgZAHkN6h8DecaBOyoz2zgG8GO+baqH66bpbdgvH5oZdE7NTqLULEqCFou0KIGdVKcognH4
yBctca1A1Zw1OsN26/5EENqcv3+F/pH8BXBsPFhDKDATjQqovCC6bbGjRvs5O9f+FqSp1fNCumtj
u9hqc5wG/jq8nsNC6GiBbjX7wtHDl8UaRmzFgLU2i2gnprBuT1cER4It3DYcYsK8j2Epjp5v66z7
w720h9Pns8VEagihYqpTsiz76nHCaMhcAxuUyPxJ1UCXE3iJFEEFyVE5T/i93Z0uj4+EWuMRasGE
E8gIGorXiaAs61nkr9fVtIkoN9cM2C1mnC9d1IS05QOWEg9CwA4xkWslu2KyzRHzBRR1fgHwdIHC
8rZirPZMyDyOrh+NG06dHemLYekakDVB6eBE5r9BdN7uHONRGUCZoRgwIGOvr57IVCRtZlYq6C+q
WTeRLCjMKOwb8VCMybK7TQZ6PecCbSAmh1kSnQVRLp2n05W9rdxfJ3zjpfhEk8CQ01Fjvb6opKj2
KfKww0WRfj9p66jjqHAWqvacJANIetct51/1h40TTRH5X7zcZuNBeCRNQ2/CaRrb5HODw0kT7r8p
tWRYrEs9JEakgucQm6R/bBHWTfZVpdqLsgac+1GPo6goxBlZCUrnSWC0VUQR+pURkiqaBotuMpj8
omWOLWnodR3Omivmd+Fu9tS03C1OrmZC7a6d8zhRUglOVt+RJOZWGI5Z08+hv6lK0gg4e94QEJRL
/vF+Rx4QR4x+edDe7rghz+mDUkbKljZKNrt4WlX9pMmTK9EtFQeCaiMxpHkTBs4FEeuD0qUEA2D6
jyqp8I4gqsNniSltDV1wi0tCPnn/Oo/tdt9wJoVHw8mOf1P/76LBq5mRtEBoh5BWMK27Qvrl0eQF
kJ70HSYFow+ROjkhVjx0TgmQXMiJtLag3qVYhf03XecbzDuF+PZJNQmkG/ve0p5/IKD1fJPAG+/m
1MlcCOiBGBLkjei1Vjdo65+wTnrQxgkX8K3irVI8/GassjR9EuWmcKTVoMJhnfydMi8RlOIU0G3V
YDT/8GbqegMfdI5iNY4x1n29l4ZVk0frOMpsp1d16o7xLkId0iwS4Dqqvo6iGsmc6eEHw2GLJ5WW
/fxTgYe4KqxkEV8FDCI6y5MdlDbynxudiwMdcqlQXaIQ7ODri2P4mXPgM2dGcUx5CoFQeBzvkoV0
yT4quDriJ3cRwVQI+aW9mcUE9ULHlBAm2Tfq550ovE4WqBpnqBXRsGmfnk7otk0aX6wf+CGuNz4V
dTJKl3DZy31SrrnYJL1Fv/LRlDfZIvkMff1QMKwXUuMUc67f3WjUPLrOGo4j/6XVEGcWhnRWaCJU
4eFUg8ML79PwmRKqTbAT6C9OgSJurGdPYUH5O589kbWniroqqFSw6OFIlcnh5jYewazeqsZH7nuV
urgXnFg+4/ygJwTMb4yLsiJ6I5DhsNlsu9xuZhMRggIJJM0s+v2jgRczMaS8ehwLcGYEiw0kps/4
ASVOwHl8yg9ORMFw4qrG8IWuKuKg1Dim2nM9fwRftPWqwPWf88bUeb80sk1PlOjpUDxhytqI4bUi
xDqu/prn59UOZdyaRptyDI53Whfrzwj4T8jwfK2C8Sr549KC0X7LAwx59mk1m4jFMTUcMauhwzKa
5Hvj+pR9PqtZqBksMMeJTdOcWSfOfXJrylMPRWZDH6uGppydW1UKjUTudI9lln6ax80l1hkn7uax
ZwzuiN2wGwMSxKNLZpwJ2VYXpPaSw4DmDWalCKj0a44TpifTAu1yKMeMOpAwplwghMoKx2j0/oXQ
KGXBGRcKlNWnEDaq+IJ5Ch6xKmeTriYvRYs7UaEKCsYhIbu0Rfy/Df1VuIZa5PAjbZgwmX1RslXX
od5L3UZZngJE31R89tqIqhq8ikR9vI5amOPlnOSQpBPhEVkLbMIj1upTM4tHKlJzrF5Th9Hg9Kba
fMT3gSOVJculDc3CjOlyifCCa7HZyqnaKrbo5/EXmRhpRG8IbPP97vnEs36zc3RfDXeU0wvRu40x
5rqfL41H3J1YubVgtZIu6dfS7MoDXmXvLQIDkV8Zqhqz77+5u55jJGiXpBcqzfwOo64Te+cN0MON
BTdFCY3CQpjK6MYmHQ7+HBE/owhFxtKjkmi6jwLSvH6YOpwnV9BKiq1hhsP2wGm4/e5EyV+CoRwH
9eJJJd7bqK9rQjMPqRqDnVmw8o9837ZRt1zgZGU3B16J51Y7Tw41e4/DmdvVWUnydHmKIQigBOw0
qTbEC4ZmJQBFk92bmjVQDIJ84wylIfAZe1wcuIp9yYQ7jiG3GW2F9mOJbkkloe2riGcJoLHD2RAA
O8jGoKuQtyXshBYIRyt9gNs6sVK0w14FMn1wpIcRLU2Mw8GoCB/6+bzE7jydYDhx3uBKo87ghY2g
2pi6jKVbQp8WxlIlAG8vfb/VOdO5lMlJEv/YdXkRg8Rw0IARY2hrWEddibOKagbutQGyyvM7sX0C
MA21ivh7ATqqZYq1wEADzEX1aktrlBzShGNk9P79st3y+H7RSEVUCNSFsTeC3Opy6y+rjp2l6yqa
2Q+GaScCb5SjCpiAjgGGouiesx6g0K8u05nmhT6U3VW76DUKj08mzUDUX2WYVCqemBXcAXNWDyEd
hhACBbrfGGdLvchbq8bMvNV320kSoDuPCXLUl7TCj5je/eiZWhy2/Wd9v6vMJwHP21V3a1abvyy9
wL93c9SssHJB1V6Xmy2dinJ3+qlNmSNgluD9W+WPtVTa556h9JOQNEBR9TqAljGeIzT0BNCeW4Ii
WPvcxRxNZVQXFPDwYP7CdLlmU7Dnqadd2ECxhUXQMtzPr0N5b5kccqkw3lr3QUzQYn2vrTLQ7b1/
3Ufjk4dGIyR6UreOY0HA5OkCjR+JEpGma5jXoMozA9dOlSdllLp7XbNVvpbU/ksSJzquIR++iW2S
cuv9a3pDlth7SZvMWUEuGE4wqkrLVTos5tGae0ni2ybZ/+XUYJKkGQOWn2GB5ZaEHr57YWZBfI7i
GYOBQzEpqQ2qqIvEA2MYukdEU5y99Um97PtX+Yba1FUifYXYDCgj30T2OgoXHHdYcpUr8BCCJFng
CpulR03zCFrKOven1YBvIRcadC1M5GddhHcCWjeAJZyfvuZUS+9f15vpI11XZIdMADV9DjF/vRLr
tT+LzOCaiUA6Uzoc1kd9mxWL2yLILrQNcoBrRdwwQXhDXqesu26wAZAgDrIsZX4cmQLHkhUFKA9X
WWXOU9qtLsGsPnQBnwClsfacqD2tBc4rx/tvzsk7bHYQADuTtO4wwabm6/tvPKWbkjuScLLdWbst
kG+gl5OQLaDUef/zv2m17edn/Cq2wwNmrMt0Kg+L4agxE4isS+FV6madxf5DyrSiutmQxg8n3x+x
M78WFy5c0jT5x12JtSkzA8Fid878+/UaK7j3r+1olADsC5BdwqOiiBs9m6HlHIRhaSYO5trR/Mqs
u4+1zyYfaF7JRxmnZFl5Ny0fQ13Xtk2kGclq8hEoxnYx3GKvcWUpQggBdxfq0O9rtVFC7oe+0JE1
J3lpi6OMMgGldAqNT/4MQFdfXzjGS23umyqZdA31VJn93YUVJyLvz9wVpwJwhAYTrXwEJgx0+VJO
dg5TBoCt6hNeCkotNDEqioeVu7quIpmyZPTulBQbJnWy7Nr2Xsy1uVsmOypiT4qXIQyMWnapKrix
N26vygObXgRLxAAwrS7Ynmdbqg8qjhBXNkE8YYOe8xeQL+gPvcZFg1tgseEmFVum6ghrVsYJFmj2
LN0tgxJ70g/gpjpfPMe+qhqQMK3Z9I/hnqeTA76BLzVsYHe16xG8kpr1Rmn7QcSN0DWUwNi1bZ8l
gCVEXBZ4RzHWe8OB43a8S7pG9URVbwB/mHCgOFZuyh25eoOYqwjnUOkw4z8DXs/aPSVZfya0LemA
MeZw7ZAw0kPiuXLXeFhkegi7Ia7FdGnuTw2MSBv7d4prMOgHrRKxFi7BUGmnqZAN1uU9e+hW4F7V
gCzvs69S20muKH1o7XePkgerT25agMD1guFWGqkXzMUyZOxtaRuFIug8lfMmUuPHY+ABqgFUkNAN
UJBItjSqDGW+v7WOhWMqlYQxMaCXgCz8eoVidOMkTGokdPUsSFB/rAemdlwITawLk2XICG7AXoMv
abYUqNx8q4aFbGpZGopL+eZUA/CGkSAcMaXqIeYgIEXRuDvJ+6THyXlPOOLuW0kHTUC1iTigHtaR
jQLEQy5b0RIW5fdwDUcZIlgX+yTUH8bzixJHt119z9fQdbTbuJssL4aSVfz+PbSattEuB6Xm7rHN
mbkby0847o7jxMtFYrXfHZxT0c9+qIChbr82G1hM7mGxo5DhfBS2fvf8AqkXaIjEg9oqjexAKnnE
6gbV7KGikSM36qlPaiwkDFGX0K0hL2jPrAhcK/ukTODYomDxgsYhvkjAOEeLItlsfbfK2phdyWIg
1TF9D4ve3bFjYUwhNzoqUXJQMdt9rEJggHiFiR8hR2WYU7ef2qTjKGSOR3r/Vh/LUtSJfiIIKgHG
HAXUsiZumKqMJ5ogM2H73AwHBZKWhBT1akUU8osldzba/zRzbn0vnW95b2d5e4CAjIb65JI9etfi
JCVPSVfsj1W75Y6utdttoonEFXrcVURsX8mVILZ1oQt/LL1PyLSO6m8hfGIU1l31FwdKMGRYPJxW
IUVH2iTIWg/y0YT8HJN7gb9ecmRFE9leOtvRum1pl3q20Lydk5VQpzB0IRZ/4CwO6eZ1ES94mppv
O4RNohJUqQJXH0SYmsanVKyEGR+EGGVnG34lr26AdwXc3lfp845jFxnC+VA52RcJHzTKp2Hrrk2f
tKzdQLpqlo/eEEkHvy6ucH246pYZ5BlnidoyH4wkBzJD8V/ivsGAgEa0agQqq9n+YpF1l0l4qqgO
jt+8COkR3Bj7YbTgWhyVtts1Ny8LnSfdPOG86n0Pih6yOjKJpmaxIT8yOeUqTpQSvGv6IeuoRfhe
E3LDAdgRFWC6TvxUol5RQonAZ5S67eCd6d81pyzqR6KQAQGOennFfI2LAUZbEYLADWdzqvx7C1Ya
BtNE7cdRFCO5GjViuJbtoS6zwyKxz7xnI0VIM2ge3J6ZCIGpPNDyTIOQevqhS4VFG2rL1tXwUwW6
JihsNVUnJED3QYPh5Rw3Rtqwegat8H48ONbzoLYSQ5gCUUBsvE5fQUV7ZjbzcGIVnDFNMu4ZV8J+
KZTKcztF1BLxhbchvTsvCu76qp0Ib1NeV3ktCjPAAdtZ0yLZ/pFH9v51vpn8I50hrUOA46cuMLWr
ZfYHdoQoapHsfCeYNIZetmJmiB632/k/VSBU6/lXzUdYOYC2UQe4Sm1nJ3bphgypVhoV6JEndxYi
WYBr8oYYhznWBnSBgomAJLu3JCxB0jjA0Gs0SOtHQijRlYHBKMEi3ughK1ykVeUkkKSnC4twLCng
E2MWhOCIRZLQ4Y+eTOvUmA51bTJpHKKyRxWK5lfzQ5JsCfiwnAefln7ws9Bv9aWSxVW4TKiIx23m
QTxJUSU/bBRHUKCJFw1kNEtmcOmkNOcq3tSpDvS4XBoMvKvu6iF3srmQLeV0ZOJmJbPTY3cqXFsz
ZHYhxfD7j9pCFqNqAA0qXDV8JblqXPPnm8LUZKh40rWcmmccJqFsQQ97aVUUPHjVVyGCNMWSysVk
3GW0qiaOxBTA9DbVlk4BjCjcZH83DWdPCU6WrkoLmyNAngXLui4TcmQ5KxWA/9LUjNlvn6sQ5gWW
UfLCrs0fqoHcrKFllc/G5wM3e/mIpERaWCflSYBdaZ3CGCB6gVDVYQrS355XiZgnwPQN3QHfEyZZ
xl/TeUEaW91rIkbjOnY4e4s+jAiWY7GhPnm7cu6CYX1RedWl6mFppJ2IIk01Ni7K+Ye8xQuonSE9
fP/+H2vkkYoasrCo43TMF9QcMbPAE4sSAUGrJANFTbSGSNQkjOa53JjFz5GPcmmwg+cwm7odIW2A
7U+oehvENmp6FK2LlIhSJFddmX2VWECLUrYoL5i4ygsJr3GpRBdDG79gCJcW/yBgRwtG0RTQE2mj
4TXz0WrFoIQdd1meIHDSI+lKZDRqNOojYvkIAxrS5Q7rSYcaJEbZ0Lc3puuQRvDhVpzPnPV0IU3P
glLGV3g5tIRz4skGYZok+UIzMCj/wSjlp2XK7GiOPHDWfhAIxzG0t3S7MD+IGAHYLfuiWiArcYYA
dKrWHHz1UWVvWDKi/MK7SXJtm1Jw7CKZXXlt/h+J1cJ6+Bn0GlOHJKTV1HyDu2FVsRj1BMKUMc4C
HwJjGM2hS5QjjbhRrWurOGrL+xfaxMm7iQoXsfFKkCpgBMSrfpV0qeB4KrWitfLY0vlStvQNu3ZS
o3/M4V4FBjszkqw09bAOitLSJdrufPlB04AD3m0alBZBn5SEFMJUy4rQPwMAvFDzqdUmgd9p9asF
8MaRRWwzOLyH4DgWe/dHEgmGoJmh5QixvS0u2n2CNxGn4wpQliTIbOUdiWmBUHAJ8iXipLVDq1OB
qDmJlbzZLuJXe2l2NLT0ztUWRRmSb5g9VjYUs9qPA5XeP+q2KHxqrlLoIAacPxMCh3b5+zs3UC31
5vMFNH6BT86AlHr9+Zw6y5YcY8jnA4SWKsXNAEakmYNsaXJYP5AGa/3CEKG7llYuXn2X74FV2NKP
KDtalFjS0C5/EHOqOjKb0QnEyQ+tFaegwKXQKhHccV7Ag9aFgm2ZoRz7L4wl3nCqJEIeGHPZ+G5G
qRk9tQFnyQE/1tACi9LWdSHDzl2RfObUzjuVyCoL5ZTQgHiKvARcac6tOIQ8rrR1WgxyDFJLJViG
BISlAF18fa8D3BrKRbOicKL6Adq7tgOQMZAsek7JFTQ2YWINjLMV0EU2ACPqrLvZbuJy1qOYX5EO
WC2gcEV0StTUntDUkaSUhAMpEt5fIkcIVw+RIuHNjZmLBX9/fdksxsbLcWGzsEC1AaX8lS417aH2
RIouG9QExBoBp2LXKxjzBsAQUubJzvHk6LHmmt/hKrfMyoCY50RB4Zjqta3ELotOYN/R26XgSZQa
wWTTisV25vqPDdxGYeN0WetTBVb3bhp+q9Y5KZGcZIcoyyoj4VAoi78gikmgr5JB+F9XIMTTtBTW
hNITqaAVfqZMb+Ei1GxyK1HdWERUU3Pib+EZBunDK3eT/Mjy4SenHH4RISEki8OdvijxS8MvrgzZ
/Q8FiWY9QFY0D6qQ1ZfM4t0THtgcf0MZx75USJV4SVtpYEh/YEyK0dSngRgSRBnmzLsTSe0I2fL6
to0f+gwh19rgz6CQrhirtZqlrM89dT6kGCcgcUJX/ZcycrF2b0IdpCOk77fGDjD4/ZVoO4vXwQpw
ykOVgDDNDcxY3dGu5lVSFHt/IsmsBEt2AzE/ZlUdJAYZMAhDrzDAPaN7u9a4T4F8I4tJUmv4gi5l
sowWT+2gHa/IwSTRpVjAsYGQAWmROECzQtWSd0NoI0iug4zQXIZNxRWUM+nS7aA3N84X4QmqiIXO
t8QX6fOEaaoqtqLOlvXElQ1q6VpG76064iRQc3SjRvRjqHPsbh2V/2U231K0Fv5EkiRrW1MjftnB
dzKvnxWEWlWXIXFYDmUAe+Rpmt+M21IskcawrIUq2LLTZ8YIltnJFaDVUNK0lcvyu3zRpJx0lqdw
piPwI08X4xiSEKgeE3iv4wy64m1o1sa3vKQgPT1duw/XyWfi6k1D1NDV61PIV842mKBhCo/CmauE
yQlgDsuloljjVFwmBU/e5yOgExfKSI9RtYtP0Ci71BtTVPmi5j4rZzIsQMq77WIWjFoGaDy1CuLB
7egbQzFIUJ6lLJFmoGTvSFVcn2x4j95A0WgSfqXk85EuC0lVj2lb6FmCdD3L7zdVfIm99qNk0Ik/
fNr21X8W4KbnvuP8hzOfbrqCdYB80+I+8BFqLcQIFOvNzSJZTB3H+RLoiNr3N7JFuEcbGVgH5Nsn
qzBtP1qpuT+k3qxfewcFmWaKHMEIHcA9hEZHhsg8biNlbiNMwzE/Dv248ySWUkp9K4Zi+p5H8Gix
RkrYkhWttFguZdXDosWR5Bbb4Iscvb+dkXr/YxxbCHwIOk8SDANS49nMdpNjH5h0nkVGKe8vrNEO
WZG/zYQIiAIRRLpnS8tIe9gi5UmDG7kuKAfmGs74N7wiHkwpnG+E3Ch547TgAJQuOQbXnTRzijd/
deeWPvO/AsTwPtJc4Zb5793uWQu02DDJgiGNxPraPerrVVgI6MvpVN+/Z2+cXJA/45CnHp2CmvFH
FaR/5GME+/shcXsKTsQZNWe1chYRDauwGBMusOEkVFE9qDFU52FlLsB4zh6KEy/lkHsKV6bGCKpL
dSezrjOo3oOBojoFdQJSvqjoVIOi0uhgYOZ8UWWbmewj52/u1sMTNciJeuPYmggIDuxD7n3Mr68/
X4DRZNrtc0rPjFa38lBEpPh0AfgikOn27k9FMPEPUh1RhV5okkiApIr/epn+GDz3sk3Dr+/fd4v9
jLZcEOG+g3ICGyBmwl9fFyd6JOHKmwUErYUlcKX6EMWuGW9cQy5eQGf1X5pBVZJXIOtQoTQB4GrS
QPQuvrg9kVdYUf3ddSD8qPk6LLWsGMNlc2J+TCB6lD3NiyBDPa6KLBGv6ur1fZmpiDOWsEbJGG4J
YdVC9SLcKBypCp581T6XPRCG8IzBMbdKq2Kn1PtrbtPaifKPhMQpbzU+jjQ0l5oqUiATzhjvm+eQ
QzZVXYmelf5Cv0r3l8AUOfEprf8RII5T+yhTQs9HoIgd2uubXZpNM0SzJrCVvkZoNZ5Y+LMfTUqc
K/KciTuPJmSFup42eV7pML/VpcYkXsKGcCi7bCiuJWqQltadA785bAp6ATiHqTRVUipKXKsdICPV
TbL6sF+FyVmTGPdcleaL9KFccZ4uLj41UKea9jIjTJ6GtY/tAII6o5ms/jBlsOX1h3fmYReVhg+v
ByXHtaZeox1CtEEoVq+g0Svlbjv9Qfaxrn6oTWS+kWDXpLb3X4laNUjPZbEBELyPhaP1unedXRf5
k6qGQuDomyz1fgpoEsOGwz+dPERRhsULVD0cIo2hs5tUpVh1ECQMsoJBY5kROZGrf39/HiveUGWp
MyRyUMCN7lqw0dFOZkv1A5PVBJwikbZMtSJwF3BJZSoNfpOC58YG/4aW+SWMmfLN2ax2L6PlhdhX
hXPhRFLian4g6Kne7EVLSibAWQmnnpX371/8sUceoxIRfwwXS84ZPfLlOgg3HG9gdepVzB5bBMOZ
jRrqD4EORFNpPExkvuSKFsArukc7yM78pJ3PpLY8cWFHur+YsOehecIWGo/j1xfWchIO1VrzK0Mv
0GVx5KLKtCwuHixNLD8n/+CCoUGbDreJ0JUXEgJrKYc1/fX+RR3hfbw4wA42YWgyBVkapQiGmbZr
k2Qe/BaP1XC30CNKXa0NoiJI4KEkIPOyvfSKzV9KGzYcsz6bHkGFaOsdowndKjybb4brPDLXQ1Zh
jV9i6GUzN6Dn+5d99CEjC+A+Up3znEf1ebuN13GP0aIt2gockuzAPZOAouWkIjNYfkknmHkMBf/C
t+VEIdbD6kbAJ/L4FF14dOcwWoWXCPWkS1R7/YyDmbPwcqdz8b4CeE77x03h3mL/DfaW/W3t4SAw
rYZR6D0BsHGTj66TQeUAewpaRU8t15GwXuJ3g1aM7FMkbH/oPwkZ6s2w/dDOy++nt/2b2V7KIVXr
vrTsAHDe6KYm8/1+Hm62w8REBEUh5+X+UROADcaRBfCIUPK18e7Tur2q6o5TP3fM1aIJIT0mlJlS
yVhBDkh7EK6+//OHjsbepVSDXpdwfXRzU8yWOFrbPZS4IrIxw1ZTprDUYXuiPC8fcFjBzxqlVMap
BqBi4s9BsA5ucVJ4acuVUTmjzRPS51BHMhP0+rqcRbP0i2HOYoTckxWqJHSivMj60FTYVQ9My4B3
M7LzsXHdbwLIrbamYlOjSbxoIOqyFfIVDtgT8G2GiJnW7IOLr184hwPXDrOfRFwDriBD1z9a9HmF
olztRQApETR0zzkNSl75PIeoQ/0ksvgUxXJEhQEKzZFKKQJ2SQvG+SFOu3W7ZqFI1qYPWjnM+nNu
2yKcfXBZ6LTyMnkTraeht5cJ/pcpBzEgUkr9u37Y4ERHM8ywKGZDo0vDfqpdmGTBpVFtCW0V/C/c
WLpwW9Bz+Kpy6ovdkNgaaQEtS0NxL2i4/efWOZq01Pw37ngxgJE74tcHvPGGBYcZThbF9sOiwe7J
RQzGuOlBa1U8xFl37ycOXqaACODw1qImCKdS1Gj0G4yCcdOTEkWV2qO1y2AtDjUomI4IaupmayBS
cVxoKudr5jbZmbofdb7qEUyZ/hC6oTlYa2COiD4L4BOF/gqmkgne4Mwe2ll3lzAj+v6Ot+qK8dWh
qAIqjekX0Ce83llJ43VhzOnqB3ofewSxK+gMPlZzQLUXDV01Z1CJzlaPVOyQmOGqj5m1nF/9tjcF
E5OsYrke5hwx6V+ddm2ys2avr9anauIpo1TVWMKoreEEl8UGFeUwERckAZD6jKBAtKkiT7jl3AVP
7z+oBynyoTiPN+4k5nBJTMd67DGpqhsYYKo920zmOBEij5QJdlZHn/1+cR1XOyTBQA+DuR0GuMUe
RfDp0Yq3s63M3KpBc9nc8g4ZfRQIH87GCPr9gb2HfiHpXYVzNKrCoQnzqleEX2orWeNS8pnUO+KL
8e181uxB5m/OIVhvmsp92Ky2N0HBxarOyHfx+p+DxD6XC/UJCIbwYDx0QS9fm6ie4TrJzRbC2WVc
LS4sUlVo7vvgRw1SmjCBy+kP1cAROHJJ1Gy9RplOS6+s28RoRSSUepDRqFMEh75evzyhMJxxvBIK
KzojuG6tAB3roBlKoXWShHJ61bMge+HDnaG6YjlrSDTjRAPD4aMS51ZrxoCkidXCEN4rNquNaZry
HvEoYnMNBbb0Ze/vwCOFFiPOBtOKCC95tICjhVC2WLlzbBEd4y/LdmmtXxjxhhF2+WTacXpdLULj
jGMLBWJr/F38gGQWp1m16K28xAfYwLqN00KQiY6L6XK95gibwCcyxIzi57CeIRKQYfcsIbCYf4Hd
Vgjcw1lIrd8iugmBDoggguULw1TjTj4NvEexehCgq5zVVfRVmQ8Sj2uPxaXkry2MukEbTXSRx7bU
hJYAK1EgOgTspMRkeWftaoRhNesGNRhKt2KH8oZ83XboI2pytdScLXyskA55sjp5nZ3l7erj6Vx4
pBj1Kesp6hkIYVx5vCUGd7/3uzneF1lafjcJRqf0bOcKQDuT49Gzv7W7GMMTASXdlt3J6d6MpvIT
uPM3YsKYTQdhVrLyz8sg2XC9HtJxenzcQIRsSWB9OmfagfTR7gHJxEoDbTKbaJzLAf7mBhIAzOEl
for3gd3W8QQDNmSiXbQeu132t0wgX6gYa0uH4kPQpkBYnbOhOJylmA9jdNXJ5o/7ofUhLZ/0edLf
uNgxqBRT72rn2OC5A85F33qpfE2upXGULKkD2ZNsSYFQ2JHpEGOpfqsiAHYYHRFREka6muRFr2QF
WsQd61NCLNJ0iLqTuIrOV/4OQ1PWExxVyDy7mbN23B26Go04cebfubidZoN4TnYTQopkRBSkoIqI
1n3/POuHjwlCfDnqK4hJC9fSpgmoagcE6oDadOZ/m2HzGZOX+0PQA4jk4yYOmneELqf1sMfSoXIh
5Y4fgf6OTSbaAHZzO+B3FYbo8rn12npqL7tyf6aZUafOL5YclaXqUWiCgiAKp/MgzO8ijr/kcHC7
l9fndoKNh8Ls5LPGYxvOq8hW3YdkDSYHSmtdgkNq3ZbNO5SnhoOsZmi8EtlImn0nL76J40k6cMz5
ar2b1Fl4ti6/qMhXc/wCp+UlR9a6VOEsCs5FYPyYT8vgnzvMfoikFNgY+swVMZ06OFQnMNdS/Vl9
CSNEkh119ZyTcnH3VwvoDqxEqmRqgvCskaWatH7SaJgaWVe4cz++WMY5W+nfWYgcoChNjCBFvaZV
YRLpIHe0aURYpsYVYKYIgFRDhxWgDl2lm+UwIZEkOLB4pw6ttGyFO7su4+Hqf5zlDpR5w22QLCpM
GUJlI/zzhMOoD67qGuY/4slphqXrbs3WdvYSfsgfTMy2Kg8XmLXqwYLZY2K/tUlfhEXuProSUlKy
ISV8PHFdbwtln2FpjELhiFKX6nyUyludMb/qd5O23lxti/rJiNDsc2jcXxOnEAk3rbdcnUUcs2kW
XBnuL7LPMKb/JpcGyweR3IOTbPSRjgzNLsZISEsxMyUvvr66erbo5k662lqkXw6rCnG27RSPwXCf
2dJqao5D+LaKiAqyOZRJClMqmo5wYBGxedtBCp8SFx8rIvDYBqiRdB9J6LhBrkNnXrTdlmFXdrqZ
32aOi+gbFNZfQwb7/P4wLWnXK/yPopQKCAlZ7ZR5RkT7V8WNHAWQqjKIyFobPdN8v2K6xmkaiw5r
kMyahQF4yLRfTazVoBJRtdbUlIVrfv7SnKr1EXlOp/zjxFqzE9WjeMNFuQkWI8ibuWmvH2e7b5x4
v4gby54LOtJ4mAYlxexmHLIStjHoRobBECwG5lfWXAQYWf4D4RL1ziL7O9vsz8TsWp5J4Rc0R/OK
cspX1ciBlx7mtZxEK2pNMrIcLkS5RcId8cItUZpU5JypuNJbyy1GGl79d7L+UJ/o4rCjZGhFJUwb
W1Egjjt2QIB2xnqZkaDDjURF0CUgcwYXPaGwQr0gFtACrODRNJTHLMkK3Rb7/CBNpB5RUuwW3a0b
LoBvCXQridDRQivq9W7JuUvBg/WN/3/Ozmy7bStLwy/UWAvEjFtS8iDLs50oueFyO2UQMwmQOACe
vr//0EpHkJbo1EVXpapTDohhn73/aZOBF/Ueaejl55KV2MLNOiKhshUeK4I2FQMmfYSMW4U0Mujg
bMwqBI7j8imgApTBQPAEEI0ViAsr1DzpZuhW+Xus6yb5L6AtDz0TeoNoFavPXny/8cDmF/fQnd9E
5QqIxgdetTYDCTVlbtIRkOxRQ4ppxAmEcu2rtB4K33CGX9Fb2ZH10YsoyyVSqzSGLX34IhbzWOTO
WPUwAasfxgC5wVGUPtw4rb+rOL3hrZvxPHrYQrmZejFn6emuheAx0EGauhQWqa5TBkCraYfWUOKW
kAbplXT6SYLU9kTuQ8FNYbfO45mcazwyDL46sQQhCapR191sKVVdJOzsoL4csA+nIPKQH+i2/I13
TN/0h/xD5HrFuh8/ZdFxIynMgFlM1mtNSjOjasCWDk0CDcR4Majt+O8eK6cFsj/Fb1pl0z8I5jkZ
hnLPtt+PQLtvJVVTIoSV/iOnWotJEYPpDiSS0d3AgX2RanF2DAgfXbiCqywzJonY8zXGBjU+fLKg
UHCCgQdHQi+wGE2dPDg6dbXi0sTBlnzbx/a7TEAqDw2hCXoLVTLckeEKEqCvIEqlo1O2q1wtJVom
QdXc/K+69PJEE8tYoxRjdwayhjJXRIGKpqQRdrUiIn6bY5chN/b5fo1BJyHlAfilOpHnfyXhdbyg
j34msyvqg1gLoRYvcJccvLQ3fXfGZuW/IyMY1xOGZtenrWLpONuBhSaZGsNIkhNqLKWCQsYGv5g2
7eRRIHOojORIQ6Tvst3i1dx1xfGqq/be2rDUdO2bLLyioe7Ilaa+BYQ/lVnH/6g1I14gzQe+04tg
p5oSlQnmzx+W4xfiw9vYecDkq03m0MDS3bHNhl55336373pMyfSdhrn0KBV3ueo3VkDWOhXXHdOD
uBxGpFzy32ejfxWMO7KPefdYmlq39XVZobXvy/iv3uUrTRB1Ek9xndR0kjAJgexoB0BmcSVlStZv
kGx3G3lDGvaSb8qAKXl3CKinwLaOtMJR0Wz6Y8ESZJrvGeinYFWPP7o+/luzRdvvuJvKORUbn+CQ
NUuAmSxXJAid0J93HYcK/4B8E2AaMgM/K1jlrAl3w49e5b+vwnW2bxPmU8YG0zKUYi7+qlOh3Usu
LqLYiqkKdmh3E+/RPHB7nQMHWYspcR2MU71mnet/2iP/OD+Hd2xc/Qsxqs+/Xk8IOoH8wcAhFYgo
JAN4UR4BZbtdUB0+ZgPMGdOoDkk1q1lec4gJpjmLFjTaZLjBBJfJsaPvomVZkbAefVSCzuTP0IJN
Ai2Je8I3kW4Gp1x3O56dk67lbswy/jHMOYq6C+SS/gnDFuh7/gbXqaYKiVFQmwxkEk2evaJnRdKu
mF7u5uC9hmU5zK0jucCJNNRrAeHqVOctd1Q2ycvRPk9gutwzcgZc5LswOY8SPMtgcprZcM9+KuZZ
mPvehLzY7snD06RRqJY0n1aC0193zQab4K/jAP1NI45WsJQuYaMSHcwn2HKp1CXcvxxBaVmvRQUB
aKIZw8gUok1f0LaUw3TfdsPeunuVtmNO7XdtdiIB9I3JUU4gDwJs/KJ2X8IlHck28gxkbL4YN/1Y
uQ26yUgd8GPJ4QfzfPjO+afqaIa931k7ZwLyJcmShlGlzchyGsTTS5NvpLFih7ks+zeKc7TQDvYU
2XY0Q2sykZhAmJb+s+glSVGU1HbZvPB4QlG0XxDylUhXiZfy4WUPuzFx8mHf0WujdlAUAh2BekJr
ltSxkK5e7vfHd2l8REz+XdoSE0p+E1w7uIukjtEbKWn281/xYxMhl2a924gAQY+XIhGiefd1WLQH
G+dnEF1nMz7Pka6bkNFkjzkGcAUzMkGNmVmDk1Fv92xydc2X2lm9613ayR73LHi807LUUGIIv3av
nr/Mxye2HPok76HE5vk/omebbXms9+10sDNeuVdCSc6Roa5K9zTxSIXwpldqL3pIRsF4IpisKh4u
p91NRGXu/1QJsvgUFdVyOZlBDJ9oGQISV4YdGW5cIvxkumu32z862F+l+cp4PgOm38cu2CCSiz3T
k09DTYlQZwj05aDtJ1URurvD4SN/0605EfFq4TrmWKH4ZzU/TRTDtkBy6SWsWNjIgU4rKMGErlCy
wQYJv49Y/rJX5TFXzsNAVMV6B7vMbhmm6e+iZN+1PVfJKSW7oSRs8svey7+tKLhEYhfweVHZBcdI
lC3dfEcrpbfEBorzIzp8Vc+/LI9Hbl0fccQyScDpL7n8wj/GO/Y+nqusBMz3Hm5p3my3IOk10iG9
ChYPIIkuIYBMY3fHUVMgjJIR4fnr8p66MES2EHooE1NkqotJx6m7zBvrcQ/GxKNFrf9NcHiSkZIV
sD26IGCkP9TNVVmx3kmZvfHuwKYlwgY3brHdb3qaCVS59CUaGIOcUQD9yn7NvQAnhC9vd8h9VhmI
XHMcqisUQA2hJyvWA9RYMYGOGVb2KN9mCPYXxWrgn1LQJyRznUNI69sY7iTDcysepsNOGPZKrhUn
FR/4ZzkFWf3I179lhxo0nLlV8XnzwChdDvSHfeJA29uEk8TxadNoVyTbiSkjQ44JMAbHzdDZkjSP
v0x9ooKQLC80IQfiplG5mZ+QMAQTrSG7IrHrhfwmRiqwwFoNJFDVK7PKyhflPnU3BctPNkGO/oaX
8Ctb+654OfM1CzH31yY6th8zd9pelRjY2lq94sQ60YEjdpjQpLfJloJXlxy/PZYAg8ePDhMDktnR
M/VumJEJS8+XGO5vr8hfjYGAALirI7QofUevl6DE4skApcud2vMCbNqaSzYhplfDnzMOiCGdfXmg
cg7HqxZSqO95msmqPnBYYYX12L3WNTyNoNR2jx2bQjsUiR7nW0VfqUSioFCU9p57l1X8lUmQ5c6i
FCO62Sw/eCQwRfk5W6/0WZUrNs2chGHkgtGZcV9kw8lFCHi6sw0lGJjbJn/FOQOXguAMdX0dTww4
yZSsiOooh1eBgSc0E9KhiFzhGGsAfsiT86ZrJW8KiWwAMPVnrNliVxqPmcEveFLFQYibA54b0NvM
Hfcq1osarPhnmOoUfZjTNH/T5ineRn9/uMrz5K6u+08mnuY1CbfJyybk1sU5oMwKwrQMx28mcWpu
AVeUnHiKuKH4WyHoDUpkVnFX2DDTAsZYLl88DOsyaD4UW55rwbDGrtLsRRcjYCfWI9VMskOU7s7s
TGkLhIS7fXLtMM0DU7NUtdl2B/aDAF1iN3dyvMysUnRfzZNvrv9ncPxjZtx6/zFbaUTY8upnPJ+r
MsYWCvLtDO6PYmW+4gM/XLlT8heLW3AVn8pLltfH7iABi6rCnNwRNPSCoRyC2j34/OAzzYAqyBK/
gFTZ3Hy3OyhRxFhCD9O4DeRGBibnGgLzYD3AYV+WUj2OANRFYfSnYQSPRen5sNshlda0/py29qKs
lfEneHePokn3Jy9Xn7KLgqMgmb6IF1YgmqyBYrXshgAF29MRuyfKTqKhWRhuecTPRYqBhcyglwT3
2wgnwANFH7c5foPm/xk8kzPPiTXWAaSebyBJqoPfjAnMUMS/sE8buIz4GttZ+UWReXZwAHYq9KbE
Y/pXAZXm67+gLX/+WEge0bmKRWBMTyXT5VRddodjuve3Xt9aqg82kmQZBbuC/LfUE/AkqYxKNoUn
oeIUuXdoc0tkZv0EsEJ7ZjWdED/UxzulxmUlC+6Yy7M9TYQQS/6cJOSLLfekTwk9bKv5XZDOf7oh
QmdcsII0hCgmbNSwrQ/NRO/2lP3ipeTdxY7a56DpZegE+V1RlguHeiWlsMYAhfwIvZLhThsRtMSp
T+O/ipTiohNVstJ7zfg9xCf8MyfbGc19ARktQ476cCWX2zaL8dDq4kFH2ohYLdUOsaEinCyehW4h
Bkz9Hz+o6gwYgTu4L95rHnSPlw7vp85u8g7ZvhOyBOwxNzMfaiTj27Y5C1zAh/qQl6zByUqhFXOn
za7yE4BmfbWm8ZR/p4FXCym5mp9y4iix5fnX56nWWEGMMddFU/Eot9gxRUpN3zcf25CDJcIIXU4M
4jAMSWPumJTftwOVMgsTDt+9/1Jcq06ddjt9LqsyJ3zmp86G1K08iD8ew+KrJk23oHLh6xcELOBf
PL5+iAL/ZT/TEmMN2gLopOmYMu9mynagDuj5L6bRPNaTpMCI0PlS5NCcPdq+EnnH3BtP9UfiWq5P
U87NBiOhXpRevTZY/mcAd5vPLa0U6kibzUbPbr3gdHxuunU3dn9ysv1QNo218ytBXblqbgmig9IR
wWrzXb/wF/o/TacPpmn9ArJagUykMV0KZLuWXjU/5vVH3Tka7B8BesFs4DhXuVPssHCOs1aH78kn
OECmdJB7ySn6GcgKflNjCBtcAZN0lSM43vMv1FPtfcrQz5TN/j2s6IshO+bjq4vJr6yMUCyk5Aaq
S2L9WqElTNeyMsqLm3QoRCRzFAPLvUyA6tiikrxVpoFd4fDf8JHaDYhqj86K6DEiNR+eMMPs7k9p
11cfFS+n6qhwNDF+2Qy0CSfjagtQQuwdJohNOLIWmCFfxJre4S4f7iQZ8KrhfTYNF7r8J4Z9EtlR
5bC3DSmx7y/K+VzvDQRvWNrb17ISy3pNDALIMyxBpp10E4SSWiT5vmS6SenSLKCd+JnLIEOJs/33
okfZ5LB2ssgQBBxa/+G9i020T8poKj7SCt/JnCoFgq0YjPA2uClD4IG3oh3p7zPeP+kOwuOd6rIW
Ss9Mn/tmdRMG+4uRRo8Qay4O4o9EXI8dHShfHl5cs/X8zkmdnTWJ36tVJGvXQG/dnDHFiz1TCmmc
2vJVVG1f3h84dLsY/o531sDFh2R7U8RLXlK9HKPk0nMWQfrwa4auijxsLFgPmdYX1+p37T5wnMT5
EIyctTJbJC1a/J40V0WF8RbeJ0naPUEkxVl5WDSyxIboDE7Ny4DdEwACGwHgTdkFibsMhuPhDewm
43tl7YYfjMEHwGjOuUhwCxms9AF2mtPFDYV/Ayf++/2KF5WZvUNyXXbnTu2wsSlRAeZi1Key2Vwo
MGJw/3HnsOTRHfq+DycudeuSEo/n1cphXfn+XThEG4d4GGJlEdwzQY2le9PUzbUkoY3n3RSmReMA
E0Y/gf7iGsEmsfaY7hFdXe5cLdj14MLwg4Bmo8FA7UJE76LyFWNPEm4flO/KbqxAUyb3uglxYx8d
ONyOrJ8XSbpbbYJdQ16lVxQEB/T766GI0k3mBtV1UvEbTN4Nay2GD0LRBfWp+iMzDEZBqvGlB0BL
3C3A/qm77Y3mW3M4XJVk5V2Z46q67gfNSXWZXPcEKRH6D91AhjbWSlP2L7K68dExacQp0wBB2ORf
xQme8Z35SsLvx8n02YZ1oOzUy+PtNwcY+uUcr6oLsOEyjoXl1+yccHnzwTRRwi/VA115iglMKMp3
FshmMYF6+6RkLBOG2PsDvDa+S30VZVAAY+22r9uRJZr9CiCOxjsx3xTpGvj012wYIFYPdJZoBqkN
/Km+We32b8R/CmAUuymEX67YmRnbZgL7LDZUBqdOwcsay2Xgvf2BnC0sUSPmmiFmIY+I0yqDXneL
d3Z9KVTwizGFnMpLfgL6J05AF0c/7JkQFuAiIYtEirwJkKa5BxCRFrx22h9e5qmHXGtmisdnql/Y
7+R3OJ+WLnHnbklCIztsTQiKlxkw9J6m2both4A3qMh4SeZeDhNYnpI9JHZc94IOxuz4oaiid0A2
F6rbcpe1fj9WGA4yViX5JLgsCkmTmny/P/m7d4AT/Ytm5j1Kdu38sqySFi0lxB4JLsTrZGTM9sDe
H1pSCTYoDIA0TkRcWUbRqQROeJCIyVGIVkahTI7VgQR39MD2g1CjmRzovVy8Ke3R+BzVTnTV7zDj
VlnxmlwHZnqnHgjwxrO9g4f1uMMTnsr81B2uj/k+38Tg52stNzMtPXbQHA6vSMYBsomOd3ZlVQCz
yLTL0uftHHwtHHf1Le2S5JpAj/biVtnFwcCtE5LOzWO5BLdxecL6p75oShM4CGDlcaJDSfkclCsj
uF+yU8LbCYqirUMzbD0YEwyKQn1xSCvjcMbH829rLhe1CkiZx/bth+HS1ugEO0QY+d55K2+IW4ny
BviTrCaJMGNUNKMz2jJ0mUrr1oGgrhit4X5jtvCjtp3Dvv8LZ9Zi/rX3C/06WSL0v5ymi1fNOUzH
8egU2Ts17xYZdUK1HQguDnuCJji8UJmpA5AQhDySv4LuLO9jMxcbuTZ9mn0WQG8nR27h1OwQ7XYX
Bq3lBEhGOtyDCzrPpaZR+IhOzz3kzsNhvrWVTXM6M7lxd3+We7p3ujU7AZJFI0LsvikRuaBtTOeI
S21kupTGYqOv/nFqna+LDeMysHGwLtMPnGGb51Xlc10MxxLW2/QDMvlF4XAe/EnW6Z0LJWD1Jgw6
r11j7uTJCgbvh1vUiramow/0nfKOANEC2rF54UUbhe+xuX4O2v9Iq2AZeOmGNXW1CUlOSn13mUfE
qycgvVo4cW+KLA+QlCY0GwJyP1qJEryvhhn14aeT97n2gWi1JI7dpso5tcJWLBRBxH9O/ZuBxVdt
w8fecdyp3CvK0Xhw/GYLvKC86B2fuw1e6qhFcQUZqpZFYXcdeqHnP6Gl7P58n9kW4yWWg3y088yv
OHK35XxrJfY8f4FtOveygFiPI6gD9IbmJZm7NQR3oCqyE+qZmDREFfYiZkFX4U/fZmQvMpBZaBdr
SQ/xLGukSO4sheIRfz4xKXCKKGYld6cPk7d6p/ukuUbjlthh0UAt+YJKmcuI1DXb8x64+6hwiYSS
FPTRklx08JLWWL0U1/b8/Xn6+6BzwmmOoZYh92HvOaf+6TQfa95Dwh20QAnF240m24BdbzapYMcW
M56L0k4sE9sBHBDNKYTE3jOywC7HfS0HMj03qBZSk6l8Wle0qC++Oa1OJq5mCXFeKMbWEJOgKG29
ucog0z6djI1q2u5tSzI3WcNEtiKggCwTUVZyEwrT/bf3DFPnivUfJLX68u8shojZDcchTHKujRSO
k+98nbYjiW5c20pB8Vyc3gC5YYLSd9dB15J+X38fKOIdoM/aK0K24NTvnOqScHUZ8oSHnEsT48qQ
A5VlU27+od+KvVMwlHEy3SqfSyJIaRX6GEhyREd5SK+qrMEpi3kCHabVAdu17pDqYC0SN2oT7r04
Ure2jf9XGIdBN62wBeknyboA0xspmdg47SLKAhIE84BAyLKhLbCpddT0Wfn9gj+cclrL2yrxYjDj
xMOHYLdEcaaKwhq6gA4q+8CAsZkZwiSh/QVx1WKGOd8d8tkxNpEbDAC3fNnzbjd5GcVA3qAcOSh3
BTHcm3IHWYuIUgGjLXlgZc8qD2QHmqlIQ3ircuX8lMv/gtQgfThbna9LxxTd/sonFenhdYHPVUVP
5J99ahbaFhLWQIlnrN9JXoztah1vuysVGqskR1bfk4ijtI+eLZ1qQ7oo/CRh4OWz/nGN0EsFXcHo
x/RAkuPDy+vCE8K83pvIkTonhxkHnSSiXaXCW6eaFPhyXDIHCHy0+W4ocyQsGbCpiDYusNY+/x0u
OQvdtoTXHEMvwGIKxPjwuobQxThSrsZbRV2bE0dbGXISBi66QEhjZT7Q0f2h8mq10f20zn5KjkU2
xJibFeehii8WKDi031VhWpFY7ukcdaBUAc6/t2VeveGrw55JsM+KdIHWY6ec9iUgTGHtiTite0Gx
Ho08kC6ZK32O9HWbUkIxyUira0NEpMIGfdd5J+RbQG3jipTjswAosRkeF2v9MjjqfL+igLkoJNmR
RMKH9wuR9FibyRtv1U4m7PcrMxp8xMYv3HRVbbSXOF5hK3Rbq5TVzvOkcK+S6ID+hepPTIykXlZq
EW/Xq2P1rnP8d3a1OR+3tFi+zSoGrmPAUy6hTEzPP/Wn3kbiR6i/ESJfjzHv4a9AVZLlp9wfefvO
Wwotpq/OSdtFCIG020u5e9pRoJ5YxmS1Jrq2GD+LPUkvCgUsRPigo9PbSJfhgS5pDZw+8n+UXqx9
+3y/M+Ot8qPJtH1DAMZpPYV+hu8XpKQgGpQHu+75UO2yD2VWnnDGavkOH65imYSanYPaFJjHQYvW
oWd7h8TTOnTVlEoqp79Wp+UcYeslug2G3fuYtD11026Oto5VeWt/17z3kuOVaDBxOZc3rQVPVC7s
CKFL7TrD4w9/9AzwhCmQV0qknNLSFP8oj2hQeT8kGFBujzvU9DIOZ4HUgyLAglmCUWqu5PhAmPrN
+mt8j9fK5TUdr55k99Az9/Y0tahChLWkU7IvNY3a0y5DmFXsHjhLaGKGjv+e109KNtAc4sNR2tGF
k+XCW8/eqBfASG80Zdot70h0lIj7C4qbJ04bEurZOk+oC6OHu2hhuigpJ78eKE8/dYOC4lU2rQ6P
0UN0YEJKJTCELZvWfCdBo7hegsQGnHu/IKRWWVy+qKmPTQOuIMXmv7iu5rQf8+ywN8g1aKMqQs5+
ripUCFtCiv7JPf0+mY6NsLReQcNGcv83m6ZEFA1HEEvLN7J+W59gxdSUVt/R3bMlgm+N00gx0qV7
eNM605/ynSqVSN29HsjztWAZZGErGuwMmxeJp8HjtPjmCjaC4V+vjZ3u7IFODWv5SNwZVT+HO1uD
N2WN4oZvIyNIQS+U2hzVBuWHZUh97f+zh1y2nDv1Ws9BdV2BnNojrXou8SpaSuwLfEe74e2cVDca
KXza5PvISq2E016yBrHI5VHmycKX4pgiGgrdAP/68FuLqzGovajixzIyCia2BIraTrx3cnravg0B
rWUniIbS7stzPCdOa22+QTvtRP/Wca2HYCNYeJlEQa0Wx3BxSMd+62TmVlBAkI0fjXLKsYKocdSS
YDlUQb02MiQrztkuJr9nmxi7fs3OaY//xXsOO0/QZMyI7ZPI+vB+1WaMpzBKBpaVjwKNrqU1Fawu
HaASsFWzZDW1EodD8bnPVtcBK/n0ogga1LMXud4SlYglZCPI8HgaXu/GwzVz3HWAsZp35iqLDlQe
tbsCucPryMwXwgISkWOPfgsPH84YQx+i3oe/hdiDOg4O3sA9pjagKJUQ2kpXEHzZVgxhqk0t5fv1
JXlImw+yBWjyrxtvfTjM1y7uZ+G3ccbHQE2SzKNJo5sRi5Gqr7ZkKrRfs6yNJGKfXNKiEVJBt6uA
5EmXBFZ/is2u0dsGHCpo1CrytSUrDPdXu4g+LEAngGQ/iVHoa84l2G23bsgZEh5cMDjb06pjfsvA
GR0kXzofElho++eBMvQTijkvaxg3yNlTcqzjf9K0F8gr2vJ4iBuQ60ZRdjoULUvDAmX1dJKDKJx9
MEywhf+q89Prtq+/S6fAm/GpuLhxdWlg51NgoxLVnoRAhIyPSj7w+nE3jYeTLfmS1+uVa/32e9Zn
vx+y7euTm1njvgZE9aR6pQQu6nWTzF4y3cBN+2uN/tPofB5NTIwSwYZAQQPeFZ9xW7Fzl82FS527
CO6IvAQPVQtUKAu2Hr5jc3jwj8m+Kf5u85Wudd5SRzIBi8klgrNgOAECVunOU1fIfcZWGBOMf2dT
nHsNRDsERGqPyi/kVCzgR1bbwGHwVQPsUP2ZeB9ea+F5LGzwygO6I86wDn6nxKvNwhQiFPFo8THq
VVKMrJmljJy+eWC7W2+F0RAJnTl7yhUTP6OmUS++/c9+jP54/nx61B5xmaAEPoiszv9HZp5mHuKe
ObY596pbZowM1SAvLcIAwuiYwdX+K3r8PmPOWs+txWcLuguMKuqv18IH3iQblJ8AQHHI6POT3VzI
7/3bY1U9jKoqYvK66ZQ2qAStDQHcJmNVW6CVshwOymvTF6O4HtlqkTLetSlshta0J4R1qKWUciRm
j5uq5fO3ZpnjpifICI7/V+D2ilUzD5+g4zb7wzbuG3uaKXtG9nI6EAvQKhzdGDok/J3KuFBGFsIY
gHielKA0uSMzv/oerIC5256sB4/kBKBuK2JUDrX25f3CzKlD9p+F+HzZAGayVhOatjhUSE6Zmzlv
uOzANDdJKPFs4YKZbhE6Yc39LevruzKHO3BPdL5N21xJDRYgO09iCbkyypzZzj+0hSwxvf96HrLV
JpZo1qcZhK5i53w581tNAu3ISsAf0ti+SogO2KBu3F4RdIUKc4e2M0imH71MsS1OoSTceQAYlNg4
QFHbtitv45PZyKbdqL9ptlv4HaHFQwHZVw6RuW5RIaEPRu84Zod8PXlHFqh21JoSTLYs2FPmMVMX
Pu1p5130DC9HB91JEq/AYuhBkawsXoBiHMGOmlVjF3e5LgJnwQoyAGh4pz9HDEJl1FiUjvl7MEL8
o4wABJSYnwot2X+1/ms69Z/pS59/Qx/1W/YCNSezRkthaYt+y8+yuPCbqfkbLaJ+vhaJmNAD2klm
Pt3ZZFHWFf8ztun+shRzdrkPtCjVw1cw9FjOgBYE8kBJ7g+/nJnX/dDNYW3HeLPdlVdtjgK5bcm8
2Zs7oXoqGPc3zy2xSUViIWPeDR2ean7tVHmQLBcJveVrJxa8gNmRCPiHImm62Hzt4EYv3FThyY8u
nvWN8qB5Uto8vHjHS/O5yoP6VgFDboIsnZVCJpD5+2wu65H7amGN/LMiHhRMKzxJtUp4kj50G0w8
8HU8f3GP0FO0IT4HH4o8nj01bnECsgVh2+zHGBUBTo5gBHSmW1RmiYBxFRO1FJxIbAaiIySr7TT/
OW2P7236L9uitFRUWHW+O73YJunrc8wfogJFr6DgE+ivcbYOnOsoKGgeca0yGQkoykZccnH2vsx5
HiX6Nnj0bMVEpRUzpEaUZFLqnpSG1XOHqvs+ud5fAtesGzg6a6QVJSEfxC8QVo8/V+5NgkKFLwIx
5aNpNpycaDs29W2ZFGx02I2nzxiw/ZduR4keQc5KHAuoBjBOVpIz0pfq5BgM/qI8jjZdKIlEX31p
fCjdoFn9oPoNGw5ECBZDiXHJ90b+FX0iAbe6LsnifBU01KaMuG7srzhYA8CkZEZxZQmU3nOZTnEf
uJGUFSO3xRyL9MYGee0oogSm+UAuOyyxBR6KoaODmZFoMJ+i6iIEAfoRQ0IqpXoBOtdW2CX6/fQt
C+CiXceUm9inCs2Ql2YmSsgZ+FNVIKXBJgibv3tAsp4VaMR1WsqiQCWeqcv4IIYVlyz5bGmGuzlT
kZ/Rhjz/yi5X0FA5WeNJfVLyLcKHR/JErzo1hz7klZWtJz69NilAJSnUatMLGD6JEJSWIi+s8oRV
JrISjpH9k4oXFFpWpng8JOawyV3yGBCzLgd6ZrJPfdedoTRGfUFpmWGPCinRYsWEs8TtJWD3icob
wvzEKMMj6J9HLnQMBD1BaE5966ZQ2yOYGAiFDRuWv43qm7QZwv39XcBGPzEPUXR4F63aKxWygQB8
WQJZ2nWhnVuKLHWzBe0RTpXSJrtL350P1ISo2dS3qTNfFzUHaoTI5Z6UolcKAMLVq4yfmuM75UgI
E7E06ti8VGCjxkSZo39h08wSbrIXRye8smvsHrXEjYslwmuG+lb+HsteAlMHGJ/XQhXVEhrQurXr
It5xW2xCUDqtUqyVFWZTGhqwmyP5BPdYqTN9UxS4WlN1iYIRNb1pHJFJ7XKRWS5hON9gH3ItIgfM
hR5/eDr4TtIbN6lqCyeqKVQRtv5AxtNi771a9eNhoyv/W6ZXkExKeRQCKIZZnsCwXL3fTe0bp+XX
CUS7zE8+eaXMIBwT/F+A2GlxpfvVsMo8p7KHsOLILYePCToLABkAQIwLxUTzJ7SX4BDFN9tQlkph
lPRtadi8iphgV97qVdq7Hwkzu77M3TxCyHgrEMahiuMtQwmxFGCjLQSBpiLb8zbDxZqckA5kMxMd
PKXbk+LHvjTbWCGMUNC4UBuFTlvtCw2WDf3lOxcerdBxC5vtgNYnRvKRyQ/yyU+pzFgCRPir+W7Y
r6YJVQIE0SrkQGHXYhZXIJjdccN04hwucgNPHFIYMBEXk8LG5tglmz00vt9FJi5vE3PE1zDfZpNU
ERIZn5gmwKLcEkuKZDw6SwX0KTfFRgsdKOD8dPEzMWumGgdQZ7qk+/CevELAKNLtJNReyiiLVVvt
kjanXotrZ5Wt79WvjqH7yUplmFmUVKWWzRT+OqH06vHYW07SjHbrKPxA9kxtXh7LmdK8s1Sq+jWl
YCgZY6afUNKXQkLiufmIYfFSc6z3e9HH0eois+MLYEXoMkgAp1DhEIRXnolmrZEriQqFYeMlv9FC
dfXtajQVqS7HiHOihQKkVJjGv5dKqXJwPbipEHBHMa/64nv0x65BUFZa9sUqpCfcmkpLsbMkZ5ne
YwPSb3zcw3JW0VzaSM1+RwYXPhYF6f77fSLnKwOkQLWNpoGU1YdX5kTD3jUk/JyVDMB2rqGuedWX
Qzlc5/E6gYqUpUcPXhUiOdHJaElB3bovVwaB70/B5OXAxacOWqRbLsGUIUtYyM5/eG3+cSqqeTyV
t7JiRGP8G8JHGiEMOUFPM4QLn02E0bs+rj+oRIiGMkd68YZ+QSyFuHrLUlzeradee/mC8YUwHKKw
EIfy8NIKE0zEtR74lGdyvLUBguNAnmAWwf2eeewZHahNQJzrcpzvkv2RqCWmBWGOE18MSh55m7LE
fZuZ5lpaZBH6Xe3dIBX7oeiXeAf8yTQx1ILsIdbokrL8+Ed/6j6D2myaxPmDXOvX+pFyI/7CKfLE
mc0rSx2gaeG1XQ4cRVXheWyr8gzpw8hql4ggdE1FKlu6DhFlidzkWCBkm7EkGcHmbg9m0I70pAqu
aVF2rFvGwU3fg/TQpFkF2wjcoC6tq5EBklAhv83zLegTIBchRQpjZpxHKbCMcmvcqYlR0xV2kMfH
i5KCbfKklWqno8K1rFEBXyCl9kY2eBt9rOW4sgeeYWTiKxGb3LPMaqEMB7vqnogXjqNr4iyv1fdb
/zwpgXbvBWSZfuU9AWOTgQi8EKCv3EYZnqQN0B1ts/EqJuvOguO8rmpfFX6hNtdvRIxcqvVLOa79
8hlz2SUM3QYCuGCqnaBiysi5MRonZZgWUA+ZdpuEyPUxTCqdrI34dzZV9EpVhM5MuC7J/KTSkwbL
ujtgt5WaoBQzCci0iZj4vN/UVCh+W+IDuxMEIY5oUqHjEuz5PoBSB8MpRNYnvCmr6++6YbImKQdf
nh/xyPp78iT9nI2dbVM1KykaUojz82+LLXfL75pgKZLDENxStRflEEt5ZSpM5ZRDfjAPyyqUoOoU
IKQfLh0OTN8KKzISCni8IUW3jDPCqsC0rw5EVA2KFuCYBF+kwX5sJxetnqu3vwkmkAFyRngsR1hW
TZiYuSV8GIKOZvgyLQvSpHxZzRMJwnj8C8ElwKfJT380JYyJaQ5HHrs4FlUtazYWlmsVCpz58nUA
ayKHlObwhCufuZ6tntnB+5QFmY1nsHlqhnW23BL2nQLtoHtD7avztRz5cHhpN+OhuZW/Vh9OgvpK
dllUWdfCcNvd/vu+9F4Wc3PTUsqE3EtPoCSfLGnvqInzDynltAJdPb6EWIpkUeyXGBl/lOedWzbQ
stoUG7o9bXu3G3RYP+L6xXXcp3+JJ7X5Mcolu0iqLP3S9jOKWHoVghNDjS/rS8wsn5q44H6SaWAi
3l7tO+PmWsXHbszezH39Q3uh1dMlkHW0pW8lzlHajoJAfsGR9VTljrAFrlau/L/LhzxUvjP0Y1nc
6s2E93md9t61GfDt8Gw1orrh6U5HOqkH77XB07rE0PlIAispWZQcX7Wed2HL49JLZG9WLG0MWRr0
wUtz+TwYYAKiRWwfBJyO0C+y0t+eCUr8gb4eA2yUGWTZ1A9TiA+ovh9DE2+Gcf9CX0/Xsusgt4Tm
5bTIZVb7+RojHICM0vIrLDB0n1j1wT9FOZMqhwR9sOR4ulZ5sWxQEYdFOTL6C8qUmZwP2d7LgjGD
PEGlbvaJUgBo3ks8T0pqI8PgpbCwX7AuPvGwU5RvbG9ZsRSBWv6wF+lwzZdVltPsgvml2+G6O97Y
3SiqRCiOdKgpiEbjkbzcEg9IBUEcG6B+8H7wune/gKU+dVnYKRn1U7Yfhcuet9nuqtb4Gd0DU7kO
Xm2ql7RIz1petsDv3rlOZ5lFr/Ze19Vs8VRFziiDsWMwvYxEPNVVkpcEXIizC1xqqW1nbcQWAXp6
bghkW7BnHYGgCVZdGQGV3l1OgOc/FVpqxbUN3raU3lnr/Aukod6rRWFGCQCmxKp14sqX3W5RZ2FH
g34+j/uBe5S778pqep8cqbMJz1AkZ08VbPl2oZ3sOxfUb4O6u5GOXXn25yxqPg9IOy0Faw7+yyHr
Nn7cn9Yx1NTz5+VT1U8rbigyHttuHsE6zp7El7lecdHI19wDoj0GLe24kTpHuilkL7S5p7dqjHan
9H1zOn1R1DJL/347C0K3v124pidA/JRHi1s2UlzE0ixTdCHHezYXt8fjYe1U+Vd3z4unWCckVvLJ
WpOxdsUYKGB7IFEBlW6qLk77zB23/OJss4I8ku7m+at7ih9JOX15yB7qbCLHHn6tQziku8EJzqWZ
4eKWEEXSDAHBVPdE3JgSC4VM5oQqBltmZhRBSRZ8SkDADPuLbChaEn6ad4ShAIeKezAz3wxlRiCv
hHTKgnz+wp981EqRciEWA5qjRb/o0+zvvdOxuG3Z5i4cSQIfuydaHO1PeFEwjLzbtgYKjuW7GQjA
sI+aYLfnr+kpnCtFEMB9xDfIBoOFP8APh+3B8ffcTDSjKn9JUr0BHOL01Rcj2REJVwTWyAkWY5Ys
IwLGaudasm8J7Jrj8fdtHhJRlrO3DkIMxe1/IUKi3mCPJlwO1YVU+YszJa677jjEp8L6PILd7k/d
O0Dk9wlrY+XQV3Ak/Cohn8e3AfkygrJBeD9plYyODkj5D3VWvHj+/j1ZC8l5AApR/+LHi2fa1JEz
NhX37+SOr7dN+rE/IQLcEsjnnD63/ek67IPXRcWKxwmea1W8MEeSkKwCEJmK5XaI+risTlxuWdQh
zKlBvF1ECjcyisXoP+/21eD3NAonujvPTF/MYfenLLpiLF3DIUJkvGLqFa/aUVsCRbalw51VCCGj
lrJIr4Eik1xIEWV0KRYUrvFHi+V14w5kJoMckPH2QxYY2V9gJwDyze+aT6UZ1JrkpNZmOyLctHuA
Brbo4Es4nWLm+MuIqEVml6cAMpcEhgFIJkkXT8Qndn10dmluHS/Ktc962Ct396ns3c+Mq2/LEqki
BUHNCYCuXBr3OGYw8lFiImr68ovwzSJEG4H3T1OGxPFKSbEKWAzlCn2xwg3qoUg+CTEs1oNKzK5g
ZVirmsOVv9qSdC2tK0JwwD1bO2e6a1BtuYikmstc2H6bU51NsGLEsh6QjR5RcYDKuOTkaFPcIYw/
Rivnd3W9kuPMZvyqt7xnKZNy9BUJNWBxFhzwC4nuT3UjtOmkt9EXo1Nb3teqItIkrOlGiDRR1r6c
Vv0KPb3W/2CfEgNqV0RkZGyjQJESxaYj/8SEtS95PsBOXPgEn4Aq0SXCk+NoVQLF4k0vJjMcKxzr
jOFcCGNWGUJQwjTcCXO1i0MiLGkaIJIcEAKoSAeAgriLhGUTAJkXruipWwUmQJI7JAc5v4t+ssiT
KDQ9RUF8ssl2fwLtII5O2u8CtWxS0CC19Mhl9Rm9LmYCu0yNcCw703jkAhU+13bRMPfk56EQQ8Zz
sqDYz/zw9PQr79DOxpwLvlSGdh9ZTHoMqjMdAprZbQQr4IUIbj60t0HkvDGxC746Uug5GpDZZyX/
OW3RssT4sePXpzT95NX/O61uDv6eZEHGYP40++tb4hdkwhdKiyywRWdWpngn0N1CNn08pv7L0gGC
TFAmUY1kWNS2vGDc/tEG1XfZSAli+83ajWxMISOxhJJKXSnRPektU0yMNnXDMn/Tp0bizwuJITSb
WdCA00zngD7nX+g9nwAFJHPhNaQ3gtEUL/APdwCGplPsbhli7TkaQb+JnWMVoGiW7NR83w7mQ950
L+6JLbRsG+kBZArcr/IXJBP+KS2AaBa7xkYC8YkyRMmeGe0vvKJ6BR9WSaWAwRwRVEby7dI36/dB
16Sdhm4Ednrc1jSmNe1I76UzK9lFKUvvvWdW91gON63XKcCjfgFJf/zZcE1AjDEGd9Qv4UKQ0zjD
vsL6lsNlgQaxj/QeN9PrpqARBdtKU6Hnak+cn8lUEmXbhVlgLTE9wPP36omZm+sCPQ9XtG0YthcF
pgESz1a7Lr/VSgIl29ggQOF3x/6G/hf8vqfmSvlh0Uu2yChuPE/L9yfDzkOmt7PzR0+TyQJ26vkr
XMY+8+LpCqFrIJxoapYN+zxvw3qgA7O8atbAjKi9TAKQdVR3wvsFKQo4NymBa+oA9jjhEhi8nKRx
FU3i8MAu6P9iclz1jbeuGIISirWsKFY6/pV1qh3z6k9Fy1shfQqdoV2bnRRdpX473J886/qM9XfJ
OqzzX0CkQEm7nBlViTLybXemnRpsCxiO5kqRyQP0Ly3++3sJdxwR5w1aoOiYyxj9Ex0cufusdgGq
XDHRLt+6rjw6XnXkrZOlUtJNKTHVxWm/i6Z/IbKKxM4wfMobJUmsywakc3AqhVMbmdEjP/9MH2mN
9Uw9nM3sjGThBv7mhxWlyFEY+VPJdaXpX/2EeEbgnfFdJWeiRRq0J1sx4narAXyIXdnGI846UBRp
KHkWUoSyt+KOKZhEcqI6zBFWjJEnWKENC/bb34pt+Klb8eh+Yan04yIjfSysAeMab+ajpr0yXeHO
HToP+k2ldKqftE5qBi3tOUtQEEk0pddE1V/eH4nGtcpEGo/L2pMnBh4edEIIBCuZWbTy6LZ6wTHz
urJCe8IZphgMRZa5NSvvfuLOcmHem7PUtdvjyP8/zs6tuU0t28J/qKlCgAR6le+5OPd0sl9U6aQD
AgQIJG6//nxjKt47xiorp6ty3N45jo1hsdacY45L+0kTWQOk9kDP1GBH9wD8oBayvDunfTkxSWa0
j4sRGw4YJIztyfNv8gaS1DIzmFmiUfzrSBGpyExa33Yxn8+a/2i/cefUVBkOog9aBqlw7TxtINFy
vMiFWCaLNVCbXq6QWOeU87dcQ5zH31EVkEJVFAV3PoL4xAvG7BYaKEt4Jl7gpMUMyRwciqBh0od+
RKNbmwjIXO2Xg4RueFDRdMISk/OvdBfSXAq8tpFyB2R0Nv76BBuQFolBBZ5C4QzYWUf6b0d2HeQz
RsLUjRL0ISS6kX4rSoAmlcgHxYrkeEZuzJUkdjERDlhzQzbZwyiXdsC0E5IYl3PohOJcMQSLWuo3
11mQ+QemQ6sjUCIDOZe8EiznXbaBqinJyXzT3RRdRFYWr6WLya3fHKc3lrLKpCQlwkT2lhqrC/mU
tkMlD75Hd91u/KlOsvDcn/V4Lon71HOjd0T0A4ZCANZ0Yxw3QVxvh1QFPxgLtgEhyQgzt3kzn/ev
nP6zUFE1OrLn1gusE1kvsFCBNB94ZNVf51FRk0E9rlzYGJcolvWHRzetEnaI/prUQcYAD0rFq4pY
IctCbPS572zeJUFwHcSKPKDRQ1AZE38g1D7OoPANsAVF3uJRfoLKY6pEQZgSyGoTeGDXmoEm1iEP
5KmoKcxzUU69DzRlc4JnpKdpmjzXVSZ1BFYdDTg4CCWRl3Zad0mPXrQaze40VAmhBoiBpW6t0HEb
KgR8jb+QCn9ZUWQ1kqtweSung5BEGmfOOPjMQfO0f+L56jWAX+iTuzI5aHyXhGynqzKjGNrYCjae
qDH64QbtMr6M4hBDP3XH0n8yvpQtlAhwJG5rXiSSWTcQ5Mb7K660aMdmiABT2UlxPGcNn7nup1Qb
2ZRBI6Qsw0BiigOmM2+zXddan6hCH3IQHgzm/aH80Pe9mc139fdmWP+Q4ECVrTTjARFOzQC69utS
9RpphGhbp1ytgvKuTYdbMZGPEkAU7ryKf1B/PAVbQ8By9iGEOTBqbZry+zYUJ0E368rftkfM/qt1
CDcv0VyuYS90jFaskbl43fEGyJIRhLuFpqGqSjIO1b/nW9kTMJKuLgBQoapE/zR52+qkwNp8zmjE
hCt4iumkE1yienHX+qshxai0Gb7KoFfJ3oKxdVrRgr7vDt7PbkaJEhQEgWuWa10PCYxV61w73iHk
Lzmb9ujrAToMMOjGn0FOjYo9t+hagT/8fPBNMf6fVQf8KM+9dfyEGHpisjIEqGftB07AtSF0B1SP
M4LsEKRPz4e2qBIfRx1r6fRe6HyQDQhWKy+6Ld0xWq0MmzQFrqrgF31L55ZTxX9pPzh/ZllE5WTz
o5GFMmvhV0/IRmExy3334AKDztH6jVQv5RxvBHMJ+qU+lluyMPoWPEoPakyopxq2Pk1XHaAbqEmR
O8gG94VZzoJ1aRQvjboIGMJJ5D4rFbVbSVIg4h9PVZhdkUtPC81CPbwm06bgJkBS9HZRwfSspG1r
edkMup7BNMAif6WiQ3Pw5zcBK9emN4RKGazFx0jLM47Gb29PO0ATRMXCDZHlB/xnnQRunTG/ATNn
1xS8tyy7uzDGZzYHlAjAZuPhU7BDvA6JBYnPqsFQXORB/VI6Idr97G5fJNbjGMK213FtX8CAgXrV
7g93QQHUZUR0CJp0YXwkHKwKXDyhSAaQccxOFOiQ5fXakiGZPcTKGsOlX1Qw7UCyIpHhUpmOENyD
gvawu7SoIy5GzsS0QpDbOVLG/mPsY1iJKU7ncpBgwWhblrP+qqFVzayoRrESYQxhMXvWz8A5Qon1
Vh2DwJwRMWfBBEzPU12zjE9CtNPaquVCpInh+a36VClBYyqSzMwHa5iiDdgeOs7G33BmUwKKSfuQ
JmcuRPR/kuRqwipps3hcUoQU6XA324wXHbxgTePEgHx+9VgDMl09OJtyWVi1E2Ez6ezTdck25ntg
xWCaIqE1BUCdzu5oznLIsBFb8jkJvTLj6ov43t9cFtGrdDtcy4NT+F4z7z/N1sEFuo13TjF8UFVr
TpMFpktl9cZkn5B2bKAdwEJVPWJGNByxxr1wvf0Xt4ZesPC+qU5XoxmMLBUaTdXubi06Hvl28lk5
j5if3FSkrg9FZyGYbFKgO4lXLff+cJxL4S5hzYAqKcUW711iYos6+iIikzBCHQAC39Jg8aLyGC5I
5oiMDRvwzZt9GIyrsfTfy7hceuRmRhYAemzRl5QhrBWrwPN4y76PGbdGb5Ivuj1advBAsVwMzAbg
FqSnfkVxbCKu74byRd4Vl1qwI7m0Yj2d97x4opNFrCZJ55KUQURh4FGP+4IiOCw3hwWjJvUFUgMd
+T3idpGc2yMUGefdC5kjmUPCCKESIMWoneBS8T79mMfkG8z2vJbgUi3uvBRLR8ujs1FBJ6oHLPp8
ECA6RdC8ybNLD7seTUDP/gc4YCtYyXms5LhF/Nc5xPpCfVUQYkfaYCAjH80cGNW4nAsPsIYIx9q5
eUleIEKBwNJdqqgQRRJjjy8G/JnhEwPS8twQ8uRJK0IL5y1tIm/j4zte+4w6PCLUbHsQDUwiFrij
AKhsyL+ILDRhnyxYB8KgVo14LPIGcdaAGGerSyNXTLcGH7QRKY+Ym9PuJx2BgNIegFR21uBhVwJ0
1b1qjqbTXXYXehfUHWWetE2QkRsYXUcWHxL9DQGmIRgSSGYnXhvuQJryis0n+FsngtWflHKaPjdz
0F9pNA5OhDcrZ6Z4ktY3YEokVEe2KaaW8GkCHeLrOvrNmd5TnnnHaI4cP3PAQNdnHHIcfVxyrZX9
azxDdll9T0Mp6V11aAshar42BT+pR5sOgykkcMfMsLAZaBMMV1Aga/ClAZggBInQpCHRVlW4DAKl
EhCYpyfi7MOrus3e0qBd0VfcqiTVe2yTFk6nsUUkQA4ZNrX7M43ME085e3Hxg1ziVcMqnUqOW2Yx
Rc0zs1pVYzyN6sTJ1BFtGDIdq02p4FS6e6x39kzOAEtkopGB6tQ7CIXB8O08afAEVxSnGCYuLoRB
86p8vMTb0ts7YyBsG7xdXWs2wk9ZUyPzTIMCe6CM0NwDUs7l4lWehmQzNyRDhnddPzSIut2fqjSN
zEWVJa81GXNpmNABm6pmk7WASLPNlsECEWpRRSfGCLEDctYD7xZEwUOoXuUldj1xzwBRxGeX59Am
PEVVq/5BE6lO+j5cPn3oMioW9BxTqhvJDc6XcCcfm4YmgrvwV5iOTkafQz5au4DXGbcjT/7SI4uH
/k0mEQQ6V2anqPnsdxD3kYFOA22xybfXtZd+ViSzOOrnhzpTv2FtSEBEqB98TNmZ70+an7EZnGZI
2iOsnsH0RP1H8FDEDdageC3nXBjronBEbvl23c7aC6/yXvwz6IJ/Ij1HejzUzWjGW3/tiJFTOvi4
VL6Ui+muUFr/Nppt7uIHwCGOXzf15qbZ4vSkTGwzM6AAUKuaotsRHO5sm1f1OZvhkw8EjZYkWh7m
L1MNfDp4ECuqbvMK+zXC12ClsxhK93AhbmpUgEaDgWkf0SGvQV25g5tOLfRJxLOWEAIhiWaAdjZH
7ITgiYdCs4wxnIuD5BQWHft2ufELf2PaQclJZfgqvUCdfKpwLZOiTDux8XGhQqvjL32Y/uhs3AU7
rMyhBlD+HioTJfYx/5dhSQcnLOAVOUCbxjBFRFgHmqR8TNS7aI8QNC1FgWgbUm/sxwO9N5uZhcdS
4Txfnp4sm0MZn8PBMgT98aZBjgSck2rHg9AkFWZsN8N/t0XzcmDT4CiR8Pgh4kXvPIjlR0Je3wmV
ssqJo+a8w5RltU3PxggqDlwcTkjGh4+vyyeHAld2RhOKlt133UcUsp+E6+fO5oszOt+wkrSY7SYH
6AroI5GGOQNKYQT/f8DfPAXq87JS/VCtMWmYXlBa+8ng7lQFLfB+d9ZodC14ZT++Rh9DzNPCH66C
TUM0Bzbn+c69hJ5IoT+ufzSo51bufvyG2ytujMS/ZQfMGWTqMsoyvAnxNt/qk7XoFkVx2XkKEqOv
jSsPa3h+0FWcoQWOKvJ4Go6PZiG/3rpyb6N6SQZcuj+87DrO82CBiYRkHyXT7IZYr0vEeNGVioNo
zZEO8y/i8G1m4i+Ey4C0VqD9bgQOcREil9sFazYEAex2+XcbzcURmGxXA7E0FS4UDXrqDK14V6+/
JuE2uqycBNdSRQgHKKDdBZ/B8MAVYF0kWIigScwGLOuzhESqnlyyQKmFdd4hQS+z+MLJqR0ZZoe8
9PVB8XQB98ZvUGWHPRO8BSa2WQFZPY7wYFSWTkxMyUoUF/muRwfE3F3uJBdhTSIcQYr7FQHIZJGE
5Hm5eVZe12RdkknMdMpfSr2abbjBLuFjzpz+XfLVMcdcvU75Icql6wZ2YMkP1aDFOZF32Zq7pdwB
RMSfMCJtuOHEJWRZurvx2+0Hp+ia1b9qgmOjvrTigMuMNlAGNWGiiDnTVJ7aPmGosW0CTS7xc5qU
5GPV7ge3ptm1t7YrqWKTt+ofIwebpYG+kvPUL+KX/by6FnaUVdASgYWD2Pkq3F8Od0c4r3z7/I5y
YpQNUIKiVU7yGshNMK10yIZt1kTsntjuBr0MFSmTlO9Vpm9AF765WfTBvF+hHQi2FoVX6oNMUXXZ
8CFunbsiSRgWgQbV881dPcw+P3+Rp7Y9Jp4hrdWc3W8+5SSmfp/uh90a/jhtpuo4O39oP9Vaq50R
8GbaGDgUqnPF3dW2ZygGRY0YUOfVyycfLEAzMj80+R4a5sfbXliGaR9X1HA6/a0VoL5U0G2zCd+L
x172vC7Mx9XgGgOgn60Wff3D/HKh+6VDcxsW/s15FPkE555ECU2x9WQhOU/4JylRgLuuLTkqamh8
mMdpauDDl9AiNBkOmSOiFWuOFS3IdwcS1Pkt8XKEJZeQl3hcf9Vgo1EeCnrO0cPg4Y9MCk8+Y5ja
LkUfrnKsxcf3Eg1DEXS7MLGWz91QX8BBcRVUzTFi9CK4BhKSKYjaohGl+wAMkWJPWEgqw26OmefX
3skXhGkl1Y9IKHCyH19XC6sp388d6vTN7MbdL9D0AIvugEuZumrtRdQCkZsDSAygWNQU5IASv/hO
AIVo2VqDSrNLURQW0CX/gIl3anIJFs/Jy/ySKKhp018TrNa6sxRqAKYP4nFq+Bh5CEAQgAczTS0H
2DNUKqARb0TazoPDi6R10aszR8zmDOKp5rAZtBGn5Owmy4DaIicGYDyo0oTwzRjw6etZ0mYuI6pi
tKNL7BiAsVHJp0o6NftC1lGXId1MpcjWCSZwNKj5P1adKi4XYqR0XV2iw5KsJxk5hptiWGG3EQ3V
W3XYHaEukYI8wI40QVWklWUMOTx+yi7lhh2WyQevGl4oplAYtGYi6naECshITvMo0O0rgZsytTWk
NAZsAzGVV69OOxNPErgWQFveRtfL0rksDskrqWmMkS0mNFD+vEpfJH7vr2rEaOo0hDnpkatRd0c6
LnLY9IVypVDFpTmtUn7jcvwJyMk8l+4E5MUyPGHMYyCpvwBNrzjR2ojBzR6EvOzvnIV3ratW7bY5
pFdeixAGSj0BLl8kkLGilTnyAyigab/6QGE2fs+d5I7KH9XM5OfUhs14vSnH92bvgLkML3QhUdl3
90ATOIa82uYZCQjMYHHGtgT76lqIpjqdPxgl6WyZVI1issCiUlo0JpePX60wpkqalVHCvIf5AaiJ
/AjFC5SERDfeWnVaDL1mTTd/jz/W67JkRQt6a/pPbky1j0lFx5akGavOTvhMGGB4PFzsS3TTRUUa
17BRWaMmXIPzp3ZEv5B49zJEDclHE+4ROHh0caubkDomNrEpD6em6NAJch4FOLHrUabO5syUcEWL
oPQ9vgWYZdVHpNV2ZewbRYV4sGTUrqfd2HBw2IvCh6yJ14VxW7T8rOmDb/L8rnfyupCxwgckRYFh
v0bEv01R0sjt28OCXc/c+Bl1iQOlQZF2PeFZmvWb2xxYkF63rj2CcOqIzFWKiu+8idwJYBBRPUTa
BSLqgBnPdMlU9Sapqx43NnKLJPWwdAcZukNnE5W0YSYgN6l6M3zulwkuS+gcwaGHZvEuHvtX56sA
X2Dk42WsOwWpnvQCOIFPiPXbZbau8z3XxMsmlNw4CDhABzjyaEQuIwKlF9gmqEGHZtLH0oX2mQ7o
QbyulrQEdlnpNzBsgE1K3oWiJttmgsZzJe65CgjkI5//zGj9BOLNbJfeidEMMZo0ZI8f/7gLcr+o
Ztiy+BQHGEtoCKBTIR4PFzLvamqGaoRXigQoLDmChWIEW3ZBvURxxyMgB7oJIQMKSRN+OLJmzoMy
cJ+ePgDafwYFCAw5oKelQzFPh3p9WOavsmwkPbW+THYpYn/E8VA4OAzJ+0RNTWfH50p+Cxhg2Fno
gojr9VdYVBZQrrXF9wxKjyCAbitzKMgKwZ4ogxoPFS197TxihJiRUn+4ENHHtBABHWLLvZERzHYL
+LocrqUIlepNp6FY5wLeBLJDawIrBVEI6393y9m9MFbfY5MpEn7Uhp5Ijzctgrfj6P9whuHKPOTR
0QiHiJLiPth7sL3SK/GddeAIi7B8DjZDWTmJKOWDIWJvdiPusJx8mh6+ScjBCkQdL7bfMzHOI2xR
NY2xwA8qe4nJNYURnKtFd7Ru4QT7td3o1BPO7RfaE6EYFYQnaI9QxaYquOnnd36vCT8kz4c0+aJ2
3/lODa3lf9moZLGhKD1M3LDFerxS8STBD8UVe4+LKFPOBt8jnYohnVmr/ypYyrB9l8F+jGbkXjad
ohL7b2IT+Aiszar6PKFaheHjbWEJcRnPPiQnrE0z8vptCx0P4yavl9KQ4hqdFSw/yLQm1kxAA8qW
GxgUrDGYHqZxVY4Cz+SLPDdEGrIRbla6lzZi18D+zB7/lIyJxhWpF1og5kVc7ONbN3brME0cZOtG
lxGYQamnzA80ey9oP18Ey+NUWtWsqE7lAK8RdZXKhJrj+H9SdZG+qqmjGILLcDp/LeZVsu9a/Ens
ZIZuJMTe3QKDQDcalv7FYRu8VSkg1aZ4mPGQf88DGMq+m781uJ4D87wTGKl5Tx8nXEU2ebzwELtO
1S5t7RJruz4cWcGmmodekAG6ST7En3imT/h4/NPkt5H/kY/8cbf6GGhO+aFf3Lp/8YVlTl4Wuth/
PvKf/D0ff/9EX1MzSc1JUdH3P37kR/DJ3z+IL+L7//4x+nb8i85/re+Gh4hmTWX/mouAlM4F6aP9
iTu+hHlt95r/5mNDp8rMgEBhOT/pP/XJ5pLPxdXhn5Yek6pbvpkg7jS9zq/5rjGRe/Rl9u35PKF6
fnP8O/758Rvyn3zOx2BNGl33Ud/3wNl3qc2Hz+KQLJ3Z4V1Qvc6cGz660U22+8gncf3Pn6b+GC1h
sL7mz/GT1P0YLP/D5/wp8svZeBH+HGGvus4a0E1fx9/yMdzc6vNe/6mzif9GBsp/YE/IJ3//UXZN
Gt63RUZ1/P34139/Vd1f8PfHf+G0hB7qXx8/8Q+/LsgSEO0bdsmlVeAPP4Zvw/fjX/z9/ewb6Ifw
CR/rWH/4fPIJC4C/ObMBTJe0j/clOxOMJiAgrJQmp7wThSUic2982cPTS/3qRnnMsgxoJCeHslKG
2V/dbvFZLfffDKBUnvjM9TT9pYweFeJ7npb9pNKzi6POkV0sXGeDnH/fPn3P2XvlboRHCy3co/ti
sCJmQbNjO+U8k/ZAGL1GYH+ThBlVS/HmgwepTHr+hj2p9HRN0IJxqwOpIMVtcsPSsN+NReQNL2X8
rwhNgWU6a2R80y5m1wnZNBwvnKvkCplwF8EMqBqOdXB+EcEbSaAnoobOU72aItAVEqPJmlzqW6Dd
jgY4y+avk0N/ob8XzcXfHEXIz/9CT+o8+4WYJqB3QM4DCvj4CPCz9lAMcFReZh14twLQKkhQ5CQZ
AoiAugFYocz/L4KAt0UbXiTu8mY/BLcLN0Z90F4fDt3d2tn/lXrsuqyIELlBTdjNH7RKU3anrnWJ
9waHApHD5Ls9vtYWsGJThNx8wRRiYSgSWVCCse/otCXgV/LAkHlXRCffBg6cNVAACZMNCITOJA1d
F/pXa3+7ev5ePvGKPF4flHZaARy2pqx2p0mjZeMsBtCAHT4VMe0G4imuUfCBjlQNdZW61REuGEXw
x9xaUhKTwKhNedAAy8XmfxBT2fXh3OYBEMm1frp4/c24S13un0TZbrb+oWvTCyVOunXYIBUqTTU7
NuZNDCyghLXGLd5qyjVWf+QecWIbguTKK4xeE+7VFAYosn12WHu741vlRu2XMmGeAsSHRokxmxpg
fGB1ZbYPwVQBRPrYYUtmI1PSZIycgJVeEZ5zPngC/3HXgMVZedgvg1BMewt/zV1qRt4Qwn6u4jZC
BMRshnGi2E/HrYjTkqo4Bo/aL/CU43jacsUkJCotgudqhlN4L0oWdN5c5UmrriukhvNh/UBQWk7V
rs5snmwDfzviUs0YesNegwR8JeS0TNGFAJdJrySWwwN0D58JQ96WByvCBpawBm6c5cue2i5BcyNI
mIgKiVmdgAhjttlv5/P2eGVdhQjNNGW0jt0OFJD2NfG3b9sZjBiuUDCW7adK5JJMAtxeN1bb6NGz
hq0UBbH6YbUj6onKOWOt7eZ1tNkyQMG9CGqSlGF1AA1ofm4xnLrVmEwgnYcE4Kk+fbwFOQ2R0LMk
6i0vUuiDBWj8wtCFPgQwZDR+RZEHSSxGaYCgAKW2tnhMZf4UO59W8iwBdGG8RKgyXMYkU4JaXbZ9
7MS9vdpBbpjrG7HbI0dKIPpzGV6IVa1hd4zRtHBFVSa1NHo1Od7n4b0n0xFdFbauJLUprQcZ5OO7
VQw7v4m3af+ydJe3fdZ8xLPhnbma/SJxSL1pNXzERi2ek+y8/PRjCwMGSjOetrtL+fTJfPv5zfpJ
GquuDcWB/ExYV7AaHl+bHx2ifRP0HWNYal8IZuozIiQ+kj+VXnpTegPYAPESwRa9ZEQKL+qc1zZa
DAbOH6DsZbyBZd7fBJjNRWspQfe0oEgrEaa/t6nFbgvvFj+/XtghaPgCrNUDCBebzRobUJXIa6GQ
zdiGxTZFcBLBiGKCC8/Ny++ynKBJzjSFPjRzYlUiGXpl8Xeyld83I+NaCeujYQ/I0O0vIyf8Ic8S
8RCbRXvVJTlqSzBNB8P6HVaBneKru2Hr3TOywG97L/vAZfijdtbfynZTQ/o5/9Y8xmeEjSFZDOiC
1W+SFzQB7QrC6Xats6WZWC9/RIc2uQnKjMaX83yVzYjyKMJ4c9FiMgkeUbcw2lxmwy5AcBbuDi/d
khsStGwfrg8Mg9QnvrQRQszYvtnwtcDI+HswoLlA4vyNEToZ1yTX88iq+Npm7ME8Wl406fApHqDw
psyeyxmjYhJZcAaHEh1vMIiZEdfQDuvPnQOPp2mc5kV94P1pvPZLlOUhOQx846JgKl3mUBI7fYNh
s7zOEv6f5UiaxRI7If115jOiDgY+i1t+0ybXjrzG/dwt9vz2o9z7XWrGoCmz7xnJE2RW7crrbA87
IKqbw8tqvj4AoSx4Obuse2O5feUMXWK3YFZi0I0baG4+8C9ih0tiDv6zxlJ9FY7iAcK/EeDhbgmR
kPuwrYx95b3uPPzR4bUU0PgBxVEuBbtopJ9ef7bKuXJ/ykFx8N32tup2X9otYA4Gfih4SoT0mtg7
AR6TIcgV2mccPZaYnMtfMPaUVbHhO4P78OMFZKG6CVYZ7kqEaX8Ktvimy7baPBlDBkdXbs+g375D
YcpVLy0uqJcgLTT8a9aVe+GqwcjWDmz9AzQOaKw4jXjB4iKY8e1cH4Ax3o8/td02Sz0uHNjjPQrj
w5hD0GmimyhNy2sXTYLCyY2VlLVfi9JpbrI0OXxlAMPUc4BnENWbPZF7/MJNAmS3ldc7OuqVGwPi
wVyKKvth5gMPJzZCw+ImeNGX0PezJkQmnTc7MMKDe50xn6BCxhA6C/MdJtxzbjis3RUs0sVFmrJV
OMuFv5rvZl8sT3HEfb7b8Ju7Bbck7Xm4Y5hXH5/f+CZHGO8iLl1kSaANh1uHb8eEWVsUfR5Wiza/
N/UH247qmQe7QTvCqKOkvTT68oxtg0RUgXqyvhKkqHnX+eo+Ui3wD1r267porMiwhXKOP83jDbnY
o/GpN3V+b7wXtlpZZUqgwKM2L2dTTMIhdXtItYzWNWbXMLPkujoCoKx8gCe/D7N3mC5fSc/eRdvv
4s5b74qyOAiAAdHkZRn5nlilxQuIrAllR9q9cbevSkyY6SOk2+iguZpcPadKIpwB3Qs8KxdnR0CL
GJKsyAXM6kLMGiXYE7dNFVW5DF7p0Jfi5Wgcxh2DHDcW/HRMQTVGEdFTzWmA5MJMm+Upg15DCYDC
81vkaOUMQ+UdsJa6XklQyy2yfDqf4sLHAl/zey1RqY7FPZvHxW1/aCGwfHfxaNTEz6cUkTb0+fUz
oRXYc4IFjw59QT1HyTlZPynkx20whNjKDUweW/iZcJWUiy0aoGl/QFK7DcGrohYDWjYoVqjdrySc
NjYqd0ZHlDRaAjVTfnvhCOp+z+PDE8amXa+WuQ/XljhbbGoeryt2RCJ3Ntn6Xge9rBoerOlkvboP
tzdtdSlRlCpTnK50NivtjLkMM9DYwTlalRPOPfodAKo+lTxt0fsVz6Gg2biObhtCEDXbFQSvqauZ
3aBZU3+yrRdXWX54Jx11x4pRZqYGIjaVRaJ3ng5gDdPkXRJNFUYK4A7l96RMLYL9DLtKj98ZJEH0
4XiJqf/B+9Dn+WXSl9ehG99uNiWWsnR+zKZtcoNOU3YjpK+9ERVa6ATM/sslQUF/9wmU47LW/AOb
dCENz13zpLt3UjQ2PqY4byja6K1oWhjaiL3wkAIh5q8+FzYV5+wLPTxlNV0xTDOqro+iAMt/Aseh
CiUcYz92hpadQULE59+CiQjyuKpYVnOffZtqbprfjNLUc8sqZ3KNFiAKsK9aoASucGJY7rrvxXxG
eg1VndYV9WRM8rzqwaNcFlYLXhhhtH7VjtV7yR3l6BslYKDEwEs33UCLF0tY7qZxtoWEBwSKs6i+
ztxX5AwP8wWhqG1A6nxskxECS3Mvho6MCVVzPv+LT0COX794CL6BdThuFFPAKKyRa/Tt2rmPSfNB
yfnz2Ktja2NJArw3ej/Uq6vZFCOB+SKMRzlWwXEOHP+FU9J2yKKYHu3/DXMcrxBZKrQCaJ9PtUt+
Mof4mJfOvcQ6ccWdl/EJIYmabDyoy6S40IEeFOuvoqRKQK+5mUgQgtrO2yyd2jjRIMDRxNMRGYk7
gdpSN17WB3nDNj31GQdvHMH9VIfRUSWgGIr/XW6hn6ASVMcrZ1G5CXQkfpeb7nLW7j+n2extnMD2
pNJaaWg4gn0o2BC61s0hH2/PPGztE9N3kikw044ZtftTVm9db4tNvkCKqME22fIY27yIif7RgUTF
/9K4F9B9SEa0nOxsIPxRKgNQD3CBl3g//3W+Vjh1K4EsmcaQns7sbz6hto1ZOD9QGqzvNVlzfZBL
3kJxFzN8GnQeHQfvUO0Zf6qW6cqcW11srXsStCV/rWChVogsiwcXDOGW8jxJMQt//k5OHCptUUa0
6CBvEeYd7MqPT6G0naPw9zdkKaHS1W4soMNbd6+GtiO2gqHujsE+w0F2rsT1L/NZvX6V5tG9jVyY
ycomx1S0iLtFZuF7FRc71/mxrsrsbr+fX/iZ+9OvaAT+gEv4pIGb+wT3kYAHEYRXa0pgLainlmjn
j4p0Qa9GCgs5IMkVyghgEXkrI3uI/IC/TF6yhPQsHDwIRE5mK9B0UxpODZa1bIscyrAUqojal6tw
z2b+B+NE248mS1hVNeNXZoqwAyag5+j3LT7TKBfiPCBjKu/o8Fp6lW7hbq6zsvpPuePHxymZamQ1
qflaEMep/BJ5HfHbaCllc5oP06VXjI/LdQyLDVE6pOOVce0xes9i50fsgRKg3qGjhOgDm47Or6x1
Q+gKt1ANFMLTNNlI4je9QpPwOwcbjYFnoX/hZlT8QamWWO5KbRG92K/Ld8RxuozfeNpmzBTt1PQp
D9D16h7SOddgfUiYw1pXyJZouM0IkfqB/1SLz+7s3J/pJtvdOPPRvyxTYv5GN4ov24pOrQjpq8YS
srqD5m6VKQEwvTTe3jijf/T7eXSX7gpyuAAaMAr62YR1jvNFbn32bLXdztOLxT69KANkyMCRKGbV
FsX4l4S5u2d2lY8IIpf05gv0Y1to8u2Bn+ymNPRZT1sezH4i62UFE9Ul6Wc00CtFhYjq0mQdsDOf
Iw4F3/AD5OkF87vR2+1WlZTu+Tz93i3W3mo2IyGMWocDMMNssja6TLPvz2D9Eyue4/ts3JgQTihP
c1IFF1GSVQnZZmYGbpjrHk5euaFjIc9WR38FQ63ovsQH7Zp0MuxEqiT1Kiiino1N1lKEAtBeNj1X
GDkInfEMCLb0stA8NA0Q+6JNaEcLCk4ppWvCyp7fmiYo3a9fBd4E2Uv+HHhkUiCHVYPJ/BLphtqR
w7i+3s3zTlvR3TEBHAMHZlBiVqoksTJF2DYuhVjwo6aHWChFTN9E35fO8vr5q5vA77+ujsEAQGLo
8yJPrq49lPDQ16gSRRHUjRYcR6AVLNwMoTWOa4vwOojoCuEg0YM96Exkliv5ogi4sltTb8Uu/P58
h8HB8/SYFEuO2RQSYQW+PN7cR7hfRxa4USV39BDNDIaH/C5UFImmGSlWDsuLdFW1i9WoWA789+Vt
hgHWVdslr3AQvJDD+FHIA4qMMZbUVU0OzVERRrL7FtzcuPS+nK2aJsm7jTr5SvRyncVRCwgJEUfj
UlnSZS6knOJwkZGTqq8VrcyUvcCD3cBrFEU/xOl3CVmWb0tHMMqx+/3eUJ2J5qtlqc+bdQF+SSkg
QVGHWSbMKEUwSMwjJpJaH/FCnJStSpJ0OXaJ+yrqUbtnVir9lDYn1+EGURneaZqjOagITJrRGXUQ
mliYp5sr1NL9SrC5Jop6ilKSrcv123KRXyjPQVaIYsYymUzAkzD9kBySVBvh/tIJhAs8m3ntJGP8
V8sgJ4hSDgIVWDAYdEoy8Lw4s14fz7J+rVfKT4KVNVCdShd9P9mmiYd/gOkB1cZgsqHSyRTYgaYa
PCK//eCGrF+sQ6ydMU85sPAYOAb/7GaL/B/PA007uoyNA1cIBWPrf1VeoTT4FMINFffz/Gl/ekeg
bQSNET9gCtfWh8rrl7xnb0x+2TPmirsvcrySpj9Cai9vQxOKo0xUW2x9yj79qLP9gXAsftD5Cfzp
/YDY1YDpC8jP1EDOR316GLaL5b3cPaLGvw76BEwwoYIWLS/gbJAEVhW0dVUyH+LKmorViqfGg0uf
KNbj3v9QVJtXKT5Mz6+CUyAbKvEZhPw5rRIl3+MdIdwjq9304ZE9+2AkJp22eAJivOsa9XYpx8ee
7i9fb2OOMPfSASbvnOevy2Tz02qIkwWK6pxRERf2+LqcGL7xrj0ADPSMzsWeZeohqYDAEPn0B+Ww
UlpVzEqV56YxJmlRpEV+GMaK8mn0BrF20KkKEpMNCTO9jzLqCUY0GRq782rLWFCeJ2LEaiL59+8P
kPCQ7WNHikwgINEbBy7lzVQvzxugfy9uowgncicR+Kh0GIVohwNVmdTIAVx3k6MDlTXB4n24Q5Gm
aC9kDhpZt9E5e82TDxhzSCYbTPohSU/HR6zCQ7atl/fqPMQgjfbstDxctfjRRlv2UaiiV0PNrxae
eg0f/4ICHoiso8KzxqQnrwvn4wCJMk6ujIQfP+C0oXEFjOams+3IvF0PMIaKrNdXD1knAYx7BLDF
TefC0+XlEG5pfRBburBM8svPjNtOwAaQiOnXzJWHZnJyjPvzEYuOuFrfwwq9LNvo35qhIXJ9L26E
hr0i2pao78wydQ5ST8KyXliEVy+7A5N9sJyQ+8rg7nUd9TfPvxgTuai27YCEW1yQ5ewE7Xly38qg
2u3HQ+Hcz+rdS3WSEg2Pw/ISE6jLZsY2LZVez6m5pBAj/3RWkbLlJ3CjAZyIFpMTlba+eeXc5HHw
TRoL3sQzL/AJZI9hOheJCQlB0PMpVWLsirb1lj4vMEJsdeMNTsqBC3TggiXDSlDdKWqz/J70kspl
RUh+nMjjg9Mf/YgUMLqv2q7txeLrHdf9qU3nDwRUT1EEnjxYGRabGPWDRz5eky3jxaRvPefe3aGw
lW2WaGYP8L5g49KnHZHGSHe5YRitq1bna1sDb3K2hHzaIpOHGitvCWHcOgB1yDDCAUrhN8FTYlwz
kzovJ55IzG15eIuFB9DH9BLUb7p8y7WHf6G8nAFwxfB3cVAiue2FmOTsbVdZQ48l/9L1ZnGzHfdv
Ml/qToWKUPvjCxQ7CPoV39aQq262bVgNZiUbA7AxrQt+G9GPelj/11k0t6JkmEwIJtvIGKMg7D0m
0kovtGByZ8auKKOhwaFj+3+KzB9+2zmuGaDIiPEmL0Oa5Gu/3W0T8781XjfG/6LjmAQM5E5qywdW
hgjjegSi44iNbrs0A4/zsM+pTYSRFVqLmbY3GFaPF1JdJA7xu/kvh2oFBHrOSlDUAyQsHyW9oDK0
scg5J3xtpysmGNrkIGGxbIAcIoTNaXm2lXrMUDveOLyK4QYTu0qNPcHdqVa9CpYHdiM9s4a5Vjsm
kqYHpVORqECVtAB3bb/ZbLyM5iNtTdW+08EvnwTZHmv/DbJVsX7//C534viHNffb9U1ws3qx3TR+
4zsv63m2moc1iBPodIZdgo6Hf54uNZSMWarudiRVVZyEDp2ttmgbioQwieCW2NCtodaC4SAdoLoB
i47V2V5qqVMgxLXgSmHX8gQtk4ZKf/1ZtpfR0H8TgK0+IVx2n+Tb5Oz46hHDtUs1o1ruMpyKN4z+
xwj1pEcCvDmSaFWKtKS+2PoKzcF6JcxAbaG2MXR8FtH2gTVjmqrbet4Y6sRxCxkU2qR6ZxwnLRju
N45q4WRRPqD+uV9G+9e1meQrhdDkinQ61fzwGZNNS9wSyqxRqkZCUvyNaB9VHyts/vnHfPqqIN4E
6MJonP3JMqydetHufa8yeFRV3gNzNiJTUgrNBqBTEL0wZoERyzJZpcPGlCNqreJw83o4zD+cua6n
fTJ3i7NVNE5/QVbZ5P3tEm/jJmgqORhJXGLl+eRf5pijsfD17pYxFgqMZB8QWpNTiqLGAaURIfte
cQbJsZvxuCQO0B6i2gJkQ3zsTkridV5WQ+uhf0/G+M0iW6/WC+9it9jdzBefgB4Koptlh8+mGwJ7
yXQZTWqQCtqjbFFCB1IgvgpKux0CEtOYrhUWmI6wsiEcxZMFLCxligUj8bg5XaAkUipr9L8mDt1g
aiwv/YKzRHXtoVueWRoTC3HboXzfxbgTtAKgYhpiPR4g/KbL/tiYSNUpuaEGI3r51Zi4B/BFSwzX
2xvBFbiIQ+469J4f4iBJCqJpZ1Qz9+axtMhENHpqS/fn6MoPAr2TL3NPI26tgzOtVXhij/XJ8vK4
eDZaEOnHiwhjRx9iYFKZqkaS+2jjfmtIk5Q7WFZxOAH9ADvrV6FkI121C7FaRs2F5xGEf7RL2lvk
3RGr49g6y9sdoja3hROUzQ2SpVx2AHACsq2zSPwarBC6Pt1cxCNIWAK1B8QOIJgNHfXxkt+5u+2D
io4HnNurbxs/AeEgra7DiTHKoh9+D8rbEFUv/anefs3uUy7WSTbL1RjwwA3gzwFNYfL9pUNUuReS
40cRNEI88AS9RiOzdSrNcFwjT9heHSOXcP8ZMeFQhrTeahsZoBR1a4TIyeGLHPWdOYMBTd3HdPwm
B22VFSGMiPNBEr7Kg+kbBUcS0ShkDkF3j5+Q08ToiccmupcXjNHpYLuVe2B0pKHuGH1gjb2RjlBe
ljEGJprKB5QYRu4nDkUZZ647fItCbod7F5HxLE2udoN4DflHTrccc+/Ny4pDR0nwQoik+RhHvTwJ
9RMQ1Jn96/RvJrSXSQKFyGzS9RXhIuuGuGa0uONtUZwn1Xc7bL+L4CeAJ8WjMN9Hd6EcEdcIUmMq
tMz9aOsUN1ZZjwY7il0NtwXoqT6Q2Fk7tAF7AHjaZEIfgI+eWL7QLWetVNoaTfnl4XZ58G6MrcBM
U7VFROEbF7t2JU6chjEZz1c+QOawyBLflVCgyKlE7mYtFq2pNICa4wRtCXCef3Qz8qgYqut8b1D1
RTtQvTUDBl5+rO9hAyh0Fr6/lqk468jDrtTTKovxCEWxwjUZUUOZLRlFABKrMZKRrGyjMSGD2bj5
5TZBFURN2xEeI2RBbgqGdaLW02S2LKhApI/EdFbyfWFiAnQRVgYrMc2MKQ+ia0ELyLitGIYS4y8J
h+3nrzQiML8UyhgZjj94UEsZz9ZwJbqAsfDX3Tf9EHVEAf6aYsfaJo1jWlRRkMezW3+/IzAVjjRY
psTD/wqDKlkGHsugU04tJkwaOwpwaKrwx5k1d+rMpN9gsyblnBns5MwsOnCuyItLElCE1vCzdhX3
FBR1ydasg0Yds+jRsEQ/urX/X2JBXqesgtLfxKtheaAfOqccNOni9BWf6xSJ3PkMCeHk0ByzoW9w
OE0sMoH3/Vu4h3DEeEBxhWpF5TUiIb9JZdkmlW2s81JJR1Z9UBEawWyPFJMuyKaCdA9ywC9jvh5o
2KATHkw8pB/V3LWQiqQgFtWKsMczB8sJ1JMjheGsJ0EkVcqkx6tn9TjrxnZ9rzmL3o2YwCJtXxD2
MHnGxZExrQwnxC/kd/skExwxNsTvLovt9yMCzruKavLMKjjRQiPCp5YDs+Oeh5NrQ42fIRU9LO/d
JWIIKjp5PMYFGdKg7g9aKMUJaCHYeElbItIi85nhRfHZDv6Aa/EU7SaMhOQoWNQ4jT6RidfBosFJ
bQOsw5FqyndgnV0dXXtVZfuS4CamNkYyEieeztFm77av0UsP2+Aaq61bVQ3P37O51uB0jeL6uMAQ
xeSkkzXaeqM7lAn2Tkb8gqimXUadogwnDeIBk4wSnA+7GQY5otmxiyskNNtDAT80+Wo4HO7kE689
SvQjaWKzAaecOSuWUzzOcDphjiAUV39nAyicncVlV6iY7EfUx0uIZIimnf6sIChwFYdxz/fQlELb
UrmhxsXC1qyVoF5ZLp7c5QR88TXn79BE/HUsBpccZZjaYBXEvvd/rJ3pcttItq1f6CIC8/BXlAdZ
slSeqm3/YbjtY5AACRADMT39+VZS6iuCDNFd90Z0V9sut50EE5l7r72G44va8zf9pukZiej4NGmy
XFGpy40Qsbt2vK0YLYqr1AfT7zgbEJ/WrwxABx1OPCURIXUcyw9f5rBTzuUbNZSLmf2P3oGEzt/F
aQk1iTcrK4rStiA1F9G9mmt1D7p8aWZNHd6LLo8trA51aiCKJIZZuqIQK5pMSpg1ys36A8j1zDvA
YUFfDeEOUuQcCi62U5mmUEfM/FRFQe8LzYpkkQFwzgRXuj9tmwZcU1/vtppuxm7Lh6AO49CDDPs/
kHVfXw6kPzMuoQkER5U/PHZ4/uyhdaOH/dmYyrN25DD2jJtPz0jHFBzMeKVLM9saewoJ0TfJ9a7y
7rWD5XOuc1k2AMpJkxP4P4LSffQXuDZgy44VmbE2etZDRxAVazQAQNLU6lJ/6dEJPjNzkpQlUtOq
AkhRieQE2Oi8FSFRE0hVeoJaNUl9+fw41yqxrhDfZzC/kJP3+O3IllMMYlDTRWM2/67MJ2zktiMe
E/s8u2/wVObJ0gOItmVDZYkhQ2DvjoA6TUTWwKoGWnryd9zZ/SufqaBywlAkZNGvEizvJk2nDYVN
msLwZ464YFIZv4rwsrxjWOot6pia4uVPdA7FDJhJQYuDTxIBc88+URbvdgm8jPt4P/2o4dtfJXHj
Yyou+hn1ufoZW9568bAtyeThEBDPcgXDUUgys+NmzS5Rxd1DgZeESPCxvgehmAqMd4rtXR23d/EG
z0x+fuDIoDeKXYIMYSVHjKBuayf+d9d9iw6jBs3flDc2QdB/+RPPNMTmhDv6xLPtb22sTTu1w86Q
fzUikl2myd/DNEoJlQot6ZcUg5wXaiPkcKDTzPiJUYnKF+jlNc18f0/WZJqMZ/u9DpwVItCyuC+X
eBaGgIR+H+AaiaUHYCU1U+kt6foKFC12x6/1rv+pLfOvRWH9lTLCIXK0qt6kNraGvTfYjDV3zesY
m8t3/k57bjlO0Gr4aQNXpAd6w9pxaauLT17HwaA/Nfql/MN4HXT32BLSzfZ4+WErMlCn9eWXPFi1
N1BCurebWAYpfvLNYk2E/A3Vp2iH+2UHHyGjGl2kZFpeNTnBYx2c5+s6qTZ/TTWbOEsZzr385M7h
WpSaMGsp01QMzW70osirIGn64l6NpBjwGiLR7b7P19GNLWYB1aGqMzE7mw13cEN1hn41BQlU1x1x
n/0BhmSmV7NS42hhM2pnnS+ratmua9MX5gn8blh+8iKB5kALxSxVVmxCvRq8Q1WP2xu4IYJf6P/E
9FBdoqhYUYUUpmMQU9AjIWG9GKCM7PxMsnBKFGagOhMNQ1ScxlF9Wskcz0PMZUYj8eHEzgokEOB7
ZkjFZSP0QQyMiVpFp+ZlluvZ7whJHaQBYDV6ltkZ0+Upr72z2d7zqbC5xM6LYqonRVJdqkxzJOPw
6c3VUKZJSkYt7VgJj2jsP6iRVEt3WcZ7bnbA8IZMRMxgYwFIx2ef5+RDvoMGemfhWzF6D1IvmNko
D18qE0O9pXvcVt7bZWW/VkaDmDKiLHI4fVFHJcFphNnfHxTSJwU+ALJIDSG+I7j7zgfzGUKCyNuH
rmHa+hyMGphra6v0NBLexwg6KRHyAsM9Gg/TXj9OwvSVCiC48MqdtJ/k3UBx16Qb700e3OyxlW4z
7gbbfyhiPD3c7m9t2KQd3lpxcavaRsauFezAbR287R3QLsrBIs9u6tL+ZzGIHKCsSQwGB0tVne7z
snWLBD+I69zYOkkpoOBvMwZivm1Xkj0fghlMfDI4l6xiUqgqBlMC+MjT4Ydo9JomQhT6IjFxRGNa
l5SvcksyBuKQNi+DY6fvB4unUwIHjwLgsZNqMZj29bJyfTO/0/uh8AAViukkbShUJgHGT+T/J2aU
MeCHaFeH4JNWBvBxeUR/UsfSQ+NojpQ80CRjzrSzqmK9TPf5CEkMgpQ8VhVhID8rychp96GdgjSs
QCaRFth7GKz7wX1TJdW9KgF5rFmt8xGB+s1lArWnauvoiAWcx6JCuxALA2h2xxux2A1hAvttewcv
CMmsYHiIFsSwaEMa4JAXZVeX11Gye99DO5eNiaZWMjboqfzNXIHyRXnUwqb6lQiMGbmCj8kRRVX8
9FfN9d6NvwhmAOuBGYsx7x+U5ScQKZ/GZxOAjpK9g2/V8afxOJTTbbuLD1Pcx5tMNA2jHsbNiuEA
dDCGW8YCkIk4hoaYaOJVLUmFekuNwT2ILyK5GI9jL2F2plQchaNoYvzyUXBKeWXNYJ8yupWx9nyq
ZFVu5m7Dovki6oG9W/7SE/bC1btNuP6ao9nX0z5gJLDYuF3MAAG1sgC2fAlfV8J9KY2USyA7qbVX
vS5221cqtgrM1+XDpQbDoHmAoLq+Lhf2Z15BHB3QYISo10AtTJn8rACDZb5fOVRaJLnwQWg4NNEx
akL1Quj/ZDogcpbw5albvx7y/b/FMJCHSEGNPLnJxyxyLzUcpy8gZTkOZmwIzOySORHXGzfbfvBL
5PI0QuIUpWswc0ob1eXCc7XNUwvWJlCEGZfxyqlFF/AjWbi5rx53tFyjrTz9LlNuYxOJqjNOLaN3
OHBhGUBUl4BB00Icv6akwQcsHvsu23a92dkcjV265SRwTTSIIAW5eJrX05WGm70qeVBDBWQSDh65
A3R64Ao41ElmR4MsoorwDxlnHLzGeB1j3lmcjIXc9D0cct7py2SVUxQQu2QqSwkdYD9A9jh+MzO3
y2NrHY+3QugNQh45vyXYVKKK5qekhf3Lt4oPwn1UJKTB+Js55sJOptdKz53K7msW7792ZNtdeAOF
8p083P+7trlnQVHXtgUJ2TbBbWYUqYc70YByCWqNUjoZZUa7xMKQ+gt/UB3YKYZDqrcUCIBpI4gX
qRkCbw45LZrkwfwBkNI0708MAF5e+NwJLwrWVUkHMdzq6BB0o4BdOQwJefOb/oO0uqbNB75UBLoR
wsGKEKMqwkxBWtY/ILqeVl00EzaqEEBfL3LjWXXTlUOXLttiuC222XVQjSbyXN6cT71vmnPb4Tmr
k0BTDzm6aNIk0nsHVzqisuDCu6AuPHNCsS5qVHh8SMYwOj3ehFGz6byV4/TG0UWTSkPREFqjnjxk
cAJTKx+5jTsuAi98la4x1mC8aEaKQfa78C2jMH55A55fF3xWnVA4Ls7f7qKdOmeofMsEEKdEP8rL
1DD4qKAMVsC9qdPIjCA55dWAqbhXhSWYQNFXf1A966WcvRhYsnB6sjDbB8s8fl7ixOFLsHRoNFDa
VIyzSvlEgNmb25/uA9OUW7wW6FUzqWym5d/GQXwPjNGE7VdZm9ch09AsSa8zfLr/Pyxy1hlNuz38
Mnfr3Mq5Vq0HM+FF4VUgRxyNccCl7zPl82lCbDL5+o1iE/A50s0z+UBvWxI8lANQOx8zK//+B6f3
y8+RYdfxc8z6zGuX6433XnC+Yl56tHTacz7wnzy3c/T32neqsk3b+tidGPAbhYi09iKEqWvSus2c
Dka/1XFz8q6I7KJZmw580YQnPOY0s7uwT0+7Ft6fKAC1g4UPvj3vx5OgzvvOwemKG17jf9MRTAAG
JTcmI067YSzBuEogttYq8prHZ44gI5pcI6QEL6/pFGwnuRvKGppZKg6Hd/v42U5RZk3uKlneNbvw
Y4/ngpxkNb7RqEwJIFi0YBrBMwZ2eprcijQiGE0DA505Elto/u+RCf0EfSrV8+W1GvXSyfskohiu
KNzjJ038cgeo7Yf9bdkirsJYhIijfPSYNIEoEcfUN9BfYgv5mJ9meCyCryyM+C1vl2BCmeddx4CN
C7uWsQnqLtwMcpQCcBBStB2LctCPIPqEbfuhCjv/qvFGNgKSKGDCrd06i7TdFTeFJyNEl3eycBGQ
7Lvd/qp0EhyQU/7g3oIdyVsPBZIJPCThqz4BHou9MecNR8emuOcG0yW7gxWqgBRZ19s1pjHyDS9d
LULcltR1sPioUlTA3dd0V403ecuAmgN6UW5WAG6epP8uai9jpELgw6uozaLraM24ZiXTmnD/LZTW
vi6mHyk+L2QASYE9/uhW0IiX0ECpEkoLqZe35g/sGWUuvBIET6qO0rG9N0Z9p2sujtfTm2k7ctEU
sszPKx+lXuosooR0mP/TBVm3D1bcDX43fBCLg7y1S13/uXvRh2NMNhktKjOX473qjUnTuP5g30qs
suqrGytJPus4TcP8c1sN9/W+eHfw1YANhK2whlvxRAwDvhzyjpfL3h+Yf59dF4QSwiwga0Xz5jkj
n2rM8d+71UhPRY+KHdFwn+zC5AAISPhRIyBJCeRErebUOHEwoDqwKy+9L+eKRvhI0O3h3GOsN+eF
1LA4Nz0GNaZyb/YhTh9IKohq8xu0e+bgZL6pztMk78i0TKej9E5i+nSUaBlVRI6F1B84dqiZnL/N
PsRPQBGDMM1uRzQBpE9YPVboQHLbdPlqTCdjWhkP6BMHykczmE9+5VWMzW/6RuNMDWrF9TAucTmL
Xw4/NMrUmO/gFnepdzhbXTxf5+yCrNdb2ofQSt9LvKVvV0pz5K+HNh7o0EfuJLVbiuGD2mCdjOre
fVwjxJ2tYYNHVGsvn4YG+Jg/v8ClHWD0SOEz13ri/Qdrd7c8lN1un94sG/ej0inEs3dRoVcteDwS
RQlWRPGUXkEwqwFqKv/dy+s5JV9wkzxfz+wmiYiX3QMW8hYM+DdyuwmjkRBbBB/1r4Kt9F1rPxn+
VTpc7wdEMWsXrR3aFCY6IlnI51HNuYhG5ZR93qbRK9exPwqG7blV7BU3D9o8GSM84Z/i+v0Tyrk+
E4AYxTgwDzErxydOVlbxyouKwzMWtGO3zOPR1AgYRwd2m+b06rK3gESgNYupIy2DxuaqLHUSXia6
JKq0Z9+9RxHBfBLxAgLU+Z6EdFEmE52LPbXxm8ap9+SSk6ac+1DTRElqKm6ihty/RVqvsUCOC4s+
FzLQ634FoDdCO8wDSGC2y31YNPvq7RRzn3kDCuiCsDluGlLHchzNmoirLB7hHfYVF6hN6sxVWXD6
l2H6Pa8QlBsDscYTJdOvY6bzCKt7D88ROKWf0jT42g9F9qmMGcnEI3dH2ri/jS8dWWHOohy5HJtm
+hFbug4by1uE/XQPS3Kvy88BZgY1swCRRJSISdeIHdy0uE7lbC81fNBW14Ip00hHK8aBn9M1RHqi
ImA6YkHxELfV5i6OVtD71l32vtwtixvf2Q6LJhoTnh6eXWhoqbC5Z+GCIQMtMfnqN9PEXwMbvC52
9+uVZb1bZuE2vYqn1fqVlXBNerhn4kWBFTrsfSvZf/WHZXY9bq3tXYW6/e3OaxGt78khpJiHAjgu
smJjv422PFzcInaLl19B/8xFRJvhRg6qJjSeZts8g5CyJCiDPPb3D+leiY9+91UkKL/DfR5BiEAw
Y/NPpI7IRDrLhIOkzfABe5LqahWGP8Sej3vuKSFNBpS0ONVIsjT+O9TQ8SC3P6BW7AC+5luQS3KY
0oGGajnejMVIoCo4H+JdNQUeigyR0zQZEw+n85Dmi3Zs9qiKDN4TD6GKzKJMdNofHJSnAJYbAD9I
F0/xiDvU8UsMM9dLbXttU3YrVB58NopeNY6H/RAdGKBV3rdEuzQGsFK6lEB4HT7CeiSAsEjEmgLM
LZJLArQz6KUb8G1hCOPBTHXnArR6KnPbzsbszt7z1uR7/Ph4W0ou5Ao381Zs3mVXkcxLmHPe1/Gb
9Yh7+OisndsmxdhKI9TGXpWv/ZqeUTxcFFbVNYkgzaus541u/HpzV1Qa/QfJ38aaTqgKYWbOj67m
ba+DcVpfRcVVNV7Qdcx8VjURgREDK5W5CEcowtPjB++tvLYLmVyZOBv5PZmgJdjLJupSdDqmQ5oi
PZ38gmZFkVYvJARR48Un5Xy8hqXio7WibhJ1ZlIRrxJFSQ8ivoLvFVfyKZvQ4eNMMFz9AUJ+pmhh
BgFQi9yNk3fOe7RirwzHZTLgncSlD65lh5qOXucZ87C8wPcPdrccwNWSytrPz2G+LbvrvlNPv2Sq
LXeCOoRywIeMIDBMHmwsn3L95cPgXN1ClxnAr4Gn5WA1dvz0ca5K9/HoYSXasBzQLcMlUwgcd1e6
456lo9N9Kia3Us6f+ModXi5ilnYo8zO66gvrOtMFM8dRrwltKiBR7Xhdk7/aj23VOLdyyTFRKBND
Z6UrwTlSVmhPypbqKZEGTVZwqRgo/qUUM8JXL0f7nmuD4dLwzXKfkoU4H3ROmLlXQ8T3qnwHfa8d
RKggde+eIDdj24ctmdpDaSm0QHkQxO3wo7eBQ5AMeTv7rylw7yMo8mLzNSF29OGlaJFTUSivFcO6
gIODzuJE5Nu5qTOtETZAH0b7jpm3Zk2yIBOrFRHCe1Pig2krMsaZxhurLA8GH11w3a+3NI5iWmx/
KmgksmTagzO9bX17+Ys+u04O3FDKVcXfzL7outh3Q552I6mDrAs2ub8ZPohxK3KX1itPCUOqB/Yw
wdCoAww0NwAvYEWnGZJgTcN8Qd9nZeR7QKt+eZ1nX5QEtBU704QUzHneiLXikhwJTv3Pdy8BsAYc
OGNV15po4KaDdYzyyeEPyUZR5b0B5yhbxYGfZJIjDceFpZ1BvpQqBX7Iq0yVr3fp2YXOH1sXVWtT
f1I3Gx/8BqfFfk2RBCigXFgIULn7uVlG19LurWmK1/ZfxhyUp72HT4ePP5evjM2sjK8Z16kLazxT
dGh53Ks+ZkaQbmdrHEdrGzrU/TqEFawndI7Z1TtbmgcjTsbusknFfdF5yGjzkSo/sVelN+v490V0
sf09d9DAWQhtUGH+OxdPQ/i0e/TD7YOM+WVuJXhLB03fY5U44GUi/Z/mrphpqpLps+Xfh/teaicq
uosyoXMtefh8TTMIvaOitqtp3OP4wL1Bk+TjraIMFL0HqaVcGyBKYH2tJ95yHZK4o+vONLg0OdLm
GRMBpMgXvsizm+3Z85ptti7kLLCmek/zhr+U7KWJFtb5R6bS242D0AIIQ0EBeY0HiqSV6ixJ4Fo4
hX1vy+oc63TLRuMgVye00RcWeGancfR5Pkpb7NvDcIafRmW2XpUphRxVPZ6dHCgQrYxgez3QeTGA
H+kcqSs0kLZTBnfYqUlyWbrxWwlsISI9/KN5DcZ50Hhw9jN2RbN11ZsxhbQHhN7E4F75iEMAAy42
WczhqgmpNFNak3BT1TByaVXmoyaeRi7qAfddvmpPabYMoZ4vbAaxFF7rjG0xMeACmNKE0rh8S5Um
4ldRdx/bvSOzL75T6hWYYEZQY2YQOFz4OTN81b8lXkAeQjoFQFysgc+cv6wylGMVpwgTr9kq6xij
6VWf2GY4Kzak7jMNvo0rIhC/z9eWy0UHzxltuT5naFx3r5X5JNHYUxV4Ybudnh+si1QPD1Kfi5HU
7Gst+hBDl8ElP4lCRUm19o4GFLj+qfGXhZ/qO61JFrIiTncM49UviPFwmQ1j+GDHjT84o5Lu4WRB
1Jj3C/jqlunEHWZegd6y/lZhZ6B6xnBiOsRcmNhaWgtmGe+M3mvgX5RgALL2azZ03CvLKa8Lq8Hg
jO0KQNFwp0ojaNKANR6LNz8z17tr/c+G1rFGWM0WvlaNozFog9X4Il5n2LcxoDJ5b8yxIg8SkIyN
PP8Syf5MeYaUA9TfC92YPIF4djTV62lDu5M5h8kjxBTprzX6bqgdNbEQVqiscvHl5BRVFnhNcELF
Ed2qFHpPamzGy8WVJDFid3ggd38wr9KNN/uSGI6idELBG6ikOL4RSfyKmuXKo+GEzZcCx1/JAoNK
7Z12jpqdFJ6kj4hSAyzxJmMH+gl9gFEvMFzTYEUaGcP35fpWJSS1BYb06DKbS/ZQZ64lNLdSDjKW
iijLZ3d4VDtlGDeJfWt8IJmgSvf45DisJFu1NBLMyFdQU9SnI0ILVQ9vlTT7fPdRxK648B6e9u8s
DnsFFwNuKFanY+eob/u9+neN/9ruNi25P1NrYQYpgGwCF2MHMBjgUNYcktEJlSijdmEUWvh/8cm/
oN64VDue3pmY2UDF92KMFeS4e/xVFyubPbCvnVubUagQDikgpYIy5BIUCpjYwfMS5lD8lRFkNAzt
l3K5/KZzwigFOCckSR4e6LguPLjTxYEshC7eb2BBcNNmB2sBwm8Fm4yoqp7XlINV9iCi/Upx3NCC
lhWjZxsHgxQaIqJybML3HwwTQ3XjQaR1oCer7ZKR2YUVnt7oHK/EEiHX8hkzz8UMVhnTG0QZE1He
FBM0wd309KIofEUvhtzRxfA3PerEBMWGsw+WpUmj3KsnxtL/YF0+8gY1WgRqneCr8RQ2S29N/hQv
nygt5W71nRsctIJWC4dwGTzrutRMQipOGUIJjz5cSVxNbMd/QmPmOgrBiYC7uY94IY63W9bH1nYc
0vS9enozaarBolmXEaZIFYGv1JOBlyjWupZ8TEHNFBnfF2G7f3B+nPkeYeHhKYYDChEmRh3/rE8p
wMmHerkdPsv+TOvSZNv4Z2LNlgfMOlmXDj1DDve6L7KQy3t6E/hgUT79iEib/QMRz+kVTk8ScHJq
XZg76A15tq7MGipYg4VtCI3ywVRYyhOnTu2xSO093D5d4/mOI4NX01jFMSfxlta3yzMF48F9fDtg
yQETzafawQF2bs6R4R3qOHU9PEiHXnZM5BByisuaOrTsWFYaP56nMlJgjRxOpOmzMetvws984jvl
ZKlN9bGB1aUidyK7YwzONS4Xk6QuPtHrLaI4uQuBxSyX2/tgtUT8zEcNRWVwkj3afSkiLXfJiauv
dq7zYMR1PlRJpFWabogdqdpVNuZqSNSQSzUj6ZUyxK2Mc0SVoUTN2poSlm+zmsSU6qPwrQuv58nX
CpUaD0AHKj+4IoXj8ddaBBg52MRf3+vvku4Upumn3Wb/SUw+RcfKsSNuoQY3GJdiIClbKXkbjIP/
GUnR/1zeaqcWWBQmoQPKQXdC6Os8wCJbrkEW4m157683n/M2/LhapRWRJOW1YJm+RhwLkze3aJ3k
AVTauP6BKKimFd6c98/G1XzfMhXLJM7bRddLAEZpRCb7khr1tPbGIIMrAvADF1OEEbN+dAqqZd+s
k4bNCJ1sDa0G9qxw8XTPEwzZdyTzSiD4RJ/RxSD6jHp3rbFrwb2CSxjXSUEiCr0SreB7u8gi5hGQ
XjLtnZzBC2YNcgUIP9oNV1fDZhe+BRG2ibAIBfHQjVW2+t8DEdbYe0LqlffrHx52J7oaszhiKaGl
U9zBKj3efp7T4O44TL4R/DzPPz2En+a5YlUP/+SbIw71EHoa/8Df8/AfBZ1+10ymAc9W/mn8g9eM
3zCYtNP8Ov6hPNKn+FISSc0v8HsOYaWPP/hGnqr+VXP4gVJM0fkRZ/rtMcZ0fc0vEFp6+H8p0pTf
AjuU/M++VY4pv5NAEZIUvvETfpV/ml+dvrMy81PCS/kBfwOTMv2D5FJCQptvE/7RSi/l5+aH03d+
ohzTzTW/q8YWl0RTokwPuaawUhUk+t384/EneAmnSjc9/JOsUoJKp+/8zNZv4z/8nHxR/QCfpZ6O
Q7/18CuYV0zfn/8CP+Y39qOSTy+cNkbG/vzE5vuGI8XtxuvNDMmM3Z7dIt6WAzjLuvKzX2K7V7Z4
WsTVsML5mNFoX8LXyUdrfUulD4dm8PZvKPSqRUTWIhpuTT0c5HCuMDv8oaCb4w+FZPOdyOrxgElB
Ta3g0qyImSMaVhwUiudZg+kxIm8appK8AU3Vf41dZ3e1rfN8MWb7111GbVmT+FTDW22QB12XNnO/
Sba8DOKhSC17786EhPUeSVaasvpxgW93Hm5emUAoM321B+zHcYWDqdR4OG7vq+atM9TeJz4ltIuu
KL6lTT1ivDzacFD5y1JLKEy2s9nm++5t36Tf7R3rRbfZUy9hqu0He0zC6W9ulnuvuFmmlZMuOD0h
XhXTllQsZmGfco7URbqsdvdYxiUfbGZsJqqlT37JnDxuaN4aztsr86M0H23mXEhf+9hh/SCG9sCr
jn9usWi28uXeyp2F/5PfM7udsDXHb+h3jgPXIiqmlpEkLCdc7OBWBTJ4Mfy2lesT4LH3v9h2mdz1
HfzGBq9R/sRleJ2jwl30G3hRRTZ111jfu1h+oTBs0qrHwXnVvkoL61uxYbZbd3x4kw9Fv/pDYLW9
Y3IRU1hfTw4ZXnWLgbBYGH6EImlX7F7FO8pXyIaxo1SmiemQHzKcntY1ceDjuny93/Z/t0s/uUJj
jpNKhNEIkOZvlb0oDb90PQPwYkCYWwze5k23Ys5X0PoqY2kx7bv1XbQuaj4AEUH1ql29sSfipMqd
tVrwhk64rrMt+o1GU+ycBZxYxCcpzy71+LXaw+NPf/iyWK+v8jZ3ruw9zzJbMvL2Gp6lB/J1HbVo
Kr2+ZUxZskhvYE2WJURrWq8xCpATUQlrwKp4Uy69mxy1x69mnAA+x1zgnMRUx8dH8bTd9aNjhdt7
JV+XZfovFXeaf4hQIk2fCnWptAUHKv6GeDVe1z0dBO218De5S6JBdS6szDT5xytjpsD8jWLYjQGg
ZyuLhsRet6nv/hVO4zVD0Lsnr1k5i0k+k09cDn1k/RZ/SF5Xug/EVlZdKkogBzUsC8g8B22CNFjE
xcdbaHvEiBG2xzZuyT/TPD3dUr9mFv7jvhxrMdME11G2puhwvYMSd8gfJN7JC8g3HLpq4k1oFHNu
uRGoH40aNmnG365OXriIzTPC9i6/csIxYDCtNpuaE0crgRH1BNNS7nVTysBVo0yjVKun/VcR7VQP
Zh1ZauKOaWxTbPbwH/hxLcg/fiup52WI3RR/Rw+eIR4mT1RhDBdtDNqPt0SUe+kWcNUmoobauodw
0jMse6uj1KTzjTxdm0kFYJlBNtblT78C6PYwVVPX7g98HUyr1CoI8SttrmkZp8cpUoVueac+oimX
v2zi32FCPxh5nN2437BV+mnBkbyCI1gujPlNsuUln0hnc5v6VxgkX2QGpS8rJrSuRG6zYIL2EYfG
9wIDYnlqYSklh3gDvgKviVOrrilGaXVdruUhTisMJCdVR6fUPZE61UtJImg0S4jDZDwe4Qdrt91X
r7s02vPnBTi51wSwSPBIZ4USc4YXddWwKRM8SoiUJHod00NpHe39+CW3rM99UFJKushT7B/GrkPT
/FzTKpt3U8Qpajhhun3pv/vZ7IJ72Sc0BfFI6dr6pvGzzNnzZHkliZEGcDl9ilG2iJhC+oyyF5SN
I8ID08RXorX1MWiPh5KYVrNIAeAZEqhS7YP9t9EPfv6BanKOTJnHgAqVETuO5Iw6j7eal5e542ym
g1NJuoaySIwaMnFIHD3cN+m2gJ50lWlsXDoi2/JfvaKMNeUcP9XJL3EWLpvDnpT2LAvWJ+ciyI99
GlFQQ0EuM+IJ7poCeRCjJlPaM84xJTSjJB0POju0oYwpG5C6OjuZajwZU15u3nx3fmRrXR7gaAKJ
Fzb8fO/AgfdbeOcPvUsGCfPCJuQd1VxOsLX08rL7l/OXHGwbyJMan/S0o2n+U7/cMMtMczhMmDsJ
NFVehSEiYU9jpj0NZ+EjB0+SLXFF9axlWdMBFYr1P8XBjUHHG8bRjNDFjZCo8mDoTUPZCZZLLo3Y
zrw3UISBSRgnRJxT83aLEPccKpuiWMnbkVMb+LXsx3g/8OSFegBG8kRBktGJDOJ1OijhUK3WZTrB
+X3CdAwklBsUIunxJi76um2dpMjupO8z0jKwX+VsyJdbfIwcvaNePgh8VDRkV8jAT+MXJli1g15P
esiL/Faj2jk+x02t7TsUtUEIqnS8rqgLRlr3fPtgeLcToVQ9rvDiDWBTSamawyJcUxKH3EgwgAUC
d1P7bmN7KFK5PrVr/D28Ghl2LZOmuAq78a5smSVx90Hg/SxAUdIF/VqNkFgyM2M+CMCul1LSEJ0s
us2iPRZ4/23xgr4L1TiKaxpJBBhzGGM7rZKKkFYzDCbr57tE1z2yoEPABt9ACiMGUwKd/3ryGHL8
jGOipFfrtx2WDLKdL6gJ/h/XNTvW6hAkFj3FhuIJBDbb/SWzBJNoT4Wi0sUMjWrwYxy8xWcvE4Lf
YOpKT6V1Ga3KZebQHGWUHk5HhhwcsXkzgSfP+rAuSdpNG622D2YQAJ4dl4AC2I3JX1Nghb52hAkI
IrkWRmwKYQnripD5xMFog3v2shvB2XUxmBAcAGBhTrxn6yomd01MfL0xRAOxNIz+bE2MLlw27Ut0
je80wDQoI26FMqaW/uw/py3S+Qx92svf4wkBx+gHKT2xwgPnC2KdxM/XxUnU7CebkClM+sS/EyGp
b+hhUzzkxMTpe+7XNiApmGt7It6TV0XhkXVff9p4BYKUxyE6X+6EOKXeJL8uX1WngApfrM+Lzi1K
OgCR9scL9eKBrzbLtg+pjXiiI15UtDpRI9KsfOtvx1sxBcm1+imyn+gc4o3Jrl2c4D7nSRvgT9gp
1wVeChq5CJ9XtrjUaroPhIFL16DZIMZ1H01ya8c5DJVLMtQng7qnYIdp076ZRu+tzl1h5uK3ZHsg
LwIpdD9cBhHPnMV6EEIQEbJzMMzvh2IpH+z9YScZd84NI2daGp0IqiU0EzHMXNZrQ5eSU4AM9Q6f
zfrbzGkuvnln6j0juDEWICxwbvRXZFm+DqcdNNWUMbjDc38MLrTd3V8iaOukgn17E6+RJFvxrzhD
7ZQ6nL5mvNTzgzS475cF4yXGTT0QQsTEpGdaaDozpmCGgSB9lNSjMpdJ+/itmBtt57wJVwM8YWYX
FgR3DaK8LP1e29sKDSdlMA7AdU8Uh4y444ARCDJ1XZWiTXnY3COGvXCVn0Tn6eXSF8XkyiFIfn54
R0Hh5V0a5ISy0oIphhr3h1ye5YjmwFS5hMDk+4wGu6384MqzKjMEVK6vUWRglvCkRdQlI6WA7Crr
If4lq4tmlb1mBa+t+g8QLd6n2dV6tPZZi5RxwNubIcYbrmViieZTGSh6jQ5iWeHnydvGpc/gEH0K
NzDlKmxpIdHI1G8uWyCYsdrJumghIaxCr0XtfnwOZJtkPUR2WdzRkb6Wk5LG/Mqn0XhLZau2v+JM
VJaobZYjqxzcdTzEE0I0nz2Sj0rbhkpsE34qonm6omvCGFqSbY3+RduPnPFH5PdfrAwKACooNaJN
x7/DOMZCHKMuRBvOEBou7p5zLzp+UbLagL/JaGp24kWbeOlkxYqenB1qBmaYEWssa65XJK2iPqt3
b0r4GHR7hgfJAWa4JZDlxS25nBB0whhiV7MuGC8YmjDTPpHEl2nU7mEJPRiJKkEeZkfrRNZEDwvV
d08dnU5aQXC6MrD6/KJAA20Vvtt3ZWl9M4WTJMsXH965V89F1gaxFF0W2pxZZThVbQ/7RN3nCr2v
rL78CTxSdXw58jMJGnIGiw184T6BK7RB6AKvPx9QhBhTTOUIo9Ji+PzFmD1BKBI4lK6YwAXUV1vs
sIhEkLnDy3fy2S/eR7LDUJKnTN7i8Ravi6zexElJV8b0TwbEfZpBoeGLJ7HbxCxqX5vda1Z8cFWR
L6mcqETjNDmw2+DjhYVpx83ePSiSPkwGuLqud0IWaIpd24SrNZZ4snXBK1JsfWnxFPWWWlShWB/r
acVO9EuU52zJaQWL5qlXfHlBJ2mq2orcgB6kH9I9+bKPn5RXhf6G8exjlqFkG1R7piYgu7CxcELG
TuIwj+fgBVdShSUSg2x0VNb70NdEvdcMXCet3fK6w7KQ/q3eAqe9vOATLy8WzEgIZQC8LIgD4WzB
k+NMRVM4FpaE3AbwxeJu+avMtp/9QfKLcBF76cJHS4tpDtw60Gu2ob+x/tX4zYPhgtCA1hYsqpoB
F7Zyn19e4IlCTwtEpOqKceEiV53Vg9l+U1djmuxMRyWfBOX26TZvNv3XcskgoUOXzm0u7YXCVESq
kQGK6Uj1fkhFWEKSzYnj4tdVZ6sKUfieqiaPPkz+E2qc1F3bHqYjYh/TJUoK9A9UpHwmelKBfQm+
+3BwjndJl9vtZulW7p3OgrLV2x+xd6WDtDOcAqAtirtUNmDPDchk6YE7yZY6YEygLHHtjJTgQNXi
GUyF2uELiBLGtPVwseU7d75S9Mc4/NDEgJ3Nz32nH7pVtGQqQxEbI9BikQBjI0a3MST4BkaADFK4
oGIc3ZQvJOMZVUMi7StbWbu4i+3fYr+ol5F3+8v7xDyz2VEAx4QkjETciSSa7RMLcV7b8r3eE5n7
TmKGcoMhGJeBziqDXLB3ZFmpQJFm3X2VnbLMrITGiH+rTd7sedgJOfScGKUjB0BslhSMKCZzGrYL
MUu1MXQTKzno5Q9x7qDFSUlmf9wwlNKzWqKonDyOs8AD3uKQxaFcdkqqc0qsQq78JP9sagWDbTDm
hnJtnrKLDpCpxnczwpEtyMXr63S2TYBhwgbAtSoOXIqA4y2bVUzV0r3Pa6gti6NZ2ab/ShHKCjDU
Vy/ARdx0w8nk9dIBZtpF7n8PqwjjpuXBBafG+e+fGonKxMcBZkbAErMzzMohC7g72/tPjIW4uBI7
G0opeZAqahtaf736uvKNXqPpPojIY9x4aQT+IGPptMWGvoPzA40sNz65KMfPzFvWQT1s4pWptlUZ
NhkuyxBnuPTfiThju6pa01d2u3tIt/67asy+j41NKACvNhB6hkfEP11XBHsC7QgnkT8rRYqWeyuu
MpIg+C41pe2xDxLGTRgeOw3CE8MOM39COvlEn9GRaLQPYEyqpNVc/tffI0cMqjs2GcxJzvzj5xXh
u7pMdmTa9DXTCwhsujzlhmbqIt66BujI7DHOQjMXg8AmDoUsCRR/fTA9u1T+GIr+8dGCMTt6DIGN
bkC5cbyuyRscbBvLDUmPHV4NK1z5asvbvU83oBJejs9EvnIWm2hlL+ppM17LEjhvMTQGCqxgL5An
ktrMqPN1xdg5ABRsmPZcp2RVXaUjZMHUyTaHiOt0woC2jMoGf6kdxsY95KZSU1LqmOpN2TFK7bbO
bztZue/xBonh+DHzJNyPmJY1/4ihmr4te/6ydIdkWuSqtmuY4fctcxj+sG7L8GWSKqjj0CgLfqlO
4s2VR818ZeG7epXG2ee4HEOMb7k9c4Ivr6LtOnibb+NfRcqS8xWvTjppqttiuNDqknIhFUy7wCe7
pqoucBlO9KaOQ2WnoB0m7S6DgdnZU4/IjFI7Hj8IzBBfVZwfJW1iSvleZ51OSznAShgs4EHkJZGq
dR0ZoATs9D85SARtmDwzUgfEYZIxgwTTB3cRvFwFUXJeZE7868L+1jk030eBQ4OinGs3SWanu0dc
eLjN27VJvlOtJdd1keHElbOZAJE2+VPngHhL6p9EVBa4/9Q/GSDh5UWduMyZh/tsUbPNbW0ROYmL
a0JgoTbcCTfVgaBDSoONBr5cNfx7XaQ3ujL17MK9PVyNGR4dPMD1GgOiJez+gziEer9Ukp7KWWZa
Uft+0+D2BxrFB5Ss+uX1n+h1WX8CB1qcYbaGP2e9Wt3OXffLXXLfpjYH1E6jNoOxKq+5wUNF6nGx
7XWVSncDFv0GNf97jejEDldN2C6rh02xe93kDNwhZuWVR9U+3suKWyFjGtEx1ObPt64Eusu9VrXh
5cnGiVW6Pg85wQkctwCFydyYORvyIEotsdfBsQUJma6BFPSDiAMWO5MuTV0UfafPZlI0p/hXsNs+
BH1+pVGjHB3U0+aR/7GDxWccIRlHihkaN0zuqMH+gXhtvvbZAW5BeV92YYnYQi8q9ZaZoMY4/Znx
3aMVpET5xvgcj3AVh+b0xodAaYyX6donMozDoqhEYb0QyTtvXqdtvZx225HuhUrEKDr9ycZnO8Qe
kV3BziRsl6BdADGq00PkIdfLPvlb0wtJ//Byca7kyRpV+5tiKG80ZFOEzeWv/8RlXauFCAD1lzoU
oG521nVhlZWgZzmwBWfZjkkw21bbV2AqkMVrKTHIqiMDm226Wd4Sn/3GkLhtEK6N+95b+xdGK2fq
fw5RdP7MZaGEIDWe3X+rytt2kYNl02OPKJzFXhEV9qjfMSgXDYtZlwJSKZ/VfmG396kZhjcavBUu
APTG/6too39dTpw5A6+wRs0LEGOhBTGV9bOxQbaHK7VrwhyvS9opYRQmlQHORO7zjvAOiKUslFcH
rLyNxNKnT8Fzg1GyzI3sioqVMaxxOV8xSoXFYlmAQhwQyuPpXarYBLLQyycYzgKn9wJNlUPBE/nw
Wecmql2XY/OfhBvItrJwpG1R1Q+5pgwYgSw3t773zdvH2AOsrtXJRHv0NGnw99KuXqkbLkPmCkzX
ZHgrvwwfDri8rpUAO6TTDRRgQ8WWJkHdmlLbdS1q+pQzJtTXJhmV8PEO2pEAVgGlyoxU4yPr0Az9
gCDGXd5/LjbTjSRc5ZY6w4zY1JiAeV0b8wcsdHjgkKvHOvnq7ZqvnJQNoAb8rbTGiRexqLqYJpPS
VsM40EI17g34UKpcikdKu8YD6hw04VyW/a2d7uBMMM7YQT8AbexQtpc08Xkixh05ejqpheB1W8oY
D4f3GhDoSbKoGSkex4t8IvuKAUQeR7/EHxKGIXCl8fyPyms00yJSu9BcPZhQEehEQ9v8tVp3v02a
oADYqbvoMHDaLOD2EXgwNaFeqf87fsksau6iqyfM3kmbFjtF4VTlxGy15s5S1BP3sCJZNB3SEFj0
cPg/n/WYRIUvBvv3ZfHemZYU9QZqHBoZT9P/WX2Q5ZO/dtbRBvQK4jdsqtLilGTeKy6SWPzYYYG0
cWLyVQpXER5pIol4uHL4Fd/+sgDzTL+PNwpgG+KvEF3tnJHheW1QFsuYQ2nknokZjvMmaDMKXdNO
FjmjcXiGNIII+q/KEZ/AgllwuP9q7syeNwURtZA3RaybilYRbOoIY6/9annkxMmEDYGuqEl/IMI9
c2zpU2CSy8ATO5W5jL8gqMrNGpdMGZ6unyrbDzogCIVWasvsDlsg3pLtT58TSFe+QibNtIa3TIZ8
gjCk6RSs3QDTXBumGzICM3GkUV/63v16s8dGiEuEE6KsIKmCkZUAd2XLM3lk8PkJ31sPZSxNnN9S
UQvZV5cqZovmXGI++Q66hDXMehlPMuqStM7ekP2xZzPW/8vZmS63bWVd+4YaVSAx/xU1epBteYjj
Pyi3HWEkZmK6+u9ZR3F/EekSU29XJWkPkkDg4Jy9114Di4DiSaeRwDYtSivH+T0DthT/QuMAiS+N
za89f4dokF347uFGVCq7TG+zsrwrw/Cd5hkqtWSyU7bDuyYdqYmp8VEoaG8Myj3wE24GaHyl75WW
Vru09Ah1j6lzRl+dMsLm3vTbIMNV6FKvTd8ADVJbGw4+3slP95UdnxiWXzuPCSB3wltjPsDAlC37
p2IJHeAh8Qbl46FzMB/5VJgq/tn7l3nYsvxgUSFVCzhWAnRzU5J+k0WremXL42dMm8dxgMTD1jHi
V8QwaT1zkvxmdo5bPy8qZp2hPCGOi4eorcpqSeOn7Awl/jJtNobL1MIhNeQc26/+K5GtGEp6dkrP
/lUwOmX7qV36a2WoWg1nHRHy5wv2E80JcRZIwTihxYZgUzlCaxggrdsiaYhN7XhJOaiF1kjebeZl
ICL6/09qDtwP6MYEk4uKZnSmnNPS7grG19MXqmTSvWLs6nhPc9bpeaeV36BfqDrYbQCYcH9ht3q+
Oa9t523DeaEq86wvwuXkCpLM8BGY74nA4bp0wTZSF5lMKS7FHDFIqyVaGtPN45NvuPXneeXu73Zo
QByg5IjZTEB63POLcyDW0MV5zv8iimvGcqIt2isnBkwOTa5DeJXiQqk0E5NDOdkrf27V1hcCt650
tp+pa3RiPW93qQMZK2D1B3kMosnz6wpABrOsCZ+C9mRPE3ZcE2UNkWguSZ46OsCXeKfCHAakk76N
KBpUcMtqANY7ggBVH7zc6M4S/1xZezo8wmfSF4sDrhZHyFE7bo1pPx/CojIOzIIPpJcUwUSQpjHh
Z4u1iZHTZRoInisBIcXiKr/aZtldvLTXKhoDJP2uFbw5pKL8zSYbNuCUGUOIAedxshMjPQXC8PxI
NoFXhNjz+MKZceVNn2cG7xQZsc63j4ZSRMkQeN330q6/TVv2v4CHL4Ee9GixUWWF62I7YcRde2pN
tn4RE80kmiRInSEioRhlrctOr+w9SItu/yPB9kbnkTgTCs4RO0jHTmLhQgzhxriFZmg4osz/YA0r
IvYYSOqHht/SuffM3GT+pVw02aq46fqo5k9tgfiO2pZ1qGhGJ8C9Yns2Fma4YAsCTZrNYwBPQ6Pt
ke8h92NjZ2+qi/A25rioqu5uWuFMwpfR4D8gBEjcScG9YlSFRX8LrflBrZs6YEeJwDMIh+TPTIon
t7lM+uSiTLKrTfpT1Z9OGfUBOflWlnfOXPkkgNk8SXpSWn1ORTDP56/I6A5OnI2iMdLtyezUhruN
58UrPSFjd8XeJ7srFFiFheKUeatmKDIJUydQ+IhjMNUXqCwgSapV1WMCavoVfYCbAwdGCRm5JlgX
G2HoBco3gqnxoR6re/OYuA/m/nOE2uH+vSByMtoe1RcIBpafgp6NHVcPYdZ8NHITZlhfnxa/zjMe
GOpF7bzakTur3a2lfalSVnAMN/WPPgsejPZOXT7+F4aASZmSQPOyw/V7hS5O3TlAz4PKFBEotdPq
/am3w+5JSyK4QDH0LFpl0p4PJv79I/ExRYnkR8gw9/kjcYoZgChjoGEeyUa2wT3PQ00koJgQR3s1
OcRGi/G3aQad2TvzASZWE8D1Ci4TAD7KidY+7JlKs7PgwjnhMmT8X5SqI1MORjv6rxJhdNR1mLEN
B/+6jv03pZXkF9WQvE1aCm69yZNzE9bla40G6YTvdNSogA0h3wvFTA5AstLRKqOnj6v3gkhlR2Ij
1ikYvRR7aYCog2SNOMXlD21Wau6U3W0wxxRR8Z5odnohCYpVCy3h+q6NV+zuIDHJfCtPCbzbUPzk
bIvyTBSuIgpuFdiPHXXFeUup3xX71MnQjzGWEjf86D2xxrpiT5zD+yfyBOKHSAqTpymUWl3RKNTw
u46cX8rLtSIFDkwp8fFuNJJV+Fm6UVOAlEa4alH2BA76r8XI16/zrWzhaaWo2STyEK585kD8TYsn
YztzWJOYcjyncur9NhsHi/nGBNGPOyZusCHKmQ1SmyiVtjY7WS7zEhrwSdWOxtFa8iIBMMd6+bp+
g5BxODPTYwtC302z93zJB3AOlkMfRcyl/t6FXM4L4el4Txlz07DBpxXgkckF9lSYlCff5L9iMKgZ
qZsLW1Gj0pVmjWQdVeYMCgK0+12CPOdftKW6pqPiAqQHEhuhtBA/DK/hH3jPuPZZuq2d1mSjCUuv
Y7JFlF+3Rf1CPp2NR9cvGbih1YqYznN2JxCDgf0HHxkZeJ7fQn4DqcsSiEqAxlkumUdbiNVPQdXV
Q2ggdXtkV1/jn6puhfMr9dgk+nTMJKD/2bMJDBftR+bWYhiqkwad+iwuvTQyXcouJJzCWe1HkSW1
NtWlqjQ6j0H+BoIGiIDYyn3F8ZA54fP1kGcH20kcKnTXSb7JEks4lHob2YMXaYDdOzQLDNunRW9X
CpcC2Mw0qOw8iXILNl5y2a/BT91xOYHJBfEXYB6m/sPoiDOZYujOmXNmOevyjpcGVFQ72tAJnTKt
qmrYWnaRh/dEg14Ebf7gFQsxnSDo1J9FTUixKUj+rnsUsRGsn6smMexruQaoRpaZ/LTQdKDDeFLd
WV+0oztgaGeu9zdLmXZtw/BCawU/rue32ylzpyo2ZXsPs+u6POT3ld9f66QwRcABOBAS60WIgfPU
YFRHzvvULxdhSP3MfFjvYRjt3yswLqkZBiZwNFE01Rgec6xTquroVkaluAuOYO6if6ToODOI+V0b
wpib19EJ5PRxjBKPK1bUeToE92IkFtnyWdIdHW4TnroqDzU56lPcZbBDF4ll+hUUATl/FVWaQ/Q8
MkwLdLIefEaHGmLRcMJiOBI1Ojnt8l4HtxtoerlFwCyl6aTBpfRPgXMgpi4qviKQR1gaEdPw1D1R
zfZz6F5XWb6gjBuiV0VBaK2DTnTnjhB2Gpsiehi6+2mzecQk79EO0MAKOs0xtydeIflWRbBs+21h
X04e8aEULe6FY2PRG9P+u/FqX9cpKGpuwQOttvEXPIMyCmoWae8Qvmlqiein48ZfupKdN9ijSc1H
2D7WFiQ6DyGBblCt9i6/v2K/TRkBxaUhsqW2kLlOe5nlANVX+G9SIJNxeog7kJUx+SuvcN0CLnhn
E5CzCxghJQuz6XCRsFqppAWEM3wf8JTcEKPXROvryU3+sGN9NMA2u+BBCg3tc5ynGZ5jhsKNKlp2
q0BUaveAg9dU7D9BT0yVwlZcayhXNKiaXUm9+7XC9wtId6UqrUOiWhOPkNTQggvLTHzZJUv0BVjJ
wXCbD+na8wchfQqFT7LYgUw34ria8SX2xDHT92VwWazsSxF/W5Uu2UfLK7lWaC9yR8/Z2Y2F0vGw
XAbFGPM4po9DX/f308qfJfX62I3c5XQo7QsQ7zc5QQS7inr5AmH1DpS0uiv2ZfoBmOALqmIcvUNo
HSrQVaT1UYEEPklzrLKI2HC1TsI2ye9ql2cFIEXXy9VhI0Pf4VbMSVhPaCm5e8aaCp2kwmmCEWAc
FTLizR5xdb2ybjocwi+qBC25+MBhjoJ8DbLtZRpHwIOHAJk++PpVzzPFwh7mHllsKfFGIcwB8Q+K
mBGWy9dfJfP2EU7a29phnY8OzbZL/wDxiC6v+lEjV3CtMLxbY6gny7a8rVAeXDAlSC8O2DYfgiW+
qOrDvJud9i9DZrTw2SO4Y+fb9Z8dMu9VJRc2uoddNWwChNpNBS1CvUjK6lIlbOJN7EDPzjJmpcrW
7Sq8z/Bro68NLu2yQ4I6ehOqotZ9hBvAzp0tJTEB2fyu61hcfU6iYmcTA13n9Y8gR91N6U59W2yH
y97V18/4BlwmS08HnzUtjpB8EsFySULkivwrJ9JCLgsyqXdukBL3G7nlDZEhrE7f6q+IQcJwPtYD
zn3Uel6D9YTkw25NDTmVRbVbvX0LIw4RaNDAgCjcWrlWfIotua3X27RhVa6+KqY9N8U9sONMA3T/
uqmdm308l1eA7gxelr13K6eVsCuT64R5EH74fFXPpIA4aFYCrTfMv2wLK2OgxEosvknvBzA4uhl3
h8x+rFPpch3Wq5uxzYF5xJdhxs+HT/agCZHaV5nvhcOGD5iz6Yy1jm+b7xwii71o08Nfe3CPS8dn
uRZ+1TJVKv+YkmLEJvqAr3yZxm/cmquzDyzRKWuZtIHVIK/il3aIuckMaX3AYn2QYlh5MP1EoG6B
NRUfZvos8MGarD8n3Bv5OMmWJc4l1ilBNkTKYo6/hZBiAl62rY+fp11eWQeMPVlhjHh4G+xFXjQW
72bh0pCYVnSqsWrlBbc91ivbyXC3mZt05zAG4tZY4XWOACaXic1as0NimUDH1fPQ+hYpR27xe0nF
5mM8F8LO+kBmWHZBjRTt+jGyd+OEhkdmCTgrZpdd4QzYF0z2VdDwLSubl1J5YW482FTMXGjVo59w
tzwFZBDon+2/DRCwcrde19Btrsn5ai8rjzEVLRj0nGho8NqEVGmsAGnga6hi+NVhaiA0vZsKPAla
5Z8sVr3z8E1neO1xxSNGzjmryo3x9+j3LeEZrO7LOtKrpt+jmdXWy/5NYBIkc34r2bS8B6yEHiod
C4WrAG+CnuSaORpwem/5F83GxxRXs9QGxfisLdBiY09Wvi7gc4d7t2GWwr+Qi7ABrw3Ui045BC5P
IgNswmTpelnRQ48YoAfuO3uzXy5jrx6usirBFIOo9F2nQy5gzF1tmHM4A/kE+dKGN+sGF4auG9Kb
w3IgnsFpbfq79XtdkmfUjmODcYXW9h7tXAWRqR+C7M4OeEPpAfzLMJ2dO3thQYoehcS92NXmoeDJ
CCpW2O84HR1MODDUcBZ+8lCOm4tmKO57a/jq9GTQWwEGZCu31hq4cVXu8K7W+x7Ar0lxDNSq9Umd
d3vCE2BKzbebYMxB0MbspjvE4c7Q9IfJvuYYth/ciU0cl6rwak4WH8U773ke++513jQjedqwvnoP
rbybB+PbMMDJw4Fxv4Mh0vOX+/mutwp/c1mvGH3UNBev+Uz4xVN/452/YmI7bj8F8GDMc53ScY7Q
DJSNx3hlDS6ypNjfVYDE15Y/x5dOQtkR7Kv1vbWVqcY+9W432+nLdthYODLzanYhHiBdSH1glX1z
jxlbvwuKQ4QAYNPebKB44FhFCIcVwaYqDjLVXNhK157CJDyMX82v8Pyg5PDrEESet/o/IP/7zJo5
e54yxQl8mllffRH2D1NZF9d90DPh3fKwmEK/SvpNeDd5RXhVHGbv9X+qnPgDv8yDt8Vkk7wuPa3B
uCZgXmNhnzPe2JFWB+duiH9O3eZxsjFBWWXyUjfrY810ZAedxj9HUBOS/bzjgNTlBgLwfJ+xxlED
7Yx9tCnJ93qTeE/qcNfmgyn8UKzKxGUB/WLtyDLZCH2pm8BxPxnsM8RVRaJpuX1ZS/UjL6Kf5p6J
dvByt0GE0unF4uAGWxYXMugGJxqwdO3mjIBigzlq0Ky2KEyQqEtoCWFaw1MNTSU3F4LXF1AZ0eSD
/sADkDoGLzdiWQwT3zxCjZi0tauvEqdVOIJGvuMK6yapfwgpSrvw3TZbd25Z/zAiSAXSYEghVO0p
DgvQKm3eaxq0HpwPwEEX6iBkMhci2pbGSDxeAzrjBhVObDMLfN4tQw3oUCFxc+qnD3X2xrcPbwwr
QIC2UdrnWNUY2T1mFZLd1we21prDi1MUd6ma18qais+zvaEtJaxBrIG84KduQcBDFaFcHX+T9Bcq
sgpFgQVDnGHn5AEnxE8GVXUV3s5R9mZ1nBtN6GuHHYphaYgldgJjX0pjwxzDXVm3Rzc32JOWGVsJ
RjNQ5ChZzzzuk+YHaQeIE6wCYo6iE/vp0Y8LH7OZzXuhdMJThZKh3zIIs/AIBsxQzUCY4RMJ7y/w
IHUtLralroN54UCR+xdN+knTyzANapJPcUTErX8c82XZUTatk4v7FjT9ftRBxEiNF4EsP5M22eNT
dDHZGHoPcmWkwBDDXGS9uoz/JLlnw9s/fla3y1l+V6ThTymmDUIJvKyZVtbZN2nuvDH+IsDS59MR
T4FJWFF4LUfE7WAKyl1+3rvnVhuWiZgFanoF6Wn5Tv4ThafvWOJN3sDg5cTtvPkqbUjzY0z5xN8D
pFqmz0Pu/tdZhhtxEHBN+LCFyLiT8k/9sexRLJupMaMXAd5xXWIQ7p+BTMxg+NkGxsdgjuRv8SeE
p36cEOL4c+VPoGxmlWgkgkH6W3cmGVizBzI2VTLJXT3BiJXWizcm/aZJtpzuRAqxXeWb/5011TvA
h7nLMivv+wC5CCi32IzqZnFOeT0dAHChtCVDhZW9f58U0j3zvoB7KU1X43iDfeXRVYJjmXdZ7+27
0klvnCnGXIOKcmp1EB7mm95vYcNQCekdFHxtlT9qQGlR/X/9Hl5ygtYQhohVtZvswwfksV/CjHdb
nAWsTYwxdLJBkWsmC+k7qVolr0yWJ4cAw3+C1Pry6/mb9cO8PgDFZHTLJPLYrpu0GQZhhdO/1alp
MAW8fzD13N+I5yAWhgGtmknB2q/Ub8nb/hctN9nDuyJ20+ZJ1MzrzJ7HoPOnFMjGAEw+X50PJs/n
N3w2+Bj/F2QbWjzUu0h6ppD/HUFYeb5Z2r7eLh/qDdMEEE8tfduCwc9oVNPHEKOlPmCnBtnWFffp
+p7H9kVeN1U+PFg9rl+1ewbZDjUXeL6uPSkuPe4ulAM6kOev5+ix+W9X9nDZyYhNaaSWGo1KuiJ4
WyQEwcdFwAJee4aNo/cgFqpQStemFrI8ihdNq8T+EESnKVWCn1yxBBOgFpYvgGoGlluBy2FG4XYF
4QUimp2DlYoyP7XUmISaUWnTZE+D/WiMgRjkmORMFQQ6YVzTeFn79yKoCC7T9E0qHxlEuz38fh09
RgTa0c9LqQSHD33gtGu6FOe6/e22L25wa9sh/4CRT3idUSUvQAwKsDAjo3XYufb0sx/bPV5ujESQ
GxonTyh0+kHGfkZedL/ku4KeO5KSICAyVMX4z50xa1KCSJp/cbbLx5dfilMkEZ4FL4MEchH8rs0R
fr5mTbkU1t55K2PesIx/yit+KiE3qvcVsK/dQsfxk+0bTHkj7WRKInxzXISSwz0qz4kRT5mwBBcS
meBvfK6LE+xoPa3VQCdW2gBAMGB/xRNp5mTc2yjtJhB5uWcreZjq61aTBzN+plFZN9FPjUQkms8Z
x+UEo758536znVDQwXMW2RInseOwiTGdfduaK5sqKnun/fpJzQkpjjBnmWkYQ7EA7K7Djqhh2sM4
v+apSo/O+nqfDJREWldTRMHUBiwMwAEq04ojtmY8vAnfjtslhvIkaTofqj330p5qaLdQF7Ebxtzd
gw17TBCqat8rW88p3kpqmGg2CTr2DvzyY127IJoypIXnhYXM5EbpLgoRSm2Gz1DQwNJo9DJekZLZ
OIMzbS+yKhxxs9rUw3WWha+cs85izgmTZBspRVV3Hb6ee3zb1y157HaczSDM8mqUIWG98RYAyRAI
OWI3cFtB+Ct9i6b8iUuBwERXFjA1LCu5/hgDEJ1qE2Qzs2yobJY62S3O5o2d0efvef8lVsfKDfAl
WUGbVbrmnzAWANaDF2Hk/5RrcCY0whydc4SFU/IWY3FNVki8iLa+e2y9G4wOyFhaz2+SGoShiPAr
xDjbTihyxL2U4C4ks0QpXcbJRI5drBtTZZsR9CIGO2AvvF2Vznoncrhbem+NlRXnhIbmL78XxoLk
+TkQwWDfREyFWFmYBTw/B7p1PRD+uxlwMIZTJuiDiEF8mFE4S+nSN5Aumr+Mol2jxBVXvdBm36mo
k/FuMn2N536crMNfaiuRjYAqU034/p3xzKfLk++XmJIuzh0qPjTjAwb7Otkw1pDBqqtQRsWUakp/
kGDLWdhjN5sf7gioY6JpBo1tmKWZxgZtsukYZjIXlZ4juowesUoS0VvEr8wheoibep5WZiy9n90z
7hWbCM0DIhRW99Fe1/E+hZx9oSzjGXzgpqB5Wh/AOImBjk1UMFOAbN188wktunBr4EAJbnQXRAyW
A2Q9gJtwo/nIDfCVNLYTjBwdeIXYQrVy8JgJ1eLVJ2TRyo/FjkAf6kP5wybwCIwro+ABsGZSkdTc
QI0O9bYYPFB1oh0HPzXSlb++Qq/1X1lhyQNHBayKaJnzdeW+vq4YTeykg3kifss9DTmvHbzin+tu
KC87V8yt+AtgwY+xBqoX3SiPAfJeXpSnpEItxi10XNYmB4r583+MsJnb1NY6hJv/L3ekETdSD6Qm
PXLHpOCWGcsZhpKyrNKHBW/90OEHYtmSVNEWOXSTI9Tcl6/OmJAeP34PrYIXIUugrjt6ZVZMwNPC
6mzDTA4DXnRsAreAiX0+XLkBhNsCDRHPRFW/WwEpZ/GVMbGAuhTCvCpSDuun8UeISRM1uSzMmORv
LmzqLJ04LjGdRs8J9Z1ThwKW5lNRg1r3v6jXsPGuVLpWEHqN8DRh1LVNi5Xxuf3ff0EtOGmZjWoX
QnakT49r1/PNAh/kCe13OBovTskNwwnasWpGFHGiFkgiKx8/elv85jgYW3bnUfswxFnFbrL/OvgU
vvxEzNj95IkQ7oPQDbo7zfPz6+qW0C/H2B9pz1PqfQbwzPgEdrnUoz18bZfg2dABpLUdgLTaR53a
Z/Vwl5Scocs6DLu49rtdATpMnLxff3b9FkBmTNbraQaBx/KFKZDgUDtjBjgVnFnusF92SsTcVf5I
Jq9iKuuQY9duBamg66/i7OM8b24TLw4v+kGVZsJkDLKfRhGMk2RnFy51eqNs6dpndmKyZA3fvl4g
UO9xFZXFZMZf1B5gmvswYi80KaG1cRxlARFkzUdyccehNJEitWU5hg2nobyJ+z1DMTvkVySEVpcm
/jUCpX8CpRMwSme/xmTzsRePqm4pjutSoxIqWVUTdjV8dV2wbJLpGXasWXvjsO9in6q5EfwhU4H3
pWYGA7faoHSkCpnRZ9CymwUrw9ACV23XZoesBjyWezaQPGE49fJiONWJaZEGzNpDqj3nxIunSwIn
O8RYSPXejNkWC5SDTC69ch81pEuoGNolBTIKjBJLWuWQzES0ZfwfLPioi9ksbE8Jqhv/JOijw34P
kmJcPPFSwZoSHNt+STJEGlVZIJcYeh1cDvknYfsQygG3X/uZYsX+xQttEjP++eagKZc4FNPXiAvk
hj1/c5yDv0x7ovVIB2K6nqAC3SVNGeHURN2CuzRabNID1pG1bTgCocvgGz6es3N9SoG+Whxm4Brq
YLLQO8DixbZPb5QV0lvA1bbNcgDpwNbbjAYrzrsMwuLuYCX3dQ051+al6p2ZntOKP9gNJ7ptOQ9h
y48OJ3ZE3BwBVSyU5f3Cnl5rWbkVhttyV19GUnbT6bO9kOGcdwTkVqUOU6gp4JXMZDwK8qRp7dt+
4Tv3hBxjfA1oW4+MdnkvLqyckXCR+9ggo+1w02/qUWxLX5vI4n3kdbc9ZhJ9w0S+cK3sLmxMLWIT
x7i1vxupV8Ig7LpOcpvEFg38ZA9eFIxLk1F7hsfMtSiwE3ep8LgTGd7NjO57AoXQ5PAKBdRb9pYR
gTg3icu4s9W3EftAlj2Fl8QfUDTZhGQxjozteWHmXLXXfSlQaM9HwKE3xuxof3idLGsOKZwrYH7N
KQnkexOS6khVlaS3djtTog50jJtmgCjJt3MPPL/k0DGBq1aUaodNT84RrX042lzy1ubWz+DwyQD/
0ddWUjRPgiazW8Cq9f+bdDGWkXRIkga5pGAwpaG+IVaXKc3CBoDTDuIwDUcNK8Pdl/G1H7vxZ6dn
0D12SGyoT7EPyIb5jTNwpVPIfHLKGOJONpuStTBos+LCRs7FzmFla3S4wI18/gJsx7TIKg6P+YQx
9UXXcSMDNBuwwLx9dD20Tf3Ri4bDq9VZFi6xy5w/1xQHgZ2Vc4cE2tc1k/I1zu6X3r+ysyB9FYjn
0Sly/T9WkYT1tnOs18bOI6CKh+L78rZ1YprIm+jQJ/mwQejRT/BSizueI9Bc3zNNtcv8Toi/o+Gu
YArhMKL/9iOMENAPI9gNoP/yru+M9Q/SM0anN+TUMF6k1oYMrv2kxiRX+0stpsbE0EEKDB7/J4n9
lJbjEvah2lMyEiGMRtyHu2KYMI05sF5gsMtQQkg9HjDMrv8uOgyRd2JfOE/jP6HZ6V6E7Jco10Vr
PTavGmcSUaPORcFGgW20X4f0W7uub7aD+0HthWoOsbqnjDwi6TYxvGVg/KRVYo+/MiDpFom3A0KM
EqWj3ern/Mrzu+tia70xpsggfufx+99tqRiWOzCryDwIwUSeb6nWtomGlnn4e/yJKNZRTiRUpszF
ucR6gZsTzOwuggITm9XakywPgK9/+exfPha5uyyYA6o+Z3rXe1Z/x6qjbW44oou0TT8kBxZtIYrS
nnPutV8Mu2ScN1AP8i/kMNAwpRAeipS4+Fm05uWARDFnV0apQZ8cM1rjid4wRAS3kjTSGz/AgGOa
2HBhTpQMV8A54HQj198PVnJJdoW/E9vAWkqYSmzxNH+YGGEg9Clchq9hCga/3xfXltd1b/JSg3Uy
BuAmbR/tlhkauHlFK7xD6lVfjDDldsYvrY9/ypF69Ri4Oha7y9zY7OAs1X9hLXU83WNR8VpxCGMi
zzzSOya7DR7D5DBY3pv82AMiQs5WThDKOVWwkizRHdUpnAo8eoW4u1MJoBK8FeFY3rNCEmQ6oQVl
egvxC17eBk4Yslylj70RIwdopnDtj6VBe9Kk6OmWT0a8qdc+a14nQfmgeenh4H5YXBsyE2MEdd8T
h24W3dlT/7lYkKCAI8t0XoaUCnIFZbnDr/BB/TDxV1CIxuq9aO3ymP93pgIn5RcfgOgGhj4bSL5g
Pkdznw5qy2EbYUapAcjBDr5s/fApoxxxnUZq6mOF3sppUACgiLBS6pbJ/t3G8aDKjed4pMcolLkm
XwRMNhYqsCPaLshlj9raeTL3VMTKLwW8hJxKrBdQWRARrRUgFNXQkLmZgtiKXGlZKGHlPIymSdea
29CTB8jcEEdXGnqlgzjNOVD1BKT38MlW3gS0fiR2jCufbyVBZpXpVO7D11MDp7LP0e0WxICwakmU
qX2ISt0Wso4T1MCRzPQup01O2FAQw8TyeP9CcGpaYyhiSYmIVPkI/bKl93SKCDcwyiJ7n+ZwF73k
C60adK6Ur09GXgHxO8JupevxCFPIsKwKR0hJHTKLi7RH19yPyx84pqbAjkSZjcQ1ZvvmC4UuJ3fS
wwYZLHYJtnnmqRgR2X0Df2sFX6pV2WQ1jA4xy9gCoWoFTUFnjC8h8VRTW/7op3S4s9McYx+6rLtp
27e3dResr3uAt0991hJ9ki/u52qhqkjyQ/7OGSk3sng47A753AG35Hvyc1ZsFophHi5J6cnu8279
HpbKcLHo0KoxTyALw7q57TaJ/6q2NuWNi3noTWKLvuKWIQwSaDC0LZQSB2t9jYlheGdIiF0wfT7z
5ssC5J+luC/OvnJgAySLCNiOFimsFneTt0v21swlsJ2W3Yzotr+Gh2IemAzdCliBvAUzGGQ2rRxu
qbLFapZkO+n4J0WfCx/SBHSc9RWLjmkdSGiVh8o+ZTtbepsjBGwNsQTktArubSqCwd7egtx/1gug
7LBwo2WzBwU1PIkVhjymhC429Jp7TRNSQQa9bobgfKa8wpfpcw+yJNGt4EGZTvS5dSH/5nD4NI8u
2T/b7SvZ/JmBAqIWCc5LPJPHNOQby/KIblWTWSP3CoHRMOKXyMdMYMEijXgRoZ58QgSxhS0/wIgW
QVwhJ9ik3pggD3sOIUwMj3rj64jxD3TsOk4wIQNUJ+unL+hJio4RKtsC3Oq3gpqZvYMYMDcVnQGN
sLBIjUun+IktQJn67n8O9EwkDeYtorAkCrqFyiAxrjTC6hiPVSX7CSWcqA8K4at0co/UN2fW3G+e
I5b1Dh7d24DsJO/otHGyIW/tehvca5KtGnia0DRi1B3OCKMwtggHamlzHm65H9SBxolzhlCfQkn+
u3E2XgY8wY6XUf42jn0uoeSEqc6Ce3ahenn+gQjmcXBoWiCD17Iz1aTcmqP0oon8j/oFlNCvicNM
p2cLIT7qQlkHxi62th8l5E42aDFdNh53pdeRHbIcbWSCNYGCKgjdqPtgSk4LvxbRA8RKnaVhPuZN
lVzTo5jYdjw0gkuLNWS1xadqS/R3TIjSmQdzXKwE1CoqU/CgRwGBhfjzz9vtI7Jheghm/9wMZO7V
d8jsKPLN6Bivgj7w7nx/fLdM2xsxPqDvPJqiN1dmFdIzPmtQXbTLw8tXeILRIgDEHYUZZABNhdSm
o6WT15vUt4eyufc2yZ9jZBGJpkxhAs4oVIycZ91ASdq8Nj7iyJh/5Zfyqn3VuWn4BDlwi4itL1/c
iW5LF8eSAWvByxsD26OLW31vjA+Lu+B3AOhnkAtRK4oe7QW7gMsOWsilQK2SzhzlpmjYK/jFyP00
hVBhospWziqKlpL+be29B5nWv3y9v7mZuAh5jCXtDYJwLzyqTek17WDCc/GTGNvuun8DQuWDXOHn
L1ocjRlyYqRPLZC+XBoYhNCJf101q1yrN3u7faVIJkl/X76ykwEeak+oSAoYU2OK/OP5QhybxT/s
p0LuglwDUnXN92UwG2b292ISGrQmf0haVsQq+9FD6JwycUwq+Mg5NewSrDMuAnySaWV22lc1ne9h
J2GveiXtrghVYiZpZwdC0B9B/gDDwGL5Is85UbCP4ERp/NuOJf/ypzSauH+evYEDV2kDaohmnNL1
OPe5y/yuTwafOkm63D1MBnS3HHEP4pRs+uLjut+yYvBZ5GerLWbm/knMgENh3+z9/Fo6RAXfrhSP
5y1dzGD3+PoCrg4qjPoD++gpBOlmhq5WUMD29Picpppey8ZFQqgn7RyUKVbDE5kS1anCgLTFoV3X
uBG85YdWTlFqP18ZwUM1kduBDU3VWMGrioVGJf20jMiFMjgWHjqM10Z8s9X3qOqVxjogiosOLToz
izx9C6CieBH5MHBGMXk1HIN/bPIWoX/9ga76QZ2ZlHWhAkH27ffeGz6ZmTy7rhLgRALRB6AnBq2G
Bg4n4XYKHHRCDKR4TP/CGvTYs4FqR0aLbCgo6LjKo7bemR3nEA1kqkt+rZrDSCr/FqMjF/hREO9q
e0zksllj+U8GgqiRU7I0Rqf41GHypqVRbFHQjMHHl5fwCWYCxxaHJFmj6V++mU//4+Z1U5X6WaOU
eigokqiqBNISmdCb9Hto8sXCSYm2w+DN8E4xU+buyYJGJuoyLMSZrNlJWuumi3NpHMoZtgXR9DlA
Ud0X3mvoBFTOAWzh87DPCbtFHyGCKQDhjpUA8e75XhNkhyhZ5vkpGT4kqEYGxWI4sEng8LZ8f3LS
ZR+0cH+n/lJMtxJsVw7EaovAZkYCdbYNOzGP4bpI38KJiMrcZnkeFR9OHNQZk0AePQaBcqt1Q1x9
/2b29s7y2ZQWVdD8GbX2H2ZsR26zOHaoH/6yh+K1CkGdyiKcdRl6GBNGTXH38iIwPcLzfYLDzqGR
oPPG7+TY5qYYD+3GWQ7ehwN0idE2hiz1UP8QzBXyBk8THKxo/a7xQ9Htkm1762LybcIAYBP3TvxT
QIgMkdzZY0Ck5QPDCMadqQo9dCjUsibtDUW4PcE65giFN/mg9hke/M9frhkozUg8CN6H9tcIe2iv
P9BYBlcFxRrbF5XX0/bEdbG05KOQQFaSk6QzxNcOedqyOVKPLcDR8BfdYReCdyESo3x3H2pLWiOa
AtP/QBEVjUuKWq0IkV31l1W06WipRqgwsO2MIsMteBJg708gIHQoHoQsq41/JX+pSiaFN5wZTBnk
4+ThKEXSRQuKI/dR0zTOLq+oNecfRJVTxAiCa+Bd8jDMaalJgYkF51mp/5GdoegvdkNqNxNlFQAy
mcKT8ZNy0WTIZSb1BV8oHrnYiyLbqj4x3qiqWdjSz+vif/emioSGNBeuC0CVc/SmtgVgOaUMKR7W
hT/mN8tSXykmSXz1kL6T6ep9uKn/ZzUvz2uV1toMNc8yuRw0Py+vf+NYeXyLOUBs1LYYsjIDfH5d
+WGzWQitnV+PzXQxuys7BM1hHN2GIRXMwu2WrxdYBEZ3zEp1eprIAR46+Mtu6ds3Ca7YkCs+1Whu
pVOQw7IbZfDZqQb1ycQLo6jWBFEE+n6i8+bXxHXuNNwPfZYzHhSmU8ekBz0XdF8gEnS8RUPzAlOf
MvOVajk9Sk35qpHWokexbqXvtGID2bkwidSd0u5rtg52YvWdYgjISdzshXv2RbYZu+Ra5NWIKCKx
l0eZDhSA+CqzjQk+3hNibtolcy7kCXkNXDNj2CqLGJcCS2fGFOCegm2xSHhEIYJYc8rK5dFN/deH
8q21Jt+EdYkwy1DuneVB5muh8ihhoxu//sLBAgZzLz/WU2UGOzCjXB4Bdw6O0jELO5/btrPqrH9b
sH5sBh/TRG8v1xHcR5IGLhJnm65Xn8pcCHdSfmPgY3cmzScHTyHNR+F8hv2nsAkMTvW14vyrzhND
R5uSXjbbZVqvOXg0WLcOlCI5hSj5US49oi8yO8Txh4vhbVWHaVfzd7vYAyrQXqBiFoVa7AeGMJ+F
IRgjkVXSboYTefI2q+yLvdu+NtgyL4cYpeImUzx/kuXmlJIeq8AYvv4XQ2TaLo/GHhZW25T5zo6R
6Z8CtRz2YPEmxWpl5PZBoLp2Ajkgadu3e4SSdZF+Kxw2apWqOtJ1e0Jod7EH6wpNqngoB76I8bSC
enTQyf8HgI7xHWYpK4ZP2hqlRBeB6F/U4doCj95fIcdiOAIvnRhPEdHA/es2hL+IUMUF4EuJ6Iv5
OKcLArQUDiB2oxwtYYBr3orUQZxc8dSTnsJ1rt+vHh0bD8URueLMOtT2cXJ5AQ7V4LIwp493cCea
EMNldoD1B70ujtB/H5Sv5CdqzjXCD2BhfNLUrCfUVNoWjfDzhnGsQGJFaXQAy2cu7Df3DTo3jQtU
LDqYY6A4p1Oy8tnlwiyY1MqsQ5X9VkS0X16UtWtjtFca5F2mCMO64AK1ueF+griRpCJbO9g750kG
vzv3PG+LkQrGH8xwj0GmKkCAPc5pcz9n+fu8cr6KsKztUWYZMjvTsFLlBTOXV6h2d4ufX2breO+y
BSpcRUwiowajV2nHZBct/q1T4yDAy+pilVysUG+B3AxyNsMq4TAcnf2Pl2+yOdSePX24t9gP+1DS
Ip7+Me+LeIYaAvTBJp+wuGqHqruKww6WI/VPxONv4AGKFqlxrLQusq+ZsH5BDRncK1Jdg8pkz8Yq
s8VQKrcOuj/g7dp8bDbFX0kMuabPqWwwdcLM8pN4X+ZzB9J1AEi6JZYEwefiYEHigUQkh3/a9rcy
O5BHhHjdeoWt0n5Ubtqa453w8l04hVZYaDpgwSt4QbfHIrku6qJDG7QDcijazS27HcCuYbgGoGjK
c4UTLwfNwic3DjzXkBGlJpk8qRs4QAA4+SZfzR4CNt1NOpujXfvfM5d68lZA0SQpES4hYwYAoSMU
iATCgLi6ZICTLr4lIxSC4HE/BRvEntmYKwpmTxXZgvkeYzl4JxSmvKNSwwgUkhpG0K9todZla5a4
rUcNIG2dYEJRqTUQ6hScRPZY13kPL3+Kk+BU9htkGlwpeD5myMeNXWBFJGBvK+JbNrwOMj1BnNHb
Ovd+CHlVXlNQew9N175dw/HKNE3gcCpuNPGpHfcdETA3bjSg1McFDeM0aSxkQy0fb9k86aSb9vGf
aqo0k2MSgdccBQkjcs0KdbicjydxT/ZTfTRyUxh3sm8BJT4v16omCtu0a/V6sBtAl9azQWf/3soS
vJTpFsS1kGM1wkttnxooyIc5YSyjM0tHuRBRHd8Fm7/N5o8tr8uRbD/maCQG63BpaMMa5EWMtzXX
lXeGMH3tffUM+M+dUPsr/FRi03Dlp8AskNOD8ZRD3RRQ7k10TxooyNRNA6DzLfAJt1QPGxAQua4U
gJgKH90RfK7ZRPf+vY3RlEnFpAUr8uA22ac7pqavJNfRIsCE4LbotjWlG80KswaZIAtqdbHh0aOO
J+dyma0Aup5xvMEmhUPKDm/MuwnzQ+4Hii7/FfWQQ1Iss/BKBagi9WQYKmGPdrs6pvLhk//LduIE
Wzn61EeM2q5YHKyUq/h+okc2vNJtdIeqECt3mlIc4Hpv+4bpxQXb9StJumIv+wDbkmNfTYVewF/k
PR39L7+Ap+Cgri4EVcOizLO9Y6QbpmO1t+Zme2+KTyY1/4+0c2tu21qW8B86qAIBkABfJd8dyZfI
jp0XlhMnIAESIO4kfv35emBpiyCP4O1TpU3Tsna0uLAuMz3dPZICd1sfwiXYhPIHC0qoJqXw89MD
ZAFpMAchbdV+kF+canG2gJlQFXSeHqJ5359eTQxR/Z49yA3splFq2fsr+g+GUWD2ttYHRLmOCPgC
BWWAmbd/K3PPF/tXrtf+ptDSXawwruBOIuNxIeZK7eK0/s18jiqNMm5U0eGpz35vltkLiVpKVW4T
OqwusQxZR+UH7QkjTkIvkL2dEtCJD3ZWB2HuCbSw2oK9QXwzhl6CeQXB3l3dygBeH0yRqU47JZ4S
GxhEAUwUo1oTlOE2+dt4z/8Q7so8VeRwmZ2lqeTJ5GlaPrIQi1fpy9Q9YH2FXIe8TRtdXXLMo0jy
HTwSnv4w51kzH4b8nw4GXJuUTsab2+2O7X7nzW/jnmuTq1O4irAT2ap2HCrWbIv926HDFLFfWbPh
Wz3YvuN8DTt4NtMNwjSJo9UTujNobiCbITnWaFywe5waX4P6NsU7WC77ZpPLjWhXiFYHUESakdwo
+CbBkTZBUqhgT7EMEFm0EmFwBKbPraMV5UsFYdO6xXMsDpo3O90LcORbMkfjsfqbcL/2WiqWLvOF
z6GLeaS4MDL31l50V3DS5Eub0jeXFYJZDStFGRssnkXfvCq85nYwXjsi5U5CNQ94R7eDCSzuTKzF
UR7SLYoxCtCejZ+2X4RNvi8bzNZawlTQNN3bqkBJ3ySyvEp4edPednkJ24/DGDnjHGpVFiGNQs+g
q6jzEWmoSysaf3kcSp6hC3Da285KiuNVALZJO3vwwxCzhtOrp60Pq3pxmC/sELacGaBQWp+4onIv
zSarQPabwlMCauziU6tJgomXf4DN0gMFAejJgUiUo6IjDBe3Wa0lIpLOjlKCLp2qQFEpIXKMHI06
itEMqWqppBzlNHLg85qGQwqualHSAnj2llz4hYvgw+JiLUHIDyoDDLV6IZ5cH6q1K6JUOhtiNSzI
Xf8R7aOh7Hj4lMWggazn+xD2OPeh72wNWXDxMNVFL1FHPudM94AUXHUcJ1ux9rKZgBM8H1CW/I8T
JFmdY2h5qxkRgqAI0jAa4JQ+xakI7wg04p+sSM64tK+fPlfOtI1aaY+f3GhPZIhBQ0yRwreW84eZ
+0on8b6qPtMfy7o0wum+E2gdoC0XadmOfACpHJd2A/85/Dos2NerHGWgOIMgFtCw4y2d/qCNws7h
MkhjppXpNRP66Xv2QjR48jFGUUBWeg0WReHc3LotrYK4wcZ5k85RlMgbYEGlWFKZLufcUcNXKrTC
zgSDyrFSkIYqFRPzq198tjPQ9GFDSHmFdnWnO6PczFBbLB3C1DD+M0ZPYqkdEv2oPqIkwL0S1Fkq
N2F8pkoSelQ5zYv7A1IgnfoRiqajtRQ3+5dNuaY1KGiivxeKhzAR/0oJ658e/aVbhxL9MiT3hk94
RvHvu3053/ckAha+/HA1wVLqi7qRKEG4NxmQbFgUDxWAlFJrtwx1bxlETAn8L8UsnDJ0dJLAa35W
c01wmHP9A/isxqUdp0A/8JHtCBLXQZLhErIu4tsBmFPhc3Agr45wX7s1NFGjQBHRy8xRKriuV8WY
4wWqrxaHkmMzqua47Q84gA2moaBhchvRgapj4NdixnCx4CqFwAyX+SyzcYpjVu/mkTlXYixHoW1N
690Z2n+dpECscrPtjpQ0qNAKzFJjUBGzldPfR4wtil6zoOfU/4VVIYA8VLUbP9BRbtz7he8lq341
1PXxCLYaTxv/wZ9IuTj3SBNdhz3GqjBKBOUZrQohgfIsDbdEgz9RWriQC5Cpq/UrlCTejSI+2HVN
viKKM7NMzDENol0cNteUVG5Bha4KNhq+Qd/EXLdsDk9SOlQjQyleWCWbCQ45Lay9xK9tJ9RFJP6E
2bD0RuMrl8d9GM+i4lbZmJ1SKnvQJF7gvwk7xdXSfaerSUWtLiGpgY8nkyCdUhIgT0dGZwIC3QLM
GTQBOkfMQdxOT6k+WnpVuXWCW/X8Y0P8FdQzOkfAIlETL7V3oXqpEFo3m/kGYMhgVQrYMDoDlD0q
aIrxEIohTJlKBKqzVTxQgRklWg6l3NeqQNynzG4DpVI0OAmX3JKwlcBFqlPtwLI9fFKzElUNBI7I
2VbXc5H2n+Js916Q9dNL+2LgRRkZ43hoHbP5eGkn22o2SxcwXAkg3wilDUCoUuw1c9gBwuyF4asJ
iuvS6wUfJDVAVFyhByb9g+RDGv8gvBq6O7VJivk1RYVp2sOlew9Y0Zot4Pkz7lKRzDYoghYYu+sg
DLYy/trRGhtvdTVoV81JqjUBhiKj2wk9I9iRCX/V/Cc0nD6izaNndPERDcxDracI8Gl0SLTHzYFA
LcUE9AOIy3vlvUawnIG6HHdXES4E6sGn8LtqkY1TUOmOKp05XwWgpTIWFBNFkV6uoioBXNThE6mW
s1pO0S78HtUUtlh2RqvhYldNSawUmfO6e5aWf+BedDX9qA0VAAsl8Dd/68MrHMnw19e9qV4yvSxY
5WkgGoBTyL2/e4E59GRDmQuJKUyUBWgwtGzSJh1jj+gWSbGBcRG6pblsK7qXC7QoIa4PQLNlcWF0
H1DTs3bV5J0VlSgzL+BEUFlAbN2sQ/wVLniGtOCaRpMuXf2RYFriFm6hmQnZHw2SztlHuOW191al
FAkxqNu+WpRbmibIJF7ma2X8PvJi8hDoQPQa6qhGWqMIdENI8d96flE+d3buFKYiQOJsZSGHhEKI
hj4Yk51boO84qnsskeGLRvdUD/kkoEhXUMJZ8uaeEayrMXDg4gK43hf1NWsKnloSiqfPD+ubfjY2
yBNm5YA5wigRcpa9c3SKnESoo8wr1wMOTFv36iNRkR5Afahg88DH/6QbSjyCfn6kUSqhKN0F4iWP
HYaFyNuaaSQycM7J3bXkDZCgmKi6sBAXUkgTmKQHuq2So5Qo2CXJF3nTVKr0MaCgc92tAC2JDawS
1+TvpWia3vJnTUO5RaiF42FBcZ91E422fJaHYUHveCy3abulDhUqJAneFy6SBhguU5TpiQvk86Js
sMOO2w3w0T3IsQ6pprxTOOAjLKXljec+c/0WIWjMxeLLxIObQ74pwbqF25jdrvZFc5XnsCw5aFuK
N8dJ75dLe5UMCYIfBEZux9EDzbztwceMkiubg8PKmnCGVVWU/EMKuYg8MSWtoz1rXFNWEUaM1ViO
E+sOntQCtSmQcM+s2xXATDy95ObiS4yXHBxa2nAS9KhT++lpQpPD3i8Ja28p2aHg4WlzTWqkNsOL
FUyDytANIzWDNKrpjhgKWiFGU1dWxFag/PabOIrqyKgnZ4weDJhFLNEKlPOn6NzHpHrZdIvfVWai
F/MH3enqaaEqqtExsaJIyO3V5SrYADeLEo33XZ+0X0RkS5J/urq82mTlqzZAs8FOUVlet7kWieRb
QgefnqZzgiCkaJYkDuoi4sGHPJ2mkHCzjhG9vRVdXS3D3R3Eb8Ssop0K84kKWkSE4hGhHQDkUy8d
+DgIoOiMAoGiXeIpW4b0LYP2/QuDm7keZoJik9K/5nRw/XqTr90+KD7Uef4uW6Qv8xmIAIUmWb/k
dAAhPvu9bwoAbGAMuJgqN4jg5M4QZUEQNAQS0P0nYNTzDJYuhWo4BXcUUdH4uC23G0C1BLschRja
1ZIl5kcsy0N2OalQxWmia1xwccezj6DkSuwa0yBLN5puMukBYtpUpgl3rFFQUrxH9hLRUyBDGRUH
sKbTDfDIak2xt3+72AWwgbJ37drbWu3GYGRO7XKOO3Uym9LQXLjwlkpxwVYD6Hqw50+fAfk/Fdwd
TvtGgsRp/x6rkrArOsLeCTs8AfisMsUj25KkTwV6IQghi8di88n9fWHhYtc1nwFY0oUu8MbjKo+H
Ap51ELG/OfVhtirCy4/oLYjNJWK1sIm6o6IExvepc7d/S8cjc3VxuYRQ9xS3EqQKT6/bC2VtfrPa
3auqiw/AaM7avHFRJnvBrXr3WWtiuZ7Cj1HorHUSrR0soyhDSfR2JJBgLjvQLTnZiZeRbcJ3Tvhv
96OZgYSIIuiK6aJbWxQ9BT5qw9BHLIy9fyOyk+GzVMDl06QWhxWuPqauJH8TE6EnOudmpSkAenk5
IP1c3mTozenZS3c4kYqIj9wZFZTTNdM6zdpt2hhB3H19VeUEnByLoP5UBCsaPWFiB3abYwlHNQ06
GJZMcrZUKq8MUKmzNo8xbY9K69FTcw0aTwXrvh0ens3GAV4UfezwSZwh1RyJHUzKqftGNYowuan7
Eh/Yr0I4Ox83OnrRBY06HEAIS6AQ0Buyi2ocFQaNFKO4kjWpKmFiEIWkeFKnKsMSrCQ6u5nywUeo
6uMngaJy5Kanw536eGjXAie/CfHfvhI/Up6mJjYSBzzBjODpxXZpg9LakFQd+yTg8XFDHSdqm9lh
lka3pDfPJXG3ufsRNsvIVgpRfTpxI4SeKYFWpiPfG4uzAKHVoezpcfnnIQKXL4VXxBeeIubRIihD
iLPwNOaWPBt7mhBBFN88h92QQEaiwC8AXJmLqgndqvlgM8gaUKhfMSbzJqSopjNRGQzKNlRDKFyw
exIj3Y1hhEBcU+ihJ9pTdJueY+uDPlrQooJDWEbYRZV09FmcXQwPsJqBo1IAt6o6IIAMUMQUMD0Q
B9zCDa5wpuywil18LPfNs0NwlKfN8UpXgD6tefkATimT02lfrmcfDhUmOZAYzXDWg5wvsiRbE6n7
F/F4BeObvUy6+qy9XG7aL+Ljy3XO6s5cb64T3WAQ8VKJbIdpm+WxAEpQNT4ZgZHzALN4qvPtB3EP
nFX7oSmy14Qmn6RO6AFZFWkPFo6CDIVIQ71Affb0qpifY1FAPBzX3CnIQvBdPD0aktlqE8eAaJYJ
3Cd5iu6VSwUdHYg7QjGKBMLWTW4IpJpFdF9gNeiqjdrdVUh+K1WLKG04nuCfU4LJ6MiA6CD/Zmk2
qg5dhoQyKYVW5RZaT2pKaHB3id4OoxrYeNjbwQOSEZQ841SHE/CiBgLpjPh8DVGq4BLGcOCDxEGi
2jitTB8b/MrJ+WA5UMR73i2GXpdK95RGi02VUKb5idDj0s5Cj0D2CRVHmNnpHPpZsS2dsIzeqmDX
7RETBwhCmT+6LrzcdfN3EvCJsyIg3U0QFEUphByZuxpLB7mWGEUqNAnxq9Yg6PAovSPhJ02Om1fd
Ert/8XJEDA+gdutAM6MzUNZpgPJCBXIZQVWJOK0XbK4xQNkedos26sLSyhQ6KlSCjldopg/buxgX
YKG8gqylWLDOPivADDaG2L6tlyRXa2QtBvPiZkbXkOsy2b5t581UWeg8qWCgnkgkKELAAUYXe7Y+
ctiRHNxp5ZlPGQwb/almSVKGWLGOu0wNqwRDg0a80XqTIBZ0k4bBusFJDkrOYyz2TOSExFJNekNq
8E/vtosTu0CJiu0HfkngWqcrpYUXSTACoOM6tIJhMiucVJ9JTriPujd9tOFyAL0ESzFPTrr1ia60
jlD4+T7TKoG+KLTKkHVViN2sOuk03+K84iYNVsht4UUhlZWxPDM50oaFQnnEgoWc1Ldf8hpjDwtS
yvS2331LQ8KAFAm+rWxIxyq2yIjdTYHN5V0UHMKXEVmYalkS05pLcSdnL7j/6lUoH0vxsJSOJbAk
pyXn52EpH0OdhqlSYPYBpD2a8b6Lw83mGN1u0+pZEu9fmf287B1pf+rC9dZJpMhkvXu9X8YvNd8P
OIRYb7KEVhGFy21iMShbOrnENLQlVXNwdhy4x0MrnXi9XKGjIJJHB7ZiGFD3dHEifnpb7eI/cpey
LIUiUb9yrAPouUTWTB3DJ2SCtSc8RTR1ZVocIJ8UHpn6ABu6EI5+glxrYsxC2Edjnrm0G4aEC2uF
JgKn08mhkYSs3yXGVimiU64FXI2UiZsj5g91hFg4Qtu14YSHKpgoy/bt3stIoFZflRGKk5KBS0i5
IpZkVkwBcGe+n6iDZnR9gZ5AXRB8cDzWTbPJtpsjoHPMadXCXdXkKryXRzttPj+Uq8M/+gBSS4hd
I3g1qCgjCK0TBZFm1NL76hQR4Kl4QdCC0luRoIx3htSFYAGoGLWDkgBZuassoCQ9oLmqjhhR8WRN
GzRQeUG4cY/+ngTB3wPvCCQMLr9KdOLydxlH2bL9IqRMTZqNIyDDtv/xGzdfMT4uEhra9Yc73XMT
D1gn0PgBz11IJ+pHz8k/kr34vrMN6z2xtRalIn9J8q05BNw445HqWI1QSXXynCMAgnz5Vui9NpE+
ryj8CpCymfOGNqYvhS+lC3a9qpSyaVGdRLaa/+XIpYnBVGJJ2yYOfb5Ol2Z4aOZVgZ3bQ1NIiXX0
RHVxiVMlZgD2+a+JGz/KkrwD+FHUp5qIu6MMiCAXpuV1gEe2pCaK3FQnkTpL0YMw958AVca1kQiz
SZBYYDtOKQhso1g2BEzytm6+v7X2psiP5dyiwCnn7hSBxrYSd5EkgcIYpbWQEEzFa6lBxVWYrtmc
+RFI/MSM4mwMURMrjHFU07Qcj8TUxoKOD1CL1bHUVccoFQJcfP0lTdGsipQkcoDiX7fELRSGek7J
QmRB60l7ABQmRJAfTlTxPQwkFOTpOjPeADOtHE9kMBUONOM6HISAS51bNlBwEHsINgxLyE9PL52z
lI2yD8IbTooIhhiMptG17O/2ZOx7EGGVUtSkLK22c2h0YNuwM13ISeJmiBaWIjHq5mqODVekwMFF
5Mwe7pqQi2nG0hkzmpEBapGwUa2U29aIPuz4R8/HQKe0pE18OmgVtOeqFx+hENE3gPMp3N4VUfPt
iA88mXeHuWf7OocrKifOEoksaY66e7CgRXtW0yQVGJR6583ys9Gk5e/BwtKCd5vFH/jxvsZOb3EV
pnhpDkRZ2D0xJU5UN0/P/ZmrOqaMBM6wI2jjxvyPXfp9r+ywcm1B45c5QPoS5zcyDTktCLpWxVlU
ArkVdUdqXMEW0q+p66FvVjKt5yIRfcza93JRKxyeprqdMWRtmPhtzuUJ4UOUOT1dkmRzoI32rrSa
fY5nHgQ8RKYeeImI9aIUKLeXs9KDoTcZSORjfSp7WN3NxnQj5FBRZxrlmhriOBgu8z2MA2eFCGU3
L678RfO+g/xO/YskDgxOwU5XI+3y45tdgmuis3qNBqK6MkMdrmVlSgIKZcctVvz0cr48xIhkExov
Nqjjh10e3E25D/ZDt1Mj8S7JlOBAyTYnXbOaM2rZaGXSBMPdFRXh5HnRzl8VyfofJdFGg9YVoryH
9PHptXgWLNpDfjS8UbDoxN48iYp5MZTVSbrVrltlrhh6sUADDa+Dw6QahF0bpGkVLc+U6ijy0tSJ
mPETY9Pvfnwxa2zY4aMiUK4OEeJ0ASrCWSUpPY/F6KPOgW/dYrsTi/mDe0AesCdlV7H/SNTRowuz
po+Vq65uc7XOm1OGLtsXq1xH8e5OwIwzn9aPjeOH8TBH+4T7tmjcJds5qqEg7dbNX9wudwqgltv2
I1HgnVkuIiXsXEplVhyALRbiGy/y+E/kXOOQdTSi5SgMzGIaLK1r2CwijYj6qwwgWLq4ptJZ/FqM
KysJqOLJxlQYo2WniqxLEET7Sz1f4pcUzaLoQWoPpeTLdZqPTTCloYaJeulJz0UJDwD44Y+dPuks
W7us/ai87Y549Nyk7l2aAkHhQvbs8ZsKv9OKdjGpvoY3vPJDfMWzm4ieAfp5vpd/y78N/8Trw5uA
xJN/a//m59wdyB+kgxvFcNkzXkdftBWMO2gy+j6v1Vf+5BvDt3kTNPpHvoY3NN3hPdZWwf6GGeI1
yu94062fIc/g/x29HN7y+vAmWuqbwytvLPQqaW/8MuQeWNJUizSevxBycqdlW84ojBSf8Z43w3fK
mO//7bTwiPUd/jq8583DFxPJe6aW16ePjzNjQ620QMFzQLwE52wUyWXNAiZJc9jd9sdj/2K/6NEp
zsHMWwpRC1D+rnQ+N7vqPTYe6dUuLN9X89WVEGB+Ck9gWPsmVkpmd+7xYIpn2TMp37dtsgFKpTTf
bhApo99NCnRm26kM74yzaB/C+lmBj4KsjAqQWbwJFvWsR9vORLs03HiGz179HD+35bW1hJQgycwE
aaqsO8Ug/p4uriQKaYV5gbv+nu+yr9WehriVo9azqZdedZUP5AW1yNzEODdpAPKOLp39tSjNbYXC
v9wuv5uyOcn+DkOUTFV2+O3oba6ffk4Xj3mYrvC/AzoWEfaNNhiQ5WG/2LPBaIwihYXyPevdhZpE
zVxU/bCID2+tCCRZWGK3xYiF3iUYPWJKACognts0tH2Gu9j8/2dw4+PKz/xwu18d+lu3030TvaAN
EWa8DJDK23OaPoluQ0cFxB8mbyNuU2lEXVFkfkvhBeNCkhbCaCsocGP1wM4tbuFBTdWTzFIsPYla
etmFZbiBToMb59mD9sKjjzEKqfswnqOsKvdDNsb8yoCDOhigLlcXYDl8HOJs1hAxOa4DEFcNIHbi
6rcwyL5IGCvJnuwgDIrP+CmP28yEI3YKkS9AsVcenu3d37eHCNJF9TFfAkF2zuflYf9u1tJMtMDw
qsR+8brdMG8tEVACKfXZxJoal5+Hx4a5C+134PuMpQUZKV6PcJfPG8CMwcVMMgiXxCDI5L4Nkk32
8b2KhZMqIif1pCdIC7hu8KiNj9X29KjO8MbxqEZPIavpIlscy8wKn5nnvdo2oCAYK8kCRb1aujVG
3B0DCgkFNLUKBrWeVKrErevFwDvHrwH6llw36uTwbumtJpL3y1sSV+iFR4jjQ8o53ZJOvodCMF8X
t+vA++JkHh1xKOiwZFSMNM0Ble3dPPtUOADgYLhZgHqfUgAtsfINdTPxLwkKxYl7eg7P3F41h2ji
sHz1YGYQGJwOLeydbg6pxb+VUlMKwcADBKcbhPJC1UFhYaCnpLIDjiAhpnJzUfbVDcIo+5BS/l9j
ggV6OqbS7eBQbmICVSBKozBt3W8qYhtStZchGWQYjyPU6iXL5WchTxKQK3BJZMUsAfXEqMZIhs0U
bFTOVICjhaXZj7h4vbN360WSk0YX7HFlq6kn72EBRULQqBfHgjAj1poYuFIbuxWmEsSmUk3fg0PT
7TMuxlQYDd4PbUxpbp0o2KQrjiOMmb4rCIyVeFTLhTE7+UcSXzTD4F73/QOpGX3q/G2gXhBMI1Vp
udE4OVNIxa5vpy7ei3v18RDHt1Id1smCW8g0mIKDowKUmgqc7FlUMxPoJlPPKqAyx3q3vBgMK9ri
wiA3v7hj8S3k+6pKMoiVCHYS1D39nC+m7I9HOjpVnE0TrnZrx7uVAD93aTMADauIws+7NCPjnX+U
eZJRtI50HRf4Dw3IvIXhuwqA2KzTV1tv9kbleIG/0/fP5V07BxqhVRWh2GxUGUq2h64u6EoAHYXx
0fBJ7EZ1QleVwpxO+L1yMRH+FOHU19GyAY4KKTDcDx0lIWzkpyfu4im38Ml8Zxi9IFMZDaqktQgc
qqyyS1GkBXftfpt1JZYUxWsXUoOxComRhNgoFrSJc4OP1GifrTP6P9DxKQRVTyATPz22MwsLbV48
6cDKOel0c58eKe1yH+fhUaxIIoO0TAh6XHMCkwhAPJmeorZ4PfDp3ikf7hBRi1elm1o0VpOqEczq
OhHoFy8zKB94CgJXViUOQjWf6b5CoRweqsFPWHFcOoQefY756GhMloD6m7o5DraiNB21wI4jKFaZ
lQgT0g4lQOJW9MFK8jrMuKUAUUVFTu/yO7inYpjxAMe7CsvyTBQGRu31uSTqktWEW+e/xyJ5DlC7
qFhRsJqP4WC/3hdOhpzm1rqrtmicrQc70rsBX6JilXB8y9Q1WBAb0QRe1QYF0eUCBbbr/utDLJ4u
c19ASU9HNlq9/b7JkzL12VKlLsGl2WLEzfyNFBbS599XAe7NBkRvl/lATGtVHwWGpPU+5ZOnV+7l
cVGroCjFRU1J7XTlJglGzn6aaquztXG1NFhUZitoC4z7upGxEcVJVqZs2KyRus6hKgo++hVLe03F
d5JlfXFgoRo2qUZNJ9JRUFNi2TzPNpXAW2pO8AJEntdNKJWGrDahoF2nWwSTXYRcPbi5h5Hugy5Z
6UxbIl+8DEPOYQg0yDah+J9OmDM74hAepUBJQFbyZe5mdEufgYxg8KVtopWG8JjqOCwvjyZN6PyM
yxLKjw5mRo80XWpPq01Nn94XkyBKzvhjsg+wSxrfhWWCU2aPwZrFN7P2i2Ic8YrkhJGuaBmHliTe
Uwol/hKP3oQ9aioGldxmFaqIUOKAeNBcQUSGBOOUOE5Bdx+QEFjJGb9Ncb39YNKi9+Jx//hTjO5J
n0YBOY+Z4qiU/dKnbuM/aMn0riowl43wKeH4lAhNVQWxEtS5xK062qmp7MSuER/baoP+5F106Zx8
PLjROdkG23xJL3g4HiwCEYyUFoiOEmxX5iGursmi6EgFDx71VfVL4RBmh4BWRV1xw8muvRc3DWWA
OTVmSpCe/fujIJJe7St/7WEL3exnrzbCX+vmnZLyulmzSSmTsYv1mE1sSj4exWAi1eZde+yeLZv0
Zh4Wz+STNnHKaLOO8FduOc6YaLGgEewYf22jWen3rUsEuU/+iTbeRxdVvgUVlIgkgRBFTnz1qmxf
0jnwNU1s34tCJztx65xK1i1PTBGl/n9jG6cobezXy20SHYzEJe9cQerRkar3jPpsoV5LhJPEDemS
MmcOa4D8U2iwTAJ8HPz6A/INubH/hOHZhYX2eOLO2FHbmIryHMw/LUCE6Z7wp+4MHYP3MIu05GqG
7jb+W/xR33m1yjoonyiAJpF3m7Tty2nN86WVBvwDYoctdQSRcLQDys4tO+jM3BtsT+Nf/PBZEBtc
xFcRNe8FOoIZVLLUEf1w+knwl0zyQi4A1lT7SCnBEhmYO0o4+y337OZIcrdsy+dlO/vL9Zi4oIAQ
shrwKQ1O53NA5VcFPGXEbrx5k4c9ckjc+GqSAJkGZx4yMnSRwgxF0puOCi6lLYxW7VUx11ABb3SZ
HKv9LOjb7jbv1PiEBqEhrh8AaeY3KKMsSBP1ws+usllsaJq4V81uduPV/geJTgzUhAaiARpnlGmd
zlouPm46wSj+VpB7dhvv4wI1cHo0ErQYefGSQXrxH5K2dxwe4r7KejndwBoGoBTYp0q1CjtmuQCv
eXoC/49xQQCShg0DXi2HRwde6JcO1UVkdrrrVBOTw5puCUEfwhjiTfQ+KEqsSsie9g1O//R3JKyS
EjhD9S0KjRikE4fKpX1LjvIwrhETJFnRhrJf+92tOL0QOwAku1vU5x/ybfQ+OtL4RBUD4BceZxyh
3Mpx9lQUKqcCnrlIsSJo/8qwoKXB+sWrGtzldLr6eRntt6v5YKilfhgi74i7L0W3Ek+pzoUu3OtP
hITqztK4VPVSe1f5Oz49rjNzavIn4PL/jGsUsjhrYuNs3XQDbk5uJ/6rNqwUY0KwAsjtcQdchEeI
tE26W13we2OcUXmXpBjA2jzWgSpBacD4yfPU02h2J4cVkRKn4+czuzsbOSRK+DM0NIJvcDqjtGyL
1nFRuLdi7a6S2Xsv235QFBAv3H+DDR4EsdN+kDfvMV5+Ws0bGgIP2Cuq0TdSEYuFEmKzZBQm5/CH
hHuht/evfuLUvlAdE00DEuVMNlDjbs5OulxF6TL3yO+Gcp7OG3dD2Wu5ehHvMQJXJgL7zAJXmQzD
S4X1gd6H9l/UkJebxc1261JuDGkFPCWtvBT0kT3PIqy0uFNwUT+dTaq/Sdp626Pl0dbXBiKwha1a
oyZKRSWMTLwKdzglEPBZFyuoR/jtmYiL8SctXGl5Nk8sUkWc4yDmP4ODf3g6uH4Pi7luiiPIDZwK
4mlpOgC1QdF3V8Z3gUOf0pg8ImWKS7TOJLsR7bbk9GmacaLUtAauU6+w3eqzPDUFYIudLoAgzRcf
p/OBy2ckpVD4hRzd6C5Px+0gtgPv9A+Weqpao7pa0IJhUzwYmriQTWExIbRJ6uoc92izvYJZKgJL
i6DwJ87ui4tRnO8wpObHLxuNa4vfN8oa+CoIa5BY0gzP2byrl91fm932U93WeOUQeeGV7FK/uJcO
SPriltl7DpOPfbf8rt0+aF1/6RCHMjAjAiPTm4/bBic7J66rXcDBveNhw1jhkqFbFWxuZA2BmiKW
EOBAcEQ87+hWLiWoiHpg9P+qRY+1UAMteXohWie68UJ8PK7RLvG3c59WfIch9tIuUckkL5A8gtgY
oZiHHBW03KBSJFmPQPeqcyhk0CDnB1yrXa7ET6Q9Rd7CRMzXw6FJDw50ugHSHP8ap7pTyy06I0EM
R5t+hGJGMqjL3bTIoGqln30uC7pvIL2QAzAKoXeqo6W0YDLLSAl782P2MsHGRmwF02hEJI0/Ib2/
hF7C+hM7GEtZwMvRPg3nmzRLaIY26LP3xCdQ71R0FaRxD7UoVhGZQv6q4q+rZGMBfeZ8/gl6kR7J
2SPzAuBBMbVweB+t9d16W7XLlAsOHkW0JVl8JDEWO1ZL3fQdWxBgynZi9Cn5MSftnHb1mMPKMk23
xNPL6eL5gM0OhRBEVzi2jsZWRlmTqXG2OZakPUvIYT+ittBSMbMu9EmyaWBp3dm4gKY6N7mTgkQJ
kIA+ZzbV0+nyc4TDgTRbFjneCAHInIzWtPVyZqQdeRarjZMCAnWCS9WeR2fD/VoV71x1Gg1K7rFl
yQ/8RLp4IbLDXg6Ud8mcgTGORhXi2hM2zb62Jyl1vwRS92qJARtP76z4ismmoNwKqzZsft8rEr63
gf2JU16n+GiFwYWnq4OGhanJeFwbWJg+XXTsahc8Lm/umEYNebK7U5OgiG5Qol6JR5omVC2p/qmL
lbKGdkNRO/wVmITSX+Sx7Ik1fLvuH0XnGZEbXtIHqGBE54JJ8pYKlrAyaNDCykQJMzbxHk8c2ayk
uHYJJxGVbnBEw5memPS/X/KwnCOqxjh1czOOUM+2OxQxNrBoghjUftvc+LPMmlCWze5mvZ/9bgJK
6s2yU9cDNDmOfDoB94QpqY4wzee8tOQfj2uMXyf1KuuOmInhB8ipLqNo6gVKZ/QQpReSI4Swd13V
bIEvgYMO+B4hhsD5azkDgY03U/MVrM3PwoedU+UZ6lg7TrPt9s0hOdIGmM6tIn9RpJduWiiEwFhl
+rL4UT6TH/A2Rc3Qb4vnfRO9m3iGF45U8j0uZzG9SPVHCAQ0of0ip2A3GEFxA8YJad+RYwIBojlS
ooW2I576iQy/tK6MA+mqldTgoqHQ5heMVcgKFhjjwGOiozty1lHIxfUDYsmRaLR0lb3TGsI3PJQU
q7pN9tcxr9iPpIC6dCnkaj/u3O3zRTK/cWqSBp/oQh0ZJubswuGFTJF0JVyEAcY04yoEriV5uNkR
CSypycg4WVruH/IjeUek3P4alHkwpqTPKI86qK333FFppkpIwhPjuvAsReFHXo0GAVBpNC4/gCTU
lTU0Q+ugw5W9hDYFRv2G2XlnLTYogXQ8LLc4fotqNRnvIGaqPNY1uL+0dGfh0FfA9ROR6oXIP/JN
zEfpkWkbJXmOn0dBM5PPkSJVWg5oVJHLmcqtLYJNjj1ovF99FadGeV3p42+hyJ6UulyTjkzM1/lz
FNyB5SDg0ZJ3o/lKaP2XrbdJbXU6WdDEP3i2ARa3KndLmKXanLsmjKAWqvUvTcy9OxtqmH/Fgful
cS0I5pGQRMTNp2FOVruJVzmVa4bdqnIpojeKd4cX6BrONzm8ZKtSswXl5lNcrP9SL550ub9p0q/t
ERunaXWLIpjTuzHA+1jGCpi8RAi5R8NKs4oWIRvHFM/SQVirlwA3O0hWqAPTeHnV4bChU8MUmSiJ
7q/Jat6l1zKvLQ/ObY2L1RBgkLevZS2l9TYFh9g2HI+XetyCeAxRbDAGV8MmabwmDxcYAbPeKklF
yY7uvUKMN4jS0Z7v3Oued/PEfWUEMDV+lsrnyhjNFecyvQm7Hc8BudzQzZAHUM9CWjntejqGbpAD
BL+pGkBKcbsu1x9aeJZZ5f5bJnQR912CKFwzzG1I+76NlNnIawFkxe+X/ds2qbI3TkHHr4m1dJ4e
BoioHiZhfBf6xbFerHbbpWEBymysEIjFmDALOQ7FDZMDX1z8sCDAR1ZFoB+18njjfLW1PoMZAzV6
Gg64cFfDtEJ7seBI8IVdnS4qvw7qJHOWqdmyKWw2PYPMewPcKwJyetXSdFmrMhXjU6AC/lAAomhA
16ZfqhcwKAIuFJHYM3Ftnw4q8TCQ4S5PkTUiNONgkLedDnhptwJYLRqX0CiVmRVERC0FDbpqqa6n
E1Ssl2TS1+EC6yVAJTQHmIfiK/f60biSrKXNc91adLr2ilusb2kPzWWNK//aW7zLgviFu0fZStnA
DggMx9TVS92D1JxLOIRPS+B2BxbRAMxziDy94M58ARXQ0xuNxoLEhahedUk9ilaTtiAMXm9Xt2lC
l6TqDTS151prGma0B3+KgXcIXOXXgwb9i8wcU6Yq8Ms3cZe9Fhm5S9oPOmf7IH8vEZZfse9EKZjO
2+xZjk4JOThArMOxh7xydKpxlc7z6JDtmC88xNBtm4UoXbr1rBGnodPDvB2IQr2FutX2r3R5+B0d
Fn2B8BI3uhaMDJlSaIEqBDER34G8nx6L98mdv+RwVEWh8uFj0tdQuYJq68313M1fTDwDXVxnnwkn
QReREHDV2Gq8D/p0Hq7awZvRjahdyzuQjs5uwnsMhiTvlgnOYNVOgCISCs4x92iqKND3ZjByM1G+
7c+nctPlhcOJgJhbjrCFHMIdRQR0fGpWTpUsbnEwg/hEaiqRwcMrb1zvDiEBb3gddAWDeID3kQQF
uXczvPImr1HIrF/lhxu+kAWgIpA4IKWqgvPmj/d6YyqCQTHwIBoY5ALWES56yYGOPGB4fdAGPBYM
9H/yt9iUAVUJnP6y/3PQDfznT77ZHgEjnpV8NgpkKAh4HdQC2eEGVQB/5fjnPTIAvbfv8J43vD7+
GgQDTy+SC7o+In6FPQvEPFAxRicvyNd6VR/iubG8oba87hr/N2VJdGL4W1QUec/JIEDyyngJdwUg
s+ImUFSU7vpv6vIt/Es3hzTWcYUhZQy/RerjDf9TGIe1jnx2ZeutbgdmNA5IZASI44JaQvR6WtCK
c9KFHTDHjcs4swuaNZ6eQlnj1fNgW/hmRsfyMUYZMhX3DjkLX1I4Pywv1tbwFfl3jxeUQErWTurt
rlhRgyhlWFqDWIX3w9KKvvH24Yslpp96kKaw4q7iw7W+YV+sOd5UX5Gn8KOsMt6w/HgvUTcrqMal
BWMnrWy++L2sdt6gjdFfZRqgstePJc6vGhb6ML7hlR8YRja80ftOA+Q3Dd/XNkj1ix+/YSjDN21s
JztiGNPDpuBNWoDPaA/whlfXgRBm0prhleXPP7M5+Ldho/DKtsF5AfmaFDfDFz/3+I1tpfsX9k9e
3Wj/sEkettAgrBm2EFvF6a7/1cbyXmSF9tmwgfihYQPxht0z/HV4E+FDxjT8qR+0nxp21/DqNzf8
O6+slP5PDQSaEX/wxdZlNGxjxqvvPgyIN/2fvPBfe/w6/JXfwjf1u2xX883hlz68uR8Lfw5D4Pfz
j7xnFHw9vesv1IZgXHkUhkQjwZBsFNr4i7LaztZV+i7v++raemMa7BYDJ63bL+6cK4qqoPwSBOoG
oTBq2IbIouUy4NcEEIC7wqd7Z9JjX5ft6cVFIEg0iIMN/wvOEKXS93d1l9OUjF5SSTH7Iyu/NEf6
psA+iBP8cCPI3MEKx48KwxK1d4j3tGKT0LtqqGNG60/EEX+4M8kNEfgRqrwx2eEB5BAOc4bI/jpJ
+3+wKMSSa6rydqECC9kOlibgAC29sXk7PXb8blF4h1XJ+IHq5CwZ9/T5oEGc+ID3husyXpUKVugY
kd5rM4CBleMeW9aaTMohoPBk7mRnnXVsyQQ8Qa1T1VFB9Uz5Y06Hl2MIG2SKgIGRA8pSrgEMOh19
tsbFPlivuNa47quGjikAnxWhkFViC2rH+FtK9WPc4Db8HuOdh8WBJXb4x2WULn6GjmJswEfLQgNT
r2IiBcgw4PXjaW1W3D1NVN2o4Go+AApc5TMaFSyIPMFpB0WlIdv0VbRyrEOqA4wlCZO06irspN7q
u5F+PJIyEd8iFCXx4oflk/mhUYKKd4Rq8Rp4F4cM8VplchAQNKdUwqVlMDQTWze5BioRkWZdlXM9
LvFffeBYN8BSWXaC4eL4bRrqGRfMhxnxub2xzkLoYJSYR1G2Q4RduHm1wnUbVwSVI1Oaernb3fZK
Ulyl4XLqxMHzuSlJf7TzfrBpAUlXhwS1L1WCJ4DRSZpr60c+mYlbY/fx85MgCSo8BUBEpacLy9lH
hVfOV5sPcsqLqCXJzMmcUBirKFgqCca4n6QHomMkYvLA7jpQbpGmCT3EQdEDi1PEz5TqVDfW/+fB
Bhq6lPyruh1PVp1FjahCf1fB4oLrQTXvRKgJIuijKsGr/UmLk7Yt2/vSFQrnN/kBnA4rOhUZFAnF
M7Uvg5+tFkd0gFWILNqLpDXqFqT0U7t9mqtvqdLptOF0Cg+bTogQ9c/wvKyEnNiufB7ybE1wsNpu
6AiKAUG6IIr3+i2cd8icFV1vZXeUrnFKwIbaf9aV27uE5jOkeUxH2EffXX89wySJ1KtfUKlLqvY6
DfGRdzZ98zLp1+GzeCObTMnh0PQ6+ap+e/CPV9gn+9fxLE1f5NFyfe1u1Nf+ABHzIJlina0/4ESB
itntt8+7cH28LuoquTru6wDbknz7NYjobNIuDu7zNg+i16lbbH9T6BcuUMQB0q+ehZTmJnA989J8
at5GaQUtI6iJL5MVjkakbjNk1oEaXqQltmdKR0UZbWfeP/Ou/E1V/HRT1K/35cq/anDo6Q7Zuyyk
ogODRHJQ0evkvBtKyyRbNSfm7KbfjBARsfFLar9R339TYbHckTCiWtUi1ZEU1agml9wBfo1Z/57e
iEn/TQBZpM+NOjmlIhmVMU+HCnznHN0XVV6tX8psQrLPKs7e5zNRntUKQN4l9eFbnOO3Cwoiw2o5
slRN+N3NkYdLOYel1vfZvHq/n8c08Nv9LR6SGs3gwYqQCFW520mQr+9QW1YBslxQTsbmRKLywWsK
uxPUtOaUi9o3PDR/rdd1fIXv7kd5BsqpxvX5fXHtRFeRf/imIzLZL7+rhllyET8dtIwd8jntzPKX
UhNmszQGHeEefZBsZ8mObnRRCYIXbBKyvJT+AldFUMXP0VT+QRfsHmMRjj8RnP2WQlhZsliriOnF
e/TKh697nR7oMoQDIyDeAUZqPA9eVBsICa33b1Uv5r+nToS79tynW+86e5bWwf6a4v23YFW7z6M9
HzgP9V/BPalaMYk5nemgFHLvRYFmg/PfPx6JqqimXvUdVD2ZiZYcwz6bp+oO3/Jq9/cMLd/VajHH
glimWxFc6yxUI2jpH5+eOCvujncCHZ3h23rIEghNTg/ePiucels5mw+6BrttSNODevHSymEkdRJN
GMytQgB8TjXWUZ+ADmxC1lEqCsuy3j6sVkqyVpNdLDXRCaUB/kr+8SbZ1n/4kD9/aeRzmLEqW1MJ
Go987TbFPOqxLiXmCckkQyC3fP2ncHC3HZSZ6kaGWcXHHAGx1ro2iZ3TdfQ9n9NDlNqL/Aq1WRSy
V4sBBkuobYkH/d/XhmypApHDEELYgIPCiDaRrFZ+UtVFeqOMU+ZViqGCAwVuIgMhRi54ssiy7Sq+
rv+XszNtjtvIsvYfMiJQBRSWr1VcJcqyZEmW+gvCLbUSOwr78uvnOcl2v1aJL9kzETN2W6RIFJDI
vPfcs2Tre3XI4iyqWJBCJWvxLy7T++fv5xO1HaZUf7uui9pu6/vS3bdR9UZnlWaiRY1vc8ACENWK
t99WpHTxYpsgZ8BUEwoq9+1xZoXOQm4dL3LVLuHCx/sF5Y9ChvTYn4YKW7KsuwVXnXcy+2pCNrmD
BINcz8yzLdaP8yhWjobcDPR6XyJ/54tAaln7S8yvBy3AsOgpuUTmBQ97r/DQKaU1kGvZ87fyEoW1
l0wDRR0KvIZx0MUj9tatLFuotA/SHspdl8L9s9ln+Nhj8WVgllv2NrqJiKDqv5gVrtKqXJsxzJxg
Psikf53eOQ3OWSCMLzvdXDYjP13nxSMP+52T5du84XCK5bVITVRU8nNVFSYZ3V8HlSsZgfJdLZfg
kRoYVUwIZ8hKXGxDQpRtVP7NeZBuySqeqdykLn6ZgG5R18uNi5KHSp3BAEnlF69/fUinIq2H+U2B
FdIr94xFpd/uv4vgXawF5UpbrQCwa020tfz30/Mx6ufP7ozDcuOzSxicnJqmyn/3nZ2L8qkqbuq9
yU5OJ45EkpgrMhjMR+nINrletMF7gpLM1XyYuoeiic/UnpwKE1VU76rVLOMbtw6B06vFe7Cdxk4h
4PSi10WHrL7W+RtRAplpH93bOlP0C3/g8I5alqabsc0SSs0/dKgX2/c+IfNdkCyc4Zq2tiS0GgPG
kzftPGoqfpZ7xv1lbrfvm0uJILX5LNMsz/wx1+Yf0RYEJ2kG/ZUyqz8zsSqIWD2pUXcSjhQ3j77V
FeMKDzutusUxqimK+rRlgX+zrILuxuV3Gzhq5jK6bmpOIH9f9Mw8BHsENQFg7SE+eQt1pDe27dUL
r5LOn4vHDHZH0wnFW/3yxbAAQ+hqLBaYF/1CyA1RAxoJNxEtjd9hF0VYhSjemmSozimgIsj6yMnT
+/T8ux+yw+9121ki8mtTZSlBVY3Jw9Hh7PDmCELOi/P/y5mB3qy/X/YlN66OnGGq8GB5aEbcraKG
ktnNk/PJb/XgigZbROO6UCWw2O0P8bemabn1bVzemjYJXvsxeqEmAsUo9kwaS3Rg0NyJo0zwYMF2
DJuWGFMvs8uKK6ejbIOu5Z383MMxa+REKYEE5nT3PYqJmWj5OnXIhwKO17HZnBSZFzLiKKJO3LHg
Te/+VrlReZMPuNY1nV9es0h8rH7DGV6tTC+0cKQFa/qWT3Og/BwP++1uX+wHWGyUpEXbDVTJcfZ6
PvdQmCu3YPvNi6tio2Dup/lzMfLi9Ru/wU2xd0ILzuvCxJx0hvbKriuiJfl9LpsgP5G7tFEj5SEf
vVgCc2UW7IVjAiJztwpJ/MXopGixf6NF+GR6yi/cdXvGLzUvUwBG6wa8d3gUcR0+i9Zl1nLym9Ac
vZ4fjslXAGuNq/HP1dc8593pEDhch+Ph/KZbyEsqEPR5ssXgKERzfa7K9zOmaVebKQcktTwMUJri
xrhqF0U4dikm3ZIb5TaFewUBJTg5EXkL3kZF6IxZfLNF0Tcv5G51u7U41YlGVlnX4ugJ2R8LPQDE
qb3bdv58Xcc8Jk3pC3xBj13G1e6bpjy52F+c0LfscImnowt3i3e/xbv+fRfnG1aE65+G2TkZD958
/fybeJlI87ik0TLEe+YwP5PMwnaZ+eUgF2E3fUlNzR3mwDjTfvtYqSMDmT2MaGAKrof0JjnP18ga
XaJ12LhEzVePLV0rhnl45gxsdyJvdBDm1BWp0KUU/STOl95Hpd7oAFLKTQcPXf9+OZPxqeoXlzdU
rxLgQ7m6aBumbO+s1QxGJeNGpdhaYKjMedMUSUNRYeW5+neKlxawwbzDJLVGIFESLR1k6evRcW5U
BYUVPYScF+pyRRYx2qGFEzhf6gX3y/glIPGpco0R7+GAAxG8FDjnP5a/ztyGhZnT/YMOKFGMZgcP
AcWcFKGMdnm5kJjAjpdJs1w//P2je57OZQ1b5Ib/sonF5VxFy4QODIYRvgaUa5c2lZs/r15f1O6j
7zpijQjM0rSADgptFdAl7FASItVx4mupXu/pMJXYKt9uZVlIEyg+hQ9/Rjp4v6BGpy7WmN+vIQDB
Pyho8kApj8vQ/W6tJYCF38EKfi9wRoIab8EZljJPuqN6n3x6/oW4pIfbTwqu5vIYAngJh8ujqV/S
uF17qjzIVCImFA0kr5yt3hzQmrO6JdxSCyWxlGuc00zSX4PabSaiozkgDK4AtEjzMFlNMmDIXIxx
EkohhVo0B/YeHyBdlD8lUyisySqIRf+zsSkGXM8WWiJ4+zj0O4BNsEzjyr9t0pRAIrjDzGllqSL9
WhNSGdS4mmI4fMJjxD0J8Z66+qtksi+D3U+u0QOB1uJPHbhBF82l57VLWu7P5zdWjI89g5hmWqNS
s4krKy87aQO1gYrwbhUbenK0IIo8/cs6/Pkn99Rrj8sKQg26MMhw8cW7k/uAtMEc7R/U6oj3o3gn
+SjrrTc7HhAipsPin7rJ25MCyME3PArMhYrI0DhxCI71k1vrpZjhs8WgPscoRORez+GsBUZ4mYpg
ycUX1RCGZ/wfeUBsr5f7FehjsaNuA8DmwgVauwHHqyF5ycpUYclJtDOX5VdrlZqUXzvYBHrCevn+
C3KO7tTlBTGJoTzkCeNuf3EnUTAuXXFwmZjSQRCvfCOXFT1hjdol37A5Irz0Mq/Q1EJce1m7SgOg
eDXtjhvyiOefMFvOTxeGUkwulAg+qR+teP9v8Hd4mMg2qPbDG3+evYcoBffpNxAgf3C805RzJGsm
EDW74YqCOX7Vp/wvbxOwD85pKym9hfaUrTzzKfSiBsQSf7mwUhnl2Jo5Ppli15/6jW6gX8fzdZEf
Xm9DbBC0cvQXpTSxg0OeT5Hs33UzJYJTcqivAqkqf7x1Xc6aAvO9W6VhKW3MNMXhVOSUSQcu111B
JJtQgjy2Ue0lbtW0DFUp/MppoKfB7Pxk511biZWdQr9wk6iRClMe1DkxWz3n2p0Jm699SAXdj/Ah
PCQrC183Yb8SMht5UKnCmDKP8mGcx9tiA7vyg/KrPwJrRy5neet8IaSaqeMZiQrkcSemCOVwLzCi
Zx9KI7Md4aH/WpiM2mtZ/sw3iDIZhQpNpnuaQ6fF04s6rtmo0PwzzYTbaQa3Up4XfuleRQc6Gb7A
j91TOCghSoet71SN3dWn8hxdC3doqhaVC8P7277iR/sbfQzel+nJtiOmmPnMhs3NL8B7iq7F8Ht6
l9fdCVHm7trdM/Q7L3R8FGAnd1S5OdCnKebosefuKdWK3uyPOEZTOZ/58X3ApM4P6MjDMgpOeZiF
HGfyTAs8H0RMOGIKXEvv9FvTT8lVPRzK23yMMmWBszYiPluUyS2woXIsQuL4ml1en+ac2nTb8/cb
H9EHu3nfclei6pzeTmffI+JXpnCoQZ9/Qaw5xY8v7l4W5DF8W07rnx1cvCVrppq+Si1+kziflM4g
1CciFKMvWJWRCe9tlxHh8F/v/DeHw3ZlpXgMzeAPfWAq+UqqJl/qy34ffVO3UQyoH+Bhybfcz6hp
GyaSfkI5H+jTUmkxJ9Z4RYBwdxiXY85EJ0TJVyOOMhS9mXecOrVnGLFQIj/slvCLFzIg0BbmuS9R
jC6NRjjGGRgi1MQ3jeKAe/FjIQUzva6GXSF3WoYiQtJ3+R7neAwx7VRTGaIYJmuqqZm3re7pPT+Y
iOXgk3PyV9iT7Ignwts3VHTPP63Hwerl42LoCkAb4UR9uCSUd+PSDftq3AgF7dsrP0hdktjZsfqD
t30rdltMbQ0Cgp/u+USPvp6aijauWbfmHSqj+WNUQqgLOwbgTZmhrcvzX1mwJf1S3t2Yyu1P0Z6c
sGYoZkaoNG9znDt/Iput/2VrtwIq9KvGqYsbJWpYQGA6L8nVfCZIx3cCdhCPXWcO+a3u7jww1jAz
tFp2vX5cFoJm5sOnYvBaMPGWtnDOVh72whU2X53M6a9JFKqPJMndslqXm8mD7CpLfNdlEBXG9GNb
wNszLxN/HrR0mAwxwdmz+r5nmnPqfc7CbY8RLi0XyW680Mw7eizzaRaLBovFouf+rF7xLtiP//Kb
Q/qHbLzzA68e+bFwdFuuogg5t/uGnzMf1hZlCJ/JOrks9MnzzKqce3JCjTM3hM0Dy2Ts8m5AwmZR
In7oUnbajh9WB/75OsbRF2YZ3ZyZ2a5RL5ONss7e/byww7AbM8RxIFXs2YmjJhu/z4YVZYr6q4aZ
7iiI1XApEYRJHOvP/KMOos99sf459CBcnetysHjUeBok7OkrTc0uHbDTytM+mtg5jMvhQ/pichX5
+EkWMzhUeng7J4t7bDKvvI0MBl5V17w22DmcCFz9NONDZ3t8tLacdEXWuUDmHGS0G8uxh0EOK3Pg
E49s8HllbtCJxzfWO7aQInj2kk/uJsQipskzQcAh6SHPUt/H9gEGUoMfuQVfZKDOf5Kxd937IEnc
Q5bHFPXXbpnvoQ1xenQjHTyPJWB4QpnLo/oOLfF8CueqvfVJMLuGgfvRM2CrTk5jTz5BIDKwhpJ8
vwv9Nwpb9wrFFlNIGApNz6Pse/sB2H16phPARnQYtQbDmOxEeI/wxIIv4MmMgbwkgiyro+LgBFdq
KWRG6m5cPpSD9jZqquWB6qa97UeTXfcl27dPbO1ruz94KXNZCKrrq34EMGtC7nRECuQVjbz31vc5
W4ZhTY9pH3ybDdZ/feCW23GOeDRSg85Js94DRRDcCgh603SBTF/z9F1TcIyaoohfRdnQfT7Phft1
6qYQUHIZbxsIq7/7swavcYI0f2RO1bgQdQz5pXmsz42918nr4/kq8PvtuJTFH4ygQNVW3vF8WYpT
RKr0VrTTaXIggTstll1nvSeGT/ToUspGd8TjG4iN2sQ9c6ZRdbS3hQ9kAagdwIcQSOjwRrqjYxg9
Ey8YGX6k8M0iHcBVgvpjvw3UjUHNX9e8zdBTUVaB7Y8k2SqXMT33eAtSMs0lhkoTX+5LFIpz/bXI
9H7E1EjumR/LAJz1N7RcVpBsr3tX3pLU06doZSltoaCsaqPj3GN435zPLRlVYBZl1jC9Bl6i54qu
+5XO3kCkhpInWKljARceYdkNyWK3Ajq8jO3FOcD/GEkU9HPe676Nv+FV/8mU/MeUbyxE5r023TNH
FuiJg1JzXU3WY5nYJlxg6d6B5IEvbVxqgxLArDXvRb333rplG91GMw+NtZgp3IjPQQbBTbHF0a9p
5Wxvu2pbvzbtMlAsjGH7z3kfpOT3xsx9TbU77SugWBeXZOArrd18bH83w641p7AtMwC2srjpVIo4
LvDXrpnuwoVM4X2Zf5aw2s8ACP1u45rYkrazO1w1ETfDVcQ8AVHxKfeAzx0clqaEkYwgzM0B4KMs
XF+5MXVe3fI+cfn4R214RRVMxAWVFwOrYa4Gj1iWrnwfhml7c6hil5ntYf+OUQ7P3oQMQ83sbHeQ
fnqU0QsO4mni3+HASu24gcLNSRhnj9Nl1/HeNwG1VGHw7/OoSBtfxWDDf61xr0TA8re53gGtNomc
inF1b9niurI2N2HLu9jJ/9nt6KT4CF8opmPuKYF5LksyzEHC/ZS9cVrAAbk5ALBGLsu2mM0o3xbv
8A3tZH+aZoHgBS9KQ6DPBA5tscMwYWnWhjZzV+IafLQ/yGOzOPESpoZXaJ9UWOHnNdV1RIm9pzuB
ioIV5F51qqfcSySnxzl3NLtgQif00/RT/sZZyLIidAZ4JwJH3QzjpaVmEcO8uO3rqflI/cyKXMw/
6l0TXc8t65pNxLufGvZIe/zBG2vowvXqKJBshzcdU+jbYNlvV/PCgc6+ije6X7PFmbjPwB8T/0PR
uLQfpDUP+ZXf0WOF0+Tde97YvCb8PUN4wJ31tvN6z+fNP6fjurvaeVv7qjDULVQxmzl1BQeMOe++
F8nGD5u8ySEWo+lvzFKupyxpxuuOWvsG6C55ywekrQGl4GUpvK8OJgzwc/bebbkO87Hi42O5zmHb
rSxr2v4OBgC4nBsoz5qKaEp6nnBqyu2fcRX4vzm9fkBSxxQJfGHz+vIhrOZ+5dUm6TPhTcvP+nkj
F7mdfbblLuQM7SI2x1+6c9C1K83lAzLS8Gpy2DnEnfqlHsL2sEvS+cHgEsZCHdmuUkChvGOXtHjv
L13m05Nk3fjgx8knv6aVaTI2on1GbYb/gTexs3bErhynOR2urRW0P2/ff+kO3r4Yu23CiY+9uNn4
CMzqG/Fm2tv6ECd/hh5FyC/12LKhec30QM5VfSzXOLnLGdLAU4GwNJvhugm5J+IStlHWf2/dBBR+
r1NnLVbUC+xOBXSAKwO0w7dxg/SOz5uiV3cUdM1h9912Bw0BM+QQ8Od2XiHNCOk6wR+hBgfdgdLI
gdZ/1aQEcXpwKrwkaI7bVhVvu7EeoZXwKbtgV94hgMge/8KkuVkUF/s35AvHZMVwnqRmeajjZXr9
y0Ql3vjleX6I26Y6TW0UH8sdZvWpOdQvjJ8sWnlZdxN6BsxHEDt+AhcT0rqtGCawhPDwQPSkJjAi
F1XtkcJAOnjuTpJ8yuH9iT8hKbis2sXr8fF2RBj9Wp2SJKhiccNIFSbSLO53i+phTmj/DPGxHWIj
ZIlaVm/PHFC0C1lnSYmsgCUrysxgBuCnyYv9OSI7zVreMGYWKtWMxHUC+Mw4dktGVxiAP0h+4h5a
E5QDCBXCDjFEJaXTpL7JOPFtVkECZRR3KeRmX0JHOTXgjgaCD1coBdXL+LWV5v50Z32GjaIZo/G4
aLu6XTEku33uvjMjdAP0/X7JDSPu2Mp+HPjrZF0o8tfSI4C7XGexBhtiL1om38qN5VqdJLoTvUSZ
pPpgImCB/bxW/JhF8cG6xadSu2q5VOKveCDFOMbIL7LJkk9CpIQaC2LWmyiHCJm99QNwH6b0erPd
WD08vkgzrODE5Ke9jth/qxlkPKCOVl6I8pQSb6Rg0puWbCLBfbhSGEta1Zn4W80T1RPaEoS0MW2P
57/EQLgkcaupDfBO8OkVCWTaXRJ1Q17Nfl3X3YMosISK3xV5/s0Kt6lfFH0niQZeGTfb6n38K7NL
sgyETr9ZegQMH2v3gh/F883sE6gwTSzqUOJh4BsBz/3YcNeFGzazuzUfdG2iwSmWbz7jRi/Llx2g
wowtCv4blotWYQ7AEpavj6blSo+XqPy/YEOII/zjivQgmOxjbBP1vv8UG4ilWjp6K2h1rl0OLP4x
dgHxHJaoKvwk9sIxET007p59wAYX9N2bbOze+DtokmKCiartyi58P3yWPaBit8i5qgGOoHAMbKbd
RPntDPGdWMA15qXisvzvNcIsAR9iFwJ0z3UxQ7lEQLf40JtpyJx3oiaaETosyh3xThpe6iYF6TE0
nj4mCBrLiQf/d3O0XIpUQTIU+S+gGZeKTl0ZOylgNU4oUhZdjAUcp3DWLM4DJN0lB1Jwa4m+xBjL
XbqpJoDkDA9DHD0reLlr/oHp6VsNNuTYpv1LgXn/60XpH4Cx+U07BPIYt/24KL20beMxGQ8E2rEJ
S9DJduR2WHLbTZsthW1Q47SIBEXM9D8Cun/QvmqFpiDyITuDsN3nr8sGAv64KLkuAHaYYl64Q43+
43XVwQonq3fy/xxAqg9EVZfYVEof5bW4W4WrB/9NipbYLvBxP8gZdcZFWkHZAt/dQamsw8kymcVH
RWroTw6BxnDTmbhaZtw2fcQJ8dFMC21WZDiMItjBqhOaFlbvmQ+Ngbso/TWodGfdBsk4HqhtwDBA
uxGjixYa4oKi2yEmkTWljiDTgQ2y+fkUWJTNz9+oJ2hi/iGEdYHxKcIElv6PNyqf67yiC6jfzz2A
HZOImY7wCEfslaS5NlZRQ6c4eQVz9qMAEpFlkyq6bxdAf4ZOany01cw5PbaSPxn7yg5oYwCnMOnn
L/iJbdDnWklqo7SgjrGU+L9NKPIidpvh3C9vMFaoT/3EFMphXxaVSLMTYEdmJ/VRVv/W8YORn+Bl
m6c6bt/FtNS8/+Wx3VO3kisL9m4InZaz4+Jo9pau3maAtDdyR3H35PoSJY96mbOY1AZ4NK+sFck0
fk7X7Pcu8uFvRHdKlShGrFtdjkJr/bF8tN4MKKEVyiEDU2ear162TrF8uouXJIBLyfvLNZMDLtHQ
326lszI6nsPMf6cTRZNYNd5Spe7G/K6TXBhnKmWd6GXWJhNlO1AlgiF1mzUwb5zx93no7put+9Ud
vojnqhqgCflcbDjzylk/r8yiwVL1xjH2Afd0ObxVHqjNlQ5KLAY2e/r38JtUyuB4H1Va6BA4O+sd
tjy/eRpXTI3+obNfQ0IRQXXUTPpRCe2K43zZuLvS1+YT8Dym9BI7h5STOePiqeJO/lc25U8++lhk
S4+iFyeai7fIW4chWsIZ8A0Sr4kRTUG5ikCCZG1mel4kjFr7HWUodf6MobE0FzNiI0Wga2uUE1MR
gVxYY1L4ziGGaMB2sL7j9U/VaM+/Rk9IIDC1g2tJJAvvP2qIH599uE/gx4X9hpE6MnEL3ybflKoa
1bD9JCHHB01cCA2U5BcVpee3Zogg+EC7xn1bI4weJTcI02cV1C76BxOKXTXqwVM0Us9JvSrLVXrX
kzymZ7xaFJ+ickQ7q5zyrCe/osR5KzeX4hmzkpBI1Ibvk5pUxmwgbnc5tyyHtCa/JanYJixMX9pc
LmRyOmLxdMB8kgQHakHvQg+VHyKD41+yvjEk/TQBS7LCUSMa7waaTjNTEyLhs1bzidCt6WPZV//w
uu3VBstbbQ1mhr89/6SeWlvElpJ3vMcICi7fxZPqQjrw8OCs79wVaTBcCaus4DjTUEkvo9UkYShq
7YzPPCnFgaKrl5hM+nOVAzJY0bErgY1KghBTJBln5Pi5PX+9TwyG/JCFRYuyo9UOLwPmvfLsTUQN
795s9fl4aJ0recn1awLeUlzbsoBjVkesVtWWfJ7c8rUUkVEv20niKem4ZNtmD8kXPWaf4GNxeZjk
kNSB/xHStx8XfhcUkwlHcHI94r6ieoJhUoRcXqrp8gBa4hMLbbYZ7hWttYRO8BC/qKdR1PO8wZJG
qDAn09Xc0OPEWDHjABFqbjBVX3uEbVquEnNK9YWTBPymx0iMXHJD+q7n77i1Yf5xH2dlYMRCCc5M
DmeCHz9S7QXTMG0xKr5zY25cn4mNKQvmUD3vte8wLy8g71/1EByO+Xx2ToMf/cM/CHsYYIQWsGJJ
A6E+qhjcRoOGw3P8aUuTBYC9QX8X1gzPAOiaPfsvUpHPIMofooxhsbs5qyE7DsDQ5CBmoB3pK5Zy
/6omDvRomcHhXJobLwBcrJlH3tS40hx1d8IX02ueoC9Q8snWmHqGuJPLfbjezNhTO3hvVM00M/+f
oklRk2SyCp2aKvcNyFjEOuKso/EtZoY4X5GGx1ZHfXpTrHxeg+pBbrNs2I/VvqK+8cFSp2eHsViu
MTB/1+2628O2vVLRbcGEOP5kuumdFfywxS28lQg/YTO31euhdXAAkNZCdwIY6yiajjaMoqLCgmUg
LatTcovV4tjdBADEQzn5/Hp5osv98S5dFirpeTxUeFO92cGJ7mLwYnjqIlDJHUb7fk9wQr7fv90N
v0m1IOWHrKz+ypkKvcN7mYZMDKufvzRbclwsZbHTsTlBpEyu2kVJchiDfBdEpv41GygKrCqJmQ6J
Vvg3RqnI49La9VmyO7oyvaM5I0RlL/FyDlTdMQs7ylx522nsucHuNQPFfQeFI0PFpxcZYp2h2gH/
FWZkGRBqUoo2B7ZjbvQKbaAPx0w4xGFYX80colc216pPDowzJIkukOgy6r3yHdCQjkg68cNTgtUY
3KAMoKivOBVz4PJ5YhLFbBaG8MK6587uT37q97eYxsIxFzcCfHE7OhOvhsnhhEdtVsOS2H3PHea3
dUO1U2Pzn6/oBnD8OZna/MHE9L3fMnSWLtjOBCWACjNmEX7yaTrDlrbJ4QtALLm81fEXB3PGeuq2
6le/hhTgGUgpfgbn4/kH6Knhe+4BXrD7vF1TNl201dYfwg+pLST905xZW/9MCUZ0oHWNEIFMXZlQ
AteHOWAzh2ShAry350UjX8Fmy//lI1/s4EnQgIjFJyaBhFMqHTfgBVshvxg/8/9ZjiElMha7MazR
H3fWbsoi1/S8KdGY52QGFIxGGVKTWjdOd92QuKdox6Td384QejqmM/OEKAII6aNKfjtXy1cUmapn
NCEwPCK2o3X/q7/SpGgviqR+1Gc1+4X0EOnwRUGfB/D8IkE40eBCfOsfhu7B9VgQVi7nr/KT2GAu
ReRyXSXreF15VXdi/sIgPhAOyqTTso78tsnxpuasonl0Jk60qQBg71fOBuatMawGwyzHMG3KOdVZ
jUzEQUuTK9io5V3IFPZGTdM8IXAwy+bdRoczkgCR49SPCpx2J9a9jMLZ72kKMd+Hj8Lnm2Omg37F
fmcGWFGeFBsuq7t2WfFdx0HjgOwft4rfIfry82vxiVZR+9x/nt6lnshx4oVL9H1k9/S12BxawaKc
hy0qBXirXV8eSRFlk+ymYL8zEx2Y5G0Uqla7DTM5fIlG9AQ+/uOVXZzYU54euqSMH4sQ1jK3CtvR
fkZgror3UH/1sTKSMwHr5K2E3cr2lOmtdSlhqxbo19c8L0mhGpeGcxfc71vmYolrrlWYN/DCBeDq
sGv2lIDs4gwAvuK6fOqd4XMerterO5zOZYsStb4RRziCdYJehtl0ghJV6C0dnV5I16OmXOFHwkMU
eacZg69ZPz5sfF0C7RDk2aTJJ8tQl/BdrewG10RFZrh+EFou0eB8YM/m3oYOXQ2GoC8L33ZPUKm5
ubgYy9qS9/YnZlKdpkG1uQe8pdkuH2MKy7lGP4tuAZNgiPUGxYd/MH+YkeU3hwRoqN3qNjZtJkyw
NZhU0Kt+nztOAQ2bDGasKhMYQg/SDkNWYLo/YTbhuNQS25uwBEua5aYRoVxxz7zGbgQhSIF+cwrl
Dfq2AAGEX6OdhwOHshyRt7G/+wlIk1VChSsjHbfhL+Zoc6HT4CUSZUztlc3QwpqZF435Sfh04urX
uKj/dEf6c83uiLD/WhgB8TqYsJpkR+Lq7YQs6hikM1678huWE3xXk6qSG9rzdVRLG3Nghm4WzY/9
gdd/YPg9r0wRhGABkXHlBYw/SwWAGsPVSUahbKVpT804o5V/ne6d6Tj6znJCV8Wgt+b66z27mH2p
+mr47NbA+cgi+X07rmwo1NZTq7UcgurLOJCgCvk0+KdiirJ7f53cm5Ck0Ks+WP6sC+g4YdXDijoQ
gZIc9utxNVVDF9qcr/MDGaa4P19PNeJ3b2SACiuVfOKJHddtGGrkMG+OkpiLwUrzCxFl4aH79BmU
y3wKbFrgY+ihhTlETurjgRMd58co1LmKd/PCpdhRsDUJP8/he2elChTXkJ23+WginUhIU5jkBS+d
rD/j7CxrwaxItUkYDC9603opu2BIuuANXJ3X2s0aF+IdrHY9BmEhkCXvUW3g41B++IsyL5l85OAA
PfFv/LIR9rCgwT81CtIZJfJhH3GQUVT/+0kYrLSRBNQCBgiDsMJ4d/GuZLHeG56qmakxUNUDVSOH
gL2HJWaUs/ZVpf1f9vD/96kve5tw7ZI0LJh3CQ4QRhWVZO9i7SsRALDGa009ZDWpqYetDHT5wAwy
iJNmTRz9/0ICox36pzrnb9e1/7Ey4FiMY2eGta05nHuGcrPniSD71ZsKDf21BZjt8cIQsiCyhJGX
YFJYdTf9QnnDTqjEMsX4OE39laEBI62XbQN/pppr2fghDyPiei/jZPPhvM30fAFyXnoPTBpgOr2r
Yx8faSJ6NKFW+hAVMjRcjvkizyCZkVANwObSuvZu8KrOhndxPv2py1c4jXVQdhWpqR54wgAECFjG
nJIk4UfxgmTdf/IjoPhWz44q1XZ9f8MpyWdwvF0alTbMyd+zQeuws5OGlZOR5S2QVfMZ6V+kuZZF
i5IGGuV38edKL7TuSx1iCaa+8M057+j0xYuesO1d2Dc9nII45uQRrZgJ+6AkuJKqQnoQAdzSgbgr
WEoPdsfoWKitvmaD3Chs5z2MEU04rR0IwXZQyUHE+4f/y2vxt1tysfy2vVtnCMsrmyQpy1/1uOLd
MkCDPaiPywDDLFylT3wPSKghEEEmUzbCB1XWhBFGOEbfXriwJ3cpENVQajqfMdWP74VXL00yZxs1
l3YpRVzqOWie4PJC+iQUy9nOx/KQk+8tk6Hrx+fB1H5BuGizlUFLQs4opBO8HS/OeJ+8wihCY4XL
C6DtBQBUV2lsSCKLMQOg5EK9LTwNagDnwQ6STItChMwIGTgKo7YGjojgdfuKOb/ue1aWF8GpIvNS
phzc5hduoW7RT1tLjD0DSAVIhgUE/7bcJ1iy53MaRdY5PMKBqO8eW3N1SH2pvEta4wAUhm1Pcyjr
TkJhJqGS5mqbcA46SFiHLzLgbcbqc1d30RLV+RA1W1CciazCcEXMwRx2bDOqUKFOrdrqPht3dwu+
G/n8SWBtDbvOdvJmQ2q345zoAxVKnioxlE0+fkMKtLMBOpBERfsQNshcld5e3lD4IDbI4UX+MM6A
knelvvB5VXUuBNFJHAWRzNVlWE8NWZS5YMlKZvF5503BbqV3tzggsQANsClqGBzUxxzE3lZ/8hTB
u+J+S7uTPCM2Mv+sG1ufvHCUPwGRsif/7QlfHOXhWIVnJ54jmyfl1xFYOWJ3+uAiDTHUwn6Bp/sf
tyUEbHJ81MoTO0XgokgnWn19Xr0J1un+hRX41IbLKD8kny4IDxgy/PgSA2sNhkn2jvOCvRPNoab6
hQdXnDm4BkHimcrMWcMAvNHfCtv/jzrh31SDl2fztsS5XHv4vx38A1zIg3vZ0HVl42zTYQQCOKBz
PGvY4LKhIKTVRi+BpDA/M2FhoE15IijdcZNPg6FOZWIpMtKMjZlwtmY1fzyC0VijsyNFM8WixMsh
PBcZZ3amuBZWqzQla0VPFW7W9B82SnNP9f4fD5I2fFhS/6NTJaOo2ffyOvU7alod+43x/tWb8Kaf
KK98Qt0SStxDG7wRdqy2v/FhEGCNJV86Pd56ohawA3tedkQfpmMOR63gWrWLp1eCm+4GVKjK4DWD
UFe+T+E3ktg98nCj8qtsk7VTaTQRwnqSqLZ35c/CVYQvCWuf3BeiEGUMqB2GKJeHNDFOQ5PiOfJO
uProJfQC+c67QZKfnSzI5tcUcAUDRJg3M9JBuitYyqhHXMLIBBtMggeYq/hnmEQ18AFmQUByKdMC
RGJXpqviL/0IfxaORUZ6Fa0FIzR92wy65uDqII4/wD14t6TvRYU/l0QGTYmEN9ve9cm0e1ObFAhE
HGystk54eVgvwfgGEO+TpRntGSv5CbYWIRKJ05bgtEUvuKY3K9jk0QtTaK5Zu4fTmszHaTq7n3On
K3+bsjq7nUOQmKmjlekSCuXnX8sn3BEOYPwEUlHHYTF5Oat38mk3V54bKn77q2wEe3LPLcPbrmYH
jIkZmdp3jYKsVTXzEzEUZOUSNSi4AJOT83iXjCOLis0Stz3RbeRx33GyeFi/aNG3RXrM+v1Jr5Pk
hvKo0Uj1ZUdZyxC5eKdxUMLYGkkwxuCX4QX5NMaJwzjI+uc0Oyh9tDZ+iz6macwfKhx6XO1JMeap
MBWynrEiYgFRw5P/bP9sAqfHzNzfkk9N3jw0yfZWKIfITzLj05BVp4DG7VSHH7WTml10N3GeyrB7
YmQ9keDagZp4NbgW4Ww5QKOwi/MVxk4voNxP7f8/fOaL/TXvsgg+CaHQGhfPULnchNmTDSJAcxzB
TfYZFEi1jFThV7eCRcNzqoBPAk4s2f5OuJTYwyk73HRDdfPCSnuiuzlA3MQdLMR13PcuDnkvaLwN
inLzpm/hVbAIlLmkfXYs1ns8LFD6LldQUq56r7ctpPyC1tG7RT6ZHWcSSXXxGgk/6vJGtPSjep/0
bp/N94Bb9sHoAYQFINamqjUc+IfTPp5sdl70/Kd6wl+I4CEKU583iGSK6KJo9vCXDKrIuGDSVHx6
f6j8ZCK37Xe/5/ORv/m6WeAAMbYTGmbbSQhe2n6r6fCQJTh1YQhvCQbUJCEf+vlL/Amy5B1w4XiF
PnEeXOdPvKV6V0xOE1VvdYmidxYFix/9OyUrtR+XPR/eqzeTtJ1/fzQe18fWr7Wrqboakf+C5PcT
YsmQYw/Dy2Mt4JvIsODHksCZd0MYnbfAhs25MfBWdAB0cmssORB4fDAFbVnRyQ0xZqa4hdDyexc3
IHx62JgjKlKmh4BMImD3E0UsXFnjcwgE3P9VCsjg/ZzvXdY4mJwv948Z5/Qr4WuW+25NVPqM1UJ+
G7v+SOk5L9gPRnuAHUtbchNaQRG3oQt7aAegWDsI9hmZUCpo1J3Qz0FgCd5ZNiEeSWhcWoBwFzLL
VUQBgQ0F8M0Ww1W3v8CkXK6A4LoGhVfJazVd855fEmWcY/bN7VfuR9ige3B7hlVzxtCxaNBOFx1c
cNCI+V+Nzv0t4275xYIYT4KX3nDh4kRGwYD6twV0LPD6Q66Ml658UfIYCncOhf62d5Y/J8F5Vs9n
yKDEbEi/r8hRkuGimXdeeWcVeTbsggAk57UZx/hViWkFPrK7/tjXTM0iD8zPpBzKyrC2YRwR792t
Kk4RCqZV48qa52hWBsfRCgU/TkpUBhFKPdlBNTogbXatdyghu3DYRXtghPKwfq7K+nOOwI1GkxMV
VnQ9cNDOZznyuMjgilzeODn/i6xo3LwrsLqo5pQvSidFCMDtNfyo0Bx2pyGsv1urQSg+8+56aboH
zJr6o+cu/4yG6A/QbwgkDUOVvvka7RBa5onwxXCOHvbZ+Js79H82HQSXoWuOyTxdT9vyPpxYiGFH
rdf4kMEiEOF8Rnfe4QbDgcO80C3PDWrN9Pyph4N+8h3gXKvy6HkFGJG0aM5T5KJWfewVrK5m4Glg
QtZe9aEkoEWJummMMU1GjuQWYNBTwgjk0RkHp5q+Yo00jr5/zfLXZJ8M1z2IJSmy3A7XyRGMYLsD
Z3500cJjNyQr5l4FhXGZ+zQl68BdJnDnGDFCH0g+mfYe3rh1i6MBg8TDmKVQLNf5bdQz0TA5sxvf
W7/7OwNzPWLFpUqRruvKA0uRcC/nCzgalbdF6sfv5lzOpLscccZYLrhynRHrzen2W7ExAsXP5l2/
mgOhLnpqXWZuTInCrtgBFDeHJcxASbfv3GrUKFOecABP2yk7gyF6e16DZsbV1PEg9fIdaE8PjQgX
tWjVdYfKjSMBY1G+pztM8QPOkM2NUwB7uwtaPiyozU0RuPgNdXyz01CPdWwQJ5em7yFMtStIrbNV
VG/zmUsgWwYeJ8FM/8PZmS23jWVZ+4V+RICYcStZkjVbLivTmTcMl90GiZHEDDz9/62jUocJOsjs
uuiuIV2ZIHCGvddeQ+an/oUX5z/kD9dwUhKyPe9+2Gi7Hsp1u3tysc++rF1p2wcUVRrChqJDnDnk
lw2+zlIoqRFMbsoAf2lHUVbBEFnrefeWOzdy4ytdVHzLbIIqA99SVY3qOJ30aifkmmznfDLjyAU9
TI458jk6zwxzlxwoBiYQjZ0Y7AZ2ZWhu0V/hhzBHbhy3lUaUzyZNKnV+ClpSAFcDc9XwjEBbBZ4l
e0aihioGZczY54DIvUl/RfKBMDWioob3Cw6DghM0Lbfa72W/Yjeun+o4xFMMbzEuVdG/BKbIEQNb
xyspJF3cWVR6nvfbOWJV6VfC/qHIgiYCqL9owa2ixCfWGSdDEDZy7Gxg88omTew3G0FCFTEjb0Q7
F8YsErNSacSuMmQIeaNBVwobxCGAEwlUWIEvbss0icP0vPbjqH4xz+w4tg2uLeelBTmizPzMQr86
sXZ5HqDcrIGzhwpUy0aiGbXm5bB+HjMsMog88Db5XdXv7xsSfkkpe42c6HFGJN1jEVTCYxBZ4PTa
PpqYL59xgf+Vaertd3Ewvch2MpkpbRGSsdpIFQW3hw+r6HgP/wx7gO8AjVS9NWKpj2LwaiwrFMiI
1GnMjOEPU45sO73K7USRhtlWXuN4tP0vkRumHnhmRhOAxInGnqGprI6AeQ3HyaM/xxoDKxBlc0Pe
ksgb2oZmcZ7XYt9Bb4yuwMrAf5SaK1d+CD6ZhcWGgfowpG5iqKnMLYWeNj1wgooU2fVCQL0SWCXn
UdO8yimYvnya7df9vjNstp56WD1FT/+f2JAKQa/lCyypowao51G6I62APgNkZA4YMfAQZxyWaz11
RN9iVf0WTloR6IoNpRY2gl1CMlav2pdicge2czOt8fmElypYk7GtmEfC7U6vjGVqGLgAfy83ANEU
M/AId035r/12774FZkmVZCcUPMr/JRsB8BU3qMiDDuKrgrLQXqhoUzMoVionwt3gYiIOR9709EYf
Jpf5dY5LHYWw2ZM5eDesICH2+lIGHGVwV3VYOXJawYfDanimind04ODByhkrrnq4h7dD+K8LPq01
cH5gZJrzX/tc8/NB1Eh5U7z9sqWy6rZstvF+flH01ZDR2oKLp8721e+aQZLWe1HU8E7h8qfuMMwE
Ma0DVi42H/KtpkE0ttQKFBrS4jsW689vFIsOZDPtvoY2zCfOAFEnjVdZYF+V282jS09bDS/q7s/T
yI8s8/XLEEzx2ziaMBVdrLU6HqP14MzzSxbKtpX4wRZsbQ+NOJF9EANwu4h/NAzXESBCYJA5DXSX
DSuOOZ3OJjXk0kYY8DoksJlGR9GXvVt8P70KDa95+RnQ90Qx0CZyFX/xsBZt34y0jtEXnBBNS40r
fggjWzb/zBUNwQLIDKMFVicgoKKYZQYnRaGNo6l2TdaQI8r5EdneZ+nXJPhzO5TBpUP5nPKnTz+2
Qc+OH5vANEysKB4cIba/XMpWW7SQr6ec7CCAARlGJcPXqoXX2MD10lR/ABF4M5JgXVF14APIERWp
u248ZgUUC0lN2W+8Fht/DfOtg48NaB4iZUpZfgLhRk7d0e0gkGAMPbNjbAQfKBRsWRBAyTf1VYPn
jTejiWm4VlqoP8P6LVMyHXlntbqauaHTEetJ0oI6sPibOjD36ZJc6qlQAhlMToarGUNpFy3WmRLr
92sSBiH+WkRcrJY2t1YdD8mWM/kJFeqDrhjjUQ8X6rvXS98iRzlIuzgh3Qx5hUBd8wZaaoXmQa8I
EXfBWttxhDDo6wfomOqtGfaHuO25u3N6pSNfIe0hiq7Ik7capORFew3BNm22FM7mykxiliWqMy+k
r1bfj5hAV6gG+wK6NeVU2Jjho8luyxjncYKITyb3ZiNX48prOvwXhPlpziZlRdTgwhLoy9Hgzu38
bRYJSgKeDq0EQODQ0wdoqEkD8vl/EwoRTShKUn78uilTNLapiwoTRefpdX7EztZ78BG2Ogys+dej
cT++ko1fDNlDsl4/VXPxbIZzMkZbUybDlxH9crMuryFxXiPIxl4GJrkY+RpHKE5XNK6IQCxNaWUw
KXtyRd3puJfEVGzCfjsR7Y6/JMe/NDZSjqRIVCRIPv2DTDr5cuNSZ7JpYSP5cJIPN266Rk1aYT5n
Im118WtiIY1tnCc3VmS9qGaT6aGgW7Sz11mJ5VBD9/NQTbTNXo/As+ComrgYgHtFMYh8mli7Bn3Q
5MJMKmm1BxHTa360FGvMY6o97E5VpzO5hU1H3RL3r9JX6qQVEcyEM+PuO9e4Aa/SKzERBDTKZUTG
fVL5JgWdko8EHfBerGZdkGW++ikaADZHRuw1FTjv7kPDdBdYHKJhU6kj9qeGDqff6G8qd5YICS1e
BBgOLXMBnnJVt9t81TI8Y96TdZzYxeZvXahNxTah2JPWRjJvYajmxsFcjT29ec5S7WeyGWC3YPJx
LxaPjPRKZr49sumUElI23qcf+DeYHnlFoQJlMJTgsRcaydnyk3h0Q1JFEPVJDC/HVK6nz8gCade5
BlHLEHyILp0DV0ywGT06oxwREU2lwv3/X5gQstdwhYInr0bPjY9SegEe8mTWnYJeTVchnsI3gtBs
DoW3VFb4QdpaObMrxlXveLrIfuL/1LRF5wtF32VLLLYMJyCvzAj9jt5XCikY0vAUmHhZA9N6wWfN
5qGq3Q41t5oOQSVziuegml9aJEPeR0lsOAfJWH03jtcsaWNfXuPvR+lY0WwOEFSYtVJhoT5j6Ibo
9qraiaotCwC00hrtv1WQjBj2X4ao+K6rYdWsP9Td/lm3AkZO1y4xqr5VvrTO+k7k1TJnFTFJqDmd
NcCz1sX3GhqlOS3JvzAGiGeWlqqVo1cVqokFnZUCd3G67LvNro277YMGCZT8H5D9jy+y5NQrMgk2
MEA1HleOprgM7wSWKMFVAzqI6kL1ISHzk9MPd8TDBCZGD+dHAYy1ODo2gQjrjCycvHwyfo7aqbLx
t3sgDnhT2B4T6MF2TdwM1uv4R5WPgMXJ3wMrS5dYBqNPalxN/ZEP2aC4kHKgYNhV/2nomw+qT8Sg
0hRhyKy/tm16nRXOzcxPbjbe/XquPlbh32pr5DdabuD46aeeV+Acb3F+KtALp1HoepGzFKVaaYUt
a2wBudLeybYW0iJGJiE+AowTpC5gXKDgcojVLwayn6ipGE3NLExzM6FZON90/Pa5mBn6ZClEkM6W
PqN1w1ZFlV08vQ+aqnR8CUpcarZrRmAQCJCg2PCWSCS4Ft/XS+igqs3zahffjoV7qygeN+5fTi+N
3z0X4/uVHCwgQmDGfLhu3doft84cx/eyxdMziacoQq6BgFsI2bR2atRlwK7JkQigYvRFiSvr6B+6
uc+POX77XFKL22S10c0sxWF9B9XNwzz0SUe10qBMGSYAgREAB4j4KDAz6AKMll13CR9SojoVUtr1
GiGfrw+PmA/KImNoFenewwBgGf5b21DwU3yjkJtBR4jbz94Uv6ifh0BzpVoQbgHaLTgxZrsEHehE
uEfAAh0C4bH8oTECuoHcSuUwApMnRfYFj6/7qEdNKWMuMKd7cBS4y9JnTKihJir1ZGZ0CvbHQIUK
C8HvfnjxIBCw5qDj1E/DtuG+re+kL9T1oDrD8OJQwalcVrHZ0wK4JQcjwCajFBhhOmhFz8SfRcVC
ndH/q1/tsUKvSYfC5gb/d71MHCsYR6vySCFlSf4ptrkuH+O9DI5ldFIJLfw4fnGn4L7ePRrQAJf1
kPRtWJVX6xWAbuDxz2jozs4s5SO4lFqVaxQZtUoSZymkbdsc+NpKiqdp517r9N3sNveuM9/qLMui
6Vsa+Z/wNPwkyQqV3GuCe+iuKu6Yvz5LRUUC05ntdVwi8UwOUnQ4RhgBwdw93F5zUts7rGt3ZhmL
vyOHKtkLiyKMZO9CeT8YO15HFrNlPrywZg+ugFHMo5aPpvFb0ygBolo92sX2Vp15XxNNyVmmL3D6
JR5f+SvHpyePQ6g9Hrtv0ZXPLmX/4PTQGTGUb0JmOop3XIMayjSVek7eP2LeeDY/hHVkspaZmbGK
6IBxIZwB0GcuaprzsItf4q13o1ZF5vgq99T4qMbVOWy2Tcn5DBIpspUqb7yxPiVT/NmoAuGgRHl0
y53yr6xA7bxGoh6KTbflvsTQL0NQJQtwwRSiCZVsihkLHDGyjD+QqMocHpZ/frl5GlIfXPm8Kp9q
jIsmxjh6OSF2J1Bg1xn5trscA6sQsWdUMP6QbLqymacmJdMhpyPoNgNAE7KVmVAFDTNKqRxqTckU
2JUUe+8iWc/21UDR8gFyZnlZ5tgDMhnE/BJ7sfGbGZi5xNdXeHmh/QTRkWvQ23/yDA0KEBN7t0fJ
7lCyVJwkffUBrg2FbjTsP3rEurMgu5skHJ49Z4wuo5iVxfwFnakFbTDxOH6I1GBmiirh8i1hxgHG
Vv0iZa7t4QSnOPNoLQNgG+M/z6vrB/j7X7ONAI79+Br1LT/ZwXeN/A+mQTMJR0AiIkrxX3PqVE6a
wkRaQ6bDfrBpHcQgGyRbeJuQlTEzXTPIzloehyuEB3aL2qpwu+2d08ZPktlgW9nm5V2R4vcR7VG1
yyOwH3h6Mc3SWH6mWybB+As6T2HD2PYNDrLQFaQV8FwJMlKNxffI7zEV7WzATkZxhoHPzAnlXEki
Dz8RJUZz5aJ8INmcCWW4J2KjxzAaAgUzoCalRysZXTfsko8ZAMhllZTfBXybWA3LS77suljqQjLo
uEw1NLJXylXbMQesZ1ZLrzLaRM0NlUGsdmymAh2FtWMGiZ9f+qEfGDO6nSzg2PhhrpujRI82K5kg
pBVP4YFeaMmlPcSN3uL5Th8LzlF5q7WOuzA9iu2pgjk8x6yGQJPOqeMnefFoRw1w1+UQZlAREBld
RYZyx6UhGqm6Y7Q7n5M5+eyvx5fac+mF/Yd87P7E5AT2gWeUInZH4B7HQr/J0awBBFBvasDQ+5iK
zum/T/+OI4E2xeEKxxKYE6EqxGB5vLUFhoN+7z1I6cs9AOtU9BExWCtYD8YdLkBHqKoDxtNV5HBM
I/ISobZBPa+fxkgWygEXYZbxf+4bt9X4armo8Cob+9dIQ13x8cUr1I1sb+APqNPtJ4qG9ZsyUL9b
7Y3aHAHF6Z6vd154cAzliP4doMBCzQuytVKb9wtk6Y5jZdV7sW340dFACwcjXFCcAiz0Ed/pl1mN
Ohe0PnJ5EA/vNg0YhbAO8mekyDczFjKRk3C8UBOgrycAQgMZHI+/C7lXqqh4OfIjrwf+RlLFnP6M
R34p/A5MkeG2uwAQq9j84l9+UVrU7RQlEIE4LiEyM6fIN/Wn0kduqa8mgzKdwqpS6pAUQtA4w2Hn
v5NKBGI8ghqbu432nylcpKN5l3yN1uvXBvKe4rWamQ7J4us7JDvsaFbxCBFRXl4OBsATN5ryk3vs
VcC0xk6bOfoXstOvhv2saGnZIOqCVKyTPIThk9xIs5HlMuwcIGVRpalr0oVWYqGqnDGBAGhQnq3B
vyz97UO4gy0iYKyHZX76Rf6mPvEi2nuIZeoRscs5XBqhHbr7PuntT3ZMEw99Q/YQyeiQWYIBiQaZ
tEWCbxRyUQ3TT13DjKIvmy0tioXohLBMfX0NENyQo0xDnLo2C5kdjqLz9BP/ppfliTEH8UniIVTr
aMaBf4yVTh4y/wwxFboOGXE4bXHrrP3LAZtQFSxqFpodQy19PY+YE450PiHZJsgA5XEGRWIPLh4x
BhEjM9vB6mbSWKXWX9qRMqvJxG6eWetUiWLwSuDMSBk3ZGbMVeZ9QS58rdNDO9YQnKmPT/9Yg0ke
lhgHP/YoA9lui02dTx7AEGoynUeIT1WNJSQGm8gZGVmrvW0saom46p/doIVGzdSeMZXcfww1jfbI
itK7XTUaeqWXA1BSgkNiAG0R6GbAB6DL8xXl734D2ZawxEnUYacuORZ1T7m72YccuXSYMuhXV65T
ZxjoSlhy6tAVc4npxc0b5MC8mqjLSDkVw8yWG8lUkLTCQIZj4KJrhFeicY8iiuXWpcGtfFg19Jol
bjz9IX5T64kfgosKifKuH4eL+4941m01pqv2Ucx18Yeisn2oqqTGjgwt35pfpZsBjqyUcTo7mlSM
AP4aXE0uGsYYXP+pqh/ZFuDGI6WzKAzCF0VZiLC0yGIODZKCJBUaiMGL6vCHhj4ayw1zeWMK/5EJ
kfXvSGkTOkLkxCj8dE6212nXPNTOuabgmIiy8hUyQ50LWZPbfwH0luEEXt/P7aOagqQXX4pMyGrE
FF6mVOAd94nHokzT56DOL4tNj3ckCDmTArXrsZVc4cz8UfOPYWrphSF3Wdm9wMJh7T2w26/CLL7B
IRY1CXCYKJQYLBKQtgJ4KOESY+dhr8MfmoOoHVW39g8uyuOK3uczM9MDI2bFLb+ylRPe3Abe/CCJ
o+cyyqPKEYbnJcUXzX+DEQpjRCkQMSoQ1dCuKLy5Uu40XM12VJXGto7VaG84Ukgvdifrb7/t/rR7
SoLIKT9pHC49k5x2JBfwNqxlHaEmbpsIhvP6+3DJIl7RFNOqIFplqhNjCHR4zCMSwC+7S4ZH5XlK
ZY1BoalnZi5z8XzKov53XgwwbxmI9Dwd5mF3Oll1eQuyimbWPIeP2AtNg94I/1PjTGVS60Jrvlft
Izq4GDogwSK7K/FJzTZyeiI6AD4A/yKgAGEXaOa+CFcKyr/2hS8REoJAlrmOXmnUdSrt99lt4+av
HPOX8ndk20CVgIUauvdSC8kNQcuB4OMbI16zoehRmsjOTH1mhSk/voKIBGGSeNmbdkykbU2JVaMY
nTmlXt2cVQmb9KzDs5t37nNoMMMGOl9ORyx33aYwI2fyPdGd0vbjenzteXjQcTNdND7sSk0Hxbzx
0+4qz/bYuuCIQ3oTYC1y8IBDRHiMiYtBFvdVf1yTJ4PV8j9jekH9yTAfxFgkI+HoZpjPHlPhaQKz
BSBo02nkYo4Yh3NDbBvhZcaQlHpNyR/YbkMybb8KPEr38CprXSmuZ/+0kvx61bQfNZYy+C3o2kyU
nJSVKfWvxL3Kt+vPutAc8fNZuCHWuh5KFkBd7vzDhZsOVgbBvZ0fVZCby0PcPOZypu8Qum6z90SH
Y9mJF5DgJpytys9eNTxLwigTIC2TOrZ+ztl8Zkr6G5iSojrwfAjpHoyapciytLx8y806f5IOStWI
AHW6PYjPgH0D2W0yX9PBF20Z3VBGJ1suNIgvRl+J/bz8pufynPeX+Qcfrr4A4x7UWVAsKJTjBa5b
hoW7WdWTb4QNWoEaW0unrpcnsCYMvP3F2BV/eqREv7Mbq9X008rnPzbl/n88IvdM5oWPn2Afp3ea
MkrMJacbob6KNYQA/lzk69tscB9FMjh97fq6WJa/QiJ71Q4hW2lx8aTdZrMq28n+pO5MRIuwZvBM
2A9TXmTwKRgIhpr/ztot0e05czyEKhk9iB3RoUJnt1ecyEnb7T8kk13RxvBhEFGAtVBfZJ0sRiDE
2N2u+vewa2foTrEmvSl/ohJ/hNaN0BJvu3nJajAIOEH7DxkTJA1luUiGm2FjP7NpFBKxrgBlGvcW
64mfSZj2VxV/8iLrgDMy05ikCsmkQpbbRjjhXTP7+OzNkIRWlMuqYMTzDBPwoFTF6el3+ZulGrI+
ceOKVy5IhCFq/NIzKUZpY41N/xgVwWe5gHs25X7Me8UOKOk4AJjhkYD6KDdl+aQarfKW6TOGRsap
Di6leKFnnmt1/JFhuUYa2eB/yBZffuSWuVxa9USHUNFzTYIwuX4q7JjmKRUHXAT+amxsPkCWwsse
Njdxk1dX7mYdfBwS7E89Uvo+NA1fhuyFS3D75pKDAws2P2rITi9TPKAEJu59WO8dUgBtgSjGDd8o
CcXNsTNwFW/FsbkD5PEiKNdkj/xV67IL9wy4Yox5II4lH5oC2jzk+592yYdrbNbYEOHj70X73ZPJ
W7Eb+jvpB8kzQtZPkAwe+LheGewmG+ZvQ8UTGh+MuRVs1sP8BlegcYH1UQWgWTBIiEiwp5/Repc/
ZF7FdJiyXaQyoo6xdx6RRWV0A7jaEi0MhrgmN8cYAsRUTsbvba5IUU1Tn4GtfK+MEUjklsNFYNdr
ZBgc8mENdJSMCEWw04d122mHTBBz5J0paHUYeRhrTv5OQdAtn7Ic2sZcA1+GIUs7Jbvg2qoAyHCQ
/hnuwQetkFs3HPzmbu67r+usTy8QJDVXtZUT/EYOuj0H84fU428xo/ZPfQfhTMI/Fz86WFHKUxty
iEgpEfYznhdnannD4Dk4VBzaXdS0MAFCpqLGlO2XjRBOVo6wi7AO0zC8y87B5CWlUhMi1XnSEzjj
jF9IzIV3BjeVvpgE4K8ZYV8o1/A1kI861IsNVbtwerGqY1j3pu6gXZQBr0W+keqTPvIukL7CWeUE
ZSYqCo/+lTyanzN0+NM76phZd/gDl0wXoLSGlTiv3oR8pJuY+E5Ne1WkwguRMaiHs51hJ9X0JEmG
L07j8K6F4WkEqRJKAFbTwk+y2vL7TC3zQWvAsDUpVM7f9kf2EigP/YDDPlCL5a2WnnNlsKIJ3+2m
T+KqmRbDgvgOvVhtnXga4h5MRCi79Xgtv+gKxxhR1IkUv6pBKPS/M3U7Ijnlk2pQ5iM86P3tV7Hr
5GamiXaV0Epr0JoQ4Nh3l3GegtqWN0H0bdq8qttQCSuCpFSKEsslkYir/oPKTuF1jGyvhOdp8iAr
2/PWVMcHNm8DWk0EQxIFGjqFw9qnzO1dNo/R/kmwnZiGot+Kj/sWkMtsEHqwZkXvTuOiBiJ2eFSd
JpacBnhyhDm9vI4xVAgOjLG5kzm2GR4vMKO52wdx4YSUFijjDKMvp+4Rq5kzteckx8SKk8HeMkiO
uyuvWRE6xLfiqcb16srNa66cEHti2n8G3+xCdGgMb1SE2A0158AzC1pTua+yX+W+gmHU5fZi6Mjs
ZB3/wRhKY/4bsSfSmVNY9O7zbP/jmZjLWwtEm44ZSKM8OfwQrjc4BZEqruF2ROH42oT916SkNWQJ
ej4VgwxVE9wAKwQa0lJ7YfNHE/zZ5PEPGaAYf0NtuExPySTt0jSUnsGltBpZTwPXyVY/nsjIbI/C
axi/VR0VhE6WRAnPEQxX4A6jAAZPFAHMnplWJNX8c/C4g6YSQKF80etRpa8bQmBW7aO/EW1MQInq
dDFMXPKMXFS6Vo285vQCMQvg4IDlfeGACr6uiSf/5vB9pWumE7tkxDaD7NYkhRNGKYasyrnYZPsX
U6VnwFlwFrOS+4Ih9F1EbSEeUbTXJaw1nXfo4hgTqiDhvJUSNNryQwwypHQNJtTE43ysGjiyVCVe
DFxCv4m6gqwtOi3lE2W+Lm4oRtmeLgiI0oQ2astSg7m7DgkYEgLXsf5QR9hjB81bJbTdgRXbwzWV
lY7gPsleRHKr2/hDTjaWGZ5bUEguQHQ+zv30TciIcTTgT0nUZOj7KKOVpmStW3LPOe45eUIQx9Ov
+/icwD0lwCiZua0Cgc1+/eU+c61tPXJ3l5+1H70GKxWZISnBmfGseqOI5AZc6l4TuKeGayUaB1oL
IUfycpYA5TyF47gF4WmYipJFwcTId+LF2GFGlDl0fpc8CVt+G630gEVQJcidY2SAuiTiEjVQCL2R
YDCJ5UMW5Grt38du8NFYNSnrSh1TgtoKjOpew11Vy+RCfV6lE1oxAFpCD8QptRL755nXq+PscDVz
xogB6zjcSkwdDlez24X4p01N+dQm0WM9BVciwhGhdKWjWKiGOngRu7VUqxHnPQAHkbuqxn/g5ier
HBkDV8R5+P7IP9aQdkRmpU0OQHgEaP3y6Wf2WbuKG1g7ICaiF0iH5EG2vXgbzTO+oMzwWL0STJFT
+H3o/4OxvTmac/0JBgmHV1GKT7+5I0MBXpsb4HOl6h4S4fI6TysXnnnqbk3Ys8T1WAFg9gw2HdLM
g3PYDgee105EFkMCYBgjgoFpmrccA0MECZMt1G4y4qnnP2ywKu3lBAvz94Z16LmqGUQNGANpfw9R
e6k1IkUe1STOvhP9VcvfTYtcMyH5Gc2su77vPnTz+HyebmdQ+YMVg7KE7OYVoynmJ6DGh1+ltxt3
ANAosDdR78BpD+KtM9AAorBrJCMx8wexPMzXwfJNWPAbaIV1XSONMn32Ng1vhnpzJ0JsWZ67yo8r
RZ4UagreAnTZvmPES7+sH+wP1um+J7UR9Bo2H2VGJuYuvmlECmwc7yb0XYYozGON0iCkHuL8emPG
undl7f6Vh8mtMVkWioTiXQMEbUbVBVbK0jrfMAprX75eOLxw6ZAUwFlbLvq8G/s4CSxD5I5qGlhF
TyhRhPAl1edS7OitiiuqaBipdAQt6gARgPFmd3luWGMEK8vn8qmMkBXBmmXRLz57svczJyA9QUER
0ZozNwckr7CLBKOKSmRWPFfSEXoIm4ZV+GZuwC2Vcs8JzVb2NQSJZ5EzhasPWFBkMPwjG6Q5awHU
e/YOtjn2ZvgqSYIalgYP+cYfvyT5eGt4jUP8x4aXMrvurUEmZPYpBzXx5HQsmVoCUqZCsDXfEilM
UfV6W6LsG3I6dH1ZKIYZo0edFLomJqJrvaF91KxyVp12XsF0jPdpPg1kw3GGswpipsN3WMPqGrfh
OHzhJ73K7kIkfYkVGeleYwxhuhemWyoNKnbz4Hf4h1Oqr9LPkV8SScW1BjNKMcaa/J4+0Y58X4Ao
xBxgt/DPhOy7KMnr2iWnNEeRa0whOG+FoyQN9qXKW6B4JHEYfBYR9UD1wLa/0jhA/1kaFxktyOMW
etMfql+FwJq3z5pp6i+m2Ydwjmzgi7RzoR0/+m64v1htfqjwC+WSrQ789I86fucBGd8UDyvDmmUA
cvjOUUZvsn6zG+BXcyVTtUsPl/XU89TcNgIsOV2IpSgxZ9aGP6KeqT9TGdG6QBNelGgk0aBM9uW+
eub5jva7no9D2yElgAs4XszecNQHsaub4UuCB5adv5GWRYccMHgUXUH+Orp82ZIf7QLYP2UmjTVu
6nD2sz20IM6z9o+PeZ5L1y5W3yL0Ltdq32S7wcG/8D7YoOGacBykWY3BdjAAjBrGI7qDTYeDQX1D
XIUwemEFJmsD+7OQdyY83fBfVG1yadWr5OnM+zsqYPSc6l8oFAKXcf/h92VmmKK/iwGBmvYVGuFL
UTe3Ttvc6ujI1tWXxI8uBVHLYV5jAnkuKiSpSJw/c2yUTI1I/FGIAuHMsy2/reMEsGjFTOeeFAPh
8NlSlHFTEOTBvZ1IUcPELYg/NgNOe3p3O8HnQGymLnTA0Knv1ZyrGhRtVe787pZIRirA0w92RPNF
qUtJDVmIho9ZoLe8w+UmzkHv3EMzYag3E+cQivMG2IdJSYkXRzZDIJFzXmPDcsti+XcK3s16TOuT
Hb1dtMGc3iIw2VCChxg33Wifxk/8HCxV9rjhYzKXzXDgmK5tGOZm6e2wAokxVsRRhDXfvBKVraXg
ZIvCLaIsaFKqGTtd43TrqnyCEx6NUMrERFI9Ya9JosaBVMGaKHLZuPB8Cx5Mf3LI5fC74v/ZK0bN
A/+GR2ovekXiujuYfz3Iz4UUE9LrmVlvP0GbsJ2x+J9qz8MpQQj6GuhogitGVcGYwKlJbAm8hBvm
fdAVt5h+Gbdxm4ieyyTsCJtAn0KCIBGulmM8OJodnSm/jrcHClsG832NKBlZ4vjn6W951CDxLWlC
ON9Y+3gp2IuCoW/1Pp1dh/klNy/KZo8hklyjBUnIyscsMvWj7+QecUE0Wxfa88ZKQ6wQnIt/OLIR
MA+mJ2KHUi5GS9HIxl477ID22YwIEU5lIYtt8Krvw4rxawdYYDPt91A5Kppo6PEMp5FtUEAwhnbv
dADXMXRGuEghNaVEL6Vz7oL4/WPSW65IctMAYbFJe3vC42QXNQi0ww+b+us75UE9pkoQCeeM1xmq
KQABajAE/0GLQ2dljBnSHXfIWHGeWES0Nrd7uz13jizPOIfkQ+meadJwkCCx4vAcgaCwnaxx6J51
MatBw1n/R+OyS7kDRCuWXcbAqP1CPtoS3IpLIuqaDuE6oLoeqRgqtlZ4NgzleAG6UNUwQCcyynVX
R7EwLiKA2tlZ7bNuMJhtMEfeqkLcXDByRhEFAiRdkPBIcZEg4H0VNUwA8lu5xSmopK3TO+MoI4LX
FvJUsAOZr0F7WCA1VP7bVb3zWwNuSAznObBVkCfg+vcsFlEUskM1qud2IQfKv+vy4AY+q7AnOktJ
PXWrGeNwbZp0dC/awftTfCIRsoVBaZVKemWUyLMFNGhZxGmE58hsv3vNpHJSr1CYYV24JLNZWbrf
ZX0w4cgBoIYAQAon5TKp4sbagHQstBI8rjpG0WoELAqnV8ysOnTZzIkLevotH1lA8JYjtg+bBwgB
FHFx/hATbpdkjiiJlem/bO2HAHo48MEQcKBL0TFAW5YppbHwRGjB3BDm2QiubPMi8QO01v/F64rp
UhyKA3Y2Rczy4+9qp4vb2L63d/vnIbRvM3xF32j+ELwrSOEDV4nxziTM+77BN1NCEsMAABPro4qQ
9Mi6PR9m6ep2/bWVIu+LeoDLQX2eDehyuJ1Tl5TntZNMWPAAe09MuTSXIt30ZufnjKToL8vplen0
RzOvSZJbf6JR7Z0CGwrZ8u94r0OrcZKxRYsUZO0SkwvnShxM9T5RwZL00JCLTyTWMXYHCkNyt1xy
Wgkm6G6Mvc3FJoXnxbbUQETOLWYaivw8BYb9P68VcC35IcRsTZex9+Evp31eWf4uGO/FAjWgP2MP
8VDFrPcwxJA+3pA9KHQNwxgJjwgOUuWEOKbKtu/0Mzn6Zy6/BibNKBshgIW0HYtnYvLjNJ23utfh
qlNC+l41tUMGGQOfAnvQTVUAakD+lCey/DHklkSG06vgaK1mFW2Zh2ELmKoOAME0b5pfxMlsvn9Q
oS8nyywjGiQYa1hgE7G+9B6YZzseVuW2fxb6ShzznVACJWkaf27dWqDh0l5p/FDW9ve8mf8yfoOQ
epVTKdm6+EImGKiE2i92qxaLNOrZRR9Y5971kqm1fOTlyt9ETkK4Q/eMBPnOdiFdWVCADONF+Bg2
TOooEcnAR6PbCdaYVTIogJQsbbAyXdVV6u4wi5SiACrI9xJFwulFcXyoSddELeXCEeaAM/SnX6Cj
fh86235fN/jGrn5qoZpOfdp+zLbhrTFt4hkHV/ZeHWEjdLuw3Q1lk+nZP/TrPlqo0Jg590FCgZzh
DC2rgNW8dwM8ddCa0e3AVstGFmpP1y19HSh4UkBxoDox78kGUkaFILmbmanI4u/MSzpqb3gg3w+j
mJBgypOlirG0675MmsCGEcegixtJtGoNJdXaJFn5HVDmullHjwRxmhGyxhHvI0YzIdaoX5PN0w92
fPHrwcgiCIBmmRgs6UHubkw8dw4n5DvAsPTUFJxX1QQNQP6iIgE2K4AAtqroLl5OhkmwvSlG8f63
kNrtJPxR+1Fx0ZbcGSNEGgQ/cpGD6IcHot5pKqV1TYrklvYhLWAo0DX95SX8M4Rk1oxiT/+o4zqV
HyUzaihZhKjasYrEX5ZkmlbZKmyGt7ctv7TET/6WakOhV6ZQBfwD7GBeRGgXfH3pd4Y+gu9ffX0f
7oqeKQF5lWW3XbC7Pv2MRwgSfmGrAPiIfc58G0/Xw2dUD1labuJgNujfhZ7zcZdtcAWbXp10734o
vAz8bX3nbfOvHoigfKvFXZRLVlMigJswnoshJpnkyy1rhjmfyOmOtX/0h+pea0Z5Ahr3KdRONWNJ
YRlCY5CgzDDze3gLp3/WEYaknwVBK3ABaBiTGk/qX169W7R5jmaXVy95BewhnAFY7TIqtwHEoO3S
tBC/g2WOjOBFLcPXRhMSc68qgcOjvMDzyuWOE1Py9AMemWLzgBD1CBJ1bZsPsNTAsF7KcUKK8cWe
xhx2q6ZkKPMqwAd8Z2w1sjI6jlid0LsxwcL610ZJiAGaIc0mDn9ZmRIR7mnwWR8za/vdxkGPevRz
lDZcgg6LqhbJyJiCRBXMsQKPxsTHTdvbuflN42+q6ypRyQevRxPfxjX2pihISlrkxoMibMcwdYzk
o1aqGLVuBGCgIB5UfTGRZxe5PINWZTNdQDi6azI/uDQRj32L7dE8e/aF6w/bB8J7Sm6oJL52NQqt
R9gdoQWl/h/MoXQrHVQIersRbTbjXuiuzuLWYgoVjtUcTffZFnhEELXOk4yoG9Eg3/h0W4gBQuiE
yCcbfD/S4fXtPsDvA42MrtTTH/1oPMZHh/tIXw0z0+ZSWKDJrPOmKxt/vsfJ9l8MhK+iikOByCYP
x4ghm//VJFv8u2gESu8z0PKruK/8GYTSjBhhGmhSUOLZEM5nn+34avBdSGEYbsMOXoXLu6quSxel
ZQt9kLtKtQloP+JtDl6QLynLElDDpKYIYHInVE7tle52vTNNMaQYO38z/OZexwQAyih3ArxLAkIP
Dyh3bsG9Mnd4K0C417fb3dN+n79ExXRfYWGmKwtI70G1h76jIrPNPUqTJR7xeV7+cWMH8PDrMy0O
TTfnnViBPeChCljzH5at0IfILhDQauKDuEJTzvfmjjmHWs+qHD6ozpyZvJyvL39z6mlOEbi4CtFy
EuJ8+K6seNM33S4f8bPhgrGE7jM+I8NeBgpqOhsxOyX4GCbmwgkvisO8wkrhghk9VaWELsjyEcJo
LNnjb3J6BxzpuxxWP1AfjxkHeG27izdXl9VszWiXDfQlFpW4Ab4VfSbb96rZQmOhLDNGAyonFWOi
MZDHoE/4iIhPhvXLVCWKuuuts0bah0soQwz1J9b+7ETyuIQLbCwLuMMxwkE7fzSMyH3w/s5GkgUj
iGFEve5ufNd/8iD5aBjx5ieElsDDdZdK3Ezdt9kXCdISFyN9/A7kb6C2zmQBNWyVDb0RhBI06Bc9
LlXnrYWOJqkOFuG4IJHT4a9cBqLL2mPMN4W/79nOhNkwpqJo91AEJVv8cYC/Bsztq4RDp+NQ1iuW
saZcWWFSfiQFVJyBqASRDWCIM6YUHUWGlEL2/HH37K+dBl/r/zN3hMd2Qiw2aLZpkrBnO1zB7paw
rgF28hceFos5uAKMqjVv4xnv3qtmjRVVxcuGSt73Gk6lmGUL1BHp4vzrNOKIwwsFhz2A9xUDXtsO
l9f1nNnlaprn6Vm8GkCqu+1QPFdiA04qS4cXiBVXGrgkO14y+hvDAkRuZfQpEJqN1IQOIImHhyxa
Q87AMoN8KaPGpF2Wq1KDqYXsM8SREdil+76piJCbV/vPkGgvpZ+L4BpCQ4Zw1HE3IE7R+dsHwPtS
rMg/UQoL/QVRuWVeNffZ41z/HWYM//vwh3ATge06h8yihL6iiZnGkyVnRAj1ySWF6f+5Xcf0cD9O
zxXM4f1qdVUHrI/85cyZcASu6LCi4IGTAxrlLm+etGly2MTx9pOZ98kmXbwMHQ5eIGeBDWxrNU6D
hZ6OUUyyZ+dtMLmDEmmGxClVm6xbKxzMuJywAfir/+aXDOT3WHsN8HejPeLCGi81hZP2E2RRdt0/
ANB1GS2WiZAS/JZk+kM9fbh807R25mLKYwP7aglEW/ub7DXe9JEoeTegQQ30loTxkVifoomJV5jh
mJhMwDmwmVXyG6WyfH+EcZDLi+H5WWzn+Mpnru2IZkErGB157YTVNttNpbf5ZPKuxCFEMPfm6aJB
F3XkHP1QOZJM2AQgE9YVpgGxIDdZqIQkoM/uf1GKMBl0yTrwVx6MveUhkDKiq/MOn7t3N2O7hLgA
2CsCgobYinzSAFOufqKpNPvyk3xq31/ezOo4r1r7TfkW0EyA4ODXxoRwWb5Z8X6wxyYrDLvLKSXz
xZcIEZRs0dZoa4oRW0sOUUWFG8M9GYH6wlkj5iK4DEaSoHP+1+cOTlPRLlYeRI8wjKHeuf7Rt3T7
1F9t+nL/KRv4jjABJDs2MA1iXN1TBqaxiXdEyyj9uNQVUQI81nNqkGKuHkgCapF2pbawB44Jz4MO
z8HKSW26/hBPnnR/9uF16x8+PNRMNCD0yWi+EVgdbhug1bxqQ3t+1ozP3rL5UZVVw5bFmPwp7bTs
nzlZr2xeIHYe3GU0o4ZHKesLtk5RdB+C2voo5yz5xtoWQBTUY+NpTeEsRtmZY0vgzeKhkTOxbSiY
5bO2qAzcyBrcDeLM52HF21wj9IYaIjzFdvBncHGpAnDIeFmiDst7yVQymKPqjBYlwBzgbHejGabD
l8ZedIUaRfg/oLIc7/bQp+tg4EVWBwKxxdnkluEq7dpyfpa+UiMzeWtHBYertGvSHUkalgl1sqPi
k4iZJgTI9z7rJtHlqs/vUsRcnn6Vvl7V8lUiDOMfHJNeeoz+ZPlUICeuFUj6BL3ss6LZZXpca7Zc
FPMfVbFB/NV/hfjwQ3QuqceyNUw25kOZsj/3qJthIQmKf7c0ErNTdAzZ+yUFZaUMxKMtxQ9tfySx
iFi+5haBJbkq2tdyxtcLfagsTilI7+QvJuKGVTEj0UGjIjRBwWeHLDucB8zkOpqRZFAjvaPwrjX/
ffoFHZ08HDZyJAbwpmbGInpRFvV2gW7EL+VsSWP/Dm5SFglF0mxM5VvF+hEHSW5tIlbp5EGOfy2P
U309IRnoes5kcJqk818/HuiKeiFlAUHagFd5uHnrglHQONoj4CpxUuRNGxY6a0sMS90SxpNAFGo2
dIX6Q82laEm6F/WNdDrJYsV4nBByLfrc4AF8mFOAYz/Dk1u8FU34xP2T57Jha+NpWkVInzg66Gre
opzUmsoLULM0tYEyY5SwzYQlcI95AfA/f0b3meAron8IsePP/0fTa+ODqpmKRBW6R87bWBquxuEb
o0WzEZKuPA8iUbg87hIa2k1nDV+Eucn62MZbUtnDch5gdPEy1GCe+05K2ys5v8Luu1f7LYJMEsLv
b2apu1nJHG26qKWS0R8w5mvMEUQ6lw+6J7hW5bKJ+aKeN/YYlgtfGQcSICUjuBX/vM++KMYrnWSW
QooU31IGQQh+v0ollDvFA45Mj4oDM46vLVSPf3ATLNst2kK61xWelVyw1FD667/gdmWfuuhi2uGL
XokMJsTBiWogO0KXL0Aa77EUQufNsZDkMoyjjssCNiImBVSMlzLY17oXJUwIao5dkb9KX6U7eB8U
aj3+f87OtblppOvav0hVsiVb8lfbCYQzTGCALypuckdntaxTS/r1z7XaM7xMeGp46q1KGSfEjqzu
3oe11177/6NZSJcOWxBRfZwC+hJPku81qTNv6vzqrYta6DIw9A24PawltN13OtOZ1ULZH0qRznA4
Zp/hDnBw2eMKagmCKbxC4J4WdCbM91RSZPw8prQngqH2PPnRjQTr5aKZFAaPYdcyxwQ0H9V0v4QI
RzkRfOdB7UUKMkVA0/z1FNkQWaii9N8lNEqcpri8j2j9CKTxJ36iV/3ONvwitk0NHxRCVLmIKuLe
yTj9vJxJAHTqZxUUM7JnNI57gEkVmnXunU6rupLR7FM0ok28ROuHC2N6LGITLlGhpUmEF7UOad/t
lxAh2vru/0D9eooZcq0HCGlEILvtfktl/MnWm6ukraOIPR9DjVMQQoudAg+Bcz65r8RShUo4R0Bh
S4ChClsSeQPcdHrR/273f4FLdE0oy6A3KfoXbef/vKaOOUotJXPzbpzqF8tsmG/BvWM7Kc20GbNx
yOc1GcBRSqBF6h4a2x3rKbnXymv2ga7zmgvCOIf2KSVm9Uv/nr/xCzDmrhcONvLcpBbUcf55vQWM
uv188dRohb3HoqkyW/pE7ygxiJITQ8fuQT+UUajzXACi1BWmTtRNEBwKr11NgPfvN/IXZEwXxkWp
cw3RsOgpFSOo9/2YD6Z6l4ZEmJDKU5oURCo3vjLnFBydioQci0Z1yLVrCKLynW6zvJj88o1IQ/Jm
mqvj7X7H73O6pj/7BFhXEJkgGHPXGOPiP/HwUZgzAXO7u7hWQ7Mj/4J0LQ8p4EO9vWkKvEiXhzMW
BGzqV9HPxCFJO3ne9O3fAt/EU/Tw7knguGCI63c+SZr6C9Xb4FtY3TSmJfvldAntF9Vqx9162+0/
B+3OaVnYHXoA7GppvK5x/mIywR8YmjvxUjo6IPAeK2J/qqeSdM34IcIuWWkdbakc60apTq3ZiU5O
He2u34+UcWP5ntw0WrX9SLq6VFmfOtIiG2dGcVX2o9AiR7KRlIXYdFKiszFsuhnQ44DeBQQXs8Bj
4wIdlXPDxbPn1PngxoAjl27b6BW8R+jROzqFAViIX2zEvk2ZcgQ7z0leJMu3WIJ3QsIdBw6Guq3W
R018UcrUMxZBBdOppl+M5hA1hii94vevOvs4Yf1RtYgpIZAGXcpMVklQ6iAgJ3W6im8BUOzkuGFn
JddDK/kw9VKmDcaGuwvJ/N5O6kbq+aF0RnhTW+ARiWVk+90pU8gKN08X5Zq1dfJpEJM30oQLYQy6
ff8HNOSXqm60RUL8QGMEhXk1LD0NDQ+XYK42Wf/OojJX0oemR1OdeeTL/3r919b6QY9gIb9SQ4D8
x2Mc3POT6xeiDvo1MTxYpuaM+BWPPL8+4fH6nMc+1Q/TcjyhMqNvLJDauZ2LI71IFC/tfek9C0fU
y3GbsNz6L/E3M1P31vten/ASvZ17oR7d+/BaXqV3SBlchHz+/p7fjpf7+v2409VcL+LHdejbtqbH
Ur92/bq+LwGz3pHOAgYOkSC6r+tzHvX3yjNPrr/AE/5qmOsnuuKw1Tc+Q+TcF9+aGQw3Jjl5ff2y
GdRGcs32r+/77KasT/FBv8Gj6f965Ikjlc6vKeo3Pz160+u5vc1u+Lcz3pF/9CxFGBBxMZLV6kxo
xWvWrzzwlK/nDVNx//6G7/nV63/oZfb++mKWnye+XqXxA9f3uf4aP/rxEn7Cb/54uf/1+iLIRjzh
f4IDeCvWx+0jdg2/GeXP1/le78vjV/8rb329Gv3IXRYv5Yk+jv7h6v7+RH+950i7AHZj0ef8dwf0
y5Afgn36r3CNmHieRk8KHxCMyqKP/fmdhvyokSSsoFwyalrtufLg6kEUC8MervInkt4S2db3kZXO
KeWqXZeSa4jZFbaUHtK3KsEJ/J7AxboNOM1f4LcTxoESOWWLj6un1S9kjAV8bHFv/v2D/dIj7z4Y
oA2SwpQb9r+gt1XedullwK2DjBcCvhB30SwDNwFerRuK/UJD7At3Tv+hHhXhJILJq6h4Ge0aCJvF
W1Hn4oUSN9ZJCETvsU/UogBBRlV6oVXhXgxA5IMca87aj1F13iUj8hmYXiotamWAA/+2jqY7tdpp
iK9nxpNink0xv82K/oUKqFKqdaxP9GL+/YYcnoIZ3BAa0iNyANIYJlc9jdky4tycXAmcWnEZ4dmC
5uJzf3t/fUw3SPjJjvH1w9zxBNtxfeTn8TceXG4MwPkN2/D/Hq72hcefn8hc/G2eZDR++qJBim/j
AaLes6vNUNarb7AhzjowyeBqOej5wTRcH7ELfHGE9Iiv4cAspFkvr4cKQ8HZ0aFyj/84Su6gX8/u
9Vj99jAhO0Ac+Q/Hr3sMh07lfcLjzdN7bPcNsrsU6P8yAfw5bq7u7z98SvyNH3HrvnLDubfXL57r
R9zg60/1jbzIV4amoLXjVsH/ij2RV+T1P96b5yHCTxs5MR6vb+DejTd2K3Zdvx+Pfzmq5m3m/eWn
ZOWhfDivwiML8/PK8ZwVYl2vj1rFL38/mPQ7HkA+q/3rkSfXVWT9sPY/vvghq8i369frz1wYggLy
8Jrv+y/X110Xnceru/BeDJu7/gvfrF9xhX+7CZ7wxRa4PmFaGG+BZCx3h0fWn+1wdRo/9gI74mq1
9RPnFq4/kUXm2Q8/EIyystzc328Pl1Y+3R6QGUDDsUsodzzZHkXX74ZiYpRw+D6lhcWFHSwdX6zN
dT15wjLyyNf1aF5X9cnyssjXL7PVgmt3aJf4tX6sPF2nsEaG6mbzv51RrbQ7qT8Oq9YTn29qvZJn
T45tOTHUQAvM77nQJH7GN9d1Zldw93nOo4n+8+M5T1g3Hlmknx+va8YK8YSVux5nVuu6cs5vXx/+
Xqjr2caNsm6s3k+e/efVZb20ji4S4Bd58pdz5lk/1MelfF3+599t6i/6urRsgwrRkRVCo4M4+wRb
iaD3mctaXhgaTouYJvvMiGnBppdSu/BDZXAuL6aLW35FkKEmbKi8ispqCQNbBEeS5yn7PmSXcxsc
1TRQ+uSawr0B4wFrRA0FD5SQnaEk6uqt5IP6mcNXBrLrHKQXZMym8Iksm+vaM+kYMCTgLj0suNsA
sILP7TDhgHY3kejZ0BT8DX23gD/STulGwvADJLjSf9/sYwSGAELVgh4xkHLNf5sF/6I0RM8HCDtW
E1UrHx7yk9uIeMvUtxuGOrXnNR9f/A0ki3OpgoCrZ6OMEvcAsGR0qcfP4Uy5MqyK8BKZ/rs47Wg3
BGFh6MF5gZ/sCHSUNdwAKABYCqRoNC9Kpp9pmo4GdYgYLsxJtEBBvv++TUDanvqFJx9QNZuf8aY0
rNFS2th3st1t3tBmeRZBTlBJuENeTF18bA+fZj1xm0xR37tB0VvGv80ArD4wVRF9QFkY0n5F51mI
1nBMB06z77+0y4WYU4xnhpUieOsjxL1OEKKKZ1BtwfZaRDqpW22e++sF5Rv/W55Ur5LKo1uKVlnX
iuupQQ8+gKZrcKcClFfoQ+sDJL5U14hr9jR1JEcKNwwLB+d724c2PZVofXufCPNfuPYX4qTUm96r
SSfM1D4H6zruAXhHYL+oe9XVtZN3klK/N7CV4UooOFJqH8VsLem5iE4uBEuzeFDoYbwixckpY6jC
ll1NUGrJbqUBoNDKRQGIUzcX8MIGBi5S5fAtCKwu9fjKID6H5bBMd2ccT/YWgyMylibGaEKE05zQ
ZczIMkMzurJavU/i/sVIlLiKpeSeZ96DrRcNxIHU8hrI0p6PKhUVVuYfvlQmCz/jwbXPb+LnEmB1
OvueoUtCkyH1zsv+8ioYD4iEpr/pw/wVSNrBp5HmPCM9YqRZn7gWb9vst9TR1N++HNu0+xTMwx/+
hVUDUHKcoJGFBchVW6LAWsPsJdHNUcVZwV6QN2UmDCzsry5Y/63QolMb+IfvoyC5RdyYsrmm1D9t
oQo8yMVpYOZ30ozVbY1bIFd1UMM4UX9X6aEy97fEijoQBbGryOqYsWCdappw9BO8lzQvVCFTHO60
4yGPiAzYqzPNVRcgL5CNU0tBBzW2aFkDang7/7RL+7sYco4/Qr3QMhUZcy+wjO3ZDDAHaIHegAcm
kOUiKB9e8V3TBp2pzEGp2Vpei4tsICn9voXwF1ZhxF3iK6JyAirInfqnoeg2mYnKZaheKR1TMdG1
vxZMzREgTSk/3HlfRC8QhKLOC/U+qSQ48X9qJItIRn5jvZ4WaB3QS0RLisjFQRp/ck1e2mUwetd7
AdCuKw96gdpa3Ggd7JDPblFQQEfsBxGt3WHgkOimqd2m8JgK99vq/C9y/VwXRFr2PVkrChfhE2C8
OGzmfd5XW1eTkYy05KYE7KrfSZq8ZQZBWRYrRTaliLfPMuuuWaOa0j0iKAnWX8kcGJla3cQcD7r0
drNZnqsIrlRW7vVvekkxMikJeNMJJ/yWg+h6L/95QlCcpANH+jRAU78I6Gw2VOPNuHkXGpSjNQyu
THC6ZkUYyjI+ukWOcd2rDD4w95uRNEDVKQNQVJIx/b6iPoNj6GckelPUXZ2Idp9pZkmHcGCX0hgG
v+XUl5Am0guOhIQrQdfx8Kmv4xyyCiRsu1MhNGxwTxaSdZhUhjCkhuIVro9NM1oqcKY/d/SinboQ
SUQm97T0Vc1EE/vZe6nWBRFP6c/6+JttqOrjk9tDoQbojtFF1EIckvGTD11jxpUlwbzcKzRxFM3K
/yahO3VfCJEo9/AaqLnJuokn2MO3kNOn2HkzqV3cCSKBEa10Xf37xQXw9/+Xy1ObT4yBg0bqiI8/
X57x1t1mSNaPiEx+NnE+APxW9+teCm9Tld8UkvCScglsKoQE640PfbT5Hibw5UWLjWf628teTfRL
UbxB0V6iwt5/KA19S7fAxypXxOKlm40KjAUosoBejXUBRVahWfRZ6qphkX4VQUXqPWpoKnINo8Hq
qt9XErrlzF+RXxAU36c05Bc9Lfsbc2z8C92MTbAew7ntbxWi+NsqeW8ZuHWyEXN30BZmHyXEBi5i
PEBj1xqYmg6SiPufDp/Tkpe6noANH95c6N4p2IVumqBt+SSShIOM8Cggu9sgl+hF66Pg+hBZzGO6
UJ6EWIDI5sTHKmMmwiJxz8Qby3HWfKpykzEuZ9Isbkvvf+pd4pt+YawQAlXB2acZTPSLPkGHNBzp
JzCjThBFJvoDToWNH9Kp62+dEgEjhJm0GSUBVb/LcFfsGBfje1BOUqRLYzjeJ4QJtm/CcvYZgikB
voQhpoD7iIEyECdfUuBMy1L6kKopCHwO28uFXAg90X6BIdm3XH1R8OAv6zevUAV7UzG0cfrciUHZ
VWF4y0AwFEOjHGfDABsmYaFLMOmSBn3EXc4A8gBVzUwCqC03IlLPRUGbQszlY3VxZF4XBs+mrbee
k0NJg+faLC8KLCTQO04s3cJamOjrLD3GFTmZp1WSrGVQIWlAvbUrtEXCkZFKNUAWYUB5Xi98yLBh
oO/M4pe0/Z1FrJ0OJFd9zX1XRz0Ss4wi3vJdOcDYUYkCdbjlj9JDEAfN98s5vGw9GlkoOxcxovDo
OkCcCb3b/SVZGVSgSe4bPrXv81nFTOp3WLh0pPmjzDgCvPzRbCHJqIIYJ2UEXNdwXRcVVKrto7+y
l+PZRykWlX07s3XXAC7ORLMdvJs0yL62eNq7YjQVaF95OcHzYuqi7k3ZECyUWwY1inzm71DU7X2a
zHe8VsfPVEV57vZhpTp0GDFLs+OI1my+FeAz9coD+GC+INlux2dhj3iSz7UrqDLdpXmRQsw97vog
PzZd8q0Pwg9NVN5vs015NN7Zm/zHZqZFKfIo4eYQKS+78ti27fTFlNRtjP041RitdF6DZ9I0jODL
3AYVqm+RscHdHB4evTFFXWpS3CsNL9R8L+cCK9ggnHosGcoscV/4EBLX1WS6Libcx5KzjbfYxzF6
oDryoA4v9HxZ+1GsjIg2HJHvypx9Ffd8Iidi1FzY/RZtZnDDxxxxymPgsVWgwGOMyv5QosfQey97
w58gU4hv4no7nKPxkJzaLHv0hqA8DYv95nBkBNGBnedj22fpsSiHhU5Eb38uZ+lh5LTiIHm0P/lj
bm59mnopl2X5TXphVzrClMvtDFEuW2/+1k2HhwKZWW/i6JXFNrwt0OV+Fm/ptltpIgQw4xqVMyNW
TOYy+cE59fioKRREc8EmqP2SNmdes3I+ipTXoC+CviFR121o1JcUMcB+QHl6Rtpno0O0cGJWX84P
7l+a0TsqgVgGQNOz4A2fFVuUO9w35ohqzHaJQgp/HP14gSdNE9VjbKXWvE0Hyrvwbtvki5NsQTj5
Of2QIAFtgRGZSpRA8zD9JBvZDdVwty68oe8hke4FEk/x8+bMlKv81ECywsUzn6yAp0aGtvFv497H
6uh8DUS5CeVRJFQIkjCWlmrvTVmshBI7zECYlcONSpIu7A2Hkv3EpCIvXMZnk+Hte4Otp7ctZCwo
kya8nOyRPy1uaxBh8ZtL5T8vPMzSulD5HP3kLEQb6YT2PPl7tpGKn55ff586dZ3vuFPThjEOwPfH
9cID+Wx2POztn81i4mMcY7nUVubvyuhcDITwF6S8Ms19Qx0IghQlTR8DRIfS9tGJLIdbwiRYX2Je
XUe19oig0YmJq6Nr4BwVZG9q4ryEDHeDCiOjLC30MFoCRE2cgcrZfTttYk2X99mpNkJngDI2fi9v
ulel0YhyjUqUtbocHuKOjd4PKGYD5FDwnkmyTau/MF6WP5C+SZ4fkjT/Y0rG9qXSM+jY7U2U8TZm
wMwbwmkncHDY5382NvfBX/eAqDukEit2UOlFTGigWQYJqRjiHNNO6sszx9gONexMoy/NvMVBDbjP
eNqik9NvDMPWL7QXwi1k9TSurv4eLpwgAOpvagoxXs1r99Qv9hj6clOupGSo0IjOnla8FFFQTVdo
RoYV6uyHyHftZYmRsA1rFIWt1tG3KQrzbdjTHqBgQGo81mcvpT1XY+YL+36sS2hfpr81NLTamqPE
DurJ6/NNMR0Zq4pNI2BMQ/p7cuSuJw0Iw0TjP1FG7QqtRoMLK6rdh3ZezpnX4PL2bPfgwPkJg2w5
wUD8OM0GyXpvSs7rimkXLTRayvS23DOfca7NnRnkyhKEh5oyiO/ccTcLquMANEjZI3cCQ+2jCPnd
gcHMGT9M7cTwMbmjeCpOKIh+khq1VL/TjE0mbVi/TB7WHTcRX43MLPK0tx0b/jV4Q3mbBlBjiL4Y
xtNNzBYM8FD02+KrMm5qHMWv4xTXahmnjaAvt9cZCMtQRKwtt6G3qOaroJYumFvm9hbH4kBcVQ6K
z0tOtPs1L49Ghvptsd3QfteElkhwjuQcE68xy5QNMG34C9OK/0hr3lfdBi4WYtKQMggiz4+9xWXY
IEo/lghdE16qO0HTLZrLZbkjTJnOU1fE5zLGYGgAbjlCU9hgVPXqMq0HQrjto1pY49IMd9EhjQCT
FYE0y/YN3YV05DKHj75fXANJedhDf4g5AyETayHYcgtafFi6KTkEKwXGll+MMU93TF8ozjBqCQNr
DBgyorEtGK04bB+nYQzpDWoYYLrl7sQ5R94Mhq7TcvfcbJry1tq+YZXgHzVEhs88tNrPwINEEBaG
A315bPwHRVXNwF+Jp5jkJi2Hu96bOSq79Lig+XDsmEV4VuuU9OULEAunLy9BrgOaT1m4vzDOFnl8
+diB8KR6F3XRewmSSPK9IQ5WZOIv0+cJhXnN5c3wnNvHdKV/hLRVbW0d0vx8LlQ4RvN9yhiAqU+j
ASJlmBBJUsdsWL5T5BO10A2Dyj/v57Z1P7Er1pKgUu3c6upPfa1M6n/zK1zN6isU1VBHoWrwVnGo
eDYXPjZ+NtxIPsURm/tD9BD1ANQBW48o5rHL12+RhgAUMgnNlkCySR4KlMdJDoktPKOZpZAAAfoK
hlGgi6Wdm5AuzxBsGJxBiRln5jfxs2DBTRYBt5I7C5tIcdhK5ik6ULqyA0KOlx+pmajBruXlvYbL
l5x8HBBHDCTQnaZYTE/DZEIgdI6p8gIfa3A2ud3f0jr44JcEE1cbxk6TnKp6omKPXMzuu/hGOXWZ
sDeNTz65ch1mh/QowJ7tcL9lzqcjq8iQVaThVbPRfF8bYOiCVz2f58TtbaB8Epnllvpj8o32/7ex
lR2IGEeaVv1tDz/56A5jUXHnkP/nAEQketRo81PlrY76UuhPOcHZAKxX0hlFRcLklViJctWwzI7Z
AukevQA0NU7T3sy3BkcCFwx5MSZmazbp/C1oYIN3Jb7FTpgKNEvJ8xldeBrLNjoz/SEGOaAyveEK
CQJxz5XyoZq0YkogzzfT5oxI9X9szbbz2UfepolvunbUccuerdrYGhpC4R5beVkrwqUaCmXG5syY
IZEOiFekqJrRKnmS1vhasB7Bhd+2B7JcZNOGm/wwvpn7zoJTKIqiV+FuionbQCE5IgQqTcDhdBFJ
cwCL0CAmQOi3UVJenpWQ1U7RSHKl+rlprX+73Taf7YFKo81ywnJuMnYjO+7KtoKWO1dIgGClUx8r
oI4exk6hIkab8S1pD4ahJH1xEFVFxASwzoJuSa46cuK4IAV0dq0m7/RT3hW7x8esQcf9bmjhTcm5
lUQN5rKtbvoLJ42Zomcvz8gbcMYnpg5pShdt+xBOmVKaVPyBsNg9nzT8OmA6QNeyGvEOiZUUd6nZ
kOZQfXfaEAwC1qjDaCYE14Bu9xGD1hxeANUy9zaL9ueczumbaQV0mQ8utluP81CTmy2YbhurJDiB
LdQkV2ZiC5NDE4N98gLcF7xs7anSqxgdEpJ0MjgGB16ipYLheNNb3KRbCH8r5bmp+K+9lAFGFr+V
emQungU0cJNGLJfY1xoUKPk9P2SnxPOFsbAD8G3Ld36lj6lqA0aFtMJyQfHAC3xaONJSfiFo3/lb
9xOQvIa9Gy64SjOxJ1y+3e/k9RJMkpjl/qrdOC8fO6B40kHznUTuIa4I/rCN3WkXmOo27ZlpkKYF
IYI3LHcxtw0t4+Q2OWyqk8bqhTkOg0Mwj7gfqOfSi4kLoCR6pc0ekMBMWwNRFYMZHwiQxnr8uG1C
aCBEKxOGrNcER+sTSep6hEo5hdN+0p2Ug2M0ghlJVOQzwp0NzuG++p72THaT2q4JgB/7FuuMoAIL
cJFw+8ye7NGbP6I1SfyBBAJlIay6oQsPeLqnm/9F74cQzhYCT9O0+MqQWImuuPAWIVqCUQbE9BN7
uBwHzPwstKZSNJWzOjHC/HZks/kVY3XDjlDNKtE0oylvnSQFYz7BK8oZ04dWg0nZN6ZjLfqdPhX8
eEXUHjVOIocN4bhZ8HZS4wtnDGc4cYDVQqoJ2GkvfEBaZuQddE708X/CQDUsD3X4lOFCkvHXnUjh
GZ3KifgjqrVV1vUbWmD0JJaE62nf33YlVxsRu8YXwsxJ8BcCGw9lTHKA1F2CYuh8gwITe3Bg4wYN
WV6Ani+yYcSzyW5ANDoqbm1OZJtuWOpwPwOzjPgPj4YE7bU0XfAN6MGcfTCJk+CFsFqZq0xXvHUh
KcTJfq9tXihFDBVLSUFLEK1pDvFd6ZFlTXN2HA4ht7snWJcAF4HR4YVQKBf4hSsGJPU4myYrOKAG
/R1ySKkXGuC6mFmGURM9ayfvxu8Ol6Pdq48Lun2m5d4T4jpLJhaHG/e0srJ+SfohcTTUB74ZNEjT
Mtm+xz4PhIf88d6kWyY6NWyVgCMSbllhO6DH6d5YeVcZaAvh9dOSd5nZIwSIopsLu7EbFtYwI/5Y
XgSMKUjv5/hB5LC+3rMVJ2NuScipfO2H+UvUpFsSe7YUqjwK370VRKDg3E40+JsGwM4kRLiOg8vn
7sf6RT8OJb6SxQca4Q+1tAoD4Vw08JEZMyNAC+UaPI+vzNxnFWDbfLdrF2iyw5+boepu2sSmJNeU
Gn1SAi8Ae2H0EUXFUna4J1IaYw1Gyog+WtzpEFSMqcYARBV5bcMgb5p46Oaizt3slDUnBNlrTQiG
NAu4HsPcYs3sgN7BJWX4/zAQXOLhDEMERE/pMvk3eEUGaQcEZ2tQDExMJuRgztBwsxppi+yZD6Rx
1Wol6WsAx0Y2jmDuSzqoM6NiWewGh5L2oMhrSybj+eRL85Q9iy0VPUVJDuZXEi6+dRzJX2G47eA/
QjMnCQ0BmYV5olkHmugp2TmgJGoO/AViiofrYrZscxvq9G7IXMuSwWHIPgrAV0CK8goJhMe+MBcW
UllU32wJNvzkWzrCV79gxXfF0hCgHoDXqUCeOBIxWTb1X25XA7ZrjdoqSCqPtgKdtZTZ6dFVUoYO
DTAz9VjhiwGiq/W2f58z3R0nTSHbQ/ZFbXbb7A1wQElVD1+FSmW/JzYSC6LMGCPkF4QvcYzOLEKF
mAQKAH+EB+yKEdZR5dHZ34AD+96y+0QReIBHz3v6ofY/yrJSui8PkhznBz0jrGKQVAopnEvbqtWr
VkaE9hDzSZEfcBmMDojF5SrN8Tv7WUay38LnToWANkTSOoCKAV1FwghlYysn+w9hL0dHq2BasWvS
UoYVYPIc2kPxId7zIRA0Smjtm8pHdVKsC/sFu48J3egGbsAj/YyPUxbRgyaJU5LmJE28hpZBHBE6
k9h8VldlcKbYId2aAwz4MZil3RMe+oYiklnAVDOPrMuk/ksLz/xdLAHz62SvyfuijWMqHfmZOD71
mAHXYz/KYQ4QuMcAlEj+3sZbYSsddoy6dnlevAkCUY7JMylOoRfWaDNfhAP0et38Q5rhbQegrHKG
rYE4PMtOrukHuCpjcUnYBmKqdZMh873N7k1DnaSrDtHzLLI186BhfeTVPUPw8iM9qeupt4rSQGHW
KkQBfD+Qy2m6VJbmN1f8vMEG6hPbEfxi5aSRtz8q1Rf2qUFH9OZjQBXbU1SBbCK0h+quSYS+7onY
pO/QTxKq1nvp9LjwJ10YvkXfYXty3sOB6XZmBTTLRIfFBoSe7ujEzEDGEbHXt+wM8ErqKSSjrdec
s9z/YjwYLThW3ikAMkexpQH8TB5sCsqCoAj6SzEXrwFA6UXIzL7W5LVgfCav22/4hXRczPtpEZ5c
cUXbXfKmLusLNRT7vuoHBpBlJYNOetjJtARpWnBckU659v6UTeTnDDmT1FJ5UKxBwfXkXCVYpnwD
kQwVjrTEKqnaGy+MKGP3gMfucJy2ZrulKzbCTzW/NteF0pHkLyxFmFCebBY06f35TxMePsWN9s2U
fjUrfh12LTY9HC7P5QTjhLiVzqKAPnH2X+xyFSmtLNjzMFswIBtYQfG4359iMpf/hCt21W4X72Ux
+t9RoWzepHsKMmo3MB5T4VBkAu0nbu/7ff+CyeVK3GSzB8yFRxZ5CgAh4p0EpuSpYH1wzd6uuinl
Y+KMcMdu+eu0BeGweq4KkbobN8PWoCHs91S8hvVRnX5phA3PcGdQSY5hR0QzCdZBvuDe7pMvQU1e
0NAz48DKJOzeplwYYdChIFL2DkSJ+32xxSITJ8JwQI9ps5tep2pONdSOn+nY+xc2qr9yuSET51/5
LXAffleHmU8Vr3xcd9vTfAflLCPMKpcL1MuEExuOS/HaDXMfMYLXudGH3LuNk3BE8QHCVB9GD4h+
LXe+X7c3fsqHD+nKO0lzRWXwSGfewe8OVK83yXIc2uB7ue9lncHrbW2CV3HV1niWw9qZU9x6ICMM
AGYXZ2H+B+6Z+DbhQIRSENW8DzQB2XM1K+kPKmuFenCzsVYMeDo01FimwbwXCmA6PqZBzeDj0ms6
2YZEzwaqd2hQnsP17VJ/Ry0YKFNPcqIHP2jU0jK9n9vgwvirXohUvdwlMwMdLge73LjZ2WXE7is3
XOl1OiFD+84hI4FvSkuO5NddxkcAH05TXcMGQ+F3/KyMURKPqa0xnhhraFXh6z0c+34K6vNSF0DF
5KxOrbz0Bf8z+PSk9MD3gg9AqaCzAw9lg8I45iV7USeX7NMl2RH8cVL9fMap4WOvSuW+BWWUsIip
QoqbDRBwujCxJiXpd3YvHWgRGxeIoAE/6vumvcE1IURukpge5Cx/Aa8LowieRZclyOTU4JS7jJMu
gUditfDYRayBBj0RbDx0W5xsueczMHUCD7YIeglYRvwuxbOM5smS1nPcElYXBd/8lHZclU97M9cP
bo7wuZPjMxGzhal5kvvRzexFD8UWglk/HkJUEwqmh3pj9MF2kkePkUlcK8AMfRpA0M8OrG2b7eWT
FxuSzLluXqKfSrCu2kG55cgpneXsQJQ5PB+asj5Xi//ar5k2AU7Zr4SWZr8ozsdwkYo8hAt/JF5o
SovHsbzthyDm01HsfoMImipoMddVwjIgHGbhOf6X+r6KKZSbAju+40wM0Nta+9EhrGFdB6/cOgHY
xOSGsh8AvG58j5Y7bRcO8YV7FsP4Yz2AIEsQufIgAIwREUD4ul0kTMRN2kW0JKpM5yY1pPnywq5K
rhR4mgjPlKJfgcvkWgENH8d5l9xuayJvOxmOV+Z/GDYYuFsD1gKUgfh9DxkQLjn2uRz59jpJrdfb
5awannp8KQETym1Uo3fD9lzWWNpwIQedVYqgCtOPzEepsPWAQtytLR/E1oqNsnT+pJ61kgwALD2k
fwzDhfz/9CbN+DCWshNZNxuoH4EiY+Z5AzlgT+zOfgDxQ5GV4xryX9LX0oRRJYYqVfQhUC+ac5S3
4vy+n6iZxyMZ+IZbsBvjj5NX4XA1pHTTMx511EJnrDFthY+4u4bd0bKR8L/+wm9ZixH3mfuLC0kI
72YS0iucuFXQOILtccMpA+1nEq6ZP2I1DqAPt/YGV305mhEMkC5Ngm5RFq3g3HQzB2jiseS9xMzY
05jOC3/bHmQ/Zc1CpaNhThh2sP3h6G36RxeoaZWtpXwMthleVCtJCKPL1v9muhSyPFdrE2INbTju
MuwRunzDkfuio+0D9jEJ1iQw6SpqNQhGkfhRgdvxx0UEckqKmHN+i7HFYagx8UyD2aV4VFSd3Oew
pl2gEPsqWlFshOUxfwp3XMWcmfjYmaU7F4KIhB+HGdkujS3MrMdsUMHEw5GgnAlUUSOjSC0CKMaY
2aw79BjJ4UANRiyIi5qgcPJJ1BCozP+Ap4M5U900BtwfrwtZ0mMzMU6bQr7VsWuWu6HrHj2STwMv
B1e0xp9Ra1rfTs22IORIWJYyGA6v0gwTWet25RdFEBtpSaZ01x4dmCssua/nb6I/p02X3VuPViWG
HoDrCXLgkKvm5g/QWGwJeNWuxet+K18kzCMOgBUcqUrkQMdhESvE5pTRRDXoLRFUk7aHF1hG6CXt
yozjiP8MESMOobacaTbiDh3AxUyGie1jvI1v+Eu9lVNoRFVJkuJ7acSSCA8y7Ct71pj1nSu4xYGy
3lBVPs3/c1qbGPXDiSG4BCD+o42xreYgX7IlQkgzyN4J3sJvRXKoMXSR4DcNu3STL+LZtDcIdXGw
PFgLm4nPM7HV/YLQGPpUPwhGZJyCQ5rhqF+e2ZxpFqElEvOyxbzEFJPh1vZjUVQQlg46LAHDbxlB
6U6eTdbHfgFy6CcUp1SNrfrDnwNJndsXXRAvpzaYYpYoumtRdT6tSRwKBHvbE+rduovWZCVvUoyj
oo2LAMBqVepjl4TZBETXYv6Z8khYTJHhZqr8BzLd8C2mkjupspC6vKUgHNcM5iGaEZlS0EufkxGl
aLpQdLrv52GCWAwIoohKsrdqVEc/rbydNhhNvbivLHe2b5sXyJvi6MhX3EtR8ukXZJSJ7+h9i++g
thCB7BkFhu5Z43FUiovuPWy1TsbBjsByaweERXiKIWELOKQjHesYCj9RZe59mTr+6tplkE9a7m+D
EOep7Nb6v9EKJlmgbXBae5DD4IBpWSPg77XBTmNEv4qXoIEvKg2I4KC2+9jk9S3UzXvwyU8SHl49
7oQCBzw3EHFOBeqi6NwmnyZLrrQi9RZJ1UIYs9r3/B4/T2ETu4Yu86mpsGZRKuzTov3hz+wGhpiy
N131nPDGAEy/NC0+nNASqGGhDgrcxyzOhswcUIaPYEsQgEY+Bd4H2jBkG5rv3CfCaQwTWrRwzGwh
5i8oqPQRpQNv4NWuFmYk/d/hVItaQ6cjGOURdfKj2hjinntbhhwBcuxPITXZvUpvaE8e+4HKaNGR
9xYLnDJmx8qRNxDZGkmwisR8mkqsseieRQJiocxzqvmzQuMRhzJfVw82WMmoEa1VitLVGWEnS0hB
S8GGi9n45s/50qzUbcmc1A7pM/eVyXzCyYr5U9Fza5sDFbYM4yEOr5Tg45BQ0g1q7bPh80Dl+ljv
ZgOZBdwb0MjX1OxgumBpuENHipZf6Bmk6C0sJB1AoFRZiIg8rA/XZ0XrGZF+GUM4SJO83bSwvb0Z
T1HsNqH85/JHsTss9Aw1782e6FYRZWq12wg0RexFLQMfnNHV3VvsyFSzO1yFxmMf3/64NFHB3JgV
v7m8xVtkrBF3zFtY3M229G+qaPHPXTUdXlGLBgq6dFV2hBzjdQOMOq8etm8AZcvHMAPwCz2uX2Nz
gkPyqW3n4Ha47DMGVrHhpoxayZ44y/GsqL0RnuWAL34F1hf53Fgn5VvEZD8TBVzAEvSWguXCGAtV
0mQmGi692I8HFEgo/iZ8pG6rMueBMwB46H/ILjRqZToJno8Fj7fzR8ArDuIB91aY3Ds1w1ycmt0Q
vPJ2Xv5H14S7P1ztp0soikC5gbUjqtDQVe/Witwt6EGmO7bYc3eavR2brUHuDqDHHP4Yk53nH7v6
YD41KMrSiIwto5th2P+XYhCKYxN+P96yFlGYRS8327V54wM4nF3AAST2PG7wt0xSz445Y6ghL6fT
Kd82CZktBQTpLwmMIK/32GOHB9kjZ5i8RXVlqNHqQY3a9Vs0YE6sBW31QoxtAK3UnfR1PLzezzl0
oubWVXPXRZn1SJ5VaPZ7VrXsxRn0zJFmupx612bDpbT+sjmvBsPlTdpZSABSfg7fdhud1o4mJZ+Y
Rl6q2bHkzJiYAvnAGs2fwLxzJCcZjpDNwHQ5wFzCoL0kITCpK7j3Hkyhzb6uiJqJ38ioBP6Mx9S4
mFoNrUSEjAa7gqI7h9FL7FvH5CZyVjvHtPDLGnELNx/i3JYb6IbDOz6m1xjDporpCBF5ghaArwUK
jsdoVT0t0VVSdC9STLETpi5TzKSMmV2wmTPnFtRE/iTcUvXpuf6MM+4qQxS+uXG23b6eWgIume5A
AAr48b3qWs7BxxNFD9Ihet4bwqZ5b8/u73cgq+DljGUBIS6jIX4WtWxgL8nne3a3uQsqGJaREBdG
kHyJEU1LE8J9/FJz9GJi8YA8imrERMAJcnYkYoupOAAcI5nCJxOgtAURCqKheVGoK62z3NkiUaDr
K3rg1PxB4Z1qRvs/nJ1pc9tIlrX/SkV9FnqwLxPTHfFql2xZsiy57PrCcNsuEAABkEgsJH79+5xk
ucKiKqSeiXC5ZFmSSSCRee+5Z+EcGSce9CTjqlRR4Z0OdROfMsRIL9ZV/HFhFvcJoqVAOKhu+Lxk
PmXRdjgFulFzzPuxHNQOTK/1tBNBwJnJzCh3iuUt2PrS5e6LyKclsSIanUJVn++SuKLybOrNVRXu
SsY0Os80b29mCDj0nNPZnFEflFuwBrfA/iti1SmKLydsCNl0aCNLnFYvre2/BbvYOy+RmFFFwSwt
W95Du+DNmS1PW8pQ8VgmVbbvlHyGym+EHKqTaeBpmQ0XaJ558sV4o2BvjhPDXXBKnv49zWQQHk+h
cWZ3aV4BsFr/yXq6dTVbdogeSQFj0KO44Oq+TZN+s6/fzpX34adkO58Q+shkgPrAvmt5hGiK0WBB
Zgx0Jp3ocFeB/jZsp1KNgSh8qXI9aJydAcWjs6J4dOBBONq/xTlJaj84GfL0nhOxOu2zoqd3mzcn
tg5yQ/U+4EG27khyNltZJE5z/yGlCQEw2/0hFmvga4XJ7EvCt9TYKUB5mxB3wMQBxxPmkTm3+8Ty
kmZ1CpO/5QJFmsn4NBzVgkfKGVXd5NyBcKQNyEfg0rllndMOLqkHV6s9cRfSb+lRrycC7cyGBSwy
mwmoypacemELrB9m3M20hvbYqpiCvkbtAluLngTZQskCdwNiHeBkmRMu1wczrRmVMx0RjWVG7m/H
QTNeAJbdpAtd4oEVUs1DIPG/4BZEvbLmDMKZF/i35mkTylo5PPDJFAS32qoAn8wJ+ya1z4yuE1hE
lFsy4Xh3TuqcUuZEoKJIMwZ+0mjy381OFe52on1dc9RR6N/nAw8xpBqEkKDZUp8hZWxoGXFpTK90
kZnu8RUBoXwwQsEeU4CFvNL8LOGW5TTQF3ApH9yakjapWUAd4+BjZ6PmK+BCKrUx7ewAKA0uAvV0
M3q7z5DAmVsLWZs1eCwLnqlpo+GVyy22qXixWHAMVOwzMFf8c0HSfCvnfEF1yizNWTJ7IzwCCCoQ
HBPpJWyxAMLfSO+pSViVHhtiG/Fg5TOxBzKzDGb22lLE7dwVgqzZSL+eL1S/6dRIChpQ2dBriDU7
3FxZPoUDN73FTg8iL8cp6MzNNGoS1iNdcJBL+KuHsuLsol/7wtiNzSwAtcYOQ4IWeJT9WVPCsA8a
NoBuZiHSso0nU2SyazehL0xDkHWAfTBWZ82kcyeAA/2guOTyxoJtNx+XHvfbBBl4dBXRVAJ/Dax4
3TW7Z5Q7qDYO9rXiSciWiN5iOnMStlVAgN21Im4uqoJJFTxKevuRAcBY6RI5wqYYBAogldkaCiiG
XET9QfuGUiD3PNflmwOPO2j8tXvKuBGtfMCr0r8Y5tv3dtxuH9GA0FVcOKEiCVMRmzcNKZMhUtDp
k1uhGlmW5pUR4XOFIW64sQW8KvIR51PIxhy+xeyisFvBFAiwWXJT1r8aOSQiQPwDB064Zf02+erB
+givufIrLrQlqzng7mwcvDxKL9c46/fJGERv6pkGkUlEwVMCvr9I78xiOJsX0UnR5v+2pUXpcPZI
BZdu6DqnFjKuaKMdUhfNn7uUpdoID7OPwJjSsDoocvnHIHLCpQOopo+tqI/zweoA1FKKtiW/ctfl
WZhItxgxqlJ/Ea5441XNtzhUfmDHgErix9mImE6ksnEEubGRIjUtysxoDegZSr8bUmCMypuUk+NR
MnWet0k551wNfOFyfLPuK6LTCljJUW5ACOHJD+s15zckz8DAJ7W9AF7Jy8ujLk8B7LtoftRwdp14
b2cHpRPIGjjbFmJEni0+lz4MkroAUNiGZ0fOwFa6qtse32f4KY2mhlvtj54BCDS21QAvZA/bTz7K
hJ5WK4mXwsPUViq2kvEdZBHKE8r9Ny7CMpYfC13AXZgCwG2QFthBojJdxa+Vt/QRY+U1zNHV/OjC
arF4XpUJksQx1J4L+ueRYrLV8RyV3kC9Mm+/yZPqqBkbWFfRen5Me0bMIZVSPmAazwEmD6DO4fQ8
Kp283LbDzjxq4FcN06fO4w4czSVrsix6A0IGiIuIrEG8bJbhm6Nmk2eB2S37R3fkgGiWbLsdD9FR
sFsUc75ON5h7k46mWatVKO1J3HTNecuuJZLBUYBZa9Z1KSYPmRALzO07sZnUM4o9F+5oWY6apo2S
1Uw74UKACj32Io3224kTCsINv5F8KL2l8Vh2VBs5YTvaB2unwZw0+Xbk+GZcteuCMX3FpiRYDxrM
Dd0vICVq5qORsNY8g49Ispima+B3J1PLvmGptO6WhUXth4ncMsMgiVLxqGSzS+toyWUFh94nou7l
V/487TvXiWjmiUA8sNGsvHQiZmidA0RQsMskJT3sUUP2yrBdVvyQze4xdds7YEVzMhnmhClGYvha
2FYK5tQn5dogKmO24Oabi6N5WI/l6MCsNQkbD9svYBbxOGyZN5gRM5RYcE5boY1ArSOnd0PY5IAu
lmZkw1vJOIbRt1FDAXGxIzKPByC/PGJ3L+PMlMWjWbWL97i4fPDr+oNILBYJljRgP0PPKLll4bnr
s/t6yMEkUD21c/ax2gHEC1ZuGyf8TWAslIDVeepsv6b1yie2mkLGwsWQM6FSNTyxmi/bOsMqMlX2
5iihKfs0X92tISVWq/IqrbgGGibqIA8nioAwA8hjvvfGYlc5ihMQOuiONLdLtlzOBynsjVhGFrXw
9QXImmGmKA+xzs41Za5QxSDUh/RTqKRx2OusQC9nldF9cXALkbI83rFnaOrU7GHhZjHBIGOjS0ep
zhJoCyp71z54ZgyCEYPKQq8usqo+3mwromg1tE0XbAFBBlVAGR8FFVq3VsmMYr+fwg9Bx3NdeZwB
+QIyqy2+IYSKs4kgUXzyEe4KTSn6IqqDkEQnzBc5giQoyXf8iTKe42zgiEx4nEYWe3XsuK25s+TV
LqW2T5bxPcUO2rWlH6FFlSMiR4gdEE0baJWoVVn0cq3jZ9lir4s8ArL7vDkVnjAqdiJYUZnYiNMK
vQ2WREzyNbpQ8pJI4vNIoEG14rlMFnQBtjWrzOJbkkITAF92CwprAzPZklpNAR41gr5zhlN4hSEY
taWwkB7N8g6RHKDPwE43SN8dMX/sUIfnBU8gSxi7ByYECC3Y2KzmshS8HtZsgQjJ/XXu8/hjUwoj
jInMeSgQEDyNUeMoGkKZTzdtBAEb4YiOt3LNrIaDVa5sPJK0TYwtnfheKXTG49uUNdpAGBCRefJV
uGYFRB2izPMW4CesJR/muQ29rrl2c7hRJibbYMMqPJqLHSiFM6weSY5iyrdhcjHxrsVqn4HUm5Gn
o7HS1bx8OGrStT/3dcbJ46EpIw5iiqhQTTQyBIOHPW82X6Mh+wyVGcSw4PITSsu721DRATqgX8BI
BxgcfYClc1XQN6Fr4YF91BWOW8SrsHpMtw0sEKxW2oatOK04pvNt/lsQ1l8h8NEOVwxJlWd0FIS9
Twm3rh7hI+yu3Xn3mMDkPGlq87YJYgKiCGhgZQ+naR8dH3U7f1c6Yc4/od5Hj4TMLI66bY0OBLD9
AWIQLbBh6J43nJRd1owYiX4VH1TYLuRTw14ZY/FXbjPvoU00RcFd3HLBjsowbBGLue5DOrD+Lakc
ja5vEzWVzAtVt+IMTekF/LSaH2ytIFZeKFGeKXjO1M9MK05uXf3AoQqpCiqiirCYj/noI5RtWMLS
uegOaHObWprwjMcHkh8kUo/ZqiiF4Uz/JghQ9H6F8xw1ZLMB6+12D9WSDbbaMkOR2rmsQY12oEZH
zRyBKdbL8jEVepBiDn3mIvCgbiC9WeBB0w2LW9m/ysyap1fNa7u8OAqyjbOCTlg+2jGoHbBD+WQ+
08BJJMnGxuOpGeukbR+X9NNHyZwsA3RxHYcu5+BAFaZjLXWI1QSB52DPtsj64uZRgwnL8g0pKhhm
WbwCN/ZHVmTR97s89h8tf1kOnS0C35OjrnfRcyIsfGTMov6ZH8pe0fBgnwq7OGKAslG8offoBtMj
1xcrpIG60JrYM+/ny6Fbp9wKrFQ46HFLtYnsvFTpVDnneNLIieHsutV5Z4EQFUUMqBTEzGXLA+FW
FUQRs+DOW5RClDn7eEMEI8Xv5Cjwm1WJBth71BM0YkEtueJRAlQdLuPKfZQju7ZomXtyUPvLRRRV
3qOlPch1yHQIJJYQaoW3uDi3VE79iptEeBhFkiBYZ2/2o1QGzGGiv/9JJ8/1Xq6HPPIfbHBRsjix
wEFOyPsGO160eHQY1/o/RKQrcVxllZ9OnCmEqKJmuMyz7FJaeL0ZwBooU4tr14ENEQGMLfMbUzFM
kjNG5/6xd8JUQ8ID0Yo3Ta/VSey7wv40Dq7bpEeEwAnUcU7vmou5rnAshANR0su8HoeRPXv3aRq4
GdAZRs548R36/ZJG3yPaXGTv0h3FErYai+O+3kzkAXAg8VRBTsI5Oc9W7RW7gftGiqHRUS/UAlU3
PocHligsCo5mxxU4p4dexQtinLtEyK44cpUB8ogYhIYb3Bw7dPvljikpYQpMSeBQVjHXI10On+Zy
/mK7aT0Le+V9xcNsVZayIXZ16LozVT8PTn6+XGSUmkH5oV2rYhW9mFSbmblPEYAa9j5z9HaDbyTH
D2OlHcNaoCQ35OkWKTNf2eqp3SEkBKFIt6IydkkB54ABg3B7HmFG88iCARLZeVJABLv9VEuxeDpo
EiHxskyXeBImYqTOMCtoT5AYtPd54oJmlBQXxuPsFasbMu4fC4ed1kRsQhjTg/LE4N6IOT5ZGKfr
gjUevM7HxRgVn6bC5OezCH2AicyGtkhOgl7jklfNPrxndhEsBLwCYX4iqQncw8cgSPwFaruqZVOV
l/J0qhxOuU9OE0MgBbHjZ6zxvFzyFFmrQaSimKXcDpgoK/Wqg6rx6y//9a//+br97/w7G9tqhyHI
L81QU3Q3vfnnr89fF0FS2IG6jOblRXJo0zO6G1CebZRDeIe7AYYi8y0dJWgQrsR4ldenwVtH2QTW
65Np+rTAx5fRg56cH16fr7yuZ+4fvK4U3p9elMtLPDB7aVY9dKEiTtGY4RPhsw3gRmW3Asxx3Fnv
nc/hOa1HvloM59vav6c8vDBrEiYMCEzmvwuwGmaG9spLe3YrMz+MXC/yMC/z0yw93NHiKtl4yLBv
ppQsCO1oC0bLojDTk1p9AAZyF87o/y4Nuu7loq8vMVb/4PSYCEkXSFSxE3HKvvzKbPDPE8sU8nQT
Eh1SnNWwTjkMyR77MvcRxec3dKFwl3GaoywXHMUo5NzFpm6qFhiAQmPG98xm1CuminpVASMoh89y
VbqE2ymwQk5yynnUTPnl1/ls0eGbErthiDUp3m/4wB2a0K7LpbtcbOt3dtERmzJV2/c6B/Qw5CRs
IIi+kgGEJei2HHd/xigoPqFTTISDnReckpdfl/WB/vn6Hb6ug0U3h9iBrLqxfqezKi9oDGfS3wAX
rDbMzWF0kycSu/7JJgUEsWTFmp4mjHA/I8/jRzTL5JYPjElvuz67KTFDapitdjdpx4YnRZ6urJbA
f5Dsebg2D9/BgX17txi9puni/ZWVup8tFQoKwTQ7lB1sI3JidxmCyEhLAS2hxyE5NndzPwNlY7/N
lX3dEc8Gjj27sgSOYpOaEfJ16JCe1PQ8RV9zZUOEwwuwiMnA/jYzigIXwl6OWw6lqpCrCL7MlAG+
7oDnbjZjnb+tDHt06DKbt9ytPcVr5uwj1J4CrYdKAaMAUMlQOrWNzorE2aDmZEMHzHqwB4ylsubD
4rNNZTeA8popVrHIC1701hoe5g6c2DDlTKlWEP0y/i7Y0gw7EUevElkMGKAtLqY+emsRRSB8xg4C
l7WAVdy6FcdZm5UPYwDD1foAlT1DsAJKAOw/jjpNOefEN/ea5KWwYjEy4cy2tvYJcOZRguhwifZ2
9W6vNypZisjGX9kvvEObQq2WmHhDHsUgIuLsYL13xmS8qMX4IDvL0BBhRJSR6i7pLtSjiUSTJzx/
f1osKZQYwS0mEIQU9NiuKo6R4GhFK78eTuy5f7ec2WVJ4/Nj6unDNIKyzuOyK1bNu2l3Yy11+T/+
qD/cdX/8f2+fmv8w1+UDXFH55P4DPuZXKivjn72N5X6Is5wsd3/8zgf8omahkd5/gP0pH+9/YYjK
LzM9/GWOK3PU5Vf7KP0wNcYW9edfe0PU/e97H1RtBNbNlt8xOm3NDW0iH/M77qbjD09b0HqZnZaI
duUpvv/YGf/0tOUzsj8tv+4/sMan+w/3Rrb735EMM388/T9skkRj8ST72CsxA39a0M+pt2FmM++3
GFUysHDeF97uIiHYIQ1B1FEywAm6tNIFpb22W5jptN+cl2d5AtTA/0XbRcFD8AH24gWrDqcZpUEq
aTjZbh/7xfbrKs/PujK7efkN/N2qT8D7iFEljSOND01c0fp00y5nL7KOVg7oY8RpQ8kj1rDVFxlS
XpSfmgfDe1ON58CxDAR0Bs34UcLqUSgTZIsvQcF5tKVjf/klPmuaeDCZsoe4irH/UmUcWPA1C1JC
ADXrd0pmmpT94OME69A3tnAf0Bhc6shJR7ZFUzIQVvCGwsRDzNkNroBtjpNgqK/ABxTgfwJZU0iH
hEkyEVOwSDXgAUk0kabaM4iQ/Nl11mvSop5ixs5WSLnm9vuMTtCmvZc55ImlHvztY4OANuClvPz+
n9ki6v1jq03NDGjuU2s9XWNABUm1yLLhQSbu+Bq9DV3GcwvCNSgOhHIKo5UFod6gi+e6OzV3QmRK
pDuqSJvktaLlmXM+/asLE4RJNy7zrJyDe9KxINpkjkkddzlSsalNXeAX+i1Df6mqOSzIwZEdKx6h
ynqzF7uZPoWGSXnBn6GpKCZMLpVuzp5D0aViq8GqTY4Kyt0zBn0SZIW2ACQL4ErgdCt4oCMrQJvs
SIbWK9f6sNLmfWEDiJ8iqYcuyS8HXrWMq7p1HCPFC0kuhhJy2dcQZWYshZXplqdvpplYJLSqGlpX
FDoVToqoW+yzgDdrSfMyuzwLmPC+/NIy/dNPqgbPS+iVkigk6tLloHq6DGCAAOKsV+6d6jFZ9udY
2yGJohPgHoxIJWQsatbRG/mGygZy5aZnSbE8Ay/7pPMYswIQW9n7pDEsCWoxmzhI5oHGLzoCGGd9
Mj0SdCx3TcB8E1S3WuIfY4NvQXgx3wRWe5hKxltLAFHZwWrALysqd8Meja2/0+LGCTtUX6QikBn0
mSJetGRbYqN+nKNassItXIdCRUE4ttOje9F2qHVcoTYAyaP2YIErXkGwvw0eYI9UoJgoIfvKHK9N
PG9hVr/dxZBHqIz9eXcxdOdygVVouvZjGbRZFVtDLF0V4XiM7Tv2u1p3PZ3VlpiXBA9fBTI0WAeJ
9KU38h9su8/Ocm5mGEdgQRF3lKf66c3shpEBaxy5+AdzUaQUAEOflttTWQsD2N6Z9Whjx6wEhtK0
app3VRGhe4L9ATW8BNh9vQN+lg3G+k+ApXDmIPcXmOpg/Qczz33KZVc+lbVgBc9nGXCAkVV7P+0Y
4xHUBjj5WS0w5lRXphmutasyfzknhffNSOtswzOXhNIxYywQhId9fK5Im5efCF7a3zwS7EEkXBAi
lfn2kfkJTiuHVbF0Qf2IOBK6TDYgwT4ujYVcZfQP6ulwFvTF3F3UPTdx5H1S4sWU7E1iTLTG6Gbn
Qy7BRFk5FzbBlrdsg5ftpBx+y0jGm5I01EVK0l55DIcBy9qe2fgUw+XBITmv2CECDebpxdn50oad
kCNDh7wGUy26Aw5WhPE8MjpPJ/RzDYz8MrnqI2rrIGF2jHsf0U97Y+j0JjP1mecA9bsxx1b32Jrx
vaKlEzLKVXraLHNPdCZ2yQXVPI2MAoytfyrwYR5XeCKz29JgKSlNx2AFRyHEFFVIvKkl7hRBGCfb
VoFFBBSlSy4iEKH6TT2K+66IN8BgVVnUaU5bwL5n24ctP2StFYEel0avJOMQ0SSQnUi4zPG1vtV6
wbs+U5snjqXuUkvuZFqC2pHwJTRndoGj2cMmgjn0Oaarr+3tf7NaABIjnroMxyKSjJ8+c2PWr6Op
2Hpvxs30sEzqx3YMHvLE4N/NzM8Ub9N5eCOnZF0ACQBgPK6OCy87Xk/bK/GTddB321fNXZ+/MN96
p4YuqCtL4eAwTTZJX/ru2ntjUlwhM+dNNdNxb7fv5cSBVcxviESudGsnnL+rNaR1+i11/7Yq4XBV
UrhoLi8/X8/i6klUBj8Bi4n9OACBOnxdfc6carumFqTw+AHRaZnbQxyHBMZBXCT4XwwkKviIimrL
U6I8ORFsHw1sBiXMhvsEHPwJx46qRLGzxFN9vVj6m8LE9/zAi4OYSjHxbGjrT1vCvJjC7UACzNu2
x/7EHZjL2iOSDUG2TWm7vlvtJgaueXSjLJcgjopjb3Zh6AMvgqIgp1cL26IChSfYtoOLgkzzaP61
Y42ozaq5E71Pp8akDGkgGFV/CUr+M8sS0zKBhXZtCWj64JX7ouv+tBLw2Z55h6FC8yhDny7kzuv7
fJj9/n0yVLeeJ4kLofY65XR6hCFVIYehYK0Ue8ljickqBbACoqrGrUqiawBT9cwmbFKJUhBgX71+
N6K/e6UYC3HSZYmPu9sBAjMuwmCKNiuPGmlv46Hw69AQeM0mrMc8IIXNUiS1VwgA04T2ZHLbs91m
d7yoM6hC3LUtRgMzs8b1FL7t5mBxWuGsbZEPJrIMiCYJFgsWXcBNko+IJmH52vko7KwN9vOUNqBe
Al79NommCxz/+yTHCO6Pni3xcxRZLmHmCAZL4JtX3oRL2CPIdMzJzl+IKzld6tQNV3gQlR08jZdv
7fN2jEdOoU28DBoertnTW9sg2Gq9zWr1ThdIbo1KpFItnebJFRO9czU1jln+ttxRfPGyg8ScrKfa
NmQWtFxStwBtOQ6SFU6CV16f/wwlEW4PsJr6KUFKYXZ4R9OsXhmMSoCcT1EOu9eV+wAIoT/Z8JZ9
nAuf2f/af3IPRgA5/PUBgqzNn7E+B0iEhSb4th8oBR+CSuy/iN/3aXN8BmDCxA8AE+lfUUx7xOKv
LB+Aij1isf9dcAUB0X8FzOXOZXin4JZekUvAGHuogo/Ja+EXfzTK3tl/CCjBB/zxrzwmwIo9UsHn
ZyznBGDwO7/ALfhc19dKNNuDGPsUF/CHvxCMpj2RKbfyeoReAGb8+NiCGafd9MAH/AoGtM5COPid
j1++oRafP9hL/BCEPCWkm53kcC9JVkhHY3jlb6QfmNbtV0VcThl7p+qafFBgIqNJPTqdigXJdEH4
dUJV4+JmXHS3ntleuNvwtN0Q8bKm1cCtX62TTDxUGMF4vWCeDpEByyTCICQ+A/W7jRb+vZa2bTwI
wW1XClqjjfEpmAraQpzpJVdUyKX2KYWApnD9RCtSE2IFBIJtlS/M8/KojU1zTXeLcyHQSUXOtm0u
JP3U2eQZdGg+nLk1Xdsac3DFh8bjOeYdpx0IO76HSMjgStIa6f8JweuniMQBp6OrI3zounTXxJzT
LeUbSKCioU3lMFcjH5KJrEI1VJqR4PTKbXre/JF9G3Ea0yczLbAb7U/HWlnGWw8r2+Fm8kih9gH9
qW6VTQJ7+0qDDV3o1Kdrg+ppLZuARaBPfxJ/UGzzcEefiPV4G1GPKd97oLRAcguOS30Osql9UI26
foCyjTlOzpRBz6bCJJ3IOlMsGCNSVOoz3oxOKMP3mVfDoa70k7bj9nKL5U4DbII0lwvrNqdyKlYO
eA4H3+x0BKWXNqCHgZG6LHA14q+Wp9VEUMIS2iPJIgl9p+YFCQw6paSLQpp22D/C2Fd7qXPXWaWn
4BDntnqk5u8YlXcFXLIgkyKEd9OoVULkQ65H0vM2dc3U12BycqnF/PI9epYHT7lEx0RLHEcx4afu
QYPeLYco6KZpB4sAMeCfefCqxNX4WlvQWMn2HMAsRVXheR291XpV9a48eBlCiVr8H1j069w4eMwJ
OAyjiNFbBPX5oJQboZB37ey7b00N7yXP4CZVzvyl6oJ3bdgyvaFMynACAQdw6S41HLErI93AUcmm
D+vG/c123xIPht3q62JqPy1Wi4FWBYPKpaht+F9VW4S3gnNS8mkUP6B7ICRf0SaQIyEeN/H4Dgeo
z4lE4S/fgdCW8E/fZsAnmZRyA9IwcQ+OT+gdkb9bx+V93d0XQ5ScuFu59zXoJtwlNumOAqpiJg3U
CyaE34YxZP5Ijmz+sd5tHppd9HksmUe4A2KioBJlMGjnC1mQpqsF9iOJnCzy39JoYDH7CDgMoS/W
a6qSmjGFJg69oscSYodjmx3fmAZZbYvu7Nbtk7ngugc7ukYO0Vt31893kw9fwBKo02LxJfCKYzaT
RXAMOgCxaF2frp3qOg66K1rH5mM3vomN7154w/RbsYlPh/6PcSjP4xBQ52w3h+gMh/zK6VleAd51
5yo/GxlYzaNk3j1DJUzjuk9wmFb3TjN07bHT89ed6qhkKucLGIVdfuwYLFdUo8ulNqRgv556D8Wz
tyqu0yWXQX7UMm/eUuhfjkG2w712Q2pCiyEaOz6svBEZgKR4ALFYIqVb2W0tYbSbJYgOclK+Am5d
ikQ6AcOMoFmE1tQFjSH0cyQXDGn+qDD7pmVGpTjtgFxJJYARhv2BWo5UDMRq0S7fg7K7VI3pdBuW
q/W7KkWojyLcZAuYHi41YTqMSLYK6MGEG+Cq2zSIxRwMNkIHffcCplOeYEuIYTBWJ6sREk1f7W7T
dDbX4N+PfTYtzufQ8WEXm+Z6WiCkdH1c39pOtk3S8nKnWC2U0QiaeVU7rna45fO44oGMbvW4971n
sJ6AiAG7pLgKS0iGkKva92k0LSGTBPgBuPiYM2XlXYYUmejpYK3J/9oaMprZjJduUnDWFnVAV5/A
sItCfNUHyChpgy2izWmw/mayHppqCGJurBHcark6aUQqTmQww6zwjynaYoizi6aPMi2D184SQh7V
uhB1dZabNDb3U4Bdnc3wsAbqiQclRv7P+Gs9gFwEACdReJEW6NtTCLM+IDy+otl5u8IrvlnOF9Al
Hs3ETXRj2IuTwXTEYOP5tuUfxv0gg9HdIHXPA7zp4CjCqtxAp25DdO1pB7cyrCFfbiBgXBY7cFh3
EdTfK+joKJWa1dt+KObzDA3Dicki7CM7kUCN+NOSYkCYBK5N8YmtasiObdC7cE2zj2wdwcl6BYV3
LOuSZDlYNWHhplcYhGLcsODLTJlHl+R0RR+wnuNEx8gMYyMWZoCSmj3vzGUCIfOL4O2qJKd7nK+h
Y0MVLGHrtR2sa4bND1ZoincMUv5oidFox/tD1IU0o0sNNk0yKIpZmdPCleUSnMPcgwlhrR7y5QD2
WLUspLZCRcDKWJ8hxq/PNzyxROBgL62It9xZQ3DXqgIOhapEhAxumEjx8HJZnyxME5wUmwFtQwZj
KPR49wnSMr0668RTxfxYGMdkFshVZMCkZUpx88hR3dBV5MMbWKhEmqywROJ6KHZHHghb6Lw5Nrhn
3aJdP7Q1nxMWnI+Mixt5yVs78MqIzASWgw+ga67XkU/2w+R714nHsxcM0AVa4qdopRCSKanFmtxa
rWuSoPsvmym5DzyKPhtwVupdWnm7ZdFzcu0+WHlcUyIEakLI5UmIU+mcxMjVFvheNZITjDv4VqOH
s4a9LoACkO5H2vyyxUuerQDcywjJ2+DRV3psLjlbvIvUyLJmkYXlYpRPZ9uuQ4TMWrfGB2aDfnOW
t2sZ8NsYUFRWOJJhHhgg/5BRhgiNeS2mO3G7XaAtrmM4nnSAXYgIMGlckNrow3Ystzx+8oHHbJmL
Amx/mYbIVqZMbrc6ObG94pBWAk265i/aZZJeWXGKGlITyiA0Ys2Ovci0Wy8gpwT7vnzmx8HKvOs2
3HV0GHDKZKDL8/XVzdHV77otOiT53eGNiZoKJWMeB+VNp9l7EBNUM3N6mg2+jGEXsy7qDeQ37fLW
DzCEq3xqgCTgcLEfQspF/hzwAHbc19Mgp+VR1kCz42fP5LRbCVuXwcezVsVpF1maX5LxjGBNDlvN
RxlqvdygJDYnXYfGRSJ/JZWBUCAu9THSXMyDBM4wCmaA8jnkIOh8Hq454KQYsWV5dHZsvvgpwzQu
o7XZzU5R3Zueq1zN0yfWBdYYint5rQR5VmgFDMXCgEkdbC12w6cN/Iywb11Ho3snYh3ZKO9NQwe0
Vd3BiAWoFw6eCm5GR/KuJPcnneJ7W3cxqcC8DFdMKIwEPFp7+RXJbwRUWu+zLYcxI0kTkxzcYgnF
CHZyMM6BU5WbPfwajrD+WxwhALN4iYBtVP4Osgp8dw2JETOAnK5fA1+sJCtFX/PyBbBjqMMSjIkg
kw3uGZymA4Ag8WFqlJ1r3qvSFsKrrkPSCeVUujAubXNBd0IAFzQnWkkJ6aQ2NDOdJ/ps2Y1e5GvW
IdGgevfKnVbSU4rflJXNadrWQWU0Jd+JL3+KBIYtmvET2DhOPe9HqFOakIRz9FZCClG3LC2Dqr/k
J778nv8GFCFX2nX9jMpTNLiDm+4EGxNW/Wr6ILQbn/6raoUX8vqrlTZJZIUFzTc3plOLiG9kklj7
3U1RNZ8Z+F4KccbZynoGCnnWnD1YtV+31epO0LtwffVDcuoOwPY01VW4AwLDV+6d5V0+vXeWlQRf
LkgSJiqHwCLJKHEWL9e36hrV+2ttigcJnfdj3Ne/o5eFf7poUbbQFRJbIH7ytANwJBpQI171COJd
hxUj2xEzMpJa0hWVMQ37LWFRp5JbiOqt+yoH19TT2A7aIP4MmsXJzEcjJncX3mKP9VuYoBlApCC9
NcjmmZXQyUagwLyJMWBL7XRqTY3M8jYJsFHgVrMREtJxRzeCXwxPVKpqnccqJHMsdTa/h/GOgGE8
wRk1AB8QYWlXFHEgHbkcHd29JOHarugU7iihPwmaTIrtoxaREy0+vryAbPbx0wtPIDJoX+wGMR+4
B+NAwsrKRVMzG5Xaq6oZUE2rBxbTtfJRdb1D2Gih9LdioFoMQBEHJY5KNOQiNJgcugYrwtJJCu4c
IlDlt1jjG2IJwxkJO4m5dnywkJEQkbllRKQVdnEdKKlqfUmthQqL0dEQtys9IWMzSAQMQZPyNTDx
OZYIb4aVFjL0cDGtOujW8JHYLLewqW516CjwMiVyTRoVOGdgrRnvBqd7Q4CvumYpfzQXm+BW8+op
kxR+GhhkUhI0CbN5/c78zUA0yxgxhgEkVpDsZ1w9J1glUZ/TIsMMSWt2qIrX5/F/trQQn39taYLa
lWOkrVlsEjmQMfQ6sZiyh0iIEE2xw+QDO9bcRQ1BXh+IWjj9YBn9/GIP96Gm3RUDWibvvbSGGliG
K/PGwEb6QX2dNjADWGI6d/KQswEGp84cLTHDHAMY700oozaBN1Zr2LLcQlwYYx4/lpD8+DBqumrc
8irLV+9TGZ9Y0gwEmRmr8M3U3KbbxRnuOKd26orH0ssPy3M+DPh4nEURLD3OpyQ+2KWcLdXNsllA
WfpxwpBwafFxRtQaDLRwR+TcIwcwO/QQxgJBr4TJ0IUqvcb3L78mO69/cuXFGETckBFfmQT+4bFf
bpBP+ut4ehA5Q1HNAkmtnW+0iI+zqP1gxQSWPw7QiOvuFWbQtGCsZ/jjGuj5cXPWpcm5kkiSSVUl
Q+KXX2aqfeTJyyRfExyR1xenyE+eUYmKRQOyn7S3Whx64sR1JFibQgTocKBCgTYStqxqNDBTtwf3
JMJLR4rZkVISHcHVBKAmV0uBuW7lHPc9Fj8sGGzJ6AR5FAqMSydm5pomyyBKY/CKOXoaEnOS72gg
GVFrkgx0qAmNTg6huuJ2VKRUo9GGnZXRUZXW6g+3PKreFIJqFtxvhvUFRw61PAQEbL3EFBGY29Z4
ZekDsYptMQDpuKmL25ItMwjZQJg7UT/fTg4UKoJRNTDL8ZJhb72uStKkYZPBQX2XePWMiJ5DC88U
IKKxuEWgdrP/jJwEpT2aed8v3xz/GcarmwP3CPFBiDGvJWT/hPF2dVIgLXX3N0ctCOmTYHVbMPlR
JAwfL84AIkxF6tYK9JZ1JL9dOdSJgJF3nIhheG/1iz11xUyoNLyHRrKrEppYJ9vZl19z8vw1x6gS
whSogYLXP4xtdXw3mjJ3taXT5ZVhsH5igjVRcgjM9k6QxEeAFyqZ0oXd3Lrb9k2eE6/m1jRPKPd/
d8c1MMo4cLelNkF8j7WEtZtrAIysZ7Vh1nnq4YB53/fVAtZJEUGVBCUQxmO5yTKkodENz9uAciDJ
p91JljfVncWRbWZBU0Yfray08oQE4a9jPVnzmClH68sAiEzuscZCyy5ED3iqndV1eWV/Ojj9nbuB
rNzQROG9ZaeDNGKKNuJ7yKEri/kC3TvITsox4AKSVhsaTPoi+l/c4zR7liqixHauLFv31LaMFpUe
B+fzOtssrmBivsUqsjrpRnnWECj68s16DlCnYL9wcFymxgz1D8k9Zdd7k0vI8m2446ylgNDWr2EA
nf85Z9a5nskJc4cKTzgrsQa7+UGQSmrev02ChjQ/j5y4r7y6Z9UAI6iQ1wcfCu4zd+awc8I8bo2C
81a11mJMHgoHChQGyaZI7quIC6kis/WFj7j5bU4GtB30QIiycxcmRF1PgLXTXNS1e9Ouze8vv0J7
1v+8e2YeJCOPmhwaCdW+d/AKy2B023CBC26boda1KQM2VTV18EvIE0SPZCjMFy0xREA4dM1EVeIP
zm7J20DTZrWwK2ANq5p2gD1P/diszvzNHLHr4pY5TQJaO2x7HB59l+FF2tfDfkiTGqWl7iiwe6f6
ZkN3sJnD2TUAs9r7vm9xKqjWfFnbYpdbdXJGEx6FbKpHiS+LTeXgmImeOm9ozeH7gW2tdOgDxSBN
5WsVNNVxTJAghOi9FI6dtFl6uu1qH1Jgl9zbp6BxUfGnEV8sQVnnAdpWEWymuv8kO83Ub4AckLhZ
W9Mqwza+xlvD4BZJyhHEg5oVRAjH75ty+0cXIytJtoB6DsCNWQGpi2jrtLxYoiQ+v3wfnw3ZIQFB
FnNTeG4uEozo4D46/PtLnBWHhx91p+GGkLkByYDERbU2lby+woF2BXaL3HzTeHxU68HY4SYnUQhH
EEpjOmnxa1+neDx7VDMsnsli5YEIY49n9uAlNvFmte27uHnIZ45JhcX7+PcpB8UFZZUwFLWZpm7G
50X9mWgvyzUSV4FdaKCtyJb2f2z/1/yTjC6RfjfQHiKw42DQhSpmcoJm6pkV0oBRPUwk2Yej/wf+
KpeZN3/UYNHm0ItvFuINr0J4gZX4sM3e1eH2DI7W4zKaP6nx0DRuZOzLknulnz3gB2aWvhS51KZc
TU2+Dq5iicFxFgyjC0bKOLAlowdmLEy0a3HiwgFpFQqW3OlPgNovzEbMaf4Dxtw3RjSSRA45m+nU
LsD/eiI0NFZ4+BXr4K7Il/3BH/91U3ztWtP+0f+Pvu2vL3v6Tf/6f4Ppuy+r4kvzy/HQff8y/NL+
8cuH/ktfYND51Rx+75Mfxb/45ys6/dJ/efKHs6Yv+t374Xu3u/9uhlX/QySpr/xP//KX7/anPOzW
3//569d2aHr9tBw3gl///Kurb//8NYLs9pcGUz/+z79796Xm206+rL//8vF79+374fd8/2L6f/7q
+P4/WAsoe9NUvBMvTH/9Zfq+/6voH0HMaQbgAnsBYQxIU9MyppKw8x8UHpIjhsQgpb4kBaYd7F+F
/+Ax8OGKAs4l/MTo1x9vHsqKFKL7O/X3itFDuhk0LCQJqNvBCOIMMdcBX7ZCYwXW5f87Oh5PIZLh
mnbinoHjndVn5Qc8ME76S7D2K3NSnGVn4fF4xkAKwsdJ+bt/n38YrvzL5sRcLq/NK0ufoefTUl+v
TFoh3qEoYm54gEm52IGk8dZ83S3Tc1yCMYrvPkVTeI/47Ddvtb3EwuB6KD5nUKvjaXPW192NW1Yf
Vm135aVboO70CoOysx02UMW3KmWeV9Rny6rG8Onf+frDtJw/rOvcP1muDSmmdQVJkRiqEnv4qJ4+
J/+fsPNYjtxo2vUVIQLebGHaNz2HZoNg08CbAlBwV/8/rXMW0kjxzXakYLtCZeabrzFGAxwvDRZH
QvrGiNJ9xiQw1FeJs5BJbIJ99Oryy9CtN9ah6LWPaX9M4vEaYORb2U2mZ5slf52ksVmdMcyq+Dy3
r6LSBPaj1qPd3Za2QYG9qIivq+bRbp4c78nUxW7VvWBowTBeXSx4esOPGzOQaxtk3Rcu0343u2iK
1xul1h6HVikxaquuoOTNnLO7SoYtdTOslQpaSbZpcAuTeRNoIytSGlhiZf1YUJr17NgZSmCPWahZ
7k3Tyf1SptjKJrhzXRcXSzQvFYbi75Yrt479I+x6ZyjibKTqbtQmv3Uvurwz3Tywy/GWbtVPMz1Q
RRNYGXupLg3axQmXYb5r4F3gmnnS5vo0LNnD5H4n9WMay0DOdTQ32ldWJU9Ze69YH4awwtbQIEq8
FPmRQfmh092odKFH2NEqtEDPHkh72jl0Udqq+VbsnOx6DfD7CYSjbNtKO2dycPxStdC3/LTdbhTw
mLL3dvypSi/Q+pvRzjeGd18lcOGyN7BgP+0YyYYykAW/nWaR+lD6Qz0EqZludfVbjQs/zXcL2Jnh
jN9DWZzmeMXu9urSOvjCeU6rwu/UAjvEn2F6a5O3zHvWrOzsaLHfat5NPZBDqjXkuK61nxXLsR5s
P5UVvYvr15VxHrL0XnjrbjFPtuFNPgT3G92bI5K3/Wx+1aqDYKirhGATs74WpmQ/0fhzDgRoJ9XF
I+ly0MyvYumQC/Eai+a9e4rGsqc5ZPN8IHLxoNRmiMf3EY8Yz3pVvXfYJ2mQDiswqUKQRvacCM2v
p6ey/iq7xV/UDuyze1kdGepKv++0/jjjbuDr9hBcN524It6YnReW2tm0bivRb8vJ8T1Fjdo6uZ+k
EjWT7rcOeZzOLucrwtw8UosPO3EDtzm2dhPMBuyDZjhfR6KumXejLo9F7gbCwr53riKzU6/vg/Ct
BMMe+w0L7zkbQyPHe5GfmhnttZ67QBAa6HAbzJP941bmk5d8Tv30YbplYLhVMHfZ2SQEdorh+yt2
5KnLThvdzapZt2ppB3FmPoPgR0rlsAWcNoN5GhU2Qg7EB0EgimuhmP9ROXNTq3zx2kPHfbSZZPXg
oShxCzsaBvBeTz6UibefvZ9qrn6yz8XmSUdD6MW3w6L6hskhSKEyJE+F9quK55MzHeR0ddmvfLnc
Lea81bGL190uKFO5mVRz06p8o/HMD2lxdhM/TcaQO/2ahOinLc7GWDhNDl/i8ssQWdj1ct8aLS4M
aXBVn0ymGSgOgeYmPN/rcBFq3vxiLcnD8P8IqqPjxwt/1uY0iQdp7CH0EAuw7ssqjtI8Pduqsinr
oQ0qbQwJtznUlfYHQvBvk9O/rnqq3d9dRWK9WskdHD7zvbUxdsUWiu1G3+Xbv1Xm/1/7/u6O8BtL
nVe51lSqKutqIIq/liB/gyeqTuniPtM+TewpAUEwa+LI4I0ucz/t/zAMXiG8v01af70WnEQLaYyK
2En/DeKbjYyynq+XZpH+MEIRXC32i38aOekd/v0qrmcCuTAKoK/45/eWylwyxdgfpXspy9t4NXae
R07pYG2W4mxNw+Z/f4G/K+qvn4rPQsvJgsWGy/fb6+WVQfxJZ10svWP3Pftxmgazxfp1vua8xdwf
Bb5dWHsA7rj63pM6od/rdm6bs1Ds0C6xAMOaY1Fyf66ac2xWWILhOFp8OmT9yeJBdg+r2fzhbcMT
+/f3pIFrGgj+VA0twG+tRJmKsnNAn6qlxkkvLXw4jlkwz9PX1cXfXnKkkslOJsOhI8SUJ7H27fK+
V991SK5jWQVLukZLOwX2AsAmMH25tMYQuOISl6/pCKnozWuvyXro59zY18R73dyb/aWE8DlYt7b4
LFURDtO8SRq8mvbjyHNryW0/P3RJwq1+s8RHm9VYawgRlHX/lDcdakwzqvLlmFW6v8pyM2r2RpP6
xqqtoHR6v10XVCoKqjDwoMTx1wWaiOMGuIppPZVdNoFngTWINsyr7MAsGcris56KLRe0aC3WLtUh
i9OdtVhcS28rJtl285yr6d5K7rQ+3bTOtLXSbBu7ni/aaus4+3TFVsaCtNi7AW/2qx36UGRzFqTC
3SdssrU5ote5RhaBfQGrGpc8Vnwx1p9zf6fP98xd4dinew3qVD/vCbACXtO2zVD75fpCJPK5Uz9l
U2/iOPFj5c6hS9K12hfaKZduhKE6aFUmdu1k+fmwfcUea1i947KejfluQea3NPHG1id84zDHi3n8
4s+m0jl8pBHEV1YwKbKQBaxU3zoYufb49cFTShUrKuVLAwZiG2Kf9fzKaroVZRvMTYE1qIernSW4
um9F8kC4i7Z+OrB20sQLlX7cjy2QCbtEZ1ZvZJq8yubq7JzOm8GoA5H+ZKsd6m23mWd3D7wVrNVW
VhifahhwYVhOgOFDjNVfuSzHBtPaUjFwOMr2GFHtyrKOUvd7dJ3t2u4HmR+JSthMtcQE9Qh3Bjsq
HQGFF2aZFXYzBAOIL4m8zYy7MddJlIujmQ4JUu0GY4Mgc9xN31aBpXzn7ktXX8VmP7lnbUWDIVe7
Xuy62mEPCFU5OVTqUXLUSvmFl1zQAodUpYUC6wKbn4vPN6rdjCYzTZTtwi+vKy0G8lnYD5Xma0Xn
cS/ATanKx0qf1t2w8phXUx0MXhsumYf+p/enzEZHDnhjl/4c95HMnLvSnW8ndX4Fuj6IXAT9Qm1W
5VES2+GoSB/QW2qDb7Vy33TeYSYMNhl/xKg9YkZ7GtYJaLMWNJH9rutVOqrvStEir3pJXHHTWyR3
jCmPngUnRQttgcNEkr8r6gxcWlYbYzBfbKcco0q2u0nBFklFGdet+sZu7buUNCDaWROCBia4k3XB
DPdRX+TGUO8wzN5J6R3pxtkyY3a74LiuWKFpZa8CY8ReXfbQG6I8j9/XmOwzkVgisDN78tFuPtVF
/5m3nf2HYqRd6+dv1cjQUWSw3sGZSVV/u/8GzNxwj+0vfbREEIQ29pcTzcEaGFG7JaTgf1eJ/7pt
eTXrryJLrbV/Q1cwtKljV+kvMg26fb0Zd97HHMhTE7bb9A8l/d8z4lUIBxKGGSurtN9nxEKzBSrU
/oKkw3esOJwK70+f5j9qLHFF7E6v6gKVM/3PGmsQilz3eX+ZgjE0gz7Ib1MquR9nRzPE0TNMI3D0
npOwhPMfFoWgAf/+4aDKa0jm+eVsYLTfXrx2ME1dxMUbiVzvSBXIrPO0Tj9V660kvpNcQmwR10B8
55npBw6Rz3Y+nGzbidK5J3Cw3+O9op2LZfhV62McFZp5l1Tmp1x2g3M3u+m+NjzInk23xU3x2Rj1
rWG6LJn6oPK8W73s9/ZgRNVah6VSBLb3OYh3ab1O6Yj02mZSG4LM7jZ9uiTBkHZHNodEHzwNdhZ0
ZkFExbyd6i+B4+OQL+EIP3RVjINstK3da9tYPCQ9PUIiDxWfQ88oYJq9H67bj6w7ro0SdfjZeflH
pt1j0ns0huS29AwiLb6lfJukvTM1Zhpj3etT8rDW3AurJjfkx1zmWOyJsdlbtjhWXDNjbnGjVtSS
g7ekL561nBqj3Atz/Wyb6agMrhNgASs2TjYcFzMJlNQ+NtXVcj5hYisip31RchMJo+34dSy+FZp6
m3tJ7/o9IPdeGavtELuh7SrRaBHl03o3GEZGuiq4nZNAWliCVGd76q/JfpjQcJKYLaB17zJNvo/x
pp5OmUsbkZTBiPk24YRB1cyH60Ixqd46swxUZ/Q1Jkd9FvtUjzPfiIf7OLU2eX6dc2nlrfqs6bHw
SyWsk+xp9Ly7Lp/9UXsqVy/I++nkrYVfiq958oKslT55KNuxsU5L5iAVxQeYu1ONT6u9w8MwcPUX
mKePs6P4uvk4JAZyoOvgOmx1Hb5b/TL1VajJq9Kt2K0J5Nf0MmRIlJb+CX/NpGOerD/l/ArGftSQ
cLBbGCPMpW+rQXVg3jjUjelB9LYeYvKYBULLnWB1s5mucV8PP7XobqdlOfMUBovZbeIWqZjyhWuy
n7dYKWrqXkmu7qBM8c2k/CjGcxrXDzhnRqnanqYxVn19eJSTcZ8ZZsDEdq0MQauhy6DJMEV5iBPV
b+P0ONrTQ2z0+7pdttZ4tcvLrwGLwOgIaIeTKG5j/UupL7E4OivM8EINsuprKk5TDh2UHmfBCwXB
0GeK705SQqteROClOACMhW+lxi/L4Biq47a/kkp1gv7cmPoAxnAzLNvai/3cLDceBd10LkO+7kXK
aD3MAUbRfkrRyaaPIf5OdRninUnWR3fzFw1IMC3meW8FMq9mP5saUCDoQRh636e18jDzw9nmwAoV
E7UIf6BHQpSIbkmzX9IqTvbgbOT8NhRnWzlk1icrpMBOb3RW4gR+YSKn7Ozuatc38QjNd4rmBPBC
0+XeXGn+kxesPr2iDLTM2dpeGVTmLzuOfTm+tI5zkAzGlZKdcf+9TUsbqAJv2bjbwb8WFTl9mXsy
E++UpyBE6pwjS1QiOA6LVT1pNonzWcIisq6UJ6XK3kpIXfA41ZfJNuBHa5lxL0ZTCVtbDD7hrHtH
y1/Y+d93eRYatHX22r4BFMBcYf4Q5okFYDC54zdROm9ZodY8/IoeCl3rIrPN7CBTKCMe4TwDzain
Z/5SrjsRO4FuIUJ1hvv/XSh/51xcxyly2jBrwn8EbP/30rKMhlDaQfxVWuo763aJ0kBs5TbfQJY2
fBmiWSve8C8Ks5fu/Kdx+D9qJ7CzhmOObVBefh8eJZvUZU7ERTUSnH1NfxnlHwavv9gYv/Ud/GXN
YycK9u3+td7428SdNzQjiiMvGYsVv91XkTv56Ogyoj+MIN+pOzeYDkO+zYM/fLP/BhR4NZWtiQoh
DT/E38ZvzxQQ+eeZb9bxQXgDOe2GHYovXn7HKr4gUsk3On+N3KO6g+oROK/uA+Hz6b0bGYH1nBe+
Bwj4h17iP0ABJFaWjf7NAb83f3tXHEdZE6V8ccajWh4V/C7j/f/+4P/V6V2XDVcg37l2Lb91K0lK
P4Bf/MXctk/tptqCIfuxz5cfxA9/+pb/fYBMDboHln+cIJRjv6EBfbqaqtZ2l1UZqBxHTf3Dupo/
9u/GFYLo9d/hZwCm/A7Z6MhcKjy3P6RxqAt81XP7OVcudvk999o1tjGoenYU1hxUahnaugR7XHzb
QCf7WNd94CnM35MIpUmGGTd9KyB9K8bZMNSosL5UPTnB9H1kQZ1MThg75t08OveWWWxth9pnr35r
1vtMMtaz42M8zbMTyqSbgTHKdmg39bdRF2c7Lp6r8qjVhzXhLYDyao26k1Z/sjCoLdMiYaz4trLk
htCgvVfrO9kYlC9r69p4oZu937dF6FAQDI9S7WLTsNV4Q3Bw5+nHutJCv90KtNL8UUv6tx6oubpj
/MCcqEceQhpJtkbV9BM3ItD0bucwe45ZQVLkebEOeUcahn7br6UvDcrscmp1gZKKAd0iOrn9ivNX
t/nGMxCr8sovc5hb/cviFIFVq4HXrhuQFQADdFBFEcZLjrm+Q/yUEgBLTjalayo/ySk7WaZyP6/m
xu4kWxWJ93GF4fipcj7K4qIXDKhKFS2GOAwu+F65BopXbpr8p0du5pWTnxrp1jGenfTBqO8T/THx
6t3q3CusEwCj/JbU+KHNQ3d4L0ZmKwddgVKGJqIW5hvyRk+CPKEe2IDLE8urxLor+tofWGsh+gv1
IsaHd987yq8lbkPcAANdVHuDHUHx6iT0rxyQWmOvcWPWPDVVgngJncFc3DR9SzKMGg39tF8axC9q
vRkmLVA4+Yv2HScd78INiQQv6kOnPXVrHFlju40HfkqPlPVup6CT0MBkLTCwvIDDL7qgmjsumV9r
nETaoAXWnLFs2HvDcWwfe6SwWnb1+orPsErDzH5R8bqn6YTP9d7BD+S9JCq4jELa9/uCHCxRH/sB
K8L56rNWhJ6pHrNaj+QqIVFwPnhEFpW9htb5ljL7qXZF5wxfFN3WsJWdbg5bi8uRwKvVmdBzsMl4
r9t0r3p70nP8Vnw2rhuQZYGvfjQOA1IyREyEAspZbC169dpFbL3qQVXcubkKOoOwmLVQnmAV8+ba
uV86ji/k5zD2vla9dN3FRIohJHAWQg9aMR6TF4Xfxhj2o4WDc1rsNLj1WXnpG4cVluYP6cnhs/Gt
BK1OUXZVMCKExE6xydYptBc9UCo0qEOg1QoQhxsS5hQoJieHzRlqqqBKDhl7MmU099L9YL/O+uFx
sVW/JO/XT72JW+NtSNNIdTpf9tetkubH9i/R1zudO8WpjE3b7lL0gqve+7HHQtE4Osb76nxJJT5o
AEK6yTXgSDKk4IkoeebPcj6JteU38L6Fkt+XpnV3fc40q92s87JPFY8YqB3fYbumhxxVAB1cNOJR
tUimkiyEQBi0QoYqdshtXIZO86r1l06Ztmm1TzrYZZkbzMOH7hVb0fYntz3rDBZyyrY5B7Xh9GXM
ItfNnrIsm2EVm2qaorjQozoBjMz2k/I06TeugJ5MdqfLQmEWNyl7yevaJBt33dqzDy13llH5rJNh
574tFZlA0tmJnB1l23OC9FOVtLSPyZNpTUCGXsAS22/gLUqWcKQsoom6hhduCYCjFX7q7ZfcoHF1
QX9VvAWmO7X+ybyjNJWI407+EatO/ooVp3R49/bSh6PqhkV9qyt1kJUI2MZxl8oPYocDlHQ3lUrL
1MDryc3QSVnRp/6cTSS7WdHsPrZJH7YmYWQMjbjt+YOtc+QLVn07zSHhkPEQml2QSqLvVOnrZRWy
ut/rauuv9g9JpaGCUun6VZ7n+qaua78rh51MF3+AyZ9daUx661vGR9u8FSjOWUG7I/ureDx0bDBN
tnZQknzPeJ65GmfzqthiiLBM/xowTOZExFxZ8gzKkYHbAVf3hkhM5X5WLiyUSO+KYSwtJB5zSpli
Jn0KICpW/W2tvQhT8CzT9aZlWKSP5ni9hKM0vrQWukiwXZcz5LWMIBiMwTAKQJw2RfoicsdHcUwO
Yc4Iz0byujFWzgPPUNF/NLETEqRDz7GDW4hi7iktPnpLj2LHezDy914QTcmEPAoj8lK5bdXH2iAy
ICWrT0M4TpPVlNe7epvjWgz704Q2NVCpFdA3ubzMzlOpbmwFaXIDnZJBgg1G3sQ+NEwOFcssB5SU
aRhAqUx638pfNLr/VvJfgWOL+KHu79LWDuxk3RvTTcqZ1Eab1cSXbqT+4N0L7KocdGVE1Ieoalxz
DnQFyxyWEJjgYeJytLpiW8g3VHKBpUE+unLi48hbJ8Soj118ldf6DpePVTZhx0I3ju8MnXX6fKvE
F03+9NygiY3Df23zpLNs7iGmLXxqPn1BOKrRyW0GpoJrneWL4cFcnsZ03Dryxm75rXna7boObTwc
CqSirTNEmluElu3uc1HfeOu32XCXeG6UuXeag3yjjbI03gjKR5rbh8VsfRs9lmL8mk1iTQz+uemi
yr1111es/4IFQGHST9d4bi1Pw4UxqhWsWO3HXF0PccFiMZ7CrPZOhXspmPgd4S/ux1LedMmNM78a
OWhxOvp2z0odjDnWBp7rG/YsfkJyQdu8SrQXYqEwup9dIWi3PQCyFUyT+1KgB6+ToLMyhq81HCjO
xHtGTCS+bgEPWF/z6m2H0t2QSxI4DkEoW9oeAnj8GlC9g6WXm1z1ph259HMaTLcZAao17DJanEQc
W+MW6H/uGwz63ltTRgSgbVs6BEWt/Hxug1LyUpIHVOxszoTB9K1o7x7M6drcGw7fRvpm5t0hYcZe
2w5sfvD1RfN1Z29hhuG1P161j9tdJ/Pnqn+CUdIr3CuJQEz7WHONs7i/QiqjNgaxcmtC98BGbVKH
QEw4ywwHg3UMjG/wp5IaUgV2oxySRvieqgSKnpBXP2/7NjtU+hWQm05r1kDGscKxS/aOcvRa69CW
lw6YJR2HbTr8smBZGK4IbR7tTLltGF1a90VmyXaymkDW6y5TYPRM55q1QAnErzS3k/NmTe7Wk5+L
ZfBgsNCI7yu6sKEwOa57BZCuUG4740FPk4CQD3+BAM9SWrt4M3qcmlKCmJ/YK1iX3zkL4bFfgwkW
wthlYSyaMM9MpLf9e+9xc0kBf6QMRYL/c4KvuxZIqe26yXvIRAc8n48PxdrdxjCruUq2im2xfKjI
nSMJUPmydJNnfHhbJ3ibuOh6Kvhuf0iqh9ol//JY2fYhj6vAHF7U9WYhU02FdyyoKuvchuwAw2L9
1LovA+FPo1N42avZ6QNuMb6VGP5SvXvcfgAr4WTNBMKy2O8wfjASjjC9As/prJ4ldT7RX2Bbhjgp
+BWB8vPA8mQe2Ay4/F2i1sXst559XrQiLJtHUhT9mrwZsiHPjX1RwA5IpmHLQH1j2cmq44A/XGAY
N5WRhjbYUDlQF92SLxo6QdXQPeas9Oudt7R4BnUPeU3l00XoVBVCSPoCd+ZZJJVw5oR8YmJXdfdZ
huVwFuScnIrFg6P2JwyxfUX/BfxT5fFW0buN0ABZ0/o+UwV0jzy4xqL2jCsOcoYmoQpxUeAVgcWw
vfPYb1pwTgzMGPqoq8fQgX60mCyRyvd0fVBAKavp5Zr16HWnzrhXp0Mz3KgUNPgqW2NqN3NqIJ7M
AxPUsnc/iQ3x02ZiZWi/qxZXZdeHaUczqr7beb03U7qGv1TZ085kMO+K5l6od3PFGfnC/oyBCl3i
mG48DPrVUb9RlndrAiLxYC+RSZmK9aRJkkutz7jZK/quHEBvxnFvyocclYoXB6VJoSqxjQAv54O5
a3KS5beuPvRTEg61gT/aB/ts4hHxdIU8vw72TgVqLcfLNH/m5pdCj6g4aGOyKF3OaR5v9PwwLuNO
Fj+ayEGbcnTUC9ACDxiTYyog3TysGr+vvQR23O9Tr/NT59UZoQDZSJxOlv7oJU+zRkWk70yEwcTG
LzHBtWso+vmNmMQdkYZ3Hp+vlqpPNlUIAsnE4MtmZiM5gaGxte1g/VffWuIEplx3k/wV1/SB8xwW
VhfGBmhGSYaxHZE9Hzh9t/Wa+BRrn7JVNiJTqCJuJKt7aeMshg8Z1bGmpljeS+7pzBPvbnvbux3P
9xrOmbkTc7sb18qfTSfC7mWj9k2odeXWKKEK0ocaNAqx+mh1tyvubQRlygyStfM+zhun3cWy3lyl
mZYhfILPdyv7wkE9x/RhcuXW7dL0ZhVgMaVDSugY9eMcMYSeSNKEK/YxKzegKMHaVwHyO+ZLJTC1
H6djcBXPU/1dtGs4FqjZxaukknSyjVoKXfVhyDq0WLuB7WUty3udpCTHCbzlaSjenZVubdFPZeNw
7VU+cmu2tviN8A1r1WPbIXyfz9JS/ZkOVjVGbJgS0i+9iLRz5lmabxyCrI5T52WRHECmjbup2jkM
EZkAuk0YurKfokifB/On5QQU1xl6tQJDeTf4lsTQBXXPsRkfE/c80O929k22BnCEN2v3oVd8ISrl
ab2zhntJPewcNi3S9ReeWfJkorG8GZgwyv49lq+e8TJTK6fqPhv1qGI5meVlqMtdMRKROX0grN8W
/GDZM9JUXldjQf9Q1ihdwE6663F5nvOeApqHlTLxM1FF5Iy+3fJLyI/VxMZTfWSpGDqDEkpGNoUn
2GIhWlXxvsPa39BTuIU/1riePLZKJNZEqPY3Y+b6qZUdhsXzPdNBE/TmppM/sBFnEPCHxYbxhkf6
1AC9JKG0bmNaE0OhacZtIOs+TVz5O3p9+z7XTxrIgDRj0qjeeY6G5Lu2PmGew/SPr/YPzPB1pKWS
XxIQnfLm2Ttt2lXT4gsG7Ur2vu0Nm7bh7KTxwWueDXHnMNS1Mb9c920MpNlw5872eGdq2m1LeP3c
vyvxewbVTw4YM+D+h3A17KevyjwZBjOP/YEEjW4Hd4hEQrezQlIIw6lW/hS7cYXy/gmugo25+GkZ
FplEhFn8czeo2p3VsAu4ECkcWScRpGG8cbZGVDz+CSn+jYZ+tdJljQb9nJ4MVq79u2DRxQvGnor5
20hCSwZaWIbVlkedfLXAOeabDmOSwP70ShBd++F/I5r2X+7ov3/Ov784LOl/kMPSGS2T3nzPw0Ew
iLnGuL2yX5TRPniQKqv8pc3WU9bn+0L/6mB0sBjbQinednYRZVJGamuHzYCeXVehjM5bkKszZTXy
cpxbJ/gymv2w8px2nhkkNYGilYrVenmUxNuhd3vGbSPMl2aHGU7N9k2PCiaa2S039vguVM6S9TZL
JRCqd87KmCmBSaFT7lA7k632VpjnpvulpDFz+Vehvnbph1c/ZJ4VqB33QX4ig42lTb9PNLHDQOKc
4PkAUoIupVSxInGWwGKdqzWT35kdZZZ7wjY3mZ5fZH9TDdluFvNBrXYMQIehSTdV1VEMhrBuJxKK
wdgTC5uaaqNdc6AwyY9UaeNcC7pHL1yTkEkAayCEcWO4fegZxX5NjvmS3bvjL9PeYKqzzWDqKil1
nkPWD1cO5KdCSRPe6CsUXacrdmndnpZW/dS0nmeT2X7dougJ+3Qk0bi6GUpWoylUKqQ/WhDbW2Nk
pI7pVh2+UZx98+3gTPy2XoNoCAw0e/dyjnWdhO2aEe64Vel0oUZGpiJ2KVUsnQ/LUm6giG6G4bnp
U5KmV4ZA/mztBKmtkzaT72DXAhGPvjeevKk8ZfqNtdpRT/9bwPNO02Vn5e9qNyHTmoMFuqk0HRLj
3QCJ5lAdULVtRkRDavKs2k+tuqAwioOBNofEqyTmErfmvZwzTO2wxcLloFiipMWNcw0FXCVaKfpR
F1ctWQYUGFW+qJUSeJMZldkOEDXIJzzTMlyVm88KbGVN1XAuM7aTgGo9m3M2bOtWsi+J4dXiOHy0
XTfUk5HpSrD7BdTs+81QdKGxQJ0qjpllfZGkdeLPl/F0HN3PvOG8GpDI8nKD5dTWMT80E96OAWdM
3fbsEeP+QV+fDclCL4mICtjrS8L/mge5SxqLc5xB6zz1NI+/dCq18HTMYpNHLLyDUp2CoQfSQ5Yl
LB+0+JRBC7LvdG8hhLg7gjOHfd0dxgJKLRDtiHhAm6ortHNKSzNKTc4DO6GsfR/Si6G+Kc12SOso
TzHMzMfHXLAPVU8ekGtfogEvg8xUb3G8Hihz0sjhDDUndWj2I0YJ87DsM12/sd+UESzFw4NsDrDf
Sf3JBqeLD236tBrnqbloNEQOrN90eGm0R48gBU3ZKQCyyrTRaBzHflsrc+cDkkR1rYVq7T4UsMJN
aGQVYhsHOvAcd5gXlac0taPCU/aTrvuFKtmF/8Uh69k6FAvx36YViNKJiJfYTnhgVx4O6aq3Qdx8
Fla5GWzjyY3PsgJGjO15Y+VNOGV5oDtMERgYAWvTyRHL/mvsQFubq2GPzbRT6MWD1yv028uX1eH4
sIauUvgqt8a87r3xOmfmz4aSRGPjHa+o2NyUGwE6Nc0fVpFv1gJYr003SQspsUoeinYAqhHTj6Hm
jFnqEf3ZET7M1aFw1ztu1A4e+ljws2GO4ulVFstmTdinrcoz601/ockRhbuvdedGkmTbaFVYsasf
kZSKREStOT2OEGE78X/Unddy3FqWbb8IFfDm5T4kTDqmoZf4giApCt57fH0PqKq6qBSvsvu+3aio
KHN0DjKRwN5rrzXnmP7toCSbqWvBXvWuSZunkzn/qO9CtiwNjD/p5gSlBfXf2pbSfCeDeANRRfw4
S99w0469w+BgrWvIy0taPOlDNHLQZ9eVuxa7He3k9nlMvonpUZQL12wP0vSURLUnS09xiMgs709h
+aNKCeQE76ii9Sg52MYtdU+UvCf66BjVs1i+TfM9Iazs5S85S4IpxLtpCSJlIRtT/BlSw895I+cP
Qr9W+N2kHGiPar31OR48U2eSH9EuOcXt26wf9LR5GILgAOTLyZMMWsV9CVeMozmo5lWKVC+SN73w
HFoPcURXr8WmS4dSD+D7ioj9xE0FaFVhYGGNjRvVJ4UeM7Fla5E6bdZMxyxix0gGGjd3Bk3ielKd
dKmilZNBK8QaqUz99dyrTq2kFL8/s+5FEBBbD2trfJH6YxxljmY8lNVP07qbG2EX0rnVLQwU02ps
fXfyb0ucOMno+VLtpAwOoiDgJz7J0o9/vzfTj0x6jtCc+gwmOLZHyF6kYV6hCNsUteQw8pwN+gF1
bGf5plIBH5cFJ3Xteaqfh8I4++HSaVJumikCuELrVFaHg1pnNEF/MHE4VS0DGWMd0wnpyIUoA50X
Unag2POiNAZ0Mb1xNT2gDXiUZ2LdB/pcUyPgNgza1aik9+SlbSykQGM0eYV40Pz6ts/j9ZimMhfj
wzCNq8pX1IVHf6J1ZnJXZiTNNX6DVIR5xNnIoMuP1cXsRnfQv6k0tNAjoauFapS7nDrdtOeuav6u
V6SNxKKgSCVCDsM1Jk8bHoLsJc5Y6MGD8F23Wtqrq2iGfBik41pftk0zqH5IGhVWgPuQuG4h+xH3
b2Vd3NKa2jS9sdbSt0ik+Fm6L4XwHHGTUwpfc9nZacSU4ykokitiuy+Efb+XgRcV59gTmZL1xUfj
0uw0vHmjEjtjo/pE2edfU9B/Mcr+/WqLMO+TeEBmqhpWsUl9K9qGx6nNdyKbAszOvk8b4eHvZeaX
VyNCyNIN9AII8S4G52WCjX9MhLdph4TnhUaDDfLHCff5LXC3K/KEL2/k54stY+9PX62O/nUx617y
hnW/fwfn9tCvA+fqlS7wBr8qd0uheEf7jhDjUotpkGRalKb4UTuS1/+QgTS5ptO60Xl64HwEF8L5
+32EKsNnvyzXP13RWCSNn75bxFurxrKFrU1jPe1l04mU8ZaT8zcpwa9T1veaj1Jzojo25UffP1YM
lCNKqHwTBfdZ9NijelEbJWOtH97C1lpFWs0afBP151z9WSdHUbjXiseWP2a12M5HgKW1tCkXcGK+
rWVE4MSyDsGPnkG+XanmXpneTLJg/OjZJORFOSRxeVtOhWO1ij3mDYe0Gg7jVuJQ+yvN9Keq95AS
UAlzzhipmdKHgKAHf98lH0GVrBrtqGiSzbg2RuGcqbyDrFfTdGrCZ+itq6g+W/W3RDF21lzcjHFy
6uPOlctXvXyagorlMLgpTZST7cmqb3PaarJAsmtzP4Z3Qhc71TAfS+K5EVM6ogi4WCudOkUuRV8a
UWKNFZ7+8yDFr7i7NiRf2KZyVqLhWUos6CvtXvap+eMsdUbppqcSmXrGoxkGT8qDBjm4Omn2QN6R
UMSbNGM1YVWr0X3JUbCNKKvkgg5MQb39ms/ZAeUHfnxEh8y5rGBm4KptZYLFkxcNs+BEbS8NpluH
6UnAvZbF4a7mwEDriG2gWvvSTU2lHNb0asoj6y0TpghbfmDeNGPuSEruaQ2dB0zWkpC4KStXuCWm
y57qjPy2eP2LY9Ij/hAGYFHAtyppn8+kCQcs2xXDonhmHbV27XgqMwoAgFrP4Mse0ZeDKKN7bp3N
st5lY/HiM1qhzX1jZOLIcCyFKBUatr5Y8+gSkDnO4EVdkLn6rm961lHMAgBjZI+TYNtIrtF0H/30
BrwMRODtmNxX5jmR0ZAEtJKEbqWKGcdIZJiheJOLjHII3Q1kwYYXhkcL+BB6gTg7i9W3TEhO+Pwe
ejM8mL6orgoDMwe5ROa7FnCAYDaG/iCOP2Jk7k1Tr2Sz8cJOvc/F3aLJpKIdI/3UjxR9UShsVbGh
hY7DrMU00aBPPIXsO838pIQ+0ciUcrS4QxoeM+gOs9G2ZSvvQeE/lmL3EFTGm5pZHHPSrcQ3iHzt
OFaaGw3JPu1OidFuQYmtBwPQRnsmarybv8l8RAbmG51ev5gjPCWdTk4rFCbqOhalzajGnNEz+YTd
4LFqs+/CtAx5s2ofJO1+kJh2xMlwjmJrx189h2m3ZTqf4wecDpYZOrnV3aMB9mTkqFMqHsQ5eBI6
Ci211uxpqHbR4q3oUBzXzELD4VzTxYlq2vTdaJAeHe4MMzi2keiAjCR4SHyocPXE+UjM/OCMoeyF
VrIfoxoXgZAhj6rNvW+157gyHLwx9zQdrpjcvt5i/rMWGxdbjFDl2lCb/lu8rbfdLZX5qvOAatj0
5K8u/F9oC1UyFhfRugVg6g8F3ABdBPrE+F47wR024Rv5MbmV3eqYbFgV9nRlV+VT/Rp1bvk/2eC+
kIbheheRNaKZB4524SqvhpJjhDW+N67kjVuyYJjArtCPs6UGtvq8OHuu7Kl/Kv5UXQcPrlmqRq7D
ZYsqJlGlFOLp3RD81cBMZYgHoLQAlhCjiiLnlMZn7q5dUfR9dVVgd5C8RLxlFA6/b3ZVJySqWU7v
nGO3zTrCuCi58sZ0/76pyn8KB/mHiwj6FhYAAvzlY3zaUwF9F2MyT9xOeiJehpJRWKUOTr+n+Hvm
zg4auHWKLWbNKditzgi8MZvSLc7pUm7+/lm+eoo/fxbrYn8Hk5X2TT3h1UzPmTtuWnSqww0GpBXt
2iu39xd94KKY+O1iF68MtFp/0NTpfbBFe3KBELwk9ruxZrrnCNurbc4viqXfrnZRlkW61vGv6X30
Yn/FQXuDR3AXPOA5X8VufrhWK30hj+VnJX0aDbAm8dRe/Ky1rM3zGGH5uVF30SbZxffGcTqPtmQH
dnYqH7v9tSfpEpC51IOfL6lc/HptKtTJkM3vOT2SXJ9WWfNex0+4CJhroMmgckmkU5rrtqYx60lv
qy5amdl9q71I/mOPKBKG1ewDd1IJSWpTr5RyN81QEwbfspYe3o+MFm3LEKlHIlczOA3S1K6iYyOF
TmXSF2+iVcG5LopFu84eov6hrwS34kFdAAWcodCFNNuSbtdU7cJlxCETTy+RM/8QpQHaxWKbd6i7
OSTFEm1oU+fcdxKQAQ5MrTILLc8OzmEWKzB3cVgfpeKx6O5DjrjjbWo+zjWiouz1yjvx5YPD2kOk
raSLunrxmOKRb4rQLHlM285eVgLBRi1AP8WenMyL7q89OV8tr8an6108qOkUVXqTV1jcSU7K7uTm
2mno2gUu1rU8NobQtMp3LPBrJKOl528tG4G9yauQeKkrOKZ95R5eu+Ty1z+tcWaa0z31S9Y4+iHj
rwUuPAVrFVeordnlGmvBtbyLL5dVHcwxmmzoncbFeTZvesjWDbfRnuzRgVfB6ZLZRuigHzvFm/Fx
evOvLOVfHf10Tl3/fc2LU21UNWFXdtUvq/tJ2ixbhu6JV73uX6+cn65zsbYo/SBpdbt8N3k3OwkL
tXQHUX2l2PI+8Iprt3J54v5YqP9zuV/cxk+/Xp4lRiJzucXBj1rCRRRpjzaj9k28u7pOX/nd/vBN
GJIMPXP5bpCTUyR7K8aUdv7sb6ZiRam8QntiOda1nW95HP74jiaK9wXKg7F/+VifvmMKY6tnP+Ky
kocTcD3uqf6RDYur5Ui9LNoMJmMVMcJKPV55O768v5+ufTEEU8uiFKwYHcJWOC2dF99rHOaiLkdn
72rT4Mv7++liF+8FnMixmubqHTKyG+2xPN73z/4NhlHIH6t6PeyZl53//gW/fPs/XfLitShjMMpy
QcEYcezNvrfVlWmp/uUS/ekCF+9DEnZVA3f1PRM0BhsTxzHO/mj6fP1cNTVaUUZ69casVDss2H3p
CTOOiwbqGuTGebVLdUAuYuu0Voil/53hkjckP1XkYXJzVxEpqDGgqhC5WtqdzvRe4qCsZIVjVt+E
pPJMkoK18hw3bAja48jxM+0nZ2L4ZDzQDl+VdUpyKyCg+rnGCyA1Eb5KukIVYzbgMyMvLZr+NlTt
EYtrxGFJ+oB/Z+ei4BrjFtCm3Ss7IZFtqfv+959mufV/eewvC76MgbihjeO7QJxYErmCGdhkGvTl
ayh/yHQp/n61r+vL//xQ1sVe2sltoZTC8paJtmw3K+Uts9sVNsFtvKv+n5atTxe72EibjEEtgMFf
Kwnj7GXpP5autS48a3vtYlcecetiTx39oTIaZXy3qkOP5AEz0JVbJy+LwJ+/lA56VcEvY12eRpQG
nlxvBT9nlWmosg9gGaS9jJIE0WcsWnuRpnU9KnetWWLFRe1eRI2OIVfFOvPRp+lzwujV6IsWiagO
Nk65N0Nknrn6IDRon3qqOkmBhVGdJ6qzv//uX685//nsF9t/NTX41jkxhlO1KuIA8XC8Trt0/fer
fF1y4xYH163BqJUvni45oy9RJ8uBjXCVNRJSjsP+dr6ttqmbP5oc3ppr28afv4pGebFsGaLEVS9/
lXKeS1RVMl606Lh40RZ2wXY5gKvfwg3oKRcr6Vrw/v5F/7ydXJQvaKj0YjkNXyzhWgQNIGuKt6x4
nsRjMDxIRI7//RJfdHr5XiIus8WAD0/x4oGmWdiyS5RQBSQPt2gL/DL1FGfcWPbkISruHLwqtl/t
ZBRX3rUaeFmwf3/YuTomOsmQZVM2L4uALKkxtmjmG5lpQAagaXjCul1fqzW+ugp9DJnsWNB9DAd+
3/ONNqBDlApv4u7X87IfPCjcVysadTl2/f5ldEkDRMl1RDoJlz9XLCtNM0jGhxmgcOj6rd/5h1DH
7xSjfhaacpWh8lIkFOtTvI0zCYVwt2TI0S5lW2pbW4v7k1zcIsLrMB1X0VOowAFB7F8m05NstIcK
W+tspOu63Nb0vAzwqL1+zjhZoa0PBeGxi+uagKnRs6bW1qtqJwbWLaPoTS0LV16JP1dCXVpqbqyD
ugpy+WIvNtO5yzWNc6+Fi+kDroZ95clcfpXL20nMIPdU58kQ/xjmiHnX+O3M8WXhO21TMIaai9p0
qdEwD22uVUzyn3skb7i5rCpgNjArXiwrXZphWZfn94WiOL0mbni/HCSIubaXiYtOq2Z54SHS7to1
/ilPe9gMK832n0P32ntxSZfniP/7Z7l4ZEkTK1lIx/eCag2PkuM/xd2q+jCd3ha94BuMMBTUGEKb
a5vpnwvd7xe+WMJxtWXhIFQ/F8pIsqnshR356zTl9rSlAjt9MbOrfT+ED5c/NjI4Wn+8oPAglxf1
91eUbxvHVt28E+jlKNmpzl5Q5sGU2sfzPbyYIKOXEMGDREjFcNUeY0QKCCfMdN2Hohd1+NVKuvXt
dpJEh6GDE1hnZBjMn3k9XrvyNReCVSUKa+QtARw7Az8JQeFa9aNLHtLypEjPC+Aw9yOmwZ1bN5Iz
tzvTqk6aFG8yptCi2mBtIbIHHZdW3UQi2KDoPPOz9LREAHqurCa2fcQWEsbjjgm5VCfvGuJFjAKo
v5MnPR7dXq88AVU6XchDPY9u3DMKkttjGd4o8s0wiyumJqusrQ/SosPGkOTnnqEM2yphEMf3yzV5
pxoFOjSM+ICRpFJ0p+hZh5AQ9pWtBPjvZrpsxYMmV65ZvIUVyjQ1JUeaZFGkBRp6nzLFMaYPGwVf
kZztNDVzoeifpxQBdPIqIJuNwre+DclUyO2UfCMlLlHy6+scsW7KjZAsYm/grZU9VH3Um2i4dMNO
UmGjDPpWzuJzqJvwtxgxl4TK+z1eXHwrKgZEwOqN/CQi5BTRGIT6QS03DGFikQgADSg/bpO2v9HH
YyASgpebWylE51uIe7VAkgfgLmY5yzTmXBOdr/BYywheZcXpzbOcGGusjpJ4QHFhNrct92xsl1Fd
zUfg1Z3EO0HLN2lFbh52oMVpKgWnWNlGyYc+oCDiz1hvyZjbC6Giku9xHaxaaChysVVBJjZMKJqb
XD36UIazfcY/I9MPBvoVMTmI6s+wJDBxiFbBUmnF2F2ke0QmztDcGHnpmN2jqrxO88dIhnMd8dit
OwHQVu5R1uUjAoRm3bcvrT96GAH54z3eVtENA9iF6s+YgWiuPCbDfmYrJt1+rQdI2eSPMb/DiVKG
wYoEIPK/mNjJICrTu1b7XmqYmMbZ7fpFAQMgq4XvlaH8EBdIUnWm2Y49rz9Ucf0hG/cy2BW9GuwK
xqjCZw9xp43eKOtOCpLSINgly3+YzXPanDSicqO8dmA7p+O3ypzdIlvz9AMaj6B6N4eyj7YTXLEA
IbbOLaTWXcspUmnzOZo/kICt8umQiNaV4vCPbeliIblYv9J2VsdyHt8142ebf4SjeKVg+gLnc3GF
iw6CHhq1JsfKz7wc13WNeRZofi3q+IjpfcIVr0i3wiHj5ab/jCx+sXbf1qinlSrFTHMvMfImCWzd
DZnP+BILJ2GFmbQIso3I1UZtM4mJRzFoS/ANM2u+6X3y7YRyLXUCGvv8Z6+m71TFKHJSeRuYnWPy
Rg4G/p9e2paRubXC4NyNXYK5DnGneCwE0iKGapVF6XHoFbftUhc2OaXFg0RlF8bd3lKVDwvn1qiL
T13WQe5B7DeqazX6WEa3eQCqXR7tBpleyh/LkRUZ2DZaVTsORe1Uo7RpMRQoSuUpy3x2efkRGko8
Lqa6GiCx1sN7Uz+K8g10cwAx42qxDGP6FICfiiKW9w7bDrPDsj8KigHihGEBHe1hfmqLiLeq3mT4
gFZN9LOJEPBnrasRpF0k1rdQH2JHMGfyS4I7he/b6uV32WocPqXjk81rLhYy2gRzRYh1HblVrDud
ATGCl9Ki+axHJYilyA3GYzLSIg2/qQLwoqJDcYzHK1W8CltfkTPQ16I7C4uBnTbZQ88t1xNty+gR
c7D2XcclbrTNXo5onDWBbaAGwpjqTQaOwy7z0vYpEqpbtcQEhKPeLEnpVC0Zjyg/ZSkzccXHDUkW
IKQ9Uw6qHZJQPVnpWuMWUuIO6JINL2JTpm9hcNvkMfaEqqpxQrHA+Uteqb+eLEIByKAgyPDOmCLP
CkDwLNUosJ2Ks2NuIu5NaD2ZyOz0Nb4fKcXxbWpIo0eCQKl+arRzAcQeTClU7aeKHzQgWq+HFSy/
qupNN7W7IIatgUM17X+IIYJZOiSYnevwvRxYXiSP3doJisAdK8onAb9q/zJh+q0YygCsXy24mwa/
atxQ1rQxqd0LAevYYDiIeEFESgBxlw2WU04dPo6dj5FwzvSXPPFvumo8tJlxF+r+G3LVQ0GfJ4pe
jLrxCHWwm9EkeQ77ZK0wdL+tG5+87+AYaKxrmIp05ohVEr357LPYGDETFtTU8dbPG7eywvtpPldD
sMn8bGUUbpXou1EknDPuNwYPeZjTOCS7u2uzZ152V+NLK3OwqxmxhB0SlxIfQcCUdkD5y0ilhKK4
+O4LyDsGOmnDFx6zRbK2qMgyFV86Ie0/JCneJeaHlc47QS5hP6I/MYTCawMV0xomHlH2KtA8Ctqp
GLQzut+xR/E6faiWjn4huPfbka0X0WzoZMNTFmZrwoGxTtwbtQC+mfEpUlHV+BFrghelRknC57Rt
Y9/RpmmXygbhjtU9nJdvGQajSPyRBqYTSi9ScMcmh8blGOf5We94l2TpHHb6URYCzyAlL1Mzu2oY
REOdkiy6uBBZN0TiEuCbEgqRYQhk50+11iVMYyOPxrYoSA40srVETdGyFvigA9MaXlmHK2M+663u
1ehLRIU5VWCuDHT2nYA1QL2yU/xZYy8LOUnZkHNERfrjTD9DJxjHbHxXTvmNv5ac3AvNFWYIG1sL
/M/XhdmjPPzvK+yLy17sH0ozmZIvj++Va5yKo8yZVHGyXbEWXN+LjyrSRFBlV0/af84sLi67VOCf
Gt8j1MY8lM2fpfIL6EfKbMdpZnQRyFzlvl/mlcFplVSRhgKDUVUG33NxODQShEMCt7ZxrXcMCsEG
FS1rwutykmC2yJqyXdR55ETb2hNWpeBbijr8ygn1zy7k759CupiTBtVUaQMor6W3oVer0BO/l65J
O6M6oYy/Nvz64gjz+Tv/+gE+3WC5L8zCMP2faXwzcugPiBoXbsSidP9+Lrb+OKbyrZg3owSUdRX0
08W9zcB+1tpQ/DRVQV2NYOVkkvqS8l6KSgesxl0bkOrWaViWw3OLUQKfPO9XANVb2/YNEw8EskhX
7yqlXVtTjxEGDg5oPEiawBNOAOjQCvvzjcyKNKBBEqeQlBn+s2cNk2tckxrEP3+IbDxYtMYlL4j6
g4K1XK4hbQsh6dvAaudyb4l3Ua38qDAHdLX+WKEzJYCRQ5u4HXvdlcTQiQrZkWX/KU1KOvO3PuZK
XDfYSDyR+jHQtbXafM+mzAO+tyzC1MgK5xn5CUACVkzhcZLPkVCThfcmUuHQl7kdQp9ZONNGsfbi
5DBM+wZfnDTpT0E8HmQzu+sLO5VDKIOGdWw1jX6xWCB1jinElL48cWNMcBfWroz6fYfPddLfazCf
Tdu7oW5BGOzrn/gSrlSWXz0/n37XS2VRnvV5BWj/faRA40yTKYD3yCJ7//vj8+dM8ffH55e44NNj
OsVaDEAbH8fyVmiqHTvjs3gPa2E1PaA9yx+viXro1vx5uP/8xF723+oIhKOugj1Xh0UCiCy9KSKo
5jMR5U1TbbSGYfHQUnyUXikusH25cWrtY2liidz0OMJnFWDhwPEZBPVa60JUYL506AAHJAHFLCfv
LMEy2Ixe1cloF95ya/TMUbX7sbJrlIlIRO0MpJFROyNmHeAbx3GA5KF9X9xTQ/FNKQ4NQx3D8sBk
rNFl0luTtY1gzSclGz94q2wBjF6Px0YhkkdJEOdU+FNmHWRf75AlbJcLtgID9NznGRJ+4dEXv7c+
WAoh34xZ7PA6A5woorU+K9+rKr/Pk+Tb2GMy8aN3Le+OlaHd6qT1ZihJDTn0ZHBNeDvvI9GAPJnt
fFVydTIAihpQcpGETpsa8KDmyIYoYfKHgr797mN6XvkDUCPM4Sq5AKW/q2E2VMgtNHVmVDA7YbsW
shexD3bzdFNHr37EyxNVCn1DwzPC/kYeC1dXY9vqFhaRwDtv7XyUh9ZAKrqI1hXn1VDw5lBWKN2p
HwJwz/qhxrQwY71I+1tlKxAozSRoJeUHsgsCPXk2m8IGaNRVP6b0HMkP8DpGGdmu/LToh8P4sSgO
NaFxKsVtkZHJPIOhqPYEOY1Fthn6H7PZu5Yuc6rH1kDLpSKSd6IITHcpZ/zFoaxzOMZjuynK+oUc
g5Ol0Rmtu003IgWXs1WQCcdqoROA1elsXdpr3bAKKDJHfCvlWeQRGdDidileMFS+Eyo0ZIilJt2o
8CqidGsEjybnd0XjoE7jP34stWw9Cfe5BCdSliGBoTYdOXvFH8NgsODJ+0YnLV3eatHtGB4zpPfF
XYyFFsXsOrJwoJevpQBTVB1uajz9zfggzXjM88PQlx6xJL96wzUBw6IZHgPpe0niQlAeOuV7AgQk
CT78/LkaILP3KeQKgFgqlhN4xSxj32YZjGMZOLnyA+aVawZYQtJvGRT0VlTXcifS9LeQtCYs5Oik
VX8+z+NMXBPwSzl+iZDw6krjzONbOKnrtK2x1lOAxj2C15dRedSTl6CkI5Z0m9l8TMhFgRPvKJzM
8gL0BY0IodpL2M5zP70dx/6hDCFdqAwa1PI91WZAkYJt5AyljNhTgxGSKaBZ35VFcz1PjFGfI/N5
kolDAeKqhIpjjIQ+jrbf0/XT8pXWy/RphlU8gPiAYqr560T7oP50EfnYE69M9B4KZNVuOvOxxdyH
et4Yf8h0mjSJ3YStU+fnmFvZLjuArk3KPibMGEInK/yepe1J01O7Ri8eShjXSg7WleEOmJlk8AkD
C4sh4NbtdyNipRAhM0+KqyX1jdq1D0QV6+GSpGayjO0FLMaT/KFqNK+l53hS7y2YdBy23SodHKlH
IYPHp+xb1+T/UobnoY83TcfpuX0wmBcXzfPAsdnqBM5th14MHAE8hjG9tXALxqwCRfQt1B4m5dzl
JVn2uGr8JzF4GoVzUlcYfuJNZcXsxI0DCRfILzqgiuPemBsvcg2dlqEdQEIMcLFd6zyHwX4W7vAB
rKbiJRn6lSKWTtQhiMbmFpYwOLTvU4ixCxBjZS4oXO6Ttq/Mak9YtOyVgfCB1mI/ggwaMOtozVso
zNgEweCUudsAJ0/48UM8lUBobpR4ZyE5q7GjAdPbVLT0pNHaDkHtRTRHihTakwZ4jwmAGLaeMPWr
GgiCXkEN0gAGHOomph84uWWs3eZj9K3v2f/T7JRF4q4g60SO6Bv3AMTZemQo7WIxk/GRrqsO0zu6
+kRTDwIHp0m4LTUEIML43ZLbc68dOvlQTPdM/3K/J3EEMAyvSmVkTsERZlBT1+fV9muqseQ5pf3l
F7KHqWtAabdAV2KOSFGi3CaKeaf28N/KhhenFLCXButgRlNgno0sofYIz3ON+EaoqB7vxPgu0jhN
jnhcWY3qvNrkKrKcHGScLh30BEJU6a+N8bZqTU5ZNZnqwzpTlH2ZhHYQC1t9jB2le6tJu0wniK/q
6yyEB9UvNkKhe2N9XDqIFmg1AwazASUt50nKahPoO/sULrM2Ug4Gxl8oUkHZY1a4KcfXpDsI5EBr
nPWAuXoYI51UWafRto5g9OEMnuiJh+wfMmaOkpTGQOEHBxVvvVmS19CPbau9GICb1GEVdlD0WrzK
qO/j/F6jkS9C8ROq97K80xV8QvO7zxvTxACnZ/EtCI9FeErrI9SqYERgT8zSYLwPQeXJ0TbjBk7B
eR6KbWcVy4kT+f2oEaahrhoDpymDAfJptkXbvJQalMkwfxYrlt6GjzyrpuOTNFTNAiCXGo1czyGp
oRLBgqyFj2E83CbG7Ar5Y6XPdjD6W7GUVklya9xgI51WKSmzmB4lwwnUZDdYdNEKZWtgWgmLicqC
jl00ZZu2MDZBo3rWkMETuk/9GEZkeJLgD7K+HCJkBa0Q3kfJIZr8TSNnx9gfN0GgnAoh3vatdTCq
4J/KnX8lr53/OVa7CH+7+J//53+WBXcqP/L7tv74aA+v5f8HyW/LwPv/nvy2eq3fXn8Uzefct+Xv
+Ffum2b9g+Mr/RxZsTDIwH3979w3/pIOtkEyoO8S/2Zwiv937JvyDwXnEAcBYjoN2ALM7v4d+6b8
Q1wCj7Fw6fwXyoH/TezbZSmvmLAcCIxZonqXf+LlSXDIAD+ZCgjP8IaWWnDHkNQrCEvDunmveiV5
ZZ6x/XR7/vWcfI7fUS7jY/55UfpoFmheReTfv/cRWt2XunjWBDJmox+Cae2HpO08XwFLADsHw7hn
5Qcsm7BGWnFthbRw052ptN5MhSbR3jSxzCczetf3RrxtzWRNgPpOA8UklQc12mmVvxZl+GBl3230
hpYa5SMYlj55nYAA+hWmmbT3RtzMjeXf0eLZ9YH5aoE1XZV0zINmdDo4nkp/DskjjnUsYrRF9WbE
cJ+XW9QObqVF+wAN2cyBsqArOXMsjmRSL2Zhu5BcSRkkuFhaV71hmzVOfImzi4nSmp98I3UUZ6yI
BKcwL0RzMoByBSYxsDWOlrVWJsEmKnhngGsoqRkHlQ0uxJoLuT8UHwPjGFgnIuA2k7CdBxhFInIB
AiDJjc4AHpa0Qzo8DiP+Wo2xTZI+xz0sG/2c4GuLwt4rFYWqzEhPTe6hTKths2UZiIRadFWGfJjb
Nok8PvRl+KiVOTR6lrAweogqyyt8dh12TtU3diYxKz5heKghXdUkiYA4jz6AxwH6dkwwyoOlrcsN
8+BHbcpfYrW8HRcV0VDuNdkgb1sWfoQEZM0cvHRpem17lVQ8YTjIWRXe8uQk66mpt3Kl4/djXtAz
I1IyHPIFbIQwoCXPWczPZB4K5lghUFkS7qhhtwM9AQmgnDx7C3MhbVIPcuhKijoeDJicYukO8y2y
le+l9DDO/VaCzgVatSWeumWCoPMQjW/t/CMfYwhO/R2HltdgBlTPNJ3Zr2Xd6kwto2WigqQcnrg/
vcTY26RwBO10qynB69z8XCCeerPw3aq7gvlzP7F+B5DniFubVQM2EJtK03pyM28l5UTyA3ktpUta
rBtxsdAfMdjdhFOzrervWeLvp0FCrKVs2votqIND0moPswGrS+RkPCbjraRlN2rRCw42sXkl9g2H
4foQtsNtA9Gz0xkAWkV117TWi6CrNPnJt1eMo59U2wIbo1LoaLvVUzQOJybFHkN4l3G+o9XjVrLM
vYFYMrWCs9rPd3NA+3xob2asdo2mOW2ib7WczPggexUi5RGEul+H976iv/ayvvYj/Ixtt8YN+abO
2XnkkyoaGN5Cfg8LcVuSx1D5QNWm4qbQVJqY1Cl183Nq5yd5anBXzxtd1c+DH3gptaceQjsQd2l7
l0nTQZ+UfSwWANdK1AbKSJfJkNygl6lTPZ+ZDwP2dW2aP5pKuBEk5V0rxJsF3p9ZIGjZRY0BUCKZ
6hCINJYd62ac0w6W3mtYZ94Ir6Ts6uNgmd6gKd4AJYCxsWoiTxuTFyvSFzkoVMJgocplH52FliDU
X1VNPM4ar5R8LmE/wNy8rRMRX6q5rnzsp4t77+9r69K4+yR4+bWyWuROa7oB8ly9XM67aZKFTqGu
FzGSZDv6BlvVa68i4y9dZTi58Jv+F3tnstw4smXbf3lzXEPnaKYkwV4N1UdMYFJIQt8DDrh/fS1G
3WeVGa+s0mr+BimLTIuUKNLhfvycvdcWWLuQXV0juP9oQI9gW6eO2czmaniykrN7iXcw62EP/coO
0OE2eeSuGDEfa338Z2HyHwPa3z/d5sQyPfrudDCvzaK/9J/6ZBplmtrJxmLwIvoPyUDj9/v4/4uZ
/4Pg6i9L6v/Jsb3Nfr3378n0/vdyhv/n3/VMYP/LJ2BOIGIMTXRq1yU2/2eObeD/y7u262nWm6ji
SYf7r4JG/IvsO3KHkFEg0rNsFsz/LWjMf2FpE5Qg19XEov1f5dj+MTbACwMOlQRd7I68ANv708vh
l6YdumU3bKE97dy238iwjxb4ix1U3ilTp5jU1yTbpBXHSdHdW9ZyngP8uGYQRHE6/8j8+iC1ODax
fSqr5lY5sIiqqXq69q7+8tb+N5XQ35/W3681NK9zDp5UdHB/qsUaz0FckYX9lmveoavGC0kmO6e+
79zkbu7oW2va2P8kuvtDrnn9qXx2nGc8OORAkSf996cHrG+gZrz0WzucIsNqSPSZkAmfE8LoSmaV
w4hHffg5QsBti6M93RQlAuCDx8Qw1Fk0mghoLEC1//Bm/B6l/Nfe9e/XxYIyPfALaLj+eF2yH0Sv
6JVvPSveqilhPzZuawzTAwRR2UU6kweDW/UcuDf/8+fwe1H8+aPtwEcoyErk6x8FqWgbmMuBIr8I
UW4LV8iMxYpE3LspMEs0BDQP4onqoo1RYin44UQrbDI334mF6NdwTr8CtTAyMSGn9sMlUN1dPs8P
FloNx9Q/YOqL6Vl6ww1eWPRV2X01lAaAXvvJMan8VEDcLiexB2UfqmRtWifPZgWDzTTp7Yhr1RI+
ZxYU4QCa3hRHMaQ9qf3nQAnMdlSYSBMA3t25rj45pr+rlLdrDaBLjXjmf39og3Wsu9PQU6mIRnwK
8gcU7ShM8vO+W6hGfKRRtTmfFYHEVjI98OJe3HE8eHZ8EBRKMIvVr2Sg9yURnEwhWNhAUtK0EMlW
4z8lPnh/F8KyGLzfMVc+q9T3WRLXR+cvW3zOfcqi0iDs0HtQxaFMwXs+9PIkQORnOwOjRrwpmghY
CysE2uvwTASleoH01oSRMx5dc017gMAFMhDpVxdPHoTMYWW/A2pQNAQZzGMQX4NN6akTsr3FjL0B
jAgt/y48Fik4hEuFY1nvytxZu6DbJdzzpOuivC4jG65p9Ra7t1lGyMAcIeHx1J2VRRUaHvLx7Oyx
yG5Key2Jla1+DdPmP3XR/EQ6WVccvk2U6gGBWAqQ1T+4/iEOjyAIVX228whieMlwGw4VJO4KkVZE
VuKS79PmfgrAgR7cYmuYl/5aBB+m5g5otOaeBI+pj8JhG3dsfNTe285ckVFlB0+Y7Omv2P3RbM1V
pU59iU5h23RHLni5gstK+T9FPgg5fp82IXz4hG3a4GrkU7hdFsxjwxqGQ5fdseiy9tZGhxQ+9Pqt
Wl6W9DHh0OddkkydLZyXWbzR7XlpIC8z85JIZ/zsaM0XeFeFvFX9yZNbKl+RrIdPcJGT/09byR9j
238vH+7GHEXIF0KT8+uvy2dJ0slurq0lU5yK8NWfH8MuWQdw+/CJZbRTPGKBGIusCnUj4GMMtg2v
Vd+IZHhIlXGn7WKHIZUcAfadhWkv+otpfPYCRHnL49U0u3T21qLPet0RBwnd6NWz0PR4X50Ua9sx
9+F031UQZV3of7AW1ODsm4UeZ0zSgTYi5xqZWn6ZLYE7Yx6F5ZffkV6EokZfwzWsFSwDIrFQ40Hr
LsZNOWyhYqABq/onEd+TBGG6ewMocJ1ccshSSDlMLBqXpXo0/HvyNJZgb5fUmDRRI1QlXbXBejRy
+ZjKuxS2rY/TEZipSyiAEhu7trezo0Gg3DvhrYzvg2HfiH1VXnT3bI6Prnp1i7segZCgVe6LVyf7
NXbYzEOYln5LK0/TIe0YCUQdCc4pOkTRvy0VNTQm//95u3b+Xv/9/nR9DPC+KSxuHKH4w9SQBcQR
C0DI287Q70s1oCtsbR8toYOPC0X5KW4JeXEzoNptZd6ZbHsbbDdr26yyyFLqbKfNxRyXm3AKP/yY
IFdUrd+xgIvqOTQShvhXKWOovE2/dnra4h7twUyisnd1DphuCMCV7ZlElmhpVLKbausDmOSmAgf+
D4Y/iqRrNfvXw4mailQdyiNBtiHH9h9rOWdrdrMsRDczlsyHBqBqE9wzhtxjuhlciE/J9FnZ3Lcy
ydDBX9C6yXiivYF0NvDao1xyUsAatv5WfAYoWtdN534YqXVjDsTAxf7HMpdkIFf0kUnMAJPKlW40
ikOa+PeGiwebImkFPfwQXkGGoaN3bdYws4/DaCiCrbIZgELjQlk7RkV9S0B8xRNlVOsydwHsVQRD
MNHohrN3W5aUWrVEbFZeJ6Fhszf95EkTQrYJRBcRO2qA/sjddejSKOaJKkbu7pYsuFQ07NlmHDA7
qqpzOpNyW1b9bV5MK8LYn8yqiPJrtktbEL2bOsuWWXgQjbWDprLjat60c3YYuucs6E+NlsbR91ia
huhj7hGhcdu710zg9qMhw5Mo1zYg4rSFTmshUTPr+WIbpn0MWhRXfWiUp7GxFHk7FuOSDPxNMhn1
ybc/Kk+Je0ZP+YPIjU2j+vSMDYmBWmbfx6Ww74UdPDPLRhgfpu25rMGE+RVzyMklA2DMSzoCBtOe
2A0gLxqCt1XMh9E0vCOb0NajxXzJjWq6nyf1MlnOudZzf1ACpVrp6TGC9RZGUDfuEqcjNpCn44Kq
7dWpGG0sznQ7zg4T8q4ZH3xNB8oGrLTrunRXF+CJUpvmklNaH7EaxJlPaJX4ZDK6wOstpwd9b8p1
mrcDTW7+tEw2mSzZnJ6NHO6mN2ZftEvw3zSx+TEWuTqU8WSuek1MsE3i5DkPegIJ6+QLDBKd9Bas
S5p4XL7tuTt3sfUS8GFs82m46ubSdxUo50ZVXr0tidaIRuEZWxKDwJYz9wGU+NyHfnB0rwNPp+6r
Xd2HnzH9NgY8TUP243Zo83BnQaD2CuvoVt3ArX2A2TY8UsTt+oK5sbARO4slZbZMm57/zOkrPnTp
4pqp8r0zps+uqRRCNgq9WtUPQhZQ0BvGxIXf06mbHZR5gnjJWgBssDgSqrC5lG0cAiQM4UMlHz6t
lCi5giHzeUEDaVZg7rNab6+lpARxCdZ2YroJ13GJL+6CpMnmHMjc6XWIw0NtinLThvJlJrSWJgM5
wr3wInLpT2lgneeS8zMuoJMV8bjGNkdHTNwZDUqUOhlmpqNhuJ0aeIdG/uUHExqDOO829exs8/ar
g8QDrRxppF305E9m3cYurW9lSmuXy+kMkJKyokT/PTSOFZUstmPWiP5YLva9XY4ZZ9RUnSzbqU5i
cHg2ApfNpi2Su8UfEAC2DaeZLajkzeoDEER/ClO9HMtCDpBSjeqxaXZzM423oWT7KfqrBt1F8udl
6hOPXnGoFrIu2RaO4CIAT2orKsaQ1rHyL3FjvJAnTPqlIcnJmJBq5ByejNiaXRzLB5CFfgR/svMp
e7xmqxz0QL3Wu7gK1TaZODKqOd2nhHhsy5g+XKZyRv2dRU3eF8vOKdyonwqUABW+iCrpXgNBsk9A
egn7tQUkigDYhZFxnZQcm85Trtl+4u5VFiaVcXKTN19ukYrIjuMffTWY+2Z2TxDNpoR5nqGnZO31
zkvcgNMO5JLueErRdBZTvpvHhyIrvJ2uFUhl5j3rUUMF9Pm6TmjXYfhik5wHRRJKTwWYMx2zjK3Q
Y3vsallvbcKBcgNJaTu2gDDjWW5oFBtVUSLWhrkRWPl2aVua0twpNnlHU6A00WB25JV4Nj9lZj13
TqtRT5EZk5q4wlSHxz28umrEcNJx1W5sOsFoCuiLq9CG7N+7AW3U4RP44IX53FMoDdxW/ijYx6lG
c68/NH6yd4lWUnIsNktNiY7igyoZCh0aaqIjrt+BwPAJAaecmTZzjj/X6fNyjf2CixxEvj+/sm1j
vEiv7gEMiRuudltbjvAAc0wQY98x7E8PGeriXbJMz5QkyIDo+V8ToBhtjAgMPIc+r9BTRAAHClO3
Ufu59k8OE/zERhKj9YB1UdmXMEAarhtyMxe25CrsDgPgvlVvI//G1va4TPMbcd1i74fENs1DfDCK
JMLdR2HV1wfya8i/rUkGrkbrKZbMdZHYsjY/hUqMzeDri0lSZhT6rInZ7X8oje5o7FwSVx6MNP2l
zXoXC0pHROrcKAyukHMJdoW3bN+PeGZyWU7I85D+11kFfqcgd6Rq7GA1VDdFZcenknrb7E2iZ30z
A5Y5AAjn0AjnGOU40Mm0hCS7aPRiK8ZR3jnrSSJjCH8rkI8bRjasS55XtEm0+yf7GU01uVwVIaxO
0OLnAcmoSMM7pFJ6NykpLwNsPTeJMdbn0HL9BYH2nDjTjhzzgYunmyfe2aoavZ1KC0aaEcDZduOf
vaTFEJtzuHcyixrty7RK4zE3uDwwIIlJpzCOBffFu1JIn2Z56J1UmZ3ygBQHo1sOSxlYx7jX1rHK
NWPfmpyJUlrpiWj4ULkFri0dn8ZPjxrkbDjNdP79J+rsXCPwGART/dQcfXb9yClDogi8Nj8KtE+h
ZGBA4K2KdGg8xHHcn+rGJAEJenzZ9P7t7y8F5eot9vx+C/3agFbWLPRYxHWpjNXNeP3y+0+/v3S5
elpMkuUd/dK5gyw3daO+PSUtCIA9hOCxR/Yz94nehF2AQLoocNeadb+iDtqbbRwcSODLznX/Yw4X
99bOBnvj1uoKgCUbY2htc+t7IduZqqsjs3S2W6njo447HZF3VxxC1428rGhu2h7FmkiJRKlAmiKE
4ci9Sa9fSmhydpE057RimC27BBPWfM2J8tpTY6ItScMG1XWS93f8oihiQ7mXyYhVtSeHZHCF3vvK
AI9fXaPOpj7KGj98rMfEuDqeTjnj88Vsivcp9IgPGkhUWGhM7XMw2puexzML5vIahq5Xc9jJH0HS
XiwH/e1S2/dNUgenOSxPQZIkRKt0808zkf0lSQUt/Xa2bkg+HG/ZjYhTbI2IHK780lDzPLWsXX6D
ej46k/9R8h7ctF0YR4vBVh3O+pDFOYn3tVroiTFEGtJ5z0RL3/mkvTCzapKVPWQ4DMhHOhVOTHRE
UlAtobJfRBmeh5hLpmGYzXrx6xxsbD3famWcudHps9+68SYtCT4qemLKFCj3JLWX0zIWO7+3+ksh
wjNCKsqvmbAvs9L7SZEEUbWDf1P4Zr3Pc+fnpH4IHRA8UDQskrY98Sa5D72Ri4faWgYYxhyRwwSz
T7j90zQq1niskTsRHVcpsiWmDll6jWq3LBGRj3RMpjjB8cFRkAHeznQW3tZO/6A6nRCE3I6U/bEH
m3JA4eVmL44/LzugfcQLSrpjCr/KwuBhf80S82OYF01nvmCDJ5g7/VkUXXLQfbY31J0R0GZcLGs3
st7X1GA7pJtnu/Sfk1CFuIDM9yGjLjbVq17qPoIrb5jzPYjOEMOdwipkJZETn2YCRjaMrrdpWQH7
dLb1NWXLWCCvzaT3BDMaccpPlECTh6uNsWCSEgdqDvQRr7ekwdrqHKXiPDIsir3qq4ChGdW4UPRl
wJ8Q0kLpyWGmEg3I+SZUMs2Hqw/nrLruh50KrDAzQP1GC0zUzquWA6EbqKHWusmmdfwjCOUlbgFS
12WN/faql2uUdbsAccdAleJINloyTVC1x+74vUjETVawciV0jTH4cHqF0OwtUQVCvWCi4razS2hy
4yTc5UvO7trtCIwyiupsS+LjVIk+Doz94PBXHGuGhj7stUqRGwfyOJbyrSVKY+CGubaL+QWrheDv
j/cJ71XfQi3t7emDArWXHIomCtByObJQAkbLCNMGypkcXVJxZK+G72jbv+ppfElsda7r9pjWzofZ
Em6CmobEdHy2Xnfh00Sit5hnkQFS4RziUrGtmt6O7AVjj5GYj1M+X6a5e9RWw6FfxF/ZNXOknTmC
HTdDEifPv3+0r5KU4KOdb7RYfwyQ91Z9fUU5SnCzqH9QKZ8tebU92O23/koddHZgB7nEduI4U+Xr
SmzJ9LNGk8YyK3gwygtOmHlVlc+op95Q0r16SU6i+NjQ0WRvBK+f4XPhDvc1OQSLVtU79e+tawVk
yyCnyUFpx/GzLcQe7t/aJqcNaEaDgUY/OVb8lgXlr1FP1BqaJGFhfMVjbKxLSOnrXP+yXWCzvvjo
Z/dxEe1m6lFCVW3/4ogC5ZjlrSuRPs4lY+5Kzh+uWZ+ntpbHIb7Gy3ODzrPP2EcwZjn3ZZDtnbaH
ohtoyaXhl2uRsZUVutx76fCaZaSczXZeb/za+AILx4OM+LND4c+le7/UyYdJeN7sk/ngio/c4acI
LuFGJQ9XYVz1uCBPsmb46XYcIAqtL801MtU3RwUTh9s4HYu97vRHqVB8TnD0w+YGFO4YUrKU1TXS
VQToVzmJ3OoQBMOd1g+lIehw8fNaaLlBQKlGWq1ZKIvbk/erqYyLaF7wUNH/lDU42ZC4ygTHWj/j
eZOswDF8Fl52xxD7XiTpkxhZM6CzQa359rGelpWbOLf5UBBN4j5PA49hWweEwprpqSyXLDIb+7Hm
9E6r1N3UuXxC3nDBMluvHY/QN8+/tfDboSIvX1qvRV1I2Wzz7eUVgz5Y3qkdXXDeBW3BkvImdQkG
Lb1fbkBMe2OP02Yq7jJjKDe67M4mTqdVZc7vzsikWCUEftkbjNp6tYqTWkYZKRtLVr3RVUeUPnxY
A6VlELBtKMQDyuzAaHgMCjhPd9S25AsJxecIdtxsXHKaYM6tW2c+hhUDbOWIXVg0j2WZAXEPm62O
wUW49sNsofIITf8sq/Q1IcaBcv57BJ2wieXM7z8m0TzPhzmunhdGPiuSVLYF/+TGnGLeLe59B56M
5+I1Tr1bOPbX1OXiXI3kEJd9/u6bxhc4dOy6Bk0MM5wQsjGWMLJiF+fkb871FE0p5WaeVhUQ4eqc
CWtE4EYChUYwEjabZLmC4rFt+kZZstZQeCSTfTtroMHGktbsXWrHlogJ1qZPEzObKQuMFg0a9wFN
UBW8VHXc78pGf/x+02OnO+RDex8IdBtTkdwMSlgMUw7cnEvyVODy4iwIt3k3nLhDuSgHl2KjEkVi
gDbXXu5cAgtRK68n38Efcbn1MywRcJvI5TvWZlKwy7rMbrr+TqGKqfz6Sw3ue8XWVBP12ZbG1ito
dhj+mzern344fRrmuHNC82ftZj+FvGXVHyttProN8sJ5+ZnV5mNey0tRZ0QIqrMng3dRGxaSypnq
z99ZUgFDRjoEq5YF71FyO2V5eyXWB073a3JK9i0IUU0+HAs/fiUFsB+8m8RlQdOq5bJKYIlOP0eb
i7VQVGth+zLF2Vc+0CabqBmHYjgP1yAIMg6+g7p54zFdOV73LjW/YzrXb3bar4EyH9ve/ekNxrcz
tvdiBh3pS7Qt/azHLarmfdh2X5W1ze30aOjw5xDw8W/rrKdRxCMBvbGEsrB8yGW8FRUtCtsp6g1B
I+F6aZCgd4N943T0zK4DmASdjxlDKSnT9Grve+12Dd0Ce0wjDBsIMbmaJO3wmfvlc24BBs56NN7Z
psiSc8xp4y8tK015ZOkY8tWYjXNrPPnloEl+4EbM/QtjZx1E2vTePclxVmSae1NMQKYftUX9E2L2
uK5tly0vcz5mgt143+lyhsmwFX73M+vDTb/Y7Z3bmaeFeJNM6BaYP9EDtJMjoopVjH4+dl+QuV6z
Wa0bGymrkVNIz0VLT0awLWRMaoLcuVez+aAqLohu9jTOYNfqlFiW1qPVGPYOV6+KzLL8UKE7a9Cs
dQQRr0u4Mau+kycLVTX9vWUrsW+zAQT7OPhwFcEaqTO50dDrgzfp7zmo70pv/tEa7b72wERp1ckN
zDvMtAkORlrchIYSz2AN+tG1/ZuxxAsRdEwbAl/c55n6CNsaMkxzSAfAz4gN6QgaokSDPtyYLIc0
bh4WtXx63Gw5eZKH2GOaWS3dpnNxbC32ncuVZ2O5zDP8Hl63p4gwVs/2xIgiCPH3xfEeRRegSdt6
Sjjy10Y5vw+T7UXhWOZrZUtGmv1pMQh4kfGwl66fEma3fNV5+uCCu7juJ9LA5jDmHb2U2sC1TgLZ
MGEZ0N0thJvBVmk0uegQyRzjfhW/xNC6Vyaz8cCfn4qYq64YSICbfednwgpYpyX/VhDywVwhweTV
ynsxjCOP+5GHIFlLiTvK6+aXZhpefQTw6HONZGMvpLPOLUF9Bqp57JRz1Bj9vujnO9ma985okuGG
jnmdvLZ9zVDRTF8bERD8zeWsL+Sjr5vX6wcWS5qFkD8JKjGiRBDSbf3y/Tzq6VVUCXbXeIZG2Pm0
Etti6y7X0WUQ058MyHLP38O5/VYykPjFmSPHcjxWDhU8SbcVOJH8R5z8cov+Zh56sekMFyEYTFeC
VaMuwV3NwJaRx5Ye1rxxs+SBPJaEHdIfjrKhanNxX41tgSdDGyd/xjwyOWmkG3pjw9IdFr+4Ot9A
Z/QOZotKTqvqU0v3tQh3VRPQyzFpXC92AsUufcqb5sMEwJdXjx5OCaK8Pn14AyLJ2zULk3OkBIOX
IX3PvGlbhNjAsMvM3FG+jEGRw1x18dof1LOz5Ndsz2DtUwsYXpBdKk9+FqOUyNfDxy6muAlb9Zz2
WLubQ0A90s+g/0Pfpty8WoBMpt/MkDc9sXFDdlqG5LtG96gIRxYiOZNCaqzz+rNy1L3toySVBQLU
CTKr7Ka7vvdxyJNS5PrD01RO39ojcWbJn6bW+UhlL69vZ7ImVyOlej6TVPs8ippJm58SpdpTyhkI
/B3r6AT0+YYfavA3DkqXbSo4tSaBbr5nHjwLGzGppKVtOB9GNd6EcKFMM3w3uIDgGbnSZahJQnm0
POs75zJ2qJyz58/rGJfWshBcTEidtS6UBhih0ab79o8YB+bNqNV2RqFfusTj1HFyMXv49qLhYJjl
Ita1Nz5glD4XlnnyHO9TWjEXCeunwL/BqKp9SkOGzWWVkl5sYJsxF5fy2/Q+kqU/y1S8i54QrDGm
8W5mzhvFxHMeEjCDUgVakw3WJKWJDv56pSX9yI7mKZqMQO8GBat4Uo+VbukledmyLorqVxD0u3HM
v6e+rRluyn6DSu8wkC8ZMjxZxU4oyeXj0Vd08g07C2ktcvgtqGXjBNRIvOnBQ0xemrNHuJ/STciP
jlzR15vYII2soSpchUvNI5/g5FKEkzmufVSmfyKcO43cFumh1DNw+/6KJvZpLrOIV5lvraRYajgs
5syIVD7O5IV5FIgkPC4PqF0/JwJhVsIdX5dyh5Lnp84qUh5hSW5ond4AjseadyX5OPST5zoAdtRf
gwu4o2/pTDEU1ZUTVU58RI9l7Xix032uTGAbftXcBM7Qre08uYiA3A9RcXWZrWjO+KbmIO5FMxm3
CXkcXm9xJEhmgDb7ZelQqcT5Ixjut9rASTI1c7dl6+KELTHrCmARTH3OQ81Ln9KiJWDIObRJfKML
ThWv8WIilsdpb/DURGzYRgMhU9CB36YFnIV5To9uXL57ffsj0dg4fV9iGTFu2WKf63DG9EZ3p0An
kxXPTobHzo69TSgyLhWmCq7ekPvUSl77uVyTw+lFKtFvnbnwLBnW5zTS7yF1gPfNKrIT2cdatEfK
rKjrcsKshvYxxmC6ZYyzCgqU5HncHr1pwKhnp8NOmfZjW6bhumpqjMLdfaJVG/mobXOnOptlu26L
yWcszAHkXb0pSV+qaHDBKVlWtjVnP7vBMUtWXJn/snAU060IbmoSj1Y2o63MXjZmal6GrmKwkzZ8
yrCDxsSkS07N340qskkdPtf+jypLsy3z8JMqEFOM4fvgxBjrpLGVYfFRK4ZdlZVsF7QVY1hugMx4
2LmpE+qUh9DKubFplYPt7EWw8cqPsc6I2kR3v+H6VEWM4XYNzdbuqoFvljfPnB2KDf8t3GVmfZWW
G9EEPEZYswWexuIOa2efRZY/e1OitgrmCus0uWQTEVSDJi9USgQTNGpZlJ7hn6SghRRqnjGThNI2
y5F3l/2nK8LvwIlIRaB9oBlZNPE8Y6gkhi4I9sqybqihygOnI/jiHrRB0HPcalK9DFQRsXVfdXfK
r7jlpECwBeHTjetsEIDw2EjrYbaNtzae9Xqy00s4zhvlgUJOLOwOubpMkLSuELotVk3nvm/7/rg0
xkOTqvfc7k+FKOeTpVHPX8OwocMyUDHpn0/X3JLMoWWk2xG3sI3EQ3JN2UxZnDDiaXkq4X1bI81W
oixWOY40LovVPI+r0kL7kxjveb9kG98IPfR/PdU6ltCEPLtGxkakneVJhCPoU9E4N/joz75cYIRh
MIGXITO2FOrQCjpN45JlI5u7LB/lnZxinOihOqrmrly8jNKVgtZy34cu/4ZC82Hk4NF7YGcfOl/e
GF8VVZtD+mEACOGLTq0gdC5t8x9W7cmDiQSmGu13hUSCbNnrVRMbZFzTjoQQP/ABnt3SuZh5zUWd
mmo25UfgZ7cohpNNYlaY5IP43Upw+3oLSnrA3qce/leXfjiqIeiHhMS1AQtHZTQmRGdvlDDILPsC
cfw8znkWZb5/08TZ02AEkeWgVqhhFFnDG9ZemlWf2vef6qbyECSOz0W+PDZL47F+cK9pz38ka+Qj
yO03x+n2foqQA8mExt+LHNTKfQzMhjpaPlo/Gx0fM6An7dH5jRd834Z+Bk6Wt+ohNGlBgvWL8H8f
tJY7aAhP+IMN5pffvjtCS8iGHeGZTC5V/MDQV6aECrEx7d1eNvuu8i/k8UWuNAEAGIMEkj/e+TTU
HQAqRSnqbVYbQ7SInNDKoOcabhXj0dKIDvG3H0dhuidkeUvEltTiKB/lqW1tVsvvP2bwL3mMmrs2
90oKuoL21lCMP1rzRlbxZyLT7K4NrlGGef/dLv2GjxmMVpKg4lQI0Pxxxva6YgTSnHN8nLnuBzxr
rXWvwPyu0ADSO26ye7KEVmHnLLch5nDAlMm8iwNCUMeu+uZWu9xOxMc3RQvkpnHBSdY0C+JgGc6K
MzToU+Np5JDjIp2cgjp+kaVtYd1L8CwGWXIcQfavXWLnw6SZz3kYvgcJSVBJilohHMzz3DOXlKJ4
cZ3cfnjOKl2dwiysI78pu10+jl8kLVa/Jqt8JvjdO00tNAi+sXuMk5QJsNflP7y5UquQpIVtZgRg
WlQRPg1IVlRd928ZbYhS1+ZGlKJ6AHWKAaceN96EwThE1ozvfS/N9DhCe4rcpgNCYIn6UEnSRTv3
wMiZgmMW7HnZd+4h9wvKh5CQbqF+pyjGKiVawTf3lkO2TnoN6EFVMY8Kk1XmZbh3eAo80WMyrsTr
mNvLvgnZFYLWmmkkdNa9AQLQxKPYVa37rAfyXsPlaV66JfI4lg8+RB6mPv29MhIHFILzKSqqBLtK
8SQwzIK/Z5LIbSZEdoNao6wvyxdZLYhMqvEJFyrwpsTwnxCEPjb90GGpcoKjokioUbQ9MxK8uvXt
t0Dk0MDi+SbQRMcG4kQ/Hzld3HCTr7uPulQUYAx9IuH6V3lj95NB64PSfBy1Htha/Ndm8tyTNTEa
HOqWd80DihWX5EplNLNc4PvXZv8518Wmle58YnHR62W4uDaLExY7a+XNI6arQL4EWWUfil4w9vP0
tEbps8i94nb3ROMsRz9d+xyPYQSrZNk6Zp/u/ICcJowemwJZpLKk8dNt6VoHeZDfGajshEUVc51s
WzpsPxDQMZZfXvqhuJHamaNkxMqS6Fa+jgYZE3KYApyrgLr14IQPxDpdrMqQP/BGOJFlhMluSPyN
bZr2s5LZQxNwC5ddivQUFpZuZoU+ZJlvOwPrqBzyjZ0a5Z5YbPcpj8GPCFs8lG1QR51vdc/1NPXA
o8p64yRIhVw+9VOQdZfBUfU2VvbEXTLDaJYjC3VyOI7O0t+5s1Ft1Ox8+550X2oCO4o82fmdQ5cr
JVrUn3kWc6MmNXeafvrUqLRRvaeOuvLZyHyAs15n3RldRpC5MT2aRKTddbQbDcrtuwaM3HpqiFh0
uPv4WjXbxYPI2Lm1HQ1B2+y1zw5BsyPbcxG+uqzHhBy0lxT3z69i8raOBirwH6SdWXPbTJql/8rE
3KMCiSUBTPTMBXeRIrVLlm8Qkixj35HYfv08cE9325TCquqJqHB9XgGCiVze95znDEbyPYqmq2Zk
rE9DOt1EcLEIXGuiW5Mx3NjIHyZWk1tnUD99DXNWF5SXbYpTbSqgVDcirXeqmzxeTDi2UfNNhsO3
vlLmyouZkEI/pRqGh5kaZK4ftOyXnNZeZ3bXzIj1ZDkWvKsdS9ciGIidnNCq9VQ2APHl0UU5qFWn
mfaVrFJ8ZNyalhXwxAKXnTN7YILpyrdS1P7+Z9+6oDTbaZdl/BAFaEUH902zUB3piu1l5yCgc1V9
lVi6eRh9fPJIOvx1b7FiZEjxTowo9GB8KK/Dfqj0eFjoB3cqtBPSgYbwUbK361Z3TjkRbZGPVN12
/S3kF+TbFeqpnG7hRrM0HQlQ/sOz3Nc262AmyD68oD++SHopMIbpYpOGBJf6COIcm0p0Zqj4gXDl
fK1lVCFEm5EkWdb+3Vj02WFSzzXtQ0+HWqJ76YVXDJAlyya/TMnO02t2hpqgXGLY/qZtWjAkkoJl
HkbiuffRD6DUwt4NcXMU43Pjwlfh/PbD1NUN7bUrACnZEVl6S6vTezJSctyKiRR1cABUwsoTJbOd
EbX6KqRSxynUpMyYThw0QHZCJr61MhXfjn6BIFZw2vr1a1ma+zuIEe8arIu95UUlbAD/SThFS7Zm
dQ8+X3uYhJOc+jr54RJmM+X3mL2bO85L7mwJS5SL7657d0ZaVDhIyF62TprEEGGNwaUtIZJ2xvie
N5G9RadRLjUgFDdVP3k3k9QrRFCUytskH7fu5DdLO9G8G5ec7oWX+2pfYVK9ST10F441nFKGWJO3
HUUNBGFLiXjFN3GugVxD8yv8p7bxTYppfnD89dPgJFL5FNSSGLbIK4/GUD41hdiq1DW/yfgXngWK
Ks5f65uXgsYJ8mMTB90NnFZEb7EqoNrka7Mwd7Ufk89tdsHaw7f/1HT0rWvfNw967ZKXnuXkVedG
epMal55CYhSORBRMVXKsunhappoGyzwJ660xDtO17t4XlIgWA5b+Cw5Eb6Y7AkYUpXWJR1puxkOY
8wsZwMGcyYrqTfmi5R26k30wRhwx9OxSCZg7qch/egF6GhFb+1xS9VQqYMduZWyZS7VvxLS35nev
rO2N8lBueXxZpnnTV/1tbjPAhKRwk4XZY9HMTbdYv7HI5ttO2EAo27boVuZKC+XsShFZrGtU7wwS
BMPIYIddCZqH6QiIwPG2Sq8ei/iKMuqNiLmTqYmitSqf+oFCizskVEQTdq26CnaYgsPJSZdxEBPr
2COosRp1HZH9Xjo+yi6kQ/2Vn01XGEHuw9SEa6sHb5X/kGYNe4nhLpLOS6VzkitFAf/yVh+Dl8C3
acFiFgBG9oRkd9dr9k2qx0+JBWEQLdNjD1Slpbu8NBP3m+N691qKFr+X8VtrU/TWtGFjjb07s712
qVlcVo7z0GU0aDKtv0nN9zG+GrmXsvlO4UocfKMtl8Ju0bAU/kuvJccxBv0Ym0a+9LrmBwvaD9/K
0bFB1wjog6RoEvOB+hX1B8g6bnKnNYQHa+4uxgAFMzIFgROwYOqQI+MqQqoJO6vH2WxSIeccsasG
5ihqEivMtj/jQru34Q0XjuMvzKTCplKZP1Wnv1bVUC10RlMr6pNGQbwl7Nf12SrHMQhHvkQIjUa9
oivcUm2P76jvLYhNe7Rb4zixd1lKHSVylP27JP1f8gveFxn/O+cZvA3/660oR+oHYftP8hG278Xp
JXtvzv+p+W7+898CvfD/7m728P3xk3XeRi0n1/d6vH1vVNr+n3/jbwbvxfwn/9nf/B/vv/6V+7F8
/9//861QeTv/a0FU5L87Aw2k+X9BI7yncHjP//x/GAmdf1DAmB2r0L5w7M2WwP8wEnr/MNjI4duY
DYZ0Ev7LR+jyl/hrnuFKy8PX8RsYwf4H4HVhAf7W8Y8BWv5XwAiz2ex30T3/OAh+HCSm66HPdc4s
psqIAiExZ5FLz1Tc92vJpIM2ZPPb8/gnHIC/LiOkTguczEL33HgGSMDzjGlstkrTDooiv2uFm1xk
+8rZoWdZwvsYM+vi7xf9lSf34cNxavxlKeBxntndEj4a+Mip2RLbSIBgF6/DRn3zmuEAypNuYLSX
kvzQIMQy7q6C0tx6rn1iZbqe0ffMjiBfYvVgdNqVkRkvEeI14UXfldKu/FG/7co3IZInrw3uC/qv
GqBEh+ZA22iPf/8gH4wgvx6fC/Kd0DzDFM4ZqRmlDxRMctApkcfAp9XKnhtQrYF+Mtx2GcxSM0Vg
Kl1+mF0uvgJVm8wJqF4EXglSMKLfScn7wKlvq/GuMjiOEXIbg5wpMDTNJayIs+S4rgf7xohvaa3O
j8Goia9rp3hVy2IrEwxOrWevvvhw87dw/i0R1SzYfmGAc89dLqHFJiiRVbOVqXNqC9aNglMToksZ
35dUXQh6/5G4zonixkWRpuss7o9d62w7BAydxSJL9DzKPsrtJU4ghSCexHkBHyBXx6lkVXZpAshT
J9NgkdrVcwSr2U2GQz/apxkAEHrxs97nXxhaeA0/+Vjm/FLx9ju6PMP042gwOavynWE5WowxVQUg
ZjgbJWmVrVAnzS7Xhg2CzaTC76QUvzLzujUpyoYn0lUE9n4cLL3Rrf/+vM9NRfNYwnxqkc8yRyOe
Ow515ZbgEaBqpzXrk/Qv3FB7/vslzp08tk7yC5Iggh5NTKbWmalRH2PEDmYMKCRfZ7p7UGOzM8r7
Zm4Qp2g8dPGVU+p8Gvt1RUxDJqcAsoDcsxdEtiIb45witt1zSeN+mvRnx07u6iy+7cNpI0b9ORA3
CnZZKJGuxTcIXw+cyi60In2gI0xlHI4JaVVFQFWEMmMbpdc2AiOnyFa+H9+iOeE0cJmAdkNcuO/d
YOMF3kFo42PSchacWWWdrb75UfX296dJSMjZUJo/nWDGYUmYYQfW/Pu/mUQJRnBojGr1tgO9gNrZ
pcZgTN9H0wKsPDrgaf3LyAcLha0u5YzlcQLqXXIG8Gq1dXHZ45UbDkWkm9fhbF4UsYdUH2NeOFUX
oz6Fqy6xvvtTFF1SuydROq7T1TgGMc3yufNATTwXim5nTespF/UP7HX0ynkfcxcipMzVrTu4z7Jr
wJ/XPtnYdX6aHHEZpjXj2aMnZoNtM3tn0YKXHpz2UEjgZJTbtpNwv3ej+56C2vIHqIO1XW1C030o
OUV5czGB7OuZRuOT3fkST6a9lrpDnRUc/6grwphd+WiH1aoUIBxldtnLDSs+DTGaDOxQlY+7uAOH
nWiyWXV5o630cdiCs3lBOg+apkUTljWQxeHoUAoCsDtoZPoRq0EERpIlx1xSFCsaLI1quHZ7HEBN
5LzZnbvSfdyVBkWihebS+p4wSpDlKIIBdje/EyIipbEe/YhV/K2NLvUOjnCKbMTyUOlU4nGIte9F
7B0bTm45MmXK+Mxp6VA+9OHakP2PYUC/699hnsCx7WFTSB/mxNZ17GRXybUMIeZG5C3NeJgGnxHu
Dz2xadMtmzbGWKvdWeC3VpY+MBiS/lgNMeeFLkAbGakD2eFEWrNvDEdaxmYT3vhp/ig10F4FjBw5
N9PbK6PPhhVFXw5wPRvUCU1PHJeH1kezMNv5hxKBTgI8etOVD7n25MW1sTEYYLIGfmbk+HW8fDd2
s+xeT0ASoNqtfI2BxoEEgD/S1KwoXobOe0sy71ggZPB8tRbA4AdDXIVyws/qrM3oyZTD7VT4NXSb
YjZyi8sRFSeav+pWaOILq/yv2LXfV6X5nbMBB1C+I2jFPp/DCiTQaYflcptWtDmLPn+norA3I5Rn
BSxWGHvXQXlbDjrNA6Tv4ONv8xRlDzzFhG1Aua5CkPs5MjHqxct6LL4JR7OWU4g3V/PIcMyPGXyX
JQ0Jc8jtFQ78u2lQ18gnaDta7nPTUCVsVXwJ7UhfFDmaRDN9nn1ndgbgFb0qOrKO70WP/EPeGg+9
Mj3OAOGLEYJZahqWFb2jej4g0erNYudE8XOutRsJMc7QBCrSoj+SffiOPJVjJ9b5VjOe655nOqYT
jGQKO0n005vsq7EfdhQ2a+tWSbmjXoSI9UoMO+4V6qt3SmQHz9R/tjP6omO4kQqa3FAXI8dWyKBe
mr5N1C+SiBcPIYWyyUcYS/UQI6cQ2cJKjW3PMj01EwI/WGKQ9dTDF7PobJb98IU6tikscDRsqM8I
12OgD/bUpPW2ssoncMy3SawtK/cgmrxbxImmL+x+2mnK3Tc8a8M79hwFMzdCGd3bMPwjepSQ/yuV
vv/9zn5d+cOdzRgPkB3ki5lnNt9euBj5VFtvldve126zKPBFLC9slSAS8YAqU1bjTL3saaxgX8Es
6ngXEUXetKJDn9X5uDSneJ9b6ZFG/a4jFMhL5DffRCSSY0sTuVsupyDFTNZ9Q/7j42aV9MHdZK/H
s5+yEeEXC/JZ7hxLP68P8ajohHWXqFn37GlDpKex3lL1NqbYxh2HJSx2h6Xqk5qCQ7rVkFm0eD58
NkmL1CmoBRXJd837hkAF/w6ZGGi6r/7+oD8ZASDqKN26FruSD/fkY3RqU92naZ8717YiD7BMrTuk
8hTQrevIL3/8/XofSR86xz3dpFRvgL/z5pPf7+u28CqkKd5Ub8nneaNXGy0a09nrjXaDrItiQvLg
l+JoJWLpmfn27xf/5MNybfBFDiSceWD9eW2taGL0vz2DSht3reweNL4DTxK93Yfoii2kGX+/4Gdf
uTQMvnFHtwle/HWI+X2X0kO4q5KKr9wp3xv4YHoTXiN2WSc00taeDd1zcE5sGCjADNNpSrcNRnwW
9PdW8Bey5It906dPwLTmc7RjOMb5ayUrt8O5yhDsmr2en6iGr9lILa3GO8XhuPni0xsfpxdpWBbZ
ee4M/7HOdqCeSmXr+3m9LW39OYE4E/fFpclMMrnaj4lWmyPSp77PntwsfG2HaIdq5Cusvnl+lOKt
kwbMIkOCrHKkfT7gRFVPQ63hCqx77H2DgUNeof4Kd1ZRUjWTmN4TknAqad0hH92pJn4kmYLEL3yl
roHQiTYfPDW6Zc4Iq0yUOFU6cZe46ZOFWxRXf7y30DXQVcXuBY9sqtFdpu21GY3OdoBjAgeViTLV
KHlpLCtEayy/eNLzhzibLqXhGZRSYOd9PNVLpdEqCqjEBqV154QsZEMu7ipTrprusldE8BR9NNJg
C98sXV2zN7iXqLfo667pip8KUeVf3NJ8nvl4RxLhE0ovh1C2P981xzdjmxijitNHfNt66J285rry
jQuqic99C+gZMQIqhfaL654f5eav24RLxqGHKVaev+MjwnE2MXa1TSdvb1TFUxV3X1zik6McjCmD
/Q9lKuNDgkIgY5X6U19t9UQ7uXiSVhZOBYQNDu0omV+oiNc5zcwvSjfWBy7O/NH+67rO2foReGGO
BGastkGevASWRKDjFk9oM4h+nC7bboRzi6sQC61AEaLeammfGiAFIDsiTs74pGTRK6LaoqvORGYN
R5t1tUrrtY1hPitNGCRKu6mpSYHHByCEkH3JCnqhZcF3+LdvURAwhixSuaR/BVD+0WjZ+pXEq403
iSATGPvZscpY1/xi3Fhh+sUZ+rNRbgmTrSc8FapzZ+WDscH6k3eKV1njHU2HY2/iU43Dm7+/TZ8N
3d8vczZ0E6VCKVVXbSnN3GZ5XIFdvBumR9Wl64jOiRwlZCoURV+sFp+Nq9+va/75yhRp7UVsd3ll
uu46p/AEF6ob8dSVc7zQQLxM/cUD/XR9+rX+OzblMfFrtf5tfeod3QitlI5/UaAXsJs9qR/3PTr5
hbsVB+SDnHbzq6bujoEsvqEs2CYJIgIXOZNjB7d/f+7G/P2dzxmSjYju2BayQfvsAfQDQAm9ZIDP
mWYKMykHbnbD/bGmzrdQ7gju3D9oslwCQ6kgtzhwmXR35uybw7CcZ7Y24fgLxfO9jOtNYmSH+fUv
m+bh77f62Szz+52erWxFGw1owvRqO7rdknIxosP0i7TyD5XaeSZzLRKcLZZPW5yH4ORSGQO61nLb
WfYuL+lltLRgRVKd0ja/kZq8bWt/56AEAETxHtoca8aeWCxQ0qVLJF+wLqthVYSY33zZgxLHtGRV
d3Y93Y0NL3IdWif0rU9ZhXVs5PTOi1Tp8aG2rv/+sD6U/X59EuSqrASmwWnjrFYTD3gfUFnxvZbi
OxPOk63BIUEAGQbiMpuqndLCt7zx1/ZULxN7/D56NVJKk8JO5eiXJiybsDG+eL7/XiE+G27UID2L
5FBuTf7ikP02+IuIoZiUebm1Sh5Wn8mrMKBePfQNdNbGIUV0vHQdaLKBN11rZskcQNS5KziMum7/
M4YEgE4a+3QHctSqYW5UwN3D0JyWWQXtSucI3OFdDy3KAaKgUjw45WPQAMfX4ypfoPxe2n7xXVPN
HQKtYtXX/Gpg6ReRoa/0jrrJgIlytk4s28R6ccroxRXWW2zQvTX8XQ91AfNuVaO0tpFA5gV/uHSy
DhwcqcGWjWs+XaequHASEvQ6DVPNqG0KOseEcPTLMLAvJL7wRRaXJ4kIDOjqBib0MQ1GY5Np7iEG
6dSxDKwarUg2tp+tHJEfIA3gVfG9Yuu13UZT2bOv2m2p8vsQsvMimbWccJ7jZVXE/S6r9GtkWUdd
Up0Dz4vMemd01V2JgWIEu9dGFhazgaCMEu+SDfvENy5NguZrh0eKVpjagAldq2x+Bjbc+BlIUVc/
0GkneXwyVEK2mHx1RLnRQ5ivTFmpFt7mfcgJgkl6Ealv2SQ7gBF8wEjyz6nRjJdTl/Y8LHXBPLQM
ej5wGlPy6XpXQXXDNjfB4aor7wIYibExVUcB/RZX5k9/Mq9YFFZVbbw6NsYObDMbPy3tB/gqi7x5
RD1k4AWrnoMIUGIgs8fOT04a6vAWad3SsSD89gMqCBPiRIN93arcU0Z3ofG116CTr0Of6vhv4NcF
DIrCVc8JHz6p859BE5wMAClRk5zMDs++2y6ROKYVdCS2Yvo6S7rnyiaSI4Jb3SBKdkiHsxAEgc06
CST/XyxZ4pOJ0J3Tz+auHBhz/WytHDy/QkZiltuZ3VEWxnqMNbZ7Gfr46VY08bWedUdTPVIXvqMF
e/3SJhg/PF6hL+aY+UJnL7Orc9ASjgFZnP/8c/H049z0Mn0st4VAdZ45zoFj4KGobxAJHHwV7kX3
XBTNclTFvsRAow3fvriDT7ZnvH0W+lb2vPN5+s87gPQ+aHFYlVujt29CN/5euMGpbK17AcAyzP1N
Erm3CNh/9G3+xUnL+uRcB1rVQBZjsv235dm1rTrEpEnJdAvkwFjh2hVLikxE2nT6ta6G58Asfxak
y9ZG8zMixVFUHmQQimDNC3GhpA1VS+vZaOAQyC7x1mmIdQz9XY15NLgdO/kz1lOILXZ9W9h0+Sll
bPxGPOB5vxSj4SGcVD9drbzTp9Q8+NK89fWu3luNxJlOWqYhg8u6orQqNPuCgYSm3Cdm1l+jehm3
VWwdTeIfcS7OYEmqol98M589HdNg8WERpa31ixj420Q/ulkyegRZbhFSXI5l/KPWtWVn2hSJm+K7
rOpvmV3dGTa9wHH6NgEx14KSwLcMbPMhGohNjNLwNeWhfXGS+OzGCF/kHE59gH7G/Pu/3ZjVV6Sd
KuKYMyNb2imnolKdYnSXg34FNWX84kF8sn92pT4vwB5Pg9bzn5czm7JUPSrprRa4F5PA5VPJjeOZ
X7X55n3a+bvIksrZH6qvNM7Pfm3oVSTJA2LS4R0FKjoQP4pCO75LEm2fNcEDSmryh8jfSSbrmNUX
CKIPFuLML773z95IOe+fdNIZSRuYN/q/PV6wZqlnAhnZljW4Uz9yN/VQX0fW3m6y6zHMr8diXHc1
Imhc4F8Uyz8rdLkcVFxI2aDSpXP23SYuoVl6K4pt3KD9DoPhYMjiVNnZuhOCDKNmYXrpzxwKloWi
9u+f/JMTDGRumqlQwPkWzss8aqRzNLheuU1tSUizQl6tELWZ8lA6xUGznDuzkndxqH/Fbv3siaOY
gGgshcMu/myE2T39F80S5dbBvi8s/TFKgasqzDGRubWKOdGlAgc4ElBXJ8nT3z/1r5b/2bijG2jD
1HMN2hT6PP5/+74TtiqNnYfl1uvtR4pgJP2V4xXlz+uupl9gNfYrso4H2dx5wbcA4mNTgt6YzMVo
08kbNKwVmroZywHilvPWSJ005hS0Tmemj70/5y9X07Une1Kod2XoGRuEv9TJhX1RlYaxQWj/jCdg
X1m4g3PbeQ2puGOdZmtDaB6mBDijpXjKyAf3+h9lPT0Ovrcr22BjJt2LaOo7J7FfvWTW76NWat3x
553hkKlqX5mJshdR39iLMoNVi4uPncRMrFsYHWlNWuLuO0U2hHVBgDzB0u2ERa3qChIJeTfo7nFD
+eCtTKWeutb/Yesm5AGS1rqouvv7t2B+Mvjmah+6GaovhmPNK/Vv34KdWrLEesik5gS4CYktbioL
7WCDvbKbmRElmeZanG2mxN8WfW2sytS+iMsMkiruxpaC3WLGRuhliwa+1i7sloR0oYPMmPLtpLXF
0aCTG7SsJzq6aDzp3lUEOkg6yRXnpRcCvNnKlka7cWnxRNZrMBb4PrFBER8xpjjJupwhIVpS8Zza
+WJO/+y0gw/AcF0ElpaJtufPz0/SXxQmdVlssdW+qsjYJxY5IVX9QOcpWSGuOQ1VdNKt8XvpkgI4
SHlb6v5lWNPbNU9GLYHyZmiqv/haPr6aANZRAbA/wXXFaezP24J8YRvgGJmPMocdb2Oe1MBA99me
jzg+CB6yXqFu5Ij/8KEajMa8L7Ay0CBaZ6NPTocJLrd47Ho62uN9yB+fhuYutghHdSVhVopHqSfu
1mj650m30n1HmqCQlAqGx2okJcsiW2H190/1SQFj3u2ZJr50aLDMKH9+KjQ8QeUoK6e6224zW2nL
qIDcmk2ExNQREIs+fpJpAUqXZy5STtEhwSaz2OSpTc3HyMrwhpGk/sVtffKwhcUu1ONpo+M5X3lw
OVSYRfp8q6izpQbxwBEbCmEzsYSCwa9fBAVCgXHJZv2rMtJHALKp667uoCKnEszqO9eZfnsB0XKF
tt1F+PT3qYIx1IzjWuj7XkflEHLuwMLTVPZlZuMzngsDbv9FU+lDIevsBs7W3YqiY5jpaQFmU+0j
AQkDGkADKJA464UM7QvEq//q1ubPS553Mt3OSEMH8/a28LpjjJopyVlwi+aLjbb4MLnN1yFA12GV
YXqTZ8cMfG1SmTHPtiW6xyWIUAx4v4QOOVgb1pklV64/PLm9fR+342MWxXOuzc5ynVVcbT2tX09p
8WBjtsu1287Knr8Yd58+ecMln4EoIQ4EZ+cAY3KVhO7IzivV9q4mL5tazRKVbRNC5MVbqMMM6DyP
oDhw3fGOqWAFmJPmdnAIk2JjNZfwaHFdvX5xYx+2nvNzYw9mOA4hgJ55NimWadeitgiKbVUSDKLM
m7J1NhPhKSFYAMskvbfej7m9xJFxX7XVhdfEz0VzM8jkoaYi+sXdfDi1nt3N2WOK4RqGIf2abRAh
HfDYCEsy4btxHfr7YpQrU5oPVAqukS3u0fduwggrH4E/1eHvN/LpaCJGBUkYrSl63X++qUHuDFOf
eDkiptdwNBYKUHgr1kVwSgUWNuT1DoKHv19z/mx/bJLmz/7bNc0/r0m0Q+b0hKpvKxhdnWuQdaBW
sAOwJ6r/z0udvSy+7lfUrtx82+ggmLFVBD5xrt2t8WUDbNb+fvKpbIGMT5KpIc/mPNNSZSURwWyn
OZVhcNtVXA/7Grp6WL2AlLyyiunoswZlADmBFmfVW1SNh0TDs+5Lql7ZM3G2PwbHxpf0zOZ66cTB
vdaR/tzi9/v7V2DMe/8P38EsCGAaMQAVn63FWc1GD9FhvkVIsoMasx0mB3IoiU2NfpgnkX7Gkkr9
EGpbB6hxGfrrMeX4nJHw2ea/Xts09K9BBT0FeN94p0YbJdnEW5/2eC5tLd5ogEVNRaFNqS9W3U9n
md9u/2zYOn3SKQPa0Vba9A4pNzckgItD1+W7HJ920E7/nfeEGdcy54iXD230GMCsSInY2hajtp/1
yKVrnWq/2ZNldolCeJXRHyiS+KvZ/kNDYn5XaBvTMCRvzz0fVQ1aLTRdfNBo5LwmZQZRmTAKdTnB
lSkIIErn7bb9jQL3MlLhxd+HyXxi/jhQ6AC4bNzYSwr+wJ8va8dRJNdi9tKQhsHDGAgE8+Jq0KiM
tzZu+QbZAeJHAT0YaLXgh84xdoCOVmVl7wKrutfMO7+ro00/dk+ixPsPDoqenTAPiMCtWeA9rTQh
IfVWF700rtrKvTImHxeFT297anoa17SDMshlljIvOid8wMa7AvtxtLyq2CW6vSk8r1nOMqJ2JJPa
Wetmmm8K09gLu75C60E+x8CKNNsl41OpDFDG1iEy/RtcFVSnGK6l2MNAiNaBSkkGBuuVJ9aeQztF
3pq3s47urQwlX1iGp8zSXzLDIHoC8pchIP9her2Qg/5aEhZLHXg7FjWiEtIy9LI5Fcp49EdErWp0
70YkdOtSzy/7HqsqRB8TRPAxjfPxmDThEfpEeQgDaGEqDfc88R/wxZG0hneZWUw4vM1olyqpH9Np
eJdbQcKxqdnhTVfdpIT2wkh+d2SLIUmFBbb2eoul8821Z2YhDBkapyw0eQ/P0URh31nr3M9enKRf
txrHT9j9MWgr87oMSRI10/q1goG/qkJzDrF293bdXoCJ1K4yrXiK/IHEPYNyWUP7WQ4iZwFdDYVv
b8bkqeqtV+TOd6YI0l1lxs8DKR7IGQRpH2ggvLH5ObEHbvKlJlax8EaCJqwBx3ZP3IQmgT9p6za2
iN5R3nur7J+VunUw4atkPtgOGHClGgpSna11V0gkokVEBhwpo2oaYDDJ11Y8+hX33Sbp1h/Y4SrX
O0FWJSR8AgFa9hVJyUh/GAOvOUQIaWDtHIZjY+qvXiYfYnYt+WjtlVa8l4l/arv4JfWrV20nxu66
brVVVMjZsfoc9vchRfSFnXO5AJPiwnHAUSTO3vHFhXISxgqXtRp+iIfmPpb2fVTwEx3rlpa3d5Hm
n+woIzix7J7xqrnEgNfjalToEMfE3uuajhiTJqJZUjQu+Y48H7GQaRJljY2bjiS0pzGhM5dNPk0W
i5UUUDo6RCuEoGrdJf5lK+Evu4HoV60nLoYetAcuT2uvc3ZF1gZJpyVjOXljXxlvMjjsiypDMKF3
sBzT6NknPVxvIqRtZC97SYpikRBLBySOgmggQrR6RHu/lbPytkvJma+sK5nRuQ2WUd5DcZ4TTABK
8LUl5p3yw2TZ1WtiDyLYfR5dey1/klqMny7pH9tcXWPUXOtjcp9HsIgdWLzjwPDvPXhGdpb2FyRs
Xxate9ebwy25G3ejJZ+9k+oGeKIMKNsLl3GBrr937Ku+zN9yh3OX5vivno61zk3e8rzYywp3+sih
ZDXlzQN5WNvWflNptjapDYsKTCBw7eMvvY7p07oKck5Qqpl1z8lbWOdEVdjo5ETbf0M0h4yugnAm
65su+FYiTV0E1bCzA3dPteoham5BFyG9dtwlJkT0zClDYMjwqnlgjVs0QRxTTuwE6LalqVrWSXhV
CHfvOM6u7PT8aEb5gYhdeEIj/D9MnNdkAtYS2xt9zJg6gr5iFt+V2ciwRIjhZqa7mdKeRx27Cz7l
eKw0jsKe7lMFok2ruw52YkvDCXdtxFa77O7NnQTNu8xUcwjcBsoMBP70JR36YDW4oPoJJJrqAJK6
A1aPaI0bTJEDSkkIaq5YFAZgw+Sy6HmJhddd67Ehce1rp95mCFXvZFcfefvgHFUsALiPYFHMk4cR
JOBNL8jDAMM2lU/8/5PG9AkZCR1TMIB3FeZORMzFZv3crXIpXulYXUl8/tIqvQuD8AazHZJj762d
SociQGpHybbeAedZe+5txnGQPYLJDDPyxeB2cCLU5Yn02PRaa2zR3cpo3GxVIqNaNE13XUYNcUEj
iNLSmNatYyzKqJ1nK28mDD3DYZzphYCzOgh+pZJsf1zvsksi2n3zLDMMVrWQBZZ3xiJtZVpTYbRt
HfehqcZ+5QqDta1zVpSQ4LXB7qhiIq+hrS2qsjhMjhp3ZT+cIpEtDXPseduTN0jT9iomb4YGcL/t
M6KvbM8iLURZBlrirF4bBfnXqmGXWbRCcJTx9L0WWeQxQytasEIDVxxbDJVZApI6dTzmjcC9Ul7l
L3qMpeQWUIuEX2LMHpRqIymTEqMSDevKhP7eOvFRsKrsXejqcTX+nETdb5uMbms2Qtt2Dbqdren8
qLWU5cfhzaJCRdmze4x963uhpU9FgsTRJI4VGA1NGaNZtwy/gOcXBvlbFqiHUvInUuYiI+PlM8t3
xyM7aDYO6MNV0cul6Q3HMhdy0QT1Q/nLxJ4DNHSxIm8aa37diM+VxyRurhsxkoIQXxoJ8jmR33j2
mK19j+kKfv5CL8ajI6S7lhrxmRiyFpBXVwEKarTFcyZVg1GheSk8K1znlKwpGN9qifVYUk7bxVDl
kq581z1WJDDv40KodSmUWrYGFDQWp843gBExyAPWymVoRT8djeY0TBFmmMJnoSOHpmiTFyTtwLAm
U2yEGR9lZwGndZN0h5h40ZcaeEZPfB/MwT1EbcOYfkPbGqLR97R10xC8o7xm3NJ5fu0cfPGE6XSr
cvLNiz6aDujVYXjCZW99nZqYS5KvwbLX1fVNTAi9GWPzSzNuxk2cy56/lDjJwzgSmSBq9z3MogvT
hBcS9gu8YvMKuw60EVTkY+Fq17IHCeBW46IduXBiyP9L3Xn1tg2t6fqvDOaeG+zlYgY4Iqkuudtx
bojESdh7568/D5VMbCva8eyZm3MAgxCLvMTFxVW+7y28UQQaK0V8RggVjRIAh46hx0gX8Eq0SXEj
1hHSD7jS2VNfP1VN9dioKUoF2b7z0kchpBepcww9+vrer5lcxUPpjqPnJD1uUGnI2zR14bLyUHW3
jOjeaPMfPS+LLWojOm7kGVapiLIVAuJuhs7civT/3hOSvaGl4nZqdxIq1VtMQjYZWQLECK3vejLL
9FULKAC54zWks6uxu8fd1wIEtYL9xUCtpvpSTAasJDJhhpohf50VQCkVYUCUKf9hpcNdMnlICY5p
aA+M52qRrpmhK3aQI6cct8OyRs5uFUIecyuj2E+I7IKJGX3Xm6rvKfN6u1ca0xl+GEXTHKG+ANpA
Z22thrx3Bn5SsBymgGfdhhthZBAzpAm3t7q19Sl5roqXpEbz0AtzyOzouUtIfi7mEGTeJdeqCY+S
PveT3CcNs4yYZZpf7zQTTTkrYGodyB2zDP1GD1PFQbr5m1V2BavS4IemZd2yFXcNY5tT+OO1FtW8
nUYiOzGcURKWoa3qQ7v1tOjHUKvo14k/tEIPjkmG6YCIKC5QDxFy4GZqQxICJBijpJAWfaMjRWFa
ThedcgXoKkExVwjSMO1qj4TkWz1p7AmAFXqZieQM1oPBOwfgoNvm0VAcwxScxASjHRG44rrNvWZt
MuFtJpQcgYztQlAjCyvODnrgEUw2fiiWd1egb+Dq0Texr/XZjoyAQDCMoFW2VoXjfdptZa23Fr6P
/p96iCBrAIICrQs1+RqJaPW66H4IWL9EuxTVlclBVANgLZ7OQ35dFveZ9zTSpyrflNl/GAlwJX8c
rau0v/P1rxPaSAYaQFHxIg8V0oYYfBCOLwacZCEr+RGZmv6zF+7hIOnK4GQTbMsJCxk/PZhtthmz
ZhMawcbXUbMQERauD1CqHIWkRlabO0b549DDg2Elg3jPrpblvTBkV4P8EKOWksjNVveETYAgcqK3
GyilV35CV9eQYyb3O9wMcU9KI1hGKrYTgnyQlOCAmPe6jnJMi4WVQmMjhUqEXd5IwnXbBe7YhiuD
VRfrcScUjW0ij5tMWkyRuC0ka1ejU5KrAjy2HwynaOYIS7VCS5sR1UQJDdcM/L6xiMtylIomt8ph
RaFflioRHoAIaan6XYh0FHYFTso8JwsbhGQHFi/qssWGDLNBWdLW8RigsFvfN9ad0ZY/hM6DTqFc
+Zp/13TTQcotVn6ejUsXSiYYs5XBXWxER0NM52WPO2LNNpKWiVPtYI3jLSHEfSPTewlpb0+C/KAo
3a6t5G9W0zxnVnfH1OYAt65AY1YJvA3CwUBPcCfF6FLVyx3Zv2WgysdQy+3C3zS8ZFrs33RavTYV
VsS6eRsr5SGStU9Zk24Ms9j6qvc8VemnhJdVSv0HwVSeRIiC8kNaH2KFQCl4/Xwctl4grBPGTE8W
H2EubEWxvyd5b9DxqC5yvMlk/LA8cVNpyqqMp9miaN3ULb0mhqJjTm9k2rFJuIZoohfKLwXW8UWk
uK1sHkdrcsbQP4xtsJvC4IZoD0OZB5DlasBquesRpBaEpYIybjSZqzhQcAnDlyQFXK9Mi5K+cNCB
IibGrkwJ8aJoYRoGCXh0BSEWyUbnot1iVxj70J/Zovpdk7e5VtqkrjckAcmYROtkEnCe5Cpmn2qj
Li1VeBBbWzVxN5hm0MbMQqGzRrCvl2QAHFhgFIy9VpLdBaZ63RXGcUrdkqR+Gwibvi+AAxnLJJm2
0P2dYRzvVYsw77DyrMJNWzRADDAqULQ8Az819EDLbCUOAwx4bExbdIRmIzqYbw2YkxgXHi+E1mMI
TkZIhoSQown8yN7HfVKnG23tjEEjyf1tZRhLDwWXhgGhmuW6AoGJIzKg2VLCsUWSIjQeURRXsk2E
iUYVb6Aaba1AWuK/tiZOvvKM7FZRjPuJlXWlWYiiCWtzpERmY43vM9qBUFUjt4dkqGTJOgvHK71g
KslgS3ZWQ+hPdGsZiDa9mMcYWRY6IQE8VWOMBqvILqRsrdXKcoSMWIxEPiRsIbpta63btrFNSBIe
SRNT+CJO3/Hpwo0ILi1hpqrXlsDt3GjK0adFt3eQHRBYTj8L3lbyWo/KpRhHrrg3g3kZKzhKrzrE
3lcpeABbC6ZtVbGwUdHE0XXoggIyhOiSdi8Bk4OYcqloN4TSLpK0bQTWtcVz3RsoJPnuhE68Fk4u
4exr/stSxthnwEhIj7BJ6tN9pD4jlG17PPRQlJli+2sD23iTQEXsTXjbjw4aLkJwQEPZZsW+kP3n
0ZSc1Fgbtb6qin5ZMH32FA83BsFO0WnP5dukRRC+rYWNGRruKKePmLqvWgTgu4YcZDduU+SnRWqt
Vek3ggxbK2w4TXwMcL1MItiGTFCnUlnGpbnAf4j0KirLIa6DuFZF9xpC8BP6YdMWeS7kgZEGbV0P
hH2TraLYQg2Mmg+xFitkFrHlApkTV/CIHI3yFwAgbma2bpWW1JmxAvTynKbVtbiMRgKh4pGOhphP
g6Is/pqwVNtM3vCPIfPjnlIKTHfQKcCfpydF2QZgJvx0BdxbQd1UMMGl4ORVi5IDb8dprQzBtQSp
ntItGPSEUl+M2FNUCEY1iAxFubQOC8zvhGTZ0igm7NxKPG4n2UZXF73l1nsZlWZuDwx3xPVgZnrj
rZR9MQcJwQen86HVeQJU6F2nWPxUC3HSmT5+Cw8zYamKuJITf0vbAMkdbV3NxoU5URf0xMQwXQZD
4cQpilBomErcGog0VKB6QKKqU0IVTuLCpRWsRFTeoMe4BkDQSW0cX8EisBRtc1C3RS24OZqL3lDd
JjX2vl2ngmhG/QmB1AHQWlyG+9hHJayUVzLaE63arbQ4vJfwylFkadPorBqK4Xky9SukcjbhbOrR
R3MzWAqzCrXK1DYEISeuSgl1I7Eg/wPdD6OYnGSB14SrSjIW/WiSScwcCVsanKkcHU2qZHbVwGW0
hN5tlG47pbYENDZRYyZWUJwtDxFBYZ5l7tGWs1WJ3tLCmi73wPQCcQV86cXIi+HoO47LwVAQqlh2
Y78Vve+D2d7SOplZYKnpSahDo5GKtFza82q2odMZmuvTr7sFWpRCp99owjMUjq2ET2EhG0gLTXsU
G3cpGRC/pb9XZ1b1aLcdDA4hdLKlHhHJmMqlHJRARuNtV+V3/cCqK45FgOLIOo3mj8QgYBwNR4LI
uxJVU8lipSgMaxxZgLl+LgLzGLe9g5Gi63veJsKRKMnMpYcYm9yrWODcBBPMZHnW8MJNKTmUeG4U
k7xjjXMd1RIWIOm6a36kJOyLLr0SYu2Gie4mJBzdddiT4eBntdkaZdsmKZYec4zZZymJx02B9KD+
EpX9UaTafMbCviCbOlRLzwiQusN0YmCyNC6DK2QMFl7nRv4BdNTXuuzvJ5w5GqgvWd2vWjVxEUJ2
VfSjq0QFfdjZHiOVFPngRW6FEcMyVvRti+y0Erpyky+bpsAdqVopeX/EN8haRH17W1cFnuF9VWxf
N1UsFltTjO86KS+XUHXqbWgFpCnmT6+7AR68BPL/2enTibOvnP7NiIriz384ymIPCuP3/un06/c+
OH260ICOnKujviFA1u0sP+53p0+vm7NjhRfCtDidBjJHMiqq8Cf7/T116onSve7/0/9zdokqTyiu
Mz87O/6muLN/9bOk08HTd8KkFDcjsJ7XQ6dPP68jDt7kfkPiOWG004N9qWqPUq+1K232gpPb6qZW
YGiWxazZ7jXfR6G7l3si9H/P5lzIgMMYU0VDJrDCuHCWAVfFoESSg9R8r+kbU+psP0aLRdD+9dwc
ySoRZQRw0IpyDvMJIuSa65xuAH3KLcoHTEJ4h+JFyNpvHOqlJn0kNPInBmfGkMHRBnYw4z2NOcv9
Bm+i5nofNQZF9n67tGZLLfT0uzYnMVOuAqQfi0lfdnJ6bTI2911/G+ZIGseDW3VfJ2V0/17Pl+Av
b3/OOc06TyuPtQoVDdRrV5RA9UqoG3gTN16xaWU0RK0ZmkqgqiNdgIuhVdTrv/+GCwnSdz/hLL9b
C4NQ4S5KjfTlleJdBdEzkqlgRXB8lyEtDM327wVeSOpTIIlkYLcmdO4zsOkwafFQZAAahGx0k8Zz
UYN3CVfbsAc+APdcLEqSkOEBT20Ct3z/tH2ZmMoUcW9lraP2oQEtVdZBHbvY3HwE4L30zkAF009K
L7J4TuZUwWmLjUeenKUuMbyAbGCDxZmMf5lZbJQSGE6Zuq1ALgzDJLxj92WA0ZGPBnvWGHdJV30A
bf7oB50hGlq1UHtxALBRhjqLLR1kT71EWOb274/zchvGkAvIDORZyOrvKzlBogQ3A1Y5HS5MCwvN
OjHXIlb58TE0mNWAXUFKNH025fzThAZrmRGM9D56ky6kv2eJNgU5NMPUNPWsGUuGoKfeCJLRxxG9
ClEqMkfiCM8Va42hbLYxAlUjkk2+2q8zK/qo+AvJbxPpq1kgDiwdVfG+EkQUM+QiafDzrfDTSQAR
40dHqvop0vqlkU2PYUvzmyrwfIEBuaE2ma7oxkck/gsgHUqHWGGqs9+8Of/MN91bxoouy9BjWYmz
VUTfELsqS+uLWCX7qM3uWi1ZKOb0KRHR9v17M/iTEKmIJowFgEEy3BbROutZx6LuwqGimSdD4rZa
g/y4NWuzSagv66j9I0wa59DMlERb1/GM8Mb6RYpNssFzrK8bi7tpalgfEphM1ei6zVRYVhko2jSe
rXCDD3Aac/M/w7W8+b2SeNZsCyFjUDKoKuyfNzPk3DPVD7BbF7qfGQdCq0B5G+rRWaPwJ4R40U3J
V9rY7DKdqM5REVRHI3/498q/gNGBdgktUALNrBonsPmbx57qVhV4PaOaGVdkFNGQitWbnCx4Wfs7
VqsfgD0uFocYoA52GDWOc0gQeplDFatgJhHXsofkgES+Y40PxAN80Ix/v7ULdWjJMMlRIVFVwPpz
L/fm1qowmUY5oAvPJxYhk0e0KlloaEpq6s3fS7rQICwZtCR4RCS8mCa8L2lIskkseDFWQ4gwQkoS
U27M+/9dGfPdvrkbH2MlPUA6HmAzZtfktqCYfdAVzT/zrF1zG4ytGswZZlZnXQCELxYbnZCtGkt8
NPPwW1eoa0T+xQ9e+IsPBsDPzFJCtMI6q66ONO8gYrO4yozpsUujr8yUjrO+n9YL/6Nbei3qrNYM
1e9KrWAkKxKs6qYYi3DTvC9T/1/vEqiy13Lmdv/m6Qj9qAxGyS2JqnYjGsqNkAYfQRovtjINDTgF
DRtLk8+qrR31Sre8efZjeG7ryWu4mf+TJwOrzwKNZdD5nKEmC3M0ARxxG2g8ExofHS/TltL4Qnzi
g7njheEG0DZ8IYQtNW7prA8VOytL6CDAuk3JjwCL9QkCtxrsUOlMDf2urNP9ZH1E2rjY8AzgzApT
DukPWDP65YlOe8ChbCruygnowkzOUhIcwboPuEmXioKSpaBXQn0as4rs2wYxJjIiPLFOw5uso4UZ
0MKXQDii7hTl+gfTtQvzcGteliC6aCD8Y5y/tz2edVaOh3qfPKattMN9A2s8/zr2P5ipXuogVJYM
hqrNXNg/1hxSleu+1s0AxXSPv+ELNiT71Ag/4FddKgZ2E+K3sFx5Vmdtg8xfavqkGVeKgbpiPqBR
79u6Un1EX7jUBumDJFiJTL4g1b5/RmU20NlllFPXMwWHaDll6d5dnvRHmCFIhCU7XwzRKKf4uiS6
q38nCtWpygrzvrVZQliXjF2vza5fygev4om/cN4bW6rBGhc4KKK/Z13KVDeT6WGdsmpJlExoLfqF
K6CsaRTaUiASDWITiUcNtJxO+g4Ztfo5BvKCQTZYE0BxiR03uC3jQjXJ1irOC4c147aN1MWg+NuM
0JVgxOsKCMwcwDfVYvn3AetPaiBUxLc3cDaHqYNaM+tZ3srvoKowsSUPL69U+dugQBRS5FlNwFXl
6oNhf66XP+pNg/8pKnBswbW+f6qCjOp3XvLmKYG5MCciyMhrCAAohvyHATr773d5qa0yf/pd2tkA
k46IO2FLk63UVubVhk6LlQf1//dSLt+TQqqCSTIE6LOWmgVxU5sDVTlo42JWjxrEYOWre3Qd7Fw3
Pmh6l/ouBDl+l3bWn3Qg3KIipzRN+zECXTCUcaUJj4H8wV1drjsYPPJMHUVm5v2T8jpydFi9ZCtT
GF1cl0X8cWMkMf5ed5fv5rWUs/co6SaxNnQ5A0X7DANygRsnQpuaK6n/y9s5a+8FdP9uRECegCqu
mulLIj9rpfxBe7vYEiC4KQQLRbidZ2slBm2zo4+fJzQ1Rps/FB1VG4F8tzSAiLQ+6PAv1t1raeda
TJBHwrbuKc1XcW/yLUCMaK+aMq3c/OAxXb4x5gOweogGnDcGvRQLRdRHujvluQ3Q2HgKHud3KTU/
oi5ebHbzzONXSWcNAnVMU+xALaxGAwfDfmvmrQP8+IP7uVh1CIgyn2ZQRoDlfeOuMyX0spbW0OQ3
8/iCFoqrlI9B/UuY/6ee/fXPnu3fsja9zsOsqf/j3y8XpEKxkNj8wYL21dHIdIPRP/HxFsjx+MQM
YsQ3VE0/WIL8+YjQdpaIEcy0T2A3Zz1rHbGgQ90hW3mCsZw1uWu0xRuoklhJGtm/PEGkMNTHRLq7
k0Dm+/rr5CKQWpmOdS4M/Bd2WsUqkIIjnqkrHD3l2c66+eCh/dk0KJTwtS6KmoyUxVzXb6bx8WQl
EKLg3+bx5IrGE2q9xxQX8L/3SBfiXhSjMTrpInNgllrvi7EkEM1GyiMzFoPWuGkOYBAB6vCzuAe/
5FmbgSkGTnKIg9cfhFAv3iFhAoQiRJG2Kb8vukRTTPNLXrNGmOVB4c7D1kv7wf37LV4sRqcQyJkm
TJazvrBXc8H3ARStfA+0IGncicymgLry34u5WJMaUiSWQuAIBdWzmoxj2bO8LmGwlxuQaaSuBSju
021eHTJlJXYBHjXIw/wQn/LyX79FiXQAXRV5CNi5Z0VHcp7EQTSmTIaRFs+FPU8aYePsgy74FAR9
P5+BEQPMQ9UYk+E7zlX9pk2Kk4pLVGymq9JPRYB/OMdg3e0IQ34liOBqID8d1Gkq1gTjO2SJiIip
YR2A0YLsIEcy+HV45E04vYQKHP3YvFKs5impqZda/YjC9GdnxI9l5mkBGUel8Twv42ddEjaWmq5a
POzUG1XDZqzXcNYLP1jzzLV7XivQhWTQKerMWTrrXkErYC1jKCmS1FBSTI0bxpX7gxH9zwWCpEkA
pkgAILXAdPJ91TdmBDWpmdKVbI28pU9jqYFF+pyKoLDH0pWBJmVq9vXvbXr+p2d39q7Qszsj3AJE
FuAYa3AE89E+ULQe1DNAJJYhVhk6VV4//73ICx07nELeVdoz+v3niingVEW50zuKLCobu5CVp02r
IAMwEAIlwdPu78VJ83T1/BZllXFER5+FqMnZdBYjo6CvxDRd9VO6qCVjCWZqISL3rU2lC2nVNvBn
GEe8sgyEpj9a912627eln3WBrV7E+LhlqKQrvV2EcEu6wQ2BIflQhOJU/9lP/LKm+TVA41VzZl3z
dvc/cc3h79zt5t0lh/CFB5f/aP561f9Hxjm0I6R+LGr3n9vn/J+v7b8dgLe/NdB5/d5PGx1N+4cI
HRI2Lzh5yBQmL8xPF535zGwcYvGOYjVBWPm3i46MVc7cDTEuEMtkssyXapS0g//49/nUnOWxiJfA
0Ebl/V9x0TmTBsOZAQMfhWiIOguB6PCe3vcRQ0QqRfQixQGgdTTWMJvsdikv+yVS+4vQSexf7emf
zvfOEtH/VSJdEqobjKyndMqbAaGT1bQxW19xale0UTu1J4Av6cr6XO+rxVymcf2h0oPy7o39s8yz
uxTbKpYaiTIxkt16K2ONn+lCX1RfAF4vfCf6oIcwTrZAr13EnwXOP+jNTTI7kgdJpEBe0Y26Cg5A
sA/6thMW8gqJhRb1rmtjHd4CX6+Wyf2EIdk9uGewfI63Ihcf281dfrSW3g1IO7Kpoh1d+1+QdDdX
1rK6D6VVEO7R6w2/lFBetQVhEHNGKEuLIKhdCSu6mWEBa81QHPUw2qa0kiQ8y8OV2OMHL18JNWt9
PGxrVzbtCVWv/jrIcBqLF4H5OQnLjdZdCwryszcw2Rx/WBi1nSF0D0zNdMZiNziKA8vOjv1bsJU8
xaJYx62TOBoozqIrbXBWLjp6mxDMKL8Z4gaQuoXUs/ZysoepdYwbFVzlpli1X2XWm7bfbMbN8CUH
zraoHozrYG9dmdv2BucTUdkWoRMpSDjsAZKCwh08By9LzJVB46EaZk/qRpJdT73T+7XYu225EA/S
Xt1OTn4zOMmm2oCLL1eQW6+C/mj2z8ZO3mLQKi4AjFtYrwLIexxxdK5W+hfhrtlI+AYO1/Uj+HXR
0R/9nfgIlhNnztHVbXE7YHuPodquuO+u/HVtexuIF6K6KGPX+Cq7YrXActVG02qdHgxMF+zUNmxA
jZbl+ChMS9Jk9/o1Rn6KvmpvA9UWDybew/zE8GA84SAHh9XxnMhHy9HGeCHc+Ufx0Wpt7SV6yN3e
HR9z0QUjiIaO3V1zH8AP7W6df4ofsivMsOz5Zis3dANnbul4FWTQgG9kl7K6q3IFcXX+TZU9rJNd
t6tXvgskd/qaOSBj4UpGzAu3sQ3zIffXcr8dtgB7s/3wJHkwvG4jp1kjBlH7oLLcaa07ETaUy/Zl
sn07XTbH6sAezD4bX964OijH+hA+TLcNY+Nqcout/FTu+41xI2yn7YjAHXyClXAAmq8ArrSVL+0e
/7+jOUO8/YNlD3YlIFJoF1+UaQMiEqte4XP2VXgsMNWAR/wpy9yq/toDfBS0hXDAw9Se3MSV3OkI
6RDGlYs8JN4b8ca6geLsvRSQElOH/4Z+G2n6NHBybz2tM1RBFslutqJwgyO4HMgjgPVvS9WVbHHf
YLX+w29cIQ/gjzoQGcNn/YUZhx7ejj7ZTic9qNfwu93+unZGR7Pxi3Sa1Ux7RdhJiJ9aTJWZ5wYi
LrI5dvfwGlxZQuNy4SE5wgkbfvE6drt19FgchcM4+40Y9aIAih3TIoKvJijAwhaLhYFNBqDWry1P
Q7CnmzZZSnawg14lrHC3/lw+J5/rTbbDTdHGzcPHUOMB43pbX/dLczEcp1XvZMd82dmgSheD3bn6
Bv2vZeqQ1rLhjs3MD25iWMFtcwYXvUxQd2thLVwPhxzn70+SG29AayIXs4Y6odj6TvrSGZ+aH4bb
uJAVttALD5LhgLT3FsgyO1L1udLAti6s3oba218BKy7D22hwmtCOwpsyu58Rxv4mzyUHXL1nt7b0
ItrtF/EQcfclLIfvUNMkB5uv/jm1MZ35UmJiLjhseQsMc2seC6enew1soIoNlKpNf4Dc08iIHKqL
Zkn/E9zCzXMzlG8WxTFyMdahrOVcN75y1TYjbAJv1a0YGMCX69cdLS+lvgf65UUEpu5Lfg+7MILf
SzhpP/zQbrAdmu84/IQ+iPI5uJUVFz1P4wGaNiYqyVpeJJ/9q9xVt/JB9RfRDYyPA6+GgxsaNLtc
uxK6tbge74gfBm75NF2po53s4cj3o9ts6ptU+qS61SZABwo9Bbsf7eGKfr95rmiZdL9YRfaH5r4J
XNFzyxFSNZB4Y6/0ka0RR/fw7jKaK2yT04bIyiLhbfYcgZGvcYSdvoLfrcD/hue21B/SbKMDPS5U
wfWzT6p4q8nLUFoY37XWybV1eKepLO0XuUOs8KPgwgkEdT5yzglChOmY/WD09X7kbGLNSK1OkJ3m
U7e37qtP+rH5NHzyH7Gyc7t9vbjKD969v8/31U77bN3wk+wFBiFXmbYAIG5XdujI9B7MXVbyB1mx
i8M6ATH0vzVyVWTm3/+4UVJTLRhxtR2W8VG2tXWze9EXyS1im0wj/kfTlrfFnS3gArgMYWdRF8G+
2Qfo2Q3r6aitUMF1aTmO8FE44v3y9+es5W15Z2s3IxM9sRcor3L0bf6oLJW14IZbwa1cY2VtuyPq
CQvt+s2U+df64m0A8BTk+POJ/67UP/JlCGGQe6bU8ke1Nz6NW3jDiDGGx+DZA+tuJ8v5BwQOytSr
cjutY4aDdh+vKhfn1016b7iDbS40G7jRFgWLXfHFt5NtfE101LE24+oj3ODFOTOJ/zm7h52iddLW
ezO5E+uKFDZ2EVQTshDfQrfbpXZnj8ybk3W07dcfmgq8Dxf8ejCvJZ5XkYyPAVg22p12Z67gKOwy
J7vKv8cH3fG36gZJN+btKQNxc2U+WzAJ5jdBjRbmvUG3Ds3RmWxGykPv+HbMax9s0ye9XoQQ6SHY
3JZftfvTQ/2XVo3/vSXhVfE9u2uq79+bw5fifPE4l/f/nKEqD+efLwkfQK1+//Zvd82X5nv9dl14
CpP+clbV9X+g7UcfN0u/YTtDTOznkpBY+2yfyjLR0GankDkulOXVvO4zpH+ANCD7TxwHXOfv9aBk
/gMBx1lTSToheJAx+i832XeLe9xlL7yMylnjVlmfSmA46YFJapGWPw8aJQDGM6mPte+lkh+0TFQe
sIpG/TGAWyZ18O16FfHidKog/85nRRN5ktNZucqUn2fx/Pt19tJ3Xy++9F3J+hL6eYBDWFHuThsz
SUqUJX7vW8NY7ox5c3Ys8nHN/HWhUO/1rBlQ15mq/esmKay3uygLCrs8XltIYD35RZIiY4/WBpko
5YkoMzPsPjBWsl6qT7LRfMOzuL/ykT6WApzVjArlwqkfP2tFaWeNZD11/gBRJWqwNcXpT3UwIPF2
41h6u9MnFDcxPPN8lPJf92NPUhBhjBbxKPquanhQxSuFib/ZT9JuSCSjXM7SEbvTfqC32MZ7yOjE
eDKPkZrtkYTPob2wCTykIhOxUO2zE6fd00YPcVWMixhtktPHAkB/H+9P55JhYMAPhsjFQaRbDspk
HqMa/Qa/8MxjMH+aBoz9KkvLMS1c5bVSP1piKVw3SR5j9wG0cii6/NjNG0+I2Rgw37GsR12hAXde
MPXQIUmXvrVS4HBLiFAd/UJQ76Q8ZCXaef4s/qvdBX6BsEFRP6AwgspRIGodS+Wo3g4sIHStvm3F
pLnlPjo4fSiJn46dNvO7AhQ38jenXX2S/du/fen0jxKtWytVnm/6QSEHroXtuOvN+O3mdAwSD+6r
v0+cjnVq8fDrmYNyHKNurUp9clVBDrvzPEFb1aQx7ErVg7uhHiEK9fXgRFAXwPM1yg4Md7st0Hpb
mxLil9oQzVy1Kb+VB1OxNbJFT4hQgMgfrG5XZKXo5PJAtKDHAOn0Kfn9qe6F8Oex10+GIsvrKAnA
WOCaasPO11aIbbSBfdrvs05b+anlrztpbJ1uAmcg1H1wZwDFX09VVwJsFM1bIK7Iwgpp9C0YGPLK
IP3ceKPkBKoQHjQosHv4ZSraABih5K2K1kXh+dIC4S60cC0vXxaJnB+ZOeVH0ajy4zhvSiQkFoNV
wQWeT1TmGEi8N5wRgkZbmGXxYrTDofSSz3IEUN8u4OJt590s67rAzo1J2CrtrA2uckO/d6tMhS0y
bSRlSneT1ihkFGJV2kUZVsNOE+eNq/QTM4v54M/zsJ6+6kUarI1UC2FACkyokUowwQ28CE06HGKs
ko7pYNkm7lMsjxKIPWIZIpsHWqlhLakVrCO1eLxGLG74uclUFM+s8O0RfzDx8qmmlady6ZDAB1bl
cZUYfniDHY+8kMcqfQl7f41d4vCk1dXRyHDSmfuR04Zez9uBCPy1m546k9d9HuCVN8HIMyopwmxI
Sg9BpRoOw830yffEvV7L+rcgnO7USQufUtPqXVHzon0Ot/oQzpic06VdNkETJWXwZii8MLpIZxNo
gplYEBAxJ+OFvC0DzTzReTN1MqQU2S09ML+D9UmIvCD+jWNhWGyFAivRJgZ2hn4TH8/3zy99s//H
x/Pv1uMU4zyPEJaqTOJDW/q3pTYOV2kYEkwhMpey1MUMyXOT+TGfNtAnVPqwNN5nsCBPh1I5D8gp
zJeY8zegj3ju6brXr/3+xutxTZ58AEr/vTLKrDqUWZ/djSaL07rL+5tQrqq9pwcR8OmGuW3cbdH7
8R9TpKE2qumlS78yiy/drgkRCUIPrSZblptrPYnrR0FINymC/f3U3A3+lF0LeqPdpkF78Eej/TRq
WrCedJ01pNG0n7IOuFVa1cFVqtX+uvIJPkkVsSMLMsHnjiSvnYrisO8Qxb1L4/LamI8D7WHVibAW
klNa9jS1InEljrcWDOOxieSVl8bBZ6m5Qs/N+OSNmbDuWtatp8N+p26aqAgffMtsdo0Kj9fr/fCz
IkfOB63vRAJ4XWnQ+uAx0+NBggIdBFL/LAw8RYqJXriOr60UK3FoM3RFYjx9VkWEQnAXYc5QeMpt
O5kM5fn4WUwsBET8pt5P9ajcBr7wNPLCLqU+jxzk2+M9Oi5ACIvq16fTMcFMr+Ns8tdnx0/XDu1s
T3u67vV0pJfXlVJR4xf+3ekYojAr9HlvUHPPEXxr+73YpNo+rsyIzN7kf2r06MqYX27N065xyROf
TpdiHPXr0m6S31ya4/D9LReUaxS9pSfdG3NXKiC3V0EDDRaSDhDT7BqvlA2v5LJH78JfzJ9EiLRw
GyAX//z0/uz5dcIQLoc45xvvr0N8StrKVatCobfEvTBObzdWIW0iRa8QcXl3/PVaXMBhzs9f1bV8
3wyph+HrCCf09ZLX756OaXmGITBaHqevnk6ejp9/LbVE9IvkHpW+eOlNyXjP4AknzJQIRIwNCmSN
2X/1i+YwxX5AICfGCicUEHlMgT40mlXdSmFa2YKWPUjREF3JgSg//N6bLF95CMPyQQY3fiXNe/O5
057MSPV65X/re9Ncwu//8lqeTwmnvd/nXsubz73u/f5lWpYYm7gIW5Tyw+BgFr5qo0Wew/pX/cPp
2OnT6yY+nfATlQgpUk6vJ84uDgbPW//9TT7ZMrx5kVk7kTEjYQWUXEW5+xwyPAShIAeVInwLI4ij
U2XemEYUHeoYuMbpjWZK8NJminnD1Cc8lL+PmxwH2/TreDeFvZ2X8jhPIV4GI7TeXH86rvjGS+J9
CSvr1mqSGY1pptLe+91qf36aj4kTdOUo1NUFXGLI8ac2djp92pxa2+nT6UJGR3WhKyr/8XTw5z83
JVSmyikQHQGDhrsSMv4iA2q+K+dJcZor4ioQldA57YqZmdzAVf25l89XKB5B3nD4v5R9x3Lkurbl
v/ScEXQgyEFP0vuUUqWSmSCOyhCgA+hBfn0vInWVKp37XkVPENiGlMkkCGyzVi73gryOSBuFbCD7
rGzqc4/miHkj0vxHSRBjZoF+zbFNXt48AvKTkV3dhcEWkJsp0NcDbLJusvL+shswuKgyG2JZbH/+
3/+D2uAp7emj1RbsKhGCaV+WY9UOkmINCn9aceYQa0ac0l2aU6R01lnrWt+MgBxZT5T1TYEu6UEM
/3Q53bN6ahwPKuwKP0TgnOEXTnp2tUaCVvfRhJeH9w0y8+Cr8jPkapTtHsg08yadmRndzSoVsEVu
fmbWix4gDKM49BTAidR39aoB0uM5BUzUdTAG2UYIDX7ojMuIl+zcGBRB5Sb4qnAduljeb2O8jWOU
Ahnpf39STLj0z/8xxeEQaVYQDqHK4mtJGMrdhWVr7v0kRROD/104h/ZjCGqBb6qRm8bHaqripdeI
endTlQU+mEx03nIUxD9ZIvVPKbgFgDNVH/2h9U/uNBi9SNC1HyFIOv9iMFYdZTjZumLZtJHVbOUo
aHayZYeGSTd/LrVwtkSS+lzrtj5702zSA+Bo2Fx908RPz36b7ju/cx9HV0Z3lIp91Svv0UuH8G6y
lSjIu9nqSfL9/pvE/2wpXQtFfz0QaM0s6Yf3WfYxu1lvs7inyT5FRf36f/9s0LGB3e6fHw5aNtER
g27gqXzla1iPU86yZLCrn2kDkACALCokd/lgHbOwvFOW7rZGuqqoA8AlIGoOwOIA8nV2lSdvY09S
Mex6WgEDK7SOXg5yqPUQyU+3MQbjK1DUt2hk38yYAspNIkfrhbjFRYKCB+igh3hokFyqYu9Ou0X5
2jOFiGpT2A82H/WykBY7lspOtq4ogK+PuOQxxUtz6fRJ9eCBdm0+1Dx+ne7IUyAc4o7ArEovIXC4
1r6FJtCmL/MfaNVYl7ofnkWXs+Vo0X7nZAG7Mx5ZFfQnQ/bWmK/r9PXUfmsfqPnO9uWgZsQDbW/7
Ybk5SrfNFl4Mutei9+r7SMtZVmr+4JcRf3DBN7cQ0dQSPOk+PBpdoqRQs0s5nR/JyIuVy5hY1JNo
dMBtyldlhL0fNSfO+EMucFK7N45GZ0VocBidpL43htu9cnNwLVx/5tRWM+FsLcsmLE5trHEenmbU
zeVJkYLsHWCQfNEbD2OcrjSut4vIdGU1XflxW+Nh9MbNFfp6W6P6cvmft60j+Zd3dvivLztx0SFM
0OUDBG2XeF9W+yYQNuB2CvYjHQDZArh9OWvHEid0G8d0tLfkeyOWBJR+pEqQuR9xEJwZ8xfHJOQU
tDDT1aVx0tM9jOfN3dzSiOaWoSIAePPylUia4STAZoCsMMvaE8jDJs3Ye8MpNWpQuTKkF23gEuGl
jpKUDzuitu2M0ixdj44YTlfz+10cRJFmVZUTJNKXqgrbBhGTtjoATQLAgGZqhtrK2D6Pl0awe786
fHK+uQ2ThaPzeG8hc6oUbmdU1ylrBV5A1GNgeMvksUZn/Uphzz6jiL0djc4MBJEFPTPTsKcHZQ/V
NuANOM5vPmbGo+b9DkaMFIn+UrqL1qevyx36lFCGOJ3/sUL9i8YeBJ1AHVaN9ZYCiKBB7MKbWVVY
LhzZ6oV5R9zeJWEX6VP4ahSiUHA175QBYJOAXxzf/Y3OXDmClPfU/cBKMt11ektd7/Xn/a8/VCT0
N8VHnuocidVp6OiF2355d90zTBsHHMFvmjjM0zsFBno0yWh8LvcpWtYeIquLF7UvfVQJR+ShGINk
H5QuIIAnq3Y0eZgu8BnWAaNCxBUXoDUxq2v0c0zhcitC0QyeGbkxYpyX7cLNHLmxJyvgLd+tJvJ+
s5rIu7Hak/OXa53ULh5l3ufbUenfDGBcd9wGkZoZrLj7OarUQSoZKmNsga66Tdzqd+7UxV1mu6iv
QVUa/pJcFu0q8QBtN+0ck64G3LY7kHM52C3aq4EqQGoWv9YUGFmMe88jMOnjGK3wTAPJDS8X/tCV
Hn9wgCMSxY11NiottMRGVvFFTxK849reXUZNC6ZZS4BsFWiE59KPwjOdZorEoG4Bguf2ZtBp5AOp
eZwbt5ve3KRtiu6TAbHCcebZFjYbgqFguKtKRDdS7ObQJHQHSM8fzUD189DJYoVuz2EdKDU8s1ae
gxaQESnnf1kIDdLK57c+omIou0MnrUORtvlXG2fbs7Cyy1G/aYC7ejaw2i0gIvjA6sc+7R7UjSj5
Avb+b6/j0R44kYBTpEW9SekEtjiJZujUt6AYy4sRXIHvDdrj2cqI3CnIMU4I+u7g3rKie+gE+51m
Zbt3AYp3QmzVv8a5BgBEA43a2psY1jVWlYURX/EuA37Bh59nolhRi+ICoM5Z4I2aNmF5hJ1yqjJ7
YfZd8k8xGqJ80VC1QtqLHL1MPpjgvhlUmt+hsU6djMTwESwzjwbLazYgqYKbv3QGDyhygGL3E+0t
zCwPNPqghwrlYIjTGL0/gI0gAhDJtyZUX/Veb2M7lIhq3qMsj/1tJ0emTPyfn2kAGj90+IBSFFy0
wZe4ZliClnMAtedbPfThomCsAqwhWCL1AKJnXXB9jGWlj2Ym06LeBhVYDzy7JjvjPIk5CG0B0+hd
Mjujx0iKfKOiiO8A74cismQEynsBFF28WaJZJQRYCXK9T1sFYP0qC2e0S92fdEA1VWETMJSF6ogg
PhC97HBAXgk7khLgxuEsQPf9XQGwoYiOAMZn6Ibq3FT8cpHZXBTovJmP06vnNgRc1MApxHDTgc8O
aNGAkqdu5CwjbO+ai+yCbcGqTe5q78kD+AzqBH00eGaW99QE4YG5kbq02dBfkoYBdblIvyt6pnRM
D/hV0oOZmSEcq4ndvmv2sga6qtFVUYcMkRvb6+uxGYmnb6AbZuvbQduczW8im07p5tz94WtUxiOw
1JKRDqU1gOzd34YRXKd7EM1s8rxxN54XA8/+Zr3KlCNhFbBxS5LeP49Bv2iLvDx6k2RUDd46e7vR
RyNhjXnXdxLtuEMCVuebzrggh/PqtEM9wU411Vvi2cWybzTqsYoAxy81xC+5VwC1DzzHe3QvF09O
Bbi8SS8Zk9uBJ8kSkTn+AphCxKIAl3H28yK4d/zmMZj0aJhHthKMf+vCogWSSAMfgQEF9oph3+k+
eCg8KR4Bo2YCT37tGMHEj3we8slihGxyi7tPbrFYlUnEr2Xn/2OZMNCp/vVIYW2kgBMPXYoK6q+0
LtrrCyAfjN5bzvG8oEEScFTTYAGkaVUOGfCdP3Q+b9AW6SIQfvUpssw+4MkjHx7G94to/IkNMIos
x59Ey+aBW+OwS7oIgdFpGIg9933sRG6qQNQ2mHjdYlO60r+6cS9IV4Fdh3Oj8/rUWZAyAsZnFKJo
DLQwWwe4iN/KwLKXgaeQ0Z1ENfoo9WtCjmMHxGQokA+UqFkzYhsS59zZ/tFIKbC3v8VAM5g8zZAH
3YYlCb2LI/EjsfNinwcIOre+ZjOTAhumA8gXnT3p0j/9bjqLIHN9zbV9ua71wmFPejedjVb80qZ5
+r3uOmvpuByvlCFGcfNoo4+cpPYLOiG2ttMGP/90BUZgu/cnV1KCgV2A7mQdVpwi89LxUzgNpY1w
rm3zOQeQ0CkgZQ6K7clg5D7UJxz2/K1VueDeNrqoI/xUWWkz9/hQLD9dV1ouMKBD1AGUnGdnb2xe
RwpgkCTANg0l6KiinMRK9f6apoC8NmLtZmLphT1bX50zxucuEKpANwDn2CqfKeHtOYgr5ztPAe3u
kV8tA70l2kXIw0BKcVSB82zeYkaF3Nwe51txpgCcPsSpf/EHiTynOZABDxNc8A5iSbeT2u1YZqxu
iYDSl/OaxWy51Y4Id9HIsPo07ZDsSuFvuQZ9feKiGEoN9d6bhjhXgDGfZqNMJVY7FCB/qMzMuBkP
I5rBbmi9Z8yp18i6g6U+bsEYyai3lFKI50CCTkqMw3gEWRz7Hg1nTjvxDJgxth9ZUcyN6Ebga6GB
nW+NKIGn2hUOuyRV8sLq4J/UAVJvHDC9i7jMHxue7ausG16NXkx60Mf+Vz1FTH0nLCAqm3SoDqJ0
aUSTIjXZUGO4pU1vunZE4fJob63a9o4MoDfAvEttJL0h3oboQ2Q2ATFsicJ5Y40R+0CZ/mSuABJ3
HMWWAb3umETojwUGULH0Ri88ahzDZzFw5V4QOBjnggcM4OM9e1Qtw8Muyhc/tfx14mYNUO9t9VK6
/lHgzf4Qgnj+evk4uX25PAdSsNFjq+QD5Dc5iBIQurfyB0+qZAbuUG9ndNgJOOd6dPA5oGhiKGiD
HiXsEtF/kZ5p+yg0oyEILrBN4Eg2LrSwqmWXIIFldMB8QwaDPkat/MOtIM9pj5MPqJ6s6N4fLiOC
exKEJoW1SMGdsCJeyx9sUGZMxnKqfWBd8BeIO8f0pnzedLk4wqNECl1YKMdEe+EUcficTM6touyK
Tr0qBo7HHPuvvd0JUNqASg7jdR4wQvYdVfbc5YE/J8Z0dTCm61ARtU569Fcg+Vmuu7zIroFoNYkh
vptLc+RiMgB3vVWjsnwqhQo6+W5NulzeR3hUTf2CqWcws7ZuHysKQoKb/lYK0f/HaPxNTcTNLbL7
R/SuXaQLIN4iFaDm1kDjzcdnsKzhmRI5QKPjaniO+lGDsUbzUxr1VzdrpN0x12AmNBse7C7sFfiJ
xDU/ZnS3ndCXjMbN+ct26ot4uzPeU+Kaxbjd1NXdofGS8BxpUDVMeclc9PeOlfZPfkWA65pkzSGy
0uhgxQNfWmAafq696iRqBPhbEyAu4ia+MLxLZ45qyrNPsPftXXuHt/bw7NUk39RDhXzBJBo3F6VM
B+WAPEcyUCkjQpLf3b7L8ZA/oh3S3l2/zF6ggJib44xrXMzQTF98HshH8K/bu5v+5mvueX1oLCKv
90vkIOb1yKuJZiK9IBINJoaaREsVkeRiBjcXr2PuA+hyUjGwAd2x9NkI5hpOmbv1mghl/pPDf7uP
LoAA/L/Hn6+QS/JTAsZFMSEIuCMUGXlTWO7LqSXVaZ0zLtVrw918h7gcP2Z+FB91PQCmDoePBQFV
dw30ZCj/m9kYGkVewKGi9uag2UTnNoi7ixHSCmRYLgs5kMBxCLV06xxtpi/XQy5AjX+VkgKnvQrJ
ZnCImDOtSb9Ioha0OGD5WfTVEGzKpH0SOPospeAo4BnH6Ez83qGIH3pPYQEuBqMLpnBBMljIxbFy
baRxmCCW2Yjapr5TWAGlrH3gdUf+fchHoFDhl8pdRB7sNOBLc1pmsuX3SGTPAxn317Nz5QNFRBaZ
3JoLSoC17fop0GNEx0MxfZmKfp35Y3FA2/KiwW7pFKgBUcWyQZzR4ehJilurmXM0lQcLY6ot+zUC
ReJmiGK0zcQx38ih6NBrpZ0LpzUwpRDcucQp0KX0NEsmnWShewQrBLbtNHUivCMFUukZvyPcRdpk
GuoS+SWjx6HvzkijsJfIY0f7MEjp3Wh1L2bpqGU8rjploZe06uN92yTBlhfsvsl0fTQla41bANw/
qtDiMS3pZrBydp+mtD4a6eZhSt7MVR/3MB4iRpuEhyd+dlsXzWLnOqDzA8/5F7URaefyI0JVRrgt
mWZ9NDbW/rwtlmZW+seuDqvgNL2sVJikB/Sj8x3OjSiGARrl0XYkimXCTCPexwEvDv727y33u1ne
lPKfMm/uosxnv4PmrSsGdD5ZjlpKVBD+rBvntQii4iVOQdcGIDtvp1wcqF3Lo8fBTegxoQ09ClKD
L9pJ78O0AGEjn3TGUIQPAXiCsJu3pgM48GnmRefG61toThcZCBq7I74F92HMfRBZvU+yOLlqkv9M
JhOAm84W79J9AMbGo8XrFtRvFUKLLbEqHEWgjBxUcC5K4Omuip6Ke5EQslO2FujAa+xsXvskXlh2
Gq3M5gCrD/iOhnNmhesSRWyH2/pH8d9YYb+Xz69LX1ejkSu0lhRo3GBQSrNv8H92mN++tQI4aJ2D
ZA9glusdBSrKsqyQQwJdz8x4yNYRi6aq0mPetvQUgCBjnpbU3Voh4BsBOkH2CifXfTUNRrwNVWmv
ey/j25uqDUCa4A2VGL87VQ24aIoiWt/mJxfZyDuNTPZdaCVogNMjXXfUB76CRF/8CjjPQCOYzP7k
KDRPcPKIkcgsk3UoAE7udV60TrJqBH57URyytHFWrVPhy4OO/nlNGH0qKfkBVN8C9IfejEYo4wNr
0LCxykq/pRZqKVwQjS0GBMVnYSerBwkiWzBCB/dZHZYPMmnF0gaF4coYPdHQM7OilTEaVewU1qxB
QHJrRMvO+j2JJ96tPm0U4jTZY5Z42XEsVQGGU9TjrsoanC0iRzqEZ0iPAEMDORQzNUozpJP5OgPO
B6D3CyRfbj5GxHIbrENfW7uUcXQoab8SOy6SZy11dGZlHp27aVa6As03qRqWxtCnUm9YFYOfwLC7
A41834Z6eHZdZM40fVKdy/axBhltgRBPCbzT8ftYAB21JW5yMQOIhVpWsjsLQedLQ9Bl6QzV683u
VX647BUoNYzOtet/QqkTbBQoCszW2SCQKYnVPw3Jg0UUuPIgenviExnQ5DTVV/4XDxXbDrDq/WcP
x7NLjPgnKL3AazNJCYk/SZMNOw2knCebdKzlTZpsQxCkv3IEcfeZbAHmipq56/NWgiphrSdKI/O8
mcLjou72zEfBHlP5aWgc6zswx+ZVNXbfmFV3F9sptlkmre9+QfSh9LKJFQpeierpOik5KF8ma5bw
Gnj/CtXFCiUE5tbA98junKb9dDjoekBqVyx5/w2SGPgTTQyM2ToFoY8e3UubU7QiF4PIll2AVK/T
h/XFDMiXnrSSZAkSizMxhStVjQwZFw2C91Ok7arMBgJUcxepVBYnEyyihbOZmxZ3yusKlMJa/TkB
lcCkualvrtwh+dWQ5Y6eXG1qRetOoTdiI4DzsESMvJ6hujT7VaO4zJHsF81DgQxB04CyPULJvtOO
B60cZ08tsFPOsUm0FtdinkyATmXsHu2YVrsuDj/pfe0lRznKtzzOvQtePnMbAI/fTKRFhgzURb26
GClh9NnpGLvGZVwEQeddW8qdMXZxEy2QiMvWRhRe0KwTAaAmc7dgqIYddS06IyGrV50jE4Q0I+SK
WUUOto/MSgUUgVkP0N83PHv3nZPGj76HF5hyc29lC1kehynDhdP0Gm1I4ifNvHyGJbh9YGNsrVsO
3AlUIXWXbAwBjTe5JIANRY2a/Zr1Fj6RjqN4zc27v8TA/a/xOmwmKbAVAWYAtFriOV9OYx7qOmMn
UtmrEOkMOJXtneNZ9SVtwGOh6hR0qch3XIxO0drBop+1wLCAizGMHv16lbaczSCjxnogQTcrQFqh
IzCD++1tgtqK/N6zY7QGdhZKAqjX1HszsJyUK0nsf0bLAtZSTLVCpyVgl4Da+O5iRL9ocJ2Z3i7+
dI25jx6qv2CWOKa444/NN5BfJjwq1EGjMvVf/6+6sgEjknv9i9sV+SqPHUClTPsJZxrMTPEMr3Vh
N5dKUNDNTAYxbSr6ksCAPADgFC0vmRllC2yrY+569JB26ChlIMwBwYJz/jLr3My96vTH7P/fr3er
FWg5wRMz5SmBqRnOuI/AmjkWGzH2k3RvEpNGTH2dfBKN9eZ8u7aRHciN/nS+iXFd4QdlFpvb2qGH
UEp5Dod0k0+VHGZAvB7krBE4oxGA5aAcjIpzAHYj37XLtyodrBlqlJt79Gm4G5XiEAlKrBTnAs+b
JboLfqboZ8an/RMMUNYsz3SyUw6W5EDVahYCKfk5HrDkW1w7ayMWmn6zJC3uCxfJOFTnnbzIy59F
JusNt1q0GhgxAetv0LPh2Cfd8N0rfiX5WDz3QPnee+A4wRcat0angVjI0K53xjr41jziRYWCUVvj
OIHfwNzMzkW8Mr/BVfSjbzLsintQD5WXuiOnPOZkSUgiti0K6xaVpgQpDcXuRDLVyIKd5w0Px4sI
pffgAYNpG4D7dVWTpHoN6ZvVUP725ULWOn8p/nMNKs/n7z9CVGiiRC0IcQFaFpriqE/Rm9HDqmlF
Qf490NiLfPeBYrSqeRIMqxiMQV3L9lbgsT3vynsA+flrIxk9MmsUAAuT1cjopkHkHWVgm7738+0Q
oM+74D4guqnbom+ZjfXW64i+lGWg7mTQzuMqGy5GVUgNglpwTC+MaAy+Gz0EVYuCwekiiuacQ83H
RyOZQTNHobkLUZUOJb/LxEXfEh1rupYtCLR0glJJbDL5vLKb7EBQjPCkBaoSwnx4RCVdvC0Tmsx5
1wErHsVOI4iAaLgwD/H1kTePMkiR1r5f7ePWdsHoDMqpJBrrs4+k13UAx6o78zOSfTLwycVcQacr
jHOhgjfHY4DoiBT647q4RXIqSst98zGrjMXISPSGIShL6Q+tIhR8T46Wtk+NHdx9iQMY8aYD0seI
KraD0Ui8jj6FDBo3LpFlYwCsCAu+QweI9T1O2KuPtf9spLY5Z74MH3OX5YCgBlvQ5OO2XO+BBAeG
ONJa39GkJNYgT1sC1RHvODTgFBes1cl9jQ+Eg+X+wUowlLwH75pKyr3R5SpayyYf1ixR3d5iVru3
5AA6ncwFudhNNrObTzh5GxHHvhNHkNntQHx7PcRxBC92nKlHU0ZhCifMzOfAHtESNEfpoHDYixFK
vvkRiQ6w2kpGbA8c/+wIQuZBhR2UN4lmsJuYnAtf3U8VvbuhIoLOmi5lxwp0pV/ckrIB8JTpjrNH
5u/TuuJnMxTAqT+Fw50REA1E2BmR5e+yBY9PMfa5PzMWKqbkk+8gbDtdGuHLtA+b5IgVJ7lo8K9m
ss/ujKSCNEf+QkyrUXIxQ54hxTWivwrbi//ofAUq3FaF8zzt+LGohp8167zHNFChkZRIvMfEGj9J
yLldpTp3QcSZsk+2Dk1RC4Rec8BXBOOOcNBmmlnT6/E6Mzr0YXozsC2hQL/Nyh0loIz0pMOQbqNt
Ae4HM3d89CnmSVbMwE3tbgHLCMSZvM0ObsjQj2cN7NT2OZCFkeq8yByYM37Bm8eClIDn6JG30J34
leA8+YMUDr7OGvxDiQDIcydw6KgrMJamcQ70lKw95KUVvgW8/s2CJnwuIhnNfOXkjxJdYgtQdPp/
ieb9q3MXIFIhICenRRWLKcxfcKfTgPGiL2v6yEFkPDOv3l615Tzrk2xnwtfaQqeqsu1sZ169xpqL
+t1qO9m79XatsbpEg5JHqvv/dr25nbmAu6gwJlXlDvui1KhracAkZNoCbh0BQYuSexyGO0AdmiBW
mET9wXdFPcd5uX9UFciW4yjoH30c2lsUuwIY4Oz7Qj2NoRh3msopIwsRkUJ7GcbA9jViEFOU0pdN
eRwbRz4RMIuWQ5mtwccRLUHZGmzQ+1OCr9gNHtuRXMxBcGhGPgtR8PyQ9ATkHLFdruMmoY9W510E
WqU2MeH+xtPlzq5l8UIslOYLbHOPvle4ew60w2Ukg+57XgffTZT7wzWvi3dX2jHn6hpG+kn2ylqg
Y5Ie/RBtyQsnQ+9UItt9E3Hs6dohDo8uUrBHr+nDNzcfLwEeyjfbK39RroMXTwGEJcrZ+ISuNbRE
BkH3qCmaMPLIbR+ypBgWZYsghW013TIsuX8uCqtboTCYn1il7LVu/eYQ9D7duJaOdgB/z3eeJfWW
9r29D8tSboYAzYCRkGLdapCFqoSARD4cxjsXZcFIAfbtpUhktkhE2HyrKxdnebfov2PhAoZIrp1n
QS2AGaneeqXj+Iy/pPqBDcCRjiUwRPp85beS72IkbTZljz+n84vsPMihvC9U+aYTz3lxYt9e1LFT
7tIajZBO1s+MPtcNXVeobVvpmNovPCYbnoX8W9+eNR7u7RgN4NpDqzQ6pWqwEdVd+sMv2xkv0/bX
UIbxrA1a9ShYFq9cYnn7piziYxiTfJnZZfyU9sH3PhrbX1aarNqW+KtAJu5mwJlmLr20veSSARaj
tbs9RTUrFsRYrdqKq4c6T7Bcci9/I+W4clTV7FMpsjlNVbhH4h+Ur9NgxADZOOxBCDAtJp1Dnb6a
melEAz2tIrjmOo2mqdeMxR7EgbfbmFkomn5ObZltwThTL3RvVydmC3fXBoW7AoBp/g0FjwVeOH7x
y+MvPQi8f4B0PJ7rqrDv3XIsNlbihxvfit07i4d49EpavtXALDTXFGH4u3Vt+ahyP121+OrtiYfO
bMspKEp4uUY4urLxWkzyHVbDB2F2H9PgTbsUo6/a8QGVn++qmx5ZyQcj9cxFU0QGLmpzj/9RZ25i
foLusufcQ5lAIEKyQJtJ/K3tyvrU5OGdayX8m1EFpNnVSCaf7UkVRlWOBkphr40xIWGOcjIkA4wY
uQPiccHap3ZSz2sNHt4mP3nZ2JyDxmoeGg4ALhAcIvfWZZsSpBDLbopqoXU6mXVuVJ9Lz2sf3Db+
5NYOqLTMoycvpcNGIUyXRz2qeN0yrA4AQn8fjJinAz4/QooFwkfeHXNkfJeIHVpzEa80KqsnrwCs
b951Y4AHHWUAoH6fLsAuQ/2FEgRxhj8LcEI0jAC8eAJKxsPpOPZU8/Zpg156RT7KpHAfkf9EMmaF
tVbtevAaB4i73ZfTi3yMojXaNt+lyXaTJpvxBC+w+6j/8Pz3dcaznu758RM+rhOpVa37qhhBGMmQ
TmFtj/RKdLDrDjWTYTCcjMYMA4qi1laSAYrgT0MdZDgFmEAx+C3tRVQVO54SdDJMKTc84PJEKrYx
khn8WpA1Fopq7hDeA2UNqIXzLgoHQIsCkw11S+gBbKMzHQTbCS+5F0USnY3KzCyBdE0bjxbeGP8x
ILpVrYo8Hk5JBPbmfHTv4mnXOuSlWgSpVaLspCAP3EnsPfYP6WzI3bcKcV4g/oW/xsblj5XT9auh
YM7OYSk5+b7HUTEc11sl+2iJaBS6txpyoSpXD8DXXwMRVD4FRZ8cSIvYoBE16hWxapFmVelCPQ2j
KwDqtgukak8WWOkXiEm5qL8HNv+EfytPcbUcnRolo7VlbbGVaJZdjibY9TCO/6BJsJ8NadcsEZkO
H1vlXjwkW3/kHVIoWqIlBKVBwSbzkEn/Lx6IX0ow4zruGo08zmpUDZIabp4fcQYG5pmy8+94l/1E
owj75bovbdPWdxk6i/0No+DVcH0FTEeakbs+k84uQaRkiaYL8mwra8U1yX84Vvbugd/e3k1NZ2CY
QPqqVn495zloiE3JL0Lq7TyrcFZ2FYpcUHMqQO67v5bIgeY5PohBH7QdlzFCBGLWWDX6QWvggaVD
7/6OHf+EMHP6VqEveNahFPYpVGUxx6Y0/TZ0Anhm+GPuMhE1qwKl40fC82GjG5SyDKLje6aJ3MhQ
hkeEG7NVUgESAJ8YQBk8JJSHOA/qFfbg49ErB/RGuNLbxrY1PKca7wClI8TMWXXU6D+YGb3PagAF
cQ23aeHSpf7kZqclsMOmFcwCPelCNuTdLU3R4p1Gv/FqT598/AsBolC9xIA7WGZBCBiqpKxOmZMC
KQ0Nem8OkEdiO/ghbEAZjk0aoTIqcnd1Uwn8sm75lMr8lAdp8CPPsl+F1VffaFmqv219yZfOAixV
EVC6XQfhNBvYqF/xuhudOjRr5fCIap3oUvnfQ6/Fwgu4jB3pInQMZGn5kotEzQKrac9dX3r32nUA
rQF9OgJubwBhLvow5p7S6dYcRIwoavJZNNZANvtSqPtoDLMDc0S/4pVWl6wCkrNGtOPFy0F9bOpy
o3CrCC1/1wGQC4csfLLQ4jkHX3C+RfLnd9PU9t6yayRvWjW8ctCZ10AMeqgmPUcx/iL2veG1O5QJ
k+feRujdnOgB726v+lHGc3PeN3EBJLj0UbiKbIOM+s2agFFnVhIvWdOsw84SjePIVYZF9R5Mp72z
QLV0d6BJEWODZOv+YGRQNPWHWJMWWQmdfDUYl0AFuMQ4NlGll3moHxsfeJZTdaGpPUSXe3aYVBaa
Bu65osCyG0MA/NsukC5pUy6pPR2GQO0MCBChfzYCnatuTH7TsLwkLLSeAShA5mlSOXcjmtWx/oMP
/na5YKgZM5fjP3e9PCCx/7sS3WX0hvjc+qzfUKGLc422AqBYBsVzVYlmBdj8fG1VdfHMafDSMr+/
E+UoHiK0zRr1EBXhBuAJgPiZLgIPL535bsUOPrebJyE3vsfy50iqYI8scTU3oraGB/TfnJMJEKio
2IkmpARKYJPte8frFkYfF/EZRXXlN68ZFkU0OsA5Uyu/abAFx07+gOLxz8NNZ9OmX/qyAn3i5HIz
GBGVov3y/9F2XsuNI1kafiJEwJtbeitRpkqlvkGUhfcmATz9fkiqi1r1dM9MbOwNAmlBUQSQec5v
4Cw5q1ygwz/oWfrgVbm3ZrmBH7MX9dsozqpTUI3FPmFZeMhALhzxSah2Rtx1aIRk2kYNehf48pSt
xyweHtMUq+zSzZtPSYs59qBp3ReMxpNFFo/GV92fc8Bl8bMum82Y+D56mNbWtcCiLgyU/7skiJCn
LEjC+E77vQuiJ6Of8vhXD5hiLzNmQ0NewO+SB3XOphVudPB5vj3INjI61zZjJsX/bpM5ub+O85Ia
BUuR61f2gGdi++kXXriTCEy4scahKBGVk1SDNnCUjSnSEqgrv8juyVODPcv44BdMxX3oF9ErsRCN
B8WQ3KVeahxUpG02Waw7T25NFjtCmuVnjGyxi4RCrVXqYtJz5dHVJoxOWQwcBhxu7oKK9Walp+Nr
UQXHyEvbc6MmxtYhkrcg8Bn8AnKa5abxSynb14Lk8ovTJeWqcrvp3nDKcTcZOu6pfmduEiUNjyil
RJs0bLSjUWvRWW2rdA3oK3kxsM1CB6D7Ccpl0yVm+HVM0O0o7TG8QIzgSVPl4S6oe+PBCZOQbbFu
fXPEHyyZoRukuSHOkaQp2EMpjnN+Usx8BdkAIujtzNTGAX2DYlqoo2VfeoHyZOkNX3oXm3QnRzLf
nIFYrWau1E7xnsdUVCd4TdFSbc3oS1fEwNX4eexk0Zvqc9cE4rH22/ZBFMmTPvfyCiPdZe2IKM1c
JHhH5FMJv+eW6O7IJ/BVlJCRbiCpKRodMs0RsfzfYKux61cKklP3ssrJnWhXp+GWXIGBR/kA4SJw
vK1ZNjwZVIRDG63rnhN7sBdq3Ys/2qB8iPl1BItSWSdJgtJrHpfH0eiDb+2kQewPIvOTOt1dFwZK
8p0H9We/NY2XstWmXZflIQ71FD2vR4pV4U67tvJniTz4d+5p9l/efbMbBix6EPyI4P+F4a2JCYq0
XSnPwss1sE2GsRyrqb9XRZYcGlH7G+iSxbOP2RmPscz5UYILDFpu4lvfEV7jfkzuWBbQPSrz57JC
ZhcXJfvWPcPW5zp1CsEVX9m57zy1NbNJGh+h5itRO59wrE/T9NgS8f1Zt9ph6Irkj7bpzSWez/nF
TGp9V7Dv2AWFhrA1rNGlrRTBHxmM7IBFuRzUCychCgpOYwI3oc9PgtLKomcniBf6nJ0PEbx6ThAN
lswE2fa7NCbTx7Z5HCgX59/IygCZ+7hRgnFioGGgAqfDBfejqBHhG98ETug8G6R2V0k3JuVLavkL
IGbJFqBYc3RVATdTntYd6ch2PlxbcnP0lrJSpA2ZyAmL9CCzQJLa01niXCQcRp59wMR8KAphjahH
tLa5gyyFNlDXI+tLPu3J0XQWnW7fHTWlck5tYvfrBmmNT0iVBIt5F/QzK0+IMVg/5KBMiRjkxN1G
Ndjzy0FNEnBbhq7xyUkxE7bSex2Pmx+dEGtXb7hLqqBY2iNgGNh9X53Wnr54Wtss4bJYj+qIx3mR
RPa5jU1lB/9Q3SdqEp4t4AKb2QL+4IXm59AnoJYCsjkRovOO4EPjjZJN4jmHE8e7Uow/feDNrckP
BDweeI8+/iQSz1pHXv02iEB4dB3EtrX6PWiUSAGMqeFK6dF1UDxfad42Xa/k64p4Vn2bFAkAoG1v
etk6B9gZfZ7a4Cty/NpJGEl8mMoYwfE5ytj4rGWbYQh25hySrAy1WFjV6F1jkMhLLeb95qcytVZC
Bb+pKJr9pex/NTPOve3aYVMTT9m5VuzM1ZURF5fATLCQzHzk0eDqNo3+goyhfyer5EEWvSzdEHiP
Tx/qzUbXl10m6nU+PiadMR7DWQCRDAhk4vnsdpB1SdCj256feEK5Pfs29SlPZsBx6lsnbU7tOjZ4
Wt3N7RMWG/on2Tp2qnWqvaegHpq9niXGC85DCHUH9pM6OOFDHYqndCaBFWbj7bQssVfKhCKy0qEH
VJR1vhPE31fyrtXcMd95o9tdi7I1s8u9r41bq2x/WSVszAGg/oYwjk0VRSXWzhX4z0e/+GGMjnJq
vNE5ywVuqG0iR63O1zWv7trtRHRe71cEp1nOJKi7CTVGPa0JQVezVGOXGayQKwhPZRxmT9YUv6+f
2PUNuZU9zf2tLvNeTf2UjiD8sxaObdKFa1N+oigr9yz93ZUwenVnTxb/gCycFlnbuuc2CYtPShus
5T5zzLtynxEfXopE757GISy3pYsCvUwU+glWjFlieqeEr+wljy+lqo2fQZ89X0EwYL2M1WQo6oa1
sXPI/E45u33L9jJuqy9Wm1yCOdbZx+UBLyjrVSRDDFDci+4rP/L3ntI02yjwzMc0T/WFC1blR6tv
zKT5lcN1eM2LR4LBBSTCP08U5WPN+6Yc9EKMbdGtT161zqsKuU+mHMC+zDkih3Dr/HPKG1JGeoQr
tmztoUlWxfjNdRb5yF7d59+5hErQ3qWRk5w6C5nx1Gmc1y6r103aat+zokO0Vkumh5RFEkBA292k
kfA+ZW3/LHvUWcSGNUo/tWVabTs3j/Za2lWP3Rx8kz2wRNqWVj+eS55pq3bWG6nng1Ah06hhpq1c
LRzZ19sxlY5tLNPOiT9lQ3Rn6Gl1kS+fghIDyov8Gc9tt1JrBO9Kv8f5Pj/Ef8Zwe5jv/uXtM8Nt
yPzgRaP9VQvJsJRGCdRhfJ68Q61oottHGZgkvC37VV/E9lESI+RZ0PlsgEw4Tqu48RWwZL2/6XJk
fyCnwMMnNnGszMEle64+J07irW0eVdvRbOON7edEhWdosQQZx7PGTVugT1RBWIsQNTraPFk/O6b3
OXcT/V6WVIwjjDx+TvDhu2h27h94bterIHesVxjXPxyAcg+l1yh3ydQPiwyG2d3oKVgTJMND2PYN
5L/uh4VS7WtNZA3sQj++xEYXLaM6vSRjIO6KGBZ65LrFXe05/i7WRLOv2Z1m7CHXY1f1T4OuTqc0
6v7QJr1/Gqscp8u2Dza2R1ah5F33w7ObhcF3t0u0WNlVfvttrNGBy8ys5PuYXTw0r/6K7dk610vn
xRxNPERMzN3squweQrs8p0B5X3FRXcm8ktqiSzSKIrw4cfUglDDeD0NkH/0cLoo88PoEoVhUyK3N
PKGZV9X/EjrvWzI0UeV9CQuMFVpDrY+uM7b3pMR4lXbRuDasodrUiW/e1zydlsKv3I0rQBQsYG2j
2tQlzqPrq/cGMLivGoAZnLSKfOE7ZcmGZ9wUqvsSWnn/zXWjYlGJulnHUxdv7VrVljwBxItn48Na
m2H/PYAOXweVCBed8dznpvfL6pUHNsW7luz8anRgLIyJvmxbrV2ILHS3idl6x2Johp3tKgd/KvK1
NsJiTxs0vUFXv0x5N2x6cHGbwu/YgeftvV6C32sAHX7rEnFxSbb+JOVEzMbxloEfuhvkgtpDCixG
sv3o8CctMB+nHtpCehqCMH6Qh6pStaOSAOGbqxJFQQ8+c611aRXIXzsj/ANRfhnc8oLHavkMKvdZ
q730HhEl9VOhaJ+LQHPu9LhszqNVXyACAOnP4pgt3M9YxR5NjYJHD173PnCyyISIXZgnhQC0t55C
O3sVNlHjslPrjSwqo33vlmwPbb0Xd53dDosA095XU4lxwlK78Kh73RmYpgv+GRUxyaAJPc4qNJuS
Mgy22Sje6mVjQhCTcM3cRZZRG/tDcfCh7/3xE5mR/L5K40+sTpq7ccCDgOWTdhCi6T+rLk9qoOHZ
liDJD9674iFze+M8DM7OSs0wWiKoRUDPBHk+N6qjLx76wXEO5ZR8I8dID4FCwt6L0CW7liMUcRcj
rMmFP+T9uiSy/JllTLcGes9rbS7iB+4tVUwD9zn6zJvIK8elaBsF+RfbyI/XU8fs2Cax4nLxRaE2
CXhBubqyxK2lFKF3yJvxUo2xde9m7Zbd5xpPvR+F0Fjhxe03YWJXM7VZudQLt97U0etUA/SN2emM
Xdz8EuaTcB3xqUlC71T5E9zhKoVWkeDQ2cU80pHw83eqiLJFye18yZSuvOTzmWNql4yH/lFWyca+
aLD+EkawlEXATdmdotXfElLCReNYz3Wi9nvR2PVSFp0omIi8JV9jJbef0RYWj1k3e1ZQKgsYm1HQ
d+tBHZTTNB9Ak72dpYnRb/vQ/nqrunW79fVgFJPa4Oq/Rzp2cwTF+6vyS/cwVE28dzvfgxI6ZLvI
1AKsVqJmG9ZGckcqcdwYpVHdT27trL0MaQ8hgovHm3lXYO54RI+4PYTc/rsuKtyTgVLqRh/V6X6o
2mLtA/547KYE6WlTqM9l+lDXFqgDd8oe0LWOd71Z1/s48Nr7Meoi4l5p/ar7+VmtuNOTFGyBljd/
xHWHgYhjZBeDtOsOIJW668suWVaFDt2OKOpes5lNWMr8yhDV0nUM7avNxkJXa/unW2ZPGmuIZUNU
8CIMZY24SPnLhFQW8ix8DXo+oQiT4mLlUberx/bO5VbaJrortoMFVkZ1XGILdqi/qFbzTbez+Fdu
n0FpIrDAzXyxyT2/OqFRLqteax6Re+k2VdoWJ3eoj15MTtAPlOYCw6hb5g2ZgAo/7rCo059qyDbL
y1mT2K6Zb6AXFsdpMqyzDo5kFXoCcw8xnomBuCQqPY1H9qZR7eprFFrTWrhqdSBM6TzmjfgJt4IH
JVl7dsSN/ZA1XXw0ogAlv6wf7zJv3r5Y1rdYKwNoGe2408K229oBSyQkix46ULrfPWByCy3Pxscx
MwUI81rd1HnfvRCeIEFCj2heOLtVkT3ooinAATQ71QnSvTN59l6b4uLE/zLZjmpr33tm5WFEO8tV
DbG3G/VoPOUlcPwh8vxnyzSbi1MPhwRmqjDEwqhI9wZDm54jBPi2ZJDbtQR3BXyXK1vgPSWhXx3C
5iBFXMyELKBfDZa9HZqmz6ra54+qXxAyba2jVffp0jB7se86LVhPrpa/QsT4SdZluFQe1I7CCH9E
8zPXSjycqZRyGenEYUc81fc9lsf4cSX5Y6ALj3hl13y3vRoxz077qZCyqNTI+VSp5rTWtOTVHWts
yHPDu2TzAYK9WOgxP1TfVnRlQSBIW021U65Dv/YusqPn2ebWjU1vcatD2Q1+i8WDZZ5Fdkutwb64
17mvk6W2tg1ANfRiehmVIFy7RZmflYAAIPxA1s+9kZ682PvDSQzvHBnsr8PmaTKMaKlPOoK1Hiz3
2j842BWfSwgqywl9baAniOJ7aaPv8boc78v5EO3yMcs3bI6jXclOYWXanf6C3OlXox6GX+TnJpDK
LFTYbddKiudh6+FBReybx2UaTAcl5UFtKtbDwHNkp45KvEorW/tkx4Gz8xMlR6Qx537V0i9gZtLV
5DYsuNRyPE0+6JHMsJxNbBuYallJsXHV0TkVVddhB9p2T1bhYFY/190OWuP+2aVxdeJqDvAvViMo
EjbNi9uIZpE7ZvS5R9R91WeWcUm8kC0qWAjw3NvYmKAIQEgA34MQpNArsZii9ixqgy0gEaqnjDzT
AlL2sJd1WmbYi35qIRUr7iU2IucnuShcEJatH7iPgcEqOdLVr6qiYF9iFtPBVGCa4O/E032cQxOV
IlgIJl8wQ01fhRoCWAcONAOXXQLg4QFUeo8AmmEvk8Gt1zYYeiuMSEgGWXRSyyHfR1PO/VCqWB05
k05qz/MfR0c8BjYOWZYd4G4VKwRYkm7ra3XxQDwNSrJS5fDYWmjjNqsmKLX1J7sY4/NAXINQSFt/
SjBdvvMS85nfj/08jbB5oIP/yRB3ZrWYGxWsYhe3qnoSwJIgLhviqvHv2vK7LNhhqK4LRyQrx6mn
S4I01sLQ2gFmgjFdrnWofWz11AV7MXeRDewW0EhR0IChphRxslStnAXwLKA2eE516rr07Sw1ymSN
bCQ+X5FoWvKw9Lme8iTid5Wq/QbJfHQRLSQnFRVqd6Z5/lke+Bl4+w6mlYG2yNmqbV4AWfzQVkrC
7c9jkRWs86BNA+IofDN7q7acB1nXusVBT5ppV8SujsAUzK4utcnCD6jBqTmaKtV4R9bJuKjjaC0N
PwweQj41Pt1julPYWlZ6MMFGG+cQwj0I1lWPLyOvaZCbXqnDxYnN1x5S3znsf4xGQaK1G8uN5xK4
LaPEOTR+w1psPtMS5HOulbIsD61zR5Z33PRd1K4Jm5KiKGFCCiV99ZMw+QMzgVkRRWk/87zXlm3s
B09gUaK1Gdf+va3yo4iSr2yuSMBjmHjUO4tXy1yUB+HpoGotj+gAvDaa9MGxD7lYKSLVL0bzGJkN
xEbVRnrF5wtGEgHlZNWr071v6wL+hqZEy3IiHmAmVrqKJsV4kIcqhBLIaqvbaIH6Vle3XUfCRq/2
Q1qb135C0+5I6NmnpLC8TRnPOHFHMw9tRKTFQ8P6WQvt5lE0YqEigvtsOv3aS1TlYV6o+12jvRgg
Vk8ECPxr0SqzbBmPAtdLvYxrtHZxwCiR/98iwZSSiy2+u35c4BwgxIF7LWLHbA4PFkoauA6m09by
fPeY1MrnMC6SRwFD0uzq5jkYxxpDVRfSU6vdlYFSP3uGsJY9GtU8YSniwuJvtZ7QjN/6d1YBqArq
ln+Xx/YPbZrilyCL632khmSEvCB5sWHLrE3RRDvZCiMC7c7QLEGv0IrNBCq3ifKEC6n6yPsDGAvV
g9PDWwwLe2Gz0Tw6ygRgsLeMnWU06QoVERvGVNIg2AR6DB44zl+EEvCvcNUVcX1aR1XblgWvdyVx
LEIsIfqdwETXcqzu9cG21MpufR3bATrjbU+cb+7MCq/ZFBPIeNma9MT+zHGqrkVgWrywxkHdyM65
SMlvDiZyhvN11SDJ13VHYOw6dsDu0SGhvZWdjR4vtzp0/WtrajeYSdpZtbuOjQSJt56UkPwTkilU
lmRYky1mPDvL8fr7Hun7TRZN5clNjqBPomelWfaaKp4Vzemfs3r4DIvKOxdmPuyqHvKmYgzivmuR
oMOOC3qREtnXulb7Wk3oqV2resQK7kySzb5aonMbs2MGaB4eXOGKezlHXkcpmid5tHXzYZk5uWCJ
Fzkr4NPpMQggfsN6+54TnPpalqG+AOVh3We+Fe+iwT207ZRdOiv51KlJ8AIfWT9gYYHitTcEL3XS
thti7eNGtgIeaJbkCL2DbC3M+ilriv4SRK7xufvaVBm2jmGhrkph1SiG2PWqgbe6bWKSnHhaIIPk
lbiDrGPL+fM0nU9NLav05bsO707NTCs3yUj4ILAefUiYn23+vCfPBMY7eMFng1/bg5/i7jCXFEuY
93EwPspSPOVIoObiuyzV/NHQt6OKdGsVfp5qtIPcgRydnDVuJ2Pjg0xZxbZi3I+++nYwlb2jiOD+
Vs2CvzykfvBJdrrVp2anrcORTPGHhiKI1UXlwxa4dZZdiEew10HHTPy+nN+zYbRqTfsEH34TiXZ8
dSfbX00toOZRy9WzqhPuAju9ctF6gf9e40o4m53IA75Kb2epYbnc3jnvcAf/E9mq/T5Li8xbDz2E
kg8NsrNsFZ0SvGuF7IP9ii0aohLEXq+zNo27SJsJ4F4HqZgAyzjlB+TC3g4xS4VDOh/k2a3h1u/W
8KHff9DlNv0EID5ZyPlv42Tx1ud2pf+gy4epbmP/9lP+7dVun+DW5cP0TTAD8z40f7jSbZrbh/kw
za3Lf/d9/O00/3wlOUx+Sg3v900XRo+3P0HW34p/e4m/7XJr+PBF/PdT3f6MD1PdvrD/6mofPsF/
Nfafv5e/neqfPynyDrjU+0axRCCEpV0034by8A/ld02kohiVp+7bqGu5M5PiOsu1fB3wbti/vIKs
lFO9H/X3n+h21VsflbzztL61vJ/p/3p9NjNsvYUZszq/XfE66/U6t+u+r/2/Xvd6xfd/ibx6CwfC
qkS/uV319qk+1N2KHz/o3w6RDe8++m0K2ZLO//IPdbLhP6j7D7r891OBqe9WIw4/CzMem7tuCJ11
DSIe50mKYT9LBph5A3KHIhgta6lWLq6zblPo27TB1K+pPVaUc7PsOIwBmDjAKydI6vVBL/BsWsnm
oF+bZuqdwfzCoJNV/eSlx8pjFVjqpb7VR8NZmSSVlvD+sMwmoi7t2q5mbtLXTTq3wdlD0lOeWsOU
KMubn5vuvA28Vd2s4HzfiFE5btKvftQoexPJ52WeZcmWnBTxKDUrHkFl7swqb+8QW8ofFaIvJ8tr
L7JN9qq4czeeXQ8raOH5o+ymJ1iJhQRbDrKL7qsskXKWpswqO6RlAYbLjLXFbaL/8Oq6218cS/cJ
ov6LK3sjyku6/y3IDSJwuSvOE0iscWGj/XGWZUd3wuWQem/NtwbzdxfbVOhSDHQpxNswOVYeZD/v
9yxWlYSbwoS8q5UwWow6JgsgT+WBKCEipbfyu06J655BX47bd2NAnv7Z/V0t4oqpuxwMVSDTh4Y/
Lm/2Xa9Fzp08S/Gu6Pu8O3+oZ0EUrVif8hv6MGBow1OfBKg1/DmH7CEPJdtbVKDsfnurk2dh6vQ7
aJA/P9TLScrGPdblZB9ko6xyUrHJ1FHsK/D2YCbJE2LkZPEVOcvcrr1rvWyU9fLsdgBeZx9lcZIC
ePLUJZni1/HbWDmsMSN/FRl1i+dZNmyAAPTLKJ50b4G+XnNZVBpBEkyNFH61QKgJ29nDJvaK9iIC
tb3UWukcnN59llW3euS3nq2sddlr0FUeMuDIG9sMsMWdR8q66zXkTLdKeR3XCcbrdWSDWk5fsqJu
tpKmK8/QgXp44+t+oO4iwueVi2vb9VxydiV7F1lY0A7tykOXMySHe1Bbw0jRNa+y5qBUis25r6j1
/zpvNaNWl7K739b9cGw13V4ETZ+tmth4404nSue5RDdgR98ORtkg1kk0X1a96/KReS3bg9iFjv2u
q6H4Qg6XRGzkC7Ah7yKM04hZmwZE6SZ17SO+8dEah0j1j6xAHWh20rj1CG1NQzRYZEt9/wH0k2SA
zzey0pndQuG/WgRAVsVvbBCaRsfcDsgczRFA7pTHiCwqwpXI4skDguwZvnJtfxXNK6We9NyvJRt2
7QfUQqxRPWmQjiubh1mhYBO1dbwKkXoPlyAFc+AgWbwSvlc/lGKsH2SdNtd1kLqxHCJGu5Fl2fxh
nkGN75vOD/a93YhTr1q4hAsyxAtZjlGhP7r6XdEVQ766NhB8Ag8wON23EHMbEvd6j/5yUK5uM3R5
/DbXh7pwns/X7z5U22qkbBV9eOh+m4G+e6+8uYjW/rQkhqC9e8NcXzukAI/XPrL8buT1JSP8SF0G
gJ6WMPzQx1XImGZp9CLghW3z2WxOHtLfZ6M0lbuVZXMvkuuID/WyyA6634L8/9KIzp0WBD5hTXmQ
mDMzUs63Q+43b0UzaBcdMJGTbJT117E9bJxlMNXT+jaMqLq/6stKWyKShNqtCeEQGpRADNA0oggQ
sFatFad5NcYuCw5t7ohTHudsTKOm2sdTWu0TI3XVR2ERO1AHN1/KPvXcMZFUhdEDGd2RdSMOeSer
3FAvlixGBfIgjaZmS0+30SsenGnHa067h8yq38uzDB9QfYq6861ex7rtlOkW2kV09VRAtQttKK2t
w8eG4kfl7UBYj78E1PcqUrw5MzA3R6aHVOXvq8m6Zr7kUCikZLja7QOEdd6c+sa8Xu1dfZ5WoGPw
xROTvp/SqNoSp1afvC5DqFLx7R86dh5hl4lvbpuLZQ2p/+L/7hsZzvShr3C+1FwmrdBTDjRSAF2D
OFrqNYST8mBnoNckrs2VHRGRBOnwVldArCqGCoedecR1sJxHhHNQrwrdRTO31OiYaSs5oz2EO9nl
45B5bqi1EarvjJCthVWtUt1xBvsezHq+dhuEhvnX2T/sEJ6IllRfQztG18Nq0vuqTvD+xcxwY8Fz
eZZ9pVzL/+6r9pNFmgbog6LXysLReCVJzkCD6wFkmITiDCNWDXTVZKtkG8hWxwXoIFvl2KIjD6l6
hunVS595liZ58kU9+0kRrycCX4GfuhVlazU7UcnWrMBVpjYBNDUaKr9etzD9tLlHqAQGz3x2a7jV
hXMrCA5ta8ewFWQ/eRCoMV8b4G78mMjwTUKQRL0NkJf4MJO8xIjaCYrQTCw7366dzh8K9FVzroA1
GY5Zru0ROF5kD/ErPCjsYNTXgC+AZGGE1LDotNfK0gBZlePTWAj4eUqSkgkPtFcnVx2Sn6p/DtJJ
xQCRH+w8XM6at3m9H4j3/mez+oOONoai4O/D4nFvCdfaan4PMxt81gL9sP4U6VHwEpbTPqiI9rdu
PD0XVbEcZmE0+HPFnd7F8SKYe0FaZO1s4zEjW71Er/hTmFK2yilh5YmTbI1M9d2U+ZiTKGYOty1+
kFJIyTB4BQh6p3tUERzfd25obzC7sj8rU3Qn38O3HinAz30ZOdYmbCxEl03UqcSinqxqK9fJUxwZ
R9PJlx/WypAqWYFPqmocrfit9a1OtkRN/a5lHHj9LK5LdRI+O6NonpLZvtFIU1R0zObQqkIRd7+L
JEWDszxMubOHHF2ebQU/OyYqdo3mRo/y4AHwKBOweLKEtoV+rsz2aPQmBjDZmA3brBM9D1kGTNz/
j06WtsvZf2tbIEWHSUyrHsq2c86yy6j74s52p+1tgG5PyY4nKKx6OcBXC2vZIp9+7XO97pTcl0UR
XicxkHe8D0cSn/JTOMDwsW33rYXsKw+gptMV2CaxMefpJ8UtlwOuCE9KulJjnFCKrhFPY1Dry0hg
fCvrBhC3J1BRP7xZ71VWVYWJVFCmnp25SoBO3yS1zSpyLpZs+h4N64tsk93NGB6pl0HZaVXfPIyZ
/4p2iDh6QSCOoz+AQpen8sDjXVHwtfjd4WOv6neL7COLftEG1UKWkTqL1ro19dc5b32yIh795W20
nNeqx7fPcZ1ClsvMeVZFHWw/dLEblTdq4H0KrRonlc4zD26vRGAHJ5VTebiVZbvsKZsdpLLeesqy
fet5bZJdSUiMSy1AZ0R2knPIs9sl8SZQjOW/vJrsyR41RHUQZKKqN8O9g8DgKh60ZC2LvRdS1xvD
fe9OzkKgQbH50OCL9EdIvmX/sb4YDmGZacc6r1MbOxUmGdwnfSzFXaAHLeCkzNl47CwfELWvF349
ib0sykPSuY+q2ccnWariWHvorGGVYyB0X8wlzwyCB4iZtyEVKhznrrN2/thM0dLrWlQGvOyrBv07
WqLxMnGL6Ij9yeHzhQczFJsmysApVfUSeI94qB01fIIIAK7Sf5IHI7ZbEESWf0jnOrcBqDpNCuYu
c5FsfXefB/qhMr23AXoPhMHCSFBWQUXL1s7UIxs79wd7m5/6wvl16w81EHiXjbvd3KHqq3EZ9OG4
k8WpLTvAaHa0lEXFTY3HvPycJenb1VBFqghf2s7eSNsE1E1hELRxZ98ytERj/rI4WCGxXpxlXVRY
gIhvZXNvQJRDq58O/jxI9pJFeTAiOwZHUwSrDw23It4t5ia0bDCCnw3NxSdnNAKsUlySTQM69hbA
x1UrmmlDFh7pejcKH9TIXcRjmf2lVY41seSRfVPDDZ7keMj9H8fLHiHitNcetyv8vr5svM0BKBgt
X0DoHlL/GytEwyupsdBb2JB3zq7SrmFmBAgJWOJ73cbBIZ4x1gvZu7MjZzmGxnCRhxbV1HPpN8ja
t+MltyF5ZLGfbeVnQmIaSwarPl1LLmm0RrGGRSK/jt+t8tNl/6I1JST2bmw3jxXzV5eribUjVx3A
cEqh3iRlfQAuGD8OAGAfh3CZRnPCf64p1Ng72EP+SzZdO9V+t04rN1rfxgSiSBdjH7zNIxsQM/5/
nOd27eHff56un9SlYaFQVqWWcSoafdvHurVvfYP1Vtr3xmmsmIalV2qcUtuIDwMUYGwhjZOsErL1
2kd2ryDlrLXWg0syD5E95dyyqAy4R6yqAMGnNqnGtayUzdcryu4DJKQ15Kt6EblR8vaULkdwPovS
NMYdnhhr3O8ic0lQwzxEVWYB3eaZ3wa88rCYoOzJ57tsJ5Yzuuuyatvd27rGH6I9UT7ljhskuHe7
1N0MRWugdfxnnTo34H8HM6fWr/U5yjuYJc9dcDD/0utWuZfjZZUcoPHzWfFLQRZlHi8bRJ+5J1sf
lU2cDfA5RHkCK1GdJs0qT/+qKBtklxFVa7ueoNb++75ypjQKvjo2imi1/VQqhrKUZyagletZPteV
qYL53+/Wf+6HH6wCKphgppuuP2hjyaIOjFfJIwCz8zpOVslDHfbBOxvuFGhB6hvItmXBWXMCyGfk
l00zA+M8mAYA5vjJmKv9rEsOI3vppSxaFdR7NJIUAMxT8aJrBOGJAiE4OndmRX+dY2JNc4md8CmA
rPTCIeG2NVnH4HBhZ/i9bYvSeWx8GzfJWxFyyL4PEDTZKo13bQ0QK3uIbdM6IRE+XCZkUqzR6P6H
tS9bblsHtv0iVhHg/CqJmmVZlmMnfmFl5DyCE/j1Z6HpbTlO9r73VJ0XFtHdABVHIonu1WsdQIIm
7wMTBxFrYMGuY75y+go3rzGx0+Pkvk6gWXRwjWyeSiOaP1pp4juA0qwqt86Q6+zkpmSxcanQaOV3
FfJkpmVBUk/ZAs1sl1VpizmEHBILLMDMVuwrLn92ocX2SA0bF5Ca7vUk0k+sa914WT5L9IpdWuWS
XaudmD1uW8PxYghp53KfavzXHGmiWQvodLNc0jVvHyYLwfWdABZTAcN+IHvWeu2yhsTHZl7q9mHI
TR8wcbL5g9yWK5+Zlzq7IuEhCBOwsTPUftKNtX4LqD/6tjRs6Rc3I5MTcLe0X6RwYL4RCdL6Oea2
xM1xs92WgdpPspjwO4XW/fiEFNozGiq1x7aU1qbszGrb5k32CCa/bxzAx++/B4wxBC+aEGkZogKS
OvpkDBB5ERmgHtnGyq7z90NTDSmYvBR8G5L3w9zSBjy9BcZ6OXSWccpT4IHGwP0MfCsL9iEDXTqa
eMDy1VSaRJomMU/I7RonihZju0obYziU7a+stMx9BIqnAzpJ8V9Va9CpRGdo2YBEDFbomI8HpITI
K1UIndGhEWiSmj0fx3bcGnu7/w5JMxt90SqOlqMxkkgdWqHrfSJD0LWHaZ+jDRoHY2KRth1rJOwn
PEeWvVUX7q8sM/MD0MAVUp9xnh8EEFHL1AnYkiYJN/P8uOtivFsVjmaeoNWMrvVBogNQKaSrIVij
5NmLgg4i5N6r19L75jJBGuCEBrxn7DrLz12eTAtWxsFz1wGOxPpSPgd1bC28VhTPgQPZwbIMPago
CG2hWejZ7Qx0NKFs4O0Z1GnnPm0zSYJ5yIjqAWw174Y3L/XV/f/OzbIwXjoDtuSt6v40OsBjjCZm
eFfwnJOt2E5QPgOKXaJmeBjC2ifbCMjltJrdakrel8xv1AomGrp8j/HGdxut2oI+xfVTtO1+4Wny
JNBicNH7mp+HvM4WZC/y3lzlOmDkngL1ov0Zr2bsczDV7R5/AAGlkjz9gu42sRChF9wBCzg9VFp7
IXvI83qdBaaFxBguEot23ZmAE7Xg2XyOX4woGX8MUwi5AtzWLn3VTluon9Rb3czDB2wHgaG3C/tH
/MJb8J9QJOjN5MVOQAvz+mYNvkl0PkHTcQUKiww9UG/y82REq0HmS+lkJ6DxnHNRa9pSCy08zd7O
wgKpUrLFb2c373yWjOWpK0COFYf2JcLb6w7fReOODmhiN++sJIBqI5QDFx8cNJRJcKmq3N1R7C0C
PO/IhFnAnPZZ+AByv+LKmizxAx2w/1KgcSzRqmpp9U72vR2T5WTK8SWEupg/Nen7CKFKJP8ZQTxR
WRIv8ziCmmiooeGjANXmBuw2OX5Fmh6dA9JZjjxnZengBJtFlCPanDg3zeUQ/Q1abB08cIZ2K085
yOtlLn40WXOSWtWgKUTtad5NU2ujBjweRHNqldQu75HwNWqvepAAJu4GV+Prcaq0J2Sw5ggDTT+L
XIJ4yE7QElWgPswUmTpUwL+i9MwOYNZtH8CjKO/Afb41CnzspV7Kcm1JPqwolg6Gnn0FhR070Kju
4gk9lf0WfO7iHpvLZT81KEsGEHMjodxWIA9XGsiOTKKVnxxerKgFGvSo2A5DTmVFXc4ud9jCtW39
hAbFZRaxXrvGgZQ+WPdLG50yoMWlQ2Tr+l6z1AFY8xx3EZwCW2tytBR033LcG1EpUB4KVz3t/3Za
hBCBbNAOi77XWo6XWN2vQfZloYaTWdjWo3Gh+DkFbbG+SXpOwN1C3a+GVqB0tmT/qPpJIUVijIdM
RuZiAgvHigLJcVuKzsJUbJK3pT6Epe5Z81gu4g0oV3iyanNr1bZ2cW9VGTaaZppsGt5mK8Fj7DT1
DI3znQ6dUbP5NlS5t+a9PkGKAPrUpF1Nttbrp+WojeJCjn+16WouOvzQmnqLoSlZI4ZlJ0e2osLj
jSB6Llu+q2NGUC9aB8PwiaqWs3vmjv7zfC5vmgYk6WbO6a7s7HVfdp/ceAXyy4XFx+w0yL6P/FRD
q6dT/DFMVZdxMSBDl/XthkZvoa3qRW7U4c1OK9KI7BTxFk92UwkkvcXTJSnUe7FrEDBVirWaDmUV
2L7om2lxs9GZ4s888dIDjS3FWC54CdGv/zqvdQc0BVHkkNaQ0hpSxy/r9H3MbcUWxGsbVKN+QC/B
3te1dTf/PWgI1iu0ReMPcPsXoco2h5HJLRxUAd6mzkPyfLAh4/s1CJt6wfig+6LFnY3YBSph/ACg
vj+HgBYDw8oWxEEgwjo/miZ4QimKJjlhD/YFRWX+56RWpKfXUgmLGZS+zQLtblUqoSEFeeZFWtnj
icYh5HHWvUQpkWyainkfiK5rH3crZ55NbuSEGSqLyL8Be22AeCj5aaLyttMKadzTYWp7Z+UMIvRv
tgbtdSgh6uEiL3QT22JItQ9KOIwOyFaDb7VBzrsYAzA4KuGwyE4NiFG/UMA7c9ezNehs8yXZbmsg
Jwfck3CceQ1y2AXzTjzEq6a6VPd2PaCAsvU0mcNHB945vqP02u9ui9cefgaV2eHL5/EtGJRACaNo
1UBq2FwMXqLP2jHPooAKPcQhm4sKIBMF0CFx3psoVE0EWNmaJ/6+1m3539eSZfvZixO2d3m0cGxL
PNAhYSUU71nQveratCVIkfjkmbtOz9qHvs+9+z6PVI4KWjJDCH3VQEf0PEbiCrX4gr1GO2jHuS+x
lfkYfbsezdDV+mST5ujdj1ifRl3FnuM8eh7T2LmMA1736tSIdjSk1h1vcg7oQhMn6uHJEy+8JOxA
AwqKwEyPXkbzMVZ9P2RHdLBJe6CmGgvNYMsO0nkrJvDLoRkUgw7k10vdllKXcpDEhew2Pgxry+gS
NOjzU2vo6Lw6DrhM7qnKlh4U61CPALIATv8+yvu7ZsrkgUx0qMDqtIEoNgeZI8KQeQSXfII43QJ4
INWcel+PZuJASRiy21vaSqT0iKNTOoDDMVi1jLEFbVPIRtsSOrvZbjM+2GgBE1W/he6WnR+hARSQ
IfCFvSMNQ7Oos2v0DEoMik4M7a6vhGGlbHzL4qDI7CEuuNbQP7luVIF0Sqt8jTaDdF2raurNK0P+
fWRA0KCkFy/Rp+T4H2DyNCRvhZLj7L3B5AlOjyptNM/94JiXUt50wjcZ2obIbqGLCJpGT1MFpq6A
gdHf7Zn1FHT8BYJMxZmcXcsXIMnjj3XeeA+SRxsyRzmE+IwBfbgjj+2nsdTFrtCrdEVeKxSaH3oJ
6mjqAgG0j+cLzEuOzocLoJj47gKxK9w1qEyBekWbS3u0onSJIdIuNMwtAPok48ss7fcg8HSPXSDj
lbDi+FuNRo6Jg/8UQnDmeuClDVKLMv00as2FAgCgdEB2ERrn20zIA0bfaoZNsBeYn7Mpt9YQd8HX
ygJrfTbm4IdRmJVegV1uB7IVEF4BvW2xudm9uBnWNYCSyHNBHOzDVBpqBKZUc9GnC72ot4XlQxLj
y2R1YVMtOqVPQQe77JCootMmAQSrVYebm2xyCqPVNCARRI6PS8zrVA0KxchCrwzegEfx7TB0vdj3
FaBLb6YQaKSjMYJob/XPKVoO+0m8iynbeNykrfetD8fyDlzJ/NRoaxqAGhrAFxuv47O9zjdkJwud
tWrOkAp+wrvNzRxCUBKcdiiy/rbou/Vu9t8WDSGI1Rcidp0lR+eU2lPQBsQKXHszjukLmW6HD/sP
NAp/hugX8LRqJvBlfB0nI7LFaniLddRqdRS/zDsg8s77mb4eVgA0uYfEyGukdIrmKjI08OnahGaU
vHbAI1w7j9JGZzoIa35Bws79xHD/RA6PBccpaZoDNwCEhH6RccXffFhEWqv/0Noz6XypOVbNX+cE
TAuOIowhzZ2W0meDXMq8xK4YGe2XFvfnRQ8Sl3MjetB56CF2X1E+vQgH3A/gi5TLTIDL0RlkuUJF
JTkDejzubFdqG+6I8uIyr8bOB31Yhge6ZUUeJuPhfuwF//xhEmsbDWyrZnlpG/AeuJI7O3PwZA7V
CbxAoj+ocdapVRhPaTPeZdLNvqdGik5KvL09gF+zQY8pIiJNN56aob+j/NnfIt7W+NcINLG5ywJd
wCu3Sz+BlyK/J6BD5+uobj1ZUjRoAIseCVBRRrq9H8GxNcMc8soA1BNqGGtjBHtVB77dTWUU/bIs
TahtKyREUsTzojS/XdGiEmhJWpQwFGjsdOZFOyY7P4FoCaDFeE3RneE+1OviCG0D7EAgTjYPSaSe
eGMZTMidgGFFve6QXZmaRC+OtMTbOmSCoOfSSTSGPzPo+22AHtF4BZKP8DjZPD0LJaTXRVHxvYuA
mGo970VOerDKsNGaI6xW7xcRQDoekHZrWyRooHrLp4IOQJzLKmNwQEZOUv70ZrTAgw2ZSw1bF5qN
ok294OB8UA/k0F6V44T0mszzc16BS5R0zbs6GQGo+tPR2Br2EsoRIqM2z0h7D99i5QiTyjxyAzzE
pxGpqrwUuri+5ncGw8nXIwrUpHe3Cnqpf23TZyiF5t+R6dOXsSenOwZ80xEN7KAIew0o+thvMg14
Pi1xN7Lt1pbeOgdbBpazQrokXRcgUgTKCBrz5I417hxi/HtAPwS9ygytd7uMo4md/mWAWfsG0P/P
3Qimj5sd3Di+maXR81/ibWXnsVcC2SjARVaC3iNLG/xKVU6SxrobNguUjS0I2iF34VVsXJh23kIy
tjaeBSovTYskJJIDd1HTVQti2QTPCiitNPAd0tC0zf+eVDMT4LxCnpCkKkF/qw4aeCoBL4R+Rjv9
Y1OOBDJlUIQZAHvSbV+C3bhibn1MhJSXSB2K0fJFVYLdXY3oAMC/GQu8dCqLl3f6uUOtmEagdAQf
B5B9kEQODzdTMjb5Yej1L2Sig9155c7VeTvPFHET7YrG+gmJnu4A7k/IGHVj2kMctOyWIEK3UGMa
KuTblZE8FElncziNzTD/WWS6DrxMOh6xZWJ+PfXDgrCWbED3Dd7L4aExxdAZHcCSBt6C9Hgzg74X
AM6q614nNAIS2/Wkn1PuQMpIaz0H92SN4y/XNYEv69BdJakhH0UfIY9qeReuA8sVjRXYQ22mHcg5
DbqOhkoIrZPXBf3TFqLVwZK8Lh41J1s6X9FZLB8tcEFfIQdQNk3TLctGO9cDuMUosrTQnV3LQt/R
OrzBT0dYg/TJy0U37Bn6XcGGiU8EHEdyn/BqT8tSBJCQIOzT6gcaxQWIKLHlrI+0GnJWHUjsawka
LRt6oyb08CzWYxs2RfxTgGZWFDxi0ERBiXQ74Iu8M0Cje0JXNm7NTVg91iDHWOgDlNlK/NECJHxC
yAWJlR4m47YLCwAuVE4V22m2jOOoBisehjkvI2MBNEN6wkMJfC2ViWYbzXRWSZuwZRbkvwVGDkQA
gjpf60UNFWBVgtNUCS5QpbkMOSCvH9s7MpHTFiCw0T1zWFMEOewORE40n2y3RZjVAaObd3dk14U2
QJIGmlno12fHpquLbRUFl2DSTFB/EaVVmHMQWTFwpE5B8j3HsxzkKsoTCQ+n0IJJ1za0gxdkhBoW
wul0DgV1ZeF3HcpSkKdeed5zVLbyfEsBSM1EW0AQa1tKHJAjFuYIIWzRrHCDNe7JkXGBmnfJnkGQ
ke2dsixw4/P4xsw7765qoWuQWzEEFYJpWuqNkzy3g1sunCkPvtZufTcMSMgvxumlwoYPf9WyRQdJ
X/9MzfzJGtLipdPwX4v+ZfkJ+4F8FRWZuHR9iYSAabGTG43TVoZOt691b4AqL//jyuVovr+ypa6s
RdVdJUvkWcrsBUX791fuu/QpqXJ9mRRmf57iYg0SM7BxT6a2MUupfTUGfM+9LuVX0IG4Pij+vSN6
/vs96uhsYwyJfp+C0GzpiLr6bInuWYG2Mf8XqI1Q6ZzSrxrT9Oewd9IVx4/+PswCbYP+7WQfp4k4
jW0y+ZY3lY9OFIAwOjLZNwhpvH4Mho+hBWH4rTOQBPzwMeTk/fExYtMtf/sYDV5sTgbek5fdiN9z
PUC+AkWI/BFUsOXFaHFbUSPT03EAlq9wZHFHJrxtiZUnjG5DQ5oeTcAq0bA1xnk6+rodsVRT0RiA
HnMQHTuTGa96I7KuQcnyC7ZaACa01hV6Ata1D1USBiJIB7I1YahQv4rrCiTHVyCM8osdvE6HJBjq
ibGFbILZ6ceuNV8PQp2lgL/bWg90qRrZcT8ht5IZSJwqD8h5oNrD9J0OlsoV6TqYDNkFlECmI9hg
oamnfycz1EUhFaOiSKeGoopJymNV6xe8twTLuKrAhykHszn2ikGFDrzte7wfgww6Bv3j7uaANAKi
9bdoOTZ+2QZbyHV2SwP5sx0V77IU3FdgmHBBhgqcNXnBee3tqPCX8wlyvC7oZe0g8GfgwDRE0SII
BndTxqwxVqT3zpQRmgruhoTdSSyezsjLweK2aJW3boGd6YYWqusgCTtPkfHIiaVWjaStPxKFLfnU
6OZTkfpb5O/zIDA8R1ZGY6CRDLCwYLCkn7bgUKJXwPltkIxjXEEnRL0sUqmcDnO02Rro8kVp/nbw
pCZ9WeHtd4jsbWJqBkAKsXwBsGtVZV76LOOmQqsf7MRNm8YemCzqbLa7UjGMuYF8UfZbPOPmT7y+
DbiHIfcyKsZ2OrQpR7fI0MVIt8F284YqLnfaCWAH2i0WWR7dhQwPrrYd0GkhnfGz5wXhajRyvqfq
jlPeT5MUzx+iBidRtcV9hh38RcN/WmfYKFy4sWOu3CJCgVMJsw6GGC+1xH8plTV6jj0blddGQ3Mu
makbV7Ds+BqeN9BMsbqjlmG/Rko1PGN4neMRmoiUjg1kXwpA0yNxIG+bWXsJ2oqHMIxMWoPMPaRF
j1GONWhJA3kw4JHSfJFHZQoFqy66VrKuQb8DoFJtxNG1BHE/yFrc5TSCfXZZGz00DYPAWdem/epN
sa2mqWT623wVQU4HDXa+BU0a9A40Tlupf4qYCcyd0qyP+KeImbNct6LmSN5JVcbJi+o4giPwm9+8
9GuiYeTw93P/Fky/NdzV0uNwKGJnXBa2pz1qofzjTI781Ta8nX2I0xJouY+iGTeiSI1DNLog3VFf
WuAgHmQ1yqvVt8ah6mQGVUN8ORvQfRvYvbyz05c5+Cd+SMAFOvXlYOt+ZTtIEIHE5DCJiB8kb+0V
JOGNBdlujr8NkUvg9YLm3dxGMdmrNoJC9gcHU+tneOKuWteAxJfGojMd8jJ7RP+qA8TjPyY6A6+b
twSnfOaXpJdJxioRoE2xXVCg/R4dRwC7Z/a3m9mQYXy7Qu6Ur1dwLGC3FGuct+RhlPk04xZsa/k1
HPKdpoFlE91LyaLOx2TdQuUTWnIu37WTXt/pqtKrRbl30DtADFSlF09a8SCQc4LMQg3dVhVBjlyY
O4YesnkS2ou7lYC4mWRTcAc50nahZV71pa1QjrR4Hh3yoK+eoUc22xsJlSIIEpl+nTb1lwrvqoyV
5YNRBGAryiWQxsreq+nogApv02tIrl5Du3uCyEW5gvZeeh10pFvojGyDskllo7P/mzitRHqh0ME1
PY4RW3rGBLp9dUezNlMv288mj+RB6sAskzXNcrYcB9xRqsiAfoXfTSDB9iDCo4Egb92IhG1I6GJy
jDuLlfpDmo/pfSz4DzJTlBu7+qYwTflZRemeszFy4GFKzbziXbM4MAs3AdTjrSvZyihajWhyvBiW
YV0TCDWvHKCuNxRBE0yJdKcSgL2STU3obbC3znkAl4cxQHypD9bu6Blw6WYX9A33I5X6cmC3Wuu9
vcS26EXF/80+TBnUZ+tgEY1Rd5cWg7tOeV/6ZRHln0BjaGyhS+kto6DNPw1Rg6ZlJ3QWmodhMgVI
SlSgx6RgZoDPp8+HO3KmVTI9pCAhC/HqNEBna5WHJX/k3RBfBqcdtn1quzrScHa7r/CwzBYDC4Od
aWyYJUT/gxxaCbqrQ87Hdj+HQ7YPejMQoQJ6qgYLy1SNd2Zcds/tyh7N4VnXRAvBqTFb0DCsOsUw
qUEGVnmhSlpBXAGtLDTMRyiYhdZwRWXau7idfSIz/rpgKAoBcq/SBku6UEHLIQSzJa/D5Etgynad
Ztjf3R63yI5kchEjQwItgHePYXra3h6+weirpt53AeSLSIEFzgkyL/OzmiZy5KBjkCEdTbC7Yw/J
hnWvqmx5N7YP8RSs2y4Kz2TqdBd6x1Hzg3xkuk262X6f1I5TfWDd8IPi/7eT4g5oMbA94KN1wkWe
1BnPXhIC6lGJwai/ySY8aAneNq9F0JaPRRr8Yuqtq3aaeOHiZfIEOkFjHtq/D8l7C0bGSpxuwyFF
xxnLwnrlabvAVJ3Fo+FO9xiF1Gfc/3VkOEWxGDK7fgAkhC+tPOIXlzO5hqx0cwQRXL8fBMRyPMcV
Z+SXjZUGwMSnqYaQhizr5ptbRzvBgLddlIBzg58AQqG58Q3KO9Fnmzt8maLcNi/Za4r20Slelxwm
AJa6wXpdEi3lxxDf3bgVw2et5D2oGXEm0YO3gM7B8LkQuCadDcr217jSmEAT64GwdDm2ebQmbbAA
aZWT7YDiogZxsk/DpmsgFA5FTlIKI82wKufO6c1O0mI2Ehh4GKcJ3gVPbgHZ4AVOzADPnwWkOuaT
967/iNEB+Nn3U2ysw87oVtHkBLvY8+RnB3LW3VBWT4KVySkDQ/RihK7HZwqL41TbgSMYOpums6h4
722TlAebCM2KKzQmm348VPi/rrKpWxllBt0PGsvW7EArYpr+CFEh6ILak2/ozgZYph+BJcMd8dYD
dNWe6ezNfjORfbLYHE8U92SyFGBkhB1P1XBHdjKR8/9p/7A+vuPvPs/v69Pn9AjR8bb2wK21h662
NdNsE1/Ifw49iGwl785dkYL3vR5clC6K5FtjOEHqA9uO/E/TgWRETZhjjCmB0EviQBUmwV36z6Vu
lrfl5ukJKH3tMYdCuFJDMEtLfYtEtfSYm63JRtoJHZhP74ZMXxg9By82HqWGGbIdSqP6jBsb3Mxc
WMLtTg5Y5j/FtfH6AE6q17AZRqbCvLbsTmANsT+l/4RN7fjHar+H0fQyCPFfbOPbb0zYGEOB6dxW
FjTpjdq5xCI2L0B7Dugfxhe91I9ZC2YLihSm0W5t23DBlcixKVHxzRSD6jBqwHVLMVKz7EUjgKbj
qLHMMeoKYF+23l1BX83h2RBMR9BG3FM0LTt6uG8Zc3FIF+N+dIBaMQMt32bQwXzSK5QkAicITzQE
1d+mydv4qkGR7ppLYyVVj2uaGRxdT6Jc0HCamLEFGbM+e7MxAhBmLIoteWnJCIIbJxqqJWUGTj5a
sgC9TtaF7ckKA9CiaB6SFdGSU95EHUSTAyYOObgj5VK6sJqgiReHaxqyNBoOXIdmUV9HxWOIutHV
zOZUCgU0NSifb9OFqPWl53Q+aw2oFIaJdxlrtKpxpRZaDT1oJ5wWQOOuB/vDnxGD2x6aEY/6DxFA
TiEtrkoef1nDwf59NcYG9OHxzpJzH0gcpFRsw8RxUrT7faKtiUh/ts1+kOqDZL9uwAJrFRrbWLWJ
qgQHqynqYPXRoSFKJvOQEDaEqYkGazbdMDVvkwitQ1FvJhpR6NtEjnaEYxSilTrh5bnL0gPkB50r
oMHO1eH8CW1czQkksQ4ky2vXR3579MnZOpp3kkhZtcpJpqLI7kon42Clxew0thIfLfXNmqa7umDY
iTbf5tlqEqQ0NoD3x/dk0t0eL1Ugft7QJxh7tztE0ANekJfW4KjBFTrvL2QaKg0dRIOTbukjQF27
3lvc1gEA+ecTgfQHql/aA1laPYfq0/QtSOJ+Rwk4AYLczVR31ZzAG2KjvcOD9kJO+pKhGgvR9yS6
0BcsSlu0ffw+XeRVtYpsDvrmInV3MZ4DwO66u9ar80eLJ8VjjvckY0zHc1gb+I5b3FxaPBJbcgIh
PW0NECUsacLbdNyvcpC4Ssd37TK5M4wrgSY4HkIrQHonsO+A7z6tUVRuhjH+Bhrcr3YHfR8QjXi7
PIIao5Nl7AUTyU8TZaW5KysBaKZYaXrCd5aC4DOtlluUxZmCXogL6sLWIqiabO2CtWCADNLnLo0N
sJ1mqGBkSklKSbkoO5C1/J3993jUDE/ca6Juh9blERDWFEgFlfn7kAOsnLhaGjEKGjfHu2RhQ5lA
ZwCrZhHjHt73Jbg0huACFa/gYjNUWfB67G16yNhewBGAnL+N1q/B9Y4UwYOE3Y/d10laVrLMvMhW
9OE/A2ewk6Wl2IEbtSTF0hq0pFU30OxTV6h7juRtB/XuoEfTm9rZ4b5kQ8YvbHc0bLi+isAK+ynG
zgOvLX+G0aOit6Cg7eXtX8NqtRoBmd/C1D5mXo3sdFGtM8XtorRa14NRuU8HACcgTLZppzQ9QBcs
O+RMMzcSKIRzNJSAsZfMvXYBUtc1t8ovPI6+xNFQ/awT6N2lzhgtjBEQ6CYqf3Ze/UVqUfElr4sE
0jipc5UcP+ZKi7IzBCper1Kz8f1VbDNOfNTBGtAfv9SG/soaA6Xp4QDMFnHEvDNDG3KmlfmbjSYp
Cg43ZJDY8Fw/Q+7tCpGYcm+hZANhHsu8ki0Un9vB7B8GhseBZ0F2uJnAhXWLh/QVII1Cx1tqw5rL
fHju2wmipaV5b8nR3hvqZdUGdmPNUpmgjD2JM4rtI9Cuvxtn8XgyGioy8c39KFz3R5nqRx0sJ7cT
x2azxfvn5LeYMvHkU9zWL/SOTG/L9KIse4jNi0DfkX3w3HNkuMA+ZNOXLoTswC29S2lgZTc5xM5N
O1xT54EcnqoQShWQimCrGHVGSM4l050RCH1JAZb3lLa1uYwKNKs3IsyWYtLD9RRb5p0GxO18YB6P
jp4w/T4PkN4iB4UMkFtaFviRrcnWo/9vpVtxCGG6Tpz7AXQhrZWO67IQ+PvVpYYEpJB7vDTKz2DP
dSBRaWn7Tg05X9fe6DxXIK85WC7U+yKlHc3yyVl2AhT+k6MVYMKqflbS0F7UiZtWrycM/LipgCCI
xVBdLFjGnmq3bVdRJ8zzwKAtkDZxvkfBAIwOweT5FYcqQsKCYplVIN8JlTxdoc46F2hvAHkw1hmK
fsmoM//fYyiQDkkCtpNIRd8Wo7Mo/1oUrYftlnGkLWdfRtM916YjyZClCZf3ykc7TPI1HN8WtTl9
8/3XPPChgOV+NF8ayDIsQHwUXSMjcNfSBcZmAI3hiSde7He1YE+l1n3NyxFq5jF48PBW9x10z8Zi
VJM0/s8kgG/HExp6EjBravrTNI7zJMiqzpOaEgktwE20oE8PcW1py2wakiVyTukhDEaQtJOnDRL5
ekquKdWRQLHyaW+MKKAVqq2y1NAIHjMIr0MLLD56ARg0tFw0D5qZVMuyEtGLzIezY6HXa9EPX3vh
tj/RMvUrci33yckM8DC7o3lOHT2F7pOI9vjLVqdUGtwXputceSKe4yDcTKp+RIehlB6wNRH6xmmc
GSgXp9a4Z1SBehfz5o7cSO5p1OpQnG+lN20IElSO0CnvG2T0ZoSQgg+BkuXvNmGDgYJEqSmY4sa3
uYQ6ovUo7l/Xsxq8o7tpewT/BtpTdEdb3TIsvak/giUdmBuVpClMgAJLywZVmUJHqwNNCqDt5N9s
U+LdMe2lxrZ7H7tehV2yro34G4areTgOuX2WQ56gczf2kC4AcVKsDuQAk12wMKwi2ryLxtvyqpFZ
f7oFW44i9k6r67swCLnH/mjlDbjAn0EQ451EWVnGokU+YOcZwXPFeXAnBfYtK8Dv17YBBrI5BD1X
0yKJAw13F5mvgCeCqMHt/jTyrAKZtU83ppbspuzMuyJr89WggskTZKjALXQBgGAi5uAPNz9aPecG
A9ki2tIV26Gt6BFDXqAvk051Ij68ucg4sMQEqg/YDDWFNPDexUU9K6MVBVoxQ3uQUTnGjpvDbJtX
MGS1bSDTZkaLvMohN8GYeR+nU7214jbbFYYlzxOEIKERl9RfRsg9Olqo/XSHemuX3HlpnXxc0qTc
TurtkDEwj3idPBtYcp6U6/aJ7ghm0W6RI7LnSQFwbfdeIn0Ohb5FrjoVbNWpQIdqrJdIWnknwxwY
cDVqaw+ujQj0V2g9ACHjaxx2TWAuEVUNvDlSPou3yXoZDxvoo0HeGOWcMzDD4zlPh/rEbSjUC57b
EN8BBYoeN3JfevqFRrYy0Rl4S7JtZ6v2BDWVFiFHoYXpWq8Av3OCpnhdxcuydsU7ZFJj5gaxX5jY
aI4pByHh7VKoLeHTAEGzpdVGmWyDJBF3AqQKvusOsU+/qFL9rPS4uELJjR9p1AReeyrqDrx/8NHB
q/XBt4G48JPSe7Whc/USlJo7/xbRVVucqsk4Uzz9FEEeL/wwGmr/ttAQiHsDssUnWgfJYdBvSCdB
kgmUKpXiv2Jp/EsMiXNv9RDvFgFY68kubMtZsobxQxMW4yeeRJtWuuxLNjAoWReN3FBYihJ6xrCx
b6ae7/9t2Ylr1cIeQMNFy+bBUOwNggU2Wmds0TUY+Lk1tWtiIaNhgtz6u2GkhkRZpjd14N+8wYCk
hF78CvFY+NRDU2gvUvwraWhGyJaXtotGBOVNLMURGVXAJaqhngB7KBRNPw1RMohPadWm8zCUg34K
K+3nvBIqHndJWHylUSgs665v9SdnmqZPbSHaswYdMfJFzIjum8y7I98I5OJ9Iw1wBuCKYNSoL3jB
2gYgWPkUa5MGTJFcky/vOXuwQRhI8zqra66yjZfkq6YwfrTzXxW+eZshAda9C4r+OuRFClqurD/Y
itwJsGFjm3CzgpYO+KLmEHTT1IZlXWiUFBkHBjBmaxr2DBjuIvXuaESTCryg/w9rX7YcN6xk+Ss3
7vMwhitITkzPQ+27SrvlF4Zl2QQ3cAW3r5+DpCzKvu6+0RH9wiASCbBUKpJA5slzFggQtEdq0pSu
J2/dJH4YFO1J2lbJnaaitqLg9hYLjBZyN7zY96jdv5ALkjL8Ag2K/TygyWp9i0IAICjUJHSQWVRP
k4RZ2e4tQJcXYJjwkcou2CIufaCZC9vWFqbmcIhs1f7KlmNwLdI8uKJaMt1FkDda6ORTmiizE4W8
UC8dyHk4CD9k18kpqfBwqfAbmOZNfDAl6U4S7uZB87WEuowRg8LWT4SzQsEVMCR+qJtHB1/Ox1og
6yKgtan96e3fR0O6li6C4EWjb2OZtjuGaqH7kDtvPB6z70L3kTlw88cMdGl/c0gq99Ef8mJywIu3
3RUDNl1qhhSbpTsXPDKLiEHTXhhhcXZTzXo2680YZNFzUfblpY9C4LSVWYqObxMAxzdIRlnP86D3
JlbrMSJZ45gfpzdjb/q4RyKeo7wP8kifDjIA4I23A1R+0VGpdyudQebdvWDDE1m9vyKLb5pY5yR5
vg1SATU8x/Yh65rWa6c248c6w1IwasLmLUesSjNt+2eNNFbhDvGL0yCokQKfjZ22xPYQy++DUVQo
tlPDA4jdTMNHT68ekfJo13GK1X6lsBBM4SPqysbr0pUXark62BTGJqmXxmAA36F6pde994YhyuVL
JwdiSg39GO97vdjoPhhMI1BYIxaAQvhW1aikFmhVcIPcI2/vgSsKe4HWNfWvsnug/gDcbivT8scj
DUzVwIaKW8b+oUyj4eCqsoqy8cTFUWfUDFmA+zRoT8YIrW2wcICfscy7E7mRx6iF+baRIIvdA3wk
l56Tlch4DtpUGxCkcb6IDL27Gq1XXIB90YBmReqUdUWO32ehxEl/jbDCxL8FISA4zFP7u1t79ZFe
TrKK/Atk0LYNx5t+WZlhuwGTXrWal3pqAOvS5kimDjR9G92zAJJGeLSOWf81SIs9iHe0H4ZjnCBc
Or7UYBZYuqj3vwFvlrZzpN7uUF4K1KYa5DqoW4z1cj/2PL8ZA1sskkHwc6qqUpMI8OgOkkBT68Pu
1I6oV1mXHYQFLsWZZAawUOj6aNIFu6ouDtSR4ue1zlMbOX4zgJKr1IdzCYa0Z/mz6Az5HJp9CI5c
sKL5pW891+D/2sRG12/ICayt72NMVtrPxnc7THddKaJbWVr83swsAONTHfRVVRzdp3VenfDEeaHO
kfPiDIrqs+hZerKGJF1BGRcCi6rpS7wBF3RKh0CL8QhTPUOfoMeFcKcS6mFrMrbOKyBx6a09uOUl
BX500bS+/oVXvbbKS1PsqZkgYwF1zO4xMdQWDDjbBQczzJcgLntgK3Rv73IvPqLqlC2xHFrIpK6f
xizkZ10bfBDoAgYAIdlmpeVeeMhVU7nVyk0PS35GvBKaaGGFZBhQWCtQ2fADNT/cDDUbwGLgRiNQ
wVi9orIDDFtF/s1niKmriHmsVx2QVtK79L7IT6iIY6sPD6QkUAIQd92SKY+gAaU8eUCTKP8Wlu9z
kIcGxTlwEYEjGQ8k/a5BMm09lqgB6fPSuEMpvXGX1v6mQpTyhjyyKLaAOPD7BaJT4Nl1YzYu8LQZ
9uRsW6jJrocKmCsMpRGVmhPhyGpt592YLQumbfrWeTGhqbVPQMe0aBQzjDMGxZGaEKmxHh1ZvzfD
fog2EUqVV31Zs10hIBhGe3WGv3pX5120oo089VKTduuzs910wRFBnXhBWa3GbkAVHIt2E1WeBpBy
Jg+1bXlHHaitKTuWBKDk6pFhpQFkp9RZNfTRdgAGaJppHvDnnIgUQZVwlXAse8wUQDeetcnVT/BG
60f3tgwETMAQHHvT+zqb2phBEsHOumXYpDJeujyrV7HWJJupXYSj4iyPrP3UNgK8fMtcXGiKPGPJ
degl9odqMPB20/wpSmxBUtcf0uiYhV1ywmrn/TB6McA+f7Z5XrTHrDqSnUY0gW+BRlUnqhnr4iqw
+dgGEAx2UUtpBZq5IJujOvDvz5cCoKj1TANCZwijI40KpB2PsvvRGZyHvgZMZohuZK05D2SxtHEP
+gh5rZWptfRyERfSPZKHQEZiVdVQQqu0imFFhVLJugSHFA3lkJI9oBjLX1ATJbHG5d9cybVKeY0A
camQhfdl6qBSeiyzY6MOUW+hLQeeATM0Zkc6o+7clj3Iia0evI0fY0Jyp37yLMYCfD5/nlK/VrXl
GlJa0dZOw2RFuuH7TFWHFfidrMxK784SAPyzk6bJKtVN69iz/EcdJPJkdPL9EMa2PJGNeeDXc+z0
SJ2j8pBga0Ac7cOFenpU0IHSGbxqmXY7p6nG1uVHfShf6o/KchtpBjJRmooOWgOKSuVFLXKlgSNv
poFTRuvXXPP0v89F9o8rznOZv65IM5tCWEfUYuPxiYdRmaDylhC83kcT2x3zMW7wWJl7sZz43KRe
JMR5alZn29G6c2/WwR6vtkNjxkDskG069QBQ2ceGcSAbHQQrUM+sDigzAEnpM2+wgwBvV+0Ojxrg
916sPRdNmb8Ky3v28EN4BRX0dAI86XTyW5ce9O4TpDIOqluokf9miv9xH0iAocoL/N1rRzrOqeyZ
vSCih4ynfFNBp3Zih7BcKLsUhe5cGvzJT6b3EI2m9fy3QYFnVhM7xL8O6uPCeg4tOzp1AsWXMtP6
Kx2ayE2hlbmcLSMCcVcWqQV5wpXoq67YLEVhbI0Ie1TWGcOnoalcakGZB9OUrQGuDr1XQQl1BRXT
u5YBN7ZJACJYstnIUC6qxhWgBhXFukVN/T5w6/Rp0MatKE2AWpVdtxJ/tndh/m53wdi2L4Gve3Jy
7CE/7LP/7/a8RP0aZa+mxJfKXoHyEprMw5QsK0Fbe5J+9TDnz9LWLLet4/XLOX/WIYWJKGzkbeak
mLTDlzS0+yOZJjtf5gEqyijnNmpBcuJW8TBfWuKBsy1LPiznaaqg/Tw1dQxGOk1NE+mgcr5KZi5H
AxWCNRsRGEwBSbmkBWNLraoz1AH0wWXqwRNq2KOu5TFTNvKrzAAKikCQbGmGaSxN8DFLB3YfFDSp
ST8OWJ5OM82mec4ySrZ437hH6gQO7C52UnlqUca/6jMXK261kJlWHnjxFYON1KwyeeCZ3uXpAKou
1aTliiNC5Nq6IDmSjXkgOAAo/IY6Jzc1L0MqfDPbhPlznlYbvM/T0iBfQzAr7uoE+ygsg2jaFozW
1EmH5mPaoMZWYSiwquobzdkXDVZ2tJ7xQuAgqEnrGWoyr+1QiITUxNykXtSy4X5JTl6IXU+LCuJt
0I/f/AZbotDV2xMIxbHGo7arjHRGhygQkIhNqi0NDcCyjteGGkLteYYgB8G/1VZ3f9inmT9dZEj9
aOF6otsgxNHueze8N+1W/+pCiNUPnOh7JuN2WfWxd4Hgb3MCjQfKCYfc/2aUZ3JwoEq8zF1wypd9
UZwFdERW1MG2FjSmXqHsXK5Y2UVnn4fZhY/AHiC1FX1n5kNbGOM3C0XpK+jYCrVsDrZIESP2UEO4
E+/c4Wum2/UiSqzwKgSzL9SBLQBqK1SHhhK7qaPQwL8cmKij6MuDa3BQKzoKAtXX3R3ZusYBym5o
h7sSkcGNFWrdTZBy88ao9NtaLWpjpJKo1TUa32hgzIciMEQeQ9c1D4iq7KmoZS50oSbUnZ0DyM+n
TvInOx0GpJYOTsR2f9rVtGCH1g650ew++Ss7XSAZNX5EQc7U+cdwVO8if6x308eb623IDZBIcRyL
dDtPawJTf469bllqdX9mDAmdHpj8mzbA6xqFZtFdnfiA/eZQbOgrXywN2yie3bpCGV9XpV89DyiA
rhPf/QTkSYLJn9IWqyTJXOiH3iEZFGOXktbLwreCn0idAcadJq999IYavfLRlnJYczwaT6Uu8qOB
7Opm9GwsKkE+sAgzr/lumeFSG9PsJzi4n6Qz2M++1iO4j8j7hWm6vs9tlO672JPdxsJrl12jG18H
u913zEh/6u54kINffgVoEwJdYD90Zb3gXTve66aIt4FdJofSrZMb2+PhyvDb7iuQ9NuhSNIf+sC/
yDQentquH7D7NMTJN6R9wp2dr93WzZ9diXCgcrWacR+5Hj+WVeQsizCWoMB26mPkGeN9Uxv34Olw
vkKjGWpOgd2coB9W3IGm7ZXs+GMQlWnL7ixAW3db1RxA6shbaT6K60CAGV60TETn0uDY7FtW+1o5
axZH4jvANZDJUg5mzYYtaij5OjYTcUXxi7jmAQq8EHAoEK93sqsB7TVvUWT4xGN6QybUcGnITHe+
xRe9lu9CrYk3nQJ94F+t3ZpeGi0QNu4OlnrvTR0BqgXGIL9Si7MgP2cmP8+D0hxv/YFHIPH8mEgg
YbzCzRRvNIKIYEH9PjH5uNyoF5lXfSeyt1HxcRaJHI5NthCOonybiN+mI/nQ4VO76MPxWAPrKg3v
AAmbhcPA4pGn1mXCLIyQxkBwIN4QxiEUZn1GgcYTdZKJceNsWu27fw2EO9JkoXPUKs9ZEh2FnVdf
8sg27kwEzU5/sbel+GyPzeaLk9bv/iUAQEtir8Dv5osfxOZdH6KaaopkiaCt3/ldkQQ5uQzcoIRJ
oFK1DPwLTdWAeyKwr/hi8scWkky7BiXcm2awjC8jHryhdPkrXmGgT6kT7TRIZ7yBSrUHogwUJKuR
yOnmj70aWecIDIWsmEaSgxOgCIxGWkBU3MgYouPur5F0Td0FRJFGOtzTv9QAH5EDVnqovQjXWVjZ
d0CIxxv8M/xTl0TgG4Z49c6qrQJ5AW5BLVzq0KO2QK9qmcl3SBdthsIdQ9Qk8jU4uozvsY3KQiBm
4ydn1LuVb3bmTd6F2rYd2+bAymY4Ic8O8XE3L+9KPOZRnteKFywjHoIE4N4FvxtlBcawwi2Uqoj9
Umu6WP7ts43S+pfPFhb6p88WaRpEdlXtF5Vu8b7OlrXFm8NUnKWaQM03Byr7qk3tDnUk9b7okqRb
ILIKCjkK13mVW66tCIwBk5Ehbbv2eq4tkMYW2LU27qaHmNmS9wG+dTLWeYR3dOicRqXi1auDkLq7
qUOInbtFv7V6Vxw0QELOHZP9mc7oIOMcDGUBY6u5oyyD16jWg0VWuf3GikNr77kFv/MGVdI2gOoX
yJMTSjyLZ/IYbMtEftN6RPVPt4Qee3jo8Six5rT+pxj/dEpOI5woBeDGkbPpeo5tP9joBgR3HddD
DUqQrksFK66tulkYDZCBLWBBD8wBRNpOxi/kFuigOXWKAhG4FnuNKGqaS6Pc2hC1fGr439x63Plb
ASgiZKxc+Vhl2Ral3Mjr4c7bmA4ft5lqdmmxjKEb8pyIUj8kJoPsuDbqL7rT/xhi37si0dzfgE0b
FevK3zJ8tqyli8yVmjaTYkv+Q+y+T5sjbrwbM1S2g1obDLsbD5ixJbKL0Z62ttQs9DjeTxtf1YuK
jehTE7HMaB+XOjLRJapLPQKuhpHTLgyjdda+8PWTQ2hXvCRatkF5xvX9ilCnOYYN4jTpaDYnFJmA
XiIDUfUJAp2BuQkLFJXnbt9tqJ8Omht9i1lhbnthStSw4BCJsD3ndZmjlD91wCDjsX5Bxiiv330s
JuWyqGtkf5U3dUg37MF/CaWFpEDyFlrr8iy7AGBC6EstmxwSjV0CND9S9zjFyqvZgPGtWXgITfYL
Mlaqh848IGX2eenezPbCMEH9MfVKa2UUABr2WBk4eI0fa7rRcAvxc5PYuOfolHv3hZXGUDhD3JwO
yFGlHUK6v9oN+IUEeP3J8mkktcckMqBZvqS55jEQEkIoXh3MzLXWdp+y9AJ6sGajgwv8UhiBddbl
o6HgXnQgM52NvLOWLB7EOsJKxcUeJPBOY5gtySUh2+CLCvo93F7PM1SR/ojdCQdNnyfFQoMq2cFX
BzoLE6cRYFJgMGI/56/J2oyVDfiu8nJcG0rn9bAjHzLZTv5rNE05t8mHmnmeOfZy7mGGm68MBkHJ
qkPCqBPR+yFGNLJCvTzaae+VIBwKf0y2lHrI3ancfNNm2k+KQH4KUiZRBJUfDvL0Bmj2E/aOn6OZ
fwQ3abDnhI9apD0BBW2dTQ38gJ3FByjFD/G5HFIB7iWp3aIIzVyWDTcR40nDBRgjxVsfJmuAFAWw
HxGEa5yA/5Bx+ZqHrPlSDcjba4zrd1jweOCerHX8H/Nkj5dWCxacCtX8brJmeLnifnAEvou4G07T
qWZJ7WBUWFOJpEQlkeqhA+uAzBpAi9djN9hEJor2QIfxAuDlLcQ6q3tvLPwTigWrJdk1CfLFvOLl
TRJY49V3eqxf1AAOrgBkjHLnaKO++MHLIafb6eIxzMdq0YOR70SHodOyk64Os42aspP10knNTT4C
EN6J+lyzMH/0gYK9q71gqZsVB65lVTGRPjp9kz8i8gp4YyHvyDHM0wtQUt4Ntaq4eutFOUyTQK8O
tKopx32o5szVhhYPom5PzXR0xhWwQPaWmo1XID2IAPeGmkMU1NiNVd7KUhcFV2i0R3bDWlIvMvHa
ocxBb0G9Hmujc9NghUq9em9WNwgZ3FInlq7RonAGfZdpmjWCbTmpUJBRHRosDhBKypLgjN9WcKYz
rSu+gC+725lG7owLswxaBOAHMMEbGTaGGZSZ1RkdQqgCHIIIh7n5N795GI0gFxo2N//7U82X/GOq
Pz7BfI0//KjDrTu5b437gENkWYNKSL6g0/kA4g9nlVtFv4BQQnqcO9wIlPRlnv0aQu2521Mzzk06
+/MCaYOMpOGC5fC/noaXHx+MrkKfZDLOVyUjq0o7XzDbuB1lhL2b+hDzEGpOLnRKQ4oifobyZrnX
rCi/NpCGdJAKOgnF2EmHYnCAAtGCYjmY1ruto7M42WgQNToP6g4ANlrWm0omqJX4GEsj8hhoud41
z7N91FG7PaZ4EtFV544B9Dod65KL8DhW5pK3bJ0Ukb+crvgxMaJUKNwGh3dH106lwC65NOLVNBUN
5vIldTt+M02VSqNY80grJxdf8y8WSIi2YJiQByZ1eZjO3LR9P/uLjVx6z3ZT3NgYRwfxcTbbmJpm
npU6ZlsJltBlbOOOB72bf1e0LripOJjUqRk4iX8nTUhod4l5w5VHCXm1HW+cdkmdpe35dzniLVnZ
6edpUCehFIgiHkS+ABEVshY3nmVdQJNSvhWjc9GYXrzZ0r1wFycCFi+I65MbpeBm8vVg71b9IwHS
CYYeKiw6IgGTfTaRB9mzcrxBlflCH7AhSJ34CgI9+zaOYveCB9KaWnTQRrA5p1bz1g5hgkxfA0Re
4Zf10mMBWAzcLDxWqa328yV7aT7Okth4t9FZm9rshfMhXeh55r5MveFWN/z7RMrk1nGc5Ba81+xU
N+ORTBCHSG4bAPFvAjzLoJrXh0tya9tbDjKmK3nRoanqXWLl3ZlafRQnt5XIn3NXgElDzUymvgZn
BdPMcD/b2tyqll6sJ1tyoY5UZii6yFHEQzaak5eQEw0bO1nNVw1daW2THgzU83yhlZp71+iB1zI8
fOA4H72jzZpbGkZ/EnARJZRKi0+zGyVoeOPpI8x/QoIdZQf2r8tsEkF17X2Xn+ZPJt0gWhigSURN
Kr4w8q1ZFSw0jbmf/qrSDAAjNUFXRS508EdwgNRGbUx/FU3qtj5E97JMLufL6o3wdloJ3Pr8l7ZV
qx10r/syf3EIkIL3X6b7+dP1wvFv8vCF5pr+h35fqKjrcDM1x8I+gGGjU8U03d41IZKg5Vn/La6b
BzPNkocYko0HV9eB0FV26NlZWt5cRqzDAf706k0DKqO9lxX2owTRHTnpzDSWDdOrc2Q52kpz8mwh
IcB33/bGU9cM4typFiv8cQOsCJiTS9+4r1hfXT2QXjVeYtyTqTVA7RVmYXQkW9+GxS6Lcn05DXDM
8L43NoGUBpg4AdHDurqN9zQ5OHGTA6IixoKaNMDHj0VjRn9LpnZEKDHt22pLk6PaJDvFlvhBnfRx
tcg4IoUb3kxXb6wOaLOIrWkyz026i24XF/Kngx/H3/LENU7U6rE83Aau2YJOBH/QqPXhLZAqK+ok
Uw6JzIVdBf2BmslYWDs3QrCOXOgjdKiM08d7MmguNF78ctR39AFA66EfQtljK4k9VRc965HV3o62
K6/F2L0Fne9/gbT7sIYi4LALezS51FYg3QJGM/b9U1FlUOBDBfUX8BTaoMTNmmPRRoCumbeTuYUC
nyxL8IUgRrN833GDQm034fRmbH6C1MexFcXiE1DPimuIiRvWnYaPXYTBM+WvQ128ylrmDwWSbDtZ
Q+IHUVr/QTlQahtrwFe7/qohyPkaOwBAJp39M7HSmyYdzBcZNwP0QE1xy6yo3Xql2R+CkiWIUyQ6
WAPt/iEZoIwrIND5XQ2HRqn9M8JwN0MwGD/RYBNYKX4aqY6SBFVHHnkamC2MBMVnKe+foFEBLmfY
Z7dOVZ+nvos0IgJqkxtD7T25oTrifbZBuc2zRfH3gIgOIHk8gOYb5R3aIhveMpcDXeqbz5AdLgFK
NLJd3TfJU9naJ7cw+CvqedJlAXj0Rbqmfs6NAak1a4heP0Z2KcQoaGTOQsC2LUtfaXGMBFEo0ic6
EyFLprPuL7a/+YW6oeO5WaSf8mwas4YjmMF2n7J6U47NGe41Z2R7Sq9NvS6yZGtHK1Fm8pGjI2ea
JS3rHdn7OF2IEYndS9EWxZaBfuDZzIqJz4qlnrFOLK/aA4UEcd40n/issJaGPW5AoG362pPy9xAn
Q5UaYAoOCYibRWeuFXZ+yZkPHuySJ/9Ju1vGchFEMjj6CWRHAJVJ8ks2Oki4GN2KOpAnzC8RNASt
VTz2K2CoguPsFgwO3wxh6i57G9WcHYAaR5m17QPvTLEGS1m/mZojiNhsVuEjmW77IDtjBIFreqJO
OnQuCMNQ1HVLLZqtT4z32Wyje58ttLRw00rRIOLlmcmCOLMgP3TqPKO6UKvW03oX+1m1pCYdEOQF
MWdYX+zSB2BTedQgEFvaSkqEbH+ZY/JQA36f429XsUpovxYtuCf5YBf3WmIciZshgDrpLkGt1bpX
NwU0+iIVi+5uSoh239vdeNQh/rrGw9E98jrky8Yb7VOd5NaTDrr0ibZOivwAFspiFQI194XcgrS0
T4Yebj0zb1FUz17pjqlrCFeUiFncNrreHJuw9VZ6mESvMjvnpeV/bRPQro7NGB30LBX3aiD1V0kO
DR0TcCErStg+STEPq032FiLgw3nTvSJb2i1b2+fXxDMMiLmOYBm18hEiysm7rwNFFgk5RrEykDxt
wdAL7g9bX/V0ZmGr2gnpIVyAs6lXnVn8m9P0UHH3UCakDiDFlOG2BqB36zQ2krIST6IGywjw+7vj
1sdz5rZ0kVpXfGnTP4M3w6pmCLrS/zLlbXwLZTmlwXV1fN35moJrF2KK3Vdz7PWlTOIOWnpht2tY
q+10ZDpvOpSEL5GXG1/Kvj8Rh7YvwN4Z5d1XvUwhB4n6C62LsweB0nuUbuMsrArIhuKR/KDF8t02
99KZ0PV63YkKzEA2HpQo0cgO9JEDlqYnVlbfpk+s/hRWgOyLPDIud1AsiB/9rDjlueY/xCB8OuCJ
ou7Cbviq7KmOt4XJuX1gLqhSfrePSGQscqMud3j89Wcs+Pvz6LAO+tB2vk3MIlqUeg8RAupxeTQu
mtLh27wboGumQQfB81VQSzVnm5ukww7Ytuq2VYcaxPrIXsBGTeqYbXnt1psyMNslodwI74Y98K1r
s2BP+LbZrrnxuNWBHV6kRNM6K1v5VnWL3Fq9FhJPj1AzzBuRONo6UmchG97PyPa3XgBLQZ8DrOQ2
xq/n4CF1sKlHt3isKvFmIcr4FpX1BoG47quRBckK+KnhIj0PkT0jrzciddnSFKO2CLzMOHnEiECB
Ymo7iMhhnRMeyEQHV0WR6QxpCmi5FiOEaAFe3cSuRLWyKrgjEBfZQAAA/RuLnRHIyS++evwKab6Y
Y6PvYtvBI7nQ+mRv6xreEmUCDfS2Dm2I6RjxW4C7wjOZ863webwyHCe7+InuHfmY1+teColab9SL
Q83zza6zn0PeNg8ej5ptEOTZPswcKKWpychjtKC4HtXON4T241XgjmLl6t6wA4UgYdTp4AtRrgPX
MdfU7FC8d8feHWzL2bIsA1x8aO5HEaC0P4myPXIaKDCEwsMtlEHebaV71oJ4Lzhb/02zIrDwqlWd
o0rFu4LrK0AWO+0e0TV8C10UFiuq/U+Qutoh12viFQaVJxApVrccwZjJRk3qALq92VlLzQUBQmu3
5iPKwNuDbRaKm9pD+LCCNMTcZCBQxPdqnWMrBELaY/4yUQzjkGp9YnUV3rtOk57aIQmWxOjNftll
bqWn3FLyTIjAr8Hlm0KUsFjgtjVewbchgfk306sr2QCuF/wjUidq73WvAuGQetQO/N235WA0tkzJ
77gB8moZIJGFveH41dahzNPL4RlyMe92AmKAI3Oyk/8o4mAdaiNqDJom2dldxDdIciCv5414LiJX
DnYbFIUkabozkqz5Qh68iextDHG+BRZb2XKinm80vd/+tU3E88iXoUrG8fydyUANx1kN9TP6SmX1
uUm9iPh3e/r+y6j7l94/xs7OrZqq9DS5HcPx0A1IukIKvTz2iABsRGVY9wKQMMgci/EtD26Kvgt+
WGP503I871GmBnaWYR+cgAKvpjEyK7S1GFCpRPebPtjVNtZ4jtiTWgNJteDp1CH1R2up69/mmum5
rroAmcQ+KyHuY6PyumNZDYHiQb5XYs9+0GTA2rzNHm291vE77Spw02TWJnUALo6SsjijCF6sAXsq
nyrX+E6ljRr7jsdW8jaP0aORr7TAeZEM/0yqWgPCuNzMTb/uyw3kkfkmdcPw5AwovXL6Z0K/53kL
aToeDBfP9rqTKbGRicrA+FYnk4PV3+u9sUC2oARCBLdEjhUmwsJ2cSIZmkw1HdWkXqtFbSf1Yq9o
PlLv38YmjCNzkQkQqGrigmUC1pUQoDXL3juWUsdSU9m7ioEwYGheSunl1k+ZuN4d9GhXYLgNs1se
qgIGGZ3A1O3Y3wVqiFeg1bBvtAKqf4PmJo9hmldrKEmNZ5R8pQdWJGw7Frl1teLCWbYO4y+tKe6y
NLd/orAf+EZfvvHy13CXS8A32sQEkT/eFeBH8BGK8bOT07QB0AP9E93+ZDdtwbZuUU3qQ/5gZlfU
dh+FgDDSLEiUFbzZOpKDDHeEINHcYRQ2BD+0KxhswERVALWP4MqidKLuSM1myN+bVHqIt8Pn3uH3
JvXGOsrD/tOx+QiMTimyFahtT07tir2vFlhAI0KRzSszfqY2HZRLkI9iHydudDKw+CQ+g1h2PwIn
51fW9fadPiYXIkOwRGdtARuNN+Q1ZOMPVOmFV6xtJy8ym4MFrz6Fl1q5fswF/orJS9QF20ivttaI
UAIg3Ff6c2SBGw73dXAreA0+bjz8z6iRQQ4qaDmCLp11HgEVhzhibd01ed0sc0P0X2Lf+tb6bvLD
LBsMV3koJy2xVdKTN+ZDaLUPHR2CbCHu6bAGN0o3IE3SGtE5MLRvqRbY04KyTYzslMf8Gy3TaIPg
ocp14VltcqDFmm/jN4hi+GJNbF7E6yX7ID1rFV4VivmL7E0vUdqh7HbnLWdXskOmM8WLwS8XIOwd
tyiayZ5dyIsLw+OvWYAyaBdcbJc45d3FQwE1oAYNf40hDeDo4N4w3SjY/j4yMaLxKjLrWWBlcwYF
kzhj1SvO2IHEO6fXnjwrio5WHG1CMyvv0zRuryxxAWjpoAzaI+ayrAJd31Gv1jrNKQy9r1OvPrC3
GsUfRyyOsGthtgbJS0TIyJcOIK7bOJ3QbqgVlT5b/fMf//v//d/v/f8Jf+RXwEjDXPxDyOyaR6Kp
/+OfTP/nP4rJvH/7j3/avmd5jmODw8LxwT7CmIf+79/ukASHt/G/eAO+MagRmfd2ndf3jbmCAEH2
FosgRG1aWCJ069s7y1esCqikv2uSAWW4UrpvSJ0jfS6+t9pq2seGHU+OqFjZJrTC6hyn3QFq5qQX
NvJs6xGvHORS7QUfymg7qQwmUfNbG3XEFw4gzLzMiBMnXiEbk0EgBMxEdAiT4LONnMssXen4jR8g
Twz0rDo4IuvPljr0cVNtcjz0wMj0qzet5BeQ6Wc7p9WxYncyVgGP5LWTC40lZ5oAagr64r/+6m3z
X796xmyGX5bjIAfN7N+/etDj5VpXu+y+6aJhhyRwCNSUMa4zWytfqgRJE7Wc6EbUQZeeXV3Jg6Hm
CaXaOmBif/eqRKAdMu59mqfTFc2G1UuIFWsHx6n5SxpV5iq2ku7sQhLzWBbgyRiQm3oaQfqMr5e9
KVfwTwPjrVz1AEojYTqc6DYzquFG8tg62LaJZy5KGtx/87v0rT+/HFtH1Bffjg1oCHOY8/uX03lJ
6QE6L+6nRTorHNTl5/YTMhT5LRRl21uU6j/S4zCqhbahRx41lRfgWuJ2KKBV/P8ZO6/luI2uXV8R
qhoZOJ2cSQ5JUdQJSrIt5Jxx9f+DHtpDy97+tsuFQkdAwxmge603aIH7nRhwu7bMNEM1jQdTkNWY
NZhm81Vrq7M9rxF5KV6zSORvplJgGVT0dB1z41jbj4GSV48A7Tck7M3nfFbTL9G2Re4g9o6yDsmw
eNsU6D/KVjmgCoeNOevyEzXDtbYKDXh7erokOBXtJztDtd/LoDwOHpoZeh9Xy9qDRRg0z3jXm8+/
9DXUx9rS9g7OHb8s7aXDnNaa7mFulPZzU+fDTuoJerD8FSfVCP+oejd9aeYDkcKiMiMEwCikodUt
OqiHh9QtshetVauNok75WrbK0X2f3EbniPc+3OKNRqGJtWY08Sdx+a6x56ey2mxkQ6mJ4H98Iwz3
b98IUwhH5X8Tx2wbGrKtzz+nT08qnizaiJSM/2zyisI+TgyXXkVeWfIMw/KL6tbad7kIM5RuOPmm
N1yUwGWJplRYQUbxWbrK3lxipXnszR5WnlZuURSLZnZ7CwEB4r1TRpjLxOVRDpINsvj/rLtN5ovY
29a1A8pm1J1kZ/eTehSGox7lmTHEernIwhG0FYkisTOcaH9v/kefW4VRtdv/8ez5+2N//jARgLIM
YTmuhhCda/39w4yDSqhJKryrPdQjqdjUXajwFx61UHEBfafqukvc7D0X5lqudWWPqgpg6fVGj8It
wrOkEQsH7nFX7GryDPNztpqfrp8OkIzOXYt5Gx1kNR4fBJ3UgHCaP2XLKlaRd9VE+qS6cbiQwRbZ
IFLlo4HsTEiUAFl3xWizZVQUaNl4bvJkgXP570/Ftf/xFdMNW5i2qiG5Kwz9l0+FFZXhZ01iXQV2
uWd9NsxA2iQGwja73EpNVN+KotVQPIXWlKw+SS/nGBpIuWRZh34exFgHKXkprezZIzi4wWpWdRUp
aHGn9VJCAXMTeQ6skP2jOSMGI39rt4X9du9VW6DTbIF1Yz+HhgovQhQjVPydLLZzXe/AUApG/R91
sl8xh5puned+sm6sHZbahvJezfLeC9ufjGcew/iKaH6EUpdV7mVLWOKx5VXYcMnWT71do64xyDXc
U9Bq81dg/MbXqdhEWj3tMhOgylwv8sHiGUFQEdUUdvwI9juA8U1n0dXu8KzNBJICIjKpW3ZKc2lu
60cclJKGsBwWYYGfIe/cq94ec+/i0jYhMvNT4x2d1P6aZG1zlVU5r65VQg5jI4uyQU2gUAn1+39/
RzTzHz8dF78NV8VcwDUNduFz+6fn0OgKXnejXl6DQJ2jztlbVFfhj6wHdOgNlngk8xMCzwMAjL5e
8KNAEYP8vvdekFba4JuKSoZthS9/H+lWnWADM57cVAnhuKLFYvVRRUwKuVpZdMJpHRTt9NwFNqoi
frYJZ0e8IlfyMzKxQE3nIjuMZufYs8rNXEwrxEdLxxx2sgjR6GNKWcQKeR0CNVs7Ot9yyQgKPa1e
h5PVfKJewxZnZVRVN+IQgappnxhQ3W7UazNFSAInMPVGvcZtLn/wdPMT9brwh3rd9ml7u4S8zggx
B9y3Ftvvmma3T5bm+g9xB/91gMTzrrcaTuFCpCcQCvaL6pd7LyjUd1RFmg3PVG8ru0UR+ucFua6+
ccA7dewgZL1lNN/v0+r+RAR4Hi6nLdrcJxRfnOrWmMCNYt04ll3wgua6AT6HaF1l1/uxJiMArcBe
on4R/s7yKVukU+m9xt2krTxlSB4ysKG7Nu+0vZzJbMgA3mfqRepf3WKAnIxPVucNSw3TOILTcJOd
+SDrzaoZ17Wpt0vVmj7qZIPsNzBKF0K/zeGEW0ys6gfHJ4KSGW36DQH4g3SGbKLmaA6T+w6I0VpG
9hjAn8A+1W4qdTeEBOxVTde5Ayf95oT1ofayV8gM8YPgcfg0sjHC8wKDazPvXshz+djZ+flLnk41
NgFFt5VFq0zafd0BHJdFTJj1x7oWm6jV8yci7OoqF4l91co8eRClvVXHwb7KqiH0mpWnedNGn+s0
o6xx7rh19/oku2hFtpfBWkyDUDdMrL0MGAUyQzbXNYMNNroTEMJZLDlIt70rmfoUViZBvbze615V
/uy0+LseTQ6c19pbsk03HktVr7dGUivggSbkGmBxboqwza//Nk8S74e0KLcELLp12WGJl4XFtZjZ
KMAgcUmeiSiZkmPaWCcZPynq5MHEOED2tSaeUk5YkpMfxq9Onq+mMR9foxiChlNaKrkWduysbg0I
Gjkv0lnc0EyKFcSi4dBXTUUGru/6+FxHebmsVeE+oU8abHWnCHGcycdTrBGdB5JoP1saiQIrD5wf
cKrWSeobP/3WPXYNGRk5HDiA+2T4QbgF0DRt/vtJqP/6tmTVYAhd8GKwVFXlmfL3ByFhqLLRBqXD
MF4lxNp7pJckZQC5qUc3aNUdUmFERGRdh3dU0HQvU2OVGN6gkm/ZhfoUdRnrgb5Mf8v5VgIuM97u
PcDw+ySqvXBnzxIrUmelRWSV/U/nrqWoSjsb2MozLBwxxl36dZ3e1hE66ONla4zxpQ0a7VE2CDIg
j//9Mai/rkvnj8EUrBvm/yxL7rA/vQ/sYQDn7Yj28oFpt92ZScpPXuB8jIgXYQBdm9DLvP/oE19f
GYNe/vowkCOKBJC//PUHBXp2ZMqi5X/fsqH+ss6xVUd1HP5yDg8P4x87T5imKkaDYXS5Legnz65Q
QvfDb8SEkzkoj9pOvC1dT2z/rJbv+EoFSvXPah/dxlu10NvwG1Yb99511NgrMywzNJrWMsyZ2m74
qploueTJegxqhINJeayyWA2uil9+nGGEYKz6FppH5qvGapzP7v0yLPL+x3Zc7h/ukRCTdzrbYION
hW65hqD8969zP05DWE1mvBs9qF7mUseUpZuw2rZZaBJAsq/91GOoOxNO+jZ+BPRWfbn38BRjIj+k
DYve93Bt1KAyhMOAlVOAwHTCOwcWaB48myItD/3cKovy4JMIHq3BPwWGwKvqr/FZb8bwhFX1h+iP
//0d0Obowt//ufx4HRuVEEOzbThZf//nQrVIRzJZ/u7G4dKL5S0iQ2zfPWt+RuISDZVqPsSTX6MD
Tn03ZnDaEKhexBYqjn7bIcwnbMLWvqZvR7ScA/YLUHc/le/tkhPmVP/j28wfSZ+jAZ/+MabQ+Je4
rq4R4TEc59colsDVN7fDoN4mbWwcWuzClyCFQLD1pv81TF0k8ACeO3YFU9IYwoWsBwFkb9BiJAEd
ZsFXV+QJZkemdVHJObym5EVltyw3s6MfEHaRxdxElrqOeoGoY8hqeWiKAxmzH4Ctop9pcWHRyBsp
83UyUp7zPksNL4kMtlfDS5pNKsry1CSdfSCJ3G+bypge4Wb7Kx7l2ts8T9d44c9p+phHU1B6tEgm
FsVF9QNeIChIdheA9mfHj/ODxq9bncNDLQpUfnuelNcK3Y2L7CWrZXFsy2kH+/m7rJdVslEexq70
VirL/uXtCrKynqes1aFbtFnmb2Xdp4s5drNtx6g+fqpLuyw9NaJcmX2J36QcIi9lQv7aakmVfq6T
fRSzymcPtI6AxT/vGitq9oSOcLestMq9L1BBTGCO4eKows90kmwF208zT1GhEa6PVQ+ZvFbpjrKc
O7m/bHw1ZHU7rhOvtnBVm+JxiYAybxSrSZ/tNrDPk+E9WEZAaa5qE09d1I0w8QoxU/I3vnFUjPTn
vUdvip+IYNs82o2Y9SIjScTZ+8bGZlnO4c4TIZyOaEFrnmUPIynjHbFxAtBzo6zTY2NN6Cp4vF0p
dcdNOo7T6jZHyIo3mqIHu9qGdYxS3DxOq51srbqqvb7NkHvlk46/5X1SW53CFUTPYitnNabCu4SJ
f3BMYeZL6IA4UhTeuEvE7TqN7xknrFveZHc5z0Baf9EgpHmQRS9wjJm1A65zvgV5KH30NBJLO8lR
vuMru6rgbyLvStbpGnQEct0X2T80QsQ5PDVYyc9mHLxvel6HJwdtOJ4x3UYLDOOK0KNx1SeksPCT
cNeNZQbZclDiBY4t6ZPsAsZAh8KGG2moaflai4xm63aoCdfJ96RPks0wGeHeULTiSzJ5LEDs5DsI
yHplNbl2xHV0uCpd90Mtvfg7uCiWElmjXhzfjR9YnVoL2ZBZw8+utJWn0Mvj01Q3yUpegMj40Znh
jHk3XpDqQ8Z+4E8hL5J4L3nh6qivDsk2KXp3WxtK8RXr7eUoKm+jJTXUUpc0jtIc+6gk99ASDFzy
dIn2amwLONZ8ZEQexaIYQlEuPR5inupnT7JVtcJuZbHz38pioLjgmTBevU1V8R0uidFcHLcVzxhi
hBtPI5Ani2VWiQcojbtb32aAn41VQL7xav03OZtd2MoWk11zyS5cfdaUwbim+lG23WoymBApiLfb
rTpKkx3Ys2C1Mt+5nrC/QkQE2lDNS5N47Mc9zzHRiGTdVt5HmwvjpBvZxz33lvMAnDi73fP8ddig
bZCv5VUTEwT7ZNtk0ucLzAd538Sb+9t9/dc9y0FDrfzjnv24QrCfvNtDkw2bXonNbVu5+4LcHBy0
tgDYoXQsLeTpmLQVsFVyIkVomztXtjhKDlsxS7B1u/VsIHVEpuPj2jbjQuY5ehDVGy903mI9wEha
1gnkRYOTPL3VFp0mFkDtvEyJV0HIC0CPn6O6hM9RofLGEiR5hneZPJcpjpS9+yQ7ABrQ1wIq1VoW
CxFrVwbLjnIIDmDOqg/6bCPraodkcRsusUId93mXLD+GMW8dNOBy2hLdba1LnoVvNg+jam3vPdJy
bPlntvlOztVOjXvmE8m6ZVkUR9lPDq38ATs2MdR7WZcNoj+NRvQ+lVO7d/QyWRHZjbZGM5gHEWfp
2R8qVurDysuKvRPn2FuJLF0kQTH+EUybJLPrn2My/cYOWvvi5CQXosrLwIQjfDfVBhtLrfGfBg8d
mazT0m+a6pArZhCAWXY6jfY9MnWE+JspvcorD2NuHqJosPZIA24Lx0JeSJvsYxMFf+i9VpImVRC3
tBzzHPLW2BiFr8KmwzJ7jEt3KTwwD0q9Lg2EORJQFt8dX1yQ0J7Tn0RtnIEPOQIoEIRa/rvS+r+V
OLt+tQYRL41+9J5r9ClX2DAIaB/Tx7Vh8ReHX64btr7zBB8C2lwQ9F9ACUNwVkEU/O16WHTD58vr
YuOOBQrmqJ9vKjRAVl6ChU7WqSy4x079DjFv4XVa/e7WUO0DVON2gljGF9ewDmU6z1q56tKZMDrS
h059yMKYXI4cSSzSC8rx2XPV4mBjJr2WA9JsO2mR8w1qSYJBTl/vgek7L5NrPcr2yYqI6aplfwkK
wvOwG/E7n6+Uuj5CX4b9ws+u2Q8iiDelVnnfvGpzG6g73Vprp/ygCiJcmPx9vd0IqNmFkvHBxWwI
zhr5m2U+Twhw6ZCHbfZlcoJxp0EF36RN277HxbiQHRQdfh7efekR8aXy6jqYT8lL1Sbk7ZpVw6MP
BuJkoYC5kg2KWW9cnppvraMbWwep0m0QD8pbbvCXn6+JxF25mgInIYUL4geP5PL2ceUYqy/Au/hX
S8GhxptNhOWIKgLxQyDpvZksfztMRbXDhWT8MuX4rMwfdJyiq4AAZnq2JsUFghdpi4lX0ivJqtdy
xMEjBE+wy/0Y27Bb4pvst4l2AvEsi9TlLAQjG1TfflYGzDnnt2mlROa1mA9Owtqu1CNlLV+fodvR
4PwWWEN9e6EWaThtc3R/lnKQ7NWB3h1ZTp5lyRpaF9eNntdwnmtblrnqAQbVwgYV85oYivIU+8VR
9Tr/bbBzPhzInrdYZFWpwJxEOqxlq5X6yUohdbeXwUeQpD+TwhEXWZpn1EBRvGbzjMjTIaxO/NIs
ue6fZPEkwG8SUsgJ7Klzas2O1WlXDtqut9sHbW6A6waJ7FOzMhQ7HvrWfioiPOzAZTknz9T+PB0D
C5edafjdV7/1ho/Yd9ulBMFcPV4GdtAsHd6R21IXRrzEjnGrdY5+qeGbXKdKBGc9FQ8fnTOFhN/Q
pqtbWSNeCEOzbHC6mSerM3xIRfSUhG5yJTVOwD9w/2ithDatddK11tR8zeSFaiP/rS0adQ0SXazB
O+socVnRW+Ir1jpV3BxjG4pljyS7F8TFSRYHXduBQWMVlXvmczYV63zM4jc/qMhkzKZeLKTjN9wS
nG0lvI/WKBniFYpN4162dsL+buRB9SCHKv560gWMhaQsHgm+vMrrpJlRHuRNpfP8UMb//aZka0r0
Ud6UgsIni4W43HrjJE4S5XnDe87FjAT4wmMncxMLkF1uMgKfkKG+4hFgnzvZUkzgPtGtk5wznDuZ
aTqtysZfs6VfAkuKnsGBTK86aPe4gR0sS6LPWaKhxi5Ljqrv9UnEt1JSjCfdz/tH2eY17gN6Xc6D
LGm+eC6RlryVQFW+tYOtXmRb5qc/1MAMb6rhAod5ciNGf75dQlTJgt+Gd5La4AisVovMHQGEzDfn
tTmaBWriHGVrxnt+oaYGeRrZiv87v6kEpG3ri1fLdpNlKs6NVcV7UmP5y2TZ0TZWhLqSRT8Rzdmp
vK+2sEK+xfiU+iNqY7JRNFwq12v3kNVK/jLEXb7JIkL0srX39PRUjzzRbmMbdFKc5EV2TTOkygnU
s3CfLxq0fbfG8SEh+85ELgoMB9D/SdXXl0THWiCJU3VFfr2+mCU+v4ByOI0CMBYjjg2bW2UZuDSV
tfoYpZ2xJ/QwYgk3zyEAgqR6+rXqg/0wgVFHHDF7Vt0+vZRhcBGKquSARSc2bKqOndDcaoZ1c/RG
EGdeWubPsg6jq29mqgHEmqtCt8c0ft4IjXKCUYW1oOU1T1/GDyrQKS/A3FEW5Qit2ARxJ66yRg1Y
641mEm9kWzDG/SNhkFt32aMfMLxuCyJJsugQ9kS4v7tO9vANqZzmJKsbBVgjX9DuIIt+XRowjaAL
yKI89JX2ojdJcpZXcifoFSFvLyhL3Kg8CHOF98aKL0ry2BuDWOui7dY8acpN1uT2Sg7sclW59n/c
/rV16U6rEbI5sDxmmSJde4iTaKsFY/Ysu5sZiVlNTNrH7Tu+wR7IfHNj/KaW8EXh4/tLnJ1Q9rZ1
/TG2Z2S24hzuVfIsHuwNSL7hLEu3Kgw3SBsOwxZC7cdwdP51oONjt0TpYB8Ug71ODHgOIyjYxy5y
0tvBq53ZcME7uG2OzExaI3c3DNlHP91t+01rY+znBkW46mNfPZPPbs4gAdNVPCTBb95ehpnv7cLo
/rNdjufVnLL5S/INWS57VZIiOrYN3Hzpjn4vShGdexHqEPIzc2doinRm+f16b5Vja2CZq8oVw94h
g/VQ6+pPmRK2nACJtqqytjIlzKrtPGJEcG1YhcpeXmS/jj16xX7au5ubh5KmvnZt2Dy5hls+JXry
RSJhish3NnZRuJuWVycp2cVoQauEZJxv7zpbiVKlp4BtSxyHQQEK6M8uUmMrHoJyhRTOsB77PB4X
tps9onsY7SVA6lYnYVLW0NSrm7kbnt8ARIoBBXRLOHxoCCkHkwFkN4M4g+6f/ipbsRjD4BhfhyTu
/c3gE6crlB41TVXLxTmI3bVKduxRnw8j6hePflr8GLUqPsiSrHda7WOorJMHYSnDamTT9mDqaB2H
iFMfR7vuXsy4rddNGdSbfi4aimrvrcgPl7I1NyL3oayMg2yUVUXXrVxdqE+yhF8O8rxjmh/xYP88
m1A3oV9ZTzhlN1clPrda1j+ps/15n5JCd71GLGSbrLN8BRursCcgNPeXdW58bqpWO3VRerkPtMZB
LGTxl4F6ZpIWZxB8sJ4wxfRxJTkgSjNvl2uOk1wy1gmILqiEsHx7pyiZdsy83vrHGSv8jWp7oL8a
okdE0ohSzCwE4AF92ZknWWoHxTxijPFdluQByP+4jHA63+ppj1B35/jXjnjqPFhO44WNMv+6w1VX
x6huzzM2gWme+l4JrlYASCrJ8ICcvmjynxQha70yAstBApWPTx6iqjomuq6cZWns4dEOvfpFliq7
705V7kzbhMzZKfQDHCXnQ/zXmRm67baJy3fZI1HLjx6yOCbJ0jSKCFtCo0GCFhLQhGXtwkUt+9KX
ifsg5oZ0bsgNwKwIwkLTz3v3AbLxxwjYrj+nQoOuYyb7boYo6OpkPBmoX05afU1nmILNo31XF4RR
ZAdZ189iQApY2NugOleMJ9vdZPbZMoelFWshYOnMuMhD7w7YsOGhu+kwVGJDT0PgzEDncW4x4C8O
OiE12U+2Ai586XBl20llrcy1sESxnKMU1nJVNPYXskGW51bF838D8wn/PsBLKHN77fl+5itjsCrm
OsWn1Yjdz633fkNunjC7+RH0fflOcJZ0CH/+C3lX7VqSjZT1FR70hM3qYieGsHwP2CalQ2F96VoW
PEhwsuWe6+/DM1xqjhXQ7MdGQ7FmwsfpjY0EAujzWTXXyTNZJ1tlv76rgl9bHbf/GJtXXrV0+0Db
KpMOSa4JEElCif8AAGUtq+718iy3Gv/cOka9dc14ejES76xg0vH7fAJkspcnmMLfauwKJ9+bFbnH
X6KN2uCgVOpj4rGHCOVfTp7W7oRZjzP2BEj4m1rzQTbokxYc3D9HOPxLLzcqkI1xCxgPfVpp+dBs
e6dUX/hTKts+8bOVLCY1SGOTsM1CFushZpvGSsGvQq1d6oq26fsoAjvEUBeE46Lkl3dUGl19kRNX
UUlgdS4GFhO7GbF2jwgvOsGj84jA2LoItOHizuSgeMAiVJj+qoP1RCrbawz9DcUwJA3jtFiqbmK8
KVZGtFbJSnhupf5WFfX7aOrJo0/88+VfBinqKFZZrlnnDFttRYli1kor3wd1yS9mFcqTflrxxrJ2
lm6Zm1TRsu0Ixpv4OC9fWdRrg53V/PKVxQY/1eWUBuXTOCbGQUtcZYkM1PhVIJq07FozPRFy6d7A
pGUGngmyV1AYCnQzd/jqOoj2IviUnvROkb3k4H/rpStwQTLVCoiGxN2boZzlDEXTflxWFn+5LL3q
pM83pdKrK/KH6eV+iHT04ApxvtekKu/xBZisZVWZxUk24C6SXSC/tyeBsO/XLOW3zHvmFZcwa5eO
pbmJyXx+7ap6lcyYpcjGxMAvGucUoQT7MHRYnt/ATIz0qih+TcrmY6TqpbeRskPy18hSS/XbSIl2
wmLyacybXYhXxfc62w4IVv2scKJclEVnvZqodKzzrg/PVanEx0oZtI1rWvkzkRZyW3Zn/NZO7UKO
ivPxvQ2m8K0hGL8CVRZcAoPUqmoSv4MEG1+j2guWfpqUP8LeQeWBzFns8UZVivrrFLolmi118IBc
ZLd3qvydRX+6KgeDWBTGS+g9jc43Fpxgatvw52x0EsN6e89S1V56uRk+qo2n7Rwntna5rpIkAn+P
TW8/vBtWjo0N71ZV8d5bXgitaroXr1Tzlw4KwbLAI2Snunn+IkhVQfd0p2VhBMVLP/biocEtkd9d
/iJ7mIOz86cxeZRVVuXWy8hxgr3sP/mduS1TNVnJVoL4zQV5tCd5KVnlBMMKq532SZaaQHfhG+Fj
IucOw0rZWHgqIw3LzVi+ngOCLb7JvkOeVpc0NGF8h4qOmU6YvhC6unRJln/TQzDSBpI+h8pxwNZO
kDpqNf82eiNqnq3BlwIvj6+F+CG7KyrYpMFhYS+L6DLYedO/53pb7nDWqzeyGh/TVWNEKVyKVNvn
WlCu5aSdYh5yfowvVtZAydONPRiy+BrnBr49BuDu2u7wp8o7j1dhybuaaPK1aEAZBWMHySvr46Xl
V+0OFS+FBOlc/v8cfJtqvtq/TqD6uIBGTY76yqzY0MDsR8/iNVIRI2vVwlzI+kwdplXh9/qtW5UN
n7o1TvK5m8ViaS9YJ5/HUFqCk0T8PYwbd1HbKn4JzWS8CZx3M/SgvwjhBg+WVQaLaX6Isj7oti7c
jLUsWqVJHp5AwUkWPf21863mS6BXxmVI/Zg0JpN1lgmZuEXiMOoWFjn/32Czr4SWEZwA2HSMVNf9
Zui4yWGdKK6ItXSbIW6Uo+eW7RFyt7PRw0J5ikYE3wI43t/Mrr1ocvwUIwPVh9XvRYZFxWA3PQqt
eA8Xnptd7GJs98hYj7vIq5uHdFRQFcaK5AsJoj/SqAt++mJnajr3Uaraq5M4A240/PaUmWQWRaW6
hRnQHppgwq21y8x1iPbni5gfFOzehx+KVaNlTUwMv8huF+vC241K5a+aWtNfs7BxdkVJEEIWRyBl
u1iJo1sRk1N9p7l1fCv2Pr/SFOuzlcgj4zURA9lyPct4v1JszGigaOW3zjbp6l2JkeKt1ar8ZmcT
EbqNDXKbdV4SYDU4jy0ssif1qGL/ON8V9J4U2zilu7WmJkTS1hGoUM6trluEO19Vxltr4nrK1u9U
cWudksjbkmKHjDHPXNkkQrAE12+tporTs6khOC6nCkKhb0WDjqos8m5Tt1NbI1swj82Gftpqpodp
ynxdtdOGLfZtULXGel87RbPzxuwV76FhWMCyrM/ywJ/34yzSH+x6Gk6/9pDdAiivCxJ5yVYW6wKT
4SwwMU2a7SNTQ3PO7tSAMyq8B16+uo04ihVuSh/xU1kp+8mDn0c/7BBkqSzJRktBf7JN+000j793
jRJiUUlELuxeJ88aTbxoGZam97lrnFmPTmAe6tDjjSe7eRGc2xKtnJWcWE15+CxC2OMpLOvj/WJe
jv1IqeSPMRvyT9eHwlEjcpRFa9n3fjFbi/emUxene33rK+kB7eov8sr3ucNMc5YExtTbHPazZ6tQ
RWe7FXlQQpxWAheX7HFmlf1ZnSSB2SxkWcMq469Tk1Qa+i1IDuhKuhIALE63U9m1KRJlETT48cmW
/5iuScKt5vmkFuZLjvM8lt+yK5JlY1QcJEZcba1GDmszdHDdXnX3pc+3XBYtM7bZNwX5WZiu/6XC
w03Wq4Oj78tKsIwFfPVVraGCWTVwZ1DOxmtKNEDWx6k77KdggBwoJ8eWhxwJuEJiICxoVVIB8lA0
kXuq5oMsNo1ZboQHUVzW9WVJkpocf7EQmjCITEX2ObIb+xwn9ap19enIS9ggNjY3WJ7drQl88V6J
M9bZsqNsUUNsG+fewTz2Xi/PXE/9GCaLt7GVbx6MHM3VH2VSb8dRU05AGhLHSM/yMBohglXzQZ7J
upCE0QocdLX8pQGpcQiI81jZOVK67SiK/PBLvewhh5Im9zYVy+XbFf/tYnKsWrk/CCDOkTlCv0nv
jRsx2yOO8wFc18ehkAaKCbSSveWLdSWL9z697oulcJV+q9V2tDBVM8RQuvL3dpEm2z7wky+hFz9J
SslUexFfi+ZzDxcw+n/38JSyWY1Tgzysi4Ko2zYErxo/O2nCXhs6Xrv3KjuJEEe4l+8jKi1ud3pe
nqHHpCdZf+tsj8JedSmOdmbbNo9ozcNsMXDsGIiduKT7KnuHLVW+KEezebxVFlm9BdA3C7lSl8+H
ukrCNXtssZLT3BpUG/+YGDXtScw2TrO306CMYpkkXru810VOYNu3ci69m+5Nqoqc6kKOlJWf2mW5
rtHC+GW6f+04zHcgW+RBzmipzkfdvcivjhe77ONkJY4wmxgC2sol4zIsCn8szgNujGR28lIcS7gp
Qg8oypbWq7V25TcV3Er+yhtZaVXWbAoy6tEqrtA+1fv6WoaCZ4kW2nvHjQmX9FX8pDlfZZusAXEa
7Wwij8t7nWXi4xFmsOnU2KyuAViBa36V3eUh0V2W7cKxb9eQdUYgIkRDgnqn5U6/U1MBBiZNkzPB
uORcE/vYBahAlF6u9nx3HY6yRfYBy9mAx+7QcZ57ywa4k+om73Qkw9JEO+Rm3NUvXorhr1lihec6
/nNqhsO7moJZr8y0IQ9dYkqX+AAksno8jCWkehaO/iNCmhg0KjAwY7bOiz41xt8h2i8hofT+Iml7
sEa6C2bJQFAgCdsXxSOJ1+kV0h020tsiiaO9Mq+74C7la30Yh5eiBkweWijrq068v82E0SnBFQ/B
x5afX5JmF29KEVFtiqNuauRx7TEpyA79WZZn8lCHdb4zah2xJ98/W38dCK3BfR94rKWho22FU7/L
xnv9L32noQxmbNu/znEfGsROd8CTby3nvtfLs3vdVDjhKUQ2e76DX650r5M3E09ILzu4EP7V1cmM
cFtaGUJbvlmfEYbFqN729c3gpPW6iibw++mTa0PkVPLGeSky7bHAfulBkEh9qVt1Wkx2kxy7PnVf
Jq+tV8RdbD4DWo26tzY6y/+1Nhfd2Ut3UoDgyJmirlLxjQm+y0YTqaCrx8+FNfepis0CGzafnzre
6xy9Wc6WDBRYBlmWp8ik9wcQrTPvY3BfUw+f72ToL7IElfM5zUT/cCsFBoEtZ3i8lSx7l065eJIl
NyZCYqEbkOn2G/hzaMN9Mz3IgwYQdp15ugCiQF1WGh8NFYhKLFccZ90Is7Vg+M8tiKosfJ5Qu/sM
JToBD5EfbLMkxIz+r5khx7vrTAd96WLCCd0pNdZoj1mPDaCbRyO3o91o2DDLugJoyXzQiYqcU6zn
NY/dCKtS6lrd3+rVNPwfZeex3DiTZeEnQgS82QL0lGjkSqoNoox+JLxPmKefD1D3qKNjNrNBMBMg
RZFEmnOPYXlKa702iU3db+wYuTrxPree0KREGR/UeBo2OcjWb1x4as3+3eC0t1HTXH8wlMq5TJKy
2nqiRm1Obqf6IQcLDefcfSLIcvdT25WnnLAGTAC/HybQs0+Udds5SCK9PHWaTXbXqIRHIh3AnBFU
2lZTvQgJDZwZvjkC7lUvOQucfUMU9mY9myMufGyG/A0wOuuCfph9t4/bp2opquIyM/uWQ4qjjDxC
AVBIESvSF+qp1cL565AWw382fyuznWP0q0RnUCF0KcujcC7FfzTXE//Vly3XVW5BBO36FG3utowt
1qGBDjQKQcVjysXWEWqDKjZO7prVoISp2/p3K+0Xb1SNl7QfzUPqmOEuq2T4Q0FGMEKl+V3PWI4W
cuouiZobjyPVzqBuxuI6xkJt91GEEq2A5YUfxhAetTYlK7LVw5u+HNg11ZdhEbIlwP1bOLAs0tuB
1BhOrpcxRX8CXyen9TXWg7BjSODRDlkqvDRhzmSbY2VoGtNPo6pw2qSQTipUn+xjCSM8lJa4JPg4
XMpa4PnahjZIBM3vE2Jp5mYH9ckghOn7hGJb9aMCcdOpC5xzi9Z5N6IQr2XROGcbYfGPof9tL90h
GVDHfgEHqRLUPgzm6KChdcUBa1BIR7WVB8TD5naIcgo/y4m1bz1raWxzMWvnGuiwdYAHoa/ks3P1
OhjirmPGv9Upe2rrWnmpoHYd2tnUd1ldKO+FpQTrBRMJ25u+Ts2H9ZlhAVVnjV4hZuQp11Tqu/+K
guisjNkuNa6JbelXEMlhF+UKCSL/27c+ahJRBwucsZu8SaIhZGckp9Hlh8lz14PVZPrFK1/WhlEy
QPg5pL/jWDp/nWbq0y3r7mxrouDbfD+rXp4fGZX02yl09uuJ9a2EcB+I8IkwmV9SsR2k+ErfireJ
zPerrLTIp6AP4NzM096pW2e7XuaGlAhs02PeXc7+v59lybh+7QlfUgxd3jAnkjfUCFh9GOQkU0l6
+O7v44JC8Ty7bAe5bD2RZqr6AMR6XJ+09vP/YvrQDQvE5RhXqt0g7INr/1At9X011Um8Pb4DzqcS
tdj3a2715rSKvZEe/DojEt2xJTHqADPLuFpV+69n84m+wx7+x4j6T14uevzy+VsdAJ3FmkZYpDjF
IYGe39aA64lOjtciS9WNnmmQgVv3cdJwVVsdqRKp7yM1dh/X1tq/dK1XebMI91+FX70oIfyZtniu
Jj28K/kTJGEkL8thJpJpk9RjvFub0EWXGOV62tfJjLGl2z+0WjddrTnHyJKqe4Ckaj6uJ2NnnHak
MBfb9Sx5t+M5L8jhWc82OY5eEzyu9eTahdICqq05XdeWFYIxhO1DyPam0DdL3nS2xGlICKWbDEJ6
sDa/86q/gm7W9rhc09ZKF6yZ1qrjjmijtenZdbHt1BWCTFnyzs8Kqh42E+PrtLTWLlXX37CJzR7X
61t+snti4pl1litcaER3KUwAfF7MQ0yByQZMMZ0YHT2+EI/FEnBk9Kmy+6TarB7N+JG6lLrhDQ13
bO10FrY+4+Z9bGQFuVJPgymfyNtTJCkB/XvUWd4tPdkMNncHbXc2TVRbs9zZm6DrO9fx7J1ZZu9V
UimQ9G0lEJQnD5RjjxgBx3cvZHDX0Cj+dAG6zQ6HZk03DTwuzPGyPlIs6EZ1hYGjbvO1JsqQE99e
LabHXgD+xCwNFAtyxpQ8qCFpx21obtxSB8VNFyb5wRnvk7esiDysfSP+PhYYU3ky9GYOXvUYlTf2
GSfu/9GHxvanxGLvqVKN6Bi5+Ycno18iibx9GGveIQ0VsC22w8ySMb+i+dWKp2xvL2wGtx2PSVPx
v+Kf48bEFJuWP2EndatQIu4EtgdpCPu81l56Q/vpabrrqzDCNmYfgnYqjt8YFIjUCeLPEPWBHLh7
QAkKMqc6YrvwDFFvnqdif06d0NdngQCIQsQW0rOD8LQa2w2Vju0w9MzLapacR2iLvii7xx44PgKx
/5tahQZh0Oi2UanVu6pTcn8wIZjqmQzwlYToFH9odj//6up+T37hsZ2tq1E16tlr4bYyOcmtFzeF
r8XTP2H/qylwX2bv+4kVNp9F+4HL4D7xih8yh0yiVz1S3PJJh63mDw3h8rryIyrSwGpqppW6I35M
mL+y4h3fr53BJ1N4hOaNTvupskzYWOYbaoD6BOWY3QlhL76ZSCADRRkCfS4yCFbWTz3WZwjfrCm9
uBQBF3wgJt1WBRPslBM2VVfpJbZhVs8RdTsrJaNgLPs9bNFfylAUL334T42F7h4R2qsCOso6Yb5U
IwBSHi+GU2PG5DE7G1XTL/Ax+U/mGlcm4AUoksNnlkTNRZsMwtCyl15K7dVwThIGZaCE4kVDF7Ip
cTbYjIwBIJ7mkXjxizmPp1KoJHGl+WXoyHzSkMhs55Qvg0Kv3MfwSU9xdPTqbuvohCeGZUNEjjnc
ey1uWHx29T62MR2Usr9B/diYzTTAQjZPWukqvhrHOUy7/tmZSwqWUzlv+rBoTiIZjk0PNxerJUqz
0NeVXj0MAxqz0iwgvsLrwraean/sEKFSUSbqetLiJKkMcWhfXAeaM6k5oq/tfdfHeGfGamDDgBRY
LxzmGR2DSQSQr4WFdmJb7gZDr7B0D5sjGLZv1t0Ei0M9JZ5AH17Xsb6tp7o99SnG6df1YY3uLfP/
49ysq3QUpS33rdofywqgC3Ykz1pfRVtPf71AREZQEup+Ps7DHrFHgdrZbHyi3kd8NOb2JLxY31m9
elX1qj5BJJ+5w2KXuBT2x5t2gmTS69Mnc5WNTGb27q1Y3ORZGfjMftHJ1jFXKKIgrBwyqDL37xN5
Th+JywZucurYL/Tfuu08i7D3dWp6xwit6tZJ5J+q5esR3nyrTBsD3wrvZirwZbGYZEvv2mRpjH8w
wau2eCniud5mPUTkpv/MHTxLIOo62KZW1XZWYvcqm/CYz67yHGLwG07xWTP618Lqyh3OJR9dkSlb
J2z58jB2xP1HPqq2kJTwKVRrbfncxvJn1JgdToaxvU9tCirV0O9C2RQB7zc95/m492I+kLzCs0XP
LflYl3xYWiZe8oG6vl6zdQnFPk3y3QygfLBF+5DnJdY+afk6VGoglmwYciqJiSIzjYpmuuvK8KGp
cJVIuRlVTd6qUHuPdQeopm3OKvuNoJ+l3KJctE6Krggw+9Q8ZgKTi6ar/xFaWfpkUhtq8w8uPYk/
mgnR5G1GYGp07wpDO+DQ20S9tcEBuXTaZzUTb7Wpxr5njGx93fwSO3a0a4wBf+EIbmrj5UddY5GQ
uul713iz36fuFDjtQ9VlvmtPti+8gsD3vHJ3JeWeSw9lsYna7lJYPWgudiSYqaHD6oSKJ2Xbv4Lp
J76Q1rtRRiiygJyuQvUOQ4bnidueSmX69Bz8ryzvwxpy4j+N4VhQefJjQbmYyXkMJgs6X6l7bgAM
PR7YeWVU13CzyfL6nAwdY7A7mjvCM3S/X5I+jUx7Q9A9wl1tHszJ9TZJJcnOSBGniiE5rwcprORM
dfSc5Y2NdNjOofHKZzdFYAGy5Oe24vdd809iWG/WMP1p9I4aWGw+QMY+V6gQnQkc0bTdeoMPwo+W
sNGtU2Qv2Ipbl5Hp3u+arDlUUZvf8gkenhL3d9HPvtnn2TZnUbfREWZhipWQ8KUNcGlzO+g1kpVr
XRgYArnpocnd6IFYmhC3HyM+z15uHUNWaicRp9opGQwUmnExn8skHQ4FJsgPUMONvSbE9CjjPGIx
i6wVeky9kwPBiNSatG2VpM4t76J4GzWPdY+sxxQ2xVQCIPHOYElc1OQcxpj/BgsLMuhSlbq5CSXe
EsJ6sQ2PuMBZ1K9te5CKTd5AkbivHUX7oHGsHrf9GI/hHhqQMRHJhEW++mOu2TlptSzflZqaqJd2
47GyTGuD5LX1O4bL99FC6ROja3lHVtxBTob7AE+V1L9eGO9MYCQrItV6H+2+J8NXqGRrWuRngIu8
Rxii+Azrwzt4Ohu2tJbvmhdKP4cl9e5ZWCFZs9u8RyVDBD6G9TsSshFTbSzeIsU4ETioX/Cf9AAk
nHCzNhMx65dCQUU0xu9zl1YBuiQTTnfU7WpzZJI1zVNssycOI1NeOkxcLy3/63l0mx2EM/bKTECb
ysuRWmaO9chaG0TJuylzo7x0KR/ZYAbS5l1iMZRi5T0OeCRjCtNHxoKC4uYDNQrab0SCnj2aWmBD
Gd+pqtISnNL+cmVGiRlvEDT+5TM1nWkn8RPZwBSyA9KwDF9qRnatrcHxJ5Ea2xQI2DcsudfL1COT
PBl2c3WRaT0d+jYJLzP/i5LYD3AWX7M4FDeA1N7Hk4opq1HUK1boOPoV8802JybsspkCgATYdTh3
U5hiJ6vKpA8QM3Q7YwlB7YskQBGfXu2hL4/eTNIq1o5ksFTzz7IvyRkp531NKt92qrw3yMGbvhkS
hC/c/+EM43eqXcG/YsMNIXC4m2FrO/Y2TOPIDzOA1rbBB0fwcJckSIZEiMeXNmQ3W0kv+jJ0RxnA
lZ33zabHO1TBh42JWyB8ABDAizW0gt7LHV/NSwqRTA9dEtpPQ+UBqlv5ru2Nyh9KQI3Si9xNSgCc
31JZ3rZxZW8mt5EnjDrsx0RoCT+6Gd5CC1ymmQyoBUvoq1MmD4VRQ9I1Hias6bbSmpIz2o56z8Lf
4p1d8U2rDxqOGUJpw3PHrYo5VPXHdOaeIDZhHSRWNHGcACFPjrbturDcl5HIAjN5bW2tvkXTqPsg
aj8ZvakwD2I6FZYvJ1n5cRspV7tq+8toj4pfUK5/bMUgAjyb+cdV7xQTvVGUwDxp19xAuyE39BB/
ygYHysIiQNvRNJzp8bz0MaV1VS29IG/c8ZMYL11LtZEYRe8UhS6Jqbn7iJH7XkZK5ktXvZoAOlvD
niZf65RT55WvQtjOQ9Epn83IFzVamvFoVnWxbaf0b2vA32kwFSc551b2TfKQyWH0lWRy/JGUgY55
H1cIphXVzk8EeYfbKSQ9SEiU0n0YErqGdYdwlE9zNIezGULfGqs4iPvRClrB76Sv9PykCIkE1AAY
ncby6E6SZBC3rB/wHLuoDVsqA6qIQSSiTuQGZFlWZCK3z83okegysnjSGtnuEdlu41FBslaL+ZBb
WQu1snrp2vKuqBDeMNhu907bfmgi0wOj0UzusIybzzOvcz+ikpujoxuRWrRgor2M0y120KzgI23a
qOw+Ki8WJzRKKtWr+WfbGnDlWBZsuCnQUJCzHszjSPpQ731kYWH6nSPBOrBpGjO8oVv7Sql0vIyQ
DPEsaneZG705mNVsR08nzVRk23mMbDbDkg9ISrGzo1DdCid7IxBo3NRAZlssV9VtFsMmLJUIoxW9
eihG/LDakCkqt03Dd7CE2ymJdIIuT7pAhPEeDC47pVjv2qpun1njPxB22WFjntwMTVP2FTeSH063
DALHkCfi3rKfjSwKzYZL3USgK+nqlh2r2uis9NnZVUY07vPK1jYJBBtfuNjJJtdIjBbLm1YGOQzJ
jeWk99gTZ9tym22HRS5161zdSeR4h9lRPRS/mJwwhiOlkWm+6zF+n3u7xM4rIYsBP/VdOKnb1nEb
H7lytgs9i5EkFNEWl6cPDd+dbd23w7OWAwvlqG9qXSfqy/PILDUw/qrDZNwQ/vjMV+WCsbi/gD+z
nVBIupiMjZPBkYkA5WDrOw2JJg2GdnqYQ/MZxVsMPoPONVDgBkJq75pAsqTY1RYO5jVOELDDy+6p
zpBwGRQCPWr+zQiDPhvNyVdZSZs90WCMP7+xWRjOIsnuSljPgVS18FG0xodtUoefZXVK+lQci4nh
2lSgc5VUMyrn7LDLRHp6Jnt3o5FCF9S1hiNSGSKdC+Eppe2p0wtIXmOGp2NU+yEGq3tVYc8ia6v5
OlgzLAizzIlGsq176KXzDo0mYRgpgtR+Vtipj3kCEcCrj0Re9qdxEPK0Pvo+RLbZn/IE6hSaGmZq
B7gdfvt+KjJ3z5dbnYxMrU42eNeum8vLhNnvCUuk+ZTkbNo8dEnB+mpuRzGgz8Z9TYERG5oz6IXr
A/VfhOY1p7Qu3ho3B0ApzKE5zHHOFtlD1exmE7bE/XQajB4vc6clC9fW8ty3LNxZ9MI8SmUJxKv2
4zQXJ2aRgk3QGG6tvnyzY1gBnYxKXh+opSVnNzfLQInLmL2UG57WA8tX1qFxerGA3XehojanuW/w
yxqsfcNweGrUFO5izLLUr5vyJUm7P21X9F+f1fpo/Zji2cL7fApnF+eXXuzDJY1y3Wesj9yluUTz
8X1vmqoYedMc7DEcTnb0iqipYqDbalj9s7ugKus5yZtRRIUWtGqdHrtupuA+b7QhvWuKl5Bmzz9G
8c3ChhInCFbwbRuGAYPU8gbqqyzbS6owXGChG8TpFOZ+rIbhfs7qw9DWGCsUpCIm8XHo0CUqLNag
wY7GaX0HmHlQF3bmV8p2FXkVhjsH68NWiyu2v6Hhxx0kSqxCkH+/lIXH1mowwWsIpDpBdNBPAo15
UDno2Orf7pz9Bndx+WRDPOSkbrnsjmmTgUUMaiyO63dV6WN5apbD2lwPJmYe/MyXr/L/Oh0SRP8f
Vw+O1+6mQQAuFnutGgLClj/YnPRBa+IKt7UVE4ORIj3IOvco6nBBVJH/XboJZumT33gN/Ezh1FDu
OEgYf7vpryBTggrgqCndQ5j18TFTcuzcrz0xgbs+lvcirB5SxoETLtkkpFX5L+zkIoDyFplWT8bs
rF9bvOGBwxV366SN4kOMppwQJfNTWOcFY/ec77QhujtUxcL8mdz110Z1jb1cYALVsvLTGGET2TT6
edKIttkjRHCe+4Z72JMufMm8fPFWGSTxA0WEkFIOR6W0U24dd7qICUM2y1FaVk3gjB7mDbXMTqEq
8OXuFJZViLHOfDRHvGAUy5+pOvvKCEnLNXQ/9SLzGcejoqrSk1fOf/myyaeBtHo0h4JsTT3pNjEl
Mn3ovMsgZmMPqFyhGgsSthAbq2nLq5ojapRsowKRVYnfZ1F5tRIqzhhZYdpf7BHazxuqMB5XYfhs
jDjbknGju3P6Duu/OYdFYgZEIhebVpnrhxTjDEMrlbeKYXbnjI17zMglupOdSU3amrs/Yyr2ztyR
Pd+Zz44jyj23QHEIwdHfyiLEMSFRfvWhWQXY00oYoyK7KCr7ntaT2yqLxa+oil9BkgISuM0PGYk7
hqjOZy7A05gX9EKxr1nI8qWIktpvVGLbzNb+DTLvggUwRjlq1x8AS54oDaJx6WuEVqAlmzJq06OO
4/zGyc35gIvpvJ8pHWxgaRqbWenaLcvHTVkNyV6tF7zDA5EqQFo70dsXiP7EFQr5VKAnMZIy/giV
ykYJTjFBf04rtVzEK/FWNez5qR3Uj67V3ouhq3EnRzBJtZ86DFktiZt4+AANxQbP5fQukjRH3JpO
DFLbbsqzc51Xw9la0LsJqu9gNPXBk43ySvT1VngGkCqKvU3YZ9sxSqJXmIK/BUFTj2ajKy+GainE
Z6jD1u1zmI1WGe+yZnQ/GvDrxnPh1rfhdAb4jDaZiZ2SpIJ8wJF/4+Lk/qv1BiNwUke7sgMwjk0V
t/sW7dlzbHao3qmEfzbYB1te8rchkJj1tGbcvTKrluwR8+AZUtyNOgTaUETxJ6s+sRWIqZHGlT83
tvcM2zjcRbGDYLieydia0/kKxPB30rvjPInueWg7995jbBEX8JkJmm72OIEzHK3174w3e1pr3im1
tMz/bn+dXq9cO9f2elgv/372d9//+RLraXsO13EeszLlGIF8ov5YQo2/HpYDccdre320zjcyVrlo
bf/Hw+/z35evfevhv/rW11n7Jq0rNoZajT57uwzvt6KomFSXh6rDEgY49d+9hjRZECznMwXK7pY8
tn+1v576dRQTZUDFUnZRKurTeqiWaXYwS8zH1rbZTv9u417NKlImD+WkR0+WpnI7uLkRQCKKnta+
KrcZ3RNz2K9960FFm67GQ/jw1ZXb6S1iGPt+Ukdy49HEzf+rbz1RtHNDfWfxOl5e/KsvUVpf06R6
/O5jxxlgZm9cSzPTtrFbRXurwmq8VGrrolameglzL2bqG7tfjau95RCRn3VVGU9zKPKtTQDRvZxm
tk/R5GPxVn7EMC72CQGQBwojqJZRJxKyt9F0T25kk4GlhMWjXcr2wUyyvcsceybJkyXSnGZHlGP7
lC3/ucCydY+5y2vRZM4F+aG6Vdh2MaxE9uPQjQkrfPUxHbsTZij5mfReQaQORG5YVPPW8DSb0JMc
/7hy/iUcbCf5oL1nAP3HomvUD/zWio0Y7GKrztqNcnPPFrPHprFMx6DF3XBvNiWVHhVDJk1HKMfS
e5NKqb7WzgBhtEsXNQVIUkY+FBFUkfGeVH+Ntm/ZKUNo7CPrbR7MapOjnXvKYkwKqrH8DZY/ndeu
JtL7i5flx7W1HhAKR7sW6fdmvX7t63r91bNk87C2ZFzOVJjGx66bPHhqndiUeTo8FSIskMHGw1aJ
huFp7YtLFruQoy5ryyOV8xzX+Sc2NP+6YB6xqgaVhIOyvMZ6yPV/4sES9/VlvGqOjyrRhf73BbIn
7sFUmuy49tXctw+dEl68lhr+VG7wS4xu2pyrhHim085xowWeYNhe+yIrvucFFdS1yyolrNus/LOO
62tXPMxToFaavl+bydSWTxOo+NcrFERg6xCVVs7rSnKFDnpLqsQ5JC3jK5Yt/ybdfl3SzqzPtfDH
d/9/XwfEX0CHNPTd+nrfF0otfh6pxrGzyYcAB6fyEctA82iMi39OHY/+2rceZKmWj91yiBIFOqc+
zYvnE9Kc/z3xfbGWzs6h0tXbd9f6aMrC8vG7z03yT9VrWP00see7TZs8ljolY0FY79ej7z5b6SAR
NN5pvUKhwvR1WRHV2UHRIcN0Oq7jSWUShqLm3WsEELQNWTPs1qYmypw0hB7dtWO1ryIMF5LPghUu
F8eDyA+JEJCql+Yg+orEYHgmWDWx9xL2q+Fl8NtKE4R5aZoU1Q96C3O/G3r7dSya4SAUVmzr2Wxs
00PXVNMmMtHKy852TmHDosROQedURROYpGX2iyMLtmCeeFtbVq6lz0udYG3Fbmi/GKaFS1KX39eu
so9YTeTV/LA2YUyZARmOHzU+Dxt9rL0XK5YKlmCxsrU8z33RWBod1IJF3dossXrBf41FznqxwXBx
Q8FwXk+GMDpefuj8rGUwTAb3VVXd1OVF047lbud5xcN6IbHErOmmnmQkggv9tW9g5tmKFhcqj/29
F1cSEQ1T3rhObOvc5OpOCNy5lHE6iVwkMGx9PjhZuxOOzOB+RvG+wC3kJRruVdXkO08hGDobFt/L
wX4GJLAo/mr9toSV9aqkEnQqU3/0UcrsPhX5q6WNE+t8RjlCYzLW4oZznmPkzviIZq9SGSm2eOEb
dtBEcIyYP3u9uV9bdTU0L45xZHSMtzZZlg6soJOj6x7yrRQr6iIUr+0IkpXVlKSQ0egHrYicQFAT
WFA+J5AwXbZxZvY7YKwFG3NZzufPU28Ugann0cHTN5iPujd7yYNZD3p2MEzlahTNj15XiOJx6+nK
m8aGoxzBqzP2LoqBLDKheBxEdoXUUMdDENes8ldXyFsY1uoLSYYr48ZvTC98zsG10pq1uqrUfD6T
BrtoOayPxLLGsEvzMSqi7KtLG8P4pBjyKWmzP5XtGoeWGIuLsPCHm1jinvM6f2ft3f5xTXGRY659
ErOxS73WYrN0bafZZ0FeUMPuOugSVup7mCv/iBb+tSgaPyIb49VM2mMMkfePlmMMp9wyYkyedLs8
48xb7EoNnLZQkmLrDklF0Tv+waKv3ksXIYPoPIE/fdrdTFk2AAF2/KcRv9Rotvdeqy3s/MLdTCoY
YZGIkuBsF9BWhRlrz/p9TobiZeiTRV2YidPazGr8RiFNPKC8t29hP1GH6ocarYYx3uLGXPRlSbuD
FZwc2hqPEEspDsQ9EeKQ2c0B0K/ZmousnJ258cTSnz8/U4OkQLGBBLVNFAr9FLUyP9G7GPDG9k39
TurgUzQzAhkMtbso1EvSvgtYX4pWvepOh2dtXtwtdmuvcna1e9fqu/Uc1qfeuSdD2x/tvz2D86sp
HO85r7DnJyLjVVrGRIo2IczLuREjOLBmUk2Xlorf4lMtQe6XlqRY/FSQxLu28AOunlov3Ymwsl67
siZst8j367nes9S7EzaHr1Zl1vdumI+mmqrYWuiHtM7mS74cOnU4z0mnA9fQqvpW7qSr2HgZ6fZl
1DWHPe+U+yA6eAasncZyJrGYY6YpP+d6Y1/UQeNsOHXz1oxjiWHt0l5PrQcKmMQ8ycva+HqpvG4t
iqolMGo+iMMgc2DJVhCY5lqNQDCEc9jaLJc/QBHA5tkL7ZmqBXQimmOnc/XsqvOxF9PLV3M9ozWV
PMVWeskz+W6WSXnMQbwuUtb/OuCA6WzJlauD/zoxqN74qPNWvq/tDEcz/HbUah8COdYiy6vEHWDQ
qCcYBphhdDVSd9wJiZhSy9Toyp2ESMCW8/SwZBitfet1LtFA17Xp1uYNxR0ow/L87/65brEvamwF
X8aoYSkXahsxhQLFKYci6QoIxkgsh6yiiLz0xSajJ0ZAEXQOu3vJreK1CmtxWVueN4ULtZJE8uXk
0CXKXhnshI100b+odqE/2uR+wBjpIL1wRQ0tlc3x89oQDTUm/Ornh7WpdVA5EONl+7VZTUVyDAcP
5vDyTGw88+s8xF9/eO2yrSmImyx6WltWPgCxDniirM2Y7PetbS5A9PJ0YVvVCS2G7a/NTHesW4ME
d22t76+L9ENm581tfe/5wvMarUQhT3N53wuxaNK1ars2K8Ll+WkWpN2s783OsUFKMIJaWuurxaG8
ZRUQL4VlSmuWVqiBUrfNyaZYAJA81YzVZtkeVJvKUET456szlpOfRJHzCwLxueERmXTcT601/wNu
8TaBhH5UPXIRivLimZxvpnqWhj4ZndUFBkd2qEo7PHXGLM5hqMQH6pDFocTE86rnyVuGPdvfbnKe
zIm8dset/hZ5aRO5nI4nrSLU2E1g34D9xH+PFOJbEHw2BlrkJpdsLBKYOFF0pkS6T8b5xZ4Lw8eO
E/pGldmP3dyXs5/XGj9v7lSZ5df1oNh2dgUNxSI7/OXg8BjIFAW6O9TU06JaQriCeo6GTsVjs0fF
4nXjGbL8fGza+jexmcrR0vLpxeprfnbjTSMP/o3ctT/F7AYU6HHursKdsMVn3efpNU5ifGszR9kh
01ffKivRWLR2O83V7Vdh7ymJZT+MeR52hhInW1fJzpHi/WG5rp7MJv404/J3PwqT8k7tHDQYo1TZ
XIKzMBobmyTDgQnxgyeM9OdAkSibLBcqUk2x0uHGTuvR2+iC8lINEeCpLPcg8gklP0LPuyIh/AV3
YqoE2o96jryD5VH5hPiebWuBPabpQFYa4MK3rQwfrJ8uqu/LUGhPhtqeEKLXPlWoaKeWIGIWdpcA
LyN4r8ravHGM6zj+1Ek8Me5lZ7uHKe+xPxwhKDcBOKNy0BTqamia6h3aeR17kNA4/YHqoV4yELAN
/kr2prCLJUd2PjI9YrFpRx917jbPs86kTZd+dSjcQ+52BIgpB8UcxcPoJX+mgtDFccA7l6jFf2Zk
MFWne6QBRm1gSdHdKd5qe6u2xCmyClD5uHI3UaEabzA/fw9WUv1j4oJJLegz7vsa8bcArC8rzCGG
rvdVTOqOJPcNT2qpxbcalsraWg+11Wk7hPOAY8sV6yGsdJguo3cOEas8YaOiQftLDnAjtglZDFep
merzRGl16+nUutemhZHiJU/wgl9OStiFz4OBGHu05cPaZaA+2DuxXW9aN9WePWl0sDwhEC2ttUsz
LAzfuiw9rU9YZp+jwczM2iU+lFq4uH1W/fMUQmk14+q+tsikiraZGxKhs5wc2dlQr+5Oa8vTtf45
VjIYAg6W9GufTkbIUXqFjYqGJ6wHFiU7bg3iRZcnRK4ybdM6VWEjcAWr6uTW61QflpPKchgHgD8F
0cBxvQKoeziFJS5Q/8PYeS1Xyqvr+oqoIofTkbM9nLrbJ1RHcs5c/XoQPSde3v+/a51QSAiGDUJI
3/eG5ZKeHZ8QX43mvzkJumwdOMPzEBLuGAxFfa5crNHS0j/Fic+XLqvDP2ZtoivN3OnJ8s2nuPuV
44n7QkxzPWhGjzVJqr3kff7TjxCaEMcI0cprxCmdA4hR/cVU8DOUWqfbirappnqnApuatTjayWR6
sF839q7+yPc+BwxTDsnJ8ZlBQEULnsQGcZRsW0Ruto3+W6cOQbLyCgfxblMNngavB+XlOmh/6/vY
D7RnO2u052iUGPTBtBxFMZSc5qiMwENEE6UztWc+YIOVBHP7tCKN3KPSejCn0wuv3AF3dxFEh9tW
SI31JDZRWDHaVV1/tLzQeqrRRr/1oQTNXAWAluke7GgcafaiMRFB/46WHGsat07XoH6rLTeo3wJs
/nu9svmTJZK7hdkPMArblCe4dCoWd1UzF0VdrZebUuF7JkqYmGb7sQBgNxdVl7PGZO8C3HgQVb02
ks5rQhlbj8J7FnXD6J6UlBdDlMpaag+1UWa04EfFpjWHhxxwyHWuggWJo1XnrDQrDR4tm9e8RjvL
HFR9RW6XTLHWeU9i48j+Xs608SZKvWtXt6C095kaB9F6rKYocFlYK3E0C/jKx4ZK6KyKwt1SpznR
b0eW+ei1eXVXAlhlvy28RftKfhIb+hEKHi3Z6qXO1bvXMpD7C4o+8lPrueGlVMyvS4OIdQrKG1W1
X+ps7Mrqfr5o1XYIViAjtDZ6c7ioQfhY905y4xuY3Eihn1pIECdRwijTlFdi14n9J6XW6+OHOnGa
UWU/ytr1NkpeJIB8UusuNnZJlNCCEABDnbpclgDpkospu00ER/W5DN382Y1ywmtOGOxFXRKkxCpD
IOZ+muXroXDlFX3fPYrGuoZHa4ZKsaYD/8ll7LBihtmt1wTlcznmTzWBwit6r+VzFiFyq/uSu5ah
g+L10J2tRm+5ARz0gU9tSKSClFLM8lkeyvChCu2jOCiq8BlTCN5XzlEZuvw26P3ZLP2W59lpr5Xe
5SenLxtQQYOXXEsv36b5VpK7fFNVVrlRDG8EeORWO13SrGsbQdEIWzea7Me2+Lh9qTQ3gw/fXty8
vRqth2K7T04KXsIPtwl3ho/gQWSw0smYATi5Uhz6wPw12ikItvIotx7MCckH0y236qZmDrKumH2k
Dv5CarIaQQmv+0CCSOryNRfZPvAxsOt1MOiy1J1ATLwqpRXsPT4IBLhlIOmAlNtWPcsjWnO1Imkk
F2An2dI+7tU31l0MNqAXNrkm35ImPmJGLV2KJoce23b2MWkhwGnaa1h1Ics/m3UyaM+k9e3nMTGU
00BGm3hHTTBRy1ZJOtRwplZyj5Mu6sSkbwfcAJy8jVb1yDeSxfBVbu+KXzmPkwjfAInBHAod3qOn
XfQqlHcSxiirLHgbx/GFjNAmqJV8l5m1fW4T3GAIBLC7bIYOBXhTK86Iln0BYdHjQle3u9zy8XFV
VffWpr+4jH9CbkVbofvcrS1dI3ObScolYa6aGL1812Ku3BXJeDYQnPV8QCKJhOVipMLJG6JDpXTl
qWzccot9ZLepLMu7xHY5buRa/eL1+AeAmGq23ghFQx7zuwH8416o+qsUBsUhQa3xgkwiuBK+Kdu4
supLnmVESdQO/tborr1iaC8ACQ5NiSBjXUbrtMz3TtI7x1Qbik3MvIGlle6vNNy01mXbHIxiQgR6
jbLVOzPaARD+gVTT98lM9KCTJV9zt9o1cLhmjTobETz6jVlJwPWiuj4rbNFJAK6FlgQr9kbja6+Z
sG3kH0WkDvDq9PLcATQ4SlPAQ6vuYkatTNNqpih0o4Y8SOwjzJJGSEYEXS2/qsn31pRucQzPF3GU
dRzeQS//GW2tOJF/k/kSRiWaa/JpyArlSYfhodPtSfeaZReBv7GKtZb6waVJC+/k9cwwEoX3d/Dx
5YmbHLm9buq9eULIymrRpLCCV4x6mWBGxFDNoiz3vjn8sHXZvvR2VK8JBdY+odAZ7IC3Grkl0zp6
rY8jhAeZRkkxLcvKKVLyBSJAuu7C4FeV5LhkB/qBb3kbgVhB3qrccUP/lDEWMT1heLIPmHLUhfFI
YERdhaDLNm5YPTt2BcfMrnB/k7Xs6JeMg6Gkr8eurdZ5Q0ygTB/RNJUvbRAol3raWDqGlRYkzDhd
+arnbvUGpJ6vqKxQJKth7DWqrRdF9hpQ1i7IvF8SmQeUGAIUhQhl/GyNLn+rkTXno31oUmzsLBtO
k+qRA5F76KkO0+OrVwHkGe+sSOo1ec8i12/Ymicr3ABe41D2+XnLmCDUmwFy8UPvEGAv1WYgK+w9
IazC57MuQCi5cgMOXw8vPcjLFbZZzCpYFDaRDIdHrwlej7G3M51JfbZof3m2myBQpgFvtNUYEIOe
Ajx09/6IVaMKYX7VKFCZ6t8dpMEA2O+2coDzlaZF1Nla6WktrxGazrZy1oBQbiQMWBRZQj4SvRjP
c0ks5PbzUAxPvW9WF0KNyXpsBkTRkvoB9vITkeZqZaAnf3QGFRSo6hpHy7RPkts6Jyly7ZMx4XSK
sPle2c4lDxhm9UpiGIuL4jCisISF6nsHEHVfNM073gcanGDT20p5NFw7vIouFsHjbCIQe7H6HFv2
GfzDwCy7d7mD3XvPqp3ohgd8KQy3qta4qyqDRJGEBYGK2tPJuuXGobCLbGVEZr0Hup4BinMMQDd8
DHaQmU9WSlJKzdDcQjr2OTcamyhPpmyiMNznQ63v27JwvsbOC1ymRq7dn6NZbuC88y11JoiM9DPQ
2nVqJN5J7T38EQu52rBSdw4twLO9AQ4U3AkpKcll8dZAuLeMjKCHrG+YM16d3uge4w6NIosSYjLR
tta9lzSRzPOyKbrMmosmM/+jWUIRw+brZrjMHZ3OAMdoJwA9C8fZuZ7rrH0H9TWFoW/Nknmlyh6v
oqtr57EMSZsy+/gVp+o29aLhJI/INyEUdVdC77cxOURB1bmgWyw6I6szPsTTZhLP0dNeuch6Wd+7
th5udTiN3JSc3KvvZcBUtyjjfe5Zsr+OLR4jmLCjVLP+aNqYmYcRvEWxis6hnj0aWm/u+jRg/T1t
XPs6Og08tFoJt1Vzj60qOvksD06xawUbLYMAABs7OBumflc9DfaG09OjsHvsQFwR3wu3nVTeRwwq
CeyxOGsmgTMlOQgMmDllpKEKA0vUjcnrCgTmfzdSQ76oRds0c7DL0HwktdwcpEafODVhFvwaLGTP
p0SANKpb1cXWFcMtOBKYgTpwrL0WNNbgdQMrTpdzCY1cEJQ+0lGzc6UPj7I/9lA7XHPTo0qzHqYi
MgXDutV5WHpsAzSz/BheSYP05KiALnL07Awi49ANMFKAK90avblLNf5PqR5GGxUTzXEtMHP+ROA3
wJ9trW5I4RSM9q2PFYWpYJM8OKTmTmFVvI3AjV7x2gBtmH33uyB+lVNcYpz6l525dG4RJbCmUEE5
qqx0YjqU5djKVWwGPmEArBxp44rWaIBjr5aLrQTY0wUpMJSpfhKXwbXyJSi99JiEOUN231gbDLuB
h5BSAASXjesMxbTAykzeC3OtM+RdOwVKbwlQAP+1bhdV/B6SI+41JMB6iEb/zUcKDvHR3YC13May
egjuE94IgPYmUni66P/G0jpuyz+sa+pz3SX7si/5TIIKjCwsreUIklANj7Msj5b/LUtz7QsS8ihy
9k9q5BmHuJOeRoIAE71V3hf6ZDwQvsuNdgid3idbv3HC0Tn6gXELSaWtYxVZpVpOEf7TQIybZ1tX
h4sShy+9zCrVLzxkFH0ow5NJU+GiaxNV/B5QoLdZAcJLymZnkvAGy5Wbs3BEPPxpOkt5BrZrI40t
DSwEdMZpZcLVp3FbbbLYdB5hAVgP8vAyguB71AAjmKlX7Yow+pIzMUC+MgBamZNMFcUxVhPmfHkC
QFOS9lFj+8yftBj4i7FJvUZbF3nWHmBHZC+NXlaHHrbIWhTVyKrAG5cGfqFSdWW6zP9TN+ZGzb1f
gykN+yyMxzPCH4/tCNhbt83owUPK5cGrlJLMMFKYVmvFW6M0i30ODVzzYGdIERJzCX/exNSwO6SC
LZ8kY+atrLFPtqyiHzTiHIzimyR5aHzAYt9T8wXTsvqYTJiZfMLV+SAsjrr1EEy40VIb5CPACH9C
korNoAZvkqS52/C/VaJeNE+m16485R731amh062SLGYrgJ6VCnJaKQtv4+4GHCEPhv8SViAF3Oe+
8uKdB53XrDW4RV3/jFA56oZ43s26GgIjJHBDic6CwQ4tlLwnwQ1xoHFjSJL9j8GuvBO4LGPcMlnl
LxG74o02CrhkB7EbjUSQYGHx73VlBtrXrlUUhHJpP0yQQuayySlrgVt7FV4P7iqSlCmOQK0HFmtL
VuWbJaWbSPZwyP2ltx0o5unGVdMVxd6CTzSVSB63AqooKvsxGZKDaBlYNXcGWUTv7/n1dBHRSvHl
YWVaSbwRf2WE1jQJWITPJle/vVfJe6EwYjlrSO7dEQznz2Z6fr0eWIcUNWqRAxabSNx/sRuyRCal
hfGdKCZJsfdzScV/ZvqbUnCfHt4ZB/GT4s/AedkPig5xkrbYOnn+S5wX9x4c8+kxzk9YVAq8VOqS
dTEm0uhS1+dqs0dqBU8mQB8z9lf0Bmi3ZKj7Ie63slp+F3hgsemAUTcl/DriqUiOJEVnYkZUWDFj
vF1tRdJ7xnn5svfewlzcOpXPEzWREN3VUfUsnr0Z2Q8dcZ/dWGoM60YXoLfH1J30VnaKLZZ/tY9m
2/LQwA6rQKgrbyMel3gaYi/H4zNaiV3RCwxfdckrNysna9MTvo4O6DOxO20gItA3pH2B1ztjSxeN
ABGAOWM1jBHoh11xtoUjBUhkW0tP8+4Yt6ChzOAgfq+vKmLU1Sasoy9jr57EnZvvEtTSVWbEw0bc
a3FXojpj/V8riK9MGADxTMQZYk/Uzd1BlMVGi3EMqRofiCaij13zJB783DXFrVl6gzhSEvlcFWDY
N+JWiD9SbUvuT+1l6poIOrNco/hRT7YhyF3O91dPrXYEeKXtEmYD9LpnpUhrmLb+Lh0hOtfq8KRO
Q4f4bCehae1HbwQJjB3fSobOiRJuhZ6QEaXZ//PDH/4GsYvtFWR31VfnlvPTQ00Gh9JWUzdiCBDf
9wa58YMJIKt/iuHyzjd3hlN8eGs+gCo+30GNNF4WwJocq53mp8q4DW3/XWoSebvcYQbBk2rZULqX
wUVuHxNMLHfib2nd4iE2R3mHRmM7rqvEv9SdKgHzmMah6bUWZ4q9f61zmnxEOMCPNqIntGG8YwrD
0mXqCGqPtJMOx3rpPlMDsxhpoKvrDgm2g+jBfWN0hyE1WJYU29TqMD6yJ3Dlv/6umcVH1wcr7KQa
cIUJkLL0vTG82uoEYNQys5zkbRjepmFZ9CRRXOoyoj/TiGSoo7V1raIDsxI/Wp7EGCnai83ytn7o
ovOuOD4WTndwKn0tesJ8CrYCe+mtrkgQiLGQBXu1R6H7uLzhS18WdaLoTb1QbttdBUhv71vBThzT
RWcXLZbzP3dBURZPTezN54jyvPvpuCh+qpu7bV6Y5t+hB1s5EvyxfvTgyq1i4DFZDMitNUE4Tx8O
1YFo6qksVAd1hw8FeXrmBeKJd6aKMaj1kI713WJuwPrwohKxGOUMj+3ongJK6crmbExY1bHP72ln
NztdH5lKVKq8kb2M2E2LwMyKBO9O8A6GdLKL1Meu3HhB/mBhXrw8ePGroji/TktZVC7d5NMpWRfX
hxb7QdEZxaachmuxp0bQl/QQzpO4++IiGXjGAcwK3a51odWvxVsCq51asfuhtrO1r6mBiJJYtwy4
Bm8h1X0zBZfC54Y1oRQfiYNDDQknfEMfqa9BC9wdGZOtuMdiIx57OE1PEMpljTzEP9JBPTmhluzk
sT9Heo5AmdMcxCCjMGrXcHZz1HM3fubNXwCt/gUpPzmKC4onL/YY6euJDWMG3a+xcx4xi7NnzLIb
mc8unme7VPSIZTCQFdk6ct7y96l1r2zaAeL9chfzxGIkjabPTGInxsY1oAsJUgm8gK/gkjVm4g7y
o6IJuTUoJxq6KL1ibGcdMzHZAq9b7AfbOg4Ac8jn7qFHolEcmOsEx7B5djWvogLFy8i5qco8CMOl
vpVapO3E9cXf5ZpBf6zVh1FL652sa3fxVJdHK/bSpvkZakOw6rMMpX8o5H8XaMvAIYlvvyjPEzuW
pzmONCwfwPhvlcRMYefXaXdFkF0/AE0rToK10wVNcaIv/Mn9JJmfr3gSyxizPBg+0L9j6Jn64JQb
A4I0shiWhsNJxktgM4JvUAjc5twy8WREt/ZkYo8G8GA3wzfkv4O5aLCM6MuTnDv0NN4vN2E5KvZE
k///pZir9bCXrstQL/4YUZzn4ktZ7M2VY4DtBxNahBnERFdqzIOMx6JoIn52nnKJXRw2edXmXfLa
f2H184dS/J0fZhnzuXlqr4EFXEgIYo/Bh17MX0mOELoWr8mYIQez9gb9Ha0V4sl+Gx2yyvflrWg+
77rTFzQADNJ48TyPEz1VzOiWzVI3jAkpBwWlSAWY2DQJE//OsplRkqL8YS47//X52MPEufYZum4t
+xXw9J1Jlmpco9ebkYT6YYs/RC9Pqq3KRzEtE5M6sSc286WnaaEokghC89qDALI0Fk2WothbNstj
XOqW3/h0bpC+Ngh1MIYxZoqBswEIkB5EWbx53PGIZfx0fP7jx1zJVoHUyR+mkeIRzj1v/O5BtD+K
7hqgpAtoenoGftMguSF6yj/virPnoQpQTnWw83jzmQriwRRZlnCfOCGC4CGOLgeWNaA4IDZLO1Hs
3J+dUqbH+a+fevJM9ljemXk+M3dmUeuoaUP+5L/vndibW4ndz2Vx0nzVD60+/8DnsySFxEZtvigj
UrNiXFlmD+Lcf6pbmoij8zxb7C4b8TyWotgT5/3rVT8sZ0Rr0fDTT/1T3aerfvolbxrwMZorGx9G
3/SK4+FMrqIY57WqeOHFhlAK5ExoRCzepzDbslnqxgRPUOh3tClqjd25kRhuxcWXph+OiF1X90AI
kYKfe7R4WcR7srwsy0v1r3XLaeK9E+3+qe7/eil3TCdyfxaC9us3Ng5tTGunubD4cC2beSW7lD/E
Kv6p+ae6eT0xXXb+BXGdT23mX+gi56JI3R+5cfy1GBrEGlTsLd9oMYYsRbG3TMiWxp/qPhVFO7dF
MKD9qZRIIkSZCZGPl5PcO9Nb0YXnXVEryiOhbJbVSZHsVCd7XoZ3wFTQxpeyNE40clEWIz9zIY+I
kpEY9hw6cj2jHtdieCD6jyRrhTLwX7raPGiYMjEEMbpk+QgJE/G3zT8Nt0tXsMSif2mzdIOl7lN3
EUVxtPeqmJCFDdOrk0d901hqPK7F+jcCYEC4KOpfvLoLdvMbL27KspmH1aUsbte/FsWB5dUVRY9A
yt/hW5Q/XUHUjUkEdkKJeI2WwX6eWM/HxfNZzqzwKmHxlhwNAiPaFCH5sHJcmolzxUZMDJai2PvU
TgyiS92Hf1wc+XRK5xTSdtSuoAIfS6gUuAaIFkTKNQUkx/ThynHEq5/F0OUmUZIcxJ3JozZNDqNs
rarEMg7iZV+e6PzufwhmfpgqLE3Fnni8QdYS0ZsbzUGu1EL0RAsDZFJUtLK70clJx6Dmogw38YrO
cUrRA/pRDauv4kX+G9UqZW+LdTapk4rkYJomxwiJYFjikNbEpqzIVq6Wsmt4EvpnvrHKJ91hazQw
IGNAXiIfhqp4e111z4KzbZAACGS0a8RdFc+lTKAyqUX2kofwTASfXJ0e8FgjulPP8cxPt1/c1A+P
aF66znddrFnE7vyaByQnR0cftuIui59dNuIPWIrixn6qm1d14shnMufSUhxe/iXV99W1ibXeChtD
rOK81H1rsrDfawgBblUYsxShniFAmh3xmeSooZI70yxkeqajjgPMU40ivJtK7zlQkr0yXUOOyuSa
e2W9Eq3GJukP0pjrG7lNAOl1XbaqAl51sXESW1+bDgBPBUzRJY7snRz4RrpFMgjDZVb2W6KSoIYH
61ipXvUAJ4tcM6KxEM8TC/eiUL7Ebv8yIdqfPGRgn+DflBtU43pUOSiKugTBoyQiPVH2qECEZhE/
hY6FsqDeXIcQLQQL2MJOJbe/dwx3fIyL6id8x0OrK/lbn+q4asXue5ozJS/xgT+5ngxSPKleWmc0
vjtE68nsuh4JB6VGHafrVl5Vll/KEUwvS/L8VZVjc42iDvCqANkuOZtsAXRCyWNqFOg3yfKmQCIY
ZagcHDdGjMWtn44QSsJMoMNRwI+UfZWZ+W0couIm9sQmyTIL3bM0RViYILyRhd4mL5Afcofum07y
bF/Lk5RfIhcadiQocWymAPDKdlm5hVmI6rUM4VNzMRKVUTDc1EkGJsipO9bDVWafQGqQXnMItteo
fg3tEDx20waiS/DoytE7sprSUVTlCSbd6C6iypUhfKYZZGss77FCDftRJhP6GEuKsh763mMFwYHQ
dIBWxSb3MsVSFA/Z1dB1zU2JGudhnDZlAmzPpG/BrqbFcsBXk3it5BauaB3ZGX3AbK7vVXRh3N9D
FIy3uQSaA+Vfiz63nF8EhvOAykywLvx6he6ptrUUQ98MQ5Wi8QaYPtMU/WRaQJ2BtSob1VSjeoUV
PDIYOIDnjp9fCqh2l2raLEX65z7KiKF2SBuZcNNy9ZSOeqytFV1TTmKTDd5/KrO2kNaDA8vd8WOC
zYgavLQugFHb7NtvUZd+1UilgwuH7s+7pcNnBpkIWiErUIlpx9+kO7/4aaR+G6oItAKCOC9enwC7
RgfrYVTIJRtDZJwLO21PahvWhzgOsxuPQIHyX8tPVS/RuZJYv8pa+1KiGnS1g+ihM4sK6qtUPoUt
iSMLscetKIoDpEJfkV9Pt2W/ajHuWA1T81CJMeULwXJN55HBpsqSoN0yZmw+nGyk71Y86mdxqbLS
lZvl+AfIYTh1Jsii7fjgFJvlL6i96I/vj9F83VIb64eqqbepjKzN2sViufWSZ4wKR4L2WcVa2dTP
EC2qJ7jn7Y3Q8VGUMNqtnzCtgwyV9Ig1TS1EnaXln0+K7BfZRo8L10CA2tB+iFhMuxIMugv6ae2l
7Agr5zFqJ+KAhZLFERnMCDQbt0LVpXqP2KayFkVxe5JYnj5VFpiw6f6YfQ/QpZgmeuHe7P/M/04c
pe7ezEo4Z9P9Q3UaRF4yOPjT02f6Tkc5ReyKTeGNMNyXsuhtfY2E5IdKcVgcaSB3bLoHgDMg8Lxu
Ba4LS4W8YFBSy69l6fmH1uw8NN794j3Pd+J42PnlLlZRbSpGySJgLdm4hRMPPFZe4F2aadNF6J7Y
mrv/cKBtY+xk3jzXDLdQGMJz3id4GE4bsSfqdFbZWDaYKKqFSlDhN/gvDcUpc+vl7KbHHPD/ckps
d+ArZGX/+TJ1kyFye+9vuUw0cP3prxOtxY8MWa5Wl7ieeBSkHXWjhgGLIuU1mDYpAhNXURxcF8XC
wO0gr8shwfXpcC6jXL5aGok9HPTOfPga8sicHNpEVfy8cPDEGCTpZL0ZQPFRlhJHP50qiuKHa1RH
DxZC4POp4tc+nJGo+rbJAWh8PjD9VUMeQna8j5n5NcaeFOTSaMfneijis90HAE4UlDebhDyjTLZi
G2W+8iznfnex1fJH6ivyc2dm8rPql7eGAfZGbhqmC6KDfP1aDf0vq6zVswm05M1OuBTJnPwao2bw
FhTSF/jI3oM4qOfe1c1C81EcAym8jSHUPaVTy758izpFf1HcIHtVoqNowjcneZarCvrlzS/j4dJ6
Snztpw3ifmq30qOSXbMaV4zZoPGmomgD0ZREjmv/lqMO91Kb2CXMpfgtcUp0tBWtXoui1lbdQcM1
dZPrBor4K9No2idsrJAuMnp1G0CofKtabBFk+Hr7iV/5BhQs35iJqx96LDMfc7N/AULTfDPy76Nd
2V8Mya5PSR4gnWSqzbdqBEghW0b6iIgOWrp++8ezzPobkC11M4a4iJuV+6IAPkPDtu7Ae7IX+vV2
xBoWvvB/qqBF/j34qU41LFCxyXjJO6fc4teWozBnZS+JZJinKm4GNLfb7EWFMf2E9ftKHJSAsb2A
wPgCk1e+iirTrcgv2F2+F8UeNYmj4gzRWhTL0NYfR7J0oiSu2HTyVUbrTYURffaGEVxCZvjauUQr
Blp06aLCZqZXgu5hswGLh6wn0rLbwu2skzjS1q6z1ZXOoN/hdjK6jDwIxgRvrVy0azg+wUkUrUA2
gSkE7VkUTYyI8IFU3YsojtLw3eabfxOloU0eGa/TRy0E3+P23sEPOukeJ7V8DVxoxL6LXVWXFo8A
fbbITrT33Klfo7CWz4AVuruq1rwqIaryRWRfRANRjy7iLpfK5CaqxEZH5SgwITCUjYrhaoZ7bGJ6
d9E8hI72mOr3qsp2dmMXGBaWW2TM87M5WNk5aCDLTWLB+VmS2VRNYSMzKw+b0GkRHTeD6sFXLKzA
B+MFhbD4m2wUzhbdzPwginB0gNSr2Vuu90hSai1YgqmZ0g7uCk0/UDVpj7uyXAMUL+JvoKiTPXR8
a6eS+/hmGto5tSXjWfcT65pHBgCLqVk9yL8H0JJHPm3KlWmdghsRe/a0GZXYXRPBq8Dv/qduaSL2
DKn+XbSqsv+n89UaAExjhg9lP1a3XiqAS2c20negunS+RL9T2X3V+858q6wefaBUzS6Jr5koGxcx
iLhu/NIW9l007bX4Ugaa87WsUnljl6FxjXMHA5ayRC0FXdhX6Eg/JcSvtmG2toENXeScl8ruw++N
AkDM0OzqwdEb7ySZVrQPYl9+RlWlXInLW+NXOXeqnw15I2BEeogO46AdiNnmqO7mxt0x0RzndbcQ
tlTSVZSUGcq4aFRdcsbUi5n7m9ZVw1OJOPnfA3MbcThfauGRAH5Gxn8jj54cbsRxH9zjRVwttGwq
zQI6YWHpx7koDquOEvU7Xu1gbukp6t3QI2Mvmx3c7eUShqWfTeDlJ8s3pG2sZCq2VJ11MMD7HvG6
qS6Kpls7M0qGxwEfl01by9Urb6MM9Me23pk739Hmkf5UzovdRUxJ+8zY3Z/NOtN/wklELFJnnKf3
8dImkQVJxRu3ZVGUt1Cty4OuFd0psGsDd183x5agsdDHAqzKwAczU82RxXJb91vo9a9RoEu/JZCW
8w8lqYJUXGb8GuLuuy9J1lfFrBLUjpXx2TfRBmeK4j1Aobb3ySQqLktufG7j0NgTDogfbKhAYJwr
g/gZA5npjv43BuB3yIfSL9XDBxl0EjNsJuGRZ+u/E5SR1aZ98bDmqOqntgGzjE5x9eLUrAmbtlAe
wG00wHNwWIJ3ZW0IrrnuQVU1PKh6a5I0kGPc4pQmOYs9yypJASKBcG0iZF3wr3lSrM55SWPnqzKE
0lVvHYd7gHxv6cflSRQbDeW51Aqboxq2CFMpzMuOTQ7ULats59WDkL4qOl++tkXuvgbl+E01PPUm
SuOEALdU40E0dRTrHCiG+yhKfuvt6ziPn/RMdV/dkVxiZlTPuWZZr+6+dxPrW8incl/3cr236s57
z9R92ZXmew4iC8ucojx0Xpd9xeZu3RqB/cQ68oLJQ3YrXQnxfA/yRtP6ymqumw4EGRlnnHUnJku/
R+xo4CVCeE0LtN/C7tBATM23vOZ1aVBppbYpzMbYdVgK3pppQ8cYNhXeyBtRFAdI2Ga3asRtC8vq
M2AnftlrCtANGI6uiN1lN23amEjxnm1Ju6ZWMT4RBfja5MHwPgQT0KOGz4EOFJJ7sfo1HLvhvS8D
Y91P9cFU/7/b20guLe1d2+U6wNPWlWcj+Paf6y/1/3b9/91e/K5adDC3HX2rp0a47liw3/NuKO+q
pat7c6pDLqO8iwMpi9+5TjRBKLK651Pdp3P5ciJnJTn7UOWbKDbGxLZ0ikre0TOSv3Uy9tFOqu+W
ZuJgHzrOqizhG3j5g5TUBoRJOF+9Unbe1uJd37To2GySXskexKbXeV5Z+6aulKrYqn4kX7wCIh6D
lCig0C5f6mkjiqYmQbqfy0mxaVmuofX4n6OifimKM0Qd2nbnNADQtlTNV1rKMYPe2NsPObfre4v9
B4pkzrcIPhOdKk+PjguXVO2tp8Fsne8aAnREC53uwbBtDEcj9FayWA7IvsImhnh8rHJpp6nO+AVF
hm7fcFUhePoGLesofsNPgPO1RW1cccJ2bm6jkOiaro15xYPKXXsFN2LgOqBpO7Wq+5Na+mh2T4Y7
wlFnNtcx/AxyLosvcUBsWrS6tzYgK5jorXXUYz1HXKd274kVSXcEopuNenCwEYvGEU0XDe0YRMgt
fcUUBF5M2Jd7qUjaPYs/ZPG1P4VevyMx0n0JQpzgo6ZuH4KqVQ5yWCdHt4/1m++peGJI+fgW+/Ef
QIfJH072sYM/SbqOOhbWv3f8ZPZa33i3IquqezZtNJnpoZ8hlzg10NSJilQB2TDq/KbE8OKRTJa3
nZM1N9FeNMPgaYtp5IABGuI00eTJDmQeL9k2unuIdeCrVsWPiA5hEGFgjKY1cr/DB628GV4T7Quo
NdcogVSh9fp4sWyQxbDjzbOVdMExQ8r47OiBcSTskZ2cYexOSdH3R0kO8nOiZRj7uG1wiSoXiafO
si9RPuD1WhIkCZrI3YV1LePAIJc728l6iK6ILiMA1T6Sn8i3cWg1dxe1J3SDwQ4y4oAGKtr2eWyw
+sHcuX8JDOSRG33VNj5BKS+TXyty0Gu/l7W33rbR8kb39AveM+2qCIb+6uJDhQR1Gm+KwQ9QwkI/
jm8ThA83Hn9Elb118SP7Sva6QtcmmLj2Y/AMlvRPYMrjDynSfhD4hV5ueATKPVvdJTUfZ7fT9+10
BTvEvwMcWI7FQ8+CyhwQ6QRi8iMDl6g2+ncHrAFLwKQ7o43aP5YYqU9q/OP/MHYey7VCy5b9IiIw
C9cFtjfytkPoSEd47/n6GqBbV6devEZ1CNx2bEyuzJxjAl2rL7Y+daCQuQIYGZX7rFEAyQDvG68x
tBaC8nGfCyl69CXbvJoKatrVCD4UPZI73R/2fTpMr8Jg7KQowaNVcKUoU16ADZDH14gGwE1QDv1+
fZUaJ4daG5RjbiqDRy6xOKIIihmqLp3Buo0hh986P6vEBBBx3WWd+2elsWxZV/7PLb+7j9nKJ+QD
ft9nXVdVFjo0CnhuhmPgVS9brBxbqXvuMLA8jr6cga/gkGTwtslbDig9lkWIdvZmagt8LpdFVUyI
loReHNZFP60VB3Vi7GDygEjOMBkULBM1D/F7KsVUnkY7qXCwYG6d/O6zzq3rcBpn70alRWnI6cb6
/3jdDDCqRKD+/7z3uvjPR5v4CByIhJx/1v2+ZP38MSrnY5a+NlMYPnLP9Z0iNvWD6qOt6HPtQbZN
f6cNoeTOOX+zaRfxrVEV+3VpfZHQ7Ie2y+yLrkt70EXz1e4aJIVt3r70o1k52mAGH20gPSIosr+E
omxzi9sBHHA3UHI1YgegvF0Wf5PMuIEOEv+pojrmsdO0r4vdvZvoXXkhz32SgbhfEApUl1ypwi04
09lJhFxdfjesWwmw/rOfwJKnaE1X7p5pkcG5eXmH9SXrjr+LvTGajjnU1Cz/+yH/462lMUEvpPrP
KT2qADOXD/l9g3UxHeQ9xa/46FmDZJ67McCACOtQHF+kPkRCopq3ApLjbWosd1+loMNAhNbPOpS+
WCql1t4kVXAxZYxLYhnU/8/isg6n7uESLZN1HS2YygZfNKogy9bfDet+67qqlrOtGHAFWBdbQ8s3
EVgYr4sn0vtV/SdCuGAXcv2mBBPyt76cns2SQXs9Nf5DPue9R6tYf6d2MTRMc8xuLA2oSgzE7TLp
/bAv6KqF4BjRs49t1UFPbZggy118MOXomqdytc0Y697KsHbJGJC9TvVaIrFeZE98u9Al5229JAYE
FH0W4h1P0Ve/SY3PUvePMonMABIOuqakTgiln4qyNcD3kWSgoNF9j5N99vO8+NSa+EMSZKm5W9JA
T9eQrve4YQlQCzpIz2zOhie/HhqY5gwg1q2jGZanMEMKuG7NsfA8+/3cOOvWOA0zPC9hyq1bp9ZI
r7Uk3pPlnah45DdpXT2s22JhkXMCtERMHt2UrSxdY5yEmA/0ObpZ59aJnAVvsypXh99V6xxuqKEX
4+Pz86rfrbKZmbuYQpSzrjObENyk1aA7BQ7q/u73+znykF0aURhHf1bZd45xpUKJ9DAmdkmJyKd4
oqTKybY65SSjo0KzHim7dAYVs25YJ6MFNciVln1qSZqq7e9rFF/6LOcSst1/3+afXXQzRkO2vvnv
u/XYdLi9OZXez/uum/005iP+2XM2JMnFDkt4mmEjBFveXhpqJIIoWP954brh5yPXLxhmsr+1hXj+
Waet3+D3wyc74RT0zU4+NGHr/a+/6Xfv/7yv8pUFcBt+vsNyFNa5f77s8uV+vtO65edDuzK7iQG7
IhXf6a0ln4plt3UHX9SkedbZdcs6mdbDv84KqwPdMPyxqQhdpG7YEm1gpzY2lyaJKrfGwCKIkJoF
Tf6hF80EQ4+exl4+GKE/70y7+0tb7uSlgBXl6LNXE6wjhYEfhQ0fzB66Q5i2X3Xm21tippMFwjSq
1MhTjGlB2dqfhoRFdtw5Us2NHNCsAIdv2eQYG9ytrDp5Zpy5R4T3JJrednouO7ge02PtVzQXd09K
MPJmyPwgYifXXm7OZoz+sqLriYTOJiW7VQj1IyyGs0TVcyqwRJxAMJRLwa+QKDok6H336IgZptrJ
KZKUu7pNpFs5Zshb4md0W/knQSyCvdyyahh7ZFJpcvlZp2Di4szFkB1+XxWQyfOyGuQSvqnS7boB
DdpHO6O4qtoeKef80FQPTSqG24FAqDVrWOg5Q/JhpmUEeFnMFwmepBKTFRxysD2oOhOyQzs6I1JT
YdNvqKfXXhlxAFsmU+rf1QM6/qw4mcGg0/XPpCBb7KIxG7dqAWtsXZdDYNjNuKyRMP2/67qZQAKk
qbqrcNErLN2/yZYJOAq7NKvb1gDXlLZwcUZimNt5mUSpVu6tyZycdZE7iHYbQ6NAMNT8rPpd3xji
JdJb7biusqRKhUs2ztiFNsVmXbdONNVXKRPBbFx3+WcDxDxtan4+eF2tqwX13anID+sHr+v8cHAM
u9W8dqqpWC9fct0YJXJ+0g0AhMsqnbT61TQlbwjC+K4oNwWC4NtWUaI7aubfY1T5h0HRLoDI0/OI
WdXtOrFmWP9grfTt77p06nNM3CDzJ7IUS0gafQ3P6+6Y6Il+S7Jf/3ltFxmbufBxPwrbBhcti0Gb
n+IxNOultftZxiGp2tZFKlz6fNkelrp6WoLnuLFuZpvooJ8rakVVJ25tO5Fu9OgULAtaFP9nMur1
W0fW8jiJdBkWovfB/Y/GjN/9xgTKUTpz613fyJQLA++K6BbDu+5aFpP3c0bNZRTQa9w6UJGbm6LO
gjtBkuxOjYuH0g/G07rbOiEkUx1sgcr9urjuq0BZ9/SKzvH1Ves6FBUpkoTkwhhudG05sG/TXLNv
4XLPR03r3gO/hhKyrFfNrMdJKnb82EL5v+4GAfNA5T68rHsQ+d3KkaKdopnzr5iidi8FtnGLWNS8
xUGs2iihhZfBOJu36walBe4plxRn1sV1A8AUca1SAkacNyTIsWFLKVnT3D7i/pv0+vl335DcKWZm
jblL1SreWhMdE+Asw7sSNYSHPUuy0UzIaK7ZVv5WszXI4fBb7kA9R3eibdCGagn5g5F8qKWlmAot
XibrhNhlxi0LN091Hok2ygA7PAmzEH8h9fmAh/8ztyzC13vJW7z88Naw6b9brFV8zKGP6xx2zRn1
62O7qIS6pYVxnVsnw9oouUwY1NI4ua4EXdvtbJWK9xgDfCmmx/Cn8Wrp85YJu+tXWZ1Js7SMYhfh
w++EGBmpw7qcraqHXmQvYhEedYuSpl6+At5EKI+MVX+kV4DdoEGSFIC7e1wnatWOMwZH9cLf+O+s
mtqfUaLCwGhysI/r5r6fUYiuszHYGZD/SUyZA3A+RTsoez9HzJqwIEngjMSWQQlxPYo/m4G9nJas
zA72CXYHKMyQL4iNNGkSErvu79SJLx9aRFpUuxH7L09XHgJ8HY9F17+aHNZThB3YtlXEezgJezMu
XbUJb1PYJ+442Wb9vb9He51b/wFqWOFGBBwrCZe0k9ypXp0EYt9i1HY0tKI8GAwSkiquHUnudoMw
nlJ+ta6PKPQRdcj8w5wCSk1MbgGknyXdi2tEzIsoLV86rs3lz1rnMqANmwosCM/dXjk2kC2CyqDQ
pZWQ+JJ0PP9zYJAoc9wMuwGhaCquJGU++X4SblWof4oslDaafi6Gejw2oTH8TDQRjUdfXY5cNr1n
ilodkfxWRzuvgI6vs7ll98pmnV2tV9e5dZKYfkW3kw0NY+mdLxY7llKrEOgQdPyvJ1Zpm/khygAB
LBrR5Weuk/UH/y52mQZZRsE30180TPPSo7gejmLVnK6z7UzCK8/Myfv9Z9bz9HdxnbOVAXsrBLzc
vAs4gUy0pe3vd6J3Itx1Qj8lS+/9eh6sk2hZHChxbOeoOa+rSl/H3CGwiEZWW4N+dTQwpJ7/ty+K
+1RpatxHtRwN2KIa+5k1O3U4JEC+EMlzTBc+RCWwMVgn62IcQSFWIum7JqQcThhDts7cmD2uKFI8
nkyr8DRsutpinJwgw1o3xJ/ak62KUYwq+ztyP192Oj4q5QLWJR7BN7bAcA4p/UTpfKNmPbrR5JIV
VejAKKNQOpfh2aAX5hL4nUu9vXGGKbtmCo+I3K50z4ayepKr1uWWUVJCJ7NYVt0B3MAytJ3lO9T3
6n4ecBAyLDxpzZe2bvOtoAhDF3vX48XSBNuoxYhS5I7UZ9RHaBP0eOBy04hvhKoY7qRM0saXWmxh
enUL+x883fykifSQlyX5OyyJoka8VUOFZ+GUbsEvRRsdoV/RducwqGWHhyPK5LAovAZBRtidAb/S
TxJT0pVkSq9BTFIFLZULlC3aDtXiEd1qdOGSoqA47c6lOuBvbDVeCaKiscg19uN3Y3JgrN7GKoXX
z719DqYkdiMMtvw8luGaYlEaKaSrexnwrRZDx8c0s+q/Yx9FtkwnlTvOurXzYd1IZbtv1ZCDAIcu
EgZHWoRoxZtB0BczPNvWkrrECJJ4rPkyeXQv9xZFgR1jGoc82WnShBBYot+/G6QdEcXsUn98J3gO
N9aEfr+UjAQ2EW061kzsKdDmWODRaN/khwe5Pe0T624EgbSn4imfaabFPcPCgUHO+aNLVLpo5rsA
YLAVWDJeW52AOYXqKZS+Wx9vmXq8LGeQGhvtJQ3nvzob3bzhQVkxyJZM/1qo3WeVQUdSuURdZegx
a5oG6o2hiWOOHAuPhOi5SBoccA10Yii4vZR0giYQhc+JnLpGuyBFYC07o9q++DwvPCivDr7M+INm
lHAsPsuo7AgmxNy7dOVMEL30S1dJ2yxo/LsJ4vpcWX/KFFe9QA4+pl7athYDwUHpvSUA7A0tPNEr
t9Xt8EuCw+oUI97Eyji/2hUJCxKQivTXxCIRrpEWHTSFTJ4dy3cQFyxXm1LPD/vHSbG2GOHSPhLS
iiUJmWorIyQp+UwqpdvO1dh5U5iWW8l6DqU8d/Q48zd1mpOf6fOtbkjFeQ55w6ElMxgpyk0wxi1o
yunQyR+M/EPXnsx+09UPTYJVa41fF/n8jWGXb0rbg2cBkGRpmB63/TMduRqwozh0cfHMHKJBxZ3h
rzo2hqlOO42ZE5vhXheS7PQgu4xYPAMSqwRNkmC+UuKjSvbyGPcVC2KorHR7RQt0tk0vgd1/+EFV
A3UqvuL5dVYT4Gtp+ElzbuY16hMWik89/ZJUXaClDicbZOpS22jHzvLItY1TZ5IyownY8NVv0jcg
TIy3eNCvxUjRPrXPQmW3TBkumkz0zz093vS4Drdlc/bnDgPZfNphz2vgLpuH++kPztnkqx+TvHtX
Ogzl5Xa6FTGRfzcvuN6CRCDW6BT6BHfoHMhkR88wYMOAc8Ktiw4gWPzRc5CcusQUWNKkQzkSZIVC
qdx2x7GXvdQk4Y+lwEkrt3Wm+3d4G7YbSjuxO1bmkzFmnpZ33AgkMLRp+orHfeopNgXvpm4jp2my
F/pFETm2jKHHJMIvie5No8ZIePGJpTN63DRS+gzM/w50muU0L70Bga6KEnT3w8GK1K9CSr6ySP1s
Kg2zwBoyv8wYigz3Lh+6aWtlFAsihV52K6WPKJyCV4Us6JgB+xum4kGOq2u1JKryaSnE/tUaE+uF
gS8c0irb9MKBe1dvRslY5M7lTR/GTlQYZEuWRt0qGA+FwkMho0fIAN4H64W7phG4sXKos+jGpBHD
KdPimiXFd6aZh6oyPpqIgdcobkMrzTwhp3saVcgH+S1+LYOPrt4aji1uZgGoaq+iA33TaTFEnqFP
PEPCjV6V2smR9Hz0fE36tCAbhX5PI3qkbQSmUmprGrtprB+xeaMMnYkdWYCdPpPJDPOnfJS3Alfv
rRUa9A/TsxLpnGZS8WrLRXzs3SC0FobYfa+F0MbT52luUw/+zGNYz5/FaLyoxXTXG66aGdXWCMbL
DJozMSDPNfhPKoZxKcBYW0UDZ7BQqaiJ5pD4Pm3axm6IJM+K8Lp/m6Ly3Q7SR6PszqNBT6M8PIdt
um/owUlGzom4bbYg2UDT9OcQcCANbYDR6lT3kpIRuFR7Ws31CVVeT/dVUwwkcSeYcfChgQbgXRHo
71M7vuNNnTlmKj01FiCbNlLfmiz5HMDpadX4hr7sL2279MVqu7mPDp3IHidk5G4qF/dlB7w8gsPU
J3RUczweBCZiu4IyAD1/GrmjZt5RgASm1hyCrrvD0wgPQYv8+NCafxvRgKbgCYvHNlbvuQD5C0DZ
kcSA5aWcg21Kz2qb3yWgeRxlHvSNsO3daNiHt6wB0Adt6FCMegtvP6FZfqI9IsRHEzf2E6YYxRXd
MC18Jth0lSuy9MnskBVu9U85a8+JPLx2fCmGfi8RTRiQPtNnu5ZO3PkeaC4rna4zOfTBVcGZvtDV
XRsP+7Hwt82+GfJtw2HhJsHIn9rh6FDbi4j/B1DAZnmNyFLtW/zU5AZjsdE+JwWsz05LqKfk2yHi
6h0s/2+aYqGc0J+Wj/WL0bVn1W5vOyt18XO4K9vgXc8YNyIhw7phSN9MNPXwSYvepTSDy4PA+nPm
3KAiADY+J2yolYGIZtxYmkyDcbcTjDMONqPlIrtiPVoTB0QyuSoul+7FaEkqz6k1OnB4btJ4bJzK
hAgoCxqOtCx4LIz0b9mOtZO16eBVdodjJKLDOpQPvWzfmxpB5BRCzs6D/qQ1RNll5793Ldfd3Klb
A5i32fQXjewd5JTEA3FnSCnV0MoHJUrvFMjdFxiENDoFpNA0cod1r3GQTQ4jliczN3Ql8zrVtBH8
W5bTx0PmZQ9NBiOqTyR5q2owG5o6uscAvvVh2/OAI5K8s7/ksevOCiAyRmP63vLbR0lMYDft7l20
kMYnKaLvpXuvG3sb9CBFmwiPYjuxvZQUQU2BI6Ux3stliYuHIKwSsVsFZAQ6Wc7IWCf7bO6tAyaT
L2YEvIcneNeXX0pLbDwNXJ4FfJ04OgupwGFugKEYc7pU0b3C7cdDnURXE/49c1Sdg6j4xmQ0dITS
UVbSnvzGwqgk/6NArrPmGpWEgiOYH1n4c+aXLqhOBsFi0ObX3qZoiL8IqKsLAqJnYu1ni6KFqweL
V4Q6fk46I4DE6serZfOoMSYvsbrFYZCnuYGBVNzAUa1eErXi6hhco57lG73PRoLxNHGERQxmpPRt
BNF3Tz67PenFQsjSR3hv4/CkF8NGUfWRwArTjMiE7WB0t9IwlodISm61gIAcT9pc1fOdRmaqquaB
gDbsd4i0tcbIPBJCT0YY/IFvBTs1oWcvVCquAE4a6Zuk30dUJAff0EacgVuqldesBGMG4l44Kd22
+1kPaq+BiGkPsRvP+qXubHpTu7+6dMRq+RxhzJqThAb4SO9dUm6QMt7GvRBbOa/egCwcu3yG+Fws
iOb3SmBcPdoKYv0ifCqFSSRED5RFksCp5IC4s4jATNKCnls7mpZ0rCHNwY0NxD3GhCpE/4g7EJD9
MOHZbqhboU2Pqmycq5grMOQIJwJTCaqSf3XT7720hTicbULF2EXG+D6PRzpnnlI6Uh18QapNpnCc
sBK/osSgbWRmvG6gVWqnJQWvv0iQ+ZbeNhd6yKvanCRla2B45Ni69CAKse0B3C43qcKBg4oUaqKB
erfQ5XD/SLixSdoJdOBbH2p/VEOatr7aA0tGQgrRkOFpmoK3IyLUbc7+QkI7QGCCbWKIfoUYv41C
GEmJ9q0Zbe4YI+l+HWoS901SiDp4QVW+iyxZhSpnegkup45kc5aYuvpBwuUvHsrlqU+oWqsU7ies
ihJVuQfYl3m0yiCg1BRPTgp9ecEmIkfsqSqFfSvZCR0urTKOe1PpLeKAuHRBzTXQU9rXWKnAUbcn
KeJsK2rhNGn5FKc5ciTjCBjTmwvi56G1cfUlSeEYabgbcByH2jlfDVrYS/E1KfZnmc2xRyNbyWna
3Zn58GY2wyck0f08Ta6hKu/FGOnQkgcQvYgv/LHW4ZMMuUsdRC7FQ5+Yd11jIcuIs0tvdRRQKplC
tv0W6y2O9pn26Lf3nZBBdcMQxUEMxx3Z9L0xzC+pLs5CMbh0gxY/J+oYtWzelIw6+iIfvDCSbzEc
eVJ7XDHtLt8G4XQf+npPL6B5R0EFA5fYh9k8v1r2vWVINImoC4sva0e3bWMCbAJM8HWBF6uFN0Gx
xebc6euOekO4k8r8kqdPYPNsip3+nnPSrctQ24yxwkisV9hVjfKNpBqaax2bAGAnST96F/AGtzt6
TnJzM1Tyq5SmlFo6deePMPdGHzO8FAxaZXZu0LefYUXrva4diC+aPCXAGExHJ6pk9DXcyMmBSFqH
OpziUhXZrlL0Bh+DH0JqS65Pb25eaYprWfHXZIavIXXKaeoyV+phA8a2Oh3M6aUQUbrx1V0qKEjn
6FDRoAYbAx+YQnSvSR4sGWpG/n7Mv2YbtcsDgVpJrZBpxa9O2sWISCcjeRpHnt46rt7bciDk6I2W
MmFDeTjEJNo2bRjKX6WPR0YSltc2CLcaRiJbexpPZaL+SSUEu2EM+X3hDVXtJx1JTxTEi61Ej4pT
ccVvbMlkbGhzKQ1Dc82nrQ0FeJpIt9PPVXl+EkBnK5AFVigRUqpacYP2L/XJhUTRV+GnZ9mUgJrH
Jc5Cvk7pKWr2IYANh6Yl06kL9WvQwE6lT4ph5rugUN5NRdqb80j+xKabRyu/igLUKbzuL3gzH0TU
w7ZSw+sMchiyb5K4uMFCIZhv6hAL19uRpymXIoLD/IOWGFq/+2/8La++jcVyxD1Kweg8681nWxlP
Uw2MBM4cXvJafdPX4iPnzwKJchcltrqTFsvlsJzOqS5DfY/ybhtFjNNkYv+yHJ65RmkDoal+uR0a
mzqYdryOKngXAL4ND9gKPSWKKnk4YO2eEZL6zlD5dA992eNLZWkv5LYfzawj2qQxVZ/pOMO6GunE
KU1shqnconyNgJdrkyZbcr1VTXvNm2yo75VCL1VGzwQJ2/uCg+fkg3YnpQkpQ6G99tQtlWDoPdx/
Fp6KHZxDXTwGs7FXUgJ0EWDKx92JCADSHmNYS4XdWnUajcaQhElY3dphcFf+5cbrU/kZUFaOYX+X
CkZqRo2eJh6wRRHya1hj1DCpBX5QwyMA0nRLD9dtbPZnygoI/aT0KtKg9RgEnoeF3DppD8pHkFsf
Ztc8NzInZqI/433xoBq5JwJ8CrEAhgKOkex0bGquFmRddIjvG01+7Vr9j2T25JXpdGs0vOtimWRM
zPPfnCMNxUR/qLprUsEB5wZAG9wCb1be/GXwaknBeYZUCFL7nKjGTOKu+SyrcVuZ0nOKJbFjhtrg
DgWBt6zTzeBzthDFdHlhIxUXsqOL9Fj47Z9cIKEIuxkoJe1PdfdgpuKkZUbjqlJHTJXTfi8DqB5j
SfLE4s/b2coGKThW9HHxGWbhHnDFsY7CrZzoX6FVk6eqqQLipIqVYrRTp/KaGBiK1lV6KHssUzu5
3NAV/pEoDe2iKg7derSJEwrPcUv/m58DDtY3fIVTF96YUU6T8HDOJQW+k6GEDqJHf9Du/RYJhe9/
z7n0qGIlNBpF+Cgl7zATc31WXSmQ6cYa1OsEe8zTWuXT7NqDakcPxUBlHQXgV+svBztM3yelf0ly
dNW4LUC/KvjN0XCdkuFSxLTn+cEHIcQHxqqhYxb9Vi+n965cdHkyD3Ips+kInAvY4yrddsTmS6Zy
3FHFCz1tIjUrRyoG8CrZhPDd1nGkSJr8nKXYKRX6fWYNggq69DYHw1muQEjb+UXlFi5Ma9cWheVm
A5C7vN1EQ/QapbVwvyu9/NS19I9flvRaqsVdBq2xNTNuLkaN25Legsc7zfmw8fGPp8sJrbZSntAZ
PahST3M6yl9UFvtpAEsY4g0axzJJvS7vORvpOZ+F5snUVGFwBWhB8sGV3XYeY5wSo2Q7B+YJBeWH
Iar3dJ5vejhflNWMC1fIi5FAa5M6z84LejCtYKfWsWsOHQ3HEm5R8XxFvHSEWjvvKl3b6OANeP4o
+FGmrqVydfWz3O/xdICiTxv4aHVA1vlRpWbfjybJG5N8iqMR0XEW5xctfe5E4mGgeluH7WvYUwJf
TsF5wmKKxhJ5GxicKOgnrnPq78iIv/pmeyVze+MDymeUgA4trZQNLkSnVGQPbai+ZaMhGOiFhLXo
qSwbypNoeTDm0cPaKhDIJGVIHpd7RmMPmGq/lm38yej3ERVoewCbj6fy7HvoXl718lyX/hvhAf0Y
ISGKT6L+LFHIqRXMVrpJTzZWpu7pMiKtF08aIUMV4A8pnQuzlK6MNV/GjNzu3Jlb/LJzr9CNgTH9
aG+zGRTNLNJkn9eXvJAoEPAGGyuRPhn3OhNaCBH51n6cJXSTGchKTLKC0QqOfTQwaIScQG1fcstY
x7Z40ndTkylHKaWCVaFEoBJhMlCzQhl5hrKbJrs6II+LnHrCg2lUtOxemhqg8WbS7NbFn3Vg6GOu
yyb1PRMJByD+UuVZ1WI2bmYFXgaL+9P4aokIGDcGFoY5Tm5lT4fCRJKOyOndII+sCPpPTa2T9vye
7awQqHbCJ9MHxJ6hzfOc1s2uJ0KvB55hfU0CMmof8Bf+6Np0UXbx9Jml4SCU3t6Z/reJZ6c7pcoH
fWQ8axra3WJZBPgcp29SB1C10AjtjUH56+cWFw0Rdub7f7RYdC4pIssDGyBsDYiznPObDG5LVnWM
hiVkC6VTaNLD55ufoa1+9g3t2xM3Yb/zD5CYAaSTsWpt9cVOgH7r23KSLtXycdFSgdEM2qcGyPe2
9Qw/D+xhjrPEnLv9FJ9n2bjPypsyFr0Tp8NDHlB9Ti3rUJeClKZ5k6ioyU3rqx51IP5BdTvp6V28
lA5sKSNtONYnIQeD29QaV4SNCzyqsiP+GLlXBdVIDb/1CK4HLmvtkPcCQx2d0dteC0IBbILODtmA
SKCYJUzURDMhNAb1JtbLmzruX8dsMVoc437na9n3EM3NpYW0EZDelnVGylpg84CdNOoDmraxQ/k1
msyLHXyrjUZNtsYPzWLAWUZWzu0xfsiGZ1+LoAtZjNHCQAscJNbO2MJyGIvRteyYsbOpDw411V0c
ycpLYnO3hh3L6JYUy5jhD6VEJ9GRfTF6cWWM/WjI2UuTWelGqkVEo0XwCmMECbul7lAzyS6NHtwG
l6ZDE9shMockqTp3SXtuehWxusp/rC7V1lnCGFJPkh1GprxKPWnUwrayZXzMKPmzgVSl31NcAaGC
xJ2K+9COjOEkfJesPLXcxDAUFE39o5ICBJQ1kC99UdJWRcJKL7+SuIL9kg/7dCLPrKS6fVDFoc3a
zpkCClPNTPLJNJOPjiQfT5tCcnKaHpq0CA9B3C8BtPqmI3FxyFYG4E7G+lbOMgorqv6nWEpP/ntF
hsVVEonYtT035Cxpk62PAdLAjmDkzjc4K/OCZGcnozvprz36OpcelXJj5zqU9Imyh7E41nQVGb9o
7gbqZZwwkBGSXR1CqSC8c8Y66e4qPNO9BnujBch/Ii9/CfTKTTvyNiNEDWUgrUksVR7ivoL4wRMh
rITvVl0kX9pB3mbElM5kopyOZhzLhXxjl0LbCbmrthAiD3MVm46R5JtQxbBlDng4BIFoTgP59sSi
wT1Oxmcjp8lUbp+omvH/5zOtP2Rk/aiJj2lBWp1xK5za2MB6pd/CYoAiUeXRuTWpn1Y1SftSGyVE
sfAgUzvbzK3Gw3hoXkH0bHJ9iT8LpHFzf9AT7qRpVDznxqztTbWgm1kU01E0S02opp0G+w16+Myk
Jq5N8RNHu7ERIaeFNAgE2A2JQC40hlmG/pyldeaaSu67IFdyejlRvZaxi2VbDgBquSRv0pGPSCYu
YS2tdVcIsfgpVGddxC+twbH1ldbYx1FCAxOXPTKf59rgF1c6H4meiExMYHBboyRjWP2Lbus0FifZ
GdTneAqKO5kUCmdU7vj8K5swacB9NzXDPT5bKactRiM9VWeiLJNaz8awysKNg34vGLhjL5xhsdqJ
fEexWIMRs7X7SxFi3oJW9kM2RHufqf6mj6cXbUB12Zv9U+Oj9aQNqN7lGNFwi25vxmhmJ+lb4BJE
Wif4U2pG55lWdwyooZI4tFXAKMFE2twov+A3c4im+LaXOwnzaQsFTG9hu5EjTKhK+mlVMnQqZiMd
Dps5Z7Lug1vjQkL1X17E1HK7GXP1AKikmAkrdM45USpfY6B/yOp3P85foGcwtwAUrle3c2PIkHF8
8tD+B/AtXi1UYyunKCgoGUKvaRCZkPeQhv46UGM2cPGJw37ThNKbXQtr0yk1hmtRUlyo/JmbdLZw
xxPUdCh7ubJCpMM4B3EvESvj2h1gH+HCxEg8HtuHWPOno+HL1DYY+oiclhwzKMatBAuePuSHVkrl
bW3dwrggMJSn535U9nMjkxUe66e2pyJiDK2rBnnjjoOtECimM98+uIRN+5YalMi0b7WPbi1G+wyC
eSr2/UirEcOBbqQAHdoSMfu+Rjd+E+BHIhWYWWPu5A2N9FUX/ZsW4OuV+peko7dSdF+DRUK/jEnB
01352JIUwO/NhvubGyQ/tKfeZ3gYQ2/YIND5kBb1WmhOp9HEuiCL4ztJlNDz9YlTbi4Lp6AVxVN6
xnzmwsRvyvyvrP0f6s5rSW4kS9OvUsbrRQ20GJvqi9CRoVMyeQNLRWit8fT7wTOLSbJ72mZsr9aM
BsIFPEQiHO7n/KJ7rluZFYvZbRTmnvUkut1l8TPYDdwrUT8l38vOWLXKaz5RyF3lh4RfjHjtI4EL
2HARSeEmkTF0Ll3tXFROeJVV3NtasfD4kmdD7gAPJAmuFI6x9OuuO+b2UgM9u7B7HbeN5mkYshNP
2JBVsDbTc+hzZZaCA8lXQzgRdmv2HZi2AZAf89cQkhVbhfBGlR137heEXv3MCDgjcBJ7WXNKTZi5
0gux9u6b5G3IvspIO+nHtiLNNvbpi2VN2iw6W6OyAljX8ldR5HHtOWN1CqaDQfQtAUl7JarMuMDK
iMhDHpl82mqyoHH7TQL8EUyuylyKsbotOaj4l+2wyAvmYTdXbsMmCLkP5IcKeYmFoqrW3NM2tmka
C310HrzA12G5EdPOqqRbli4bmaSDBxHOyj4rtkVf3bZWPq7VUAuWbRkfeyBj5I7JzmllXKz58WBs
bDcROsI9uVoycSzhmGNh6SNTQXR4qZVVc2xz+zpO+ULTMZ4luVIea6fO8fBe2Tz07RxNlpr0Bqpj
p9IdCPITZqz9/rlrFFTELdLyYaPcaybIwrz6lhcoucDoYimULJ3SOiVkxBb5qFdzFq1LF+pgS4oV
zZzJaKN7C8th4ZptjX3hVVQ2/Qrhb5CL7tEZvYNnsldhW7aK1Nyfd1JEPEbprhT8B1jk9G9MuYhH
WfZZ0cpL0USEYUzvPh7If+o8lzwUpEtp+N7jHxy6mnIMDK1d1GniraQYZ4RCsb9bBhjNpL7v69ad
6cggz61BnlvVwPysja96b29KDZvs8LtlcoOOSfxS9HBrZatm7SdhYpQO3q7T8rsyAkxRc3Op1S08
jp1TgvDxXH/pBiUqHo06sxz9ZWKcsBBHnaRyVG3uqtZeBXkdk39Ztp65dYD8XEFUvFMmm3Evl8i2
Z3wBlv5axZAt4RFlBF9XvWsjahPGt45Jnlq18ChCC+TKzIZTq5E9MHT30T+DQGFWmbvduGxUoPtt
eRiaKF4Dy9gOrXvCLgTqC7GISOmB6liM6Q3DQ5Iab+XYH3S9ObFKRbbY30UuPbg7JQBB1SrSG+7u
aXVGHuVkhr7OcrZKiJxom8Kot0qPD3rS30jDqBwasEAqOOBVFmySkiVu7WhvaqQ1s9SsHqSsHolz
RTwM+N5UmJkFoKfS9nc1uTRibk+qXtd7BbPY0LeHlVTXzqIas7mj+9wtwSVGmWHuMddn5RpZpS2Y
SR7lkazC78+/xSZ2Ym6v4TgtvXlG8xTp0XNd+iN3v7ruCv4ueoB5IX7rK3OsvnkaQcgwnOj0IRk0
DY8nNbO9uY5EGREGMrYGX3NbtiuAT8ywV2Ed3vH3v7aey7x0Fh7xAsK0BP0rR55JHdsqw3vrq/66
Uq23PK4f7KG6IQvhztVQQiffwjjLQVGqcNkO6MqE3iGPKuEabOpAsrE8sGdNMhZs+WWyzpar7RBK
e1bczp4XKTixKZuV1tDz2anFC2x3tm1vIv5wNWjD2uIXlHrZOmHidk3pq9YE3xE3S4k8F/06k4G1
QX/3y7fUqh7wmSIanWanQl8pLk9O5nTUlZ1NoreoH6fPamSDTe+XjR0AqZP1HF8GeKf5ZD8jDQDs
XOXVUt9IaNpLf3QOPZC0RaogjQD0OihkML2Of9UbozILA/+QZxKulVqyN2GrRWmRrOvBkJfA5gxW
F928Sc210vUeamN5gQVLca0yMApr/Pwj/apkU+rB6MTd0Yd47RQ1M/x6yMM3Pysm0al6q6USnxtX
Tt0kisPylk3Y5IE2dPfK6Ds7IhvzvsJ73DYCZdlb6a2fl2etwQgCmWreRrDoErCuNtFy+N7GwYzY
ChWky+fBIGNcpUV7NPUuwL8R/etzMlY9SYwecyeQU+uilvJll5/qUVZ2adKuulTyFkXEoiyvNlmq
sG4lJhykAX+9Pl3a/ngIEiYg1y/SpZzXV56NcbsnY7sA4khxpGrpxBJ05fZr3JfLsq1YAtTeWVJY
9Hdp9uqR0CtCzCgdTwoW0qA+mXVx0uV6kzjxsKwV1rtxHZnEgzTIQjGKLG53rj3tOdd3nsasiU+g
RTrsuwPGIdMNaO6t84ZHyhPBL72w78mgrHts4OC07DQ2pb7HMqL31BOElZPfyaega0B7KNvci5OV
QnjATMxzrzoTlIflaF5gpDiAdc1L9aHqg1sQlixH0aEy6haiRmoe01G7cbXwWmdOWdlWs47Kce3k
ypXLkxyy6LzJSJBhTbkMQ6KROHaGQTlTi15bAKOkZHssdnJwMVVC1Bwud5D566FVVlZdsyoh2Ojg
WTDLpXiv9+WrG7avUUWuIhxnSnEdF03DjwbKn5t9VX3zNeiNt6bN0OtXF5oc52vE78mXDQgrFOza
Tf+ZkCwJ+zwtCZ5JJy0bb33Dug+tfiOr2rbwWapKtbpHfge6hw5Gp+GBaFR2M9t/V3RpWcg5Dwyk
IVpHXxkFT1i5ey5TZAOjZ13T8WGLtgR1L6ZFJC6us4fRdRblMOprv1buHHxYi8J59JsJER/4e6kD
SAHQDheIpN8bCb6nmUqAO7HvZFTcGjc7IXjUgrxqb4qWWEztQYbNLPMAcQxDOze/TiAyzJxx2KeN
swhGAxclupAx2WvopJBmtVeGXV5rRvJUVniVSbKF1j6ANLm9dXTCy5oDrcCwb7paYcFmLJhyyUCj
kQAMV7+LMOiEboK8mKGVT6ncLCRQqgWuoX2gnkzFwjMU3cCQmHuTu5vpkUde4GFMI2Om+yncdKg+
bmFcCq06GmVvz8k1su3GtG4mFdo5bsxqmYLp6WyQj329UxuywR7plFJ6QckBq0diq7OuREESXKpq
8aftyJfHscK+1NoSgmduDJSc59q4bpTmPpEJgaGKNDHS1xLE7soxWZSwUOxgq0xpQPSkAmQnZG8g
OMDq162+Fbayakp931gWeig5zpARczaCFlZGQLOpD12u1wclC5oDAYiRtF4nbYCPdLNKyvttUun5
dahL0TXb6ulcVGQV/Ed0inhsmi5akK7vKfPSkKv1RzMdpb5dYmtYnEQVcADyEIb++DlI2Hkh87jd
L42xyq+JwxTXwMVuchnxDlGlYe96LBx5895h6hVjYLri3fqLz4EIpMPS71RpK/oBtu4vfYF9/TSq
OMAt2fgQKklb885EXWVW9RyEnYGMy991cWDPFUR9TqIH2l0DaJeQgLYRdSe9bz8O7O0utp52V7/V
66wNkNLpSGj93V8pTFQs9D15UvX4WR1jrXb0QBiJQUV9nA1YT/nGmb3IKlcL9xzi6XlbuACnsryr
r0TRdLJo8oAbl0EfNrdO6cU7tSCWmHpdw5Ojti94IMxj6Df1PLX6Qycz+YpLh9Kp5h5gva0ohrET
riE26Iv3gT232+NVSNBsetkyRnUuUt67ipeynfyBrIt+EK/UBVg2jq7tEZCge9cUyYbttDQXxQDm
6aFz1LukkHgfsnzSCqW6EeMoXEkooyz2YiAjBdRXpI67Eq11aMwHML2wauLsIg5GXJSrqOSnhVSW
788bM0ProkuquWgG0ZxdeMFgU+LBzCw+9UmC0Qd1RVLrc5yoGnr2A+maIIW6qmstOBFi91dZ18dn
UvATciDPL0jUWYvMC9rrCEnNRYWqws1QFubchX1zy9qrnHudGd/XRN/43Rndgz+iZ2fFhvU17Y10
FktN9k0v8zdMZaFLlumD3YbJS5+n0AZD7TUdAbLHdva97llRJORUyHBk81bOmThG+ez2rGhm5Z5o
FZDcBBUa3QyBH2BNzHKnpfeYrX1yIW8kInZaPRavcWldLBD+z0EXPtqpXz7J7AlYvVXOo0rudhaF
8bAKcg9rFEcpLpjJo6sZW0xBk+GyqPOiHErlKLH4aYviIhoUT7GYJNx8KYqioQwIDoVeLLHcYaj3
frnXL00gZgtRrKcBMku1l21vo6j34zXwes6AT5NHM7oi8+djackrSVNQIZ76iPEdcoLrvjDa97cq
GtLKbdZpRU5LdBHj95IMzr/1yfdnBXg2GOmbsY2wiyQFesItKNk0hRFiCZr7B35m0rKW+vAGEYNg
XipG/S2JpaNq5J1Hjvgy2q7/vUiMJwDezkNnqjYWyDW02c6Kiao4xU5KM21nqZ29YvPa8vtPVPLi
Wvu1c9uvRoaUi28sYQ/wBxqj8ZJaufnYm2o297xuvHaUIFs5ZoLcTlK1V6D77TWuze4JW9NqoRWR
fA+iMEQwyT8XcnSdjqp61PIEoQXN7EhNkAtsIr84cuOQKPKy6BixdVpraC0cokiP102BSkqckuBK
om44RIZWr7UUVEGqk/xvdCU5KM2grlG28Q6Ko5prfijWPoogAmRMuPzKrlJAJ+scav9GM0L/wmqE
JZ1imS9efIWuhPlasw+fVbU3XIuugTFKRGX+7tq31W9dNWjO1zIe3+u2Nph9m+gG9FS4x/ts3blo
m6K2TDhD1BHwXLdF3vnLDrvQRV7KZP3c7pKoFc7KoTsu1WDsLuKAvaw115CTWImiMvVTWpi4npYb
65ypDePukFg2qj7eVg2K/v06PySobKtueUUS/HXEzQ+hKiL9YP3Pde4gewNPid2gvclwUQFj2UEG
hpdw0VAVXgDa6Zeirsts98LqHow+ipvkhOgn6qxOW3QD8kyi1PluckSibCNKYiD4ac4mxD0PODNj
iIOhGy7GzfyGPuvAc5akck112/zoR/5joSJtdxJVuWOnSLqVm6zEQr2P43ohqx3oCgIo9UoKdf52
2EH6S9iI8DGlMSKWpVYni8cCQICpkthkNH8vV0WJAB9x3PeeoohwPqGm6fA5hGjIDK8+maTU0Zy2
kYHpqpPiDvJGBO5TKeZNcGP+N5WeYcobSSHELy4UHcVBNMBDJR08XTyOOfDxyDG33rQBLfxSO7bE
f05eUgBrQTXwG1HDiiSPkZ3VHKEKY4SPkzUkHDUrfUvVzLkEHsQbpyCeLuoTy7lB7kO+cablblFA
i5H8hv5ptstyVKGMAbdpd0iLpahvfHZEXZM/kMWxECfqsVcNSV0mBpazit9Ju8ribpqJ03rAuTTt
W6TMDWknqsowolWU309F7Wd760BcixPp+2/1ovhbnaHayjYpomVnE0PF92rY+erwcZDl6hI0fNZR
By+e+JbxVQkhH8h5lH8jafdq6Ln5JFnpfa0o9VY3NX1tK6G/dBIN1Q804O/1TCF9BsMjVW3mU09B
l6mMgwccLzE1ZsIElSEtK23Y2ahsuUOoLUCFM/+l/XEoiuRtyBH1bCr1q2dUMgjSzGbH3klX3cNG
VVpkRWVS9zO507yNm6RsrWuoXbaaPOWO8og/uXSNYHa2S1VkBgNrBJDQN6siyeOHViaJNkixspKg
cH0z3TkDJMvmoS29/EopynglQxDbZo2X3NvDsCUYmT4pnZbBenLdXeK34bWre9/Fy42qzV+w6LOT
lSXt0fXIMvTTBdP7AEFJTisEG5ianr5GTvI5RJL0IA5a2jeHQm+A1xo2EgcSu/QCgORBUwO9n4k+
cDmnU2DacOD03UfxxxCie5LnD0kSZ5vPoWMNWLAutfWyKaAG9P24RbfFOYpSGkFAs1pk70UxLEGx
AE/ddnZ1tEgI1tuKCAjoMDmYZ4VUPgwtedUw1YtHayRvHfRx9ZTFyQMwj+4Fi+ZDw3r0rWpNKFmp
h4N9Ns4yG5rATGIjP4WjHQ9+S9KDkLE9faLbJ/DEa3jKk7hcZhUozKlKPguwll6L4mdDFEsJPsjg
LFvC3afgXmqxEdcQpN7bpl84qyoH4tv1ZrX1teZKlMRBdDGmfqJYTOwivfOIl9XWJehlaZva8LoS
WOrs0ltEFFTIV4tgahZ9SsmV53FMTLQ0DPrwWH1hSy9dvV+iKvG8VD3j9N6Zv9NRwVnCKA3rAmGI
QX68xvv1nZuU3Fm8RgWkYNfndbea1+Cwr70oSa/dacsRyCVYnR91dtXUi4gQGNAdJOFgrqjnUrbt
faGG5R4uywN7YuNWhlaF3ph5zisLSdkQPLnFjbgXjQaq9gtwIPlGzsEJ1q2Wr1MLvGtca95d4GbW
Mm8RR1DDHh4V9E7Mc1qobn1i3o4xKBsn86S3Ffk19y1tWZJqZW3cJoy1BCAb7XtD8xd5GEMgAilw
QzRz2TPWWTM042YsXQKnlsoOE5Ide3NE3TW9Dmei1dLIdA615e5JzyMwGgTxMa/M8miBWCOFXgbP
hZVclWlo3JdabsGp8JADGZPgIZcIIEwdrF+vJJdaEVS3/WfwIu9XmsxY83yo1DO5JSLuVhHfdjEM
JQQ8g0vouuhGKXVGiiS21t1gqruQZwRwmKQhox1me+a3ej0ksnXU+X6WVhRplyzG/i6QJeu2nySL
0OOdFYVur6vGHYdZMnkwNNagHEh1xgQuUd2aqlIQ/Id8Orz3q0s9w9tC+rhCtNTDgENyp7tYEEJu
J8e9BJHYXJta49/kJpoVAUJvS1EUBzroltlcs7KfWEAID312EHV0UHTCgURAuq3rNDrOtK23M9O4
PHR+lyyjJK7v1SB8EX9qRfseGJ3/GnKvEkwfMLqYrrGRKtrp0zWxRUyhDPXqftSm9EHnvunp+zWp
Eysz1U4+rilMcClRnO6gVDk7pR6cHSlP8ludSkKiCFNvFfFsKHHDpikVTb+fsgjWFlITrOK+SBpM
CnR4fLjqzio+PSrP+KgPHiIMM0O2OaZTxeehjgMMgEG93o4QaZdNj+N6FfTaPkvVaBkYofQASf7U
cRe+GkF71qtOe4C3kJIWr/6pq5s0J7F01f3+nDvBR9ffRtVHGY/1rIgIIz6pZardyW6Z33rtT4Wg
fVJaU31vUZyfWn6/Jnfybl2VLiCUsWhxFq/knmcsjH8SorK+FKeRgiBAMB1yJ0Rh0j7J6Hbtymja
r4nTFA1aCU/VX2tFGWX48mrUCFk7g3SVGt4Oyoi+jkkVX5GVl65EPcR3gqeiUkl6G13kqTdJPyed
iV6NqTTGRnSoRK04FYfCNsiVWU04y1HO+OgvWgbF+9Y4pb8bmOfPHj+NTdwTmFOSIj27qZKexRmr
0PuaZOrVZ33vesrG1kjci0t/7Qva9KNvjXbvDI2DBtlh2zuIg4HQJ/dRoi+tIkG7pG7gfovTzz7V
QLrj9z6i2ZQNxFpajGUCYIberYT4+y5Na5n49HSqSiC+xJk4VB7PLuBJ/uyzrlXtoTh8liNzjFZh
go6ZuBiKI0pNv41DuJIkTVWZTFc2ObKfxmDhZM3ToZfB1+RwtZDra53gjJBBevZkPz0X8WDBEXe1
hTOoyc8Nm7pFwO+zNtc0a0GmVVuIC8UBaeX0XG3KqaeoqDrwYSZLjjU8jQSnmYeRdOMBM4RiJopQ
mbJ1paG0JIqqDmVUgqu5F8XADBY8INXb3FHVc5Tot6K6C9BurXU85MIhHR4qhVQvWwhrK1olQz7h
pDleMMrWb6p0fB/aifVm14VNjp4SF5HxGJboCrEfnd6WEqMmmBmSduzwVXpQXZxJ/vnd6tO7ZRnm
r8gk9Q+f71YMGfFukwqB5gKW/loooSc8LlZ15oGLnsTS39XRJz31z2JR+TDRHCA0olU0jH3MzC7K
sZw+xkqcbkRpSIodUyUUn1hZOiFrXWiBQXBG261fVMSzl31lDUCZ/GTuIlRwzFgKYZ3kGqQfSuSz
RO/3Cy3NBztd2JOvR3A2pCo4gzfz2Fp0lwj/iz0C8rtG6u0HWeXlB6eHdeQ456KN7qqpOnXg2ZQR
6fS6ieyHvtbCOYH4YC9aazPEE2OI7j0F9HStY7HTd5L9UEIaW6Vl2K/EVaraEY5swvDoSLFzP4Z7
8ZK21Mp7lF7JAE4v5YYhidwyldaiOETD44jvLBpWVX5bee5SvKRTkxtTRpyvmzZW73VYY1FgH+pY
I+Mhy5CLMbI64JRtHbrCIPcSKqYLLlS/GYZYR27oR3MvgWH4vGQcx4FJFIl9g0erZsA68dsbz2/a
G4yWCB3GgENdjyKSNxjIdMPTZw+lce+6UIsPoj+uJ9VaayFaimI5DThlcaexxDVdmRhzNEWctaMZ
67oZylOfwrdnAQDUvpT4tcqIZDaa6b36l8Zvs1c8nBJwgt7kNaDDth1rG6J/F94ZZvXsaFL6Grkq
8Bez+KqpRrGsUSbcE400D/moFHggOda3UCoWomthk+dTO9m+HmO84QY54ElilN31mDvtTLyeCUkx
bs3iyc2BKkpFz2JMioxdBalymQWm/QBw4CC61qH62NoyHETVVHhTRHTEZ8jcrphb7KP+/gwRe6j3
z5AlrKnEZyhhDd0FafEMfLdduUWkr2I5GjeAA5KFirDHnSi2ZZQuVF9W7/S6+mgdHU/7qShHarEh
aZSsYDuTJ9Gk8F7GJ30hD3J5BAzfbQslqjbIJqMjKgXxwkI37+swtA9AoPXvdrWrYml8qwumCUTI
QwjlXD06bnmsiGdmDYILnZY+dUnhr9HLSpC/i7t8T2QOy6jp7Ldig8gzNsN6PWcfQO+i6AbYEdhA
u3ViHmNFW7q9FOxJG9nzmLjrUtQXtgoWCKJzuteMbJnVHZYRXsMVmhNg/OL09vsA3VazdFy1lMle
z7Lkva6DBZ1KReiB4snK4b2xLX1lWZYtigRTg+giWp1WzXYkEFDRD0lQoQS2ikvPOOjENw/mdBBF
P+7M3Yi5pCiJetFDScgfkfSxUKZOQ6jv07VdhseRbyQrH9ebuRBgh+l6lyP0fxN4ACYrBZyFEEK3
xurOdOzohnS6/16fx9a8UdTqG2obsM3bV9TGeYYBf7l4ue5uPKSD1rYfpzdRR5KjluT2VevkOQLQ
zZOMatMCGUfliHQqDmhNHKz6QqruS1m588qoQ1IHo6whdR6MEA+VULGifZMXHR4g2oBq/+Cd2WNA
xk69C7Tybq+ptXkxpoOugls0sssQBuakKNYcgGDu4P+BtSz1qNyqI8uKz/5NVQUruWbLJurEZa0P
Cn8ImmQtiqJBDso3ZOuNq89uFkgqq8qSE+RN8xIXbnWyW2n+2QFlGZZm4fDyOUylWcW6HiH1iYtE
Q9ME/SKKfRfKBQOJOqVOe8yug2Qrim3mmqs0yEFDyHjjOJ7xYLOl23UOIABRrIbBX6JUI29E0Yqy
u5p01xkylXsDQ31V1Y3xkA8eBDbnWulD/UDqAgl+T/4ODEteh2XOlkbUiUMQpNUezhW0ZfrKY6at
3LHMt3WbPoIFhnruuOpCke3wuhtS46yrzw2xBYgz2FVskTGD8jo1ZmUWXct6IC9kskNLUffe4OaP
2qAqO1FCStE4O+mz6C5qAkORtyxafx4njDMZVEQtLUurbSGS1tWjB4fqfQw2F8C1i/ER8os9Lx0y
0yGpf2WagAL0Xm8+S677XhJzVY/KxWdb+0vpx3VikvvRU1xHzqm7UTty1dME+KPn++tNbZPgzr+4
zuk90I9et/W6ITrAbIwORuReN8nQbpBjiQ6f9eLsva7oSZh1IBvo/lmdlsz0M1GuxvYl9gDm489w
cBMjO4gzcaiKAU0VNW4wEPu7wVXkoP+prFvBJpO95Crs8KF8H+ZzhLaShqUSTtp90/jiIMZiUdDO
vvzxH//4r5f+P7237JzFg5elf8BWPGfoaVV/fTGVL3/k79Xb17++WKAbHdPRbVWTZUikhmLS/vJ0
HaQevZX/k8q174Z97rzIoWqY33q3h68wbb3aRVnU8p0BrvtugIDGudisERdz+pNqRjDFgV48utOS
2Z+W0cm0oIZmdusQ+ruKxFo7VduWBwzwWtFFHOyksOdpCd63mElB57BQwSQgXnlhpB/L0dDeD8mo
HHWm1ityw3zXqCXpR1D5+VpSvGb22U80kHPDQDMLkEzOA4KiRropUrs7GGnSH8SZ9uNs6oFySsoy
Dtypz9bk4KrKtg6a7JIHQGldffip5KTy1vCdYfXvv3nD+f2bt3TNNHXbMTTbUjXb/vWbD4wBHJ8X
WK8lNq4HU02yY9fI8RF3i+kc9nZFfmOqKZbGgDMZsI0e6ZDp8FEdlg6ygUXlHiSSm4tElw0Eb/rq
4gRWiYQCdb1rGsBJ5daH1fd3OW/KlyIuG9xn/PsCuP4pIBt+L6v3cVQ3dxqkqesILLeotZs6PCgu
FENRjBWSKr0mIZ4/XWPAPVh6cVVC3m+Me7AW8Xy00ngnWtMs+mn8Pv9pfEmTt11TQrR0FVxPXbdG
rKNqD0Sf//0X7Wj/9EWbisx9bum2AuVL13/9ohs7tVmweukbEZEOvRi+P/ENe4nDl2ogZQGxD7U8
8R1/NncZsqhVml699/OrBqYwOqJXvj6We8I68GEjbrjEHBpMM6fK1p7ww+LUdfXp1FI/euWG+dYW
rLsKL3e2aFZpy9aux6e6ng0V8fARg5iVnKjNtkl0+9ZwlbNoT9jlEDFXc5icrnkskTeeV609PrlV
dNsTY75lDvhtwBj4wbXsaAAN532Mbulo9OfWsvx90+UHUUIkcDh/1LdnfJ5R4Gvz1J21GsqPwFy0
hat/duHSWk/fL1UlvVyMrE82WQjKw0c6BAn7oL+W3eJ26BUFg7eWWJJdT5/Fk75a1nJoDPlRRv1/
A1jIfC+aQ3BM4bDeaDYmQUFmJBimcvW/GnW6vNTQQhC3xn/8Mv1VYjp8yfKhDDy//q34j9ss4d9/
Tdf86PPrFf84BC9lVgES+Le91m/Z8Sl5q37v9MvIvPrHu1s81U+/FJZpHdTDpXkrh+u3qonrv6fx
qef/tPGPNzHK7ZC//fXlJWtIizIaOi3pl4+madpXLB4DPx4T0/gfjdMH+OvLMWje/qn721NV//VF
UkznTx4aGqgkWbMU2eHX1L39aHJ0xzAmuoxmOBozWorymT9dZv/pGCoxRpLdmqOYsvrljwqWjmhz
/lS4CCK4RTpEkQ3jy98f/eMJ9v43+9dPNPW3idV0ZJN7W7NkWzctHTeJ6ZH30yMN+VbNiZEkvEti
H05YvPJ7UBBmXgGzCkcEItd6WWKjUCIwbQ63jQ6kFK+FOUq7+SKvDBXcW3pj5tqAAwvceoILaADo
K9U7uVq6SAmTT3RC0I8BIxome+3xUrLp2SeyuVbNbOk5OQmumHU7dsSRuZaCAuvbCqDvcEilfKdj
ftEC0a21vSVZcxupNVgMs8F7sKxbuLAvucITyLwvVRS1C/2CFOTMKG516XsvP8TBtgcy3cFSqhDL
8aR7gimQBfQN6kWrUhu2AXtWKLFkQMZjjkFuDBJPNWaFY62gQK7CTJ/lqXruLaxj0g6rhW9ypHwP
E+2UNv2xG2+RFd+P1UZvYBgGwYK1CKBDNCelsNs1k0gtFuPLGKBsaK39GCKBrr7ZfbMbo/zR9R/7
kVTYM7H9B8f72uITJw8rXBMq69pidRGlJ7K3kPJtxPCegxq1yuJc5Xd+/GB4bA+b6yLaZdFd59YI
6wFjzO/GfJfKd468BXNLZvgcBxfV/Y78oemd7fDsQrYqwnjhyBfTXVeI10RSjtgXfODi2avKu2IE
VYO0WYmwgQ3B1W6PXrZ38mPjXiTnQY/haEANzYmLSYcQ2RpYe2Bwk3MvIS7dahPSbGEbeyPF1fpY
goyzYSzcZiT4xyuj+1aQ9w6kY+Ld43Daqng+GASTVWRITHIp9tcmf9SRlNO+DiRIFCJGLYpahhY8
unW0dohW+lP4piCST25cgaxU8Ceqrb2vqnPAsfB5QtiTrrmNKzQS2N55y1KOz2l+EyKJ5/bGgtvR
Q7W47jdh99INr2YDKhHEI6yaJTkENjM22PLnOvrqoMVs3eLx1SPT55Nnu8FPba76OygId5rdHuxR
X5KwQbOU3BfwX7CdYBqXkCQHwoZxC0y2fEJh8ntctFvZWhfDWzCgL36x4UI5xrFn4zjCyUPlUmkb
7rTym6vvkTHYgnObx553m5rdtepI935YrXEyg8YiN9+VeBlo0tcs9oM1YtFHjKKW//vZ/n82lZ/y
t/SmLt/e6sNT/v/BfK6qLC7/+/n8timj6o+n9PWP+VPwklV/bKuYUvXzHC+G+JjjLeVP2cZE0WRu
tUyD/37M8Zb6J5sF1lGmrBnKe9PHHK8qfzomM4Mj66apyfY0L39M8TQplmWqjs6srBqK87+b4acF
2+eexebpgv234miy5rCo0+XfJniXsJGkBTVaCXCcm/HWgznCLwq4MREXrMmR65yNpLSKTVfEmzQg
CQmNqnsZ8T00pfZO026byt0GI+AIEL4uRh/ViHnnveaH65++6H+xv1J+XXz+83vluffzw0hqFERH
s8payldIBVor7yqa93MCv1cIqi2CRTj/f3zB6Q399PTj6zIyki/8dJfOC/Lj+jJcmYtm0VYrZEgX
2OO8L6J+WUP9vIVUf91CfnxEw5L/L2lnthypsmXbL8IMp+c1gOjUK9SlXrAtpUTf93z9HWRdO1uK
jFJYVb2cl5NbHoDjuK8155g8DI6QmrYcdL6OaNuiz5rB9FrY5iv5E5TEQ73j1S5cw21cWMm74YYw
iGv/nbwIlxv+v7rmf3+BLn//BdbCFq3s3vQwCHkz6C+Uh+RRPGCao0KGkM7tq8s2ZEGqP8wo3mSA
iP83t33Zc6iGDOvxz036chPGpkio9cmmp9d7vSnhuWHlWyRT+AzhYTRPQdE+z0ujR7PvE+Nqmkrs
PUPz9PPvMLnS41cDHYVhC6HypDXe3K/PQq4NVbENePaLf7WygP4ACs5jxI5RtkqG8cyzF+fGOyof
yBKngWnh57dr7K+evh1wUr5GG+iRu34D5dN041V/BcXqzA1fLuSvC9Vsiy2oTJ6edXShU+0HKkVC
mvvV7yl7G/TPWjv8fC+/H9D/a16LL0McXZsUKUlWBIbp2VjWqdtBmoW01zhDF3px86HF1O779ExZ
wFjm6l8XpquqbNhUqE1d/f4ESRqm2k/xGrdPt02b2IVVy2Z1al9TgGEgEe2bpn6tZmSIueUlEC/z
9KZJn9Uaj3MEAbhcNqXRuoETahYPPjimUXuSZl0BKs1uAc+6iUm2I+uhTTNcKdm7NtU7yTKQMGqP
sM9m4a8X22de2c6IsgFVnSxq3NjZTp6eW+N5GMa9GCrCMS3rou4DZUWqBbXJGk9uAld67m9miU0l
knh2u/9IYXg3aNZW02YvqWBlDsm2S4IDUSbIIgiobDXr5udHd3JN4pQhTA4cGgf/ozUpIu4HSCY4
HTo71wNCvsR6zZFKplaLHV/aDQB6hhAtP5gkElG9oG62/UAcURXs4lrT0CY8mFF7l8S2Vyn3Cer2
uMzOPOvlK/3Xs1aYvaoGd0NV/rxdXxaNGN4wil/W6kopnQrFVwBgtlGaLbFjrCDFqktu7UCe2XJd
lzUifOVToJ8J1PesR5slkL7j5MVoM9aHgqtAQrJv2nk9KjVmkvEijbpHUrEJ5/TXCOxqjGI/3+dT
r79iyoLqoQXr0Dh6C0NbwwItCPnxk4MYYIxe0dKV59rr0vzMCy9OffW/jnX0Oqa9Bi8FgqPXv8v7
eqduQ9d2pm5lXgHid+Ut7qe3n6/uT/Hz+F3UBCuMLgvNQnT1/V2MhyiRNazaHuZVdT1stA058U7j
ZB+2Y5CO6uESdMqrc5sGfdkU/D0uiZ0GO6rl0Px9XAFAsg11xg3Get3FNxVHLgRIAA2ibTdFa5OC
xVi4PaaopHwU8b1u47rSjL3VvKKb9XRgxhHFlh6TFebmy2FWPVQ345qepBqqnPg25pI7QMJYFNob
uLRbTMOIzWNMe+UqUzLPkB/VWb5Q8Op3M7bDHO4CUCgzXg1ygZVBubLQlsRj+jmDp41YSQhYIPNS
kAKygH+H8cLISvxdc/fWyuJMTU+cuEOKrBqKIlNOMLTjNyfUhsnuVOF7C15rdjGYQjZdEf2zKdzk
Jrw6MxFOLMoMR30cyAyJ4MdfmypgzVc7eBpGG8HBNTYl5BwEeY4q64cYd38Z3tlmdyHp/eXPQ+sn
pv23oY+mfYtmWAx5aHvdFBNAk5LKnLORIFrdjvo7e/oki/iXNbYPPlzpOixAaMVbDlEE2v7Ddmir
ljlhgKTPEzFFYuF6bO0LC8iDj7wCsLoLNQkvh+wGjb6Lpt4lLhyqB6ImSqXDjUimHS3xTZdqXkl7
FmPX70mrYWugFUQIifhcDRBeomlFqXyFbnzrt8EWIeg+i9ONPjLLUhNjSO2m9X3ePQ3SjQHxCtrl
z/dJnFhLlWXnZWg6hU3r+J1Bn2JlhSz7ngJ/L5yAWxDdCAZyo0y1A2Z7jwx+q5FLk5YK7uuDjMFP
scgNKxbfduHB78MJSZylMsLEtrwzP+/EJlmhmUaJS7ZlRRxvzCTF6uxWIbhnoQJWgXGT6bKDahSD
tXqtzCPRvbg0q6VvfVXb8sXPwy+T5GhB+Tb60SQqkEKovC/4cpTPYvTQqdfhXS6deStPTVXB0dDi
SCZM5fggMI1loQ2hASsyKu8q62Poi/3P13HqISv8cc1ULdWSj0t7iWGZbUx93NM2wVbdJpthra3r
TXfmQsSJ3SVLy7/jLMvPlw/zAPuwDyx0vgVpA9Gzr+ovjd64NiEHGjDdtPiQO1IGu11rX8piXGPB
vii79zEyz0zr0z9E0y0KqubfZ6vChj3YSrONlRswuv9bxlDbVGcOqSe+4lztfwY5Pj6pUYkfwWCQ
sDHdMAPwHHZA1T+j6J+2P3NrT80RGomCegPdRnqP3++sP44lGHBe0zS+z/MXHXjDz1NkKU78Nde/
jGAeHQazchynLAy4ZS60rn5lOPDClBmV1ip2JQcDr9veF7v2giTHJ4xO24YY1984Jwkxcc8djk9e
rmkwXZmtbPCWW/9lIlWIxfWCLZjXC0JBA5RCyZmt7slPIV0thd2Xbdni+OQJ4GSUdVydfArpqwbb
ZpNsjMMAj9tpHel/c/CiWfzvcEevRtfLs9HPDJeQ0YOgZVuntOUJhfn5MZ56iizkHKctjSrU8Y2b
eqOR7AzRX8cjTJrXRnrDBnJmrtBbODFZvg5jfX8+nZIWQ0S7zEODQTDH1Sxfy0Z/IN/iUA3BHckC
gFKnVasTfESOpFzsaqgBAItWvUENPhs2ula5YuKTQwHa4nuaLhp2xV7PnVhl0UtKOyFIqmdzGC6w
B2B0J1cCgHj+XGby2oiRpsr9QB4jNHFAE3dTp5IoYlrv9DRBhmBVMJ5VUd1Ege9IIiSfYjmJhr0z
tGWwSsf5EjJVDNACz08AYjmV6TTMz6qMnKREkVEFK0QELmhOJ1YzNyiDC1oiO8N4l6eXaSjWugqR
K6qlA3C8NYwnLwyUF5xA5F+gV7VABUmmtJk6CHAiwLmiR/seUEkfiesEFWBVdl6Wqzsp6S/QTazk
Sbopx/BaNxEpRZB2S7GRGm3b2TlBkcgj66W3PWofYVJtqSi59C0i7UPy3y0oAoEO+W3soZ5pbgkT
JW/THcBkNzXn25/n16k1T9c4uFimrbISHW3ta+J3hiyAG19ZzV1skGHacJRgStdGed/Vh59HO/Xd
YtHjLGrQ8zeP31F8sQ1LrMoKC2FFpx4PJWoVDr+DMnZjqAX289z/+nnIkzPbVDhe6jr12j/L5JeV
h3CfpJFNpE65+R6Zz2N6CDkz/jyGWF6P432FbrIrtji+UpJdfsSXQQo1oJ5a8uWI5LghjU//Feij
yzGU0j8pCmw7DTl14R6uRlznajA9JAuADdV9Zny2Ym/mb1Ep87jjMxuFk19w3bQFnzVZx9xzVCNW
1Kwd7L5DNOyJdXCBQblw5mdwRs7sqM60W4SShD2fuSHGMm2Obwg9fYsJxYL/V1mqt6pW9Au10Dd1
J6BglKf2fROETlMsXbKG2MKqelcqcUtExH2TU7muqsTNSRhXq+AiEVs1bdyabO4Y35wirvK2XNvB
u5VXDqY6ADjQXZHSk76wjXR29rbt5X1G5N7QIUoDOFhjcKnKu2Yi+9YqNkL26foTNoJXuorSR90u
P2cReVF30/FP++gmg19p2XvfGPZ5PjoFqpMIL4hWHjCxw4wnlQUtSVnuicn12iy9HQdOk5nYqZm2
LdqHRldXPQ3oM7fy1NRaivuq4AQsK8fzd7axmy+WGC81H7PwpdeGTUwaSmojukzfwZueGe/UK2qa
tIZlDg/879FU5jBpGeWyIAyELip2vo0K6XGWH2a1cSZDux9nY6dK0pmF4dT+gL0di4K+1Pv+aFe+
vEBGDHBPCxrbAwwLuoZ3qC/OXJh6ak5afEdlhSa7IY5fhRxoKDx+xug1yel94l3VVQrsW9v68SFM
m+e43EZZAX5wQcppKRAd2AQNaJnhpt71OWYz4rmk1YjLyCgs1RPVZ4Ori7xotHUdHeEYOiw4iO6e
LLN1Dx/fqgemTfjasZkksGnVRKrz89KjyKdWcE4aS+1XmORqHO0kkwp+W9QI/HSR/BhL5dXUJx9z
j+ZUKvRHO1bvhnlu1/UIR4b/GgKsjO9HtaBjBuFFrjbgj6uWcnVHdygeLPK48401x7tRMQ4oFbzB
foV0/qjZ4XU6NBgNNSdWJs4eSWNtzA7FQJDOpLa2LtjT30G6S2px0chF7+WBcejm2wDUq2+hqZnJ
xSDV0ZgQ1+btRyPGA+oYtzeHdVImaxmMTGoM0KmjpzEvgQsXYj8IGCXxW+Hvmg68hH+ntNbWWDhG
I9aPFUY6fa0P7XUUz5dZlHhNRWQNGRYEWWZDCq1N3RYmvzrMgG9z9JcgCEkJfm9zdhIDKsDrqNLA
9xVAsvCryNxxAYVtykC4MTGSCsHO8K+RAs37VBl2sw6rma3PXNcXddbRTB5W5Qg7T+kOkzoT/8DU
GTnOBgjWpaa+igjfHsCh6G/Y+XdBQ+xxWXlTqcHU+CeGgDYyDcldR52UUFOqqR8MMM1Q4NlOQFCJ
n2i3SkW8Yp5fK5MMhK1R11JWS5tKM2/JLj5IQfSezT4sLTnAcp7dmhEyaiLsoDg+DUV+F5X1sw+a
wCnsGxhlz+0cAl4b6M6kZn4dKd3TBB183UqdDGdketFtLK1BovzGlftaWBwb6hlSlu4Xbtrp15pM
TsxkIBYQMqFKhtAvap9NSieMl16gskekXaaDv4UI6Q1VfyMP8UNVEAvXQKkKZb42ba27VT3ErpJS
GSlMf0ETgGcbO/IFGuGUaXyT+draDBu65RRt8/5eG6eX1hzvZjW8Rs/umuQdVq11hdr70u/sa1mQ
mBcFxP4RTVq3+8aIlhTIy1EiSYBzwUWsNuvCHu+E6O7qon4KDfFLDClJbMMaF1LDlADknqBJc3I8
wnMS/rLMNF5XbXDmrHJqjaVzbC3rkMwZ/ug0hNsVxbpM1Q4gz5bgg4thLTztojlzxlRPleu+jnO0
q4+msRdxzTgd6gVFRZ2ufsJk5A7wnYXoQ5dyCfQV8ma0/H3VXlndg1EXz1XTPgsluOhH9T5px3tB
AEYfTK6mHcqiu08m+xVDCDu4oLxvs5w8OkjA00LOnQJNWdmKuU6K6Vxp68RODlWUpSCr4iRJt+D7
JiuMVbtU5YH1O7zXSCMGmirU65+X05NjqMuhXMFhY8lHi6lE1oLajARSpWN8pQ3N1mT/kmJj+HmY
E587VVDJYCS0WXRnvl8KaJVorkbT8rIkWnX6PWeMM1+7UzX7b0McXQmYYGnIEgkezlpd56zs8bq/
QWmM6svtPeKiO0B6jxn6/sO5nuSJ6f11aOuo8hDk6DExkvl8Dclayh+DvuOjmve/8pH0Rt3f6ziH
FDwJ/8drPi6LtbWdjVpBjdistkroTB4iL5e3eTvwXqfr7h1yt9du0o1y/396npby/XnqRQYaPKce
p/TgZuvLpnv+eYBT1Y1v9/Ro8peViZg4K6gDZDV5Ddi709+WCog0eW9MlvtwPVh7Ugt3PcnO/nCm
CnF2+GVCf9mfTZKlj0pKMcm/anf2RXIXrhNnouiYsM04K974UwU+Oj58u9qjTWhUqiDewW95oqD/
Cvc2sfLDrAu3seRtHdzCjAeAQKi6mnM4Fy2NNhq5ukbS+5zcZuwLdDiv5NvxnaJywZclzNo7WcKM
0BYv5IbdKYMGTeaeHPAtWVg7UafbwI9vrCG9EONzRTiFbCW32pi8xzOBSHIXw6qOD3oX3NZmemmj
I7RhS0dKusS7uXVtumY1ntnc/Tl9/3QfjurVhi6JSe9Uy2s1ImnE21zJK01tvb4KnRhiQGesDdkH
Xknrs7lpfdRi4sxSdXpF/M9SZR19q4SWBDqsIjAOsFrqsmT37K8zbB0/T/DTw6C1Yn3npHPcF9BE
CyQ/pJzWSoi1tQ2YwVUtff48yHK7/rqdEKAp2wldtv/c7i+zGDSxb9XNaJPCKrwQ72ml1p7ZZuzg
zn17TylCgIih9OKkoVCyPlp/m84Ix2Hk26tcmQdi273Aq6SthOgJnpMnPhfZU7oBQnmuonN6ZGM5
SXFoRIh8tBhZXT1FAzVST78BSu2A274Sbnat0ygmSbhzMJw6VKgq4ZwTXZ28v+ihmfnEFPEN/b5K
kM4ztl1B44MEv+uZfoQmwez/NRK38vODPLkeUWiRhY44REWM/X0kKyhC5G869eRZd2deEFX7CAzU
xPAvB5VkwpFE9bhZdfKzmr0J++Pn8f/rVHU8lb78gOPquqpNWGUHlR9QrJqGU+KUmQ+zIi7V0qJP
TbZv3mzCSAe2Ti8RG0g3e2VnX+pSdWcZHDhw9TSjcZVO2iN1QSC0+jpWrF3eqjciH4GsI7b2R9dA
yjJP8w1u+IMxk4GjJjdVCzU2eQQK6raDtEPjjQmZuC6OALoqX9CfdfK+f1Dm9lJKH5poPgxRe62m
tmv09Kcb/X3u89fevp0S7c5UZydoQZTh6EblXLpWTY+gZxNcR5rqZOWDPWh70yBQMk/a30ngMasr
N4K+uuozGVh6wvBoxLOc4Dy/bjgMiG3nNxuYXHd9O15HdfoSkn2kLPGVGhmcWYnJz9TFG870dVUV
pDOS+dFph2R6lwVqD328qo0GejbBhzqH5xLBeLVv8A07eVlcC6X15LZ3AUmyeAvXDg9d+S7lNBXB
oehyfTlPhqMjVhh6sPJZfCeCna/sR65+wN0p5GSTkzkBUOcO2+D1HOoHEmSuy6I6ZE27bJdTd4xv
UyJCIylAhltfJeXWHCn0h7VjhvZK6Pxf1rxHf3VDMPmdj0u2Jb6xlSAb9b49c9KA8pcnNIIxFyFJ
hz6fKfAHq8oHdEXoZaZw+rmMMGMr2UaCdZQ2xcEuppVt4VLUdnFmf9atQsM69uJMP4QQpEpZcSt5
um0K8Uj0ARnH8+iN86OldLRvtDUfizvLDN5QIV7klkVwQbhu/YLAjoU5GM7xTapWEmmarN9FZ+6J
yyGoXVhIqzMiCoDhrMpWftMhx3DkYuK9gXMhb5wEGrXPL8N4N/jBVZb8TpWPqRvAq5MrC4+oTtZm
anj5rK+M6FaaPqoIoV/hEQHlGD605OF3MjA7OoJ8wgtAQnuCxrdZERNdiwYeFPVh7opNQDx7XMab
uJm8VOEJKWq59B/cGcvLQObuGJGPYfi3g279Y5UPZVavApHszVgBeYg3QEROMP2uJXpMJbnvffiK
AJ6JfZGpz+DlyTVOHD/5p6rv0OttkIJgvEPOoV/4pewVsOIzIlmL+J+MPRxBorqXV/qLGba/7GC8
XjIlJIP+Qhhs9ErhNETYpdHtpPIAjwuT9PuQ1Ps0KYGVDc99JX3QB3mUIDywsFyW9VOpkPSmGK4d
wdqI+GEN1vVsftQTbZejB6cG4Rl6+56wZEhJfCu4nSHNuLTrXJIJryKYzqvRqDwr1TcNubEz5+mW
MIpB3TcWCavEIYMQuVHzBzxGxCgquAkIwSnIHirjC0311yWNhc5PPCiqa1WH3DRU7FcbMgttUNGj
cYBSfqhhLRK/7LR50XjYpHMaMSAEfG23UC6Qo6xBwlElexka8Trp9pVOLNaoU8zO59vZ7zHD2w6S
mJUa27cIF3etmTxXc+xxpvQUPb4YJv9OVgLYr/R4ROnGbRJCHAf/0La/gri6VwleJnJ4S7fQWKVx
8lJJ6aaG9B/7BJfH8J/5yJDnQseSyr6K6VKP6rus0vdSS0fBboqb1tIeR+l9aJIL3bAyVw2qfTWJ
Z6zoz4DXr6HQ34lO3VjZ4PaxfgtK6UYFLxXi+8qEfUjqt4msHVMeHoxU+ugjlVwBzRPJa0HDKiVY
bCYfjKqZXqx886oN4qdCHzaA9K/1cL6lFbGujX4dq2JF/tEFEVO/jdQm3qjZ2ubjmHZoYyFBsGKY
O6mLWZheQUO+WylH6YR6GBvckuxf03QD0jzmATbbUrGpkGRMICSroNtC098aA6tvJ1/NevjbV/wd
Yj1SRwnaLRBEDvmq7szVuNjTRqh98b4mCF3liA60FI505GKNI78t9YKJHln8OpYUoGyrRZNI2qj1
oAQWbyhnxbGmw0UiNQ3xUuHNqsuDLIgYs1/iCpaNtSgHtSWs+iVq3nNMl22uuF0vdnrz1mfVIcyl
nRpGTobNly27CypyCQb81ad8eeLccM1cJqgBYQ20JsDvfNBimm2QcmPaiCNJxvlvwaa3IuJobnyv
gsozVfQyhuqXD41ejMnjUkir/QLf+T/0Kveh/2ikrQeMzgWVtSbFhzPoxAsPQVslk8k45DHLR0sO
rC3BxvLdQFGfO5G4HWHUTaLB4sZ8Drk+GqqrKH9MypcmslahgjBosh2y2b204rW46gPNzUjdE3LJ
VJr3uWodimT84E2dM3Ub2RjZM/U+NrGG/7wPOXnKVyjXKCpSZwwJR0dtMJEqqYncEL97lKTskWyQ
a1slxpkALb3X6Htea33sFWXxSrXD8SeDE1GNZCuhuYLztz9X2TjVCkPB+e8vOmo45Val2ENHaaP6
DB/4mPv7YTNcBV6G4qD14uvs13Dp35DLujF3P9+MU0cIFEUmvJxFoKYdjUzgRGiHJvteUTccxvDr
VM94N89sPZVlE/vXzu/LMEebXIJl6wy4E8U7VoeDtZE987nHJ70yV8W15kX7zOmdPHOLB+Bx9ZOy
YpE6e0L+b27zvxd7VA/IM8MoMx9BBdsw/YY6/FpcANIODxP+ZwfC6kZh66B7OscM37MK7+d7LU7o
uHjM/45/VBAwUbOVZG3RsNkvh5tx265GR98jxHTPHaVOlTG/jbU8+C/HtrxIBRHKjDX6aUGgTlZd
kWz/rBXdA0nxqa2QcyqukHK/xuq4K0X6WsrixSadFJZNN0AW5GsiiHunJiTN1YNSY0NcsjwSggN0
o9wG+vRYFc1BZO1DGcdPWjfijdOuQ7UHh0MEypmbd26mHh3r9VTuzXri4Unb4JrEeJa8bb72XX89
3WSX5qfi1mffjlO6YcqNumyYOm4BOkXf72Jv+NLcDXw39cQmmmw7gzHN7ZJggsi8Ca3IgW9z0UUX
+pJhEV1owZvcaE8B8vafr/7UIVHhYKpi+NcsfLLff0dGXJnFC8ySJV7Tmgx6u95LZb0zonn980jL
HPzrTdX4uqMrX5ryR++IX0tF3EbkTMCopJMxGWea6yc6b6ry5e8fvQNWUwTm3DMv/eG+IqEZ7zRh
sE/mlJF+ck45eXLOfBns6LZJZKqZgCEkL7So8T3U841xTkJ17n4dTcthNs1s8lFHxtab1B0aQtr/
hw9EW4zSprWolRcp2NGp3SYtJ+ngL3kwM9D+lI4efvw8wt/r4vch7KMPItumQSkyhuh7El0r8yKQ
tQnkQ+cRmLxKVV42Ibk1zlHdYMtjqKuSqmYZvBL9vMo6iqqZcqgH40mTpHPlPPuvCXP0446+UJyn
tVFDKsJmqXiPu/hBlwfCEDnfuy3kU3CB4BVrtXmgfkPyeOiU5vjok0YN+RVcqb/VU15OH3YBSHQx
yQh19zLWGxH3F3pDIqOBeTe2cLpgb5tfQ8y7nVw5anvT2hoyCP5oeTlXENBJY8uoYs6/jOS6rWYn
C4KrKATRPR9ijKimICqXXU8/Ut40gSLCOOnJACfO4R+bvHnXXuq+6ifE0kAax1VvEoAXJQ+hsmuG
/SLvCttgXaqDm9NyaOungePYPHRYqTunUm5l47eSgjok6BjeNqHQPsEd7Ku9mbS9gjCEHjl5BWmd
j4yj4RonjNaRmtK1x2SDiuBGtkdyR2D/NIG5niVM6c14rYZE4zTqxk9GtPz9irQBL6xHBybKThKy
9/NU++ttoU4pC8U2FQwf5l8KTrmayLUgpYQezsHSHyZRnXlblL/ad4yAecekiIeD5y9RRG9PsSXH
Jq/LCkWj4Ly76zZIxzBFg6r1skuoaYuXUbkkqVXmmyG56ZnfcOIicReYqDYXMo59LC5I51hp4sIn
hR1xXSoeRtH/z0dYqrGaKtBPCUs/qi+ryUwStsYIpoz2p4M/UpTuz0/q7zK6Jr6NcdRuS2LJgqNM
j0TbGHvN6Q9Y77etp63bTfVLOit2XZaxb9+do+GOlrlCLyZj0Emzj3eyR4zThsBZ1Nnn7DEnVpOv
V/XHQfdlW6QUAe3phKuyp3YRIpCEXgxrHXqCrcjg5eozn1NxYj5+G/Bo+WpStUzViUcVdfZGkQfX
YgvRj+WVAfeqBb9maqTeSu8LUefnJ3hiGn4b+WjPTdBJp9g9l2qRQt0p14n99vMAp6eIwiQHmIGS
5s/S/eVmmmaXGEOahGsTcXIQ3vRIWW1glcmi4il+zb7qjdllFuie7LeUOEnd0f4/huW/dRCf/hEo
CBVTY9MCwOP71ogghSq1iVVaqzeyI63Cl2qzCLVnR/oEv+Oeu6t/bSmWefpluKNXT6479BMBw2Fc
BS6fIzF5DoHmn7m1p6YNsn2AJMiU6IcsD/fLra0KIh9Li2HaXr/MtQicF/DtAqpiEHmycQjrCv9h
yzdwCM5M2VPzBrPxH7gUe85joQWwjjKXNOBtUf5hiRv+yZmL+9PGOX7XdXY1qEtllC7Hcrm8EZYw
oyBYc1hataXkWe2rRLg7yXQrOe6vtEjd2F2G7qmDQ7IkIascOoq0vSHDat4m7ZJE325aCTU+kj4r
ReRkh61Xtf6uCPjyg1eq7N9ycB0F872lW66vT3s+O1d449Y6xdKSzmRlGitZ/qfsX4eQZO/Pps0u
AkLPk3lAfZk8JUnpKePyXScOtrYuAmsmOFNzNTN4pcN4xiZ28q4rYvFz0vnC6PP9gcOCnWodMdI6
riBcVpek9p6ZUmdG+LNSfZlS+mCQfdgxAm2PjEN34Gm/DFe961zVUVbKNrgRu5+HPPWuLGkXsr5Y
VNW/Tk+A88twFHyLKcfPfbQatGRnV+WZ+fR384538us4R0tAPolSzDLzSV8pezP0ZC/x5ovg0WQd
iK/7JwSqz/HdsC3OaIX+7qgdDXy0GGStbQR9HlMWVvVtO1hYWaerqE93HcBZI//Qu5QAQCzOBo4H
H6l4ceZdPXeHjz7SdlhEsVCiYK0hlZ4xU8dp6frtx8/P8W9/3NF1Hk3OrieNYdBC9htG/xgm8qay
23UZNa5s0tCiap63Tz0hc0rar2s5u5erfJd2N0If2I3rDmEtm5aNtBm/abV05hacewjHDiQBvrRU
J55+45HV9NssXVI7nWE9e5T2yQ45M6lPzzZsgiZKpMW7fPRFN7juQR5TgtA7REJF8RlH3JAkezEn
66qaBdzoesvWl4zT7DPrX1ol2CTkMlPdvShzOBcJ2skhefj5GZ2cCeyoQWhQ0rSO3dRVqIVRU/N2
ixZpbrryY8BDnz+PoZxcQr4McvSiBcgIE6sfmW4bUHJsCkkq9MYH4wOo8XWFRGrxUusbgXlI3ub3
er2aXAoVZ31EEMNObBeR6P/nco/evE6fhi41OLLieKffqFyBy3jq6vB1TqCU1zlsrMKtuvshlS8D
U7KccYzvG/qJVd+uVQ3XSjwiez2QDryVDPzgU/AeWu1VN92byceAgF6eCsfqjCt/9Fkxw34tycoh
ghGS5dGvHNgxXbtOcnw1vTDwr9RTdm+SqNoOIOl12e0VIrXVaJ+Kkizt0OktPnUtPeCWMKbMyzHs
242x6aR4HS6Y8aJx8or2mu1fT3225mzjyA21diUm767Et88/qqRxazZmDks2dpNWuY4sAVNYxSWE
Q8SBVFjvOjEXHkLmBJqNVW3UaTqkTXtBAEe7Sox6WFUpPZ2g/E2eKhrg2O2R1QGyNlO3Rhdfz2sr
mjZqwR8tisAhtM/meByGD6bUPgjR3mUd0qLZhjXQ0VK3TbiMcYhv6K5sjU1Ylf/wg/LVNEMwlH3z
LbFMEujmfDcU5o3dpteEwC1oLEzjosYOXWCAMrYyrPEk7i+RbG374APfjUfW5odOlG4q1dek2e7V
lLtkkiIzv5W4cFHiuxra4WJJLZdyB1PBs8j1X3HagJQkQl1w2NViEpqxHHsqMlzdSC9jOVh4256g
vVyVxTbI5A8NnU7TIfDzadO3/5RR9FYMxnqEjiHFMD7D9MWu3xYF7hzRilV+xabYaKn+qpWBaysl
RQloarG60rXULZG4d2N11WX3GU+78cdNBstwTi3PiifU2nCzgWxYXXVl+rrXJv2VCUhcYFQblIbE
2/fM1u8yfkqbRw7V+f0Io54DH31a43YsykOSq+tQW9iTOjpBgkDjcYhWk7DJSwxXZiuRilQTM1a9
ZT5hfy25JSkq7ReJsAa//z35HQ0laeNniPCJgxZo3gGNkjBj3ooKQPaCnBmlG07ZF0o4XYnarogj
JZ0MG5UB2C1rWc5C6h06MdhBot6Dml/T/Tk0+CTlKnJ8c3rP+5muazc+2Hi/ENesZSSyjlGZjtnK
TuMHnwrgzjGWnjRpfscT+IucN7dG0mzQrZ9T1dWlN8We9mYlO9nU0DLM1qUhXQyFslWseI1ycE0B
1EmFoD+7120nieKtD9VkqouDqkqX02Dc6DaZzQFsTOB805JNxseoyiLXL/xVqUy70lDWpYiJCpoR
uiv7LBydNsm3ZSNxcK9WcjG7WXtVDZACkvF6ZgeYZYJoitjJmDXp9NnhwSvDiRco5DQQbLPQuNDo
2DbqQ6nWD2ZfvDRqdqlkxiO20pfGzg5S1e3IbF7X0egBrtym7OiTlN1vOa8mYqdTrDJZQo2tKRxW
k5ekeREjMXl+68JL2aXVgDRAg6DKUXzA8tZIjgnvt8IzCFBjPau8sCTqKe1nqf2OyvRJSdVL0FZ7
mSIW9J+VAZJ55uF1FBTnlt5mN+ItG1ZdVND2jTd8Xd5ji0eFtCLDpDA39yYZwn2abJVAXs32+Kbp
ceCSJL1qcb/5OVrKtnR8SXjdoHtx+EH80D5RqSZV6VobHkOhrIihJ6Y6ciepuOsJpO4zCzwx9bs2
vtYR6JTVXUfVjHxpVMq2ubFzC5rEDF+uQFURG/VuaPtNL8GHkP4fdeexHDm2ZdkvQhm0mEK4ppbB
CYwqoLXG1/dCZNpL0tOLXtU96kmmheJ1wIErztl77WJXxf2q76eVHDc3YWJdpY14kY4EhaFfSivN
m2tEO/roho2JZJd5CFfK7YhgzkbteujEGbl8e2Ynsqx+x8caYMgazCrKW9axH2csk5YzD+exEb/D
jG8iTm5ynwaJf2agU4vf0o4QZfp20EWWvcCXnXyHFp77P7HjsTSgGyJCLuHZJE+9qLwGWjho3zOn
E+XktX0ZcvnzL0OycEwTWG2GJFgI2M2bmofXhfIraH2iRMQlnQ0rolhtktpfmQJ0j4CEMjRJMTnx
ovgZpYRVqhJd8ORRV+LrTqw/VCx+jYrSq0pvNLNx4do+DiIQQF3F30gubQaZHwWVPzta2+1bWIez
37IsyTe9oZ1hZZws1MChwXvHvm7x4H2/woWEbFgxVziR15sHucs+ZxcEhHAUj3ARU+ZNf0IJIw9n
7u2yef7XY0N5XxKxWWn/Ih80Rt+UhcTASbLN5sZp9AMmtQF/jCh/AjMUxPDMueXUNs6ioyAZNBZg
rh5daq/GRhssz880j04TPk7nKkOnnpavAywf4MvTQvSiKaTzzJOiG2vpXlGfsUbpZJP8vB89dee+
DnP0HhSxTIleZDtK0vq70Euu0Fw0ZrRuoyezi556CfqxdIaGIZ96+b4OevQmaEOCEjfg2vywfBgq
4aPWaxDUkl3W0muvZ7sZXdmYG8iilAhLXkCaTGi5bdkCYG7XcxBvlIpdSTQ8Ek0EjLxtvB4OqTSt
iGJ0Iq24HuZ8pWQmlNkd0grCp95/vm//bg5znvt6DUe7Z0FBF2aNPAAklHhd/xv217oQ+g0QTUA+
c2eHyJ3mEGVUfmmloy0Y6CfxABs7OUxcA65FoN+gg3A089HKI1tzhEFCMt45A9nxio8FxDSvOyVB
Cok2Bg+5FJybBM89xMv39OUZG2pdo6LINTSk1gh0UgbL/fk2nTpSfb1LR6feUUCzm9Q8XgWZDzVT
OjrDQj5XRP2XKEClArbgxvBx/vn/9+toMegTOswomt27wb66MN3WRong0iHxfr6gE7fs21BHFWGl
7WSlMligjOC6gRZmkpv98wj/bpgfXc3R1DIlo5wT687b8cBzQUjxir6XJzwQBeGNnnxIVueUDqfO
49+uarnqLw8CcaMJ8XJSsJrj+SYuu11vfqrReEmgHno7wGbCRiynx356HwTiz+IgcHLJOMQSJnOj
8EYNS4ZxzhF8ajn59qmO5qaumeogb7kRw66FNxav2s2wEnbprjkzIZ0d6WhCCnsh7Sy/p5pKkXOQ
Tbem8dn6S7ipjJyQA3BTo6Wboh3yxzPFkBMT/berPJpIijZbGn5cpaI8ijjJLb4GiVDekgPLz0/W
iZfx20hHr7uI06GWW153GLKOKtzm5YevnTVDnX4ZLYoousLbfSyRTxo1GbWRe9l4kweJ8KncIFHY
6puBd/LMu3L6bfzPWMdq+EjLeCxH3saivs59w/GRJf98z+TlbTvaWnDT/hniqFSlxVFajDFDiDvh
ebgsXvJV9AJCWnuzSO5bNy4ydqe58/e1Mz2J5kp+y2+E/5uWib6wME1NlMHzHGvMOgCFAWZ9WmDh
haBeQXcjDfLnK/03sgH0/9cxjqa2ULV8QSl4+tT1JO8m4S5341Vp2DQCDnF92TarRWV1vh10asL7
NvDRhKehc0yVZSmd9GY3FulWm3AIxr/1ZFqRy/WsTTlWI2JjG/9XSEiskhQ3oppuRPYqZ+7BiQfq
20c5mghjQD5iWrIzQeHtZ+sRWqUjbeiuHErDjZptvKmdYX/OuHhiP/Rt1KOJzswNzagLRq3mwFWF
8pBOlhtO6F4rdpfTVBPsx4bhzLWeeFHpHClI3MiekdTjdkkR9GIdNMuoiN7deVs8cKZdN/hoH8v1
uTf1T8f+6D36Otpx60TQoiodl9GMhsk8QKGR5ftoUN9x2jwbGAfA/yAwmm+wcaL7LVyO+rmp7RLM
8pIW7vxdP0ivtKWcdomT9Kf7osqXs6xDWsrVVEWvGHhJRwPVOcawf8XanVp9deaenZhCv13F0Wxg
NbIyKsvzET366/Fe/tRzL11l694RDWixtlDZ4YvlKh9nxj3Ry2RcJHRQKpR/45jCvozbma2lN0cl
F6+zs1SW6G5bx/ySaa1bqfFqIUHqiFp+HvvkK6Eb4p+oHNU8rtUXcYxQw5IDlMz+JjcuC0U6M8ee
G+Fo4pkICYw7WDYro4KXGzi6Gjk/X8OJNRY73D/XcDTDVDPpxFHENQxTTChZuykHw4nLyTH1l59H
OtVK+TbU0Qxi1oh2QvoVK/8ieY021ToiooHNKOmnXroO1z8Pd/LWGfBR0S5aoIaONg+AxuXRnLl1
6K818ykhouvnAU4+8DxyCwcMv9ufneOXnWFOWEUnRWqwwi7QADVrshc/OTPrwnv69yLLj/5nlKOd
SQzNeEK5x/ld10qv0g23Sgw7F2ovUzVHtRLPDNiQia8Flr7QGD/7mj7BPI8XFrgeTjCUcFaVoVLq
v2t64VbQLFcrH4LwxUisCzglhxGYcloJtj7/TvEipP2tJHxEjeniJqSO+dn40VVgitflVIJ4JQmY
4Dqz1FeqMhxSauYOZvJPPt2Hnz4jo8WAG12ZsXVlZMJ+LnpHrYPNnJN7CwVizptNoL9KtewxNE3z
8SLLzNA1yii7GkBZuHOUpW4ehvzzK2WwPHP2VxqcMzVX7qsYPL6Jgkz56IMUj1rKTRDsqCi3KtSX
yQj3QwiXTC6BHQh2LSMUid7E8jBVOEhIONLaJ7FW7aR+jTWDiOzqtpzDLfmwK1Xor3S5RfVACIdY
w4ax/NST2naj6LiTYoUASSV+7gXzBmwLYdzhNrUSGYWcFnu+rz2NSYGtjEiLKdDdzFSdoBMfoga4
S9a+TsXMaUFJXqT6IA8Ebffy5diEhZda+jNJzMoq44eRTjL+FpVS90K5J5xp8kOaMuYWNcaj0gRX
WtTuc0u4HTTCN9gU2JH5bgBOLo3etgDmtuad3A9U+hm07q6NWro2Ms0jh9ZOsP8Y8bCxxnFbaYDf
BBMnNrCZBa4zmVXmhfBOxEzcqDi345As0Sx7w/F0GHVlK6fyzWhegwd40abSaUx5rRr9vdkQ4Uyt
s5PMjeZzIJhQBfaQarpq42v6JYYqt6gbT0jSQ0UgSOO/pAn2qP4tMEdXDPDd+padidJqKh6DBoKc
RqVdM4DElkvTY7pqgKwkzcFKrqwwXuV8CVPXeEbUr7sx8gZ53qeczec8vKBT7dbkthgUOUzA8sGY
E4Ql3kwmDhWl2uvFg5JlzhymG3XmazaAGlUhXbJiX07RNi8t16RGos2BMxBjI2CDDGf/0h+eMl6v
cr4NRH8/ixckaDmRdN0Z6tqMryYMODokmaH9NaYAI0YQxcVYlmgtFy5x77TAiRpIKNps7tvgYLXb
OuEq8uKiViK30LEmxiIxPSr9DO1VKZ5iyV+LSX0zVtGqjVNHMfx9M1V2Q98b4dNeLqqrQUwauy9E
yVb0Gqde+BzJseaU+rjRJHKH8eC0+HX6/B7YkVdqqaMjLNEE7bruIp4a8EK+uZAntGuBZBZSlO0s
A4Ukle+01inih3QfNbwDWAmN8NIQ3qiY02KsaBwQHymIdj7sYnprpdi8kLbttoZ4iZLQkenWYUUa
h2ylSv7BCB6bQHCn/LrV1G0dvLe4PbWmcZI5EiHB49cXn5aWgUjSTk0Mgh/YbTjsCnVTdq8B0d4p
e81IhGid5fylUKZw+xQWtCF73h25aVaayXw4rOXwHshCRdBXRATRwOGUnbMtNAexofMRtrZsaW9J
wFIj9ru4axzZLLf0sOHjQFoi+IfAdCHUVm0SME9xj/R2cvREcZUY+WxYMhts1Ex/SZQS6NJl1Y2O
RNdVS5TVDC3n53Xl1Lnq25R/VBnqe0HIB+LcVum23ZZbye0uwpV+H3hkwvEf0e5WEJlcysWIl7JV
cNc58bZ7OrcvVZcV8l/7Ugt7DuJ/tsHHHYc6kMPcqDj1iLgffaO4oOoW6KJtKVdz+VxnKG9GcWNV
MdnJpFhJ0n6ig1RV5qHo+X6r3yVtFFG/UiNp1Rk8iUr+EAV43WtQd2LpMUHS8rNRhNEpvVHKGyM2
3mPiT5EX4PEyfGLVjYJv3S+0Rz8dWnfsumxX+K0HEPtQ6cCeewlgFOAsVaiuRdAqZmnavjzZiTSf
+Vr+iDePbgd85KUDw9GAPcWyUn9Z7zuMK2OioCFVJ4uPWa3mYdTttmJprf2DKl903XWf9XZdgq6U
oGGF9NBEM3cTtSsJiSVpZNLEd5yXoRvUaHeUIrhQSnEPX9lR1Du4xZuEroRWbwQxWJhmhBdAebu8
JRSri9eGBBytNO67jtBfOr+WPG4HgMyOnGm5LcnC/SSEdjMIKBPyV6wJdjF/mESwJsYuI2MDsQL+
aqwRs56AbzdEl8DED0mKos3I8kMfhcU9besVmSCwt/FEp09/nuy/Y+Ou/7pZRyl2R7/8HybW/f8W
c2Sxrf7vU47W3evHZ1p05efXXKPl3/wda6QTa8Q5U0JfigkDTRv7/L+j6/gjmEeccsFlQpCghvuf
6DpJ/y9NUvlXmraY68QF7vB3rJGk/ZcJ9hJiEmwNuk268b8Jrju2ltG0MvEFEaHEZ5Qg+S6HiC+P
fpVKQyApQeuyXPhrkG0es3+7i65zL37J/npK/lvN7bHIfhnNWEINVPwodDuMo9GiWIxSSaZlJ6/b
w7QjO8Bp3WDTrUM3cjp39up9cigOs6fvy/U5YMZxwfOv0TFksaWnVcfd/X6tfUIju2v9xiX/02uv
JVDeyba5p9BwrqpkLmerLzPK30ORO4gCl0CV4xlFaC0oLrrVuLlKjDGJUUZQ2GWmP0V15KHcXhcS
VvIOBF/EGV+L1hxn10XC8iiPrhJu5/pKG6otWFzHKMfPMCzvhNinty/Iik278bnSfXIAhvs0ZRnz
ibullGIXUn8X9coh0yIvVT7VfnBaBVNdsU+z0C3VQwALopp+K8RNV+XTUP22zKsJsZBJhpCZ7Btm
ZI291BgXdC9vm+YxLCqiGO7j/rG1ZBviRqqmdoRER7dyR29iO2vwtFv36lA4wZx5NcjQEO1vt4HJ
7ljVXsH8IvYKRiBc67Sv+v6z8q8C7dIE+xjrpW0Kv+PwOQtQ3wlk/CWv2AuZUgsHHv5GDCM2Bmxi
qoM1vHQYi1o0K4UIBj2+r4UOFdcnKiI3FU3gHQ+Byd7SfxCjyqumwk4C8UoN3i3MRu1MMtcaajqa
JMQM/lodS1YT9gjgGNQdzL7Sn9wBf7JgAC0uXvqYpO4HgbzDID5Y1rQv9cGLggiOI7IWtC5Tsi9L
dSMLwcYK7gZgCi2oyhoLfS2ptK3aX4D3t0QpZ/AniPzrxuegv+yyXyk7y4B0xH7ChWeug74+hEGJ
d/ywbNHq7HekfmjtZZG+WJrhLLmnZbchKsYNpI/kD69/1wTZShqQnJTYerD9tiKMEoAYlv/pw1SI
iWIsWK6MEnc7Cntz+BhRgZX9L0FaW9lBy3ZadIbldlxI/dcTf/Rqq6MfJ9XAy7Ug0DJv3gB4wA30
Wq2ErcZvqpcIH88s3Me6wr8GJZONnEuVFLhjymgUprI1asxeCEAGr7mV9uXT4gHpU9eWdpMbOLEX
esUKpokNscIWHc4FW+3jy5T/99r3LYzsqCDx52PIpCxQEVqsO8e6imiOEr9cJtHgtd1Km3mlrQov
3zaXqbvkxQyr6bo6KA7NlK3k1euFRhS455p0J78Byn2aRoQAEGvzqExHQN5kZJ3I5BoPzpK/mQUj
WCcfoRePbcPBElTX3EarMJkdYt9tWD+UCw03jz6sGBrJmbtyVGr96658+TysYV+XltRoRiOz+Dxx
7a/juIGrJaPEs14Ta59ruicmiV3VD2FVO92k7iz5XmoDO5vy26iBnDHk/jof+606K/tfjQJFWEDZ
du4znpioMceay/KskhFzvCYUYtjoIugNt1XLdR3BPrB69qe/4/Sh9XPPhHup8wo2JX3W6F00cMgV
7QZc5i5qD1L2VkEcAUkKSSu1FzSS2n2a0NRsmVKsltePkv57Dt/n5fwcPtQhYmuUfNKcXJly+aSM
+S3J1p5YoH8qnMWkGPfKrp7VhavkztDdjUHnuNIxe2lbyXhJw/EJQ03pTGKz7yZpg2bJ7RN5XSjT
ptXIoeEgVinwJuJ2HfvpYzzrHxQBf00JtRZ53/c7wUf8pc7Frd9AZVvEkQO+w0I/tLO0gmLKAmHs
pgZ5o+nGEj36tHb7OoHKLrDysG83DEeSQFzmzU7W2RQTuNYCcGjhpYTwVzOxupITad8nr34EASFR
Xb1OvQoHf2CEbgENU6qMVSHvNQyi0/ycIfAq2itdv4yi+MrSUlfqL5lM912CI/pjivdV+RErYI7Y
JzBTDuljhjJAz1S3K4HcxrBfJ8pI8kGvPxOqJoq4C8h6KcNLWfjI0rdK+TAIXhGa1wFZvZ472XiP
SLPTBhK3EJRxEX58XVShrUPvUcPMKTtgFbnpNNngAH+2rVbbB526Yh6ChGKBQ21Y6pjyRfbg6ufM
8DCNLEf0m5UlhGh/A1vsso1gBC5cyI0+l2uZtLi2gENlrWBXUEd4L5T6Nujwr4AA9WCGXPU+60BG
VGBgSq4iKDz/KNRCExJuLNT7VsOTqcBU0rvuJg2GO6OAGN1GL2GpbGMct0lyGxbB/QhZNV3uwXVp
XouF9DoE+5mqWgRqM0BboSUEf2XlL7FrLwmneW9yzK5YZ3p+RF5xNO25IfOjwc1VOWxJU+0NU7Od
e2kHHcD9+RU8rh0v04TF1K1YZOjo5Bwd7cpS9LLpYDS8gW7vSi7W1SfuiEuo0irc6eeWqVPv+5fR
jhkeCF8LKruMFm+jDW/jk3IrdKvI6T3JEzeZdnFujVo+/tFOkFRh3FAsUij/j5eoMZ8mQ1Tnxl3S
Y/JVv/nLn3guPUY+MdvSe8YZBQpOR5p1VBTPKkExq1xu3MobPGNVb43Oaa+7R8mNvOBh3PdOxT7D
zrblbQ8I5zb0zlUVjooKfJGQ78kbkJbUEZ3+yPf5PpZytVC1AFtQ0O77+UPJtg3QfSmcMHFwfvrP
KevEkvvvFff7WEe1c62LlSBaxtJSEpatJzKZfx7gqDj/98VwSSQ9igo2pO8XE2VWUDRh3rm5RDOU
OKu+izw1rc4skieHMWQZTCL9bR6P78O0YjcJ05B1bgTKOvCFzSyZGNbm25+v5g+4/vtTyP36Ms7R
d1O0QxNMDeMsT2GD8tgeLqpb1LW5iy/OUZGV2dq6UrA/ar+XtJoFZdJIDpa27E0+8xKevmgOthK7
lEW++P2iYVvW1lTxYfLyKrIeQ3OPd+/nCz5x1uOCOWOixiCXB3/n9zGicQwEUWeMwrw0IWxr6S+T
dNSWPNyQtXxMW2TXD4Lx9PO4p55LDu7E66ocb8Fefh82qGAoClgm3KLk+4wO8/jr5wFOHNiJWf1n
hD8X/uXALpYJhrVaat1F9iWTCxjd5BtxpXj5xf+yz/bnHZA0NMmkui7H5aN3oPW1uJCDsnNbRXeC
8iZsP36+mH/PjVyLRk1EU2jmWceQaU0GbaVKUUvaC1zVluyHEFRUQaofD4XCCYl+i/zw85h/KhrH
r4IssUGWlwmLvsP3ryjFY4/vkM06zpx33aFX+dCskrXwMK0UkhWFX7DZzlcETk2OSyuR513VqV0f
3ctemiJo+AX8/ZW0EoHPf8YrGDu73lt6pDQMXBIWcZ2d862fusWk7xICw/xCs/ToalV5UAVNxgKQ
R8VKDYvLSZvXnS4fKgNwp6yv29JfWXV45ps99R5gdtZVWKwmJ6JlGf7ylNYzrzeE0tbluI3Gn3kl
/n8cYfkEX0ZojapISH/s3Km/haCT5m8/Pye4wPkJxw/K12s4+spqMbZmoeRN641tSG9VynhihHyV
T+oqtHBTzNTJ61CjpSThaJNXUpi7GoATCm4ffpfR9Qh3dTo+DMnvnOYbqPZ4Iw1sYKdqo2qdJ0U1
8UTY35oHHH/xeKPX9Z0cYjOYpy1icolzgEEoUZB/KOkA9phS0qg7JdpE9ma01BSnVOZVwFxG7tnB
UD9remVpThcS20XeRWv8KgdLutVrImCswQFR/xmqyr5Kf9OWaZ9JgfEkSQbw19iD+RRMaEwqjupw
0oUQ9CRJ3mb5eyDAl3145A83VLndpeQd4TLLodljZrEl7VZrWmeSIUeO9GEkuIoUegIFh0ca9Ndt
Zblxjt9sUBxJE2jEzZi06aI1heYlYv2sjOM6hFRZz+bFRCOiUdr1JEbOmE5OqESX1L0IXUdoPJez
48f+W0jvMCMsCjjYtrg1lQzjR8bJLbN2aUUjYsBOVSOZmWU8dymV9fRRGYwLsJLQRUOn0zJP1XJu
UOWUQr2J63pXWBLjp54h6V7NvSZNMbMzE4+LmXK+Ku7S/pIgriVowjXzq9S6EWmjhbFFaUf0BNmw
VXSxIsFXQZ14UURPWAcBuHSRddsKwKK3l4EmrsXoWWunVZUErlZKjh6aT2MpHKwuuZt9gV9PV/k7
olLleax6R8tL25pp6cqWU03DSrUEt28jroSjcT7f9iNOWsUraVaIk0T39F4u+s887S7qKNwMqXQd
tcl1jyKIrf1WErDzkc4BNHgzk84zTlinhl48GIW2VqT2rqveMPev21jfIJa8TsPOMc10vQQ1BCnP
WvpWqrEt6HdZhAGDgkHuP/S15HTYNszedBULA2dF86EjrqN+DUDjTfojdozbrk1XCUDUBhNU3ldO
EUeu3t+Fk7/tlpZnIMieEJq7prFWBNeRdaEeIlJAR5Ewo/yqE5cmXoCzUWAlN6zdrP42h/sZHE2L
GV9TBFePKSD7JkdFHipKdFnMox20q7FuPebFW8lHUWyRupXKdso5Z8z6bTeQoGaBk0slu2qe8/gT
XaoTpldSZqxyRKLxdJcLqaf1HNeK0RGxNOoKJz9RcCX5oYtvh+pWl2W3Z1dRKEj4uuYuU5L1SOeo
w8RaaQSh6cgWROOC852tUJtVjBYvDJk7hF3DlvSaBu7o9F7OOdKOBzl9DXVOaHR/Wx1lLE6/mOpk
ucJ15LQMZalPff08iLcoFz1/olMs1sJ1mBS/MMZRKUDeIAhvSvtZ8RaAK7wcpldVCi97gkkH0k2Y
iLZtFQCYfCnU0AkWPlObvaizbpdVtMm7bEtmpzfEL72J7qCmT52DzaZjy/l0IugtnPGHWS8+z44V
UrcmkDyNcuwHJEB314j6nLCkPzgPlKR/G83siuilM6yESsGZPIuMQ4sbUu6jgz7c5tKhYII1fcnL
Knp/pXRTJeZWlG4NiTK9GniRAKWc9lklkhDUxBetIlzlWXOVBa0jT29lId5mI4GyCLSlloN52axy
K7wfRTKmlBjwgqmvpYh+tEZxY5R+iaW4hRlGvb3iSb6RoY50s7zq0vBCtJ6JM1hHur4VqUdY6US1
LN/NxXvQJwh5sQGmCAYXwqMyb1rK6FLuZjCe2ldD3BblU1uH1wOMN7G5zSkA+CFk2WFlJb6dy/Dd
xpVuPcsSTtqOCXtC7CE4IWZMRbxoqTe0zWXDa5G212GAwlx56CvtLineJutWbR+1oKBR+6ZR1kYj
uekEzRXIoc4BWBuRE4uwVKzarUMCmvsRhC8m8jknQZ5IWjoNktnZUXQxpxdzwidv10MtwaPT17Eu
Uu1GcW/GJD3LZFXmrAof8A435Azt6p73L/CvO5VzgH49Z/fVYO7C/sEQKD9lb10C49MKHEur3TBB
69VdJw3PGKQa+Sqtul9NUFzk5XsQobWsmfdH8nkQ741i54nduMuKm4VaLETppUGKTF/mBwW2rthU
LhBTB54q5pBiVysm2W3XKJc2sVBdNSNMVdimvipvQL/vS3hVwUADq44RmVTNvhTDW+hGNojUXYsC
xol8UIZztZGi+F3OxMHRhumR7GFgGaPSO0JVkQxipsutoExG8wOiee0H60yQLtM5uG9U0DAyyp+6
fyxJOAwMOjodkHmS5ZU8cTNmF3Eg+Airkmj9VkUiQLCKznP3KaTKttLfM23bqPKujC+s7kHVfmd1
fyU0bMv8R1m91Sb0Vq9FmTmROHpZmXuCH3qqjidGwbfIywnG3JZxIGi+fj8G1iaNaqeXNOKPQseM
mNw7+YDya4jAy4oEPQ000KnXlL6IQjO8kOXc8aXZw+W+EXuBtYDOsSEd+BE3M+8s1F03LrGqLPVO
i7jXyfqlde+B77uqadgZjRE1Lu2mH247s16no++WKW2EMjwkkLS1ls4Fuz0ziin0jbtpIlaJ9owP
9LmrrcdBGzZqMrgz7n+dnPDBvMnUZG2hTUO7tJ59JD74fJFuyBIRMFN6qKfBm6UeC43kKZicU2Ft
Fdcd80llxSsZQagUX9XZk97lXhh9CDrEjvAzo6ODuX5Vh/qVXkc3AxarOIy8SVaRO9EuwpYXoESq
JyrjISQ0ndU5elCpDupjB9+85XRI+hNft17NKwOzfR40W9hmtloW/J1bP9Ugz3BCFqd10P5uhUdZ
ThzSDy4tTJSU3LT4Q+QTElCykXK21uW0nzvh0m8pajHhtlJ4byXDQW2FN877t1IpO23QOTA+91GB
ssUaNxSp3rL6veugDQfDNmbW1uVLGRWVnu9MC9RLmF0FFvoKMMq50clOAkiJW2R9zsOEW1u/0Kj9
GewDzXJVl80vIQDNOtXtZZ4X11pwKdMstJpn3QAXK0w8KZMt4/FQkLnZQYDbuk/g1ojjqiw7pyy4
A4jV8gaXbTSv5+pFbRXC4w5Jz5MitrtKKs4U5o/pTH/OnpTMFgwaXEDpuJikWkpHD3nu3JD2luRS
k2232S57kC41bQ8Lj2LdudrgqTPLlyGPT6N5pkZJ2cmdmyQfmv80SO2ZYs+5izqObBgUpWv7wOJE
8azvunV0A/bbNq/kVebWF+c9Bse8pL9uInoWwq/Yhsh/utRfzkg6YpsaL0/r+jAbln17pr0gq+Gp
kq96RfXSNL/kt9kYkZeQAM5nO+936DqrZtWpwjqUcCfCYrcKqv+z08gdK6JOxJnlyWCbp2TYFjrb
F3CvSjcxE5BbbbDnbdIr9LPbbOI4EAo7zYwdk7K6TeN736ftL1XINqWlOJFRP45LVitM6sEY3Y5o
lYaoM1kqt5qR1B6iHKrW6vrno93JGorx5b4cnR1ZKYesJ7LABYFOf1ff6P1VIu5r+UojL++uRPKr
1aE7RYr788inTuNfBz46UkrdhKKpaTp32Jk7ZdPuu5W1kzfnDv3H5pI/X7xpoOrgHZEsuK/fD8ex
WeuYWkTGcQiXm+3QSXbZurVZTCQn3GSr/GL+9fOlnTotfxnymKaT14o1jAVDlqzvdOuyCGuleCmc
Cw070eakwvzPtWnHbc55TPS85zWNHtuDiFUlxyoIw/xK2kmO4jEznm2tnpoZvg4pf7+dYayngTQy
pFw1iMDMRWO1/fn2nRviqGCSD30G/oFHcm5BiwrpXZFVZypfy8N1XM/4chV/VHBfZgOyXTIKQGPn
6v6lIj8Qu2zL4ZmwvZOv1tdBjr6dFmKGng8MYsktOtkXFTp7M9umzzckPYbyc5b0hEwhoUNA8vMt
PDm9WqwVGNdw4RnK0dsVj0VBQiUSt/GdgMXram26jetfabul4c7+59x4R/6UP2/Z1/GO6th+lcp6
3DC9BpeL5KHfoK5Y/0/YgSd6ZBaH1H+u7Kh8r6MsE1OOs256YGbc9ADAOVisEfE7wVnc+alJClma
iVRrCXL+c5u/PCf+lCWc4rmNMLlwoCZr/Kfr80TNE4+jTE0SGoWOcEP7U377MgycB72ZtbJ1ZyQK
dUHECeinLDqHZ1henKOnXlaJ/aOJgxTY+pPo+mWYOjaMXlieerrYkZ1sKD443S9UvswV8j4/qzID
s3hqRAAJdMJIZZaO9xGCWkxyIyJ/Qblw2dQBZ5XUTSpO0gORJPqnQq6BOBQbXWx2jXkzam9+QeYF
RLSGLXQkkL6ijtTb1bu2QxpfscK2CFpylaxw1LfqBN9n5vRrvijFQ1Feit2LaN6Z7F3ldIsyf18b
QFeE+ZYILlsqFGeICPspoLFDIvIx5JPoedOifxKTzPPTXdr0SLhAfVY6TjJ2guF9kj7pkWWTLcgB
3wLsLt2ko/jYQqkjx+ea0Hf0EjI2DG3TtPT4qFDYQpytjDleoVjQ6GIbr5loGOgg/FurRvtCHSOs
b2q8DTObOX2wrlNFXkVYjw29WfvySwMMU5opyE/jSxZYO6VGsK+9jOjdq5DUU6F1QnJtwdKjT0sw
nQlum3CSSePLNuOo0UXwjzlc5xrrz8yeXC29kGiiRouudH6AUKp7tK9OL/z2jedQkLY6PbfRuvdD
gklM7kGdrkeqJpRDyE69bmIqS3JMI1/oPgxCLExfyWzaCmjUiaflI8QLswBfDbzLZnov+IYnrfmF
BncfhMankQJGbogu6TiBFkLgyHmA/DdZl/o7aCWnLlTVCakCGWqyH7Vun5Z7Yq24cnlaaljcCQ0t
g/li1r6TRR9pPLl5bq4SgwzgvLVrRWdP73e7dh4Og+HfmwsemTim7nc2Xy8B9jHlyIgzh98pbq8q
j3oo7P3xF6oT28gMCCsGxYFsX4ufgaat48Fa6/+HujPbrdzI1vSrNM49Dc4D0KcvNrlnzcrUdEOk
lCnO88yn749ydXmLuSHa1VfHQLngtKXFCAYjVqz1D0Wzzty0XQ2uQCXLhNJRunspGCld9Re9HzpZ
/TSQFWb9LqD8kMmY7CJ8XUTFk5YJb0ZfHOT6ZZC8tSkmm16U9rVwMHNtYw4q1b9xbxbaRueK3+lw
PPvjUMVbzU1XLPI9Klz4ZPjbwr0TR5x/3F1C/aut7sqGW1r4aJKWuXnlCMqln8VrYNxOXZfXjaKz
yu4V67lRPgZSuKwUHKikkQuT/n0CngRZuQU67XiQrGpVuRIK0xFKjFp86aJsooPpg5JEflGs+21X
GaCi5CvRGm/QRnpQ2u+SId2Cs/7lorLkKzHo6mHTQZbwvPeS8qyCeHisSfs+75F5ar1VbKqPTXGX
ZdeSX17DjkFQqrWNXkUcqlnFFBhKPJrwBa7Ddivif97XQAb7ZhOP1/CP1uJw1URYA8UpOiDqt177
HlA2GmkhBHVM96a1c9XfBqVBiWMY14mYHT310TeuI38AC4MzRQKYKRIcoUdjUXcV2w1uWiEg341Q
nysdim3fKkX5NvS44zXxBpoLFCEZFYBkU5q3AbSjsf+Vl0+aeC8WEGnM2tZZwnqUoxgpwoYpjr5K
3UN6LioRTiZePW24QR6GJZHYhn4n6A3kAg9lLYSzw608UBVPgJylICnbN6tHJVXnxv5S52vqgEOZ
X3gp3k09PB+PzqaOb1+aOWBmFMpwklpSxGuOOTJ95q0q/ez164S3m1E3iDv1oqLgG3s/FIhP7Brr
xGQrxSMkNMq1m75Ww4g3WLGRlJJW1AFzZHA+otMoTKf22krqvnbNbdPCn9JfczbJxvtWhvj3PipY
2OhVs5al91Zt9/hjDWClYo1aAxgqSyyQeTd2YfjYZXcUmldJ1NCxeFGGn23LIKzHoHrx6hFpsPcA
KBYdlRGvrepuzAsbKQ008KBvHccCivlg7i1csZTc6bVkpXQ6JXfE/3gaF16FMMnRi9q+aAqn9tVN
DgIshJaqs0emOnIsheJgQH4oA3Z1Nky0yfALRoq/p3RfWBQWvVtLxepZfRvKd6meqnD+LsOiI1bQ
vI9vhkE7Vur0y6LvsuY7YQt0NEN+jXFMqFol+TmODIRKoVo/sgfj+YKJxpDaWNPZY1QfysTCQw8V
3JzdA64NRmhO4YWcIa7T9xddItzIg3IIy/u2Va4A4117JQJryr3l0euIbcl69uEyml2567TytQug
6YiPgbsb+YVd8Fa15UFhXxniZOUOoJk1QM8GHRsL5fq0g3mlqdQ+fzR1Aej5u5Uee5zPciPa5cBg
dXWS9yJT85tLtrOD0Dc/PUW967zMXCFnD6FCAENHlSqNryMZahlH7b0cyltFK7ZGw9FEo8VTq3Wj
/jDN76GBCQ2eJsDlsMOwdeMlLBrbKyKIYBjVBeqmgm3nD53jec9CjsLogJFsc+mmfMhiQ323o+im
mt/gxgjJpd4aML7kLUKL2+kQw/NnL0x1qYvQfFCzY4fYXmjdyeYupb4cle1bBOsmLpRN2H4j711x
YCKk3a608clD0d9gIWrsaQHHuhGyHWbSuvKPvD7HzK+91kDz7MnDCk+ES2IMrzJNdy8FrToZI/Jz
rsiWb+IW5feXkWHuPJpRXvMcZkgIovLjWRl8AZNuWAs25qhgZa5ZFVP2YHkAbduj1f9UR3PXZdF2
mh4VrmiYAI7E6k91oY670XGsBry5ZDtL5LVH+bBxN36wV9HIFIJDUzxm9CR79WgkN0V56Jt4JWa7
CplYahp7v0NQx/PXvXrna1di9a0RFVuVsAjyHw0exIo9p0ZAyJB2sojSmXs7jq9d79PCfStxY9bH
h+yjyPmIENCqoQImAyJvagCA6TdPeM6kX9V4j+Yq1cl61VA/z6nhU6xsLBDshQ9Q9L2t2M2zrWHd
DWa1aaNfIiXXUeHETm5IeFYeHQlLydYqxeoRWpSWed/hIdqoW+EwqNudjx+ecuWNL1OnyRhlZ1Af
zPGu6A+mcpFFSHBKw2Xt0trKSxwg1au0trZe7E7FSyeSdCTQgO18eOdW2wg7SrO4yEH1gptH6uxX
0HR707idmjtV5+6FgXZWrO/z/J3yx0pWeQK8qeQodir0eKss3+ZUrCsLtFMNZNzaSf1LFn83VOph
ibcFPUSPrHxUPLZixP0Ck+ZgfC8FDwIqBi0Fc1tJaETkLu3vYCeX+U6IrB3KZw5WXHtDeVQ1KvYC
LVT3BT0hW/YmJ3nVLkxl1Xa3nCRBe6Xmzy5PQwHGHiWw7W54awDy6kvVbkoVUtplnpIFiS8tkqre
E/I9EAuSdQKnNBDbdR3wKKylIcTpRnuLsmLlWpeyV6D22a0Vg6tvF+3GQbXx24BweimIAplFRTZc
7l0tQkxg+qZxrvfVtY6dyXDH2lFpH9X0/MvoR8WObfFifXgJ+fBosVMGUnCs8IXylPyyDoN1pRab
muUqt79C0KNBBOq8RQgcA5HYDLGUA9qSItca0X8pb8pI3qBRjmNyehzC5wxlO0N9C1zxQtCDH6LV
bXzlLqEUXdCJg08DTw6iZZisc/N94fZ87tqC6AscOJR3ZHNecTXKUNdGXefasq336fXka2Xd6mAw
syXhoZnyx3Rvlk8jzcB7Rm6mjZyBK6rWyVXqBAfvIce8obLja98Rf/Lne7Ye+jfoCSzc2c/cbWUD
EI5mqIYMMWu6LZ7cBptUBLCdgs+a7rbJoUVbqdrX2yVtqTNon09hZgVG141dsZ0UKnTKpgqLmGY5
R5lCQu428lJZ+UztCEFHEFoGqiZoFswG1Re9UkM4muazd+SH1Cku08f4h7uSka5BFvi4hPSUzo4P
ahOlZRlU4Zw/iiSsnJkFJ3y/Sa7qb2phV1fBmkP5OF6N2ir9Ed101+FLRZnCWxjtnEM7rR5Ib7pO
vmKwTRmzWkgS9WEVDsTubPkwOsKqsINDeVScYus+q3t1JT6pGxQgr8zL7pg4wOLWS/XVM6uIaTZE
UQa0Rnl1Vg9Mu2b0PIXmBCDrXbWdFLr83XKF5PxQLUY8gbf03zC9rZ4qia8x1NLRt73DJsgH01xN
JQzB5kS+Mff001bBDQUUO72Uj7SGFj6Yc0BK7A7/eobZx6qNrmiME3BN3Uob1a625j7aC4fl0Z4r
332KNM36ybeZYY1EtYhIFQhm86Db446eL+Z6ylp9Xe6OnCskn8b7qOOcxAtR1RaBE9WOuE2ugiOK
v6u9Ya+Fy86p4Q2l9hJD56PyM6tFfYo4L44C3RRMg40P3IwzOmA319oVoAtnvOBuetCuWttcQX94
DC4Lp3N0tKfCQ3BtMCPlBYzwaq8f6+/popX4GR6VRb1U4qPCb4Fm0ezBwDiLXa4w9R9agrvckQ/W
Tb0BW7brttkWD5Y13SCH2sVa3gAkoSD4N7oW0z41n57Tp5h9VnkWyWKD0aDjXmJxegywsRSvgXyt
PlThF0d9DgnKqE2NjYRzTxFnS3uE3aLmIq/Dvxg3wU58yDchfo5Vt2oPoHeQoLfjl9geFzX+zpQ+
PwWerXQp0RJy/ylwd69L+G3tRTG0B+U5jr5ZWNwGqCCLwnUyXCQd106oR3IAEmCzcOKfadmcPsYc
Sox4rCC7Co8xsI2BzBhf3Z/+e3olO/lWuBAvEie/jL8Pdwthzxz/n8LOFlvb5CEZDWHjffVD2/Qb
9AM2/n0AGVeyuZdjK1JfgYldVnw8O+8As2FNq1D15pXZMPPEvJ+OjvBisNsLQF73UFkFm26n0z+U
K/UYbKylt33mrIQ+ANLY0CYy3BwSrjXoHIQ9SHQTUA4yPE7M7T9WASNEHhjHJSnCs2P8K9z8pTb0
zOHZkjSHwwOiTw73VU8LnK/f4ZmMA7qjrFmKJpn0GKeHONk6izRNWrXx6VYBmlEt0lrlx9cRzg7D
mLwyOHo0LPA+R6i6FPSlSgQxPiBj5eSUezoUaf55FJAzGPryhnRtTtxsg6iVWwsAuizcINRMXevJ
orD7dZAz1BzOz5Mo8z6Rm0Uh+rYYnouU+nwqwd33ID+ADrT14TqXfviaehVqwh3GRJskcg9yVh5c
IXGwWgdiixhu4t7qMVCOwNoNbnxZZE9fP+IHzXG+9ULJN3HXQ2uRQ+DzdMuxhiwuQGJnkJ6Zph0l
xXWEp7xHKtlesQNlqmJH/c0Y9KsuQaep1Z3JRSOH84xKn5OT5Lp6sh28eL3waOK0H3z1bLNkuhPr
Fm+YsHb8fmN2F0EXcE/r1hCd817eDymevCli+vFrld4YwnWNonyLfWKOo4Tw5mFZXqr3kUE3UrjD
pN6RUjCeOWI4Pne9Qdzm0hvCncj9WxDmDYCRJdVCMNu6HZkJzuq/zE7Zm9VDi2OiDD/QTKtta9TU
pdIb2QL5EIg7w7yNwhdgqtBHYV9lVEj96w43RHdUHUPLbdOXKebd5/418iUFLoz+BS5rq45Sokz9
PA6+acbLkKYbVLXrUqLC/H0QiqPp+0ejpTgmYUYuYHSQ0EVSOhBhv4oeq+3xYUjBhFUPXfcwwOoL
YfzqQoFxDiV1/OQnbNqADMhKpgRvGSI24D2w9fwKHulKjrJ9Bq10iK2V0PSbye+hTCBrKfhfVSU3
2Go/UNT4+n3K575s3EjJ3dkM4X3MllrTFpFVynhhq0xvEhQrvcREoU2PauXu9cp67Iv0mIwvQ/Im
Y3KBhBKSKY35ZBhcaVpQ1j0XdVFsNkP02o8BV+dyq5rDKnTFlY7nvEst6+tH/mgc/74C/3rk2Qps
a4ArjR+xAvfpHiuY19Kh5iY5EyDJ3bk/aZVSF1z1r94lFz3L7m3jUG+bx+TYXExEKsuZOrX5LQbS
u3ZT7L5+vHO3kdMJnW2VQTYOgWGwiSV9hvn0xEzO6FzsQirsU5sqp4sndsWCH+9S1Pmm1kgtzHsA
C2Gfro3ubaT6mINCKyYVByCogfamRksunecyltOhzu5+umZ5XWABxPBFFnl1r2mkiOKFEiyUKM6d
bydxPu6/J+dbTjlswN0HgBAyZoK8h7LmfP3SliLMcs8mKRWtQqGRNtRtX/p2z07ydYTzqxbUAP7o
1AaAO33e0z2pFUvMAKFvOd2aQtutfzPdOYotAmG2z90DDKfoFL/ancUlUrIzh1V75x9ER95Zz+hx
PMGXuIrX6XfxuFQgOZcDmn8921zDWLT02h2AaziNeLAqGixglPBMKST2ROPaU8rt15Nx/oA7CThL
Os06EAehJiAmu8a1tvGfpjs01mPWxt1Xm/zIvoimMR0I/6VAh2th1ztXMaExpkiSpPMmgKd8fhmG
FYNkD4gPkPqHt1Oc6jvg9u+BrWz7dbmCcXH0D/Hl4vVd/v3wVEWFapc0uU/iyvg5blMGdeMLHJ6Y
BcCujijSyHS4NsVe3WnPyn5hmqdfN9spP4Wb7ZTaqHhjlRZ/As+GH9rOpSBDqXqPqORx+eJ6dlpl
cBaYBJoUFbXZhuAqMkIJkfSxxt9f4p8YLzvIGVIEh8Pq73CBOoir8PtSGfFcrUI9jTv7fC2hbK22
pDZuXuZ73/ZpzzjCXXxUDum6BbzhaEsze+5Fnkacfc1jPpHoKyJO1RFjQ6/GX3mXiH1ssk3kr9S7
r9/kR7l3/iZP4s3RYmEj+mY8EC+8EO57R0LTJALi1N96W8ujGbKuMByAo4HGCiJF6Zrr4sZdd7eu
vQt/LR1xZ/b90+me1ycwE8ukZtotYeRU6iSXCIurXHXtw9ejXnqv8z1TSyIELOm2UQiRD7I9FRVN
alC9LWzN47Bb+l6ml/bFJM/VCJpKqGmuoMEX7rXNn1Crybx4SRzgXBFPRVzB5EyjXinPa6ZCDxdW
aUjv0bYEeBxtJ51B7iG7pX39THL3KdDsu9ADLx78lANab+GWsUSbFlFa+Z8fz5+izL4Fg25JWw5B
i6TVQ6iibAQZ4j9YCNwKkQkDu48E2yxEjdtDUwXin4T5BFO1lXBnrJHrwxQ0ufbVlbQgOHAO48eg
/h1xDqBtUjUx3GygZ3DZrCcNZQFiBxJKE1Cto6H2/znCOY62MEs6lkC6P3Q3ortmm1y+0bLfIz28
+w936tPhTfvbSUrlwpUMA5dwxXqwk7viEB3wEFzla3EzkD4nN1CvnWy3VHM9+0Wfxp3lqamo6iWy
cy25e7fWNhKga3oUh+kzc+3GXiIRLL7G2YmkJFbfCRnxRCG5aDF78xUM35R9NPxK6P+ZRWSX44vY
Imrc0GsFc/axcv+REuP/NI1FcKYnn6fzo/7xv36ldVAPVz+SX//9X4dfZfVrOBVY/PiBfyksSn/w
hVqTbZol05L5kCn4l8Ki/Acig1TcyAxo0kzVjX8rLKrWHwiliCgeIr+IbsqklvUvhUXV/MPSTJna
k2xRJpRM858oLM52RPhKqmGYmoI1tUVrbl4qU2PBLAqrbOFAXo8I9o4yXuPtt5P5uPnzxDhVIJvd
Jn4LMlvkle5qgdsSRI3um+5ZbJ++/v1zQsFvAWarOoZA5bolAcb7zkZOTHLQ+ePznQgbtGsn9or0
vBBz1pD+iEmnFqFLkUOL//+8YyT6kFt6T0x/b+IHhATyurrINsEi4Hn+zf4WaZa1ZrHqy36NdrT0
hsEBedVasN+02/xq/N4tN0/PvazTcc3u65GvWGk6EG2SoUSRWHkU1hEpBvK5dm5nNzCbFpK5OSr/
twHO1kfgqXI6RIQUdu6lQqZhXVkv8qa2J9GJr1/bdDCepDS/hZqtlBaj8LaA5rRqaR79ldIstWAX
hzTLNMYuiKowJI665Xa7DtZgxmj8lttuZfz8ekhnXxiypKxFatG/aWh0ihD7gU6opIIPKAExe/zH
AUyRWzpgJGrRtOJmK73AkliF7bgydARxLjOg3F8HmF9/p7fyKcJsthrBGgFKEmGCCAQP+ocWFXqi
Jefvvl6P6+o63SaP6kbeoRG2MLxz74roeEuTR+kIJM6SKQs2eN7UYKMQNt2oaEOiI733EFv5G/3q
KY+YrT80VpDBMhHJseibf57LKLW6MvOIhdsp+xN51MSWgHQi0s4LnKXlrqG3eyagzNkjf2gNzTsV
Y0YVWohVhPr15AY0G9bGLiikAMsNY6u1wjoEKSbWxXtRBhu5Ld9DCRgYj3lXtDe+CBP4qrH6u9LT
7CGq3I1XBz+xyD1qdfUtB+E2uj4KI/qrZ15NELemhOBpAjnsId57R819CaPr0Uv3Qot+feQ6RXiZ
1HdiglEyaCTrZzle9gFeplW5HtutISQwlG2jxAi2j656kGiRXmBl3Vz4FW4THdYuIXC+WnHKKNuk
QMDV0jgUbWjndeJ0Y70Jqjcz7feKjNOz9BSkzUqGyZ7X+WVhAusVbyWg+EqwUaqLFpdYc/pRzKir
AI5wEG1L1DvU4iJVfFs3L7AR3sqRgKxquRWz6EqNHkyKQR7Ghvq9iDmuFb1pGfRc87JqnzPtvXXR
3h9u6+zBBPFtvAZYGqcK7XPJu5S7m8j8Hmv5JhhxBqHygOd1FiV2ZiLaYKzNgJUwbhozXMv6jd63
Fx5/ovS/AvB9Axr1gcWuJbwnUC1oPlEJV5ygeFIRRk7wdN734JCHQuU/u8CHZ4XHxUrVxd0QG2vX
07aliORp8g1liag5RHHqYB7j1MHOSrHxQcc787emVK89k4JpLl6W4d6wLiyE1RVPtUXL3QqWS2UT
enQIcSIEP+kdB3eHyXJXh3ZbUJJH1s3aJ923zNyq+rU09jelZq5qozqmCK2bzW0d7zyMlgO0YWAI
Ozg7OUk5SUTejmCCG+F9HJ4V1HV9s5rURg747thpSYVGUi9gaaM7b24l3NHrl3Z8HSitQggvi+2o
iZBQkKJFdVZUQEUba810zBEAcRtspOTeHe6GyZM7uvLHXR4V1IGBPCn3Yswa1BzZAmSePVrxu6xd
BONNV4BSyjUM9VCeES7F/tCLl+1wW/FT9fgjz54SfRLMWWfyTSdA04jeh+E28u5K4VYFIdziqZxj
BfGOy0Ol3rgIoOfZIS4z6Pg7PYGJj2OvCISwjJnwXHY099inRzTSS5x8oHXAd74Sogu92Rn6U49m
ibgdRXgRZXKZVTsJL5Bmcoy9s6o7EaK4ET7FzX5QfsX6pVVepPmxBrMRHehOhsaL6t9UZb4Kwveg
rjd+uo3H18J775vvkREg/EhjoruWqld6s/gUX6QhmsmAkgOwqV6KUoN4KJvnCMybp8AIDjEPgdTe
/YIQEkWvNTyUHHRsZiU70z/USYIsJ3qTyD8aB8Naa/EO/ciNm36T+h9N+BAjOCLW0MGz+8r6JiIU
JJfbzFgHyrrKL90GvDnw+O6IKUxXI8EwPob0LtroMSm2cWohEwBHPnuwSqzJoAZ4pXJnwbzo5Gql
VSJaHa96D0AEDVk47EA66+5XY1qPfqrIdpDRC060BjVFUz3iW7PrFfPYF+JVJtKZ0rLrCiRxI2N8
EId3oQna0WW5W69yFr5ko7wdEEoUsAr1KjCuurIOW9x3tAs3ucqRDgjV9wSEa9e+ejiDaeYxSPY6
Shu6dhDijYB1+ICVaN/dJfkaz2chVFYqDaaW/UPzjFUso9hp4Ehe7DPpWx+/pOUVWkOW/xMxZUR1
olUGIzfLnn3rl4xnZ6RVtiJnGzn7qZubkV0b4RBZgFaP3HDk4iMOEeWuFtNtNLVD+zvJuAuQ9nSV
Q1JBkK/SjRGI7yLGJbp8UwNDbULQRYngGEK2F9XMVntELtrOsZrSpr/luB0aoaShKpvUOMCtfzbY
Ag0B/GcWwtzArj7Qd5NSBTDGVRghxfFseADSkViB9tGygqd3VVZYuWhPafZjSK8qOKtFhxyq2/3k
f9uATjp4hCOu1+Cx0a25M8OjGr9VCB8MbscW/xQGE9EbAgUnqAwtJDXvO4hRgfFYgWGQZAQ8/Har
lvGlDlEq0atbOa/fdL+4BlGFn3eZ3OVK912wUmUb9b1jyOUG9d61CC8ESk/eQgPPf4rmuBqL/rLG
TNMEKB2Y666pn0cIJaohPgf1TZy0NyWmY91gG8XP1Du4bMP1nVw/5/5l3zxb9QVwcBSCnlzhOfbf
PKhfeDOuZQRMRflVapgv49Gvdcd1j14W2iqEBIvploNJguh2qOGcS6CqC2XtCsNBbkWn4/CKdNPu
em8tV5T+8nZbYLTYT9QGd2dM/llNeu3m2X3uNSQZTYhvBiZsX2dsZ3JOUzzJKmYZu1sPrmmEZBVa
/yjQpoCGsJAT/h5BY+fRlUn838R9YJZ0WmrqlZY6zZRxHNQbo1owBVv6/bOUkwnTSqlpWigut1Z5
1zT/TEWSlHZ6/slnl78gus+uUQ0Y4kRMepJKc18V46qna6W2S1Wy86P4K8rsPWAN15uJyCyxT3cP
FGxW5rNOvSp9z/bwKtYKh+rCi5GmmfmcwjIyCYvCqWQAsnd28R1yre77qEPEHQUigGnxvbnXtij8
2OjKKNvgZuomWw7cnuXr2+/lCmKDjJ7s4ZHkNWepeoYYW2qEzKoX2r0cIzC3cXFH/Hpxn7kQEAVk
z8fVnjrMLEmvTKPGI4Io6hZxMDL0/iBs6793ITj7BhXjozZE/2uugDiMZSLWKrLQIOhRnVM2le0d
jMExbPKY4Ke8Cpxut6T6e6akMI3w31E/nLRPyp2JCPg/s4g62RMeMOHCzRhG7nqqr+bbxSrn2SVz
Em42oVha+40QjHwMF/JWtN1DfTE6U49XgOwMH3IC1ck42qy4HCwU4+cV1j8/xJPY043sZKgtTC+Z
bi6xsbjYN1sdjTiYl/cTchMA661xo3//ev1MH91vHwjyqgZQcBQm581UtR+4iU+GdK6HXVaFyFq2
FUmq1HLp5jp9al9FmhbXydjCPAvQhJsiVRflPt2E18baStYmdXnvp2cnyxjFpbHNtrWs0Q1pTIk4
VYcyy8Zk6DDJxFSlkx617aRS7SHy9ri4Yqcl8tVQZztdnQKGFisCq1sFNYP+iAnVU7JHXnALFevr
F3j+8wAPObn7ykAUZttMjDVlBRRtqkdQcbvHLcK9a+3yAZDZJpRxRtktBDz3IqnnYuhIPZZa8ey0
i1rP71Nz4rVOshfYySn9TzOMd3n/kDRPahKiVPou15Poy5oUm6334esnOLexnj7A7DiURzeRIrz1
8NV7tpLbknzOaJbUN36vRWjUIf4a5WxaFRwWVTEjyCTz3KMj6AMzh8qX4tYa2J2DH2N3UaZreSUf
xcWm+PShz1eQgfs1YrOQr38TfTV1qcoinejT0nUPvj0etSsyNvQ3/IP1D4UdPradCRk61V1M/TeL
VsvofeQCLN7o9YdjfLPFM8Y2vvd2eMWld7NUcTz7Ak/izbY5DXxd1sYucyteCqQC8X0pvH+9Rs6e
i9BqRFWVTV3BKu7zdhPjnpkHktCuJshOcyft8uOwkdb5y99oyJ19WyexZgtyjCTXxcRw+gRFW1xP
ViXBZQOyHwW5jbD0ts6dwqcjm63M1KwrjD6IBhCzwioDINKEte8o3sSrngWZYImyhH5ZCCpPHYaT
3dsftS4rpemVNXdBfpvrCz3bs5+bblBaZa9CZ2m2Vxd5Cy2y5/dXLXxbMhiIEoGOwsQvf9j/R0vj
r1iz7dnTpdjNh2ks2wm9pT26WGZN3Jj6+yLW5Ny8IRplTU122mbyfKkLndmlITdMDclL6j4rCscx
1mDalfAyonl8NVWJjf9kiZxGnaW9SPRW0Sh4KAe+DbZsu+9QJ1kj2/jYYLu6q+3knpT362mdlt18
y4LvYnKZ4FTQtNmsRspguoGBo2S4nw69dlfxAaiLsIhz6ZlpGJgJ04a0jHm+OxSDlMUdIqpV/92N
YfNolIRlFEodHw0RRGC+HtXZlOw03uwFxrFUSUVPPP1FZ7lMzEoUGdlWoEhvYRrvoP4uhDy7Zk6G
OHt76FUItTwNsQYrJDmh496Urzpsjo+ezGN1XMIELQWc/v3Jx61WjZeX0xjd4FF175J66Ys793Wf
TuLs6w6wWNNCl7XRHFDpuWhR2/8zox5umieUdXBySmGpLG1aHw2D39bkyUzO1mRR+1pjtAwMp8zh
Hcod8iCAitHBsC6VcjWxcyjlLrtpnf0WTuLODp/p5BZ8hbgfHhGAhBCcpp+2dI5Ojz8bHm36CZFo
TbuZNQszZCAklUamXzJcKebPEp+SgCKOqP3z+sOnOLPzTZTjTClq4lT6vYqo39J+dWa6JrVIFKW4
JkOFnS2PKBwzA4XAaUP+UyZL2U6suCVE1ZnWu/Ypzmw5SF2aGlHMOLhJjvetQzA8O5SrkDLtRbL/
O6nO0tBmr6garXHIpx7aRAWXdgErYVrtS0M78wV/GtnsDYVpklmly8h84VupHNqlN3TulvEpwDTO
ky2ixIOw0S0OL/jeDoa795NQIFq6q/qqvFxa12fyw9Ngc0jzYGWmnqZM2uSKXG0rLtudvgC6P7c3
fAoyu+fHciJh9ESQicEW3eUbb63fKFfNZrQhLO5xUjsuAtPOHF6fYs4OE08hK4UHPs2iQeKmrtXD
ZCoEClT+hlbDw0R9Rjv3UTwuTem5c8xQRJJUbohcHz7+/ckLHL3WipSP3up99oPKzTa7FOwwBHMi
bNtLLDCX2rmLEWeniid7Ptbk01s8KE/1t9jJbOSC19pA/zhylvvHZ9fo6RDn28hg6q08vVF/rx6m
3ni9KpzwaoKCIMn8H5zSnyZ0tpnIpUViF1FWnnAABrYE4SqgmoFk4rpAwu0dp/jdkrTl4pzOthPa
L1bbuwxR3arv8gN+VOvJ7bVwVxM55m8wu8+UMuARKzJ+SlS3f5M/NZoCLcUK9bRJ/hTJGjxy6gMy
QU5wv7hgptU/P85OYs1hm3FHU0+aYmFQcTXds90dPtVIL+T2srjguQsiCFEFzxyACNjKzrIsryMp
qXSmUqMyPCCZ4R3io0EegijOdiGjOzsy7tbYswEbRjLj8+5pZrGsBZU+xfpX7nOboDpgbM0NHpJL
hk1L0WaHQcQVqvSmaOHePZT3/ibiK9cOzT6iPLuEuz67JMHL47pM/8Ak8/88NqFPhCI0TN7arXtr
vqfkq369qqmQrJq9vIvtylgtTOe5RXkacvbpRTLAL1QluEldBHdoeB4x0V2ZT/X2b9ztzx3gXN4o
BOEtp/6WY/lCm5ZCxm0bzMKFdsy4AygXjWcrH7dGjI5ApW66HZCYg+As1oGmRfj5k9AR7SYpIrqC
ufRscj1D9JK2jaarQOu0iArZ8X27m1zF0IaLHP+wtMP8nkh8DjibWlOviyaUyFyjBGeAGgKa9c9v
VBB4VXgmsghVGLTp5wUTG6XkSXHarfI3+WBstFdvbazpK08wemjj/w9X9I9gvJfBW5lV2Xv9v6cf
e4NzVgaeX/+f//3pn/6ngX0p3J18Ob+Bfe+D1APfUf46xft+/MyfeF+sX/5AFN4wJxoVn67Iy/4T
7ov2zR8T8V2k+Ajc7MMAN83K2v/v/5L+UP/8zjHgwn8cL85/o32lP5C9UPADm/4+kbSlf4L2pfvw
afHzWFRAp+BABfFhVD/O+5OUJYkCrQhKId1243jlKvg8A0qxKkwQc7BgGam8bZVWsdFLdFN7yrWr
3szvzWw8Vqbq9HijjIq2KwTN7sFjTQZXjRWjcKihPBYgeRqrG9Pt0q1XIluexe+p0PMrCmxX2gK9
RzB9ao9wiBHCgtbji8xQ8RSM13nQoVeZsdcUhom0m7a1RKxHUJOqNEIFCRYpAk2GEWPp6K4QonU3
GvukvI+QpIry5MXsWyrWLv6ugVSQsWs7K6HxWr6id341CGZg5yJVPLgsqfcW6iASIsiZnYEoapDr
SCOiYmHpm1q9K035VnGxHky1XRgbG9AUzvSo08MUhb6JXWE9avVlq6Z2ZWrIoNJwYSI1WFXo3rqB
uRkSHGfQhW9T9VbT8icdsEsKxJGGEAWHCC+oLr2ZfpeAcp9RxS9trmMh88M0knUKvCmypFvPJYMc
XmvUWQVMflIkgtPgSrP8VWp8H4K9p8DHx9IiqYDT3NXY+SIm28vGXtQBlPnaDmyeormH2N8V0niU
ffebGCkpYAEANMh2xvvBN2nf97ZlmdCxVXU3vV2zAQkSbjNXxUUYh90E26yyMZ0M0UB8YuqnoKQt
WaQXftiS0nf5c9W8ZuJrxEwJUnwhRlAZlDvRQkQX8B5POT25iJmUpGJpU0LfEKD2hRm+Tym6jnfT
H02vZvrBoeVuL6LkU8Xr6WEEhX52pU+OQD/1ULu13Opp+u9bwbssVOEpElAbK+pLn+63EBa5jXKJ
PYru2kSZoBbMahVJyK25gLyaV3AGu6FrHQ2HgUC8i5u7NLsTWXvTixjwnp0WhJixDgzBTr9ZgbZV
RHmr94YdRv5x+k5k+GadZGyMBr4gy6GrEF9Ut4Gh7acV04C9oY2DliCdXKqT4mRjD0QDny3d5J+t
vV7+nMKXqbYVsDyRWnRiaV/jj4Rcp4Z/S2qnkHo6sJBaukrwJZYN1OByNPqwkQMvkkTaLuuTm1rS
r1JsKVGNxRzp/1J2Hktyo1mWfpfZowdaLGYW7tBwER6KQW5gFElorfH084FVZZPM7qmcNkuSGRbK
HfhxxbnnnlNdhhjezWq8SlkabQhJqkZk5ayJcSaKDnmEhTNhrO+dWTjH+diq8qoits+Jn8bKmUb4
ybhgK2YSJSV3PuVbDHzpt0ZA6QWV5Wo/44nt6mN12c0aA7BxvRK43IxafYxXpzR5ryh+joXmaT13
hXdpxbEzFaZ73LXjjmZj7HSygqVHfVoIHt0g4HwyX48npp0ouLkPlrWejFK059XBX+g8m0ZQCroL
VetipYKztqm7JarPOkPAXHXi4Zjk4/yYQWyiloIc8lRbdi9OV12vHEkVvlcW5z2Dy9egP8yz3zU8
2jqXhbPDh81Ozp+elQ2xkCaNsIR20+S2FXNQGdWl7038TTo3I7ifqaTFc6YbDQ+DvpyLYrPOU18h
wIhCagXPLp7ayVsr7ZIPPpH5xxDPqUtAvui42idVs3lV05Qsbad2aVV6WPM98Nj0U2Ok+ilFJVCR
y8yu9MOoT+ox7Iv3Uzsg6dpMqSvJzS1fzPXcpwYs3q2p7Tlp+StGf7XuznHb3mUzxrFj1Hy5W77N
uxK0Uok48fG1sZQNJynJXrO6eEIcN/VEfBVdedmug2w915WknEzkj21twTEGR6QrPqi6TTRErgEh
1TGmE7JwA1vWXD/NBq4vxCYIprI/D9WGAGmm2a1hYA9UTjhQV8mpy1JM2HiTv17nqIVdLGLCjbCE
UcKIkSq8rpe5/qnXVY30jHwtpSXzBS29JmL8WTGr2lbSAZ6ZhhavppFuJrBOvW1da9dtcxxr6G6Z
ZWd9+rmbaWdYbHK7Jf65zPuKErIseFkt+HM5KPgzLd/KQVTcKUHQmERk58MMfXcjAgvT/l3aR92p
9+TTNpPTUI22F62W0ZFklVTR+G34Yredarep6jdjfS5hSzdF+b3qpQBPtfNexx9tmWCot17EDIlT
pDAkMYq7PBDk/e+K9d+7kX9mcRaGMOsUrcM85fdyT8g0S03UpfFiwXC3jpBLBDEapI2JJnstP0oU
Ngx4iOqMLVfsCJb0dy9B+68qCUXD6UaWcO+k5fv9NSgVqrDlVDQefgdeZbWYOS2QJ1vTTWFa/MrH
5K8y/lpgj052WAfD3XMVT/VevhZK/lXVpPe8kh9C2ygYOq7vS/lol0Q6adqSnhXsfDqr+UP2BB3/
OghJ9wEV0iNA89gaefeEloWhw5yvduOWTap3/JJczlGKfoVpmB7VQnk6UssRFJNdCGcSwb6VzhHK
jwulMiySBtUT2/qlmM1XTf1Wtd1Z/DSWZpASbVfOvarqQW30mNIExlx/WYhKaC7bxsz3E+haWXf3
0QhqKUE5OolyVur6VT1nECHNEoEWPjaKJBLNr5kknXJiYA6bHps/0LgT6Cm4qRHM5bdlBzudvqH6
60GwODVT9aTnqKBKz8tRdJEODLqH42fQ0XhIOF4W+KlIkb5YZvET9fjzr1JBQvtOCZNVv1nDcus4
teXuaMV0SYTVX3sdYykEl/FWO/fYg0JT+bmIzm5h9rKpfr5Rg60eWSOQJBF5V8RoJw1q36TutrUZ
r8vI0TLhEaPw7mSH41hseeq+vx+FVFfqXBqZqpFsnFVOosXO8VZ6qoOpdGLi93GlNOo/Qw1nc7AN
HfnrCifSoYY7vzuq+q3ZmeKZmptU5t+c2AMP+L9t3z+eGR21CXydeWA5uL+f13lNh7LCoM5b8CU8
1RbrAXPaEtARaVbDVMi+/akvePrHT/7z0ttfkPF//EKQyUO4CTwEt+Xff6E4ZPOU7Gbj6Y1xm7Ih
SpkYGqbqL0LxBXrCg50aytDeTkgbR/KrC8HbSGdUyX/TH/5yDf7rmzdE00RqAdYmve/vr8UaErU2
M73x1rk+/yo3qEShDDwtI3sdU+J2DIYPQaFGD4XspcQWaS8uojK+q3J1yTFSUCGdauVjSDibZmA1
P7aamndxl4MpfpzK9HuvKZ6+CE7ZFl68hG1p3DrdDFZJvcVCj27wp1FS/X7Vg27UoLibyjXRyzOP
HQ6lLli4O5AbZPRv57RyFI75wHOCx3evY/YwIxVfJxFnRFm7l9YKj+I5QZx/5i0c1fa/v33K7yDF
P26fBV/lkEajlPkruFtLspzOYtN4R1lXxjzaacvKAzsVQMtz+4ljvZTfUJRwjwcx9qbkQ8RSUWXx
RYx5GvtvPOgGbKxVj3+Vc2uu+kdcnhKBApUqT1bd1TzPeeUNH50K13frnTXdb8uwnNtEtY9fXAjG
TVaqs2CqHkt59t+8yf/qocB2hOZSw8EFlYrfz8ViJWKhTiQSbsLRcayb6umIHx1Oo11HeFtqt2xX
7ALr81TDE7SqSNa+mQVNSvrtZFr1U45D5oInQl9eSiroYuVR53D9uoXt83HLjg6qLBAZrwIoAuE6
G66oXWV1CFZTC47PpitprP27WygfSM5fTz1iJmzYkqZwQfgLRKi0QlYv2sqpz5Hfaihk1MDURCfr
p+6UpHqAQ11IPXtojB/xj7M1aX8ohXRXK/qCnJC+CU7cVrY8weRTykvHAT2CdnPIZi9G1HaV++9v
ya+w8J9fNHKqeM4wIfwra0NBNh3d/IEXTdw/WjxIMDbLa5gIs/lO2NrqGc1rFDolOxYwNzGKC1af
DjDbTTEIouVtUbNAUA06j48p4wGc9Kt579dv2VscI0fLxd7ptHKVBDQ8T9isHE//0csvRXqN+/S9
IWtuu3SaLaJR7egjD7VOA7orfmrQQvOlYgo6nuFwyyFFy8euG83dmuHjeBr//RX5i0DdP59EAzKu
oVLwmL8+/yfMotT3uFAq1MyPq3C0A0dZLnMXMIc/HdED88LslFHQL8jW972MlHh9PjrS4y2Kzecl
fzuilZnWJ3XWzxM929+8xN8xxX+9ROh7ByCN6OBfniOtbcd+k3iJmB3/akfICmeu+NEWHj1oy1U8
eqBtLS85exK/6jR6TkWL1vVLxy38BQdohEEytrCdjyZpxT9A/3vFuv/8zCP1g7kNTE1URVG6/v2Z
37lyc7zzVChptI/Kc4OFRMUdNXoaLZL9kmzo0qMNbniSKTgK4hJKPF2PEFtgzrMUtsJ22b+/gP9F
suRFcXcxYea1yX/VLF46mQ2HXuPUU3Pxxs/HlasMwemAD5IES2z6bU7rETgve9s86V0SCcvf6SP8
2r/8/en7/XX8ZYLRycladRKJstgxjqiGs2pqXlIBwpjP3M9Fk05N/v2oIDG9xH2DfMVBNAXdHx7F
jKRdX5wKSz0f523KkEbevzTFpRogkrE8u145y6ExfFsXVHy3sNW/Hc+SiXFL1w4e3IrzNhg3NlSc
4xE83uzMkZ4pGCZtev91zf9bGO5rU/HfvwVw/58w72+o7/C/f/2Q5I/mgEx/+8D5pZXwmP7ot+c/
BmRcfiHE//zK/99P/lNx4XVrUVz43kw1z9PzH0nW1H8GYg/lmP/55x//m1CDm9Xl1/rHX7/hH8Ct
Iv2HZhJwrYP/9Au6/RdwK4v/QQXHyYQaxd1W/iTTYIgH2Hs0YjRhZJ+hwYXhf/0PzfoPBK1M5jeK
iQApzdh/B7SVAYCP+uxPx/JYRYAGJrNzQQ1HOfmX+FJl+9qjPcxOI5DHmIgOe65d4+1z7re95kvF
HqQMntP6s1KJkZLLL0MsvC7dd0vpbs07C0p7B4Qlsl1X46D+NllC1MRClAhCZHRxBDcsql/r167X
QlGsHLHPMaxuQm0wkb5PV+u2jDHCngZHWY6qAaOrzUTbcAzi7bOYvjabP+a5La9O8hNHrjy2Iij3
VyNFJ/JDW9rTtNlF3NqDMT4MGzsoGmlYQ0YfokiJO7DoS7HsTeLsa80Y9NJPFZ96BYByNX8uNUTd
dLukEtsCYaVu4dbO0bsK3AdVs8vHC1LZV3CCpXJoHGl1NeyA2Fld1nurbE+rOj+j5YF1+DLcEOI4
l4Cogu7k545mfS8/r3w8Cqwx1ufeNc/FhuXvhMWVZNfsGQs6luMYyYgYgEvAS/2pVVI8SU9DqKEs
1aG4iKUk/5atYJdz66BWDYJrOVK/ndl0Y3dsVk5oeN70uLjSMd87CbubLqjW3l2XT0XX42GbnIVL
ti7Xbeku2uuuahcsYSb1uhq5g7qmZOKacwDir8lhLiJgrbGkXqF8UZP4kuSJm9D0T/X+tg/523Ky
duNFQexwqyKlksLBRE1vRBZLWAJ+jTT6U6d6dey3msX7W13Q9UtJtqFvsvUhCTeticRHnVi3D6Cu
p9U6JYN1V43sBc9dgyXBZrldVzdrp09r8aUQxKc1Nz+GJf+MFAaCo7K8USgcTsXjeWlGX6hav1gz
X5qBVGqWrPsvUDvvj5/lpl0NDTTLcJtNYmVxdPuhcseRTVlEUDNZcvL8ICTiQAz+dIpK3Nh200JT
bHBZR3ei5FO1YrcWNdzYJTHdxtHVxVZY1B0KM5Q9G0diL1s3T/R0YXNUmVXTd4Bcp9p6F9Nk9sxH
zziJx98KhrB95uveBJyaVoJf4/nSZs9Sf99fpKARv2ap21kJHl+7tz1yBOtOrc0qqawLp0wHJapu
+8sEhou05Qc6l06TS87G7ZmlwVVZVio1LBC0KG8GT60kLw+2s7izqonb9Dp2NkZIUbO3N4rsej2d
h7DqyILKdC56A0uS0gGKxxRd8x4JZSEsV98sxmt8HqiyRWkPB3+IcmrqIfmMnhHWVQabCx3z6eLT
JjLZwYEluU38G2e7rzZA1112NqsnDai2FCZ3HMJcGzzeqoMPukNBZk9z7WNIbm9TG4pfzF2/gO6k
ZsL93X1BLoJCVIL9u9IJ95xd+S0OjOzHtK/OOkohYsIT1i11ktm9kL5sm4Hz1vBceo/Jah+WuT/V
xiXDrN0c1Zt+K2TrScCdNzMHRAJwmYPVI3qpZ9TWJdqq07yLv45Do2fOagA32uJtStRLqcxOLl0S
vQ/atAlNFjgF85416gsuvW/dkAdECLucpE/oHoWW6WGrY4s4eysrpkaz7i255SlZ6qusw6sEEiV2
D8NhyTVSdPoGOYjb/VMyb+9V374N+OI08rXWhIesp0/ihOHOxNZtaC96dq+q6b4YEqumSBQLpa3p
3/sNc2iJHosd5dIIEkwFE+2jyYtg8oUfTQI94kd5lpXF6xkoKNtHisfSgJY9mMCMgQRhQTfHiz5U
UVzEwdSYEdZhgk5LqiZ3kweU6dS9s6yrhjDAd/RosuWmoQNs9gCfB0tuXBnoKTxWlrt38OXS5bxP
Rpifdy25iktykTF924zC0SQh2Dy7ZrtdiDQKkzjAtNy3oTrHcSBOWYQ5wBS2jXYjszxkT5rWK58M
rG55rXvrzdAgZiYMU0TzU3aT5ulmnLr3bvx2RUzGWoN12ANsuLCS9Jd0DtqgThIeOtPVV8U9NolZ
aHVN0Z+kFjU94PMVe3fTFXRC7hxYRhEVXRdKP0ZzIfAatiyljwXjmZTomM7mafimicaLtFnPQxTf
JgU5zafEboXciW81n5l4A/USpXLr66jNrUsothxZcO4+FDspEM3MnZew12OWvVmmwtUgVHCuzBgu
NqSHARQ+mbT7qHUPtZCfyyILLfTWmlx5bdL2DYnQN5MrUD4mZnL0QmQZhcxJqDIoGucmdSy/cVbh
oRAdd38SvWy2zo2j2YnyBaM5WxU3O+0NlFdLR/R4KR/UnOK6RcpdSGbQXsVtcmi3mXQatiHAwUQW
JceKWyefXmuQmGazx0X2NwO9jcWdJiJiySw3G57G2byjKpbIvpn0vl5cFxJDU+88Yg8RIBtCV94t
DKugmn9OV37ZntCXFzhxk+s/H2mwGXOvc9BePAmuEhtXrRDu4FaM5hpfzoA9bElpPUubPCvXvAkI
fv+47un+SIT9tkne7ir99lHKuZsahrely4ei/kz3np1veLBcRHMt3rp3Bbt78Ah/Rx2jx/STJXal
aVzF7HlfSCgwJ6i3GN7I2KZRc0OwIGle90sc6oV8T6KhBVqqs+uoiZE7CbU9ipWt08GKDY7dDFvy
UbvhT7nsfrK0tu48GplBlZCem0h3OFWs7BuvwiUtpHBp1CASXNpSD4dKNy0yz2oehbTZ0eYZemAj
X7GEGslpzE8z2h2JOj5s9WY6xoSxuGNbr6knPcVtHUrJFPRri4HFvNFVTFWYiqz0a6dBuIzuFOrx
5uCAeB313bPqyhfwejSnt4EhwnVwpHoPihmhbkU/9RvajxzONTPOZv66NIKrA4dPxbP+rCcnNscv
TLab+pInvlmXLjN9R3rKN8aCMwLuN81Weubs8n2TFypJZG3Xb7GK04EdtaPq1tbJkibPrLCdqFnz
UQjz702JCR+EErkN8Si8GvdoC3XrUx7MzKZaggqpbPO0LibRFmDNwW6ajvmw2tdrGezbeo0VMkV3
VZX0tm75zeTnL14iI0XNH81qvXyqPWPOvHbIbaW9Y5nnYlhpVydkWJ5GApc8TWehNh7pK+Oipwxo
XlHSQK+US37pxMLtqBABSRanoqLTz0JVnhTG7UX9MWP5k28ISrH1/dyu2nPdSs+Qp13WK+ylw0bL
bB9ZZ1wXHB/Vq6KycUeYVsjE6I+Xi+R3Qf91x5J1mClKLd9qQfNMjLMUtzPwmkWiJWvwqNfIKNvg
bUXi9ZDwRaMLcHD15aTwBYNItL/FPfhXr7qKjt5Nwv60Uy2IXg5sywgtabU7mep+1uc0qOIhECox
4N0cU/PthNdkKQYiMNbm11csQ+6xpN8FW8tqP44xC0uWh25YTwjPRpVGYZB7RYX7kR/jyjUFYK3B
xMZA8+nHVAmu1YnuHDPdlBM3+zaw77fgw1tomSMyANZzgkdMcKZ2Arfugo/e3hTFY8zkS0Ljj3ad
UyFJdTDpyO1UWtDIFgLkeit5VGDCHVaeOSHruy411VkWfVFDs8EYaLrKZmsb1urKZelKgWZLanMx
z3r2iBqMcmvfJjYSbS1fe83M8ir9sC1/byxw+m8NR7TYV5JUSqm9UmrHpkUMazn/vN4awywHWXpv
V1vPFl6yeKUOKJ/abH6SBfVpToyntbduFdU+05mh5iuX/Kl9LfvhtVnrF0XEl04aAmnPgsHHSN1f
99ZvetWbLFudd0cHEMFpHZmTuXm0vFL4nRgk2u1HVJzQtgl3vNIqLUra73m9BLI2PIij56JOn1St
eIxb/dxv5nPxNRPxdDsRafCxwda2K6+J0aDuMlwtsbtK7qYLDOQNRnwKyK/klU/zZUurSCqR+VQb
G3PFgWG7uHp5VnouZmKUpj3DKAEfgNUZwC+K6RvqBoyhvNmqcOZ8izp9v8CovOLKeV+r/CmrbLJS
ibKO0T6gqHhiGO/prXo37kIrO5gPhQoCT1MyBLE1BZWqBNXXGLdZtENOOEQDB4EVf0NFZO78fDnn
ZR+18RcVEKT8wyZ4xe60bB5cep9CzR8/xiVaBYvNTy5KOLuimr3Igvy61MV7sbWfIK/pBbeESnex
3jJDeJua0W4J+9zit7qUXtvX3hKucbF/WqvZLXOwzGL4tJEAYwgTJ3WyGN2d67UOxFyLFmu/bOHq
9srg0iWrtjrdhGAtNrdafu5qeanfyuuiZNdCMy75H3E6RuKYR7EmhzkjC2WMzxKUhEYcgrRT/N6s
OJM74k+K+4OQP1GZZVZkGfeuas4m9rPzRPQsyVb3UtWjVJQu9SWats3V7tp9H0ZYNxRdYyQvZiQu
1eXjY2iGSA7pZS5dX17LJXVURv5YpDKXN6Pu62pJF4RHLmaWXLrbXLF7dnTd5a2L8xAej6vNqjtb
p97AXrZdQ55VKC+iu2wy8s8DBI1UJtPq6hPSIDq7lKHwslO16EoblhPKBqsYjroeJi0DeshXI+6l
mBCHsQcYwnwTMkAjh1XMgHcQgnndg0HKA9XoubO63WqyL4N+mW3iTk2kjKZfvmpa7pco6Vgn0zv+
X54ROjOwaMqfi+H8MG99LkPxaE6YRlXa/Cmeho8t2k5tGvqZHeNuKCXpScPZN+WPaLaRMPvi2PhF
YYWxzquZO1iaQlq9DHiPYIhsCLeZsczYz96qEUx0M5yLyl8qspOARTTELK1kg9tu8MzlQNl1uQQL
olVcDYtyEH0xRjXXPBgEEd5FfSpM+arJF7VW3EhD4EgJF5zyzOvOgyM36dNk3RpdiMRkfXToDWXQ
NWajf65yONbrj+mTj0WtNwqZJ6Sxa2XFSUQI2J/8soADM9rj3LHHp/XNA72iUTrX4egt2LNmqXkR
4+U610MoU6DX+y3faYys/N6qJZG+iZP3bX826vEumfFrU2SvlQgQ3vqGpFAq/QFaQvkFz0uCLC98
xPTJCUNni6SY6SKJBy0Cz4ZI4xxjJSh6cJT6k1iSJRLD6xp7xbM7a9VAHw2/pQw2y94ud8TvHcFf
fhlTU5cq4COlRHyIzEm1aTtAY4ghL30mv6TS/LZ+FNZNfLTCl5bLLkABL/pQ7YUQpdPIwqVELaNK
3iLzsWFY/LxC6+uuODt/jeFq5GagfB9+biOkvQual6nlfRj3afvSvFMK6Ls7oH8zxXbz3qGsptKq
9NtlrbXLsiqXVl5Piaw51vetHiG6MMAvn9MfFnSsMdABgURnmavAwkVmGEY/Tency/XEt3lCmXjd
/oYaqyMK821BnGgBcuicXsDnFyKconMWzC+7stMYCo5Q3fPLB6ar90FpHr2t3Hfa/F2F1t+8103m
1bT52h0USNXcFW8XK6kuU9sh7LM/l+3+UtfrfW4vm98m0l3Q1LsgnODp3AaS+nJK7EZUbwoDwQnC
3PgpFtp3SU1fdvYmY3J17XPZb33bU7JqgdSij8VkDeUC1yBXjuYfS/qaU7gj3t+5NK9ebA2+onxf
5gRTdh2prtw2FsbBcw87yZ7bFtP2HvLX+DQ5+wfrSfisyegcJSTORTCf1kR4mjLtadPzcBW+yuUn
FdpHJ3Z3NzW/d8VVrvKIAs3dzM6HauDNreYfTfno1h1FLtyvWez9SdcBgrogk8AlpCpEjz8cDtkj
NLiwo/9ZNpjkrKElKmEfW+G2wkH7mTZCIMXoGq32/hkPWacEC2hz0VZ+9JpgP0g4QHI/EG7w02T1
BV+zM1AytP1sTXnqOKHLjMtAkzgrvYu+XQ0FrF51mH+6yl1nOj+7VPFLDhWwd4t3aYJBagTpZt55
EIJ4hkuoeWM3vO3cownnT+C1/qU8+yw8uMIguoQ1vUReZK/QT/nB7N8VGZ7ySzcjc2TZOEl1H5mi
c1ycYV28bYa4xA9dnA6ZNBl8xzjbgq9ehWjpDLY6UbIVaHHX3lHn9EZZ4TXYenMgLUlAEbHyW7aM
gCJXeso+sbs5dguWISTAkEQyji7OzXCf7u0lVPI+zCcmiJRIeCh3m9PsndNSI23naLSmJ9UcHqSN
xnosMx0E5av4MhUMOAjrFTPrvFmCaq9CZVVClXKQPoCV5JdM0/1sc9ZSeKzwJeWCThbcOcWQd3ju
8YVUqs/VKarrjO9JhSVq8+YiN/EFELOwDkGxS5tT/kJRIRUI/X3VUkdq0EYrVy9G965N3waWgHgH
p8mEIkjIGkSv7FIE6FoHtqAjjWwlQQs08saVstk1tN1dNM2tJBybB9+gbBMoKSqm7HNfe2rYVuWL
eC5uKJr7SQP9WG6dKnmMRXye1+Fc7KwA1JrbpoJn1sUZaMZrsAkuz+s+vZRD8VyoEgdKuEEvTbvE
Gyx7KhL/ff9R5R9Gmd+gdzxJBVW1+ZRnJ/OqduPpo0vPAyTh/ILO9zlHMC4thjus0KfKGoiBHxNt
aHK7SvXntDPPW8kiYE5IxvMZ8Jiib2n9bto8y4/KSb4k/Y7p/RT2guzhngbf0dvLyifV+ZkoBubV
ZlzhlhNlhOxTZFIQt/UMFfR7fVk/hFJ2y4TW5+vGtLTyEzCa2Gpuk6TcutG47Wl6312h70MpBfTc
/Vlp8OPoGC7PUn62quyeiFZ0YDGV/NRiJ7SrUWEkFwpjIaXlgP/RL6VnkQJV0F6NNDi0gttWhTt8
S1wZ63cRNyV1M1+tdXqZM/NhnsVscEUy1bJcGrE/61rhJFnQuyTWMnWVExAJ/x6QhkpXwtjMm139
um0oQqjOUOHIuW/RNMG0vCHtfzYhmFtYdOJuhfUQ6kpoRg11qABh5OJVftYEMaraT93yPfVkmn/g
N5fois0UYMp8rs3kpLWGjdX9mamGdrI5ZI66dM5SSM4EvG9DRZ58tlv8tHRVSLJcvmBNSnsmjk3a
QG/8Yol/WOV06z/0ay/vriwkADpDMt0h4N7y3u5+Si9DymAiC/LkB3DXnk5waxRfLRPfQPFQietw
73zUg+7xW2/bVVPfsxaP+gcSbEGD4tvMQhfA4GS4MxE3RZZzogRO6h99112X8D2r80BfdDDBoE81
jz1QIh1g203MjxxSPqnJ+gSh4OsoJHcrv1jWaSnVMyc3jaG2LZEGZF2jA9pfoAJSCX+rK8UbIOhK
Epy+jkID3VCQyhQUSU+rm9Js1zivLxBzQ51plZlJlBqUB+Jj0ke34WDKMZZP6eLBY/Sgu7WZNy32
VoP1d4PXjiQO+9ru4HUto6fJ56Na7qKpG6KqJ1CrjLKGIhqzOJzQGy2eVYpTxWVZ5VxD7ytumCIl
cWjGL8a2uggKCw11m3kxtJ5xj8EPwKVsDARxCrVNDkZ86yV7UJRfxEBs0JrYwrcN5mR5Wg4KHpoP
Fbht40xRK2f0Fa+GhWuvCaFO4KHDMmcl0EMmjEkqIwBaAeun0U076XjW6ZOVzmap3G9waquPSlKX
IqRMuRPGCxMIi14IsPxkYzyQtcFH9k7kfU6+vqvj5tZ57aEu483Z6hdZYUOXlH/MBa+6aMJ4+qqo
L5koBRtqjXA0X61Ff1WH+bVMxWCvcYSXhWf/Ue/lnUxVUy8XgvTA3nGNOlpaEX1KUNmFkYDuDKJK
QREZWu5s4P4kVFjamNzrjZ+KQNUhNG99zsN8Va/sXkD3DTV1jLQijop65KkbTeG6C+NJqxQAPjvv
5EDhDxp/ATInTt6/Ct+vVjO8TpL6oq/y8zorj2oan0bZsHfrWUmflh7QgNZa2bD41BM/RnpU0k+R
4FeGFCYYn0C+YtMCEpUxEubl62LsN2Ns7t1s3WNqlR0XQoZx5jWvP9d7jp9ZS/dDSPaLfKT6kf3r
hwiPVA7pyaXkQHhCZcLOFsc5JD5sHY3KHYnKC0TPaBz8DOa73mb+LF8sdX5vL2Ko84NAunxBZZ2e
1qcOzGJ39u5Vw9Ne/FncTHJNPbBi42z0+NX2jNnnu0v33go3NAdvympeqzy7Ns/HtoFiOhYsH037
JlFOVtDBAfAa+DkVAwE1b0HvEyqKDHc81j7WVfSrOvE3ZFS1NTlHlDwU9xNUJos5C9URuJSlbr4a
9367MczSnK+DTI50qpydj0b0WynzKwWap8CUQ+ght5eY5o564pVOmbCI1wtXDss20q/ifRXjJtcu
j1R7QfnnIuzaczU1L6s+vQhz92IFe9NE1tMjqfa3XFEYQev+zx+GIfCcnMWuQXFAvx1zvQOGZHTh
/GuIo2qJ0w03EfCxJnG8S4G5v6XS5YDH5zF3DZFEflaYAWpnW3pJfu73Y55GJbDfZz6nfnkXoLrW
gFq9M8CXatE4Xs4fptxeUJmil5sN06nhYFjm/Hx0vUUG1V7c3H5u7vl8Mh9dT9OtN/+Hp/PabVvb
1vATEWAvtyRFUlSXLcvJDeHEMXvvfPrzaWHjXKwgCBAvxyLnHOOvp2of3axNefWQaRHZoObdaMV7
H8/QEAJupKcpTQwxynVI1IvZiOfN1ab5Ynik72bTLoVrzMxd4sRteejlgcwNIfq7cTdXaeV/mo4C
WSFJS2DFj0aGTNugxDbDJ8IgSGd3yvpLzSSQmuLVuET6cJ/l98lVpH0FYF5KqW9qULQAZ1UgWMVe
kz8jc9uJW3yYEvNgqssRNu0UbcYpdatJCjMu/qyly7MoDjoIpuA2j2LJHmI5ccJDhxRbsY/u1tWA
TdxgE0dL8kd19g0L7q8v/FgzPSTsrw+NBhLIQb8N6pobyVWV4QZ2vFdA75ok9zRZ3pVWvSshLeZs
I/J7V/bljldlR8pW2Df6SdLiS5o013ELXjm2AMIqG4r8k5vNUVGlY8Hixht36uLpWDMRJ3PrGBIQ
j+FYjOO5OXifGQSWWkAS3ZI9o/RuZb7K8VHyU2NbvjUp6Md2sYC8c3il6cu03pA373slC/nSvSwT
9jo90js630bblxq4cSfvO4i9pPSKhG1pWzz6tonhbr3fGGFSiLr2EK9mmGxjuIwmVZT9XtMUdxGf
o8wLNHQ+bAEZuqsqelmMFSHT4e+6QC7OqgVPGbNuFkhdHZEs5mjLT6u5W3I9zFWA2cY6LSx72/Ld
JF8T0b4En+y05JDCUotcCZ1l5yqMgFQQ8yzwcRIEV4j1My+153qY1fExl+1jlc33KtY5MnsvO40B
xgM/i1fY1QA71M648pnPqd2KtiJFYVVLoc4IlPfqPiPbvu/MnQ5ijhRXJUozOxGtr6tBNM28s+Nh
4prXDfDUdr1qneguveYFVM8pbSgnSpjdyjeK4X1RVH2jIFoEy16u7dJLHhPxKMD01IovW7MHXCl3
GwPh5EsREQkSkUmOtY+i5QoTc5ikA5l3l4VwdY3I7Mo6rCnl2k9lSverlgZWMDJHkIhrRmBGzewW
bfH/A292rNGJ5GK/i0Ej6upAqAoJ0TngV+cNbALbqnqc2GLkiVnit2npiyjAK6Pho+r9+JXZjGVo
JYKOTAwCDbEUOXDEeXPI1uqQVTiCUMRY2xIWQxFGkbJPFYHq0cLBjZiv+2wSAjEBDG+h6s6XJu72
mh7tF/HbVHiqlOoo2ZfBkPaNt8XtKTGGcw+z0Xa5V/USdfVjLb8nXfuQN+mRRHK4NHRt0Amnxkct
46ezbACS3SF/DMWnxcafkwM1zdcKr1x/rUXwkzJ9k8z0lIIU5tPd+B7n6pib0m7KiU6HIah8lm0/
rhp/iiofnTtB9oJXEhmtoriIZIV1FrMEqegK6Acx91Acgbm6GdE6Wkm7btWx2O+jbfb7TPAQBm3y
ivCaga5zR7VwD8slktewcz+2DI8cPJSZ6OEcty65uHakbmEtzeE65OGtMQVICChICPiCMJA1bmzz
vLA907jqgb97C2PUyJKrJbJLNZKjrtmh6upDzTlWtXblKJ0UYgUdi3w/B8UpyRo3uldjc0Eddf6e
5Ydx7ZNfoCeeWjb+Mha+FqV+BwqX48o0qq+53Dg7ek9CZ/KKXNbsyDloUu2VSLmxWO8aJrigz6H8
NMOZkwvqGYTprKhazA+J+XoBBFemcICB6/ZxR0V3lL+BVzmRhg6FWUgdwaEyPIofCgBGOphhB9lp
DeB5k5dkELMWVhdhuhabesn876Lc7O/kZOxHu+fGVFrTH/rJj3n3o9RTz9DB4Vype/zdVro7ME8h
yW6DW59AUdKFftAE/uqLwl4SyILVfc1yLwp7WjeXJcHN/idL0g0C8dtDwc6aqibaAEA91oQ1m8/F
UQKxUm8cq8IAC7Cmh/JDL4urAdVoIq3Ko/zWNEtQaLId3+U02vUf865r6mPW1sdKSo5GFx0IYNGG
jyybH7Ee72Mp6MtnpkU28KEFkmGV8s5A/75C2KQfn6M+7tsfMAtCNcky9U2h9fuN6ardVSTIZNZ0
b8vqbdn0N3kp3jnLrVZ/lq0WxisRbOh2AMEduVQdjKyhMSEPM8tQZSkwibhTtB+jWJzRvmn9hWea
4oUeqivmM4YNf6mycqYo6zXwiru6//mgO3cdoOrAbG4jZtppl6exJ13kBLQdnyR5fW4EoWNV6h2i
u5/trez2eZxznqrsYtKCLB4mDqpYqBnaFC73lpmyzXcCNyJATPZi8NmA+p1e/pNz7TBp4rtGp2gz
Wsct/VvMO8Fd7XZbjrF1X4T++Hw1YSy29VVAtah8NbElkh6nwFg4qQQsq5u7Ui+8GYZj/hRiywee
D6y+DTZm1KWXAnHFDKx5Qyp5PfA875ox7CoR9FnyDW31pxq9mzL4Ouxr0SBmGUxPcdoq3f/XUElf
BOc2VNtNX1vbQsRkSEAMNCppzVHQ9SNfzE7i+CG24sMkNELfltOsqidpRXYu1e6AraSMVTveVz/4
xWxpjO1MbO9UbNzM75W3rRLQKIDiEV7vWg5BFyTlW4xjfDI1tQa8d4WiB9erVgnh9SmkEi7hLtBO
Ov0NIE9OYa/NiUUfw6K/NmXAq9cMQqjbR9w1Ym952RLvc3O/yco+fs8RefgFsIuoTx8bf+nVchDO
3Ri2x1Sdn/oiPbtqew7Nv7gmggNietnREDCe5SxmeIegU/B0ehNuQmfcVwJ6OQVpt/hUIn7iuo6s
pPGLNMXoYwS6uYKdrHmyW+PJWU2q1PEXKPV8XYl4n8WFjPhL1qq3uep2c4x8wBOu3dz6Mid2gVFf
l0tGdYoMklAGiVxicZ+wepp3ON2oC/M22m9FB/6rBMydR0uSvSQVfCR6h03IDzcQ4EcuDbaBpcPS
l6DfikBJFZ+YIs64hEHudcAZ2MAm8UNXPtVTje/dmTvsAzDuouJHDy2uvRygP2WhHVX6p5YcyHhn
IhOMPwwk7zK4BlqJYlI4FmfckcNenugWZ5BKKY8Uy0cGbi8qObSh6m+lcYvT9a4Z8Zs4HBUrDoRp
eMs/NAbEwviDVuyjMqyPPFkvSIcwxtXaUSD91vzt1mPmW4A/RU6ugKzbGlT09HoTs4zLLT7/JDst
RaPS7iCY9sZcIznq9vNBinXqwtV9B+/aEow/p5o9PkfkJOLZAvEzb6JmXb/7Z9OrYeGUovLIxx8O
voPR4CLs74a8XXHHVjQfliJ9AXOwXTpPocCi1uxqznEIcgwJ1qHPitMklOcJact9XmY88dVbMxnY
dQ3UL9p7+7F9qmJ6EGH+pHw5LIN4MP3ITE5dSUuMw26jzsdEPE/C17Au4VRP10k3LmWeISsriKXL
TmLcOptOo4kr1OMhomvhcplkRH0PTbMO1KKclJyqh3Lw5UK69H6WKSHm48OibIeq1g8zNWwbdEfR
HNnJOIFoLsDU/9bNFaxgElJC79WD8ZQ288PcT4HBSlBaHyTTHBRxC5HdhL4nN3lgcllZGJO0ofYw
gfdb4yUz1nlXbEZP7TuvpjTI1CY/Reqgl7prqQ89glzvlj2lGBM7H5kRcBHemkTugonfQPcJU5VL
E1yEk2BIHCtkedNK70myP2T7dFu9jMEO6OjvXLEiFW+RObsR0s1yBDmnuJCJ0zMWlBqUCOVCcxbQ
vkz+tkwMXCOLV+drBAlGTh3nb1KvvxeOiTQ49rgpJ1v5BaSrhxuN7dHLoz45Ra7zyVWeFcdoJNkg
neFWV/mldEkADyORAXADp7OLcKg77w00VF/3VNSGqtyGr5WsZfBfGWXEHh/69FJwcEMchSuty1cj
Uq4C6qxNVC/9UzBQXK/TvqLvh7XO1YstABisc2qWqH7ZBvG/u2XhZl8ay0XvlVedG+loXmx3DK1g
3X5hNDdaPzN0L5Zlbr4k5pTm/6efme5TmycGyz8qOl3bx8ZrtKMAxnJ6Pq+oJjg1c9IxPuavTp/I
kbOT/r97bEKR9rrHDh/ZsRfU22ptb/Ggn9Txq5yGD6/80EoOUnMKx0wO41oLI0qU1uK9GrP3QR/e
LEZHm8PqdvIQIAf0CATGSm1MY/lp0MFSiV8bXxmiGDauV15T4MantHpUo3hZLu8ksfA2S/Jo51nE
m6rEvqTD5l60YDAovVjyq5qb164cb94WvC/T5hP0mSIxyBu3pGc+vu1jS/PB0YhCPYsvaz0FT6+S
p5j4CfyrmIsfojFANMNTPa1flFThX5WPhR/QNvMxr8WjTtrrtPgrlUJcxmsRSAPPWcxzN5coVUXP
deflvl2nNYGpWf77lIRgUwoP8vKCCXWXHfU23iV7rbU8RDUseoAYk6WyzNiTvgUp3186ASqgVE6i
mAVjYIyKbUFFxNaBa4zD3mi2PXFO+401lyzmqrlWVXctuuq6mHIwI5btZ8NGv7nLB7K2s0PdJMyq
1bF9vrbEZhXJS+QYEYsgp2JEuRaZ4g9MSygENAlNHe1BH5rbNb+NY6w0HkIXvVzQVc/BAHXeufRm
hbDYAJkxYoPD4CpqdI275D7u9FtWmydZJ/rL9NseH00nYwrFdrzXsuok5dXJQt6QiOpOKddQIjak
ZxPsN+pR5nU3oUzlOw2Fo3A0UM91Rg+Tbs+RGRaKsN8a26pA26e/0qtcJR3D5Ni4tepBThduJiga
IpoWLfPYwaBtOqqwqv5WW+S2pfBKLd3MPatB5k/jrmUCs/Llq5Ly5DZnptssyo+4dBK+bfO+xcSz
JdV5WPO3alG0UEWJ2mq9fpXUXdnWzjzofp4kv19zv9ghqMMO7Jirw81CW1KllO461BTRNF/9dhqX
MqT066PhjxPo16ozJJt5Tpk+sgSOhj3epBynbW0x+246XxhYfJDE+dyQkopeV4CIeE+Ww0ZTTGs1
UCh/xe5boEnKoskgf0/UvcE9X6KCzemkanl4AGruWFWLNhji++ysYb5ektRtczuiLSjGGW+XkJqn
IXaTT4NgP/0oHjrgiGYIx8Vt+qDVuf2I3o6uGxVZyZ3Z1RIcVdmoBisnW59gHvu+6+34LMYrSnkS
fqS/6nopjAyEcIXDIm9Er1WcKCSkFBHE5JjREzLWwq02muNCBkoUd1Rodd9j3CYHddsXvaQSCSJ+
rEXzb9oyDz1tkDC7FFmKFRZYbPcSD4godPg/JVatc9tw78gDDRZzyWnGv7nOrrQwFnZWEvmuzN1R
Rk8gbunBWou/GOCoT8OUUopxKGVo4uKk9KUyz/keVdFJBj4fnp8GEes0gkKb0XNS4z+ajNChZbZU
SbqwhnzlOqveczHou/msqAnNY9m/7GWzL1M95t8uNs6qoAGYH4Omngp9UjBU1p9SeUGbkjtVKj3H
ZToRXeFopcA2rCG/MXPtK67Lz06jGarii8livVANh8Jlq7uPue1Pr0i/ZFO9HGUW9XUjaUqEn6QI
u1XAjhZF3vZpcikmRmcGulSPLxHCv1ZpMJpg55gFfkzRbJy7fN01ONkMwXovxHMVLW62eQgFBPkp
oZDVrI8W5GHEuv2jSG8WToykABNVqE8jAmFJ7nphOcJbLTLqSYbgwU20LDcUlumkHHyMQ/TZVV+U
s52rOLnI8b91W3em3hYYwTPxYxnlr1Loo7PaqZo7KJurGxF32oxCSydUqiQohGwVQDRozhGaOHPb
MTMdM4blJp+EVrQ7PTuyY/aTZi/j8KmD6jMs3wcFmzaK60K8R/F6VUEpa4WgzELrrgqn9GSZsMN8
ZIYcn+IWu+G0CL86qutM7HcZ5zXjpGgnhWEcSIXPTVawlzhztgzLnlBGUY6Y5IzN6xyHjbH5Qjye
upzqm7VuUXFnfyYxHxkdEZpsOmiydS274Vgk1W0Qct805IdqELKVVj/ScFB6bd8sEFISEEde/sKX
Mc3dx1Qml7ZFkFFogHDSqZqNWyVLWIMq+dJECI6H+W6s+aHReEqEDKjL+mtNQvUknKPhkdH1U6Im
7cHgR+I0EJUaYzOaUFvOK20npoAVaRG8/luL2Rm04VPr5gv0ljDmh3iWG3vQJFhS7dBOAyxUTxYF
2T/T32UpH6jOhk/196AiaVlWT1eJDJLie5EOP7KR0qbZ3CZSgdDakZxTrZgg81Re3UWiE62YgYGm
uAdsa39Ubbgby/CWKus9r6s3aZpwOVVEcFqjNAa1FLsvgdxWrtspjRGJsxf0R3EE+kQhnQWd4CHg
ayHdhMOakzSQP5dkopdv0LTdFvcokSC/gmT1JiLW7GltBmfdLCwZRjvdavotF2mJjyqKDsuADSk8
M5sNp4lwOoHSgY/hk1Xie9z9lbr3yQwz2hB5fHhnCAWoB+XYCvLgZFX2vmzzcxaxw+WMjQhMtGJD
fgbEIf2TuBxxhFTr2xLxI55IT9KDeqSujEFAgH/QRDTUC/j8pKD9QXc4Ks2D9JCO+JoavXi9F0BP
u6n8h3g1sQsCKUGv112qokeG4J4EK0yo9my34REDirSKcl4gpTodK9ZW/hPnxUSOYuzQwQj7OO8+
JfNPq4gJfBPM5TJ8or6c3DhHpcuyWs9Eiisfw+vMJRPLqoB5+tarumy3TERdrc94Q3SeSvmzzWcY
hKp6zFVUHYWpXBx5Rd8ed62EZxENdpS1rERmhOthNK7Q0LeeNvlf25yDX6woYZWumcKClP3d3ADq
ERnShks6thCOwkkydTPo0/7EYF25ffUd1TURC4yedwG+oK2vGIa+ylx1quaXqfwS0akjdR2WMzgc
pYCdrbx653D/G7tcRu3rIn9EPNTJwruV6c8tsXkhj3Os++yWap5ub50+Cj4f7W6QR8sRISaU8tEs
81Mk5UCItYE0LPnRYQMNVdpBpzKtMdjwiYhrmtiR8Skv6U6NkrMmYNeAuNleuWX/mokxl+9zjQFf
yd3iusu3/ixZA6u/VKBNmtd3w1w4QdBmmXj+F5GOwOWtXH8vmJgEe113mMOVyotNmFxGf3BIF4MK
4WHqnwmpHbMSWp778FnfTRb0Q2y62779J/6T0RsZsNIORw8owbV6y35t/Mj49giEVb8VHtnel7f3
pugdDVMymZVN8T41e7V6M5M3SSTXrr1meeEWZDLNBk0/pWuaThtTdjmjQUYQ7Ynmm2LuOyMQQIuV
f6ulB1vJkSVsIowomPQLzM9zSpExrK4kQm3Kfayf5X3TE2egozCjtlH10vXyOjtHBmFqe4M6QU7f
Cxh9wGni10NaflbMU64mteSrxVQfdpXySAUR+6Bu0IwKjazcB4R/67XS/mrKcdm8RuGJXTckoQWB
BuhdJzBlnu8Em10kJm/p+juRRyo/Oo5uvfD78VFETMlBQhKdQSBVgoWKgIFkLvWdZXZ1iBGpcWQx
QSiNXAiFUthYf4ye5eqxvZTDI/wLEA4nX6ncU1Q+XGvzQ9SN9NYXhDu8wnLU3iYvSncMjX/KViJP
X0kxW/grzjTIqBmmRARqjN/Krn4I8Bu8TQg2K2o0VUlHH1TDVQsGOs2an3PFruBKn8U8Y2lB/hTV
5T4bV1yWBdhJpGzHTe2+OP9LT4I5bcGHMUS4VTndZgLIdrOW/rNEu839QkECYG+RW9ERGbGH38yw
pAqYj4x8fKh+RDZJSmcol6mNF1dHn8Bph5ogcRbTzyU/KtnOQ5xQ/ex+wnUeQIAIgsRp2+I1oj4j
IYAyyNQd1HZD5oRui5IvSjf1tf5oB1Q0quFmiUvta4MAE10inkjDFbCVGk4k/hKW8+BaxmPuj33p
80Kwvi+RTYVttxykFSo+XEsaHe0Ch7DmTcmO7DRdUOCk5JwW24Q5Wikj6i3xKO6MdEJzL6qotasO
1ocKgG2Fgiyp2C0bXme0xiWzlqhEfxWmGfRbD8uQYmcgj97uOnpOVTPDq6BDG4/9VofZbNml2u+y
IkE333D8CgKiMkvnGdsK7agB2L9LxnBQOWhUqc4esRnfErLl6J+t/xZlitp7G6ZLOUJUpB0mgPad
nqiTJF7J/+MMpTjSyeVD9fKByYdZc8vCRdxiar9m5ZC2R0v8k9KDWkMqtdhhkLjxVnszDUjLbUJR
vsHqpLa4+TPuUCNUYT3LZxE9xOZb+lzJURTSx0wMKKe5rcWUOvOw5nLfX0TDHVowDxMkDnCHCVOI
02NhcrkvgpYesgVQvUmbj7qJoVO7m7rSAIqksLZwTmvRVct1WMXakF2hIJOlT0GprXcxpil5GjPi
DcXNRtvpjBDo3es4wcJql8nIUWVKkZ2D6VpYdnfV2KJqr6wb6m8Z2WgRO/Pamrt6JRRLUburMfFg
iKOITXhoPheNdT9iD5mzcnBig62z2Fzxi81TfMT1UZK+pOlvLtgJDTPQr3wrGjoZBZkiv/fzV+Ke
28okHjFO46szfmXiVxa56heCaRTOpXrNo3uGfl39nTCamF51YWqNE1fHofCO3lTmPZpOa0MMntte
kad0QNnVUXvtb25q8gmtIg6FrWu7Z1qmpHVLWnZUBbN9NqCo3WItb8My4qM1rdAql0Aq2FuiVpnD
CNzfMkT8MVJmkhTWqk+QjlNBkBEuJ1i3roh+kTCRaviLq1UWcJD9lzsoVEG5pA3ar6Qm1bACQ19C
UUiT3WCgw0np8p6WhWzXTDiUKSGNYt/5Bda1tLs3GfqmTTE9XgckKMpZTtrNPeWGmL7CTizoDOG3
0mjiDz3bKHQ9FWidak/5rrfzD94l+SwZi72IB6n/FQlHM+cMJYoVtcpRMt/x8NjjwBtbgGtcpvWa
Z6FRfNWsRIgebaG4k8ZaQ2dNqFU6L4quC1uOUV76/iwoMjvDqWXxz9A38zQEPDvAYivt0I+Ux1td
NluAA5gta99o7UFcwGLasCw6XuhTgzQMjeYJLdLGjSXHn7heV4nJNljXd4JdNiT52UlOQ54/UTko
Bls25jfyhQr1NEWH6b/nhw4rkirZPQisqUhHTa2rthCXIKk2PlwESwa4pTUCV2mz9M6j2ju9lHxa
fR1ujSg6EzduburRZyvrJzKHoAPSFq1PwgI/d2K3KxR5n4n1T6UWbxxOScvNPZMzM6hzOJCRpcrm
7C9N78Ykb7v1ZBVPxuJnkfabvbbt+hZPKefiNvy1oND5dGmi1XnOIYDBCIVo3MXLlJ5htTggS+L9
kAgWSfuHBygRaa92JoP33/RGdrjvXLdH4apRt/imauu/UQgkmhnYNxub+/JtFT2D9EfRqf+un8ap
QU1MzP/v6bP41G9xMDxfobhOKXktlu6HcpzvC4MCnek2O2+0BaXpSKRYjh069/LUKa3m1+ZmhAoQ
yiHv+wRJ7AttXaVjXb7yNtPvaMH2UOLkwxVaWT4HRrIfxE52Fmvu7knaPppMgrtKy85p1fI0rN3k
mJD6tpRMf7I/QkrdcGSUhFygx9LpRaoXdxgcbNDxsu4y6+W1zbjsUb8Zf5fhIGmhqb0ZRmBl5A3q
VGHBWWeuxRIWRf/0DK2HZnd6vCsGgnaWiDBUoo1w8A2klUbsy+P2oVdSWEmsB8U45resHwjenTMx
qOPiheWvoSF+izA8RPXMIkewjii0Mf8IjQ61SURr0X/mM62iStTsBW3qcfO+0PWRRWEhBWnAEgv2
5dNrMYfryOpm0iGe5qhrVIrN48jLTBDLPPmJwJPzkJC4JP/d6lcZ/EvZS/KXtQxut2x+nZuuZUnz
PucSiMzM7aazNar7gkFp5OMVeWa6JKzWv3N6RRpC7gZ3yXpUaoy8CANI+eByi09sodhOB7tDbN9n
uZ2Nyw6dVaABwk7FxejPZNP2STAg7BdfaRiZ5MTzrWhJNLmk6V8FI4uuXDv5Mk43e11ojBgjptSv
VX5r8s9+vAzdU8o/C/7+OL7r5o8y9LaCxrqYPiSRGmwySWKZ+W7XzGeiE5VnWz9G+amCZlYg6E6B
5Hr+LqeTWTkNqoCWQF7XyE+icpXLr0Q4GMvmKPw3vbQGLJlaapFadxenW2G8d8j3i3rzzH51Gav7
5ohnQ98+mZqFzEuRkmI1jUY2RGTs9a5ivlJsjfePCOfa6xEJsGTas3xKEqAIxDUIyVEB8mfDhh/P
NJypdxqFS7L5irU3nW9TfqvS92YNouR3LH4u6qVOz7H6XOEC0fdN+W2TH9twhmMRx73YBtJ2MtZd
J/sZOz5IdREm9ZkmAO7UYkS3GzSV5KzRfY7/ydlhecrZR7r5+GamMYgYdRPrhzr6pAOrrL8q4ZfA
4x31eLj7e74OzqJchibgO8kYw1S0/gIfRcOHECORrSUKzceWuXuxxWkvd5cIvxnl0kJ+S4urhmr8
NTtluARp5Y0+kIHTn34glqpqA3E+xTExotvfjbdIyuVgOxRb93LISeQWV4PssLZMt0GVPlU3GZPC
Z4VO8e2TZrAMip08kbNIDE07OTkL8mPisegRSAGGjgQZrK5MuqlW0tIeFb+0ZthF1vKnjhLR35rG
2MlLHihM2Qi5lls7iAgNf+I+QhKC6Zi5aoJl640PnTdwvbK87uemdbtBdTgScFk8apJYoihBf0RB
OSP/lHaEZ/4hAtC1YH8L7IViOgWJzCidGHavfMflaaxbf5L35tQiOKx5dDBn0+leu+J4E3HZk+ug
AdGsbs0el/V2V/6Y1mAn44ex/Uk45rP3bv0zaWEtP8f1M13DEcu6AEXEzS0aQS3OtgJdPM/+nG8E
C6Bl+VURSqPTcwMVrHQHS0d46DSERWRvCQ4YbBvkWemfifJPto7q9klWuF2O78B4PfEVaNZZHpZj
Jt6i9E+MT2DYyY2Xzzeh5kZGnULQjo10WqTB1jSQDg0z44eeGG4iGsUFROoslJV5qumXqqQC/7gl
POM+ft3irz+3CB+vOTX3aJPV05we4rSYzv/90ozT/34Xzej0rGj8noiURRerU1QyIy8cs48ozXEg
qtu066ax3zXbQoC4KSXnmJxIl0AyHBaJortFMt50bZ2/pVq/bS+oqa+EA7wXg2ORq0wzfYLbT8u1
62CSoz677SXG8EheX+ZIB3WXPBEsLHdGQLQcouAJHzURg3+YK4We9c7OqZkP80efe2yR8y9Eqd7W
7ASG5Oa5RY6o8lyExiJhPdgLGA/MW1d85uMJK8o67ufon4kMjLR1SODr/NvkhlUnr65Ft5cmv5PL
LhhGreM+VVOnKoTjgqr3wxi5YjOiyZEwyM8hhYJT6ig7ZomZXCKterzaxh+Vdlomj009245q1x8z
YX4boNPNqdhPTZiu782Ark++SBmc3K8GkaMi7YRev8QngzBFY7tHMy000U+3kpw0/IwjKeL9QdSe
I9eg1PDDX/+kyJ4FIuSF8pNs3twoIIoexvjTYaQs6mSvSA/FwPI+fPOoC4x5AzfNeIRfK8qTrGGR
apnqhB9wGc6dr/a1hMBclymSo/IOnUpgoQVonWj3DHBvcmLMhiTKTGz/+W+z+kfu3WL+anIdVej4
QERFaMhZ6VNoExljXmuVf5U600JBIV3d6BQhyF6hcUkrm7zZ0EDrtknOtpjrDsV2c/nvl8Zqm0un
6GgZe/ifzooPeZNMF5g7kON67t0UZXur4n5QMmwITTafQDctsmrPtN+l5/9+F+XtRS/TeLcJ1XCb
8Jqy2mztVxLBySTW0F3ldLw3FpYViQgm4/NllKxRBEAFI4eZLUnZtQKQba6tLgKvQ0ZO+E1Sy+Wh
Rs9WUs0Py5BTtkqSaxZpJMMwFkMofhwqmuEPkjYeGSa43YFojbHJAAAW+TrB8S0wlv9H1HksR6uk
W/SJiAAycdPypTJSyUsTQu7Hu8Qk8PR3ce6gB63ojqPWkSggP7P32syROSUMC8e2y8B4SkP8ATFv
qcLOEuaMPUTqqRUUGcWWLBiBk8b9qlqJoFZaxaUKq4CykmIqZhSPUFaYWN+OUoaMfSRTmsbojS2C
Egb8YeAeh0aorRv67glX8o/2MxSy//uSAQtLLiOKPx0UlC4VVOjC8OheywnCPWUNx4lDKsVDFAfu
g2lh7CuVOAtEtWMeWidn9OibhiwBcIK5nfdZC3/7Pgv78N5ATxZWuP6xSMExXr4UAj562e+8znO3
UqpbzViHhrHijVa7/a30eSWI3HrDFwh3quflQ/8pUkc9Zr0VbkzdMqWYy2IV9SOFCnjOpLLTs1DG
z2QxJWaQ1GFJQ93QT5m7SdUCMVpbaYhku3LSW0/9jHiiXyM7axPtX0MzpMD4msaqxs2zH7OWUJg+
ZSnzULPelGDRnwpWmIO0I8KKIS4EuXFvFtx6UraAaQY8LtFgGXtoot6qq8FC251gCWOwyZsE1JUp
IdgDIwA8uY2TKQaWIRctSWHBhIiRwsw0H+KAFA7fjIvfxN4FEwPZ1rGba2aZYmOlTnLNo2XcYIn4
TEg0VURqvaUm2oOqQRussrusVuHTUuSxBUF4aRZfAdCju9LnLWKWOt3WPq+M2gtZNoiwuxtyluZR
EjnbysBGJQRdeIm3O9BDM6Mht7epadPYhVO/Ltyx2HmuiQjZg8EDcRSwxOIsrtDCDvoagnOMbq49
uYztuFHjeWwovXLuCS60LF9DhLj3Kkv7XWTBrXNNvqnuQ5AqSEBEJ5P3PA2faur5tRcXziYLyg3v
3E/Po5KFajauXACmYcAqNWCTdsJllVLXhSV9OyWSVb3VxzkFlwwZsboLSp4C7dw1/ZyspduhFONB
Ux3GNYvvEdawwFCGNSAQH9faspzByOI1AT1oxfu7ccz1HJT+fWR9WIV5alUQnHoYFQDH+n0i+J3/
m73/98UzSneTsR0DO2PUD1XNEDms5nE9mdHMFG9Je0ElmCQNZt7SqFk1mt3aym5aZjfQiltXfev6
ardnCXLHeffVd9u6mwqGWvrQwEqTyN1BM7AfKrJhF/gUm/zzsHO4oa+q/6qGBHjV5A83SKAmqSsp
mrJyyN/9qV8FVV99ljGxHM4Pjb+G1tfdaS7kzUwefLbXVoPLo+3Dizz2Wdacy7jrzr0cvZUuTcSL
xBpBsC1QoBrv2vQGcA3BX5fS7uchER6zNq+RJdo7FcQRNVbUrgvDxlpsFc92utTeSfOoOVhpqNtT
Vw3Qk+uYtI5kOsMO+p7GzLmiZIuxSXaorarUeMuMhzhuF+FniCvLy1e4D81LsWxvizqg/R7zO+EV
q5TX9aqyuzdU/tnGOQDk2eUd0F8dUbvOc/IaRNkjmiU+6KDZShXzokI52ZQlk9Swk8yX6bZDdER5
TCfssnLuBvEXJ1unyXh9mgnzbcZqfI5ZFf52CWWnHzMmtYdWMkqUh4RAZeSRXZS8uqw5srZPD11d
Pzmt5xLfw7BKJal6zeFMqjG5+o2oIBMr84BeZbTaZy9rCOgZM+Yys9rEcT88oXeTVwkbizfFwbWN
8N+UTjszHKK1kkO3muyOLW8TwsEK+uZquJ6zVyPdRejyNiKRE2F756PL4C7fmnYP1wK1/rX3Iugr
OEd8SYwxGStszVD4aDFfqxkTkTAgGv93fOJp/eLkQJxsZuKa8XSEtqfum6g/m/U046v79fMEzZSI
m2PrWze3IRTECdm5BNIn6SioEHdXHq95fGqtjuFeWGvXq4atK4jFSSrqiL7NViocQDYhyK4D7+BX
w4WQNdQYFWrMoBmhRX0WvbOLe34mUPOXuoQpEoePsR2cqmkp2POh3cSW+1tHhn+SFKSGYNvuufdt
yeZD94gv+ohdWzv9WjwbpyaOVwISMhovG1Vj2K+7YJzW1TgVO9Xb1nHM050sIw3Cgcl6N7jbzFl1
QfLglv68ibwmITnFfYVVVt0ZcXweQQBzHdMv38xPC9vEnmhov2PtoW7I5EMb2Ncp4FZF/N2zFikf
Gz/B0ctSTpGvIeszr8+rUCbPdCpYICZ1dmwHjomZE/E995lNs5Wc+R0M97IaS/cWRsgKBbcF1IDK
xMIscmB7ewRH/a0v8Mea3YYehZQWB+cV+891mLEvEzX+zT670zC634qAUUDqoz7NZPAAgdnedWpK
D4Xl+k+V8Vi535NyaK5XKj1GpIUE5BfjMKERpcvMWMVwzAzyniZXM2C3LBTMal3QvBWbKn8qhpeo
/gkU2gkkbmlDyrNidoEvMSBXtRvfoLnX4W5gPOXjVaRRtRgKWO4l+1Pc1fA+0Ap5qxEZPpdx3COV
pEmvsWPXGEYZzOKAXJeQYuJdhAiFsRdBWutOrHlOATg9YIB/8e0GclS94wEwf4sSUr6JFXuqofvM
SSuuHpENY2+uVNzjpM6n6TyxBs1aP/tjbMjTORvxGxBD6nGZfSRZgba4drEe81Y6pCZOt45gGOZa
2F2wZFolUPG05QeKIo7f08RHpm52X1HGykj01M8lbrStEBb0yCk1n2t0ywqhbUhJr4uQCo6EqOCg
2eMsY5mUNj3rflDU0YN7LzV8B4qNgw4yrLga6xdnOj1ewLCqPpT1HaNZp/wJud3K3n8e4WEOaBzH
uKH0QxKW2pzH/KJ8VOgmU8LAcpMRBt3nFh2kv8N1RdLG7BJwUYA4K+tNYKEz3iUR+Ti+XpcBvsJm
2Lbk/Exq1XQtjEx7HSFIezDCtt+3EbyOxIg3lmocTOBxeZyz5sVVHHrmzGwGofcf9VeIHZC7sYc4
mKRV8dLxd9rctXkVDPdeXT3Z+eIXmLu7CWUUKaNu9BWw7DLxWSZG/lf7Gyd+K/wvN/3u1ac3/Hje
nWd/yeBxKRO9G0VjbJ+r7Gl2tjXYyQE1zTkT4JAuk7jOzAzNPfE2xbz3/JtDCg3TtMUutnflR1Ck
fwXAoY3nNuADu4qZZTuAEhDcjIzGveZ9ch5c64mJbmpsZHfveB89WTrErLCbkHrl6bMK6+tSEcpo
bfkfRkoXU6LA7N0zjyCsltItmD3vG+w51YbVQIsIdO7JBnK+BUXzqvOrZEuTFG2iZXmBgRg4hzUs
UVTtgwyQ2GD5dB8lp23tyA/TpT6ci/Cpo2oaWYVRvE3HAI2xr+2I8rddW31NPsQ6OsBNWwQdWVge
qoT8NW/gXCO8aZPMvDnlv6oPv1xn0SaBogwkW1V6l3NuoIvhOrAEnBkOm1jHRv2dmJELyIXt6DyX
yafwWdiOsWYNsszG/UxdyjDn4a8zZiJmXlF0eQO+zvBDIQN4KSprC2HVvFmZ82o6KgCIaLQLwRC+
qWyBH7O8maKweZ5ZF6JDs3DFQasc4mYNKYO/O2Q3ndk3Pygs1FHATyTNuUjKr7i3ik/mGwjFRsom
acljACd+3SS4kyhML1H3HSRYncaZgaDlHQSxX1Xwa8PYCNiCOcTklfFHOv0wmdXpfmp3tb+akevW
ko/6Yg7bwFoT4heWkG1XCLZn+Qrlq4A/Q02GoB8wsLTvcuMl81uGz4Tx7fsCclC+4rBaJ9FzOp1p
AdHnRs3PgBNGby1OqPwlGr4nHNaF+of5AiLKRZf/5F2iYZMQn9FM9BW0suY/w3rIk63lkATVryw8
eiyr/ehIAEnQ8cv9leM7jU0BBAl29XRV4afPGquFcYytIBw+g/zrZA4/CzDFMn7M8rXFXpec2cvb
DOwYdVrsnXciOTrx85hvbHMTjfR2r579Zusfnf2LJTImijyg2kbz7trs+OdLBdvUhWx2SMpthAAF
celqsu66+LXxnsoWhO4BZxV1Qep+a3/L7A79Oy5uv/0Lp2+NsZPlsY1YMX5bPJ/lcKnTk2+tcYLa
qGR7mp9/gWCdVW9R8UDXy2rmFffgbOW4FT/CZPr4YsiLyceEnDg56uI04qJOgfAeJpKmio988cbj
iDqV/ktcMgwgWSB98wQ7RX+tPrilmWTDvORGwKF1TsvDCM7i0qyRIfxkFw7yHPAscb3xrm3vOKAE
9k5Eechlq6NI0dycGhuIMzaxZMFb9sgF1uR4dTaDdBbjF/rxIIIgcKpLDH3E992XpKNYpH4gqjzF
3ZrzGPlFBypRACv5sPwXGH3CvwBInMWfrH7z4FF6zzLfC5slanXDliLk+kIymhlcXTCK/V1l3puE
qFi7fDrjeZf8ufOT8A58GJb7nYpzVG4KVuhQjXg1BfcIITGJd/ouQUM+MVaCJRz+QfuIwpO21sGA
hPPGd8hy35awcQ5iOIHO0dbWGZmw6pWN4a6TD7Aivfjq2dcGkqV7COgb00PMlBp7kYHQ8+INNYuH
+7jfo1fU07FJb3F8CCCXJq9GeWYADcoDcTHq0mOefk7jln2fBScnviJ3QMGRpCcH1uAM2PSm2m0M
TNPlwm1xT7M/VeJHXqb+BbBNYe3hkphgWNxjWD5wTxvOudCwaA7VfCQexzRvnh1DM9/SWkSYr9uP
YTg180UX/+L60iXXrkfWgkcH7xX2ou8yRL11yg1QKBfaakoplD2eemK7LR+h7qDVSO2niBsgvcvd
bxO8XYtkeS/mo+dfS4iU1pYxr54vo3onXAppkBIbAzF39cWbCztgX4N8pDq+et6xKa+seyZoDsC4
BGzQJ7YTKrsUdrOSx6p6MdmTiscJDkvQ7KdxXQOgkxefrrhKPmf1PZU7K1zLdJtOLBc3MS5hn5K6
4MnGQdJM7LQOLLAJoGuIsWGr4G3jestNrTyGZStWPRzjHpd6pfUBWFqLYGfegGjOxk+vPP5NwyFw
KQr1YUkeQmbIIs7YsSlAgqVw/YEYSo856Xhkn5h7fmjhnuDddx4EV87V5Zgez/wgjyFofaXjQgLG
4/CNRk+21dbEcBKyE6Yfu9XWKycvAjaqAjt96xa6LtAyjyf7wGZnGY0AZDYpXHDMwA1ofixjx0Jq
fJ/KAzdkZ7CrYxey6f0tNV6ISBI7cr3vwdvDo+P8/af/OsxC9oHurOapClfcJI5YgxZPAPolC3xq
tFhp4mY45EwaCuI/NsjnumgrAnTF3K0YahcarYVIsRgvyrwC/56m22xBAjsO858Wdz4ioJTddyT2
jvhFVMqpwE9o87+huZTNs7u2gIu6iPARrJ17b4NWSNePY3lAD4zw0bCB1r5hgnScdQvswjvq6eJC
mTRR0a9KHA/Po9zy8ZYDvxA2yAsOuxStdnFvDQjz3hfbTf1kE3lcnVpYbNYCrCAP4DKMV2d8cqoD
s+pmPtjeybcZmKSfbncO/GPdvtULE+UbPMA8vWn94sJmmU7A12anXTniDPVq4cG0Pcl0BJnGjyL/
TJ1f3sCZ/PSHncL5nx3t8hdWgz9fbKYl48iwjim/DRZXYEzP7PGozAdpXvpAb0w3XJOZJG89d8vA
YCbz4XGPDEkLmzOXWFc1M1K/ON2tLC/LWs9nkfgSP5huD4rb9eudHNjS1pGf7gufRWPZyhRUoXHf
BwiJZA+aNTEwNkfxPH8icpbMF0Kfu3lAkLnvdPEawCrCNBLuY6vrnylnel5GUISQc+UYHV4jv34r
R+pgwm3SXZGDCaiJ4wHJaGZryVhMSz87hMgqjrhN2av92nkX0OVyzWYzQJwoUThrk3bYSb8rdHSz
7A7dMPPXRR0u2dYxbsA1zsFUNIe6T95VUNePZZZFW7Mx5Kbs/yE3jneh5+mNz8jhJMBxFJlKHqts
FKsWKQNcHOsEf3sGdjnHj6WBUXf0QxpHNphzUsWPgxIezP0OJa/HHFBHj/99GSR9QeYu64RanheH
x6VD72ZrejVAC4QZ9NmlYaKzYoaYPgtcY67q3HORx0gQFLP+HALDw8hSj80sYnm3ScQhK5l1Ov0D
Zg7wAjUNUzA72PDBJVn2HGyHgnDWygxfXN3LV6dy0e9i2T1PUWSsKpWV26mjs2szb3iKaxAG3fDc
eLn3m2YufCsbe76fYVjSpnv535fW0fcqaNn8lKxem4GFdeRezOVLzArV8eLqTCyIc3Hmqdn2Nemz
vtIsrGeo5mYIn2r58t/PY7DFdqXyHivW03py5J0cU3n574tOwVgNTcLYLRkJ7OzL/ChN46FJ5Puc
sPGKfCQpmbLfZtNbgnNTMa2cwLcuOp6ZXbrUOLk9AnDg3zY3E/KTVnoR5DnKqbxKzKcmZWdLI887
Zq7RRGFGRlwzVM06sv1v1Pwc+n5N2GfZ38JKoz9p+wnijZD3TgWcQE53rTfmOLfAPHkDqaaTVxkb
1WTBi4tcts+mN4u5wi2nCz54kk64gsO4Cpm7r/xoOkVkBB7FHK5gsbcJTr/IOWgze07i6GidvC5D
fMC+5km8TUA5msnfK7yfaYuJcYrvasP5idRLZ88ftoyBkfkM4osi3BUGIcVmgA20VWz4Ghe5LcPO
bK62NpXbBOOgA2KxAaeYbefxqdTF3+RM5Ra3gSccd5el2D37Yv4u2cDYHW6HnuivO4Q720T5rGgK
VPLKwXEDl/UyWfshF7emBDBF8Eq1RuF9DnLcqq0HEQ2O2IPuiNDFtkSD1peXmLhwhKSJ3GbLgxyC
KCMksp/rN9lUP5GR/ZsV659EkwyI/EyB4FQt1O/OpO0azHwj4bl0BVVfaeEvavr8oTOs61izDsoK
8wt6OMZ+RiBBbz9pqta54dVoNjTcHldGUufnowrvy9HErozACZgOz1JC+gPac6MpvtOJiKQ0Zzst
kWIGhkkXkyBf7jzza3Sww7sx25ECKg2zrL3X8xEOmmjehkiDBCpOV1/ixvzNAKB3doeJ/w72HqEh
BUlmodEdVQA2WZY7FeYPVQQFm/0dDtbhlTxD6Fhhgaxr+iFxsNuylSsQDPtEUIDykV25k7EBMfm7
SIkBN2e2riI3Kd4JyNHd1O2NqYL4x7axJLcc9OHvYFDYUJq8zJoM32rqN1lpYP3omNbhOVJFNq7L
+VGZq8ECBaL99piBurM9PDFoBfJVliX1rmm0hYEk+/KdojwQZJ6grdmPDXz2yGzvDCI6/DgrGBLM
6CcV1bxdT5eCakopheegJtZOARDwDDz5nQywQTnOIhJEkQWjUuENvAFgSO902r85YFuZfO4Dfmo9
ic+67Q9Z6EEm/uwHxl+jC03bVuHG8pCiV9G8AKmj59HLv1ttONuWh4IPI/L2coJkWGPN4LEnkJRN
ESfWdKhC96VHyMswlt5yZgIwBwcf5HhW4P0QRLP2fm1tBmDz7fiJg5SmhhX1Hgk1aR0BUTfwH7q6
2fGbKjXC3fV519Wxj7MOjjHsWd40g983IC9pDFPHePRSSzFzCvx156aA1qMZVK7+lTbe9ZDjm939
OR/N+qnznGknVD6zaTKvOUAtV1sK/7SxTi1AC6agzMH3wGQvR6IQL37wRpFR4UfNvQM8z2+V2FuV
k2+iIhVHw0MKFgShpnibbsqo1XMWL6LUlrFObnVrI18MclYGVszM+ZBdH1yOjy1u+VZGAsj/G+NT
Nyxn83Tku6baA0fMKKkiVUZF+slPBlKAwGPFxXARPvYwh+P6ahOkvaqjfH4XwJgHH56t7efHpDZB
lHIArMpoeQEkw7KUDIsvz0eckCAcI4CszOzqfUimJRfyU4ex9Y3n57GC7QBopkqiFNERjx4CyXjk
SC0G7NMGICc18HJoAkws4yL7gqLfhyXDM755hHdiMdgenaG4FuFrgNq7Knt7a6IdPBU9jaaHqEeU
+X2VJ+u58vQ1mXF1M7mjoK3nVZa2L4MztQeP0/vSDEV7qY145uZjFqunSV20IdhiqIzZeEqGOpE4
tBl8gV9UnXXxJTpSdGaGrssBifG6u2PVfwRK4lz+/8zkMBzQ3wNeYBIpyvDoGmr5Tg2yz0pIAfBj
XKdWPSH7MOpd0SXzJa2NmQevyXfV8j/nunimf6mrOTkgmUa9qXX9jhO+PER50GG0wc0d9RKJCzKK
thUhYhjsAvDjNLuGDPVCjLt6KqsvksCzVYfXc1cRwoxpihOq7VBYgM+6k/MUrqQWzsp1JesqoAeW
dQ1iZV1nd7x5cTQcRhtwyhxZVzZpLkEJMDV1PhFp2XcDVpICQDvpYsHK5jQ5DlkdPRdJwnXzsnuj
Kd/72TMecjO5FP6kYT4w6w8tVV+txP1t6u5vKFQD8yc/z2N311ko+p3KoIGD84P3K4y3wu1Wsy/d
86CKL+KjSQlv2Ul3sGJkiDXaC7pxnSjEHTXYHLyoZRxiPUImN3/k0HcaC/TCYv6bkUmM5tGe1EFc
5nm4DB0rX6tLMNrzlPP/qsZdUztsmViktVl5kr7+EriNGF5w9ipix/ybBTtKELDSWTVeZ8ih7N9l
dUIJtM8AX5ixfykzRDmYdlPwg10oDnZlM3Mtr7aBv584AlmgjBjQHUTYnXm0rwOk2gFjfj+iI7aT
HxuhR2W7274F3o6MMCcEqKifveJvGPvV4FW3gF4Okv+1wQw2NQZch+FEpUz1yHCqrt59QIz+4J0s
Y34rXOiC4tp1ci8DY5PiAfLgz+QDiUWknRhQku3h6LrxyYozTGNfo64vouYunvQT6KRH0XpMZ9Ex
N7wI8zL613j6lFl/jmqvCva17bOHMSnlQk4gj/K+y93HkLlUNZeXbI4uhjyl7via2fbfoJ2/VhiX
is5X9itTuA8uGAwEA9fYsi+TbT9IWqay+At4QASLCpySO7NBBz4BtO+C774IXrIcfoTF3kOgwM+f
CeP7RrW16QSAGnfaawtp5NKDBhEz+4iBSXGaavIPSqhwHJjFyDSUBUkPyM1DRyJeswimqOVicMGr
B0CiYnuVWsZzpOR9qc/huFgP9XGYukef2XfsBsCgp6euBlGGkLpA6BWpu8qLTpblnqeuZMo5bwoy
cMwQkW6eGqxtGWeZ8T8/bEmpo4WTNGApngU8RdbnjBFqaNlEkMrg9IDFenWUFd4co0lx9FXBi66R
61QTvMc6Nf5MjOFFGv3M3IZ5I3/dIr00MIpGD76qvS/mFueBdUiq9hzVhGEYqG6ibDPfFEabak7f
NXGtfMsMYdk/VMuZ0y37fmnsU94mk2I+x5jOg/0SYBdPgumxzy91/It/e0Xix7pUfHpS7VvEq2i/
njQpqjyBjGFbXsk4HYZdirUtE4rhNSsXJmm95mxyGFA2kb8y3eI6TSFxZMr6LryF8gv/hynpJpxA
rCFiZ38wd49S/ng4LcNgacvFUVeMzENGuegVipCFOgDHNjJfFEusDmln0ZZI4hlY5B+FxOYqZrxD
TdsizLNtQCo82eB3HFbMKsofhJODRPT2VRC+RVZJKFMMWSD/MVoe4aKkQqgp9WqmPxZIxdqlpjG2
HVh5MTKzUT+p7zNEbS+aSbcL50oh0zSS37ZvLpijThNomPLDWmw0BbdDjS5TEQloJKz98ETDdlol
rVwpRi95uKG+XKHROUivXLdMnGon2mF+WHtX03Ne8tJdz8aEsNnF45zRZWKfTbGFgOOZN4P4SniZ
hhWUd398S7FgSX6EmLyDxuWkIm9T8c/8zj4nBBOaebnJYvd1At8P6RMBisOUgiwwsUHPfZT9ATva
WnoNtkUQb7Swd05fPyN29brXClaljXWNbdaqBF1gt8Rikc/W7UbyEAysiyxV9xp1Zv4vlMVXRZ6C
NAae99l9WFoDUCrNuAu8in+fenB5TeWpPoG0fysQMtFV3FDFMHgANTEqzGEsFod5Pk3mwFjlOyB+
wqIRwLWOryltL0lNhhAPtL6Ew5nictPWf4W8g5gWj78Ojp2Gi6jybmtEyEbjk1P5/irlNAghYWPw
ucplvXlyU/mvj1uToMgFXChfh1pcXcO45QVw8pqKbZdN7lYTotFj4VoFY/amKSgrCSKuAv8S+OiT
Uyw7BmwfvygOIYBFsUjmCnC4RIwok3M5714Shlo+RGtGyuY8viEIug1MWBV3wfxd4Mgs2+gQIEg0
nEtilH+Jx6J+prKferniuXKm8DAN+Ubzdxl2wlqYiE9cV3bnHJgLHA2yyKyM2TBgHLbdhyYMYNxg
MrGhuAUYAgW22JQqg3Gm5UEs53iLAYYhgLb86tga6amomkti2Q9lwCqFBsKdmcPTDjbHKWa2ict2
b+LG3RAflLEIxvbnfDrEF1ZD81Gz1XTBzNsxxpSClbVBWTlmt644JUH8YlnDP6sw7pQ5X+v2oXfM
xyaKM6ZGJvqefxzMdxUo+zBEPz5VF0VLuAynYg3dJQV2mC5Kds1UEiHXcvr27HBn/vqEyt6xn/tN
IV0es38hE7iQ37Uqx1Nm0KHDz87Flk4e1aXc1FgwsuU9S7JPyGR1QEEYZG/I5z5CF6fUJcL6ICM4
YdiBoJSxRzXgolt7gR9X49GKC6Y/FbQRgL9mxwJm/GhsqiQKKCMNV52RsDoh5aFEKCNRHQyruf0O
eDBQ9s72JzM/prkYlfCMCwOK6bF0xm8aF3TAV5vPOtzXFcmpBK10DtJ5blkFp8NJH01nJluJhhBB
s2UPT9Akjl6Ji/jengBS/XjwHYcOzj1sehvaGqsiSWTohKMs7ryVEOWhDghpKM1tUexstMOBle4N
x4eaMh86MVw6Nk/R8gZ1vyWpYsUEZtJ9H/l1UI9TJqI6BknTfTd0g1ZE4DtriRr7J+lALSarToHO
RQogkJk3UB6VQnY2DS8j7mwG/zH3R+vwNmBtyDX26hQaoQ9w3WYHOlM8zEB6fSzN7S7sxWb5j5UW
KMb8o9V2L35fbm2r27oWM2sIcY4AryCTJ7vx7gHHc+jWW3LsNjgiVf5vRMufQ3JL6PyGYovg/oX+
FYIzkWqNc8Xrs53AaSQNcC8yNHp5oUk6e152YCHPAJ9NVxHvc/Wb4e+RBWjk7rc1Plw+tcDI1mEj
kc0T2VbaG+3f1Tg722QCPYoAK9PrLsZLzpg74XxIecJsbTygutwCxsO4oDA68o4mBDr0MVpS67tE
swtJnCkXC+O45s054z4LnR/4eJupeascd710ihW/s4GsIW3M98BuPoc5vgCG4QLT4lCHRxrzs7IO
AMzzhlX775T4q5xINUKyR33A2IBuhP/qv6YaFDYrRf68xPuHMnBtEN0wL1ODaAhYhXLMjNFN1dPz
HLcnW2T7Kh92bLe3QuMz4BHSOegQ4Wzt7Oxih8Hdd5pdtDy0xAI5HQFtCjhTyRxol8TTVfQ1Exs1
7kbT3PSYKD0QGlaZPyKxvSRFdb/4OwYSRdu03QfmczFZ68o2gHv9K70Qr7B7UKTyJVyC2BT4FLp1
MrWbKSYfWADu12+dSjZVAZKq9zfQenYUtLgWyn1CDGgMeDixWJbTnRugHDTsCC/c501EZoWN275E
UiEebU5E5C9ISn47Wi2WRUHHpfVgl9XMTRKTiQ7Vh2CAQ8KeNxA4AK8/yfkB2Dk06F+ei254DPSX
B5s3S16UoQkyDd88NBS9SG6mj/IcLSb8d56F8U9I89g7NIANgHGRnTU5FaqM8F38xoOg9yh4DwKY
l4+BOyLFRMVbOg8R1vrcNfGmUa1FBGY0VbhP2jstfnqAXEk9XmrJDM/BQafSB192SFw2pjsrHjxE
hsxMatQzlU8YiUsWYzxuYxrGanTZGgOxLy2umI1nY8Q407K1wMFVP7UacqQb89Gg1JQ53RKjmXbI
NnQQiwkWs0f7jbj0Q6sFQlgBCEEwG8abCUqrBy/TuJndcxWdtXipsMeMKv0qsZ6Maly36FQG0hGr
/l3MsHY9MLHGszLB3TCkmwbid0YmWmm4jj28QgOEDgzB0y8CC8gqrGw9Y2Ml5PBY8j6exmcEghSS
d6m4NAqB52vkMYh0yiOb9GS+swOT8Mp+7fD6W0ReQ63WYe4fAnvAv8Jyqn5OsNGW2BH9AMwKyX3w
eE9sDljuGbzY6R8UKS99fjb6e3a3nvEYpCeGC8jTXwwLxuOEZ8KgznV+bGJWF4EoCVvDuItgtwn/
PEp/1ff6LYYSm4f0lsHBZJrjc5kccpTBFSMVg9LILHe6N5cSOnBJsy7ajfaYROMMClII3DYhIma2
z/STm3zWXntDqc/Q2ftKiumrx+OeVMXOHaxNDiovqtV51CHvV+Yn0kZD81Awno45zaBgGzgv2tc2
2bUDk2gKU52f41on6yzkEDYSXnVRQUp14H91OthmRrYlZDkRr7n3ZPTg4mAaI5PN9LghVizmQQjr
S95ZUNvMjTdCK2xbb2X30AN8e4VMbKU79CMcPg23nTXmx2XPIguqxhFTzT0svC3r/Ws+33dlC+hK
70ISRmvZoHnFiYhfBWILsli0+rrf5W6DO6qCaeweDC/eFDgLI8J2mJh24DAmhdoP/ZcyXgOTl2pe
r7PsnjcIdvd0XUGtCCgx4leB2CttErYe+SYGNZtCI9ALPwXoTt0W4INamDfi1sXuLkEB3wXXmZcg
E1Ccl+xaU7CQ1cbGL+H28RaRIyNn/lI8wlm/G6XEPU08SspBARJNCbZ9Qcsx+QTKfUCaZ6yt/yPp
vHYbR5Mo/EQEmMMtg3KWJcu+EWzZZs6ZTz8fe4Ddxu70tFsi/1B16gSNQ3p6YCwE953nhXzPsHYN
hXSbfirtRbduohraOqwbhUpOA5A1akQKEdFlPhYVuezxKfBGYQKJVXqns86Eo4ycduyfyAEuaYNG
lyQdY/CyCXVVXi7ahBROEjBlg8tIeETOgIfTCIo+ijcIxMjIepF3IvwR2DYWWHDjB65nBQM6eREZ
mGkAtOAMhlTZpOBRhYXKnquFs+HD2xntILsoKfpWLJrjArumK02gpK8DOuFefQz8oAKR6D/aMaa9
ZEkTBdKK5mKk1ATbRYABj5Nh5Lmy7imier6aglSnVCXPnCzYgxDNCg6DfiV2TNqLr1DBZUKCvvme
m+cagnJw4qbEx0EeiWTbac0tgtActcCo2akTdv0T0dGrzoivncBwDkWwT6AgQTkKiDBiCKzk99r4
zeFjTsrg9IheZXMV1q7MGjNeUh8uGPfN330gCMkvYGty7TfJXxhedLyA5TdRctvppPM7JjdFByc9
Ez8rdYN0NTZtedjlOAmkdBKC/BLjB2qZNDpyvQTyJrYY01DPMqQX7C67htVbPr3zl2cppy+VD3gU
iI7DvNzn3uiObQAmuprKV9ouoXDbUYafY2guJOTQ1ZzOVuBgwyxNJ1s4knKaVMAQQg5h7nCx6glP
AX9uRLk1cONc1GLC4yT4YZRcrhVsS/mJslurvdb/xrmJBhJHCxrQTTKs8Sixm2HdJTi7eBHFtdky
dNbxPia/Ip9nz+WTqqHYzWMV3IQdbNsx39ftMe1I97zoA31n5HsRdkAdULkuQXPBhw3Zn3UNaDuN
cJ3FuD8vRh9UG6sksAqvGL4LYl9L+Z7rP3KwbMdt3Wysgj3DG8LruDS+M/ktjrQdU8KjlqSEkVLW
MuGs0quq/5Upvi6BN2C0kZKYRZcVxYekP5vqZ67LeLfcBJy2ZUyeOuHSaQcFk43wEer8f2hRlc+Q
6tyMFsQC0FOyhOh/zPFU5D/m82tkc7cXH4ouoMu6hcPXgQBkMha+HFlq8ngKCL5JQjr2ACy69ZGD
tQzNp/W8CwHhD0tV2Qnx1WB3zbjf8OwckXGIkf7JyWfbnGNj38G6tIqbGBS2zHwnHgK7D7iZcBRr
WVVwEkoCCuM/pUV5yEQPL0gKwYySveFKNe18PVo3g66h6C9iwv3ZwVTZq/EbLEnq+4akpbU2LRne
zsApxNVNR1mVsujdKHdk9Xgu9c9GPCpEkCJsho9sNjP0wB4xGPdyws+tXd26CQ5rVfSgxHNDOCJA
5Xao8IJFRlsfrXlLlfsEbivtn+LBTI6Vuk21e4YYgvRT7LhG+CCwUcZ2IXDfCuDQKKasj5CchQpu
5TKW3RnjR+LgIyZQAEEW2a8oQrHxyEOON5Bn7dr6Vjmr8WeKV8Us5Cvv84CahlfBLgdHAjB93BJP
uozxyQKqcV56SvAjYFclmIE7mfkmlZgUqDZyikXV5NAJceVc+oqn5Mug/Impzdp5GEIHMELpkCWK
xZ8AHxyWl1Zs++4kMULhuLXq21DuNGqnhuErK13q1jUAAOnxKDrpXJiXQN/ClJ8BKxGBbBGB/VwU
d60O3UYDzeKIUsrQ7VgcVXbwg1crch9MN008V9Akq/KutptWvtX9T5FdntaZVh+XjE8JD81S8mqJ
ORV8AAwlxfDRcmDU/NcXmvMEJVsVv4nvTtRtkHgsfRPvbrJbvqzsa1S+CrpYHJR9ho21yHQudsLo
Q3hC59M+JZSn8hZotEHtE/wy3DiVHa7fRghPbSAB1jPAxJKraH4r5mnyCZnqaGCw2GJPfRbgXALQ
HWHWOAiBRsqwi6K3Ur7hzeL8U71VuNVUqRuXXmxsBv3dQpCRUftg/m68VyJd8DZPPinZaXye3aki
kHB2FAfmqbq3IHwFOalJFOsGm3ewiUw2Paq+sF/MJOSMahQASkz2xOTl1oL/iNY5bleVuK7i98l4
qAUmuWwjrWKh48+OceyiovFDMcbFp/zpD+vs0zOLABFqQbxJBr/7I7MOdR15ev7WA/mNVxpkO2+u
xJREMHltodhOxcQi+chJhuFTcZPosDZrW+p5k7RoafKp5L9M1zVFxMoYSg4coYRGWlV/0gTLkC9T
/R2lk4Y2ukYl8t2iC+vgVfgHFJ0dJu2EfeNEiw0UP30d4K+PGVdvT/1Kx+VeeGKZhKElQxVTgnpy
rzYwXuv0zf+I5H3tH8zppaH0ZhNh4mBMJG6ds+LQkoXCa6YHRvjlC0cN1m5rvEac4LvwLDdXEXIw
oX81k1JM9Umz+xhiL0tcXeWm/6rMnc7Tyh6EE8vJblQ8zdxN/obkB6r5cSOPLypvXXBijGGkDXEN
N1MigheRevQ8AcvhVAx8FUoITgoni0lDxbWp6/EVcKsKISYFhG+91c+38bsqbybZfQV2TKmwjZmC
MVF0lP78NAAuUis4p/3gDcWNoFpgWRLF7Kg/+w2J6J4VQhNA+VQeU3M14FmF9W5/FftrPKOnlHH3
PiHballrm7T9DeRtKzPluUjR+6A9hM+ca1/QHkpxKhiLVLckuTclWQ7tlu9dM1OgXo4DlV4Tlpfy
I03MXQ4aFkGYzIr9Q4+Pic/wwJIdAYaJKnqyCY1+wKRynFUS+EhIZbNoxcYWOeB9YUd8TCH95dFD
j7AuIpUaLQeEZtxk1EMr2ZECwehSN9uaSyOekLcpGFtoR2QqtJRDdBdBDP1yxdvNkEv367R6r4Zz
kd4L9TwZW206itEtLI7BxcquWfkXNQAa/pcfeD26oHwkxF2WnDDY8u/UGEXPkgI5RXJdX5CRKM9d
HLDNo4flH4P8HqjdykRHJmYffWMce8aLPda6GotbkM5PKNZdvWtKh4f7KoVtQlIp/R2n9xMsGLaE
Wf5M8Cun4bNjZk5rapsjeDpZXppgeRJD0kHeyLRC8UVMP01Awiz7S3123FZ/MCrMUIEZ6oi6Ca+V
TrJH7Kai8iUQGxSob01+GZ5/nf7uGwGwFy4Ypa1rq1xbU6sZAFydW1yKdNNQYtY4pXamOwQbgfz6
7k/BKJ0VonkZP0th9Njh1RhHty7dxMwT1OjLYDpZnouYPvA94fIp8t+selmMQ/Rc5t4/w2qQikOe
Q8xy2vzYTycUJ10BUw/Le6yM9HojiZ+1v5WlkzhshfJHU0/lbFUNrHgZ4xsucIvE6laFKWwDwIUU
W7HMmouyQbZl0TAht8wlJq4apfIHVCLgqEaNqqkLn55dQNcfIDAFU6drLLiCOrqe6aj5kqOVh17/
jeofjYl9hxONLtw0LH8siIQyjvHdJcu+FX8TMWiWqSWwd94wxYFveTPyyumtr3Q6zFwuA3BMlcB7
egiRgO0STnxpaBPnlrEcCJc+i0isdOjKekGEGN5usYLnJlnNHYukBk0ods+e7IHxR/7O6RXrVU2U
ZnMJoYg3OY7GAhkKLwVYJAQ7rl9RSh4g39WvepTk1mpQhzVmptgph15lEXRbvUra7Yg2u6DwbF+G
MKJ5BGaS/4HbxvShKthkCm6Ztny59whesQhkxLqnhVSXIdYbBomVNEMoTPSDEbxN7W+d498GZQua
W805jEzcDRu3o2psgQsx3iVRGUgREFXUcdbqo2PGyTd+qGiAa4t/WeEzWW/P5iMPDS/XK6y/EC3P
HS/23B1kjoYSIglwWdKAySwUd0DOIV5POFAhcd1Q8H1L6eSGyTd29ZWue8H0W4YIJvmHGGh4AxSn
tICeZSz0XvCMGKENBW0O2QrtH9HIBYgtSoGYCVggrytMXzUWU8s9WBaUngIhvr3vyYhPGDssrKeJ
BTsaENojvYGg/RjFewWUJJKRYJLqwnxYy09eon4oIND8Zpg1zH6paMqrUl6r8BgpR5UR3LNWNkFt
uimopm5ZTqZiwnf3fRVQ/L029ijT0AwAzRjovEEn6JIBvTsPVbpuLJiUIstEsfrcgtMitK6xg0cK
EQC5DuxLGW1x0RRuy82SzPrZhOxj1o1GoGee+cDlKl2KgnvoK5I+tOyn5UpvbxYB58pWLvbzIikb
cqi8wNgOxkPAFSf1FDhLuAUk4EKegJz2SegKQIPWVwsxrB2RP4doBLg8jHZ8RZKBUibcELTVi49Y
QTnhG6QBzeGWn1d7/KbQIU8ukL0DfgXDct3kd3U8tSPa1nUG6yoF5cav5BPmT5tThcB3QMXxrVUh
QkTfibDuAc7hqGnGY5sdR1LhuHKxulEXwfNkRQAVq4xA8BZJyiYTGIIT6rDHTpmkRP5NTO4KcdkK
i2e5bupdwfFTfc+NmZYgzGDX8OSM5I+kGZYahTAjBcnFpKeipUTMhLNdtx2JRRofHXFw3Xs84uQz
a2TMLzncySQ5pmTVR4gWJdDeFr6AkvyNvGKj+k5b5s9kQgHYJRgPCRcmx5i+KdiANQf4gAgi8xom
+eJp7eV+axWvqfnSzaNVvgxgHUBlPfmKimuSo1NukWmQYcrHnY8ZBdxJ6WU3RthXaI8+3lUFfcG1
9L+C5GppW9na8zaLbNvUF99aTvGqln9F3HEx2S2xrB0h3SYw/jTeSlB9y8JCgS6fbhl79NY+q3fG
uEoougFg8bHFZBH4mPZdtkltxUYLPV60Ua8zoQYnD+ncSG9VyEXS3ax408DPOMPCIaaVOYsxrUVM
waLVwP6sPLzFCM8pcRFR3kGQgmYxxWAWS1/25jGQMH/mzrz2ONM9meTvLRHnF6xhl2XtYhKmsLRY
waEDBssPgYptbWha4O2hNo1CnMAZQOwlaRMQDMYzg30PFQeFa7Tjk9LbZMj7K6cFjRexsneU0Bk+
eSbcKQFqKxYEnZcM698jRt56ekW9K/1LEFNYbIZpBRF7fAMwe35TE8Mi63oXsB2CxVQsCc2L2YKe
lf77LKYj4PEBww5iNURvhFKTk46LQNpHza42b1N0ZeuwROm8GVDyhSFVssIirgjfvEW0Y2gns5yY
bI9RH64WWrRSTfpYB4hlfAPUSRFVneMXg9zpawC/ZDSlXeRmM+lbK3rnrylkmqldOC5gjIPWGWsW
Gwio+dxwfdfscMMtIryc1yV3HWDcCzrabFOtzvA7L5vBUKs6uC+M3TYtyYFzEfQS1jRKgJOLuPZm
rx8Fn+tjY52S54lJaVNhrcNK4NsFtwLnpIDGoJqbg3WAA6rWfEkJc2L10UhnvmZKbim4Y3HQSb6t
9sCIzr+8zlVA3iy6CKRtc/IoiS5LJhTcUJDP6ulk+hep3gkG6LpLT5kwIXGVz55ozc4jGy3JN1Xz
hXOk7ROUg3QmXrTFnuf7bqkLycCSy+WcKGqgZka46ATdCsQGijxtTbp8+q48Z+65vbDgu9cYdFFx
KBxEEB2Z7Djqi16VQG2eJn+O90oNJfw9YWc5Y73BZaFDls2oYlzA5TMLV268mvPJgMfo0LAw9hvf
8g8QHcTs1ugh0/Qt+NnYcxCbbKt4wyIvt9P1tPRvNXTwFIHJajIcFbNkZsFYv0KM+Mmx36Scl+8Z
W39GMlZQb5obr5AZqlq5gN8iLj6Cx6VQn+C3NxdERTKOkpi3ImLBqIam5pXQNECRQOcP3VRYEsQq
oVW+t4oHpoVsoEF39lw2loMtP39e4GSl92ht/6q++7gl79IRUhRxAodnjz+ZB0ZrBKu6WM9OXuGS
c85AYOhvq/5mUgow1yKC9gNrCjbitA41PMEcMaWAcmMivx5ttCPLaqzQpC9wjfGBGbX5kzwhS+H3
atqmihkH9pHrKlkh1SzNJeLuOc0LO0p8nPF6WqnBsVThBF9yNLzPpT9Hza+ScEOxSdYstUXYrIbO
xSNlxMmTKIjg33OFy+RfwCGreI2fKpskpnLNjpTxQudCj+VFSzTxgauks+4KV0A2cCZ42JlKX3TA
bPPmKxjWpNQ/CdWGy23C8rCLyYObEbBcwEPQ3zLjzZDsrQC0aZ7q03MLOr3lxeenlgFz6YXhQlOR
2uBRvGRqIeI5tujIdNAdJ6HrekQo8TnRilU7E80PveaZAnNdZs+XTloGf4zuGdWX+lJGtkwQeZ7s
tRBT1jep/ZC0Ez8H/bQJBbvdYZ/UY6p+0mFOmx755DFjrS980sBrNXSxlKK/sLoT3jjgNxJs2StF
zMdpLdfVeJRiHBuXk0aTsax0QkLX1XCrngewNiF06nHHQT1knlU6ym1YDp/UEU6P8QAw2gfMIK9F
goChuK1LDucMYqGQAdai/OBKwBfHMpkpr5k58ByC4sRVoeWXVt/39ZXksojkKn3RMDudNmO4aKKl
+c0xxkc2GPIz3wfiWGjpDtlZGO/baptCUf7JNsIP6jHpBThtQjU0MfGgb1k9p0v4nJ9BQZpevZaf
G9J8SMpu63kDZPmStq7LInAnsBDj69lgQYgsVX1N7VdiPCA0VMmmmjzoCrheic1GLT50uhB6eVon
D1luX66e1cYssZ7bUq2wTRnJgncWcL3UQ78ldXcgQWLy2maJEgJ+SiOuI/C3GseTTYIRkXUEXg8Q
Jd+v5bV+N3oUTQtoxUxh4KqDYJqwfNsdY2xuGkw2fGI0lqSEkGIGtxp0maNr+IxlcDduhoeG01Ev
XXz/Fo17LdmErZcmu67d+T/pW4brl76gg3iOCGqcD3mgpCBm9k+Gf7QjAsZoL6KAVm3L4aDckQux
XnHCAk+sV128kuUddyPHQVYD0S8aeclr5tSIUOMCk3FPNjMWyzqXJ6wvPF8Gh3WsP6/46vDFXgXR
tsNSlLIeRS7oQbHU1kjnVqzEatlfR4DohRe+qIxFBkkY+QFKo0rhbKDjPRcHT/vUf4I/ZiGU1ZR7
/GNiFSlH+ZW/l4eRf9Q/9ak+9m/05eOValkWic2z4bURG5F/Z78j7DZAhRe7Mr+K3/5r3CGShi3I
gHORbLIlwk0meeW2+IXwAQV6ri9EKu5N/82Yix/9nULHiPcTht4fxV7eolR123z+POGJgn4XfsT4
NeseYivTieoF+tzjlb//FzaPiVOrSkXldr8BItALxz0/HrkYO1EkrRkBLhfx0wVzqr+r4Edlns0q
IKk48aSlSlCNHT64Rqqv6ByiesKY6/0pvlc1d6QzvmEKiUf888prgy+mSatM3AT+IiocrXVpgAno
UtO1gfmlD7/Q5UW1QHAxNgnuPGoixetp04FAuknp1xDDD0764lzBfKMe33UuHvyQASqxlaJKmyuf
J/JIHB0f8B017hyet2GjzDOGf7VfuYQR4+M31SDf5TzE75O+YD0Q48w9CeuYYSBFGRmJhA0oLuMe
RLI99edC4w4AQZrPRtla8GvxGzKTpOwqHI7CJ9YmECxt7RO/sK2ZuUyLIty67dGtbG5s+fpSXfNt
Omh7GOnRSn5R9FpnVFPfkrE0dhRlD0AazFNArKOvYSmc+BdyyKFF4ta+a3WfMBCh5RiWU+ILAulr
nl1u6oZoaRvfFZr8nEs8fIvxtgfn9wlAA/NxdY7aeSy/YqRQM2gnRgcYjJwWfx9xtM68h71cPSBA
MAtuOdNQ4CoX/Bnoz7FTiXh6CKb6ZbbFNc967gJkacgYkqvOjIxV+lNTS2yHP8bzhJ7zd0JfKi6M
ELCDJNtb3pqr8b3ESg8Ej8IBHD+3ZzHbnWc70VZ8KbAa/9I340vdVpvnkWO+8ciM8LKl8DMaNpD+
X1l75jXk+W7wBHesN+mHkoDKFCU0Mxm+F9EsNDotkV0Ev9pIb4wVMOyUEUHodH/YLjOu4n+ChBMu
0hzUB9UvFV/MLmpvfEWLm6rA94Z/CAvQZmKnOAiaECoiLYx4J4i4cyok1zzyM/QjtK9iY0XMld0p
Ahe08YKwpRuW+KwrCETNITXJkbKHu7wzzoyL4rcShFm36YfIooUxQ7BBOxc2M4S0r84j8773uZxz
hpG35uGN9sTUi5RxREU3eccqDGRvPrC/xjcWhjR4dM/Jne8B5zj+pX4T1M1E/hL7E2HeL2EtSoml
6br+YE2BFPocSj+xNT9zKgjjc1pqHuR3QK0FoWvLzqEc4ak/D/XK9BLLBkt0/iZPW5YuE7A/kPMX
DTqX9Hd/6hxlWd0jmzCCb17lKv5rHZNRa2RDrErQTDqYJ7x4rtq+X1jLyP6Dd77uPnCwQck0I0tL
fSE+MNUGvfaaS/PFwQn5eyaVE/gBsODgBGILvwCeIy8gs01ojGsJYAQncGR6Th0t6aCD98Kg/3My
eaVii0uG1UM8Ju9C5GipLZ6GCzUt79XYhofUw/u7Kxy03gpv9Xf6NtigaHYgV5xy4M09DKqHbyNJ
2Rp7n/mKo67ND2zE8YH3xoi9yyJR180KWuAOEHFwTBJRltLBXGOD4WQ741q9SNP51k7BMveitfHI
XDDnJZms4fLtqJ8Rh9vGge6kGi6RuqxJdMaXVN2jeYICu/K9I9kGzLgWWuGGn+oHe7x5RyLJ7Cpo
DsYB6rUIT3Opu8qF7131O42RUQfZGo98T+fYOnafHEigTNNFutS93T7iU3viKKCkF/GTQZJuYKgN
VQyRsQdfkBlScWd9xExAnw6zGsMxO4edCUPDQkRvgzQEh+qQHII7hxxHy8Cuw9njNwSbWVt79j0W
04GjXusf3aIDs7Hi5cip/kqysvDQ+XeATqOjvjc35jIsXTqM4d+RWb6xQzhOePpYN6H8y074mDD+
SWFM7MMDPloX+aNHoCnYGEXxaXBH5sUyDJfmMxFEyfXBh2bfKfrz4tywgr6x++MpIpPGBzF3oYG5
zNPzFz4FbOwiW3fvKQ7VLCjKLbv80zfdlipb/qFZo39jwiX8tg/21njka0T3IqCAonRw+ZHpQ0Zx
Aox4T+7aOX0QvngFyyAQlmvalpb6dRxmgINHHSTkccB7cJgeZYmtvvjBsN0LYAk85/9AkWc4lBE0
s7mNf9Lu0We7Rsfx6tfBJ/y+9tvF1mknRhxb8F7twZu85GDcygfWQM386vKXeU082YV0Aqlxn73D
iEXRcPdP1trYmTf9hh3aikPEhBGw0TYwLNvX4I3IuZ3waCyVT2WZutGhcaxd9QL/nT6i32KJCcSm
J8WYmehZ+uzejYN5RFqzMy/52qKyFd4oepN1tNNcxZM+kn0eMhdjD2mYJb2ig/WGJZl+i/kR4XcM
hYIOc2tAMIMjv7Dc6ap+ip/4VDrY/hxg+j46DALGpXr5Q6GHU6RtXtp1seGeGDQbDRPuZEwiD4OT
Pzhyqj/qofZd+pg+tPW4Yg7k+mvDYalDOpjOJ5AZRt77ymOjH2DdOQDzNtNtnDk88WWd+4V8FK/K
QVVc+YdlNVzQz+xwY3ADW730W8kxzuJCOUt8h6t4ip3AJeLHqR1580aOk2N4nXPQlsHdgCS9wcZ1
Eb1fOFNf4gZY1bUc4d45w0Zs7WETrv232vW4qN++GB/wUecPE6/pWBjf3P1l9k4IxmLYVisOCZx9
+J1sy+HnDMROOixc4a5CQrhauy//dHseoFm6OdCYW3+kS5oWVz5b8zKnNVyK68b2gs1BPeJQw2rg
mekXaDiuvD9TQcHp26Q7cIzv6YxEzaFjtNVz465T5zd5z1+kXTmKQ+KvQzG6ugTkhMbL5fwnwGKO
v/WHelLdyosOp2WwAFd7mEfmq4c/Jh3nfA1P5Whcsi2C0xTJhp3vuOODO/1u6CRb+KseVHUH5d3i
6TBJsy23d1eQV0/ldlXYu6lz+49mG3vFCSzcJc6eZBxQUk5FbhWK8w1OQR5Ekw8Ebt77Fz3tmftQ
tRmkufHaBM/lUzHa9DDOWbZ/b4bHnQg9RthxGaHNs6Uf7OcfrfPDIvE6UlH+ei4KThagnJI0iZPm
PXfVtqWuwkX54O+Gc/b0hrPq/k4MKC/HYZGtzU22GNY556K544l9glGZdIGcDHuc8X7itf7xXIQ7
sAgKiJWFA838+wWxRFwC0gFTROgWh+C3+PxQltYSKzOSbJYYWx0s76nYiKiWMextipE9A08HFg76
9AvMf/OEB6O+LPdkFT1i+/wnb8nffXrcXA7bGyyQra//cO6sdTe4HiGZu8PR2pVeaV8m7FWAiS8U
BeBvd0Tt6aG9KXtKCf9kfJpv6d5fCZ500D5Jj8UxF9T309qLD+2zWQkH5Ei3ZC0e4nv51f8Zj/rQ
7xtijdQ1TDzj8FxMS65FOp2j+NGRxSwEaA9s3Cyx6XRaPKS+yb/EPGYPswRg151Y0iGPMF12JOM4
dNlOssa5+zLvrnfT1paF91zwYZtv6QIZbkFntZeuATKBn4dhE1Do8mCkQ5Ow2TAwXg32N2QTE30I
+0CBeXwAr3LHHyoH8TSXD0faM0gyR/3KiSvsmfI6zwOF2DG6D5vnSnVrF2x3xiAI8HHVxUBlyHrF
W/WNGbtXv6QDXGS3sK+W60SH0p0OKAAw88VzxG697mEuzdM3tbhHSrgXOrQ1zrh4nw5p5MLskn8g
Yu7Eo8YirbY4Gzr6keBli/LYlgijsE/Zt3Dnc9AMtAsWzFBxskDRIOACa9faBSs8fbQPfyeuuS5s
mezcgCj6eYlUqAp/w5v/iUbvnN+BGuDSsfbkdfkSmdxSwTBf5BAQL7190M60ue/qqvG4l0Nn/Hi9
kvu7CZOHH5W/CMmQOCNCJ7xd0FCtsNIT2GPK33x8Wl+Ah4GLjdaewpv32C6mg+6iGSBDaq7Pvh/C
qudAod3m5MDOU6SAwKVdXT9/GFMM3w1THc88EyDkogyVP57rkEJmOmPOguZcWr77JyAPu8Slnfje
/JDazJdW+gEOJxuHhXPGlhQhxAktvnQxDlxiq3RJIZM3rr4WLtg5AgE6xV9ABrt9NdZXygCGX67+
kz6mi7lD5AmK2P2BQoIPOICT62aHLm/HkNWFJe1xtE4J5ZBnrSns10A6LoU9Bclc0lJnc7drXA6C
G3+TdmBfMWN78M2clfVjrRm9/eg7dU1EOktlA+dh/qOd035olxZwzkmW9ELU1okDcMKuP6HYKLak
tewib/49/09bH5iveGN6jOtNKDFLQKpm62vmZ6PN/lEORYoqh3EwL0Q5dFQz7/6GPUJB3qONJNLx
SPBLTVv7Bmn5UpGou2bKf5AIit6FqusvVfioALhT4RR0Y+vyLdrMw+psoZzmET5XNjrsI3ze+H2c
6b/2uAKe+r0RugB3xKFF9E5kuDC85SZjYk7zSIi7i/7AUU9rCnZH/DFu5o6LEmSM5cv63qDJW2b3
dBFdCg+CLwm2TrjQj5HXfHSR7TvTmc7iXC0J035ehJkqJ+PM9pounSfcfDYXV/t4kk/4YN/nm1o7
IzDN7f6lXtnKK8ju1AqUVkvlZ7oKO3YfIoczdWpELfMuF3OjXH/ob9G3/hEc57Gjz4VpXAZXXUuX
nCK+cUfAjpO+K97Hk/UlHhki8ClxllgIy2YjXnnw4pHBEuuZv0c6U9GFu/qVrXR7E+z5Frd3XDy3
qttshk1jnyAALn7JBXfVI8dJ53X73DWIUXMSw/5qF6xk+SqsMeA6ZPv5bzEfBg8h+lb2ossIQn3V
XISraAUO8A884Ow6Vl52F48Mxb7lt9Rhh7oYIHlvXDeHdmF9Yh6tbJhybvuHvIj5INM8SAAmanfW
nmpvT0Ul7LUNGrXX/PiNTxm0CN31kfFBvcMDZj9tgAjgHK6NJTwA7r/LCLykzkfVdvxhZdr9ql/w
sB1qHLtdXjAcxn5/MbdeMBIO0RkyuX0KvmmV03V7wtD8hNVxvzo0nnGjUIg84VdZEhrjwHlemYyq
aTuoO1T2qsuwh1MVg0Vzp578NX7lh+dKuFOEJ0vgt0eync3N5jkcLEGXsvtGZWAtdd5D2G/DXb6j
xM4fyTfd7EZypA20lZ01d0IH8cpkRfOgIzF7W4w/oVPkoD+tPkS7PrIupe4pMRsgFUo8clYx5nzg
1QxAVB/iVVCkBkPMcEDsAZ+5GwB8TZVo4ij8GEfMtKoqalypN9aNiS9EqDekI+n1mvRA5n0BdkHG
jJ1jGDhOYbs3tAFyjqhtSnITjwG6ZD8XKaerSTzCt5/KYWdGYA+krn0WijUd//+l/ZWzQNpOQR+h
WhiPqHt+AyvFpsvkF6uoSQuVnnQ6GudeGuCL25UG+hL6aFcPq3xnPmeiTRRtk4JRSNp3zH+U4p6I
ebdUI9y9E1XN1+gJVrUealu0z8NEBqdQd+6ga+pWUelVwhLKQiBjYVyqUNKlVhcRIEILkRpzXCYm
Fl5DSo5oBTCXQLrAcx6d9tPiTVjyc6HV6NwCQ+wQWKNP/fe/KqX7M4yk36ql9NyF1edTzX67IA6w
/aMcb0ttnSsyB62hhItyBPuqrUzfmsqprUd/29ZP9r8RKHx/2OkOWV/IvuqhuuSVEeNQPGlYMe+V
BHFFb+nv3WQaSJCYzxhWjekuU6aCz3JCT03K8T2UhurnWVQ3Q+2re5oxHspj47ucVBlgTgDa7oae
Q6CaeleKk2Jbd8CTosFcaUo7xiviNqjy5Yi9vDN75jG9CUp6SCabfqWJm6FQIDTO9gpdJqz1PuEe
lxtuFYkfmAdj6Qq+QOBY0882zCPkRJQrpq9ZfHXdeUIJ6I1b/Nx0BTSd6pvdIYmqdoieZQzPmNiQ
KgeuMgzj41k3PkWk4qAnuaDTBIxs/OioiYjqmxatVi6Y6llSegzndG2hq9noxWI8rQyR9e7jPaq3
cBSN0bwPEQbQk1TuVELMfGs6ZdUTl6QCOgNhjpdxzpr990sZk5GXQT1XITygMsIMvzCSaq0Tr+rn
1Qb1Ez4b8+9JsyFQFZfLQA6zQ0d3XsajtMKPZfesVTr0Ce2OhVuXGUHqtGbcMqkoeinYMUDxsjJ4
rgs/xTUdghlnvCoFW3P+g74oHgtcnD0BvkAtQfudN9a/XwoyG2bXEehJShdD9GeyrKm9BLRWEF3T
Efk63616I+1RQ9EISc9xkbRWDVQTY+P5lEC3fCZsTf5oarU9hbgkLlQFQCWsMlLcYvm3ZtEhMJMZ
8koBZaoFajFKoXFUDCwsMcR+VvXNh56RDkW4xY5Eh11+Zwkz47VCTF1iX3gMkbEchFx6E6MDEWhM
/qnRMFwHiQn4rPLKjAxsGTEtA4oNZpC+wSWaSJCi6aVHPXbBmtimyOtEs9wEOri6WaAOQe1nHv7j
6DyWG0eWKPpFiCiYgtmK3huJEskNgjIN7z2+fg5m8SbiTUy3KBBVlZV577mGCbRJmf5A6ROeqXcU
fXoZwouL4kXRW1vs7zl+dIuY2yJLGBv0X5VAgdG7TbMj3SGgvkoAE3S4jMi/sw+mXXi8xKFyiPMA
GnpWnYtSyr1Z+YyQcdgEao1w1mS4ooPgwJYU/ks0pZuJqg53RoQlvx9jG60Im60RwSDP9RBJDrk4
ai7FTg+cZD+U2UvRi2tS0uItE1LiNK8/+cSvovyJT23LaNvSTToV4QSD1IO9rmhXN2PC4WqIREpE
ljsCtCwaRhkJA/vR2aFVHlMnBlUYBftk+pe6zgFZpyaiS3ZMEbjZvk+De+oi4M7UDsju9K9KxMWI
oZrQmJu9r81cv7wlvd1uQRY9G8G69iHmb8ug+VD8yj+3HdI1v4qvMOz9c+kFwTntB2ffCGRFMsKw
AIzUL/X6Hf51v7bd4dJr2ieEAMzQnnexVAeT57CJG5rBHEbcWSPEVcq8sfhyim58QIr/ClzhXyIV
V0vuosuCPh+yrzeUH5YBKzL2PznulA3o+eGCCatZ9x3EEdSbPNrtkFglnkdG30EuiaYdpvlNViML
bYKVZvAl5lgMUfKc/v/HSPTGpnWHG8FFyclWwW5BPtyVhWSjjgaEtKQRUCK0eHGSqv/BihxuxoZM
2S6OPlyfA/FN15qfIW6pwjUVh75WLng3AhlsbW9Eh/FZy7g84YshAlmhn9PDdoS+yNws8K8xokQt
VzKMLFhwpfrBYQSVJgQRQvynC+ZrWagJIUaBXNkZ6MLOGP6pbI3X0B69dT1sCBhZtvm1x3MSoT4I
ms/Y/sTq2tsL2Eu05fxZkdzz9JUryL9Bi4twG5QQIGgoHwxIm9ktSjd6QINDA9MWVPe6FlOvLqrP
gEZbLIxQwUu47RwvAMuvan8EAhdO6aXvUDYjHJf0z5noRdGBCIZc4zRc68necTcAvVr9HMqZxsHR
o7ZW1CUhaT6No+9OZ/l9N0gS0JUz53mzfhsL5vuKZWHoq54pus3kzqw/oXjzFbwjxEMgpzL0YeqC
chGu6alAv0bDPRm+ETP6K135CeCK6iBDr2m7Tr4sjzHKTrXDhQjLhRs2Dwhvc5UrnIqCPiuHTVf9
801rrrmc2BLiJITC3vfmvVOdqhifdoqChhk0Kw/Rhbm07eisx+5KxvVSrcVK/Y1iSMZZua+15OBI
zL+iuPegG+KekEMS31xRbazcqNFC6+9lLdCq8jLK+py7jJaACv0WtTM1pCUeBWJywKC9KV2wsW2X
uVdyKAL1XSvTbTWMi44k+YXmYNkKw2MvACwP1nbCDQhZ0KDpuF41TU5ntzX+lHZTp/UpTgqgULdq
uIrWXUwuCTne6acPtNWG77Z51PpXGuN9wStRBR8lU1Lnz7SONbcfn5H5Csulka4jhWeg+peBKq/O
i3cowFNeqwKfpqb8HRrG8CDXYtoXXnypfLr4OZK1/Ca65lakTOsJRraUhKQdtlhi5OcxeiBJxofe
HaqsWaUdQrCM5LDSnIUMllNDA7/WoPXxFyIpf8OuhRBIl9B2v1rnPWbPTthq7QiCKsNKBy2cSvWG
1MmnmlYU/eFqKmj8TEKRbJe5KXdZc/GQKTB6t7W9gZzJ81epKuCzvacpTVxuU5P5MUzwrWyoR5h1
EtaNq7+EMA8wuHqVFSXCLRwXAZap+py5O5fECf9geg8UydqwrEzeIMywK6T/ERHB/jF9xtE57C9y
YIDZ9PN/hITh+UHpCLMGZ6310LQXXI6tLr2dXbQohNHUOfa6a5R7EkCLQgPGyy0s+gIAXi0syAEQ
Had+lvYwCxCASJ6MqX4Df5xH4ttg0RvqzUYfA0sJEWBFQ0rF8UsMCLqgl9cH6Le0pU2uNUhd0P2F
7X3Ktl11PvYyMS9h+kA6wMDINB2fMqPFagnJhGpZ4zfVMGRcWnIIEPFJIudNoOT0HycPYMdkVGq8
UVvSQwXDdRMlqMudBuTRB4HWRHHQjWiKl6MWF8UkngYNfON0C91rlxSdtF+wCeXn0rpl+Cst8Wfq
1ZnA85XpGBeHQrL2flyPizpK7HQQqJjwjrqLrEmXVcbjTvVlkup7aLKYDGmStL+8jLbEBfm0p46k
j3iZoDj7X+af+Ke54FiejVxRyb1rNKBZ4bMrvxuQAGmCuD85G+FFi5JzRBsZ97jaL10+VwBVyKVr
NxLibRDQAclWZxdzmDRa76pGM7VQN2HZLUgjnAPNeUbFe4BYIR2AG/U/Ezwy6I1ZooMzYHdO8Umo
BMJqryZClcwonuoekd7RCj6BoOf1g6Imdv90OpIhmd1o1dxXz3LDODRujIDERxjcLsy2q5ce4UHx
OOGOz3QAC7U94U8mTSn6PHwjA2JFk0AEPQQRLnQsWMuxv6val+5xFo/fI2lBtOpwozfe3uTdZ8X1
zUNx/lxtrXDwQtcXJUpOjT5J9yOrk2N/Dlgc80VqkLSMvqH8avQNKm5swtliZP9t8Ti4UMZ3IUs/
RtGQ9Th0GaB7W2QxKvp2axPX+/IzvTTujCOuHdq3nA62T0eWxAH9Hxpem9TPLq1nPMrIDN+5v24p
ivJ3TmFcEtu6X04k7OgA5MZvufIe+oFuaLNu23czKCgz7paCR4/5cYvRjMmf/erUVZ4fkvwra/48
nnwmt5XlISJql9xbBlTkXIhzJLYsr4BhnR99h/qXgLEmp/ND+8qGa9+g7VbfPLouXoi4AIbfmCxV
lcvL1WkeaYbRe3ooRA0mSCacT9PHBol9EKnadsCmgP4MbkmK4WwyX7INuNYlyLctb6/ONTcvCwqQ
EBXoIyq+8uJZIND1CAoY+KSuchckhzKC7xXgKZ3LZvlXs32MxIaAHufno5i20pvdXwX2Si1f9Fju
dJ2UFFh8jvouokMkV9grO4fBJP8nf2fPtPH7lydhgtydZ/WuZCoOtI+8F5jFNESiYq5S6Q7VUc8O
qUPoPQqx7i9rf1vntzEvwvyomd2Hk2lCzAI6aUykgpOcFuR4LdSbiGOIxmyH6cYhB6//SMIPQ5Qz
yTHtBKvRBXOMW4XlQc29McwPg/Z89uPUH32KqQInW+v8U5EdJe4kUNKjLdPXIZ//+uExFLu6OVQc
xyov2SExVlqFElv7MtqfoP1N01epH22+OONoIarxGfileEwRtKUkAnkPiBZwrlhZxKBBmrcuGVYM
nFLIeaS604wV0qSOGKq8XQuOUEsAkmvmtYnee2cVcqtGO21o52ESLavviHm0pr/CSaXIaVi5+jIz
TnF2FeWqT1fOsNZ0HHVLo9txKCW4NB1cptzU3zT63bR3rQAMnI3kELWD1T002h2TMX6AkaSzspCe
YlldgDcjVEsuJGxtU9rLljWGX96SyOixMhMvodR0RRmvgQovsFU63SWSp7Y/ZB3lALF9onofmbfv
EsgQIJNpD8ANazYqOHrojIb/Qe4ZYjjIcgpWkIHcxwRlfQKyDrCm2MbI1XvMtWCbAjwYafduWBOe
DcMf2xvW+AGpAHECitj7/idZCbVz9eK/kvffQNrlYODpi0OS/jXiYXvVoVT/CfAZarAvUWnnP+1w
FvRxoPaoOU7CX636g6eNfeSei39GDwYcA5WycjDAddRwWf2nx3AUvDn11KDcwaTBAI3XKONa+oc2
5pCS23EIg4ETyf7QjXeisRwwpcOpbV50RsYXeiA8gYJxursraMe1CkF0LSSHae1RdYe8zWN7SaKL
4gV8ZbRVu8+cKw+amDpnb0HMiUOIfSEp3xvUZDVv3VzL+XW8kPXPfGRRRPuKsZhJ3ECOJo/Srpug
694ls38NTHkp5WZ2apLbEF6Bd5SwPgnj6tZ99qq4x/hxtRi0l5pHR4ORV3twujUJ3q2+i9yNk+1y
rydbuUCd/RrjLd5lJbsqLCxY4nZwqg021bA567TTfUNHEpZvTA2nsv8n8fejrGj2vnYJ3K2Cla/a
FpCDAtdbh7jb5Ji+gS6k2dj1nKi8kWNISjXzEszpLOYxAxoXfErlz40vBTqtAT+JygcQa4U/6vJX
FYh3RrfCTXdFsjra+8T5IHl9kbr/fM2mJ/e0UFg2xTtSR5X5kavsqvCjd/6ckqqETccZ87UVo5My
GFixoWdgiMpgH5EEXc9H90+TT6dFCmk9zOZTIZ0kDDgVxUtBUYyRM3MekkLZE9+w4tcdYL2m/eew
KQQ/NpnA/pkPDODMmuz/xP+C6n1T1fcYSUhFE172d3u8heltQJiRkaxHCOXCt6mHOWs1oidN2J3k
WrgKdkzANQYxaFL57ZPr5Cn3+IzKpqAiE2qzGGn/WQQAebOuOjp0xc0poPUE2haBkzMfFBh+aGg9
/6QzEI+Y5HUHq3h20WFi1DtwxHXXXajtrnd/UtzUunKRyUkJAZMFey9gkO+mSy3dgucDpo/S265v
EhdMrP2a4jAMJw9cs4fWAKdSQ7DasvhC5yv7OYXIwErCOEud67Pz1jxBl4rPD79VzndXZzpMTWKZ
Z4tOI2KLrzLzrqSM/ZWwguiZ/bSBvCrGMO0d//L0pvGHNUNcfOcqesyGhaUAsgctkn8VVK0DJa49
hb0tY34aaBLuHRkPRL94VPXadlQ3mtJAOwGQ1TO7hsVvoIAq1FeYfVgevIwTTQ0MKaAs2SFrpn4+
V82c7IJBlnMSzMjeQLm9YB+qpP/hmIi+uz2xxnr3cMKFFkCCoXg66Mk79IrQXzfymXB8+J6ztip+
okdWIRP7/qHbC31cFfxmdbt22alxlqDAbbhA0fSJvaum1usJsCMES0rVuV4R91H2cw1gIT32jl+/
49IAAhjG/cLNvtr2q9WOvAK1fhTByUeYP2I1k9zFMzSHoTes2YTnPsp12V7IkWkU6LSnruV6ug6d
hWDC16LWMAc0RdDEu1XIhcHEPL8X+mGK6cGwjCvujEUzhMGN3lF7Dd/4sSSG2nCbubBYinXpdm8T
wkNByVyVSJ5wOQveloRADO/o0BuskzXKaS3YK/6H0EEOgKLA6rSyjYNFOq39cKNLRwsmvQsauc6i
TLb+uOgZkeTLmijn+pTTMJLrBG1OwVVm6bOefNgfnGso2sgytdt7pC/6jE8ZnmxurAP1MK38hdF/
q3x299XAh8fMmPGKko1UxQdfvfstFfAbOfNFTkLwJoR+HAafvkWyzE8ZPE08dop/FPg2VPtA7WNg
tcQk2e+15tOrz1N1bCETSfYj9wx71HndcXHxvwa9sc17RQVho61wrlq313CldHyiNmWk44Pmpg5L
2K+NhjkQxBMAOrNeffeGaw2TwG49hhYezp5wPnVVfedttHFzsEZFUMxomm0JeojdrYclTA5nMllJ
4fCnE97GS8FRl6t/pkJ3PsfXQWy6+qGiyejaV8Y5FTObh339Rsd0Dqed3VDO+qhatTgo7erle6T3
oQqaVOTUrPW/Unw64JojWlAOCEkLnV0pgGf5CVHTDNFxZ1Tpp3bQ3Dudx6nsHSY4BGpFHxNqJxGe
U9rFaBBcPnzJ0MUGSNAhTlbPHekA47WPyBOby+obtt9go0KItwO6wuioBGyj4Vwtnr5+lP6ziv9l
00EPG6jlYSjEyEbdc6gqtjv63ekt1L6k90n6k6p1QFePMpiP5cmexOnNL3bLedEGx7bqFkP5blY7
/mKHLVrjndGtfSsd9kbUz2CGMIVGSDihtVeXsZ+P9FHjz6L/TYBtt0u16ihwUQwD9S25afGsImLH
W00sWss7SC5upkVmF0VEQFZ6xqhlBPzEj4loveohBvWpNIuQrQDWqsS4GFDiAfYmSIAoN6buNLHn
bm4vKn4vj8o2cGeSO1nHDlgm12JXRCk9t2wzvdbFlFrBOTF06XJo/qVADlz++nrYmgXBNyhKyh+c
D8LaBv2vYLRk9z/+oO01WL1xjjRDbgeGkumh1naDk0IC/xvSeyzxYjIcttSVB5ZX4rvpGRK0EISd
f3mwKpMTIeuvivNGL+4ushZrDWa4TQGnNLP/9+tEWVqkHBIx2RdIFLK9xJAwcM0NifCaqQNEEZo2
OO0TWADZmM3bPqGEu5W9C2LNo3rivlli8aIpvxv637R6grCaSUfZWpFF2hBNmCxZuKTalyNdGn2t
OSXUN8w0HKA5Ym0//PSgr9enYBrJdY+mQvinXD0IUXXxjDANdMQKIvplCVsXMzj12X7EtkEg3sA2
ZQdM/4OfEot2++taDwJRcgsYBQ6uixP+dIiYE8ocEzTLIU5eIc1yNpcOi6Pj4G74s6xT61eUvk9N
0ImF1SDKCzVlWNH2OeiWgeq9fbhxvowxF49kOFUYKgLsCHX4NIrvIvtKnb+4ROXl0k2YkpUs5uJ+
zhidkmu0/3rxmXDfawz6g861driZXsAcBvJWyBOcF1p5QblTs4sNWFya9OIugVotEuddQ0ATrQf7
3Wg1ct5tOAQTwmar6OeBA0pywedaq2UgD52/zhzfwojQr00L7aF9lu0psJ7Mo94KcXXgQ1bqzBP7
Ol+i04Es5V715Jq0n0l0j7qfqvntBRdT7PG69Oc1DZSOJcnAljOdCjD+6+OXZz3a6mSF38QTg7R5
1toxzg+Cet+P8I2MykrxmPTTMmrCr9hemS19aZpIZaYtegyL9bWQVHS0S1km/DrjZCXEpePKHdHK
cnpsIX9PMrxNJZLO8w6QDDmcjCG+a2LifQP19Sc7fcL2pfMh4hj7FywsFxpB1J9MHYDGjkGicB4j
im69w9TXgkAAJWDry9ylhUxLiroaWZaD38Y3ji6O5Nj77QrwjMjZ/C8VybsRrdzBXTJr3mp1QDhz
syZbTsUCUcULU8k2pT/lxUQLi71QIIZJ+WY8LkoBfbOYh2fgty1Z/BbHtDbAYJy6w1p7MVzr6AH1
0uV3R4MyKhEKh+JW2NpB97Gv0ZTMaWe3ZDSWNAvqODoQKVyjN3WeqSE3QN6IS5ornVgUGVKRwDrC
It/CR98kRDuXwaqmMI7Z1TM0MTYXNSuO5lx3J6xHhAnQ2xg97LWQSIuXYX3rsHEdYOwWdYZuMnRx
gPdKvnA2wYGoS6wucYeJqXl23jmwk3kcJiuGkrUPvq8YgUFAoyAAPhoQNdMrKRjFgLW1i4vmc27j
KCjBAtZrs1uSvYJP1Ju1JiI4KnwfK3GMkZR6Vus9WIYR/lXMcXGnrfgYwFTL8NuLEAVmcf434med
ZrqDJBIvrze9m+6HFIwSkDUaudkTfw/zAU+7dc6jiu+hcQSdm7E7WOmy5YagEOlb48jQBjEP6QGn
0Dt7Xp3KxYUDQzia5R6/R/cZmvBxNuQZvanEk+dX1f1MQ2sW+/ne98z9aA5/YyNA0tMkdEW3tc3x
w4NNFO9UF2g/l/JEfTF04IvkAMEAMtYIcLMS1yTex42PDB/vm2Eb24gHE7YBpGaDeZu2VbSjLwcC
sDVUIxr6dl3ePMosdaDL2ZjuISMJgEgMqKNMozjUfYYSU6zcWBu3PGdGz9kT+9Zby2NOW7KyfEGW
SHUXKYIU41gynInvhUm4QzUzicIxG3g9hKUPSgVOmBSOasXOT0FAytreFR8xZu4otAB8OduKni0N
jBPZWHT7m7no2bU7omAtFybtD28jfsplJro5rdLOP7i083vru+GK3zLoT8GZBUJfhUQ3+C6yOAM1
P12jhH6ymNR7MH9acQ9a3Lw2sDigS3l5bn5DFFXKA6w/PrQMKgzK5ImoUbSLmiarzWho6MvVwPiz
D0oIpmyUOc3HMNul/o9L2aGW+qmmxDTT+UiDqQmdt8rT1nrt3jrVvCtNPivcDwkJV12riHwh0bbA
a2M+t5P+g+cXLFv5lfmPiLpfoyIRzfghP7Rs3FkDAKvCuUIMwftl7UIGUB26K66TepWw3chNSGjX
LEloA6mEyUlAE00z1yTMRvORZfI7DTs6bcEpdRty3+ZBDqetkmsniLcdMGQh0L2SwCdJxCRCNHKy
sxaF3wM5FnGXY/LFGmxYb5XLd6m9Ku1GwtE85Nvtpm5+FQOh59Upuu49E7fOUFeibzd9QNM0iEes
pKDmOCA0kk/YEBqOeDf/yNAJWQFpfg5n7Yh7kvdneB8MHGEdSZaSxD7aWQYDi7hzuWeoU8LG2q90
ov4aFCgtN3R1bfFGG+ukx3LEKGpU6YRNegcCMjVFXTNtfbc2LolkFoIJAGOcSSWyO/5TwBrYtn0M
kAm9iOrdM7Hv+DBeqBWyMF/kSjE3JyeTTz4erjqbRprwmPHE35ZSLGkQ292eidnnOHSfDTfrGFhZ
pAHJ1PdalP/4KdtppTsHU1WOAxTNBNutQzNMKZ4ll+YxmSynVys+DgHtsPIcFFz7LjU/Pi/w+DEE
WBfkXUr/Nw3PajHh76fEReu9a1h2oVt9ScQTsfkqqmIbUMbYpZYzVgCoUQiUU+U/lxaDrbIbDvJW
xz3hpJ9jUqDKTOeqjhubwtG0SMJmgNvSyXQNZF8wzxLqQgUzbs4ZVlZPHYCP8q4PNyVAhenx75iR
qP0tRNWhS2JS7Y3t0Q+pPhTxrHGTl0698u1wFWr3qKbIwiZQ0jChh7koeRNoPTa8SxPxLQxcOCoF
N9A/zVwJbZG2p7JBqT15qst2MejsTgh2PhUAJ7pVrRIPgIWN3E8NNrpXLgvHApDIZjRUeCltNF/+
PKQil82w+Gz68KR6NQjfyFr45NYWNqhYOSeBs+AKQCdep4s35F85NR9kWzvHPP4VSl6f0HgVqblV
UqAkbrfsyd8cqnfXxpUCUMjEyUjoc0g3pg67Wapmi7oxB6xtaP5SoEj6wVBwyCILSRpapu68Jmo6
ygSZYNT81Ilu2y8wb0X5qk6bhYR1Zg/hqeDBu5g9KPhFNTEmvj2GQ3zlYL+0aSgCVt59+JR+kcOQ
LSRRlXl5O1RkV+WbkK8kYqKFU7aM/jKNz+Nxck/4D44RSPdvpZXObQemMwHfIYjjobcuUgXcsjYb
wNRFgFLbg4AopmouhIszKMEiMp/DkOxchuCc9D3RvFFprEKnWZa9yRfar0hQQo04oXaB3lN+TfZe
0namWbcQ5p4G19wqzfeyseZthViZ2ezFqo1Fo7Xryi/o73KelwzhQqs6FXa1DjlqiB9gIEKmaJ/d
c4kTzfyXZd8EP5hh/2Ziv/HMu1tMKpB//nAeM9qK3DVqpkmEASv+PvCrg0MbThk4DeNXavmL0lB4
8/Kd18Pe1LZGmq9s7jgkstDyMdsfM7U/7Yz4XJtmF6eWMJ5kxScmhnh2iTvEJ8CNt7b7IJzoza9w
NoSUPf3Koda3ppI5Tb6Fne9sDhHZ4D5JnxlgK2egstBqcLXdyiA8tGrGVdhaiyBu5qpJHUuGXtAf
XYZAPmBtGZ7p9vD7u1u3C65B/1dLBbeus2wspvAtA1U/YJCA09Uzd5op9kLtDglCIbvucIZN+Znp
JqyahcOlpJm0HOa4sPSGtiJr2scokiHDUOh4kJ8Nqb7Go5pHPSly9ixrxrkT4IttBTA5giWmO3Cz
lCgqdOoa/oZ5wHQ4si8+ersexAEkbxPao/vjdTS9103B+IeQJ2hgW4MQeU9AhLc9XG/442RpTNba
S65zWUQARBoX102Gr7mx6mhyND7nE+buKnr0jvbdmHw7Nrc1s/oKEA4pDPRw2p9ixJ3q2IH2W6tk
vZk9iAQGo4JJWWO1L40bhAjsY05OmYrWmYhWWYPnAl2hJ9YXqT07FZVzk12T0mU2x6BonIgRGTJq
HLIOvVgXUAN28orsMb+cYFwonXragBiuUKOHAmFnYoCXrYH9tFt3DI5CI2wkJCVCQ1SJJJ7P1GTj
vGL4pzToRsf4pOv5XYNVBq+TCWZz8ABLhCMEDQbVRHwiarNIivqJ7+yOM6OJvjN7MgXG8qpzxQ6F
nDWTAEFoxAH32+mGn9IQ0WOkgSoiZJ3TgynFiIHGw32PeWv0eiJk1IVnkJ+gxFtH8vjbKtiDC19X
HTN07WyCouzuQ/isa2wz40ASkk6MSLUCe82plOkPYSY4wMkxQVGT4DrMREuAyaNQ40VpIjtUoIYR
mEH+UmE2K4eQm4a2yAD636HiDiNnFuFMiywmkTZyUXkvuLd1P0EFynGMLh77Zs3NLnSHbeH6eFIw
T6WSnCW/erNUnRS4Vfd/Cow1rkpCNbkExSxOjzOyMxETpRYYK2K0KPUr2TwFNZ8h/lisYFfNGYjz
oNKWtSoXo08Lp+u+zMJSedZk9BlReEYstimFPBmxeMt9FPSAWpwBG4FhIJyYhgU86mMGOcxvSjrT
4p7oLGgff6mRK+s4JjOLDVhJuaAif1cQjzncpzS60Mync6YqtfYRKtxpuG3iaQwKH6SPMo0GYKvQ
Sg1finrqlU/dR7RjMLw04c7ZGYE4XAxEvGp6jKX2Vg8IF0EOZdTllgW2yhpn6WXa0iD4JhnVtyi7
pync5NZb50E2q1qQf2jJfI2eg8pDiJx5mMa7dthOZ7HRGccwLwlPso8maFmTLUsZHrHjbbxEzJAU
B9ySULLOWsmnI1SwNJKtrbyG7KkmQJKMaY5F2E53GAIiFIII9xY6LLHWGagmnFoU2BOs2cvkJFpG
sYBDHHeN6XWL3m/h3H+icNpIxknSB1kNC2GKJSk1/FrVpVdPjr4z8OIXAxFVGJzS/0+upS15nZkU
NXkKoQe5cQxW94wAb6FmNj1QamzOikJD/dvWb6bNuRH9JcnJa1DrF/TSqmEelcrM8AE/e8VOHeBN
EJEej//LQ8FpaW+Z/63HP2VBbjnNd5r7CuWUx9SbkXc43FVqBt+DUo0SfAKZhuAQav74FE1gi33Q
nXtXW1h+ScPLOahusBUMgeviZUsWD7cfF7ZUp9x8Ay6tgCPBiGWU63EMlqGkPYawupJk3bKBt52x
GyrnUSZUYgN8T74MoudaqF7l+p9EKGSzoq26A9LFlsEwiQJ2EXALaIHVxpEGzxvJXJ3MBr7vSOnP
PvQhraHIpnXBH60Y4g7rwQVBck4k9lQ07fR3Zhre87y2V1mlvZl0t51Jpof7eKRfXGooA00FJxCc
uZVN73akWWBiNtT0mx9sjXtVrafMC0UkW/Zcgdo5gm/rO7xuRn/wottoYWABPtGXjGbVYlbHv4z4
Z3plrrUKoFlYr3rud1negR3Yexw8GYrwLyPBtoIajvCHJn2iJN8YkYfyFhePQKLAorIy9OsqcC2w
gxUO8QkMUN/JkWBowTY+hku7MRYV8Q1dWf+rDPLbcxL5gnHhVQNj12NIa6xnslZYdIBosjKBZEPC
FM0lQeVQ6Gj0sG0jgiLajI6E+tUYhJuPxjmgCV250dY0u102WqsheZAhi+JFHqO0nfZHdLOvIXkO
9tW20Rsymy+L7Mx/f5ApKQiPhhl/aEeI+jmPiauIIX3kIQSCyl50IXJvVEKd97Txeech7ZIK71ft
0yZmwhSKfcY+LUqQYXQZ884EP7oM+2TbECpSmebO9MhZkQgbh2WNbCqT3gnARxdke8Pvd5bNHwLT
WzY/GdWtXzEz4Orvc/3ouT+zgbusK8epeC/1BbaQfZY3xzj8GklsGUlapkHGxNA+9Gm3LLxvbdcZ
NzUMFi5bKFHiUFTSj6DuYJpyNuggLAYaP4Z1akgDzWxxLKpoKxAgVMAk/GGr4hFK+uQopHxPYohs
qvIwUKZWDEpKvhc1Af89sD/IEXs/4sIM8bxrRQzIeEFULHga++XQE+lUCISTZUDbvoK51zfYuCgr
EonxvoJJmkTuKXSQnlizrJWntgOPn1LfaWN1DDUibB0bup5ZXDpy5QqOat8KXrUjcJALujZ9TynA
LS0oMdak+5w72FtoNyQiNEa3DJL8R2dqI0lQz8fOmSEX3keWvjQS8VsoybM2G3QeGV1kYb+Kwubj
tjkQVHdhOGcvIpjPl5fKLjcKqV0JQYpFkx046XRBuSc89FOSTc0k+L630yPB2u1MokmnHXStcJOk
XFQzHytbIdxNyq9YVB72weBWaw99qxJgIBkaL6W1M7HZ1xtDhwxlkdIuL6HDT5jmNufklPAupMHF
bGlWImMDoU7OZ0/6RW1IHDbMumFkOh0OKO+lNOZqCOUnuMaZntYM2pFYVfvQVbdj07yU9KjWtLum
mPKLlB+dsU/Yrf+/jYDyArzvYWH6VbmjWa1YmSMdfBcHCO32Cv2S7WIvG+91RDjcvMRCLpBaaDod
/prLdtmeaZPMCuXbazg9Vgr+c5F8BLlDvUhSg//nIzgo6evEJDV5+Ti3G2gm0NYBQzXRTW0A4aAR
GJK3kblK+ECkAnqDYiNSqYFwvaJbNYH/EPiyUHq0zTewtqdKfKQmnPd2UbFHk2M7e09QThrMeFSI
hB2vBDYDGpT3MviNJ0xdlM0F05oSPUdmXVoOXf87btjZ/Hll/PMRo2rGX6HDrHLbk0KDuA2smxpX
O4e+rUz+UnFgFkOwSh5sPetQEq0UPAKugOY8xk+Ka1ybe7D26BnDd8NFCTdUbE2Wm37WNtjT4S8Y
7OfCmmKwMg0KBByJmeNPWJsPILdDu4qTLXOF7pdBDYx3Rkfjy7LmpjizOPBx0a4ntwBCRhNcQYjZ
jOAYwSBMVeQRbFxdLTunn/f4aSEYxJSpjO7Acltz11sk9cJPkML9BOo5FehCLgYke8gIxR7Vg14v
O8LKqMWU2nrLgBo7BJ+t2gwyeMPP0D9qqgQna06WRpjM1VNekShomhBbkR84FtD6HhLeRLkLRrSh
NE5Pqno37U1rzePhJMRfSzAdiYhvhDnAlB0mkU92c9WvisxWBxF1CfInozpHL2aQgKjRAmOlcnE1
5lDcKc16VIU98hhaFUwR4mAT6xzlHqJhfVx7A3mEkXZVabznJJ159PL7gJgublGuiDYCZWWg9XOV
eJSg009Sovf8j6PzWo4Uy6LoFxFx8fCqTBJI0svrhVBJLbz3fP0s5qG6q2t6ulSIvPeYvde2WWNI
0A2vzRCfSEV7ybCKkDKDHoG7zejPVri+jhuf6KHZSPa9GkHQwgw2bRHLY9Oz2msGMq9CO57QO2eA
cOVkIvl0D+m0Ln4NbtOQNZOKOsSi6C6ahaQOBN8S8q8Vi7S+waLK3w2HmufkzAGSt0ipaki2zSEQ
V5Nf83fqdqIDzxh4+uZVZPdh2xIamPEhXhA6f4g4wMfomXaT7AEr+6owcBi1ShH6GWcsqlFCKIek
L17bBLcGTHvrubNck2ITUhZcUhB65eBm2Qur/md7Jt0YHWJ0FLV1IfLZngdQgn9Lft6Uh4Ybhb5c
o7eKzxNy2sZAqIbqwIxZsU+pI/P+rErpIXy+6GCyxlxDeoqXktKAyn/6Jb1kbzMJS3kuEtA0yRPx
e8o+pLTQ6zbFYygAUprNnrAPpYNOY00HSYsu+ciObPykpfTryV+hAOTSb0+dNerTG7vd7z7S9jnq
uHV+KWd/04CQqBByi8RD+G2Vlq/Yr0uP64PWC6RtJQeg39W3wfydhmMZPi+cLKQI1oTT1WScKuSZ
ZgnBBCv2go08kL0rA+YVImIbslnYM1ccnRkhtzNRrWZ+1LC+4oFesuogkx5HQkyno8vimgJ8AGZj
sAOu10eksVKxFvm/ZenZsC8uJRK+grc1Bo6M+Kggg6bJMt/easF4fLRddpMjelSmVCt+RWrwZvso
wPIch2kvxXmAx+pZn9E0sE67G5SEkq0BvhCJHzOa5mCy39mml2Mb8BW5uaCy1RXKzNKAEqZOXtKj
g58RMnfbSqDz6hw4blc8Syz4nuaMZetg/VuWxdeZkhU6UwxlDhnV8AFXlEBC6WY0Ovr1jstYCt8m
yowe2Kk+Gy8iZAY3XpVs/FfE4xVX5XOWE5zOn7kywLw21mVY2KfY/XLuR+gHIZM6SZro3DkqmymY
jdirY9q5LPwyjOExRBwEfWdgcoZtq6j2MzJbu1G9wajRG+CFyoxTxi5Ir2lbbNz6oXTJlyEIF/s5
o3HViCkaYuRD+uadPedRuw+t4QkjiqPH3W0Qo88Y/tDKoC7iyRHjjMavcDoCTlepu1rsc9Zy/jGL
9K+2JvYDbEYzpqLJfHieRyKQOovkLGTOHaOISpyjg8p2KV0sZrMTX1FPCEB+7QbJ6UR4FfP8F0n1
a22ZN6kc/BnxoSJy7zfXw7dw/inAl/brvPJmgxFjh31V+/Q7Jf6d/Cn1IRcckbF8kJeRR5+gDM2O
Nu8UyvxjaiHbVDQI7zU5LSDQhkDq0WjKbZCUH+bcuGyAf6ifS9BWtfXEFegR7/yv6J412hkN5pJQ
YrSzsv3oTH4St0VLs5s8tNLfnqCdYvseP1KZod/7TNetMwrVwb7GanGsIbrV/Y89f1Yq+JLuLVWJ
+yyjkxZCErCgzfMGaHzH5wQvdXnOyVaQmvpPmtFHNipmny0yo70R9PwwR+lJhMa9GoYvZa2/CpMV
78KiY06zH93mNDRq3v5MG76WTzoM7k11/iwacVTzwpc5VMlFZiwXEXuZQkkNvVDHADM2r2s3v4bv
qjFDscaCbo98y9IzMxaCrcnTyy0QoInXSZorcb2vk4lHJqQcMY4WQ1grOW3kdQNJl8ghoMmCpS+y
CbvYF6SlTZTF1hB65oi9gLVy+yXFy8HqiltBdWSV0F9VwP696ayD/cFU9p4mMxKIb6FLVKjAse1b
gS89xm5Zbyh/Gy8BRZG1XqaWGieJLnx/DzFZbiMHsprx3ZEfEmXWwHA15hjM/VUpjob2n7YGDWoI
eYveDq+q9mnF3816yytuP/lSY9kyZPLigHJqFWwFC0IV/ua3YqDesAAQyto53nRwSEF124JwUOn3
HuBdCf90GXZbFLw9qk4krXulkvwsLR9Dk9xJDztVlCUSHRYKWTsKvcpSvGIlF3PqnEbrnuWE6V4e
rf/lkwdE3rXy5m0J1FTdvlCtSxNgXuO9rjXW9wwejAhj2kdlyIdWS3+ShIsRkUrPTELtMoDGZO8V
uq9oCOfgUCr4ATIRMmOJz834oYzyOVngKKwW2t7VN1jeFuVEOGH+T9JI+dID6OblPJFfmTB9QxqD
7X2nbdKY/lER85ax9A5jLKND4w/IPQUebM42JEz0ifa3ov8M8Ku7pdmhJETt2dC+FzuLNEh9iHy9
M584PxBRcu0hBdOLP5WPwRS/ruWbTirNYH4LZGAdjXFbgTcLL5JA5cgCkPvjOsdeTPRKGEAeron8
m1EaLcNNEz17fCe1ufqvNQTEjMCtH6xFMtg6jT4EEURtvzFUadlfm9mtUcvdrCFwhObA5KgF1j+/
FxYxEvKRimdnimMkwvd2VH1L31IpkVxkAM9SepSPSf0NZ8RSPIi0/A86s5awnhfHdSZkl2pwuYEi
t+Vjy6mEOpGdB2BDShsbtyDDdK5w/lnnEXy3w2uJb8m03sfqJ+KhSsDvZvLExH1NcS79yHZgpf+y
9WPWz6n8T0VTrPI+ml+0a2v6IsrvInnL7P9m651MsfKv7h9mdsxI/2NTE1fotOly7OJdRTOTwT52
9dRHx5+th83QgVV5vJKoYkQn+om4OUAHRb8958+mInxby+AK6/5Eh2+PINwUBHzhobQE9OeQWUHl
Nnnp68sA8R3K9coedBX+kgq+QRh1aFgswerDAgu8WoB3jVdRM82lCeQ89FezOs+w8/kt3DbjIRsK
3AkswkxPrNi+1DOoGEYGa0SK0fhaNS96fVvRuUpbqJekHQzMlM09tK9Gf8zzd1nQ9HkcmyOSx5zQ
RXDXMWCTQwTDJFMh33wNYGA1aa+IU5FxnpD1nE8t+pWgWqhLkNv99BilmpeyvtnNWyPfVu1Ojuiu
6l8W29NDC4X9yTQuTflSqLea0bjYgj3+uOGV5l3GicS2Pe85vSUV0QF0KCQbHXzACtigXI3eZnDQ
G4wsuOYLmCsSIWEmOfVzBkYUaYrN/46TcECJ2gcSv6hzrQpqidZYGMMXjEYtJlp4BxguaPnqrsq7
3VnM486iv+gqcgk4pNN7KeqnEEuUrFPIl2TdDz8G2167/gv1/+L2t2RjGEW3Yn0fTsJgbixvm0Om
hRfLQm26Lp6NrGZg3svg5JavSIv1+DIxzCJY5BxPgI15rzNejBWIuG7AsaXjEmcDUgO7kDe2Bk6G
ka9icCXTnFkdPii0cnYEOOGirX8DC9axw48u/0IdIHIq5ysd62+e5yqLp2MrK7u2Y3k1zWwVYbYu
lEQQWDhkK4C3FQHBOcl9879RYwtr6iTj/C1Vt5tF4czDv2qwPD0yPW2K983KUHH6rtoN050c5HE6
CME05DzrlwlWQIK7cKa6iYHKj3z/SkBcGnluOV2pHDGo1JEU2IAwcsMZcULa0bOUvU2KthvYZWjQ
AUY+RPx0Nja1D2UTW3ZtsxXYyd6Ojw27tXnfq+XTyiRfxPC3b4a4iJE+9yNvKBXa/5ThuH1YR7hd
afkXLc+wz3l5t7AcKt/0hgGiTQNJBOSkIkXE9OkMuHymXxVY3SboJLNET37i8VOMv4mcg60EwYXk
Cw/mfmJGZXEb2iyasPdsisKJja+++afp7GoboVB1UvVbA3i/hqK9zqMLfUKiud7mG0b/YRndExYJ
sL22j7sH1K/9ZDCwExpsYICC/XPFRa/wKctHnCM12ToA5BpuQsNkCLEl4WEt4D9vkDZHigQmrUtk
EUkkIPRBlkeUj6mRUaXEAGE2PQUNqfaOXBnn2Lpb6YsXQfTslyzow5YtjByeKMoPomln2TfWi9MN
5B+R0trKYh8zL8z5wtX1Sl6eCWuo93qwrivKY75V649N3ZRWsLBlkhy+8w36byVeg9AwM180GPWL
8WLr7Jvmbl+bb8JKDmJzU6tfYaTiSEGybXEGm6zyCyyDqiW9Y8HQOmCKa+smvUwgpH6Y+Lkx/pq4
6VTrLVOjN9xaI2YQlVI9mqZjhl51Qv+URZ/r8rEphIjeKgFhjH8tAWDq1cjOFeZ97M2bxC/E94dz
L4fznn4086NDH75Yw95IseUCKOk/FFiuCE9gJaclErLytVm595T3uN93NkMcyB+Yefam8dqkhHwS
rb4LE19J/Eo7kAM8D14ic+sebHREJLqAABtp4NxG/YZD3c7HGUVw6UXPFOSSxrxnp4FOJ4GDIwfR
FbGLvIwSu7c9f6U+lAkhZto+uxoB6cNbloCOv4QwqC1Xr85R6iE/XNKPceSNu4wJzAffsh3VQIqM
b+Y4QSwgH9W+dfJLHT2kJN0ZiMV7wnDAtOBf+DFnAuA+R/FfG3p2ecjGX30415goZh16YYh9gMWj
9MOC8EmCiqPTWkrKezL9FOlxcef8kfPO6cxwWbWiPOCt0GLGOPH/EeC8J0w/Zww34VWi+EaMG1ff
OUMzsae3NSw315nw/mXkSWq7uLgRwpm0V6n7sQTYvd+FWmklDJnphKOjXFc3pSgM6ZznU9tAtr8T
KJGERC2vLeP7tzHxbOtkyuQXEJBR55Tf360oMZ8R5peTiquyF2jQX3Y0jILLperAWhlfq37Rm1tE
7LMmqNHQUjIRBUgLzWNvW9teEBuGU42XLr0WlEqcBCv6SSN5GTgNdGIwcoooPfpPnV+S9a3JkJzO
3DxY/Xtx7qzoGpL9yqHaLTKbUezOxWvCZUKGhQjnfcRxbKR8VTVXbP3BrH9HHwipu2ZByeLhJW++
hwb8CBpDCyefjtBI0zQvJGelxD4p238N1MmYSAksoTmqPgVP15Agpt4+/h1AIYGbLWwsEhq1/1Cu
adZusBlR9/O+IeSoT6tLyL47JGUbDQ89Y3yUWyZ1+U/B4TGi/c5odzrAC6jw8eEUnNAxeLe/fszd
BSf5qJZvWdh886Q3vdZZZaYQywOvD4+AdiUp+d73Blr10ODe0urYj6M/rTKobtkHcvyWA3mIC29J
sVLeN+ySWpgOIryUmvqDv7eejoh4rAnKna0cSpR+hYDAjta14+j+DKNHYmM3jQ5ZySxKWh8p6kKC
XsjI45iSY68QFKGI9O32q66cCLattT4DmJn0q0h1Uu7wfjA76ZvnpR+dKVZ3I257CmTR9wRpXMzl
I4o+ZXV59kokM216Mzn6K/ZtpMqKhqAwiuT4moFgb5Z/DQo/jpq9Rumshn/SSAJ2Hl2bEL+vGZ2q
5NPU3rUScZpAgo1ArY+1vVSQxtIfuzJDFJ04SvzS2ABXHhJJUpCNKub10XdXo79npmxdm/mKLLxC
p6HTycbMsvTpZcRDlLMnjvGDbv7FEVhPP21mIUt3TN5tm2WRJdt7ef1emz8Z9O/yOtPYwMphLlyw
5Wlpvldjw9JbDDRasOtYmCpPK859gkd9ORFvvkvY47b6c5u/pRZIQnGosdsbb1HrGMuvaGE7yB9d
cTeyl0kKhpAJcJWc8gEmH3dr3yOGZ8g2bQc2IjCdw0ZOfo2S5zCfrerDqmiWttcOPiye4p0yMKwC
yWS8F927Eqr4Rp/M5jUNybzM4lczvZDsflzeIxKYKqxi/JcQ1DY7MhwLXbmbVoQt8zahlR6jKMiZ
DpsjI/aQ2rk5p8qZCsexZHhd3H3sZbCVstNyuuykiZs5g+YuX7FAcSADqxB95aWqSvNFYqLVsdPd
9EQsPMk2QzDHTg1kpUyT1MEay5z8K22+yUZmskHmGPAEhCHRPS3Dgzav7oLKBxW98S/q4eO3Eh+b
EhNTjjiN1FlbrpmnsSfddThux4KpqDrJHmc45QjZQ1H3L83wwU42Hox2oJU2VCXD6C8wv2yTHCoM
FMNLDZa++owaE6+O6jV1qeJOdIst3hwd8/gwi/e0yb3RXHQMygy7s1nBsKs0QJdTSXKnAc2mkmuV
W+r8WlOZ1EoI40pyzR2LlYQCowDppLWzzYHKa36zk/WiLcTxpW8mE2fa/pfVNjHAMwqNtLu1W1Db
j/hdpAPIfWRaVmUcYiLiVsLp3uhknGWZ3AIIUGbfwgToQ+VkzP4HPuExKpVpF+SSifr1M53SQ4n/
VZumEyTEwr5bInzopfJcaEugWWxkjmD41y8rr/12qa7WSFi0mV3lQ62KtzXTX7NBfZkESzDtZWSA
GcKbBkqm4Rwz5MZLoheTyI8Cq5/RrWAJP4rRZqsQH5HW11A2DHDeEdlCStNc7dm8hnl9C/GQj16D
0LJKOwyWATGUaHAPNSl28yfKLoqe2OBTKBGGMQLMUA8o0nddlKHm3Wlo2SJMFVH1M86o1Ml2yF3m
he7mSEAwu+qzJ9HIr82IjhGUDgRm2DRjmu77Zl+wS+/WDAvUcpjm8DDPFb/3DTMX0HnJXSEiru3h
/LEYgxMtlVMb0XP19IFj5TZI2k39qNXiTc2Tt/NMto+FQoJD1iksyS2ofqo0vU4WK9ZuOIPBOsnl
ECjOcJlllu1Dv8+KgtiSaj8o076sdcKgcMw1UCXeB5rUzwzab+gaMLrS5kB+sCdx1i+CcXHJblTz
54Xnyg5ZARA8OmURXvT5iHT6GBXFRQrlc0cowhOP7kHwyNSJd6WHXW9ycKjpe4NDWpfzEwLNQ60o
l2xOLlr0qaM+LqXQnUrgEnrptmhMRwo0pn3Kgmx8h0h7Zvz8DyNoJwfNGvohgebSeJpi+STe4UkF
szagrOkDnfn35P0p03zSUnUfPoZ5DaC77SCt6vqZNF0S1jg8iiA1hoC7rbcuzLgufRleFFJaNSlk
mFssfGFiOo+dfQp3CbOVEHGCuf9VqbkikBfKBIBWJWzDJGYHP3VCigzWRfPBDfKImvCumuU9QUEz
Naa/Vq+oF/ciQRc9m9zR1CKbhkA48cS6sCcp4QwKszVR7bw18XwBPJ9crZ10mlbbpXsmf5dPNAdQ
5Xg2b+RKScpk54JNuYdpM176jfzUiXM2mewv9bOaKPSwy9neo8Mbi9GT2CsM62MQyEYsPkkWuyV6
BtLasawxhYQZTC3fdpGrpOtBuQRDmR9k1L0dO1bbfFMgDkkJBKb4iaAO62KxocSDj9aW7MqWGpTC
uQw135Tu8vMMc6Av40ND3qICSVCB6UPz5yqF7Hax7ba0P8L2wwVihhREdg2j2z5M9W+Ii1NWSbUb
+2M7tRdB3R1/qcSrzUhyYvh2GaLbPaA0yzqYpCzOkdtosdsm4SEXJgCLqxj0Z7XRHxZRR7oPRvIa
zSeBrnaaCjca5EOY5oeIOt02fVNIYGGS3XTkxthoKYRZzRKTq5BUR1aNDaNCtGknXI7q5jhKL8aq
Xrq1uA6OmAy8UOFjStJnOz9oxAGW5Yinm6FCl/rjPlQkfI2J155kbPWNuoCT0INxL5cqKCqEYst5
aDJnhpTIyKnv4WQ9taN1TZT0Cm2riovzbFUns/7SlRorQUaJPl+b01Tmx6aujiE/WLSucuQXTX5M
H3lf+FGn+zEsNzDkiXItbp1BAOdUnYbxgyYARQEQVmX1VU32OmXlVZB97hny8GA6rW/CgOeXJ8HU
GkEmNdCz7FOdVue0yJlGOrFTv3pacghLGK7REtQs15p1JTJ6CnSaapTAQYPP0bp0AWogd6GcbGaE
Fys8eRUFCjO5DrdPjy9fqiaHhuFXpj0xnMbToSgu08kgpXi+mSTImgdtYb9H6ojkYbiJ4SgbXRLY
cIzA87CnwBYazB2/3qqnWWKLK+JLV00XaWJN7nbNdIkeqHnuIu3vIp9vtZ9l+q0eyhsLhmubKpeW
QbF+iBithMXsCCtoZhSxSrgf8CBXEaOZhhawYJwxdg7zeEyMELhBbnazH2uw+ZlPz7lOio66R3O4
wGQAkuCtdFSZae0bb48P6LBxkOYbC9kz4eTOdvYLdwGYoZ7aj33cep2sH+QoOa7SATn7sACdQlFa
om5jiDHJvjbKbJpqX7/9SWCmWHE9NhZNg5QKjmNjkQuRw7F0or2VQEKuToXU3ySL3dqNfIzPlH0W
U8++RtnziHPTGbrZSbjdFB15cKjsJ9HuI/bkaSpdYdrVc+sgoMjDkapsvFVQ8lBleCP10q99I6JB
qw5VJJ3bPLx4WT5fajW6tE17lkH0BA2iadMOA83UyaA3aSmIvJQm9D7RuSZ2u047d8gTb0YiMTe+
gr/VVoxbsdTMHJRnSz6qSF27GSzF5wCrKuajn43xccDPpWLGKVhPdtNvbocv2lS8VMZxE00n6+jT
0080e0P4acfFUZvLIxOv4zBmR/xFY/4WieF1qseXPsQmlhtelL6M9BRTWx6rTvaJgYC81gAIKCny
dXPHtb1MnT+y52eVABzl144DY5DcTDswzu5TCur1gJ64Q6Ygc1vpc+kvNMB4ZRMAHxbL/mX4jtu9
Ede3wszufUlUj9U/5or5N2tH+d6jJCiJ9BS7FYrDjBuympBr2Jpb5LKXLE995sRpdzfj7i6p5nM0
whCRgyImQxKVep6aABn4o3eVr0uomEiiFTXQHKp4stWdgdVpGB8wIcXD6FYNTHTR+TEsC14DpFVU
7WzjfLXv3oxwJ08kBhBCiQSeZ3rLp89Cv+rwDuOiu1V1casRvSsKf3ZbuzZtc1tT7SbH/Lk6cEzd
v4UkYhFil5ldfbnWMfR0lASRNbgp7kSpJltPpK56bITi9hDZbaA1BBuYDNZy4VWESparfWfldEvJ
5NOV/NI35okovCmivmevCQAj+4mVr8ggeFC19iuf0nICjYbX6fg6JmkwA9GykMXaqXTMh/pk6nul
uSrsugQ8BUgvyXdN3s+Arby/reN3bXTHSCruzOP2K8oXuJv3MoGUl5q3pG1vqOE047GM6l3F+Tex
VTDa+BrCoukopubLnMmHabEPTJS+kV7rR/XP1Bf0NJO7qiRuDdZuZvOIU+skuCMa0dBVj6xqOz9T
Gl/AWhoYGS37nNqtUUn+aiaCxqmVDGbiq3W2Jv2URVoQdysCWstZDUZrMAwI42QTaWU5e1ZiBZit
ypnsJ53wZI2M3PYYJ/VhdM2Z1PqQiChbPyeWdplJEm20t4wv+ndpi3Pttmd7IYWYPUe2Bc8tv401
uWq2uDU/rA5dODLJKVAYQS6Imfu+8vG1JH6xmgi0QdXSFIegWiIQPj4ACtiu4yI5Mag5dGYLYKqo
rk740Nl7eX2We4QATuGPkccH1rNAf+QiyIrEjSMQkzV1p9x6yah7c5vCpOv96OWkF9aBEXb4jR83
wQIb1slrScBwvB9MCHD/JCXi4NQc1/DXMXzSkxeDYZCghJTZQUKVp4CxdBYUtrrHP7LHtwQFgYP9
rlW9D1+cV8LtQWgToNzpRqDfQWKpjPNIdVPdblGDZIpPddWfIl0+JS8kj63kNhCdYNoFSuTpoKP1
qzDrj1PlWhxfbSWzNtLd0Ykv4LLP4fWTtiZH0aWz7jMAt5Tf6/TqjI4mGQEaqaDQ1KC0lkCOz2qz
vvdm/xZzQ1fqrdHq52i3qPNhyJEA7ZCpT5I39rmHGFsQhEp9JzAt5DW9VCmfqkWcgaVd6FsvNZPL
wSmJpG94IuNEqilVXAmnNu6f/sPW1mjrTcuNC2I0rDo3qDX/sbVJta8f2+mL8Kr8ihtwMR+9S/yv
ND8JJuGMarCpyrLhiWfdiaufZGe+SuzqoCC/Yh0gHQYgInvzQ94SULAWxhlROVEoxTWMv/BiEHQk
DwtdTuclJ2Q8DioiohzUM/IvvDGYU53uUG0hZoH07XYqQTy65UHZeKoDGyDZ9PlA1XJS+iG4AZBH
Pf/EKAS3Cdo3rCOCPkV/tKpMZcw7uvxL30N13+O4nku4LjizWy0nhCudiPrLd08DZDZ2gv2x+OiQ
W2DPIpVN02Jyw//LxF/Vlc4cLg7Kz+rMJzByWvqZWI1OrKcQrVmhedOk9YbfNMOmFOq3CDLdSpn9
H7o0czIf9oW66M5yOR4PYnYRnOg0XzHRJp1xoGYHYtgd6pkiYYATh7XMBFNcDA4OlZYsJhXDP2k9
r4KPWZKqrnJDflUoOhJMTlcXt31CmEYEtgB/Oo+fb20XA7d8LwH/mH40Jf6T4WeAclJU7MagXf9T
bl1I4kyRH4b0/2YpZ+HPCybIUYxXneWc0hKq/Jq2UOnkAAnSiTworCGGh9aQbK0EUYRuZR7xcRrS
KcWKkcmR3aAk5Jwq3ZF/QNAVxsda5EFEni6BIz16i+UJkGrpTPbT8otOEMWE6qMTDKfUAw3qmWdz
h/Zkb4n/MkYHcUtWGqsV3GOJU9FaNPsHhMOjSaycTKjjQMGu9ER+Np4YS1QNZAGtlWO2SQC5gXFa
QnBqyUiVJkUGQGbvhk+SW2BRyAZNrgHhaFn3cR3uQzIbh1g4NqP522nmr6TXFPXsro1KxjCgkLQF
GuLAho+q3IVtj9jnvSH3C1w1FZeEqFraPaj383djlsA+rajtSv59rhXU1OOzYJfb6vIRAdypifUX
TZX4dsP8RnRouLUo/x+kFbGjGe7G03u3XaXpF9Z2NhOJDM+vuqhCvUwMR1pUbE9y9xiPw/ZtKJGy
aaMno3Tt9mSiNflA0CXh46yWC5VIoEQ/iSbGVPvNQC2e9gvzeAa5RnRVGukqm9otj4nsWz3OoUPX
SXdTqx9dMj2SsH0I9RTPUGSeTmU0HWugSzjV7xn6EH6rZNfkk08KUsUBjoE60LvipN4zsI9ry7hE
hIdJz9y+fwxVujeazkVCEWbMhobZRdJGVTBqVAb8GCY+GErviqFzu6F0KUDcwfjN4NWbvIZinfwc
TXVRCa/Y4kYq4WZy4hrkARCtA6yhLILO7vf0d1D+YG0yQe5W8lhBv+qWRK1bHqRtgrBhz+y72XJz
FXx5ZgxTC71JXLkJSOfyijfrqhnptSTqVm6/+Dg5FZ5TG7nabKbv0v656jEyO7WNqVVH+8CYcMJz
wONPpkNVRde0nK/UG//01vBwgfptFB0Rhvq8pCYPS/f1WPgKVZt5YyDZk0CcIQOM4NM88RRO0EQK
e3gwdLey1mlzIkJq/SGb491++QsLIxCAsGPDDBKEhuz5dZyPqDph7mC4bmRiv0kEo5pDEWyhxE2k
QJCTpeL6VcUQNGUULMDRgM/Dm7zTcZaMrxu0cj3yTzWubrqELGHaEc8yRr+0oeotQaFtXPi/dEnm
41Hw1rbzFAzOG2HL3Mvk4EGsCYHENCD15XvIxWGOEU66DxN3n45Pszci1KbErIwGdnqWxIg6D0wS
hMwz82I9Cxj4/1Oa2TEp9tb+HJIaqa2flWQcnlQ3theUIO9h74bPrYiOslofw37m15TjJ7uZjI44
TF4TaXXj0XDHlAkD+RIcqzI5yOVAfFEWe9jpzMIjHMBRXiasbClEljD8IiyFiyfU/hVIclg92XoV
4C4qJe3eldefcAzYkPDvZFxb4hO6TGWwNdWCqgPQwRtrulKr7PiNnAmZtpBP5Xpu9kzIQ+2kljfK
4Emyg7Tl80C6t8Y7t7rIiFAgWUB+UwIgoSqgmAmxCkesYsMd4/Qkam/GdeUzzHhWO8wpzdSEvpHr
qfAMoXhV/aL3hGuSZhNC/syeF/vMu8/vnXBWJ9oDP9B+QyWvNxUQy6L8bn+DwRL0jLoRYo77LHLA
9v4IPj0tT75rQL7P4zlUoysuY0yGIpROendSUotUdz/GbaAV9qWpu2sWrldDV69Ii5vqaNSoYlPh
cTzMhu0vI0Fg5E5sgplUpH4LlcHUXjrfJMZanbsAglstrlGYXlDKpCSGTKYddIqAbVVeu0a5qWjm
jap2MObHtXFSuv7cM7qTmPKBKyO8e+i4mlB+9emvxt7NYJuRYiYl/3RBG5NG1EYsCph7XZLGz2Zq
Ota2w0EsMhTivyX54mJU4xyk13TXIZdntD3Q+ti8rgmMsuoOG+kxs8cZTXib63ahsG/+Rg6GSuWj
ZRm9kBddoAobWAAnK+xoCt6KKKoZGGDxPWw7Vy4YG3J0beKrsLVj2gEgAWAXEhcPd91eO2dk9muG
jWsz+C2SJ6i76sWUGfCO0ylJXuM2f0mMeR9nCIbg/mRJdLbm5oxaIGRBkZJGZ0jM6RtUK06e2LcF
NwRpxe/ZqWw4f2OkQdSxBnVsMiuuyv00NKxCMRzYauk1p9MgqwGzsmDELVZ3iPrZTZQR2Ju+Cwyc
IPhpyPmxuuQYPn0nUeMmacRtRTQImlDsuar8hc2RQaLmKGjTDFboiGA+8vI5j1gGAXxrMtLdCB1o
9JOqsDHDoPGt2d6SvXabXw89w5kuv+uJCEBQq3HO15t3Rrps/FjBG7lYgWoEPbP6ZY1PDEPN/VwA
TCjbD1SJm5+kNJKg7fSjlExHwFp+94J4wrCvRa5chgHsbBifMkkck5KUD/E2TcNpgCJbHOLlUyj7
cZuWjYWv5qYXRp0H8YVTr3yrNsBX33kZDn9Vlh6kjqWjN665V1uw7sHmoxdl57wguwcARo1iCked
Tv/dqAvKgUvuJWdQBZo5paeP5JOhYGWWz8VHuAbAyJhDlm4H8m0hdCWuG0+7ynd7FSiv8RZjqJxu
DSb7NvF7ZNpCwo9enJfexZ9o87JU9JuQDA7MoA/x/zg6r+XIsSOIftGNgDevbeDb0g3nBTFu4b3H
1+u0IkRJG1rtkE2YulmZJ7PUlTl79PzPvdQ7nHVNU3U3Z9L/1Ir4UPitc8jiRq2/tmz44tt5WepW
6QNwfGToLL4s460ct2fV5g9zALgaG5fS5IgmNr+RqWFBgrcZ+Mo+gEwXrEchBnpfz9Q6acnDarYo
1p6TnrzJo/ZW9fl7Vw7vhVG/GyunY7IkNR1Nhlk9wA11D6x/2VL7vCQCYzeCed9C0itWGsotoxoo
SIzVhxTmIXg3J98Afc4pbuEG/GZ/h/v/MGHvaT9s6T3DKJHTmSDoZs5AVFmGdYan5sRj5+zA323o
y7CTm14NCDsIMV/X+qox/cynbdDJzTBZAhIaE9bOnAB58iav0Sttj7mN32dwpml1TJC5JRU2phw7
g41KN4BoQsqgJC+V3BkpI7uPnzNgVC7P7VCXXwIRYG3/GQQvSLeeNHFJ68rtKqcON7BPhWqdCQ3V
MoP7xrT+IWCTKds9n/QbnJehlsI5pjo0kd6UaXnv9OojLbaPcgNQG6PKc6z4wI7NUElh4KuGLsEr
X1AKwAtw51WEddBS3b69MnE3MuWEBQ2yOh08o+1kfeZum1MB0ZW3xqUuxhU5wr88uuR1Z+kjh6Bk
L18iUz8bib8kSrR9Dc33607cj9/JQIB95mTM1FYxtXHcVXFi2AxvTdy6cUxfRvJDo4at0WmAe2GG
yWdS280ZUuwcX5qLmeFeHIarMpg3Rcse7Vw+e96TYwHscjPeIG9j6p84JkA6vEgrAZiP+M0oYZHv
7VcvW18aBMOpfaNJVbO+gL01qEOUCLQFwf3yy873oBVDYJtQtUbdpzHGZwLxubXG5KKsOhkUPsjO
YRm2pArUP41ecaAOjIbqqe7nk0VfWI/tKEXeeKXK+0Ucsvpm2OtZ2bHIwRMDIuzweuIas0oFFcBy
GgsQ3wbRxtclbKKsNryVyXpb02hzRL59zN2n/rPcXwHs4rFq49Mw1zdUgv8mbf6wxRYAMzouCuU/
Zf/D3tIf6TZ97cb4qWn5Vdq/rirO3PTZ0aYwc7bm7d5w8iqxsWJVg2QRlvsSrV0crViPjD8lnmOl
RczYiKL1Pv1s9oXWYNLzinJnjq/tE/3rFdatODO83czAnSwABw1n6E4ZrFd/XP7Y2CQSXFV1L0OA
sLzeyLwdJBNhm4O9oo2Kx0LThKRRhxoPnp4Hw591qG4YXBfzgxSp8TrwTCeddqe03V2B4oghTlPT
N86rDwR97ih/VwlNL2QptospgYjE8X+crfEOsfe6TsulmMyw9ojtOML4fzVla/OJyq55wc8NHaWk
Ce9NbaAWq9I7e57PafhhNPl9Oml6/xxG7bmzqeG2e75wzql0220M1D2z6kYzIzZxzSGPrm9etlde
2dG7XHOcl75i9uiUpdekV4hVkg422djOQwEzhMuGgt3FVHyqxPzte4MBo76UCMxD5XyFqXhh53vA
zT/hi1l8nS4OPb9oPewq46PdPMokd/YBCePMxqrMNkaHBxMn6I2H7GbgbyjYAoDjqPXQQoDK9j6S
hi3iLq22a51JgP2BvccIBSVH30K9GFIdpjbYKzUCwklRIcw0H43QX3z6P44pLyXFZpu65xCutUBK
pqBYAKTrr/C9fixKm1jETnHiJMWPWnym4x5pg/zWbsX7mzgNWDZqJcwRBmNyw/KkBZ5Ol8mWJLcX
gCiPa3ihQJmeOgsHnQvou1Dzi1nzVKzXAxs+t5s8xm3TtFxF3z3aAKeWB1gy3aAJypvtUyq6E2x/
ARsB8+AVxzfvuwdFry7AlACAXkRlXssVpkQuvK1l2CLW2bVvQxy/Md9OM8npfrlm9XY9z5iXVAxT
N1oELBzx8rlKsDI01gP9ZRlvTKKZmB+9Kd8XSBNPcawtygaMEnf84gvEozZ15KcUe+6OelQX+2kd
7huTwEeLBfbgrx0QlnjAX1W71L+c4fZQnqcwQna0YPybkdi4PPBEjCNteXLCOpQEJqtP5UrXIx32
xwO/DmqBCUlCU6lY83YUKPEMQvZIF57k+ysXGcJCke3Gb5IyKKuzWqb3TfuzMzPqmmPhdsSAF+uT
2+I3yelqfkXvldyThsojZkRgqvfAAWPxv1Hvdtt63p550BfSFSjBZl4JhFL5FPIsusyVGQ0rWGkT
RSNNGVnvQvnOC/LdBFAoxbou7XYlpErZFuwd1C7Jp3zL77FlyNV50nRvUzFY8lOlGM/NeKOrmFX/
sbE1J+6/t50Tj4TLO2OAmrkO5rAwNA7p35v81bHKFswp+NOj1nyLl8JH2K8hMs8IALSFGKdEWTi+
OFrrdyucAYn0qMM6DRhht8XuPskuzboT/bTcxcVIhcI+uH0cO9JIeYQVliqGayaMkmPHJC5G3wSy
kQTFnVqaXPVEkd2rsqbtjJGb4qGNq4uNe6mNzvpA5ByqcH8iPb1OqdRWy9T01rlwxvSG+VhK5MBl
F9Sk5+6En5jDVNd2l3qCG20bztqWx6/tjypmSjunUvGlPAty8wW4Uam2S0PbLDmkfPPy4VX6AiMo
Z6pVscVc2q8KWm39u5iViGJgZhm8xF5zqRYvOU81Xkq2rzby56lQ8DNIVVj1hSdqr96XQPuGlWqk
N1NtqWk9gNNAUfQgGMQrG9LSXVNHNV7Mq84xz8SpfiZxc9ru6rQHFO/4+WJ9cJ8amb/omT9XrH1L
tAr7Feb8ay40KpialxAl7X+vB0k7+cXFaOersRBDTDkYFz8sNtj69bkzBvu9N6MajOptQ92srPIs
GebpTsqVZmrJ2qKJvibLSNg8O8WiMg0vY4/8tEQVx5/4IghERTDtku2DQIwz5CAx1odil9/aDzWw
iaxKNe6o1XAXWXGHXGJUBk/za5q5Chi/SI+7FrdMv/DOHhrH6AXbWOAoyW2JEfSNz2rE72PgavqH
I19nU54NgSTYslvCt3zOxK3HkpnYpurWuU2ak3XK5dCv2cU61V9gAZ1/Nrxgw0EMcygW4REy8r6c
qs7VqboaXHU9J3VzM+TsQUdyWfJIyNmmIphxTTjpr8b8vXAL69McVhx+tJqaA7uIeApGlX5uesUX
QoRHDse6KwvVjTEeZ2jspIdWfkKiYm5mIBfwEyLRtVaoaZNHFD4kVugLElSqLn6IfP3R6vbXPwuH
ir5GhWvxA9nFhFOpcG2+/XsfitQ4a6xQCth++ks85UEFGqgDPf3y/ryPUGbJUzmYGbi12CANT3nm
HEZ/vSya+5R99KUeUuW6LR2vdwnhiLoAncRcVQYjzuVSIB8X/kTIcCDyLtr5rM5/UaprTlhb9tK5
N65K+/i6QOhtd2uewZrkpPwdp4y0BfSzr7IoKMyo7nFZPEQlIyylflEzOdvi2WGC1RP71LhkMvol
5L3AXdaGMnfICE5qTuB+sDsWQx3Ug0aTcftbfy1PWWWV+eRmtu08t+8KLHDTl4yF4T/5qshv5plW
GJPTv1K7anle5MOBPxD3mwTJ8//NxSNHA6TZDD/+0l5m1NkiYiCEA7k4fND8p0bqQd42by00r1+g
Q02fjMddUXkNzGhSIBubKsK6aeNs/epEEIOZ3UR8rXpBIEg5K0l5Yos5ZHhNFt/uJ64+2WvmB5BY
rk3sGOMSWJF83Xlabeq9h5B6OIDWd2eW71qve0u9+AcE9JlKEqjyqmKec7r9SvSDytjuorQfPTa9
nhquM2lUJtZ8Jh5L/GDFCF7eDTO+G6T+e5kms1p/LJN4KLN4jN10G4FileODMLppvOmz/qju/ao/
tBlRy1l8VTW4PTvOHQY3egM0kx/1kOu0fdgmie3RrQFa1CBSuXjZbuwPIv43vb+z6/Qruh/2lv6i
9PaS2G3dOGXqnw0GEsscFZc631SACyzBPFqEo4TpFFWHmr9R4bUx3BR4ZD06Eu9hwD9ixH56NNaG
x3jiiGlzpDJz9cvgpLgyGvuQ1qzhNjhWPI0YB/oz8wnaGQffrLCvmUyAIevvtPQiww0s/PjUOH6Z
fBmV7qq26hbvNjJ3EnDL+QlgnVSpX7FpcA+jDwXG79tQWxHgHwaI1UoxDjJxQm2YvOPyR8qE/0VF
FbTiOOEZBOxFm9xDEVV5HKoUChhECCdRwUfjOPiDt8xlxxWFC4QS9RlhZ2nj8DpEzSJOW4boN32J
mBII5B19Kz6tPH5HhJGuE7rk2jvsG6SMJVUfu3KC23TsvKJZkSUlbxVfKgFbKG4eEdfPthtCJR7D
8/Ainj1bml14vID+YtNU1o+6Z3ZvtxuPn2svD5dcOu/1cmQ/erSS+9jFZzRufiO9H3xkf+QzL/h0
8IDcuBxrRgdYoggUeXWV0Vvl+NQUklPSSWD+Kj0D8mH1URo88VL5LEkEWXB4tpS3avIfmdweI6Vn
UD9ZEevwh85047QLq9vbZJgYawufz94fxtCAvVcCEGgLquZyCQDDik3v17DAAmPFAlQvnEgQEBQg
PFu211LpncTC2aseLVW8gHTX9NdaLVf6TRX1lgr2TE7BGLra8FcHPrxIkBvr1GjOeWl1Y2T2Y4Qc
cjA3LlmFgf6vDPttpRYMUNp5mWza/YarNOJJUvgc1CPvPI6vVzufbkub360pPSuyjAkd+zxlBpDe
Myml4r2cS0+lKDEm94y/rgWfiqtmPh128h+nL6SvWAFFsrwp9dPy1y+N2hpb45gVxiig0tX6Tuc1
yj6KD6mc/ITtPl7uu7EQqjyIJ450/AVvUiE/Ia8/etHetbvmx5RyHnwsptCiR6i0en/0NzGhsvPN
GyW15vF7xhnbYh+msw8z7ea8APygMKyBfoDJyGZ0mxHMR8xCbJ/aSzd2l7IG2opgsGLX5ZV0y2Xc
/1j568NyshWbV4ntN36Xpd/SvP0QY4mGyDJHV96HYQrmc8MFynTqMXnTLCR5nV9e0zqFbpogr+IZ
XFVnQ/OrTrJ13TTjbg3iVK8NT7UYRnt3qRTtAuDiqkvD1WRLpYvikT4bShigsltwZW3J3wkHDkil
ZnDNVeMJA4QaoZVFYO9SHOxuvIIZW5ylQGPMrLOENGpptN+O2Nh1TOZQ3SCuaNJ8LobmxEXD5U/z
4pnaSX9uWnrXKr/rBAftPzoRRNgXpn7MB2K3OOD5lrSWXNVh3hlpaeCJucdN2QrHQgmNZmUxVIT7
54JPurjbe+5LjOXaayyXY7erf8LmtThiGNY/YXx3zGPGezrVgVHLgXEfCc1xcDEgutAHRHcVOhnV
oKuwHCKd7bR7lo7HJNY8Fp5T0rhVB/GGtlpTWQKJcSnGm92OaQB/ni3ahkds2H+0bMN1RhkLCbL7
aWTQ1lLFG5cFdkfjVb3lWie6YB77kF3hIekx10A+RGUOEJBMw5bdFM6JL0IznWlsGCuexAUKn/p6
oSJHtuMczoYIq4o+XbGcs/cOmmNS6xHV25GlWOjG2rxgHFt8+YjB3xjNB8fsh17J97xYD7VsuP0o
WNQbF2FgJ4TVNTcOiCuBz2jRGXQPGnqJ0bdn9K9WEMs34nP8uyb2LLLKBVuoBuuYnb6BKc2jb5ur
H1V+0dOUxtfSMbkZYTlwUZxwQ3n09PwRHMNwdgdY5PC10AV/eq2boX64nWIyneOq+fGV8bwvMt2F
Ss0zOkfo1ZOKafmDgmqqYcGKbIqb9n96+CugyXgDLSe1iC/VYF2Su0Q/SsfVoGWh2EUw6WqgwijJ
0CRLuwp67Xsye/AEHOEOEo7Ha3/doTOn1wTLf3nrU8pPU7yvR+1bkpr3KpWfq2zfuxyjnPCWb81A
3CBqBD+/j+wxvdqbzDCNvxAN+2sNEBxuyqS42qui6jMXPMYRyqqOOjn0PkLp+7Gu8qiUk1NOx9D3
106IrFMFrFUqKXtGBdnw5aDwYwFmGj/VUWQ2CACkqrNOVZUN/uJqpMPXOJtQUdoIP6xid9d6+DMu
mSd4D2pJ6hFm9Aa993QLAf/c0cYUaH9aa/XjVvGhKqtBz1CBG+440xe8d5/ziu8OfAt7//K6/ice
AP8OKBTQcI5D9CWxNrFbFC6cGB3uHfaQISkGZM7J/Z6iBLUh/9WT+bNsIwTO7hrrW/PaXnC3Kh3u
n1EPY/V11HaJWU64V9r4kmfLpS3NqDOwtL4rE8lich6o1gpGmAVFrjNvYD2QiCWtekTQyC6AC4wk
DhdbRHw3e4xJxYDtxmZWKyKaT28b3gsDDt1iuV36ttW8wlAQZj7f4RUapcmspHvO3b3a6N3hHwy/
crn3JMpSsThlYtwT6EMUWeT+IAoPsLRce7IKeX2g3juDHkYVQVv5DYhkgbdtqls/xdM2rPif8bXJ
CFNpA+wVZa0WtDRR3bNmbuKpUxms+A1tyfIUpMycdrsq9Yz/0CmWzisrECVlCYK2OMrExxrJcAtr
c+1lcE3+AZDRJPNhyOV9XADspW5XrNFadBQqVbeqs+5rOz8L6jwvC5vEpNg8kehez+EgO/jKnn/M
/f4xm+oHwudH6hi5C9rayRJ/Ilw3ahwVqbuq3g3FfCMAmKp+wnCQHNbftTQG69oF/VQEg235I7mw
ImNd2/T+pHMqhmdY77+VbwlAbu3jLIn7oMV3SWe7t3SUwBSwF07UCPqKsC4lnZtWBDzrsJOFlOkf
rIvCVTvDaXWUjb5yeLwYpxa0tsaZQeUUCedFy/ltKwGfU4p1XVT3EdhVAwl6QQdKD24mp4d77SEw
OwnTvWx9bzmFC4zAmJdd/YkKYOOR8zEos8hP4pjmCNZM/CTNB2F+oMPFucE5GTtuXKteU1luWxsu
ayHPeHm4DrWIupNU1aGdjlHFqUoRoa0Z0WEN1LSFcqr4nem9sqHtJALVKh6d+cHTe6okohNbVLID
mGqAhpDmKZHl7xvUf3ncfOqW8qnv5uckS1jRq89aHz9GHbI4ZML0kt3Tp2LvDmVRh6WVLxa3uhH0
+eQwsaCJRmY5XBY8+tpEXLTvbqariIR/n0wObuQJuvqtzfM3a9We9fV7mKzLUEjHGdCebA/UN53q
croR9V3HDzCDrjxTuNUgYnc6XVk/S6MNTL54lbDz7ivbrfdzhWC3jMoLg88xn6UudePsEV+vW0yr
5RSmGO6VXfFnPhE5RgKn3sWAFaNWjosC3ALE5Fo+bx1Bq4agxI1fGHjNnLtU0XEmcqStbnBW7gPL
M6sTLNCayML7oKxSQKI82YD1jb8tA1TNoWQxOlbtx1DI7xtHr1jWnmtJK7eN8KOl92IFVHluJ+mq
lN2l1+E1Gr9k0PPNy/5n+kP/I2sI5o6cu/iTSygytKhAY3U7k7zg51qM3swz1JY2EHMcjNSI7dOa
lp5lfTCR7PISqYsamZp2gKh4Hjc1skspmtQ+ipl46VgPX7aM7TknkGrgXpRFJFgSmLVxZvKOiKwd
hfLb/L1dzZh25IYm2jR215zp5eCw5mK6F666N17GTb0y0Vtm5rdJ59fW4GMwoY9Eww+9/0n/DiCa
myGP+k0KraYN405B2CUUXc8+p0TwZoTsWPoGJMOI12+sqyFElT7l9sHwMy04IqdvvcJCUtFe2kmg
DBvhCCNAP+c+Zpo1vqAcB2K+SwVkQJt2ISMoHrWmXVWSpDVuItTPm/yagybjmlM2aWLQN6f/YELR
+SnlOPIyxPbZyaiakLBoVrt0ztgmK9hVe8WzOiDB0muFjCp0qD1/ZOflS/d/HGkrlgwQ29mafmIv
oYn5TOmegm5CyYlbwsFccGm+liXvqJgowexqVnh+5iUrxU186D/Z4ly5RKK4h63xcnXSx00aDoN7
bn6PlBOfISwfpb8mvZXb37qaQx4q21+ELAIB5mHaxjD9z8fYNVLMWhybdruAxYb5P3iVpLsmyUCq
Z5w7VYfZ7sUMvh2Ix+2vUJtQsbUoi+4CANOQKsCWD/yLJ8tdNWBZPtTLrMfE6ICNWPHV7ghMijac
xyVUpT18vs+KcRsN5aal683mj4TGC/j0iM7ysSRw0jI74NPmhicm9m75eAVuPRh41c680qJhco3Y
mtSddhVUxxHz9KUucWfEZLuHbEWHIDekHZQ6gb3AOBnJcB7tDQ7P08Qfk+P2Z/UE7BsLmavhxdGh
T9kXCB9EQR31UpMiZcd0FvNJtktEUNlN0XxMcN0DOB2kcL2E8+sQJGAfhgt2Mzx9mFw5LAJ1T78a
U/nKT2LEzJQoyEwSrEL8IR85kaeOUbvVQe9h+TJG/Bj/TJAneLEXSeL0h3cafVKlPyCXLtOEGPt6
fj8Now92sgzA4zxrqv27wBLZofRWrDUBWFGXV+PEUtgU0+Ew0zBuAIGplYHXX/x6/XE+pt2nIrI+
MNmLq0ESw4lPnCEJJTMGKFHlTlJ/XVX1Qowkyq0c1fdfx3vHp9cMJuZyGl6vM+yYOTZk6NZfWX5y
/4G2C4gEdm3lCBRFrMEp2pfaOYcBTyZvkvP9y8anVR54ePXnlWUKhix7qM4jbqq2lKkmtXE1n1X6
munPdEYWsk2lOFP3GPinDTgh7cuivp5iI24LBSrDglpwKHxiVl7CUJiWkFR5oDHd1S+m0V4RoCmi
NkmiTlfDmQ7PvE1dWX28mGBxGR/hjEn5vVfNqxT9Go3YkQW79URydFz7qaBjeDj1OU+fUcJ8yN1M
00J8WZM6mq3i0hmaO894lMflPhnZU6hQ/cz1vXUx/T5KmxK44ae9vOpKm2cZD08wFdqkntqOd/CF
DLx21FV86dWL8Dp/pimAm1Ph63Xl78mA4rGzQXT6cnF5/6k90SboyRwRKwbPITXDaZFQB5FvmjRM
NCm4nsmoYn/oFqQDYssmOtFkOVomOXOLKZkDbFYtZ1tF/W3YEA70VcOlQZukFR3/vTTiN1EJieSu
LnWu4q3tftWt8rYoi7dweVpDhYl84qC13PHo3Lt9DHT7E8diKb+VO8RNyBetjtXdM09YoYIcxBrq
B7Z1MZ256hk7Chq4cz+zZxfWy3EkphdnCcJh7+TL11rOOKvIL/3sX609n5mluEZR8u0g9PMambXO
Be2kWm5mQh9LIiJujmZsSB2ga3RGul3DiJKH2Ulp+TXovaumozuS6k6LP2/Zmxa3fjv05DZ4e8El
fYGO6cXpgpHTbsoc2McK8Sy9bO7/2SfBMXehw6eFHdJWVz0JEuhuL4qNbSnnIeY3XcARfPHYslvJ
61ukoQcpTbefiyme/4nTEhKBzTlMs/9REaEAOdkN9jWzjmLatAksOYMGNWsVUa/2F8Wbpxiz/1Cw
s459OiEiUbXRIiHq3Kgqr0teGjuNTqvGqo5dTpichC/RiQjPpK+bezPHVJv+yQl3tHl8zV1vmLn3
L49NTx/rABhs0K4K/NhXrIMW6nYFsG1gj053crhaoCtGSAoPasSbYjqYnNzeMU8FG4XcZOIkAyeR
gSNFNi6XNObbL7k3iEZwolEJBiTwoM4JkNNRsCLpNrBbGPksTDNX2DXgmplJsapsZst8TEf3eRmU
N3IkQmQ3arXeWqN81lN7797Vub3LFe9cy7iMdDbZDFZY97WMl2PDJc6Ii8+Iq7YXs1Oi+G8AMTWn
5lhtc6ymOYkg22FlcZYufzXKYbcYfByEQ55no9yGk47jkvQob1v2/FONLJSvx5oa0l1GApsptmYJ
YdooXvg9Cb6WBF85Bz30vQ06y51jTlEDy505jUjQYRLnDcC7gW4lzzRgZz1wrnTaG/sQmMk6mXui
LqgK1Ht6fNC83fQPUxk/YlsGSagecYKsx4anmk1s/CXZWlqPPW32cg6dPNASlLCaxQCQ/bL1Nr4O
LOPpfRPD65zdM3xxmGAq2xmQ9lg/4v86EoAN1kz2WduWjEPG5IlKo1UXJ3dMsVj7Y5EYs/bez1QO
Nid9YnNQcENlncMf7QDEdOyZD6p5ZshG0kB28ydOmOxQU/VjFrxB2opk3CW5xBvnPAHoPgt6iyMj
bQTVj6JgXbfSmYXyXg7WqV1/EsNlwO+DZePgXhVh5ccv/N4ho7NCIcUuNeyG6+K8TQMmTOlMn1xp
nXpaExLDDGJImNSNhOZKT9EKAJNXHuaFSDfNqHH9VmOvG07tFiRdEzZtE447D9slVMAU1U0SDtAr
5bg9VcfxazLyB6Ca++jhaTAvxbH3tHu+70df+e5JueqkXHtSrswXVi4h8+L8d83zM20CBNJWjS+G
Srvl2UTniV+pmJJHWuy98oOe8rZtaBSz7c+pHhhvdmUFpvw+7ttxVm3HrhhasQ7TTF/pzHUo6mrY
gE+y0uG6kBWcTMkFnXTSJTssT+9jVRPz3fysMPxe3Xwqx3OgVVIXdPwOYp7WQGJTOKOJV10aXtvk
wqbkaYw/9Xgh906/3dA7NX+IhHWn6nxtaK7zNN9aw52q9LJWvGJdqWge5U39gukOJYtDw5gyb0H2
WjAs8CXNjS+oA1XDahi/Otcvs/g+IirJzDdxUx2yamUbLe7Vx1Ksfqlh1WKX3KW2h6vxJArt/M4v
dq7eoFz3wOxOVO/CTpfwSMz+bhAyNLjy4QUSX6s3wp5ZxUK9DepXAHThK+wp97PL7P1p3ZtCJveD
KjV9z5oSTAWFKOqB4NbcXpDjIqU1AxD1Pk+6L1oXUhIbo9xcpyy/x92rFAR/QnZQH3EqfKWuSeaH
5Sc0kpFePWSulf7WiZT2cIefSZXh+DHV/Sf/bVJ5Zriv+F+ZM4bxRYbRH0xxBPtxEMglY06FztFG
jxS2fqOxExsyztcjXoP4ep3ywpGTQ2XaJ1b1/J/yaDctIo6qr15UbY8Gh+RSK04WNiU0iEnlE0dM
5NHj8pcg93PFV15e81wPpK2DkquG1iuSBG12NkLozV5K9B7TGn3u8Zi/I2ZZf7ppi8ZhJD1PX2ua
RMQcJYor6eYqjOWdMiN8F5mbDf2jlKbbalDntP5OR8xndXHTvFafyGaOrAuTs/wKZLD+NrSPXtgc
FAbSKQW+jtqxyWV0RCl0dHzINv8PZaiEMjKd+2npXHb0rkKhVO0KMyp66ypAAAnxV2mWkGahR3w8
6cXs1R3PVugU/XXWp0vWgX9YoiE2XBIg4NLqu5iSK+9GV48RU4AlVLTU02+5X3aARA27+OzTfCuQ
k4U2hj909GP7gdEJXCx7phrzwjagI6FkHWVKfkyxevbr1S5diUEkSIXV70L/pywTjmmFhpuBgXAS
g5PklcM+wIMM6sSrcr4SLotkpQUzWx4CNn76aeWTzNPspboSL+2b5ZINZjhWaPqZR+tOYLbZbR+W
u7EaDzrCydGC2YJEe1bC1Y6DeZOoaXpZF+WwrES4AxpbdWhZIIGXrIgSR9K7L/AWrHlGQaww9Y/m
fUWwIEcIrzhcit7rgSuVH/FVrZIfVpt+sVH1FhYDyWnI2vMuwE3q4n6Kj5vMC1ZKrqfqC3uOR40h
xD/joTwlir6pTZfS5cCRC7xGH3RqhU1KcRM8zBAkfM7fpVK4iltgUNce/Y/FQKj/XGtUQQb0TFfd
rMs8+Y/SyWzH0ZiBRBXViKpGdPbdnm2csNlnxxIzFSJKWiuYoI6ms/T5I7nOpSNYAbTpaaHYTS0o
l0wU12xVd4aLJE3X2k0Z4xq79aWEsDa5G/OObR6Cl5hKCGSti6fuKRv9owv/QjEJzfuYVW/5WDy1
Zwzf4Rd73mMBLMMev4tKPv6Vv+EbKMUPrwutcT79tc5tQmQOG9HcgRsivKgLHUfU7Gb/ZRapcHk7
Gc2fkvvxVGFTxza5walbkCjxclKUakycOPXqeLHfssV855zXpu/jcUr53kcE7WA8lue9WqK47q6V
s3+kevLEGBajNbUiHD+Oeo9X3u55dv45StTP7ezkNK5XDHND6o8YeUrSTBMEIqNLfdsS3muqP5bs
3+ofZKGq8ZYyz9rxs7FYJIx7mBFNOpxsvQyK3xK7vgySmaglynVe1EW2V2Z/aqXiPJrl+9pOz3jc
76gQZKTI9uaXuahujaOPymVvoJr8Hl2TShqbzldznPyXyImyNsuBacbBizQBGrqgyM0E6JLztbMR
VptfOqkOtfRq9We/zJdUgNIjgOkR+MR/ukECVwD0FV0ayXmJtGjTlrViQSmWHiw20Xg2MFrDe22/
tLiKUT0QEDVJ+iyBMk1bHarQzg4N9mVc++74q1HZq4hrNjNu3OmOn+ueUBFVmpLNMVbGL1pvv0ao
qHttennaeOrr5VwnQK4x5WukBCsBSfBSnbjFU0ev1HOKw+FFPJ5d/R+nOX+r1IA6R5j5zABfudq5
gebZ9Ybhb4q4yxlfsGPqLfc9FdgbtuuSN9fOc5UqC68nWahk+w3TKtZH/AhvlHsZ51xOztV3B1eD
n4JOEYhhFFArtAwNAxevmmDpN/BsbbxysoPJ64cWzttYSbiLq5YhcVKP4Hee0v94Oo8dx7Fsi34R
AXozlegpGz5zQmRlZNB7z69/iz14aAiNAgpRERJ17zF7r90Zjw1tWwhNE9mFWjKnaL/Eo37WDJR5
Wgc0bhVcRULIMSoeBoGwTc1IN3G2JQE9lXxecoAPu0nKVxN2D4Lrx/ZBYtl9Uc+FSfFZgoZEXWUz
twwkhXLP0L1uJD7KHUEhxj4IPHtvXuuJQIKZPO9TCRk5u+Xak4EVmJv9osO7jOWEN6N5VHYtmc96
UfFtnXpzhT5vXDG6p/vwsfLEE5fg9tfxKhv6ve6Gh0klImXNM3vdThn+DLH/HHJyFNSTBRugj1Q5
IXtHiuRk5IjbDSGI5y2YpzIwVtG30W+RMWKRl7oOMwfcjbIpyFFSy0i+6iVE7J8DUmQYYxqhVIsB
GZ+hnqaOBnHS2rr7qXlblfKtX+pXtPVhof8bW+0hAyfGp3TF7niZEU8Taq+V0UY+YT+RDd+2gETj
ECIZp6VF0pgjYWMACch3f62UYAdPVZLcu1oR2QCVgCo4F+DIJLfdgCPuWpzyx0kPytvviR4wUxbS
G8m7E4CI/C2fYngWAsCe0wI5Z9XJlGE+2MPjhrPoiWgrFm3BrBr7eShH80DFnudOrb0CSUFD84Mp
xbeK9KpSkmkrOaukHi/Ky+YTrwFDaThvswjHl7Z4mRFVI8tiPQeBSYO+9NMexeJsOTKgy37n0/Vf
tXG9K/zBohZIBfE6/Utn0JqiH1muVpzchLK5dUJ7Y6hwq3ASVSALDOjE5a7BPtJy+oHxue7TazRE
ey/imGpdHczXgL7NwgqsQS86cnVrlOoV9nAEFD0CCgV7yozihmBjVs5AS85QKIL6Yrf1vR+pU1jH
D7BRquc8cI11CnGXE0DRA7wtRIWWXJCGRopqRGv63We9O6VjVI15RHUZGnb3KUC7GlfRszoKHMyQ
PaSl7L8Si4hi4kbIRufIu8W/Zs3nIiXUsHtJ6FvpcFAmiXhbWLuSYFeN0AY0YNUxgOlK8AbediVh
QsnzTq75eS1qP5sbvyOyh9xyModsdSA2K1nujohwqbP0Ry80TzY5T3GxiLRluuPIcvYpqeNHsYvv
GUh95djBdFBXTZbEzUaxpN6XDoqN/m1m8i1OtCuST2LbAH4ZrSP0e8ileFkS827A3JfkhKUynA7A
CwJEHVmw55id8ojoMpWdWOPZPoMZrT64y7wk51nDnUDrCXlXcvDI5wankPJHsGoUgJ+VNHjID1HG
ISpO8Avz/Ye46VTflYwmANq1OTwTLGkWUB+ZQSLiI62iJWcIw8JSN8i5xbiILNrkJbCrAP3F+c5s
lO54UX+UhLCcVgRNgl9ASV9AprrSorAhV1G09ZdCEiPR1t25GzBRfBF5T8RnGk2YTIQQ1HJoiYCY
tMond68/8tXqGLXJA1IAA1TZGStsDG3vZhBpt5j5gMXeT+fdbA0PTP65y9uTZFJhUm8O0uKnKC6a
AYWM38g7jt4cY+8hYfzLw6Zjx4tFr64+Sgky4ar7hT0TRKjKeZSPEnYACCHSSo+vX9p/WGoibSmu
qAb5SVPDH29PYA8W/TRiXtvUPw2ZjPA2iaw4NbIUiFscTDRV2+c4ksxN30jPA1UHj2C4TSlVB8tL
AQsEcgTZLxeCCCDrQCtAGLz6WlP4c8lYh5f08BsT7FZ7Gumwq/KZAiYdUhif7XgWBjWcyfRoEwG1
Fk1PORJ0hWzgc7wq/AW5LsN5JJoNu+36MYL3LeYZ7fN8buvysSbrowqGDDGBISk3bLE3vip3bTZu
jemzg+ZghByBWpMtu9pOV1LShQ12GdqptMO6v6HBM3w+J8YcCLW8duSMhBjDGdcpNKdLmGld2LxW
7nwt2CxXuvZauLuYQKSV6f4HmKmpJ2bdEzmOvxCooRDQoln5s0+WRw54LZ2si0isVNq+J7VApyMy
gUJaTlu3cRDJVTBvbIGszC1EyWGScqbwxnftszoJJLD7XTdHva2x5CR981rOFm+GAB97h7iXwNr5
oxiAnUyGlwOjwxIvlZx7shsXhvuHIYpbENS5LpndqJeeIbUUsyqGOKoPfDey2cmVwpkIqejg/o5a
axsFsDwxNLYNbDbBV85UQUVkuiIbu5MSsLsPBQRlnuHjepsrZp6XaiPtDMmpPthKhgKWj3ruATrU
j0JZ7b7pfGmnqdcJP9kScjWmEHDKUeUrlp/BiWktCmwIkHU2BGSOB6R5nc1Z4oadg0zlIRmHayzn
VytDI6H1F41DyWrbqBDZXIuflvpLEawAWpTKKpWh9cLQOgNrIV2lq9x0XB9ofBAqO0mf+0hR/EVn
e4MeVZUCNjhhOm6h2VoMhNEJyk61/tuk8UZhgJrk99ZapzLFGbWs/shCYylnJHr1RI2FTU9wZw0t
vWqC4ocCy+Y/U4xA18cQ9Hj5QXqyO5twuxrMNkt2Ad9r9U1E0JmZ1UEzMI+FWyhRctTrAFSQo5Gx
k9RI4QTdfQxr8EYZtPBEtYsyDZJx8duG1KCFinSHL+Z8CMxDotw7OGtAvvqENLr5m4m+MyPfLnXB
1g7Fl5P+22vz+f0jxT/mzfgFYqXYHINFByUwxBYaBNsSZiLpbXXT3kw2yNYmv5j9jHT3pInl1RTe
e4Od7K6Fkw6SobTnZXDSXnNIjpCRdxT0lOqvmKfGro2WOYn00svpM6lauPYi6tXMW5EiQ1yGHqF+
H7vOFXV5B9JQBc0ziR/HENVcEfAVyKZGL2Gs0sVJ1IobXSqrb1m6WHVUJ+kZSeBXhdZgKLJw656H
ObvTBobIGzpAvTKDrIZtpSTh0mQhaCaGU+x3aBsjeqEoyYxIMCo8LsxaXxRqflHQQ3npQyLcmyG5
Ggsz3wpKZFaEJs/02Ht7ngedzi5Cy6PKRXTi6jxAWgkDVSaqbKcL59Sqd8qq8hD0/TdyjBNey1kz
AWpbWNkdcQbi/8BKA5VKLeDaiIOhFRkPkNhg1hHhAqLgdg0rDO7HMnuCtThXvDdZSSe1x2TCyA+V
jVpyNw2ITv/GMnnWo/q0jIZMkBtRl9dYNF7SRXup/wnJ8OT4KUFbkXbSWqgD9TbqWJCmlEdjRZIx
3AcNlQr1PsdgE3DgYWf57nwr/WA6YI+QZtRbNHJcPTuyoskhhry0Kb09iN+o8B30tiTBVQ7RGJvO
zt41ZdUjc9mfj6AhdkC9zl8HDEMoLH+CUp1zSHb9Z4I2X+cCkGAh57Pir9hI6hKSCXOcWLK8yjRg
r4+3vtuuDKxg+GOrJg5VEyaOQ5WFTBnAK3ClssAbBL8DPJIgUEeLDIARu3jBqrVPg6n9oNzSlvoc
/gkUO5fE71HxUxVgvj9GZku32fYIR5pTPX/35e5jZLwaY3Jpe07+M1qSik8gp4Fg3p/k/+EloUNH
3280ftLl0Fn5nsGMSUDhJDiyW7yP3JcZt92MdBvw8qF5Iz9XrId7s+F5reuHmM+P/Wwxu548cWDJ
YEncXKQhd/VN7KUr9Oarum9HDYXTA0Zq1O/jRQblahQd5JcygKqxTwEWLEw88EQQetE1CuTHKVJx
a3T1Zo3jPbNFRXLzGT2G9mKQH7kr7CgUJg5q7jcTLAleW0oTC/du7fzRqP1lBjxPCEWGp2okH6Ey
SLVL2RE2lacQuYhZKWckxbW5cm2m0BZy4tWhn8wr8jq1CSqbO95JpcVRS2pZFVCsCJC87RxiPGBV
ucwQ3BqdCSy5pMrdwuwu6FA9Me+iWTBQzA2XmdjHFG5KclI20IKl/o5q+YPtlJtCNilPZEslUVqE
xvgtCTDbCbubmGJodsacdAHCwQei4yJfFWpni0lcb7lt/smIHCNFjSh0V69Sela3G0C0l37uX0Uy
m0j30Tnv2QNl1fCWpx3ea/1V7MpXnnljYoI/A0rQ3QxJrTRpocSqhMahFr2M/bxM9M0iu1uF8WR0
/8hcpsX/ZA9eHg0MKUhiYwqQ0NwIsuh2k0QJ/EnuWFfetXh220kDpQR03jROxAF65rJ7dM/YxnNf
0j5nQnT6InE3HjMppszv/7skQWFMT6XXX6TqpyFA9FWX9VCgYVSaW6HN7+WfXU5CNLV7IuAem6wl
mFFjtOCLtSI95dIZtPQJuTdRzGdtru/WzvDxvSwgyZraJRWx1y8Mfk0TlbsWCCweRnAJCl7lke1D
ol2GTb0qTBrQI2pSpOlU1isjekAkJt4EdSKf8ZyxkDfxnk84pNM9hxVUeeV+3CO8UFZaAGGQzZ+S
nEx5XIbmPt1ma4PUJpyR20MHNCz6GBHR4SJ5NElsqg13tXp+quDE0XwjUkNfmfhJCLA7v0ZPmO/E
hVlpwGOJlLzm0U959BMe/ewNdQpu+f0waSQidzb7M4wavQGMEXs0m29P7p/TkUxWvJtoEWWDmUQM
4W7CYaiRTK8B1aQaADzk5vAdjtAV+MDDwZINkgmXWM28j0GGNlh+Sw15jFryunJKXC0iJX9Byd9S
8pMC5W18vAl5wRbl/jRS5n+edc0b2ZVBXO2lEoRGyuxNcePMGTER10hR+i5z92JxYzBSYjV4eqp5
O7vFxQUnpAuFHXP0AFx3NVz/3PlsH5jUFEB4wRasiwn7hbMYYmTDCEOnXNCQxtTaYR4oPR3JjCoK
jtIR+9ipIdEJIBpQpp8KdvHzUvoGYqL2mKSLiqf8bg8PlP4mmZVTYejTsXIS86gimt5J7+hm6bJn
5U3C957DiiA2QcPsQ9SxnkmkdeU3C2brRlCNSTaHrvyg7b/ni3HbbKMkaIT7RGNROme4CkCmobQw
9M3VGazHneD8ofnyF6uLcGmEzWIiPiz//xOo2V8RX25SyJfIy0Ynodvc6DYrHQbtBg2KrcOqYTmS
aKPG+oTDGcEt86zCOM/aZ73PLJ0XD/YCErSNreSM4wsLvUUkdD5dBim5ZKocAaADbzCvjrn/RyKa
VhRumrLVSshIuMTOpC6vMN9i0y/RW2pWDO3qbxFjo/LAqk5XdJzXSqSSlGV25AY4KwPuVvuMcnBE
rvSgHXW+pUfLrD2yi8+C8fqu/2r+qpJwLBR8uR3J6SvpoLSwS7jhg0/t+Pq9LsJ8BxtJdosU6afT
wYJB0b952xdKJxLE1VkMAXuR7r7nn/lkgkfYmBB2N+vptZUWsigHSlgyQq0jLdzPudlgwmRVuCbO
/0gxVOKkCtOlrpU/AbSYhTbEwxvUYxvIcOw3Qth3OKqygpXnlDHD2bKF6wF5NObdBkH9fg2LSXcK
bfq2yNA5Mat83SUD6krcE3FCMKWPyJvAYm1J/HhdZl9BfIcQmZg+VTx8dAHVnlvB8ekb9cW4J3/Y
OnqNtHkFEEY1Tz3lL5rwgqqOPJKlubfFcu8yRluMdO0sx2vIS5qRWbMSxxlNDZL6rH684ci6au+L
wY8auIXyB1iFu/jhlpRUaBMYDBcol2BLaKiZJdTMwqmja4ZHr+o8N423KAoboNouJ7+Ma3fvVFdl
yMsootMf+rC+jGv2NjNC2vo7hPdiHN+WnaqNc3od3uVkfSeZBSJWfG81+b72jAkhuLFMPfyoyGZO
nTkhGQceCMw7tdDRW0OEtBjYz018qNUDSyHiLta1wGRXnpJk+qNps/OlwKIsww45uz6/zKX8WgbS
33rDvm+L9XjBznNJ8WbmqDcH01f4q88Gwi2uO0yqBRe1tXhiymbFwmONYmbA8bVB3j51cKNLsQnI
Pkkb/ZKDji7uYkToiKfzAep66UM62Ub2NKzQUH6TgtT4vdb63GuRRGSJmsJVZUUhoFPB1YkNBrag
xPweo7GUE5UrUFb1/iKQODCqXj5Sl+BjzvnuDJhup5Hv22ZnI4Qm6l5gi+XreAAhq+J6xtdes5V9
wx+ELTU/ZctM+Hdt59ZPuaR+DyjGTN1m716mk35rhPHSqmuE2C+MDNrrVd6Ildj8ROSc4lboq9If
qJEIikF3DbIH43DK/sTvJtnt0hHneOZOu+woyeiMSgKJZrVZzzbsb67orNRAsoxQy0wIbeblaENV
DAjIZUfjy2Qx5hNt74ujYrP9c0as/vgw1gKznHNq2qv6CtgDllpNlmMdM7tl3kL2IKpPNJlCUJPJ
O04Teb1yCNgsZFifp9EqZ1FtlZGJKUTsiyglO6fIFsw3SliDT2L7jhSmiEdHn2svPgzTIxbq9JkN
9dVU0ITTbKdRSmCfdl07dAGWPePAVJhwtWPnVIy39HnnurIVJlwrurCODsncUjc30WrxhjDAm7Tu
n8mItFHeQadpfyUYzzza13pbILyWJVzOiX64juE+5T/zLm3OrjAHXwrhsY5le1E79q0A4IgfGCgw
DOT4/lQQnm6VrXQrzSRotTc1x8mtWku4EFIDeY70FamsdfhuBtsUi52m0lJzyCngyDSn0OkYpRCe
bXXolmtAXLviVDVSQZk9JOvV9CfBHSmT3r69wrzrEulVekC907Kw8+EEEpwxCUz2xl9CoqAR2xwQ
+ZiHjTckXlMJ2E8LMwYirQ1cF/yT2aGNaW0+ktN0Fj3sBF4CWWHfCfNcbkktXySCWVoC5KS0dUnl
UDDVzQj/mMHXJPfuDdMUvmsDGg8+z3Of4lo4YxWZlqipEWSpzXnS/kFteIuF8dXEMWESgl6geSLZ
/jaee8ZOa5eE4A6jtrf8ZledSV5PK2JKNN4NHYEJdGUlsym8adPL+mEOq68Mf5NCcQNcGSNS25ha
jKRlpbi6ViNct+6kfWYnOE9D98GB9knc6dcq6F/5a2t2n0ijBaF94kV4gvGrRukd48WovXJ+v+gB
LH5Qhwuow9EswCCQ2Dv2t0Y7K5NxEQPohkKgKV//Fl0L9KYJ1uQ0JOhJY1JgKlJMa3M8x2b2WTAl
v+wJswfI4/8hXIptfGafRkoaewKx0xdSafOLteht6OapXU0KU5U2eyQTJVpb+XhB/dUtPsYVrrv7
pccL5lwoRM2zSoeg+5BZzbVrjr5pfFmIElHIy4RHNsvEnM/bhwR6ljzG40Wu8vBeiQtYKSSoLcgk
t1wQpMp12M93oVnv01Q99lV0RfIkxJSNVEIipZA+F18YkxcezOduQZaa//V589iJkpOS25ZUV1hk
MMdQjnHWGKdKlMM2A1Q4Eog1I9yyG8pETdRPRfIxfR+k6jpUTeQw2RwB87gAx1MU6tQ6KLQRgGJq
J1JBhOyI1QEx5JhEuIxIxxha2Ht6pAzcIILuD7vmJ/1121SnTQ0/kzSmvpI/J8txY/udSS0rGF5R
IVrWGk+M/xvn5lzFEP6/ZVsSsPBBgSt1lahKnHAsBGiD7IVVKfI3HleudzzoqGM7Jgtmk6PnRYNE
ZzMPmntE8sC28HAX1hwCGY5K0oTybr90o3pJEOAvgZH9YLcqukCUjeCVoGkJTQjTvVb4qC16dr0H
kIOzyW4U5WOpDIDJXFovJlATniNWBqxhxM4hKNLYH91CbDjza1ITE910t01yRR198X9DPES+9bYQ
Fq0gWy/r4UKCgQ0y1iYlaiIHwABb1RLREcMbScmOl3gx9kDSvsEcg7kEgdohA8dpSOTDvWErb1J7
6vsyaHzoCPK98ckwezQ+YxYuU5GA7NKJ+/TWpvkjsjX+VH6IVa+hNnfR4PREDdhLPNkxWNteQGyI
FIR5Gc37Zev+JjgFC1bfZdczIMGjzSScrWeB6m+to07LIn0G6yaLwLnZMJKAmJTkHm9wvuE9dMGq
az7Zhr6+0X+x5F449OfJaVnBFO3o/cder1AcIU2h2rKhMsCis6HKTfq8uLdTRL8sqTJHT6X7tCUP
q+kebTk9TAl4Rfw/CgA32OIl1Gwm7N5VZtl9FFG2UhHVl6X+mKe+xasVrnzzmGbFnmLi7QaCsY3E
5vhJZbkGLqHOYtJjmvcN874immxWihfCnV/nVWFtqPMN25PkaaZQn9k24sI69LfMbjCNtwxigUOo
TMcSJKCoI0IdpodSXwZtOuOlY33GvvY0mvpL0TWwFitnoUBjdYN3xia41QyRr7P+w33Xbhf0rwjM
X9pWfnESA0wqpw6XmZ9TSCi8EKH6O+RSzt2YeiLnpN2dBNmQ2s6uSp5BK9PmJaZDaofTIyTf5+I0
WH9369zs0vVdYZXUhVjKw8omacqrUTgbE+JPx1wx6grDsY0JFqwrNB5OzVhqGMWwVcvIQC5adFfn
0mHFVA70GqT+AVL/ZJd/hO23PnX2DHLRbDkIY37iMRU26VEZETHB9kUZfS7z/AIRIuZX6gQDMZPF
jmz/o0FaU4rFl+3uATLXq/BzNR1gt0NVadoDCrURWl818vynDLHav+tZeU7sDkQ3VgUE3fAfyInp
f+J6D6pCCHLCrRlEhSVuOImsvDgFj4tCEs+TNpqh6BakIBH7+ah7ZryHKRLkPF867oDkQpYAC258
mgeHD6zz0KaRUO0ALZO8pNpRfF1gHNaK3lK9a716RsDi5nnrrjFSZqJ1EL0B7LZQQCihyaGyFWeC
Oi85YFIY7zSpFG3ASYFk3bYoTlVn+2zfhWb87JnGpkgRFHKPrH74YHQ3LuinLPsgZRlE1Gm/6LZp
Jheluxi/9J0DdzHCjpH/xrNnZFNg5Hxw8xMjvW/g/7N8toGCLTHuHyrFFdFZLxPYgcx07dFlUDxU
vAOUg11uPcuL8jo01n3bzjqoaSupT2whHhidgnTWfBkQ1ySGevWzJ9N1yeJrITS3HYKWRESqlX+N
FtNC+B1fErwWdG7nbNLgwkwRQaIRabljFjJpfSjj/uwkGYFE7pYYzIgVuZCVgJNmoP9WbBeE4lnq
a2cIp7QKljkPzbwKmO5mBTbYK6Ixjf/ugqcKOC0rKHTY6+jJtHA5DP1SM7zU/C9mOzShhtuZW+Zv
yIzS+bJ3zaVPyks/xBFa1qEjcTGFA43Rq2Iwp7nLIvHWWfceTPSYET2MgL4wi5upJ49lU59Vv94Z
VKP8qswH2Xp9Ip7xVFy3cxno+edV9jJ+m+EnBQK5xjsjM81b3SVdGbgLT10sXzK5fIkxexZ8Mebc
eGDoLVKAhvVjt41EvowLMd4lS4Q0KmTF/VpdVoFufTAYmYEZhA/XHAwVyE5FfxAe5GnQuXnbJITh
G5JRCRe4jjCckbA/xbrf7UnAb6cb3gqbWZ7iZ0rCovXWC8JjFn4Ei2h6y/A0KAcHpNbul/KhkHaj
E1LcSJaLsujaxT3b1CLqcyxwB1NHOuub6u5gxfuxfCv7HtKC4OEkRt1evqYS32RzdzEbWqn0SHPp
sXbtgy3FfVgGEh0xiNMBjQMWFxyO3UNVa6eph/PuHFuVqiK4qmIGjQ/R5Lcg4Vgdufmw7MwSssIB
+3nuzCq60hJiccleYSWXlYoAVu5s5bbCHJmBKsPRviaBmwhLBRcIiqNmS/xmgx8gQLSSLYp48pY3
xU9Ug2kE1kCZpe7xMlWfwt03wGKRgYXspY8KONjDhsxfR9VDG2ih22EbhCEI1ZL4B1QlOXftqfG/
+/iFZDjlyPrmX5WAMyirn7UI4smWtCIx3a+6zGO0/K4TwUfTl2nimTRX8OAFUMY00FcFY/Q3TuvL
aMEWse5dg8/NCpdqiNT4c2RMx13C5/CLBqr6xzeYv+TMDRjFWH21HhgGgd78SrSP2EjtCuUqLkeQ
TEgcyNZThs7VQXpqdxI4xV81CJkpxlhXY+E+0JTqizkbb6mhvhuL+HEMaAHD9GSnG6f1S8Z5oFUr
QF7VH3uTAi8Bc1EEqVVgB60Cyd3z9BfzxhDqt128ECb+IYvFR7Yobzr3IH/Pg7KExGUUcLZOxxKn
OrFc871XSIxNEYvoQ1gle5hqDvxLInOmnI4fnaRWunb2sVOfsS2cC5lK4sOAGrizL8pAWpPmnBJR
07Fx2mavZAinMITjR3tdgyoSr8iEpjXrhbNOeOrwmdir0rwZXfeavitD8ZKrCv0Z/5sWgPHCWUj/
EvIzMykoiZjLPi1luUv7dGWs7kaCOwC+5I3G+OVIHevlk3SXtgcsA6HYLrOwM5SRbZ0c5rZijVOe
ErzLkva3Iw1wY5rcMU3e3RJ92PKG0O9dB/i5Cuq79tUGFZmIymtvl9JHJrPhyi7mrDlaA3yNzw6f
qEBoYLWCQB5upaiHHWil3DeK9ViE+bL07KzXikewWtDJoT8jopzg3xNpyXkksmnM8++xO2VM3snv
fVo6R+JEDCiCPDy14wzCW6VVH7JLrRhRg2z622RrTeBJMEQLezCKBuRexKCBcy8PJ5XHY48r2KS4
EVjzKoJfY+ucTlETgQHlSUzv66+NLJFUfVQRhS8xbZHFnVvDTpGjjZngBrGwBpBNzfIGAVuIl/c9
pgCz3iQkuCYS3I4XEq3J9GYG3qkokpkCP4zl+il2RqG+wRgSE/kJcQ8Dh48vxJV0MuV805E3lIB4
XYHI63AXL1U0EQxCO0G7JXqasLB4nAJiBTYharb5uoMwVntm9DqV6I/Kl6XD9d3uYDFNfpHxVE3x
vS5HyKzwWLmZDVO6burvxFLc6lN5NESiSg+UgCcD8k4OQwJAWFMI7jfiO44N8/xhbs1ZodXvqFE4
GmbggcOP2WFUBAvW8ABkS++CLVf5P5WFlLzFLkfFqSzxTf8VE+ovCuCZytdkV6H8hXhw1Ov631bb
TkROZbV+Xc4o5n8nTB+Y+UYaxHOFwk6iGdp71HImXfLOL4BUvaFey3N34f5cjreu9wu0s6uckvxi
etovCmtCXZvp9AQWNHVh1cdBsjEO46M2bGE1ANajWgzM86Eg4Fnrs2g7xlPA+kQNckC+E44GiOh3
aVR8I4S70Vt2kn9yK6HHxz53H4C5oK+9VD3XX0c0OSEqfXluARX8761womJ4Gd0vIsuvbTPdcOPT
dsmeiGNmy0YfigZGR/k0dybiZTi3Sh1UaEPkUDx3cXtJ1Z8UGkAM9cPCryn0Md8F/OXwIvqdddaX
NVhuH1+lyvTHr1olZKxLX8TQVrXTFyZLY3aMu0rg0BYJgERhDTgYLJGPp0BWm5N1NzGG4oNl8zMj
Q+cXYiIyU6dzY3OnCN58MeLBhRdkV2r6kmkCOWIfJPbdcyt3NeFPzU4vnRRvtVhRtL0/zbs/wKHQ
UvQR5Se3HdV+XNxxm95r7BBJR6FDECB49YLpIYZL10TFVlG47PXnjv/yjEO24Vm3qOh3nCymdel7
vDzJBWbBfe6Wx1gPTzbAquFmdntEl+eQ1FC8a3OQ4gJkAB7wUzcpaHiJ+xYIcm43NEPYrAMWQ3eV
HWD6biL87tLqWp67aFXS+7QrKGmRM3OkjHCWFzRL1J0q4Sv4+07o7KX2UldIj2RmHkQcXdtOO61F
5ay1/k5eBnnERX3CBWYFUF2ytiDhIw6oWpCZm0GbKIGU4/5Jv02Mk6sU7dbyIdT5u9wPrwyCnsrJ
QhYJEOKcCV/zr8YBVXiFFQ0xYL9xUN87WoqclsL8LT4lVPXMlGaI1Ojq1RlIybP70Z+zuwm4QrXJ
Synm4tTyOBP8GTiMCXtrYzTLJz6DU9jg4xKEN+ETzGZygbsL35wLW8xIM7poTIxQYNCv40phl1Tb
7K+dtGM4vfypqSITOhDqyFy8CLp0kQ4PTQLS3PocN905vsTz2t2006H7LzniUWouPPLlOAYKapZC
Ys4+fMm7xqZ4DuWQNIdxvzabfiW85MrawiCsAERwmZ0W3nplDhOriWaAcORfXKgWrhZyVfnKdXmK
hySsRzTVoDtgdZjXXMFFE8nDP3k9EpCkC55ugMECUcd0B0txL2H/tYXxzAHUSb+MbgmS2bpbxkhO
wBML4qMVjg46f6qp9Wiq9SEDjtDua/y+fbQKLPC77OHwuHxFrUl2Mv1JlwcAtxXYDJMzrbVd/80R
KU8NxhzSSn8L/AN4YH5ZRFo4DXH71t+lsN46c71Xpy/WE27L7nilU9XpVNM3RuKuuY8wzidPnhNH
Kwab7u2I/DuJT5ZCAOQHFvAW8HhJavGfflRGaRf4OaqOsGxt9vvW9AHngYyKDVLiTlNX3kSAXzJf
91n/mwzLbXGGEcFTnEIynSJS0g21h8GMpSM9XQng1cE94S2/z6XyTJL2pgMOcq9Wud0s8MwADV5q
SAIz28i1Ar+5hbCkAxIhNy1cmJLo9AWRvrURtlldw+GGlXGVV8azBZ/DaTZI7dGf+sjZCS57QXIi
ZI5Idok0Y4IzmcP+mvycOEghe8gY9KbTt4puu0ZZSO+JI52sHDgvBxYCsnnKLalyC6/3qCD8ir2R
vfPmCqSw2XZ+SGscRXQlXCAMnYC06StFwKo7RtK4e0aaO/6cXmU8YI7EqZxnEbwwKZyWN9qzXaGc
UNkzG+QHMZplSAJLWjLujonFy2RDagL+EPG+Ey2utA59iTjBzyLtLoYdnNVZoO2Sv4lU3xNeORZn
stadq+ULx4ReoW8nRyOWONTPUiE96qF9yIV4nzTtNhPK12CpKuX4QqqmPNDNbde+Ngm9QzKMDlAc
78hFnzAkX3bBeJWjlG1J/4YLiaQwy4TVhWlDVFntotnSaXgLIJ08FRmhX5i9reWsIE0aZUTtSJNa
pYVHmPoZGI/MAgxGFDCSO8M2qj8lOqkUJJ9eQVuVzIBQhTL+rW0tKahMnH3bQLHNfnfC/pU5GxwY
439hs7FT8osueIUnvMI9gZArtdwXwOK1dRprAYJg95wLqsi5MEmnXBFhsODZqXV/xYutZQbbZ4Eo
vq06mjQEGwTLN03p6jO7MJkMoG0+61G6S+GCwKbCHdoisOkPgY3DIoW2npgpyQhzfOgpke6tzOKp
Q4CoxIQmGGFd8fAiqToVx1j6/9g7kybHjWxL/xWZ1oIe5qHtVS0IgDMZZMyRG1hkZCTm0R3jr++P
kuo9Kau7qtt62wtZlRQDgwTg7vfec75DwJmFqjUaI3LS5Dp7IvJepPe6mQBTB8mB0Ep0B9npx7hH
sE9s2i9TP6BlSfHy2ouyylyAs8gQqOoqYj6MGyxipam3tCxxLr3kFjCDX9HGyx6vpzu1Dm8Hxdhw
H3sMobF4Q0YDI2AMBp+hy7AXOiCS+jwSHFj3Gc6fm0wQikLqInIDiMmKFvyyeIk66OCxgtmxNjkA
RAhyk3sHIz4z8FyP5rliz1Pm9linr9Hvs1sIRlvFG+lJSwghzR6Hq8SC4Q27kRQBjfBdJmkj1iJS
vPEuLvC0zM6BFr8y0AMX3RLYDp7RifN5iFtvAX/ybAU3G2JPHgwTraPCwJPs3wUJB6erEGWOZPzg
PQgspPVCYrw7hKLxrnE236u+ORWPyzCRJD76YzqQlM2nCKEeT0R86TWkrnRnjfA97od1N8fcVDSj
UBuhcMI9XHM3h1L3wkRFMBeOfXkyHOtEd9mpioPWQRDAr9HEFSSakpowXJhyqAW6fPzkyAa2GsQf
FUP5nKpbknO3mpOvf4lwGQiFbn3gAsnlNt2NcKYWejoRBkacsc82KYAB2xhUtXQ1+7dTPD0maekr
jV+msc8U+h7tShy9LIOOGocYoJ2rwv3zJY7dkgmD87KY855x/orLvW5fC/qGv3ixigwq1W3CzxkQ
pskxQ0t1p3tKOE3lWY0KtETxRUOi7Wb1VZirET1Hj7SjS98YGwWYhVJ2xwWe3LK5Z1ixsFjzDzcZ
KV3jeEXVeLYn6wRxHpkQvVUGrt1GCvzpLTy+5kJMDjIDwrx7TDQa6xaiaw2lypc8a4+REkqilYxV
YMtvbg8K/aGmUQCYgH4IfX+iYdi2zKG5dx5EqHJaiQUKZZZW5rZbNzOxu3k03IlMnUDedyvkJtdC
uvd6/uAO4vyKaknVoYqRsMQ2re67qaX69E1XPzUALDM+ZZsQZD1Rz/ZtQ8uas2WnoMVRgIRFfBiM
BCrTgPgY52gUE+i7HNO2OpaGTm8IECiml17u+xWj0oSq2U20wAG91x7DG3rS/kD3bbFhenazXxwe
D0KoexoFjmvsxplRjA3ddOhQcEFXuvmVOXegHUyqvYqhLLPbLVrIBS7DonWIQhgKHRZuzYl22rGF
uBTv2kZBtwBh/JYPC/ZErIc5Dl2GTMRPbhaT+jNvfdOiiqzDbFj2G7BnAPPrdgKUgqnLhWS5Q9T9
W9eZQ3DYk3ilILsmtDC5pTGaa2dhqERKXSqpfqnHbjkqjYUU0L6I9pEwNB7uejUwjSCpgMufWqRc
wT8Gyn6NH/2c9uQvrj3nztzWJh3mt4gUbw74ToE0jHIY7HVBIKSeQWMZECxsvN1VG/1b/DpoDqjM
sB4V8/CS+pwUNyXeI/jH3tMvrujNZkxwfLMXeXJ/o8I+/lLHvUBfSClF9O1ALpfLJ7VS7ToccNWM
LqkUpDnXyxzERDUCguPZJhCnD9c4edKHiFL9PgXFzE0r87Xdrls0eqdunYCltcozZFrEVvKWQ3jO
VxEU9MZamacAbn/8nQOlER6cCvTUZ/zdWNWjxyCaE0MeWwfuuy+KPvoB5/4BA/r+mtfBYpAXqKxY
rsjBpYFQwirdDEwsnQLRIZnx2UrGN7MqZ0HBtCtmiplZy47XUA4VOmyZiUA/taF+yqN2BdlwNdBA
ckH4S4IbbwHiHW6YmMkX73p50E8u2e766Wairy42RQKip943kou5aKFzBOfG6KrLaJtXr7eY4LEL
TSi02gD5kPwNpw3QLHpqjCyVidpUVQdG8j2DUy/UvXLNgBVeiRGX/g1Cs4BLmsHU0IxpNw4KPBFS
oM948OSmIMq2qvGV+s7EdGFl7JQCx+Ix7uZdoU1bsUd/x5BhdmO/z2kraD21P+Y6Qq/UnT2X+0GD
6FaIQ0n8B7LDKGLxnh6I+zg2lnbMzx3idoV/6lVysRybbiI8g2cT64fNKlQkMQk92M5TRLitr+f9
eoqpqhQglphRyWdUwmHWw5xeRkH/VaX/mjGRlWUDVeM+bmCS+0LQG4yQ+LrzzkFCVSyC+K7QejNm
RpVOfBoacQwO88JTgX4t2cSgHjPjvtEMPnzj24LKDpVDn3HG8mnG0Jtege+RKcIlyBCz2JuJOMSZ
PB7KFW7blCi5eT6cmB1HOTBUQDAzE1Sr2Ux8pCrHfQeqkTq0q4w1QmcnLHDFzjqOMzKPe7Epub20
kgPZ92JZTlWangR2rVZOhyUhiuybkdDxmjg7/ZYQ5w3N0YrtU9TuAQsXU7OOb2r2PnANMzTzEe9Y
i5xXaau1w51vZ3pomSWJrTiFiE2r+JTbeVP0X3Q2qIRcm5TDV0G4ukVjTBKuHjGmiVIRzGh4OIWG
+E76+NtA2HiPI6rSaNX5vaGHqcICy7Pg1C+2iRLfjXaOfCr7nZ0cLLDkXoaukxotp76qFoXRCNY1
ZuWS3m3y3rnqZeJwKC2xn50piGGN2FP8xjUqIDku54pnw+G8maBTb9yzyzBbs8iAUskdRCvfJkpL
B6M/WTlrf4/Vku0AfXCNnVqo+bHu2tPQi7N3Qsd0VIcXdcjvYlO/SXHuxSQf0g4KVKxjEOn8yHNP
Sm2erYmxsxbfRWp0oQesjiawF+1ooEuc0nHz80//8ff//Jj+R/wJfKiY47r6qUIHUaeVFH/7WbOc
n39qfv/vu29/+9kxXEu3LEMzPMfUDU01db7+8X6fVvHt239JUOaVjpOL0DSW4zC2Z6MNlhn2FXIp
SSQYhKB19EXriA1LSHWjC1CAalUebNROHXkpKdtahTRYmBUQ/XZr8087ttvJRayYvicjYH7GnjOy
QBv6RbRZ5wxVMjmfi0E74Ww5mmSZlEWLT/WK+z1cPHpqoVrPW6UATmgkUDe0vT2AvrN9XOO7vG6O
qWDD3bdOd86C9DqrNKnKQ1PMV9quMnmxuuWZmMrEVO7JG3jkfiKaWYJwggUx0iFFdooA7NAnHM8t
3O0VngcH0HS6+XCPQ0cjg2w8tHB0Q8sIJEwqTmVrnZ2Tc5oxdwlDHrJnPQeSD8fRub7MdnpNPf1S
PS+E1I8SdmSSPUQfbT5cBcxMg8yk/KIl40MXD6Fm1KFSN9fYVu4QoZ8bxn7d2BxGhpDptAfHLjsY
oNHWduadatA40kzuT7pX0aNAxOGViJsAWsszSirgiDxuA4HU4DSadDm7TkOwmQdmXZ6Sp/qr2dnr
iHVm/G2d0TOxZoDhawKT79FDpgdOlpjqZ4R/Dfy9Bq3CoVt7Wwlk51/fa7r6z/eaARlItaidLfLn
3B/uNSw7jrJYE1l/ZLzMV2R+BIH20x1CTJRzLjynbhs7SGUiTjUEX7QonThpvkvx6hREt2ukjBHe
0EXHIa1YoOoTILXQYJgdabdoBU5dAEcLTd0b87QXbrmPXW+Xo8XoHpdgOs7SZbajrWvYAwolAmPX
GU4zsRehYtGdNdyASJ3FZRjLwtk7m3i5pjXRDQ5+GebXeiP2Q0u6R/aNOvSU5DfYZ7JzwTgl0VVB
BUQqJpFVEUIR+u4pOIJwMMTDnC8PPPrsxM90jPm/EX8s3ZWpvJ+c5gqE80JfWMXzw+qSN+CGUIHr
mMc3+sXplgPh4rgQjwSk+ApJItXBuTeHq31RXdA0GI/i1thG/XXyzIC8bq8yOSJqW881ts1o7ChJ
e5rgsEOoamOS/qCeM6Jk8+UMXC/VDi36TlnISSVUJ1UJ1SHzMM2Q9iFgXnx1IXpL9nu2PctLTl1C
qxyGViTqY4aPcHRxGCEPZAzfsH0MQO918iTN3VOyXZzy2GjoSzpcBg7qpQ71UqYxLUF4wEgOADlC
9zKMwblXuqAddhpOe+Nm6MBCoz1YTXN0sfTCbdG3ViOutVzuE6V/GK3yEZOQSB8dt36k9dHmQPL6
/OxU9xrE/URY90g7ecK0CyMP5jFGvE4KJ5QY+3QkuRRcSIwOiqnDcdXweVfb24Rd2WoXEZcX1z+Y
IEk6R6HFg0H67B2vGbLEke0pZ3sy2J7+zcOhm/+0EBuO6mAy8SzNdCz9h4dDYw6ezcvNJIreaabN
dFM8NSToFaQsVsSScGiyaNNqENzNTTJWNE5xzSZMmpud1nD0W4GsQQWEsmvTHYPSQBaIOBq9Rq5D
ikS+sju1c/ZWnpfXTjdPKp07fJ7nLBsuVTZcSxD9FScvOAfXOAenQLso68a7WOVmV4lcw8BunLQM
Q3G2HAh1YLvrdhkitDoVAHSNg0qyTB42sr+UknaiCVFL93oWd3uXIFNrMFkN5jELIlomMoPNVVgv
Tma9aNPwotzTMm5ugIPuFAUjBVXRT8dlOlZM2bxiPGQGOr0a4/SLekk3XjhXPElv6cZkuDwQxDTL
t5r5sj0jNLhPaGRO7P1FRJLcRFA2E9GRpQCou0iORyAV4J8cbb/S74SLG4X+OwfUU0d1QLsy00Jd
/wbmEOdJQ4rmzL0DQBSgr8Gw6ZabtrByvNJK6ZyzJtq7gr611Y6c2WC4B+J4yxVQ16H+B7DcU6G5
kDCHCPl5CbXCuwxCXmy7vqv04kzcY10cnefufpzrvWNCE+hPqIR2nBlxz2mcSVAfNu18aKR91MTk
qzkUB1yMqUlcdGFe8NTDpnTPYkQND9ekHvRVzPBXuTRPkc38kllm5ccPkZoz6hy/4udmFJwi8s0N
3g9LEXM8D/WBTpQgRqaA+FDaOk2bn0s3CtSi9btR3ZQaHSvgjLgptF7dZJBfpwIryBOnp41yHAHf
ohufPPrQdUn4+NcBmK0HIdXbOkfIMf/m7MKT8ddHxjQMC3O2p2pwRwyb6vyvZxe2CI4UOtWby4wt
yeZjdjyMeINNJhpWqoYa55eSiDeDwANTe2sg32FKXjfoJHdGnGwVujWuxK859tsJ8QQdfTSAWm6t
VYBOVXxv6S+plHt1Uc8CIW01I6FLsgtysrvu1lZIX+ye+nFN9AEpC/SF7qJTExQQbHNS+FQtv5pX
I6q3I6Yzd5ofZec9FbtXOXVH5+61IbxqZpjakva+UEfrew0jQe2h/7jFqPTTfuTJJYuXakbnAPDK
NV+rkdjn7Gyq48Fi4KkntrezrK0r5FZtvw+O9Ied3lFXbI3WWXsWaEGdjyHB8gQighb+pu+/FFh6
G6brSN46Pdq6Y7dLDG0nF/pHebMv64Gu07yfnBEg8h74yqQ9tb14WrhFluKUd/kj29nJ7PKTmi1H
RF4HZSgRxa9NjE7zQqgkAgmpbmwb86C4jICsyleO06jqH2vnmQ8cHyIcpGaJabhtI2RuyA7XDY+f
22SnJiWymz4E8T5hwUlUp/WAr5B6YAO/+05xpnulLR6taHpiqXpefMEswV2t+gkApIbhDs9OZ3Jc
bdepgrwI5ettHk17f7SYg1M5uBHmK5P2RukSJknfat10diARiOBdDwsIcCLYNK56HT8IYlfpoB5t
gcjIzbfHiNAV28hRm1Nw4hjQP2waSF3KRVorS3nXVD02EfJLUV3W5XinS9rreXInC/Uc68TTJ2P4
PrxjtQiiVZE2J1edj0kK19tV98mh2PYe/zt8FKYb7NVHnUhVt2qp1OmHsmXiasTOJsKZzcLh7MGQ
1ER1G0O7xdK0tbFmMd9bF1iztBmKcoLDFxf1zIqgckGrU86aIIpr3CMYwD4Chv5iafqLoeSvOfgy
rdWeoGfH0VlD94HpSgW23yjVgbwbv3TtYKtQ8xshJ0w8YelNjwjf6/fT4n/8pTQRv5UqHwCuuzRO
5A//+vdT+tHVov4u//P2Y//1bX/9ob/fNZ/Vg+w+P+XpvfnxO//yg/z+P14/eJfvf/mXEBaonK/9
Zzfff+J8kP8oom7f+X/6xZ8+f/stj3Pz+befP+q+krffhnm5+vmPL91qLt3909Hg9uv/+Nr5veTH
Vp9V+k/f/vku5N9+Nn5laO3Znuc6DFR0W+d8PX7evqL+6jhoNsn48lTPMi3X4zXIzJEJNZz+q8mB
jK9ppo2p3rR+/knU/e1L9q+6YVH6uabtqppjOe7P/3jbf9SOv1+R/00t+ePxXjUc24IdYWuWYRqa
9sNyPLudp7uWoOuV3GY4+t4I4Lmty83gK1ck6qj1dtlWPzi7P31A/6si1vjrPmD8+MK3r/+phjVK
YgUawpa6QEWWstW2pf+B6RwkI/yNeO3+m0JG+3evdzvK/en16ha3raTtpl6r3RIYAUxXH07Fd1KS
gziw/s3RUPvxZPjj2+MC/vnlVNoJUe/CbH3uqNd8kGSfMe76eS2bAzTp1e2Q+v/4idp/fUmUWQaM
VLGiQb4rcnSmGwXzFLTdGVPPCtF30K/+9Uta1j+/TVczVNUzNcjvnqH98DaTPo8gF5MW1FUGvTTT
NS16VUbWKiUBIhGR1Bu77lB52LPOXFdN82CeRxqnRcyo6TnBxOGF2WL334nAZGbgMCMz0a4Lhguk
zq5a+GyMuQu3Ac87abCJrVLMz2nimU9a0zDjS4b6NBmVJDmY7+qw1VakmszK6NBiTjNEzHPtPoDc
GbEVqvGdacc3m8jI6ANYidvS/J86rCugiixjW/aluM9Hc6GXz+kBy2DedgxyhYUUzXAQK4reyECl
ei54CnOY5b1IZP8h+aOnQ1YtyTnzijjodIglaY43UyZwRzPZg5kp6xQJQ231XJC6YsQQ2Soo1J48
bsZK2mNW9SnGTYOTuWQEFvZWMmGH9+ifD5aBI8TK1CYQY6Zf4D72pAvoFOA2LN8XsDXLwfR6lC2p
ANYUy71hjAhL4GDsUisrPy13HtcJoGwGsDJ/LG1o5ItqMCFhzEwLeJFdmvp4fplqpG7LX6AND3U/
DnQgpXdSFasnNA5hvO201nck2dqXdvam04L8gQEMrXYtJU+wAXgWTCQ6+hkYMr/VehRihOTgt3JQ
BIyL2SCTF+W9KvPutDDDusP36DzNbqkdCEFBHplOLtJ/1/TrBC1Am072Ph6Weg/ZncKJaKR3zUx6
pvhqTYe0MJ9rSgFubocw2Xye0Wo0QolAxNXju1DmLDtltTlzii4m2uJ9ZRFkYTXWdyMzMc2jEY+N
wFqyAj0SSKQ6bHR9oYooh7o9ItidX0VZQ73sWUTv1Qx9KW+WFBbROO1XPGutxrardl97a6jT1VQg
LeV7l7zcNAOhm75JcwLrztImlwpOFbsxrSFJBowYGeIrWfFpow/NVzoDbSPQCaMvAi8Z85h+T9oC
8VJMjTMh+vwvRpQVj7EqgWjJXtsNKqXIrdfbGnfzZN5Kj1FUDZxLtySAMWfmszXwTFzVuhaPZevk
10W3MNRC0VBh+UGF3shSAeezuKCS+8SZA9UpVCOczCrfVG4ffefznvSNAUl4V6dZiay7bZ23vNGN
/JMMTrmsG1Aq01PtxCrmGCc2QV7pEqhZL+oRxa6aejst1b1kpc2OeMMyZe+acpjDNNeHjdk4BhNY
ZTIfh2HswOQkckj9RpY2xgdJPJVQ+95bxYOq3amT2oe2tAmJGthvDxIPJufTvj14s21u86ZRsgDP
DewR26ADzSCuRXfsgXT3CxVVPQoYcs/Zls2b6nbCwtFCSCcpXC7OS5aq1bNpjslzaXc9oE8Z4D1s
Vo0tXwwpWl9qanHJ3L58J3xAzX19xNo0txCOpkHK8+hpjcb8O66DNgFv14xp+yxJW69XWV13X6sy
nfJVNULsRdDOGNvG2G2Nc3IkehgRX2NhvqxUZfhUtZ7MiclwngckH/t4bIr3JpLJ0XQJ3sQdM/ml
QDjTjskCvZe8DnsASUoPq8IrXecYL0jzGgWkGLuj58tYssSJ0pbKDQHsnGzNHMGDz842jvlus6jM
fRYnKKKVOl8XMfPJRlI8u8xUT43TdaTUWfmBoZ9xHOHu7Ea9k1geKsbXVYL6yKQ3Drwz77mL0Wqd
CS3NzqCxGRZN/VIfjQUE4Sgg27gxxua0b+rAAsP2qZQe4veu7j7MTsa7SXfhCVn27Y9t8ABJb3ru
ehUljEmPjPuP6V5jqii9u5sVTLV5vOEu2lbZrno9siFSRPV8NjnHnyyHJptu8Ep2N2JFa9QG07/C
NBSTQjipDtUQPs5z0aA2J5+nCsEZAi+aiUhOlUEEQpQ9TT1E4aNmpgG3943OEpsZEy1kK3Mns1Ov
DyUUVGPcWlOfBW2E9l5TreTRctMCuXRhAP1QGHC2dsLIkly6OF7iYKgdwBgzEj9lttQHpscjk3k9
I8yri74WXgMEeKmIveGzy0xyMOfR87aR6EYwsiUqSFEy0ahEhsqmyVDF5vaxdyt2hMZ2C4inSRcg
zdPu3TwyPlPTqfd9XWoB3sfoUsayfMkyy4YMqnhfl9wlpszUmg96412Y9ozoaiLn14V6867npu6T
uQf8hlAfGn7a9D54XrEuR/LhdVsaBP4RvCCzNv+CKEF7l5aBesmcU+udCbRcmwVK+F4FU19GTnJ0
m75/LIe48ZUILeGQkZEq5GQzhhvLb96S2F+npGkPsSjqzaQ3NP45tV4JxksQBWbOZ20b7FbCU+br
bBfjenJzJr8kf/mGng6vlkviGxpbFYO666wTYwRt1WvOYWTQcWzpUxLvqclju+RpE8Rzz+4ew8Xj
2FQg865SpVrVA/3trE5QDBG5JbGf932Qsau0KHCYUCduDFtSw0i3ET2g8DDXrJwHzuGtFRZJcH7b
j2r80Cp92u1QAiXuSklc1OpsHMC97Eifzi5uWxRMCyvZiPinooqvXOr6O1FbKdMlNESMswmPQi0F
xfmrlTXlBCgx161QAmSfQ5sV9kXtYtiQbuVx8ycWeX5BU1uL+uzVej0EtYV+juBpwX0pHGRpK+ji
GkZv12qx8EekqzSrvqhzIgxdGFsMtoz8K5ipiXyiWLOfxrLVncpX4tE2P0rbMD1fG6cJh0CW99iL
2xjAXaq55fChu/FsPHgGDeje4PkxODgB0hZCvVOkZZHkLhmUQAlqQ88064ti67gJDTlijrIpnBW8
4HdUTIBODcZaWYF/dZZjS/xXa2NoHeQ+NTssJfn0aWEVvBiTaB6ZN+u4tRRmULYuIRHG7Zm42DRQ
VdVYzciNNvA8hm8oN+S7LlKZr2bEpUBTEWvOxEFf68XFDZRaDOZNjXGvZ2aBGUfLOm0GdleheYEn
tHYt9MJeDfCkfSnyOUCFOEDPnOyDPs6YksUMsnBMorWA3BdONa7RvMpImDLd26igwI7I0LT0EVRq
foY7EUB4wm2VJs4zAx2WqaaW39i8xKFXoBhh4S/bU45kNjRLj2DKxoRR1Zm2P7dFu5zrSbV8lVPa
9rcz/f+v4X/WtX9ZxD+8M2796dh/pO9/qfxvP/V7La/Y6q+uw9zVNXXHoVx2KHd+L+aRNv9K9869
tTY91dF1m+rrH8W8+aumqTwaFNoapbtNDf5HMa8Zv97mBwYNAlPn9/Kl/4tinoYCJd5/D4ZdLMAG
8mMVbauq8gc6PxTV+ZTNeFAFoRgceRQ1eTbtPqzNff4lc7VdwhbQE0s1WhC4qiTMmiVgJaAgoASv
Lc5DSm5f5ERXk2FbOoFnF2X8oilwZgqcUa1LyFaJEfu7DkxFSZYtzuNgNG75bt6qa3t8e3Jrt8p+
SZLA1F85JK7NmQgvF0NX05L/hrQoh2aQKmupe6827NCS/hr14oa5r9+kH+3yaZDOZtqAwWDlC6oJ
eClhpXkMS4EMsLB40RRMNF01J1m7dYw5IwZPYK4LCK0knJKU4WwgL/pujERIQyjanR0Q3Hge6wXo
VidWkzutcjyiN31YNTwvy3NbFpuhYhAGzGwkrmww3/M2BpVor1rzbZksOJsQcVUw+3Xlt8AF8zLx
2Wb8Ir9vtUdDPhbjF9d+yR3zwSrjB6T2qzmFX4tfK+4AvIPRIsxsRok0U0W2VKczHs8brFLPX9qW
ViABZR10shLvlVNUuHrv3T7daEClRJYhmgJhUTNsIw6S/ttm0ioSv61jTp5vZ717LM8YpSmlOSyN
Kz1NL4K/2BjpcWqgO3OWYrv21QjfSR7TiiQiDRSHkVFRx/m6kuR3zeAgjP5UgniAQ1/nMZSCU6bk
G1ti2MpGCvqN1J7r6qs1wijSIow6l8GA2H1D08bPpOqsHOdDUD0ChfIBmAWaAfumnA6zfmhjE50R
g3t8jA56sKHi5d0rYH2uuxJyZsEDMz23xCrM3AFoj1WH3j8iqBzkbDniw8K4oeh9SPlqms57JN5q
3mpEYx0sJ+IOGXZUa1PbgbV7y1v5Aali1SfxpVHMizuXbwbSPnoZdx48aAURFB6EOc1XSt35cZYG
i1qEEu09LKanfkz8Ht5BYqfMVV/7mYO3/VEDql5QJRfRggJS5ePSfKPeeaI72uk+d6ydw8dB8bot
cIrY6F3L8qP32rvEQpyQFSdneWZk5+cJGmDrM24pEwSP2oKAHuO2dHW/RsVWx0YYTxYUSkAdCMFT
pwk6E+5B4XCEgArauNe2feoWAH5OFghrObXFdJE6ITbYJcbBQJhD8k9J/7mDMW8g83CdYFpa5DLU
qN2JO2qlANgZdTWwnHjVo+L2NnM/bIb6dZnv6r4gZGBelRmntZZOs1zZ2Sd3Ewo7ja3paxp/plwp
pTgJ4xu1cwDoPliSd4X3n7Yfrjx0+LKKGSHZPcM4v02/dHl0idTSL81pN7efapES/mhdCpLViNYO
1f5eCGRw6T4x3+30azuYoAK7AHnAfe4oG0d/wJPql5z0VBt6kpMG1DY+2sQmxm1EA7H9MlNIGZJ0
cxDiLQZDrYE0jimPK7EusHl6/S18U4GLsDes6621RHMMJT/mCGVCT1ztK2V4aqsX3eXYp9chapNV
2Xw0ahn0pnJZ2D3wXMavBV4JwTMwsEaUF48yUcGfhbG0ZIK6zPx8EhCQFCTWsp8lTEbzyV5CEybO
rBA3awKSM76CuVrF3Anu8ISD+QqgJJ6fUjogLqRGlqpO7LzEQXlXhEbZw5x8V5w3C2ibp5Hi096P
FZ7wt2RCAwdRZdYG5GpY+E1IYtoUes65bIER3ozTLbHLFipDOv758BCBVklAD9e3CSvtAEJiK8JG
sOB08+S302VI0VWxopbclzmmA2BGfGlm7ePaE7KdLdRbERkaskR2liGffIUH50/J+xiRbswFyCFd
5HCdR53cMIImnPLJKYCOYkSzNjWm9tn5ViNsNOD39lW1rLJIPmaFQ2vChjyl+Z5UV4tissQSgh3f
8CToao3HWiR+Y38QkLVgXneYnjT5qxD9SvOenDY/SoolPfoWwYQfZhqOUr152bgi475Gx5i7ox9N
xr6oRiAwOXj2vWcBY5TbhhO9QfiKm5695k43cFqYLwmScNMBrBE3rHOS7MRjm6RrfAlfOKNuUTKe
Yg8out34GvdSZ2GKir6aLIOe26yr6IEhcWh7d+As9bLxXZWLLSX95gHZGcunVMvQVZ8FsfRxTFOy
JeMP+JpGxpTu4CyGBmeLQKO/Z8IcHU13uxhMXhoyGCS9A1LUW+dBHc+Tdu1l68N0Dwd8Um1KIxPg
aKQBxfLeXO1TENtkzZfYoRTznEPcWH4MB2MlsHFpOWBWNpYo6S5qXdyp+CkUoqcGh6mVPX/phBZk
urNyEZPopR16GY+EDvAYRLkyFEDmS0ovfWXWXdg49r09pBcablgXsmuqm0Q/ZWtP6VYd0IREaGHe
T++QhFDtWrcbCVlZGsgORuOQrEUm3itdvYgJJjywyEbktxQ0fywIG8aH2dHhmPGENQqSmeIZwz2M
5S9tTx7rGAd67O1d67XrhE9dtmlv1B5KivJrFcEenfNQIbJUqdDi4suYm+kMA8xPBsALYvGL6bFQ
cJqL5kNji1c5uatca7VUA0N0CDvuzPLZKelKZGgLuTEQla00zQoNzK5x325a1pbKfIvdW7Cmd4ln
9eSmMTYIRPHVfVK+WCr9CUABdDBWkX3SSAzJ4dbOjnLGEOrrRFMI2mRmoW5ul7dVDm6FPcWzfDZx
xdFem+JpLr4INYGYZ9m+lT4syyuZGucBdgokT8Xgid/Z+sLwT125hi8T5OLFsK478oMi71P2Xybc
VvaESFl/bdTB90RGF/k5Hu7iWPcVyaon33rxpZvH06gVYddbPhfaH9zXpavArpyl8K6GIrZphzIC
I9LAcNNiPU7d5c6DmjF13oZoBRr8yyY2owthYte46PeW5fBI1ifeLapFX8UPNbig5E0ZSEkwRdKu
VCDWnb6T3gsGLvovBCOo+DHQaeh2vLJMbzcTVRV732eXTUz5bqfCb917eFN7hboeU8qxmGHOGOhw
Uuh2hd09KN5w6nrnyTTjjzjK1k4Jd6hoCbSJy7u0BoHKktfwLo3aOsVxfGeNJp3mKhxQCoobV0+k
tO+910ghi9VdQIUTRL040HxxUrTexXE4Ds9YKAHx5EC1TFCNNVYB2tNzMCTJxpyzkw6CYyW7/FnU
7PSRRkMnhg2R0WUBBuiUOqGK5tesRBGR0kNvODZLYttccnfjbOMO9jUey/usy9dOwj3qMarPAeSx
QvNp3KxZ1Uwc66i/JJxyy2kKp+ZQDAiLdfHVW/CTsoz8T+rOY7txLNu2X4Qa8KZLEo4gRVKiXHQw
wsJ7j69/E1H17o1Q5ci4pnUbqmykKiGCwDn77L3WXHpHyZkX94IKIQXMOsNkiJGC5NibLLaYSoCG
Tb9imWvoLuG+X3g++Zam+dtsCldct4kq7Y0GH2xI6JB66JUXeaDummEcZLeC+5Sw7STawgb+IyuI
P4lzW2aPUSGXRXH8ktBoJzQP6KjZvi/wLkh5slfDII4RbhESILH72jffGkuiXRsdllbwaPnzXzWR
3hUHUyCCO8cs2LbH3gAfJtKhVeuvfz/T+qDp+nmGkpCtoEMRETyKqvT7GE2KVLZnExQ4p/gDQ/ID
upOrCnKJ8LtylwfhnWgTlVR5fQcdeG++QvyiWihd6/T3f8mHGeI//xLkvZtehgMnvo7f/5J8hROa
kTLBX1J8Nt4wOR9HLBTi1+ReP+Q2DcY/DWW3ae+H86P0yxV18fcrJlYqSlLz84r0l/aQzjwsJnvV
oYV5sO5/+Hy/j2T/9flkkZmgrlP66B/uNEhNjgqSlB8wCR0wBLrxQXvEy+zKYNUjR7r+L6/3YdaN
Cq6KrIHr4SfDUALsvfI4VY0/MHZu4XLQDXX776/5+3j9Xx9RMcVNr40BQfzwFYq0po1oO5AXGwhL
YORMniGT+J2OCyGN4z8NZP/q+/vPy0kfvr9qQD1ldFxOjNpdOBCSqfwQY+EPV/kpCvi3x4Rxl8rI
U1f1j59KiDVcAd3IZY7ldXAzt7WVo7InsmQf4fn8+1v4YXL/z3uI2EGzGMBaMuL33x9KcR30MLMU
whec5HE9YPIn+WqPLXhnuRWA1kP4P/jSfr3gh0H6ktSDOAtcUJOyvQA3fEryPcMowHWXbgj/Jy+d
asgiOgtm6Yb2oWkjV8nKZEvLD8uRLXiHNuc7Rwt1V/mmE9+K6k/ShL96ydHdKajvFGQnP90Fvygh
xpQZjRJyvc5uXmS7cdvX8pVY38+6w8r/x4dle4s/Piy/Xo522q9KCAL3lto0uVzqgwvcd7zl2V5z
4VqRDPX3j8r2JPzdpT68bYPW1fWcGPmBrKF9vmB9SB8r+fnvL/KXT/8vH+jjItlMc1isCx9Iw9/J
87jjAHQ0bAMvanzU/vR0bH/zv38mJPiyykopyx+f/kpgfKHwmdjw9uNd2lWf6MuJe3guTvNM74AK
b6+/oUlTnNKt/tkN/k3Q9avX5K/uqK7xnqMl29bobX375VmpBNWMq7GFwSzdw5mzPs0zsMV/uKN/
9YgYosy7begiSpIP31tRL0aiCvr2GUck/5yAAvG6ODCvX1P3D9f6q09kKZYib6Ir0xQ/PI5gWVCw
Z5x6c0BTb9iUDzCCvmf79AccqRN5QJ+SPy5hP3Xgv3+JBFpoKtJXzeRGfvyAuhxnUtgisE1ewjPM
iuLzeFLt8ik+1EFyonSfj5i9OcOfAMc4xCQLCISyP93m38U620L621/xcXcY2rRLq6gpfu5/6ftC
7O/PVzG5IgElVjHfm/Yf7va/rzVcErvS1i7XDEv+sMW3gjo01kA5nJ+2W60EWIH261F1qguhWX/a
KbaF+d9u8y9X2/6aX57WSUqZvY5cLfy0lW4GudA0AvfwMoikbfeLlx/L/R+v+tef0TQkRZEsXTY/
PL0dvpG1HAdiQA4i6zftksMYbOsBav9b888X8r81nvm/Jp6UREnUDYvHEZvbL2LO/6pE82/Fnf81
/abKo/IfHrt/02/u4yT//uvQZ/v1/z/z0f+h6LifmPuoKqa7bQH+18xHEq1/qCg78eGZMkpNk0/4
r5mPIBn8K8ZBJvu5rsv86n8MfQRN/4eGWYTXgeVgU3Kq/52pjyz+vnwiITVlSxMlZkjb+rkpQn97
7PWadFFDxIIOlgBFkBMZWHV2C1a/cGe1RysRg2VhfG5ZNjOhfSRBpaXVP2oH1c1h3jdb+9/JBfJC
DSTVWLb08BXsvKsAb6xP6TC7MCgjl1EScgycTHR3y3wOIo79GC4CS+hR4JRBJQlHxekLGoG4DMoY
2gGHOmCGrWhrTk9aqHwaVqCapB0SgyvotlQ8J7imVWjxoMftQpnsdov+zBtH87pbWUu7Tds90SXX
MY8YdHuDYRV38xLvaFI6KoT+BEwyIi9OkOT1QOfXkEyrce+2xrRlW7q9EJAqxGm1dWfPsiQXbetr
I6R24ZaMXRegIpEUHjVahDMY0u/fN7UAyvXNTHvLsuya0DqXBJYrcpLkgUUlNo+a0CGg188RAySy
42Z48wnpvClieilErW9GHihlr0Fwzmjfz7i3Rnea1e4oHcOntWuIcOVAkKscCnTvRMjFJQdmEOaV
szi7jPgSieCYpT0UJcIJECIiP6OUIjhI3CqK3HclEx9I8i2nRxM4iClhguvGayoUFwr3s4DEQW3D
Y8XIbjRIgbMwxVc9mWgDjQN1cIZSdSSZ+MkOD7G08QaRkYAQrQx3ILogzDYgH7mA/JhkFpjowSbi
Lj0YDw9VWTw0mgJSuQhEbO+TfBqtEGlYHSgYSPBcxZCjy9GOvhAcs8oP86CdS6qk2vAFkM/rSiLN
aUPX/fLSXv+50P9arFAy/7YBbG+CwhFBxLEoK6Jkyh8qd+IR23Sd9Bnhz3oyn5VdqpcQ6F+alTyD
tYMVZEFoiuhT+v3bCyo0LyWG2snfNBC/RfkwmD3CDzwc+Q8azcacXSbOUZ+sSLmtQnsHg8jQKqzw
2df7Qmh9oQLZWxzG3PStPDm2VXW0Cvp9dQd0qDsKdCp0UBECvlozATWPDPc6DN25VdJz22m8WtVJ
sFyLcI0kn/CIgCqefI32AuqSq2oYD8jlzvGMvGA8J0qDM4fGdSte9dW8jQ2uP/05Ds2XksbExdJ0
HiIcenGK/4JubzZd59c+NwjvYZIacYa5osJIRV+ChDZLo98Lhd+Sjq5oqqdDWI/F3NMea0ynGOdN
vOvDeaXx9pitWGEObVAVtIdS3YvJINI0jJqFB6TeG2p1pxBzJyoc3sXRC2n04uiBj2UnmN8izG9I
+BBMPITT01oGEgyKOPOaDTNbft+g3cJ5JBUHUsODkAkPsGYvyro4pN1h/8ColRwQGUMoPcBeuaFL
eozb/lSDEJfzR2W0bn3R35Rcu8ZZerHIoydUq7s394Rs52XcpQylLfHSi7TJUtVlLAElEGtYT5ja
HDEEXG3YK2rm1fUXE6y4rIZw99UNih20TX3qFeuUMPVSQ9rz+Erqz90QBf1CDrlePbIqPGIOfsTh
egPNekPL5UlonTNpP6GvlPrR/XYzNItW/e0bKEOS1txilogP6J0xyRz0JraIlgqt+IQvY8NR/f1b
IRmbx+CXuujna6FJumigWKA60o2tMPylLjJkwcrijbSwaNJxplk1gZfIxHeTYWotYPl/W8R3xq4b
cDkyu7NWfRLJjGX5Pgg68+PVmUk1KngyR5UcqjPIO6gCUEcqMbnIN2kF9CZlLB610/G9GTDMJOao
UPZJpcGRnoEKNe5ZGV4ASOasD6h9WRxewty0LeSLkTbZafGuIczWIZm1uPuEHHcfVODRGTGzR1bv
bKeeLfTnpcb1r/KOR6L2ZnYtPezlpB6rFPyCvDPZpYQLZ5T3MonftTeSxp6VgjSP6gcY6vvUMHjA
UazJwk1p12tXpZdQ6c6Wo+Imyq0jwG3IEFAp1c7T8AkvjUhPOjsm2Lmbfd11TnkZ8XOLYgTgfSBM
Q9u10xNYrsNqrl4GzF41EIlrTz1zy9QNHw2QgweknmA9gaN9Q1R5YVy9H5HFKWv7oFzBraV3JOPC
AnHFOneACAfATGS79cSCwQcs9/KjMonE9oieyHhqFyXJHUJ2Yt7mOLuGNelmmI+1BMwVzLNohRZ5
0urYDqfG1j9J10EnCLJABsJQBTaP6suxHrRwq+QtB4Cph941xwxQA3NFQcO7WB4tk0SInXWq9MRO
ha9d1BLsFKKIJesDKW9qehuNuxLnDbLIe8W8AcpYbPrwVFe1uInaYGdzRZXRnPVBh8JcPagEHjX5
WT5mGTMCfuoRnxJz502QFdcawFtGHwhKE95UoXYFpAcz+fMroSyou9ntydxmPljmk204DQjeNMFY
P9m6RohVTJCFYHgr9I6oxg6nG8c52ytMKzDJ1Vp5KXWdYVNxHfLp2qbLtUyW65oT1H6VR3tD0OKf
s4bz0lunoelOxkMz3YesvxcVX9zO7x6Z7Eh69db6SWQ96UL4OCPnj8imrxrp2kLCrBeCzJv8NM6Z
Pyt2+pZQ0JSiaWvGhqVanHsStMlgw5jETg9MnfEgmaSEaL/LEzsUv5WSstmhLdTtmjgInSBBFA9O
jM6aYsFJZfwT2oPS8axeNuGHYREECU2RRyaB4YI5LDr2Vo26MHsIAQpUHXhMpAveGuKU7kKvp7Qx
jfxYbwEzhi0TA7mt6mVtz5l60g/RuYfz2iqTMwHgHRM/zjDnMJ9N/J5JWV8C/t5b+7BQg7jBZdm9
92EbTGgvNBLu48FLbKMofaaNvppCkU8LIEm7Ck0+aIA8PS7ll8QUbV0BtxpYaC8H0AFxxDgXmpPZ
8a4tvrJK/tqsh5VJX8d2Fdlaftai0jdH6wR17ZRF9Um/Zs/pmj9PdXbfrdktl/bJWe6Wc52J52mQ
T8YqB/1uFGXKusUfoXMthBJGYXzshyQIpexEZN25F6yz8Mm856/OuFtAapjWj5LygPnJlwStVF6C
00hJagGJk7GfMTmzDkstuFpQ3dpEuUzSW9cvR6M4G21zLYDUagJg9qS6YRK4NeoTlTlEZNHXhmvM
+DQmiRiW0YQ4nQTHRD+Z1/V1mtRghFoLN7GQh2AoqwBly/zK0ov1+BwK1THt46MFDgPPvW+o7gIp
3OLVBJOcKbg1GB7OABFTdpZ1A/pLBwGJedBSrc4Pa7GjR0t5xpwUVtkIaA4YTgEMJ8IcnjsLfDqU
pe5AgcnNcbHLQ0UzHRncEL37HYW+U8DUaabayQHqkKLM/4a4tUSB7NvF5vWy2+snK899iIwS88he
m121F1zmtAEJYNs7MHbOlCiOWiC8wmLWpw680sM07xIDnmXFLUW7PLQ4TCBig1jzZEHw0gNAxusY
6VcJOdMApFAkXoON36PExRgEw3hUHwwjPAOXsdprn5gPqwhMbLjloJkR7yAihWmGGzLbk+hnPcQN
oJuz9WUws8feUB/wwBefzOwK2ddFwhsIoRwoJIcnY3KqcJAC8DnhgAl6aV+FgLQHlGKBjn0i2hV7
aLiRnPChd41JEHqn+ppa+2qJdmj0clIG42J1ZUzXPH7yNStgUxqZTVTaro2l3cS4l3u6k32FXE7j
aJWSH9H6xVjLU3MoYAcr6VEpGaUZbkdYRFRC/al26FGqB9C7V+F5lw+afUUNwnmGQ4PMILPGv9GR
PIUVV85lu0PoFBffAfhwGKS5VBGX0A2e9Wm3XPXixH03wrevYXKYEwuQZHeychuG408LvpFvSnT0
qlNlRxbwey/UhxOZgOWPoq0uBkx4QvdUlAPLG12dubyTd0jWC4Zg62xJdz3sz6ByJmuXKJ0TURcI
+ArmOXVJjXYFnMFqj8UJ3Jz+VUqBzZXuMAd4Bs7juJ6nAvuBVYDC8JXH3irsVA8P5qn3ilYN0A0H
uo5PTPC1RvLbNmhYkxS5QBwAQw6KZtcqR85orssGbPq7XhEe0Stj4SGEBte/dgTp0aAhLF8t6MPU
eqJwIh0NaY3+Lh1GOeFxiFxxVtyCVlneWLslj3wUnr5ZFMcOImLnTs9qSv4eIXHYpdw740S3e04d
Im++rO380JynHDRtbZ3L0cCSoJxnr0pEP1c7P+qBQumCx0J2o5KI+8cxfFd56NZXM4FxxO7UJdN1
qLOr8Cj1xBXj90cV2esPm7BMkLf983tlzEFcEBg9f8VF/1hs8vRQPXznuAb+TYWyUcAeiL4puLAo
zuRXXFkvuh/6uThitcp8kQT7aKv9Sz/EkjajcBQnPMixq1MCrADMNFzDRmnX0sDh3LJNXEtjbVsJ
M35m0WJHcOKpWpSLDMcnG+6ypj4LmvzSa04mzE9w8/aKm4D8Xy2vIB9XH26TU2IuI1JmMIfTFMPi
M/cGKALdGFypnh5Ge/wx0n9o2s4FPn7K0ugM9BBprc9x3cfQ51e16RvoKNuzaGWuIM97o8/3JVpA
2pA+/E0/RVg+YbLPiSicfHw8wHoKxBfzvhcM++FzhbwBIvX7YCpBNJNuiO4hDiR4fWmxazS8GXyg
xT+qI6QqibyWllQmXOVo1AiXMk3IRKlwJHw0Qmw2iADdZOJNgvW4atEtrqybRoKEwBFMSAgDE/dt
oXoWP5mokRbIP03ZSx8FSp+y7kEvlR7kXxbaScGcutohwaw7GikvmTHdReTmw7GSr4lsntsEwEYo
HBnLWl3twxfxZKnwdPFVZMBI7FRIIg0sT6sHpq+r/ixKxxYc6vyscZopwgQOMdoCkPJi543J4vWg
ZWFhroRW6wRWV/yE4hehZXFmDYsDPGnHvlchxIww+7Njpkq2krzIrHQC4AjSWFRZBaFJ3oRB5tTG
xZoU6LUwCoCIVWPQZIQxhlQLeRPkUXHiF4T8uUbOsMKlpcLLau3VMoY3Zm0o1IQVe6J5xxVyJ4Dg
nrudhDTlAE7k2LI9hI2+V9LxrMTfBYKSxzp9Qa9Dk6LuM1i1aMu6yFPQmQnYb5LNxIPhJ2Ns6GrV
80g0h5t+nwr9purxLX4GkSYJj1Oi3yaDcC3rBOPrUA7pPqJySKgcFLJclN10Uxfyiq3RrebSy4Rm
V5cKfcWdRKhVSGcNW5ojscgtHIAy8MA6gIiY4JPwZgEV7VjDjB3UhwQLibQ/K19DzWRfXZFERYei
uFsVxLjQgg1Nw4UMHqRoKZEpA5EpG4axFH1xRLEtwVLgB5MVicK20fWndH4eTiFanNI114eZsD+r
3T20WCv0N1YMQHqXRJQfjAeZNNbylWO7jHhq5h2niebq9wKuYAs4TdY1aA4QX8bGlgmW3vREKJu0
CVrii3wpJLr3ND04y5cAzhoSTmWCV6SjMiRO+ZL4zPevZvk+kvIhf6WUsqyHXHURNRyyRDwsUCab
wZmyxFUSyU2AFXGUbNdz8a9M5dh6yMJi2yw2WdhiK9FwQRGLZLquGVho+0p+qpMKTkfm5snqLErs
XDf6cniI1iEYkX5len5U2CU04x0gZP4ljDOnhnGnx/BGVfzPAudeaJzGFFyFfWdqfmsBk6y0x0op
b4zZLoMYIEp0ViNxMBTuhzHo6tmRn9IvMWVgxJ36ikhtRRVkDraYuCmHI3GCXfw5h82emg8yv16Z
l0mWr7XcP/atkyvJhUH1J3p022pJEtAA4KRTH4uT9UmaJrS855YC6sdrHlo2CaWHjJ4hA0bfwofm
RvAiIxq5K/jJnf4tJBJ9b62WG83HSK+OoIb9QoaO3e3CE7x0twCHRnRf2Z76+VICkmohA5MGcX1d
iaxuOYARuDPmpGpytWwhwghvuBBRTJW8NliKZkcgeweb+pTf43a4h5CxjbeJQlzZN4hxlFhH+X1M
MsHLq8IX35JZhLUCc9G0XnJSQwQ0eDutZekCHy+5oAQfFsLeV8LeIzjYuSIf5pfYmE6kCJACKrtR
gwM4PK6f04LCNcodUVXtdjV2bfWUq3Cj4U9NnQLCJrH7W9SWfl+B+TeMox7zN2lwRMpdeUttJTs0
wj0paHa2dAek0K+0/pjfMjKfqUhDnc3HJJz9u0xsJ/zWgbiTaX0kPOZuxupzhFe0Mtp9Eoevmj68
teL6xqgzWZrjnCb7rFLvEggVvaieDNaDLNsAtgjrcT7mq6OJlRP1O6H+hOuMLF/axWYcVIJ27PPl
iCnqqPSHmghqSZ+9tso8DXkWwjr5IV7FSxsSf2g4lVzTONm/aHJ01sQ5sKpPmCgPcJF0GpjDAh02
5oEjJ7s7kuJISuVuvawDWKj8QH7dkjwklrHv0EXlbYaabYDvBUMJCtBSEL5skVcmfLspKRhRQo5e
xZQkJGsPWDJpsE7rmF4ZYEVSQG5MPbYPfWmd6DcK+nBcEaS38l4lxHMk32efd3CyAUSWFBWFW0l3
vkcmCzxCLRz1OCazXeamPJGquNc4hqt1jj0N8W1pHmHCBOB8BGG44hmDnHSYWeXitnQBq5EJUdMP
bQ4KTU4M3h2Ez0lmyVaJxnEzvScuhaRiYF433QD85aGNdzB8OYEXQotRrlCRBvlzRLSKIqx+YvHC
zYZHKAgrSWdeTEkkT3KXEvy9Amur+njXZTSYSsWGkNpi1yac0Czmg04DLKzNw3Izy5cDLsvZwjZ6
0ftn8oIO2kIo7178khzG7+pSnsxEOplE+2J2FuvivHhV2t5no7pHVXKXR5x/iR6Edkh8dqZBgBiN
Y9LzYGFfwKCPfdcbzQaUvC1ITzgr3f6d70Cc08uEwLxUvG6y3MxAi4dyUPRJqgWI9AncKhkLx1ZZ
4TN+NqJD5RmoGM2E+MDuUK4wczlBpDDI1C19z4Ebf00sQFtAY4f8UYvyJzXeoxUaD5IF72AmkwVF
ur7FwOmuSX68ZRFRPV+7dL5KBDOEe8RFe4EQQ7wwKpStxrJFQN0ocxf9bqIwV7lrEUwesSCYVSMh
PHPadnashiyuFx4TZlDnKUQwj52fNnozRX5r6Fcqy4qvZ3atLXZMNVyZi+fKi/K1rGQ/Di8RgTYd
gnYNUwwppCaN3wSxqcSBwcjbW0jzFxXdxRF/4Fc5FQThFQkPaXXspDEYceuYb4Oin0GIn8f0c5xc
wRW8Z6l4TqOV5AE8d8gJzYf6U7ySIyJ/ibOK9+lb3lI8J7K7MBaJjdhTcFMSoeyVZ2TP+FaQPMmA
pTR0/iRZNtKB13UXiYZPpNXRY0a1toEurcFkyUE+q4EgoWnl3I8KFTbwFPQxJRpMAi/uulMlRicz
7ILFgIco00jcunERWFQDELmpo/aDYqh8+iY4DZL/ylAc3a6U2gESAOX6vRGy8yhHl1zWr432phR4
RSL+yzRY+Kv8dcG3TYNlHi5Jnjr1c1/tCWNpBzdZvumD+VxSR205kZZQ3nQrvmWhdO3b6Kr1Byt5
GYz61gWpbRCDSWaxXRndUwsBlxqvIve9b33ZIE1ZHf1BGX30zL5UDj6ZNirWLiy+CC6Qo4MLj2C6
EpH2/i1LC/o182lcEYDKcUBS4LUemdTH7yw+wRjnAbF+oPhlq7+11nithOFSAKyCelsCUyImfmFf
FHJWcPkApIIEuhcaF3/qnm+auf8UFfxsnnNsM0RLwaKHIPTDTKlkYR7XuZh9Kf6UzJdKXU+TXD0o
y7VnUrTNj+DOczgPVkk6gVOGZl4KjP6Ir1NVi5FgQhO58FVYBmNW75mFcY4kkiffqUPiaZVAPIfg
LbXKk0WPl1jZakk8xr2ugHGl8QcxsrvluW9rL6OiQroCwU2kI4+zCtJ97WRW7msYw6bVaRhbyOEQ
QIM/hbp8SsTsLPTimRCAoqbOzDW6PiL2LgXpOVBwzpe1EGhjecStfxy9eScK00u7DM9klPWx9FRL
z3ASTpMGbhCg2nKt+Utx/NMKk0mnEfvaJudsSB0VWh6nQujrdnPIQTdAFqS0a+35WIXHsskgYzA+
SStnWq8TGXyytjoRERqpFKJPT4ijyNz3cjeTdNkBB61JukwH80hqLjlEeP73WAg4Yd1Ds3+q0u5x
g7HmpnXBrmlD8d9HiXVaV4Zj1W7fOCYd1oyJsop7rDIOOuAAA/oWdjdbDUx5tgu9dEDOOTrgLdyL
jsEEeWCCPOmMienCwT5MzMlVZFS3TyTSuFN+EwHnZzqx5+SxyXLrSlbpqjn2OA1WQqgQHWcr3BOj
v81pdo3ZcTM6iag/ffFRfRCldl+SxCbFmoONYaYylgz1D4Ib1LO/P644P7F9WoCl+D8jMTA+SECX
RElK05otXyHleaBir/BC3/Do3VsA6DVZxr65jkextC6ioN60XQiKH/uzu4LiLxhME1sjl17C4yvl
gtcNW9BLzeasotKu2ZxLfSWo+lSwMVscvc0yJrAOnUC4IyTC07TvsxgfZB7hvtNAyXFYERsM+g9r
KjoNcOmNTJSNdkIsCC7HSYRYp1lB3Mmw7G+WQZxtMMjdKeWcOgqYD9ZA6sFf7qbvJFLT9qatwzdE
Hnf7rLIk1zMHv7L1unr0xGjxjC9tTEfvplgTcU3COZVZfk27lfm+TaZwHLIrdHPwUfLh1CeOHtVH
MwR6Y5k+xnx/pL86aXxw5XVK4MuHBFRAwBuKgNpQ0RVbg6CWaZtcWDqEjpwVnrorg2JLrXHCxK4I
LhbX3m6og2BTOxE7C8mFW0cOAoYzqKTm5cSasJ1STk8YIrth35IpI3QK2XimE404EC/1S9UXXpjW
FDitV05Ub+Bp4LkYJlUK2OPvBhmceZF79dYuUboHE1l/tTyXunHPH02iKilzYauyfDaBVBqnVuTG
wqijX+sbg+jXxzZ5anUcf3V1XuXxoWznS0yoVlyivEDxCmzEa9LxkQQt4iXHENAq4WqCr2tnAW+e
2a/PytK91KV4awnBCyIEFwuvx8LrMQukRmCKoSlDJHLissIBpz7Ez9q7qee3VmivWNw1mUM6PbxO
RYqRQDbuFb4ILGKmJ5/7dxnSPTVNX0+HFjr+3y/ssqhJ5rZ2/7K2GyqaRuTSWIlkxD0IAn8fjPZW
1ue9acl+ZLBNGRhTWzjjTU+G9n6gXIN5pCOVUfQvqS8ag49H9pKMz2bqvSz5eq5b7QGfqLVpQ9p7
1IBLe+WoAu8Ew8BCpmV+WkQLPPLgZ6JOo6FgTXOZ2nU2Yxc2AY4jCoNSmINuw2kfSAFsBDsEn1yb
+BJxUM4k17KLiORUJuwgtYWJkZ+WeQw7yGQsQTkciXFcCJfdRhkCpMFgxKYHvofWFDhagTMDnFpb
sWYbGZM98NA3S+tEnzvwRxAQDnKbHKaIPjzBwykUy1LeofYhjustpW6CfINl7hSb0kkbl1MJQ9gi
S283V1huMr+eC08T66dcKB+HWruKCV4W3c7rxTbJadCJjaO4JL2ECHJCbFiMY6Ze4nnkhR/W1p9A
FaWbj49c9tw5Y5Y/mtFbMU7OwLRBDDnDW7qtdchgfoanZgBBWNA/o2WpdIJoZgDk/XVu40tYTucM
o6t8KOfuUMPAWH/I+McbHEoVxGJ9hjAayfZKU9XCTlYGwpIfBYuIsaQ8qJ3iW5OjrBxAZdEpZwHv
V++Gee+Cfjzn13wh/ZW+AN4tBp+MIke/q1cGxpovp6GX0XHrdhc98dQ2PaZVdlkoxyovmllIIxJ1
cqD7a+XRaikm6TjECUqmNmAWNMevy1y9DlHvTim7aSy8ZN+r6Huxr8hVjH26j3vNau46UZ9jkzzK
7wBi9k3MCZlcSDlW3K7KXfUgXzucMuq3cVeQlR7jkVqR7G4MmS5Jg5hZxbFmdzQ/r/6Mxcb8rC0r
+orK1VPdZQjutZbhQVvyy+U7nnpbI0kb87m2wAk1AdKykOZP9aCeULIsIJwzjjcyUVHjq95b+xXg
JX7Gw6yOqLzFM4QeZ0oVRwvpYpnkyZBsX4tYhAdmMzQazcTPHUtLHgT65Ojfd02mOJYZXrZxhUYM
+awTFmSLun43uuYFmPsnYYhp2XTIVUYGiwoYqbOs4W6LdV+MdH+eVE5StllYZxpJx7nLnXhNd7ka
nVrmN6nOPPALUpRB8UyTCFgZdrcYe98rgXNHDpHAG7rIJabXgcstDBwhYpqmneVHRRm4NTjWZ5V8
kM5J9htIrN9dJ6sMdFM9dTGe4ZhSBnqp9uXreqtngb45ETY1s+3Sjw1yRnR3gUoa0hohjHOXPYMB
wGhWsXOQOUUGNgjxCbEIs6Oa42wC+HokXCEVKoqKyJ4Edhse64KT3cwZnz7NfkGHpA7n6JxKlM6R
SXlGKzov25duNl7OK82P0vRHOuZDGQI9+DKHFxMX3VT9yHsb4+5tzsiMdWfM27QFk+lY35cXKR55
oKCXkZ9MSCS7ud0sNbO6yNEnIozN2iaApAJ5NLBlg5XoqPHr4zKfnW5EXMaYOzNe5ynxBbJNFmXd
9diPlX6PdQvBUPi5gts9ZgdjsDnc1pGxkwmio9qVS942bEAdw5TCfknpcUD/QUKxT4vsSiDYpXqN
shtTyzh157oNtG9VuG9Tm4xrO+x2Df1MglK+FYF2z3bptB+inW7zTx4CVTuu7+m+iTScjw0jjkC4
j0LocggsejsafjRUarCMIMzH7ktMg2FgHN3s+R5h6hshCVDqpba+i0ZCchMP+44udzU4LWQglier
Q0dJPz3A2L1pt8OvfFi53TctD/I9i53IpIxivxZpijA/6ZhQAaaVhh0kRNZliYBgeskavHfskFl3
JdyXx6PUCEATlieA4I8DZaVBQz5bAMkrzaOW7rovZaceiXi8zqMn0wcJN49ynXkqjTcwsCVJaP1o
OEWHl7AL7Zqh1gO8hwPk3wX5HumE0O6+5vpMpmRCHKF+JiLaP8R0diwDw31xkOgdkhbm4CqulW96
S2whmXjhmVc9ehpV8f6W4UsXbdl9URadpRXNgtGj13lQlwjkdugMRIoThuMSPOoOP8rtVXRYxVhU
aUmJdAxo3JeuNp4N9r5058Vq4q8KvHFFeZaE6ZEy6Cwk/aOq5RAYRC+L5ydhUJ6EQ05wm3D9oSbZ
ycJBPjTmswXaF911obi0b9y5w5X7Wq0cqy3OroR7Kt2lCb4NyiWZl90EE/AWoXxBZ+TjduZ0H3vL
I8oLgM60VMfdYQOY+/WB4TW931h+kh9A812T13RPgtt5JmERyNB8Je7l/xF1XkuNQ9sW/SJVKYdX
BUtyxoAbeFE1STlnff0Z7nPrngfoABiwpb3XXmvOMfvetoi5WSzdmeqn5Ggxw40lMEEtWpa+8LTn
pjfcMd4oJkwYZCn51UU0uY3a+HpUv+Ztfpd6EQpDZMdN/IeghruRzPdMuGjTQZme4/SBcP4UF+ZX
boec1QaPgXokxvT/Y1XgL2ReUemiq/1T2zECJk9P7UHxo5m1gBCNSKvoYvKZ2zT5ADh8NSJSFYkr
eCLQZ5d2U05D5Uw9WzshZqOgebzchuKu2Zv0TafUyfLNnqwb6qCGrqCgw6z7gHaX9Bdht7wvcORr
Iyyi77Wf3K35sKrXiLtEno8DZ3OWt1r1QakF8pmkUVg8TseUJWqe2Xg1wo0nPoMQpZkBpmG48afp
tVqz0/szfmd/qcVdtHwKWkJ9Y4M+ZGq+mb9G8deanECQyeu+cl/OI9MJbOq3gbWmRh+D1Lip7O8e
O3X+1nASK40XvLKoPGrvju7bJVYH777HqUgkUiyzU9UHGwWhY/5KkFvR4qaFpom7cvgZ1yEwFhgQ
ngXxNJueKxKttpQ84wWJ5WWK3WikMZ2Szeut8OvHDRUSVVCd3CBM0XSjQyeyQIgNx35UjW/TzBIQ
j5QJ6kkH7A8u0CreDbN9H6XoTR5vj0QMS43tyDfL7Bk0I8gHZlaZeqnj4czcCZXvkKHygELFCr2u
LkMllWLJhV2jkpWpHvLDFsas0+GuJptQHL5LraAy5yYhCKMB00giGfepr1KO4nbLol22lddK5OLN
HCWodhCt2vEDtBxAOximg/Cyvq71YUlcwJHovJkvrORvBNV6ZjmrN5FhjQ2ma0Fn0KEzKGqTkXcT
LrDFcDy+DmyhydEQDFuPmLV9IlsEz6ARgtlcYzQR5hDZYh/bdIqIFj3OzbBPapFwDuEAm++Ea0fY
S3dRXXja3VR1Urm+RHB8hHE4LvclN47tRCxlvxxS8INl6qHHSlpkUtLib0LpQE89qmQ3wQTM1XE/
5nWY2VtPRPac+2op+1tbBVDC1Hy6twP9J207EOyYo82GStflx6U462bpdzrsIgS9Wq/Q0TIBrxTB
YDZkzwxBLs3B1L5CMP+VU8YR7cg8jDDOxeHcJNGIE9TnMZHOgluxrOjQmJbmkuR3Q1pejPrYTNqt
VID1KEh26f/OCP7eQVsG49Lbusk+vKhh86CAx4J43KrtGF/mYCPLT1PSUH2UjKRlrokcTAMx5myD
wDwY/pD56U0IHhpqCwsVZkttoXKo/Z5rRI3v9aElqmFJ7hB1PCHi8kChzXrBsS6qFpcAZV6azGHl
SelGjjkZQhqH/gmWwqKEWW0r3ynF04jQiriNx+EtIZcoI+W1piP8OIbcayTBAwNTBYWmt1wTihqC
wUrbLIxww02dL/tE0mmRH7QydtClitVZx7Yjud0X9QKoUJ2ZB3Hi332yW1HSKB3Q83cYOo4BSSlZ
3wRodeUMu+FGZsxKDovpSWHK0YK9cO5Q/iiXnN6zY+lHdGsR6SodSp0m4Zcqt2AjJiH9NNzcINIu
ZvVDtv0CokRfO19HF0eu0MTMsf1QeajMRObDvDHhO2vSs0xo7caieG8pbmiVmz2t9NSDYe+yRtHa
V8zfQj/OPJW15aIDNDya5tJj3FkgsHFWiAA8PTm5fnBo4jSk2SjK0uERM8chpHljy56Tl9SazmId
oaz9sgD96uVOVg9r+W1asY903e8rJv9YD7QGtBKpDtKLSf6TSQrVCvvmQmiFEZr9Leu9qTm9kRYn
9jvg4EiEKj/fVh/XOzoK2BE7Le72RN0RoxG4St8CVcKCSwKSJiJKSW7EgJqNsw3tzsA90tK9qGjn
FdwRSHuk5U87G05LgBmQRj9XV1/kLZuZG1ezT2Vh5kGSk+uXaI5mkrClc94zGQrIe90q95GlhzN1
NjKzjyZnyjBJHq9RDdMQdEGk8r3+VkelQDcvr4eujA5JVR+xtkVPchZWxwH34L4wiHHuCNpwSo7m
poKLJcJVoc86Q3wUp7VGLjOzoHkFlir528IPx5KhH9au44eiFGccLJ9M1jNWnbpnzkVmhvzbJMw8
UosBBQlnaRHoxGi1GlVt67xpb+pq1yBwERMSrcMqZK6uQsoRpFOPpAJ7hXw1zk+iVD8jUnqxxuze
C053quPjc815/BANwq7nUH7ojGtrAbEmQYsD40BCUTmdhw4hAdHmHZL7V1k1z22nXwtPQjD10QKK
hir5CNYJRLTLzDJHe2oiyjFqsB/0QcwSppDJrtWT28qIIvFq4kd+V0oOYhkJfuzSzml8Q0+CXi8C
c6oDVtOA7S51tah1G8JoFm8oPxWq85zJ6CD8O0HvRUTFKpJSdZoYV5ahEeYTt42iXV1kFQrDUVTM
yDiydAWLOPplQVAwELAhZfWXdsK4vHSLryPOctyyMU7MBcQiCVERBglhBvCefdHYibepan21l3Z6
R7JkJyPv8BrizyOuJtkPxsiBSQUghXC9+8Idb6Y9Gn/Bawn20DmLLjXF8G83sTSxHC0EVUTtJ9Aj
CL2EuPdicZDj7FigC11ppkQnDCQscVL7lhMZwknIOUTWdfr6FiXDLh/Lx+BmLYE5pFnLhIi0sO4E
zriNFrgQc3pOdejRlEk7uRLKksmIDgvoH+uIWBAxluRNo83W4Ms3gVM8UYvWsqNRR32ywIbNqVFa
DuB8Uk+0UIUoIyJWT6DNrpgXaAZhOv4VtBbpwnQbR+sSM0HdMfXJhqAIDwyI/pWtER2HlGMIkzuZ
uSbSWLfmYQx+ef1UcfiA8OklS7YrqezZhR1k9Rl+pRGVHgpuEk4oDYrNPI5afcqy8UTj76S8ZWX/
0tBqOLNuenJ9sKYy2D0mte1Y3pIKFX5UeeSS0048JmRy051UhEC+JTIbb1mzl81+axFC2u3zZMBE
JKF3xM480Kj5mJ0KBEq7w/+krPtcSI9d154UDoZ5f0hTpCF5ddX4jQ3GLun2JM+ubsKqaBbiuNag
ldfA5E3bRhRN5NoVLFQGLBf4xxjDJlSciKebeYZMru5MY2VHxbpQR9ikCIkMZM+gAXbBIHM1NBAA
1Yci5YdGuSLTlafsYIUZR3grdMu+OhqxcCDb5GBopF9ukyOV0h7vkxJF/sxsd0r1ABaj4t6/pTw/
r9pwlLsV9TxS9/aN9gJ6xXFHTRRPO/I0wSRxZyiKLxOQHDeD15PKuw3rCc2BXs6HiQxKMZ/JY1T3
nEJJ8FFZuej/UJJ3TGbIj4ZI6z6sf0g2pY3zXvNl9skZbFjzBs3Y0+x7x3RG4Pv03SeXpz2QVUa5
Cj9K3B8Wdr26pZGr7MTzhAacvVwDp5siSB1j1VnQpsLM4Jqk2FWeF86KoHJ3Cb1tgUE0DAMfrX64
JcUeJHVdO8qD0rPabwM7xfYlhQZyoDrg4AO9sWEQkz5ug2ynPHduDr/mRnq0PhikpB60Pto3on4w
k/4kkBWacbokkBSl5QmN26HoQkUnA17BuA0FbnV4hoaZe1Z5yR6ZeD9ar3J+QGP60QvHONb2pCdd
ky67JXXzvLxpz1NcXU3B9LWMxLDJvM2y+cyzXhfXId6u5V8XbjzputpBrAYO5BlE+lOHCHYGV4Q9
K5eu41RclXa+LJp25so4smeZ9NqzWD0sLwNI/r/cI6LpYERxDRWRYR/vLWCK6RZukYpdQ7kMj/T0
bA6LRgTJqB8025Uu1eDzOlWxRqrfuk04BefQlCaaNP0hUhpeddRjMmoLUT1NSks6WBTHtKfkG7eC
XBmv3Wq9ZhGbGTo1RuuhuqddnKzj2UoIk99IUCeAhnzHRZH9viUxaAiU3bSgV6P1U5GyHZnrTkSN
02HTXPAsSA/PgtswU4u2F+IY9osYH9JeIGjRPOatfFLU4VzJxOMuWLucF447S/0MMFA5ZBmyEXPa
9bg1pZLX8HPFPTO0uGiWAjNU6++kYP6R1u5SVOOTNUdPRPzeNnjk83OCZwzWyLkCsaQYB03+q7+b
KHpy6WDgP8wsbd+hpNANOdSXNKyjb6DpLudwP0JipRenAb7eS4IEQyvt9FXEzNFUSSgBE4oYPyCF
bUy/Zwihm0wB6dd0lluRJmnSzyx1epm00Okm2PL7DwywLCILz9G17IkAzxvlVjHoFxztaME32omh
P60IQCFekfq7JveaOzJP7uu7zom6CxTxr3QTnMIEwBmYrirgutWbnSIj52C1lgUUZaOtfoOelzm2
rsIcyqiD9DGI1cqfBopr5mc0pLQSuufmE/fkNJTPGpDMadaZXa3uKt2L1cYI3LZ7dQzAVrkC2Uxd
yZ19EsA9WyXPpcPFGoBMw23gmwbd3xviBRQSB4KE2ej9kmhyKfLURDrJyndshiLGKtqiiMlvk37o
q+raIAwxOpu2z81s2JkB5FPdGDknrI0DRxcsVk1PttxLT0yE6yyUfPUZkihEdJhCA0MvOKsNAhDa
tVIW6PSIyE/YkPmiBNZQuCmX6pcAbDe7j+/R1HnSoHnGq7CetnlxtqfVmFyyD4+ToATQVbWT/FJx
BhfI6tkwWC4X9XkzZm82WIJVp0e4SLzDDtFxjQw9pwsl1d8mUXxN3tC0gGLdcU86tGereNxxKnZI
MrsgB3HbJfOkfL3E3/F3RsYeGULXgkFQU4vnc/peLWXIuNhugYm1cR6syuJruDtIPc6xN8UmpZQa
gscZ9B3n1DHEi1g1aCeYfY77dpVDrVhsQ6NKRYShIvuP8JG1JiK8P6SEPHdm85IO2ktmgs5stFB9
E8f1yABwm5VdI5fHRDUPgj8ec0uGEY+6jEajjvu6zf6iu3E6RrCDTsdUUnZk06vpbpEVb04Oea55
lpKeRgGMIWI1HW6kelFQms+xGJpdHXKu4jIFDyquInIpMvdOFoda4jR3KrnxNRa2gdCNRh9vZR1f
69dNMe/R9VYxARQwPKAZTls7whv7Nh3mPLurmTfV0RP1BymF5SkxPkpxPUHJGz8iGirr6/ghtvFT
qWu3atd+EJq1N0jn7P0Ri40q0vJFxfWcZIK7thwD7UXbvPGn2vHXDkCZNHJtayD1UkSXl42+gw6t
mAYCb5047KPr1KlHVZuOwMf5H3vAB5fig2twAyBA26t0Ajk8TlkSZp8wMyMMZKU9HBKU3yNH8ckm
3JFxcaAyKZBZbhZxCH4ATaZtZWOu5eHDeShC7u1QGn6bg9yJTmv9CjPnx8di3vOz/s3+aDQ4UofY
uhFJ57SSMNaYR0U9tAjLCubd81GPxJPMeBFeHIOEriuPkg8R96qdU/pkZILY8RyfUUa+i81jLR13
Yih/F0wK4Ci5xsyG3fAsXVZTPB1Li2OAExOkSIF+aL82lWdTsjVSXYxw7MQ9KuFD80vqCJ674/sX
4H6vIU2tQLKRYeqMYteWrP66fi0MDhcUztyp68UqaYPR39REJPPIiHRktsUuN33SBRwrj/bg1veL
/jPhElKdTFhO1Xu0ORwImfzZSXKoouzcKvRtOJPil6O5de5bKsTMrnbKZHcxeRZ/MzABYnUlQ6km
MLeZ3IypSxYTZmD6lP7ihmXyY2DcbEiQU4HE23hqy4MgWoeQxZXNvMoz8ta0oCE/xiw5p6XWvv0U
3EguD0WGzAg0gKSea2TuqAeHpgtbvNWbIYRGtIXSe//HpJuskUU4vKhc/+R4uKM2PK2dfkH+ptWo
k5EFIPyCa1i7FipPmnbtZz79xJGrJo1XExTjROQU5uqlwpTxcAUXXeFHHSLjbxZ0tUQyU13iBSyv
ybQI1Q843jJ3dMvVOUCCLalusUp31+8D49oJ1Zmef29IPh9KXps835Wo3DV83oHQtn5AV0Yi7ZrQ
2lMPC1sLC5+5vjdqp1Sdad4wkqV6dVCh70gFWA/99iV+luB14fTJa3GfseaJudspYlBKuOxsk55J
djb59Tb5GBe6Z9BVqdr0WE7bId5cocpeC+I9VyrKjJRNQic7SbO3YbLTzzTbdihp+jgnUeONjkgu
RyfWzA638+MAwPGMYQQZTS51fZT/Rih3Tq0XgVOorfYxJzm1DdqzGkD3DZLDU5t0JPY5+DYYciYO
Wd+HVrM1pN19TbpzG2ap8YQM5lYcmT5Pb5IePffWeRWEFz03XlfDteYxyDgvSLyVnBX6+tcsHxNz
TLL0JDKrC0yjCvq/zbrAkGh8pMm+gldBprEk4kZdFo3K4nNBrSwdOxlXYEToxNzTOeWwTPSfMGNh
rEDaIj7qndlnTKnIKmkv062JyhexWl4J+kg1YycYaGgUCb5fty3ceV77U6xESSO5qHUHdcZgEx6W
23HsZM/aZB0wC2xwZGtcCPgEuvaefwjaDJUCb20MelM6E0ox5+dJ8yNCWl1W8Lk7SNOv1pveEgDe
Bsm42QxC+SG0Wr2TElnZycyy3eE0y22Q2hWtRvmoHMaPYRlOpDL8SVvBr+U+aJ7Hp4wL+hFFwIVv
PsDGmHbZWNPd9GBLYP1JJgz7OOrQUWVI3PNKPmVu2Jf9/mamV7mQSgoRLu+mpQ6hinWtDpbIUSDh
wVmMCeeqjH21T7XdVOROTDVkLpvpxJb5BmRpPY46y5msR0ggQkkipGQgEGeGnY0Vq2rEeGcYQMSX
WunDVvkSxbse7dRuL9PJ0QYmbRU0BhpuADHtPPlaxNcSP582/IjZZ9P82dIXZf2szbuIfKeK3xOT
PX5huoMW1Ep2imGDJ2YMPhC2VDb7yDAWe+yM5SSWM22/hU4sRH1EU8jnO8QTG37ONA1HGUaC5Bqt
aGfSinvELw04mqD4FTeR6KFnM6BFeNwQ0SeE3e3epOfFclJDF++Fca9kTzmm1DKpD1U37E3GjiQM
PVPIw2pGOz2tVjCD/cevtYTKwzqmPd7hy2UcKdSuUtfBJM7Py2Y9i60Kg52OsFWwJkinAbuksGAd
x+YrohFPm+6YS+vVGObKVRT675tivEvqwvdSixjQdpcKSK5wH1SFY6gIe7MeKRjZqER0xrJMuBVn
wRSxU1Tj0C12qayU3sTEzIgl26q+2hivEvUBd+66tGjRmT9U4gSPZC+sYSUSeho+UrU3ec5AZKnx
Qh358IKMsyPVblrSWuuQiJJ91TxPGsOeJu0kj+DKbScR9W2eMx1gxax2FInj/70TH/+MmhXAsLhv
RwLFwFSnpuZuPTzgl7bu6iPpH0gLJGvcr4xP1xyKdrY1h0RE39AMsS1zrUi1/IGc20s5SGq18Ugz
N4Dc8jfBoJs0WFg4KR4MkPI5eiipcKyouda1fq6M4arK1YlQo9MwpnZstWQeR5jOi8s4IEEXhaTf
/3tnGBlQnmwvINva+n1LSNupwih5QnyE3aSykGaXc9DTKNin6N+9FN6JocIYxsUzzH2K8ph2b/Fu
mX+qdmAaS7swSGPTFiPFBhmHKassAPtKQ85rodnihjMGZ+52Nvhs0rdvUbzBduZHe1hL0gz/idFl
kj3pWw0jhH18qZRdTeODWcvDBY6YFPv6TVWni54XX0X5Te7Ppzq+jIhTSJr4tlrY7/SEjOaelAts
lTS2E5Y1SUKF4Q9J9CaYSzh33V2SIPhJ2anXzGPDRSpxZFVQsk54ucbfhJ14MfETV8NOvMpC40Ei
Nxy03nrmpYbm2rmA74rTGs2+Z8m0PEqecZHYHYRXw6i+EpH0MLoGG16TTbf+5lH/C+49z8yfRMFD
UU16WMfyynRoEDChtod8MP6KmfAUJ4CjUXS4s8QYQNuelWo6YL3iUpHh8Slfcce0eozFiS5JeUfD
hBnO1gGQA6K6di1NXQkCN8OPmdAooUGQ9TBiZe3jTB/buZExrLDWF7ym1BFpdNE7RPfwSN56YjLc
acCMXxmcHRTo4FEl2kpKVM3aMp6TW/g6Y5y6uWXG9kyCcJJW2UFIeDemUXqQMtqpYAmkYYUr8P8f
I86bRa2pyRfMituKHXvHju6VwSYCKqKuBY3+V651uFEjbaLVUimdNFxoj3+RPdWBYLZndFWRqDJ3
GmkWA7R+XkGrrxLVkE7KhFf31weUtF2KNhAZogKIIgfOEhISwLEUdkO9b2Wuq7RfGUs9/kmGxKnS
WFO2gXa6qZkI+jGmx5zra4GUbXlUTtkCcM1sB68uSkZ+2uPr/vtXI18GeGxRnKKq0Ccy7vQ4I4aR
6/ffo/97p+Fggq1OclK6btX+37uiIL0bOhTbNkJhStcWV+jjXW4R8jWY4f8+1ZrIvlhSMageX/Pv
/7eYVWdCzvXvYdZKIelZA+z5ePiinC1auo9tqBjT8N+D/vuACK8/g7i6+99D91vnSMUqBnFNx2Ow
RgvVsFbut23MMUWw4fYpj/j4uSIC2wKD45XGj5FjakPSPbCgBqpZe5JUVnvl8c5Ezro3dfhLFRnP
6+Oz9HogNG8gOEBKzq1oLOG/T+p1ytNl1P/7df++bVx+DxL2q38f//dwTWrwHSUGjP/+z9gENraV
i08i1Q8N9cw6ofUJKhK+95IxLc27u1guzL/7QMdg9WG19H2pcZLpGmXXtX44hRV/m3571Tjgdi7S
dzS3r7kwv4qc7Ed4SByyYTBdBdG8C94YzfcfLb1MuKHNnAlP8bYxozfy7tJpKI8IPm6r47jsdTW2
7KHe3AE8y6YqpzKanhBaMTNooU3bZa85uXqG+K5RjHKan05AsvckWoGZ0GPkT09W460wXGR822Cb
ookI8u+ZlRrPAzHmjZSeNu0jX30uaFbkzlEBeBXZfaM9sb0Nn3x2cgHn9LosZJnrgEKk534Biyo4
ApmoDilhbjgyg1nnHtnVLH5VOZMfplwU1/nLak3Hpmrvy6Ay50IhRDnY6kE5K0Gcn+P4t68I7m22
nZ4AGRrz/cqf24BIY/3SSfbsk+98aC5FB48hu/5rnWkYXIf8NvGESXHjCfpTbVZnuJlYcn9rTrdo
av1eAwUgs4xkLUPTNtBavCTlAXsh1vPzxp215sJTZuALyiEHUc1FOvOr1BcIPFgxFmd+WuWHrO4P
NfoW026GlNZEEnS4HwzezBwRd6XSVPueHwyYSNul3/MROdor6B8s9fKtb4WrVvv0pPA7kaNVNk9k
Ge3WlX5eNMB4J2JSaLjWaj/r0EmTpE77fbch0Or1Bcu8U6dHDQ1TIhxrA8wtZ4qi+0wYJHdx4o9v
xuscfcjinYAGJ2dNZ/JIh5v7yWGdQz60EQYjHVW6ZLBWyWfJSUbWPremPEYVTXjJ4KgcHaM27Pvs
lI9OktBxBQdkDcWtpkg1wfIXJKFrEEZ7wM9rtid8xZSQAxa7kd+rkAQ/ijngWxfaBvU1bgiqVDVH
6G/FqnlyDjIlIqevI7CDaYxZuIujgfvxhuWjU1Z346ROfMGux1mhmLw2R0Z+ffO05ZLPj5X24Lu7
GOEKY1zyLEDBLzx6a10iTPSixR2RovYhhKBfoTaSRY5wXKtc20AQJ2efCPSncnDK/iKqvd9w6kp7
eqEovMaQjDsaePGlyYLC+qPorkoMO8dROtabUjpoAdDDtXY3vq4MkQV52ivWHyYYY8GyDdKmoYuF
f5rTlMocYbUKu8VrnDYv0kIFsl5k6e6ZZDWUeC6o654oZazXYrLCPCbF/aKs62HLh2PvphmNBJ36
F5t1c+/q4oyTgVHba6KXzsb5ZlRokFXv/fJnNnAL/pWz4/rWd6FRDkdTcuHo4oHYRzGiiDJItQ49
Bze5uAYprSAXIllg1ecyw1MhXtXljzERkHGUkF8KKBMOxLJ6Y2baej/bWoYXVf6tlvqz4dWp1oum
c2WxyJq16eTHR7Kw8qR3qjdVzADYYKuzVfxgi44qu2HorxUeDWbEP3sLDYGkXOi+AXhi38K4nesc
HNCJk91g057K0+04xtKBddHRv7s2cSomsSKJvKAudCKZqAuJnn/uGm/uVbY6BgBL8mUK7U7OeKFk
QpIyph4rKhdUCmLB+scKlT8iqD7UsC9QSOVP1VRderMjm4kJE62GmCig9CIooRDROUwwwWKEnV8m
MBLQf3wcZTbLHllPQvvHwhcxZ4dImDGQAZDxTAFRy5JBT2o3sisS2TdSVEvSrO8UyCX96jbSpzXq
dZiMEUg1dotZel2t5DILt03f55J0b5kk9+YTNtQnU7v2JZnK6GyW3jG0i6wau7iMdilyFrte35Pk
KJNAucKFUnTMCC/k5goFqRr69ALN0EvQ9qhKfpJT9sAFmN0L+tKA3iYmCly3mhGYehpCmsrKJzmq
X0pledn+CA+dBr+4FZhxfUoS/VoxyjfJQxPU9ijUFcbvqHgSkph5JQZCkbn1THZU7BXPadkcKw76
p6R8quPQFJKDIIjncsYnfknX+CriakYArxqSra9Ynfd5hYA6PrbF11pquM+5LNKFsll7tuTypUYX
L1BBR5Kfk0+y3IW52k/t9GnS2Y1tzIe+QMgTwuC9VLzRiHj4vuu9EDeUyYbb0fAqieEgmBNU0EKx
DUWgFYsLCOWwlQQvfvyZLGEz/lqWizHilGACEpFv11Qa6QujhgQFMvyPidm4SJVqofylNv6zMpmM
Y08Gc2PhRsGGI2vhoklBW7JHI+NjpU0lxN4WdtyIDHCEZitd6nhYCeYJP3Wt9mTpY+zpEXFwKtB4
0AQEtnROlhG7Ab/cdp/KY7tMNJLUA/yQWKdRwgR61cK8MwLm7gEAp5BRruQWHLzjyfIp7s0Y6yWq
tmNWXghjEelqN8opp2BiRVxNgJZpoER+oR1NEz8wHbX2khPnO3ckqUy0PwTbkimA8COQTruknoDa
Oj/2VXRS90nzDh+RXgb5TtILLpFtoftu/lVZE0frj7VkgaCCV4IAiKSbQY5psni+irq7aYynyvcB
2NlDVIWxbk1OCkbAXPIIwfEm9WuVkWp8RcazqhIK9pN2LJqrswoaYi3dkWUmEcZz1YbRhGJOiS8x
zguxC1IF4hdSROsnx/csTxbRrjUb75MSDnnltv05MhdnlS9rs4btGjTKl9SaGJWQKTgiIgcypG2R
0z6+dtvoK2/B7iewL0Sm3wIVqHD69R7HX+ryvwS88zF/Ag6kG/GTxLTW4MnReP2zPacqgbDViKNi
77cozyjCyLaICbilkVqR7iew3c0sow0yoyxY3ti9479S7AGxdsQFjTnrqpQIAVqOtiWXeKFmG0nL
FgdnLRNkNocMgIpAoi/W8Tn6k+TpfvzNluf64T3xlFp8teQ7RjMJCoIqkzWGD/3L4MuH6l3nv+cD
ugdhvS4yGYAPRhsSlks3aMHGPrrAZ0XlyeoKz8mWrJPawJfub3S9UvbZapOc/pHAoLoPTVUhHwea
1ax5o/S+KN+aMuDgIteHCe5Yf6/Seyffo/GvRAckt87bV6+jMJL2W17vGIHKBtrlmlghNBQJSl+T
kLh3kSW4BsN6qDubSyVJM8TqwMD02Xu8/nL9tWifbX8V1cM2d56mv84i3zDcitvSGAyjPwvpKFvp
UekWzBq2yheZxI2PKz0XYGLvJlDKleNs+lnwEk/v6WeO4QYjDlDV3s+U81SuBMxynGhc8HcpS3Du
mDKDzWRm96GwYzQ9O8yHZPplFKe1QvgTO4eI7tpMqcaJK9JGB2qCwn5jIRcyDIfMcMdkBMNIprOL
gbrAQo29EHIc/TREN7WE3YjSRrcDZAnSfaME+CT1t4GqVRBgToLIpZlusWnlkKbMiMRlxSUw17aQ
Gs1a52qwD+Dd20NcHHpoNv1hboAbJJwsPQkvMqJkCyZwX7UIPxaHIhGVL77tFhl1rhl4BkmFnV/6
bqE1F6MK3+X6RzaAyCgzbrSfCnPt4/MTBJry5lnWNmLTQCYOTGKBhtyYHrC/MOWt4ObrGWELgTZw
xdVoUNt9xCOZvD0oNoB2ELOWJcwTdLjL5A30MCDoeLL5UpfcJNAniua1ia1AwAjCqDK1u2HYmeau
At8j6/tMSQJZsfwNUQKi0GG4zKniFgqegpHaKHLFHihtHIjQH1W6g2b2JKcvujdHB4tJ+ktmzLjt
A2mjAE06FCkekbSOMAYcC6ZRZNTjqQwOGTckrek39asBWWGlVlSNF8R7MX63rIsh7yCbpGScBRgI
HPKJf5a/8uKNM/yuB0LZi5jH00uNCwO1fFgM7+I8MCWQGM274lDukWbYC0b+TruWMj6PAivWcjQX
oLk9cS4mXL7FN5IxJF8gEETEhJ3fMXFrG1/uM5KDdyumi8q89Lm55+4yPSH5iiU8NGx35DCp85cO
LwqUxlRhBjY81Too0IwU+UxHTmGkzbKojh1K7HOKpqSZs0BcLhYuDvgPQTIyUAmoKFh0G5bgKq53
Xf0yPibVyesovWpS7xbLnuaFL5VdWOM/WJHA80OrSEiZURsevlUbsiEt4pDmm5OPv1EeH+Yq0NEG
jBEmTqITm6cFRQByIiH+GoefdspsnldU+mk7B4rsPNTpkRRit9nULUjK+SHMRVnhbRTWjw3nsQes
2A82+UdHGDouCKIUyrecIeDIFbNcXK3DmBg7an1fADabl7X77KT7f4g6rx3VtSWKfpElbJx4tU3O
ueEFNQ044pzw19+x2Ee6OogDbBrM8nKFWbNm5TTIWIkJSR/WI7Q0viLMEGyl2qF0lkqvWLHygrvb
Z87sLkzPOfI7A/iwA9YuBWZPJYWhXdRRB/MIVM5FRpAAVPZRJ6MtlyaBC+z/Gswu7aGKoaDU4aP3
i3b09FZsfOkn7MnDNxWqWtCbRh8gZD1trSJNJrK6MWggqLA7il/Rxo0n7o28th6FdL2UxrimQRIO
cVCpI0V30sZ26aSjhCibGXO8kH2qt6VksSuyeUMv4UXnLhhmFIR9LgtmfSpStDGKfFWhj1LXIwWe
gWmsEEJV3w8YxGG59v121fqbDmU6dlUfraXIR+ZmUSr7DuUieIwIetAAUYUUdNwLmp6UzxDHlQZP
GmENOknuA+ahQxzrII4ljIO+QWvtwXYNbYU+6Rs2VGN6xJDiXmT4M3PgVEylD6iUKXK6CgKnaaNJ
7p2o1lnoDTiMwaQqfY5gpCkp4y6Ldd5x5Lsi/DGR7uh5a4oj4g+88lJLY18IxKFj0pFkwoUg2YcF
4RW9MTpBN5V0k6HrOnpCn8jJkHxL03juMqa8oqlA9KCIK9qFpIjklp0wFaVdlUx3hNV9wlihNYTs
gYXYYdBvEeMeysgCyMhuONkQ3mBm0zNRwaEhRimHtC7K9NJhWvqfEqLUAnau2Vw/zHffVxGMrJ8e
sy2ZI4fQ6G3EtQm5WjJfPYyQhlWCZ8PESwKPZR9P5edzukIGB83DScM9APWHYboFGS16zH1FhTlA
l/renIvm6al7leINc805x8OJWkkIxZ16FO4rIERkWd/ROtFQWDEA6A+qvq76TDuj0VLTV750CBRw
Hua/vvsIE8MgKjbIeLlJuIf4pGhwqpphi0qGj3guXervopsgHCUH4K3vjNqWPM0Q5a48VH/rNw0C
LhV1BQm28a1KaHJArKMXoiGL+Jjj9vuozkNCyFUznTVFlM2MILi+vYIkCztVQWZoxN330ffOrKVh
Xr6hR5GOzoGQ+hOl15DoxRLa6IK210Lsyrqst5Rbl8GFrqQ6mqt/7O/T7z/U7BCkkwHy3m4+l5ow
Inx8u8k0o5nS67EBglgKZyiv944+rRVUB7JD0ckI91elfJTeUgsXkH73KNPlo8LpsQ05Rw/lRnj5
1rJ0Vb6DNxlukTYzcG/KEXMF+HXT87JMshQqca6aoZekmwWFXMOSo1460wZ+OlPaPJ31xF2N+4ms
FPP06evoaKWIZOVKi6SxnyYzbxAGkfV9KOcQ8+q33tIkkEgoxjwy17A//VUYxM26/+4udaXR1ej2
yk2CIIX9uWW4sxiMpvSppkWhBDm0iArYA9KGWr4JhkIjqdbl9eZ7J0u9PZQcb47K838vcQG5dpHw
66P43kuQt3PLZpNHarMxAyPEvADFipcUBXWoXkq0jbBnuwk1MGO3QgFXSkKKMzkXyeeLBNMlSzCl
Mw0SYExnL9LcIPX0py5X8bASyLD+BZy/D3v5O5oZSHTxMjy1ePZ9dNNPbvDJoReGvY5LRGDgRgmI
bCoJuuc0xn5fC4x3NK0LCqyG5hGaF6DsUS/hYYaKRdBTGJAnf4xxD/s4eLfvWdLQ7v49SkWOV/VH
V0Y9ccxBP61HHwXJUPHsU7dM9VNWcXL+/kFGz7SjU7dgrrNPaK1rC4N1nX7/Mc50fq5X0qwmS91I
Emh2JMHZC9v+5vvh37tSwOLfR24Pge4SBpX9PaQooJu9JJPqgptdxUqfqJMj/d65aDZoqhdMvt/0
vft3BG9EyixGJRzL5nb/dwTff+2+a98pHnSbiOmv//+o76MwNx9VDoX7FqYc9PdYU9M99xWkvOo3
WiLD//8FlLTzYABujr68qe6DwYhbrcJvnTXJItfG8Ip8b5KEq14zyTx6ff6KZiqTJKMlR8RLk2yx
vr1/FX3RQyG3mhax/enNM2mKj2gNOw1murTNEX6Ixn8QkhkTmr/narKEj6S6J913khsxzCgpISWO
03jSRxu8gkxJ7oxwGp14NmRpshmlpU9v2Gts8t7EnXzQz5ORcZlReaAunvYBvul9n9xKhwme7hXZ
2U6wFAzmtbn0TLJVbaQIEClsqL+Xtn7y6OuLKKdgximE2uRaH58uKTvsMX/aNvAwnRXByNowh7uU
LTTI0EhD0jQnxUXDHtSDWcHyEInXCHnUAUJWTtbYlOekmBKY9XmEGsJhREujDbU+j7G+INOn4BzP
AXNJqEgZuHXZjD4tQxnqldOollFa8l1c0Wf3Whxvm7KElm2j+esi9UFNqLHf6BJ/HK8HHEsWQKJq
gW/0dyUTsX8hmhfwRfskO5Z3ZjDnYGCDKwdwJSE80u4DmMybOStkOFTDSCuY2f2X0UX6B2iOdGZD
fvoBhYS8hiaaQ92wcccVql1wV/WfjJIYvB/YPqJ1yErzkfmhoPxoilmn0qI0G+R0XuyQA0YENwDc
Qkuwt81lMjWGIaNezxkF1hwHiAU052SwllBipAVE4bDpEiOztrlqOFz4LPwWhuG+b3RIjXTovyDN
TOhi7B8ke2S9/Enh0XeJagC6ZDQZOWjcGGQKBwMlHnkkTkYA6k1L7MwNVp18pHZHBwfCu2EwR8Ja
qFizMjcnSxYBdlzsqMmtnjJrNRocVHcSo06kw68Y8iBV1wbdKgUUkAgGF+V1WdLH5FFDg7kKJb2D
AfMsjCaCZpmin80vGMA8JbKI1+1n1SGfHNAfPPGTVQVBabDuG1NN/StQyfQQNhyILh9Vs96oTlJg
CveMfEGbrhbIh0VfvceEkBfth0xFz8sx40FMKkS2tkbKLkPvGPjao5PUZuhBnzP4YnAIxGvzSuxE
6l6JMSLZi2/4vIeZPJZky//tBuh7OUQXPPNyh4w+6yZvw+EtHwanEzh5NJY55semMK1Q1GHzDbtI
IAs01MoW7VMwowB0XBq1GcQMLkEPqii72BwOzYM+bVYfem4sFaFmPvTG4GIwz4krj8WXNU7xoUnF
aZkTk54QP3L1ub7tf1ZRhPER38TiAblkn7UkL/gGDnggulToRBj38hFHyNEGEZGRhcoDn8QsFGAc
YjBpYMEQqSB1xBC8nX+3rpgm3ZCeBuZUtx4STLSL2t4brhVSiiMznFXaqEc3A0wRZqvaSYbcnNBD
id0xHMdCYWY2UhLUPYaex4ygEdJErrIFIIpgP0ibPnpXOvXtRa39hcql83ZpNOJDOB25x0pRTBny
PXVOvjJBzVfppkoMC3ZiIK/A1C7ypJClHOoIdzAIAsKxufzkCGmuBuayRUauXam9mf8CBqN5/Lsn
ZOg92bKjmpCsNCa7dasPgxUkdB1Ik2fo+zDJ3YAcg7gEJPN8hMQSOUiP69aY5J/VslfsGDLSfVZa
egj6yHUBBMwMFtRbUiEtqgXzgz/VAtRACJ6DXRQTMmjZp/xClwZOZTyQxiIqjycaJETZ7t3o+t0g
Nal4IzKFlBJk4lDxxKlKmk0zOCBErMM8RsEFNfYRiQWesIDa5xiBo9I/xUQk7g2rpcUbsqo/lvVF
DElJsxkaTj8IqeYb3P5j+S/UCWha/9P+9JcMpqIN65vVvRlEP+3X47Km5c3mICmLMFtFl8cNKXs8
jrWhR/WME/xbrXpPxBgoGuce6SQOASdqGSQ6bwtSQ0lrOcM4kJcwhniZtlwFzaMNtxpo5dfR9IMD
Y3GkcNs0W7mY99wJ7hByCLEjNOHYyq4dszt3aUrxyaIO6EUE0RyP+DoYw82T//OMrmYQKcQLB1+3
gytXn2pmqapV0BhGCXujghNClgGSsQAPv3/PcOqqGVLQgiz3eRr38Aojmc9D9OSJt6PvoVg2zwhe
Gqxm1KjueBKIDTjBM/hJ4pI1UZ2GcWa9r8a9gSwZi6/jXme2sEwvjnCR3k9OR/QvJbSE8Xm17SMY
6tNI5TApxezsGEwB101KUI50ZRyXE7hi7JRKR2FsGJYjUm7GzLcPRKMC6pmoQ9MaQWHmGVLBa60Q
vZJ66n6YMI1Qz1DPr97gYNIFiToh3dLasrw5VL0loMXOoWOK+cfavXdUnr0WtgCsEye+5I/uRp4F
pm0XiDCQQKEwwXfSJl6HtqdAW6E9DyrnrMtp+UPqYgxS4eobLVrqwdxUiRTGdee06UzF9rfIE0+M
cFsrx6rZftyZCWoTrFVGFaCH0dGCNCmILIJVAHGVSiqNv1AQ+0ipjnLaBhhPOaBbh3Z9ZIact4TQ
5xBmvUyHlToW3DATsSUH5rdOkKCz7fHqDlsmfN4uAT3eKjQwWKXAyKi0WMkSldfOH2V8dW+XIkgR
bd/ttp+fIwhf9VBEZc2kp65kbflmy/SCeV/8KqjEw6RyotTp09SlzIMR7QZo8HETfE5iINpIyjld
3ISygxgd9hE38UWVwzd+minq1S5k1NCB3eWlTjuppXkdrNEPIirkZBCccDJgiubwtZ7+lidNM4EG
GKt0vyFqNvMYS1I5lMP69+LIOedWSnTdjtlZdPDzX77P96IMQEzD3ktsZgVk4dAkBRHh3ZglTwub
SbsFwhw92r6nLavVtyCO3TRiMRs+YWguOHD5Jn4qBS3IWZo/erOusPP0jXSzWSQkwOV0FhV7t922
nwV9Tg5ZL3FhoUDyHhHEMmOtk+Yoysjmlp/MoYQaA2DsvmyzW1iQSLJdDd6Ond9EXIlWV16P2LOJ
arV3DiD/LFiWQX/CzqqrVR0eEIUbdDvfm/lEi+E4Zj6KiR8by9Kc9/jNkj5UqM9UE+Fx6MQZ1cqo
IEtuOH+ozOnGIo62RB6eyXSjXSrNP/WSF/US0bxJ9FlosC4QR5fmVIjZtv1iHiE+FDjhkfSHIyrT
GfdJM0V4hClWnFqPUTyBM2CohurwN43dmqOCghzKTMmkAZZlhqy/jrtdkR4ZpganJVFXlbYxqwvV
V95T6rM2nsKDayDNM3SLs6LS50pHPEVjWy2d+l6XVrYMr9iRCjqfMsS6aPC4yR1n+oXSI++uAvT4
rB5obGmF8OnJEKoJIRvhKxg1vU39doFaVBqLIRb/plyUlFTpugXKvzklg6pQpKbMYAO8sTNRBEPH
M2wogaInNwoQcuCKJuaGFMPJwr88tIQoZsj6qKxPZtU9cDC0xQkKYa4473AYhmKNuBa5IiOSBwiE
6XDHR/ng4/8uT8QTsJqJTV2FDcPl5bbWTVCqxlgvBeNANSAZfdSVYtAPM5Vpv49tQNReABgASdQG
+SEHSP4IxOmGMMEuaX3XHfg3FRNbGPvAX6BsqjqkTfENpMEx46M0AH5dSJTFGsCUZSn/JgDcYmaa
U32DV4hCrHl7787xmtFvo2ZVPupNPfUu+sv4MQgP4YLQQEyzUzvH/8X9BeOOoLPhEVHQ4A1qxrKi
f0CJ1IoudNad8gveCOZjXtp+hpSSDUzcMSslYnYf/EWrOmK8mdHIF3NKb6kV3TmXzKhRqgkZB/lN
gzgn6mhIRMXCBPJPJaomcHLrSaku0VjWlAn3bj38gDgbBHFDxn/UNLp8HAJ3CK4kKoPfyLM/+M2c
VuEhEo5QXwrZKSKCKZtxDmFiFX/a9bOGDxNrFjqQ1DIt5RC8oDDwd+1Wvsbz6NzfIVNVBnZ8j+88
Yr6En4xInMgK0G7g5GCeuVUa4AsEAjsfOEwlI6GI6XzwnSKDPUEVFSBqqCs2t3TCsCm2OwqlpJ+k
EhKKMbCPBvQPwHiwzIf5QDaeTjdtlc/pzIvP3PG05tSrjuiA69kcQAcAjYADIqtvy10aK+YiTRku
sCnv4ZON5zJkwKReb/sMUuFayZhdZd0unkOUwhWVPTkF+HC8BKejSmhYJqhBussGe7egWfRxKq7w
I1i6Khyi54+g5DK7RjR8Q0nKhEPu4OG2wuGjvKJnXLSW8owgBQH2uQSNdkpRmjYxUmVUOFInVmwR
jiArzI2Ov9iiNEXa0zELXSFFtHlqnLn6uWnncEsaWz0ZxUUgw8exJPTdPOVzsO/O8FT8bfYMYHUy
TuxIHRNCfnrmCQRf+plI24Q5YG9TNGuEafj3+u0BFWDGJUx7VwA7l3cS1YjlqJ7FmKB2L9xgazOP
g+PhsD1btW+z3gl+MOpBMS35r3rhbYoT5T2KwMFb1H2bt0POkJNjqXZNmuWTAYPpOBENrCuGj2WE
gA5tHohuuBPyqbFH4AaY0FiYB6a6IHnP3qOk+P4huU4/dq5ZUmtJqIDBFnsxfHLSXGqUVAorpy0f
0IJY7nI7BHf9wd5gW+qP6P650Kf5MA+YQvL5gOf6Ay5PfyemQ7GVA0Z4WCklSHp0iIU4YFCLlpSK
vhZEM0iObQiPnUHEz8xSy+3bPdnquQ5iFLZCt9VVXYNIruGYk2l7zg10gvI+RCBKQQlFVcvTre41
1P/gjiyB3qbtrLdW1u3WXQyO3pmvhfBTXMwFaCEL+2o2tHxNgTLOvQ3NHbvoHDG0A/qxxdQnIURg
ewSiqJQH4hdCgsEb8M8P5dHt3j/aFewB9I6eLg+yscWE8Y6GFpnRPgqDzCzjalwBKJDDlhE4IHhc
yhzIbRJPelP1YB60XTqvJ+ZUWuX3wcrc1JNp+DRFa+77SXAQPgcr/6jSlH72n/WZ6IrmJnEJ0cMi
7Dhx77E+12dzI62knTkNl8jJrvIzqkNE/0DNdB1CMcJXUbPKz/zT3X/Srm7nd/3iPv1lejdWfbiL
AC3idHFGmxjv4WC5I+b6IFpNioRqLBlLQToqzh2qY2i0RoZ4BYAMfihWX8SIKMxh8gMm59DBb/HO
qg9xe9pHHQ0jRMJDKRKuB1gI5qAeyvq2ZuSeRsWMYSl0J406BEyJR5GnzcausaBDD6ZTTf4ii3OQ
njkLsK8wV5hrVIb4RTh/zC+qL7yPCBvCE175i4aoaFbRNcZfoNHI9YWlMGmq5ooWFgMW27jvmGNz
aexNg5rqkLoJyvUtJw6FDfZ4jLvBuIiee6RLuSUv0nymvwL3g4iAtZu0WjDid8jLwAuABOAPgv3w
AzwBUEFNOXmR4vIxKcxAqsof+81O2N9+e9eCk1MhhTgyY1IWgEVLP3br29FjB5OQAg+/MphD3xvP
8p9mhqqcXQyjBZ8LhPFuBB6SQHIUOfSHvcc3nuofDk9GogBPSV+PZ1O96n7kP8at6pqFaChHCUQC
KvEPuOAxKEmQg405gDfAKHWfphkr/P28BA2O/ftTnD6ZLSPUCzrzSjf5hmwQy1lcMcIUPLeYsK8F
seq7SDhBgSgH09UENkfv6oXtJuQa7RTnSroMO/7uYuvI8kpUwix86RkbNMCfPXkaLtmYsZ0FTLVy
uPQwoLiZfg8RJ2uAbFoq0DEccw84sBSIILuPmMSHdU7RgBm8opUFVAzADIYYVym+CbdImxab9fPA
oKUatVu79PAUqGLY4jGFNhyjjq43ytJ4bNFRMBgiZhCgDUo8QdjzaDb4TLxom4tXAR55M+6dxxwE
u9qXLGrz4HbkSwkh4j2496Gd92zsJdWQcbg0L+1cci2GJ68w/LepuWnn3RxcZf45Ds7GeXDHcWHt
83W2HZyle77ukVs0y3yf7rXze0tW3ByLpT/0Z6Qlo3aCbdjpG38JuXKVnt1l79JfpYYlneTdFz3t
ds0FU9ffybt8cjuIWhBe/N67UHJduUf/6NUjkFgiPCyHiGuJUPHPlIQYnPt+vo/UB8Z0tJ3xvmTo
uGH8HH6KJAm74+3beX0ntC3P4jRixAZDfaNOMf/gzFBHyGIhJ9I8QaIDes4ZGLYfB4MRnFmWFkyT
EW00Wn4jB6xtyKCtYOihNYjUpDfiKeiwrM14ynu4j+7iP5OJBvDNmAJCclQPoTfQrx2lQ17k1qLQ
MnAIjbBoBCccAfwmPurfi/wrIRSPCZkGEI0EE8Bhzp/QEK/EzK5G4k/g2grrj/sGPUnPbGoVU0mn
VEQE/7byO3cALGxhMBZpWJ4xsCyBWMC7uXljgQVmj29luTqidCwPK3bPlvK5uxPlfK+a7HkTb12a
G5BbPhBjZm7Ui2AWHMs59hoTp7nW7XF7kE0QquGSUM7mwOPEEVb6AjiOnwyhcsHE6xMqjMzBzIvn
WT7BCSXExJHdqEix2N4vJBxktRqgcUbSmKBTVo0VyS3zL/31D9LW3A+W3kk2aBkB9l4Maif7Ky7M
4xGpqkMZQOzl3K65ugyEFQhlOELzwcXONc5h6hdWg8tauC2VAjhD0jAL7tWfaZMEcThLujcAPN+A
TXmqR4boodu7gnTY/NYHk3Hn2S4/5JtmV23pOpkBZ2nnzzNdh7Ns7M+yI+6OT72xSFN/yfCjFftJ
OQwIzBsaN0UTNYELIJmIJojdycAEcX6gMQDa8kEtkQJI1oPbOTOnLEQieMoB0RKosGyxVB9A3sQy
IDVQ2WB0Mdf5Z9K0JNYOtThUYmmp4voffJasN/XqQELE2WEOUAvQTW4CmhpM8Pt8M53mtBzAJzol
0YgV52voF8WsgCC/HQMfsDD38tZS94QeCJcKaSm72TAMAzgQfideCbUzcg3WGuoRkiLsWMzKDRUv
p4/KAbKRb1TeYGaOcMPGQNgjOlz6q/4qulfGMMEB+2tSFa9EFBgZIrF7vD4SFtOEnFOa0IGJi2Xo
Ah4zwdCGS7nPP03BdYheuZHweajtxlPOs7tMVFGgIeohxOOa4wLinq3ItUXtgJiBcJCLnau5l+I8
aaWwsUI8TucIIhy5hiCiEEjl53Ke3oljjv/Cm2N7JgcgAyYNIAflvuP6wE9/K0bZEtuzRJluUolG
2nKPywEyO6KQP8LZTuoDxEZuyQDWknN7Fatymm7aabHTFoN5u7+d8GuOPwvWoDL9O3lDuBWflc3q
tfnrz8MJP3ijnNLNbRZtEv66N6QB2obDc8ss9FeMCeDzUAiqAEJ+VCsPGTnioJJA6IB5BNvCf12j
dX/eHNN1vm6O8Tq8RntGVizdbfLr79CmzxltCSuLJ8Vv/Bb+FCwfHZtSsW65Jf+8f2lDoL5B5J6S
En2Yz+s0SNxCYGeigGbpDAOC+kOBA7Ce8SS4eT7i1f/jfxr1A6onb+TVySLnt21wiBHJeWVCK4ds
+dY4vRgOmYMQM3gZIQtwKnmB0w7GEI6SVbTpncoD6URA2rJIH0VhxaTBPCFfQHDUB9EWrzA6MszR
AIOvD8sABqEoJlJhjC6ItU9UKtctWS/9++RRNklHxy/xKdA4WWcL9uEApj3n2eJF8Pb0IP1QBVlA
tt+WuDexav4Vt4KdrM/dXKxpeCXJI18EUdaZ4cYV4kgd0lRDBShOAQcfavd4XQJNhxZd1Mvek4RO
pPumyPiV54czQoV8LUITIis8kkNATATiP/HAydKf9c+csVW2ig/uzl8RzdVIbQ4sBPug8RNTDfbv
U/+Pk8Na3sbpND5EG3nRrFiR8G29cWYsRA1VwzaY0wrpGHFCq52Wh2xlvlgShKLVV1hY3uVGnevQ
Msmts1OUR3ybFyRMxqM5RY9sVR/0E2D4Ol73GdLaTtrz+5if87Oy+bq7s8ik1I2284+DXX5nhAcO
d+4vbw71HgcOw5n/uDTvIhMFTWa4Kngrk4K/6wkuRGKNJ+pIEf7ZT+7JHpInZhr39IZP8o3egDdw
bgaJoJWSGRBo/wMFuG7VC0pBQpTkHLDZsTiTcM7MnJm0Nrfor/qWsc9/wg/6uRbsJEgoHuvI+EFM
2EVdmkf1GoKApHb4ck90MVNwQ3uy/glPOSXFP/fX3DIb3kcbxSKF5b55jdydt4kP0HJX7YLF/JwG
P0w+nIhrtp4yHO9RPsR2xMPg5ek+7wD33xNj1C40GLA4t7eomLDT1tnp8xEVxQDS3M9tqa3fL3rZ
qPwRQlOE1JfuKf2TYXIyYreEm+rkf/6r/Gtm6thfmeP3qjmhpggklc20ebpPtgPUGvbGGZsgdHFN
shk7c+mad6pjtEYbZyTtFMniamAtN/5YW3U7ciFuAQx+q7p494b8OJ24yxswCYLFs2ocY8+Q6GKT
dT5KuMTcYrtJP8jS/STUSk7dorDJKyf8yRmClggz9Km2IiwiEsAsE+wQy3ArKTihHkQZ/RLa2up2
yOeMXt2YC+lXPRDKFvQe67b4iFIEL4QepElcF+wqjHRHFqgJhwFIwTDRSX9lLvBEZHr8qU7IT4uJ
rayrH3Nv7o3t5yc17YAAltPbFw9Kw1E59ydzrW2lK35R5UTTRvMiPw5eMW66srI/4zj41RfeWWTh
EPeHzUYrLOXBV92ZqygmLNJ4t2OOIbHRbQoPYt/dqSbAeiCY4kELFVkEA1zZRK1c3vAJsNhCnJwy
Kamc6EPMAB4hlYPt0biDDLFKQjDkRpbLkv17hX/lFp/z+dRdEvYpzMaEvpiK9RMu8Bs+4s0k0l8m
rPAFoBuE0LyDd98erJh6yc/EPkcyGAEi0h5L7Y02zovoYxEujcsSHJ9rkhCQS2hOu8aY2arn5inx
7bLFPbjU4K7N1WE6yjBObyoSSDqLexkYsyThii7YYhdiYd+KL1mHVAcVX5Sy6ByyEIL55wh5kboh
/ZIEVcEFW46F1mro2jxTcXM+30DOO0nX2M59BdDUv79JhzkA3Bm28yxP3lt0MMgzkitGlxjyv2Jc
f94nihucq+vnSE6yNublWls012qLAPoq+DOfyvFzjf6qbfDX7st9Nc7XuEQuk3zvcVVdB3cKJCBa
3PeemG3xq11Rm8Ozcz+4954tr955SnIu3ZXnN8Ek0SRq9P5A9vhjkD0CSF5Tn5h65VgzGeKDoIY2
R1xjTK/+qNreTt2BRSxTcUtJPE548tspvbR78xT8BD/Rn/4MfszfemM+xYF/Vt6P+aRWmYM0fShc
Wa4mvD8FTsIAk33l2tzzrbzn61vEz2qeDH5gqk4vpNQDhQCA1+kpI6NzeJ1XqEvm2ZAqHegl1RcM
MxVLT7I76lViN9/bc/JEn4lxyGd2JFkQ4Cn3JKuEX2xKHhN7EVtXXKpoNZQOgR11o3+4FC/ymIyI
65Q/YTfzCtv1H7wocFmKDuxgPpq9yieS6/AHIuMhM+UKgqqL6BPUP3JTUvY7X5HQbZHDQgLFGTJh
xqQFpHZiugxQCCIyNuwb3Ge2BGgbFFQWiB364v/FX4WqJxr+tgHE9Y2GGWwKCQbsS99/EM+3YBLW
gBOYeKTnMcUERD/ymPbXcbcVKXRuuZQZCWV8hziWTlgSadgyZNpYHhd1G04o0f60E7ygimENdOXz
2x+E/mTdJPogTeCJQJaE0Ai/EEVXmcM82FZ3CNoBGYER2y3KY9NqZCz7Yw6F6d+D7/HSxpQyodBF
aYPBLQipobBs+7m45xWyA35Tn9CdgP5V3pgiL+aPsgQsFiIH4JHUQGgmQFwKI/dGEWarbaNTwKjX
/lbdC+DRxRMRzLF9rmXk9PbxhDrBArGsOScdMD06GytzaqxECv0+evBlBFjFLpnLmIt4nbLhUjyv
BkbA5rsbc1QsJ7S0Dd/D2KnG7+17Wy3DLfV/wqH3FfllcAVvLWBBH4gAC7XB2xxotnx8AQFGDOIP
iktvmv3Q0KHsLR8jQZPdkp8AWjkkFQLz1eHWgCFlZNP8Kkx58TNY6nvyG05o84N06mywpVV36s2r
R/hTbeiWbK9Mf927FFj2+lydINLbzyz5WexjxstY7bN+6ud4Wx9RByr23DWeRXPt0TynW6blzd8I
81niQTIyR9VUs3+zjTepf+NVtUim3cuk5DRg69lhTdWfyUo2/uaNrgZdMC8k6dDc5xzmr/w1uGY/
Lg0gTA8g1oKhg/Q1uu2AcMTSpKN8f8SsM9xRQtdytwX0Zpu1OzYaTknHbwLJ7pJjS+ZD8j7xZ9TX
hsnsPWlWxTabieq9dKcIQZ2B24DisC9SfjLU93EHcEuVFVQf7wpoQCcf88S5XmMgynScAj4UAHii
UkMehb/l8sX39r6u2EQjimKdMCU0N2Fc0B0YAj7A3gBVAwtoVCc/815cNQU0MA+UXMAEqLYBq5Cq
U60CnjJiKowCOVfoxEq//bAkD6FgpbEEcmoXfwbWFp/8GPwSmYDfwk7kuoqR56QU2ocyT1lTHCb2
RSauwcqUDiEHMQaHLxhqBbjbkDRUppWVCS0auiSQ7adZb062GnkjklekjjwPrhBeaSgjXDrOI8el
TYPGFTQhIcnh9iBMFeLCAvsHiuN1MDnsTEnx4QnCwXnBDoCyCQQvFYiS8gCFEDD1XdncHuqFdWFK
A8VKsTpUXMh4ZVvknSwrIyYAGYgRv9Uz7Co3XgnuJKjySnkEZ+UhTvql3VUXII/T5/F5YDLka7cF
8/NEOUS+KgfmEsNEm8srpo7ezQdxMZaT0CPYx2vvT1sow89vdeq99Ff0ME/tIX3Uh3ZR/dJrA88I
pjmRKbfbi/TgN96gZXSodtVOQtYLKAnFAUGMqXbmqbnm1NjWIo814IBFVskwGWLagmDQe2S/xYnS
DpzzAY3voMngxWQiiUj4eApSi7oPFSAa/n/Kb/LZnPhXGeP2DRfomqRCSp8YOZ/5opqU+HaycpnE
jLk2bbJUtOkJI0D2fzno5pcQQnSVSQ5pj7wIJ+mFCKW5tl+H2B2aKyJf0V/5KDcppWHF0kk0xd/l
IpYlASLbofxENE72RwZMChQdUHH94V9ZF/XFwSkvtL6VFzw23syXmq/PKVm1h/YQXzhY9Zc72ioJ
diLxnO83nwBI8kE9NcQ4RPZ8AWtC5nkTUQ+js0jGGsoMud0dlF8PsAnookAUzUl9h5/DwhqE6Gjt
dAhaEzJDwrBS1dYUp4kmHh3U8LBIYVlN04Fix5gfCSQHcQUkiCHDdUOaNsP+TC4mcPCyGG4o5FGL
9NrtLFqCRAIiM3eKq5yiyU+44x/rL1Av2HGUH3AbGFggK/iiH5JtEjdLN2z92sODRTbS8SD9KAnL
Dmg/7ZR78+r5oiyQ40Iju/wzr6AGoP7FC9LgYG38hbtslW4+v/wifkvvhArIafCnvFqWR7GkP5aY
88p2kQbkhwJVUPBgirihx63ehoGA/+GU0TeP3hcMYdgNIzh0MpNNUYek8UFxdAoIrLJvsQU5q5xM
fj5iTio7B80+gEV4jAwp+iGT4xtg7ZH2k0EDb9AOz+hbYAjeS/cgGEH2yy7u/9Q+aumC94muPhkh
M92gGxaGkxkO9QqOquwzGY6WJQyi40tUgIcmc81ZHM+pTuGKwS5/fEb/R5Q+FfEL+UJ+YfPyf+U/
qiCk9eT3LFN4ul1JWBcsI6dhzlJqBvMokVURBZoeJomEGCanR2Y5pF2Gx7yPF11mjG7pkDtFC3eV
nKCpqsiSnYKD8cfXRYeAZDVbfU7ACRs0hBfZTuBK1Uo9AYIsuRoNfpcifnzxi4ziplhVK3Sw18Jv
a/N8D8617c7l3XBFFId9JUWp6Q5H368UhbiACJASu8awXAf4m2QGzBqIPGWYFqA5MhOOFiKEMsba
IbiEpR586NUU9wykJvIjTiQoFFA5Rvyb6IDc5iC4XBkE1o0ov5C5mBcX8EWjEgHLqfcsrsqRUNj8
hfOXEYyBBHFaAcAfID8PrsTyEG+SXe/Epse6cIs38YMdb77KhbvLsIeAXNVJfSmv4DBYD/buibIa
IEH0A0DQ4BQwqRS/sOSknRRWJDIalIIdjwofYlpTFfyJtJTwGAeVkNGNPYZsM8KAiiljvhN0AW0x
uwqkniki3khNhkHp8EkeulKMkUyGaC99UISFE3NnRlXPemO3S0dDKB1iHrUnVFVqxEtmHWgo4vrQ
tRKgIqiZY4QaDRQoCKxVS7u8ezA2kcymBZr+YPExPEAzskjpJXV8+D6M/ME9U3jAiweiOc6k9iMS
QidvIOJAcHE6NLVZxMPcWwbLZh6u6WIqqfOfe+f4OLh8GMtlB+ChAN2uVd21S0KUzi9hcVxLe9SU
K/DDPkp3EGJEbx79iwzEyAmXwYgfDY1FZx2DuRvQGk1oafn38CwEi60bYXYjaKfcugflzXZtHgcl
cYMgaVfA5K7Tp8oOXx3XsGD0+Fh1iZBRFLDFJ1L0PVeTiqmVHFxBMQK8Fhz0PAAD5pcGiJ1Z0qOj
twFKT+K07Chkciz50r8kZ2Ulzft7rqa5uSz/lG00VWbRQXm5O2wBbkF9eQdMAcPDgHNBe3BjpAS/
0r4mqWB0C6Nx6MMjboMNM4IXHupMNhlJpG75pKD28bForgO6AXoSvcUeJTcHLTx+VQB3gEY7pkOG
IzGpA8UIVdwakHoudL7FtAH+TCrzVAUxYtjiyOqo1v64K9SzhwwBWpDjbd8iISY31u7JNtvi/IK/
gqzWoCzXP0ORJYs2vuF375nus/+RdGbNiUJBFP5FVimo6KvsCCju+mK5RFBUQEXQXz9fO5VMJjFG
We7t5ZzT3RvwSBQ/f1n0E8GSy5KwkruSwSYrkkgksY19OW/sG0tJcWtJetlxpMToksiHtX1/nwEl
X6bFH6lA0SWD1It5SSjNEhF8HOz5lyPc5rEXR8SdYHqXKeHqEiXeOpnyy/OmtbxRdvEMMqCr/h5S
cZh54K3GZ84JkTrkFpVh8+emsaRHFP0p39P39BnF0J7EM2/3PMwmJT4FidVMvrZBx2PGIBGbRPmI
BvGg6bTRJjC+WvCTmzR6zltoNNV9TrtfdDP30X1Kd/EnBOwA/B28jJ4gH/Q58DogAZ+/YgMQQNpS
yQFFbSBLMgI4z5v3Aj+AAALGRYNqPnnnq6Ua6lDC7z55fuYxZ8BOh9uFIPqSBX2CgrAcvtTuOJ1h
Y/kJ+Fv6SaAI3BReNQHBC2lxIFZ6d5/dwnjC8vPOkxL4egH8SE3YNFtAl1en3D/v4pBWODhRAGt6
1YQZH/GQgTtGMeEj7Pgvt2V8fWXXOzFnG7TucnxSc7NrLuC1eDNmcbsINn0c8uQ2+SyQRo6/Pstp
+AY6SZ0+g6aQuvAvjbivaZRPb1GxYfFELIv9a5qPkJGGPS8ZlxzGyxcDqh4KDi73v6s+x9q14xC3
CWL6Fd/3OYFWp7in/qEXFQsICBB6ekGw1W67bNc/aAc8O57yArAaO12d3jzCk5BqzugHYmoOSoQp
CMxjCu4z7zg0xpmcec55+Ha3Hg1E/Zf/tZLxZZaGt93Vjb/gpbSKBMvly9XvBfmqvaGYl6BG2SBk
IL6JT9u/N5FmTTtAHVNfSG6NVm7wUIE5jBusP1VnF7oDsIf1JiUvVDvEYu7VY/+IEcWOVdog3b8I
39cd9h35xxonwaswMi3e1/mAMGHQpU4GFwYiWA/uKw5gO8dvy6wGqHwS9M1j9R1VEb9tPGnPM+jN
4wXV2Zv3gXIMNBtsecKtNl0MWwbhEF8xCNugOPUxiqhCgKnhXoiYWCDJTD2ADE8EfDvVLIStx502
GFg3fo80h+Vpv8eKWdmMvXZa4G3lvMX/LGC+v21awMjXaRqd2S4pe/SnaANZ39Npe8geaS0L9mwR
nKOvw5TmOWwx+0qgOnkEUswGcWWJl0HF9uPDyCI6EdtMpBiy9J0iors/A8coxRp2fPpw23DAbJnH
uvBUA8LU0bjtBRuotIl05JlsLkpPwa574364pfFQiqaAedxQrdrk5eTLhq5NSHcew/uSGvFJvuy6
KlnZLwdS1vclaBLiN7cfAnnPAWMhMPapfENEQ470WNJ8JQAXhTWHcQjpH77P/t77OKKHrgflE7X2
6vJsXixASEoA4MhTYAzOvECDAOxtoJUT7YT8AdoHmpJfsCyxx1XcQEtYF+scCYt0GSHh5ndFAMw2
vI6oKYEf+THIgbpsDb/OE74JEmP0DLh+mJfm3wOmSD7gkbiKMEvcJXpzWfIYum1L8v4OXCAQI7/P
ud5i8IQIuXMFywBLaok5zLjuSDX47jHtDEEFMEpAk06GsVSHT96tpICB98VIMt4aVpvuRRESiyCb
c14cp8gtqMaZq06F8Wo5qdeigXBpawCcLe73kyMgMIUuEMOmYX4z7ig2HROYeZojK67iCD8BplKG
x5oplAlVz0PNovfdoGlCngAnbz2hGzDwztn5sn6R0cJiUb9jxUMxcprF8yFHZfWkjnx9j6l94zHV
f0/LqIw+YCBllKzKSMjY5+BrqJYQNAq55NZ78B1kLE7j7asWjdDGTbPDEbyhWP+/N2QHQXA2ec+I
IotJjmk8D6vw63Z35M5ThocxcK8L7cEbuhxVFdYcLXMF+EDk7Ki8FrJs3vNjMhkQM/5wu94D81SZ
V5fOVP42krxAO2yjl5+GLevldyFYtja1LY7IDR4cCyPph7gL3kSu6NW6WrA0IyajyrpLkXUiTsWN
FYG4MTaY95riTbi4zGvCq8glKKN6Wk22i2oiHoZWvSZD3e2t3V9djlmYjJOxBDp9SRPI1y9kvuRh
/UNnRa6unLLdLSQ39F5uVyfT45ybgdzKCvycNt624H9FwDbIgAVvc2g9vD+iiki2Ba52il1hbVDZ
w7m09RIXFTN+hPs+SSf015h0VsRVzZO6ApHllnNdWRD0LoV+PTvZRNmRqhcTviCZ9kmqLFq++ZDI
4j7oYDzDo7RW2SKZtVbJTBvdFojM8lLvRk2Pnoec33NR8tR4Qkcur7+SnFk5pRMUY2C8/OK54MVw
ORlyMojpBZchnqRh22vhTeA/xzm+qMQjN0/4YfI2ns4RM1hLVKzaiowpOb59btYiWT8hA6vdc8eb
kGGTUfMpwMe47d3dYsEL8E5krulXv+26zFu6uv2p5IA3iqvwUESQ5IHpol61o+KUnYh0acDqxbvy
RIeO1TZiXjizI6H9qDDlfD8mSIp7mwgTd5uIof8saG24gJpkViWYKBdCM0h6wQXg0xUU6DNS7xYH
jvaWTaEIjNL1Xuh0P9zr1qqCuMdltg4li4CKQwYS4HR+mS9f69XTbExZxFzxbHFbkBV3o1Ly+++B
EVqjJh3QBrhVkAOhKPMVMwXpBaFszic8bYpbhb/Y4Ulxk83Ni1NFpgi+eugGif9YxYvtPF8BNWSP
AWVJ9L1ChejVo8rrjLTRecfEN++3WvqH++ztE/VMuNrhY6ZazOoV8iiUiU6QWd5j9JqmGETZEzgi
DNsdh6Yun3/FXB2yX0Ya9lx1oJnmkEsoJphC+BRpMx8s59ae/fUrgzp7mQ5yyhlFojDb8JsghR57
TPvDIhIz2CcaemJwyknMui0mAGI43mq3PTVWNK45PXdW+9Q4sBD4pM0q6T+ihJdLb4MdtwJu7DXj
/wQ66Kj8MnTwGOBLqUUXZKS/AvHqr7Z2yVK+zu6zn25DWxEvrXoePW70fFyFqp/iTMVV0h9QjreY
o0kiaWd7TnFXz+C/Y+F8/2hdRCzH5AWjbdZujQktQ1pEmRSEOB/zMm6fnrzRbUdkBorNIjx1VtdZ
17thCTCVrLC3K+YdbmtTbh6j/vA1pcnWUuLbT/DE2T+jNyzbC4aNKBfDrZgv9+UWmN77+DUTJYtI
FlrWw7/t2Ba8TbHTDqxatiWbjG3y3H3YUUIMfv3Mw5JJ8RxROO8wh0RA5C4e+T6C7a7mrynhNnnj
7LrOj0gfhJR8jcuo2pyBKoLLoeCvsZQsQjQ8zu/eUjkYbyQfyVgTIOjnTcqP4tPuFt4UI4RMhzoP
bmm4tZPxLeysCuBTwYh2FOB/5Ki5OMA6XJhsArJ4PUJrhsVE9ZOV2OG+1ZxLGjFP8Y0FdHp3fZsL
ivGjhH9y6HEaIG0kD/4jEEE9gXDiMVTDO/EL/PawbyLFJNCZJcZ7iY0dIb+QgASrKvIjSWUkjpC4
gcqDqcRexBiWxHLiw2+e6qjDK3EAkUGAHSZ6uI/KgIxTT0V8ZJ5NHp2LkInhC7xqC5qA7YFuJeAF
PII/QgAG+tq4en5+snJ4Em/H2wfln8hUUsKE+w8h4uLx3CdvREBjsr+QwLQILHgdghHJw+iqMpR1
80JBKgNrv26GzX+P3qNfqGgQ5BC4VHCmiF8C9i5hjQSLwtWKIzlHZ4Krr1Pvr9NkhNKc8GTr1nBJ
t2A7Jn5LRqSXokxHufgnj9bD2/wWQHaPuHhLgkgD7okV0FpyynOEe/rZRBRFWAaBgpSv4AyxFHt1
X3IFyFyn7/12DOc1YTp1KDdA/tGhes3tdEX3gupeuBgAn3H6B1Kl0RoA0QcQCX0EERajNUUrSXZA
8e1P7cNXRMTLeA7oBcEG+wkABvoPEwq4BhOACuACFxWjExf6BQYOAVtz3UE9x3N4vIMgPnfyYTVu
7JrHOlJG14UWNA+NQDlUMEyz16JtvXdtqwK8P75252Nv1YRSnGmIvXt6qJL/oL+WQU5SnZC9kVn2
Sv0KIHr4gm+Qgk2Sierd3EZwXSAVhHuDaIRhqz86GkQoU5gpfuwH8KYqACUCL5zeRy8P9AlCg0GP
2Ft/AAYYFQc16CXgHsL2QPvQLLJUaZ6ALFqjcYII8osKwqRaw5beuXDL5jFZtr6DBw5nwrP5LaeP
XpdLxAUhfPdkZXcgGZU5WEVvl+bgWPodXQ9ziTW9DXH/Eh1Ysx68FJg4g9oa7ERCSwnaSFCSSOUn
bDew6U+V8Z944W3g1dBCM45PxBQUBoARfYXYhdT9TpQZZRhTmCloOfjGYgVPBSQEwUezeeqj+vNq
LIJUGQJDtRJ/BTUccB/jOULZklo5yuywUT+eDAEO+52vrAWku3MVPXTzCJHzGfElOzRdCB7q1frI
CaLWpvqxuahoKc2CdIKvhd+lKItznUJFdYKaOg/eeo92mSXUJEliTCEp/OOIHunYXaRDqd/9hDAL
13XHz9efsAZLAcz5/JXzfBp79CedIt2BS9Ok8BMhPAWh5z+WMcHmF+OpLoW+/cEjn7+USJM9Oq4N
Gi0wD7MZfsffdQ7sOIz3jwNOfUuavkrcbSCR7udE+k9tHDFJGuLCuxhPaBbYH0IuLClm9BwSTVAE
0Hwwrn1wgRAoQdjSXX90wzNoh+eiWIAOXGYPgNuKmJoraLXBMiRQLCbnYR8YprL/x99lpGK7NaJv
pi6P0/AKIIBPaRLnEjpRTL7o2UTc7nUsoa0A3luvmLyI2CXHkPC5GRAyk9doTn3EAYWi2jrcdhfi
yQuxZiVIIPafNhAcNp/x5O0L9NS3ngQhd8xJjypRER7Hf4h98j1SnHx/nqNer5dlAJy1TIfK7rom
WnjjEGkPMPvOnvgRCWiSY2dFZFv1dGqh6Jj5P+jsrABM+JYIkm+KBf9fZpAYlEGAYlM9tYP0gDwB
+r9QhLUjhkt70sqBAI1pvbxg58B8XI4WjKBeQddwk4izQCVFCkfjQjDsIfgGGAiP5bAPLwBH/dkR
1PKj6QCXQJlfKgQ/9FCl76vJ921NGnpBDTVeegdCXhqUin4OqIKQkZCWe4n+kyPm7nMuyomDbVEV
xSH38Z4UcvxQTrRuQBnIGwE9IaDeB9BROott3wbvT1CYH+oxwAtQ8QtaWUBvA6i9QC8PacC46KYO
wq7Q76+mzEF6pkqbFx3ahGhU5rRfUeHr9BXrMolSItGBgCYMOgZghX8BZIHFuTKGlBa5NJBAjnFo
jXgin0zB5PxphspLX6sB2DZdI98dHbD8A3nb0YGgadnXDB+r804yqNdM9XvsuQok7r6GTSGyJr4W
EK9JCFOLAPRFTXYz6FIy93KTYz67TXIIUQLcEwNb4CQo2SImhP/7wc1kNcTiXFVSgvQEv9btGq8r
gkXuEE0aypwyXCNGFwMSvTWvXadBbsacwcLqP7ysabc0m34XtMSjUdv96TH5US0MFWt5M3tBBx1K
w6LHSPp1Hg+ajZkZcgTwOsrcPlRaSZHP63BnH0tK9iaQQ15JqPme9pdPgE5eeE5KPCQ0I/hpLhqH
BsmlUE6X43WcrMtQZPOfUBJoZdFdiNZr6zVWUK7/Kedqdz9mE9GmXtflBEX1cEu1WW/9Qucp1hEn
iSxIWUOMf9aoB9tSy4f0b0YFKNAdgfNeisVe+zfOvqaVD0moMFaCswo0UISNFY0vzfbiMZZt9iJe
zsLLuCDpYz9hgOgcgoW6Q86VpGZEpDyGtWGHi/Eg5IMY/q+O/vGV7RPJH6lTuYM0fApLWCzYXuw6
sE6+gSNg1bMPqF4iG22BvSEbaIllgyikgKnFNdZkrdF8tn7QCwTOyL5e/IL6xqfX5rBRg/TsVJOC
J/bHeUd2y86uaIErtCI5HUwiL8fCIE8s9RdbCe9Mze4K45uhd/ytd5BFtpFsIGlFRFE1B6UDOrIV
gCB/clh0r2wS9kNGsQXRMbgQv7+zzC6kriiyETm8wBuJO2Qe7L1l0IT2zfhh1Wwo4Ja8MikfT+EF
4Sl5IX7EfMCjKZt4ud0VCIgQLT4l66sxEMjD2dkkKIjHf/aHhPD2oSHEIAYR2uQH/p4jhvzkEyqO
o+OI36vG9EYWzr0AR16cJ0IfvwB8eeAHj19m3Dau/Tl8rxS7t0HuRGUZHacR4c9fh86oF3QjzBF7
Kt1hvWt6AEka3UHiLjxpPNFW1SKf0ZNo9dx1T8lx8xMmIBonnyfJJ9rnT+mDyXLJRBwvggZu6IGE
RTnxhTvCIsKo8aQXeRvcdveEuL7P694mDKAFiL+Or0cW/UW+NBd8uR6RD/M/qoLPon6zpHgX/oj3
RJp/wUHFpCKa88ZaMNCBCYmAdYjQKY21GuGvvGqOUosyheA1VNgs9z37YqZNADv515nEQXeMfsXL
JNzdfKE/JCn+MOXrp5F4A7QqgF4qmWt+bKMLoRUsWVd7cSFiQHIfXtbAL/lY8LCtFxNSXNbNHd5y
JgUNEA1W7WqWIHyC8EKIEBgIaVygnScNH5FD2TcBdUgCvz5q6QXdQ0mT0J3/fO51jf+b3Y8kz+IB
I3m1eqr6jzGqCLEIAHDMBjz2V5KDNQ5IGEiK2XLbiPWAOyL+6Yt/oz1b/6rj4AAxhLPHhdJXCH/y
85/U529pZTNRmE0k5QEUCxkoAuD3uIdfQKauaN4hU7BKn52yUBbESnwiY2W+L5gkuvr7+nc8CPnW
Z0JCHuYwj7QQRQhSkoELJvgJc4r7WzMpHirD7uK+VnY16FluvUfJ6nLgwg+TldBYT+iumyOKVLCD
sMI8wnbgOWp4Gy6GkY/b+tffenA4i61HKZIDqDkBc0SPX4VtMzEqrbG+pqn77pcT5RJ2NZNKsNeS
cJNPzCLRB1EmX89/sOkovVT6dEDvIlaZX7f0dte7jDVnSCExKbWoXxRatAQRqp1PMhbM6HfPF6AP
gUXo6zHIaCRTSf+eGj0xJdlUMnZhV6WTCLIwpPqvZY6y6WtQVV9d7A4ST35Jd10EAg0HnRgdvrYX
80vlTuwxPYBOEbwXHR1yYElmBsBd729/b4oEujo9Ui4P+0J3zic6E52kqi/NcpkYIBWzCu+omfwK
hnHT2vM0qvI7iGzh7ynWhQi9NA0UsEy05mutmNRn8H2V6bfNZUrwXxPt0hNFDp1AlObVNJeAIlly
POeemaKOoyc3qddFR9INGHSH1JQmK+5ZGvzwALX/4Cw0kyHLExQ/I+WMee3W/rxBFAnlCU5B3JyD
uXeW2aaDhvrz1/6ryYZK0e8qtaQoiPOUWqeSn5Z58dugFQDsK5QrFf2SyIjsgTxF7igqBKSxHM9W
GnYkFPJIfV4CubB1yXQhHi6WUAnk1CallI7kxwJoCNVHJu0JJUCD5UBbNuc3hw0LUiEBdDps/yl/
FUrnKYVwGRQAMAmsD5yO8BycAbTW6PZHQpv9cfuFv6WcUGAL2idA5KKb3r+Xxd+TlL3YwC7suTDb
MR2Qpr8/Lv86AAnFfOuCENO9ZJmMXnvyaROR6wsMcNOdVqsCQ4493DVXqCYvu8+qZANG952C1Gf3
2qXj7uoyyXe9QyPqR/FMix4gZ6dGlO/uaHZKvXd4LJ4iBH2cyFi7tIA6XBf9qHtIZ9pj0F3VO0YM
Lc7HBlb/1F5lUI2ny64+UX/XQEqD8e4PKHbTeVue3zqRMPfA6sL3rn9qYyBmXVTGp3S8PXwkxZY/
Czh4MrGcImiC5VRUxxk8IYLylVIyy3VAbkiz2Ra52uWEkFibX1Awu7dVtjqDBJM08wa/P2b6cY4a
4EMMLg356DlAwkyRGt0AkBcTZfITbY4olCLUbdhIa5pEwQg8mDmy787KNYPkEVFe0QoTdG+aUsbA
q5F4Z6svrSlJvdf/M29eFFUnGkqKBtp0fmhSJYkqh2KafA+jNiZN5Xs+47+YClyFyjjS5Z8BQe8N
R8pPqN3p1MXW0czei4bUg86vdklqNBrSsQOJ43+hIzUPom+8MCuDtrzYAtEk/ifmKGGFnlPWqL0B
NXgWaEhJif7rVytCmP17hLPnE5k4X5GQcsYcNsdPf4Mntfq1TUe7UAG67x/wBZ8TOaUkFgekemh+
7kc6/O96u15bxA1oGCi/6tFzQ8T7SPaVeXtHS2Ox8hRNIcJEg3Kg3ZXshB7lnYIaF39JT/Bhyr/Y
5tQqfZeAXj8xBR04oi76/E+oAPZ+FsC9SNLw5sC8pxJavbnYnqT5WQ95P/UIw9Q7R7wU2CV5dLGh
zIDjQF9B6eCoS6G438JxECkDqz6BVT9BB4hTKvYEeYaB/CJrEWNOPe8mwcyo+++y3qcBuBZ42H16
BW2LvXqP6U7nvTGbf8jbpRGA9mVKTXSNMeI/lBjMVtnXsmHZmGzuX61HxXTd5HA5cJk+RIbAA9dD
/0dAoeNGzc3odUg4qQRSrd6vFqgkDOtRNXJoggbPP8fWBpF7PRH8puneh+1jK0yW42SPIj5ZgqOU
6+YRkCdZfifJ/kFQjwj4OaiwbP7Wb9HD5UWduMCimA4gRMEtycFh1W7Or6DSl/T7fzb/kjqqGu8o
1B0hA8cHMQklzccGUQkYPcQnaCIzjRcdwFGxhikVahDHoIVM4BzRGA7B+l4uIxLZKRqHjIYBYJHj
58QqEbdiNGHeQEuArIV+otk5MSJZbOcXi5I5CCIPYk0E90RUJ246m1ATtuOxDhVS3VNz8SCpf/Ji
7Tk3mgmrP5HOdSoAZX+ynbXHvSMAYO9IfxJqBPYdxPBw3JMXMhmM+/wyvYwQGyJlgXOFO2WOEAVm
klEJIQmsM46HkB8whvlSnEF/0pik8/Tv9gedzWu1x/c9iCLA032fL5U1wQBVFewn6ohIp5RfKRHZ
FNsOhIKNSATx2BM1vJYp3TySKS/GRgHVnOT77fG65IlUfzTX7F0iDLYyn/wN7gkNOagR2BE24LEH
qdseFQT9vAt9tZye3561Zwp9TK7SpYfX4LCoWPqf28XzfEmJWL7nV2iff6nedflL7/geOKu7rik3
UHFktVvAqlMuuE+mMb1HbvbNfi+BZqcs6CD7+zHW8y8umSBl+WNKqWpfSvEQ/mxTCntQAUALHw3W
A+uLdMcgL/F+z4U2CWikBmnyFS9F2FQB43GS5J0s1v4OM86a/1/nwRXAfHHKPO+1ByvDORI4UBW2
ZqPyM0HBH+HCHD8KcO7A4M9vxAZiCL4DekzANdz4l1jYXeBkInUA63Sj7dEZoc1aQmxEGQ6Y3Yoe
AfDoRfEl+xff+dMt4HxjKRgVvPoWofGHyteWLGv0RTC0I9wtOg3KhCiapPqGOwyiTPj3JzYAVbcU
V57nkA8/YFqOnq5XFJxhYQFD1ZDb1Jtdlu3ZdVitk6U4mraUaYzvNGrpudsxlaoRDAI0GPIqIpzy
TyrI0BIgfQKTI3FRYGfkvDN+zx7ryNHtEW7SfBcSjZtRbDhZKLogQ1x0J3Z4zjXKrQBsUbQ1MHlN
6eH46MmP1Hf9Nf9QH3EH0Lq9RKxFoMLnpScdILB8nC0XhFMlpKUslCnvBsua5QjMe57L8ub1WLB0
qNoT2EJWCNuDhAyqLh//mObujsJbT1vW05o+AavuXz39uj/o9Hq8y1MQa7+O5aTw2nPYryUpB6fH
IEJM9mMtnEZnKDUwVGT6TCHDD+Qz9PHQzuELnUITVQe04VKUCu9Ra1ZR4cWCG8Wbx561RMWerCaO
EebhIhE3lRrnWhR10neKuXrUgv2ujEonqs1rWmOoEb1jXzeN/YeLR/lcCmw4oCARUQ5rjz+iIhxD
z5VGBfikLu5yaCylap0ThOedN4MXRXx3RGLJkYxaPCpGTGhWDFj4RqPT8bkk6PNKu8K4cuXmLDl8
E22mQDtF/oJoBuCmHmYwXT03sSRFZUq8Cd/EfC6R0UgWGntIBlCt3JAuVojiNBRBUryKZfvlipI6
kQhBj57RegjaJCKzMx4A1cfPBoLscsdEUSTVgnLlVCLuYo6bo48z+gORIKR0cxZICIMn3Ypu9tZI
/7AQcyF6JChOwa0eKN1It7CkYlUfIMG5e/3V5FJzjSWXjJNHZyWU+m1XLOSfYMkxAgIRD1PBgE/S
VlIN3LJuoTS8gpBFvSEqjtipUa7I/x9EF8xM+ek+4pCOe8gLXrwjiDF57tdH28IZy9JB8YhqRkQV
mF7KSzElfHwJHUSjQ/pPSILiCuFlCx6QyWB0yRJNkBRbicZL4ERx0IouBGvOO8WTnv3yt3aX48rd
jPN5+2//PkvG8JZh1xMi/UUCm4FQ3ECxoV1/ogepvpfqZoA53CyZvyOajdx9+bkrV+DhP/xi0R91
7caoZXV+0hLxQxmJKog8QnMGuHNNGUKL+iGeNEaUY9uibJG7KWoY0b08/NoSIW0NdPrTESBwBT2D
COAnvuEzUYQL+IpAggoFppIB1WaDQMCvEwgOcDa/4ZHOgZ+AWAF2APnBYAgEWcrIWRB3bwcANKxo
hWRfEKT/QowEVO+H//EH/QPIDf8/fsUFBMkC8YPofeR9eBPe+//X6sSblfLQEwH/7xt+xyHycOvQ
OjxPHA+4HOzFQpueF9RH9DYi5Huv0DFM31RGNKPEb0b56nV4HLqb9mY7V6f5qjVSp/IIsj9KLzad
KVMwUQAW0os6+4CRCZb1WDWj9wGdxaMvuCxIOY+D4wPT8SPoW8wVg4+g1O/0FiiNR98HfkxPPAU8
7L9Eg28yMPXVY9XhEFE9r96HdtS021HbDnrReUcd+u82nAUrg2TgFAFPTsBSfJbgY7HaRYTd7y6/
GVNGblqmEKjVI9p4TykGaVsXlE9NmmPgAZDtiOpJiRqO6l7s3uQS0LXQKb3aehtou6CFf+zzoDbe
RrqgTzYnmvi0NTfg2ozUaBrn8WOhkS+5laFY9HS0YqNn0q7ehH+iBv6jM2nAbvjd8Et/+CC3U4sZ
jkYSICtvh8XwvP9MSu/ic2YTGkIgmIsjag+9iuTV45t5e3xZEpNS4Mi4DjqTbhSTancf5NzV/LhJ
ke0AoTieQzMvgTZrhvWou1GnSlDSsIgcZfh0NPqMjBsuI4hG2ph2zPbL2gaKx+4jjmyBfGVh98SL
ukyWd77j1hhBPjNKLkFiPyy5iZt2wOh1AqlxsbzatLMafIxrmFOCEm2t3FHGHfNrn13Vey9u44T4
YtjwCjdzNe8yoTG+cTMe9t1GAm8V5ttAShwx+dcsuUjZsDlhtp5dW03sAkASgTuQ+JDQ2UBozu+L
YTmkESm1jcF2khSI45kN2veb4SdSR6zg10qhy6CubL5TZXImbws1Lk66kIqThqNwibN93z1zDKpZ
+edxvuhEb5ZnRB+5IeWEnZCiUv1pMPXGVE0aeLo342z13WKf7Yth13wYpSkWpempo77Tcvs+6v7n
vnKYjad3LTpde5mv2cxLsZv+w3vbTacxjkfPJdp/GBhk/C6TsRw2BQ2SmZdmNPynE1v0KeXCNA16
NPm1l5tdo6Fffvw9nTb0yuq2DKoBXQYgGMyQsa7exczthqEZtGnmdTS3N7kHTYc2f1SRVlDeq4JB
C4N7mM46Hs30WZ2x1fDfl0Hff3qtEVvb648g5LBDEJ92jbFkTmbwZV9kQ83o6eUwt2mabF53a837
mlfzYedBiheOFMpRmc5pXOzcSNy30dZFYdSiOQrlJj7zYfS7XS1Lh47hbrxXgvbVpJjEpWGvSwIi
CuzqhFBMM6SVGn0vPp46/djZ8GJzHQxAD0+L+puUBfM1X3qDwIk7Uc4o3RhQPxZ0b4Onw5Aas0Kb
g7KbdNhmqhbal3jSQd5VeZnZM/vux1GGzCw1r8hrnZeemHeb++B0XDoWY4ygCBfqqG1/CazPuOnX
SJy0inSbFI6mS69h12UQlxNHGWIVsj9OAWDQfa/vF4Ndxm3X3G11jKcNN7XaS7nAHVcdFw5N1Slx
aiObo7X96tVGydmyaIAadaYQERdfYRvR3I+b0jTy2qBdrZNZqXUPyuFlro6VSTOEWgmU6G01eWqC
uShZEWHDVyaa/7BUrtg5PIMmxE5rgFzb7oTUnKohrU1o56SGL+c1bISSj1FOS589ROH21rwHfW4Z
M+mGF7+N4P0c4nSei85BPaDThsdj7iuSePfLDS10LoAT27KRG/NsRV0OMRIw6qBlJdIbB1LXYoqQ
TQskhjfrrWPD6pkdF+PiXrnUN4vLzbtSJcPTcl+a4OU+VFPbLszEvfg0CUQ4+mH706eQ4QRebnBL
naezDTsMjhpSXWuUozfmMQ/u82sgB97FMHyQIn4toTp41a693TxNGpAj+cwtmmGlSE9RANmokcwG
BZOz1GZWwK/fJ/3e9crOojY/fbkbD2w2t4uyI1aE6tIOPKSdmhnrH1c22Gf4oSEsGxOL4Paeg3iP
vXuv+06TQ9gGjWl5ikOaXdk9Uw62o8c641RDsRq0/zPPLAr8h1k4X5b2d/rAy7yIrNSflE11yKt/
KT9lH1NGgw2oJcP6lV7hJLbed5kAajQc+YMH2jOFtaRN4UE7086oM2oB3AVYELYzy7AcVs7Fe9mq
+fH7dsdWI2rPQ5wP3qhhXG0mMzoIGLuyJYx4RO20gzfEtJdmSwTHOgiESeGUfnXr1cdj/8vv7YLy
amqXnt7Lki2iooltLHNwKeTJba9zgJwiPvSVqB1U0Xfc8JNAG9+DPMgoWsAQDikoMxs2AyO92isO
tcbgKfqN1l53pHpU1HGpG5zm00mX4vnoOtMHOoc7x/UF2mgbSSyrIv4ktKV6yXpY52U73IYfh7H2
Ji0Qw8y9uV08b9TyaojmwXuheU2MOrbJe+jwlFaDdRSPzkZucyNZPbSGNirqTuCo3JrvIIqD7PQm
cpGApjEsGf/kt4MrZSHbiII7dN0IDmmEkRIXV2YvwlhNGQLmMg9jQAcpSw6hfVC9GjMlV5vOnKwr
2eAlTrnHdWOcrplTdocTbYd9n9qyxNYYCKLnNrCDvIQhlpTSKWTVVNCYlU4BOCbgYlfDxEu8a3AN
bqSW3Au2GuM8RpDiQ6ghzg8MY/DVU//tKa4aFgbtPK23yTAHA7Rx2QqqEdPsnIedjvJMb7i0k9ax
K1Fj+ltWhlyCD3uBjlbE2ucwDhOXQbPjxK64yC8bT2OItqofAVYDQqueqjMrMqgcbVzsb/vm5IYl
0YirH6JHMRmi4sTzN7wd41DZ3nDS/0Pe86K70YD3CF1/vk72NpysXfjtw83teE9X4Sp0IU4MCu/d
j62yyrWR8hh0Ru2oJiSLna+Rc4h9ind784b1dMqhNn466viMf/lECfLkbSByGW2Vhoqn8XdXX53G
p9uwcK5cy9R42yoqKwwK+yWgHK81brlcDm4SAwGw9/SNmLzB3s7oclUrRb4sicBt0Y26Qel1Tcob
rVy/mw2v8hu2MkiNu913O27hfGwsGkfX9ra2iHLoGGxI6NSw+rMWJER4tzO8OXVrywbFS2ySM8jQ
iNb3NF90xIs+LG3KRGVb0TukVVLqwjgQV1nT2dgkbQKXq427qxGUozIRf18RjtkYWOzV12x5j1Oy
e/oMIyRUwVK65+WLzttA/lGHrhvTJ3algVVivLqb+Xy4T79wicQGDAIwsXGmRBGJSziuRGLTXxZc
PfFqCwE8lSeDjkEhpEEnIx1mh0GVD4uOCzpkpiHgJwPcdSJcpz8r6YaiTFWXSWHcxMprcm4ZESdX
oXJy/DfNXMK+B6BuskHZL9Qmm3Snt8ircCb0ebE1/ztmo1oi4JZqA8nXyBn1j9m137RuzUyNWDsx
aaJoNoTuqFEQKsaDSJvdQlCZBLRcDz92FZXEOU07w5pps8xs2hyPRxHz16px8XfrOwSHtAGZvtg6
s2fEOI7EyHTVYPSDQe0vthtHTS/Z80IrjPcKe0ElU9Qmc6wNRr94jNvx6WrrfNFPYcyudLzBX+Cv
ncRP3JIj7tn3Xy5Nb96pzCFEppOwCblazAYZ9Di0HtufnhJs5GTXHtGReRq7DSaiGR8J9DDgz+GT
lsB7SkG5B35zcl1VkaJhrgra2/gqXbgqj6LQAdNjQmYpouVDcTxuWBJGi72jl7vIoSHrL2MpLaln
EOFG1650iGYz1wnrdDgb42FopDVScXF30Zc0WJAKbqjDXboHDf5vcIfe1tVtjJ5oSFjreG+ggWdI
8sQerS3K+olqzkbX6VqM+8De62IXS6eHSWtYGvF34rdYFnems6m6Nm16b651C3yxYZ71jklf90iN
SisX943ql+Jh3qJDQYQ0BSCeqq2HIUlA59hyv1MkF5V3IfnBb3Ilq8F8B/Zmnt2XSQOhU8O7EVbj
SonR32sq1WISZGpcya1znavG/OvDdtMTRf/hwiShKWG0gYhlAPNl0ZDFjts67UIHnwE5DqFsbqA5
ZMzRBxHCl7pDlK54bdkuT+9jM3X2v48lmfPEwsXc1MqorOboaXUH0MCDh858BoK8AunVuu/yQUBl
nA1l0ApUAuxuyvWi+7x+G9cmtcHG1nlaNUtBwaTTAhDPSoypuYmdkLSV3pswhntGgNW0n546I8Mr
HIQ4LJy3Tet1jhxhpk9oYzLBusEeoaO9wXREH0KyNGjPYydwVL66uDg9q+28AwYI30aJF5MXlk4x
TLjfbRsMBZQE3BG6H2EaZ1yYqot4y37YHR2Kz2z9nO4/ms6sSVW02cK/iAhBBLxlxrkoa/KGKKss
REQZBf31/aQ7OvrE+Xb3rlJ4hxxWrlxJHkvMg8nDKPdaOIpJN03XiKsQjJZQPV89/Dud/0rlJssO
pGkKdS2jd7CbnT9rv/XVtfFSki3LmnCfMVh92MzJlDfEB1qsfjG2dt8jJUYSaDkUMcNxFdKTAdjN
IlJEg7lIu7IIkN5MZJi4HzJicYruTs4MQUa6MXDo9nj40Fp81op/MjtxkWmY627jfpT2x9QR5d2r
szN5ZLIbAljYbFjA/brgrxLmHqEZqDjIhdvIm3IaGJKFIeTNOBu4dbejbBhZTu/ogFlInvKc0N84
DdQ8nZR3gqLk9GQ5GEP3BCO1wlVKPxFNhp5q72Am80noI9uMpqBAzsvZN/dqQ6xHDNdHz9SBmcnX
ipGUMGMPbuigL+nXHrOo/Mav3APCFYT999kxQufdoSAJlQbOAQAGZXm7tX8UpwiQzfK2HGgfGx12
jiS20rd0d95/v0v7FQCWILvii3keiqI4OlkMcHxbcXI+Zn3n2yfPGPLBMiLAxm8wyQqrs6f/eEkl
2n4qP4AD4S+QZHHEl9MwwqsBfripl0No2FPOIksYETMxoYjfwWg5DOSjE+7hj2aADS/Nn0YAjHIs
4WcCk5bOOmEklVtpPNN4J9oFaCZQHAYzf5H80ICpeMxLjpAJs9c7YLSZJAkIsfBYDPOmy7kKDpRa
/Q0FJVe2sgibuLJLH2IwFMIRbugYTLY1dwu8TEfb/BiVi2f8zsCCM+0o0qmHGgI2AIaaB5LsWq7i
EUa4J9AZ6tVTr5zXITKVpCCyiQMuTSwkEtHuL4RFkFaVRbgGVFnwcMxgc5CaIvVEqRuUAfkJLjlh
h0PtnIgTqqwN4yXC6du/qCB8lmRPtKPa2oww8x2Lzj5L293Ufj870w26UQifSB9fzRETd01HIfuI
ZMjvNYRS6g4LsWb9rPhLlnowkNtJiwG9orydSosWH+cyX5TsROXRK08hTsAAOdwy947vQ9qzddk8
Z7rSvwDROZcP/MqF52IbnePriR4fGjq4HmK1b1/NTAlP4AUDbY7XHfAwm036RnpbzVVya8YhRbTU
e/pMezmx3OZnub0ztIQRbMhF5TxapvkUiKj4keExgIedLzzOukO/c2S5rHYgVDIUK3HnNPlyV/Jn
hszJiExOhLGwUAtjHnw0hLSPwBaiAoN0BZAVlUaNHhe2g2PHtSbtRuUB9wT84D85JVE7N+nKzZe0
rXBBAQRfO3lWKP4nnzIV5e0QgUKaUXFbJj9DMQHWjd/YOF3WMwsbjiPrycPpv5YrqqPkppL9eRcJ
cHpP5+4IBA/MTQ8hwDg8TXYO2S08sZwK5p1y6hTsFrrYQIP/DMID1w3lHgc0jlDFMDhndMLxYxMf
chod/9JEU3H+Tf9E4dTvvgFr6NMs1+gbAzSZDlwGR7enzuHE3hwdDocrBQICe36rsD9/e44OSnVO
ybGQg8JrOGmgRyNmdQQIIXG1dpy7OdxoLuljcdvmtJYysJxomFE+WDZ6kqVAzOcxIxC7AvSLtmcW
JFsIXoRdRw6b4sBwkFPFYeNVgBPG0RM7XbSfJuYSostS4uQbmbGY3IFsVI5p7uk8GeASXe8OhOZQ
saWac+FS0PzJvaI6zftKw6bcgsYjwMVTMprQA+h6Wht5UVo4AqwbL4DUkL0+QJiKoc5zTEeOEYww
Iop9QDwLqyWgghhmHThgIJ6Sxl9pVsKwPs/l8fm3pl1xvrlk7K0sOU2xvOuRrYNpwxmixCAxGj5i
t4O2Ye8/oZNy9YmxubwSgYvNEoFaSFeR/IQuskiClWoEtuTn4YQ0SMJe/H4o2Rw9ylihazBwzOtQ
XUF6D1CG4OQ9kQ/+VM5Np/QeM0Ja3ngvDQbSUszYVV5PVp8dZId3HatkeAn3/ZloSo7rI9SPD9Ac
Ki28lvglRAjxUw067XBiOXakMuCt8FqXV3sNhS2QI8/UQXfKIdkjVStx5wR7gC2MkFzALCEZy8qg
JyA31NV5LC5GMNg/EPmj2oOXyus/WDC0Gp/fCbxOSgIbzv6UTctf9v+OrD4buLzYVv4Ru3kOBMgU
X7LbEmM67Rx5a7z7FtiY+3Eia6Ny4YoKg+Zs94hx4cAn5Aql22LyWncnHmnMCRKXVbHp28He/Bh2
71Nutw+8EJXcYMrHi1cl7n65OQiNuWZsAZjlTkwF1j4cPhrXWDcuLDw8lGzGIbP3S3nOxxqCA1vd
OdPQXOT2Jx+Ey0LYw8N4u7n9QsHYnq1ef+fM17SlCIUODq8OxZBjiu+PCRptCiC2ZW/wZjySeCbN
2ctXfL6XfMbzC/AUYuIzPp7skv9lf2QdGW6Cr3h/N+VbW/RIYEZzOgtwEgn34Ag/nQbJq2PRXGjM
yJa5XnBMwdrYM0L3lFBdPhMSKwVTCpY73AhNffSrYZ2vDmqM86mXB5RacW/EONDT+G45v3T8gkye
AxSaCI7ovKLaQrMCK0NHCa6SiooN64enVPBjA9GohGXGW80S4CdtlkvxclTs6XCLMsKgMsycht2Z
cg853KCrDhH7rOdF1ui8EriIqTPsYiH7QQMnz8e9056YoKwHYQpRK8/l3KCckMWPediRs1+DCWOl
4ucpkWBPrCAMX1kBZ7tDoIgYRwmp7mCwUcV4Hj8SFA4pO8I58DKA5Kuz/gQJJFWCF++iJoptGcs2
Ht16zmA/Vkext1QK+JuHb1AH2RFLcX0i5Gd5vYF/vh6e4aseCvaOxc7Lm14D6WNEpoEytlxEicqK
EO8nejJzXJxdhgwrc9Clpk1faCTcTOeHjg3XArtEDsqmcMaLMNmYvwKKm92cj1nmXg4CQN3t1Q2f
CkUVmWzF0yLxofJnXgnJhcrpAuxSCEQW7MSEdCSDskCyZNaG+RMEBLLjnfNLiuBcP1jgFUM+OfiY
VbZxLV6RKSXtXNYU4v4WuUHOsthIAaTFCdbuGNx/Ekk+gDanvVuffJQsVtAPCjJ343fq3eytmGiW
87ChKckHBf0cvP9zKfqRuMVstjhcIAC/+iZikZvQebd/QXYUKR6EN5zA4bxnxpW9hdlp3yjsE5eL
mUc5ifcr7HeoZ3bpGPu7/TufYDNvz7/ayhF7hieYgUg8XPCjvQaH7U5geAmj6djxAUMoZPzN3+Wo
PHxp+DdmJiskV3zNMV1/MmhCcDBc+V1gghTsBfYdKd0fA8q40qwwV0miAHpjscFIs4hzXgxuIaZM
HuNHd2N6SG00qrkqsn6Vp0aFhOhUYvgMcTPnAHt8AVG/+cTrVJg3NwDFjKcnfOJNtZncH213cn6P
V+7E++8bWW10sn8hBT89oi42kYWXEJdGqqCwuSlEYFhAMdtr3ihGOof86sv7we5JkPhvQ62Xqb0X
P0gpjOssaITkR8UrV45ZOkAl6PLQxchLJqwlF4+Gwg8JbWj7YA9QAOOmYuXfUv9uv8HeclavzALm
l3WGC/NNslN8UoCtkUsod6tfyfouTTt/30VI6RyObiTLLTEHjm0pgXLHn1ikF6QwOcbrLW+zMlwc
UrQW0GsdHwiWVMy94lhu9Lz6khNPQ30JVd+Dquog8PX0UDSk0dknXuQZAPmHLPj5ycViyIubBC/U
LkiKpJRFUaP3aL9/xkZXh/ZptqBkqgu/S4riwxdibgLuG6jKXtMi6mAoUEjwmCBnD87PgZMrsR4v
Kxew8kSkoPUlEpS7gyxhIA9V4dfkcqruOpYQVLZEylP//DI1OMzwnXeL8vUd2/sC9QbDS8pvU0Qi
d+nnBBsbyb8FL6J2xsM1S6B7Al35pB1PlQcxPpZVJu17PVOcIaaZuHQtcORlR7sl0A759JTbxhhb
bFY6k/KSBFrTNVki6ZHk3RXQ0YQN1EBzJ2sKT4vLop9BIrhjVo2XdAWFyr4iLi8rjBl6kyhB47jT
jVisYLgympXwffIhD5m4GUbsUDnrCXsoZdXprvU4706O8RSjKcEYGSfPLSouD+6UfGpB6sFYaVxZ
6iGfg3MUSJRaNd5LHo9gQfztYB90l/m4JD2iGYMMiR1n7PRRMl2u0+YhiX9k+ZZduT80lRK1DuQ7
TfAIlXjYk2O8SF83LGPnSeWBjSGNI38jIODExSLqIJgtYOnIo7klGnz0vAP1q/o4Egp+7iHj0Pcu
NwXe89P2oz4+5g/CsJEbB0PePgXI2nkghBCdpcpDwW38JeAvxSdqcaAGfH8GlI8VtmGFhUgkBY/5
3iRDh5XReDsVh3ldyjqDSQz4FTIApguytuLiySC5m1THgdq8LW6JqPqG4Jbkj7p4xfPT6ktexVN6
U2dMud1YJD752eroIw4AI60PpD5DQx/Fhet7/4c+1rf+Qp1WPptzT2hCAi++Ct4tQ3GeTr0GTKCH
nGzq7lF0pZGlD5SPHkhd8qfkmxsg2eq/TSQe4ZC+WZEELuUrXRuuwUF/ySmbPUGzcFhL9Ocw5JLl
4KjCIWQjIRWPAEno7nk6/73E/zTuEtlCY3OVN9qc3fSt4DhdpAqwECkriYMQ2qOUevogNwXDaYJn
wY/HAr4CxSHfXMBix5xAVN+mQRvewnpE5ijWoUWDl+NGgYwHWEPtcU1K7ALWsBxADzZBxdtD5l3M
pyvhkJHHZZGc6Qf8LATjSLkIU8LsgAaV8yNZuoECGdvHshnuhAtAw6sDN5j82UCwSlyk/FLqkScv
xivmXUWPeQe2jY+eOoz0QvqbvjEeVxz0GKYGk9x4QLD0WN9Akx1j+yG7Ln9Qeww6Al6pHrfzf5VY
gYrpHaF1Yd15a5kgUiwBgvhHHIH2N+nwRyc80ti/roTQJ5st+d2IDErgEklXkVCXnGEO6EImLyoH
XEs6zeCXz+Uh2xlhEhx/y776Y2egQjIO8sUllMgFAi5yEnvxgFJ4e5dTL4daRn+hjUqUqtCTLt6r
9nr/uHrMpsvSo2sYbwY6AcH5GWmRL6VYL3hOfDo5979IjEXPPdF4kWV5fIJZcwFIkGjzDM5rEkRO
J1vG5SLIiUCgcZU69uAxS9aMwXkR6gfnmGAaA8/0YnIysC10K/B/Ek+J0XyeRDZJmHqNaPVwSKI9
ZtSdEJgzccwW/gB+D1M7JmbBnBL/ct2X4hqFWXOkyQsuLCms1Dn6WUMSh5uS/FQMXLaTdSW7dwcI
BRIIECEV74J/JVjImxgLkChwZurjE0BSasQ7QFxCkEC+FGflQrMWPKQSw/z81DdZdc4vKAaT4zEH
gy+RHSbEEjlvKdSLnJuYK4rzrrqmiEoMLZmOxIJPs4KpZUTuP0RA2CpU20DA5hKytnOGqWFVAHdX
IjooOJTK6v3LK1NgAT6XeMKgaiFSZIx8e+nfzNCqbGQsfawFMGz6jTw31l1s5WilE5pC8KKv6EJ6
jyzMAjgGbAYOfy3UCs7bjfN2RiJN5Acb4mrmg0Z3UC7K+OD8kKwAJ3C6DcCO6GUxLDYAaUsF8/LV
DVU0IAUSgDkekWSbWdCb6aJ8up0bDYkjDwUbrAe0cb6LUeALAZ4xOhq8h3QFfRAiEh6EdkV2TqKt
/d3TZrR2nrfcrKkn7A2IRKRnzRNeYgcpeEPygTtxjvSX6auUHFW2C2W6OWCMLDWQSg39TMDjbiam
J1vJqESdaBTWDA8qyGWB0WPKA6IvBXDY2d8zJwFGIicEt8sC4zV5aEwHxwkfgCoeUvpcHEktB2zo
P7CkwNTVIdx6LaLDQn564KdAHXFgdNU9kQzwPm48yEDtjWc6ZufowpYln0yY/KkGatB6vWvYpkNz
MqP76rm2UWPaNj6ScATmR+cWFhf5ODwZPYP8lyRMox6wvBJMQmwFs1gmYMUpXV7QgTFVajy85PTy
MgkbRr0kXZ2rLJG/B3XkFHNACAm5pbMJiHvvFxGlos0EDZKBD1NIdwUrEJPCh1FhlPfX2UY5pAJ0
iUMAEiHcQWaGWygeq8Fpg/76ohiC3BEPK/ZQ8mQy3Znkic+uVJKWfzgVPX84GgaeMggMwRj/+oZw
DM11jDbCVI0i3TVlANkzB25W+4pzI/goKOmCUWKkSyKad1nDbYe0zpAovhbslF9tfEYwwnpSQ6KH
fCeKeiIxyCRsOgekgVFhmIw08jVUD6iX0sa3FxYJ3PVIpr5e5se9GmuMUnyKzGzYJ3/6Nl6Wcwbo
iMQT8Y6kK4bkoqGAr6IbhJ4rBxS2lL2nU4Qih6yK/KtkOJY7IZE5u2POBNJPolvH+jGfNciCKesg
a42X9244UXEVk7mAF7gN+RxONKA//k9Z1bQIMIhAocovmyL3RgQmyZkZvygzJAlgnMTneUEU5Ngi
6MjxTSCIy7gClE9RQahexAcBKOLf68X1G44ulF3a65FZp8VbKjIkYdJ9JNP6JJICHeZTZJChhKYS
MYMVoEaCkMMFpkkNktYw6ErjKxAO4m7UQL86wDZiRogBcWaiM+9CFEr/hbwXTUIwwsWs4oBopUy4
4RJY3HDf4huk3ICWILFQVZHLSjxZoE50wc+JAQe3JMMQoAyaN2RpCaf6QAXKo1SwkCaTp8cBGqaH
FB8s6LF8pGBSyVIo2iLxlbE26B7RjjDhodAvgM0lallC6SZ/WifLy0Lo1EhIv5yQ+haLLMYGL07o
JCEp3eLED7EEwFcEEARAKKBQUJiGjVtGplhNwF4deBJ2GhNmIWHxNQwN4d8HNAhVP40vkWArY3j5
dBkBOJ8BJciUPGliu78V3o6KNmRifoOzwPYRfXwbPJaUukRk8OSjX+mgp0j8J1x3Cko8yVisPZqL
AlTDv05YHX5IJETJb/bcvS9ZkGQGyA+0q81OKJ1lMYw0HJoghdwM7kjDM4t8mHweLz77pJxFGtEH
Y2bZo0ZJEy2akeqioUVa/rPOsuCyqMQItNx5wlm1XvLVEZ5/seKTuf3MkVkgL/COpq6bruAXzCgX
4PIQG4yubPvGBMs1ZiOQGHQFg3oxRiYQGvEYnv6A7lOxlAClYfuPkAEuPFcCJ+0J6M/E9tIRwyvC
voeOgBxNC4SBO7Wgm01eB7iVUxj0OrASapxcHzbTz+IWJ7Rn4V0oh5weg+UUJ0pvISTD6Vr4lS1y
M1KnkzzvxG0SnLzcy6GVGFbkLP9lHUf/BoIobqLCWhd0wIlV0jc5zmQao/tDZIziBla7WKgvlxAD
8HRAIjhq8FgoYwF8g99QYpk+cUCGBxB6HYlH21CKngRQIF+Cb2a8cMJYMYMmNhFrpS2N36Ni89gX
SIZB+cREHd1baNLvJyaTR8CiotF143svHy1/gccJHysGWYS6m1D646pSpCfYeBalCA9P7iHnTWjZ
IgMg7/+uQ1LBf5kLC+bRKCXqIbJuDESECoOaSfspMRp+GC+LuhsCfHKGSCJnRJAg+7IkKf8fuJVe
jJE3/ZSqB+kkU/qwc6KHyv4C6yNSJpqrEpbINUfejqtOryAdKjLHUOBBnXsgbJfBrd7VT52CDwJ/
9296J7FYeTCipY3doF7KSJEQR495FYtCYiLRYgSREeUyyy3D4vPZU2ktZEvyg8wFRFOWbZZMUc6Y
2KNnWoA7JtoPu1jY9Gi7ERnQ9ibbyvEQzy+dbthxDkqCMoR83ThMvWjqaV803VFspDWvpsQriZTU
OWinDJB+I1ejp+epOUdnj0NJgPPAW5grOdjyNlpkbUVZl4xhTsc3ZkJ+XVIPCu3y2HQR02i24hTR
1LZMmLd8xDXmwkFhjDz9lx/CbJP0SZ5bvJ+UsNMACGaTBsnCorkdrW5Eqhjth4adGg77KydJvoDO
enqSOKSsi4weB4xllwyeukULhkO4uuKKeGMJbLZjDpWO4xEZYIuxLBQTwI4ZN7/ATEsaCAxFYY69
hakA+yqgxNED8WcxQmEORUm5hpw+1h/41yRHjofwgF8HRgD4BGU8udF2LceGxnjwmg3tyF9AuuR9
S7kh4BMAGYLeg4VS0kJ+7iFeRS4kOPQm8TeVg/EVsIU6xHkdy89K7QDs4A3M4EPMzK6xl5W9S+PH
Z7YaOfyrGm6fSTfzmsl4mdTBWfqkY2O1E+tIvwPthgJ4Yezn4k2fqPoaAjVHlIYXKT+s10dnC8gU
Xx19k/Aa5LQO50Q4GXQoMuot4lmWUolTnLgDa/VFQc0+EDLtpKVLoJkTgAp/TcmXcCc+ufw+cbCv
YB4yUsAtWvA2ALMkLSe3RkBcXk0iNDOG/RDQjK5HmwpUsyE0pOjjHGIYFUuiu2XAyJj5j5QgJFy3
pKkvvuwPwKd+gQOTgKQI9A0/4J2YSr8kuMm87e23fJXFA8RhIY/rdLaVgHkcbv/fJKzYw+bfxmQr
Ai2z4pTq37YSI9FjBVZNQXgtQBwaBpxQti5IWRUBBZH/dU+fa+YP2+sIjiOQMYgDARVJd2vHvO2M
ZcS+yaLw0SwrU0WCrRpG1LO5KVsy0ivNrNLERQs6KZMUMwronoebfVAcBP+2BzlBBxPjlGM44x6U
CMO7xN6F2eDwgbSO3sINr/Ehmy+hecz1t6c+T02M88xfdS8mT1zC0xVIXvUpSMI7QrOJr7su2XP6
W+ZiWOVPKpqZnLPn1qf2NmYjb6TurLuUHe0oLimq0Ebtb6VKwepVS5QtKcsFl/ljdbZ/En94mXhM
cgzYVikRSrFFBoPzXHylKLBGUtaS1Yx5Ddgwfj1HhgR2A/VqqW1RFXrSBs0VaH/+psRbWAQE/CjE
QJ78Ft/KYmxiFonqD1nIO3qbXEIavoAUo6288DKe8Ntbojs4LlBPsY1qyP6ynPmbXEaYJXwNqzWi
qE3OHHNoWEfUMzVPg7pN95lkvEhZRVy4NdN1xPqhXEm6tS9QhhXzOvXoWBaO49FlpiXCjpKpSDh2
6lnJLQeAyx2zYJgLRJMFSjnEeK9xYcv935/R8WnDxD+QYeUceOyCWHicKMcUGg0ZZL4En4GOhMSP
EAtAkNinBF9MIuRs6YSVvZIWRyr9/BckpqhLmd4P+8r9cDll1+BAEnbfoJoFpmhELQ9zfo2FKwDc
HkVAqVj3kwuBa1s5tJ3SK7kV7VtqaBf2HPMRRE/L/iGYDvVn0FUCH34bjOEtDTIsA5+GGxK2TEz4
T8wIeJsBxHwMMywbdduC/odrsI1FbhNW8yymR5v1eZ55QjuBujAcfCKZgk1hnufLgbhE3j04HC7h
zVGBT9Kl7Np2K9sAxOIXvMDAKKw0iFs6XvkOyajIcFNwbD7O2KCdGfPJfNxBfFO8LRCwL8gjxLWL
lDxPIHMsrE1waFN7g4GTo1GwqZJ0mv5OwnWWngiURz778Vp4FUBadGniCpPFRt8KxY0KxIOVlXty
9rccSxbzYXN5aBR3uUaPiDAb13T5OBxfxXRtt2KZ5FiB6izjJGKNZLW5rNhiODfCUeDJeWNaChgh
vBIxVrq2KbAANc65RvwdjmEbybdJSQNtqEMRHNAjJdFbAk8G8YGDUDmoimGLY75B4R+NTO8QY6Dl
6xFwWt1eI3w9/oeeXplMCYLOxssPn/aYnoNYn+sSteSJqMPzYPWeyzchzyyC5yE3KTywv8sYm8Tf
8PGyfaj5zDmZB/yTKKZeoPmBFvKDKDK47V426AZO+pHxDZI/v8TC15pAOJKnFGDyZgcbfCPKq36x
PJznrVAExJ8VHkAnJ5xn9C5z/OvTYmyLHTMKbCndsvrDHA/NnZ5jDhAS4KnwYEGGs/0I/sHr8TZO
n+8jjqB4XrQHM9SMSKzLFK7KIUaajM8jYYWaI6UH+XKxXXIV5KASkjDNkDfLAtm++OivmQHL9Wbn
I6w+qDGdCKrzsPyjHrWV6CIh4tMpIbJHCs1qiZPlbnLzmM+KsI5q+SOa16GVUjk4iaHob546LG7W
FvWVBEGCwTlzTchAyd1PAeHubbLkw8+ZD8JdZ76lhDlBY27XQFQU3GiQgHNLRvDBf+OgM9cTRc/W
LlmMFIFH9waYhFg3PeeIK918HgLhWZQ5bgh6wIKCn/7RU+ZjphkDeZlWLX8BjlMhQkOBlVI+Sg6p
CLPwI5C5DlcAwNN8OnWznbUxYVGCMaIMnKFqNKgOLekPm4B5np2xyEd3DBq5Gj5YoWSBWqZBfQt4
YWCOl89mItX0qioy95wO9hFwyl7lyde612Llp3uFWBFq57c0WpuEO99CjRPZLY1B5gDJutMDOsME
Aw0iOFyM/vr3KbqdhFn0wldvyA3AuOUk8/4fUz/5O49dBa36N5KOfDYOE0im9Hgb7x2C2OmOI7Xv
7zPmqcImYDhvRsZgpMwi5W7e30QYn2nLQ+7UayURkYJmx6wNBLPv3/VvRgV00wc5U5+yQOvJH7Lw
/Is+/B+Nxxr4MUjCEuwjDTtUarizsJ0r+0R/0LaEE36dPR+pJTpE5y4uF0zsTgkUkY5Dhh7mxR8Y
OQwdze926nYonJ42PTqWGJuyeBCJAuwCJyQolylH8BC+9y5z0oy/Jxc84SOP24zGyleehv9DcJB2
TEBe2EPLofYgesPyNvvXCevbRDp0g9ruaQuBypkuB2U5IN/0e66X2p2KQwX5fDwD202kafiSuVBL
h+30Y7Lv0bdIUp/Z4hevsGTuWt2G2cg5fWmAc5SorkH/zUc/iJXvXAOZj1Yzw/Du63BA1IDm4pHu
t58Izo9mQ+4nlU+Tc2e49AG01PTRl09dGqOfXEqwlWXHu6zpoDYZraZRiOQtqEZOZ3fLSVfnBZVU
UvE5c9bq27wv7LpnehQNFsocXdEukVFduRbmQ6yuK4j9E6eZ3ztfg7yGAuDoDUI0sRTBtuUyRQ4t
esO+Nj5rULazErRGoxUbyPtrui6jpqDDISf3B01Wk2UG5qQD0LHlWfrCDzBfIDL+wN//MmoICzkf
t0VXMNGVAq5wvXsk62as2Ch5Bdi5uxm8wk0+uHlDA2H2Pf4h00XRE5qqskCBUV+eSGpIXdCAoF5c
h5dFSzpjIsYG/GAt6X5LswgYevDQSDXJb5YFJ/HsMXAK6d6JZ64vCxoC+NTjwqCHi5ZSk7ZCFdgY
Qo/msEE1KASDmREuERECnv2NK6yssAAYN5AR01Zjq+cq8ec5/zWf3V7l52R8dHjV/PsxvGKrEDwT
ZIdrXD24nChcdrSkILqIcm3mMFI9c5s8KmmYgqtEazRNOdg495H+g2NQWqQO7SsT7xIxDzEJmIgo
SFyXkft2IOEHjEZX2Vg5khWdWrmyAsqcaXgoRkuDMDcOMmWtPVGdZneiN+OjLYGHGckBsQc4snYZ
RSZtFlTKzxwYiuaSOHFOd6MKdmQWHsf24ykxDY6J9MucV8LUMiCXGtfcZATzgZHwyR8bqniy02mA
vIC0cy0g90Iaolj4h7gIvUq8ddQ8bESMkUihKsJg7/eGJAtJJsYm605ium0BhSfBGGVe/42c4ZPo
oNIsz2yCuy6iHqODKYr39x3vgSmsmXnCV1ymEde0yhy0M1GCQPOQla5RimCUpD7TEaC1qPGXSESM
7vYDMlUGxsYRvn+LXANlRA4f6NeNEn8hfy4gVz3VK/kYfSYKqLP84jGpDBqQqCwgxXiUuiQlmolo
OjDKiHZyhcwEGokop1Jve+H2IFExqzDPmKm/KdSQvYouy+PmpJgY3PLIqb+4aPcdRO43jdkQ6HOh
YMV4A7hb/HlRf3VPxQdeDu0vLlSPmDkqAr8Qtr4uX7srTeSh9TdCF4ygQbIjvAWS54rsIOfpqs3K
2hWJjOk00AuwtXxlWQ7XuF1Qg2EaJGMdZZ0s7i9d0X+4Ewb8cfc3ovDHTDS0VabID+a6X5wgE+WZ
6AY2/S0otGOojS2npFtvPIZMVzMeWDXQf5vlzOcwRNKNLqYBgdW+lZ9mGuXNqQcU2fKp02tkpddt
f9rnQ5TSJXv5nlhf9fBTcN665LdA77VDL+F2XBsJ643LqbSPM1vTfw1pb98MLLi5aE4Iyd/5aOgN
3auZbPsj/WMAP+as69cnIyothH/QqRoihb54/SXHvp3DM+xf9fRVwng9fueX1+v45fSY99b7WX1L
mAF4rge6f+DS5/wMxA7QGlpRZBM4egkjXZSwP9ImP3wpxtq4z7ryu+Q0aRmV6uzrSttJiqiX2rjt
Ed268boafww6yvDma5fGw4QRqOxKp7XehfCjnpROxUCW9LtMXi9M8zYLaM8aM/bg8xzRq26Tzb3+
rHJGVE5Qc6NJ8Lo0zOhehwM6wLNOSzHuhnt8wBoYUX+6fxjHuNHe04ZurOLvPj7kLTlFgsbkY3DS
SdzpFCppDtTp9LnSGKGghHBLo+Z0nqWL23RzZKB9D9k9Qx4jKRf4tuOfeftT8heDsHjY5gg8nFGL
TwvCovdRvzdOYx9SV/HAL5aDU9+JEdreYVZpiYj+i45fGOPVHw0DiuGP87yXMkgfkICZvddbCB6N
f+7W91n9GnUvI+gWd2TvrwURIn3nd1cZIKOYW6MKR/kNtT5Y1ShLpCxPO1pmVqBV4an0On11GcXT
0/ZYv966ldatO3pTGfx7e8mQB1F07C3ylDcTdrPyd+u5vTemS1ZB29Hb2NJJdTTc5MFUsbIjwjT8
KZIZjxrK9YQTNphbneCHVrzf5H7zT8WDEdBjBjoHlfar4liuyJsM2JD8hLJY+n0yPnNa36cYYC0j
1KHG/Ri/WJAupn0VdkY8SWjyW9ZMIy9/r8ydgOxK70tL76n5aqiIL8wux9ytbq+qibg5sTA3caSt
Ruqv9QAJnPg9Eq9m8VdZid0wKyJpnH70XmEdmsneML8fRNST40c+zEbjTflR0TzV/KUmQb9Oi2ny
exrn/hSJqXqMWvsiO8dqadpd/dUodxRVeWoLYhWA2OkOZYCny6yfyfilwT+OlnXVfhmjChUqlAOV
Ffqjypom69GKifRMTCg4UOqNXqIK38HEuNPlL0uCHhDr9F7SUZu/19Ti8AlON3bTbtagHVDNK/cy
gQhAFFb83pjWVe/Vx7J6tE4yvbpBQZjEGJ46tphwrOMP78fVpfo9xkP33ftpgg8wN63h36uv4ro2
sGiPhZJGGsrvr8fzXJtGZb4Z7rzX5OhYxixtovI4M8u/YQzuZV6dDiU75WEF6VnZP+6oI3Y0FNcf
GWrNF2+TMveWmcuEgNnifkSsVPctjN0dcUire1EwT8lkYbUwvBkRo4UF3hlNlY98/GFgxe4d7Zm0
4T6Yu070P0xqDlvmmyfIhvVuOsR3k9GiGT2z/G9RwhLSCdhqAwn0t66P7uqnCYHnnPyU1g9OzkBL
syAUvColDuFVP/71FWy9Ix5RVGh7uJG55va6RTpmYqVwXxioYkqUy+ZUu0RP7AoZB+0OE72Hd9x8
tVjWYbxuyYHaGwHDpmWkkl6hEIlIZvE5qfiWuRxxs4n7FvV8K7zeYMYTzemH7LrWLutbebILMzSu
2yN9/Y/xVqX/WX8xmzejiR73Xa7/JmQ758tc62e301bXevs+sRxTX5cMYb0tdXxWVcBKoRv0/lUh
itwgJIq3LTVABRVyE862VDJPG9Na28LeJcPSui+jW58RT2EC4vB4t4zN8bwdMUKTgkVFnlds1Xxt
aH7ZfHRcrulWSb9uBh2TZ9obb6/H0csUsVv9yARZcqLp9a+91U6XL9L0+9z/5B2TsW6tbyLTebWO
nsGsVUWH4GMgtAAY0U0XrQlbFr1xTWParbHFCZ11jtMldUfl3VURHX8wWXmaJNwSOvqKF2s6RZF1
xKRlRoNcqEe3UDL7vw7Fj3yrWl+NWmL89g2anSMqIZh3vVgjvzq+R/WRoodOT0EGzDZU7rXDI4hX
UJbN6bu8fzfJmwXdRNm0o6hMVqf8w2o+OaePTXfaNSYYvH+dBmdr1WQL7E2iHZTH8oJqU/kz4SR0
ZtQgtGN9H+/rm7rtqujSftMVondOUdOICPjSkhjVk116/L0ibt5PJ+4DJSYiF6vd3sjkxsxKuqw/
bvlMucyN/pWxKQ26Wlc60jg+J+2rq5aT8ud2dtV7aDbfD0aK15jzSw1Dl0fI0B5M86t/NYGSe7Ch
M3MJR84IUs9oPWn3jAIebQwdro+FrgEnOC++htOsv3KSxsz3wKRNphMk1sliGcRy960HFsjEbyAp
MH0ds8kpjOVmcadMoM7aVMi58jlKvWhpEDbmY5oY72sD631p/PsU4lO9V7LTIl8UEjKPmAJYkOjp
FqYwMF6t0bv5pjxMb9DWeaI67NkE5Vj83k2FcQ+ly9ze0x9ghwIZUm6gmrgNsjjnuBnV9lCP/aOI
N3b03DL8IMGcZ+ijENM8oDsdgSxeLB1ghgaL3B9Q2Dx63eNVpWIZ3fNYaX7USeNNCk9Fy/WK2sx1
isfy9XLZNuhtMRW8bXEcjxWMk/NMY2p8xpjkO9wPaM943hHqSKOhdX56xl53zXqsMCoPFimByxnx
2PHoKwc2mSyvSBFmhKgKHCHDrbrPRrqQr+12JIoTkIPGp5DByHl0Qojt+DnQFqBwBEs1yMHMdbRH
rP1FeT0yX81JEGS4/nljGtlMHs56rAzwzZrh6GGB0FzlpaNfg0o1E3yaSdgesjJsi9l0cgmrmrSX
y19WnB5zexyY2nN5OLc8sXPzbUCgkLzvvr5MeldP39n440mzJyNseFu4UUZMcy93CSWa08kpxjxU
2rmmSnMbTChEJBOk0xSdnH2CaEj9dkrPjtrHR5SASH1y42CO1jV1uCNAJTO+tR5qxGjkbm6nh/Pz
8TPM8sVjpqCoclylm/OqW1xW5eq+uC/6yHG841xD46meDctheV2fX84vp5fsFfGXzfnN3JibCcIo
ovtRzBEEWBz7F+u4fRBEM8uO4UKQaiGCcqzod4UNQ/sITS2qcx6ckckUI08rvdFzJnb7No4Q7ppb
q/MyXSNpsi6XNf+0S31+mZWzITiHx3kfiTRFzxN2i9PqtKpE6QExqWGWRqMx8HQb3+52Tms/Q07Y
nMy5oiqXOVVif1/QCiVJpBsGqVSIwigRTbFE3i312bUS1PkW1FpwOodT+vrysECoBxURNUjaoJp4
3WIK/0QNHhyNaaBO/OzhV5DL4Rp9iZb1fdtt7q/pZ/Jh7YcDrqQAsaJSTlmOl8nW+RosZq7zTzkz
QivsI3mZ/1g6r6XWsSwMP5GqlMOtFZxtMLYJNyoMRsGSrJyefr59emoYupvDAVvS3nutf/2Bi8z/
skP2783Eh//ezLgJmUGo63JVb9HM7MvHRzYVgQQWqT8lj1dQrZNmI3Ool/sMcnhx1J1jIr/M0ovd
xP5IclFur6Y680etc1+UgYxtL6+9MPIwXqAqeKKf/Zp+2j9KpH/WMixwTbhsW3/O3/z9+Mw/5fP0
pl3CW8NdCbkrxV7ck8dR3bb7bGNuzZW5yv7/NsrDsLM22aHhrlS7Kg+UJsghG3KJHCAi8IygmwIL
KchGwZCBeFSot9BJWcgfanwxxmM6R4HSGT512Kg0vhS+h72zMBVytqzGj1ihSpmsjAz3iXjb1dpK
SiHmmt6cbiJr/RxN4uv3ldR6Ss0eC9F6nP2ns4+SF/nBS4GfYXyk84/VMiPKwbK4dc80uRSwCaXQ
HxU6LeMgQ2i2Pgpa7i7fJXH/+pzSgz7Zpzajpq21e//AN2J0pVb50lS4RgR0tA68wEJdZyX4X+PV
zQt7bq/QsNdTdx3orx+ps3dq6DkFW4qDJFFml1Hzc9RDJdTf++mkW9eGB7s86321Lp+cGdbWtO/R
cDatpVma5k4foltsRpnfyOZbWZfSb3qgfE6VSX4LrXUUhsxr4pEMSUMje7mlCZYL6aNITDLN687c
Jk/0otKpUL+tbO/gIYE5CDAgA/hyE7cHvdiB8hYAA4CjyYsqLfvHPjP2oRJIuArYfjKsY0iYWCX0
a4tsTYzo+r1mf5ojsQHLHp8sePdqALwyDNR/i0frZcypLZeih1OBATFW/mzGtOG6OI0J10oH+jxP
hUX4ob5ZTAMwWxk8+edJyiVTM9DGSviwT5g51ovwmFneiDlN7A48xIxN9YCT5YFas/Sbx5ZLk1ae
hdWK5E3TkhP9idKE5oLIPWf2bVSykkd+eDYEqr1THmcYk1C/n6tUvclEAnIKYQSir9Pwszb3hvOZ
pcdSvST93oDtTWCCTuK9D78OljhWsNqCnbQUrYELDg5OHz1dlbbh6TuZ7ySrFHI98U0J4PVGOVnq
UUABXJlyotV7bcNth4UnxICDPqzMaJ2FQZevbHVZ4iCNCREkw+lNr1NYd3l/Gks6g5eOYmD2nirg
ho2K6ZoCRQN0V/Fr5qyi4k3iWE7L3s3nr/x5BxzKDL+ctjNGGqg9lVPtvHbjPh64NksZrEcy7o1+
jsbLiPG/SZzjc2mxt5Trkbhy5SBVn224tCEAN5+lRojpJkn2UYXj7ncnH/XwrTbu4hWmoBGo1KDQ
YGFn3ibnxcD2JY7sRSx9Kcp1yO9VczPgjzJjas5xSALbAWSwcdhQ9+rwmT6Oifn+mM52drXjV0k+
pMbdLq96c5O593Z7SlWvlDYjgyDzZ7RvJq5xhOvBPoG9yNvJTkN0ftR/afY9ykHV70Z8U+Y3I9pW
1ra04eZo50I+yOHBHoiwPRWgzBjpZu+P8tA5b03OPIlSxhi2NgmwM8fwacr/TDFtiU/WdCjDo1xA
+i1+B0a91SltaW43VfSmYhHA5+jPQUdU7QY8TRh21i+q/ppCB2wDR9rn4WFmawZRK7YRbnlAjAkY
mqZcadlHTOqvQ3V9xPsCa6rIe+hbh6ASdWvV72pxYmbaFuusixZy/NOnEM7yU9pjyuJcJ0CASD9o
MLmU7ePSNttHd8yLk9mf+ZqNQR629sUsKrRPjZmUiY15+a70V3qikXVtvMz6sSdu+LF1ELzru2e4
g2npFN1Rbgqky+nwamgFeH2vYFpK+o8O5Jp0SGRFNfn8lTjcUieiwMYNhu6uaezFUDCzinYmqzJ1
vvSSOvJJYwzODMtCkc4Fvn/9MZrOw+NnLJk18n8zYv0MdwOFcmcDTBAY0PB+8+Ok/D7sb8fGNvz4
kNZt+5f3r3N7b7H2l2kXvi2cHjWYwTcH7wTtZNS7hJl68hoz0tS+pMKz1fc4PRfVW6wvneKnT95V
BzP4gqr9eXDsN7XzJWzz7asjIJHuVxp+dIfq9XnhIolurWaUYfRXiYJ4wMh4bvDgflFr2POja3J5
PxOKmHsHGARr9gHM6Nmw0DBVAjGSthNM52nZG0t2mWTwq2nZwA1PAqJU+M4EoykJvNcfbF8LvRrR
ACpuumsxhFwBjoPZMagrBXrJ4+JqyNDwWUGEY/v8RX5IA/9JXvDxJJuFgbC9aPji3SC2kt0M3dLD
HcDWsazG8oZXK2JVxcSRv0boQbVImMzesKWmSHzeR3nxoJ8jInMQfxDxV7BB+dKHxZqDzgTdhNQz
iBkjc0WSGGWC10o/U3z8RElZ1GT2T9dBPCIHWhU0lZegWqOfQS9feCnunJk3VF5NJAbKZ3jp9IWQ
/CEpQd1jiMGQG8d95I9oLrHWY/cG42OkSfuFX3i5wPYcv/v/IuTBpFSKXgQpnwBMFt7rn4z0+Ujx
zUlF6/KEEPVOuAE/zQJi/cs/nG/prp6nX6Ad6T79Tr8ZKRu/NQydq/aV7H6sL56KCDwbASVXuV7w
EnhRvLQEI2I8vsWDDdAiQkGZwc7knv0L/2QSC5j4G57VT/WzvonEp/IdNCLcqdA79PP0ov7GInOB
HIYbCCKvjM/Tr3SP/zjv5oP8pn0VL/0aJ75deRbaAhEjrGGXk5+sQGSgCz64hvjCgRgjhjoqBGSR
lC48pYX3ljAb4ZmBbiP9PPExUt38NKPmEMIaoscOw1KkPj22OHrj5S2S36JtQ/a3SFoEUM5eum/G
oWeA+RcMp6GYRyvBcY62wg5JzIagW0DGJuPIHZku8RVyYwma29CoiQAbYnVxekTgcRHPJxDKrSEI
fcYif77hSSHSFS5go/Qp9kuPYz6bEVm/hPOIxF8RFBC+5Jf4WBOyILJjkfsG1UUjQwPVCbHJ8w1m
GxwLbPKFHb75ab5YJ85kHgE+ont9Y2e7CYLJK58gyzA357EQQ647vxZ2oi5SM7XbcGeTf/4L+hCZ
f9O9+hIN7J1oEaLbiewAVMSsh8V2Gy7DxcG9vcLBH8oabwsy878VBJqp3SxkAl/GDX+XY4O05cbf
fH5ZJC5PFxKlAhFngDV4sRh4G8Y73d07fLUbtD+GJPZndE/uPD98gKI3/z5YUkwUXAQirCyAXlbZ
k1aJVcYf0KdCYLnBawKF1T8pPej+mMpTTPHBap8uzR2+9VtHUm/zyqiMtGfiUL7E8OFLvuAQT3qy
thtOzalk7W7rN/zwL/qdv4dhfXsc36aDfoEgNRzGM4li2IGRbdWeZ8I2dJIT08/HVrwnY5V8Ke9c
YfrR9kbxUxPakQsSQkpdBVsQtTK0M1arwSTgt5dBIARtoQJ74h38+56pX8mDC85A3pUO6xAbLzgS
fL6x03D/+KmhSMBRuQK9l5RsIB7tu8kAAHYwhw/wGO/+4TmkoTh+Pq5qrFLKlVEv7YG9KHDSQHf8
BsXbEPDZQGFY+WrkWlBXiI4kLhMHzPYcMcgmKRVyoL54wjcEdRG3GATNpw6WUAQ93RIyd+jJSjCl
nvwMLGpWnY1LJGiRfdUA7vEDFZEZnjYeUz+KhLJZxYYfTn5q+Ays0jwY7VXwtD1L9QrMB6jPa5fB
I+dG3XgqCJcYCrit6fftvkekEAWDugTEf6AwigK78BUHpJ5ifOcYp746a9VriIZPfdXKc4IDabR/
tCf9wcjraDj7kSj14a0iRQ8LEJzqnb1sv03SbrSPhXXRphfCCaOrmW4kZTfAHILtN690eMOPzaBs
EmWZMGtrfMgPpCHyOZndBpLBTwIA9xexr35TvlA6Oj8aOqqPmoQca9V9kVNFBgKPG6Uww1sGuqxx
yn0Kfc4OEos4PrinDYZh+E0wsRgolwPQ5CH1n7qXPwPAM4n7UrsF5JtUZC2RRMwWrZyEaIqh9eSl
Tw/mS8chIxODiOu8V0FIZ5aygk3DY0OkhiiXmB2DMQKWfQlSzhdLlWBs1j13WvxzvpEpduCsYI9W
PxWmbCIT2HwRES+UEqR4iVzqaK++ZO9MynemUFMixHFO0b4l+/ufehJNFZrgNdIorGfI6NyaaIEE
d82Gysfw7l3ET8MZ56sWOiGI0xekPET//csusQ54tIiE6nXLbmAdoNifeDXsBxivwdshBobSk8Ql
sqXr1K1Q/Lyz+P+9YO2knIAnd8rXfIj/5ldjn+xoLvcgztkV2IOmCdSo/Btgi7RLc/ab7pY6l6i9
ZaCYSgmFxfzorZTV+OHo8cLi/62E48z0NsxfFPWGftfCi1J+GuVRVuAfMO0O33i4J3LLcC+EJN75
thpkLemzYh7cOwE+dAbYB76WlCvdSsPHsA00mymXZ4gMO7/jmZ+Wir5isjWBcOhrXdlO6TZsjzp6
FFyxxmWFa6i+fgyrXN1SNaWqzzc/4k1JnwbrGW1F8hujQRj2zxIsYVPhJAXmMwHG+PXMcGNV6iva
v0e5lCmvsaLSlupzWaPhDI8sH7s8NN+p8gIrxLDXDQNm4sfklcozrwi6TIbtF4Lxwh/AjHDvyldi
ul/7YxqUOEOq5LEuQ52rGjAQn7Rlkq07DHRExC3pHkE0+nkVSPgjPDw2WQ00FPQ99mPMJh9rE0MD
ZU3rZTFDh90BZT0HqYcmtB/zwIJ/YOeMYyvqtjQ9Srpa+2baOUyLNMScerFqOgpUaARGE7km2JJS
vzrmj6bdnzK1iYPD51JF/dUvZ+mYOTxM9Zkb1ma7pninc8uTfcbmOkjvsX2b1E3Gg/BgESQRZ/oz
ctVa8y2pgf9iM8dO1edMtybtQVR5BJ89syGp/C0V63d+0E5F0gzlo49711E4/8IiCsapwz1cnmr/
4SSfeqbXL/EjNH87g6VvWqK4bPqDLlekcA0yLmvV8FjbiS29zA+SuNt9W2yi1Kc6a37kXyotiCrq
J23NDW6rKmJmbU9zPEldm/DBrohpOVRY7iYSZwALuL3AsDCvjtGOWqtJPTX1lRCuJJsJP5TDiTKR
LYNJAudQr63IbEtvHEM9540S1HagKH47w40IzHDFnsNOD+WLjY3Kmwqe7eMBkUyBGbjoYe6FPNmu
U7sTDtP4+tBFUwFwFHMg87vsf5HdEj7gUKDTF05H0IM+FAxClbMQLuIXRUpEXcJPxlkEVATnmq+0
JJMR9d34xpP4QOK8rxURSsashcIkeS1toWRk3me8g4fzT0df0wZwapEx88YogyMJ2tTnsOcvUfy3
/FBe1yUnGI1pRcy5vKNLOcc4cPI2GEuWkFyMD094yjPY2lTX6HvC1UAkqS9qbDdIDiYHdcf2zzgL
HgE48+NbJUkPWhIfuA5MC/0VghNcsBmnFb4DgtBf+KoQyi0TuEp+Z/Yryll886kn6rP6F/9Wh+mb
qvMKySUjoJnvMf/ka4dEbD4zTf8xyOOGZqliZAFxGuGRfUYyhYegdkPs+V5Buc6XI5GG1b77orL1
b8gDoLqig0ZUjjwGCVD/K7G/5l9K+Jp1KycPWAshzMEpGCwPPEFzlg95I6Gaw96Tc77grF32z6P8
/K3bDZQxOFxD+AbrrWt3cbNuspWOqZEGa3T/SNf54615vjjklg3vJkBv8jwU4SYuz9i+9mOQ6ifJ
+q7qG0SW2YsTT8HbA4c8Erzhoylrrl9Lr9GcjIpdYVth35+qv7beLTLlHhYvg32YlI0RfXfxebhG
pJfOOxiRcBrJLEp/q5MRWB/xL/wzQE2QDHHZh3rRAJmVPDk+xzwKbCa4DrcGAzLaABxeYTlgmKd4
8IIijEQm6Ij8WpHWKhNcjJ/nJM5ZrrwpArPyuziv1DXHEZsP3TQphawtHmYOI+IBi3eOdM5dVmH/
TqIdhwn//f7o/fTG/J1jS/1NRYRY/z4jm3wmtCI8dkx18QDH0jtiBrxQ2Eiuxm6CCqYxCnHZAFVc
7GDuMCOAP8uKhAH23KlMDXqfgoznHVo5kaYZHXHIEMSl+0443NOlVCBFojqWsFwGzR4J3ETdZ+6b
KhhbH/aAhs5YXRrNmq2Z/Ze60ADAm8kxPOsUvZX8MZCK6Vxl7ZCgwlvIxHGmHy0s8+dG7teKsbGR
7TvbZ7IcwlXVv1r6koEelSK/tcT1MoUpK7pWGjuZkBwGPgyif6iHaUkTvM5CXycCGlouNn9/1oW8
Se64ChzDdXdjci4mNweB35tEhjNfeoOW8MTo5qMFS8YRG3gIl0TLswgMx+/mD84N5/0ISSVmrW/4
cTZQ6Z/zpUoBm6Hyah5VzETfdvjHY53IA/cBAp8QUHBM0VKQSsmcmsEsJml0GszkRZvNy9O+uiC+
9jgRYWnLOBjK0huvy+ALXFYojcf5Vboor/Zbmn00j5sznZSRLrj7ZDwe9tCit4+YPqw9NP3nnO31
9CUKr2G6rY2lKa2c4Rc+jqpsQ1hl8ynB1woBNIlPxjICZMYXEXHjJrd3AB3gJCS9GqVH9hdlADsg
sAlnDvstlR6ARcHDQNdPlg18NIx9dHwBpquJwUniZr/l7/irnIuX7uQwT8ODmD3tKR7B5oqiWccP
x1loPwVakb8YHwV2N5oyisQzxCMaBu2GEpydH+gXGS8BMYx6YfiyQPBve6FhAcxWLPpMzlbOIO1L
PiopFGXPQgL+YeP6h+lB6vFBz0PBB27xCfNC/5ROQGKC3w2t0a9g3pO0C3PiHcilvfGs6zpI4MI5
cWgh5z7kJA9KvsEsbcEvpbDOBaU7PgJI03/xy0dke2yFB7wWvysR+bQxX1i3zoG1EgJO6L9oUF55
E/zii4KJSvhLL1mLHg5tBlYDHLcP7pOHxh5dz7Dg8/NO10w3nGzNa3OyEliQUMQvtNZc6prQa/4Y
nQZMGs6sO1mXlBRIwWhvKal7WHjqhZ53JPZPOrGITQSEkDRuNIk5K/ydFwPVLquWZbEKEfVDMEtX
NZJV3NxYDORro+IsrwVOGhWNkj9pLw12nc8vOd/NOAw624e8HYhHBR6iqZVdyoOOuTk3BfuwViQh
cvXYqmg5xO+SlpQCQDDFCrTQ/o3u5i/wgf1Ln919Tp/m73hir5KxRMeGBr9EeOuwXej3frnlTC/6
yaP04BSBuzhAGaX4j30t9pwO6ifZ1Wbu2bkHOTaOl/0cdOqS/1SatdOsmhmOrOfgm5WIB6zHaAQm
BsOU5xpk0JG24Mh6vOlVX3uu+3rZ0rNS/iJhIV1eVNFKD2OZB1qDPzQHKR/SRk3XlnMswn3LMAsv
vIlNblNKe7NyHeQw8XIOl6PmjWEwxGtN9mCmKbTSkSuV3ozttqAxB0bswbZR/3rCCUKYBl41wz4h
rn71QLoCtw+KFkiEL9j/jWv3rEefeGhqJVUJ0oyOdUX1pGirVl/Dh0HloDFBcYK+8jVcf1o0A749
+zXanjzIwQHjLW0v9HMUAJSP5h952bK8ZnLAkSwh9a85ZVfdvKdFdaqVkoDoii+OpNPNK6oPcsJ5
rQU8PwilV3LnRJSj8a7iwH4RmYUcMHBQYQ1T1BKg2rr9m6DkvVY8Cmfzbn6b9+4OXMMHOCciZ4p3
6rpikf2ABWHXK8IPUa7D3KGd7d9S2ntSw2Gngdl3kHMWmKnI9+40HGD5q0yvYK9DzBo86qEKQ1ND
hEdVsVt8KECaimcw3aI2wjgJ+4ZpZSPCt1zCYDihFSmQed6xzuCnY30O0ZBq6ZNsQqi3EbgKngto
xegwrk64sDCfwXW/WXfZaiSUSnvVHjuZIoVjo16jzycvQj1XziFtcQOH8rHRCLawVg5UddK/iPd4
bExOgb8cyrd+GoetbB9SniDnaAzvT5wdyvMwHef6I053Zn6P45NkHx/lTzV+qcWvFV+K5znHehpP
LpxVwZqUixb+9slWLzZ68mrwFscg2+XInlke8ZIu6MFM7rmWhSap6fcR/FIYU9DLtWxv9599uXkS
/+EEWrlhVgHQoyFGZfN8uPK46tNAzrYNLFt9m+IIWq7TYcmz5OALRqplGFQ4E8g8H2ul2tRQLMf1
2HgZ3vYGI+Al3WgybSinZ40/2nT9qizW8VM8rgXJN+MSEQ9mjCVKHcS8eDZTpuFOlt2GdKtVS7tf
xRDFReH/ApMt1nkul2XoTSST42WCWfSTdehx3KDVCYEsack4C/h1mITjVIPjOjYoD5+88hj94L+w
ZbY/0QzxsWYHpUQC66PToZGhKylu7FbMOYQbA4RuJizs9fUCMg+DPB4vCVfGzOVmWzy7/ggxCxrQ
FChISCZ67aUe+g70G1ry2RVUeGjUsZ8kQO3MJhYyGZo57A9iuAWNyAtQ2ExfeuQSd38BwrLQn8Pz
IheicesbQBd7KO+TU4tUdwN+Bos/9TidRjgcPNfOAi4Z6o4KAzvakN4NcRGh3RrcelhM0G+AZdhD
2T3x46fNxKxVjHQWCr2eDJPHL4jkkBcqRF+Ljt3POHmKlVYEfXd+cBAVm1Za1tJa0jwFz151ZfFH
xBjpyzhapSTBd+uhC2zSwZDi//v3LCXMnl131ZAmWnhWDfMssJrloGIAszW1pdK6UJk1usfe1egI
mH17Dq4ectAW7ohrlOHGWJPV/z6rq5Hflop3U2CtilF/6vIu+fw0Fn3ljR0TMCb/qGJcSmzs0+06
mC5l0B/FIPHGscnJB1LKdAX0mFlLhiAz4mzAb4ZGUoHfSlHo0rPhvIQNUndIOKmu1CcVNF/ETWxx
VCo91XkIBRoGGPMplw2QOj5HPNj4/HuBgB3vrO9m9Bj7jmgAfzPmIGjXriqUNabDkNFrV8PLK/Fm
lpfkqY4LjT8Eq5z9AaEK4h6kLc6yBqmIWF4AKn6MLyQcDRQA8zq2VrEN4/Q0q3+lem3I5Ws+4nYj
P18aYEhzyx8p9UrDfaPdVN2plfaTvEJ8IyN2whubvutXot0ol/pzqTmrajjNzb52VgmDchUxDOw6
r8JUQvI53Np2lZKNLHt0ZBkWgp0X2TBBxLriSqlU+dDmjAVSrhJxSr5i1K9qy5CKBLJM4XFcQRbX
GXk9XZ7oB2IE1h70c4w4VJdemi17EiIJt9c4iD26oQ65BWcglCHOExoiiD2EeFQwCFxIbTzqaHJ4
2iM64sntaZ0Ygf6LdGQLz5mJlC7NLzwVRfEkpkUfaCt4HtjTRXtXLzK0yxT3SJo4AyDkI0Oinv+T
3owfcuH4T5ozHp78is9VS6S1mMMUBH32cPh+eSLkfTC+aTv0DBxYCEnqN/nOlcC2iKkeV0V7pxDu
KCVxk6AJZWbHfX9jUsEgkJEF2AUb0+PBw7+oLhyJ9DtcVzFDvAhmGDjthdRmplIk5oJekNPF3y/E
j7jDmJm44BfmIpTe6N4wCqfiHt3yzWLAKIKbp7t0I8/7ndCsY/zBC+DU5LNxm+7cqOnevjWvz3KJ
YIYHEVUeD2W1iT84i01e8nZgNuFsu5P93R/Da0laEQNlTNfe1bt8qd+6V07b6V6SsKrceFE0mA4o
fetOl+6Vmzl8hVf5btyUG+9XlKFiKAMCwvLiTY83lNIsPa4TtSxOGNSyr9ZNYNRMdIZqIWZQsG/+
vV0K2b32Tu0AXEJHSfnAxWPTZhoqZqMXFmvObKfa9C894ayc+dLH86B9AI/PH9oPuzWnf03n9tZ+
oNhSeBNIDWGg/SV/2ltIeCicdCH7Qj3h2nvcaFnaHzjiopYSSbS0fYtiF13jtfg+WFokVQofHLxz
SeAxjjxJHFukBQgHXnZ340f6YeoAAWKvbNliRPA8dTnAd/0P6DI/KV/pNoqbqIIP/U2MoQgXZi3Q
OwkZFMO66ospHgUekdb5q8C6iDi6c8XYmzYkBTL5ac/pZ322PqrvcELYZsKOP5tX7tLAA/ZVvYpc
a7rhU3lO+bqF/xI/Pb8zKCe4GpCLf9KOsXb/gQTlO1AkaBul9Dv9vrynpeBDhEgbu+yTfU5CB4ot
ECIPxKGFzyCFEpvCMZX2VrO2pm0WvdjKERgUonJhHo3kc5JOkQZXl9lR8a1hE/IPJODE4rjShHD3
lDMtLz1aSmRADiYxhVv1bhNyQjLggIXp52BKua+SezG5Jg4YGrxf7GYtx322yy5CAkznRbLVRks3
BuLLyssm37APHblsIDUw74g1RJhkbKXRb9plqwfheKho/bTioNKzF59htY5qzy73zfzSPt7oEfkV
xbzv9SBjBNNutNCXKXGp2wHaCSIDzQXBwa8Qp11em7OIv+G95ppLLwQDWWa6jgqz5DyhrV+O5TKR
1tbTzw1XAwdl8E67OXkPDMsIUyZUiYhCxS8UnwM9Jz0NuWsCGgIBDlmJG/Zu0pLtI+YtVeuBjBZI
2FOGM54YfPG5YPsNUjtQuz3ygAoqph1Af5Jqxl8+ZGXp6WvYHZoriIXw3GxUoJEHgsgY6QM+BZdC
umY32jSEySY6eIwMIkFdiI/qZ/g7oN1YMPfpSA1h9MlgE7UD8MFBx3MWTyE8O7BGp+XgeG6ZogVj
szX4vR3FtUvVJc5TBTIC3ZYLOiCGPWwIqMGFeOEM8srP4dGQCS9CqZBu+RcFrinE+dIvQYIZNGFN
rS95v3zQig+YqOLGB1Ef86eansNFOaHMi5DwJC6aJOY0dJWo0tmzKGpgLTCbxVfkQN9pnZI7Z/tJ
jGn34u0xn/7XivINlIuQkvmgMsjv4NPJnWVb/+uFz4x951Pxnuzn94YcdN0nox4nQIBfQThj4EjL
L/b0hpGoqC4Ya7OdV1/Zcbho71wlmmzWF2Mk4G/IGobDvRPTY941EAkadtYkTQ9bhP6pvrQbY28e
W5u3x8VayD89rOOrdJHuznfzKYMGfUrX+F26C/IejP63/KOjquNdQj96MQQ0EWHiy9ztBgGPeR/X
XaCGYPKQHRjEn6FMcOexTGLUitskAjoG87wKJp5ihrDgfreOl7f0LzyJHgwS+CXmL8NBAAKF3BkJ
2pHLZQGSsujZ8ZzCq9+B4+2CrqXQNTqxYAHWRrwpiWHDuWlYZCAZ+JEQvxa68DJ+C0EN4IUViive
P+PDiceaq+cxjhR8ki6Az8HCAMgBd8yMZYtFADYplngj7F7I9RlNygO8FIEK8D3M3nmEky9IPw4T
gdLtYDOPIBGBjgsGxqFlwKQKM1So8eZSw9Lj4eUc5ibiDRbcyspcAKoaenLvlqH4F0tzRa0OwZHa
y3YrHN2UvZqtDGfNDK+KgtT0AQHg9HOMtm/9gwoQGqSbdQLDR4Oa43owbcEaTMQT+m4otwNpM63f
wYwa/ZLa12C5LlGScKjS5KI4wOiI4HEEpvxyQAxGOlSftP38knCkcqOFXvDNvMnGELMQRP+2qMYW
FpO9l4Qy1Wa38VRwYzhVHxIABEbL0iZCp2ivpIaR/L7E2QTLJ5NRXdBFQeGsTHVZA0ywklAEs/HQ
N0SBLq/sbNPW+5SwW9wZCYWgNgUsQTM0gJ0HDNSZrNMkc32EjBUMb2fs5It8z2irSa8R5A3OLnHg
I7SFskFdoQhjONooOxb13oS5NW5h6bqDo4y4G4P950FKdqZ9GMt9h6Hi32Nep8UxQ5gnL+1pZU4r
SryerguwFbXxB00VP8uBnIyoHTgXw8YIMqWvTz6tf1979F6lukAjSatGxUdF0Pw9s0WJIX7kzTjg
EcdiBLi+UyPStknWOgV6JORUCnIKUfJi+XsoIhtUEWud0Nl5H8qbNDql9SoirQ1BPBFSSFpDMNKV
nG5mWjD0pG6DFH9a0IJHPDyhb1vix1CxRrlf4xNHlAzgBhFdEESpQvkjpgShj8Zew6T3yByHshRw
YEJBonhcKY2S3l7mpLzG/jR4vLVWXeSFL0MtVr0cZjURsLPLdTDroLBWVS5mKpTRPEvUrhG2UFz3
b31cyIxMgWKQctCWwE57eDAFYgxBAKJYTAxERhfcH1wq/QF0TfG2AEvXYF5SqMGvoGiluH0+lgL9
LT2LHVH2GPOGzISxy4DmwXwgEs9A3gnnjg64Fm7d6FIiAOvQ7NgEYdie0vqEoo24vRLn0oNwvUe2
l3Yb+7Eq2AEdupfwUDoijQiteh/7Fo5VzBwRRuLmgF8Fcc+2i0cBdzovljY+4axWHqvHBnCKm00D
HuE9wSmtLCPc+9BuxN6oCl4I42TaIQBCUc6wulg3ZAjT2eOL7Li2OAo9jdfaug5UFfYS3g9LjiuH
CSH+HLjDP3yGeVwwGxsKzomeWtmzfiQeFM3loxm8BAxQGFyGysbGU09AMH6Heo49jlNLWBNwYwAH
6SpY5+oVcBw13Tdi7+rq/ES0xip3DONGr355nij4Ot7NwMMAR1u0Sc2/t06zMmY0obxAcF+vqQNC
SIkInlyepIQqsYOhscD202H8hHUR/B2H9qb5Vq/jufyciwUtmcnuiu/EdAiBjJHrck4wmqKoJnAU
nhAbGqMw6lzXxFOJmvbTCIVIXP4GmswpDeleidAooNkI4g0bFxpz7hgAWot+H5eg2AcUFQ8tXyz8
rglAa7kPReszcuQzNaVFcQmrOA+AVXXmUNz2POixp8QnkHih2m2w6updtQHEW/BqOjqD9+4CjZM+
I+JZpsgSPDYLO0MiZnG/e3gp4RMU41uObSbF4Ec2xMl/5Q5EmOgOD4apNCWGzmfOQYoIoB+OK3G+
02dQENGqMJPmu3HfAiOCLw7TRUONd6J6KG/4xzzu1ACNvtAAseCcRmKSq1/BJ7mD1MzQjma8o5qg
k1dDtqlRi+L7i3AWUgPMMuAFVEKgaRUyyJ9JC7pxVcw7p3+Z4FKUQWTxcHtNG0BV6MHyMLcnLKze
w0dnAYjl0p0wG4jYnQt0M8u5WQFBxq3vWCvwCY43YarJkIVZcI3sDn3supYCdtJwYpDoyqWbwiNE
VeMsnhzjOK2hvQBG+WFTrJCDkN7GBkWHjVGzyVHkA67yFZCwFLFzLB4o9Pq4kLBZ4l9ABx2w5EKK
2C/2Tv0VBwwaa0ah6rSQBWOJs4kXg7sLOxObN80TCAr7NCCKzeCM9cKPfsnOPC3CsIPduv8Asw2Z
j/90vELECyPEBvYzF4FVQUSJ5vL1vhZ4avNYtXjR2oTcLlnbDzCVnA3JY29vU6BwQJGlzAZBFf/v
eeTQaNvNTBTSBENlKWPYSd4QIVjgwQT+yktD84tqrYY7Pkd6EEPuWc1yQLh8x8afrrT40ktBOyAO
OVjW5Tl4JMwzyJ3wuUIKNnhGBN/Y72CxFH6LCicBPYfPvkpxcIekj79vuXsilhjR/h7CcaMX38kl
VkkssNNhnzQhSvRewgMlYlqmPwcxEtMGwqqKh7N+iD8uenRlD0MDMnrKuWurJWGlcjX5//7036dp
NMBWJ/Jvu/pWUHuaMLTm8iOEu4fGgJJJ20zKSqhNseBIXlqM0nMqW3TYWLOYe8tqvTiSA1MmmraG
ABAz+LQgdZWvpp2nyDWbe6WCWhs2NfQYadJLLhcpKEcybUPDqbZ6O2Am3jt4NOtDwvGRWMsOjbr+
fAM/fmBs2uwd7jFj/9yQmepcauvUtD+mdFCxmB2nFFWa4xoh9jwtPO3mtRg+njg8Axoke141tJ4B
PdnEgs0oAOdacwv9T8VgfPL6Yo9qKNU4xx77ltZUTlFqxnBaitfEeKWJjY2r87jE6anHMbN5rXSG
H9kxTvC0cL7s6aIpIErzLlI+pofFjPzbBA0Y7mYON0fsCXgfLcO1zIw1gq2P7LbBi4YZjSGfDFqR
dn63n/eSTbIQxP7B/Iznq5z9tPVGYXhoNO+JdchIk3q+JYa0qMP1M38fsjXFauRcDWYqY/pRckgn
+Wdb0/s6EUzt3JsdyiF0vjOuE3dV3VeUhwaQ3eOYjnSSOjCpdDczUB6cOPLillXEmByeFrB8gpE+
qzbM0Xcj4lG4BkA9zYx/J1iMKau0nSx5GBaVCsHzlkiwGQRrkwLJ1GBzm/FSB5ssagR5t3EiiZy4
aadiBtMztYYpFysEPMScStMNUb5w93Dy1q8aPBcfmKmcjfFWoRvtBojyybsZ0yUauFUBWiW3x/xR
otcyEjD5MWe4z+XVBo48PBj/R9R57TauJGH4iQgwh1vlnJN1Q8iyRYo5Bz39fu3BwcLy7OwcB0ls
dlf9qYJ92S4qrnNLAVxKc08r8d8S/KOTTVG1mEKJ22NDTmoEEPQQik7VEMwij2wc1RrkyCHMhctg
7E9DpBQbiBqR8y7TuREa8+GkFH9/U9x3GbMxOKNrpAhZfNZWtnqzcU7m6XeRk2BFb2N7TCCxGYNG
JwWwZr8X2nuED0WWfnN7VeYHWT9S4r8J2O+XRrektOyyuWbtPY4qLOulRx/UvDJqsRAdaovb/G1x
ygORVtiq8mXjL0PgusIiCQaBBLiSRQ9vk1r0WX5yajNuxTy6aNK6Bh4ry2IYqK9U3lOofpC8VXiV
K5Zdgc+z6zW2xYWHRdbttnqyCXFUFlh7awKQPrNGZ39xQK+yblaBqMeJM8zpJpPsqw3JEbR+Tevo
RPFMsyDmsfV9ZKJ6K8bVuosErYXLmZ9YybiwiM728wlZC5IPmON9uMOl3VvhNE2w1UuM5LGCkeVP
IUwz2sxIbD4+C+Fzi0XZptRLt//C/BLCovofe0wK9gmFLql/Bjw1NIuP/jgOiB0JePdUfd0gpiiq
DIdbPJcwOytaO5NoJPWz/da5vlZzz2WHgMy4iAg0D+BeDUhvbC4OaQgwV76EfnhQuVCF04RS9isU
WID0qIifqcDhJzhXK/Fk5qqGYXBgMDbZHD9dQvWrka3Dn27hzbsYPmuEh0YZCxYTRBUxKTn9aBpo
BHfmj4HIn1Gh1rRrwKitSfm+pLB1P/q80KeI00xpaqaT7DsJ95k+7ZlSuSrMfc+XEMdUTVx1gwPp
wFuWKmRHonfrCFjyd1OPbLfg4kf7uewtUCr4NanCCX0zY5Hhs1DrmMEzUh8qu4C3gC52kyE8m6td
gxqFKpVMIyJpEjB1kkjVQ8zvBdVPekpUlfJBn9GiA1wG2tyKpnj89GP5hs5edtUG0KrXidiaggxE
/dBgxdjJV8lXkyBgvBnW+D5Y0dGgExHZLVh5iDO8xBXjy9C9ZvwDJVOAhc4u1j3dObFH7D8SoEnt
znl2srQwCAilpCiBkx6lTv+zMztQqESblWhyDUIevPcTUKDBhyX1h9J9hXOD9t5yx2m71PGHGPYV
pMI3ohFhM1jQ7UdmLDNU1WcP9fYsG6e3+CZdpEv95X/r/0RS5g+gBLAJwBeFH3+KWxZzCzf6Gckb
MHx+To41Wr7smB3zPcF2e6ZnrNFObVo+il1+yHaMtlgREo9eTCFaW8j+5XXPR75P9zGf9MnA6eJn
BUd+7jf2n+/wjqzuHt9xMHxbV+fan+UzZsMNV3UpfoL4fpBinBDpPuSn/PNlBEdv7x9jomDJFT84
G+tQfP9RCdU3Ro3fBvdH9/35znFWkCnNhzBMQHWvad8k3CqfEaiCw2ADxmT+PVAKC+092Av8Lf9O
EvEfgxpUy1xdRpV4JH+PjAxS8qSJOMP/uqXc/oPBYwwpBilV1qydisj+jog+McO8RtsO7s0NSgkP
cK0THcsJRycCCUGujn+jwsQegleCACUQn4A9iHAG0YegaTXQCoHkNiJaiwf9CXQqrVI7/eB08Qf6
L50q56CgaLblGoB0jd9jSUu8sJjEyjzxlbfkKGe6eLSLdohBdwT77aStd3DJmJNfztMBzZeeJsLI
4Md+tZhx+kfwJT86QPX68Dm1hw4yRLrKZ+mKZYUPyJrv+hc+CNocpgX9KK+Q85oHrxDNAmcr0BAP
Bd5kZD/6e38nxOH537P9BwLBCPAw/cW/R5EvPOzZM42ZSvW0nZKlPrMmFkldFTlbBfFtTIdBaSA+
guFMGywz0AdjcAGAY2KXybRatCB8iLB9ZGXLhkvwGbnYmcSHSR6ZQLx4oFuUaBQ/4kH9TQdnLsJD
Kii4v16OPtAcFAyTh/7EYR0lk2Lbryv8S0QhL1uWZrHL+EgPYlAnc9sP4kPMJ4hO3kG8s2ESUhrT
YiNUlN9DOm2TUuEtwAAeQAw8MLz8e+Dkg0/KZZrQL++ORw6XC3fFFWPQ2bpCde1xyRybbbMVAszg
q4MD6k7Nrj3AUe2bIzQWd424LFAp3E2aMECx+NNfbgJsSQ23hEjAL771L/0L3JYHQmE4K9pFUTrY
OE8GaNsE/UQIJvAx8Nzx35IFOvl3nYA4gE7YrXjA1WicOH8Pus1/T5VRPwTUiada7v89WeJwduWh
OeUH9cKYnYt066GWrVtsMKIA5thOZnLeTrtTxHILvsTCQ637Cn5MpLv+j/QU47dYoWzXoG79q39B
a5L48tKeytMC/DHI8A9kVA6cI+W4RdYX8dQqMyMlAX2RPPZpa5SvFoWsFH/FsoMJVL0pEXHEwLNq
A+3eeEP9oT/Mh3sJbsGtvRNX9Cw35qP60R+gAwIg8AaQQjxoc4n3gYdCIwNHxAPsVPbzlZ7+JXXa
U2RgNHIdmmjKASG8pZnvwIDeQyqsGkoHGWs5MtD/+oJcShPhWvaSMZAJ8qPWhzgwnJmEEtlBVAgl
eP3Y57d6Utqjp+yx0Tj22jFWFmcjKRjWCMgNDC7G0ihIApwsIJT+SrL1qZWsHHnZSPOunlcWDfi8
KBe9PrGO1qppl592SYtobM29dHT3+aW8RKfkxCxwLlN+IJeUlSazbwc2hfyvr/C+A3MW0xwkjCmz
6kTn9nTG9HWw+no7/0ijiAgPkxJh4pFrvRIX0f/JPswB8aUNSirsQZ9+ozhb6bNrpZ33ADIBI0JN
QscK7AeGRBwY0CG4IVghzgCVM5ZpwXBAUOw9nwU7YxNOWn2iVFNkWWiyAMIor6mtaBprmdc4JxcS
z5MNCWoaxSTIt4qHoXtV58sPSdf+CjiPvT6i58P0io6eW024Bb17gxvG/PLOTAY4pFk3FON1pIO7
YwL4kZjvBeQCh1DLYeQsmY/DIVduEvZUjVkK4t4HJj35J3tvbY2tvTbX9cJfIdjmAbhaWTOQd42h
gylSKgEcoHZ2yWUiKgSEivw/VexD6JEB1wAn+GjFFKhJpq08f80j1k/EtybqqCDE9W+F8T6zwj5M
dUGjxRhEe2BiuCT5HrWBtjQQusHTmaM4IstzjI8laAnQNa7p3blyhx4bZKnNSb/4XxI6e+mZP5xn
/zKen5uSkqQE6dXcvMf7ET6MpzgnpKdzIzQMKE0HTKt29d5yyEecZ9Vc01cozEPsm/Uqr1froliH
ytqX1kq+7r21R1pNRHtF2iGwPrXt3wB2DjKLqEVONEAuyGLUkJiO7yGHS3sWVUDJ7lZjGtQvYvsI
fpBDr+oN3wM2gOGbNUnL+5LhCZpYnZBrN2nDo2vClYGOfMCn50jmQ1ThaydYlSZCsaWuLBRrrr7n
eTBrMyDaZ/lSngDl/Qukhn2GHcd82a/oJ/mJvsxLe9A59SCb7y3CPd+a2kS6ZtMwnqXRHHak1Ra4
kjCj4fSPrWUWrmp5LctrW17X2eajDfWKEMeU6SQIQiwo+ax2RiEIDNl46LWhWZFHTqx6jDAo8ABK
xyXYekeMRb8iUXfMJ7NoxfR0MfVUHHPMJGSYIZNHOOa0CUww83FEsUX8M+OHxNCAjy1OZEBp9FRU
uB7NCUHGWJqYdO7P+E8oVHrMpLh5sBwy94oFR+XJuEEA2feQLa1FnQ/CyQQZMHtGPwGQoUEh4RmE
HSCepQr0iYqZpfpPKggS0PxEzx665q8UQSgBUt78NDF5+X+YK5QRHhIDjRr9jYitHqLp8lCuo6BF
0EZs85s2+1NeAR0aOpL2y2y+eA58KKBjWOGsHbIKthlslp4zhuxSSYtVJ6hLxCxHMbNGzCCBzqaE
YCwQRUQ2EXZlUUJUxJ1WjO/J+BATk9QFOlYC7DpvWnlTRJMNccIofd1xzDyiHkUOUP4n5IgIF+pn
Di6gIg6uplgrDLbpUh/1jk1yM64lJrZ75UTSy2nRLOOG9idb5+XKcRaOOScpOJHmbbGMGeaur+Vq
YyTnvkiXGT/YqAoII2A4Y6SHY7D2DJMXGXYqhMlYbXBg4d4SJsMsHYngd2oIEl+kQQz3ByaEVdgT
ACw4/XuwPXFRKSi5g1C5FLCn5V8prqyqn+IruOmIYarjP/9GcxK3k3RzbtbNeaaP+KHcPrfu1tzU
vXH8bJl4RClVgt6QKsv5BnqRD4m27N9DKhruVPoq6AKqOyo9lXFxCIJs0UtxUQNE638CFlSwqF+B
2CATXH0AE9ODtWAiQ+YL7TBk0urwvzOmoqNAPntmG7569+6K7epqHbyzupN3SvSZqCQfm8Pump5F
ZVSfDcoMCo2/eqigwCBMS7wgfeXoqwZg7WaTR1bOE3tWh3NVnlUgkgJrQ3fCr0L7kqt7fHdIYFMk
7VtRpYgKpdoGc2eArv1HSE6sZ8zOhzLq9r68L65zzKMjVlcp2/vOtnDWeoGrFUTgIak/nmi/DBxO
q+VyGRFDHk6ifgIjgqatZ0gBM3PTE8Eky4xUiXLnQQy9+ZRoz2LSDfNZzPDMPkU3egNekLK1jrqH
rKtsa0lrsN08f1bOQ+7uoXZylBCTKhFT0Fg9cpFmhaHEaKZoKytyivU5Rt63N/F5mS7Vd1lsDP3s
u3MIG7BiO5g5GAtAKwdYJJVRYxM2vNBAxexlUX9GLbINAtBlcB8qQWp7mhY6Fm5s+5d9FmiItoRu
hDufJoQDi70A5TblMvamdTy4VSNnyxG/9Wkzgl1KOG6+ES2IEzxa55Z/zo59kCk2RU7pgI4bzoXN
B0QTbTqAFDsPD41g4SGkOIO7O4UZld66Ra7jrhHioDAne+VTrGFSeeSfmVnVmBZx5uTF0OTz42NL
4dPAb+QA6+s90C7a19ikhZtydYKV+55b1hymykuXBW1cJ8CqEjvL287EVkzsA4z2KAsQho7fKD8I
dguJtFv61thEUlDPVCrEbEqBEuAkqSdBR9t+MDc9Tslu5TcAJ2QWTQx3lmrzWBmjO30DcgFl5NMm
mDrYjj8jED4DCUA4dqENqUgYz4eXHl59Vi/55M9gmi+tec0nulA2jXaYzvppjq6PImgBFt5N5Gny
RMM/08U40olOxBgVPyQx5rq5M8ueyVNfqxyxe/eBDjxd9lNpVUyYUU742MAjsoYfqc3LmbQqZyoh
B1gFwTJxX475ypn76z6cFWrVWXQjgSV5SgzQLPECT/keADgAqScoCXm7U2XOkyqe7m86y5ckOn47
s3RWkgU8N+Z8CR8VElnm2CLuxSO18rhiTPCswFan5RLX7pzXhv8447+ly3TGwOWZy/qYEMpG7OUg
Xzq89pQ/CSfBvoCNYqTM3V+FJ2/M0yXPJZ0VE2sVBkzVlGZIZNsFKsl2YWDKn4WvYCURZu+uTdre
z81dh5f0JWboVbfqKS3fV+MHVfruc/S+rRO204qQqK8MU002+NyAjmVyYY7xo374Xx6R0hrI0UB5
8q9Q8//UdxSw0NjoLdOeZT10f8XVAKNHxsBywumF/7EdsAvRjSR37bf+0SGpsQ7S9zNVCauOOyDC
de/BQB2Le7Ivj/kx28dH8zs8Jme+EWOt9IX7Vv3OuoG6LM78hWB19jV2/mWz7zbBrDlYv4DyQIiD
4vFmw13rV3UGxmsum40/s3711cK8slnpOHdYy9ogXVpIcwfEEQNmfYsfJf63PSqPwhzgWt7lR7DD
jxIEU/sQXuWDfO/QmrL9U/YwKJ4WntAUjI+w5l9cXi5p9aX9eBX+BATPnNmDmNCtmC2SkmSUkrmG
rQj4t8flTArCgMtZy4sUSjsaVYQ1Yvkivl+elgti/HnQ3vAlhjm2yS1DOFaPHXnCrVjWEwNgDk03
rC04oDVWrYnNRFehnOJ2xTE4joxhk0yybmLnkz4DvMPqTxjXSBBsyoiNOgSWBq3zxgU+FksIDkh/
g8GFwYaTowYCBIDZ5SCkrRM+FQIWuxEgAimMIlPWJg5yBA9AMwj7C52NSsOktmOOBSFEvRhOUNDc
oGxAOWqO1GYUD3LmbuOSfxrF2OVCwnAoI54c5aHFtOlgWNG7sCJQLCHV7KYWY7URZrIhYQquKeVG
TToBE3wTKpdOWuTx3A3KhMWlpyOrmTso4pAI2YPk10dwg62N4xkJfD6F2OIiNGhB/QmzDPh5rrEo
M/a4ocLcQG7YaC0ZcMCjkPFBCQKYCbsUNMKHP7mpP7whZK2NuaQqOwQkcTLk2TX45xzQtJl/gkSN
5ta2WjFdKn+0lxCIxF7UG1CYi8bMTuQRpLsYk3yjjQw0NKJkFWN7GIsx1oibwSHMyMf3TATUu9MC
4MddVPNwJkaN54uaABpnku8Z9bpkeOS8ILJ+0D2R5avC0Mpk65t3SB/BrppLz/Ji3IxnzVQLlOuc
V0/riez55PAZHqybxbFxCsUAe8aD7uML3K905H7mFUDU0p15j/SSv+z7+0KGHmsdDQtZuRA71kq+
Jzf+r/twH8aP9WNuwm/jpMyVI5xwyODI9KXu5elnS0D7XUyTYDvWjuwMyHGYZPASXSKp8byw9NAB
mNY843QTH8QLTQ/5pn44t/ZSrcT0YdSoDzCq5K9oI43t4MWD4Ie5JD9ogA8Cp8sPI/mSnNDq00Zy
6AWwon9Ms3fgPUEczIo0nmxa8Nr/9it8vegrhDSIup50fos6ghkiUNUoh5F0NYKk/tec+jv5lZy0
W3SKH6KdwdeBZhYAJoatjoTWgahe4MoRz9WcYuXlK/grT4MfgWYDjTt3A0IVCG/uKm4yHgpjLnqM
7sJUVf9JR9xiglyDbwfn4UIgbOYuFH/ZQMMjVrMhdqDOaQZo1R68BdWu2dq/n9Nn7i1lWlJizB4d
Cnb35fOWiDdGgDVv4WMSDSQNChicwDflR/JD9/pDQYsapX0g6ICVKsh2GJA2gy2VxwsajJ6OW9pt
IXzEb/8HQfk7nh83u3eQX9mpODVz6fae9Zd44x1Q9tuv8qCc7AtVOKgs+nLKpkfz416aHx0BiABz
eUqqKUwWMNsRQfe4kRnaQWgeyW7EhOIvYqCQOmBz4dmxv/TdSCWpTdTzWEkxhrFf/KIHIT+IZgsN
i7Lyv9KNqME26eXzFMADi/Dz5CjyeEbn7GYczb33yC/ajdfkcWdpkxgDN3fjUmOAYvQHYefrch0y
3yK/II7YmcN6D9+wLs/A2zPmCC4xb3Efi8G5NAsTUeFh2ieZibEMYqDpL8j8PV2k+wLpW0tFniN/
87/6iztNN92qvWAm+ayQHiLSxkA1By3dmMxVFVNZxVBOjMx7ZauvuUum+r15qvsWdTrBCHPM+oz9
bWn/5UsJ7hp9If4jGkpblcz13mQn6YmfG/yK1c2DVccqco7OkTCA5hZeyhf7gyEGTLC+uyd/YJeA
UBbSoJv1TyBH9B1DNhD14WBGPfTkHoAYRcjh7tMHhA5tEneSd2BVJ6f6Ij2blbhJRV2b7QizGpTk
FekXRtZc4oNAKpIf5tsEX/wPLCzQIUk1wBesNKB8PM/xsLzIL6qGgLPl4gsD/fshHYEibhrvbn1R
bsotfvQYNaxjR1umHbF5fES14e/Ch/cIX+5ZO72vzVe3Y9Ne0J8ukCsR4SUdq5F77rbynrrm5hzT
1/tSL/p9vKSuo4yyVt1WO+n3bttt2/37+r5aJ+dH26VL2tO9v0oppuqlSZ4uBZW8SW7qWjnW1FbL
jzb+7OyxsvPP/jq/Sif18PlS+cKQgkndVMHg/e0+up184K/8ml1/eF+V3WcXX+OrvkEacOJXUxed
w5doTu7EpB7R3nBFWLB/myxrluvELBn2S+bVYHxhfI+ELM0fYGtAPZg90UKyrFtuyCeFFzsYf2Vj
ZXvmRMcygzwmLShs4XApUpgCwc9p92LfRkaMRImKNRFtn433LRGoKQIHigt+A1Wz+1tyCkcjTmGf
4gBw/4Vzss04DYbIztBRgjKrPYiEUJyhJ0JDhP+M2gckmR/N+8SYAbhKxIOAei82VVZVyuVkZXkH
tmK2c84hR4B/bMIvzhoOMNacOQ05beQXuRflJX9oHFzmPqTxbGjMO6FOSsGplGd8McDoopNyY19M
AWi2YoEak88854aVf+XfDDdXx5yTzxxzwMMHhQVTjA/lgxEsj/dGZyuIX8lNws9jjnjZvC+8RdTu
OYEfzPUYiNtP2fKG8j67Z/1un+1zcctu1tHYVjfOs7t7z27m2ruwsayVrbL1LrqQG0imHm4l+xnK
zUJf59pn1eXaorWinRtx/hC1GsvRNY3eN6NtzzqoCfqeoQehCV5nAyQ4mPRahPOtRjNggnia+NAS
INZPsA5TY+8drBYqSNU2nv9h9ImxoIuPImYoZuZVa2mGgnhqIuh2FW/UdMaI4UB5wtrlU/rgYWET
fpEwRZmHAiuNcdtN2mBOk24UM8WeStW0bYVOlkoemKfsxwiALEwY/ZjvEgJLY+IAAuFuDeaysqg/
c/rpWlkwqctTpirj4py1hBsDKkKfID17J0u0BxYZfPZG6ncYXiN3wT8iYi/G1Lg4GFFZVcnEdRBS
ji2iwatpwrzbYhL247hcMZjJjZcSg+N61MdTgEEqSgYOcaMgvdTHfT8Wou2IXzkzme/7mQNLYcus
0RowQMmelso0Y165OuLdBgyNXFItp8jALHfBfzVZJOjHUDLGY6eYt+YS6PLTXWOgDhhM1nq664BO
s4us7D/YcoHC1EUezhDGfez5u32U+aUmI1FxEXKSUE8SQINnTXvFWBRsn0lbRLu+6bPSrwAc0CfP
PM82ujKluuaZ5tIuBZZNmTBkJ9DriwLQw5mitoYbIL7M5EkTJS/PcnnmmaApy3sjb2qNpLB5h8LE
wYI+t7UF2HMUHnoV2cDYpSYno8gc6urEzcSjjKaJNc05uzSaDwD1Uc6EKgbhOkPsukS2kXYDsSAV
aIDGoJ9UBtA0+AKNaszQm8afyvYo0UYAWJ7BwYvuncFlyIRQYRLZKzOzjNEKU5dAJlKYGTlG59mh
zWGjwi3MiJApCi2+E7TVwF6E4J7jxReiTvjSzh44ZIiw6AmboGSGC9NnrS5c4FuAXKEoiKbo59Gs
AsjA1AGeSn/2ou49YUwgaZ18NbYy/wlz7NMpMMeQGDMwDAydv6BvCF5VjKFwpSRDEebZjjEIeway
knHcCrM8P6VtcdDPhKATAupOJE0uahVFH9p/ildqEviqf5SVAlYQTZB6IrxHy2y/qMGIU8UpBx3Y
gfumjC7ErSwMyDDoMZPm6xETYVR+Yw5xgSx3UkmEImFzXqTaBGMAGnq8lapI1ts28OoMEGFWs7Ss
2HDidZHOEzK+sgU/imeI3pr3RbFFJYROW8KGWo9TjfDpKWrDJJngxUTjQpIwAXxwRu2dMLBcnVsu
EhKaBH7zlMsQEwkGIwvzQK/FML4AWAuQlViAepy9R1B1qHLNCzhZilb9z/MJ+AX+CWCFdAkSou4E
jxc6XLlR+cfsOdUYWynfh7GAkg2YrMAzoY7sj/BAd6CpOr7XIbpfyjvqTrDz6AsAHriWL4cmJvqL
r+IBy0jxKaYt/ZEdVBHQJHyNqGbLAc8VzMx98VVAZtS52NgA5PiTEDFEAvxi/hHWcoJf7sGyQFzg
39ozRiX0DZm1kNUJwWU+Ycuof/yFBouegzVP8MsDDnKZYKSB53hvwdNCumlwPn3I+yOjJEf39BP9
8NzqB2UypWt6gUzHacuzp8bmN4MM8kB1zrOjhGWTR7YgJg1S8r5HfBkVMDgwixXqAQrc5UKcIRvv
7Rl2Ap6ZoWUb+yKDiJBbQxnyiL50TJrU1PIvfDTUBlJ0wTF8F8fyXu7Vs32Bp+UN4q1R4qEKecvE
NCTU4v+L+4GCG+DSvPT3eu8zhEzcMTUu0SGUNigny6nHnZqNECAjcedP1N9U8ULNgI5BHbao4g1c
DMD0I3R4gO38O3g71gGcAHwLmwI3Gk8fp4qvCqNwoIqFyvdiOxD7gYKzVP+lEQEspppnmQQQTDxt
/okrJqRxomrE2EIrwsLhjWaJ8W6xdtRLoQM1QiWLq8x7H/2U4mwHuKiHNEawNfRGDIIDGabAJGWa
O5PaiCtCY0yOA40EXccf3Co49uiH5QWYAY1DSTohJ+uP3+aGZzlyXbDDkvylMitk4IEaWsIiYf62
a4y/OHfEjc5QbQNye85Iryideywi0pKsBQxxCTjINI+eCASGyyw+oMk+cR4LOGPJmaAFJvcobxDY
jiB9PiRlQROc6ZQIurONEVwBMSFQmWj75GjeMK6Zl63CGs5gNSN5xKOMNmm00cNpYi+adoILmySB
9g7VqWDQKkdNs3DNSYfNknIbm090DuSrak5YnbAXKqmd8VKM3GTTaBapOme/i+kG3AmRJ2434+Ej
+nLGBlPl4yXyUX68hy2mGKu/4OF9O3bbuVMtLXJrEIFWYkEGRHECSBIURAA9BwOxyliVhedd/MnF
B447susj2QmeJUOjETT9y3SVWGtjYkuID8zMNW9aos9yf9EC9GaTqNkURCWwO9aYOcZ5doidFQnX
PAd+I8vWJPI5HBmErTFuiiMHvTjHE5LF94jBXdxfaYEXfNT+NZ8sKZP9B011MtKJ9vy7W3lX2Fy4
R8hcXLV3JxtxGeBLuEPwfNTtODHmRCfa7YyAGGT6fch4mvnHWgTGPDqiour0GQrqopj6xhxKCicU
t7AdLhOmRwAJoMvJx0J9hUmh/TOU4JEhiJpkjpozDxkBAY32uIbK45uzkXi9/kJBZBXviTlPSNdo
Nhmh3t1ez1Y8GT3ckbbI8U5s/j+Jr9mdGGDHcyPBrmMFYl5RMYsKtw+WMfJaea9w9XN/M2I2cCcc
29I3tAYrnDePRd4749YRSoZMG/v5rCgWUL2VNoZL452L6nEdQRqL95Vzo2GuIqnSpNd4G7INc2Zy
0cIA9GJYMSZEvL/lbaZfCHoPzYnikNQ4w29jZhtH3mXZln+HciH5BodPwaH0Hvhf+qX4gQxhn2Yo
LPkjiggWmBTk1xC69qeospkfII+KoxctYfLZZ5DotMYoYIY6QT5cGM5Z/PnmNCbZDj+7DUY35OTl
7bcMkbNehKjmj4m3QsOKX5BFmX+mNrnAOVzENP5MWb7wxIU8YifkbA2e/04mH0UpuxU0EDucPOL0
ZlYA9yoJQWHDwYeMRSxqTow3ZJo25itVapf0znV0molBUhpSI1OMKPZI8bliX/GJn8SngrMI+wii
OHTxOhENGEhR8OJ7pUAfcvvr1YTbX0LpnmJbWBOHGTzZGAQF3A1JFCIcs0rXYU/iLffvlOJL14Bw
AU4GDjlLjJWEjhRrgPXHIKtGIg54ynZkEhRqbOHjCcCQbcoTBt6tqTsINSdeAH7aZYoS+VPklrMm
ASyJOKQ5cYfNFQOMkosRFTVhYrj0G6Etff+Sg4Xh9qv7xv/HazL7hdquPW3J+0xBhTSP+x8xucsc
LbYJa8paizk4WIVYyCLknmJpEiNDD5Te2Uxi5tqIAaRw6Oy1TSpuKxRabAP8Rw4tRhdQfyJCJzpF
PbNIEfmzTVLfcNg3P5SbbNnEFyfYOZQBdBvFFwuIkpQ7mruDn4ILoq5H2IkwqjM8g1eFeKqK1m1K
RcapOHfdWWIzOnpaJDNC54P+4BJVUk/YZ+zf4ItjmeOEUgVgB7iyBugT8CNgDAdWzG2HNnYEJMZN
IeNJoXMm7wyf5hv736BmH6K2oWd/ESCCc0h6wiOar/ZiLzw0ixxdySlBTMOAvUsLdM6yp52uAWf9
oX4HV91nz/dL2dK/fhgbRf249l7kWNGY0ntHt/eLfBha3OxJ2jA9anP7PGv0EW/hzrG27t0SSK17
ByMCRTD33U0CJMM4yZe95EWyEl/BFA5+Aslqh5H7IEjupz8QwCIfVNYcVBitMrpxnV+pgwZLy0z0
1DFizi3/C5yBnh+FBaJIfgftM68AJON9AWvldYhnAhCEFoh2CfcLkAW+Ppp/MCEy7p4Asfx38AN1
bxPf0PA6/Lm/Mo7u+W8oL+QdcQ7J8+1DnYBbCO4lAZ0dxi4GzKF+cFaQOy1ak+94mY6Zu7mwGYVy
pNUXXJdK2JlgtiCm0qu6sU5wNp6MNprIoSGEp8suxwsXcMb7u4B8Axu4A6qglVQGJkARDlAMoVZz
7VJGS385bAKBdKdjTWPKcEQwU4m1l62jcgEGw4Bg2ltYDShIfgBuUS5PjYnKGzsao0FGCYmsTMUi
2yZjQAo6LzFm+d8zYDQXkT1wh29uBjAmkoI0ihayyMTjTYdRwlegnhxkFcb2apM6XwGocxTSjOJF
0IRln+2SyRD+WH4LnRG7lQXBh/Qq9dhTGUhKjW+F84o9J2WUFqdhTy7bq8XRnn/ETUuMBIUcM3A4
10C7obxiTONdzbZVs3AlfVQnn1mlIVFjADvfpr/DeZSEu493fGn5Cgp5BPM1isbxJJ6Ek2wqPuhL
+XTHGGb5AK4YEFk1oDoa/1/RKjStBHTAjWgTIfWJir3OmkA/h3a8038kaJ4CLZ1EUjZWB5l0h5Z2
giQdRqa43O0FZYo2qhgaajd4BrNrR65/sPGOGgVq2f189I2FO1C6KS1fOcXs21SAcmLsKixegec2
XNguRwzBqhVJA/BBKXIE9ac3M+zMR834Lp4xGh5mTL/DmYrfRa3GdoY1B6bNsQnKIczcuGdOMZDV
eaD9BCf8gZVGHCrok7KTx5V7lkK4ObqroP6rCT/AZNoq5uz1ky+jYs2hnnfWlTkry2cPTewr7KvS
2iU3/41tzTPYugn9ea+r4NA6G1XlRyWrwp0RjqTtbIjItM+WQbaPOkISRp28rIkwJY3k0iYvv7v2
2c+7+hZMnn2jqkfewvDjOGKAe0kUE4lFas9UeDHTlHRdZa9B1enGzUx+0/rcsRpVUtfKnvAlapod
Wid3EUVnKbpHyjVHGx2w19nFqyE90KY8p5MkaJ3NE7sB9vOsBZHWf9r60FGHa0hCEoWkdHRATJfJ
RM8XoWZhm+xsNHIq8IJKnJ+MYowmApTGDRiizi6foPJAgM6QQaaz6fc30qYeEjGOGLQcjFXuAIYo
NUgJMtoT4d5qmD9cabPW76fyGwYGgFKVDmbNTgDNJSlkWNQbOXx+aDF06xIB1RWSOpo7QCRNejVI
J0iln1ZCwtp+UblqJP2+j1Jze5O1FaoSMjE2DnoT2SN7FsocL55k0mqg9DYYTqfgHQXsNLcJ48bl
q0zWledjyOS1xHik6nNDDv3JkIiEVLMFOJovv/ToF0OoQxRrbcPoaISLwUaG2IHs7KfQf4lERBFI
PEiw/pDl1+K8wMNdPR0ZbMgjigio+r30AwaolMa4xV5mfdCbk0yXAFepVNbMr9SGBj62iLkR7UZB
P++cdbA+AFUMZZTF8ofYwnzqQg0pwZ3hVmiPNEccajPZSnBEIZU1ZqW569uTJ/1qySz8bfVNK+l3
h3mcriMRdzgyyXnKs7t4qx0fhMWwODlx7MJLk2BqtT/hW+OK0fLBw/tIYm32sbI9BRHGAfTfFS4y
ulimLBEab6H/7MDZxHjIpcy/Zy1JfAzXwvCExyvG++YdM4R15iaqZ0pwMH3WOYd/GrwKcRSFdwmU
GT4wVhFIUZZpXjq2Mvtby4EkUCrVpMKqH+TbpA62vrN3OzH/rxracTvtM2lhYqZXGVnaoWPUMPML
1aNioxmKyCt9E56Ptz6hIk0afVn5Fu/3nUGkR0a4Dpj7CGJAjcgFC/V67DNKRgvuHy6cHJIxLPZ9
Yrp90q+66KsBnXsXFqYXxuc4Fugmd4p5KtoFg8omAe/oWx35yK8b2mVXXtXuV5tfNWtXE5LHPxnl
1snuWrU28NKHLB6DyOw+ieeNYS7yCv4vQLwPNaPw6tTo6qQiKG3e5kcpp8QutwZJt3WP/gG8uiqj
cUjp5JQOUKA5NBOmpFdURtYlY8QRZEDmogks20EKYZNN6V/Kz0L3rm290uTrm0QfDZku4c9USrkY
VWPChxU920BEwN6rj+Y9qRfgIzTqLr5aieADbDbaywtfsb6IvX3F06/YnisFWAVoxaVQU72WqeJw
RsrVoPBtYtAHaqf0/TRZUyp1eYiM1P6KQm4XAzW/kRJd6u1KGKh2UhUFhl/ILvbhTDo75quA/5Tf
lx6LuabOtZ5I4guzfHNecYMpLHUoFbRHgsTTT/aav8pgFak1DJVurPkiGjV4T9Ie9+8kKRY1ymqy
KKN+CW5G5016Zidp56YoGGh9NJu9XesLyxC1+vtz8sr7x7w75j2RnwmHsr7xVWbcy1NGVJE4puBb
EgMq3440Z5idXponveapQwSKEVU+2UN1nT7+R9N5LTeOJFH0ixABb15F70AritQLgxJFeO/x9Xuq
JzbUOzvTTalJoFCVefOaQUPrHx1w/M/ZAEMVvE2dBzJbM28zGNcpxU4VLKMW9/s9WQBe+W1WexyM
yE+zIOnqbtPsJXMXlmtTAYye2t5KW8I/1YK9LjZM3Fmk5DYaEJ83kOic8R6NNRYQxHuXK12e95mQ
zvUErNMkxMOV2nykCrHBqfTyk8QtTXvGw9Y2aSotfWkktDvyKUKlVrYHqzkUUATEfNJfF3hS4tRp
QUGovp2QpPSQMPUFhXkiT9psmHnxQfXWpbHvR/F35vwTByLg3jadomJMTY/WEm15Q6TaKGBusFJF
Oio1TM/POjO2Wo//f5QsdL9aNcpi6O2NZPJhsEeRMbBF1LrUqKTiMyLh1vjufAwVgvtDn6pSurB0
8NRc2XmZMhvLVeCEGAko+5RKPN6w/egeixsILZ22ydxv1jL1Zc9u2xV/dhBRVK3hDgZsH5uc6W/u
lhwaur+Tsyt+5D37EVtlOMGpua8kIDvU7lKAQQXrHpErhp7jgMgxh0wQ72ncYaY3/ezBOMBwe+fS
dbC3Oq7iOX3gf2BPy2Q+ygddZ3Tt0EhbSGU3QlobsnP2Erkp2kpSkYpva3bdlAkrxMjgopWBW9ko
37D7GrZpfNGAJTDKRaYay1cDrK2j/ASnAo3S+3sQrjMZyzVj5bdupN6IUGUJ4uu/SsjJloVhejuP
7UuVnHLzWOGM1v9KIMU52hqn3CgnX3n2PcSeFPPJ5di+E9BCAPuo+NT7y4PoCR5PRxjqt++4/eMp
J61abS9tcSayLGHH0qjEfYjXQtnKmV8hMxXSK7TSkk1Rl92APLFAhaPOc6ANj1WFSnqQuQYWGn1s
FQJgWPACbz/WZMv1CKOJQOHO6ij56ULxG+qKp+ez8akAleuCGyblE6ncjc4qTLZ67JaM68yVE78f
Kl45sGdqqBLER9s1Tktzw3I15t+wwjwLVBuwwFqF6tJQMSTe2Oa2FWGu3to52dSRRXoagkNhYsSM
Tdlw0kg05P0xerE4GWjb8DDuEculd615lsWvn798fERwamiL3w6BDq76xRQrMfzdcSrkUfbHU4k9
GZWhRs7jRY5Pqbwoc7JeLlH3FdbPZl7ov3aFxyS6yOamZneTUV65KmHcYQSLc4dhXqz0WpPRKogD
BZGgblycZTFZhvSR4Hiukj3ULkkgYvA6s6fSTJoBNc69GYFTC/IL/30luC6bE8Hppwz4x+PmPq6w
YMLFqMdOQZsmJl2AyAXpPhPUEgrSlf5LiFcWJ3ul342TfNBcc6vtGuWcaKcA6jGVU+qavmt9Nnf9
Zb4UnKhgI8L9Z0wHA1OYv0COFrqugaIjYePMEaOTX5fa9yH4LVn8FRe+C2tYbiBWtI9Cc+9tva3N
l3rAkOtEDhbxWoKnrXyRPwWruxPatb3geXVuccrgheQX3HivEKv4avjqrsO1vOQHbD8QRkFEZsrE
GI75H5agaIMYbyKM+jdKpzxhmh7ilML2DhFdjFcEewYom0kI8qwSxRYqrl+iCv8B/Fn0ITBWVMD0
wek6SfFPrI5CLWehrUu+uejr4Bt9yAO9IAIE4Md/iXUQ2kFiwGxAkugEmAEBG9OcgHtw1kC/Yqjw
jwLNdAbcAt0guw/zeMw94J5AraJ7p6OnWuHmp79je66Va2LcYu+ZWj8DBCoLHKTlfzJgqc08ADcb
YA5iEoxYEKWwMoECDbQv0BNEq4EwquBk56zA1wh3I6YBALkgt2C8jPoEaGh/MIgYYN0DgWN5KE2a
doZPNkZ1NUfvP6CVESNeMYCFJJEydgO+I9MKyBxTVjZVM4FfSAYqJjbCfwYwycHN3UEuwnWBu/jv
R4OmreYgUACqTCTBtACcgf5QHwGMjsCjzgRVkqVva89tCrDrfQwXXDmo6hrraKViwOKaHP8I05sT
s6NxPDO7iyw3zFcgvQZwl19/+SMyyeHZ0g3JcJ4c9EbAqKc02jLsVx5rM1hJISZ0AZ4sxm0sl7i0
oC9Cr8D8A6CJiQlbsEFUFKcv1pa0W8/w5b8oZ5xflu/w1sB5vOfju74Z4jecXwz4kb/yMrBY84o0
iqGSWCdC6loRJJf9XTCc+/DIdFVmegtsNhvJfcWZv5ljTtiEC7q5bE6GAKJ6xQBhhCcNOiUgAzZr
ZsIeVGEQF24hq+bfSKalX/83uMEMCPdZRt2IHeCX4nJlDHNUKXxgkoOqJ3bPKVk8G6Y63+OUg4Gf
wloQE6KA2k4gaA7EvX8rZlau5Jm3JPacFBI2CwhW0QyWF1sMGSWLbOHPIRLM0PBNzX9fxRSZpDKx
wVMeEw9fUpp/HqhpKE1i8pSkSS2x9ihhjzn1YSm8YSmicSnhMRA95MvG1Pw/2U9+yXjIG+TgGsLv
cl8i2U6O/wm+M6Ta0mlONZj792K8sSRjVGnqrObYBaBl+sv0hwQF4yyQaJimf7iG/sRzyA3z8kxW
3FE4ruYCecxfYl5Fs4rt0D9GlQ0fiPOVeeg/ThCwXvKWzCW6nY6+DR4ZGWpAKFCDZyr7q1BLCeKp
UEvFc4Rxc//fF5xX9mV7iu3Tv69iiteG8NUDbWU2KiZexexyufy3sWCEBKch++d7at/7D6o5dPMP
sbmGX91dvWQ3zqa8PngaVpLUhdsSopdP1kqc/Rbs7QV9TUpPHZoNWSyIqAvqBsygG8BBj90XhU0n
8flMcYTL9c62d75P3wT4DZxKqYdd51TWpwZpiMjPkJyLaMXdfr7b7zhyhKhVyK5VMTPltGfUyf6O
RSp7Pe/aMHaasevaHcszvqd35dKfhdQNO9QfkJl/aWX0kZTW/BLievWefvF9OCxyalgc/TRtlP18
2h/xaa1PKsFf4rOD9LNOr5gQjON94Ccv7fpCtHltiphzws7LbGYzx+tnxoSBNF8YIk6VCcybCczi
Sc8XVdMHriQTyp8JvmN85ThH6h3KB6CcGoJwveDk1dgHoFCNCbCIDegabLJ0O+q7PNhj66OROMGz
nTd/csiui7eKcczAQXOUUv7BUPexv9fPzrf0rf6qv+bv+Fbe3st4R6/g3qbg3os4XQTeQinnXjzP
EI4kswxrVtIDBoQyyzZdKSleFqtWX9UdfxH/izl5OH4RL5Vf5r39ajmchWhJ47gZMBWuUdITdkiX
T1Q1zh8MupKdrOIzPzFbHgiOGtmtzJtOIoNxKLJtwZjKMWD3SR9amS07ixhECu0arw1GWcoxTM4j
XtgieyXdxtUZjL8Kd0woyLtwHnfmDUa+4nzwPbh1yq/Wv5m+PMJryBYExOA3Z1bZ6H0b5jNvviLz
kqHVrHtStR60/d51eNwMZp52/GuJil95NQiPxsB1fMQwK0vZ5MHCA0LyjkzPlOpc/fn9X4BAFq1C
NDzlIVp6xR/7+sShTHGCmy2hbLa8admWWyfq5/QBkUgK+47qHxwJGKXV2l+JdKJARhGqX1WdMcTg
+YbPXwF355AyShu0G7c0zn4kwxYJp+E3Ock20ogufMyC0eIkt+b0xlJ5rI2lLbEGp9l3EB9kC2mz
Dn9T2ymyq/fgVLRouo2HkbaGLNSN66DdV/W1NF4qQ72cR0YBHc+w0pNAPnqHZpWVn3o8UKAbXfMy
etcGFuwBMSwLD8hyU5Rny6HEUvf5MDeMVw2OSAHkv7tT9636q47T2paxYNPftXoY2pNZ/0bGhVhr
3nJQXUfvkJuzCIOFWP/BAyLtYFhDC0PMU8OF7tmdcAejQffrizpY2Jt+pThGJHBMtRsKpt54ed5R
VlYaVBpCJv6abDuEFCJzODESkQufNh+8BFkshm/NZC+NTin6hOCBJ77F45d+tRHgYf4OekYx1kuT
7iWiEFj/3vrhzZEW593i0W47a9NaPzHUy9THdpypceMvySCnoHzorqOuAmwunaUxLFvQhw52Je14
nQCVV8290rEyCy2QHywq84XV06mB4ix0Mhk3zCcBK3no63YeZE+wNJ2dimbnjhpQktnBGvzmKUvD
8BI7F4flrAPTqxYS2/FatgQnQGCCfRYJEUrrXjLlFgV/MUrcP1U6mrCcqo3J+WXj4Fx+hvHJZOvS
bMYCQpXcGnvyHcgh+QYcDNRVQtK3f8Cirxlnlsc3ri4luiza5eQyGluYRzYkyBVRaNgo8CPp7hzi
Hyn04TNBUplnN3JjZGXT5U+7YLiTXIhh6d61cULjP0gHhLwQ37xVpm6gZxk/5BWG8lbviQL7ZgXn
cAT7I1ncafeyqc4z79cIvny6nkezKixKiwGn023krQztk8FeHcKTVW6V1EMv++y5Tgqv1SlDgJJy
G8gD7XF26rwVNQlpgv2q6naO/wPcpIYLXVoGYjjI2ESQARdx/36YX7Vy4D0aDfkXLsQJVV/j9xrk
ICBPEjEceynLa8v8HP3PgEheCBZ9jjsBrXeK1CSNEWxX9cXCOqrFt3dYO4YrD1s92K9BuqXXIF1k
fT9o+5LE+9i1tVUvLYaSzHImoB2QJBQRLXIrojWQe6GwN/YJ+6l5ahKaLIonaqDsjuFoRrFvz0dA
hHhXdBAm16nDsQtghkloOLMRIlXtIUpuyZddv6vsC73OPMUYpdsPiBgpKSUMH98Sve+wLtdFOZPs
WS+w3G2e3fPmYjYIc+S3zzCCtcUGYHP9Stz3VjlOOzakh/3YrC3nszf3BW6G6aJ/7BWL/gD4ZKbo
W924aNbOh0oOdS8hPrIAO7lE6Zkph5kenOGAUULEEyrxYFEHh4RhMqpOrk31BEnR82vAENUBitDV
fW9L+Ms5H22FBb3mptDNeadyCHnJuutdOq9sUsLlbYY7lQMhayRQA6MIriqaK1O9YHqeyUvF+2mC
o9zBx+DIweX+HDEWwwO5O4XsD5mPiSk+4x7Wq0pzBuaA+xDKh5qzLFpiSxAbT9yRhm6C9VLKaMzj
NhtEANom801w6fQGkoZwjwR5gdXBoFN5CirNhXjBS3XzUHJ6ks0Zh3tswbJwB5RIm+JBFKpwRJ4P
8NFSfS/VB8W5NAEDv54ga8wctpl9S3oLu+VnYN+87pSm3waMlPGdNVtPvUEz8WatuespSgmZaNFh
AZ9nvxFSLVXikSX+NjJujC6t/svLKJsKuJO4YIJ/GTnGiDhstXxLxIjLtpmXjg1WKUzapWerbAWJ
VT3GxU6lq1P1G4xInWS8EE9mDOXjgghwLPmbn9r+NEQTyckhDlgDKYxdvQxoMTbzNOsWJT/AoQDB
FU2yks9M/2z6RF+sA44Ka4Sxgm7troKF6Bxu0uMStgesu4oBL7GrXGDy+SimRgkI3CCIBFHLoLP3
LSaJFOnaVB9BEootoui+gg5K0ywhRMIm2eHRSMArAj6Euo1zHJB3qeay3B/xzhtmOJGoeEprL/os
lQm6FyJ2iM4Z1uHJrLaeFlI+r4rntDqlerbrZ1jNomwdhps43TbxmiAw/09FVdp274gXtcNW5r/G
4J5JfNiwP8wdvQbfNpbpo8dEtpuyJXrwsptvv4CUi0GytDVCKDp01xZ+IVWL+yE08ICOXSKlTgoQ
ZKFYTIRDafBbW1inbJNykf9lOipVyTkZWGnrKVLmIoAm881smpu1LAqSetUvz7/X0l/akjSyDYMH
gsJrZ1LYGz91pXxckWNrjLMVMGVvVavX0CLoAPwl7VaeIFc5w8TC86eY43zi6Wv4kTGyjkg1yFOe
ejlde/9phZ/RgIsz3vZqB5ZhbdSGNrc6xsz/se4Qhqb1vMMlFv4imvXcNbGtNF7fhc8aVw6088YX
T47nEftINvOkLva+sW1LW0irYkaR1IxxiJkyFYgKYaFgpC0WXPDE9yQ2aUsAewLvlhaMxJAv4iWn
wlQaKWtUKFAt47Ye3YVMZ9L5eHfsq/zPo2eITgmNgIGFToYt5aGxuB/GFsZUtwhv2HoH/kuBFkLl
3YCIyM+kAUMGmOxPHPgPTimldpN2FWnugIJaomQtviKatFZ9JuNNTVwFV7wRkv1bAnV0HscOXBnx
TuTPCvsQ0mvAuTSjRd/9dR0pn9SCgpRwtLX7I9EnbfydecdCXWMy0sdc451R7RKWv3io53bLmhgh
B+k4enCvu+yAFLOLzzV5d55214nPpOGxViX8JOZhRnl8LBw8cuNo22tbaCFJfiAdW2nwZsRLdUJW
bqm4oDDhuIGPp98FNKHrwLWMfju2u3EbU6daDNMG4458oUtciSGtb7zNCmNBAVB1D3Sz+Ucy7Owy
Y2BvTFTomop6qkHOkMdDqUHa7gznrAmYnUPmLHalDMmIJotaJvS3CZaVKehXCE+UswAKPMSb6unU
wfoR/+rwQHLT3Edluco8DMHlC8Fisg3U113jBhTHp+dF+VA7EF0jRoolmz1LdazfPeIoiXynxJn6
MpIRKLMpnj+wmyV4JUGwZIlL+aU5US7I+AUmHUAhNrhdM1OB+XHyV5Go6ua4yAHqSryEPx7nxzl+
qr/6b/z0ny31PJzUX1sRsZPWNy/j+TW+5XNx08+ENTQ3U+Q89uCMN+nbOBIL0P1qRGGb02DHEGsj
bD78s314HMx7+aMfEoNwDabUafMZJ/7Vc4zPYXxScDfaUTbnjRjJuFW2r1BI6YsuoURFSZWR4o2z
eyCmKRfDjX/UQ76pN+bKPCSf3lrY/YhQJOFPV+xEuhs7HVBGMhO2ZNoS5iJElmO3y/cFbjr5Pt+T
ev6TrEEFrJ+G6IR0HjGKJNwhvslofRLGwYwZ0PNpNqPYBiQamCv2rnn0qXf0dcnd2jvQmLxp/UsV
Dn2Jdgf0kXFGjDXIR06YxS0hdRH2kWtiOkX7EU9IjmKKeOQ/IKzwp6o8OWLFyr2iLxIz5fTDu2p7
6ay/MzR00Ql0RmiMuOoEbuFqxhCzpIOf8u/8QuIEKQe9FaAx/gE1rqswQGBbwWbCcJhKJHprfNcW
qZJLkO1G+iFxYRActYy8FvgmW+UCx9pgR+18A086DAA7a5KDYJSRN7Wlmy7fq3DVOt+czJZ8jTr/
A7e9dTVYmFU/2/ybIdzC6m4ez0ZWCRf7EC1ktrZ14c23NBEmMX7c13P5qO46BLbkOc30Y7pF2LLV
j/anEPTHxNToID4Iyq/EwiBZVJEba/MGRnl7gXbm39NDhNQ2I4/b+Q0PkSvt5QGpHw3C6cF3oqom
L1aIFr1ldQ1O9ba65rjP+YcC+b/0C0dtKaR29iL7SDkUPoSMuEIDmq/abSvCigmkIV44Xzm/SPnm
4tWoyW4Ff2nlAikjfoYPUiD9dVAzA3zPu505ydZESmIcqM4ykogxEfliL5rH02SR7Wgmse/YUA3v
4h/7IiB3nP9//C8oz25370/DXuJ6fsQsnKP1Oey1nXyWXx6R79iIz3HjOhDudMU/c2H9iqRlZoUu
AuujSr5PuBoxz4vcx8I/6OvmKuyoRf7yllW5/ydUi64orMmDWwzvwA2xuBMC6be67m/dOnhns/au
uyrWACy/bKMdpC0ci3t6K28G2jAVYaf8XfJSfyt+x79wSU7xod8KOE748v3fk6ebGdxcfwUd8gIb
6p9phO0iN/zkn4vki/wWF5XiQsVaC5eJpXnCIAL6EhzZRbNmNgtcvKYOS55CUOmiOXPNRXaN8HEh
hPDIaYtzC8NByH4ZqktmZiG3VCjNM6HmDEhVAkmtnsM1RtUpzyIMFK2NcJ0Sd4WSwQ0PQuv7WMSX
GgOs9sA4GwBR23SfPdJtY16hdYWojsLWJHM64xIHJ4kLbt2QRQeuf8hYP4g/7Hd5Ua+FC/+nvEi3
Ah+x+oJDC6ME9a2/qe5xLHznL0FiuIB1Nk8cbrCd+2XPosjjM4aXFCl1Ay9dOJYLKhsePQwfripL
ueQSmAwgLiFqVfXNNxk3yED8PkUvuQnDG8DcCybhhRv67HG7YZ6cIUj3X+XWuO3Id+I2Ia60WSDR
s9wiMuSrm+Xb5Bo8ecCOwTN7Z29GMnAU8U/guNSPzpn/KH/hOl717+QtH9lKNkI/qn6rR3PHFhdd
+Y7xFy4k+ki2m5BkCpiD7DQABk8guh6DN2NSocmkatkZ5/IGvtf+cqbihI65PwMVSIgZ+1E887f/
qJXWnkELtIFPE9mrdcEEFhyGUFas++QP52WfpBcMtAjm7j/PC/PEHzqv4osXUCsFXwOuH+aneJtY
pu/7X22fvJO3jo1b9uYvgJGJIDW6ptt/Vz1gt0iQ6ouUW3vtILwcV9ZSrAQxMzC2/bk7YX54HrCL
hLHcsesEm/xVufGLSHqej9NjnZwaNhImR91z3AoRsXIRS6zfqjwMEaskXmk3FqqNKwGWRDBTuQjc
duT0jvNRkiuACTL8/Cm/x+0W3LIB+bf1C1cmu5qL/iYorMa+WxPJtBHPSbP0P6ulcUh+UFZuCIhF
sneHk+5KF6wfHqfiy//MEOs6F/Xk/WiXkQvPLeXh50nCvY4Tg9ExQR845hNIEjtCbQuBs2D58JcG
T3B38e5Q7uJGiOszClcsCNjk/omylZt9RKB9Za/UbmSh8L7xZJDOvJ4fi78SC5M+8cw/uImHFGOc
C/4rUD8jZYL1BdRP68IpBx93OMJOpFlhiPvPL4AhGhp6rqWOKrZ6Ai6yxI1f3o/31I/l7fGZ3jgJ
S2oVzLCByg74hWBdY0ytCyNl69JCnb5r9wo6OGOiL2kFwStdl/1HfIzO5aJfjDuQDeztPtprf62f
+YkWZupv7DlF/ya6PzbGtfyOj/JX99Msw0/9pK3QRe9ktzuOqJ+1i3EZww9+CRMUoiajWQNz/I+S
EF8NLDQcamdlrjN2522wUhN8gxCjkdItlMmC1ssuB3VTZo4pUIAPrDYAVLDd4Hvw6Kh++AnwYIuf
ltAofpj4QKx1Exvfx8Q4AFI2P7Re8ScoUPfl//E9zgHDF4tiGoD93vwwh2i7Cf/E4wNOU8JojeL9
jmuRoANTR4uHpRNW4FNHfBj+Sz1xETUWDPxhaneeJ3/Hd/DXuvhtWh/Zl/gXJOJw83+cizgU/B1+
P9KLoNBVvBuwOLJPj1O4e7jSKpg2G2kV7pql7RasWOXQH/JpNpNdvI220nzk2wssgrRV9GOsiqV6
Ejp1iMsr60Dg0CLeWSvpFe7MEz47peVMAqRPUoJrbhMRjrLGMrEuQ8BbgXjI1pwZFm2TLx+6fucB
Ko8jgh7I/WGCk8ojWEC7wSoGWiHJbDXcQBlcQJKYdxvZsbXyRacwIrP3Vf/9YFgTIFNra3keVkAx
DG5MUACVeXH5gB3XP2t7RywRm6/hSqz8gXsBIyLI2X+AVgI8cCRE4PHj7ox/MgW8HR0MgxjK6O4g
8xvAgXIdaofxghKD4cneOVPbZIdIWfvUHthu1eQKpS4Pkb4b1vh7KjRNazYG0mJG3CSGOXNyDjaO
NHxM2kkrqhu8vNl28jlTzh/m+b/hrQJ41Zb1WcPQii6WXx/GviSXBo4q5nmQ95m8icOSH8FIIeUw
kPZYd1I75e0HbFlXX5PWYqP4miaun+9laxq5zl4XzrsX2py+WdR8C0F+3VRdM7LjQLxQYWC6Q9Y9
P4XW71dnA+QJfhwlcZigfv81SZunbIFjwp/v1TV/GcY8fLxyy6DUdxaei8IgxvKFzCjUd+2BZr4V
83GkhcgMyy3+95Q3zrz6jtaMu+1+GnYLSIQ4yXzjAL+0GHOCAFLHRsdq0W4YyvOr+EYXDKkKzVvP
OGzRIIVceht+aENFhioHGZa3JvBSWGcUOw/7LnC1nbJULuULnQoE0D8PftqSRrj5hhNssDSpELk8
kWsOMz5lvSpw4ESelVA76NKMdyvqB1RBEKAKDDIoFfIVrjTENEMycGmzeDrd9GWjiRIciMC10Ugt
xSXh+1h23knaW+jC8ccwZgzdqR26E2w2MLoPbc+ha+70XbfGBwtC6NE+RuKmPfU1eJRzJtpwy0s4
BDmc4XFfwNyCJXPWvJrWAEgLh1oW6sF/tYmBS49/4C+oV8kyWAp8jlW6R+k49fdB8RGIDMYK4e1c
YS7/givB+J1UUV77eBMDM/yNwNoiti3ZoUb5TxzCPFtf+xeZPlpkzqYr1goeB+54QVdkzR9rZgXQ
IRAq/vu4KkGnwht6CzgkHgZ95vlzEoFw86D5dTFz8lweuUR4jbB+sWjaUuMikyShh/MUQPiQUNCy
FsW6Cy/EYa65LyVPiL7WhQK1xcnxA1cAm7jIrd8s6PNh5oRbIgQwAOQQ+/VO3bpa46PFnsnM4yJt
TFKhNtQojDzgf3LoOFsFF4yymCr7cR9u+U3+lPJoz6o2d2xjh26T73AfIKqEfIxDsGd3J0VkZBs1
Dqo7AiPeLUJJdo+T7vISqPb/jg+BfbE14i6waVEPHEqAQH0uLRn77JSDtw/2BZtNM41Qtu4dY/Jw
U3VewF4+jQewBLpxiCYMlEA36ew4fqWNvQtQrpw53I39v0eRJ/NfewpHRT1iGYiL5hwl60xl2UCy
FDcIT4IF1fRDWWT5eoJnAUEqpABOcL4bNv7O2+MbxvtYq0s1wDh4NoBcu7ab4TNSdmxJMww5AKOK
fCZdEK6gRzEOUK020iYSVw1vEl7toVujoLOQ6XGJRnRK6HEMCP8L6If84eNkE6NImt/BPHEkceJs
egoe3gYTMqqcETq6+7A+uLQKL+Gw5JwTTTL5LgTfi8dJBzOlX6eYuiLc4ReuF+IOaTwYaj8baDmD
N7+d3ihCsWDmWQKvl7BOGfePT0QynNf+Lt6FgCp8am6UjDJsW22Q5BgHjlM4jdmcF3FDlQNQZWXN
1RNHKvcOUGKDkcjI7IC+fRRLg18j0r0Juh/swWntnJ0ckL8+Hc8KUEbJof0hzlAnnArP0Um46zBa
4fZC6wv2GSEDKBr40N5evKVptUYM0B9UFpy49glXn7Lbdh3877F8IUlxJ3Du3iUdZl2tUHAUj6lO
EQJpf4VlIReuxGWNiKgDv2WeYt7V0L1a50WVX8E+EbOTKpvltnAcsKdRRe4pIRIR6/ihDFPhzBuD
N6fWCqBZVu5J4dr6sYndofgs86UjXRRz74T7Gq9StkbCbPJNEX/lxqkpUQoY8sRhSF4K4KK4Qn0W
auRxwDYSOoSN+UFiY2Z1g+D4wcQEID+mKOyonLEyoUbljKA/evvlFB8XxAiIWniUq1GER+vQZBJh
F0J6l8rp1E2tagb2FsTrod46xY4Ie1ZJO7pGx1JQCQGFo+0vI4PCsoLomqzHjbbEHRrvf6zaV+YT
VR5HRfvKD/B9yldzYkCLTK87Aa8erR9jA+MSjFX76v4KMZ0DO9LQjSgM8xdmycjdoxHyMDMMWniU
4tAqeg4QaaJkQD4xBWqFoEMn69QJ5jDWmDuy/8ItZuqC8S/axnQPow0XBljA9TiN8Jns8MSZFGwH
kFpg9KDh7ifCIQKCD2QuuO2vwJl69HRwilEU01cjbGesROQnImd2DlgZHGyAmcBL6E93CBJ4R3g2
szn/8Pvdn8SDT66y+ayOnAob/KVn8i47IiauPoe/4VO5kGK8J0B5P+y6BWwTtzuxlc/r7R4se/44
SC4Hh/snTU5/p2QRfGsbnoIluXEzDDE+LjQik2i2j6fZcVV97HkuPpLlzlvuRDSx8JXmwL5rS9L5
lhdBrcTY5AOG2+THmUs31I6kHSPkml0Gd5yyMZ9bLJWtj1s1u+2YTbnMzuc8diyqf95jKp/GvDdU
bGK+U5GZ5VXePNERqUP9sEv/VBUv9UFWLX7+ucSY45KcwgtNoqheoCFFV9GpgWneGtEs0/peaYPZ
c+mNujeZKLgRiBDj9uxs5M9o2WKmoW3ta3/GymUebDjvWT7BRtviN37M1lAq/wAnUzH+4uIPnzZ+
tf+cCPqXSj4rJlCg5khQCWf9Z5FAKlMH1+eHb7Fg98qQtnHv+NSmoJcL9U8DfALB82YsOMYA7blz
07k8fpR7c5LDlKDyuyhT7uEMXGINItD+wqVg6rKkqJ4/dtY5XJFahoci4TIxgWQ1DtnGwifTScL8
C0DICKHUF9RNEUwnqW+RvCQfUJYhDVsl5mr4qwASQt1uOY5qA912AaA3xPshzBceTgO5s9UsSOFG
893JyaIcDahEwTqyedNhOQuGfFdV3dKIOcKzftub/j1xDknyUkMEwIa3kSAf+U48sx/qeyCfhfMG
rDREGGV9eODYCDe0aQw/BN2VxBEudmM6qvpDP3GMSZeeV4pZxtS4c8pztNA9M4igS32MiEM7+ivG
wHD8eB0ejQC6L+1FHY/2ia0++OKIM15AGnRy0Rf/P0AJHMUP6dGU0tKan+VvjM8WZ9HjaeK25DvI
Aj68L/pTGTkwiGzffAw58k0LP6/oau3xcVqTdr0oFvHZ32d/4NR7Fv0aW55VhA14ik09y2KerJUL
8RlAleqaqnwDZTf54jiMfnphPvtBy7dkhx+hMd7RAzU//t/Drb66L5pGi83qyzpEe1IEPutP/xh/
IrLEvdNBmfDHVMnB+VB6cZShwzxmfKvNDse6uz8gtH7x4/gj6yWuAiP/Ozg29QVQDYZbMecQjWU+
o6EscQIPZwmWNkgiw1nEgdnMbJz/iUribRFXw4tpROmLSsYVEwStXyg44nZGryxuDQ8dk1l54lFm
/7sP7b1VuHCQZYRDo/ZiNoOCNPuidcbWmI88dux3U9p9Pg8qAA8HhgL2yIe3J+L7j0/IPaaF9RlZ
NzMvn3GnPd4o8VOk+hoTWZ6NcDd63JFmdrHxyk1grBtr3ncLOV/IzEqALpsZrw+t2YDtUDFVq0Mk
w+8wA9i4YNYoRLO2W+omwLYcTx5wjfsexyeJ6ei67+GumgsGgp5+i+qnISNDKl59zxBI5F8FO61d
S+ar0C+OiMzmMneOv5bw+YiLbNkDpyncVKcs93o2l3RrmwT20dK9WZ1dYeZ5yU/KrUqI98rm9XCq
g72ifUpU1r2XY4O2jM8dHSAH6CIsbyPUMjg+loxzdE2eQPbGf2nA0Y3rpDevuPjuGxqRZNYDtqgX
h2lIfQnQoZdeyzkNwlProEg/KlZCmU2gPcwEo2MW5tx9zOsMMLNaYnoRDiieeWVF1128I+eGMccA
m2cYUWj424G7NMjd3IJyaZXreoS02gJ5+vbKwOOh68OFZEeLeHRjH98u0JVGI+YKmn8wDPNcuNKE
0tJMOdCUHIFLsRlqad2x8g39ml847tj+xursVJtB/2rhRiJG95aRuoEt2ZaIP5k6Y4ogTnF8a/AS
gCSOoRJBurhKsOk+PG/GzHPyEO199RWF6GQitoseR/fYoKgkbrnZ2IiPO4dHw/t2EPk439Z4NkA3
Mx4Th2Wro2hCtvvBbLOWmW8R8S5MHZC1pCK/cBOihCJgmej5S9evu/6YpCxyqgQlPhaRm4LH4EzQ
/hm6jjE2xnV9MyX0pcZwQMvIAcDMQvnyMPYx82Bj9xizUzF4IrMaCldrziOIAj1Yl0PUXmGP371k
/uEEkBtGMa+aYFVZyUvBPlcOgx+pjj9bTVlIA4P6BHzZSEeiZ6tLmCHqsda5HJHTIS1bA1E1tzVU
ks1YtTPvgdlcU2/LsNnpgTRvZBE/285rjz6IqNA+mT3gX8CZz6sGlxFznQ1kPHKdPXjPcqITNQ+X
2/5T4qdJ2q0UD7Mc4euDaW9RQNEvHigTsYnIQ+uArhVbwG+HKNbQgYrkMH1rQwo+pjS98xkYxszp
+wVnw9WrpUX+KJcqedqxm0giKLUh3vN/JN3XcuPIEgTQL2IEvXklQICeIuX1wpAZ0XvPr9/T2ti9
c2dnJBHorq4uk5V5ScobFSWcjHCYVaqjlawO3/jWX1ZJRx+RXa2NYGKrvhyk/DnUz+drMdrUKJSW
tf2WWTDPWft43fTy02zjeq9F111aAPPfbPR/57P0IKS/7Rf92RyFwbaTr1XeN5BZx9W0MynXmpPZ
Lb1kqi0IveZtKZ6AEDEUTqzrjLrrvt2+Vg01l/DrCczwqag3AKXmL6solxs3djUp6O15vKEJkkcr
A2TbQhHRNPM9qRObjdFEdOEITB6o+LrhYTvJfaAdjXSsdb3G4qe1nlklyb6cW6olX7to+3jvHJ7n
8bh1fy2ZXIHElVoLwyXe3Wt8B73zz6F3IOPkbx60y/DCh5rNFueDWGHg8uydGuh5+5h/X5S+xWi2
ZDBNNs8hCDSVkulD5qg8Lfqlt1n/inS0RLHARsrUMPS/TEalb3pxq4Ye6xmH6JFCxhh/Y2P7J2SA
dbcbJGFjx6v0p0wt5NK/nUa5ut57BNoQ4sRTat5CgBQeOCfuUSKqk3+vh5dcNLReeqo/m+Gtd33E
i6M9ZKClXAQLi7LPOUzy0V0MT2sCyXxn1tawfN30CDT8m8YO/IBPeN/1TNPeOwodItkOjbHm5sLH
OuyNolD02j1YYXWWgHMHAm8s/s0+NhFB+mapQzPBZ04H81gww/D7sPvRQjN89S/TxzSVKLbE020M
qX/tFEQpdf4xdLHxIvzTy27MYxMP8frhSowMVYdijI/VH57VS9ZcCc2610iY7f6d0qliygmX7nGc
mpoIDdDQE6svOnjKEmMoCoQaYXoatAuWSal5ShXNhKdMSWYnW348pHpYEUpBwJ+Av4iIQsABP0Oy
KoeliHBbO9zGqIq6oYzkCMXIYxfogdz2BhEF99tHXF56ITtEqpc79q5aslfRMwlTeKO8XBvoG3pm
7HYqgm+lZkgITL5ogbfzV58SCm3GPrex6tLj+MXiaZyOuwFDnn+vjbK0AF959MjkfIRkqyXnirdf
WBKidTPfwlkT4XhrVPpjk9OiJct9VDs4J+TmpgjYLTlKPNszOPxbD0Jiculp/O8iapeX+vq1MNp2
4AjsDp3pOEsOMXzAHGsArjorwzSCZhFusPj6KGLHVwcO1TGYba02vfGlPvvnwCIQ4JnMNrauYMe6
gWjE2upXmnnynFDSPLxU5DNhGCNWypS0BeOFOZUY7J53z5toMZwZao9sbQSw8mnNW6Lbv1/H7eLn
pGMJjz+3/mlUbCiHRrW+JI6aXvZ9+UXrXA9AziU16yLCV6ZrS8Has8bh+fK8tQSKII/BNE0DkMkz
O2jbB5ueFNS4CEaOV+Rt6fmh5tN1cayOa5QRx4XXa8fJU5YO41TOCF0YwVB0eA4UWYXmnaie+fGm
ORXEiuHI1Dri3GcHz7Eyrh6sy2e+b6Jc89QzM02oSZJ4Ud+9PnlJLX+exOsSsX6qJYUmE/OsBXB9
y3oc5J4KbIaJhB+gPccI8Q6p9CEfGgRdOl8VfIJi9QMpsYf9w75l7GSwiyY8g6z+TpEwuAooWwUI
f6HkO2uHN5h8YEv2AxbN/dP1R2gwr9ZbdHVj29ma9WaN0luWhvuvKvh38TdUwu/J+ikbXfFW1xLU
eBNzFazdxmyGwbBKX8Ef7f4t2oXXvw0wkgWDzfwribDpGOmxJeGBOZb67IM4nTLE+CEXkBmn53Bw
BHUybl4mfJsSnSG8gFOZSqADTKH2hsSwu4w1g95uEWGd/iH0PgFwI/nBAO9On0sHExiG1ttIxeSn
9CDkbFRNcPPg5wRxQW4w+yr3sQq1Mev3yNJLs4eB9Dsmz2QbJs2LrNxrxmxe7bs6HPeQHTfQic/6
Z/dPZXCMjwlGnRj3WCRLGWxc2rqclcGpETw7SmSP5tjUNDfq10QfOJTlqj0gaddLoEM9NXRJWQN1
Ofead1NKd1JIU3Fzm081IHREBqQClsWLDdxHHgFzsFTf5+wwD+H0+iYfbtxw91JJdsoSu9ElRWwi
2wB5O4KAAF2Vuqv2+IW79pGQTyUfEzzfjinelHP+/NHKrydAD3TXGQNpzNIpttS3F9TZ7tT5w2QE
SPGQqe/awUGZmg9Ho2krh394Gudx6DnpFvHZlwYW9P7FFu6fgmkFH+5eiV0CPMb0rfBqM58r3+Eq
L6fZ37NVLrcvDX2AyiD/UY2wy0QlqIpqT0/tV/qBbLv6sXqpPC7fyo3sh9W2b5A1Ou4/KpXQRuXe
6tK9hV2/UCBIxpGfEpVHuQdyBzh8BnufVYwqTjfc02hFp7H4omp0SWmOOtj7B4Hwrxq/4s+enyg2
ArU9zronfYew5QAzVfZWpcURfg3T220BnQIW2x9dArGxFsk1UToR8MgshovPA1ocEMoPPEL7OMuP
XtRwynp7jFcoMShIjqGYdg2gKKTnzEVd32IA5jovPJ/eqO07MojpTzhzY/37cA9aOL2Y7vrhMNq3
Li7l6beLBwmiu89OzpPC1/YxOB4CTz2BCYaX11xz9xyQzL1qVytQTAXwcUtE4H5A6ZtOFjwNi9r9
7uNCqOU6Vy/BiMspe1d1giy404krYxFu1AaHX9v1djL+9ZJhmsHir8mBfV2i8GbVoY52aHlVh5Tq
kWgSd6GpC9ScVNuQJaeGjscf6qXyHWA74RAD0ifH+BTlLbEmiPYblAUA7nvJWQvbt/kEoVQM2z/M
msuHytvdccmoT+ajUvcwos7UqDIlhXF/XKvDySyTG3jg4AByZXAygGmqSqUIbFxPoXniNnIViWdy
gt46qPnMvaRa0sULFnANfpxVqv6eXmRjy4fpU9BGWHf1FcpEWfQdyBnibQ+oB+2cWf/olqNuBEqj
miVy6wS0jYrlIdVrynWROae5rxrFQ5NibeGHBl9aoh7Kwyk4dE3Dhbblrb4a5Z6w4yYnbnv2gZTE
zLXr5XH1cX9Fn8eGJT9Gt+JcB3fsjucFj/66/pyFaItO/nMhVi7C6Vxe8P/cAadw+puBYiEiPGfR
yFfp6/RM5x6qop7rzOOTTlkBhYT/RGoyoHNbv3aCD0b/GyTWjJK5E758UIhCcQ0/h+jq8u/W04IN
9c7OOA7nm+bgUInpGS9gzc9QII1L7jPAzIHScXD6Yh+NV/dG/td9Z8jxBLFojH8ZiyTubgYKBQI+
vMEFcan3HD8Y5estom1n1jM4OrSe1y9Q0vTLKLyA6oybT1CT1/lq3T6nXhsqu59R2My5JWoq67mn
8Z/NXvYuhvLw0jh2MRmGfOHSuLoSfbkyQ3cqxwjHC3Wv4m54OFOjCy71UJcEeSrkgZgq0F0FPIsD
zQyGp0Y2mp5TPeQVdoSGyJ83CS8YEoxQyCp+HluoEwuJVmCO7/rH4XbOAbvZWvVWOs0rHWfwPfW7
9nSQ85IXBH69Y7auFetWdHrDkD+4517Y1VQVvXaWieo0X2my5N8uvXf2iqThz/3l5V+uOR/UvvTJ
Fcj/bZP7gtM7pKtGqWPbtwh2d8v0MtqNbvZCeFbDPbvpr4P4hMGYpsv7Y+O5Qta0aFcCX4gQH28I
ELc43S2tdOfS9oXio0V71SsIhnZaypueh9eXawviJ6hZIozKuDwCYU9voxveENQ+lDEYdCaLxtnv
752qBlfr2pkhJWsverJAk+0GsUpKXaL5Vxn2Nbx1pZ/pF5UkR/dxZF1wHO78rlyNd7tEXbZ0yGDQ
v5mCLe9pvewLowwqt0m+U+VlKtmkIB0/CfBM5Bjpv/UOH4GV6AMzuELfiFDzB06YmpfplAKGafxB
7GZ3iwl5hm4gIhj10WOEFG7yOTdSz3lVA4htgjxTBEJW8BRVb0EYdb0dVHVq83GuECHVQci+r9XN
HJ7lctPoJv/aprl1MtGe5KNhA3JIlQLfoIb1hSftnx9FOtoTBpnn5gH+2vinw9/ksmGxaQSINLs1
kLUXi4mRtL38MhfDRmcvsR/HyeZ2MRwIpZ6qibZirBhdLbV3EFSyHcICx8gY44pmOizd3dRBuj4q
A1ByYMq+FVQqJkhw80GKnmWkAGZU6vjFj123GlDiS3aoVEl/qVLfUkZSsVsnCsWGsHEx/AQafh2D
s0NSSnSs9AF9oucBkYO/Kd5iRepsDXNOGhAkGnkfuW84kmulabXMOmXKX9Nlot2la1GVFl+8jN5j
vFQJwavAdUPRIfmAcgL828fVYQAXrqJTtlk6wUs4wgEC6IjSXlBK1YBE7rakqKWahUdE0i2a2qa3
fMvIVW3aJ7Ik2y6TbrKq5F2EA1WUmzFwGm6B5TkCb8CboLL3CT+KJmFNl0dKKpkjqUAi3k/8nnYL
T0GYwRsqE8wCb+Bk3KDmcMN6H4At6u71C//OvSnZ58B0BtnTQ5nQWCiok9EsSsi1HdZO2KeasOq7
n0RjyXfnb2qYkR+220bVUEBs0GO7zxs3Qc86FJBvt5imm2uyekYSEoQldgLSz/EQHmPT32vuGM60
xSAxh2Q/HrAi2iKEINgzk/BZcFsVmkjoMT7Kr5fH8df8Y6pfPo9VJIF6jpKpecO2bTaxPkP2Q0Hc
CGth9sxOboBGaIbBOSGNDODPG7kfHVpTk7tZC6sWsTaNA5VvCLBrLlkVmjBN7EaFHDFleW3qL0hu
oavafC2+AMEv8yHb8DrlqzrQg2jO4imDl0o6LqFH75V1GoAqjxAfQ9FxySR69v3Ncl3oblHQOsY/
qu9+6viUnKRnQAjYUQut7Kp1WLUqs3hWTCnhjSvJdvbg0XSIj6IKADtKgAaenqaXAIKw7E6pplcI
VAzwnOmBxdBCzGN2wAmFeDesIYQ7xT1HrJr3bnXIrMouHstPKq01dYAlnPJ6EsQDnLmgpLRPNvcW
i1N+no0bCrG/8CvZbUTF03cVOZRLOJ5sH3DBhoKc6rJgmDzc4uOlzVqyH4ray0kjs2uKHYk3TBZN
IrGE40543zfq3fF418nt3OaJpIPPKBUi8RDXdn7zBxCxn9i38VNg7FDTI5TA/GnlaQzrCZAu25eb
uWvQADMnMuuLhea4YoRjmoJAszeb+ShSPzoL+RCjwZuCRRbeFLl0nPOlZHlsOI/V1KcAY/q7vSAB
ESTcV8HJERyL4CULJC/IaMyblT8KEX1vCp7SzeKxu9C7HNf6hUpzOUnBR4MfwBJVCWLLxXJ8sVKC
HziDasvf1ipNomYKC5Id7cfsJEEIgsA9UFVUI4/KTwe+0t/aOZijEwkHcF/iPjYsHSm2FXYxdrYt
EdFDu1Qd+D03uxk/wIWWLIR+LJnntdQ09l3ZNjibbO8UeQBAYlNhxKIAvKA6EV1gmhrLxclDjpbv
6pHbJyQfvkCvUBrIL33kHis/HOY0zST5jxd7rMt/Nkr4W/NjPIzV4MFupDIikSbGUS/tc/25L2SN
iodOMYfvKVafYmyXyFRiVbY3IVYbo9dHyI/o1teCWQMfSdZWAYlrpXV5Z7/30O3bHmMuhWPhipn6
5oLMolndJ2Rld+VOYdK4quZMGrhq0VWdpmaqFL1hkuPDl4YadUjXwJwcpOf9o7l1ibgN6YIDcrOF
2jeaG89yfCh1a6AGwrmh3ZEy0LDHF+MunfUh/w4Bswy8A1btKbxl9uZ7t08GWoP6mRKoxNy7W8pw
CekngfoDjiutfnt5HQdWNS7K64FT9EYa2ZuGnIeLvZEFvIt63UqmRgoEUiLZtH2vDQiR1CZ4++LV
xdRHGCmpfqyPqSPNGsblABp2Z3BtrusrCqY6yJ/ETaJn4AtWs2SYe9bIrBKDViaOvKsNcE16SLsD
vrlYtOiUyPDljdAaTrTnIcniU93aoS2mno48YhrnJaoK0vt4U+nsS42tPMQisReFYSNULb94SFhy
h5T1M/2zImzB9FLIsIDDnG5fHs7MMsZ+Zg+zldi5DTNDonHJTD6lI7KeKbyaFhgPT+3SE6HOh0p3
G6SjWDGzAJn2hO5Y+wd3qeAKAXclHsGDvxsLxp4ipj0rgBEsuUkiYsAz2f7yJ68mA9+WFS1FOXgA
MbCBAF+DNnyST7OkU95uOXNhfTQ6KEuXx+Zxlczoo/j13jj/BSLcKz6ZHKmJc0qhOleyOWllkhar
YTlYFk8Pe+3CZnFmisLFcgm7M742iKt7dT5GhYaDMjDATVv9WYZge2wd16dUIFE4NMQHJkdWLs0E
FMzfA4M7Ux82z75uSWgbJG7LlgK5I2wC0qFlQysN26sQfUuJhQO5BxacPxOUsjPM4E6YrornEh0t
chixX4weWUzDcuF26TVN543CD0y4EoO7m2ABiYeNgcvGZppkCvF41SxuGntTR4twHYhYFi8rAHTS
vg69Twa5XBuCTBCZmkXWldCwxLtu/h/peu5JFeLyaadsibkKJidacUVChgEDa/AIW4RD/M9B37NW
l7kuT5HxWN5LqJXj4lAZOhI0eeUt94CED0Hh1kxguga9uyU56dQx3eRS3v/+cMj2LpOe0C1/A7OK
uC53o2jRwnBBlpKl7X+IFz+C4BhJ6x4DoDZ0W+DWOLk/eIAmx52eTSG654K6metkrHx961/dLipz
JKwIHgPoAt7OwvQHZgPcoWWUaQyiio68rpTgGAVgKufrtlynkLVj4dtv1RgsHpjUga2FIZTr27yb
a5UeBDrL51kojAdkwAbSW+RW+FMBleGBriuYBZXPPEjJNyN6sQx0kWvjtvf19k4wU6sWEztrkRy6
Y/fcCuoWte8CN6+nBTXCizi0NCwAFlexWNqqOpZEOxEl1+iHEA1IasJP0/9mllm218HEbXGePLcD
pDdun52skxS1qJ1OhQUJQwRGO4WxtdJGbgJIrK7BW+JuTWXqflmqTwGeW58ZWBGvP1YBc2J54mAl
esJHOX9ZtmJIx7dUvnk2BlAWcY9lDY15NT0f2oLP8yIgi0y86KTLOMr0TY05i2CoUZUDfRj8s9qj
4xWAz9+CteqzIymkESYY2qsJ7OQpEdHF8bhhTRTItrZwGl8EERJ+pS60Kop1hXRl2nGaHFVGBYjz
aLj4grpYFZP7rsVvCzJFwiyZ0frG2rZX9kjZ1M1oG+yQ33DbTprYfJqLeYV1zp0VchnDRjdo2JsK
bBhCEWZcXqbv5U/sInJmzwxJ8XxG81aGy672bFLr0hGalx5KPw6jEySpcchxnQnPbNXs020d9vMW
xXtXtr1WNQk0KnVuSbIjZEX27i6eCuvq+fDJcqlw/swbET9T4p6+194yA6LeH/tvjgzABo84986T
uPb339eBOYyHw+u2l3kKYsmlpxBchuiB9fRc/JyX2EZxB+BasCFLAXKXt+w+nQpOzhmjHGtxwso8
bswnGGLPvB+y3qvwfgOT/lp/a9sL3sYWMUdcKaSkFRfvvbt+Pw9Cs/GLqMABRuux8HV5rnTW71j0
R/n25KX6bObIFUEv1ki5E+dNR0LEsbgo0OKfn0hvk/U4asSOk0wmmvFnbO/dq8t0w/3AjV4DAdy9
WlcsU0c9/pgl9vcH1wLWNWz9I81z0+9D3njxsfu3f60+5X/yPJ8i1J+sATJEqveqDyvovFnn+pT9
l3/WwtEAxkGziObfQGLVwC2SrK5NTFh3iFxNNOC4YiiCaZ7oeejZTBH9ghFg9l/HVLUcmh63YoHV
C0VXDrKn5vlvH4ptcGdkDahA7JDAxLMh0q9XtZHiv+tTweGUHotyRkVtuZ+LvqXBDVXyWpCkd7lx
kdaY33grf7BGro2vzK4b5uYs0P6HowwchL3Vs9cCvVBcR/Fnyjspncet1eb1XJzLPs6D+ZxRc1Lj
+wehjgPU9KpUeCpnC/1tbbiazOS31bRQ+ijleBEsnfNC+470rrBlzLvXzA1FRnWW7gqPO5FcefJb
KaXLzBmvwd24dVy+VehlEI68nH92J9fmHnqq+nw5lTp5wUx1RRL89VSutTIXm1mZI/MqpKGjlVOJ
BQns4q+kLZl98bun0yeXBttKlfJtbdC02DbcZwkEgHILTf8/IjT+wYQmt2F2TdSO40lUY3mUtZ/V
XY1XHDAvmkB9M00gaH53K5Y/1+9k0rD7bLLR4mZy3aLTlSCd5d+V0YNmYRyUqGxMQRS6NyFUd5sr
ALEA6EeteE1hTz88KEOuB9tHWkkYqUpfyBavaCuCvegFg5UGaZl/ykTqmIcPQzWYsbZHyjlGUabf
1X9h6HL9sH7gpZkLsEZwvi+upfUTJ7t9mnQCokfwdAilZVOgv9uf89PCsKZm3vEh+5JTIzw/Bea/
j5pQefExLgaAI0juaeQyXb+HKQIRPSdfjU8jNCffoDa1Lw0+gIbiP/BW5HNVTjPQpWXn8RH49qvW
ryBLO0ST59kzWtrKKpCg1VBfnpvYPPvnpj9ZpdWHa3OXmoxprPpBW7gArLAz+OmyWRCO3RBFPbcK
oQ490K1HGTtYActWOiWdxd0w/+84uLdC6/f2YmjYHBPUw+GFl6x9h3zlDVV9swYNegShPXyEERax
ZRPmd/O8C6VDxcvdv2vHj16Ac/fGP1PluqwkOMpk0b/w3+a+YjSkhvjX9/gMKVwNLV5Ul8cfN6DK
vcLbQkHwqgPbIhTEGbr2nDd/csin02NrveyiWlz+XKmOdJVPc18A2Frm669bARLUGTRkJwrRzd6c
YpBk/06lz9U6QKo+/+5feHNsU7gYTvEYAQE+9KKitTAkum8DIeEMUh4nIYgD5MMx9m+hQIUIqRIi
oQhtK3kkHM6I1KpbEG3cBPFKv6Ia+nVucPw180PgSjR64r9mQbJNKsl0WRO+0INAAGyHjKwv0WA0
z9TiL89VFBTYQmNB/hZ/iuBAP8hvFMuF4+a41CRLDfy2LmTJApbSxbrBaRfeZIQiYMGRkEXZaPEJ
3fJ5bx16hmK+FF5BYkEtX6cDQILNH3RznhQbuafQW1iMdp/VNMQ3dIwnneNj7XU1vBQ1FnUgX/Ng
2vvZLXFoMpXq9BotkQBelrlimilCJ8yP243hvnJnXKjtHoq5KrH45erzkKuSo9wb1rwfcopvfsqc
H2gp7jVXZnCypk/zLzdcmS8BDsK+9HQkj0R2Lxopq/alx+HvB4aXWkGbev5g8Mc/Qal6MTJ1A1Ji
HsikfBh9zwwCtpoIcR9v5VNmsG+tTeJP+pgeFfl/s0HD1oDa4nfeNTT+B44e98QCs5fFS75dG2xe
xBK1792LE5My9s2n0Zu38HkrnxUmeLYtuqeGqiGsH4zst8cawMVhYVBrBj6AW/s+yDT3yapTfcZ2
v3+bt0qPhHiG50SPWBWzZL4pgzBg9ppJMk/T9NSEmdEkO0W7Trmxea397JrKnPPuMV691DTnx8Pg
IBd6m19HY29gXaaDym0ImfYML1ir5O9mSBcvIwU+/9xjo1sPJvxpMm9GM4SMYaS62t6aS71w3mGI
HFV+r9RBEgENsx2s2tsBXEzv9C+HYPT+OsGfUt/0zq/H19mHOwuP7vYRsL576RWf70/OppT/0J//
nF6CzLn2iykucqziqdDku78VvgvmkdZPK4QPCLBG8thVX8Ey1FwPL6Vvd6Qo+xiXP4q95dv2O/uh
Wgo1W3gaf0rOC8Z+L22rJ/4KkzGv93cjwlBUU+NQKkYdcPHH6SMHo5WCSeXxPKgAiOP0ndVtnEar
uhBmqlpII0TMMnwRjdxi9cn3BfsxLfMWmFgP/WO5d7kck4OJIOqhoVx1vIvYdc3BeA6rayNz5xMF
Bpt9vzSdRAVzgsvxvnFRi1vR+sjk5ZgZRNXoJQh6w6xfH/WjP4r/Sk1NZ73cMCO2xWUwJWHuwYLA
rj6I+/XNZSK489v8r7xTsiqOkJrvnxRYysLZQhcxXPGl+AL3txrxFxyg7lVJRMcw17G/DUykucB3
IdLZ4x+n3EhQHMeX/9TtHZKowmzvfhQP7d8p+ymxSD1/5BkCo8CtgqojCJlv30Uqd70kSNLHSeDN
qOcWEQ0uiWgVr/qXScPa1/T7HC4FcuehtfKMVvIZ8Wb55/K+9tvZP9dSZTRuFWRa73lV4Pfgep8B
mHIgJDUDBlkWw8Xc6sYvf8OF/xMYmYuf1ycL9ZzteReDYCDgH8XQnnXt8HgKB6JPVr9qLNFr6mhp
ruMBzirkA/4s9L6oRMTXKQiFAa/l8aF4aWbmSf7czW46tdMmWdWy8WEfRHYQQKoETomMELwSvmQq
vbP4EPz54aN8OzVuJWQQ2+pwXduNpvliWqqsnk4Y6suXEkL2dlkGfhgrcJ8LJH4211Ypv2wuqxdM
uapk91krhxVotXJ4MuXG9DZpAmddSq/z6+GtmLk/rDeFEab+e9V2nKfZ7/3k0JlnL93ieDbMaTDk
2isB/mxxGCzL2+7mVH5cFM6N8lrQVy49bI4DWh/JIUtZpzY8i0Cuk7MFKnYXmXHzdBjkw8TVRtlW
KpqfzfW/Xq7jSTRdkinE6HrPtmeTa+AzL4SK2A2E4euMLWKaFpjqjdzhLC6YhiiVmrXC8+6yS6tL
rDb50ZhUWYXgrjBmBgB/luXVRttxVV1pp15RAoWagI5e0a7d5LjJIlNKzwu9p9rLZq4qorx0KI3b
QXszE+042lmKbndKh32v7gxQ3b4ZzFqspvW3mlYhkCnViXPulFyzhc64tnk5VFrjfIUQwGiWaWer
X2dI3H1x3TyUMBVtQeBRgLk2jnn8l4EqwNU9uyfbnPptedIoa2bdrzRFAafWJbw0+uAbwxPjxmES
FzXIVvNJez6rpLPDrjWeCGNOp3R+uYJy87jb3/z5q5B72FQOcdn5zheeqECu5oq9JXpiVAwqhWap
nKNDF6r8bfnkUYhXm2zp55Td5Kfhtfp5Ugxcns718mU5uly2o/1Fv4v20nHVPOQK3dIp+34sXzq5
2biTz6wey4VTo7K6tnOl2++ZO1iXa5oB+cZ5Pe0eiw856si36/Zzldm37tNKcs+gn80d9SJdnFk6
L5l7F9PU5Yi3oVQRZOXJNu6b5cwmLRbNHywK0QH/0FzLaLbfNPMu5uty1cgbkDFFlB+/1catYrV/
vACQT9Mjir7i/JE6dfX0oogOeyxlOM8mo/EYRSJvXspymBDjo3wJA8C4kb2sm+gVpyB086ySNcGQ
Ra96fMgEJT3FmhKS9cXFCMQJZ+6d7b4cJV7LymBCnXFV7JSXsJGqc5WiHuRx2pqXs+3d8Jjc2tMW
FLLG/7YF9RRgV+Mersg2YpjWwiRoIbknqs5NhQdt+wnIRCFARUFYXAZAVhcAsHIAgSX6AnGAcB2a
GPaTbFo0m7Lu5jG4YGtu3BpPIHuP0vDfc1LpVnur39z34tNt3N4Z45bcBBIbOL84OwQhezsmm+a0
NcPJcheIHLulAINKKAfGATqzfThEO6SLVwPneYoYjdvvvHVMECoY8TDCUmjlWtXeZBetwZMAvCId
fsMy5eGytSc9hyknVYeAm/K66ULWGU0aoGHR4hmVXG+dzAe5ZgHBTh6kSyB1t05KNaKachuJpwXQ
UYXB2TRv6a5jWNij5tOgLXdNzsk2Nvn+r9TSE4/2lsSUc1L9QJLjv6vP5Q8/RiRJPR7Eb9I2XWjK
douD0hjuoZ1Jdo1sO5vumvMeZeUup+eRTZ28Tbtr0YqMH1rColaeJnG+/lNu3L/LvftDPq11L839
cyXeNZcpaHp0jH4PzXVKTBBQTPtnsHjBiB9tI3l/XSszvlBzD+ClNRQelNjjpb14mfWV8oz1z1v5
4fj5BKEmzEovzcdxdBsq1caLONNyo1kZ/8M/Mh6VHjQN4lqYHlMtTsuNS1PCi75hygzm3ZdNB7Fi
PG1Vn3/eVS/b6jup1kekCRmdmhnGgLCz4ZlHpdYyJQ2T+Po3b4OTsandcX2gBR6VGyfvNW5gBGoU
zTzpjPgJJCMbLiSs8fViB0EDyTUdumCGTOPWuMeqUaA5yCZbAptIK9H7/xoMe6hGkArxzE8IGDi8
/HVJU3roVBsmFFi8i4ttj6Pfx30debOvzfhqUM5E19rRXHZ3/l+JL54lq8dFPG8vvM+Pb3QAKI3G
dMXiQ3MSv2QSrjWxl+k6ck17wHFkFDipxTKq7jjy9DEkYkPCMTAZF56HahxdiFTbNq7FYTnnae5h
n+yTQl1gKCTORk5bcvl7aipCCYV0J2/FUI8QYLpyxuwtQIQzJsbCBKwpymsaXqi/XRzVssNJKqg+
t4jhv7N+9ZjNS3Qb7WDxtNSg5XZ6AOZhowLb5jG6B0RPAZoGUfdkLhwT17iH/h8YSbXeMLOGMdSQ
hgDedSlrJCqG9Mun9vD4rbK+j6kBauZCtUdzdhKgCWEj8+mukQNdKzfyPRW9wTnhWqJ58nWN161i
eox7otDoKxsVU0GuleWt7G0C9dPYNAI6NRuFpPxrDQzoYnesAjqKwG0329bXboHLNYKjQ7cJ9lnx
I3ID1d4G4EbrHOeS3d9ayReapDhC3gBJSa7F35Ov5fu2sYJrQBN2LUt6ZJ/zFGKue0yEMwONacYG
0GoBb1G+LSzH48OMxtGw8rPx3Qfpi4L22xaCTo08EJH5glo3Pyr9bKgCor1RJ7V2kK3C/XyaQ4Wi
R9KTvtiNLc+hqOyNi4BlityRLZY1BTkAk7GR/qw1PYNO6g8I5wNqU8eSMVwTtOjR1M8Lr8BdExHY
cifB718hjtXafMe9i8ksDRO2iLs4YPRC9a9cUx/FATKvBg/8/0ejAx3CINRt+uOfZ0a1r7DdnPWE
f40noOfu8Q17Gi9ifu8PCxdA2vqH0RfiNv+3A7aEZXIXIYDfRIO7j5fz+1PwMig0ODFGhcbSgwUM
9NTLFtu0RHyvGnt8bs6T2ZAxhOGWgDct24Bg5JtR0FWp1bXT/Qi6p6DHLoc/y1RFMEEcJj+uTWjc
ThBMQN9rNfhya4r4L5kOAkK/IZ5xZhTs5Tkupfo0WfTmg4W7YQsuXk1L31XTFDPArvFDARlObx5/
qZP/YCFBCWd7oA1n7Uxj43sBpPsOBDurNsp22QY1CrFpfo+iVxsfuwIqFmGEm9Cb0YQGethuJZql
/olqz4ekQkgGr7V7FiVbfGV9ATSq5pdp5sFNi7QO4By/lo/h11lbJMDTrWCRjd21UfInhcfC4H9L
ubZ27eALAwJ++rhLv258x46jcgqYHfSK2zUYhea5286EwiFMMjDwCYQyvTmbkX0uNEHATCnslbGW
PnuVbm0l5CKhRGvnzZrh25DzMSNsb4zunoARN4hjNEp9XWQDx+dYjQk+VVwi/7iYJFLRiwF5G0Ya
6Fisom/qDA192TCCI+DI6osugVlpPfEu6FgEIgFiH2wWEoOnEl5EZ7a+jYvprG+MJNUsD1FMBqqV
2orzemgek+s3/iyDFwF66qUA27dv51ift0HWtIlgtL39zvfL/amb1yF42XxmORcaiqMaL59pHTr5
/k5SPcimyOr6la7C8jxaR6sYaUXz4vpTOOf0bv6n3GYDpphHHELQ603zxH+Joqz7oUkhmDd3K7RO
HbwWXGE+REtAWo1jsoxm8bJ97m3TuTDANfMS6h9V9EqZ1rjvLk+QLTIffbFfVLiukp2RKFUS1A9b
F0a2mW1uU20PayI1SJd6evZxpICAQAeVDA8VEvvPdYvrHAIl3SD3b8YX8CnGktY6+OAdEnrtJskb
SDGs0ro/Gc1PzYWFIofd0gkzhcneWCF/v2gAKdqPcM1UIHUPaZgOUYpNcyleYwZe6NQSRuLWmPSv
39fEwriaqumaq14b/1il105rboidjIdDCQ+ZLoJfYdbKkj9ZW38abh9YCR9wbCJLbIVTRgMtnT4J
n5goaK6TmWvem7JaAFKlYgWVprdWUO4HbkgAVGfurZjeMZcFzqOtj1M8TcpDRxsKQrspl2zVWVaY
DP9MLhKm4dCZvVy/9e9EzS/yoftbGWI7tIcDLDy5eghddfSAwecqxP/di0GHxJlrXFSLLi/rlpv1
pFIGtsUr46Mk5AJYXglo8d75uzycjNRVcm+2CF4Bmt35KBitAI9vZ/urztTwMTobmD5SNuoVIQwM
UfKRbohYc5HsU4FCr1B34wrBiVhA6B6GKup/s36/ixEccUSrTx/wY/frf7d67jvwO+1x+QiQLZcR
XpSaIYrYu7XEJu/LXo3d7wS6ByfXtR9PfwrA0UuHXy06uTZr6hMzs+nBpx0a8+6pvfpF5WHkpBrg
N/jEAzTj6meboGkHDzt2pztx3cLPLXXihipcboflexheNHgQBd5Ww9fqZXr0nmj5c8ZOmhlMRsdu
wbWlZywyKrSmvT92tbM7/WnxWukWHrH58I6PIfFYduXY3Q2RZMik8Ue4v4U0UbCaBY+nP+c+YAz7
eNeZ92gMJtnmranwa7uZ1M9shF26rfaVU6TH78RYcgn8elVlMov18Ep7ZvlQeAvlJ5wJb+c3oJyj
fpV+7bzr57Y0ko1gBWJZgHy3OOZK5yT3ylCTc7fYXraub8GXbkwnVNPaH8Opnd/CZyJ3bS8fdiPF
blzkyLyCITDEF7VI053mnwJOXvWQda4+tUgby3hqRwBoHMNA/smfKCp8ZLGbZgb3QPq3t3Z/NKnI
LFuXtMjqWXIOgcWkH+ISvBfA+iVN2MfAs4oF7BFDoEylNtgG3iTbdmvr/AZ4UagdGQsAgwPPrR9+
g/NgvtYYe1R/2Z12syOKAYPtm4SyPMRL2qh1bn3szTidlFndUbCkD3dAYRSqBl8Mgd4N0kiI6ot0
0juGFsoAVsWdGaisWGZ7HQb00gqAtKTpdaXd8FVqIlY1z6Mbrx0GZQ2XPSTFkpaSFZzrlSWrZjVR
jsfFh8XzqgeaFutvrEahRl5t7z5L9g+JDNzM/U2Vu0mMqLca7tJ1wjcN4cwq34dPWPmWt4w2H8H3
ldxoiu2jVXuXLv4B3w/DLSYzGynzrzxNKLIv2vPHyTUCTjc5F1I8A0vxAQg90yeJuH81ZivsoYne
rbCJWfvUQ1KGzmvTV730b/ZX7f3JYGDpbfqDJa1+9i6Hz5AjZ93SGsZW5m4iK9Diyti7NUYfCrF8
XDoOvJJC5WU3XBybTjat9rIGNdYMcvsfTee1pSq3ROEncgwFJNwSBMSc9cZhasCIgAGe/nzl/s/o
HW0bCWvVqjVrzlkzCbfSQ0qUnjeSgi9H4f2yVDHJkGlcQ50lOSU/YiSDDoh1Y8KOndj3Y+HVB8rh
Cp5JoMmgB13G5U6yDaIObFzXYtIpg2pizG57PAUxeeqrU2roQPVXYpIsHmzqOx8ESxbJMY2wecyA
rjZLUv+JRvaK5QWQJPuMy0BcbGmSPgC722HqOlBQmpaYrbU7cUS9w5Obj/CSaCeDuHbjCKveMI1g
TjCj2D6A0ysA3LBEQeYRLVOev7A+QaAeokNmlbI4K0LiTQyUub4nq105+87QNU30P9CZ2mscVOxt
m+PKVybVGPZE3rF6TUNwhuf+Gcm22ZquCCcwHv1GBJaJN9UHSHoE1p7+3VfbL4wEEHjx1bwDQ5DA
SDmVhbIYXwKScpQXlwiWAog11XQIpymbDapyVIqTQzk6HymAPxcA71jcDumMwLuVxf2Ire2kjYTq
uxKbtBmbCB66NWysbgO5W99QmTdPnTP7hWl1KuaUp2IUlkcE5vRSPZog2oI55/usBcPVppkRpY3s
CGzdxHaEuiPn2KmQ9ep/UiWLiHdH+KL3mSWt1YDWr9ThWwQwWN+ECciMP9u4xiqNrCibKtTn43mT
BtVkl/itkCnhoNBR9zSYe43xSl1QZoNz2WDjOqEUsqHC21i+w/YQlWKBie4XQ7K029pDQaCaDGYO
RI4ajQS2CKHVtVdMFlc7Mfkp/vYLUgjAAYTJC+rAr6KTZqM2Fn51IPWn0kbEt037raLfohmI6UIN
4hiNbWdbBbei89LpVxA0E9qE+sqr3350aej71unU7eM+yGYSqaPSabJpebl8s1aRKywb97BJBe8a
PrAx+LpGHl4Io+z22vB7XcrtQk36ecXpNIjHBK1w4SfTVQTySlJ6JSpxbvvWTciL7riBs1O+Y/M5
fbXGn2Z/C7RV9JLSV+jKaw7h81v3Id4WSepuFd9ECIB+IvGo6uBGcwekYU+f+tg/nNFpsf+7woGG
C6RNMFqlEwvtLrLJW7cNoWR4Kc0NzkP1grGbjXlHpQVPcL640zSDNwpfUu+v81QDDBewJD2fIUEH
0IyMT5THfmaFiPPTotc0B/z5RRLwGGQmnRYwJxTzlT7IMewnKiuQTHWtk+cBBDZobACZwkA/h1vk
mC/ExKi8ALSS2L0fGfvfRkeH6VX/WiJS+68diIqfBgsFd4vSLaQDOujWdJeDcl64ohOiZ8EF/obf
arjvtwPhNGm4WGTBReA2qdSJTffG9iamnZ9zBr2hePx2oI7qC7rSQQy4kr5StNLBLdgGIkiGDAGd
BgYINJ3MOUtjIBk60Ag5rKlDVpR6D3yG20kbWRwuc3PoLV8M/3EMcbZwDMBtlxRxGC/VxTWeXjal
VneAPvzRXeIgpN4a8WjqUTp57srUhTFpsHUcwyV6XHDggAHr1IOLRbcWUZsyNellQakbQj9FLfp0
jKnrt5d4WQ/U6C1kBsg2+b7CX5nWkLA1gg+qF8yLyZPALuH37b97jARQzSSr28ej/IyQTsF/BvDc
5kyLNbL4UU0h+MpKB3WS4h6UEITd09ek2EE/gU7VPlyPN8SRt5MxqNY55AIE8DGsNdq02YSW5o49
M9R0cVHZs4N+mMJSL9vIXOzmSagEfBxOc6iWpI7vln8tiMPL7QgpVIDFMaqMBVySW1DRFpGwvXn9
SQCwYAkhABnj9bJ4uuCzYyZBZPLkoK2tU5zHPn2KZE9iGnY8a24GwjCkUshXd3AtJTQNZSFGZguz
Syqm2OWd0ErAraxfiFml4tlCMGPjsMG9SHtq9zPiLIuvD+tC2dWKS90Tyi9pJERLODp3nFcSGC7r
28dJ9vroQR3dmhTrFyIdjjtQACghF8Ito0KuwkH+KZygkptUh2nAurrOGgceKGTh1yQLDWSgtA+y
33sOmhv2k5uEjAV09/A4FB8697rmkeoNKAYMawrVCI9CEuEei8fGMOkY4UEnVcC61+q+teekdeoU
boVxHtu4iVpBAHafsEopxUITdzX3cSqn572FtdJTHN8K57OQbVV7QN8dOnmtHsNmoHeM7qfX9hFR
0NMg6VhA66CI8xtNJ8HLbjYGPOGn8wqVztcxJgQuiDQYVdBRs98SZHKG4c6E3H6SjEiMAdqh/Uxp
ATpEzU4ycOJebwNj/F5oh68zKiPYb5R14B99Bue1FZnrfC/9CT2rrw1zr+W959mp7tNIpPvuajMc
Hbx8yAIJZR44qT1Qwh/1mn3RmWziSPlXY2tTe2zqsAOFREV8MSJ2h/RHI9n7yyvn/KetqlU9KBG1
bB3af6ZzKrBBOt+GZ0zUIEwhklb6LaBhJOSIjEcQD2hI1HLh2kOBmLBNGLUoB1y6jcE9aizKqM3K
lwz1kTp5HEyYli7dOHomis8EvAQWyrbHZBFR43eZLRtzeqrRQmJDPAXEUz80unTybhWadhw21+rk
W9nfCUarc5r+Dh79qxg3CPBJa9Qw3mzXObaEr10TEcX4Llr1ellgykHO+vfsPWcZ3HLI8H/Ym4Kt
PHENwWBuGp+sTe6hIKz6L3+Laca703xBp5b2sY29BLvYMfbNdTI40/0LSh3M7o5y6by+nXvmUWHK
yP2mN//Z/R5hLZn+Kg4AIkG0ZPcG05CMnvmMhQUpPkgqKjz/Gp5ndHPpbPYJjUhBgjwBBsg9HBNE
79K3PGx4cNVAoMgOTZCzxPlBf/dwRbYFivQBmAT0FHDSe/L9gmRRzClMF2+7IA8oHSK0Z4UQsTDL
dQG0yBtgWaOkv4Elk+85+8Lezy4OVCuPJtGdt8MZ+Fv3QhLYsoGXRZeOqg5IB4AemAZ4H2A4DzEw
hIlpN9m2wWjEm0EAbhBLXAhBImkHAEAH6g0eBonePuHZ65TeLrGpHMCFcg4HKGTUlyDig/QJhKVw
NfDJuLKXczwKUKP4ePX4eA50ViaAEq+dnQU1iwXmdMCimxT2mSCnTBLMTbYBUlBfcy28T0T2LG4w
EJs4P+lhwOYSLIQnQtNTcUeBYUnHTWIndxs8pZ9Flrft6K46OO+1UOd1w3l3QRvl2DyTd1fta67h
3YMMfxWToYcWlb6yYCh8ZZ5mL0tbWszKmy2n7V3t5ds+XThBLt3Gbi0k+XJGOKxwyiA7ktnPxMll
vxFcEPAJXAkYESRO4DyBiDGvAYaR7+Z8iXMjwY79OngAD+HjLF72arEY/ysaoW2klmM6x7hDRuvO
K/sDlJn4AO2AmeKpIKiMmMnI1pIUmr/puS2AkofRCTBvHT34WDZwxFKBMq4uQjFPdwWXPqAntmcp
EO43MokyDa8UQImj/BBRwE2JxA1OzwI0lZNGWM8EU4GlZEiAlI6+QCkCVNS8ZxFJuUgARLJfu6LM
NNa94x9iR8oXPGVAJ8A0OGdAHSLExjAAlIn6m68Ak5BhcvzEGe4FUUNdDnadshVWAwIdo+3iH0aC
pDPWfTlLzhsAxWRoGDwsJFVcLWF0Cye5cWhSCEBFkxxxP0nsHJYeGnjgJvaXHYDc5M8YqxvuTu+C
CFJ8tbA6xDlLGPPJqmKteATnrEtz2UfsfAvgNoy3oTMg+IOZH3cb1J8m1h1pHc4nBlGjQqMMb9ol
f8K/m+QlYy7/6z4wYNl9Pjpty21V8DXdJ2oeM3wWXhp75Dz/HE9JWK5H8I6z4n5XsF1jEzHI6Hn3
0KVn6MtxN2NPws54DxpwxjqfoX6D1+BwzM/wNUox0RmnJ+1Ecv5V3B8FVMQ58JxwTZ8XFGuZhMiz
9tIDCGky4he8RODxUvml1IPd5sVr8zjwCaS37Cg+kV1+yddpQ0iVDouFzOHHWUVJOB4wNu9r1mNS
WJSAVurW+DLDplARlgn/7kfrztfaCbIk/Lvn6fNx6DPNn9jJ0NYXpiT87/xYLdoY5SObpEcdF/D0
rk+vwsYGyVPu0gxaQyfEg+VndgadNlqOcMvmqJAhUn14xC9ha2lj+hzmcHADGmTAIsZr6PJC9WlP
4q//OaO8IWdzLnnwpUjYhsLpKbGnkDXQwpGNHaQHlFJHPJ6SP/KqNooB/EwoCMhmjJ1f+fIRZD8N
lBtdhCYoeICBqqKDpQEGCDIEtXDbMeZZcI9o+8Yes2XY5d4Ms70ywi6f4gsY35Zpd+9I/IJbG2rh
PWqGjbm1Mafv7jXSXfwM+jGJyWeQRnyogq6g9ElFUTaxDtMBYn3F/EmUEAjFOhYOxZarU45rkau5
KqUAtgZV73IeNC4rWhDePgGOaypwhDqk4V6ihhodAU4wLT47lrJWjJbQ1r6o7NCJ01GOIVJSSYtd
ODgPyqOlj58ePFvmU+JW8PYQ6YmM4OOinKixHWdInyMmScvsMEOUHQArZc9LC3Z/gIoFFSkMLGjv
7Ble325WBQ21/2Kxa9rNdR6h9gIdeke335oU+2bvM9J77X49Vugi8KdxU26rx0rv6b2M0FwGxuAb
THBV6qpRAfGwHTzHKrhCjQ0G5lZBFsR+slT7ca8ev1av1aVnTvWhiaToYPTTXmusuVhgBsa8oqvQ
u7sNWuPsr1jx+jAOn6vmUHyzWoPmmic20UbaWl83+DiMCMbPeQsuOM27++T12G8Et/FljJkRmVA2
la7V+CoAekpJ4DzCP+5XiAe/hxz7pIawDd9cqRkKuTr1sVYIt0G7vw2+XaN/hUHGAHittKHRpwh2
UKb14DvRjuTV67if9i3Y2Je5NbnMv0EyPU8ffayluGSJftg3wMVEKk4lswxbYGv0qoLcqGLz88Ku
Ie0CWHPDqJcF8Tgd18GXkgGxf2CO8ujil1F6wkGCO5tF12VznUUafZjUwXYmi+DFtyZvElhzhAsD
1hSsDfwcJhT7fHmjWPGNuLBArBpuPg+RvyVWQxin6igX/iB249HrQB12bqwX5N04KGcd7NZo9f2v
X/k25HgR3crJEXNAcP4MTNcMLe/ixCTjLT/36i55N021Df82a3eVzqv3cbPdlxs3vg6UlTGmK2lX
HzY22lAfnhdpmIb60BhLug6rmwOl4hLiW797zxquk6W2vZyvtn/rlR4ohSsOajGPxnRzVkHSNBxy
xPztOWeoRbdum7ybfr60VcBLDPuwq7RGm9IvgRYK4sIi66Y4nVhO3I8BdFMGNa+E3+DBfTrTtJ52
KaCsAliDfoDO4W4+okGWlA9lTaYg/LUl5bA8cXDDMzV8dXLv1ksGdfcSGn7VuYWPcDs0fJQrHnv/
jjZVhu9u5jVDta/3mgSguMe2IMqC1C8Zag0voVxBIoYZGcYyOHBRtugwMnzEuM4HbxepUEmVVPym
ZRMKtagnACtlUf7MQK4FaZQVGePpGcxUHIJkqpV8gkH+gPN3Z9tJe3H47ZrDRl8fvv/uiycQ+PC+
0IbmVB1fmNHa9LEy5kTWXj2p2Cs0+d0eZMv7Xlsbk7R/meujkp1xMmVwbpC3PNn20ryOcA4cwKIP
mxlPthgqMZaBA/rA9g1mh7LW2EclJKc4N3JF7FPBRuteAW3rTaewDJY1jTV++VhM4V6SR8vLA43Q
uyXNk/kuQace0GNsStiZxmHMoLmEF+7zfUd35cOHTJjMY5cMjPGjx5ay0bf6Hx6M5hJKcC0hV/Tb
EzLyQA+1tTXQRzLPsYmL4FShiMDumyxaUrIvIK48+tZMkjQcKN03xHPF219kQ0ETpgy0GObO6A4N
TIQtNG7CtmLXmDamOjUOOGo8DpZpjiUXK8lPSiYs008eNpcWGQOE8VHGl0wkct8lNpwhfStH1Yjm
z6vvRKVNYUnwa/eNvuprtsX1qP4llIFmjc3h2ys9hpYt+XHt4/3qpr00rLvyxZISXnfbYTx69q6D
Z3gZPUOtYzEgL2HpGf3WuE0Ii3vN6Wd0D5o89bJb+82wTUxWps1hcUgWaa/2udG9khWv7JZdGTyQ
oTtAWt23V/TS2XmwHT6Ylm3OToqpqJV/HAHLi/sGgbnE9OaGd0wLU0l2AoREJtdvSkpQxGiI4V7Q
ygTpDqUGUBNy76bcNXZZYuInaeuZL9kskeSShIqtGQANflJCEzoDrUsjPpUOF8K0p+ZITR37VyB/
Slj8Fn5aC/7f1ge042ngU83T4AsWXUp4TfgEPP7++y1cD/YxbA/kGUmgMwZlwB7Qk4AjE1bvcbdY
E9LepacMteGXe30J20z5Zkfh/srv6wTri7Dloe92r4HZ0TtapwiLUFALpdPwtY7q0M4pePGavD8d
nQfngTxTY0wzgn57rLLQqePG3OjLoqcMz3/KtBrGfLZBZEwZN2Vw8WlNKSsygYtNQ18COmOYpSMe
3+blvoFAyBikfZ0JRMN3xlQ1LLtxaE4l5jb6t1Dtqt3zRP3Ld+9FfLzNPr2G33QV98GXElw9JTh3
sz4C4igGIAxgnNvTxEO6bCPqcmii2GMv37uEVr/2rfk2uEYPRq3e+46bLM4mqYA6Qew+ehOmt6P3
/okqpd4zvcfpJt1wzxGSogu80fgSzQnW/DeUDRTUR69dsSOpKnYbzE8GmLj5oJ/+BH/Jfr7UQ2Uk
y622jolFjLGATyI7q8fPgwlMeWBAR+qAPoTHLwnw/LrUjyySE1IZcB1Manmq7YEOLGYRmHjpvtRw
iCXINMO091zpSEGn2vDTqbsSxYte0WMV69WL+yQp7NsMWvLMHDZX+vBG1mKQG2QBRj3cZz1kJ+rz
NKjzX/ENw5CLuJHNrqP7THC184hS+wxJCUGjXqU0wbOm9UqaIGL6DCXgRmgUhgA8kz7Y49waxPNs
v51dl9pRorEyM+bNKWOBNJqT/P0qcZDAHIaSOCLfQ/OQLZJBY/wIpZtGFZaDvFvTL8SuwhfT/xk+
Q/2QDJqr5uEFuQ26H3zGypZhpvav3ERt1ppUawAeGkUR8SWVIc6zuLYicqjo47dAYTEpxMNS7NWQ
3gjlgCqlTthUHdgbhhRgcAY7ACmxP3vtzL+adnP0KuSn1QiKE0kRnabX5jpbttnjRPf9dQ9481kn
+/KGM7qdLMEvVzo7k13j9OWxPlY1U+LWu/UMX6ZZ7anes0P1IaqixsiSL7rz2p99Nk9o+HLvZt1z
pO7OQbN3nxiIysEojoXm3I7G333S8I1uPPq48oTj8E1YK7t678pavO2x2szICAhedIRA+jI3129S
uPeSDSQ7jsf8cYpZ4TATpV8zshRZ6yjboKe5ddmmQYq4RAZKJ8wgenXviX3PhWKS/kcjUvpgIV1j
13hmw9vqvWcF3Ivb5LOj6IvzyWfXWBWoeIQNxXEYQj8qF0NKFgnZfjSnQM3Dxrwx56HTtv5APpos
ilWxkmFbDa15Y0Ebd5bs61LW2zO5+1l+bY/6SGHLcOJ2x5QGZB1sMpp0DevPOMop1dHBawUaj4at
vXzvH13Ors9jpnz/RooDWiw4D0hUIQizh58UKAsbFKAc6G4KpLy6A+xKUsRembRNgJUhFsigCxmk
6OpHCRX28asLbdFZoQgFfjE5BInKEW5RsYsX7A6BSBUEt5hW0KTAbZNrMbChgszYnJgarkW2kji8
iR0NFZimbhfs58b3dY5/7k9IxuZcAeAFAX+5VByAztWzk+0Zawh18O4TQKXz6M9mLXs2bIHE8zcC
I7foA8rF9sR0Tw8/IxG2Ov2bvQDsatsrUCEYL3QfIrU6z+Cp4joGRYvXhdUKdw4mZxu8rBWO/9rh
MXMXGCLZYh2ZQwRV/KcHVoZ9IJw/1R2uXt5isRBuL56RwEKri70wnQU9S9OFIXdNGLBuSXsQ9vt8
QmpPJg2H3hiCwNDuFZCKgibudm0+Wk7hYgtrmM6ltJjhY8Q1E7qzy1myr4PzK+RbgAJnA3J5dmez
oeyCT9nen7z3iTuRBBtkLQCU9GfonO2+oGB4lR6E0deI1Bk3AcbcqmFvhEt6syt/Vbqbgjs448xI
XX/wYmyfyuDmcGcLe7ORO1B1V7rDvxaVf0Qkx+kU4Na0FeYduBID8g5nZKrvYCTJuIwdJOdoF2Pb
Hy17vdFpBpPemU1m3JQNm1UubfGxj+NGB1zSXoAf2C/7L3XHW28RvSC5LQoPNK4IbvYQB9yHMxtC
pVrx06q74VMXlFmhs/HXy4PEzyUtON7f+MXdwgr/P+BMLCUrtmiSaezFthsA8YTpMNn0jaz0FNuj
yWzD6PiCjcFk5R2pvYfTKajsccGDt/dChIXPBCFxz2CFSS/ewzRShEMHps1FMewolgHUrcD6ARsL
jxYqP+hVeM9C45bTEaIpsDFPT5pH4kW/ABb6wZCmvzcZJho09ta0OW6Fqk0Fkbfw/yHwEz2BhRaT
BmwI4GQIj5JsVoy+cV2WJ6SSbFfOhs5pHUonv11D5UDQwoqGry280H+88ytM9jNkJKxA2Xrsv+7T
3jPPZciih2HQA8T90lxGDjCqXBmDS/LAHMYoLplgs2INyaaJ+ynHhFrBrHnBOq0gAoILoQf4OCvY
3Nw/bCc89l0cBUgWSiijDWoaY0dmgggEMDIDYMWqgVdqTkY408Khtuyh3OmGc5J8RzB7i4eFwJd8
jqvuC9gIus2MEqIQt5wbmfHIhND4idLOhyPy8d4WW1ANgxT0HACk8M64a2SkcFwtHgdQFzmlMLOF
kCxY/rljhoLzo9MgmiGxBV9s/ncBqTekhMJFvwILytoZicAZej1QjFC5KULAiu5YK4Hwabb0w6Nl
d0TqywCFnAvTGSBVNkPA9AQu6LYbni0D98G3hd05lhKEyA0a5GZNe84qaqcQ2fF6g76Sw+KECGzv
K4cxHxkCHgMvcNb7vehkSpdmOkORBcgA4MH+G8sgxKAUGXtJk8RELpoeQeRlZ4rRWCBoi+oEXyaf
aTtqvS2THhKo+Nn61U2AQxR96GXufAomNDyQUwkCzxTacpiEEMZnMPiEvs03v/ZEBgwu3/b+hIsA
ld00ojMmV00ezjbwynGeTAAMPvhZqbL8s+6E+e3hwkQdF6ICAVXeYdjMfTw1+MISj7WnyY8IYZAZ
Ax3xF46F+x7Kd+TG1hy4zeChI9CoIcPnJOUI+cKKy5HYw72Dm4Q8N+eTaefCaKPgQgyXcxHeIITK
X2/os18hOhAOPzUwQrPsIUXagVj497pUFOBoOXu2N2xydPxOMQUjQv2LCTKgVEaEFJKERy/iJXFU
FlI2rnKSVXTx8IdJDvMIxZDgEhpEOgiTXfjWfdoOBCJJEvLyFsBcfg5ONAuWULllkkiEgUjEFUOG
dJlZOlb4DUpDFEAAQwR3wXgSXFPqMP92XC13I8wpWP6dhBxAGSO4ZK7vcZfCAHaf8nio6zIRDO62
PBbh98oYLwLTQ7DCqC8CFbRXbpNIVqR6pXM09Eow4aGZhC8ozMJOvPYgeKPjkHc2u7r8ayWcQ/l/
4Uk/bRLLhA7qjbL7Zn9VddpGWH8iZIbVY3RlXYduwghhutOFQBvkjWj76KF1eyqdmDYkaHLPHaMd
mICHoCxPuIHuNhZiDSSNMwoPwBUsSePuQ0OpZuMIkD3cysDWym1A8qNJ2fSeBZcL3wwb9+CsBXnL
KXmgvJIEJk1RALQBd2gkzTJPFZX9xDF92ubZ0zlWC7w80FXBZ00SosJ5EzfQtpLQQHhrobrFRgO7
+gSW5Jsl9OxS6GCFfIOElfYBBhSb+neX0h14m+Udnq4K1NbyVXoyPOgdmvZz6oxZgOcoCzzZKrtE
ibxkOuxk82hC14DYm0Ben0yoEAjTiYwVFQQadSbfjPVaYSlg2susncze+9gOq3nhzGbMEhAxcRdu
B2HM2+kxwai14c0Xjh6OOGBIJ0R7NpuQ93Un8hawSIfPPcHKZhIRyfH2FeZ24sxgsDinBgA8RkyY
l8taMWF3vWOpP1GG4zjUZwJQaAKEMC7RbgZhHUxib/Z0JkPmnQo5k85rQxiLkmq0ezUjkBnhz0g1
ZHVCgWiTm/y4moQaaJM/rQbJLNEcriK/S6jRwsBvdiVLMfvIMTpZyC6KYCelNClUieetrNCUTt0Z
JQcPBqgsyVL7w3iAZQqKpCeriqxuIuSKI2GBstKxskK44pOkuvxFCgBvAqvxd0+yZCR3YBjSHVW4
jSvafrEESUQSJb/UA/HNEN0HEbcNZ5DiED9yRSb0YbmhmMNdFFOAFrTUjycFVaFnSGYpOjnxOWdh
5QNEEClU6TN8yTuuCKKKqsAzJfUT4rJ4I4uA4M3pbVJkiCLewfEYBinKUELUv4qnsDm5q5LKNH1S
Sz6PwMYjuIY0TAvrA0zcF2VBEbPJiDiDdhF8eANRnH2BRGZEEsROnMA4YaGjtzgt2RSwcFEShQgU
UxMVkjWPzBOUFs2WsFQA0KRvHnxYCNwCy/EAWTEh8dp7mSEgN5RNZTERgPafQEg4p+wDeI3rQYCh
8SR4sjsL4Zbomr4wgG+QMXU0VFlPKMsCpkL3BUeSHEkC2g8V4ucFbAVoZREhxA1lhGx9gWIFihAo
PPWI5i2e2A8NBj9/Qs54zmHXurdxhlgAEexIEi5B9oVr/8I6vo2H9I39odUppxgRgVBTl+2KVocl
g2cqQlVWB7Yp7O4pSiBr6pouYAVJOhy83wRn7eoUfcA0tjJ0/oX3FG+SIbh+/wcI9U1XhSskPGVi
Ad3ayL1kDhQcTvZwIi/6cJMlI8P4nrQWRCXMgLI/MA+eZEzUr8joZdrT7uIXRVgh+ga7BDEglyNQ
eqSHMaUDhqt05pD0eAtfQlQYUsJ4kvU9uVPy0GjBwJPX/RtinTaPmZCHcYegcjJqLsw1iXbYqEcC
1Uv82yLZh/TB57DKcEiun2uasEj53E1ASo36g1Qdbr4+4m8/J+SZTNSHbw20MKVg946uv5MjxnmQ
9qlRfLlTP/YzEAsnDNYvVWkAQPfGiQomjVH4gH7VzCqyHu6xxDmZbag0OPaNY0NGIBYLcpA6xNcs
omHl8jJPgO6leMO597njjBi4eJHwMYgMXDPbPsaRxBUpR4gVClgPg0BGVg2GSSZMCGDb8E+AEE/o
qIBKQGICqw8oeQ0cLRMT6HKIi3xny/34/8NgmQgAKqmFxHOBxUTP8pViFwB2g/1igSm4RG9saAKq
O3DrYQGQHTDyWOoB86kjSfJqoq7BAZN6xqtz6727JgWAWlCgCxhIvsz3FNrAP9ugil9UVTI7zO43
vJGuS6BiNyJdEYQ7j1B6JDgBeQx1GcqoDEBSO7/ci8kIVCzL00cXP9uXrFr0rAHgMCZlZDlldCFX
IfoPk6kUQzRSH/YwxPKkY7oln0s/FggGD0dF6fPFgIj/n57YQNGWUOprau+6pq7Q1dftCdDnPMEq
5Ml8fEeGZ03SLqIu9IdwGtuRMKNYc3uYhrLqQTEDC/jNE8Y2NwdevEgjBDGWPWjsibrPiD79u4t7
yg+YptmPzOuYKSKdMVjloPjzRhEJsLKSusKD2EBp5DhCsRIWicgBa3ZikpQS6ikyCRFDijki0iEv
/zfi4EfzdhYbPlICqiw6sv0iPnJK8BZ8yelE9CSwuByiJtH/IK0VCFHO5k2lEEyEaA+tDnaGrMDC
FpFz4+EBetcQzmTGIJHs3qcUJxCWU9BmcyCZ3XYkR5F65pveAnwS99IcQZVmsGH1gZ5syaBbNwYY
f2h3hwIszWZKkDLKnS6+R+STJdGAoj73HdBW5qfUuWRWAfs4TGqEBcSWhIEnZB3yCgB3kn6phEGN
5rpkESbQEkoEnhB2idTtyB2gF2mEKWpEFE4yjkxWNACTojYptTxSHHKUhHcQLfrYk0gRjH6LS8GK
+dzTY17AifDPFHyY1zx2qb4CvFKKoAb6q4VSS4Zsp98dc/0NSiQR9DjgjKHdCG4J1xuy2XJ7lDlv
0f9zCzRAmpgtWwMYpNflfVnitmZ5jzOuww7UbpT/hvfopy+X8zEmUBzI/izRW0BDbzsA1SWSntEL
zqvMOtiWkBLESuXhiucNqjLqRamvTrS1ShjSjjBqySghaGDT32QH//auPC8IAPiyGza0C0gsgGH3
4VV8APlXRonrBeRyp8TFrmKAdUH4GZT0W71ECIiiHLcD6ZMuJImCRUOiBkRb6qlUVPlbpZB+6+LM
hIdQe9leGmhmsKgICwQn1QYaTTl8T7GNIkfBFRCN7Vz7l/rWLhmvwdVxxrSzBIWnEzf+iqWwMvkF
RfLb/I+FnxBQf+kx/2Be44KWQSemIe7ptklwNsC4j+xmnq+FmQ07/A+vLUx0sNOqExdT/7fqqC23
ZEdMWHwJKI05LBxLnOlEOHuVXsxv8UrAdzU5QIgR6y6sf742550cPl/8ZKSbLRxqJXbew2qjcGH4
FZLQA3PnYuXF56l4+oLkIiqYcUxSmBbcKAwY2E3itVEJSIlW9fPXrMSzm/ddf66fzx0mQHheYfLa
XDRWGOPQyR2gBGGEKvqKfAYEyyfgMoTPE0kaqQy7TEq0kDWOSAU+C96AU2OKPfVfvIDA8YVbCQmE
YcDmeLzdbU8vIL/YfkP0/iKp8hoI+FW7ATHv7qqwgp4uVtC4xeCP/vSSXgFHJBf3YOHBwoD63TOu
Q7lJWzu8ZCFOo1AUd0gIl2JphioC5jYe0RCxYFFVmDqwUy863H1IPiU7ZcMt7n597Rjn3p0GcVWH
734o4pBwt3yUBJf7b7/GcfBVFRqnw0+VBALuIPfud4s+GC0hB8X4TizykpU8ExAGTIq+8ksYRoUD
UawJmxrRgCbEGANzPCjM2JhBBHqPbiT3gHRHA2ABdR05Ff6Q4qnkwMLFPomlYhfjnbmoNlgh8SPF
5nmxq1PJGPwZx1XzcphxH5E0Cied+XS2zcVnoILRv2fJGhwazRpGb9s/zEARsRGyoTLPBPNHi4Ig
Zf7B2IBcFW6fZrO2XU5M6XKvrxn/GOExueEtKYZ3huSN4T2QriG/FEAf1jgk16A5v00iAvAbXl1M
lQfRq97/q7vTSyamkMZMTzfM+AIjvud/f+JpxZuh57OcvonaTZmVTKfHqaCKhh0EbElTJhe0aCYa
TVCZskw66OgSOxgcmn3mLlDf5xj40a/pXYODIsc5sQDAaudsuQqT7rRQpTT5bxszGZAXBB8UHj7y
K24E1yduQrNLKypanRepduny4pkXQcTYGWBYjydMbFdrbc3emMT1Xw67lfLchGAbUoIZ/WO1wKYJ
2svbBqkbbLYXvfpwkDzej3hlUVx57ihElQ/hh2ltO4FTBjikcgVuDGZF1cCSOYu9vdibMt4Z6fTK
gWVPO67Kxk+a9yDuQTfMjyDKMBn+L6yXbV7Mf264nz9QCAapdWBKAnJZB4pcfxAQ0dYxLxsH6/Dc
XWfSyfKxMw63nXqoVwQHfpqAgNlq8YcpEX9D0X6zX4ReiTsmMsX85/KMLpU+t7iUEyAWWr+a1IxX
7g81GyIkRG+S7yOkvcv+sXUKQ141ZryeLttso6BbP7tS4mjjQnUbtyG8w2iQQhUOpOA+k/hkTFis
qYMiQWFhIQijG2FDDnL2YFGMn/Z7yeBjcK7f++2aIceQYMjUSyhVS3rwnbSH9NjbQH38zJl7LCoJ
6PTSWjb25wMmVxpBLUMIdx5ZK4qAEv3Qk1g2Fr4fnKhftgVDoZJGHvmhTeACXcOer5LHpIPsQXD8
q/6af+Kd9loU4j75wWdr/Pp7LhDC44v3mMQR5qQjDHBowUN9LLrQmtYc6fIFpUP4QMJ/erDnunTJ
9iPkV7R/RK7YODzE8I1AhiwWyzTF5X88TEYD3UaJz/wDTQayL1RujJWW6jxvsoa8UFdQQTHEf7ik
q1HhYeyvbD2MoM+Yq0EjZvf+9+1hwjBFnXkSC8wTd1ymCN5HiC6IHTSl5hmQ2cKaaUsaPgD2xSuP
S2QsxZi9HWkPNnvRmD4fIgYpNsIXMZZ33Lfpsr18nmRugkMxs9g/0S2anCujP7f9ZA5KoVSZKbPX
urGrMXxirMyofJFByCMmIZDOpsxOcCZejk/x/L5nKdbXnBGTmSfd1pT+dYu1esYm/AxhtWQ5qTEs
fyhRSaPqJF/Gxi3It6w18Vo3F/eKHDT5ep+85V8K1Ut08pxMy3xkVHqLyhSmWGp1W2RtJqfatzjT
R+vmV7d+0sa3G5dIp5FdPYvVWr2+x5aKL0oTiwzWrRvkzxx4/sb6pKf+uZ04FvWHey9V3l1FgwhD
QffC3SdKp+39GSUYdjxmAi/h++2mFiJpnT3qLe8amNfehjktbK6I7JqX5fO1+4jzHdzrluomKbaf
1eB5zZ0GtWA4wAZSXeWaI75BG9v2yzO6uA+rM61uNlcl8xQSYgC9RnvSvJSunvL8aQ5BP1J6KJXL
ZnsQf9ePgaHtEgy+3+kqbRwya3mB4perXU2/hMkbcPODvwTn864sH3ZxrtMkJ77imN5XoGyg5MdE
7ZYBoyP8aMFkSip2FXnDYLm7BQpBWUNI+M0vYVP/OlZBFmQ8/Fw9XtXSU03Dz3QqGbTvKaYPY3R+
rq36i/tZjbDvHWkXMiqS0rJZu9jCK1qn/Ca9LMWU5N3YF7jV3XI2bDSJVavh2ahGd2U7zXU6eIN9
MPISivI5Fus1yrua+Hk/DywdgXfSmmdqSY/SBw1lcCFLvPYjPqZvOnI/4M5AfzVaizvd4WO4C6W6
/6Luu7L8tajaa6DT9Mcys6+TsXJoatN9W2HceHTM7fRT9Cot9drv5bV49S9m0r/Uw/I7qGmcdOud
rUXrSx/Gtxrq5rKKNQoYNG3IqzjjkU/aT7N3NuPowkc8m8PHA4pShTLsA11j+3IVOP2PYZ1MCgp1
VIEqXNpdM8bEMPOeL+4MLlwfBjwCuKuuRxeyLO1xwOmfJiRnnQ4i3Sukry8ISvYIS8YU3VK2wLnt
InGbMY4n+l7N8U7El/SKYUJZ+laNDe4H5lgxTNs0uNhbmIl9g8YHxHipv9HcEjzWOuZD+qS4YEjV
Wpktr0W/D4zKrtOYCqT2wHbON/V+8RrFdJAqCMHNd83h0eXU1wlmf+GjMhfWPY+UWPdobUOHHFqO
603ocawKjyJIShoEmTSXy+KO0r4hgKLEHyNaxhymBZcxo+TBjsVIgcKIkkhQjXxcf8webnP21SKK
NlbN7yc4XxAP5DQgCK9XeXhoxu6D/7F0bs2pKkEU/kVUyR1eozEm3u/KCyUqCKKIgIC//nztPhV3
tjEGYZjp6V69enU0AZW/Um/Z4APdogdVnN8vrHCzfCUjzR9ld1w+98t6bq7XV0/J24liXqc0uMmy
4fudjG3DGqo2MLu6NSAztSxGGOJdnlxDKhQNj+nNSx2PAub7EZ933ZmbS3v5Oja7vKXtNKKrbKHl
8bFTKYx2PMtDj/VY7siuk3vDUeBNIWKwCb72FL01cGv5m1tI5Tgv811K2a4bHAl2bv6A+khyVGG8
YYfmrsWbPMxD9cgvKcuuQqIJ9dj+ZahW8AGlcHr40V36CMVeN/q0/nORf9cm8TbdvZeaVzCyEHLm
znpY/XFydA4KExwLr9yVu+YIlY26dUFX7yN36s/RdNjVoRCGmo+whyjQOmOfJobpyBBRBBqLUqDD
R5lTf1z/6UjOumhs6FMd9Y7XLjpEB3vJRtscs9BeXpG+ZdaqRwIUUZFpw+JghDjdSF47ThfmPNV/
lEY4YXUQKVp91EEfWsS1YUgu8SeabRn829vwGNhRsFJEsRLQdb7EicXx++xQFSgYxaOd7jPpUozY
YjQIiZ9d5+Sc3thrpEgpo3ttpW1xvCYaJDKUBAm7GrBVwN6J94t7qWc9PoWdShrOXaDcgDF8NcH1
jMIxBOkCadvnUgleU1Tm6VPTINMdDZP9c0V+63j7X7IgWe3w3aipRDYQN4+MOj3NdPHrcBQdWspy
s+ODelR37x3hGAUGdfjgFjBnoCIym3bPY4kaiDanBQAeW3WRlgXcNX5kAmG0N1JkgEEEzj6gPPyR
0dPZ49sN9mdIJLmGkDzWA7AtR8aQgYvEV4aewncGjotkd2cceJ1dmitnEMgz0rPL/irqbknhF5YS
h02B8f/1IExAPR2Xmbw4WbbPBk/UgAX1ZXyFmi1rePLcKhTQAjziDxnfzxkqBKsUaXfxpOpFjcfR
etaB/SYVF64RoABWJhoXgNfw4MX5pqYVwNGaQSUy9kLoJFW1jLx0CYlyaG6vczk6pC7AWwretlD0
ZvEY1wPn5xkIUkLKXu1aUAiYHNR3fK6X2SMzhoLS4AMgPYL71lykQbJNA2uVBlyptep8eIvqhFLR
cdFn+5/G3B3cZWqv4XK23xkePqoEtJV4D6gHvNMGiCpRRNBoCUR5Hz1ceP8x39keybK1DqG2nb6h
Jhq/CRz6lE98bjlXrkqA3GjebPNx7F0ptIAbFUvnTzAHIky2XP0TYeEQQwCjlLc6g6vQgZ3f4PI1
AYQwLgwfjdtpJN+V0aNkRepouDpun0s2Gi4GI1jL4w6QB0ZiSGTWwDYig5903cc3qccIGUMoIBQW
d6Sxemwiq9LlOY46jiWA0dk/Ucf9DCj9IQ2JX8eew1AydfDBmA7EUSzBF/0Vdfnunxwp5GF5MbOI
NBl4Vlaz5djAYFxBe3aDao5Ph2Qw3hFC0hMFUauPVUhXSDjvEkRfRP1NWT5GeUi9LH2zWDvmFE2H
+4g5H29agISQZyUGBzP4PhLJEEKxJHDzeS+v0blQn0bgJSS88AQ2t1Cb8xcsHLoAY6hfO2lIMaUf
4g98VSEEYjHwby9B55TVlBRRWrtqYCXQxXL3wJ/mtuzbk+rxvFmAVi/gvc1kPZy4BzJ9m+0rkIGk
upp1s35hbq5nRpwliNPbbLmT9+kd6qlIb9STGwj44rLPFnfUs81+si9/U3SZq4UKAl8sRGaN5tWj
K/JL2SJflCuU3UagANS982gP0i+s+bUOl91jWqwFhkeBhcAfJryLjYspNUKybaksijP1HUN9aw7p
q7OlTuU617c0FpfA6jHNvOs8pdU7FFnM7QfJY3IR5Uvsz3+q2n1LKTW/jZic8COyHuAC4B/Xejvz
F7z83sKtJb6XCPBOZKfA4ecriM9XOPxYURzBTwh39UQHnMAk6pKNJlCw9lgNpgrL8KQvjFU9gxoq
+iNdhWaddOC69n86FEXS1JCeXsBnfTOlfUw3Qyf52b3du83iAg5a2mL8Z0QpL8J7Csyrb8zWHfUR
QEAK7ckHYxZAUpGzBriJxFowkXlcUJVNfjCAGAfs5I2BuC+rsx1Q5lc0hKAAgizPxu2bsEqMrxw+
Ak550o21PqEs46Az6/lzIhKOzFRAwL/+LdbUWP+C2NQbQDdMfIPKjPGNZkcEj5AKPgvIooc7yQPI
Djwr1XoGzjmBIUUslx4dA+kgA1DGjH1SAIebRiMbZi80WoriUTCnsB4hVd5PDTZam1ByeAJ2ANdB
Ywsj1Olq1FTSdqiSgkGeADHwZgAL3k/12PuYolT/ntINfWmMI8TVzGW0EW47VBJRE7xBvI0HZBKh
4V4HzqZa3P5ozLvGYr0lIc2MZixyQHaw88+gMC6ELO9PM1pgnlv0AX6gaFKxQY1IoJ3rRbG4z+h/
NIFTWRCLPngXlJ7q2fVJXDPoc4cQcAdWasBMwfqhrYYj2PtAARxHOv0GGEamIstKIQJFlMToEX8K
ymACN1Dx34MMAVTETbGpT0TZE4j/0VPfNGftUj3Od6Y2s5oZyE1nJvO4LIleP84Bq5pqjb0/y8/N
Vg1QBqCRrRk8+R9NHmZyPOcFXv7Mk3Wyq+b54i58W6rtAVpVQFvaesC4o9MebskHhJXyUa0nOCNH
t6QOESkNlfQVLdZoWlN5biBxI+WVGe3CZG80zpUHd4S+N+CLERa675xhQPH75ioNZYAptbOGpE7T
vdpdfoMyjAY4xgN4hY4Xy2b5nFJm1zlUB5Dgx4rqfy0EQILBqsHcBO+gDPfnNYL+TmM2d/cEOb51
depaTkjthJ1NKYLx9eR+Yia7wtn1oeNz5i9xb4glAbbeehcgF0D6PjKnooJU86UzqZ67CllBa6z9
WEwwqnjn4mdKEYWoD2t/9vQ5uh6EAoeE3C6a3PlJpamB9ie/V8n2p78igik+aDRp/0zS4kKls+bZ
5g7HyhH5V47tr58I/yqDAtXDnjGu/gRqviADmKE2mQ1zvpS+/mue8oH+a6/cURxk9EOwVyCIk/ZH
PekrF81Dd3AZNdMojOlmx8s1Az5Thu/p/WiM39N0RwSgja11Pceffi/vR53e8s8dvScMj05WmlfP
2wXIN6J22pwWCyLvd5ACbOTsJiBLtw3cpJ0/dmnZYMzNqTE35p05DZe0OS4fjOglsYC5xNfLWlw8
DTouLaA+zh9PCCiIy1Ddg1aVSpiAaAd7XiTtIFnY0eEtuiG3EG9Rx0bAkiBclP85mOWx7znILn0C
mgwdEK7odeTntbrkxwc/0iYCclFX895Ta51hWeRyo5Bn8lLF/ezIRVFxOnruHP6OFom0fXx0Xw9K
YL+UoTJAN3LKZ+KjRht/HW2ex+xbGTZT/0AMEm0puJ68H1/KyB7FW9HFbjhkLZqLyrD4q/4U1LEQ
Tr6Gch/e087kvVR/s0E2tLkryvC+g/M208b6Sl+1C14f8NMkQzhL7hyfPyz32sQdON1mJr9pZu3P
m9BEGbaLZqZyr4q/es7Zyi1HJniSDR+AyL+i0GWutAn+ywJO87DC2m/t2f3Hn9TDapiOiRH3/sLl
VzVKtPJKOoZh+eujJmtMkA2V1hp8jBjSx86AoOeOlL4xsVdmD8Zn9YfuGLqFcm68jV/JeVQITvMa
U/e95BwHoDF8Pfs87wMCfgmN2kLN+MbMRXsX+WcL/ioifsxo0U82ewp62PKl9GlS11N/Owt5Nzoj
E9i5q4oNbkUTEA74PrWLziTayoBWfDTqmKIlfaVxEko0SwYftwfccIW6pyfhLfGp4+E4MZ+MOcEb
EcrtIEJ8IDDE529a/SQrd6ruyAupx2yjMylEdIuyjOggJSYPWdXSuEPdddDHZf4fbhsg19tGSlBk
SzreiAsBuzEaxC6vncMHP3b3XT2/2l8vs2uvmCkswOL2ZZ6MibLS0L7ZpmuUtNkazs7EWtwC+/Qm
ElkUsF2tSR7YQJDShO2ytibq/hbQL1FZuav33oABPWS4Fube3DscKPAXyq+7b4eP8XXZCZJ5MteG
6fw1Bn38efyUfBnD27SFpxv1XJS43R5TYFINncnlrO+LYTGwJsWAT1OQdsmCfJtvQbos9FKV1TXQ
99k2Rz37wkRo9kpf/mmLjFeEqoggOgqs+oxTHhbDy1jf279yNNYFRIGZvMn+dSb2rBogKT6Jpum5
HkBaXvgTn4gWhWzRw476lKBM0nWEUzWOptH0Pq65rCIoBtXW3fNvVm0TXO/oy5kk6+R8OafjeFlv
L/N28Fi3w3bQCS4ez7bxsh1G0w6jW2+VX/mnzBSOkI4H1bDYFluaLWP0hWfMdgzLCXidmgXEZr+R
VyKlmy8ep/vssu8cyEc54cc3dUJ0SjcFW/1z1k6QwRpWXjFvJ8lOSBPKTuVo1DkCY3fGr2lOohd9
oy2iPdtkelvjKs/pAc+XVFOTTKGe+75Es2VaLvUhLaFInJFHCKq1HhRnc8v/A3Fu2fVuc7qLuEQo
l69qjbdNjb4jZRtXjywTagfFueIvSSFUHqUzxMowPFC4uRNc3peiakjXuqWGioSnBzqxJp6fqXbl
Dw3+9nMA3N0c8R85KnmtfE3yozrzQTr4eTY3Azk70rj8iZxLZ4w3Yw7UVe0559cMPb7D45RPyDhq
m0SSevBmdnpfC/UdGYx4Alhl7loEAlf2jswnGzUIyXXimTsHLGDDe0gwZ4d8c53cDsnqeihCV4SQ
jbk+teZQ9Xp4HZRfKxMqaAnHnV+bjAAEPEn0Ec3ZCzCPZ2AvyOTLOwiYrT35DHJfsJsm4AL4TPhB
uOSkxySAG0djyfqTShzcA3HrOY4KzE96GuwAC2cIZnDH29dAf4m+eqAv2oy3ODNSI4PHCn07CHYk
zEhf+3P2QtFWZO2TMDeJrjfk0W4b9vtP6FaF/IhXi5fK3sUOVuLwQjRsafr5xX50DZ84sqJX9i3i
Q7gqL+ljDI0JXVf8GzwSermi1IXg1b/kOWlw0e04oXBmhQnz8k73NOaqrYmjlpxShCbcI443ByOC
NEnpg/LyhM92ZTut+FQ+AXv16GbkcPFJgepCsLQH4hQQZDzMJEgPZhCjJsaQU4IrT40cTs57x9Xg
sqPmRxyKn89u/9mipdE8zGva2PFe4p371/PItglfh+0b2gzgDnILEHdga3H11I3s+BODvhobzovB
AQvKQnJ7DCVnQeKReYA/gGdf7vgsfIFWfAvATJX817Ezpw06R+AtBAvciw89oQj5gdhZrDDdRQka
YuYUrxFGE3AnK3VHXoorqkLUucg+oQX1GQ9zyWewScQbPp/9ghNiWMqd7+GhPEeMJw2uPrdS7jj3
bmNPebs15p4anrNupuxS8VY9xVlviCl/7dmQW6K3tlfCNaFSUjqElnvf7d6PzSyBlMqExNd/io8V
4SfhptDNPKSllQUD7MjeEYU4I2aJS8NwAZiRBczQyhD37IOr0dySMIcMFi78hqsrQrYjTpxfNpJ+
7QrCNspJlXJLXHmhpd31RW45vgktZbgRhsccuFCRSlTKvfhAu/z9DaLeB6cjg4sazh+1ZNwODi+X
HjJkHAYRWFqrQzNOpb84T+ihymCBZvC5juc034yN5fGNnzkhbj437+FyXdxBPoqfLI9L05cc7bnj
mblkfbx2ch8O8QG9E8loxosYVAENgZBeYpPXiGz1JlrcJpIqzjd1qEo7xedImfJfvqnC+HA9IHmL
f/qpLDcg3wPy4nZnobTL8j0QF5xyi9LzZsdUQDmfskyh3pKJRB4Unm4/mdHBDKXRbIM9mt424uVD
dt5pP0+g8Ra/w1kjhLtsF+3P/fhesprpJ3CUqpFmqnn33XvaTO2Rfy5AsDsA7ZQA7PQp44RvPHWR
hsP6sZwuqxIqreRsrb98UsIleiHJfRt0xtX8/QtjCF7cbZ6KAsM6XWKX78tiXbFL6EMzIFU9aMeP
qQ57Gg4GcpIX2HmP6WtWTbIFuLRNJ0JiInKkr5ENQOvPWbyPkc5TwNyfmjY8c8FxiZ9YdKB91P0v
+Z9FjXPDEuWlkDQtqys+MMGseXNMGEp/XfzFobSK+iNM2bFcePB7/g5067UjYiepsGNFc5f9teFh
DQS0L/7eJwt2x07z/k1bnH2WneMhSMx5qEfuILb0E/vLx1MPFl43+PvMKdYwh+clYw5ugIWQpAEf
+9phPpi96hQToy45tc/6fdNwIg7jMBHzIci+uOEpPhl5LlbhQV813EZ86GMcklTnxjBPcfW9IuTs
/9UXq0fQh9tG8gVEcT/xooZ4W2xEvwA060ukf92+qBRTY0L19etXNEroMUTh8h2RcbiH6EfFsNGl
BCcaajyXKm1eG0pvuWIh32Mgd+lZ9/61kXppkOx+/UrjUOGT5eTBmZa3Sbqqv/Udtc+IUmOdxQ0l
UYLxZk6zTpsjYDtZGAZcDIP05ii7PLuGlncNWXHqNNpYnjqVVA3uKRu6y4KTyK7+s5cCILpLIJI5
h2z6Eeq8glmKEIOGWkO1Edwkhnbv/zxh1rMJoq4hrlMLU16ZxkgyIwVHwzg0D/1xwzy3WCodFklB
ZCBf7HASIFR0GpFwrSRTIx94pd3mhZWG3jZHNdE1jxmJKOlKGU7EC3TUoMCvHD25AdIzRFYtgnUj
6fpBMczPg3X27EubHrloUfv/UOv7FMxAppVTlgYiQtnTYKbeqRL/iAtDq4Wgh9iJEOaFtihiIfIF
oRH2NNxYqH4iIiKFQ8LYlvpt4c1KC8B8btLvUR8g9AwH8zpnLcJ3rVHqQdedv7zR4FNW6XVerHWo
1A+OgodJazsRLJZ69k6YrpIVTaHm9BnF4lIDRgrKXrLz+B69eoiHp2DB/Iagl1QUc5QEFbnmHbZa
bqK9/DcV4gMelLKUtgnVxt7lKAOGPjvprKF8Wpoavkcpz9vNa6Qc6w2Orxby7TqJF+nqOqnDOlQI
cTgH9YgFUNhwaQL42XylmAjHoUU56clmB9mCJBBsD9h2Fvu4BenrG8C7gQmJ7sDsOlBop3egcPv/
rofZwtg8ZzHMWRYt9ihf+GG+SHFPOvSxfazgfCk0xEWhCbljWAkpMiY64moGuTP8G5gAgIksREpt
aNWnyXNaEVPrzY8w6dxjLeYN96gjV5Su+GaEIDqM7Kk+ZDR1zCcdzqegO6aIpaT7N/75a0USh8Jj
bGyxcDYlQsfxUB89Z7ADpBrC7dcY3px0T8Z9FoDvOWWWzGGw0peY+/yXk8ujm8H0OlcHTZCvm+B2
BkCG3wUwDoxIWgJXGizuHeBfXz3JfJzBFBHwXEMMmpEUktwdsC2YrY0QJpxhoD/w3yDyCBR+inXu
4dLDFdLWtUfya1L/yHIbwpUoFtAJ4LqAqf/yY7WQ9r0oAwwe0/osbJfMg2gqgrPCXaUh6fm+RHub
L8nOwGYiCzhVFsritr6tYa+8tqJmJHxd6LVzQG/0MXnznW3nnxRQZ+1uwdy89iz4OgVCpHJIw908
qG8c7gXBHSGJk4gs1DNUTY8X5i59CJb+1J/Gq/vhBoK4TDfJxufDgZzKbgT5OunSD/U+UDYXPACo
D7jNcFLwNwCHQbLJ2UGQo+StQ6e0Hu57JsOpBuSSUMQlFgFWhGXCQ0METlJwTLJ2Qvu4pRIgylYB
QGpr6c37RLVK2pNBLidpkK2VBembJ7pO9iJa+yvrpFBKSRCNah8afnxiAOBe3LvIzpI1gYfMk9tO
W+Y7BTcZzwo3E14nun7grcefYk8q8b2Ahveyv0zkpOTQhCcf9Z7ZexjNJekKNosGnEwPWr+iHv8V
eYRcIPNgvlBSYIqRZWjI4EJV4ypRAYKf2TlnXueMfPQdt4uSdLokQ8zhg07qiFWVL3D5AUGLT/dO
EtEhzhe4y4QvEFL2jcWLtOaqJqNzxvH8eJ/4ia8jmfYluycuVkEiHtQyJusKmNHXj6x/Npf4gD0g
vCF2A9ZnhfnQ5JdgpND2zOOrhx0AF642V1wwurdhokjV4mf8vURnf/LA4KSEJFbeRXGYG4PwAMD4
ZZ+TGaMMFgFzc5cfYA+ie05m4NNp4UAfbDwSdh9WPfi+Jew1//YNv5XTIkJCF5LpIYQG+c7JdELO
jzMDxiFM4py0EIuAacJSKZALIRFB+6U57wPjg/jwhF6jGHG6LU/ztTT1ZZix10N7Wy9QK6JU8vKr
Lt9L8FI8cHUZhS/SupR87opL1/HYWfE6GBhoWR923r8xEodpmm84Cc4AktwmgVPpQGmlnyz7Pl1s
aIVDexNcNHWbsSW8EJ/pzJhszDOytMpGn1zQp9Gm9THdlJhuhwSEqJI8IVRgOdkRcPcpWvT4n+XB
gulUX4j7xdjPtTkWRSd0R5DJRUhl9tw+2DjjQYtqxmsE05oTixbpL6fpzDlvHnAYoHqCXFlwI1K2
okZsJqSF+6qm562YaWujj9SVsNytg4Ac7vC1dPuSFKi5QiwyIWiLy0eJIRES02fB/fJJw1Co//lI
+8j/3BWmCXRtKL3UljNoh+epmtAafiOtwktqDlOKFchXkA9ncS3zteTM4fcLyV9yfjeyyWJqBZ1o
uvq2PnPP9CAXFZF3QHoZc0tWhp/kfSAiQBoO6AX5HF2Mr3Qd4Je3NVkVsbRb1GCQRJ+RFq0Iycid
kWZz/1/r7ewSkHaLxpQ67GvMD9ol6MiQ9DmzOrHnHDBbo0GNqCM/0feebHdODjgw9oADYAZkqbEC
CaRPTFiwoCwBlIEHhASSycae64KJAQtYkjOsa1DLRlKMHI1Ng3O8Xr9L2oGqkkuEyQ97mYw4KWrw
CqjOTjUmHVQgLAkXAEiCzPhrUCcUAfbYTMhVw43KXt/tJ3f04YR9cQqcDld1CYAy+P+K/uvnLHPg
EjLdiRBHlIqKYMm8S3qJ/rYk1bPeY1vR3eiJFHdDgriFld6FOwET8UoZKTU/cS/Xvyj35VEBg29c
rziqnij6qdTXUw74pCyqndVwLN6wIntYWE4FdgrninInurZ+j2vk7is2d4jBVQM7EHaydk6Ol6MS
vLmVnrpyt7mn046+NkQAnAnAgyQuO8K/lBebFpkrBtPm8JC4PXS5EW9AmhA9YOIHS/jNGEoa5OaH
DDVivBBzZI5oZjT/pLwYfhLc2ZobI7m+gNQ+hphEN3cEfg2QIxsBfHnqMOi92PkSuoFwdqTYgvsm
J+JBBCinbp9E4AzWCuuLxg8lKoramma+wXMqpfmyX7OzFmf2Mw4GXwX6CjQ+EnOMDbm4SPoocAmF
Vy474/fvC/wt9/K55A2h6XvKtl6TSYPh+kmtQSIuoi5rg32YPaUJ5FT3Ui4CK4Yjk7qF33xmN3rB
jlFxQBBqT6YkMyXrDXXwwy0h2wi9hHn5udAub8WZgWjPvHgEsI86yLJ2uYvknq2T2fZkVy6Z3tqe
yUX6mZkNaMZR2EgpAH8EzHLosdxoS2Gj/fFP1qhGE4k67tv5Bb2Fv2nm78l73qBDxz86IsNfh4Hc
bNkC8/VH3WrK8HMSGbskK4UHvA7clfhMj23QzDNrnRHjUSKE8+GEsEaUS5/hhCnjQIDoWR+6DOd2
j/twRnjCOoRWz/SmbA4yQDa3hw8oBy0eKBtqObORvqzWSmBv37/llGxkUkva8jll0DtWF8e/+WLQ
7S3/CwxrfMoCmATIbMM8gU9KL02qD0hWZjJOcErk42Gas8CeXVwa6o5MinAp6cX8INQI9YG7w41a
dT7kE4yUCYyL9jmMCWBl8q6fHR63lg0z/jLh45P6x7/1QzRKcfdx9i/gfSh+4VjjS8NMqnD8i4X4
t9bhNbMOLqBw4QnT3A2YStr/Mwg9zy1Xg6uYAQVR3NB8vv+fGE6nUjyLQ4rGCXZqfT27CwhITCam
FkwZnjOojCU/8qLYqQ8uixV5So8E/+SfuPLHFngWiVGBTzE2Bjq0ZQ87mTD/H99YK66bkYKeBf5a
IQlSgx6yqsRcXDg4aq8QS32xq2yWaWCRfZ4ITjsrA5QTKWQWdcfylIhrnO5JumtrcsgsGAqQPn4g
W8e8xWWP5/6MqgjqAeYOTwxUai3EP7WT9lvesI9sBSrtCwrx+XiwOfxzAbFyDrYJ7lOxT4fOSKhh
VNSCLsc0QeFKwSnZVYXhCDj2weCcOXlOyAu4DDgxoGbu8hoCjYJR0KhursLXsTxJLYbRoSL+qkN0
9kK20NtBI5pzEWsgXCFjbREKiYbbi4qZDs0IlZ2gCv6f3GOxKNSbIapvD6hJoz6XKhEkwiQEpRnX
gNFhZ6G4OfZki/QypMiaIYXIYrpYSNw6JmqKaGnS5TvWgifcIm5UWwOgCiDOjww4uxlbALOX/QOF
Bn7Ee2E7MU7OSpsJyv4eUsb8rzoUpZOcaL4c3Sb2MaHzkCBdgp2pR3+M4wGUQ6scwZj5ISUXKP/T
NeoIZreJDrTdxocjsY72xxxg6EVKutwxhLzrtmFYixAkmkeOw/vxxHiugmp/HuA2eLDqUVmK6Lro
wzT0gpLyYTIS7Aqv3wYxqzJgYV7P8dniKWNh7eO1gXaxLm58By8AZ2pljbSV6j1JUUES2tm4J/jA
Z751KEKBajLnJVyHjJqQ4ovtjqhFOdeAtITG7hcK0jHNBOCsQFEHZG/6Kgmix8+7A7WlzwyvzK6C
xCRCsew4j2+MtuwIgf3+mkUw2xAHufavtGI0+tW1TxPxhoJsSJdpz6JvQi6v8BEETpbWfYC5P7r1
TNm8J/4o2b5oc8tWTmjjr6Rq014geouP4lBvijLeXnhQTUA0FLB/8vi4wdWYeq3lE5kvc1BjGW9z
4A5mFMEklz6lg1BA4DJnEs19KXxAM3aMWtrEWhUUY03ak7FyD9lRQ1/vPU+HDKSzIqxKgzTA3jOn
8LuYOMmW37T7JEgCBS9y76zYRDCKvCEJ6j3HSj4y0uww+oK19Rx29uri47wYxJg85TCENrNrlzmo
Tx4Im7anQv+64CRV31bcI2h7oHpEzhUlNNg4tizjdpYOPweBPYUrg/vH9OWBFSbkwzRzRy4qxSpf
DB7H5+N5cOJYal7kxDHT/xYA4R583A4cFw4CNKFICZaNy530OFpOURaWCCPGbcUSBuWWRXZZ+vuY
Pf90oVoLsywBfL7gx708tw4Yrxq3uEYMG/iBGqQnqbt6TcBNs6Y1twAGV77O1wl9ICjxnYhc842d
kLIyAna4pOyD3FX0IZEpxpBjrHFdhK3n7/FXSkhhFHtAT5Xwkjf82+OZcGyRbFCgDx8tQZa6CmNN
OWgnLq5zYhwZTeXMHGfe50dmPGEHUciTeIgkQNsvKnrA6qCAb4SRUkTIXpSCF4hWUWrcdiOzT+AG
N8ylNjZdYhBJkGnKzLApXPw2/elNn3cu45bOJLn2g6tGZlBargp1Wixdsn+t4qGxqbDJs3Svrt4r
+UfKcUyLC+hF9jbz7OC5hALYUOjKM8YKqR820C2BwR/IxbIghpa0JR4PbljhvSE5kV8Bjz2Lm8VO
QX4T7pGkWWErcbPKLoWSdgAlyQ6o2QJpIH+adti1hIPEm+ozK0RYrjZqI3g1196D/glwliIGuafy
yY1wskjMQj2tK1FeZ28lt8p33pmzMznySZwzHCdKfQjwOS3yqp9KTeuce/VVSiqR9TS+nvk3jiGB
Dn4bniqP4swnSSD0KUvEyguaYMJ05G28B2OPV8jhiTMUuecZn08lOx4i/kgtoQZ+IBOE9+DzMS/o
1rTFWZ1kGPrf94gChEJ8Ztl/7jNlBzY9JPfL9eKJp7TZrdbgmp+y4kh4vfAk8aMZD85WuGQ4pEt3
UW7jtRRL4RZILeMZm8sGwyLS9iwynEWWEavKR2zksyhNVCz+LTIcCjxO1jGtehDqIhqC5YJ/xdEJ
FroQd/H1ngE/E5wRHeH/cTX447Qn4JryMR45t4OLJNudLKWwk8WCwncg3GqsPQqV6GZuNTgZe/qq
4Nzaa2KYliwmqloIR2TfcS1cTPb+iDMAXn+KjRVLr0rA85IQilTal1/0MPzOq+seygcrnlL0LtRO
lcPY3QfqNzLn8dJ7Ch1NXl3YnjyH7UntFKvr3ztlmRHK4S4i+Ij0jkKBA2UzXwmoKx66SYsP5dye
wM7wQ+5tN5Mwaw4MwA6A2UtC9hvwKH5JgxjdYwOCb8p5aiu8Stjnl779BT1tno4E+X9Rx8BeimtC
0pZcLQncW0hlIWlX8COSIIbRt5ExQdeQ3Vfp852eZuOkksQupV9N9E16hbfyICGD80OGhMwwVYik
VUkXw/Zk1dt6V02lqtmkceiL6EzqSPmOWcAglNHP4xE/v8tL9qtGqPUkiOa9GIKbqS+fD/Ko9Wuq
lndAixLfX40z2Nk5/dAc604buMaZxnYJDlhBBrkK+f966RuOUsMejUMKcNZuYnx3TCU01HzqXgLN
h25ZRFQd4mqC8JXAQaFVOH1MbGJNcyQNdOfwMszANy8DPX+vDQ3dUF1fOEaxya8kFrnE+hWdC/O9
8Ctrf+8gRQ0yXxSd3vtiMc+U7Df1y2mVlxTrabeT6SPy4hACmfXOaqPgnrLPNBlOVZQDb5ZJi+gW
iejkAj/h7UB4fdlqt5P1syJaGM19/bLZSi6qtvdN6GG3B3TwN8nq6DW/+ck8vdk76xXhGink54l5
qsuy0glwylPGrnBhUpi10jWdPjPRinod83jDpBm36ttID3W8zoHv0/zk2PhyjhBNTzopnxpSKVWM
FSvQbZU/vWGv71SAYLhWD/Aw5zJz7dWlzv+0uz8B/Y3T4Zs51LnOWgOQqkAh6m1N3y3KApdsf+mw
29r3n3NKUdLbLXsKvpqdl99aUYwSTf1uinrceds9TdcGjd+hJ4P526QA8dH4pd97Dw2592cFtquy
mXcu6V/HJZ9old+Gb/+kCOYp7vGdYHW0xB9Gmbl5V/R2aFfG3UsAOrInmqXOhMYhJoXjudkruah7
xYhoo/y5SvR9ygTXcMyrGxpIj2e/rIaGHsEYwZd/qF/GnXAX/zm5eJ3OwHn/KtWfn07M2xw0JgdT
zMI4XpS3nwoBB1xOLM69KbCHev9FXJOie5P3C3tglLhJc7VEkcm99gwKkasyIkB4/DZ58+2a+ncm
rU90WNHJppPjbltZP4rtrpaT9/M6Vbq/WPVcd5PRNTeGfkyE1KEVzj3+1nINPCLI20OkU3x7rX6S
BiqXTWlpFq3sMl+rdMC6ujRXuT+OuV3/PtR7rzQc4v7OxFHo2qBdR0pLv470/us6Chnx4ufleEpF
ywnH/Xm8ISFSh0FJ668er8wHitz3ePRM0/GlQO9cU34v/mOuKeTlWpcNsxrX7wrUoj1cE3OkX9BJ
zJ89swEZKUh/JtmyfMNVUzs/tYoSlEmPGhvxJvoluvlWvauHDpWJBgXLOa1ubORr7YotiR7txeUv
xqEx3dXttr20+bh6Z8H1ri0eZTJ54IxoDjRutgum0vh60f5chBQ6dziJtbJgO0nS60mzWR7K/bqv
jcegQ7tCNaO3FUiJFcN4yQl3cFQQaKjjEPEf9g3NIFQlStBXKSLV6s8LPyi2l04OgW38ymmNqyHG
4tBWrCl/cvvaz1SQJjYljR42QN/kyFwS5zllq10EN9q4myEUR04RZdP3F1VjbtoHguVxufVdhACp
pja/6VkToYOGLO7lW2elkvnSRDqCNL/0PIONgimlDkvo8y1OKktF4iDMFM/hL5PMA6B+6fJbglLY
SAAJH1Rfmd5XfBie1r5c6SNRcHgt1ZUP3LEz1u3E2BhQulQff9UPwdDAaYViDcwLZ4AccnmUPCT5
/H88khtBLGlL8HkwZsJX2NScJtcBMsEpU9UJSqEcuVrIYe0BXvn+dYLD3QLh4r3uarJwKBEca3Je
Lf18cKa/KDYAq8AJwk/j/D4jVsOACvUPnkxTPAapc8Py9t5PqTKAQ0ZVAs19yChw+0y4o3XPt3o1
leZ5L4LlYHd1JCavfQgrbtk17G6HDRoJurynWdStd0mHN+xukI/YsuHQ0PN1JwIu7y0RIvx5JsiF
uQW1FeyDbRkIDJeMJpefeiAmJYAVtRO4WOKk/fO48Kz4kX7W+Im8uej2ccUEUIGtT38swA+jJ6R+
CqnBP9qe+Ed1V7wj/AtEcWgS/6IDKR3afhS3R01AkfVBd6VQ6votxUsU99GIClDyk1wix4ivg3Qz
KSVcIHJNeEOcmU1oT0kHOixUvieSUyM6AUPhoc3Qwtl3TulQuvZoaFtbPXT6B+3M70s3hTshl0/D
DX2sAu8a5J/CK1PH/eqQeiEoJ3PwdRtZwHgAeqCPJ5Sz9yB+InmFQ7pmqXG9oPJLQhQGBicUEJAI
JACIKQEDEZcmrsP5MhFRf4b+kkPa9J4it9YseJkIcyQtHZwVRfkrNIoWEP4oZUDO54zCEG0ogHKg
8uHOqThUXGNA2MipiLp9uUX0QrJpBLABfjE8zE/PjTHuKqgI6QXJhSJVDq/wTgEdARAEwj3jAkaN
ZBcofimwFtHRxFw4J3WRBs+hv6IgaaGgLs+0kKkQQDOkNEkU5x9BtCZ/MbkHgFf82ULbM+iqTflF
uXUnAqOVAtMCsRKszUA8g4jKJGK7fC18Sx0I5/bnonxfTKaiVhqhqoYAPCwRJqPI0UHu5DtZJURZ
wFmiQTJDVgFFMuksg8zW1EHVqfPpeXOlX4sUI6Kk9dcMbqg50SYjsGZQITnPM0JvPQ0VeVItCwFx
rNlry1cgbYAKRNlFPIsWeLQYAYeQdjekkKlrRBxOxlVEIoRlKnr93JAPIKYhIcHhF/IdUT2U4zAB
lLdNLivEbXAPTVfSi9gliGZkIKGKgeg8aPRAfa2w0+Ac0VJeikmhoUA8KIgUYQGmokACb4lXoFfz
e/SJ6lYaQAL7VKEutu2NVrWJFDuW6r4CKTvK6FTQDD7sU+iT/CIXBSGKQlYUfzhhe8A4lz7S8Y8V
TKnigJ0iCyYpK8IfUSYBe32uyKRtnvtmSYCYexUULKZxNI+8hjSUStXOZ5FTSYPFGgrX5zosZy70
EAi8YGL6yEXpydo4mwKvYE+kf6F8ESB0XXiArzey9ZKjts5ZcX7WxqqEk+c8QCzgA2rFbRSrzX8k
nddy29gSRb8IVcjhlURipigqUC8oWaKQc8bX34W5NZ4Z22JEOKd79w5Xpe8/xxyHS/FbTI0b+o5f
hrrSY4YlA3rxmBG54tI2OFPo69jesIqAK60b4WYGyNBsMbBnaWuMW36k4ElKA1U5PEvDOmtwDA0B
pUMJ2DLRxzWRJ9K8Mimgi6zsiciTdEvVzatFIO+8TrElNVNaR+Tb0tjIbBxWoKNtK+yhk50Osfu8
5pWv9rkFCSLrPysECOkNWC59H2AH1X9otWLQPREVDclmKDIiKD0JquxVb4OhkcvImpDm7eyVDgHl
L6tV7yqpaPcUR8Ihx7MXVT8w4QoUZkfRU/Hxlc/iTbylH8ZdvtUH7apck5PGv1SAkNnNc3tIPAOz
9xa/c4HcPsFeyfCFl0GTj93YFnaQErb/aSX80S/4+nPc2vEouNmQ7NTP7Fv+lD/ju/FSs6Nfku+S
zLuf9r8EVvkz+Bney7vxJ7LPsZ+/xw/pvXsJPqa38jV/jV4gtydsaczj6N2fKUNcDFCpPCvm5DKw
7KQYLlUguQwDlP30kl6qN6JDsrf+I3zVxi1OIgmk9vmjOKUX0tn8yVtjKdDm3aODeJSPEbrpl/pi
HhSoGq/72jUP6rE793fpnZK6JcWm3eVXydFd+diTsNLupFNEz+9VRJOm1Sbxl6/S7U45BPyVZF+9
pZfhrbx0b/IBEv3OuLb/tKt+U2/QC6aHekao8VAZnbFKFlvtATtf+OWSRDwwoUVhovGwfrloomf5
T+Kav1m/2u90HR7FZ/WTfYqrGQGSiJkzNj2kB5HyPBO9AwSMD2194eAMYf9f9Ea3Ss8KLYn+FOsA
5iCfEoYF0k+7ymn5e5aL/m9B6S+8skIsn+27Bvi8iv6Bnb+WnxoSYXSPv5VP42deaQKA7DRE0ESl
H57A0xf2tPXFWZwol6L7qkp6h4FovUJQuwcv0iduZe/Kz/q6aEQ+KcD4HOk3eDPkyZTSSoP5Kyle
CDKizuJv0lBnjKb+13GatSi89fPPQvCgknJJk8rawMXIk4+oo3a8d8FnUFE3aO2uNxhMBLrXNziz
WdpeTQxPjVU37gmd3pfRSyK8TMhE5ItRf6VwHdr5ooWewngkxXXNiGFXCg9R2Ruy00e7JUW/quPO
AFkepEtO1tSHc8l0yTgZy2tNqWiSZU0EofhvGK+1gQcg2LPU7C0TjHQ6aFPiBH3oKF1zawQJoyGw
DZgSidPIrjm2m7gkkzrU7RLvEnOW3KDRiUZEihi0pzaJdkJ0LWmFItY+NSCeLDHsoCfveyFOig4/
ALhQtNdyBZxG/D6X+qAunZ/oy4saX5aYvTNR/oZ5uCV0YBWqUhGLD2vElbee3HnfNJGj59pe0aVz
GMSvvRFS1xjtdZhRmUqTb1YYZrfdeSD1PAOWbdk4AjcfrBd5rn2NnicftFOmTNclFo5mCi3lFGBW
V3dfYXDUSBTr3umvBuIZ4lMmnpXpdZlep/pl1g6Yd/Ctg4oEF+FaaLdKZuuoitfcICYlD7DYTrg9
cEpiPjwE6tYYoNukzVUNekei94g6aCGiBCuaJBnJcNtieTfCEdJtMaLAACyjB4vx10lWpGfF7KoV
Mh9sbem2gcXcMWlp2/pd1aZniWU8DZKjkSpeoa2bmAVoV+rzr6VSe+tY/pBwjustct5aoYJL8han
Y+o4ox9LAB0vGeVzH0UfmQz8LQjh0zRQO5Qdug0reu+17rco76MahvY0cSvKLXNNBQJrQRcSKZQI
Kru6sIxPUTYhGKlitPnKVXLSc5LapvyY6uXBGrNjp8OKmjCCGp+BxDapBG4HDjHM5DMa8lNvpL96
oQzLO4RR4knRdKrCQTsnrXGpM9xb2nmnN6OPU41nZOUxzI1zL42ffRR+LLV5sppdEyEYFykdNdZi
XZFe6vJDK+tHIKDrmCdsXUR3CJND0xvQs4SjXH8EUuNFOY65QeqHneTWDa5ZQvZq6jMQUY1XQLqp
gFsXfSZ5NT+WQnIZF6bSfT6dQ0OAPhkTMiaozqAVJ3UwsPJhWGSm/6IpvTea9G5o0j2UcMyvWYCl
8VUremixfJk4KAEH8EtnV9aN8Zz10U8/zT81H2NSCXatlVdL0P4Uo/qco0c0Sm9TWV51I71WSviY
p5r4d8KEyuKT1bNRqGSnMXd1S/UbRf5uRmXfZwizEpi7tkA4Zqinf1EWf9Df7/WlexOohQx8IVRp
Rqmd3DS5FDfSVMu0DvPVEvOTuawksuVZcv43YhXdk769mI1Au5HFI3uZ+TR7DIfr7LxIyZcokIZl
sJ33EuGdTFCyGQJsuavG0tdac9dp4k1Vs6vWC8exCpBeEiQUjYcyOSxAEb1OJyZkNyNyhsyAsTme
wjL7SxY+EX1masJ+6tvqUFrzSQnrg24VL2M1YJczOv0M9ZmiJawhcpguIatEUuOKRU43uIg8w7Sy
3oBWJRw7uoa2/a4y/m+ReqfVXzJ42TA5UQbfXJAdnZBv9bUiwZkKPGOEZ4+l2xBtHtwmnSXSbced
iMlq7YrDrZ3fQogyZGtGRw5Dkl5KTK2Q/Yq3Kv9ccFjIXkJKxaXYDSRuw/KWXHoILvSMfYDvCzHI
oa8Bu/9XM4QrXwLEyssqIudyAJQC0a7h/4tvUBwr3IP+gbivtMjuAmJvUi/TI88bsFdxW7+jX+RI
FRgszqvT4lg4S+QI+ElOmLHRzNpzdIK+VWmOAFgb2eofIQCsnUmxFRgI9E8GCLQq/IpeQflldGZ0
5gS6YEMM6UOEtVFDPmJyFyCyZhtwrRtNX4G/afqFgcMh/mLt8tkusSxaXFZUgdcf7DZzCuzW21UL
xgab/4nwFpkmA7pXTohnWGxjLwbnjs4dqBnVAA/FKHHymtKNmFlUG+suf2EoxyYO6gHJDZgkvEEg
5NsFRLrlDiRCNubVKkBZRUS0GBHWopR6TL7BKriHkR1INuxB0dzyxLqAL+8hgFJocSFB0RtZNqAP
YbRNuy+AwQN3RQ2poujOWzv/Y3SNBgr9BL8G862BsCcYfir6hBjrhSPqbhfTmm/WXQ/kDAN/hvIf
E7J9XBegqiwbPDoq2i0OavmlPq3Kxjy1eJjvy7CdIVdz3v7qb9jY7NCYJYDnZOBEiMHcRdnyf9wT
NPAFL+b98U2ubSNwUTwjoQnndcq+siWJBqF7ZXqCUwrfGWy3dkhd4CQyEwyM1VEgrNx4Wu0f6I/H
wZFUb+ld2Bmm4D1pp1Ntiy3FUnlQMuLEUw0HghhuA0DJUePAjxEzZwmYP2xnHFehSIIO6CvtiosO
kjaE7XBxpNk1aFIb/Kr8GL9bb5rOIuF4UCmYY6uuEB8zw6cJxFCiFXejucU/EEhnJZtHtiXsk/kw
CadWeSzToRQI8LXJJWbiAEy3Wl/BUeWSRytAlBLOcQQy6S7XNM6qhulhThgWXoW0ojot8ZFRhxbi
3uYwhuhxVsXnZ9iaqNspdkyoo3ZBfAvGd9tiWPOSm3a3EPtXOJxmsDVQJSWk0nHoSXXMuzUKJX8l
yGKDAcmOeTzJP2xihAxjwDbuIwQL0msdvwPhsF6ow05IX4zaG2KX0UB2AR9qWM3Xw8Zp4q4WmSEC
HfNJCN5h6PHNOYTIyjFtl40MxCVu+Y0RbIJpy8oASleS/QVLNYdlbrodzh+zDfwrCZ7QY7/n8ZtC
clOTguddTD8nxrda/t1DsZhcjME6yCQSnoB2jFjb2suT83/XW+7GRTlHLC+JgwVZwLJG6Yd6ki5w
2liwCJNDDwLFxE7aUuzTF6q1R/cp4YeOSyJUZ37DEgWP5BeRcsWE9TK+NhT8XOiVK8Cqhq4HZANB
QlnbhVzajgBVV4Y/GMlVqt0xUYfQJew08SBijWLZfDo1Wz/gYnjCyo/wLPIUiIYXHBXAFo/3wjHB
WRvudl5km5H5AX6JwKSSbWLSktwFTa2Nw4T8PTjHhaPKe6F1sDWVJc9sj/iuzViND3aGLI9dTtwG
z45JCE7XjC1ksNT1KoWk3OIHT1KmRfIIaDQlOPRSmzEIKCLnosK0GtNX2ESwvFgvfpvBiQNbYbVU
7eY/xR+6uzJwQJzbZafVdtY6aOhARaTO63NP1SlybRYcOXPyfMd5qqA/cwhDVIXha/wq7Mp/8b86
2K6dE0VtzO4RbCf8uDmokqOpNueqRAsP1sdIGIoa9VzsFYkjlw4uByX9EhM+phHY4QNz80RCCkAN
Cn+Q3JhTijWh4bSxq2sndmwjfE5I7Qdf6k+Nep16B22fIcFG+c80ljtRt7vQlmdbpL00XUnbcvAW
Zp0QwkWUFW6z8FJuHp0E862SjxNRhJz5zl4e0/AS1K+acRTAivrlpsUHqh6pO5nNMcBYocSF4SIY
O9k6c+MPrcPa/X+xLEtHsJwkomUbNyao3PS45YvOqTM/tBi22mXnmoVjyfYAFzy2ZbBoHDmYSoq5
s97NrEWZvZDrSKZnc9QMj6nPSH4nBEvKP6y3Q39WvTWRPPOkeifHuwrnjf98oCuB6wDysdel64yU
xYiOkH2IK01O/bRw8Eaps496Yf20m9ZvF0Yw2xZzdxYVCc6LveLEMAgh5A0OlF+gUlBByKwM0jUi
k4XVEp3sAHGlny7/AJaZMuAZBzgIe4nwC7iiFKM8QUWwvEJAKyePDXgBlJo9sGjkgXCUPqAWLJis
wCQAjEX3iSd8tIoc6Lv0u/kbXeCLfHXmKu6goPha5exgZSsitkZTrgUFSh0WHX6evgAnN7ErSY5a
uhBQMMt5o1q9R5qz9so0XCzZiAT+U+4Yn1jCYnzNer4eGzB5RiL7iSiP2UlmV1fdaHYBALHwwU2B
h7CZ070q5F0iu9fpV93ijicLdy5AIvg+eyD3G3pkSP4Zo87VQwx0d/oHGg/ky4aq/sJUgx1AScWR
4BeoPI9YBZOrDRnu/poNxxe2phBsgaQpVQB7yWIAF6TFcDOIB+TbfdEpB8BfTG5wQl7RQPpsyCv/
1xEzbmdv/W9MkH+zzSLjgvoO4sNtwJ/YsRs75NhRtmOZR10dQnHwsl/NX6ca/xZwp5VpB63RBqBn
4sHpyUj9mLbTb0I8DcxSNmjY0QFGqw4XQjg6/D6H/Byu3JJ1jAvBnXm/tkph4FvwI4HYtd6FJc6l
NCYerMywtyN26Ut+YiowP7Vj9BvfjIvqlX/ooikSEmReFIjZFu8TPiZrENvi2skxXqIuXPWVnBdw
V/yXMRj/v3pf6Mm833QE2cq4OjnUWu07ZwdxGaOt3KagNFZMNv7Ov1c7Z2o8riENO/fviCVfZCrM
hGhrpexu/rqZkVuRu7IIFW6nLecy3ZWZz61Thq5m+rqwruprScCLT7amboFOu9hRUH9Q6ors6Rcr
9HIyEQjWhJ+reJRciu6lizckbgWhg2gtE93xvjWdGRUeVjoINvGbTH/McN2PFZLzwDEwdYVnwo5j
rN5zK/ME89XItQwXdppK5E1n88SodnDYgs4ST3scyOH6QmhNuwtTeyo77b/ynPkLv2eyA1cfLOWX
R2AsmEfh1xAEUK6ETTKxVIoYtqpKy16IjS/2BJjwqDFqYnr4wcw+dbDnkXogMMlwKAnyy69a/tWk
hgfpvJj1Y2RyAWOK1ZWcY/iqKc1pKCOhDORDOO2F2gNroiZi2YqEYr8U4tvUUQ5iKRJ+CzNSyST3
tOCfUFd+wiZtWu91XL3Mg4yzNQb5cuyYIfRP81oF/1I4sykehHV2TTSnMFNPJ7fawIytzj+C7iGx
DloSS6bAxV80a5RXioE3ou+AXauKK+ZluS0KP4bEDht0VJe7ge5oHJ3aZIsLWA0HalQwUa2ebPWa
d5eZQ2zul+zYyigbWtxB8lNhxNs2yh2Bka3GmQAxh/zBUiYSTzB1X7E2QJ+sKZekTcA0MEimWxYS
xDzKdmpKJ6UeDmILp48qIdS4MZAjs4D20bcS5G5njU4rdY4J50Ebf0Pst8riB9VWMd2ErkWH8zWO
eIBWpxoT9gIfrvIowFm3h8AFAG9otSJWRNhc8fzSGHCAMBhgsqbda1D0ML9ZGgQh5klDVLtN49Wj
LyjerEZc5JZdawhF8p4Gw3DCPPYidpWePwdo1YdDS8AA42n9EAayr/eoU/PG1i1GiDg5qhXp5K1y
iATgxWwBotPsRvYFnTEiSYYMAWZp3GTYT4tdtlOq/CiFnS8p0NB5s7FkzIYNU02SR5y6Cv7eKbA1
TPo4+J4ArmFRxvsh+8hltpvZr5lPg/3cQyj21Arh35KKp86o7Do+A1fZtfxcv0tqUvrCpnoTkVj/
69qziRGEyO04/RvRBxiR21UOR2glnxfpMQ+p5dvWNd/TMAAF7GAKOox/89QRgSsM7LiCcqfHB0ai
AyNKytV5HUFnV6t5t1raS757MGxTscW6jbSmRnP7nmWsPWvqRdKB5lb/OXrNmPaCpPH0nAm5Y4Dq
oTgJyYzsbW2+DUVp5+te276X+mMYOyfg9IlsWW9ScGFHTJRnZcxEhKxkqOwxrM14BynHX85WcS7a
Y3HoGLzhO6nm9F5Mk2JgaPifa3uzjt3fGhm3I2Zwam84OazzCAfogDn/QKFhrmPaUAZn4WCYNmSS
gtQqvmgS0TiDhYbtZTY9tTop1odmXVnvkw4kmrGQIVC7QKoFO4aSiP7KNo/VQjROSLQpDk0ctsjl
AiyDU1Sep2Wi/bkU4oveRs7U01fCZlSpD/SEL0nfHQfsnvIpWnhDAbzvuIiNp/EConAzWTd1ilZK
qPw7pO3LZD+dEDa+ptNBX9zqBq7ry5TVA+qg8iGS+D55ARFcuReh07WKiVG1o9HPKHaHtyfdhn7Q
FRjw1Utr4XhWoBoQ3Tymgsw7aCVgxA3tZCzf0lD0c9p6jehC3NNEbx58tb2I2T91fKQCRnL4MSu4
LufxdQqcTvZVMsY1T4+egXaGs9JDvxARhjdYU3SXSToPxa6XP6bpUtU/hfKV4oyRTUydWN5zImcq
6KVacgpqf+aW6z2INJ10SnIYIHe1vDQd0D/k4S7gArBjwe+Tw5jjm2ZiTIoHfbzX1I8RU4Re67ew
lraxaNd0dQKmEclOnD7LCbasLpxURFJ6Ux7N1tFRySa0uIGK6UgqsEhiudQDl8IDADhYeZr694SP
Xh+vk5H3GBqytdTcBPR5+n1kjKKOMGvi8boShXC8YFC0Zg95U/ygoBDiHfqvSdoqIgzoLvo1aCdN
jsH4VwiPoDmndDSF6k4rU42dSGNwWFmvbepATkhVB3BOiEBZN8m7GbhzaEs0QFQ80kfUHJfMoS1k
mKOya8fCdkE0w93TUaIbUN+NjRp+Vdqq2IRnJs4UIai5NAXDM5xQIlnxNMxTpgnUYFe2kCfm/nvJ
+6duPeOFkHGNEpb5PahEJO0F/S4bR4iWUfXUjZ1YvlRcxtKCBrkb/QqdTq+gQEEB8TFbky+qbGqz
a6WEv83HMS982BnFRzFvfgTc38DfcExGDAV9HtERvQQ28UARCdVyM/z1oV/2j1AGECbehcBP+liV
MfEcGC9CaZxMwKOl7s4ZY3eI+ukA8asjSvNllp75kJyHoTypM1ZaU/eaS/q1bqxjoMTeJOo7mIIH
ZfjmVnPlhcJYwJk5mF5ytT8ain5Mh/AaQNQDM6xxgpzm4lKJBks7kVr1xNGI+6OsxzujJFQL6KDJ
YdKbcEzk/ai3TqMUaAJ+S4vgWGNr1eGuiVHr1osXDNYxZBMw58qbC9M3dEIv4eTn4KD4Oy7m3li0
S95btERldqqXnKI5Bk2vP4vsGQTSKWa5S83SH8z4tbam167s3o6DhI+C2rOOKVDogoNS9I+4x589
6MbfPvmCH/cIyt438+Ig5Ja+6UzpZjY0B3CMIBZGYnqYS8NXRiT96dscJRe9v6X6RyUlh0SiUVJG
2I3NvAJ9ER1XfWxD42ggtOrm/tECJleVBLFtbbPNnUQvV0LMjuP4pEuVmxRce4rZv01V8JqXoyfq
+ptQm5caDmo349zTqW96o+2jODtGE3PXELpwgQtV8dZr2UtJhqHqdpJ0VIz8TdOtuxUbbqM92/oQ
toZTCCFco+k3NFo/UxlgZKOTC79To29nhUFNRzonPhfLQSrOQ3MYgmuSgBmq0tuwRJDWMO7T0lsH
77FmcV2AW3oA44g9tN9B7rb+pcaWordJbyLQYtNLm1oM97k4wDzdlTGXDtFgGGnGebABjoY2J/X7
DAwDCqFQOarmKsJer38H7WsigVSEagIPbcLyWXEpHNTBSZ90qHLhcWdfi+mVmWO2fEiq4UNtWirK
yZTd9jiwAxToUlrmwYZOK9JZTp8VdhCLh7l4a9LPlu5rPV2SeNekvTXvkvmm9dXJzFnIdwsXWbK3
mv6gAZuzqsXHNSAp+ZGTA5V7LPrWSu5Jj+GEVWQCNyk/5AWG/Ma4DVLsF+L42DInFQNI0+lPAIyc
02Jbk0ZHHG41glvTn2Ri7vKbah9Bf5HCxrdmdRtAG2TyPDJRbAjehV8HxGPuIsZ0Y55uMziaSQe7
cBP3CkKHk5Y8eutTYtZjoFGCfdFUjxGxzaTTW8AJvaLhaQeo2IxFTH0TSdfBWPy8hA0/3KLwH7TI
WnK9EVXaevQgXp8iM/GTDkqU9GIt4r2Se19GuGkx6IuS44A4cYF0SLtQgg+OuI/WNqPLAtaB7tFj
hNCzkiMmUgkRlyEG3ObfMHkDnnoapWjmLeq1R2aHhNio73L62hZnq96x74wTdG23wPiK/m/ozuLs
teNLwYiiPyTtPWMOV9SkMyICkxPY7MteHU96QJvSnvH8DvVNNRe2IJSeXrzJjFgScz+aB9NkCj4+
ZKjU6q2nKA06D4Uv1Z08aRTbUNd/2/Z9aB592l6NmRNc6kxcxUua7I1u/swFzZ4xpKL/0eHn63zq
+JqGf0IwB2clEqiyFwSytfhhtAdzVHxJFLyGgaLcJ2Ay/UNiUYygskXcKZyotkELOyqHKhmOU6Zu
ogpsrnjMIIsRM/Fw3GUGCP3yK/cTTGx0gXRkkXastIvIZbDkJ6MTjvXQnEBmMhUSfvxdEybSXJf5
N5bJB8fEoh++lXHyGTvXAM5l+g6VvLnQ42bth4XJzjy9GWi7VPQDUiJij0Y8LO3vwPVVAQSF89vU
BCy4On8NJKwRW9sSTZ3RYDXAV+Fyi6vhQ+pg+sDFTY7hmKy1ETgR1aecBqatDYf1l9le4MXQS02Y
308b9m1TdLrOztFQsq0BjlQOdB8QVt2y+XvGGAxC4j9mGOE5PVeLa+67HaCPspzBcJL0KBq21fjQ
vrUL3E6opVgo41veEvdMm4MhEvEITML/091N1Pow05n7NzvQueVn+O+Z5L42O4hdzF7U2ccgy9CO
6ik7gvPwTgz8G4QTaBY6R98zMoD8zO3T+ohdqTmYX1dEMBs4SB8h1loWvrnyS3CSMCmCBt9aZ4nI
3guDg3n9dKCDCvmnRxXXCEwizB3uGFTG8GYhX+0Zyys+0ABjcGZkDFXUl9WoyLoIEkYeLgAI8yY2
Cyi1r+A8fBMl+s7PEG2HIzxT8Cb+CsxfuOj7JHYqojgcjVV3xjEC+/WZWeRKzBUu6TvTJN5NIswU
tG685efgZT1+qgPM1f4pF+kH3loKG8p8YfxExMIRA5cvpoKYabMm8791FNvYCmXWS3wmz0Odnf4d
SVW8XCB6pDeWb+i1OqG2FSZG3GGWS1zTLVY8EBFQloWoc4tW3x+O8rJtjvgEKqRsMkdkhiGvBDfg
m7V4/KKhAPaKDwWd4Qqm0QNlCFz25vfKVltF0Uw1NJJi9yUJBYihVnDsPyuSYYeSOGBMtVtdy+IQ
UJIhwabA+gNPEBYWWNF8S/EPxfLUe+BiHFa9cTldCds6lwLBK7NvnoDSkvEgkauJnzip5YYfFyus
Dy+Gc0/Dlc0fDMAB4UIfKHLijOxGiNEkFB45LRzt6CqEXtKttlngJPsWPTCyjq4nSp6IVZojZtiR
zefguFKtZY9gjwt9zuXOi3GVcQWm54AQVIgzjDW/gWlX8NHvoCvwGQlYVgNHusAmXv0Qq3dD90eA
N87Ti77nNVNf/A7e5e9Fc7iImwe5vT8zRr7Q245BbvMJOOIrDnbjchIuvCNIBGs6OzvPXy98s3WF
xm7f+VHwMh15uLnnOo4aLO9m0V/ZithvYWEg0jBt+m+uYh6qJW+MPvEzxFh93qwXUteu6nCmHkPn
lGcer+Tb8izpjqX+gqPCwfw/askdjbrG6+i1cKuN3tKzCuF6xEVo/JqDzwV5huhnVw4W96iOPSfT
pzOfIrkaLpMurq8Gz5Oz+S5+A6QQf4mKDLLWX3fkmPkTkd2MyT12fi4yfgZnnpUN40k7PEPY1IsD
NwTJiEz7gMq5vbhJ+bqcJ0YpK9Z4BEIMYBG6MEIH0xt2llu5OIvjz/UVMTh4GgODEno/t/pNSd/m
JATv+LqggpRdEF/2HW5CIL0DAscUMs++17HY3EkknjCgs/4FKk8YC5sxHweSlaLKsVhj0QnkfQMc
+d084KYXrKv5Fpn9+N78Qr/lPqhAFpksg7j5E5Okd1aY8syck2MP+MOcAeYiXpkQ79frlFMb3iis
4jNX6mxuK4xM16/XcWES8sTDmHCy2qGpwUGO1YUYgHe5uwG2UnOBvbJSQG6ERYxZ/ZoPzEK9rkjB
unJAQqGI407OMWDLWcOtS9LzsjZ3C0gUo9Gh9WvgcKZUwQsLTvvZtXzk6G7RAWHZ1tI90ylnLl+C
uaq65+1NmPJ77t7V6J8phm9ZfszWBeB7j9f3DmanO87ZK5cxjNrxjV5eQX7ONCW4cNLWsxtt8Y1j
PU39qvcVc8Pq5gXRfq18NlQfHlfPQjxb+xeXDmzRY3XPz3wCjkroMTvnFU0ImDhSwo09I0W0uMFZ
xuZ2He9WrV9mSI+8Nt3x34hMCT41VuvcmQbLbzsyg3IIOztzQcXMdtlpcju+cQUn+CxipIrNLNjf
GRiT1aSc+LpMiIjeqy58Pc6d2WyakN1mwy1Cxvq7cGHVNPc8uNnxCH3PQowd5MKOto4hsJrH8gNb
/FU4uRyxsyOdO+ucSDpLdzxrqBu4DzmaRv/KRFlqfS4VABnTNnObSyP4Y33Q92yH3PXAYOtSsavw
EBTJOSYJEDu8adfclfV57Y0hdUNozJretgUEoNFT35iQj1zDn23pQQkJDx3X9M3cg49j0B/AJQeg
goKMfQzmPmy4IxDtvXuNbGArBgPBuyJjrzdQcWLu4AgX4QfSSf+dCacyt1HszX9Wv6XgYCNdHGz0
r+ZqBWdd9MwO/8J/PbbwHOr3FPLor3rTz6vzOqalHXYbZEzjwQiyrd3FWzuTh2crv5XdOujALlVr
sxWvpxtHXp2I5iJyquDUwOlFk/6O3ehKGDB2TFWsC63JYJfClf2gxNlT9+BoxglW9Lp1LX5kNsE9
3E8qjV/ExdyfjJyoYrhtSGVd7z5kRDYDqNXylc2arwpnNAJ3XaFAZLz7GglJcppxnkZTLHKP1QnX
WmvrGhlJpRPqs29AKBmlOwVnV+GLBH8oRr014l7OvbM6WnwmP5SqcEly3GejT1rBNv7DfEzP/BoW
SFyIu2QZbDWb3S7XoNSX3v1Sb0kk5/cQRDity+EODcFFu2FTLGyZXEyQBPDC28L738ZfuLRt2zds
yomPJwLdQXn9vEybf8ywXhO79bjJUufOSJP8bOXA+n+4Ux602x3b3uudUa+tPqZN8S8ncBkkzr5N
BIbeaImcxk/fboRDkFbthg7axtua876+6YZEegLcQVUwzZNIml/lB4XN8PK/P0uHO6s/MfTTB3IK
HnjvLoV7x7PUX8PH79xsDlsvxgswi+z6GTv3f3fL/XcnO3vDisyzw80NQskmPj1Vgs1v9TYnWPp+
59+WWqTAmpsPsaqVketsrC3mHeyjzvMZevNF35HagX2QeX3mvAZmMLZBpP2N91lfGDMWPlxg31HE
k5y9fhEuHDKreUXsp6m42L/8e7lPV7b+9ra+Bv8edhhTvaxfdf0w92U3eoXNByJ+ipd/XmGuOoX/
XM5ApBvvaW0t51lhVdAcnsU/3inlvZ4/GA/E28DNPqBHOz8f3X56aV3+zN8ydmPn3f+Q6OtASHHS
4/X4c802x+uH/gocBcPoyH77bryASr9YJ/oiG8jUPg7bj95G4OUs+9E9Hj8ULz8ap59pn21+5AsP
2rfu8UNzwCQdyRv2ivdId8LLMbyzEh+ZxbqbwQGjPwabc3SW+LnGh+JN55/8iMWWZ7wsW3MTbB7T
VnSF07S1Tsv2XJwZw26YEduiK23fLO+xvoG64RMv2x/Iw7zhh85LHx9Hnnn9iLfPp6edOTTC9lnb
kncd9vMv54gu8XRdY85zjtH1SbPOIfdiDwx994Hq6Nn5VyLtrx+1zWep7R72ll/jrACzYAO9xCs/
18OwL4/p7pi8f3ygkdilO9VmBnO8xdvqMGGhcUq9xr/y7hAh4a/Z0GC9nPB2+BOcX0ht3ADT5nZ9
PisfuOYAbv40uLqYrO7i01XYXp8AlOHm+WQDtbYoxUEe7/oOWhAKHz44/OWzh9IFPwbQQvO6qm/i
5+0HWB/Awoe9sj9+cOIZrFw1r7ehwJ2O14bLoHGINvFY7/lvyBeRL+HuyhcPjx8/w/YavZOBRf+w
3pXbK3Qr5yq9tDaS8BAdVngcr5gkXAli3n6EO0wQXdp5Lg5OOZNU/wYF+SBwTE3b2jaHH0gdfE/S
ig/D5nm98R0t50e+gh7xDz/0SDfjkbc14f06+Ncbg0RHQYR0QxnF0YKztuG+30z+ejduEbQT477e
5dFlOeBNsQbp1Jsv2VmXrC+al231ULfrCoaB3JFxixNdv5gLbkScYqkPcLdgVbLxPDrKW+Ye9nBl
YflgQcEnF+/b/05Ou/n6YjPaXvRtzacXtjewrWdiTwdcxPg/khkS1rV/iS0dUuey3uUE3HNWEUhR
ZKwLamRfNYfTf0O3whq6uz1RROXbJ3pBH7Td5nsufoKKii/VPC6rJT8gAvoq5MJ27hcua4oXbiRb
c78UW8Nqh7WIRdTl3e7hPrBxEXjqu6v+e+MCaR8YWW0zOJa2c37Uu3D7eDyWfWtjO6Kcb9f1EMf/
LRNnLh0dXV0GjW0Tet7/WDqv5cSVLQw/kaqUwy1I5AwGzI0KbKOEUE48/fl69qk9NeM94wBSq3ut
f/3BGQfTP7xONmD/OJOtdqZrjVGdr2yXIoTROHuFyZ7GZ7Ujtj2kinNOp5GwIDJ/GbM6Hisffy3l
ls/YfdTvH7Z0dvhy9l7+8d12ztjyDvw59Sc0jBtYsWufv/XakbjM22i5hQS0AWsYyd7tM6/G21M1
zcaPLRb7k3x+y+co9j3hBfua326ylx6gaBAe53I24FIz5m3MiJbnpm5PormiRAnH/gL5Pley3OK5
OJ6L2yqxOtnoi/FJm22hUY63kDG4V5SCBOC9JidhvMu/njgHR3M2e9C9EachOy+HBW07W/GpmIp0
PTSV4j5xLnCHRg8D2ZXq3TBiuYOsYBESjt87hGaEO9DTe7fOY/AyeDcseQ5ws+bNHQR20niv021L
OrAre8aKQ2b2RrPUeWsU2e61uduLBuUb5Bw0cOLqUFLT12xlqmNrRKQbXdv0JcJ7pnXEh2Kpci5T
4RIU755YdnuO9jHQkJuSZebPxZIV/1xxQpN5x0n4cjnMp2ROrE/wN8UDemDpwsbh9OYJQ14+VdjM
8HSaNbxfvmS/TcETerehbLZGrStequqJqx/M3ieoJPyd82PiG4FUF3TTazyLjlObbMs5VIwT5JAV
pc9JX/D4UTDxRjDTnr5QXdUuwaejNe9z/pq/553Hv+Cjtudt7mWRvyXWAPDjCit5j5aM14ClIh+L
/3o3PfD5rdtPrtaIx5YH6jWJJ4cD70jYK2c8S/PYzXC/O9ES7rfiIO6PoqYQpUviVWwLWGWzc3R/
lAx42ngJDOJMrIfRo5hSJZweDh5O2Wh78xe6F3+HfHGCQbN4/D8jcXrjicpPY1k3d36+y9fEE/ED
0FmztSND4seePv/2iIqNDyIrO9kE3yxWI6xBL9knXjElFtM78NXscRwb0HLWp8NJrFWNa03Ny8sZ
swtw79aBNxErWR9/JuJqcQ7sgRE3RLVxYcCCNhgu0+FLo5vGXqi42sRf3G5CGYdq998Ldib8I4sO
K/HVTedTHiEPxhISKzeKT1YXxo/YPgV8lc7Agke3cv5guuaW38IX/Bbwlw8D8M5ciAsS0okOXoBI
pm30ldT587gxvRZgQHHmjjDalYN17GPTzbQ4Lpknk5I1xNOYZjtdSSWe0DomJwOVO7nBAdNpydBG
Ex2tRslKY5gDDfwjU8mvQkZkCtsVI8Pi0iUINcFfNkE6V4xpAsVqpb6R3IcLOQW5S5P1AE/JccT4
TGufYY8jf+HP3wiCWsuGZzPS9MR9fYAQUTVbpBjakESwz2Hu/ZF6N+kpTZg9mbgtZbbk1TKXTknm
H9/2WjTmffeZhD4+CWJEe1BSk2FC/PVRf0CaoavCB5biWfIyoP2RvKfYI4sI7jejzFoCmcLlR6b3
+fTTz9DMEoDFsu4XiC2mUpDPetBavMvg0aUFXn4KbrqC+/NXqhZWUsw3SBXOUqzCo2vAyN9Q4DbB
xJMgNvT+FKeLZVU2cBNVyIBF9HEmzqe6m1XsEFn618Cm8m9D/hPPO9whailYhrgpOTL2AjW9EmnJ
ZRPPAhtb/w4ANfSUDpSvb8dZhXQ8SVzHcZACOTAV42n4zr23jzSKlv3d6nOrf08bTPHafFYxUTu/
ycE5DcWZgdqvX+F4ocJZas5h+KMG+KhVmFZWRP999mZBh9mQGiATK4XJOtYfKpRWKl3QQuWY+DvJ
2L2mkmodS3TKHwC6MVyMuHHNq+DHPxp/aZGIA1TygjFwVDQ8aXA/K6lr35NMgs8fQR+ZMdSUBe3z
Dcd/VYaHFvJI8xW3xyL3Um0mM66XyI4+GdplMBt0BOpD6bC0feFSDqecMQSN8NSnZE5g+5nC6wt5
eQq2LeHyZYODO+gN6u5p6i0tOxfoy66iUeqv3sgpzZgs6/gviWH0eDG6jrHCXPz16jc15M7QmA5Y
WQfaEnxe76CK7fwGTuadxwOCJ7T5AC9HTm+b0dsi8JHP1gJ6zWu3tJBNKAwoMf7k8scFohsuHQp8
D6QY//czzbm5QBqyIs0M2AAUAPmOl3ny9L2CULhoDoBn9RHMlcpvFhEeiin/E4Nlj/Jjh+v8sjkY
ZAo33ayazmmRaGAEE9DDA4Gh1McLfz+YnOa7YvM+5aRbkCUhbHhBh3yS2tDXzo0jGQIY7Fdfqcee
ipIfjHv7+YEzgre/toS0gm+xfY+vENEUtLB/yiwZ1x7uAiDCwxoeRRMJAA3ep7RtJ4RTLvEi4Ej8
fPCjD9ixoE4wL3RBnIBpOEWgbIsUxohDryIWCRsp4cksLP6JzfDJv1Ou+rPYDJsSj+Z4W2F6XkEv
xfmPfCbafiA6jjuw6RMA5NNev9GLD3jrDw0ViTlmGk6ty+heOaQ3WV0mBCDJayDZA+avXTWBAwSV
3/lJDs2Gv8ME/51iEdhj1ioMxz5z+UtIj7Ao8t5swxVRI2DZr1OvEVuacAzDgaVkmSobIXGHtlfj
k/uQDqziV+5i04XNA9xNwcD9s9uZgVaPTl1OXMQ7uHahYSIslUrRFqTUdM/t/QtQQJwZBTHewW0Y
ykl+0eeVG25KTwj0pfHQig4j++NHY5WDK7vA6ZkBX/jz84BfsFJur4cW0IQkmMXDZwUDTqQjlypZ
JnvWoc1eK4+G7xoo9oR/QY0CQjAdSIWHQ3qDTuosZS/ewbAVJRNH75qvYpBHzBR4f+cJ3Q8zpUW0
7Fcd3MBqIp+jJW91VKwlvA7MX8Sn/qz1gh395E09drsO+sd3L9YkbM4R93uKZa1M0S1YDAd6E0+e
JLti1U2Grfr7+c9fY5ssnGU/787OtaYSDQTHkgFosGBL7WwPSdQNZL9Yt/RiTMKxR4r+/F22Nljc
nK4c3NYBgoqMnxdmYvRh+VT+lXcYXmBmG61bfO5tvkrIwPyTPldP0dw+ms1IP6onfwXrcP1ZfrBa
UMfwvj1zKgTp1lE61lii/ato4K4ug698mc/qBbns9G7qUf/VDng8YDoTI5L6hvuFRYOB5SohWStw
nwY/P2XZzhipzsAwF+rP+5zMrX18B6dfOLRmJfFg8ZFLHVGlfEEeNcg2MxnHs62fNUIvcMd9L6M5
e14PhiCdX8uEhGoZHzJeLnZzI4NSjBrmz0KzIEjQcGRKLDKDg/TlfCk0heERSnl8zC/yLye+li7V
o3LgU5HHlXgxhg/+dsBMRp84X/4qnQr9WXGDChN8yfMecOz6nnGPuU+Y8mIhiSlAs03+8guWqezq
tbGQO7STc2EVbMDcA1N3ocAFQjMG00konrrY1bQZDNoCNRt8dKRD+Ch2/3CdnrUIbaL6hksQP/km
FBDv9swk147ckLESuAM2HSRpeHLgsskr1G4o4yFmfVyi0L7ohLjlWe3W4VaVJ3iu5RhF0IiUC7ua
8k0+6qzVpzI0ATQTlHXcYo5nXBT+BYjDaie+gVeL8QqHvgJDFLAPYvQw4ftIr+kLtIayOpjWTwPn
S3+HyBsHE+HtgaFXycSYVc1RMPwRTHzA3e0DzxCcDxPzekGVgfcbVpImWhr0c86EDaB+CMUfVonX
CIkaUgjYez/mT382YDoyGfVUTtzSk+44pKzMbTO3f1ip2MiprDf5iEOKwlR8AuW/hlQcL3nxPHMC
LXlCqbKy5edpURFy6pLJgFGpgDAe/+4c9tVCJcBzgtUBqmICdCHqELP17EFXKULP+qq9VSdpH0W4
PxY86d/x0xjG5rFEhq6NG+xPcReig4StMf6QtLLPzx0o9zZYmb/m77CFQvjGugHOW4NOEO8/Kn14
X/kofGRXlHKDg6/yGAjsP388xJn8fIsaE8rnVVq8ZvqM0cY5lrwWFoXIH8CX1dy9js7FFFx2oGuu
PhYrIYFSq5Z5ajOOgikdeHql3mNcHuAzrk9ia4SDNXoAdhFWOyvYenk6mtx64TP4bcnTHSUa/s3i
87lB7BkWGzNNEVhFh35j4hhwNYSxXgbL5T02G6ZOiHtG7HTn/J4xbSFdjZkONMRilrLRYmnGbv1D
UgRfCqkHZpxWToCBpD+kkhDLLYex06jBC/qbUmsgxW3ygodKVBYHKfTNNzR0uAgTickNvPCDc2fl
vc/ZDxDtmt3zg6SncXm+MGvnuBAuRDz8JE6wrwF28ej5q4wiGV8obOAYeQ7jehgVvEUynn5e5/yp
buVteq2+W0s8R+lX9fWiT9dWKWMDkxRaXi7JmpC3jS1RSKFnkBHRT+w9MwKSi5g4T9sZ5436rR1i
0DDjEAmT9IxcBUJIcKvJT29cU8pTsOQ85ik9Nuv8mHF6RMvXdzRTTUbLnE4y/tW8X2ZryVL9wuor
A6vlTdORwDhk6cF+YmbduygLc7wIcVMgchBWO0claRmQ3myIryTDeA5CCR82FM5OIp8EYQzCGp5Q
WpbsFv/0v/rdZvxEEWOzSY87cEs4Pv88OyFDvuslOcqGMZUQ9AJkSmNU8blEuYKAUpit63gZgMD/
KJHncA3hD3D/8CT9RZdLdjEGR/63LQaNJH+wVbMX2Cu41ToO2Oww2V/11W4xjruiqqFSyu6ocgOm
ZwPPN9NVj3lUB3QE3JuOS74/blhNL4542IvUMvAZtYf47WJR4CLTD/BeYbQhAGxeRcw++sE7QLwx
PgFP0ZJEaFg5AC74mtEGQXu7MQVod8VBfTLSLmyiyN0UJkqOBnQcMOJy/X12QN5wjbnONgp+hjE8
weJXgxtpc4PTxIiKsx/qBh6v0G/9HimEi3EW6hakuM3Twlen21SIloMbxrNwymFJsTK/pT/njgX8
Do+kL5I2CQphxkstGAJkkUIBfPLa5bthA8LzhzmBS3U3oTej4mLF3LI1C5zUpn6GHLlZSw/jgkP/
UYTxDMRw2gzeCZ7MR4Rwk9y7y/AtDm7+N0bz3DgkyXgB/9l40VMTlGPKoHc2o6LCD4uRTUbKG5gI
ZYkyzhkdUOybPWNxr4JxhXSP4Gd0bPRDWJr8vbd4csM7FwOxa31q9vKfcqEwYc1x0d9M3OCQkwZA
+g/UotxNGPHgv+ij8oA1IM6j5pqxlcHqZ/s4sV8mKBLRV82abbnuLrI/hgGGoRhNLp6qi3Cp8wyg
f8YZkn575Nz5RlQZMLpKEjw/wjasRX+OYIUFd2S3gSOfYr4GHeCnfiIYUG4NQzi6dJ4izQ3LpRKv
Odo4y1Jt/LrTBg0/NRNm9mjFLYZJnPIUjKx1811whssU1cjNXTAAzrMmgO/E3sUlnJZs/kxRdulJ
xgsnI+Mnf3IQ0OFBN7TgwmDQxF4meRrr5ZDuBiBf5rkHc9JtlTOvUr4iRTClyZuVj76XngXMoqbM
XNPiKTwI0djeDlv7xE+qB4931LLPhy6c03RqRqsiO2kMzMB3Pjz4Yx3yM6Yk3OkfTicHtV7lFuGO
w5kQAs451MwdXR22LN+4eJ3CC97uHKS8PRXHQDRCOYqaEWeWKfzNOJWoQqgd+PfU4XuqvxTOvcB5
+UWt9tc/WDJix+NuM5RiAhgKjV6A8W42zjHzoEc0mN2LdQNkAq0YctoN8IWX9mJAjfRc2HjCxBq1
4sL5R/PE5O0oPciFB09oj6i62HdIu2AbKm481lRiH2aC2A8zYMCxzfxtWJnCSFf/lqC7iY0iB9QQ
ewTJJygDj8x24RA/2IARllVfBg8OBUrNEw0tDWkQdt/Sg4foq9pLj2pf7B2sv3Mmew7xA2TJzqD8
zAsGYxpGJALwJLanutPtRZXYC5JDS58abFKRRodpDrl0bGt3+FR8NFIX6d34yf757UBA4kDQruT1
/IhvpF2vOkP2FeQO/myexg/ZdufsUO/K7xhi0AWIid0vvHIpcGK2EbwduwN7Xkj9A/7Cw0EHBDKr
C0lihb8zTx70FX0ktv9gDJVKefQPFgbewDisp6L0ZA1w8CKXQN1FV0GFSuVHDVpCXH4I32DURxRF
j5DhJUHAm+iOwRCn/hktH0ZmJfyCM2QN2kj7SYjYrj1We1lQ/QCFuGPIE/BZvsVC0M234uzhpRFC
RQijcf0AjQI5sPPeYzy/w2v5TU7Ir4zVNYIQ66pch2eMuZAgl71wc4sW2Zqa6Z9ZHw88t1xkbJUY
+YmPqA7Y1f9bgSz79uIcki/SFqiA+YDyPPpjDdbCHrm+CK9wtsD6wlQq+tKxy0vW9o7a/g+sgAo4
tuFECuNoWMWhNGYJ0cRqD0JHWCR/0gOKjfnXHYZ1s2by8m9NsWKMVcvaada4wmPZiN6J7rA+cmgN
fwPlWTamYeTEahhPfYlEE24Uxo5jlqX4Abiac8QCI1746QD9vCFqeaSKHKS8rQBYhWZTBPnwtcZD
hGBp0hgwBSwEFatMCdyPTey2maNJcC7FitAur7O0TlfhxthzkK87Gi19CydvbHjGBkHV2tgI+ztn
Uy9x+5v5E5zxT+mVrZMSNLs6NzZlm+q7vEe/2N20oMm/wa/2bM/RqWpHkep+nvL1facYjPxRfm/v
6SnfhAdp7+xfdzbfBInjtbtGK2Ot3bRb4SYrykT2KtyaaXB5bDWRlgEVmnXGzsG75hemgFRgf9Uf
V4VFI0qJf1eDv+XeUj1Q1ucXKsoIOPoCosWOjtaDQg8ctAEPhEqMioKuiyAWngo2tr+cqFfAp1tM
Ace1ZjtzxB5fknPtjP6ZL41sjHypgiEWaHDiR+YRrNJG0YSMFWyNM4TtHcgfURAVCvZApkstz7dh
g5T5X9h1mBH/0qdxtFS4/q7ZK3VOCFhOP2zVFsYYL7F/dgEa0XH45MjhoGE3V6GRcqr8K0bzYkyn
YuL0QCcBy/1p/gBKf54VfO5rD99mEJ9Lp8EHbM70Q8UPL6/GCOMpKvb2/5+Rwwrk2IJofBJ1L8xf
6megcvjLp4CkJM3jlSTOvyLe4XpMqNd5UzJsJwUm5Jj3bt24NFwjsrcol/mG1P9F5XElCgzerlwL
DjzhVYUhcODxJvj4hfGvuFBU58NP+eSP+qn8e7EU3aIpukln7kN/+By4M8OPvbWP3VUx+JB38zrz
+nlv7TO+I+3YYv7wbFbl/X3APc5YvN9eeOiu9MKQAxhlU0ula/M7XYvYCmpv7n73/dnovwToXXi/
yobPoMPhzGOd8Qnmb3l5XYZvwixglHxVP+GTVf4lVmP1jYgFFSozQtpvVtwpWucXmoh6CaLFkQk8
EuOGGT8+G7w0xWEj4B34n6fX5V+ei+hcWX78OIJZ/iXkNd8yso6RvJO/wZYMRkOpSKA40fLw61+Q
AxIpKOV9POYUZeXyepluyr/UhWgf41GhjSJURdBA8P4Efx8gTYEWI/526Yg/6ItYmenY4Gldcena
J7UUPan4PNSNbnxOV2/Lpatk8XGRMeYzj+IGXT97noLqZ9hqhFPJCG9cm6L6i78krYMfKR+lL+uL
VRVgcLtPr+1CuaXX7MqDI65Yv8+uwdwhQQCVEyEw1FMsGOFSug7vyqK7Omt+lrP+D5mhi5epXIwb
qMmepxG7+R3xTt888P7OYpoCOseHYCi/IglrcJ279FfRbOYorMV6pJe1bqxEroJkCZ3l6ykRtY3d
+r/V+SEh3B7zYPKkFGSK/1BDUEXxECHGKuA0nJNfYT8InVP+kkROEYnzNzI7djSc9inpRDXCZsTh
wqsxdQpLYTPAywNFaC9UMejFqWm4DQBtf2zX7MHgJRwHW4Tqwtkn/WIPY+sqH5xIviRcXY1Hsncu
pKKCpEIXLH/RYDR3/ISEi8rIgA/GA3THcIFjENqcAYTwj6No/RDlybkYfbzCHDXYBMPKYgvjttHd
i1IAPBWPA05Uul5xWpCriYMuLSBxmixCHAv4nbkSzU4uFPEv+pdkLH7hU8JmJSwNqhulxC3F1wrb
BWKQOLKth/Hg1OBAIiQA1I0iCRSUz86P4fX9rd55FR3v4VCf8m/4TLRElkiPwhsWdYbvtg8yby7o
va1leFVOtJdPUM74F0t2GFM8MxsR89GegJAP8h3234BtwW9HJl91zlm8+Lv96wWNq3bl2lR3iIcT
Wt6khxs5Evj2L8i6eW42ydJYZTCRmjVw8TbbtztMq4pFufMXJUApOa4iQPdk/EhbwxFtZfes2Dqp
XAaRbC4Sf8OVuu5SnFUUxneH4mJukksXjNx+K+KY1ZtyFCy9AC9UjJ3xdO530aVi3PlL2PqK0OC9
gPIhrE6M67+Yos0/f8RoQ0w2myOpivh6bRGhsNBZETpTl+/ywQLJyCuJ9iSWsXz2wzr+GW7UEYSx
GuTq7roNtlu/7NZs3OyW/zZhHszwIhPEYIzBUlmjwglLNHKU72xr2T/ktusE5gbEA9RCSddZHtAS
OwuBd72OW4hLq0dGngCHkOFTh//S9VGYs95FEUTdARxbibqEBcXCR+wLAAJGYVD1wpk/4f5zKg4U
unjDKqf2aAivYswUBGKGRx1+LoTiIaX411Lgy2yKd8EGwVnAL55GJxxTDbAJERSqBq5mjdkJBEpq
iSQMKjRpw24rAnOcnggalwObIoS4iXZwPw5s6PGANZPwGRhTGIGaU65HwCP5lEVhEISLb1boff59
wO/NvRNLjKjNGOeoc8S6LcbQWGHi0phj/40lVkjbypGUTEiFzoT+dtTyMKBq1EDBMMwZvX+IwO7A
+MAtMe0ADcTQBPcKm+noGINtZgPONl+Z9HHwm/HGB3CDAla4fLeWAnDR8xa/G1ChNUuIiMkzXGAs
JNBM9FdYm9hmQsX9l+6pCmvdTLCtg39oj0hCVn4+Ah7pnjQIrXg4+GwAElZaAX5WuP5XI4Lq6ysk
TAIrV841oP8iU3SXnhGcdPSUtFR3U/yGYzDOnG4upl0wsA0jAb9N5EVpQ2lVjf0LymfR3esKfdaf
RPlbq0I0fD1xuH+IuU+Ofrx7FylOAgxQAvkmKeG0MNpJEAYe/n+enmTeW00huJeo5W2vkgiHxhmr
+Lym72JhvqJJoESujj9/VwtPN86opPoyNXv+fsWP/r0LYrJRdHZSJ9gOLbbjsrFLRQaO473wbEj5
hkVnr9MSwNwiPVrlxtr6SEW93sBqfg89VkVQNjpk+4mDpNpcvj6QIqiksJ7rGTGQ31Ajn8uidh62
0EYNuI4yoLcDf08DT8lodpiEDyw5C3ZAYpoz+xZVIIL5/iNaAhOaYW5MZOmZ1slMk6LJkOKerncL
Iy0RNX4ASeDeV9CozHvZY1IiTwNbX5QKDKW4mAx4Ygal5jV1c/elYGf7KjNQchdjiKFG47V+NXnl
wp0TISTi0w/TXttB6jSVQJZVRwf8M8YllUeEhpt5xoBv4GAibxbeU/IUyRhgVOn5jjaNsLTLHBzh
JSjcHRwYzJILIJgu1DxBhFUddg4LwFePXEu3J1YllM8sdk1bBa/PwrKsmZJ+Dm/rNfvYlFoWuF+k
UZTgNxAmL/zHlFULaFLr6sSHDv9eQ5Hw4l5dRRAZDNjzbdQuqo8zrT/6FgelfS6Vu5fT7oLcWr8a
ISzN13nobJbNR15Vabt0VKIFBHsAIVP38n9r2mxJpyDuoRQXQ7VBgnqo62FVOdXe7sy5Wpluawbb
d8rjwCKI6F7JLhF3MatJFy9StGP+VEFDl7Em4qZf1LWKIrCZ+OyQASBGo2MEbQSejd7exKsowl4m
bzL8SvRJogcT8f9hkK17fDBkf647s5r7oOW0xAHsDhIYslbo7ORZ9ZLXcd4zakZ8jxhGcRMUSjtn
G+D17a+hXO/xamJAz9ahVUIyxhh13pIlC4f/n0kfaeYQ3/fp62hB2yb1dUuaAgxuf499oc+6FhuI
QfR5hU3oZ83hVp6MmdEymivuaFKSTRDgbznOf9HYvE+sJs7dfh4soVygfmK/QkpzHeho+J74MYyQ
vsDXIM4j/PHBnNGMINKxZiAMr61q7kJOAPBiiiHG3pCboXyQkxS5/UqDiRe6oB6QriCn0zwMQn6j
pePqltK2zZjchdsGtx3oNbcIARLATbMWrkoOmlNXetTdVP8TAfNUDMhq4UDCqSOeDNoOpUbk+ud2
jjc491PzBKYcjHUbWpyFvb89wioY2Fpt3GyBpgb+OGM1Zovao1qDOdR4BrJOb9UtWdAnM21mUNpM
MYCCR7cA1IZZtXjjXIa4Es9hzF0IWJigV0BFYo8D1gdqlHiXbgLO1JUwHbSE2i1Sp6jG1Gd251Yw
2xcSn3SDCIKbKR3LemoWy2RTr/S77jmMokgLbqbJQjqkmLbM/kO3Q9RL2sw/V1MFe09cjpY5BoRL
EBJlxtVCqkMa3a4aFhUIjxD3gCt/d3Qr4iGetpJLgvmR9/0vqLlo3Bb6FW4CSy5L+8FoCCpkuhbz
r6VIphxTtvI/0qZYq3CDjU2Iv8ye6C2oSSKznHzzZEEVyWy+XUrYD3oAQP1SmPocqQWydcfojhIX
RI8gNXwsoDio6LEW72iqithh3LOwxZzwUbUmSuuRhTM7m7RsvC75evhW65NgzhgVqSfwMfyAuY51
DjbHZArg9kjLHj+0DYg4EbxqjN0yP0cMr7ktcgrYluL2FkwY3+N7JCRl9kf417Go6xV3uJrGR2Wp
gqhgQmqPlIvcz3viAoDCBL8eQTBinHN3rt7IQsV4E8EtUE4c8YiOM7614eaT9jdHv0H5MBAlm96k
GOuGcbskkwxPHJnPWyOSJHSAElUQLDg88xpHewR3h+qGmqfGCJ4STXYNCiVc9jjC6xUrQzE8UgpC
pE8Q+BSYRlDsjQeApRVNACZjXme00LMDt08fFsbyU3gO408YdHwq2FkCiXj9ZjDDaiU7Zipg0CnX
+63P6ERY0G/ERZNOXzLmQOhhr6CMolxZ0V7jtbqBskOHjQUpBVbEdB4AX7MnKiwcxoS0tarHClOW
3VSF0w7fchr/wEvBpRdGuzYR3Qa0GBi6M/ylEGu8eBoqZ4zkaiBzl2cZUKq8DPBsGd2EC14XWBZY
VK6x7t9I7pR5tIQhQ2wxmWXh1KnJmaznL3TUp/I7W7CoaDHIr0Xuv3Qe0HqgOZCnwIPwIjKYIig5
UFchXirQpS8j7jtuhaS+FKf6X0ZCimU+mm+IltRzlGbRWS4h6ti+h8Wr0y0d+EJc8jORLByfpSsU
uIVbeMHz7Yyo0qiiBtjXxxj++7miIy/cGosrYB38sOkLIqESfhNFcqV0U28Ys2/Q7GRPvg4K478/
KMiQp57pKyTJVafQXvcRw1k+AbF7NWO7IIeFceoe5NScYO/2TaqCIWpUoUtEvMmw5cyIi+4mWFbQ
WiC83AxSrcQsrTPF3g0IDI+RHfqEdA0ZEswx//8Wov+Viuq4SGjEV+ixOCfaBLtg3K8oerkW2JdR
iOoi4RzU1jmiqCN65k4zijETVnHUx/ozZHu4hoj/94zcmg9q3P7HnLLbERXxI2F3zE68qOBemTSj
5LX9SRfUQC15bdRIc1Jo2hUDSxaJBFmL5xTF3y8/kF+8UvSKb2medLjcBqonpfsuYjN3SlT39frj
VyQHBQcjKDa5KGLA5ZKcAqLG5LGfRiq2plAs2RO0Hs8t/WLGP11WUTSdB4Yl+d1kENQPz8HirCUq
ynAjZmbthvBvBZMK3zPLxbDNirlmH232qWGY9PKbc31SxhcZqWwx/rbR6eleVl0dea+auBV4sbVv
qWr3yrDyEVzJgvNaGRtmDgrUY3XeAB1vJGklyZVnNV+pjspvA0eAN6OlrvYs7IdeLxRjGfEc4DIp
zXLtS0NcWl8GDmqLm/0BcbCzQ86Ym25j4FRCcx++iVi75DS3GADAUfRxlFt+SO4t5DFoHVWSVa6y
Fz6z1p4K2FSw/3yPOApx7CpBNzBWI5clIDYEMa33MvfqL90e/sNVQ4mx0sytuFwc7PwqQdhf1bH7
XP1s5Ru7rLpZzjc2HzMHEygRskPnqnHFXKK6pGGr248swloH4UV88UPQOK98uwqb7mdE98iibO4E
CjVjrJuzbq5gYaV4+FHZ2kZR711LCtYMOwj2CXZf3ObwljNgxQqc4dVO3iFDNg/3JjzEQEMb2m/C
HtqO2cR3zjvDoVc3hTGvpK0zuCHSvGPq1mH4pHl6tdCreeZMdfgT9FKWR0uCe11SOyupOVf+rFDx
igKzlL4K6WYkzyLehPnR9meZ+qvS+1bkSooDncIU/HeHrVbUzQ1roWhc7WM/TOicKGGVBi9kLxVh
AdWjIRekbEF+ZcaS6Dk6ehWMu2bFlwZgVODsjtEKCLxnl0+ZfFj76vhbPKrrOWf4S/X46SCuKYKt
wXudq8oDS5XU/ds/Rsxl8pMMBAupNlB/fX/SNaek3eMQUyH4eD1e1v5N4WvJyYSwRfXCOu/LFbaO
H7AKYcpESatHOwxLEoljboYhmZQzgk/jM2PXtlrmzncCQNZINwtAJTupzUzWNpa25Rrk9TJ/X0PE
GOZW01fm+5JWIU5kYCacxDXOuXJ0/NRHBbRXj54dg0wuSEfHc7EblLZLyZnx/iN1YtJnxqYKwwX8
qSa/qcXFAf9XU8OL9P5unuIfbB/krwHyrTZ+douaU+NweGGbEmV4yOzDamlVmAeBBaX3uk8wzRGe
gN8J4iQqFhuETcIe7N7BWelBGULuTHYycQNMl0a5ZACQ9esX4lpnljJvC25Ou2HZF8nZerHSLi/h
PKZv2uhU5AerXma3l72P7VNqnyVkY6/7R9tCHbaB/iiuqf2odqmb2zsuKFqzTPVFQGFGjUO/JPwZ
2vDOeW8qcxLkGnz1tNUbd7HMhNfEhhga46I5ZNZ13udzSZ9LKDa5er6G1OSzYEcz+9Pb2RvlJfbx
4gpnkiR8uORsqtR7FZg5valIk9lumfcYxtMgJ0Zn5KFeB7jFknGv/Gtv3HlhegTXI/nRkym35p2f
3+k8ZLBjhrumm3f5CrEks5rXXlK/cogp6gN+uhhDEV8MVHmrCVl497+F5ent6aV+yRUbQnfC3VFm
ztLxAB9ZoJF+eD+ddQ5QiXicgk5lJl7w/ZuYJBy3tr/56obi0z7Z9YkgQ1hkCq4Q7cxJl7F/cepJ
beJ/Eh/7FCIW81vj4NuPuFm9UAJiYEL0IlSt6uHTMbRf7+TI3QACyrtzi/EZIFGfep9qZVHx4LGM
2Xswz9otShJ/VTjX/LMcmH6pXyWH1ttH0/8XK5vc9OR+bys0Fck+v7y7374BVIUh9TKRS9ujd/Ce
mCUpONWsGy5RfQ217yw7Nc2+6Tc+aHtNhqNpn0sK6wLuBbVzz26uAUu/ySu1MIRD3Nz4hxzkqiIL
tVS/FO3eY1DmF3fuLU9Y2p/Ufi16D/kaLF79OWdS2LMgICRbxy6Yh/T3atnA58YKAIhq8UpOWr9S
iknSfNvM5CR4Ep0juWHzJy53j5GvCebu7NLPLtAPiroddjrtmWLtgcsyVTzUPKsBZHJ58sAQgpMt
SlxIt4bSe4NEkhIJpp8Ep3cKpR4yM1Xuq5LJP4I9jxlS2g5rOch24oc7tspJEy+dMJ9W9bBOUxyI
io8nXXVJnitc9ag2Jq3Ky2tj1L7ZWrZoGNgx/BaPZaw8izh3Q0liykJDzcSSM56fodT+DGPMqcnx
K7f6JPeB/MLBjbnPtaTM4hL7Um6+YnE4WkSQYJ4VyfOisi4vpyBqUluEn2Klt4P3sbtpLWMmHh7s
AHTxo7Tzj83USlJ95mgFkb39DC8iT5blCQkSu8RQRo3c/xgoL7oW8DQFBa1+VOkStwXb6lXKtqH5
E0mXrF4VnxkONz39BRbjczNffhDDpfA2tr28GYJrX6717Flop96/hxj2MFuzv4ZyUuo/UQ4s3++K
bhVGK8t41MrzbeAKaSxjgER/YUF8CNUVviivaoYGgsbvJbm4MxhgFN1ay+aAN3m3k7ALl12L9Xrs
Eq9JcM2doGZQqKD7vWJPDMpVTIgS7YgPK9Z7L2mJ+7ocT4N+2hGDQx7zJi4w7aPmgMZ5dJI9dkeV
9KcY66Fdf3icy+QUHvt2kiXLtpzq4eJD+o5MFAFpEmAkE06yFMCE4lNb6SZbs9t/ln24JKWmbRe1
Pw3DZWVOGvR6MBwRinbzWnZzeUXhiB8hzIWSfh0nBccLkmltC+PLCDc+F55KFFMOEJYxrWyeDG37
as99sjblCTHlQbQxDAYa6bzEtDfeKGK0Vx1x6NOjY1JgTpwLkMKMn2p4LQjgQelKZEIxOanFlxFt
4+qSAChJ0ImCaPE/ks5quXEsiqJfpCoxvCZmZnpRxbEjRou/ftbtqc5kgo4tXTpnEwYE2AVZtKKd
9JbxeX6rskeNsXWyx6ng5MHAMNam99sz933w15R2vKtMKMKE4hTShHVgUU2akW+O62SGrgNbByfc
yhjeEisQj0EmIppnNDbsmSwqO3uuwghyGFdqQ/veO/kWyOSw1/q32q4dLYNW5H918q9NW62nIAYS
wM0N/yfKmnfaTrRQ+PK79lL5/LsX+lLuZlq11CMLZZbaQ+4YFk2657rL2jSylgatC3rkFa1ccEeL
IJCMPbVLVynEavZpP6McZZGPy5wIhiXeSrn+CtwNgT51dbA7wo55/g+NtK0GcUeMwrtYG9mWdiey
ItPmmNlCK8L7UNlh2EluQGDvSh86TfIMtxUVGIuPVtBowL1g7HoTiHN9MmW+Dy0WWRt8I+zq0MAM
Ri5vf/so488R3+8negBEZFRj7Vf36GDgfIETbUdnFkP2J4PT7yltCowSqcDbGkerc6PTdzJRQM3N
9Fm3e3cEZmeFk49xUp2b2o1gT5LlwepQowbkdqhj/TuSMeflYk9ZneMRzIwTL7Pqj3gsY3fBxtu8
hpP672XJkTpSnrkxtawFlX/cLIP4t9TOJeiBr8JOMcdRDgetnsRRPhXeyc296/6KZpV6y1jZ+d2k
COnSZ0/4HikmElEBjvJ1yvoFU2hwznrzQ1PWUi5cgc46dzqqbIATObyqLTnthFysB4VJBPnhmkcP
c5r5aywzomhuTKgh8a3IAhz3p7G7DWL8B2c5+HN1yJwN901V7gU5V9kO9AO6I6GoekJGnrD1lp5S
vgiinVQcCw8ACr5abNAZpvQKgFFzVI+ULJj4R+bGRdiJhS9+ve50QLeXzR1928YbTT+HFnaoM+ZA
pi1rh3Vr2mFpbU5slUb4yEynDTS0gwZ5hF5bc6AzCfpMgCp9fGUZaNemgbjgYLz/8pp5DcNValea
fW0/95TTR5AeAmvVxs+sHefWQqORg4Nds/b8hU3GljezymWlbR3W1+7Xh8XkLhv7PkTrnBjkSRiC
ZVLnub8lK0QD45du9qfeV+VSr1lcR1RfQXSp9HlVb/Rm1naLNl05uBap8xBCY7YIjWkQTeVm/Qle
wlvaBR6vnLsJgj3UGyVfxNWSBY0qs9iw6qjplGnkNbgozmpswEllxUapWKGNxW4RnFVHC7bh4diq
9e3AFi5vDGduY5VB0i2OVkksLPLhx+aqaINwMC4vtrlUcWJCQWC9ShBxX2Z0xLD3h6OlX/ziXpBJ
LucENi8wv1Lrw6CicPuu4d6mMzlblM6llA51uFXylUX3DMHV59En+z65uc0fCRaZc8/sk5qPh3AT
h0tFmjV4UuLkVsmXznjiiK7m0w7l7dW21YVGzhagPr0c+ZzQjqN6Qz/ByfS7S7cysFH30D6Lfpo4
kAEByQsIOEcs4Amd5MiMSxm4t4nJ1awb3irEntCZtyGkyeaAsdrgbOUe0do+REGfHF0Iwyow2edg
ZtcUk1ieY7DLM3g8JpdQvdCIsCEhuHMDlJKWt7+nnc0IC+WjMKHmAqYEOss4uf6CMJfZ3ShPBI7R
ETG8TaBsJYwH8RyzcxbsCQ5Nvu4TevCHxxwU1xKFb7+Mm2kXrdY5R3ySw7Dr90r6FnM1OqLn0usD
DyfZswDzVcwgP99MkvriBWsN8/gK8J+sQoU2wp/2GzMi6ybiFXzh9yera5lNfx2lRx0uCMo7ffrJ
Lx4Rhf7nZtc/CsvHpDA2UjoLYVZXk0HZhcUit2HrrnrBBvlcw3ovtZvKmHtEuePKh0Vhi+/tRaUd
aTMl621v4n171VAQYQDygXklTf3oCFSbBOG3QlxzjENM6S6BBGnlvONorZXHD9RwZ4bSF948Glpv
6S5cbcEg7OxZNWzIjDGzjd+1wBkV5sscmNTfUJpmHxqvR91me6JbNKeerPDXHGbpjvNqeO8RSmpn
3djUJtPSW3GgoMr/M+WZTiPK37vNKvchCeYjg4RbetuOMq6NaxItCcz6RFhQ71ImjT4HnSChgFZ9
72wkbHqMSOL2/dnF0rHpMeTdtFfrsd+ZKA6B0d2rnNAzHGjnE6bx22EUBFItunuA2MyTYatYT3UR
D7Dd1NNgT6FodPFDVWbpnZRmpN3qEgZGvOXq0++qQEMnDs+hH8vayZfgZLFZVs45Zey4IA+bwcBk
muPyqDfRma9a7MDE1tqmfxaEPxb2uvh1q8NQrhNDB9Wv6S1AiNNRiPEsB3r6SRKNqvj8aLD9E+7x
N7la4dJDzICikjj++Hh7do7Qar8hkffO9VMuh3QV0pix+lvQryRYAA1yNWfffq46JOmMDKpSBD7f
I3echDMJokbGUDMTYlLaY80xAUO6IVrBvdRGTX/1JRw2X449B0gyzENbvOSSVZTxtBRcUJodV1r+
5WdZqHQWZzKgOFUHvbh3go5Y6kGWNma+AuHgJMYtjkPINQqdc1hZfkMeD7FG4KtsznTHMUqrg6Ps
jH36sZo7p+/cN49CXbvDNKh/M28f4Egbai89/5VoMNP4xf46d842REB5YM9IiA861iXo7DTHg4tm
X0CLLgMXiJR1h/mialK7BZxBLdagCh5ER44Hp6pmuHYKadkGfKts2sIQ0fmvkNeSu8iyZZZtGmsa
pEuS2l1EMyHOyzcHB3ioBDotP2NCbLnRsQy5y7CkYoWciRFa1J0g09N0NYu/LLi14JQ2ZMcO4zrn
ZpTYyt/J3GmSb/MPVGqCi7IXuJM87L+LYYExlpVtURlI/riyf8Hdv0LjAD5oYQnV5i2REABXLX1I
WOZR8qJZik3rXbOIDF330q5PAWM/AC00b4j/yUn76shx05hx8JDcfDPkcwVL7Fxw5ejDMRt19dFq
E6TqjnXqw2cE3itT0a477Yxpu93tvX7dalPaom6wqTgRK71gAUMi5oTclx1xB/TGblp2w14YY05U
e8koZ+V3JBvROtYJWA0EeJ5usp7jL2vbqpOvpXw1rQ4B1NZzlmr2rLJbyRmxw2M8UcN968rLIuWF
T1JQsB5xY5lO7c+zJRSY8AVIoRVBOY+s3GWkH7Wmt9AwafScnS1d88868DmqWsZ3zmjxWQds4FzW
Hm0j6zuqABlanI/ww7foaA+QpFBwNBnHFATMLtE/Dvy/ON+6A9wuT5nohobffPmdVydPaceikYMb
L7nrYBDwPfrikbjAZv475XoVcOalet1FCm1xzFaSGC0eGmEPiyAc6AtzhZX7SGlYhrJxAjYB2A+e
haj585kprjZpSFlyWjRz4JAu9nepAnkCTk7AfmzxV+yRMkAv+8tFykR2bs1VAzoWu2jg8uY7B/xJ
lMmAGr41MOkO2lHtuLsWka0Bqc6ofYoSwVCs3V8LMM2nd194PzQaHZhslQcLswKrwBzVKjEcloGk
jHKGME69VzTBy4ZdM1/LJu2C7pY4f12rTKS8XjVyD7c1yJZ1pa5Sp51EQDgZBmVZ3q57C71IJZ+q
VwfSGhxEIs4fzHfr1/xjRwRuOnBC8F8IsNmRRNrMpZrLZFzgqAhWV1C0YdAHj47bdjd/6scA5muC
E6shnkdtMEk9fxswySD3sT8c4QzR/kQjoiLI5cpiieiO4K8h2sym6A/heXdEwxsjyE+wpwE8uaUK
HlVIGpHYPKwr1PZ1v7GudN2jh/pGbQUmq/HcZu3BusL03uuX+IV7G0+JnRIGHzAQrwgWG/bNkP/Y
hHn6rCy8MEhivEp+mNdCRNuq2qkClwFOmiEtB7s+8JI7pOHDGCtAHAdeAJifByVdDX7eC2Y0JD/Y
4B4UK8jpM6oClF4fkVknsXhHAA0E7QG7CBo5cGMHuWmXv0qV8Slc+j5c7+GbZZ8NExxIZsvCsYO9
H4iC5hIYL+cYwHws3Gq0/PRwv/1fiBk63lcULvKo777NNyIw+Y2xL3+Ay0kPEV0V+gLkd8qT5+e/
AL2hObTxiNnQEhsIC41rPoMAlLgsRd9++/3Btha5RzdO4EaQtKFwlP6i5vT//YzF1gKJCn7mjrg1
ml0N4tirDn0W+RJ8MSFW/bJew72522e4UL8BCjKkK7xIPBfhW/c4v4oEIqwz1GQMF4ovZtDRhIE9
4XBQDiZIt7lVHEQTXDfx4LKphEdEGcKTINeO0zRGe/wwICOopQXncktNqTy5zs1zEDR7OjPIQ7g5
tB/kNfyGe3nlDAlDjp+h67CUrugBMEA904wsj4wl5JLL8B6gVDj2/24llIV/jgLV9p9mAPQ52rcM
XF/ApNoVwRmD8gFRQASRTyF70nnkOwDv2ZunVL/BbeUzazfbg0eOPJcwBdHmC0LWon9ZT/mMIouh
DQiHQATOKPqOfzHtvChM9BCQOQdE1TBNGQsKvh9CJSTkQsL0D4yDmUVpPIIxiITOs9mcR6gSmFz/
ZBPBw4V08GF5/Sc7uirPzzk/ensMidlXgP6f4M7WAb1Rpo/6O5xq/U5K1pkt2ZpB20TsAkYJQYU6
Q/6zgS1hjSOZQeL0QxOAm0ZkIdlUymy4Dlf/GB/zI8/6Gb2hDtLK52qcS14BEbpbQua3n3VxTgRD
gVw7THCBPrc1+88xu4Q7vI1mmPOdfcgDTPdgXyBxt+/2rrniM3RVZv0Z36Wjx/EO8ftVueK6QLH2
jLdcskf04M685TexpmPgkitaowOwBRMxOjsHd1dCaKjv+UwocwV/UoNUUG7znXBSwMQG30lnWR7z
7XANkOVBAeHOlccEXfznUB+cZf+Oj3CGj8qJ84j6ro5g66iTEP/0qJnPFQZj7VtMtSeaieKMOBMm
MHeCkUhPl0YIk9+WmD6APTCNJ8x/BiKVF1fPDUe8Af8j7kFMz4/xu9kbqdY/sQX8nvSY8WyTBydT
Rgcnf0RWPCZ/DyUpA6d+cx3IBhaCDV4yZFZd0IAZkFxJfpA3mNH8HpeeD9hAWErhJVh0OViN0fGm
3yHAOqfRVqgN8YqocSojqc0SOj54rHA8ebJMHH8LmStZI4Jfw0KC8Hzm1LoO3sjHAaGZO+m9OODh
9HJurGDVSUi0fA5/V6YKyzSDfQF5XYDWxqp+MNCEMgdt17vfMAcBpzEyxho/xvkb1Rgs/mV6hYJ2
gPG9q67yXb/b9+TNCfLJELZP7iumBSOovNWTBY7zgHEAKKPyJwbkyYCGu45O2XvzubeA7HsPzhUn
D+xj6c5/Cf1ngODGW1fP4cq6DILweQs/D+UpBEMtr66HsdQwsBk212Qfb4cnexMXoFkqDPrwGG/7
d7n9vMWw+ry5/N2T6dgxQrM3pOJ38R5QsysMrPiY7VMep57m22gvOBa4NG6lDS4TB2oV7h/DBUYj
V5oP8Kg8Iko6sqaw8OAWUv/jliMnK7fuRV77N8GbZ+P7nLmtAZshqxc6nRPMxWXDn3IwLOkRduU7
rmi9Z0Q7XOmcJ6w83d3wtJ45SF6YYgHKIO4CHwJhsPjU8UFX7n4jLwIpP5R08IyUhDRb3Tj5Qsqx
HCGJWFPTR20gNclUfam2zcInN7ullFc7JpznzxwsZAX0ENPijnVrLnUkOzzzwT5pWfqwvPid9jjL
+4791XzgRIJlhK181ZpuU5QqkdSfRUVrtIcER357axODmedzrU0Pabcse+jd1NwfM6SVms6STz6n
Aq6CYpp4w8Ima6DRlXVB4nhaFGO5xjmYxTdmI+x4wKLF5UBdFop+/WQJ7HPHXRfGoyJCnqKURky3
MPt8lbreNqFSdmqXUGb5O185CVYYqf0couJo1sZvUKe4LoycuiDptl9V1M2ZpU1jIjOV0jnUFX2S
Ia5hu24zr9mayLIHCzt2NNoOrZyyxzOFzKPekeZJgvUEKIkDS0JNollKChmRUdOAyEQrsXFx9Q9q
J00JqvSU6oAT1lhFXxxBI86IJIrxYZPMX5rX86g0yfp2jiYHB/UjrTwy4WQjOel9vg67cCNxFDKj
a5xDNqK3kNVnScE0l6WlW3kEjRbBtr0OGWgh9j2aO84I5k4WMHJzZ6Xx61m5lipQIEmbFNjkFowI
LSN9YOPhlPsY/GOoCJFeCKRo0HuhDDMbXJZC3H77CAsCkOQ+mSfBvArO1EN69/DSTdJC2CNpDWfv
Yh4POxiaXu8tVLIbPihtfQKWK9DXnNVzqOUvuQT4jn+09CfQ56W6hODF5u9NtHjjtIve3nxQY4gs
pYNKm/ajQoUaueYt7o6ahWqtvgXxVS9fjbaSq5+WRa80V7azFCEGkGI7a1JYDze+uehcs3FkW9A+
dz07TbpOzRSUZ048e1mhXmg/ID/rD9hwBgKXo1nt2CahA0fqeaBvW55rb+kkR0UiAytbV81B+lw0
isoErY1GEZpnMw0l6IeTpNSdMhE6tq+DuwG5TNJHH/kc6NZXi3Qp7sYytsWg/sbgTQcSsyR45kM2
4+y/SEmmUnxUVhiUeQDoSr3NMgRsRTeqSuWrJGXEAEMmQL3aGeGTiOhMk8lgAGw65XUIgwMP5nKE
8bbmUL/CW+oJ+IhlbgKugBgqu5JoEj5bTjopvRsnB/asNpV7cKtJ4fKkd7ibJdok9pd2vUp4gKLG
KtDbePbNNG89B0xDfWewGbWTpL0MoS7/icJ4ZrJl5WjGVVTx2b1QHqWxUttnRsldy0gLi63Ss13k
f2lzCyDLVivJSEah9dQqoM1NK+1SqOSdRzm+16tXH1NLWXfTvLcZOSnenx1no0q7SqGKpNZDovul
RcZUcX4GKn9DZhsiwMqiYYO8u6rw2KvHpoJbPTsH4C+By+2HaoFLnRIwlk9Nc+22q8BYDDoKbBr+
n2bX1pNC2yb4aChA8y3J4AiH/EPoH4h5rTKbft41iv8cweMFzS56jYBY7xS7YBw+rie6O8GFqhe2
1Z0+6jRaTBhWSIs2mRX9WlXmjf6ndUeXsyGCh0heDz3eVoH99YnCuY//T2vN5G6VwRBQ3SXE9ujj
zlVcwQJ5qnPAq7Gy8rDLB+LDfy00n647TjPYyt8GNTWVR8tS00/w3LeHmTxAUdllOLt3V/1PMl50
XHRxiNirwd6mqesX49BfsU7kFLO3AC0XpuMEY5PwYs8xhUBJRRlDKUVlBfEYbigXEfQmwO2gPIf4
ZJGm5q0se9F3WzqLtOakcaxu3G4BtcRLOe5W13RSbbkpkH8aHSiPyL214x8w5qrDa1QubVVm16Dq
7JlR2GiRGtauRlGw1duVFIx1/Afho8LaDqg95Rjr4lhgc/mkbVeuflO6JS26VHpo27a+2OlCk6bQ
NKfWjm6FjtM7RyQ6mF9oMckQA4qjLetNZJszsC8cE+X2jE6EszCfFL9sEfC8bnqvjpaRczRI5RXX
uMM2xb9KLYcrthhoSRYB5rTNtb++2DTEO0cHG6x6OFbDpIkfXDY3ncrfGIwAMqCvbDeO/RrMV1zu
Bw9xafIwJAxQY++prUo6p+aUSsTK8Jo4+MReyTe6yHEL3DKnOc3BHDXPhOgIAVMlA+RFuM+pxNyb
eQ8NrQZ/dkRlYIdkqJzmp6R+mDiAFoeMwatz0ohDY1RBkMvmFbUcHImGLgolOVzo7FuFXlo+SufE
9LnSC2Yt+RjXQro0xpa/kHT7OZqjTN+p8JuSNflGMRao7QPzLqLMZazjwgYgSjtqMYx9L1ZmWV7N
TIDRT05/QULd39pnSa9ncZbOnRYKWqKglcOfaKPIC4VTtjZremudS5xp7W2GlrnVQRqx5tSmkT/G
Rqko0Y+X1jZQ07OVJVe5X0gW5hx6vTFsYQPiUxYiemTTcWA/7/z4T6fuBTGvWU7XAUHjKkqoqNWO
mXYzoLxxcCGke4eZTVVFi4oq1yEdSxruNpkV0lqwC1levLKcJ1i/+NTzRnQa6F6YMi0sDsGKN/38
QcM1qrmlEHdCQe85PXYJA8EZ2tdciw1oYfMcrluDg48riR2aTG+SUAu+38PMY+Gl1H8ayQ1TGCla
J7igA8nYjTbFg3LdgodypjaslhwJnXshjaK8nhiA0k7a7z2QDYVLgibUx8AIvhBc2sRixmACU5Fh
ZJ0CZIDZDmIoDopLgsqmDZecwEudCW7b+siGMxHa5XjwnnbWT/swm1Z6tBAcGShVbkgVg9VHHVhz
bUjwnkJcJxdTz82mjtyvskpdWna1kZrhksSfXQj1WVIhGWfhrNA+WGfJ+yD011YY3dx6eAsRvRWv
AjLc6lBnb/+cKield0WHLE/n4mGlPl1INntwhBUBgv4cDFy87iYa6DnKOyJdjzl9E9kqZp8u2Crh
B8CblhIdjFzLp2pjwY+mcmOmpoQQkE8KXVYHOSJkRyV2wVFp2ijX0nkVgL8GnAF3ylE0ZrmN6E+q
VKEDZjdJcTZhzZmoslvrwmHrqxcOD4jKs3rfHWzyhNqFV21zTCIrFO/rRDqawbtbCgvUPoZ/SSfA
BXduTLoX+ttka+hRCBMrm5Z3AFoC2np9AfEen7UK7lrH8AnTuekAzGCA9lnq1aSTtqX/sJqN2uKE
1p5Ciy6SNw/0pVPtPRZrvsxJ66MtjH4Z+lOjMmAhqMseTottbdxi2XrruoFAO2loneXXGtGg+NYp
0NeO/basSxxwWUnkTCB4LpV2SW4SpVoSTuV6rlrdV01rY5ChPiJFK8X5196TXvUd0Ujrk01q08RQ
0IWGGcgnfjGNgaDtJasTYHcasVsd8kh/iJyLKc1iFxCX/foUwWWnuxrBlZX9v8BdWdXe9k6AUYMB
8Dy3iOsUzNO96Z1kYhIxQ8mifJEqh1xhmEK3t/eBsXO1YwVyXgeb2v3rbbR10fSDgiUaJenCiDH1
HJOYFAAdDvIEPAAuQ702qcijcYDcPxG2o1OB3EVLCYNSZ9EZM/ruAx/LTIyFlz0HA8+eVYMOhVWa
PGA83Sa5NvbwbmsncUjCtUPkolZ+RxoC/qGc9qQ1NxPDeMBlzpCvtS5WhBbFSYPHF7KYFNvaVeQt
dGk+gP5Do05LBCohZFR3CZE4hNkOAJ+1C8UHICUwvd2FPjj3tvKdcVhkjOh17ExV8BRBm3K9mpAs
mSvSEY3zI4GHdRoNNNF+6hMK70VQXCIX/g+ngP6Bp7W0TQU3bSRHG1jRdkf+27iFf1RZ7EDxXA29
kwZw2XtEE9jd2KHF5VXiJuAio0+Lz0P4kRprnmQerX2wf/iwGj3X2lpJsPSkbPZxxiz5xMQh15Lz
TWf9QmUy2p0BaimBPNMGTDgxo0OytYVMi7rBP6mZkoEReddweEXxbxuTZBpQyOL40rA1jFoA+LA+
m9Q8osUJZlf2UOTihRLOC8lBQKqPkf2h31NGeANLbwz32gQKw2yAx63vlGoDPxoZkO7PKEQTeVwW
W9iqTffXd/CB1RvrbGutonAJM6IOp3QOopZ01olnfHWwjhEpRfZXmIusuWAUkANMKh5+pFxIjtLf
iGPc+OIPx9K8AHOz8/YoxD4E+NJgORcF1LBvo7haTPAG6dDaMcB5ra1mzKJ2W7sr9hDEooM+U2U6
UdgK6WsZfYjunZNiHmTAAxB7Bvncypco2EH7lu2pV3WTqJ94Fc+kXQEoRxxilb6dKSV+oba9Heg4
n6SUoOOlWvwMSC5yqlqNU666HKAOFQbNh+79oTXluvEq/ICmexc6Eg30RK0uFk6tnzq4X7q+EcRl
+7McMuVHb6FGaqa+4aGoYPyDbhGOXDKHi43VRcuQTS11yFTyvame7j5odlzKbVeH4cZCW5Q7E2di
y4hZOgri5cj4ldyZ57WbvLx50aL7LOzKHsV0M5qi5txMBdZq3775hNOnoqDQeg7ptNOaHyc5dDXn
z7FunRzvz0lJtaZeKqXLJ6OxLBOffM0wXig96yvXMSGB9JoIssQ97XC+vXYov6SJyxD25b8oLenb
4UUh47MScu38at3r+rL24x+91E4R5EdhB9oe1J2WDFPNtv9CgzLTtpjYzbO3cPUmciHcRVKzYt3I
Kzp2sujfpqM8PnzF5VJDjOAGo7rDq1UhWDksR25ufX+U7Ack13E5hNzIWftLsXmvsC9iOeCN7QEr
H6Q6Gl5GOo7bFZk/NOMgmBGziSIQXTZb16XYhDsUIVwBA7ujz0XHOt9d23sbf9tsDMR3VXbyRl33
U5bChXOM58kGL1pUX9aM3vqW8bUm23XizbwZ7kFoygk5c7f1RfolzKijfz0yJphokrxlYxiUn/oL
bQBeNoq+z88AlGKPCPSDoM3vQv6gGKF4QHRdOoSDwunlGPVt3DDDBRpASgOsLR3JW2s+aHoxsxpp
yoigQvyccD5CS84bE45IJPrSnL94IDiz6o9AiFAhngE+aXxSR9EZpeEWRWP4IMUb0wREdMIW6V/j
jdFdPc0dxxhhtknl8kg45z7/oQT1vtxFB+AikCTe5yeX9hGOcxf7Uu1y7SvNxRurUL+JX7wmXhCl
kP/iafCq0cKKz7gC1AOkyeELAyRCTx3G2T/xUwhriGP2hT2aDL7GoZD/ipBxYnF0gEPn/fER6iH7
YT4QPaHgu9WwHwlhM8Rdd375M+WLZaB7NTueBKeG/BUQTXOA5cTlE1u/DQ3uO0pGhSUwFfzDuaYA
QmYvnisXHNxF+u0hNtEDQGSBfGMAGR6tvXREAethLaaT+vlFvps+fINT0Shm+XkjJIQKhlMrYD8d
FprgGJgiVns5PxXbCjSUlmBHXDW1Q351MRiqSNzF5+IbPSRt6FIWDeuEsFAPmw26I2PeVxjdSVgh
jCrIhKgU2m961lghCOyQticoCpQ3fAngkEgjic6EzW1iWQbkoiV77GmPNlu40LPhpKyGOf37eb7L
d+WJyL8VGN+/G6ljBxgdPj8a1lZMAgwkPlhhZQf90m/qvf0TLE0+Eo8ir4V7bzAjWOvfFFDID9QJ
WRAZaf2l/ZEv+c6/qxeQQeBTzNDhdNx5ATT642Py9h5sEXws6lv+B8kc+ZOwyQKFeTZAHYw2WtLi
W1iGuN/4d4Ci0HinRU8jG2G0jFkrfQmgNUBLwt2Gr/ifow7zBnHZS/1GM3avN/BhTjV75Z/9p17E
BxeXfwCCzVF9O0/6wBLK0kgU5bzRBYamKeAqjkI+sRQkpEBswRCcAqP64qBhUkPTQMYFI7x3p/rQ
bwpUvRBy36hRxS74ltcM/YSFip2CC9ec8hfys/gFP+5/WBW0GImi8+uC9gizMhBPlYnzl/z0fyLp
Ci9vmGyYCMLOEJGWrFxU2DYVNkCo+EFWMx3nMbFKNAKq5X126C8DPp8F9h72HweK8mT+0dt0bhmf
Dyt0ocDWcGxZDoCw+FXe86hMF4PWGPY71E3Mm39LieQhwccgEvUY7AtsjQHrROAW9gx5MMElSFiY
tmCxGJmO23BKiK7AHDhH4SPSCFs7sJHgjXnXIX72d2UTX91VMC2v0fmLumRvXA0gL6Sos+TQrGiT
BBtF+EdoN54UEw9sGlMZ+4+zDvMtfZUnVpXqhEdLvqtO8Qs6aH7i+v152bRMvuMXg4zzjpIJzJgV
XGTjsfBxlcQtQLpAzQ3q3Ag8UkBFofQNvKBd/8GCCWgHNiRMUhmjmJNyIJ8Fnx/tywQ1Y0gyMJlH
AlEH30AQ9G/Aee/ozBjk6AhwiFsTfSUuiSZMvYp/sxueOujkQfrhU3biGlRc+HgTPdvmws82oyFy
B0oyX/WdH2IJeck7lTMrSg0wNXM8ZGOfewDQSb9V/lINSOrjnmajMwKEwkMSCZuVjwFvQDWBywjK
wuRZEBiFHLHCchTPExihV/HuCR/p8cG6nZUCD5yDh/mrfcI44cpcQkbHqwUs8t7uy37lM3yG4Jt9
7rwzX5rwPCEjC6yYtLof6ecD4SL85mdoe+MZzMvnyd/zK8MCKBbYCaSR58GT+N9Ryn0hYaPxxvMB
iOtAf4D7mif7inDPZoKzvdzdXfWUNt2TRSHDrw6V2jXClV3IpFm/sof0v7UdS9ixOZZHkKiz8cQt
6clUnPZv+GT7BNtDWioQIMpdRQAfixSS/kQA0lf6xyxX2oxW1TvgPiZY3Hj7dKvMkMGTRfSZxkfu
7pa/zI64FrAU0al7uPDEC1LZ/rP4FlgiixSIOQ5v1r8PWLDe/7BJD6+mEFzXPwYLwNqz+CPeI9gT
UrLUsAIKlkTa7TCj2BH/NiO3ZoTFxJK4QIKVhGOjM7EmEI1XMob+3jLnex3raHSACb2RfskcgAYh
ti52McrxPwhbog3NXsln7Ow0kBH4URCxJ5Fs8oPwNt5lHE601WdT8z6+I/VfFXyl2KA8OmFqe+l/
0lf8qk7+PeW9jJMjy0b7I/IE/jlFthfrJiIJflhuYsS6v+mp5kvi6PTZ+Pdw116kG7ugeYHJQ48H
az9kHgQ+1/8U9pxwTWXSfZZ9t4A4nVVbL9y5wc6I9r60lMNlKqG+vifnFFJ3vbWbdZIdEn9hBBOs
68N8hokVU9c2v5H4WiDzClo5jL4FWsqYGNj5HoDOn736BvZLHtr182ZucwO7K+tQ9GbYOYfyWfFP
gN8Phh23hSFKyrP4BYgGxjNhMdKWfE6/by5i9mjT7YI1vh7CZK28ltgOWmN35T/TmX6EVrZKZ0RQ
rrSDe7IwJWxmArGsruTZYSPsnTEpvIL+nptZcnZJxev+ede7O2cD2Ppm3sHHZMrBdYOhwA4I65XF
RhJTlRmRnVltID4oT+WZsKUgYv8IIJ3nJ77B5OgEwMl3BHVBzAD+wXg5m2/1LD3Z0K45Frv1mZkO
94Df0QCUwXCR0YuHAe0MHtoy2zPirlCqz/3G/BbZv+3GvNSHctcwGsTgebF1pC/5p3wBorZQm35U
NrL2wJ22L/EdoyXy/WhMMlG4jAA92hMsvn7z1OB34IsPMr6zdwDSOGe0X+mTJZWXrqN7tr6AqHlD
Csw3zX+aYCgdLCgY0fHGWuqtMWHIvxrmGYQjrhVHGGGPL+/QFWGytTRYwapredUsbjGPmz9Zvnir
njwwPhPANZyhuL4sOpB9ODSBIrPw4GvFIeQu5vCBladk5aloHyKq5d68wdDNFU5xXOmb9uB/3R6n
AuuMC6J81B7Gwz4mWLqbWxFdh2cE/9DErNudfmp3yNlOeKwcBEiv7rwz+leeJOFya6j914j39pwO
5RSlGoC5WID8LVlT62CRPAQzq9lCATgUCwqIo/PMHtpTkDriIyEfC5SOi5YQBZaiD7eWccAbbWZG
MtSNPVS1MwZYbI3Fpr6EJ3ZS5qvxS9gs52BmL8sC5USD79wfFc5rwp29dBidBZxFueyHwPsil+lu
/6WvDPczKAs8Eqco6HKL9se/ixNgDLNYIaRLObWP8BeoqMVa7+z/yu9ij36HE2WAFbm3LA7uH0uI
daNk/veX2Y+d3+AQcUDJEFMQ+93hK4YvBeO3PTtPiJgq5DZwOWgFxpOITAYGYxUO6ZYl9B8vg9NF
8GaisD2wzkI64BuPYv1Z81NcIDHyNMLvYNWwnoruOjx0MquwhcUT6kvaYI63Hp7JWbAIvMUg9kQE
vwJRO6kHdT0c+72Gm5q2rW7UETjOhPOQ0vGm762j99PcrC3KsgsvC4CQ2Nv6kv1Yv5yQf5WbvedU
NKAc/I+k81huHAmC6BchAt5ch957UeQFIUoivPf4+n2tjVXMzkgUDdBdXZWVmfX0PspP4dqmXeST
cQk+4Kf7q3DbrP3tcHa2uLMf1Z208bf5t/chHjacrKt0NffVvd6Vu2weA+P9K+7qvlozdnVjYEEF
APpb71owLu45xyZZPnuh5iCYZC8QCfcGMY2OSu1gd89onn/UTBwL8OYoxSgrqS9HJlgzCJC0OBAl
IEdISNgX7bev9tAe0A9+/hkYG8uGJUagBfyimUI+eyDsgLJD3OG6k9RxABa34kaQhbkTcT+mvTCy
ERGsvZPSU0bC2YI/DTUDwod2Tw8E6Pi7oSKPj9idfYgj7C9PEy7D9ql6F2/Z+Cfqa/qZWKF90l70
V9rFJaY9zR2UWeo7GPYecA+jab9R1fEZYUkJqQI5sibKN6yJmO1LKQe+WhDpIGR/q+uB5Dqe4HEE
RQsLNQh7GKXBw2UUkvyscoYFTfK/L+bhFlgVYUlJoUx9/OTF6QQWfAODMszX8D1FQE9u7M3+Hzbv
PnlOMmLHm/GF4RpeO6TmZPJw9IovBvFi+oAPGv7KX2TcqsjXsdmAYIzChnweAp8OLi50lKLAVTnx
nU342V9k0hQKEooTCrnut7kRTLkVVCC48sKcpA6h5Uw/ii9yEo46iDAwqvBWZPjNCOM/n8IwIb0V
qkj2Sj6nWCSHJUXkFvInN4h6invG4eiSdYn986QUZBwk1n4f6ke9bT7yVfVhsbSzD8JIeHVPOEB/
cir8LR3WUn5l/s7VO1cf/jH5Uj6ZA8WlJ9QEZxmjRIv8Qn83XxZoC/RtKnrqDK4YXzzm/2KGeh8L
ED4/XiVw3blN8Ogp8ksNiH/CUgZIw1FT2JrkDgQvGMQTbj6bshjEXeJ2ZNT6JPzvaUBdNYAqxEf5
S7mmD2EmJroZCLdhWrXMnlBRo7+gXAFUiWiDkAuWGEsMGjlcDwUSIodo/4PHVP9DiZjz22CqPwwK
+DC/YCuOAFzfOjw39df/7i/6r/uB2vqsXImekLy3KcOaJAot6uhttmfo9Dok+2q+qq/mo90632LK
dw5YhLfKyzgjIr96u+GhHqFa3YKdd3NIGgh07Sa5Zbvwwp1jvOeRyIUf/xHeyYpDgyk4wW9wM+Ft
isOFp7iJekra13f4MA8Pp2n36l7zO40LMhPx8/iV382j+C6ur/Gd7s9GZvKlfUVqhtwsvw+P4SEf
OXCFwxEHMI9g/KT6Q7UynvUp36VKECbMHGkP90ecuuYRJ9kHqToTh52zfRR1hM5TCvW+fOTpqOel
fXjpdkAMAiDYiGMj2oxXndUV/jBADQfNz+4LbnT6YwA7cHo/IKVC+ZAFQ1QQs/Ak6UX1TRkeTvkD
lh7rm55AijccTTvcwP+mRRCc2CHsBNhp7IUD+bpxLy/qrXzYvyYgRLMvqb5zTP8jMdhH2EQey5/0
GFLNwG0GDcAVZUTpU5xzhk2Is00gJQZJIrSw4Blewgs82Wt891/12tuqB/2AfiD+Qq+aftUf0RXN
LYzz+KtBOvePH9VoAzl2S9xgAeGNCdTLvXJnm4nDTv+lHQTNVu+F52nDOUonBR0WtFo+uKDZ0i5o
xGL0v1l29U97NajPg3/yR/qDNc8ehvlP/rA/BPky49xnQZMD8LHTQ7Iu8MCB78aGwqn0L/wALIgj
io1HFU8cs5+ETs4qFEPsOI4nuuEACwRD9tWbh42f4MOE1JhqA5dnDhJwinjCsAtwAmC6XLTP8dif
NR/aZ/Llwxt3xBbmCCQG8sXuJtkg8oU/NkGDEhyMqUUjgtbtnz5BhT3WmyKfl47w0gFJRPJWEttc
cI4JWRsHCqQm/qLqU0CuvliMBY2VKRoCn7qgnWHGMipMsBADGnAt25E0V8A4/jelAl9UAtw8kZL+
+bsbL4BOCgI8Rfm3Luo3zjGWU/siO8NVnEVPJIRW+4puPdkgSSH4m8n6Jyn84V/BCYMFXFm5oSIY
ld/jpT/Ie+1Kb7J+DOfhrJ71vXT1f3FhgKZIqQL4c69D7Pf+FRsDrvKP8lAe/KUlicHY6qpSNf7l
H9KPfob/pZ55KMatPKP81OFOgRGQmYAFUPZzJYgxHVZdk+QFvbygEOINh2DekFcmhSCz/0O36JDO
UEKwcjiFodmTtY84mSw1ihjmGPAqPLHxj1OPg02iQRcsQ7xQmYOnAX7+I5WocDDt/qHBDLArmjSY
tKO+Qj5I7csa/ybJMAjDKD/AwAZsDwSBnbUkHEpRdNHmgbSOipsZ1woyvKmO6yFhHFxajLli3kjH
IelP/pZZZAMfiZOQtUJ6yInNWjqqb/8ov6HfyG88quC6s/hUdFNfTCkAEE7e8sl76zvlkn+6t+yt
LujwHrWVfha4vLM1rt49/VR36sLchVt/lc3s/bCU7+FJ3sib6DJsho10DA7yXTqK//Jd+pvupBWT
Cpfu3t67+/BGvkUKZjyKu3MlO4zuwcu8KRf5aQDsnfJPc9eTWrgn5v6xzdDILoqveiumAIyf3hfG
n4O4Xt67GFboCMYfG28YDDaQBiB0B+x0pqwAIQXIXtm92UR/q4XWO6ugfxg/NbonzmgkHfV0ZHwc
kyi40QS5lw/qiMUJ9RLM3Yuk/YsX1Z17qzD+CE8P1mvK+vDAXB4Na4xi6UXG6H3DsFJ++ZsL85r5
mfXEvCMJte/9r/LbEm6eBa3Ts/MB/W1j36H6lPRc8BDjlHzVv/y7gS+9HhEG/cuf7gulEf3W+Km/
EozYyCL+vlSmJgCE1XiM/SNpzV72OXsld2lLejuXz8nGe8lPa+sss2U513cQXVbqDs7BBouqrbbK
ltY2mykrOsrOcuSOFht/V93jhfHwb9aq2qg8xQBktmwp8lArLLNXxWuIfQAUeXbP3iX8zX+HZXLI
LuPNvtObfNa78FRzkB55ayVzQl/hM/51UJX/6zAOfldv8g9WV/XBbSzI5g1hUUuu4hzI1liaBDxW
p8jt6SO+663B/Ct8cOzekba4LvQmEdtGQwbxqkQj73A4cIrpZrV2EnXFp/Gdf3WM43WExTweFjCH
yGbzdhmlYJC8VtvNvewryb9yjfoymysBssSp2SjbxiT0UAX1FXcudFHmIkbL3XyRKynTM4uVZber
QWd8uqYdO8XbW4O3HTyUeYi1W+ElJXMaXWOOGfAdcuc2fQ62BsV7ljL/UpCX1SbYZkX/KAqA+KiG
SDv+c8Z7biWbokuQ2SKyzA38MnDt1KvvPrJP+ajudQRaVotMNJHWkgxekcwKkjsdjVUQDTfEiOAZ
OZxoCW/z0Jm0lr+CN3SEdQZ2+TUIJ9uqWitCocGYOfF57B7sHm/e7OiVexUOvV6T3HIO4NI7sQi6
mbZIR1o+NtWOzECD0t3lgXVMZAlYqVz5erIpNeeoh/k2w3yJLIFPgffMLEmWmIYElOkdDhkzyEyG
czPLDw+JnVqbAhKIrIjaBl/xdGlmc1PqbrHL9KjWpvHQwEQG+y7Ck5fVyxSknkKoUQSlCKEN5M00
Me/4BV94kncekirSp1RbXCz8LzliULUaMtgMDHxQF6qdTJyWa6kEq4y35nTYNjxNPDQjzFlNE+uF
Ip1l9jDXjF8TqDp0lpGMZ2ocb0rYjGXnHvzcJZp7m7FP4EQw9bg65FZ16nqbaW5o5eJ2F4XJ1hkQ
RmXxhju9UulLOfj6DAjObH9YKGW0Hsir/obxFsmmCRlDbHwoTKQLtaleYv1A+uKAINckIu7A8F9W
GUTyuYPSXEj3MqT0eC6AxEHT0FWYwg3M63Eh08l3B/1U9TOr1GCkJouQtoEZIII1wK0lbdH5GGWb
Jt0btKMuVIMmwGz4p8vAVPG7NcN0ro7dpLDwLUF8nzaCBtvTPOc81WM+h7EdJG9hqvkXT7noBzpp
Y9YvkZDaJrV70q0yvCjLAs/ipp22dTyz5VUEpq5i6VhozdWrlFmRuTMbuCR396a9sQKmBnvaquFj
9i89lv7lbbduA4D50U9vXqnhj9j/qgNOjTEZfUiWJYEUomImHLsyZBv4uGWtzoscI7GBU4cSxSBG
1mgRG3oSbojjwvjBden1D7HWwWrR6mo44XaMK4qMdhlS6TgpxAr2FcG7rz9N6ZIaB0U96tZGLz96
c1WQz1DuYSIEFOIljxA1CrMH6cDv6AzELiRJmu5L4KqAA6iCwY+/yN1hum2w7+XZoJ/7aqtgMlgv
PPOn1x8WZFnn4s5rV//nw8CR3Z3prIVTVbp33VWuH4ru2rAEfSRwyNo77EhS/aaNP3J6jsqnqV+E
ZJ8Bhpjf4HcXKHO81a1qowkDyJY8DzK9uonah5mdC5xBl6r/A86AVZC/RKrbh1edulGJcfWBVupT
qjGVNGzYjnOmBbB3qoCoCZbTL0gHPaZzmfuSsVnplrkTGTVth8y1JbbLrz5D+F+x9Sk9BLcin2XV
zfKpMygzy4xuiNPDgNsqwbnrxVAL/Ht0Tk1IELU1x39et7aNNQsNBIpXKzgEPt7YKwzqWSF1tYJ6
G9YrrG4C2l5tu09hP7b6qitWQ3JQ8JiUT53FelwO2l7CNNPeWtqXGh71/tMvXlnDe2wQEoEexXTV
g9sQMnpp09JcLK7ZeMigVdZzv99oxXKsyMNyLCCis5wsw/wTE7Yu2GS02Kx1CN8+mFO71+aplL8S
WcMHN8TWWtqa2IcOk0Aie5nRF2V9dnAFseBw95Q3jNmTwaiRBDEGBAYmAzUHYpE1b2k5pe8IpX66
cLCEZ04hlmegIt4ic/ecammz8J2FGa99TGTduQzvlwkqA9y8AWiBbKhdjwGqGGvaatCK9krwlOW1
E8xUaITNAn9Zu5kyDRv018PKVHTfunnibKxk3uowZk5Fe5breWmu0vGD6dl2u02AnIPFGD0szcE4
dIPlTSy6HMGn3BOdqT9mWnIKYhgH4a1BzQMrMHbxEZRQkqBTpP6p4L2Nt5pBbrpF0hkKVymbkr8Q
rWQuKIkS/Qj3x48/MfIy9KfcHiBkB+GvZ1xy8FOoFG0EoBLM7QB65aJrr9rwYtKcuar7bU3GEAAl
d7MWCVD/rWPu0h5Kc5fjxO5M65/MOxAKbZMCE0SqUb6tEiYAYIPLZHrUnkzmzNKzZx4dmZP1gVeT
1OxhCuvoFsbI3AwSc4FKZSb39YPp1Oyj6kPkGab2kxdI/+KvjmawoXDGNPolZZFrDCFRDAtvX6qS
8ccPvL0RtQvJCvaOKp3qNDp0QTslnoFY5eBm7dGOx4UTW7MOULm0sbSn04OVo8LgLbT7WQKr5NPv
cJuRUPooTHAfrGTtlyeTDCdVvEvMoPD4aijFLtK8dV2ERJhw5sQB8Sm2Pqy+vnQJksIEsduXZcIt
LNPLQCmB9GWZKTVMc/0VsTwkks2kZQ59CA50HpRwLfvxvXfLpZ7Gm4JTo5dxTpdJUBkW7TGbyU/X
bQ9hTbMWfhDNG9ecNra5jRLS4jZbxw4WPPA4mii/pc2nA/vFk/CxTcC/U2Ue5PEygYQWF2g6GEJp
6f1O7qrdwHzVvBmXOTN8mhyLhGyZN+5HblmLaihmJAczzRK5DsugCaZpQdOwDNaOhlMYtDn5HbNa
NVL0xHHnQRbcZL2EzFfgERlMKwVQbwBkbCR3odOjEw7yuC913TUzVbxFUHG4Gi65+tKBeRXKmCML
K+98X8BAq3uMLoPuKEZmNgojA9NN1ZU7i1wvh3yN1qYk0R8zVHFds0oG+PRocDzfnHqqPLPU7tgE
0UzLTKz0c+2k4nfhAQm1hPeoDkAPjPFUBBZDEKy7xSiWsC9WKuinjGGEnlPKdjWa/HjuyeUm6PIN
VDdwLtOVV9jhrKXY3pnRcKhGZdFieFAlK7kND5JNIzPKcFtksrhCGWpbjwaIVRlWihTAQL7LMrSt
EcUkjWZ1RFkhGwd1mLVx9rYwo4htij0fx3VEtc60srKd3YlhZGRvxrirI/XoKuXe5DwZrWaPKmiG
oK0uJiKBtSnQsYyRU24UwUHO8G6v3rlXXSVTmZkDqokgnwZVvu0keeGMe60OmASLniYMVpY1HOsq
WHiyNpOadFGbP22dHXo72XUGdCX4wCMOX0q71zNpkbrhIe/QrmmYR+X2OpXGZW8o2xKvNtsFIetk
rM5yLOfgFNUrb1/gEmf1eGCqTDsDiZb6EWXdwYLjSyKzyEvoEwUGdgEHjN4xXAFWh9Ity1HfVHK3
k8Z+V+feLqgJaWr8m4cjB1G/R+E2i0x9panligW6LlDDWSDR3ZAejGjcd0O5aB3tZEu0ErTo7cQU
QhKmbNG+HY192JTbKENAZZ4yaYAXAPwoV8wWkMJ12bGKqn4+VOOP1vTYp9lrAHh2RusUe7sy1lUc
co0cSIHSOfLChVuPs8Eclhpc8hradJGSavDmnZKMX/Fmmu4vqgrJY6fvcCBd9la0FZc9MNQrjiit
3l8QW83bHrCiwTKwSYRNw9TKw6dizvyC4ZHhjz40s2iEPdUu2hHXIdLy6sfSlgYAUTCP/FVJVROB
nuOpVrr5VMT/FIaG0fy6CFkMiBbyUWKwiL7z0WmEGyO8Wjmoh9egxSdSGc8+m2rp3pCJQSdGYLXM
n0CUhpmTi7SBQ5apA8D41wKzGaTulvZ2qTXzq+3sfShgoDH1HbMtapLSBtRPLzI3RAuw9ii2NZ1I
H2eTmTashmweUCnRh3NxrZShDc/+eQy8YuCOyyY6jO5iiGcFYJ3pr6pgl8p7NHxRuknBoBYETtxd
3WDdyntX2ZUwhu2pbH+Oyc1mifSrTtsNyUU1aa/s2/hglqhJVmZ0TMyjriy9ap6Ym7BZY3JajvNO
X7v6nnYB/n4FPkLBoYwd4tWyUgHy3A8LLVXH5hmi79R+2tkLzmdJxRX1zDVYmT26AwZ3f8u0z2Gz
ycomZwAmMUzDfGiNCaVfLHuugAQmhWuL5m5jBholaI8e9vhZ0R5qsi9p0CcZIrUeuBv3Vf6s9nX8
qZWXNjmxP2zOOexfDHz7hL+ZZq0TBCy4OCd0LJpiFZobK/9WnGND28JAX4kUDRG69Db6H7aRAY8r
xlzIIB9zOmTbxqWJX8yCdsAkErKXnAFYcBpT77OuvsfkYtlY43xTWSRYQUhYRYRPh+5Cmx1LHP8w
VCTJcOHi1f5uMH6q9rPX1rnGdGh8SuSCIReziALUIQbhyvXUhoPvxtPYPzmVcCZSuSzhSis4x/lY
uFVU7tQTGA/tqgyzXEf+6mEMGPIpin5iFw7BtumWRs9hCeUfb8ncpIMCOSDHkBXPumZHvup5Kzmd
1cVMgboq7VVZaJFYNKm1ZlINPu4yvTdrX/Q3K/qS0M81YFRBcnSNfiIFw9RUHx73Mok3Tj6ei1AG
J2AKgjJLvHcUSwstjW+6Ox7lzroko7PtPHPe5O5O/F8yq01tMTHa+nBjfR2yxyzsiEzLOro+c4aS
uYT3h9j/RYzVQotVthcieBvnEiKEVHOmbRLPwjFETI20BJ6utW4ba+WGGHNFAMmcDolSLtt6WIm3
k6hTG7fqAf6sK5qeHBeWm69knVEXwzvtqnlRpujKtqXxYcEqLhxjXhKLYwl7SJlaWeP4bburqbvn
OpIXEmoUAMosMU5O2V1rA/J+dAtwwW5CRp9Z/7JA/yyXdS19lm30sFPvGNt0zeGAen4yQ4DC8Q6i
Lc2wikrUnTbOe9BfF16NX6MgCM/IuIVdgpwcKzrl0jZjOGUDkN5KuxyYEVS7R7opowLbOQ6YOPBB
dE21JQQbM5+bgDjyaghXhEOPfaR4NTXN2ScVcZNLCbCrjMVmBJ3tUgmLxmKL689MDQgNOBfE8rYe
wrNBHQXffJJl9j0wBzynmoVNRSv11qpPjWnkkuVDApAaeycDVhVhtPaNeKkxbDGu0z994k3WLg5G
q3hdSYSWWmLMRr6PFZ8pn3V1CLFNVLNx5Yr8CA2rxdvkgMfnbB5RJysm7AppXRjXRMw/8Get/VJ7
egdx9BwKd67ZykT2OlSxdFkDYxsN1nVsnXnhVyuw6PGgPtVd/h1/9gd1Jz/747CQNu0juhdLf+fv
9HOzJG9YIjmblXPkC/w/5Pv2WdokGzLRaq3vAKNW5jm8gQxDSLu4ZwHk63vgeq6pxti4f84xusTr
dKbN7DlLfJWf7Xk2j+bJJTpEAI9gx2fKrNlJmmsraTOc6N6faBQ36+BubbUfgfuek1cA1rv17vJT
vOEOWgssP0buQRZ0J4C+wAk4yLDpQfyB9kecrJVZ5E77bN5m8wHZrs4gs1mVsyomBmTAbjIk/zRN
8BhyfaoZE5DlzkKDLfoH1OyhRIf8Xwa0z6z5din6B+zdYmH7c62eAi3TpwBm1mDk1Mh1pqDO+jCV
2NioJVKkpRObF/opmVFJLzQkRZ0C0HISJKh/+zl+3gANOIoGb+ALPGhEs6gTvVjopBBQQFfdp3YF
tuXJePsA1Xw4iZeF4YOhh2D0TEaenFIHzBA7MqIkDjq8GB+QX2sf/Ju1jQc7L0Rlx4wLpAziL7Cd
6Y8QcYDSk1fPTrKA6t0v701nmJ4wS4smBc0IHlx/D2BBzAHHmc+iFsTVd+KW5InTPJzipWAijrGI
oOJ255CSgN/DCa/TAP1BIQ5mCY61VJCluCLGTw+8XU1A432YWfStusmyY0o1JAlow5DSoG//wfEt
1tpg+iD7TyBMLpz6FO0dqvp/yuOvU8TV0HmlF30eABASmhA5IUoomKQhWmXezIS+Ae/q/8vATUV6
RhMnwpCHcZMKuwRHon8RDRJ/AnCVdkybFF0jliwrKQFIYraOgmTgH+6zsf4vRa2Czx0NVWCCbJqN
CHMnCM/8aAaMTkcJCz7Qe35awH4WqaFoQNFa4Dn52DybxzD7VLxVsK2UR4KAI/sGmvPFvEL4GfAl
0IlaiI0n3CHYDqip8L2DuShWW82UCnBfRugwH0yCijANFUoK9OT/WNzkEcy044LhFiL9qzh18EFE
/8G0Jxb+lKlpvCEjnBnctnbWhwuT73doHFDJzvi0XMSxnvIW+Sevx3d4JjYTZt5qNjXYForollH6
0ELhonBFmDbGNzUuHM/fziwYOIzjgUVBnRnNpHamwWU2xU+51Ro/JX2kDY1ZzF+DLYSaRHjgMrkE
y2nwt1m54ix17iLvn3XGxqGpw6piL4quYfzJVRtI7mltxVOE+voTZgqtggbLgpre3NQxZ0PJ5B8S
gQmhgR1O9w93Nz5rBPu9mpT6tGxnDdzrYYpvnqRNjXSeWky3nRbssxBP1Bmxo7NJ3TdOu6SRxPVj
z4MXyDbWzAvRFpSWfoTwdJeq85CwKS2HZu+g2zKoghYVemIDXcM08edsH96YLwbNg9XP6k9HQQ+O
5/ayjOcxJsvSXFfWgbPX0dfLiyrdJMOMBzBgzrIXLoHXJkFdpAbA8BQ6Ekhf/lAFEVmQyMPZkLJu
SXOnnOmkY2TUoo3yhbsBmhkNsBT3X5giIDLVjF4jlsBxuYoYJVPOmngaIHcRy39eyTihMn4DPIM2
5MTFkYFpNOUs1Rn0IQg+vCVMNeHraPbCLueFPcHiAaYXzwmlBP6UyialgT0IJjwsKhQhTOnJkin9
7+FN35PHAnIhtEEvhVOXdCHQwTuheYnIhlYRfzJq/Afe1aA/KM2qJ9Vq9ixOwrbGug83huTBsvWP
7i57E8x8ZMfEKppNH7RG+RTJGwoUjU7vi7t6gf8P1x9rCNQCPp0AuiR0mXxk2EKEr3AhNYzD5yEF
bjXtXcLjlPQDuwQ82ZtoxQwAZp4zCRM7GcxKBRaYCMIDwlNPBsWc0CYQznA00MYJIpaM4NKzCwh2
/yJArAPzTEho6ZEAp6oMyeXuuBPmKKhi/sy6tNYWTCQsjtVZks8x3iiGNX+CFPtYsUvYIXKJZ4G/
buwZnS2LO4vGFY4LmQ0BkegKSMFMAKFmpJyYyCNaCzE9yanXpF7cKm5Yz6064QNt1QslxGN54QJ8
KIsuZFzMnC/0Oo4yxQgB8AqUx3xzlTJyLFrnBEpPuN9hVfDHbgOybGABEVdhCNy1FxQBCEESYY4Y
x6Zi4gwb05uIaQbwNBg5G3/bv1Sv40r+hWDBB4CXS42HBMB7snr/tAMWHMw/xgHPylf2NLDXxtk9
Y8ScgWOSGs3SC0TNPyrzxHpZL3gqyJPvvBdFUOBZ8ai0AWth+8Jg+aNz8GDlDmsBYMZ78nKZYM1D
jUd7Bb06mviHP5pwAYWU8UO3DE5QxNx5g897xt1rZUMZ8g8Fxk04Zp3wuF6gT4HNXgii6K485BDo
E+jyWC/duAz5JVlb9+6GC9Psmh60+7hxBXX3WN/5P2jec9zgzrSEDsi0WNjOHNdHmBFMtIdABgdD
zBVOYLbysCWmBNBsCvy5hMNZfonWjBXb4WjAIFlnjv2VsLLY4Lm0DNZgsIti128KdAkRrM7+3m8k
qNOUk0vvl4oyBy3/5eUQC0DlbH55s9adWTj4Y+WCWZidrJexLC/apr6ID2dgPyw+TXxoFsJ/irlx
vPMRO7b4AEkIRjSGU7CiL+Orv3Mh/0zygqf3LG7MDoRqzrEpVBQgH5S/2S8NF4g7gnyE0CA/ZGsh
LkAHdW7R/sgfwhIO7vRK28q7DN6uAxU3PYjLJF4FjuqJiYxL/yBoUuI2FXxKfoLxVXCCSpn9EbvF
vY6eLJJXJz5fxqdD3vD/aObgxJrglQFoD/mhePrf7WVcjdf8iLToTx2DsdgfrzNAJrWRZwHtH7KM
D/mrOKtgjGf1C8tEaHsjrNBBKAUQ3BX0ZtR/OJ2P6hQuFpx/WKGhLsIFoUb7hG0BKZFaRD2RSLlc
t08SMHPHkQV7qP8mWrbfBK/6m38qpOGkIoowT8y/YUnwKAmzmj96I4RKMnf7yW8UJXnjv+hNUkY/
uv5uv6MPnp2v+rP9ZIbNlvgNaYNu4ppWM1XzelgnH8G+eIspav1nvPIZN6vNA7SV7iK8BsyrLLfh
NdrHV4iGEyE6CzAnodsnzCnp+PEnU4BhdcU/hERiqfMt+FAImeizvfHwM+I5ekoxwoKklfMF+IiI
ScjgOFCnejLVOSMITqYIkXwRNOGrhdo/G4wCqCSY5gGm6PCXpiMDzlWhIyXOMrWsG5EtMG58Uivk
oNh5TSMLb3QR/2KSypdzJ/AwElJMm1CEFyLm9kUPoE2CJPwsqc5hJRpAunAEIOLgClbjHk2Bv0jx
9vEXjAeArKhU04GOjIlrPOiYiPEqk5r+/hqg/CTdof+PkArtCJ+sxJKUqUITbu74Df2LXJm7IYjD
nH05AlGA0ymsVv7Co+CoksITWkHVONmSM1Qu+YszBGEvVFW8Pqfdn0EjLigMMWRYIc0dIlbUTKkx
IarC45Ne3Z4rxgztjJM0nQ2w3Gwukq4ZM+h3MsmhyBtIjQL3XiZfeRXjZj/S2c6+a8dauH0z8Sz9
R1GTXzdwd8PQriPZP2VJt8mKbBnH/q7IIuYFQVCx0Fqo/SJTAjwA52mpz92G2QRt+WFxQ+WyOylZ
+RVhGtF5lwD02VAhDAY5M1qhVxcJad1AXdnJvLM26r69YRUlMeNmq4XWpLtcxwEurI+SpCKBtudp
g7YoxSuB95jp5jXEh4q0Gv0C7IFXrEUw2OEakpOUsNY0WQe2WwbD0tIxnYcNvGhfeYnwnnaVrZ+l
Bncr/8ZIp8Knrxw/3X6eOaukW0AJKOEKDAwNoyf1abdXVfLX7gD4ASwLsaj/bqTfbFyAPOPvMoqZ
HJ9xi+dPE2A4Q/lHwmBq9PpUnckrylJcJN3OaBjLczh3dJA2Uq+sXEYAaRkm836M+dIk0TGDCYfP
WlIfAU3JYPQeI29cgRFpdNPIyxiIE01j5zFSSJTcBOYcA97HCw27cy7rXIi4o1w5qgYm1WQ48dkK
io3p6UetsnZ+HB4HIME8k8+qYp5NoFAPs5rKmei2tOmYHafYXz2d6KEzDjGqfKkbNwlOvRGthLzT
bq3mn+IkZwVTI1ihu46N3/Abyguoq+CSCp4p4B+mtvgukd2wOzDhQ0bNbhAJFDs5FzkC2Wb1FLRB
TCT/eNdwKq0XPBTCLtH4Fz0TLATMDzn62c0UDtgPwVL5FTocSDqQqpVX9Ys4QyjFEBryLJFIEDja
maTJ9oDLwsFN6sGjscOFsg1TXodCYAjLUsP6l7+QsEJNRNgUf7tkXGDD/yz1H9kySxerJIs2uJjp
NEGOlZzJdIhS8OYI40OBYQizjmatzzhrBi5zv6d/ylKPPqk20fyppUG/FKGdMDcg6LDfwweaUVJJ
TgKOAY4H/YOrIP8qf/pGVAcUbZmQFY6vGB8OY0q2AiHXeQ1oPbpn/cMW4cqpX+2RYZB4h2LnCfm8
wOMTn1/qaJFicT5j7EfmRCDgGCMx4iJzbYwXSZM46TgwuFKYvQmnYK70GQkfYpSnJHIzMqLoWfzy
ZGQxNzDfA/KEs4KOrtq3x2IdbWC+4Lmp3cmuer5e473atRdGC6B/8k6Ij67pHUFPQJbCINqdfSw3
4YvRSY/uCHj8p7XkIX/CIvuocBNg3Vk8nICE7JG0BytQOPKgFSLXI1UjJYB1EN2wcwUk+HVRDkE/
SG7i9mLyIqbRNzeEW3fSBjIivvh9uvXQWyVLLBP+jk6TZ4LtitmUjujrDpsjv8d3+0d+8Gb9+t95
eJg/hsiuIvGiXv9nToqdHzU5p8efdSpzsF5ccvJC3hOM/kAXOjKejw6m++Db/Ba/27/I0ug/4TxG
XwE+ePoSUku0L3wkPpj3ZIy6Rx6ivJxXcRr2+QODtV+sf/8UXdwVEc97HlcIiQ1HlvMSG+VFxsqN
5Idce16KN0GaGPwmv1wK/sHt+DsOxP217gx32hUnPGlP/iW5tS9ekcZHyLtrX1B9xVuE+0H+QqKB
yo3Fwr7qftmAlArDr/bipRpqJxWtkXrrzvaX/VGd80f9Q7FCwlMfm7MWQAv/hw/NHW1RfkiWJD+k
s+vit0dDxTNXZLfJmvBwY9ncSEVfGhJkJlPBr7tIyGDzuyZ0ZNKZ64a/Phv1whvt0XB6JzRtmCez
4TGaZjl86qjmun17LY/Ulgzzhb5+psyA477KSGpzJFv+hfXA1WWocbHTsIfAgXTP5OytdgXCAf1z
IGE9gzf8WhACUC7AIn1nUhiO3+4TcqB9Mj6FmsImxfqm7eOQDvDdeJpxRlczGLdajP6f4WjTspxC
y+Z0twcREUiCEPqgNYfanh9JRtjclaiK0gfJEeoGbGUhn3OGw2fmelZnfpz+EEg46Sk60dHAuyUJ
hNfXvWFyEykrMt7xWv4gBOTB7H6E9V/mmw7cu/rS3/mVuqv7ovbkNIuP0jcWHLwX6OTkDG/tky7v
lSTswd3iRduLEBwRQrlJ5gciekYQ/lM+ISPdQE/P7UM+S4HwWQLUog2qXOwnqSPyEN6T98VUxk+e
NkSFBVOZ0GVPeFHzzYv+CeWBHod392YiJrQIuBbRV/DF1SLp4WpJ3xZqXCKt96xuGmkYUSk49Rvz
0aPnpQKGsg2k1IFk/uNPA1nG+W/DsETbF8JkFHviF6ubssRzcVPtkOOgG8YA5tHipksQZJ+zeqic
2dsgHXf3al5T5BZswZYosGTgcUv4of/1lW7Mlb2l+7BR9oQi9tIv3r5cI5bOTUFAFV+0u1g6xRnB
xAfqfdS/nAq0Q3ymL2ACIYj2JjR7881J5wrVPzq9n+Jsf5Ss/mDdb2g/IgxhdVv/zKMniikUkdCk
zozVuje7igJsXMYHjJwQPUcnFuum2zG6CoMSSgVETVw4lh/lePbmFnQid0RLgOSKvidXmHZb8aF8
I+Hhp7BdeABAMKklkivvnS07IMBHCakJxLAD03VosArWbicLkrLM5ae4IdZT+N66V3x7V0Qnai98
BP7Qu/9oOq/d1pUkin4RAebwaklUzsGyXwg5MefMr5/V52IwwtzjpMjurtq1Azo3UlaBtn1OU3Tq
gBb8/SQAYPxqmC2LToSVAT5UaIJ/DkTDU/7PWH1qmfAB3rS2MBfhhuYMuNRkboeBO3vYHH8FjNb5
A5jAiCHAfwDuuUnNzP4EkvmP0w6AlCE2c8QPKZaFUReXUz8Hu8kA80X9CmjPVsTBAfkStxqQV6YH
8JMv7dfIk6cY/JU+vAu1ywjajHMFcOBnf+4hMok+C7iJ1SoKk3/+DCAymqjAWfX0X0C8AcZf2hw4
OTNmOcJpAfP3DuZl8wE4m8UHhQ7uNzA3e++X9sO+0j3TB3eavpzvBJMPip3sA+ugFye9QDYokSZO
ATBhJHVCofdiWQvHCq4rkl5zoYz5r0DK8erv3+yX/mLDe7EFgBkJ8Wh9oQbwHjrDQ9F18v9OsADM
SX5EtfVKKa24XmlWsX5ZN0cNl0Wuvf9uHIgsGtFcc8jTJQMCQ2sTjtWgWYQ4iROKGzs3bTlHH2UT
pQD/4EYxAUICZoPBCeBL/Ak1skl+g9CwOGjP2KRw4gqfYA9bayH3mL5sMCtbFGGZNNO+yL2jRYFL
A3zFBsCIlC8502RdgEEqzczwxrrmEURYAQC0z3x3TroABxJtj23MQfege1II8n2nXPRo30HLeCPx
aMY0h+0Aohn5BjGPMpMHDD5mFKYqCMPLfNUX3hq2aN7v4jTd7If9O4nJsSibELWKU5+XJdy2IZUd
ZU5kLLLYN6lCeVxuQrCGdyuIPhQnUV7x5xx/mg0dWwjXgPXKbB4AYlDU4TGPcfwJEfte2veQNv7U
79F5gxfH6JmxXENXiclIMDeMt4+SnV3427gOlz7gI0Osp7mrCAtgT8IUiNIC2GTCBJcYJFBuEspY
lowUgUhYtJTJYFi2eCEcf9MXvSClDgUKv0W94uRzyiamS1xQHLjUZMhW4Kv9M4r4V1UBMlLktL/o
yVXumxKHottGJiREjv8VzXI0pzLjIjE1rvo5nFNnnOP7mMM9s1zyXXw8HBnu6Etybb125XernFhm
empnDoBJ2U1KM3pwONboxFFKRtUyIa+lWhL8w9XAxxZQzFCLpW5PCR0QIgBlGbhypr7qM/C0/Is+
TVgrkmaAF439ZlJ+4Wf/K4Lj6f3/4Y903x3CFmNB+w1uy25dqWzVEwWsKKH+9QK8U+K9YwhOEezP
eNGQqIULBc+t4v02Z2ZDpKYojlgs/V36Gqm9OcFpoQfw34/yIA7kf70M11MgYA7SV4A36BDY08Cn
hbRLE+MYpK7IX+F4gp/jWVmQAczU7rt5kmLhv5cUvjn6VD5xoZJlbAYXgWkO6E7mL5jpkDxvkIqM
46yJGdic0D1utgNvl5Q93nIXGzFmBYbs6vKC2QXzR36ZoYFVLUwc1QETYAWDpaQi+o99w+ec0LFE
QuEF2ZxwRFENANdCi+ZwC0n+sOYymekYWqEscgQsr/4DsAAyuGGIwdtLfwTFwUvnn6DdADpANja9
KW0QdyGvDMzBbPjLQg1q/hZw38gpTPAjntd4rmbzKlw0ISTLOdhJiRUw9Ad5Zr58dHGNWPelMa8J
bPch47tK53qQcEld50IcZj5mHyV8eiwp2jm2eJoi1Im4MvwTlUpfFFi8GLAY8x8MPwQLfxAvjBqF
XgwWK5cFufSV+DT5DMHipxvASvLN+4I+kEqTr7oTK5nfAj+BOCAO//+jTKzt6gNb2xaAD4CF1hZY
n2uWSDnW//hZfZgDZficd3aAXHnWqIK5hIT3PlUtuyoq+DNbKd0qJbzD7sfCbmYUz/iy2mwyXAAW
sz4hR7QwotC+KPZBm/+V+8MXEWxcj7+U9xAdPkURmZ3UByY9f/kLvN54w0qLz5shSZK4ZMsiLMx2
QEmcvEmw4EjmmJNQjABZceoxuqC2q8Vuxc7J/kkbzHLA+oK9nxtscDTNZEL4+MEyXrhCwuJTCHDS
t8W2A/qkMYrARB4NErsvq8oWWTDslzTsbImUndC1AAAZ0iishmypwWcacX0Ww+LhGzf1qF4gA4ee
SR2AhJGPCV9FpP5gCLTHJRpnfTkdx4v3ywj3ohwhPJ7LR3wh74cwtyemCyiAhfbX3MQHc2l8S9dk
Z2IZ57vF0llba0KdD6TE8YchbxG/s6nW40I6hhfvbD3xzXoxRzKeQkAMtQ4hcXGqD8O6O5ab8sww
5s4B0J6zkwfMyUOOVIOUvfKjPTQnbZdvNIq4eENCIn9kuMUtXjnYc2SY4JDosQpX7VJ8jecJ7jQh
YQveh7BCEMBzvumOOlh2+8hu9pmKAQB2Wa01VxjGcOLzuY4vHgv6OrpS+CDcqELBURnOYSbVL9C9
M4WBrSUpc4NY4ACawQz+LTpSjNawc6rSGR8AN/ZDy4HYLzCL3hRjLXYD7pV7AmOkolQSN6tXfraA
JdL+mwJV2LB5CyiBQ7XKRjcVYMiMmWOUuAihBv8SDv3GjrOZXo9nNcaFU9VXSsMeOqx9x8KvMaJM
6smPbzZO7+wdZkpFwUyYSQgZ98Qyu9UYrQiim2eG6YZTvZCIAHVkdQewpdT+qacV0Ux1oTDhaqWt
jR2y1VbbTnN2QVtv4qaFjdVvFSe/GUmxtfKtOQ483uDqQGED8gfHQJdcJoth0k4ms94aQv5ESl/h
XxXZNU18DYDgqwDwcLTB2CSQxVWa0bcrxdLyLvpA+BhPtuq2Hsap9pSseuc9cn6yqj4qEsM7FY5m
5X/LKUz3oFYoPRuowkaBAwE0bz0xcLCzkPYN4NBaabg+E7exZCYfRoSQj/JVivTPbK3EmCY7rEgP
ZizegxSxES1eTIXpOEuSPvNDrKwBvpVd0hJYf7JMuualLC1s5zp617q/995BaTb4HJgDDvJweWeT
sejH44AlDhFF5kXDEkV6b1ntXbWuEQ54BChsCufLJw8UNKt+q4oVqrgwPsjBj6XcKwC9EWZb53zU
2nuk3g3WIVWThOHxBQZhKvxebxHZwx3EfMdraXbvHvMCadnjsC/C4z6y+C7M9MPFkN5M4xAPH43O
pK47eupe0MLo7xKL+O65YDs7+reesE3qLcKBtZducBdFjeGQDAYjxXQnfT/l0GsXlrlERKEqlDQI
XtrhJkenBiPsjGJOzl5aHbzZMjtl/VEFxzq/65xxUge+xkZrEyEnfWa099Ku1fDIvdbKKR2vAYIx
5xR6P7H2PQyXxL5a6R8hfSRgfbT2n88YipFgxEgMaWJWihj6gEpV7d+9fF+2q3Z8omBJjLVtnYbx
4dF6RB57cYGwGZwhln79CKiKbbYIP0xt25kP9FptdSiNM6eho37ZPiwXOsnmWJcvQb7rHIlODVFg
jOs4CisVTT9rop2ehQRTo+Cf5MwmGtZttN2eSlXCq3VxpK7bY1u8ePZ4ucJNL+9F+16EX1mHmrq9
5s1DnhbUWThJ4eP9ndzQXOLFqF057UN71n17+2AtXeU/UiQBMjGRJbuUPRw3y0ezBsDsjIV/KV8I
EtnXMX0j4GEgKIeT48xxzOls+jPOfU0nSEwUSg5Dc2xUGPVwOsxVMg5leBJzz3DhKbD10xe240JI
4wd3GNyIzYwtbXC7fjvB459c0rdIXa2Jx5RXw7BV4w2hiyhkmFG3aLAIDl1zyIkCi9bTofJDVq8r
yzFbiO2RUQsjr3Yz1OtO54RcYCWx4JSFbUm4HmnpqCSUcN5qmMDPw2ImSiKkO/lOjZYcdC6BMlI1
x9vF3JDQSTLb+Cj0GR0GriLDnKdhjK7TkP24pEUthivzObIzk9El3CDRFxR0KdRq0ENnQ4NreW7Q
kD/r5uPKYNiiLJt41/JC0qVqzk192xNfpS+z5phrazyTK3Wu+s9WAu0bR5eA265ZWkzfizN5zXAH
/eJUAHchlZD4OCsd17K9hWme+gALKAYiNZfKleT40jtZAeLJo1p+xfWFdYeZemOt/Ww1NluuNSY7
sN50Z2vKm6jE1f6zcZWBfOfqKY4UJirqLtEejr74ksYtGSmiLUMHhsvxIq0ORbKziqPJkHQZ+Qdw
Nu+aHkx1UyYrxldhdQgiFzZ6aM5DcU2wKRAGn+sb6idv0agnzKLHaQHk3oNBRgEO7asJyekuCV5x
Trzj0ol3UzjHQ9mRyLx87J36SSKroe0yfSc9DXulPiQOumCRtMv9M6CDgEUmz4Bb27kJpYsybRaq
LulCjbmoO2JS6W1w03M1xwUrRfdcPCv5qmaY0bvBtEuOgXPuqves3KjJodSWPG6sbiCBMv0TtXR5
ahIXyAMksGwuqgaW5KqLr9F0E4SrxZHuI2gWTuyapdsEJ9vbRc59QNBQryRpb5W3yEevtiFRji16
XJoWJPFLVT4rzi24aMArOqEo5ZV6fqpXvBp8nZPk/AYPpiBD/CjXnwgwmvSWBuuk3oMcDFDQ65Oi
XAwd6HjbtYdJP44fUr6o423yfQR3MKQ5v2tUZ14QnPQoPvIdjiXdnh/N4U45Rrcy4vdYrwgiWdMy
lXuo/1VzVjoh6SQiA296SNQ7KCgwTEjcpKzXTSYlC7cdsGddVfpKz12KQ6tzS50ESFfSjyRPtuN0
yiKMJZu/qFwq444rYpw2MvAdqsFFOexz5mcIldacTLolWEhc2ZX3Yr8vYMZvv5R5W25jZCuRvYIu
H61DYC3fgAi7KKmorXoZGCeo4uwmdCvRCQaSfjbcPl7rnJLplaAWzkQfBsqkvtvR08RfopfBhvdT
cMJ+mlP2MwY9piZajcXl5qdrLlKahlq/qdZTwZGK8jQ7S9keMriOfK3cGZHbZeea04hnQIxFp6JA
OiT2TRjg0ffau1zems1HhxW8d2uyPZSWQZpZI7rQM28MHnzxHd0EAevoksdgVeUiQZWBpezMTON6
/IoIUvGPeFzH09KC/DptVBZSbqNDROz1W4fsbskRb/2xu3S7QN915uILRBj3UXuv4Qx4J4ybQ6b4
YMfjyoNaNlfVIyRLIqp67XOIDv2bGbL8LkkOq+SaK4saBxCmoOEqMTA2VFgyKxE51Wy8gmzz4hH2
d6vc24DUGqkmZIdqw2bmF9zvnX0kB1RP5uOG9IZkWPbVVYHN3c7LL8GNLBaStX72CrLhuf7gEchZ
qc92JKBAvCvclgqM6qTPt4pyMuQTifXOcAXxpEagV4aQZzpz55bHz0K7WtqhsB68FA+vP4OJxGsa
tjzNvL1Q7Cb1nDZVindsYGTKIFv05bWu86RhTDsHDzdL/eJcB3XHV7319EglpIzGO6jBuYaBv019
kSEU335q1bk+AOt3a/XRptdPXKVkArL6awCPptp1zo83Afv13wUGt/It81+G+oitJz7tb20HwJdB
mmOIWbDzYYl+gPQlbUT1bW5rw80fsMrVaD1Je54DHP0LkAYpC07+0VR7wHaCxW2L+SzEtfOQr7kG
k+ZcdGhHnt4wE1uZt2v8nYyADh5YuVVfKcrN7D02EdK8KTAUmwHC/qn1b3W6qRCg4UvhE4KevE9i
Tp//GioAmHcso7UMuFIqt6FZNtY98F9mtLLhoEvoTEhndpsYbJiBR8IQZfjN6N/l/qNJn9RB6nYY
vzX+OcMTPkYawlwJuaqNkfI5HW+9iRAavfIBGUxlHMd+n1Z3n+EOL6fy1gx3mkVymuxVEr4oD5G1
0KGHykp66vIqwNk0N25MP8MFHkMoCGqXAy9pFnb56GEkROzExl/UrsBjqOu1aj9M18+o5rVmi1i7
TTrDM1xDi73KldQarlo+6vS3rC+mcyIWS1bXqreTONiyXRm4KopGbF/xRFaPwoCix33hmtXrKXWR
88Thyuioyo9TtySugVx5K92rcGf6BYtXizFPTI6N9832wTMqkiOfEjAbU22jhakp9szEP8A/nRb8
hNU7zdF5gD3xKux2gdNrx6BOekwA59UaeTGvAlypm0EpUFvCEP6KoFhEMe7V5TKODkN5JdigCG8+
AlKBPrBHQ4EpSFPuDnTlhXIp8LhFS1vl/z4ZJV+Xn4CYdryU0SKVW+AO0CxJPtjFQW93uuZaKx30
wsNcyt7pWG/pVwsbPWl+mwo0UPMI9wjc2dxnMLxr/iJsdoq3T4xLsJSo4EdkGpuSpra95MlKsVf+
8OqGbSyd9CVLOzN+tfiOaRf/DKi+3pgqyUcsGygmoqM2zdfEF1A3CFtWwBxWG/ZAlK8wqNgd2G5o
bH/4NfvDGS8BxsUOrNOtFZ2lBQpeIz639q6fnhxQhD2pxY50kEoBidiaA84+ZE5dM3OhPwwo/ot0
WEfGWvHWFXw782jkwmhgCF2mvY6bWJ+R+qWgDALrbSpqR2DR5Hip/RXKK5XEG7weMJaeluXwFaaH
yjs7MCYo+RGvAfg2S9uZS/25K+556ALoKVe9m4/huh8Wibdq+o3VLrp2P3zYNWLkUxnvLWnph6JH
I9UE+k6nzc0XqikqlMG4d9a++inBcvOE1BnSt791Cdw8W8ft0WNkNBjHSr4Qnh2TgYdfmelijzFg
hVjR161F+nq3yDC8JZst/CFoQu8Xjb7G4Ju4CpGDsxjsD5WqWQaxEmEe0BB6m6iNebzh7rie5Hs5
MXvB/2FV30HwObMLbz0RWVLsyB3BBmlYFMCp4SWv3c8mdc12DmINHB35gp5GUxQdNKSC3jwiGzwI
l423VOawVhAjmBfErYhhvGmB8qwRcIgKH/gtXUTlXL1bxiK8wMAo1gZQ1Vj9KMmOofBSTQ8qA9Av
e0QF+9W0p1B/twhZz1emSprzuuwv5H9Bs2Gd8r74/X4w9yZDZOYbXwba34kDQBCfy9f4mqD+mAtF
+P2pGA9Ybp6Rwf4TkA+r4hRwQkZeAm03f2N0aH3EFRoFBvJmEtWXnkRXfvETMeBg0iGnB0dfUSQw
K4nNQ+FAAz+iefToLeLDlD5j79E4UAfeJ3Ik+1t15U8pYjlWqZ03xS7Ewa7C4b3ZkecCSOVtvE23
BlwDuS1cEcf2lkB8xEGZDE/io47OASrnHnO7PVDJNkufdDI3tJNZurOeZEJRkjorOMt9vSOlPo0h
vJ5Yjua4UNWN5i9DJ5kH0Otrj7IzY84If8KEwhNDK0s+ieyh/fOTZUUXAaPxPfBuirQ1MNw29rl+
pdI2ULtNc/aZdhTlE52gFbkyR+QdNDFk2hF/GihI8vwrc1MgQlpm2cfUaYUCk30mD0idWraYSsmz
nrQYm1rNjxgxq7cQlpo9m0qm6XRdGqxLAeIjqSYSJvnquJYmBpWfkVuYRz1fqgtm615Op82ulmLN
BuhIKsRgr/pskY1bWf9wvC/1JTM+NOpzFL2CdMd5Q7CS1pzZURoNEki8tlPvLVtXzpdigCJLJ4XJ
FylU0pVaHOedi1v6RwNDK+fMm5E6OwSlvrOrlSfVXO89gnbrgXwwavhnsRzV79gVUEU61m8E7hrk
Z2+6pfl7aJyxxasoeL6zyDXeWTWmTBKJSFHjAK/eqfbrToxshWU/mJhSX7XIZTujOmeYymB1Yvig
ABkqtB7bwFs7zI36hrYZ27dVCduFKFhiAvLfuGOrvmvj1bHvir0kw1rQTtNlqmyq+onEAGMM6jNg
7Iwwb0YTqzHYUKx/1R3U1U2Zb4vwomZL0cChn5hTAlCB8BGxbaFVCLVNV+4l/+XVX1LzTNEypdOn
E+GjW8xanKHDzzyZT8fCRwW4hP0IFkF5VFKMUl/5b78oFOAEaZzB3cq0diXZMMWm0FcRVnvhhsFe
RP4ovbXC/HlniGAsgoPnpAPVybJB8irNmDUmxSrRV0m+9ss7VhG4XvfZa+zWMRqASFCO6n7hazbb
1U1VMKH4thiOai97QkASI6N9Ou2fpt5jMBYVf6POA+i+p2NBXf0FCKboSzZBTlai0FHp4ZaU5gt/
y8bVNRgArSQBPKylyG2JnBrm6CrgiWVUceU3/xikPdZINP4BZ1w+4eK0RoLOvEJFuyjtfUXcRdct
0dE3yc4wFoRfwNMXPhzDPWg3nbNWmgV3Kie4e9DsrDyVQsXlusjNkzxwqFAmYBFxYGNJ+3NVbQ3l
rllnCzVCfokYfpgeE/zwlkvfZDj10cPXXLVwSW321xwgCdll9A/Qiszgh7eB80fW3IFxqoUIpPG/
knAu3+lLZuOdKoLmJs13hOG20IR5j/TpSYh0oa1ka9FVy7WKNjk+xfHBQYQXI6kLStcQkgqDDUMU
xxfUs3W3sJML2X4sgJSSulkZoLRAUytD5ixb9A91NkjIEF00N8kvGiqWrjKe6N1sML/EXxQAJNhu
zUmyVIDnwz0DQmsVZt9NutOMe0SURnXqlb2l7WwVE64TAyxt3BbNKqjPzD2Zfpr9UlrQnuWbSl/T
3CrTlREQRxBV8uDclW5puMeAsdsmp1SlyNkithyGB6dpZPP2iqS8Z1SKrgZwKbW2WDArR8ZaCDuc
yWUK1qpbs7xDwlQiGoKR+kcMAF+AH4axriTe3F2Gu3q6AWOAAaGeOuvTUe+MgvxiR5HIphL1f0AA
fbKg0h+VvXS0A8zZrRWYQooff4cjZYslW0FUY69tDP9VjYTJzkOIwBX4FF7zGBSd0wqjKHhXBi0R
A68RJ7I5IJ8Eq6lZIq96K4xvGrG4fFjtU1LYXDh8q3NHTfpMkNxrt7GE1CeLfhBgi9llsEvfVoQa
S3Bgq60SbnUEh76yMdRdBC2nnPYK50Yq3ydcNL0t0Zu/07fcik+qBmUbAK/UP049weWEJiFpl06B
OtO+Cmp3sACj3oQqroU595WdctQWI0DxSRvd8IA7Zi2vPcKWvXvi3Dvv6HCQY6j96SsrB7BqVG8a
UTnTCoomn45JYcOxdFBpq17jwiQLAs8U35o7EQOt5Fcx17lyC0xKtCtef5P2LiOHkH7q5DnaN+OD
6bC9bLUls68s3bPhOt+wr3JYljqMiDy6FWgfxvaUaqLIQ3WpDK5Gnh9neov3ltm/Gmmv6rdaWYGI
imQBxkGI0rAFwklAl1uEfnhZMWgV3hfhPWwu4GCas/YRQnj7pjzG+QL+EXMhp17JqQpT4YWjhlch
9r1Nwavn4BI+ELryMVn3qNg75t2w7nJzkez7yCM1ME4COEOR+jcgGtH+QnHU8T2ZlcC529h3aXDx
KK0sQq4xVdrnPUnC6O8SPT3XWUQmoLc0shIKwE7W1o3z0NVXFfwZIpCC3MEh+Rqqz0okZyfLFKl1
UhWI2cw1viCH2rmGI3pS9cfHk6k0i50tf5TxX1Dg1jKkx0wc9BMrRG3WQ5w+ZINkGAeTo4QJMlA8
LKBEyhYyd1vi7xXDiPTN4qxEuAc6m6ePJbH+bXb3sgbMqgKiTkl99QPRfCF6dxj0yrRxrBv7kXrP
xP7tChkKONNCql7VuGoBdCcuSq3BC1jbN7QwSmUsHT2jih4/+Mt5B9M2TsN5DElfM/5UGEkjLLM0
WvkeDgursryG1XufJzMVp77CwjvJ+MlJ4pPwLogjTi1eCCl0FJlMloPtyDXYQkqSmqVujVtYx8Vo
MR/7NcJDDvEiZtDSkl/Q0igY1CK1q0xLozmGBh5G5G/HqBMbA5NaEnsZnQHJgZQZ77JDv5aaruVY
dJ/WMdYDBbq8dvBQPYTOtq1stGWdN2f42cOfou6TrY9qcIuhhA6er0DZ1m0LwcID9cRBocbBK9YL
4XFCaybfwjz6kDLXKu5dfiZ91u8hiWChOcJxI7JcsbkcAsbFnG814TUG8WiDiaIa074ikQBDWbDI
cn2aEFDHYJGVBjZj/jJz0vMwZZi9ubp0sqB8ClsJDaIRg3rL50iM1GtjQALwPWL/rIUlWnyeYEmy
3NQHiylgTAxpLB5WDnSQERJY6zHNb8t5gBKxB2KN+nauBvEu6vP3kqSYFF5Ko2w6CBVTQmOot9fW
tGYWjiSe4FZUJNVnEgp6X7piLWXiSNwAcppOC3ECwY5nJJ8anYSUsMJsafoe+GmB8ZOPwteP4u/K
yh6xpJz8CVWRl3xV0PwzXaKOqS69NdzDVltniX9CsztIyVXWp6s8dHtlovNsurUTfkUSm6LUBq/c
QNSTwCOa1GJpmM3V1zbtVP5NFst+KoMPBe/At1QNTvklyI27ZoAns0HF7SXJskMeOIIFzHU+DZyp
dEUUd8nkuGMI0zsEum7tdW0SglY5jBkqpH/lRav0Q5TTlPfnrHW2Q6TszBL5v5yRPI9xxOg/o8nf
+6W1M/FxGKXhMuHm3jr50mLLN6LODXimeabD/JAXutddW0k+Jbc4k6+G4r3rarcZgu5c1sqn4aff
vJ/5MO2Zhw7aLvCCV1ZkJ2fMLkOnHIo+OhQ45JiwCDM0sE7c7qc0oXT2ZlaFk0terDXLefRDsq+0
ft3YHk1ZfIu05BGNSL3hRHpyzSwADW4YHvSuR8/aHjq72FtVPh9LTB5xhMu9Td5gutaC+Uf+VR/R
6CP7lBOLpd0tdbOB/kvKZBtoX5UuujJoEHmfr2tGV5qcuBgRsuM0Zbxmp/v09fTbVPOd3eUXQ9sH
sXfMFeNPs3F/UyRSHPxqZVAQeAVPbTRXFsm0usPsQkMpKauHaLAuYaqfs1K55knl5sGKYt9tbHUZ
1fLKCbB6HPqFPei/04jx4pCsixydi91fMcx4N83oT/uSetPNgHPiLL1Oo3YhL/2iKODnbXxM62xh
RvC8IsOdsurl9NXRk8Bu4nwZM3DzqV3xSOyFWRrTbIVECDXe4kBEYz4cHMayhi6my+1KGYnom4jz
yhiJSdk6C+1lF0cLYZlW9TG8AcqDqF2Eck8bDZlHH1fid4vEBxXQ0+Exydq9SPRdAfXNwjUwG6AU
KA6llO9iYOZOcEq02lgCDEVqeLKNeK/KgKYxLWJRn9K2XceZv07a9yQOdtFoctFbDNUMdR5RS3q2
v87SZB2GZ8PvgGxz0sSn6an6IVAS+vO5hpMErvZkxpJPnM8Rj+jWgvw+fFRgosFuirQFrB8t2Dop
Xk2CfCT4VDQAjM2AO1LoWHO+YzOe62bgh0xUMTPh8Chchw9jpg4zYsH5hwWlKV/zbnXSDACPQFdY
UaaDdG5JMiyvFzdv3isxUJdd1riPTfU9eDa4wgn9jYPde7iqTh0Jh+R73exN/agf8l90gvODr46H
Q76gljBUhzTvuP2vsTN21hYIhUHe1ViVm+40/KSrf3IPImn4VYAs/208UOhTmk5Va1Gg8AIHJ2zm
3idEuRnsnQ3Azqxe9DP2/RlzwKP4WnwlvsYxY8ar2Pezbs6OOWvmGGXMEXvP4LK8MVidgUi45sHm
a2fVz6SVs8Jciu9Xc0yu+atqZ8FkKnbjDExtzja60p7i+1/DHE31HBI0yUiMxLlzEe1kuIwo1Vd2
i07Gt2DSP+GwISof/1CRw033PhkHwI1jTAzTl+PBwGMjecv/mu9C+GwIYjOcanpiyNXMprmhyVOe
QpjHcnuDxkSnDVmOH5i4liLepPKDqANDKPoBy0TnZMLOp2PoH/4lf0GAgmSMU9eOZ2OQ0GJ8W0fp
SGgDLtZwebId+D/3AB/6L7zUB67k/lJCMoPc2/0wjpbhHVW3/jXcgH7qz/GQn2VCQ5z3/EwT3J26
Nb9pC2qSEAPAS89+SAGkObp1R0gRfKhkCHVXqBNfxQ9Oigjn/8uo/J7g7T/IoCLm8s9bektBcnpB
dLTcdNUeGOJDeDMEp5J5hP0qz/q9OfFKgUd4MHgiFIc3w40v6QU86OC43iZcDTvD7XauB52p27WP
fmFuANsX2rxwNbTH0zuc4miOPniFyGiP7mVJ7bBt9zJqkf8kYJDnINJBGxQKJci2zjZ4WkTYUJQy
m6B6EXpk+R4vjG17hw/HzfhqjXl1ZCO6FkiRNGTAIooJPo5Q9b6TT0DoirbTF+Mh47HtNfhmegdK
gfSbn1MCH8/jHW4pVFo6D/1X/HJ1yn5CsvJE1QHFhfQE3hkRbgjlFAdfIkuJveAng8j1ekHeoE1E
3AWzytug3IRIjqzzj/4ZRiTdE5fPkWsIGBvDLTb5b/S2ajALTXFFdU++sq5b+xN8Av67dvQ+lW/l
ifubIPwzKT4rR+oLKOaDIgxJ4Iziy816NPhkLu223coY9/eCq8/3k36m/OPtY4kBh3/48F5y/eIv
zbs9QJ9XfvgPO91A5sY/+nzx/e8ncFC54+J7gsLHQI6MFeCPT72YsTKKb+2aOYIXzxgu/pO26l3b
0f2cEkKMqh/zwU4hqESm4Jwl4tpoD1SNnhBQEMmKFI4Lb/gnnkMMyJuaP1TSY/7KFxQ0+g60dvwO
JFpUwYgsGOMQ6Iuihl+G9sZ7Ke5HR8Uncj8RYMsvHrD5mW4QTaUv+g3BKkebcOUyAeGFyv7NFAut
uLFrTh16pXirL0T2DtQ+4uxERkl3RNHEzxq+Yl3tzV+fNCX9AUmcsRCbaEusyLQuIPsRN0IWxLBG
uHNpL9BMK3j9hdDkFT88JYaDP3z8rbqELcR/RZ4bt+RDH+btmY2aBzvVF552wxCc9R08GRTvnXfY
5Lgt/wtGUX+HKzsxYsSHvGfnBXszYDgPyAkFi91ghEvhDjmgZWVP6+qHzL0P8b/+M13VB+uZnSCR
2X88rkiVSi+8cyKN8VWcuDcVBVd7wOKDT+kVQpf6gAWP6pHFlmCjAhoQ6slSjvBDb4ON0kS0MNug
xwExxygrUvdRyDGODScTIcMGhS6Ni64z4nDSRajHaExTxsaKa8TSHGo1ptfL1KdhtzAeLqj6+RNJ
TbcFnbkxjGsHDMoRyg67XgeVR/amsMUBp7X8Y423TqNWiy63zlMrb4xJIZza3jS+6haazzNBrTC3
mAkb/bbwPvV/fl/5QY2C0wROnCvo7whoGHwA1YFSoVdnE2G49UZyLlEyzCxzkdnLxEIPjPXoMLJn
ex7j2Gar6vVq0lu30X2GRu3SIiDWsD8yudzVVr/WUwv1crWuGmY3fHAC5faLC8R8jcFrOy7DXrn3
qbYOlPYxSM57jT9goQmaXr4ryM+wpGEWNdqdGvupTd17GQ6PxNNxfDOPjc+s2XpPpu6Ekdg9VHva
jLreoVYM5Mz1068AD/AAt8gE4mW0wogQ8+IUiRteJI2D1Rjed2hYhXVZkou9xqhWvc5BBNcjhlDh
3SQAQKcLkMSfHGcPWBsY4xnME8veCNTW3yvNqgmZijEXt7VV3t5S7M9sM9gGBiplTDwnbdj1cXy2
zEDGQIqjLjin9rNs44ce9ksACxxHgqG910n9bZrBvDWllcUHjivurtnUrcXcjvepA2wOyrttWlfr
fyyd17Ki2haGn4gqggjcksGcw41lWCoqQRQJT3++2ftUdfdeu3stRcKcY/xp9OvFp2dgcR6lLy0o
m1/0+j43ZossmokWyCHb71rhrleVWUKvr7LeG30WkhtODyrBimAZ80OAdMnqWI2SwgqbWvUPmTqw
rHpz0xgrlt7Gr5SehwkX37d/YIyu2fnv74Fg8fDel8cE/ZIyqA7umco2I8+UFwGF2SvdfFrcZVhr
1DciS2h3xqCpDnsyRhDyRvCgkLNM1qViCqcIQBqcUv+PYAHoRtBH9hLyQPn2ei/EUqwGNppKcDhm
TtEl8K+IvwU5RPgAJC0EFX5A3yRK6Ie/JcQ6IWmwbg5pMA1TRxnm+/AQYhNKgo2hNMXwYfLseM/u
CRUObCPKyp/s8jVHxH3Au1BMikK78FHW47bAjAMy1SBAZyEg/OoLrOw2KLz14MWEnya2spB3RzKF
XwN9Llwdlg3CPWmwH3kIJg9P+AHDxdumM7zWKQe9KZZ4fHbANV3pHDQ3pajDbVkEgPr8eZAi3CCE
kR8qj38l/Ri5J/p7PAI6+KMt4zdQXIUq8eZKKBYKwjM8zXB6iOOZiQsoZiEJQ/bsgK9i4ntTgl8y
DgpqFcamxJiAc0C8Zc2yIDuvU2+HgwMYik7ZZHdYd2N9hNKFS1EREGFnhGqcLXbTRTeTVrehMlNm
xiiliFqQQ7vSRp+dxmbDVCbxo+m2nWgjbfaL27M0qvBdTWUslkhs5h5fMGNi3Vxfa3UC9oSc7yrt
S8Bi4BEYp/EHf9cC8PRxvC1/vC2B3VcVLTWBlgRQcDTibdutShm47p3bLT+UDofm4n5UJ+1EXdwL
pINfigtjU5ElkzK3MB/dUcDZ2QJnlI5xsB19p8znZfZVvcbUqZ8pMfhvOcQT8Fwr26plups8w7L3
U2DvRCqIcJMsk5MG1IU3+u+zyTdwbhvhj4Nfx/yylC6CBjxhnXuH74FxoSyAJJ++Rq/RbXKbvEaP
lTY1ls1UuSQnfHH8QmN7O4HJ3zY8h7eTuicr7Z0SQc772jhekiuI4l0UFt/tYa9TjBiOviCMpOaA
/g0q40gr7079NOuJSvjIvk/fggBL1ANMWz4iS2Vqx11McWMKXXfG73DArPoib14U6ch510LZXywZ
hBTjyS3p7UjvEj8PHSjjSCQQNHXF6Jt/3hWqb/ShOPapS0DXcLOIPJI5RXw6N6+fMdOrxYaJtg4F
LKwdfsaaCsjB6FHPD2ucQQv25BcRabDSiUtfCUd9p13jXUsGaAuusnfMEg8lERQ0LwJZJjgfGKUl
dA6CBlSx6poZy5Tu9Iyw27QVyO8Z2pNeG+H65HxgoqQ8ZOgTvyrwVYdeQdkiyf8XyHRfHHQh+7M/
2id+/fTwnuWTR/+wMRJo9Z5Erq++1GocPe982HzKuClS9+9R+QpReDcVYIsun4kaeq/ekjoa9sAO
yg+IvgHaj5zL0mu/+uaIAbOgeUk7McWhfX1myRPlCylLKB5LQt1k4zfLCmwJ6A7vqbXstfv3c9M8
WAOrlBr2gWnS2txKBKcg9epB3xoaTUJqjhsZKlU1Qf89U5fRnPXCXL8PPqaJNSkrrs/Ha98ZJEY+
O1JZhei5ju+938aw3qNDz0Ibd19b6uSJNrUpykm/NU/ZZyC9ZQvDqTl+mKRl9++x1COSWUdmaNxi
pRlQalWf1QOKKXtQIhI49sPc+X5kExXsriKpsrGizyNOXgyN+CqzMj1Mf9JOqu+r55HL0YpZes2W
zg3geJRFOHCNhbQohgywDLSPx2UcUu4HhxnWFHH9cLctU5uSyz+9JhTKzjsoF2+iM/CWMbD45aOP
8fAirogUnrYjsHUWl3Xl6Wcyg1rTUXxhESHX88KylgffDUsx2UnA2rayQTWLCRprV7rqwt8pI1fX
eZxgSqqd7rU7yyN6OHNuHtSn7okxc9Bbg4MPkkH4ZcSrhd+wOP1CwyvDNOhFZtSjF4floD4MUFi7
ideFuaNvLGLHWFYa9za/X1gGvcbVh7RDFg+b4vPqPg/X+h5lYvkRrR852V7rQFPYmCP4/tuYnZd+
W4xxsk9iSB/GJJxKE2sBeG4jA18ckvAe9Vffc00fTjoRkfseH4ev9MnvjAG5n7FREC/KwkK8nd8f
0bDf1u8r2dt2sQWwCejkOd0oy71qvcdZlMw7v0DeSbdFa0qoxBk38laa3JfSGfqH42ScoH2yOExM
/eLKAVaYDpMg16w/bx5+3YeFPcR7cQFT5OtBjoALJ84aqwVqAw/Hki3R+KgOPiea44736fwOYmZ9
CD5rMyBsTYGSalw/ncv8iBkrruZr/EZ8RSYjhANDIG8h+iAP1Hvb+dlS8zlEXgrqMOx8rHacjrV1
7gfCBXWIRTITaLjQlwzeM9YmnGy9I9EwuyroO0+vDt70JkT3cFmaZd+5hUiW0GwrIG2kS9FwFH4a
gxts9AH5H31RShAZgY9urk6fjs5dU0+RhQRv6g77TB6uQ1nv0Ds6dx8piPd2qFENLuYhqL2f3wua
CcKqMbNyzveIigfdFvFh/Eba5VSxkIU6bEQ6Pg//PuyvtKU17C4tBxlXzPoiVZWfWOM+ZE/YAsHg
iLBJSmcTDThDIcO1yKHiyVoWy20RsTTKoCz0iOJC6x/v0DrlkOmwAaP0eAXUVQsxudT7Ild2DyMm
vixgTrznWkQaqLG4X4tIXC7EzDgHQVqYJwOzRF68vj0E/StJH3Ouzm8ImPdgUceny1r8jVnPvqpt
xpgDkzk+kc8axQI0EI+oGmPBaxCye/fpbc6uojrPYwOKhbQy/t2C9MirsEWrYuFgwhX6b3z9/D+g
wU2ADcYZ65bisxOxG7BtMV742Fu/psXHNQNKNOY5Etjl1d77+FiOGAkqh3BFKLZlTyaWQMWsdSa0
L6DY4qTVa4jQ/CijG/G4PD5NjXikmPf5ZDg6U2pTF/8IgASnrCnd29gcEdEI8ce2w4jXK9B6ubUm
VjKsPAJnE2AbrxH+fwZbrIH6CIfd9wO559etmG2HSly2XMMtsfx6hAi8wyrse53uSEtjefBy70AL
YWPqzJzc+xJ2QxwQtejycPcNt0Zl4Vq7apMsysptRon7IZV/mrrFilFjK1giCgJ86YG1TPwb2vQN
caHlY0DGMEggyx+iR4wzIqmB5+4l0EB5XUxRYnl9p6cG8FX4o342S8ESd0vjP4/EG+JNo6qwFoIS
8uQYNQ2D8FjkCEMjyYLxsZw3rQy7p/8uREEjHUhSiLPz4edKg0ckABE2a+4r4hrWr+UromaRry0X
SFocZtmwH4DLc3LP6VoNPl43wavxIVkeeaZnsOrd1tYCrwhXhMMgC0Ssdsq5E8oFDwUcdztOm4/H
cnll3+ei1B5tfTsWKwJrlb7FpZNNWTeoelTvOS+Wiv/qOT9AFl8kqYHXoXMhPU2OwAeYAUp9xF/y
UFVr0Ce+73OUvS83BdbA35Dyve+DVFZrtXZhDoYwgUMYZ3SoOJqHZgn55LAdlRGwJ/cNKz8uUwyn
Bljk+RW1gb7oHbj3Gk60xiAIoDOG8/KcCgclCpfaw9NGehwICXWyz19jHj4E9yV3o4kjkoUQCBUb
aEy2Dh+Nj7I0P3qMWiFQTIVqszwXDaliZX/IJKrSuNW2/uqtuiJfJs8GRgMNap8g1iaJKstL2ta1
CCbLLdhf5T7INYnZGh34rQmDwESx+rmQ7qz+eb3PXr25XKRRq+5SRuB828PgX4FBJdf0k43Wkwcv
kwlf0sZKhZ6stSVTm8j14e8tydtXJs9r7T5O8YPrffLiUHh8XrR8n2r61KzZt5BGn2e9qA8aFqRO
TZaqpg7bhzwt5Mqvi8YhC43SuRVIV6JuJWOfyNa2UHG4vAjueL2rQYsC+B/nkxuEk+vkNGgdsa71
WpGItr1RZFqatHx8rFMB9yeVZ1Xp9mi8E0J3UxDv3GvR4XxlFBNaFksdw1P0JpDV3qA5oGG8KV7v
/hnlXTIpWJYoitS2svvSfVwTDa4jjzkwDTR7T7uSoI3s/R3obTrvSeboY2XjTqZzTSo6cr6Xq+8S
nbcsJmI0OEmW/EmaJCPEhXWfh5dxQw7a4/hDMPWMTtYaaKcnVQYYLB4XFC1kaFqDd1D4+b73Z5ze
xZDOtSNEiGG0IUnQcFGY8JpQP2FgpQph5BU4F9UCfXKgb9nWMWGyc6hUK8DhPa+YMpCWmAz2+2JJ
y4RCwuW1QKVb8HRGGQ0Nv3H7DjmmQHYp/y+jDWER8Q7s0HcyKJPwS5VzG4Aq+q+p2FD1IbO8fXTH
4Y8SyvAs73sShdQz+IUWCTMUVifLo1TbQTZhdidhdHSIvqGSu3is80DfkMcZJLEowTSGCpNgZXES
Xr5OhiYtOyeNpTDSTk1IrKmLC5ygx1XmPjk7WMB95jrROuARYrHDpDUFbEh5wFyG8Eb9NdsFIOF3
0ix4FHs47sWHQZo1/V3w68WFTxhpwGAnFJh499KAJl+jkb/ZSZAG2ak8kbc/UDbMsRGfTvJSB4WQ
9wyef/hewtu+H93uYRI8/Ocf4RPJjPQlLx8lXr4XFwT4kuBQrlmYB1qIH+vvcCGMK/E0Lh/dKzFK
E3G8mKENZp4x6oHLx5nnYqE//5BUzV1SBS8/R3IKtosdm9jsxpG5MjASrFTzgs/xW+o/p5wYG8rp
wDhxgkjYwSFfBb8pvv7ngBB8Pq2HnzGsuWmQR7jExWg27yPOBi/1tNyMUqwKPtxyxKcewJc9xOH8
Mea0KW5OPJKNKwcuxLwqvii8+nF7ZHcVNTBr84f2akKJx95932kpVj0YEZOcpFJkvbFyUssRweyd
tGG2a4+wEhQfBMH8HPnNKGTaEBkRJWNuILHaI2kYzb8BvjgmmCF00gv3I47t57/8Q5TvGS1Y4VRA
okIlUM1vYu9Pw5ZJXwjzbXTZ/UeQ/zWQLM8VnoAQhsMovL5LWgQB3gS+0asHFdd0ACMP7EmS+cmM
gISSFSreZ6yF7yBVyZ9tQuWzKN8xjR5GLfxgnxW8ukEIJ0W2tiUnmqQ7dgD2JyUQxViNId1+DPOr
PMtFVhBzHXA9UqDaheLSt2PTBIYwV28PSIH4HlIwkIOCxbw8dd86YAYU/j78fR1ATTC3wlemJkoB
tBUUh0wszl11ZHq4soEUOLcHj9hTRuci2Pr6CaQASg0Pzy2zTXcMo/UYbcrl3aSnbqpPLVeZkiRv
Vjg23Td+cKDVPwbReiDKRqRHB2aH2FpErQJuBf/nw1Hu3qGcx5QY84NThW1guPfa4ZDhTojoxouw
BK7ms4lIVTVgFiE+1JuHy0pMwnHxOzHFxOto3jwDgVDl55RFxAUVruRqUyrfL9gZksmgW3BxtyUW
LbfZkZtJdNBZnsPnsJlwPACijuF2uwTfR5AQVEKAy/QdUmLpLvvd4EOfyFp1BgPSIZBHfaRwfU/3
MSh8lw+GDCIYDXmmMF/ySz2KloVbGs0fwUlBs+QBbJY8BgXDHqA0WxEwoAh/Y+dT8vYDPB79gPyF
K+BMgCVv/UEHvNSFqnzMIM3X8D2HGDY6n2GlsIsT2IsmBGwkzYcFTNGDfPUgVIZ1Q2gImKiIdwiG
qJgWS5ZsnqqjUvvPliqGZ45xJ77iUuOyXbFqEyGpfqk/OQoaLsP9mgEJTq8hqeMlSuIHV14NShdk
iUSJEcOOt/xLXzjdmLnHhQiaaX9Osakh37CTk+Wa3iugKp1ay+fBYeaBZ1zIjThQrf6aQKupT6uN
+J47MxHnCdHs4X0Frabs7gGzanjB4ivuAsrYqbiLPe4O5Lv0bQxdozTz8jldyvzFs93Zv8Xr5qLS
NuNn2Hq/qEocM9CYOmtnmkvvj3C534vF4HFU9QNSRVqv+3p4NDwKqERbkqOF8D1dU2o9phXV04dY
UiCgQBXGZ7DYK+RZNmQJovVmu+p8ZFSo/S06MhJnML69pLh6xgapDccStIsIu9J/cQxGREF/zycZ
I3JYuKzAMM6P9+RHzC+SA5KJVTJkGXfxnuBKon40YYshIHSyMOI6IXeIAThv4olm2mEFVqRvHz8a
XQlfrlMZAxgc+4Vsn0Gw8GhPyhbLI0DyD10580/MOmSdZk2/w8CzNN1WZCMCIAMu9y5dL8j7w5Zx
zGP+v/uM5d5U3T3Idjult5D5Shey47TosdH0PfFtwlnv4g/7Hhx1h9+V2CHu8GQtUOrNC8CIgCoG
y6IUIxkD5/Rdm78EF7k7WA5CmQCeUzbGZJi9aRb7M0p5ou3VGTI0zpKZDhRp32Q7ks6So3EgbJEZ
NWuc8kRlEPBzUHa9WZesCuv4oEcUHS/twKeLMGyuDbRCItLH7LtMQIXK6q+ALlgvGDOgyX7FhGWk
8ItGuVYFFNXUtDaMryS+g3xiQsnQ8aBT8ttZYQYWBj2D3zktPvPW/kk3+0zl+VkTE46oi6rv/JBP
ke8T2t4vGfQeVvRDFOIPNNnhD+9IsmFIAA8KaqaDh9pfV9Z4X0mfkJ9xbY1TOfr0aGW/J0y3mnb9
Mr3sGXb4FHEsl0wUnqDUf5kw36OkIYJXYJ0pbreHf9BdhfWM/QExnuVjnireMZsGQ3OgHppu2OVR
0t8QjmdMJWv5aC8ZQ8/l5xjXK7Ot3s2spnZTff0dqL/oi5kkm1f4dz+DgzLoPYInCkUgKcwoUCEI
FUt4ygGGkpJFzPQQp7Axk8r/0j3s2RrCHtTplmOhFWDUA0YZ0p/fnomPoXHKhy/SpGrPCPm5ugsg
YzBi1NooZcawxhSOf7FjhH1hAza9H7aDIiTJBOcjsQNFaEG1XViu+FVcAHZ5wDUJrT/mZ2G6g3aW
KeOfECn/Qu3/8Bb1VJ+cHErXH8M/mBUkEdxJkBilnJZFuRQqdL1sLbnDtg3L9Ti3Y/LHhLCBgNuV
NUc6jQqSkLaEQSJgW7lPJk93UjrUQqFxcKXOJRgL/TqQDiwTolXiiHAG/C7mWmLK4QXAmScZ1QJE
MglMChmapMlVcxjlciexuB97llPPxQ/uzHUBMUxgg95zet5hDS2+bxbt+DeBgmaAACUYqfZx7w8T
Ru8PxTx8Vv9P2PIxU31YFG2yuR806v+CpbqfKK54f44ITPyDqAUMnPK6ORCaKJND+RnDdlM7Lfpr
lhpYs94fV4EXYDoCWDkdKZQiqIn8Lxicr/EDg4mAVNCegNm0oyQUZfB3Uv9Bw5IShfP8Qz7RH0EU
j8U/tQmWVfQi8MvbapwDFDL0h1UGARJbKSUQg1BqqiO6UZeMQOjGEk4MJA9rLf5IWEBHevp4HeWY
0U4A8gzBtKClSPWF+YZGAMXr/bfwK0MIUfOIAJDYTxH8iRiC/h2AikzHn8sfYlOFqiCN+yUSkn7L
7+WxpezFIfA4cy8lIUKLqYBJi+VviM4G8GiO8A2oiHijyd2M0EUhhVhzSQNIhLO6786PIW7ZxSN6
RSoAD8UJBMtzjeqSuC9n/fP7exUVCbNhGffk1xRkA6IOLLyb3/Pt+vX1L7YqtFbqS0z1kPcMSuGT
s7RZMIqzw0hDXebg5l4pkza4rSm7yCNLy3kesvdRmjE1M/ztNPuqjsGgSCf0cJSNrSWX0cFtCqxH
dRf0R1Q/4miQrU8onDTbmIAU25zSEVpXX2ZHw5IzBri57wBZdR/QFeWXsbijXrTvU0OcOZL5QQSr
qzFBAnYb/1DWAWdZNpH1/L0oqKEKpw2eOTPIQNxABUXI489HqEA5A0rP/ij+kdULYBEhsUMlmw3T
Nf4wUMkxMjCKBsPGjdQKVqrP13xn5+jgsfBCp2x6skAha89nZwLwFN8KwRwJJGRRsg0T5Spi88XR
COVaEQG0/KumOgp+vpsTcKHK5eKogVXZa30hhXXMynxDtxFx8vVFNqxjcRhb/Dz2Gk6T88SASATX
fEjkrgEVWYYeThyyNRF35X4r7k81BuOc8IE4pZM2fre8xc9XKhsiaQRX1vl7lrcYy7WyfP/Llieb
WiLylopFiLqoB6txu1Zcyyf6Uswp4Glthm8BDwED0sGQichQgxi2EnkFQi+kMAJmIqrGA8LsOEcE
xnN7QogMGfI76fx8nR9PCgIw2up/bTtpvUKnk/loB+j8SRujyaPfcBAiQ98r////70JzO45T0AYg
QtQtPiceVtpJQlYqYrXo5whv23WwD83yENdzXAkjxlywd4YSTxLfC+HASodlf53Mefo+axLDjsm8
XPKjzi3GJAcXR66/DQ1v2oeI4RFOQ9CiQxA3E1lG5SYNQMN5LhuaY2h6+nTnBa+/udm4DxFi2ume
9g2i+l9UcwHrfyLWTXy4zL+fWYU5nPqPrNeR/vPxLN59Zt0mPor0OXGwwQ3UoSGPbyNA9b4Erv7t
XGl8i9M/XhwQ4XCBxYSINjL3nA0eht1OwOXHt8AYf8lqpR6cFneAetbJM0bKItTntJG1fWbi0lSm
5B2/MLZdlVnj1P7HN7/OayA5ZvTjE5CZ4PGGoTTmM2KrW+QrJK981JwPywbDRyCG37W2PHdjzFhH
CYYg8+Ge6diREXhglSEWCa5dNUo9JsmvMp+WQmRInqoRbNHpj3AK9zmj53DeREK7zYkukuZsxU4O
/PEG+qCKnZAcyE3wdjhRvD3avPcfbbRPcTkiT1eI9NBKpMEtJme0CR8Lc3fzONyZ+BnxkwlEBCOa
yf9k7BUeUHErfQKS39m5aTdmtxifrPvA1OdoAPPU3n2oHcB91HKuWGlgCsUt+XZO4sLBga54Afu9
Sp0uPET/Tg+e0ulz9LMBPxzJSQIzAnvc3EZmZOKbBrxJ7ankvBLmBDp3hsRLyB90R0GuRg5oOWAI
NVpiYGq4Ds4hKaZU/FDL5BQ/nSKUaUwcfZ4NfuQlmQRr2j3ckASIC8zl7oLTx/ABPhQE0KD/DJik
Lu8OQ2V+JndT4uZJArp3ouujP6StnjT+huYSLtuhzuV1/r2C/R0gi6BcfviEEdziv2YAdzzNAyIS
Z/ogc3P6BNAjBlW57ajwQWjeMeWcgI3x467BOWL4CdqMBriJJz74Ukp0ItkCWwqNAr0kASlT1MnI
5xyRY9HzPnN9yPlux0jl9CFQ/FFdk5wP0u69lqwZIM2av7dY2NgSoWLGJOC5UErcMjEwDTAHcELN
bcXVBJ6I7/5nBW7GgwdqxdLt6gMQG08/nYwNPwOp+3eiCoOhByOzgFL07Z5FE9C8Yk7UjUEmZMxM
RQcGsB7x7mrcj8sh6QpIcJ1sanYODs6r2CEkdl+oO7g/PnXLDcPKmoyT+fsf4oPjnBrm1NJJs0lD
TT35B3KUbESCrDynjHE7HA43JcuH9141QJ3pH2Ans3cCAE4m91AHcgdEmD7n0t1nwOwJiUtgzKkH
HK4mRljgl4ej8aVGaGtkOYxsP91Wvw2BvumI1HlGCbn3BUjP6eE2Qk1EiikrisjBb8SDyOMJVYdF
lyUG0S2UMQuczeginmG+oLTkj500BuwjRNHhRs3dsgi48YbEfE6zAZ5cob5ZnzEo+9KI6FUYRptb
05O3sq/HOwpeTuTb2RnBBiPey1eywRcoqIxeDDxVYoUJoTAy6F1WWtCNkU0NDU/85nkB9o/AS8Pf
gIQsUEIOeQNyucrxne4YhBQJsFHcxIwm4hmdpwGrssmYJLEAlgOGzV0wSXkycCq9Jcswn+YbMgAm
7Ln8N/gNxLkQ6t6gsx8TsNPJe8SST7+J46O9RT/Vk+gKyfeIEa1mkBC6cytE/c6flKUkkiC9ESUs
1mWC/5+MIh3Uv1Avgj5wREIshAN2Zj7I5IR9zVwS6bkd2EHBlinL4XGLJUWryGh24eI8UNot5Aax
j1PYfQgPWDmYNmhpEhvhjaALP4IAMSzicGx9Qr3IILclsmI1JgWK7RTIUbwoxE8+N2P9E3LfwiJv
hQy7A5NG7SJfZYVAMfd5rDiAR9SHCvxVEI9FBA0En0LuhSekrahWkBICkXZhuVN5YpFqANsQeikS
+tGXIeRMxbQV9NX1iniHHmQyEiT28qfYfUEkGTSFfruuPVqBbFKvvqQn01LRWtD88XCe2jFc1+jp
kecP1k2QjJ/RSWGP1d12nHpPr//H1D/CcPlu/gCdRaFdLmi3vOYDaNtsMmwRG1zGAvz+/KO1fxN5
9d8hCEi8C5HhCRD9LrsPdiwSecQq9tx/gpzjQz4Fqe0VPsJwVxM9IOSDNQA5R9WQUkZg0X5zQKlX
rz4B8uE98Vr+b6GFGCWQOzwwRgTpHswi4bu4v5/OZ8Y7MGwFUTsfhrPBTzN/0fKafkAlz/vRLnJQ
chswRlquEb4RbjKgV7MYykY+AvYGU+D6OrUGDXIe3mYY0Rjto2L7IAUd9z/LBiQ9Iy4IacHFX9Ia
euj+mUmBKJ6CA1yNl+l4N5V0VmJx0W1+FQ9Mk9UDk+MfO4TC7lp4+WOQlQs5mxvEhDQzMmpUDEPf
Ab5L4+21TMDW0Yb6ZGuLBE2Sz19TPZ2Z+rgpg7wmWcTlkQEmzhkekw+VwnvlYWp6eFbSkACCHx6r
t7CsiDgwGvIcby1wnZs0MeVJK2MhjZKv2AuR7HFE0juouXiwOjope+JTvvhxJLE1yWqRiBcybaUf
APObR4L3Up6eb9yLbxJ+njGJas9nBJ+J6TU3XdIhpW32dg1T5IyjniwLvPLO/TUyWuJlHQohEmuF
SFFmKiXiWNa0AuthEoCcr/R5/fB4gutdA2X9CgqKM7o0bWpCsezS7X2TDGX0gNaKysoasWFro1vQ
v8CCpYewmydUAkRhM0J7eAtMbmk27cw5y1MTGZF7C+oaac3j4QAZOe/Mge0a8x+edo6eqqAiuWQh
R8nwVxITxjLHDFOcPV6+rXx9X3p3HuxZz/62Ntz79uOjhPOr7QZSU2glkQ3S6wab+lx6n+23tM+1
b8y+d+dlbwz+kCfW8SwWVW3AmhLklGO3+BYTphKwfVZuEmOZPezu9PNMisPFS8Y4V+PEZkG1xd/+
kdDim5LdnNI/bqk51QPMz+gwpUwVBbJJJcboE4Fl6M5z1Jvi7SQhHJyiR0j5X393YGd6w12JLSw7
9adUlZwDSk8Gy2HWWnxGDwouxkGxOAsUJgIDbf8+YpH+1wtQZ3JMzyfHm8QsPSwBJ6KhxWS5Xyjx
LRnecxQEpzf802eE5yPuQiFLQaf1L+Kcj5qdJDQsPLF8DrsXncuQK4TFgBuJqqh3uY2MecPuw01z
pmgLUaYe/MepH6lkoiFhALaALHUOS4KyxHUbE71ThPfKf1JepwEFPQwe+zU0/NjwuAHkhTK2joVn
rdCkrajXGX4DqGFbe8gaYrjtl02GtN1evpabcJ4qh60RUJUNNtDo0m2CBgNzIvs8WF4OtzRRGU06
lRfcDfSHPb9jhLlN+SitHxvL0cb4R3l3NhLcD3QsJsgJLc2NvOG7jxkGR6zg3wieDvFg+KTf8MKc
JbHzn26skw5J8MgluAvIpW6I+yMojbaMYAzxV2y4HufHuS8oLaf9qTjx7KsnktJFtSnKy9tKYqIy
99w3ZOmB6JzqmPYZe2FGDPohlWl+7kcGy4UgnQp2Z4p9uhdRlaJco9b/bnASMB8j/PtuKJEC7cQW
Q/jDjaAdn+RVBo1SmZa7nMsr6j9FkHjc1PJIUHYI3jt6jrtXHTWfr7BU0W4j44HoTOa0sKd7Ah3c
DDW6f4r/NYWq6A1FE2/GlH2oDDCg23uh3SEgh2hP4VgR5WFfgigWlWk6pnOkz52YhKMPka+Jdjdo
vVek0CSdwegZsqFHzMKVbJLdXXNcg4JgIwtxy4oJwtxMSMZpsYbqqLJb+30i3FNY4Gwsb8Rl8CKP
ISTZ92yu7gGB+eP+GB/2heglOx2Q4X16bnJscRXGuMsH9AU6Lb1KfgnjJLRVuUfBTOeMAE63t4BW
JTCSq/OyTD5e9EbP1tGQyiHvHZe+II8oS11peMXu4yoRFCnUCCm2m8P8yiHtQCc4ZAaS0z9ynOQ9
OtKQj4TAmh8gmsBV51pU8/lAhv3inJ2rOPcedPzizayQ4xbfJvmcgtga4uAKkfJvwTZa8AhYOdgZ
5lnTuZH+6rexSrS5C6ylU2U3vtAAGhPgCmNCdw6Ag45wRMgmX/FEjlDQcG2Q3k0EuMMlEFi9weug
9mKqx4uCB10VClpkO/+BMx+UPqUo3anfyRyXZz8LQArxDQXWE6gCRhpDGzQOV1e8+wKMbcspmeRX
Em5RBKE4h6H88W84EmNzpQbiWO+RCCTXzrcxgxGP5CqDE60F7cfbNGh4pAUKIFHBZRGeU5C5bQLg
JDAbWXz2LXPtW140GRsElKOTvhIi6OlRcnoKnOjnI8wMHtAIrcMoJVypnsD8wKVirp6zVtG2GXBg
IGBs2XwewCrxc/lR46InR5gIeiE0eUAEKEHWa/5xAemJFhOXq50YfBIhzasEtbnSCRzjbvkgjRPR
H+KcZ1vd/TErYglYpSzqWTrgcg+4kx/O9SK51de+rvseur0YGNAKLZn3E18tlcs6b5mXCDBWOb+z
wCNflaPuC9f4/jN9Pq/mCD8rgk4gv38nUpz4YktOqW5fXk//58uzdYNRlmh57iFeN9IuuruGd+O2
4k3g4iDsPgMNmHaVrSg8/p6LxO9tvsx422QziuoZcV6TetKM2qU5OJzSCaZjv+WgZvwGQvaIYwta
O3XVQe6Tjxg8z2x6fn9ApYW9xEn8Chf9iJwNN8cXaN+967W36W3aAWwhPDQ+rNW1HZSELIXG7sr8
QE/iwVeZB6vzmKCOsaIqfI1grNlPR5fr1YoOY6ptB0UystLTffaYqYNiJU1BWlHNm/a1Plm7Q+5e
i1WxqkOTYdNf2xxru/sK7vfSTLopi0fwYfWe84BCBYyZ8IMnY25cWCcwWfHRgK02hNZcZfJ70atJ
YVN6gjm2LuYcnvtkRHh7OHmC9SY66sSpnRKHif6fUALYXvaPiV55qP7R7X3C2wZiXXfR6pHK5Eq+
NISfFoTnl8RoBJd/RvQKnguKp4D+Z8TH1qeKWEtobFkE5L3kk72ebvqetLRcc444McIUDTEv+bDx
O2kJtxpUIf/mfYlwiAoD3lV3RYy/POcF5ibhuPfRh6MRSkLxL80EXQGraTNhrbxNeqWTZSIM6FCc
DqtHRBxuRMwAgIvfe7nSzX2WPjExSbFQKjujjuMn+XABKdM4G1Od2w0RpBxDjGIIhlctCKQVD0CP
pYKQDHP13eos68fSxY2F12j0BffFydDBV9vi/aAG+QrN6KJwzRGvMNIm7zR4EZXvswwvcnoMUjgj
kbaCdi7uOAfVUcgB89sIcJuZ4IDqV1BdlilVCYSuTBOjxJB1pX65w81LbejDD8ByYd1GDNKIzo2B
UUpEzoOP6hMV3ZiuETN2nGE43adXvIgrg3WXZVnGhMajyNP09liisdYwh4R3aJ1eDExO/oA07c58
T+PzE1lkUgD+uHIEZSOy8H9bHNMRMDWSWipPaG5KU8aM0Ip4JaNK2ihVwYCm2u5FBaszjdBFAksx
NEelkGyaCffqa6i8UR9vWf/RTuz6cxVLEYPR0ViYTDRnvIpHyPOOGnL1mLUDZsvZhDqN3qfZfdUD
M6OmAFNGeT/seizULJ3S4jbmQMTY1B+rKQvcQWRTsehbmiNoAliTK9AP1QGLLuN2yJFHtbVE0DCF
epxbZwaPgKgf0RR45rVaCxiQNTxhcCVrFmsk4EKkbAmYuz6hDMDvK6h7MP5YY/iE+KmMgWhC9UtU
PRrjBp6b5uU3OTGVDoyUBtoIS5iAZygm4zWX3N7/hoxCBZZOx7cB5dD0RAXCiDQco+l8D9aAzcku
UaJLwO2Epb/sPdg6UFo6J8j4qAwxrorS6x20f3TR5N8J+JPSHiSWiEXq6cTWBoptbQQ4hiXERqp4
qse0qYMU4ZPAbOHX5GOOi5W+dQLUQtfDd9J2Uy8+PZVRABFoPx+GgqpCqMRNxemwqHyQrw//YWDP
ccEn/rmNC9cExbg0EWXzPZP3us9XyThbghqjQMuWxn8meT7JKbsAjK0x8YNdCMU7Xms08jDhKLuF
fh5FlF/j5K/HsveeS8jDkONFmG7qOQFLF1GjqWB0zzlkNPke7nuMJWeLO5pyDjUyEBzhfb583XO9
s6Ugj4qIChoMDwCKrADoi2OF/BU2i70f3evziAEblhzqP19TETA1D/OP/13mY5LucRb8OErKQzxT
XGSeRzLLuJpzvGacD1EZUmsepa3qoSo8aT41XmyArWC6wxnNeZjzeEUNov2bBn0D4gOz5xhbEGj4
zyOCcjSK0EzRfyL0IkIsK3vK8JQMhAymJqD0FhYXw/+K6V4nFepjj1ufyvU5v4VUt+DhtrAh6AmW
efdNWhTJBGNDTFsjU4NbMz8eeB6gQ8f9dSsg14vsCflZPhbeAwG3/mBxNM7SFYDzfySd2XaqSBSG
n4i1AEHgVgYVFMdo4g1LjWEQVGT26fur06u7T+dkMIpU1d7/tM9cE6idvXV9hkyJ9yvefQ7v9Qkn
1BmGgy4YAREwZy1qHTLteBS+o5jsq5MyaxhlqtBrIPjEn3p+gdmCFkG0k87HdFB+mo6OwcrdF457
H9qfwt1hGvRV0CAxADSbGoH81PSI2LzSl2+aW6AjjF2gewcMHhwqds155khbupuVhJ1FJSqCFu+N
NNHa3r/o9yE1qJPAeJ2WIFdM/nSpEKUzeT0m2s+xmIVCt/2aVZxU22fNd71nI6yJ4C4T84c56Ecp
7Oly+H3RPD0lXuwKrqH4QkECjIt11Ze2NJWQKvH+ddCnhPjvmufkR2ND+BamvYjAxk26OAJmuOvX
MFFATFcj4FPR9hmuDlLZb7LD4N3byVH3CdWc/qTrdF8ugFDT/au0+YKxuTO6amQ/Cqd1lT8ipPPw
h+3N7f+eC2uJwsYbrq3PBKcVuxQDoVj3/I0xasADfJfNCCj+BjoLPoDVa8rTMSgHTp2HAdvn8cCV
dm+XdCsqGfD/C+CYQ3YSus+WZAbxuqUtneIOMsHlb5Nr9AuWapMJaIX3L8bpTqAp7PuNscyCf7i9
LqInFkRHTggaxUCNNNwRTTWA857JY1MBNYuHuC8bFlnAkEbHYjnQSH4VU8CzAA8AUEGNALawzd91
DStGz02DDowb8Cui2QBkNCmwffAqyJEP35CWyxzI4yX+lR1CC4L+oPwNDI2ws225Nx7TxpHIgNp/
DgraKjY2riiftEhXJIHLrs+v0R6LV86cXifdG7yfOWgsHmnFufNazjn7gy8TOzXrt2oz7w0EQMKu
S5f7UVwdnfkU5MNwE4XAcTs/cr0IvRqc+xRb6uMC5TMmGXY/6X4a3eYeZJYaFCOoqTmB+WsvKsNj
yBfGuks4+FF3y0XaCp9qQ3/wrV6b75Sa4FpdM2UKzvOXHcyRiyHPwyarL7UVeWdUnod0oW9y9PhO
9X1trg8CtDxUS9gaNtm54IYBuJ/GC+Ctq7o39yDw86s2F924On+9pmRfw87DGurhmuzY2fi3niGk
gmJa09Nj/DUgreybvAbhIBIX8OTZTVpeGcO8/Hj+GZbDT+QNP9BWjIQT98XYUX9AJGjAaha19A3T
NraZgwTWoJNNM1oMZ+BfX4wShCKq53FgnomxIYthbyJa/OsYzgVXyWyeL2AheBSJHeeGWHyqXxiu
hwz1rcIQEhGCRoVt6AOdwUHRoYmhO0rWyAKEJZZzVv/mECJeIrxkaxLgZ8y6aXp+J9WUwIPFiUn4
JOHAgRIUPj5Fz8Sa7TQ3KMdoDf9wwSYdb1DdErZGiWF3LStj9PQLQQbCsxyBcKE228u6lUFgeFIC
B6sVG8TLcpHjNrfCH5bomqvYI9OZ7RtYIg76X+3WjwAS0LnIBwVcgS11tCACmwn1EAmEezM3hbg+
TLl2v2NUWAxcDjgjtqmW6cXIgQRzS612d/Mdz58SOcSGtZcP6GaYEyQjodRxQnGOoLKBGEw3DxiQ
kSDrSM1IYacdUFiU29iVvip13p3Y5Yeb2H+5CLUyaabZNykzQqUNOrJ9nin95+kZtapHudxSZ2Ju
jB1mvSqY0jQuv4g1+aa8xJU3pV5808V5VNyDRlitO2hB7SFrizRKUnRuH/JRqbiRyT0CGT/UIHI2
34mQ1XAy4z7AAlOetcpjFNtwsJhIh5zjjP6H26nkkb5Ri1BBuJxbDOciug2CBU1NsUiu2Gu87DuT
pgM/injxLZJDLMrE3kO0inoZtYSkuTT42LU4CHEFe/o1VsVgGcaOzIvHNKeskeXZZyHVGHG47VOh
RNDs5Ff4+MaglIhUiy2CTnks8sg1+/2jwIt2XHQHQXiEoIWiwfomIzeZUqTqDJSVvlGIQvzwYpJf
agyGWqhzojLZrc+vtV45r/Z/8xdcdf2r7OFoGHQ8NUSNT4jRA3sDhsDEQVpkUB2MbfOPvzGugBHI
zVfmFYwu6M7Q21tRLjIFYewjW2HOjCCj7lsObNTfZ5bYuYYQg7E6pAEEp1erRB86VCPDH7om5fpY
WLGbzHEcI4qMQxmZzfNPm4IbPJ9BBJnEhHSw9zniU/xjdwydHCnM0ODeKM6EXlFw4yij4NZFUY0g
kYdDPAwElPkotkGr0FkyI7EuiUkVsTXAZIBkoo270VtpDBuH3BDq9M/WpPfM7Pe/YGnWFYuNXGsE
qCOOJ0J7nst89c8N3/H0oPv+TVFdc+X5kCieGYLmZ0htfZ8JxSIVTz8vfX4uWWH9UD1MxSHzpr9Q
kGprC+Eh6GW6bI+s5nylB6XIknkwSZURkhk6DhhcMVfKhm3K+Sw6QV1MSekDEcJNFLfH4bm7bx6W
N6ieIK03ZCzwPMXeAHf5b59V12nmjBcQIho0AHvmNNLtOqgD7CEoUQm2n4sp1uDnS+x6K+kCWs8z
fAds07AF40VpTRgtwHJhqKT3mJGzQDRZuoTg4PisA5Qr4j+k8mzno228rING4+t8TtCl8RKIHmhe
CT6YHWD4BB8Asg+gDlHCGcVqnBOztiQ2fNmzwfc0x1hoOHDSRbH4AMih+iuR4NmtXz98nV2YgUoL
BTErI9FEjoPFyLPNh1wFxvaAWJNIMKt9ec63+zkCIR6lZe4P3ddCW5kraWmuFAJkw/uCQIQFg1Gl
ZUkS5jCx8KCFjzBeJwwiWVSLHuxlZfgx09JWlk7+L3MHbSoizuvcS3XXAihbxLrLGT4s6kPClA9i
Hh4zDRHbnKcBmB8vev8xI2f0HcPPvALKFX1rhLwPTIRu7a6cy/Mkn5jKRF/eFwlMIiTsjrDrRTrn
0epDsTDp2pAZzQmQGDs1vfTmE8IREbfYUIyDntElJw4VIYWhvpFOXMFtfOPYpyJ9QVtLJAcLqv5+
IxifAgqvNb6q+mKEEBBEGm+Lb54hzIVFvRvf8tZTqTm2nDZtkJIC/kUJtmRYCxPe9SDfvRPUAMaF
GCMeldQLnP/oy53oR8D6mG/QxVyMegKbSDKJmHDLHQ0zAA33okVVBJdYIQg4MdqRuY5oVDNwJub2
Ehc4Qe3E0YvuBvXpCIT7CAWPVJc1CKHOD1HFU83QHwX3DT7kYgOtBG3DnyiZ4EfIv2S0u4zqAUcX
gXUd4ssJFBPnmJhRe0ynyja7wEvEzFX4zCrIKOHPwZeGo52HBdJaJdfqH4NMxUXojBilXR+Nrb5F
I1FflOPnSCj7RQoZQbLUL88NrHQwEr/z3zOCNkJuRl9enhhVS1ASmCwohLrBuir8vMxO3tMwQgyk
NkF5OHNxIqKopwhjtBBbmJCIEBcx+paAjZF24wqHifmH1Yh8v/OITxcQ7JirEONrgJbshGthCJoT
sXRutkPIbO/f1092fa+aEy/K8ko+1S94XPI5OEzmhMEdhF6+FWrFZG+tur/mjw9xhIpGrl7gkkR4
cijOoNjgW8IRrpI9Ske2QnX3XYQfMCr8yTRy7MjyX0EhQIg2T//M7wppPUsi8XrEXBwc9y2Jb82Z
QzT/GXkMzsIXKCS5HGNoA1WmIIBJJGSdt+LQJN8L1QVa//HES3449hROMji06N8seYAomB3ROdLT
k24oNISIjdfJTwulmdqiI+UoRLROukVLn4Jx2iGV4xkCr3D90U2CgPEnfTjXHhkowsjmXKEiJeM9
c4sjk4jw+r7a2SP2AXwrH2SJFEvt1HCggYo7pD1CIp9SKq3dgz403ep/Funi34mFUpcsU++teONy
2rDQ70zPAsazR9I847oOTBjXL5q56z5z4YpQFmkBLLWTKh8AD81silz27WdvCHOskDbvdbRszXnO
0DZUGtQvybFj3Gi2pf9OJYQiCE32EQnWsTpVvpkCB/TdNnAJ2ISlkSu/PVLg0T/lYzxHyLVJm3IJ
WXtYvwpyNrbODSPtxicU+zUNGNXhyLtzHDNHjreSQQhoWWGGETlo5B6L1Vqw3WW2pS0s4Gc1qOId
IvsWSW8n8MLxHehhWoZZ4ye6K/AxPCWUltTtkIaEQCYvkQj09LM+LE3yrz3m1YzLX+YvkszAKzQv
yWfXKEtmPwgtKGafnhwT+qGp0fqwttSpKUkLxCtBiyGqhfes53fT0RhGlYiY+H7+rL2MSlAyti/Z
YQ9S0Mvft4S3jbsVRL+iMkhmx2wZDbk9jpgzQBBB5YySpb8gq3sd9ShRQ3IvfGaZjGCENwoDxVMx
T1AyZ40ya/OvaPwv7eg+4TXzyES/pN0WqSpYV7VMY5EJR7U7QipxrVBRfdxnyMuRyHRFDkykMYlI
LSfI8Q3lGnHrbHUcfCTLCBhUUNCILMjXR8/BFlfjE+yd+rXit1giE2BiGLP+s36/HW7pWr9RrLK0
WCWi+MOhgTtjtnwYsyabYdzBys3kPdLAqWaNF0G9G9ZOVOyK5oKvTiwXNDqLJ9eWLGRyQ98INJky
VM+zisxK7sZlvZAYXb+N/nLqQ9Q68hLZHu5HdvQpEIt646MPGQ4B8pUjgo7Hv9g49B2MNt/xBfVm
XfSg34O6he2u2ozIktq1a5QrHB7vFSHOm2bZbKWjMtMv9xP0/8mcRz8cA4wkZ2QIzZd+EWDNakTn
sMODy8912J0nacBLZuMYiMzAgoN9iLoOFWclcm8eP9WW94xWR2iJyfojZZY9i2VwYqsYzoYwK/Fl
dgGmHrIVcjXZE6FjmXGJPplQ1X9QLoza2Oeqc/kfv82W3HRSD5Jf9mxWHvHnG+rOaAO4xv/RVLff
/IHW/My2nK3lw32r/vHgn9xjP8edyaaEA5PC18oWVWgNR7DhV9CUv7wbXPJ3AeQphhzm6BTYZvR5
UvoFKLS1ifPrGL3XaEMsu/mccq9xd+JPyTuP2pGjKu1m1IbJtU5CRk+aY7JxyCglN2LgeLGxxSxe
jECrPRa2yS0JOprPeihtya4rxIFI3cbZIUUVj/iBML7PNh58kTV3pOtj0DsTuUiR8HOUFPGpR6Yh
bbNd9zWEDeDykzq3O7z2cZAGI6dd4a8IgQlJJm2Rd4nXe98a1+d2tLgHKnwUnPbNCNCC4dfFK4HN
+kJzTtWAMJSY8gtnvSmgNWoQil9o+4TRxxQRHKyUwHwLT4izYMXpDjjC4cs53R6LJXOPeYwj3/n/
/UXIrQlSfRW2rKPJpFBy3fAIbNUv85ygDF+3DPkaCLygam/37HecGARE9ih3YaKv94OEhiMRnzJE
9g43CNkvxR8HJcclEH/GFQYwsfNfbix8teAj+wexgIIH4G7j5uG24E9ulzfiBRq3FmSbcMw9403X
1anZRGORpcYrSjcottg5XjuZq0OnD+t0SKFvv8a398jF00JbHGNfa9lJhFRe/TcjnS6eJ0HyAgci
iS0l+BxyfSSvH5udgW8GywWreP++fhmrxcZEOM+N5mIYfIu3fa0E4zPLyPgW4bGsgeYAh4AwgZe3
fS9qnjpoL2J2OmcK4KtyJa+DWqa/cp8LQgsdPnw9Z86VGzzfj74/5JASwos4F0j63F+RMnC5DNDT
BCMrQ2iIZnDgZyEh/+Dt0j/OIS5qhoYA//+JSFzBh6GPplOhlv+WT0/LgXmE6eFPDLd57cgAKEwr
IQCERgY4nmL6AbQ+ETscOtmLuSU0HXawpBJkn5ApRokPnDCBZmWhtoLj5pFgo4U4c/LqbKQHmHT+
TyPriM8cif6wCAQXXYsDNV/03/HZ2lEtUEF9V3/WAlIYDnSg5zunHKRsiTjMqde/629QBvwdxMoU
f0+qJhiNAXUBHBIXcdiU8OUsU20Cp90/id6iXbY/fIClilu/xNIkCgf5PVWQS/T2J7ZHN76eKhMy
G2pcR6uHNsm1CUzvY5ma7CROHtstP8ViHdvvXjxUcW036VWmtY2YE2C/ASRKAvbgBXmUCVVJIdkD
LedNcsaR/YwcBYpVZ8wsFxPbmkhU4aqqkBo0oKf+RppDFBiHz+G97Q8AmQ/OngN/tB+7Qzr6d/81
uEnWohDC03yW0G7CBxGee2CeDUGS7y3GQNThFAmAcCg1sN/WxBkStm/3dAqXCnPmyegYFWNLkPjI
1/5dEuXWwPvVtoaq8rvvsa1PEgQbh4RMUbDCG5cvvcbQ9GxaCEeB/GHwr+VPxxg6gFFA18+kZM8F
rdu1CH0vGlKs+5QL9lG9MfJ5RVywmgs6JnkRIAyL9pNNBVKL3/tX/smwfxwLwp+Z/uFGiodJicju
x8R7xcpaIXPh5nphMNwWR+lX+nkRsY66bvJa9rAVq/ep3r5Z1Xic+PPU7DhRbzD56NNWuc/AH96F
7qJQ81KigBnh8/6pavAmyhxxJWRM8JhFKptnX5tuFTmdIt458e7HdqPYEgI5fBS0/vXEwGAnjFTw
yIAdUtAzLEk8c5mFRGwdpmrcVgz+HWxrPCPBA7Ic9AOhBMQrN+d3R1fMTvUdEd9WMWmDQXoO5yel
DefIR/0Hd5YsPZJw2VkYF9VxpGfX/rdds1cRmkUBdHizwk1hVGMb6EkghK5mXwV7uUY31guLrs4c
GFY+oBbl1/bwVHQejIxkkNfkcwUC4rPqyWIqCxIP3mHOWSFnoq5jN2JHbaHcVCFbBgxidzU3dCfk
xXCW8wHVvYhJgzRmA0rZm2yYVI3mH9mNJeKPBVD4zfvGLtIxlnmAIAYRGpEtLzIJ+RAemeXdwWzR
qhIgztbAyEDo6A2iotgUaOE7cWiHeKmsdCV2SuxRiCHZ7vlkKhTWVNCcGrRTZ65oPu/Xo7kIMOyJ
tRdbW0IGAjFFOBavLT9OU0+yH45eqhLyzAE0GeTcOUiXrF3zx2/Cf8gmxR7W/gybz4oYGGwEwx8H
Etsy2yz5YqDOTA6iCORjFHqEF2NMAU1D/TlM9Gv3h54MRBMvMUawjIe88pSbP65oR5QkjM6CwlT7
Etm+XMXoNFoZu89OO72++ys3hgrQwE7I9wGmcSSe3x1WRq5Z3UwKy+HdlMN/O6hN8oCMvkdzItku
UQRfuJg8czZqlSu+ydihEy8j0v3G1s+dhwRCZToIuQagZoenq216VBLMnS6w+nBDSB4CptaaVH9G
6fAhL5YZVhwvnEu01+SRcL6x63ijBXUgAOlHVEgB+UTUoMbs6XdgTrQNRHDoxA7QJo7/OJ8Humev
Qjhl7RJCjOItFSJnGKwop6kGcGCrN9rnBtADhOgoinui9Nd0+PkV0TVfGr6o5hmP3dji7FtDryLw
wZyR+++acUk25zHVtrHK9s0BVwv0qXRNQ2rRbA1n8JettQPjX1coKJLf4ZSv7rcmcyzkjckKSqtU
As55JId25OAyCKi3JJsKj8JHoA80UsTDvqc6Nhtk55KokrIdGvpmI7tUBSKSXngYQzzOL8AJ/djg
GvFHgbx8r/QjFUd9YUKpVzI1WYzBDFIonuMoKG+lDgtKtddfshUzS03XqnYYpZIdsyZvfNnmwFkp
x/byCaBRIa9LUAK2iWSNQhq2eMbAVKqRx8dj+h02g4iSKRQuyee5XeT7ZJ2tH8xeWRBQuCXBfU7y
CQhGSLC7Zfdz84YbiHriOHw9BLdLoW95L9iZ6wCeSLkHssp7YQVo60FHn0tr+w5GG5nIFpvRLPBV
SMF34JZPzbFCIwRmwzIgTdevpxN/ATe26rzOHRkTqrp6ccBltkYnDdzZD7xd81Hr5MFnI8+fiDaF
gZZhn+Gzo5/20sX9zaA37y5NEcIWX5SxQKZLfYbdOlkxq5OLWgi3NGQOBmo3dSXTy1a4xrsvJlPQ
lDiciAEjFPg/I7ZPeOkYl7hDmA4BBO08jufyV8xmEPzrchhBd8qvFW7p0YKfRpbTzmk5DW9MZglo
GN4IgZ1hofPhFqgCUxH9IAzPC645rSfNMrpV5sJ9YaigC7MCIpuasE+dscCzceDxe2xa1HUC+l39
VTUjRiHZ7mw1VKSJayytJZ23vulV4fCCecRchkl8DrrswBsD9ppzPYTM+wzOm6ObZxdGi/FcQR0J
TBzo/A0wkzipoIYXXWSsZ8ItYXXfQfklIh93VP1qJ5Lz8SqUSxKOk1UjUG98M+WymzICHIsGi5HK
RXU/QbQGJ4R6T5cFbz2WvWXLEbkE9OIOY8tlbhje74O0So2AHfAePtqphRrOB7gYlnhwmiXBNrgA
mWXJNHZlX+DKBUUg5b7wyJtcfCIhPDBmoxkZA3hNXrQeT5+90ZgVvnkzSaTFlh153XLE/T8KNIqH
KwiBdsbfzl7PjCYoRrZjNmJIgJl8G4F806C1nOm4nlAirQHrdRKQZuTpohEIYN0azKSVAP8BScVL
FUMvYQzEnAxGfsTy3greK1yeovu9n3qBExDKGzni/k+4Idg3EGXrg+DD6dUe+CwBgNclNQ/9VSCM
o7wk4GehcMBziBQfbJXQLaKnhA0s/ofzgnEiZRCePQxfa5bPE04d96QVEtSEzH7NOwYpGW8gCKYo
IY5QS4kntzMtc3FAYESgN2csR79Qiskg4SxDN/EFYyS8Eh2OTkygKrRt60YLzAxjvhAvKWmQ9a/J
Fgg/l3TTEwEFngyaTDLpM+T8ahOXN7YnnZIBHFe2f3YX7pgzMPyBzWDdOtka+IIzmTkHiQu79lpo
BOFMX2uyG5lYIbsJEUdzCF6UOS4NeE64G+FbpMsUCHw5SrQNtYjM/DBGjogijBIgRzNbusQ5Qhyy
lZEH8zz03+WB/etXBxIJGSSwps1nbC7T+dIJon8CC/GTE0zSWgR2cozwSwiu3A5/whIYb6HhyNZE
8jUWBxdZf9yg9OZouzk8cga6gGWOcfiUW6NlwyNfaJb9fBzN7heES63YUzb/lPM4X8obNzCcCHyQ
U4sd5MltyPrploaAtOmT0TXlPzTixCuRgRXQTxIJfhYkHqofBNBc3/L0WBmXnOF0ne6Ay785Bvg+
DkuA1REo5r8RKDxD6QpCTZHWMVlG5PKRwKR8J/v+O4uRGoNq6V5xyHHhQSOi+kUJTHgpwSPLsQaK
TS78BIi+xF5b/UOPZvhxfaDF0tcE+/08cfqQJWHD6OmOcaSSIhFpTuIUQVyrEt7h6WOrzd16ZwW0
wGxmAXd16jJFA4Vi6UMnL4V/gPMKJXWQulyFI2/567dDfCTeG3HhOwFrRpvqgB3UtAeCdqkfroRd
oh38CHCaI+yX0xmgBuwEhA7rGgcQ3DS+ACRfKfQ9MKh1yZzXqjhxWQebFpv75QjrK86Cux+7QFUg
0ASg8/zosehonFc5Nffm7yhU19paN1h1ko3d8v7FUhjTB8OUwdXNE8dktUXrbEX+VQZfFrPdsbmx
qCBJnIJvSlaC2bvBQXx9Aqy/4NsTpD5BxfQop4IGnRpuNNND9Xf8S33AdMuJgviBsqheCwkgMRe/
nwWV0HCOg48DMACoCWYgfeOsjwNlL4ASFAXpVO4xniCpohCac2zsO/ANLuhK/WL/POK24+7TyKSf
jgJwlY5jkIw24NLT82aF6YAdCd+HMEgzvZLPx0jVeQ0G/LZqx9sPhZe2oeQj24IKkLwUhPxI4gnp
wbXmfNYJmbAb8iN87AVC/LminyCVyLSpheX7DFLaMRnX/fgFxIOprkVY7tgWZ2DlQCzo7eTUnd+/
oLpQ3tsPM3vuASAnfRAZfOgPprKgI/pfNAg0coAdaEvnqlvvQZObg3GlPqwOtRDgW0RW5YCxLtpe
tLsUeUv0vnN6mtgQo3yon3uPf74xoR0oUAkuXWmb2qGYBTyq0RZNNVb4cO4XfYHNBMsHHcYMIBDo
kvTAxfgg7CLJuncqKHdsJNyv8C2IsTzpWz5na+SH36np5L9EewwuUCPKB7Y/vlPsKcme7ZGsF95f
ysk5ZX/Qrui9WQwUd1Rtsct8gsQRywKbPEdZs2TJEQ5A2ikDk5lq4EIEs1Mjz/oXQeC0RygzoLfY
56bELw5td8mUSQSzh/iDg0nkScNIkg+Kt517ENgFOoQZyYhEjWPhi4tMXfoFujeEY7KNXe4l4ahU
EXv8sHOuxTOH+TeuaBP7Rb4m6Q6yC9xdSEF4b2peAruGcuHcRI5HMVUssWZyLtz998t5cf5tqLKU
gPIVjQl3Q0bGvVt88SLJBWArQ8fjoy8Z4TRvyAhkx7BZseoMAulfZkz0B4DGTX0FMfZJIgZ6y/k1
w01cJkplXoNAGE1EOVTXIbRm4vFHTyYnzygWOj2Hg0SA/Qi3+BDZDRF+X4VfoT1i5hOl6T8hIT/L
eUOCA1fgE3Bl8USysjFo437zRNUOuYkxbWlhReK8B77hKuu8XSP2ScYJzXCyugwAq3jYmGoBBoHB
TIVvHIEJRdLPA+ss6xwLsFjp3F4gr6CB3PoIXaFQJsgRLCFDEf6M3sOsQZAXZxs2DqFYRxYyhHSS
nIYRX9amdKG9V4oxUdKO09ExNzkqTSqkxy9mp4+dxlCOpBRfdc19/pmb1rsfHsydc8m3XnG2qZww
/YKUpLCFBFRY8SIy41Sd6ciZUITgClgc4EiEUjPFia4JNBoT1qyjueCt+yG3rJo8DQ93PinQXhXS
ycFIceZwVEfSgu61RtMDOpA1uGeQCV1bTwpoJ5OFgr8FvwUMJiH6nrYRr7bhDRAYf7ShdS8Pd5Ko
ZsOfUUF20p/AuX5IbxQHNSfyFnq2dwD3p9SR5oYVTvxyyzVgB3oeAIbEaqfiKGxsX4tmW21bYr9J
haK6c+4nVhtSB1yhlPPoMVCbilYKwKMXbZNTUuejAznlglsSY91oyUgVhQq36cxuH5Ei0O8tjzP3
tc5/WV/vH9YOKuvAOD7RM3JP0lzwwj1kFMqIUeaTZAd4bK5fF8h+cbQA2nPUuh0bHVkX4l4F6XEg
3PlY/Kccu68eUfOQCmXTZ9FxeRu2p5x0cpV3he0KCg/1a3HiFsdy8sWd5/c7OFgqkTn50JQFkKrR
RlJRaXOawtGlAbptdO7cZemBSoFwaDzp7S8i8gXHLscqB/FClEER7b0q/ptqS0Dk+19G6G+yF6Sx
hfbcPONlftEimWd9ppTYkCtGUAhtAU9FoiVQjtBi7A2sDU5Y5o1MpWO3TTnOgPKBbWENGCUe/tvo
hVznQxsrit+S70Te3a6LGSiJOAthC/mNqLnOLWY9VHn1igAVPSDeCYpOcvLrxwSVgVAQPS9igQA6
mjtZPE+28dG0EMIeoDnBctVMQdlrgkdk80XeIHat4iTyRsH3ZX3D/UFbQwUhbObYu13z6WWeUAG+
duwjiHb0C4JmdOYl7wV1JfchUBYVF4rw3snX5CxXDjgNXnvhtAc/Aa0DrEj+pUNNi1A9EECdUF2H
Gox8wgplc+XcuuZ71s8/uIShdAX+HIL4oMLAyUhgYv5JJ6A68GpMcXXlwnyA2YFlczwz8rDym3/I
j7aMluCftTEdyCMwvBaBczprCKoZcK5OKz9ZFoG1KAJwoU6dkSk5J1Wy/0nBKoE4QTEGBzx5tM6W
3X3D5CJza3LjhDmh2v30o1HBTF9EPq0eywQ/XxCFiW8Bq0ZMI9hk5kKJZ9bamEdbRZrohtsFsPPx
Klla647+L8DRBGaqvnyg3Y4gWs4KP/cBzYGFE9I+4wX4a3/HgDUE6qwe9vJsBGT+Wlh05y8kc3OJ
bXulBRkTK7a5r/KBGjyAAk6jmxq0UwOD2lQNgKN1khNOchVWAQYUghk7dS4QOTRsK4XVTke+ATUm
5PiR4mp3c2OuvElZxK+lz58yCRYOPYYWksoHHjnesIlSiN4PdC7sTtEGZ+FKKh0dqRqGxQ7nkIf3
bF75OoQrVp/AWgOvkSj2DFppEoUZ4hhfQ4mtuumKayHptrYFRk9u8SpbygFYdLIpVmN9+lBJWUHY
YCdcGqKiM8z25EndXTM0DaqgZeLLJLDcA/DwO/pqSs2rcbPQdiw7+jp5wlAqgOz3Up29AMZwuVN9
0kcuBxxfsECrCqqPhB0VRFJBJ2JukFmU5LabG8bzgmd2xL1EfkU+EPcY2DPVks+HfewA+CoroE/B
lhCkWcwM2bNm47DiGTlx4yUEdIbaVqLNpgMFXAhKC1TH7pevJe8w73RtZxZD7yft8hUDRHt2kXm5
H5ETDIPKfsmmAs/QetmGK/FaKnj3ZmPaJAm7tt3AtSIbZXAgbUXplJ3HS8MP12Arh6kJirFvbjP2
H9hm8hyYbcGdh5fVBxVWVvoq70OJyfTfyYJGEj+WGRGg7xKluPgfNv2wnT6CRp62XCY837x8AvLW
z2DAV2d4o3nfT8Gb4T9qEq/ZU6E3mjmTvQzXtBzu+xHfJt4BRXMq5CmM83x5A8nT2wdpgT6vgLDE
ZeVzcmOzeucemh5i4qFduaQ/TxgTBVUIuWNkj0mxy61mdg7eL05V2HBQ/sgUJ2xM/MEqDUHVO8QB
hsD+iThn7y4QBbVC4APairC5nYIsEShKBUtiAuIOxv90DngHTDAyN1oGo/PK0osNwVVSgOAOGSa8
9sdCXwkZkTFja8r2DFEQjwn8SbNWbk+tLjpiEj3ZoHuHglmIQVlgTBrDYnsnWtJ+dtQrEWcB+dYM
xHagF7vHlMq5rLxWkAMOHTf4e7zlVYDPKysga+bbvDRXMqbPzP9HAUJ8mO4ddJ8T05X66eNGtr/M
3DEyb6XFiIoM46QK9hDeCXB9IJizy0ul2PrPC9Qi8dofoG7xRixZXVA0L6ozIGEssvawjZYojXrR
ZdEx0UBWWxiTjjoDumz+/LgIZCKeX4uIfN8tn6ead88n6EP9so7mDZSYy8o2nqQOiUBIA89v2iKq
1rN67tEZ8MUf+gPAD/6dsrTAvA6vf4IwRCFQsRzB8M1y50SRC4tV+cwOSPb3EOLkQzdU4CTHrovn
Jg1ea9QBvaAyPt+0Yqxc8X7MmyWP6d6J0RHfBIPMyL/lPQVHoNBBDcv4uYeoaFAGiH9XhIuxY7iJ
agM8ME7mXzxZz7QlB/RWhKZxk3ENBI7Bg4lanzRt2AmVCAvM8ipDJnoHbIdsGEwodHgDmmBC/nlx
f0/CZMt5soBfZbZzxFQLBkaC3HR3n2fMO6zvZPJKhScSw9xSzvzK/8Si/WqNuTp2IGUgU8hVhNAi
dVgSFvPfcdhzfDE6d51GLp5TOJ0wpeZzG8W900xpa4ms5V+oDWghcQvov9Ysfrnq4LyUneD+SAV/
eHL4DOBzR/MxCwRDpyp2NfgcaQadrTUEvl70JPi3M3AiUFGjI9gxQsiccshaK8YRs+Ul+0ZkPY4Y
JSTYN5zmUIyI+wjeXQ0b1s0bDBYsOmSn5KFEuwxnduX15guiYx8Yzmv/bU1JJRgx1ocBC4cxGYHi
kbgTw08tAvwozArm1h24qeo9TB7i9WgDO4ZE6Dm494HRNPXi/UNlRUk6xsRiUhgCYAFWoV3hvapb
7oT7rK6mMfnwdGCkl4bMTed+SSTfWmVrY5vsHisSOhIG7Im+i8kvjHxaRgpjJchPcRsIWhH5wv/N
ETNZsHUQJgMASbjdfcPPNISmYv/nUeixAIKBOqm+RB4XWael+6/LmzIMmQZQhvPY4CagJvRMzJyk
uOjTuyakf/QSKN0ZH2XEDIX8hw/xamiPFlS7zG5nSBap2ms2un+7BBUa2Q2xV+FLJHF9ARBi+lSG
IDso+Egeg8UVWjAkljAa8RYoCXkIozbQewEnGU5PHAtV1gpdFrxpERLa9XCNcsNUpvTj8jGHIML2
NBwTc8PXzTMkh8/EbR6uDAViyDL5hwagJRtyV6x+DMnsL+E/3Zjpl8AtEoB/fv+RUwYVj7LgWdWz
p0RxWxikZrVOrUCwoOlg+23Tfq9Y5rZ8W5s31Y21KEd4xazhMPTl9ziN4cKNfvm4x3Np8DW18cby
aFlEpK08eFkNx7uqr5uIvk4zvqX2+DaBjlLGc33Sqd5O79aLn7Kuuaws5D5ZawT4KsquT2NycFXO
88dPo5mH3LC2MWD3MyHxrHr83tX+JDm69g5zfrOs1+GduiylhpQHba10xUYqy3nKbBEJRr+vvwaV
hL80A6LNN7I2Br7Uf1+GMU1HJIQQs/VOo0DtqrlsIZLMUzsf2rAe56uII8kcPvPqZVzVBgWVmDaK
Oj1GKTVijGU06ufGGFvN8FmJV920RaA+GPg5gn14orT+eHo2JrJWFSiIwp1J+k1Tm6jNXl/auA2i
12uNk0zvjlX62hSvV3AfETMUH3UlmY9SLWBkRRA/nmFZj5gItOqiaHp/fUIJQb9sLZ7vZ1CVOMBL
DalpE1QNtSYjQ15JHzYlYXKEvdYP8k+KzCcOKn7VU+0DiZq4nfzeWfKwyKw3oryGNJZmjkK3U89a
+boZBrIHs99quRqATxe5sRg/TCYaQpc8cAJK7JHqUs2NmR4PyyesdjwQilCO5xpZxv2TC/lZR+Mc
YPbha/cmlOqPq7cPP4YxzayUaTQ9Ww01vfxCCq0Uh7v0PFRqfYifDTj3+2IABY+IRqCnHswqHFnx
T/+WDyo5UGYyfImZnGhXn93nXBgyC984PhR9cm8fXpY9PZnTq5ez0/2tn7uewVldtNDTd1jqT+qg
0Vf/TE8mJqWU/OJISQBiMdlnHdEikEPjzu0f3bxtUTtr1jypNUqEajlu1W2WqZcuzTfviJ6ti+dp
G23f3/2PrOhrrbqWL9V/P96bdyzSE6tylaXUzv14J1ntvntWTA4dBc1bZiSrGcQNox359Y/7On51
60y1fjQ19VT0tnqbre8W1QXLPXnSZUfI0QZmZ6UaI0nz1euV/sjwtUWaruNLRDx7h2zAjTAkaeym
ntk1X2IBdnJ7lsfdusVMqP7H0lktOY4EUfSLHCGG1zYz44vCdtuSLLIYvn5P9Wxsx+xAg2yVqjJv
XoDe0uTGSgJ27vXkZVy74+Kbjdt9PU031bYahzNjrsyL4MeaG5N4a5yto3QzF/qh2/QW+Qw/emQu
3Qbr752EKy7BWDh5CPve4ul/5GH5DZ5+Q+vfbL9ee66lZNGbFbtiFXKHV9aknRqUlxI9U3ik91r5
6/aBXH4drJV5NMjXxrxbZvXV4dTk0Te63WepwnRI5uqBA7bbdGvnBX+q3RZXc6Gsuo089TF/UHbN
xj9TQgnKDEfdOcZXIz9bBNadW+hIEHB+ywc/6gyXRjvDi8pu31t2lM7SmRsvofJbBmvIM8pZmmBP
zp/w5AKCnDuMLq4U7u0ZlX+whti8ZFh3ROS1L47SpFo2y89QmXy2fGO+INhnRx+rkKuJzzWvLSZN
9ceFPcjQmVEQ07iju6/nvV/vBZcMig4lXn0WoVHhkR/gMyTdS3M+9R97hxqdFyVv9IPVAGw4N6oQ
UahRf++VLagVNu2tOMGNJesewtSb6KULoxWU06ygC/N6WB2wSKGPtZQ7dIXVM3iDgWs3KGbRvNlY
x3Dh3KiRKPQwI4ig7P4xgRktwXERUBaFD/gfCAxlxEkQ/JG2wGVCa9X2aeVJ1c6edJbwUKyj/7aq
gaCBtCIRKn1zicACfO6HqumJY/MJhAYGDp3ER5TuIoqL6gOM7WYtzT3BmiWJXHwJX8jLitU+oWtU
mDQ/ogWGRgStDw4hldlXUCrjdsRFM2imeBEMSfFzaP08GB3v+Em55WNA+dv9Sjv3jdsHRrFXHH0e
FCkPtaZcYz8WRED63ogW2oXqV2A0+Te0g2xCW52cg4e6QdflnpuNwlQH1qD791rFy/0K1iIFoUN4
0Z0K6UPnwnul/3Aw8x5xjTQVVJWoCLk8IJAEVBRHK/Sx+g9dlLKUf4MHPy96wCuUr9DloAvCvaJ3
a67NmmCMWbeH5CRvpF2zlrb+WVlxsR3z8T+XluaqgphT+V4BRPg6Jo0NrR3GCRRe0RAAhg6Oe8aS
gLTEoLLXjgp9yB8pxKJ7/U5AhCBtn5I39JwnurVdumvvPsNvXeS8y+jgaLi4SXeQIiA1aKnCeQqj
1F/tRBXDyIrR4ucCdg90ZmMt+wPvg//jts6AnDaMQY9yKg44NVzpxWgPiJUDmoPCBY3jb20UT5hZ
9K/ijYVdh0/RHwcOlg98IG4KL4rbtcH5ZdGbO0exoKjKGBbwVt+cW3NxtpDKYQM7M/Qid/Viwqmk
RuWGBPf8HUKHoaiE1gM60vYJYOX3rSh5WUZC+veO3vyPUSMrzrrxXbkyWgcGMeWbCoxLZcmZe9YV
K5e2QTKFAJCbSP8AD42/Z9WJBUvjDl+bH8l3z9+9vbX1DoKrEx9487R3fQo3NmIXar51BPsTfeJa
3bdjeeMdjR2eIiQPegvB+GyeAGj/ZkGsJNBPIGP5ySOsPrlhXCytLw8x1wIkQBxNJqpuXgj/qIHx
UKpfaLVbEcQ1oG0EvDepcVTB3aWgA25vSJ4ng+nWO8NrZg7DWNU3+2QKhE9gSAjCeEKzLzY/zA6E
aMASVtdyAU2auQjWcv6LOSM06QRrvu4MKaB99R7c6fCqnKQTTG0wxvjQDeo7Q9BmYZ3wldeYvrbH
zx9HG9K0c6KXc7gy1iJOapcAu4noztiAbQq+mP5M7slJfXpTjLTuLSR59rHsT9kEIRnDB+4KX8ls
AjEQBucYalB+M8i4i1HbvaEVBFzlpvNUUg8zGhOkZecEhIDMErpKs2d+B2cbTwcmwbolhAaBKdYt
1X3eDAUxyBgQFECVUobjyBhYmIRSGtBk0JfRzyjDhqMY27BuIFy15T7SRz4wyCamqAAoQi0CuQIe
gIaaoM+vfFVysx+MeOxHe6M8pzZnWCjG9Nwof8CbFQuMXhv6gsPBTN0AZqLvh6nzS0MBAb8FukVj
y/QiJmZsgC5JjDt4G8WIWRDkDz1sQLjF3aF39p4FltQ/EZ630EWANY/86HLb3h2WEgDuH3OA5YIm
md6sgL1BgNEfq09HamuJ37P+QIShNSSAOG9OAu4N5jsigRi6JJNS2htYdwAjPPl/0hGJFQBh0HpH
u443PxeduZOS46MYAoYA6RHA/z2Ya8f2xnROwRgDgiKAEscjbNuv8HT9PPkT0QxLVugj2n738Hnk
M0IB3lCGYfDXIJFggwJHlSoLLxrkr2wWV6WHEwDZxQR5k1xHkNSP/0KCiN4cgsjnJ36gMPVfOrTk
B97RR9xWl8w/AhC+gbv9W930kUJGKpa5aCuL8y47hw/tSxPYpwyrQHJoqADpHfGhQGrm5+JnTVf6
6YdAOvN2mW95k1dCrldA38eoj9UdH7IpkuNNuOHZ+B7SVcIY2ZzYj4pPKe/eL1sjXEHuCTcENMt6
M2Uz2bjAxGA5n+Irysc9b1B7VF7KEY/vxZe9JbpzLvPIALlEJ22rbQWPwtkm9xjzH86j6B4TsDB3
T+q+nrkna0lkx5ph11ZduxQDbBvmXtvae/lJkcCuJ0oI9SmOjL9+lAKAJ015U0nUOFDzbLUnIfWu
V8iQcfLZIshEaHFmwLIXDvYlZEAUPVsN1b5EdKwNQVG9SPgTsUB5hdIp/vWusEHiX37BzYAoEspi
punakRgSbjQcDMj6TDtvjE2P2kssAHPO+DVety8TRU+8/yJEZAS/6wjNC3blSWfF3zKxyXJ9PPk8
DmCI/NG+oKaQTkBcDGq4pEWxLo8oTo7duTwyaqnWsCvaVzrrptop37E04W6wVbZ35BHsmmRj85Ci
02HwyPE1F0dMtGNdL/CQYYxo4b5Ng77zuMfQtTbiVoo7HGLUHx6gtaxNAX9isSfUEGg1eE7ig/cb
b3LmfMa93CrHaqMuoFUIno26EAhaSseFfgJ8KyYLAjHhSsI2Wfynvc0nRuTRBCnU1N+RPkU66N9q
GzP6nkt3JuOzHHM9RpK7kPUmvMDdHe88hpA7MHCWpgnoQqreBuBiIqZskBxgCwivI05Ozvdde1IX
OiLz7yHjNZN+eeFyYnaVmMtmSaZI8wEzrDdUBHYc/rFbgETyV/XdFrssuxl/ho/Ar8LsgEYPwxds
WCIQ8zGbDOJ6thRPGYDAWtkIdBlojnlvhGQJGTT4HDNlvNcpLWDdYz3tDpzmx4eBCDR2ACz74q6E
SY89EPOKu3PPZ9oS4JyCiuZE/XWLH6qi6p+IA0dw9gOs7D+YFQ3iD+b0/UwnSl0g5gHzEU4CUDmm
MGxA4IXUlBSdX6E5iRlfXXhAcmjgJJmDRp849CkilRuTYjjL1g3Ly5ugFFPrtqLuM58Yd7DAWUY1
D7KIojFZibDalAGHr2Dw0ftq4h35t+1yegEg8dwD/JASw54KigSnHL8B1JZthGfPkAJGhzIQCDUm
bHuiXLtmRAiSWw/MDHeTaRaMTHVoGlMpHdUZwhVSHkYhEN87eIt4ecqceJzE4xT+FVC+NkQ4BDDq
4ev97O19vNw02FCQ2Ckrmqdz8zA6YbL+t6eDKmPDEFnimCmKIY4SsifowCa/uiPYMU3VN2DB2Vwa
QxGOooEOVt8MQwix5TDCBAs//hXmBjphYmQZMoLVcMfGWQ6tN5YzCDFakcuJpzkeCTHJ3h0DmkFG
0gIOJIwzYmEhb/2y67qQD//8yn3Bu4UKxYfY+K8UJVb9I7yAxDbxRSjYe3CyUGt4F33BT98VaxjX
6+8++JOJQwRB3wBsSHoOQz7iQnAaBaHhe4zjeYKAZ4eCfW5csckJlpwIGDiYzB44Vlg0GJTSSOCn
jICUN9IfIl6NySuGbSWNVGzdXPAH0oiIGaKKVPpaOeDsB+lOG8G3BuyUAgDTPgMNL+UEF+Uyptlw
7qgSiBJV/j5ZlEiIr5BNwp4oyBscDvJw8nU3Lcbk+QBWBibTlAeffAzIKbg0mNOqwwwX8KLvITPC
hgUTQzI1mAp/Rro+scs5JbkLpROuWEK0bJ+kR05mFxUsGZVA81iyNSTQDsgKR7iGSRnFCcpqDm64
LWBArF+kd1AVmBkza4HBwMREEOtNLIAIjuEcgnwODyJEYV0S5irqBBYbC5r2jcW45+kpkP68RO5d
czHGxYIUzBGRAjfuIe8ynsXChpneDFk3yim845DgMxaENqD9EEdAKcp8A1o6ZSklKncZRuzyIwta
KrS2HByP2ZvgQrhbKh7gY8oEHApiuY+JRE7sHb/5DGptEHaDLhnAdE2I5Y6pdTBK5lxnKXwc4QJN
+cBX8y9fWZzrEt+DCgryXDLItYFUDPijxkWjsxHrhIXIQoH/xIpKjowxgpt6xnDjmB8pwXA7R2mq
sqjhbcBhhW5Aw4PPFLJU3hL9pzP7Bro/2Bo7a2Fc/a38kF4cUSyY7vzZYxp2/OJroeyTZ/K07/a9
pgp5sGKpTKpkQHYtr01DUwDSgAkeYfSkQZHl8TAx8KWfUgm9oWQjY6Sf8Yb8OuiAY/ZARGLoQ/o9
PP4w3KDTenp06EvlzyNCDVGQDj+4WJiDWh545gBSPMYT2kHfKbx0SjnoRnmf/A/B0mVtE/WD8ytj
KoIT8dKO+wrXQLGEOK7+ydG/o9CnIeHp5Ql5wOjle3wffH2HwoOBMGK2l/8yhY9J797t9JW2wbeJ
yATtFwq+vAJc3Ng76zd8kD3ywN5JXuWQ9+kxN3xHY4Pb1i46Fg/39X1wMdmjt8Ov+4bNEe4T5wqe
I9kMMM6NzYdVJ0SnZJ2swnVzbh6IhHcNJv/NL+riOZl0y4yEeYI5UCOTzlofM0ocSK7L5BX8/Qh3
i+fzcWpturm3xnL8Cj9mzeSqojz6bqjBMSdAvzMFk4duAQBAC42Hj/DLgy1GB3y3nxRGF++3mAoT
PE5WrhJ61TPcxCRo5atoxfkK0H4KILuUdzoO7JEEBzXjE/K7hpcjHKI13NhNerK2wDj6Hshw/1nQ
svonws0FSkRbGJ2wB2KUQEM6jRfuCnIB3NfuUGycE0Yzwdw69VBgPbsDexatHJvVjd5PeTEzgaBH
64P8nUqPv+u+EJsgLmN68IY+BamRJhmggDqU9oCyMbqjpKKRK9/YSojhEyNBlYxtEd74bxbV24Ni
sWnQiPNtgHX41UJKlPbVJ//Cp9K+l+j9gR/+2nEwFs4moBPivsD/mL5hmuq+OYaVW3Vxbh1FL20I
LBdqTNERRsJ6n7EoWuzOE/0RrWEHyLXmWmtK3O8iYjein3cflAvgLjEHy7HeagKB4i1jFsolgIDw
+UBh+pNSWhbIGi+RQQa17LK4gEYeu/1f1Fr2BNHhysDpimuOYzI/7hePoDbrIwhDzgeE1NBNqD8R
XQIVyW/J2t1TtdDEU4AAZ1CABO/vhe8jdJ/Ab3/oEfsq7xnvrWi3GErAX8sGDH/pAEksbakmYBSz
w/JOIMEIhPgXowA2Rw4oDr4Tb4Y1Juz3zTV/8EC2+n4+stuRgjEclTJkS8rdXm+sm3RMvbBkkrxq
PfEoOylBESgE4MBqdNPh6Rv0RqoVjSrkpFpFLVHSjjK2U87sXy3+HczNcLZHWm1xHSWtgjUOgoXu
MlVihkaRG/cWCgJSnYv0UPCW8megVth9nbp8Y5Ko5Fvj7+TD/JcxTFaGk6zJ6KVpUW7VXH30mnOR
b9NqUdLExfRmGVunVm9dJK2WElzUMB9p3IA02tmcWhHkTj9h46nSi0z9mcnodG1n12mYbn29lcXk
ooz3SsUm7aeT1p9Jdb4JgMPlHsCzjyTU0CBOuB21gG5NzOQWlPFaVy3EGBB6Ihw5PTzZKmPZSMDC
WjWQ4xSlmMbgBhQm8KefDpTG+KAOtBWsS8p11Svx9ns7nToV466EOAmFFr73ZfMKjWL+jY0zoSqR
SSOTqsHdV3F26mg/jXJauOE68pef7EOlOObD9dc9s/lxnLMdH3vpBBQq84ch69FLh1/e4+TS0LdJ
Cva4EVl2Ztp3QHm0yl8kdbA0beskBc3OETH1PWPgordJmYEVcbdsSH7sSgzrjGbVZfMoqwdtEM38
uloZHwwFcS6xtO9Fc42Tan63CpBU7xMOWiefGWY1T5LkJGtw6wni8f2VrTPg+ZTEeJsfDo/A23zr
zy1kBOir16rRrlphLwvFvNVtc8h9Y9xqkKKLapSz40hG1VcqeFMJ4vZeO4ljilwTz6yePTZIYVU0
aZz1NOJIgUJYzF1RrBwHzc/XXgYmM4IwGHcxMVhlMavdL8IbfEk4iep21sTlwmnMs5JUS7EqAqOd
u4F59KV6AaiTIMCyBEMywZu1xj6CajR6/ascdQ554Q6kPmwZdfFPDSjBMYGXyS7CRA9ZC7gEJSVZ
DEAQx2qOxQ+j1LMoOtEaoWKof0j84KQEZoDCD4RBYQKCwGnKqYi0Rfv9nCUyjJxRNhFGT0yT4OFv
1NV3/p0Q6j1OByZSK+H5KZKwjQGp9UNnpPG3HYIqOi2SiT5rF/3Ln7vXnhg33LhEaE00YYfYwMOH
12zOzRGEMdII0CyoRG5Xrr0wv5+RWUSrHkrH0qayo/zrmBkVhTmNvN7cct5y2oPI/YoqFxNlyGzZ
wlO8YVzm40ilYktLbL3qRVExVpGDsdSTRlWGRZ80DXL5hvngZOcNdsAT4x2hLz+HHQzmnwJOJQgl
UXvTtL8+1OPp+oBzLLgABkpg2tjL3oqpoCNrwxvGG2t7dHhw5Iz4q8la/JL/HLDCmTSDG2XO9EZq
/HCNwR6MYfGfjtypG9zkwxol3M/h0EJNVUc3o38T/wqcIaIURATDjacGjm4ElQW/3WJwqRbgVMNb
b22Ncenl79ydaJpFtw3wAkjCc6a92VChsQpYUnDuAcrqPzy2tfqcTQy23/aT0916s3EbM4kfCbRi
XqxZNcUBD/nQHytZmSVgB9XiO3XGAmpXMFf8/oa/lOKCEZvf5dF3Ksj61QKrIC6lPEkzeMYr3JXw
1I1WGf5/UCuJULQnvbk0hptEpOWS1B4w+glOXBOK8LpfziiNJ90+OtsTiJPJvLsGZ+cl/qHbM8FH
mmCyn5OrXHXjNlAOCfps/r90NGvdNRHafHcuOSF2yyxPl5zD/Oj4cIS/xjD++Fs/LcZJj7oxJz0g
Cqb5yp+XKxhM6ay8VWt9AbJCg2OdhHeFK/XDK+BCfJUPxkk+VIfPBSdA4CTAIGlJjhHAsktkN0XR
HcgxvfMGE045VQcpHHd9Uo751BHwxkRf8CfkOnDgWfKhAHzWon62NlThwl7O3tFkaFfoCVdh91us
zXlEsMrAfpTIfigEzz5k+GyvT/KdOw+xU47uJClv83fzzN+cxNgrnr4LnWkJ6BIbtbv7wFMnkWEf
MtOy9w1ERTD75GTvg5MA3oylf8LI/EI684nD3N4LZMiYFYvPxn5yu3hV+D1fhMMn7xIKVhMbYVzE
hjWRUUDsY1iDo2qOF9qS/MC1sykQALpbfxbg8Evo4EyGzh0SpCZPxH/+UJ6LpMHg1YNRg4UfaYgP
YS8GPDdWePp9wqG6aTKz5+CPRH7lKzxNocBzFTrLUViOtKc/EEqsMFgP70L4FxEYle1ltghMiZFb
Eh941K7mKj7bK4vSOT1G22xN7XtTXvD/j85J4yyeKS9OIkgvDWc1ET1/CUlmIWSJiBhKspSYbFLX
YTkAXP4QwN+Llk/0Ty8uXnQD3LXsYV2tTcXPhjd2y1/Q3HD5Ee5xBISvo6VQQRzZ46H6fNeiWEf/
CkdzjQosuhXrBLArmiDK3IFdHpS3iH0HpTuAjAkcrGLLCDf5STzSxd+igriJSk7gi/JCxPzG3Boq
9ARRsfDmZqQzLd/U0ScfE4C9cstElO1a5IekxExYK09kq08ZifYmyrjDC0W9hFNWxax71jN5D05j
LnoLY9U7mNN8Hi6xjt+56/zRm7pr8yqyFhg8f4/Oqp3nZ+9lMRtSdvbB2FHBPQSlWYyJpXM5LycJ
WQfJ0J5Uo5Ca3lzbawpXKmj/bq8ZRvb25jMFEoSnuU9O/L3QF13oCLpncYneOouT4m3rTamFlS1b
wbI3b8mJ1zfhsj4ThcAPITN+mcyzkUbwBWxUlghUSoJLM3hHYIYEEvIXzAw3+giC6oxAkRXytp0y
YywLL2VtkAQCd1esfLi9M2n8WVjHbg15BJzamXULFe95rDuG+KUzRZgLIBhV2AMZIf9Ve+UIwDyq
NpgJsHkzvomvmEct3Hm2aX6/hKYVjHcWvUvKTSXr8yIiEc01dezMuSnb6mkclRsh7/QNzDxOYkRe
vvN3x9zQ2vpi5MR78pky4RtSSow8poy9iYQKJaRRclf2uhnFC17YWIFLnfCWUcAxQU865Neemw6M
uwSIiBiM4RAH+0t62WeKihdiylqA2ZQHLOuI/tDZcPhXDw9DbgJAGYnuA5LDRIzQ92FcoxfddDaP
GTfQtFNZa1Pa5fZaYDz46/zS5NLvNqjgdh7TnA9U+5+OESvmHgSJPKzfxvyh2KCwQFtLO037S0mf
Me/4m2iAePBP9NjFYxe8RKON1TYp09BMgb1u6Iv8F7gLwls+Dc9SvpbfUJrEqNQozaHXkSFImfMd
YDsKX0o8tR2pKOL10SJSqukPUSy90mP+CvcAF9GN6WL5yo/yA9yMD5zSaSQfdM9z7UoRrwngBAzF
dgXqI/y4ESVehQWpuJwbT2965DmWQesxcgK+SxBDLv/Mjfjpf/+MoRe1F0ZUKAFR5F7blYlGWkCA
QtBUH+tlD1PF3lla1rtMAOb3v778QyxFcyh3zDuP3oUscJbW36YyRtf+wJjybPJl5sM8F3uhyM+3
SDT5hsKUjB4YAzJIHQ96ZcAB5eVd0NTwHjClAJ8yH9m+2Ec3QDgwPf/WAEIAP4j7zTbV/HD9aG1y
a4hijk0PM0o6FWao+DWBYGH3iHulhFfPd6CA8PFdr4YNyxsGNzItVLX8CKRrQIpcg3fJUBD9Gvj6
cFCipGNMC/TCBooSS4Cb3EPQFu23B2SUcSjxuJ7iU7po3n3/UNDf2j8xxOaTSxsIwh2h8RdmPJUw
5fnsbGbePMPMttnnGMri4wHd49S1Px4M6UUPk0P603yYE8fBe0F5heoDXX7ZjxmBP3VIElgGAQBj
x3j2UB5juIBG7gwKBX5l3xPUJU8bxRsoQdj/6j+aP7ApkZkEAsdifnpIwIwgPLDwWfAUybx8eQhW
R5HMB9+vvKo8LEydrsBpqFQ7vBc+WF0DPaGr5aApoKshUREAXXSMXix4PEKB5OxVAEgkSFoCinJ+
WYeU7SDIHS5PzBWBnv+eJmTwnL5n1igffAYoNMcR/SqZnsaV/NKju/0grS9fTKboAdCo3tRHuvys
rSu3XT0j0ttXLHquIXvs3CP/Lb8caKSqYgUaHJ2rgKmys7FxfrkW9wjARS++opuA+voC1uaYe3BJ
XBiLCPKqw5uC9ofn8ZZv2yPPQIbbE4keYKKItZAigJUKTzRBBYclK+MS0Fdwj3SRinPi9pEUqgTx
im3ABlkU/wWctBzp/Oov3RfXqlzZQcT1vMQ5D6DHVgJa5x6dX9oT5cqOtOPr3VdxzoSlKdPYByc3
V1jBKeB5F69ezFE3xaM4814CohpX48rXVGe+PyYREKb4FLElFg9uGNNckFqQX9bttxvwG2a92AP4
QLtw4oFbAWn0Pl71CExJUea5R8IOe6EWnRc7FG8VzxQ/Wz7LDyYL+YsxH2Jh3kGxi/CL+sAS4MZz
mh8pPLz1tDsD/zPapSYEmGTSwPL6d995fhpMBIMZe4HAAGFO5HBjIP1mQG9ASrAREPkRt1KDW5FP
DgLyD6AB1ONYDHb5PcCQZBlRZPnA1Nk+uaFP14764nvVF4y/qW9VoY3tsM3Y8ZaAgfOKeBv42Vw+
OmcFSXTzw4f3LG+gcJEpiBn1rdprxy/FMhf1Rw5g2g9uCEvf77tYLAMaYkPnsmRB7GkyoI2BAWL1
zQRRvbSiOP2fpWKgKQmnBuNgRA0AX8BfYgTUPZuLNBN4/iJ/VxfKHOtm7q0l3lUg+dUTcgqfmbw5
UYEdIKF1PP4gZ6S98fvfLxL4GzQk/0z01a+g53V7coX2fB8468CUFvLHn3+iMcZrwHtftQ/5ILo7
W7BAcDc4QnRPoG3BHQiuUoV5KYwQehwxkkQkOZUP9U16xcKzj+fojwjA+4cb9pGDoTvXL+58umTE
499YEYz4Q+KYm2mNvWC0k04Agg6IJVwSGDUMU2bYgu+gVqCXQCxaryLkZS/lVR85aXiu8mX7IoUW
Y++cwSuzEPjbyl2MYm1MNZIbgAAlLeAALG/2Aw+hhjCppsAFATd+9VVd/zBCoAKAa3YsHuzLPEWe
j+zkR6BtnNd/S5jHQAaIJxabliie8vzxhezg9WdQmkP2QVZpqqEo6jcc4TW6nbECmsbm+GvfJfVn
XHFiPxgEsJzYIEk75QfyyPFgMVLDBZMhG8QddpP0yEnBfsafigfQBs8Uh/C/koExBpUK18Jzxz/x
K49ZsoQQz3eDekHhQDWAYwQHGmdl/fo76E2eOk5oNsHymB6TW34UQ5qbgzXh5yKMkyjIZzRXW1SR
JZEpVHdkITJSX5FTdNefNE0IhC901MDJ+Sm5K3TM/g6TI/wQBBQ7guMDtYlzChZM1Eft/cfqonxj
Rb4ZW7I83ff3yWgXHymG98mgFieHmAfDjgvYwH5BBA1uPROo4mmu0XvwjQCNeYYhDHUAnW+4A8I8
n7XHpItJtdIO0QCBv0rvJsNeoA8gLJG2wzwfa6s35ogeqmbQ81++nEcNuN944zUsjD1x1UdNjwIY
bO5vuxBLG6gfi1GcjMkB2KGB2Ai2CN6RG9GptEf1HO9VGBWs3/oY7wM8OjBIuXGfuH3cSm4LZRPn
GhsyH2yhbBf8xhf+D3/8Fpd02A/b5YbikrOQRcRiwZybD37fccqB6jM2IQ2TY5XVJYarL6nmfCrO
3GEIMM7V3apn9YGYFFyZmkinCKM2UTh3aOs4PjlOqcYaseA5VxiJUppQeKgsZuBZal+AHM6eBwcR
D4f46zMroz2yf1Esy4dyC+IS4du2QuPae1BVsYj4DKakFeUN1SmfnQr9CMysb8G+JvRPxW+OexFT
S8bpDEetU41nMXVtKbw8WXw17waPopCw93VcBR6cR0g8ePw5BdhZceqW8WKhhOLDE0biDF35XFhZ
WyTJi+ZAfYi5AvRBR6A63CmZCUcmfgOWzg5vqn3WBaAOk3pIURAaLJzZ4Ui1FDt9Ni32Kz6BYTsb
Woya1kL82mcuwm7KuBQWnx+JcSl7GpN9WJoqw31jQjZBNUqB51Dyy+MsH0IdBSPnizhYUJiQqSYi
kqDdogYBIjZGLgkkFQEQA7zZBP8NLTAXBRdOHlTkTGIkloqfE/CN2Vxd8J8RezYkAkUbNRrMgh/I
AWL+n544FdjFGeCTO6OB3PMdO7cCV/WmiamOM50j19HHXWrPClMZZ540cbWDAqve74xb8xm5JcGH
kTZKWxsD/IkdRktFgiKDmMXujFEQsv+r+rLnpnMo9SHzxLLMxl4YAi2F/c6KBja8C6epcDLsxpEe
XFI/PyZW2tdTdaUqyTIHGrdi5EK5OpFD7MuyYllYW5kGrMoZnn6SWWgS0Fx8d1lNRqKBa7wPtR2b
a90FSMGdWc6xfWiBkDr2nALPDNKUXVmbtS3ntDtNGnVSMR0p7ZdXpBxJZrhMLWslQ8fElN/txXev
zPd2SRCQQS3eUBJlxroB6E3NnRwhwlG7cay7uGQ7GyeLr6nLOMJhy9jEbrO3ZBMOuZVDE+BdYD7b
s+ux1rCzMSWUkmJSN+FSC76Lur3HejetYH6VqLvKjGEDnm3B3K2nUc7ZUsvGzjOw5nJNbqLN06g7
0cHtMXps8fqKlF3XFFCyhRz9A0G7dD6Iuew1g55Di2dGGXo7t0jGdkh6eZIM28o7S7U08ELwJHlh
eUTIM9bIZWlauhhn2Dwmzpf5f497hS6ntdyRF1hLR2Jn4yV+yusnuKV4g6kv9mrMEWLUIMZMV6E5
F1TN2AZF0KRQqbRZvch8ae0xXmkStvluGuo2U37CkfRoIeXKrtKZjLRf7A7MYZ2imyPKVpUktIJE
elf2pKXYiwjviWwixb/hQYN+Eyoo+mxnorXFItCa6aklcajuDBRtDNzinn8yUm1fEPW3LON41MSQ
8j9FffDadJppREzo5c1mZzLd3jD0LBatvHdMd5q3QBy5cS4OVeLjRh6Oiw/GWhZwWdw47zwjxMZz
B0p3DCo4+61K4lFnHMWX66o9t7BBCnskbMk3WXV/v3ZvlLM4ZR+b1NDaqnpAt2cbIz8uRj7T9kqf
uoq6V7Vm9I21tWnoSMu7jVXUY5P+P/nClNe1eZd1x8qJ5j1cdRQ1nXgqNb65Dr7qoSzxkyo+O+Oj
Hrroe2kxoLHovOgjjcSYGkU2d/x40kSfYekAbKkkZJS9cZRCWamsYtjScwb5ybGCY6lRQHZfXERb
R7lqmTVPh2ZQzlsXnjKZN/onGun51vbI84PUouAeoZvMt9LPLLJtZlUxGTUTTyG0kxmoG8jTzJJH
bQpzKUYjHn5nMe90x9maBqwtm7DWtFzJXjc1dHXlJOHWisOJJrWjXuJNAnVcqOGwadKR7NIZJhIC
qHgbpfUq/CYz1/B2nZwt7JahRGuR1W4+MOGpe58ZmJIb2vveJ3pKtgSFOz34vrSqg+9WteC9ddYo
i9DY5/FE1+rfr7ELk2zT+s7kY2nLpgD8y6Z2DuXvUzKmSkcFrrmM/k74c31YchBzE8qj0JimejwI
PnQG+VZysU3lMPC8Mfb2obLJa4pI2kZ555jQXetNEy2TcJwD+4OOxezrJtQVHr9BgADbivo9CofP
Lqa1Tip1pKd08cEMFliazCk5ZGbRqGlhXNnhVlaogal0Utx8cceyFr4yx/kqoYl281uejJRqH6LX
wc8PCo1PRJozsdGsdJy5+UbVxj19m0vQTmm5tM8jNimaYSDfdUxUwqHFG2FaI74NMVpfiC+Biaco
AGaxaVJaDuy9zLLHu7L/UHRayd2lDEhqykrlrvkbAsfk+pnaxKESL1oepHgRYwpq90ufcbo0+yQT
ucTwzJiZCJEBGkr9XAnRfAamQnIvQ/6iHEkBYltK/U6GqJbDLFRRyFJZf4+G+4JWVgC5KhDlI4YU
SYmT4xzvDh1mleqNPeNUlMMk2XfZNazYF+n+W+pu/6sC2gHIeKtGCcDTVp9gZ4eLNFtk7rxnTgLK
poDWwrmlMQSpZ9G7+XBwulvXoCvVXoaJ5wIZQE0dDrPwMyBzbV1camTSRDCfVNyLY+uYoF5XXnY1
N/JdSslRojfz0q3WTsOKijpDfNj9BGjzop0BEh8QbgN44smnFMs3wxoa+UNQIcKRxorLL53G5n42
jEsW3r7+XS0uZi9AELqspW0+09NJZT7SaP9xsavJz66tjOLOYXhMfBpbE84CgCF0bUG6UnHUYStN
MvC9d1D8lsZIFcJXCmLfwWOevOP82cB6LReGvEzasO/pJzldp7Sren2p4EIZ+Siim6s9LCw+qGXD
81cmbue79txNKXhO7vpbziraagqhKDgbHD76d1lolBjpIYYIifMNxhSz+FfwXtJBbQpJRUL/aFrL
TsVr1VPm2YfM6eRqA/7wCvR637Gce1MJb5CA65UZTPaW3BijHvBU2IJ1g9Z4p5CwITOOm+qfud5g
83QMi3UFWSD7rDxGRP6QLAxTWlkWHETvkuKlg7UkDjv+NsKLDpeGENv6V21IY3/o+DMyI0L2+MBd
KpTMabi3OEzwg9QmXSF0DPgd9OJBwQ5TAAzq9lqz5k28qp1n5PF6yNFNpz1/EufzKKV8oIVO8TCN
hk0+8ZCjesUhyk8aYz1c1L+X3LlwesRMdcHzne/CSnbs9lqAicAtwkcj37dsOmZzyuQdiTltsoul
hSFNa3nMr0G2qrI15ENT835iAzaBJYGNPBVnr0gwb8MxgI78nZnMgxjppGujOX6yJVecITDX3hE2
mWgC1abf5NvCm3fWpCZsJRzHNvavsH6q8VefCBanMlDziUnnURSH+vuIPu9a5Gxmi7paJNE57K1r
emhgwWmOCkpVkYLOGpl6MoEgkj2ibvlVTqG0qdJDrmHF2N7U/NJK0yh92kwsbXVg8Dgo9jwkDU3n
+DyYmag4VpG2p6JEQ5GfdaiKvAFScbP1CQvO6aYxw8nvSpGWrj6HUWNMWlqNnn+skRi6UN/Ismbs
0xvCZo2LqWbMP8lakhmWrtMvZm4LJ9nwN5/eLMSyvYypWtei4//8x9FZLUluLVH0ixQhhtcqYTE1
viimB8TM+novORzX9vU0Sgcyd254t4wDbxd2pjnfUfnm6lu2fA3Vz2wcwikIm7dx+T1MgSq8d+Gp
ZMqK12V41gw4As17bAVJHihADbqtzvYWFlj8hcCgC7QlhIc2KJNBVJT3WP4nLCkkS1L6lsdkHWMI
iQO6hAJSxVPgpeKF24ZvVX2zmKAgE8NhS3O5+DrSRqCwRO8UviM0GuXvyBLnIFNp3UJOtu5gINES
m/e6u0e+hDEUsVwCtEa/if5qmpeHdwJSIkgCvat0AY/TGA6N7Cn9AZvkWXMggGgYuYXXAd5yL5bO
2rzm5pzXL500WUg2mCmnj9wKcvNHN58xP5zqEAqyXpfojhWQXt3E7o0EspRQOD+nVeE4IPpY1z/w
6NJ112K8Ypkecrt28Grj0ckHvIlWiOqSrUf3JdqGiD4U+xi3HU9p/WKzzC6emXgt9T8pKFDIaJDU
m+6gSKfQuMBdTnCVrSlXvCLnonjTuqdEe5aPeOUbfzmt5PpfBlV74rSfNd1ZZbzxcC9Z+Xmol6MX
vzQSmbSn93noUJLWCegv+gwTjur82xUhOQlnyfT58ZvVY38p1Gsy8S7iJZM9bTmqwGOd+UkzOQ6H
XjjM7V0ilkBZnlV9VGA0xkdYuCHSR/l3+mUJ15qGhbFCM+A8goXKEal3DiQgrb814aiJjyIKGkA/
Xeu9UTiv66WCujBRrevJs5i/F9CfFKRjjIpdp9yj8TEBstbvrclSxaJje4NnwDpd9bLu2Cy/LeGx
FKtr9YU7lKsnTr9TYPtSoNtXfQXUafqjQuvm16fxXWHnlxs5WfnHrhGG3OkEKBLdqRHI/F6wylH+
cd53mOr3+nYJPyb2lHrWc2+2mOBUhKWC13LN5OZD6O45VWazpZndUr4Bon1mEtjiymLhaPwSSjzZ
enxeYMZlAmbMOM0HESeakJ1kLJ96uO24F8Ha6B+yiK4Di0za5eGRmp4hn2SOmtmE2ZYdxsbPQAws
phxFecRTSZM/lv4S4fDGIsO/h4WOJ8Ec46TzPknfpfEQadrrin1IcddTrOr9j0J6l0UOAMsP/7f5
RxOfU8pPd41gmpOOgLdG9jaFF0v9UyBN5Ilbzb2xVKo/4u0GheXX/oj1Qi1AIyGL4qfejMdRSu9y
aBwmQ0IpFuG2xYNOxwIzG5ZoW9PbYs+hZ3/acn1bx/Ajr9LPEZ1DF0enRWJg32XJJVfF32PYP62O
F1x9isV0UtPxMxutX5rRX2rskPqlP7cp735J+4eiWHt17k70FLYWfmnJ/FRz3S42Iy/wG5HsyUIA
whBXV0UXQcXnRFyYQ5PZGvlA0oBnnwz4lfBL+et0sybcfyAS6+/EC/HSNQGgKYEYJQJLZLxvnkz6
p9T+RdQHg2hwQfP24F/IkgBRqyNVIodyYybxqyiN964z/6Xo4rJwvSSR8r4hf/V11azXUKnPhGM6
LrtTbjEVNk1Xml5jR7WX8RPprfFXnapnIxUvS5VdqUmuWHGFGc49w2sxFGfIyu8lUf5JmQxNt0r+
5mSVNgXtdDKnQZvjDxWOHI4qTFt914nLH91cz2M83qekp8MIMiX/EOv6MUcCD7NNPc1qr1KFyK6q
sI4q0hRXbQXCvfyUmxqFvIqVSfTSpukLtEbtE7tq2HvmgsEGLu3reh276rVKq9uW5l4cKSWSsWcf
IhJKmt+t2fIYI8inNBZFR9U7NvPRSvLTlEJCFLa2DBynF9haet39TsDIzJFsZ/GqVujH4uwa59E1
K2Vswydg1qaB28c4UaxEqPEtlxxsUeYHPeTGnaKNoJTFbDJL7BrQrRYB61xe5UZ668bhU8R6I9OM
Dw14zsK4vkKVR4/1lZoZbTzpS1SLYtj/WQcSbIroKQ3xmzLhk6G3D60H/h57BnUIMOEbGjUE1lw0
ropWfa41c9d8eIZDF0Rd/T6hbdZLZmJUg1SFbTJfytq8WMYAn6F1cfstOf+wu2cmqQoERK7f7Vxd
V8DgdFEda545X8X3SpD+oelWSPoealI7muSfUl3HXP5jFCNmIdLLJLVTkYIwFGxjFU/N8OqF+CXG
1meiUXflvFapxlacRlzUiMnl39Nf0vCMwRhLjeCdTTUj7XTjFmJWMyAfHbPcaSA0rts9E9aBltdO
rZJLUxKO3lVHntPRBAAb8cqcDUfKGGz2k9ulgiOuCmodXG5CypOVqkUd9jUVrtDBC0IURWxNvuio
NNn2CmUuu4krqYzGwACqVKvaySgqm252J+ZIXYhnXUzjB7JeTioIhLXNVYUSJ6tRDaoRhhNSn6XD
ezJVgl7CNG1RXEtOXT2ybmGCtSvjC2GGrUCAgtasQTpreIGCaFVAKQw5LAVzb4nMA6aTAsMkCUOj
iGRQIzVcWaj361i52QxEVcBb0AMFyUJK5E3edbZFSG4Srzi5EQkqtk4pj3AcyHNZOs/SW6dGWJMS
Y1uMbgt8KDHqWwfpoyl6e2pir58JByHLcuofYcKlZho45VRBvdAmCpBZEM0kFtHr2uSZXwN0ilX6
teDCn+RKkIKyKRB11vK7Xmc/wRIsnSN/HVYy7BCzJf96FfYMN2FSYWKxJIJXSxbqE4lfmtBBFkUk
IJ9dLYaqqZPDcY8i2sr6d92dqpGITZQzxbEXf9Q4qNtDKz5a+G5qaLdS487zzYio6tZzKXNT1uRq
md13Ok2FmwgrWn3AVqW5TuZWmYQ2ih+Nbzq2q5tSUscc+auYHQbco7APxcxjyKBjxsttGQQIXAVO
Y54cMT1MIhxFrGa9ZRkYGoJ6tYKytRVKfYjDq1DiRaCMwPlsyTz2wwZTeXVxG6QRfbRhyqIxOLWR
nYwSVHrovCkxTiWDJxVxU9rFQd5knmImtgkzYcA9UxR3L2Ew6W2kvYL3tcisSSUzZpAaryNcXJUA
dWqv3YRECE/0mFGGZdphj90DmPGAFJ0hQby+VxPaOlkjjmDwR0V1Mv5/Ucv2YvX0ObXbNiMLHB/d
/CTQvGojvQf5jtkWGMAW0dXOEVLSocFJKnzHJcY5yRykDa7uP8YiuSJ2KBIjUi1KAqGBugluk216
PPWlRALeUjmOAQ3dCmO17lmAno85eRa0PQtSO32sg4j8Kaun5qsi2zSR18p2g5qnnRtbqkwYCygh
YzzphOYic26P+CSsRrzXN47+dFmg+CjUtUN4kVBwVdU/mTlK0xNxhB53rohbbxkE3gflENdXxbhy
f9QzkSnlhyC8FZa5o+YYp4sxYsOIuaexbBwh6MsnGcoXL3fa5hUcTFaP68a9nMnPyC8RiW/5dElI
qsG5KQWKBS4G8SLKJ9xHguw2NfZVhAG1H5nIfEz+XiKkzcMnYjQWhdXg1SgwaWeUZGgzKnUdlcLL
hN1dQI/IwIBr5vaFkKOeBxmsaldeFz/Lrb1pXDJ94AQDoh9OGROZCrrJzAOJjczLTAYhleRI6Wmk
/F4l2c8A7cVoddqq82Q0ESa3q6xoBCU5K677m84F5nLDkyXUIEWBwxEFoAJznYl8hELiPuBbUSkv
DVB0/lpiRqjoeivjJkavSLqG7IY0Y0dwtMfxt0g43soMDO1ZS/YR4DFQJxJKJ2xvUvir6G5iltKX
oMtnJGsy1pmtQKUuHQBO5+x7YqjXbTmhhuksLMRxIm0E4CLmaU4z5lzqSeKAVGXA/GunbaFkYANs
5FILChxoKn6+Qf0Y9e9JI1QKud+CqAucPZ75g7lm7oUKNsWhRha+hZoQytI4KOX8Kffad5kptwKs
r7Ckg6WR00wxLrTtqbbSW6dBA+NXUQtWsnGOCRaJIotyB8l/Ux8UDeRWHuwwW3yhJ/itw/YTZylp
5PeoTwvNZWFi0R6qdy3SP1gBcMU4RDAeaotBxH023BlCSSQUZkb0rJErQrMZAQRrRo4YH2i9Y1hb
iktxHmoRF4gEnKlvYH3o2jMVySaOthkzF5AhGCeV8FFpY69o+bVaDrxer8mNfTowvTZwDWBdx+gl
o4++oS4V/unVT5ZzWCFx0Gj3zW8RCVzJV595tXNqcXTeRyzfCAJr8/wic3go6AIk7F1nbEdxjbHe
a/V7SfHFh/wmrkx3/4VVydgXOulIn9xHvoyNnpn+tPOfPmJTkc2DHzmkhgEaaRQoGMSY1s7Qv4t+
crqIqR3/SwiG1MQ3y0wgWGDbvpKe0ZNlYVJ106OIAjG5pMcZ0J96HIMlE1sBopaBzFCGvsIQt87h
pqWfiyoBUql2EencHL+swi+gjOY/Gt4pOilvWhkUyfsCQKt6IWOXqHqpZIFGnbSTAGnV5GJKf7av
rpKPmIKvLcn3kP9YKqMDHso8vZfSW5EZjqLBgk+OaaTYBmwsMFfAHLS0gDATIilFhVzYlKdZrJ6j
kOknnYt0wb5chh225++8SNGieNyB6ffglgYCrL2MhKpw5M6Z9IMyOh2dG1c36t/4IJN0TcI0hlFn
9dhhBMOYFlN4ollqt39b/2pkNGd2PPvS5BDxNuJdB0aISC07LhZrcpciHb0mFTx0t5x9bfGGwZGt
QBTIQiH08mIUB3k4mHDYVmcFH4kYxnFEObN0LZkdV/g1Es/pivONCzDM71rmRZ/sPSD5enEgpyF4
pJcvF1sX35X5m6OKasZs/S7yZE6f0YtKVyBtGZ0EjXH/UE0vzXwkQCsOdRlrOxAk0JNHbV1i7Cn/
fxohajZ6Wb56iVxiMOmAHihPGsEd0UmNhTfE5G+I5wL3nQ368CKw/s7tSO49MYDSf8fFQcQu9iVC
vsOCQ7zksFHbd6lzIelFnZ2ZPnqMIf1VQU+ovAnMD6cyDzEWrXQFt4O2MTtC6IhNV3lwm6dawJw8
OaN2LWsnOaPXzNPPafBheiPRgLtXnaJTfJnoxTp7gihD1C10T0jhuAlgHbIWTll5CZv9UnAWxDCF
rLd90vksBxMXAmYN0zXDV2RLkT2l1dGMa5LnbmJ4tlJ/2myUnlFGhPGehPTbNHzq1lsGJSQNnwN0
G/NnWNyyZDbsQFgU5yPXhtC6AwK//GOGwVJ66NFodkksCAMFsOBU/Ma3NzMA9exEvtTGkypas5nD
5I2rJM8Jhna8Q9AWdr5MVnrvyu0r4XHxFlO+47g7xVKQz3YT29tKwC5LEfdzEpABH9VnE3B1eDMA
ZhSHtTIV10jGERVbgHyfaI8CUKuGhs0uIAC7eZnXRjkt1VeOT3l4nsJDjn8xFABwFI7Q6phfaryV
wp0iHbKYQJG3+CEAeyH3ZwS466hwi9MwezINA2xng576SnWQa57OyNDmE9XkkeruMHh8eJk9VdVp
mvtg0S8bR61/RHzR8DDS6FNiTV6j4Wayq326/kizW4uRKDlybjX5ooqtprp4MAxJHLjCl9zoT9iv
kKJ+n5kkqnb1NiNV2yEzo+ZHVg0vr60PguQQ6TwI/lDtzd6FDIN1nfmrF8gjEBGVU20eyDaDxZAt
b5xNguUrqCqZIEFqPKipV2UeJFrz17h53UJ2xB4Wit9gV9ltOGPMQyvKbEuNoezHNZ+1R8dITQoH
jpiDc/wk8GmzjEXk8ayJabb8UMeOhQgXA2cs8RQ/w+WTf4WzIkJep/Igkwi3AYlIGwznNukKsXCk
j0UEkZdOdLQytBnNheAMkdCGR/LAFri7rJaHmhDXBiJpwQAf87AhgwKuaeIeL87uzDFOkgjwC7c/
Bqqxk/KTQPmglPgfOMaPaIuFhc2EqsuEGb+lmRm8+XHXGGQUtIHxCb1ws38Z+X6Yfm7+o1hqoP+h
gDpsyQZsXFitUeSUZGj17+AtYhCbO8pm5MlvpeY1k98mLu9DOjKuQSFBuC9ScuzhIddANePzoP7Q
B08krE1IxYrzXKEjgzEEtiHfqtDnQzr+MPXgFJEa1ytYpPZHOeB7p1dL9eQAShKUm4LgKlaJqtpK
5Rcp0vJdeJPLX0q3GxgknpmXMNM6c4psq5WfmhOdCf55u3oWG3xRFFwQiYS4cfy+sa3AcxmP4T2y
dSSJEOVI7qLaaNGwpGBUF+OB+2boMqsc8DCtbeRtz+gO68f8VR1Q/1dneXQsHO1bj0UEOXTBDH6C
zMPVjkmqrYIunXoEj9vrr3x+CesCZbXbAgH4Z8rk3o+fkI15Ooj9w56CZddNB81wI9LLaP3D5ChJ
0Lr41kBkMEvSGmLSLAL94mKLHW5kEjHmYCJj/G/DpXFattcEkwms+WBdVZzD1NzI3y5IeRlMrBDN
Eru8qc2RL4EmJdlnl2oT7wLGoxAX2cKfWD2Phcvqym9zsJ7C/GCxFEtU9gDFmGsRQSy6BaW37qgz
PcMeR6kFxH7zXJ5Mmy+2wiq6G1dsOod3kEvyCsvoF0wi6hy8H/j5EJkrXnobg/wGiNDGYNWbTlu/
g9umJ6zTsvfmvbhow6E1/Qp6KxIKbCVLu6gcfLLoNAG/t6gvOFbsyRk1RIHMCNH8QWFkwt8/IAuZ
E9sVknvS/WMf83MNoo8y0CRiq/5Tvet3DHFn/G2QGm+RA+EBSNEq3PQP32VzwxAf7GJOCqxUPbiC
rGn2vIIGXzpyWsCKD7fomFTed2fFL69YBM8n64JKrdo8G1gN2dsIUwjPZic6cxe2vhi0xzw8pgOP
gm9pMxw2lQtU9fGYnAktoyJr+yN3pnCJ7nLlmuGDiQoii5GNvmdl80c9B9Y5eRPVbaBeH1W+xClc
SQHca/U+/5fkLuYJ06dEPFZ/Lo8NTgi3rfl7zKU/UZej9UTIoQfaQ0pefGthsZMzX9S4sLFT8jky
G05mrx9oAOB7WmciB0ufsoz6RJd25pN7B4w1jE8NU8qI9gst6INrfPzf2WS9RJULwwGeTekqRzrJ
5o5SnBNDes0vThr04+Otrv3tfID1HGYXxW/elCPbCZCjbZy5cbQwaM5jt0+feGTMUA6/wbuQJjSV
x7TvsWVrgPjMH2UVWJf+B/UdREG4ZNhMc0Bg9FE/kjudIRR0yOFQbNm1PFAEKFC8YWeKm7WK+Wsb
sKGQIH7bvBXxYcF4zdy4gJqvAD1wYGA4p+9LLq0PTHDNmtiLjjEiUPxGF4R6XzF72qWCnSkun9zN
m1QX8mJ+JU+Hao78N7rDFbthvxx8GcHrz4ygqH4ZTDMJpz2tCvlPW7z7A9iJCh53I8jVzepkyIGA
/qFPI+q8bxxULL2wsSK0DSI4Q6PioiABXOt7hO8Vodm4LWqftLIpSsWLnvtKDAt/c8Qu/AnWMf54
Tjg5WGfBslxtEuugi/V0gDtO1IScJejNx4GkkBwGBdcKG71C7lecWfMseOQ0E1R/gsJ4T5ltoLaA
Ia7Qwe2Srd8xOJB9Zcu3TDbvF65gunb0Ojwd8s8bGz+sM6SK+Mplvymea1fnJR0k9W1kaHOccIdq
PcaE76uFSWevOuRzIP89N8DjJ4jgaN5Ha9OYXVGCBESBcGpEj9rwufvgEo6d35g26wOqAXJ+M/PX
DpTlnF1aUqfWfXpjas94LP2z6G47HJYS3t6Rmg/D9npxdVytyBXihKTlRfC40DQTvfpWNt4wOnqA
klM8bl5vhrOJxTOao4BMx+JMX0bs2VNlEao3Lh84T7CsG68/mgLc4Y2XWp0lhI/coiNZdlsu4kK0
J0GpbDEQinNLlDklhXHoG4dHkZKaKG4cKnoJLjxi58YWduRe+phQ72D78JcFRS7EIW4980YvtjmB
QDUltYyiamH7wAZaQStsyqYXC5abC35FfdNXZxN+MlqGdC79H7Oe3xTZxj2KioLIgSLDz3pXo0TA
/huCCkpTM3Q4iTH2ZAypXeNTHTlwUBTY+eFZvceDB9cCB2YVeXMIBrHloKt36PO8EAMLzDsdo3WC
xjRHDvZbDCLSF4ZhYP20+AehP6aJR6iGaTcPktjUvxBzGehzr+B8lm8bFmchMAs4SMQ7gIPFBMNA
cGX6iPkczOgtzy8mkJYtAaejoPC78UPEW3JF2Z6xjuKALvzqQqImwh3shx58FkxUltPC5WQ8IRk2
F0hV8S25NML/iQ4nJF2bxJNtrJKawYHDgmeH8G7VQL/BV0Z5Yl2QurN3zis7RlwILOvmO5squUeO
NLpATVzo1qM91kdGwiwI8i4g45P7iTn2TRTIkLCn6Y6Qdt5xf1FNomnrCAIUDKhWXttuhvCoUHCJ
2XZqc6YCya0vvnMEjfISQRXjMhIeOayEOwx6CgshPFJg8znMVrhJsjP/iqQO8hScfzwfWGSqTRkf
iu5EtvNJuQzVqWyfuN4geoKzPXObUrsg3kvhcQctVkSYPuyMB1+cb2/e+NYTedLBoLHYuI4e3Bh8
h/gaMrHN3AWtTsBmwQQpuoc3pXbwzmd0h18UwmlOTWTR3FvykZQpSqmQHWPeAGcZp7HaLbc5Qz34
XZBBfNT/amyEkuoj4qIMqBaoL6g4yL5EFQsORturOcI1PymNbZ5h0FDHnaJHKxy2RDlWiOYmTNS2
UI/L8Kt/Kafv/MtyIX1t3jdEDwEbYuUJgEbsEBD6l7ypvJuHMiIOX1+wxRH0/VV+2j/INHAWxdSY
igH1CMyh5yZr/Q1ZmsZNUB08jJGSfFd45TQPFY4s/jF8ACJ9WinQ+tzdXI41N9M4ZGyFPDhqK8tb
KPPxT/vGOAvXpjtVBsBV3j+j/AIgBzdihOvTOFlzApqq7rEWsE54mhsFHqcE5AzwaZDJ188RcT+H
DGcFam7a5cjlXpE6UorzG3NS6kAGKIOzbgnTkUiEB4Ui3G6xuSU+8pLVxYiLroISEXZNTWwpWU1s
ysvmSHjMjkzLktFevrdahxoYgXty51y0XMJ7xTN3YHrN1OfcPhE5DXcuGuw8Ojv/asgdWLkL2j/D
bCsYDLU3/F4jxvpXbfNYpMMCXIh9fTlwRnJccerNPyKnWOOA4CMxy0BGMvRuiCW723Yg0sNzMa/U
DGgp/6fuS2hL2DVLzEUlZzeus61cm/fcVCuDkO1yQwz1tS0gZAfpXuKqQcZwR1MKbssoBsngsgXk
cnVRL9MccTwmx/nPQC6LR/dzxPaDOgEWn3lL7gC91AO56tMpCA8Ih1yKHL3JHVcm7tBz6atYNIWp
UwArscqxxMCmYG68ynRyPIsfaE5JGFe3Ppi5gBng1cXHbXL56i3bdh9a1doxLibbU2ObW8gVDFew
KPoOWXWieqEtYfPRJqE+4ohgp84eW414P24Y+Ef8dv+L9rIzRiBb6xCzYFIPezHEhcMIJWzPQCwk
dAqE6j5uF7uJ5/U+7G2OthhCA9FJ1X78CElXon3YWigqJpSAqEiZ7mkR9n5bDq3xG1tFljM2FDpy
AJiSNrU9bUK5ydehDDHZkI0jlXZJZE8Lk5bZmo2MCw8aPJsKbCQ4fdPFtbAURM68+CPsGqwJW9eo
qbBsKpnZ8kwD0hc2uDYGhQYR1uAjrU2/ykuhfgFMICGSWoxURUKsKTeQtW4gAyG8jBQu7Bl4Bogw
ULvgpktWzRHpVG4ckkNk7OaAfUCcOaqsx0xJxrlQvRvWNasuMa5IeDZrz1nZj1tUYNoG0ByxCEco
wQ+B2VwNOvSSUKfjcHAqb2QMjgE6bKIaNuvBmJexkm/7hygV+M4drRhhzY3PFZfD1mMXrEfeO2Yj
/3sLYFU4bhacaCggkAKpos/9MZEXbK7sOYymBWUHAN6+mez4RGwX9tXWCR9Dm/xauGswV+drhn0R
za1JN7bLuakZseyJrqK8KbID8WgMHCmuKF+c6H0B599yX/wZcbz51vzD7pFPE1YokJizOhWPr94J
tvkQqelDBmEO1paEMZiIPjYbEnx4LHLjKDZEp/rgLfEOL31v46It3VZKG/203rD/4OOKZs9bz97B
3crfmGrms9fwYrDz9i10avjeb/whRlUOor6GkqzwIPCFZwy5VK5za/OyErB/RGlW70I2KLve2C2j
PbQuRpqtCq2Lk5IUr/GJu+s+zdwWc6fNhmYv/+IAoxGH+HHBhZmjEZMueStpUthg1xCRY70/m9+1
TbDkO+lMuHQTP6Sw6f5snKnGpnwhB413uLKsdkBNqCjSP5ug6IHp7HRsf0equ9F7iOapxWOjoYV3
x685hczk8QDwZWLlsMQ1yIC4HBNDuRMvFqFgIWtiF7+pl+xj4g7fhIwKgWPwtjY5D6qQ30wLYAWs
AR30IEP14nC1rtU/8nf+4eTrVO/F6uMfhsXHFqj0v8c4HgKfPAuGVSznjR9zJzEZRfef+I+Wu+lt
7fwi92knBKBIEp1o1efjgO80LlbcesOdJp40UBxXcErR/0X8oiW6og6NldL7Zlx4sC/sjTFlDo3f
ZpMjCViVAi6UdevISXHqy8iLpNotdPhOmisPIh/OqZKSmZt/lysNzalMvvqRKRO3RIdDxABJsWpg
xogfHXj+UP9aMbtWAxE9hsW8cNZR4xGCxq8Z0aa3BlpfDU0cdpEGDP05vArVl0phKTRfTBqzDraQ
5acQrpfouiqIzHnxUHGSxNpPVRrUvQhJlwnXkjhdhXTH0pjwoBarzuXsDuuP2v+aQFpjeOOWAtdD
x6GajbCYBAqicqkIpzInJyfCHGsL5GCy4C+ZgZ1bYy/jmdmtOxpYhNUXrQASIwViSNGolZm9SONR
ygRH3hJ6OQy66p8E/h7S2EFiC1t3HkJPlRY3S/n2eOs3HcJUHDNnYBNrUV2RXWuKMN7X1VdWCd8G
9ZZjD4a7AdnFxvhPTAD8mTDmZh3I1GUMvJwiph0nn0AgkSebidohjEsvAslCzYSB69Djc5xZZ4Ew
ZVJVVWrfvg7tDqjMwOks7JBBZioMPOykUWQi8BWZq0SqtZvxv5SEyNUb0U4i8uON1F60m8mcKheQ
1jEuauK/HfrpSq/9ENOscnk2OH8+iJ2HuQO1oIbaUB+7+ReNGoagBWQhnRFH+1VwEHa5l+H7Ak+D
rnVuPzXDBwXiRpmow6JT04vsz0em4fuBT6+5XNFbsdo5fq2M7iMQKWti/GGTHg3fisJ8/IqlLlj5
7vOoeiuKxmwCrEQPp98mlDrG5u24ZWg0PxkdjEC3fMCEpgzo1poUSNkiEkl8M4DFR/W7yoj3I9yG
rNMW6ym+WYKqOp4uXAENJ6wJUwfqFH40INzUUtrkV+1bufyxlLchDyhWysRdtWtT3IoVE76ta+b+
7xh8QDHUpvewOinWq1aDJONmwkxp2sF/kRvf7AysDu6tfF10PB6HQIi+BINZVUneCiMYVTqB0g/V
Bl4z/d8aAJzRgIyt4SATxBjxw/zNU/549cxoo+HKAG7lQerOovKkPtcWPGWDbnyMQCs9gyIKJ0W2
9rre0Yhj40qeMbug5eGGBPIs5cdUDLAUpEPaYC+2AA4WjJybRw0oZuqQFXTCTFfidcXWmxNEjIwX
FvKEiVWUIOfUrYJ54S1qmUbCIehAD0qSD2fGsDJ2xzWdRogcdQISETmpSkyvy09q7uIDxKTV/9ba
r2o9jCtG9dQAWQcTA76vSC83mh/1hGizeXZJTPV1l0hHmdHCKwyVJs63pAgdAbcTOZR2OTHDwg8k
PxykR96OJ0QTp9qhi2EscIFK0kIDOLEPFAbvUJUqEKX8z7DeW/qNuWC0QVBmD/jHGADuUYTlXAol
I2swmoYCi0RlXiT8G/v9qqROGIPMoA8fZ34JTI/R6blSRpf/D2YOA4tsb3SvYtOJ1r9yEtcM+mKD
A9EQBzehtBesb6nJ9gVVWxW+TwjnGu7vjoal5hwxln/y9JWOl4lZWTx8mOgIUTPZljadrToJRPMz
6t/HbfL5ZdXYc9D/GyiD4jCxZQy1VBZzRZ+xNXhcuiLCqAZ28jaFrkQBfxaOYyqPKm33dUew30qn
VDFMx9gYjusCgVJVgJ8avC+p+AVW/6pg2dH9gaS2i9uvDkpzLl8soLuWymSmydKEifiChsGb9o4f
9TQQlaxBVVpQHHXO2HMT4QqazIpjyZQoNGSVhFAJzA+uNhp4nNsgtWjLB16Ku4JZEGaeCW8/qqhP
OtQ6Cf7QVMsTBCe8an3DPuLmpfkE5G5ZvT/lczmDfdnJcQGUNI6bih9UmKz4iY/jT1x1z2XsbQHV
A/Ho6qENZvsHpI/c5Bg2qeyh5w5W93O2meSSYBwGo594HstsB+7CpMlyQv4z9HAHndcxd3P723AN
lzE7X3GL6wVyBOJa/7dpi8nX3fK6ZWeziePm4U4Hl7WZTmCntbnOgfB4m4eXTpQxpQAYtkI0OxMj
5jt4RvqZr75vX3n2Kb89M4A6CYUrdVe6mw3MazA+wqcbo77SBbo/k44coEw5DJ6+RzWz478TLh7a
JJbyC4iO5BK3FzBmIdH7RT+G092AaoWV5SS++ffnRfH5pPkDiMeK4sio2k12VzCW/eath2skUeIg
s18S3mnN4bV9VEK6R4BeKeGPtwDkb6jOfDyOeljs7aazYmPDjksWfzkSD6G+UXfbiY/vyDY7czc3
PtEJ8VUob33AMOuT2PY9m9nlhtkQTz5v8ig/MDtriJ4PDwQHPrbP6p8gD1jWk6898JvJW5KEa3oS
z77E+i5/lSdYIhiVru4A4NDiOYWu4aQejM8+oOkJRAdEyYW777X4tFXvSICv1KHY7PE4HBqjNwYH
XPPnF0OKA/AxQDecC38+hgGCEvcx++g6r9h6HHlGBFH+/77JEn8rrwOLpnx2HI3ea+U4vNIn8+jm
HQg9OGz+nH0cIJ/rB8/tQKoE+l9cy/Y/eKYSY84/gO7skL61pGXuyJAuHBU3Rp6nnxwYc/po+I6J
j83CS3TkX+0r/Ke482n6JZ0WR3G3B4DSqA54Lhy4WzVJUgA2H4uT/slv5JsbJynA3fujw/+P0To+
WOFd+4yxO8sDchVfjHQoNDevM8bBgXQCENf/QnxeeWygKd07tt08bvhgOOZvQyo6x/+zEfiUP6AH
AOHlFy4yR5AH6wNomaxpHlQGjoqvQ3eW3+BnB/3TYA0YxzXbu8pH80be9TdrzkGfgCHf9MYh5VNU
bIHwOs7AboPZQ4LbFv97xF/dY361t+wIGP1NuPOZ+2BDBVjLzQYdb+Hc7Qu0veZnjvcJYApJ5/7w
i614IX0Rx4qAq0p9Fz5xG7k+TFt5ZN7jr2kzCL1ilY5/XnZ/Zd9/EVPH+x+sHfV9d5c+EihgO16l
TXg7Ly9xqIbf2Bs4Y4JalE8WDQDGBvrsK4/ZDnPrZh+Tu51i0wCZhFfNv9spm2t79ak7Y1mHrsdH
9naMGUZvZwJtzI5vx4mFoyrbgd3OVn1sn5S7P0Ag/L8XqwcI/0WfibP0eCQ8nbOCEB+XCaOXun8J
TWFlFR7f3KY248thLw7Uvy3V0pV2QXLY/ojfg/U+H6HtnbefBLLoGY3qvXQLvktoM1IFe+DrgFR5
6098ZcOjXbc3LDV9AocH28f0/nrEiSfgMHWZddn/uwzuXts/sB8E1eFLOj/wQdzXtr+vhKr7JCQF
kg1xilMRFyR3cUJvW7WLg+bXJkHkgeMVe7zHfK8NlNPk1dcXnCOQoe1IZwbDX9qpOojnEfPI0Ksu
GAew1GoiNnBH3k8PjLlO8Vd5a28/BABvJ9juQbqHB3XRD2/uA9vEq/WAk8Kz4rGCCTm4InrbE0F1
bksf23+un9rP5j125Q93/7F0X82NK0sSgH8RI+jNqwCQoreyL4yhxEPvPX/9fq27sXvnjEYSSQDd
XVWZWVmpCNzBBmk6BV2E6PDtIXYzTBfNBnPDwiu5Vte74FeKZlg1RqvGItHv0p3OGlxCeNW+poAc
pY7cKBU9rnXjZ7p2vI837rmBRhAsAylfv44e/9j1hCH28q84+37tBUbov7sgBhhz+bFTHSz4321g
lI8fnA2KwZWEh3cvmBMyb6UE2Hw7piaFZjnn7hSah4axAx47ehHqFIVbcJ6wC0n5a/nL4uxuviHa
0apNNA6WSQxU6e4wbSGiXWpEEPG2u0r+/BMD2ennndSXQT7yIAGGSKOLeQrLL0OPWDoJp4GdOsj+
Ob2RqNmOlCRnKMUHcDJMuV8zZKTQFHS+T204Tdf4w+m8Oq/SlWJjEimLJRZECta0uyo49/bNYxPC
zmuExkFRDFj730oOqFyYeZ+b2Kgl2uJmbhKuQRZr8jFW4PU05UjmcNVYQNzkToc1U/jwSSLJQXLz
P/OwE9Nwsy9HMGyr3Ag+4fWghTyK1I8E2gjOdOYuBrtOiG/iV/B0Db+a/m/T2afa5BmFz1UnNTRb
U//ZejTrOI0fqZ5aeN5jEqLGr1G2EIjMZi96fDZ3hogPIhKWjPAD+MutgS6TTP1e+pxJ6E3xDZz0
L0ontX1t/J/b66tVUmimVkLGrsGE4VCKCvJohDoMlvDvN2CdbXPKX2dtDZ1FOocooJAlaXB1O5nL
HTIhTX2BYp6bc0RDvG8CDwGgm5vqyesC/K/Jc5LG9FqjaI9XB3yOuSIKwBN0eABcmo83qO4ssZAW
fTAjuj6hwy1PdeQmtBeRmWBKWWgqBZmJS8mqjf8+N6GXlBtMwEqdRZtFqEfNhOsyBTE/m95wFp2+
Q5YCRXbZm+8FV6DLYFtpbHtQwO2vBiNCifWPe3Hm7Xn/rXzQyZ6i5ygfMf2g9ozL9UpkhOb2ddWq
BCYeZ27dz6sa8vUV29nBOGc13U333ZWPThHjnjnitpGLLcrrHJyLR1z5gH0fbnQ9jlXIr1DuE9m3
9Cr9m8/2mo22eh8RW06yBozj3iJ/+E86yUhQM7XOJpbKQZ35i1BXFBaj0BSDEzxNIbizfnmpmzde
XWIbz2rXxIe0NNB2hfoGhqpkzAGMij23cFpWcnKE2ifMZVBNzmh3EkxeokpL9qQje6jLy+Ez+1Pp
p/p5CKQYjUWKLzFHmOXLcrKe6FRjG9VLd9eQyMgR7nkGIc1LkPwtCciSisc1jtOBg3JYuXfotGxv
5TMU5lXSHy3rvUyxETi1qad9sr9B2ddjgs1cfrIqaqffVAlYDpfWvUxtVQ6S41/ZzXRZTXWuxjS3
7WrCI9Gwr25xuQG0Zvy0qqmznxOKHNYCW+LVCCOW/irp9TOIrl78NVDiUHL9c6RaCHXlOPtFDbeL
873D0tkTzdrl1pLJkVKPsnlS7mXvNe5/1l8UUPrH0cmijdjQj3zsSi9VLI8MIJhlu0502nKSOYJu
o2LuZZ7D0nDCUpq+5DpekuGiITCVNhVxtl7qCIKo4p5VnUKtAU6KPXlRJ9xp7rfXVHM+8fFThq4E
DzpN9UrylkeGhvM8tzSUlQEzNxphlXZ0bWS75eG1kfpXesOF9O8RR4g80//kWiA0slmO29fNpxar
bklf3C+XgVW7wlrBcJDtf2XQWkSaXvF643ut/Juu7z5V+bPFyzgbbT5pp+Yvxe5TE//LoeWnK+1d
K1NbtB2z0zMrZR/Tkn9bhS1N9Tbrb7s+NCjx8OZWrN58/HV8mJZ728m9uZYFl171KnjKB+mnUJYR
/grNUBRwpzvRYTApPEx3q+TQ/kuqcR4MlbaWxNb0DFiK9qjSpOKG69XafGdkGXqVekwBnBr01rgM
v7H3fJQlW3fxMB3HOq4b2VG5peCuvN1662ahs22CdYjGoPbRfFL8DWZ9NkmnbEl4EpX2fZANi33V
OjfuEe3y/iM4pJ9Ac8Zhf9wH1wgO2rD0x6farF7or1r5EY26HoZOYcARmqq0JoDfgg+fFydqbhPm
OPM89XO5ihfiDJjukdDGdCksFAktMglUwWSW4bYZoq3TjVtXOCedLA0h5nCuagj4Fh7l2fffwsdp
umsfU1Eh3JDUx3YWF3TM9K/DRVIKxKx4a5rBV2GwapfpdzrKQhKaA0YCmTXLVUO4xw2DROHq5+H6
Z/m5fSqZPCDpZQaP4swJNRzFgmclI534xeWQt+jL9XU9yXXSQyohQu2s3uIfS+9t+d8M8BMEzkjk
CkluNXV/2W6Sp8VoEtW3H08zf4aTdAvfRHnOnyM/rNY1Av8bw/VCMLtqkXvP/615/Lazo5W9e3nd
NsmbFm1CqWNzsYzNb9EWs2gZJwNN3pfiQwtso2maV0rM8MY3rw0THW697O/+lTL17Jg+v1osyxGZ
6aztWOqYlBQvhX0tu+1Ustwi/6k4C9GqVhhcX9nTMo1qhORI0tkp/kfc2lRbGv+UI/HIcBqHrktl
pKlSkgAa6PnWUjDKxHelxP1313Aad0Po49Azvf9uY+4dTTGXaPY73FpGduMwUXKG0hjXkPSSt8c/
ylHVHd83YiNL+vC9a9B6UtJWPkQRgTvESQEo2cm8lXpNu8jpEMJrwBEObQZbfCTIXQuTdbyWXYYU
9a7iYxZ3jVPdPDW5chY5t3t/RJeEdO+WlPtw/upJt1+UlocVBRHpy67zjK+9UG1dhSp3wCCymC5n
W58NQvV45/4QZqEoFlvQsZTUyApxvPh/GondNJRpy+pF8yxubhkDiZz7TRELbHBrZ+VXIc0kwCKt
0h2sJNSWLz0MmX7+7ditpOLMBPGTWHGNc+Oo+JByt1dTyhvaL8ISUwfK//C2BRriCFMXeDmyd6rG
eqB377/G2wDMpG2nqRyjbQya26Fv29uhQI7RUfppNFTHyBvp864j1cr/55rkduwTcIAhUgRhQAZC
sDJ2nAFmdHsntA0/c+CFXQQtAMcaz6oBfvweE+59LQZwrxcyxqDKN0DTZzPxQcZ6n3heL5eBN935
/TK6b8wjECAxJ7KmYAHRpYaUN4iqlQ7I7tPTAVF0DdUdpobpkOjRYS/iq3W57hXf6ct2liVmEgQj
FUaKTlaNVQLadHVmhbLC5h/aefBmN5twmn3fkYPiZMbtY1Bj1rQZXj+v8S058lWQVvpc+sUKwzPG
rDAEOY/bp4S7XEK1VQWQJ4jttzIHzkyqipHkA1MJc+3ypWj8r4hXTG5wj3ZqmfCykrC+PByKcSke
R7leOZpV8x1Ki6jya4pV96lOaGT75zjX1YIa3pQpotnE1597NbwjnRLbo949hoRC/aFG23j9axxk
AktgObO11U6da/371Lkg3dTWbsry8z4KW9aD2tfnvZVbvewBTIli5N13F0qVSsERp35mzXtL4p7y
RRiQGDbg2jDiO9GR7fAn9PgzEZ2VgxmffHvec9NH7tj5B2n9rI77BHoQQ01LjbByVeEc8+2C7ooW
SK521FJIehevh8vufKiWK0ll9ZyabjwF60qzUfyrEE+R/Sawt3lzOo/1SCz6oiAzRh4AXyXozmOa
EyhXOtVUiqRTMt0+rpsaR6IaDDSXVT6K4rAgSBr0V5EHo0Ip9WA2VaL3JS2JeNgTgmAVGQsxgAXG
xemrgxZ9L6sFH51PoIyr0OSw788QluGH8k6Jz1ko+tD1JNtSuveMDxBb01+UBHadbcpZr10MxfRA
KfTvNNi80gYx5BkGIPJCfB8MUIX0exAEPtoCTaVJ0n/z6bG8Alk24bzXvVEcd4lBc39cfnX3tk7H
wF5XR1q3C9J6qMyxV94mxDvH0d5wi2ZOQ/TrdigQriTJZCSbPvKNFNVPO8VMklKA8WOFMYmladhA
dkrqsaAqgbsROIMCih4i7cwlx38E2WmQbnLpbIJU8mCo4eBPg0S3afW05qM5QkdXYkJFN4SFl4CC
LBj/JwVit5jJJ+Ox5oQk3ecPs3CSQ9aGkAYg0+fjLUAs5Sl64SSlGwHINtsaeSLKfXh4P72X/6uc
ktKPRpGj9uHavkUuMUcRnj8vpyqgTiF4GADfBaBKuMLN6wMKBhswqKdRVQo92llqkQkQ3vN0GFNf
T4J2TeYFEp4oERnKBmUNoLjrPgQg8Wgq7BNgkIJsW34D++dBUXj550TMUEznObyqYIkqGqcXQOEj
CRNKj7Tm4Vsv49pxZCrZLm1KyprKyDSS/y7vuWrwxDX8YtmDpBr52bmJI8tRqJ+JMykAwiEUTh/F
cgebJmKBDeJbO0N6XS0Gs/LnNVoZfAVagJ3IMe+ZyMIvkRFNnmGJLKsh9Fk1miilkN3TW5j/8KG+
nz4n1M52n5UfkHlCEks1JFDfT6pMTcIB9X59Tk7qs+re0fYWEOyUNyBsMN94uu2apdoMKDdY02Rq
aEcy/9kPGbVDxW+DY7fwOv4qt2R+uiI6VKGqFjXy1+WLWV49mw/4SVj2ATYgX7lN6TlN4ftD08aA
5ddZUjJG0HkNNXIlrjH/lf4qjszvOzZvX8fXx9dVrtMeO9nVYVzOXdfMp3RiAIk6izcJJI0v9ZuE
lx5IIIxn3+bRscjOF6LzR5oGj5VpUtI0kEkULBQrmYg01TmgcTlWTahg9bJ+hXJHsaSrgdeofou3
tFxLraBVJKYijQwRUkfuhK7kgXKp045rfnj2bW11uYTvRr/RCunUihiqGBdbh08tW8YA+rtXARgo
ww6SFhAoyWiv4LY1ij7BrL/xDI3ZnuwIAyGVdHAIG6X3cZIrg8PnwzukVf0IyVkOHYUk5sF2PJWk
wJ269vqOsAbQWHZUeGWWX8nYYxcrAB+fSTwYqX25J89mjx9kugT9jizlJ/ZWzRn/YYDNTX8eJGDC
dkhNlPyNW5i6mFB3BiYl19x83yk5p4CAVGfcW72pVSig16pvbxeEpfAiObPMB5/qoJ6YDxRyw4ka
deHiAxIcculd//y6qa2+nxNTQdvXdLT8yCsHaAFDWhPWkgLfTSzHs2n2q9zTOienis4Nxt0EHxsq
FpFEnUBvVl+0zEbrn37gNUm4/xpl7JyIRWBn3GKdBtaRMt++1lxxAmCh+lQIz9rHSQAF0l+4rcl+
Utaa0kbDq9MUaMCUymRZzU0I7M1W4+/scOg4EJFm5X/mSpnFlQRwPvexQLVxcX6rytWmzvHUOPaU
TMyJb2+iQoMZJUxbygbw4VK+cgNMr1SHaBK0nz1xkJu3Ckpz+AgkkOwxwC2lya4h3j3r8x+P5Q1G
2ZzfAkzuS3JCuCvZ+/prIzxuGohqHYFQbnEYYugpscjeM4rvwbot6HnVBih1jBMNqb/bYs5VUV1W
7D0HqWThnyBb8+6x+fgK4NM9Uos83NLxMN+9Jplo3il2te8bXPtzTJ4NZgX/rlG5e3y8ZLu6u45V
WhUViPK5Aje4M3T1vHYtLaqtcTf/c038kwSotxiV+pq/mJI/qje0RdsIp27BP2nuj1Pts4+ikgy+
9DvPEGwkPQnYl5whN8iOBAxLRmENso90RrD6DgcPkW0M3DRb6TObCQUYbI/HlMUR8AetG4UBKESx
0Uq9Q0udfOXfcJmOgTD3I5T0FZLE4rZ62FU1dc2rrnyUetdbTNHsUPlDgt1IgH7k48cnHSOhaHv+
d/1PCXhtKPBUwS/H5BIXMy8HAoMAJa1aR5lnnJGeSRS0bOFGoS2Hz7zcYfnh7wpF8s3qonH92E/C
21Ei922T1UvugxtworR5qm87SA0jQ+Qc6aXSuhz6b5x8YRzDyrapDDTemcyaLbgblPp1+MPGcRK8
Ag1HOUy9jOtQFIuBa1cB3GuOR7lBsYXwjh7KZEdJGHtqC4X5Jxk5xmuowyvSNPcQw+E4wtCdCB69
wlXNw2Jo8zr/Ib/HwNkVVweTYqwwUcOMJCnPwCn8yj9axLYLuD8MOLiVZwAT7cUt4ec2QBamI2oT
CaN9QMxfcdU4MCg680CdTT4+IgXdFGK5NA9oYjAKS07Cws1rcOkvSYxW/YfZIvPPc/hlhE3Xcgfz
3KLra7kOF3c0gL4jB8exef74ix0Ur///2k74jpEKYcnMbRhakqXGJuCOJUDQev7YsON9xb2H+2yv
aMrMCRepv6VYDLhiRN8cTpRChxlnmKQBYfGv4K+AyVPJB4AwAKsORevR/R2P0o4neBQ+ze0PD74U
zOcZfAxpspU8bbCC3cRx62mf7Y6vGvnEKvqB2wt6NTQNeSbBU0gaRuMDXOllvwL/JH38/4MWEtWG
JleAH6mjne8OTEQO6AV0pg4gE/K0yvcLCU9QUE8AXx5fBwrc13AC039EkvX2Nbl8nRvgDAGu6IAF
g59i9tjGCTRyuVoxzo7ghToKXlLvIiMrHOJaQZ0BOa4oZxsvq6dKslpzpvtD9tqbTDUs4JvnXjH6
5pCkV4nUDD66ioURV8DB4/YKsfEbWQdsczavm3N2NovI4VSXF/lKBZTf99hbdbA7i3Is0YUeUxnt
jCY4dPaZl7wE0ZeD1WAHU8BakmeqiTU/Salz9L6TIC6fveCLuLUxj0DUFjM1nIZ26lJT3TSu3RhM
RUgJDRdpGqL4XqyziDSEjoXZTMf7inm48ir7H4PgzWvqQxkeyx5PKaOm4ycTtydPe54twa4+r/Hv
FlNeKh0LXUU2UKLOUnW9qO1/aW1xtpTA5onPzBb9kTmCYaF79CegnkT/rB6Pz63dw88sCAXJ4L+X
oz1hVqa9GBz+EZIgnekrj389w5qHFoq7J6/gSAMI4VlmE91/KT8KZNUmCBQ+Kh/S/6BhWoWJ1wfa
BD1jj7f7L46lmU6exn868eL9yEd5xuXa5V8gcnKCjcSYTUqxVlAbkwjc48M7cSFzJKgKcnwHZwlf
L3BMP6FOPNNARsprClU0j8PaHVF0qjnKKYUpbscfVYNUNRJsexm6BT8RSs7UjxI4/BJcAlahpU6u
z7cnmg+tf8uUY1ldEciGFD7OPhf0olsFDluYBEHyH46XVZpZn+WqtDgoplfo8K18Y4o6s93b1luN
xlqeso31KgCWkL6b7xCJA7GhIDPizRikkN+sba+TMvHUzntVI/JEayZueBju+ArRDyvKkOfo7pet
M4vwMGB03IFfdgDLOL8NHruCigx3Mv2uxxvSFhff5z1TDXb/pdXViK0L3IE0g6x4tO4Zh3CNqb+q
yu9jHOi3Yu30TjUZHofK4Qu79hVUJEQ8rfBq/q+FF/13GexKkeYApRcJTSY+H14D66+tAiLgxT0U
tdqxRUDdznU3/5a9MV8DMSEBzdy8D9mSdpBTUumSKxf7xLogxuoVQAEAQr+FjhQNZvMR5bDaqZqp
hlnlwjJLB2XaclQxtyzb2LaeVa24nfVX+f3QuY7WX+kkR3Xxu4Bhitnu1/7L1NJOCayIsbY1bBjK
hns8RxHwtDdspQOIOLzzkMlXdQnuR8+RIVUfGhIpR56NG/xgP4Qm3MHkOCqZq8hnRIIa3cM6q5+E
5tBUu0fZGFhe2CfFnpORz3OtgBuQJDqbd8teOLYXoa8aTn106urGnyOIyfI9d6q1PXQTqhayw/GX
d2k/iBuOQ6sn0F5qiDvjUId/IIuRR/memgHzGTjduiIS0gLTcVaNG7PmGdN/YIEZOEmNOq3rk6fC
y/xrg3KMBdIjiih/Jy8SGuNSk0pbwU+8t7HlrtTM/26sf6taOHJqlXwv0INSJ2NXgvFA7m9cX8CJ
9L0w2Dnogrepyg0+IuQno2frXH61tfGwILjMpabTzFRZu75zNU2Oegh4IagLt/tEIhLShzL4weD3
KaN6Oa3NsgljHrPYVBoVtwDOqaw7h0IsyV1hoEH19UeNyMsXb4KxRnbIGFnpXi99tP4QISaCVAfg
YyDbhE6CtP1rLz+a/c3kmJuUTRUDMtFFCBqWgtjMvtxWCxO9lvbwprZ5k+u2g1BNL0hlUOkskQve
upv7CP03trMP9rjE6ammtmngvjV8bL4fb9fesxVQxpuu4r6RDvtzTbtIqlr27gQ8t9A4uR5dkmJj
PVr+enC8cWngRgZGXFtU2deWqQskW7+aJJCt57r5mjkY7FX3BCqirUe1nNVQ9LLaw2jVXPN9XUtt
qQnDLr8owNbdsIIhQIZJmqlDK0n351ZD7vYj3Rq9ZY/5pT6re2guIUNSDmh5+NsdTLKuv4VXt3vW
uE5g4E5E6rVbPZ1tel6I792elgOCrgv4ljgyr9WNtrp0CqW4uL1q1HF+QrQ8WdTkPXDU0NRSc76o
net/C0EfmUZ7R80mHWmRR+7fnf8tC+kpvW3ezflxcrMgP33pAsEDlNPd1QD5D6vRjpotW67M8dCf
MJMQ0QbL0WYzJHNO45Tc2rC/fx5/kzmuokiYOU56kOgv6Ba0ZodZg2eCNXHms/D5tEyrqZ/jOWmH
Vsv33fu5XAPoOoWucBvn4n+7f9DLzb9iLd+nQy9CWOFPxTdy86uhhIVhvp/tU1s6n9aNMJPEScg2
T0NOiFn70Xq0GgTGI+jEMqPKBzX16gioCkNT16Nwoq0GIHrFnyyYAOcvMnpq21Hh0zFNVWh0HlJ3
GsQ8qJKIF/9IKR3Qp8u3fHWmt+OepD4Ug/2rNp9JJUzKOujqUmcq25DsulonOHVpaAfaIbX6mvVt
PEPH/OSVAGbXXouMAeJEdKHiiyT01fQO3JNHPD+v8XxyAyK1CrSDZND1/NdiWuxJ7RhVasbCyol5
Kgc6Bp+gWWwtQ/I5NlPj4/i6VwEFFla6G82myw9s17ya63hVLGsb3dC+/Sh4QumwUswouYxYUBXl
MIH3KKueUxDFe17VstK69wLC3UPwZLyxCkoWIw6NrlOM65EMl1sMR6oSmx25aO1OaZMLGpcFWDZ0
lY7R+B0vAroLlRgtwfg3oB8C/hhugFVqonIbsIAoP9JNTCVDTvp9iCtt8EuqvWEekxw38S2ejeYd
4am3/Jd/2X0Wvv1CHSq2YQayaezVF0BUfiiTrNRTWa2huXl5M0oICqagNycLlRKQjm03YANqK0m4
dTXRKaCa12SoGCqZz2MitJlyEorX4nStMzVIcKerfMjZ8e/7poobqKQqGY/mHrOXAu7r6IHoCTES
jCDY1YDdXk+onaQrs8TZuKkBriu0RH6noEJak68Sfc8N8w7MT7y6tTRRE4R6idCtpUWv0tlP1vrd
eoXBwsi3UDWUf/cfhTGgwtNfKDa1L0AnkiWBsCIP2D0jwdv0S5IUGqeaInKaGihT2cqZuuas3UXn
THgQVafNsmoZKX70k7sdP0t5ULhtKOop/EylLpWfE7G+4ahDWFVmgUDKLwheMgc5lsgZJCaGwvO1
kg5rX9IGsJJBVXhG+49SUp4keY4cxZ1MVVq8lmMTbwaFl8j11A4LVA25iI0f8Fv597oncQ8jd82q
fT8tkFbSx/1oBWtLv3qJAUpFxj0IeRG2DNU7r24ixeamHTAqDxNf5eNByIf0cRNSPBeF4riw0LA3
MHywNM9NgzJ8snVQE/4G+Clwv4k/NPhHSyM//2QUgpIRyhouZa5/6WN7OURVWNfzoRdwFNOLqYFg
5yD6ddWcKv2bzRvqSib7L417Q9TgIE1ZTNLJ/lld/8431YBUuxMSvjChKbygxVXoYObzQX8Bxax0
dFnagaBL0EZJjqPwCofKPD6G4YGmNzO3CH+JtEuWpUfy9Q8TOpulSY4AUkDAYRAAzSrJObC39FLk
N6PZ96km6eL2g2PZ1S7TwuQ2RfYx0Ay6ySJBEhz+IkWA9r9digCyg5RZa29n+ys3JbOR7gpI2F+G
aMnlnTrWgBGz9f5Ipup2dEUN/q46Idd9sHgiGkeSMRHnyjIw7SFV1fiZ3IIj3Yv+pTd2SRLdd6L7
zHBOm03dUV3yjqt5AQQdhuFZlYpqtxLSBYyTqusli93THKfrop+vHRLzpLEGo9X7Ef2HvIrSfY16
dXFEyo2PE15Ew/XX9msZhIUZhUquGijvY6DAlWTzX4+qowB7VuXGqa4/QpyWuSND/s1PEnSmMwhX
FRLYXztcIDiRkmqdIGnPVcvvStWsNF5dtv7yDQpjSriBSMmw2w3oYwUvsvFyLRSDcoGUebvXn3z7
1Cjisakbm0rgjAw/M0onx1/jO+QsN0VIEWJYMv6VxTzS4BQRhbmMx7/LnzgvH7n9YfKrmqaWGWld
i7LOPZP6knmqdujvLAOnIuyS5xBYt/SqbNSKxHwOGqOrt8efEGTErLZdGjisZaEDMlu+J3959tlc
TsRfW/LtDCHnCbhX+MP6myVB7ySeVcAOi7egphq3wv8CfBsQywBBbSfZevprEYxmLvQQIBMKqTCd
1WL2NkFtG/S9+okRD9ePjReZvR2hxCCYTDSjIYhWb5Rf9OhMOvxkUAxY07O+Xbx7s/XnXRsB3Y5J
nAgKu9r5I/xMAOIJKhfguFn/OpkPac7J+fu3NxdW/sUCsnISd0lDADNlgIygFoDsffPpEn34CzrZ
fpTyzici6yoqj8YjfpSmy+2TnCgbAKBAyTCvmfyJXSlnTBoM4beEV8mPDp/g0X8huIVo+HfVLqhz
DJJU91rO5wOfpoQPAS+UEQRNM6hKU2Qsz/g+qewvGErXUzW7deiV0e9OAoIPzZ75WHA4w2wbx5JP
DBav87OEB/mt+ADsKXZ9N08pZxRa/SIPWDGxSw8vW4oqMa2LiT1PoLZQRybToEbhDbPmwAqBwr2c
Fv7YmdAcUvbECwMySrOM4pCpu2EhR3nW3Bj+x5DIoBRLI5H+5Go8MsjTCAmcUje3Kv2FHtKYJe5G
u08sZzMolRQETOUo1g+1AO46kYnKiJiiy5fbhrSL9lagNbpoZ79WtTxBtkcV7nw9bR1567/mEUnF
y6IGEZzMw3exh8Ql7YMDDFUcipqAPF8zkTzKeNdN9NzgkVLReiIXKgHU57HFqQr5QDbomW8W42q6
nu6NR6glN3y2arpVAY/XKO8dZORjhm1ThhSij3/ZtEVGjdJ9s5LhXvi4cEj/FaRTijNLUNuYOE3/
uJveP9AB4ryIzVEhI1VIJWHbWT3WuOgi0FrNODlbwj3xD3MR27xJKmovzMIpcEOBW7tSenNteHM9
di/AmnSQhY7d1QenxpJPZZ6z/8npb/rQmiBaqexuXG+p/oQmVlvi04AmZlunMEh1KWpMO62t4XPr
Ee0BgYljX7rv2E91U4rxqt7aHOCcgiMQn44a8YLIR1dhEQ1FRv5xH1ZIUgBzyIPBJnhViH3j2uP9
9I/cKC7/BwcIrw79eveyCGRmKoCDco2dSvx4v9MPOxTZ9nZP721Og5+gxxEYAVDxWa4FhErf2znW
P8FNnJZFoPCpH9G98hKatqp5gaHY33GBjg1ySzbv434AsYSOiPX4K2/+mSlUQ7SZjI2/u4fBxAEM
tUNu6jaQOgRyk2tZItcHMUl/JQOK18D4SffSUyrx9l1gjjf98j/ZjiSHeNn1bhmJo4aZ9obLyZcI
dNy+k+aogyM7+4y4j93i0s9yxITq/V6uF03lYIQb4ikMLi/WiVuuoTbrlHiYLOqHRJNYY1uIBMbB
s5fSZI9PMCjk1dwpmryBlm4ig89iktH+rjFs0cxvXsZJ7mtZ098mrvRSppft/hMO/zOAhlZmqRnm
/nP4L9+/Re5hbrh65/tA8vafdv09Wd6oEJtFp0Zo70JFkDz6O7LIpJKOjbbthG+W6uXEqeHvqeYl
uh2jXZJbCO7+Q/xMQ/h7Y00Yb5r5QVlXea3YDnN2z3Gme0qy345JDX3tXSXWrXeMSWv0x564c8eX
KN05bIBH2tEP29eMlrhMsmnCX8v034yYds386aXYOZtNQHJv7mSbjzGnj0ckqViNI/P/XG8RPtI8
TeZvd77v+6TQq7Tmb5XRVZI+KWSqpV6OEVd3IxGX3M7ipyDePBkE86ZXursYrt/m++pqeHVAtRf0
cmUzT5Jre9c11WhVMz2MwcOsPksxyHspN4vNynTfryijmouhaTtobR1B62aFS29zx4lruOGwgAaF
MMeGKKxeioTGr5Vc9dy+t5/ft9+Kmrpzqhew+tNy57KoHhwky6QA93/zIfZv2ea2ca+F/7GJDWb8
2WQ1TO2q6eYC9ep2OoNHhVG+DQkhT8iEDOtqjkFv3i79zshM4hxAqzrrlnqXj9muviKoJEnYMh0m
c7JCWoaQLN/KJVNzo1SvPLja5sMr4yRjXYfF9qOv9/m+bXkeN5lqZ8+DapD5Ko12r+8X+umCnJtc
dGQt+sHFx/JQT3cyvfHg+Lbprn4edVbEm59yk1f4trFucN1dq18UYN3t2/5WX7+lehdPa3ZIxoPd
x/r2wkaBKkU/7wkAp4u4aWU+u/lcLV9o7D4yvI8G8zf24MVc/a6ERrS1y5qD3gq92TD1dfpYtvOD
s5/qZA0AAlyRjO30WnUf/cV76agBIko1M12LfzePwr/lhsVN5/Jn7sAwwSS6Yj917xRc+vnz/FkZ
jvupYXnjtOL8UVzW/an9wYDMRz//fetnvnJZiugo3/FBwzTY2pZVuxkn4yRvdrTJKyfl9NcSzLOP
bsW4NJy9F5iwvli5y0zselmw7/XX9i75WsWN7OnSD1eY75RaxUFhlOkZI93Lts+UDm/FDhMM/Cm7
8u5pUspUyx1zoL4qrfKg2Em1VrhknXC5r1xvpS+iU+rN6Eit7UM3K5EpA3te8s1N9xDWd6p3LVig
40HF7A0Ex/Wz3N68uy+AtHCxLwF5Mc+NK93DLVti8375Cjx76YFNzyJc8v6kPvpht/E8JvdjUmzr
mM51n92jlNrhwtOjOx+V+wc2oAt+W+W+UVapB+eHVJks8w8eCg0PcwOqN+eqRHijbuX9jKzgqNbk
rbLZ1QB6hw7WYdnbdLbXGuMwnNs7xoYhwznAz+vMEPde31SSdJvAcrrIvhLXtQLIl6JceKWPesJU
c61r7zq6/i4RYh0tcj0mk1bAIxq/5RUO6b45M05C0jmJe4F7mBoBQNQ+atnPJIWwzZ69XK/UyoKD
MuRP6pPCyzNHmwrqMiaOuNgINeNcX4rAee725UW90E03xGi3gYNZf9zPspTpYl1oW/vzcp0TTam7
wWB1d++VbqHrJfuA+5zzt+80rrTssPsysZLNH+qWOw6H+dvuI9WyFW1IB8bL6bXM1svcXA7iL6/H
9rat8XvRnXUXTrNSKXnKQI1YfKn47ONOgb+53fmQAJom2WY5jnH0HV+tSD+6YS7V53megDGl5H38
lIYPEgGTfTuq+u8r14Q8v2Wzz4LI2Ad6SRug1zpVogJtoVKDuRLx2qlzr9+Nc3Cej2sFukVUFkqy
lj+/3+tZ9kXvi447OMy5D1S9nG6I0kaZT2GzTMDGZ1Dn0fsaXzgb5D4LP5v3QlfhVxo+uzwvUmTK
7Ww7384oAFtW3F884NjjMezenR7zUTi4slr8Hi+M4LI4Gj+6bPnBxYOHhQrSznx2zY8JmtB9Jj4R
d+Y+Q7MycHAP4m8gg8r/AMCb4OhpbLd0uZGp9DV2MXN647SWa0p6/JQVy4uwqQ00p/WHAP54+grz
1oH/hkSm2+BDUIFRSaRlbB8w4VKwMD4Sx6Lca+WYLWY5beLwUKWHhmyK5B1spYMksOuyD4JBTzod
pTH8r25qVnZWX0rkWn8Y972FNqxcJFqbzgrdCd9lI1T3wr5j0MgseJSZZJb7rPwg+Hvg4ceyrSZ8
vix/iF7OEV/S+5w9gfOPmcTr8+NBmgllYPrRyK5iHS/tNR/KZhCHLkweDBZxwPrmpQYcB4if2nlV
hhZuYpZKMKOFcr+GNKvPKlD7RJAyoOWIlVYk6avg6AhjD31CY6srGK8+rb6ZadNFxkerThApembZ
FkCZCQ4Hv4LtMX67/xwrBsA7RpuWw26chBC1NguM0cjDYw9P2u6TkqKQO89lcpjkess3k1jlFQ6s
ZSmkMmHxGATFCjDXzfavn+E4/s50IQ80kK1sXzpZ/s62jcxzmM/BC/KcRmq4wxd8EtjKz6zBIfsH
qJVDiYSQp8u9vjtXGUA4WML+vuya+xGDNwoDC2qE7mY4uIlXHa3Z/ypWmsdoqZ3e5d6FQekS5T7v
LfgYxrFX+ITGH9yRXFT4gYrPOpt3vlX3H/D4JyOozxkfadZJgwVoAm/McNm0EtCC47Vru66sgvUm
8Mq5z2B9++zeu2XvtU+yy+jhMCMuE3Gev4bCcDLatNytzPgVPMMNaN6imdbjC+hi8NDK9LKdlQ6q
ZXT6GHdujotW+Rm2VrZd6Ob9p1/s7z/F6gKr33jLOfe93MaLLzrumvuEUpaaa3Dmcky+z56R5Vk7
91NyHha5SMix+plh8dudfQ9ZR6tCO4426Ve65wfVcknzthDyTuWf6qYfiSM636c1N68UsmHsLc80
UpmjRfdGijA8BB+rHIpEyRMkFfpXVCjr7t9SPn7xMAYvo2w6FPDPxE5ccCaslf+d2Ufp71bGYLV+
D8brvlw6WldgKkto4H4IZFneyPd2dzTRtmsp0wrLnEkcym1Go01xTHkV6FA1QfD4qWWKyaGxa3jr
TT8HnN41Coskh24IchhWb7Y7KlG4u7Zu73TiLDE7ehYMir6DGH9YX5/LNgnJ8d/GYjgD7glQMvLH
Fjz07bAH0UaT6+/m+69bG9QHi1a8BDE1xspg7VWfyFRDSUlpumN9uJjybAPh/EEjQY1YWzQwsWxJ
IJ53dPrHruGTOV4wY5XQBrLvarJuVtwK6kZfNimWypR54xZ6PgdbDf9KGj4s9qhb9twggay+/8Qn
7JPjB4O6HklO8QtVaIZ5+C6pTvN0DrwtX2qjRhS0qIHQaWa2VycVkKbUgOAElxOs3yHSXxrEAhrq
rU5tagBFboDd3Yx7RJcSFI/PJuKlazaUQRzclwPmQoXU5cLm7ztjS7V24Fmv2cB4bodjfm1sM6/H
GjsIOD2ahmkPn/igZUEAWFk1iutuAUUZrJZ3biPAu4th5urmAYQ18OqP4vTak34cQMlCBUC2UGpw
IWyUFE5BXPOy/sFCcg98UIoFiW6DJ8NuUlwpZxseAJv5CdJPc0l6FXu94B6tqck7gKCHWgWZMRe1
B5sjtu2iYiBDrhMb/wg2s5YXBsaH9KN/DtF/64EG9A3mrREaExEsxEsdz0aT7CM2i9XEg2aQ45LP
KXoHgLagtby69UU10oCVOOXSPIAi2R5OPFs/N02u0iQ2e6sMSh4gA3XL4Pp6yTTPLIy3dc+hDX8P
2rLNEb2sg1XHQvB4tTd2AhGr7xBetxXrv+ImhJ6XvxiRa2I7ZcPqpGD2pK332sjPm4zHAwHS2jYB
9YSllY6PlO8tpcc9yNHcPromgCFTi1/STpF6WupqAu7L/5F0X8ttLckSQL8IEfDmFd5bGkkvCOqQ
gvceXz+rMHHnSkcg4fbu7qrKysp8DH3IGB6chsrnVEWRaWaxUsFKaMpIZrorem19uMlmi/RUwwXM
1FgSXNugqvSllWxpSm8JpqZbyzNPOQ1q/Xo9rT6MzjDBgveKQFl5UOrCVpSPD11kEoqGmyYz3eOs
ZnZxWbuG08RDvZRA5oRqLgghHjtPck0dLjW9+6V+WeoXVgsIrzTd5AoZnzDX3/7FkTQ7Rn20BUyj
UQ/jtKNzFgF4Z7JG7TZfygj9tQI7CMhBErZconc+rWcx7kan0eOdLviR1nEsSuE4Y6DfUrMBEo8u
imuwhOcDJuModpt3F5fUwcTlsmUwmH3oIjfcsi/5Q02ehiEqRseTDSY1HY7kpAsGX5xW9IneNJv/
oSGZH45uqg3QWWOpD9aXFtWahSQ95leuLZzXmN63QGOjmfMICWbvx4oFEuB8wRChQaChgfQz2oH+
tdpAVq5OK3XDrX6xfg0pL0appvSI4AJynQ2Bw6sJqV62a+YSkaz0hWiJK0OhU8k5Ccw1WnSjc64R
R03M5Jp7cS6QQXGcrwe79+AiGjFE7nGZj3hC7y6CZemk8R6e/I6T27vMmtlrLdefI1rZL7n+Ci9X
Y0y2RDnxTliHg3ZZx498VqrJGgupzzCufcQcmqFZNb97R6J8LHFAeYdUyWsa/+/xMMZDuNSfY+QW
Y7mWQ4Y1Rnd2rZmgPZWLejvdHFzrgKuei0HfRTdI7aZq2YFKgLv3dqH3bC+QROf/AMTJAdm2+7JJ
gj3Ro0pXqGIJb47Ve6qx/9h1IcSeHgTXbKK1gtvnhzOsC0RM0Mh6jNWIBCCRyemAl+f9YG17n0PV
FpmCmjC7upneQuuuk/gpLZlBlItvpa8nOMj9ctCcYtg400/sG7Oe/zqTfkejjZ6bseN9M7cZzq4j
TtRj3cqxPl90VS0tYpjRs7AOAOO9ROz5n8e2bpfTBfbuHS+87mgDJwWKlPl6r539vdF6P3dcaCCu
YeQdt6FyS9dCm7wz6+HzxPcsfd15vs/q93bCQE3rGYzIVTd/Kafa93Z2gAnsS/buPHxcwvXHk8h/
uTh5jlRxJgdc53ubRc0UGiFFb+0h7NCJXu7PZ8ajqqnB+lE7owoqAc0IyRU3jVzvOQJrA+qh/s1z
23vs3ZS2X8t40wwBC9B487xscp1B8c70r9v2tJskpVc+3Ovrf4kvQ6H07puFfra1tdzSrQt/BSGH
uh89ED5vieHmjTDxMM3Jvj8fx0hqfkBeiqlMCy3V++UH0yaQIf5jh+B9b8/7tNxAnxbdbu0XfRzq
DubOtDy0+wJUnoL0KL+aIb6HIv+WhG1l1jKtumUIVX32TRwnBULf2ixrIz/A60fRsCQMwyaVfjE5
ezk1M+2CCgydt51oz0mltG/dxfDSXTLY4DrC3MdnnsHl26xcfHqS8qUGEjpnoO5C9jq6oL0G37vm
AC6M9Yb+brQcghWu+VP8LfxHlgccz+204TUAaDyYdoD7I+r/5JTLZkzqzku0MST6Lquo4NVKK2Lw
wwH3e3o2H6a7HgSoxHj/N8FwsazLcuwEtVxfRiKF0O2MDIY3otpFO+CgNUPbCz5voTmZtUbrTs7S
plxK1WaYOZz0gPbgU2wPxGiJw6Q43P9Nv+w1FHHvId1+icY1XrPahCAWrrhPAIXG39aSKRTKqOPm
6P3kt8ii5xBhS3KP6Lv81NPWWok0S/whPdDD7UUYISRohhw4hhf6S9fH7CEcgnOsRVuc7LqJXqJX
xFXuZgep0bQ5rVudNqxl3075nUa+ZHY1HesF9tJNwn4gZYxJLJ5c71R9/LfovoYMHsRlyd/G+Pkx
zK9CkOHSvfFpIh9I05qnzLq5I4LV36AYgVtrlxgtUMGPioMMLuWguIjgXT92ts1dCtUV9+Rsrwqo
+jVSiZBQmEVqpPLUi89LygrDRKkevhaJqhrTiErl9n7JVfcZHmuCjYDxRz+CzMIfkXGh1nGsojmd
qZVWXIas7uwjTrj1X4cIo4np91Z3569Inh5uCaORmjs3HWQnjo3VOW/bez3xsSTNuG3HzBHN2V31
mGsvgIt6a5hteuH/5f7Yh89jef8vj+851duyK0rZto6RTs4rrupm4u3Ij1lvmSx0Z5mck2bWKYox
rKG1fWc9uZdi6DDukfI6JwrLS7iifqzpJCwBi9pvZZrJe1sCgaWuA85VlpDv2b9OyhiyOTbuQ48o
dGRkLcXr2207xkfKy7hXjVLCiwmRAq+eR+gno79MLE1BEpObQk3TxZRGuua3Weuci4rhdGvqkoTH
SKKf0QCXYHsGbEIAF373Ym7Mz1t5ysd0P2kU0VBBJJWLngaa9W6e/6YZgVrJuWbWJEdtLI7gyv3D
PDVx5RoeA3pFL+JK103JJxpXSvXba11lEJGBivVw/6weTaFDL1upbGNZrE+/Q7Yeg1SCt6ztD43s
pTeW9tWKXb97f+It8eT0B23mYBBr40nISL1KV1mpdpR6oAdCW4LOyynpvm8Wi0Fr5xR67yn07E43
LZx/LIcbCDxCnEEZ5791P22a5s9nOVY1rg68Uvly6zgrHylkECmaNMJ3PLi/xUxfN087MspI1Ufv
is6boKIh5eZVvm0+zko1vxnVWWksj9yatJGY9KJnaJ3NmqKpiOvd46CWR9A9vfg0n9O6y320Z8SM
/cMxnugZRHgOhR7mWs9kb5tqiPK7S2X7cdZmujTsfItz2+RKaRtgzz6GSsFE33L0jz1zJCvHB7u6
2z5k9trMWaDcgHazJi7YmosrO8ofxY+cx3Kd1U0QXPABRISHrrPYKTRJHQxu6LRamSguNrTFf1cC
rwyZ/8GODbeTn8yLfgpmcvPb0rxU55EzLwJm87tBEMgOs7kh3RQtVEnCTxDVBD0JhmjEu6pQthwU
hKg9KVRXx7NKCwF1KsdhFxmDt8UvpZdjJE6Q9cT0OWtchflqDCLBZJfBbot6NrUTYlehM8UiPE/Z
+iilgjjyZOMQuI4U99T3K8Wvx5/r5AbB2gDxDhC4THBGi5FzorbZ1bxEyJF6z4tj+SQXPjqWtIQ4
gRCi0QM8sD2uspWYtosC2LOOjIjjOzYQsaQCNMaW5JhlePdkFC0eZ+e9H5pUWIwN+C7zNR+JbC0Q
fUr5dV6Dj9O3x95J0U7Hp7b51DN0c6q7r9O6WaJUzuVo3UKeOvR3YxZk/LQWszp28XMTU/6wcu0R
TOp3MCYgDwoIYVBPkkPSld1UYUsmBgAwJBXIVZ+4XlaukN9xMVdfZiu53eCGGBQ0ZOjl2MQ/YAp+
uw0Wro9TIKqLbiLPj8I9OzQCah3EOeiOoWsxzSG/ETRHYjxFu2IZsjQuZn5owE2w682nevdMOdX+
neMn4gF6hZMmsoKoSZ/7WoKCoBMpx+YkIAf6O/SrYzNlh0SeiDWynCDH3kfGPRlh7RNNf/6CwAPO
iAO62MDQBUI6VICGPdKrWx5+7MpXanpNbg+lZz3/kfzw+DUXmNsY+XqzImgcGsHXBZlxusOiUDnc
vOUXEJQ94d06LbmB9JO+JN8lx1V6X14tnRJN+jWcNcIao1XENpLVBXIyHeKWkY2g4Gye7lbbC/+E
wG8t2wXbMRFZhtJiVQN2lJzhzSLe6RuqNvshLQ7fIPcLOxbJNvOm2sIz3r0bujPgGHLZ4A9otfpr
1rEI5r/pZux/K+PYdVvYu8pFpWoSVdyEJ2G2XuvTjxSTwH95PhLowkbSjGl/5tRaf2DRBnVmkXQJ
FpWV7veTtRrlwTPQbORNAuoFTeFvg1zcnaITCedNOSzQF4WmxKsMlTv5DudKwfjoJ3kedeZJjzvX
CLqpyjo+NcUs3A+SaWb1jIjZo9hztpt5vafGc3lrfuLN+z2clY3Fo7LB6zRrj07rKsoVCBv89gVm
JcdXFdjsP+Y0YDCe0F3vVSRobHhJRWgMu4OdA6lxi9SI1JchIloNeI5e6mXPBL4xq+v3iugTr9l2
LmhX6PkMVdbqodXPxOEXvry4ZJEC2SxFJ6Acdara0S0zuoYgbDBpU7egco/JOdHe3jvRKyPVUHo3
HgQKvyxbQGRbDorCcD4hh+L0m26RjVdS79aNBxGRwvyvLxMYslFPiCZpeyNEeY3t5vrUpMm2elYy
xZaRlMV4WprojeSNP2V+uM48nk1YaybdxQi8Xzo6GA4k7wW+9krk2AOIVn2eCF2/ba5/jzMSeAPo
qcGHXW2f6p9yb6tUa0FlIzmY58cUWjRsQbxBpjMj9DU98aeuHmVCn24qhgvHlrmpUIe1aSaTNm42
biqG9HngTrsm0htLT3XuiPCIsjtK9l14jbBDIadsBf64F2yelYaO4Rs7n/O3hwUP4FliUedVc9nX
T5DWS0dUT5LBTtcjoGBnHjmK14qPxuNHQPACpz8lXnxadYTHCCJKxDflxa6x3A9cAMM04oSruS01
XInzqQmEiDUCVZgDDgVrnKNT0EoTh4Yvsj02zrPu03GvePZLSN2UJyjR7KNw8BWCWWUbB1uhYT+D
aoCF4Lts9rdDnZjM5TjMrjHT2sUvkJkQ4/j0QPLQWebfbxzgimVG2VST5uTOqAtf+PAagG/NVsPp
eXDb1Z/F+k0cOJI0b+zOg+WuuSUOUqxfSu27Ahe36dB6FBqKyTTnnFT9qmeYq6zx5Jhu5BpcLeVo
z1MHXnVbdiQf+Vnz+OhyITyv3h7F2nnXKizqMYuWaeZWo6PfNCSGpZpuThOtRLpZKjAnkFxss/WS
CfpDfUP3f9WcFVuXZTf3bB5z9dOpeTIut6kXlq0t4flLZZmrP6cU6BsssHMLaHHl+E/qYB+gw9xr
2UN1hS/5wHoo39LdJPs3pbX+V6YsP4uyR/YXaA2cfDmRPMm6C6FGIIZIRL3Sg+mJNM5PkHyZA05f
5iNZvwL9WH5KJdUduUapJNUDv514jdq9p9BiLEDt0sMjf89Z0yLOtxCrjx1xfjVryrNhNAcclVlV
vrMj6oAH2SbZnT72M3ijvGjH4mIMItwj5bC8LgSJ2mIReOPZFSukIMbMnMNvNq0+so7Nma3urqZ/
OusUfw4ji1uqyk9+ySBXl4KPx0qZA6vSadNBeGp7Z38c4QDjhIgg+txbRYK3z7ruyBXhblejFXLP
U6t2FJRhDB/n4YGQfbQujcKMNvt+RsvGoOwCMysYSzqGFHvIAu3PFUHQYtwPNw9yUMDEcMsF0VBT
U9mEBqA0iReW0GPUclMSZc0pTdvLhN5oQiERqZfsZ9aR1shXQkzyUTuWGAoxQYvcImtL1tJt/XMD
a8f6QUW3aOm+3ZlobDCB68vdIIlmOio9+ukR67nhFBnMbC0F02+nsp11+bE473/JxGv7QOkY9cAM
2R/WFC7FR3v1JIaPoedjB0x61LjpwAptSE9mljUPv1Sq/uKGfGr79vh4tnR9xeA8I58W73Daer1r
ykRCTLYrp5JXnm9qdFscwETpkX5qh7fn4n3PSi2ONc6iL1VJjScfxvvogE789cq0MyVBHUbij6Nq
/SzuqoJLOE9fzN3kQ9eaNaY6MeTbkTmoKfwQZfWGlxkFY2LMzcpsUD7CpLTqBgmz2M0no6zmM4Y6
gZJGSTJ9sgnCT4BJSkyffFHshoTaJR1DWBINhalD1quVcuHyxToI3dhuILaiZHVqeWhGWtqgtSGr
zvFv8ly1PcLEB54OZnN1KFY4BlV5wZScOtDwSxOnTrFQY99V/DJhtEkPNKRhuET8Gav1dZ21QKJ1
ovF8PrbFWm6cmWk9jVOq8EdFBeQ8XRK72P5mh+oM0XqQ46uNs2BcRk9uCicBZQBXs3N1hbeaCcGh
5bmia0MoPtNxEE8fDZE+/2O3YWj2YtuoJfqXZcPxR4ZFNF+N5hPCtCpGftuQkfb5Yig9atNd2wrS
QvPT16gg/jCQt3RoHHr3a2DRbAjvMdVxLbTVkYYzTg17cU+y00IUd2La1KRY8sdWUn3YkmKifSF7
k25R2JX2xsTiJfpC6BEGp+9CHrOQ/tTrZ0lhJI2IcD3lnzh/dK7faotHrzibHAcM9i5sb+dNIPvg
aYomukKHHj2PniG//8dQiYdhlFEoG3F9Nx4o7N3LCm2HH0SWCCcYMxf1mvZE05xR/55G21di0iTo
LrrUO7K65t3H4JFo0LpLNPBxAvLsQXHEXbiRhP1aixuTrVtA8nWV/CqaQ7Jasp0aXIafeI6eOktf
OtGEzj6ub6vc0ILO5dpo2BorSUe4+8vnGZSAOqzRlQ2xqTtlWIMCM9qVineZL02GtaU/cH8IrYR7
2LUljTNaVhhMR85Zp6zQyUnQmlJkyQFiCpYkkji07SC35M4NHNbCBNVfYnt+c0RTWA4SSi/oqNhI
pz6mPbthvpYEhhxQo9NHLtvCwg1rQ3IPOTanpfFetSGfyy8bNut8YgNZlROdhXf9wWhiurV3nKv3
/aN7eji5pfP3v8+/YJQOYcP1sfZabBgmQ2lm8eu5rBudz1kBNQ0M/ewQT3UbvcZixOTzpRi20kRx
Jh9JXRuyCffb42/UqSbr3I503J4yiuN06kfyJwzVHsf65qMwwUV6kZ3yvVITvWjbPYTzITNnZFX7
kq5cd5cBANZWhc5irAO9608PH+YJi+fu8m15aSuewvpK+WPie9uIIWKs+toNs774QGxYHYbFj79W
p/4PZBItNYSWBbrHpp29/hGDWOipoXeplvymZ2mkS0f4iJPyHAtFdWDVLgdwO7CNreMlpGwl4nT8
MfZaSgrU/GxAR8AUrokeFW0YEebpDFT8unmXfLquXtA/1WAKj9MQivp9Naf/qN0M6m5Icm/GlIdD
xND0CoM148/rFjeVxt2gh0Hf1yR2toLgbMIdbVhITAzmQ4DATENfLc5rJpQFOwtNiCpGE0FcAoD7
kJQy7N06yLK865q/6GlEQM88MMLxtG1qPMbzn0Fqw2ceZvNlRgW3cQx4m4X6Jq6BB4X6axbq/28Q
WulUvLAfaI/+Jpxn+sQXOdVZi+t0O8UUWqGWZ2AEMZtG71uaPLy0ukXk6rJp3r+nbN2Cpe1rG8g3
0RgiNvKJ/SRaysbXoIHMgNUjtHxGrpyH/nsmDZ3cxnszP44pxCdT8VlugrvxZmx93b8L80bWMYn9
nDL8HaTq+P8SBDucDqYNQMW3yUoi7hBK0Enfs6b/GK9R1S+ikLEx+O2jk+s20q0+K9R9NWptysY/
jJw33RQek8quhJ3OYTwhcfLMf/tcLUbgH3ERbNx/y+9MUKdUflh+UYcKHSG7cP1OGlDzZeTXl54T
b/NsnDT3N9jv5jPdkgPd71Cap2sIwn8Ze+I9xU9C5yz+T3UH0ykyHgixdQdz6Httateh+fdNEyli
isP+nQl9sbhdRDEtLGMOBDazHxirb/PK0fU1HLmtPN6JZdVzlotJMZXG4504148a4fEewviWy80A
n/63GqW9obRpdo0wwQ17ytWxYrJULHVQwVm0PSkvv+T71uG5EZR2mmezhov7rF6M2asczYo3/IXu
HcpsjWfd1YLcgHLmOHBAD36gMV57r59L5cO/OSp+DGyZ6Sr9Nx31XvxzHPS5cSevsS4bs4WK4AJ+
K+pASBeAFyEAQvVUCVqKxVUHH+J7SZBwPjzG9DVZUF5Tr7WILCZG9BKGPDrz+oZEfC9g3L8hVOOQ
B6dHCyaUZ7msaLkqJzJQHodrDCOTPMlrxMvgrxCD7lYJWtYkXzV+1NWiCKWY8ezgnD1/RosPJprX
8BM/NWtXaCqn8CWNchMfZV+VdWf+XsztiZEVpWXMbtDqyv8Wz9V9bDAoMT+6Uh9KgVL94Xwi9zAo
04e/F+I0c5SjzkT7UiNsPa3ApxL9XFQN978mYu8Q0+cn/J6SEUSGp98fIX72x1pcqsii8gOvz5uA
Ipo4bUmJCBV+5kCAc2qI/7frK/HxAxd49ARS8InyYLQFT7qqpS7h5gNg5/QdgXNoT0emHX4BzjMp
/7keWnfXN2GBxv/3pc8C0XG7J/zjLj2+oIbUd3Ld4wAxICYf0KZCDePATuaMtxiETdzCOKd0tTOI
GrNCffd4Z+TyrAzyTNqM3aeTranZvWctRdBlbBbQpAfhB1Cgav/yxR79juUJ3KT8B1gJvuiK0Qg2
EkmCH6poFzMrpanbLvXMHIyqvvDAwEMKtdV58GqEFJFQZpFJUAIbZ0V9Q2H533vptxwMFx4fAymp
T/AMy8/QZyboAuCxZd30vH/MzyGK5ooHG6IZYUSI2uknO7Ljou6Aw30XEECpggHfeEiySePfhXLh
3Qkwp0l+Lm9mHHGMTuXsqnntoh+bcMI8E1vxhhMDRZPNYTgQWPALm42GYj+oxyXsYyEq03XPQKib
/nkeIELpv2MXY5DPxxuhTnbvDNZ2H15J2rLr7/O17Zm/j+e4mExZz5a++aoGwNUbJArN5ZvhmVnK
GR4Gw3fD7c68Tb/wH97YoU+kPWm6iE57AYkYHLPu5kePUW6Coze6PGJGJj9K4eF54+cvrZ1JcW/+
Eks7P1o9MOpSOhwDFtfZejwHHzk9ehD5+HVmIhPceQT5YEkXWRYgTZ5/TXvKtHX3yPALD5DyCzIC
7KjiclmjQNI5qQpUVP9WDotILZgZ5JFQbECo09ExR7OX1A3ckJIKXFo8XMgQoG1kQ5Dqus4c9SX1
2u7j6URxCGLPnacsjYNSpbMjN391oi6vRB6kFAwwBRd4hzzorX4z1yqVsFQUa4BYzDG7lKBeoPM2
tlg+un8yr5ZnSfETO9pSecZBpnL6p6DwpU9B6HSDFmNpDow7rrUH+Mesh27E8o38CrLqvLp9O32w
0kN8f3Bi0ThmjihTu4qXsD4m8RbbHLvPdoL4B/3VwDjlPryVWVcYhoT+lkhKzKmSh16i08Onejwa
u1UDjrpVo8hz+IKIC/fm+iDEJ9K1+7foRUQTvYc0BJadkxHMXJoNrsE1eDXUiognakSHY/keY2Mo
BIsuCoNuMJlin7EUOvjqQEfmp7bTrXXpCYKPOLsMwEVa3/Z8HzUKKK4MLn5AbgdcreAklbYt8Ioe
zDRMxeFFTuBMx9EbevehhupBnAF/2ZWhmqEYdDZJH9zqNuctSETLxZ6ix7P7Xqn2OaSnDcyetiFr
Y+s5niyQ+/siT1MpWgtDAhse3SVbhWmb/oS0NED5mVErMrpUn4mtpatOwxdVae3C20fr/06ZOunQ
2PN7fHxyyEzULpjFjJsL+VYhxakRr5eMMgN24GnCFJqVQEeqduU1u6naxus3+KBlqy0C904iOWwb
m48MMitCMcLspsNV9G6aW/xC60nVnpi228oGZ/8py8M0XndnRiipLOMOPwMwlZHnAQxlTx1Pt9VE
xmBVso/+n4feFGpXVEnnoBRCvtvPGUBIvEmj7YZbw9BHJ21QJCOemncpdWMEpVvQk3DMvpXe/Nbj
agAoNcyPMzTR3pB3zVCNM9/ZfmaQGjh+lEGu6P5NSylON8vWtey+iOmXReXYsgWFHNmunBvhlXRm
2nyc3gO1BQ0+DEdMBr1w1ay6N2iSqtBVNMJupOWawerTyFfIsCOtajXnwzJa9oPP/gJUY8ze4tPJ
E2hRpl50yPlE855sgQDxp9C5DpM9hY01ZAVZ8Goj/8Rb19AXTK1HpKHXGvP60g68dP8BaLZ2N9g/
QefENRRATOwHmZ5OfIn0JvUFAeLxxwvoAZT+rmJ33RrKqC0u0KJpwZRqThjCwtb7O/69CLwa49g/
CXg4FJK1SGZHCTFoQZMiT5P833S0K1QtoVKinhnskTfQf5wKI6MLEHJfBAmd9oiKoivyottPP7Jf
MWietRiQW841/btUfZNu6DaFDtijAh4kBl9qPGhiFKrpf2D5XUSKxC/889fYZrFhFH+W5jk23Q/z
/wgrpCvZ9+wHZE6RY3gj5Lmv1dVmstZ1HGdTgIoyZfDmaY/R7PL4zkEQdJ6QdhS8X+3PLS/Wj9vH
5UMxtEEMj1oxAg9yOXrwMMc2VHwjPQkyE5CVnvtog8lXFxXn3a1YpQ6mwtEzjBgVOXXkEeZ3IvR+
ixYmQ3xkDd6mw2DvWnBQ+I2Jnec18XW0pLgGWBhYd/QH8220gNAWBV5gHsjHugXyDJ/7QL8QNLYk
LiSGw2zLeYZ8gIBogjLGDzZN3WbHm3sv5e6pRUu/JO73rqqOJAy6whl5og6Jv0TGWxVq7uokPF/r
YzHyhycBAESMjeLrGIALhhrrBEZ8dFKIuks9Vp3lf7MlCuOrB6xJY6kuSpFLBefcYYQZ2wYMlsZQ
5v229f/PmVHEOl4jNTaaDXvLVsGMMmKMjwIzNcnTdm3EoXyUe1/hKb4ZNRgs5kVd7Qx2vGPF+gl4
yhkdTUfbUSd8957YQxCpnj2LPn+0yCi3IPlXeLWrBAPR+D+3JtXJNNPmGrHeZSiv3qi7KtbpIDus
ZaBuNo06rd4FrGJTjU5yIQ7gjNSVWIpbrzF4U0btg4ctv2fhgy9wrtxEDYeDhn864Cc5+XIivSsW
ugsqqATIuaVA8okcDLzCum4pnm912kVOmzyNexIeYNdUS9oG9QBTlBREQrBbdQNfEAVtuqt7BCFd
vq7oCrmAsUv1il+79vTWMqKSjT6gk8Oxo007SP+wTxTfXvT7SwDzZLy+RWTXBJgS7UPp9fktda34
Gdbqt2YTKVmsVcormPaOixSqaqm+OtdVQXgdbth0aDQmsEJNrPURDgw1/EwHf0fL8nVffDW3yhKS
jvoozRse7RKZRN94Q2WqnJhXU5tKcArsLvAE+puiCyyj8e5/XXsSPOVfbPFquYvoJP1k6W0GYb+P
AuHamv8nl51+ONc8CGZYG+6BJmU6is5B4jP9lf+Axwq+ckscCEEVjWH+/cocvbCoWWIwfqgUEZv8
yaWwVDbjlpMY7ru5WQ0sv+0uzt0UTzouBHgLzqFT9ZJsSvnXjitPgrbF8I4Jjdb/+6wuZ/Zdh72D
UmAuDx8iaNJw0f3EPXAey8w3AAVb8e0chq4tp4WP4gKc9CWetVW6sUj1XJTZveqYc3L5MyT29EsI
oX/NOnaiL7yNwK51/+xeMm0LREGa/PLuBE1xFYATecE9n6+uu9nR/VIWii/Jyq1QudsOh2pyXf24
4HQaKub5uuzekmqf8q55V6d2omCIyksDUD1xzzahtiwfOvMDjWwPzkhhBWkZh6wd2aFZuPuJ54G9
wsbN5Huh6mPbUfnI2aURurv3X+ln04UiiBGjdoXBI8oMulUcuuaNa1cOPNXfAYHRZmw9tXG0fGFi
CtpE1WJKfapVabSNogmxJM1NElwIPfUEMYyLCXgeLXY8n6wnGd6h6zf1zPnNnXfPXewoGG8RIB55
cGcUi8oMHl24srCqOKE3fSW/cb57fJSUcSGX0qiTcaZTf0/mzBNX4/NjwuULvubIZD1vrGmMYs4Y
dK1jq8NYn7YpbHVE+N0fLXonRfbHsMmv0J+1Phjp/TgXHtxvf/AP+Klmzdk1bx83afa3l4319ZT/
6ZD62F0gD4CX4fiXItQC2IeOm+uqNppfWd1XrYvXxuD7OC37R3hrnieXd/Bi5K2jyx+24sX4HP7L
RQyui/3t7plKu/StRbU5OsU9Cj5E0A6Ox3K4/D0bx30JpnrIfIHV4zwRX3wBNYS+ACBSBTILzRLk
rl11ypgFYq1Fmf59/YvtT5tSzyImBzDADLMkf5+nlcW2u//cOi4woG+tzTuuhlzjsgj3gChXS78i
sCfxVkoDldd8WBdyr13ioAdaTw5gLpp2IRqt+/phhTsYdMtOte3b8u2yamVz9dWXFER7MT/rSW/X
StaPaaDiZrOKKJ9WwrdrLrHT454lpXdVhH3AQ2KAg/SixaR+MQsw97y0IwvV5KbBULPY2gJaB4+1
gd/sCD4sYoQJyEQSCUEz/lqWT6dHB0OZ8Uade6mXX5sWQxKgE5ccnTgHI1JwjkMXHcuqfM8i4pLv
Qk5n6MibnxAIAu0VDliEmBBwtl4/3YL1gNg9t+ogihp9kXCm68QNs81kWgEVlgFR0jPFvFcldnMZ
eOQfXonN9zb8Bk9YZOQM5+Xztz+mWl/a+vX0z5JSt8WhjUGQNOqzl/4o0d8wh3iN16CyWEr0kXp6
gKmOu4qheGMprtRwtrmGN4E/WT3dazKEpis7vYeu6Krvq1pCKpXl0KV3kcKPYX/v3LQC+85tW9CS
i28PTTMK3bSA/VPNe+ozEb5+byfKMkkwo/Fn1vCMdDvcMDKoYXbjbIzjxPMkFDYMZsjiXVECSs5y
/wTxzcwKLkTHwzts99bbjTj8dKx/kY9o1GvIQlNYHlNoEvwkkv83/5OzhyCd7/xIZ5Ef0GE9T86O
duc+rMGEHznd3K8okq8Cc/1J4DAGHaEcEPqX0GACC3msyjn1Dx/LVwXtuzo67N/kl9W3HNrB299x
zQOJZn8ec2mK4POiHs23A5oA2492Xl1HGaFCzyx9a27TtQWehyGAA0621D57U9vqHtJ7funUacbu
WhhTOFU80oofQEUjG5sW6G75d1cgz9sqKKFKVSljChPACHn4IBnL1cV3EtIvtOAx6frrIeadRj22
OnDGgLOlSSYFzhGVfQS2R6YhQPhaZOZ53XTll7bQtUsU0nd7db+XwwsaX+facrdeYMAVAGmC5tR0
56hkbaqwBjkWKPdrc39fOkjFRGl1DLhLtOwhe+y4rhdHAon+i6QayhOwwyvBXvTtfSsJsKTV1fdT
bS4POdGfrRCEjCw8veGpJIejelWq6vLLdh4hEYNSwraWAaCBuWXo42c61q1GI29qKTDaScftnc8k
T4+exZPYV+Os6IjTN9BFC9K9iNFm10m/oZs/1xOSieFr04VOMj1OGUKMyooSD2DiVLF/u1XjGNJw
M+o/Pn3YGApqM9zTnpr81E6dG3vJ6Gj7ttvjzricYVrpKiJNph0qPIj6XDoysBUNHVkRHkIzXFLn
s7/3FlaCyRDH0arvVNHpes3FIiZuu0fMzxerczPOKU7VbbuRRCTZOw6A7tob3k/Gv59kPh/9qdJL
lUYzQomBSobu+kdv2AzmzIlw7wrsimWzpMu307O22dY2X8VV052VwLj3pWM1+0qOQINsfo21mjQO
s6qL4d5TbRf6N6XBxTM02AZkAmKYfXC/GYF9tFODEkHNbC03mf480PSoMHNfZWs4wEs1tC71Jbs3
yReq2CZOvEIHCvoil7ik3nz95sgnp/fx/7PUkH5Ib+tqpp+trRv0f7rHpS2oB6SyfvM0y4lTFYQ2
J9ao9NZNlLlHb34r/40xZuRhOGEgOGtXevnUBXh2S8KvmPzmALt3JRnWwsB6OpcLWr69DRH5jCgb
D2zepQAoobeef7zI3+KdWiqF86hKmBjQvLDfAtvFL5o6hRwJh4tRdoVRYkiLBqwUfIKZSftkU792
EzYpEvS0Id9AaQzZgRcS6UF61yhvOeo8KazuZklUmiCp3dp0P6IJGt/BorNJ9C/7s/FKlM2I82sy
nCGCQEMwUznm/4PTPh91mXCBc/e248qjrcBPZccc5UTcwS/CFuTcXhK0OQoOpzatj3k3u26k7gRK
yllzsvL7bkJtfX4HC5Waed6b2/pWoWfG+j48IkkTPu0tFLtdbesilybuaGjJhs3TubJdX6j60CJs
aUAJ7/rfjRHPunz9Vfjv8sHx66BnS2SNovjAyQvGSRD5rXr0Xk1W7BUdKvkdPyBSADRTgWNZ0EEU
dFsD2VYUib1C9dLePeBTpcn+F8wYTI0pOnTf18lAuWV1drrbrtTwjtFzeJ1TSojh/WL4/hw1ipRB
KlDaDQQ57EPPe42mE76Qekx7UD7zPX9M0UcEDA8tf4v0aroiFgWF1ns3/apLJHn3Kilks39dByEJ
5k0dIiU3A1ugMzs2YcSMwCL/w7JKDGKnj6/drXG3kQR7J3+VOtw+hKpz80ZpykIdCzkb6C6q7zlN
fKiGexd0pHjVrbM5Xz8Vo+jVzo23Ps1ozKaq2rGdq7dXpjBYUT58L7xwsXrmy9ZRkzrq/l+myZy9
M+CSyML40AdKFh51SJ+MbAaazD+bdr7j7l+i40ZzxsDCGxPoIGNzTDSJFm3Hx2vr8Zq3J9Cz+1zJ
cc5EXvL9bFazo1zcttL79rm3V+rbjh5ZvxfHxRCEIQ5CP8iQzJCOTGJIzmc72gyOJhwm6c7xPWsS
srLspccplLmxXwkIcXhBZ0s3Dfg/0GHHuXsjh420fyfIMyhCUfqHRd17ZLONrJCxY4l26pwT5SvS
E2WA3O98P7+rznsnpAhW7xQuB8q3UBItUyFZGdqobPP9VdB/q3d0rOZO+gRLU+qzUnn3JY49Py0V
aom3GYsuX6U0PH2usq3FoTYfnXvnnynq3udWffCXOJFRfTOLkznLTYzbyo3ViXGC3uVS29hg7dJP
cktBt5p9aTX9ucvrbrXEBbWnku2cHDKdzeDEvwBXLFm/sNpMV9L76mZg5k4DfDSjDnJorfK1vSW/
r5w9HQts1/TG0G1hEAA5OQ2oPM3vzWznzO232ly39226TudSzeO+Ywa+mRjd0JAKft5MzE3ANeaj
zWQxOfq66fq+VxpmkVXpwJ//ZGlauVeF4XbezKrs3veJj8VkOSrEr+RNNwA8G3fi+C6ej/i+Gyxn
lSm4flziWpuq3HVqW0udle5V5rgsp7FDcZ1+8s2s5LZ3ONRufzf4QIP56EYFcnha1BPGdT7Jvlwh
/p2saaheafqP/NLD2sFkfd9d67RmZgpc09ghCXV838qqxo/0++XzAoYG9L4/jf18Lpdy6bgDnprN
IsX5BPVsurYc7e9lBVHXZVrsmxdRttBL3Dy+sOcL/Q3+daBRrUum5tIl05VrzwW79tJSUXi8uWdZ
6KORIL+3r19798THUSN/WV+va8lE5bmqzhDHFG+u9o+/rY6tcGHGRu93sp9VjhSmYE/67JNzP+24
/HfgFEgpTk70NvumI9WafSf5gqmIXTt4j86yEv97eawUVD7/0lcsv/JZZWwW5z+f8fKdctJrDBm/
OJoRN0lW5jR7VMnb+kRw5uXUvZL/S6MrgxuIGWAGkWTvtlUgtHCv7NP1JPx51zo/GrbJgQJXuv4E
iFtj2jcr1jkVlyB3r2zXtQS+EOTq0U5CHubti1FGUhSJZjJVm6566fOweICftK4ZxfFAsylf4r6G
hdfIAzMeer/Ck9M8vf+Ynv6uD2/Z1Wcq080l2vnphCz5Ldl8EAwssiuhJQxrhv9sr/jYIciL5KJu
+H+PQz4w/y2vorj+JXp4RlScj7peWJitebqG3elLMHgRR3fBFzdcg6WQoqBKWvvjSaypTMBEkAVy
EFeVfBHuFkPTepIj2iBswQ8faAqZX5HfInQJJGCvf1u3hjyw1+xfjxQ0a49/S4OtVLVg+NjmSscR
bZjZx2Osw5KHCA6Xup4xtFQNuRPl5ZPg3EwvsZYe3QdTc5ZeskpmalHeU6iu3wc05IntbWq4X53Z
31w1Tcb0a1cTvOHY1dlnroq/3sxit9bSPQpe+yqxNHq27v5wja1fVU8HU8L3Ij4j8pOt9aGnPSKE
je0Rvyj8NoscSs5vWfZ/YnFtM5bZk2341K0N7eRUNx2+reERufzWqPJFKAZuv6Ff8rc2CUUtduV+
GoAVnCWFMkoMJkx1pnQgjYjS5IX3ZmgRfZbzxuYL3yNTXzQXzTxuzrM+fzu4cUOtKgpAoWO70wMO
6cQL2SnXFAskNAi9R5hMhBShFsWtBp8uVClhkWJy68AL7jrMcPmWb7AywI4iyV9N/cpyiyhN6O1T
bUIRIzF4AEVJZkOsUZfL9dh8YZt3SUnJVLP/ikdAcu5XVjftidqjvcteCr3HNFEHgEJLfpz80ggR
4vsiK83nrwySuYB8Ygzqo0IW66R0mFx6ryJ/jez/SLqvpUaSIAqgX6QIefOKvBcChHlRwADy3uvr
9yQbuzszCwxI3dVVmTevqW9GkZLp9Y8f/YEYha8lQoxwiWLMR5LlNy/Op6dcdlXN3/gOtyiNglc1
f9fLzEP8iy6bQhYdLOqGT/SnHDPZuFL28ofEhSXHQ23MD4pNNrG8XG824BDyRXAENtPgojvs2Leq
+Qrybbh4z8ysYN2fohu9HXvCpxJ1eq6vn2dDz5YgVaPE/APnp4iZkAzyO/0O9tnKf8wv+XhKVlkP
8LD4FohvaM1rbEq4AZ9+DnXOIUFaSpuX4cu83yvG5lgE6KLJz9Xw8GnAhFyFg4G/BgnxDcHMrDv1
Vh+AeXg4ZNj46ZipXromXahPTK661wzLmhNWEvtRYy2SZP+1XIUpr91gbExZP10fAYyVv/wU+39F
G7570XlTdNU5ZMe2hzQdCUb0mMimzF/eC/5kA2QGoKTtJj5NqdF35GeFZUimgZVVTnzhXWsFCo39
k/QHsIbjE3WklV7WJwpqa8MXjb3Z9Gcup8LCexs/HMXSLFlqu54ebG+Ra5gGl9O2WQ4UOwyq1yFZ
Aw7ilc0ydTdhyQnab/x2luzF1wOGzi75KsrNwSpmxWEBnYqG/Ma59IbyNBvi2BG9wVmAKpCNtwBz
Gkq85vw9iIDw7bd8y/rM/qFt2Ox3TwClHPxTx++hZfEjMyds0a8VFDkbse+9f0adA/BWQJ4eZtsV
glJadIwFQbtpKaPHewrZRPFN/YztZqlule7NlnDMe0nQTO1cU7LPLHkBHphgM4kI8bopiJDT0qaL
1ldz/Y2n93+87vKbS1ElPZq/J6P+ZXlYVvLGEr19hvV1qrP+XujkfZAeDoNSMT38a/HHv9Zs/hfy
mv8t8NBzILgH8z8imbyhqt2iWLcfaknsUbV1M/WWOpV56ulXQCr/Zp+eWgBkd02V3Toplat73t17
juHeci1v45w+X10kX79bNHzxbGTDztjKp1MbaubN1HVX9nScH6bIwj+Y3idJrmcc5r+Z8sftY/6d
86WHxqIn0NP4c3CRUgqi0vVTjd2l4kWOhfuhxVXc1wLqnWCkIMM5/A61xbB08hPcC3ia5hiDxd4R
RNJ0WWpTPfEXb3PH+YgiP+4ozpQq4M3+ZjOj6ONFnq0vRtn6FoWll1u82OPt/fh1pqJAmX+6qvjx
gfu7KrFTkhR3nZWZYt2HIjenWHdEGsDGiZKv23BRQP0oLe2eH2sEHBegBDYLKCMn3h80FrLuaYIZ
7cPR9fmKBN4D7aXDvWIAlyKPU0FF3BhGomDVV5CBxnzft0y2/O44ejRMmSQuhxckc0L95m50zoBt
xo9sgAn9hsABJ4E3bUNN9JmWEXT8XTMtc6kflImiHI/E07IDGkQuWnZSzuIbz10AYEtnnUEeyjwt
J1W3PtHevv3xs9m2ca7+RazisTbSMLmKh99kq9SHRPh5ANPxpyuCiV2MSCMTqhwjh/Sq6jmws2cZ
/ZaeDr/gaIB2PxXuiVdYyryT7d77RcN/JhdDSFRcqhaK8KJ1bxuG2gNLtrxblzLQVQP68LqCOOCv
S2mS4MuxD6BlDgjk+yPfcTEKzYvNRkjB+PZgpzAbt/EE5ykFLMTMFDJrABRwaFxRybDCZRDmKJJV
lk9FgdeupIB7paMaqIWvsmyY9BmqA/02UGSvk+xwe8KZMkQyRpvVDYGWL1YOJCemMgC06QC0F4Mk
vKSBC9ItFdm/ggThfJs1X6l4bTf0FXoLImB2hOcwGDQS8DcD39iNViNIgugqqpvbraz7bJqEZR/D
f83cvDobzWW1VMfq7P745z64Dlbt+3eilvpOMLb9pQR5vDyOf9BT1EPfKrBNA/skXWfMX8mowlkF
q9MqxWqhku8FBcWHkQMGB+K5bzaPHEtzlVshHIRLneyQiSLyvi2vuvjdwLzYAyfr45d9LdXfZx4m
2+oV7+/UyAw4rW5exr3tprZ63eii2Zx2Cs/pofWlo2nx50SSOZkBEGTzKmWgbFbZS59qh3a+t3ud
vuTELbbTfvy0G1+a6ER3XeBYm+9dL0o7Zri9Iq/F3qFVFNnVG4frcBjhbV6TiOt7n2HuM6twnqhM
67Ov62Aj67O8+MIz5cfwz2xxuajlKod9J+fJK5/fC/4g7+BURrrbV5ZvisfxT+opCHW08h7tMv5B
jRMy7Vct0UhLMLhyvF59zvA/0HhBCtCc8MErqKvmTRulL/Fonv+5TFsb6LWWrmcZZB8n9b8HJv1r
USZ/abNZattnHCmLz8mqsv03+Rp7IQhBXH/JW04VtCLdZCX+meC/vhxQLCcPRXhiZVJjI/wyHk5q
xWHB52dfaX0It+AxB2gL+73IoXr6oshq75gDxk0tYBuxJBad7kt0mcXhRoBvRYtbKZavKXa+sK7T
KwoS2kTXgkn2sqLoyzsaI73/pj0eFnvLF9/wC57hwvUnw/mgduzspPcVyw5t0rigku/qwXR1ZWwW
UXzm+N0MSenuVaWzoCB7eQEFR6uZrXGF3D4ugBnZ2ixZ5+oa9RWOD4Y4IFJWwq5h+L9qCdreoHEU
Dffzo6L4nK9U20cuw6xB0vfi1lCG+H8cU0MdFKRbNz0JZDjxlTGQUW29mium8nV0451WdVk9fSza
+1n1ArclctkP7marJgODTHv2aDIxr2W+pJIhScwmTcMOA93dy2ETemkOnIuqb2kOFRNfkhBz56+Y
6dLUNBc/hohZhjFwEWQPHwKDVg65XjH3mrXtoxE9/OVIJdM1ZjJPBY8WYXWKjaPhIie0AYb1Lle+
n2ppatD3863CZGkfBMjbvK6yZbCWGKWEj+4q51t1ZS293UoPi2d5hdhNq0qWRcqMh0p19jxD5Oyk
4PggZR3htL5M1/cYGIPZ+c8ZRixlf/J86JRy/M1kJqB0SwOGETEEQO4xs3kRbZXAtJ5QaxXZcnEM
6K5ntdy4LQWF54rZze37TsDd3jaunMZgu9g9uDhdDhXegmq8HXowbDHY8raGW7BoJ77IKKM+BIMW
2jqX9TOqYG95NAHc9Ex1wdWkP6X6YtvW8UqSuv2lednRO445SGNMEM1Kip/isDIl7QfUdJVqRuUR
2Vl4Wz+56yD/s7NxSjfYtUwfhQhtHgUIHX4y3NGL1Tk05Nw75ppbDeUj8sh93bUuLn9CsYx5dPoH
czNPJwY5uTYM4IIz2ZxI34yQQsIfjPWFiK0OhhaiHMD4LIzavF90rOvAY6GXzDxsNxUivwnegiKl
0Ly61EYH7fWXsr30ZfmhcAuvO1SKOIvpuroW/5AJ7ASlhvC4vB8cegn8rml9Gp2nRyrrWSu078XG
7NSZFcx/INXmtMQ/AAHnTiYsR6tSNce/8rY265aRD96NH+GbcG32/VKsK9rFU8fPvh/5eVWRVTKn
ltHM/Bv79/bpTM4N9YOHyVvpzfe8/V6ES+qGsDglyDcWEjrH9d2ufU28JGUOxhy3PJu/+VbZz9yK
u2gDXU4Zc3vZoLDxlTAdyOkycpaGRNIsu5kwEhLspY3oalM23d2lm8Rw5Qzq+hob2v/aYkuD0BME
8nY2XQuPW5Th/IAPXSiKY+aKe2vwRRxOliWbAgLYN+hfFlGw+Db0UHcn5ybZsEjWNUXxLlJPqnMJ
FIf2NlwMprnuNNb6ftOavWR6ybWw8zs9A7FncfuQQ283uCapfJh5QVsWOdygaDRpNvNznK98gXCp
lgCtv+g5IyiFNQQiGOIbysfiRjeJ3Bx0o7pW9tEzzPCnOGdN8jgJTlhp06AMfLmqEb92Jle8rs3U
SBu6RrofbH/NtuanxuRW3n3MK6ldazwy73RjKfz333t1Qw9zThKr2K/TLgjW5q2klrrJCJ6i92fj
lysTr81l5ZUaCEkGRS5pEC/vTa3ptTNePR2OtfOg9EVWBAA+tg9MLrIN7GYZKalXgUhMCSnCUqmy
W5FLsXKI3dbdmetExVh9abXZ9j3+eQI5V0HjQBvuFq/TCl4FtQArSixkPGw7YG8OmabFPIRADCdm
08oaPm2jeRZQZeKZKbQUeottPfs52T7JyJOkChiY1DRnMdiQQzv0x1ynlOiH0cTzYkjrdeihhSSR
LwSw/eqsBM7qONO/PHjlHBCyLwkGWBE3cZkZ3QLNTOFQJXWNBpLnU315tSTY0NvzI5ww+4IGOku2
7lK+d8FPLLoqAhDp3LeNNEXNi1lX+kVwJhOynmYRid4MpLhkr1zW74ZuDLYj+PNaqqNW5t58cC3p
bRXU032xbnSMEZJomfZ4cnm7i4qpru6wEjEa4dBtYI3e/Ti/j1IUFezwHiAixZHm756pOMcY9+aC
x3174UBAdP2XDYJmg0N3Iyu67f1unN9SjOeWNeeudm+sF9xt2slczftW+KpKp/fabu3D6cdlh/Dh
11EephbtVKGPCzA/VTl5sPQA4EQXX1VjjxeN1RDwOD1V8Y+NZoJupUhxLvNcKWKCejW7SY1RqMLy
O038E5No2x1SJ+Jl5TScJZ8vH7NMzRTRs+wRPktl2artjb3P5ouUM0b7PS4vBocy0pHiilrx0psW
0ERHewtSOjSCXKFgh1hlMmVzQE1d31THKD4+Y+SlKBGlMiBfQ93Yf5uHupn7JGa9nDogECro9RtN
9LQvH1ENMm2MJ3sP2mIRF0Ne/IEnQyNXnD6cehfXDx02JZTvHMDsQX0Us32jzMXI3TuN1EJ4bttZ
9cOmzbViNfSD0VrMwye836JTWz+jyBv8bYuN/KGWMuzkmr9ohjIDLmJVchSatf80pFvu/40UpL68
KKF2L24Vio3N0EAfQ5dqzd1BW0tWxy5AS1V0k7AdQ95pPf+bTjx5NAy/VxXrQERj7j5A9phMu7o5
nb8sMH+488dS0qt043JlR6w0MjSaE+4offyW+b6KzF3DhEx19lswZeO8r2Y6lFDm7fN/pLETgx9R
v+8Miwrl2wfWWzAz+W3vvzVMy5dx3SQPHm2AGIcQRU6N9fa0jtS+fT58Fk9fTi+cpplW6xT1sH49
8TQbzUCzKpyaHtGodWavMn6fmxLIJXNVoDomqjIjnrYVn8/sVPxRnCN07y4Vj9PZDP8vJ3kVEUxY
Iy0je6Yo1eRNqFgs+u9Z++opcvJVyLOAaCH39v4xMFzgU7pbOugwH7bZjhe+zf0oV8Rk33aja2b0
P7iyBXUdmljJTuJpFv1a4ze9tHKNozYsXzl9SK38YfmqFA0zkz/nEK55mTrQyjhjWgHmx7Q+VbuN
CkuolMfxeASfnXpuq13fXxFFKHD33tL6xoNSSZwf1CqLD4FG+Q8bfqnApjggwJ6Zvtoy/1P6Yt5y
+EsBdFJcIsTzsPuzsEjL6JT9Xb+/ZS9Kr0rmn7r9cogpQwyDkU87SIjmDGxqePgdKrZCOpnrN4kQ
7oGBVIb428QEDSUsYVMs8DMNh7c93AG2al22HRxssxs1dKjB986y0GYzDaC8+5iyBnzcvFyww/mO
YeOS6DUcevtNk3sCvhbR4rx+fd3OakXgD/+Wc2O68XRJJWEpkmJmIDFXIKBEhU0YzBWb7FVOjEWS
UM2EZrDpKMfdG3sKujeGIeR4dbdV1bypiGosDPPcFSLa2gksAbSklq764wy7iuoTkKAKw/jB17fT
YVfvVzXVD23drQeQYYRQuiAWJ3LN8cguMqten+wn1k42SI+Bz030XseGnUotlR15bpRduyL0ktQM
jfj0WUgNEDEyHVWs595esXxnc0XpWWjDPC8vQe94XvKCXXLdDwTRrp0sBNfQ6NoTgpZDfWChkZzI
jg+5NMoT9V6qEm74fEdpUio7eNNLgb3PkDE8m5RXTTSbE/wh5p4+3Bv3svhU87IR73g4fbkz0elN
O5446a7p+qF15cI6qTqmjiCcoiZV5msRhszuqD6J8Kfi8avIxG5JthrToDfw4pzEGcbKacdb8ITs
n43BJ8vq+sm1+hPwvuV/FqJATvfW4iwNp3xmptCi5HD2L3XOKnT2AdyENGJqzKENGyyYXYSelaJx
+4wsbCsZryPh8vSBKrh8t8dFQzCDp1cMD4o//CeLe8mxJ6k2/UzxIW+sMrF3y3rAJUozkleuk2RV
dSRS65jnXV8TQ75B27tIAN5vFat5TiUMF7I1OSQddok3J4lnY/q+l2vhIH4We5IV6xe67cyD6knq
9P0ZyQVRW5M7o+WtHoarQg20f0s2kDxSpxY4klmOG/+edjRq0vCdjg0q6ckmFCSzoZnfcmBXMZTD
pcocGmPtM2GJRzhk3K5rCEB9mw5jALZdHvts+fi9/U6ObiaGfAbucXLnf5eD5bGaKtURADGzwelx
3+BhmUlAwFK8MjGIManZrUyVjFucawYzguKBzVXBApOH87thnikOdTK1s8macK++MeL/vNCF/QBj
kdgYBoenge4BjETUy//wbsRqniLuouUbDhjgDnF4PpfkkZkIeh7vwxfCXjcVpxAcNPOr8ePtF5Vm
2l31ppLOJz1QnKpFNNb4MXRnM+BnCTpZ3xI5PiUONvtcpLVs7z2/FvrZVXUtSd2BlhJ9TPG5u1UP
UMiwlEMlUoaZeKF6+J5klrC4jrCSjBM1pmXTZrJ1aV3frHL/l2x5IZ+pf5fqEaR/fytStqRHXg/L
CQUGGi+Klv0yEODcv71HeVcG6dxrq17MuioGjP/P7QQwO1chnHOZy2+XFmbNojqr5l5P3YOAttuP
JfIDPJhjyKaknJW2rcg1TcBb0ApI/C00dFIS9U3dQOknEaF/YuYZgu5+GOveXyPi7hpKynkwBJFd
xVBbw/w4GHtEetruhdvdnGBmUjXymtbMdGbp2v71zwQ0LObTk9biZRoKD6bcPxGpusXgDdNt2vfQ
Fco7OT6hrk3fUs8oqerPQ+8yBMjOa3szjce8EZ205F1XYVz7c/2HeDDW5TwTqbrhlREAAu6utrQK
zt7VscqROuMdmGSpHv3VUoo5wxSau4PTZoxUs6Nzhx9iTFM9M8CWbo70/8JeSSyqfwr2TpO1Sw8P
9t5E3+T3IN6kkq6mP9fvwPzT8NLz82d1fElvJa4lrk+79Hr5UMOzG3AvqGLkC4dbbWSt5r541oKH
HG7rij7S3ZFC5/mmMcIgN/1q76Q/Xn5OXdjjrR6IgPuSfpHe90HFUz7Ib0ck5xNMpunbHY8hS9n4
AfZBriAs+/gDBvHdmwoh2RD8UfzFdCHO5zJ2+bxWQPUjqaTK/5ggTJUGu54ewC7J4fL2An6CUnvB
Z8LJ9CxmQ/ar3xhsvYVekUoi3UI7ewYxe66KIRZwro9/t74elG3k9l4cXZ9n7ZNpNw+DZBVoAsgu
X7/j+ahsIvuxbGPSYOg5oSeIVQ+JoqfZrWevAeZu3KrEOW11iySq8lV+DYDB0MQ4HVtgH52MiYhn
x96szpmT/+Q6pw83wp6llr2DXFCWY9wS+/UrxnO98LrGSIyBbO5cZxPqawYsef7etwfNqvCTdCFt
+90g5rXLwX6w/I65+7i+MlBdf0+/HfMoETFYo8+IGavH0ugOw/Z546rG1C8eadh6qr+rOixBtDYN
05v8Y74+G2U/WNs+xiznWiuKO0w8/cXggcaW1cVo5gT6ozfEUGx785W2xq7SgJWZA2ZaaxOZnms3
sXppLoAIENnu+t+OiUFoV6ZNvAciw3vtcBGk5GVliP3jEuh/Q0hd1XXlYpwe1xZ90Rrjqcgn42E1
dOjpenx1lrNE8tNZdD0IeI5ltH5WPJvvIcCMFp+xfTG99ZNMNY0VMYsj8tneX+HylX2hz5TJHGYw
SSEPjXiWNq29wTLzjWVf4OVgWgNrQLKMy2XK4Z479wdFw/aiaM9ZnZVDp4hjXAadqCO+7wI6N3JI
6bqH569tWzq2uQsIjKNbqTxJsLoa7l+XWyYnJvWiWIs5rO+CqFLAwFHyBcAx0hoiRHRaCXUW2Qb3
JCDTw+zDUW0ULnAF6rP5SbULX/NKVsanXS/0XDI6EQHDmMUc9Nh0WcK9bPlNGNPMM0eJyZ6r9Jwf
kfj5slj/6d8Y6Zo4J8MN4/r9lw1VUBjFDrQMcx8/OUwtlac24ygWaPEKr0rr1QdRXo01gz5B1AVz
GMDuWmIGl79rVAXsnAzqjGyNwvffaPU9qAXfDQoZiKYapnz6nEaPHzOpoHSghThHPt1j0pm09xFh
2kQkIeSkYK+fRuizFiLAQneO0fuWx2CRsfxoCJvpz0Z/EYB5UP/OsHb67EH8q2IZ2horU3Vt31lG
ZEdKjJS1ksDr99wNr2ZpX7cX7Z13DNnxdouZOB2qThPqhthYP+cDUL1DmoPBM9ZCLzaw5KctI8PZ
ZZGpG9K1jsAkTksll+7Oh06fc3j0C2MbWjIHQB9Wwmbi8rdlHVw+8DsJ0cedFR7F0z1n17h3gu6s
TEL0TLzV7FYce9RCsaOYpsVs1mUaXBAHTM9utufwToFjribPWhVBZJHqpG4pHev+5cMzfgSREkG5
8NHdGMqvT3X9hCFgFJBhg3CvBYspCCnwJOc3+GCiQT0ieac/cG84poKq4Bvsb9w3zduyznlb6W+m
2IFlJF9uCCqwbi3DCEFm0rvziEhm6nAPjbircamBQ/aO8QKMaGtk+YGqfTWVYuKsxn5Jfhocqd9P
nwaWYAO702j+nCg9rL912sCFXKnulbkEuOvZe8N9h1M1TW9Xy6fZWJ63SX5stTczk9VocamAfQyG
FTGJbZeVDNrztb8oRhm1XjK0QD6zkzpkscmYs8wefII+ngK6hSMVRAGi920z29KEl/aNw60a39Pw
5VdPQDR0t2feI4ZOh9vP7IOmVhwpqWOKHRNZm3vptcBr8xjHxqGrOiUOyIYUjd35px55MtQaeKt/
kar6CKWg4G7VaAK/wibmrdjHTJkL9x4PKzlduUwZNOcFiVgM7YxdHwKVeNINuFqrWqiG3o+zqrMJ
VrKNlB2g+pA9bq5mqa5W7fMTkPIfnvy/m7PifGz6UqeuPLBllabouO5O08P5DuiY3Q6vMuKM5UYK
Hadk588RSZr4oSfLreOhpjQvn17MLFh2PoxnT7lsef2do7X4ABSY1So+7s/RRcaMjymFC4rwMtOE
M3GBtDpnlvtmpg+QkS8ovozXcFhJWVS14v5hnWiNx1Vgkjtt+ngyQZdaew26yTWDj2Hya2Ms1rVZ
qaXB4rFmBLyvYKWnhKU51qAbrTm0M0eP0EeGwCnRpjAxLtXhLyoM7OdnQtKoj1cVP3HzGYJhVo9G
1cV6MSJ5b5YHcsUziISSWPerjJWjqHdVjqyb2+btU5ehp50PMO+9Lrcx46x14aIwUypdaPsXYSlB
wu6vFasgPh9TuMCcceG2YWWda+DaOZ9M1GVKJyuXpZHFQ20NggMEBq3KkwSeIxQKU80jt7s//GQD
KKiYeRx6sIwDVbF46tMIo91wRA+F1p2e4wCIM/2LXZPdqA56XC1bcdFKzFxryAnjj0Lfg5S8Vd9W
x+F130ggJmz/2VGVhaP9rTbJt5ORnkZawP0hzFgWc/dt8glc1NWXpwyC+2OlzD+AMvsJezMCwY0q
93PyKWtyNClUZtOyuLXHRDv3tFp939FqFQxGT2z9bNJL7Jc/TE00DXfczcse04PcHn5vumkZmyin
qzduSQ4dlMowGnFC03KzD0MiaRQNIUnPnyLtT1koCpmQXkbVVpajbdweM01WsoteROiYwewvGGok
8mYwxU7MXmAe074wds2CGczkcZ1tUM9eQ5TN4V1UEpSUKDtmBR6HVYNGDxcSCFHIlGc9vRA1RTHw
w9mak2OXZobIwLmWXdP6bkZzQkeQxK5CMpTtFj+kt2a7l1aiHSwT4kOVfaacljA7Ik+h0vHtAUz2
jFT71PV6uWg+nds7swyxi2ToVz3DSj4dmYn5aQabQ8pTyGl166U2l2CY3Y7P7T+wgsKVADz4mABx
M60VIlHh7RiGGYpbuBbWB0VU8dOwj0og8OVga0DJMBijLTxZIi+MuLb7RupNKRcKEj6G3bHpHbKb
lRyu/RpWSsyRp8V4Yd9kc/h2SLc8McdcleTodK3Q+Fx3z/MByRFxRrZzGI5DuEvNIABS9Rx+FQ8C
IjF4ggsVdZ1pBp+JZyeQnd+vGuIj3VaHtfwuQ8BpWPqHzdvG3BbCWXIcq8KIeiOw7PpgSsMwuBla
/iee60c1D6+/c1M1tx5XxKiExNtnJ2XgYdhh/akqZy32zBs24mR7r55RSQyZ0rPJzjorTud1ydhz
LeyK1i8/SOTqqddT6m17qWUXA3URB65broch6li/NCNL4c7Yx336s/xJtS0vi0o6ZZh/XWR2qp/c
45bblzmGni37c0/wtnCU1Q/sBq6cx2yvocXfl6TzrR4VYIl2eIcJEnH7I2jNa0v06A7N5MOeRmLh
IxzKRGUDxHCWzT4VwvrxfCvRz6nCKxr4bZP69R+JfHFZ2fx65pGpmjZaW9uWaL1ycJT+EmXVVp/R
+JeeLs5FegdHU5zOy4HuxwgIfCfMVDeAUfYW3UL4SPhv6EBOPJ3huIsRi6eWTeJawbOLCiQyz0HZ
55pz10lwji0+iyF4/pfRZOCQ2Z5yfTTm51Kl8F70MKAAU+zfgpL2nHP0JpKVeYfXa+eKUpgjQgt2
3ryT1rMEqxzSYO4YS3W1rs+bIIyRjbmb/FXFwbC2Ms1VE87sbGKQegPBWHNBC1RBnBnYVpbNbPcU
HJjz2z5enPLTZV3BQtVY+jxWOtca0vhS8+NCR4O3bkZhprnTmtxBcI6BNANAhLOwqUOVu2cpmCJr
2YEUbKaqX0pPBPmidTFAIEluWx07qo5bvpfo44Reqc1oQ/vrjuDKqyuJJE2i/+kq12CKLjEGYpVE
zJsyfBIAUl09jIz4lu7k/U1RlnbkxBTBqeqAChfJdMtR5xjT/Blr3cvnuOOFJ/fPmcraTcXU32N1
D5ziyWrin8dVd24Ixs6PFuR9/DsfsI6h1HZe+6v+EMX3zgJD8LQCDMovldgZfq/6dsfMoXrA0lI0
JbdKc57GoxuppJLL1ERV7sdOjQfTj/OmUkDdFqztoYki2za0HQzNOK4ssTjz2dW4tvOofCCEpBJd
l3GVqrNEOIdyK81louN7UCuGXdj17f6mIFYePvt2trwILS0++upcP/U2/QY18xlb6YfXTTaE4ZQG
z9pEinPi7YqGirT2ieUELHzTOmY9Nf+TSO81nG3WYjb6yt5vhkpFMfW4/UK06whnSsFtWf3S3JPC
P0AOAZsIZkSQlpQ3ZUXk6xm3CJF2RpZp17U/qu7Re7fN7fNlFC1tUOiBOdjV9kL08QqX8crEA8mj
26PpPWYWNcQqCjELwJBTyQtfu9eQrqLD9zI96WgS+JvZ+rGy9Md6pr/LITgdPSpyoCO1HoV2gvWK
Cgp71ghgB/uqVJ/qD+V1hbBV6LvYVm7x4gwrr3KWpd9dNhK0aIwCC9WbqbAua8vCljOMrsWQy5AV
27E2Do0np7Vnj1p0M6VlzaMSdEctjL9vNhlCOf08C5VzqABVjYTNViHqKmZNDC/dAv/GAGdgfqAE
vlsGYamin8tj+oRpGWLibji+83jxF7ff0bHEsNSwDXgEVvojmwcI65kJSms8S6i0pRii2puCv0ms
WodJzJ9Bzd6l9RheX3iuR1fd1UzfgFLJC56vCXk8gcW628nya5SqXdCYw3w18G9AN0TCeW5+WYAv
oN6gV7apHfTivG7N5UEzHe0ub1Z3phzG595/fOL2cXg8BqRmV8cpP3QdRKG03g5cAQOQWJx2Z+Ig
qwb8ZYOZWiyRqMLWQI0WT0tw0vK/lm6qYsln+hAd2g93OCCecRijOFcZoYMJoiV0KiC6Shiv2MRs
O3Zptx7mIYIOVxhGlHva6K9DQhJD0t/AnZdNl+r0uXz/m9OB2MaeW/fDVIKlD82l58t60ttcqll8
7zAsVSD3DMI1ELk2YsTtJSxFTQ9u3W2yglOPO/sh9clVAzQw7fkKjAFXNfl5C0LN/O1Qltymd779
pH8Ud8enHUL15SPTKY5Oj+kXft4N4DTSbK6R+5Ie9cgI5fqa+uJ7PjD3Quqvb78mXp/QqYdpGkqL
4o9a+xWQZQgOgKJOckFqH7v6+sm5vviADnHc6rNoOjKpmYGJAM26jchTWUM+GeW0kj8Be1Q5dej6
grTrrzDRaTti2f08xNtctTh1RKATXDvlEzhz4fCqVRA2ZIboHkAO+GPHHHPIb0NV85ML14+Pwuui
CpFelGk9Ih1Kui/XWLgFPFzeJyU4oglK0cvqAw1LuoNyCK1kyOwWxsh1FM4az+Tljmmv93jKNTIV
WoVX9yDQbrZwVNBsgbv3xuwx3M5eL/myixAKCI5OlXMjofBtmDNiwaiVJtX5k8Hta1j0yoDrmUZS
RkQV7a9X9D2J6qYujpIxWzXAMMkaE0bv2edsM9UTajar+03YIr2FArshHC/AsIDIVy+M2OrnLwl3
x9dFGbC+6uqEaCS936QX9QiMBkozTdJafUBdILhEMpthqoYub3810yKax/kaomltY0l2YMRJ13j1
wfv86b4Lig4lrfnxrr6IAPDFYzjsgsEx2WDfHwtGgSJx8F0/9n2UOQC+Igtw3z79WH0vG7q0hvli
fVkDmnkhKJBz2pMYTJyhd4yyQOszVZvBKPpmzbgsVocUdo6qgH27P/9ubTESQuc8CKslaNWSK9pq
Ww/fCx3KpDoRGfOiTsWY2vmZi58cK2+0yofzq4NKY7D6ufws1IVGIVyfqmrZuSUmNTxlIQWh3ocR
n2pUMRU3cF7Z/MRLM21hZ+Gjkx9DZmMKUwtDFbOHv8hT2dQvwKD6/On0Y8fFyIf//b/YtGdgBjQ0
ngN9D4cKNYDa/f9QeiXEYpD0Sy/1DOELXJVtcLX0aiPzajzzLAmKD8kfXs7zh3y+lgU4tWMqWDlh
1IU3LFto7MKcYUWIh4yJPIv31hwRxcMW8yIv7MNegfUWQa6ZrwBFtUwYC4UvV7qv+wGu66631pzb
NcGc0BOVT0gZyZfIPv4/J8XNTJUNvdE7fwzAvXMXSggceP8HWsDw91qX88zBqUVtxeX1dfZjTXLn
j5ThRJWlVvH7zCDnJbx0Knf7FWpoa6Od4MblXbB/ac8DaKaOpCzEFi3vX03EKbjgyOuvhG8+tfsw
n1s104Ix5uXEkM+YhxHg6ikaD2IXwHD44rWDL8bqpM2uGZ60raS+cl+6FZujTRDzIVx9RT/vypro
+VMsAXYZEgLQj8qYEC0PTAQPpSrF3/8DpM5lZlu6M5cdjrF9jwOJaonqxgbudHbOQj5gsc7X3zjp
Vj0MLvvHpI1YBnr0mAHea8Tr/vev7k3/ms4aeISYZeh7O/LSnw7y2yeRZtN4305ok41J0MG6OrxM
azGzM56y7VZgpPH2OMC9xrqxFTopn8HyU/uOXqj0en3aPfqeMTAM83IE2e7fJmU911LIeAzfje+w
9z6QFIiKPvffztbCW6CKaglgtJoBOF6U6aBiDw4t0I4UiL7p3+mXWOTcAThuDVYgK8CqBf42Zt2/
nKznvn4HLBR6vkldx6/YhWVgao+7f+I+ckGNhqEnYkqxieHkuhYr1veWmlLRkH0EBuwrkx7u8RsI
oDzPs+OhY62mqIR6iefTuIzong4zoYfD125Mc5B6P7QyzXn3fqzctw/T7o6Y4Ayi6ZGHbtrX/upU
m2gAp53rsVvATTJmaEqgxpvvHtrTF9SGwvP5Ws9Ab09B3r8wdW5P1o194sH3y/b2mJsyOdiuystt
riVsyhlt3A9az4cxRcSymxlc0UdwOy4+sD83NvhplzKaRIGWkGihMPCZzLxXWJfv5+qhzfazl2vm
hyQL7UQnW6qcvI6pSUDnKh9kmAX6gvh6twLuBU49Dv/udd7N9ib947U17xLrM0R4mJiM+mCpkxkc
j0rn2zA7rZHUf62zlRSRRSP7qDDZ0lNSajQEEHVPMsONvQrVMUimkkRkxaUZXNqXh9tr6Vzd5er7
SevEGOb51PaSLk0q7O6ym5i08nTmKOi9ksqgHz/1qsSe1SfxLSq7xgE15vk+8NuhFcWxhD9rjfva
dFItojWwBL88lAZ+oc4Y7oD9eSxXOSetce/Gut5AmWdG5fynok6C/Nor/1cv4Ozzl+suOQisH++M
Kbtp67O37xF2r+W9OfX+LR+3rQSD63a+sdvJLSmvDcEY6eUr6VyzmGuuVQs0KBAZPWFjBxbFb2T0
yJ2jzTjg2i3MnkoZeEn1gBXmsvb5MHhtJ/5hnHDDkTU/vA+K+/KpvRKqce2c6FVy7P4uNJmN1OAk
OYWAtLkgn2wXS8TFoYk5tA/bamkw5xLA69VSupQLk9a0RQi+6Jfe06+n9s68VHJWop3AAGYTIorv
4dROZB4aheZqDH6uHLb1Yjd1LE++do30sprNgwYmI4YydGCZyuVGWPTuFe4axBiJZ7dig5mSY1lQ
S3TmLnpzJ0Rv0y2aNLAVwJtuW86+lMOMGRjbi0qaylU92Z2wFLs/oIdhxRyqeQk6toNkM428kK+t
43pPffpe3feWjRtnv0qYGnD4qSTbp0Ir6RgmcLnV1909EQRfz3O11NltKi7YFS+6mY301fJyU1ta
YNYykQkrkMbEnNyUrzceLp4ur9PHGWCKxcH2Zf2Ybmfb9P/rrkxq37I/2dcX9kB2XQ+zbOPvSw/7
+l5V3Fj0Z+HmKG2ttmyFn8PmiXh/2Zr1dypPflQYozjY7tCxLTXrIduet9KN5fUhfikfTj0f+7tH
uUF+3ZwCu9CaL41be9yb9S8gsMdld9I/0BoVDnWXb5obuDenVpbyyM3uZZrL7jjb5fYRj3purmZq
eSqbWdaUnTvc4Wk6ABAAPafTqkfSv+njkNU31FwfXZJgacX5ckE6YT6OnJNu5buXx1R/dUOP5rIG
aNSgTNQGTNhkclTgUWMoIyh70jPw+2uuNR/wgfaGwFvfy46lwxsx+zFeVvPb8gZqYz/fiJONdWFc
u6xT1m/La81rx16yzpV15xZQqplr3m6x/HZcjLacbFLNXXvVjn310J5kGtt8Z39uZ5o+d73ERuzX
Yu/oF56k3XGyyjrdA2gjPqgC1WLdUifX9HlLXsAS5X0217oNp91bfSbvyJUqoDk/WOcFVzPrExuL
6sFuMtb7FvDXH4BNuqsjGLNpVbFQOu9sb/POycYT3/R7ay8uVYywvBpRSLEzs9dYdqddG1m3MLhx
NrGBymtjmrb2fmb9xwynzWK19D15yqnr0i+leXXXznt2iz0PdIms4/X+/v87BFFcxmVv4eLkabta
4eM8yBneBN1pUXg4vnuth1Wk0hyM5v8caIG77mXwk4pdUn1ncQeiDXtBPqEc64ZYNXdsFUr1g/nR
fiF4zs0dd1dOFeOcHuE+4SSuHi9r5C+OTYfquDt9nvTYgx2G7r0PpO/dQyv7CDHnIgVJYEjPlt7f
6ICYcjhL1ZNJA2YgkSKWaesmRCNV363bp9a8Y6mMu0S5v9vOoYoErri8VN78MFDEpv2H6mmZOXrR
SpJUrwdn4CUwWW1oRhOjlnNz3AXk7NrnbYA8jnn00GkVdDUbQUhDQjp93naAaHe2QTE58jtxao//
BIKiQmPVS0zqxl4cq3tY2e5qYD04aeQ9+VTdPJO3kffiVTHD8BDNYBOLXlzBR1MBUrwA3Ev9HE+v
4qvnAtyUfcyNCQ6NIucdJ7qNMVl4iCXV4gVaahQ6h3xFJw8IHHdL2E5GV42DODcxWP+xdF7LbSPt
Fn0iVCGHW4lZYCYl0jcoReTUyHj6s3r+UzPj8siWRBFA99c7bsntcU7MCWzMB+65fOKzMp8xgvvO
I7xpxzravOFlNH64mlt9b2y9jY7TcOn45ddIHg9B7D+On6MM4G374Imqv3gEpkfdvGV7VkZun5k7
gs5H7kWWF25PB5fpvGDPKDbcoLzYENgzWbJz6wgA5HfDmGkfkr2Fz7FN3jT0dcPOOekXbkterJC5
wXKFZ8GBGcduemp2DgyKtFXGa+7SnMxv1n/56BBShSixXcNWoZLjcjCGSYrKkTniKh3d+/G7WwYE
cGgLdnEA4zel/8hGqttAwjsuEdIWklXHpYMW4+I9KaKT5kDGHhJNeXcokz0jKi1JCcfncSTUJUGj
hkyCoVm6NYnWvCEYpef07EjBHfxQcoNg5rWA8UaSMTqC91Jkx/w7vZTauqKchaQs7kEkPH+dPM2S
hoe4gBQoEiD+JymCvQGfxMtUdTvA/PgAFDhDBnNbg7CAz83fDZgrIZjzt5RMZX58MNfWFbyHpxI6
FJoGbObBsAvKq+EQICcNGBbzsIfuyYdKkTfxjgdcxuEhviYJD8SulUm/oFtQmw9CVOJLz5/WnxIH
RIxYxbwRS4QECBhl1QAvMT8AFvtludZ0tOIs+cmpxaRG4C0HBxxeF9BCiTfxVxswTW2l3XA5tnTP
wH+RLPHOsoLzg8mZbFFOzjNPZ3lBLAYsjska8wZaLpLpPHA53t7/Zvv60L0z+eI9gaa0pFwBkEzi
X7x/WA9IRXhn8CewxB+y3X9lDsGOJ5+jAVAjxBOZYzJkewDoLgjV5wEllvxNfe8OfHtZHIKXgRZq
2SzFaiH5D/QlYIz2u4zSpYaQMGQCG3xusrN9H12yiCMZppX4SPARFYzcnCn25WbtQFggaGar0uFp
uDLGEWBVLnvcGpAFMqIMcjnYsXRhxT2H9Lfwg3LzNMkWvlZ7oKKEZ3SktYPbiN+yx4JeekcPsvag
fEPzcsFiHBjKN1504kyqH742ok/lmPkYCg58w8pnhQCdt4j7b7lZ8RHgRWdxcezNf0uL/Y84mnvr
rImIE69mfgrfdUlfsDaORAfBta1LWI+C9K8Jj+ieh9m8EHKTUOi9Iu0fzIUzQHTn49ZTufEwA++c
wmv31nxg330jAcxnVlfYgW/NV0chw8h8Vb9hy/VOGH7lWFINL1QLuK/lG0rxH569FOcUMUZgpK+S
yaPVCkLBODKdrMWigQayvaXxk78lUDz9Kv8rpwUe6WEDa/Kl+PVGJVYMND5ZmwfrB3sw/xAVm7xa
HPhnXh7PLkMjoFOyZk1bFBLCf3Yfw8Z4lmTdce6KIMdWkvhIboWfhIDeEJPeEYsFxa1nZAxoFbHV
AnmTs8MgjUQEKBVlB8LYVcvDK9HXVKYRAd5S3SBDHnIap/C7yxx+qXKkIgeAlJsQLaSMo+TvKBvA
9b+YaBl0O6hMHxKvg0Uk4URAh7WQn+sckR4KCbJeBLCCjuz/dWZ+wA3QflmH4OYcdGaYBYgPYSmX
6ita9Zt+g8dPuyT4DeiDlco01Vk6r/aT/03XygWxzx3DAt2WjNOs5XxuuPNkG5H8IhZny8P/A1E0
IJpPkIxF+ms/3W1F31G6Tn9pPNuqz+grvIe/Q7+RordnTrMVAKLZE1rDkMwXIs9zxCYHDNfttXLb
SH1kfsb7iE9iAZBZo88CbwQLjc/puToChzCjgIpYSIK/wERBiaLv+kxnJspZTya0pEuZ9j8RupGg
awVlNRYO/gpwOIJYv2DR0dYtSZghy19FiEUMjwRyaVdDlzpcnI2sJJPJzSdrRUACwAl1oUjzUXQB
53Zg27jMStKIUcigNUd8BWP1aSzyDKmipG5onHrKS4jahVTr6r81BkrCH39ctJ+tdOSB5MM+/Mdp
gOCD4wdSkM4CP3ySgklODSiufPGIWFIJNUsNHlEZKQyI/Dg+k6/sKt8+jSA6jrdUh0E2I2+oZPM2
4n0JZ+LMnjewy3X9ckM1sVB/Yxv0jkieO+5wiTMVq1rGdSNVcF77Kxql8A1GBsiS8FrEl1LShTYl
RG0qi5pmgsL5u96bJKsog4BigbZfEDP+JZ76PUf2I9NZZJQpc8wF9kpSREhmIBJltoVsIMPeIYHI
GBuX/Qs0D04uu6bmrZQXaSva5FgBR5miTlYSeVK06uyQXQvkejHWFHUp+QrWZeQUtK8pcMEdvJtx
gtD971DxUkGyyQFUUiPRySONQJKQFX9xgtWVlF5wlmFQsJbWVTIl9R/xEgWfVVp8SY3VWyr8eVah
/vRdBo77B2sFLIcS9S5lVJkiDUZSJZmfAaf0e4xc+39iZqlElRJdycyQgc0GD5WLkO0maR/a2vA0
IdF8Qoeghfof3onJG3sRyRwXMGqGRphdBDTlJzfRKXpS3cn//7U/4hlLrkjmJHUyMp7vSSCzzOfK
nsQqV8voug22JQ8LUDVS7UxCtuNHC+BIujBoAhh6uo74AwQxqNH/YdSO0Y3cSZPag3zyKKNdR9/g
PnHqXucvWflODd+1PHsr9Y7GQmqOaZNjkYJJZn9lOgYblvooNmw2ownnADMqo4eGe4WCpvid4yA7
GaM/6SxES+ZSweaeS3XvnuGZ5VhAMj4hRVQ6yy6q4SKdFDTo5v8l10zscTqiZhmwf2n93mdP/G/E
5l7C3/FHug/BqthgE7zhJFkQboSV7sAezYcS3Izk7ZCBdiREfeZ+ZtoBDt47TJLohVy2Mukp5g+J
W+EuhAdBWU87pnGgv8s4gJhjzQVlTo4YCqiA6z+6cGccnAN8iys/jyd7Nl/RlDHtkz9zgyWEHmSM
Z+v31mQ63Rg2lG/0LVQxydhZwp14elF58uZhuGikzy04/9cb+I6TWWnIsb3lu+iKmAMr/pWDyIBC
BIEYllGSxw/qu8s5A3U6igYhg0v5BiZpxWh4/gAf5YGnYkrfczzP30geubFhjif1wFjOvgjeBWTH
Znuv7tmv8nSeFbNruNP3nC85SKDYPuTs2MFKeaOcax/5PBjKW0JKDedUWUNULxgUmEjp5NmrmGQr
zFVUElG+9V+cLOdvh8cHByfaUrncZt+otFC27YH1kbXsuYv4mbjLzgn1NXBkNT+eFZPsKfuaB4hB
N7XMF8MyiCbkjSjLRdoTBomkxxzgWjKFwMppZxAYFpkmtx4QgPVM7PFFGZCPG482STYV5yc10jZD
3K1GNzmUGlDWhJ+2i2gCKtBfJ6sholaUJ63OrLc4yw5eeBtCeHMs4VEAHGoSQk6Ur1CV10G2LBA4
NlBeFaBT0M1NMqlrk3SHBBVYqnkbJYvfe23y45coLIg4zI/RIL7VTz1Ac+QCLLql/a9ICBCkZJbD
ho3ps9dIHwZILzNE5QArAs9vOg9+ZuMwcvZDwvzM2jMSJSkYdkrzZiCHLXssIS3LSEXO9shMlC1G
7lhqcKPxRwVpqMHyi+CZjgTeuwvbDpebuvx2h8FXYmc5wELUYliXWeLHTJtmjSAhxknU4DE0KHJu
/rlhvLTJby8Byqo0lq7OTD/Fk+fHerPJY29ri3vJcbWLDcIdgpUh4zm42kGeLkxoCNv+aDhgGJmy
6vLyLdZpInCWmRheB+tr4haxO6xwmliNDi7nhp8np/euJCrZaVd6Zq1CA7e0imUcjtZbNSS1hRz8
4hna1IjXcdz/My3d1/PKj83kY6z6jzbfWtOwVhRSEDlUlqh/NcddjJw3Rxjd0SI3q7Y2Lo5IlyMs
X0iYuxYP2eDQvwWKJ4RN3irBiX29NSUB5GFI4KVNA40NQbaeQmqunKU6kkw8qo8sHMgjoiaOqvhJ
JQsSyW9hdq+lGBYxV8dT4o0eFGctrLeuytsscL8nwdJTx3U7ceV0kO9xnwnSaimTDVUsIsSeqEG0
FD3fmQYQL5lhPvEoeO6msAg8asfl7ObbaCbjOmdSx7alWKTgaDnxlTOFHeV+mHejpy31OFhFJH6E
BvLUXiCjiZF/aHMC/+pqwPaBcrc0nksSVByxjZp64SZUtD+1yENAjOxAU/kxGGzYkFqURZUKTke9
iVZyRoB4UOiWDHvOnuNp7MdVFXrLwSWDHxEGTUMV7c2tORJYWp2LKjm541Kk3U4P3F3JoFgUjzyI
floKmEvGJiXC1V0862k3Z9PZ7alqRe7iWsxJ2cPVkJyIjyBmkKUoI6pBcrHQF963hiItDMkIbBB0
1SdrVlBofxmxvrR6fpzMO+VxvrbL4RCX4b1svfqFKdzcpKR5e+ANMUHW42dXgENb3IWesx7ybOMa
sisMhCGtV64Uvlugp/Z7wxsVdQ+O3lnHFUPyWFI54NbVoeYFGgVIpPvoIiZNsGSnmzYiQGnpdZTc
/zYIpCsOTYb7b1K5IOT85Yrt28CgCqfR2bF3RR7fRyJPKpXTDeBfkKi+4U6n0IEEe3dJTYl7UikC
DsbN3VEWNif+otxmw08a/LX9e1P6NexBIuuek4MKUTctdMAeNrzER4/DxMXYhVmdMBTG3LZ5VOpJ
EGuCMKxrvyr7JyMRB7lQcSVAOhWHcFq0bPDzumyJK3utpgWpOFRgz8XGIEwTm+d4022ScS5GuWU9
N+x9MOxna92hT51kJXlnv9rdUSUfN15F+V5Ljj2uVGM5WLsh33JObBe8JwnnoGY7mec5WDMFKTOb
TOqL8S0KjiNgdEf+0JBSokJCbx/mK4WqjWxjkfFcV6of1dbNY8sVM+Ic4BhFnK0qInq6eIa8kNny
9umYHi7hkJFZIsZ7kZGd8hmOGtHx5aMznY9Rhxh2YZ/zOdzWmrER0OtBlyFpiArt2sfTIkww7NSt
8WIarHFOMO7VvF33WXJWRIVEZ57cfeflJEU1GXBUue2j5tfs2M9qeg5tfREJYAsYKEem4zakFxNh
ZKMyqPhWHq93UJyV7TY71vtIX0wmHG0gonNahPculv1R/aMQHosiQkg92gbiMxlaljGktXl/sKjz
FIrjd8X8EdrzPhyzQzQGmxDUMRaMjrbm+YPGIjiZkFZhsplSyJ0qGOlxyVdhTCqT7h7cCWdBV/hO
5exVcrfNIVzbBCvVzJBlDno1MRiH9arXzLWjYjBIPJIf3GVruwhxiblW45xmyaM1/XlOfCgmPK+F
s7YiKCMu0dRmb51Hpq+B3kMjXMmgrSmTNJWKUiGDc2WqnExfC8S6dXckVYVedszMcdlYyj8S+7Pp
qti87k7CbK1x08PgGJEzno6I7YwJUTuy+Gp8WqqyCA1qrVN751aE6iOoyBSK1+Yuv+S6SjOYIHkE
NVg8X5qk33dt/a/PglMcDjuByDSOPooIe2IKbukae6sWG9sbj5kQyyw0yTmubrUXbUTWkKYS+Z0b
H0dk1WHOgtMC19OSGZfjU02SiZvcXUasJKxCpwmft52qV8XRdyKx3zTg+xY30ZR8DDmjZKjipckV
86eKOX0roXgOk9gKAb9vC6h2M1yEMKGjo5OwLqjVtvNgqfc4X6tqqczdc1K9XW+nJFcSc5LH9KXx
NqcBUp1C8QuTDKkwfAhFu8yoEHq7werG1zTM7l1r4n+tlWx0S0e+z1wXosZSNGvTpMRzEFIy1vlf
Y1PIWmOKVObUzzheyv8KBfaxGZqlaqrrSKuedarS61XzgnNF2VhdfEq6mZnh2s/vgU7EKKRk6PRv
miRvZtBU7EaD7m0ahkM1sjH0w0+LhMxHrL7jpzeajHnAtw0haFxEDSosQuCAATG0dkprEV2OKqjh
Pa/FQ3Opjkmcp07fcBzd1GLe5WAgumtva+GuzC55VhXn6oFjZogWv6uPU4ISOnuN0uSWl/YxwgAR
sWNFtX5NA2OjWKwsHSeQMGB/1hZWZ7wFUbNVK20dJRW3lun6AbdwZNRvJkZeRExhRXCowmBlnoVK
g7VA7zLSC51xcq/yZR4M90a0v55lrt3KoKrcwu5BIOjMzd2S0GYQuGanfko3k1YwZdaY/fDsd8ln
Caiq5+OldqiEN0G6w9z09UhZWREnpOo8Wtb4Mgb2asxzpDams5zJQKgYcstA+6vywnjVQsz2QZh+
5dH8MaPUr5GtFFVIyAfFXrkW0oEnqWgL4E/p/N40/rUOp6SU9o9MOcfetIgSPjSvwxJ//uScBguw
oU4+LNKFJm8RmWJp24Tptg6+yI4+Qb3gi44qRQXjxolagnFusd4Xu6whTQUaOaEXScscII75c/ZC
n30gM+lwS6JfQ8NVAEae/bQKBDIRTILVuRSsWhTylaeAgviAU0GuqaSYFm9hNh21rN5qEYBk8tv2
7V+gdI881Qgri6l9pd3EASd0EU4GnHUycx3k7cbuSYdq603sDZzQCDafR/UN3oaJR2Hdacxp41XZ
71yzdw4CeqSpNmGRHDvSM7QkwmWgbKcZmtOmKYcc9TKIj5apn0z3WlUqQuoGFzozEf6WjANzWyur
VnU2VZFuHQuarh1pUi9WMXEobUmPUFl8jKa5l29cL9ytKNjWSdaac7LVuvasZeIQN/FL5g37UGcG
L1yo+KHeVXmymoSGbdXwleKsVrAgrb5xxoaMDFvfBOCh81is3NnizFqArZdoItbFzM+Vjxyai0xf
iTIidjT9sBTUnFPr8S0SsvVREngpipx8LQc9XXxPDZn3xT7ulXeL40GYjGd6YsISAWhsgYUlw1bp
PewnsfJQ7W7LEJg26K4NyMB2W2Y6jGc70pQWhRTvmpzZyIIqsaGIYjMV8Y9ZoWoKlOmtVz/0uF8W
BnhjwzwQkxDpOSh7NdjycoKWMZyNMhd+XSdrMbHPtcZaBLzFBD+a7rFtsBa6s7pJ0vFQZaYfVdBe
lDv2LmBamyqM23ooXvQQsdiA85ZToD0kdy+fj0EZAIkSSijiz9jLwBRCSgfAANiAvaS8lNWvN1g3
Uwm3RkYC/1ighhEmGVLmps7HpdkFICvte1Dg5DUnBv0RiFQg8Z6tZz7ACwb93ajEKUqb30IYp2EY
zskYIunA+xQrzoduTJ8ON4VRZDtHacEWyEZRt9kooOl3xcgJPYt4YDGvpUV6y7zx1Bb9uTXTo5XG
lKySyZG1HDoGui688mnXNZhBC+Xbec1PlQW3yHL3Oci96phv/dj51WifrIbs/Jae7sk5h/VfZ5Yw
cGxUzuBXhsWPFvqtW237Lw6mH42K6GrK1XOfkaFr+mXm+IES7yJjhO7nhDAC5RkBhqbJ9C7WkKLo
tzmElEggceB6AAOfs9jlLiGzW0fZucQXShwzZ9QhBGofIWLyKKBT6M/N9q1xLJyzjfC/z86mgeCg
v4Eek/VANISzI1tSN6/k4qXpuzZf1OIzip7e8F4w74Ej0VWu/9gke3GNmtOkfg7JTnxbxo82fYTm
s7GekQb2/lly/GB+TYpzodwNRCStgjIdRQOVNfzav8psxugxAWcEnA208maq5xoEKYXext0kXofg
0YlDox6VdtdzBw7kxCcpPb05EkfcC+4b07jCWBhrZ3OkR6reegr5o9PXrPlRh6IIETYPEyQDIn08
InbjN4rPqJaaCFzbzzFRXhRxzJSNTGqFpVbXiroaYyAN2N0UeLH7quvfWvgFUaXmrRR/7kzJFWAi
gsPqLRHPaKbxbp275BVukNx4cD/4T61wDTlvq8x72PORiUMNGv1rCxRNfTwn6AmdVUu4pmHwB+VG
7dTXefj16g899/v6mqYHRRCXE08E5aUHW1m7HfGn5jVJuee3dn+2RqKzF15PvdBC4wrWe23ep9Zr
G7zl0SaPduPk5yUJQiF3wU1hHizAEFfBOwZ/A6TSVU4KbpG9y4NMuoAJSitvobNWHxPL9ZUSC/Q8
vWaAKxinELfVQDg2DPND4XiGuqr7iJUTDN1obyxEFUZyH6vnWDyTFliJvMI8/zPpApkwLtqwpjoT
Ce9HHTnrHu1WBqbTV5SST7saJmMcd5EXo2pMtXA9js5vjxQo4sCUiXMbEPfIQttdRrypwgSKcO8j
ETuoneDfM+r3mqOAXUG8RbMGsgMoEygd7ZFMz75wXnOW5hwh7cFMb8pwtvS3IHgzyMKIplcnQAib
Peb4eyZbzs5widKqPcNbFPzntUdN+a3dW9LdgmmvQUraA7Ix0hjhyNCwv5etr/eLkYRTg23PD11q
X4YPGYJE/862eozfnM+a9+Yz+akvbCn9GqCuthfzfFWqozB9lWEv0/EWoEvNDD/jUc6vZX4N3XSV
HibULdC2cWBgZ8YFA0KubxvvIc9E/4OMCWIoUWDSoERtGNzre6Z+mPZKdFfL2rA3JOhTGtJPyivq
12BiJPR8FbMGGmBYJgQzfeYL6lqU6aPrLl0F+opKWtsQYtvXx7K/qOm2ij+Leu8RNVc/Uv0cV28l
CABhlO5VURk2odcGBIAht1Ll7WdnWxKq390mBFrD1dPfY1y1qfjuiK6AyDCp9OLOW2kNA1b97TWP
mNoR46/jqwGEFUdAIW71VYQFCbMwCDvjOYfh5LVBlpAK7AzmT8isQfiySsRTeFfV3XgyE9Dnd1Hv
XZRnCih0Fewqe8OEn7AymGgBz0hWtI6DI/nOwSMMTmV2jbRT7eIuzpdhkq/zKjvkhs5xK1rF1k13
H5n5J7x1GJ55h4OBE/2C+K4WoWD1AvIF1eNKWrud1D0wJkib/dLo5kIYMiigWTlg3mkVrgraCGOX
9chGaxJpryOjO8R5735r1cMJWFArVDR0LYl9CBdioiaALm+JIbVJxKx+YhTBKbXLDkIBgWq2rH+0
7tFr6Gnw8f+EGdXF6yHaDCEmp5YcRLQ2UJd4mUYmgs7b1w6CVo1ecyFd/jMFMA2F8ACdPJW5Rm2N
hW0aSV/CsRkoCppCvQ39Z4xOqQR5tcg5dZFNMS9qcLv4UmsWNqfAju6+2URyNtnG87Zu7ReEOes1
Qs76JSKgum2KdaM/9fqnq/6qKVvm6QfHvNeWJ5n4u3D8xJeeBZ/p+KkRFsABOqo2GJeVnmk/YpIE
jE1n4MprIA4G2BcGLuIPnXprKE+tuQK1zV9B+1Tm+8SBpicfrtipxnmaEbQgcrZpZa2IQWZ0mqQp
3M3em/BYwsbZ5P/9pMBCJbtsSkPH2lYOhniOYleaBA6UHMowgKM+TAMeqHOT8gGq3Zjz4vqU1owb
l7Yno+6UgVuOyb+w9S1K5IZ7m+NEwvMwO1+xccMwaSDBMNUjrQzcLJ220TitgMf8V7s9gujQdNRC
yZwMDkXZzqj3e1vbZfNBOAiESaSipDcmxXVF4LQuDvQqet16hGjjyGHWPzEPlrav+zuyaD0HsIKW
GW7D/OQIyaHlVnn4NQd1PRNG0iqgETIPm9+rzIJoGLN8byYWCr2bVqFmgcMoAgUkOX1Vwg3q0368
ufPFofaEXcz2WEbfHUECBTIGvOwmQkhosra4gOi+BPrd1u6xdg/0T1eliY75WNW3afEGToXP2enW
TfpR2reGU4F50WI/YisYEKUh4sA5h6i57E9xViznqFpZ2iNMVyasX+dP8aI7iXjDkOspm6L02w4q
2nqZPHtRjKSezluV/VLLsIQKeMGBDnEUfyFvQYirPhs4ZASLNjcBXOAny7VHqfqAdRo2Ml8y+FWz
NFrOBOGPUM7Vryl+S84HunEW4pYgZ8/x4Td+5a0LDV3oeHc1ySgJy7dr0mLvYn43AjIAun910i+n
7is2d4O6DIuPugUgdmXqMxcx2CbjwZrfW0jrLv8q1YrWJMLEFyaD9rgJx6+UZFiSk6r+rbd8B2JP
PfQc5IsO5V6zYnCK023DpiNWQ7As3L++PJeNP+VvJtaJhGziiJxgBEt9HfkTGAKBDgiM7OSK9rKc
Npn1pcPX5baFiJUiKcg0HQRzmJO1Sppw27gbncSdLPr0EukxvaBy4R1pxbb5C7VzZC5mF8p6uIp2
R6zBbH97UrQn9OWQfATFqaY6hSBfBa66bcPXSJyV7F+b+qrJKDa8OSbmSB4tZ6CbDqaubHG9MlUP
PJHVoCx0tgix1eLP2oU4cX+sFdmfsXmO+4tbvpXptvXuVE8QFGgGBLIcPYL19XNT4nNPVRg8iuly
xCR6Szgq36V/JN8G9qlKlhHWGmoNZxP5UDZoJqlYJAGGIAuip52Q0NTiSx/3jbHq6pU+CuIA8FA3
D7s82ezASMRcQKdmXzone3406LdAK+JdqG9YN+B1WHfaCfzipx883NAs4jEg6z9VPRo295E4lIW6
NaOfLmaOpXqGgsp4L1jeNd9RPid9rWbkg647gknylaEdhNiX4Rkn9Ej+NVXN4YpIQtGs3ZC5SAoN
DGVBjAXdtFhDnFXlKq+CACV8hfavY7avOZoKkVyopcjKR+58uACvOh12KoscgqHuMXbUdZ4zGEPD
zlh++q3HOjDbRxMdb3B0q3cv/ERZl37mJWe9dINzPcOW0XnVq1LvFYnIRuqrkJpIuUshPSbqjX69
jJsDvKRDD2Ki1I0eAdU9fEAzvhv0GIFOsNA7ti1WRkucC1lYsW1oIyfxV7kmrHkdW74RE4Cs49uq
vkuXThtUUnl378vukHmfJLXCD8vE05jczsWIvS9eelLIsCODGT204CHncnEOIbIPxy1B4la1IKfR
cVdjmq6rgJEp/8IfNKNbdwwEw+/cStxirr6feWPA6exdVmwbDRV7qn21rkeOMBCjbZWfvY5qSPdO
tomgRvGWagMOOU++5ZZHdR7OLXWfepYyUbRnxrh7XlQ0r4JfZX37MMt+HyXmfgx9APYbxw0va/w0
hk4ZQvdQDjQX9uJaSJ+frtxtnfqnJjxNoP+1nlxrbdxGvcHAh2zRa89OTQMgXI/d6kcvcfcuEERi
5accOiGKhkWiCV9XMQU6xU3DHKL1w5cXEHsWppvIVcmkzg+9PryJUDlZA8t2QRMRYsQcVBj1qRKg
wInSHN+FTTQ4fXfCcb4qeFklaJm00cToSvmR6cwSotAP8loJpV9kMNZamF2DCq+agULfkPUhvdBe
uxy4wWX7MgNi4DqHaA/rHrbWrqgIHc6uVUAQ1Nz+xWgqK7QDHRlebX8SrYbX56mVz6YclwVLS6y7
65h7LAXPqOuPAmil6skP4aDHomNuBvEvn85ahEvGYj2qXoGWX7hKafKeT1tAjpUWAbGGt5SqT9Y0
XdyTkCBnuhlknqUDx39i96U1IMYP8K2TOI9OCiXBP5Ok/PLPlGPmfNDg8ubw3SEMn9wtOXYUPJfL
QrmpHG/Uyi/Jj5Dr1jpn0mdCT1ADhh9au3QLdOBQfEpE0t2pPynkqHRHi9xf7VLSjw7LUSG8bV+V
5AJNis0vYHrGFNBsmQ9qGvKSjw5XgHJiXYxanKVMCEsWFlQBAyrmZst8GRi7uMYmTprup2kTgGOs
Z3VhhysPmQb11ckh7ZdDvB76c0aKbnHxDLgpInCfLscgBIr9vq12lbVV2xVTSlCuSaOmF5rTeTRf
eX8sBCz5unK3cF8zz1/3aff0jTImJRxl3AVQxzTeQop7UlLMV7HyoU4bG34mPWRibwYfSgTFw7ik
85ptvixbyuxsVOthcpxI2p3V7b3kHzLFEZFStK/KhlpGttRglfbpwsDkrhG9wj6YviUVS2GsbOwR
Jtbpya8f43WeWccyj9EA0gjH/G3P2d7tQtJxZ/ulNHvCGAsS11t7oziUhGGhSDR3L8H8i9qwbZbV
GSjrqrBLTZa99srwIFL0a/0IWFUzzMd4BUVIgfbkVZ8EQJuo0blcxL8AGT74Rf0cb/iHsyft53RM
cR7EUo/6Nn5BzZL8kD6FHofw5uQHJctAYJKQEa1olvkV8RNPNxEZqf3ifTsPlwASmU7CzJRSlRRe
rEf3Hl/EtgDJfaExbdlvxUmcdNyDRAK0W/OduCyiuIun/J3mowKrkQehiSIzbRvw5QQqZzwFb8rN
eBqYuZGAIDt/8X6snx79D0Ql7AVVOslr9sC7RRkjL6f7Iwte4TgmcysUthvEpBcWAYkESEtE/cHn
V9KHl35xtbDMFQ+wwH+YVPpvYrXncAH3Hk7y3xlX1j/WV4Shgtarb54tbPHJNvj1NtoWL9xSQUsT
/hlX9z6cjSso2beMJ5SV6AzhNzpiLpwl8OU+xQl0oj3Z72SPfyKpVt8RRpmfvPvzzf1El+L+iqd5
50HgeqHyMxALUYbOOp5TO0yItgynR/o8oxkh6I3uYGUXFsg7Iv06jfXDChSEgGMH8BqYd1Nv1yoO
4jBcCwW0a4wl5mabGhbk6qB1YjexyFWtujQqVBRT8+IH9GmoGgPEWG1nI37YdgWZ6G3myV6FHRHh
7Md2eO1HZluRkqisgoJiM/PQA3vO2WwVzujplx3Ack7Oxupxn2cEJ1V8Z8hbpBpl9Of07T4YuTCe
QmQfu5HnYpcno4xegR4kUB811ge7PFqkwvWRS1VIeo1n8grJmQNeSk0EiIlyKxLnMY7NtUjTa2aI
nRaXq34wl/poL0wUp6Vm/xM6fgNwiWI0dpXQQcu9W9sw3sHgjS98MwgYknTMgP2T92rQEGUZz8TN
786I7WtkvwezW892vdXB0tS4xj+rmf2Xiui8jLVjmoi1V5+jbNxZkwcSA1xUWtBViVH6RQNW3zbb
obtgAsFZi4rbEQs0b1x8cpl4y6n6Qp6KTM3RyLzEqoxIC2qWVfV1REBCHx2Vipzy6J3AZYiM1+SF
Enq3dDSGhqVMtUXE/DMki5Gio3ZRYEfEPVTIREtiacG/ObH3p5Zi6Ql3IbzPFmd8QB6sRyYbMT2v
LMkW2oH8lXRZvDGSphtfKRjB786/JJfXzDnIYZvXFE0SCDrp1jQIuwDruNbkp8QuM0k8vKcWUcLz
8DWq87twGM45RY3k6gmdoiqNpUafaXdnyzLSjtOP6A9BGe17Qnur4jNvQagVlZM1+ytuXkZxR4UA
E+7OnZKdkdnXUpPCkJK/QiEVqR50AxLYTbcDcQYEoPF7bZ+mW9Fs2M9MkrqocbCWBMNi2wWKpeyF
kZozkoiWZO2h0mCvCkkSQeeBeRefCH4RsSX4Y8SCkG5g65NmU5F4j06VeH0Ck7lqkfQTq5y9CYxE
pM88jVHBJaruNlzm23SIHu01YD0jR4KbnnxNuFi2sozUTcqqaDAeSOlG0CDbRjiU0gqjo/TWXj0O
ds+s4VzyfyzdWXPiyrIF4F9EhJjFK7NnG4/4hTCGRoxiFIhff77yPnF9Od29zSRVVWauXLlWE/5J
tsDjqEo0vVVnAqZdP7nUm6dzq8ZxjnLD2EMFe358HuZlDlLtwkcB9OBM2TbzSVWwLzR/UyYQiG4D
uL48mikYk95JiaFC2l6hlEs4wJQ6zs5OYvqb1s6EBWOjiR6cZv7Qr68LzRzR3xUnnOzjWoeXT/IC
Xhgd43l7x2+51xjsP5fTw8P6m67yu1bXzeyBkcRNw+OmH91wvX9cP+xft12auhSW19/rbwxVWs84
kMtv5OXkFx3ZGnvjhwHUATCdvynkVd7TW7HtsTEYTUaT0k1tOBrGz8U+OYz6LOnMZJeNQIYrX/Tk
9yWrsRGNnsqjYbIvD9ZVU9z70VM9+CDVMtlOAW3/NP86LP3iKZRw67jWj5xKyQLDtHR+W+/MMRXI
zhVoJ6xnV0MmafW7tKLlcKjdzKP5GHT2lMURkZpaAf9S7xkO/xlV/OUwYnlNr7Co0bEvQXEObQSq
6JKapJWEFRoW80IVfCiuIrfVrMhxNQtCIbg0ZERK0yNNouhDC/o+ejg+7YfCLzkU9Rg5/EHNpMp2
KIqM/KFxF72n36ephHuqGlm7NyiWltqYtPBTdZx+l6YgLj1++78+Pn9vuscnbFlPx6rGROYPj5++
zVpG4JmzkeyqB+V0yjuwV4ReFooL9yAXQKs4aL8ITBMfZzURlrmcygZAflswO8F3uktzoFrQtSDa
c0S2Q2n6ESi0QyDxIpzugkI+tA1npGZpfhLrUZYbOGr8GnT6CrclKJSZH2wEbSrJBNqrCX6+BCH9
UJwd6ThsKG/VFMO2/ap8e8x23YVecyGrPob+7fxwEma3eTJdVZiN17PXeRLoMKPiW63SeC2VOCxu
D6+l8naSN84Uo6+Gf3fVl9Uh+KRUVemkEPAC77ezo7nStS2wMFq7P7o1ue7H+fOwCEX7XoYRZ4Wv
SiV/yoqr8aVw5VSTWbiHw2wINC5xvprVRk/VtVxlXigMksOou16m38UlhMqdRix5X43OgxoGYa1s
/Gxb6K0XNeNJB8NCvPsq0SXB1MqeKtXzA6Tg0F4vdITKtc1zY8V+EkhzXGgXL08lggjFI6qKXhW+
VaVMM6LMsxs+XRSyVirLxXLUWjkXkjnq6+VMQKEeN0AUqmz8unixfUelJBRVoxpe1ADbYE0EyefN
28LUyGIRNefrf8v0eZE+bQ4vnAAuMszFoAJz/rF6Stx19vpdhYABIoyKDICmFWloYC9ZverxzsDH
bEa7bH5qkdNjWUAo/xh9pp42mr1Ukq9q9X5br2FX3q+s0Ojaz3ZvyOU7XINF76T9RGGglRINWvcO
p2NvJeus1F+vdaX/vF2pt45FwOWm2DnNXhCNokCKs1YP7QaBN8zW+s2ofFOrPszr5YcoqXSj/Ss+
X7dcoDY/v49HxpGrhc3jwZj/snTubyg0FTC6V/vbC9EIo1QRwOq4pWYC3KuelhjAteJwP6PXfc5R
aqgSpBxqTAJdrgVrIr6PGzm/vcNb7ZB3C/GmmxIDLY2YJO3i7uJCVqJ+fThvi0/ZRXm2qZOdSoqN
x1MMvD+PuKOxuSjerxt6cHlP1n+tPyanrdC/bO/qtlD6lWnQjOrfsdWTmG667kbd8+XSPgGK8sas
e2L3OL8EZrS4waLgPN/am8deurc0r0kvizKtpX8IZdocq956ee7GNepAXJdl95Vafle/7jy7vy0f
b66LqFs+Nx6L223/VK8xnov7O6lllfxMLbBOEkMoQLzMWXPKlroajWaKVbpo4DZsOptGhpx/vq9U
652DccTK6p8l2pwd4MqzfTehI1UNOsarJcGvF+lUs7ptPM4vdQBPcrcrGeWvmMXYm50dzZ5O2qAp
0ZW0lPcNsewzToC7YYHywFE6WsxImlaO4CYn5K5wW6yNq9LdKK305xC+UtzoWEa7S95rcMXcGoJe
CD4VrYvEElqtjO/Ok5u6QfwUa6aUfC5Gm9vr9fRwlipdJBjpodYtZZXHQ217s1cyZrw+54fj7fm4
kJ2m/WOxXacDNTPAjS7h/EfmpXu2lmenxbhZJK6cFr/i3VJ1X3lflRIdRxzgFbUrNizl0vm2tDq+
1UZBmiI2Xtk5lMhIROvHqL6/2zaS+4Z0eXa+2ZdNMlDzXlxWHykxSXptqoSSYeJCWZORIE159pHW
KdJpFuSJHqf2TdZ4v+6YLWaSw0N0l7ONG0WhqyXSlpPNS8ieFtg5KeHHbfW5zO/qsirdZzQrwvGQ
btgJc85jRqBNU7nGzc3rLsCFZrkalbQVxQdcsz2hBXN+GW+C3ceRgt4i6D9clrREj6aWyoIBNJTK
QpwsuhvHQkxyqbKdW48cXsr7fslwLlXg9DhqF0uL/imqPWS7WL2JArFtV8LJjVYUG3mvUKVe+efN
5d/lc117nh+eDoXvGR2I7DxdO35qx+Giiq9MySSKjd9Wwq+UqDwvRua766+ZEQpHbBONt3khgnUx
MLsaDdf+KZ1P91hjRe2H803qY5ZC64FK4/786AQblb5rEYtGXJSt4clCxUhBTvIm5q3DzrTikiyu
k/D6ZVIi9VXeKppymy2nFd4Xl5+j4ZRrArWCRsKNZvRjd1GQ3suQxnEAl+MqKsT5Mi8+7q7rMkXs
r1FD/j4vFt/LJWN8ac2U5TkdfcyKktCSDjfxnOv5rVDKPpezVUWHiwjEIpVlzRsC1nqfzW7rtdTQ
zqaW4Sgly59CkNLdbu9XBWZ/Wc04xmVbRBc4RvuXKBK7Vpek1K3UZjD3ZWOCsVYfIHtktyuZFpax
qL8aXee9Ql683v89iFt78g2ojMXy2/Wc8qgO/y25eqglmvGnGJtjdDVmll2wR2vbpHdG324k832n
uCjlN/U5y6B9mn+ta1+lRnn91VhGzqdt4+V6jggfNaLC136v37RMCovOsrClnLc7nt5nWvn7ZJO9
1dah3XXYiMnzTf6rdj30N9t8SXjOSt1Vyr1lnjunNrsjCvSa1lkjRRH3t901WdxEMpRzVWMb6Tne
nEa3yTU6PiImyZAavIT/frN8reltZBTyyrNF++83kriAcZjZbPEpB5OHF9QAIz21r/xka/SF2TyL
Hs/V9eWxfHeelQIRSZNlfyr1owKPjfJPpdponyvpICp/jopO2ln6Ucj1FmfbB5TiXuNCfzyvPZey
an+Dnb69qEHry7dc6zTbVggJnM7PaeU4XNW0zVCR6uw9GUGVZ8f+MotwpJSSu9fTaP/c2NZ+Njm0
ZbMaZzOh/LiD6jMqLt8nemCjKH9L65X2cTt7ulJHutIvLMab2/NJsi6QlePifZyUP1anw1O0nH0U
gYQ5LaYY6SQpp2j8y/Q3G/N1e0kfLneatmTkkmb6UPw0E6i8MW+qfjB+9pkGr8VA7F7iYmmHoS01
a28VcMjg/Gw4IR/Gk8RW0SsYLx+WU2Nr76VhdTC6Lw/CvGt90BgcCbEtp8lr8ZOqlsfkNfu8fM6+
dw+8Z97P06JyxZsS2VJPDZXEEmaCwJipDDZZynjqerp8v4x9pvTdf88+9+MwPHdRI4TEfP9a7Vfv
di91LxfcYmQPd4JWZKZx3clej6/BaOXwEr3vwv9/N8ykVs1BssoxGGri/LFm0HzZ390iA9xph72I
TQ/nxzIZy+wm+lgN1/7b/im8yf4pez29XN+oRN7Vu4cgJd+jinmfGZxMB/E/7pW3pEJvcEr6h96c
GVrh8XK3fsAefN5+Vp4lB43HbKzCm01VdMZN2E+Y8VDV6wmjHBPb244bLSZ+D8VbU1NO9ufjz+g3
fop+l0F7gIaKssEJ3yx/6z6XhqrQQr0JlnDZoACwANyF4ifRu2KABBRwLqKqxntgxkbn1nzqj4TU
xvvPLcTiM25Hz5dB4SN6AkspAe6viA5O/2ZDdTyovZUHGwKAq08ya5+nnsqH88tpWnUHcb689uFd
fVT9XJjGfQ+Te4YdjUCoeXwhSIhQVxzr8e6+15emT3f5pPzMWI2XqTGZCmJFRb3dKo7L98f7hTzu
1+xIgyaftA6DiXm5OojgB4lvKuawUVNbSadW7R6rmGkm53qK/kAIq4hi+qCtRLLLzARAqi/5obSR
a2aE8Zbuavba+NRDyqeqOgiKP6bfMBQ4gH0jAPw34lw/BDlqmPJIOTufzqbuk1sWCGFEmtgs8A4p
N0d6r5/i5eUThhBcQlx5E0hxU8ZymKFOByVsb7IqBevnmOzdDDQc/BhITbKegCdBfsA03pqSuBGO
0vTyWnxbfO2Ne0bv2fNpsHmOPhYTLFAgbtyrf1X+mXNWbjkF1QfHCfm+5Es/Npp6i+2raCK/t2nJ
kf19toXxNoTTuoI5fF60Kj8xm3TzInUKe+6TP4b1cw7bzjKhu1g9ho/dCOYF22Lz8po9h+o2GXrr
2j9lIdUI8IoOmp4d0RSjBRR+zU1LOhSdJCcASfgtYALFAie6zSQo1pjkVWv+UhP6XX5AfomqEEg5
tcJkQtwKonawYZgpv59f5avhSvePhoLRJ79tKSgqvLx25gnLN3QoEK5mhgmurVCneAlaHsB3//1K
S69z/bPM43upys1J5KYw0LaP1Ug6ftlrF34rwRhB3qGWrf2r/SNNG0D00b8axYp+dnN5rbyX3uv9
/evZUbV90qxKp0RB1+8x9R46Pe/2z3K6HZeGReSXccXMLhTls+xsJHd+X/he3+/ui7eNl/NX8aX+
cOgue2Qfn4531tNhuBM7mysg6/v1MfnYBfC6Wd03zew+7Pusu6lWbru7lxPpy/pnmWjm7n3xdHV8
HscUOaf7z9pN+TF+2/TT38Nv4T3Q/fB5XgsPjZfFY/JYcmbUntCpXkqvx9vCT+UtgyVVzdAGIOkK
85pgcOzHc6NRVsmIXlpbfw0GZsqW2ABUTNqxJ0OUtjeflnzun9lID4ghWjCNQX1QD4eRzOriEkIQ
wLRbz7GqW6Y/kP9keFvp5r/dqpXlLSld0bD1b6rog+AB/YrtI83mahMKFpWbPs3S4p3SGCBnGRb1
3+le9+HG/s2U+uFELgbZpemDQWBnMZWRNgQ7xATsESn9pSUGeoaB4fqYK8rDRfYMqtJ5taTTb3v6
8O53qUWum5vP8/NhuPisP2Z3AlA2dlStp8WjmEKInDpZUzg0Swmura8dlLVnH/QczlyRiGg95AY8
CLG3WcZ1yM7+1RC+ZxVbjpLr2L6efa/fHRGu24YvJd/hcQDnnJc5oDduBkkBTgxLICosuIWQsvhd
fFWmCjLsVSR8xPIJmXeeLPAb55wtdOZ/fW3NG0xYkTWbybDcBdns/mR//zsWUoeUI3Gy9M+DzXBP
csWOPL5pxXqCXYyOghKAuxJeJQ6MNHIlGhc4Yxl5OxMaTSSf89TxFDQhiVoidH37o8XvxLBcrIWr
UeVKm9isRWM/OD1c1yNumo63HDkYGTpanELb8AQ2Tg782nP9sfa2+EyQ/ahOGfp+TX8hmJu71SdF
z8GafoQDO/5nCMiZUtU4gWVpWWZMSsHSJ0qZ1w6APvgIxm2MqACVfWwm5fv8MZ5W711HcLeLJ/7j
BSdfCOywxEAbqGE8oDggf4al5M41VMends0icttJCVtjZcMEEdZGyz9hkfm9tDd/uf4H84PXS8CC
bq3QB/k7YYU/8cI3FWP/O8Ad7IQvGt4BJAveMHfAjUhw/9gP90P31kE2LXxezDRbiFyjCv+H8mHR
NWHwz63H9Obh26yYzMYvWig+iQkwH0w4T2jw/gX5RXhn5rOt3XRObPDToS3i+AAqF1/XytLb3r3L
KOwrATmkF5exW0RJxCg0br+9D82WhaAKAJhByP5D5fl4F9RY3wuD+ftoGHLDZdgJvByKY59iB9a0
k87vNueaDdwxOJ2XRD7rZRB/WHKlj+0bewsSXxgdGuEeSZizRtEtnQfDzMCLxWj5WSizcXBb9fGm
u+meXtb97XN2U/hSnizekBSVplpQmF1HuvkoNzsYqEK0dfxVoOKeV16MYEIn1wMj66+FsU+0DBvc
gSY6p+SytSpZZ9ZVuBrV7RLR5L9LR1f6aB38XfLja/YqktprwArK1tDRQIQVCcwRtxLCld96tZLn
zC8mv+bDdnYmj3kmDah3plTnbc0Zs+9u+XFSiJurXZtKydyQTC10BUHUtpNX9rJ8vzypcmmXs955
eRwf9r7jxaTVpPJ4fS6/nV92ncr39uv4VX8lEB6kS1u2gXkVCugMPgxUB9kzrGC/jDi712GANmkX
ckQ0XxvaZUvBm8y87+2RFqg5M9i2NkXWwbxs+ChIgc8F+pD7h9rduru/Ld2n3eND8jKinEXosWv2
RqI9Bm7l4+VrdLd+3YJJXwtUeBrDjWjxHo0X1bZ/bPgnWqI+Q/p5sf/PzWhwWDdR9WnFNef/sl/1
OuMBrIofcgCzH1EcYLf5qr7V30639bd8sL4b/Vyxc1V1PvtneeL5+1/MTcQsWoOvy6BeIfmhFzdY
0CRZDgpfs7vj8+mR8/xL/e7wUr13WvYMdD0sdTe4ytCnWT3t5iZ3ovrsJRmtxrPz6KdcTjrF+NSP
LhinM4YK+eG2eC5/HSpVqO/BwNXpqD1Q2a2fZmnl99KN8qqatnZ3nptTM+nPi0WvXkM6KtEZOpz/
7SvrwXFR/t6VSu0ozm7nZwfcqq71NOruzyOeIYvnSEZTvpQ6hazwlF9MG1/PN9Gi+JwvkLGqWmJG
hM87C3Kx+9hKDgsRoUtEkELZkb+pepHzfPe1mjcQIy3Q+owGSplSQDLeXwo3cbF0X1ucjIZDJaId
I590PusbYYrZ1FSWCMYLfejqtbc7aaFHvl60MjykMbqrXb9Xx7Tv7OawpBO3LKzuZrstT5m9SKK3
mRmGyOvH8TIjrQQXLlE33vFem0H/T4fhSIk/k/wVz+jh9ewhrm/65+TUjZD8tskF9lmlTdhvRNfO
ukT2pUF9frHro4q9X6uyDBxN42mdVHv0sBl1q2PWsaX9vwsu1fK4/q5cotfQ12g0o/zPCJY6M6eP
uSH/Vv5R+aezcV63bQyYbol31D9Mb5njf+lindXU6ra2Rya4IYKZp3e702B1uNFMnJeMmLeZMV3g
1YRNti1iW/Q1XMSCURhqMpwYap21wdpCD6UqoIdbdMyuOXIfdxU+sdlPvcv+Krsxz0Vp63q+XVTR
4tsfNa6R4XxyZl1+rXqGADgUYvZi4uYthizw/gvqLIVRCvYTHZ+EYjpdOIoivt0Wj8Na/0ejJfgE
FIskWEMJpKepBIqoMlD9uraESAw4ZgRrE5k87dtOGIxgLuxhOAPXIwyQtON5P+KCVf+pyyzyzkJD
lfCqZqBhxb35oTZQ91h24gVvr+1veRYUC4H1nootU6TLRxTdpdS+XYfOK6nIoHFWblUTInx99mAe
94ebApcCPpD1thxexyiZ04v2NWXn+kyHSGjsymMqpFaL4bhfcq+sBqO+OZtsCnXHzond/Kpfg0Rn
rTJ1G2mKVhNKc7nNQD6rmTtra8cfVQanlvqjSu1dCgCONR/496xGE+WynWW9iL+btx6CvoIbA3uo
Q18t4LKpEG0pknHUkKRQgrLXZtQUxISAgek3YOBzeadWJECNoN4o3Zcvr/VkUEX7ybuE3YJbXNRP
+PFsOidbuT5Or0/1ZbdOoSJqsbJGfknpshM9jDuBCZb3qnTCyYaN2vNqLwb1GON3DCddisyjxcso
Mll9SyaV7nPWGDTQyAA1uX5Ih0AEgtk27dJiO0htdRCyjsdw/IJkbGTNXSJHeW9TbRMgXoOvGWLK
KwS/erP8nLyXKc5cn5aPNK7E4Ogfus+/FGFNEfeQOVKao2+kykUWnA7lhPRxDj98oLhBSx0ksv9l
TovAzAxNcoE1CMj89TsVT8osxRZhxwJvvtDGNT7TtqOs1BFFUELkSjjjOROMBtl8Y7zG4lWHNdGT
VxYYXaXf4ptKLg+SiLMf7s54CILDmRMRCJI8Xuo92wLIkc1p8A5rjn5mkpVCUy8h9vUl5omUqHmk
AabLa/yFoNWufX7avxxkKDIdGle0Owot0Wqz7G3U+S6T9pnynSq7Ql2vmz8X7RygmbGQn7V824vY
mnhW0+xhHjcXlJ8X2mDN+oTyxFfm/7aSEdFMgaqu0bMrt0jxQC58egqlM1e5bZjt2DLpLrSNpkR9
RGr3lqryiGCRcLhoRd+zf7N/ZoM5w/zzXWvBRDN/yQdp/zos1Zs1CcSiVR5S8UvHq972/fhy/c5e
ThxBp9Ro8GSL73E/kW/dn7HABg0yojdntNm33XPcH40rY43C2hGoIWCf7urD2iCZUsOttuUD/vf6
ejSTwV8X2AbAe52P9XzOn6bjziYwqCoDO6otMtrOSZ7rGhmYENL68E/g9zKVURcTbGe28SEfF6Qi
iEHgQ1SYz214aGglhPqpCXG0So12JmwdwmNvMaNXoMChvi5fxS5vpVk3Tfv5ZwHzwhnx936nw9+u
WrSlIss9E9velq+FqkmRodbL70VR1s5b6hjXY1y+Mfd8+ojKZd3ouTnrUXa3Jy+4a6s9wdClN0wL
JZjiN4ODZTSou+pYCbUcWZ47GpquU/AJxvLn81R5Vh2XP7evoCDJtUz/NFVGaiJ4LIwl2H8oErM7
9ebhWw68/pYiq8vNz5cmq7EKE2Cau4466orYwcmcCw0rl8Wq2LT24/V0NGzE3ZhgtgulJYTyMfWC
OZpR3ivFHbBZgebfUZYedO8uUu2p0nb1un4v3sFI1QRJHKCI8BXO8LcbpWX2dB6ElHbeIrrdIgez
mKwCPb0Tyb2ZFqMYmLnCgKRjJi3Q4mAgGlDj5llFi9ZZxYlQgmC6JKG2rX/6SEbWVu0ADO2NYARi
SCm44AV2KWCrxGN9275QaXJxpspeZYYPkpoLKjgmwiXlEAATa4zn/AavWjvN4ptzJv45gVt9o9IU
IObFQGfncAXSqV6lSnwBFm/NvrMxMaUdPmN7W2yppJU0YUx+Aneu87KForpQUz30/Kn0WnpKfi5g
FfMgmg9sqHX8X9Ov60t0Ez9f787vKKSGjgPTT9AUpkaOrUmV2ovsr3l4Kakji7Dh2g/iiuCNknkl
MDbvoV/57bmhpVlTHn+iuZe1AqiU9NTVKhvkWpEOQ1JG49LyQKKhJuoU2YqbZpl3Rh/ZpAB/37a2
tKjxVhVRl9aOi1uwSW8Xx1l/q3xbIAYLd/zj2sl4u2oDYo+QkyCXgNzXjmnrGH3zjaSuCBa11wiI
MMkn0XD2sHxXsOGEIYG55tCQ6HxjPaG5KzCdvIes7RPojCqSeTGUnGLqMScXpE1beNMJvEVMRiJv
jhXSJYEd1j6BW/dt591WB7bSXa5NQpkGbJktWm26SVCEb0W82TemSO93l/68fFc1aJ51a+dhnN8i
z5MLMOQxT/rbq0H/p0a5r0mc57f1efdQVa90N9ljnXgNZ92kDxiOK+0BNGGW0Pzq+yaLRbfAnm9G
xdz02Q1jyeOuk+17KG9cPmoL6kntWYIL2dn1rFMNFustW4bCfD/Es5FUM60+//FntjeYsbp58kA5
y7pgbLuzvLTptCKhIdCiJQRiCypaFqyw8DlXE+Wb5WDNBrFFQUkInlqtO0GFx8/UO9g0Nqs9DA6w
dG1Mt8EOHRWC2h8UZf7ig9kL6+AkDUwsQxGUyecVn+DECG9bYgxHtumXdCHNkJFgLRhqChG4QaTh
1S6vb4MbDUTKN3bWaJaUQ8fmuuuhHsaMJGRdSmr6cfUmjR2kNmg7Z5RykUpqm0gYpBICWHG9ApkP
T72zk8JWekumNEA/i2JQm9S4Ei3aaGsFU298sRfqbkyljlML6BFn/XJ6i78Z80Wr9uZ5D9UFh6s8
71ILyxgqEP80QHHsWmB0QIw+dqOoPz92c9VAbIyqa1ynhAVRugHYaJuaXd1Y11N2MQkGKS7G+eYQ
dzb73qqAPEL9iwxXJ6n20sUdFZFcJi4YSKsMSZz7eLiLQjuJb+vpTY11SbWd7Nqr0401eUo7eaPF
nKih9LZQC8jp3VndqdFe5sEumx+O3XEdtavVXnXXQ+cEgvjWieSKHve5RUYkSJUeQ1q6jlr1RZfB
FObY6UU3IWpvonYuBv1tJynuVQ2SdnalwGxc6U/U2zPc/VMPvmZRwZVBPJZmhBxgWCnv0d0os/nx
KAw4iTYhAhVHbTiVVBk8ZBZqCfXgTeVk/KZCujCaZFO/n16yN4RHqJ1aiL/nQuc/gWaFCXnUb3I4
slyAnnTX75SgZpSl1237PZQJKB0EI/ccx6/hHF78brlo3QsK1vhqEv/DaJJuAwZrnH7Qzn68CZVD
2ZoE2WmRP64FNYmERAXMoW31JiIDSUck4gJ2bzpR4qlxwa1wa0SLql5A72WFCkeXApaJi4ZhG6/b
jkdH8IHQ/c9lstnRc4XeSdDVAoCi0b/GFzZcwAJDiifXC/7YOG5eRa7v8yiHki2WPP6aTwL69IfC
1/FNP/bxMODw3SvexUNBl7qmZpsoEmNi/eGV17F9CLq8BBhcBLVxxGz3YHYKarvWl+0HzpQA25NO
VvsTPLg7tbW7sEQBoiISFNoT3TyUz/jZaFziHJCFm6STgqpHbM0JlE1iAFb7Q+bEvHwqkopEm+Fq
qBCEGhqneZVM+Eh2vzfbLTuQVdtbBlEfRDxA7GvqG4AuZznB2LHswpZNifM5EfSrpHwnaS042JBF
69TGtVUrApkAL3lTmBiRhgMjfa/uSn+s0byA5owaJUAEMqs32LH+0sSChgLJ7GcDOJ1qv8Ih3FJa
TSof4maI2lZykZ8JToU+bCUAxSnur+xs2dbiAoEZRQvRsK6kbasE3eswLKcn/9eGcSgcBstGu5oF
2Ftssq04CZeWLD47wNr17n5XphBJfqkTEhSjv2SkZ928aL7XCUx4uFU7dmPCjCUKkW32xFmjuyX5
bPuT/3XyNzo2KIYnrDWhG683wMqj2obq+loiI13+bwe1dMNvFMaXifUPbE8HClyLEzjub4ToguBS
HGpSNea+3N5vujSG4bzbctNEstGznDBc1qp6HU2LtLWbIROHbW6P+6trokEBRF4ywWrRp7AM3Fk5
DPQF39j5dpXSuPIndWI7nvXnSwBN6yrl3ar4JVztqGQ4plWsBOKAyH6ssUHpU2cWUmn/pJVXFnpm
0xbUbUpkKdslhCkjJqVQhol8SjWVvHZdYJHaHCYn7EKV/KmHVMotAXma0jmxiLWxgE5UDPPBDBTg
t1ys/UgHqM2D7+Amy3o7JhymgqnovjEuUpwiLwOVr8HPKFQ49+VfZNPKx+oX2g6QdmNF43A5Zq1A
NQ9tk74xRCd98Hw2VoQ453kRZX30wt721BcSXF/HlRQDdEeKXmKiWt1qUwxSqtt2sg0mnOFKp7O+
mCBe2Xg7Epf6SZPVZ/5s/MqZ85KpjThQaSiXWxQdR6TUYMwf6a9dc2ZNmrckUmeCavAPS9BZv2tf
a6YA2vkTXjYOybncLMqVNYIkd6jgJloWLRna+gvXvTpoPMrB7Vmr6dBjcK2W1KT61qkSqUXvYBQt
t3bj/jjnsu3KdEvdd0+4PXSUZHyKk2UDRykkdDOTo4SO/53KLYJXxRHmTMtU6Mltc5eOrdPMNxbP
O4cZRbtOuW7evd34+fs+a2zjQrOYtzELo4X41Kz4g4gvuqBtOJXosClQiM1M8Af2vpWA944wdIwC
vRyxNfd9s44Gx0wdwsa32M2KpiX9e8dP3UGe47t2GnR0iQjquMAdV/7cyovtQ7u4VeHdFg/3BfYN
OJH4fxfJcS8ZkR4NAxD0zSUvh6wDoqfoItJqQ1STbpT1tSClh44471yqdyhd5dxd2d6c+vWodcw1
nf9KKOIJRWAQC972edG7bo2ydfS5a/pWoxaCvM9VrLf8nE3slFSfOJx6X621qk+Sk7Y1EEfUANlz
GbVY9GxKTRSwI/VsgZ0RkRJENNt3DLs5Xwrb/jqwWJtWZcQng7h4LXTRHBH6cuX78wDMYcOpDI9/
jneKOWnhrBo2dLLvFa+YY8wzxUqhFwzox3loc4pg4uoRJkVnnr8DhJBmYB1XPrSrpB1nZynrPAMF
Ray7MIogilnmlmNQmTH2Hm5g5Ha6KAKVRjSm/Rj9YxxNdy/m6PDUDbUg+sO7wqHVcVA5Zmt08wvt
/BTU3ZVpOkmyoILYqEQWHun9qlVPnbwY6CaLdTsr9sjC5nSVTz3VyJKgKnLAVikhumggtk7insGv
okP4tsLu7C/jnDHMlHem3T3N/nE0POsRACtxRIsSJ7CaqTlaoO3jvrsirc+mnXI5ifA8vC5a5HXf
Qoy0P8KNzWFqlDRJ9mgcdy1qP+kF/TLMZlQ23eoB9VIZ08IL/TQvW2QA2ywoJL9t9N1v3rXtl/el
p+Jj9JwPaxOXMR/mQzymxqNqff7u0toh1cfZw/XxPKxM4rdoWHm2k5a97HPB4fDUS7423fp4+f1W
ReJ3ZunWhTbWe3COFZhyBcK3SnL3rSJARQKnADpQt48tmZs4dVUozMI5UB+f30UKQVaFLKegTIYn
yureSWE825GJfyk2OVZUBGcTP2Tap9qBl0a3WjezVSiXB9WcYij9lrR47tRmu/55M6N3Pldt/Zs3
jj+HLLtd3jbWoTd1WL+kc0IxDaphSsDYikQFXvJ6uFzfyrUS/mxV053C5r/q6vTvOC8/7yhFWVBZ
7XiLxFIpd/9yLIQLK7VQ759ocxzH8XGAvT/a3G2SwfJ6s5vfbA+3SUUUejgs+itgauAQ32/jHoeG
WbU7YhAQJA0JkXTm1e6eTU/c2yAW5R1SCuILZFqsqeQdaDjYuV5uEdLQDJttiG22/dcrTYIz55XA
KVk4nulo/eWLgrQC18CUKdBY2ccIyRjD33YCkB8Gtp78XHCXLRa8Nj2KH6WBRMa9AvcIVCwx8cX8
NZ7GHzap1658eHI2Kb65iPa+ruW09L76zb9DQQB50ZMYeFlJrEcJw0WAsg73IaFVtnrSPPQMQf7a
wdKEzUQePENPQxGU+KLTGNHQ2ikFa8S5pGDyN2goIVebXOPwSHVUPqOPLS/yI7dSv2s5Kp4IPF1l
O+AhXw7/0vRy2N3N0LS00uDexVCxVj5yIxtD6XnBcKghEJ8WcwcV4G37ZiZ+q1Y1YAoTMOUikzO6
ImaVx0hAQKH8MVCASj/HZ8JnBieDGr+hv0DJaUFq3Zu9y/nXrtGuDIQdHVuJx6bjq2rneqz807R5
yy2rZvI2/6k+7b+qr/PPo0j9crgls7G4H32PuFgZCzUeoN/JzlGR/oKQvv8avc8+WAFESEIBNPLl
qkxHs+ftUB8B3hd9KBSUFCqT+NbC0C3YTtzuy1tVcdTQ+AgJnZSTBIYLDQVzl9wr7QL1w+mnGprO
jCjdk1BBqV2+ymHw5fRPF8cbXyEjYf4FEcn5qnldbbbrr6mP+sU1qOFUbTRHpo0C+ssOqvZ+fYVX
L1yFr0jRRvgWeG3GqPT991dTsKP3Ocx9BWfR4bLkO35GlW7h0t0VewtmXEZcy6z1gmk80pt+RjKJ
96EV5tEPMpTLg8y9VUtVuyB4F47IhFZdgKflfl/AG5ILy5/Sv9mg/utv6cf8Z/nT+PVcAce3hPbA
PHRX56xq/thToYujZgXf/xGz/pvzUVq6tpUPm4E51zaIyp8H2RM9iQUu3Jd8uPZzNVxX+YmN1dWm
DoEBFOhnhPsjXua61i18ACUk5pj38efVmzZV/nH1J0o2ytVnH8peULnaFDTDFhOsfNEwmSg/lYwo
WopPgSWHbzRLgSDix5O+PaXy748jV3JAkGemtz1niqEqVIraaG6td/Duvo2/ehllsXLUnT8jorV8
f59U/C38uszuv1LTFbaMXX7d5+XP7McAlJWrX2JlIxdqfFqLQKTyPgwb+pb6HkuGSXpzDEnREwaH
x9Ng9HHBwVDvIXnTMlm2VJp+wgCqEu81/c6er2/RjyrZVQiJuA+Is33shEwAm+qPMmcYyzwyxEFi
YGn7eug+ThvfViVVW7d9hZJJLM5MsgiZrivkB21ga4ylpedAucVSBNjt+ALSMXB22r0mGho+SuuE
iJWHFRDfXoLhqoMC0d8ws2TlTFRiYOrKLkKhU1bbSHvDTlqPGaSCD204Yop0lz8cIY5CJ2vtn8sr
S5fW2E6+icv0H6AIRwyyHYkKr+8Tazwb/tG9pcPvJjokIrKyRqYNEFhxYLYsnKreu/YRf/DmVlxd
An1SnxzoDCs6g0yZD7HzlM6d2iB45ZZ0BkavFi18isdO7MvEIam6PNqmfJ0pQOlA1kP1Bi1wOcEj
QIjVWle07TPpG0phTJzG4Qdm6NLM2YdgIf11P7U7tZCNmiiL3PUARIhx1iSkxLzLHwBy+nEVk+GD
Wb7tZDspfZQ+8h/qE1iq8zb8BZgYo3FBBhZwntAMdSotZ12nklML5KhM9tw8Nb4aiJ7hkc4/UFh9
9XEeHCfslT38fT+T+dPkN2BW0hl6bAA+LEfB521ztzekrLWgCNBQXBAgaOlAHOh+m8o/a1gR4g2P
AaNAgAMEaE48AxzW0zL/3uwpt4pPL9g1nzi/D1yd35Wqqlkti71SC8sOzPiHWAA6FbrbV2W4g/qf
PeBI3g6zSeknEKyFF8Fy9LH4+vOLR6fcaK8Ygv3mbmKTUCuHvaehW+C/4JsFxCVtZag60llf7C/Z
24xjFwP6Dl7F3p2eHqL382D/LC+5zX8OPxZc/ZexzN+6SyaOOCdM4Ws3OAyiB3ux+ikh+2uxKP8V
OOF9oIu6KByOlh2GzlACCZvKOqRjancsaOJJPuvft0W6gt9CglwFM7ZD/aNZqPJ8mPlLcQwPhuzK
2cBCh3cu8NP4eT++fOqdlsd4Usn/uDqr5daVaF0/karEcDtjZqYble0kQov56ffXWefsi13llZUZ
si1196AfbuGbS0ArlRMUaUXRH2Pl8BpZ+cBXMR6i4gbVgM0aJTsP4MwSNnF4WvFgtMp2JXNgjo3c
0TeHHeUDbTB+leAlMFZYBXAy5F8MfsTcAZMQILokQagiYZDwQf39CzgBBwWRA3wFHzlw3M+YJIsx
LEdj+eQgJDpw6nIKi+KG0/Gv68fonNNh+Ovr0Y/jKPrvvOaa10/kKOI79c1FfaqgLnmjN9EIofCj
8u1EO5yrRLZLgpnGQmOEw4NThhqIvyP2FTQjfVLSekBCKP5C2uHTs8PBUQNlHhmEvq+CER0QKooH
g1uHNQJ6p/8qBrZvPGidlTSBnU4TghEko1Nm4MzJGSZKlLg/fFrQoTozw5TdEU64DIw2oKHSl0Jh
jO7DT8gmWdbfKI8giqZCIiWlJyGkBauTff0LACOA2UaojGmNaHHRb6M/Mq0l0i3AQNQoENIWPerw
yLEbo68io5ydoEPMwBQilArQHYU+ylzoKAzO8CFSxjnjT7Qj0IFnLcKJgVDeTpA3GOihZxM7mPB3
meFCuyvUCWNPXn1j0geYDDZGBuMqGkngVOWRw2mnorP2ldJSlr6YELeQV5jEsVgR5mb4SlmB8I75
1bNSdUCHcJ3/VVSUgMSALLjCdtQ6kbfQ1OHKAxeJIBg46NeJSxzRm6KtCUTcQrGZifq4zqf8tssY
D8VewhGjKYFERBEOtTBL+Zf6X3JGBgECDGkOee/+oNbHn3d/uJ3mWfkevoGI6ULLo7oBSSDG0nry
SdCGOV9j/E+sZWkSllidwp+NYQyfU3X/RTsOZ/pRBiczHe7/igXyR5VknfYcI84xQY7PPZpa+pg6
ogWXwuH835oF9mKPyM7B5TGE4CzmFGYyN5Ah6tztrxgupf6VIYSjYT3PbPAf5fIHVxjKFqpNJiYl
eZ7w4yIe0zwVeaSYAxoc4HSeyR7BUPyFPvYPkVC6mb/lgQ1P95SPxFBwgUgS2BeiD1FdfZKH9E+x
377JmUklyOLKXyA8gOCC3z+7PAGwY+2wVl1Mv6mIBPLPxYKPnL8eWyZzYgixI6SlpWAkmYiOTDPx
qUl4xjbiIANa+0MGghOUOfPpnSgTlgErEJ9PEIOIQXX3gVLKZ75DVjzSkWCi4RSPUtTu2GZ4DIqn
ZgLCu4QZBYnun3LnRQ0sHZotO/eprpWttsXFcdWcDManxCywyzcOfh26eSeitnbVXpylIgviyv01
xxwGCPCeMNX9D3rLYQ8fklhTEnUGIPgCxE1EoH1I/ZPv0V65FN8AULK5/Pt55k+wzTeROiCD+8a2
Ee/LS/kLcgmAC2lQ1P+zH8FvWqBUKR79vnrT2KGUI5llJiR6IjCDid4spY4msigJWBqkMmQOYkwM
FiRBDfUfxFAXeglCE+SXe/8NepcevkzkrTfDKbuHt+a7fMhoBtFR/v+R5kHTlqqSn+VNAKg6tAcm
HBNjVj94N82x3zBKNKGFABKAXU7yRBLIshDwWBIGqnZSv+JurILlsIKr4M1QUd7Fp/zpHTisCbI8
ggMfcOHamdCP/sw7l2k2VS+sK36lv5QbEWlmxqza/WHA9QtJD4mHBRacvJ0L4f4SKcnI2G2EIA/3
UfYxhQQYn0GMWUoVQ4gZOGxkOlAwVY2JX41JfYlO7L/KmwKNokixsVH1x+RHJMmkwSLlZ1OwsF2R
A/LXgK4R6AAjUIfC4yD6keWRibNNCANk+eTpJVLbIsMVu4LBEyc+hSRNMjbqmFjEPiGHJ2JAg2a7
JPNQZY0Cy54SwqhnyOE8c0KopNIbUG0zxuy4jh4+N11MRsZUzjwoyHmkyUiyZ7UyH/pl1UwRIcWD
JQObq8xdlGgadLXmOioy1cQYJhlSqRQYNpt9GvrTrpzr8YIMkUvE+DgGA4qnnI9zqcAWUhJzAbkv
XFjeD50B3gMZHRkgJwqrjg1BbZ8d+x8afITH9kzGSrMcGETIwUneTqd4TzuAa00Y5MjAaJbKiAOK
0N+wh0ZeOTH6yRCLRwKphfYZTGU4qv6Iu0hhR3zmPOJUalnf6EVQKkMi/IMjYLFK+GUGKDoPYCt5
b0+NuY4YUH4R5nlC7hdesNRTLIq/OSNfY4BjSmN+ir/LuuBi85EfoBjKywknLLky5ZGY/+Gww0Qd
WWvuIOhFMYYQRSWIMR1VOXJ6Si4hXS0qBF4oqQoJBtnFMOBlJYAZ1G+kxhiycd9oaNBYo8faEHBx
+AGqwhwVPVuxtwAk0PP8m4qCIXn36xDJMzDRES5CE/AESGNyeoCmoTvbUQ0Bsn+CQgPKwRUho8r+
Dm/KKYQQaehyopP2/GcOyQqEi4DTEH669TM7xafgwNojP6J1wjqWbtGBGys/mx0bahAqXSzdZtc/
jJUQzeov6UYko5SIbG9Y2zYZ5Zjd9XkCp+ASUASDVIHGrH1hLJv3Y8kb8QCXmumMtkd0zWgMROGc
lhm9M0sZDSWs2v83W06JiPE/RiNip3AjqZ10UTpws9k1w18xoXJ+0AniDdMeA3Rzrh/9WXpRRjEd
6tf5w7rWP8WxfDCCVC+icE92kwo6o38PlsES++1FP4aYd4qe9v6zSU6ctOYvBR15IiwwVj+3nU3O
20yf0pZ6Hafg8G7/iFSXZ+Wi3CXK/GBE2son3FNOUKbXO/+G7sE6mjkTC8PV/un+cinJhUOiBqfW
Mzkx52WOzN3gGxTDHMoqpxlNHlYL0ZWlZYq7w3oFwFg//W/pzUXmstKFYuPJtAXqJ4cd3+Wg4U9x
HvJ7/DWqLK7Fs5l7y3ZT7MK7sI60btYu/pEZ+/qIFaDpN4rpzzKZRLGJuJT/q34KLPvIJvkBaRee
c4oCwhZkrlm+1HYg7M71tVyaGx93WzKqb+lkcKYfsLoFSnGSTunV3Dj45vxDO3KdXtNXetX5Qr40
7thcY80rv1AQW8tLf5GtvaO3xdxh6+/lZcDn7VWat692iYu3gb/8Z2mtlDma9Jt8iXfQAXQ+zJeX
c0ev5MelMQlBaosz8S7aSvP6yuv9Cac8tbRKZ/GteOsPyARwDdCQJ0kzRLTEkbsn+QLlg5MdStBc
yOifRAp6c2bohSy8TfmLi/exXeDwhCe6/YhXqF6u20W/x1rvhkcunu84yM/9VbkY7vohf8Xr8Nwu
UYTur+EDzfh7+5J27iY5l1eGfIg6Ls2DuvFXjBS5OWR2b+dNslde8kv/i0vjBU9LMkI8ky/xqhHW
lhYCbvHNPIsuW7nwLqiMXpQb64+UETIh957AwFFD90Z5K+/uxksFhEifEqA/wwoFTj+iQMzmv7ST
9yLLJZUlBdaYkFFljEiGXPC8KEIhxEuBxx2+kwd3eMMwRMLYkZkVcyqG/0BwmCkBXkT3Ce9GxJj+
Hn5LQP/C1Qz0eMZkvf33YaADOiAe+8QCenPo3pGxiqx6YtJyZXyCj0CDrAwb+0tCIFGe8CCxK9HQ
pa8KGxZMqYdtxUSLJvD0P58xXk8hunZMt1Busb7cH+QMmMESZijJKYW+MR8jy6KgByLL4M0ZBS8P
3Oc9ffFOe44p+KA388GNhjgAjpXcGeWewKLDMzYzgY3H9CBgHIM7VD4KMa6pRQpFSoXKHvKRrA01
HuFvQZ+dOVVGR3ocgWmV9wg4VA734otSLv91f3gmqjeS/5ZElEzY4OSAngVU6B/5Y9OKqo6rRC1R
3ekIc7F58M0Otg3QI8SY6FuATUEjUNhA/uOC8SaB5yOlwRUKWC6sEGrw4t9y+M7xKPEYMYlqkCvA
jUSzHR4M+xT6C2kvN5U8VruTVudX84AVNaBbvJNW/YJ+8zzaAHabM1if5ZC/hP0q3TqMvWjjUubA
mALYxepBIkvUt4/yQfzxOLAV0WvnEzyJmfBw9OG2wVdAPAJHwgKV0TbxoTtRBXD8kPbYv4RXTtL6
QsBUf6nQ0wsL2HKgDAs3eRrN9oPRyqO72ft4VU2QbXzYa4X9Z6/jlbrQF8hSXjCCR0/xUsO7ig7F
CQnnnULCyFSStn27MVbJnRqn2jWn9OD+0hqXbiRX4kGC9v13OpMDbuELUgRTLu/Eb6H5MFEv1Qng
27O+RBvvwHaC8kvkpqHLKUuuwasnYUPkkAcpOOcyKQR1EOkG0YgcDFEGOmucvn9BlDyIo5zzVxzB
w5g6Cbt6RHhhIJJXkCLxe4QtHlweqixyYaqsSBAIROIi8CN0odnm4MU5xngJHh0VqjOmpDbDahZr
jAYM3cWRz/SSeTEW4ax02DR/gxeaa8QCgjz5C2kLQZwshhSWRI2UkvyKXgntO1onXBgukx+MgH6S
IPEGwvsjO6mCLiy6ySTWN2M7vO2ze6ZMSileGccrBOMRhS8jr4hcGsiF8w8j0raFfz1jkEWejGxd
I1o85G1UpAxgKWyhVyzCb2AHX9qEZ6KaBIUPUosei+MAz5ik5qSqaC0Lmo5H7YrOM/OXciIP266e
0oJM4wXaeEhSt5ho88eraVtg6zS2cmRWITqNbRmqBJNVPJ7QkJpaxawdZii5MHjrSuwfvpSb/OsC
EaJ0rcgix5k9I9Wn7USE5wqRwDNz4xXT90bHzy4mIWwU/q47ZgLEKK9DXZVSG0DCryYWOvkXdRhn
954YTLWSnFgfZO/mb0oGQcNdu3ERzal0LH9x6vpjrDAGIQpBiNPeN0IB61+EggFk6tO5sWeSHeka
98f9ZYUU8ATJe1hvVTniFpVk8jQAOB1QcaSNDVIXVdxo3pYTxZlmFbPNMUkDv86+I4k4QOajR1Xc
hSRAtaUdeUTcAdaDDMch26kXnoNEitxZDMi4BOxQ3gKpLoueZJYkSLrxNf4PcLR+koaxvMlRqDaM
RszwKRTYTORj3EdqSl6pjibmmsqz+WYYz3BQAEm/eU+kL2QkFECUF/w6PFHi+IHF7fz1fsWrhKQC
9Bvc4V95nOPL/s95gTdgdFk+qiOdTf9NXWFFX/7NmtFk89+A80i14jvl5N8sRKVwJAkiq85ht9Nk
PtVPYYndPyV4mF8VU8DuiBo97XWGiX+kDXCGNboE53SPA+W6m1ccILxSLgqAHAo5Fgf7H64HYxiR
+zNMe5N8QV/aS1vlLezHc8J4tqp/P5eGeZ+GGbV19DbZSl94B2ebXz4XdY9i9rHdyw/SjUpkJN4V
PxUogcSKA0nTtzi0758rIUM6Oad0+XlJS8GW9Ffq2vsdjuFKTOT4ZZYKR83afAxbdR295IN5JvxJ
y+LNYI6Aj0QsuQ3KsWQ9t+7m7r1DeSFvyOKzSZ9Oo3/tJA8TSUBMAdCq1CdIlN+oUjzcyZahr+3L
3voQk5A5cgZ6v6Htf6aoO1WHMHUqKnJGz6kZ7f6+1PfS2S7UZmwkLkAmv7Ro7Sn5pjL8aCOXzueo
6Qe/detp7tegA/qe3KJqq6PRuoiQu4k/wdMNYGrnFYsh9Kl6g6Dn2XXWQuqq9qSN4l2aVcZhEL/R
qd4xTAy0V8JZXqeoxoREzlbGvDsWX9ay6hY19bBI2CZJ3QX0Zz8QxLLQnjch7r+1x9GXVCBpjFgZ
d22mH8gK49g8ZGFnHvJ29Mlrf+Lg4sz4F6S04nF6yL5jHiRaKXFi1bu/f2mVhuukbEJTVDhYy2Bs
SVG06hIbkqnd+vvWBMHg1LviY5Uoc8/iIQv3YZsid9sF67RuQWF7VD9GaCULG0a98iEMG8UrTodu
UbpyiMmoF+07WaP/GzfpLLGNdtrXKSFWB2iN+9te/ZQe3hAYf/VRhOhYXgCiVXJt3Lg2vQPxlNVc
Cwp3N2gxkqOwNF3b+o2dPtiH4oPa5h2vKHzZymCuyq5c/n3PdE3cJ7py+vd+pCK3prqdMHHPahh1
vbZUrPBA+MAlUt/9955zVJSUQl8XdbDQxVsss6Kms8BoJnVaa532ZxGOWX+xw9b21VyZ//2mlVgT
O5SNdVn16CroqTupA9mc9CZwpb9LiY4mgwqH0ZpbKJQrw0rvSjTp9NqHFCY9rIy4nUpJtAlTW51k
juNs+rQXUt/kmbbhwao2ELAyervfKS4mY58wqveWy7TNbK2rlyrlQVGo9P20QT2lQyvaUH5y6dNS
x7Dgm063ZorS4qlm6lTubi4Nszzw3h+9xsA4rnCKQzVr8/n7bh5zqorvVqGNhDgoucFp5U2qJfQY
VKvZ2noXz1oE6j9Zq2Cxh33F34e/f1oN0C2rHzpWhgv6b0gWTg5qu1faQxnZw7JxeggennVtmsRE
IZYv/X0diD24Zp1K0AETZ6h1jCqmXFGM05RzEnMZWYM+EmAunMyx9VnWyq0yHw2gTJtBg+nReuvK
r1T0jWm6T4IfKeS201hPMuXLV0R74jNOcUdxPfDuxAhN8ug3FMsEY/iQnzESFCG6iAYDswOVecTw
8o+grRJzGinTUU0jpCRwVDqVJf5fAdwvi7iokKN6OLJh7qduP8VKNjdB9C3DU1GDS2dxj8h/1eyh
zjt1ViYr+7PFbq9xdq6xMj4/nvVqNRqwOe5Ck4qoqgo7mI3aT1z/UYNACLOrVH93zj0nCiXMCgJa
T6pGd6f8tQtbIAV1ooOHX7dOVt9S2jMGyHSYLbwGB5kehyZzlCQw+pxp3zKJoS+vgKiKiAQfF8V3
mAs+1kwOKs6SNoWApYPz82fNMHI21QsXaxsFBmacHcJ5IcebPK7lbeE/vYbDXCXGwaY1UFlvFCCC
MSUpxU1QvbFEofwA7cVgoQUVYtFs6/2eFBOYdESUBdJTLCx9lRk/kvabUC2kIR2sgUY42lfGyVOZ
itZCYABRgAH23SZpuF2r0ttbXLMQSpiWbgtp61Zv53MOqssnPbr9qQLFSr0SKt8fetaBtjYTXAZu
DqjeqEXgtK0urCqp2VQpJQ0T15xs2eONRN6JHmLskiCr7ldmbbNul1pIcST6xCvLsaFiNVVOaTVC
QXGDea/cNdQ7WBFrzX9axgFH8n9aGS3VkBBFGekbFwl1E6em1KGLkc2SAadkXDvnfo+So4AOdpi1
rjWJLBPA/jwz1l641GRwTt434FmhvVcCZE0+DixKiCQ1w1AN5Q6pnQbMK/PsaXPXPz3AUWZHQ3pB
0zdGuwWwK970FhIkSxUvkmptM4DrV6ExryJYhEwUouyQk8doyKZRginjupljsk0i1HRLL0VhZ+mk
2yF+1PYNEzy3o9rhRpYdiJhm0RXbstgo1lYaVjK+nTr2vtsGApA9C/BD0S5mhTbkSs02Gn46wThs
yW93FAu08GkGK9LE/Sx76+jqS11C6/M6MIbEGEyz551/aH9Lc4lnVJm/P4gEONxoLJo+EY6SR63T
oH5M6FZBmDKw8OgutA8ZBSXVjIxSlecZ5aqG6L2+cqxD5s5t8gMHjGFORV94G70/a9Z3276MYRmp
9Bcpr2MGCilLhoZlVNLMDH4SZEBlELVKmjizXGMK9aHurYud7+1ae1nov5Z2qfWTay89ewfgL/Dm
VrqQa7yWEDmc9v4+ka96ccnyrW8ysSQTAqRe7st8aearvlunJoK6Nz9+Gi36OgB9I/3eWAdd2dol
GmpzxX7jv2CUeyubf6JdYi60cqNal6x9y/6F+G+EJ1c7IneXI2ykLf0aSdGtHm8cSFgxwkSh/zCz
SRlNNWNth0sf6k02YaqLdLfZP/To2FGK4KxQ6W+t3xnKRZEeob31JJL7Jeld1ezz+jeqNlWwSel9
N0hPfLYBSbGEZjS1gtiArgegljQ295E7s8+qc/RAUUn2s8M211ziw6Q6Y0hnmb2I9VkaTjWfVv0o
b0YpZki90DqWKZoinMUubnUwwpUfrhAjh7LTtwhZitbPDbt2xVpULbQiHCuZawUTEPRVe/G8hRmM
1Preqc+u2vTqUoNeYC+5iI3NjNjbpdX3x1nmwSJE/89bKuX8I28V41CnPwM9J2TnC7ATydYM5nhT
58nOczYJi7CYyf28kyZRslHUb8aVWbZPnWtCey5X9hqKHM5GTceNhqzo3ZUXIRx9nCyaqaSvVH2P
z81nePjd1YqobDmsGkJG+zmq8Yx5Lq1If6nAQBTKYERbE5a3duFErW3Wo3ZK9ROnlurPg2Zb+t/4
wsrBKnC3qXHwU8x5522y8u0TXkM9LpIGjlAeiM2F1q+wm1XyY8bE3GMEKDf3AtlHZ28qt0jHmgmW
xLwN54aAS2HwNsMIh2URJIe6nTONc8VLT/E+w7+pja+phB7jwvPmH4r0kImd0QFeQaPC9t8mEIsW
halNHb3s+MWRoEHq1mlzgEBmz9bMcHuF6Ou3I40L3WIxhQcfBw3C/frd91+fYGanE1k6hBVmmP9S
Fqy0rDRezdOcW9qc20+SgV1aRVYsys0IoaLvEhkijXN+WUJ2bfZor/acsxnqQMOyriaWMedcs7u9
jA0mpXhb0+1pZYCjpPx7uYKUDhZbUVCIyR465Uaj0xBUo2lcCIknmoYmzpXic+W3Al5dQWxOhp7J
Pkwq9yfFB0P1MVSZ87ptznn/KMPHqjwwF/TrxNkBPCYks6sjJkgwm9Uw+jevGbnH6d6terASR42h
9SfeqdIlit9NCxQtAQ8Jq11iAIu5NUAipvz8Z4TaqGKkGyTvwXjmyq30gKmAxsYSmE7LoxISrBA4
hlGDx6iMJObcRPNy0Xn6rwRh3SlOjrYq3HXWbyLrrtRYxy0H8Ist00VKB0o05+kXJ8k9p8E+iw8Z
UVnSn6rBAIwWjMieCoMBl313/UsGPalIdr15rvQHqsj/9Huql6NYExjpbFjZ/UkBL1eeNO9l5js5
XibGFoVasrp1kV4LbdaYa3IyTd5E2j3rUa4M/8k0bD/WMtYQqFgo8ioxfytjWwZTRQKCB0W8I1H5
gO/omp9BPlj1sQfpoXm0eLyzyaAobqccaXq1kvOJkZzj7BTmp6I/unmPQtY1Ks+h/UjNnRacfJf6
n/jqzykn6+LyUdedM2vjnWTvHZuz95Q2+6baFdZ+8OknC4HQC8kma7LN52a/qdpzna0RHnbMfZUJ
GIQ0i87lgGcIAHrk62JwLRmCLpqjjQdaoBVQ+6L6zcqDLgY85QFyRtvuI8BH4SQEmKVjtUdqaum0
ZJig2UR0B4ZYoEP854nT0aeZ+dZeleaxNivq37AGiQqipq+fdJKi+hkzY+60X0tHIZ49oulCKMWg
ygayVp5CdRPlB5+8SwnvUCmR1k4VpE/nanINwNXHDA7Rq6htB24bS5fuqUavrWrR2F266OcHIO6u
H2vn42oXPONuyRTMduFJYexmMGzvNbQImcIkGGhoLQJT9oduykPqJ6GD0rF+r4dTI78p34ipb49E
vdWvmXLQolMNYFB3aGfSe+9vkA6a9Fphat2s/W6nIhD+wc+FvpSN5jjL5NB7GGdesEYM1Bmm772G
3dpKZUnbE6ioEFZBkuDD7RpLYlCu3V1rabQTQ5/H9VIMhmkQ4bzIAL/Hvw6UX0lxNFF7bviSLVt3
64+8sHoR1LZBPI0QtVd3SXOLUlTzr352w50x6Y+AgVvoNOVNMl8+Catkv/Lie8jvhC+ruzbwZAYS
Pgk7VX+jOyvga0V3yfrvyhD50zbxzlK8b4pjE0Bfo0lqmrs23LX9NJMAtG1NdgZVcAmTUG6CcdVA
aME/xZaOffWoaKD3/QnWru7dHO3im2R+9buvvnVvK5vXPrqonBClqeBc8cuSjlRUBeKN0k6sbtlh
2lrt8nKjDxi9bgMQ1Rii63Q7rqk6zutNGcwjZ1OAhui7R2xvA3viqc+UiXmuoVBzD6wT2udy8wxp
kbHL2qSnA7cPrXn9+cU/NR5+TGtXIniRa0uMiH3kifOpi5P42O0marIdpJsCpgjTAAvSDaloIUEL
poHnPQzUA6pH5u7t8ttyzxrWz4x1GNhyjClArPT06ET3nOTGvhcIHJTPvL8n3tuDF5hCQjLw+Pgo
nOiMIZJfVZ6h+y2xq5ICIleVfZVEMFKUrz470DlL6OYkTLbw42r6b6s4KkwPfeeR4xFNmuoOC4Mk
edCfpmj0cYQNuAY37YYDNvY3NYODJCWR+8UOLY8vmgdv1bro7qENlniR0DhkYN83L5/ETkq3kb+2
DBhpn4fhvCJ1nbUIPC3UTKhHKxIwjqkUYst+cWxsjkeOM8mh4Btbs5sqgj8FjGoSQPJUBSRWb4EI
j5J+5bjLPNzIIUJSRBJEjgC1LZxa6FfCtPPmTrRFid6x1oX3yLRX7K8ilIYon6JD7G3qzzU3TmQO
MQrqHEA6bZkGdZuUHVoL1LoI+KAadP+noRdM30sEGpQlLJuEax1Q4IEqFjqX0Fi9Yh562OPNNJT8
OfhQ0u02gzx26xmcMVr/ibLxObHxyoPd3Xnnsn6YJNsDM9IPqhvwP7Ia5gxaqYQgWvW9+sjrtyS9
QvUgQmphTlN7Jw1HXzki7Y79iKvMwAFL0qRwaEY9Darn6BwhgKue6n7LhFTB0ktftpAA/YsM/05D
FIWNzMs6FujE8ucTcIfC26vy6TkAho5BWQc0hRSD8TfChIn+68Hfk9PfMDx8ip3drIZsXvZQSHtu
1b/KnH/Kp67T6bN04HpQP5IjguhlCxTVuGioaJlYltkEKg6/MmB+eYuMe7yLRSlifcXZPBZKHRut
+e1TIT7DZGYYacT7Bmo+u6GNOTghKxlH7NX8ahnKrwh/lQjY0D0cfrzP8pNcs0GhwwDEiHa4Ex1M
ZRa3EyfY6hCAcSVxcNQUnOsQoRmE7Sm52w4P+QJwz7yAJNP+Vibgsf6NNj5aFoS+qAaqpR8HHy0Q
H2yrTaw/GO7LaRZ1g1/cTNPmMpC2bNxZmNczZkNZv7vHeF2AqAjXeX5QklulzyyUAkworwCprSU3
r8ToiRdKQVrU/xCOcgyu5snCjYSxkTKjTvS6c8x0IasX3TAx8aEDbAlheBiJHisCX/FUdvB8oPg3
vjT9Vve7xlh8gssneda8asnENKNAgsEa+dpnKpG5tO7vYDG4Cd4p/ZVjLGH1sCqZo/SM+lr+X8iv
BFmmKHlm1v1TnzQaNkr75rpZMTKnkHOqXyc/msWjQ821WdMsyFhU3djxr2XiTGyoVj39uywpmEUY
aKW2F5vaKZYPqahgxlqLc8TRcd6ucQqqc+SDW1pqzc7TfWeSyurKSBFBdFRF3fYgoLo2oALsPjd3
53HMeLWzk4fEBxDjRe0y+VTtMhMfGhP4qJ0gDlb6ZrvQ9KBbZE0zCV350hfZxi6Yu+fxrMolZEHM
ZTMAGG1DZ1bGAQtMnydBQC87LW+V4f1+AhTBk2EbUE5kZbu0GdCqIZNhrEpapZzZ7dxrwYyqjcII
w0oeKODvLBvkSc45aX/cjWRnbyUhINjZRM8GCKalqq0sCepoZ5XzWE7SpZ4b6iqpDG0cpqV39Adw
4WaTLRwf9nhn2kyKaz1b5P/74e+7BEqkvcXP/X3j//zz7xt20Rd0ReKLoaiYXlfklh/Hq8ZkxP7M
lHuc5QyAc21u/gaNTr3Y7RuVwqBA4i6L2vTykS65pCSnvq7HroGlaRfR0s6UUr6GJR4geC6AtLbK
l+5G6l0iy0soDtY0iVgOVo92h2f3Kykz7W2alUyK1daedXqvT2okJuoigcqZ5merrIZZYmXeNKKL
AQmYqqcz6I3SNwFDPAB377vqKJmYXOndMdIBeA1Bc81r2o6aPgt994mt7yqr0rH8WQXS5KOuCspt
uTu23rgMV0GMwAuN3JmSCu5ugKsccFh9ZM8V5ZyGY3Y97o8Qp2U0jONpUMwwGOiGudsSuB6SO+Zb
BeN/hrf5NMFPteDjDP0LlIygh6KE5FNf03l19x+TqeY4jaZmM/dLNjiC8+4khNLtrfQtzZAvb64e
zeNnFc3BrB3dbbjJ5+3qs3MW9ZzpxdjbFU//4EyVcXEod9UG2OLInhV7710fyy1mu9Nq2v005/QY
bQtQNvUwyoD1/mRMDyGBAI8XY3wQ96OQo7ue1sAg/ZH+do+Cif2WfsyTdWhe6J/DEYj2yAHvq2Wx
tFcGYz3ACaf6DjUcled3/rZA0QAXLcAHIpj+5a2yHuowKFRBbDXAj6HxRYrqT1ysUwGPvGgc2adh
MxzMkz4fZsNLQz8tffQ/CNoe/ZvzMl6wGEjGfvKf/NxcnQ0FI1KtD3gZ9t1EgF/wPTDWZYaGBSM7
n47di39pG3ivJxnsiiy+Q7DyfpCTYJqggGX6IaH0t/QTtI2xttafFZVn8gxOHKzFJdx8VnziGPTv
/8lvj8nfrTP+NQsZEbx/9T2+elPpYO70e7akp3GML/KtvqGwPKFd9LJPBa5jtD5m3jhCZh/20aqb
Ywk7yTdgWk/Rpr7QMQbsIyhJf5A5RnrM88gXqpVxY9CofrlT/97CSIHrGC3cOSrYZ9Ek0PEwy8bJ
r7ZH+3ptb6MV7J5xMK1m5q5ZmnN6KXdrE/HqPmuJK1Wg+Gxz96wxHbyrNVbnKAujA60clIM8l3e4
MS7Fvcyu3jlYe2eu5g7twxEzqEk3k8bVTN3Jd3Wnz+mFMdq7G5tgan3tlI10GabVwp3pI3Wu87w2
/zk8a3M123/mXdqQR5zdefdKf/hv7e3tO+4AP97De+RTGpAz9AJHDKHRAWmO0dJZ1gc4PuAfKjwF
IIFxH75z+C4C2YHY7kewiCqB2xAj4nIvXRn9Kkjb+gLo2CKJyiiLVZJ+aQoUpa/8zFotfywhQaRc
h6XyQruD7oj34MbTakPWunmhKQTlRsiAKxO0UHjhrKyPTtkIHIOI9a+4uicTogULCSDBfTh4a4v7
7v1IB/de/gzX+AjbDUYPlI9A/GUkkTShHSyY0FBqyPawAhALjk9x9kEBimBf+jPFXENH5wXzC3wM
9tEPz56hiPpDOU4LE3uLP+ocvCNmZUJyGX7Duv6hXkSBB6LOh43WgJIUhHYo1QNwJxTqsnGEOBu/
yWwbGoXNchcPFDl86YuP9MnLaMyT8vNMdREGQJ8AVQ42hsOlR2PpzvQmRkcQaicgokPGzx0g/mB/
MGEGwKbjO+LiXGH8MPQHAY7VWwi+lr6J0CsT7CWo+vdQ/odMAR13/2qehr1+RM3LBzrwcJ41IjSU
7HToTnE2ztJRBagM+eF79KdnwR/hz8Iz6mgySYIRxRtKOAv8m/kDVsCGe2k+QZSfjRdVS7YFmwQI
tv3Rrvm5ZIVx/bn5IOm1awvqUz07r3bqLtLn5wmFVwzOoR3A7P4jGYLgDwRYSTy+yYmf9ZNWANvS
ewILs471L0B7yLFvcj3nXc3h/pwB6p85kurzZ4+UFZoFyREpN0GCr38gwIsO/JVauPyBoAcet4Op
0v2LJ+nemPk3kPbuxQVP8QfWYRqEKcs38zBqWBALgA5AuIKQyDeAf/INQ5YDbLJqZ6xgAbNR8kV9
Ls9sI3qu3DH2N4Mr5C7E/uYucrWaK3epeylXGkXH7kjDZJi3qAPJT/JKIRim4JihXDE+hKjJJrqW
P8EjeGiciqAgzv6Rroq04QPf1HUhlI8qABr0qG6xT7jL/NPBUcEeI4f1+WFYOLyglvH//9Y5q4sm
t4/CnRD+EdosAqSBt8KxoRb7Z/4AFmPb5ovwjSoQQ+D+3B0x2s2+5GiEMd45WpQ/Kccda481KDG3
QKP3xaLjwXMDUWNBLvk6p+zJ2Xj7gLhARQZyI+AYEXTU4VQLaxMh3a3/D0tntqwoEoThJyKCTZZb
RRT3XY83hCuyiiyCPv18ZU90zxlbj4hQlZWV+S9b6h7UnBY6AQfQiYzdLxAVBNWte7XhegNo0eDv
+T+01Rj/bIFU39LYAnIC3s08p8sOToacaH1Dq0Z8vRvq2+tyy4rU0qaiNit4EAqbw39RoN0TgdB7
Pb/PTEouI+EYctU5XGLaPW89FGoXwdAYkaKym1uwHIzeE+BskBBO1JiClRuu6h3dlmCYb9jOWEJY
Ctui0w/fzDa63ZDihuMWRq3At3jNDkhOvHqdgGx1LmBEPneY5fbcvAiqNJAVnDQOPHxsBGklXWl8
gIpMqgJgFF/aQ8R2QnDQXzvtAsLucY0WNtrTH+H4aB+4QOznuGbFIl/Uq/zKGbxGX++9QYNy95rZ
h++knCUgbASB9+sJIip4QJiUxZx2JddzVi/hoAoQcvIHuGZBNYB1jRvL58J/GNfH5ih0hGby1B6/
180WCxr0rrlfCMoMGb4nVAdLsNYGXsUUunTId6bL80dklejOAmv6OdyIs+D8AdXal4SzyyfsPB5X
eQcFg6/wFVTCAgX97A/QHWtJe2UsKhthklPM0X1iJqPeAq6IUs6WnnDNhHpALKSsRbcVABJ4d6Cg
OOtomPB0mEP1lghNYCTmvM+MzN8yLealPdPJJ6FRTdHVP6aDaB0eO2NYdtjxyFNIP1visvFnIr0i
bIn4P11VFiEzQJEV4xrGOuOfYxBfUfQiFptIxRGRn9P0JmGsY69YJFhmB9WYNMZHEZHUYBy5eIsf
AL9RxOTnhwhG7/utOFHdA/bcwT867wFnBR38DynMdsbiRH6sNfp61Mkaqgt0JygnCxVXHvAc77AE
eA1xen5S0X0LNlt9bxCoTrjpYgKXy2Yg5h17Y2Vjj41du/6RYf1dPGxmX+8LV+q5ileIXzCyGeCP
RbYB+Q6Z9TsprsbOJF41s+eSkSDQadznz1GbcLVHMiu+oFr6uwoCbLJokDEAbrdgkOsj9Z4tik07
aTfGDg5Ti8FjV4GZJT5TRgGzWMMImqj9zyzCDlcZ1z+LoveYK/zcxsvOuRzIU9749YDeJX8os20I
lhAa2gnDP7n+DifvCgCiQFf8O/GZv4wlKgVE7B95icEFvcK/M1mJKNKl2Oj3eifZAkMZQexGojXt
w6ln5dEOT0CCSNcBO9TvYqoBHC1PvBNCAIodPIiuQjEHIo3dY9YB0eSTPieQqyxS6PjytR0wb+8r
c+px0VuBvmWiCDeN7+8RT6Epx1eKwFH/4LpcSzgRviiIChENERGPep+7tQrYwwOZ5cAo50DjA6AN
w06Hiw7TnVeYJXQ5mNKEbqFtDdmBFQxdTbyZCdkdJDhaIZxhnxWyBloKAMZe/e9rRI+UzjnqO0Xj
4hpvw4GrHZiytIbp8tIpotvxj+MCZwymC7IvZDa0NzkCwbc+Jo4EW/nyOjL/MHsg7ta6ICejEvMa
JAIJyEs4NvAl6hV3JluwzTMPQBa5uMBLuSfEAzJ/SiuQO3DVZZH9yZxCWiRWbUD3Pa7Nzriz4BNG
S3DF4ao5/WzmI154iWBsjMzL6yTiIYjYYvKecPyYPF66JEiElKfHwr786NfxqZg8NqQYA7VvAEVI
j9r+t3JgMczCEB9xWIoEXRqUQDtGtmhr/BEmVsx5Xub5+MaSJpzIHmttj38LQ1VjUYuX8fE5Rejf
7YgFZM4CjjXPPN1KK0IC6R5vfW5FunQGFXR+76l4jIT5WHrM1vwyOci/VJQLiAwPKy4idlA9zzmE
QxCPI3WrotAF5BI1FJaxzpkJ/LmxaLN1N8+8obKAFPZ5mwiEg3SkovGD/spR0J5H6o3pGtXoKjL2
jFsE7xtNTI1y3ZybY58N2nBCZawrnfM52rfcdA6/BUgirJyey4bk7YzGAUckG+BfjCVuLb6GIK7s
PVo1PM3g4eQIxdTUW2r3CI6wPEMDhmZwkc5Af8hfv0Ik4ZujVMDps/T/jsNJmfvHxT4nF2tXw1NS
TzkcGPg12R+EK/QuOWo8ipfNjUWIK8PY3jfHzyxEakewCauNdGBKo5xAbRPcdwNR67cY5lgqA7BB
/AbJDgFjRRjiwnBTNq8RrDcw8p8ZX4Tvr8SoTPf4JvaZw0cAiUgKAJVgXYK/ee2QzXNvTB9te5hk
YqvAwOdneSTzQ3wBUDAD8TmDtPODnhM+34BZhUbrrvX4KoowvZEBxRv3dEXMeq6SRUq+JyYBD2WY
RGyjcAJHjPbcoKesjJ/bgObplmUrPkKJuiUwLzW83QS1nYbSycZ4AruJNekblUNXjPX01B4IuOQS
mFqtjaO1ZQURDcSDPwXgeqIg/pP9XyoehKA/aQMF9wtCCVmgFTXyMYQKY0rThxwc4kqE0i4BkI7w
BhYA5VOE4OBhi/zlQ6YtbAUQGdfgYTzEesVHFWJZQ4QeRQ9WMiC0vAgk3djCCgFQE5usXPwmf0vw
WPcWGNKnq6wh/1wk2saFEyEssGbZ4vivfjSR1or4PnyqzAeupfpHRAAhzxekx3SA6IPCAW1XdCMO
PPxelTUHD+8F9Qy7C2u8UwnNkQZ28u05NCfgbsuRNPx8elAHSENATKNSQGIJVpCRU2y4feUJthZE
CMYQOHMesEBUE1I9ql1A84EGAtZHAYF4BHwfrYHiCpKI20vwgnoNLYC9sWjl9AB+g5ourm94s/lf
PeNVPgdOo0AeodKCOgepFSh2KCZohxLyBECahywi1o0khE7MGrVVysh/8Tj7e7MZEwIc9ey9IUFZ
Rhd7X1CDqK75X8FngE15rhjxpNB4Lv6w358TggvljBFo7fD9QSONoSvkM7b5OkW3kLjDbvF1UxDM
6n6BFYvNIzUesQXBjBFuNLgX74Uxoo0podoXBk/PGQtg4dEsUQ6fuz1n2xXPwhXX8mfxDI/Bv1ds
ij7kiNK5MzROrUfwh6y4YJJoh9cOHH0NFrvwpglB/kFbyjHRxXj8qbt4TD+GYb4RTIR8kjEG3gcL
y+AHhAp0j+rRv1HA/UMeiHNArwXEN3I3HIQbhwCOeQC/+DzxIVCvCrrFDwTP+nwuJAfuIss9ZAtI
RiIHR3+oAFKBkNUYDq8EaxdGAcrLP+8+Dg2vUKoHvyHBXf93XAYki47ICMAeXFqEIDeU1wVdgYQD
2ijAxt+wQjMIZiv3Gm0n4hnfmz2rPQ9PDF9znYsBCwMc/1hGSU8XOkuM/AfpSepAzSSDg54KGxP6
Deo/qCD5S/xFaO/wYZDLxLxktYQejewLqyrUCVi1PzouZ8AzsDBgIfObkDs5Hl/XQs4C6OyG1/nW
nQtXTxXaKFwg4Or6UrnwWVy2566+04yEACH8cVpXHrwPDTdaWPGS6bD9+Yq9BgNv7uo3+4yGKUCz
fbRu95CHKXuUW6IpXoZL6dysNJwrg7HIzqJFuHoswhn51Eg6lLPXSjhUstfhfO7Z5jVLoAVpmGe1
1+cSNvpfvihn/kjepTCJhI8T58a95q6Wd+pxXLDXnWglFLneF21dHbS1v6UjIVQd2rlyhcXlnxB3
gPEFnNO/MfvDM5gOMnaJR/JKy1w8D0TgWGcHYlV6p3HDDv8ecQV/2TnaWoQe4PlERP4fMm47F/NC
UApPMKsFDkFIc9EW0S6fu7805wZXbcLVq2yhQvGLUdPqcoCfc3zeH2hoLqXhd54dskt2gCLWLIsL
IeupuxAD7hpK6gz0O4G4A32LrXCC2rkwWooAdLwcYiu/wtnROiS8Et2CO3S7mkUQBKYNbgdx5W4E
FRDPBNA05BMIbFJX3ZtrvlB5DwFtHpiwTATzghJWDPTl0bMDLOaQuRQ3v8XCEp717zHZ8W9fqomU
TVcGzCD+asAmMF05MQKZTC/BIkahUciSBSdzXV38KaPJX7JcwMG9sObAhFUefUhhTJh0pe+YPkwm
wYsk4kMrgXWFNBiHuoc/oQyYQMGspd7/WurKyDriAWMHDhe0OHCxtuGeL/VZ8Y2zQ34J737bLS5c
ChNxSNiBgfNVnBTkQzCwi2FVD4xPP6OKSl50oqDEnOCTO3qfmQY/XUytZIReQNGOM23CpMEkiW8L
hh3gdFT14Y4/5WGsiqvCVwq+qJx4sKdAFjOrhGwNNXToZ78zD3Ysc5wdTSVG3NN22KGB3nrCumMm
8btHRgaLW1X3APuGJ0RwuMCsshzHWLJMb7nnTLrPKPKkOaoSu+aUIZQQXbmMG8FSMWF6Mebrglgo
5LMIfb935AcQE/6NkfK++McAhgu1MdS3wJ1u07sPN0xeavPy/j5k3nsin+jco1nMQgPG0dh1Jjrm
Bw15hnmup7TAydemr5GwngUmyp/MiUdhH2O0QWcc9oWsbE6dpDM2z+GoJvUlYRkqNFa6+TqZi6w4
WX95gvob+++U5C1esuT8sleR37KXJX+2z/aY/KvFp/RB5abFkjbb61c6xMa1poCBciwpXtPNxghD
2ShQCctD7VgeAMl0k/vrYEyy/YNNBxnA2JhUdPLW32UqAM5d/ZLtkl19MY/Nwp+E02qPu/AZNXoq
ANQuWeXeZ4tWNIXcGxWrxId5IASnfI3J7IDx0WGB/kRiEfp8Ro7MRu6MZCzNEE0UUrv8CsujSUWA
/B71e4RDBLiYEgBdFAhiZxmlW5JMjLe7nBkAJ4A/L91pz1Snp8YiHgT9dGS6GYJc1q6hdXyykPBo
RS3O3pv7X2pfH6sF2QE5K9vDeklu/TqWW4KsKOkpPVpVyPYLTU4IQ9SWfx4OJN1U3ZEYa474cwAn
E8k2VXZRbRUi4shpCQMQTpGui5cPk7HCNBMKxIy7C6KkD9ZJ5CKK32Vch2REF+2IXhetMlFJRgA3
6lPHpITpgQGSZskcJdDpg+w9+2MX+jpyexkJoqgWiWvEHogPpAAK2h2DP9pnFOwjWLB8pT8ZsU4W
YLrUuGyDX+T+NkhjzKUbDSta0Nxba8OHy3/JGTtAUWPEAV6ivP0rj1NF/7e/wp0ZMAKFPov8v4eK
PvsN7YxjChJbL3RU2LqwmIvH9Br2tagJC6GXbC5c+G70B36eHhyXkg5flHrNo+zRUwOT8pPytci8
6DacI7SLZCGHzl+KsWIc8d0Wr1+ugxTk1xKjW9uzI0ORhV3Xa4mMJ/97O+xdqJATtQjVUE5c9jBb
cZv+zYffNpB5EB8pV3JYtMjmfIZPGBm0Z/poNB+g3f1Zk+9MmyVn6VZe8ru6bpfPizERDtjp5Ok9
hvqkmRsox5BWLp4bhXoRIYKyBWV1tCYBeYBn6mmkbKibQKJFGolkmLToorauvX0QMX5St6gUJ7XL
LalpFWjwHsQNVLMJ99C4Ylkj7uiCgZjMGVTU19mrQEV+WOK+YNlqrjQQgCB8HK3omdTKcZupnBSj
TsjQlInJe6miCRS/U52TM1OqEmYj4kkk7mnV0OK5hVu6gky1CJjWgs5kcv4sUvZ3F+lY3QGESvT5
WdTIm/guZEmN80ncF8pGKmBYuB9kQcA80DDvNyxAGGYilYBeazenzPoRGtcmpRQKGEjoS0KmTr0y
5h704PQN56hfCTnln7x4MGNR42VoAkISl4GgUQ0tKi0O68vYXrUmAwNOGx3NfwVCU9Qbn1MmJmOf
hpcYXhJ3lNGHDQ2bc3aV0pkuAW1UbR8eaRDRE3vdGmbRe55jM7ag3VDRVQM/QvZE8RBhCXy+6a00
qzeVt3hc3pQzsv/lDY1nijGIpOKDnR4pWSJfTpm/Pf+CKj+Q6iWmsInO55iefShGIZ+LkBElc3aw
bPCfR5n6fkat77EgRSU3pMEJEB5UqFjDKwxoVLzMfwV9tOnQp2ZgEnL4Wsy/180mljPYEasVBR9a
GEf9Vq3rY+bwmJog8IGp6BL/6kQEKZRlxKb1XB6p3/OoM2HKsDgUVBJo/9INjGmeIO4FLPjX02DY
5P1Sd3BLYhq8qFf8rKW5nOzT0VqEU/KvE0DvDRUWWm40TvBi8SNAd8K8hPBHuDRZIJhFZyr9XBay
1ujAdki9wYU9fWbNoD6qBAXCFmeqnelfo4Owopf9V7Ayvcf+HyGNqBdPs3PKYvKrT4qyL/IAY9gM
HuiWYsjQxrzpbNH21Vb5mI7qllHNaQdUp1k2vODGr6RbtljMcoIWvfM5gYPvj7fROh1xXpRIbHqk
N5kiyeOCr+SNC057EduW541JRyDI1vEAw9tR6iUn62AvMSj4NcI36iEnCekpCKd2+jl0aVTKthB+
UrY7B1rmzJWEzhpSoaV4OaXJguUYMu8TiXIM/K0Ad2oxP3QyqqRvAzRHKejtaIYTsECEk6JDUtgL
4VMgUB/0v8h4IqZ1/ADVpVMmpBwxFgea4nCtxQ3bsBqi+m6I2ppkilvHBSM92EszbghXpdrTfKEI
Kcy4hJ6B3/DLFpAFhNOZkBVL6p9/ta4hvoYHZm35p87DSd7HWonc6eDPAa0jUUHd9tPt3B8rf57v
7KO2TO6cGNHMPinHuhZ2FPYWp3p5bZ+CCR7zJx8ZUxRutjWB1Fe6XAdglOiLsxBKx8cOtf73pwfQ
5/dBP+1+RZjRq2sOseUQS2nH6RiTZgFyO9pnZ+JGIAyg1E2Hj912pp+5NrUmtPT70rScALlN9R7E
Ae3euYfXzySEeTKrN51duaknxa5Gc2RV7IhThOiiL84hnASeP2SQb5J9PgTXMFY9f2JN5IW6IBwt
yDBYTMNBeLP+iFDvISsYRD5WjZbyJQPNXoFLouNL14NhSkv4S8nztYUPJF5lGU+n1RlXeWqV8Rax
7F64ZX3lefZyY1EeLV/ZILfNniXMPPNkSBH9ndm7tKPPlbKycAmsbnA8aYOQjRD2xPaPOjHSSPhs
UTgVIYaxTRQk2ojW5vnflCnAM+hXdRHtJTAnTDGWGBiOrOaV3I3WzA0ULxG4IHCK9QAIGC0YBOEl
EVM5PwYOf8mpuOQcQdpBK+Kq/9IHRjJkP8ZwcjePIZs2ylaqy8E4C+YdwQGMiUf4CPEKI1jEYBGd
RnWBrtIZ/lBnReCa1itrNZX4jvCWyf/Cn7I3dURAEO81+StJLBkBnmI/dydRNs0xof6Jw/ETNyZA
Bz/rMZrjnLNYNVgqb5w1M0KsayRg0oy2vJgoP/gLGUYwVf+CbcBNMf5sEBr0kG7C/7hgEaISveWy
/b44Do2AOZhAZJJTe/XDdsysP9ZQe8WN5/er85sOFHcdmAL9qnjL4JhJM+56dY5vHHuKc1KIXpuU
u+kWf+zjU2SWL9H1+u7bM6GdqNOOGTSDeBre+Hw+jXyZczD+WAkb+CLEIvpo7zEmWzezr63khTJ7
j6RtwO55qSy/s2Aiz2F7jhCxx5ti5m/E6Qtpe/IsDsa/RGuNxjorK11TWfwkzD7W1u/r+pt8b13z
vX+NsK1hH0/GQX8BwZSgi38UEAa2CIQbfrIgswKbKy4umARycXIIBhRXJLhxxleSSLYRKPfLeZei
HooEv3BFxPKvCksNVpcczewyX9Dz/zSEULHYd1bo7i/qP3NLllpfRGzcZffP5U1X5gAU06J936vu
RNbi/iJXBsytCnePHFGGKWgtxpt2FjlnA47GPhdrsWoKCRfuwpY7zz03vBBhjq68sDZweWcMd5Yc
ljE2kVU32yszdQOIS9887soSQI9rOOm2OAP64JbyPbJhZ8YMtzbAnQixq4IYEe0h6W4xzfaCJR9Y
3kpQA+BB/rjgXGGBsCHzIIEt9d/GAHAGhHHGKfqa+85evbFA0vNgvvAkFW+yB3IIyBK/LUq91Mbl
ViCZ+Jw1kVEnIMeTakS2DqDLU2bZXgPVZHhPxmaxT87glSf5WL+y856RXscDsIVT4xIsWpRJ7hbq
mYt0E1zfpw75BwU2Arua1X9+Tv27pMb0oPGCQECz/UhN0a+Qo9e1zugb5wDmpRI+hBIqF54ObHfY
CBREL799YJZW3ZI9gd5t5G6NB+cV6Sv0dyysPMQ2pvcklQ/dpzDEAL7aM6mFS8jvOjyoiRZnCReJ
xutUjp1ROBD1lBo7EGAUKNMQbf+gGyOl1GJ2Qfl3TaW5ww4AVQebapFLPQVVZuRKKDQjWRChEWY5
yJfTVUSkGcE2E63C0kOsAktblNgo7ZUmMqouBQBUhFCoEI1hHlEBgopKBZRD+0i6UM9DjM0Uuin8
xEEXFwOUkuIGVTPv+dwVeOoaQ2pFfgtN220xt0BvSsfTwsVf90FqrPaQ56Qyll2QIqIJEGIwJgGJ
cnR9kDxxwkNJGtNhvg58BsT8vOA7lLOZNrc+wyADbL5PfKTtPc2equkg/Q5RW3kXQ6iEGPYEFIq+
Q+nlyT5ydzM+HjztSwBEHVrVVNvUI18KbRpqWi+aDT+TX84fhRrU5uxylHIVMJXBHahxfMPJqwEI
Vt6CHBUHoOqBqip1G6pHosB5V+/I5VC45zJTzqK4gyqMBMXnTjNCbWWkAFBIU2JXCRzeayRo/FCl
D/qvZ36D83pK0+ii+egINcg9Fy0Wvc+/5NMOCy0e1Sn8S/2BlLvVT14kCIqMeQJ5yUZUJdsJ1dPH
tZ08rnQG7EO0QAmgAbXRuaRUOekJZAt0WWgxvKFGbtLhZ1pOwZyMwQUQTJngvzWanJLh3eZ9ohjb
EGlnnwrUj7gbG7KKfTtkqUnm/t/z9gRzToLMdL7FSxJFZiZrEELS82IusnBmc7BkK4aRNYg4yI/i
M/hLSMHEEl1yTWhks3r+26uof2AjFzQ5z8m6oNeIq2fFukluTomNaye6xTyg7EAzD4CFCF/P5WtZ
L+OxXBOmnp+B9c12n1QZJ/Hm/VRmpWlPfBsG99daZ0rd/9bVuZABaJUPafWyX7CypkqDApvevulU
qCErie9WqLuY8ctN8dar3xL03HKt6hgwhvG4tT99v8j6b/Pj6Z9w2EgZ2TFJkfQYfJ+Htvku1Rwu
vy+z+9CaiUnXWsuABgf5sjKLlahsfjWMuZEC/b4o1SN4oowNBZgDrCUV1TNfTV3d1NdgxOGbgNzV
oy2UtblSTFPT9kJFQzOkRsUgHgY6XmNP6oCpgRkyYlxPirfN155UOZlm/qlHmmVvpabx1OSqPxF0
jdVFUe4Fs08ZPdt4mD0q76shp/RgmlykMhy/lNeysdNZHHS8Nk5c5auOmm9nkD654bE9tPOv60eX
57PuBylY/ipYWzaluXXSGJ7vzx+t5uY4nn9t+fDIVBOuT37RHtYgkhXL0xRzWeMc3XyzkI6/tnu0
OTKTrSoBoN1LStgMQyWffDpxgHOiieivniQD6WN2EF6GYNoaiRtKmT6ENNOOLMOAXFJKf5kOm1Su
OqUr5dw4VVLoaZXlviNL6tBqaWIF5VOFtWAFbvNt/R6Fl7KRUf1hj5pAt88CvJjeSHh+YhQuDOxA
IijJSjB+Gcb0Ucnc0fa5+bwq2E0FWMDm2eTzR/nCxVMeW46dFDr+V0szqSu8NPRgLyfY/pC71Fq7
CcrCK5tgANegb9Qv6jx+8SDMylTTwVd03vlfLlGSoEmncfY5heJHgZoHWCUTHcvADAeFZDlm9fAo
KGGBmMTRsEiySSt9p+jIUK1DqCZCD0t/jFM5HzQWyl7NJxfszUPWUmOOIzfQa1Q15H6IIrZpkNNl
5dCI0LuHFvXBMMHMB2nUdnP2Ss8HEUHtfszAi94wEUi2m0/ohooy1PXW019wyjO0fYt2ZLNQ+Swj
HHmMitYjAmT1DUaYqpvhC8xKEdGM0lG2eyhPdFwqe/d52IM6rkaP7O3CtX2/8PyWP678AOuUNLev
/VdGtzCLBkGK9hZKrFKzD0N62FLdofz29tlFq0P5aU5CmZ1UM/ODz7xDDmFHHwSFgHlV1djH9CfA
fS0DIhi0HVi9PqjT0xPDgVGtbiJ/YKebOOM2dUOjKHdWEZaDWnuzMg2sN0ZQSQx+RQ+TZZOF+Vw3
smjS2mxj9VCtT3Z1+LzQEmr0GnFdg8Kg/2jCWaotFT+oJsWD+vtbaTZNZZbb18mUWZn1VkiYIjv2
9aSKpEKyKN49vo+7jbaRHbwpFz2CeKEbNtCgUDX2SmKhuPbN3k4tfYPx02/HVgQxqKrsvyp9Ijps
BPe2yMEP2KDQWjvTvLfyhNwSS6gzqohj6J7y1nWKALkyb5nqAz802QShsBA+zyqseOZbPjXs/PCw
IHDblt6ME6vIhmr60L2Omo4RqqF3oX7quRSpbb9siL6VEWUzFbetp01xKNZqbaEnpDcaqjmPTxUf
ZEuehw17+U+gxosgwNavNaRBFUusspFyiqVX4nKNZokc213VznPoD/TRA7Y3Cn1oS7IOfkuhIZAL
LzPMiSYVJEIo8Iw6daMNlBitQ51UNcwTeROlXyrmZkoAM8tzVQHvC15xRKgwj0wXgBgFJq/Wg47Z
x6g69NpB5SATYMfcu441/QCnyF/2DNUMqfPeFe903z5skjRlGFny6IvZPSXEwnyvVDa3VYC7agtl
qkDSjmS/cXVc1kK3yg1qfJ6lq5OvDHS3+azeDCkzSi7pp/r0rIYeYchL9OEDqtAd+AFt8n5v7dJP
J5GmeC9JnbUfpd5qiVRMzbQmxww+F5/iYaCBo3spLNtfySq8OIYbUXTiXtXSPQ9g/0U5CY1FvvF9
A4luwWyFZEc06+UnOpuKOXy04aIp0rUZwZtr8xI8q56NZI0tiWEbiBJG1C7fn3RVR6/SwzYDzYdX
ilvRS2VfpUpurqRL1cZ11wb9qlM8zD+efTbfZCJPJXoOO63Vt4Ukk04hKlqp0WvfSWD62fAwC1mZ
vrnaqlpv8rYdZr5yMQJ9IIfNKCvfrq6+hh07Wjcp6JTYf7pqUFEOekmelVv7RwxROZ902hKMAg0l
DNIpr9UyWohA1BSoNFLhL20Zb0GlM30q8uDz0cGjlVQnA1Jk5CXf5HOagmIuAElqmJbMJcUvXcaV
t46sfgM41gxAI1Cxj9gvxSk7NsC1qayPsbsIDHLsxCg/SMGGrqEhy6vabibBmmgwY/nN6U3sT3yJ
LVyoDwycEL4qEj16ro7CzmcnfJ8K9jD1MMyxUonhsFe9CkEWVafuF/UDXx4+cSo0E+yWY/T50ngc
wBo1kXAoZbokXwip1TQjudLl71oL62Guvp1YticNiSs+n0Z7koNgKEe61wQYYYXV8PlUeBecTgsU
of7BDbR2k7YdIGY1BiWg4RIM8bJMFlqLMpUKNANl2+ADmITUykgQsEGTu8TXmxvCxSu9xib1U7Nd
XuuTj6nOOoHEHvXx8T5JDkrOrLzsnXxGb+qZX0p+DyRJO+bqiWGmpr2mVWi6sZGhOiYhJq7iWBb0
ZZTlzBj0vhq57FjSvJcZiluh21pxYW38EI2OOjNstR8ZxeBhPgbvonVS++WkBrX9iDUxrO1+pZtB
L3izYzQU0Ki4neaImCTf7KBmVMxheIEC1y6+ol1TP2NO2KDPg8encRKVvmj2QdNWNAOSPTJK5Kq4
K9v02tQx+UasuVRDC0qK1RhYFsEp13qo+NHlJAddShdan9BES/h/A4yBbR2Flz6UNxm/hwsbtE/m
iV3dnq2T9AKe+X7EQ59s/x0LsJe5eFq19y6s4fctrb92Z1aIzZC+hFGdxyhqPBNiNLp35bMz/kiA
OuUGS3XbgRaNLzi7ihQ3yQgHuC/OE1gjg7p/6bZXUyKi3jxQXM0FPTsyBgA6vLdLg9urXBSOnbfL
SodwanswBuIPwkr9YmIN5JE9j7wP4ql4f3oy74y8sl/26741yD04hY46at3WzTwhsIo+AIjhui/e
L/eAlfe/7mNjDYpJ7uUe47Ev98V7gBj/3oPPoYt1UK/jmI7p2Q7YnJ7Rt3pRz+/bTuAEbuAmg2TQ
DPGwcIAZDMBkYZyRO/WocgE4OM++1Zc4BjYPDh7HXV7pof7mqlOam86r/+zXo3qk4vGApOOQWzFE
erRvjDouRkwDBM97SJj3EdfvYla7Rp2tO2fT5A86ruZgvDnIXaBNrjaZn48EhcTZnDVnrnGI1rNp
N8fjuT+ggAFoWO4f9V4wBFzTOuQdhyNVFCdzAfzs2eO78zMf1JPAaiH1PhIXQu99Ztowc3mV432B
dX+9cglwfVjMTfhMyGvSU/lg2wPMElbDa0nDFMnNeFivICPsBLAwuoo/9gGMikwznmH4mqWrJ683
4FfC4Wsl74Lhq//w6t5V6y6pJzvN2O9duZY9dua9XdTbGf26t8sdfbZb7q7aohkur+BR+st6XJ6X
tnfNevfAWVP46jIhB7Zzp2U7DJ3lcrkO180wml6b5dXvrfGl6TXdZbxmsvUf3XXgLK+FS4OsJ43v
y/U97+ljoud8ff8Ms8HyzlTrBc79Ljm42/M4dKwlRJ6+zP16eKgVemDegMSCs2L0+IOKSw7433vN
wqE/KjwczkbSnI0EXAiwOUHj+bHTGWaO3sePpAdTH7X0YJwvgnE4/E6Sa4JMO6yDhTx9Le19Omq2
2jgHKsANHoejYBQBin3MUZsDEDt9zJ+D77C+weN2X4BWM6f1yD424YozmaSz50xzoR+A8cRvokTM
DBttD1Fh9DoNBjyr28gfRHW06lgvJCyAKQoSUIPGK02sZgcqa/CavWYF8vHRFbnYeeRuwhGeqtPI
wfjB5YT6wJT4w78cgssAlaDfOEVvZETryOW8epGzeg5WaNz2lCE8wWHCI3xzXDj5PVAwPVhL4JZ+
pzirvHDYThDG24nLEQ+1CRZ14DKtUbzKFgLFJDB0wdAfWANwc0vuBj/lkbRuD8BzVFTMzTUB3X14
1lQefUbE40HmfV2wchMo7pNgFc6MQevqfH/0zwUU01+Gs84FZgi9OnPe3K3l9wAaJ9zZ685cX3bm
LYCckDUEnoG2trb1KDkQbwafkTkX8H4yF7eiYnnhogEMMi8YPX3AqV2ACLHPjTbWMpiFM2ltzjsE
qsgLTp05CqoOHBYbbJ4xQKcFGodyiGftsBqS1u07q3hAHWWaAJPO3OcoBSNSDuJleYtAPVMaD5ff
fYa+3/JXcH5tk3V8pD1AxTE98jL9LWCvwP55IViW0+c2Wqdb9tADAz5ptTcWFcxHUea2FtQzrEW8
tXg6Bq9trwSp8kdAfazFQH2NcjcjTGBh7FI27EEs65lQGxOCC41YaDL/Xg3BtygMUhw2Bq9BxJ3/
jr9DFuBe2Af2xNjgP0HeGD5Bbrz4nYDf/XY5ElMhc8RxQVEQ0xJHhCMCD89rPBasJsgWvbQPJxAh
b4p9zr8/uYtRtiveHYMFUcblQLzWwR0lHiUu6nvD3nMphqX4aPhNUwXfV2UcjL5jy0P+whGDkOJS
F73LARdkSk9wUQw7qw5EVJUrQjmZS0Rr5yZqv+JycaUWog2QTpENgKnyWHPVFpTwoWelWyQQKcUD
i1mkt/eZdhz/DI78IMWghiTIizdepjkgOki0mkWvFvCPgGejO+b6Dumfk3VvoBgHECWGlif1jcV3
X06ztTluBlxttx3jtccrvgPZuk8Hkav8m1Gi0zq2+7B1RoI5qw2QQFjYfdQnpvwGDtUgDMfBErPu
uQV7N+y9nKIvbOXLSXYKFl/kik8VRNSeycaDovTlOUGRiGG9ft/Vg3WxLgISoR+MQ7xhL7qJVuEi
3jw9+m7tvaFIu+fWT5XxT14dVSBQHeJys3MiUr2H+sKCR2v2g4k//A7w5IVzu1Cp3WdjJHLH5Cp8
McvjGQi/eV/U9X9f1KEXBgG4GCozQeYVX0h8Jf5sn1vkPOa8l1J9DB2YTH4WbgPuUUiXxZ4hPbAK
p/QHph1BI2JpFcsqmRorH0Vr/vtOwt+zcl+smIpDGs7CKn4PGwux6HXc54qcmV8S63A8FGEb11bG
o8HIREOAw2Fq0It/vwEDuktpgcNjuvD/qM4cMXJLZkvcB5/Y2zwJfCJsYvLIDcQIzhGPmCgMf3FA
MYjFmgvZyKPqwiMx0SBTAyDjlS4H43eZYPxXDkTw5ZDiH8ii/l6e04Hsztvu6t1dgbTsbry2u0h7
K5iy4l8iSP9+8L/zZu7NPTrY3bnnfrveJux6/I+/buS4Gy/te67n8mTAM2Ahu5uNF3Z5JP7wsTzN
Xw6i986uW3anj96Gd+Qu7/JePQ5JJPiPpfPablTZougXaQwEiPAqsnKyZetFw0ENCBA5fv2d5XNP
9+l2K0ABVbt2WGvtyyVcnmBbh0s3ty4ceB9cguAy9xlAchRHXPG6GBYjccX/nAeDwv0gpLQC/uNk
nGfgVLkVYIguZPP5x7RcXlwugrcZD+//dwnitKFzYokEgRecgiCzlsHjcQqXh4BBBi4f4BgcN3a4
yNP+ctnfbryxF5cVXBi8G1nB3t3ynyv+22/FBQWPpRgK3yMXvz4Ey9NhGfx4HPXgHcRJKF9b4tTB
32H4pHjK4hdveNwtlqt44gCfuAaxcYotFEk3fhKGUmyaYCQdFBJ4TcyIvXiqA78eWAv+4oCPJdbB
4uZyU5ePBwAEbNnjbvP+zOEPJAtspoe3v2Cxxeqz4H0tMajierk/fESY2f33fr//FmfiaXJTOeOW
d/mbRlR/m/nTDsQtZfM+nehWxKjF2EuuQ8xb8nPO34h5XTypPpP4buIwxdgcMPm4CKjs/pl/piXf
Ehv/00Y6yIrcHPMWudhQy7BBndskk+z78rX8BCKyHBxjiYrEslq+AdW0wdgukQcU730i/m6B2eZ/
Cl3LZvlz4MqB7LpiOBEPhUPC6e/8ux17phVC5VcxqpodWzEnMx1h8hGVtn6urd1Zg0VctNStQ7q8
Hg7qcsPf6ZJ/USdd/qjip4NuXXkntjYHXsOIWweVo4nvBd4Ph+UN7PUBwNHy6mw8Bns4LU3rp7b5
4JVdebn8vB5+Dt7j1Cwf5IDYcDqLjBa/iI/5GidtXfE5qs/OzyH2sID+0sNWUjPg08uBlazZhxPy
HFzMgX8l1oMZ0TEjwuWDiRCcBj7G4xMv8JJ47XHyWGW5WPdcOrOD54cVuNun8AYUnZm2v7Bp87TF
kxErjAf3tFlUL/eCIbhcam9iSz+JI57EJ/gpdoKICfPwqOL7/BuAzlG89bQzTBEzflp235yCNzkT
X+Gh+IyGIrg1sx506fMfPAU+KR9Op9ND7HPcPjp382GxQi8X4V4KQ0PHDv6E6rgOARpSEccoLC/7
8ihMYMDgiESEZ8xHXmfGFztiKDUje3EsLoNriR3eZXF5fPXPZMVH4Yk+bb52EaaTbpv/XfXcv0y8
jl8ivsdnVxwD1wFfpLSEhRFXGUxrsQIGHysgPpl74tXEO7Gpun+fmVi+j+zt9GBd+2Ld/3cZYiiM
Q8G7EUubBbMX5u+550vxUZyLk9N2kkFyKL7GnWB34zYxpO2f/eBn8aRgcLJ6uEksoT+bipDC3wfE
/QaeKq7zlNHi/nHC9wYaJIZpCXeSsTCM8o2xi1/DN9UvFjZfE49DOOPiMuzL39DnV/GSceD5iccY
iCFkHqMVy4wznCL3dJpZp0vnM294/f9HjfZANLBWwptjAuH5XTjq056w/gHOq7gtjGLyYyyFsAd8
FcdFSHEwSgAd4rQCdsHBOTwxD58R0yx2xKBzHtnEGZeRy0jvn4yf7w9/LtB/IxPb3vpk2KcGdRJx
MPGLL1zAvTFyRn+3jc/TibfO4i1zB3ONwfGCOFaEUzitRnewFO9w93FSlodHbJ1igpjr4QR/k3Lg
8jGzMo9/sAj4ReVn/TiJyxF7HBuPuFX/P6K5O4gXuTvo6uENnxjsSQBO8DxZlf+tYRRJxFYqDC21
hcPfRYFFOMGeZKmcWCF/b4rLn1nwH1lrBg/NdITrEO1BplgNEDpcIOv0ABr90ALhTj0OwlyBfnIP
9ad3FUbsEFsen+CKGYK4S7i9rEB+4wFjKsNgsK5XYV+RMbbu9uPxmKGswt6JxSE6sR4m5vMwMESV
DU8OMGkc1RPGNl0frpuFtxMWuwOAlWxat3fDDQLqp9OPaXlkvsAvDKfKOShbae/9iLGKeyqgL48D
QyVLjhFU2asZI16fddhwnH55BbLNW3NPW16vqIte+Zsr0a25Nx2v8t6jmGV5WNzrFZjjhmcWBvx1
wei+fE93TGtYHbgBYkDJJgZ7pm3AXgSMhgcDXhm0rYDIG7/h1qCmO6LxCVAXZKr0qYC/AzdPtfUX
GNk3HzR+wYv8YVuqtRpIn+FWZQtG5/sA3AdAq3bgdfBlL3A36qf2C2QbGD64jee3dAB0j7+rBfIn
9QCByxPnU07yL3pKviK0LgB6XIxNEwp4N9TCXyCAk4Dfzb4kgeuve5LfYtD8PCHMvZzfsg8k2wzZ
mtDKGa0exfJBILhUgnKEDcHq0sQ1tOegAIAgArFAFp503N0JESqH5kCKn+YQIBIL8buAkMEmDhET
HDqMobO2f74LMJ20H/cUiy/K7flPg51K6vJjcYzeo38tCI7r85p+g+H7hPb7/xAJQBRKVAB3iUb/
xGNiSut/yizU2PlNHARr9qSHAs212HGPjAsikPv0TLBGK5T+Vnz+6RE0GH1q6YDCKeULwDQ6rdb9
E2AYiEiwYVwtsjYD1jG7AQwW5XW0LCoLYjQJqtt40x4GZSTSjwJbjnTJ9v6JXk8Qbp/X+jO68ojv
v1TzD/MbqLfy4/le0YuOZlwI/drt3AbX+QQ/AekNKTDuNEREHCfJAmMwjXaM84PK4a8Jhpu+N+2S
m9iQCkghhtsy1E9Co38V+dQbIuW9Ra6eRwj6qwcXU1komRZzB0j4DKVh0m+IDPd0/0XzS+CtmAWA
nNRq/KLIpfQ5vSR1xU1gCM1eI2DMZHTlQj1GPUIVVbqpG9TMkd5pyug4poBdoeQVvXFYJNzcTJNd
QF3AJf5D1IFyBAEN5jC+AYsglYDSD3ArRHTIL2EtQd+hrzOfW0Sq4BD/e5cwVtxrbClGZG41xOQw
jCcblb8C2CoXAMJ/biF3dm9sEHqgKgUdnBLy+fWZfladBbOynuhjQ7bzKwIN/g/lPerIHXwfQflE
eYCWhwaMJhJaSH7/8f8yEg34Tfg9sUX7iphOJEA8RbFd9OXUUGhABgOQdwSACiwymdCKKQlsE0y5
6Iw6F4lKUCDMfRxMSNRQs6EP3goosdTE6FTAIoeDkK8Q5zqyi+rfQBEpX8AJl4QsBl8gf84kKhqh
CEBnKrOwqeo8f3ht+JVJsJ61hzQIpQJ+aw9UCaCIw5EGmiFg4wnYIEHuFmJNbOhnYB2gumAeeHOv
cqibWgsr9cFL+ZFfB+aqvMhuvVFWymr8yDfPL7Bx4GqN8wa92/pDPatn86adJbD80of8ER7S3fNU
7IpTtK4RJkeuOkYR7l/xnn6BZz6a29ktNjMSxHPqlsNYbCZINezxiIQiuwRMDaiEGF7JTgCavhLc
G/mz+Abx0nwPZHLQod1T9f/lGVCM6b9UB6L+CeFbmDH1H6B9P7sWCJV96T+0UCXPeEDehITDwqEw
Z4OlvvYgFU+gKUlZQuFnjr32/bDsPRU6LRv+/QLu1xn81gt9IustOPmcu4/D8H0Hrvvy9WP1XuO4
vs+9BYmU/I3xUgodMnCCywZttdgFzn+uRCqypBWmiFdM9rQZ7h9ZMeFvASRYSk6BUFFsOuidRAqJ
IwWmFYwXZa2veWSzbw4Lzx4E3wIq+awkBcZwvLkwVuA04R5Bh/oG5RudS0bOUfJV72mwkArysLhy
N/Eys0ZSlyI9kfCN2e65bzXrgnrSGwx5g7lFAr068+mtdLiTDeWWQIfagU7caEiRiTxvD38ZtXnk
Tl0KnuMNegBoQupIxTX6xjjP3nS8EGWt4k+mDiBhhkzqLztmfrb7k0ihhuTpfnzsqJ0Ltob2Gwsd
hexIr6yvikIGeC9gnwiTCmUAZAXgVNC//MF+97oalw5W2nAG1VTtSzSLNKu6sPKQgRA0ZHjKdeqH
a1Rs38z11AjkPxeNM/uQ2P/odPDdfRfr/EPbRyeRIhqX0Ei8xqldEju7GN04SPrbZDXfoASFPjCF
dUjpv+qb/j0BvhYUEjH5niS+6pO2oh/0n2RICsIL+WexDeAJsSVzCxA6muAcHhohZQJcDEUfniso
XBSfYDjddL8+RQDsdy3pqfQMxPeW/PHCkScDsfktQzU6U5vzEOyrvocr1LxNeSTTfi2PIbDVLxnS
+TsaHOtqT1s4tMq8eB2uhw2rgZ6+zDMSkERSIlmpiwwTOWYqqaf4NL4v4NP5mkdxlKpNhAk0CcXr
N7KgBFDhKiGjXpBLfZ3n3yT8vflFtXp69NFUy68O6PSsEUYm3mzwM0W1J1zXu9kHl5n4zT4hmwB3
wqEJs6Mtv3I7dyFuYAumFbKKxMG47jcjaHCPwYGXW2L3o0oS607SmZbCFLIQiCZDTtHALw6xDie5
3kWfc/h/f11nuRYGB+UkvyUkTe8iB2ynBxV6ZcRC/KC1shU5z1Xqtb4SwC331aN5zmiw2+8widU+
WZWPv3x1jvqwwBVnW7oGov23+HkiGXC26U5Jx1EgLN7c1rkxIjuLGOC6QLRP3xFSktKVyXsh5QEi
/Fi4DXWshkqafKOPtY2d38D3RziOGMTcSaDbndDTSIkYB/Y5gfiL9iGp4f4NY45O0xaVQtQH39PP
+YWem7bpAPzyUMjcFEgadusJMUPMAMWHxM9XdxV1ivtK/UfFeXCVPexU9aiYNHVaUjyAXA63x8bY
CHxheGNTxIwNa7wdpNPdieVkOtSI21MMF49KIy19KJTs++Ns3a+gB9WUEz3dJZ2+Ir4h+8zccvp3
trYS9TRr7qKd+SWkdhBX9DCID+Ho4+cuvMWRloF7Mhs8Wbbs0EHpWiE3qbjqKnmnlJF8yf9mwIJ9
3Vd8xFgo6W5f6241X3XCFeldUtHe/RCvaMliLvbo2CCIAmAZTTGwZ/LLpqN2qbsU99j7pQ3Wge1r
8U0/d53045+3gBN2BNesX4XuhiGUdLoDQvDn4oy/wLISimm4ajAPgMK8BFuHG9MCIKDU+YeORtot
g/DnzgsHhUJ2ERhx2AShjIRiXEAz+J8uBB1rZe8tNfkPY1Ud8hX1MDa3P2T9d3hkGS+oCYniZLkC
IO7ON3cm9GI/Hu9vaGX/k1fpRRQckYW/qQA3CSv4PKouZJT2wKuJMbS9sR8/JIzTy4djSI20JcVE
mxcKU9ooBAmev/PNeKsl68ksEJQnTID60FHkRvqCS6sc4BX2fBP6lILwzSjspJbKNMQRzOktvRTE
7QW5j0O5Gom6fdTaqBcqH9rqvmq9av86Y9lbpPyafezfFm4VhOhI3VeKC2fAY+4wz2qqikhtCJ2W
AB20d/r3EbsEgBcD3qBBFroBsDAfybZap+v6JyRGJITajPuCqP7viWIhAyVmQJboc99KTsks+5Na
6m/CNMIYxGfaigWTs4tQlQvoSL6mCEKSD5SXx/mRL7Lbo0E6j+QQe1a8ep0VkuPoBqGecClqGwev
+SXT4cLP9QfKwYXLoXvUUH1RyVh8xzc4Smh8KaTxJx9tGDc8RRcTBYJxhco1tbigdTp32C9oKdlT
iYZm4ivfYodzoZnRmsoZt1gmasghWx2VN/PHxDmiKDihB2fRTtgxdjWyfjRvpiE8qGlarFKlvXDl
zWURL/sveDj8XYAcAIPLjEflxrQRBzbeqg99H+8alLwoCLD08tPrQkHAb6nBvFig6aGoffxqQ4Aq
DJpgckfrHc90QKVN+2pi+75CJu2Uf0F2B2eNvUADQf/hx1qm2omPen+Pforz4rtk88t28kr1Fh85
qiTVQa128wueJv6mTDzDbgZKuq4RDSkOxDUpNbbwKGqE1G8wM/iTaJKVQkBR/jL+cROYtzMMHChx
ZI0Or1/8aob2yJgU414id8dEYOf5RTRRoqzPPJr9sLHW792GRJdXvhFkYc9QobrXsPj6LdBlU8WH
mK5munURKsSWsLlfqzxQaO3gd4ceVDYScATA0T4+tjSs61wEnFjvmAz86qB2Wze8aOe5h5LqQYgr
QqIBFE2gV5wVH5+l3ZruRLPy18X8iejMXlFJp/JIIYPGpN5i/8Lqi8oesrmQlhAlFETlGKVVdE+R
gaKwzC6crcR6Hlb3Dauaj+Pd1Ej30e38nYru/KN+B2UeHXA0apSvwDc4uk9/2ZwC3OAnrJaMXGC4
Il2DogWGqH4Dhn/CnelJfkMR8KV30J0qgQers/7HMTG0AMNYn9AIvtsBxajmrAoYOE4lvg26jeQW
8xUBwcjGSjE+JqZhldyXWJgYL3fhi89FlNapVspOdTavzVlZY2bBSVuDTQ9vNsfkVO/oEc12RXaB
1smU/FtqQzECiy/MCIHUFnM2+SjNeMW+9TgjG6mI2vbQybKb1DtQ2uW36TJhye1uk+xyFBm53cUy
lChmsdudOhZq70FgaYq/lkpvCcAEoqrmAsRk1a3hvmAWxK3S7NbNgnYDLsqu3cWpQIbTcCtKVzQs
esyv+KnNfrpEn0gAxeAN2JTYU4mktNFrpk00x4BqCOLMrvq3ENHcNvRRoEihPoi5iNBpNk/30c7j
+bXHES3Q6LygLM0+h5vqcRf71FdX/ar5CdF3pNEvC3mOzATaV6kEgCjZiSmUnWqxLNDnx9sGIUYs
wXIhb1BuW8He3chf6jvifEK1mDVGV1talTvJO6jYHbSDEzotiNSIvRfrsyYKpl8DLsX96Yydk1HZ
fLHX6WgBoQu4e/4uPqLLnXbO3WcI/g1pgB3NS4lkklN4GoVuCNOuR9uxP+G2oRyUrPR1hwJEjmgE
fulJwVfTbMXT9q1rsDZ/FSqWZLMxUaKQmBzZM2lSfaRTBiXLfAdb43XJ4M+wpfDEPSq7WziOQNhI
nMZO/3ZHog0q+gdiesIrRjuTTU0W4nuzD9VpvQIKKYsQTh1tH8R8g5THvoBRJ0TLZ/4CSliADvTm
+U+Mh+ItFGYhRCThpf8F4vdVDxtD18GRW/kb+IMXkl+rxKfNKo7l6PajA6rh1F3QdJotnOpXfiPu
uuHSs/avJhB3dApp+Eiam/aoluA9LSjhPt0X9xaoiwebgUhkwANmSezltx5NGwYwR3/Iy2m76j5/
pXe0mTp0ksBh/zETaYzAkxYcjNKhf3d/Ko/6tX0LV9g/WJJcGJk8EitS0Pn0thws+hFhSclpgLZA
8lJfE3DoJAT5zDinzwKUY/2EHB8uC5RtJqgI7Qa2IpBeBU4XTvw2DOmfKjKC+Rvicmf5kQHWqb7J
uUi/pPC0z2Q1bskFsEqJkvAqkTlgZUb76gq0HwQfTwF2AYalfu+hLgEAVYTnoECJkd4ntCb7Nzjd
odXc7fJN+MTdXvcxj4ZTyI6yxigmt9JwcLOgGm47xoI22ZLQAEOLLx17RPv1BwyKACh7gECz/XwX
XN496S6yoCcCTlRI6mOI4oTYxkwyAUekZnNnfum3iJL8QRkQ8zy91sp29lagP/aRMuUaGNrx6j/f
XcBPqJmbHyRmspeDBs4g2pazSJp9e6sRCSXXt4MQeGALIbWw0TaLbbNKcX1FMhXeoU3Z34kv1cxZ
eJTIgIpwl/TuUAB8qw7y1xSwcA0kGkvUHfB8cZxn127fBSPYMtRcd60Xr0yRQ9VPf56MmDs9+/ZQ
ivhYGKYzk0JosJBHt0Z3Ws2PCwAFufcXdPxfiJQOVyjtCvsHiL+5mDgdiR/75gfe3UKoJILZctM9
2cyaYPUOJXCwanR6yFvFgE+I2/nNLeR8LNk35pbYDI85wsYxSoeK//wcASvmCMpVh+7QnujdBnIi
ggv7VhabGn8p2yKbR8JB+4SdCcWTPOdE2h8kseEwhRAT3zGO8h3RpApI8VKp7JDaIHhrMoOQtd8a
2202EZp3eerpBNGQll53WyXXoHjJJdncBdie8HkjBdVIc3JHkA4BVwvB0HjAZQvX7ZdWLeXMIc84
ooMaRR5aOgfR8KTlDtxXoucF1ic7Kjzg/vSko3eHrs+KlJ3EnOGyOSlrAE4WD5c0bf0Y/oQCe6Gq
ZwMHz28AmM3YhSQF6pz8Zyyato//ph+IbfJNOo1oc84d/bdEM4b2bJE1HFRs+mFB2F0JSrGGjl+N
tCG5SqO3wgeA99lXipOyhpYtlHmFpCqhSfqL+YMIhPmLPrMdsl5cVbRRgn49c/tVBCwrQiELiy+8
SrIZ/U7EH9zc9is/0YZny/M0mRHyO5OBTncU3dJr0tjk9skeJ2/sDsx/ypTr7ES2AAnGj+pMzCQ9
wO64w0b+V4FaBrCWnFBRaqGvoLiBpsBOe2iJUEr8S0SQetp3e7RKYzJXtUt5ZU2pkiCPitGlhKx+
oS4hEjmKwBOsYFMXv8Ki/8igVP9kqXBxUBJmZ6NIWF1JH8/poCNy0dGXZi7Di7pXSPH/mx2HfzXh
QQiyiYQkcmHFAX3joAu6PfapnTzze75m2hr5pmTPJPG5Rwn4Qf6Y2QjRrll334iXrJN1ejB/lA8G
wA7X4FInZIKTZq0pceP2zwoXlhWwcPI8hZDT15uudBZdngRlO5fdbOBs9+5eef2rplEjWXcQ//Fp
UUgIecWZM+tzGP5Ksa04ZhOadlTjHUXaZNK0ftqBX/S15EFfinHYp5qKouz9plVAvLoXUYJqfn3X
MGJ7bP6Lksarq66dTG6YQFFW2Spm97mdLHoa57a07b6Tbeua7zEcihMgqFTVkavSQcnrr2fvhemt
lOTImzU0Fb7LFXTQbPpW8ufkSOHsmk60l2tl/e4DJtcktfei1zD34rCAdxnVQQOiLB5mgayV/W6u
5hnN3yRpvXii2dBJA5mnuQZeWK8vvW4AYy5j8htG/DVv+q1WUa2hywcq18pwLGSF/hfG62AsSgAU
U/U6zSbYAX2GdwHXZVmV8sJTU2MzbxS6GZjPr7R7IYtX3lNfag9agr2NJLO0tEVeOHrzrGizSYu3
e4Qs3Z0JkpUo1UYTD7tSEQ/UGzy59GUAgsd7b9iwpMKeZ3BDFv1Cd6VEdfphBi6gk8BKSfYzbU7z
aFzfF4gCqzEHnEmjI90LGvqklaO/ysqmO5libNW0zDc0X0EWMcEhquG8z3LyuPwjy+CB6f+i5E6o
F42xc39hEpXw56XKtpqRfJc7rXLK3uyc/B5JbjmGOMYQ9ngK/d2ZZeXoq4OO7mBRK16xgE3ez3qD
5n/S3ZckECNDpXlpOkjvsmmu5F5ufElp6aEqyZ5amek/MwMUXrxQIBpnq0GW35SpktftoqXzbwc5
Qn5WKxrcxXZSoxk0wMhQFrJ2VhuSYj1uyGyQopWel7NzQnwfsnJeSd6d1cWoeE9IVohzNNW6LkzQ
ESkdGDQTOQmailtFKg9C4GmMSMUv0iFyhidJJD2lvdesirdjTd25lRCCKdAG6WYbmaRRWiDkqSvq
YROjt5M3H3TWO2QL/DWjoCW8CSS/G7tpaSKEKI22AaQfgdc50fPCTbPhkAwTPod+729NbtiGH41W
NR0L6vnhW6nvG/x4g3yx6RTHVHC8LiYNVsfFl9GcdQCroQXp0x0eaunc6+ss+kc/M3Intfo2JF4V
oncieSpFpqebTJuSI/EExxdCWMN7SfoEFYgUkiAgANktkFwoNpBHvawL/eci8nWasvbwdJDo+3y9
ddiTfvjVn+tWDaJ+a2RAxGP3mSiUeOCWvFbhfg43J4QKWbj/ctVP6FnfL7y8O/SI86iTarWLPVNn
nfUAKhDc6Gn1OLoVjtSIvN6QeqN/bvXVEKO+Jqygz586Cax0YTdspb2TIpg+Zx2AwWtmVpF47fRj
4uw1lKhq6eRDzVVjt3orehIg3iDTXeStvTf+pB0KaAd8qs22aeFKcOq1cYOeTIXITmvPo3zbcZxX
QvehyJnpXHi58JJp8PKwpKM0ot6Nk93f2k1yyIbSLoNJy/bIL0m4xLjsC5Id8/uGPqSbRp+tojha
TZNCOwCaSO/rF/j6tnLiGDBjHLlyS0uXueSq3cxlbnrPlaHfikrcEEfvcFSHrfQkRq3bzVOjXkjH
LpPuuCQsjNpJwXsypDFcR5VpFSWo9Lm0Tp404D0twslWm0BFkI929qhpS9TMq9iaItWblb33CiGt
CHVQw82VAXI5aLGZ5oxx69Q1jUPY2vXWn0lzz1jT9FSdzgtr6kJXG1FRpWPTU4nh4KkQUjs7qpDy
edF8ZNjOYHBjxBLjBXt/2Ant4tD6KuSAeY8wYVPsUjqAvvrXEo3NFF2Ca05KaLaDRpTEtjNuWOKQ
nRMUuBM8HGyxgYUtOjc9SXa1K0kV5fVFLy1jXrrJpw4bEyi/RlFQWzh3jQwsmW4ElHiWQ7tPzCdu
2rDJhmg9eEpT0t9YOLRkUdvElelUNqcJbjNPvaxtYZupXkLhWIlWBpWEK3+U0h0909k263axLSV7
NTsmbtTvVYQGZIx5PCATSD/pVEURa2HuF7K+gy+kIuP00zFzzXJrjjRKluj4V5lBnihWiP8CQ7kr
10+8jiwlkymx2Nt9k1IwWwziLmbUqvpFYpsZWatDZOIyr2h7/y9a3N1CHf2C1rfdQCmJHsW5ybEe
M0+CfiaU2t/5oWMJsAlWuzZYZb9lSE9ZUd6fb+XNHSlLlpf1yvzZfH+v0BCqUEawiqoImhlNVjtQ
8FLst9EMTfZtN/cX8xvreg6p184+7+VeQjUY2YqqjbzkowgnmgHrbvkcvKx6kpdT/ErOgynTgvRV
rJ5O2zRO8wR6S/k1MQM5puu5buVNBWXZ9GPc0jQKEttYd7eZvE3lAJrgu0qP+vKzGIsgN16r8lWu
y/A2toVXRsOWtrKQijdzmShhjOm+FpybuX6tHuEiW3dVTtfuyZbImVG/XvYL4EUo8cgurC5Ulshe
mPpmXEca7T8o8aJhherGasgh1SEdL1svp6U+Fp8HL44MX1vowR0/E/uWfDa3lk3LvBXxStWBAukL
HJMrpEwn7DQkPFaVviupfkaxV0uTV76OKIBRRZUt2L10e8Y2cePr0C7zj3Ac7Hk+umq6WI4dCObF
nMmI6mlz0sjwJ9a9o18XFrPZDlDEk2HHB5+jr5PbfzPTX0kikZSTCspQM2wqJ38dlfQwH5t9lmPh
YxhPoDo5DBWf8T3t9gmVWe1aG1RO7oeqlI5TH7yGb/M9NAlgjrnuvTCxYTJ4oU6W7XXMoYtF0K4z
pQ8UZLfKi2JAj3lNK6rcaLApsAYBXOiE4cuRxoCHpvwnkVXQaIqpMefUjZIPjlSkjkz+QrYSJCwQ
G0g/ERKycjv+ELuwWWarep+Hw+oZZZuso5Y84JmSrh52eeHrKMhMZLxUuFApNX/UXo4snszObDkH
/xItu+2k7cq9cVULv2oSN1Nb9yWRhnrR4oxWxQRp/UQX0mtLFJK4vfRaFZ7M/Z0wp1kNBygJV9m+
LpMgLnypIVF15p76zPAMHarDYtjKabKvK9Q7tcmZUpqpafrpnLjok+T04WonX5up/jw1/YisL1iD
vM9sumSie7DUSYHeA0txWPVhYSwrEkyAddiGnkroKDMJaItmN+S2yFkKxnmpBGUsrWK4ttMjmYUb
OaE+W2fbupW2KDaM6gpX/I6nb6CNBrO5JN+c0fdOc3HSactWPV9wngHRRN8pDTYHfdrOmm6LezGN
4yqj1B1RGLSexKnP6j1XYfs093WolNZQvTeTUwc4tkGa6r4xRY76PEnQ1qcvLOl2Dup2MW0XbAKz
t2HXh4daxvE3ThPiaeEidaqI8nj9XKG89jLsrsydSO4ds9MdCZXoKv82mtqteDhY0kiHhRgqVhWf
cbbVGFIm8hR9EkzYryh01cUjMYbtVCEuUG/Lu5fO/Zp2yJ03KkSO4T1om2P3ojedhd+/aUz8uMzY
qPp29qJkr01WpJ3L6KbnIA7Iz5S/0vDaRUJdfLF9mfWmUk1ii/28PM3gnFejeuzN+tyU8qUA49Ou
B/rWa2SCij6m13W6mSfFRlqgU9e8Nq863pj2S70OxI1U8OXXVn4dtcKPyVVr6dOZP3o0dmpkdbR1
nkaORjyBGF3vGDAOQxpi5UpQKOu6PzwNeWOmtKusvFmSOWYU2/Pn0yvj4Rw58axYl2mzlgQYCl3U
dPRyQkMFvZBiXDWEZz5uEG2B68q7P/d6AU32o74DyLollbaqrFy7c+6X2+Ap4sbHBbl35bvs0GDM
5UMLiG0qu9WYdqcSYtfgJuV8E9ezbUjJpluRQ0K4pHzKjiHBloJAPStHnMO7WxIwqogKz83IJ0pp
22FXh8m+SOxhelrz3meHt81htGlb0LEptbRqf0L6DEs/f0IPer0CnS1/6JHx6Z0EFIiLLFZnZ8kn
a7q6JZzPuPZIppjpc9WFEOay90yp9qzJQj4kOBUNKYDf+8TEgEHdatGmMC35JXnhk81Vhsba5W72
bJ3BGwyKGBXdxYgYnybx/MvODZXqyVtJyXiMULW4T/ZsO6Is7Xfg88aPsf4In286aUO3a3i+kWR9
lk9aDG7KjVkhYGR3mXK5h3PyAeMl75+0b6/O02TYmq45s6I5qnPUdHyUYmxFxo7esUb+k567yaxy
FOxYybXQNMcgTXhfwMMut9N43z2b/qDN70cUSlJyrgMWC4sT6Em2UjUy7ix/RbuvillEe+B0LfXP
NbFzRlUA4dt79yhlEKcLJOBRhNi/nj9tvVblr6RBCajWg9R6mt1xaOAqk8fUQ7dFenAcHmZFVSDT
NmYmU4JrLEONt0ZP0hhSMFkXAsTrAgxUuzfT7/CcejLYre4OZLit/bbOfXMOauotzatAVgI5D9dh
t16gPFR3LPd03ZnUJBsKPN9SuJkSO6sLgFaSzAoyKBsMNQ4kgfcw2UbGa3nmSFPnvCBS4xJGJrjO
xcuF4O+O7JHSqLlyM3PVMvGi1StRAmNUg9CobA1UXRGaQVTfFgqJuopCZX1OQljCw8KLkHWaE7Cp
C6dFWvuJKzt/r6PGrXpIxEAblU1vvNZPOV8vWm0TsnRNufS6etgXuXroe+1YeVVVswMgwt2MtmUo
1mx2jQ0f4dbmvqsm8IqZNymXF4T5XCvXkTxbFRlQkDZdST25JPkZaK5uVG43AaPL0RWt9XURKxvi
EmTTULuyq7o/mgoERLs1Qe7Kw6YgR26Wb3JRMNMb/PZzk7QgBEmh2ko0uyxUyUlKzSnTaZ8P8WGc
f6uNgoE3j/lhVg1HyV6U80Oag3jnlELFzykj2sNTtppalkpvG4u3KYIZqX3NUD1Vu52ihoenU4+P
EKUNMnugfx9T4UZLGfki7qyGF3swyX4lbizvcEOo67zPX81KqVitekWcS8MlSw1R4V+GM/J7IPbg
c5EZ7VJvuMkze5SwpAgmDCSUQJGAHq3tAmmwGeJdYhrM8Jos0IeQ4qzUeZnONKBJh5qkSQsRpBBT
JlWczTe5tr8X4X6qOn8OKuklU6wfKRY+4Z7Rb5Q7elSJkVLaHGcVEpS67OkVjwkVh+c6RdR36hB8
J0Ywem5KNa6JYCRqXPnsaBoWLHkhKy3tNP2nHxHAmuneZI5Y4MxrYs01EKNIEAEgCKdHNrbyfzSd
x5LbSLaGnwgR8GZbhAdtsYykDUIaqWET3j/9/bi4EdObDo26iiAyz/ktoWLzaMZrkZ+Xy6jo525Q
Lz3vo9Oe9K32a803HDl0dCoTUpKkLQA/UL7G9I+UqnsYowNyjYxTTXdzO/WbZX9fmUUMrYyGSr+S
6qAt+Nin46FQrCU9UgdpSop+SZ2CUcPzC4o0NUGpYYXPsyAzdOyxKF6BdQcORBMHqPg+OSirmdkG
KNts9rqMff9t/Tj0x8L85ssM+f1tqaOdxu3Xp9UcAzHdsWEWZExyPSIIuQknLjb+4QBrfYbm54ge
h4ek9xoyKKkaGLsd8KnfUr5EmiFuja1dR7287mcyOS8dKtvN5iSet2Q0tni51r0VHmUWxnHDSyhb
qTeyScK4L3gAUxEANwbykdFxS+i3LYejaYWSWkc2UyUhc3pIMa+A6U1/zsDDmehIjnRza/eItu+U
s5Ial043r5NpEwNHAhYf/Vj3D2b7x0aaFliBXt8Grb7J6mfmVzDEBnnna5e7stt/mLoRWsRP9Hlg
Hv4ufO5Px1DdxrGTvqPloXB/TzgFuVFSVBev47dhpkn94t5hllpdy2mTabETdR3OqlB9U+dLBpCl
aNc+oyhWETdNFTej/5rwSFEP+A7Dfu8J3sse+zx8Zkh3V6uJqiXITX8dLjYZPG63l6TwMNfOMZOg
AiVXO/ceGZHJrVwT9sZDdyxyo8ZHqZCDnxMlAgZpqkG6N4HFPWlzT5a65i1Z5jPkD5q7rLdyXULH
YCYdbrmjkqxouMolFcBgy+gRh+ZJHMu2ujOOZ5rXbRFv+GEspyfC9lgh3wLgacoArGbJL2NBs7bC
QFu0QZWd98qMxwkK559cSheAUklf/Nm8tOJiU+Xh2GDV3NskwCwjzQaAH35uXWuwJFhdJhA50jUA
JraOg3OAWYs17GDiXXeI2pqjSN7idapjyWLYraJKIhzgQLYpzvpRJe1exPsucRBANk3Ra7faTc+o
/pFKhAD3j+6QEVGNkd4aQfmekqlZ0apdkv851BddLi+yUl72HME4dleHnXv+0crXVTXCIV9D5eip
R5eY9ZFcPQkh8fVC+Nuc+RbVd6OJ02EjAWm8HJvryPU1q2p2WOWi9dm5wVmzU6M7DLz17MNQVm0f
9XYf23WfLJk4p2vt7zPGkFnyxAE6iSyw071N59s4P+0ZwRcpWEW+BUongRJFNq97P7U+Cgjb20f6
ZihsyK5TlrIrTeGgA78yOiotVezNSTRw/tNjvQ3WzJ0BpiMKb2e35BFXNkzmaUeLz9tGVsFbqScm
r74AAxyghnLCiIdpiUkwKrPxakNGvYa0uVnei2p7dhdhfG7gXBN0vnAigwhqgFOFbKFJttl6qbvt
y8co6lvjWal23idSKL392fGtHDbLs1O0axUZoIf14EOLMtitnmDM2SYXEmMHz3/Uak+oOXI6HXH4
QlQlUYlLMnMQDApeGm700V5DkyDKpQhZAc9l75s4uinFUq2LbtHCml2F0br7rPot16TyWx+xQF+F
TQCycis5RCeiJptsclPek01k3l791HGRaxC7+2OtqltjXlOCO8kOyzyJkz2dnt1DDwEOhPK/WbK9
Hg2AVzj4VfLZN4m+QtbI6chJKxNjwKt8LEYy232SOVq8LnWseELaLkvH7IkO+BVuty1xu5qJjvK6
sklgbo9b6anhdmCsqXCRNupFoR9eKNNV77ar3m7Xfp+umdthC1M1Shsn1iegW/2gERwN7WlHR1om
DU55aeTBVmgT93dxHKd9RFis+qed7CkVpDWpGUeqCju6Kf2Y6R2ZHN4lyulVUkglGD+1dTM9Ip60
IJat6LzwAHex2vZaGfqVXfKmDai0CJ2qZEYhzB2926S959BcvrWgRJoP9KiSlKxljO/odDzulkx2
iXwiEXxxJcC7ef7WgT1S87bLrlP8B0amV8QO7EOU8+UquzE2WeS1qSb46bH7xlxGMt0yoiq+pM76
1KXlsziMj7INtLW+W+P+XoFmHuuVg2KX7LM9XhT1Ih9IrygmaiQwQgE803i2kO7du56mYNa/DX3w
M8VwVQy7thQcnikRfqSfW87crb83eCZIYYPTQDMx8iY6/b3sksx636UdyJkaPzDla05oWIpWowhK
fnmN6bDgArARBy7vXZnH+qySx0Z3y5LUTFUT15gi2gtfsjXXbmaz3yt/gStntVePJl7lPpYEOx0f
8bbK/mqrLAco6YR6UocqcPY+sEigqsTj2GQgeySZr8pNJ7Q66sedx7i3oamuoS7UUABsdN3vKY/n
xkymPRCO72xaaDsdKtspybs22fOfi/hzdOeeUsbCieTvwUYLTi6jwkSMxlB2x7KORha1veMzqMNt
XoOTmv9JndKfB5j40fAseAL2C0cj5fDjNXiL0Qp2ENaaaalAIWocnp73Ucddw+FLMNnwOVv2h7aW
n81SfjLOkSYX6PtCJBXMrsr9mM1hKv+dKMeifIpjTGK5suzR7ZnDlnx5ah3BxPX2KbABiuMpL8cX
o/spJeLJbnVPKMwbmQgH0vqeEweXQqrpZKDvUauPLEVL4K58ywqipPsGHadJ1BA7jTTca4KXNAOZ
Leak44WEsNLYrDTQiwrpXAb1oiNeVPHa1Vw4pQSUVGnOa1pcGHsvFbhXi4ZyO77WbUQ19Wu2RGKs
0S7RMqHAsMspmbk2J6lb6dqt3J2bFi/2GJekz3YQbh0J/HpfM7A5USUgoBuvqZbIFkWkncS4JRy6
sSVlse700XJdl/jIEQHBUpRzHZqWHqwYk9eJ8MYsXCYnbE2SAf9pr9NbmhOd5LuuM8+CcEGjSiaO
uTLOPYvcVMHArhvHqRU74/95fNZIsLmQtrbjp8H/9qOG7Ezpn6v4k72a01X+tpdabPIr5jvZF+gr
+FBk1NRzHkEERPkwg0kVrgPDX5eBsIdg7mF9VtsbYO6B9erHgEChfmnt5qTZ+NPjEyzk4wDIt9B1
80fk4mdKeuSAKB+vWNeOUcdbZzUexqf37r3DrfC7waw3Hr46uGJ/NgfUzWLHW6PGUr7GFcrlbMNI
5OY7ErdM9iEe/b4+T7JFrG/mdxAQsHhezvcgx9Ql54HTkiCMXBgplKFihoXrXoKKAGcy0KbhpJBo
Zm6TZzcUpcJHrOIjF3cGz0RPhOYZrRk5BnuxdBYT9Rqaliw1lzWix9Ulru/SZOvFUih5kGl+tdfz
fDxtTpSpx8BoksuVWREHaD4k7UHAg6u8qBONiPc/y68UtIpuea5dEJ5HafW3susuDoGvoMwVOEi0
ZJtnvIKIZIhovCBTQXZ+2YVSyZKP22opg2Z1t9M6lldrFbAC0q3Nl/tx6kc5UWayj1oW60y7v86g
P6IzADa1uyqWu3LK5PnaODkZt3+Wg1/UCepFQYGA4P2csp2nXMAGJ2HFSdiTgjmDRLTK5u+NHO7y
q1nwplvkMh9NsFfz2+eeltfS4hH8ZBrn7c8jBZxUjleELZyV2/Bfm31lxAVlDqOLJGJjPLzMOBkG
GdHoemqNbA/VdGVGX/VcL1MoHUpQYtLYFW+Q5GCqPbPoL9aWXmfcZdLHUf7bLhoHysAMusrEGRI9
Oszgj7+IzlRst5lfiXr42+/yEhu/92jkphtKLmzCV8citjoeh5K7cwS7JqW8PxNBacO/EuX6cC3F
t6miFT8VhnSza5Xx902DSBoHzDjI3JoNOkG5SWxsrfTxIkUqN9VDYDvR/tDM65HbFBH6ipa9q4zg
asmBv39VjhNouhzIYWd3IF1j2GXPPTubKFoKEvxdI0WtvLw7RR9XQ3mqZvhAb52wXJyUzDdyoMdJ
JU8vlnQy29o9XHBBtdhm8DOwtxsW/PfXFizvwI1jjg7MPB3NHhXzg/8p/b9yVR6t2boyJqrdWW4b
o662XDApl/L7oC9PvHKNAkg6x+Mmx/VvmKoP4oTHjYhe+WXLoNc4JZkZsM3o9/caeMMY0QjY7FJ/
IRGDzRLnbexAx5Blli1x4gYZ81swQ5w58KKFnUzBAHFqkP089lZg2jXjPelyKsv8dMmXW2+MTxWB
3F5d1I5/A+CiSx7HRM2aLPT/+NiqZr2JnCZdT1HZaQjubTfr0TXOvWjlmyWN1z53zi3e03SF+F/A
wAKt5nRB3uEqWxlVvRS20q0y/5a2Gb3O5qKoI0Zz0SDa9FRxYuJ5jQywtCMUrmDc1cCOOTC9wtLc
nD6mEtDMlv+S5k2tF7vu7rVg8HkPJ9TTB4cu/8DCXxF7t8iuJGzGeVxSLthfQQFVGUxaokLjaTZ0
yIB+0qGNjSCC3QjTm8nCQ82KlCIRTKUkuyuZhb9APtNC06aXFFak7bFqm8P56JJcasLM0NxGYbJ7
g9a7tzOZQ2uggtvsmmfCbGyqRRVkZPKLLJXp5yjyGfvkbUSNIPkL68POQ1zASdVp8WEp/UVs5Kif
GBS/Kb9Qg2Yuz9aOQ2o5lUjoLYEEsdcuZvqGVOeNRyFKvhSnQ6YFqCkBRggIy6ar0hQXJZ2Ccrxn
pNU6L+/MGPdE/lraeLZex0MtGLFdhTL6ze07mSpLDk6GU9lm3VFpzWXoXwXofxvmE99sxvFDVemn
xj8EqdMMVyewMO4181nTPtaxjceBN9zRIt3ooxRfXRo7HRC9A7GoROYihWO581d+9iq6c6TWO/AJ
G8WLONEolIvEErTCt7X8DPECqIWJUjR+tee+ZBiePOKC4NswqqVHDCg/I6Ex00XYmJhFQftb79or
4zjP/OCZmzxey5G9kvasFzUIY2K4NvmZG7atXD3va5rMOw3WCNM5W5z8rNZWXAPeJwdcEdiPUrEF
2FlsL2pUZzD7I/tBEcCK7BquJrCXFp0xpuA5T9ZdIu+Ze8ueQ30kU2NH9ccANKZILQh+o2tXcqv0
sRJI2gLwawD8RhZV9IruOvGZ5Xut/zQs/H3Dch/W+db13ZWJcrGWJK+PBGR3DPIZu5uyXfcZ2o5e
TFEP7xmAS6ega+z8g8V8O05bu9FkjsNaeZgzUskSy+zXwsFcCz04eqBXsiZB5LRuCmTI63RQEbP1
kbZ6Xal5W0VKL7bMegq0jTIduTytnRWwYeoQ3mDQRlEGG1KVtO2CKWu5EBFjNB0XRwzayoF5snNS
Mam2zpEu4oInFB8NkHglQ3fnVh6YoPjMpd+tJPnV8BJiCV8l6tl+MzoSGiXtpq/O1RbZVUGrROgt
AFZQh7uBYxkSQiU+oTbuJcKDostv0pRe9M04yyRxW19d2jBbYso6zdz6XVN4Gl6wGdiVccPsSn/o
Bn9kVDOM59RC6ejOKT2+DK6NQhLBehwEsJOqhaDR+KfiJzRZV6fv9FhPKuxPVauBRvQJe7ljFEk3
/k+x82t9HBeU0+abUiOpl0myAaRUV3jy40QSq7qOQW3woaE60dXNLzuC7QgENrvdG+ACtivkQz2G
qpIz6WfxlEvxiO2s010L6mi5ZOguyvnXUeTXCtKcVN0X57jp/MysJgNFPiYTu8zPCPeClcWZmGT1
pEDDc8s6kGxCsNXCl+ZzJ0nBjn2Pnw/QwG1RtFeIikBpCuSfUI5meW6OW50dcd0acT36xWa5jfYh
O3CUK1NQWUTrYofZEqi19MzR1IATGmAw9g+D/g8Zg2f6qUq3bMgTxuu4LrFrKvwfCsTMytMCMcxs
nQ9xD7E9QdRZPJAXIzZxupkkQrR/K1w2g/VyDJHqQ+iElUI7V3hsFsVLncEDgfH4Srgo1HhZU7pu
Gf7cSdxr7mfZYgWr763xKSHI2GAcZVU/KReuJ3fhSqgcQhPqm9k2nrLNXiFwidiSpwMy2fXHbK9c
62Q1q3/2Dp6KApINUWoe96iixxw7FtRAnW4fe3VLAfeUEe+YgqyLv4YxRJpxCO8fnP+QnoexXw55
uZrKjom+e43tvXraM2DEEWhylVw55cwDrGtKyEKoWspVRkS3dbyjBDI25CiDETQDsiWA95ypo9+T
clfft6K7KFqcMSFJBDzk+nUio2dpLihDE8AJi22rkK/Gq9R7dyimzt9OW9V96TmCfv0sFONDq9Zn
NlM5+2qGFPDFaiKaX2PaJ5U1nQq+FNpBV6rpfNbieyEOoCAPGlKghR63uEB1lv68Uv9jrx/tMlz4
V6MTcUu+qTPkrIOOzOwX8saTFdjACcySXArbgDtaES8v4AH6pez+dXgT0DkRWoBYc3XNNAst6Xj2
lvxRGMvn1tX3Xr6TJy/LPXneZxUo0nHyi7PQp7VvsTxCv6txjnV01cjVYo13HfpP1CFcUxapEhVF
7lx7KP5MGyIpnWKpC6dlPvfdgg6u8xrOgqpHxStw2aDnNoz0pgpk8xYBxtLXBNxuIRVk5C+noONg
bFL1JmU8vI06l8pwt5VIZGTtEw4E0CGFPplGcU7FaH51Kn1j1SvAYfw05Tzs5/REbk/hXMrDOpfC
SWpZjU3uvP7AdGOjnqAsZjHJLDXbcFxIekUuIdv3cbTfLby/Wdlyb4mvgQ4gRXiT+qFTOyNrJx2G
e5YYhknTWdub0sw3uV5v9YvLvqC/CaXRSNCGJqiTwAaBG+AEK6wB9ny2uw+J+Bb7U8L+V+ELZUOd
4sxCj8RUpO26y3RxKXbCDHs8gPmlwpy+2uITFQyJGZQj0xWhEqyvBbaT0tqJxYbBxS5IGLeIWx2+
Ck4LM+2CQYvL2SYNm92/HRP2ZQau/IUwl81lJrtigaFNQZohOt6MQfGKDdqkqM+y2yyrD2oGYk6G
HeOhrlenKrt30ogXhWmdeUAUfxrg2nelsCJp08NUX9wOFnob8qC/Z3bpAxD4o2A4E6Q4I74gcd5r
BhbYtgxkcny3Ip6C3L4LoBM9mY4g/bO2PARNj6QBHQ+KOcWoo+aR1Thzkaeo4rKaC+wcOfMmbihk
vo4z+MhTPJMSJ+Cr2tdYpspZIgHnG22xz7RJhwMyq4zcab6LDd+57MPKUKqk/JeHgWfyx8jyh6OU
MLl0/fVpAhki181FbwDkG/mc0r/gsKNwt7Sy46cEB6QiJjo/0iBbM3MO+9IOWkDTWVIAkj0AZ40W
vXuBBb90vFe7CYLO/ZCTRZfifvkh/ddZ5mWsXiH+GmVDtLKV2MMDUyJPNY+M5ZdiUxe/kI5XIxUc
Dm+1lVNu+avmgEVSZ/vS7nacqSa9zSsGYKxQEkQeVuttCndikgumIqGZ/gCU2fvtiIfQJFr/bWr2
UHsd1XQFQWAXx9dLIUdRwo0M+vvezo9y+NTT24uaqFR4TPx8csP6afwbIwP2gVkRLp50bnkLDrMM
KsDxUe9hqxxvmP4OscOv78CYpYGui7BI13BibSvhT3SspypSX36EfcP3h7yNEzxtIVjYjaGrBbCo
qsm0hTDNoQVl7dAFDCF/T2k9aTNxD/7mjZgefvmrhDpkOUtFBmZNJtNhx8y+5FjwQyHzhbKzqScq
QtvPx8b//yWgajl4bDAodCM6577YHbc29jBNqWbaiSZG6MGyLE+Y46o1rNf3A5FrVvUB6+ZkIC3R
uKGsb4SKw9ZF45b78ozPEOx/G+KpFslUYjx/s3ei1NXjvKBRaYZTVfyxbJxOO7iL5C5GG83qqZNk
dIBQkDLNUqBmHRgYjGgZb9Meq99Ibfnq+mpyzMq7vLRPvVeeaL8oWkn9nF26uaBzeRPohRpV+bLt
D2X5ORwbp1Tx0Zn5czugceoZsgRw10KMtj9VW3nI722rM2KbdHUgIsVYNA191OTUJWvvs25S5L1F
Bf5gNc28Rcz054iolBfqA1CzZWpY9W24LI+GDtlMWYPBLILqW6MvWAwJaI9jUIg0JRXvC8qEN/zZ
40jHAPHYqwyyxCir0L8zErdkMelvRcSka2DZxVOgS2Vg4gHutbhOm7P8EIOdzDUGJgnPeiojCkuv
reV23UejOh8q5viGHEolYLY1hjByzaOMu7wDFqbcHUuUdTBoemlqhis4k/LDsnGPCaw+/JM1a+D8
T6jIzOf3zCHyGxCAy7xZc+8ACCsqwvZXC1RqdY29RGc2EBKgrdZDFc593grXlClb+SnLN9w4inTb
eA1zwwilbAyXj+YvNKArq3aiUZ2jZVwgjg3kJWNjea+cnw3Cm5Rk+V1+E07h1kjBUrjKVS2ujgHb
Lf+oTbII3ioLaw5IvUEkgxykBk41M9IbB+EpZvgafRxMe5Qip5ePL/HSBLRkRsy/UodqnDc9ORiu
VzSIjtxGKxVCqX4r2/WelcWjbnpP4nVtFmxffRkwOoOmMTGuYTZ4dlIrCuJaB9laq1eulKb07+zh
JhFREYxZFqyyTqULRaia35i7P7zKHJrGfyGVQtNxA+2eZCB6BVDQIMzKDrUpBZiUU9l0fW+oQtqC
WBOkA6r+xSyjM7YRDfBfxXvdSU9cC/1QPwlpyNAUd7dDLK6quoemP1f9bHT/qYe/9BRR7jcqqW4L
35zfWQ2+hzRFsOLxIxXgp6NO2WoktVSusKeB5hzSlX0+tT7spX7C3BU2bgFYFNIpRrSli/KYjsxt
xj/mjDr9YlcG1VX1ZetH0LjjMmI/GJmiMsC9rUcPe+iuYdpv0xcwkV/LIbKlSEOQIDS4BIhYPN91
emlEemE8WFIFCVsk9d19mqezOUTHMp90OjH6hdZLoYcWqKCukTggX4tjvgq1RE8ABXBdpTmw5zHY
3cYiWFu61SkritlfVHlHwqMmYEyxvRsROqS3pVOh6t+US/W6BVVP5581HbxGxgvkBMeEPsXAaqDJ
PkfR/tLeHWGzm+Au+oWEJB17FQ/a2qi/4b9LV0jw2teJRV/t0LIIVGjfZonBr80R4hGr0Q8B1IT/
MgMULT4+MFN9yEPR1W7JE1eV6SINC/AmQmVLW66KbTPUWxdJpSRGvO8ZGNimPbWt+kiL4QPTiEJ9
WIEsf32VmAQ5vtOJdGltirrGChutD0FOA1MhlKAje6DyS/WG1l9XD06aLaq9Cb2R01A8kcsx4jcU
jsdJdReADNMf+dFUjZzIjMwcVAo715jJNaZA8sgoAxZxX6lAWqC9s41uMU0/9cfX9Iu2IixGKovr
yvGbigS2tdSCHLecUly4LmQaRiwdqPfAyw/VRSPefXifDzIfeQIyu7pycKZktw1jgwIJ/jI2tA07
FqqHGpXimud+J7W+hXAbUVQ+Wx5wSVBDJIpnr08ob5V43b5SSj5KdKxNeh5vVfq/hlwjmlGCVHJN
yR00BtElUcvyspK21kE+FPQ1IUZO8gPFy7G6mnlaZKyZ5PzQN5dh+RX7e1t9di20LBCJ1EyPcSsC
FVYCu1cqbijbr/NunFH4JVUBDCH8wqrcXCQF+No07EEKqNv96NqXQgskVOyJ0XXnGfoKCJgl9viH
OEDFRIaGCeE+Zol2UtyVethqrJ+rWb6/9AvVpkZDRu/8zwUaL9Udn6IyFJ/vQlEuDQGGcAgbaf3H
AOHTdq7giJwP47wjrkMShMBBE18w7X3pdjzymmwUut8yqww7UDzTWdFcjbV1F5p0GwE1UGQnyCrT
w9e1HtYL0e6LEADptGVXE3YyjMtFAvZxRFwjHZGRLBisXaWJ2ZFioDcLXfGMrrjrylinJC3jI2/w
cvXUMTZgg+u2JT3Q0vi/ihCVNhl77ceeVT9AcjGIWmcdtdOY/WkAd+VCvxmAu3q9BMaXkX2kUyRy
Mkn02mvFeU91vyxWf+vKYDWBuhiGuiLM/iIAehmFXsutYZUx7kJai5bI5BRAO1Kl26WTpzNlN56O
OFwcUiQsiF9cDy37GTdXr2JDQarQg8+VdUVdzWMCv2ZOCAYbAtmBMSQXdaixaHAFsQnvj0HX8EA5
jPo4o9ByQv1uCDQTq/zb2EnG1qDkSlR1oBjR68XYF9XjLMvbIRAdJZQSSmadXhSHcGBO9kLkoXOY
QVu+a6Pt7xBg/UeG2gmqwokPPtMuWec2tlHkUosnrD7azZdkqg1lINUFt4heTTwPs+aWBLJrkYuN
xz/0Bei/cVTtaRUUfxVnTxy+tMLW4gaiRmXjlfp/g0NDAWFHfTmGmaMGyAPKNKrRzit65pajHpra
HGIq7mb3MGF3bdyaAwvPX90azoZB+7klx5msMvu+gVE7FYAJWXYltIpnySOTIflqlgVMgoHYLRiF
LbEzHVPxieJxN5lZsRIOiKUPzYJaK5I8zhkLnJVQoiK/LDNBP9+pVsAZYLyyeBi0MqeQCut/Mudl
j+hpXf/rJ9RHGSIK5d4oYEzAlJAKWoYRK3/0jo7EtSd+4iyDiRzlgXJqjrOxjnuMZQzFyv2weexA
yZly1eo1XmhdsxAxZtoWMHGxW5ISROuP9KeTkZiydFVO6uX56jMaa+aQ9BZtn+Z+YcpwwDP7AQ9q
hxmjo1UQO0bNVzfNfzfgE41yER96Wz+nbn/fWF2xhB4MVzh2blP/+tr2F02yE2weSHNMFlL1QJ1O
uVaGzFV/6atpUi5ZcIkP4YDUv4fLCzpB/q0pLaitwkdaxW3+puj2DQVDa/0yTXTuRYFGTn3rzPQT
h3DJRy12jIaaSFRVJFzwaWbG2faXIWqYDD+F30Io9YYBjFlqhtyqluuS3fQX/ox2YprkaNtQy//S
jUghvRHkftY4JM7jTMKk6vZ8eaflV8ZK6iBt361LVf9cuVgcxFRDv2NOsE+V8r/h4CCRAXNiVAmh
s2V+iw2xganduInKwzh1BVy0RfSGGeb1X6XX78y77+miPBXN/Jin47PV2EINyRtfWoNPA5Ofti4k
jFJCb5WEyLTnPMlkwgg4V/G1omMAzlJthITJqkhnbT6uVTa68sdLK7MT6YA/gUZdrioEaDW+YBNd
zIjWYfq1QU6m8v8wOibo1iGQtxpx687XlHecLCbFOTNLV+NjaORHTudZMSGVoPdA6PeimR+vEqxW
cWVAnaKfLnWODZUXz0C1zM3H+K2HjSoHhiIHkvNVAXsfaRMYxr0wuBdWC8N4naARUVBUmsgWt78C
xalUyo+hteDN9ks/qI/CoFZmW95KeAFEE57p09qJ8xVJ2Esq9ZqujnKNS4SiCllH9X4TKTa8WY0A
2RZEORaD7RwpsCIOo23BPS4dJ20b3IOLvtQIFWJDTXs6Kdct5NACAkXCS3yR+lWlzpfKz27nK3WO
bt6lFzocQaRSDLyIxocY+USusCYB92nD34KzqKbhUje+9nmkZZuc13ehAikXj9Uw3B3x20HZm2qk
4Wzo0UsPN/R8CCwQd1H6yJ/B3/+3FM+OYUtj2Cqxwb9MnOABKk/RQuVeBSsCB7nRXCx7nCFonr7N
efxR2NKPHlQtn/Ufg/69OsYdhuU9beNmST+1hg0Eq7O0oga1EWnztS4+uLc+Wxyaw60YCfDtiqcx
UcTC0tHY+FeP/LttjO9qb36s3/aahiqGA4nEk22DM0okhdl3iSvT8alzDFp/gM61S8JgNM0fD+Mt
Lt/kD0w4r4QMdh6aKxsF8Mh0AWgRQOEUIaMS+5dJ9xgibhv7sYJPjD35reZNmfekEd/zDLpI97TS
uRUA/T7T4ccYsQ8Pe10jqR4jOYMZ3XBIzsSMp8wKJEA1G8Eg1hQoHkWv4aECDuhEtjbw6NlBr3Oe
hsWq+kgeTRuXSoa5dkr9A35AUGz10hrZig817EwbHL9BIfY/exPupEYKZ+VgkiiO9nHCpNC+3pRL
j4xDR/Z6TOsDhSuIaoC3bu44ndUmWt4UNYRDT2m4xQNW6Pd/d4tFepQNat3vtWm6+y0tPDkqCSoz
HuwkfJ+HnFhJu8JcpyxxThgYQwxO/WL97geE0IiwRl8ZbVcbKyRO01fez9/51SoIZVwct7IoUe/K
s4HMbJ6Lz1ldPyxFf5aG+U6j7ltj7SHK//aIN3QgB+xru1CQKgc9+oFMNA9OiTv677SaE0Opry/h
N2L2nMJClWpvzp62+TWBOZycWfGqnx1RCuvyY6x+O53iN+MRa/MYreiGB8LO15eDklVlMQgykONu
JAtosVwT172yl5Qsb5dcgz9ErHpkkfTS482BBrubKgPOBSATMjKIlWr2lcq+U80lpUxhIRvB+lNd
kQcvkjeUwKkkZhk5YVfSEii7xJOdwlxxQhyy0joFE2mBIND9zPDhcADBWtXjDSzpnm+oLJSfFRvx
WmBz6t6WRTsfI/BF0/oLH+L/8XRey40rWxL9ooqAN680sHSiXKtfEGoH7z2+fhZOzMyD4rq+pyWK
LOzKnblyJilotTeprm5jvrJ1R9o187vR27dMZn6I0XVZcAnOLiBsatLgu6xueMtOXH2O5rJdKxZc
BuBwNkEMRSX0opzdAK5pj0iMpfLcwxRXKNe0j6/41i7tY44MyjBxTVmUORdnk+Nq33oPzDVtXRBk
GM+Urc/SS8W+nhvdSRHFe9UuH1baEk7jQ48/K8GfBcuzovUrU3ls54+StN3A/AvHJ1p406bTGdfn
mYygwPBNHgyv46GqghVNNOWSbetvrKXyZ+blaxTaihW0kgO2nNhOAyzd2K1/M5f66KIkEbyLGpGT
pAyk0Na6xgJhBCSPDJetavw8W1+7AZoqNXdr/lFlmMAWaDxWf5vEbbSyZ41ZzqhIVbB7VUKduTFb
Laac2lHFqzRavj00vtZIXtxzD0Tywd7PXl8afGsWXrb7X5KecD5rP9njeEukg417mVl8thgms+eo
FKQCM3RGCqQ9jeeJFvFOpUUOKCSZroQiVUFxZndmikUeKM+d+kMimP9fGPW1pcYq2h0KjDHt7Oc6
7I2EfHu4mMYliqvrdJYx7etWejeS5G5i9d9m86YacFgxf8wFq8kjS5OwIhhJcRGqpWwMpE4Sd8x4
XVtahKRjyV+929w7BEnzO1lY7CEJNFDxOtOZXmZ83Tb9UyD8jLn70KW7PY539Vhg3U6wbuOL9moG
hQhIaCU3ztTAzGp+DdRProiYMIY2shkRbW5GfiuIFg1uSSKxwNOfE3XPBtXVK+HiKvCmrfciInub
ji/oqtSNq6nf+aBdBJmyAW9+V1EGR1LMamQQ4Jz/POetMnf5yV0E4niMOH35/LKEZdevqwTE1F+6
guaM2XF774hQKaQlzFF7MWffmGfcOYQTtnu3YSUNU8PviPe0z91DvrJ7gCbPt7rnv9AJoL60odw8
yZGNTeYtAzkfzKoJipnAtTxCtGglzYfOQYV0HqQnNoQEeFg/xNO1mbprFlXwKXC3NxxNuBlz4WZz
gx2cIwCohY26jlIrpi+bFlx1yh+JCXasQMFOjEceRw8rYSyXnjIt6Ur3mVMGqeLuG282f9GUS8x4
1gO3l9NbHTtugi2YPTWvxwBJ9ByaCViFe4BF4KzUoAqS7jkjoONeBeszlhKGGwUX+bwPkeeEA0Ap
3+3uMe5L2L2YpyyEB4uSxk9ueD7uXj+VW1/hq+lLwg0EHB5M8HyOHQrG5eNtwfvQqoprcONccZ+n
XyYxhELkzsjmWLTAcuryiG7Wk8LibXpKR39/mk8vrCrhzH8m+gveZOronTmFsq+9DZLylM9Ns8FO
1aFV0edrxriec0/oFokBnOe95Bu7lf5lxLCdJJ9HJHZLhgUriJ/n8nXJoqveFTejrG7zyR6sQAf7
R9wyw165JKyaL9jH/mXP5WNmpdNlBMK4sSo2xNven/CH4CT0OnxGiwqPkSFE2iCdQeXmvsTewczU
i5XoN9Fpj2Wg4YL9BA/iGMbYVv9/Wsij/RFjaQ1+xiQ4JNrRN2yi2PlBk2mlPWQN3aqZ5Menvsh9
TXSXel1Y0IK4yomBm9eVaPZAaFcZlZfiZUU6kVSc8Vrs7oFYQ9XcmMibxiBNOnVVl0tWJFfcXddJ
06/QShbpx9IwR9Oni0kUWWP4znmA1JlEjtKfOjKJEIb2qRPv0CxTkCtl/jkyf+93vwrKBzvSMQ2S
+aniADD7j/KrUnmjuszOFnf4QS9ukVgugzHdlk64ui0fBh4cBr6sW8NvX4PO0oDvH182TX9G6x8Q
YSZMEyKz1KcmrW+oq69sXN4Sm+M2Cbh+nZKYlOi0O9EfaxNEEgUDunQU4CtR/auNK5OWu+XFFKyG
JuWoyy8jpCdT5aD4jFJ2LRmtMl3lSjZ7rbG903CXaGkoddREJFGw6rh/4d6MekgCojeti5637Lel
kERvom7QWIZLjRRcKpdJhdKGzsdZgOKDkUF0/1bzrhDY29NCk8uKDmnSK8ltVKigBLUPC/Zbho+z
5YhqP4p70ncYA7UkMNa/FY8K+qFF8cH4kkkS7oDimDfAOdHHmhI0zJ4rgy8+hrYh4XkEtIFBvs2h
BnI75MgwMO4tGRHklLQoa8+mHlG531RsulscX1R4wWOOPRwmmZmGw6AHBssKUXWwD3DIIXeU/NS2
OOoxZp0UNRxiy6VUIpLMLBHwcTKIbKFh/ypHHamcVR/PAH1vwD4q+4Lvj24xYY0MSTKHRqs5bYzL
BlufPk5ecdZEetLWj5K9MvdYQ+Gxn/KCS1lYa7Kj65/tHHus/BQTsTot3EH2cuOcJ6G9Bxqsi9wr
4R7tjHhy8o3iV953AZv1Q2Y38H/rhAzjM983zJ/zrFfnBdNcAtygmn5nFoD2SHVrfyqCQtfv9saK
oC1ehSBIUVUvnZo85pHnNV4gTZ39kYqnsLeSgy37i27wHuan67T/TFqz9Keq+Y0ii8ZK2EYG+xsR
KltysQpn+Tfpqi80w1cN1Y9HrgHWelp54Y2hC/TypI/PbUaPWxe30QZ3AhUzkRFjLLHYSsiacY2Z
zJTsWxC+bOjX0FMwtABsc+PeWHAUbOOW5jb7z5Ga9B9l2ZJetIMePk/OM8bGoclyjmKeaDpb9V2n
UrM7Lf12HTXtWqOnMLsW2J2hs2TYt9tqvG5TgXipXiL975STiVGlIBNNQKjwsMKOEEBZuFkyNCKo
d7Y70MVcz0FH2okNc51K8IT64/DdrdZJqIO7dthj11CL3nnecNuFTbsn4tHQ4dgkHBJcpxcOVEpn
U+AK0iWZolMuW880il95LZ5tJz05NGN5ZBRMzg1vzQFZ9xZr0oe2Se962b7JpvG0C68Dx6+8TPrq
srJyJX7aFLrCgB+WAG+DvyItQ0OTgpYDy5BhjdSmRxLgiOqRHwwMjtLbZFhuIhleB5vcxuNVINNs
Ygyz9J804hokYrCBRpA83Uy8vqMIRaUXAuDZmtontu6kPa2EKuDzLD330m5BYYwZrcctd2UOXj1+
nbeP3dS3b9UVZFLlMooZt019y4KOP7zhZBnR6miZf25Lw+Dcge9Jl/hqwpNYfs4sLYAYQitqMEeg
6rCR2SN2g2t94tgA8bG6C1G7ZLfSEEltKQnKP7YF25y8XrOfDbBh0EFrfVcX4zkY0XMaFHJVyWnN
TaeWH1GX4Q9sLiabgs8U1go3yl41grXKkUAH/Jc7lJG8/oBBIVXCJkN4iQ5zp38kTNf6P0bNTjLc
hCdkggrayK0nWhijpES1grrObXbaCZgVPSxKMGeEoTsAALsDBhKXYd6jLTvDICK6tVNRYh4DlFji
oKzGiDfqRmD0PgLQ7sHOpBZJrLk7FyMvhcqdrX/atuU2XMF4FmSwyWIlPnRgKsVENxrAPqv6ilbN
oXLdUSyu4Fvmmi6SnaWTAC2BRCrt2YTRGMlku6MbpwEu/rCXqnOCHWxBJ+bfdibF7XxcdDFdu540
ICp6LeTLvDly1AezUt9TTb813Z+IyD5g8eGHicOkXiws8txiH8JNG/LGrXRZTNzfIg3ZzzdTejaL
5C0fsrdNbUES5UDvVhC8+BoWhAejeFZV8ZLjv1/guBPukL9XBfsVx9se88k43jIJ6qe8nHLW3tYY
joRkxon7YDwdqkE6JXjRyno9FtPPrj5XonOSrOGMMxxbn1zSazZwoAKTbtPXt9GsILyt5+kj5iZ/
7L77LGMiWx7raSQ/pvFYHCPjdUzqZ7c1D/3YPkYecqAbzutGfHv7brnh6OiZA1bPlmN6xOdZERTk
dWoi8owNvw8cWKTOy8h2JXzvidR7K/wa/BLvfaS+y0kKXICq+eUj06BvNURemPPQ8Ko6RKwK7Hxl
yVIElg0FJyGHBa75JBIMnXx1M2CeGsxDi9LPhQE7DkyNsj9KHVuLXLqZU3/lchppV3kpdtueneAu
SUOTL6NIwpFhAOFXb26trsKQOHLAB2YKPcBG1sHTkxLlzWTZswCWddVpYwGl9Oz/u+M3dtRLZFah
zRQw79lIi9vtKe2oNiBMNmMb3ZBv9Xz1Cm4PObQfm1gRJxxBiLL60ebsktnuR015M7NHMmthE7F4
at5L08L2moVxtfEGmcH/86ClDER8KIUR1NONN/M9rsfLLLCGli6hpxwKS8Kv385vrVI+lvZiMIxy
sQGGM+AIUpXSMWgy0PePAutDq+NXY1xXND+VCNV+gjTUDDGdA2WyuYkUBrvaHCaRXnjmkHtSilc5
Oha1wFcLMyolM1YO1/GzAx4xnBrtUJvg7aTZ06lcmBiuBm7Y4zYGEKUY4EvfAlRrYXpmwhjBLgEi
3MzYVbN/CvODrjJez4QK8ZwemhmTb0pMBsYdh03B/iH+ymqqkrjXjhnWdYvnVL76Muf7yl07x9I+
LeftJ7ZaH9xkaK0s27DYNru3X1sgDbJQogmTNJQ5osahkQ1eyW0iz7bD7HfafEvL7Mot3V6/7LJD
kU5Px9LI3akiyHdXOE64PfON60TxFXesdHfZfsaoMDqDRp7htlNOAuJy3UFWyTd/2RrwayLIPpTa
8tJhJRlJO6Wx+KYMpmy7R76JI2bMfpdj4SZqQsLeciyN2IExO7rRONnyu+txDkXcys+SzTewkiaz
wCGM29lEQeD9d1bblFKQSETnaT3WNqHbgdFUsKCm+5jbBVUzEr1CmvIx4UzNP5Xldai4bK00qI8Q
25rqIermEU/Zo7TV+8ZAsIrvFctgysRoioziKJYNEhOxpl7aJQqFARYzSXAoz14Hrmfj4y/jcWUt
TuxgbCenWjD67ToQno+SBfek5qgd1ql1OOUxCtKdghMuBmICeQo6Z4At+8ziLAWhh8ZqFO8x82c6
23wIgiHrfSW61yAnmu820w47llPw1fd+aZluw2WONzjZR9zs1xhVhfdVe9RyAVdpfbfX8a0sk9es
pa55Xo/ryZjGoNYyZwbzjm0i4sYDuE97E/U/TPuu3lBOhb1AS3lvQqwYZlpfY/gU8XoiV9uYndOo
qVOY+jkt5nOm41TjZxsIlxa+LIPiw8G7KM1pwtZtAbZTAdutCmnEgXBe94gBmg78HTLDuIxrTFAY
QAZN4xnv6sNlka1wd4uO/+sW5bJGAJD1NH60FatvDQwEs0ut6KdGr13gDk6yzo6Fv5KBfSr8oUhv
HaiplBVlXl4yNX9sXKKN2VuSVwUyc6b1mKKzG4H3bZpvjKojhvGUWNi0gTSXilvBCDrwi2hk9Sxd
JCV7WBPqolehNe9Gu00xrrN0I4+1H31hS3gOxKjPlnaeuqB/w+1rMCWhBww6WkpSuHHNmoED1MhL
hzjUeWQmm3d97KR/kAW5jKjwW/VaP/RmfFbL8FCrT3KHh/WtZSJd9PIix1tY/xFQKAxHBoKiV6Oj
kdQzwb1lfX22C/U8sAKItDxgx2Z4OAu5u3ITJt4789AizFaobhy1fjcPnoVtfZTRbGYPVZOs9yHH
UvEseWgb23qp0fBxalZceDM8roRvz9ijYqQJM6Hmm3RKJbITK/8cI2UFTq7rviXu2rlFm/yPVCs/
mLaPHYOUrq2hDFFWgIjZ7qZdhFtUkF8GTGMbQdN9FDOs6Ny8RAfginwTxOWv3yu/8xJvaT0ozlTw
k2YlcvSxHPxh01+49IAK8nHgtej7cMYWNtXHrLePJq/MhgXWwHyJne2caICuZOs8U6C17Vg7sCZw
6zDB27J9nuTS6daBtQn+k2M9c1eFMiOAYzD6jj1U9vgyVuwFmsnT49Wr+BLiEEm/Fv6uunwH45IK
/bb15LQ0nE3a7i9d7mZKC9KGfxkrHrhLQ8Jew46JiaExaJcicAXvSz1FOc5t2SsWHIWg54ztsqmE
6f7CHiUFW4f/MWq69yYQzcqzmn0OGIJ6DRfjtlbCK27dql7iPg/N9TANwyXLWCEl0H5KFN66CdVR
D0yWM7LhZICSFl5YXVUvMN3W+Jf60Q/el1o0dOP0vnWQqHBSYXZS0TPOfvJkq3PkHnNo8DxtS+tp
MyAeVPU2Mt2FbYHOmJcTSaoov2KAWIJC2P5wq2DEbVrmlyNctkI95uZ3pf4oEzJ6Kiml8toM2600
ojv/ZCKTSn4fCXUPf3fOufRmtO17DEemFFjB79DRJKu9ZD1qobUd9PxD8jrW//Xyd4Y+W+MoSECh
pNmLmumPjg1X1WqeXq33OFNuMyxOs6GMpjIvhE75KKvZdNZU+ITob1tx7kfMeBb5IQyp/PWtl8UD
7F/lWL8pEPrSMQq1bAzbxAwYAWzossqq4GFjCAvTNcMlm3qqRZsgVZkrt6XWtSOVKQfJPCmCRFA8
QIRBF9cIHEskh9FYA+uW79txSptwVdqwWqdQzRtubH+JUc3gKZRoxaAf31p/FO1tUw0Wo4e23162
YSBy9FWTpygNNdT/2SYuMBqOrOK51ibMqfU+zNF1K3xpC9eOdk5O+VYH3CdhEyuCBSjAtJRYALQz
x5sts70jqIMPKfLBegedtAbRZEDHwyGaELyCJUQIOp8/a7nzVM0xZYkPH3ae6mukASrpkPqM+Thj
Ll3MyRt62ZtGUPoYGeT4tMTSrfYTZPqSfY6JVC81qJM4jrb+t0pgaSnMS1kUl3dJg7VOMRcUmqIg
ZIHe1B8yWvYwPbMu4YmCe9a6Fys/HESZLXYGtoUmnvk5oVdz/aeJgnvz5g1Rirq4+HyaZ0ZNC2e8
Ist+Ax6hhdmBCaBe8qCJM37OPIjKQ/wap+tOwzr3vM1kLnkpNYengc/XNBs3dMGZU5ldOFGUDuPT
Buq84ETUkXO1YbfEHOYhue8pXnQMfFHdIaaAbUEuhHxWngQVIVuQKSBpuzEoiX8Y3qQjo5vrSbL8
Pjl/Vd99U1+sFllvSR4R2kK9MMa0EuWYDRkkebwYDPMKVj7I9uCl7DrZTyhHMF9uMPUyNNHOCgol
Dcmv7Cc1/J1JQ0slVKzkAMaFX4BD1NpbIvjkIZXIV6gg12YzrmaiXjGvXjsEkWqBAr9Gp36sL/2b
IT+G3I+IWGWxeDKaaF9a/i4JLslafZq0L7UuXQzUWL5mr4Q9yo4WoSRx2QiDTQcscoHBHfINyuIm
4AZUP21Uto3xtoqnE2mdDmCuXZ8zIiYdhsgY9lrHtKRRHdQtKGowL0YiDUcS3DfFiu8z5aTjACOz
eSjx9hBC419NnpePfpJC241TM4yYGTZWWyvfJyZXXioyUgnb3/O+DY4H9SQ12VmRiF1MOjMdDA+T
msmZ2QOEMRlZ+t8qmfWEXHkZ72m7kz1wDxlX6LbkwJViv2I9bGK4Q7CrRop+5euYredukr2FDtwo
5yDV6h9SKT5zMuTcJvWNY0vcS5SV1bwl2leEIXf3UECbd3Iea8ZwLuNQc/YLZz1jKH+QiTvhN2l0
mOIHvodzdStgD7dDHoqFnqeJjgvvu95wPPMWKTvF17e7bkloyLCVmgYqDqteVp/9vrzn1jAIpOz+
hRkOBJW2Xx0wYmNGkDZxap6GUd9rK7vRsXuR0g6yUNDDqIsNO4wS7Eb9dhvY2OhOzAJe6Qxyz1rz
Q0pxxHSV3+rUHTbov4knA+fL5u4Y29BGnkP7p+Ukk3pODaYHw1m5nNo4o1WyNDllxDgpl+G3MpL3
oHAgis5ZPjurKhyIGW5zTgQZElF7kG8uQl1PzT/ZzfuEQ0+/fGKhCcv0UOac0YONkyo+Qsi8aL9Z
NV5M1D8VrLHC23yt5euX8SNvhI90VZRH6wDo0H43ZIbTuLioA9Wf6+xn2fzKxumkT+vHKKXv8sfC
ED8BLKw5MA18dDgXk3Cdx2tqStiFyiubsFv3omqA9xa/XctH+wrRoS/COk4uVWtcrAjZK5DWCtZo
fTYmPMsY7wx6g+emvC5xfUU1x45WXkcFq6xL4mY+xATJE7+dIk8dVa9sEAqI3YMsOa0i9ebEdJEq
XPOUA3CO+tnDUOQaK18p3qmeYtjxRZ8l0vx0Z0XrGQLgOZ07R3/ViuTR6vULhq2A872vVaeROs/6
qVh1CIMuzyHLsPAClcTRnhnETCojUOUuNCUtzKziomy/pchyTAhoFoZ0xMJyZvY6pxqe2/q62jmx
Szo1OnzdPcDP9m0ApLduAH142rSNcsurI/e1MGplLLoWNvSGdTH5990NFtk062XWpQrsCOFRnyFd
Gl5eVv6gn7LRPk7P1d+JKTWFP8qiOU3KLb6uXDVB1QfTrDUMvktQc7PbdCfTK28olCArlWDC1CeY
YfjGR4xfSXGJ2RQrLHfYf4B6Wr5RsTS4aaQf+bgEzAzc19ozIegHqBa9vLPVYBN/XdG8+KOVjX5S
HG49Nz5r30RIsmdi2dyQrwm8uiq7gYbLfETm6PWsKfqbvkM/Ih/Px3Vqszt2XRu3c4fTeTgG0CGc
QSsw+3AEAcg9xiWMrBDf43VK1ZtkG/exNB4m+Oh4gsXabYRu5Wehw+3X5iB93URyl9L4Llk4BOfh
tuU2gGbs2DrB40gPzdN4qCQ4jNAl4BwonBDqQg2U7dolbztwszHNEYTijdjb9uu7Nvpx9ilvBmMy
e/jENV/1g9pmT6sHGzyax26Y31Rtep//qV3KzoToMl/GRudwTjVtX9E8cU6nIRjZrXUGq/VZubeZ
ec3IYFJ0VmXYHEYEg40hbdo9rOd4T27BJuJEritGIu2h3390snwDhZw37f0k8Xvsj+Y97Kiio0cE
GFOqvNmF8jpS87l3tHSODd8vE38V5gk6AScBcXoi9NjlXvZOfvbUjuBZ3s2kDzjeE3aQqaYezMW1
hcn+fsLDynZR+iVRRpvterEd5MBdLRPnxoSgQ4dXz3+OBK500Hejk1svYuq9lkV9gd+iebcr+FEm
9p2ZUCDwlu1p2Sg3qjvy/zO1zy2mskSn1wgX4papuIhuNnwwWcVqI9SHPp3N+ThiCRsyVmM75Jcm
Xap0bmbOx6S8MI2eLZvSQgRNDgX84x1+Fa03zg1NM9EOVytfNLa5i8KvZQxRwsjmmQx/KQA3hB4+
iSY4BYlP5arNPrSviv4alVWdwYVx4xXBIV/rRKQh+1SJfhdl/KJ9Yv2IcIUB94lk4lw6Llge9eq8
E19o1kqMQFZnNgzJ7iE84Uw75CxqVbhJGY4HAzzkkhzesYCq5Fe6/1Zln7ZQP4VOq2NBjF79irfF
lVCKVmalQfj9unGLEJ7AeGGllquQlKmTXYvA7vBepC+7E6Uzey+jcpRH9XeBAV79a9MJqJZOidWs
X//1YDc6GfiWrHq4QehCsdm8xppbsAZcLx2b3gUFX0XBZx8JQkVqTwO1stViwQbtnJqX+7gSqB5h
zWdp4zTzfRtiDN8pQu/CS67hTLWyHTHFH6a/sc/dFmkxkcmc7muSg1Al7rTsXNAUF3wQI3pmbr+w
GLqssXxJ6PnYRUi5gnQdmnN96Hho+dRtKOsfHmujsBwQt4GqwBE1GbVT315A/Q+d31BdQBRrYHU9
Y6Kb8ehYJrz18idvPyfj46CPF1Mh9GBkV8yVWtbdKk4g3GqupjywY+2L/JIfseWggnzlxK19KAgP
w6ao/0io3igsMIWvdjrcMJNfJf53bmeqDgvl7w5PEYykA5u1BsYNPQb7NCgj93AfdEuc0SabkBgX
GWl4WuNN1YNHUYjkKjL1aiRgmdW7rb50eucI14oU+po7r5B/lu09QX5RSdHkePPj5JeCGXSw54tV
mqHSJ3Q0oXJgEqlOLG+PsZqHStFh5jevo4U49sLx8Z8VOluuOvRyJPRQMQMxr6eWBWl7GaoykNL8
LuvW3SiUx+uUeEUPPRuuPTTwe3rPIOZZJWCavruTdLhHKzczERr4TXilXD15ZRvZqOrrPLXv/J60
DhvuqUv/ycBEYi16oU1+nAiREjQjvFsSJB2N8in9UiLxbNb2dZb711r9jrT2UoqQfEHGkVBA6u2x
c7ZykK9DkHPwLFJ3W1X1ao6kpVifIFFVOPDbp8EaXVd+VPl60CqoSfGnCgiWZ6P0p8Xy/ceupzO+
FDKx1gkX8clM3ggzH+QhZ/sIyp9/WMk7qOH2DB0JCKq80mxpLPLptyk3l4wZjRCmbhG4iulvQFY4
J4N16uNvB/W6fbH7GGOhh02rmL5HlRTDt2RPz2S752mFJZByDd0xqPDlV3emoJyp89iuVOTKpDUR
elRMlQlPDNMsj1+Ecq1fHb50U2b8xt8SfG3EQpRD2nHt+yn/M37s2p1SWTvLjEIDx97bpQTrhHhi
XJp9bR18eIUYgEvfHLm8EuIWyBPGsyIml2JGBgjQ1wAmjwPzAPVNdIbdWHYdVWyg8ca2uCNcxiV9
0OV76QOeMJP5qKl/627zOzKVhwm4lummy6dYyAY2GLKwrc0kKKWRRPWExKmtbAVXlrHDiOOIZcye
RBeBjUYLFodEQRogl/trhH91YHM4MA3Xx66e/KYNbYRBSYtIjnB/HN6Xn4KgR3eBiJetVzsn64t1
HFBNjXSoYAea+JP0W9k/S7zPcgMFXG8ZniIyErh8axHycqZpe9PnL2CCUFJf2WCTJrOn/G0Z87ce
ovgMsNH8zN5TRC9fmT806+deCkaZLoIpLoxpxBJD6qLDLZtnAUI2eKsjwfNB4zsJS+VZSOzH0x1q
4MvmYxCcKpcVZo6UfU9xFeAxx5HhSVSeMB17G0hljTzJSJ4kN7SjFL8rJjsNEpbCJNtOOg1GGxGv
tGTPUm6umeR4KvBMDDj4aD4SECujk0yfWiTRQKQ5UpU4GgxeJVMcESduCturedbr8BpJ1Zu2B/Rf
2gqPv3FoWequLDAUA9l8weXAF3BmQHuNi373NPD4sMC9CrEn+48rke8BHtNqsNtQ3I6MH1Vu7qYp
2NZltxxKT+OL7wXLYOPtvwugA7rdHNS+D0G10F5ws2ztuquqEapqs+phOxfB/LbLURq3r1EhwkEU
DqszVtsJ7zzeRboNBXB5S4QjdhaVEBmw7LYPAeRW5o9pobw89+hgGFMC8oKdQuR0ke5AzhbN8LDs
X5JJu7ENTq31KLuKe+jN5FNl3p9t6Xa4UTl0HPsjazrwsxTNW6+G+qRrbSWboRBkofYER1Vd/SZn
wSPpoVHnkHQ84nM1tMXXRMS1mW84WshF6PeytB4RsynV11vO+negNXBjvfGv6aTrsnFFsd8aBZiZ
Ybs8Zmbzs4yWz61LPqeh+JDrU6VQrioXvJCjQzPoHOl4mK8by/GYm1FyX6sV2RCKvVqH4m+lOazl
oHmUzkreVYjYxY9BwwfzzOaMgjx9z6j/bTQ9thp88/3ZrjlRCp0rLdplbvMott2FL9JUKe3zaJ7p
QH2XdbUtkwW8edgnYsKmWAVIzEUYfHDFt/Zw7rfFiSpICKzCVQPRT5VOZZ0GMUcL3Fm2ScJn/+Xv
VroUfXJa1DNPNn6f6n/ggLyAc85/DywFfjgEhO59knnWr/eawDM+ntJsznp6jKcohMwTt4iocuTO
TLl83o1riyVpEpDQnD79Tnj2bmgcA3KQjKDAgkfPs7tlZLcZa6MCzEaJtVBGEbRJcWD7IBqGTWFI
7Mf+Xl2aV6xTgQX6qJfES859PqveB2w4qf7RG5ojJz/q6FeHzWr7Nlk2TvrbCPsmV0u+A5iKa+7G
k+m2fHYXWLyDm9LTrNY1kvxMNxi5O4IDQjFApENcoIipnXczLQ4MK53cmpUHl6SbzUSCEYkqLDJM
YUVx1/qqSYs3wEeN/Y1E4yrKUJOfJsuokXof5Lh7SfFuWsWuYlYX9R1LLkLg4jVYzXqyD/GfrgWr
ksM2FnclHUOio/doWG/0a5KkjNsUNEuP/gniwtckokykqAadzwkpqoFKkNhPWskf6aslglAZE0TA
91QkEMNg9+PiTQ79oyXM3f8v2L6mgjmK2EC9mlhX2lFhNJQf+obJCjIuOyAlxp/LlmuwVkeCDT2x
5KLNR2AkWExciTTcjQRciAtH+5aoKJ1eUs4Kb8Sgll5ngogUrK/VQ+nMR4QRYpGhT9o2tjUgdvzz
NpnnH3dxaYT3Rtmd4pawjRcSeQZIZcTCXRiEX7nRE7edRoIjdRckUOXlqToVYBfaHbuQt05TAjZC
+KAVrYWkZ8Rj8J506aF6UiNzytp/Or9XmjHwf3XBVkISE+xEcKfq7GMnbhvEocBeOZmMN5ekjU7S
ZjElF9QbJg6nOfa43mRmSGtjlYYZ/dGkJBHpFFBLIqVxckul303Z7dvkoZBuCYluZfvcd99FJ12a
w1FKKKLHliUY0wegdnZXgWSxj5pE+5uOT2zgCAZTc8OWfdvfkdtsAJ5eQbGjp8CvmmG4xWoomLq0
+V9d4d0GD5KskHtYp/CJWcqBlA1xIdTGk8C6OMncOHdaiJaFiPQN7GqYv2/rlJ32u9TGoZ2Xrct1
37OJocWm7O/B0Zxwi76iCDYnHFDIO3+oGGh2OKwaNMqPnFyzxoWtsidH79lLKb8M9OY5BxLGm3AH
FrBPYZpscTlTdWOfRN+eLV44G7ukSF6HDqdwa9N3MviGbGKsmKVdzM9ZfGauiqM6SZjcYGsLMPVo
3SwbLfxJpQ6yao1Bw1CFWrWOaptOgf2gH8O1LM4osaK59jON4FTi8ZbEpP5WbuQhhytQWzcis8fq
SpE2z+Zjn/XvgCJBvXm6BeVEjfyVeHmHhr6+dcDcyEewgTom3DvJWLfGvdOR7Ttu1s0QqkhLtllc
xhqNHtssiH9Gl//h6bx2G9e2LPpFBJjDKylKFJUlB9kvhFMx58yv78HT6AaucU8uW0XuvcKcYxIG
CPjujDriLFsfHa0o3NMcMT1a34zwm7RqPH24DkT3wBzwjAxOCKYulKmIpvV0OhlkmCTEhTLvtIWs
eqPaFAs0WIxLU9w4Fc6Aga6Y7fNiNI94Vm6UKo5gzRgw0Ex3W1ruXix2UUsXCdBxWqGxy19v/Cuz
r5jxmjReGLtm5H2bIzJchD9rtmDZ7tTjOBYnra42MyIkWSSNbymvcuVFzHzUOrhCdlVwaDO19M33
lOe+glmuqS/S2mqxzMb0wVlJYAQZNvDUeTdt5wub9bwPxycFk7HEGIwe+MRsfkhUvDXAlpozbq6i
A+Ybn54ZhKkMnIvoqKoXIQVtSr6nfkyPNbM2OoSS8YGr/AG8z6tnPF3pVmTyklDcDYS9HhcMlyX9
cw6pN5rQa7CRjPDzgnKa9uVAJIo/ou+rYUbzZq8OzUlC34vIuyNZmwZ85QwoJQ4lStZjjki7nMdD
ExDnpLPdqW2VVJ2BVJ2FdUtw4+9L/YzM/V9PpGqvEuIbomF3dKMg+ELcasSoCfkLlqfXZH5hGGii
UkrxUpFCPBPRrZ8xbx815FyR/AR6fsP11wAfxtcp5fnhvyzItIv3xMxJzVU07yKOFWDBXg4YAaI+
AjtT2hf4pNCKrCyDTXsN4Iuk/PhmQXDfyFqlZpxFvKKBeIz5/oS2q50p12h16/Q4k0WajiJGxviM
YNlt89uAJVWJMUIS20vIDykZvCEXteWWm79UBQtbihzaVPctLfWAhVy0S2XY8Fsw6ykJEJCzgpVy
1PEyfoeIzKZV+qYQG6PS9O/iJGUb23tlUf93Mkl/uFM1DLE4p/X/xD+E96LLbs8jTWhMhloEKTwm
IIIwxQRB1lTgXzL8KetJWq02miof0xQtSwJ3shH3Vt368hQeEroJ+dDsFGJM6ac6JQOb1DgVJWSQ
eVCFoAYGXjU2+xVvy7WqXXqDTrJj9PCpyPhUhIYEHX03gVeaXhcpPoYjllplPoUJKyk3ZkrUx4mr
0bIw9dKItxmso8JLbqQd9aoNd9qsmLmf2gK1WDudkxo6io3JZ2Ny+wqMWqd11ArTdA6AdfY7SakY
b2VbdYSGhXcooZ55XQEEIudSbeUHYw3WDnYaIivHznI7AaSYeUmDVPZHJUZd4zd86IUDyjLGtCgp
vSWcNmOmXBfVunCVX0KiRcAlbpboNmUeZrItsuAtyXwNrq8UE8cab8g7POHgMCGUk0MzN75ELEqB
B2omoUkgAlP1plcw1Nsm0pHpZ5zjvVc3KQNR1cbR73XYJWSh2qMVYawE79o6KTOWAsfK2pvSmzcx
2CRzdZkH4wRfCOdMu+b5zMP/X1gyFxaql1D6WfIfoy/Y7h1y/bWTeNr6NeNHIgG0egqLH6AXGzWv
7JwMXTBxdWeTgIOKuD6tRQDQQB5iJ1/RY6y/J7BbQ/GvlcKDQYAgYLr+UyAGjYStRB92hnUcIZOC
R0Ue0YgesTs4TN1QYBmPaXt1ecPoGUEpyrAtCvqRSKy2Y2hgDWspegC7uSMjcAGxxgpJFFAZ4WM1
1xgaDhrCWzxmGOvz04n6OSI+YIlQlU/pKa02LfOHmrmN2jSXXEsuTXLtxcXtFNLT9W2wyoSqi4q8
i0kxys9kIfMD9FYR+7HCJIlYapWCvqSQbzWS7EfVRTKX9qwK0MEJovYUhuQjTwiZR1KPf8Sql/d5
at5WfE7+OwXtuckq2p54QyRPMt5jTpJAxedxTXmLETls1P59xTF0wbEgXgDXlo5rydBgs+9XA8Gg
cJZWljcAjtByZd/j1+9ICVhicNU+yaWTDmBmSL0RVYKQsKnMaZ90hMVQnMp+l2coh/FZ4THcGV22
S0uBtRvCZ1aQyodhjhdphJ0LA5RJFnoaykUCZ4LFskt1IrUPBxKyNaaUbonqNsev1FoSss9ug2WW
RfCh1fdt/tlQ1aJbUtT72DS3rpsvSgsdvb3CMicYdnmNxN1rKj2kZDh0vX6sl/ycE4HHncCZUuKN
ABkhFMKhY/BpLeGuZMSXhPW93QfIFbpI2oNfDZLRrUEUp3PJXrklO2PycDpw7wosTBKATwUn1tB8
DRMTCU5ulopsZlbDhrqYCBxbz+y1XQsXoNg2wD9ZvpoDKCccU+IUIUm8FG3B800oapcS8r2NeTnj
kh4T1DATewBJSedYiJ5aQL+EQ4/io9JuCV1SiuMRc/36aXW0bjWfVkWRrbEKziNn/cBiqPMKUCdk
ykQeoCa6ImDSk2HXtNEuJIsj5qxPwzcIxAnlGwHuRE83C+uDaoKTM13bju9vOCoJdAzEVsM5/TAR
deKnRbqRQj5hZrklSWMrUoWUa4CXdUwa1ipAQBXFg2hoIa74nSh0Srknekx+aEF2nyS8NWCW4U3g
PJ7pNCp2ADFpM73IM997sEAmJi/7nPT4+Eli2KbxgRy7JpCDFW7M7FXs0PBq/FMCotCMI3LVim/X
mMLptaRVUjg6aLbstWar64J0SZC2IFOEGLYcCRfmjFucjqS8DWW67ZBo55B7xQ0Dqq0sQSxiqdrU
OJ++M0yNQktEC0qtoAM9xGtqGnbIiUXgyrVmFSBphBTz/HaMrU7ViZEaL8i1GlGZCAchFvEYoKNO
3rp4xH5dXjNJvchDcVG6jVHCW2e6TbnDofiuRArJCLzoaHAi4chZ5WTFV0iuQMTqMCK8WVwpisxF
VOTF4RoXPOKE4ipku45hJuYDHBCCmFm3l2TJX+YPGYsp84RnSKguK7uGAiwEXCbSviJoESEEleZp
rljmgJHg0uKornV2WwsyQUTt9Ia7he1CwWK5oUitssPqc4NXoHEppxo+qMaR23cMdvuhbq+D7hRL
y708eknERT8p3pzKnqSIEBkWr50RKI/cMXsKeBpPjZSf5DFU4T1XrSuKcitOSUxBjIyOo2eQObPK
Ax/GsCr633cyLVBaGPcBqZ2CwrbiqLPEfB8tmZ0Q69deiQXd4pm1eRMSGLmrFUKOOPel6rHGT2rq
w0QoPzZXJVbZFjvzS0UUbnSODDIiRpJDoJwiFY50ZZfJ2GXhgiJSxT3ZoELrPTmFEbV8cpvzfose
ph3FvFvFfNfE6I7I75b+JrmPPxd+LsCU16wWznrYnGmQNzUii9lo3AGRCBnXBoU1tZzNaM+LEYEt
IzY6xEZAwpUvfGhS7g/g9f6gn+vr+gy05ZqUxfxFlmPoxiPGKs6bX0zD83RNpoF6stzr2pdoI0JA
UWFeis+gbbe0gA2Dw8E5979ID/xGZkhdW3vScg5wwQZICPDC8aggx2ItQMaXkv3EMcBflEyqhQIY
JdNMMOoU/y0cJwjQEbob4QPJFjtjG35AflLjD7oLDPk4SikvYHzj5SQvWvqJkph0JJLa1mc2M9ZU
D4HVnIUbh8IChTsrzW7114k1jhQ8BnnwYgmCZ1ZkSZYOG+b1juHRf0LVi1boUctDbDIeUF1NuBek
1IeXBB3UGKePcDsl+I55KPF8WYhY6L4slQcLEXEOwoNZljrYUO2/kJeAN5C3E2EGIeDs+BTl7FIP
5jbxFDchMDuQTY+MiYwcvJBjW+dVslL4tM+4mPwgxnyZtvwIaKEGAhurloAL3u700WX/pIWrNgLl
bC1HPejA4CTnxekjRBwiMeDIUiuAKiDx+J/csTRydXy+cy8esvM0RnDrjYsARW9ajLOukrdBRPpg
qLY2d0dLh111qGCVtiSLjlzsCwBSQkVnzVYzk8lVamtk0CjzZfE5vt/R+Ki/ApIRZylnoHauQQGH
dlXrGPvOd6xrM/whLHWlPNnt/J5AyzOY9+bMnQO4Xkq4txKDdDiGLVbhpZSvpBgj6xGTexPdWhwG
iiLYmGYQw616z9JFu4Sft4J599YAXuIKGJO7xdAy/7UQE85NdKnx8moM7McKW9B5YSGBCVFnnJQj
YrCorK23mkEfnv7xpcOJzEFTMUqqwRdGmoCDYF+2mKW55XQiJYPC2EQE0kt96+oobA0UtiGpPxUn
v6DXtlHM3Fc8l4Qmhdpeyio/ol9U81NUf1lMKiCcbybt0c/UedVxiP9i4QPmZzuNOP/2ffbSvNbD
WR3MsyoXl4YFXUqxhxLNLkqnTftrVtBqK9HOGO2MVb0YazYWYYe0435IQc9uE5qiGbSUYr0vag/G
37HKt2GenLBhKFY9QmQNVji/zmL+1vGYSsoh0wRGKaQKOVqjHXq0Zlj0ShDkS6XiaQUjzpTdABMp
kNwEDmvgO44/0Ngq9V/6Ifh06KsF3EA3GB0mlYUxG82MidpI1wBYart+3iKEtf53JKxER+/AeCbj
FmTavo1WRGwHO4eiUKAoTMvnUm8bf01CE0kGlLmQayZC6iEiZEPpJcqpd5NfoUIxpVjTfWL97UzW
h9xdRsgCgomw9jX+G9H9d5vhnRnsgEl6jRDDPgzkpLtIgdMmbJzSjaHKPho7JNx47utgj4FBwN3U
//EB3q0EpJBvCvMxj6/mBCqhGU9trp1Li/ELjZC5DfN2l05YcEFHxyi5KPBaFO9BIlJW/k11zdIK
3yugbEto9lb5K7NE5GDTUeNq935zFMpfBS0SRa04PdLIVckVy8DROWCm8OigOIRaavEloctkBscc
KjuL4hXrxRjfs5Iz4LOKqZtwwFb8dgUTsgQTbG1Q2WeWGMSWOdq/FhppDe5mXZmUOX7CClwqCxNM
nTQJyHJ4SwLtX/+y4smTpT1oDjwH8MlvsLuNxW2API+MlVWobhNjJGMssK4cKRZi736tQAzmThv9
pLBLcdIcFQ3Fo6lu8q7fQFKhZN22QAOYh0lHQKknYcx9wbrORn8dMuuW9KmrhrCoGG0ieCIHHu5J
nSHpf4rxBIhP8lTwahFWR0XDS2rtDA6WGkYIGuVzuJDRo0dn/QmuZqeOkp3xs1P+QEeCpkUbL7D1
hwkqEp+WU/uTvLPSa9ByDy2rAlqrofM6UdqVLCXjOF8DyvcBg2IuLkzNNN7fCu/5yEcxQUTF57JL
pr2Z3ywKaNYbXIdQ9URoZ/N4JQhDlu7RfDJn2Fa6fsbw1cinkPT2IkfPQbAgSBMMyk8dyzKhqkRb
4Jwq9wrQgIaMqRliQCCyiSBbjUSDtoCvt9Hn/IU5Y51gzkM6bGanAJR/vo6BGHfFLOtBIe9G4uUl
fGehYdjQv9pyuZIpgIMWFk3uOGcRZkvUMCa1fmjlheJBhDx+iQYfO6BjxbXeZvOufPXXBrp2D0Mk
M9+ZTvE8BQRg4CGgWY1yfLgEpuYLZBsd+5FJT71X38v5L6XHZjGsl9AXRIhwMoZrV1QWt2I5CzET
1Ur9GlX4BS4sPEftohK4rlraOQzTE2kSqCQtbEYon2VxE2hewR8liHxSL8+wKi/NvshD3yi+WwHL
Rh7zjKAkLLtDYxmgyKys8IK8gV5KQ4TzSyrZ64Jxfoyt07eOZtWkE7CnH0yw+m526jvEn9mz+myB
YDfl2r4dWfeOxXOZ610SsbN+Fd+n8GGSXM0QytaF6iz2OpG3IKRl92Gp/SFYcHJzDqOb3paQyIm9
VLa8i4Q6HAro+nF1XSLZT9PPmQ2MPcQWVAV0GHEG2qTwVOVfqZRPlZa2T16aSH3Pk+CtQtDDwmtc
3idcCDOP7iqizXnl+4FcR/bijGBMwDsYrwNoQOufrlCCsWX/hJoIH091C1pgH/Ps6CYppFV1XthB
aZKG5G5ExyT544MyvpWQUmzmAb1AliA85xBojmSPZdK+IRIiKQK3E8lh5ReI6f0iej+deE2o5A29
H3g/VgJLBy5JU9CKz/uMzKaOQGaS1oSuxxATH+V3E/RtSX2XKpj5EgWiOFMAvkhf38+r4zC0Q3BI
g5tbiNBRpZuLygjMTmjEm0H1+Yl9K5/9QSj9BeEtS3AFpTI2Sl377HQnw0ZnQBHTyTjADDCj6zK0
nbVCaajkzOEYZj04Unswo4M2GX7ZmG5FFPxQ+2r4YaW/kZayC9gaSkM0Q3EZl/iqpzpj7PrWs1mX
++DmFSANeVEJpaRHRrSGTax9UcP+YdHQAbFxah7kfCAgImFvEBd8qOmRbtpQUYjHTi0IBGROvM4Q
lC8DQ07K1MqgNSB6CIEHyUEqPJoizI+jdNeEN5MZlECUF5p1BtU6cpvamSPF02kyGLiKUJhbpbw0
07juT8Auascg+BbZrEmzxjmLqdUMPMhjgBfbgpAjVoaZs1KLbHoQoqApyTnIKynfF3iQLfBzTVgQ
bGTjQOMfac+9oJ4GZCUlNCkiId0BdamMQ2ZI0XVIGKlkFT2p9V1pCWlPVP/gEqASbPvqQ2TMNCYI
Eci8DUqYh5mbQcIiGx2+Ax6iIXGncuTUji+pCm+p/ik7QqsWilLMH0gZbQJlP+MxOZk9zdCPVIKi
QfnVMakGBNIoCCFbzca+9OxVInI0ZDBcHkPIPTiakFZvHZiz6G3UaALrYwMYpfDKeJepARRqomsl
dL3ml0IJi4ViI14wkFwJn993I86JBRXAMh/mn1iDaD5ExyiMHLFlb7lKTAmjzCV3CIhqo3xaUn/9
bpbqbYUuwRDYLs1ykqDSmFNCuhDsJxNGB1pddTxafGGVOCpRCACGZw26VSY6Bj57MwPzTZw4j3cZ
IBC2zAPL/3xAyAGxkYmlwVHYY21vj73aPaq2eNS5Q59wFaH2UptBui7W3zSoCrX+l9A//NLF0ct3
57X0nSjZmnbcRVgaJ2JgAl3iUNyASNkMlqOzV1Uq41hCxxg0EeWVE2HLJWqkhdgTQ2udGIXlmPyS
gPeo+VUIHynEGDd/5nDYnNGcvYwkgtNkcszV2wj3JA3wILWntsyOJggwgjicip2FSjex5qAPt5Tl
+pr3VrNlW5frCjRznhQrNDxZ1Di/qdUREgSYQwKRx6CovLZASdhoOxEsDWCiWP8n9OSQZR6gNbj8
/BTYCLkNmD3NI4Q9vBhkaWGJRXWAIDTLHuSfPKzmJyYyZcLRkBrTRreChzqSUv5P1+5GQ00NsxQt
VIjSZVW79ETPOo4aA3AHNgGZvA0OZLUfQsTVKThZHGCp5qx9Uw+OQkbfObdgG+oDJE9p/Ga4JYNj
mwqca7DYipnFpuS11Wh3zEbmKXJnMj1yXswSKJnR+hbokW75jIOvMFeeEbNYK3tkOcRMZGiY1cpX
Lcf1ZiaO/IyChyhCT+T1GePhqkbLNVk1HT8ypgAz70+iZh7jrHIYkeK0ONf/qdm76m+ZUwbX5t4I
RMoOLo5WgDJB+DkpiFmq7oz6n0/2VhQweGMsZ1AjTME76mAGiZKH8MILsYtgNhuES9Fk15nXnQiM
DgFUzK3es3uYWfrI+OwXv8WOS1CqX5NeFnfaviSCsC1iElyTGvaeuHrTI2eNXl6fxF5D5m/NflWb
PvgYUfE17D8h5BiVr0pC/jcjn5mm7WokLgUP9Yoh+6qZXjLW6TAAzhVe5nTQjpkJ5oYl+iidDfVW
624I/juLocOS1D0lyb7UU3/4nC1U3MSPogprL6X0Q14iWcFp+NC4U2bRCaBCK3KH3hTyBcTrnhGB
SZJFh3PPcucXogtzXC4MGXXyTiJm+y2zfY1yaZIRn9Ns4zhQUYywBJq7C4MtFBcvhStozKDYqC9s
1FM2/4w16eBYDwJr4RK1+sOAxK3iUkyv/GhXSXzWZCZx6G9GhiKiRGqZqDrcEIwF0aktCzqcItiI
nNFsdVrEz1W44Ez+UWHvK4wb85b/rwLXAg6BOh+uLflEw0apQUdCSZtgndDaphAp15EkEWYy8kfW
t3sJ/Ikg5piyCPXgjzMGPTrlBRO0tKm8WTo3CD0ilkwBCBbQX1FkrQOyesGLhTwWv6CdpiRd1tjl
AM83xe8QoCfo5d1QxURwdHST2OsUy2u6ZPVA7etjbGIDKP+at4hU0xk7WbxcQ6KQATwtC6kqxANo
MwpKUip51CsMGgnmIVanQ/PWgmngW0gQ3tb553hkyIbvRScfBOB2k8lcN7CPLjX2/26mpt12gu4Z
u8Ea0CqjP+K5mnteZeiwjMwQeFUObBOb0AeTGHaOxByBD/4tAEx/YUlN6UFfQF4+vmSkdA6wMWU0
OCoj5GEcd5R+sBfbukbp+zmKlFNoq0f8Z/QY4zIeYmJ6u1Nkaqe+7o+Mf6fSSYS3CbKgnJKcWvuh
SsGVXoQkAu7TcdIiOY7CfRnLO0b+jC1gmy/CW2kSWFvxtL3TaERMlZN4GxoZmIPLJBKZK91XYBPL
0jigFJYQK84w/4D0zcSczLhT0CSwBjaJhq1so36raVqrvZ7Ge8myPJ2kA5VxqhhtGnnX4oSRLIq5
+FRCGV6M/Bil+UbPXtcDj0YXq3pLlB89JVFOoEbu+YToqf3NyKCuU/Rt4X/zxoXUvLhE49bb5QTu
Fx0Fo/8GhKHGrCVEeRCycBWYgxIVlBT6viOIu5s+0EswZgMBRpri6A6NwFKo+ZOUHnQIgLHCsdpf
wObdTL6jYvpdEyAovBl9y06Y7vJSpsgFWY2oCxdQRUS5xOhiTaYRQ/oLPAod+SfxtJHA4I+EROiY
30msgDclyojlTM5AvSafiVCE5jKWgZOikdJQnYB9Z16eM3QdQyrz6t6N1m1mMcOgGfJRMLByLPKd
BCRqFaHJIRpZvDU9W6CZT26daEkej2qricDRBM5J7W3iL2VR6EmsRdZJvFZ9L589O8iOAb90achY
mBo22zgg4YIEy8UUcMwl8wULCs7bqIh2OfEdjXJjVc4xIzrZnCOkrzyGY0DuyOpGMsyya6sE58QE
4MrtAMqKig1TWevkGHjhkzYTyWL5xJDARTmKH6mHIFcfFjby66+5vjnqPzMfL7lUXszOOpeMpVNK
SbJnDSy39cxUiAlKw0iU68/kWjJtwnsZB5nsGV6bLrtqtMbh2ELBlM+L8BAaRLqki/Ap6eH3+nks
NQXs8sAjX5EoqyAtnhSJ3wxto4SXmgxzIpNU7GtjkV6oc7vwnWZAJnymiOz1VikWwW4oROfG9KoF
qxIDzo0APDaO430UO9nyKUsqiZZoo25SH12J/La1QXGJ7XhXZONtFT8q/T0BWE+YyTlIs01G/LPG
rD0RlD1BN3tYxaBQN2l6/6IC+OLAVFcO6E6QPkF/jXRRGh+muRVfSukMWnopDfToZEFBLohEt2qJ
9eSRMCbfYsopzCfiJhwd0PTMxSkwzC/4ECRh3rEKK4dNjxqIvd9WQL7cKxsL3V8DmbgcJ5uIjAhV
YLAXMeSXXFUX9ciuaNqhiJ5Rbj1l4wJbhexvVdwYrMZNLq/RuHD4RfyUUBz6B0jwVZ1VRzjA4gf4
TOa1JMNgEpAo6/gipsD4MuUrw4umR+eZb2ZyjxCXtey7k+JNrp445MNkcNbsCyWCE1A5pvVZ8GcW
GHv4F6xexejcY7pUAbrwCxr/DDw7I/oUXsObwLWqM1Ln0WoThxyWofhJ2quqfvdqwnmS8aOQl4tq
cmB3KTuiRvA5gdJo5xhw2sztHPCoGCtMUMPg+8bKxH5xVwKRC5XWSDpDt5c66FKcVWBReFor7UWl
71LBA+kch0w8NXac4tEka7lBAGf86rhZexh+6JTwA04L0ybWiTRCfXOChsnqaXDF50LkzAIplA2w
3Dl1+QFrp5vY5yu8EdzPIS0CmKs8yE9LcG2fWHcvijm6o8ppKqNVAM2Ft9CNBuNFwMAbYVQ1vlkk
bYmuXcTclzAu5MZ3s5D1B3CxI8cbaShJOxyo5VOIUVnSuIAGLmHsjkqEA2Y5z82+Rxpjljey7Uy+
h0oSXkPUANieNmHOPIF/0MD6kgIrcyyToqO3UPsYt1T5gxfrLnLhieZr1yvHaMqPofK2ugfCWd5Z
yz6DORLjm0+p3D5nLNqWUvl6dI8VamGOxl7ocM0xUOrYQaHKDrJyC93IMYNhY5HxlGv3pGRUx94G
ggLcHH6UA1hHJ5LnF2vJLyytr6EsbeTV5CNJKIlDBwxmRHHDGUjhDit0Xe7XB3IW7Xmk5xT0o9o7
NdAZhfyewiACzxD32giPXKYrrD4Kg4z7gV8S5VsISQbFp1/ooU+CR4WLNknxdaOTMbsCu5V+MjlQ
Rat4GUCH4WaO8JYXrLZl4yeJcBTlnPiYl68tnZGBIzgksgcooIKuTbRYDhheA6BibFdGzT5jMJcX
MMuGnVmBhQ+yl8hAhV9Lq9ndS0dtp+DAp3CJs54rfidFbBgLOlzei9RcnIjAgKx71Re0HGGEjbZi
l2KTUHaUVcauN7pVrdD8DlGGjAHAVOBhLsoR79mRgdPKkGwNmpnC1dPXoaZ4M1i/fKUI/iJG11q+
61BLpDte5R74I33fFDKgpExrMaaUKAUFl6f7kUfzYwwDP6bTiBO6JyJnWtOT+aggVSzp4pNx5xt8
YqQ9Ec6EJjtYrvXC5JGndoatSshn7orki1xCGttRvC4VFmUdJ8SYuth7EEV5RHaCvR/eJrfX8rdK
l4l00F4mUqKqITmay3tfCQiTS+4QMikIsiHnIAPBbziJzrCxCm9SQvhZXEhnkWJ+RHvFwFdpsL2V
ko1d3Jle+ynDxB9+Vgu/HbxKjTxvW+vV4IEVdYgpOfI6zTXkZmuMNZvF1yll16Rti7hGS2owD5m2
lZWCsdlJiOQzrCq9rlyiTLaRIqMw2qSNAccIzcFMsAIOnZ5YnJ8hyLcia5vSuuSZvI074ijGagN0
Eh9cMPujqvsgqUql2ItjhziZufHqD5I5R5H0aok/RNyAVOZ4IH4HrEq4diz8RDRMyWrcGRlDSdGR
qkgIpxsrWjLB0BJyfYvbPhfce8Y+gRKo50kq9ATMUuObQXjgfMvzfY+oqOcdHSBcjVnsBxc2Spg2
Wr8KBr8FDWF0xJFFL0UlPlKl3Jj8JyF/Ma9HIwWTqEO/oK5ZT4QWEltuTKeYTs0qXFAfFkbDtWon
324vhYPbt7d1b93TlHLZE8Zldx1oPOubPnZDz74fQAEYoACq1ED+z0t4sng/u6/gacTJRZV73IAs
ginTs1Y8lhzJDdV5jqpumBkcNOeYkm3R4W2hSS7YRnVFueuxhuawaLrkD1Zwjgij+cT41pprEhSK
bIkS0e0kdQXC2SoEzLGtr8FE7Y2BI6+O8TC4pa7YqRy465dp3oLSW91EOPOa0W1NYg8j3nTzHHaT
rYN9BkvhtMyXLB0/Ruo82kR1a8b4yCYJPi3hV8b98so+kRbNnYiPM5XXmDzVVk7hEzE+tkaQnM+i
+K7gVYYIlGrxR9G4yIrvkXRcccR1Ww6fUZJBjb0sS83UjDBTGmiWiJ64/mf0y1yzoMflg/47mn/E
NcEpvynVVmRZLxd0zu16vwjOshBBRQJhYdjmt4TssTVOEpuAZbIjsSMzWr8WhLSYCLYFHIe0NUi1
KBr0s1F/VfzLMX6F7C0cO5LHGFAxuo3wVCzTx6qyHcMjsgeoRS+ttq9WC4H5ENp7OzHJkHWUZp37
Hyp+yX2r1U9xGvvqpSjhZsder2D3DxY2yLon+XKzb1FT9PCBp5ksb2FP6CROlsYXC3Ov+HL01TVb
5Wapym7EVTPyb0P/t2WGi+Kza5jy9h4KDk/De5+MCH6U3f+N8ENsUTNfA9Yoeag3kfKBPLIhdAEY
R/mn97im6EPDd6ud32IQp7M2vjTEkKycYuLP1MazMGirOO2qt0Ek73eNgpV2Vdo8B1GwewAOsnJA
5SUtFx7aA/r5wzoPm5SXPm2IOd+kk3gwI5yO3X6AYLYW6wHO4jHfahbixvAQkIsTVdHNHMbLxPy1
4Uk+CxSDgtmzz2KVsY6/mKoiV1MEpiXd1kxlDA1otKdkp+0yihTdTg1aUmqTzpRP5pCcB5xRiqyc
gV2JZeYL0k6lI4A9UXFie5Gm7JI69iosSmExedyhztLeDYEMc4P2Sfmdo+nQyS8LUIM5L4+DNB5V
TTomlJ9gE50C5JOSQdUk0QtUsPqPs3TVDhDrFes/ZEgR/D1tjV3GsjqBW2rwteA+YvQ5hQT5TKaP
ucZviUSq82wDfkrU/6I1kxCCLvm4zHOQzGMl6llJm1sy/bgRgidamPSJhC6s90vuaVDiAQiuJeKF
CqzpSE0kqK2OI5Sc3XY4McjdttBC+hbI4rjsUjSFcGK2YF5hxWjzl0ScjaUSrer0v+bw1HAko21n
7u0NseR1pAdFE3W0ihiwjt+wtbyELGDwpsnLo6fCcTuNzfbdwAWjmQ8EnOGc3IfmRw6+mAGkOEWr
zrqJFQ1dPtz0RLiSXc148ktSbnJ1sQRX52lRGbcVtCMzcooQS5bAPKQ0+I/BmRnbw+qaJxpR7CgI
iGhIOAkit1m5DfXAg0X6LVX/UubuK22zO0E8YP6L8GaG9RXiFAo5GaqRk43XvNc61FT/OOMykVpx
/pt4fMVN94md3ek17CuHUfoR4fBT7Cx22O8VKz3hcLiQksK3t24U4Q2J9A/U7nh6yFZWpO6Vguxc
hc+4bl+aeHzULwZLDzPUTkiTdZwyLemxBuD4RJSdyMR4W1IygfCzGEJXqs/jN5zXrL4OyA8/OQBs
Q1jHgqOvIyQvAXblG6vj7iqfPVuZXr8oTBOAwV6YayYjGorHauOJ/3Ed7yhDTI1IdU4vAyImP6gc
hwiK/0KGWui2OSPeVW0fKrONeaDGm292DyU7F5iauUOQZGzWg5JTncXyq5x+NKszicAlkVZFFKkM
MpYttgKaCouCiUdRm28BCWoLZiXHAFgAkr9x0+kaVKgXbGw9jWtV5MIj3eeZntIJ+6oft6cKVxqq
dUdXj2H/DBmHmU/L11Msmoob/wbqv+yumIVHf+WNEI+MTLcTHkAGIDMDio4SiblQ3/sNSs00YzlA
lCdFoyz4EhwgLQErDV8n4jFDlvi25oKWbbsx8s3Uw8zfWNWfYhzK/qnAzgkity9XziRPvkDuyd6C
4syD16pHUEU1aF9ClajDs+CRy5sP7s9ZRYrpT/UbD3GAfVFESuhA456tV/WZ1cYrIta+REuaZjcN
Tzc8iF66kgdGEDlir/UZpxXL21sx3DuS3JlmiZ71LyHtXgKMEBUM29HPqbNxq5sFeiz7ARo7DuVD
iRkOIgeUs8GoXfzelGi9DvERXE76UbYnHd5fqMO+R3yG5FO3ITaQ//KdMVlVVvMJTqup/jcQ8dTj
eg14r+urZaq2BD2lRzsvopjuozOiS8mu5oQh8Ajvw1nXwmWpwaM9tZS+kabv81rbJ5a4N4RpX1jz
xmUzw1R5bcqbN8y8r4t7pt/gL659s7VDJkGxU8DCI+aMYn6IBIcwQpLz8LWbfCiihs23JuiNQG2y
wKEquNk5r7mRcIsje7R2WAuoLyWVTVf1F7eZX3KGWOQKjtTDCM4sJAWETgTflfSJGtPOhiMTq/Qj
xdipFp8xzaTsAIcMgN38D0/ntSO3tiXbLyJAb16TSTK9LasXoozERe/t1/fg7r4XOAIOtqRSGXKZ
GREjYKafbenupALaxwE523eA8vQqlXw1wzcXimk2gp5KJLTVJ+2X651zVt9YpXQUP0Il3Vaht8Ge
rkvU3TI7ujtiuotL0dognC7ol9eRoun8UAkQivJNnbmc6H8dIzpUlrkHaQh4kMQ8HGv2EhQ35O4T
Rhl3xBeUkoo1vQ5PXgEwKtt8vXbtG/T2zPiky88iaWhJFdVn/RENBFA94ECqrUdMyzwiAnMOMB5e
y42agVWZc0+3edC58qwRaU7aHfzyeQu14c7teaIsujveKB6GQLPm8lm4nI5OZM43s7avs+bQms5B
XzVHm2latUAS9tmiEUvHFS9Q1rTF7Scyxlg28BFkLccde2/3dAnr1g21F0ExyGzNp2gttN7kbvYY
JjaJ6c6GtY0bY6s3AFx4xffM97xi5YWJxOV/XD+kKN9XS+st5Y9QMhrx0lPsXNvMPpuqcnGS/joN
zhU1fCYnMEXKLYdMlsfaTSboUG5DxAmlDMaQ87KIkDP/FwCWAgCTxspfPZH4ByxnDpb4bBktxfBP
sC8Sy7vVRu8hA3t7jl8j93LhFWaIw7gHXC8xc826NMV4VjGoOc3fdO3n1IH9MBQSZFjm7ErZpsl9
mBgEzYTrkJgfcmnB1BXUe9H0GvN8TtKzXq9s6U6yYcFlh+jGt8SYq21W/zrQ9BWi0qltrUbEofyX
t9qHPJjvq2IwkTf778NgOFPxKkG5UqEnn3VTOlfUUVl3AnK4m6UQ1vbQgxieL4LiXmHy9FU3GZZq
SwtAq2oMXoCJ8oOsFBxQXyZzCxM0LwYr6o2Sr2yATZZEZ3VJkDNcAsXH7m2KUGUZRExLtdW4qZuA
nXLAToAljut0uLd+C3rUDReMI34cpiAMuPoFKztD0ZlgSrlVdbE1XlscysmROSZXNPNoTvm5tLsL
dqbcpLKipigWeEXTehoe7GgYj9mC+QJn+cyI2Dxi+aCHMoJBXWCjQbfp6TFxPp24d5OyPKqhxhur
vPIcR014bWE4X+p36aR8FoMnZCBw+MUyyngknslWXJfSNUGPVnh+COuZ8Yces8gOtyQ1PF4XILjm
R7RF4IyuDggYgMsEPrTRzeeTqv6UkXyUsKsgqGQMIfvpJofEpkM/rLCd1I8oHnA7M9J5WPEuGU/5
DNBuLcFKyGS2bklhLOOTrv0ryAoLHdGhudKPVJSsARTCApxVJ/quFuVuF39qhnYaX4NLMjzVqCwp
3BkNFOVxrY0WxXuiBbvOPvbYcprQRjK5mAv82pAFkDpUifOVmp1qUhFMqaQVZcFXbDc0IAAWRHMY
I8bpjE8x9F1AvXxRWVcRAp8JUxv6i0k/aviNiYu7ccoz3ecsR/pbxGbU6S8gCeU/ur3rWPGrjGvO
vmneUo0ZlsZlOZLIerwsTLBwYLs8Cq0CNYxKHFp3D4XNKr4gYoTfrbMWxfSbGLWDmDCQIGVq+ITi
tRJX26Jgca5BwyVROO/bWwvilbc71VDge5rEGATRPMvxOC91Ltqpr1M+LVE5WBCLzrc5h8I0+mOX
5s38btkUzAK/eOVkV2POgrUijwHa1WrG20yCYrQxeZCHYxfhn1aPHYuB8NqqvyVJBPPJD/lfFx0Z
dveEHzDtTxbH0jc06bucY4hAVXFC1AOioXzPK8vv4467TARtEYShzsSn3pekDino9Wuz96s7VQNX
u6rvsLRbWnybaqa2xmVAoKJutu157Qha71GFNBx0S7v2fXtdRHKdlf6ihoz46r9autfYLdWUnR+/
hMaBSPYV5xIyHomc1wmYooHEGHfCx42Q0E4MEkvEo6tkTMCIdhsOjjUkSBheYTfhOO02WnSe/tEY
ddVZJkK7I98PC9CqAg7dBRN6FQjDtk05/EsrduUuOC7U8NeB2Jzi6TkxzY+woCn8mAEdU6fiwaiZ
IZQbw2u6zlJmLDQrXO3RWSQZbZIJEBmZ+NA7vCHbmiYnPlSiE+PPyGZ8wkLFO/g9gU3TQb9mHSAq
lcMpRQ24XchMARKMj0X7kMsQMqi+0x0ZUNGXUrRcVCLaC4vs31iWMn4O5WeocLX/C+2/rJocKqX3
pIr9WF+CoivprfDF+IfqEIWJH8LIIl/mTwWkIEBkaBAgMyZeG2DkgnwzmFOtFwdMM3vVOu0X4xxy
Ik8CXIAby1iTYjttCkH6SjsV81YYO7u5pBkkVnfFBMkppqfKwnPE5IDrXjzt1bl8OHp2t3KYhupu
qLoLuIwThoAhpdmnECdqTGrsKAqpBS4dfNcYH7OTj6qB2zbxqsjCtHPTq00vl35F34VD34VNycXI
nlNV4IXaNY87ecYfeaaTbGl2ldo9kmS1I/MXkkD6Nox9CCi5pmR1pFqzd5BR24XQqMUWUJ6Bwptw
yZJyz6TOtLAJTNzIXyPzYqozZ1WktHb2Su6OYfGjt18YWe6onn2xD0fyRqIlMlniXcg5nDlnSK3L
pW/qKxpKgS08m+U3Cv0Ok9at2s5b/2Yl2q1uFS8uASs9Fgqaft+sl9qSNtH3rBmHRee0wnVF6fe5
Ph+aCZ1W9wTrtZy1504UFzbYCz68K5ZRqXkvYsunSlVloFuk/PRl5b3Q43fFzt/mhm7RZN7H5PmJ
FTLvVpvqEjka4d3kGA7VqRI4qcTBUZtrWum3GO8wH7XYfBuUFo6UFlo2tyFIEcvfiYCR9K4t+c1s
xvuoGY960Z51gHWdsAnhCtq6dVStiIG0QcjCcv3lCEUO3nl2DD/9ROofZhs9huPeMtVDHLWH3DUw
48OmerANJLDE7Bf107nkTnHhSnzWKgKMtr/52w734r1Yvu2CGYxSuoHKjoXdAxqR/akJi8d+I3U3
57swptOeBiGajkMGkBpvt12h2OV3wSS6TO+ohOjWFvVn+mvn2G96PL/nTvmSVri+qDBpXmJIR0am
POWFDKRdbwHOjOTxK2iaaYonNSUxvECKJQHWLmsdouFFo/tD/M4zeqpSOoP0Kcnqf1FWBEOqcHKN
cQhOO6x+bsIpFDKTBko2FgNdFaovFKiziE+Mp7vc9onTEvPalY2MQJNtddD89Zr1YBk0zQO3XfD+
6xmnp67XoGMpwUkQgUJzxAjUIMFIWWD/uUiM6LBwyXXpM2OuaaAvHpQggFPt8tArHutBEvKLr+BX
VCGT0D9BTkPasiUbEbd9jchFRDHV12zVVBD9R1d77WrijOLUqEQHqKcRfftfKmrkMppTImRADjTI
fK3XAIAbMD8DrDcwKzrfiq7rcaEhcm47oGckBPuILbXcO5jqe4d8fzrvHNUnbJHF5Rv5q3fViD8y
qfr4VyG029eoGq4YCXe7VOpZcYF5c4stTZhgcx3gwXod+ypomSpMnExLQdE4ONCK0jT4HbgB97zW
ezLtkqlfY7Xw81bGhoZVKIf1aOG2ilCBTA2d2vLw5lPIbXiSxYLcEdmQyn0xAeKIN2F8ss4TC/bG
I3bqycVnycWGAfTSsJliM825jDEukALrfhqNH92kJGepsYb1e8ZMtF9+O8k+TF5rnPYxiWFsPLr6
lgxfcKcDMhWh+tagBgwQnQqiENnTGIZjSrBkqI3jIpM+ZnRZ69pxxv1ss6aORBsZFQDKkWScZ0zu
K2DsylUQHBIRWGyGo8PCF5GtcZ0fbOJro0v9ZqMdViiBMKOIM63bJqP6M9rGhDYfLvIBjQNjSLht
vjh1p689c4weXKCFeQfTcPX30qA7TSDv1UoimYQPEloRF2cHAnQ/avdyKW463WcCJAWpPZZ1r1eg
MdiS23Nwa/fZnN2Ut5T/phoJQOnuNFVAtRPr0P52ne9gr2SOmEQcqWCR8InhlySNxdHN7LGjocAq
WX5cCSU4fQ3igdnoalFMUVh0HivrGIUUAeIgrubYM/g2aZZD4cYaK6wU5y61020yrIsUW3uSSX2l
MRXmPuPi/eLboiBtTVC+EZoWzJNgE3R34buhSN6ExvReE4So5D+8Z3BtrUM41dsIJVvDUHtgaDK0
x2KxD47EXB2QtazYO5M5RaLu4ZByoa05GJUbkhB9G2BdTsLTgIt/t+AbI7d+HBaopoTdVe56Q/uW
NXwW86uwSqzYph+NpZ9aRGt4nXReJ0amfnNnEh6E30loQO03L6XQrgbxzp4eBisBijQSnadEXEvG
+z/RM9Lclf3F7G/YEBEUVhaQhfa2YUIpfgmSQDWZzyj5if4SJuUzHdPtxBZMYfN1Tj56In39vpo+
WpOZN2VvpbMt+sorE8XrGzLC9kWldOrR4Z2nxMWeQFj9M9r07EzqyYTypF0mvvXjwFRZO5pgfOta
OueLfbHDmh7BXVOu8Y/4HqNMOcenOf1i9ZJQHMUhZolgc4EkNu/wn44MF7IaboLtIpFnzd8QvCsP
C2NJRaXT6YmNlfGvuR2I3Ak6nsi0eTr4ItCem1b7nqqZCSw8OOdP02I+xJ9xauKzNij3+lYyelMw
cvQDxwbzuBY0IBNWFv1AOt4EZyIGsZD7ip60TrwIomDNbL3oP6n2Vk3hBzr352dT3UqAPGln4+r6
cPjqRTSe2x44XnYvmu5WVPN1Ih0Ao8IlK7dtBOFiHupFDWTocynVOTK/qq+KmKGuWdd6aK8KKVX2
6G21KVPCweTXu/JA+rGrL7Q9bq1/o0zumLjDmj3I/i97sCLDMipMR+pi+vSrhRTRzV8lM98qLndr
Znft7l7Z9Yz4pKq6x/zB/3xmaXzpRXtiHV2RITLNQYZGVVPrIElc6qymJ7Q74Bs55g03Yn6GYWhR
XR8TVchYeGeqFvq9LRECNChLG0a3Tj/7/KWHw2/A4U9N4gxYgiu3tsaD7ADNN94ZiGR6zECWYRAj
/NoKvZABPHTwpkieEKYfhv5ZOhr8fKK1TnIRxKhkJzl2ZRnI5hc4xII2p8S+Ke2rCqBG7dNAjiYE
OTMYXmMnf4mIy86KjrmyfKPU8m2pi20Me85kaliRTJvnBKc9VnJtPEN110NXw4PSCNfZjoBHClSY
u9YSdVDUa5EiAObL1vmsR33PhVsHAz6XTJR5/cRg0Haq+DOEgAhxtZ8B8nH5KhpzR2vyRn43q8Ni
WcfGPhH6a8Rfi9ltA/5NGn2Fsu9efhg9Q8/+WuNhbCI2/plPJt2Z6Yup5wE5MoHlcPqFhJ8VtacI
xMlsBLr4A87rETrwO/TnoODnowRRL3fzhjTcPc8I4k7lJqtJqGCQHKLnLD8cDnPECTdthfGE8tVV
lEZUzVPp/G8wkVkkXwjS+JQR5zTklnO8yTj7aeVjJNsTpysOwUMLnyOur+0fQTRrErGngbbFFdiR
6b4UVKas/30gjaybFWe91Ne4sjryh82oytGf5TrVQKRFU3BSLr4hikUGIOYzy7AqOvShcQCocTKk
23kZXrCUqEw9oL2UCyCfYmdKqsuBbG3rQvl1S2RZmeNC7ItI83oiFm3NkIVwGJ8BP99dTMPqxuRD
KAk2nJkJk+NqOR58Wji1+RCh4JI9RcVbQZYmVlEjvfFYrIsssN11+iKPTBUoHh0jzRVeDQCliRH4
wfAWSYpbObD4sNJ0V0IS8XiPW34ncTAnk+CqnYPC1+WQ8lH4SwD8A2xz2Mln/1kKcPUObFXy18XQ
EydTfpPVmWlcxqJnXQ8dmniZOiAgjd2yTfGtltnsDhWdeXOK9XHPWXfF3m5QmLLosPDBpJYFHPOx
YlM3H/J6E0Qr+2U7DbRj9S4AtnGOXypEEnsmUDt052jo2Ni0H7qa2q4n8EwHTWwTl+VtYhElfb5a
vRPyBIypNuYKbmullwTpBcElZaxE6S+zL+szieWPEuJOhwuvYlUu8Rovn0UYPSIl3ihlfCwTnh+7
J7RR7ZLZlUHLqY75znZfEIEUCV1geLHtFa2A50BKet7vzo1K5XNYqluMG60SoM0kYKHGi4ZF0JIb
IgKbDMcXw/MOArG101R4DzA9WhyixVZGT7ULGW0ue7Ezcg4Hi+6IAtyVpH6Wy0XGzLUIYFNVguXO
pYv2ZLcFb1xzmhvG4BYlG1giV0tQhLKjVwb3XCx2riJrp4qtJH1t8e0kNH8thXxqErI0o3Fcx+gq
v5ruJyb+mzkD6FsZwb7yYUEWdNPGYMHAkTYb0/obuSHnithloq7PzY0WxgsVhBcr/0lqk0TpLlKp
VS6xa8ZDdCWug7kBGilNN1BgnYWTW7FxSB3a/HBEwgFR5qyMKx2o9JKV56VzziEviKwcKDw7N3Lo
mt8GVDdsY4yGOUzSplVDRCugj8H3cER9CLHvjom2o0sp2tX11mJCs+575nQcNfM5YVgha9tByJ/Z
vof2rEQftf5m0ZpImpHtD6c7g73IqvcGiXIlKslzwFzrBWDscmM3PEo0lneosslZlvRLnNju0H4h
OPsC1ajOrn0GLZCdxFrheUzfyn6t2na8iq6r1c9YlvjVNOBSwzGZLKqaC3+c/ykTKCwgpmbhx6qr
G7sWVar/icz5NAVmh8WQR4rso820XORoPlmzTehuy0waPkwGhfTIcuVYMGRg1wfvHm0SRmpKZ/id
GgX6O1j/bWjTGFmoVNVkrrJy3EjcZVyNrpbxLIxPQzaO6qZEopVU2hsVCCLLdGmJbNYeERViHP4z
4a85sEzmsuYrmzgIVi4JMSSnTOOP5rfFMc5JTGlM+mSj98unvvplfOxfuC5sGxFqXWsb1gck7poA
59huASPgnK0p6FJPWnMr+T8a7A0KJv5rbI5xT+UsAZjEMeeM3OeITqz1eDvRz9daVs6koWPanDgE
tJKFKQDchMnBZPHn1jkUK52LtMU8/c3Rb+saXtF7FQz91qbpnDHSmqAC1IUnx3zPr1jrHZYqHjKc
mUg27ETxFhp7TYZ7wsgu1/QCiEMBDQh6oe7y5On6iWZuCuub9lcdIPNSU7dZGJuoJ+yinziYBaBJ
DOCbDcv4JN71cD/9MQmbMtfI+PHZfbOhw/eQU0tsYII+aRXhBj5/CuFDv4JnCckQo7+SUmGkdweq
XaO9WTVeQR0tKHL+DotnzxovZT/29xKWxDv+FRa9B5Lq49f1lYmq+vTWql6KCafF9supdARFdVNh
9A0TLuka7nZ3bHlq9XlfFqxMv4uJvkH2+34oZIp84GsQVFjzCtK4E9z64tpP9Mht8SvZ6147v8F6
yCHIq7iWwAhOmUZbApR+oGVteq2S3/V8U4h/xni2gMxVkBUk+WPgj6gcs2J2Y0P8zcmMugPbq2Z7
w1+uA/eMYRi8t37LWka6gH1Qgf22mC2mTQ6N8kbj/1LvO/E71Swjo/oWRbphR7DzjK8Kpunax3WU
8JSEyXtub3aAKvlI3AB50QbQv2Xqzu1z3ThNIW2TP81ZJdsQcaQA3jEedyrHl5qjBT4utDZT3kTA
zlr+eM8XXhhPZWnB4asn2lDj0WR5X3Oz3D9whA3GxchCv8fYNZHC3ABe3qj1YXld/RYCPGTGO1mw
W02RxhXqnpL6Ft4YjoEx7tSeTYGttuELrXyF40GK7UrsXH6v6f4otL8tMjS0bsyfqQxDkmsPcaYL
AfJ2+a2h+ptWjveIe14+BxwdqFog+A985HXh2RhVzq+Wu+SrzoJYTyVxa3ypkG998IRyWd/r5JPv
BP6xZtrMq/1MYLR4WUcj2Q8wie456RsHP5qNADP9kym1z88W/5QdwzyoTM+yT8KiU7R5bQpqgK0D
aWykgIygvtB4dXawIU6mPAC82WhyAtCcRom8OkiDcrDSt7o2j4Tzx5xM/BO2YlM9bE40z3waPBxu
+rFm16erfs6haTv3aQldtUmD5K5/PzUer5CGLF4XnhFpegGSw6wGI/0TLzVKKD5Wf6a5DmddRclM
EzAKdZXiG1tddBr+Em9yHegakbQlXegv6bHRB1fWqVa1oKFR6nYLzTNnn9T4yuP6CIXDk8OXHrse
8gYHM2dipKH2Ph/ffK/4R2j4mmlBaThcmVTFke66yDvJTCioAGNX4d2fs21naa7Jd46DHD9ukUEa
5NAd5Pq4y/7QkntUZtA0Fy6mkbxtQ8X7vyJrKql8VWdIKnvYY/N7PeY3gX5M50e45Su1VL+sIaE3
iNae3D3HvvNA4agsii3Jcrj8pWuZDBY+iXG6oj7Z+q5Jf02bllv9K2f/keIz7mWj+8MW9ldqXpeB
hutNdlgo/DM4RyrjeZCzAEzDTv8WtJn9VTjc1fVBXe9xhNwv5RN2vce/wj88OSfb8e2+41WDt1r8
YY2X2E9oxCHGn93S7TPdYkxWdzpOHBISB3jzDCIjrO1eDp7L1L96CooNloqESXFrZu7M8i6ktww3
zpLH14znugM4O/COFNTBFFQVTMC9aPY8RLPYi3bai/UMWg8Hq7UwBKXKJhH7BQPkQHsUfmwNuB/s
/eXXNZjb6xCPjhEJwWrarY+11CPBoJwQ5WX+ZGyfBkeb4VoJzQeiW90rqKPJ/DmOt1F1ebH9FAAm
oKOIbX9Q7CDdhngpV74Y/X2YrONqT99kOE3bHIdQvxJDOAo3lApF3bv5TgwgtY1ny4Npyz8kkHfg
tPJOvbMgJeqa9yH6TsuwCY8WTU7hfgBIPZB3ivTWBDB/diS8DjGOT/45qtEN871n7ylFQ7IoPrcR
5uFPk+8jKfqWTAM7w4YffArkz9GObXFPcE6iksDcXOc0e6nyVXvT0Z/Fj5TvikOt+QRmlLNPC3vv
CmJMVX6IkvguH2rfcwlBH1o/JB9bJXSRwpHQMV+8FPdhwSF3HIHKbRd+RLPyCLnl8P1ky8eo0a/e
nyfrHe+RmV6H6dN07lFxZtHjcVi4pszzG4vTODKw5o5xzu7okvqr0ypHufgoWa65b6bSlqwW6Pae
/JjC2abIbnwr2FsdsnX8daJSdt3szG/zHbOYDbdnMtwQQPjklhH9MBFzR/AeRyU+9A2nSekI9k7D
W2yQFMEONCM420b8js5wSityPuzT83OiS6p5lMN0VOAzi7mimMD2NAI3kHXRgFyNOZDMAdCSSr/j
/uLQtdkB1xXTSsIPBlx4rF/p6i86O2FE+Kq+OLxPzKMFxdazjp/EzF+dIcT7+1vGD1v/1ZI8SCtc
n4eCcJaMr1ChpUuGpdJz9rcaSFWM4PPVOuR8O9QaJnJ4gnDux7FHM2aW934EjUcnvcOD4tP3YLyh
l9fNJ3222OPj/+8n1GhlngibvkIJF5HC5Puz1+2LyTC7ura1elMKfctwgsmvQZAkqX4Xp3usVYIx
2JtyH1eYrwBx1eUpj7JTp9kQgaeVz/lfDnvB5qi8OWOzRdyeGP+XIze91eqkrS2rA3Q24auD7KmE
dEkNJCLcFE1DO8wpX/Dk88qZQx/okhM0PKDpttLa146doADpW4UqyfbMqwuiDVPGnjNtZ/mdy7Pi
bLqSwkuNdHjrF2q0jULQPU3xXBTzYZg0uszPnsrD1Pg1APnM/K7dtYGUNcCXN0LqvaqgTjduH2E1
0LVU3Zw8uS61du4b2qxYvfNEP/T4+I+vo6Rg4q+DicOsPvuoKre5aG44SiZrPqrzE2jKgUIEmoQd
Psk2g4Kp3COsqoLnU7cfU9I/2k67k9nUqUGkfMd6aJSqkvtivXcVN7E/KGoim7HgDaQ4w4VUiOk8
JNttbqVizXdXt8FK7ypBIGXchupJ6Nq+oW0lplG2kPYFDrGI9EcCa/dfPoSomAKCpxPIGGwwnAY5
0z9zaIP/Sh6DshZH5r9n5Z4jHVvasAuFtGuwUncy9jE5Oah1D2gcs8t2YIK5XmZDJpprKUpJKUqe
vpb634xn1hhfK74LMGaPWl4dpdE+yBiBOyfBHcZAmx8iAczm1gNiW5GsGWNmkxd2DHRMhmXdn7uU
oByygL6EAWDrQKWwuVcuap9sF8qIK4wEAn+hBgheW+5ZGYNmR7Y3iAEVZ6kkUF0whGL8gyQ335ci
fnZx9WKzzNpRDQ0HV9cjnE+trXg5U6BXUcfQLtNPlOFNPxxES0IGVv5wV0iRmupDrbkhdH5veOUE
5yXPIdeplz6LGJhmFMszNxLYvXTMhD2jKvZDbgdkUvGiRkl4qOFajLlbxvhZsx0DjlkXTH12DmSO
cZ9Z5Nk8i3FlTGUkYQEunrZXLvg8au6H0ilyop2doALGhOX5ecQZPsD15wFYv5hInBmk6PBY0h0j
8G1XtEPMtbofTDwv3bJPYgBvWbvvAU/Fv1aW3RPUE2rwpIUOBcy6g4xLXJqDBAzbQOsdr+OQ7+X+
I0MObEv2Zm+KKBAmDQaV+TgSCZp9ulnnuXZXg8PqnAypqDHiJpCb9Y0agUV6zcByFW8MuqPa4hrh
1hKUXY5Ew3DOV/IrqYDJ/ACoYA8QhyGhB0P5A3W5JDfZObwRjunKuLWykB1V2yX/NMj0yWWOgMqE
xJg3ROaOzrk7rDIpOLhfTJz1Rwlr9Nx+4LCgpN3OI7eo8L+Tzy5PY7OLCdU3wNB4j5aB2G0z0SZn
BBTNNzzzSF7VRBgWsJ7sRasa+lKm7UsfE0+ceQD6l1VlPCfFdJ/epPADAz6umxYK56ah4S41T/My
cc9Cf90Lohoj5tWW0Zbd7G1BXUe5iULggG4XG4emHUhAGnsTRNfC2nSNXjYOfo1xvoQhANLhPOrR
lXbxW9rg9MPC5VxsykktXbkOJaAHvIipdMHI4qC/yQR+ByXih2bvDNsVM9F38k1omQh+JosJI8nk
whBwN9gftHDoDQY3KnHnZZ0E21vcK5kODh+hUOKXgaU/xU6ocwOdCCWNMaymbGcawBKZyEgsInzZ
hm24JtC5dOoPGX/o1LO5OnRuFJFvhCPFCLSJ2tppAIGZRfYh1XiOizsQGtgNC6cQSn3R7vnhSC3n
OnO/YGEixXyQ35lerzfRpm8AjdJZDYyrSOU9U4XhX7pCpXSVAFNzYc54WaZDb4zPyKQIdC0JxlvT
XWvBHtURjeQyhEBDwjBr0Mura5OaW5GiA4hmu4yoAtDuW9PFkAI1+tUJMS9RgJLtBHxswUoOQJPy
FB7qkTBG2NABBI9BcIr3wrFFhad3ouiC+tliHI9+QNoqKFo5BQbOIeccrGDhEcOdMMZeJcrp4HEU
c+yzb9+ZRd+NxLmBj74pPcbOr7nPDnN0tOh/FtiXJXygsoxDgdSScV+dQOZK2JBpLo4PhdEe2vos
qdXDqlihFPsB+/bmjFu9oA3GkekYKM/tsJF4Wo3UofU3u+lGeU2t5ILhLzoPCrkNKFQD9V7cWZYe
d4PpDTTalcbOwFG/oufjrgqmkrWBe1Ofw/sZlruZ6ddsXAcumxVc7Yy0oSoFKu3oSiMtTaNxx/C+
9RJA7Sl2PJJ58Pm4FwefFxyVULYmOBKS03stlLhiDT4isRph7zWJ9jYm42s3iJdJ5vMlJ7aRGOuF
9VXX3RDi0ozYfCsIJfAvtETRKZkU5aNkohmbuueQII7yhNacLUegfro7sXmlREq3z1ZJalGyOEVw
r5nr28g6lvaw3NSLYJ5rBngPJuqWRX00Ro7U9nHRmJ5ho8eJLG8dUUG2oAhbkY/KZBxqC3MHHrwc
Qlo0qDuFIAkXjhnUEyz63ODS4Oi+8TW1sFAJRNsmXh7L7UGPM2f0nAbvh5z5kD6shDFr0u+g2HHc
DHgUUAkN6pFqT5fBztcRDx1KJeofvARcB0zkZBPvsdsMzRZbjEucSZWw6ZBv1RUKN/DHN9TJTiqk
sfbcLMkpIqCKkMDVQD5My0vLabqmRAfI3v8bwRFQ4Ooy820oTaA2nsMRXckAQ0UaIO1Oii6MX4aU
mEq8YsOc/SqkJgg9UVjxGjLj1NKzqoCehnKhcjdXQHRwnxuNL6OerowLbBqSLQWHugl2totf6ml4
qciY9IwGZIapmO2QXxJrOKV6fcqCypmOUuFCTSC5/ijp1zDK7hbivMWtkOrltdX6S6We12cvkSyi
GeZ24gSXJo+EHxlpu0yZwU8xI4HdG/KrbSZwRt0uBmFUTTG/5yV4NiFLblII4PpUX0L8Fqp0HPTo
ngzZI3HiZ54QlLNSsiTFCxTOlxL3BMHdjm02JmDb9Wj1ga5OmybFnjLYZ73sz0ln++XqPYXcNcbo
LY2AXq4/6rZ6TtbAtNUjCoU/4O9YFJcmArIifa0OCs+otBdNzV40MRI/bB9zxIAYIhBW0dV7f4mY
+JI5Q92oZAx0GdcDmuHoeeFyS2dbzT0P8/4Bfiq9QqMybLn1pYR4wdgD6OBOp6O2yHTdztlLJ8mu
4BoBaJ7wMfWSPF/KSBiYmZuqggTuph1S5c5I92LX7ukGl+A+KtJ9ZUjMg7PVjOqh4rYnDBbL8qHa
LIazb6mlYhy6HzH8Z+RgxlMh9IDpNApqHZREVQYqmlEqQukqIQNoUF8HRBWVQjp6zg2m+DoB70sz
vRqSJ8Lq0Lf2vovh2rGc5pCwKtZY7TzYJgWT/4s5nUdxlOMECeoxA74aOY9Na/EZ5zFRHBa59JSq
v/LaDsltdLQrDvmrFIjQcFOKQfI3s1Reyvoqs0gBwEAg3fUN7S8KFgsdZ8+y+ONYBSF81GEVTDj+
UElfnMZCP9dZeo0RtejCMTK2q4nqYDBLEm1rKVtZ1b7+VwuU1EjUs5IiOQeww7gRxVsTE5cK0Sxi
bjIQwxM4RNy6uBpgTIcQTAyF0wY3ujE+TR0KAGstPpRWPlicwyZHOSoAq4UMfpHzTiLkUyvbJ63m
SLpxOthjPPM6v2pWYlpn10xG2dGPPQf1NAKmKyh1YhoEEJ0FASrraSrVY2FIhxKYPZ8eKwvczjW7
QTL5v+xGt0A/kdD5NTMI4zqIVxtA8R7BgGQMjg7RDeaJxl3gyGRQlItmPDniHto8vIlev6+ESAui
C01OuKOo+N5UdrSFJk6NmwdOws+R5WQugLOYgoIUV8jlnuA6d4KtOCaAgsgjh4T025spvU5E+fos
C5rZ8M1kCvoKuicdJ2NooRKQKVF5DdAtY/3VKAk+O07ApvNcCwp75yOrvhwCTxN3kQFOWTmqfgs9
StM0r+uljWgeZiIgCo8+RPyY2KOenotEXKI6uiIBz2g2xbK2op3NXr2zvuUjAtfQHU3k4JCbc0/9
MM7J/yHpPJbjxrIg+kWIgDfbMvBlWSQlbRCiJMJ7j6+fg56FYiY61GqqCnjvmsyTX1lTn9GyIC/s
AU4xQ1uKzE9NPhUWt6y7AgjYq/K+kIuyooi3ReEV8wIXsgp2ug1yRqo1wd5jCj2g0EMtZzRldidI
iHobgoIIqkvDR7LEz3kXSOw20Mi60zTYojE7JLA4Rk2oWsmomW85tU75GAcyPPpK/qHtUhi+HHPS
H3G3PZvcYQzwn42tAO+NtBw+ssVh2Xn62h/aDD/7NBGcm4CNPKrzj9QaTmvzoxcTjmT2JBtjYKYH
s2oFymJdFBN9V7dr/9I71rvHwCopVr4U4YODqCkJX0oSwHinkZESlIR2EXDhPCZ1ciTGbaVYu0r2
Fyamw2VYl8nH2pYsgxKkkr9yg7iqPdghlRDMvo6DTjyLRNL41tgGBrCNDV5HUyUnoUb62LRv78BC
6jmxXwRd3lIiF3syM5decjR6T8XMbWybKebM+GcJo7YBIo6WdjU5jkZXJRwPC4vTIEvUqAOV6k/D
VngBR5YYHSKYI0Syp9YMD8z1TA52FxSb53Dl3zHgyzQCnit+M0oZe6P+nduM1PHTRo2VnVctusls
zqXpS4bgLGK6zCC9iagqiT2Lb0DsBtZ61segzmcIbNRTi20RgBAxKDE7njs+KSb+kmAQMXKtmvlh
mVRFVefGjOSSDtUqS4RJWV64dF/sJ0tk+Zg5pBGRowWcSCHNL8E3VvsZU2KcDBxnNZuoBoJ2b6Ar
XQonBj5Rb4h4EKKk6L8XoXKM6aK29Zs1aM+SBFmrrz3sVI+5xpOJR9oiJwt2+7A+BEb9kdk5C/u5
Lt6CRiwuqpmEFY7Qbn5aAO6Y/aBOS3/sc6Ees1rPOQWlXdl8Y0+bxfACR5aCiSuc8QH0L9rrKqLb
IUSvoGqKmc22FBkNESY8JAmi/Sm995V+lruOObEP4fk+jPG9kTGqD81NndWrUR2jLgtIKMCQwU9g
EImR06+NlY1WmVVLz1SqCdQ88nJ0fFlvHVZnacjTJEgcxRHdm36uFrY4Q2unNMbFqto9XXFX2CKw
F43GeN4Gdr2jo2BTy1WOPkgQsGm2HL7QXmUhC9HvElL6sSHCl5AAHUtRJcRc6Q1C+MVdvUQCE5F3
RH5AH4KGFgdij4WUMylR8ms1oD1iR8YMdN0+yNuZ3wjXijijG8wE34i9HG26xempwXLZMZLJCI38
W0NVqIC1pwbou2Z9F9LR1otfGjZH0eptwjv4f4n6yqbsQJK0lMR2JeDIF79LRbDlmr+EardDclK6
4pnLnNSLSiQS6Ln7AgiQd+FoztF72+mvLGe1TBL9WcpGJ0MDvSmAQ8aHVQzH+WejgapImGYe1NOo
Jp4wxvSBB8UUQdGMJ/wA4Uju5u5oT70yE9xS4uq61CHz10BHE1FgPZLvsKovyGJ0IX1gqHtoqXaH
I8Q6B8mYJNz2omFwKwBr4MzdgTJu+9hEA87aUUF+vAdKU1hsv8X+pZPNTg12ICI4vTDdnjeRidjs
4FmCqRczSdNsc5vssaNZyg0yQw569U5LfxqbyUFpYGcGrhqol7CKGgP8AV6NjUu9G8uzHJ/ROUgm
Kl29Ib5IC+uF0OxX3BPpd4SyGjeBgnI3XhAiy34soIrj184eqBHvNuYa/Dao2yom/UfiaiNtu4tj
cZs6+SA9K0k6AxpNczZaQ6CZTUCgddA0caCSdyFMD3qL+yC24SrZnDRxdDX/suiC1jcGVjv4cUHO
HqHxle78kRSdtPPn2s6HqHVhjosVNdySuZNP4IoU8i7EJfoyJpNgic6NVh5bxMQLr2dFtnJiYUJM
IDn8gqgR7VAqq8SCKj2SGdbKDvsSAEumdfVpmMpnm5zj7qKNwHhX9U3C0dOH5sz6/6ISDzPjC1IH
x1pjf9FJKEKdsCwXKWWeUlSA+sfr1M1X9KROgSnatN4bmd12SteCWiVFF4jZqoORJwFyGOKIHT5I
F+VUkvY+k+kJd3tdeK7GzE0tf2UIoDw6gqUNl+k6Ovc1vA7qT2zLCHPlNUhF8wJPvhtVitYjXSqL
/7MBeLFjajgo0WmZRXimyOh0r2XxEAFyhEPGbEDSusuGFGcqLxnFRDJG11KD9Ad6YyCTmziNXzWr
ZKlT+OtSYmKOF+BWZ7ofwQozagoTFhvFZvjVqPrqjlCefgKHUbr6c5uPCM239Bo3PvIC7U6gYe62
muGgK+Gym3DLCKRorxqydATuNYkDCgsshlD8mmhHmvItAtDa7UZnJoZ7hYhAzEWUzCi/FmdolsCG
8tmlv1IxtYp8dArBmHpV2tjNDAKI0to4dcd3GQ/gtMf4rN9JXx5SPgBmskiBoGLIqIDkpHUYPCFW
gsfEHvOQKTMDVTDWvICVyZJXuTYWa3XKCtw6aGgA0+Tx8R3pBRd7AtiM7Tbka5QkGUqSGiXJbKKE
QFlWsLYWEYMwsTdIumKdSpJUFb1V9fKOPgJvw6Qafo8yo3yDmhKMEblzSACl43ctcFPzPeyTzvw8
AHoyq/lUdGhmtvU0kbORgUIUSApD+WEkR4y/NcAlU5PdLO8wdDPlUF0FaHgCkYCUKfARQ3FJGJHA
2pLX5k2v5qcIg3cCOqiO3X2gST9CJbtrrACac86Vn8B92OB6y8R7SJc970KqdYbZ2ZlrhEte/qEH
HK0dmoE93wwZBNgoIYhJnjYgKPakWi8N6fNd2KPpx/QhdAPnTCgliFPfM46u+DwNrFrPc7I9arI6
kmh4JvzgBcCTqSQkBFZiVHEtfVgW2nR0/43hEfNgjisrCay3GhI/SzlNjdP037lVn6YWiQvIOhxR
wIGJtTrU2vigm177kWgeinBSv6VXuzbntd68vDA9Tcp8BXJhv+uZfcWSP3RR/MjM9cW9LsoaXqXP
AuskhIM3wSogLC732UuQE2cacLm0sCdLDUjVvBTATKNuvSeKGsDsrtv8bV9Npo+EGaLGZ78HKU+y
EsbwEyAenAzG2crHIuzDPpetjNnLniiC4kDmDRqZ5mgClqB2gpvR8EQNmZraK8EppRiDI+6uAdgM
1UUqsdYjJxqIbDTJ9Io+u1kKdCr9Se4ulEnXKWJOaRRs1XLGDDOqMxXzto2XX9QRjyDhYF1YVaxD
jrks0ThCp0j+6Qu1CnD8fv5eP6tfMQmm6pe6/NsgWw92bmguTmOhKaH+se/GWZkRFJCthGwVUCmn
8Q8b6QAldjtLewbntEFcbIIGU2YmXKeSRHqYLMJ33z36uroCEe3ZxnAeNvMtnvBL1sSHXoS0eTfE
4Z2hhCgMgbhi11WAW4quAZlt1vnKiJm3zNifORgq0GkM0JQ9w4r4MxklIE9T6jIKLlfZGxAcksBO
AMRPkBQAzriRyEWizMkn8DB/tUT1VsIvVOZmJqHPw9g56Y8ESegk+72yeczgvREeoqi9y7glFwKM
CBwm8iXZ9zK6xAoOp2WP9Qs9Ex+2bHfSFIjAuMoTVX2nDx8xkdO5KL/FmvBAxqZDJYuZ/S2Np72P
HvO8m0Tl7QI5G1aMMZAgo3OK8SKGkNjBhOdYrxNQyegt+WPjCPvtdeYnKc49InbTwEyxc2gsalwU
uDrdJvYhM2ltxEauJqP7TT50Y/woNOnDSDHLzg9ze6YbqqEJQC964PFrk7prSQZ7+6kKQWuiDHes
SbQtgrLh4KTepqZeBd+UBZ4O93N+SWmD6wL6ZDmyKQMOR3VSMw8kWAwN0jyZyC8YCTmNqRz3frjQ
kAZ2mXKWB+m4Y+5RUFjgpI51gc2qOvZvSx9zAr3tS+9VfkzD9oZoV694lzNKjRHwBzE3rGynlkaW
OaZ0424g1YAlN2GMKRtMN5JkV5ljYBmgDXdwNfo9WfcW2fK4fyJWRJma+VTb+4wOiqsN0Abf8PYw
8uExZsJdBFAdCah05Gt5z3XtuiYauew2EKYo83Xw3k1tuEZSuziETnD3W0quFIzstqdUnMyCAU/b
Puob52+5p5GsC3vriR36Qno9vVpO3TaAD0eShxGbt6HLVk+u+XCL2bX6D8hzpzFHvL/KtnQhnFUb
/cZUgxqHVo6wUdjgtir2QoNinCeDn693Ijl2BUGE1gkl5cBE5tGxZq2fTM7jwdNwGEkkS1tAmFRM
Zj2/z3QiNgsTqdPowLTqSFKHTMBTiuZUhrZbizziu2+EqxX1h6i1+OQiv3iYqeIX/xGp61vRzncu
OhaxBH1npZuiH2/ACaryRSyOKcz7mVQB64x3AIUKU846fuYpT7VusvzgDAU2tfPtekG3DVJf0CcT
FKWtp92dVjamC2JwwA+m6guoatyYxhCoPKB76Kl2YhU3Fa98mV/9qL00fX1JWnVqWC6LhAdVuKdU
w3wam/Vokh/yguqTLt3ayO0+df16Mz5goiyjdDY2lGSYLmmbmQ/aIh/IHncl8c6x2iKFsOOOHzCT
CpZCtK74X2ps9VgIRSi6jznqPoneiIrTuF07E80XgyUBOhSkjlT4HLPpEevPaiVk3po/o9ghh4LH
NKMFMBUZwPzksBNDvO8pxDVXG/I9my2cEqSxyqzojwmMaSwUF8Owp/JfJYNlX+slLSnuvEGk1Sk2
Ih/OgNIxocAV3XsPoUnpQjza4RxSCEQmyCdkl0gdHUwUxecsSwfOuoZySGbJJoAF3Qbog8YZupwt
pzK3NKk9Qrj4UoXhkuwePYIuYwi2AQIcHW9MYGOXwK2YuET1EeAfN3+uIFAH984eKC13CtFjhKC9
7w9YC46i9d7G1XssVK+myd7YasTInjiiX1I73oj4EqRr8Rw7iVVHcgU5aphMj1SsY/CcdCa2CL7s
OoEahgRyL8OYr2BOQXUbdBqdzijiT8TNyS2oErRxqhtq3tQhNIiRwVqLR/GFDiWDowBhBvG6SZeC
YGAPDCq0COmrBTtJ/S8pqGI3wwSBnnX7UFT9Uj2vNRSTDL4VX4bKksbC2Z2vb1MUoU0pnuzbsAZC
f+WrXH6DK7QNxnsGT9VkdjYHPg07T7h5bn/u2QGeWOISTozQWOKzxBWhKGXIFnNdgGSOixsdzi0W
fG0AUACCNZ2w69KOxruzV7A1Vt5bCkUYnoCWEVqMHl5e3aTfiRpYe9bkFC0qZsrmiabhITTLvRzm
mzV9dcMA2qGzynCcEtAeKpO7yZfemxxKBe17KhLWjSBZgAY2/Whhl09k6d6nJHYbZiE9YAUyiFWS
Rw19ZG/LIo1xa/zHKFKkSJ0tkN+48iwi01QDQ2z3yZmSxt5sPUbEh/j4aBEMQI1MpVRWt/+KtYcO
Cx9rYVefCC+zSt6tRH6h9pbb6JFg72t35gj2St0XJcsx0pXe/pBpgjfKuIkPWFhFsw0FawrHWAob
WQ4LOWjF1TOyu2zJxzTVTlUiX3qxufSqcbAyKdiHLunMGr6zws7Mzo0i4cOeDoNOtWBgedyVElQB
PTZN6ziQFlJEo41EWkRiKGOmJgr1XchNFuHrQ/wso8HNh82VrVeUkKGmiu7cIeuPFhcMgV1zU2Bx
gJzcvY24j4k6hbPL/M4gSoAndtZ/S+8zRqDsht9Ugf987F/KmGPK9LOl9AQREDgbhRTK2eIIzAAj
BTltfEKM9nei2oEVhEae4z2yy0xkAFnZqPvPUj6dBeDJjJR4146g8s7If2NqSi4JiRilgcjkjFiu
xmWes7fsDikJMBrpEUFgEBSqk0i4H5n/LxP3vrCuDUfSE6CnLNqAFu8i69zOkR52N+rve5flFBbR
DeGz0qhknqqPJRcRHw0XY/LYq42UI3HlTjGBQdjSCSA+ztK7ZKQO7zWebyKjq/d1IHOoVJwoV1+j
Mr/pHc4a8aJZ8cGSCTfCLrwqv9TKcJQifjWy6KxDefpev5KYwfhRTXS/ZOoWxXRv1YqvfyJQo/Bb
sq7EmYUCTPpxr+723S/Kth9NZ/iFomHoDuAZOx2MBCnp/Cmp/fw7zmhgMMEVUAWVoJq7UGJsovyp
whaAshHFN3NzSVwINuipZA9njWs66qwj82vcksVp4+XXOCoCXU2DUhR8udP8pbmZMFA1YTkhXAA1
0sHCi2n/okA95l3z0OaZbfl2mdlr6Av2suWqz9hirfzJCfdmVT8SyNwWWuBs+V6QnQNsfevi6G2Q
y1edxa+CiEGtrt/S+neRoZGMoExQn8F0JLsBWB0AA+XUC7xhJUTAnHGSclZa4t7a0k3o1kUiPgbS
rCYKCox/qorArsHjad6RU9yt7AQ4rCB1BFs64Al1Kj40CUAc3JQCMv8usszhrHDTeEkGlCbN/Cw/
EKPwc3fetSb0NVx1+BePMqCahK/QjCTIqmw15smJT7IIGVkS3WAODCu59at6FXl753y49J/W9DA6
AkgT2BXRADjSF/SUqb1sV6AN4pLBxEn6i81Xk9jKQMCQGR8ODWNrmDmr7Irq6FlMxbRy7waRe7dB
D+uybz6Uog6FFkQzbYiQvslsSxt1eNMFIZC0vwtrYNa4bPBBd5cuYsMDyTc8byob8QkFZel0NdQb
i+hfWmr4SIXTzyj+s/LNVDzOcfZZCM2YBu3ryyNCIvOnsP5IkY/IGNEV1W2F1p0xkDXsHp8RsIZG
OGwKocWKXTUsDNWLfra4tHUubTJyz5KxnIPoPerncG70y0ZGKE0/9mwMWNV9NGrajeTZFeIzjbO3
zVaRKQIcp5vEm58jhUja7BQTQddofv0bx8nqNproJvP5zSDbDORcICjZaV2WsM5BgHYVtjErgK0/
XPUkIUTgpee5Y6qMUzrYwQflJxdpFydsUKdrc6lEjtgFxONMvlbF4AkZL1leVcRrlv1B5hqOAvtf
LFgi3EuJtLbJc3cS++aXPcl7Blq/8yaK9DkCgw27g2geN2ee4iKX/AzMIjAA19B2ndYv9Aw1UToP
s8SQMEPHmmc/rs1zWWLkS3IakQXawV+ZJD6jEn0hsgK9DKZ889qt8RF9i/pp684smN0C+VvCBDBl
6akmmg9ziOM7Bb5uggSiTv3TgEcrhJxS3TpWpXmZAajE1z0WhRurKcOqR6ApOpuxOSnvlp65JbIW
SfcJ1x4EX1mVQC6yMAIra3oQhG2hpRJpkbLpJJrTp3RhBqW8lqgKkYpmwxnHrn+ZejdlSy70M4e7
xlhfhCO3ecJQ4GsX3W4+5LJpf1B6JYyVyZuUiRIXZAfDpptI/4oWW2JDUsyGoinrfFUuAtN8YydL
UlJ2QVTIZJWYv5EOC3P0sXW1tvD0vHa3t4XXXg1WJz/MIuBkkjXhYBMlQ8CV8keVUBRYy25RP+Jx
RGRhy+sxmle3YGieZ1zW+sK1g3xQ7s7y9DtXMhqJwp/PvNbQi8RseZQIVXmTgHfDY7qrGZF1aBrW
ZL5wLp9nthNJf0G0+beIV1T7R/m719JAn0y/g0fVSfcBrrhV45k58nNQy2l2Mbja+KNF+k8YYu81
g+CODBElAK1fCXliWsysUGXMTxA7cSiDRhcP3xm1T9vBLVRJm9VYrhjqiQq3Y01sMPfCmecoGw8V
QjJzFyyD6qpj/badOKSucdVcjFQNSkxfAQgcDvTnWLH3rP1SHVzByoNJIA2pUb2EfUzkW+EJr0IA
h8+w7Gz5kQpqYCWHvzJ4PtaDUE0tH71RGMnyZWbYC7cHi3dky0LhyOnstDrLidRyFhl4q1LBfO9c
Ikw38gbQP2PHxoFROWTYhSVF52BJIX6sUKEJHbIxGLwR97wEkCyZfJmAME4MJ4c5P7CS7tfdmbSe
S7d8mk1CD0UmRnViB6QXo50yhLakkugu3OlVTGnQoimIbIOE58Xw0o9647x7TCAEZ2bWZs26P9Me
dUVOkQQsGHdo2R4liDoyksrKdJMhOxej6CdlHsSZTHLD7C08M8ZaHScwzlKNmUInaJdOq8jDOJHu
gqC+Z/l7LbrlFUGekrkqqYoJcVZsu1R+1TiYmXwynkBQETVOAXZkIKJpQqxPZHMCr5+F/1w5JY0G
6He7TwloYHQjz+EwYJEd13CLHTb+4AZ5e+LsZjEh1Lrqup1UkxYLVIGBF1bMy4CMMUcr6LpgIDTo
LeWAKc5Moc6DFemQSVvDtiZCSA02uZ6Ib7EhTp0pXQzBQk6BaRAWNQIhrFZXMQ/MOmnKeVps6IZP
AqkeiybYJbKMruhvOM7vMsPUmu9+OjUg/vMeGy9W3kHMLqKVXDrVDE3svDo51fvfWz6S5kaDnoRw
cvFpJKACoX2BRp08/hdgHvmPleqAWtHUsJ+BU1unvUQuOUqxRB8SzYR6wEVJ2ms+9ofNIOcCHYpb
yUmwCEC8zeRrTGywEa8x6c4rA72+To4tICM6lIPxt+DJpKM8DxEyJF04dShXzdbdahrhbs/8Oejy
6E0pT7sIw3J5xl3xUqPlXQCqmL2b7XYZ5ZW8BOulGPgYwGBIw7vZUyiDde7n8ZX24psiXhW7Ix9O
khiCQQzaLPA+wrvIEFXm+OTbKgEX7O4Sxkaqdlqxkc58HQIpWRtj74YlQvZnQWM5oqnT1u+hN5w4
bt0ca8y8G9G126KA4ygUAONQDREhyIWXwdaMuCKA4Xu4DvldrDK6zmtiuFuSjVv5lP97qkJCi/w1
lPp5l4PWo0MF6FggCSMaeib3xrMppZNa8mC1n9OGJnm2p6/yH3zWQvldzlaI/z1MwDzoMzqv5Zrq
4g1ww61ROTNhBxKoucU/jSd9+GowvYi+0ITjSGEqP+QPPaVJJjJiYbJFVDL/RNZALJqwiWnGkuGQ
MWfGfxnDwpZpJQguPidcrcwljubmSAyHFOaOxNfb8+KVxIQ12JFX3L6CJpHBiM7ERN6CEg/px6bj
J8KFZMESN3a+EqX/GLuge5w2ExxZSJ3pU5pVuMqHJMGqm6HWNiVnKUaH+mBrl1NCecEjYG8TP09z
iBvcQaQM97HiwBDHdordzNgp8rudLFtdAfbByF3ETmjBwD8lMPmzc0WKtACDGiA4UutTz0bF1lET
pHaGpKFg5DM51Vo5Zvu9YrBXYa+CeeKpIXbRZPEAa3RApcqMmGeCwej2V+cOEhi6TjlAXarDBeOd
wBq4NpnmwRDJ8luLoZVS4WCby6v8paC9q0DLTM2Ik9EK8UtcyM48N5tKH6869XjbGPTFj5wcIx67
efvQGILJbR2wT3CLmOlcQsrAcWDJHaWTj8TTh5jtkQD8ry4AkJNxvTRUG9alRXRNDlGsAC6Udx6w
FaAOZDh4KzSW+S2g/g4DAjivKL4YBqPlHwXU2q1IPzSyT7S0enA7+uixGaS2LGNPBtGfEQouA+Ut
fG0ls60Ke2uycBcnrriOL9YFRyXLTi1N+rJcV5a4XQo8CMygOnd22io2g/djv4yHSViuBXzfGR+F
Jr4i5Okaon7sCZcEmDNJ85cmlKrRV5XmNZvpHxBixwE1oBBB4jABGHHyJTm+8IZiMFUP7LMJrdGd
SyyD4O5KF+9aTboMOzsXd1uG9UH/scW1355PGvFKFSMMWb9hPmsTLwPn0b11I31ZbZId2F3p+MWe
+FTzNRmV0yiMrngKU8pUKlHB3Ly+YZXbYAM8V9uOzZS/cYwZoVqUl0j+rcUlexkcdDouDgHM7vQ9
L+wsjNSfyIRqYpzJAvnSWW73lKgWEWlQJtjpFzzcTfS0GKicBEMLY1k60xEkl1HCDZRjIFfn51xG
t0hUP5eUy18lPFeITzp1H1vusyIKd7O/lpyxpfGSVQDUWnRaY84TdlfR9jtuvyoR6QIVoTlaLIkx
g2V2OtOKpjQU79Gy2hpOhT777ESuU3L5YhARnUEuUSY9quh3t8vJhQnjA7Ny6jiRkTqbOsmuiOVb
ZXbW9Tcbbz+tZb/InsR2BvFq+saMol3/x3/JiHns4DuDeNhAZ/YIy1VGOR0zX7EqvZWwHU3EUKiJ
Xj/wlsA/2bC2m+JRl39iNHGw4K0q8dEQw4AO30B4XzvPLhjm8UfEqHFbZnozA3e5YDcyosSAKdRy
UTP/mOm0B66DBoCcRN4aVVU72JHEqISLYGPpahDeK5NqKLJRI0ssZglDRaPjX97f+Lr8Q/GeQtcX
sc/H1mRvnHqd/BUD+ufbS45sPlbAFhrK2IFo4AJTLVpZYKjCHtPdGo4aewj9CEWdLmbzu/yFNHVh
Clh8AFFN9xwLzfHGd3PVPyz2cb2WnaQvOHQkD/CzxIT0Ad8Mq7G8yOTbxv99GESeb/6AMTgvi4Cc
c4K3hsCcuz2bOhDRYaT6Ec3RKjPFnz9y4suJUbjq5Bwj10mWOmyfgD6QIWCFQjNWUcrdqp8Jh3MS
tMVn32VhpiuBCT1PJJJ6Rr5bpoO/RpYnf2wo1GZACzqsM9QevxOLG/fVAsMwm5HL4LJUrT0pOs86
VzyHJ7VNqfTuZho4OiqvLK4rnmRWXEuVh60whTOSRHGzwu0z9eFkzd1wk4z2WUOeHbaPVqs+UDVh
CcAcha40RzTTCvOtT42D0BgXDY5OT4ZOYhyiGXqPkdiMLA9Fg/WWxR4qcsLGwoLrF0sXMCKUADLG
Lg1nYCHvSdoMoPTf+Jm54w4Dtfj84ASs53Oq52csL9d9qhCPpb8j/RfZXeS/PUyxpEfFlnldDorv
ESNQyDUx0KUa1m4XDLES0nSXGv4sairzxjr/YWj5UycVMUqWN7ElMhlskUhSuihDjrKst9hWQJVa
IwsAIAyJ0riVlLgq7MhhmAi5FjDfuRbhB3rv9Llg92ibyJYBnzUchQ2Vgjr+HVqS0SMyRMq/I0zk
gchtALSz7C2Yn3SAuJQX+pGJC2U1k5BKCStZuOjFd0oTh9juP2mZnOgHs8WYThZRn2BCWwjJ2dDx
XzOFoVvVfYAGT56D2ttTJpzVdUXyzm+HM9sJG5PgP12pAfhGStkw0mw98RtsrxXPz7WTnyzBn5lA
0oUBJgHdb27+6EmjmgBCS/18w493skbcH5Z1S1AppIFZUWvXnKcLkpmxCcnYamrkgETnbmGE6N9o
x/tUPgqzcNsVijl3mhstMTFVpRc92L9vTEWylxGf9yq6JJ2ZnJI4/5TS7bE1xgOuMBrE57zpT6kV
n5lRPZm6WpiaJEVjHG4PXoupkMwABrj2UsVX+XySZByKbKZ11pIRmnHBpIj/k7FwIwPnMgMlEBIV
NqjhaQa6vzaMNcWF1XNpF3cTIPfXldvnq6syQsp9hbFi+djyG97VDaxCza4+QRcJ26gx6fa4Z9Yu
mDUcz/FKwtkWKO3+rfdvvYrORPxiFklhanjGsmM6ntK2ndURb1LrcJ86/3BZFoRVl5udFfiUeF90
dIzQ2qWCASEzknUj+AmN9DzioeJZimZv1kNS148pMF8yGdgjyXpoEYcNuK6/GOI7tRgYXDR7ziS9
q+NFe678CdVXJHj/im2+SIUKVL445xL5lwzurP7gWO0G657kLw3Yl+xGtBwRMYV0Z2dhxTRneNuQ
OZn0GsTpkitHbWxOEH5nVEtkSOcIwQ4HUYmvozFeytidRCPUmk/RkAEk/uz4udgBR3F+SL564U9O
CcTB+YwEZ2jKk0JUQVVTBmEXPSA7cOZiI82BCS3HBTzVo3zPNCAzGvmhPUgO46MYOA1MUncoC02s
uEv10cz1BRlzMAzwAYtvipIL+r0MEf2Ia0paO4oeUIc9yYC8PaWXSXgYCZ0dT1G83bVF8Jf5vUs0
ZMrLXeyru2Jo2NZJiGp+TeBw1jOxR0fx3ln4xoFtkfEDGHk6AOvQj7GDBapmPeSIbGrYqB8Ngl3/
RmFKizYSaYyScdGUc8wptsE8LDD81a1diICfjDf882dLQqJLjiZGX+512Darr88wKn6sENeT5p7h
9MVLlUwCoTptUPxedV7y2kRMBcdJAbigaJdVvysCpM/DZgpPoWpw+F5FvFtY6pSNNBjbxM7ey+Cp
28wfBZNVNMxWd1mJTqgj5juHHqncSHomAT3sQhHbszdcZDpP2pFZOYp7FIPY+Y0AzA+xgCpxL6Zh
irw6pdkFitL3AgGz7aH/NZM8lSxxoMwzJ4UQlL+2cXMLkEYHWfgwKMf1jlC2Ly71gV+mVJy2aPI6
RAr6AkRKw6sivHIjeicaIwFmM0GUk+bvrR2dNV8dzHVcRC2LnqX80XPHKlIZxIfirRrnILsZ7jYI
l7SWbkQYj1V9UVIs/fhj1AIV2+TF9IxtamFsPnhmua+NZwqas2C9rDy+WUZ2Y/vXF5MPT9MHen1I
TJ6C6Zqm9XUQIoJ/VuyovyeicMnlO5WEkSUwGbZEvaQpSp3kWNNFwt1jKz6+J4D3lE684ACmAUTa
Y/YdRiNAhnNxQo3FmdGM11EBZ2gKLrxBLImp0bjt0rvqzL4mR8kdI8gn2R5GpqG4kcIiHAyObJne
hEj/vLJhSdYQNyufjNULR3ISKYWRDoaWJYayNoWTdhmXwltJt0/Vq8DxEuVfsln4jYYK+H1lhcya
aaEFipEuTiVEmZCUdzX2s/kfRCpUKll9EcX10l7k/CrXzx6O3deyVX5b9H4LkISXFbOKUP5ADOpU
U8zZ+0jKMSxRGPzTgfQhtVAR1B9yeqTlQwqQxn5PMrRHBo6qD6W+zOv3lf4GmS5EUAMxmcYJ15vB
lGjMgY46wtmoKq5qa1wVAAdrLZ3XeL0NmnKrLGdgp1yyUyZEi8P6vO3VKNPwjNkkHZU9iAtX6aEg
UbyGZpzp9Y2GljcIyyXTrSVoqBS0qTu0iHxqgxUqHzGOBzYRJCwunoWBp5ltI2tPIoM0KiHkMLIV
VqvJDIEKnmq00Z1WkD7mGQUCNqByAY3kjjpMKQIyMtTDMscfLJrYM5mC9iAjoavj8koWjSYCX3c1
eSQm/NtAt6kK+93F6xqMsFLK3txwp8VJe6aGaPGbC6G8h6no6TLALhF30t9Wi383gijBw1YG9YCk
FyTmKp4lAd4NBhTWyQi6sWeknoxLdHzlK9/F/1g6s93GsWyJfhEBzsOrJIqDRM2ynfVCZDrTnOeZ
X38XG/ehCo3uRlVapg7P3hGxQv7k1nlSrPIjN8uPcMo/eMLeLVJMG90G1Xr2tfYwDn1U3VIaJGKz
5P3UevEQDBOhIaE8Zpxmct87BYIWcsOe59UdC4oubJE08by8ot8puTD5PdgFvG9rj1O0iHCXcTZb
PRooZ7PF2ZyLKSfbLgGaaTJ0tAar+O96azQm4CxvIWcGkgx7vh/Tz6MkiOhkg4r4FDPtbE2thDnm
NiD+7mskkwUS+7BIPw0h/KhK821lf5QsO/Yj9Do+HxnmVZ9DfDc9q6w8haTHo9WXS6J4ap7ju/jR
Soge+A4a6yQUPcM8wriBI+WSYxaRlwQP336JBjtUmmP3t0sVfMFcI+ba0Qk8Q83L1p56LRylhEYi
DNYKJIX+1ITRWeZkzM4jRHmDRYSls5/LNZv3ugr2UCXJI0giDgnRsW4FzdBrqTixumtHOhJ9bgSO
QkRqIKMD082C5EOADH+QXmF9rfVTURAQCPDk+4LGf9tGp1kNfZboFkK1zsW9Y70Vkq6wwspXJqQW
g0+0JZaE6RYq7MivuPhUiFb8YgWwa07MuCswsUV0dW4iTWQ4FgktXn/qJQtPcbz4ZfEgrMxmAL0f
DV8jt8GMZ/AdYmqiuRHYwvKAyzzVbmIOBw3pgjeirtIwUn0v5Uc7pqwJ7iXKbvOFf4Db/W5TKO2x
hcEu+jKPmM4V5wdL2Q7VzO6ISGNrp1ADewxRRyRTng/oAMWMi40qFYmlV9AT16v2eCS3x1J2to6M
D2EEhQWqVP4bfVgGibyjeJ/wyqGXjIe0jc8h2Q5TJyg7lfsh7t35iEy5knKQZNkFZeIOkiNTEye4
fZMGXd9dlKtMZc5JdsYj5A9QbY5oFcelYBooCHokfqp9k2LH1gn4y3JpQAWeQRAepQbAttV67cTq
njR/exauogB7NhJuGGdvYtXfxrMowSfVVWQjKuL55FkKOQMLyfQuYcDNxLdCcz1XLODcqfmTC0bQ
lNZ10nYI/bb2jLF/mWzSjvp/a4P0udCp9uQWsZ9Tzmab9t/kvyEjyIAwKw/vZZPcJbiO1o6vZkJb
eqBl1UXI6bSPVLJky30J6/vgumphQEa9W/XgkcVcZyDvRwBsuPwpFQBili7sRyboEPzn9r9m+ZZV
+aqv5oeIxy6hSinXXRopvdWwmd+2Gk7Cc+84Gv1q/GhZhEo3sf7cuD4Sj85enlc7ZTzk8ppItmkI
XBVju0moVmLvm8buz7IjMjom/DOS+b3k90osrxISPB0EXqwZp6z91KfZZqCHY3K8h+jaVCvvqMB0
zRbZcQz0+RuTjAvZhhFty0+VIOhAhkTQEohNKJs6Fm211qdCQUhNqQfOuWyjfUMpTr+qLEjCvdaJ
O/okS2aivjn3MrFzmW3P/GPU040l9N3Sb71qEL4UjmWySd+ZI03wuPhLGXPQm4TxFDK4cMxzIn8D
jTexb1iaRw+pp2GgiHgbmHLvWlboUHvPBoSNOhbYKIeLKb1GhXi6ALafPZfGnqsT8DKN29a9PAtm
6AztSS9Lf1IKL7YeoTk6K1I7GzmSET3HwXSQ4toXIhDE5ETL8VfREdVGIBZlQhRi4iUcB2N6UJGO
C13C/d6QB6PrJb2z9KJ8FSHfaqFmldI+2/B0RbConjBHjsWiuyn7gJ+tL9Q7XIV7qV5IUEEX/Y75
eBVcwtjy91oiB8P/nLGCCTxKMc55251XyzioHNwGZXK4kKxw8AeEvKZHlFruqkswJiKPeeAhKDCC
yjf1BHix59CvQBEAXU/IDbJIaiaTXoPcKbhdiumyX7NvLrXE0mP2shnbSgiVWu4yZMiNGNDwGxhW
GbRYbmduX3G+niOeEs70diOWGru0lqkUXDGkYv6HVxUHYi1duidHnBt+9i03ipGLXtxd+rm/ll2H
V+fvQgumSTw9vVgcdFIFlktCiMumy1w318j0zCv+Z1Xlkc8i+MysApK3Xs9+gU6XyCZNsPJFJ3Zk
Rt+QHRO19UNWCFrQFKT7O80dNZwWc+QXXMI+ej6z5WZaAxfI1VUC/SV7UgqzrKmcdhKcpQVmapIv
utMNA7VbbY3D8K1Un4lOn0yxGSN2jbTST1o6XWSnrCnXHoSM9EoUJjzK5OTpNLTDZdWSa4OGLOnS
9RetOBNDgi7EXrgZC8rXUFRHhpzDZNB/eaBkgkef2BCWQyrU1xUvN5FopT2WZX/uKC6nmpHibKDV
Nk6dgnoF8GTwbka261FvE/KnuRHeKFwn83vVFyj442lrQrMw6Bnj73BriGUhFY1YRiCZgGuGFKAT
0RWof2aVXvS2RAAmuqmQk/KY3j+JigBQRdEXttCJfIdFZKb9WKkvUjreR+Q9V67RuFdM4G2lcM+z
ktEjfxW03Nb9ecg1R2ZOrjU2/uFJrMMTBLnTQIJrJMG1GfLZ8ODttHNC6A0c8QekI39mnwHE3Usg
DqkUUrG6MUbJrkB4TbhQa6IhcfUpm9sqeOCbR3nwpqqMB0nt3DqPPLCvzXXSryam9mtMFWlSEtlj
E2h8MmSQQMptAUTbSoUoaDcZWdxqoxfUwb7n/IX+DFYQYyyYfWZKphjqtbwG1PWGfZjQk01+Y5Zg
evr40xuaUy1n9t62alFFgg190JiRazvSuOTmJKI/Bq3YbYab2tp2Y2wkQv7EjR1hfyNRS2SghwKc
0YhIxwJRaJU7aLeGuxTEaf2uY8vDVHm3ooqFpZ0oXC+k4sH7ShwRlzJqNA329Jpnkl7R3VE6aVp8
4gHbqrPZrOVeaMvDv2m74ymfG8d84Otsqtiwh8OYABekNqQnj1k9RqqFJU68ZvoJh/Kc9FyfLD/C
xYaLgBCwCvNtS4xV+xBYLd5Fo9BdtYncDh9B4RqNicsE5yKKw+YoSq/NrHp9rHhzglm5GLxqPWDs
P5jZHfgmwMCJBEo7+tmictjZDRA/mN3kFEFRgB1tdcAHhFcKk4VYNV6UgWgml7A0PJn0G7WCdpLU
gNXqPuuWgBbHur6W20+q7YSYq1zCH+LWsljLko+WGOtMTYk19wfWhAkTw5DaWBKUq2XLt0F+LlTg
8Mv2yBxN4V/QqlyEE2Hg9BApBL3NA90GeJbFu1SHB+2/sTNQ7HYJRnLhvxTtxWAeqRQusjn4oP+4
Wa5rhLViYJzjyoQ3R/gvT2oqmfk4RDp+lNpvWILUhVeMMYyeX2uCH3fu2YmWO7guxKhUk6zIrdyl
2KOyfAhqYDZWGAecT2drgBiTAhedOu7PBluzu+D3oFtW1FUJ4NxQokS1HzOelaGJgjpnydfPpxZk
ESV9pfaycPkb1pcVf3VQHuCPhQzmU1oc4WOnbo8VL5RmfKG2qDKXf5fl52rtNZgwFdejyZNstbuP
0BzB6hjICBmoMrok5L7i1kjZ7k2BYhuKt0XZRm8o84wtsgOLpwunz2huPyigM4vEiyJk7AYGIzSF
7u8ouRT9apu9nVTyxPmiO2nMwhkAh9l5uUKeJQ9hYbyW6M+QafuYDT1p8YG0uGA2dv8oC5XvXeJk
Xxwh9Lgia2GU2cdw0RqAChtRr9+QjxIjSsR2AFAWJj0yXwun0iIO/EDeMJL1bT+ibqFW7U0SUhzD
E0ikDjKGjYsmvooROQ+vjHbGh3m0F7O262a0kym/lloY4BfA0ZPc8DAe5k2sw5FG+eKuFPtdlR70
Vbw6FhIwDfY8YTk1zibfr446Xu6aPGhUnRXJf+sokPMjYGFt7hooClTZqi89MjGPEydYyWoY7pLz
Wmzc4dHslrR5jK/NJ6lHh2mSbIEDM8F4m1jywWDQBJllz+Joj0/1I1Iad3xl0M4qqDedEhRWd36N
rwjZZaU9I83oqoMUNKy/KpWlnpo72aRwUc/dKRAURi8650fQDEXyzyzao8agNVbDOY2ls9ar5/Rp
MmgNZDQBd3IfBDyV7ftuJQEwOUI5OP0fyZyOs1SQV4kdfeEO+EuwUkKP00kwdf7AxFsVwTNfoQgg
xCN+vozHRouPlfDdq4WXU2NeWTZ00F2ERjaKr4mI2C76Z0gGfxT8gRPfcYqichqJyOzBn7SXX+1E
OSFnCtMXngDOQcip96kMHWFY3L5OPZ23GcS2xFNnCtAIg8SIDFrcOjs6ExuMr8M9WsuHmElBvF7D
K3f36iYV9jy+6ba6KjSTqnTm8drg3fIpxwaqaw6HGfrtql1gRmNIJFQSYTfzDRzz9fpJFicOl9cF
nFiMU0xvg0FkkkGhx7yfUqcbz9NxIq4TxacIxGNm/DOPbwG0iwQgId+s1ZtDXaDEmvxvOA+XaZr4
rtyjv8gzkXaLUdTE65Ktt2JKb/ZywI3lDjlAIOCf411vx1ujg9E1+AKN21qPBL1syzzVW/hkpmIA
0YxYJxeGpsZsPp8u5UBJxHIVVoNNYHxpWrASJfxdrTwl8EENpOCSViglsQtTObRwp4ij1HvTzYwY
aDg5Oq07J/TDyHNxyKb5Uk79tRtJOoGBFl1swfNF6/sDfC0VIVTBETMX7LYBkbVkLptH3q07veFP
qC22UGk2nNm85jUmmsBqr5Ww+rL6e2Mg97xSB1JF7RQsc+h1cwbq3WnN6DIa0SV/LzuppuxdZ1Zp
vWlBjENLPeynT5YmbzkGtc88g8tBFicfN0tMeFdJQsBSuOt300k36VeNEG9xi1ACk0wl46ZIftAI
4vBfJsbOQJXJjFBlbLuPd0XhaE9JVqtANAJSyMSnrUjCiXkUcpLEfHVlRKDEhIrvymsgFs5sUToA
tJ/5vJeoHMyh6pFMaVnbpeVthAOg4F+I2dCTmJ8liX5d5I9iIXlOdSSODsuk/gajfhb+konNTX9W
dUDRoxyI1O9qMA3y1VglDwX//FxO9VJ9Qp+Obdq2vTpZXJkeTNp62VzGVFrtWtU6q+EUwFG+o8Uw
cBPixmUbm/KFJHGuHEzJ4grkE2d76FrziPuInUh/z0zpFo76NTEoDMA9a1J0yinCt1waeROM3EnJ
OAhEJAmdmr879tIFVW8R24OIPPGaM97NT/oTqfs7CGTfo0v3o/YJfD6MD0t3STrj0pjJtT1nua/X
WAa57wpD4YrcdyEWs1JbasnB3NpQ1qysl61akFIgn6xo9Xs8xlVJDJ4D6mlqwIWIeTURoUX4krM0
E+x9avlfCdgmAArrnwaboy8+4E0RHQHnHzoLzXOaXHnyBgim88yyWzSyJG8OVfGioOsaM+4YWXZv
cQnNr3ZJ35pM+UD2XZXN20p31jgdwBV8RdisBgN6VhN/amMIPIl+BJxxfxrzV8nPIcqqo5WC01l3
NeVgJ1zJ4DxN8xGv212I63ud5PRWabcQplz4iICmK5iK65Ka+kS9bp1EJe1HgAvqDAemYLllhvDf
/i0f3BAWOg1wJ58a6iWzhzI+FJ2fz5YlXD8HPRsdATyjVQEhbUMs3nxh4+6AzwCIpaNjR13/mSoA
dDn06Mf1Izk9IVM7Ay2Cgi0blD7RgJGaR9rBHfPZYyCdRVY5NAsXDHfya2YhKqu9LQRsJXf1oAcD
OXIzoHtNoLZRVBVQasY1lIzrjO9CsDYFaQNWxleZJlRSAhUlB3T2zeJ1mpudYe7xWz7CBuG2VG5D
+McAz4v5ZcJtYHbjUdQB/mP9HbL13lQKxcrSnelIkgkSf0gEfaHxY67kjhw74ZcR1UGMVyEjJJEs
2YmaWvOhgseBC4T1wFrhTmLwUFNrq1lQuAq0S35Z0ylgRldga9bW6MrQuCvUVvqi8bJVeDrVdXCn
onZDzE2tyVKRrlrxfxVUJWniGa/I77X5FzEp9mQzKdqjHjCtA46upiV3uaXG+PWDFc6xyvY099R4
G2k0GOP6SFODoV+SYbgN3KdmW4lSTyh1jxCmDCGIXr/QpE2qb96dnH8wlNiLTCWyhNKxL7CJ0ctB
bwA9DAYf/4ynNrMxJrcSndhJ71A9gCElxKmsvOnFtWrFWT6T63aE1awmc2hAxArYEU92RTVMi53L
Y3Vlm+SXyrs+AVyB+apfcFmoloGSe1WrQKYOTUH8UBY3U/ST1G31nITWzIoQSSo/Y7zrGkWwtNYd
4xwqy0+KCznFhTymDCrWdMsXrlyNTilc5Q2R4OY/xcS3PbIcqTs3bGuHeoFrYyIJce3a18y2CovH
eb2WOQxkIoOjQZopQW2YoNNGEyfIgZlXlz9i/ECCJQe6JQQ9YON5EbDtQ77a5aWJ9yG7ThIul6MK
1sbSBTDAxnEZWOs31a+VF80jm2SyCg/zWbXwaSXuI6U9wtqjNxGuIP+g+JxnfsU1vQvjD4ZiJqJT
prUPeey/al38WirBG9Px0DOwh/jxzSb3LZ2Ai6V4cjtCRlguqgwtqLyZjWAbAO5oF2YIRnzrBNeI
JM+ooTIm8nleNUxEOmlvSdVhGRRONEV7YuEWJRZDUtGX+QknlYuiBdBgWwyfW+NSUHHSgL8PeQeP
/DJxlOSK6tcFe4cw50iheQ2UuXyaVOrYBB7J+ZeUYXN+mq1rwCyJ2/xSS91F4s6CIZ4QBYd3z+G9
saRFVAWc8jLtoWvBaKyrwSjgUSrTPZwBvQbK/FuNyveaN6+C6L0xKezl57suGFdFzS8YSEgt6Ofq
IL3HFnxTugXBu0Nab6zPsmvOKkpvX35OXHJoSKgHa7/VkiN6e3EHbK9oTlHSnilowS4hBPtJx7JE
54qynrJKP5l6dC7z+pyF9SnmJKfwK6HcSn1aYKaYS3YimaWqplZkLr+mhIW6khCapoY81indGM9U
ocNmtkavXyjqXsQ9bP5nvOyNBW0jVs5TRXk3xMKlDG/tJmhQNyHjZ11Ervhp9U4s5S3Bj9mP2XSb
2Fby9StZ7qJhjLimpJmv9mF8pASO1o7VJ0GBSuRkTpjS+LbpsOTpsdCJ3XH9AtYAgCnggFYIgpID
XTGraZjVIkzLJWeZps77Ug5qUbErvMp6dIqpwZN+r/xdlq2DFRKjXduDytHALuGND7hGlSTOrQmG
Xx2bjdORz8cSXBfAr5jFC5b+azpO5EOkncqbIq4FArjzB50oeGWuG7lqWr8ltpDluNV/VE4+KMh8
+KbEZxyOz4XHA3Sqqa8AcU23VO64S20xr/cpYNMOQOSMST7EbgEqs6HsWZwS5MIWZJ76HJMgz5Og
VH29GymrKk4Sc3OksYlymXVsldKiKFsOJdSTuAB3AHtkwgf4rf3DKo4vZ1+of4q6tJXqz9gjI3XE
obIE5EBzzFiuFnR7bGVCqV+t64coNJ8p4SRRe6YD3mRzK/lYnRz2CO9l/Hs0pB5DFpclRGNXZESu
g0x6jMj0NdVZM7Z8hNOmeRcl9d4K8ke2XFZZuYyQgpbI6VW4F3dtoCep+bbUMQgNgU1BdUny5WKk
TCia3xm6H6nIgYXsm2BNUCoxfxX+Tlopg8z/xLLleMblX0xRr0mRfGd0lFoI8JFU1uQjWbaqP6yP
f4vAr/EzIRwt3bs8uuUh3za+T8tVfvWIWFV2tDqVKvKEJoDGHn0hLTw9IW4TsCQ7hdF8osqK5E7q
8sbnfUnXdWfAsFDIb4KonoFZlT+lJt705/Qd9SSp7+g/ZyuYEB1I9Pmq/COjT9XW4MUX4uHtGtQf
DgLwLkQge0YDgaUi5/e763g35q/pWP9IMxHds+I0Kuvx//j3t0byVCX06/qZj8N+mvFSfYx+Z0Un
XsZ4TiRSFcMbGvLvucRlqAIkw6RvksOXcReQora2VQVPizk7Y8LnJNVsGo56BXVXGpzKxFnuhBZS
Sqy6a1x7xFIhP0R+/JsbHLkC2YfF4K97hId4vjXneSnIa1Xn7MVDvkQwAm+hjN8G9KNKNi40Gax/
urXkVZie5QXjz0hdS7n6+tFkf7LieEzY+fAEOq2iHOWDQpp+dlEQnP5OLCZrMMKBDKMEEVldGI9m
RGss4DQ82pRWYVLHZ8Rjkdqrbf1UcnkCJ8HCI2f4pI0Ja/huOaiIyYbJD8F6dgIVMXBzxxLPHSrD
adnQ5UOzyciwlnIBGSrVztFpVerk5oVdm3wQOIXKkzabVBRV/u8Y0+bvX2zca8g4fFrTPi44llcI
pxSKNQjRVR27jS47Oth7Sb2HpnqEPqvNxxEqvbIYdglPkA3QcUAKrpgnqS6pmJz85jk17WtVJaCS
O5GObbiPtPDUMdqoW7N3XNgxu02O2GqeI3KOi8s5E+EfNVl7GUSPpkw85m6LdB2SkDN8SR72Mo1Y
jDo+f0gOavNUHDqNkjSqNfumPSKFHkxOHEmii5W7MpQWGIpA5M1l8KOBrPiCWYLtDO50S6J8/W/S
Yd6Fs9HJN3g1bu7KlKaF6Fid0iJiN4yXgHQCvb0rAi1/mXGuTJBTXGp7+IGGAst1X0rXhQaKC/9A
jM17BlHfBJWclD7bFRTFyKn1Ay2KXm5HpYJzQzrJnPi93AYh2duZdp2otrDBXGUXisNFqudr05Pz
BeCR8vaJMVjSCKRSRSWZVFlDWuJtsOAT4BrCBlTxZxbH4mc/uRNlgNBQ4bYoy8hvdXAyqMYCY5fM
+69W8Xb0I5htLh0d5VP/cJUchPHVD3QFDWAsDbvmazvQ3dK2vG4aagNdgyqp7FDelxKUNMVwLeco
+bsddSka3DUU7z7jpgWNr2SmNiYO48O6mE/Jmt+i1MLZBcQhhJ/1h5G0Dpq/01g0a/BXd648XpTP
HddBKfm0mBFTKoqrl8k0cBeszhcqWEEj95MMV5/XYAkQruxMDm0dBnZyW+Q0qEdUY6gmu04cLmYa
XYy5C5pYPku29DHw/dG3JC6+3ji5tzQnrjOLuYUfyfw31jDmiluPNwXNrELR+X9RoqhJ+tv6J0uq
NIvsEpzBmuAxweUkJ+5ivaUfre1OExnTmkdNafCNY1/ojmE+nlvdPGVKeRKV2Z88UNL0CA6+xNuZ
hCsl7o0HnntfpDK7HtRAB1ORnB+I6uYK2yX1DGXcHas/zdUXcSJpkumopX7DpRFySQMlRr7tWZFr
yYGB0UCMi2omXXWXUTN6h2HA3ghAjdVSFJQhV0L2tMAB15nlxbbeFkFnTuCqQ7tiTiut6CJ41GRM
sc/ZpXbqOZbks6Y8M1EBvKEexnY8GB24APB3eIdL8ulnweDysKDw/6g7tjSQ5bCMhMR72UPRlB7C
D5gW53v0p2Y+OiytTBoSWv4/u3EiQxTFjohON+MKJNISk+MqDcVpSRZEL30nx+ONDMUtizYfZudp
kXWDkot8vx7Y6P5kWKpoO6K5ErcN9gMftZ9X0qFaCqp4yblwl7UK4Lu3GDZmOZ/GISc9r4Fh4EU+
nUkZKODkBDbZIww+oUo35MOJQVQ4prh/7LOlYcuhzNqYI2/Nak8XoEb1E6t1fp3WzOfwTgSE5Q3q
t7esMRD6jv6NlKyncTZ+CNY5kSo724BYxDmu1v25UqCmIrhdflFePui6j7oApzyYUBVUqQlqIQ4M
36p52qfpYpJxXciTr2kSMPa3JNND3e2ZjSax2fdYMGWcSLPdGbK7YZVZ6uNTXf/rP+wuSbx9ue6l
RLr9omUleUwDHhgMl4eiy07s2f2aLEaLN1la9zDngegNhEeKv0BC8BMx5SYKubweO2B2MLTKjpQd
Brec/OueKs+8Iz57m6iKxsrNmjrmGdTBtUle2Sue7mK7Ut5KGvN37pWZQaLwmwoOgdLI3hSJNeFl
m9GlMe5w00Oz/tXzmHXn/h5b9XUo72ibkq+JZOpq6ryK9ibkPXDsHd+dr6QLCYP+w6wY1Y/c6J7i
Rm6HSXSRqdIVKsuXPi0ZVaWQ3cReGsbg4apnKgvwzG/NnTSuThdqjkT6jBi5k2MNlEhTETVyZWPh
FsYPt3H8Vm0/5vVOc6eE+hCYvM2OJZURX8gljUB7BtYDXaw6KiTTlcBojcGIII1sLkfwesf2LzGE
0zFxq6jcc2s4LrF6IWzYgncOSdIRJ9plOkw52Ta4mJNgg/NLxRLE4ZQPbRjdmjiE0a/HxuCtTLVR
2qDtmwkAXvihMUkJPkq2DhF9ENTwVnyeAIcXuaencdfnptMOvErCxaut3i+PsMnooHv32MFhGm/2
cqgMCcZnGeDEDmci9GMlyNuRYEezjzp1b7EkphDjoOsEIVfC5yshSsKT8EI6NHOvegxiiBkNBpC4
Y+Xr1jcNPBT28BAG/IhqsBYewoZUA979vY2N1wyWQBT8MY7F9Bg9Qj9AZPg8YqiN0qjb5IpddVt0
03DOoz/cqRb+ht3W+NNlADaTnZKToi9g93FspAXdW7wZryoE5xmmVEd8AV3NCCQq2GdTh0g1IIOc
FhATwIMzHo8Bd4uqsseLaFGhcDpBzyV269QKC94dBrPK1bsMdFXsRjtF2tiCSMR8FoX6Kyyp8ABB
MlGoawBqWeGIfX0J1B1Gv5W4vUVmdMfXwTsFvxCu8tmXfRjDH2IWvbsP4Rrfltwiy0icF9tJ/mQd
CL2DbEGyq8rYa2fUHLqbCaVEMw29/WzPg3Wuet7E5luLejZy0iOHYDgsmF7Kvd4bbjxujRH7oUGq
acC/4d+W8W9H06GDBbriFC5Jn2D6EoTptAzF+YuuZApmoMYaeGJEccJXwYmfwGyOD7n5ZzFhsZVQ
a/M7QcsbGCVt2NM9XebPjvIqxSgfBhs8UvXqImE46dyQR6gK2TJh3k9cdS+F5tmq6IZeqJbBL1Jz
HWCezwDOGNmvlZEeQvJ5CvpxfYx5+Byt/E0FLikQmMZHnLg1tFI8KYTiNEar4SYt+l0DpMi3bqnc
8lkp+KaRIcNy9hrts21Jb+PmsRbJGzaZG6yo88qZ0dKk9Ma49HTMzOFtdo3aDjumyXh8oLM9irdm
WTc0vXtdQLKrTgb81yJfP/MXsc+aQ1nvWADLMyV+uMpJFyFiX4RsvEWrAskbX/NauimEuValkyGn
0tnk1pmZngJKjoJre7Kqj8KUP/JSCqSxoQI2+mx+T9ArWmfJcSWLF5ish4KF5kp1BMjEp+kHebXe
LAo0ogULSiZftHAOlDTH0oI5t2tvytJdj9WjRSQe87PaM9gQuq84iwsSVioJq7YEMlenDmz0KDwb
Y3fUXL3ZRZAC+6dckMX5z8Nfdhfn4nm0/sxi9eRKzGRtVBZ7WlJS2C56gC0yjKYKYMuSAMgUGxyj
HeCW/Xp65W1xM3qC0TEujqq4tWN4HU8FZjl8Cjg5WTHrMb6S1W9MLu9UsGqtyjW48OjtcjWCGdSm
OFRllI0vetRlLAflEpoRVyOqfEh/DwmXNj1yuWt0VsXgrHmEpv4YDMhNDpL2V/u0No8ItyM866fO
MT4VhFArQj822XyhgkJPg4nCr4uyPf2f4V4LqrlkCNQh5SZiTMHImrk1Id0yZsxhJGkcHdNrQvns
akxBGipBwp1a4vIMtDBoa5GmmjoYrChgHyWUl+xdGPMn/tFAbkry0vWfBaZdH+t3+easWn2MgoK1
RvLqJeHRnxJwDdHOI3wGBypK1cM8JI/+T+GMHe6N3nRGUyL2DUediCmQN1OsmQcELNC7tOqDfv5L
9nsS4KDaxTuURg6lHXaUiA1ypPD8L96EOVsDufwvYgPVf46jCt07PijhiIE0fOii/iCndxlg3HFj
WJvENw1IxMvkhbiVNZPgDQVJm71VoDCvOyTo0PrYu8BcnLKWwc4fonpxW5o9VPJ6kbHX6GjZPv8U
D/EQgUgIjfOkXdpev6tS9oD6hpGixoUS68E0VhC/cq8IyBHjY4mhMmU4gNMEG6s1u/2J2jwMLJUL
FsOWwr31iELtbSq7eSSiA5dGkSYnfImhaj8GQ7ChRdJPlgrDh9z2n61gfeZK8iUMN3HGhCZ0zlF4
NPBqMj4zj+VWVVxi5Xc6AEKtL8CHgxQGV5O5wNeAd8x0zhD31s/636Kh5ctMXLY/u7QwAnkez2y8
iyg7CvRDCNUWzN9TznisvkwEwUhGliAqoNehY6/3XoruODZv+LGSsH2VJtc1eNoAHFWav23pxK4b
I4wftSG1MeU1N3ektZbZXnfVHtWKdrwlps2BRIYVGvv5j3RqaPFK7GZfkg6sZriCyFF/Eh//yrrL
7mr2jU+S/1VPvrJ5L31OYfUyrPUFefxQVuC8ovZlbQzT8FrjiinAaSEOWw9vhIL1AD8gis54qkNu
qCdtkLxUq72Y+twxwki8R8hsy+jKv0KS/vQoa0QmupnODWQ1PyNlQXDhvK6H5t3my30DLEfVne7R
u4hdNSfysXanbELDqujDna5G5ZvLF16yEX/Wrsc7X4haoJB9kzGiZ6Rsc+rUTM3HIxRDljnAOaD5
PcOcJFAW1ahnXR3PYZ2cRaOhS0Z/QefjTFgrTOQ4X/Fu1rsmkWnd3LduE/21jFfXmldzaC86XXcE
IrsZJ0f1HzKo3YnsATc3QpnEuPgS7Dh7LTb9WazPsUIYGFO9LPe2SDZQ2i34AyHHOFF8wM1CURV1
6h8LK7VZWoBCiVicF76bhxQ+DE8yWMWW7QBuunj1W4FcTDT5Td/6mlFgjjwgWWY0M2BB4OYShPp4
VXG4QOnxZp9bwP6TEhpIRwxKHQVxc687sgU/sdsbGgCvnQjAGOsSZsYqzg8NFocQ58k2opDPbD/6
GYLRz9wwpKaLnSIhMV5VXfF8eU1GoikDA9ndYIvaKHO0uLBFR1x+roAoOHNg6R/5qtJVse7YR+8J
f+1avCN4by/bL2acy2shI1BkxWVM+qA97QosNr1LjLS7ao8I56y1f4xzdF6r9ORk6H86uSE0DIPN
EQkoUZR3xv4WZuVpdRr0Ooj18PA0u5m4CRiEViAEFPr/0XRey21j7RJ9IlQhh1uCAQAzRVGSb1Cy
ZSPnsAE8/b8wdc6FpqZmxhqbAnbor3u1tKcMxx3UfzlDYdorDwt3qbG6Fs5ylffzXiPyjwdwto9a
/hZ69Qhk0Yz9vvirkpEr8jaoTCdQOQlmvjxTSzPcWgXN/3eYKw+tlPb1xAHPmoB5sGou6vVvFC+n
Bgy9juGFGXpLUkmw3HDQYWfSssQjZphJMCoaHqeejQO7CgezcGEKqW4gwJYTnY0pHXoZM/TvipLc
8SFb0duO9+E7vkxFehqW9lQ3xNlpLFJ0jBU7I2qeNdNiEsyJLeGGF4e01990tXwaIODreTPiOe16
6W4uzTls6NZZuOZdOUKMQ+rDsCSEmvk2X1Af5c+l1wDD6J4S5Exy1i5EatkzYDE1jpSklPEmqhyO
/zRCf5gZ0dtZuteYyFS6Lxc4kVo9Xw3XoZ6MSzQs/hwM84zyT+knwSk2ELOdPJneWpxasb3t7ZIO
ae5ELYR3rr08v1yuGJ+jS4JE2ucUOnI521XdU2Hyu8jdua+ak8UtSSy2H7cYg4ePZIVv4EpZJZGW
MkARU8bKBA0lrKcfmdZ4ucXemxV3HKeVMp1yqo3jeEdwgj90J5fQrXsOnzxS3JKZul/ESRmYdzJ/
yB9ay8hroZyB7jSNkoT0Y0pL/v0S4B4aj1lnU/2Q1dW1Mudbk1n3SYNSOfDef56aWSO8mBwHXjcK
NmM8CfKnVDhuetGvcVQcKnM4iHA5yJN6gCIJ2IRztQmCSAJB1FGbA9mOzBGqgSljzcY/3W0jYEil
Sq0YzpkWuG3SUcxRpzfXuneo8JljHh0elqKCqN6Sv6QsOT8Xfk3tqcE/15v23bYxPa3Am0l1zU+x
rbjrF09YJ9AGCV55XM7T/KNfsldbKTf4aBqi5UhlsTFMd6SsXWK4slNSru6aLbd+6A88K0i5iLys
dgOr3UfGH01jJLoJ32R+h2OlEKkzKQbAboETkTRI++jkm52U52LUH7rz3urihCSBxO0hQ7Gbgnnk
4Uh4OBRQrs3M0CghVNv8bTtSRo1zqYCOW16n4BP/v0mvxi/SLROR6qDy60YaQlPlF1KKA1UWrM1W
K9HwsU0sFvNpKWUUoPzXHRoiGlNOFk4aS7dL1mlnQzEGOpDw3SNHu1bPMiIiWcknQd9yyynK4F+4
wLSSsyT6E52k5MS5rnNGIEq6tu1ohylRSM5zIhhyD2SGp5iRq+UtjY1yMC+gCZv61NIpEnTMKpmg
0e9CwNJzYQtjJgBt4nADGncyUGXLmne57uyM4VcxxS5rHqOLnG0abWXiXGeuNapyxUj0xbiQBsBh
zzEYM3LKldIISGgfVWbnuVWfek4skxmfJTDDMv3tlld+nxQSQZ8nQb+CwUA9dDb2Jh9TohrpCryN
DUK3dRJEDVWgvepn6wGQhoV52VsFc+Jx8qR/1migluOgRN3pbgODBvJPOBUlWGCtUbN1HdRNSuFV
MlMj1qZYWTSc7ZELR5fF2mJ40ASzxLk4iXfZlnvRrSoGAITm3ZyTh0GSpAakCJ/w1mWyl4FYVzHw
IKF2dKxhePL1JIeNy0fsfbuDJhF8p6wTIpQCJqnYp9UuYZbc1exsdF10mrMVyeTWdJscOCAtzWX4
rP/xd31znvv00i/apWPXWFx5Vg+L+TmE9k7FIs8+dxaIpDmmXsiFp76UT1WSn5aduh+qlBLaqSea
vlKA08eFuAavj0hghIpHhzvROcdsy+ZVZY0JP9iUmf7ow6HtqATDWQGqVwC0Bp/LC8RQ/zkGhobQ
yQDWtt5rVEZ+gB6FCMtYnLp8XyqOX9CdZs7EmKEobnoB+aBb3VUzxpttX+zmCsZhwQtvTDiZTd/M
k2DRikAx6pV0Gkh3dZr2lnrXwcLA+Oc1RC8VxXCOtPTcf8cdDd5YHDt/t5ZD18wfLcvBTw//8mcE
ztJcGcJgvbHi0S9riKU6rLs/hQ7LvmQAkjMZgjwT857AFT2GKiGyjaCgT8Z9nJBnjb70djpKNJRk
Ig9so/eD4osXhRkVb0+fggrYaJNyzx19k+J0sBpxtsRyoZ+qNv1k5aRIwxFbw5LDpYWlCJenkG9Z
3twj7nUD2rDnSbN+BH3F4H8j/zYdpofKbwM5JyK8zc2z2RAoC5fQM6uM+UIF669ljusqRfklwbwf
OEOl2392zlpyc8IVK6IE1dwHEIkNg6nJcrAIxYGjcz512/w0eHEH4ZZcJ+oY/ifHVIdjashTAWGE
Wu/bxMotisckbVp4ClnGrduPcMsD0d0DQUrduqp8J7Vobl7wTwQjs129nraddx9HetVvGtYzahVY
uuxnIvk9hIGKWzCpiT8L7PRm7WL+XBUiQmZzu9OxyjtmegJhgj1X5RdYX9ql/KhU0ngAQAq36Odz
ZEXnhMlUVlMNFuKgwFAIjn0yjWNc9wHBqWMf9FA+lIPJGA3FqyfNsa1hOtqjsiXeIY3N7vbXMY0b
EYGrbL/CELWBDkAz3gPis7eGRp2T4LIgmJ8Or4Vv3Ucb3U8EqrSF2CRtVAtIcuy4ovGsrN4P3Jk4
+6/G633RwLMIm4OSs3a/NugZWDHPy8w1hqdFATKSQBHBE6yiW82AnPqMagR79OxI9hKTuhNOI9xZ
sG4c57z2yFH8Eyhj6t0pzwP1tJVykpljWWu+n/HZaa3T4gfYVFsr5jykz+cxbS69sC/mUl+tZAEw
ol9T5B1WXvk8kZ6p5iCK/k1Ewhtu3N05lFuiRdzKCumYQh7sTNcql8cSjY/Ji98c/YoJmcfwHvpt
NNx78TL5sfYfNUbrGqO1RS+COX+q2W+IYbtF6m+9OV+5uAw69QYtOmXHgl2B5dL/OzBHws0WdW8a
JoR8NzEW9p5tObwDWvjJp+vqOjlq1U76Hn9XJMF7nVbk2r6kY3/RhXGurFNELszQAWL86BGtfeTj
tGHV05NN3w2wHf1BDzmGOQyAxFaPJgJZ6cdgQfE3mfTo23Iky1g4eylWSM50HuoOh0x+k6bpFRrF
Zdi8O5QJNiVhDydG7NuETq4WI1acxQeGyQcowwfYt4SUqwMm5qpiKNt/WoaJRZND1tRs1z0go6rT
zvGhSnB0WvqVl4T2SNDrg1Ki7JBY7u5w4AkaVQCxEcfGoH/BeFyDNrSfcVmsl7uaSYh06W2NNUj1
v1zJ4dLQ6sVT2crXJp3PVMJfJPKUxnjRLc6hqCDjTAAoPc4xuai/qA78iJYJw8lFBW6XF2u7Z0f0
RSfeKyEmA2gcGYOC0cCLq4GXz76smg4Z+5clquO8VG9WXD8n0/VMGoCUEH/vnpTv2O2mTNvhSu2s
fjvwLSP6OkTs7BMbPdpmsAq/YQlsLL7xzv6YLHABWXUQkG/jyTM67BMRZ9HKa6Te09CrFNzDM+lM
MvJxGihRyiWT6P6YBdgvgpxCNpNOJzPWz3FVgelVLjoAMIs1xrSfeDDG9N0azeeAw7Z7Mw3xNgAg
jo2SIOS2V99yQ+V/AWd7qr0sI583+FOMP3pE+5RhGnNfLYS6bWIjAC+hL9KhJJocAvjsw9iXkXhe
me1amy2CjGdoBPbkQ1sLGAbaJtQNt99WxOwQUMcoYFnAN7a3f/VfoQZ59F8knMNsvWnzslVZAtMY
elxDI10oaCCrTwbRxWHnJNJRcl68b3tbjNtK6u82jyG6Wzk5Dxp5uPmScCHjjAxWk9/CjTVAKBh2
P0tRbML0Lg35VZ61M6kIRU8OqRj38yGv3K2mcoiQ1Q/ktI4ylC7tz4u+oi030Ryd0Cl3HcgC5Bxu
6wxmi84b3NCt+U+sn8Ss93KY7AtL22kDreGc8E0ScpaxVZtx2+HP0c9pPlxKkk0Ky14ptG0u+jdG
Sg+zNvfGGrXwaI4AUodWQCx0oqmeIXWGQgCmylvW09HfHOsorSwF+aVp0yD2Kn9bGIwmA2AjZxgc
ueNYUdqmHzPKO83K3EU6YhHu+wSSC7AbkmR6/s7UHVbgd/yLiJlvRYi+5OsW8nXoowdZFcGSrTno
MjAS8jMScR1C6hajgq1BIx/qpUUIdA535nQaYbpHCLVArXnGnQ4KPexZms+/6L+1PkozDBQ6mxNY
K5nqEYjvTbfsZ97/DYhLLC5bGroiq7/U8CwbIGk6kQS6Fe/1ubI32TW9Q9C6jBjde3iZ78wV/XZo
/cQY/fhXl4Oi79z5w3RQxlPZp82wHbb5aL5KgKSBCZDeghYyK2u/DwR9WCIEjuZtHco8XC4n+8MF
+xs9PfM2f+TmXpww83LihwPC2C0riaIFrDfMjWf+Pvuqkm0Jjz/RJuZqIUeklmWCrEbImGuiDGe1
dUjLRvnrgKOQaVndFioLeVgcXO3d6PHGx2uwk3m/45vKQx8Bcx9pHGZBAup9VFmQbH5yFV7f86IY
PNHTm5nfs6hhUJw9qatmwnG24y/T5uWNsjdZbR6wSD+KsfyMTbcYQw9ksTccu4+Qdp5CcZHHyUGN
UHPZR8PEU4sNP6kQf4OhjvBqQWHX6dF54i/WlfyFx7LPBRhK+6VL83UqKLHsbtUyHBK9opnqPjP1
SLmIMKWuunj/Vb7mnJZPsrFarj3Vz2ydmjQMnKQgTdwaHqJ10uqLNTIenULoydwlM+ASen8Q0JMz
heWQko/hOZHJxlI2k9m8obNO5W0ZpEvaaGdVak/Dj0zjDDkKrktnhr7bjIBVSS9aOg87hW4h6kx3
+pFJq+htv/jheBsaV5HD2aZ9XFvOaU1aBqRd3Dl+g9deJ/E9ys1j1qRb3umXEEZbeEZL6ESgO7pf
/ZG+p55+5QL+pSu/sSGcMnqgx5XqYHJAf785U3WenekCv/Flpyo6Rx1QYEMVysO8RqWKuw5P96y+
L3P/WtzomVCL56AWhCgFg07o74X7pjKTe9PY2CAxhMVu1Cy+Wal+Udp+JwV5be/xsfpZbfvswP5a
jxluPhgW+KKkOPU7/SbWGBXVibNcLvmGSpZXLwK55nZ1mlyJY4hd3SVVejem7F391Kro42RvKBa5
5eAe8ijGSmLdGt+MAVJj61fj8KnEDo+WvkYRZFz3RmxeaW9wlRIrO3vSaBBW7GyvouKl6uDVyMsT
BXcaaN8YsW9L6lYdnnovH/RnvOheltoQDkw/0pxg4HbBX+kpkeD+5P0Jif1EFYMxnqva/q9Z0aRZ
MWG3m7STziwtGZCG0nu9qb9lvMx8VJD/bhaorFCrrpMN8tKZECOCLst9yPIQvfqg+WpovC9xxY1r
/4Vd7nt27hCqH8LSQUzEAHL4Zd1CvLmAcZvAMrtktX7WAeaYxzRpPKWf+Ak858Q+GbZxFsN0IQ50
VUiWdZCtIC2VmeYXNqKB/iK/M87m0+nMV6YNr2ZhrezcqGBCSmAKl7gLMu+zBCqZ9ssF7F5e6zdL
jRiMJm/D/FMBhk22qz1uLd6xoODz5YykdVolSFiTbS4s6lAGlAkQXInAYax6S5yd2NrTkM7e0i8q
gsxdemw+6L8gFWYlr0HeWANxRi1GycF0vJwMmXYgTT1OfeGmsCbg/mgrKREEWsROJDgj2qpPhJwz
BH3jvP6u8xTjz327NL+UL3n4O1CiVS8S0EwKJothp/1wSguM7VapK992DRMIYkQXLpCG7t9gWCCj
oDzUYgMUp6iT3ThRTgkUq4GO2SW86fARQrC69d2eOUsirzHI6iyyxNJwTynlNeUOVEe4c7bpe7Sv
BlAxo47z/tWgn9a0/wKJITSVSAxUnfMwD3uaXje2Ks6MDXnbS4xaD8y+odjN++w0tRqrU3/G50Y9
z3XEfDLzYiokRZasv8n76pREB0y018zkrGFpH5VfwB430PbSMb4VMxN+07j2dc/yzkZOJm/uyos0
pBhKNy6n2izxCf3xdMYMftvLdz3lt94prlxzODH30YcVWjsHw7cwxXOW7If2+tIiPnkqitA2ZG9A
2ZPaDYdnzokefjcqqrHyQCDS+8/2W6VVoAU8VTTGAYHpkBoYwYyUD87EFInH3PHMsnabn4a4Gj7S
dGDDp7WVNqIMJ876aggKj2eoxjVxleHNwSFeNo90d6lI9mYEWQeS/5Vh4Gk3DYeCa/ZsA/GdS1o+
mNs8UoMehRShdw2V8r8TjZ9nnkGAs6NnkVuGkF8ZvZ4mVakFrcz/wAS5yRPRXMQAvc3kukjTtZ4c
ZJomJyj94vZlH07yn3E2mBe9dIckuonla6//ASBumPWzqpN3zC/jP/x2WE4aH7HcuVctrFKQCwnQ
JtigWNJx3HSHhPIEm0Ng5/Bk/8DlQqua3xSX8zsf6SqbNrDtuFFWsuHllQ76S/agK+6YnfO583uu
0863+LI3XxWZQLt5oogrODsynB34TXjWg10k4UWu/q7chvHlHCBd/MxoxBhWN32Qh7z7aUSaDs0i
vCWIrC3POLU9fjVpAYOOMsKdysVzbsgdV67QCC9Kp8IWtxl4esQxT+bCYk9v1Su6EAJ4Twrr3UQZ
KzAacM2TxwXzAqvoH6GcGxScIrVO8tifOPIfM5JEOX4Lug9UKqA0VjzgQC0dcwZgvkpDRjSjg/k3
bO0bUtXDkf+Y9KMDXHuJv7wNHfAUYghlOLhxmu9KjiG13F+kZb1L0CWptYTGGQkdNbSCitrlFSM+
tgiCo8M8tf4oIyc4WA+H2uAZN7tW+5QQeEPBg0KFZ99Rs+H2kEDsfDo4gD4yhWsGn5vaacQ+piAH
ttqmJHlJmLYSiqd5E2Fz1/oHjvCqzNYB1E1PXsuCr9uto/h9CPO3Wq3vc5tfEzc8Nf0WoeCWimUH
caD2wCMBPqkpEpJpfKjgsFDHEoMTNCQm2pxB8bU6VncDQ+5GIM8TqnF0bjlVuHgFWw9FBX4r3ZpW
3RkhFtXT9C+b5SCkkNVSv3LaVExNYx/dqhpxydHtj8tkedH7JucWIedEW3NYaBZmY1v4STgglXde
VfU+eCu/2w9/5rYhIQ+XL++ueZHf/jvPniOjuUxL5NvTR6qhbp4shwflk/wBAJBypzflzdTthxx1
j9TeMmR9In2+FVH1mLoXCi0TJWUykE4x9YlDY3G27a7DNp1kAAxYuFZS2ECmnusq2a6ka7aSfFBK
QSZd3jcrIC3FZArGR7cOlBgeZk4wRoIb/zYzvlOunU3O+kXJWiPHJxHL19oorpVmXDIWRvoOz7RT
5wLlTXfRGAjgsEDMkyeEAf8HK0ulHiaj82hOSW0XVwd+celoL0iPiDblr9YtYeHJ5uwTPw84X+zz
8erMNDv151DCvIFJqJ3uUVtcAEQRhmEvl5NLuxjnzGCMpxy5ltSh6uejBVf82jO9JEfF6r2RTtGV
yOazzfsn+NNDr6mX7jdb7FBxVTH4ByMovK7jHrPt8Nyq0mqIVfHNtufJGkFsgr7YdX3yzPXpmTh7
ESV0wKpP1En4bay04PF3xoTVmpXWwmAYl+mhnc59gz2f9LRwsEF3eABlzdNRMfH7auV1oR1NEjJl
EWQqP8Z0oRkP+YdB7Mopn7CkhC4PvIORkfwSNyzxs0wym0F3mLroIGOvIZ6UksOfw4qBMOm4jWOl
dzZGasg2ykAXlLT4PcmROvPw/xFDOgL4ijQGJdhvWtk1cuRGKDoylmDgXVGLmWGNAWeAB29OB+dQ
E27Eohu+xToO2znyyUrq4UOqyzfV/l014VHChwLggatqAwFTu8QhSO01EDkPzCe5LanKicbss2Tw
ebNJgARH4p70OhgIAK+VwnX7p8XHYADJIlRI1lxj+aXQo941tnGaJ+vYmxp2gT9m/j2o6RZ//1I9
HCO/N1l2m2r8t8DV5ZsjTiPM1xxSyUCkSMhH7FGgDEM4hSA9GY6tEHCZNggLCHiW052219YabSQc
A6gjrqpM7vftW70XeoLzhR+/2Bcq8FxA4A1t16gNh57crUZ7kr3HVH8YyYNLw8VUcj+552+sGb2F
ASylEkJUtBQjU5tANpyaiWvmP8aacaNw1XwEzFZhj4kAJl0cSUepZSxFokkIax9V/Z7duHcaz2GB
K1hTIgwDwqKv/r0mGWPjO0kVTxo1P+TdLk2F+JzXK9m+kNvV2cCwgt2HlqT2ZPXaKYtL4piwY3Zd
RvG92NtF/QaP49TpCdzQBxaaUxvLTCXDE7UfzKJbXNESX/jrfFVtENwLn76JFCP2tiL1JRmzl1II
gOeaK1PQRyXaLPuQULDlAUXlzzWBck+4EtIUYq51hDO3lvZYEGsjnjyopxCj3UDi3CZZNWzJgNIa
qn8yH6+Nzk3ZXqUhYkAGRyq/jNFwjagNMxAISammw3g0DkZUH4uIcxjJT+oGL3DpLhGhSb31Ymqx
BaPdtP4xWM6TZ0LrfQme2uKrFt9VKx97Zp7meirUUbkMegX4CkfsnBokPwCPKtQQ+TpG96LT7nXu
4DOIb1MOg6cfXRNHa75yJLyEnLDBc2LQzWd0PzGW3dGwA1ufN0aKi247Lk9J8SxCI9Kk0ZGBy8Ci
pU4H5APLljj9XqRflj0c+bRIthu4FuSNhDtWLk+qZJ3CqsKMaIO50s5LHtLMA0wp3+gmWB2oITnU
kL7KGWIcu2F5N6flVTdzICI6hzb0eReUCNfonEPNlFej8g/bbj57HFY8Niq/dr2od+OZIj9j+2YT
ARzlFM9MBO0i921WXQdrJllPPZXOuoH6C9hFH4FhlPFBo+rrW5FIg6jqQY/Gg5DAU4bvTvHGUukm
JQ7ttSXauNV0qozpWpq8bK2cLB60zoJEx8Cu1bKSWThjoYvYrUUxbtyz5Yy/pBbblHmwUIwnmoec
dqa/I+WBUolmxR5dEbj4fCUvAid6E+RpSrS0+K8WozlPe+U9S6ZDpPAkGuBQB5iRxYAhfKau5J6y
KmcllUpHu6DAEnULS1anPAatCYibpQDdsm3uxCzZnGBIOiSa8MYFPu4cepMkcS/O/AQkBJPk6DqV
IeMG/dIUE3h/V8OgMS6/yhr0Sq8+WBk1iSquKGIkfE80KpAk0uOO41On53fjZ6bBsEw6D9yopwA1
1XY1w+mFk6EzmI/02yb8LDfdtcnFtRepb5t/iid3vktKumBZszRQ+ENIBwVeboiPCstGIdzOokBz
K586zNxFR9f4AkwLU6m6wVbP4Y730P5YXImodlYSliQPEduFO87F7v8jECYRCBs0EjPz07z9Nqng
inrJX5PzEgcAHG4wCu09JsldxfRhlPMNNscRE208HCQL9AvYAxYKmSeIWoAF+sTS0O8a2Xt+0EB4
SgnJHsaM6lAmYRwZQKoKDwgoeyv2DY2QS3VJl3k/miP2OLJ9VAVLIDkUoheWfI70v6ZJ9rnovdBq
vbwk14zt2TmokQNcnIILGJzxautXwfd07Jn4lZCjWm5hNbb+iP2AYoeGIqeRsfMuExwOwLMI2p/x
GRjo+2QeJuaYpVb5hg4wOPOX5Yt9eDs29jZsqdTkVIW1aafSShuin3dwwSXaj5fYFRVMqNR6Lxlr
0ghyMCGgGAjd3H5mG/ONs2pmJJnwrKLXkayXsiAek6OhcjIaca/kGwMaHn7pTWb8sdr4IWYukqLl
jgPI7tqqnMD6xTdomps02iOS1C1pF3fEsbYX9nDHZ0kpYf5ZaPMfZZs/WERTYVzjGUMHhBNDp+DB
1D6EUn1G/fzJrWiS1FfxhBBzTcx2R54HIDQ8UjEho8bdEUJXXyaeNs6ejf3IxFDHb1Pm/LwEo0o9
IjUuo8OxGZGr1TUkLAi4muOTBMCLRJRtC/MCOy6HD5SH8SXNJtka0w3zX2MtDgMLyIwDiSz9QNKj
J5Sbi/MQtqeIIDcML+Z2fSVY4FF5eBV6oEPYBg1IpZHzSHL9arxGeBuyvgPzhyFnTbHsRzCLziVj
Ch+33VlWAdRig69J2kLb3ZC/3im6dsk7BTqm4aY9E6mVk4AA2lFv06/1NsmGGjUfJD29xDlNTbon
lZXnaAoRhAQHwnN5ZEZDOja5oAqc0IzP0pxcR7epYk6Qx0ainUinVIm25Xy98CVsGfKIVbiEmP+i
caVqZzdRTpvS2U74RA2cXpG4zMwTMCjch88ompGv6LrGWVRHQKaBxar6TqHNM6dch+ltUvCqJkCV
wrcwkt7SKn7O5Lkz01zZuW48lG9zKfD8T/ey72/1AyPqliz7Jov7fd79DBVafhz6VhauAtzG0eCy
dxsbav8sWVC6oeNbfjXfREqlmkbPkdDP1i+LUVybIYcNYJXb9JABnePpt0ZaOQrF00o6A2blZEry
GbaiHVOq0vLN5XuhcNXgqJK1TKHcWnSXhYqwhA3AUFBXy1shBYteP4z6R0txF4Jtzpk34r3SPxc2
csesA7XOQQvTAKuCAh0OX4DDsPu3Bz7XQwFghA+BiDqtVTOIfijdxY9lRL6WCmRyHePreiqVGWki
kfzYOI16MyF4G+6092FmJI9nAJiI0gFPsj6yhkKC6bgWbIgPrSo+hVZ94nnANuxOU3yjyfYqw4Bq
638ibi9d/l6KBK4/lkycJmvgBvtdXdHhm4DkGwKAQn7u6fCn7DI6p410oVvsAg9f4tbv2KexAA9C
GsOOyq0WAwqSgMKpMWwi3HVb/BZMPYYBEEmBMCq7pY3h02atyhD82AwckW9ScrFJzN6ydng3+1RP
9pTM7jiu2sPotoCuZPoYcBXvOkxVxdbo69NUjwxRgekRvqncQYLyhPNH20mkEWLJ4iNC7IsSSlPc
zp79dCi3OttrbFrBzHR0ib2eweaIuNV3RJUL6B8Udy36F6EId8po2OSls6khsc032AaPBcqb4WMz
9ttCrDk9tihnRhcbgDkKl6cOL1MOLs02WMmVChnH4LDLf65QM4OdmAtj7YZS82gt56HN5JQl8VZJ
EnrgywGu5cXTXe9aLoFJMJhnTBOGtKvFV5+AKxTam8bghRGB/sZk0hYvJ/qbzgfh5X85Hm4UB5GO
YnmRUbEOtRd80kbo4jAr9HN3jDfwnOr9DdSkq2IQcZ4WcznqJ7gDN9r0H5FFRJgrOOeBp6iyk54q
pxEOP4HPwgAVXm/LyCc46unZ0yYU0ID70TjftLDEjcEEIwTeJgySuKEqmzRDTvptcrAqsEmkaJ30
uJYHXYuIetEqRoAPlBZlnCS84P1bYt9G8E5Bk0+ds4N/p3HRkPWD9ATMaUjlbihp442wWqXvqiie
hZO+GRGxcNCkqC94XZYvSikHVRwsHPXTcNZE6i69tOlVuvEQFbM53wOvzBKN14UGz4pOd+5IZQZ4
9SBsXOC0eIOXOOUad2rBL5JWCvtmJJYa4ief+g5z3wmUslpHRxs3bjndl6YnL9hfoRcp8kEwyzWm
YIB0OdOkN+fZAZFKgzeUUnOiyONegePsJNC9mJP6wu6ORf8vB093TxkJhjXoTQTxfI39H0PY9dZT
ko+tSasQvtE4BdsEXzz6vcZ+cj2g160KdRzAv/U2f03jU0leTttRchl5y5eoPyrULhSvfaNEoI+p
XkFJ663VbH+yRHMp5k2lVxcuv8k872U4W6UOo1SvD2ctYtGhDku9G5wLVAoBa9ttqfW1z1aJBANO
fwqMbjgK0tLoaa2xpfFmpOu4Yqr2qxqqXU0VaxYShMFjV7vAmTum9V1L4LW6LfofK9piStxoDgb/
VtrSTJvQ85NG32NJfqszNnPw2YsjHDjo23Ng3q2RHUh9Oubv0DhG32XrKxIRFuctWTg1zRt7kAKp
L4+jTekU567Sj+c36dquym+7KTvP0v4t5N4imJRwymfMsZTiYmYfShsHSrJJHTY3zjEqwCpD49lm
WVqQoPEV4R8sG512dmsrpwtbIJNobQeAxbdqOeim+WhG4IfaT13f68zeHCTVultHeMAHO18rwhUl
dopCaumxX0vXPoYr1p40xpOOWu/6TyXrrqgPLQS7ZOHgk75Dsgg6nL6yadCBs5k6Dk3auKv/kCWm
eEij/Ns5ayaaETSUFL2ZmzcM4NXLS6h5YqeWAxnT3LdMqHIF7tu3RoruotiqWLCHVOVmuUnMNFgd
TgY5QAkemxxoAxOUwfCx31mNb5kGNtqHZGgwaPDLRxQ6cCKQCXpF3BI7DlXgM3JnW2u/eUyCYZgD
3tZNY9CVpsc3wxouMtGf7hImRM/F7w4nZ9aW+1qhQVqRNxiPNn1CS8VAIfJdDLTyMb6OAVjjnFIn
ZpJUz4yQdeBXRwuPMol4BxoOZzU3ST+Mq0Eka2bZPOnZPR/HAzapg1BiOnRBV6BZzJSK0BJaECls
cER3fTBJvW+n57kIPVVbTkpxVUsNfxbewwJzbQ85z8lgJLtyLA4ylkq6HD3RNSASdlkKoY4cx3RL
bX1Hs6vHsQkOQG431EOu5+XO01qqpUTBnEw6jJaf8Bihtpt8M2lU+aNxW8OV7SdR7c+6vGk4q/Uh
/pn50g0AnuGpW1V60yGomgvnVJnLhUG43PChFvumqfkZk1cQwb4hfcvLgj/sJqb3mKAutVtHaH3V
hjeVkZ0KHBqdOyZXRLgiYfzfctWiJcjaayfqMumRtLcKrJuM+CuF0bueQH8hVozRRuloe7oXgjHd
0J8rJbsYhn5RjsWuC0FyYz5Lo1e3uf5KmdJ0FOuW0UnX7MBSsPa2KWedfQoLW0nXpmK8w+lOpyOm
ADKxt36DiXVLcUvr9hkV07v2gQeX/oYr+PZNJI+bAuqYio5lOQiyKWjuUGAcUddq8wM3OY3SLV0E
QMI39GtDsvrRcD0STGItcUzPsBkWSM55QtE0I9z0GHPhYclgMIDbk8Iui1f3VlZY0jTGB0UUjJCY
KsTrpUCo/x9N57UjN5o12yciQG9uk2TSpc9y0g1RKrXovefTn5WD/wBTwKAbXVJV0nx7R8SKTnJe
WOJRpERD0871SpxuN8HWvEh//WlU+rPsaxZBDSs5DfJK3Yt+EvXsvB3GtWAVB+IvrVyaduySdpJi
uGU9mUgyoWZDDhQXqKy866l2eAH7rc06lSCkjIYUc/NNO6bXi/KpG2xl/0onB25yeteK/tgW7kjF
gNZw2NDABZst+1+eQu0DZ6U3rvbGJ4teSRV3yxIHeMZmeuN/owGn3lHAX4+tAHT+K9/7KP3NNObv
q+IXaefU2d8MR8ySyz6rDT+vZl+t2LUC96LaDm3cbpbFl8A86wSQOG4bt6Ln3GC4XORvpZY+8WRS
oYqs/cTPMVKnUUpG1BNuvZsLFp6aDmNqiDi7oMUAt0G0pQ/lsOqZl1Evn031i4LrpvvojsCgK6I0
yrPqPxVlcBYwkt1OafLgaSbM9WgnlykZWiC/kM5Z1ADqZKGSO/0g2qyajQkbZMG9nYbiQ1MGj8N9
wotwYT80eA2WE06O7lqSf1c4Doi/1Ka0Yc/wCDGmA/1XywhEmPL2TCGBZSrvLeHdQgNPmenvFHl5
Ku9249e63OuFCO6T3UqnMfhB85d4lCsMNDQp/I6rg1PwEYnLX0cTDqLFtabLkY4sno2cp8QDQvGU
9v480x5Kh5hIiWo8ECiuelyJhq/cKt7da9yHW27r+FzTiiORTvMmrUV1dtPF/Go4cUZUwlSOSzYc
y1UA+wtWdLi1Ou1mGGhrkhUZV3i3UKyzuSNFGNkLoM/Lvma8E3lryEkPEHMDkcBvw0QFNbJ7Qs6j
IEamGnNoaT+JTvUCk1tOPimu0zBTAWkb0gcv1k9Nyz9BFX0M4h+eDsOGj30LZRi/9Uz8nmW5JfVk
tSA4YWKrF/mk8xiulpe/F/DIq9eh4cic/dUyjD5CC+RHu+lldctTqMg9YwPW9oR0p8BubzBCvf+U
P9OkfdtFvINt+r4o5Tsb9EPOt6CkAR2/J0WvUAqlJWIg5zYiw5jT0ygjfq4BeMQJuz6LErQGPO08
7noedxUnw0q2RZ4ACk+dZxtuIqSIlVdPyb+e2awLbNYLbJgFNkyZU+PM8C9zyu3fu3kBt69GMly4
nM7o+jwjloDCyY6W2l8Wq70IY3FpEYB4pzOlE09sxBdkjTvfnj7NRsTa255LzNgCaLa1emg4CLlS
79tYXye5vYiWA+ZrOii8Cd5nza4pvIgnWo5/5ZNBev3V5W16TSn5ZJOCZG/xO3Fya4aHfv6QLMtu
8+bQLHrQ4aE4UX3Sf+nnTIZEq+H9Z841ibwlw5+9wcBN1E3gfhLqX3n6mpAqapJfURqA5LUrwq8c
Pr4qvKJNSfWHKIYEcEPhh6kO/kdr8BxBoxD8yrQgd8usuwaa4pBN8WCbub87uNVhOMBGnLiXqop0
WO6NVJHvzm6S5WcWywenmPF21hed1ZVhhUMYj8dVWPxNZl+DSjbGrlhVTk1yBXCfwWO1sW4iD6eJ
x0qbO2U2+wpNgdBqD7QP+OgSsmIeNa3mpBNpJl3rGmZ5WleXY8xxLqVAZuNIVxIn5ZjRiAJlltU5
z6iB8Yvpm8pzehuajZnqjjRgycpNMy36yn5vigIGiQBeZngM296yPZBkHNNOk7/GcE0y3d27hY6D
2jWwuc/1u9rbFiWeGreoVJ0MnQRe/ZZyiHz9P8z21aszZwXbZ+GAAWupaBPdEDIJI3oIBjf7ljYg
yLSh16/MF5YqalfIi1gdtP+i8deWAguELVRr7aCfqT3H6Tqzr0MvwvLUq3pU1tuJB/y56X5GCZPP
iMKbCxeLnFddzsdMPwCxkxO6GQDp4t+aNBbXP9ZVNcoI4hKLOoryIIvYO63GlbT5jho2SDAmX9ZP
celb5T4Z0N7XPPgNsbZO0+eYDo8WM4OjYYdosUOkNAkSXz6KEFxVNvQaJWWE+KfaO2Zq7k0jm9dR
Pm7f2/dawWseCRT4g1zehM6I9sydYJY3JWYcn+RHzZIQW4AIWAbgxIqAZPgZkfZmM9+QPT4RCoYY
wA2JwoVChgLDqAl+ioC8u1a8g1Egt3k4sA+zacF4q6YLjd3F8i8xQi1vHQOIlUE5rfJNF+hmZLbc
DkyqI66E35I2OBsE6QQHv6pX8BrST3kv/q5L58ly9XjZAsF+vGyhVg4bSymv8wIkfGN5QAO5kcOC
KehuNqveLd9xvTJFNq0EsMXnGg0osQoILAVyllypHr5YA6ACaUcoBEqWG5S4IRhabwIUt0dTA2Qp
7zI0LfGVmmVYXnivM61rZFNEi6ra9S/14IdRo50NZ3mlR0VK+AOT6jSmdvqtIFRJ9MnpICXId1r5
/il2b7zry53ljOgNAP3rCCuW+te88tiBQjN4iOneNOFCle/t8t4SHZmMSzsbl15TYOiz7zfwoD/Y
m4q4SHdYRUZzNobyTFb73OzwQ4ZgEyYiCvyvcTGWeQPC3c5e/KHI/THXtKtVwBikpqQgatOkwz0B
UjtFI6DqZ/1KR9gPUMKH9TN9Gmw9Nqrtca9gKcgOGhZUUxL9Q8rEYcc5tFshMEY1QB2SZS6stWXW
PehB+ynTg4anuYbbTbLAKf/8l9asyOnizCHFV2xnPucDIMfDf97e6UecPj0S+JIFuvVgxjXf0Pk8
/U15mA4AFvlWL8uZVkuOpMwcnbUEMzT8vyySAstm5+/yQi8XODavB1B6LKmeHwmRSdQA0zq6s5HZ
W28CT5/kqy+ZT65CGJ9rQKohHJxG++n/3ZS6IjoqsRHGCSAU56I9dzjVDW25zfathV5Y+xZol5Pu
xMeZLgCpYbz9P7yuxKkRk1t9TSrQ1yfPGNHsLPpFET4wCsUiZwp45GwecaQcp6N2rkqib+yAccy1
qzfBHfjMP4gFHnrta1IhlvZcv+aTnXYXn+Mn0TJKJOMemgV8ShLVAlrkx+AwtTLprww9MAKrw8R6
Pubk7lFZwCHeIJH+cnY1Xr3Tg4gGy46PFxx+F5ZcjRmKFtdCRYrBphGH/I4mCrCkC/b5xTQG9cdr
Z5f4RUAesTjCe4Q24OxSKDHSF8xes0xi+D7QpAjxuzJeFx6dtnNGXRORhoNxf32XpUUVKJ/5fhUy
8DlbdWLjiiGlvbExSzi+wbkCMhLoObAbK7mn6XjP4U50xXzvdzALX3F5XLb1uEv62UiWc5/icmZV
KJGR6+yJpLKBSa65bbiXuxPONCjyi6tCER4OUr6EojN1vJdZkp8aOhMJy2rCdakwhAioEuhZfbQ0
ShRnHSsA+M7A5Jiw2N21SrQ2+M9FCNxyFz7nxKZlxnnVCbX6qYPZTg3d2dzo9i1g93ua3l84rKTW
fDKwduR0fApB/egWkJWjdVc07ctceNZP+O83rBez9kG35Hutq89GNu6jCYtZusrOyIpW7jTqB0vs
R0CBOTgtrIqyYj22xEkgDXKUW1La6n56W8wVKCBV1A44AhIkk44fmPVbJq6nJpFOgyCeBEdZ3nYO
hpVufYId/1An1ctjw9EvFrLE+NaZ+XOARTrDImUOJ1okHB2R4MP0av993XQ+LaoWjX+sHPuwLvGE
di89qToJss0ATqwxRhXLG5kLFiEO+CZRvdle6L/kLDwC9SjgK21TBt479sB2OiKZIskoCDhwUooP
Z+uKLSDqm1/qoj96JMuPvNIonkXa46s0DAK8zLbkHqrBrvP6bhUc7ZfyxhabwTKmBIZKOQlYQwMf
pWdU/Vd9zMOX8JzcclggnijMBKhDmXHET1wHjopXEXxSe8roINlsDDFtee6M+dx9nMXxMXOtQzsi
30/9g2387EddNj8nFQkVxJibXMavbPfTzMRQbJ1bRbokPT1bFxblRGbkj+ZQHZKe3UcYw5EdoaCk
ziZagZV8DzmF4PoQ9id+y7qfy6mtsiJE3g+Taj+LMHcbNJ7sgEU4pn6+ROctbYzOR36WdGcDph0M
+N7qT1XABf3gnV7j1EGjGdb01HKTDWJ/6sVgJFQ+48fb85VabJe0D1hD84RyxovvINx3wtubWXgG
jkN3/lCWyZZSgzUUVQvWe4XLMu/No4I1vAOjWvGfmq12ypYNsy01frNDqrQsfa0MU6SHbkvdin2j
UGlRu1RUVx31kfB93YfVAoP21TncFFEBth0VTcpbDPtdJEPert6Uf3SJ++yjfWHJ/J4Ux1jtoaKF
GMcwZ6DmwTPVOL4rt9mcPX3t/XG9GvGMEQT2qbHjIU/B/DU+DypOYYHIn9rwp4rdHeCdH3P8LnK2
CDqQexTkDvVY50t9ZQ4lHiRLR4kV/BLlxkR169EiRxkTeSLhU9EcpA1d4rg4PV6+mF1JgkrR+PAX
X6BVJ0tMHPkb+vZhyUqP40L6p+jvm5ifG+x51dLReJ45+nVghoVN172KiG0qhLb2XpwMPmthJk45
jkErK0EqJeGwlG6j/NsqssE2I1MIJHj5tvQVSz+5yHw646U6N1CupBjtZirhC70bkOYE3vw5IG/j
3yo88V0fSlW7UptxHaYBxCl0fxarGiyqdCIK+L2TjS7gGKiK0zVgI8xwnHiAp/0rtrCYKjCU6iOX
xo9E4276aOXcm7WXmUdxdtGvkdiIPh5rvScvQ34ASnoK8BzzQM3WbtA8kUzh4upUPTRY7YAUCus7
u7NIFQkAbHIgnwCwu6lauKmmOwu9RZY+OdO1edXsMDXGMKErABZMXMaIUYPweHrqX7a/096qDiez
OlRIivDT4cc5zl6mT/B8UJB28Wya6mUupKsGEqrABiJUxF5Rhuudsgrme2podEUGN0/Lmsa7F5eq
gGmUo8o7b9DsYPy2RC9dmOA4BCh3aUMT43Zs8t+VLF3anJAoXmU1Pa8NOer9VpK0WlJHCjFGQ/RQ
G3Jl23OCWYGcyU4QPoSBE3VpPEgFuE343MXqVxyL546V875F0xebAnjj4rNtyFro1oscoizKqTfZ
+y8ODAmTSF6ris6ADPhi1vdIgZqKnxp7wZIt15yNNbK2r+TBuLT8NteACgQfkViSrWDrwC+ZbGyS
ECJ70Gr4BXqw0sToN9le/7X8C1R2NNgkbFrwAryZDVakoDO42WMRSyuggRZaiGZddewMq/Q7ntAz
mt5T+XRnoGdGT6gV1ZOm2niLBOq0OK5W4xf9tW8gl/lbkwZaI3X95D545hZhgwy+7ZT5efMPy1wb
X0CBHCWacHf8iSjPIfNUXvhmuwG/IHqoTY6RYFDoy0jshKgtkZqL5lw/9SZ5K59vlhxf62u/wMJk
sSAtia8jtuV6SQLSo+L5Ex04pSwkvr0Ov1taRroU0zothbTP5zpe03FxJgyYAlZfVRP8JQOA2V6K
pj+PZX2ijeYg5HSL/e1YVhsUuhsaPhZ2Cmx7tXsDTjfFhNmD7755yEiXhNcFWvi8KJd24WZrvRLW
UD3LNgvNo3kV0/3uakv52BvcQ676k7UcGvBSsE4O8k13GpZcWC2DZiBExL6aQ8OhxMVFqXM1BBMV
YN/IWXuRX0WdVK1NvhY+U8adVR0WiX+QC4Pb1p8G/euCojtGujstFIjFoL4A1WmFLdpgYqWSYoHN
ivaaIOrjzx6j9T+0mqOcvIs7504cWbsEcgvcU3WEjRaBwhqx85b3Z2ayvlAMhFlkgH5A+3xKo+4P
U0ruCYxoySpjCGo7vZdwO8d1PnRTBi0nu4mift0mCKEbfenptR4H30r+4lo5Y6PelrOU7Cc1WyKz
G8OIQHnCUXM9fjTuxypwdW2w9WmSrITE6x22pZaXGTrWXpiQ7WUA196QpVc/RiZpwXAUVv5y9h2v
gmMmZbDDkUXL9vUdCN+oUQJChp3yIhLhS5h2M3EEvA44UKDIIaNnVB2YsoCugEy9Ody0Doh6EOhA
791VgaWlFmdOijR1riyGu+8dAmv9py5vIOYoa5jkP5MA/BmpVPTVvjq/yvmodJiKq7ViwsSgzk5s
zaluYCbruKedbspvFrSjUf9s3uYPyMqWdGJ1dwaNLasa1VHgsmjOVhYAPE46x8FImiYWXtk1/JlN
aHIlGyzXa39lT9phVJ72iPRQVEvuo486ffVblFT6x0WCwsZS+v/lJIXX3Tz+WPaE3pewp4xBb66G
t5Fej7v1KAD4eFLhYZ9uxu+suonKfBl+C5+1BhNg0o7tK79KHJrGXI7hsmc0AVzbSKjHSO+kSETc
yoHpkyVt3t+WYvOO82znSL5iclQ1FexxKGwaqDPIdhSw0LEw6Wq4jELUEfHaUnAJjH8WShagTIyM
C1OQkBwtYNzj2jyVP+VxEABOV81lmudLK4iX5Lc+k5KQ30VSHnJce/StealD0G4/yTiVp4kmNJaj
KyXgSZTRG5zoWhC/gf5o67CwWeHTgLj9Eh5Gw+6SUlyTnYewScdJmgFnZe+FwXt5lk85d5lrDVIg
EaBrBDBmljs2aQgl1h4RWGGke5ZtkqUzcNDkU3xceqAm3lhfMJYddipZVnFwzbWwefcUIr0IY3YU
mN4QpG11uq964UoXkFez/iYKyyP7T9YNIo+20kEL1qzDQmmbhUkvfZUcC41LFeQo7GdYDgwTNV10
FYjvX3R6VIMvlWBl/EBQ5OuosAxvwgYpQuDqZoOvKNe+SCLxl3FJsPBaHfChESliJkZjN4l8nG3V
keGt+8ttyvZgVbeQ1N6PyAGMpg0o/qf/hnw4aW4w0YYen7IzFoyRC/CGuhdiE/6jULkrS4JPQD0v
LvsllaagdYmzYNRlv4dlSn5mQhy0pRmmH9s1TkT4TGwQwFIio3pqyuqQT2Lfwfewc8gXqpXxj8s3
fuqcUWL5pVN2RVxRz0hkopCDw6EgXH52XXdkxU8XhZ25h87rYGMWdxHKLFEHZNkSmRYkyR3Ort8u
2PjBHY4oELj+DwvIwwpXtwiB0KScWL3laKUZaNYSU4gCNcSybyrUyw7e4X+qSTx7I+pPErWfSBh+
kVvAxK8R5k8nmYIWfCa6j82YVi4EVHdmnKort1gbR75+DnmOTLrc8z1+MHAPyX7XvFOn4Yxg7k4v
5jVGGF/M4oWpKlQEMrEL+roNBL46tvUQRHtHmA2sbdPbchK8FO8R+OVLDWx+Bt3R8rvrKeqTFK4J
6jIVZsxRcHWMkolRu5TOCtapFuNL1eu39Z325LtuVW/DQugSoB9JuXI9QVWsRfbr/Az1ULmomaNr
AYQziASq6JgydrgJMW3QH8Z7ST6gxBo0kltVPzvB18CvlCJYQwlHylKYd/mXNmYXs6HRnucRAR5R
7cP0s4Xg1hSmL9Ig/COy6aU5rjafqI3mqedFjBei59epp7+7YvD2VeAu24BgHgw9Zh04Uwi9PTMk
yTaYK85jFpyA0deRAlhRiQlIn5p+xyrgu0XFGoctjxzrMmSioy4z7HkBQ4l6RsJ3WAL7KbS/ob6i
fyN8UyC13wbnMxvyBxiZp8DyJuFTaviUFKhbuQnn0Nb28jG19Q2AuG71j3JPH9nQQvmRaTwT3Bkl
yQAOxMYjkElOcHZb8PnJrAbz/fdq4tYvk/MFjWUiQAwfDN/jyPENA9xNSuVrs1iXWMsvuVieRTM9
WVXYa7qnMJbzPi0wKSSmrxoSdrGNbw4ZWnibxey0koDhLSWRhzUU88pVgJVjJD8ycoH0+ugNhCp2
dta8I3EHXkc6gigtO0kZ+BkGhSUCEJjNIH9VIrDp/MQu1bSnKpdOSp6eO+p4RWi/YALgRUGAk1j8
CmNPsCy+JxNf/IHyTAnqwMIEPjzJI5lm90gWs3M2Q3/hSZvnl0Us/YzGdPXRDrP3/7XPta2OVbS+
XOYIvHFJASc5WAFbH2O4RDg5NFsAwLSpoOCkuP3N84wRV6IOVD5raWXr7C16wM86NrV7jY44lw9Z
ih/WNSZMGsNgLu2NuSi7CDXN6ZoSGAQ7Q51264B9Rz6ZD30X3k0Q5N+yWTrVR/qfNa9vY1I99YsW
aAZPP9kvqt1LAbZXG+d3Iqk6fxOR1Fj6x+CJK33ng+VN4uAV2KXlpTm+N46FCYC+7+hpz0BQlJgT
Ng9urO4NVnfeQjk7OUztKqJ1I1rRTmvUUr6J1I0nd6ER7xmem1437aqUUW5gqAiwF+Xbr09BErxc
j+Sf1TY3EDpM89BF5OIqVaOTLYZT0BAn3K1F98Ra81agHmIDHTAXiV/F7mt1OA/eJhReAaRzuFBn
2yfnjTosgQOJ8eoBmNi0UltJ5lSiZrrCBbfQAFOzYVuOvD2oCa4jMQYvaeAH/gUdB04rJ3+Cno4G
TlzIQZoxY5qdJ+6G131NS4vZ5cDNl/ahQikZLiMKLKrBA5lGTGJiqTSPnsF+dKbtSGQhWTlsmZVj
x9oU8PCoket1JSIyI+1EZFgXYvycyXu84ubE91jJ8uiHghT8AJYQurZSfWy79Z6Wvv7D5MiKKXF5
5QC2n2+i3J33+m/6scYVGB4MqV2N01i8KnAWUicGNTXAsQHPaiUjelES6fkWZrpAbuZl2WTVElmu
mgN5e0sLkkLNgD+YofNTTQ1XptXWyhde1hkPG9zhw7+kpbiopkVUOcWwR8TEsZrO78H49ClP+gLM
8j/tjlANUAm3cNtUvOrGgLEIQZ8FEE2QKU2QAuto5c5cjo5nHbqxQ/nSkK/JR6Stb85EGJkhwdAt
+nDM3rDaPyqeVBbDWroVpNStO9fIHTL2rSTWoNPOomsXmuVeGHmlYxdDYY6Ve3k3YZnj+YVbzOR4
IryImfjJuW3GACRwCPthsg69QoH7T6e0eFMWr1GQANkvx/xVCG/7A+pYPzIrH8tvgzaJsbPLFW+c
1GHS3/zyQnFTllKCNd8ME6YMU9D3d5FPEXGHUEg6uECHlqis7GjkUGbBjJSOt/BcRilVAY7MOZ4F
h9X/i8fGEcXVAc0CoKXBj7UQDuwwY8lRIcf+TMVY2VGZKkuQkOOAld3sjX1xV9rs2ezqmx6zgYb8
Q6hzJE9DHox65IRjaQmrVSTn7+ADTrD5mFbvErWg31xzTP78HJEalmvOPaIximXJu8VJN16qs/65
zdW5EfsrCK+DjH1nwApY1su9nMw7ZJRqq8NlrcM2qcIKapBlCQFlxTbNJavypL+LRCqQWfFQgAHm
QePEm+pNfMUrpaa1wmd04OCBM8jATubGhFEvr1EFJsehKwkkr/qZLPFZXAEQYPirKrvvaDDskU4o
f5rouNPW8lJKgYr4PCE1Dsl4fCVcSPE0MUdQABMxpWAViD8WrfyC/TrPg+SrIYmngxve36kPWIbb
uEsPK2/fFA3lzvhHr44/SWW43Fp1RMXF57puwL/xujTQtV4e+DyQVKTS3YLKQQswqfXhT2e8Nmps
dPBQ9P0P2Sa+Gf5bstz5OJ4ujJstEz1lIh3G7fIxswdbN5iwGqzkfPY0TkEyG9LCX1pQMRBh8vwL
IcWmStjV8sYv4sVvt4n84xCG+9ky+3Oz7A4VJo7YVXfypw80AlEBLafh0HNAf2N5kCPsUYTKCq6e
LsSJ85C66lmB1F7y24so5/R9dqTlHBstkm6i3Xs317Ondh9+Yu2PUPE8JcmYExtUefwIROzo++Jp
S+gP+T4A1Y9R40SZ6Gm3XyE3i2f4nLfvqVS8i4L1ZvZODaelT1RP3F4nicNa1ceOpc1E9XnJ9jIn
H0NruIlpaEmO64V0UmYEg5qCJs4P++9E2b15nSlRqwOtTkJLVkMZeDhWNDCzoKDG/UW5EUUVUcEK
/PjLknHIKUJIUt5SQkkAf2lGKc57sxP99cKCpstiarStd1AaiNUKYrUgCywL/maGxNWCIRA3lKG5
rzfJRqdcB01rBqGYM2zjBoDBaXO3lqUtZaF42IIBI79p4FonA1+zrMAgI0rmpZDtzsouO+AR6dAt
gp3LXzmOaxMPFs5Iwwi6xQpz5vchyc8dGAjL3+iS62RaDRCB5jwJO25gUaO/GIiHHMt0sNgCD2Pj
Sn9glQRWo74eQweBiN+yJhRN7pFlYOOV/yQ9d8+LYHLTv+reeCdYd9tFH1bWW9nmT84UzXxKZDGy
RjmsRBgzDtGi6W8mpKcJGWo/A3TU4DEaaReCwAiEWQV3uo1vqcqLrSJfpmUn6IdnsUaFiPVr86x1
8yqM6r14ZqV8S10bNO2rfp1+7Bhkz/phmMpFhZ6KiCZk7TmxesrY92m9pepyyf939GuRc7PX7+Ch
sGMYya4ZJpJh1V/M40IJzpjSxJUK2NVKp6nfcNDaG3ZTrQcKj/hgvhrOa52HJ8UOEXGVkwrwNyeW
zgIgweZH68dZEupzOhfn6Y8Ck0hvGZu1RyuR8RQvkwbZQaZzhBqDH1Vxf3gLcplAP3SGfAr3zf+Z
lw0/fuUnIhFBoCOzFFq/SxmdPJkdc/SSiQBIRbQckh3z/RH4JVIl1myX6NojU+vHtgj3rGe7a5Oz
ds0Mfl4L7agSUa2US3/4zjbljgHWLUjUDX8tSDLkNasraCpcpCC3peukK9eSEt1S7VyrYWXCmr24
VW8mpwMGdpJ6NZaN1CCCjBEiFapQnbVgarOgA2gucTYf5PSY0U6EfAsXj0odsmd9C8e/irRxcDFT
mIi4LNOoJsdiFW+mOz9WopLm2nphDX949vtlDUpmcky/reW2U3Hctt1HECJ1KAYK3VGqYRygdIcx
hRYNKAM07IOKxkOMu7VZZfEfoA2I8XEHDNCSvWHdQ/f6nONsey1tT0atECLY3mq5fNOIatLWteM2
ZK2WhNW6BzOWpHpU/TJpfKFQvdF8HTnoIZOOmFglKRIMrKAg3bphu5m4z0nCmr09NkS5m+VuKcWj
tTmhjTDN/iSs9DddYkDH01TkZEGucPAdQ+SdqwIy6Fh0t0eF9qtyITEDfFUEEbBPxWWQ7InsBidH
b8LyyFaGCs2/YmzPquapzc5zviU0MGnEokXexweQUNA072Yt3IA4Bc3tBUhq/mYMT3MP9lC6Nmlk
Mg7TL8lUTsh2mWf4ggIGI26DjgYsWqdEkAozv7mS39yLXSJ/sdS2dUV3hQTrWtrS3PDqi9Ts6s1q
WlZ0RaAy9+bgyUhWlwp7/vFH5Q0qni5tCVrCKcvsrB9p8dI3P6OgMFdIxxosB535VcEkXUKFxdLE
pS24aB4lGjY9ZN3rmxrVNQWjtLeRwQlN0intNm4mYowg0TizTGd5MKKSaYggECZLykGj/h4n3TmX
5wvh+qa7p8X4mBIgxOirYho/s2t71tbkkSnVg8+QYvJNA1X2qN/rSbMpDaO2d3sdt7LzSCxlFf4z
IP2rtBE3/ZUqIzrew0Xbrjmr5ulX84nyU3QQ6ZKJfQU9X+D42Gvpbo+RERXbVrhywds3+pEWMMnA
PREugE0noT9jjF8k+Sx6nTu0c8Rp8yhhN7ewmameLCyHQqodg+wAjtNI3wOh+tOYe5iuali/U7O3
Wm4m2DUBnvhen7vBfN8wTeq0wKvk45JH1Uj2vBvH2NbxmmjmMY4xh1KzTJsj6W0KAm2ZKL+xcrJP
8b8hzxJK8npaInarow4KC+mwuZzA4bGWGPGWV4BU+8Pog0O1wi9I/oA3edmSFayvDEmnStdPdcfQ
avype6czDiIJu4QCWiSMX2UMIasj1cWvrN+jmswI2HwEcr1S39rdeMbuPrvGDQtwWFHbYhhlOJrs
E+wummi/0ajlNWAlg+dCcNf4a2Y5KeUAkPq+Jpfsc0UkFnEpKp8S4H9B8CqTCnqDyLqmhlpmRhUE
q5GNeBk1HG2U+k9vladpsyJV36Nuku/jWasFr9A9ypd+9fOfGHLUzIpPGTbKfhSfuaIAQiGoUSv+
ijeDoALPV7AGRExVfvxcO6XNcG7Lw2dCv/k0AWdoruKXxLGgopEPTradrbLXgSvZMFQKTGRL3lIY
0PkVSu6wCPy9b9RwILWWl+XYxdWZMOrZvC5rfxJR+MRCwAtApw7EgwFxdtNy9t3vEnP1wlLdCMu6
ZUKLQ2zqjiFjJRlpyJAwHKWc/plrhFL1KBphNq8aZiZH+f4f81RzXrqAji7AbvJ/ooBVm7jZOPS+
cgBO/LkRxrfaY0p6Km7ArBQbZfOH5EcTRAB8fTD1hqdJxgt5f0TRZbNcH1LaOYeaBw4NndT/cksa
lA2hhtProXMut877f+Yw3bRBvMO0w+bUPCl5FGS4gm7drA8jy56V7EpMFkLw3GCLT21Blpu8T0fv
a4k/oKC9h+alkrfZP+sXlfaudfNxqKwNdqLP2vsnSEe1Q1wnqAUqCvlIHdLPvusDzMDxRTSVs0qx
jhJPHII7MgtHnx8Uzsmi/8jKh7ppDkYDLexQRvKw6kjisYLhxI1nVrAYfQ+FMhwFUGF7mDO0GgSK
jfvKW+yzKrTTZLE/i8U3JU/eX7lu7fZrIXGbfCqZdhPoTjgZhXSES4/zAMoQ5stRrK4M81cp2/AH
dtddra6brAHawWx4lfh8l8pO/3FAxXX50+2y35Ie6XBxVBUWcVkPc7x7grxFsyswXs9khvA9YQzg
rM3ajQ6WU1+7fTyEWcGpDdI4HzWp1sSITEWJ2oJZEX6cznwkJFVUQ2RnGTgtfTjGOq+Wko5kKlQf
dQUazMiPCqdbhSchSAYiQUox2kLzJG75u6PdRIflwMOySlw4bG5LtaXVUHEEFlHk3QlA9AgQjI45
mhyPE4ASS+sONYfOrCu8jBW22LRexRenLD5KCoUPPPXUtfwwzeVpLLhbh3fY04/0vyFiAym+IauD
VOo4KFcvmpRT/h8sH1Olgp7L1YdYYdb3Of+n4UsS8SWN3v9j6byWGze7pntFqEIOpyQSAUaR0khz
gtJYM8g54+q/hff/q8wTe2xTFAE8u3f36jOuRv5iguX8Lzsz2DqLhHBsjfeaHftU/V2tW31m1i9X
5WaoQjjhQkzfYym/KUS0OtxgNehBsW0OWQw6gt9zm2937ojOnEfHkkp2aQrnka7eRg4MKk5z7cPE
WCXJGYhKIqSZCYXiwHRdLjVbItpDyhBV+tjhswDbetqYOIFmNk0Z8nM04ugszA5Zx6Nmew0iZxTa
DZdm9apG8OatZvizN9UgclGEWrqGNXWEQOkyxjnZbTTRb+gDYxMJz5pVaENjM/MNnNY8c8uvyfos
FVuTYgoF8Yxs39r4nwyApmfbmrJthZhkm4Vgd48GFIE6BpM4Uq7FJgVpA40s7NhXcsNpxZNQZEG1
SAGGk2ZUH5jJ2NQDxyvzZyT3T8FeI6iOhFZp7jotyvisROstSbhS0ZvkxApKtbP3UrqyNU6K9a8T
DgKEFaCIJzEBdKDlYVkYGCo7QkAm6qS3LIDI2EgOBuXaEUVfhukUiLRArImgnV15BbhdeRZ9Bj1s
LV2e6G9IqC95GjJZF67k+Fsa4V2RuzWYy0bcwJPPyS854VkjoAZRfgpAXwba1obanv+WskCiaMc4
lMkxW2jfaR5JN/r58jvpW6yYNf4l0VlxsFIzLKvTJU8jSgHY+rRIWaZHz+bdyiYUueG+1N2dJDFY
kXcJz1aNc6gSnsSW3rC59dzXDikQ65pUVurpRMvJFoKoO1KFRp938Ro7WudTd0ERg7zIlSe7xk2+
lnpE95Fsx/NAl2K4FUiNw7FLiWKTPAgivfDGwp5H6xRZdwQfT+1N3O34PvFtarc5pqwy+iIkgDXw
vzpV3TbNcd9boZDB0VA+skh7p+8jGu5VA8oWFpJhpJDuFPLbtqgbR9N5jEt0sMdu++BhBAzvmEvr
id7XQ6M3PrxsN38SjsfZdzbi+KEKhJ0i464BbJSOci5cajhaU15fWw7JpIfpXSs4Yij4CkFgJaQC
ge4rnmAiA5aGJ2R2+tyAGSW8cCz4SOQOYmFZXqzJOie0Dxdxg3ju7QxibI/xaDo5lYzGtNO1gG5U
OSnKmEIuzk697lLvMFW3KF2ukkStR0numhIC6wzwsh5qWhAJm+yYGdVLiUxJJKx+gc2BhdVTKobY
6xONiohGlbrklWkDfwY0+YqETybIOIwKnWOvPC2voOQ4KT+r2QjXaQtAS78y8umLtXjqVcg6/C4Y
wgX6lRj8c3DoFQT0jo08UP2vKqE/XZSc7Uc5rRl2B0jSFJY6VuTKpBos2jDeC7y5fYXyNLIkO0bz
6paU4aYfs6p4ncDGzN8biAk7sojIiGVTvZrG3HFEt98AOa49FzBhTb30cmxUMzShzFbo6kJ1Ric/
9mr2YJlzK8Tmmojied/XJvcZOQAGv/BhAFKJY3ItmzPPhwl7pi54Fun+zc0FFmx8SgSZnYOGroUK
gu2a7fVbh2CFNcXClnJQJN6R5Jj2EgMe4g+ounbWmi1MlToYUPCIxDNrN9Z0jOCB0ezmgPvkkHDU
F/evmXWXYm3OVcLu5ybO7dGgsJJFJcqVoPjFv6YjkWRP63EP/8l0Np0ryDomS1ny8eJxROLCrnrp
SuIcnKewVEmGeKe4NfvQo/UBtwL22cRHLkkOdoVdA3OoQk/YazZ+HEH9SEPJQCnTLehmeA3wWUuH
zLwqFwKqNyioGB31sK6+8IY8k28UUXayzK+RN9qWqFwFg9FFPlRY/iBHKQtsqeveltBydiOXzMXf
M1fxre/Z6eLGyuE0TkbzahBlWZaXZ4uKkgEbdrMDuP5FsW1sEdGhjPbBIwuFvm3w0kbPnJyPhBla
XucXiEnySIS/Ju0ljWCRBfMZbc1zcyoGuwIeftpfutYioklXzobCOcvIFqW7KIpjfCdGSp8VTYpA
7YdxueVN+lDH7a0RjCcZwMeGXUCSGGtgyAptUG10sIU8S0d+Y32numYMORNPXCliWnHWebpNtXkv
2RcpxEfztX4i2637N7JtPDUlCNQIADVnWjDoZG0ukdJc5l/Ausslgr2VUI2eBAVhCtYyxNkskyy2
MJ5BLIX1acnFs+VpLdpdEXTcWaP6KufrVd8DRGFXbM5uYQMUiypkhDPMtrYzT1SQ6MzYqSoGFlkZ
ze/6wW8pkh8GOgOL2Ns2stKvLaHUWLMcBLjD0uG5Pv5PYtj/LmtUxxgKTFbRuV7W8/QdzQnZsD/K
UcPMqe5gmW/gJ0r3dIbvqNzuGzFV0lS7+AuJfcUlnq8s3vj4B7iqEzIl6wSauHnGEZ0TjrJ6Lufu
DgjrG8stYOxOHD4WdkkDdguw8YDTimsJQRnoMvtB1Lo5oOQyUGlmiWAL4FwD2gmJyIfN0Zec9UZ3
qqrdm27F6ZXzG8UAGjltxU6NJZgew0fUVfe1lS5UuCjFwZGm/sIfvdQlhYYqxQU4VEdqypdyDoQM
gk5j+Otp/FnE2S0ggeKjBK42/S4cgrFRP50XiwmsTy7NuF1H6b+CO5UGe2w2f3eSxXmXxFTfu3Ky
uFYku4uK2/yv8TdPfjeB8qGQe17TwV1hxIHvSbxSzRyFwHPfsoq2NkeJBA5m7ytXf8RRuOMoLO3O
s4DvecrGhUX0Yukng3ZvcTP9hZ3MoiJ+AYfX3RidnIPa+pyl4WJJw620xaoNaSr+rQ45gcDqMJm8
n99bB868SigHUcFBDdfhbxurF7h2fPY8vAHT3J/KYqMoo2KP+Bdq21lFDX1UD9NiuWxpeWvIFyi3
CjIa1azc547pVwPoZU98I9axnp1QozXUaLa2dDLDcZV3xvNxVKEMOeMm89TuIG8KdAH8P6e+9v+d
+pJOKax0xN2nxW9muTx1wXwJmPLbEjb4zpMqr7EVE8pOjjKmJDkSr0xV/6Z1+1TK+JPH2g55Byq2
hgrmE3n5KTugbtUeYcE3+BcK/n6AKPbYOJaRS8mDtyDgBKb1lPDSakYp8n7HfnnmJNGy/f4we13D
c3OT0Qs0jx3aCllsZI1fSxekCjLUxwYHgTVoDC8u5pado6Nz0i+Q/5hgMOTUfGYkJxLkkOJYrsZN
N9+tboQnpsr8lvVD/0lskXs6C8WpK14cDN8tHgNM6xV49Bq4aD+UvgVweVobW5C/cqzXE6eea0tR
DCHEvg+5WVwqYmHcj2nd4VZxkOHzFRCjqBH2Wln2YnYXQwWYYKpAAnAQgr68jcE64mYdYS7Ck7lK
g8UuE1IdXjdhOSVz7+Am09D4MgZReKSldF1p3uua+U54HWLG5Fid+lC39G0NI9rEMfX6M9cFRQtt
/7layWMhQSFlv1ot/sjIl5YsYYvudw5tpYK2kkBbgZEyH2gdB7WSYpwyqdWR6bAgG9phUyAmWYZl
dEzgVJq140dk/U1iprS3VMf4z0PBxBTRLXJolv5uWfnb3jF6LSb0iOpgfETCn5x0ZpuVBOaLk64m
gRULQaLSotSPZ/GQoSik8x0D4dyQTKRDt20dwzCeo1K+GrN+GTqtaUdNNNw5+WoborZxEfp1SpSR
CfMAiotCJ/Kk+VH2keLeomxhewh1BqR2Q0h49ZE87hPIkTzL3J4M2LKYt1Y8xDdTSi/4h8+GUJM5
0UO4KZp058Qnfyd/Z39WbzP/2VF+VzEkymwjyZ0iRThdQsa2xLVfbL5qpv4AsaqnE+MncvrpLwg9
RzIxTtzzeGR1IIciFahsiGldleKrT0YduwC5UBL8NsTEGZtbQz+SYik2v1mbs6otcmojgscqVXGr
z75PruMArmoGr/khEeLuCXF/ot9xc/a3ikSuMfiILhTwjH9i7A/cU3TlolkQI1inDtaZwfRX07de
LkJoja4cUC/sZc+WtITodPH4M+U5I2GGfX6P4CpmEiido6rz/jYwbuFgXe5TIjLjWHaK10/u3iBB
O5wm7Rz6JabrQLm1ChOSVYeyRn/GTLUfUImONZOkXsDWXLEqGsfG1qeGmlPKk43tnErJBZOlJF2j
S0YUpSqqe2up9/RKzhVHR5LNN+2/lBDqPL/Heu5KNI11+Mflf13FIfcte9HPdii/x+KQbAk8c+0Q
v6nKfCZ6/2/Mm3AAtYozsYPG0gXIXQHgL05N60Em+2kXef9rdtx+zj9glKQC4sJ6Jnf+6NPj+DGU
E6EuASQAsS/6r5MvSjIounSjhgIeqjsO80RkxGQedLMfLGUF6a62m70loTgb6KYGrkzmdp7rNIDk
xwGxermQpoS+i/vIRRkgxj16WbLfKGieh9+oiL2vVjL9GAAWIqjTRditHdMubcfqSLSL9PokHk2D
pCYR+pnpCvVqIeFYa4NfSoVvCJGX0CssMm6MEx2j7TPFttJ3YQ2YVV6acKNiCySjnU0NpXaSE1fY
kzvaT4VucRfcYDK5Y4vccUGvZEr+Te9SX8+DWg7sFAm73e8VDF/6etZmIiS8dA3e+GRCDTWgB3Ib
YYFhvi3gWLIB8+pdQLSh8qfgrcu+gHFRb4PuSIu3OqFB0dbVddjVNd9s85PSj6d9G5uZtbsyHt/0
sUbENyPrl9XEbCeMX2PWODP91XZs6wIAMSwSEhlM81Foxt16QXOAQOeQ7TxI99YfKHGWAPkkwnou
wykD8zDf5DgO6y7icI5FQ9+9MTe8pX9knmLa10hn0HS2RCNUEPwXVbj/jNSpjBzBm2s29kctUmz6
JUJ8EBLVIt15wlt0IDx32RJS7DpLJJzIR4vVdUxcslBKTGIySSZqhyZ7mWL7Tgh0HMOS8WW+r3dF
k3y9beEgdkFexexNQak1x4wIo8pALudkoXvLNeEz5TjzMp6NBHC86KbRQAv5Ra0x5tXNvSqfagyE
6w7zBs5J501k7KU68eZz+5oU3bdowL01NeznRnHJ0qwwbNBL1FuKkNjkWgD2HsibDqFIuJoJz9uR
4CFGmKQIJAkxQz+QwfEXXlRQYptZfZjsKQtxa80pr8mupmkBoJ7ZoHCwz6SXslJ9YHIuOI4t0biC
0mdyFx3xR0bWD82cDqpbv/CDv0XNTR1heFG4kkzCNRIW+OPFuZGpHcSRQt4R8jtuf2MkmYAFo7EE
DvfMgkj7Oq4FqFEuH1nsDSn+V6YCGoJZQCJL4iMbxE+ee5jUd2RaO1T4ktKznOrhIo6h9sWbXSk5
HfMA6P9l9Ed/SEjhCz9sUoqjgIo2cvuPnIim8A7jrEn+vuUSM15Y7GO4qrmAl59aUqfAWovV0sso
Z+EDbluPyz47ZACTG0b/iCboaNwcivZI1R4FOtfLRTxVn2xGqrUHrZHb+ns5HAAx33Fwty407B2U
tLHXbhmLQPXWkeTWqG6CSG9n231gKOOwfx/oBFCBA4+RJx3VKH7iSbqVg1OQX2SWa8nKyq0jZKem
Yz3By5wXfhmzJ/FFsfiiAF2GhL909C3Pk5fIuGspjyNXTICk8QZwZpb0jvkFoY/Gu3AIY4H7cRsB
su1Y7wM+zo7F3J63bnSl+tf2puG/j1qYu4cujDr2u1QPtkhyyW1auFWtlA3rDxWW9zb9N+ivoYX1
UxCpwQA5oNCyuUlNV1yAVLAbXc85rH1MYwK55Q7r2mhw8DD6xyI9IvxY0fMwSnrAMi9kMp90xau4
eZXKP4NBRO1LXxk555GiwwTmE58is0e0UQywLg2leC7SljqS5CyR/+nbJCygxFNkehJtgmCZTpEW
2SCI2J6pWtj6kS34HBbXjDZH7zIOndz8Y85LnO5oYGfXtIaqlN51C9yyCIxjezNE7sVsJEk/ihw+
E1YLGg32anzOcz30p7/5PIc9NEe00vypIt5Oy2M1LG+dYj/NM59VUc3+mMMJrhEk5qn5T0HAMZqU
MN+KOzHUKQeQghhqYasBeDMkxgtelnRNMvEKpehQNhrI8uiyOLQk9KAjvvXYLrCR7tYcBbkyxXww
OHIpP4ENvUrDeklqcrXkrx470qHXeM4xgv7rrAYLCskMUnrSMT2Zqn7Xa+ExL+Yb/68nPmlT+Stg
yNsXG0AIZv2y5dFFYfElo3CUPPLTY0UTa6oeCRiYKRbgkT6BffMCMHbOEsrTMYDgEVzuvcB/XcTp
riBqJcadgMnA4sOmjYTU5zql3MUOE21iRkBeyVH+Kf86qDQgo7B/yqnI9wwqMzSC3bIMZMfr8X+m
OFkTf6Q2dFKFABB6MBSok9XoyrQrKYRLLL6PmBiANS1e3/NLXvBLT7mnwj6M/lCnquNnJn7maWLr
JfXqadhYEY39qSR5v/LeW2wG8hVJQqNADpgs/gs2mP9Apj61WX6DGv9Qa+V+HWmurDnb4KqJcaUf
1AaHgN/euRlecwXAzX73PBc656qkOCscPOLUnkXLlWQvxaYUT2nQasNJ4/IlBHCs7xPf3YnhIl8X
rhhbaOmgLApCbCxXlJi6MtkfvLbIb8u7ViKFBdKbBmNfK0yHxiMCOnSfCCDG4QFIKRmVHBc1tSBV
4vKEPkaT6spiR4e3/NRvFkuwDefmAMRcmb6VWaf2pz/Vy0BPxMACoj/hHoDAn739J7XxSYyik8Kh
0fgNmT2gTFuUzjFFOPWYXRWLUtZ/9bZcjIgGzdGgOURwxt689IN5WRvpYirduX5JSAq71fu7b9dr
ncfXWMcG0NGj+zNO22Od2VelpsNixDDfpm8ysXsEUGmaMNXFYBOsU7NxqB8RbEC4iUR7h9VT3pd+
utB/HWwxh3/0Mxy+xr3biuumE0Y0/lfP3Kf2iDdQli2chIDit46qnJ6EhsSBGYIc6hqLrxy5vWud
hKFJ7nSnylM3i2pswRM5JNHNC2jnzCPatejgneeouU1sl2CEWAWf8a7hDiPXmDdBL7aBRasUTw9p
Uj8xLFSOsGDqJPzIkq3s9gaCjZMFqiuPw3XoXURYF8TEHIcglI4L01CNM6PWw2lOz/FcASxrz9rU
n6usgQV5rLwkZ8TNKn/2xUV7coI8xAwUloFKK3FBqw9DOfDjsqmv+11PW4Gu45vpFD/GRgDp/lBJ
Gh6XypNOS5yjG0sO3TyuAsaiwgVdSi+11+39rkAI8tgiJIhfMfFrYDdtbroth842RTaD05DKAo5G
tlQqqLANrZxBpFw/8ugqCOWjoHdRkMSPBhAsIzjSldWdrInWn7NVjwEe0SNMtPNMXqwu+ADY5iee
v+fN8M3xD9YdsRn9S3coHnyy8cDa7aD9MKdN0eKq1wz1QXY7DBFjiWMJWs/27IFnRPNtUjefw1uN
F4JuLSciJaIBALSIi/M8EkApFdrmbmTm5/oO5Q/gUrLpQW5IoabTtzRml4lk9WFKljC+msivCqe5
Wic1R8lEMoJRiblXJSLcwQYy6jHh1jW2R5LPSgtnWLJuGh3dBhtO8H+8GkBJ7AoHtjnSctxyLC/H
i8H6pvworPYRb8fqHLXGdbCsYGkvGgMVD4RbbUm3KFtv7Hr56cmSN+Bxztk9Wls8Yepl/TADpY0v
GlVd7J/smsPCxFshzM9WFiIRtMx9/OEWOWPLY72HbRya6KFJ4uuUfvesQmIi7SrNzWXO2LEd6ytf
N0+uSq5H+gp1vvwFp4TiXAIR1mJkcUpIwh+tg79+H0nO6CT5OjckRVe9SwKpNPIQS5ucqz672Bch
SQNFfYvxf83RLyPlk6e6/tM4mORPLPInOOADVWuChuGP/kN1mcMFSjtOLlyR/W5rLl7l8reYwBMP
UqBGcpCmerBQcmbQyjz+kfP2vVa3l/lWswnqZPxM08PMafBi/QCI8WpSMidjf4+lwc/o8GGUnr4U
2jaV8QGqR2yxIxIcpU05IvuTxW8NA5fyVN8MGPTWIvrKaZnG0Ij5wlf+6tFRTRnwiYNAGr9MY34W
nijF55qRhI71JlYu+HsuoquZVOWMGz9lf+rE34moE1HwFmeSjA9U7SDJ5+PysS5iqItVGJtKIE41
DRXH61Tqh+YNk/InTrNQy9szH6mKgQuA8wxUewPePKsGDPpPja55pdUxZf82Guo/9+ocDjIZNyr2
XQxXBXjOW/YvmTaeqc5c4FZay2DKNDT2OnS0h6qnjzxXHm1n37M/nYTMtQ2+lTJTGrXfQKaTIeiB
M4wn16juqqgH5hM5Vz7pJSLwHKQrAyCYUPZHAJz/3pNf2sjxtVKcObaF4f28eda7UROZe04byBPo
tBbvqljSUDGlMD9pg87ah1I+5V8+s5lVyYjsZ2Dc9pt1Gzm4KPl6W8ihm1RyMVFcpyi5zjxGRNvp
EcfL9WkO7DXuhJninEsH80YdizeNQBO6uWnmt5hmIfTuq2wslwSAc+NatA6A1TpUo0IIQXgYAJKO
07/iO6JUsF/qG/GMJO+8hZfAK5FqT+IQo0ApSJPYywTgWnbSNafN/DQlzW4Mti3STQUD912fgQR7
RkpwndwHPgUGvJmz+4y8OOMbZQWLY3k5OV8WpCTaofLuUUB2bbqPdQQIUK+3lZ3CqA4nkQOGOJwV
Ry1kOJZ52M5UBo863BzYfKTVxwamVaXfx1l/1An2iiSISlIs+FIx9adumyA8yxezf+ZJe4pTTLxl
fFv/dDGBukN16LvmOeXik/UA2CDYeQgsZtS9TR/l2jyHfHzjdPhQ3YTDV5KRrnDre1wlT1bdh4qD
GMfyXg6niqrwXkchTsM167C0HIlKsoJZrg3IYfgMWXvN+ujazt1tWyDtgcTqn1suX1R8PjqTLa02
BlafuXtmBmR02xdV+bbO1Q2uNXSmlhpQ+Kyq6UIpd3+W+l3ZBbJePidsXuElKEv2P2ihxWZ44pUg
R26a7MqMdXu7IS621XAJu9d/ehg1eo6GwCJch6Yu3TN2uHlCgh/Y3CiCgdRtuWj/B4m1KrZdr4rJ
f4/2A69Mjv3ITF/H3pwmXCoFSitokazwB+ow21kCcnys8A7FmKF7i4U3R7nsyt7lIhXGuS2Kc0cU
clvf6ZAKkAVPxTL4+8IIcF6yBNgUQjEHT4Sf99CBjE8IEKAharaR/WC3kP36tpKgbD/og+ZXLi+Y
Bc29kqP3jb46FJpd8w3ABZZxKtnaAF3nqWgMtgzdIqs4teX4I6m2ohWvvpseyzdcrkacr+oAF5EM
y6iNwWhmoVzR/JNMh0nQqEpMb/qfXQWbVgIsTefLKGBar/NgBz8icfCEA6+n1SnlgRVYesuOdQ/0
ysA40DjpEBvvQvFDHIUqC9kzB0r1tuQUadIJdlQgafs1wcAqfPCg7TGU1aT7N+1XTJPc3teVQZfU
FURecT2tZPkAlOfETDpR9LYEfQQD0jAysxmPtlbPCXRRdGhtgZWmcnrgSwC/6ay9BvLmqnaa40P6
R7UW8l0HYvb8REp65HC1Qo9Jf6H/jgqubiQ5qQEbXPqLgVh3lX72QxOzoFN8ilrui118wqdBC50V
mycVWmEPtR7tg+N4ZBAml38k7LFVJruUAnED7b25lDzjps50swmY5UBYsR3xWMBHj0vKWcIigtER
aiJdDATONTcWJhhzKcdZird8e8sVxFoGexYCNfp2QsJ+/4Lj32wzVmMzhY30F4IUVEgl1qBByyBt
YQTOrAhPi6mc9Gk7pRrBXQJq1FX001HeJywludNtclXk/kIvyFGm8aDWEU17yakw628Qu2q1ek1b
AQgxeZWsYgxuYTHH9kgUSAzx5+bOVlP1JlH1x8Jx4r4g40CSOuzh298GU9Sk9WdFXy8ShOGGPRs1
OU8JXnSREA3WPTkT7LgneEwUiWuDpTLHl5oLSE98zi1EK4b4syARpgFzj1a45EnxWdf+ti4vy/6X
jV0IWRbZQVRvyPW3Oiuv5dxgJj/WaBp8Ppgg+XyvPX7VU/1L5Gxc/lms7WSU34ki8TflXxXR/nxI
TlL0kbO6HkxCfeY1meF3WQT9XTQoTXkymzXccPziomuXcpjgRCHxZxT/ydwH4mADNJEi9E6oUEK0
eNQqsvg1kXrVK86/kcZy5I+xWK6bwhkzHS6lwmqjfe05To4scNt8vjD2NNhYqClkaxHA/yuKj7ka
H8Te3uJsevu3HnwycxfBrozs1wbmNcEeE5c6jOjqw4wPtqJjoAbqW5rupmqsMI3LVK4BX2YFxB5W
eihCCEY1LuSWPcZ+a12H+9Z0LAjXwEJL6Fn2UKGJ1bj6j8mghBwV/9Nx2vJ+S/i29ChfaKFL2HQw
AB/jvD1qC0tPljh5olKkWvYW1WEbIY3dNicHa4dcxk+YcyjDmt3J0sGyEhYY4yFNzKtuRuccaoAV
5YEJ4Y5LyDSYyHHG9KXdg+djg77HMzkT2eSfQ2vEW2vWxIUoYa5t45VuFiAhCJaY4Yf+YJwhPqYW
dJqiflqZ+VgFfMT8slEXp7YES2w4Bg7SQ4eXR5hEvDwyNsqI7i4eChEPhbTuDvQnQFREQk+5sEnj
2NszH8AmInrotrBXcB46t9Y7ukdq9DCCwVr51QrtQXum0oMKAIj3izcuCQ5fCJ5IsNR0JE76OeK8
FVqMl1QO5/PmNg+rFe8qLotNKk9RmAHImAm2tp0zUuRe9S2hNhEGCNmW+KYajSOjFo0wgtJApKda
h5bdi1i5RfFiqfo1McybUZh3ctFZ9Fy6yq5482vp1m3yDv76nUWkro4fRZl9kLlppDFsNxJh96Tp
8Mi/T6zKUk31Z2xQEZUFWvldtfhWm8JTodvWYYtUuoA0bsaHST2TqMnY18EuuyZGXdwjeL1H7vk5
/TyD6o7t4EQSBUUwAwy5u7LkldNTKvJ0CCd2YVm6cHdK7aVLz/B7LhmtyH2qoIv2Z8rsw0kmJ853
LSQ6DHgbfHwMVeFVQXNI4hjdEZE5s1zSQQc1o7tdifzeIvhNHj7FMpiR8MWeuB+SUjflwVl0a7AK
cpBIRtCImDI3I5hDP0v10150O2wUw+mngpcW0z80I8jJ77pCXGmG5YqmSLkwU7Y0FieI8/6Pdhow
wtNW3QxuOf2YICIybjkyAQRs95uWOLOI34KjM77Q4m3JS59AOUtdOyJDriyu3kPuiQFrbidEWp6f
CbOdcu4JgaQGHQdEuIQg3kD7KKrDCuJDIHga40HIWuo/ouWMP1nBMljKHg2UWoOHrJV9nDWnKKLj
IGdY4KdvNFsZVtogOB1mGNJW9VS9b6AoWD/Rz6ZDF1FO5rqepulCzcJl3ZpLR0PGMNBTUKXnceRf
VJS7in8wGj/SAhhDBX/5DTjAeeYbkRpfZmUL0ImUXnXZU05lgqFudOn2djOZezwjCcGcU0KBw7hR
ywOibgEZumScVxRMOHWow3ozbgtiF7HOWfOtm57RSruSKSqOxo0lQ1h/yJZ8uSyWcJkJwowEYYoa
YISYIUIEW5vCaesvEsW9rCz6JrclqvaMOQ8HMqzCQSPM51xWntew4kj0qiR6p0U+9fRGSAD3JiRo
C2MAQTTtjCoB654FBh3p8kRV2/rV0lYz03838PHOM4/zEEvR/AYnhh7PcrVj+lAMEYihYNIowvOl
0QNrncMk7s5ZDCwP1L3R8zzfnKXVj6pFxyxFaKN+txoD2fKj6jVKSoBDtLiVJZwwjF7I6wXG9r5T
XIttk4g+MYIMxFdqR3TaDzxfzDcKJjnzHYt4dRWJf4HgRV08ShVM13Rb068smy4qVeB6q76sGZqW
8TYKLJ+ElYEWte3P6BdeMarhxuJFpCS8l0h+2D9K/Z6yx95oI8Fx0CgULcu02J9/GbwNUgne9K8i
oyTquL3IvZdkuwppIOZE4bRMeH77LTSESDldZO2dAna7ZZhCxXQ3rCAGriV6WNyN3jH8QGVxVrec
JsMHozEBMqK1oIE2QiN1oYSCJZ/V8LkJK5hA02ZtdgUu1i5M1/Kv5pjfipY8acichJXVyHc6YRki
yUezeuL2RA1ri6/HFJpro3VE34brWGNfNQV+my9lXC/mm/FlZcNLiSrm6mvZpm+tKt3HAzt9eJU7
6Rt7zN5bh26c1jAn5seQwZwXqgepp+ICaeIXKXWnAzK0XVpcclr3jVfHGbyaw3juS5Hot5TA5ap0
gm2VtPM9ab930FVpPaxuOy/xgGuEY0i/qd6GfxbTjLcZGg8S1reWREBoRTyHL9AQhpvoa6u5tKPX
SiWPxAZRmx6AYNSEUecVWbauw2g1v4rBPBSF4Wjj6rD/ooelcYFk8BRUryYsRGNuuM2fY/Gd1ekC
9J8DvlGKrh2SDMBITUtyZlwndb0LY/UmUAb0WXIFy4nyqorsOEFGrOruwyWcxKm1/eRrREnVuZ5l
24rh9m2Vb17YsZao8eXifVx4NhQWXULszbD9aYfofdYytmFfkwnCd4fM0qzc0KzcxY1fr6s/UyDR
cTUOFrU3VIqJn670KXID4MY5dqz7uQfURnLVg99Sr30YOMeGSnrJYnTOhPe0+7tqnd3vRP+RxWHN
UzsbbtXSXdXrABAstF6dLPAEpFMwVqgAINjLk7vC1ivYftYrz9ieTzUojQZ3WSXhFNAwVP5O1iMB
15mYf5aAhex2rjOCp2NU8UNU+fpM5V3KHc0kU7VMLx3as4BfQFv0V25sNAAXNWyJ9plJ1ltJOFmN
r5hgTDm7STPzXJfnXG14Z3ERjXCpoyEmTxP73YgHVudLwT6/5UL0zBRPM42wtWwhVf60FVDloz7O
vmylvsERJ13KXchSfuS3GC8RxYJnwnfXlFCGBQQdcCIrUgOGRvwngZ3c6KWvxlzy2Err7gx9faao
vDW5GSEZY95uLRfaoz8Hc88/lV11+d2BqQeT56Vc2mlFcni7RuzDJ3rS9aG9VSc50CHWXOSrXA7o
cP/H1Hntuo1lW/SLCDCHV5GiSFFU1gl+IRzKzDnz63vIwAUuutzdQHWXjyVy7xXmHBN4GsEKQhY0
NBa9eRLBnOzUMJHHw2LGXsb27TG/K6sqKs8mCa5zx55PC0a9wduFWAhmaAr71fwhRLkzmuikWTrq
N53jalJktlngcXcgZSd86FJ1k3qRLBt4/hDKp2CrsWYPyrn827JSncQHzshpvRfTco2s8Wxjitx+
AlOg/GL1iHevaHbQPoeMMxh3RwkuDzDZJDEdH0cCItUDVjdvNX4wKnF0lrBUYAalxsyc32RFaiPE
AAKps3xIXAYy12ZrzoRG1qMRRAlxsrietYS01I/YJ3K5TD2hZAKhZrsiGwjzvnadAaWPQeEW9l+w
pdnlCohXdyuPiuW1guELSIq7E3vCMCswm5FP/tnzWDyG8aetIjrV3c/lqC7oyEmENLdlV2FKaCgz
qo/UQt9Hdi5rnqVEZewWkA4EvA0DJo5J4r4ZcRAIxz5anBUm/EpkW3dcPlAVKMRst8gUGrtRNcTt
ydlge4BDGcGjAM6zYJw8ZqXb59a+HUTehXa/Wr/jhJ/RmXPFG2fjoOiKZ/Wi343T0cwRapo/1IR4
ZSBCxS0T6eeJO+PDC7B1BWvQvQANk/3HNDp/Srnl5ahjzFsf61cjFq9rOtLRvIzveSeMuTeRz5ZN
+bM2rYfcsIglO4UW8IqXVErV22hgU2cJKYO+RALNhkHwFthcI5kAOehp5m0eCkoo/tliHGX8kEjZ
2baoPsihKpHugIcDI/mgeyeRHkL7gnQ41PvduOtitmQkINoms2h1tSB6MmCMeUEe4n2eT3nGnpRr
5Yn9BOWeRl6Owjezq9T1DFXlJM8E42TtBeAqw6weiitHY78fEzL+GH6gTRD3s22J7mrph1HgPmay
lpJ0TyQhmVTz/KMTlB1x4AAKASP/0ZoaaLtrQHyQBDd66eKTls1e2sUteKPNH9XvXHV7kZxhrQ7E
m9FivcnmM4VM2ethY2DEHv1KnncLaoOM0jDPntsWI8ykncQBvYg1KlkUd0S5KjWMFUBKSNgl5dpF
zT4m/KQjSkYRP+SO95Jch5hEMrMicZb88MrwpfUq1QsamgiAGGlSXeuolt8KMCIwdJD4hxUp93Lm
6pxUQLlq/7WHSOpAa8OrmDlW3r0TQpAOpDUmFQg0HMljXflAsbE/lcc2hT6apAFHoI5okiwTQmAu
Qr5c5nXASYYrGT5jsYUSLN0ZxxGmKoLP0hFyA9t8+bTbLTYiTFedFWedPwWwIcheynSnqOml+lAw
vC/YtrEiH2RKIr4LIhoo6TdKerLa+EtdWr/PpdBAbg07cNmpERS5V5I/QX4SQkkoYaHfSvtNo+P9
gAXsGoRT/xywRu0KPkFE9PF+MdpPxNef1FwfVcpKRLsqbNYU4jYalnjFOBynHgPm+EGbaSrFMQUP
kmX2PPqlxlIgph7RCOIrd1Es+2wPSJ6Dik8rp3uxbuIByF0BNBN1hXYUCbvPnL7D1TZcyyGyxR7V
PwmOQEESYqrs7MEy/4p0+prDy2KZKpcI4bIACkkk7JJkVx8yQ7iro3aX9f6ezs9eNgLrrMs1e5Pv
GY4Rv4chN4Gco5OY9tFT7hlBRjZlj8KFlWI2qQFKpliJaMzfLKTWUq5jlV/rnKw/fqSV3eKMKS85
ArD+bAgiAnlBhAA+GEXp2MXszT/vn11OabH1W0XqGDMD8YrnzHhPtttd5FgKc5hxbyg+UTD9/DRx
Z5PdjAY59ioNwQ0ZtYeGpxFsWK9oVLks3kj7KTBXAV9tM1z2LCcrfjPDLrCWz2Tt9Lt8hg4CLIcQ
U3k3VjZMf1gX7kBWsMZ6gMSInk/FZJvLCP+KKi1D2tATqeUqRbhtd2XMgpLDR1R5rivUfv81v7pm
O8yZk/draBWMP0US2k5Lp/okuaVhVbNL1mDOxtaHtPxWdOmqMa0k6SlH8vxu+h5xm99L5TxQC5ow
HlRoZ4dYA6bFmy0edCbRI9f61/w9kohglITXbt7vBs83gSoZilWetK7mjSMtwgjEMbObhVQ8ttEV
P6zMbCL+bawqH9sOmSb+5Z0IlPWPgikIzq2p45kMZVGxW+W8kYOYZJCDFAvpcQiPmWisnfAW5wEe
4/hlCwMkc8ZCb4BtayUW7oA7sKMj6DefYMCfXbTeGQ+K9eBOEKD8jm7fZLL631uSSCIFmV7VADWj
cdnKd+1CvJa+h6C5J72grABGVbbpSBjK9HYNO2ZLKWdgSv6JMxgKBl1Q/JytbQQkhKVojNEOOqpb
qjXV8HbvNkdMyMOxiqMqkdbIK8Y4PuYm5Sk3tzFINaI+8Demw2VKynOrxKHBmo7Rc5TulbPKdpU5
V4QWceacJLdvUg+cZz6KXG/dQLAJPTPIbddXrsFlWC9cjSSzNTra4c4zqRLMSTlqpDiKv2UhDiRh
g9wD2ePUaKx6fbnfk7HMoeEY+VEjWUFBwZ9Y5BHy67cgw3CbfbJ6scbABsasZvDla2RsiHugS9Fp
ZbTG9D6DmHKQm92agaVuJJ9Ux2rZabG0KwK+42ja03xTtfI/ZXUadTkKl5MxSX5PxT2LWEU3kRch
2IargS0rtUwvwWLX8TkM/XkqsgCf8lExHmIn8YAB22xHr+M6+c8s5GcKy6OaLjXFs74tz7S2uxG6
cs4OBB0WHvOKG9vgk3tXyr5hNbciWq6KsWP3uykzti1aDX4sXd6PxKYRjENo/FfEMNh8xrHHouqs
jSkKLXvwcvAifOWWzUM1mbulHa9rnt9K+D4FAYBJfGtf4hxfdVJIp/WEOY51Ky773Eawh3udEKlW
RSLZcoczyetYegG0Xn5PkV1bEYmAeTAb3VEl83CBAza6135hcZ7cRplvm+J/zqezFGEV9+sJN+Om
INFExEcKyXKJgPbE4rPHETGQ0jBW7V5phnATSZPqT9iVqkdbWZ5MyBwhpj4fol+YkP2ii7BEF6QB
F6EqzzkGlXL3XlUAv9rYKoP6ZjyWGQd2FIiX+gOp3wxxfMQ12hXErR05kUFe4BsAjroWOR3R3X38
JtZjmg9JXHY6aa8ze9A3Oi/jUevJo8GGSh/MbL/iWiLTJWV4PFxhIWcEmL218/+ZnP78zaP8Ddy2
b49bJ/nTTny3OzM2dbshibbDG4EB483SXmq0NITRViZ2tnqCzGoCKubZfVkJQhwmWLUjZGhtLKJx
PzV6HOJGusMIEedqFgQhYYSkzFgx95Q73imzTE46kNGyXW1G0wzG6z73FoWZsif06b3Qi1tfx7hf
zfOcBn6Euacj+YrlpMERwKDETFwxA/na5Oc011FMX7PlNCmEUwLa6QOged7E8VwJZKr/HhT6Sp6L
lTA+xHPXWSUtx1xuHeNaQhKN1GPpLbNjL/FPxgLTC3vhG5vgWQt3ke6/FO4FEVZrsAVuDiwiWT29
l451yBfr1WHDtkysRr8GqyBAveSu8UZR9MS+9xjoMqVEJuOyrQV368c7Teswu7N/Ih3NyLRdx+qD
bcqZ01ffvkzt6ufKW5tjBMKZfxQw7uaSWQLW+gyyjxhuKFXwfqYHPoF1WJ5UbwmDEO4hHablW3y9
E2xxegp7DeOqGYXd9KFpIxEVHO9zcdL1nDGwQyIP1x7VyMDBbjz5snjSEFbRE7n6Iu7fX5fef1Nx
ZgnObY6bUgFfiX1hoQH5YRmoM9GHmgceSQvfEI63Vn0sqfIcW/HVpumHctxq7TjtO+ZUaHnhICPm
605arYc6ZfHGnwH5RzsFA4CQcVEcQQOTjz+8wh8+d+lBhvlhCdu5U5Qzcnph+hC18qOE/TZN3O0b
m8ZlPiN4m1I4No1xjYviQu1mvYveeC9DB8zQrYnJKdtGLNJIz8AqpRoTUmcGSR2TY9fIMesClFng
PLJdy6yf/yg1dd/iEJtxiJG041QdBBsccpEe7TugBOVp3f5EFuJJUvASA5K0rp7VXyLDbhFQ+lp1
ntJMXsHqGrfyJN1xjsVFe9Ml7VEU8XONnIdkcTBLEZOwjl2rRNF0KaPYhbT7jqRhrWzk/VFwEq2+
J1t+z2rbosRhbT9yXNV07AKjkbElrQjHtsApcp2BBaqkerk6RXaNP2HUDM9cI6/S4XHtwC1HsPSz
OWeuQylWElL0asUZdvr8ZuZ6iQH8b3PI88S4oHGVNAmnDKc7NXqq7Pmr+0GGuUEKIO4ityeGu6Z5
6G+T5kCw2kXsA7rcNmd0k2ZxgZWXg4mNGhnuwV9jVglije/xWz8xe6j4PJVVXiu/+h4pNB5MXQUX
OXkaF4UEhnnhgSTF3qlybms5vbYP81dcoo4chzCfcV/uIxVrEzt3guoEhsgpFieUwk2neyJlXuy3
6vTJIOwrk7YvSuFMfYC8PVlU1uSbGUx7SB/L4Zln/MK7ttjKOpD6hotkJrhiu0/19ihjHpM021vK
8sxbnHbtLVI8DEGh17yUevJmc/AkPjxjgu4zOmbU3GTeYYaE/ZuclF6G7FyEvSbcob0OtA6GVr0W
U3ioiQsgyFzIbRz4qvoylKQ1NDLdUZmgaA1tQvdZVbIzFrhgLJW9Wb1bUEZfxXYvT4k/bbQXzcLe
lwq073Yj+ugZffSQg4kGsvo2wdUJivIlPsjdskur5Zy+byF2DaS0T/F6WMUO5DUUdT5v9A/sYpBu
UITUlfmP51SyziWVK9UbrBo6qXJ0aDZDrYZGE5X+iosDYMo+NyBA8hu2RJqI6SU2ZnIBTKe25n3/
1xCVy8RE5t4gkefcXrly9UG/iM1wXqjCjBqvpGG6f+dfaS09DE5JpTvEF0mtXRydOitqRnpKZl67
/0bC4zYehPWkLvlRph+aEV0yp1jQRU76rpRJokhpawwDURfREuhHa1TlkmoE46++EaiCTUCvmiv0
tMoiDkz5pwwSSuFeMWtzX/6aTPx8wy5iSOgLp+4ltr1rlL8YROzqtPB7TfN46G3zy5qKsyZzlNVs
CVvQjSXJXAVYnjKgskamepzzN4Il2uDzZ6mnERqv49ltXR2DqaCox3ybg5otBRffCRORDur4Ev+O
+LudjckhkJJHgi1IM+VTyUPPJ6F/qpwYeUqFoa5+u5Gp7Axbc1mV17D0H85jICR1/axwqhPlipC2
wtbc3/qIkc5/pMYRWDCIa1hHSrjIJPqyx7bQ2yyvmHCmKuGtWArO2WCsJUeYWzQ+QNVVjjmsq1EJ
h2Ys2LRTVv1DWCBT6oM5rwllGd2t/SEBrheexiwecvwgf0z8zvIpJaM8z+JAkQW/L3eb0RKEhInB
/mOS5N6kGyoY6fT2ZpxTefhCoPMpI/XCX3fQ30pre1/IWL32+xLRchJmFty6L/0965F30t/VbM8Q
haTiGf85j3F80BmVmSijVusXNI9uetNTJrdh4dGvdIv/9nlRTSgw5WdjDRz9hgsVGtfmXiwsN81Y
R7cMMZCGIFBHMyNDQERODiEKgBkZzpG0F1WPSge+y+TJxAc3Yc6/i/3mCd9TuxsLmtVu9LMShn6K
xp5gxH4x/HqOfJF0h5EkbFxl1J6JHHrOVFohS4JwM+OwHpaTB3sdkJeUKfhf2wNOfnwF+1jaz1rp
qzqtPTuItCM+jPWg2C8nwrZh//AOEAmQaa0joHc2NScAAVjrZ3azAx1kCYStmnd/9cQAVjgfNJ41
atc+aJPEKbdtr95xMSBjPVP6fzYkVjhLOnz+oUXnhRw/50AhVTaJBD8aDF/nomliaBOnjcFUrl6g
iY4FuD/qRFGJ3UGT9xppn29L59swi6TU6YRDJQYlvR+ZcQWkxhm77FzfFWYDcMAbHZkYu24zJ4E2
CBiwSUS4FSOhiH+ZTe9y3HL6By4aXi5mu6YFb6G+MKegyRy9zNdkAqVIvovMkYmu7HdEhdXQAXsm
yKIChMfXhWt3QuwhjEeY6O+laiq9hgm5Glp/lWkfu4yKBNleF11zDSF5+YVm7uvqD0g+HqM5csuI
dibR0M5QrUbHiNH4NncnSpKCzOm3pQzFNMAB8TiNO41sk4WFrMplhUrN1UokiSMOIP7PTVt6xi7A
U6/iB3QW/plVU3oowPm2AClVpd9bIGo1mORYEACWq0ewK+DPdCRKblwkz2hKvoxc+JTr7dNUjI8S
s05HzHaabE+hJGh0srtnlhVouTCo8fMRddRgVIGy2+tTONNVALaxGLYw7Sqn5FqtwiWCrFPmyxUJ
w9X4Em3isI/cQNumkaWqHblej/kwu4N+j8ECWF1xzAaNLpaUPcPeHNmWLADxIFJSrArAcyem3RIo
Hjl1udC3lpcREgI7xzhhCbEKvlggwTHeExTK++1DUqxAJcbymA71eV2lY2dM1yi59PnXv2vJKiGz
nGO4IowSZSU7cS9d61GBtQ/Y7B3Zk+0lK3eU1hFZ5a6sckfk6BZy9Ap6ekXSAT8HnEfGHsuXuoEy
4/xbbAvwnFTFTiPQXggS4ssSopWdtatjvf9FvJDKFJqMSISB7PPVsXQ2QWCxmPgr0/F6+w3KR/nZ
0RUUQnZrI9q3BLTbZF62tbg0K9vPJrG7vGdJf9/wB7QkTLICKtgPQmcFKGg5JbRAqflNYjQVWMBU
7Cgr7LLFNGhJsotLWxKYFGYV09LhqlbddcAzlMVzCOI3kuuLiW53XZHWPocIRkKang1DOS1t0KuE
Z9oN9IVjRiRCRfnNJAgnz1Qq+5aVe4ubx0r/NnA0iJ6GTlqxf3q7JzLcE+WG1swkfx5Zo64j04Xg
qaGwmPLfecMWXj4K6hrMshLII1uVD0vDeL/8IxZo3Q4RpyUAQoGggPiWHUdrMrxjvyHxq8ERiQ4U
2AI2MXuYCqiW2qlCjp2KYgBYQ8hmFi3EJfeWLU9fKDUOFiSReGKcnqIdwQZYYM9OjsBhjwLwSXQo
MMhPg5SH7UQw11Cel3k6e8lxa9hjbFhfYHTParAI3PNi7rQrAkpEbSpp5PRQx4gK2iAzahVIdcuB
Po40jyOlkmHZWpbQu7Y+VskZ6sXO9Cx5Zvrd1TUjUxMy7QyPcK8xr2Hum3FYsxc50jTL62D3Mn72
fsH2pZz70bgAD71kA0mYMzi6sg/yTQmyMjuRZAMfy+ZzP5V9FdBMBTLhICXhILa6dSdU4nhWGDOS
TFfLyIBd4a3dTrJL2q3nrsNYhn+zXzGxWgzS+yBWxmOBhrb2dJkY+KFizxX7k6XY60paUoTxw4JT
KxjBEFY/RCM9a5F8hq17AQx+MIgcqGxpwFI8x3crZfduk3h9Y3g4BjMTl3+MUDE+EVUW3JD+qiwm
qo7WFjkd+exZPNoxN1iaY6VD2aWj7NJfo93OHCCeBEU+DnCLOS21ZLJ8QaJ0iibZlxuU/4sKDWf8
kWMejAo09M6gOcNronkrlgeb4qey9a9xtkix2pBn7tbPgdXtopJsh4B8t7D35bcNkqYOUqkMhMGJ
ZSxhjANSysBcUFxZR8zJftpAq9ZQA2JW3wdr7QxAISqgEGomOfjkQWTst+9BTi6xhR+kYlJAxjnr
iwSW6/xOYdg8Wah9XUPFf8CbdSM5S6DfHVxofGTEVE22zxM71S18W3bBYyC12nn6Mlhy28jcePOH
ylVD5H3Vq0P6Jvc/1xtlUKx71e9aLZyGVLIcCVNPKpmA7QDhHDoUw04Y8wE9Usmc5DoCeGUyC5yh
H7w5FSkOcPEiQa3JgZUvuEh1xhKfaLt60zhFEWoe6ylje2lq+SiDuUYooisM6Si8Ux2UIZUhNHiN
ROJCvrRFxzjQKZUInXhLnIjs6haFRNnstgjmO2rjBHZ0NzEKgU4CWsBscA8wLRTNXb5Cj2NMbKbc
jjhCGQmykCA8RDjlHNbLg/a07+SblJFmsvQvhaq0imhQZfMpEi5O9tOx/dQo2zuG0UBf9jrjtEru
HQSnW3SUGWNx6V4lo7sZzU5D3IjPtX5JZn1C2hxsesfRvFPZE+hqum86FNxtTrzIdmF8Q4aJGxnS
EY5DIkfXyZ1tgcvfIExwNAdXIPjmK0WCtQvfoTejM3e/FCX3Z1n0MU6TMUtyFYerqBzLzoTgmgY/
xKPaJ/cvfdLvDqQ2+blQLm+h1qLLKKJQE4Swl+X33U+zJ4Wd0oaKbp7q89Zjcd/25Z0/Ho5MpYiO
4/oqhSthHI8eEHaXcnmN0how0/g7atxoQFrqD9pDK+uuWrxdFUyi6vDLwPEDTO+LSM7PAl3jPHyl
FV12Hx9quUEusbFmiTiZiIflLpLybaew0Nycvv8yWxNbMi3Lb2jLXo9ZmIKcohvv7dB68cKU2Jo8
RaJiiSZvQYPIQInqZkPY5EPYXKBiNufWhzwgYOrDdLo6NaR4aVSeJcwjkT5cHKZb3okIC0AkSSUq
OCuIjUPBZMo8xGzSTdPA8FH7qaz6JpK6rOr5iiSCGPILPKt39c0Ijye3o3sxsR8aR1JoBD2GvaaF
BtrGos/DJN9ORUQEUlk5qynspmQ9mntHBdHmEHGdssoZRg6hEmAHkdVIcWEEDuNuXfYfBSpzPCne
h4jmyI1Xwr8YfBYNznYN23gCfftNsqsGl6z7DEO3VuNJnU6jLZ714QOeRCU9ejJQYlQ3PROvv+KN
Uoc6BfFfnUiOWqOGlg+KwLDgB7pc6P3cyXu2g3HnI3M6dg55IqQkaYRdjU3qTFa4VMzGDs5oDG6G
EkQH0sEYaxcRmaIifI8xfFsdOUH2lzEIzpDk+5X6GVrDltXkfiMOgIa5zl50ftNdjFPOHiuyvZIZ
qYXVpAvwmh4LZgL1cC6JQXOSsI+tY0W0GFWpETMgEYhpglXH618YzWVsCJWKm/sQTw8iu3PzuiaE
7DElX3fdq+v4kedvhbda4K1WRqClqHVjAXI8ErAMzK8uniLiV95603H8j2UNyHDpuPFAgtoXkKjS
wGsz4s59ehUtxPeEo9MmF3zI2D7Wdgz7at1b4kZarRH0OLjGBb7ZInjsOxYmYhQKacsCvwZPlxFz
xMMV8XBVPFw5D1djb5vyWLPoCmReWrOXPJ7RYmhkkEI8bC0k2OXNUJJQ4qpFdO0MfyWOc2r99YvY
eAC6NeADEoLwmYvwXUAOzI70t2j/zIoEkZp6Pk+hoKqOQCL2Dil0FFoKwo0D1uHdd0SGitbvEUvJ
mIQZpfvJffibsAurPnr+cU6MDnOS6EAyFARK0DRXA2FP3kRBxK+p1wIkQdC6jCJ7LGCL2ePk1bmc
RuSaDsZAi0hoDiVVJsCH3BVNlV+iUL6Akum/yxEj3oFBgNLpTrYib4mJphk0Eiu3k8Ge3aRzWSoD
oYp22aL5mip/J7k8DjmepUG4dR+IYF4LOmYAJs9JwfCCp07V/ut10u5r46pK/QV19zhjLbLcTgAo
CNhULB05SQ+GJR5iOKxmpnnskkrdL7n1x5JpE+zWaJzJF5KDpgA6y0AnfcifrT4fUUJLx1KwH4KK
kG2dHPXdfjN9E1HXiWcD1bO5pue6qEkRoMWI7rRdTM3w9Eapp7w3Piwo8IK6I3aO6Zui/jAYOayI
rxh734y9b7SddNVPSaWd878jkX4tkX7LqgM5Ib8K/ngChLIf0FXrvn5TCIqeSuBFuyizNfktPusf
MflxpnKtxV2byLfJnHCQQYo0CCYCDGL6Bbqv2pvAk1AXoUYXW6JhdO1eStFtArOgSi8AMSgDzbfo
PorPddyerXE619twblFTvl/irUeMgbker4lXciEjrMEIqyR/F2kiW0HBgnRuMXj07xxV0AntP3xC
la8U8/OhyYhYWibQlz1Bhu0bXKYk2j5m+Sv8mc0K447NvzgTRlM7JuEfKryMicaM3EBJC0jL0ZG6
qmxMnrbhzNJeZMnUclYq35H003BuqDWT18JgVwUYUjJ/UOfKjfBcXTfMxSa78JFldJndaL5sybck
BOq4pfV+ODRfjohim+5p331pPUapkYYPWMjEGiknDrRf3PxjYsEsXBaNa1uxF4G1oZnfpEK5iTQd
ucFW4xgqGIpbYd8Rrs3dzgAHQxSVk1VxS4eiqJ+cwbWUu9CjJAtpyY32qoehDiCX4fU0nxRrCLME
AAEsGH161eSCx1Zvl31yfdNr4aJes2ekN0erhZ2AF2jULT8MZ1EhtaY+rfvmKWKTB5cUsc/cY/hJ
F8md1ztqUIQMGhZr+b58a6xmChb5yrP2JOwg4Nqd4I2RPo+Y5cKFadCqFeBi80cGU2FZeiq3yUuZ
Qc+UfZLaeBHemA4a67yD910kZJ8ooEIWDnbjKjOR3hh+1rp4VlkMFVoVlr8iHNxyoLcZRCDNVXpi
Y98eY8HTp8ITR1htKIfiZLtMZvM1JUx/R/08RsoHN70wXFG5MUHCQNEN52hswuQQYHUwsP8PuD5Q
LyE7ABtuWUG5TqF0MV/gqNy8Lmyz/JNIsGlE48ATVEgHB55Dc0Pnu08LsnaGp8RTY4TJgF+BFCdT
2I5amga5i7NCXU5D+E6osy3ELvHW7+RW32vl8lLX7WPZ6k9b/ET2GHTJGkAIosFZAq+ppKBtZ/yT
bJvYELZ1DPKmLRAIFHSLokFUc0Q9RwWMh2+sXBqhz+TNN1K6o0JBDF1VAP31fxkAoxZIaCVph7A6
JUD+37IzrTbpCshO1ewIyZGiU13pxFmLzwKoUbRQE/fhEi1nh7EEQQLZO0gAkWBKQGhT71boYHG8
7MQtJouhOcJVPWY87NXiKURBf72JtD9o/BS5R6CDoohsTS09KcqIgGEO0GzOYFAgPXpILlgiKO7E
xKOQwS3brBgPUT1+VuTMs+uyscFJmIFbAMySec9mlS0F5wcVzUh9/pMUtW0wPdAnnpkYXtqoXk4/
QeRRqn5ncDGz2TonSUFGB/RlsP1mFuIFPS3Idsn/s3m23xmnfudshJjbs13vY1EINkKgpLfOks9A
JJ3DNNAECfONZcgdr6yrqJuzubN8XKA81+RZI7cgCSI+Ei++K8TRU5RhLyB+XSvpsIGH/Up/mvzX
dx3cDqeO8PUSy+jmhrJMNmtauSLRlvTsCHSwoMrXAdSezoynkNRLXYCitOgtto3daDEHxYA2nLTX
Osjy+ApRwDGS2EkoBDuHnqYsP4XvsUsYLpsHZP0CavZSMgBBKV66zF6aIPfEhkS8hPLdJ6yDOUJF
PKUIm8h9IKCldmUEezQLtrxAtkNmb6wBphcnSpPLsCmnGA7MiAZwZibOwGNkEf8cfnbd+oq+lAjW
qQCZuuGqY5ydVaTdJYE1f6SGdkhcQe5QqIBNADkm5JDPrJSwQoOEWlpyA5ja6ohQhq09y18ROlpu
VAcx4vnIN7eaKsaUtD00SVipbIajGgqDqfKUhCA6gSEKGa7MsFJAWbBciRUgEb5wjC7zT/pFij5z
nwkgkwuKFgNBzBxX4ermfmqoLys/FpWGCMx4gbZp4k/p7yjkAAcL4FPImZqFMJ40KBCq//N6R3zl
2+bPz3JTbnEvXsZ1DM3tI8HCa7fuLPU7FJklkywDpm7atezdjDtWbAxF93JoX6VcfCSG9FG98ocq
D8e/j9qU9n0Lzo0x3ZyuNr4nsY9uUS7fBjO7xWhX6P2ldnBJZHNpcSc0woWg/htmj/9vmG154n1V
eFtTFP6p896ByT+yt89VtWbya6JwgCEId7QtWxiNgNl4R9+X1yTLTGIniufsVMjSqeXpY2uSRcuj
E6JH3TIHgjsYF5/1tIXh5LCFJzg3dddC3Tc6pzaxg0QBRUDBq/zUNuNpKPXTkiZht4DhTOob4DBM
ktBFkAqm27mIFMaQPm/RZWims9wYvKFp+Acp10KB9GsVKfr/eBFDEYutzsT1kKP+2GZk9hgILSrX
frZzAyac0GIRIgCS9fnSHYiGcgtMhcXsz0yIWqQQpDJ4GSoMDcGK9l1u4+stq9HHu1QDtFa7G0bf
hatuHQhAaHmfMiKVoH/bZdDxxDAsr01MWu3kWBrTDsrRYjhEorEfkppBilEx4wQw0PF8KcM9b9XH
uC9MMFKr8TSa7hVlfpF0t/jekSWS5phEk/mj/2keupHczGN+HpL91Jzs6cYAfp/DqxrF09BAr8LS
VkyaK1slL8t2WERebRn5W3VqdCwwoOpmBUtNO4TohaAqw/GHOFQmJGZJqh0X+lEd2HF1NfYw4ifm
LpgYOpXFzWTgpFgfm8zZ0llBg1m+2L4GxGmF3f2YVeaxvR5I43bS2QDHJJCwxixoc0ujeBmb9CoN
5WXM0mubwrVLucK351Arj7wIGykDh/xZ8BLLK3YpTPaN/EgWhmm4Mc27RdG2oMdsQNuDDte5vMA0
kUeMvK8j+djQbKipR02zx89hotAkGr2NbsQcnxouapxbpMZhsU3QG7Go/WexbTI2c2T1pIzG8Ngh
vlwaBp5MJgik28CTQDAbvqOfiKX3bfmHjZ5jYd5TfYFKhJqJrTEQwHCkXBwpF7W3jqfnD9zm/NmH
U6IuwfBWuqmyz1DwCvYdBeGpZ4QKfHocrsma+jOLc5y7g8EORXEsGVAs9jedmVYaEQXltoSNhZyG
3w5/O08Sn5QTr9UwhrWu4G54TWDcWJEYKNFyrD2G6bgULxpTrEVeqAPXW0nU5miiowZD+Y5SaJZD
xYkXoXLZhNizHnEFNrdW7kBADNOn//C7LfUlbfEc5VuGjKL57wQWrXllqRDQslc3tFPXvI8uWIS0
qLuaXXWZmEcZEmsJJEcmDo8B5SNKbDhpALOoBNhkEo+m4MxgBERqpIZ7d8Y9wmZYYI3/oTwGiqgf
Jch2Jqb5Oxv3pNek91Uu8iZ3UvigCECVRVskvShD770NFf5wZOqtsu+LmFQk/pCw34jOQ/hq/NSI
1TYX6dKXSEvMk5Cb4eRCvsqAuU+ZO+AdfOuudZT6/yPqvHbk1rJl+0ObAL15zWQmbfpy0gshqSR6
7/n1Z/DcA9yHArob3bulyiTXXDEjRjTHFWvWMiuBWAyhVhyr8VgbbJ+TY/tvpUZiITc3gDok8YA8
yoiLTN7bosCLRMHtgppTFY3fYgSe0Qo0yDMm1BmB4R8feQViXogvuzhhpMbBijL8OFkILpD/uziw
vh8aS1JQsIRTEV2Zs94EztWcjKR072HP7zsiJgbSEZLdVzpiiW53Oj0GNJqP6WeOkMJmb/ax7VOx
I8DyIvbSdudma6/Gqz9t5ubGAARyAAK1rHjRejTEBUBOFQh67swttw7ZelTwr2vyQ0kgsZqYx+ks
vsk20JQcGmuUmQfJH9Ll0VbKI2m1x1BLj9U+TXF2U2OnWKzHyfxS+zosnicWCEEiTwGyMbuTQJYW
n+sLyOZIDSUA4UvZXNpUDaJADQXcTRtY5KLTTuQtzhXevHJHesETKhCBls3x25soJA5GUQCYZ95b
bP+7NzWXwmIlQHDS1vkaDyPO2zbs7yC90pHbGHkZrXaSGZFRTk8UMXWHtadWCvzbvKB1EclHZqba
dfAs0kOCPh8gQs3AuQ7yMDpY7hESLNZDuZsAfpu4pMTS7EpcUvA8KexdKjbKfLKpxqhNSl7JbNKY
bqtWINWBOdQY6P82RhpGFDrObExr6bZ0/WPkbB/k/M3K63cVS4bV5Gfxt95Kr0EzXuuq8TO7WTYe
OzN5CVv9VM3hEcftvTjOWKmTnTJkfBhqa6eM5oi/bna02F9/th1GAjZwuRbZdSzZ9QDubcywR8t2
vcFV7HBnODgPlORVcj1ZIgC4IqOIdSL0UWPmEwb9A/3hA4vWRByREraPBpOPldFGkTQn1bJlcvOz
cotjIVS+jbeO0JsmovI2TkJcg3cAeh+/QS6Gyni0+tEOpHualPc2mq/b3RTZqBgME+xGFvGfBDmj
3cOqjXLCaqFnR1Rr+VH+Iwf8Uqs7zg9AqZM+UaxOPW5DnhxLRgpxvDE/NGa6tad3IWjw6O4x++zI
/zNQr95XDntkZC6pVBiIrk3QWpnYAQqlUu/jEOFcU4KEhXdd9odp48Kia6QyyoPsT7ifsr/Npcww
yA70YdXt+4xAxy6UQtu7EIHr7+I7ued3Wldwt0AyKBR2gGezx59mLC7Fyfue6xGp0r2h54DPSyRJ
AWSDpiSjmegu0XeNNcq+6kDAVgFtpnI7Ywk0NQH8OgMF4R9/nIrK5n+vn5QfM3XAKO+98RSYPbZN
xEZpXowwAPqBqzWgdMJI/cSSyZjKa/tM1O0+FPq1EuMLZQdcSf+2menb+SHNwY4dVlm+tFZ0JQR5
N/X6UX6QRXTK2Xgri/WDTXkvPAajexrNArCNxFA8PnVfrFWMzpK7nrBKwmUpLCenPRBqhAd90Mv5
8Jjn9prd44MHTeOoXDyZe8MEUY7w6zFaYtahB2mbQgVQ7lq3PttXwKPHJMlQnWxF3M5LkTrIrBUb
stTKXVt+dF+qIoJrUQJmpk1Ax4g+WYo1JFxTsquVU6b5C7vfZM3vQiS9TRbs/sO3QMZiAlytwLFT
GSsmaK18xIr8SYiFLNCh+itV2UeR6O/9p6aAxEFsmLCBVitCHn6ymR499dnu1SVYgqfqOFnLWQDp
om/SSTOqU++z6UuD7w9hweeicYM4a4Z1buP+XIpve4iEhu9h0U8ZU59OQQvbr5ZveZYeuJnzJeex
AsBDfS5r/XpegaTmL+uVhauwnmjZRF2hJZv0dmry7YXSvMq2HHOZPHf2kHMxyTErZc9BX16GLr6N
grRzEHe0Xisjaq7XuqleaEawGVD1yBQ4+UoTKcFK0VAcpSAhnFH1AV/WzC3nItxE0fhQJFgASDyc
yww/UrBUUSBXWdhvZShRS5+ur1bqXkrDIcWwUsfQ0wkBtSJlob/zihVmpQbcFdxJwvOGuDg6XCxk
xqhtrG0gOTbkRHtm+adfpi7jdKQrM4uCwXQmCuEv6S/FEN+gmxDWoPeOd3D5oi0c+osYsEH5nDbj
cw0sWQ4rlJeVaQnOta9zHY0JjCQNy2ixwg+mj46AjmlJvlXRB286xmOFIdfBkBttMPtzGaod9jtN
CrtFoSlET5MfRroQhblZAJ2J9sRUvfCUbDwlxrYr44EBZKBJd14yvkyFWsjK0TDS9J45cHkA3mdY
i4d47VhF/J5CSj4JkMEKGtv1zG0Qy4gAtS20VkTd2ZMtzDyTeTQwQpdJ76rlcWSXBgeuFbksjaW3
bRgoMwwv+Ej6NyEVnlPXPAy9vR0hasV0nh3FHKbcG4Vj7Xc2yH6zaj7JaWtwNip5c5GoXkXZAg7D
/qW1Ffwlg0FRDuIJvaNqrlY2XwRf+NdaZDVgV5YWhb5NJd8IyPI3x2iSZxdRMa9m6w/LFo56+qyS
6YXxX+oC7PaBaMRgemA6E+Vi9skQJxoolNtusxptjhIxb9/ldoKqbN0lDY9zTIfFZWVpjeJ7Hrik
cnk8c4rVLIPr/JIdoeaQwbSWwhM7bnncR6f+NS31c1VXIqOYEYHbDRvXYTOOXiC430o1vYzKr5JF
cWyvLPMtdQp7Bi3IR51Z+BVtuxovMdm6x1l3q1QJzZCm0xZV/aNbcDkf2OCvYjhvk8+Sv53Y3lMS
aDFn6jghBoab/LRRkslf9Zyo/flLflRoqXoFXav73NOlB2FHkFjxhQvtkVfvceHg3ZGV5f8hK4cZ
wUtx5rl0okGiMagm7H1QACHGguoLUzAq23VNi7udrwBAEPg2rxqRgLCfbtzdByA7qXTDYclLtJn8
uWB9Y1mYVACfr1lQOcoqvReL9G790H+bSfec9f61aoBf4pDbTaeSfIHsoH02vAUjrf1s2+0jxcLD
SnrDH2+R9cc9909W26eK+mPMl1z8U+94rXy7AVi6NX+tZvUHZIdUR8OsVlqEk1NP0kUSan/HBOVE
dgxPNg4GNy06s5wExMnCova76Myb9EMgzcsPy4oO43BGN2lB51ukUBX0c+I9uQg/UzqwcAWfDZwF
IGVv8S921Vr6GEmayC2eE/1pLRqY4ubIesGWKBdJ2+wwoEFx6VEunRod2D0yWEmvADLlcptk/HwV
8nQOqCqngOSQhSq0dBoCse3UXEEaSQobobwI5K+r9I+Ir7eTq0v6u0mDsmn9Xik9s4/9jvtik54S
lHz9IrjRtEK0pxa8Qb3tmVf0A5PbwMneCVVQiBjD8IbuWQGRJaH+20AslLrs1EFrkTmqlMYJGgjX
ctEHEPjKCXoRuBLW4qUgsH6aHQCjp+Rt5LU1tCz+B0x//LDb9DNrRqjBo7QwX5XlYxLjZ2Ikrmi6
zTU6ZObXmMV0kCRvyvGUmILTMJDTr+60ceswNxvda9H2Msf0lGX6Le5j7OlCuKrUlANETshmTpv0
lF1RrFC3TC72fN9Xg9wGO8JxYvLujyZfg0bmrotA83ddtJc0tK8+pZE31x+cEaY1MGJQUtXNpxj6
E2G78ANc9GrvUKDaQNMlr6JS9LXTkcpguQlBw6fV82mZXdgbERDg+c749NTHXzUE/ni4ZyQNd5cJ
/6v9UNlvu/pyMqzuDN8h/wX/aC85rGi8Gy031SOsg3HAG/GdlTcVDjQkUxq085375LAectvUBr+o
6WXI4GfsRN1iPS80hkxVKI8VtRdV2ONM2QZ/TH7gYj4tVuqTsfEy5x/IkDAjqjcflB+53HszqacG
zpq6sr7Y6Qk7EypFBKYrTAh07LkS1/fF0LF/QP0Hhw1jE6g1TFQx0EaACbb+U9w7Wbt019cDDByD
cSPScG8y5QG1lvgfAKnJjo3pYjeqesneKmBt8Wuy13SyuRRaxnTLVP0+jsVTJSM6uCKlhiBzpMzN
MT3MvLOuxbAQVWSaqA8Cm1jMD6didyOLlGdJZiCdQTgQGq3qUPgG8NQecN0qKSFfuPGRNTxm41HF
0bmItRM2lU6cziOjEl+tmPFVYSE4rnaOEbbTAW1zcY361a27w5dmm81CefBBBwCVDoNjKfQ4/Ez4
M2NdXkr4XI5lcgJ3X7Whu/tHkZkMMLUv+rhtc+vYyaEyLOcS/IA+pMcps/FPcC5/FHiNN62i3eLY
E9ESi1smrNfkkpcbKJPqIKIXMjEK1t9uvSwrDoDl2AN5Xy3jsIb1RP1XXHuyPrpTscB9fpoysj2p
1/ZsdI0vrHWgxSR8hPQyvScjpBVqCupovrQldHZ5uDYOjk12zbkeCrOFDWwi/K6G42eOV5rYBD4g
R6d7xiLTuFZQlvDm9XHnUi5EATabs97NSd9KqEfc1P4PWWyQsB0RGYsvg+McA9GppISugJ1J1Riy
tNlTdVR74lzySmALNB6myQxTA8BPfy+t/sEr5KlBKh25TuyfRFtIbvOVj6sr8+uGq/8HM0yqUoCo
CsClt1Cuigu/le6Q8UZEXaYNOZkzGhvh6lX6iUELygwWQNKR1qmgPUvJYSsekp5yChgn4sxfZenP
24XaIOwQ6oVDw1EoQEinvbmn57tTPmVBeC7m+OKxaCmww6BPtV8k/laXyRZNFX+o7MaECztS7QbK
nXntf/+vV2/jDlYTJ+vwo5a/+6S8tAHeH+yOUKJjim0rbj5Fdxln1u0L0GuMKhQIylBIZu66icd/
scfnOMjOCl1GZvC2XhYV3SWh2YJgeT7eJHqluhDR/aqsrM2vlTexPspSVBbwUPf+o9+vRDxGMOrF
2jouoOtjsyRGa3qdgd0THjAujxwGGkoz5lCli3kQAUmDAsE/tMwX9DtiGT1/5vEy0feId+i0cW1V
ieuOp5x/lwkHk09+uCYl6fEfcrVg4vS6mqWhBYYqObDHY5g6J+KeSzu2p57b3ezHERIntaUlGcxh
wIQcsR8enC+MzqI/S5W7lYtrKRiAVcstK4cawQa9FcDTS10PoFDYdo2gzxhsRZoJFmfjxwQKMgLZ
X/Cr8DJ2SCwJm7Xbu8aDymPFrpuI5YaGEBrfNDxwnysJZDS28S0nZ9r2DlbyR4Yq0Lr4ALDRyqcP
/WQWkRf3hpsvope0o4vBBSWQM01AN1wfrIb8ONWCjF6j/mxeBuswcF0yy/kctcp55b0D6uwgcrOp
VwR2aXXkhLfg8BxY1H3NVCaD1uZXpQrH+qONkAqj0FKES5GFE7/nGt90NJahPABMXrKLAE9bEpdL
UUmXDDAzxu8YU6nojh8ZcQyFfDKrybQi3AR7lvpru//ghZtsvjQvPt81v6WOee7PFSnEnQFrB+QY
pNgWNZRGEZqeelppelJY9yswVdL2D4mk47yecG7OFZWvV5Afglr7oFGPZWIdKsFJaHoN4AAiqvAv
9eF7639UFLkbA/V83Iq0wpawUercGVWZgu69OHLzxrK4RjIlHQKFzKp0wzJ2L9sjLgV2kSNomcnP
hclPn/UvTasIWTdeDZK8muaDCdCTT5qoi3EbR+NjG6VPTaq/qmH9GrEeiNnTGAzGDfWk442o4wNK
2l0+mll2m2LtIkJJLyk8OC92+hzZyDaicKvm/rZQqWWYoSLdSTH6ES3UBFa/C8j+zb1VyHKbMvac
2Z60MG8BCPSIgNJGrLzEFHBYE+sYRz3fXHaiJEUUPTQv2i2jyXnq3Ni69qcMTod5wQkvS+zCyvtS
iLZKIicd9ZtJSsu1LYR+WYbGktD4B8FBvs2acibUJShHClgHsrwAb9mPsg8a8Ko14P+TIcwlAGgb
105K2iLxuW28Rk4Fd39VaAJaZQIpxsSo9x5VNhnr+Z7NPEueILpWRwUmDIP/o8feW8XwFgs+LKJc
8f5zjtkGVresiK5mTs3asRiIzuFmWEAXmpwKgrIE4rL5JpV/wPIGdE0RE0P3I1JHt0G0hfHipJHK
TXD2lpTuW1YYi23wnVWEWyaD/ohartbAJkx7OiRgCEaNygfiHbo9wJtJEOxXlh3E9BoqtekA3zUW
u+HSpYeEGUmZq2+qtwhfqqdcreOYXqXnvQk6UjwH+btGn5cxsS8NGD9pO8uvyJ245I+w6LJ/E7ca
m34tXP2YpAosVifKTjhpFAeIM8Nvam1O7o1fE/gl2ZyeVhX0EzYfekth0Y2tu5e74CajhISXkaWu
joideXg0+qGValiV0r1SrVusfcyT7I1jde376iJKpF1NAMxs4xT6m1hXmd3FaNMbx0Hm6lHr5QCt
TqYuYkajk2nF1P/VwRIj/93TO639bO2DQnYQ21WppH6lchdnaqE8UrRISgN34TSJMdaiESg/S64V
OoUIchqKFG4JGbpjek6m93Rhn8ioMu+ZDdb6/OgH4aeY7aR7oA+bgmXd8uslkDFEyLN10IpXhKOu
VN0Fg2vHW3Aciap0fkpGJe4ErxBE9iIUJ/akNjBZNDEZPiwRVsbXsrknY3MdxuTyziSMmK6c8mo5
NzqHDzIA3VOYl2Q3ByNn1cTCVFZd6znze5X6Zarb84HKIwMHGX55lRLlhuJHU+G6qibOvwJc7CSk
TgUv24CnoSzribu5ADWQKFQBDon1yN341rxqMc5ou3b7O1L/V+q4tEs4RgPIuKQr3LksPE1rXVLK
UwDnDvlv4Jd5nEbrWNbZqVJmPGrmyaTU3aSgrWMb0PysiNzLLlRXNXLNLWxZBqhBagyUsETw8Ib3
eYTz0eXORFXUyot6bfh+MYLyDYtlh8F3A0sF6AGnhLDesrG5iYt6hYw8HLQfEM2eSh6/aernMnX8
eck3XwzVPCqovJzuQV/FQZKvfg9twBBmT/FkHDK61bplsCOUaqzHHYRYnpv9iYIJbiPhc57vR1lm
ocpVPHnwaMFNjcO+73FSEYR0I7lDJriavrB9T48CmJZ2OysaJcPsv4lhWBXtouwYEDSmJg1HSNVd
iVc+OybYWNdp8gLC5txcRDpvE4oguKazWb7T/xGnN4HQ0YTnlJhAXBKbxUu4ivNFzIQwGGBzal5p
pe53iWg1mjfgV1kyvMH4x7pn3XHGaTDsmNizL+EMImrAT2Vg2YU/g6ydUpVY4BQeI38GFqkP3L9o
SsckhCtYaT0D1Z09DaKXdRJZ0IkY0DueBOy8OtUgQBzYvVN8jdlFYh6mZlOU1nODqIFRu5wwZz+z
LXtWM0+/DhIgudr1+lv5zmMwy20BEW05ZzMdg5J+5+MaNBDsg5dwW8A3dqTfc9964OwKxx66EdtY
CUgWMb7PiGlJkD573y47GoUnwSk0IeSreRJ1wn7c50la21l/UjEmy0waLc3KYAIxJa/68BTL6oUL
/6n9sZb6lhElrpK32WJ8EqbXzMqk8FtkCOn7u/4dHYVvBovvdFC9pOq8KH1rLUC3ILiVhvHOlKl5
zI4qgbeBbGeEt49U+tACwc/nU6XXp5lKmsyEnH9sxcU9Up/CIVxXM25uYnlU7im0GohCqCnTtUu0
W15Fdzo/n72Ex4dgbWeNLx2Nh+3V7i1Naw/ynF3CK8pBSdOfwMVXyO8KrRkrsf+l6B9ssh/GHD8N
4vrVMX0NbfylyPKnYOtyASIrZ5jhaYEmufqUfFD5e1gnbG1jQu+74WmC7BXZ4i0zoT22IjiOCIMa
DXcGCEuJ2d1XzCWdQhXukPla/ehK5UimTuMDGOlgaVnqImv4c/WNd0bFtZhFwwUhHu6IcWW+O36l
3GJNY3IHXptM6G6zafRwGq7OS1MQNVdm8Osqgg6K/lyUFTwa3HbTGQTNjTXgFq4y0wrXuMYgEliM
naZLbNW4CgEbAkkYjo0FbWRoLoqIM6fAgbP4SXcnzHcmqOsV0epqg+VsQ+ns5UuUabQ6F7pHYhnn
Yob/MsHQaQ+duvKktVdxNq/VMNy6v3LPWm98CSMe7fHKzo3bK9OdmH5ZdnzbGpKv7SE2m2sqRBci
PwBfrVACTzXAoWlqz8i48LBQUDUv/l1j3CE0ezJ6RvXD0GKsiVHlt4uRZ7bGvh8PAE0i/Gal15Zk
d2glTyGVX4vR4uF1Cs/8KTWX4StBAtQJcxYjAVTuBQZlPqW8/y6icO71i7FedbH087W8yRomN7yi
ddXcu9BuFe2rorazGH4kFN3NXDDlS1MNHu++5SYWrSsSRoCaSF5qY4EdaG99cvsQwkXvYQhh1pqP
dGmlhnBI2Vp240NpxOP8CBLruWI/p4ednhV1sdwtBbQbDy7U3yJcmJ+7BV54AiF7riHa4pdRQAHC
SEqBhrwt0LmxNjg9GIA8r44Ug/BntCU+bQ1XgiGTQhiQOxVbozUzxnBQ4GdSYflnbilg9TkudAut
zE4bIBeXXa91EpAqo18a8H2KKE4lhKFE+mskvM52+CQlNjNN7sdOIYRI+yE265wVj1TJpwEkGhQ8
krd1S+8Cdd/xsereqXkEEpqwGsDeY4AqBWOx6j8p3rDZiEOPeCqsl01e/SupBooQj/sPIgPm3Fhc
wq3ZIJCgyC94YqtnPUYeLl6mNuulpOULxL4uEaXL3jJau2enZooaejUw8jowFeKvPIpV/b5iBuvU
e1XmLpxM0hvqmRcv+Nwg6YAgRKd40b1kZB/cIbowFCiUYECzK20JA3AVi96cP2CFgv/BYOkYfE0N
477l+PFXrITGSS82FF+OQJbI8/7V5Vk8ZANB6elRiTASkMCz6Ek1D15REnoRWA0X1T5vLFz+TVB+
Tr3hD4rAQZV5EShFNflUJii6mCD2ZbPULDwF9GtQX9SlOwE4ogZUCaFajhhPS8B5xVlOeFpbmqQQ
vCaNXeax+YpI5pkcTxWfD6AeNnC8oy6M+25PBBo4n0pF5QymIK7Xe3J6lTpgOjiSHU7tjX64RQ0S
34JbF9dfqkgWvpR5i4G3QZovY8VfMSYV3IhiX8zfKme8pb3uJ4MQZE3CJUm45Kwso/cpTq5QCg+m
WH3JpvD1yh4qEAygI/PyNzm5HUauv6Jb6PlTM61n3UsvHZJ+LF1JhL01Rv224dJHWHyhjwh/s1E8
rkCYdnFyL4nWnzOs/gV5rgPtbK3CiUKIk0HBj2ghUhPlNehy8Qu9Oqrr4uHBQW+yW9iKNXuPhi1k
ezIvQJ9c3sWdkrNRMWF6bReiSTGl3Cv/XLoC4H6hdhGoLk7UYM61GRhANAo1viX6eucXbb6qsD2J
Q+xZKpiUeoeXrHaB9g3B40tKyiNogkHAfjYxrQO0L+uwW+lzH82TTuWIjhOwwn0RYxG3WNJHMFdM
uXBjApc48Nv4TpPnaduZNwyjR4Sc3cALxCB3ZMngcDcdaaLsCcv0uvkFL9CxYpI/7YFN28CeXsGv
0wBp71pRRGqppnkPPD/g36DBpUtvzFbdqpAg5vz/vm8rRjP9kkJGYQeH8SR9GDf6oqZXQ27MnmEy
a3bMnnN3/YMm/N8Q98wY1LDR3UPcxs16tQBps7E9ZPIBrbkkkHTOvG1uPdxFLaPGACnlPO9tlXCb
x674iChMGF9SSr/heGFgvcdyBB5ZutNZESolRjmGCOi73TwdIU8BeqZSDV9V3kOhMB0IAMjBYb2x
oZnvyUasWV14TlwCaTco5AduuW8FtKKN1JzMIYtsUiAN0PxHLcaH1s9eW1FzSjRv1s4DZUUiRUU5
RUVaNDp0bdmTUb0Jmv6aondVUsJJEh5LKKUTG9nMubRE6sXIqb7rcjmNxlkoQVZSp0XSzR3O6s+F
O3dfQpj+MC/L1AZpmoVogESFvAWegApaU0oIJs1XU1IwbCc3+psN81V22oMmLEUfXpGsP03SH9MC
65voOfr6LVGUm/kw2PeWv7avuC2uS2Kcdz2Tsj+SVwoSH1iUZfjgb/dp/Cl/1SphGH6ERsNyupKp
jE8wwyl6aCh6aNeEWA0Mibz9SKGht9iRmYEOvZFerKS+JD8T/jhxSMsTyfKylTjm9XBL9bCdl5C2
6DDHQ7lA95tIfPauEOo4FCpoqIso3tCArITYLfA2bhNsoGoUQDgRI3ANUHkJ3IwI2c0k8msIGIiF
FMCEwZv1O2maW7HxZGJFKIUYS4ybQ69LWEbWaB3aIl8phr0EQlhwwEE4fqNg5SWLBTbtPb7vsIQl
o7/eKJ24RPPeDv7/S6W5+4rOV/NH4tgUK2ShQwQJskuP5GbPMaALhugz3lqn4FIft0cAqOsFuQ8E
0YSDEZ0ZTK2WB1EeeSqjgSz6mlG7kxAh78TnicV23vmc0u3iBOaFHKTXG6w88zwQFiUgFzxaN6l9
MPlLcc+rXHotcv8UZOEumyCeB6RPDN6s0s89IVDkVVaMJNkqsjeDvy92VbQh+HcIegRGJQWCJug2
w3TIcacjXNbEPEcsJFoE1I5qYQmXK5OAyqw8Zpckky6Y52Bl+Cxdfesm++NmsHppdNx+/FQy5/74
NLs/A9taNdvIdfV+1hd+NzCuuezBwyFGGEOokfKwMktIOOl5SvceKKRBbqs6zlu+DYPGh00op9sC
jPZ+R8CfcgySoASRY+5KsiMbx1FSMfmoT/7TQViuXQXedMx5hFdfneuTCIKMq/m1G+tbhaHNJJx/
puuFt31GEqBFQTYLrLAwOKglpD16Hxh1dqMNBlGdQ5A4KWyQxIMTWdpav3BgD56siQi9Ki94LzXb
cLImbMeg55lDauaQLG3ChQMIv9WBuwSd6Wl7b6L5hkihggVlzHYaSTknW3NOEW4jzntyDcN05qQV
YOn1tpTplzwCNQiUWcKwZuVPq52xze0s/reu1tn6K+NNhqZ060adFUHu9Y0do15wfJxT1IsO9QKE
JwfGAs+kQMPQ0TAW5AtjOm2J/Fb1+Rux/Vcstc9JOquASeO/vRyHuxXWQsjYNOVODnXmoc/01s6m
7hqrF9pRIKNQe/xX0Wt3ZV0gr278b5TNw1zYLJZS4p4GpyvlSvMy2IkJdRkhHGjMXomTY/+JKGgB
8aFb7GyqzJuRnHiAGjl3sgyDynqLBOsibRUZa8T9mHVdh5mzdqwVbJz4aFgdT0biKcZ721mA59KH
AKybt5wGYIP3aMzJAC39kID3lmfCJ8q54U7C2txJpYMBfp3+pqNC9JZfqKIWXtYucLe4s6WZX/D6
KfX3yqo+uJzAN1Oy+I2UbTWijaQGxlhgNhlpDlwB4H/klvjytLaAvuH22BmLxAI4V/ZjV5ISSpPB
BYzTdFIb2nURk1p+DIF9Ax9GfMsyEMXzh4nClnL1UXdYb6U4E+8YnXFVlzrHFPnUxtjpJk8HuwoR
CiPVPWocod4tRkg1/Vz5MgXfimV6GbfOPrC65tYPw7X+BItRyu/YeXElz0QnqV0yrw2N8q2m3fci
p+4upiyVJhgdn1quBv9F3OXECBI4pTL2sKhe/Bj/SgLbbfwTfXuAD4eyMl10gXBkhJ94qe9xNz8o
MVq7W7ECdyjn+6DdEGdSWC1/iZN80KD1wRPei8Yz7ZVnHY3PudQfGlkAc+Ed/6Zww1vSDwXNTGjF
M+5KSiPQY5aSZkSbh1gXnabvT6v0V0o9M9acja1Vhm60WskOkJYwJm8NLYWsQP5jfThtVYP7rlio
ZKx0fI5WkJM4rWs6R3mYuuiRoin1p0Zb7Jmk9dQtToclWGeJufFmIHUmBi9RYpKyDcl0mqZy1ZkR
oWZd9FpBTB3+m+ok13nqJQ5IrMlg4th/pCSbwWweLPnT7Hb2WCIJd9Bm5j8WWllHfimnCOo49E9K
Wf9rrVjTiljhhdJ9DknmDmAzOyB9JbBQuR4P+j0HJKqkbNaV5hpfULfKi8qEhcn2KhyRDjWMXdkh
v1hPiKLLUPmm9lrq9lHlBu5X47T25Sv130yGdr4AbcrxhJAuEDJyy98KnpR4ZsXzqcfwfPHHzLxk
RYykbJMZ4i37A9wI/3xTU499svjYuZVevPOOe4J1g7gYw0xcDbqqe7ZC/FLUmqwDkzMukeJr6nK/
jDYvR/V1Y65gB7PP3pEVrMl4GqBZhNSNVc2JvuP3tj6WdD/X72BZEopVl6XySVfqRykvPxfZ/BCS
9qPVq/fyOGkNXBgwH/mNzqtMwQlgSJQlGbde6XEuoecZpl/TJpN66Ap+SuC25x8pQS0ct+nTTX72
CKFQAZ1pYtdXtFSImvd10h/Cil6cmixA+vOS8l3K8I4PVZ2wo2MJaCJUDgDpMUDmELrq5Uto8eG5
anPAYMm1Ld3ZoHJCJOgkYULTQyjUcLZkJo2UqAX/1TGhE1ulVgeX0WfKF34gq2XOvrnrpr/BB6vg
B6bSGwt/CBlVI0gkAmMASUBDW16ZYr2ZmfGOvmpqE5EZnvyZ3V8UzyyO43M3RP4AyyTOohC7bRZW
+POSunQbPPArxQVH6X3sAZQoZD5sMVo9lRBYR1Te9MGC5hQuDxQuW7nTJdj3ktSz2CCCZIDuSZbq
YKTeYWFcaP/Mrf3f1NA8ofS15emieFDM1YvBKmfPbEmdNdbPWYozqTqZ9IdimsAjhde2F68g60Iz
ZTCOzjsT5tDw146Y9lcqd6tHDkXEkteLqqW8Z6drio3FwIVuOksuOLpmOVFxiTE64QqyYO7UG5Ho
G84qdDjLL1j/TihV41MxkwtVz3Q1NHR1j7/+G8XcVGVlJgBg5UdDf6jls0hv5ON2BLoJke1e9Jwb
II+ZPU9dSupAtRvlJt4XnjJNcLP2s8NcypulpnarrxmJEUQHLt4kIoB5RA0v5eiZkse5jkoSmGKw
qZcGuNtWbGA5Y5eKsqbKfbBkQI0i+ZPSFXpfJ5cQNGBz1WsUb1j+aNO3GD2FbrhK/8PRme22jWVR
9IsIcB5eOUjULFmyY+eFSCU253m65Nf3YgOdDlCVcmxJJM/dZ++1YcCmOL4bIqyQiBhBVrTqOR69
4r+4K3coegH811h9WuMHfyBJb5qiuXH7e4z+zZzwbNRrKE2e1f/U5BtrSB6wuv8V4owbqhPnWZ7O
Cd9glvKWAxBDvVBNy+9JvB0o88FnR6R7B3iLVbnvTrJ2cWrovACuEmO353kjLwhtsEeATSS3+Sv7
ZdMgxuauwn1ONhHydrZJ0Mz1ch5TY1aTfpkPea2Fy72JKRVCXfVm0N2WWQZDqgQyp0eNxme0Aj0Y
5HynUqWrzhSz1ynbmG7vyPi3CIoKoG+KDzLVHamWT1jH28u0L8H40Kc3NeVVhx2ympRxYUpMMe+s
xW3s6oOhvOd7cLocs/cxb6DZN55Q/tAFthMEWMCdG1eZYKTCjcqkSYCybjnsmhpQOH4grNR90+73
8aVcPl0nMLh/dkazU8hgOoEJKW+CbFaY0J4lxVfe7JfK3D/awr3br4gfm6LovemrhwhTEH52iKQk
4Kbg1z2nzAXGZZRz7FSo3qDagXiPhRI8kt5KyJgb6Wt1IMABQIyPNnmvEceinuD/UWpvAbI8Qgmk
Bp29K4U38h4o+li/z429lwmo8p+NJc1XjGRlelK4R2bQ1rDbNSWt2wWfzZDNixdzZ+OIJY3fzfiz
YIccaEEq7J1Cbg2vwwQXWuZMDrKLtioZDhAW9u2eXnJ8HRJXecMo6bbU4pAEDfQ28mL7A28+cBJy
xGhr1Wrw7fsg+7Y1CdmHBmHAjCW2RCGhzQ6PVEdzgjbfl3ZgJQJicCWCiZOqecU0m+mcaRyFaP1L
I1A7JExVqbsenWh+5FHMLhlaFbfQns4cS+FqQAJ6W4Hf2MnbOpm88ZdF+xE/ohnO3Czk0VONN6HX
0ClVQDiDTNHSesNsFGrVEKZ33vO8niA3uDH1gzFWEc68VX0ssSKm2BAXDhaW/Jm2xrmPIq6QcKCg
5G1u3AEjeO8qmQK48L066aiusczr97fKUTYor4k0G0YHhJ6KszNgfYe7b6TidNorQjrjXCiU6uwM
bk/AYqIw8FZtAtbTip1X9YxrvPerfuTjdMQR4gnV8RTZjYV+5FKuqWaNBe2SLuH1EzV4phE0snPV
ue+NoV3qDNsr7DnaU2p1nxQjm6zikNbmoW1Rwnw51q5NRgNW3PnaiI0gV+822Ha6Mh46QRD62u4i
pKEuyc85dGs9zd0hAipM8xk8cT92KCxTE1QC1qCklYmzsn6PFdplk2O39GCxRSgvBiYaQSxB2ivY
ZG3/O7pLUkN9mx7qNYQrr3jJwubs6aHbVDz2ARPPfnntgRcuUnHSf5QdLM0bbRN/xMReFj+Oo+tU
bwhSNm+rmV1MeIWzVqHF9qfKEEfYMge1nsPGikI4E4f6WPkK+iuvv5ajqd+Wi1HQFY9AvfzgsaB+
Xjs2Gc2CrXlK5f6cBsZ/rxTF0rZAaGn6daDylCjlLYu+qkZc1dR8P6y5VxanWhy0Ln/uxrR5RTIc
LKX4SH9vAJvH+gtuWy01nwLMiQnuiSEyyUltwlIWevuL9PAHwLtdQZp1aex7BJFnadfnaPjGr6IJ
FTmCu5yfi6dKpw89OufsuXy3RX3h1NAI/dx1OHkJkWvLQRi3BNhIIg/XDNgIlvuqgndfbAhtyIGk
UXwmg96Ww5WvKucnnZNaEcPIed9G/8oo37AIvq2Iihg/TsovBTrxCp04Az+yUq6V8QvQjitR6CV0
hyCVwv2Ywy1+qHzPtum6Os31TfAFJOPesSxhD0aHtSnbN3W12dCCQrVtUtooft4KpBYddYHfOJi/
qZM81lTXdwsCRhxyk0k7WIjtJW8IuENW8gtiVkoXyhwHMg7rRgQ95rl+9rZ91+PLOGnnJl8fWa09
6j88IU5132Na4d1RpKN9NAvcArwkQrrtlA5u65yd0xCVaeI2Op4AGpZpgs88CtlMxQvZN/r0qtE8
GbJ+NjKMfdVny7GgAKMy+h0ugka33hytf2YE2ur39b8VbN2sjSe9rk96wpD1DecCVuJ3lCx7oPS6
PxPWNrKX3NHe4aCWYjbOQPfFjDaiBpXLq80DFtPXyvovuqa/K4LvmMHHPEznEtLSRumknZ1us3Jk
qzUTCaLbTAeLndX0Bwy30lstTGrjSdDkyzhi4KWE+ZTQLZAIdqWnnMS0rVBhuM25LQiyhQ1n7pdO
QWhTOauyc9aBMacFhqRur8A+qZIrw8lOjEybC2aEDmwfEWgO0/JlUKZAkX1TAeUsLque3stFf+h6
+1xs8WqxV9VLSY+Ly91NE2D0YzZSYCklUPcrwPvWPdjUhFOIOaXHlZ4iNVD/5BiaFVwTQTfVzMse
BCiJgrfxKPgtAW03VmwV2XxjYI1ZT5bsL8NSSNcS6xheB1eLWcko1B5o41HuXUAkAP1/FIbOqcIq
Qeaz6UEe6s9hgHS2ONdV95zsjz2B0ECfKQ2UqkkOEpbV3Hyw2gAwk1JvXHS3hK7Ag3ynBjHtaLYF
qCw2rmYnnbYqkXH1Z8UJqC7cQR31aN46L+R5WmodFoPA/YLjLd0V1FN60xSferbemuMVWUPCK/XY
hO8lBISKsgo6Bljhubnw5hmWVPK9jt0tFs1N9N1NMrJbz6XXOuIE+bxa/QH0z7ABMZKJdCYYvAa9
RQpVzNnZWoTqPfqXMwVpOeACv07Hg41FoCN2nAzA2prnyDIgG3giUpeyLvkuMhaIa4kg5J0G4xYA
YCepT+wQqVdTb9RJjIVyHHU8/1XNY7IHZe/NqxRONu/J2Xln5XaW0v6iKvGXxXLQWJZ9b8a3yPxP
L1T8wQAvjOmDwpVcqV6rVoVNY5w6h7P7mpyz8mlOfD6jp10VT0sx3/AoE98fZ9YHtszL0vpJM4Qq
y4uqHe5sTG+rYl2XBIAcNAmrYj3eTrzouRfrAiwddTqUc33FTgZsQwtUcpvuZjWS8TR1WMXQUE08
oyxhtMG6Uopb/CGtlM5YgwfWQcwGk4tBEsc5tuD6qCcJxUZZuP1LFtw7U/NY4eLTxVhKLfdvOzXO
49ReEkoReqBe2eplH3EcEWWKCWzWp2l6V+FwjK3tVRrurdZbu13WWGjW+MWp2GnuvV1y5VNbtuDj
91JxsjF/vbofRs9Dte0csThOyTlfuvO63fsijNjsRFl9EhOc3OqP3bORlAJaf5iY+zIERtv6PVAL
HdOgazlUohQMPJN2pG4vPeeWziE8caecRbKufjakQotvzCAG5o0KZJzLJLuTlV9CZxur1lcb/Wb+
O/+doAANLEon6DX4NiChNl7PTsU280PGRmWch4N2FKDZzK5CE92+lg36l1UIOFmbyrwVlGxfsKWI
XIrucdsU6x3xv4RqRnYrQ9mLAFxyS7ksdIsRjj81HT5BlcYxiAzMbS2ewPX3UWIJ2+NJ7VVz14+I
ZxaWhygJ82QMEwWszW4UW89M7s3OSsgEmIq3mr/4/4gOdcQMCr0v7VcR46H/S+tRYsSHbFUQXmE0
KUw73ReFEsAeEIRP0mIfk6Q9KqmCTBGF5dCEbIiCFHZLhnHIldPJm35PD7a1++m3oLkHE4P8zx3m
+ZgaWMf00cPG7CogmxgjrQB0kTwG3On4O2BdxEyRnKmYvTztN29zULJhp9b6phMdnrPdqI/7XLX2
jZSHhuEai7fEDAzmFBalPwSTRgUeAF8aQhmHo5uOFnzFQqzjpfXoy4Fj0E2+6QPjrnYLNoFx7Xex
Ju3+kkGZeTL8/SvjuL5TaxSF2CHlgFsVvWAqCYUyClPP8dbBOkN7sCMaxlXO5IyvPkEVOCAt0TRr
LzJIrbHBB056L4oW5L15B5EW9CkVZQV5CpoTcUWt8JZkQEGLS460s4kJ0Hxto3XrFUd4BvZUWm+c
BW5gcyAuKGFu4uge0v1U+rkk7VQYPxwNbO6kw2OF8gy0VxpOTtGckOWOs8mC2m/79DhinJyET44O
Ka7jr1z6zw5Yd3suQY+vXt6oh8TQgEJgeWMb1vzpSl8qrXdZOO9Ja70Xpbhb9UnwvRGwpoIqTh5D
4ty7nK0kC+rmV1M1H2snHsoaoG0/Y5Dv051q1uuoYPVVBsBlvsQFqItgmK2gXYpdg77ay+YuAgOX
ye1+jEithlYHK1AfXEAyzPJ4eCfi+Y/8Sa31ObZa4Gc91+vKXjlAewtKnvLz0JH+dAebHk46vdsl
djcwygoYJakrOiZ8rxQyu/gYiXMk6gb5nrtlv3xUGpQRbQ4LWSOAEB9KsnoULIv4pE5X3VgOnviO
x/ZuodeokPSDiSXGig8iIkvMPKmopPjyW00LLu947bjE9ohE0O5MoEP7tniEpyHZ+GR1Ll4xUZeN
qpZMWOZaXkeexV5DH9tcgv0mzVY3IJIKH+51W/ShEjuelP1UFoUCzdY0IOyQ3bKfpOurjZ23bI4u
Ex0ssXl1HKIQ63QrAr4vDl+ZmxGwYE/fJsuZT6X6IlWPrVQ/xnqAfHxqMUFo1J0o7oibAX5xKNMT
VCORSJiQ5X3ma0zcHdxdeXHOpnDOckZZDxH4FM29KxU/HvpzocTnxLdG5ZAjOyQURVCtsIF4Jsyf
407R94epmU+r+qdosfQfNDwLWsE+GaGGfoNSUEBHr29i6iGu9vzdEjTW/Ort9U6voLW2ELC8jqsj
wVtpyCwM/k3baA1Rk8IukFkYUmYMKQJBWR+nfU2B1yZWddNHvHILcp1rWRi8QMuuZYdKF8RuBoUg
7XusSLDzrWDTn2mHq/6bAe0Do2IzhSX7JWMFWr7sV7Gd5fBA76lDgrlYAl9puTMYKpEf5XsEwR60
cGJs3cv6Z44uw3G0/BZLe+SwIwkqQ9b0qi8GHX3YzCr9bI6XUmnCAc9LDNf14A7QHvBz6Rl6QefJ
ZnfXJSIrUUqtKNI66SUT+pNqnmoIJ/lZeaxZSO3kCIrV3fD5hDzQ/5hW1YSTN34uAz/Xgia3Jl6v
4Z7grGDy5+30MYiGc2bk98VfkkVEmppwzBbcddT08sk3Vr+Wl0tG20ZVU1G257q9xG78IKn3Xo/I
LvODSXNfqsqHLaL3GAVMW19y0z67InpY6HSmQqrgbr3pOiq2tTwnUr7kbG30GDbXGw4f4a1N6UDE
PB8hbp0XCi4NY33Zyi7aTAefUlz+4l3jrewuSi6dm/84h1PmV3odCXP8KyQ3x/Jlx8qb40WvsegO
GYIRwmDxSyZBY/KcPzRhCuqGn5DOCc1lGLIPyUzAJCvWQwN8OSr2SfJmsNumSF38zhlNYM8RyS7j
SyYUL1YWIBi2r+Ldep8q26Njw3AV4z/C/KZzZ9AKOnElwcLSc5jNgGXflAlvM5egcgcW8DUW3gFA
no7VQqX8TNBw8+4/NnOz/MU+cKn+acsdQgz9l4t0Hj6JrVBT1X46yhBsuJuFCczHc6ZiMdPlL4Ol
yohFVe/+AzooqpejTu/jjy6xiXJA7fx19H9Oek6gD5AvHz6ptvDyHxPo0TK+V8R/0OdQkSxMpGyM
bfaY5IH0B21agDp5MDLL97dGLR+qyluDbUfS5Zce4T6dXG1p+L122x+w9uBr8LBE45+lItpKXotn
bvrHsp3jArOKAxoJi9pNUeJLZhxWk3+77Leg7QKu7KDh5+fvnfn6fotcpPAB/lBrcmo43BEASVVy
PcAwqVFUKdaOGQ8ZzVQRrLe0+BkjCun4NKljoCCcbnRqq7ykvHn08ebrIelhUs+QEiXH0x8VCZCu
ZsYVx8FKH3VpPIRSvYlkfovfikalUv69JNhHlcby1tSgrJJfpHM8qS0wds/BiEF4wzbgnFx0Dg+X
SGteJpOhBVrXuaW2eU5etiRuuORvI3PmlH01Nlb+TtkTQMGXc684hyL6o3ABKtSHwCbHWHUYVoAq
2rPBaj7ejVK5q0iaL0zBvOnVj75Ibg6pxGQBIQIpuTr2uMNF0W0x9nY+p8yfiVaSH+UfJDi34Cnv
ckzXYAhhT9gs4ADGC9bhbAoXjhfFmVqKYNAkb7blu8LtH0tt1ClhgqW2Nhx0MYz10RHf3QUuuoEL
dwBbMRAJUR72qmHcTG9qOd6QHW4ps4ieLbdFtEhStlgJ5D+yHjhsyiTN018b2bgGbY1tllNYPodl
7+wlm6ptWAYyucGcikqzX3Zpk+0R5wjR0A1m7Wdn2QudW4LqVZSBDLo4jjlpfXSycXLgO6k8bpVD
uV250d5eXnUCFskr2MJb0z4zaJmc1F1jv5FAdWWgjhMXes6gwFkPFhxNRwLvGsyOoDRyFgCAwjpa
f0dBxuJdBYwmaApDkXTChJWQKV90ThWqZJ4N7q/UNwXDmWgDcL+zhkLajTdHOppgwlGdLGKh6OFE
O+dq3hFg1o3SY3mOTtfvzOU29dFexfdOatDhMFIRdmEfHZJZColnhxpaF9jzIU9udi5fxXhMZPas
lriYBUOmmbAkK0/OUh+Bmc7saWIOotQZ5zUHVEIUghDFSk9TqsqcxnCOuH25nNQF4XqSPA2hTM9o
/cN/sgCRSOiHFi3mfhww8udvVSj7uQP6lv9RBRJrBEnIy/lxBPpJLUncfOCNoZxghOAtpTSRmSUG
+ZS4JV7FNY6fbW/S8dR5pshf2a11aCmZPAM6EhV5oil8KFHBokMgphR54StlUUnaC03UxM0ZH3pG
JMzmsIwLvtF/07DuakmFxIJumPpLBzaK5l8JgW8me0TDlx0MC5Zv+AzUhqKxlBlB4Iy8QO8u7Z9C
osfTkgIr14NuQJVgrWfof0w7Opo2YAtqFwzj4qQFRKrZs9vRtRaqMWBYOGhWGcnsFDnHhNP5peVG
SFDikDWar3BQyuKgryEBpN9js14dilUS+7e9Aj4oHwux9DaPQkMYeyKHuJcMWTAivUv9ijTJ6jBh
qwIEBfiEnjJPXXQ6Y9glstAlCfyOJOABP4/TDoLjy/rPUJLjUOpcJdeYBtayoTSd/BDanpMnIRgh
UqZW3b96RX8Wiv42TdpDYjrc7kwUZpDZmd76WdkzXFvGG6FVL05BjRk4DWva9+bFUzI5rOMZFzAZ
HRuFE+fOrLCgOuhazUaBWQbzwcAZhU9kr6vcsflwkvzTKcXBqrfLpmNzh6IKrXs3JawvBUsdaNUC
6tHynmU2a6dyr3BydvAWNqYP39ipCCyXLOCz70mePRlFnAyEK3TS+5qOB+rCKRrDH35n14xGEJtH
3r5xeUjqf2btpePv1H2VpclTi2cXDViwXPYGT2f1G3F3rzu0Zxe/1Fz7yPvmvS3npzGvj/5NvJwE
i33WnTqzOjOIXeCFeHnnrXiR6shjby5/zBqANI8jaC7SwGnSIwB8eB0WgQVV6sP5qNKXUaXpkedT
4dyKlMML9VVjae8cS9oRQTUWjTz2r5WTHOVHra1+FJHzYerxMbUNz9SGD/1n1Bm5FLYRThVWK3cG
wrU4uqiJtXkSVcYppVVF6P/WRd2v9U1le5W1L0lKCHL9k9ZNa9QvAkL6jCeziZiNZ8WFXAjXC/4Y
sHkoEfuZ8C75xZ2zPYvdhqWOrJh7B4OmkxRsk8xdkQ67XACub5dgfaUlkSsyEHz6BGNgZdPvQVON
IKIcyXhIomB+Xx3zNqN9rlyObJEfFqJ5joXWaC41vzvWX8HfU5j6bpnn3VJTO+J86nRx9K/Z9k3U
eemm/9DTJPVeC+dawAyqGMKjpyW3nmL/x0M41Eb7/9xefVZCi2K0sl3crA/VUQs0pJ16YpMqePuR
UwolpV3d+Mg4Qs0ccuDSEeo5mRM0BapMDqN4N38KQvEI3Fb6hwZNznvja4v8PARRCowoac4htpKe
Bc6W6pkp6GXp4AFDZRM0XO2PKJe8YsHMsj7TIbpIkX2mi2/d8ZGhGzDCkga5/ifaHrLc1DV+bTf1
VKFpVRwjy4+JhsIlY11gcepuM9aKA344cTCT6aCPb/XEfd/kE947V9Lz10gD7U4D6HJYI+4l5Q3y
5oGgygDLNoE7XdnTDfUWpzVvVG5fZoVnQo3JEMcDUxz7tFy+VKX10P5W5wrdr15+CxyNon2UeCla
ZE0LkmujPgc4/iOV3jmdLftUCpaleKsxe+YT0ESAKxXLYUSWsTf32QADclDcjAlmm2jAjLJzvWZ1
dl+8Rvsua9JdYKaSF0TImo8jdm5jeEOisvE2V2RD2wxgM/YoI+aZRB7MoNmrwVaelKh2LUmPkgqp
XFw6B6dA72cFdh+NpFEsH7WJMhwLOlB7JUVPxqa7idQ8DPMXdoyWMEUlCAsbZHzoZ6bqIQIYivmq
6+M38i5TbX6sxvyexWHPcjmC8GXNx0S1vSTSA0iT8zhfzNQBa7zLCo+fkPN0f0NyVxhEl8dyXPZz
ZV50c3MYhEush1P3WQLWzPFN9rwQdZf6oz0eVEQrAmOWW5XqrtxaT1Bm8oEJVKDXkBLnV7+sGP4b
j1wnpba7eeIfSxgjzsmdgj6atkFu7Olr3tudTVBT29XmsiuAJ+cGmpJ21IiN1Ww5CzJjGc2voMwC
zdyYeZNvwEIx28ZXqbMywZYESJDAL3CMmtEtq9IH3lJAEglj+swFpTwjel3joG30R9IXO6WsfSke
HxFc4TUewWsjdbfmVSygzu3Ez4mGsMOgO6SHRIrwfCyIERTitsnmo8SutQxSkknjkehYJLSdxFXC
gollALeBbT8ZY/lu16C22wDxRkOn4Pxoyb+amKw204ygYEGmnqptdb+kYIAwI6ta+huOLUgJKYM/
pOqnNWrPWmSd1a7y28Ly0AYv63+TwIWVlEdTSo8QeWsav0s8ScUEyJXuv85sDhxypEDDSrbEBDSN
vaTRkK2GJp3HM+0oKkyRDPekltzU+/eUyaSLeSEjVvzySQdjZ2pI35oPru8IPf409/aZb4qsGnTA
FAie2h9b1TxaUs2k5pn0nffFm0HvgqQwS0f3puCGvesC7OrOqNOCqUGkbI5j9eX9ReXsCFigGYPk
hwCg7BUuJ6gbeECc/QzJfjF8qcVzTs5KuRAPD/Uh/1B/Onl+DeabrDg3o5GD3PhcNkpq/RGzD03J
ExCSNwCC+RtmLsaFHIluF68LvNV3iXgYO3XD0b3F4IePk5BbgpJiPqPobNABe6YHgtWhgVeZdsE9
ntN4tsIe48WSMEdnXkOkLmeQYL4rsGPPBqRdgq+ihwHf+PbCBTeNuwges9HirKCkZcGGw6u5kwDy
UrzgkrO8jx1rQMtyoLChfSGbNLQ5F01xKMvai39iOEysu9gMkv6iQJR4w6pwTo2rp11/VM5N4yRZ
EMswOQcmqKtaLZ8yBm8dI26HsX2u/2bs4CJOjWb6ayOgQbgP9HpBzYZgqUp+b+ZezdQoer+xwMbt
zcS4zr16F4N4M6z8bbZd3hctusWleq/y+iE36mO7l9Zb7ZyrFo/BpI5s5vM56SfVWt3Yr1HI6oln
A+UoIM6K2MELvBLMftYTaWaQhSCt9dQTy6c1MTmQm8Rb3AEMdjBLEY4yvAqv1dpZGMvxFrAurnG/
2TzRZZp1CARSwE79YsItYQ4gCk8wq6BEaOgOsdn+ZiZSnhptIGX1L45N6rtV38RczK3MEteRzUa1
5TFFF0jyd1a/tl0UciGIirVCROshA8kwrcTFUfk4wzMj1jaxcvjkC1ya7D+N7i6ziwJYKx1RQP03
TLeUZox0WoOeKrkCLeTD0a5xXl5rU7m3RvMo01sUgfBs35emvEdTdAOrKpec9oujtgSg0t2I1uit
wQmv+mdCvk3TjrmuHdfNZz+Px0b+DelBpLDKXml/qBl/MiU+VBMZ5TQBfPFd9lACVOc9XZ9a8z3P
digJJRwlAAN1AnAwYILIoz3RqeWgKKALACeTlG3tP7NTuJsRy4EZ3BKBGhdWaDyp8qz3tB7ZTP1h
p1WS/uOh2C7Zjm88xj9uI1NIaDNcW7UzPhqleavP8Qun+0dyHbroPJj1Ja2kEJwyNI5gqsB2OfUl
G4vLkFpnerDP8zlexT6N8agb2V5lhpJ1/vbuS85pr47MwMq2I/y+KVOsFNJFna882zDuftkjhZWQ
iqOuBMaIsKoH1BBwBOihBbwr0AMjo/SRUM2bZpp4+HtOHipESnIgg3TvheFjwgitLUgtUZoEGa5u
atAcjBXQ9NljIOHJ4PWWV8ru0Y7nACUSmvICBTjJJogJQNVXDKX0K6Rme1gx1ll4FsudVjh3zjH3
lutKfxlrdgDgHYr2KhyImZwiKpV1Th8DQoipDE5O7JIoJKb6tQCBg4bT0ssl9X6yHPgf5SD/+EoT
4QKBuoMVqIE6MHCUwLRQFIe642kZoQEUE0w4ASSjyqGX6cSwoce14EcHYhATCP8Ju5LKuLCuBPKL
g0Jp5KCdVE5WwZrWng7w5olj+UIn+Y1DoVq5sMlB1sl7xehDU/tPY2vik65c9fnstB+D9lUk7Rk7
6TlpMce4FS9LTLmyrbLcXOhdxihKz6479SsyHKYn+ySXO8FP38S7xKx57jg7ury68qivz4pYOI/y
sB4Njun7YfmjjMOdNkocwbH8qzTJHK8N2IZ54HNaecJewokkTv41dN+1JnDWO7sMlGxVTIGEQEB3
W5CzG0zS53JuiIwWjofNETFxQjjKdiAYXcG9cOReKDsK0SNSrAAlUuvP/ITc0H6nM5usJj0UfeoK
2JOxwiL74uDxqZqLkCZsEWkQlVBfMhZt/WagSvb1hM7fHg0OvQ7WRw2s7HiuZfnSzNF1Sp6JxNTG
6Vys05U6e5tFFkmXe56TtLvhDjgv/XCxKSM81oNnJnx9yK2JvndQjCjl2Q/l0XZW37LRkkaQgrzj
KvELsHlLc1AdPHs93Y+ABjSIllqn0mG4Xo0Jp4iBXTlm4cACQWqZF7+MhuaW5mibl6RayFDoXGgS
AkUSVttgoy6HCYlIr8kAZPIBlZyqMw7rHNVH7CzVpYtNCk0m+jgwrZBn6AE8ZTzsYTGvmGQNLKEJ
ltCFJp+UZ+eokj/X0r0yeNXc0XA+ehQu6tTarDxwK/YDiaz9SaR/PZZMBf8srcMFTGChz1BwbLaX
3XWugcdZNCBtzQ08UbXNu9vzAv1NZwKRrH9gmX4vfEOlpewzm2Dh9E+hLVy16ZFEilcrzi+Ebdfk
HgNoqhyyreo/2XICkOYseyhx90xWtalNFSNQPcn+yH5vZTWlrl9TDBvENNBx6n3W8KCwzzpbmZbQ
hwH9rAMg4mAancOONrfU2f1U81eaRPeS3LMzZe+I5q+you57wiMzY24/OXd5mF6l5TyrviXX3L6N
6a3V5etYH2fj92yqR33bxTvFcbKNQ1/pm1AAOKkYboqzXDn0mOtA3EnTQ40XwlnNL8nBC2RJy9lK
WPBM7VsHhQTXhk3me2NIF3QeJ7Cze4ItUamd6TNye6azWTpPWX9TTfk+IZKCBHanDq2BG03HUxBh
uRTxQXP4oD4dw7xr6Ts4u6hi0/mSTUF+HmprjbzAA8WOvSIO0mkBQ8ml8kigH5ddyUOO6xCWu9Kr
RH/J9X9W9g3sP5rD2KH6gXKdfytLB+wgO2SMmFU1Hi2V3DRUgogULeD61vQlugsVtuVjFu/amaoy
AKZ5RqGq8ponssmYpnmE8xXZdGRFD5esKC7zWh4jwl9jfV/wodT8MNnS4ogx3ESuP+efiYz0C+4o
MlHmtHc1dx5tRxarcDH0kAHrrwisevRrjEEEZQIokuFlTe+ngBfdhU5A5WMC6G1QrDyu3EcnUviO
OzIkf+b9VY4+SScgNo0HU4O1YmB1NUYyDuwPes5WPWermY4WHZi9pp5P+Yg9oaOXFRetzbwxdJ8j
gOVh4wPA16pwk2DiZNGb+U767rCy0Kd0Jw9aYBq2ixj0NaWVK1qNAixq4ZgwmuSPpm/+FwL9m5XA
YbEN9bVEi7duhXpmx6HCe1x9m4elfYLMrCguc/ulauj0+A3PepKyXUyacIptfICZO6mbpRXcYaKz
fQZpTMZuBXKmsX00JoI8NnRGo0AByNAIQA6zWYhBJGH3kA3xrnC4dyJIMKT3MkBzHdH4/IhKRarx
meM5NocIJwsP87R3ZSMPZ3w1FViCIT0Li6OLTsOqjp3gJrOa5F8yix2Jm088YkbK/GqMHPBGCRRn
xA0m6zyq9Dm8LSYfW9UMuW7BzudhbphbALzhjItNlTGRDc1CdwIf0A/ICvGvWaUewRIUzgTDl6ke
0nHnZybu/IT1DmwIVdLOVmaHavUxS1v3aH6ySEESbtLcXJVd3j0esXgkTZc5wWshqlbsUwlmK1N1
SHN+OPL6Eaj4uvk7jI8+z05ZunA7epbju8Jf/FAlxVXl+jpZLWeH4s3RKaKJfiFlehervDmDxx+r
2XzlZgNZOgaeN/py8ROp9r3OjwsgWJZS/GzFd1plbpQSKfFNzCaKbe4UMnp9GYBsIs3y3O4PaaGx
hHYuXJpL9pRAmBvccaf202/hQRjrQYHsq2xkc3vA5SG7JRmSke9V/bfdTiKwtPxGF00uhDcay1EG
hyTmJ27/LW4/sv0q+DiQ4uVrDC0tryhcy2FjdJJkUtnaUUTpY17w56rADTB5lfyjDzxAcCnxTemA
TkzRHBV2+qMmnUquUz689LhQf9GSuG03FB2fp6j4kVRu0T+sEzcg6fyvbqwLctNFKtJzpiQnHcaV
mnpF1+CX10I9Ljej4XFVzopQgPOdCzrjt4N0SLhqUdhlVe81j6Gcd4OiFovlWHbRLecusGSCYua5
I8MK3BqJhpn4o7p7CGpi4YNLGRsWLFMddTKTn6XXgogFjwPoz7sNMARnYDvZRPSJwJsf7WuMX+7O
OS2o/oK4IVGU7v/H0XktyYllUfSHmgi8eQUySUhvyqheCFVJwnvP189iIqajJ9qoVZlw7zF7r93q
DAgvEj2oRXb8luei0MqcKh7nggyvJtJI/1SOybtZpzhSVj/6PYU7tfwzA1VfhX0OmGzbO4aBIb1X
/8gQiIWMQTfPzvZW6ecGzmJKzA/ZRVFtF9q5+wAiBQvyrpIuGpHApTkSgsIy5QViQa1cGQSnLXXO
sSOAOSLcYzEyAAu6G32nc+QQecMLSaQhaUcCHv5s39HQc7xvWR4CU7BfqDe3Zx/Ah8Cxyz/2RRML
qddM/PUPvl834TnD9QtEhWVFt7jJc5tqds92wF+J9dQOi8/VPCHjRzO4TthUdoD6RREVoVPzrzM0
efV/+xrBdenEu2jay6wxUOHMql0L75RhCFmWZicjv0l0L2jrR7pbCEB5PtP8ZvZ2it5A3sPsNAPe
SKKXTbsozxMo7Bk8eu+kgWRCQaE3JitgOIbE95K83T9Byqrydx85z5EQjvEt652WjcovQ/9IIfXS
EO1S+TPPjw1Df3Q9xcsa3Lo5SboRcAjpHyoJPc8oGvEcnCR6FoM0PRLUwSZn0S4UbSC/CNjMIE//
ltW3NDtF7Usj8omaBogI3LB+GYi1I/bQ9e+6z1FjeJPLGJko+k+LudPy0SqvTYGdgkvZz+R1gsBQ
EOnBQA1WniFFOy4VIWjTR9ubLoovQGPEqOFBDiHoIbMYrWdYvayxZxpG2O5zUHcm5XF5NJgeIFhZ
nMy6onU3/CYMYAeqAyTEYAUWwS8bp36Doo1/B+H9kYnAGiyRW+b/chtlt8ohLhA31Z9l461mksM3
Lb1L9U9hXdPqz4cMJN86Z0kepKkWVIMTZ1owkMcu/6C7IVAlzlzEzQ6qn9mJyXpRBuTz9qruG0oK
MXoUXH9tSbS8eZwqWrv32SS7Rz8ijhIlJ4ldAmwuunVV5feSkf8x0jJfY11fGeFNjB+dZVsiU3U7
RX0ygGecpfvESqSeg4h/QxsDC3lWRic6VheJVRnAB6YP4W3ik+CqlTzyprCArmf+JxXeT0eex9j/
hoPms50Mw9Wpe8NZ+dXb5dqZngbgL8Mpc93yCtazCjF8ih/WclipegS+rWa93ZpF3+UAlgdCVeAO
gAIHHe/RLXviRiQ0vk3lT4JkE8sOVCQHTLBrQB8qpV/SRvbDdrXw1arseQT2PBzfnwpX6AJ5UnmM
jcLYnvCZtHfT7DlhQLQ4y/mbSKo0ss3VrDqpmXaq6/ysUxSJb/pPPrlSXvg6OuBBpln6YCvD/h7L
hqoHZhIf9R/cYEvaBuSQH0uTwsiWIZ2hDYDR6SKdFcJbk36JUHsLpvYr++ZZ1fYYmvcofnHOPRmG
zDRElKsRCYgdwWIYf4WvsrqEc4M4SDuGEy8Z6OTeL0kKkuX3Rau9fO09KPR2I2ZO2NyXjDszhMT9
0ahksRozxGPWb+KN/RR5FacMrAF+HaxzKbG2KT+S+t1T02kqFlBMj+XQe0rOgpSXYQSCl1EINq5C
kqYCUpGBJ5JrL4mJN0TOFFnYGSSy2FIUsy7zW+2bvdYOpsFO+6opiQiA3vMZIbviomkakk46V7Bu
Oijhsv2uKbrB0HXdZYh26mCj+gsaPNgwUaxquxNeqUIN35quOCvX+p+lI5s4pP9iFCMU3tmnVMbB
OP0oi3gRZvHExuKS8jFV52KiJomSgPlO/1uu4r2tn4A+s6AZDrW4mZ95ozSWWSDlgEzwRGBHA3Ti
FOa/vPsXw8ixQAFM3NS5ChuJxNPJjf/JzWGYdSILmTxRLqaAKDL8a+gCAWIb55FVrd30VytGRCz/
brFFC4U/psoD5tlNsgjq2Icvi/Thprw2eOAq6y8rmqGe8DSWaNw92J+5ZfLmmf64MHEZFWS6vuwL
7+ISk4H7JS/bmjD01FY7CEbrA1zpgmTj8lOBNbwqyyGOSNjj29MAjVEyzWpC1iNL+LyGxckWeVFd
izmTCUjWs9bu0hjSZQaxAqfn0jM4MgR+1Ky+tDU68JrgJiBPReEAN21cIVVZOWcfhIx95FP8KTGC
ljEYTB+Dknys3Z7ScVg5bvAyuCcRSU+FM37TV8jRM0dvrY5YbhNcapH7IaPNj3nhO1Q/+SwA3idq
h5MVIzYTDcZ+tGto/Ct+zzyonAff2hqfS9xnzD6HeGNjOVL10+2VjnAB9F38w0wOQGqyJRr2A2Wq
KWA1aKcTxybay1eHfXATsYVkFmob6oH4ZCtEJsCMpvwzKAPaMyeDgzIsvVNJfwUKFBmRMKHkFz6q
HQnyZLowz4bQwBfEeFW3JfG+CCR8IiItcProT0jacNwWmm/5HzYiya6lAG0DFzAgqfQrB/uXVIFQ
sCD3F1KiDB9BXKGDYygZFOt2OX11cG4Xapp6ZHQPLyvHSp5od2MNH8rqV8pfqaVP0dg7Y82XzI+R
r2K7CNE/xS4/Zi6dB3bNrF3VUvB1ND5FDEORhDxATSax0qojmJemYA/I/D0ZvLGUH/nUPhWmCuR9
K0SEIis2kBQXrewvymldhWAJEXi0rwJJUzS2QUW/pManWQDKX+DzizDF5xi6pu+MoobW52DVzBny
XWKmR7G0p1NbLUiRlMsk57uprB2nj2YSPIdjmZVoPFQ0Q1ZQSNj+DKA1aKTwO3sJ+zJ9A8ZqONPZ
l1nvkYYUR9QPqq76/NN63vgKGEB3ripSqvx1GXbBVG+ist2Y2YNBLEbT3a3y2yLANzdSFxgiGm12
efjP0tkEe34B6C8hDWEinRd2xygqKnoffLdXMMoUFAtxe7tP0DrOqGkE0iKTTCbaOzq051ZEgWt8
TQnELwxQg4S/wwCQSXKn+WUk4zOuhBdNyubKI+vJjE46QKAJHRl6BgAtKVkOFYrFmsSiq5Uf5wIs
1EgyXHPi5s1D4L0m0wWma5mCRhXTAFKhWGq8ZiIPukH+PuwxsWfpfqp1BOTkXEamI0pNUJ8tvb1Y
2XoR5z8izrWMP6KnuKbUeZgF1/nEEmRJhrsZ5veQM09CczKeyqS7AcCY7Dr9ITet62No0Ecq4gXa
mhk3fv82ZskzYxmpIB1iMj5H2V34ZUWHDmqyAs9UEtBxZy8lCkh7NOIDa5a9QgoTSeMo394VPihr
I5i00WfLn1MMQ+XEmdSWDIm3JSpGSS3H3M0mspz46fR0L1NqxuRO24u0nFolhFTNYS+3QQvXuwka
RGYJZpHMPI1ZTAApYU7rMSRak4E74N/izPj/IHbPajY4GetDXv82xuxCEC9y2ZIhj5hTpeXCyXyU
GeC+NTrBd4Kcsv2swHE8MR/uK9vXpEleG7wFYs0G3Y3KjJFu9H/obqvJZFDB7E16m2kmChjRJg8O
e4Gf5clLi/5kjXWM8nPJZb0iwkRJNnSHBlKaxLChF/f3STmYXEYESVetv+3yTFU9NBEmQum33hgP
TRRuU1y5IUDy6ph957WC6zoA/7p+Fy30W7Mio4EOv/HwZ8LFt0U2L1Vy1S+rsUMGrqoRIy1pv4RH
KR38JceXCA+fq7YAWZVX+ziafbx8B1U+yMpBVOGGA9aMsZha4XmGfs0/YyIM57arrF8Ed8Ro2thz
yq+0fiQRLC/TfO+b/kNckcF+dBmHElCLBahFnC6eqOEVkFtgZ1QvYeKZQH5H7WbJfCVSzIuDJBej
afg3MsLzsBinyNSOXNoxUHqToCr9TUh20YcegxOavjQaa6WFF+kOZXKDLZnpB5jjJqqTR6QcsLfS
KJhgnC6GJvvaS5xW0O2SW5TrkfAXtr96vfW17oxgCCsudj3mJY1st3A5ldg3qvvyyBDPkU+GjnmU
cSpBRcUApEDflt2kxEEDOdWA/F/5q+DBfiS6YyH2fKFFF5mzbBxFSfAVxZ5LtNG37qhDH4k5tFaB
lQXpcgBBulRyE0agRa0joUOOv1sS9RQt9VFe7RZ34weBHSZ4SdJ0YV2euevy0pnCY/wW482Ul4dK
Al+HlqVkmmtCuaTCjNnWPv4ULbsrRPZC2+BJT5wVXYAiP1PsVop4kgTxmPGBNZPTz6Mj5SoWk5sw
RY6F+6NMXEVEo06zz0pWY73JGRHyznGrZOaey7hT2SW3HsJ/Al5DvqXnwC7SSG4NZZBivuemdIY3
k03wFNNNBwTtzti18lMggSz5VlNyyHLJSaU95vzDNFsenjPJn7c8bBIKU+lEhkwEKzCp4XnPP0LH
elib3iNLQvV12zY57J7Hmp8vxsIdUUUyOlf33XzlVVqMiYw2zbbyzLUm3Rtn3dMNnELoiBq1d4Ys
dP6jelAhqnYidJYd0Fe9glBVgTLneNnnjeQuJSho0s1UOHTipVzw5VlO/ItAtBCUHRsqaN+S1JCU
hRtmQzHigeD9y5tNyk7YZ/fLtFRbcYWkPFqKejLwbrdJTMnS7nuDGkVo3bo8N8tdRevshrm0ExoQ
DOVxIiRNbZKD7qEQYP/kibUTqz8gPyVr3ul4L0YS3eueXaKCPTCaOXbU/dqzlmoSbw7P+rrVB/1n
YoifQzx9NtK5uOBdg91RucTsCfIFRQD5yVpEtJYm+EPK0tQIVGrrvM0R7NQHNbNXNlJQQ4cDUivj
F/uxkyCQEDqfYv40LsORtWBgqElQKVeBx47to5qtyCLJSzUds0uYx1Ic19NhRqGTou4fHJ2/IjIn
izCL2etwZy7XDi+i21mNzbU/d3/ZkThTyzTmSkHWAhAq3nAXCNPvBXvhAoIJ6dSMtJyQylW4yljO
7azr/TFed3TvERmYzPRgf2qo6lfGeKH0N6cGAmXvTvpwgqsa2bIQHZd4Pq6MF2mrCNy96gyQu+h3
RPQkjutaFoiRo38eGUzTSfHf0MeHTie3RO0tN6v7bD3Nwrosyx5AfiojxDkbBM7guSs7Lze6e4pj
zARWl639sxRuFEiB+kMB2ZuQQfcrbC9C8nqmy9SfodxDZqlPoiCcBECe8PP/y5Y51MckXXxj7HwV
WoV0qQr9UjCayzhd1qEPxhpzsspHa+jIGgCiQ6dg/nUS+vQ4IaoxBRqdqIfz95Hh3ciROXA5ssJf
TmaTEdqOrKHXHjVJjQbEBCWb/ta6BEmXnPB8EGZn1RqghCkh4TIqq4VfsmRBa7RTbFtmiD8REH9O
oWZbyYCtwzo0MxPOVsQNwTg1TcH/dQhJpGCBA8F5K5FM3APmEgS7rVeAXBGZA/LF6C9rF/pmKJ0h
r5/YT/NQ1pBMjMJvuOtKeB3kYhnElICSB8f+tXB7GXqK5wm1mny1GN+rYJBmciDBijsChrMGXlS5
iSxEtOEcr2iMNy9VB50HigTGk8mg2dbu9H+aArFfi4LG0H05FH1Bpb4sEn9WGqdmd1UI5WHCdq3h
n82Aa49MDcbGrUUxmKKJOtZpdJkrKqZAshdFfaolwJ+CzYP6V6uuCkoKVNx4eRP2LX0/79H6mETI
DTVePqSea3tIsThZEV8ZYqNC/eSr5BNmA50iuC0ISbhsIkMhQr3EdUUWsaNJMCmFCaEabSRqHoNd
dgNwV6ab31D2iAJztbMnKpGuyM8Z6r761TJjaHgB9JJlBcszfCDhtogypx3KHA5hxpSSCuNslJCD
p8jV+10u7BUxO0UcUBPalFpsLmbVXENlPMuQYZcB/Sk6llx6TwQ0Rv8Ugm5gKudD7I5M3+mz2QmE
Q3yZEUTOETkupBOAis87AJHRzsSYzzT/poYVyXFdldjqQmxOaGcx/7E8fUlhAAlTa+L9KqWHkNlP
Nb6ZUNJMICw1H6bGTw6fxRmN/pxBjmB+n9BXlhG7EHLrJAYSJg2yXP9ofcxoXDqJ49vSG3ZkDf6U
9Lc88hCzGdsu6r4C6hZmPVgb0OpfWoKfGm9RTehgDv0m7omLoTJnSZanX0M/OKg6c46FLnt2m+Vn
YbpNPBdjoO1vshm+wmVO6dua8bc0y1i813Mx62B4/5IN3Iln7AMEoALiYq8XV7/WzbtjkATDki5n
4hcTvi0sQYQ3AZGigV4xSeWgIvBS17S9KAPNYm1WafsqRt1KbplCZ61vvh3gg8sPG3V/TY85mEBr
5N1aoKKNXse8+FpPvsB+fGA/rq8wSNTOJ2EYx1XiAV2COshkng0P6/ySEB048pQAd9PQbiVg33rO
r735vlA9tSmiKgsVZ6beDX9ejGebSCBA03sNtKQD5oh5mLLKbgEdmzq7PVNzRWq7oeDJrjZLAWIb
fMEmQWA5Q/ND8o81MUF1Ezo0lvJI1e7YCZl0z26egD6G/7P2UHcxjGHJANO17taUZAA9oeR9acSf
5OtnmUowp9NjPR4wCXmFyKUQg3fq6Zy4qwQdW0lCcHTl9dVd10qbZQW18sSacFI/tQxXRN55Fhdu
xNCsHBiQc9SvsOMQUCK6OMD5ZMvSEUdA9DSF9U4sw5PZnfpBcUuLDgMlcsgyyE3U5GYN4r1Jo+e4
MMZOK68GFhWfphywuH4hJsArY53fSHloqsbOTJAp+BbgLUg0t+n6JZmig8M4BRiKNtmSwJI+QiIE
FQyCVk1ox3ysc5hZrYcyK5GaI1gA/RPA69ECV9AI+tEgQ65XXmw4KQYzzi0t+DWjbRbKzi6H1rHy
Fo/zrkfvbmwegzI/JBh9VBlzmfq8tO+tSJ88/Y77RxrLQVfZOjvZjJSyaKqudeFGq+wJxW6o0GvQ
fPYLsk9XzYGBqK7S7jEZE3DOdg6zd8NIt5+9BVxvXL91kXcSt0n+cCYEbCfTCwyaejaxLYNsZ9mc
HNOHrpePupXuxr/StJiPLb7FbBBYxjuLxSz74qxCIudWbf2M+YkKyGtrfzIQeZnrFSZCqP2AFeBs
UYodUkYsR0h4eg6UexJFZ5khsfV7nHgs91HaeWlr22ShIl23eCJNfG4cAU1PHWZb6WdMgAQ+tJC8
h2yyEbicVoOx0OAZLCOXhGR7an4Jp2fhQ/Ety5vIwEJDvsTsTn3yutCYfsovc5IPP9Vnj9SxY/Sd
nLjeAVTQnN/K9qhSghnT5GFbN1hqdqwD0hE1cbs3LAK+wVSwpKhApNeIHFBhL+wWv1fcgubML3Ot
uQDmAOVCuyBwa320cFhMdf07Q/Ad9ug9XolhBfLPLBVBNyHdLrRg+9SWikqtYNZYeqVYAQSDki6c
k7ZzWzn1RPTOcYeDong2/CVjQiW21Lyz3HRavhVi1H0IAk3LVpt7uNa7qPoF8HIIz1FvvY2ixjrA
j4TAIsZYnQq8CTreghleFzsDvi12ImWf7SyUsSP7/Uhqd3X518qe6TsYC9VAUZ8AsM7u1ijYcjF7
MgZAMy0O/xkxHIMCrIkvHRovbKpbVna3yCRzVl9tU/2assEz+9HFIcn2DBPXsCl/tt4Y1l1sBalx
YpDQ2CNb7oJfA9hXoSLXwI/wpXj/pSqivzVE9GYnbwJNs/qLdbchSIfkHL3p471ukCoM/xCEIdfY
7hX2r1y/ALiWAndN4tbtprPd2uNdBi2gSfYG3HKeFm8MRAh4D+get54ePCQFA608XL5KI8N0XyJF
Jc6tHncIPeFZe5DgcjLo1NI6GTv5puF7LpBTIOiU6ZehOO3Qf9f0uPqJhJ6Y4Bs8ENAUElAvPs+s
tLI5xK0PwyOXeR9oJojCrlub8QImNUdhpFtUc6Az3ZlDNya1M18fsVg8qhwJuhHfG6ZgPUeAxKsU
9B9ZRM3kjKzCwwGNXigdRlL8as5ukqc9kHNE7VGRjZzQNSli0j6V38xsCZJz/yHMP0gy4hmVeofn
fj+Cmt2LhGYg05qE6jS06jF89XQCPZWft0KmScrfnP8PwWnwjcuaoxK3Yawxhx/ZQm4MdqjqVS5F
rDZ0C8ijFeJ/DTp5he95RNEb4jEOad2nCYo/oLhMQDCCvOhDKEi+NAo0asyivtAGV1l3ikKqaaxn
OrCuwe+zzH8oaeZLq3GIqxUfVX2wRGwj4YzNhRkEGycZtBo/CrJrJLS8jHaq8X4pmi8Sd4LXkLX5
ULH1IaBCQs0Q4SqP98jrWF4kha9MFvntDk9iCCQ+XwRvVsaDHKOXvmeIXEdWdGyFmgpeUbaLYupv
5N3XIZGuGd1rEVcwsacbIZxg1zrGXmKK6UXND+Gv+DkhuDfWx6CPp4c+OatY4O0NgyhfAqNDMO9w
L/JRB6O1hfHGBx1hW3dIAIeeRtNkymqjEZ+YjOjLuBdvQ4kLvSc3TaD6JIUbeGiEqKN0OUQXkjGF
ngUqHDtKTicb4PQZVNM83Bjdq4zfmN1WrnnLmvHyV1AUwpsdcxaxQ7WeegMJQCRGxtpekEifJBCj
RhczshHF2h+VzbmmfKW4lCXhzOcl+5MCmHyA7YwuAy71eUqIuANLh1SpHw7tsutpO6v3FAT12F1U
g2y2kvFH7MgS8Wi78KlXTItqkY7T1XG78rjhzYW8QysxmIob8ecw/mpnygX2nfHbSuYI7pUl4iWA
anKqK3KuiQvV/Vy0jYeXYVlYeTZikk8gN3RnhRQK3PSXTsuvZLpfUc0jDQxRaZSAi8i/Sm9Z0gUm
X1RdI2YQmcSbR62ej/G4ucohnKP5AV7na3tZVd0coy4AMV9llGrUmND8hX2Y4cZU3zM71zXmITov
4a1XnJQCNwvdUSXzHT0bGOdq/kkV6hTUkEiJBVW4qf+Pv7b15GpUCkgAd4PVr82XTDO41DPuNKbm
zIGm5dFv8SGoITtYojJK2pcwHJb2SMrYVMdOnLxzeQZKuWfasrkFSBFSmTdVil8WVH50dVL8nvWE
PU3yUbEkp0JaI3IlZGqKAq3GJgu9aj1v0qEO6VA0vinqT0ZptABf88K4JKfymRvRZfiWwf51nXXs
1kcywJXuGQKqJNNgFomZYCgm+XEWWRIMRrvjGPNYpoprDhwpyGBK9UMIp0fqaZpwa5jXz8gWB4Sh
88i/PfhDC1dGm6HzoYpo3T/vyfgH/7gdV295wirNlltnXwA0MihCO4Mycz+tlndsYW9aoE7z4pFG
/DL47I1TzgWwCsi9l8oRjOtUQaWdUEd/tclx5d2SfgE8Yg75dZSSm16ipUUg2o/3iWa4ErATECEw
/+oB9cose3iqYG8rtbjXsB00KhgmDkalehOX5lGR6qj8iYnF/B7Vzh1m7dkNk5M7IzpOyXq3FnQo
QJ6zXrfbFT8m96CCNbSSAoKRmnplmYN5XxJQq03vYbzXwkd3bJhkaiqYocqZ4hj3YUZQwa9Sji4d
5d88vvQR6mSW3VQeDVoE6Rcz7FV+UgHZqfIxlr83gqBa+4ZlHsYV/kkLZtzvIN1u4tnWapxK/Srg
9E0iJe0czLz+8sNi4jE0UDJQ8xjgcmcK/3HsHJFTqmJJPPZuyDXYKbz4UEDjYqMoLq6yjbYm9Ssd
RlvWgpaZF3kn1GdOxG/T4DRHD1TD/F1hVVRvSgfwieEkYyav53tQdaY/Fg4g6l3V2KsMKl1LP23W
GpEBAx1c9rHS5SxlepRzWqSTrm5rHSoYEKpbcgZ+QBkdHVnDSYJ9j34xjJz116wLLhD0sLvNws8W
hbQSuQ0JKicfNn6vdGXfo1mUzDPIeZG8pSI9CLwOsYJ5+q7ki8uIDmHdzlItV+HAJQOoQpYndm5u
ZCSciqy7b8Pw3oPbhUP5rqNxIgJWAyY7SwpiVKalcqBfknZjq+U++Ra1tEe5DIwYAvtIVq/2SlEv
R92RVA9lIQ5yN4Z/sT/Qnj9SZthMwIe44D+yl0SGKs+Bo3kdETia6CpcpGiJ+bLq9ihbLliVRoH3
J/1OCbwR2yPf1sQcRxN0Bxq/VCLN+smjwAK4EhXqCa0W6tE/zIycCqpIPsAf1xuMqQI8UQPf9MtK
fhoy8zoCO+RLOP0IG9FatGuFwQypLXSMaTtyRlABVDMNNd9TCdgu/hHN7swlbrTXGpUomROgITAU
jIEX0vFlqH0iF9KDEwkK5yoy2+7E9wj9nEUzLfHEBRDRJ0UEYUG91UP8+LGrxl8UdSEttzfdMkKQ
lC8Vme+KzBfbwO0/jTltRNAtIXQUNvUMsLD2VmjGFozyChbJioh/qRgowTQDiHcKySIf5VOtEMUj
Jseh6o59Nh85v9eEKIe/uiWiQMv2bYu+pyGB8MhDS9yJVixUGbH3X46/2BiitQzCXysxVD0ZcOMR
v1z8x/aJZjoLtXpqv9Pe8DPQ0bVVMHxgXYOqB2MW3oq6ppXrGVS/oriEXGW/y1QchBpMujMPdt5y
xZB8YIH76qJ1x9e7Y7S7TzO2Rk6c40CgsRAUFP8rGbpMe3WdcUionUL6/vWgWMVBViXGLoWXAHRu
UMwq3a8ljvY95egwG67V2lAl+uZsMrOaMKOW0C1Wbdmaa1f9kX9qlcW8U4jmicyuc2tUOJvLc00j
kdsJDuwS/XPq/LeIBkvUpTF9SKQo0jG7x+9Fv/06EAsG4BjqZ4p95yudoePWQVnrlKGX3oBy5ZYI
7kg7Ap3j9GRX9tqmkHQEBScN2r0eKiNJX2biFvVJD2FGg2RKptybv+O9lUTXtm2vagF4KET2Vo8X
nRdfPKUixQ1hkSNCS4obpy91ohG5MvXpaM4xeVfTRdvII3SpyhUxq3qLSus+NuqjrDYZr2HXJ5Vz
qM2ic7d+mQ2eAWA4pieAG9b5S/q54rmoQMflASct2T//h1hZN2wUj5VptBjpVy1nUbxoBFFjpyiO
2mm/DBRxgcJoWXKVgvkXQ67eN6sieImcRO2uHHsnj08dUOBxBkp0H6eb9d0+Z713rT3N+k0sAI1k
1PhYScuWPbZK1VfjAJiQwxKQE1NsW5U3Fyj0CRIeErZLpIfWGtXZ7PbGulNV7dFOyavt47cqcpjk
ebqlMVK3vFXf/ijAhW4AzeiQjPgLM8TYZMWvn3U6nHx04Uif1PjAWNJrdM0T0wvJ4W6uOiKZWBN5
acj9FKhj/yZsYuWpFfb0CRip0XG2zGBlRB0gVobhdyy/Wy1Zl4mtfw16zpBzW0djX3+GmLkwaWIx
oPFYqDcFZmWya6FR6Ti4ZLw3c3ZFvbrW9xxBzKh/Y3b066INtkob32hDQMQ8EkmjVKR2qbRbbHEq
JPR5SVCjD+1SH/u3RX7hiJGlV+prKM3G1ZZRq/fLJVt2s9bcNwRPCeanJAcznp/SegvhU/wUiNGJ
luiWFOviSonYEeSlJz6pBAxHvJDZgJQ7+teczAeFdhqZaG3GvsREkOm7PyqOUeJRK1hfIJXctYiU
WmR4IR/cqhgekNZDgYs+xDFtmiNCCIY/zhg/IgtwJK9cxJ4CfJMKfNs4rKDh44eSUQ7HeC4a0JFV
d1V16fop/fBzsruxQ+SLYlD+mMVN5JTp65kDgWnDDIwTFs1gnmpUiouxXkoEgDLBGqo3BYuKeeMe
teMR2IADSY4DmnciGs7J75ayp5IDqciDM2hmZ4A8WUomg6bTmu8Nnam27E6wfwbLpfMUEImMzZGP
VeVap/bQuZKLIyNngRa8IAdRiUV3pHbLPwXk+yHNO6a6fd9Yex6GHslhzzZgG3NiRB3LhyysTwOr
y5ZYfFYsO0/b2+a5EAUCHsLovuIkU64yfJ6pGa5hlF6tT1eXX3xaSvYlyr8wbuYbZ17W9jDgNUrY
K75ytMfFv5UIBTIXTX1BaOFUcnyWcK+CdyK0nOHDZDClgss08h1KP9F7yv///7MdksOnnVhPnXXk
oSrkmErGe8/E7HU2+ullyO91S1FD6wNzaEqiN+1H6QNZ2cKI04AgeqPdtYAXFzYMDMGLkuRSitEE
LUJTBguFaqrC+pj82for0NbU3XVAQTKCEWsFzxhQgmG8Y4FN9KS4OXo+s+a74MorkY/jiGUqKT1B
D2qm4WOAPg5BZsJMKMQjtwTGCaW6o8J1lxBC5mK3VnEJNUztgHB4h5X+aDDdnz9lgFnQa5zSGk5j
rp2iJj+LC81p9KZm0ZtECqlGAFYjAXpfnoYCZ4wtP69ZhDF+GR1+n5UewW9k728i82Xj8KcuoYon
aMiAotHDCIZF0sy24DpPkcTakC+fzG2SUzO9OuZdexIQ/7JnI76P5bqjwcWqLSov1JebeJglXXlb
kh5FM6TM8prXIPipCzH3tua1Wg6TNXJOHWsVf23htfCzauYDFabVIhT3S5BiaFVlUj/QAvJ1c9JE
I1rSbmciCQa7C4IPkXWJz7ayO4m11jMODX9l74XBksNK/M6Wn4EJ3J86vcEYaNfPZMV1Cjt1htT6
gy4IBRNBdNd21B75m7Fq5HQN5zXFDE8djJKklMb9Nonnc5xJOhNaXuEI0yTCYTwN5DOghumU+r4Y
wzX6JrxpkFpH7oY94ZnMACzlZlJWRSmvFDVVDAGK4p9xKe7xhEEn0lbkU1ge1ZFRLP6Kdi9mHL7y
n2V7mIEWHaLMiafdqipOnhFwwALvHO9EOXOhvtjlml3mCa7rDvVULon7JLyDj5YdwjZ5lm7dFPsN
EnjZBBj1M3McJaJxXYmXKxlyiwBjLt0ED/VdXi40f74eEnGWa3f2QaFYIvPyNV6WiuNQYgffrYTS
l9pL6E4fFeYxfGGR6S/m28RaImT5qT+jV2aynEsBa1SLbf7/DH1PlHe9lp85M9SWvVbCtF0QXuVS
eRGI3yZ2O0k5xuIBfaWFzSCfvPR3L55HBtmLwRXnYCi28+ltkMGOaKxTmQ8q78zndYzF6AWno8AU
FS10J1wF3olc1/YqCLpESFBY/8m4afPoQ6jfKUKPVewaFJootY+cCnut/gO4GfkugjRjOUpQygGh
Hos0DMDjG8d0UmwrNHaN6iiYPIWWjwqlLceZNP22YuVd6423appAahbHzidMyZZjtx+AYmfDo3nN
BM0WA/DSKX61TDIIJHSnbvUBJ7PMH31xRfN8CanbJizMXFK2KCLd/ZwaHkNfawnbg9KwEBvIL+N0
EEumWQkm05vkfynL+Cn1+snddLbW/2g6r+W4tWzZ/hARAW9eq4BCwZQji0Z6QUjUJrz3+Poz0HFv
dPBl7+4WVWZhrpyZI2+8shx3nb3R8a4do6kLlSbioYIl4ciX/U0Cw9B9kNJq2qM4zIcZL67s03d9
SNX/KsGJew9KMRhXBTdt/twRrp0GyOAwM2SVHdZObged5mk/k0prNP8l4dFLhHXFi8ZCZhU/2N6I
5vQO+vR92I7KzwAsOgMHBfxKVNsLnMpwjonZ0den3wzifubeQWerb1SrbBltF9V9whyf0NVCGA03
t0F0UYHNV0CI2DCMcGTRgFLB4SPRivgk5wyYDMojRCcNg+HPJ7SqbMHhPaQOIIyaDs2ASH4oSm9N
WfnNWZ+/TAIvsv4u0tAqz+21acgQkKPM5ZMOtFIRf2FJS8kJ9nYPP+hTqWkTvkE5Yxrlrp6/SSzC
fsUQW0AyilpyghDLG34S/wFmcBZuY6L1OlqvGtM1N5k5kLXObzhB25i4ACaojUwiiAAqzb50rmcr
prEoOc6cFVJxGgc0WdFPJPqAcGOnynaqsCNlOYtOAsVZGOPN4bZR00ozs2pVMcNLBOcTEBw6qfl2
5FACvxTD8OEK0f3pY4JZdYBaxl2D8f6+L8FiRMEFd4a29V6DW4aHGhyMgnsxl1VVq30LHYM7ZTZG
h0RgCc2r2cpsRtDaXMJYRmOyQQfdrXKNI0hmAlQVXT7sp4XZrSn/iwhX1j1F4TzUx8zFeOrCg1KM
/jjK/2XWW4KxBPd0wjN6sjY4TE45CrZc6Z8KbUK7UB07kv6lJAClO/My9QXPFoSjjGYAtjW9qNFg
r4VFKYZmNoW1kuDXuTY6r9HmKErNon6Gp9B7INIFrqE16GC2spzONA/FpmWbe1QQSWRYirPaAahM
RnceOPXzkrAabDLG9bV3WrbuUwTND9bOxL5LixusiwQ2DhObtVijY5inj8KZVqKj9g0LJfaTQg67
YyT2rhx3vTFo1n1bVp9zrPFKf2fzgAn2bVE4IZTtruHyV2s5HDh3GICG2Keh9m5Iw6tCNmqRfoHx
AAj8b1ih4XLZnOhXWKG1Neal1L9NgajPgvKIE1lpsLWQ01O2MlzEMqylJKxTIzBXrGuVK2K7Ug3F
N8TfwpiFI9A0o70g0oU5/ROkwYzdNWXaMV7sWU7gF+BwTbFo4ieRvjNynqYJL0emPTHFiDD8fVlz
fUtmc7W84i1N1jNpCnqxvaRl9Ku9AcpavBUUiGAWS31dEvn60WAney3bOkoxZgylRt6f4Pieltp0
ZgQOgaKpERfiKH9uLNxwU4HZ/7FS/QgvGq2dLcZIxnHSCzjnywGejqNnfL4RYJB/pC6QeJON/01k
dJjsu4Xwe4wTXxnOsU7VDvt1U3/scq60JHhUz6ZIKJeSQUQkSb4uxSsZiZE9xd8o2861IZ0rGlOy
CW2qYlYI9mC8vcuXGRLTMIlunuw+ZxGf8jEdpFNMAkXZGtc0saleavONMt8TcW0FLa/kkMr/Smzm
UzS3JekpVOdP9bRKw/xMah5NrWxNVvrQD/iirdBLqRCTqdWMzLcq5MQuE6dZi+fU3Je+uCRRcklm
DvlKDIfNmS08+jY3U7vox+dQW8d2KklttweBwl2LN3eGarHy2fBqzoeXauqTOIoqy+OKeeImkb0b
ZdhtNA7zb4U5T7VMZz6cK9NlxyYiu6bpNx5FplgwaZAGcq6LNJa3E6kMxEMsIuiSsEpvgkLIgl6T
QsXhetNyiUyKw3MyBrHJ9NWKp2irT4Pmq70KsLb3aH0mXi157fc0K94kCcGmoBOO2yFCH9aiQ/8r
FUCbQ9WaCcEU+McoXfgiW9X0LFfp8cIUI2U0VMEN0hEKD/lk3fCe9IXxnl5TdX3Ke3PHu/QVN31A
04YG3Synza3j3TGgpsQwsiZTAEeE5diwuZSuyvo0S+UpLupbypNsfqLWpiS5eiWMWcb3df6xfaFs
wkgx3FQVOELSc/Ycu+HXEpe/BDbXwP97TyLjp0aK+xvb1lPmUXtWf4Rs/tB/erpkEmwIwE4GHQon
sDYL8hLzKT2DcNM32NtNRcS3zwPplGz/u+TnryOG4dUf0QSWcnALn1tofCxPx2xDPT+Yi35guU24
V/KIIN5Idrjqlh7AMTxgiMuVfBfq+ZG2PmKAS5wg6djlwpRosKs3xVU8A0VKW694xE0eprkUdhfx
YOW6TY1uzPNO2XHcAwU+LOHEgAlixs0q9kIIqzzDx4KLV9EuSkNIORUu8S2+RXjJLRgMUxpB4Xrf
kV/8xlupnbCHazhTVobOYfUUuNQAo4zc3iBgTggOJR4lRv0zgWjXLAESHNN6drSxdTQCCU1kZzwn
wRu35d5Uxh4Hq/LCbCHz0cSzFE+oLhv0I3a/GxlMwj7WcFKx3sryYou7BXGs28TMM59FoSZyWX+f
Oz4dKQTYFcAK7kNJel+iYwcbSb3jvZvrk0GIcwEpRd/pfTgrPGygxrliqp1yC7esdkwkx4JIAm+C
Jh6/Oi966xLKYgkIBJJfo8Tb0CruglEVfxZBL6ePakd3qC/IqH84SP9GssWKTvMQaVjlBEtv+JdI
EMl4WdoBUxtlIAqIWPzqs9hcgIQ7UvueVZNfsDvK9LthsCRV/shYHXmyIo2us+SNClu0Jex02aay
k1cgMrrMp8AuR6vM0Crd4jOVTkVPV9N5ogYhIw190K6rbNzLobjFeXeJRt3nsvLpppxabkJaXYxG
9iaxSzqNCNjC1GP5wCani2UND0OyXJNtFCh2E+U7V9wRQYlDgNIlmRY4zLy4XHFQGmwN66M+0pSq
16816QkVaEDT3vofZdbf+kx5li1j+CN51h8pyUAulifzsYnqiVy0SviDKlhvybEAgLzdPoR0+Yjt
R6KI5ypazlz3DKN6H7LhGSHwpyQKtMx8/DMdAwaJ6ZhXKVm8Hm/3sIrnhdfDCpv4h5DEsXLrHtpq
y9f7gMm1at/LMnnnIvmS9HIuFku8eWoKt5sFVMVUAJ3OUmxLoexrGr8hVrNfYZcKCXToji06CLwl
ON1zRyU3VklzJ0cagT5Odp3pDpSAE7PRy5r1iT40peUZKWg9baBcR3D/GxJKTSB3Zo+Zzm62bIYx
hPPsl/InPXIuPTvH9Z6YmcfcnO+CwkUmdSWCDF2JeXfWe0oxQ/FUfQk6p4LaXoN3GyzTIb3ZcYzV
HGMix5iJXMg2gc+VLIK4a1XMXkmQ0zyXGU4sOVn0r1Sox4O3YhK/yWbKEgCumJVH+9fFWQdAomlC
cAZLy9dLpSiioqui5hVBZ9m6PcOzp5tPxMQuufQRNgqWALXz2DH0M8yR2s8+B4bpPuMZv1BljNUQ
SPt25RV294pXA/KKTYse4fnzCOABB5PO+VweuLyGzZowiW0nUUHdSqLDMrwXAbttkZAc8D17f4+q
srMHf7f3sg50WAqXZ0KL4CAwWUD3gifn8IeYCUwjHnqUNfXHCCZaDJgPhLtMWt3qgxFUzAyfNW6Z
ddFXBYn/X2+9Uy+ssXhZiQIY3UhtyC0urDBKQpG9i3EUf+k4M7Trlj2IRsL5A6fuatgIOTew9NNK
xIzI2EWZX8E0fNTvWZY+deWAlJDo2r1cUC24lTWvUkX0nQRFWv01Ih4VqKfRMSdGqhcIDHScLKYr
URtW8ENLds7blcBMxx8h4UJcyS6liMj0J483XdC8aF2dOfvQs4V1We2NwMBWjRYcsgOEOGmpQ/rk
SftRywiDyIX6GJ0KbAkL5A9L4d4DY1Li3uZsHT5bn/YIt2V5W40ws7FDTwGVrIcEc6S8v9/JVdND
k8pqfbYYLWqCFGnYYuUhDRphP+NzSDrCSaYiZG/YoL/TesSot1j/qPZFcbGV9KPVxNAwyfwoXErx
bpMFAo8I5tGfiZry/YptCzkz5YYTTXg4VM0XS9XbKRnqhFGAvgnJUTnmLfNj3OiKjqyTRC9ltEEB
lp0xH5wUT09Hg/nI7xOJEHzC9G+KBwZ3r5k8C8iqBEVyKFyz00BozOkfnY8yAzaluHZGy6wRNrwe
20yflOawHuA576TL98bEVGEd3CDXTRW3PH53iEEpEhwbNkw+iq2rgY5XoITjgZdu1xe5MHbcVOAQ
wSJO2o7TvLwAtdXiGzaADEw+5+dHob1GtI5uM1uCeHRJOujTb/29H35qqz03A2U8KQWe43Prf8WV
4qzM7gWGoIytXfmT4+vbdut7EQcNtZwi7h42YTDWQ77wwYTwiVlHaDG3xHD7Ov1KRdTMxTljaa+/
sqWUTMEWnoIKP5mPdmT8UixoQU9kAz9PTgo7WvXaS5IzpL2T8s0puSEvGLJH6IpzndoydGZgRFA6
EqJAuLMMLOE1/QIhnmSrc8wpASTY3ooQL/tJWa9TQxvKaahMCFl1yFdIxs4k4dBDomTXgcfREmXq
eHHzbTpFT/JBdYfvhIy/zTDsAIq2a+O8HD9hKKwFQ4Z5Vlw1tvsvwAhIEqShyetjRBJ4j2nOGcjW
p2ruqbETNwxBUxlGb7P8ARBCnpJQ8slLrNWCxkzUeCCzzC4fcfLelIcVME6Zhia54ho8JVf+ccEZ
M6JHSueyxdO40hXKJ7eDrnixCrvOjYeGiUN6UE8yQDxlHNhrXVksEBBddNSeYNgXCdwYBgltLUIi
g9+aEDKn5fd3hY9t4zea7Y09Js4g7ubQW3j2ppMjGyhW4LcS6lMVDlrYFMwjYVRl/NHOnp3vZs6g
XVNmw4lXWGUtRLrTHzomShj9rFTwzXzLbeSCw4ov0fwmp648evTTKhAie5lEsV0Lu4ywtdO+Yu5B
y5Q7xRrxF5p9CRZFaJRwxlK5nEyEg007DIpnXGFj5/GermI+gpFYbi7Khjty3wKlNlDWJPzJRHDB
1KzybvPZWThmhA4cFMSkdSVhPIR5xPdDpFHiz0tWb7m5ahJpWlb1Inw0W6eetazf9RrBnS+LQTNP
/cCk8x/sSi9KfNVKPcmYPBl5pKS3sXuQ/Jzb9N6b603kyEIj7mT6UvDsNdP/9vcjIkSadiBxeYRE
+tHo2MahhY3N7aVPKzVLx8rwEq7b2iZdJIO/YwCAgGFPqA0bcNJJZqKB5W3MzoASpsj9SUKfusSZ
fDbx/nBDGSvxEospd2XQcgqOdpbqy2JrVXSiBOtkGj2tNHC8RxtEShFzu2i5FCEOCXgvzzh4VwT3
iaIGUICwjf81oJpfBkK+Sq5gvporm1aYk3WiZ4HyvkbDEjZQyKvijjys+fpBCuOCVaUA1qGLv8pD
C+Nzvid9a+9I1+hCyAC6Qw/Yb9zHbsAejavpBNFvMay2vXDi3Ez01Arvikh1rbyckpW551zh/G1t
PmkgQtYj3uFSOE1k1nOvW3SPZQEdB39N2CDqQoGiDhSzXcN9Pw7IYtkOhosR2kiOSKfox6B3HA5a
TwAg0/CBzXL7RS0FLUk2GUWNy6jIFGqO/bkjqGrlbHraz1nVSF0c1kQ+0gF4jWdym7itUHJmt496
lxpgNZdeM+23gvWeJci9NpzIqMM70F26/rBb6tQN77rZdj0MG6eI+IFSdlBC6hJSll4zDXoKeOQJ
wvDGM6jh5Z1lUv2bv7R4ErjX2LVYHrXz3x56cunggWicXhtts95spdefqTq/sW0saFK2cCnSOGGD
N/yrMthGHBMTBXJMIWxTAvWq3BMXoYv45J4XHTA0Arjan6RMFh0P05aZwqByrGOKh5VBdBAiQM/6
i45aLzHd+COa0iDR9GBZr7hDssXtOVbGtxqTU51ZJ3XANGCIrsFXPN3q80SFT2s9+v0o6YOeQeaa
3ptMu8s8XQQ/VkRfiBq/sLAxOxFeFuclFpW0LQo+eMq4uYKsXg3gFDkQd1bHj6jrvHQittH4PQnX
gl1OPkItBZ7ZOgOWITZ6jqzVgQBEpgg/8h2VQ7azvlWr4Av8aONevBxmtIOU3KFfEkPchM5UdE/k
zQfYG1qxvgNSwCpzjNTntGVswoFEJ7mQ7dkg4muAhiTJXVY7YnqUro0MyGftTxswhbmF2LO6avLe
lf+qzOQPFWmowxdIfZ2pss5SWzf7bn0x/lTG3FsvOiZspQrNChJrV18NrK0Y96o3MfsHDzWSr/TI
ZqsV1LlN/1U9qfATr1V1yPc+0lW/5ot+jdN/6+Yb4+g2lFNpAcSpubTbIxkthy437M1NmPYkvikS
FfKnVhEYCLZgmsEa0kyCjwMBM+mTWx/f+tc2/xz29E19YihjzZWip8kMPwJbOLZAy0Yi55mk1wGg
I6gs9I+G6Cem2ygu0OyvVg+1mvorQHgjbEPwL8pBwcLZDc9t05/Fqj9XqKslbyIOVVLidtXTUWb4
WaMQBdFtlCkyaYdxirDyN6e+JD+2pK/bGL8y7uPAEknCroB2DmmML1LtuJgH3Sge8eUYPS/QbPjy
Ovs9N14EBnVSn6oxvhsk1yr9TV2xuJT5oXutuuIcS5/dgD6mWfQOzCdDLdxVB1eXtOwG3Hka3ZdO
GatIiTdAh+ZpU26GWHMOnWp29de8BoSzbSRPmJa/c2Ag1UbH2LtexF8y2gY38iWnqRO8Yw87eWOd
FA+XscJn7VbSn1XwuC9BbjFQLd9pkUPrgwQm8Jyjr6DHrLXbod4lQXxDvTaurAcT7pUCxZyOih+i
aXp4v06VpX6r9v6yoZqnSRCzl/kiyd7IzlfVfxEbOK6RhOUyCTWaKTVhpHYeKO/vxKAMSAp1BlWx
sa0RZZywskk/bs6ZLRTvqjB+RNyoi2q7DgBo5QEnwuybOh834YfYgJPMpPgAO0O4NwiIqNWHKZGR
ynQf7ziUHdB9yvtQx/ZLljerPq4U+iqqHGhc0AIje9KLNR903MQSQkul3syuC/rR8F2KtoT/mFdy
rX9drelRVJ6VLFftlRtXvuAr/t2ivAr6Y6AyKH9d1e0eT05+XH81QTPqt9R1Ux6Gi0kkjb1aMuCY
ltBLcIUqSvVhadW73L4pqXWRfhVzcWtL41K1OOmTzpHUPCgD+TpEZwy9arVgYyVxlkfeZV+Y7Rc9
g4u9DiiltTxZh/9xwAs26MeXdBDboUrzlIRJ5pC6hJhanIfYcCfK0ASMEdUtydpjyokrxBG1rDEh
hAO+kC0PDwNO3Ab3H2Zevxl7XITKnempnIxAoJM7Peo0bR4PBjrgoQhGnie64BRb7nsQ/iN8L/Vl
LKyzTuRwT4R0bUk14uSmQPoSXBQ8UHhJImtgJXgYx8iZEJxyBCeV9fTq4segNp5dPXbkX+MRxIFt
8GhaoshZlNd8qc5agY91oKdnPdUMl5Cz5/xt9aevTM3DBdRWvF7Hn9WXN6BodBfm1DFX7DgiYX4T
a+ltPgsE8YK44nksLOf4ljxk6Zj4M6030+rXsezWTQ/oo7aVSg/b9Z+Gdxi7vm2ZE143mws5LrdK
lbp4TWO/ooymEqmgWCFuDZY7DqULftRcHWC+9CD3EuR3Hk2lU9mqzLBTJxewrzkxK23DAkO91F5B
p5EnWUI8SoAEU+bWnGLp8oK1udFR3qFTyNRzLzNrFxAO1E9a16R7y5kPJpnUkpMzxQ83I8ajQUql
0vrAdafpm0bPZ6lGh83FstsNrhmd5F25m7WjEWvnZkxA14TUpYfSSJ21YaD2WuFB+1sRhlNMAPva
FYqZn6LYoKAi2rSYEPdNFBkSDkGVS0Eu04CVF/dZjx97ZCAGeadPlwshrkupEkM1MjiZq9vF8bUY
6eXgyccCh0S/PD8tneNQ1V9bkRaUfHEkRKABKtNwlnL0DyjPZocjo4ClhWYCqK8Dg1dGTTBaUBvM
JhjSIpBkCrouvcjmtL03onpjgFGUT31cHA36RkUuBOfAYR34NHxix7p1c3xtaDM86AtVI6u9oZhO
KEzR6BcG1MrxUWKk7e/lrFzino5TGNlnSgvYus+Ouo8auauyPxWq4VSxd9Wg8ncmkVXkImWD19DY
Ew4l8aHjKQPiyiJFiQu/E7BHgAv/fyP67uOIzZPVR8xM/Iqydh9V4Ro8mlhxOewR9Wd7OCqYGipx
OcYZ7iPi4XvBsL68GTHbvUR8AwrGpqAe3XqYvSt2K5U7I5vd5l1nAS6zAO95SvT5u2hVz2au3iSz
eB202hUg1icsjwa2viRyV3GvQNk393xc86P+LegiVxP2M8PmCUQXuz/mPEM0h0NWpF6l/po17snp
fN7q4qzwqJpaOLNB9yomA6kiMHwLoEceS36kGpCDcocKR0QpZoHy1MBCY/E0zlRl7slfPL4yeV+F
dj+Ta22BjQKuW7WXiB/6KPno5/RTM5TPjPvzi67mahJvYrpHmKR6eqKtvRHSaijkSHloHeNePG1s
85SqOGG4JsnF5bLFKZVjaa0mZ9YSBxl0Kc9JxYoGY0eOuBdhqzBgZy/Nbua5jiabNO6oMnBgj7x3
2aMw0+QCpBYg3jlT5DOZ4GMmYdhoSCJS3UqZPV1FtJVKFkBGBYvIIsduLB/bfve4dTgrZ3d/mO3t
rf0vgn9gRs6jecMIPfkvSLRCb1VWTOctVG3gCvWz1ZK3KdUfptnd2W8tXcCKnGnpmu4EGZofpU4/
VXs+DqOX1fmqpnnmcyjo5Ewlm9BzfNLRuNiiq/+GMWaaktgBxG7DE0WH0cUtCWEbVx10rLd7xaxI
trHnssNdmIe2RdJ9xLJtGJgU7wL6eAOjryEnM0kKZwf6qdicl/jvBrBD6KdjKklQdNJzHGwURqin
qp9OIx+GPoFUwdiyO9TYIVGYZWJ6xp1nnGbRBM8cVmSRatykvd99a7vLm4VK80UD33JbH6UoX6Am
376i95Kyhvij5L5oYFhaj+ZF6qET3b9wWGLVi4ALj7DAhogdEMF1rNeXZIRlHK5++7N8GfOnQOer
2NHj5QDCWKmd6d1l954rx1hh/oNWqKJ+6AgKvbP6CgUMpU6apvwpTMufJ7rtuuBhEkA2yJXb28Kt
ru7PJgLjLpVlEZ07O7RBs4E+IFH0jn7hGwHITHwAIkdrEGmlkAihbtQ1x/VdHQCAkmZnODv1PxmS
vNXNAOP6a/cnp+cpazeYdQyrXeo3c3GYksVOzhibIsKj4y2kmS96y3gixJhoyj3D2+9R0xofiv5V
je1ZKoZzdv01yKtbmIqbAGlZ+Nmzv8ZuoKGEKVl1rNaKCzJ7TUC46dAhlTIUxetLG20zr1GLG6Dk
UumsPyvtWhyWrsLPKg8uRwI3HV5QMqsN+Qdyqaf5wwQuBZ+HO8CfCnBLA19Kgy8l0JgtCXSRD8dG
YsPyNl0mxj5RYG0RwMynfB1jQFUEgIwCXN7BVAjB+lcBGs6jvQFUWauvU+nSSyLDQmHigwYdnef7
/9+krb3GeY3+wqd14AscARFoGONe1nmhRj4ht5JBclxFmk4U9agln1hu7ZdpteTSUrlT46K51Tq3
LotOD1Dh8Dh3Ql8FeYLTKGF6pFVqBPfLPXowfv5iwbDy//3lTdha6R7Y/eJNTLbFz7ldKqcV69L6
UdwtFrkfLMK99tA8FzW7ylw8jdE3ozkkrxRMT2oJXLrYAXLVp7+dRbUYbZBNkpIOprFZKM7cyJXv
sdQe0hcNNaZJwFQhzlMg1Wsfo7OQ+APlrXCj5z9SbTwkGm0wRAn1L0wxt6I8/s/d9Y6FecroUZgI
n5PUhlawi/QUJaTDI78qUR629G8Z2A90f9z/8S5k2HG82NkMoom8etzeNFm1wYOKxbUTAXma+EEV
06ecxRlVtv2tBlmQFVpEMgzocCr6rKMDsUeFB7FDhVrfwXhm2ue1wxoISLPDPFpv7SUx60vyykl5
LZkYeoA6SkEbeU2z8AA1lBdhTUt8f+TwZzR0WhmOC3EI7k9uNeguGQ26p/HLzjjkxJWVJ/6o+hee
snGRPnP91YyzR6c1n5EifiyVk8JgLDZ2NXHrv8gLJV6wygQvr5kvvILP7j6amO1Hs2kge2XPOsSv
rOpzaDQppaKdmsMIzdGHJQIoaKYfmEmYAfHmMCtCx38ofhs2pfTAuMO02V5epsyo01aCimLClEjN
xcueFukZdmU/OZLrgI6roN1G1RC2GsdjgZx3jAYF2F55pCvuUTO3ZB6xUv8rS+BTV1gJARCk124a
r0CTLvv/HIt8iIKvPxYWk1CckvhCZ5kMbV5gcAQmwOFgaYSfPZCyOABd2BFOKbDTXvgiL+RFqIFN
OaxxQgqjO4yclMDhfnT+TiZM2Xq0HnUjPbJ7hTtMaS+CZjB9ZTf6R86D+T2ncMeH1Ad6Ysc5pPc1
BI6jHHPSKk2zeQpSrekjeAcX/bF9CW9L1b3n0swINRy076+Cuw6/OvZ2ljXh1q9hnIswdC28FbwM
Gt6x7ywWX9e9+tnE5nPDLjJk4qv5YD1dk7cyIAY+VpDa7uiQvby1TXHHkh5zgkVYuiKonCsU4Qwv
95/yTwxG5it6NNb08ZU90bdAxkhuSTljuw3v8SvaS7z5FRDVhWb509ibvlL/KpPm0STZg/vj3aqm
O5uKVTUh45e3Ke2ukze1zVkbCFWwXisXPHQQ9ibjp0p2IwqGozc1P/cfcjfQmFKHlGQ4uSniNDCC
dTuuzshwdFxlMBYsCPNX/vWXgL1kfxPxgCKRU8FJyIwqBNIMSfbe4PjX+LtOaCUoUVvrVcvgGfwM
6+AtidN+pKAtwpx058qPYr1HC1ROTnDaVNmbJm6046sE7aScIr5Ngrc69RW56qj/TFwikXy3zyil
TJLCruNlmExUS+2caiuHItYR+GfABte3RgYez7etWl9jjSSMmpEqCJbwt6782ln9+Ux6kCbvtYT1
H7lWITLfn1pj8axbE85b81k0+mf9R+izJy84T21ERQslaYRyY3+hgEz8pZ8Eyj5atbIjGsEmwGMC
P7oPB/mreEI6kUnUNSSOG7bf+SRQNIHp+6Rq7Pmy+MguroFJNPis6wNlkIISnKGgyeFoQH9P6gsm
VWTmPBQwd5J05ycC4IQXqVFYGmcXmSiQlhgh+Ua5DJsrMbMhA61dgsTa2FKw4JdabyH73wA1Ks/O
+qXRLXGSyUwxDQE4xxvIb067WPfBTi4XAZpsR6cdTOp2yby/MqJfRXikOxIC7zpOBKzhHznH9iS+
c52L71q+f6cPgyAEQq8FexkRftBjZsQ+QCMdDzH7Cl/mm2hlOFs+ANCGegWCPGo964NCbK/zy28x
ZnnU1Zeeuxng8UUuyLqCsMH9Fq9QvBBUG1M8z7px7pvcg5+OkdEkvBRXmMkxAvAGiT1up5wPyEP6
L2MRQB3fopYOdRMC2m4k2hWVGiQl6K4fiDrXGB2smHK3RTxbRxOrSXJKaEVvAoEuGKEwHeq9rkvl
t9QgpMcB3x9hhbIKNteqp8BUx3Cvepcen9tesnqsIqdnmwBPboIc3DTfltKE67e6o71ZWEGPST3r
gpUkULIsFC6VYd5nDYG/Z89XQxfm4Eu05rXHiNhe4Dxyvc0utWaGvVcUzVVS9EtDY1EPR0I2unD0
/DWdMb2fdfpDK51+KoZey+xOCf2hSr85AndwBHbaiW+xlXFvXcLtwmeuYt8hTKcWaQBrhau120Eq
4R3SJhgrdHcwVSNe57THRP5SMg3pwN+TNVjPNBVFQLG89VPUyF20B8gF1EJ953ZckkLHJlPopq2h
paPpMGxgHB+s4poev0vWX/ARoAs4JZ1pqi0aIqmHLdx2eHRn3D5lTiz+f3aDLvIYit6rMf43AyNs
PvPNCJImC3Ji5oPYeKpthshslCGI00P+JQjFZYEQps2hyE5MyYtTh3+xQ6cGxqEtvV/izSXlzpb9
xAsbjMRHCqzN2kCBpIpOKgK7hSXDyQbHhkozKYczRlcfSBdkt/viFEB1IPGMmfpAIoF6ZLJENHBI
jG6CU2JR4BCybd2hZFSQ2NCARHQj99taaRNoSYzcgN7mYnD/lCCO5GPrTchKjPr7QvJ/xn1ivewW
fya/k/WQWINcj9dlj3/441fqJVHHenEQWDUDHH/hqjOIeqxa3qT9VoXNyzucpgGtBZVNYkP+ldIt
GmHHGSH5GGe40ufvJtB4HosobzWK0kanLGIa1T3RDmAM3bVihJLky9bz6IDnnpbwDjiGLRGEHWWX
tUxfDeQFCiOzVXZSsJaRPy2C1x+2kPUhlEPikpUCR8G8FcfBWs5jypA1TXYkvev4dSphcXd+5cSu
hgogwNu29sQfQZBbF9nRszFqWKekfLX9Gs4tsRtV9jp+2UktT+PbgmiMhNH8jWjVllIFNk3mShCV
IlT+l1SJNGjlguHp2ZVFFVLi8o++mRKG64znjn+k7eimJDqNYFzjBOtG0Z+mmpDYazIhpuDtnI+L
vD3xDb3t1iyq82RVw7/2udYrbvDBF9VrkainmXzvQKB2ggmSkRWID88O8w8p02fKcad9ym38ddDG
6RkfXmdyNeVFGonqqfayYXAwcreCuqMZjVuZODp4E8FWTIDvyKEUFilHWWbvQutt3bkjgpMh2kaK
Oo1BfKqP+L8akhspfMDWqbzyDyQmv6CRbxCJV8Mu4FeJAVQDrRAJwG7YGUdjvpim8MoTd9GyT0WW
PuSx+DDuUubqcHF1dqhnYVXe0hNMK1qfLfrZRHlzWWwKGGeN/Kqa0S36qzfloxIwokivw4U6CfxQ
zQoBBUEqz1xla3nVDwAkGC2pjJ5ucWYeX6I16WdT6zWPuAzlMiItS8HaVoffBECaESr8Q/7J2+Ye
dd+1YX7ukwcAVKIgw7ckCG6vLYfYYm65FjINNAK+h+jwMupDT5WcaDJiUKEh8JkoDxarIEKmbY+T
nM/PQkx4CKkZzZd7NBT3NeaLGOW3cZmvs7RdWnLAls6KOjksghIQu5+/ZuCdlXX5GT+b1bxZ8YKN
F9QilHh094Db/VC4RPFcJKz/YLPS7hcsFeyd938jhAQF1kbVNreM1Qi/0sq/oBmJxLtQ4P6jmCJK
WYD2/0fYeexIjqZZ9lUKtQ5iqMVgehZmNNJImnZzuSHCQ1Brzaefw27MomrRjYRnAZmRUeHm5P9/
4t5zz8LG9gRZZ0Yo5jD/VrXTkilh1M2muzDU7G6+vM+a4kJlcEks2HxGBpM2qN8TRXxezXPWN4T5
TkPmQK3NKf70Jb5FR5FlGWeRzQ7pZ1Qo5+Ug7OK+e+a/UeFfo1i9kPDnlawDR+BvsLxg+udKEzTr
l95ohI+OFLTpHYuuJr6Zf4efcriwiFn2RQT+q4nu6So9mChmiHqIlHTXmi7xBRiYjja8WVEhHVIq
p0FwwoypLWXEGr5I+Ir0aAgKBl9KUTsSWCuhSo4QulZuRJiBJ+oIrSYoBGNDLnjWnbDR3/y9xc9Z
4OfUVyx4/ccPa4HwaBbh4nXDQgKgPRngD7GHCZNXkYL8IsbQJ3VzhyjL/RGukBLykBmittJeUHDM
btG3Xo1tyvxpOLNFynO8aaJuUZNBhCT5sNH3BN6xHq2Vnv5V6VGj1juzIeWTIGCdhmRVdAxp17jT
4W9+qZa1B6i119sD8pgfg1GK5GjJ6MZIRGYaZmTZS5S5ilKfdegxa8EF6SxQx5uIy5MpK2G6WEKK
JVhnuIPyG+sEF+DGKDekYrElGEGa7JgWjdzQTA2dpDjgNjg2IGMb9owomDbbodDA1B99vMulgfDt
0lV2zBMohpA0kQtDe4n5ke2XBOvu+lVSN2h8JfXnUFGSouev16+GWOzkP92MDpncR5OvxmyP40yv
BtneUcfYGekPJn6UZLovlmtgkOqRTtaTe/kxSN0ySgumLSJasaXCKT03ZzZhTwBn+7k4k+kWAEou
JP7IABQNSSOIPj6QCHeRTOZc9OI63tkfq1aK0MPR3hUDexDjElIAmT4xathMduNJiEZXYSlYz4m7
yuohkiuWfIjnGqLvMh9Szv+vgcRW3CmoKQZGa8pdMafDD31cez0p9dhr4926slPSDl/ntujeTX85
KKNxN9rnDGhvPsUY6OdEvYo/G/y9BfvC0mGK6+gVezfX+jCTme6kodY1LcVb3ioG9tqTH5sjTNYl
WZBntsJhEAcQhudCXv0VR1NXoMg04OC35ylk7A06ORG5nZ+CctOe8qVVbzorJyT/d4uAS47ghT1v
SmOm2NNVYo+ewsIfXlLC0QbefcFu6Y4UUrKq3p3PC5PgmUlwSnyQxBxYtahP+q94ijY061l/sQ45
/g9jsfV6OU9Fd2Kvb0E+VLctX517JSwchN2x6ew6J8SyOTEi7yIKG0wti+69K8bih2WJzcL90UzL
OE4TSEtl7A/tVVQid7RaV9RFt3Mz3/iWyfj7o7ai3TOm2FrzXWbgMR2KmzwR0rTLJsrkryEtrsIm
KavHR+m0C2XqVWFBXTg5BHzk1Atr/C6zp1FmvEzt328dxKkwiseyw6bf0sItbsqRj/29RV4mwmpo
seFoSCZYvJHYutznurSzNHVYA0bXcWyD/AxfqMY324NLm4gFJWbqiVj3LC/LqeHBMsk+xi8y6OyJ
ASmni25/8iOnI/qxMoKfmlAXsJx9dVJ7hqNwznxNVS8wBK7RzDWRew0dSCGHlIPMWoLhwoCkEw7y
oTdrdoShHSYrciVm2U11EDAWzfz0UgPgyH4EnM9HOvedk0ArNDXDWZEEgwPCrqDxDcMdc9cdqTUC
w9/46OVXS/VaW1D1IPwKvwa4qSJTKdugrCVP2Y0u2sZ3y3Jgc50/iopfa7r/FV1mHeBSqL6aeqCY
Xjez+semMZO8hOeiBqM9skLuWSGL6ehB7qnh5ZotEVKr067mOZRY5EJ8WIQOipPmz558EBPUIwII
hpyQGeRlTX5BNcq0EkH0MiYH2O8QLGKkeTnvma18tOqfbju+pZ4jhRfbAsjPUCDc2FeYHGB3cVq+
Ekfd9M3VGiHYxmeAsVnMGv01g7oGQLIsSFH5hWhZ95ufRsXQgzoq1Bekvx158bAO69iVV8VhxGGT
EUQ8ctz4A7EWRW0cJyU5hgAr+hTZUhrzMfujMHqTGyVmoDf6aRQmSuDiskW1kwOEdE/lcfxStNAT
3oEUZyN6EEt2Z68pZjubEFlLu9VkVsPgyPplSzXKYmq62utP/UlNtFs0/5wbBusmUvYOMRFr2MQy
TonNjqiTHvG9naMH+p8XPeEKsQtleKtDQsRKuo5QYvc0vUCRsitYABSmezHkYsBNNQcatqIsxsw2
3lJU0Hn8F0qehtWiRggtvseovkISTIqnjpplKKQX47OJecnfSzcdsnNUrU4N5FHAoTaUXg0EXIah
O0he3fA2qV8EAUgdmYagGjwx3CVhe4gUOjsNhVw52TLoNrRV1CASq5aWXClZdxowEwICqb7meW3a
Y/8qoivOicrLNfuId1nkhXmprrKsemMO3rZbfGlpOEnODWDbRKiDJu+DEpaglh/zyUuEPWnHEwho
rxzsiWHLXiT0QhfICjpHA2qmz9gftSFYOtzRnjlUx3TyIkM6NIi+dUQ65HGCaylGJ4lUJ+TqdYRw
OEuYqyiOpaZ7ZclWhdmhl1Jbf8RnPTvPSEXWg8ZUeD+dtHg6MsofptbXGKezvGdi81cAdZf2+4a/
8vX3czijjLmzOHzkjhlj1jKFD7JkP6nGPvrlV1dqJEmjoy/F96bu3srZfLZB0lkHBkcHA+lRSAhf
ne5zQ7cLTM6WUNoTSaPznVwCdhvAnmaLwNlGd9/fM8Kxh5a8L/rF0+xL3alFhgFboCWDoO9O1kO4
tKZ4gs5/4kqR9fJsgjAsYfr3gXVYav0yJ5TuyEhGc7hqVjDUX5jxj6OGoZ4AdWujI9PikySUrHsR
cLS7i0R+LHTXc6OfM5ZBo5oHenkVTPFmhd3dZBXwiawEbkHica4AFcpOE46EnssAJhd3B5KQBg+v
qf3KRxO8F6YhVGktHv0KfXx9jx8m31J8xilHizTV7OZ5tRWKjlWpXKYexBGudQflXne0aXIwJZLm
VKs6jq+SHlFxypTJq/imSTA/9cid2GmgaJSmQ1prmIyRM3PV1HuItIUG64XTDDEZIlho8YdGL2lv
yDBT2UpUt+KKlH3gIs8OTSuQHkDCApZbFpMpVnNtC1g+Wi1bvN2pm9Nz3XRn1HZsdGPxGJrI3qzM
W9evnrtETBNvYITZMcLMemTSJ8M3M4FRbuf90EJdq5WVOkUmt31s/LENPTndFcsGZjw1qnVGX39e
KyAUR6YJFrFChgxLCL+W/DKvn+JLxD4qZR/Vo3FESjx47z+KNU0s5k3WEc3bHgn+tcKiBDh1bWe7
i0e/Sl0BFe/AE6h7G08XhNTe7XRCxn9rjygz720Qm0+E/1Or7rxijzAsi/8ME/7henCF6U2LGaxG
PF2L4WuGzBCj9zsIqqQ89N/9e0mQXE0DpbE+NhPZrhEFKsd6/TYusJ8za7wt1LsL/DrLtLt9CuYr
R3JuMikUbU3k7exGjD71rncCmOBEFBy6Eq5kwcegf5nyeNTJRp2Jf5eQwabWaGtXzLdLBKdsn4K9
GeT6P9ViIguAdeAqiXBuZV8565Vi3UthHyTM+7TqQ4/Vd1U13goLhZNFfAh/8hGgLC6kSSKlOmz2
Oiy9lU9cVt0OkuXc0f5hja13+d42MnxoUe2nr+gLyMbyC0vedzD4Mg1XEDaB9ksZcDZiaFpAckHU
Q4UpUNqEx1EUj7ZAUgIMjjEme03hbkRWtXJzz5vp0c7a9Fnl3TNccHWEwFkNW07ZYhzI6GCZAixw
VO5sTZCoCD43i58MiS/45aMRpn3HIlTNh0C0L5GcPoukeugznbqlVoiihpqPEOdZ1Zt3gn6QU1kb
thkFolXZbVK8l3HzpgF5MNebIcpXJE5Vz/chK7sG5+sQL36pflm4WTDN7bqE6BsTGXd8iKVXlTFP
qlxBoLkYBLXulujQGg3VzvgQSPmUOgqA0S7jLqgMDIfVzeTB04+wPN9dxdUwaDnCcl6i7ioT9yD0
V/U6A9Aafo7jci8dI7CQOFbVd2hoGJ7+q3ZSUnDsUkfi2nrsUras3OAKoK9lIINnCbFn7UhDPabE
oo9r48spSQZ1FSQRGQHcNyJlYzRch4ixFtMfwo8quIoafddqPeh8bPxEdjlg+6OfwAeTFcAMkBKe
oUS1iRu1KZh+lNiRsxCXDOxKnEKnR9RRSjjNxPK4heTODCDH2jwWb/iJj6ueEf1NfytJ+xZ1jWYc
Jb0/MKckHgW1+uuMKcyP3lskpgDwexJx5S/YGOKzVR7MRQ5pLB4MotJIrtHpt5n2MlxV78EacUCt
MGIlNCTsbeYGaQpOAHRqe7AF+7Ju/Y9NmtV6FY72RMI0A+yBrBcFsW/OQqx8YacVce1J/CcNoIxO
DCrRa/VfBiyWFBMmEUJUwnF+N+P4XiS8isBbLDesOK6pxAYqMYkFuGiwMES5Zn60RFRnzUMl9WmS
eDx2Qj86VvYTp6A7xtQkH0Mq+LFansTXhYSKxWAvwleUHAfrZBJQ1MB6oQes4ukkmRCUyfuVpVdo
TiyIXvkMl2gJpgWlk0hypjo6I3+4ijGG/pVVBDZDF1F9E+g3RRMCuZ3Sm5cswhAa/R0XHFKJ6JmY
cDgCihD7edjeDdi/unCT+3q/IoEBkpXhFNJIpa0g4pg0trfyW9H8lemmiLekClECKIANYuY4Gyev
B7KxT6y/FjESn0YL+uOeQEHz9VsvJEerV92l+SpnvIVajaEH8JK6+2MS8ue1yFnM8hVqelJoznhE
02rieYASzBYvnOwEWcTEl7rJIorCbfTdzD5PlMdgUgTUhqSJqLQXmJdp/Ft0g93uK5Lz8yKYQYfQ
0qqawAgUexZ/43lzcjK3GjK3wiK5jkBOqc96MfML3Kqa9E31dsCWlS3Rw9SqRyofQrIHYpq3TIDG
xVsYLuJOxBTPxxyWEQ9vcUgT8V4Y2q2voxsKfj37qHrdmfgnWYfqbDnIEEY7BJZKY171tb5E33KI
e4gNjNw463WAUwV+df6V9VutiUVxDjJstmO6sgKwaGOyoDN1PAV4cTA0x5htsH8U3aUz2cZIv63k
O5vzILfUk1n9kkjlqAmhHAgKx1sx6pYvkndh5GFgcPAu5rPGnoq4YkDeOTMCMDBv3dL8e91kBiTe
WCe0OY4F7l+RRndKGN+a5FiMx1IXN0WPjVoyh+g+hOqxb0pb0zQqVHA2M991T/W/lB9i233k5ilr
SaAt0DuXDxFgc1dFQSa/miystu91rDBgmUyzM2hh6zdqIDWXAer5GFZokYVfWLiJecePD31CLj66
rKdTAjVt2mX6e6JrhJbLLxxuUmLeohULbtuzzQ79ki8xN1zg0BjsfSGBMJtwcDERqzO3n5SX+Cue
u1dQrK8wWl43gdZtUXJ4y9iID1Av7QYKIqukRvSEoqARjvaw7wZi7V6kP2QGZ8AE+q8wQmOB/x52
q13zlfTNDV3/2CnuMXO0jhUZoahGvl46DBC1DPEUde70F4XBLvyuVk5wJfOzIRAkF0/D2GAj3wsT
ckP5UAAp0J7ikh5MxOA60oyEGSebUAFXoK7D/CA5UT9U1qsBJMTk+CbYmMaxiUO/s3S/FimGBDsO
hUCPf6YATcjDAOVnVaZvaDmi8O29oTBp9loqXKjprx2vYY+OIjIH5r6A1q488fFFBEfWLOlZZ167
YaNWDUOc/BbBXjrVBFgSYT3AaA/JSI9cnTW5kYPr9hGt8rwSpy1EnMRveK6yl2JzJy+Kz1aCPeKa
voMv2+lIzMYVT/RwhTqlMxVCRIGPQfxFGlaPdlHZ2plnyf91pf0Kl4Z1PlHg3DMamTAkLvsZ0+RQ
BZ/FSbmLYybsz2l+z6HoRA0/OAlIIS/txB2k6R+DraATiVoKT9BRKWTmkCwwBgUd++5NvyVKPPKs
J/B5hNe+RxNIuIklHxORCENm5RYHGHrH4ncR59dY+8znn3p7rsWzWT/NTY0hc9UWgteQaNmCoJvs
+FLptauqvylJ9go8LAspxI8sXyRLFmtWwRZ59ZZvacdR/dZa0IvzJVvzQMSwghrAR6jdcDMS7cF2
9c0KM5D/JJGe8iwLkvDdaD/wJ+0x4TjzwGI2QUfgjORQJW3miuQmS6T1dB+QzZAgDs56rxhMW/NM
VshfYqKJcTqk2kieGx9JkT4RO7kKHZg7OF1iXfIqvhmb7gtJuMj0GCC0dRHgovL2bFQTWiaa80+K
UcZKyUkZiiDB7N2z95z2VjWflItuC2j2V6IXSKi2vYwkr35ur8kh53IV8vsEKSYpMEmWpNLM8DoP
hqGdBsL0yoQQJqyxJME3Om4KZMBCaAXLUoETGy4pOPuU3Zy8S0FlqShDhAPSouyCJK+Pw8uih+eY
32okLk5kPp9I/RGtpkqMaO5aBFqV2jfTyQjHehITPvs1dxkeYPhwII9NnKbQYw6DLRX9KX87ybK+
s7a9rtbDETOD0SCzquSnZE+AJgGCuxLpWQCNkASZ8tsPpW9EPWsElFTrTmdZv0epUSp/yBH95z/+
1//9P7/m/x39qW6sMKOq/EfJFLFKyr77j39KlvLPf9T/9c+93//xT91QdUMUVV3XRc0wNdES+fe/
fj6SMtp++Y967fS0meG+SCgPeyi+wDwO8CE7vXeKvxEPUAJsmVkiBf94zL0UzJt+JIvGG+0EhSNq
0H0zberU6lQ1/QmNjx8le0tqT2mLliaOTmB2TIWknMmT4pwsRuNYdf2RqQi+wmsuz5zpTKQOFXY4
ZZub0NpjBbZVXGMlVFaJwC2CVuhSG9jladBKFioJ/CtWcs6t6Sy2W7g4tz3zzlrgljzIVXXTm+w2
4eirxoodeX/tu6Ax4quh1pc/yTnpCwezq0N7jYP507Q5mNruqD30W5LwvkivI7RTWQhdTbkWU/UA
N8MlPOWk15ghuysQRAXMd74riHeteojh9417tfh0TWvdVx+teRlIgHZplvdzGp4WMd4PVehKBKBJ
o3bNtPDW1cJdcxtTv0UCT0wu3asU0z4v/8wKisDuO3iMreGBpCrdBGi8+bMKzYfV9nczU6+lyEym
CywpPZX9eJ4EEpevsqI8TGHYlUobLBpR6X3/XrzEvoBZTMAsZlHQRSbcif09hQoS6/79Ze6S0zyo
gVpNQbSCxr3pfX8hMO0snAYSX5ChKOhDdTfcB9KUEwKEt5w+3WKsuVtvCPWBMdHPhbYEB4Dp86eI
Rhm2LlpjcfidjqQAuwgSsx0ENCwq+LuDfY+JPsQC/N8/0IqyPbD/8kCb0CN0U1YNSTL4H/lfH2gi
nUO5KqvKNyqgELb5qnfxpW2Mq2AsdwGxV72J8xgnsH8M/2ihcSbb/AYoGQGPfgp+W1hildZOkK63
mPDldsb2VrwzQcRHAKAp0o/IzB0albf5VqLfCHF/dFB1JIW3tT2qq3W01Ta0jRdb5vsjc1NFBCW9
LPesgL4J0aWwklP7a71aUDQVAKNNS60tuwKWbZUI81Y5mHzEGlOsMCHkl5thzU1PyNHx3edh2YMX
f1sBfUF6bbRARpVB5Qt4gQ6AN9AypYtSLheTXbpYsR0zY1LtpXPbRGcWpKezY3Dd3KelftfhQCrq
b0WuPhQAqS22O2ZBjXZCmXxiffMrHburNFiXZskvobienfaZa6zUPpMjpsUIkx2KzSaBJmNGpIB3
R0O1nPoTZzxKiDtVo2VQeOw53lF+dYc2lg8bTLkQSLuyaMdQ2izYlJNd/SKhnela+KHwg3J7SJMr
C8Rrn6zXSlOvmi5fIXdfs9ei55AWHv1AljKyO4y4XUPQTbTdPI4MPqFqCdLhJ9ehbn8YtAfDYaC9
Tk2VO5DGYK/CFmjAb95yhuVkPm4T7FtMGns0pg6hLmhVLKLgkQqOzLF92rWFt7Q6gocQYXGtouiV
KFLWVPMtHHgUbdB1l0AlVcnb4HEFAFyj29qpzmkt/AenXzUoMMKu7GiUTojDLu/yy1Jx8KG8RRwt
dsOxAzLA2bBc54kcTgZ5Dz2zToteXLQv8aVteAG5l7cMxRxOojxl19qYbpyS/BlbtuP5WyEaIF/M
nSGpbCHgVpDgDpmuy2VnEXSHab6rxYVbUFBMs8Z2OFi5x+Nnmswso3R/ruJnN8gv2c24V8b49in5
K4rUjV7HwoSmQJzPE1QbgQi+93g2bcMaDkoN6JTqg46VuuqYruxfKXHI4F7Tm9ALl2r0UX37qkJs
iUEyaMvgYeyDlqIdTF3BFgIOP+sykXWZwrqsP4fibhX5kU4rFD3DpbA4EmLPS/m69RCtvs9C05HF
6bgcxYDQ3ddFzN+W9+XYzYbXRySAT4ZnADCZI8UTZTBdemsPIdiO9aOV2IuhjLGmR6yV9xj8bFb3
l14Mflfotta22GeGiambcNfDf38yybr6byeTppJbJiqSackkfZviv51MaSpbWtV3cCJyt7X8CFUU
oa1HrXyO8eoN2sT78WoS5RILX2wUkTXjK0JZbiK5N6kfTaFBEo/OjgUWjEQmoSzXQR3W3TUOV4Rj
OwZSiM8Z5MnoGStUugqVaUNlKlCZyuyAQqZi8vAdlS9VrpzVJIGneM+W16Ja/XbkfBlACIR8sNOj
HyH6G+Vh3LCsM3VViAK7ZciMJXWgF4pmt13ZRLd8P80MRTs86NM5uytYEbsk3+cVSd06kBUdoUxW
n6ozCcG5wmrkW2X1Wdy197XrCHtihkN4JmS6ZspuRS7ejDi8MUudGUI9GwISomc3ZU8ndVJhfUYH
hQ0GJsEIq3D1x0uH9jpN9TVey+s6w4ZTRgen/j2TRepx0QXJAXdwMJkmicaxxV8bVfvxyIQ1AQSo
eqid8jL2FliCZudSVBMWxOdGLCTeyEXfgsJJRwK3QJ4vh8X6kNCMwVOapQG4C0M2mH7Nx9KmIBgI
irTOWskCvfzUEix0KLr03XuriF68sX6bam/cD1Frt+ICRyQ9HXQ0h5CDVvgFc3xCcEFKrUFn1Z8E
vnSKqIgiqnhG3XzMZVJ4FPAaqEfUJXQ7VXa7uXMtLXWtWHfIH0KS1rCF0vZ+mgl7LXoOs+w0jpor
x86SvF5T/VlTg/Hcuwvuu94NvzeB6dadJml2TRdiTLLwFvtri22vmr05VVg96F7MV3mW+CQR3Tl6
h0iXdbwNng01T8cSKbKno0XqYvgQbsLYuBHOeOOkpbYYDcewyl7QAEL4ubVh9VyQPCLD2NWukEA5
RCShxX+qSPGTyvLr+uc6oVk1F6JaedYZo3T6xFKEFWT7HhIemw/89gXqMQzSxyS0Bzm9GvZ2gJIy
hECCssXM1VOfHsJZvpLXUaj8yTu7RhVZzx+mbvr/w5st/dubTd2MVgGUrmIapqgb8r+92VFVNYZc
5/rR0KLjoOjHPJG5rwdfvrO1ZuJoYm+Yd3nfwAzalp/QAsAmq4wvxNCZNXQxgN4ZU9gDj41Y/R4a
4sY5sPEuoQEE+szRHsNnulSIEySaU8k1dglzHMUtMBKJex60qL7YIkbL+n2NwjfJOWPP9I3WHjuv
QDbSRIvXNDX6jMjoX8PUeilv3TywoEovpWL3NzUdycDAsqnlB42oOM5DYYZqyiqkwjJVMEczRdfU
ye1enawfj8a3lEmXeGmvbEpKa/VziVktA/xRN5+kKOwkrTmFtzEfr9ZcXo1ZvSxCeUEPIyvkBGZ7
jnWWc5KHtd9Tfzdc1PioDwYernjzW4MZX8A2IObcYrknsCLee83j5tSHtqfeN6PjCHqoguVfnDiD
3Kj3yxl03pUEv2ghuBS1TsQMTMrIoKDva4lkzB9lTw4CTP14G9zKjkGuaC4zpYWVZSHXui7cR4W/
7j/1tnP1XxA6gvwyoUWFoxKvByOXfV0UfWYCypx6clf5U0vJXv/tJA3XWe2lhXEUfDkBcYycLrJE
H3avFwbmGnQ51i56G7bIdkZvU5X5oSN3ukyBgGJa1N9Vq3hgXNjNCUIJvXjKbHzNDuXHsXYXs7VZ
5tYSv6kcVKYc5KUUpOEcYKPYTR30agZlKYFG4T4X8Pilz1SM2ampbpLwtlHMAztyim/2LgfpljIx
8onBsUBbmaxYc5Mfs/I1IRmM8a0v8v/wnqjmvzWbvCcy00lLknWLa1DXzH+tzbvF1EJNbwqPQRH9
nWpbTEPJojf54epfaBX3NmNNBh9YhpRHlP8ds84el5vMIqGpBZ8COdeWW9ymjxmbA1B8GvzhEFfP
Yq59JJH6RH5oPfsfOlT9q/bCAmbWfUF5qGZ23LDzxguqKP17gURcQiK22D0k6InRpW6htIlibces
V8SdN2JRCzm1ZyCo5DVsN6q1WY9+2SJepI2hhe4ULJWBFk0lU3icgA/yZidvhlK7UouBJ8EMHwcs
VAKlFYMy1AOSygOgcqeyCYMCQ794a2ZISMlueLPWYRMFHqe3UW8C0Uj4t7NfDrkvx5JXasAG0p+W
hhZN093pIiumHdNtaTxJSQn68pcz93sLP2O9HJEHqcPXSPo6Iq+AERQh9+O5+uqv8iuZD8UL1meW
GBI0Wk+O1mfok2JkVTFeJNlFf5NP631uxasW3UYSgayS8lkghYV0yrmHD6YcOsXRZvkOpyjBE4vi
llJAWn/LTXMQBcw2Gu9u83Plcgdj78lZ4c/65FcsGAjPQ8YAoSI+NltUnxUHi0BmUTXvRRZK8dz4
C3ezaZpeO/3uCpPxd7w32wZ03DG12D4sE0FeqZt2Opv4FPbBd/VlcYsUdyCY7dA5ZBtCpLOcZYPF
545WeVbbvHXnmhmwlDw0dgfDsrmEjQf74wclRRMFLRbu0DipveqvIk7DdPfE03UnNfJR9NKD5AL0
XTf2Dz2pLBYz4o40loiZRt2zeVV4OFZXKAaGGcRxQuebpqPu4dQtmO/chRwYYBO/Exb2KpNIa+Xm
JTFOwjydBePTLH7mwx9J4/neRSwES3FyJTCBzO1XwG19UR21GQcY6Y5yLAZwlaD+YLy1JwWhBm+u
CogbK4IqyjwEJQKLi0J0JjxPFwNFB4IQW/G47GV6zYQhdzMGXVKBCfYUAmIU9LUjmr2zaQ33CunU
2WTHio3a7wbiyPBbqQssUxc7Il3AKGkfYRx/Wu6K3EMKSma6WHp68IiMaCcuqlh4R9Diyoicov4D
eXbQE6KWX9SrrBY2oYSxsJ6SKcXZAUgO9hozWaK3fBTa7ECZRfNfyGAPN/R8Q8AX7YmV1a8TYH5G
He5mwsmkWzu0Nri53ZSg7mExhVNMbDxypQg6czdDbdV5DcKCbVOFIwjZxNJqJ2HoT9UQBqw9TZGB
5bA8mt+pPuPgkJx6ES4jjuSQiAsJIOzwvlilkzQq9kMS1iKvQf2hQoQG1F9EfhSJuF8jGDqIdOVn
YQ6vDOl7iW8QyEa0h+Q0LrkLes+rz+1ruyhHUzGOm4lJ+IRIcYx4lCt9/3dhviot1AuzV/OlNK1n
y99V0yE//BNRQqPrFasjv4w324ouoxld/srf8SD53LC7KppfiIkW0RqUZ5BuWnPoPLUPg1D7I/WR
E4NSqm7TVPnhClshYa/e5cdK7tz1i4WUSt2Y9I5sK7nkcVFhroc7IEkkZCqBUJJ2W5BwFSMikSkW
qwuqxny9SmN26/Llpsb6DbkCD+qQHcu43bfp/MiE4aEREwlnUmyZrxjSTWZDXi/yxWSxtRuFDJKh
7GsIsC1nY8sI7AXDxkmJzE6+iyq8Dqy7hn1LxH1GUKki/e5nJPVQ8hhNcknDhWhmIcC+VhGPcJV+
q3C7kcEO3UW8rJ8JXJ2M4C61dCcF5B0ufeLl/vuqTzOkf+3nuM0U0VAlmbtMMZi3/1vVV5AC38Vh
h+xEBc5WME0U/QKdSbg5zslFKnXag9XTruXKI4o4bLU8/U5CniadWLrtFOGOpwM9t8KaFStW1p0T
6R6nZMaoj5l5uu4yCkfAOCFgVNAvSpyZQ4peDxGfGNl586wpUQyWLgl2yhG/6LKs2ByQJqPPTh4E
ZOnE1C4vWfQh/6WniCa7e2O/l0rSpdTWayzvylPDTAQum52TyKDdx4++0y5EfhOMvPFGPmhLoCPX
aGiUF+EkCt25h2dgxsw4CFmHkjNCRfis4EL1cBWS8dLgGil7FXDHia1F0P/SqnLbuQZLq5wydTzr
/LZID+DONHBnWnopFBUJdqkewZFuHdpfwEXX1V7uW/SNLM08tJWvw5Ir0vcQff5/LeylX5qNyNye
KDSlkpR5OdAP030kE/UtSGaEKuunNtQHPQUtGQEhPqRg8J+tLRJ/x4cw0f+hKB9+lt2MEl1zBqzE
C9FRc8rc/6NnJTt/UKDkITkZH7k+3EAcPpq/Sjhe02i6GlfY1Pc0V+46JELRizTGDXxtCseogpAv
5HY+EFCajJ5Z197M8fi2GVqAPLEik27NZarY9ZbIK6UvzqpLrC0npkHIL8dsZvJcIS6Nvd70C3w+
S9Nh6gj9eJ4CJLoNDSvZfUNfBTLONJOisKp/4mlxGt0ImkkNplENiv0yPdnwPKni34pz1JxSCS0E
13FLcEyDG2Ok76qbw6BxrEyMrshuoO2a2SuS+ZDtM/amYWrDPy0ouOb/R9p5LFeOZVn2V9pyjmxo
YVZZA+BpLSicnMDoHnRorfH1veCRlUl/QePr7hxElUV6OC+hrjhn77UrUmjsvDX2ZWPsrUzcA4pw
mqiYIzAP0fSABrA9pO5C6NFENJ7LYOH7dO+c5L2J+rWel4AT47VKIxk9X7SfMMbR0s61V/1kdlDp
IZjQ9vUXeQigbGTHYMabsX2KQckIcOza6BswvllsBivP7Jc/2lVTDDNoWe7aleJjmpsH69JP2HNs
/PwjC9UyQy+LY4iiPkBXFFeWZi5EVV50ONQQXrl/6Bod+vGUxtjjSjheKfd4h9xzlwnrLm+XooDH
fot1qrHSc2ONJxM2SAoCMKmh0cDlDeeNVy6mnsL7JQ/HC46pMQYIybdgSXtO9TuNKs2c/9MM67we
1n3DOtD6qyWSaO4AMi6CazU709PzO6EL2COMi55KF0A1Q2aeAzM952xjgX97ICZHPV+MqFxx+pTK
2oQ0202kWSI2VVB+MnBkKUlmAcbUTm9nHkUxEyA5IKdeWTdJswmVeAsPNI+ZERR/X2vt3iAwHe4n
yP6tVHQHs2sOMRo9j40h9tnYX3m9u2xHfVkalAsSR6T+kFF/YJ/HPxjQDBadakYN7Rd5Rh/lufaW
ZK/xinPpBMq3pUsSAC8zsrnVUBhg8qZlwyGF/ogOiMrMdgbyf9QgHKUhUCzZJe3E9buOh0mtMcom
u1DTtigpd1Z5IWKH5z0e0+hqpOq1N7NHtxafvIoIFi3HmXrAQHFs/eGYoVjRApdsyuFY98UxiekB
tfieehO8/DxSmlWQE/4gHFJza7G6t3qGdk0HsVYsjNBEd0qPM9m6QBRyH5NPd8xVdogVPVATH/0M
kDsVTJ2KWOfbteEomrkk62wV88JmtMZcDpjDvCVO1K8JsMzKhcfuNEjURS5Rs5YXLhXMmKXc0zIn
f497HA+CEx3d53Yyxmz6FBXe8poa8bonS1iDz6GJ6iZ+HQSHqvIy166K3MwwdC6aAipvtvoZ4fZ8
afc+HaBMtLZV0ewUydr1QbYfJGyzuk+rYdibhbhP0cYUJ3YJJwo4ts8WDGurE0SApMtxVUPmBB6F
hrEG2R9C4y3YvitLZC6raMhWnkCSRjOuXNQXwSw61nK8Zve/HoxqHWLV4dDieAuAPoJ/jN9Jy+xe
cspEzE2qIW+bYdwCzdq22U5r2yX27KWVOu4FYeNDiANTu7ThITClk9nqR9XT8OAhH0WXG9V45Pq5
iMqpxo0AOQ9d6r0+kjydRT/0kUyNTplKr4RkNtVQTfNmdfdzMLd1Ags0kKFeIOApvLXhuuunGa3Z
OY47J5WTfZpkUDiKc6zONRvkgTVHYsOiTQlVXVQRBJjhYNEKaUT3glpFKumj1sWqMhEXAsYAH4cK
eh4cTLQHFQp5w5B2VtCCWHhudGvduGjKwF1IhbAyC2Qz4WX0xAXpofFDTB5E173pUbxq+UJLvlAR
SQYhAdFFWnQadSfOlqK/p+e2KNDtpJW80HJC9ppdVnbLQuT1zOOzLBD0XA3HY34STO0QC9+VSNtb
5QvEj6bYqiXarFRdqrzYZhzaIwa4GOpL2zanIOd1znJytBRU2dZqJCnCpL4JvvMUKh3WKfxfI+pV
g2rVhOrpfvaDStO0xw3YnJKwO2G0Ovmte0yIlCp45mbzUtGBrQNlFjwWj30UEkZNoVBdBBFCV3Xd
+SyxvbQmK9Zdh8eRLbUXsZm2swbNNLqm795rQcKI27l8+UiTkLIXs8yrl6UCsSshqcKm3nD15nqF
1TPMZyH/e8g5jY/CJqINNDnmKeVNUokioYqVaJKtxOU8CH+QZnTyzryHz0WTPUO0exJoEwM23inu
tp54k/S1pHYXLHWqoCzoFEprViE6qC6BEA2BEObDe8IFJSYSEuPBhGDcwnrXmxUMHkhPRGSKC91E
cVMq22nOLlCYXp85A4TFkfaHHxfHVDFP0pBfWrmFqreggW+HJBgybxwHAey3RZ44qYZDBghdPpeg
33S2hgoCBUNX1qGFRLv6UeFubAUqbqAKlMKZ5CLFOol3CicGDf2vmqHeIqADzKUCjZeAXsk31oli
rhRgwBAvaBWtcJEI+oCkz5qHzFZdO1IQthadyaG3Bk/E/sLKSflyHxjZoTZnKx7691m+0QN3mXs4
v0c4/7K7Lq58TtKqvgxrVenZg9ANMrwlS9YSomgZHJVCPXUGoD4XOm8xXtXvgCNgGmNppu9q+lSD
slXBhKQm8ipL0CP1Zx8OIvCINsJmSR151S5zFJSNOGtUeIPs7ExjUcaEFgjASPBt1kHm+MTBsKsE
iT/QzVJWmKnkqHwQ5J78pf6Bhf7BpDfbOWrgz6x+qWZoZ9AnV4KyqFmcBdyGPcoClRAjuQadKip7
TYFLWyMxIEU9jtWN3orr4Rzu0wqamKmRppZtPOqgM7q+Y4kUiriCyoTZhZH+60MLvabbaU0nXUGW
JaxwiqJoxl/1HhKdjURfBGq27bRxF3JUVWBhRYh7SSEiPkez9wQk9GtEONeZafWPcag94VRPs02l
Vxvyj7GkiLSfyg3dYkqhUQiTRWzYks3c5dROP/dZe2p3aZKeX0tkstFT1SoP2WXWIr/u1LOuazRb
VVZUnMN/tEk391V/rjvHqZqlJ95c3B8p9S+O1Rke/SgYZLBM0NJ8r3TJIaaHNLC14ytK2Tx5lE6z
dbApnNatMSJ3q0ATV2U1rnLWsTrfFJ1FPkq3KpCDlJJTCO4TR7tHJW0f0tK4CKNN8Aq+LBSpQTPM
kVvj7iACm+qa36NnoPoctRjVZtSokDbBXaWszGGFCKmqwMQvLjxCaX2C6BTy5gYX2CPadn67tZwP
35SN0vjfsjV2bfFBOAvnND/EnCgQdkvyxlOLbaP+LDxrTvmHiIO63LikGPuGBU1HWUd/NDCKVBlF
Qb81VAHFmuRohWt7xMymbHi7Pe/gTmugHVr1TEAzU3L/9C2xkmB2VDMGUCeeMEVdTOhSZiavRO4L
0eUimTg0zHHKEuKwbHUKSMaE7FpWWrkch3Y5BIusLo+WHB/RgB6CvNtq+IY5plmY5ypSZAZioVVh
tRITWymozyl2aZJwI9gVUWoGTZ6W9Tkhiurrl1hVbzQepq6r9FCnkBBLElmnb+rIgmapCQjCFPF2
Qr2G/RX2B6zwiy0Al2CuoooTtmqVzXuI0OAnF4ZAT3SpN8ohK62jiC8oJqxNQoAjN3iaqvyaF/JV
9ccNIgPbXJYVJD8dRhLGtHanGCmeNWVBfgxI1gxVHUWlvFoPPIe48eBB0/WOVaoPybKBmlWyLkeg
WNAidcau6fOttTIQu+NXcil6a7xQXg8bzdorbLs26Tdm+ZkGl67+YRXFPomJQWkTWz27MIqp2bEA
Safpxyl/WGu1k9ai2K5bfMGGYK6yZ36Glm8B4CW20LzI/bDGj3DQJKyOE7zhEgANYUMYnKaMCQ/2
O2iBCic0UHAmwC6j9p3QFKR64jUoKdxFYgMOkXE2GRhQFXCNBgEtyRabHDFM6iJhZ0eN3cK1hM9J
qiU7TMNTYhDzW8hwojedda3z8AQiEuuTflIE95RhHFcJshp53/X8UKCCV1J/i5UZgJGmsFfqsSdF
7hN0i8eAiEwUxJL2JAoWtijv4FMe6cRdnNMoHV+oIy5qEagk4ciWQkJ1PTc8ehg0UHxiuvXgfbD6
B81TH10MC9gczOiH2b0kKIShWNt972/KHug7CP+t3pNOTUVCtZqrNs4qjqTZU22YTynR5xS/eudI
5mhtBN/EQf1WkUjMsRy7BDfmsa3EZ21onzVU40HKES5cdbW5zDSspgLGcrtCE43MeN5R8nWDLSl4
AB2e0kAHUs0WSMjmGcZvl8VUYJWCbg9BZeAAS25KIj+TXUiUWoFOChE16c32pGP0xmvdGhymUKkl
tvceX2NVP47fVQ81K/+UFt1yFElatlCa08KfASPExBBDCwrWumetbIM9s/hdNkCLBQQgJRecenms
XCg+p5QYzfZkRfTUIWiEwSn8nm+R9q0QCWH7Q17fZI85Wvx86o6TT8JvOzTiakLbJwXV7tZWXgOH
Gj/iUAeRxxqRQ1Dy2YTVVlYilPnmLvX2fsjJQRhXQOozAZTQ4K3ncPIAj4kUx5TNizZ6axhMeWc8
BQ/AepYqZzs5zFc60WicVjltrvquWOlAnUDSIkAJVulByOtTamnH1qJW3HYLVI4Hh73Zc0MAqOsd
rbg5iipB1Fg4ZHICArub5cLcWLpE4WY0hjCrpeEDvg0t/CZ+q38q7SNaa5eoxSIS5v6B4KaKgAFy
4QCzv8VsrRrgGgVXvTFqFwmrS2aesrOA8MQXifNyS0oiETguyEVSQgXlOWnSZ6Ot9ind/F6vH9u3
iANQBH/DM5H/BAY1ZWEdI6DrfMI5hi1140XMtRRg8MhhoQbWUChgu3uCZy8SPALXLfe4h1AL+wNA
dHoyj+05TwDN4ZjQV/2+DtmbYIr32mbX+P2+uIIzP0VqcCk046LxTkeINYaVkI22fyYjUyXT7RUf
4EpEeJNRKQpf63e5Dh54WA96qT6MRvZAwKXDgeiBktbDCjQvDRtB4f5gU2c+WmuuuQKr7fgmcm+M
byB/NliPN4QGSRz0m4cIaj+UXopC3erOAiHelmZ1nYKszO6H/68wB9zsclJ36KIixnMllvkMXbE0
+o4vwehys3W4G0zxrI7tNUeSroCaJlJWQSGl03fXEydeZ094NjSS0dEEzhvJvcRr81yp0SLf1ZnN
zL/PXHlPOaMDS7+UNx3C7G+iM0MCeFC+UVC3upgq8AqV1rwKdagZ0LbRcsTBG6QueoOoApSdrHc7
oSQ8VV20nMy6N4LUT4qWHQXYzLXYLxdg8SmzWK29yCtvj6dk06A5lmb1g1hEMxKaq0CnMwMdYQ5M
qDfXZuSudIenmJmqXUgraSYrBUd58qQ1svxCZVcliKqdZinNpJ2088cMrcqsVPulQaPVlZdpQkHE
7q9FLa4bn5NfSbWtAjMw2YtGukzyHDPmwqV28aA9ZwZh1LOKXViMSmu0WUmM5KERw8f4SK5ks+UG
BK/QrLV1Rio7aIrk+CB87ztCbvfVeVCr3fAIN46JO2TijnGqsbVbpMeBn59eI0hutjsFecqoZqqT
Nc4CC2hPUT+XsfZcKfJz8q7Uxp6Zzu+Ni3VJNWkOTv5FQZiPVCTaY7ZxhLngeJK7SaKBUA2fxg3M
s3n6vTbCnatHWxcqV0WYaDciEjqkW8DMK3U2nNp8adteR5dpxXGSORspOvzkvq3RC1pog8alsu/P
MNChfdIZfhOePIKZimgRs2B2YrWQixlZqQgQZoYubaXB4W+tq9mUYPfaaLTrA7tMfpY/cVxMRA/H
NllePSVaelqz9Kj4E+9L8bGa7dh6rFOsdnp9AWW6IFlo18NUuarh6xSDLHRnaAzCXqsQtkdkrXZw
BjErgM51E1ajlOYBRgUNosELsxXyyEU95jPNJJ8LttYItuwJ14tuMxcqYX/yL8majZstdWBaKLf4
kPXD8RQk7clv4pNMFU3gLH21gH7EJoRuKmL5mqln1ZX5KmUvFLMXClg9U//B0pKFC5nD+ybquNpF
iQG7rVLku9xpewTPUF4gDCMA9EDSttm2Z8F9DNGOgpMY3ENGBzPpBADFB9x7ortGxOs5kcKuppa2
VwzJSlM/FFXxmAU+W/thbnTxMt3/LJPvaLDNuNnRagtf+0TE4kCIHOforHfXo+dtLEFAqSxQ2WH2
crV1+A5ss1nGy0bHrRlHUNPdxRm3bPcu5smhs7ynZsuyZUHDoIwpyrus63doEZPkwMqy7xogxeky
ifjE4xVRoq4mkcWEJ7Y16Ji3i+0fdYCUdp6J9QoT56Ij2E5YzM5myQqFzTfebM8pGuucF1P6o31J
Rx+kID0Jwf56kmQ2vDkKosXFDaEossk2Giv5TYUryypsUBFHlkQivvEaIolFnlopCQVA8AARcU1M
ZSuZI1hNTL0HjztDN0HAmEU7hXygxTeN1klWKotwHUOGEOHmKweNxtIQ5qdvKfeGcku9YXdbACEL
NcyNHMdign/HQ1IbYFINQT8VvkZBj7WvRwZBARgEptEEyz2qJdZRAlZEM1qYykvILBlX57yON32j
8bjSdcsbZxYxfFtkVZBgElxOJka/aJW48TrKvY0xetw/fesnEjtxfOHdNmVHl0ApLWZRpFOM8qlG
JJvinSaHVVyUdLxMpM+IVJp8nTxWLucv3ozAF9eFcqXLNi8RDCaVskqcKfQ+3pgGse5qvh6hzCmX
9xzeeb6FnSmXDuEUEsExCUV6HWqADHguCMQZJ4ZZLQ4g5yiOSztt/iNpr7X9o2vmtZ022MGHlYHs
uEuoF1baytgXs7Gpl6ZoLEtOojlyl3HIN80PWY52JC/t81rf80APDduciuJ3A3A322gcBBE8SB68
7XJTG8CQOdWACSTF3VyjaV8Hf+SHQChXTrU21aeKYgxcI/XY0pwS5asTAH4aamGF4GqVVthXIahG
LsU4UrhVRN0pXLzItuRuHohQLigCGaDQaAO/9hLV2k5YDGC9NelbRI1FzI3l0HurgV1Fl5bUjEsT
DluGG95JH1M6xwqxSH321hAn0jyDtnnwheEqeuOlMIgPBWDOL0ifIhouGBdX3UAPZouRDLX3GDcg
DEN45uqdUrAs3x43+VAQ9tHpFWVVlozbD0ULiqytRSiHtMR3iUf3wBFBKFO6Bn9ZS74zqEQQxt0h
rbPjWAnHUhhOnmueUoKz471Ic9bM/4hkGeFo53RoESLEHybrf1aHu0QYtu7mdWBvV4DPzFoJlv3Z
5WxZgc0xSeEm1m4mc6pE0YJ82hSzrTiMOzqcMVUR4uZZPvOMQy5yWpdegF/gWqUUp205N8LZzjQe
DFIgjE1s7yW725MLxJre+3h0hGBPS3A/1v1BgvlZHLLQ3ze8PYJ4DK8jRx2U5QOyzORAkyW0m1r9
5hJtE3nVRhhHR/DHx/T75fIuFq9oMkfhQhoPmyXAYORWRqJm/+g5WgRQT+CBTm93Sctn2XAG5ig9
z+c2s3G7seF1rJ7bzXheRgKbxHa0W5nOXoMrQ7b5SnRP2xmajOmrO9DFOGY7ZdmNyhEzICrbsZrI
nQGqvWep/GWCOQ6tcPTL+DTP1tVYf/N187kWANXXCgiP6Ml7URfjU3Ki7rzs33wi3TW0Tt+GBtmR
UB0Gl0ALTdwmfjMtbRtQamGR7Ymp8/1FTNlbIEW416n7AZYaIf6FHFinfXN0DWbhGaFn7uDRxJFj
yUdLNI+JTB4NJobW74+NSt06bw+cYr6bFlgLHMxeah5ctpAIgyau/Uz7A2qe1z/9nKJu4qf48VxF
DRFO6Q4DvUleALUjeIVn4FnnmDNb6AwJ4XGThw7hpspddo1w/fWSoen6zZLB/GJqGgF1RGuqOl8D
f/7BLWbCfkg9n9yUIvNIInAEShpyo81LlWg6JpnzTGeHLXnBBveL+Zr46ooCOWY85tBEmpfWmyHr
VBBzfOi2dW3lcpWwT/Ux+/vo7uq2XgNiXQeGMVe0iwZPr59N8b6yshnEbD5Qw2ZBw8Iqbqo3a1Vn
Z/nV2A0N5zCrWtVduuaU22JSxOLhDYgaoIQT575okM5D5IaC4b0NZykKZ2z9HuvkJbJR0yDZbVdV
OgDjB0FAhmEJH0OU843pyxsTPkY7Q3J40mFz6248MwRroxUPcVaecJbKP1VNgyhse5emewT88JNM
O9Y4jVpxZ4sHs8j32fzJj6ODq9U7eY/ppymyZZgjHypNgorMHaKGfRqGJ/O1FkArbaTGmEDaVEkW
IRJVGYnqFEfOD4dvUQK6+y5vqIUXIqmQ2UmjMEvKO4rTimgQOwTDOSuIGlBQYXlo5L4PBFOOuTF7
GhN/V3rmvhlRYRiOq2Tnai7G8OnS+KADKU+F5lSY0blG1VCZouND6Cx3OAssojm7t1ieWfA6S9hU
NJ3nilI7FeEMrQQrV+Qk2q0UC5kAqvZaJKxLOUvkCBUvbg6bmeQBUuj1nxXsIP5dkRqCP5Q5UIUm
t5ZYbJfZJcBJ1OcYUdtvsOZnVcI+khaC8Z6s0hcFQwIQOVTdBiQfxCBzPc/oXzRzhF5YpsDXaBp6
raFegFcLpX7eU+BUnqu9hEsQF+GebF04eCEeP+azGbTwWYyxGyPYmZyISj+N2wwVDq5O9rR2Q342
raKm1y5VLl0wRrvhgQP3YoIf+OEx9oeziaM9a0zbpL5DesG6B7wE2G6ixrBOZpEHtPV1KJEQuKs6
Hpd172OcsKVDS5cpsRtBXubVyUtMR1zryH6exOtaT1UkvOjuKNV1s3RLIZAqkKFgHHMBhh5PaP36
c4rjzMBxViDDoVptOP6zuZYbiA9Vh+jI2C6DM3mEK7OrVpYB4VADOlc5NqLXJyk3H1stcBIFz1gE
ZCaPHspnQe6uXeJdJCE+lUN+sPUXgq4tOhOmhn7FNkO0fzS62pFQiGg7iuOm0GD0l92s5ZpqU1o1
ZB3+gLpn/2heMlXAapUSM1NvyA6HAXHhhwgIIFis8rl8Uvg7vFjmH95jR04nPntp+s7twECYRi1s
pBZmh99dkWgAV926eb+XzhZxnqqdz4WRI9wj1l6tPRoKKs09xRLBgH9JgI3nvUW+avcyxRKVEBq+
otqTFqGuLXbqj/CtoMxehCeErycEpAiOA1v9UXUGflYapE1xlOqdWVMGssxr+4TYV3F4vvTzJfZl
dvQQG8NDs8Nz33OEgixeoBNGXEepWIbumheWM04kJjZThrQ/5MTlGtsg85BVGtBJQfVbyTG/1G9C
J1/CafFXn6Qn/1Iq1SE+gM7IqgdNVK8sxFdJ8S8hAnhETi2YPzC6S9Ps9+qih8EIbn1edoibLBKn
Dy7GUuyNqcFsfDE4hQRb1Jr4FxWngo5DWtnxUD8ZIcLxjIoMGmMfJk5+yPkPKbQj+AwWfXrFIbjW
W0hJL37zY5znY7DSEQVT8FTICFYTth3yVsEWZJD/BYbiDc99YRb7BoPFReswTua2JYCsimMoY80q
FiW6t7BElcWo5jaejqPJaW8M2ysyAL5Xn++1fc+OJciAgqD3VZr8aPfVdTApffKumcFBJRHRtzLo
OWws95PGQRjo0AHoceny4HRJHyNWedOjzt8TsdcRK0SWJzE3mFo9+hbGS/VdQpfbZguJFHMFPC3S
sgXy2C7Z+gFY4wcJDVH7ZF4QpqHIscim92LCVQxmSeOhDjXcGh2us8ewgTVKcpKxa18K06RRDJ15
ZuyU8k+1/P/+zZtd/fJq/8jyoQw8v7751//ekyaeVdnP+r+mv/av/+z3v/Tfx/w9vdbl+3u9f8tv
/8vf/iI//5/jz97qt9/+ZZ7WQT2cm/dyuLxXTVz/j4t8+i//b//wf73/+imEN77/428/siatp5/m
BVn6t3/+0WQ6l3ROov9yqU8//59/eHhL+HsEjLwl34Oief/LX3p/q+p//E0V/24qlmyJumRS4VNN
7Djd+/Qnivh3GT2mKEq6ZKhsU/iTNCtr/x9/EyTx76ohctS1FF5YRZ2aRlUG5Jw/k/W/Y/thf48/
XjWpuGl/+5/LP/2pCfnzyXxuqv99k6TpiikZsiWpMgYISpCG8fsmSUq1SNM6QbA1aoAxzbaqgg2b
xZTF1XuVzt/2Y38dajrif9iPyTJd0EFgqHCQ2CPrQGzMfrwHCZh+4X9LYf4cRRElQ5EpF6iiOVVb
P4zi+k2a1bkh2Hk4XCFlTykBjqJbjiH3ZwFfvwpzS2/qlxa5UZwlZBfTyhTU6BDRkJfJIM4bEMxu
+/bhvfjnjf9IL+BpfvJ7abxPhmzIqjr1uj/+XpWeC4HrAgtDyhbXOIRxin09hDTtaP967f8aQ7up
JFdN5EtjwBg0WJ1xRhbZosaChL58Qb7A6evR7lyQdnOjkUXi8bc4ESRk3NpVUVJoNr59PYb0+2n2
f56mqYt8DhIP8+auZYNf9hbpXCyQulPSfvN8wxbiTYUiQmWxyVSigWW0eX98PfDnF/evcX+dsj88
LYsIx4FiOtVtRXiEi3ZK9OTOm6p9+rD+PcTN/dN0SYCpzRAGBKU0LTHmJzCNjDvSb+neODfHoFJu
qr7OGCd6InoVLoiNkTHN5yEZ4E4385xyCSxTDY5uZX99E2+Kdv98epKm4oJTqStpk8Xqw12MzKIJ
i9jk6S300u5nFWV1YDbSCjP8oQV7Q3LrGlyaA04I7R765zu/wKfX/uEXmB7zh1+AJT6LRJ9foDun
O3LMdvnRBZ9hHsVTtzA2sGOO4b2PcJrG/vIRfhhz+p0+jFm3Jb3SlDGreT8bDoigHcIAr+kR2qLd
IwG0y4s/p8hLBmXo3LngT9/bD4NP0/2HwTuJrBWg4YKNOX3WPKmO/s4xNFwIDpVdzpvzCGrqfzjm
zRJC1q6GqI0Zt3OkhbdNQJ8ITkDpz1oCO116x3tXKU+fxle3+GYlAS6bVFHAVVLafMLJk+dHeR6d
E8dw2lU0d9nMQxgrHLFGueMoc0qbM2N257I/nZoUTGamqvOxyjdTUy3Ig2sGtLn7QXqG+b/gEIbE
xOiwtY74mQxyH1TruSf2sNf0/dejf/qckWIZMpwBS//VU/zwnKOUhxzloCdR8qxSr3CM3r3zLt0b
4nbe8DW3CH2GkIjWRu6mNNLq64v4bKlW0XdZlqFhSdFvvhSlDsmqaUfBHt03A1QaRxndPBOWN4L7
/nqozyYCDaAB8CAFssEvpdmH+9VKco1mkaEm8F5YI0sgwqS/syJKv1tG/5zvPoxiTa/Mh1ESgYQZ
K2YUSgGuLc9hSDnxT2Mpz/xNshDIbf36qqTPPoSPA96sIZZVCqEbMSBGkJn+FM4Sx9vRFZsP3+/O
a9P7fPvRfRzr5n0YCOeshICx8gb63Xwye4tPxas8DxeY+xaNjKHGSZ+I3RtmpUMH5c7F3nmEv+BQ
H24u8zidrJLxJeV9zAUgTteGfeTXd/SzQTBE65QLDUMWrZu5LM9MyRfNmslbOAXez6Le1N69d/Gz
D+vjGDezlxmkI77jBuRQTmNcf9RG885VfPZhfRzhZmpC3THWhs4IZek5Gk1jadkm6HPR6Yna8us7
9unVAC9SOaboiqXc3DE9N0oEMmiCVDqO+mOLgeXrAT47oXBC+tcAN7fLD5VWUGIeiZCLj5lJX0Cq
8+1IPpvY+Y9fj/XpjuXjYDd3rpVNN/JyBtMf812I1Tm2PbLn5tOi4hFbZPtPGOazNQL1vXLynr8e
/s69/CUl/PCKjwAmzUzhXuYgtnA/pP5/OMDNfKGPgazV0wChRKi29ahTAPnPLkH+fQqEWyiRQcII
EaU1JnTPy+6M8Oks++EZqdMs/OEuARmEc6UxBICPFRvKV//o7oxXmixzwkI1R3r5+pKmF+x24vs4
3vTUPoxXGH6WJBbjWT7V02QgLcMlyJe4NNDJrkCsGXPf10N+umnXKQ8YsNwRjYrTPPVhTKkYRDDx
jNkuzI3u5Nfxe06e3UM5JxNnluLidQARHr4e9Rf64y9X+mHUm91jJNWpjnWP14MMR7atjlbb0KW2
HmhJ/D3CFpZ5s+jnxULeilg3aHafPbhZ5AjUd+7Ap3u8j3fgZl7R9KpprOlFmnaV5lPzDkgIcyGx
s9zvmT6L1rhFHXnB0dbb0SEIFt799fWzNW9aCqiPWCqwlJtXLVU9ubTGkukgd+i8YIGzSkdKbP1B
GW2kiA29CkcinRazLHS53M5SGjv/Hwvfx1/i5v2LVA1rcc8vEQquXfZ/dGQZGV5454Z/uvJ9uNSb
N46qhW8m0jQKihbBJZS+AjWr3/mWPp3hZFNCbILaTVRvJiAcURXKWkYR2CeY+nexujPDfX4Z/x5A
/v3DcQXPC0WJ10ZCCduT7M55c1TvwEGmd++v38m/B7l5LYRGGUnwYBCz/BGC+qJLKsW7cKA1Zd0Z
6t4Nu3n4mkilI5mGgnaDFROWcHNvo3/vlt08eUGt8GxrPJOuewyzb43x6JHx8fXUIt27ZTdTSyfl
ndiHXAfWlQRVHxK7CGfaqrZ/bY/n3XNxRTEzv79JvncHbyaSkNjuuppeOaOWnMCcvFd35s3PbqBF
rZZSrixriC5+f+diTYp1bIQs2xltAUG3VROpcJXeeRVuyE1/Hi8+jnOzEyraPhi8aSFC0uHIoAqN
7+4sckgneICohQ5M/Q8v7GY35DVNrIZAA2y9HOwxgew29VWAAtx5Oe7cwNtqWxtLglh77Lq8N4C7
M/FJi5GJAiegQjUU++IBBd3dQs1nb+SHu/lrAfqwxDaSUFfeNFNU5JmaeH0NPV4WlTj3/WKGunP+
9UV+9hp+HO5mYoIoXLqdzHABqv5uAOuX3ruNn1UkLKJRfpUE8O7efMjYMrXOTKcpHAdIuuhXWDPW
NXiz5s7X/Om1fBjo5mOGlZwhKGCgFn+nqsp2ptxbjj55OpZJ/V6leihRXLn9pnw/cDVcgZgIvrU6
4WDytayhSSYWtqOfXz+aT16/38a6+a40vVFRuE9jJc9y+qbmUAjuPpzpntysGb8NcvMtUeCWe6Fg
kHo2LrL5uFDZX8VHcJYO2mgZj1Q4B0R35534+tIU8aYiocde17Y+oxpGRNt7hMWIx7Br/99fiA8X
R/vl9xmQXIlRg7fiUqY/GdG3nHru14/o67un3OJLPNlzE8VggIDscSuO5zAz50RewHyQl18Pde+W
3Szu5tCPEJ0ZqizPIs6VwSSl8d729rODpmVOljCgLCYU4JtR6FskRZ6mrm3uu/mIWi6e4SwkqNBb
SpvyLZvlTkdGQ+UMq/hV2H19iZ+caH4b/GZTIXmCJpUWg/fKU+JdJY1thXREb51W+ybu7jy7T2+o
Lk3iXZqg8u2er/XUXM/8xEV5iWDAjG2ka0Kz/vqSpE/fkA+jyL+/gq0GzyyJGSXd+fVcIbjgxB4D
ZgWVfh373OiMT+UGK/XdU8KN5PLXuozmUpPxuwPeQcny+9Ce6aohtCcXtAvBbdhKizk4tbzcw82b
Y7RcBvqFfCu0qvP4ref8FtytRhMMfjspo/u0LEs2APyIGvk702P4sJ5pQRiOrdF5fB6+l771uilA
jCGOo7vGWeUyhyqIwaz5YBaSQhST3/kkG6OcJhazNVTDKWOfikfepjn+SreCz4l3zRshq0So5xKp
diuAVgjuiMylm76JBUMfH0RZcv8PZ+e1Gz2SddkX+gnQm1ua9HIprxtClmSQQe+f/l/ZM0BXqxr1
YeaqgCqVqGSGOyf2XvtFkVDSfUKrU/mgMHkQYS+ZiXBc66YSXpqDHBqKXzrEdrNLuSbPEMa49XgJ
AbAtob9zMT5oB9VYe+vsrYtc3bCZWpKgIaHUS/UZm6lONj1qxwthE+amsSYlhkNQ+N7tXDsZzgcv
S2vCTlfbILZS75HlOR1BjnQhSop0zk4Xqn7pIcW0XGevaAZm4mme71ZFe2kUuppeZd1ohombVIu9
jVKS7eGVkx2MMv8aU8J8BgLBN1UzLBulp0U9rXYXaPP40heXaJtWefZaL9SaqvFLXf/OrXFfr+Uj
wT1bCsw9RdFtm8G/tVqUgWJ6Az8YZi1ccnd5NNrquAwpUESxjWPnDjMhroH8WFv6qWQgL+Zzi4ho
FJSf2knmfZAoI5GgvW/n3vuAO6hUyq0u8820QGdIccbe5+LDbpQ7bei5DH9KnSJcLCj+wAB9KyOx
acbQkPHNwcNSji3ZE7V+Je1+P2Wejz00yoYGXw1AhWuQDvzOhRRrD7ZxmBAZPWpwUef32LtrvDOa
MqrywFOetBisHTom6xpJdT8g6tX2mg6tJDAwSjAnmzvFAeP0Oa6IoKYo6fYrmpX+zcSOV2KmxzXR
QqrYzsNHBoAym4J8+embzo9rLVwg90EqWkmOLdYlWEaXbiBMX/KLgJblxLOwlE05fQG1JbP2Kc6p
253H3NzZ+ikbu6AzT5P7bmIv7fpgtQ7gKFdQeBhRCHGsydkQsKO1o2furBXTqex267RiATg3gry1
5FW1Yn8qVDJYCGzY5UO6ES5Q9avaLmEN3PRDvVHWyodrRr5OoKZHXPcWrYHCQ5OE5RnzzJTu8+51
jM9CRRynOn4bD8c5PrntABODON3xJZ5/7JqaMmgqEbjNrk930t0PFR0QIpPsMejd0+B8yAEgXxwY
4DgwpM7dh9JXUYaFc5mvbSg7re1gVDjqpAUqt64Cb6P6rNMj1zmxdlVqH053ULkNMfEDbxM2m+Kw
cD7t4dJ0e0XcYJdQ9GOJTi/Xb1t5quJzBhxJ3C7j2yh/BPlpOkA0fFvp1yTekvXFHu/n5UtrA1Il
ACk8ufCy3HphML1bJoagyyU0IBureyDPhMl75SDKFPajVu2rcd8xiRZAVklMhl1MIN1Keg7aDJmQ
uwYaljW1cemv4JpSnQA7tGHkIdM6sEZaY2MZrg4SV7XDp5VtszLw6kc9Q55QBF35MUN8FqEx0026
CBC7+6R/nUjnZSGy0k2is9xcOx34tW/VOsjFDVZy1JBUNvkt/mRTP2ooAnnzoLmNdAxW4n70x9nL
GJ2HviHjktSYGNcrYJyhPLgsg9btHJMTlNcwOs6T4oY1WIkOWLOZveuwmUZig5+LftOhhM84AEI2
wu0ENQvEUhgvup/D18xuqoLYiS+x3vQF/CY/46X0aRXo/bUCt37e6vHDqv7MpJMkw4fDcbz7mLor
JX1U2gd9PkmxIb/NsE5E+SjQI9RAQ1LoNDtsGBlC9/4EkNRAfkbDxq/y0+WA7U24a423uTzaU+CS
7tZtnAqkAnJQHo6xkpOyuLaLIBM60pq7tDfOrVYEANgl6/aw65NrUfMFaBf30CVCCV1sdz1B0zCf
7ebMslKgRhzbbdN/zGiEY/mBnOS7xrbGxc7qXvcoSrwGEBNLCayWoE7ehroLlXg9JDMCEHlrJ2Jb
cw3Vdh+F/YV3PJBwnBwht4hHR0/1M/3NWMrAUB/zle8GkHYiiVFPCZ3vrpxWRyP6pKZ3aXw/kZua
d06UaFc1BPYpvlpsa0smBZE8CZmx5IW5Ffxfwhqh2HQei2Yu8QtLoHmnab6qWfKyHPlrBf6cQ1vX
YLSRAG0A4RbXCuHNnFmLlOYDLMLVsq8T9Vp08l4aA2dyI78tISAn4qiApJC8ryknAcnWAxpZEYlg
QWq/cAECG2U6QH0B7oiMVqAudFCdT+uTwSZp9gXAoviapM4gloQazS+DugQJy+XIimZC3pqf25Xl
QC+esD2I+bnEduykWWQ713r8bhpFYFf6i5d8dZBqMC06WNuK5M6CYdimVzC0fFW7HYg4ljaNh+I1
JVRcesbw7Io23rG6zJE5ezo4tQloWmcpNIaVBuytGxvmkwHi58nCu3d0Fb0vfXPJz4OChlceska9
syswJe34ORANUumXyMXeTy0bvpRaNgc7v6T8afe5Cu0rdm/asXlUen3jjs2u6ZM3xUi+eo91ah4z
Ga5NMUAUXvmeNScAl8ImSxa55RlH/ke0u2P7bsDrT6fkxk7Lg4hVO2xMVnrQ/7QARt0M3In8TaO8
ldVlp1vWJCqrlaV5FqemWeG2eiQodF8ELG4tpPiD0GmXVhE88/eV9zqtGDln43lFlq8hhh7h3xvg
q1YSEI+5jB+1nveCsShebC55MOGac/KVq8ZR2DBgyjU5tN2py657/MkoucEp+Hnz3pXY1LPXUn/s
6wjVcUGWn47pBK4CKw1J8pXT+4SSBcAxSoQew3cNwLKWeFgv0V+r8Vx+KynWqZTL029dw1D6BGbW
yT48h4/9hFHNN5ugt6OuCtTynXwKb9ikFjUQunFvCRXrznxxOhA+RLQt1llx79nw6pGTCk7wx+5O
QchNOgYxfDBPPss3jPmkP2YXq7b1yMaySvKIjqmzQUEvCQp/WiRRkf6ltZmFunNbEL3MV9/yCq0g
Ls+adUuUZn7v0orO30rnaLoY3wPwIrV7I4YDRNJ8Z2LXiUw4jTrgY38EnoHkpa4QNsXMTT9tD3aE
TTUvg+UFIztcic71bciW7n3SXEFrVp4y2BgkCLCGLn5PhUzasCSUxY4IA/Q1cHxAVau89THORZyq
yUIs9bNVPK42JVsawLqVdMVS7S42v9LBR3JbhMw/XeVPvdcJd5qjEbCngPBULIEJ7tH+Vkx/6oJG
eyUtt3Teq/ZIXjYo3te6fZxmGfblR804j8+mhIEE09iNAAdsFfa4FRX4iobaYk3Up/61a6wNEYQu
d211zvjhL+Xf9rxJTX8UJmw4NCI1hxZYNawg9eQ78TcwSahTpKjkDd1KrlaXd1FyZzcETnevo3Me
bmep+QjSsuVeX9+8YTcpx6J7aXo1KJ3vCp15YZfBwB2iDWbDEQmWMUDpgrnscZRKoOToq69AtHI0
DlOAfB1Uzne6eZjKJFRGmsEDtjqgRSPx3NsZWAxESLJLocFupiv7beyg7SnbBlwcnLgqmp7sCq96
6Br4DDScG07m90tymT24yNnWKNf7AbC5J33F1X1dOn7OTY1pPrgtG4CLi1LQbUmHqLLOrlQvieAs
qJzNhk05fKiclNlSUyLgcHN0LRYaw9pjY0yUq5TUkOYmGclf3JpaJLzjDHryecl9Lb2u6VSu8ELD
jji4Trh0f6NEEJ4+h3wJJr77EV2+e9srX644UJ/mbhAvfrq1QZbtiPwQE0wyHy50zR7A8ohm62y8
pfdmcduvoYO5xQm9+sl1ds2Xun6OkHJGn99JxZk2Pmrv4pEjZ8k8pzvcgsPfqE7U0CohHnlmVbtd
JWeqKzR3DrQUYjfnO0f+1GVUp3cEUkhvl9/wfeBi9CeSUZWngjYRCrJxk2bkX57YY1pWwjjEg6Jg
Yrzkafnqep0w5wMT0zp4ZAMCyrWcuBQMlPKlZ6uo9UCRTMWt9oY5OyF46b76iVPu7AZyLNfr4TVN
fZucAWKM1s0Icvw0WmcGNeBsQlaBMeo/iQW9zdfXvfcyXeePsfbtETPmQDWPTDfUasKyrhJtj3rZ
OpValCWRpT8UHZuWnz4TDGpRheK0rTb46YxsCyILn29uv6Ty3eIgb2PZBhgz4OkPzVDeMQ6z+tRC
nCt2SU3w05WpAQPZjwRGLqeiDAuSWkkprPb0SYR6y0SZmvNsBjOILhAsP2n/4rJgOUycLa+d/Qa5
zBXkFHjLQJUq8WxB8pDXZUJ6VzCdS5zrw3X8qvdvWKOcN0yl6X3RYZE4ivrQYhWw/MV7NSH26Dcm
gNEiMqjyUvKKSFxUj86JO3fKKMK3VtWvSbstCgwCFxjMMvn8ZFM/NP22I0bVWq9YHdsvYzpWZwfa
DtylZ2EHSXUQSbBWt5A4cJyXx4wNIj+qLfEVobccmiMsW52djbxBRjtZ1YSCbLpk35a7gf/9qvte
fgasdMoeG7Bssb495GQHyCucLbl16OaTmd+n+r2RRI4M9OybX64fGpMlm+zjUJAUuHFBujDj6VSa
kRHvchVvhM8lMwZtM96p6q12HVdQNsd87wIhsjfjxW967cxRd7psasmFi/AgRtOviN3p63e72Rbs
g/SbVpsJrvpa9yPrgUl2s3o3hXPqfi5CHzn7quHPHSeFSEcQCzsLPCjASqEd23Zv06igCTftcsYY
eePwQoYNjPdRKaKm3GmwFzQzWPH0MiFaKaGgQG1VyPx+d2GVYcOdwiq9Sm1mAzAUoknW6k2f4Xz5
yRqYRNlSJlPcfIl6ryIN7Y+6GcZPoBuq1i9uR/XUm48gFHGJOXpILm6vPOicygs4ko+u8j2kOLl/
qv5xGD7N4YZ1VnvrdFJKlpu23pZMJLcnzvacNZulvi3mrWu9KWrYje+jel2Y32a7aRPGZrA+Jqym
UJN6i3uYPmg+yn7bA6PWNmpP+uFXw++yabjaFNjRfO6+C3HqgBAdpifY78k1C2zf3xjFGZO5MtwY
ksgb7NZ1Jyn9QUrtjEwECXibDjzwuW9hflIjPwA83JTLk10/WtN31j3mw+uYPigTwXTiWMgrQ3lt
7FB0D1nyLDC7FG/C3enVwg0y3KUob+4dVtAq9Uv3q7uqpy9orZU8m+CrYNNqzDXOAIMHXJgtpNkO
dFAUIirkGHqE3TMxiHd0v73prouvG8gL4DTunSUc4ThWkckAdtPIAmCWf3aSu7bmuVxanwBXlpjB
/bSNp3UqfLkelTxcvE1mAWMIGcKa91E7Ozu9adVTFakQAEQ065NfPamrb+XXunw02Iy1+yrjrb7a
VEEwAfPuqCJwgluG0zem/gJgttyMzgbCXQKFD9OPzhmN5sain7rpvvSIFddBeAZZIsJlgYFiH6yk
9zkC821CARUEEGETUr4t7iTt9pjD91qj2PNN+2TVT+M12Ni2u5EkXNrOnUuZutA1IMmtbYMeiEeS
T7555b2AdpTvElvolk5HX50lyzsvQiYb+2zGXCnAhLxbKXDzKxz3wGnRjmyTBJLNEAHnElk4UHJE
FN1kLmtfFAdDFsmSJMcQmgPbyQe0GusEKThlXTUJIAhsd0fFbIidBdpmDVuPlZ89Dnt5GcHkqJPP
hsCpWj2K/rIDWDXLX4ctd2t8tfzCJhASgJJFxGlQJjttvEGkkibbfDzZlg+CS2tA+oejGlCIQhEn
+WnYipRBDOL94XLilm+D/R2DkRIbYtDK96kDJfdQcHyb5tuR3hR8hJzDNuiHCOD3RRJCmwx0Ns7A
UhmDUdtWPZ5i5g1sxfeGbKgC9Dcwo10FK3xc+PmXxYXBqz97y203ALEjrWkFW+1hSmsj9nOkzcO6
Ne2jgi08P1tic+lcZWCrKWii0QRdxBQvP4r51mQHuzRMzS+RxBAq6ZzgUfPMoNHBqNGf24jsi6Rm
KCVGv2v1aBBMdja6z5I0yIqMl5CVvXybn8BI2boPJxAKLM0rc5c+N0jWeRJH5NQ8KMpzAYh93PHm
YP94A5C1pt+0vFG7CRI7rHIScULduzPrG+WWg1CLNDSPDMqi9pCRMUC76F7qnJXGXUNbD2umfnRH
Yp8DXqFjPAzkt78trr63+6uBVqhBtG66dSngvZNJs7LQjhIqytg+dgedFCoFluvRwvDS+anOa35L
tHvXIHMluWkAAaR0iDrlykhbzs3XVkM/dYgssVPawOjOi7cVxa3thUIVfNnAe0t2uOSQd/eXPvBF
+IXHMLTbLaGYNXQzF0JXeflMFRKpKuBAZBFm8RQn4Zzu6jXKPscBtjjsEP0OGFJh48MlmirgfEeO
JQDKwror81uaX4gLOfPSqrOOYxERDyPNfZeFMX+H9EdnX4mH8d28NanOJTm1/qhuoax3xbGi8xpQ
7dsXsNIOPnkFd5I5PPmehyIqMCzkHEGebgknpIl1rWHi1a/X8oUmqDd+rSoZIE+TGegKQYOhnV3m
JR8ow51pXxP6s7SBLoNYe5qoqmjWLVCF5ZfiadhVnpYOnMFRtleKDvFyRYhLnw0qjb/SK2URapdX
iyYe3XmWmZ9+fBPrLm1uBwpLpl38g/gws6L+2yojNhaFA7UZAaK5lLfp9cSB7yHnnBb3pCTwHggs
dcCfc97qBl9lIx3kg0YLzB2OFFSaXH0SgqBnTs8Mn7neDE15ci0qppex2g3YmjtWMsq+q0rSVNpO
b+3or02ocfQ8a3m03gj3UyGlRB18uu9+/lNhvP706hvWJlDZBUmIPd2Jq7E+KlM4508SH/q4HZXI
BGkUka/cFiG3A0l7p1FrTXtieR2qwTuUIGoRsHoR0bhUIVEZJmPQiSb9ZrHAxZJxz7ewoQgt0Y1Y
XzbwCe0zJ8xZ1g4lghUKVt80NYOsz4OVju5qlLD3SkBNZVCLG53qvaM2TJKnudIZvkQxDSndLq18
GEjUNEhC4FZG0mtoN6vSR0TSXmti/jDbnlin+Xbi37vqKsMma96Ty5VPq4NKNDvSInPngzucKRh6
3q01DcTL5uNj5hIupzuqTVIN7lKs2URpq7aEWZbnK6EceSvB5bfiXCUFVcGo1rRyLdXFRS5KVd5k
i7Icyl7wf3lcn5QDJQqRGuqhbaf0arWA8XexSWlm5iYBETqwwm5vqB0xQZ2Ipw0E9/xgTtXeUkda
9ck9Pj/3Oi9GAEbytu/rcVtptn40VTr2sWFZLOjKg1WCVfbGQIDADftJjaxqASbQbHJ78TXPu26t
xQG25D46zBdnTA+zzO4VKFqFJN3MYDvQ6eaT78ilU07WLGEjlJzAsYlYLfJR38hcPEjybU5ytW8w
b74Ohvkouu5QGvG+rby7YaVJma+ce8W0h/BxzFTnuzcup4m8JVwtnctQcy44KUP5HJLxJ1PIWl2T
jBa9d4nwUvnvcS9389x+Dl5bbKQ3cUntJTdON3TPDtm3L2ZjlycgPlA9x9LdYCkT5w7mwbYVMVXX
tNg7wQ8+gqpBxZhN043R10oK3qQZHtzMJBRNH7g+DCUIC1iUXVWITyB/WULgBsiggzRsYT7hpqjG
8zxrfE8afXsWJmKvOJUUk67dl/kA33v2imQ4Vopaa49IzIoB/JrZtNVt3i7UJ/EEmR3bijt+cEUw
sOkrGgwKRCz5oXXiVg2KIm8vgU2K9AJV5ObHWAjC5VetY7PyFM36AOmmDMdErbJsI7uUzuroWLj/
9TXrTn02Fi+ZHLx5t/ZquexHyyM417BK9JNmZeXqT1uUgvuUdk2ol9S8mmAG63CmPe4kK5RH1TDd
TMnclQzGyzoK85FmV6HlNfb/ZBxqrkKARG4zj/fEmSt2aPZns2EdLubU4jgBpgeLMyxtS2NyqPqE
9J7VUKtLrR7XE2ABPS2np7QsJdWW483Su2mLeYz3YF9WfZc7S3x2m1TPPjDTzQV3dpNj+z3XtSns
bK4zESTPA151pS7TUYMInUGbLzyjuhxD4phvgk2qzmmypLWKCo+e7GxIwLltsUoNlBjA94SMWzen
nlIMaaWvWp2V83nK9Lh9ThwzLlpqo7rr3KiMu/aranMt3qZZRWO1zHq4lpLk3c91LDpSNksz+x41
Mf50Y8YNIdqepWSSzSqkXTlmldgbYMwEeY6K61U0G41+7L5AHhrjPu612Phy9NxSoFXXUA5rNa3F
NhnIuutnw8kCQOUmoeW6OblB4agO2ExQwNnGnBUBqJH03c4vRgUWS2tr9U5ri4SsUSxIG8ftUTXa
E6cwdUJevXG73k6lr2ceDYWFEV1uNFyMKwyieoyDJuEF0ade0iUsTEYCAWojSIy1nxaiYftVFw/W
7HjmppVCZ1vrBFACOxPxm8zI4AmbxYrfXHXQvprJuiR+ZaU+bwrZcQdfa67hbmfSjuqd0auNflOW
nXswevbveSGKoZJzdhhk5oljnOWKjMCyT1wFyL7PglUZHc55BIIMUW3HMaKRaeIAL2ZzqaOx0uOQ
Znr20pRG8lEbCzkNnhrDCx+Twta/ptLtm/e61rkocFX7QnJLemSy6sg/I29cy+LOG8RSfHrGyvF6
NQVreupoyjsRgJd8kUJRz53IMzMoWsPKdpLUDSuEGyZbJNHTJUFDNs1ztwwF4SP2TEfVnrsZagof
qIsqBmB1OwAvE7zaAfJIuQ4SxUKBn6fRetq3CX8G9vBCowQZSEvpfaWvey+0koJGC8ibfiYTMbM/
48HozAtIxNJ2U6XCLkWaxroIaXF8UdNWAnApREwiT2VQb7btyl1nakk+UFvhIeHirt/n9thezemi
XXPDNZlhSzDlEM0NEQGAaxvGdSVQHWw7uSxtKFsNuGQxZgtZ86tHH09jATFuC7MTyc7Ru3kNrcXM
HixF2py8mpGusjK0ZcOuY1rSzzrVEkGsylYJWLbqJdQ7ebnyrr3spVC4w6a5jvT8QVfGGmi8lh/0
Kh33xlATYJHPKDGeWvDFF4jzQljb5PTLQwlFyM5z5c4T8fKWiHS9RkbVx99u5+Fyl7NhkMOZ5Kka
WOSq1uFCtHS/8Uq29p0JaoWAvG4uyzurcuemCe3CWht5MNfFUl6TdlHnny5hN7jpcyOuCQFfSuZT
Lm2wdzWSjo/ZcKsZ7JXXXIrxZAW13DQDx9jKbN0GrZvpzJSiFj9l33oybeQOi1I2vFn49a2z3Riw
5iypesRqMXfGFycZuozE+y5vIVcZccXIXUGIWIOjVWFhC/GgjzkItZjXafu62XNGWGtPslkXMSFP
9HaUhOwN3SP7Mga+c1GTVvF33y9etSvJtNCCMa/GKmjLmTYFARaFF+hi5jJiUOsJGeiYFY7fGBYB
mkXfy39xVYolEmXu0W8yYsfYGe5E01VTSL+j/Ub+1g5eiTrvkj6GMNsIOd3lidnlh8XIkgz8u7NW
G+QfWo0aGSi8vxhehqxBLIhsywGszXJ03dyCYWPLi05jSRBIfvWJK3vDbxZ+jpbFYDhsAYneLMoJ
t/plEGO0zr54rUn/7toiGb9ah3PkrhSeLiHBgtFdvqeYa60pcBYnL+8qK57VdSOVzDX3VbOyP510
Y8msz3YqaEeXUm+cJLTyViQNlzSp272W4J0XRBcogKa3VKmrryS31fVOrP3IzU8+izpK+r51wtko
e0IepypTn0wBqPMuiTPaXnnjGmJTlS1X4Y2jD94rF5MaAyNBwCT8qiKYcMPYEosv29hewi7pBkFt
JI2F1ALTFmgfxm56sbPSe1aHmRadR3CjFXUMM5X7x6Iu7yfXq7k5UnMUTQYClKrM5iWwna4m5AX3
MLYR/oI0tB1NVQMvMbj40iajiIO5ce0yGiyn/qhX4OS+nGbo9ENexFaoagvZhIpp9ZSQfevlkI+n
sdua8Uo3ul8aIcKyNADWQbJcynPfGERKFkaVQHkSzPtT6QpSeuJ01gmbH/hygmrJRzdcbTJSIkYj
l3WItpQ0QlTkroe0U0FkK3NKEo/prVy6jKmcxxPqWECp7pI6MkK8T46U2vdzS0utoe2zZqi4bhql
EtDe3apR7us1N93ALSfXRdigpSnX972nDRTqdnvQ44mRj8jSCYBqp1xKiVJ5HNx05DOoozd8lJ1S
JZu1oJ8LoK/l1l0lpzgROvqOuCekYx1Z826ytjWSn47YhomzEFkrVG55Xk4bRRsUmJJ56lTh6lpT
tmm9qkuGk2NMg0IrpMzVZIq6bO4h6HaJ6KYvR10Vq7vzljWeQQDrIKmCca2njLBf3U5uMj2ZuAMZ
W3e6s0Wtxo9VP7suF8OTrTFiErW/H/pyNs5dnzl1pMIC4SoO9Di1HOD+WhJqYgBn50wivXNuFpP7
rK+dcydqUpYcGZstZ4ZFI+InFXX9WXsNBON4wF8Z4pbyC4MZfK5dMI2QbmsOUwkZM63lRENfm3k0
zIpBsaia6hiKVS/NvcsE66D6ApfYM4yXmEBRy4QFn4LULmgrLLBAtXyZxSZnEwAvVYtYu6nVnMSU
wZlHDXqnodR+PWnmuU5gNS7UZAviAvNH6NP9uggLBFSP6lun68HBa1MMlmrt8FIBWCSHLXEI5quG
B49kHA31S9b0P0Dt4nJTLSOJAXYeNzYpYWlKoZnOivkCSbbIdziAV4LRF4rJ7TqoWU9QTcuwsYy0
7yNsAQTDV67V2ju5aLSEBzvrS6o8x7hdFKNsiYQwufcFRMVxSeFrNo+ZW0Cm1dw+Rw40OSZAj2Sk
4PY46xr7Qc25SfU8d14irHItDSyNv9ZncJs18bEcp2nDme3n5NSC6+ZOIEPLOktv9+owOBQxTFCg
1XOak3+edNZrNzYm4fKTYrlvuoTQj/ZtyUvawn1X9OQIxqoXtm431xwHtKI8cITysp0nhc12VhqC
9LhFZnnqz3mxWB+c/vnoijWglVmZfpTmeV6Uy0wjFtT9shtMOXOAJe6GBLHaWgavCPJm1WnvE5fX
ftZFJ+TbjOqmPUMaXAfymEQF6j63tYZ2NDWCrbwMoMfHe8M1+DUBEDNlfCw9u6arqLXGQLtTtUt7
76ZaGQdjGbveIfdyWsP16NFaFMKroNwqujpsKtK76BVlixjPS1eL6p6BVzdbvcBY+6Bba588L0jI
iqvW9VyLkt2iJzbZbocGRFdnyp//qTmbxfnlauGyqi8RH3yJ9+7SuKdW5UeJqDEX/e5/2OjjtqUX
4TOyYb+lrc3MlZMs+oAsScMDsV2D78pYYJXwD3Lgi+b2r3J7k2FB7AbBG7jNdOu3GjabjGHKCyzQ
44u7pRXeBQlkbfrkup896GG+oVfy//NIeE3Ohb3q2L8JPwVwXpdcTHypyI03dkAoA1C6DckUh/6O
a4vvPzni/6745TP++4G/cT+sqpQrNQ9EWAolO2hGJfjDZ/ptKfnXa7QMx9JUR/PM39wETdM6w76o
AknFoqFvYumjQV0WA4n3IlPuMT4NCv0vU7vW2zKh1Vjq7etgyXzd/OFPuXgI/vaN/vtP+Q1XGIq1
86aUP0U9ZLvqDYG3b229A9iBrX3+52f91sfzqT3YuxCHNMuGsPHLqyEq1SgbppnP/VBVQy7Wimsv
LbeKYuynJj7opKP/8xN/213+zxNZAG3U26rz20U/1TCzOVnBGyr60EPKsKhXK4Ii48lemz+9yf8y
N/h4/37YL78L8mlDnTUexvXCKd6SmHqxt5vhEMLxrbj42PwJlvJfRup/PPHXC11NNJ20NRB81CQt
9UgFp/9Xf5WF+84wLcwU7uUr034ZhjKxVBbAdBSmnePsjTyXJ9b5/wu6+w/O3V8pXr+/p8tT4L3A
VyZ1E77YL5H9NBvzUJQDcI9Ve4uX90x9SfWcEgMTHlec/zwofhsnfj/sYnn4i6JfrzRqVo+HTdxW
Z7Q7E9pkE3eJ//yYv0G2fj/n16vre5dKfeE5o64EnY6iWKW+n0g8RutA+1q1z4Datmk//Wkk/ukT
/h6JdaUtDq1lP+0i5YYObyDCC6oIPYZ7rwUJaZLJjfonAMfffO58YN1zWdF0AHG289soF5d12wwN
WoMLJ+3yVNQB6w5JatpG1dYMsflf5kH8MAYkT4UEAVzkSvs/zYrL9/fXFe33n/Hr+zWcPBVqPsXc
/JJhtJZu/KU6vbo1yxwicKw52z980f/ldePNcum2s0W5rvHLqKJST1hKwefuIuPFTvH6+M6mYZcq
fLx1nRWRJcr+iCDjnx/8e9bAJwIPopuuqhugTX6vpzQwspafQAziyvu5iB/Usf12yNXoy31nPP7z
w/7GTvjX0/DimA5HFJtG639OG+kh0m871fTFyY3sbYZvHyvp13hYNiRPBurxzxag3+vb70de/vtf
ZqpiulOaZDwyJmu1pX+l19oftuL/+ggXW4/lcnvgWr8m6eKZtVUI8iOGAqXJapuo1ar7f351v/e9
y8cw2eQBWvGScGz958cwrdXMlbo3/Z4pwhmt8A6TLjf5yD0wx4M5iKfyLC3vDx/t9zz4/dhfb69H
81rIkTbe+r+kvdeO40iwtftEBOjNrUiZUvnurnY3RE8beorePf35svbGHokixL/nADNzM0CFMhkZ
GRkRay3mqiV//FY2JmXY0dY2Mo28tTxtaSd1E8YuUzfwRWe2yrGQSeaFOfAXosEAOxPCMNm+ozmN
wf3o0WDfrSExF61a4MRkek7wUImzeeYicOImXTOcsEoTulcQ6f11++NdwcPft/HMwiyc1BSIjF4u
IBM2tlFW/KPIIej6kMntILa8Kct4OcXtj8oPnwK1foCG/k6T7hD67ftoZY8Xv+jZT5k5a9cYsWaL
xYKtZgD0pWy+ObCO5/YKkFGbJ4Xva+aQE17IuTkYl7taF5HvtC3fMkBAeps9qRQjHrN766O/B01z
rD4xnEQ/1KPSfSc9NqVb1JuM4pMb/hg9qs0+Ejlb0OUeYr4rXj0T5YWPHmZXEN+KrHFaTXOOe0xS
HsEVOtib7I/20z6O380/1td6O27V7fg7/AmTvFdshz+MRaYfmDkvnqjFbJkVxv3QWduOK0F4Hvz5
OZZMykJcNECczhHVzTQOYdMxzJ3X1T++HXttzwMy0/UV0oCrdGJuaHapn3zfVqwEQw0Ke1ESH0+a
8xzn2kc7rO4z0znQ/WUGqnQQm1LsNesL5+ximbNUMxC9xBNo5M2I4Cf8QHvGgoLfsL1tBHMOI1yO
Z326ffJum6ReeOmEPq8k2keYrNSXyPhSI9J528D1/YnWimw5MP6ifKPP7+0xMnVfIqxAmEl5kfGE
DohmyNTDSYH2DXTNbXPXnqJCuMpFrfN8NiC0uFzPFIRKbIPL3AyBjF5xcjCaeGNQIP97MxwOywSL
rEOvM/tSWVXxYqTVynjN3sqEHMg/chh6t40sREVRA9BMC14OWXfM2WK47MLWUTtjM1Xgqhg5+Naa
9X1JC1PKpvxeT9TUU8A/OZ36JeodSv7pz+kUvRRR/OfkDD9u/5zrwHj5a9TLrW0aPUk0G5zFwDBk
Yg0bRjR2agfKAwTYbVNXiGiTV8f5ymf33BAZZkVBj/1lAG3PpK0riDm1AwPbHspyPzQ384KdvfJV
rw+DiqCdzBmEGRNClNlXRXowb0ujYIVdEgAkqT5Zqr3GN7CwjYyYkL2bVHbI4WcfFVQyLdeGA5Gg
Wq52FigBEAADQl/jGtfPkinVdhQbKxSD57mrPpiOVhlMXZ50GSDh4Gqnn033oEQvtz/X9RknQTZl
TSUF4y67Og1N7htpYOi0ootjh4Ynd5NKf7Rlpj7iCTRljCnfNnlFHynMARtXwKzztdR5TtkYdNmD
TsOm/nWUPhf25zhnykp6GJCooJM+hgHPacQ5+2+3LV87icYDjDxTQWaQF/vs+8XmqDd5oiOG5tOV
BReXb1RDGlbWpy7s6XtaIEpy0KTOfdGSGv1UO6O+8RqPifs7GA/A4QYHY1cx97Kx77S9cbS/0q9u
HwwXNe/78iXzir0PX+yvlQqP8Pvzxx57jZi1jLfAFMR/ZqexiuW+n1R+y1CAalFz4Ists7E01E9u
PzJZ3rcosloluM/A/FtWPmFcVRCYVMhKHIpol2GnDgItLOySBxjYTan54Tcfb3/QKz6Ldwu6rMKD
IGuM987S26Exigy0nC4mj2ELAIathi7Dwq5gBwUmhiD117Ly5J0G3fM6/8F7eWe+vcSD/7MvjvF5
eh1peaImrFBraYG59AfyO2sn+M/zcJekrvrT2TNQv408565cqdMsGScQQb3DB8aZ537WKCOhI0T9
BXCViTD3IfXCXXNv9/vhPnkEJOEpLoiAj5J0AK10e+evL2vuNgXVLzwdWYD5/UY7tEdO11A32gj1
yrPVvtlrZMPXIZCwx0wfr0/WhwPN9jatCythQGCT68zqOriwiXoIEm16vHJbL1qCvkIVzD/mlRpB
08ZhqchYSibDjZG0YxYJ2ozvpamtECgv5AWa2DZoXt8ZhuSZw6qWX3RVMLFvH2V38Jjoir0Q4miA
WNAHoIi1Tpu08Knga1ZhH34XAp9/qpJzOXTIp27kAMSnIh0iKiHpWqFgYQ8vrKiXX8vuSbPNAitM
UXyz5HFXAm3qzNRz6Iv9te9dmJrFNNhGhswOMGWMDsBLxJ7UH6qU7W9buY6cjLNxqkijER+z5y9n
SEn0THIyFTgfArDHUH7ok+HOGHi9xc9a8ThWf7+FwiI3PlwqtsF75nILeSGrSTalKncx5NSm9VhZ
8V6fPjA1seLwV9wxJn0GEntDQdVS1a5KY7mapHFLEkotPvyUghn46r85z81d7Z5cpX2xPRCeu1Fi
iHlDG+mp2a/V5q6v4osfYM0eL2lumKIlx5gDstgpDPEy9CW3P+BCnnFpY7afam6NcioWWW9RUbJ2
ghebXpG1p1O9XaUOu65iWaIiwOObk02ZdxauKkr3kamA7UuyP2b1Quxwk/yNSVBPYTKITura8q5P
nPiCNi9820DjZf6yziW5thl3YlgZKhMm0w41TBByT2IT3ecQe0QiqXsyzfy3ZbxaKXjhNvpkwUbQ
MbjZOsrKeVHEsbu8CxGUphhC2upQLpwXHpgk6upmYiBQ32s7J3HRVw53jivKC0gDTrAVrIoALG2B
hsgDhXWimzWXkcF3OvjgBNTWOv0zUTwM2urX1DGTSEt+xZuuwyhflakBtC01ksf32/j8qne6ekwM
hjb9N/0IdZbkUsLeqs/So70Jvg17ijnlZvWOX7M6q2pYuSS1ioVVdT94tFwPBnwDvKXGF+SK6VTo
X2KAuKtN5euNtXmK63xPJueu86raSPuiRviLb2kenW4jAzoBUvvcHartsGUitoGeOtzID+vf9Dru
XpoWP+1sn9PctvOghzNO3zd3ysG8E/XzYl+vZU/X7mrL8MHSYTZRIrqiLYQVUYmQ/BV2ggOZeew5
rvmMKdfNH9fC3dKizo3NFgXPhZ5TJfvfRd1H+2Zr7uTDmpmFfFgsCjd1qP1B4jwLeeiOBHXYYWd0
p13+oP4pvp1ew53pQVvuNfuWUZ87BKQFXtve3j4gy0v81/QsAahpTWY9VFrv+5kco32/gzJnZ93d
NnN9cVyucHb5tyYMF7mOGRveHoSwk7paO+lrJsT/P/PAokp6EAaY6HbaDuXaN/J7845Lcqu59q57
7P9BtPr2qhYu5MtliThwZhOMQ6q1IzbLrbLrXhKQe+OdCDBM7rvoyz+l9JCSj8MbXcv6Jfu4RsK9
uGaN+QONUq1mzmt9KHpmUTyJNYO/GJWXZPhze4XXgYwFnhmYbWpq1cqQiAUOtfRaDTlyyZDGMN1/
28xCgn1pZ7aRZq6FfWxiJ/k8eIAN98FR8LlOoqvr6juQtyuBZG3nZkc7TiqQgu8L08jhGWYAILmy
puuCwuWaZu/oMs/6etJYkwhV8mP0alRwdAFT2PyPU8Zb6ZsPUrZ2ewvR7hXfXDzYZ19udgWZp4CZ
NR/r7ZgDEwgfsvyzypPsBEBS0V61Bm/9fnvFC3uKhi6FGlNMNF2PUTE/rSnhMKFr+hhB7KGClLlt
YcEdLyzMvloyoCnBiCYgviTovJRh/V0V6/Z9rvbmx9umxJ+6zIt4PSDuQVCmdnhVClbg05MtqZ42
gQ4q0EZUtHxsgBZ0ytq1vbRt55ZmITitpj424gZAMFLa2kfHXikWLvS4L5cyD749KZIdYqDypI/B
IfeQJpDv4l3mll7vgXkbNjBdmyv+v7yBhCW+CZFpXucwRtuH5ZMN9MtfTAzCw8JAqfZbiYoVp1jw
dOSZ6aTQqdL5YrPYIQZWgAUJpqXBBOysvQ2y/2qBNAVabbypbUf5Lmw8s88+3XYRTXyZKx9RLNtC
eQGtvvnTT/b1llH2AoeHSBCQjYP4x/jW3aH37A0ejURuAtqrjxQKdr2nfbbv1YO015/z+/AzDwyh
r/XB8uT7tXC6EHlsC50pVafwzWmc7Ug6RaMJpfi06WP0p+XcLj5mkIX9HI0mfw5D5kzhZckn9/Z2
LH1wGFtluk5Cv3Jepw0oqDHWGXJXOGbz6ihS+TTVffdY2DLI594Gq3vboAhh8+2H9lnTeUvhZfPJ
nK5xij6QIR2NDAdKDdCvDmxCFvgKc8fI8RPgjN1ti0sby7ONp7fM4wUhr8v7PjDlIQxkfDqLR+bT
p9C6bwa5eapzXf4Tanr/UKn0i/+DUTpSrNChvjC/5LtMozdqttNG6eCmghKx0u9bKH504J8J5a/b
1hajhX1mToSrs5wGpjFJ7k6YE8Txk2e6g/oukgYNhCjHxt/Tt/BxLVgsBXabnbU1hB4cJswvjYJZ
NEoFDBXkBz2MfqW1Cfq22+sdbAG317fopWeWxP8/W14zGWpfqFgSfFCFOmwnenpt+j3tX28bes/a
5+6JlCvTmoQ/54rpN4oMo2hTooP9WH6ODuU2eTpFNNbinbMVvQTp6FDTiFwNfNR7nXttqGDpYjn/
AbMvWTE8H5kiPMUwxwX2IerNlc1cKGZToDxb4+y76VrP+cswYX2EkkP7mnyApcyVttAx6h4sytvm
lRfvtlqtRC266bnl2XdEzCz033e38RTS/XTX3avfms0GnhyeaJIHNnItpVpy0nOTs4QuTKb2JBUs
NoVXQIJOrjFyOMZ/3fab1ZXNMjen0IIpLTHTI28AZ46bHJlZkbada2/8TXwojsXj6kD60iUq5ABo
7tEXoMV+eSySHAhUKtZWqeW3lqp2YNWfSyv7CThv50N6nNoZ3KVrVO1LIdwRDXfOvEZfcZaaBC3D
4b1w0SKUtsHprYviVyP/HGfqfcBkfLSmens1zWlSFD43ODsTRT5NWTtisNuVTBGErnk0bdf5aTDa
GHql1371n50/jUkBtf8qvWa/aC+sTjgvxaDzHzE7NVo0jU0y8CPC0TiYTeiF4x0UXqW10rdY/Khn
uzs7I13AREUvFksp9SHfZftW6JiuvqWWXm9sKvBsaqjMyM3rF90UR3Wav9tRYGvblgzcJy5Yl732
w3jz4clz/xbO8D/f8V+T6qW/Rm1V+KMEV6SjQwE5HuJEXbl2l8/h2apmvqkMWWNrNasSF6EWbqtP
3Yt2T69uk8KUDH0QVLQu1L7eyvkXLnh1b5zZnbkoyFOYScW9IbAL8slNPzofgj1Yu13xFN+HW/jC
ytOKUXXZVf7dz5lLBq0RVXGFUX0/QlHluPUHfdtBLvjbgMSAtixEbadN8wTpoyioiLZs6o774tG8
Vx+k1/LT8B2ahrVPsLYVMwdW69F3KBCLX1U+iQb4uw83n4sn7TP8AQi9rM23Lx/Nf/dhFuPpxcVD
YuFXrfQltx5Vq3tI2m4bR9XKji8U3kUk+tfSLMy3I1DmXniw/2gek/vo6GzVO+1V/VptGjd9pJS6
4ldrn3gW4m2zP2kp6C7kCv3vkC3vk8N0x5w1PHtbKFkftMfTg/JHOsIDFXjOr9vWF43TrDUUnUon
pdvL88qAB1QuGca77hTucs1QD+AOPwX99CHqqn96ByRYXT+XYbMSA1VxTK+Ok3geMPdJaWI+txJq
A4VHxrcIgjBRuMVz+AwV5AHyBJiKsq/hk+wlnuQxPgzt04EBqGfjE8x9awWnhUlHvvfZ75h97wmN
BVW1+B36HvZP1Kxo9OwghNiHKyteeqScG5p9Z7gf1DaRMTSFPQQ0wfRhaJkJShTkiiZZOqjlmkTI
cqj8d23mrC+INnkbZmKPu6+nH82v1INEwq22xnflaBzj+2SXPsprs5siwt/4rldvMVvN20jFZsVb
W+jXB1vzrt5J+3TbH7S72+67fFrPVji7byb1pNqkQKKjE1ALIs09ufod/LC952+Mt2g1R1i2iFCI
aPYyIWfNrh9zyvw+SrEIxZUncCele3rMQF8Iyd7iba1msNB3JZPn7UUvG2TeFRKiS7TItIp0Auei
7IoX7QALmPw8Hc0dZYpxLfotRHaHkWeCAfU16worOMY1s3/Q1nAqB88/Qu8gApHkDigk9p8yyC+P
f609Ts5ApVwGmsiECoRRsxhUtEqdNKJe0O2SD8rmnwFBuQFVyK1BbwUgy8rttfBcuDA3cxkDZHSe
5dRDiqx6dYL+0Pq/J2lN8VZZOAcXZmZ+ojNNHCI+wIO2VTaZD7moiRrI6XGwd7L8FA7fLOtriqCC
gunEWdObXLgvRfcB4Duh1bmq8vlhnQKbxmsU1ExytJaMsnJNhZEVeDNXzuDiSgUeiZaEodCyv7xD
ilOiWLkQmVH3FHe2ysHaZg9QBZON/L0Y1ruz/GtsPupQKzHXM8Fzw1Hx2TiqBXHNwL1hfLu9rMWT
cGZo5pWq2kcWs82E6zreIhABM9TKYVt0xDMLM0ecusrq6wQL0DTBAtLD8nw/BR///y1j5oZ9oI85
ZE3jpodz3FQgBV8JwUv1FIBG4hJnLddziU6UnrQgZRnRHxUdj2ALJ26aPIzSi/nHOGR7mABInSwv
5T0HA/ToxupRPiEwnh7bw+3FvtfcZpfPxW+ZXebjoIeGIbbUYhRM9QpIeT2997odbG1HiwnSuHjW
jZ3QghY/bPpzQpEFLSu3+9N8DoCxoxcB3elT+qPtSPeS3TqkZPmr/7tds9NidmMwVuKDhCXyKBSZ
avqf4JlWTuWy+/6fGX129UPwlSDxx06UcP6Hp9/O+OP2Xi8asEgZaYxTm3jPPc4KdqFqMZecRRNk
L6CToiz6Eg6nlWRiMYqd2Zi9MwTRX1wk2BiV/gHCsW2jZO98vg20BreXs2Zq9sCwTvCQ2TWmJCP7
YpqAK7NkH9h//Kr/edvS2sbNfDRuyzG1VSxBLPd4ipKnZlhLasWfuDoGZ/s28zGI6kezLTHR0xbW
5XrbQB5kJPWug0qxVGFsU1ZO3lKtgYlIR4UlhYsHXPXlJWCnVgN1GG5tIB2xGZg1ydz8Xn02N8YR
oqdX62VNwHIpu70wOfMOhpUHnafaSN6ggm/ZpTsA8BvzOX1SGXORPe0t3K5WAZb85HydMz/JG6eL
ZGEUMMFnBuH85MCoMD07CsavbeaCwQWBCCxjdVZjqah7sd6Z43RN2lZOJ9arb6u7fNcdogcIbp6E
Ol7xVHxmKp6EKX6rVjEGIljM/el80TN/4hEXZUqK5STKvgOVgwU7hjeO9uv2VKeQAFW/YfP+Kpl0
1ab/0L8Sc5WmAY+dznTW7AbT6siBoBDjQV25LW3eaELzSXqW1joDi6n2uSVxcs9CmqXA22NHcMEZ
KPOEbf5QTYzABw8ylL49yuCwfEOG3imTlynW2gFauhfOjc8O0FSiO5bZGPeTjWzs9D/lB9SwDvkX
9aca7PMfyhaqnf+A9GHU72xzZ2conPJ+dMSxHSLBVfzaQQ58O9wtPZgcLMDE4RiOwXe83FV7QIMj
CjBhqv136dTstDq7M2VI9FParY3uQSBzLBJ7H0fJxzRmjbBluVB0/D2AgrUaTBs64BtEnLr8Ibld
9fC8QaE+Bca3POruJjl++y+LBTlBRYWsG3e9tME5keVWZ7FQN2+Hh+5OjKTz/qWhb31WD2uBftll
z+zNYoI5qTXYH+zFd+2PYgebNsM502cYkFcJABawaO9joY4OoQoP33lfN9O0ln4atsTbsP1weu2e
E6gWGPTjta18Vh7T78XbWsBdjLcWMMb/NTpz0EEOJyYxMDokJ3QZUq/Mn/3gH7tfG0kVO3UV484M
zb4cNFp+XAUkTHBxHlWmNP2o96biGKufMjV3jXFNCVyk97cMzj6dk9gV0C4MSlb+qYJNd4Rk3lGO
E2IqRrqvoNNy2h+lMkLQ7Byc+nnFVZfyEKZ8/29nZ8chq+QoVcXnHJ5JyLdMNL8iLPpCVuzGh3ib
79em4pYv7H8tztl/wrgBeRS/O5C/R+vkLXjdSG6z+ZaDnrZ3+eMqsGb5fNhQtYIQAcZtzIJPoUt2
Cp3T+D7sdTqK/odofOqHdWTIUiURiKGONaqpokJ0efYtiPY6RDZhX95DMc/1XO/KO2Ep+U8h9cyS
cK2zi6qsFCeARQn9sUckErRdu0/ekBJyrdfg5fTy37q6F0ub3cFSCchwFF9O3/db3Y2/ipoQshqb
4klkWglquOqHFf9cPJBni5zdxr2tR3JcYDMaN1a7Ke6KXbC1fzXH4eg/DC4UhltB7DISVM21ML4Y
dc5sz9xGkRujzMSnlHkN/gqB8u+1g+/138In8ys06Txet81Tslut9omNvAoKZ4Zn4Y7l+k0dYbgR
L1c3Ry4RvO8Aoslwu9/1l3B/e5dFVLtlbxb1xkZvnFAstGU0oLW+5Bm8XFa2qSD5zLq1iTdxAm5Z
m4W8PNQUhp6wFt9lH7Ktf/ez9dIP8AN5a4+DNeeZBTemZUIjzbFUVx/0tIEwHc0oq9zG+rjvoWvv
/eTu9k4uRzebSSso1gSGZHb8c+XkxKlBAicjPqFvUdV8IMJtVeAqCH3gM9HG+Ayd3Ld+bd550TSU
AqB/GYwEcTf7imky5R2UM0hleMiIgjbi6brlBgO0WOoAZ6jENSdIE5zD7TUv7bLOW4/XP+hp0F2X
cYjxPgWtANj37Yp7E9EMLTe8wQmfBqZOIoQ5TH8FgSsO3tyDLCi7gOCqgHXmo322lKRD3BnkV02e
o1GW0UffxFAUv9mtatne7fUtXZEw9cAVRi38GkOWBZ3iFHDObiZVQmYj8O/DBLma20YWE2Rbg8yN
Si1QsvmQla/WaWRGfD35iHQpehswHb0PWRt/2jv/y3r/dmkTmegC6mPoGvDJ2WdDIKO1ChWZALv0
t/pEmpOi3xitEbssBVFOgrgJIaojH770ji6sVQntTU67g266/qmzP41JDW/xSia1tBymDDWgYgoT
cvMHRi2lemA6UNgWOQLphp3dZUXxURvXkvvr9dCIkUES8poBdTrv/DB+V8AIi53YN1FTa4tPfh50
L4PW6z+sU75bcYvrYIk5eBjoRcvMb8znNkffB7Hoo0wKB7rLnNpee3JeBd9DuP17vgdMQQhHuwDY
HQwbl19KCbREgQsUU6F8GFMNgUPpn9vLuT5Kjko1kpljW1fxu9mNWp+Mzh8mdHfDaroLx+nYVN1K
NFr4PpjAsWELNU2mpi5XoQK4MLsOBgJfpeIcWNBUywgB1SZc19BTp+7fr8gUjXNA1QzXzENRjHxH
ZmcItUdle2f35gtcms1KbLi+nhlFIADRoXdY1fwIVUnW5C2kP/Av/SN3r0mKaI9pe3L3NuX/4QMJ
PB7OZqp4w2z3WvhpHbOExUTT/zjjn3JYc7KFEiGLObMwS+gKtRqVLMeCeD/m8AfsJgSSiXU1ZH0y
CnPOdh0At5CVX1qdOd7JUNoiF+wsdL5eT+oha4t7oUyUNnAJJf5Rzhkhqj4iNnjbPVaXK9z1LElP
rKzxeRKguAnwydZ2PjjgfbIXuRwKfcg2Gb9hIlmtCFxHw8v1znIBVWvaWov/d5dHQCUqc0L/Y5bR
KO0z6rlwEq9nXIuuevZ1Ra5wtty8GA3kVxCXPAXZQ9d1aOdmKFyO2xPqBlphrrCGLfRXWaeg8DR1
DXzs/PhVkhUG8Meg5fg+Dw3rpL1JIAd2GDQY5VVA3kL149Keerk+c5oGqwzaAZZFVz+qQrt0Mo+V
vfspeuMBlPOb8PRQWNDOrdVA3ovnl1nPpe3Z2ayTyE4cE9sQYe96+x4lvo7y+i8ZOTvkqbZIsYiG
lkCTOulhYLQZKDianDVXr1vTZrLAaK/9qmUHP/sCs/Osp3YtDRZfQDh4hXyX/VKZd8o7HlPZTvZL
ZP74fzArFntrM2YHOofYHApuNkPQsCkIyidutBUY+2EL5bnFSO76wNvCXXzhbLOznFdF4Tc2S03v
ogNCZMGWYZO7cjf8zt21OLl0jTF8ISqUiqUCxb50tFhXGlWtTnzsRI28BHWpduPYtbpvyjZ9CDrU
gFYilXDd2Y5qEGuRDCpQoFwdpTKCqUjJEFGtdoJ0L6eMGH5BkGHf7dedeengYo2jy7NB4595gOrV
CXY09GxiO/jdBfZrFFeukmvoNtqo9yK62RXJr4DM21OlwvASSf40ohN4e9ELYRJwpsFbCYzQ9dDC
6QQRjDHEDERJ6LgXVSh7RQbpDEo+zcr+LpkCAMXojg6LuTyfdNNaY6w1FNvA0Z9sVFWyN1MJ3xj4
WStwL4RgOFf+NTQLwTXpr+37GDIgd7HqwK3t9qFDk7c2ele18pXkZOHZ6QiQD7m3zL/XCbHS9fXY
BcDUvjvOBtXI6iW5nw7yi/+RBj9yK8kvXkxH/cPtT7cUeDQySeMdRwUT0ywcFmmbF6c4IlWhyC5t
4ChKXsKdKFwy8/V7tI7rt9vCodSYiYKdh/xfv2L+7KYEgJwq9ZtO6p7VBMrtxEYN3BjfinrQVxLZ
hVxZLA4WVwEUww8vI0B+iiShYUb+mssQLiJeGdd99B+8kvcmwCUGw9WrfK/SlLLKFVSWjNz4pLXZ
Ueu0TZ2tDD0u+T4mBF2laQN+mwWzPFLsFLqJflM01UbtgPT0iMKa6ettl1gxM58KmugxpVHFYtoE
mXt5U8mDWyJ2ftuKOD/zOHm2GEvcEmcpzhAVUKJGWBmqr0n9War1JydqGN35EERf+tWyzpLPmRrx
icqDhTvM9g4BRz84tUa/kUJ4BitpM6BK2KWnPZfDijMseRxNOsBQvGcACc5MGVmdalVF0ujbNhQ9
qChqjnd785Y+0ZmJefEfLSmzN2VMOBJatMkjj40NJD2721ZWFjIvwvXIn7VWQ3IQ2kyJK8W+NaS1
xP66G+5o5ysR1+mZGwS8QNOqYyVoeO31tvs+yfkzAMN9UZs7OyHumk390+qLu6Y4rRhf8olz27PQ
N7Vm1TpIlUAseExwdEmr3IqUPte6lZ1cjO4OXGTv9UxQlbN7uirzqmzgwoaixUhdZae72UG5l9ye
QvFP82f9qXwOds6n//L9/jU6u8LMysilOCPR8gcHseIDPDErwXUpkaeWBxMVQNH3++vy87W9MWQW
Ao0b+bXxtK/pS41i16YKIYfc2L+Sh2ELQtdE8ERxV6lgFtzzwvbMdVpohKYhF7bRtMmHH6dxbfBz
6bNdmJh5iArJVtWdMCGmMQcPSWchDOG4/sfhj82s2ytTmR//Hp7hXBgV6z47EkobSoqZiZwOeaJQ
p2FTfzBrpNrklbt/cQMJhtRE4BG7KiOpkY88oE2Kg/Kg15sPjL+uBPnlDTwzIY7g2VoQq2VcwcBE
48H68hLdhz/FZFF+6Hejl/1Ufvf3/+UpRS7677JmZy0x4MCuw4QihfEVabwfTVD9HiT1cZxO96PJ
HAr9nxBtB61+Gk75/mS+9WqF/Le0/evjx++AvsfkWX1dQoslq8rGE2tXnJ8O+WnafbttQFwksyv0
wsDMUaRmKjpzFAaQwoIPeZN0jHpn0d1Jrj2tQfK2+WPra92gJa9BlEuMqEIldsVS7CdNmjQt+nR9
CCsgktD+34NQedJYNO40OJdFuXZ2gxZhndhdAUXxyUd1oqdzQDst+Gcy8nDFQa8WgyWq3QbPNR08
+Dtk7Mw/W1QB6Ww1qE23GVqJaoHit29/uv2drstm8CdQ3OS1AnEAJHqzMGI5VJ5N+8QYS6J/jA3J
Vcs/nawWroki9tBr237s6VXwyA81b8W2+NsXToJtOi4UcSGTks15NqIUVo5yKWLlvb7Tj/qWtq9X
jV7/095Um/wY7E5fblu8SuwYK2NsDZ5qTYwvzg3KAQphQVwamzD+ERnfLemxDH+PgSUkEjelvZKs
Xp0BbNgGZGCkxACC5nVqXa8gCDolUMuhR7eLgl6Hc6z2ctN/awPrmHeIUI5RATTIYET49kqVa+MI
5dK8oK1AYfmq2TRN6PllxWjDENy/KGh2DVOIrm57yNLgKHUqywXKaFpbK2n2ORw18P55mv+hsU57
q0CBvK68qOm2WXCv+GuuffWAZXzUgSZSgMIEWfrM6aTRNoI6G+xNGWrhUS4KJFskJJRLvfJ39hB0
e8W02pWYd5VSqYiawEInegZQZMw/fqLFU6AbCdXD5vRLlf0jwnTHIUC6dkid0r29/1dZsDDGS9m0
DYofV72qotKKji6JtalaJd/ptewjEJpohwxR1JUjvLCZgmOFvdQ0iglXE7l2FiQwYSB9WoZDeKRJ
Om4jPU3DjVN0beO2JtgpIKW6vTZZpM7PL4A5HWUelBNUsMdzy12MTHMBjyJMxfHkvDlJ4Zzu6NuW
HxxouSBOdqQJQYcs6wrELDMmnOoBdRk3MqWkcI3JOEFVj8yNvJLSLvg+BHwkl9xwJH/zRqGejpkE
Oy1M42pEchemFKjH8aiVvr7JpW4XhzJTD4O0P/Wnlazz2jRkpHRCTQMPJaDOno609+pQHZgMULLw
uTdDdEqM8iFXjV0nx1/KU3k/ltUzIwQfb/vbdbZLkQRUBrQvKKFpV0SarWmoIQJ/xiYvYwrC7XfF
1D4Y/fCU+pVnt7Jbxc59W9Mms37ldv2pozsMDKJECnR4aTkVirVSub8+b4IsFf4NzgDlqvmIJJp/
qWwDs4UW5nsHKEXTIUAMUpdW/kqwu7ophVqReMGAnwNiOj/Z00CdKO8r1D+TL4X0Ncq/3t7c678v
CEO57jXQs6LreJkpalqYdJqfMXPuawpHqdTa9k5R4v8Qoi4NiQN3duVPjDz4ysj7hJww9Jx2fGqH
/k09GfFWG+SVeHgdojCGug0fiYldvtOlsT4Z0y5HnXOTKUZ6Pymm/9JAD7O3cn0N3n5dyUPdEcJ8
LiQaORRjZzvYhpUzRj1kOfFd/1kBLArXw5vv/TTAUhqikr8G/rsOiqhhUF6GlMoU3FCzG6YyugKN
2ULdSKbulk0RbvQhPG0or93pEvB93R/WCAvUq3qBSukXFQWRRanXhNgM7Qt9y0zbdA4szrrUHYxM
+eRzLN2oiOSNZtTwltALLXUABYDpnhnJOvYx4NLidMxDx1NKy9yHifW9iyQ3TIOvVpJ4QTcNK1Hq
+mhe/lKRJ535WWM6cWRM/NJa/RSnOgqpBlUNNNUaM1qJxcumeGXQ2ybtms8DoB2MykuMqUCVhu0Q
T3vDR6hESFaPRrkyISJ+90VC+f4F4IKm1IhYyTzjyswsRw+VjKuInCej6F4KpiEY5C8ejNz8HSLS
mNXV2rDb4gqZjFIg+uK9One1LrJNppdZoTUW/UZvyq2eV14YwAJdTOpdWCbQUYcf4kTfFjoazmmW
b3VSgS7P3U7mKdQ55rOkNyu57vXxtgwIhcmrNSIXZ+7yG4+RXw1ChxvVoJgpCVnanTK/2CmqX6/s
+vVLmm0X2psIOzElRoXg0pTdasGIPrO28bj3MHPUvOGQQJgR/JLDbePKm+L3Kmnr4vrOjIrPcubD
ZTTiRClG/e/KV/UYHET5I3JlZxM/KS60lZK3+ny/TnguFzrbU2NKT9GgYrPxrI38mRpIsE0gl9N3
tdCBWrO35FkCXoD+GbQ5V5U5yxgQ/RCeJdfqBz3IS7fMkbu3s0Fzx8Icd7evuWuEp/iOZ/ZmYaEf
gxIRDuzV2/CFgfVh2p0K1x8OWrRNd9IW9sVtHGyG09ZJPAOOnslVpm3+ut6GWbgwxE8BfsCBErNR
M5dSIlspmgiVBsEa0QjmEUHYYG+6H+1L+ZK+SqsCj9eX/KXFmT+ZXaY2fYpFuQCszYVRVn+fo12a
mLlPGteB1GSYUKSd/USj966gMLIV1FIM6Rmj2/yZtuUuPK6OGy970r/bOfuykVq0VVViWXBahf6+
al6F3chVjtofTdsV2rFxx03+tnYPr+3qLMlQdWPsVJ+IrGeoqtM6oWDi3XbbJRPwAcL+L4ssZt4l
9OuijyURCNqoCzd5OCSbUJGr7W0r1+1sDse5GfEzzuJNWiaydhKHkan/V7TSjqY3HHtP9v5fJFKE
J8wvMsE2SDoJGI7Jl0tjIYXWeprYtqAFrtUbiJ0+FlO4MfwHczJW0LdLkfTc2GxlctkZejJi7NT9
SMaXJPothL5ub9+VA1KCp8JEwUcQJV+VI6w2NVAWpT/Y8yp+auLE/+kbg3ZnQIB9DCbLt1cMXi3q
3SCRU0fFlI7ubAcDnpXamGPQtrqDzZR7XKeu/NfPvZmV2dYpYeZkdYEVfV/diakvbS8oZVYvO/Fr
L/xhZmcWDjPZGKMSCk8xUhdtNPCCiUsd9aju/kcPcW025epMzezNgmGr9wma2thT7OZeQsi0DFYp
SK6SNWFD5UVB4UCMcc7WRM4edF2IjeBzuz19CDNX8cREtPTZKNzx1+lB9tSD7yq/qtXkYdE5BGUG
E5A6UgizqER3d3ROEDJtbE2a3iInzO4DvS1iVyvSIHRvu/7iXloKaESSMaGCdnmWg9YfuzHScf08
2qCnGzKed9vCNWKYrUSXD14OHtowJs+c3YRmII8RreLO2sTdpvwxoUnS3af/6PnORJuZ8fL7ImEY
UPvm/7hte+lgU9wEbfn/sfdlzXHjWtJ/pcPPlx4C3Cfm3gcutahU2m3LfmFIskwC3EAQIAj++i/L
7e625J7rz48zMR3u7nCUqigWSeCczDyZkBgA8XjV2fV9sxg3BEZstU/ZPlCyypw4ktOm6YCOprAb
ZcOvf6No9QGM+1D0IOXo1eXTJbx5Gopn2viyymnQ+tsEsVz7f39mf3OTANxC+QGt7Kmuf3Vmk9s7
a8Ng1+EK5wwypZuQrfs16d/9+8P8ze3hA6Y6uRjD+/EHNfO6UuYsDFFu0Gk8zKa7hIzpZ+b8f/Oo
4RhYtaEDgcrg9f2ODA5cvwHdST+FQmcV4V3qmRkulgKSSwaPcsgbZDzMl6QX0Mz++zP8uy8S7f/J
+Af//uBRg/kctjhVa9JhxITFquTdtCokvwYN/xkS9CMMhiAZdDwnH2T04j+kb7KqrStotGfM5WKM
e8394jRcLT9gW4NVTfIFdpJ5ebH8DG7/m1PE9AMBiQL59o8c+pzAglHCODBl81C441gsUZB588+k
6D+UBTg7itFDqN9RjPxQ6gw9sR4dcZiYYEgWrj+188iph6hglq8/Czn82+/y+6O92tyAVswAJnC0
eSPPadbs9HV3RnZOoe8J0hXIsb/uLr9tdf/xtPxn9Txc/b6pTf/6L/z9aRBWsqpWr/76ryN7ksM0
fFH/dXrbnz/28k3/uhTP/a2Sz8/q+CBe/+SLN+Lzvx0/f1APL/5S9Iope62fpb15nnSrvh4Ev+np
J/9/X/zt+eun3Fnx/M83T4Pu1enTKjb0b769tP/8zzcIHPruuTl9/rcXLx46vO/qQT5U+sH+8Jbn
h0n9840T+G/hvwIYEgOaEWZTIvrmN/P89aWQvsWIFHYzYN74D8w53vzWD1LVeBtJ3uJmwSMPgB4P
PyLh3vw2DfrrazR6i/l78GGnkEMsD3785o/Tf3Gh/rpwv/W6uxpYr6Z/vnn5DMBKDC5UoLtOAgEU
4wDdXu5zthlixABUTQGXoNueUFgqMJfCpJf/msTohyN9DXP+rhQXxmFLLHGkpK0voS4FykeCG4//
jMDDZN2Lugu2uIBGT0GF4DdAUwFFeXlOZTeNTjLBfLS3GpYqibe0EMaETi+R2s1PF3TwSBEuZfUQ
Mx5qyLWZMMVox0XnfME++GCbVlbwQxcJsqMDb6kLyOIGZFzqZIDagM0wKqiECDZeGJTtJVyjx2Dn
9YQtB2debbsJRrvy3bQMRFzUfAimQpbR7N64vZ3MVtWr6jZJtXQAGOdhFuiwBAw0PGBOYuc0qicb
W/qV3CXlTKNzIm3IN2JpwrCYo74nRRBpYc/logN/34SCqN0YVzbaGTqbMCOuI7sNICT8skINk75d
J70AiQiipTmPaWfXfBmrcNmvTNp1E1vj+cUIx8Np33dO+8Ua328zBCMxlVc1nfW+AUk7PS+UxYjX
Xk0lct5OY3RjJ0JUsYoxCh4jGcuh8FrSLNsyitdoQxUPMds4DQsjadu7/TLBgWU0CJnj3uIf40WI
OVcDPKIf+6Q17cabZw2V8zrG/bYMYlalugu9/maC57F/hWxfj6SVbd3PYT8MsKzHMIMtxIz0zazu
+sU/D4nGRukjql0jyU6WBF7saxRt+qbTChO7jW/OQiaiCbbp8ZWrul0Xwxe3iIbKutlYxbwqWoym
11uonBILXhUeeGksKhrmcWT1HXYLv0G6Re20RS85u4njderS1vqdOasDUw5nhKnwU9JWM/yRK/AO
xxgjAjqTkgw868OYm3cYh5LVO8GagWRx2JQqm1ujLGRVnqv3uFdd5xOfYi/eLDyCr19gHYigxLA6
16EQQt04rLPjweWWrNngjaN/iFbr9vsGBho2640Tdmd+VHf+obVO118FbZmYo5wDM2+qmA0m70ut
ozRhtPbScAqb9+CkT2Qbj2WC7JoBXs9Sy/FLtPqkgbYd/9tpDD15abw2YVcslV9zuGOtask9MnRL
EcHMDDgu0Cgk+a5t0GXUi8dd0IKqqrwxzkiL0fuhi7w979tQZ+HQ9MPOhLTi2ylq27vVo+vd4DTh
/ey6EyoCbhl88UBARimXy9TB8XREWe7N0cRgWRbAZFvWoYIhBMwoigAe/MFOlSgOUy8cQlXQeEzE
Bs5A4xfCwARl1rNNhdjLNSYAlgH0ZrHbrvVZ27SRe5cYP3GQWR1X7W5YMJx24TXCJbfcF12JVnSa
bGFko0N8/GpoBh0otLNRqxk/s23lhIi5Xocqc4Gg5CSQpZshK24tMzMwc+yANld7V7LA2YRKthPc
16Amztm4uOLWSDV3eUncod5rCAGwBpB4cDJnwaxhGsqoD2B+E9Q2n9ZQkdxdfb5cOapyRFEZ1SE5
jNOxR365bxKVSYQsDNF7HgWrs1617sStPXc7wMHxl/5UXA4FNFxOcBXV1Fp9dP2RESRu1KEv97qG
sZgZU3egvc0T3OzgNJJRT0UcmSTIGhf0Nea3g9K/UtECATRuSnbpClxlWCAN1Q3ilunVRBffbIaI
qLpoOj/muevBWCMd8T2jEIrI8NyLKWEXI0zM1UXScB+qmdk4F2Rd4zFfzNLMyIdYkjjTXbH27bwP
LPGHfSS1eVaWsm5f9j0lWVIvyZPSju5z7YZi3syRZ5psJCG7I7pd2g1UKxiuamZu/c2qmC7E5NH7
3ojmgshA3zguCKaUa9UcAmeAuUBTgrbN4obh0Vt9f62u2FLFEMkmbdl/GJx68PJq6Ni4ZW4rgXcu
y8gOEBFaiFMUpKi5P/sV5vXnpeJp7KyhgMk/gu6Q87pW4xlux+Yz7Ybxi6S6xyVuIzscwY/33hUZ
eneyl25FHHaIQ2mhzCYaa3WIafJwxx01tGlsjGA54wEEH60e5+uxGqXYeZyrGDm9Au4aab14pC2m
BMKkbFUzTIuCPvnAEy4RmyugNjnCJw6TSEg96e5wKdp921VLeDHHpJ5v526xcMDtxAAcq3FmBXDB
X1DLBhOrs15R8E9LN3HY8fmgJNOy7eq46DgGVnPStGV4RkotdNq2bf9Qybo6l27tbwPm1Y8lpA6f
pnppu7TU3VJNqeRt421Ao1ZVij1Pvk+cuDk2UpZTpuuKjDn0OdWIabIS7oHwtWyXPHI1slFdtIRm
E60sgbu5YmuysT535AZNfHDl+uidMo381DhVddl0GImfVIJ9J7S7JuppmCJMKFgfyKgFYkINxad3
YEU/RILNTRq3mDiGmDiOho1beUIVXalMuEVzPVxIPTYwMzTQmOUNdr0F1gxBFaZS4iZCsxv7gDaH
CAhQzeU0pquogi5nvrB0HwdsxYhqjXxQTK4t4A9RuMBaH4Ees0kVYx5LrQo6zOlpd7UZJqvWZevV
th3TlnAHHqxYDI9yHMyB1DAjT6uu7ETexYkJti5mDeE3tM6t3LG55OXphFd2buq6PTU7ZnUPLTw6
BUjOWrPd7E6JgLvrYNboGhPoJNkL2RkpkFzaxVMadEnSf+oHtNZHB9uGxlDd5PB7UO1wFgjmMF6O
/7AO0OOSkrowI+W4axh3I56riXj9uUAl7CLA2pH9A7xmoHbhLh7WHJXH3Jz9o2wMrqXoeFEzV5gL
zUVyuQQN4R/6idpq+4+ma/gUerIueEIGAgs9WbHc1rZ0UrTGE4DekXs/mxF62cEhowjT16cBaej6
MC2BlJ6XBSVk6z7zYYBVrKg7L2e2IofXF83R8wXqCjgsZi6Tvyh1/XbUk5sCgAwg5MmpzP2uYEby
6DgNTcKR0uMhwFzoXdTR+CPWwiTtqDgi1vaC+O2hH9oAp41KaT5VPrY22xCRGxnGLCLkSPlT/l2H
862F+Dctw+nbgFwFJA+6mhPS8qrD9OcmJI7Pm6KJrL0Q2g2uuoYshTYIXf56qP/rK9+QE7b9H380
bj/0lResepYvmsrTz//eVJLgLdJx0DJCx4ouEdZ/f/SU7luIJhCPi2Qy2KKfsHvAX996Suq9DQjy
uKEYA1wVwNf9z5aSkLeAIiH0AK4LlD9OfqmjRL2AG/Mv3DvyoGqDKBUqFSCnp0fm1HN+d+NCn2RZ
NQ5FWbV0hhfDOiD7wF2REQ/XnjHcTLp0I3RLcaXfsy6Q7W0bjvUpkgIYyhwXMAjwZiA+kYtgclqu
3I9SVLYuhN4Iq1yACHUyWoMicRue7NHTSsSWxdESyU2QSArPzrDj4nyaDOUbuwobnWu/b/zgLOmF
V1+OQTC7z/0IAWG/cUXN+3FLLGPJ1ierKzeKlwvM/oPFyPsFbgiYOFBLqWuStRa+wDNGftaphiiL
ML3CqVrIFnX+rKfmdpShX26iUFvl5qjwhDR77KP0tvP0DKiXxfG07D0ZwRkuW1hkIOPouoDU8O7u
kMw3pI01Tct2axVO3oMMxkisOKukJLukmUL3soloL68DbJ0sD4WdsfBKpZ+Mp5twa1eVeOdT6zqo
lUqA2OkERPZhTIK1R/SVFGfBWi/zvpVMXS+DrUnqD9A6YnAO40yZ7RjCjF3CBgX/7TkqzwLN+y8+
cm4u2ymp6zT0DIjWrtHwfJLN4t/DU4YBwTbR+jHhjXsry8byLKkw04aJSqUOVRDXBGPmmGJKpdO1
PJsdlO6bCiY/nwdZkS4bhDt+8XQ1DefDRJv1wTRJKUAcl3EHYX+poAs9s8s4gTgJXeu/80fb8A2f
XUxPGpgW4SMi1xmevIr2TtGa0ZQoB9VK3lPbyRlu8KZcmkc3kQFBLEdJI2EzfNKixKGehgSJNsTA
qT66i3XTmPMI1RLjea8Q8BFe07gbknGD79TTwxdKTqX5vo4SjX0qqghm23JRDS7ZGpj/iP0QwvAm
OdZBOOmD745qiYpS9ktMtovbJC3dYpNtKP3IKi9p1gskgw9Q+KnJxsMHLvC18Nt26QbMT9CJIyHg
AsNnyvOxlIP/+BwTGzp3sInv5fTg86FCSVH1rUwgCvbnULJ7uzTazV1E1Lbw4ZQnsH8XIA1tZhuC
jO4xKkZvht3DqXsKjbpyGpc65aU3gNFDQ6LieBkysyy0/cw14BHMA0D4E8Uzyby1D9ArMmnWgw+d
lD8VPpiS5mqEj4BjMqLAjh6jqlLBWdSEnjq6+F5VkaytVndOG4pKZQwzbryI46qUBcr7dR43SDIr
222XyNlEmWGrqbsGt4+o+3krqnaBwrwaSkywrNSO5vNsXMuuTBMv6l70Q+1tqklw5zDWuDQHHJ7h
9uQWAYjDPmy0nD7iW6uR7y74jA/xbMTCfLIC58nmZPQvYAQBnZnqHY9f2oGK7kgtGatjFaiOIbLF
jcgZnjiI3quwNNA941tMUAOo7rEvZ8PrFO2VnCaYN0xq7CCQHUhtLzWfZr0hug/N3ov4iEowqNCQ
PDHKeLdp9DIB4AYOg0Jm6QUAHRITQ9I+8JksXJhhyE+Q6Jj4uOqgIpeT56DEc2IHaP86sYFfjiWZ
dYrxvVbsusUMXyIf09LQ6vbVkHVeNF+AQVAL/K2S2iZHETG/qzJQr3S8l4w5/sd60e26bVfRINkS
fQoiiKbB+MX/beTKngBibKowh4LPNhZhAtr/q2brv9/Ys5YJ8SzV0P+2n9qH/vP3m/zfftY3JBnb
/FuCff8UFwV5OpRbf+z6zukl7MIhUh0TGEYCVP5z1yfuW2zHIDi+jtJj0UVB8A1IxkuoHkC5ACn1
YIv4azgySokXu/4Pv3r8CnVNqolppn1YnXaH2ucweX/uZgBxMC5y6j4l9qKJcmpyNLJ2fTdWG7cv
EpnzoIjrLCjPkFyGZ9CPMuUXQ7OLnpow9d19Et6M41VYXqzJVpSp3+6i9QMm53n0GUBc1luSMvU0
+tfEPy+ruxnuCFVeRRlkXiR4YPVt3Fw4+iISZyM9TOHVEJ/7/GqeYDNzNR+c8rCyy2nZIok9a8sD
WLyMsguJzi2y6J3UBRq/Cu2/2zxG/a4sb0zyPmCXg/PcyD7V/oVcYWMHR6N+3oj22PErf96HyLUu
D8FQhP3dEqSNl9Exd/iOyn1tHuiM2Vo0RgRNLdc3nb2tvbvV3TvNB7J+mpt9VB/LadepfWgPlcFA
cRGaTSh2vN0GCfDNMl3b90kAI7lTCu3QXC52CwmoH1zWyTkxBW8Pk9hhqsAzRztfWTedyryuz9b5
ozNs2qlPXZiC8CuEfpbeDkoLud7nQbVzlrPTn2Gz+rCLv9bNnTAYYuWHrjv2wYX0b8fptmyPvN6h
80QDgE6fYQYFiZprrvjWwnHF2UUYIWiOgmyo2I7179MLv9QQ3A0d/vwP4I5OFPd/vxJs64f+4fun
//Tj3yr8r086mk4KpQNEPu5fz7r3loKxR4kewdAPDLSLtuBbhY8yHjAESu+TDxrGCYK/Knz/bYRA
YfSQ8GNAfe77wa9wRuQlMx2BonXj05RbEkPl9KOzIKUT0Cp+556dghZZmAKA34zHOo8wx1p/wN9z
la1AQq9+mm2Gs3vRWnw9MhZaiFYDCBGSV62FA1Pzji63Jou35n0Hf+MG9ptrC291wJM/1aO/0sh+
O9HvDveKHUscPs7+cuu2eXkNk9Hc2w1IJ0am5JPWsBkFjLP5mfbuq9z5++7p9Sm+WkfLsXanZb09
SSj9ET39Lc9PmdN0M6C5l/CQ/9l48Csb3h/P8hW8MVa+8Sv31t8ihPkWk7VpdC2Qr2F3/s13N/jf
IAevBKI/Hgl3/PedIe8rr7TL13Oz705D66eZgiir2k207WFqXJHf644XvPT3WMWrbzNGYYYWFNYJ
8M6JQlhRvbphlEi6VgWfTt+m3rKTL25+0hSQQmzLYvnJbNXpw/66dF8PhhlWxG1ANgQbktfWjatY
vNCCPNQ3pvkM0W+mg19y7Pj9CNDsgPPE/OePrhNESddfy4cSHi7jO+HuY4sC48816OeX6NsRYkiC
YG13kiy8ukSRXQK4lD2glr83D6cY1fjKxw0Rndn9sGGb8SeWoa/0Ct+Oh0UJajIUKlDtvLwlIhWU
elIPUyH2btHthusRnT8k4acc3FGn5Yf6mm9/ppRDAfTDpQqQfw2PTYQTgsl4LbSfwWiIrn0Enq/P
Zt3w98Hiq7Np8qpDqGYIe8ek9mkO8WicY30ODwmUUukCQvSKNuHyCXBx/9Byx9/Plakf4niMHqq+
c28Ag5JUQSkB53wPUmw3qLISfQx6Ypd/XDGhCfRfJIi7gWnZsSlBzoOg7JynxOsosMWJPiiiOrrl
rmvk2WjRi+bDoEJESYb9dVuFCSt0NVMnVxDq3iAcKwJYzhb3oabjpNNucOYyhXKoiZs09B1/vJBt
1+TuADPhY099cT9wv50POjDdA3hn/tSGcbMxHm3bjPYu/dwDjIzSJZoJu48xB5h73OA3Chfltxt/
Fe6dKdv5cvF5exM1MtmEJybMeuiYq/eT150F0XivFEthb6MPqnXbDJ6mU+G0oHRkP5kPpafHXLXw
TgGrEOHdqluTq95dxz6ryqjrU28qDWKf13ru85ElLjuApkXnc2p/ym0Z27nfgF91zZVAcIBMa2qG
aUPGMPrCbGu+sDisuzPskxMcBEG0s5wAD3d2VY3WHSTPHDu7Ppz8jxz2d2Uqp5XtQArQ9+2q/Spr
TQ3TibFFl73DgoxEObIOvQfNAj48p9Ucni/MeADF5zJ4Dkdbf2Jji8RAp0W8S8bacryET0B1qIBZ
fYaQ0mZycEA/+KtzM/sEw43dFGal8FA+CQeVQJpINe2VTdobP/DrzVwP7vk6OcBbJqFBj4KlRtE4
u8lHVwbuDtzROU+WbeeVmFfErpFb4q7bRIXtBcAUvQHIxTIadPraUl7vReMkWwNI5oNVgj46SLn+
GC3O9A5Wfeaa64WotDOzVakyXvM0oD9PK0Bk92UEHA9APdOPM3e4m8L2oy9WPSXnQZuodMSSeDa2
DVVbtw2TdAxndqfHcsRiS2anQMKVPFYrYwVMCFXK/JAeTgqXO0nX5NGoaS1ID18HwNfzeK8Dvua6
Y08W87O3uDkYaMaeGIi2kxIGzbYPzqoANGO+BjMui0ah8CQGMl+4KpxR2/ugXEe9Dne+9L0LMFtR
DlIEiD3RyECNxmRIgQjquCgd2jWZb4hX2AqtBahW+AJUQi97ETmorP1kHLIlcZ5WbxEfQSx3x7Gj
801JVbMb6hkEUiAECnJ3OmhXr4exlc6xFZ06Y1MJVazX+Z9oxeR9YkJ565TEO9Nj7ARgVSN9o+qh
/rA2qC9aQKRQh01kIxez8hRUBFba0kn2LZH01mvneTvQatg3M0WV41EjU8geyo2ZOj/nK2TGIN4i
rF/xipMhU3zUdIAlEQvdjPMpuGjhZXKoh/mdx6vKaXEbEv/a84R8nBdeHxK21I9jF0yHCmJDALdU
ZQmQUQhGGNkssbfurRPzzAQYU56i2c9lKNqsHtt424KcPO/Cwb9uY9tdzTMb8qnsl7z1+YS+ASon
aCOq5Qr4nXzwIXdZcqBmC8htkzw1shRPkSAYMZV8ANcGg+rqo1WeiDNRiXpDYdyAEbcVUobCOI0D
WCRWxaz76n4wk7fVsbJ+JhygTFM7ejlGeNuPQGvpJnJnZz9UtIOSHKsleEdnwxFPF2a8pOhbRgIS
FgZblbqe5oVclLO2uzIJ1adqAURXlDwG3BZAHJVOrXHPYrJKlQ4YK83qmqOLlS3y7WA9Nt2GjapG
2AJQvR+rKToakOG3q1OL+4ms4l3jEBiNz14VH6D3oJ9K3vfbBJG5m8H3cOmXUfg7gzSEizXmbVG7
gmC+HebNH5lxZAufyNIvarvYnaCnNUIQF9JBOlqSY0JDQH8wMaiSzCJvZjqul1Gp4w3sKYKH2sQj
zxjTFZo+KACAk/dABNKmDua96y/2cR069TxUQfMA1M0PsqDR+m5ic3Toax1iEHxmtnAxoPfsOrXF
VjX7H4LOo58AIbVbv9HJpptZXaWjq82hw235ruz69bGFjuEZSGh0cJQD8tUGzXsLdrdQXiJO+Niy
kR4PdgF+qVzOTXnv6AXmmeDO71rSwjGTQpWQtZoMw75fYOwWI17wfATanVqoMEhKJllfgHpusCI1
NAm2zNDgqqGAr2DAxEu0yYsA7cq7Jga3HgTjbehASpA2EMi8t5z7706z7ylOs3+UfmNA7paVcFK/
JrYINRvPOswVfzFz6ZwR3/RfoLHrkLJgWr3hbjJ9KSOPN7esjsyXqpqTy2Staa5U4LKi9nVzDn6B
bUBl0j0TSs0AHpN67wdGv+8sLx8DbYBgVGHFP0nPBEfs8mQvlB9vvFo2l5DAnxJ3lbv1Az5cIckx
wBRB37PzgUd2k8Ayd0qxWzVtWtcdfZyaNUSDHyfvVuiDt7ar3Y1BfFkGHgDKU8eD0tsF0b7h1O+3
selpc7Z68MuMWlruAkzKpCN0GReloJVIh9WzlyON5ZkfWoDEXtCdGdb0KqXtpD7ranFSG4+xv2cl
h7tpJwW2DmJ7MBrUjO65QDqdfa+81f2Emh/z7KBOwqzD6xzaoDLMAk8kJYITxtlRAAsgoAVoGyjW
HUun8ZZ3LXSze4YqCPy031A3hQUP8u49BQmtDsbqioo+ukEJi8zV2R3Gezu6gYNACgPjDNdJYlAq
1n6cra+2gwYrUNhubXESszgGCWl4gQphfPLgzgVcth3a0/eouc4jaP8Qa6xbtp0mOl7ZqOObtVq7
OpXW0wgLUsBaVuMtHZZq0y1ZF5vmGgQVtFZdDy29ckKLyFtnKaHs53QfLqPimQilA4/YSFJAvF2X
XDqYX0DkG5asW58uE/ilxHj7JVwQYQ43uzZd5RishZqS8IBh9uoh5Iv6QiHHgxk4CyjNWDQ6B4ba
+q7W0Ptjat/vLkB9YM5vUgwYWChcCwkddESP6xyvsN5NErGX2EzOm9Kx95DvVRfUmfSUERl52ykY
dZMyUpYTaIUZ4zdRpVyotwREMBm8HxpERTlxAE3DLKW3Xd3J/Si6FYMgIpwhxFACb4BgAG4O2YA9
JI+gaACt1VNwMsTrrsi0zrdiaX32EfFktHm0sxz10XaNqfdDQpl/BtJhzii8K4u5UjWMmHWX4B4w
dVRM/ei/L6HSOxMCj5ljwCllEIGK+xkZQVHRY7r8s6IEiByNxnpTz24bb6SNEPCgh3l8ppFydnEz
iHcsCMp9AMcv1M+QBU4ryDHq9enqje3BG5cl2i9Nh0FvkDEMbF/t95iJNdBe7YQsuZsP2H3RmGPD
u6dmJVgrbVNDHT9HVBwkm/Vl5BgEZVEeIuUSlg4HK2tOU+vw5BN4WpGtlbEfEvwG54yCNsKa33Ro
8ZFWEVyOAvXRJXBbbBAVb+nOQz+wXqC8CJIPiyu4h3USww6XREBVn/fBgr1ZTCTa1z1tD20FSaF0
DOqcKCp5qjRo/VQsSEjorBmhBar8JVuG5XKcjShiFuEpCTN/dveM3RBlsUsvTpzBIwAXbo7DDRxB
XKxhYF3YeZR0S5dT7LUC9V6MfKlB8COM6UmxSGY3eIKSLOin+UigQc0gH5J5cnro3clAYzv0wwfl
wR64oknytFC/SkVNq2JaQSLF7lRmc9y5eRWcjN/WRmOiFc4k/jTC2nMBaclk074DEw51awzNbsfx
Dg2VbxF30tsJRyOB2SR8C/sSXSS6TXa07cdNjDnDXQAiL4X9hVMkw9KdOfGNxlCuSerdPA4+hHuO
e478iuQK5XuA4PE6qYp+gDA6PqmEgU4T8xhr5JJnZAHhlDXQa32OJL4+U8b9PUrZCrwSQPo2fpd0
gsE+oORm1bcOmQKaxxLDgW7A5V2DUvMCqnSOWx2dD1zwkTGOUQ/+Ufmc7gYL9wEXMaFHJ0D1kw7u
yK/n1YG6tE7a/Jfb/gBiaegCYN2Gf177/o6r09SR+jwV1U34fjomFydgLU6jLzKV75J98LPjvQTy
Tm3/y+O9wpxUZ6sgVJ/Z+4WmtBiP5KY5X7P+Avvnuyr/Wb//IzDz8mivQQ2PVEqrz6VuUx2P8P5S
hfDH9Cff4U+O8jrVtYpBb+vgyUGRhQHsOhtuwjO9HTIoTGk21Dn2wFOazk8RwxMK+RJ2enF2/iuU
spcMxO/62d3arOwKg0Ho3L6rqiyBXgHhbxxhphAxZkC8sq9n/Eto/P/WsQ/gUH/iZj/Ic261ZD0G
QL6H70HN/oHfO4H3Fggg7ESA1SWYZwpww30b+wjit7j5CSb2QxolFGqdPwH88C2EVUDpY0goAfwD
mfqLrHsLI2z8PJ5MmL7RgPwKfv9V6/PdHQNFWUQgHUqAe50GAOG58RJ0gzW/DDm0ROkSjtCcoFvR
6CXDEHCGk/ARTUJV7gfuldfNKuS1HSKx9XsPy79yRpXFkHGDAjO6h6gyRrFYu9FyTiiEMlMzhgfY
WNG9z0d9GaC8zxY0sLlZ/GU/eh0sH9o1evQ5qd6PK58/+qVK9muXVBexQv71UJbl/2PvvHYkN7as
/Sp6AQr05nJIps/K8qbrhuhqQxd0QRMkn36+lBm19OuM/jN3AwzQAhrIajGLyYzYsfZa3/6uB6UR
m2IpT8aMVNL77ORC9swvqArbv6mMro26vF1vtA5hgAiLf19MGe35KnCcbeL1NTYTv11P3ji2R7r9
xbtJqCmP/AlXe1iOfr/r0kDdFhlgbEpPXYsMqPUPmbTNTUqPIUIgBLQLpGgKlcBDZ83sXoHoxdla
Pew6dTd5rwRhxw0nKnVa2JbaWMc5uy8muw9XZ3EkBxDXk2E5D1/rfOSWzZ3/lOP3O1GvykvRUaWy
Gc5yV49UMiFSQQ75Cv54Ya4DApnrTYyM1CrPi4Qv7Q8fsO0Qq2bNjO3oumV74LQ5apS/OEIjhi6t
5b2d4H4NB844TGNOh6QivW11jJhfmeIx6l7zyMY7g8Otpi+GoBzpTFdEde7VG1UkU2xV2LXq1VD7
QtpyNw6Dfisxy0T6VAMt9ywrFks7RMNQFkelW+k91K4c6adOX2ss7QeuVIQytdYXVkP7gzqIEVvG
2KJglr066a3t3BBL6DYYr3Tuc2q9WnZVHwJ8O3j8hQMOxJZLuBBz23sNwDktU8WxQwSKayut9pTy
qQGvmkRFRsfrxqkVwZqVTEM4pfhHo0ab8Y80/qodB69k4i+UemeHTsLluoJTdlFWvwgqkT8zhKMz
2jGuRbOeMmHVx74q63eJfvVdzXCIMm1ejnio1/ugSMt7A9EvaszCutEnW+FVL/OorlwMy52y87uh
a4Z7z3SrCOOvjBJPJmFVdxlIv2quN2Y+rNyBojzUVmfdW8ZQviT+2nI8azSx0wbdehfJwOTO0ZrC
ZtDz41iVwVb4gzpnVuU+pk3ZHsnR2qE+BlpNq9tY7oKRU6Hdru7Z9tf5aynEGs2aXDbVsM63PfOD
DkO6rocaj9O+La6xI3fuGV0XFMPBHgvxJqzVjReVqhirIEUd0YH01Ksl2EDA689OoNpbYEfeSWom
biUZVJROnpfeOHYnXzNPF0moL/VyWkfXfu3cuvtq1rN40OqgP8DzpaGluuajKMtmGxS+GXfWFUFb
jokVOw0qoTlAUTK8Gj1NF8Z+CZTgM1aGs+29ZHkZrcqqzkmlLy+5oS+PiTYXt1lneFmYBuXIPAQs
Ue8GkuCdzH2OACr1bpIsV/OGcrBREYVv+qbVAEBjMqx8K7D7erFmTA6oWiB82wlP960zy+LU1pyi
IgyTDnPSXBT3cNQmlz10ssvTYq8oDbqWXgRSWrEzEOFRpsYAjaGbi+bQ95yI0lQfbpGDylsWJ/xA
Gt6qbRFkeoYboGW9YyxsF3pl55lAqdPriF3iHhjpRRZTOnrn3ijzT9Qs6U41jtrriZ7620w2IzVZ
oskX5G/7SbONTiK2JWO5t03DS49Xm8965Cl27+WctdpjKtpW206uCO6xEgb3pi79T3o/5gbl/aJp
G81Ks7hO15opuLrZPI95UL2PBeOSImxqsifB4+UrpxzDbr/QAMAWJ1ZyYlHjzqN8rMAFbpNJ3utu
BhSg6qpPpl0xalsGXftoJzUIYMCvlRu1xpphKMi1z+Rq0p1eUrOvvuA5XtL92gbv3dzaJIjMz/ao
PWCD68Kpz5LXqTYsBrj0FhMla9c88E7kt0ZX5SnnuH7K5uRzXfmbRSS8yfVuccvdUBjFSYlpO2Sa
dUkL9wZM/wnGeXtYilSUNGByreUcO9RREVQPKFQJ7dXhs9m5waa2l36fF9pLkRafSI50nFwKjKQS
fbbmCdomfa3utbqU+5n1/aEyV/M0DdbD6AlrI43aPhtVg7LYlu6W7gKF5loXBElqZMjLdf7wjscn
u7TNlXBR2U02hGsju12yMjiUPsOi7twseXeFTCIXqMNGBEaOQoKpQ1u0Jcbu/wW1hqBVZds7N5V4
RIJUXVY0p/0sTT0ybBiGSOpqC+92DKG48u1Np+wcGJ7YpyX5LRiO1mEo522zyr2Y57ifq5fVTm6u
fY6dlpdnlwcDFyBmk1KcndV4thZxYzbqJmUneDAWyX7n+sMWBW44A2fY08i7Ec00HzIOU1qKE29x
zuPIwWrxbhYNWnPX8jRweNrmECrSsrl40s1ORo6VRmerjk1++Y2GEzcKmjJupLabSYqelJ/cZab8
XmXqrsFh5NsMcpyMGXlQn/ZpBSkslTvbL433ali0uDTKMbQrPPBWyq0Oc72W5ovdCM/m6TVngxkc
5DpOxmBUr1M+4ERak65cdsLs0jTuJ5JgHJV1fZeLTEx8u1ffQimmD8BGRtAC7UrLrlp1tY57Bou1
p9y3MiYDl7iiox5hDsfiaOiPiw8tdwf7oW4PtsHBPnaXVjxPhUFOS4i5f1roiW1tFvXNSvpkCDXb
ZjfKa6do8cuSL/ASmewXo7WqkE8leS6lUQGbLh3xKpulrSOtSYKbsuk55PMAgnmqCtBEJAJDy5+z
b0GtBAIZLMbzNDfNS8kCfpcVyYrAbov+QWmBdlEgrpvQCRbn6BSkEMnvtGe28OIsarQIlbj5W1E0
1ndslP5+hNT5bGLS/o67dGxCYfr9ltykfWjwN5exxwyDO4lscrJR9p9buoCHQIj8G3tsQ+pOVOqu
ZCjfse7GtAlNaa9nri8+oXhoU6xVbu5GpmERSUkE9VsbrAfT0oKnZEiLewvF+7Gj1/WFZPPk0jrs
1SFJA0RIrKAPfepkdZQ7S6vFNFM6+rWOardSVwjNTT80N4ju/mNaL7CSNWXVOE7nsXhMV8x1Ydb5
ahuUWU0Azc8/+8oL0i2p0+QkpTBesm5WW4qJ6R22i6Zvfb1tnr086XBvuZmzwbaX3enjZJmfOACz
WM925ezHZl3G7dr62q3X6KQUxwThk1qpPapKh0QmfDLElIMwvQ0rK7bkTDEo4yHT0uVJwBPcZl1Q
nicRjK9sWfmN4c7mBeMojFbX9E0yqfXk0r7DryYyyXypYXQvKSDfbyakiiTqKi27NHzHYs2d7cOg
iU6HO2ISiF3GdLu6fXLTNUb9uaUfvE/btNfC0rTKJ9VafZy5BcWhlF27yYUKLkHtZK9KWiSDuCwL
iqbBokyrhcFtlHdPCemAeO3Nfjd1SUkZ265fAmJ78GQT/Q6Ii3xs6ryL8anru8Lu+u/pKPpjO6/G
EifdCA83sNRhTJ0g0tqmPlONjN/atkN2lNU8n+u8ag/5Os572KTTmdrAjWEgizocOn892INU35yq
md7aFjbmWCnHAcypjLspsCFNmWTB94tNEYCa25P0ShFU28Ga96adWaSDB+qzRdR7K7PE1rA1d0NC
pzuSBOSclDoUeyg7uNrTZdrTIhs/hqlZYx5pXIZ9aZLXa8pPQZfbO8YnTXcI3Esa0ZosDyKfZgJ3
bbPH2GtvlsTJ4y5IhtNQr/qxaGG/mK3qtgNfNPprSr3VHfhLjLnGXmZrGteVyu7sfHZ2Gl2aqHR8
ecuYn+nAbVx41y3vQxutuJrW7nNFafk0E36NySkHfSQzr7oMtFmf+97LX1ZHWx/gbpQpHcmRHq/t
Dxd9WYMHu3XFYV5LubUtMYSlctyjnpKDDryJckHL2BRzrJSGoYm48GmrnK0kt5uoDxiHXhrLkO26
Yc1kmFtqfeXBbT+nlcfIBsOdsifa2st5aPnU3FrVUaObkiibMr+xIDcRvu/0a6/7M+qnMyRnm0Nl
qFVL+4DvWjuWTr/Gli1rQJELKV25DhvQq97OJTvRxYR8qZwXm5oql+bGtjrnIO1E26bG6j2uwVoG
/yD8/EX3oQ/jX7FEfsDUAxOkzvX1H/IuTS5qX3PpFVdt925c4+7ONmv+CfRn/1nlAbmkk7hCAgCb
6/KX6+s/XMXqLUHsvm8i4YiNXIFV/l/a6ooJuZq0URf/tZjzHzU5E/n5Ry2Hn//diemRd6MngiyK
jgtZ4nchx/jZxp2JIGNfVRzYNX8YMW3IHs41mMVLwJXwav2XjsNLNomo6//IuHJlzX/PiPmLpPiH
9OeZOiISJwxyWzjDeT7+8lCYAbMGbFly9NDOs0iamzoBVYt/zN41mefTI52YO53XTbTq6M4MYmoO
Tn/0tCm/T1ZtN3nX8du9udH4gkMjai4JGnshfSOULTOAAjT1xbbDNE1Pvta1J12NcCuoNGwFU7k1
itCqVAsv28xR/u0pSp31Ji9mFaUgHGhSBpTY8/Sl0uW7NcmPYEX2cF4mbblPWjHtPKsS1LfKDX38
NypF5rbLvVlcEuUUkahLkDnOrN9revtVGvm7Zpu72rW3C0PvIyW/kHw9q2JHxPR6ArG2TWbfw09P
2UbkyfBpQnV2c1S/dN+M8bKq4lsSiLBr1opZmHaMkwTVQGjuTdnZ9Jw97do0QScwhzYyzWbYcds5
FA9VxLJKksefd0tef5TYkHbQgqv97C8PgmmPzVScLSsn6K/kJlD0Zg1XOy1ILYl4Fq2uX1Iqii1A
9SJMnHGN9K8QSOpotdNYYkOLsqJaomxM4lINJ4lIhFi4lx76x5KO9UagmDDx58g9wfetJFMOPesl
958ko6jiltvFSIJq5xG/6nK9eQjW5s54prb+npTaa61GAB/kefiBeYz6nPHV2GnmYmkOMqDrggEo
jzrTwa7uqX3QmGJfrCz4CPmcM9oV97hf/2r++7f04793c/+JIPT/JzHvvjVXJk//v8AYfiVD/uv1
6OFbO36I/MtPzfef6G7+FDWEdX5cna7//Lflyf/ZtRCYfdcEFYR2/MfyhBkc8hDsLrhDHhRMVobf
fOLWzx78NeIqVz4OxtgrUfZ3uJDzs25DNUNmxoHlAMP/t6KgaNd/2rRImaIw42PHZvkL7P2vW6M9
ds5gDy3RiIoZ95aoZJ2SddL0IK5wBYioyW39hHw8bTymTm5xnTU7OC4Uek7CWf2RZStPNnghCwLN
DQQRTscLcfJkgQdutQYOsFWbnYBBo/S/z+XIP9jqJMbuTDEqOiApAINNY5Ioixet06ud1dc+xTUm
DfLwFnpQpASQiw7WZKmQAQKampgMvSQN+ybnQmGSWEN6o6qyYa5o2zv2vvYFMuXEJMc8WlL6uZuC
2fNNTFpPoyZlXtvGnlVvb4Y2Xz+ZyTjUW0STK9zMWFai6qls6al3WtpuDEZGBrGF5FI+mCOKzr5J
fb3eFe7VV5Gnc46jgj1g1eM87ctbYRnJuRiBGkn68RbOJtrCsonXwnUUpr82UQdJbD/ftSTEMLL0
Pne3Fl1l30u6bsv+mtYMjsVqaqy3GfA4LPyd7xbFwyynwX0wxZR3uFZ1Sbs+LWpLe07XRVpbcgWl
OC3j2tqPhMc881tReIxHIBbKvfvKFAUNa0Ov1ZluhyaAgeRi6R2lijdpHdja0bQWLUp4IvFaOOuU
cWQFn1JpbxM2qfY0EIXQIFZ4SuKXXOsK70SYYevOJnj3rYX+L82E2b7MhAC4EuE78O06dFW/dMT6
8jEpgT7pxNgyEDWQQziaMs8FjMwwTU5zcWTl+bfAjrzyTXfZNvcQiWq1wYyark9FXjXDl9IyYHQx
8bpEdWHlW9P2HsHE0GAAuVMABz4Z9OaL7Xay+uJXrhw+BygFzhajYtB9sZkCVd2UqmvXR3cV2L12
1CiJtSuta4rVoZM/brsWPtOnyXVFsbGLsazZZ2kePpZX08dOysXWsdOidY1mmu7zXldohV45eUds
JEW+TxipmISmL5Busqau68jiW9KfV0g4mKgtY/EOy9x042YISHAekWOX5lxpa299bZ3KzL6ozE/L
nTMBBooG5JrlwRIlwS3NcoryZkYuwzrSmyI7iJ7GylG3Rt9njnre1rulTTL8RHQwfHU1yRmQiXvd
6jng9kpuOah768ZSWWnwiXtDqt91daYBn7K6/C2z5oUmbLuU9m4dE1AoLG4cybAwFjIevcoGfOEW
vkwOBWwuRisugCxjnYz2GLG39cQmRZtw4vXr1hCoPMtSMGXUF27xseKwMe4qn0qZp1CrJsxmK/YX
Sw6DuZnR7c6KDvoEgU8BAm5dpmlIVa4vsl/MGrKWp/TrgcGP+cigcmrJOpRRgjKoh6ppyq/UB3xl
/MVv7V01TutbUhvGRw694okJPcBlMKWMR867M15Yxmsb+GlqLXZMZfafCfV0BV0Il8oi8DLHx2g0
pC0RsZQv/zkdOP1tx0kfjRfwa7Lc1K6eQCzvlnq6SwzTdxlE0+SsOFC27a0ny1o+ocjiFeVXDtZI
TZgkw7xSZOpEnUDwFMB/OjyQw1hGHl7e4Tg4XWmjbloqwDuo7O7m6mBKjzrh1yYE/VVYG+iBaxv2
Uz+7b0gfGrYupMtrbK8fCE7YQ4DM2Kxpj2NCNvnOrDHTx7T6pBFriog/dSeNuHXfMIbKJhzm+3Ru
qjFPN2PmdNXNFZ00RpPbobuHVT5YyY0sHZhsUtMRQwcg42Y4VW3JSZfel57T9jNWhatazTR5klzM
6pGPAnqoFizy6n907H6XFbogHlPgpn+rcP4JcogpuT4fTpUMg2UiAixMcziuWFGTfdHoMHgWQuGq
DgulpopWzFLTNRubJgg9RR/rkCON+1u+tIqRosOVfTWQ/9Y2huzKbrtq9RTs2WNa9wZLfuLGoA1M
+5RhVH+yZzaDjcpG3vmyJj2cVX2mHdrlTrNgVsSD/80p54B9RrplesrBxA37mg4OBkBNle1n9jhP
3WJBcpezDfpzjdwqt/14hv1CcySlQ7ZxcbtTf5u2oC/b1u532xiUu4HzEqgYJx+u8UgYs22fZtqJ
aN/mNAzNi2uNpk+1aS/jyyRxdd9pyYClp5dzMNwQPMvKnd5ZyXBjr2ZrnQzae28IQDO3XySqOhUs
P8YhKziMHy3NKOl1jYgkT2PQl+R6hoabZzk5diZpFtq442ufGken7xguMONy1WPF4jOcGqOR89lf
k6xE9eU+0GxbuqG5FHPLBgg1qR3ZxoHKIlL47cy30m6J9OPwKvJjKeygwRFdmsuhmwLZ3iRNNssL
2B+/uxkdj1ed3EOYNgTJaC8crMJ7Hqsh7+l2Jc53pc1Zuqk6iQs8tbgMQ8u1Nn9KDE3mB+VSToRz
YuGfh/bg9N8MbFR+PHkariBlM/blrBbk0DczM4b2hnuepOz/pWx25GHdMtTndVBHsIdE6zlJJMZL
0BdavjFmZy7J9LcYAXnPcGWiTk+M6/wnMZnkzbRsZMZ2XgFOyOKpH3hlmr0x3zSYa5wb5QekzgHu
rzeLh0XMiKTK6jz+P4PHr4qAqZOr+9c1+ONncJk/nfJh6H8ipP3T5RvJmx9r8F/+/W/RbEieZCFx
ejCMD/WHKPbvIoHGSz42XUgo5C/RiK6RsN/jmt7PgA7Id/pXQCjNxj9UAsP7mRY3E7p+I4MyJ+53
UsxvEa5f4at/j/iEfvmnKpy13wSr6wRXRYIResw2+7N0lPacD3Jf0cVzh63yna3mBRefWSOhV7z3
+Mf7qduvS7mjj3ziDAt0quv2TAk7+NNAPWLuGKS098kMmUZ1HtYCTbQ7ze4QCaGHM8dWKIZ3dfCO
5SKyR+NuwClpQGSE5IVu3FAHrHd9R8aruuYRGMmEFSHReviM/iZw9Q+E7AsKy6d2MjNmGlps2TNN
qE7b1utyKTzNgI44P6LRxOP8ZMx+xIrDd0TQYNFvVjRUKyW4uDwg5rCCSiRVCIatpH/AFoyYkbTp
Q72Sb6TbFpotIDcgdrF0nJMmp01nfVmz4gsQYtpDEkTYHDOuOh5S46AvSPtWdet4S9Qw/88vPib1
VDF60XLznsM7MsTSwpJbB/LigMo4rJsXXwQP8GA2mg55V6VHvOSngDBn6gWva9MfJ3ndiax9kmdx
o0HCS+mAjzpbFcWJWyA3t0HYSn1rNWasp+ntODf7ICeTtdAv7SfgXeDgGAxTyCs5xN+VhCp+eN7/
Lgj4tw/NdRANM+SRs1Cq/qQ3coZZJwofkt3xwhloRxgkYvhTcuji/qxFhGBDatAwIy0S/tMMlb8q
qtcHloKGsTTMe/T8K/voR62znUfspCJZY8M9zOK85Jcm/acJQNf/xx/S2a9fih+vwZf2x2vUjE92
ZRCssfeY3TnbbqdF9b4Om4OxMcN8+0/RZTPAvfX/XpDSxUCsQ8T962i1YmiBuyWpTppOPPYg9JMM
xKrl7hIrP1fWTEIw27euvwHME3fuupkGPcprue+kiMpyiJKg3Mp2ivLlw22/e4W2h5u6KWjAYafc
10zEdYPYx+CrOUwx8oaor7Udv2WMlwUTeRo1yfwwiPylbB7k+KZhBKD+WvVnHQiPPjYnRWXaL95G
956b/GvlOM+K0jR0vb5ALIPqz3BWEwdAZndbmVefodiEg25sWzPB+0z3j3jXYpY7pY+nPNDB4Y2P
smoea398BgUHrG6MDI6Lev9pTIGhqKJ7z8gbrfo1VaCBV8vZivvNNehVSnz/7LYPGvEiQh/HsfY2
jDuNOa486XTZCGic4QVOYdL7GLhzP91M9vg8zNNXfSmR5AYRewmThdrePgv3BT5plJtip9P/xPcG
Y6BItj2JAs/kjtXz4wrSSZlzPEz5e9cWm8YFeNRlEH8wQJmwgtP1m0BbxM9FVXO16zMHNGbpOhdL
sUMvvOVEhEnmkzAe+6KISJTcYcN7gqQWJ2MXVQW//WDek487r4BqudPH3s4ik0GqJSrbqNVRjTzi
dSpyfQagdeqQmoyN6LHtNyK9M3IWMw6L2aJo5Q4xTJLLojL6TmVUF7T/ZnMzugyD9cuwYlSXyxDf
Gd+nSjeBxozHkVpszHbXJY0Q0waw6WmgtpoQQloa2nGi7IPH6QSHiXrOO3O/ZPWmWVgRp0Zug7re
erjbW+jiIb3OGJHinWPBmaSjwjpBzIYDWpkzzIUR092aOJfUDnZLqj91XrXT6iROVXcMGvJUIE52
FTPY47Kp+V3dSKsx5AxmpGxIApb2oKXa3mKN6wYVBaUXLXX72e4oen3WIsqoMFEAgmrB36tIXVlg
iRsOpXVIyvF2gss/Zr+E1x51HAdr8dx6Fyu7ZDWzvYs0BvEaBtl4dJgIXPID+mS8JeRw28nnXWx1
7zLgYccwtCsWFcs23VpQ9wOdTF4Vpcy2njhhOYqWVf5C+7Faxme1whJacC8TPEiY2jBjaSCAGKd6
8IgyFWrUdJXxeU7ad7WKqKXezu9SL73i+iIb+FaYCTwbXW4G8WLOmAFISjlWhPofUSiQffHjRn8Z
AJeNGvkXuzoFVrrDtLhh9MB+MYdHZZc7wZgKffR2EILuwNZcM6Wx4vIedi2/yB7LYjjVTINaEyuE
E/U/KBf/twHer073f10HhnKsv+U/Fn7Xn/9NfAXEh7OXUST45q9AHnaxX02+hmFj8qWsoyYMcCl6
vPJb1XcVWB1bZ0gWBR473JWt8Zv4yr/ROTxce02/E37+narvz65wIOiWbpkmoqeN1fc6aOTP+9tK
qDgjq1Adau9z4Qnan8tH5QmXkVXB05C7Mpx1Fg19aSLTE6cZ6ziOQn0nRPJWdRkTGNb2sgTF+w/3
72/qir99WwHeY2Q7DM3XgvjHbbcSWVklCdRera95hKk33eoEzs4ANNP+Qw3zS43yxx7/6z2wrlxD
RG1GGYI9+dPFur6wGPI3VodBByRg47+czXOFX2brASMaMuBuZChVOx8T5YqwTeD/0lM+Y3n84hY6
BZyRorJq3yeneHVMckyGVqNwutpX6X8PpjoJW7DrWGitF9Mqkn9oLP9lfNUv7x+0FIcHOr7QYFwe
lh9vFjjtZgl0XRxKI/jiIsuE5rB8CKaexVDn5D4lGwmnBbMRIe44n9vd2NWbf/sD+9N7uNaJP/Sd
NRdFdOkWccC/KVmMzbM9+/dG2VuR4fv3//3FrnCTv3xgP17Mu07r/OFiI5g2UUpDHLJMfcxtd6l7
7XNWH8bV+ypy9/m/v5rJN+9PF+R7YdLu0Gl2cH95Qn7hRPxwwUQGUu+dpjxoItEpZqop7Ivkpk0v
Vf2Nkj2aV+WFHVVQK50XEqlQ6ozvqJMOIlBaHqXhPE0HtRFThIE1NHyzJFztv/k6MKs8MS+ea95i
W593rBdbz0o2aKQnb/AH1vBYdwQB0cw6DWqHa3UvsTSrLKezWtXlxen8je0an+wavnCKXWaq4cBj
MzPz+6VDue1s7zGx8M4mNHhNf+nPJPBOMllfrCTdQITd522wc4rsNveqM1HgsKnLDaputBTeGfvR
Xs4ujzMA24V0rIQsZRr7LCMmnrvzJoNjdY0MKm08ofxWdFoS8A16ukmDE16f6ZwpbhBQa8NRlLOJ
90j4ad/0y8noshiq9KFNsZ6jR4nIJZfCEdWPUPIIzVkQvJu3pFjQZTsB7sOC8FBSGS2eXhw9I+u3
KIlPKahxGyb6Qt45W76NeBaNoQZL0qqj5TzP5oOhUwXQm8RJSasZZ/pZm0hxgWO3/Rc7V3dWbTxW
abNPXAcuNVZ7o3rB86ftq7a99NAl+qGOg9ne9VUFbyRbUMgYZQ9IrKvc7wVzPynJc4sMYTbtcQR8
9k1xU+qOvSOgf7tUsRKHrrAvrsiogssygwmv7kCyN3ZyJA9X1YJIptWSyAPb11QiXAL3k1hmPVKl
s7HJYkXzh8Y5yxaozFqYzqQ0mwuaqTTtT2O1t1J5AwSaprsG8zM9trI+XktmX8JS7sgLpu3JpLqh
qkEZDHV9eAqAORDd51GcQroSy0A7Jat2RecfzeBzigdbcLga7d11SMMKpLBb7oz63rWPVKWhzmC3
MUAmB5ozXz334M8IrrbpTTldw+Wh52Rha8PAJ3utItGt3426R+l9XrtXq6Ho2TX9l5WSpOG4jdwV
aTZ2L7+yv7tKPmR+MG8MA7hZQwPIqDgX6zyLvpPfNYVOmqGz407MN6kQBdPAcTf4zg0KBAG+ZU7D
pFki1REWxhxhh2OhbTpv7yef0Pvfr5cpW/IVJPcqfdy7XnuhFN61vrUDkPUFYv4aJQ6qR1e+q6Hb
lQOrZ3VbjQgPVZoIZn3h1TcWKLNTcXLG9C2ZdfCZ+aVr0zfCzOepJ9ghCT+EenakUfl1zSDZmyN8
gGGnSfcVZ9ulT31MBtlMnm7y7kXg7nuzes7cmGzjnekAkAYYaofSdu4Hb9oFaIgbWS0fCnJuWLp9
EBpK4EvnBiAFF0QI/Dw0l+J9nYwypAnnkC7Uk/7DC1rUmFr/ML36AviSQzmejtDMqn1XDNrO0XzC
KDB1d7H/fnIe307py43xeKrf4vqt2YxH852//PrnZL4Pn6qTH/lRdco/vK/EMq0CS2Qovt2LbxTV
H0zv2qdbEQWfgOzFefy9/rYH0PHX//Cvhv/1B2ZLxM/QYcVwd42jhM/9bbWdb57Rjm6arXtCY2Ie
yBHSZu5/HVlKmGYdeRifu7Z+nXRSxb4aqrDstPtMey1KM7QgkowVoQp+uHLOxNs47rQm1Hw3bvlE
M5NJmUYVenmPuPXW+GzU6r1h1dWKPgzqlxmMQEbfU0C1mBcDGTrEXvypzc8zNxYHinZ3PUIk93qT
ww1tw62qXwzr1cPNLa/D7h4uubxNg+csf72SbsCgi/6yfC2m5168a/p7lhjEycm1dlroYeIcXrTu
K10v5Gt9ZzgRUwGbnl4SJ3b73kwuAUh2zMdQMKY9HIBIy78AMI7wm0R+I0PYnEd7Dq5fxtiZvajN
xL7kbXkAQbus2nYuYwlW+7a0GD1gPAba13yhk8qvbxIuqfXbsbtf6xewRjPgQS8arcdWf665C/UL
naJDdtBm2ojOB1n/1PjQm7epfO1IyjrJm+c/OtbRIp+MmWBrJ9aGXIPV3YV08OnLEi8P+HjdKkxh
G7V5G6puX8p7A6hQM68UKJtsvyx0FdK4895q7zA05+ut8QlDZZ/K5ctUlFsLB2CiXmyyQ8J/Zef/
T/bOY7lxbUvT71JzVMCbQU8IQ0+RImUnCCklwXuPp6+PeW91KXUypKge9+zEyUxBADb2Xutfv2nk
HRT+FUPkRYUUXhOfEvW1QVEvYG06Ka9IABiroA/mYYncK76FYcEg4dThXSRry6nbBoruVcyOY0wd
sJFFtgOQZa3N+C7ntcuJsu0sPq6+2lLB3Zt5ve2ks87ETArf7LpMnJEoJPji9iQMXnSGCS6Vp0Zg
QNm9+8itXvtwDzXA5XBEYhQR3XEKCuOgTY998CBDFm/kwslzBoJHk246f8Pj0rcwGCAEaUTadE6u
UQTam4kvR1jeh4UT4bvVfWhYxJgY7YzGo6rUi6Gk/rOblMyZFxUGjOk19TI0zoT0Mdo8JvUeL4Oy
3IjDCdSDGdGuIJEnZU3fzhKFzXiyldYL085ODSToa6tlZvWoCas258Bez8NJgR9FcjmfrddBUfc9
a7qBNLZQtfd4Pik04DzJjC0OkpHeLbFjOIgMiLT2ifiUyiBXOF8a0UnLXPZ19AGOMULhNRxIsUK5
HVDzgyMiT09ydxrvoG/pkIwbtGUIjVT7akKZZWAKk2131Y1ZPhUK42fZlaZHvfIEppPzVtaXwjUQ
pMUwYTzOkKjndV2dIW1NYeySrrKQxWWoPRjxW2DuBf/s890WM4TqoyF6ZeGpEB+Sh2x0oo/YpLfG
6dgR5WOJ2lG6G40XvELsqnjs9NbRQ2cI3goZA+a1grSo8Ebci8bZQKHnTZFn6/nCjvvb1nKRDdjF
fUhAuGVnXbi+zqqLTZMWjlluxuw2hz4NSg4xumLnA6yq3TE/6s261w9RC2+beU/hCsFDlF/yWnP9
A0I/+GE3CJEANN794WYMSZLpEI5TNeluFhwKhI4EX0SVgufCIu2fqSvCZnKcvLkvW0bcKzOMHeXi
CLhhRJbnszRHeBLpqY7eowHhCamSs74ImgeYckALbmdFdlGsADt0DVrdZGAoRVvkSNgJsSWrFLV+
4i+cXES8r00IKiDcwMxnjIybSoojVOZhG8xS2HTgfG2reHFznNiLumY5gJPjVcQU1mvWMF8OMqLG
xWDcSdUDejRW+cWkqdLxyqLebslRsfv5ksbrOD1p6l3s24K+bYx9yolYt6MtQ8/IULBVqrLoJ9lu
tBVGKwscwUOMiSqF3Bb1vieMCHbfiEtz5DTirU3YhE2aT2/SLB3GOViaxlYMielgqUHKhxz0ONQi
49QFpuq2Pz3DqhhHO/dZgjWaFIe8MVzCHmW9WziCelL12ZPq+24cVkbzK/Dx1pbRfKgLp7Gw6UEI
px/7vSE5Sb3VqpewelQZDjgVKCkpPOJLCa8vp2otJdkxBhcBUjh7JWTBeolUYoXy0MFnzcqOGWga
LthYgqQXgCC5T5bFOcpUD5O1RaC99Uu9JwUlZ4fcWQ1kff9G0ncGiagJsBNtfmZQf+EilIvs24WT
ktUTU+BBAMD4G9qQ25fyYjFXr4OEyqnfGPEy6+9URuCDyOKmMs36YsU6sgHk8AXHbWcVK9siutH1
LUAgJrL6RlB6Gyv4ha7exPKzJEW2Ym6RVRCmwtC1jxYFhY2MgccvmugpOJLiperOtUAysierfqmU
twq8ag5+TYhrBcrWLGR3S08AuGrb2gtVuW8T5qmNnXMMwt5yelzeDf/QVS3xToscZNM3S7dNq80Q
Q8gqmNxmrCa7ncybdkbhqW6UoMLT7WIlw6NShqe5Ku8k9QgGhFOeHLwp6UP/gmJtjYu3o9S8BQ40
+DwYRzTQIqCfYl4zg206TaA4aHAhvJ741+7YTs9T0CYLxfLPCLIei+IjvGp95DumN7jetDgK1n1G
fXMqFTvp+z2s2adRTG+6UOG7Lu8Zebv6c4x/zMJsVRvxzH1WBx9V1u6rblpLKCeWceuovltb8cFr
/eq1xrQqSGBzpv6zL0FN6GHs6mqxqiVE3cLoJIpqx1q9VWvZs7AGrBr4+O1xytH2kbEikzFnfihy
f4S4UfYMoALP7ww7zEvNzlO791ms1OMSILvsCwskf3dEXC1NMd7qVnnqhfTdEPA3wDcLbh77T34f
1+Uh0IatlrOpCLZWCpeiryUYJ92pLJV1IjPA7mx5ThypqVK3FYPl9039Nb/zH029pWErpugGtAAL
ePRPFKHEvC0INQuzP0ss1oXSuTwd8OC2VhxLjFcjARAOjiKZS7KODypUNuuka2OUqNaE50xO00D1
GSZFghv9eNTiKNxWVh7vGi0p+RHWHeZJ5FAUCSaw9WwyvaAZUiK8lcwejQYX6/O6W0TVeFIEf9Hd
igLnh9DeRmlc4l8V3BLmtdV1uqvsw5To29clR0bf2Pq4jCK6XXwTw9c6RmjeXKRoeJhHuHCkbbHz
9APN5qYalWo9GArWpgpOJ4H8K+/G6tATMnAfqdZNLvMLSKJ/0gLDMWB3U2Vbh0yp3Vi9lMFpDjvG
ix85SsWoexQzwa1NjayxzMX78EgM3qLoNoMuU07ixkg5zFRBJNdA2Ak0upiECSr5bW/+6EXtRg1v
iRTw2I5SETabOuwQgRJuRntXvmXJszice/OcC7tQ26jZ7SgzRQlXGAlzQMDKwJjpQS3EaF30GnB4
3nB2k/ZEBRMWeECOmzyc6DgFkmiRImMtsE5FK90Dutdul+XQvofaIax2hkfWQJyatbVqTY1tYUZE
MyGSWMF374o6lrMcVXN506fPSUT0EqxUms+ISEE7qY9zo93pQfkSCjQMeaAtcnyXVkOT2XNp98Xh
+g5MmG5p7WGtIWa3mbCemk3l76Gf2YF14w/btNgy34uJnqpvy2QjFMegGzBmOjQKnOyXuHuXRMk1
ahuC2qMUwF6RKlcN76TwZmbAMZs0tvGhVzCXqpgWzFl16of7sjljkqLd9NUmDZ5b+TaKeC2chLkf
DLdMdwpckOtJS3eqlr8lA/lnql4/kwMEkBLONBHAI4shUw6pJIW7a6TZzkqekDfGizFvPBEfh4VM
UhhkmoVQluHNaHKg5wL7nSnnZyEm7LuuFqp6YUzB7rPH340IT1coz634IllIqwL8dt7K9thq+xGS
+5g/YsC6gNFrt5HqClMaLhv2b+NQ68/s7LH8miVv1/lLDhm2Fh+0QuTT+IVnz8LqHrX6EpUHOKCI
Y5+mKXtUf+9ksbHQJ+FJaj/CciN0xz6xk5SJoytLN+L9LNwAAi6q8q2s4AWwhmfLBassFnNE7wOr
rXjXWMjYX4CFvbdwhKr7KX8vE36vhdmQJIGQXZdOWnnixNddCIKsPWoUXyaGhVrVKO/Mgj1XlML9
aGZ4dgmwmyBp17ci7Adk/TLieajFelfeG13fkfFLb9bGxFZMXiEwxbtrmw0nmFfx+lpTcPBJGzj5
DKS2fc8HcasBQZjojexZ66h36l3eWf62QlNWj+h6Z6BG07/Ph+ijLnDvMPU3Xs0hbSgRxNE2HirG
Zt4kDs/EaGiYSmX9XkMNPfpXhEgXVc7FW8KcxcXcWYbdD3wgFUljisx8mbqTwkE1lgwB3bJpsUo1
kflpEPmyKqV3iUfX1KOHsOwnWqDhub4GzxRT+xgXvLggtDBDAhIXroBVzhwVy8BRv5I6LsOHobWh
k+VRsYTUtoksf3QkKzoBnamo8LpL0pQnsxaY0I3zm45NlCvJg2KPar2qU+86BG4mJCJFvwL2I2cw
B0ORU1Ab2DU7n03vOuioAmWHLOQ1Ay/GU3c3ztpdX2Iv3YDNNXdZSq8/ZdmzroaPINsH0wDQFEpM
JJUG9MyI4f5VjS0itoQfE71UQfoQY/oEaxcqXXkJwjlzgpnsT0wH5HYr5rue2BswSdCXRsVgQCXq
fJsP2o0SUm4iqyEmpeYX6rpsl1pFyaIbLjsxEtVj6T8MUZieK1k6RCURK75Yya7Yyi+5Yj2omSws
zJ6S06p8Nje4saKZPOu5ejfX8MjL0HqoeAoUKVcL1vQcBYPkKCqeaAN8PRQ8SyOsnYnFqTAYxQC3
RDYGVh1JaHisWNnBJGSk24ykfhgPUMqdRgDyK2qOfvwVbVj1Ew2WKT5O6pvYPIa5oT1JhoKlQJ+4
GHxJFFr++KSMqmMBMOYBfUwg5bdmAOZbWFp9iJLSFnPJ8Dqjr1EpyrR+PZUcUJzOCdFjltpjV8fI
jHRLaRkB2zxr7bwn1WldWp30NKT5ASCX1RqV4d4URF437xVqtzwv82spn4NkekJlHETd75atBVeV
6KjqDp9QRaM47OCP+FLuhMPUIu6NjUMgBCtiknpYOBie4TmY3c4xIbBYiuHJK7PxDWJ5DHFkXCfB
8GvOtergy2FBbIK/UKT+g+GruCXE2IsIoyRTMjg2mB/jcBdZK9MMNzUPYBNEfHAlRjuEt/uqoxci
FbuYPamiM0urVL4RtZcY1WcCTXhPNC/D4GBrSN3emFEQEJa7CxOFWqDWWRdMjeEMaxs4ZTrWKcuE
UIs4uAy4/C3SwOhOQjwtc5pg2brIAzEY4OKQMSjex2RFYZz4tjZ6w4BkQfDDj0La9NwOWNsEVEkM
qugFYK20XlC7skk9NMRrLdRORS/2TEgj80OrvjH18mnGpQ4fXjgjeOWUo8vsQHUVM7mvR3Itxwt5
tRggIxZbjMPeagw31SzRBRQz8wL9sEGDXIFBlcNNTitOVK26YVx6xRkldJ2DeK56QJwusLVolW6S
yjXGPDxC5s9sjO12aJVKqqU+jza5v6sjSqj+9SX3GzcT1H2ch8xGnjIr9mo/AJdDY0okeni1bIXn
qZh7qFV40RXmsWshdZoYenaRd5rjpWp45Ikh7ZUgauSzsIcaziENgkHMZwp6oei8ziBuj/klI/wy
rfYKtvWagAhXOoUG0xYmO5blMcJXjXSvE3hVzI/kj+1ZsjLneXafp15fjR5y3EXXA2UP0QIsEPYd
QHobnn3iOTNjo6iOISDg84iBVgwXM4sR1VnMl63VTxrVSDG3dEULS9kCJYUj2bqrJF+pKZHFr3q0
lpGBNStdWtPQjRhfQ+zON9I205GZ8HMGxphaiRd+N1zQxFWjrWTXht9P0ayNfC/RPSNSl20oXxLz
C1YTq26Zerq0DJjicEZJwkbECDXB/yaRHkowj2yD02tQbCsffEm+N0ZPFt0CcM0f+nVt7KqZ59y0
bkjK5ziuIwsRt37uo/cAY0ZpOEmEXEeHCQwRChazYIZrwVEPXvGoMnEwJWUkcfViY2HGUCKXI7nX
0T4sDPC7JaMipGvzSwcftltoshfHYKLlqk2XCokpBndbH6zmzrYE6gtp5LxdieGylZdzvoSyzxlH
DFOKa3l40rpflV6DfQHeUoVH8VOfIAHsJ1jEOJiGZzXbh+FGuga8rCIdyPpkdMR/r812XYbJhtd/
E+NVZG6uN1ragfyqQnHJ+EazcqWbz9V0Pw9PrPqoYP5TbyZSYDtKw5caCn05LZXExf4jK2gTt0q/
9mE10ccYPsDOs8pPDdfV1c0khLt40HH/MC1PKT1t2E/6Uql2FIWbEI52C2PbNzmfS6eqNvmzqmGP
cQmD9SAQ4/tWhUBHs7TxS//cKa9JTRKXbzxLjOeaufPwNaNoZBXXko2OiXQea4FyFLXgW6RgGUC7
IWMFlagejzkdXWSfobgqZABPjhY2N+VM7ro5TIssfUSI3coeA8nF1RwcowGix/29Gj9cvcMFqk4U
D9uAnjAFPJke4hGC1LDpyCxFHuX6yUWxJtSJNyVuCspVlsKN+NpzDiGz03l4H4J8JnBmFLeJtlGo
SUuBlJ2TrO2RgHDGLefgXRk3srrGUsAYnySrcUTGdkiIqHoJKilku5MRT1q6bXSFbYj7ir2r2snx
narep9f1kz1EKRJ9aReJpya8ESqVgu6YJyRmY36WfMj5HgxHk3E+Y3VqjWMoZ7U6G9KWRz6JThq2
tghd1kLEjz4sXSZYAJXHXtpbGD+CVXFq5OlKwTCj2zRQvkjkmi4GZVQX3yAL2baeER6a5pD2l968
rxlCZMPH3N5c7zUvF5G2GThgx13FHjyXHbyxiWBELDOz6UiiOO4r1pE33+sLssRVY29n8oENWMoU
tvjQFuXx2dfWVPxOViH9HQFQpzNGhihc4ZQxt4UoA5glHNEtGvmLFf8qtQcfc+WOxOpQsuCjQbwd
kr1ozpesbm0uQ2KRDybHNjBbPPGtpXt1ri476tx8duPR6dRdZq0ixmkF4/ZuMyfYOeyLCd80qqJx
m4lYXCxL+YI8b53Oz9b8nE0kv0oYRaUPWrtLi8OUKyxPPCWOQrJCsXH/G0z4/wrVy1S+/5//+FV0
GIxOt+9BVOSfWU7qt6wo+2XKXv47wOwPWvz13/2bFW9Y/2nIKOPhvpuyCJ0X8s2/PRDNq3helEUo
7jJrB6Hp/+VHSfwrTUfnpximSlrpFbv578AyUs4wM0EmpcswNshB+9+w4rU/qSamquPVgP0hnHiZ
zFP4uH+CRPpEvuAUwrEermsTL7CcWOFF1HCMwEK5MYb8EhXkMotxCj7WPptTvMGACLcKkrndqhKw
4PbJ1dBhAJ1JK78JZvzgmNntBCFSXF0KawyeKWNEcsHaWl5PJsVFbcYH/KYhoVvj5rfdsNoCjwvi
HqfpaxFs2nnHRqqWbEV8tfczNaFLcgQ6PV27kkUl1VYsnD8IGwFZbVLd0+VuQFnT3tGktWtqa6I3
/bBman1MxnY9N0fe00U2MqeToVoalIlcJo3r9ffI25VN9T/knd9P1JJlTCrkK70Zv7E/nyiR0GUt
CaboaWXslKnijHVti23qfX8Z/S9vDssFylx8D65E8S/s8MDos8oPcN/BWZDCwETKj1DnJWYL4QXZ
w+DvTeqztjUypsgxMzSgFC3aD5gBB50BAI/lm0AGWiFp761ZY7075OuwApefFetQlnjCRExlBV1g
bjLEsE+FZ8xF7pGRORhq4e+XUzlfTUmolRZNGSz7sNnCl3/0lfrWTxHvhjSlZkQMHnzsNxnrKXtu
unegxcwDHQCUjsKlZJLhmvTAEZMs0JyFbJaULuzXsx0x4Oiqygugd4GW6hvdEC+tnGV2K/VkCWCP
lcm/RggkZumv9Uiixe7IO2H2OY/rIoXY/f1ThzT3j9erwXTEzFlGcqdBVPzz9cqaoA+CaioeFkUD
aGezRJqMIb3xEnXa4xAOPPogw1ciivwFuZ6ndFY2woztLNAgo1SCM0ztReZQl+TsSfFVNH5CBKBW
JXdKz3+oof4ii8NKEI0zRRCCPdusZg9n9mUDLzpk6NjCesPBXjGlszDKD7MG68QoESf0+hN9uadU
YEhGqrWeMstQvxX5BRq754/dTZpIF9QdXFSPjyiFUwCgqw1UATBrPfF77lFULrsofYwCclqQECdl
vk27fp3pIzGA17hCEcPzgkI4rbcYiHFPxV4ZkGMwGsBzqZJ8qirNh+KEn5k5elJzzSPHpp0tI1qm
6uCkQrHsmJ43c02dh48LQX86oRZIY91mVMkRnag9ghJodWDsl8ipamcpZa6CebAW+SUNDWOGpI2W
CGhDejAdvFWTzyG1hJj47jwywKn9fVICt8+rtH+RWq9IhV2fl/ddbDCuyLYz0YoD2GTPTHwqpaVI
h1ANo6MGsFp6aGwFs1JdeEbiCV5xJ2q1U8QvtbRLiMWYhI2eKkuRmjAnB1cZqMhDok7xHNXjQ5ch
fDsTfXHI+reETJ1M3cvzsNa6amdxYtcqqM1rIOx8w2JOty+vXv0zzH5M4YxR9MSq2JjFSYpPAYwP
Zh668G4ZsW3GkZtUGLzqH6TsLFE7bRWJsXSC95KgrxAOnhGqbou+XCLdvW2kjpl3vpQZe6JcX0Tq
nQ7jiTmnEwb7DjdTLYZcAQhiFKYzYC9fapnX8XWm2RUjUxlvyrbB+LPXgk1XgicHJa/kXcyzpYmw
OkVcXOPyOQsYrok+rssFvu25zbG3xpLei/XKjWQZMdK01IoHP2RAmFu2jutadFVHqJMbknqFLBrr
cGxZyYek1ZQm04mH9EHSCb4sKLN7WF5iYQtU0CMQJVmzuI6fuwExIGWSpmebmmSZjnxNGT1Flx6i
uCfJiSl7ArGApmNYFjSfZfJh4ZQkKwuFp5oyeENmi9f8Ikq8iN2x12jWkbOCk0IGAV7x5hS+DXFG
hrQG+1oY7HNdu57aBs0hO5u1Evi7cQdoiDic/9sxbo98PpWOgfR1D1v70M+Kign5fVA+GOkunV6n
QzG9ChPut1D21vTfWCBsC6NGJQkkO29nPOgUCZOElh1sJr4GpKddJVfKCv/ZtyutxouT4buJrIq/
q/Nb1dYq4xdEw47V1FK5XpQfNijLiPO05P/yFxIuMeDDPsvHAcX5NDxoZo+1sL8H8LaR7UKtelSw
XJsNXjqRF7j2v880tnii5hGndwQmHnS41b9QybvhcKc2ja0ZG9lP2Y9h3N01tK5lay3EiAK296A9
2o3kOzOcvrDgQxCYRRyR2+MuuY5b4IbUIep6YXT8gALug8pbi1YKonOi+GzTlw7WlRhnDcVdURf3
g/aG2EMW8B8IxUeLDyHM76uuh8S/7aZTmK+E8RpZ0RJkfcFDsZrffJ8Qg3vCuULG2BMi7tI8tbru
Isc9isoR0cAcNmsfu65Gj9dg43bE2K/oHg3Ync0QulHskvIBsgNPOxgWFqS0sCLj5FeIk5gGR6cY
SNbRyeygz0hAIK7N3DUEpO3yVdnzwuanSb2pA2Qc3WU0tBWnNiMIfdlW+nLoG1ggIKzs4OH0lATz
c5g8+P6bmHKkJutw+qUJv0r/rkhf9eFXGE6OHHX2bIm2MWKqkELGYJvFp5QOflOKO6liUWbEudDE
yDUa3fwZ87WN5GdL2X9O0WlX1XJmBEBEzrEdIXPlTjze+spHMZLjU9UxQ3Qu3Z3jfBnCWYxG3TWS
cdlD4hEi1Ul9AHn/VAO5RD1G/oi4apiuGkXFkK3C/F1ND8n0KgePcvZqSIONsn2JjxomEoxp6m4Z
M0PtMZ3oWdQVzMdgDF0z5hTJXb97jqLACc3twEC9LDBSa2dbJh6tRAlY6yCZcMN0+d5nOC88CBpO
akEaw2FB5MSgy9RQ+b+0WmGbFC1oz7aVgeIQ8MQwvcTM7wP00eW7zLNNe7gW+nnmRXXWbsB9JV0r
frUI2wcNSLsyKngNR0T8d4NBN0+aFvYyjGjYYyyzsGsTVeVMpsPIMIRZvQPRGQivspP5sS+OcUq6
FLo2YZgIciDgl5JX3PaBAKk0W8TSroCVN+hYCsBSglXNlDxg2Ujdqc/URcwHLTcfY0UmEq4OZe/g
l8HRxD1nbpUMm2Guz4TFC9RTibZrzYdABO+YoCQ8RMklgvUZintgWRsjTDtG7qNAW5bxxBOxRCD3
5WoxPY6KU3sOxSLIT8YRUOodLF0cLUov92HQPZHO41Rk7eF1Mp4wnvCm4XbkK+1hh8T1I1noK+B1
aNjCS1YTdiq0T1qRvnXzc17dZuIl42zRGFSl+c3s76eWxL/sbWSim+FZYr6XeIobCRMxSahcszXc
MofmKV0DdEtvwggAZ+aMEVCWvITcfsCnqcRHScnca9EhJ5cCC4dW0ddiepKqaNmq+KQyniO1Gz90
Lw3OISWFzqRXU+SrisgLRPXRZLJrIagXhW4n+xfSsNwciBjzb2fO0i1apBXN/rIYL0avuclMe2Nd
ItY86StODAoyzQqvQ7HrRnAgoGUE6xUlmfCFsZLa17aFcZs1FL0oziiJIsLyUPm7XY9WvWcjXFk9
IHSNDnjk+D4L+rySDBom7UjK0rFUiGuS5JUsiZ5kXsYx3iQibGSsZS2oSnGdwQf/yPn2ZGg0oXGR
hhcSn9XYQJUIhpTdF9RkCsYtwYNesdmhp0zGeyEenLCFZ3Jb8k5yGf5qtymyNRN/GIFXm/LQVvrB
wZbb1ttDwyCOQC1XZ8okEtoylBsMZpwStZSmlvs+vDOokAao94lBjQ7IpdeH0kTA21Ai4CzEHE1d
zPCner67WXgsWDEyBordQMjzPplOmo955aNmPAvjzTSzTCrFVYSLYCYEQ50b3EXmMTgbc8zchJ4B
waQ8MhBO3oQSa64MhnQnXFqyjFTT1eVlhPXXgE11YBxzPl4KqM6I3Ej3iuBmKO9STEam6ng1CAv1
e6XtvKs2Tcg7V7YORXieU8HTs/NkVC/8cwYUT5Z+HtF0M3y6zjyhAHhIyBZ5NK/nSH1sjOfcCp8E
M3MwdEO9GkmCHZhsDVhFqkQvPXaq1jkdciSnbaqbqGgf9WFcSg2C6VbIbhok3Xi7rBQd83mxfsLd
A42l1tnqMBWOjqpN6uP7OBwRxhWcDBBxXou5t5jdGjdpifdwGp7NsPXgfeyrHHk2FWNoz/PgtvNj
WR/EDOQ2eJwZJgWQM0TlJhH2cXOXZ/ijGDBFAfzgHlWVIwmdU2Fmi//oh5z0ET442Y3JFi2ydRfN
YyI8GRgodyC0ZoPTBZibcR2Gw+bHHOherYT3WYfQGSgqmmw8xfljLHJgcGbT7RSxbrPbqd3JvXJn
YfSqjc2dOrRLXZsx1m3ZtQPYQMWRMVMqDndKFzqiBQl8ard8vS18wW4tZZqHaf2C1t1VN4TQrKUC
TSKEQcSTZ97PD2Gsf2qzrg08HZ6KpFDULVmUrC+NNdGEqN36EHpmHeCwB2kgAesnFIdx2f9KVfTP
S31Rp+FHFBexxKXmMD/FDOfLiipdeJGb+Ae44NqW/olKcFOaqGmo8ZiPfQ2YVXIxIkopVqE2dbYw
v03CWwipFhIiMgYTJ2iOLyqm77vlLxHZ/76/T1e9isE/6YrGMtWFKOeqIorXhbgfXALPtsmycmAX
u3iIL1q7OF7jYLofGnXpnzDM9YbxYkNiB34mf+nTlSwj2VICnB+UHuK8v/NnjYjl+CZiyCQ04ZEp
ErUe36wMU5S4DkmCa2mEDhN7qIg/Cd//tqgk+WpTidecSurIn0/ClJKpDUL4imMBFkZgI1O1oN/4
8eX7R35dMV/f86frWF+kY5ZvEC6gpqonpRnGNi/59PT9Bf72XD9f4AtgqFilgOMENyIot0O1C6XL
mB6+v8QPz8r6smpAkYQubrkHnB2hHC9ndmuKwaU8335/ob99FJ/v5cuXTh0wWnhb4aNJhEQCm1qy
Emons6ddJngr6zQ+ENGlsfn+ur+xue/e0pfvPpjFWa8CHmLtkNG7qpamIy1bl43ZqW2wffv76/30
zq5//ukzlEa+EGAJmMcNzpx+t1UQIURD+8Nl/v7e9KvJIa6KRI3/eZkymwqzUSMVkfyNjNB9bm4p
0Z0mX39/O3/F4CSFKZYIQI5g6ct7iyfLHKSSx6fq+qrIf0XtbYOiLI5rrF5RfxaNG6cbTEeZYm8C
/cXKNGSh004aaRUxgFWtnYXUvtJu/WCHZ2wsn8T+h0X8T3iWTZbQI9S9MKLwZPnzYWRDmioRboNe
x5kbws9SoAxKz1o5LcJ58/0D+ev7/XStLwLZmX1nInBa9dLqUman8ioDkH9Ys3/9Vj5d4/rnn9ZQ
7rddodOdkLhDEiXyNuvq2ATjD7BCeazyS/PT1/nX00NSdYMNnOf4D0dpMSPYQZkK1YNa9Kv5gNTm
NnZ64z+V2+4XjZNMolfsGsf02Xe/f6DSF+7s7xrgSqk1JJMJy+/5y+e7jfGYbCJ47J66TI+Z269+
6YvkqK6a1f/Lha4ns0E8k64oX5aJ2M9xpgQY2QFpef1NtAmWxrJb13c/XUm+7pr/2HP+5ZOK+dq/
suA/vcAwAPDXIVV7wUvvaF6yaRaAljZFMPwyx1hVd/4aVz2vnV3jvgR3Ooirn57rX3eI//kdfj/2
T79DL8y5Qnin6sGUWxj6/BCQQgFMeh303H//ZP/6TXy61JdzivFBgXNaz2Y0/9KHRx8h3hBIzvcX
+etp++kiX06qTo2LCc459wMcLWinTHv5/gJ/3+o+XeHLVldIZHGkOleoHdGeHejb+2xPz7tOdqoz
bg032433cHq3qd1s9BODZPQZ3ve/xO+R1TdLR/pyXNG3tAJN2HWR+qdmpS7btbLCj20x2phLbpUl
FtrL0P3J/+ivNZz06eav7/jTcmlgtQelwc2rwE8OMBBp4o7hastmPX6Yj4WTOOn7TymJP63R659/
vmg6B2TpcrPyvA80IsNw9mxbOtAkvfnhuf7wSX4dFRZmGGIR+Pu5gvFsEST5DrZgC3hu23rf/NDX
/H5N373GL8fEKKhhGYwNPjvKiTwCGPztIdcfp57Q7wrpCE09pMlFJyIO7oN7iRi0GalX1b19f99/
e8IYaukMxokLpCL+8wkX7aBOuUWd0BprMEOC3BYYXdl+fPr+On8tswxMly0QHnqer5srlgLKyISD
+m4T3Qbbyg6dX1Bl6VbtBOHujz3H397n5+t9ecAWGUE5qm5uzEFxZOCmBe3Ogd2G2MURfoy8/NsW
9/lyX45kHHSmcCDjAVZMtCGlJCuyVTtdvn+If9viPl3kt3XEp88hHOLSKAXuaVYFqJclYXM/HLbX
p/J1WX6+wpflkMyKHup4c7IsL73/0dakHCrw24enIipXkvZTQukPj039smknczzVwcj1dEHahOlp
yJulPhy/f2x/LV4+39WXjRuJniYlmDB4iBgd1W5O0mu7Qhm7RN6xhgvlRmffRqu5rB6+v/JPt/dl
s74mTNbY8HF7/bQy0PomrbZKMLX4/jJ/rSc+3+D19/i0MIYwtHTF5zGa+545rcs92v0WaGhDaI4b
/hd1Z7IkN5Js2V9p6T2eYB4WvXEAPoXHxAgGhw0kSWZgnmd8fR+w6km6w70DLytXvaiqRZRQ3WBm
qmqqV+9FLozwINmy43+tT+VT7GQ7beUhcHupjDjB8iNDXbI4ORPj31UwL9UwD5Hyua4Phfrye5l/
C/r0P2Pe//+N8gndhLMdvxJ33f8RNuE5GOr3//+/UU3Sf+kgW+CRtLQ5dZ0pe/6NajLgdkLPVWZX
kJ5WfzMu/Zv1SRb/C7yEChsUCB6on85RTejBEgxEQE0IxhozDejfYX1aOmJVUTUDJWcTZjnqXctq
F8oPOvMckeiORzDGwZPq5juK2hazW9vcEb9Eu7NP8/QvZ/W/sjZ9yiFErf/P/77KkFRonGRWpega
BDrGVSSv4ioe61Fyu+20hV3ETbaAImD9cEzqwHbv+DZYlBnm+fcTe2zzQOKJqSmGqPK/lxdRqgwr
hKhTduFp3o/Q+4GM2CdO4Ix07biDCpz/jI3Zya50KepCeQaf4vxb1soMy1DBDzEkCqcz2A3uLm3h
8qzKNIQCjmy3kN/E8Gcrnj7+yr8Tg/NI8dsAcgqKaQKp47V0udIpriHcbiAxF3fNCcg28Vx9Kr82
+/EJopmTuEWf607Y65/AV9r6J2EtD74+ViwQvBViBIB/ALpf2i91dWKKiC9dfO0cwPyoGWxox+8k
N/y5Ht6v0t/fyzXgNjKBGvMMXS5XZEwyilteva7xc9oOTveYbD0ntJkpZPbGBli9nsMsX76zUTh8
4V0xQPMwXnW5xlbVIy9JJQiJvkZP433zBeldO/A3zc44fLydS++9sLQsVTZCjgLvgKVaV9Ct/xqg
oKN47x8buXrJL60sY4Q8aoxFYkXYo6m3aXfeU7uNn+T9f+IDjBnFKeqSZap8xMsvp5pMskF7O28X
A11O5ni8krxvpgPMYy7sfScAOozLuCsrvPUdz+wu2cJGpW9L3aPH2T/HD3MUVu4C3E4NboqXhOzM
LK7WSt3i1lWn8iZSfEPFiSt/uVY9aNDRRHLPVUYUkTSnBfzz8bJuXvZzE4s8RoT3S/UHTFh7Jpe3
qWsydrITNrUdvXisztqhnHjv2Wgs2cVxXC3NXCU488k5/wHzdz9LcIZKTMWm4geA6HNlRlZRtt00
L4zh15+Dx+JO2uUHlE7tcY/amfFn+Tiq+/ULOZ+apc87/xWL52gUZv2ozJ9hfnVLe2hltzxNV1e7
fJMtF7uoQ/VNJJq5ZQBzD/0vYgk8oUmaYzfybrGEtdx4Ph0frWnxTioNLS/FeU2VY+7Cfb3zj/Ds
H2AF2gE/A7rofHyWbizOgqMSzLSIIpk2Y7DPdzLTYyQA5Ux1g+reDN4FcDydwX+sPz+2c8tj/45L
igrrpAZI+9LQWPVy20Wwsag7IErwc23ye8GeHtKTsQMyYPuPwi+lWMnEr9717N251aUjrZQwQrsz
V93kML5ZWy6I8y9m6sGN9vUjKmD2yjrn07DYwAuLC6ca5AMSYbNQceP0LlKLLhzBNdMYf8Y7iFMI
TfqP4t76BtZlbStvOB58Dlh6OAR51C9TAKanc8REG9UVgdyNEdSyUr8Sl27vIoB8OOcok4LDv9xF
oYt11E861dVeElIqUHY2yJD77G6w5xs/7mFnWnOo8xG8/KI6mHGd5iBJKwz5iyOaw8XAyEemuILx
y4JWQ0Yr2DNX7oF0fRF0yMTNma5VIzVefr2yMvRBpxH0e9/yT+of+THgrEC6/VxsTNIn8wcEyCun
5YZRhTY6mBUJoTt1yXUaD7mKVYxKyjup3a5qDVo1pqMDevj4XN74iBeW5vztzGMzHCppSY0let1b
DZqPALBpmK9wty74SHnRkHqKusGrc67Zc/cuzYBFEGDzwUztgjH0N+n3wIHJ4aBvJ98WDmtp9VUp
4bc9UgteXJoIj8fCNxcAifxJAyrVON6z/4lyghu70AncdXaRbOpt6yh2Y4Mwf8i/fPxBbx0YRQPN
PtvVqNUtljoowxAUsOtCkTceZV72iqN8GTbmL3AKQED3VE9+BPfqSu/sxj7ymje5fXxdzupiwaNX
TGE6INUndGhdqeDoNEYArN3Hi7t2JTPd6V9WFlGIixBDG4gVtXhC6h5SnX9LiSLLd1tz4qYFOJF5
0ooGKhaLdSSxoJh+ByCt77IXterAQEsrNeQblwt1u79MLBaRREKZTXCnu55+N9SlbcJHIOr3Wf/6
8ce6dQhVSaavaxmqKiOkcXnoOZ6pP6bVHNqUOcRsp0Ma7fUdMutObSMoZ4APvFO36VaArm7Fcd36
kBJRbj79POuXLqTzxLGRVYzHMsR/RQ4BxUoL9fb6eFJSoEDlAR+5WF+aF0FejhCpVRsfGpfNcKp+
ZY/dHcQsyk6ymwcfwoRXaweh/3bt7XDrwINTIWkwZJS+lp1zGKzDUpvjqdDB6hS0ME4K485sqpXT
otw0ZFJqYYkwQS9dSd1rRlgFfMhkakVYQ/TmPpUMcaNCh/5W6BAbuNCEiDCEqGmyb5lBd1thlPt9
A1fKTPZUT7uyFnzVnVKZdprcMyy0BxcJyNQLzbhlqjVS7pNSYBJArDS9tmVhMAAbCMPRMhPlKU+Z
CnIYkeohbvEqDZU4deS9VKR9C0DQj0VHDTxk7cBlw/IvFj7zpGYx2rIlQAChVMJKeLrlzgm8oqjP
oReXvth5Rqu0icakhjuXtqCht91efZ3fbPpW3JvT349RF9bmC30Woxqt9rp4TGCDbNp94sEu54Gw
bNZ6PXMGtsgnMEMKw2ZbANoWGVod+hXjVqVGQUrZanuklowNHH7P+rbY1WsRXlqztgi8fqxqQp9h
rbdFuzugjeEUe9h4nGJX/u2Xp36xsEVEsoxW92Ov0FypOmj9BMFatnIgbjmb8083//1sh+palhQB
JKsLfyAzxeHOyqr7FW96/aq7XMXizJlCPBl5wwcrXRS65zrOMTuoLpKe+3Yr7OYPqDoQbbrVbrVe
MH+hxdHAv6kqWEBplkte2B6LdsgyaEd+n3cT/OVe2Vtuv40+pd/MH+PdmvP+nSR8ZHBx5ANf9IrQ
wKC26RyoTu8iBw443glhQVkJZeS/v4EXC1yEXUYa9AlqU90Vw/5rpZifm1lJ7+MdvHFILmws4u4U
N2WBWqkO4Fa12+TRst4/NnAjsM+5D+AXyro6kffyFCboN6FOn0Ny0g6/Qji4xuyrpKlHYWBy4WNT
Nx6Qv/Os/7alzDXBsxOftxWqzk2hcxp7t0SUyfHd5Aflo/LVB47mO/J9vuKg5HkTFoeCjBIuLQ1x
JUNchjy9SLNMGMrZJlo95jH5OaPgsm35QF792XJ/+q/hq39K/oBY4YRWo1PfGafoc3M/7tc6/rey
XEMCtmYRBUxkKRYHJiqF0EsG4V/uC3YeQNB04tHGtEcHdLyN3KM93q1VuK5jsWUoOjpIlHfZ4mX3
So7bfAD+g4aKzCQYwpTIjwtvCdSBH2/v9Um6tLNwzi01rFnjEztC4x+Q+h0OaWmJG3rVistk77/Z
Av6fWe9SaI330WyQXw38DtXeq/cz1QgxHhnKLRJ7+GoGdv6QutFjep8wonNSH81H/at1ZBTnZT5b
a48HxJmXJ2s2b5LcIzQHYm2xm+qQMbLTst47bVOdWoqxwkY/Dq/ICTr6MTqIUOpshkPm5HawLfbw
pB2mY/ykbweqT+Evpr8OyV7eRM/9aofk+tBf/rSF18g7XYGvkJ/WI2pcSG8tI5bhzPI7anuh+vPj
fV8ztvAgRhxILVeSvEawrGM9hDCmmVB6Nb7n2anuZU/0WZS/7XsvVriEC4iCn+pCmZLeaJU7jaWb
ge74eF03742B9KCuS4inLF8iDd5dr+McluC574zSQQmRb/vlnxlZxCyDOfUC2kWUCZR4i37NLjFm
Tqw1KOuN2Mj3OlvM4rB2UBQOvYEdZup3igN3DsRzNlzCO4gqy4110N2PF3YduC4NLo7gUMelWmZs
UJy9NRMTsxS1/5mFxbnrOjOUQdlqMBW9h123U4Y1LOPKCVjCCMWmgFSg4qNZ5asGx6JRvY3Vy8er
WLOxSKDNMEkGK8NGH1lfoqb8EjbtsxF4/4lz/mv/fz9OzkJvxcRA6mmYCdodrGE942dQZK9cypse
8cyIchnfIb8bAbxgZPL9+2YM72F7cKfKukvi4BMD4wwITvJKs/Y6w704Z79zjrOFdSV3F4kOog7s
1Z0oPOdW/dAa3rGTKObMtOc+PL2NWq/YvRntztY67+uZXaVi1tHXscuzcpsyGCf6I4rK1iZhlvqf
HZGFj5gqs0W1koOuQO5nKfWhzjzeI8HKjb15EsmUTFWDyxds/eWKOnrudQJRLgwNw0YrETgGWDCs
wqJuVEDYsb/sLG/V4OltWkjYwWmfDKqNp6TYtM/192QLmsfOTzqc2q65H+6j49qj5IZXmjvcM9UN
dMVXz9XSFIVI7XlzjYm6C6vkZ6StNmduxMMLG4s8KEr6RhVzbMB4D5Q2cwbBbih+f2n24Sk/NX80
dsac6yYsjqsP5LX1LW6g2UEqiZa15raMJzoWbegotsXORWcpsaV3BC9sJBWTYaWqtWZ2/vvZZajy
Ltel2WzewYhKaPHKZuV0rplY3Dcpk0t1KnjJFnn2RL/wWamklVXcuAAASuA8UmiMqFdzAL1W5Wo6
8VQYdApjtY4uEHJN4Upt7JYVifagSQtBJHdcLMRQM0Oqk2nWFigOUHVuZSW4M5HA+thp3IAKWXTM
58Y5pDWwLi2OQu5n4gj0ndfwo3xkGvcwt3UhtAH3a+2Ezwg1uilYubUb9ru3c/ngurS7OAuwGcu1
CIfO7xpN/gAb51Fx5kJDRQO2/FNw1RfLHex5/sDbJPv+BHDKNd3oZJ3gr/8OVdIpscX16sBV7Yhe
KeJukkR7lrR9+QxKO6jD+xKS4cnaKFvwGQ7T6TCrAJEcV4FaV6d1YWzhA0S58esMolU3p2OJxN0U
rvW253/h4jOrCOxBQ0SnWbY0quWXVy6sB0jgc7Q1Up7VL5HuMbOPfvoQvEFGRTm1N5Ii3+mhEJ3Q
XDdfRNMzqZqlEnRxKEy05kOuCXG6kgFc9zR1DUluwGkSM8E0lBZBhIJ+NYhA+Cn6yEeo/h5mgBgk
9w/otzpwNW+y3ZrTuwZQzDapMtFBBdYHmOLyU6hdJWdpQW8iOslHBk3798GBW/PrnOgi4/JDEXll
o/Z5ioNdy3gt7rffrxWDrmuT86+AYY2ZSzqQVzxZgdfSEs0murmbiepCfNQPKIw5wV21WyvjX52u
hanFFRsHwZeSClOtdB9QOfZzayXluMqqflvgTY1gOkN7S7o2OhQ5j1sRPKPBw7b7EiVfjGHXBr9Z
mOwWdpZkUFZsXicGC6OLSzOO1KLKFqPVT+OlCDfpH+o7VSIIO3fQ5bt+4xrwwE52eUALdrdaPrz9
Vf9a88Jh1ko7dkOB+dItTvBuEbmBVR5maD28C2/yPlirzs7/4sUdXix4sY8ig9LcRyya9+0bE6HQ
wW/hVj3Gqq0RqdehflepCQZpPTFyjlDpLIx6eVPCGtUMPZFBNYSNtzWSRn6SczNESQB8FdLWaMo0
MFh9HIlufVeo5xlGludR6WVvV8+EuIkyjbPUCA9llcJbHNdrM6FrRhafUoL8NpZ6HWrkHBaQVzP4
8fEibjq281UswjZCO63fANr8XVzuDui4hr+RYvfI1VDPGfcR6LQfa4fyKlmYN+zs2y1S/3pEAxk1
XNUdAuihei97LIzgOfdBG6+s7wqPubC0cKJCVkl6WmJJDSW7g/pczadT7L8FyChJ4zdvgA/LRye8
W0mHrisTs2EN7KkKL6JJsnJ5Js0QBgzT4MMWX8s/jG32GDjyIQ03nasxzRK/rDnPVYOLbxr5EPzE
EQbnJpIWnyCAvYuFjVBtZxQjhMfJbliJ1lcP48UaFx83gZ5xjNP5dJL0pF/G9luSHcPme6u9V8Co
V7by5l2YURyyxG27ajELes4ULUBuoKj6TtvWu+6L8RDQfKXXOHd6qM0Zvz62edOkITORTQINbGrh
WHrJyoMGIKWbh+JLLVrwvGj5+8c25n1ZekuFOi/QJWa6iPOXB6X34ZzwaWW4MxcKEoVbXjubweg2
grHytr9u1c77dWZqUbyKmj5EgdWbkW4VxOvusKd2irz3JrijVbddu+W3cgdeHCo8rIwsMLawuAO9
XAYe3SRCjxzGh1KShbuolHv4MqyZ4jjyrRQtjVaCCNPQkh1OXH3Kp9j4ojE41zgff+cbQYLlzygq
ESjjVSKjpp5YGV4w1z0VFDojJK9E4Vuv6Y+dDEl9P/krPZpbNxKLc6eQ00OfYlEDgzJNGWSLcnW3
7ZhhyhxEBmN7hmk2u+B7dL82QHfDq4J9YOITmJhE8rywN3pDqulz5b5HkKb1pspp9PauCzt17Sre
OLNYYlmixZg3X/PyzGpjYli5MluyB6d/g0l8OpARb62H8OD9nFVGT5Av32krW3hzgbDDzjMzgC+W
TT3Vyhqza3mPC9mIWp/oBNYsrFe6H5+UW/cENAN5Ps9YFXTQ4tqbSlGE/ejTwr73djBjS7JdxDZs
h8azMHMkQLVKXW7ljXFrcWBYcAIsTWJC4vKb1gitI9dCv0HyvbtazZDJ1WCxX3OjN82Ymsi8DUMm
aMtfmlHw2EBYWr7h+BIOx1p8UIc1P3P1JuXNwjASq5CoOSAif2kjzmTDU3z2aTx6u2I77AHZnarN
/2Ro9NZyOIOAWUEM64o8e/CzEg0aQ4NBp4GpZniNQ5jdC/V1CqqVvbl13i3eYuo8+i+py55/kaSV
16uh4WY/qyCBUfRtig8xMskfH7ybi+GhBVaRaSiKHJeLUYcxaVGz11AdRHFWfVEQta8/f2zjRsxm
HIZKJScMCuzluFMgpmOqixPlUAv5Ayud3EbxP0cKHJooGSu6APtago7xx1Zv5JmgJZg6MkmYubnL
Ca9SCKberHvDVV6MF/2zejS2M8x6zLbaff9zxrr0e5gjV6xeH8T5pTcfQTiLaU4vPijK0NlkTRx2
736eIpX2gD4388BRc782jiNfZ5oMr1msDVoVjC4rF4jTyHlVYEveFaf2bca/Qd/c6puU6Tnq6OgP
A+upt8bRt5Hc/mwc4i8fL/c6W9HZUWt2WfwH1MPl8RGKoO28LqHQJ4fffTm1kLzwld3HRn6f9ct8
BSsAKgwmASg3LZ1w5INIEMSUGtC7/A5XX3nUGIkTflIN25r0/OvT6JRbFKYUe/qk3Zcn0YFlRNgk
tv/j459yfV0ufskSd5EOaZz7Gr9kUNAhHf+wms/zIPw/M7L4qJXUNZPYYSRM39vuFKPuFOkrG3eN
oIBW7OybKvLlznlTUzNwiRF5J/3U3/U34UvoIva27b/6T9Z7912+YzJv+/HKbh6Xvzbyd8XzzHVG
im9WXZDpbgafnaW/+ska0vvabV4ua+GctUnJtU5lWeZn1DdevffMgcpeeIjtxm3eev7LBpjyZS0P
ugbkLD7nfHDOVpYZQwIT4Hwwtt5OYnBU39S7Zj8dq7f6tbuvBmoQa+W6G2WeebFgJma095yeXBpN
g6kqKxHEkfTYOZBf1qmDxOem/9OnTVFGG+6DZEslJRDEm9drIKv2F8m9WkZZ4U9sp8dUVzXr9RTw
+1PrQbqTF1L0CTZFV99mCArdr1XHb9/Ev9a+SCoMRW6SMWHttfcipa9zhy0c3j8+rjdt8I5mplJj
ynkZg2GDgjlWZH26+M2Sn6IWDd618vPNA3tmY/772cEpB6mJZ54f+I0zFyXsAGZPLbyDEWAtHt68
fGeWFqcFXZ1ukEosdT9lKMziZyYtTkbiiFvZGfeeDYfqipOZ/8Urv31mcXE+fDVAuKGev188ofx+
pw6RneVPRvqjNuq15a19yMWBGFO5m9L29/KULTUQ9Ji+B4+6g/Qfl9C3Z+6Z7E94lD8+IzeeXFzC
vxa5DAmJoQpqrGF3fpj4tLv26U7doFLmIhbjBrDv/EODi/Aw6YUmRvNXTU7Qnx6QG+dN3aGMM7/y
KOeu3bTr9O1ygYtIIVQSMvUers0aTDvv32PjLkx/5vlrkXuuV609YVf2cRkjLMby+0if99Ha1Hfz
vKGxTWif31ksUn/MiLvMUYer3Cw3nmCsE/5QEtS5+7BMhQVo5oswAlOJOtWRkOvEO/UR5jRqZ4in
rCzz5tUgb6JyLIrQECw2URGzCupVjA0VV57vmnZ2HH8T4fxPkXBYOTLzv3Z1Ec+sLbaQKasUaj6s
ZacUtGa+Ux3z5/w6yuy1oHTLyzD/jrdkbQbFn0t/FiuVKvYoZ7pRrcj3AuJ+296v1+LtLc98bmUR
5k3Pk8w8GwEMW6ld+Se91Tb1+PbxZ7u5FMYWNRR9VADHiz3qVLHhN9B/NeLkoLb+zuull//ABHwX
87iRql4h44JYMkaTXNKtgvhrigSe4Pt/fGziZpSeOWT/28YiwhRdrAZjgw3ogVOHCkqIGAE1P2R1
dt7BIjHKBgdhHjjoFdMukPpabbPdutPnP2EReoSx7rMs5CdI0ffS/Jrp93orof64Em9uZmE6RQBq
UZKhXlUBUkErymBCLED+7j1DkfcFiuW97qiPxrih02UHx7Ua+PV8DuvSLSa65ikgcrFF2ClVb5Ij
Ljhf19zRMk1+IRofPsx907lhG+6kO/EtD9Gns4dgJyAauIE1rLtD0u6k+VsxBX9kd38MdOceW+QM
j+Y+uPtPuA4uf6c2vyXP8gxFEM1o1pVymy2cAyHa65v8U7YNtrFdfxVf+q/WTt9H0044rNZkZ++y
9D5nn0hb3KOkkMS4Q6bOHdCQV5sRVZPG7qDKtophk1eP9ag5CkIZWfJaGXs0Z1beU7dvwF97pC3c
X6rVQs9xIaRs6zdzN7roj6h/Bjj4zpaORBQV3W5lewwd7+E/8lRnthf+cEwDqxMGbHtp8KyFOsqj
3q/A19eygpse8czOwiMGFZhBMTHwuwe0LiWHb2q+65APmhDUTQAVNpnu5C9rNYg1s/Pfz44VQ/nI
Hrfz3jaM54OKj0uEJFeC5TU+fXF4Fy6MaKM1Xcni5ul11S6fi9fOoR77ELozDgcP9oaibWZX9z7U
GR/7z7UVLnyXUqtqlABed1v1VR88e0SlVwvaFSu3kqzzOzL//ew7ak2M9vLEd6R5OG1ELTk2UXRo
B+MILvOugLe5UrOV+HbLK9Oaoa4yo3h4Sl3aDDtPLWqjAjE9in9WTfsEbfqJdvZeT9eavrfSnXNT
ixsoyH3hG01DeRsuP1mqT5kY5XaSWL+S1nykX+p+vGk3k7lzg4trZ9FzSkEOzSOC5m4GIMzkl/KL
doS6fGutVJ9vbZ5hMJ0pMRIKXmdhbIqHQhrnirCojAUQGTmuPxWqBtuRb+qpU0ljM20KOfKfJNSx
CufjtV4xjjK0oZ+bX1x9SamaWhIjA94VlBUeEPx18l1tt59QU7E9J9sHvTNuR0geYqcoNwQY13LC
Hx//ils7PLOLUZGEQJmK6+VhasKasVG0w11l+KIjAKpIkttn1kaOMhSHtx8bu3UnEYNB/xBKhLl6
fWmsKIZ+sgaK42Y5bqLuTUPVRIAf+u9aIZOw6DnNSCTgbottrfS6n7qqwgod923DJURoySzdTlRW
crTr9RhMVdH+4QDJ15qOmYyUked1SCYPD37E+I31qbDMleXcKPlhBXpmE5wDPGvL1DzTtCLTLOrw
/ZFiePFavKaudxig/L4r/pDYMjgJwi3o1sPH33HV8OKANhFjxEJYoJYGTgBlOP3YPZY2GnAO3aBT
zACP/zPcrpVR53/1Mu24XO780c9cap7EkTlVOfX/WLMjXdx0wfgffVLAAfRAgQ9ecW/xissFVWTj
KocG98lAhAqoXLmbH+S+7Ag0iL7l2/hxNae6djksjqMyjwrD97C8blKui4mlczb1eFMfk4N/l2Ub
3W4OJVwyEDnW2/Cgf5UdUaDwuNYUvdFaubC+rHnQ/6zSKhu5Gd+90fakXSi43SHbCu74K6z3fnUf
7Gda/NVly7f2lPlKAL/0ARiGvdxTA7F6q1DQ3Ru+wvDkTlQ+vG0Kii1x/wf11ZvX8sza/GvOTpAF
nkbQw1nlD6rvTHHUyfYrGzkjeDw6yiGfy+1wH74Eu4/vy3Vc5uuemV36nbbrlHTErG4lThi+jDW6
8xVpc/z6zwwt7mU+Sp7QTyLr05F3VKpdKwT7oRGORi6u+IC1T7m4jF0wTJ4yDgaq7y95/GcCg0E0
Pv+z5czf9Wy7Uvj4clPChiw9e/JdLodo0x+sdsXMjXbU5f4sok/iZ6MUGlz64CAe9SN33KXTRqYR
8sx7iDmVqLjZg2u9Gzuo/76iDunMDm4tMyW3WLkOi6wxkaLR0Go8umdWAUQY/hA9ReiXp3sdFuWj
2ubhtIn6suxOzRTFJ6NuxK2lhepzbQ7o2eUeGCbgAQd99MZjKpg6Gmym/KDpXWn7am7uYkNFLTux
+uihVLv+UytI2rEqa/NU66Z8EDzNPBWj4e3b0IJB0zLrU5QiuDV0HlR6Zd/94M0yIqeaKjvYq70f
XqKpd1aTeget9EMYMwzlsZ+a6tgU6J0LLbhjY4Ay0Qh914y12mkK5LxwtPYwCYhvtIiTabVl7cew
BU6ESIYd9kmwL5Km3hXGgLyj1CvTrzRN4JDuCeu7Ogn0Z6XuY9Thp7r/VtZp9dSHKNQ5YtYT+EIp
CO+NWEFpmG5qW2wD3coP0dBbr4JRJm9tkxSffGkcPydWQJs8F+Vj2QbG3ZSNUb4x0ZNlYMPzlXHn
S134IHdZ+Sj6mvRgyhE3igKPXcmJ9U2pfPPPyfMUZi96tDJVJIFRUZZb9V6SSvPZigaLjo0YxSi3
5kL2lqoBmplqEY+vuhxQP6ib4bOiFrrmlJJY7yprROguGtsKZaapak+G78/Q7MxTd2KQZN8tbxCH
TahH6atP+/ZeKkXTKWu0xcx0gtzQRALNSxEOjpIKJbAh8X5k1WDe8V2Qv1IYuIkHs9ZtpVBpEZpp
ndl12usvDCL28i6oR+tQj7X0We8DK9mIaopuepdO4x/aOJQ/ki70nKYthPJOTurBLlhpvsnkpkns
NowSUnLN0z9lnjiUdj5E/mut+Gm7CdM4OEqJrnwOUKh+Dinaoss1lBJital38uPS35JUJIWdJ1ms
bCNeoIWj++YIiF9E2bQuDfT36qpPUTZFCXXyWZ0Jb7WNTk3DHIERbiW8HHrFfe4qhdxtvBSGKzlH
1xUqFgGqdRTk85ikPogy2YY517oTcnR868LoPglt17pagcqoWYjI+MmqcArCAZGrsgh/lFNYnfwq
KLam10R71Wh6O+rb4qSHGrm5ETBOBOr/WCFP6qLeLX7HJEqfxjfwjY8oEyDdPImeM/p+eKjoZ+6m
sjcP8fxDZCXPD62YVFtZFoDEyxEI/DJv9oguaru07Ks9qDNkO1sBQUTeI44wesah04L8pW2KyhH6
1txIpW8eo6jxnTgFEcewQf8iAeaS7WbUi2qjC9OE/GTmHWJogY9VMGSOGTfgCuCPBoxSFHYW9xDr
NBUac5U5aNY2abPYGabRfw40j4q9EQV9ZZfRqIPvUErhfRTNFJXwGlaAqBI2MgR4z8qYMthuTImP
mnUyQeCfB/FOgTTmG9Rg0BQZwVclhOsJMUgZiWzT8Bwh7wyHyWyaAYGxERo37+ujEoZsoWXDVLg3
+iB/a5SGjohaj7YUmjWCkExuj4BPtlFpyduo6ZBuNKVCQjJ5HA+KNY2O1ebZMaiGaD/6gbcZ1bsR
FMl30YwR2WjlTVMK6T7vPGnLn2HO7sYh3TVlMD7LpSfcieLYbWKkpO0RV/rUJVZEJM31Q1GY9YPf
piYtyqrZRrGYV5sxmOo7rWq575AUH3zkfyEbDmPlJa2S4L3xQ/+uy/t8g2TF9CmtIA7LyyDfmsg+
PzQKfkOQNf9TjNh6ZxvxlO87Qwh2etGk286Y2q9Vp0QPpjGZd2lleZ/aQNVtydcGqNPDBrnKfHwy
vcy0NT9T3mqvaD8rYw9vA9yVP8aCegBiW0F854lZ9BwYng4vW9Z+1QQ5t0HEZ45cs51WH2TbbrTG
76pSV5swEnvXy8PhbqLo5UpxMgUbrdChOlMb0e7JZDdZMCbWVtXyltTVCkREj1Vj+jQZSWwicinH
d3UVG4do7MxvutiNMvpqUf8jkcyAxefV84hr+VpZmf8lHdXJaZqgu+/CqWtcE0lnJDhLVnO0IlEe
TmafaW8QHyK5OiFB/ahLrbwFrBL9gvHIfEw5xL7dx3H/ozWkcYfSbVTbkypLGZqRulo5YEwjyQna
MhJ2HqxJ35mfs47d5Gn71A9VV4+0oNvAdGRQbKtrcaOIcb9PdHlCfllvBKRwfau1W1Ea7EHvUadJ
0VAmf7cemwbp0GESe9B+ef2U9FUjPUZK3zCTOgYCWpRG3n0RhNp6sVpN3omJ8hkKcGJdwTPeD1qU
nb2wfOosS/jcc2M3E4RVzxPhflfXGQXppg73vm+U7jAU3jux0XyIYr+dJVhRUlICbxe3BBQ/G/zP
OOnJUY0atPgkd1uhhHVi6rqIkNK1e0npsl3fMIXckoraAWq/W9EzCjfg2e8UUdBS1pHbg5lJ+RPE
HN4nROQqlDWnn2UGD6ymNZqNVw+JlmP/PWBiYivHgbzNqsl6QtSrOpi+gWx1GDT3ZiF8MnsBQXKr
hU6lkmGeCmIrYZhWy7y3NNR8REr1Tj8hLM27x5xUEZDkoAN9Mq3AOJSxJZERhOadgVDGYKtlmVaz
DCxbJWRiLzG8HUKApSHmTum3q4Jns9XhpfWIAptCFbrANoVE/yGoWYf2KcrkdqZo3WdpVHBUEArH
pt3EctfYgaA1rzzS0GhVEc/D73al4/UUDDewDqs7PN2wMaQ220hBpDuGFDRPutIQC+AmR6hMEHdZ
PA0/s5RAmA9Zo7gyuIZXVRgTBHDyWDQ2zSh2iTPC3T9uJ73NX/QJxaxN1ff1O1e7+pxqjfCVqZHu
u+fpZbap4AzbTlKLO01iw6F0ZW2MMg26vZj23uiYg4eMcpORi6B536VKtOGAo3XAvBv8fXC6aCg6
52p5p3lot0tRoyIXi+Bt4KRal6mIR2YIp5dibgoPQ1YO+ywoc3MjN2K77b2yRr5AUd8DQl1gx3WQ
H3wzjZ7jLGB8LW6G7zFBzTaydtyN1dC5UVUNKKAWutMY3Y/OiNCdxNPvskAmMkcRM7hRKFZIS2Sl
03p++ENRR33rF3F+yCYAPmHC1belmBxXDfL4K4lklNrtZKTxJuz9cNjEvZa80F2LtmKfJa3bJrSj
xFSI3jTm/hADNcNvRWaBU0jHbIM6V+mRSPoIrudWuclzc9y2WtEikulriDSUMeD5WHhp8sza9u0c
ZOKDNyKkLrxnmr6XUAHaCob87f+y9yXLkePYlr/yrPbMJkiAg1lXLzj4IMk1uBSaNjCNJAiSIEgC
HL6+j0dWvYpQ5qt4+Va9aLPcREouutNB4N5zzwBf0rsl3tYFnbDVomgmqXG84MABLpFNIELapdTV
fINS/fsYgvcPMXdhe4LAtMtmwveb8GKqL80q9BXzDUUkak9uPexyW5xF9cYGy4J0+DWgySjrJR3o
MOegaiOCR3jgO8xhP+ZdN9UbUY8WpRxYi3kZ1Sh+vHDYT5ZioI9tnCXStgFM4KxvchhojHu40jXf
mqjTcUqYZAGQzBg3cfLjbcn84ZZVcnweZ8EQ+Noh4RNfQrRDXU2uANyNV1Nr5+slGI1JZNMFW1TA
1QW2GnvWcO29lR2PygTTfu9Txqod07osh89/3xL+qu38gkquHgcwydBKt96cnKKorUX6a/yLPvpP
r0IhyQIcCT/Ar0JkEVnZ6AFX4QsinpZ3Znnmd/8DjBDmX7gEph3gJ3zpOlm/VH3coVkf+bM/3pBK
o0B5/fe3609gc3ibsOhkboShwB8uMnojW+Owi/MltVl3TXZFLtMTe/V/ZkoMS9YfrvYVzWlQrc62
FzE4iBVIskg4gwn6Rn7P4OnuTwKbOvX3/w3i2p8gLDAShW0+5vdgJn+9l3MgvToacC+97bohm+56
fG/OnNx9N9mS2edgE5wv578k7vzJMvnpql+6dZhDenodcdVyf8oGOEU/JEiE3w4bm3fHeatvEeD+
Cyzpz77RHy/61Wsep2GFxlHHQCjnrH83h3GHTnw7v8DbOvvVg/Bn9xXYHMgzJ7U8lNs/IzAq7HtZ
cTwIMcHxMd3YMOXRgPboL0vyIVv68UJfnuvK58rEEz7VkPNtCKLQvbo8uWhLuNT5XbreWPAO6Q4F
5a/YUH+C/mC6cTKIBVke8/6vEhsyWMSNBYTno1ZX1B6N659y6A+hZ7OKtNcu+lyczteOcxct4dky
83sXFOkkosd+XXky+STjHQonV8Gw0nEeJ96dI5A8G5uzmbjbyHjPvf7HiOr/p+Ig2QXP0f/6Z/bM
H1JxLj+6l/qnVJzT7/+eihNFv3muB89wH5nRJ0t2/OT3UJwIwTfoutwA8xioVlwfQPM/MnF89zdY
lJ2icvALkMmfFHpQjI3l3//mBb9BYuq7YIyexCHgQP2VTBxMzX6C9xB2TCHOA77/5TGqHBQZ41T1
u7Bm/c3QaHNVlrzZT32H4s71VC2SeLSIDIe0nNzPBkkAmYd8+60rW1+c6jINZl7Dd6JcRK6JE2x0
N+qLphFBJtkiXyffIERZhqROiqqyH3UpWO6OTQ2Gn4F2U69zxhGq8tbCeG6neTVclsrKpG1G74HS
Rh3ASlapZ6b5EDW8QCR7u+bFStwPOak4q+jS90nvynDnKwGuqduIs55F8rKaFPDsAkVFmTQ9q6/j
ICRvLTMg7Td1/bqyuXryKom5dKD8AE6rTXTuEFLB8UAEEHpFvdOesdZHsjjKm7NAau+8FdQ8TCWp
v2lP8TUZp1gWKZzN2zDDB+h5omvANt46w5vamNJ58ppezfByIXgzvVrFbmVmnmBSIskl5IHhEWgR
m5MGPfY304TIZqaqrxZY3frrs1XjeN40Dojedd2IRx5KPecAUqOtpwdxFDZsHqDE60lCSbFcVLQx
7xJ7/wVG3atCLrnnpaKAz1FtPefaSEv2ulqjB0WJfl7mrgCHKEbCOzoHt2YpQ2+DQCBfGMTb03De
WLJ4TzRcKAp3NQDMM8p9LuJorhCWV0ZpLGR3BOgeAIVwbZ8t4wxzyMJ68kR+qcMwmVGGKzQFBEab
8AVGV8P6hrxoNBF1shQxICtqCRIRvKl+oFNtjnJs+xvO2BAlK6AZuOFIf8xxfItM1BMs3Ua54CDv
bX+BDqoIU7TdDkvtGhukCihJEq8EygwZHypFQoG71UilJZuSmRKGqqLsB0iHbQ1XDcjuUwl552MT
usAdRo2wjqIBbwpUaaUBmGAPzjgNpJ8MEaxmErQt7qcacN/RmsTBliOM+KoaB7gbR5h7AvBjq0yb
mOO0MG5/HsgOHKilm8JXVK70UeBVh6qMh1c5cQVmkmDNIeSjDNNx8oYQ6dJUnPtwVSgStJRen1be
sJwDpHFy0JsI3G0Mw2Sz6eZuT3s/3Pdd3yPBaWmnpGE1P59LqnhK2gq2CwJnQJ2XKH2Rm6ftgyxK
R220PxbQxLqFlAk4bMW78Ine1GCs5mRcgPxUXgjBsdMjWC2NFpc+hP16IrZ1kBOmsqgofE17v2SQ
1xrZbZoJdT5I3+Ypwjexax1q1zPAMt2NolWBjlr33fnkRZrcOJA5JqGY9VU/MXZXV0pksaMjcT72
TXw5c0q7XNJ+MvkwtxK63ahAyGbdTuNneCKu99D3hUAAYgfeC5MX0q1joG5Lu2lVKmGFZ20KPPtE
cY9a9Q7A37YbTBYIcljD+S62ZfAeD6vH9koUkUDcVRA/oH/Xw5nsowpQlGWwQl6rftoYbM3oyRcA
DzDUKBCQJWoVQ1Ov4iWhpfWXNApUc+Uzg4cyKBvYKFYwlh0TO5fmQ5saefKr9P0XAQzzWytN/6SC
ptk7MWsvNQy9lkTPXnBkkPbcNo1hU9LOrLzrCq0+ilIiMcw6nboYmjk4w1y/j5Kw9E7bGVPyytVU
FlnhKHHlLE6EcVC/inIPSIsUScRLujdywVti/aRIppnq74jXqg/hjv3jCDXbTeEX/nnVFtEbrZvm
fmRN+4YEMwWMujUBZpC+0wSp09j1XAtbqiysAXVtBLy/CZp5O19ASeu0W0ongwqTi5VkwglKdJ6g
BVAsXTsBKyrW9Y001jp7eDnRh4hW5Nw2GnHXOBbDK5wc7sHpffnYD77etX5dwNO2tG2Nt95hpwhY
12QlAsTL/YJskRekoztj5vAO2lXMbkFrJLUYpwyq3r5NQUoozrmMNRKgVWSHFPcRGLNaB3tuKjtA
vlFQIjdNwReZKAfoMbJMK6hYipqzvVS6A8I/V9VRRHX7BCxa6B2fY+eCBRXmpBYmQSdkRofYGcKO
1znmV6JIMIUR2w75IM7WN0y7iSgbAxWgb1qgClFFT9J38LSrRK1MPxo2qGfmd20OF7chW5u+Pytd
Rz7o2gCyxkrOgTeGr267Di/FHPtPgcLwNCj9ieBPT0onTI3RSx3H9paQnsKxx+KMyKpw6GiCeU1M
N0KuQZ946EyfWqraVxgVYq+YmsHpkkUL/lrBwMW71FFVL8kKH6B3a2o8QWOzRDax3vpBOsrbVKtm
3jTNEGzAJG8+F4jkDtE8qTsN01JgS2LZ1U7jCuwZNQimiCeJnyGUXA49b9ULG+gKN7NA9LfriF0m
i4eSZituScZAGZN55dgWB0UXBG8k7kPU0uCQXU+mqlEloKYdN/CkV0dd2PABGGew790Ro4UCI7Gi
CJZvK4Yhrwg76MakoUO1rZCJlztmkfDQGqFrTCrTdh1QB+RwoRQoAfAv8FbKdUjmXJF2xUQyrIDw
S/jR112gtxaSkitnXoLbkjnxJtALEuRWhewjHgfNSxVqvg+ndT7vwTk5V34BZ5FxJbezV4kMaAzJ
19GIC8zT3EMzlsgnn9wZOyHMZzOmnO59ob3IZBuDMRYAdkxGOAYcWCDg+1UX8jIMhXsMKxvKdIrY
uuendOzEIrcabUc/eED1V1/nSq/TRjt98wjHxHpPhA8L96jz9qON5Y6J2T0T6E23GJnhQe5djL+Q
IqPmw1gXnZdyr7dY9jjX5s08teatpMtw6cMiN3WZaK7oatpvtGxthDKK9J+TtzKMDlpAS42A3b8/
ACVNWVQ4zy5xwgdT6SmfNa3Pmtbr4dMvY/9kKGzPccAEO+bCEzEbipmOiTOV84GVLeIG14GSC4PF
vCkdF0NKXtQbz0TieSlH5wN23Rgi+O7sbEs5VTtPhuu2nLnwsyXgZc5ktV6yrlw3I9JC2qQFWvo0
N2S+UcTUOQVxBrZZ8Cfsi5BdqmGpt4D1TCq9ZYYWuVsxTiISU1FHbf14Gi5wT9wL2bjRXgwQ/9Om
QlZRNYdT5sP0dUNqmEcyyrqNUYY9h4uJL6K6w3tCn3jV+Vy4adcNvT0nDOstiVDM1KjuLNNH6wv/
qS+r8DKw3OwpSjigfk58VBEGvKlvDLtWWMeI1JMlQinHGKlUFAja1UQUPSdT3D/FgGGXMzlAmrMT
TiPcRIPIfFP1rts+BLCYvBdrrYcNkhqaz8LpEFBRcW/nqmWBwzrpJN/akUjYHJIYcm9Ce3vvMUy4
ecwXfK9yXJtkxQxxTJk3s+sp7Jb13O8kDhUv0BgK1A0m6OgsR5QoNQ+WNqdrh6xm6jUXdoyXVKqg
ahMnctyddclwvtRjdBeUVh5FOZBLXROTokgu9rqT8yFWs4tR+qh96G27yN53XNv9XBfTphAsAqkI
k4ibQVoNz1s10i6JAyc8vYv6mk+lf72MAhtj5VpeXIA5gENhEjPDtHyaAoCSrY33tc9xhPllMCXG
9JqkSLu366YcQpOZsSmOlauDBoevp3c4mUIUia5M/bpvx9ceFRqsnylHAhq+XEgfSVzAFxXLJB7R
Iy2woJBiYvemG9gDTvUJo89wmc4MNTgg+TDu4XE6XJig5y/DONIz20MvaVqiwZcO+uFD9Q29WM0w
bua+bK6BTtNvDTXyGNq2w1iu9+CsVcQ1fYyKYdqXizsfdKjpLiwi52rCCj0fuPG/VYUtNkT0SCPB
jhg++TbAGBkeJE4N4vnKd9QGrXtNWmdwj7qn5hhXCsswHO2WjyY6i4Ol9xJGEfltKz4invSEI8RQ
It/KOej4Nanb4G71y/VbOZQ6mcRSlYlGYZtCImPqxDr44m0/sNQRs6NQB8vhm4djDF4oc1c/gipI
j8uonIeerzIXbQMYvBjGXFM24CnHGCZr/GB56Ju2uZhojFmk43B5rjBUyJraR4QEHo2LZVh5uTGw
G39yyyh+WGULMaw/nI7kXgbHQnnhuI/LYOkSQPNiuzCx6FQGSi6JYWuNlC5a3RGJbRxlhNjDXIXv
h2YE1umEM5R8WjYZmlHwbGBNeNVyP07iiqC/kTVy7r1puFvKgmeyHhscckuA2T4P5OPcrWrf+Fgb
aUVsdNkB/4OkrFW+TLoWYutUmsEcBO2mQ0Hc4qBXVSAPQ5OT025JMes97WoJCgt6wBbPUS2XrLob
DPVQzi8iPIAZjDl35c30wkfzdd4uc3WQnVnzuGSo9tywvy3KRX7Cb2fZh72eXrlDULuVs71y0BS9
MGXb1EG3Umc+KMNRJkgX3lkF8k0G/wZsKTWOh5dgWkN8LLryXDUDzk93GmM39a0QYuPVSj4sUR8X
SYmu8rD01r4wSbybqiazTiSUW5ugrabHKlJhCG+hqMiLSPZXJVe8ueqsMF5qHesgOKqel+3auSzx
nLi8DAfEyUTV3J7FXtFspFiHnRXxmk0qXK9hoDJc0Nkv9m6PXQvsNjTP33GbvwRh3akG//3v02ve
VLf0oijH79DPv/61/VCXL83H8PWXfnrN8H++/xihUCfA6Kd/5O0oxuXGfPTL8WMw9e9//x+/+d/9
4X98fP8rd0v38fe/vSnTjqe/VmBC/iMUdWLc/9fIVVq+vH/97d9xK8//Dc3vyY6UIWEpggfdP3Er
4v+GAApAVqdIX1ht/Au2wmuAJYV4GcVP4TUDMuM/YKvwNwAhLrAsFzHQ8IOJgr8CW5Hvfqj/It6G
3ultUaBZJxVWTKKvtsQKI0qqSXCmHLWABBBVdlmQDm9iyg9AR0yV4gdiuh8j4vi5L07JEglqmtk9
x8jdHTY0WCpyWRbMW9F6lQF4Yuuop9PDyoswbrb4S65jEZvlQ/C/q4gh073f6s6TcJIbHQ8oCUAi
+MyAt8sB6kQilneTizEqS5y1dqx71XHU7CigkPhVn/4nI85D5RuCPX6FUvIwGE+R574POLJuyRKO
cG4L4TJz5fhWtU4iwGMzl64KG7jA6GFapvvGi+362ay8tR8t4nx8lTWtpDMGdsRFmoGd5uGm0KFX
kgS5Umzb+fP0jpEP8desbxWEY3XtlwVE0v6J69SxSnh3k9HLejm1QjJ4v46Ta5/F4MeVSEoEJ6BC
ZEPnHgX3Sv/Wjp4lXdJMcPDblN0I8260gnw8YKk4oPSN6zItmHpqCjopuGSlRoKTqz1ukgnmRp1M
Asz5fWzcDp84VIJOi5aStCPjKhlaaV2duKBRrGCbtbzzr6zyHHrOqy70QUvz52VfED8cvtPbnHMj
gDVtOYaeoAfIajDu+VAi3WJTN7ZaMHiP0K4HKfaZrn5WPKid2wJHSnjlg8IIVAcz5CIE7cZ3Q/np
DVoGPO8tuDY4vHvdiPakN7LwprJXZEE3iVqhcNp6ts+uccBGetUCFgWQhvbodZvyFjs3BWSkuWqc
eso7JNZFWHqTC26BtwVqwf15u0DKUTl5ieHv+gxOwzB552yu6/GtFLBp9XEyOpW35hwSfdXsa0cA
dvuUjU8B9iTt2ndesTUrHt/yE1eYe33AkuyaKp39srb92bBKbRQwCj03OKzJPNJN3/Yu6rYexz9a
i96pMDOtYDzc5AtGDS659KeBTVhivIxQpbCSnUqCZoJR47bTfiumXBX1qDqQ60DFezGR9XmYeroS
y6W/mrg8yrAk5aF1ujo6uA2L3K0Fb4u/Au9tzXUgccgnaE0CdeVIuq6XekZ38+hJr5v8pDah6cq0
IUMPBjRp8ezP0OypaZJg1Fmr3wsUugVBxtNoyjGtJN6iB3tsrXFTqmBloFH0LQJMNmy2VMaIs4i0
gyAApucW4AibFcYn89qQAh7wE9DdLBrgqFYlFETIEZyQYHH4Szh5wj5EHph+h2Ft+wFPAebLze8u
g3/pqDmIt14N6nP8epD8dPZcdR/t7dh/fIyHl+7rb/4/eOScdJ//5shRjcKH/vHUOb3g91OH0t/g
RgVnOUQAfR+XYFzx+7SE+r95HtydTg634C1CkfOf0xIA878hWQavwmGElO3TYfGPY8ch3m8YkYAF
A9QJyAFe+JfOnZ+nJTAtRlZpBHkLdNQh8//g94RFUYP5C97NSb/vJN0GGc9o2ZIhmzKzr3OxkePv
Jcl/HZyDQ/MHjck/rwnjMSBk8ASLvtDaHQqvPeCkMHuB+T52MqSBkZs5hfoB5szNL2SQGBf82eX8
k5Ibg2vspzjef2S4C/glx3LF5YBKMQ/i5rjN49hcMNR7EaiesWx2vO7OpA9SlDPc2ADla2Nv3OYY
d3tv8nM4852RNc4IoxeBupyjmyZkEOXOqeuHGB7AmZGUa+LBhTV+LsdH7eidqc/avkRfvGyAmqaj
+TZosMUBFtnBeWVedS0HnWtb5OiGY/M+xs9sajFmQZiQd8XjKoMX7qP1ip2dvf0ivYMpzUu5mhvG
p4Pm4abHgZOAknlRWbE90bOG0PnW1/5L1Xu3fTPlZXxwZp6UPowj/c+q7DLFIJZmVa4jiNumu34x
x97A/4ZrwBBDYgOSxf1VY3q08n0OiCUJ3esBbKc5gDMWkxA7TukazpjHgvhCghNLEV1FcFkKkH5q
EmdFKDdhLFIqhpuwj8/qKMrUFB9m9aTcCE22AA8ORLwGjPSSgAzdgb5oe2yBFrYEHFC7TBxMrbh4
XMMn3eq8mF4qHSXoX92kCIYLX96M3SfY5106TP2YtGzGJzfnvl/mY1gBmBzsjQTaocPolVC6gWNE
rpaXmh517GMuciw4SQoNyx1ZbrwZzovog9tZozqHQUaF5UjCXQvVdVDcNdCuGtvlIwCHYYUhpjrr
4TXTxWgNCUhXE3pzmCjjEIIKNa4xVuTOkRY4UiivbjwArmnRwMaI1iDgyaTBDp+wpvmMJyTeGRjT
nRCYnkbXnIbvZozFhaiQz6hFsojhDlZTkEIwlRX9rp0xmRfzFmOPTxdjGK0OHb3mQQirKwx3iulm
4uOuXby7dQGH9BS8NL8WkN2KxtlR3NEy9PfhigzkXl8pBahlbg5zaB6w9FOMRfMa9n/NO8DDdIQF
L+vmm7V/cR2esLZOxrU8xjXKgJAVSA4I9o7/GEQwSxIXlp5Oulffw9Jq+WGpnpYKwPQMVo9YyKWC
xCiKc4vSC8ocFDRPcbFmdSBisJPXrBr5SyfK54YiIYAtD3Z6WYC0A4BHtWL0p40gpzD+CW9LNPlY
3Ve3iXZ4SvaB4tsKS3OiBJWo89zUQ+Y0/XZ057SF/GJc433QLUC6gsSJgwxT3TvgTwnQ77xuOT4v
yivt38Y+pnjxspvLYV+4QeK55pwBtp6k3cVOse3smLWco5cHwcfZkgV8xIbgsIZLnGMAPU1pt65o
Nsedu6hk5Wu2hmBrzS7EIFWiDbyMIWkD6os6670mMN0s3jFayW0EW/GozqiWR36C0ms8X6Cy9816
DwOlGwvytDs9zK04cpDRS6LAh1/vK7ipAViEwAGUUmZtbqDhdCjP1kHmdDG3vmd3jQNZm3mjwTf4
9O8WmAUGa58gEjEZMRBcicG4AhiFrvCR/TR0OX5WgsP4yYtnZyrSIvCBjYLxosDBQE5r2L+vetyg
ljvgCUk9rynzKrCbUvk7UP2f4Phxs0AikmD7RbRqvaFdsCE96Ljr6IwouotLbsVzD0lop+RxaIcN
qKIHv5Ib4ZBHsXhXg0L8X7OMRdLNEcM4nl6GNNo32Kpxx2AKRGHxANlAxUBSBNX8DlV9bpcRgGbs
5SUfYRVR5JShcqrg/F+I57V1s4mIlDlqSGdnTWO2pM10uWro34f4sbYziMLRi13LFISfzPTrrp/h
JqWGNyvnYzfYM69fv/GifHEM22AyfE9qdRjnKlulxYV7uM4E2oduaUK0JPCtVrzJWTzrAjuYxUSZ
9IcOU4sxwoUNuM7li5ZLGoTHtnwrMT6kjszZvC+9B6QsQv6rNhMkSTCASdCwbqY53umi3g2eAFjD
H3yHb8eZpNOKb37tchzuuL706ywq6GFuMEcBEvxMSLEVBsCF59n9CMk4Jj5PvlovB1Cndemn3mpv
Fk/gKSM4itrqZXKhny3qmWGAjm6QYVhdfNRyyCL2K6+5E8noX33u6fBnLqggGEa7p+LjK4usC6ap
KqHXT8gtv1mz5gxuc1egxKctttVPjpTvkw9h+YxZK0/Hpx8Ks+vfL/MfLSpXJdpx+Pvfvmgw/3j1
U63wg9pNsUVUkq8BkKhkWBKMnWGuXD+YN4SQniGCcYeI0l+VO38ssQAhwMuTop77E7tfpGJIM3tT
kNQXzluZmu18PiZz6p/5abRpYDH3K4nbF+nw90+J+WAUhTGDb2D09R7zLuoqaTDBxxdwsSBxh8Rn
OPrhpuFlBURDJnivZZFUmKiU7/Fy74AY0NtnLC8Yjv1KxPjH8ouBdwZ3XgjdQQlyv1R7I56yKRgB
iPE5BNkYbBjxQrAPL02TGA6LdQSi/OJb/pM7HuD5QLWH0hlr7QsVyNY4k7RZoQ5KT84XQ1pv5nOZ
vumLaANF4fGviaa/3++frnd6Pz+sqiGUBFNMXA8NJAjzl274C5f678rkL0/NT1f4chMBIVcmgGYx
Kfd8G6TtbZywN3oYM38z74szmhk49+6bbf1gX2mm9tGu3Yb7Np0vgwd5+ys6H1buH59ivB8w9BH/
AlXxVwMfVGndWtiFJUH9ptYmj6tHWK0mBiLVDgh4hwCYCByOGB765hnE0QRoP8Z84SVmKhhr0XtF
/I3q3gJ4+1hCIWOjOCQ+wU1KO/aosUriAlE5LQrK6h696hYGqVB2qVSVHNFx7QWG4ecBfQBAk/n8
2uNOttIFRxXmDhVm6D3SMDs/KShGfGGRYzd6B7iecYNcSFlcNbHA5AhSBlStMUZiqiiTk/K1be86
98V3bkt5KOanhR5X/1WZKOXDU9B986cJU45nRLw9QI+RgsmT+hVMz8CYCEMvrcLiouoewmVObfmw
TCwb6/LMm/Sth9GgsjgTWi/TmEnF7XXnkY1DH6EIT1zfZBIj2zn8jMXVuNy6DuJqoLu3AmQ17O6u
ghunjsAvR2NwRvEu0E2Cs4NDdZHwny5zHL04UEEYIMFdxJdNPM/5yO5nsaeOt6kpuDjeZYliNfQQ
C+ZWWWH0hjNyGGLwQeInI0XiM2hH6jrvmXhk42x2FNZaKEkTYOQ4pOr7oZx3p6LPFwPmd/qiHvzE
8acNM5/B8A3Ybr6EwGNirndLhyCuvn0O8NJirfeVj4qV1BcjmY8KQ+Rk9c58vZ6PEh1H804arJZw
Qu1vivViQalSLQdRfkOZc9X27QHSbmCdPZhny2YIjlYB7wkKKHeqMx8iV4r+LET9SUJnG1svo97r
hDsOwRKUeuosmC9hmpLAYGSLYWpKjEH91KbtSd60IlSTvbsYWwiehsIBRaY+TpAt8rnKx2naQpqX
ufrJ2ibVEwGlBlP1ClwL90nRe6bwvjBpwPge/CHILRc00Jjk+7PIab9uOsK2zJV3A2gosBrKFH1W
EHzJCjBs9Tjo6SMg607YJuNrg4bQptEap4sdsnpp8MxAIY0Gzg7xrodTKTQVaUncjFGEZg4Uc4vx
QvQfQWRTtFUJIi/vIwC3VTRslulYnYQrHOlWkBo5wf0Y30fd04hHiNefE1iIxaoTzq+5X39/9RrS
BJREEE/QigKfCp1HONNfwSu0c7+NrcqhssGNOFsZ5EKoNL1CQ7QSHhthktl8xBj/OG2CFAHElumU
YuLrsXpTCbsnmGTV/q3f3APnSlb6LOA4TqAbC8GMkr1KRyz3eWXpMp8rgq9sRFiSrTaaPojwik0G
zVm4pSv7mJziBh4mUByptBvQ/406o0uUs0keNFRaArSC0NuBDJN3mBOGEp1AcGt7xCB9VyAvSRPx
Mx89WI9BFQfyOYbRrl9u6VJnPcdWEnyzDtuuzhY2fWkRB9/aAfyYqDsvAjiPcQIa0bQV4AbO4JRi
RLUdxsuiZRkEpffBCDXG/DzLdxlHGwTZYLob+mdBdc/bcQvN3rZjezYinbd1tjMEZRJQejMUOx4X
26ZrL9peZ7qKs643mV6e+7hEHEhziGX7Xvbxy0JuQvDCHeNCPzYlUzxtIepMB6iAdHQusRQd3ecR
YPYRvh1tU+2K+pVSuFivAl+XuZgh3SWjuWQTMHYoqNwIcwKMgCuxMWiaIDTdCG9BT8q73C+Bsq7H
Sohv9fhM6vCJY38V2FeVqPJufVkMuTXtmkHrnkC0eTfF3sOMBzgywRbVGWyKXBAjLLza2r31UdDG
XvNuOjSk6+A91OzNAXrBi6cG3Ws/OZcCjjsRfDeCOWvdBz7wbHIhGdXvJta7rj2Og9zMKriDNc5F
XC1bZIEg4hcEU4DsdCpTj4zXdIXO3Gn2boC0GPNqnClhE6TuzoNxwkso/N5r10WXhnSugYJk6u47
12S/KD5+cTR+9Ywb7OIH1uBo9EnS7oHEY7JewTDOJQmejYRCXI3EufjpVzYfP8sI/lmE/OeR/NUw
DppYt4hilPDAhpPQ3C4Y/VYM8qZwSf/9R/xu1v/HauRflzoBfD/UO9xijoDhDdwj8+KIJdln7PH/
sncmS5Er2bp+lWtnrm3qm6kUio4AAkggYSKDbNT3vZ7+fsqdt4oQFHFyn9E1O2ZlNalKPFxyuS9f
6/+/JYP4aA7KF27DO2SU96lTr4d9j38xcZqHCAXJfyPSPfesF4EeooBCEYNfYcjjJDa2leyC4Pvn
s/3ozoDxkO7lFhI+nEqL/KFHEkHotVKzm5V3U75wZ3HDfexwyJO+s/X13Cnr3MuU3udIqbKpCm4b
PPLvmS1hELT8lmJ+xMqa3qSxI0DH0faKWzkYNMrHzyf5QcR8MtzijQrykFUAAugd51XENAgEMLKe
GWJ+TotVQ9MT8KY6cTn2msVzzNQWfYDKlGY3aJ9URAv0gxZA3ojZ3tAfhq7epFFxa1lPWiW6IfIG
bRrcjtJlNQ6IQbq10e7C8WctVuvY+NKTUTHDL5a1jpN8p0N6CzTrMZjG7agMtkpjbiEt9nJB97SK
sKsxdvDN1m2BAbtBiyHnImnBEVd/CySAZ6ub576TczNePNVBFyFHzCunbw7BFOyQYNM1pMWvi8xe
0zib8zmxJ6yzzrvpYkizXnvBtWZr9qoTJ4FbUPZNSSzVdXmV5sUmidHAFGfe/YL0+GvnOHkxi68I
IijOV52fmezqq/QivJqvTNEdKbOdttdY6MhRncgNz6/yD5cdanxdBTtHHn5xrbGAF3A2YKKcfVai
q7rxTXQnACfU7XE1XKrwbs5Yu86NOO+ib7YuHcuEymLXSGyTC8tE+iYnZxb6B5sSHVXQDYhcPg31
V6X/zRAFFWhTkHickfjDJBUl5IaTTq+ff02/7rDvviaK3Dgnqd/QTuJ0ImMpDw2SOCZisK7wZidq
RiYdDmG9r0hk1wRAQ0CcPAaQKpJ7Ori5GiWAz3/GR49TFjUVbrFlyjSqOf0VgIqpu0ILQOR3GLuc
4ndlfz7Cwjr29+qUVQV5BjdNjEKL1Yl5IaqT+Y2V0WMdB3w4N6P2VNXSKg/GrerT10II8W5M1/jh
HwZtPPBifvaxudKlxo0k4d7MlK+GTktDjAyKXB+QGsM/5uJjJdPd4IdbK9LXn//qBVT3969GryPz
iiSMfcbpg2kM1a9hkrDZKcMl+Qh39FInFp9bpV6lwjMCAFfLkJqlFayV/BrGiS0JXCeRzZ/5JfNC
WC4U+c0vWaS8mq7WK7NHrtGE4S7terTPmLQh/uCKvonSHCJBQXTWdhTG0nsVCHWGrVjIsBqUyb6I
QpWb2QtSDYdi8qrX7s/8vvn9LX+fYcxIQnJVIpKn0yfVpngS+ponhad7WstO4NQ/5i2gMR163jjk
Mc6s2Y8OdIPmYsh60EKYHKOnI4bNRPZMwfldu8OqOYYufTZX3wbaPogrTtd1dhbl/OFysBAQsdeZ
MtDcxdmXSJ5StCWhMia04EtIK+LwfrotsVWtom10E12W7rmeeNYHMcSsJ8JtqRBJ0NBnsUUAcPLS
KTEUNOwF2l1VtVsh+lFHHlfEyJW6ckcLhzVqYIzEoT2I/U4TqiPExrVJbhgBvzOICN8KJOa153Hk
FltphMpl0KFCyXaKUa6NuLsZKH12lM0CahgWt8FQQFdR9QdpupOFH7Rzs7Hdw1l5sKgEdIW4HWOV
mxaXbx99jKw7OaAIuaD4TJlvFsOrwV2l/6yw+GR3sCS3KjfrlmeneznEGthcmrznl6+EJnCGpF7X
Ub3KxYTvKnUSndJG320DPDVjHV+a/WuXRY6m3k8iAnwNBh2UfJp4XdDC9mXO4qBwp1j3I/OiSzwH
8UruuSJT44i7ZCMEQDi8ftPTU8yUKeqBzulI8+vZfSZ9E8P7PEShC/yE5jMbBaBBj2+1v5f0FXJj
SnTAw9WrtH0NJbogH6yeZGxk6+EVjZ3sPnpt2mRtyuYqpsVDHJpuVoxHbai5+QIWT++m0XND5k5W
BYbHbUiePNMPFajbkUSFbIjbvABJ7t8pxODJlK+KArUnv0ZXgmMAq97Ha5sGl1MUPeeDgYTHsguq
SG0/rkZTy5ygra57s7rorew1K7gnyFQ9QkhHgwoWuBADJ5jQlFPiHvTnussdupK7apDAc8hyynHe
lamygQWjdRXVGLKhbpUZLfpymZJcFu+kxr8S1cEpk2zr0cmipeBvfqnU4GYyDRJuve1xaOHBdFWa
xDUTH18jrqY5yzDkLgoqt0zpBxWm+66lIirttPHbOP+9Cu/CYDyymYLkbu0ksxBP5eu0am1FsJy2
vJ38W8Gr174wOmqM8LanLpxJqySmzFvU7iTTJ876Hg36DYCPuWzyFRaHnXR0Ah/ii8KcNoVgPfhh
tfL8lqSQbjf8iWJCAWZMLg4jgsr+ieahl/gvNyKC3571gWYH3IPqFF51qEcCvQJ//DTsUl3Y9OrF
IL6aUQo/rVgFYIZi6+j3rw0EmUb/1mGSMSUyJdGTT1vAML7AfOQoVr1Dur5GQ7QNeYW5l12GAypX
EpZttjXb2zF7DRR0A1FkN+XOz187fsMEdDEtPLoidOQ0b5v41honmnixkodXSwgvU/Wm8BH3ey2Q
CoxOLLgSr14CB2ryisumvIs94afR5q6vPU5kSDGlOk1zo5B9EYKWEvCcTL0Xi5dJu5XDqxBkhl/c
yyJUH8TJ5rTXuP+rlK/LJrbFgrqDejuQJUisO4wgdmvkmyEUt2102efFuq+uouko9jdJHW5UemsO
/bBvpFtZfvKKF9qHl2B7DOW2lzwyRZbdqPe5QaftuHIa77JLL+cXMpJDHqrsSm9qFy2/CxHKqcwH
1Uuo397zF1dm8DVGARn1PhwXonIK231+LBtkdByBHS83oFjca93aHyoK71Ru229a292U3bBTCv96
TB+LvP5pZjHQ2VnsgMtQo67b5TtJ207dN99HK5HRPNLo7W686+IKitBxSL8MyrWs/Kx70rYNraV5
w6bib/p4sCW5cbgmOF5akS4br7MaDD4eLN0H55QdNek1bHlvrCY191cj24TSdqtquvMLcEvjTiPZ
orYicZFwl40PGJEPUnblU2cuqm+o+w8NvhjISfYM2gLN6QgYxsSAwWRPx30VYjaJcJQMtj5UP9JI
u9V7NBCF5VSSt070L01HhNQiewYD1mvxLlRpI3ZbMaxc5fvcz5H9DbtJq7nE6Ssta699/6HG65+H
Ix0gdUeOZN8ua8LTvF9HGIiLFAnapPUrgX1MUUXwcP43LRvRX9fhaiDlqYqBnXkxXikTsIu2nqeT
a1SwNfx8tbymFkIuu0alLyVfhH5EU+mTvoxuRVh7nuztkkmxPTKGHTm0Pt9HSvosDcM1ZB5HpQca
IZBRWhvVqDaKxN2vFlCkfKXSfRFq4IdyEvpC8VXN0XFqxlVbhHixY1fQHi2s4Z0BmEgnbxqQFjNL
7LLCLhQ2Wikdx1a3RTG/6yXOQjPDqUgXha0Qtg+NmrtNzjHbPHi4sXyKt4cmki+A1oTitEsjvbTJ
8h3r1rhpjAa+UfFl8Kq10LSvZo+kz8j7bRyrl4qV72utxCp1KNpnX5tWQSQ4mJmccjB/VefTplub
8U1dSJd6U8EruzFh+IXig4ZDuhgSJ8NC2uLWE4pvQQ26SbuyMnUrdZKrzIefArlmUtaNdpTq+xKl
7jCaa8946oTkEFAjlNGIWO3rED0YY7ieZJaG/GVIFa6zlFvwX+fgOwnoPLgMo+nIKSh2i9YmB9p9
OUOZ2oOEczw5ivFlpA0cOqQ8tbnjSbQytJsp/RZTABjkdqWkd1Hg2zkGhQrXhuJUtb6tlcCpmK04
3AUptS4r3ArC0ce/LhVHDD4X5HjxjDSOj+4HaNsuFq1VrRtkRWnZ5L1kKE9Q7LtIv+wMz4ySULOK
vsX9XVJ/L1hSkCQ3WUvvQWZUaeMmo6ZRpK0jW9LBGiRcWtU6HynANc9eWxJ5dKveh+KWfulQMXjs
ulzzK85CvQTtlyP0SVJb6X23SS4CLyIRGJA+HgFU7Wg4VvbXo0wNQJN4pvdJchV04co0hXUZXGmB
fDFiCTDNGi8Hn4MVh25bdOtQy9YW2hZsWwetew0jkw8h2k2onlLLmKsaLtKjS8onh5iO0qMa256C
11V3zOFaSTUg45Njdj9CYkLkxrYw5t9wPmxk9ri4ty5k63Xg8cBERPBMISI07YDjbcDsZQ6rVvii
0KFGb24mjgrEb6hTN8gzCAAg/cf09uye6xpBQYA376qlk1mNO7XLh9u46G29K/dSf4EEkPQGuNPY
O9Ygz1upvK89eV8l4UrrQsdotzFO9DROXJq/OpaqOCm1J9VTUeVcNcIG1JVboEiSlG+lDkUzvG55
VBiIh/ynWmxGc+crL1O6b5Xwcu76nlB7q0XoT/s4vxCtbSPfCcIV1sicf22SLCc8KNmrwROMOjYn
Nv/k2hoqO8kNG7mB0yg3ysAhPr1IVkxEBKI63vlGSLiFBwyZZAmpSQ82iZC5I3kc74gPZIVs+UmP
npThAlPipqu3XDrtIarWZf4t1a+p2YhopSFvORXRS9iP2DDFdUGZFLSnPSTtPvR8pwK4J8f9WlV3
RnljylyPKvFBiRBUZf16iq9iZTPiqdKfPfmSIPPHRExdjF+ybl9Y6RXA1ENGUdXML6o8s7W4uZ7C
9irW5GufiliNrFyP8lVtbFL5iTPazkGQ+eWAzKXZTCbwvF4jSZWjKu85fl4nxbzum53k3yb9bQOG
s2Wh8fxEwIUVOJa22ZnCIQXhV2bo0bBk1ZcVoXKACkyctn7R8BkEhyqgDLqTE7C508Vg7Y3y1ov2
whzb+Fe+jsW5+tLIV4ZEoDO4eJWhKV7o5bUgPRawPL+2RnFV8WmgcHTR5bPzThc5oElC+K1ZXVpJ
CExvMN02CG+gZyLE7O8CSO+oC3ciO3Wf41zfVd6lYGaXeoj7Odo1yVaX0LklV1GnXqQ+Mkizd8eh
W+X04LHGK6FMt6YGAUT33TNX4ffZFC5shqFiKxFpn7S8JYp5PwkpEAa7WcMMeJiblAmOamcPtG23
Z6XI2avw+6LBrBHRyK3QkZT/LK6Ik6i3hScNij2si91IZxDIs9vGfpocVK9ktmPavZ4VxLy/8XP1
NiHHSCK4LIBZp/fvweoqbdBDyvMv3EWLY3ece1LPzSbVwA0Luzh75Z//4mmOAbUxoHlDR3ikMNvT
Ea0io2lzK8nURq5L+dJSnsPhHF1pzlMsxsA/RDcgEQYhnKXFrEKaOvZh4iu2uPf27SbeDHthU9Eb
oN2eWSbvFTUkld6MtMhhjkOChDJlpPxntaMY8exfxLw4SgTP/kG3Bxf3xw/qd+P2d0b7fyX+/2Xy
EP+zxP9L8OP/bF7S1/Dlrcp//jd/q/wFLGQG1jIogDCM6P89Zyn/lvkLkv6XCS6Jggd50l/0q3/p
/PlXpkyTzBnWYwFOmvtk/db58z9hxEKcr5G30cWZsvT/aE3Hv1cdbrz/KLlXfhVX/r06WZOkhyRy
CQomBD69ZaI26KZGh4Z7U4uU6HoyNjBL0KGU6OFLOSxdWRoSCjPCk1hVu7hCfNv9UriMAmah/DWq
48dBlK9EAjoEE829rNYrqRP2sZdwtBtaaAtkW81S3gaaf+mD1bSV2IdPh7WIrJAXY5NBm2Cm4Wup
F4hXR/q15w2KxVYI79Ko/N7IOtoRXxbR6StO1puvg5S8xnGM3qF/0dXme2zGATf5dltqkZcV16oU
NhYS7UZxfK0kp5unknpBfkLchFGmfol1xKSDZkmvrTJSGVKT9rrHT+VocYy/HON9hQBTKG6EIrJ2
Re97T16j6Ne951nkLMgTQsoWAKFiT0I37nVXSF0BxkpWNzu3wxHZr2YU0Wrez4gPg75FHQ+EfR2a
GJdXRRqEbmwZ/n3QWcrRqmS8eObYvPi9Rv/VaIzQW3pJ2K0w9TT+Niw17Wuux9qrZBX8yhDfgq0M
MHRLpQS93fnVZhh86yJN4nugNfkBbNCwMWije21mqFrtEqBKbkO11QjNSwn9RKGQuWrzTiKfF4mv
fiMEV6EsZDc6G9YdW5bY2hZ1GCKryYxfmowfbRe4EQloKXxeBJYQBJx1snjV+UNz7dd+d6EP+TBn
kCSstyTfH3MG30q9iRCtHI3LUG5okTcYFLzFJN9aGraCblTvI8kLdib5pace8gEh39CjnNe5V16q
tZiuA3QAK6OL+l1uoBGztba2uJ30Agh6mpE9cUkoj3VQ6yudpoBfMkvodl3Of5WYHjctbgaSNT2Z
orhThcfe75XdyEWcKrjeXJOADnYREt5VK054M7TUQEAiBsWOLgDdpvMjXBLxlG10Pzd5T5gUNglO
5J2M9ewymrXvUar1ThvU8cWkR9FTGY7CY1FL0qqF6elaWcRTHfMkWNWa9th7svAIRgWqZYSxjbuW
ns9uEP84mLr8KE+JB+EbQsuxT9XyccTkfgcA3HtKFcobipVpha0hsd5ZHNLc/uB75HY6gS/HM6CM
+Wp2Rv40zMrA5qZ5eHb4N53dRurwZHbQNubZIH/LLa27UgJj2o5kHd04kcujN0I6qa3C3IxiUwOf
VQKiXSVmPRppAOHQihGM9ZF3lcp6QGY+61R0za2VrcjUCw99hYWyyyUTxbghAepSlZVCqu52qJXm
jp2ofgqUTnC1qiB9FxnjvVmRcdXFSFuHVQHuT0nlaxgD3mVMYvKYhBH9NRP1uRqN6brjLA+2NdDm
fT/TBQj0I089RNBg11LvbZMGePfaUnX9bpKTzPExOtqZhOqsaFtpp9QZfPGKa7cnKNLaG9Pp6xD2
V2NZVKwpjB+ukLf+D8EIv6pi8tAH5oXWpD/xrbMDenzqDbqZpEtTty46k/y4ohPKhqjYSxEZUxHz
xM2SjG1dkMTyrH4t5X6zzUdF/MYNJibniou2HTS4mGbh7Uk59SugRK8Aw34EkoVIHjwZvebazk07
CQ5On8i3qqcjfVLFG6Q4GZcVsTiUWmagmhxLa13rzXhUVDmxkwifRghUrmjqaFUZ3GQRfyGgSkib
iL5h/AzqymMXxEfy5sj7faiciKfnKGlxhqg0XqXjmo4ygermaRTlYYKhhDbekMWVbWM9bTtbtbE8
qGvqRedj09PC1a8j62S4OVp+U0flK1H72J9uKiTCTvV1vFW+TdjFhpJ6jeU2rrbX4drVblDThOl8
+81zwy/iuVFQclVntkNHeqJRXSAMqhKw2+66FimBrmwKMf+j6vT7KS8iuypP22CQxhvFuPa62NHh
DJx5h/Nf+OwdLmpfMxgFscF404OqZYNSnezpV/Mjp17F383oPthCjl+fFQyfGXVRgwxCbB1qMN1E
pF0QMepkkX/N638D0/+a29f858AUIEXzcoJHmP//fwellvyXJPOpWqJKYR4BPt/zb1Cn+Rf2AO58
XIZEDJMGa/s3qFM2/6LUTiCLP2PudjYXFX+HpIA6dQvyr8VNSgIpwN9bhKCfhaSUo04Wxd+gToOo
dLHIfRpkqEOjydvYL8cSIQbNdtHoca0OzLDadzinsCu1VZ3CP1M4i4FI62gPlVRq7mGWxw9mIBo5
eeBc+9mEg/zAHh9LEJoU5N1Z22uvTZaCrLZSo6Ot58Sf1VYBrb+eBqkInnu50m8hnoiXNFOASQSs
LzpaUuIHWxzaUEEkiAbIoVvB/xlXHNR2AxDKPwgqbZ+ochjAAsRkbCQkvSl4GB+OprGCw1LoCDFl
b9wqwMxbu6R+RyovibF+pNMgeYdKMLvcNci536MY1lyhMqzCFaaRdn+1Pjbaqk2tDhSB1DcY9rxy
qFeKlVD6yTp9o0x6dkmqPXnu6BW415BkHGSs3VvaXlFkaYcJC5cU6vlrHyfWdVlN/cYPEhB+khHB
wGxMDD2lAdHFlho5JSUvpfmPNBTiw5Rb1QqAVBhvklDItxk9C59r2Do/MkX3L3Ugild+rli3oE+T
e1CO9Gove9BXqhJx+BamkV0DggOQ15tht1F0wVqlZlc+Nomo7cskquhakejRbZJP5XPWDu1tCuPh
i+hbFG5EHCxUFvTyVQ8K/btKnL42C8msaCCTk7Olcfst6EaaH/tdHx0p3dC2BOJ3eT0IiboyBFO8
stQwLu1shnSpaonfTfTzgZbNeqV9k/VIxTIXBRwjOnyJ3FDELShNH+uaNbr1JEk7Q28pzRa1kEUr
6BzlIRYbVGnQK2bDpsAkBa1XfNsrkViv8kynqOiH3RAeIqVLEC8JyUQfgyEHaDio2s94rNJ6FZa9
yI0olun3Uqt689iIghZDTZXoAOd7AD2dKSiVaxE9UbeCQjhiCdSwIDQJYhuKvpESropk7C8Q6kqX
FuwGABCGNuzpW1RYZEOJKjF/hYmB484QniYey5cQqNRE4yhFjEheDvVeEiT/pwD3Uk1Xo2zJDY0q
Iqlxai1VZFflEhi6Bu/w4EeGfNvFBcV44JRJgL95XsltX0I1HOTkJtFC4zaUa5pTGInf1TZ5a3Wv
GmK7m4EYxc5vYDllgRjuyhHHXZvLwY+U2zH1RVpifKtao38EE5x25K6B5/YZYDRXgcv71VPagW4y
GEPEr2CrfH3TZTlBsC7mzUufNDINRQD8wIvXBCCso+dV16VGyZSiKB1abNaOHG8Eox2+ofbFH0qD
i8SuGyE5mpgvdzIVFVQNua9TBgOJ8iQrWn49yZJwo2qdshX6FE+UNPiqKw+1j28v1UlsRr2Q2jSw
aLdWxoWi6zRvpUpVT9FU8aXnxozyBgrhFMpuAZW4dDKiRBcs33jAQ5jzBooWEINoFDGsfom6VtpI
FsrDlsBa6qCP+Z2HmCJX5GOTYHvw9FJGkg9mSSKt6lG6NaCTOcZAAdlM0wYlJBn8QwTOEtOclpjr
EuDaMYiapHVMscifrYE7uC2XbXqDv0bf0OWAH0O1c22JjbCThK4CIwiL7qIeFGO+04fXoyp33QqM
mp5zJx1v81q+l/3Lxqy9r7nm1fcF6I3XLtVJE4DFlTadN/Q//vwQB1TEf5ZMiBN6xP9HrCJSO5+d
3g8/aBbS/khOskq//s3vtJJm/WXO8AjUab8SOHN+9ndayVDAZlsa+AjNUEntvDnDJe0vEkokcxWI
UTK6XsKt32e4+BdSSwWeEQAJdEFkm/8orzTHwP+OJjVkbjO9goy1Js4q0V8s7jchepuqndw25OUb
L08fw9JqDn1V9N8NIwjPZD3nwPRkKPLEXDsMkenIlNoWtwHfh/mN+ctESkm7DqOpvjfJcDVCHAYd
O9k+nTfevIrj33/67XVn/oOLAXWcixY8He6vaL/539/Mjeo43WW8SnOCofG+CrHvx+hDuuqPQn4e
oa6QMjZQNgICZYYLZRjlPbK5JJQcXcZqFQ3jXVCm+erzuZxG/TRaneEeFqtFpXkEzQjn9/hmLtja
UxpS5RxQVTnz9NhmkQHpD/r4+vlAywWxHGjx0NQ0HXrBqFRUJTXeFvZt0dap638+ykfTmYFcOBCk
WUy+mI5RDDqpPTTSCnFhJT5K6jNA3bUff/18nI9mg4OUD4ZcLJivxYW3K6S+TaZGRTIAhXXV06rl
qYQf1eLQrqYzzmiZyPpkwc3PDrwzBzvpq/f9jMs8CE1DTPyVeU9FrTp498/TWnVn7whQpJ+Gi3Ll
qnFd+rBhIEmccy7W+RL2dsGDotFUJOkioBTD4rmeLhIkRbUvpIbi1IVS3vioAgpcQgOcQjCoIy6t
uKbx1vD0+TNefmbzqPiiUUobgHLIU5+OqtbGmCvlXNtXMtebhKPcTGeGeP8aGYJbjY6UiSkuLxyx
F+t90QFhibIQ10Gk7qrCo7tNVx8/n8tHA2FzphUQaXaN+OF0LhAuJzMLU8qUhlLtjNqLetAYWnMX
BFl65kt7/w3QMIGbGK7qmRFkLPYNuezqGq6mCi0mqCl9R8RioxEchUkaUR6O3Zn999x48+p9s4Vk
JhTHYBAAYWdAu0M6taNC8Fddg5g1kuUz1J4PRyNCpYsfLHBFXTxJIQyjThkmGCyteSG16WWKvkpo
p01nlHf/4KW9GWr+KW8mJudt0RIGsQFbfoGYUTMoh0JoC0w3Dsfk++ejfbTcqe7+a2KL5a6Dvoz6
ATGDb0zFNgpq8xav2J+1ep/3e6ICMnV001BQR6iLl6WF2pioXHMc9Kmijo+1aCTXKPr+W2W044/P
p/TRqjdINND+COQpKv3TB6gPHWWfYlSdTk/bdW5GP/254ylFn3O95ZcxwK9pEfXMMQfkKHmxQwVC
7fuUyxSnhOm7ii1EV0qqvvYaWqys9Z/yvnE/n9v8OpZ7Iicm137CpXnM07llHVW/Vo5IkwnJqyey
N8tC5AI9D2arKzCSEMEQSRSSoIV2JjL48LnSMgxcpSxDyZqfxpuF2XDjUYcZpDjMQtxa28H1mHlK
9udT/OhTI4AjpKIFAGixxTDJWKrWQEWK9gGTo8rNRkwPkAa2pXn7PxtoPn/ezEdUIi/KAlMBnKVf
qll6MQghar4JTxRErs/H+uAs0zlC5bmCyg6pLT5qddCSnOBUdcT0O6JNBWdtFJF4L5uvprYLmzMb
/wdf9clwi6kJGYSZkt+ChUJw0mF8EWkqfeY9vV/8lkyJmJgfnIbOYXn6+JoqQzkVSXA1Wy8NLmiP
QeU1t+bSa1+2Zou0ukPxTDFhrmL/K6V4fB8Jv1shPEGkEzTEANjGrWExctEHIpUV2XTgcPkgxpMa
WTvfhDUVJlYBilufj/du4c/jcaLxKUsGtJjF7hXBcOyUhPAuCeU1H9dFDvprSIUzD/SDYQg4gPNx
jGoSFpTTB4rqxS/wrFNrLuQkd3RdRq5sVJr0Q4LyfFb18m5Jmoz17+HMOR36ZvnXYyal1L10Jzh0
K8EWHqWthy/+2ju0gJ0xn+SrDEA60mebPr/VueXz4WzxgXD/M3XChsVD7fMKnjMJXxKN/g2Er9Cm
4wbtPXP/8Pnbe/ctcGNVsKzi5bHQNiz9PLRM0quMeyPEq2AtTuOzmk9nooN3nwJDYGphT6YUpcDN
PX2UkzcSctBeE3F5VN+MEbV2uroEh8DSkMtnNO8Eq1n/+XKBG0zenAvbfCFfvD9fMyPfSHiAY4KB
xvouRm1xDGnwcfP583v/orjOc9lgz58nubx39qPZBK1AEGmIeFzIvFK0BAp3qKtRdj4f6v2rYihO
bR4iOX+OmtPnWPVV6scTJdYhHcNNJgjttqGHi/v5KB9NCKYxpwsBPrmCxV6sFxGrxFMFx5Qxpidf
e+VQ0j/+jwehwZHMIa0gZtbmlMfbr6uv5sLqbFlSpireTaV5H6STtZ2ZGJ8P9P6ZcYmgG5KpAhiS
WAinA7V9AUU8q1WnivvxYWqTcC/Cv//jN6OxvNGs8bgs9v3FKDHxXWMO8BC8oUMiSzsNwdx+PpH3
rwXZnyixw8IfnRMrpxPRB6EHvcYFgqLH3DonbX3K2U1JxQRyMbLrfzKcqgMs1bnjqovhsF2XaHQ4
viz6pd2HoZWbgPolub8HBwK/9/PRljvEvNjIPPOeNO5hlrHY7SaMF3HX85Zo3CR3r0X92qnSRhBL
d4riyz8bi/oamipQUwg2NS7OixixaySoYkauUmGolFXT1cVDAIXitqZP8oUBuekOsI14//mgy2W4
HHQxwU4fx75UQR2JQfyaUJlae0ln7P54EPbvOV3ISiQKXeyzZqrJscJd1pmy7miCWgKy84ebA/Og
7x8JNgC0EKKWGUTN6Li6dmzlXSNjDslabwOZuzx0ZtNvPp/N/M28jeV/DQV9QNepXlrQPU4XPNX6
qml8ZjOkdMxSkUs1/ayZktptNO0/H2v5cf0aC20fyTaJvMNyz6PKVRspTlBS/paxpWuq56am2R5N
HP/rfzLUPB8SN/K7g71Th/mEDFU62yf0ADP0HDqF10/Tlrbw6ZkV8dEzNEDns+DZa0k7nD7DNLSC
QshBRqZhoMDMUrVhU8hTsNJ6VX0RzP53Yf8/Khc/WOca5TjyouyE5OAW+3qVJ36ZFtyXxzxQy2NT
Cgi6DLP0pDMLcblj8MaQWarkh4DyzPfz05kl/Uh39azkKx4H3xka1LvisBuLbrQL+Un/07TvPJwE
L5hM33wCL4dT6g4deqfRU6uqnHpu06j8+bqgxG8hFMY9L6ECOJ1QlZhiWc3o4SwfNhakX1W8rYfp
zEb7wUInrkXtLNObDKXq4v00U02NK6BNPeEtyrsuUvq7Ygj9Pfz09sxYy8s4z8yc1zgCbs5dhj2d
kZZrwWhkPLNuXe3wUmzpF7WrNuf01fNPXuwTDINTW7FIGxIcnQ7TejWZcjpfOrqUxfvIbCt8d6HQ
xe1jI9Eo5RAnVCopdRNQD7s2TKLyzEQ/WIsnv2BxMzEj3QT77s+893FVjD+QA6yy9M4kauq67g8P
5l9PlbBMoobETUhVTqebj+KoQHMjZQ81ZUa/yBFMe/iyn29TH768N8MsXp435c2YRCnlzitvL20r
Xl7Ly/sHRxbyQBUFC8ueyGax6vvWjySEiwrd20aaZRmY06RQE858Wx++IBILsoFwmwrc4sinSRhF
cp2kdUwXxRVkumOQQ6hQ/GHdZrKP93bafP74PvzO3oy4OO/FqhwS5GF0MaA3UQX02NKPOcDkF1rG
+meuV7/yaMsvgGBaxBuiEIHKiy9glCFAgDHBe/Is7zH/O1iHhOv8Ib2Kt+Hecoc9de38ILdOu8uv
k8txU19nm3P4nI+mLNFLB0E9Xzyyo9OF6VVG6g8t+S+9CM3LIAteUsloXS3VpTMR3IcjIeOk8Qq5
Um6tpyNxW01r+txrjhhGdyNCHUudsHNh+v7zlwiwhbIVthcTocXpOGDRFEHEO+VknbLvFJe+wPR7
Dc8szo9m83aUxZdGA4gQwEUAQUgOjmFeXGclIUj6j1aJyjVFQSxGiXqZYzM00iZGHvmr2g1vi4Po
yO60LdY0fNyDrHKiNb3f0AmlbvYyufK2fgzc+E7805zwvH3BSlJw93DFfJcTnvwwHhJ6xTkRgQI2
hsZ3BRJIiIwS/7lIpZgNzWzOCRp/JbWXn8jbYRefCBerKKEtIAWQdfpgbvS99q05DFDQMBI/eyv5
uzmrlWwaaHl25kb7DP/tmdU0D7H8CRpV91khoHL6Lr6PRhiBEBZs3PMpIdBmZj2lyEsGlNigHvpz
CayPhiNxxG1AMagPzm2/396wad1ZaP+Xs/NakhzJte0X0YxavJIMnVpUVdYLrSS11vz6u5gz53QG
I27S+rzMjHWPJcLpcDgc2Ni7y8knJFU80VG7hR4SbdLSsAu9iN3PT8p7Mr5cHHewOWte0XwVF9ZK
S0x0aDEo4AbZlj6TDxEotwfabP0+kdJb8IHwGhmGCHN3tXL9LolTKPMwwvOP8eVLQU6Ekjq7Jzgz
SpYxyWO80x6ZewFl3O/XXOnKd7UICXOlhwrGRboRWQPdZxWdPqOSf/eV+kOFYmATpAK91zJbe4Zf
Wxvm6GfxDJpRG4vokOmI/w0ylXEN2OBNYynC9zLUxccCl94qJvygo14x/iLJgZu1RXQbUhnYx1MS
QEoBBdS/d2J+Dt+aDofJ/1rcpID8ZC+uUJGoDGGLGicDCOHegLdKUVYG9K59Z15+BoxMNMi0pUcV
dVuGfUVVuaAH0B9kefhqDvk+Krt/f1VTBPhfQ0vv4QVGXpKLVIiGyZjZdj1K5z0KtRLj51G01raf
N+zspPDwY3iMGgQpD5Dded0f6sp67Ie9iV6TowcQhlJS952pElbWdNWIAX8Dh5ELeVn1QsYyDJqQ
j1da5TfdQ/OKgZh/bwPQ0oy1oaOtAi06X0gAmFHLSp4Sov9oltAxSclKVLm4GREV1yRR5q1MhfWi
AhAI6mAY1NYcw0Ko3f+byzeeoq5Ejws/m41Q4CJlYT8u+Kx8aoNWgvwTmRro5rLOv3Z6+VYXjbip
VHhQPw+UlxsjGYAnKDEQs4CHLHa/E81CbRo+WpTfS0HH6Lq+sp7LiEGNkNIWyyL4A/laZC2aIHoW
A3rzVTdtodBhSsX2b/utvG12/c/85+cLuvx8szVSd4NiIN3kecEf3Nlv1YTqWakxpGcy1ZRPVvXD
8sz4qbDQiWT8yvjXbieRksHNBUMWaYSy+IKCVIcBOikqPE7TEXm3L2a89ly49DuJmgJ/nxqhypt/
YaL3VbGtYbZzekHZG6KM9jfj93YkSdKKOyyJxhhmPDe1OEQwlfiWNkG6otnFjbJtH4dT0X5BQvcg
27GbIxldbOjS/6s940mOqgOdY0a6mUFC6eB8z0rfFKe69emSR8p439MMPXiI4bm6PMo/FXPUV1pM
Cx+5sDd/7w8+MvrZlCo96BAp0na4CRTF4d2Uhr8EY21CfnG+Lkwtt06NQjoBnK+6EuJdnYJ98WsI
xT7/gPL8LP0QxC/MGOcr0sKy6PL2PZ0UnuGzDaDA4d0F+fOr8WRscvAiB+95pqcLBttyhb3+9Pkv
uOCTXO7hwnFqH1W8OAKO3HzrXH8v7VMndKRHiACcZINwsfu5vcWRuFjwosShdWYtVblMaVlrAVbW
RlK2UB4F2b5GuXDzubEVf1kWBXy/bSur5vypfoQUvNIflKr+5tEkRAisW+nfvZfuzveSniR4XLBL
JtPg7zi/D97ZIfebVVM4v4uCF/M2O8wv6PI22FobC0KUeVjtcV3049JRsQoLCoBcVEzpj557EO+7
yNMUrh2mMW+nUXxASXrl2F3uGUkN+B6dgQyLRHWRqyE+HUuSB/xGgHNuzP2HKqlPkyW9fb5bF/yM
DCad2VkupWRgZNJ731V3/j4/xt+hg/ScX0z3koJnj5nDsE/69XOj8wFbbBrMznPmD7LCpGp6/vn8
cOh0FHrnEJbfTECLYTQt3vKszF1dad/gAlkriF06JU9WMnuRLSN+LjPf0FRy2S9IxBnEtkuldRsE
1AdjA9/O50u74hlnhuTzpZUgqmMS/vc6yp4s/K1OwofPTVzxDEsFuooH0pa/aMi3uhVaUYVniNbw
yuDoPunlV6G1Vq7qq2bIrUhAQXOCGj1fSehLhQ6NtOZkPlQ54T5UmPCZfn2+liufC1mif4wsPleY
yH1kRdygxngnwqKTM2L8uYUrsZYZ2g8m5p/wIUL4cpAiWtP4bnSoDlCoOR2Ki9JxjrUzmXi+Us+7
4mlQSMwg5plTHBTPuTlJC/rILGl8JYwxTUnCpFfitsiTtKq//Xxp56bei670GyRznkqgJrREZteq
16CipwxuGKY7rau/jwFHKWFoz54YqP7c2HlJGWPACSzmClUSbqA1S+hwHSiIYymBgNxbKt7Wslwf
FF8PdwiYZW4t1f0O+gb9XtVTy6Uklq+YPw8Zs/k5caTrxmItGXKZ88/qa2k5Vgl8aFlYZJBBSZWF
buZoIEVsjfrwCAsmkvWhKSC78vnCz130fyxTGAGMBf5Jn8/JB/8B+WnWmTegVeXfN0m4B8Sx//cW
KLrO0AOZZ+WSF6iKetgmLMtzPH94SGE7Y8pxrN3PjUjzef0n6P5nHR+sLF/KCRUstUM6yf1PnUXZ
z3UWBAed6BislHgXt/J/beH7AGtwTR5M599MjbJurHlRuOjeowmVuCE5TryLD8Fe3MImZ4NYPazR
Y58HrP8aJSTStzLmd+3CRfTcrCntmCjLJB6TCjPHulmk8IT6Rb4SVK75BDO5lEARDABesUioBrOt
y2CIBUfsYPOqkUSBOSNdOd7X1kMQoVwjwiEjLxkA8gjGdK3KMZJ236JCvfHTbtcbq0Dfy5PNLcKc
CsgAmjnUAM83yxqVehhCHFw8wjL23ixim/b1ipcvXkvz/tDkoBIGuhYQzAX/PJwuatxUpu9mECMe
JLd2Ate6Ex+gdHC8E3x7D2uZ/iK5uTQ5R9APZ7e3rBqIPhVN6Tk7BG/WNnPzXbhL7OyH+dy7+har
xUq8WFw4/zXKsBeQJepfHIBzozDPdLIQ8z3Re9w395ErOKWbHobNfy4c6+Xzg325fRQ/pPkJT2Tm
ebSIT62v+VNDGx1z3jHbxrt+axzl/RqX/5wHnocPzDAVRvhlRgd46vmqhCkrtKCB0TMI+ldBz74F
vvq9ZmLXqTMNDtYG1mbmFlZyncuDRjhkeeDMwQtw95xbLZq0L3tZ9uBNGoL6zug9IXfQKwJ29vlX
vLxf5p46M1vQQ/G2Xh4Cv09yNZkSDlszoqIKojlGGENXfIAdVlg7yBsxeqqKo/r8ueEr2yfRUJhJ
q2ZozvJis0S/hrkI5lTx6O/jo37QdhItjLXtu+aVZ3YWeb7fB54PUzJ1Zob5d9mWe6DbzMIqyCw5
6k+iytqBX4gJvB8EKoAMlUDFPg8FLQ5CHeJOyLwH1LKUrX/SvoqbuUySudNefpOeuo1xhF5asLPS
kd25a1P+TN1wO0Cxu4Ynvbp8UmaSpZkE7yKYEppiPWwps5cb6ZcPJTyiBPt6OznGsXGQV919vquL
Ot772hlKoutIrAPLtaSD14ZokqfCC1z/y6yKGB71t8aGpHszr3CtD3/FeTFGNY0GFaUvafGhkzSG
yrJH+YuR4ppXmzC0yiaHcyd6HWBd15k3h9IJPsfG0leiz7WoDqqbR5yhAOu+GJwYpCgz5LGEe+F2
cAMnf5R+Bu675ObfObz2+7VZrPfVLCIRszYU9snFaGUs70UPmqfUM5XADRN73EwH7d66h3j2KGyC
v9XGeoye5JvyeV1b9CLdpjc/awTxhiSxv5BhHKckN83Q8t1SSYZHbRQVqGnFeojtsBnDO79SxJUa
wJXoR+NoHoo0Z8rIJWQ47hQ/QGUK7eNBm9AcHiUd/jelN9cwMNd28czSIrqLhly1Crzv7wlb+jR5
NqHojSF6W/wW+XYM7ba7dnFdO5M64EAMz1hv8GbnwV0v2xaaLIwGzOK+xPsEaVoptbXbyfHs+h7h
v7X236LT+X4sgSSS6FB3oLKyvE8aFGmKLMyQHj/kdzNvpLRDJPm47ixX0m1mS5k4phBN1nMR1/VJ
9nzPGkI3u4H/eQdLFjK05SGiMLwWaK/a4o0LWIu7ixmzRQogDx1UWrKAbvFRYoh12Hvb+gY9azZt
Ve72SqwBdguMlAFn8TKQ9l470jmaxR6/DPcdSkK1zXdkOOaW+/+vfj+6jZN977+u5XJX7RqyBo5P
QlDk/Rt8SOVST1LyYVBQD+lDNyklp0M2IdDDU4m6QYDC5EoAn9/piyjDOPo/9paViRH8suWXiE8r
f5L81ZDKbcsMWgrVeV6YDpLbcAj/KqCg//eGaf1IvCuVuVK1xAMJkcTMuBWmkNzM0uwWhNiphDqG
p22YFjplefo9anRpaxTFsU29x8/NXwk5Z9YXV4lmlGahDTFChWL2UI3dLeTkvz83cc1dGfMn5QHd
AORvSUnLgNGUtiPaDPXAcDfFn+Y+gw5OhUZPr9/y6auu9kdEMyvJWHlSXTn/6gw1EGn+MyF2cSoF
eIStKUuQAIWcWXvQNOS+b8zxpVefNMhwxQR2njUqt8tPqlLtBLQJ7oDy3xLz50uCNU1Slro95Gm1
+DWKV5rt0mUOeW5h/gUfzoY6k7SIXZW6jTtt07v5aRVurJNPfqc+F19Q9tnlz5YLZ/xmrWVzJYif
217EHmYdTCUt0pT6sbnTtsW22yN948YPsl0463H18hI+N7d40RlpRQ9WYQNN6VhGXWmjL9TZNaSl
WY4w5eeeevkCx5gJcRe4+Rl/tDgMfgB5qorWp1u3yfdJmo5QVe3KmMLe53auesgHO4vc3AwaSc2C
InVz5aVT0A7Rp5WVXHV8kNb/4cwloVjctZQPlKGuKEWqu+Fmrv38mhzhuE7kd21/PthZDt4NcV3p
oxYkoC/Kb77WAciKmhsC2BeIP1f8/tpn+2hr8Tg0m6EvErBLrtHJO0FjbfHr5xtz1bvn9ARWCmCu
zGWcn6za1JDX7t8/m/h3ctGYeE13yg4a/mkj2qELi+7nFhfNyTlDmSsHgHQ4N4A/lj6nGkxJZmYz
n+V+o23TJ2sbbY2n8rXay+yZ78D4ReG6eJUe2tNafnTti340vnDEOI+MsM5j1J3o/mcShJPDWifm
8h4/X9/SEcuOujmcaW5W9RBafRVbuOPgnNQTRMmRzPj8c16pAJ2ZW05CWY2PVopUpy5ipb99w8kd
JBu8m9AJ7mbq7uw45E4v2msdrgVk8X0bQe2Ri3HJIE64fJKxiVIaySzTozVjz1OoIqLOdp1T9DIc
86Cc4p1q9y76BEpsjwf1lNyu5WpXzqIFqAPwPmglcrWF8yp1nJVRUdJ+mLRNN6HnDgF1nbwM7cvn
X/mK22CIVhSDjVSGluVepe4zU+0xFEZMw4R2InYr8euahRlAN9vAwFKXsJD9TE4bpHLSUfiOaMcJ
OOj280UslDn/s2W8oRWelbxnL7BEgSA3NK4rPtfReAZfemDzXOu1uQ9ge2+QYXaCfexSZ9tpvz83
fe3Q8wwi23xnNIei+TzMGEyUi6KQJu/PkgymtmkjAKVFksDY+LLtP2hfur/1W0r9oLmlAhZu13zl
WqQjymnUs+FUkSBBOP8JntDEYaNOSHN/g274UO+afbtVXWh1XUS09mt5wzvTwXl+rTLpBpCOFJvZ
pmXBLWOfK+gQEheFNxPaWWbqbouDupO2yFxvupN8qDbKUT6Mv7K9dAT+5ISuz39WJBVrb4vLe54j
yp4D8KUEzijjYu1lpFj9LAzfpcy+5wclJVGL7z/f5GtG+Pvku++li/eK0YckrRMi6okDRvqudUT0
ROTHMD98buOKD9OoBdAnkeYCPF1SuXDfBsjLmAllJ+2gPwIuSW0DHNIfCabNwtFtYUep3U124671
VlmEr0S92TxzXfRGdDoXi4jjDalVNdP8IbfNzXxdhpvwVrwtb7HlKEfrOKtxA8M/WPviyCN8JUr8
f5b/j/1Fdth6Rp7CcJpSxpC2ya55yw7iBnQ8Jfj8W3oItqULAcZmXfPiijuzcl6mtMqp4l7U+yyl
bcR86qF8dEYnY8Lyd/6Y7krXu6fUiDfxGzwkflH8sFGyfmHOvNuIrnyqHgPGPV7y/eeOIM839fnx
Ovs9ywF6aCsiS55Gju4u/gLWmD7ctAWLuxs3/sk6JVtC22ZwmHR3i5N4qFsEthV0SBCs0U+CuwYz
ubyKzn/OIsCNZGq5KBBbTbWDuTWyAsNz04Z5Vxuoe/xViL1ybSz08s7AJvAFUqp5EH7ZhxmMopOK
fCCTUtEECG0NNdiVrzz/7OVX5o4nZgJnoT28SGa4UzUhyYuEnmp2SO/8vXFKAjv+k/aOdwgfKVE6
+c0IkEyE0BwxONVNbtdytiuRm8rPPz9imeIUDEGFvonTQ8vJ9qIxQY5h3khHyeG4Ha2VouQ1z6LW
RPl1HhcizpwHy5AhEC4w1iygqV0Vrw0SgWl3L04SjRk47ZuVuHnldTv33smL35n7iNHnBq0KnXJB
wWB0CPcIDyk/PVd6Gh+MV2OnfUm340k5UEEsCGf9z7WQ8g6BXW4xKdw8Bsk9JS8L+WiRWcigUqyw
yjJWDsATqmA3tlJWOOMUKYS4JuvexDKKfSdSEKpCBLKwAmsfyH4FsKmQ0v4eBZk0dlK5MvMtVoLu
kPqF8l3ukmn6PfVFmsNOGiHR2Xr0aZj10vN266dRlrlK3irRqczSvHL91lRePnfhK9V0vu4/67sI
FI1psaHcwz5P+NE2vskEzPLWdGHC2DFkqv3tQ9uzm93/MVxrgCqY5Ocdx6PnfGdFdIkYVRwSrgtE
K42t97d23osWjPKUhPC/PgLBFsF8/Z16pTkFh+UH28unTvE/tnun3wS7YTv+UFxt38l2tc0O4Qlx
LXmTuLwXuDVD2YX0/4eZbqlrrLZWr2UGIPzorM60m1DznX+GqBubsFJ5/g+WNSlUNtoEvW1G2r/7
HtK/Kxt+LSxCAsjkHdVFcp3F+Q2MUovTjkQPHTiJVYto/TYuSqPfo5A+nPxV+J28rh2ja/F/LqBA
MIdOO2Cl8yVCpCvEpdmR7ZFhqd13RDYnNECqdoXXcQ64y9MKryf4K0gHqPAvAnI8pAVhKcgoc1Tk
sPGOHHbb7NYq7ld2jPHFGTQPbEJjpPx8OVNVjWpgUhYQwy7ZNgKsTDk33C71amXz+X5dCbcMm0Ab
P7eduGQWpspWaNBs0/FEIXKaoHYsi8m7GDHD+jZW7k31x+f2rrjHmb1FCqWkUVxWOjKuvdj8anzu
EeC7a6/yOWQvtunMyMIdcr/39aJjUahb3HSHzB0a29okJ2uHrjCyQw9rG3bFL/iIgFtojkLytmw1
qWZtWN7EqkqvtAvuDYZB5fB3lv+evL/qdOdRqPr8O16puBFeOM2MvsC6cTFRW+M8VRlYc8XNBJfR
8ZwSdtB1r1KJXnFGZnh4vsBpyjN8GcHhCRPyfhSQdROVU4q4ra/yWBq/fL6e61Yo2CsAuhjqWcRL
eudVOTW0JVKhRGBTt9U2dyHk2/4fzMzNzplS0QLWcn6ykiiSaa8G9B+MOoNjPh3zlyIquBckoV6x
daURAYfizCfDjNoMaZzPwocnGXMhaRgmrEmMhlnru5ROoxgXbqo34lELBvEZBWnFaSc53DR1of8a
2qzb6GXUrDjLYgh8rj3Mv4RpL8CVQNdm9YiPv8QoYBVPFPwTGPtDuE+28V1xo98ygL0Nj93e32V/
lWN/yDbBRrcRHHbS7doRuQJZ4DfgQ/wUcGCMop//hrpsPDPv+BoNjyckbDdm5ujuSABN74EWKCtr
vhZoYDWZkyrqnHRkzs3FhhJMVom5kaI3sqghQhT/B19iJTwCyEgvUHpFHBp+Us+hs4s3jdU5Qvkg
ePvPjVxbBn+f2Xl1ToaXzE7Qb7RaNTcktAal4NGG+GZlGVea89ycH0wsvlRhhmIDFwvrqLZaecgO
BiVhwZFAlOluBQgBv+j34dqdfaV2OtsF0iEpaNhdtD/QPRSK0WNpvZN/aSAB4UG7M93pON6MWyYH
bWEdE3D1c6qARkHaGvQpFjdDFwZW7Cm0shAHPZSPGrULp9h7md1son28zTZINEgrcUDH05a3EV7/
vzYXoS3rtbxBr4DQ1r4qyXcBsWZTf80tefe5q6zZWSQnk9n7HfQV9K7E7q+XyEc1NWS4FhHxjYU1
wsX5Q10siiIaMzHEFDKHxfGKqiJqfYzlNJCjHBXkDIVZ3diiT0IZeo30/Nr1YHwwN6/9QyiVaoqL
hcIj1JoV2RtUC26sNs52npWtNWWufsYPphYuUvVZPVo+pRborO1GP2SJupWzHyherED5r5WTmL6l
JmzM5HOQEZ4vqupUxG0hTyUqe7vpUEmQRTrGaVb/bKjeqDfTq/kzfq6+h6ultGsJC9yRFBZ4m833
+rlprqKm8HO+p5j8HdUXbcy2ovKnFkB1FG9tNziiHrqfu+e1TPOjyYXHzOB+uhasFmDzW+5Ds5vB
YGMHPQIvoWYcpEHYoOv27XOrV/OkmeEALihqhxepWRWJNFlhnebE13czfjW9+Y+U6xom76qL/mNo
OXU0pb3go5JMcdI7psHLLBcShH8+X80130T4E7JgADL812L6Y4xkrQgCvXQFIdmm9JvQeTzKanmb
Tf4KNJb+zbVg+dHa4mLoa98U+lrunEmM4uQ2ggQ9OBpGOkn20IfpFyvq5XGbClNkbKu0VYZ9a3Tx
tzbthuEunqhQ+nHzHbFmQTn0zLEjpVJ00Y+wUJLR7sVZYihQ27E8hqgHCq5cavVbIuXyrOXYteq9
18tRd4oVI8ptBZZBKiCm0XSvolz7niM0ZhNulKhXxmMEd2621QOzjgCwlZb2UozNaZqUMqA8GpvT
IYg7L07BLpZIlocDiInjJGRlcVQKy0OCx5rKaD/GRVtsamMII7ShxAlwv1EXv5A3Fd08MZEFleOm
3bYxk8toVyh1adNWqZQtYqVlu63jpuycJqtL2VH1ojSQ/jMlEmelMwO7ToeMamkS+unNqPpytptq
PS13+H/r2Xpeddx3RqG9jK0Y9L8QF+rjU5zEiXfM8xaVxFkNZHILVa6mG17Ype4qgwVLYdGmFUIv
lWTm+7TW9f6mCFV4z7qERtSGog6zXA3LA4JbSF57ahspDJ3SBPN3ECHpK06DJs10uSAOYY72J4r6
hYjszyYtjKS+6WupocxfdkrKtFHWGqRUef+t7a3ERAG+L8tNXUeS7yMtGgjVWyKo1l8GQfXgbZQy
Q7wLU7/Lnq2y2Rie1u8zSRClo1LP6Kc0gVD0kFmUqm4LIG2a2xtKpIC+io2M0TCw2E7B+ze1Za+L
2K0WAVAbjdMm+DL5Q6bYvWoW2UvXmHLpNk0YWXfIPg3NwQgi0peZa8X/ocHq+WIWDG/YRkQVzRks
s3pu2eLKFptCaG+bXNC++4Wgs0+dqvU7NUZEzBnqEgR66Puwssioh72M3YC+F1lEyxBUXCb9q2Q1
/F7fksPxVGtxYe4R1KyfBWBW1WHyhC5zWnrx8gsZXlfndt77o3gHrUUqnHJTHk03g6PvtS9rWXTJ
4LPyWPodiclQyinIZW2c0VlJlpgHhs3726Es4hctCVVx09Z1/VD6lXc3BF3s2Uo6TLGjBXnwqise
8xA2N4wYbENBG0aQLOP4HFEolO0Iks6vE+2zbD8wtd/tpTFAb7SuYr+3Lb3Wn8NU76CK4r3ko3oQ
No4vq2Fxz/lTb8EQVMFzUU1Cc0CNJBE3YTSW2s5I+qS8YUkqbYjBR0azLxUx2TeTZOiHqJyFRrNk
jJIdgm697uR4oOakdaonjpYU6TejDE02sZfFwlF6Ls2/bZVVYg6PSG4abq2MXr+tFCDHj3lDe8iB
wbNCQ0sNrUQ8zbjLZtiNVRYh1YDIrnCLOlPxCslh9EtEC/chED1v45sTyq+D1hsk06GqPxdZ3P5R
yynINmOQS4+hN3j+Lp/ysr4xA8NEWblHxauSazOGGa9rAbirfXcbMD+v27I4hU+lOEybIk3U1Ea6
r7gz65g5UKk2O4AcU1TXdpF6jLh3eW79VPXWqG8YiskhjQJiRMQgNXgVewTMttEotwgZe2otH7vC
GIObrJa65rfaSla5Rbi065zE16rfOhzJxcYM2oBvVaIc5IrSkBlOonXt6PQUPi2b61wS4cS0RnTQ
BoBNDqq8arkbaYWLT3XtmbXd+AFycbw7CXmxFA/qlr9YApTty+K1gvbf2oRpqQcbQdS6t1TPlf0o
yNEx7aryrhZCZMpSOHa20PlPv3xzbDO7zDMEgdWyzRM75hGs74X5WKhZ1WaO3KVxyfCi5au2oVtj
wua2xasRae1fOUZ6+UEWe6121UzP5JkBsw0YEW6s38JUShL03l1GmByAdDzihjkp/ARccQN4M8ri
DQ9xubXRT44eNGguRH5MYmjdTyVTGMRhDE78NRWq+ADJvwnEdITV46lNG019LpGfTTe+FCjGsdQ1
zzrqSqPiqtCUcRZHyArt2hOHetMNhTzaWqyOXxur6dtdNYz8JhMhm9rO1FI1bhBTG3+MRRJUGzEs
CKoSImQvWVWmvwIBXWcbTmOrchKlkR98bjNEkjXBg5LVl2vN7nVBPCpR5+fbVjH5oB11wodJMMGE
KmEhdYch6Lt8bxRqcttlvKNsZGn9gzzJgVjapu51qY12UPga848gAaj0WnXFeBrUw5BWkbBvw7Lc
e9EoIQc8oT/rJqEZt5tAUgbjlDZlMFI+Dc1dy/V8HNuapkOdRGJ0UpCblo8Sd7lsl75SJYhroFr7
VSpKS74P+rp7rpUi/5MXmZLbU9bUD2OnFyYGjPRukIvmxSjrqf2ryfQs7NHqlC+DZ06pk/BjqN3K
DWjDY2VqOQjUuLV8W8vDyr9T6jbX782oH6cDOsZicmwtaxDsUTCECj0+T/Hro+a3PnBrT2rybZ1K
en+XpqNR3AaNX9ebYkCI10lTmNvQnDC0eKMXSindhb0fpWhNjnVe3/hi6IeOJ5hmqtijoeWZ23VF
+yOuRuGeIhzQePjWU0eNu/AVQurkKVQ77RGRvUpOqZ/iC9q2S9sIlF3qK6hLGkMpFadQR9HvbpLr
drRrX8yqo5CHbbVX66pmVz3Y/+ykZ4b3IRUG4o2dxnk8bkM/tmJXtdooOqA9GUuPlepZ/qEAuO89
heOod04M0cI3Q+yKHrYOPzXcYhL78GnsvfwuKhTxKQiN9o+v5GIX2WPUq/0X/hVdkaRqTRjdi0zu
/pp+nPjfoEGvsn2cEzj2vZaMbp/Xk2o3TMxz3WUq+J4k8OvYjo0EZ++NUA6dJMozc0Ndvi6PgjJN
xk4MYUR1qrJVtbtslEQI8gHLBs7URiNq8Vkjfk17RSm2A/0Hw7Hgj8i/WlquTDfw06RyfuzD1hNq
shYRfU8nFX0h3oo6SoWwhFRtYSty57eb2ktNG03ETrsLeqVD+K5kyOwlVdI+TDZCB51tUZb5Tk1E
q3gd2yrREm7qrrHRfLzLiUyIAY5/5ECmRz4gTt9aTe4oavBQC1Hmwuu+7QKINIuhjhw9ShyvKWgE
SjkHU4YCrtb0Y5QEr4OuHpD8OyDU4u/qXNz7qXxQ+17chrJ5E2gNl3JJRAH9w3un9apNqiabwkq3
qkjPVtQCZdtXxV42s5qUMc62iaSd2l76Smqt2nGtfk1R/XKiYngoJeTqCWF7vc7ucsH/YyRWv/Ei
CHyrbHzqkZx3OqP7PngRWNkol1AAVJnehq4dRahTXRcVp6Xf5KJ5N0TGZKdhR54g+ntP42o3u61q
VMda9w5jLN2KU/nYG9mXaQQxoxUwp+TVk9XNCtkmsppx9sUaxMGOg/gWnvtXo/EeMtqQu1bxfpSd
/1KjqUKWqn3VxLGylTY85v7wR9OSJ2MK7ws//dFG4S5N9dJGNu13nw1vY9ZWmyZBM4HSHgKy4k7W
s100Tr9h79ypVRhuG6lyKRiD/dThVBu5OB19CA9aX/+YBPEnLtK45NnRZspCzc4C7kwj79pT3afP
EL60Lg+KP2qYH+UxRlvTC6Q5gIZ2aEk8RQPhe5NLP9Ra2nRwdHBD5n/9yvxiFNYtJOf833y53fhW
TddS6o51UtY2yIxNoNFb66JXJnY4ILRx0U8V95KX/ki6Yd9BJ9rJ1ZYk6HuJHBGR9VYwGNgY8A4C
52jrAlocsdnqOzMSXqIp7r82oynb6ihVNuzPjCXkuujoXCPPYyyod34k/0roh/c8BPdxoMiOJyvb
JvFuEzl2YA380g/NXq3KrZ4P7sjr2EZ3ndAyQHyjKJFkK1omvo5J5gdO5cm8qdRAQpk+yVGhdDpa
Q3PaPWwL9m0w9ZxWZSoUPwpNQse3JMGQ6qrcm6rwEFcmIrth1mwCg3/ZcwdAAwMJRhAMB5jpbSGW
D5JX33h5syui2m0Vf4Pj3dVZcos/7ZNc25GV7AphqO2o7V56XX1QwvQx66ce/PXAXzK3cqHfDKVx
pAu3KxrJ9gz5nuH5xG5L0XRx4rs0m3M74XdlTt+lZDoJkvlTFP2/cOE7apTc5sX0gi7sIwTA9yYx
sBxbpyLpVCXPNdP4sY/Fv8Nk3oxD3LqRosYOuQeKhEEEE3LM40BuTkke7CtuKVLibVnKL1pe3fRm
vjFL4afXKbdKhqTt5IVHqZTsPud4mARRqx9Eu4Aq343TZkMfYCNOyXYS4flSW5npf26GJipDMshq
J6fet0qE2maodo1MddnIX7vau489obfJt2TIfbOvpVQ+JV2b2F6V2oIxnDwv3YWSsYHR7paX8r6Q
pdtU05/FRr2rhOrU52QrsfKWRNZtPZX7rql2kBPv+146AUrba1U3ObIY3We+zKM8OFjlsPNRs80V
FOvq4c6KkhM1mkNWCOjat+kh69HUFQsKVOHo5L4ROk0abPXePMhWf18a9dbwwhMvVyeH32NAAThv
p9j2BijIdJUTWPXPmZx9oTx9b+Te10AWnCAa3SFR34Sxpt+ELnwqej+UmTbJSpwgz48qcxS9CF5P
NLdtI+8nzz/Fcta7cpc9Rn4i0LxUj5ZU7f1x2qEvcjDb/NTqYGeqirwEitGMOO0fRWP8k1T6g9y1
sq1NfUOipv0kf30gYWXYMNUfIkGK7CbV7yrJOphaXdmy4j+ZASzSTXn3/zg7jx25kWhNPxEBerOl
S1/eb4iS1KL3nk8/H3UxuKWshHIwvekGGqjICIY55jfwzob7NuL403VuO2fCo9lDDQblFw2r2SHP
jsk4Eu+q6lEs548yDfdS1qMlmgqHsQNwOGd0/rsCyxoL46S8jR+GDuIfvMTjFOpOiE2hrY0KBZaw
4lkoEhoZsmBnRrurjWIn4Je5KQYzRCqUOoQqtiexKC07CKTaLVTxucsV0bbivnUyS1D9UhNjGeG/
tjnm2A13tpAr3WslZBsutb1qpWsQTe1FYb/WP2b2IDt5epzV+ilcjOU5pX91SnoQlEX8noXxw5Qt
uSvrGb00qrI3Db7W26EQ46di6dN9Xxbla2UZ81HqgXsMfKOMW2XukCtBk36r9GmtvdfokWqbrJUE
8y1MhTi8JeFT84dKjeeRfShLZOxhWw8vNOUD8jbJaqbsd4Rd+PRTK8l1HxC2TJKfRS80qSv0Uq0c
xjwOrHfTLLtjU+vm5AmmFSjbVRv4PZQGKuNGWHXlJuzaubAjEfcZspNe0z8TJBFlRKBzqToOApKW
N7ma1NGdNOH35oZan2f2GOuDZCNEYUL2F4L6XReL/FSyZattpwTLYq/Cyw0ibSwUhtbznHtIjBMP
5lGlaW6sjlVhzxINEJtcRkVdNwc6YZvKIOQb4CzlM5KJWuFKdZuMLlJR9ewlfTkJPwyzayG+KE0g
eGLQ1LgSj/EMmyqY1zQtz5ZnJNW4bFL4ZTlKGGIhYEksqPtFIkt6xw0vL1+1KUSUVICT+mGqnbpl
+Qbs1fvBfK/mgTs3bwJUfzsuhCRWmvvOEtD3yqMAXB2tU46wyZfEM1xKbxo+Wuor+IUeZHANvRuZ
i1k5UlTjcxaHjUN6/kZtonjpcrPd1HltPpltl+0IcYzPwZrkW/5Au62yUP5M8HW4MYJkeSS8JCOI
oQu64JV0R5714gXrAIoWfaJsEzWvdlHVNMe4xJ20l5DlcKtxUBvbtIoYiQ5ZST/lciglt1iI7l0a
vxDU1UKIZjcOSIf58YRm/btsNCZWqnJjYy6dWu5aY8XFvVLryO+GXHqLJL044sFcbRqMaZy+VnBi
jrXsqSai/2hReV2XKcvi3TIZyIKJklAdQkVbr4AhdYxxiN7TnIxnaagcTo2RKT4txfg3WXTvhLHe
3M/4Td0HM+VVRx2selcWQ7owcYziEKXprF3ftOVNVCjKS6vWb+Ii5plTtziGDBjRO1KNp3agD/KR
0Dl+jkPMX07ZYM6BJzWqZs+UX9clMywnbXN6NCqcHS9r1O6UZE1gc71Ika/mQVQ7uWBGyWlKg6zZ
Sm0m7TBgUU7jWEaPQZAJD7Cjp99VL0uFjZSP6Mkc5o1MFcOlJyo9d3r3czZMQp1y21bZvkmN0m7q
6SYbJa8mdK3MYWuEwh2OTy9pHuXg+4o7EoQHpMIcpWu5uOgNpzMQw6DwMLF5bXXrpzRo8m4Jda8n
Cpqi6Bin0o3ch7uFoqDdwEEg6/ipdsszWOxHJdGg+caD7iLWeGzjmbcgfBWx3nNGdu5jKojugOdg
KILY7SqviA0k5eLq0IvJfRyO21qaFPo+Y2kPhfGj0SC+a7PwoBv5C0btnAIzvytrrbD7IvHqiuaN
nCmGHRYjduqzRNlSVqobIQi5Y/VCOlj5vJsT8U6tLE/M8m3ad7+FVr1RhXKrN+krVSFSt6Q5aI3m
ZmMOAxU54UejRaGFappJWaXjgyla7bRh+xvDNS8a8l9JOB3SpHmNguQuWh/jpehlB7YX4jhz6Q91
86IHwraum8xb0sBRjPpF0ROCj+kIgNfPkd04QOP4teSwSco8vs0MEN3GOBH1sOXseKjuhZEpFsUe
qajf1PV81Af8WZgrW46myR7T9DmhjUXhQqo/4qXMTtoCxbuKOkhgeBbZWWe4YYoHp5K19/ocOSbV
/APnQd40csVvN3U70MQTUx/ItmTjURp/TiO2uAM88ZzKNfUbO82p37biaG0XQ01d3cga1+iryY6y
8hRPLYwGrakdPSSE7SLdV5T6oQ7VA9pHpzLJjkY+O62Wb8V+fp7T6X4Qy8cyrp6RQEPIs/y1loTa
IIUIHwy+nGQ0hUsiUzHaZ7q6D/P6RbOCJ0zqw/W0nMTSvC2M9gZy/jGuSIfTJtjEgl7Z9SDD6+07
3ZEIGQfdCry0V5l+loQbUgo22qSgOdKl28RE9DqQejsPjAcY336rL59Z2jhT2WzyST1VTXJU5MKX
tOQmbknDzao5YWFs2XFmIUY4A6oMh+pDaZPeD/T5Ht2g2hYymA4jRV+iLbCfGqGfWHyENbs0FKQH
WZ3+K4PSlQr5rhHzJ96114ZMosx7YJmB/MI1sSks5TFV2sI2W+006PDZdempi4afgWm+BnhMYmjv
WHWr75uCaqdhAiMtm12aWE5mKolTZ/MLJQb0y+NB8JJC7vZZkTyDk3k1mzxADHyh52kZsR0tEBJT
ClGbgqxLcZtII0stjbUPAXCX69bicOvEV/qYPBdttRlaaVuLcGyD6T6gVGt3M/3EIE1nd8hIkmvS
nCSkjELfWDt1rfAsaPSx4JwLthQHeN2QE2f80CzdZVH9Ls9j7ExG/qBmPNHxIjzHTXDCD0yhFktM
TuXAHcNf6vTR1gtJgOHEaPBFnUjxeXxCEu2NHoWbivp2AbUsirmzkIIJkXxS8ZxZ2p9gUe0g+pRJ
jgK12C0VNL+uvUf75RAOEW80XlqT9Tz1FIkb0zM5fYNFML3UTqKVvkCwunpksxFt2YDi35THIon9
OsVNtw2QCp6VY6zE22mc6dZVvqk8d9h+aFbrqESCZlk/T8oye+z5wg5TgNRWpEM8GrVbqpfVDbI1
/3UmiZqlxlttLL1UVzcYHd/XWu4FVn8gmn6h7QP4+LMQWxf9XpIU8I+R4OvVz7pqCV3Ee1EQfYtO
wiotr6RZ5UTZ6ArTsGmrx2Ucb7P8XtJlp58Mu9dA/HLGKkTgDW36naWPYTz7YnCrJPrJmgIntsSX
QEyhlM1HeQQzrBw13BTFOSGNS7aCeJqKu4oCrBrqbhw90Uexa2Gy5To5NkW4EYrubmzfjPHOHF/r
aT4qVuIU6X2Tt0/jaPpR0B2MgooUvcH1sX9aLUy1+IHrFOVInm4l2mvjeEjFYB8OvWemwbYm9ZKM
0jEHgjVlCbcLTQ1xilHqMjdgER5VM6W8FOFoG2hkvXw6CV+b/jFLVJ8c3W5jkWdJdAvKTbKRPERK
7VHf28tT6YpyeauV2U1WFntBFN4qfdlLbUeZZ2PV40apYKHWuzELt7nW3SriT6E+yP3oh9Mms6aj
FY/u1M5YeWpuqT+mLSGYEL1E6eTQ3IAUUex0E57G9FktCTboOnhSnGKieTtIFEei/qFv6tspFTez
oN+ARPeJHA9hEJ7qrNo3Qb2N09YlhdlEhIpJiBXCQJIsaDeJBnQBy40ggx3Qa17VBO4gmbzr455O
1yZpCbdrtks0lk6h1MJRHyfbKGNQPlGxX+RjPjdPmUHDca2DSsLia1N3q2qqq/PB+lbYjHkteYpc
GY7aC4M/U9W6H5pU2yNTuBcX600biqMuUlIL6ERvciG0RKrlqULplh6Y3RuxuMlDMolar1PXqCt5
l2fSXRqob0pM8E7y/aeLwgNb87lxzfUj6mvvOYYi+z6Vn8Vs7n0yi3yfDWnoGsaU+2WSl6JDVbrR
7QUPvo1UxhMkSJxJ9mmVNbRrk2q8M8RJpHk9lVZ7ELsxOPTRRPu2oc/8IS3Qw912CmqYopE0l/bc
KbCXxHm419lMfoYgIXBcKlSdHShRsCN+nzUP6HAxb6aqDEwvM1ua04pe+7nZuEKsHKqxTu/GuVR3
wVzP2zQVio08jcrotmO17IgAFDdNG2G32sFu1IKgN0u6msJofbtk7bMFWO+268vovmtMYTs1U/4Q
Lj1XJx+CYCGO55NmJel26RTLk4W6OYUGOT2uNtRLK5PtpoflK7a2W8IYSbmpUrUO9h2SGMKtLMUi
5Z+ZeumLiJCJ/FLRnZpctqIsU3/GE1R/LI2lRoN0DEbV1cQ8vzEWIctBoFJR5gRMEknPg6UEFagC
Uyz2MUX+kl2aZf5ASmFHkYHLgaqm4i3eE8joUaahUrTUmrqJzSG9W6wKzfMm6B6irlR6R6fQQkuQ
PP4Xp186lY1Ckx/f8ncovkFFh8KaEXWYg8PQ59M7Y+TvdSQuJ02fScvbkrxVJ4JpbDqRiTd09bI1
konb0AhCYTdQefAqMdBhQKWTcQSakN0u7IAnawUOywLOqloldL/oHdY/43lZ6EMUpvKYGGvKG0ld
/9jQt91S4eVqCRBmi50+NIggxy69S+losvLJFH9kI8qIhlgVWwHYn24P1Gl/AQOgrL4Yll8niZpQ
scyEjU6vZK1M1fmerki1Eesu345012/zWl6e6ihMfV0oVg/E4TcO8e/dJN2ZIIdsWSfFFWI1cSNN
H+kxBqE3IcnotwkYkZmu+9Ech5QyFdgN3FtqT5fxm0876acSjvS40lIjuZkQBuPoAZuJ3MRMZU/v
RS6wIuHATiC1m7b/iaNFs+2JpJwhrKd9FfSZH3eRsInEyaLbbeyydjC4Z7W33kwLxwQHR2STxW7Q
arDjQgitLXgLT84jnAI5SXOva3ZJW/te5fnut6bepvEJOWmq5XJgTo6hZLfKJL1b0fwY4Q2OP2i+
sHVoMls5JHlVoMYZd2u8yrk3wt9Snt5a5ZBsurzZowPcO7MA2qiznqaIvkGFsIwTS2iYSiLpuh48
RoNV+uPCOW9IYheqpwapjiYnMSIhCilSTkZJfzIhMQFHIoTTu54FqluJee0rco8zdZQCGyvCUwKn
GIqF9Kshe3dxPk4dc0SmMlpolAQUGe1cwU2SoaHfyLIjpgN5ctVO20kx3lUxmE962O2qvH0Wokry
sjrpX4kbGzpYNLQJt44VybKNHC1tz4C0Sremj0kR3k38QfHgtP5TQ+GYpaQs5hIujjYAq7As3vY6
WEw7zq3PIqmCg2XVqkeyKRxUOYhID7E3iOriUEbxqR+CmlxhITjR6OElXfUbjZrjYhAaa0Oi2TR2
f0xDRP3Q6N8BEtNH4konQRiflCoybTENTJr+JfedrtjJIsS+2EDrNSjuh3V4Ejppr2vDh4jFm50N
yU+CGUN0iU0nc2OaGTFQI4gVgguI3KqHWRagEbaWO6r5I1WlkzTIgy2Bh7DVeNrgSXrbS83sYg2C
nRvgGorWc2p3VByUBppYVT9mlRKGLWsAj8vuqzke0F2V5V2qt7S05xkanRYGr1I7ay9xTXuimEty
UrX+6KlQ3BZtar1l0zhsFgU8RDL3RuQUeZbxASdyv1o3nCTHysPWzHKiGN1Ybyj26xsLBI8r0qWm
vypM1KfEugh2NONSXx5qwdPiOWmdfh66R2UIRC/Lon6/+o447dhp21jEryEYZPORtl7zYqq5fi+r
keLF3LUO3UPrUzNnaYMOHjKoua4mz708TgyWxvNkU/AKLG7AqCLL0QfStlyWSr6IYXEdl6LVP1dq
au5NKxtfY1XQZuALgg5oRkdgV5V0lVcONHdNeBASDNS1BoE0VvJjQn3+I5IXXfWzaBaw8KkUCpJW
FSpuSYF3qu2wk8SPWsBT3aXhQ6Ma9+zYLsW4/tFVIght3QqLQ6YtNQX+JNIcE9bLp2IJ0s5Qq9Br
mlH41NN63Ded0N3LsxGdpFRUMzvW5+Utiamxs2aSb0UhNdh4qcBML+brRO3GzZEDslmK9lWrwSUZ
JYDYuCySzRJ9aNQbfwJl0EmBFO5paQCQYrP65XNhxXG0Q+WL5iyL4E5qV9xw0S936dLhsBVWk8RL
0OSi3+OmsW9zsTkaRZJuKjo3FMqL4EaOc2O0Q7kTToEVZf8llREc8nIM6F7k0VGkBX8r9K38GRsj
9b9c3czEMZsKcMKuor4GgpcNv27fTNkknVo7xoBFOxQM008VNT6OVT27iRgMx7werVPFjv+cl9F4
K7SFBC4YM20rZq1ymxRa/avlNiK41cVf4VKmxLxyE3ixDIXJNhGBc2Zzkh38kAq3N0PEWYWx3Zep
nP82K0X5NUlFcJhIZXlfiE3JTRcyag0wyAo8tKpZemhTWd7mEw23ki7qKad79L6+ZalTSSa9fElI
jMpdTD1vqLqq/SEYzGlnQJ80zUdZT8xJ8hOlRMiagvl4rIlrdZBserXLzb4D7DSF3ezOVRCUtmoI
887MzQodxzZqHmulobY6Lyh22mPfmzdyq7BbtSXN/Q661lFOE/N2wr/1wwoKqkbdZAkPNU26j7YY
RDptk2I+zUrV/gpNFNAp0/ZoZqqVZv2Xdw1V4bTlxPoVZ5WcdEj6R1FV2vegMFBg09IkOg1ILwp2
VVjUV9KqCg8EYUnsgUbQbjviYXVj5G2XOJE5ok8cYCv2o5DN9q4ZpLG1hZIWvheLTdWzSQH++6Wc
tJSLFyps68NJe2IVXS42BfzjBZ8FczWYH7IEOJ2CbZiD+p34CN0yWHzQbJnwWZVzYj3Vo2BNn1GA
xeYP3RgagsgxCX1txr3bCyqTQkPdWzOLVVV6N2zTJDdTP1IETdlBXcX/eKhbsXyPiDuLH2A5R5rR
ZduKvjAHoohzmDoUbhfIvPZjXISLl1hDi3o8UuhaWdpyb4GKHY2hirZyF4XaUU5gL7nKONTSQyQb
c+ehwEHrpkyXXPsE5kSVt+YFVrfzMBhtC6RGoUwaxz2mZPOgvJYxSjp2VJmy7KbxsnZ627Qnjps0
hMA1QdAlHETzZXBns8wCJ52Axh0nCctR0ZYact1tpdO98eKIhvchBzqnusUoLfG26hNaznq4VLRt
dKOHEdcVFOjtuMym5q1KqxxQETgVBdzMzGXflrMmwQGmHAPQkQKMP6EGj7rhaLTK+DRLa/8lSSIA
GE05qbMzVKn4llGAD3ZqVIfFRo0gGdHDjZPHwQK2e9LSfkA4gai1PklhshHV0eCFDsTug2daK/ex
IMzhXQKid979G8msrJSjcwKB+QXKvP7/L4h+pYqTUG9n0pUtrhrehIBNfT8dV1cinsf9skv81bUk
syVHdDuvP+bHaGttyJwhKqGT8qh7oX9NNuQiZcuEQArtEiijde4XK6clyvtZiTiSQ56+V7aCt0op
CBtx21+D/19cgS9jnRENAMVCVNTBuo0OhChln3qBSyV79KPtlG2ui0hc5BvABUNGR0PKFSXzv5fc
aIes7DWhdkFY957kNo/55Jh3pkt7zQM56ZbufASWtkn9a+D4S3yDr0Ofgf8lLvBk1uIOFH647TdA
Q/0Wx9hrw1zkMn0d54xSMVP7LTSVKYqb0Zu9VYe4OVSH1hU23cZycQu7so8vTgz5ABhm7GbgtH+v
aQXHou0TqYOG+T8Tazxun6sc7ovsORjcJE6Yg6HGe4bFT3qSgaieOlffJIFNn8Lwl63mxU+BQIfU
rq4u5Z+/+O2Afhnx7IDWlZaIWYBbsWZjB1r/AjNu+IPP6ME+3ptu606rsDL/+i0GKW4uFRI613xj
L6lPKERpoiQyaXyNzg5Jo01RI1TKeiBXoWOUB++711VXWvZLPzDsazfARc4Djh4QLHAxJIj9+3sG
YlhbaSLByemy/MHQ8+hTrJtrtq4XHAywk0cMCWatpCPjum6rL7efJUblIPZL5w5Y2P9sdto2/2+w
dYAyNxSZkGEzOzuDjXltepe2K8Xk1XpbV6FFnk1PMrLIBBjbu6sc+CoSNsK/BEx5hbV4kXXzdZyz
zxYQVOoioSzjwLPbUA5E7kH3m6tU+Ysn/utIZ+w6uPKEJjqWO+sGMfe8JLh6ec2WHr2LVlgNTsXJ
rggBXaDhrBJIRLCrMAoNm7+/XtEVTdMIyIUt+g8LfbUi0Z1W3xnocf/7lbwkToIziQb104Lhphhn
6ygBMbRwakKcJHPKwDutcPc3+Jlu7pBzjj/n2+KHdB/eiascL4jEK2/UBc7WX8OfLW6AZ4vRS0rm
SmOm36uqQdUW4BACuXPlK1De7a4FHqVGunZlB11cYhhOErRpdHbO+YVhUw+iJSAjoYbpax+QCFUp
bsAyccBCG+Lfy3xxml8GOzsVphq0YlowzRjSKPg+JQFqtsS+BtQeDoVWbkcxig4W4PrlytDX5nn2
gSujhjUgzBgxNvkRWY3bKBPcxJh/YkhwTa1w/VtnNzrEeo1/LITqIUf/vW3NIFfTqWEzAe1VHvqo
fcFsAWKLCF+iCWuSglgv9v9e2gusOO4ZQshVWg9Z57OjUg6I7SoJBc68/mlUb6NUbVAd8f49yKVX
4q9RziKbKGqpSLfMrPVwQoLV3m6Mh/T4/2p4dylMRFcYiomk8FZ8s9QJspIO1Ij4whw1rQOm6Ab6
Ea5fgnFSgvoUi9GthkqpB3r/1MzJj6Hsr8QdfwKL849JQ5ieBMakKqf0748pa2OkI568akMN7tB5
ulM95v/B5N+u5DpXcepHfCZ21nuC90ngXPP8u/CQ8EYCRGIV4LloZw8YTxfQm1XPbw3opO0a0Ene
/0NAd2n/EFiJBFhIn+FH+fc0Y8QfpUyHZJ8dg9lZQyzBS0cnl1zhY/LWoANj0fleFK9c8RfmR9+f
IgUcOdBV5/IBGQl/bi0o3SGWA9YU3b7gR4+cWBhTv2/B6EyZ1yrZldvgW/ShySYSCRLXnooZ+zkt
F6RDU1ImGlG6DHfAff2+Gn78+6xcGmIl/rJzFEj35zTVCcSiMYS0Zcfqh5ofi6m6snLfvhhz4LDj
KYAaCmIPZ7eMJkRLFkBroqD/C5QqNb87Sy79f8/ie3R6Nor8974wK8tsm6gb/jz77UPhm7t6n7jq
O8JhwJqQiAace5vejttkL/yyjso1euy3DXL2A84utlQHW2cWOuMQ+KdeedIOGLUecaH0+k3iAip1
CFdRJmx9ZV94xaY+dJOb2MFh3FrH1LSH938vyeV1t+Q/N/x3CzO4uFUwAl1xrX60BfUwTc9A2P89
xve49c+s/3eQs+OYh00s4Yo2upqV2VX9XhaNb0Sqn+B9ONJkBvOHmd+9DKJcsMr9QEss7z0rew3M
EdRGfmWvfU9p199jGWDXZRRFvuXrQ0oXUBnmAREvc5PshsG2/BRhvFVVS30T9pB1j6sBS3+4dgFe
OEf4xaHcDUFyTabPvr8hWL05wZdwp5WEov28KpX/7bWGq/51gLM3LTcX+tvpOsDSUuQXQFRRmNpD
+EKLoxhh31y7Gq6NuO6wL0lJjqScpRcWZwqbjEB/q/qbrOvsUHnQrSub9fLq4ZaJi5Um6eehiIZL
BphrNmuVNseeJhBAjytDfJ8NaquqwV2EsB8OIGdBXTZahjVp/eTm2lvWxs85D0Wo/NaNGlrY/ZVz
sV43f73GaNt8HezsNcbEOIPROYLU3WTmdjWJLdG4y49j5LW/cORxr4z3/bD/NZ58dv3NTRSggzpU
iOmMng9F2RNugqcaPV3dF7e/+u10ZTW/C/n9PcM/EkNfNkcKOGVME0YsVK/5Wexo5SF7qh/j0ck6
e3BIKd3iQ9/O2/xKEnLxQ1LnpC6H5oF5LkAlD4uwqJk60YtDLFkzX+Z2vCE5uLNy9RVS0HBlcb+F
5OtM/3e8c7XkXOoUjLnnCsZ3PHfbUJnq3NNg4xsHmXBP2oltnmfXdtD3E6GQSK72SgiCiN8VXquo
mOeAp18JXdRzKV7lInVQaC2OuNysKsnXfYYv7aIvY/4RgPjyTaVOzuEANnxTmMBhhBMITbQUNtyV
3breheenYy03oPuMLNm3asfYjNKMCCHgE1RieRexkJE24G4REK2c64pll5byy3DnmklFaaT4lBPi
ROCSI1A7RHpX9uSllfs6xFmQE0P709KhA9w23yyQ9TXRIyS5sm5X5mGu///L5+nrPJyiYKKTNVi2
Ya70ZuXaA3ptjLM7Hz7qvIQDm31VP51Hr1B3lpMf07vQCTXKmCSh+etVA88rG+Kb8g3iB2M8MTMK
YO5a1avhMLq1O7ohfn82aIPA+/ce/Jbic6hRHscGT1xtxMSz5xrsEkjjkksEDEkJhaEr7EVGrSgo
tohxHMUFjF2c6Ve+4KWr5OuoZ1/QrMD45w2jDkJmy/Tqe9WyG4xoBvmaL/qlHfllqPOCiclyRqUW
8CGDe5WnLqgrR+2XK/v+e6b99zr+CRC/7EkdYXuoxAJfbjysQO6N6oWe6abm7Zpzalwf/lUF4ksP
gEmuq9OvNzVy3b/PQdWW+pJGrCInjL4WLDDRQxj3Q/Cszym0O81enPgXgOQU29drMmUX1/XL4Gcv
LVIPojEnDB40P0C0zdMNon1Xtsn3Iua6ql8GOduduVngPTwzSLKbnfomcjr4JXvD64D/OCQzj0Xo
wMn595G4EDz/Nap2FiH1SxVHspTQLKFIa73Ge5w3b6Aj0vDSEO9erbaGU4fdzrZLroxtXXgRvkz4
vKwfFVZmgeeAeLkJ9qsZwOpd2GyudWeuTvEsXwEV1AKliGu3gX8+qtRqIK20Ega0eumj5OpFINET
OJhEVGCPlsrL2V4qnjy58oaIOB7Q4WckGIfOULZXlv/CzoKvZog8jBYlnPO4Rl8iy0xVPjp0XB0t
ZGe8kbZcvm8mQCPbuK+fSkTmpyuJ64UUjrrC/w57Ht6IFK7rEZCLG46fmjJQalDvJlrjq2CVNn8m
+X8w3Had6ZWGaVeW5uDueNfU5i0xp68A6Pz3MlzYCRbSXATqFAmJfs6+0GBlcSCgHeVaZt/CO4kO
kaa9xSICb1Kw6gDtynTwh9a6ZiK9/uGzoOSvgdcf9uUmS/K+MBAfmtiCg+xmd7qT+NZNJDuJgHfn
ajFlZHbnlPoGIaDQ//+4V74Of944rOOg5zMwPIIUDqq4oIHe+kW99r6v/cd/zPJcQr6S+zKpUfil
fqbvcdLDRq932113/ahd+ZDqWSc0X0ltUca+MuV3IF0O7PZ9ZTZgDp/G5H7sop0UwjodcIqgKgT6
vM9pc0WPYiKdKBE/9Fm9FaXoXs/0K2//tV929n6ooMAbUWQNVtHHdN9t/6cVda35/P2ZwvYNfVyM
MXAm/xbBi9kUGtFEwjkiYZtJtTN2pR0mvzXIHImoXfuy34fDN4pKIeVJ6h7fvOZiSYpWUU8cEr1C
thF0Bcf9W3HbDRqCzqzgrwS+/4//er/Vdv8+tN8L4PQQvg5+dmrbQDMSs2SuLOkRIY+t9mFtVjn1
ZHPNd/17D0xDr5f+uk65mVU9D90sVHa6uum19XH01M9lB8ttOFhYHywUgCMPwxYvvqWNyX9d8635
fkevhuI6Astc0ysq5O9LIpgaqzBG1JVUGC56KDtG/hrk+pVveWkUSukmxYrVt/C8uc9F1CvqnEKS
g+hUVJGTD1DRhPTKOfgOItBYQ4wk1pVUsH48m4064wfQTrHuUnCZ3OJXv4Hfivo8iojB63XAyaVp
4XREi8RYs77zUnM/q+I45wvSVOS0qSa9yECo7AwxmCvRxPejgIQmq4c3Cha6snF2wMeMrSrAT4ec
PbwZiPghLTne5SPUeiV8zMLlijPchYkZEJllepNozn9rakFrSdsyEQ302loPgwOE7xA3GK/1IC4P
g6rfKrAqi+cVrKAISknQGAbLTFuER90B3xbya9Hn9+uR1cNQ/v8Os67ul4fQhGFRVBnDaMkgOQu8
dyDFleZZ5RwDsYs/Ck3ZIIn/Lmv9z3/fI5dnuIqmA0sS2Sh/Dy1rWSaZFUOLUHw0ZQHVWJaneoWq
/3ugCxeWTqOMPQLE3VybVn+P1McVEkzINUD6RbDIXpDRm1wB/hvyNMJ8GAZTpe3ao6gZtcHPyUjF
JwTuQEum4nLFceTSpGnz4HFC7If0qvL3TzENAhsp5U6xYth+43+y/HuIlWs3tMxf+fvhZ8Lr/uTS
kunUrb/iy1ctepHaJ2fF1W6juxUstPrxSL8bO+Ga7K8t73mia/Hq0SjjksT7garu2Whdi0JlnEQJ
YKHVig5kBHWeyg92vS+/rYnEqvF9DRx0Xrs4G/S8ztMoI4YWppK6aCGUPLHhc2FMmysbZ/0aX9fx
zyBo35u86KgdnxsmyolRcLJRwzVhFuJBavihN2zlJ+Nj9mW32lzLdi9O6n/HU9fv+uW7BW0rQ77Q
U7db4rskKF8SZXy5Mqf1Pjyf02pPzfYA0PAtoR5HZFbUALPjkQQefA6uKPDON/0u2V9DkJxv9nX5
vg51Np2uWgBwJXriTs3ejD6C3NeRIfv3fP7Unv8xH+3s/u+osihlAy8WevImNMdb+gGzLSeTYmt5
AaJDjR6bVA6cDJ0rOuqbKWx20D0eW2RLoblDHRHnEjBZUR4GFDFtVSpfokl9G3L1oM1IroehQkm/
qqsrP/1bWf1sfbSz9TGBlEQCBUt3eMOa7kna5kRvgUsV7hRuSP8fcl9whcoOf/x7zb4htP4MDK4G
Z5zV3eHcyiQepRDtFoy2gxM2Lf+HtO/ajRxZtv0iAvTmla6MSiXv+oVQS9303iX59XelZk+LlcVT
OTMXe4D90ICiIhkZGXat63wzIDEoH/mJwZpr0L8FsVOnadtjIVeDQZsdtmeKDDsxQd2BlzKStlNo
TJxY6qyW8qUYXD3oMRFyYGLy9AL1GckRd7QIoDzJF68xOQD0f9Md/RicwfAVJXpbjuBzjnP1Si2k
MpU+VZDiCmAgsHPLVjB+gqAAxDd28x46/2AqYs1JoHP2R0fG3WZTp8VzCzQac3I6jIT5xhXQep3a
jTfRe/o5/oPPyBNJP/PCLxVaompFCZ9BtI8aq+Vp98A5QmrqZ7d4oRTzRJcDejIguKFvyOglb9JV
eI3xZLu9BRXWludm6R+7IExhEph+kuIZ7cnUrUFUqKjXyfybGACpeQ4lHtf76gX41otNwYNWj6Vm
gChAXNjIZAABhIbqLgjfOAe46mu/BbEZuJSMJAlECBI3oGF2y/vqQcttZUO8xpa3gLD2Y/+/vMEL
S2Rrs4CwBuRkCpnYiAfSQ4eleJPnIzmmxz6JaqKkI9asUiSA6VHeG369sTxULV/LnegC78nl3uY1
60AwiNY+JYkBd8Opsfez1WUSti8xViD5gl3u07vyjpIrCtfWRnMwWOKPVyBqdTlfcE3ThVydfQ0A
VzpiRyZ1iS/U17RYITjBdsDne6ADLa2MDJt3E1YdpiUhv0aGgS4ry+NrapFVjCTEE+SPHiRcSfa8
HbbEGV1zq/vJnlco+Ur82Mu3lMj4kiisGl3AHhZcdLDpbshD5mIBFVsg1WP2lvmCYcu3nWdhYLg6
5m60D53xBlxx0Tbxon1+Y3yGfIJathxIn43lb2I+ObCO1CqPAAGD3WrU4N8Fe7jJ95EP/AnUy/St
ptkE3J7gk7nidfPX7u1CNHtv69TMjZDa9zjHHgCO94pV3hlD8nLZulaN+vs7s1e1Hgeg51YUTzZ/
0LCEOwr7EcCbqaxcqZrFeYY5x8ne2aw2gXnWQhjAbRC9RMYB31yxixGr3aM8bhVBRhUnCXjv8Lpc
lDdkUcJwIlvdBgRTL1oFTCvNbHOTYl6Q0lU2sObJDa91m87Ww2XcVhteh3H9K35LZox6SuZEKnsB
EYYc2ia5Vun/FZyq9eo3lFGKUhBVI79jnq1UBQawEOKu1mMCAJaPOP4xtM+VomKAl5NBrj1b1kIU
m5tHpYjxAIia4x+S9jtVjxTZrOb1I1aP7Y8YRWTLxuCYiFIAyLq5ALjubBLsNLO8IBU/Llv/aqT9
rY8iMklCYAXyrGGa3MV270Ea7Aj1fv023pA7Op8HBMtd5TT7yOO9kPLlb6Z8UYAuIiexmax20kOM
XT9ku84HmLWvOuJ+8oD1gM4XpXvpX4nX7uQ3sqel6Wwf7WcP+/dXOqdwdfmbYsPl9F3TJJpslPgp
pK6PWGTeiIW5La36SjAB1HT5wFffsu8Py27SjNoUq1kRgZNXHD0RlaWa10HjHSz998XBTnOdG/MA
CbmQ+0BzoNzwTXObSs9l93JZmXMrRblGAX8mhaXE1WOMZw6CzghjgnUEOuHYAxlICRFMRdye7Hke
AQ5GGf8DtzCeYpZJsKozK55VE/sAmT1hqHvukLt0+3JXukBu4r3EK2//iTi2RNtkpWxVMsTFz5jF
uy1c4LJssHG6B/6Xlz3xo42Vg1zqxwbDKEkV+Ext5YrF7JRI0I2wsYHlwoukzpOJE8XYN1Ud4gKg
G5CD4QA/2ADECqUogLK73aZweF2Cc0OkwjCcoEtYUjvjYgy0PuhNgKi6hv5TkoEiiRGqtKzsEssB
as7xy+sn+Lcwi03cjRhknlXVVVj9V+8xUwb83UbM7GGI/31CBrXQjZDxn4Z2AfOiFdOARfgCauVf
FN/zVnfB6PCIjNbBjgonYFg9w29hbIE2BFl3mGd95apl8mlN1vMI+F9JDa7rQjukcSNz3NNZRdgC
DKQOTiiwTMgY4WVn7SvSVLXWgZY4BIgd6H3a3YDBP+zgCb8R+z+qU3s/JOnLmBV+AYCdQDD8yz5l
TePvH4DO4an7wi4TVuInsXJ1mdxoo/ASAkHVjoh5BRgSN8zQNvz3Aqm2WCCle2tsVtNWoZG2lDJU
z48UyEx1HsXwQcF2/mU5Z0NC9GiXgpgoxVRC0CuoWPoR9/HWAJ82aPZ2ia14D5RvmXf7zoY8WHFM
pNIFkiL3LWWW9LNDeAzu8mP0BsBjF57TBpVteQhuSphtzl1rXruLC0UN6oUWL9A4wXsOYLxws2n8
bIcISGcmKB8KXjV/zVSWcpRTOSkQEAGMrlVunSnoqM/WEbD9+wao90D97wBgVHHiTJ5i9HFfKBaE
xYDVQygWFXBhDVqssEYCEqrLlrIiBgU6FCANDf0nnfUwAGYb9FYBZ1oUvSvRVSIMGNLhMYFyhLCe
pcDSHtgt0P5Hv2UoMUVsAIsfBAOl6s9gueg4T8+qOAMbS3gKDGxmMdYoUlKBegYzolUaIyajDbpA
VALgzE7HIHu7fIArZVws831LY0d4U+yAkRaFaaTSAGdBZyLc1Tt5iw/G8c+ramFryFIk2rzSGBMs
OiE0+wlqBcmLGv1WgM5VtlwuUvpXTisDX7uJf6QwnqONhAK5aItJUCc+AlnYSzFmHj7R6TDlF//R
OY9/6IIppYZXQXCM4I5qvbDzAjsWmD8iE8IE0O/4kp0ArdnTfgxe+NZgn9167Hi9srMY/FQkG3IN
EQhGegF4OtYgAc21A6gjpos6ANSbCed6nYtCxwrtOAWVDbQVWfdkAAdHQDVpcttwdPpe2gpgOkaB
7mUOJM7bcp5eAcxkKYuxj9YAHdFEhzSzQzXYKEqP7/F23ISeduz200f6qAJE5gAQWj/aXL4DZyk/
I5nxVU0+KbFlxRMomIxjq3aPljJsZxNYIRTxX+invQK6Qs51oLf4xFBPhVqM5we0ejopCqHrX91O
2qabdKdi86LdXtaN/vZLYphTBWSdXGfN1LuaPGKvPY1+1dHM2wteMxMMTuAKGFhrR8R3eglQhWkV
8F2gYtyBTw8QdGADA47OddE/XtbmPObCqS0lMeqYRq2McY2ZpbFT8y3QPD2lzndlNN4CMzG1o6bZ
DaqMkcTama32ViwTznmeeTH6AwwRexagTAcHMONftCFP4pREk0txeuVsAzjoEZx/l9VcM8ilEOYF
iOVRHABhCCFi6SbhjzL6bA1QDIWvGnYsVF7df81GFuLYNnggE1CMiRpuHtpPIDZzypLXwvhK1hk7
RIiMbS1scWMCi50myKqpbTGmRNzuFcBcopd77QbcCZv8lwpwHtnXNumG7gDpr4CSd4Q3+Uj8cSug
4cB7h1aMdflL2IuXNXUbtzUuXhUAK7UalHtwLnhDHv2Y1Xh3+UOeDUxZwJtTVIuuH9OtAbaaqIFv
FZQccGoUDkh2AMD3ELgf+S7bpjfcXHxNs6Uw+u+LtwgQgNmAj0mRLMDpMh/aDcaRm631REv/5U1w
LxyM2+mKV586iy2pjqho4GbgKURacCp2NjpQtdL1qsxSm0PaT8lVRTr03OKgAESuCfS1duQVS1d1
XQhldA20YsplkDS4U175YaNsQOVkFylwI02efmsv01JB1nbrqihG6AdaioP5Q9/oyJUfxafoRt9J
mwJrGb0NhLE9oARpU5PjClb8zYlsRs9YB3eaODe9S4IcbY1Qrs23WQJU3iZpqonXt1qXRpe7qZNT
2SqVlQhAB+twSwfAHibhmyUc4+lw+U7wZDCPRRUhlhIIvA1Y7DBYcSXHgMbVOHXK9Yun/9Hk6yFZ
3AU08HNVUHBurdfsxutyYx7qV1q9l11AAjacx3zFg+IrfUtjdIqnCrNNOqRNja+A26G2eEOsaxJo
UU/FHKuCrXtGQmEMQyQRE18m+9GULyT/efmrnOfAuMULAexQGRCMJ2AMYiGtqR6F7MbMPEUtQbEE
2EORbHRwxCFOcsJE2QR4ijrAKepJ7stj5stAO8nEyQf1idvkhs35YWv2okFlsHdhvh8rjqfuBZAi
WlMUOSidfNV0JDfzA5DLAGDd0dDenz3rGQx/gafyih3nRQh6IgvBzFMfNIA1AWz7iB2z2a8ei8+m
sCkoiGkDbbe7i1JuNXVNVV3CVJUMbCd8DebdB9VzoJthP7v5XF7FAOcUZCxFgYqKc6TsTD99lRZy
FGpsi8sBiO2QgNEYfzurUwDpS7UtdsJvMiWeGY9XTahsg9govU7C2pCKxTfeN12zZh1QMjrqneAh
V+mTsvgBEWCB9LDKwVOyK7HROep269BtYNUewSW7o+VBXo+UI1JndDYLIuipPGBBcBYBTLpT6sK9
fKxr76AhijLwN0QAHLCNKE0mrT4ROM/UsjxTAHp23QXg5QCNIxhvt3pQv1wWuKbSQiDr42YMQfUg
nx3dQgD3LjBAS/3HZQlrBolgF9O1OgWoY5/2otQL1Kbhq4N0W42/004ExQ0vpP7aNWdjw6UU5o3r
0rw3ypZKeZr26VH4CLfxVXUTgcjBCXzzJvzC4ek2EjBWt4LbbrONfH9Z0dU3fvkbGIuU2wpctaZO
XD2rjvGcbpGqOlYs+nkbbgVN8+pWfkoTYCJLpN/O07ztBngAYH5ve+THlkl8Q4owZR1nHM/M+QYm
099EE3XqCYVxSBrxqe4nsLER41noNF7r6HyqAm5hcQYspsKcg8fJSrHRpQEuorel19G6bdMH8N9u
JqeKPAJgzXgv3xZACgMetKNMnvmgXYM7sAH14OSKH5rXq57q537o5hxj5x2DfOoyCIbZmwDIM26Y
yvvBiO97VQYltPjIMYSz/hk9BEkVZQlL9OfAeqBRxep3jIdWEDECaqQN7cJgtDWsr5TRvJqG7Fh3
loeBZd+o+pshMD8u/4JVRb9/gME4qnEGiVVYpCC6azBmPks+4M/Rn+fMkK8mZAbtNQHER0bhhf6M
hQsWVVBOdSb0VO+sm/G92vV7cyPYWIs9xltg4OT2zjgWW4Ceg/L2s70FWZUvAnrG2HGHllbSXXX5
U5j7bw11W8wKHCcduGxNF6lEgWc+R0oo3xTv9aN8SF+bH8jvBe7g+VeB7sz5LM6BufhlqQMJV4Hz
kcH9EYkDwpjpCFKxe11N35N6ejbm9HdnSVinMV1UAUHIgS1QUx33YgTy8S6wPosxdyslOcRacqvk
4U+zR4SCB+LGEBEpyKR4F0ayFzv57rKlrPr/75/ObgDKRJsDjJ0PYPvq97raHMWIN1NJj/7C6bCL
RTRQny2gJLv6WN9MjUKJ6M2jEBqHOQ9a97I+PGHMFY8Gac6TDpgugZkmCKW1/io3MV4tasGOGCWv
ELB+fGhlWRoIv3WDMTtNayeRRHD5g3ndRbKdRbwaH7Wd89P7I8FkbEsbG5BoSDViDuVNFwZUT3Vn
CqfXslbf8oET1a36DQQfuqZaFt2HPb3QQZIUMVgOiav19S2YdH+AyOsYxtbb5Y9EY9Bznb7FMFGx
Ogv6PHS4oooAcgnVCgyviJR4HxpPOogBHFPHVHE+gcE2bQthe1n4apZiLJRkImQZqPeAqYaSszb7
RVjvxDl9jxLjpoRUTUDWmqa6m04FVqDLycfmxa6PG6/q9XsryQ8go3oKAVGo1eS6i2tOFrjux/4c
DbuPLTWxJZMYrkTUAOwm9fmdnrY3ZmreqWl9VKzuBujwPGwUzmc3mBMxorawEq0Zgfxc+EoEJF+9
cDXt4fLBc6SwQQjaOVKUIB9yi0iSPUMZE19Vy9opi44HTMg5RTYKAQENCMBViGrL1u7H1rGSyYnA
FAz/35mYp+w4rUqeQMbt5EY11FXUApJMGLw5Lq6J1u/0qdypiXzs1D22S73Lp7nqeYChi3VUWcLy
BDMMlINkOs8Caig1qA5rECnKKccbrLqehQhGKVwRxSpUFMrBmOjWwSEf70Lzuu4LB2wzl7VZtY1v
UQaToI/tqCBIhQVqbXKsgvg4hu0+S6r3y2LWav/o8f45NTYwAr8wegxgXnIlKyODrwEN7naSlek1
GpX8qgZAwm+xjrXfKDZOtzL2DSZnBJchSgVCK/26/GNWv6CK9QkJnxCQJYyzBYnTOKZVgJClBXXo
EHgjNy0678zSSPRbBqtv0AWY/NNynGt5Q8I3FQBdgQLOn2xjWu+SILskAaV7HnJe4VXV0HcGJB1W
tM+mudVukBq5qGa3BHPfgPcDRAKtffn41lONbyFsDxOQEXpcSaitZAfFJ8AsiXVQENrNzrzL35O3
wgcS4y4+lB+Dp/uYuQJAy3RQtwNQu8kPad8c+WtGqw8blpt1OlCgSxYTDhSEdARJtIqGHHa8AEiq
bdR/gje9el0WchjTAdm0qmfFoLjRDrNJz+EWFFPOgMWA6irdCZthM215tQ+eSOoBF7E+EPmUSA0h
EuTGttpqoCoBLxMZOF911ecsNGOeIhWTBJnRg11iGno7rT/noUU3EKjk5Hbg4XdeVklm8esa0Zqz
sUUJSxSDQ5kMmPJq72dD21w21PXL8LdRIE86PbmEZKKgpRVg+aphFwCZD9vNnKf18qlhkuxURC+E
apUawgDA+Hu5uo/0+TERS5v0Hfh6eCHKalHT+PONQORwKm3KSkEGrynFGcRk1ZXQOmHpDE72rIL/
xK4fLLcatpfP8P+QCVALTRKRIbFNsLkZcwOsW2BAdZJHw4894ygDahA8YD7GuXZjyLHDdc9pfAtk
rjJ4XjBKlUFJQwUTZlQBHCWtNLEFta8s7rXcql1EZuUrHn6w0wp646ZRzEMBXFcbGEWqBFQaPBLs
dQBnNyrqoMShaa38pLUOiJjtcld48svwC+SlzuVzXnVg3/LYqq6e1ASwKYhjjGwABS3aYsB8t9KX
Wd/2WKGgSJyVxIMYWLNeE+1wYPLhyUDZ4tSexjA0A5DbaW4YyntLrneVBC5l7TMX3jSd52BWuzpL
aUzgNI2VPgK2lNaN8/t+k2+0awO0I1+DNty6xFpcuBDGoluBgj0SKgtWpCSiXQU5qMlAbDY2gHqa
XWV6SiQeNhoNytjcaimRHvbCT6MDo2RFgxp1C/RGHZic83yvA5Iz2qb+NN/znoXVbyeJwDMwgd9g
soGbGMelbDZAMEinGznrIpQqBCeWQf6r30Zx7f178zQX0hg/Z4DkOCotfDsKFJju0422oYhdPOaI
tYdhIcZkPPZoKoUC0iF8tXL4kIL5F1HnOymL3y5rQ13I2af61oaFVpQHnZC5RGqfYV9XzwzbNDag
LXPCgRNdr91qRJlgiTAxX4O27KlNjJJBtBLruliua3Y0LKGEG/yN4NUi/FIOEyMYZSnmVUJjBAzO
YSIJdI3Y6k/Rkhl+m3bwgNTPq67RdAPUGOhGbLXjtr94qtJ/X5h/p2HsPe+gqgoJlY/Kum/s+YHe
qmNeqMrm6VWox6GMy/zV2MMwlOqVm/at8UZXdpvr6Yo3q7AWRCzksSl6rQdyDOY3pOioRdgosVtO
lFape9ki1w3/j6GwKTocflGGM9yV2R3M9HkCb+wsc2KVlXFH2OG3NbLJ+VCM9dTCB7sKxh31ve6g
BPBkeQm21BWPQrHyGjM8rajLXNgEuOSqIteBahtKoEeoBi/NFLcIMo5zWjd/4OihuESxjVT6OxZy
1LJsupY+1v2+92hMbsLXC7Zm2JbTeQFio/IG8x3DJkb/aXg1nc9oz/PH66e7+BFM3CIbgR5lMn5E
5xof2SdAg38O284GSOwGc1/KE78ruppUm98iNUbvSsWwWVYiaADRtk8vgn4Adh9YEf49YB3tOi9F
MdqZ2YiqRAGXaQLeTNLhP4CWI4FJ/PI9WPUiyMpBUWSCpIQFxFDCqQMT89c7Qx2mvqMO8x8QatFY
4+wFWMhhHhqlrSl5ICIf4yYAiGmwq7xy9xciMReFkv6tS7KYt3Psc2sMjC+PNXoRYBZ/dlvVlhy6
lJC6zS+ewFWP9a0bGxmYgZmBtRG+pM1uQTEelbwZ5nW7W0hgNBL6UNUECXbXScm9pOtu2AXHudN2
4IB+afIQG9RZ/hC06iEMWsEW5t78L/5y8QsYyy80I8K4MVzZVHXbstXBRD4e8z7iFOJWkxET0MGo
P4EFBFHyqWdBFT7GSBDskY4AorV2E24mX/H4zwz9wWdG8i1IYRSKsYqg1oSAtaq1tqkQ/cSLvq0q
gM/86wtm0DzuC5EN2IFMEB4loFWqQYEK6lrlbWonnyjkbib6UUjm674st2IkeCBdebosdu3ZPpHL
PAXoQP2vY0khA2e3tWOvu2p9inEj25Enc0bIVo7zRBxzvxMiJUk+Q81gfBekEjQxt0AR5pzlVwON
+WgLKRiJObWOSQExlmmWKPIBs8RCtxCEz/vqVnETt0S+SKF0rT0GSHZYJ7iffyEL4b06K2nOyS9g
oq5pkGqrTuhNFKRD2e4T9R08vai+4wE0Jb9sev/yh1xJO5YC2bZlMY+jEspwLkZf26LmT9nzZP7K
4l9kvL8sad1kLA0VdlSOsffBfMNKC40xNtBZTtDtB0g9EcGAbW1I0pd2LY9vYtDch0ni5TmQQQiG
ZaXBF5PkLoq5uAIrLhVjQX//FEBlnH5o0xJLUlLA92mjb+ojwKDweUGtfhg85R/tQ67a70Igc01T
wcqbCUi9Lunj9yGPH+coexn14j9MqBpIhEQZvhR0VmyZg46SqkFsodPQYlSiEoBj+EQ5Qi9/yrXj
W0hhixu90FVT3+L4dH0QPNjX9KPO8/LjspS1MSAUatCYoRtKEpzc6VcqiawEUlDq7qhhtcbRPii2
PMXwiHs0E3wKgScDtU3YRU8DF8qLOjDGFyyFs3mJlapSlY3S6FoPs6/4GP87Tm/BVthg6ulW5d2N
lfgF09pgvwEYhGaobPt7EMOkTQUT1doRcJfIyWvMW5QWFs6AUiJjzoNztCv2uJTHNsObSZwyARaJ
d3A2tsFG2Uao62OWVLvu3QA8gKByAGGxd1nsit1YAIbE7iOq+udwHiMQ73UxQ5Rm1kAoa6kbH5zL
Imjcyn62pQj6WRepQ2aRplMbiOjl1K+V6zL+aLTJBWq4fVnQWtC0VIaFKY3GsCikEUeol7oBWASj
s4sJiF26+NlhCd83i6Rz9Ph2CLtDVOqP7dBOnHt4hv6NKP7kNzDaKnMgK3GLrhSmAHIXix6DU3ZB
ej2Mk7mvQaLnWHXTeSnoOtw2EWywVEtuULbJTdLP7RVGSAw7FZLHvNM9NS///XA5XB6oSVFzpfAm
TLUEeX2WkYJ+bhBIleZthRlzMj9d/g5rlvwtBLxypx9cTWIhVipEjsSIXkg7XGmZ4mcjLwD5Ylw4
MywZ48CgcUJfgJ3GjzKzr9JMt9zJMe/Ed2zsUxpU4gBFRQMoXHMEizU2UHlWtvI+YyLmWyyj3qyo
XZ9XAuBMd3kMpoTMJ3aKp2p2pPHZdHsXlAIUCK8Uf/Jyt9WT/Rb9dQEWVynpsqkFJyEeyVL7THJA
ZJbii1aEnJh81SksxDAaJkqopFEhj5hTsVqUd6PrDtxLvHOkwcXZ5wMqv4jyP1AW2IIMmNRMMcxR
Xp32GJt1pl+lg8LPuwmm42Yj7ASO6X/FTZfkMQ++0MVlpZeQl4FRsXso7wDNCJalGhjGKCLQh6vb
pLKHtwuDFNf9Cy+QXPWDC32ZU41bkiZlh7vXzbXTW4+VEdst2vVddHf5/q1ErFi1/d/BYs6aUTTr
hmyuajSPy+BlzjRHtm4q4KsW4psYEz9BT+eyvLW6zIlARrNJTkyN6BCoPKDaW+0Kf8AzCXzG4fcY
08/p8Nel1/LGE6Fs7BpaMhgy0QzIw24/m+ZrGkiPw0yEw2Q1zbasgfUfNZbs9HEK3IAM7Asctdc/
KODhdQNxyVlNbI70Rup1oH1bITDyEqf2dJCig1sksilBXmxsiYf9xP1/2FmF5n/ksnEQ2DH7ORJF
lGMt5aUl7ceoK784uq1eToo7SKtEIJViHoo0SAK1IAYuy4FeTuNqvqJ0a9EWU65YfufWO6iJnF3O
hTwmzwMNODDaokJ3i0NyGzlY+H2KnQmUp/Ovf2A7HO2+EKUWfjRsBSJ3LU5wtuyvAQNsWqYHdTfv
AUDnJ08Wx/es+u1v7WRGu1jQulaIaNNlag6YPzyEvQnkoXDD+WqrjhuQJxjYBJcbprNPX16SjFVV
Rpr1tW1v7iMHgJg0iqSLXd19ftNf8Zi61zX7lsjYCZnSerYyQ3cN6VkPWzurn0n+zFFr9cVdqMUc
nyhiLpH8rdbw2D/n23A/OMFDc/XReSBYds2fyTVvon6lUGqhbfv3YZ7BWrTjKGo5XkExxmPeNU4r
bNUkBz1S6VrICeJpdFKFM3fOUdVgVAXbK4mGUUVJW9YB1PYxjCgxTHilADTaxzxeBI69sJ2XVBNi
YogzelfE+IzF4DnoCadMtHqKmGQCZrkIQki2vCcBAn7OJ4C/07GhdjOgP9fuRBCfcWxkLV3TFnKo
oS6uNOmw7DODywNRWXZLSYylu8JWEIjFrnZ7WdbqqS1EMbdMnYJwDEzVAqYRwSKIYvPJClfN4FsE
m2ePsThoyFZQdAL95PDZUPiR5itYMXdic0McYSPETuL1W4uXrq0NEViLk1QZ9QQzMIwmQWGk0mJY
XRcBQAwjUhjZF7PKxnJI4fZ6FPxUtLg8YP5vXxrVT0OIc3sqZt6sCues2fYu0hXDakUNsYyVZg7m
LGKAePY8B7NuPEi/RfAqY42Lfo6F8VRBZdWaVmHVHnR5+vO8pcjIEkBRqw2P2YVe4LOHDrM3/xPF
ItC2JA+UIsEFb6TZrUQECoLlafpsj0Lm6FJqywJxLtvrWpnP0rAdSukD0Ci3mBJmSaQ4E7CkhdIC
AGgtayt7FGts8sVa2GrokGQbLmbU6hP7RyYWU0+PtE9KKcECEZq6Tg/QW5V2QlFA6Wxa3Je3PBj8
davFYL+hqyANPiNIUAwk2MBjpNNEY3egBPUC5rZC5UCZPQFvzTvTVZP5lseCQmRxI2mDhe84B+lb
E4DBSjEerHk8iEKzx2J+uq+yofeaqrgv6gbAbkP7xPmsazGTDmoPDFjrFrgumLdCqUmSZwVYWdTr
zg23hR8/9W8tmqG0m6dwnN7aQ78Q9kUitLgieVFrVqWiexLpn8LYojlZOmX6elmltdu+EMLGZXpe
K6Eg6nj9SLAxSgkTWaXGg6taNRUwHgFxDyNZoHehprtUBdmRPlU4t+Apfw42IOkBQuiYAbuwdCOP
l/atHtxCGvOVqjYdlQnwZVijmRFCfM7NJwpI3uWDW/MqC5VYvs9IrFU4IQOVrzrZmzOGTyQiow+q
SjdtG98WsjXamoLp9stiV78XJvhQT7JAlPV10ouT7MRU77HmZWC6rXkYpEG2A5BkcnRbdV/6txR2
yHS2iFlak4mZzOu/Zg8CNx+RXRa2jkmfwNEeL2v1fxjIH7UUJoEmoZmHYwkzDEjh1thUTrr+Ss0L
PygFuxtmy0nD/KGah89wKnZBQ15TSf9PZwtUFLDqAEfnjGahMrBHFDSw0qh/VcNnefx1WUv6jLMP
kb74+4xdEqsJWz2y6Hb0nNvYrL8TlLq1G137NecxJwFardUtpLFgtRMAM/QwhbQOgO+Ro2xRmw1/
mG7l6a+FZySouFi3vLd29eqBVUZVUcRW8PCdXvQyL4N6kojhjrEu2IaCWB4TuIodte3Py4fJkcSi
xJlZbkoqvL9rFuZ+ULujFmW/E4FHlsMRwwYPRWWpRM1wE5S5D7GQV3hzpV2lkcTbzFv1J1iU0zD3
CGQzNpEUJRNM9TNeUzS2IjCJqJmT1SHAEIno60p06KPwQPSUW8FffdK+5epMIBYHspp1BFHD33hA
+d1wRcEtC6/59R/mzvBsonisGHS6k+3MBVZkRUGNG4Z1PVuXf8Xk92WrWHWP3wLYplwiClOW9Cgz
iEm3z63y0Gnd+2URq7f4WwQLAz8obZQPpoD4WCMOCtNeZJp2Udee2XISuXPbAwUc2Izg6cHgc9b6
I+JALBM9QTcaI5oSe0OpOlnMObLzxIcSzaEVTRsUKmbpTq9srUsEObmqQwrZFPJ0lJNJ25RSvetq
ZddLHa+k/oUMc+oHTyVSk1y8YbJeB51MZLQ0neAu3KbH8jjEXuH3XnKbfQLl1Jf8OLRTL99UXn9o
7omnOdWRbMhT72bH6KoOgKv2D0hozj/tyQ9j50iKHjsBXSMBVr9GBad+rvsfPan9mNdXVc/N9FQQ
cwJhhZ5uZcwAKLDKXahiuAFDD6+FrAKvSUicFqxCxnwT1L0nJHsKH9pb2BJNX8cJEBR151il5TRE
OXayV0u3jfzT0jHBrLZuIV2DAdbpw9nuetNWwp89Hm7Feh/I26DETjTtwFu/mcXPLP7I9VcNuilK
te+N2i3b/or0sps3shdX0b5Xp6fLV2fFoNGRR0lCk4HgccZBkjU5kdNMNlxNbrbZ0GynIv8lqTxW
CI4Y1mdnuigHNZEnN56epPGzmN8NkTcYf56MGMBNl8BqJiLJw7rBqQ1LjZSFWZoYqNaaG5rcybvg
5p/BSK9Y5YkoakyL66KYUaipVRK4Yjo7AYofZqA6oUHsory//H04kljEpR4TIbk4K4jKq2di7i3y
I6bbrgovdl5pX5yc3tf9WKiUqeqQ1zla0trDBBC6/khM0Jqhpzf6pg1eeWBqRqC0uqzd/yEVETga
pAaY/RhPZ2UJGMLU2HANAxMvlHMnHe/qJ8PDpp+rXyVki11U9/9TKD3zhaq1mClFV0BV+r7SHQrl
Z1rbqiuC8h15ebEJ3mOJp+l5CZCeL2ZN8dRKwBFgwrBuzhrS1VkAhCrr1boRtuK9ukHxwy9Sp3pp
P0JyJXniNnAavxVtns7n5HWYU1mIZ/dES2lum2ygn1cQr8tkdCa02MMEiBUqGIZI7Wjgw1ANQDGb
mLFoZIfM+UbAcvXciw626JxeNA9pR/xIskCmDL74DiNnpfWcy8SbQSPA+UbU3S4eJCyW4hYbyOYo
f6B5toKmahGQ7FocV/CjNR1wFAF0GBCaQDkm3tdojcCRyPh/KhCjQ/oXZjnIClnvkfaNpg5aDhRx
6ZeW3McNt1iyJgEPOjVzhaJJMGGdKIFjcdYhAd8dbGqDXdyEQCs5Ynbb130LuHAPMZdxiPEfX2pJ
dOeKJjkUL+zU1gH/0WESIUFHvhseujzx5DA+mmH+JmTK47//ZmDiQB/bsCzZ1NhetmBJUZHllg6y
P4oCJGqu4GmesVE8rXdBbcm5UsybQlU7Ecf4DsFQ23zqQtMF2MR83VV98D6Ks3WfyDPhNCTY7PtM
FjXXhcsIJvStEjU2XQKegKSK/XwMb1MyvTSjeGVV2WOnCm4uFp7YDW+aIvwWgu69S3nMKmy/9+x3
MG9cl8bIVKiVjhhrs3Q4sKRwZSMHeqbmyg3xG+M2lV8AhMQ5bLYc8JdkFIp00BEDmoKdQVUHGBdm
oZFGOtYNVtrtCaUvJ3Xkj2g7lA5vQ4sdY/pLHuaHKScquATY3mswWtLYjalJN6A3FXB+5k29azD+
xe+7MuH2X6LQJzQ1w6RAR/TiLj7u2HTxUEuN4c6jZEt0oSPS7RkQNqTtbW0qni/fk1W7RWyPsEsz
MBnN+IHBSjGe2OFKpnV0K4ftUZ7il7kmu8tiVm4+psm/xTCljTKwgFvTa4YrjLWtpRgdbh+rBkh+
csmxjRXHhpUzMJNoIAEGwD5zEQe1ysJBw/lFreKkPd4yLf28rMzamWEhGcvByIYwKMMoo2nBCHBg
nJmWHEJRtHPrCVDSnCeArc98GQJm8Gl2h9kwYDefGkKrSlNgJBEtn2u9Yzb27Ep2eW26rTuFG9C3
ggfQ2vGSrzXdkO39lfD9P9K+bDluHNv2V07Uc7MPwZk3TvcDx8zUZEnWYL0wZFvmPM/8+ruQripl
IhkJy/XQUe1SWZsANjb2uBaSiMzaZgyjlFEFqeN8tUiWOT6OwcP57VuzX0go4Hgk4O+C5Zs5oqxU
SYEAgk7NoZm626IGOXiGI/tN64EEyh8Boeyfl3mqFQYyJDLtagLiPSAcjzdTAat9FJWjjMYQtbKD
7KKj2KDnZbD+I07sWAhzdQHT2NZGDiHwqr5FOCOU++PUMl3hJe93P3umeU7r6cU6lknP88BchGZV
9DW6fRwp6siXcplCWIlgiXamhn+JSCDkYM+cKgiUEu4xEAbQQG3KjMFo8liqO/CqO4Y0DT7p2wzJ
qOAC05gRbz/X1oYebR1dsGidwpDb8dpI3DTVZBSKI/nVNoWx3VWb6DnyTFv1FxfUAfPGBLoi7wqw
Ew77c0TshvUpiN/Ah3ksVx/NSQ9VyKVcjbXmxD9oEBLU1h5mzhZeZy/YlNsBuC7oTakrK9qVvPhx
TWEPvmH/9h6ca5/lCiFdA5czpW3dBua1Qlew63E3egmmR2Kn/xrwQE54QpmL2Wql2C9jKzsamE2R
LrBM5f78HeFJYFyXegrFSE1qZJkV8SGWlk9hhNG68zJW7yFeG1EGTCvBM8oMLjTqUkrVjPNTfPAS
65hKF+zyuXdEAFbYha86fDqsFZu2n5f6WyazdVCiuDXR6AP6VPhf28wJX2jrvXAbbcRN9sC79mzb
/586+r5GZiOHsa7bScIaB2925xbJMIyn4x+IkBWvA41Hv6mel4cPYzacCGYupQYYqFill+Nn90jq
yxiKl7hkxfSOHYdcx/vJ2NJGF5pmESFG3NEmlWbTAaUTEanL0ZVVG3OgK4z9bA2h7HoNchqnyOzO
MfHMDveojMObnHQbGVwvfo49XgjMWx79rIPrXY8hyoPj37tIe3CiDX9GfsVRPt5GxlpXoaTKC31q
GwfYXS5I76Q/6V1huPgBHlce4z5MkxqGAcG6um8gt8VkGJhIyQttdoP3Wvm8baS/7kRLwOGBIV1g
mcNcH28jqiDJXI697AiCM9eNM7RfxOJTEl0K+YUoT5ynb1VX3qWpjF3p9CYmI4G0QWk7b+iN0SpT
c3DVULsalInzBPCkMRYlUMoFIHyD4kTKY5su13VUWmZUOUR6Pn8HVnVRA+OdISuijmL/8SYCCkIV
WiNXHGH+VGZuJlwKfWeTKvXhprljVdvB/PW8yHUTfSCT1ZNZHNB8PVMr0km4cpSFUfuippgcLz8J
u9wZNy2PnXPFo8ZloHEBTUGoKI0cL3QypVFRG6IASsdKSit9nHp7fqU8ieloJehSe1U8hQLGOudX
u/roHchlLruk16B4B3avI2WGV6BMKEwaR8SqV3YggjnDtpDEeSogIsrLXZUqnlpLD3lQfz6/Ep4Y
5thaPcirecYOylWCjsvQ0Rd37n+cF8LbLuZSozISj2MB3YiHl0l6qCNermZdAEIBETgy6DdhnrDO
FFDSmiEgGYHVYCXAf/LyIIg5/Tnr9+pdDP2MAxsPYNilGkZZcSb056TFVqwSzP+qBfrKJltchqds
0Z+kXPF+Z/vexTJaHoaRghIkzmgy55dBnW4yU9ycF7FqmtCH+9cGMgqd1mKqFyFEzPk9faNBnmSJ
c+2ExfIPF8Po9QCiHyUXsYcaWh5HM7R0XhaLpwyMSmdJ2M1xDwlx/pgKL52Q2uc3i8127z0mkDyL
gJoCQcIJ20xC1DqtBoWGE+GddBW5wF60BweITI70pn8NXYA1qYCPBicLZuFEa7yXYIS4CdG1hcrY
KoRSIIE6qUh1eRnlU4zPEHdlujVAEjtYIH9zgF5taaYltm4Z/wK60aqpP5TL6KMwD6mW0iMk9/F1
9KnXrP522ejXQorGw6S1ALmX7HizomuGSkafCcYkwN13wkhIL8CSJlisZlSXcoUcDewiSHE4Z7u6
p+9iWI9gImmeo79KdSbxXkfZpopi57z2rC0EpBOYqEMuC9EFo56mMZppAlRPoKKW1lBeBVOyyczE
/WdSGJMLIgWQCRiAUtIF9N4NylbIArfswt+wGweLMRkHapq1dpgFYjhEFmzS40ZL6WU/vSkSr1tm
zUIdSmKcJzLrc6JRyMrA0L8AHPRVzoRdUgWLBZ7P7fnNW1MCA1M56CCWiYy87bGdz6gzHxhwC+sy
2yA6ujQWjZPyPxEBbmxRMg3UaVQNXfvM+RimlJFIgZ5JyGcWX4b64fwSTraLwqaiWIJ0Jppu8Cwe
LyE19CUfmgDpWbhG4uIXOhiBhovY4E0VcQSxXNhikDYJEUvEWCBFeG0KM/bDAZcGJwPXSDFLXrf6
aZGCLg2ZAMAVqIoCVMPjpY213M5lnqElF/k4OsE9WOk2+YVY6+SmHgtiW4siksd6OwJoL6L4akA/
wsNlKfPb+ZM60QRIwTroxL+kAi2IUexaK1pTr3XdKVrBFUjukpET5ayt41ACPcIDt6UR1a5BAWBx
+jiyq+FbqL2F8935VZzGiftloJMSpg0IVmzglqDyMQQ9KqpLbwF5oQB4WrhbrgFL/BNj78P532N5
rKEWSVHo4ohtMw0zuwI+j+CYis7z+Na37u9VsSjZU91HsTZiVWakWB0YypvlJY4/aguOl8LSAqlS
0qFfa14cra0/o+N9m4ctb36UsxCWRUeVm1kxO+hA3RO/n8ptP7U3E6BGzqvBmjUAC/JfWqAxqhYX
OVSjhRhV/j6ZmI0b32qxsOsp57yiq7fGoLQhyJpiMpQx0aKmzvUMWBVn6sALM1U+2og53v5pBpCe
y4EMxobCjYzKVqYV9avmkjj9VaxYORZzScC54Wc+Ik7Ca5w/vy5ZZNaF0kCYjQnGVmpD2cmpeD3n
7e+c0d/LAofQsTnoy2rsFwEiAL9hjZpnqCYGkDTL7EVO3pZa4sNkDnKkKLAiOoeXjBM55neR/oWB
JkPJghHgoQCADyvS2oE0RLY2DdPmX0GUtDNpB9TuG+G6kNRLM624BGrUep77BOaxSAC6oxtDFDil
DgTJ5okMT9F8AeaUsb8To28laBzKFh0rnCu9tnLAegC8HM3OKobvj/c4G+bBlGdQ3ibbBqPaxrZx
223u8crY7Lw9mq5NlKje5dBrf2Dak1luCiVBp5g2mhuj+xoWXzvwXAblRZ0+CoNqCaJkNZF0O02v
Uay6k17Ziv55NK7i6kVYXpT6QdXvp1TiPDknjzQ+DO1WwHZB5RH0avuKzMGHdeAV7lITfJXJdtgi
Z+jFvu5LzofJhekOHAli0uaxpMetTvreMVJibMY0HF8jjApx/NwTW8CKYTIM81znaZniQMVdvJEi
EDLsaDVgcTsbsGoA0hRGq/to0xArlBqLg01sBTTSo2+2d8rhoYgjF2ERJ9xhnwVGgsLo6ayDGaia
x8BJQKo9i8+lcVMqH07Js1KYM0qTcIgxbwvkkGfDB/3MG3kS7lK79SiyfuI2u+Fh3oicXmoW35/V
DLa3EUuDqxjPMN+3iycBNQBAMD5xTHQBtjYq1F+bPX5hbGtWcT3ZwU1yF9pAWfbnLXr0bJTpeEOt
JzUediOYA0WPCHJhAzZCvdd8EcmDdIMuLbfb1E66VV2Rlgx2KRJY/v5Z/t9v0/8L30rkcOewLNr/
/h/+/K2s5iYOo475439vqrfivmve3rqr1+r/6F/9+z/97/Ef8Tf//M3Oa/d69Ae36OJuvu3fmvnu
re2zbi8T30D/y1/94f+87X/L57l6+88f38q+6OhvC+Oy+OPPH22//+cPSmv9v4e//s+fXb/m+Gvb
5i17Lb6zf+Htte3+84eg/httRKoBvBMVITZaLnBdx7f9j4j4b3Re0ME0FYYZEwk4gwLAqtF//lDV
f1OiZBOwW3jz9vzQbdnvf0L+jUDd0Gl9HH+PDmH99WVHm/9+GP9T9GAjA8VRi997/CYhLw9gCbQd
IYgBrT0AGY+vtVEsWjXoUWBV8ncjdXrxR5nfHmzGnyIPRbD2CjLQEwGsU/wPNJto5z+WoQBZC+Sz
GcjUnjsn8HM3QZg0VoBgAV6GJzg1p7bB+v+sQHZWE3wdYqfpENhg/AghE51FtY1LOola+Tx0DuZ5
PRHG7KAyLGFlJLlg0edV3lCUZnP3C/iq1KofeA97ORTBad9nIkts16aQdxkR2wZ4cgC+bm35ybyO
HgWfcgsarvmJWwOmhvCcPMY+BJ2pC3oBebOtW2C3xSYCPsfR/dKJP8zVTVeH4gmd28L/UU6aYLMB
M7ODkIc2HVmOLjuHuiraJ/ET5rKvFUt6BkLopuA9amuaciSWiRFERU9Sowera+eg99ehrKvpleLU
29orfB4iEYsV9ucidXQnYcIPHGuMqqApNuy6AtJGu3wEvLCdOf11BhSryk0j4FrQyrr6RXM592/l
JBEJo1MB8+Bwgdn4hFRhqoHinYrVfMUunGkTXCqW6ePybeUtRxpNszF6cySNcemVZgTQYg5pfd/Y
kWpYDYbe9ZQAJkvYNCWxahT+7NmYasss++fz0k/NGdToYKmMqclDOWjkoMLbmbZWODtDhZdT4wQt
q0IwLaqrJnB5kIE/tmeRruSSOsYhgJbkrSyIr7FYbrJJ4sxQ8sQwFxCkMUIi1xAjSF9r7dLo3FH+
YIj3UyMNgjDZRNmSGIw3FIKQOGpQpbDV7nMY30k55zxWLxgicFxvNDxhu5i9EoVF6EnRhna0NXzZ
WTYmpvQxdQRE7V/ok6HXldU9oJWj8xw9XZiQZy5Yq2UtCQwcv+QDak/ym9gSbqjtAtBh96TbRXX9
a+CiK48AHvZ3wcw+klRT24jqHcUa+4uVgA8auc8nniwQGge9w5wwYCWOVQ/ZzCia8wboAwBacDFT
gR5h4aLYSi5lkEBKYLu49QPlVcGwjtc68Z6zQL+lIGvlfWZPXz583+DSIDOBqRZRQ5v68feUuItT
KXRgxW5iO5OtMgSBTsoJYNeUCIljDc0REq4cOqSPpeShERaqiLm7yQt882LZgK5J7EEdUzqFD6AS
FL3PL2vNZaGcV3CCaUQL3+VYIupsgJYElYsl+pOHIUE3Ti+qC+0G2ENWkzogV+TlrldF0oYynXJv
mietj3lESLTIYmC1brUVrNE3Eiv0W8dEqJq44T35YEqJ3n0MgrwLZNaoK1OCIBICG6faKnblgeNW
dSmlGHiInOKBi9+44sEcCWSMs5qg2VyKDlYogMzUb1wJsF+/skK6AOaywHGWVZ3g7cNgMzWwByGr
2naRIQRSYA1Nv5mDonCMBU5h0BdPo5y5QZW6WlBtz6vOitXGeDGyDXjmgVHJPg5BnSA+L+TAEqqr
rvHb+TrjQqivmLkjGczLUFd/yaDOkmABgW5LyX8UK5QsZJasHCMoic/Dx9pDfpzsJ0aUUE7VtFP8
zVCeUH6usZ+Uj4R8azCphBMk1zGa7q/BqrjtfHOHFh9/+AIozJ9h41HUeBRFrHgxWPS7dMbEBkRS
uqqFdHo/kM29gLrS+1Fv25vxK/d2rJ/juzjG0rZNhQpCDnGjLT+Lbr4rr7qvBfDVNavdkofKjt7i
p/Oqs/KI0Ml0xHXIF6BXirkfsoA5bkmE6iSYA1E3dP64+AViP6odp8f4txg2OiqFPCh6FWKkrhY+
g6NVuJRR67HPL4atzP80L++rYcF5x6k0MFAHMXKP0rIV3lF3F8UL27zKG0fy8l/AXlnzsA+3UGeU
pJRbTAuNEEqbq/VNAoTqdJvbOnq6E7TKUuxR0+GGSmu6Qgc2UN80QCZ3nFsm/2riRE6yAbrSOPIz
cdQN1RXjkupKtBnvf1dXDMw30Ck+RTtJ6irdBJCZeq8r4ab3DbB66Ig6ecHtmqUBVIIBzwbB+wnK
EsDi5EJdBOhK9hQI31Wpt+PuHhhdznltYdtY9tqCSUF4EnAW4Ukx103D5J4QVJGAsUcn/zFhPNWe
nNGnDSQlkJ3oNV989bpzJzfYTHfldrpOP9o3Sz8CY+GA/saXYDKG9WaUUp67RkCUSROrZNOA8lJy
IIbzRKwZ0iM5zMurAq11Tgpgy9CxWNrGWr4123I3YorwOrWJr96C4cAZrmJ9B2zaiJcPXznUI/GM
nUn7NI2JhGXSS5J8Azd0hC4dmkBubhdXsgrfwGQwr09x5ZIcSmWZ8TD4b0iLBDz8RZhfgrje6DLa
46Iy/HxelXhyGGcRpV+hDhJsrlxiPl4FFq15Jyfx/T+TwhgarReyKAghpSgwCJYoTh7MVh5w1sLS
MLEayeaNRaXvMmPGUdGeLsHS7BDMgj3SZ4knjXbxpPqgccAsdb8Zvmh3PXD5HeO64TUiUS+eeTFQ
N4ILLmuIq05G1yuplstgguvUVaqvtemd1IhOFj2p7egPBo+lYuUAj6QxW1vNubEkGqT1wbyLoxE9
PP01Bnm88ye49kABvgTmxjBx5032uR3iLMqGCQqZ/nCm5wouFLLfVuN2EfKSoHzyeZ2h6xJpJpg2
huIfzMWr0WoO0P9aQKe1Jd0OaJlXKMrIRuotBPeANUXPvMtZJd0t9uzIu0x21EcapXEoR8gcd4bf
3qU7zDe9GPdUmrgxuDVOaqdZcWj0NiksPiin2Ai8BilNEUpgKAqAN4gZVrRelL5xucx2KlkUHrnw
efktumusSPjalJ0CY1XEpP7OgZtvCg362GOIpG4pDYNln0478J7CNTEqkYC9gzQ5QAcZu0K6RZKi
sM/tnzMj3UYGHzL/xV0LdkG18S6HUf8WiJUREmPUOs8/KExE6OeXAHrzKKvnx42yDo9SQ/Ifjeu0
P+t47xoxlHMSmaFtDOqzoGZggSl3U5dznHd6BMdHdCyGOaJJapPebPPSlpW7ILgb8s15LT+N9HRU
MABJhz42TBpI1KQcqEAgd0jiNkuBZYSObAZWEaGs1n6rxPjGrEq7yX5jQYcC6RN7IHCOy7LvdbQw
jYAu0oTEW7L24/H58aKoVT6QIYMFTA6rJLL73eKpHkHSVvWLPbx67HDzD6dOgY4xF+BjYYoBQQhr
m5QsHDuzBshjmzxliYeGdRBFgFvt2/mTOr1F8CYJrTehIg9Hj3F9lDlU5LysUfnHZW0BEEqbEfij
SSsKJyPCQT3eREMjhjyP924J5kYUeyWy9bT4pAX5E5jAnPMrWUnY4PMPZDBKvYymVhliW9n6vdZY
9IDAW26Pz9EdzTFGLm9ydMUyHAtktFzOZTMfYgjMLpvLn5ZBuCI2/I9fmTk8fTgwsQ8QPQPEEOgL
ZQd3Kr03s24JIrtx6hpEbbXfXQy22VgY/7D5M2trJ4YcNGZ7gRIrnYxNIOeQNbKRV7aUDDqgOwzR
aUbBvOUc2ml1AqsCdKqCeSTUXdlaiDAaudCkaoTcffGlHnWrpUidoQp0vaW9DGt12yfx95QEsV0H
I3eIe3VTAU8DqAfsKi7bsV62ZE7lOcWm/gVtuehWfLlgDpACW+Zfz6925U5jse/SGH+DFNKCyiQW
O5RQyf4iIJ2bxw7At87LYREsYHOxq8jNUAcR09ssHCkIRMy8pj12QodrXXhosbENwZvczP0whREV
hvSIAXRJkCIAb5q5Br2hRXnUQVPAz2YoT8NvlI+PBTDGnYiF1CmZiP5U2R4u0bLuYfLp0bzdF+i4
QeeKVwhxBI41jBVwH9j+rCltq04dsHmibwAXCnPoF4LpmK90rrFwiyvhe1h93Cs8lsk4GXopSUFY
S5B5G2qgRCi85knami+IOq+bK17Au2L090BAGpFR+DyB2w6baBmStilt7UrbAav9unLjTwqClvNq
uGJCFIAoUXIO4DtCQ44vl9plpZKrWWXP5SdNRlKy4NynNQEE+WTAp8C1RRX3WIAslSo4F3F7ZfVO
A9FQXPO4JE8jLV0hAO2mwzxAMWJRtJdQzFqtXiI7IH5jfGnDq5ZcZAjGB8M6v1lrzxdEacgzov0f
NQfmGi1jbs5yIcA4eAAJdzE8Vm4qNO+B0IhaI0l64Dmbaw+YgvI+DAVmZhAdMFoXy3WfpAUuFoqB
u+EmcZDYeQZOoC2B0I0rjb7xjNMJafBt0dCO2iYb34likmVdgdOiCWOafEw8LQFeRovkY+YCWo7H
rbaSfcTpvUtkM6tSOOpm1kPifDs8z7M1XFYe6DguxO/JbBWZhQShpTyFzsSlplnVzAPJjGYq82AM
QHSJ7IWAOwI4a2OUbKMo8Hq1+x4EJQC20flCok1mTHfxMF3XZgrwB9RepPiBo1hUcc7sO5uDzeZG
CyNVi2xj0QuU/gNB66201bNHpP2qwpabfPTFospsoTeWx7Y1Z1dcMhMjAaZqJ+YyOIGQoQtkQgkl
CTHWyPlAqmbnPpBxDkmrCYIOMEu7nC39RtsVFHIJExXEooohJBY3CF9TRfg0aA83JJSG2MGUSlOq
Qq9gboXN4qWbeDdYwNO1K8DsRG7oRJzoZO0E9nkN2mhCW2qO7dQ8a9OMbGplJ/3OTNCvE9yOQskz
ICvehaISIJOp6EUjaO06lkKQ+RmWIshRbG+26k25KS67bXkruIGnX0U5TfF7fFatVSMC46ggSQvf
5gQnWwnaqUB7OJL69woek3iHYSIneaWV2cjlTfqtPs4q4ghKFIGAhWVpVMVAbTNFQOrLEe6j75UH
yB0AG97JdwM4OUrQ3Lna3Xn9XLvLmPNCi5dI0+FstZvS6wA+Ea1Qkfy4jC/m9DG2t73/dPj7GStc
SFMwGRV+f6PGViaVlk54DXgrXjba/d6XwNywStcaKCFEiLtgl++Gfa5Eu+DjhazpICoTqNSj0krx
dI51UExacwnltrCTBdiW5BNgyCw51qwk55nYNR/mUBLjuc9iODRJSXu3drTNL73qUXDpfB6vxdqC
TDjtEKUi1cQGrl1UzRlQngo71YHE234rBdM25MeG10S+pmQI9nGPAJUJC8Fs3Nwo0hhEGIfp58Ae
6+6lmMy383q8ZoVwQ+FjEBM1Hbb1JxdIXBkTKWwN6cbxc1fJljbymsb3kGGsMT+UQhd6kCVReqMB
WSE6UAAQaLevshPCntcP2ifMSLkyKOgNLwHI0d3HWcXoRUJYDOQoVMFMOPCMloPlq5mWpixssfGk
dCO6rZ/bgAsdHhY3d8IbflpjZUuPJDKLNfRIHuZ2Cu05uRfaTVE+ibxs6pp91fBWoS9YRTx+kgiS
w7CcNX0Obe2l+KzYqVuX9rBpncntiZV7vLTq2pIOxLH56UEai6Tci0OKIUZZAdi7naDxHit6PRk1
wapgTxX09ODgGH1PskA2Ew0ZQqTen9GCb4NzzqoVSwASj2bpDTB4cyTEQ+fH76RtKHYGBuNFA2VF
tqqY1eaC5la9gB/aDCjhFDeBI1XWDDTJ3DNRDPh8/t6tmJAjeYyl0toqjrNGLewBSM2xvBsBwAsa
40j7cl7OikVEzphmhmgf+mkcPodJk+bIHdOet9bvUC0lGPHnNX6sWKojMYybYS5t39e1UtgkK6xu
QV1v4GzYHvXyWDlM4PfhKsMz01H7ZfwlvS2MDqOveHEvqy2iBWcM0TxIW2vm1NrTzt+8ZQ6whu70
F8MiqEEbgKS40DhTIqc6Sj8DiQ1A5YDjhx31nmRxlNoanzElU+9Lk4FBkMbovCWVFX8QW9MyMUPm
CYKQfdjlOJbMqEyIETGRZJBcV5+E5bbtOSs7PUOMfSsIZ9G9B6eGLTMMwKepenVBK6s+uakAJIDx
9bwynpqRYwn0Cw6eAU1ZUOcgkAC0+aprLLnpLGC7cszImhTa/GQC4gc0LWxHWZcJo5RVcmgnbeSC
OYVYvVw608glxji9wygzHQhilN6YMPZRyxDURHjT0OZRDIEVDxV4CTpe2Hp6jyELbXIwUaiEInly
vHVTDJzsPNKwKNxjULnCWftJKXX+hFaX9C5mPyJ1cEJdFraYzlPQF54Tfx47q2+Ki0C/K3iuzUpm
AxOeIgbz0d2IhkM6vHOoC0ppCoOUi6G93CiUExMNo8IjzaahkfL2FxAdqcPMmA/UkRELoT8GvZus
H5D1EhkCEQk81Rqc/lF8jGJr8URX3swoLttAu3ba+/GLfqUhd5647dfuimckWfQp+CJA10VbKvwt
EZ1wbBIxredQKoI0xiMj3KAUCjC20DWcwMu3ktNc0SkRbsfqybolZPNkOpWMy4CWNcZsdnGsmqNR
5rZ226B6bnwit8RGyyyQi0cuZN+pX8JIo19zoD/qgANvCaRldHdD9OcETguYOaSPOlvgVkZPc9qM
PMa7W6QWSXwZc5SUkpGOhgRb+YrOTIQeb2bixDxKQN9AJ66EdBwGCtiNVLVCJSPSznYUvgrR08Cj
/TyNYqkADJyAEA/UUhg1O967Qh4iMSQqintuXvj5HR3BajbFjC7x5jr8jn55LkHn6pqQ6kA5B+k+
jfXr1LBXyo7A+5eH8lmSpE9d/PxBg0IXdSCBUT99ltNaAzulXQuiV6H7rsqDxGqFVLO7iguZemL6
GWmM+gG4O1TbQEAOeyx9MwidYAm+kyjdCgTPWWGlm0EN3SbuLYwUPUak3uB+eJgvukQHMqch/sSU
0m/B66Bg+RgR3BuDg6sQp5imEzOsnIzA7ZFH0yF68G1uxhRo0ZJ9fptXD/JAGPMUCarQRcEI5Qwq
sBIAPPwz8MKd8zJOzRddEcJRDZYE2XsWl7yuxa5ISVnZyKiPP4A56rZWjN6YYLOoMNxIC25Sbm/M
6cqAHIX3jgYE8M7ZrgFhmVTwrUXAvzXA+rYlyeP5VZ08rMjgHP5+ZufkLsHQo4yyx892wtin5Ad8
KlzeMpjLLfUmQKI6iBnH3CLJZ8HgXLQV03u8EOZBNaBhYpojDqQ9ROnm5zRl+jlE4Tn0ePHS6UWj
wlABoSVaGoMe2yoxW5a4MVHFCfQLEeD+RXWR97yOttMbBNQpmEME8DKcBJbxDzYiEAGbWNlxERuW
0i63Y+OCi9LN4unuvBasHc+hKMZwAM+9EOSkwLzTWHyqlv61GNJ/KIJ5quRyBPr4HFe2uqBzozP8
EUibv7MKmFNcFRVWh1EyLV/MMZjkyM7NyioAl9er/nkJK48UPZN3EYyWlVqU5GmEbh0tc0hsIXZ1
c1v5hJoNDdHLwdJfxU399A+lMt5vOdWhJPb09uzqx2FL9vEeRuDRciU6nS/wu8XpaRy5izAL7+vU
RZo8PbDey5QrC+BkMZEG8mHRRTnAncDOq1jJdbKpfI07zEQ17JxA5qFcGt2Y8lqkAhePejLhTtp+
M/0CI7Xc4vm6uv91iqgMHK9uIItcN9QadeiFp7PX08X8pbPay8KNsZfRjlvnO0k2M/vJaL+JZ6NJ
ZWj/MnsRMH6kWyG9CdXS0/NdSy7lbnYigSeVKiO7p5RQVkUdQgKhBqM2SG4Kpj6gCaEXRIIaVzBZ
swQzNfa5fFHUwEote1AQgaWv4LVvr60XY3C0kq4ABICdNggjSi41QrQG8AazpqOnuqPpwqYqhOe0
E74C29dW4OzFxsiJ49deNNpPRfMTtAuDWTXYPJoIzTOV3ZqyDfbQ730k3mOrt1PbhVabg0FPNzdy
KL5wbunancFug1OIoEMC1ZhjrQonlQhhGdAeT9kbbpYNsI/Mq8mlIBnFw3LT8+B8V14hgnQFevzg
kJxmLKKmR0iXgkC31UftspvVYpMGYQdckjSyOItbuZ8IUgEabKAp+JQASgPbIRF71JhUCziuNDO5
EdwYIyuaJ13w8q1rZvZIGuOVZEGvLBEt24m3eeOBhFwELVjpa04q2/kMGBQCkAReBXTFKtD8i4mm
BjT+4dU9Pr9GM+QpoDWtnOzU4kqt3jh7SH8Bcx/BuYyKIJ2MRS2IeTwiQezVbChDdDPk16YXbIcd
BietxkeFg3deK8qIJlP0mNBoSgOCx/Fi6r6PhVJKCxsw3aHbz5bs0Zn6atOR3Z4skrt9ax7YoUgW
27KfKlOeRKgjbdZAL4NHUNW1wS/9GeD41+T7+d1c8Y5AwoEkFwi84JGzicixFqVI72kRangQ68us
w3RovBENHvzCihE9ksMcGsbou6TIIIdED3L7JOaZv0wWaIJGYPJzmT+pi8KqyOGqmGMb2q6XkhjS
luwlnW4K5SFBclVr7wdeOnX1uEASBCXBxCKa4ZknSRsruR5S5FMx+0bHsyKMvWko+M+O4aExlOM5
nU6JSCgW05FT8AZhkoGtMBRLo7TZiBoY+qv8ySFO7Y/X0mN719r11fxlsBFBvZq3ymUDgorg6/xR
DHKE7zLyCgayXxRgjajMQfZtl+XtApsMIpytqXqDxAOFXnl50C2sYdgcWPxoJmcMyKQMUYMcdWHP
sFxmZlqRKbtd+GMCYFzePg3VGxk/n78Fa5YSAQLmCdGdRxt7GEfNaHMdyMqohEnZPgWUPGPgNbei
DrNSwY36OhogSuGFP2uWEoYFYjXUgE+GQMfGyLQ2QKEqmG+k+TnJPnFWtWIp4TOg/Uqm5eUTCIFa
bBMCglRULTHk1mK8zKPrAV3pc+V/kJCb6gVgA4F6iQ5i+LzsqaXxkFVNjBJREF4pRW8F3aaQ7jkL
WjHHR0IYjzPKg0EiNWxjsp0cxQYuWv5g2pmlNuCLL3YxAMQ5wdBpoxezLuZ+V2lSEzOGSJobVFx9
8TInS+3mIgPFQKdZKA9phdXYpgP8HM5yV7wFdLPRGUWFYsiw4KYUI98YEuRjum/RZ9mj7amIj8DL
tEPHNCb3zotbMdHo2cRgCGgVMQHK9gmAxT3tgxENFujnACHFlF2HoAbsg84ey+b7qI6fAS3Ikbly
BWRJEkGOBIuGPk7GUI9E7qu5RMUvHZcrudeuAKjK2UWOCPY9TdNaLfsZIgaM7UXd3dxtz+/bmvE4
XMQJm/M0SdrYQkL8OMXWkAN2J3Hq0VagIUSzaq/ES8DrHjktfUAxD7bOZO5CsuR6WzaQilrz1rww
n6YN7VQCgTw6Aq3ohVdrXnvpjgQyN0FsgAZn0o2ktQ/YEz/2L1sMK4GWyP7O2dK1i452KNgtFdqB
p+DY7zKWwTQDUBxgIAaMVcAbcdo3Ou0Fkm5Q/WEmgTfYveIxAJPtXSCzuCEL6zxKIHDQtsmCyUDl
MgsXt4XOFMXd+dWpp97JkSyqsQdZAUmPDLMA9ZFtVrehfNHLP0TCuVc8EfTnByIiAOIOyFyDfGi6
RT7PmqRdTBrn/DrWNeJg09j4Ih7NblzopnkIEnUPkD+uYsmzJexALMY9o9PiPVX5A3n0EA9W1VVS
0xgxNJBW7FUvA8Dp8rWn9aHoBiTvHmqZFqDD3Bg62X4VQPLU+Nlb+PX8sldc5qOvYDygUo2DFE8g
KJylyGpIbTXoJMgwmpNzUKFWLdfBchnjmGvhnOfK/hCvemPTDL9luN4FsIWbVswDDFTi/FqXeNM2
ef4LPE/zKj/+9guVNs6S9pW4gxNstakmQQmJ4q7bgo+5hnu1rUerdQAeZsXfxsVJUocbCFNzwcQD
ODLMN2kKABpPmDOMMcMojoQjG1VL83v0bLnoqgIpVxr6oQzsTV4QvH7/3gUyN6NBMTVfFAjMTTSf
FwvQknKrq1/Pa+L6br5LYe6DEZSKWIt0N8sUvI052jxH67yIvQ6c2zpG25UoNrAayADB0la+oLD3
wT3gU3cmR9tXtwwVZoT0cCJPeqcmIDIEcGQLu6krixC43L5c/c6GHchgFtMLnZRGBW5Ukr90RWSR
YcPZrjWXm8IMYg4BQ0uAlDo2UY0gTC1A1mj5dXbly8yTc6uM0UiEoa/rlGOJVp1TVDYw1g6OCug2
owBxrWZtCi5EO7gKALlWfKEMhcOuLS2wCmMuMcMcsbnlOYqrdh9mAzEvMmZIiLJiDXOU4nKmfmlx
GfgFcjDTrX5LR+kjl5d+XanOo9+XUqICbQVpHzYhiEhxHmSpph74/ENylw25zkG8QF8Yniz64ayy
g80eE3saLXywwfwilUlMugnXNkGzQbPVZsmTkTgYvxtqwHk91/T9UBa93AemcBaLWKEEtnaIIkii
viSNbmUV51Kt+qaUvFgHHji8N9bBLpCzHqfMoCZ+dEfESk5pZ0+ArbZKcG4Bmk9weARBawtDtz7Y
hikQ7EkCEHwp+hKqiDr7cLIadVvFTw0Pk2MfjLAndSiEWvyD3ZOSbKraCS1Go0288Fqyga2ywLL7
UnSPtuCL/0/adS1HriPLL2IEPchXujaSWmYkjXlhjKX3nl9/E9q7KzYa2zijfZyYCFWDKBQKVZWZ
BAOKiQxOwPwkZnfgxd2tcSZZBNLSVhcIyrojSZ0kfmoagW+IDDC+geRXi4B1AtcesJYHDINVXtWH
fynO8PZk3y6DbuTmG0LtV04wLloC/HhLjLs+erRKUTykOcq1fWIuQjlcSQeELypxcyAbTo+BHnSl
GheX71N0kIP0lTJx1EgZHw2MpnwoVNGZFDo0ZYK3kLGv2ivROgW3CpTCfXiJq3y2YZCgI9a+iDpi
rODv2xfdWmMCo5SB8aOxEP2lfX8LvSgUi6PH7PhWdzlat+BcOJhvQsMoJPuxL3yi8eKXBWgpuKJx
JWCk+3xHLRRZtZK83T4AcoNy/M52Iac2pZTyx01vUBR00xfLbX+K8Mc8j91aZnLVIUlMOa5hGYXX
o2wVX/tCfb5+t/LiysYEyyoUZyTuGgU5VVRgLlf+nAGKv8oiAUTuJwRwEQIHuANAJnj+CSGDjYMd
SjgU0l1yU4beZN9LfzJD0NrjvmWsjR0mgOnWXE+lGYOwAnWlwY2+U1Ji87E56T51m9UxDxg1JRgp
JH/MQDsOBxXDdiIcLfcq3/4MJpTpWazLEujo3MaX3eqpxkxodCA74DQx9SyqXv8Xa+gzYJqLGJc4
TWBFyWzklWt8WlxKChF+tTtH25FjfpycWVT64cwaUYo41FZpTqmhZn2+mcYCkG0dwR6SZORDMrmv
qxCCYXOJad6HYY6PptIcyGoe9dZ0IV8aOygE73OCKbM6vysikUQq55ic/SAmQER1h6lAKLC5+tLv
sri/BypXgMjitQjObDBBQK4my25MC5fHTv1jeCbydsD0PcgQg+yoS531pnCHQHFbJ1OcfKffiftm
9LsyUR8pFPCIGLVHdZs9RM0EgodyxnxHrnVOCJFK/UGxPuWaYKmciIAWMbTMAGymbCZM0ElVJW2m
oarwyvqUgf7PGr0ez7nrYYezZbQPbVB6ER28Q8wtmSXWqBs9WIU78Ezb2eNaiqY2uBYwnIbpWgy2
XsAcU8zW1vCJylXreCe3khdnhX99EdwNwaQVaO+AeYBA2/lBSKHKt/YmNsSK4dYkDla9uZHt7k9i
WIIwzVuNgnkrm2oaIH4yLj7bK7Srxh5TNmHtrOVpCh+vr4W361sDjH83iz6WiZlA0CeEBpM9uuv6
jMq14IvxMkxra4ZxLjy30j4q6DqOSgA5OWUfHWmvnp4i+0/q9Dg3IdJPoWHOE5JOBxBQICMc4l13
vlckreU6IaDnUXeUUys6Ko8Vgn/sT44QAcaps2KEBHgAWwGy7mIcuQOZhzUbE+LRXfR9eNWRmY17
w+8G9BGrf8DayXOOrT3m1ssWzD5PKfauV0o/KrO7KVIFXS+eCcpAjnigcpgbolaPpGQFAVXbSJ/q
eIkco8gENngXGeBQ70aYdehWWnb5DCOUrE9HWhljLBgFf3tn7ocfIjY5nscjwCk4UDTWse9tOV2R
p2sIEOuiedP8ta6jYLQET0VO4oPXGsaMkCnzqO7btjKmFFdTnz8n8rdUv9fT22U6LUYhiKi8YLS1
RHdw8+7o8kirpBqWwj5x7fnnMqCbHGvOsgqWxDUEmlaAyqCHdVE5WCWrUihViBuTJ9NqnVg5ruCm
kz9UCUfRSsPUEqi18NBmgsWsWJNkjSMSGzwzVo/K4RYQl6gOuZ/dN4JHFcfDIXWIFjwGwziEsIsm
SUupUIDjqDqpetCGr9cjLK9q8Aa4RwAyCWVNPN8h0O7ERVFg+Gskh1SFrgqVVbfRpLtZFzAntG56
xEPCFVilh4bJGtA8RkEJY2coHrCzKLkaq32YwiqZwGKBKb86mfxufh6sez38rOE1Pzf6D+gkgHC7
8Yn967p93me1cDWCkgoOc4HtIWgTFkOB6d24fAytg/WXeov0cQhMnEZ0OmYALWHmoxpT0QxqlNVu
laPUvagnZTCfry/h0uHRecdsGbrFmK2/GNqbEgt1kRKBYukB5m1+D9atDJ2wJRUd4cuIBEMUDgqY
Le3cMmvpS6vQjBHfSlrAH/erav12EL2QLu8magO7gYo9bLGJ16qRLrdqOooO6vMFk2v5YWhRGYZe
DB4qhxi1LDCuOHPrqF8UPLKfDLcG5isXuCV/qe8/g7mOGwp5L6Y8QZH9NNXBQl+dxBaExMvge75W
JmkyLehsTSN8Q01alxQ3ifRzlP0KIiAR+v3XnYTmR+fH7NwWkz+V5Ty0Woeh0qjAc2c95vWxBmC/
DE/NeCJyIzDHXxq8BMPkyJ9ZQGhmaIXZWGAoMZJbW/uupJ/W4c9ofsojIrDEqRTTlb2boid8c7Go
Vt5CkIYOeONWHk4JCEJ7aINrfvFJ9JTle8W7Kfr/G1NSXZea0sA55fZHvN6gDg/WH+/6RnGyjPP1
MK6HEmerrnQ94Z0SUEWV8oZiGwHfBNeaqAPOCfrn1hgfBHVUPS8WpQD4uQbLKxVIohwHw08CkGh5
jAJDsD6uZ0C+hfJS4FHCBsRYktZyXhFE5GQ9VtZwJycWcoJmN1uLl7bNp+ufk7tllGSFqh7TyHW+
ZQpp+7VCdu2O4003Ayj/J5F/XjfB/YYYqTJRccRo3EU+bXehSsY4wish6G9pHhDNbuFSiZb0iU7F
k8kR9Sx4x1l5k4nB3YIaB7MsqBNRKTYsy1KezeYBcRksL7sifzTq10Z9ub5AeoLY2LE1xnhkG65j
26mIU+HsJavmrrEqcAreLm0tMF5IYjJGEA8Hs5s0eA2Zb8xBc3GrCaI6z/e2ZpggqCdWomoNzAx5
/FRIxl2tJbNjJs2LlihBN61/XaqAM2x2ibkwZ/R/zZZO8i9rb7iQLsIrX0dBQZ4rEfMk/wuCpRFD
eACus7wyRK9Vqx8BsLP0G4zok+KkNILEmmsCBTw8GNDnvJBZhRC6Os6zAvyOVkHa6zAuEH7IBJ+M
62sbI+r5eTUWVe8V6mulnbvQIT3U0iIICbx8SZVRQKIkKGARpOvcRPGRkGXKLADQajsBB/mrVd5r
aCHpH8khtnaYY5N07WiDQR6kyHm316b0iLLLwShHXXAD8tcDBC549wDvZ6UVVsVOm1nG1utZG6wo
+9sIOEP7lIAm7nog4HkA2GJRDkNwuazwJQNqMEoES3JyZ4WQou0KRwJP4nUr/PW8W2FcYIR2gG2s
gDNZ+YMyPKztrQSxqzgWxByRGe3cDYiS9J3RYjHRsjppqPnT2GAA8nVsRRvE6djjhb35btTpNx6n
Tm2bgZy7Qr3dvh9vCz96HG/0XyhigdwXXb77BTAQKbj+GXknCRcsgOe6hg46i2Dqx9U0IPtSu1ph
HcxyPE2GKL7x4unGBMuHGCpZpnYzPmEojbuw7j+T1QpqJQxGqESvxiioAXJ37H1FhKlnYpRUnvWK
mpvv5PhXr0NOfC9hQPz6h+N6+cYM43+x0dYt1MFqt+1V3041T8drytZEE+8iM4z/Reas2zIE0t08
lvG2LbzQLpxMErW2OCOjtLwDDjWK58JIBXO3hrU9ZFWZUuYIOj5NZwH6PYYrHWlH2Xt1AYSMvywk
WhjewJTKRWYihVW81Ph6MzmW+goc6b4KhSeK7gGbklBQAm3wENRfmI+XAEfWx/Q5QyduxuduF/1G
k2MK3phNoTYmCHzcs7QxxxzgvpTawjZxZeTSvWkfo0hwtfI3aWOAftVNhLBCux2LCVWQqqUcI9+p
pG0MBBBoFikr8T8YsKFf6NoXpIdtYxH4BEVtBywpizVjF7eUfSjKtNsubSxXCe3BSxrwnuVDY9zu
jAQvnbmwfGlNFGcy1ehvOQshN7bdT8ZJyaDNixGh+jNHJ8yAFY3g7/PyZRVXvgq3xClgORfDPpKL
inplCOLAuLfcxf41xbvGxjGQ79JUcAi4/gIgHNDnkGS96FGRppfDqkbnZehLx0xfpF7Ezsk9ZmBT
R00QXIIXfGfmRFtKFKk52Q9ZczNGKuCZX64HQpqeXrjIxgaTLvdJUYWLjLchnQJUbpLdAiE/sfAG
L6yDRkShdc03OexzTyRTOzZJizxJNioAm9a2fwIz7OzNOXhtNWu2BYeZe9jwGtQhlotEGfQA5waL
URmgiA1nyBxQttYH082O/Q8ctu964qhO5glB6JfdHdAdIFqhAU7fiCwBmQlNhJZINCgG6cO0Cw/Z
bYPuDuWjExV6eI4BKAewmKBsA9yUeXOQfqoR8YGCs/oCOjS7NaUKbd51zxAYYeEVpIrKMcYktKsR
HCBtPGZp54wR+dBOvS+GBVnMyQD9eRN3pHFv7foHShjQBRol84OUcpC7y+76uviuAZI4NGUh4nOB
jISmRJHGNMUwwf7oTxDk9brKbjyLVNbvNC7wqEeRF1f2+o3oK/FjHbzGPemyXVJgrENRdCLgguGM
M1Dfef9JzClsonaNRpp0UwRG4+Cb114G6hQQbHmh8x2UYfI/oLrmXbBoM1A9T7z4UJc/PyO6PNlt
10DHYxwca2cH843ktj55oWqlSSAiNOYWvbbmmNsohE5rrhbQ85jc5NQ/a/sKVJvKDmMa35NA1Fnj
FmwQa1Tg3CFZfAE2TPohrZoS1vqfSqB4iR8HWuT0TvQMITxMmKYvogSCd/9sLTI5pbLgXoIyCpjD
OxXzkWW9T9XxMEar7Jh9uFsL/aGpw/11b1Y5VgFtp6EORAYABTK3aqGXqEvFLcJO193bYExQ5/5V
K+bfS7l4tax5Q9E99CXkYOUJfEeaK3XqYcghWKGOx6b+YppxYPSrayqSr6IJFNcrSqt265VFtq8b
42Y0jNt+WkD8rTxXcuMDLORcXwMn0pwtgfH+pUi6yMwQOTXzZe73avk82ILPBAK1y4vOgtaEaYCX
BihbNkVO5TSUFEygu3KvQfI0fADTwVfUI5tgKcLcyfvJs0pQva/dforzfW/HwZx3O2UwbqWk95Me
p1GfPUnK/NpYPckCS1TcaLd9nzxJcfm6hsp+kpudpshfpUzdm7X6hLHnnTKFwQpsrQNdHoidWtPR
KBJAPooTZvpTR7YqJyUj2M8U+SnJs9OU5d8WM/+kj5pD1MRT5/LGLqrv2TTeqqn6GIbFXW4Tj4wa
BIuS/dj8yaE2BVpJMwjn6GEylkeLKHdaHPoruAB0JX7s42avFxBrV0rF16PpBiSa96tOboi5flL7
9aC1/UmSrZtOUwKjhgidND6PMnDqseTHZN4noekMC+28K7uya45kmm6jUokc0oRuPuGFIYFRzZQD
w4gQIHs3wm5KyrzPBnNn4f4AMdSd1ECcUIpfehSBDW0Elb5eHyDHMARW2j4Bkf963a14gR5pE6bL
0V+nwGMmvkkA2WVphqOx3kufitOww+8BmSqIaKQdWFsP6t9nhHiraGD0AnkB5L2ZnKMmoVplGaJ4
TVYP9DBfQIz79fqaVE4ihVYjpqJU1NYR2RgbwzDL0FDraB1aCwxoL6g3uJegy7o642fdo4Q348uw
BxDmK+iLA/tZRj4X+8vnvHGEYsKc2AMlb8zwg7wb+SlLB2mmY51A6g9VqUcZjNpARwYofPogv7ih
SsYm8KztKQfa2hepkfDCu402ObghMVhlWezcU1QTpbMsfGv1UT1CQz1IHulbynRs9LExTynmtOLk
+zbCCsiHUbrEGA/jTUM/9Wk/oWo5mj/s6nM9CvIt3t8HDALCwWhiUEre89s4wdRoqsUYaM61P0n6
bZAEidZllAW/Oi4JyklPWecYzxnNturiOSlcyXhqi8wl5AsYVwWhnJPJnFuhq9w8ORNNrvohmjD+
gcIxFIOBJg09SC57xTOu3/FIqUnkvWIIFnd5LKhZAMDQ58eIGjuXWI4WFLuHAh0ZYjpzHMhFUAxf
ZhEK6NLhqRm4AQg1qEoIk3hLcjoMlQYzsvRwZ6D5Li+nwuqc+Zsp4pPkbRdoSQA5ohRBF7D7PJuW
oVYgsIHuKqAP6ZA7tojjn+YG548/0Ei+YTmomiXErM43K49CRU/rJncb1fhtZyUGaZrhdVFmkJxW
qVvq1fP18MWZvYNFqJEBhINjdMFyoYDiqTdsC6Up/ak86H4a1DfjZwrYW91K94FvknYtwCvhSZSd
cdLPc9NMliElXYYpKw10ZLvhtYZcSOb2Po2O/0STkeeP23UyjjKu2bBoIYxZbe6YzcsE0YEMjGSt
oJXCc8iNHXZ0vrMGo9OTqYB8rYKmndF787j6pNQeUx2aYWiP3BVzKxiSExllIpVcFpgoM7GJpX2f
js+28dTJwKZPN0ry2okgnrxzgHCoE8ydosrN1hrHTmulVMcKh9gKWtNPZmCSO0GqQLfj4iBsjNDt
3EQttciNhOhY0dh+mdfPsfWYjd9nOchq1V/G2JH6n9cPAt8/3lfFnDy8Bsu87m0MNIBFPu1RCFGQ
6unrsyxS5ebMTlC/fzfF+H0oQ7pnGPABwRu7ukaQHCUXRFgHYFc/Qsd5bozx+6KX7SySbZzv9Lap
ntZRUEQVeIPCoDD7CVdz3+Pva8ntsOyG+m4RcRjyfQH8ZJSijHYQz32hSNoljnKYoJI4VFZI2dm7
fifMYC5f3/RTvdthbkqwyi1RTk+RvAvvjICS72NNHnLkf6ARe5lcnBuj33Xj4KB6G+YVvVC3rhNc
JBFwErYy7q479X9xtfclMcdojtM6TStYAal6uKOUSZnbQSIK2XYUtMF1a3xXeDfGHCHS9bVsl/h+
cZ3gUbLukKceiqzyrpvhZjS05QqUOaE3PxPtVBLizo9wSYLE9icl7lruEj80XINCeGitdNS97F6E
b6O//iIibawyxYS8DadiUHCBpFXq9Vbs5KbqDNawSxvbrUVkOBz3ACEoBoTB7K/KF8zjUJIHvDmL
UncdGkddHupK5Bocbz+zwKynneOwGHJYsPf6sQ7Se3y0A9jcQbDzD1RdLh/7SKQ362HOcD/JQ1r0
U/42X0XVq8t9dQARP0CxoukqDirn3BZzjttuSpRUiVPoCfgmtB+bzLnP9mlA/AU+44++5sLwEsge
yk5eeALdlODjcu5jrBZPQjCPA5nOjluF8gS4ro42T1SEThS+Fh1U0KQjmCXX6Mn4++kNDHZpKKuD
TIsKHDHnTjGXQYtVvLzaTHdogrrGvwRHjucs6N9QkVDM+oPY4TxaFWthp7HUY4bnOAA0V4OZCQT1
v4yd5us/RF/v7c5gjhrG4ikUCCqrIJJmLsg2NqtBTgps4CHcUZycslPB7ENBINfXxYlYGKqAqiWk
z+TLsr2lS8NQTNSQbOzbrPaJpBwBqBbckbwwvLXDVu7tzA7tBOpZkGgMdwWIaWmmi+FudD1E2Rmn
xgJveF8TW71vs2gEqK4ADBeSPxjgXe5mp3AriktVg3knRvLzQhX48TBzBSbKywJIDXSnqidUOq78
Gg+Ii/XTB3YJ04R45qEMBoT9ufNFZJFpPKxc0t6lxn1k/iK6IIHm7xAmrGnZE0AqFlXQLOaoNvZS
uPX6y4pAjpx8qdZTuv6w+9XRet2J5clpweYm9QIf5CSeqIL+xzJbsmnN1UrMDnF4We8i9SbJj2sK
KHE9O9e/IqdAA8fYGGI+Y5OTOLXbtUC1Px3eMqlxD7cgizdAU7h7gMUIpVeBWU7ydmaVRpZNnqNj
vqdVJilxdclwGtmfW9yaxhcbQIelwb8eykLUjBN9UeauAe+IXGgqFhpbO9XyLfVkT17899RSqA1h
aB7AJwuez5avRwiiRHGBfZvz6TnupUdC6odUbf4Ito3+WjYYbu0wwTAE0tzWqH+0Xt96lIqp31c5
fSnfFgHGXB8ywY7xzjNY4mAT4RfEEsznqxsVmgtNB6G8ePSAgHG1SuDy3Bt6a4K5oSMUqNUphon0
sORO8URZ3MY9mmzoQOnP85H22GhLmByUX/qX8gnFe0FlmFd8wE0JIlG07EGAyQJaO8AY26jAT5i/
TH4EMZt6T2Xf9YAWaUW9L949szHGPpKKRQYlq9nijFe57CTz8AX9jh9mXB6uOwvP88HVq4D/FfkF
Ytn5YTOy0CxkyvFqxWMdqGop7dZlLI+jpHRenQ+1wFW460LhlWJ4AMlSGXtJHXXov8PeRDp3KU41
oN/WJJSZ43rkxgwTQ5YFTXyNemTrqce79oBRPt9Br2NFqxLS6C+iaSreZwQHDmobBIfgom1g612X
RuqAZQ1PavZDep2kZ2Pwr+8V79ttjTBnQCtz00wMGMmH6SeIsb0unP24KQQzOLxvtzVDf8Ym/lbz
im5ejS3KMajsKnNquWuXieRMRIuhX3RrRW3neTBbcN8UN538zUaNLSKCpJp3k2xXwqS5dptJfUvw
weSjESh7OhijgzxNlH2KlsLEW3nRZkzEwIwdgbqg2Fskc1Jlf33zubuCXjgqhWjCXaTsTQrxl2ky
UbauniroJLaF7F23wA1w1hvBLhQ/MHDDhPFwXmO9apfU7Yf8FzAafpfhhVfFwUSMnRRXq9PXaFFF
7UsZh3e9HN9IEKC4/iO4y9z8Bvr/G7cI+3bJEm3GVQL1WB1yifPkX7fA3S3K0GyCTRglTiYC5bms
pIO5pq5ihU4q2yDkHJx6GgULob7FXsJAt/7HDBuBcs3qlG6E71mpqyd7xcq9oXc7aF1P5d933+mj
UcFoHlJqFB7pQdh8NctM8rRbsCZDWb0im18XvE4sTH9f/3Tcl8LGDsvE3K6LXcQWDXNufWvc9yAJ
sf3m5wBa04++E7bmmK2K+wLJ/QhzjfRZQ7krXJ6uL4jrbe/fzWA2KTYyXalGC3mfMgeFnh1A+yxw
N/6p2thgTlWzEiOydeSW3QIuWKrrt7au9tT6q19BQ9IxBA8TbtDb2GNO0Jqir53TWyI9gBNw3+/X
I522FVHcij4dPWYbl8P8FeRpbZiRdOspQ/kOEGDv+u5wT+pmJcwVUVuVIUURjlBYJoh3jVPlOE61
KOTwqoM4PQS1A4pDRx7ELKUnizQRXHgmNNIm1M7mr1EJdwNgUbkdBzIdyolgUgR8vl6bhcAHm3Pm
lg2BbO2SmYFezyRYerW7S0ibCvyH/53ffxzzEQhpm0Qv5BQ5de1o2R/wCV7/ygrfYd4tMLdkuRC7
z2OEfRWc9TIEC+NAPxiIj1SgxvbJN/sR142bxI5RO7HltyJJb+EGMBcowB1S1Ub4BYZT39qf1OO/
Ws75TQs4r0ur6ek30bnkZmybTWdCJqBFahnT2DJZOuaIVM/oLK/SWnBDi4Te+WHTBok8SCkwOssm
vWvbzY05wpFLSAIsPkiT0TS13aI7VgPeD+3O9mRBZOOenY1JJrItUOI2oxkmx7h0iuZWATFzWb9c
dx2ub26MMKEt1dN5CktcO5V1snu/BmnndQO8VaBMhCF3SoByMeYZAm5otj24U82lnIOuKxBmgOL0
+i5pD9dN8e5rNIsAUQA8S4Xq73kQ6OJEIuA5R9abhDLoCmuQB+qJ6kyYfJqN+cWcf183yPUKdKjA
FAFFnUtximHIzb4wkOpMmHjYU4rQxg09HSNjhS/t+m9iMAFvv7YW6f9vYrYa9XM20JwkXRq36W0n
+UhWv7XAfMVWW4o+t+PMtcABmqMoFo1BHi3B9U/HdQtFQVEZ1E/2RXlvaRtzaoYkcysN2mA60CVg
lBRJ03GrX/bGCnOE1AQCeAPIalD7AsfB6g1P9AkRZoFGMOkACp5g2o+lYGncLYL4NJV8QZ7PjnNk
UScvSl+WblX/QnwwC8Hf56YjUMrCWAo6YRCfYHao0Ac1bE28jNXH9ct4q0HiqPEMA6PaOYVAex/Y
qY01GoU3Hod6l2Z2OeZQWgPDL1ZXEac0LF/DZXLd0FsMZfPt7bqYW8wgYR/3CtZF3fpEJwVDL/8M
brVgPVmDgyL9r9Ivd4aXnFov8j6isQH03mapzCWGodN5bFP8ABvM43npShi1D/PH68vkXpVbK+y1
ZUhDtyRw+dZbfP37qPp0mfY3yF1g9BZCF/opuZeer1sVfVx2RGVC7rFGdG3QPwdyPveAxATtTPFo
eYZvgnTGvKXNscyLHR0lqz0R/ACR17INXBO0v9PQ4ges9+Fjg4Mo+a1fqdAcpkzKouIb/+i/76XO
HP1Z7/UFtzaWAibE2/EgfU6DZDfjlNhISOj0G0kdRZC4czsKm71ly6j9WK5J2tUoMAb5c+FXUF2t
DsY/6nhyb7vNAmkY2pxLzY6HZlaxwDFL3QHTWuZjXv7Wql0qSn64sXpjiYk3XSbHcZ7A0mz8buoX
qXuSRktw+OmvvXL2dSbKoHgfdtJa/WvscnkoQkHQ5P59HTVfyAGhxMd6n1FJRLOiBmtIn1TrRdUE
tR3+zm8MMP6mpQvkTwd8pFTuu1OqKbFnTlqC6zPuHHXU9B2gJRLQpysYYKQxxYM1budgDdFDu37U
OUtFkmqBxwxkLdoFP0G2Fmlu9HgLxeArVw5QHRfsFS/toQLYGFEAASEmoJlHvZn0eWvGSEIq61Mi
4V6lqndQzlkekmG3eIUnVobnePuZSebz9oueaU0Fk03c7jLtbrFfMW3q9SCrMlLBKeZ+wM3ymJy4
IlKVERtvmUaHoK3hQVvtI1u0sUB/websNlAYMxsdeSN0uFwNxOSoX1x3As6ZPftezJmt5AUk8iHW
IKGgKcmf6ml1OusDxSRYMTAZCw4BGbnO+ToWEsd9rIHhGm1nKpOj4+n51l/sPNp2rneiZIS/Nf8x
yPZUaknCG7PCkYEAItS6vw0i3+Z/N5QQoEWK9zQ7VjGOvd4kJb6baU6eJLfubJ/GQQA04xrBWwjI
d7SdNZ1JdMJanWSooaEqYk8PXQlsZJo+zFnmX/cB3pULZi+ITqEkrANoxziy3VdauRZx84ZHt14b
UOWsJxA8OP2jdKgEEZC3NYCwAdYDYUqiE8anY71cEnXFuwGg9AhhTwXKvn26viKuDbDsA4muAmzF
+ls1DgoxUgWhjejS0zL2xmPV5r+vG+HtDnk3wvqYPQNWYxd4moT9j7D6JkGliIhyQMFC3m6TTQB4
K8LmStQgGzMXx4LCGjip4wAje49L5aCUUXnLvhdR7YpWxgRR8OzWnVWjEFXUmbMCItcpf2b0I65/
P57bQQ4B6G+QJam043seFUDBEZbxCvfW7icfk1g7G1DSAoNfqS+e5uF8SRgz0W9AYQaIX8bH17K3
B21VkQJFUnYXqvNwJ4WSiChFZIX+/3a/zLVS5gRWujH8UvT9p3X6AHYCQFjEA3BrgAiZbWrYoEUf
104tXGM5AabtmHK2m7JHs/58fXu4SwGFIYIP0S9pEu0lbsqppeCJaY33bW0SL5laUUONb4VgiBG1
GDpCdv7BjIGMTU9wUiczGR27zAE+Kz9dXwnf0TDI9W8jzHttHLsqSkpco2qc2SdjTho/zuPuHiRX
02unqjhWod49qaRavqyTbB5Bmm06bQsmKmlQREVo0ZKZy1Ape3M1NKVA0zX/mmtz4ZSDiLKOawNg
L0wXYkwUSjvnn7WyWoin9Thacdg7ivVZF9GDcQh0gMfeWGAS8ZLM1hxnwCd1fvdq3g0QdQATJMSc
1EOcO6MPZURX/yEaw+ZEpjOrjLuAOXnpZCNpXLO/NbXTMn82VIHf871lszLGWzpFR0LU4NsVi/9W
rSv88NACPBQeLTCTQeD4Q4dgY5HxiEFtl6LKEDWWVvO7SfFKkagT3Q3m2bT9buyMYZ+AkSoZEdFx
0H9FbXWSwG7irqP6OalswVCBYI/YGUMDrGQTQOzI+pPPveIY3R/ygaHWs+UwF1QeQkcgAtmeW8iz
2wCso0SHj8QMG5xqGDQ1MDbD3Bf6ms6hnsELUMWnvTwquBX/SV//Wb7KeyqB3QXnVUfnAMq+zIEd
kIXblQFs5nzfe/8axteeEjc5UEqgKBAxUfH2SIHqEajoCQFIknmZQb1PTdsY7eoQvWqADZxI6wAf
Funn8MyA/JuWN6GSfFG9TfV2LCvTRBhCFy0qV3dYZkcba+/6ZonMMO5gLB2G1alAnyH/6SZs2Xqa
2o9cItu1MA4R1StAPx0UOigNruRQWk7ppHs2FGzAIfjykRUBokvhkZdQP5KktgwWAtSGi12cBUS6
1WpBpYP/0d5NMGEOUyxdaAzgg61sGSz6Wn0a4xqYc2kRDDjTmMzGnjfx0P9fCxPdwNC+WJmCDwe4
6y5KUDWdAfmtta8tWsl1mOw+8OkwGa6ipEGntOi6NylYUzRZnvVgDiiK7i5ftBeVND8tyfp63Qx3
VRszzP23QnJDxVWUAYNBPCt77GVvGO/i7Ni0mnvdFPdGoqrt/14S/S2bJZlaO1VLl1RuPYB8mQoQ
S/6Md+1OcWM8oQKR9AHXNTb2GNewkjokVtfjPWiO+0Va3JXML/I6CS4K3qUEwXuVih6A0YSFbun6
UJdy1mRug4mwXnft7mRYnypRo4qbqgBkDAwrlG7kizKUVi+2rUd4cdqxQ+VuKghBjfoOhDwUxwqc
CTTK4iMIHMCOcH3neB9ya5kJTJakg9EASSe6wQSu3zrGCtRJJHoS8HC6ZGuHiU1UVMKMU9jR0dcH
o4lLFelzDzIZqffTfOPmwSUJWhzBIeCuD29glCZA7n8hMdetpKxAMoEqSPNztAOje8pFFKfcm1ED
749O5e4vuUFR+JRAowcAS36bnajsYLRrbilLY+aV7l40Hs5d0cYac6zN1VQ7ZSXwydD2y1jz4qYH
HYaQRokeITYoblfFHGl17aBdMcAO9ADlu2gP7UYv/5G+6gFGgD2/Qs/HowgQyRN1PPgrBEsZSLOB
yWCJBQgZFYz9ZtDeVH5X+jGsJ6eYBJVR7sm2IVgAQROU0dnx90xf7YUslFqjfsznV4mYHil/gA/R
uX6+eM8cEMT8xw4TqIBdtUhpwI5N6+TTt3oVFGC4H2tjgLm71iWGKNBgZq4q3RooXkbtlzZ6/p8W
wXbcQnXKkkyGK4R4b0K8zU3t1+sW+GfIBjEdujOYK2XvRDJ1FmRdUaoq/jSvtBOc7aKDfRc9g3gE
3FF/TygOWRFKW4GZPQWlCmZbyiRVVrNFMqvU6TdpmtxWkW/XMToMSu3P2ry/vjzeJm3NsZtU9Gjd
g2PNLdb8ZoyV73anfTZmyBn/T3ZU+fwajjtrmmuCzKKaVE+To1ebLEelST9fN8NzagNS6/TdgY/I
0sU10YxdzErQ93QA1FW1t+bD03UTvOgDeitcvUCDYRSGiT5kUoZQ62CiK/80/QMqSXN825S3Zph5
4ZJ84LtRECKkaiHOopqMO9R1t4xRDTWMyni26m/mfNNrxv9og/GBsbSUuZpS8KSMnwz7IMUAEv29
UiymiN/XwXLrKktWWih5UBZksFSvTlQvriHSEuY589YI8zIzuthqIzCig5fpjzG6egtkmYgrkJtQ
grIGI8RwAshxMkYAVUZTeGgzt/7SexUGKAp3dMrFmREOxLNIXHOAu0LEBrQllyBAXY0q1B00kK7v
uj//RpqPyFPeOANFFxzv/FDeMFDkaZjpYS8f244jI4yh26XZQ/xkDXh2tkqUCoION6ZuzTBePdpx
VQ5ZlLvaJ3OX7ZOj5Zm35Nvoq568R01bcEtQB2YTBlDLqJgaoHhU9sW+KGlHmg4KYWNARyaL3RSA
e0VYiuLv1caOeh7kiDlZdQ9GBUyddK9UIxYqvj+Ia+8qT+0d0WgmNzc3oVwDGSUq1812aoYlatNo
BA83KZGbg7DNifM3QuTRqQtQUk3IgkBO9qEOIboBCliYAdJDK4oJgfKoGBGl/3KV/jmChLYci64L
rh+CaRYqFIArAzp6/iWlmQxRQcBnBmHP0Zls+U4uc8HbmhctAIEG2wGl6AGp17kNo4rT3qywCvAN
7OW22SkkDOxGRO7Mdb6NGcbXF0kqu4yyUOEBj1R13Lc+yFL3ojoodzU25uHA2gRGtouq9TKmfT+N
yIAqZXIWdbidm/5WyTTRu4wHIkfn9t0Sk+aHVjeFsYacS1J+57k7T2CLsB80FXonTWAbmVNWD5Ud
XL91eVnx1ii7WXHajvo0gOR2hbBsfTTraKfl/0falS3HjSvZL2IE9+WVZLEWlSTLkmXZLwwvLXDf
wP3r50A906pCYQptddyO++IIZYFIJBKZJ8/ZpgP9wGV4aojbLnetlAJYSTAMDG44GfodEuXIWZXN
9fWItos9ITBYA7JgCGeeO18DVlaKGVfch1kfZhq6d6Q+Tk28v27mLV3kQ58DJS3wagEseSHECE6R
Xhsm5A9jBOn55wQ6f34RrT/7XRuOcETzfjjmLyAtCQ0ZXl24xL8PMApxcJnzJWpAwyn9xJ6DyqYe
v9H+4MR/SZbHtv1iedAaAEEZLqyL7nu5tnPVV+B0fpvJVwPMiRyLX5Cs2RhQH36LgPN37VYeApkb
XDPMBSjVgVbeoK55YKCxrGv36ugEdq34rTIcDZL7XSt5h4giIsCuoK8FpycyQS7tSNYutUCwCoPG
b8+8dRsJXkL8Jd//Pnd3KVPXuva4IAksjUAdwGpHX6niBZ16a5sSW8L7H2TVEAgFaSV47DjXMCrT
bUYXSY0Tf7e3FtrXCvo39xoIc3FnYVBYyl0iNMlKIIw7z0BrjwsgDtUSU1EcmHykbZDvioipAc6B
42AqKw9BVSKpX4k2DPLb6H8AvYPqIxcmG7Ut8oogGViT8UHNrWOWSaBBopiIyp/rsusL/CHcV7SG
pM1Xg+lwNP03x4a4la3uiY7jnUySt7zIO1xXxZweWm2Mfvf8LINT31uNXGc3PviOxuPg/Z7zXdfe
kfxJcqSF3w1dFSb/gmIST/vZFbWVLCaS+GRvr/u/20dg9bBwnCvorYIxT84yLhruAUHVu1H2o06q
xFrnLZ22YB5/OtgHltj3+2nLNAt6P36kk18fqzvwpGzdzSQtm4m20dMw6w0VGtsGeytney41NUPd
HXOxY/ut1umLkaAcaSntBDq23JAKKYs289Qgt9iuXYnSJgDPp2vS/SyHCWFLHarP6zqMN2VL1Rti
2rKujGhbWT8dL2a40CX5QVJU1dQ3eZA5X8h68KrX634jum08UNJjJMVggt3c+dYnPZ1qpHOBC1Yi
SwmU6hMZJUV34RoMpD6qCQwWiEXPd2opLJKTBWuwUjXoqeMr0weONBqn/1jgtkYvO1UlLZxf0QFr
zT7lxSFZb2MqOc4i5LZzaoc7z329uiMIsLASP2+D5pO2c0N1b20xbHnMdoypQdY1FTrdycq4cNh6
KGIkNr4daZPZN4vfXrZGXhNvk2S0MGHzEbTD6Qo5fyi1LE3JhBU6+hqNQJdmRR9otRt9wO1QXkfB
jtEhW1y6iKFYFA6ZmcaBtldY04Mjfeexq5fPNUCn8Y8NLs4PUHodchefbiVhf5y2daAEWefb9/PG
CtSdzJ5gp1z1ja8PM0O4KrlMAyQGbjcxbueWlseiViK7ayLTTPfxrAACNsQyJhvB0T0zyKUeSFtT
sibQG6hm1Q7TTOn9CQBHaCk3smklwQk+M8Wd4KrXZr2psF1ZC5ZS9WY2v133B6EBIORYYw6wbf5N
HmuxAalrNGwJJT7AKf4s47wSfS0IL0CBXEOou1CcBBVcOykznsYQ4dopRbLPSXyz5rJBP9EwCzgU
AKlgGFCGZDsPdtmq5X05YiV0kyvgArRnfzkwhrIssu7S4xIqr+59dQes0jb5nO2SgyJ5n4veLqe/
gCdwqiyjcggF2RuY+AOUU3zyWd+wVLGDSETja1vWySrD3PWNT+vvP99HVi2Ct6C4ctGFcShSyTxB
vXI0v5TxvS5rgYv85PTvc3GDgLtJzwt83aVf7tW+eexI8+e3FfKn9yVwG0gogGxziZesN2n7vIq3
bTlIvF3kiycm+PaLuip4klBEhZIkWyu/T/C+HFJZfBDV1U5XwkekcRqdcrWRIQ3LJus3876IlE11
Y/ol9DuY7oysmCIKgafr4iJSbWaamRQIgTlYovy1Vs1AB0fgQZ1JvZ0o6JsXCBCH111OVFg5WyYX
nMzFqQHpQMNsOfxNZsdoeMxdFcgatULnQ6CAVgjqdxdyY0qhdCTOoafo2bFfQDhkyJWdZDFC1zix
wX7DSUbd4Ybr14ZViZyteTDAQxXvq0dQUvuJFa2BHpq7fzGRxj4Rd1WyqeR/VsZ+1YlVoPTA2ZjC
Kt309X0/BKxi3u/Mx9l7VB6MDeYZJe1asXOemOQSG+BRFXccYdK9hcYDeuwOciiEpLeBNNmjUvZV
uaxmUeMBsmJoPinqkcbduOsT1JBivaQSZxSegJNVcfHJzaHG1cUF3pb1pywJW3KvmNDSoECg7a97
imxJXJhazUpxlhJe31T3lvPZQVpdlpK0WmLD5buPEzi93BKrMR3V19v1RSvcMDNSScQVFRlO3c/l
Uqdp6SsQ8sCOdU+fzecEOLc49Kif1lA3SnbV96HZXP96oibAmUkuVDmUVl3awf20e+iPvGqRHaSb
dJseGRtrscn366bfSrkwZR+UC1VL3oLOaYXrTcFc+wt0MNYbs4HmUPeMQwa0TLIptv/R+V0upBiu
YrQzRUcjXoDb8tLDQOnWAX3k9U8qWxv795MY0ifVOOUGNnGtaJg5t46b78rZDK5b0SWhiq8PzWhv
GEUFmKLnzvMuid0fdDatfTsT5dA3GQ2p3vTbZjGSjTkraqjadXXrDeR73i7zDWEolHi1q8m3ZqWM
4timkdM3w360lmw7WontO4NRBWuv93dp30AKjs6rzPuYQ1+Jty4Xj5qS6mbLgt8UKOA5arfxJwAl
jnZUff/Ag+7M0bmIpNtr0akOZjfS8tDOh1l/aLUv1/dEen65WIRcRsdgImIR0+FsCQpOvhuOqBJC
X4owSmPIAEkCLbsernxBHl1u9LUXK9CECtCUqPxuhbRLjvH/1VUDq60lsVZ4WYE/Wce8mmaZF5M8
IKb28Fdxbq3uMIZzmN8UkRvO6qHeL/s8kuVR7ETyizs1x51Yh/SAGBUrwzKNGPMHFxDkk3rZgRXd
VeihuOAZBmsMBgrPD6yBMba56EEgno9fNHIcqqMOxF6ZRauUAVUUG05NcU6Yuha8g7rAG9Heh14l
JojwMJllIFKRU5ya4fwQcS3Tl6TENpkeuU1186FNYyWi1RAHxKFSbiPRMcaL0oWmKFqHF6/W1nIh
jVnBXmyZn7q03s/ZcHQaMER3WjBqSxgnIzRS1Jdknb6QVlYbEi733Tw/DViu01okhYJjR+OXxDCf
zZJ4fqItT5UU8CR0FkD3mKoUZij5Z2210CUHdBaqwWTeOfFe0ZCR9q/TOoP48iNJMIhrgL9Es9y6
ENFRFTfO8tXLg7ENY9Ai4Bndzn4M9SZGxGqYUXFXM44NSU4qWuOJWR5sEw92ViqL0wbZVIfpfKi8
XQNJIiVp/bySAWJER4JN2TJdWNW4gIxA/MWNF01tgzW+HyHzZhmHQUZsIYojpza4Y9fHg1dnHhxE
B9AmyaJ+cD5w6aO1ZqJRioLHBfKdtpmVzR1OAMRA7xYUYf2+7iLAZyX0uMKvBSldNhYDjBpfpnZq
ELDUZloEZk2He60GdHtQaXa7eqsnuVlEJCjQrX63xX01LV+z3ph1BKsZarrg03KiDOzy+pP2UCId
eGQCVQ1aGtcvUdFhhlYZyOwx4Y35az41zNY6TUq0iqAoGo0p3Q4gb/LLWN+tJeSgrxsTOgbkRIGT
RCi8KIYpmPxZamjRBRAaLKsvXSlV+WJPA/4KAx015q1BwwC9Ju5yyQd9aur4bYq43xeP6ZZR879h
iz/y3YADZ6Jrqo7Z6/NbrE6JQwjB1UJqEun5g2pUoWfWD1Yjq6uJMk/rxBL3ZBjdXlHVFYiUMar2
nm+CQgVy6mFxh1KKL2+uCR3ixBznEM60AAQPidKgMtYwsQ2/Jy+ps/hqoX3EG04scelGqs5aow94
Hef18stNij5scJH8x31iJ/zkeeCBqSXGzADe+4brp8pdU//qxh+eTLtX9tXYv5+YMaq0JfFKIQxB
iru402/KbN2ntfHSENkImKj7ifbju+txPq5SPSP27AA1+2sBcP7zikFN+MKmwOQeavGeXydh9jmF
nCyj2ZE35y/Xis6nB20FDw3zS4i1Rya7m3uU2yrzL+h3KmuFwpsSLa7sfX55mM8NcR/VLUmnFBNq
59WxQYM33jeb8qnfKh+QrT43xH3RiTaN4xJMOOldBvS2tp+VcZdZjkQTTdDHO7fDhXgykLlbNXy5
bG8WPvXb7biLIzz6QUBRg2hq+Cl7hAtNOrhUMKSlCbTnDatLNWvF0qZgAC0N9RswJyKAQIxwY0dF
ziJIcD3KS21yEUvtXIeYBdDjyVh/1wHktPXk90iKbW+Pr2RtD4baRVlZb+pU2VpaE9pedixXsild
WftF+lu4cGbORrwoBdbfh2rABrfnFuRiKaahYn/ergPAK7J67RsU8fwSAjzx5JtzgW2EAkK26rBp
QgAVAGqIvEPg5Et+i04IYxU2/mqf6nD+K32UPU9ZNLuwDL5kNqOEaRGeMnnotCQdMtxKQFZvhjk9
UjSDRmpLMuU3/P8VOzxl8jKgvA6dEtaQHsNx76k+5uFBMImbnQS9FqTbEVyCsR9/zea9HocELbzt
/E3iZ+LVAp/g2YxOkwdRQva0XoeYPUQ28Ta3w6667SFP/pcZxvfrhow36RQVQ+h+/tCpAjyJceJ4
eMfy3xnACLjzDLQQ3cxhBnEeZ0u/lNsOYjZWC0bAsEJSIO1ziNYL9Nxbao230JvfnVwyPcjN1iIe
oWEHNYoMatjd9KWWqcwJig4sVrxb4YLUMDXzGGtYG9tbPaAoUJKNs3GQSKX3MocVZL3Mmgn4EChX
wffNvZ2TYgDHsBOz+MRmjZOgeVy+DH+xEMVKonYTglVxkPiveI2mh6Fj2wW/IT+DbuZFCw2YHsQU
5qbZQ4cLPEC9GswL0N/VZtnlsgeL2CLg7Jh6x0AaWpTnCYKXgIo5dWFRf5g26Q5y3J+92zVQw+xf
zLwLKmM2awNjjBBpMDryXHZKNeI6fdowyoq4eBuyL8G7N73Y93rUg1tQuo2XmT26D5iueBuPVC/a
z15lz5RUZYFtNA/0rgrhMnfqvXPAixbyJR9RW4JBzFpDngXicBcdXzxtLX1psUITNNpKdqvksuIb
2xEuxp1Z4M4BzcB7RT1ApjGguPjrUfNRcIFGEEq1rI+dfmBc8XxJ3FEAuUBsTkkPbbjm0+I+L+Qm
6SVQzstSAzPhoJoCBC5jJDr3wjSN28RYIRnoYdjGdB60/HtvgQYNdMpERvoqs8XdgnqfTW4/WCie
9JCSzD5VfbZd6Gtlqb6ty3IOQWhE3VAzgH+A51s8wRKAelORTniop0nnQ/QIMks/clfW2hZkvmdW
uITUrNbENYcOnGGWkfhl4tR3RK2mqMuaZTfq+ffrF5xsUXxaujZ5b0w4VNSZQrAD+2Ns7yiRXKPC
o8vmNnQTxIceXwEYs9as3LmC5Nd0NxtPlirJesV/H9CQNyFnne+yqQ14VzKPlsFibIuc+HbmSR6S
Qk8Dv/X/WeDyzSxLmlLXa0RzlAXnuIjMTvMT0FwvqHOl4+8P7Ap4ht5GPmGT7drJLWxDR8YAzKUM
NEdBb6vaKzn0a4vguhXhmk6scK7W9inm75YBouhl/eISJNHWWuh3qdro29UZiifqLu2X6zZFlxQa
De9L4xxO0cGrjrOJu9AI2OhVErpPE1IbTGgz9rU5ltzDwvN0Yo8LsSq41mOHwt5sUX8ltt8WoL6O
n/tOlXxOUZ6ha7gq4CWMD50nuYlH1VqWFWcp/kJftY6RBgCV4v0Y4w145CH3WT4WgfqhgHFilYuB
wLWT3ugzKM0q3qFI5706G6Vfpt6dkheyWRjh18SIFOrXLNHgUykmcDzoSodlGBp9GUynCjWXomxu
GORBG4HTu+4uwvAEvCSIJpBBufxobQ2Sn5SSvAj0kiGf7/v2lzdLbmHhmk5scB7iDnGCagekeqv4
vqp2Rry3+5fFe/rISsCgiLtDvcTLp3TpCjzaYAXaPENW7MrOQ1BPJE4o/mDvZrgznXiQYwUrbhkY
BZj/vDSEwqff6jLhOvE3ezfDnWIwZ84mCg1FYA9f8Ohe1Ferj1Jze/2bCcO6826F2xlDXfvcTVuQ
EYB2n2iowEszMBa3LzKwExNcQmRm0MB2dLaQ2zX6W+sqP054QDO5XNmbTvzVIIKHfBkHiB9kcIld
EbNG9mVCyB3unD5QI9/SajxO6fzHABdm5d0WFxaoatvtOsDfem9WfmgaMUOFOrXfemMr2Sa2DZff
8N0Ud1vlShynYOstghbDJv19Ahr3OnlpSRF27o1VSYrVIg8H/QwKD6z4gL7C+d3YkCFGOoEdc9Mk
2RoppGSzLIaC+OjJIE8i/wNTEIs8KhPS4Ew5RdopioE2covuklHeVKYkKDDv4r8cLgsUcqAojAcx
lytn1uyO+gAZ7456fkFvlfLToGKIBgjD7IlMSThNWnT9TAk/H2g7oZCAJ83FAz9tVCXvO3y+oS7u
mrg7to5Hgpr0kpRMZoc7u2sPpuVVwTNgdO8L80c8fy2m3fWliI4TpGpNE7NO4MDlsyR8m462yYRU
QgOla/W70tNQScGviu7SdUtsoy/26cQS+yUn+Zg2wMVjzcY7w3wpkk89QK1ZsVmSJ002BSp0uRNL
nMsxIgnaMO9O9fq2Lz1/XOwPRIbTz8btjFeBPCqZUCYAMhKq6uFqpps+ld3c4oVghAptbmi08MlQ
X9PWHRrkXboxhfMEadO2lFzcQhezUNLBrJlrX1B7oM8MmFsHFwMjhvaJLknt28WUHatV/3Z9/4WW
QLeAGACtK+R45/vfgCNfy1UEU8j8Af6AIdPNULt15DpxJ+tICLwaU2dg12JCz2iicx6QLEYDCaIZ
vtb5IxRoj0mAsbPI2iz3w69+8WnqJzuMr37Kv15fpAA4yJD9uofcFW1vTEWer9IrDTu1S1geSdiu
u7raqhsKjnko/f1a408eIPfg9ypBFPWR2g5queAOQGYJRmF+mlA15thSczzgQCpmY15870QE4syB
rw8+MCY71mPSJY13gYealo6JFhec40yj4Hy5Zl1XrtojXZ+nT1r82A2ScyZ6D5wZ4KIG6iPtMGnw
TyfxHbJZINIFrnaycUPq3pe6z4R32eziRCThSuCuZ4Y5F1LnZkmrBGWl0TvYdPG9+DgBcypxF8H3
s7BfuIZVnAm02s+/n1VX09jnoIqagtUI6I8EVVwlgN/W/vxqRrovr8gJFnZmktsyBRr2Q0tRR4Dy
mq8Y+Iiv2p8j1BCwTpbF7Rqb3+20LMermNx0+YsiFbgUPYHPLHDbMylKhhETkP12L4xAj0JwR7uL
H5mQEJGyR4mtYQ7SZsPVCJMsAz65u4DwWvFgA/M0q36vYb6JP1kbCPBtywhaO0/XnULoEyfGuIRm
1ae1a2Z8vKEzH+wZmpqpvbluQugDJyY4t+tsN/d6ChNr+5Qamr/mu8qU4QbERhAU0OFCn40XezL7
flAGHQE/BUyWNlGlHJdeEm9lNjhHM4y8G8Ya8adCG8+y7if90aplCiyi5iTu3/eVcM7mKPbkjDNu
e7b98av+Zd3h6fFsEpA9GGhD1DfuEH1kh95NcgmGmy2g3sUsE5g5evezhQzdJ0qS3w2LPkueu/+P
d7/b4t5vpJ4rkHOjLqf0QfxgguyGbNAInMIp1MHFJruoxP79jzl+vKm3k1rLMgSgtARrhnUoWglQ
T7ggDURlEHTAKA4odc6PqzHlIyUjLBR7shtuGVGy++j6jMY/DVeJNbYTXF4LONa7MT42gJ29tzQY
67okcvJ5l9nrMbVmaCU3j72qR1klcXrBCJ99ZpKLEOnQLN2U4vi6xebtmn9QoEqFHN63DnXqe1v3
DVIy+dIpVtF5e6NW8fCmZ3Kl51+2yJtEbSwEwr57Go19Yzy5hqT3ITPBeeMykF4xXJhwe3vrlJFH
wWUhq1eJfPBkHRejKzStsgGvt6DKp/tWg3ykLiPUFPqFyZT0gFAFWSgXNGLbsTsyF0jHtOfBcoLa
uYmRnPUorWdr5a/ry/WIIVoSQweC1QwMh6i4nG9NbOmZ1zRoejjzo1n8aDuJ17FQyvv56d/ntp56
emO3GfZlHB89+hXsX37u/ozHRZYTMe+9ZohzALJade41MKRbfv3M2J3KbY9q7NFYfDtiyZ71dP3T
CQM8m6LHSwGQYpt3hzUbGnUt4A5Z6hdH+6G8a6DdBx0EiD9ogfcqZzUTecepRS5ErWlb552Fspxj
tdGc1o/ZnH8thwwX5bSpJnerq2kfXl+myENObXKRqu8rDN3o+LCdl/lK9bvLf/03A3xcipXSS2uE
wgZc0Aq5VYisiCBbAvv3k0RMn0Anktiw4Fi/C8BtveLnf1sCi04nBvquV2ibIqFoiNXt+napMAtF
k811K1KH4/IWNmzo9jnWMR2slzVk6qvsljLBcITnYbIhH+laA2r07uJceEgqxR7WBTmMg+Zba7R+
YdQonxaS0yvbIC5KKFZvqbRD1603htQvybCGmDOWjVaIrWDgBg9PwIhNzg2gmK0YRY5+DchKbzQl
3012ub2+Rex78FGIgRP+zwTnCGU+xE2HWX00AUa/XvazsV+zR0KeF0vyxhVdeKeWOF/IF6V2UwqX
G+tvlgXlF42E9SSjPBW6nIkKH0oEjNrQ4iJOMnZV02TYmRLs8Gi+owTCBAM2czANgTVhcqIP0kjG
ayda3KlVLuYUTtt6XT5jigj1uLz73c/Z1l4/X98rkTucGuHiDlrXFK1E7BXpC38YnsxE4gwyA5y/
Dau2eJ05AqcD+anFfbXmDxyb0xVw3uao8AKDVRuS9Di4LyuYwv7bJ+KczJ4zDyKxcLJOM2+RJgTD
JBOLF6bdKLvBuwC1xygQ52GlVWqVF+Md4T2y2VVURH86EGgt7txo2a2ScqLYGgptoPNGd9/hSyfE
nNxYm3GbgcwZsrA0SDBG0EL9Ai3wnx95s4Dp9B9j3P5M7mrFTYHretTau3HMoUzoxc/Xt0gUcUB3
g+KhgTwEIODzq2d2en2C5iEe5ejSVYPlFz2BRGQe9tBx035cNyb+fCfWuBWpq9FqowNr5taAgtu8
s1HJ+KJGOgAEdFf9OUUMuFRBWwi8K9oMIHo6X1ybjNCMIDiiKVGPk7HurHiRuLj4+/1jwmYw9ZOr
Gyk43kUjTOgjwNNZ/H3V2id1Mu4xIRm5a7+7/gWFkc1Aws2qvIZrcJHNpeDesjp4e0t/9l6UpfvK
/PP+Dz7auwkuri3AlpCSYkUqnZGYOjpg0E19TzRFBmMR3w4npjjnK2woR7YeVtOF1i9Geku3Lqod
VmBQn4YzyhzNtnUe/tsn5HyQeAUkCwv2Cavf9rS3vMmPp98fsIFjZTgGQhOAJedekdljMjUs8Cmm
dVcNyR3kgMO5Gv+8EG4BM4qBJhxfSPVysa9317EaE7wgVoWNnoXTIp0KZw7FZySgBgZgFHKBrsc7
3BDPvZIWeODNkRaVG2iLo5l/MDEgwEA/XSU5TuIIYYMQCXJMwIQZ3JFd8rJrTRtXNxvbnn9rPgaa
MKelbdLBV6RUksLj9G6NrwpllgFWJA3Vwm7I40cc2xKUEkCle+NEP3Kbn5ji9sqZPTxmLbiEnU07
b0TSk8v0BthxudgriCIizULjTuO/HS06I4urCjldOkH1xOznbVflVXjdt8Wn9t0M/9HUqcyL0UOD
sN2skRbS7TI9pODhNqNuC1Ql5BVqGnwopTsxyn2+oQWxEiI50jnb9dvlhzsVm2KVtPCEwRwAD8Zk
agA9zDmfObbpMDNMSVElUTM8FmBtpMPOzFx/KGSpBIujl7v1jzF+Unoq1GpGKGJ3Idlp/tT6Y+/n
ICho93XkfetaX9YgEXr7+/L4CmWeEVVRBixvAVwPAKPucyFTpBOZsACKAAcL0OzoDJ4HvipFwdrw
0DmzaiNQQCdNCJTjE8ktKIwSUEuFYhv+B9Qo28iTW9fWV0edXcAvUDoZQ4ZGzLfq4wAoYht9rHZs
YbARInFYGQR+zq3hJWmaTeelgYJXbJZ+ncpIcqREvoDXERjKQA2BZIy7k3qvc9xEwXqmdD+Ga6h8
TSIw2q63Q2hH6i4OdMnzT/wFIbAHjAzUKC6GABrVnTvwHgN8/bDEGHMwEdq9gHR7RkQINqfN9RWy
TJ93dlQCcFtZ6GRdUPbahJogKsVNZcSYa5hyX1nVUFd+rDKNF1EMxHMTQHYdO4XkmdurXFONLAUm
sKTNJxeFcYfmkt0S+viJCbbWE+fLMwUDMBbcoYkPxLzL21uzk+RgslXwHmeOUAzUgV9qvB+oH/p1
Ixv1F02BYKLm/UNxKQq1y4Jgs7CK/+1lslJQ+/K3SlYaydQo3t5hFx4AIsU3Zl4dIeL8q+mLp5A6
wVfLX+MHdkbrBUc3GwPqQ1USUs4UuNtdulUsf3qZN/M2j2ROKMJJWBhvQHcGWrCXQuJd6znDwHpO
+fMcouUUKXc543Do/XnxtY2+cz8nm+HGlKRpb4GVWztTXQNDhWugC83jM1SboLubkCzIFxy18g1J
0JQb1un6F6sUpGxn1jj/JB7mUuZ+YuM2lQ6lbPZV50O5dw5ALUgl5kXpgA1pKCYegSf4xbibpxUk
KVMsLjku637UUeHJD+POuW2eO21Lj1bwEWU+kGRDBg3DfZDT1PmIXOkoyFYTYCbacjfatzOkwxrJ
HSM45QzZh0E+JNjQCOVusrYc875h9L1mX3x2mzLSjW7TfKAlBBsYNIOSCW4yPvA7RqWTVAGFydJH
RDv2ssqyKM6DBAZBF0JKEA7gh9m0nOQKEF15UDg7jCK+6bda36GrNm/+1awXy8M4V3fZFJGB+1LD
srg8rfdWMM5SEFWs7tY9GDtl0/tOCTLiEs8FWYFEBNQBPAJqAcB6WpcwTFKMozWrKMewAV6P7szA
upl3QLKEoMModuwmA9xUcpeJPMPGlmGEDlwwF+hFh64TggvU/qzE3bvrvadZER1kTEiCGxNk8Azp
aXlAzFrsV5zcMmrbNGlDsDTQg1GwU7+Scc18Le7vxyEZJZVAFnz5XbPB94LCNpNR4YtorgcOTA0N
8iCni+e7xPy0zt7s50YfVnke2lm+vZ4PiL4hwgUm3gFnxXQntzoXzORr4aAzSSvjaM9fVse7rVJJ
kiO4RcEi9W6EC4Txapm55+Ltmts3+vKiDH/eND77+9yVNuqJpYFgGRCG9HPTfZ6rsJwlmGkWZfiN
cZhelOO4IOThX/gasFpzvngVSAH+VpwxtkzuSDbzKtyOEzNcWUmfYkujtQWuhv6zvqIBfpPXks0Q
XYKQiXhfCldXSoYpmQfnjWdQDciNtrP3TNWjACRSVjkXLQe5tM4eceDl4Ymh1Hmdyr5i7ILm8tVu
6O/ZVm5sRcZBIfIvOAD+g8gt/uNSqCrLylln7IJkbJ7m0nzqnUWSCApXApgjXh5IHi4qPNXglKo1
g0QjcYtI9ZbHCoM7huPurx9H4UpOzHD7T9pRI5XLhPDs0deq34v9gfOOa05zDeTfQCZwt6kxz3Za
utiRWv++DMuPfumCaSHP15chYD9BWAYAF+I4uOpQTzkPmhoUu5pq0SuMp08bNJu0ULvJtwUYa+09
o3Uon8wUHSfWzrfv0p/XrYv2ioHOkN/hSQren3PjBqktqGchHGhztpnUm0qtfCeVtdQEWwW4BUiS
oCWOy4GfmPRApVZPCmbi01EPmuLVa2TZKttsLuacWeCcQYX8gl2XYE7oI8aCSw46DmoMINO/4YsR
fDS8eJEU49KB/DC/Y51nk6la5iZYS2VTNMpvQx23lSFzcMFtijY0RoBZCRMAbS74ZD2pgXcHR3fv
fenWowkUqpc8j38uwcn0pt7NsM07ubQ9pTY7wxzB4aLZN53bfFLGftsmw5+fJg94b4jgIfO2HX5+
YpibIZ8SRo6UgjE9zwDXzEblu2k6Msym4P7x0OuCHJOmo5HPCz+pS64MvY5Eu1q1Y6OZAbLxqERB
u1Gbb9XSbwqcep9M01/Xz5LIy1EtYB0pEBVcSIAYg4ch9G7MAmcAQbd7tKY0+ogF5MZgKwIlGJ+B
JN5ix4o+Z0FbmL9iM39Usz8f8MR8ENJg1s1n4wdc0PNQ89XydoKJZhpvFAKFlrFvHubVybZmW8jK
v5c+fmaOLyhaixYv6ogVTUjviXrfVJ3v1JlveJKkRPCoYAw2eIGxLih4MriF5UXRDkVPkS5kB6ZW
+Df1qBvvjcPHqEdBQacxrRnkitbFeMPcqQpmFuM6SO0uKqb14MaeBE8pKA2c22Af9+TklsVqJonl
gY6oCNvnmvrWLn3ob2Jcur57P6EMV97PX0BXEV53Q0EdBoYxqwa2GDZhygvROLYyayV6LEGF+YI3
Wj/3m7WpB9xWkL4GOEI2yyh4sDOLeLtgOBcTrXyNFrLIRZerBLLEjy7+r/ZXaKQzkhM3BS5DeTCP
xXdZ6VmQ/Z0Z5UmB1GlWbDpimXPEhJeVDdkzDiCm8k3/OGeCKeaWKA4DWsdHx56Uy9joMIVhfH8p
brr6t6L/cQQ+t8G5SzMarVG7K9piGfjAjag1Y38xflz3DdGBPl0Il1AAj2HUOTNipUc92anasbKj
zNlct8Ky1PPr/nwpXBaLniH4Z4gKjFZ3AFsR1cDPkqmhm9OwKX4ZUt7dy9B+bo8LHhj7Al/hyrbH
sIKFouhIJA4gjE8od9gYloNohsNHwtVQEnXMYCLbj/th9pMIFT5wTq231fd/QeklWpGDDqmHUI+G
P69psdZNk7tGieQibHSfQI8uCe0GCq6+7ZuRu8tDL4w/MMUDjpYTq1ya5lixYlsFzQIK3jL0DCqo
4KkK0Hx4VKWZ323j4OG6p4jXiVEUlPkYcxDnj7U+Ec2Kuyzw4t5fFc23ZNV7AcicLerdBOeMXjt2
a5GzRW20yAjTTfm6vKY3OUqmdjh2vvc2RqeDk97bG5I7QHTcXIPx4KFtcDlgW0OcuciXBUVFPYbe
z9GtD7r70/oAnBR9zBM73BrtNLZzxRqywF3uR+cxl4nFCAM8nr5IaHUsBaXu87tsHEgMwsIer6DE
70OI4EXAKaG6D4Y5GurRvJVXgS/TeLamd5Pcoc4qECOWxAEKq91Yxq2xbJtJ0pwVeJ+mach4USnF
UeNn8Ek2OvXYIU7R0XlOUutGUVz/uoOzD8OFwjMT7CecJAFNSorSUCCmshY0NLS7BWR5i7v4dbcZ
3LvOkFwi7KNcmrPR8EOWiASAq5VOZpXUaYEVsYkRbdfvGM5BroAj2Bus6t0MFyiGxK0TnUndlUrr
x8sD+Nt80svKO5ctTKDYobkBVBIqiBfsUW4yanlMUUI0b5MuHJ4hLhWCahBMSEPAwCL6jTSnEJlE
xgQwlKmhDcCTxaeF2XiOYvxN8TfeN/dJpJV+s6H78hee+FEsYxAW+cepQe5gJTP0HRUKnYepHhs/
NtK/BmI8lIr3bLag29XzaDRlqGNBVNKANASXBgA++LLcyVIgBGHMiY6h76SAWoLXpgEY3pMAcJ31
oCqtTMxCUFMHVg4sA1A9Q37vObzBZrAs6kIui77OYbrrQC+9oVslKPys8JvC9w4o5X+V0eQLnBRP
MVYKhpCshcG986O3zuByxWujgvhe5hdox83rk6JG18+3KNk+s8Id8EUxPRA0wUq2j7fTHcHYK9kX
P9YNS7QHn0pCls6OFnfCz+yxVZ8EFGoU2URt2DO3WqQH0+xDUyjoX+tbhlEdkCygFgURPiekG9b3
twF4kwm8sFv54jegJoGEGKB13K7nvwEDt/FUMvkQ7GvQJU6YNwQZpePPzXNRfb7+hQXkn3BUlCsB
FsPlAwjcubV+HKyJlLDWh9NGv6ObaeNEw1bZDN+cuxaU8lvj+S3p38VfJgAbrpsXHBYwDXq4JdDn
tRGPzq0bXWPOwM/jmzb5xiStT8mwH+i8tbz/Ie26diTHseUXCZA3r3JpyvvufhGqnbwX5b7+Bqvv
dClZ3ORsLRbYHWCwdZLUcTwmotyfF8VLMtH+wS44qPsotT1z0t5ZKqOOUdJMl7f18HIHvyr/HNFp
VUEEYIpQqjjxD49gbLTiYpGCaUy0aJdVseK6bDxdu+v13s3GR8GJeDaIkRoMuWDhGAkeM8tq5bqd
6hbmt9IyIItLJ3QzpA3WU167+SG/lEPD+1TqgPcvRZenXNigxjz9ZhVJk6jUMQg8q5eLfquTHRHB
Eb2NZbM2ABFopKFbKJtspd6WSZFg6gYUfcf+1fhBjsrD4CcR6sOFn/iOhzXk1scS4/A84t3dAx37
T7VT9PbmfcPt72B8a95lSixZoMeMyb0c/Zqzn+c/ISdA0av855wszeKUJNYQGzinZf6opuMCOMV5
8DCQ5ZrQmNgUPFA5Qx2A30IRGuhpsHrU/k6/nWI25TBFNjLNGwWrHSqq7hgI/AZqgp3pGzvj9xT+
oU+TbwBJj6xdiFbCNcPtT2DMMAGcaT2W6JDpO7pAh609JLntAWMIweQKJ5Z5JoJCKEqSCMao6DFP
oKxAEWNKUEdOMKelelaIkgl97+GBqYHDsv2ZHFURKASvdoJbfhfKpB1kIK2iD5Rg8thel8fhonDb
S2lH3agpKP6LzscoqIQRSECyUPj2/JuDXaoFY3yjKhqa571QNicCptGp3nSDHFU1VrI9bfDy1+UN
rGQCztVr93vxyaEM4zCV3fO2wb9GHXRJlMQF02E0eGyCsS2npllaMA77CqEJ7KPyrbGT/TIU44Xx
tXIji9GTZbWGsTFRY6Po0+UxC5uL9XqGb6Gb+63IrfDCHiqIGFIByamJLPz0ZE3uZDBCpGz6cqMY
id/0KOmV5WF0RCQd3IwGpRV0olWYPUa0GVFztiANpuZ2l8FLYtHmNvG0i/gYPWp3+sG4+wNbPO2N
Q3G0f2ievhexh/FqtRD+/huYrKqO9KxrVqThMoivVl++am7WfYLXBvHlGnNctHwpHUSXzMujtlIZ
9VFqOXEwwQgCrBjjwHUekFz/YmjDz6WX1V01V9l/X484OSbzVTEbPC79kICCr35s1MKt9SNep+FQ
iviBeVUXNJNgEQ6e1jT4n37UTF5S1QZgOpK25XfyVSveAD6HPRL+aA/0oBnsMlj63wE/XcgrxvU4
G9mMc7MVKSpWqrujtZfVi6W+KfXDecvnRV3KnQPwNIoF90bftzH8Gcnimhhgzy0wwJa5ctZoQB6L
qm/nxVDfyCYZtOqM97xOe9BMgobsO+3MOkNCWGaHZbTdsXN8CXiBhV3vC5vc4zXwtSFCRgHeDW7l
MkG4XfIZJTOEh+wwBZPto7p+j50xAJa7/YHctKGMzQlFtBTNSzU0BekiJezBXCOjM5VToFWzUF5d
ZBdZYWm+0/YPyjjpnpJkl5kkHbo1uzt/xTxHtxXKKAuaxetaTRCKfP4l67J9qpiVmyrxT6von8/L
4rqZrTAmFuopGRpHRcI9hPrO3ukeMAGuUoBAFe7qrc+gocfG9Gf6QWgZ/r1XdruimYAIUI5wM/Ix
3feGn6SYjf0zlWsr3hR51ZXo1cS1j41IRnEj0EsrWgMFchTlUsmsXbza+/OXydXRjQhGR6fSiQdZ
hpWbzgt93ZfzRSni4eZVLk6ujkkFF2vO1bzGOaKr8RLZfXdL6542YNlpnG9eUckVj9uKLo8JiKMx
Iv9sdVTXlkPaXg3S/f92c0ywK82iTzsH+pD3YWNcqfNFGon6JTTd+uC5Nl+HCW2aktqrNKeNp9ZT
mEu6m5P7OrtI5w7L9FgLdb4kVuHb64//7WiMC3FGLO5XLf1eyjEuLgblcSm/nBfBTcTofCj8FJIj
hd1vbQZ7sBvUdOEcaSF83vchhkMB6ZwDREuUInAjwEYY861U0+7askPElo907LrbLyEt6P73A6iI
YRsxzOdyFjxlDcfMPC3RlGf0Iad7qUe7xq1mRzTDwDdcbDrTQQwU5hjDTVFmTAcLxWNnNFypv1gS
2cM4j3v+M/H9+rsUxnLVUivTnrJGmcCG6LrhONhlWJr2cXFagSf6D279XRZjsAQgV5Na4SON4XAY
JQ8bAOWThHjZHqaHZE8uq2C6aC9UUf3mP6jiu2BGOxq1baO0BdevaXnVQS+PlAjD9PHCskB0dBDD
vfwHh/gukVEUuU7WckmQ+FTmXj2qAdppKAb46qN+0+MBCegFdCbr4Py35BZZNUCR/qMyjFk35RIN
SQ2GJ9rDQwkpjJ90yc0vjSNWAXzr62B4AokiJWXSgjSZbHNxkL/q38r6QvVMzJdq+/hXqmGdbl29
bnWHnbjxy3f97wdlEgRLl0hcZnjF1unkJQXAky3BhLHALliIoGFR0mSl2+UgxHJJUlwXeuGnhgP+
XVn02WiU/xAEqONQ8QrAQjFzidmIHI9oVD2v6HIMBievRrc8YC3mQjRuzFeRjSzm5hLL6eO6h6w+
KB6RWPnzhf1IS28ou91NF9pBoCDUS/3ns2lsvcHuQa4t0XoDrUrToh9G5zwVfDdYIt3VIg8jksbk
U0tsKW2r5I2n3VBp6TG9cjzzhkYdeS+Cp+e7lb93ieVBnH3zuslAANkUtF9TgAiv3MfHJqADS3S7
A7sPAlPjKiQF9UeTD/1llo5WAR7JUIxg3bN6rPum8YW8Ai/LPliJEQq+mUgUc4udM+JdqCD9Xm9I
QME2Uc6PHo0g1l2dQiBiHLVqXekn5uvOS+Z6k80ZmQudsQGs5EvfelZ0M1uPRRXUydfzIvieWUMR
CqX8N1qB048WRf08lRMON36xd8plcRM/jQ720Gj1BGO2D8lxltxalOdxTXwjlQmzZNLasVaQSwL4
NUTVzV0vioslpDALhsDkuL5xI4qJsii2SUDhAT5msZipqxUOoCTqUWBpIiH0S25Uf1JaspABQiJj
dNexdGPZP/+huLqwOQZV0o0E7H7pJmkQWTJjDSe58PVYfmpT9e68GNFBmJAZy0kqdQr2Pc36YrYi
X08bgXsXSWC8e2T0kSwTdKtsZ3pWWy0CB44h4lPl51YYzcDAK/JFDN+dXhdpbUDIzGYOQA9Mhd6X
yDi67xIwAUA3AUxs13anmxSsiquos8s9HkCE6eyQhuILI7hD3722bVCsFlUt43WpyiDaE1F0vDXA
PoSRjRTGM9hggFDiOUaeAV2b+8fBzNxJOybzz7x5JHKYzTcG1kE+oRsboYzRdt3clGBmgNDuckl/
1eav83+fq+KUGIsOGWjYqj/9ZpPUmHY24+oWfbqTpulKdsabaOp258VwdjPwakEDDlPotL5hM5c3
JJltAj6UkvnZd2nh6pOPPbZoR7d/rWD4bT1lr81vxatvpaM4F6YW9PHTvUtnbnHtJ2eqLASuEdy7
mBncg9PhYpLQ5tTl1m9VRVC8pRnMOXlUYTeOw+oxfDrpBcoCjhNE2nFcr/Q1UJZDUbysqIG0onBJ
r++cQOYzxsukI1lskAYctFCihQ/TLy9tLG6MV5aECQPB5+TWDDafk/GMVT7kESjQ8TltQM2jymlF
QT7C9pTEkxf8DDvIigd1FSF18tX1/UMyrtKwJGlelRwupvyqJw9qjmYjeOTOn44rBHzrgDQFIZTK
NlSwaAUChAxzBFKDvrAx3Wuj5WmlaM2fnwZs5DBe2SrVVFq7BFriXgBeSQ0ooK7urkfz5k/fVDqI
PhzXEDYiqeJuFLNe9LxMcny3Ut3VmMCVACsWm0U4q1+rXGAEXK/8Losd+m57KaqrGK4lU8B86nSm
7DarKtpGoKb7QfM3UhjfL4+p0WNRO/c05VJPgMteoier/3RMP413kUvZGEWXyH/AGABEpus32Gtj
3EktWXljF3DKkuzrx3zfeiX+2fuxFCGdHBB3FPlX+S6Q8SeJ0qlVPCERmdvHeNmNiSAD4T8jNidi
/IdeNKuxEDwj6Ksdj5bAiN11R3zMnV84nwG/RTTYiGPcR6O1Rbo0uMBRcXXQVbTH5pbi6QMCp/Ot
33R+WTQvyHXJYD0wMB2EMVJ2c67oh6FNY5wQMKhXsr5cTfF63Sf5RQf2+rSOr5bG1tzeWgXORCSX
CXxk1Id1yvCIr9AHInl/MRm2u+hf9b7cRwDAMDCXZRuiIiG9wI9W8X5aRkPlbnZsFH9oi/1gYOux
UgYXZEauobXueWcpksSoJngXxnUykFpWhXONvloMAOPyoCVAFXXqagnOS+O75vdzMXpajqs9GwvN
yGPiwhKW9bZORC6F+t0PlwceXpg2lAVZy6mTTOs6cgoVqjJ5I9gAezyXVE++AnKpl16WlxTNoD3Q
jmj5/fzp+Gb4NjxnyoDUYB2LBUTOvE2zHJicGMBKvPUCI62DO/7WvMxdLkQ7q3xHRrGasAikaQ7b
G63HLDXy6O1JOKLqQwmdaebQA9KyCNJQEtws1405SDWBF06Z+xhbsJQUL2sNEcHBegmADNDUVgXq
yFUQh85eYGERCPk0cdkEuArd0DKlpPblYn5LNPQv+g4fanZeBJ9KJIiJOwn2IWqjxmMHUHW/l1fF
dm00mNCrW73mvroG13n+bwjkeeFOx2jj26ycirbG6flGRyJ5qiCAG9XNH0QPxwNRpZVgwSVGgVVc
5+SO6wDfHWOOmPKCjjAWLjnASpM6UPlZDxMwVsGjTh011ls0yCze9ls67ROfkfLOKm+j3R8IJHtQ
DRCnmdH3auIgWacdlk2nQZCg8D4hBo6xuoBpLsq9zdxltfYAKaPOxB7cVGsA4KB/qTvry3lVEYlh
0rxFbSB9wlnWZvppps4VyARTV1YaQYGHZ13b4zCqgaXtqJXxAvYMLXrQ1OJOzhb//FG4DoPyTFEP
DLwQmdGFqM2Kvu9wZQpxaaoV30meZYVIWj3NqwFWltXheZG829tKpP9+Y9CzWg+ms+JUwJFHlSd1
dftpQsj+36QwCQkZHEcakxULkVj4qKIwUhTPEqEVi47C6NtUptawEJQIolUr9yka4tdtBeasMbHU
4Px5hB+KUbp+ibCzHSGGgZZr8LuDhrL3uMc+8Ox9egdI3X4nRvvSpJwXCRvjHmkHIOE+1qR1y0yg
DLxkYyPkw4yynGhZb0AZpOZGWjLsXpruaOBJ/fP89fFMaSuHce6LHrVqnUHNuzoJmr7Z6YOQMI7n
ybcymGBoG0RbFxWxXt5lj9olRePXfRsvv2wvY3xVVLsXHYnJCM05blMpWluvW7ofijECTaiI/U9c
G7aNNExSKXgdMTpQO+owDB3eYkaO2k4NLnTRjhZXAd4lsB2IsVD6Kc6hAA0g7EGzbvraFO1sbVZd
bRwE/TfulW2EMVowDmuTTEtde8S+yI372fpEOoRqpQGAMUqGyC73TNJgxAVIvL2p0hbPqpPeJ3Oy
Cj4K/8oAiIM0D0s9H3JKu146S6OncK6N5TLW/N68lKfnz3z6dyn0LjduGs/kMZN7+Las/GagGap0
gvk60TGYONCuDgo/fYt2a3WhL6+5GgP3+DZqasF18ZJ/IPr8vS76OzYH6dRkcpZkzb2RKG7t3Pbk
skiwi9obrtb9BJGkIPLwlexdHhMUihJNen0wALgdL7FbDzIea7qovcu9PMAC0g09YOexmwF6Ulrx
QpLWG8zCxQvDXZQLab3BAI7g9rgvGJAP/ZXE2kyqTfOc90ABxgqJgxyhChF2fsjoxQNyDngGu/N6
x51e3Qpk3Chaj/EYKWmLyud0TK+NMA/QTj72u3IHPGfLcGlePF6pL1Lmil7Z3ICOCUislDhAUWWn
IFG/wz6ADaU36+JxzUGgXFW55s4FblhwTG602Ihi4nkpdSrJapQRljsazsku8eWvRuliTRVTRt1O
EQEDcPUSiw4OsHw1+ho9tYMyybQMqPZoPJBhZ5q9XzciWB6+CGz7UagGDHQz4cIZTWuupw7IHmp5
mTfyxRy1An3kKj6lTP4jgo0XxpgM65LarVdDH6P4QSGrG6/3VnI4/30ER2FbX1aeRCow9JAXS9q3
ajZuMkNU+uCaFgCmsH8PZEBEDcZTjBI67k4vYfzVJWCE7F2Ui7HvUl8m++QoWgXhS1MpVCo26QDc
xhhy2mXOYOKlQllly9Z7Qxg4rrIHKtv6oFwB11nwqYQSGUs2KjPVBnOqvXbRXkopu6VR3TaSq6xT
vbJpfstNuTed4lW2En8o5ztngk2f/45U5djSj7k5NaP1E/jnsnUdkbqkS75vas3vSt0GKVNe3RV1
o97UDt6Kfdc2bldo388LF94A1bJN7EHbSNLRNQIzctA+W+G6dzwNGKr0XZ8KWe25GzEmDAPcAZgX
xOP+VFpqawkK3GiKaVV9RDm28Ku6O7Z9/CWNqgfQdWLZoTctnxjAXRhI1QX1KqI84r5TgEGNQUJD
w29h3Uze9nUhqci0F48E7T2NFqM3hZNPC+nNzhZsOP2HQ7/LY65YAn69Y1N5xaXsoeK1gzysN2Z7
ccWZFx22R2MyljUH1B2YBTBstMY+ELt+wHxDsxqD81ojEsMkLMRuyaqm2NvM1N/E8OOlc2tJUFoQ
yWBcT9a2pKlalDBSx/padCvx4jS/SaYxPH8WnhvdXhkT5eIW7AZTPTXerKju0AKNfG4EFi4SwQSd
SjW6ptUhoi6ta2Odb+VYFHRESsY+Uweg2RW1hoGObtjpR82Pj/YjyUPKE1T8EvlN7rdBPRVjv1jC
BFbbqRlbuSmncolvAwwykPfM7ReQhoBDRTTBypeDRV0gKwH4lsXqw9qpPkdVh8cd5h604bp3nrJY
EEb5HhD7M/8IYZS5aKa0nVYAb/TBjNI7ZabWrrWdHmZHbNMItJrvfDbSGLUe7AUdYDK1kJZLQbq6
dOUZNN/+JB1jzOuJKUfoX/wQX3TUM4FNBAhrtgJuNsjDTQMVcOwLue007tq+3dcqQLHa4iodZsGj
iavsG3FMOMstqbYwsYeyluIc68V+7aN0f95kuWphAJJS1jEWCCbQU/XLlXKuyDIjwyKXOcFunHaJ
7rl3XggvjUPb7q8QRscnWx1Jt6AEXROQ1an3i4EWofF1/MxI2VYOo34RQJWkToMtVToGGPJ4v7aC
L8I/CeXt0UGbilTj9LrMPi/kLsJGwrCMzw3J/H6xR/DvYUFBVQX6zVU2A6OawJcB6wLLhqDUarGO
K5LSvEe13lLcDBAMS3GPjtnYCM7Ft1wTmwmYwAJutcmomgyYYmsBq6gnr1NyaUkTkBuV3vEbnRhe
WSAq5aVshRXBCktS6b4FNsXrQgPLqm3qeXBeX4S/htHK2kqzRh3wa/5iFMKVBGYHeIYCof4zD0F8
zL+HZ/QTXzTLrQziFty0tFwW801VilIXrqVthLDK2VjE6uikw+QVqlvdKm4cxFdF5y5AZij97CoL
sPrvn79Jrr5uhDL6WiZVtxoxCm6LctBIsEwHAvivRPr1GTGGBe4xFbGMhbdQS7m08RJE3h0dpfG2
bCu3m15JPQgcCf8OUQYD5R1qLmz7rJWVbk1Bu+tN8YyBJeU4j86BJN3r+eNw/S72af+I+bDhTrIR
u+YKxAxZ5LhjDwi/DrTxn3G9GynsEy3KSrCFQkqf73Wp9SQzJCgJnD/K+RsDsPGpw9LGDqxcOdU6
ANFrUzhWmWtp4f8mhHEetd6Ma0E/i70YCYDLlqtVrUmAsVsRhgMXtILy3uA/QIdEQez0PJVeopAR
AwegD5Jb46DvRvUt0Si9w4hChN+Hq3dNyTK63Z1o1ZJ7lxvZzAer+hY9JlpQBi2qqziPtf5TE3Ew
cafKtgdkPtigF5Od0BeOVbmLRx85CR6U6C5oKxAJ6UjgAtgFULB84hPaqIGhHGZh04651wiN1Krt
MOCpIRdY1dLV9ftMxKXC80ZInYA0h/EB8H7SC948kGtjHLqEUjrGxpeGXFf2vm8eq+UzWSjwFABy
SLlNUDE9FdM6mJPvNPBymFckSPftzvZX0NDRaTJxSsitYG6lMY8e+LrJyXoLSdpNdIeR1DVEmHwY
bzNQMvV+t3rOUVkASVP6zkGkkdyh5q1w5jmUAua3aWgNLm5vI/nJBGhq3ySu2YLkr73VossZvLAz
+XpeWbiZN8a1MYiFXB8NI0Zss5SL1EwgCpmO+esI1Hksikle62OOoX6ktidST+4AMjhqUADH0oWD
p9LpNy3M2bSnBqYAyFYAgGBLrHnMsCKcBubBCJJnwJ3EnrnP9gitn6AkwGi6hc0qAAPIFgZuToUD
tl2P0rXHOFZeH3ttDJ2eeGNpCmyQax54IgMMRKP4p4x5ZATN5blS0B2LltukiIHbLR/kabm0c1MQ
SLkZlrWRRX/LxhRTqVHNvEe1DpSdtBrp1TsTHrQ+VBiMEg0OCaUxX29QmokskwEGMSxVGWF6BOVl
WKMyBug24Xwnz01TLDogXIOUx7GZowFDRcs1CR40qWS3NvESJNEuTYQ4ONTds4/BrRzmUNocF5o+
4wrV3XCwLugIKQUXkC/L0BK5NOp+z8linMwErHhS0OIqsO+OtMpGRzbIv1k7pX/pnCTGtGMtJ6sx
w7SLFMhopld/i3aUmTnxAfr7BRCCi18DIW18cnxFdEoa287IdpggVNSyVSkamkH9b+dLE64vhYOW
enaPpd69s69FvUJurMUiHCDqKb2XwxJCz1UOpBwbgQKx1nAph21Rea0XB4i1FHK4czEY+blYuxXL
2nlEulZTIdZRfo3rD1NLXCGXI8+XbGUwRjBJRQ9aIqv1pqkNbGd0k2TdtwVAKHJREOLZ21YUYwfD
3Ftq1CMtStCXIWlzncXloc5jwQOKKh6rHGA5gVsEyi/eqExilM3jiBlfLLMTjMHYw/dByQK7i3Yk
2SVJ7qLXj7zsEy3+rUwmsW1Hw3JQCqS5OfCS2i9WcTwfSbl3tzkUE1nqMU6JQatyPQAo4jtbSVxJ
tIPE9b7bUzD6ls/YkYgldEVwQ8n/E25KIIg6UIz64Zewp0t/9LkvxeierGBUaozMlkIY99j+1IM/
O7v/P77UHJNAmB/QL/FBJrguUEgFLSKaufj3m3i2JEZnAx8MvHnZsQLxybqvXiQHexLuvx2s5J5y
I5H5dBhTbXSjyVrs5wepcikXX86rBs8RY2vbwHIEiLYATn56Ih26Zy46vEQ3Z2EaXTvzs7V8V6Vv
TvFDqkSI5CJpzP0RgpkivY8ar53KY+wkF23h7OZCClPS38Sj5hPSP5w/IDeLpDh8NiCIwI/ELnaj
qdyvcQeL1r8Nfm66pqe44764KDt/BWRVHIqopYQSmRdcR6ugcosMq5XHB63F9LkT7xyShHozhFIK
pB7SuHYp3ayYvW9HKZC66ArMEq7g5FzdAcMuJoBNTK+yxH51ro59QlOHyRtqrNEpl8hkvwHmGyho
aerX4b/oF/KCq72RyVjlaqngL7GwGW1eoZbYHBpAzmOzvQWZ4L9BBhUdkYkKI7AWe0lDzgynHS4A
v5FiIQ8uJysCHy3GWFELQmlDZ5Q20tV50FqMB2SH7pEuDo0Y4C7uq6MIhpcTTU8EMbZeq2nV9DkS
Ey0F00a7uIkO7tX8JcUq7nnV4EQ5CtUCThGK4iqzfXvdIUo5OilowAFwUoX5joTSTt1/6kAbMYxz
SZxpWWIFbONWW72MIFiremkvJ2bpRtkkqGPzrO7kTMxnyguH1DGh1OZh9aiMLma/6HNR2zWmawDg
A3NF5SC4xzdKWiYgYL2LUiyg2gC4A0b/ikUiSHVwkUOoxUFx2xwSr/B/Jb5yJxU+yEsAQ4D3h/Ct
yEsqIRhuG7kB6KRYBpNqGqtaMUBLP3lW4aUpKjiVn945ePHEKkhjHUC3dFeioMvVG4ALgw0JK9wO
SwLpSIraOI6DeR8wd9IHQhegCrYX1SzfwHY/XOtGDqM40trahdoToBAcDX/wx8sKjXjFzwMKGktC
5R4bL+WOgp5NoPGcMTZGcWMI0vf++yIsC3CcDNZtwIRMl23w1mP8ORYHE80C5hoaSyhzzMQloooz
VZOP532XwJw3agHQ1OH/4ZVp9RCnBSo5KXjLlVUNIiUHfbkTP533AHxz2RyKMRcyWwSDxRCp3JDf
FDsj8X8o6Kl7aKPiISSF5+VxfdtGHOPbKluJ5nmgK+SjT363815ar5Y2OC+El4MCoRI1WwNLPRSC
5DSbUWclbhWlKLzuyx/O92FvPRHEeVqTE+FXcLLqE2HUWDbJoJllfWqkKgop9ddxeLEm4qaxCNuf
dyTKmIBdHkzlAjOdSauJmo/mXGQFZlGUUA/qHZ4mIfD3oO/iFVKeWzmRxoRv0s3FaMaQNnyp92Mf
IJDTja95r/5UomCwQThFyZqlR8GH45gYeNzwDMY2HXZs3n7X5i6t1rZLzIQXGIPZ06SBck0ZPZhq
ihUUUBQCXwzFxjMBEP+ANczEJCrmFRjnjXXHpDYlmAAe5kMc0ISeNgDLyW0Bb/q4gu1b5EB58Bcn
MhkNddQ51csIMuXdVLiD4zpvG1r2QUPj5M9+lnEEcI1wtZV/WrTwscUHisMPvjuqSaX3Y4krfq4O
8ist9jteeijRWIYuiZmXOeZhYS7+rzzGpw0kW/PBgC3Kxhd9PUYAMWtEJWKe2mDMRKOriRRrmDHB
TCmrNKtxm+A79lXlV9x+Pa+YAgFsrShSrELRAOkLiLDOTYugGS1RCsEXYYPcRcckHfDzTt0IdvUs
K4mRtyx3+rFoXAv01FG4HvUfKng1/DRMrpz9+VNxwg3IYg0ktdjXw0on4/uTVY+aycaplvGJ9E9y
Enld7ifqs2L75yXx9X0jip5+Y9iKUcx138Oe+t9aqL8aL81L9Xu+X6HjdljcFZ4UGl9FK7Jc1dsI
ZXzm3GGRW+6QHCnYaiaA8KpuDev2/Mm4n20jg/GUGFYgZV5ARiTFXlEfpT4XaAb/K2ETFp8IzokF
CwY+HsnUCFeX1xfN8BDJz/n6MrU/llSg5FyvT6n+/pHEmGpZYKi2TDvkkTbq9P3qolCPOrPuos9a
3VtARgWQlifyhdQ4maSHUhb/lcpooW1Veq4RSKVMKwSj+PNRDYedqKrNVQaQrqky9n1Bo8T4CKus
qljOIWaM8e6I91oFuFJRCY+T3tDc8B8h7O7ErDiZpjj4VgRQJ2p3XSbEN9ubtRKUCvleHAP34BSh
2dSHddQV63pqidPkz/Yuv1j3uaeAVaC5BnAcRtFEQGe8vV4c7F0eE6+WqZeGRu3pOyN9ndDnLEIp
6MPqrQcBrO/YFyHx8ZrvJyKZDzbESlfV9IPJd/oSJI8AJ7gAeIb3w1UJmtNAmwCrQaq6lMHh3+QF
XIVBxQg4EGgeYybq1GWpWlfYVUGveOyv1XjYGSBLnaxc4Bp5DkSVdTziLOQ8H7aX29JQh2qlepnN
F1WphZ2teed9FE8rtyKYj0eUwY57CyLi/nujfE/Gn4r6xSECXi+en9pKYe6rzispMgxIUUfdT53a
nfOjGj3XQKvLZ1PgFLm3BiZ1wzA12nlnoqUiybZUEuijHvV7J6kAft08nb81bspNZ83BGQI+YySG
pwpQFvkAiwAmKm25GaANGN3xSKlIKWpLIrg97oE2whjfGynaQvQeLedEkh/HTjo2qy64M55Cb8/D
OFo11c1YiRzU5AYLWLZ39nBV2qLSLm9CAVMr77dGD7qJ9Fq6LMWSzhgSSICIodWubLiyp3rjA03m
YwmtRKdzFcNVQ2xKCkdLePPUJ/LpLWzkK/HU9WTERa5xoP6mK17j3kCHTXljzCOikSferADkYWAS
pLwYF2DdxGqS1YQSopZtvJE7zfvs+yC7y+SqB4qJQ10T7Z0ah/S3c/uJdthWOoublAKgZsKgNSok
WrhYz6bkm5poWpOvN39PaDB2kCx5MRJaJRx8SfEH1AicACFuxPcNKEmJHSx3sZB8mOu03u/VYAyi
jtdFdhJMdxvlV0d/zioUsoafxbwTWDnVejb9UC1kv7BzyvjOOEf0IRQ7s/E+0TG/E++xC4j/+jEG
04F+ueRJ2MHk+5WNRMZRRpmiLE7dAr4LfqV5wH4S+r/Ozgxzv/KESJ7cr+fIGJdUKK0b+64wy2Xt
UXKh+KHmEazse3Nyp6/g6XLuaLMKOIhX1s9qEvgavhvYiGWuNeoWLDJTwM3MKIjkgjBTd52hG382
6gTAR7213M4sx0e9iIuHeCT5U+T0uR9NUbSPZkp1aShjGXTZPF/aiYxFMrN8xlCwc0/0gQgCJP+O
dFnBFQGzhF1XqMZUwYwM3sT9bF90ZvuYEDscu0Kka9RSWF0DpDBlvcT/gGjz1De1uVOpg2zThSLa
qAT2mJ8/oh/i/QskFt6ZtrIY+0nkVJGS1ULf/5/RvjhDTfpttG/2bBRTMNon5mjj+sOtXCbKyJXh
TIWFM8o7EkzPxn7+rh8oYEF8pe3mYLymO2qyW+zsJyH/FS+IglAUk8EO3tE2mxVUwMww1RW2bBVP
jXOt1ffnnQX/Tt//PqPUY4Xn5NDDE0at6Xf9vtGIp2q/zgsRHYJxD2VtE8CmIIANxmWWvzSG4MXK
9T/vtwRm91MtnOM+qhOZTrddrmG6x+ZgoOzkkMIkp74ISuL8lWEp+VTYOOGqBs0EokCiurPsYx3S
XSxB8sQVgnE5xGFKschSSYKtViKZhNqJJD9LjhTWVmjmi2AkRCSESWxQwei7WioAbUSSy86xn9sq
vlJy8/CJz785C/0Zm/yFbsRnUY7oUAEjKpZRbkrD8xJ4ibq2kUAj70YCAB7UFoNPuK1WDUhGIAk0
n+MSwOOBYvQz3watZ7pVbWI9nMnUwUIL7JphBRaDE3vteuwRCEganD8S12Y2QhjDrKVxSIlVoWVa
q69anR+XqRI0FrmffyOCMcuGtEWVRgYG6PX6Lu4qX57H5zkWPXsFYtjR6DhFM48QYHY1auKBTCns
9PlgS9J/PwqEz/z3q7AoyMUSO3qXI2ulu2V5fpvpQ0gKIgh4XE3bSGFiUK6X0hqPsMtGzu7bdAzB
d+XFeqhDtc1B4Ne4BYPtmZjIA8QkWdJSmgu/TZkC2+G7fCvdx5dS785HGWg5kQuyRze7Wn9i7PRR
0/z/SQt1xkPMYGR1qqXGKmed7owkNBcRphFXOzQDfLkIb9h7ZLxpuU69NhkaqnLq8DC3JERhIZg7
IjAnbiVQ28hhPhwpu6yLZyTf0j7a5b/je91DCA9/9D/0m+T+3/QluBa8kch8PPDK5Y484+Ol6y6X
dkXx/fy3Ed0c820WMkmaPAOiYGgfpyx3cy1200yU9vIeLdt7o79i41r7aEn7pDJajyw3dv09rx+X
/Jsli7qBosMwHrzPMBBfE/p5yiScmttcHgKtfT5/Y9ya3/YwjOfGWPwiSQmc6og59Rucon1pVqUO
6miYQ5LnlptEzVNcpK2rrwChnPviZe7771kfvdhm/ato0kxgYdxnxfY3MY7eWciorhXBpCm2VVS0
JFERvDJW37AAfbmiLam6deVOL1igvl1FX5f+8Q/p+0ZHmRDQToXczgucZrb8yjvbbfXXqDoqZBdr
gakK8gBuiXdzVPZpX1sg485UdBb6oIl3+T4LC2wcOxj7tpaA/ATql8DqBcrLvvPVdOiqUcG0RdNc
WeQoz7PbzHtDBMDPV14baMgWyFUxM3NqI4WUxtHYoes01eYORTa/1JfbaQ0/o72YzsQzExONHxFQ
5mYlio6P1fkK0FHzwIld+zC4fzi9yodqZzwKRHJPpgOEV8bbAzsB9N9vrB81xFyKdMpp8GV4m3zV
v/bTm14OryqK1Y5ffRFNGXL95kYm4wrUOhrHeMVtyo56NayRmxnlfw9tZmkbEYwfGEivxmDhRRSP
XmX79TNADid/n7HpZgYfQ+3giWC3P+TyUvzsprHjg91uDsBoXG6mxJZpNMPkXu3S3sWAiaX00kTv
oEbLW2RI/PD5LvCD6TpOO8cddRQHWoBMHrBLvWZgwkGhp3kGuNWu2Kn30/R/pH1Zc9w40u0vYgR3
gq9cq6TSaluS/cKQ7TZ3cF9//T1Qf9NmQbyFtnoeZibCEcoCmEgkMk+eI+gK7R5gjCq+kbRgdIjz
P7UFaLCDloproxYZZ70TD58L7cYQdp9287qNIc7pItuciUzxzh6D+CBfmX59ig/QvAzXW+lbGzu9
396qBziM5Fw+YrvebppokBusKG9wWYJqzDFFnwHAMyMKsA/HSRUNfe7H3Y0N9hs2p3gh2mqNCxZH
X9QrxbO/r4fUHX5YoeaDGMwTibKKlsR9tHia29y2UJ9r8sOqfBlGQVq8G5QwmsgoP9BkesuaN8uR
ge3KyqbGszV+jKS/EsS9+eEjX+W3CS5bjEAUZzYWSk2S1cbHQqVV0FZG6V+2sn+q8FEZ34dsEB6E
kcltY0clqnTG4Mj01gZuwQeK+zkPcxJqbSDbGBf6N1OXu1u4Mcxl3WOGRFzNUNJCL77xlRIN5IyA
hVGvjFng4LsnC4g1MCOwGhbfpZ6HFiqUA7hl564fPKMxfuTZOjpzvH5KrDWczVTwENyNGbaG1oWm
grqNL5l1I42hzQsofpT/RSSfxLU3my/4H8HCdt18Y4cL8lan0DphWAwNksoMbKXkocA/dsM8+NvY
ID0Gf3mI3DKu0tSAmoqxkMmTt/iMoUVy14diPcx+BQiNMNCzL8/fLNCKxsdSADfEaNd5rKDdSEo8
nYGYoNeYE/eM9lRUcfCpd9c5sJsHYoejoAy198HAemAx9XbWNuZCIEkGScFELF6507c0OTLoJsgn
jUFwpnfNwA5wxdD6wRv+fGVg8S5jaCjjCrPkGyV7pZp2kxbSoZwm9/J32ztd+m9L/GXZTUVa1zZa
uUtcyIBoJ36alZHTk4/0P7eG+GO8yvFQ1mxJCq4ovJut2ktL0bjF/sYBv2gD8gY8OFvuJt4uiZ30
WjwAqElmr14aSBysrrnegg3rA0dKZ6pw/2eJ/ZKNJb3VlUZr4HyTVCVOr81fUNf1PvJxftvgHHwc
4hoUCLCRmy+WfrCj+3U+XDaxW49mhVtgLYC/xID3+TrQLxkJRPT+rkdbQRNaqEdPQM2XYKgXNUz3
4tDWGPv3zaYt6kBxX8GYVdWfwKL6Sa6aDzj01gTnAWUGhkdthQkZJe/VQsFpVN24FWTlezfF1gr3
9Y0EXJzZDCsSavl+bfWS05WtGRhjeWqG6WQbqHBc/lJ771/EHQ2RDgUoYFXO985ISi1KKFy7MwIb
mhrzT1YNILmjKIdeErjF3jkC/kfBEcJBQmP23NigTuPc07lw0Xd3AHgmd2bsSV1weUkiK+q5lbhZ
iFrRCafVNgMTj1E7e9Ez2Z9MEWJlL8xt18N5+dwo87wssNSVf2ldCG5KRzUFV6BoNZxzo/ppTrTA
nk3lz7jonFounDqeAR+9vGt7h2i7Fs4RyBBbzZxhLfP6nCkPykf6bNu/z9a5OaRSG+vyNOPvowbq
TOOpKGx3EQk27i6CQSpxv+F5y6daSVbr6JFis3SZOmR8TkQ8r3tTQRiQ+ccCjwa0inZOxxQWxmDy
0QOvHEwjxA64tbzSVY8mHkhPUlh68ncRpnJ3bTrKECgTKwqAKecbOEGJWwXBPhwhim7nurs1ySoI
Brv+vDHBfSM6VqgSqzCRjm2wtjdad49B3OCyo+0bQXbNElRML3KHZsEcYUrGsXCbAvD/CkoiqYLx
1K//zQrbzY27EbVvtGRFXBut75J+zNMvxUdgwshJ/1kI90GSclRVqrDQGbeOVDxIGOu7vIjds7+x
wH2PHAw1oAyChURfvUYLB+O7anbOIMo/d10LU/GARIKUDhQ+55s1LqQBXRXO5tJ0jqr0bp+Kxun2
lkIwBAJlHg2ECTwuXTOTyYw10DnJGOIui6dCWzydtk5k+Jf3bPetv7XEf3m7HUD6DEsYVj8qwXi3
OpGnfiJ3y5sqsiV6Be1d2kRhgy1AqmjvnndTSVBKt2XYm78UQ+RHWWAsAcD5zqgJ3v27adXGFh99
qkKV+9mErQ5mUIdSDsSLEYIkJogcUldkcO+sbu1xF3aVy1HXRGxt7Sk1KieTTusshNvtuR8wOlCM
wDQUisdcQlpCv5VSiqqP1c83adddl5rhz+YUThV5VKsZKnHJzdBUTiFjKnCyPV0t3bHtruWRfBZ4
z+6KN7+Fe9P2OX4HVAoLppuCMT0SIk0BxtGkASSCPmPu1EkDtEME6eXu6dhY5V5mA1jWzJUoKIN0
L/EYzKm3FNA3swSwv8tm3tPSlRWiewwzg9L5pLiqx1fS3mUKFcSt3TbT7y+KQazzgBIbeHFPJnZx
eRhfeojPNG7k5SANdowHNggQe42glb97Cv/ZwXc0dXScq76zYRFphietxauiUseMihvbxj1tGd5l
P9l1WR08lyjBM4wh57L5FA2TsWAnZ/wfr8n1zrXmVmCEfXW+EsEmUzGhChoyVIDPd7Etu0yKSx3Z
TMimOPNwCvSgFEoovBF9X7LDXTNVPuitUmgMlR/fgrXH7t34cbyPQb6LWSUveQVVopufiOIAUQS1
cBH3xv5m/l4nt5katdKuSbBObQhX2XJmXfSA378UNlvJHWtSmnEZgRoPW2m8rBCRAr8HYKjfjNYx
rhh7QS668PbPwMYkd6bLOhoKZcaulqVvsavVBTuQlwSq5uRA7LHH8PgoCcmrREvlyafLCTz12oCl
0pcJcqgUA5eSSw/56a1eJrYn8NI38PYm0+qJhVuvgz1U6QbfelFfmfaGcRsdyan3MZ8bJGzQE/yv
gMKmsijU7Ma039v8dmVuzJtpS41pwDbTF0P3h+paeZF9Nk0+ujVxh+zUtR47NbFXPX8kBvzjtnyN
o0mrKNPZB9ZzJLDgdTCyRLC63dtoszh2cjaLq9UWPDg19pbIX8GHCBLf70X64/IyRDa4KDOTFGyl
EKt2I1N2l+JWHQr46/f/ZoQLMamy1EoHyl/M2FeemkBFcPhSJlZw2YrozPFjv5BuKE3M2zDOhvmH
/ZIwhAug2N0PpnqWXH80dIElQgXbBnox3GOmM+v/C52DMt4MRX0N/JUwkqh79wA6PRAk1TUUTrjb
VO/tUV06A5sXxI8l5sR1zwgZLOLfjIW9AaPf3QYba+zXbHwu6c1EpsxactJeIle9IaEVRL56Y4A3
UQKrWgV2BoIaVZiG00t7bd5Fd7JXBiKGkb3eEMEIN2SCwWHNpLjPfwhto7jOzbJ8Y2plHd7xoADX
yhQ2pV9/z4dZny870E4wIaz0D0odEJJhavfcpN12xDQboL2m4TsBB/Fg3xjFlbyKRIH3cG1nhrhN
1iRATmgHQ9jUxYEGIHhogWlAvc8tw8ry89RJbocTpDA8XE/JVXcdC07kTsIEcijMaII9CP0VXk2m
W/NqBVULYnZEa+LhsqqPI+lA6IMfnrkTehW5I3fmz8s7vPeEIUiYGEEN8sJ37CbDNFeL3cJuceqe
oqv0SntsfcXN71nX/gNIijNjXNixY7lfaM8etvWTMQbWB6Q9UeGWNRudKfB78gXNKM8adGfZq5bI
AUSkg2lRbofsVbBnzO24IwmmYkgxmZhlwKArlyDJWk2rWEe2qWa9pxtBrx+monTS5kTiwhuWH3Yb
5HIoC0k3dgyzzhtaU+BMZcNQ5+ehyaO8ntEKdvVR7dEqxegTaX/pk/lo9z0U14fjqna3i4zXUQ+5
mKUQJW47B5K1XNjDGuO9Oh9f9bYdJUlF+qSa8XBFQdcUkEyxUNXRP2U2EPuXd3rnLoTCjwxKMSB+
3oseUfC/aUsa4RVhpXe5iYG2lUCOSBXcUztFd4gTKxr+g+nKd8UQO23tqtCRMayS8WxoACSUUqAB
gQfS0dmRMdbe1ZWg9r63NHA2IKYBaQrmc86H7JZqFBz1JariR0gpOGt5K4kajHuH294a4dLsDEl8
0sQ5XueBFoD6M7RajJpPIC1KrvRHETiLZT/csbDflmIaTBeL985CMyMMsuGCaO3XIQ9XdMwuu4PI
ABc+yBBNckNgYFJuLPnrlAr6Pbv7pQLNBi+ACiRIYM7PV4/hpdnu6hJjeNYPphOje82JjXCxcVRR
kWGvdm2DjZTFKwi6vRuXl+cqr0gB9uw+D0rwvfjM4norg2cKchQAWlC/fWK2P9SiszUFj2XgH6B8
onP3nWSlsTYvbekmpflsLutdk4vUdXcuNFwrOLYGwCRAIXKxSkPmJzUDVreEk3olK9eTBimGuyH+
+udOsbXDOQXIYHt00iBxIs1JEJfkBnSV4WUTe1Fva4Jziy4GtGKcYAJS8OVxLMgpk5bhtGay7JQq
3pOXze25Oa5kJphuM0kSLoltbKuZMG1TunnzM1WftEWwnF033xpgP2CTUurJpBttMrJsZ/RktE3S
K5Tkj5oPkgHhkOleoMOdjDo2E7VHpDs3NlMDQ4jdjLQRk2mQFwEVlZIWH4gMbLjUQDKEeMpPYFrz
Etd9jRUtElRidDP9WlaDLsD+7Xm0wZrnFqrL73E8+lj3FKVBnFd9cnP9es1BJflitg+DaKBnzxIE
acCrr6JGj9n78z0ztGmgRreUbkP73EnkzGnS4mqY1NulNY5NaQuqdSpzKT50mzq0DNEMgPwcn9ur
URqNi7nCw5+Qdgb2HSPAYuMIusfoQkZAek1vdvsn2Rs8NQCf5Z0i0vrbdcvtj+BPcp0W9RjhR3R1
FztS3zlSZwcUaAiSWA+23fnmKLtSqrtpDxanyjiYywdqXzb0EpBzIAXX39E1Zk1H5xGUqW4mfSvm
gAD3c/lw772JYQE6w0hqcPfzqJ8Ywrm6LuM81C9UdW4WvwtjP3VVxaudW4agEt0ze+EESHBwXwAA
ghVxSYAVET1bTRhMJu0qAtlWk4j6IKwh9c59NiY4f61oLpuUwEQffSnGOcime8MqPMzmRJiCLqpQ
67/KooG03UPy2yivl1goVazgR6LNCyZd0G/cmeTXlMlf4j7xxbnH3liEjaSbgdDYk4u/z7o5wuCb
Ae/MIOs8OMQGY+CoZ+Q+jywrqKQEGiJJ1i73dTyZbhvH9LOVWZ2/GNUUJAZp720QqAKCmiUPdJIo
hRx78aOAvOQxm5ZIgDl8/9HxQkHbHXLWJkbY+AMt6dak2ZACczMadOO1aQhaFztujAoLigEKUCqY
CeWrbeg+1b1l1EyrbQZhASbBnuX72W2ODWbsUdw7iMiF3l/CBAvCuwfqp3jb8bjkshpno4yAGda6
B1L+jGS8dQggWS+Xz+d7r4IZlDhMXL8Go287D70wbRBqMY6wNAnNDJRt5tMsG35uHLpWEHb3bKmo
UrE+71u37dzW2JlZ38pY0jIbLeYqUSBtImUOVf3GNK4J7Z7/fG1be1yAbYsWaqpNDtnpUU3vVitq
78GdrDkgdM5cs4zqa0zox95lo+/vf4J8+vci2SZsko00k5LM1pvalTQ3p4MvLWEjlr/Y8w6UMHA7
gxEZtxifM9EGQyERgMs6K4utXn6dXqFNmDjJE2PQGAJWbZeONXUvr273HEDPDRI7GogwgbE8X16X
R/ZkDmB8mYPZM11o09zL9/YtI35WfPmgZm7+ka8IeDZY5gloafkiBybLzYUu8NCeaokHvUkQtJLk
y7DYkpPFyUMsVsZ4nx5gqhjpAU48eCOx1PNF1hpV0lnB7vZ9SMGqwDC/teHo91UFjpnCTz3t6+V9
3fOarUUuRe2HoW9rDX3luUr8aMJMkWF5baUKbmN2ms8vrvOFsZ+xcc5lnDullBRMguux09g/leEX
Ia9lfVX1p7HVIZokePbvlHPPLXJnMLeWslpjLIzl3qyKCkZtzSsf0i+sNg7OQ1Z9a53iwfaaQ/IN
TXXUcqPH5JuQteR9MQmZpWbDi5CZv6/lFM0CfKaBXyJ9mj3GpQwq5VsrTK6XQyNY9d7p3JriviaJ
8mTOZJia6iezuJayzqFaqInEHHd6bedL4j5nPcxT1JmwIz9YPzAWdAVS6ps0bAtQmbUhAA2fL3vp
7roAoYFaM0bt3s0KY3Mz3JGw1+YLRFiTawhunYzRhozo9PTfTHEv9ikBZFSlWukOQ+uWVHIGTIqZ
v1alERyJvZNn6ohlSHEgysa/10YjjjQ8c/D26L/XTY4KQeQYowgjvGsFCgEaZDTN9+Lp2hxNuRIb
OAayekjo5FeKZAFirwqg/CI7XPJbz7ku5QbsVEb1BEyHsyKEgULwz9MtFh1ByQUxeOihcY63ajRr
7NJELprEJzk3jmsmqoWyM8KHKtReoX+EJoFG+O9SUDs1m4RNIdLIoTCV14JF7B2ft6kfsJwrmAHi
n511H0PnWQLn+BiU1wbANmgu3eAwAYb8NtshaintfBwC1h88SgxtZ5qk04qGDownN1qUu1R6Xurm
Rh1FDr1zSMEGBNlVsNhpwPFz34aOS0LKLoILqGGCcXSAptrpqyL9uHxAd56vQFFjmgP1LtA4ooJ4
fpeoabVYdgbBoT47Rdg6hrAZbIcoEGSg/0b8gh15ziNYMgzlPWQ8sMylHlIplXVWUXTxnxgFt3JI
Q/VudRkFdyzGFexZA7EnSlKo5rxP+LN6Wi06IYGSr6JwPbIUoPGIU96zsVuRZ+xu5tYad2Ooca5W
KXpyYMf+e23mcfnat86IrVwOhWjocd8eWmBvKoPAwbLLcpMIWNKSat3UUje6iULW04UUXlC90V6K
pTt2/J7NYshIGgkkIXg4VmfoaWHQikJyDqoQ5RR0ySlXvlz2x53UBk9VAnwyVOGALeMeMnlMJrkc
saKiutPpo9z/VICHNuswXXOnM16iRpCXCgzyQJdVVhc1VxrqztqT7srpfa/dxxL0jwy0HAh1EsDN
/tMSeajLUNrGYk+wmKTtQ57XDuiCgi5NHEsavEXrHtPWOFWmJqDbES2UnZSNr6xdLskAZlOAlxiZ
XR4yQXRZSGDOji9/vME8iwo6ivQoRnHxpO+jRV9NmGkKbKd0oKhFDU2QWOONkgqyi33/h24PJtFw
978bEMpKIwOtMlySntYTGzOWEUmY5nrqDdeiedy3D/N+ab+tcae7N4zBxggrdZer9JEx7YPm9vVv
/ITQ1m7c2qyM20a7I3mSRoiSyh1DjzY3uifd/K0h9S+I7t9Xwoit4WmGlg7TQ+UTgcQGieKidvjL
YFpmCjaMaVl1Fkck3LEXQ7aG2K23cUJa94u86DCULgYmd34Vyeykqn/5gO3kHGgTMfJyXNAoInE3
TDVlRlcBeAHtwNd5eLVjQcax+/eBocEgylsjjIu6RWIUZkIR5Zve9Mr0SV1E7/O9Q6RtLHBnla55
EdkEniYXcVDGEPqpfjYtmFwOUisca9/JNNDyYizbKIoBfMRtV2Yao6IO2K74dQbpOqgVI4dJLUbA
PBEpkFtvUUEKyIB3f55PowQHmIxmYmJfQw3k3B0IxXgfSEQxKlJeERPLBe2Yogni7XufgxGQeOoY
jSWoK3Lr0+IxQ611hLyiVHwHnvIRM8wujYnAK3aQRox3QAUSBu2v9zWVKKqbyKx6NtRDu4P0A3I7
vu3rd3kMzV/GRt27y+HPG/LMKIAGQHWw6QGuxkF7Kaeo0mECHd+OmpM/2o1jYEL88pHaoek/t8N9
KWmOy8amsJMXqACAwzmBPqV1O5YOiuatI6cOU8ckPv0hC95C78/CuWUuEq5619rJDMvTGHlDAm52
GaLbzSOdMPdhCdJh9rA6D/Hnxvj4JNupZfQwptZPVCqd2K4dLa28Ipq8og9sUY92zzcNvI5ACYNo
hV4gdwDsdVVmkPq5k/7ZWld0AAoHfFeCE/D+hGNVOoZF8Ky38Kbgkqqi7ppU6TSIqVaf4+H7Av4e
rT+1maAwvPMSgx0cZMYoAewfr64TD900xCWoukCHDgIGhlOOw8ZbIRnUhrbXCU7c+4yGmUPEQtOA
XZXcsspinbQ6pehJ2f1NO3fHGLqwANN6MQoAjT66sWKFlIpG6HbygI1dsGSy23RziWVjacRNjY+m
h9YLI2uFXHlYHdcbsaz3+6vm3BR31WTmrA3m0CN2rY2X112oRqIX+q4L/m8XsRrurtHz2dbrCLTc
RXSlRUG1QvM5vBw9dv1vY4LzcquN9ClXYSJLjNAany0gvOq6deKRCEp2u4tBGsNYMgggmNz5TdDo
JkaKcoMkaU49+Hq7QCBPEAx3P8rGCHeh9JEpadIAI2hP+tZoemiQXd6w3Zi3scDVf8p+0Ell2qgj
q/ZTFg/Pcn5S7KucXI00uGxqJ4eGi+FVxyB64ILmcRsAkSUQlwUH0nBVjA57Gkhu7yRgzHR74IdE
V/7u5m3MsX8/OzydWswrqjVm/cuM/5IkUbDb6W2wBQHJhRIDkij+CTmM5pytNTiW+iC9VTzjOn5Q
v8YhozaWveIh/VR9v7yF+0v6xyD/hKz6VC7yFBKpKpWscOyzNojN+dtlI3uezYCbFtwapce37GOz
b1a0pkPK+icNwZWkVZ65GAfZEoTUvaUgF8MUogzmEpRSz79OMdhT0o6QskyraxIlTitS3tm9IyBn
geIpkhYTd965hdKWJCntwOkltUMazIAtXLczTUJgcCInb3USthAWdJVO/d7LjezHxbIeSmrkXmoY
U0hRmPA+sLObX8TFjLXqc7vR8PnoTI9aOr02s+5bERW8v/8/K8dFpUGqDWg9bm+NpUxT027B7v5t
8MvHIewPECZ8ZMiUwl+uRZgQoT0u6kKZJRsyZNeuCiU94qK76CcBQPfWMU28NzSlL7oad90HdEGM
eIRNtXE3YxETE59rBGeQrf0oNe1+mPrj5a8lMsHdiIO1SlZBAHVplGMC1LD99fLf38E3QtMDqpkm
YggDInCx1yZjU00FbnfW6mKbNgeLXwczuL6WoDvRWxWqNrZX+QK7e6nn1i6XzZha3xk5a6s33Ulq
D13hMQ5xt/SzwPSscQWYyXDLCjhYxsf9L4CdzP/43HfzA0zu41XGwGYR39Ia8xf11sN4iD4tQeyW
Xn0jUjXZ904dQ83ApUF5mFfKzpeqbcbOzqEDPPjzSTtIvvq5C8Do8TZmJYw7u6vb2GN+tYmfWZFQ
fG24JuMAVjzWN0whKCWFbRgHQqzirpdurHFRbpJJ00YEt5z1CeNQ/gqkCeLLdyOsb1tHvxafdpFB
Lohp/SJZuRHjid4VTqddA2DjXHbQvZwEHbZ/PhiX9Sh5x74kIwHNMfNrqL4xL66mRrFTlfS5UqdP
l+3tXniWBqwOGN1Qn+DsWUuj2iUIjNysbxza+gZdHD0XJVr7VoCQQulDU3Diz92ibzWtzwnk022D
duFY5z/BZQNJ0LigfoNMJUjnXH3qSzvxbavN7jqzl0JpXD7VZRQ5C6D+jhb3ilN2VnGIiqp1ptoc
jmOsz19GuzUdCV533S1RH+Zz2T5MWqS43ZrUztrS2FckFXfdShrHmrLlKi6XMsgzMz5Z4zgDG2wu
7rSi75zVplS60dqan8ysU4Jm6btH0snKTSfX8C6DZrqjjUD2DmPdvULnRnLyVC0B+NLVuyI35OtY
U9G21zKjd6ZEMg+SbNWPGFKnN8MyvWq9JCvOopDSgSTI5K7juDjUjpcf8rRGP7qcNMdointvkZPW
7bRkhhJnNrq0aKKDkdLoSe8KyYMafXJU4BCMkI6GGdRPgVAoZnS0tcn+PGt67Vdrz1iC2qYVeOju
GQBe8H/fkovcaGS1czODxqutKk9OwWqo5yK4566/QOob/LtguMC05Lm/YFRHyxfdalxQg8TeVGnQ
IFWG2dfG3BL45r4pVsBkBPnvZqsUo0mKWUWmpCRfJDuM4sG1C9FYoMgIt2e06kidmjBiYDg8A6iq
twCsEhFfveU27+4WQEj+txbucitHuoAoFkSQhpN8Tn9BBbt6036PjsVzF7AUaLwa/fVWeSgB6Ear
zI1eL4eT3QsHZw1DQChzIgXj0qEq6Un6JgGCutHk54fik+2ObnGb3QLh5YkR5EKD3I1TRGuctkxz
pPMZz7B2TVeQNM/u22RGaGe+6Gm1+5Rj9R30pkEoACzwuXPWa1xhchQh2rwxw/S6uwFtnvyp981A
PUS3Qtbr/RWymRMLwyDYUW5Lay0folnOkO791flMt6bwyBEsr2xOdg5zIasiu8Q4L0J31UJXCXOV
svH2ezZ3eNr00TD0sJdHnUtQZ1qkbxWkjjHTdtlZdk4FKrh4aaElgouBh8cNqVlaSVuAbLM9SuNt
voADSvDS2qsindngTh7yZwyFy7BRlbGTVxNIQ2unyEO5vpElj0on2jxCr8Ia/zyBPrPLHcU2Vpa1
T2kNvs3J6aQnpak+snt4Q+I6RUvuHdEhsjorg0QTiuxW7szWN8X0iu7n5S+0ky2roHrFILNpYNiO
P83LYKUm1H2hCgB+lcF+1doTmQ6a8pnx/saJCP++c7WcmePOcqNRquVdBc+zdA8Ji0eG9P7yinZ9
brMi9u8b5+4laV1lZkJuT3F7mqZPdXq4bIKd/3fnZ2OCSxILtCi0pcSnV5bbRb0Z4hzF9NtVrZy8
Wb3Ltt6qHpeM8cEIN0szA+vhkvGbajozCpeSBhalJewwxCfNTpbNrjUJvFu0i9ypmk3LzPsZS2yS
T6PyOTMccxC4nmgXuQMUT0quQ7sEHyp5Lgao+XWNM0YBta9LU3RpCZbDUzVFJdWUUcUm2lF+VDPT
1dbrNrpXpgXyaVNooNhdo01IIHTQ5bFnSlAFouazQbVPUr0Elz+p6MdwuU+tI79aayw8tq+HmDra
7LSSCB0hMsLecZtjYK9mAnEYrFhrr+b0UQWDkqQLEsXde+T3OeDvrSTKujRnTjLSGzXRHEV/Kes7
20jDD2wYoFVvAGRIQXP3I2vsQGMPOqERiUPSzm5rtsdcE/EA7AanjRkuOBkkTRSSAKu+SM+0HVwZ
qpaXF7JvAc0BE8BGGa+x849iTWViyzliU2/1TmlUp0bWvvw3E1xsSsaxXiwJe5UZemBo8zHTq4/4
LwHuDK1giHLy6VGnzbrZE2bC/taND+kY5hDMubyM/WsdysvA1SIBMy3uY5CurPqaDQ7Yms84L1If
5Gqxb4ckqMPIv2xt97BsjHHfJZfXOmprJEJDHKzVk3JDRKghkQXus6Q9cjyoqOGoNMfWPCZ60Iv0
TEQmuItCXpRoqRaWzaGy3S3FaaxvO0MV5FsiK9zFYGiFMmYWFhKpoxPlpV8qtT/WIuDO7knZfBHu
cshtFPEyg+3XeN1jNDUR3Ai7ec/vv0+4Ih0hM4nMGZvV218M6yoid0QHN3soNcdhEUyOimxx8d6y
W6kbEzRSBozhd33QV6kjr/dSeptnz904+5edeQ9AAVzhP0eHcKFfJig3aAbOJ4Qpe892bBBsFd54
ANdjhxfiHIqZdwReQbgIbRtDHNkKtjNWXlbzAYWX0f51eVkiE1xAmCJizBiYqkHve62YPnRMhk5w
z+wGHeTb0A0FzgUUBpzXjVOlj1qJL0WlYA2soMAEkVcarhUWq6MKMX57Tr4xx1eKSbmqTR/DHPYv
VI3qSs6pwBn2fG9rgvM9ldor2j8wkZnVt7JQH2ta+HHTPaXLeD9b4JebelHpf+9LsVYoZtjR/gKo
5vyWgz61EtEMghtV9z2dD1P6rWi/XHaG/Z37bYILp2Uep0VOYaIvABxfoq9l9ufE7GCQgQQABigx
WGaZ3M5ZStGBiRUmsgRzCqXtSXPjm4YiuEzZL+XTewXILV0Bfyy0ADkzrZ7UzRij1mD3+Z0893dE
nT0oGH/O9VRwp+4l3FtTXFxIJlIMFm5V4JsOsXozocpZGNdS/iMFif7l77NX0sDu/V4WFxCmJodU
GyuhTO6M7g8kzgyw+qF5rLhsynlSfMsUuPqu221McgEibSbZnmSYrOIbuvwiJsKd8v3yukQ22L9v
smrSz+AVJthCjI4eqQaGsXLy5VEXBKJd90aHE90zwC8tvmZfYy5tkpIZTqEkzjpedeD7ubyQvRoX
/O23Ce4el+oC44UW+jjLkHrV5MnmnWF9b4zOy7NHe33Ih6txebXsu4Y+XDYtWhwXZDMD8rhlNaEB
YgAaOz23mmD3dj8SymiYydTY5rFzsPlIamGl2dpDwCNaO78HQzsybkf9c3Qs4sPGCreBbSsPc1vB
Sq+d7PmRxp8+sE2bv89tUyeV/dKs+PuyWd1GMQggRIwWgn3ic6CorqSKMAWScq1u7EgKjGh+LCdR
IN2NcL8XQrgIVySFBD5VLKS11L+o+TjmybFk0AC9FcTSXc/aWOICHMgPxm4YYKlGOWGC+DX52Ec3
MISF0Xcw57C1blyL1LOWxQv7KMrwaindQ6cvgtC5/1V+m+C8d67AALZaOPuRHT9E+vgw9+Sqm2oB
jEJkhnNfdLaUqmbuC+orRxqRkQ5QUhHNZIqscE4spXlWqMxKo4b6cKNCHzB6/Mg5+We/eHWbqs2L
makSuXn1lxaJk0LBEgzOfaOqxCQGxd9H3jnJft+eukjgtyITnN9ODXTP7RiffITMFr0h5E6Kni7v
0r4JRhoHhDNG1DjHnRJlqpYSZ52mLea1k8JBmVRxaS6C3IkMce67NFab5Cq2KzJqJ+tvxhnVSZF8
Bfu175KmNwq8v1fDOW8xIpeiLKQsXXlXRK9D8pQM3W3U+5d3TWSHc9+GKnmMV3XtqpAYaodrIMQd
kslQYxVhIQXbxtOZKEmnyO0MSysgimPrd6V0N1qCh6hgOTx3QFVCl0di32ZK+1Ottm4zZoGsPRFL
xDkuWg7n0Xq3SpgXhKV0+DLkx8x+TirBLS9aDJdhNlpnD4oFE80Egn/Jl/rbJX4sktG77AO7z2mI
5Pzv6Kjs1tnEfBsK2zRucHSaVXtOgiOQYPf9sLhVOzjGpLyoSnZQksqXa59K3zTVlaYPdJfRxULB
EI9S0C7K3E9Qk2aV7QQ/IVYPFeR3l+V6lQ3BxbOzoWdG2DfdrDMGI7A9VDCSg3Wq6sHcUwK60N5a
TSHYUpEl9u8bSxh3o/o0wdIgxWFMXqK5dko9D6nombg3bnG2Ji4aKXOiNzrbOEhs32oBUzPGNMJ6
LfmtrwbNyb5q3exB+ypwGebeXHw6M8vFp2mSo8LOYVYxOie3riZZ9zoCYZrx1k7uRvnYqaljak/1
GmKQTBC0dhjkQR+38RYuapEmyUZoGaJjNDusn1we2ATBhNlnCvENeui+9r4UmofE16h7oMDMCL7v
25G4sH4eyavofdLaLG7qZeaoOnGW8XsP0aeCfgZ3dkf8TP+xyrd1ZzjReKLS5CS132lX7XRaO1DO
R2A6br+aBUYP2s9kNJy+S4Fb/XMo8Haf3qpBGzfUm1SaZQX7ZOnfq+GxaXCmP5AwntngAqHc1zFZ
gOZxGwNkQqCiSKdA4GwsAbm02VwgHKXRthYKE7JpHqY6dcpWcyoN0+6914xfJYIEf8hcBVXHafxz
bUHmazpmz5BVGPjv86NsSutgLa2M9ZV/JcVdPiRo6YqYP3dukzMj3CmO1zwytQpGKno/g6EEj2Ii
P17exn0bQIXryOyhJcFFv5KOkbXmCm4sCogoPanFg5yJyiIq+6Xvv9VvK9x2AZBR1GTASsZ2+H+k
XWdv3Ei2/UUEmMNXxk5qJUsOXwjZHjPnzF//TmnejNjVtV1rL7CYAXYA3a7iTXXDObtBe+zH11k8
alhwQ6lbzvdkDLBX7kP1e6eFR604NgKazMBpV7G5AsifgzJ5LZA/LFsQnsz20KdCYFqYE7FWe8p5
vWfer6XuPZ4tSVhDaFYoligQ+Ja8E6vYz+d903G204hHpC8GYDQyFkFNsA/TPSU5N6t5VLDQWigN
ptWFUdA9zOIl/hDq38MegM71mEurbclCxnkJkTu/Eo35PaxuYOkK42iXKlxhtmgwc4i2er21Abko
2XKyDgHI/gC+alW88SISrK/kAbjBIMPdZFn4Ul4egV5migfsiSYKCJ1l4XteixNnh4z4eEqIKgKZ
Cn16QoNET94IKIzgEQkEOLKlXvp/b6m3AW9QnWE1F2KoQKdlEpAMrAnr1QC1c8W+bxyMYsb3Vp7x
5mZZFSvwV6oKWUdGP/AdW2njruVy1ddWxJG6X2HQgb1DOINMwK0+lQc+abTC8KoAgMTFWYhP1/hI
fYlR1WbGRnILHENF2K2ZCAzTV1NH9qx/i8rnykixfR3k6V4dvuvlYAvpocvOpvqUR99kuXAJ0iJA
Pp1imu/U5jCC3xpDnCGcSj02fqW/qeEXWdtp47Oq7W87sysVQ4qoA1sFBXi0gbBhfali1VjVCXAm
KqdDcSpJ2gMwXzjZ4tWXJyIMUrGGIKy7U0mGOOb5NBcWtNiC3wdS/7oH+VbrYrRS+92WIxEFdBX8
Cygu+BqXp5GTLKpDOayAaL4fjWdD8Gpec+m684M/DgQfWYLnxwAePcpgLUkpiiDWdmJs7tdAQAh3
VkBoDSIuH/mVvyGiADKIgj9ZuaRFRao8iGuHjvkyLndSlj/EFZ79Q+Nanejf1oPrMjwliyjKxmaG
YUrDWiAb4YdotbNddNBd7XH9JWEnDcgmLzwmpuuEmwjEBWILTkbfiQYRWqZRWhNNwpaxEwbTYfJA
iwY2RtNt3Hq3/hLdDDh8PGIBnlSaMk/KpawWMigjoWEzAx1b91hLANi58DKAb6YNms+69/P23bJs
bHNSg6oLFUkqlpVhlo6u6Ks3pUISCDKPo5VlZQZW4WXSkbyOTRMKwG0poKcRJfVZ7MzAlJr9iuTu
9lmYYhCLoP8EYZMGSeqjtBsSFWpSiFhEt4AlMeyslNd/Yik+QZjCQVCaB+b5pTJGvSBnQpki+ZF7
0E8rKEAQEqgZVGv3gtnyUIRYhwJaIQBUVPQ5rtgKGmBOyXmMYZsVJW2l+GJ0oVuACPD21RFXehFo
ofBYJER1AJ4JWDuUq5W1PJlMC4cSAOpj92F6lMvyU5QUrpHEX/RS5nyq63lACIR1iVhi1OGt6G+1
9ukIlJG4clZhdMF7HI+LnyiBGb7p3b429rr8ootvtw95HXspoeTTbvzIVAqy1KZovouPI/BeG8De
JKfZEUF7k/i8BInltdAIBbUGmHyAdUZ3DJYixOqxAvSA0R9d2THeXYh2Xg+mndrlN56iXG+64hYJ
sQbWnTHOdEUc0uXDbK15lTjdYs8uoX1Jn5PGXs95bpe2hH941r5bXM6lMhQUiHEAaZIBd4FNf0p1
sF0hGGmF5ab2S/T2bQbWNqYNdBe12cVf3Ag8aLyHOcMCLyRS6Vq2KqHRIWNzVOlrsvZQ1zsFw5Co
CXOsguEcLwRRIVvUBlUSwGzudJJyNvriXuVOiJE/QRke0E9h1mBoB/wZjUqawOyUOSF7Tft+X94n
QbbX/cxPOa8DpnLAMQJDDkPY8CPkK25UXxoVssVI5m9fxEO7B8gr2BOB91h80QIh6O/yIPt+WzFY
lwdWEKKLMHDkb5cSy0UOUZuA4zIFEctI013TxJ9vi2ApggqcDEy5oL+MZ8+lCLHOq8iIMTSfhZ+X
KkhHaV8IrTuGP2/LYZryVhA56+b2sNMdte2cYQw18xcn2k1PZGMwc/DQxiwznrTBb0MjkeWYzdGo
7zX3TaG2DRlKLT6pnWr301Mf8hZxmJ+I4ETDahE26ckdI6tUlPcw8Z8t4zFsumCQOWPs11U8cg7w
c8A1QLuBund5c9gbmyujGIAP+2yoXr1v3hRsW4Zu8CB+SRwtmJDYgPhrcQvMU3BdMPE9tHVtpVOx
WsmmSkPzGRW8YMntFrBgcIpuiYkRkNUA0qDAEm3m5kH7F+/tIrEMG0B8wN/H+4UMf14ePMEWuxjq
Uom7JYzeolM9YRdT9BKwRPY7bPS6KZqJ92R/F8vsXGIWllfGGwNVIJge/kGZRlFlS15EgDbSy1/y
MLhR+BiOvPU3VsYKnEGSOyATAgEMdb9jP4GSSMTXnX28EnE2dODPxUvmJHshwISe04iIrNy7lVmf
dSOW/PeNOYJNSVXiDGLJUrb8OgTjTgnI5lZ+AOqQc9v4WTdJln5AP4BCBG70Uti6RkBaFGH744JF
Wss6JnNjq2LLEcOyRdDSYaMJHhqoOdQHszp56IUQkyyZ+G3SUrtOOabIcpYaUMwxD4NxZ8xuX56j
kSdClGyUjpFihG61W7m3wdJix9Zfty+MeRLC+61ANzA7R0VN9E3rTrdiOH750BjgSOf0/5jemPBb
IMUX8U6jS11SYZlWFwKigSRWQEj2hLP6YDmd2+2r+8jnBTLWxW3FUenGMEUg9ZjIhoem2cX82TRf
www0iUm7v31xLE0jrBq4NtSiJTonBlYNCNlKRMysfJ2SU1wHUfz1fxNBzrqxHJCTzGlu4SytWLR2
IyuZbVTNfS8bz7cFsTwvIeywRAvreVfPljFp08SYcZZB1hwFq56lBtqTdg0Sa3LMrOfkN0xxyHkJ
Rj8GX+lcO5R7BXxQOFeloldkSL6YKYItNtl+ro3nFaOCt4/H0nHCXvePPMoD6eCnFSvAMTugILIB
n3Iek4TzqdhqvpFBeYShEMs6bVBRVwfVlRPJjicJfXtvzXdd5evJnZY9rsbnxNjJQurXDee1xNJG
1JKQ2b8vkdK117kRrbaKpwo9kczVus+d1noDF66ZeE86Qr9DyIJbCcOjdFWsKTQrklXkvxOaaO8l
q/XJeJw9MAN6vHcD80SAIyHoeKAeoF8qVVM0E8CmYifurcUOteSQafKDgGXL28pBHNzVmUwTSG7g
WkPhlfz3jZEN4DRUzA4OMJ4au+ujYGwK3wRBrblIYCGSB1/Ke0Tk9OdtuSwjQPVfBS0PyhNXm5aw
7THKugQlOfWz0H5NgFU7rKlnyTHArwrOIVmXiUuUcZcoOKI2f3nILK+jytASOCtj2RVFE2iz4ciF
yemosAoFGML+kENZ2gQaVxTGFvJAavck0quAPlm9PjD2t2+PVTyFJIRIIBoja6FVMYxbpexmTHSK
B81veyf1Lac6SZ4E6AUu8NU1FQ8S4400GhynHJYlkyOE4yLH7nvpNi+SDQoaoP1rXvkm7uUfizsS
OBLJsTgBlBXQyMo0weUhSwKUY4ksXegBSII6ozG7eaR5s5U72qBgIkMxfrc7TY4pES5TPNAAM0Kp
SZHO1mTlUBMLzHaJInvrFLqanv9+cR24IKT6gEMBQIbKtie5GORJjRBm1tQ3W+WgZyhlle4fqAju
DE9asjSG0dxLpZ/aLmulFNFMDhKwJhOsv9zuX0mFnauOrCR3K4uEoI0XMUZknfIKLAYCGKBDGwVn
+KoFOmjLBnt6vH0yljVvhZH/vhEmNqhRRESYYgVVch5Xb044lswUAQpFAkcgErKgSxG1VWAfIAd4
oTiM450R68lBMPMFdFt4n90+DbPagY+EhQek03j8UOpQJ6Sj16Am1XlD4XYohcXPgLRDly16ABcJ
3lu8VwJbJHpUcPekVktDgeChq1kdKYN1nvEjOf5NEm7dAdcYSK/otu00Tj7PijIAD/tXIOUYi7IA
UKNoEscY7WpCZB00+/zA00PmZ9uIoVQ+qeLImFRkVpE1uUmqoKGcOoBn825/MpZP2p6G0nZlrLVx
RMKD2Jx6gM3ddy3yeyE5KXX0dFsUqwyM0v3HzVHKXgMnEFyY+FTmHVmPagLLA+NJoDmIlVzFID+c
SgZAqaRjGAOVdd2kk4F5BrCPOULF69VP5/u85JyG8/fpweF+UeK1ivD3i/A57p5EHqQwKyxuD0BP
DpvVIpdqhjSUoIGDEWI/+KR0ghcq3+cRZbq6LDBfoWRu4flII49jAMho8xxVyvxk3c8nUHo+YOQM
kLG6XzzzAadZmoDa14c86jlk6os5CDoKiOqjeiCaYLpSEN4TkLP/IuQzPPqFNMorqWMxL7FGCvQe
5u0Nf92pbjU4s6c54g78JBwHwf5ym9NRD9e8mlRrIHABf2PXdXZzF/pGILvL0eSYL8v9XZyNynkF
zEmvAnnvdd7f3BPA4fUSsArovnjMAQEscJIYhl8iLXvQvaMBBhxMyoj1bgV5IXqXmKZK7bbbT/lb
KnK4lFnVS+zOaaBdQc0cy5RUzGoz8CLmZpKg0rD6qtMFMfrBwj0BGfGSHXLeJ/UehHfxU382QTml
c2ybecaNeKJQm6i8hoK5zCn6D40w7E3rVGWjr5o/Oe6QKQUFPLycRXS76Wa3DFDhSiE1gTVyW2xQ
eJ2zfjbd/FdX2SVAKdEeCCJ3/fq/iaW73asSN625QGPAafCo+QTZ0PK0QPqm3o8edHQXB/0fyUT2
AS4RlcEoOQih1Zct2pzJq9ki3QbdzIvy1PkYKtR97VB6pBjMHSO/BpFUMF6yEUu5mTRZwAikw0eD
KeVECLIJy15yUM6LL3nyLsI/Wwwy8N67rBr0hVzK4QALTlS7DnIJ9u16n570QwHUTyWyVXQECbeP
fj++yi7SEz7gKCM/uRBOeZ8mmsQcRTpy6Hov/ajd2W/3pZ8g7J5AS/Np8Ovd4MY7eWd91Xg6zQok
2xun3BEgO7UCm0HEHakH80DoOYA2YwDikUCdLrtW46ScnNPSs8J9ZXSgxH3/xOahRDamBFaQH3hN
Xla0l5BeynjmGOBnohxSAq4/vZiKxFnNF6NfMQv9xjFL8lnoELyVQPmcDNTExQIeWHw2YSdCU+d9
4hXBP+x6PeC8ct1OEP4DXhBhOqLN4ahUU5pErNqmEJ2PQbw+CdnOHF9vH48ngtzvxqOORWKBupB0
DMXdnH/p0m8mCmu3ZTDjriwS7AJCCgKO5EshcqLOabogYxIPya5+rpwEr8TupPvxQeHEeJY+AL8L
Tx20dMGeRVl4lg9LtxIciyl+VuOnmacO7L9vYFmDDNQgFF4epdaVOAFZJ2LDcu6Xk8hb3vwPd/Uh
gHKN5tBow6rgm4OR691uGlciMKwoufDKHswcBR2Ofw9DXZZZR5qIZJlEHOyFEGeEEYIH5Yxl4U+y
WyHB/G3aajj+rUTKB0bQDaMlYzX64qn9vTBxyt4yy+1sBVCqNqCnm2QqBKgBZmgcPVAfhXvJrR4N
X4QFA7/dWY+kSCH6a2trhw4csuSdM3qiG37HzPb+tu6z7Gvze+jXiDm2mtTO+JwGKqxN+aLOzwmP
RZIZ1lBalXSMU4Jc6r1wvjFiLW3FCNCbhFhC8otduR9P2XHeqZ/Wo/q19iZ3ObWZXd8Zqc2H1mWe
cCOc8iBRPKotUhd4kPlNGBI7iY46iMFuXyPzYbI9ImV3YtnKwE2FlHRf74dHaRdi9svOTsknQgJq
xj5HHitebuVRZog9FxlE2zANkr73D0Seds5fUUcDKZh+5rXUeJdIWeKo9nne5jheNJ2k8ChIwTpW
vDskf4SOZNsz0cYnr2G+kIdr66Lz75LOf7hP/Rn28IO8YM1j/G3a8ZIupsfc6AdlkcYo1LJClNMS
Ik+uv0hcclPyLehzYVYPk4eY8bqevJ0A69l0AjDPAQ0YR+dCr+xeDJZwdm8rBU8OpeljlRddTipa
ZeZHSWJjedDuzCdZ4u0FMq4MOxOYUifDh1hHp5KasQo7KyV+uRYfxvRR4nlJhpO8+PtUSqMamSCb
Pf6+GowY+mt3pIpK3he374snhkpfBHmUUr3Hlyf9g+KQBZOv+gA82N0Ww/INF8ehv8tsyUtF+oIT
BrliBzj+7myPGERqzz13NYIVNC+kUZ6oLgdQNMi4vMnJ3qId4fFRU7wfxC8kSid+9MwLmu8rEJSC
X4iknFGtJWPakJKWZosHa1d/sfa1m+9nV8L4ThUYHsi7ffVnj6CGsF3Z42vkVD4GGzgGwOrAXvwQ
yk31ptxUZYKbVgPCx24cKwfcxX54v+K9hv/36faX5SkQ5bCKYS4kk7yYSEVX2v2tQH+w7aIAIXVj
bpSHipaI7KfgVFJ5L6wuoLwF3gA9w79vRdBpwFzMRZ6DmdsRu5NsnmLhYeJ1jq9BpC+PQdclVTVO
VoHEkHSfPGVP+qt8KD8RCvD2+/yo26EtxvYb6gmoVFa+ien5394aIj+AUOVhSRUj53Tu3bZTWgoR
pomHNvH7cXgBSIRtLCLH3pl3SVAjZdSsMc1FGWAzKkbf9QY4rKR7S3krux+lytvo48mgLG4JrcHq
yPJebvyM+9bGXq4tV7xxQ1ayb8ibo1D21FaAD2xCiAGiPIoB4BY6k0Gx8Y6/nsKVRRmTZZYYuCXs
YwuofgkZbrmr9hVKHfwsn3d7lEFVZdauWBVGStgpdjw/yO1k68Wn286BGSQ/7o7uF4sgxxiqDEJE
BWW5+YcU/UGxk+BbQ5cxr46RWkrRkmaRsoHMOfVu+ml1QWZly052JNSPtTecZDc+RPhaso2mNHde
kZFsXAinNHCQMmsGxicemkJuy5hNQpfVHqZjuj7evkdWMe5CEqWE8rha4UrgXt+Zb538nkSTbLfu
LO+HFuRPpPjfmbZRc/JR1gfcXi+lkHGjq8l7I63Xv/eh7MwrN+PliaAUMc1mYx5F2FfrhoHyg1So
88/C3eADGAsrS9E977nHEUjXcGuU2fSmAJVg33vG9FPJMs6lMZOdza3R+0kAfJGKnMTE2sJ8EIrE
rgbOx6MKAs32kT8ixHpbbrXDoHJFzJgvRWpBXvYq/lJOhLoQfaG7OnVAAI1p4dTLz5KXPhb+H/qs
7WGpDDICTYxgEkja8qT42inx0LP2yzOhEuQlWcy8biuLfNrNIzqTiMsiuQ1ZPBjd2e3vw/2IgZfy
nO6gKy6vkczKbrYCKfdiKSbGQDo4MBm7vANZvdmrYCLgFRFZgzUXX5DyJCVmEUsABAKt3y/eFi92
0N/1CdM7ctYfzZ7QF/3N0sy9UmLBdN66PSHlWfpZQjWLdDQ6DyQ/PnlyRp7g6F87GGCBwYPWWezc
iU+8qjArAG0FU64lE8zSasnrfWwfE/lYSA+msrvtNnkiKNeyNGoJsGRYeiRrGANEdbsa/C7nOWdG
HWL78WgwN3VIGnUmdQ9MRa1++ErGKEY7t6cKCd10n/i8j/ZODXD90cg4ACrqik7PXedhJqhGArVs
XXHCmBex+Gg3+qBeDWOHUEMVQe0tXzTMlmIvGN3hxV3vYo87QEK049YPoQxyUNV1zFv8EDUA1C20
t3nDtNQuCcCFsgAxuvRKbFL17hTxfCz70j+ugLJMPL3NbCGW2aNTk+1SrLaAXnQf2hoeOfxQz3xW
gR3q3yunLDRMxHrJsdyNk4JQ4wfhTI2/E0xNGYy+2BfgfWPWDCG06kMgZZjImBS9ViBQzi1Mpe8U
8RSlD5Xsjv1fZXqs0pdqfb1tL+zI+CGSMsmakKgmHRiqZqXdJUn2UCzq/raIa0gnPEC2x6JsMiTb
ftqC76aBwmbGmFP7d1MvfSMM06hAubHHa0kz8+qNUFW8jBvLUuoY4MJdgqLkQJ6p+gPh0kyPWFoL
bh+Q1X7fHpAuDCXpnBclqaiQQf/V3Xd2Am5kBOTkm+EpmGrwIme9k/23A2qi3m3hbIf37wdUqUQA
Q6JqMeX4gF1t+tVy16t+2vAInzlaotIBf0gnLO3hMnP9R1E/Dql/+xD/Icp/nIJyKms0VX1JXlxd
a1v3YBzySz8CBv3sFPJ/yRzIuzjKm4hJXFrdhDOVSuxUeWAaoW1GnOmP/xDlPw5G+ZBeixeAfkIK
HKLXPmTeuBPR0Il9FWczvxD11ybb9EKuoyZ/+YafVilngldyFqkEwbtofyhSake6Vw8vq/7bQGbE
uk1sbMJPYh6KnpccRLzJBYIdb82SLemHwXyr1Uc5/YN2JZa0LPRSdE3Fcj491Fo2wG0Zu6xywjvJ
r/0q6PzeU94raryFvGvduBRFqaMZpmOTJ+Djnpsdql22MYBUPeS4jWujuhRCKSDWgxNzLszUESps
hFmjM/42cCOWc7Y3RikfKNk1YFxj2rjPZA+7fzuQ/HpDlh3LnLdixzoMYbkik4OSLL03ADdpelLI
QpejOeMYyss8nFadZ0gcATSnjKmllZCu+PojiE3Xfe7OnxXDJm1+PPV3Qg96U15dlaUFhI2Z9C5U
GfgulyGkCkPMRJIWiSmt51nPH5du/Aour1eO8yN9g0tLxUDTRg6lbepgmCBuVApnKoAfB+fgyqmd
YwAEnKKDaPPSDNZNot8L+nmszSgYPb48FrgeKhGD6KB/zyq/TfCG4rHdMoIvwUr4EEF1SpbUGnJR
TTI8EMljONw37uAubh/woYMY2cWlLCoA5sC+jOoWs+7TQflSkBnqyGuP5mn5Atwu0ya8fPqZx8vH
Ug1DxO4MECI14GhRzlWeUVFdMmASSdYarFjCGPphlza8QX6eGCo7M8t46aUIGzpLulvDIFM7O9I4
vXlG7JXE7Vmo9KxbSkHTwe2JTMm6h/65zV0WSMEI35p7+eFP6pAXAmlTbquk77oMA1azmdlxcdfC
w5oNx7syKjKXUigdnDola4U6rZwICA9OdVbQK16fxl+wKgzN8ppqzC8l66JCkEnUq63VAQQq+iRj
V2UCL1k33YdYJZl57QqW5QKf5l8hlD+XNStthApfSlDBqaWJ9hxzH1nEXGhnZABdUIFW6zpAGC69
QzzUTZ0suLbOq/Cwiw6j3XrZJ7J/zq8kXeco+EaWhH1eYEpgA4cyo6oatLwuEQKrML6L1O5YyqqH
50Jvq7n225WBS1mULRnRGsVdBW9uGNGxq5c34Ch+6jPhF8ebMzVhcybKnMQiAo9SjD3sfyibS/0O
NuVo58Yl+4Jr7Rtz8CdOfXOTOuXUa1Ptu0oRoH/io2qdhqjgvL45x6IXpNS5isWadOMWRb4Dzuun
btDOpt7z4vz1I598JmwtaRY2ZK9w59akbizQ+pZOZbgkGPZH4xsCfW5Lh26vHofeljkLP2wHuBFJ
mRWIiXQNtwcUgF+gl/A04HaJkx36mJohpOWJr6bciSuiBVdmtpFJaX4RNsIU1oAlrIY8/mtYchDY
6tHoy0lZuYUh5PsoHzvwQggo8IuNqni31ZT8/VvyKWuIEtK8JmXVJN3r0V+prnghfk08hE4z85wj
TxhlEpUuKK1owcxrMcNy6d0Yfu1V5Dft1wpwP7cPxtZTrPIh8cV+Ov1KEPVI63UdPtLK/Ho9FcDc
GTkRkyUCm5cEUxK0tdhMvHSRDWlwGTpUdCArdrk6HZpkxYpz9nr7KMzUZiuISm16XBdWceGLJyw3
u93qEai1JCgSu34rX8sEiFDEK/MMgnc+KgTMal6Bl73D4A6QQMLmNS1Ai2J84RyOFWi2h6Oy3kmb
RClsYXWjr/ilW2HeRf7UegvmnoW9vP6BWmCNFQkvnieAr6BUUF6zEW0ntCzCCQUFuK0pOoFUxLl9
KJaib6TQmc1qKEvUCXgFdWlrZ8p9Yfid9TNs5gBQAhwLZiY4W2GUGra5KocAziSBZnSx9GF3L+Y+
AXsW1gMA2csRx8o9ttIoXayUcU2FiizpiJKvCV96c+aAqLKSAcCPAYvDxNgYZpIvzUoyF0zxFkih
GkxFaoKJ9VvBrhKv7Kv97c/EqOxib3ojivJ+eMA2nYLU4723mgN/cgLSWQpkjsnFgE6g/Uz+pKKw
lUjpX5Sk7TJNqMaUcX5IIhkoP9Vzmo6cWMY23X/uELgjl3e4TvmYdOADc8oJJcFVNidbNdLWKWuA
F92+RKZCSNjKJjAFgMonP2Xz4pcUoE/mJGrK0mOWf1d0zlGYtrT5+1RU7ksxFwYLxYtalgP8AltZ
yVOrWm1NzX25UNzb52Gq30YepX5ZCjq6OoeHEDvZAUKxlwjfimK0rbXjSOKdjNK+atXzVlkhqVNT
lJgy86+4KL9NDUpzooKRAsusft0+GwMACQoPuB5AyAK+4qp7NEqZHhlkxU59nDCWtu7K3s6/x7+A
kkvaNT+XRxO7fX9SQNlKJSq0UZFxikFXmeCgiRI5sbJvhRZgz59un4393T6ORuthpC5AjsCcRCLV
p8isd/Ow/MhjwAPHWXBbFPkwdNK0PQ+lkuWYiepKfGBSh7YaZw99uTh6vQ4A1K8AUxPqdlXVX28L
JZd0Syill0k6ZlmVa5kjCs+J+X3mUeLxDkVpo5pZUyQbQLjEOnziY6AbLQxp6lypl1d3LcZ1X05t
FEx1+9f/djDKJSrdIgvgPQc2DU5l+MPIwVpge/kPpadbQJWUjVVCbi78ixAzEFpOc6/HKBnOnr7j
1wuZZa+NftB9oD5bpyoRcuwxnCSftAujU7WP8HK2uHMRTEcPHBrA3iCSXVXd18wQxmbAtB3oQ14A
vIeWYdzZpSx4f/KRPuRQYV+YBCurF2iHHJ7F5SE2Oe89ti/8+PtUrrkCHhp0rYiLqtmhGCRKIOAD
h5yurY8CNlo9MS05cYvtLz4kUk7JBIl2i+JT5UhKYkvRCyAF03rBDBdHvZknQxFFVQxQoSn0umoi
CEoyNlj8HcsutkO59RprDuQ8fZxAoRPOv03bgGK/+SGPLuui5NCkKyFL7CZ9b6hZa5v6L3lMOeN3
zOvbiKGyzizVzeV9nLW2ylNZAbFCAzJ8ZT3CqXHcLVuUhoVfVAN0dFgvw4chp2FrrmHqFHPoz6Lb
V3gorPfhxNFBtqMA0/k/gigXCK6OpE+xr4Cal4hRClSQD+YDIjNaC7kHBHleMshWjQ95lOdbQmTS
mo4szRL8pjqpy72GWkOjncaRExyZbuLjZLQL7KW8TkoVPAGVFTpFck7Ht8Lk+FmeDEojBmvVo3fw
ytV8iwC4ERqZ3ekRxxHxPhLd6I6Ldo5Msio7/5g82ZOOZFJqPYg+mVfiD57xTkU5plypM7UkYy5p
lz4VXVLYio6XaWNwbo+j5CrljjI1m1aAsmF3vj8lzVtcA3mrC4Mql9zbnpwdnTa6QE68ycaqOu5G
Iwc5sRyEwRCADCMoUeAiABkd5ynHvjzU7wjOEZbYKVHo1WUYZUHUQPxwKyXZm2LuLfPgc45EPsJV
bgTc3n/kkMvdHKmZZyEdMiF1tPoOF6c6kh1hGHFOD2CQwyCEl7jofN8WSj7ILZmUV2p00xQyMrC9
DoCEHfXD0vNc+Xud4JYMyiFZZp+njQw6jLITJ0xSj/qxzMb5VK86FltkGTD7+WrYAALT7Fwi5GEx
wD4bc1Z3wOFpj6MgRfY8qshxMAJwXAq8/gCOrhz6ro4UezA7+Szm6XyuSiu6m9VOeAIGeGNLVmFq
bitodzIQizt7qWPMIQ56sresRarsVRH+pCwPgs9/PyHlC6NsUVAPQM7UWZ8T80uxzLbW/JmD/1cI
vfVer2srriUyweXQgCLkDVPHALddIrcHvq6Xe6DE4r19mHYNDD9sO4OVG/XsS9Usu7IQhQThWJIE
dPdJJUME/VYwhzxtYSrkRhJtBMkKCFLycC2kxgPG+Qm06vvbOs+0540ISueFSq6ttcBHairhgGjp
ylL+XVhazpOfXfDcyKH0viJ4WLmJgidWgp/mn8Z3Mg8LdntP9eM3TOFimb8fvdtnY18fYAiBnIvn
MZ20q4OQZigvFA4wzp0eLd2IxxnGDPdgYfhHApVDL8KMzXECb5FkmWHrZfRUSfpTk0ZPywTsknrh
5Rfsz/UhkI5dFgKKSPjahbX1wrL83oHOytK74PbN8cSQm914X6AQoulJxviH/NeqDQDsDW3gIrm3
pbANycIABlqrYGKgHMS4jorQa6hG91MX9OtpKL6Z+ktq8aoybD34Vw7tI6xW7UqxxldKxeLFzK3e
NhMeT9R/UPAPIVSulBcp/jeQJmRslyfz0N5jKdKw1yACzsjkgjjbTu5DXvGbc4XvleTNh8rCtpPi
EuNM4bhiBzf0tHI8llrqWrrl3/5avFukVE9SE6VtBaQzAxZVhl/6/Hr773NvkFK6apC6RKtRdiRg
UYhYbukXd8DsJWsPEmY9QKnyqHK74kTJrgIy8NH/Xwnff9XmBksDHaymQE+/1yO/kRa/G5pzKeue
udZHbdbsqhkcTaltVRZssy48jEt6I+j56m7wBiM9WFpa2LqVfF7N9Q2ERB0nK2Gnx8BvA6sagCWv
iBMGQFtiYg1NKQLDWFTeEPS75DS42UPzQFAGXngBjnklG4FE6TZXMunqYJVki2AMv8mrI5dvsQx8
eKNzJsvvKjDNINO4/fEZQ/B44+ogzcGMBYKaRmlXn2EkO4fDJtOUv0QP3WGsSOQ2NqPuM2jAAs7F
H11iWwEpuuAqdgoWYCMuXj/ToW9+BqWD86Cbg2mhfSBHrb3EIN0Uz0J1qLNnYC5yzsw0qI0s4oQ3
16wju9DylXR5ZreQJXsc/2R0YHup1IfM9NAQrByvUSFMd2YGePww+hOvgAf8Oz4ZofW4PMRsmk1Y
qQWA8FO83eLRF5c/ewtsZFAX1WEux1pq4Km2wEDrVeybp4LTAxdMOTQ/AZ5Tci2AGf82EqmLK0sV
mHwispVKN5+1SvdGVfxijH9QBgFOA+BggOSKvWoa4LpIDTW0cszrWem8KxTBy4YMULiK6PRW99dt
CyM/mfJzF7KoBGxcmmkYUSFzpPmzNj30sR8ZiV3xikis3iXAE0H/CZhVRUG/7VIhhGoYJ9RHEJG+
TR7BNzM8+X7ApHfl81dWmIfaCKPyr6wUp3Yi4EPmWsWuNk0HwzQfMH7rgGKV8/JlDZNcnIxyUVIi
gSgbO+VOtQIShSwCYrMqcVUsAYin1YnAwfL7a1X4ZoSqD+MyBv5FZUhmN0rNkKPSaHXlMdRHRx70
Z2BUcdI95jV+iKE3e4F5FWoGYUcru/65kgArbPSfpCF7Ab427xbJLV3p4UYWpR8gm1czDYUkJ3xJ
zoRSczwS4oT6FYja/w0CHemLXssjXJeg10UVlXIes1UVotzCxhbsihBYtB68K7LPR+9mX+KHIPLf
N+58xhQcQBJRfU66JwP1ijkDW3NgJJwLZLgm4A5Z4PYG9iRORSLYRozcNdMqq2DpEKJ5149/6dpp
KXkZM08I5SwwtplKZYqztFMFqPhqF0+KL2e8FSXmlW3OQqn3OsZ4A2joE9XY0DCUoBWf1vXbHHMK
cawMantndK00DpGvyRYCyPI4EJ90jN0f+vPqgDwPM2C8PTpGXL+QRmm4GstTNRIUd7SpfKlrngCT
vP8DZ24AGNQi2A9X1LdKrwOXc0RZe9COxXpoa8UGFeoElbsth+3zNoKo8B5prdCnMWbz5baV3VXW
hq+RJD6n+RIfK+BNg8BY712kqPPZbA39AD8yPGTD3J/zTPsZR1a+G9ZwfOL8LKYT2fwsyqj1VdVy
UXkfnzIDDMgAYgwJ+XF2gHjoodr1R590I4+y7bC1wGtgwg+XivW6LtXjbPBMjqk1GxG0XUuVOeYh
tCZqezA03IHdw+XcGomGV65wI4Ky6nJqhDXGGxhjRZIv2Nou3APJBjl15U7feVfGdCEbYZRtxwYA
WPoJ5xFH49O8WCWaVr2zmPXD7VNx5ND7unlnTkWhz3h3d9o5qVFF7eNoXw3R220571WCG7dHE7ys
6gL4qAimMGepsyZeO4x2rMl23h8j5blXgYmhrbau8rqajEUzJAEWCKgJzxWIrih/Iuh91+b9ijqq
Fz/ULlF4DbgKSbCelXPtadgRxt7qsqs+5wLH/hnPoQvRRKM2wUayumXpJrz5+wE0Te19F36LpoNZ
eULNKRCyPiMQgbB0IRMAEPqQ8SIKkrjgHSGIwp0ldve5gap0oq8O5zNqxv+xdR3LkcNW8ItYxQzy
CqaJyqOwF5S0KwHMCSAAfr1bN5fLN5dtzc6QwAv9+nWT/5d2/vvf+p9fZX04o7gwI8w6JM45Sai/
+RSGFMjXl2V/V8FLV0sa12nGerSjwVG3utqDPg+DZ38J0OKQLO3ew7QGscx/UE10HnePMq5pN6AQ
TEsnaKuQVZFK83oLQeqv6aDObMTcscHEbnpKvOcpWSkIJo8+RqBpv2cq3aquvqbbVAhTWMCVi3/e
k/uWYLGwvm4zkRmD9tQ0fww+qZhOcszSKQBHKNSfYzMXMwT6lvZ+TFjWuW+Th1pHf6dO+mlXtwJA
3eh/XcTuwql/hZ/JedaCZDDPcujmtuVm5WGv++u6NHQT7k20O9277rSY9wDZWY0VW2YaOJlt94I0
cI3zp2oV5Doa8rL0fhH4w1FOWF2vw0M4HoKZ//XjSiT8EC7tOY5QJauAgp5cwbTlPm4gFQpqj62D
j3F4n9VYrC05LOlbvzx0EX807ecKpG4Wp378ieGM7qNL3rerUABabtCxrLnOeg7bEPeh5s6dTYpR
OI+jf3aVgob/GUzeg2UB9SID14CHILm383fj3SR4ImpaC19+Ts293B9W/tYA6xGsLcbu2Jnj7Lt5
iDrfW5NLystw4YU7hTB3TGkwJFQP11T8iaSpRrf0AlV5wVS4+jVd34n3rKKLBhYX19/cxlfBv4PO
5rb9Z5c6F/37ItpzM2CEM2mYA59ZOx2b9VXgZEiWZls0FLVs6cYHumDRCS4YiZkKSWwl+L8WSzVq
v4j+4/cTah8MtvA9aDtKYKBoxyVLmsvW8xzw/cHRgnqrKADiHhMMuiVr6TC+9ezNwBeV9BPdloLY
4zpAQLI+8eHf4La5dCQVzrnv92LqvbxvR+rJY1ffR4kuhH9b2rAk3VYu3pKHwOO8BKpvg0N32LR7
y2Mb6sdm3a8Lh3pJch324LRsYHpEbuk4+4UvJ5m0ORF4yPx75UmRzCldveYUEMinj5BTi+NL2tp8
BuxkHJB6fvvi5oPtMjc41aiE6GR6HKSH3fVp1K0UjrOZ0g9JgzwWi3KZcRDto4Xr7DyX8PjNZljm
LUumZ/ypnagX2HzkFyd5BvUFdOGoFA3wYLLnCztE/U+iy2U9CdzAYZgLIYOcDDzX1mRN3xaeO9DW
rWJ1Mu7rMJfCgWeUPPpNmk3xnTfP+U4SuuPqrFPU0i6E+WxkaWMhsw3MLEXzVoeUDeYkJWxb1P3q
wL2T+Fdns5XCw9dkyucQVIXpflfxgJfkfqRDR3mwFl24Vlsn33f1EvqvpsG7sb9393tz4CiV1qij
tw4D0/RlqwkGhc4JnnKUQwrKdYNMh1CJT+1pm3U2DPLWhKTAblPu8ccmVpnvGNAi/ym2PvAg6SkW
au4ThXF/fxbTGaJg1Pc+u2Z4cIIY3gGf/fBPd2ehbKYcBDlsAMhAlVzqsu7qTHHUYA4sQWRKufeG
zZXArwZ22BsNGZ3vaavxfVeY/62ZqeGEGS6sUL7Mo5HcA0HNl33MTfcxBWdRGxqymUabS132HkTP
CRi9ZtFHtCT3pgtP7W4ru33E7K13b4SXpt7oln6JubnrjP2BnXRlnbkCLeOoWVS5AOWF+xX2zyQe
7sddFdp/9K2bdSvUhWOckDYCwAnW8DCc3Q3dYrxQtTw29Tn2r7z/3q1LPfaw13fM2Wnv8CqCidE0
4cQFd6k8kf6+0fc6nsrWJEdM7s5j8qfVCKE6LIPmq19eZPAmo+kEqdpMmddF35b6xvzP1UY5H4dq
T777ec1783d07hfcdjezfDqOI7Rb4m+/ZxdFOEhUx9qOhXVwOoeDnd6SCeogzV0oZYVfZfSt9m4C
bPUNIdfyS0OOS/dWb7ICJebYOimyikejtfubcHUfLbGizY7nFamVarkcx5WcEpNAx87UN0W6T7K3
GFEbg+/pXlpAP5TV8R81yCfdBB+pAB63rXNOpHPYxHILfH7o2tHFrW3ed+0/SzEXMnGy2oXgurfl
XRi+NWt7HofxbiJoZt2ETt5Ujd5waiZTrXy+mjjNtS+KwU/6bLbTx8p1sZpuoZ3qb25r31bTXHzB
NIYt3h9sEf9dQ1ME/XisCb+oOo0zHqXPy+qoau/EI3EVJCpWCKuoSN2CMJ4qGHJD6KsR8N5ww4o4
cUNxpjVd0+E59aeGMre+g+REUTf26Jv0Cyg9qMrtcm3CIe9n79j67gtUf8pZqKsv92pZeOnsWCBh
4ZfvTDfHXQ+x3x9xF8t+tS9KevdRve808QfIOGlASAH67CbCIu1AOO1T9dwPvPS9NRcSSLTyiaKB
ce6TOb7GJsksVI5p5DPEfWdNsi3BpYSYouqCi4YAYO4pdTBxsDy6o4aIUzKo05T8rrwzhKqEhYWS
HJECG0giUIpi2bwaYvm3H/Vcskbci2XIG7aeYwVHVST6lqmbM4yXLnWrdoNPtNvZMp63e3cnF/hE
nT0BWpqS/sWpSa6sh28Xxse5jovORve/2JLfiA/d1agZ4qxX8o+WgLMiWEDHXQjNOnsdEvAS0jq4
rgk4H1370tk0D9zh1WvcJ9ZDXZP8krbr/oLn1+YsGu57SB9EOCrt7J+0WYvYx3rJLj0HpRyiupZP
w+SpgwjXt1bwN38kN735ZyE9Tf2oOTl7DKIHhOwNyIgqWfKau/duz45C9gduupJHzrnefQrO/W0z
0xVejh7YGHqjc0oOXQJbA5QYXePncecc072tOtd9B5UYS0pY5kmS5BG6SDkcNjKn9f6kxDntng83
D8IqfyJ7kU4/49TehO3/9o4GQ9wDb2fzHh3tXViqS08JL4uZAmEjFVTsTqEiWSQa34CPoaFrZEXu
hc7zusHoafQhCBDnY7h/iuXDG8gRTP7MCvMUOt7ZBSNkN3OplFuZFjQkE0c507yq5w6AMD7fmZtX
bP/x3wOVQSrhYMLxz+4PFbrRIgoQeWNQpZpWqgwHIKV6Ay2lbs9Jvz9PkmmqID+wGiygN0FGhvEE
n1wYDqlbsvQ0jfYLVOShxSG9apywDmqch6CFnETjGtA0mXdphhB7Xezq+D4cR1hXSD95biQrXbRA
qJewKjWiXY3Dh1lGX1490WZCJmDpQ72iXjP6uR35rd+HEAS8leLVZsydMfifTZ6KNp90nNC+r38g
KHsnp/hF2cihfN+eW/D1SWdeyNzkKtww6vO5olPCsJjA4B5eo2paR0bHDg80xWq4iqJTPTeXPklL
/WtgvWwVC9KnqUMq6flZu/PBcXiOhaVTx4Jydaen2IpDZ1XlNNjeqGXcVm70aJL0pDtbtaM8aBVf
sIBeihEDR+wRHPwWVd6q2Iado7Q0Ufu+y+DQLqELFbr9eUj3m+i3R74Ph0gjvi7JVgEbSSh0Gq+j
S540fGI3EpfzAFnSLvzpU/cyxbgxy0gtmSsS87bs0tZQT4hX7cuGymW4JoZckr0J8pmvfzCXpSrk
L1KB05C6+gprutNI0m9r6y6P6/CVRXHmtdN9O/hPcW8rObsnGP0ebNIWaW3fQzHfQHU6+UF/b8xk
CtT7dztBXxEhIQCb+2F4VB7psR7MxKNMwyKewueJTz9+v0V0H9QRPjwE70FN1I4RlkaH5BoOVt/L
afshS3OJzFhOTnyB73WZcugC2eamAgdxU7IbWqNsW8WX09tLkMzUxyaICeMTJtrHEOcs2ndECf2v
dQwY5GQqZ7X8HdG6+eNGB0Ee403eISEcGh+Pik36R8Z7hS9CZdLfiXR8NkYseKcOIDCsAJkkvGLV
s3LH4NlToGw5q1NignBqwvkUbsKhRrqFt0RXEuyl2X8LWa9cQ1ReS4wtrCC4hnwDc4WhW5k62yML
G0XjFZVZhCjj+IJQZxjQIgfdDUvfouicJk8kaGNoW6qVOZVuUdfh9/xpAkz/0vUJheaHF9tbi0uD
85T869suoDWZNV2Yukvd7s226m3Y199FrWIYpcWmu3Ep1Ca+NBc+NEWDUmzDWY7Nc4OYQE3UfDft
cHBE3dLRwappHH6yFAemTVzaYmJCR8Zfmr6xWb21K9qJtNBeU7gsLSwnVWrXQzT3MIPe5zs9/TOe
QmpXuS/OvDcXA6eYRt6L+nlmaDPS9xaJcIxuy2zpUt+NYYL+7kVsa4aqMQgeWMexfvW4bujKvSKc
C70XASksetJxOFq2ZZatWTg3R2iLV6zW1zB68/o4W+tq5HClIjBtxFouekHW8kyFAYointWoC3tH
XmbSHXh4kXyibQh/zhRdh35v0ktj//Rpg6MGMosLQMbGd0Tfjxu8csc2NzCIglz6PWIvxCT4fkdU
MURn1DwNWuIAVRU7seBHs494ZQVjD9NakfZr9B9DBEYfgGDX/JOoWZK9XKOvuX+cp+u8GvgbvFjx
gkYFAZNOTkvT9CNp32T8Ip3z0m6otdBiS/E+Gn3wY05j81chrlmFtqNZc9Wf1CSOEuk6NfK5geCk
6GC1e3Wcn8Q8zfIwgbU3gKhtYz9b1pSmQAQmtwSZL+udutDLRfmcMnAxwVjM2PxP9Y+hB9pujSIa
RqkmKLFnkLvtCxd7wYMPDhLWEOxFGL/olW5g/6Bv3rVbefDGcUWxCoNu53NevwbcEA2tPy/qqTNJ
tFR/m7jYvTqb9PMCk01xZugKRP20bKVC0yT5eTYuPG9hq6Eu3Vw/dTs7Q4SAjmi+2Vo6GOS6hpo0
KWLvGg+3mGd6kDmLV8Av5RAyiurxlg5YvljRldRnS84tb+ncXDckmr7+F8+HX+Cm9lF54fyPgwDy
jpc8/oHXEJXpIXIqsqM8bfxytSjE+0oO4rR5RNNdSYBD4zfbIG8zO/9ivWB9oJcv2lO5g8WcWnbZ
ZlGxd9tdEsYH/ovxbJeh/xcM16kd6F4nkKA4kWCl/n4izesMeT7+nXYfM8kENGbSo4O7tC8RbQJ8
jnro+GdgHiZ9tul66qItFzim44CGOaYaGhPh3uRxqg625X8XVV9HBrjKJjmcC6oE+3EuPk6v9tP2
J7kHYJD2W8G84AHL/HnL0X7I9bXV6Yocvp86mSIkJAg/8+MAj54BQsEe/itpAW20J+XmpPbRQL9t
feWJo7skhyTu6TzioLJD0J9Gewh/A3w94GMcHLi7JTIUpSYwsCZ6aoccQDw1oU93dqz958W7/gYV
n33W9qFXvDC8QJr3/IJF6rgboCTr1y/x2lcg7li3ZN6UMyTPeD+CGFGlESzpepIlHN4li8FXa7JW
A4dovLIWLwIfsEwL5djhr7f1kGICBruVkjTvKXFL8pUs/Bgh5XjbMW6xlTlH2TbnK6yKNBA8YBaX
YLgZXm68YutdtBb78h3idHlbBLzaATBwc3pdcfXW+Dzjw567YGhMIy6GgRShlVkMzbRAVjaus8A5
spUfw+Yxmb8cd3nq9ElswRmVR96CFQ0abDa70gVW55yCEAKn3l7orb6CI4tyxANyM56bui3j9dzZ
EdqZMpeBuYr4JxqWE+yAqwXd1ZYizqPNkL15FVLnMtkfA6QI3k0fEp2SXLaO9nOKnIZYsW/ljCtl
a05XO+XjjGBALj1uErze8qQ+u+L9l1mV1qYcQWw2iNPt2mV+W0nCD3sAM7JUXAalXpylPRAEAggl
AHhVVTC8aAnbxR54gOcV+3oR5D1Fa1u74m2OycVDj4JeZ5NlOz8T2wDPhdyM/SH7hgeB/b1+KKTr
I1zDwtH5VXMGzNe09upD+DgU+tTMAGPAvjGqy0VwTlq41cxAfoGuRcOLQhBW7KQJsigulDPaLMQ6
Ed/WoyOwCA6vuOC5a5zHel4yj+s8ZJdkrHoyH7pgLWPeo7RIUObnm57wgVD5Ee8wZqLt2lQpCy9W
YagK2G5HQHVRtSTACeqUgklYjMvTtLwIlFHLtL/bYD+ZFFDZ9GFaRluC9rN7dtOPMADKhzObiIkS
vPk5XjLGwObevEOHDhF9545nYuxLgu/n7d0ZckB0G2Q5dOYA+Jt63r+gOQZeOQcqkz4sHOIyBdA0
hBut4YA0z8egEegHinFT1Ok57ZKLWVlGojIw7z1Ul9V1H0C67n9YO6J/5dhyeEjIj7UPkTg53sfq
PMbuadfJ2WWPTv2Qbti4AHAbWwTW7rJBRlHLh3EfKMpm4YAZMM6n3n/QIJ4uPc8a2xc2Pk7qKgh7
joLDhGpT+uJ3fwMH7omPDg17RaOJZ56w2eA/uLObNfJsMBetoSdn4kwTkbtRerF+RAfE8NWjLftO
mu0Itggl7dUCsnLFyzi/Oi7Chv0Er+mMziPUO/X8Nzeo1HqRaU8jpBfsv1YmqeLx1tSFYGPBJzD4
02oa74PhaIADtiYALIvcOdVlhEzdO8fZ63C9dU68LxQgRdpgg3sAZR8HaY8glOMAl+7/Dsv64iHQ
heuUY/yCTv+uAX6bQuKtA62zcw58RSAUQM5hMOCmB9IBbII49Hy3ez8rf0+5W/jz30B7pV3+Rvgj
jSGsSI+7/XKjD4kUsojtkSXvGpQ25i7ZpnFS6odaXibBs7BPM8KHKpDNk3KLZhiyREpKzKvnv/oz
wL22zcckPC0jNLmcCU0hFpQHSjRyOdLCY0u4T8dgKXnglrANQFgFGR/LtNS1+rbrWQC5iB+nSXp0
IV61rvolXtZvn0j/ILrf/5kkr9ZzZzq1YPH7XmVUAkT79/Q3H/iOfg5C78lGHUhzg//PpNPXvC+4
FP4UIgj7ty0C4LClfeku/BZH7JQEC7ovzMdr6/w07lIyBRfAXn7u0ofy1hbuFIsV98Hql/5AUEt5
3mcbD1c2Bkcnjp9Zh6vOQhilL+FHxJZq3ZcPjmFK2v46NwrnO8QPhtu5rsTWXzcBiMXi3wHI5b9Y
JT81Y39TET45cf93dlZ5hCQmoBQcunqeqdogcjuEDwMmY6iJxrukZg/Ql+xQeXR3lgPMbxOJrg6N
pD+T0rLppg2sMiUGRKs0QPSN39PehRkocV4hCnlxRzZQzF6bfNmiFwStSqroSYb9NTDi38Tkeatt
FdT1TUTkIWb2i6zuLe3j54h3zwOMuDdvGrKl2aotqhXuBoqvYSCPWFQ5knY52gmTfrb8CLWioLSQ
c1gXjIfmtbvjTpBxpZEmNvVN9vipVmjfu9a7+bvjoQaK7kAHv2MGXxHY7GGqZe6AbwfoJs5j6970
b0/MYAffBZA4YB4D2O+jb95DyDLrgY4EPdyaJo8JDC9kFB2T0PkT9hBf2p0Bs47uLxH1n3BsH+zK
6wxoHkztN/JEkgVBkoNsObT1kskV7akjHttg/xMpAPV+mzxOijynm6+Bt5kvNTsXv9lzodyN9gwy
0B6qVrOLS8O4pXat79chBv4h7qGLucDPPvWoP4lvoMneb4GUz2n7tuq+ErZ9MW57cU0ABnW94+Ob
f8MYsqxO5b1feyXkaErj/Y7dBv99jrfned5+JM6ZE00v+HDoBTrDdxqC4DaBB81cWFlGMDmzcfQA
dyE0K+7nbP05swr8AdhB6ycypU3FRax7EFl98Sz3iR13p3EwWfGA8NhmuI9m9BzOGrL3UGO8QYbe
Ij2HSv91Awu7UBfbi5GLkYt2UY+ESCBPscvgxrR2jXwdbYslpWhq9zwmW/0U8qA9rN3kXFxsmF96
tI/HnWEw5XgTmqZ57orYojVKdRidfCj3l/u06ioYnf4aqjglhYF8euGPRnxwZ08eDQTpaxoatV0N
t1suSZB+1ipuboFZxtugdJ/vEFTKauFh4TJN2ClGV/pGOOKpVqZ+ceIoLruQLKWLtJOnAY8Oo++p
bJ7ZhMdoYYsYTryIFnSTLNlEziEiUvA2kB+w8P7VY4u7S93NKx1DseeRHKOz8FE/gHLG30yi6rNI
wc+O4nGvcThC7xwaAiPXcfvuf+EINNLb8xKb/mNcgObOAF2KjmHO53YI/rUBxgwNG4Q7GxOqdSBP
DmnDa8AHPB5wdw1aMouaIWjtEXq66aeH+OTmOtnTA4A0zO3ELLNxnb0/hO3AHUUaKvz49U9negCW
G7zoP0k4mBRIqb31PI1fUyTTcgyHvoJuCZCDaWhKT04wct/w/llNDHV205ZC1b/zcNy3hHgmw6Ly
v6jjf0Yffy5nYj4b6e6fo2VyodqGmAys7V6FvsdPOCvt0fNXOK1u43joNJBmMsm5cNEA3rGo14Xn
8fqwrrtDCQlFMaop/Vi8HphcIvcjSCT2KQIs+hEjnBST2X82x2dAJSP90ziBH2RzEwLKCVYv/FWZ
06WGfcFxBZN6bnpe8a4JL2vA14PXGdx65ij/JfYjhJoIcj7UiTCvV0rJYgQnIINlK8psreBKK9qm
HLaN5RvWEDM3agglfoRtjhpgt1oDtH/JpIo4dZYDR0aqUsPwF9O4Z52e+6wLApmtkVmv29j+1L0k
KLI0SAPD5t/zRCT3sY28M6BHgiXoTRRsFBjOQH+KemHHzu5ve+5OU1tTLmZsluk1+IA6THfoOxR5
kxQoEUKLaeOi4zXHNO2jsQ4KcJ+ZQniNvDAfK0LbvL+DbOF/B2E9fLVrxB5m4Zq826Csiv+U95Dj
zaBNbs6bp7+4dXAUQ9hrBbB1RP8VAFdqgvldJIEu4kGmp36u50p0U1eEQvEy2HsRUcvYT2s88FDa
fTy1Qz/eRVty5UZjIL7IV46v7AiCq98XkdkywKn341oXmLJja2XPVoy2ZOcewQ85IP6ivkIYTxND
pXQ/4O/xvjL30ZExJVF0wECuNCibjWdKhLYCamElaVGubls1rRHlaYqu+cnp1Un7ABrmuhybJqU7
bLRpY+Qx9dcXi42mwNhLh9NW7MkWZNu25qFWOaD1/cBAfaFxoPJYj0XQfsRmeMVbP3loBnxj7zdv
77NIMjyKiT0OtXcByfQPoNCOjn74l3e/ycRMdJTqKYzcLUOURU/Ll3IzSZ5wIBbM5QdbOzVWB4Et
bzp+Ys1eHxKXVXPvvyPOg1/U2C9Pk2JimAWrQecYqh51QJwc3njvoYSgRwcxwlafB0kys3a53p+X
qX3wiftlu/kr3punwONAsBZ456VyLJizFXZCP+Nu+hi0cRW1nUv1DG7BKGAKwzhMxtRCfe1XEP6t
cH0rjfFS4P3jEpsEXD2ZtCvcXYL+4J8NfkkY6zLe6/t+whjQxdYGAdDVAOwA1/dUN/MLmKwvStm8
W703ssLBQQQY4W6Z2FBtRNGlN0Hhrf7n4kaXEesXWdOgeR5cKvXwNI31m7BbxkHywCO9DIHCepAK
n3v0vYarwhPkiziJpEDFixZEAInivm6wfoVJNlqL8WXG8M4d8f/c1nIYWk69zv/FzLo314daA17m
8/w7AQpSprLWI0U9JuWKVszhXjHX2ENKljsMqqtaRagPAMRZOUGIyx/PowNlrs2HWvEGHEHOaCb4
4t7GiVUMoAIjSeX2OrNe+nccsNfe4WJCTZZ2szkFDH+XxFGxeV45RGAStWmllv0sE37esWsTefHZ
DadPEGXDqlMj7NdfXUgkhdAU2hPMbuUxCAJGh7U/TG14EjY6gCdxcOrolbvxE+Jq5c59TFuBNyfr
J9ENn667nA0m1KCPloANSzUD/ezbh906t63fL/EQ3hzifCTz7tHYYX45trwu1MbQLUQMgCvDUBWK
hh+QU0JT9NgK9D/pliNuvmAY/1pDeNBxyFwY8KRi0ON0MD9Ea1ME8T3pujsXHKUWfRo0YiCN1H5M
XVQMXYhH2JHMj5vn2pBj2Ce3bQ2LBG8CE4QNKiLtYWgEwhT/Qnl9WidyhwHml8GKC104QAIWmaHo
w93mDsgYCYQY0KsSJ5u28Hsk3skFZAZdrl/AFbcpntqvef7ne/3fRMBsDJLdFQ41iFqxAChsfqaN
Y6banva0X09Qs7wze/vblVmUDPqmUbOWa7CJrOYJBhRpiiZ17rELLwTq+dnO2WrAI7LMne4w+e8+
10SAT+HiXR+HlQ1VGoZniDPege8D9Kr77AbnEiZdDmPZou2w7O6yLU/A+Oq87trO5sF6E2DCNVwf
dr+L0WhG23UY/PUwePuGqVrYKPxGdzmYEV53Hmv/aDN+WSsext55x6wCN3xk18kD6rgS8TxI51mL
qac7giowAXRjIUMJa9LhLu0lSvPZnpdIwA7DYeiTFaLHQqKHTjY3sCs+jLVHPEVUsmjANSb35bSa
gU6+3xQsFcETgCv43sVMVKsvCzW7B2YxdnYJD0oTq4amczzn4H5/TKQ7IbS9p1O6XJPGXTHJMVeU
/Tl8YV/7tU2wDK+/B0c+gNiERwPv7ChCtsG/jJWMzEM6GAaXZ8mCYbV0yaMwA/BTGSqUkuPTlkan
TQCX8tpLiyHscwoRst9pzVZFjftBQt/mre/djGj/2NolGFGip0KS/EcgFJYTgrJv6YY8wVEgUVIj
fyYM9Dir6OxhqTMKED4DzZvCGxA7gyi822vzUvspjpw2YOL06hlyoPgp+yPZx+4gepD1dPofjs5j
uXFkiaJfhAiYgtuSAOhJebdBtKQRCt4W3Ne/w7edie6WSKAqM++5N5l8ekv81ziSooZuP068h9Jc
NAbrRr5xJrpz4Wq4q9LyqzUzLh+n/RwcFaTMq0osGpuqHN7viP3GWO2/WKzHxfE//YliR4n+Ti9O
z6VepMHA5H4aUZxt0Z3jaj35WT9Eco4f51beSt/5613/W/dJFDEVxNGQeFpYLwpZrtb/FYv7Hkts
rGqIt31BT1+1Vn+pZoP4r1miuttZ36JPTDZ3VI66mTYPSsFbWGvCNXZ/+3Wv2sUVIHBt69VVrI12
abTOOnjz2DCgsTLw1UVV2k5WFRxkz9rGsR/raBQFC4sW/GUewc/RqLVPZpojECcgTU2WPrRLNmzb
ynuuJEoOIcDnrvQk+gSJr2t7dn357iTxdcnyd+U3H0M/WZtScD8Z7ToywWgJFIdzRaxQWWD4VccS
GG0JvE59c+d7oR0X4sZBe6wzmW7GpkpC10UXKXWPgQ4tUuvCweOWaF0aYEvlZ/7vf6LkO7HVd+rA
daWCctBbBnubms5P5SQOva6EmiiYyHvcB944L8HYoqK5k3Nr3fjSZhKHYzExUra15wyZT/nlmXij
7LgCf4arS2kiRCtPLYfnaS16ED99MZ68/K6mL+N/ltHKVwbLXiBr9+hkTHF0pOAiKRg4xfsiheBz
pc/glfN9njR0L13u9MKLRjPdGaJ9ilVDbNO6fFQKgkK4JwNSyU2GZytbrobbHVOSQFazYUw+6m9k
pjFjtN9SmzrfabNd2vDyzGX5z1XOh2ehVk6NfR2F/2wusb2189KmAHXl+1TU6NxMNXxQrsz6Ixr3
s3bq7nGZOZ9Y13CttTGyGyvy2/nq1WXAWx2oOrlLJd9ekgFUuHbQdhbFx9I8T6a/Jx/nJXXj86TZ
Bx6Vq9mM7PSrlzpY1mZnk1wRNRl3hb5EqyP2ej14D6MNMRhbk8YCQISbhBVM7kAToCtqadxf1yo1
/9PkXOyMqvqKebSbKlVbKx6PzYxTtElV4LlLupWeiPTMOWtoRFqfPKnYCXMiCiAsysCt06PuDCfV
YVdw8zAfAHosyQxY+2syd5slVWTRDq5LTx/h7FOhMeWeeTGz9eZRinTgxZ4uH0dLPbWJ844HjpjV
cgmqxdk55nSTPcq/NW6nzHVOg9O455xmMag4QraZp2lhLOpL5hVz5Gnjno643eYa9i99CHuvCiqv
JjsmNX4Zwj0SOfCz2CPzQGTbpDci3EHWYRFgR5rh4Ffw7lP0XgGfsUIRKWXNHuOY8sj02HkKC6In
KhhFF2BnYQgzBqM+7IasZB45hRpC68LQsRN0G8kYauPvQtb1xutB56rppaQJOKUu2vUaWw/MELtd
I7mfdGv40ZPUu+qgBlvbNfaLziwcezGMADT3JNX3rI004p2e7UZVGMzIfTdI/eWmDbiJmYsea89+
YCC06w1WWXccXWFSFG89QjswY/tgFuLse/olzthq1POed04c5DVKRP7XDcZ2HjItAlq6NUbBnIyd
QJMe1ZYVxXH/whnY8HUsz4tf/jg1p3HR3drG24KkRe5qR84wXnkIgpVGBCgj7Oz8BkP1VXS0swqs
WSLlzvLHKjOchYLhw2r1TPrd6RPp+t9Yi52RZTO2qWG4j+kVn2XzrOnzBSwMPT89LOZAmW3P3kYq
78fwx/2oLWc7SY7FMkLLxNol8SrY3mn6L19aCDLulS6XewPORteW8eb0hRW2Mz3ttLjfBbaePfBG
+iN92wGC1O5NVSWdw9Am5bmZbOPiVYvciXFNftdRuB+Jlo1RrlkWz3lX7lLb6PZ+6krkVtvU+FvX
d4STeKOZ3ffE8RHVnY5+FU/Do7B7HE2YY3G49/p4KozO2c04WDbKWpgSGbx3ipCgg5Y06WG+g9nF
0LTRaMzeb54XHBMMHbZFbbQXz5qtQ2Un1oONbjZts2KWYdZXdtDHLmxVyePJF5STkM3+t8AWsXoY
nKKWqJoyuc3jxFUnrYCA/meKq+I4uE1y8NgOEW9Gu1eHYdXzXUNE4DHvZnGItbx+8fseYn+Z2pYa
cZAyMkZNHEzdKYm/dd1/071woEIfdz1jmH9T5lfHvk+ZWtmWKC6evfwIfxo/kmb6qWTffTgZy7aQ
spfK3Sw52BcUd11xVyXdzW/cnlGAW5hyY5WNtmeg5R1Xt9AgRDKwHaOp7W9Wnpm49yt9XbdurPtB
u9b6sbL9CTZb9EflphU/4Zw+UIuswOaEm5waB7+p0jrnrAjy/ZYGO9LLnL/SsmBYi3qGRJt7RnYG
xHgyt9N7kuRPLCYeHhxDL78KIxn+sSCAc44ffTPXvrupXPfPrzFYyE5fAiuRUuOr6LqAxoNdkCLh
wWJjOpWlwIO/ruDZzBDR3lpv3S7uYmx77raTPxndKZ4sNGKAHnpVqcwwG/K/TDk5rf46fOglSmeX
tvEmQ/176QfqF0MqCpH4E4Cu+04KEhus1Ex2+pQYu8HMIJVrkyxV1092WRarsFnSl7wr9aBlHJUl
qxGBpzJC7XyPn6jUYdIzRRs/mmT0N6+N4Y5ofqJ238rSWFBxOvakZ1TFlmYtkBHlP0Lik8BhL1VQ
et4YiHy0onI1UXsM1Jdh5G1u7Nk8VGNBqCU7SSJdG9+qIXYPMsuyz9YekYlZ2QOcumbDp956aleU
soq3MVXpt1M5gosoMU9u15h7Q5TORcsSyYmdMh4sXbh6N4kFg5w+/m7qTH/I/GSJllZZYZ6m8ati
3nkui47hvMbuOHtx3YBnV9vPrni2TbgLN60NUsCSdGNq7XjOpUHha1KDCIjuy+h3OW9gAWC4muB0
acXAwK4K9GV6gxCzu9ylUwtssvQ3ITztwAvONvC5ostuqzEsrAX11orZu6qX9rNBqv5O6jTHZmdT
F6Wk3i1TRz5r29qBtFt18jkS9rru1VE+GHJrl9ZX3E3WhU9E/6/rGP74sZu+9mtL+n9ilTshBQK5
kYnjUFJAJ2bcvsgknj4sTTf+S5Vg5iLKFB5VldifCv1u+tJytNGFCdyE0mmuU85T6MJ2tfiHhKqs
347i5dzaWrdbvCxhbFjDGDujyh5ZK+Nv3NXLidx0l6A0ZH9RSZwcW9MSYaNb3rqJRRbjScJED6/m
sS2IAMoReL0eg0wX1SXrF3noPMcL6S79AE9fHvaOYFVyM+SPZQysX7RJ7m+KRndDKqMsaErL3DAC
yR/cSQwfZjM1+raKe9ntZd/GN0sf6jepoIgWS//gxIWVW+x2JKl7yo/e0jahP1rdyVhdn0puNM6W
JROeekasu0az4sibkuRSWV31jn7ltJvKJxlzs8BVUx149rdvCD0yFxXz5jOa3FRTav2HTg7Q5KTt
flTzb8yolislgZaidWT/M6Gh0ZCRfrYh55X9GhMv2xgv1Q7Tk3ssV88+2pmR73w3669mXeiXIomb
85IVyV9TujjynDwFCcqrC9Pn1zFvBIdga+5tsdoI5W730/DGT0Eer9phquLuoaOHQdQ2ln3epuU7
BrTpwWGd6ovsTRUVNckl3JGuvBUdWZ8OBzakDbKjmTMsTxianepydgIgiv7gdSmYfj9oD15ZF0G1
+vVeM6TvBPlYrf/ibnkb7el9LYZDrV8cJNrsHuzm/Oai3w+jeYAR5OJukbnF0u7jxn5gHnMaxmSf
5d42s41oUojPmEI++lxjl/PMRKF1A5FyOCrF9N5Pn5yKNhau/kI26r7UFM6tpscMgzact8ORRU9I
3Eh6kxs1DSS6ip8a0bRbBXRgjRpdnhuHU3Vr7gAR1U3slSYWrmJbwuoY6o/p94qUZm/u1FbuzFta
qzA19NAdPuDJ+Hx3LWP2PCn5Qd9QMIMhZX9xnh+qLvTQkXvIKyD4TcL4kkRp3ChfLY4lzY+fqSm+
HLVsyiZnn0R6zpLiIc5R35Qt9/2aMcIvnG1TrodxbUJPTdeyNwOXNwl+8DhNw9u06lueFmMLhi63
RU7aeKIPHHwc3sa4YNrKkzCTdRJYc1xC1qX7ccU/Z5WAfmZ7iGnyd93oPWnrqKB6TDOo3ZlxW9nc
vCF+aieSHcktv9kO46y6pQtrbX4uTnK0bpkfHTujLFAJd3JTf2UJHICeWCiXqVk9F057Qj+xL5ld
N5jsh2yXs4vlsXH65izHsv1qC2DwwVRf1kwjUibJqR9f+SngkYXYkYMLFoz77j33B/lHWUXoHVan
FX4ywUu1rANmG+qp7ZAWyUUY9t9aDqcqzXeZXR3k4p4xcF9bjBFIrvtyxg2YNdBatXufcTFj2pgZ
mTFqXWEbujkgggjoz5221tzSP687O5FRaUvw4f6ZogMmp4Orix8Wn41WVtzi04FynGL/2WqGACIJ
FRuOdsM+yCIsW/sr7u/Oo8rfj4m+nTt5tbMmLEcvaJLxxq3+n++Lo0anvhG6f0zQSNPCubLAAuHM
hYnoxyLQ4KKVrD6L2OTqqeJXKxUR+uPeL1Ic67J9dODCN2zSRGqYBve1KLq9w5IggYoL9gDAZ8pc
oW71Lzr+oLRdD4nV4YLSGZirboe7AYFEueAjDKGtane/axUTqLgw//lri/GgxVlUH2fshd50xZzw
Sr8LAlYEIiN1rBspfZg+O0KwanAM0JJ2eVF+EeSGyB4zRjRXD1iJJSoLp58YQla4XRwgMHCAbONx
kSZ2uY2F+5A4DDj8wgjRzq4tR5Swo7ZBkC7dazVYYQ+PA/HUbmNK9abXjuWywkF0yJztcrX8igdm
WYM6lc/STRco8fKp0Y23mUkAS/j67TgUP9n/XzKBhLwusCyZHfid/tW0zasqk1uizdfGrp/yrDiW
9KBdrH0KfYCeb/OXumahj7foP1OC8OUkz11WrN/p/eZ0qrwLZM7ZoavxJFyoSt3iCpUFjEecqktZ
Zxe98MOkJX6JpT0Pjdk5AWM+GyMVs4nUhJfIrBe5WK+d7TXROjUw/N6x6Ji08KkfMcVcJps2GNcR
4htarDGAB62KLr7p9kY7n5UOa0IZtpHcJPq6XIpFFxH5mW7EWLshyNl7mFPN3PhmjMLtmZFeWuum
ybiS7iHNxzjRJsglfdOZ86vq+ezt0qGfRd2oeHC72D5MHHMUYSdp99aO9XXfy1D6G2XwpPXpcvVN
g/PA8sGK/OVN5RwtKKubZHLCYWj/dFreDUqQDoTjXYFwiG8XGX9icjsOsvqy3EflenNPnk6SmASa
Kcxn0N5Fir+5IVk0qYYDAgc0kZXuzEGcEvVjlJXaDFoJku/TEsR8TFuv7+vQ9coPu0k7XjlObmEd
bX/4nQQhX6LR0D6Wc6mwZPXt0dGMc5+bbBPQWDGA9LxsXK+YNi07gDdraf7hegr1hNF6twLo5Dy5
tR/FbK/aeMreIyBGPIjvHoBjPSFmYzrZ+FUT5A3zminfDsV4AySNBKWYjpM3s6yD49rf5MCGDBv3
jApPjAwLK5pMRNCzscCLB1ZbRhmgMRC10Q2bTFyX/MtlcOKNAm9mF+TpoeTSMBnL1jo55A0TamyP
mqcFDZmNmeZz7X3Ew7Qf9b2nzE2VDGh4OQTsX1wjqn6oYRcPDQbuSzbxoBkITcS0mpjh6qrBV310
mUMKZkGdO73GojzZcj7gC4z65pZOv7Yf9owfGuqe3PnNli5cWUvLUQMoyQfZygxfeb6VvEeKNtQB
UpI86oVk6zaqu87V1XTq0K7mjbobKZDpNeprW3z0s/7aZ/aeBgvaXAaxrKh6otb1QjqyQCuZLEgZ
eOt6WpvseZy1L915HWA5cP0Uobob0D1qKYCyhHiBeO53mpc/1rH/5hZQFflDj2/GGlSgtKBtKb3W
t1ZjWMNtPDTWVnSKQtHlU0+dwOCXNliSbiWgeG3TYfUjQc0QuCOXsJ68rTvGV1DwCF4gSCz6BQ5d
ZqTNxjPwYxTrs4DGsNhVba/dtoM9jZ2A3Tq8JgnOVey+BlaMKf+ZyxX/8fBoWOXJap+FySrN0Qj+
H/ok14s9djuGOxDY63p18DSZCrPiVSkR6qWBOqGdeq3YKPZVwRWki/6mIzNxO947eQAnxDINeHzC
YGA53YXfF02xDcZuvJpEeY9FtZtaFWmujDS9OPpITY2V/SUFnV3ymA/lS1MSMhO3wVBoj7GmM0Ex
WYHXOvjR3D1usA0HAzveXaaRWbf3GuojVoOsuhOUKLHYRx6TyQq0zmWzL2P8rE/5SafAzuEwW2d5
pBIOFQEsmxj3rYE9rF9K4IcEtpHVDtV45xYCLfnu58d1EVfhl/usxjbYq6sD2qYrsuorsO8Uiqnw
lx/qWhwk6a6I8X2hMxhrGhF4ssfg/Zpoy18mhm99bng5jI2XMyFnjqxQh+P+Dsi6LKQpD1Qvn56u
v/Vxe8rM4gWn09lI1lBO57G5889EZbWGjOw5DzpZHjyb/kaukaz+kwCyTMdPWUtHmDW7WYOxjH+l
OLHFeduhOdWgLnd5zf3ifJzdclvGwyVefvl6vDnDoE1rcm2NNHAcqC3GgAIzQCeXUAflLk3oLEXN
aQWrc2hpG2uS38suoF055nLd0cjRaglm3bq8vy8PLo5hmpndvDwnS3oQdR/GKVt9jJeOmciiXclG
3bpUfCXbfeu7icvo//kIIWXxVSwtJZC986UD4p/4O0s0O22BhtbKIG2IggdE51/ealzSLQYDfRIg
TcO2a45VuoRea9FOGF8NMIaH3Szh9kN7CTL73Iv6hfzEzdQnYU8KHtH5G2EQjYghXpuqF9+h58r9
BBrBIjuiNf0N+UqR9OYoNT7dztpKOoxefcu0ws7qndiu8oN+GHqps+l1nIwto4ccvt7gftQ9FxSJ
pwB/Hr42JHE6cU9PjnHxnucxhRjKlOR3aMxjI4DQDPcI1phuilq73P0xg5tGrqmeeJJ296G7rHkv
kdkaBFh63NPAC9ZXijePqbrynptqily7+Br4abq7450qr09+MugSj3Y79dxgdJtHwxi++24JbDQG
WA7c2v524kEUQ3fW/dcKzpAJ25ZvxeloGJmuCUs/pnUfuAvLDY9Wu7PrNOjunZ0EI+0Z3vsMG+bX
dNr3DoI+o6yxMC6uPe94B8EQ6KVXfCnFuLd56bLOD+xy3hs8Evxq7OWIZtX9ugbXod89CWPc96mk
HewQuHEQdh+VfPeH/EYCxkbLnOvsT1wuElSB5ahrWe2kO4QynQ4QthXupjgbdh2lCNOWYCHTfcIM
wbz1TtrSSOWHqSH3olkxhWo7OMV/Hi2zVad04tp3VWv7+4wVTmLczEYWIHy+W1jKfe+70UkCB0+D
br6X5/4c5surbLRbOWo7a3WOEwS4N75p5Gjbunqc7R+AnweP3F+gQI2wiImndA1YuFZuG2EDahbB
suDNxOo+sAhtxG05x9xoZbejJtsb84z/jSOGBmweomX+ZzngzgylTfM3Lq6G+HXk11yVW4PxSrO8
l+JH4p3Q9Ti432zltdTqS9d7RyYdjNe2pTyY1q9fVBtzoKLnTJyap3uwxTS9G1QNqfOMtLgh2Rxu
tNjHLjvuTBrh9LF086iXx6WXUeM/DHDLa+Fiuzl191lA/Fa4r41gaPM9VFUY42y2Rkwe9nalwzRd
kKLYChZkYaMn3ApO/f7du3/MZDUHPWLdDy2EWvls0iAlWItrDFOspwmz/ImotrAY9sr+oSGkDdzP
cRzAas/9g0B1GHqxE9zVJhScOiB/1Xzaxrhziidh7sqiDYu0DiourtYvTi0unJTzr16PRv1oCCdq
GI0YVNiMCTwaBvhgvpJXazr3+GxF8qFGZOdrpt4wRC31nafl2F8DuInK+h7wLcj2+R5yOwPesg0G
DOlHWn/xupsk1Z/3PrffeXvy0jeanG2VtIFpemFr6Z+rTRpsCq2lP/AcclzieIJDxD3gYteS/mti
nXr/2KjvVUcxacMqkQHxU4+JkR4kZ7ObvI7D3ARpn/UUPO2BaSYL4qg70m48DRPHVWr+Kgr/ZhA7
Z5rTvSrHozbIK+jlfhLWDaXpb8jaSzItnwtXZjZOIAy1yfOVjRt9HqOpR93qUnI76D+bcUvdQHbT
SjXq6CF4I0kNKLoVinitrc8zoG81pDt9LG7KMa5ZKg/g77tmraKhHA/K92G+ije7EE+rEgeli5AZ
cAQFPQMTVG9NV5yIvzjHnhFMOb5E2dHANJH02824WlgNYD4LFk9u4wa3cFU/uHF61r3yaWRBBMpC
OKyvxSqek9U3t/WyrJFoETcL9lNt1ruPWaito4bIGbWw6JbXZjz1aXcwmhlXxXr0U4lBa+YIiPe5
SRfgQJfWFbgU33TFLmtH99/0ZaVoZUIokMHA07embV1U2bFVy9pNmnXxS/sEELHxEu+CVRzSMf+n
4RWqUuefqvT3mq+PfFx2jYn2jylGEkhteDKGOZwmJBWj850NeFAfjNiDt+5Q39KywDY6VEdiVf9z
F+d0T+QGN1s/sYLvNQq9xLO2ZjdikxnsNLRrZH59xKE8k2nhiA574mQ4IZM1eWw7ZHcYv3CozF3W
j9+q1NZgGEyQc6q4UhgvmWwuWqEFplbux8Xd2WVO2F/evGDhDxu57KqEB1ADj1RtzjjCeqqs/jpl
NvhojzLfyVfbX28p8S2lYBWEWLZZXoqNcOYHgNNDAsy8kZ4P3UMYc5tSuC/vKMZRt3SR4fbXFYR/
LfhrE+PW6iOfxzTvGC2TimCZb3CwO88HMLA+1qx56vKcSYOzBpZpRGow33OnvCJqBI3nfwsD84Yl
PoGmu21uzU+mxoyOTr3L+RQWXLDMMW1x7KfTHYewloPnr5QLBFN4B/7MRgHD9dmXrl8z5heCd72y
nts12znpY0YfU/efFYZiKQcQ+yzol8M4AH0ySq8Y9WRSbLDh9nwzbDoIkNm4L5ktJR8JuzCRMXD7
o/n2GLssQdlW4x/6sOOTbM8zv+Ecuw+M+7dzqz/A7W2qJY1Y0xmSsf0A9bFlQHh2a/FoFOsmG7XP
QZPhKodjSQiUNCyoQihNRd9r0go3mAbL/yqVHXy4S9Otji0aNBD63kqplRe9OflCC8301k2nHOq5
OFr9fza+IsYkGD/UUUM8C1Hz+EY7iMz//Nx+9OnBUq5d5oe11744/XNsMXNGBkw9kntIGoF6fZxy
QmVQZUneCg22gmjwYEj219LSdykNz6jwxXCTAeyEWnVEFcV4dauyjwRlKBuwrMZRDi1kmA8L9qdm
EduO7It4ea/NbzV8VPHJZeIxMoHk5x/u+i9Ys3J/7s1JMz0k3mE2HpJ6usa0UCU/XVvFZ8PpvrP5
vExP3fwlzRBulH+IAaX93vs//rTT/KHcsLC6Ur/6iI2NpXaVVkTkMdlL9tAYcziWKSN0JlzEDSrf
OYyu3NYcdWx+sr+sTN81Hih5jQpWyiRE7Tna2nM1reD2wHpWG+IG2hiDi/a2hqPHdLjPnxKPZw5p
UkIT9yaVTto+w4eS/bcM1X7K4Imt5DyqOExcbd+qJVRpfY3T7NgY99AW1HHaS88f9l1th4rhUjmh
jeEXW+8mrE5sTH8Kq9IlnIYmth+1rWm+LYSLdI6xWxrndekmEsPnCPZMIwvK5hkc5idHWFtjEYfc
L25t1xCugiOvLu/D0hQHFglP/OPNIxou71XjXPoqDgCo3gqh/rmucWEFMTUphjptXV+somOk0LqP
frkchfJJYusyYB7/QwO7a9wuMJbmO1Mm/Z2RRO2qtn2efPCn1NY3tF/mWId2aqKlaB4ypLisXLjZ
CDYBBdpmDl2tb10rSSFocuW5I4goutpUeY+90V2G1iMxSxz6BY4MB49E/a7oNGiHlvXR65k/jvZu
sNtr6alTKvVtO3o7V9O2xKN8gRMfJa5IR+mv7J4P7Dt0LOEfZtPaTGux6yTeUD2/rhVvVlPReWem
dWGEtavGksgsL/LuAUhZs7cyxvi2sxwhlIL7TySUBQnCTqoB19DY1Aqjvvoc4TgzaznmBauAEzuh
ZsPbvBSUHlxiU4GAArza++pq4LvTtOyc1wR7mvandLRNkcyR6WbholfbRmrfaU6CTV+9z0t9yL34
OWk4XO5LMEumf7jur0ZjfuplQeRPcwd/bvwaJKQx4lLaHHgCZxHFeegzlQVme7Xr5Mu0K2qz+TQU
9ZG8nl1auAkdfUvgoXVileJbOScBvVYwS++gM0PORWkGA5AScB59uxywWFGF4lWJCYgEJfZvhImc
7THGUlyfZTvu1EqToqX7mqwavNwgZ12uEFAqRn61U8w4SJzzwGG5zdfuqUyGm0oRySBDv4VfxZs5
HQ6Dam/KFmdDNruupuHN85ShLH5+Miy2Zk9Om2EGZtUzVFGIESrnTRPGd782QLvWZ4lDvjb9fmcv
5hW19OxW5r9yLF5QOXF+CxhIEXFHPt+lJsMB8ReqpRDWqCaSyBUaoKXzpPcdlbn7ONQFEbqMSXMz
izSZRHCgRyTAT4xHP5OD8jH763uB0hsSeBStJUEBzAFOq2PuxSqrqDW0OKiNhjuiTzEXFC+ZO2BL
h87YDj5gnM+0oE8xbExdc5AV1oTRzshpwEAp8nMbZ5wdtPyuhwvLbaMacSgR8wWe/aMl/w7VjmGp
iyjqXOqBssKxDgMqiyiS31Jvo2pA5Bdwrrn9wS2zTbUBW6ePDDadZVdiLpgKHDKAgZOT/jONedPp
5g365LkrtDOQ5hjO2Evxne4bWb0PhvXg4iQLEB8WzJ8sQe8oaAaj+ks6JICpeFinSW0Snj7L6o+x
Wb36I7sObHBmvZXMNOoHMiaPaTrsc8/616v5UUj9zVcUOi69hFberPwefOPGT7yu9EXtmY/36mg5
yQZFxtdlX+mOvwffv1Q5aZ2aYPCIVdKa5F66Jn5An6CoeItIRJJNvh/5b1PNBYdZ6joT+ISQx0vL
HeQRhOJayYvWYKPQk8iuyfbLiEPSl/S4mgDFOLjIG4RQ3rp686kZ1AmGo33MyqfvGkhSq/vyLTey
q7bGKmBQsOuUuNZZmz+p3HhfnfFYY0HXK65rpu4GeYBGbkY0iv/8LA1szdlPHhGQZHrlk+KMoQBZ
2heXZ0l12VtsgMxKuC+Oq8RlAlcy1vY4vlIgjnnF+NeGFnZfJjS4ApKwM+Ntk67PVgt9PDj2rZzS
FxMlQyiSIIx5r88HZ6b/K8on5z5z03CSY2kflypwcv9iuQVLizETePUHmATuUeq90jm6UvtSGul/
QFwGrLM//iKFfFpxTHyJN9FW9wdFSJBIGHaBZd1MToW0JtOtzUGGylAQ+GKy4dZh0QbvLtAADYDA
2c1g5slzOdmVGWVQec78yRGGw4sBGkLStqmniKysq5PF/6SnvVurPCqi71ZxI67j2JAYkgzeTZ9J
q1UFgUIzez0sTTvxBn/Xpi42eJNmUn1sWNdWhH3t8AZWewUKWMkqHFuGpYO3RA0xpaQm/VUY23Jf
2/comnEyni2hP5oeh9Pqua93RUUbRnjL+G/p6hdIb2dTuP2DoxE77NMt43j+H0XnsR2psgXRL2It
vJmWp4xKVfKasGRakPjEJfD1vZm9Qb/brVJBnjwRsWMd9MY2XgKVg3eLJA8vJzAHWvRSguWcGkZy
wxpDp8leWzZlge+c6Qc8jnEcRvl8cxtv36mX0WaaYImfzePBXwxljQs5hS8jwb6SANRab41nxyiO
KuGTrFjp5fqt7sQ2Lsld1/kONFCY2+k6KRV7bgBLDXz4wOXkD8QetyVTYYSBsnx3s+Hu4nvU5bA2
mHy8EpWOVTD35nWPosLFio3Vk27UlwELD9E93Dow9OJqn2nVeeaws8nnJ4WzDsZ0V5Svcw+zW45/
Up8eEfCPBGcOATfdjodJtKiMmlxhRd829Z8GzS9wxreZ04jzc02+9MMS6ilpp+8RQWcd+eXWjvhR
l2KMbDy4ABbQDDbTkBMx/yAlvGqAg8QLiRHdw3YrljU2FLaBwGgbdpb+YBW4jQfrRafHTG+hs7Xq
oCO6Eo/ceCyFZ3y9Uz/j5GW4ApA5I/Y3YCQbhZuHF7HBB6HKYdxwvdwU6ecsjY1VFkgve6zJJDXi
tSVN6AViLUZn02feegYkECTJtuvJ7rOXCGqGBq3bxXyAcW+tpxQ4Hn6CkUWtsM3DRAKanP1BQkpi
sgRxUfAV95/sUoWki35Lrzh5C6NkMm8JRBDN8u4d4rvOj627X23FkOS+90UOVjJAcwwgeVvPJGf3
IhFhnmerkc20U98Vw3xCqwhGuHI2d3aLiAESJeb9kGhzaMXs1YI7nWxHqptfepSlqoMDahurjpIx
8n5ri1gS0yfz/N8EV6EbzaskBzmm+IM7Yqrx55xyG23jq+6ghkzxQ8VtRxv9Wxxk36M5IcdHr75N
8o9IxJNI4ncVEyZti3914d5Kx8ZxwW0PgoZjBHeZGZc05WSO5IHpZ0euYj2Du6na5aQGJALNDp0B
SaZEkqg4UQ1Hs86BjmeEDzsNhrVnEHUale1tsDHJnRXHXNTc4yz6HS9KiTzxNAgTR2q6b3MYI3g1
HKO89XWDk7TfEEVdKT0HfOThq2GZ2rxOLeiGBv5Dt8Fr+DFWPfcVyBbIir1BTh2du5bwr3r3YBhO
WLFYYfM/KH5NkYkFPRigXlnt3ebVOM0W0L5m57OeMsQ/4jjALqu1VbgPmZ994/8JNRwkQTS+mHXz
WMX6n50XwDQinHc5sqjHMDasPGBmJjvspOH1XA+MOzwvvnW10wlmTc8DW9XOg0nEuWHzPaP0GdHw
pVvDtiC+p2dm6BAWmH02iPxtFFxvaUg44RfZeWw5xknedbZaqZ8ypJTbovooG0mFrkqQaOdrxkbO
29kLJXRaiKx2kPM6d3xWGqLddKoawyZJtUPqabTb0Ab00M3lrUlgQEQzRPMwrX1ONf/QlkRs9D4C
rUa2blGlAdEgGe/y0eWO3t74qm/6mj/Uz+wdoto9kmU9V5W/HUjJrmoGsDyuD4nW7nIi5eSrbpEI
YAVV8wkxb4sSdwYYhxc83QU5xzNcH1i2I2plscll9Zg1mDdINPPc/sbVvGLc2SQL3Wxyf8zUuc0F
a4hYeyQbwkGRniWPTq0lVzdIP41o/AEPcVCQn218T07zntnZt1L5zaaCS4DGqdkuEyndkCLpIKNg
IPLf7GCJQwneZ1gWRuuilWLjEyn1YhuKNCQaUKEnAaKKBSSjYASWwX2y+VJnwru0k3FeOldTlAJN
RNx8PzPdXg8uNqOqeB75bevCw6+sH6vSPlbEiUQJzLd/M228LQxOPeGeZNwBBEdUtUCO9jOOPJwW
LmsFxOiKi07hzXsvsc8q1uHp8l6cij0543vk9ze1XFyXRRMoNdTlZ8E2Sjesf1ZdA+VTghvWkBy8
JniwWvcpiAuFmkmyzLKLXb6UJAcShepLViOBWFddZ+k+N5HtbJmmOIIQAXtCl0nvfExB9YC3ZZPO
rLGr+k13Z8DS/k+A4y+XxvAgW+8vmUBRVW5/9BAw6SaWHKJRtqNaZj8nTti6dCNX5G7ySPbkeOjR
llA6SQ6MFXBl8WF46IUe93M0sqToPoao4eRSfJ+9VTAHByWGR7OvAC04nJK5wat+YtLGoQZoRVgX
v4eou5T+ckXs0ESamowEIBPboC3A4wYUC4Qlnw+4YdfuJAmsDHkRnW+zg3rXORJwbxC04QvWP7Rp
8VIKr7sqo33SIxjNtRzCCLpYQyHFSi/1MpTMFeumC1tj2YwhBraGqQ7ZGOARnm0WzEWAaZ2P/KBl
ubcJ/ByvVtNuGVNHhG4bIq0rTjOZoN0YI0LqSbTCdlFv4ZzGeDLy4E0OcfEyDJVLdZxfhSQ5jG2r
qmgL77I5TjWB1yinSE7p3B1zqD/cesoAH0Aspbb3C/258jj0s0DGfI6wx2A0ZowSzA3lOwn04cE1
44FdQbnI0gn5ExfmDJciPrKkt9pTRRb8e67wGmPIGKwwgptw8mSpvoLM5GccessP61kAPuKihQe8
NcLeBooTMFioIVOv02h6r9hougPynQ7TpMnXlHtoAMFx5RToHs7at2u2gOwcxNYbLeeQptPPPNvp
seAKvZrK3KGbXDdHdvetwRQcgHQu2J5ms8u5rfD8Kkql973jqU2exurJiWzroBo8+baD31Hg3N3g
ekV2wzZG4qb+1VvqBiZl+Hi+mKBxC41rr2IIda1ZsJDUYli7iMJHuOS8kzMgX1IoKNv+Iv7FXTWd
KH8sLzooF/g63UdFlnKLgdsLg9ZqQoyCAbBUOe5a1bDv7YmYqcog8jDHRuhXdrtp4fEWGIXZHqXp
4v/tcT4b0Be3UBIANg6u4KDMcvhINv9H/giapEZWvkeZJ/QN4iyJkPJWlj7e4aLt+mPpZjrqYwGN
jJfNxc51cmC1k6xoyjRJmdIvmOttgeoq6BrgPso0nUOxbOS8Goi3j6/1FNYTPWiVi0MoGV31YqtM
3ORsb8YrkBmtx+OF23ZC09U9hn8JF0nrfDRTbDvFkYWMuAYG7B2RZs2tjHVi80a0gK7k1D5p0eRd
h1Q5h24k70jrvHeB0JLtGtWLB8duMeyRblz7NWesVmXFR5xaGesv/7t0muSaBrl8qGcbz9NQgBGF
LMzj3LZ3MqHzWzm6r9iBx20x5tpW4xxbu170TR2QsZ75/q8GM/BCsy+SFRMdHiu+nFvwFvAccWCv
HeK8W0+avMWBFaxyETy7UhnMdRLBezDSi7Rhla9HJTxCWc7wpmkDZ8oga/eLy2zH256RQKI8rDM7
wZDtDCY7UGWm+85nwc9dn8IBpzfuGUCTZxIRCfNgIyhbB+uEg1Y430X/MoBS5CMZZcP25UyA5Dlu
m1PMYIutZ8YiTkqi5Fag0s1sv+gpQlnBas3h4/SwuMRYBJ6qCvhewaKkb0pABPrasj4bLnqao29S
/lgiP1vikeR/GSAM41ZkhOIeW/M6EIF0p5RL+RGlhkD54qvKN6L8aMpQz/pNLCb81S/TdNK5ndKP
FnuQ4z48xDgrYtc0/BXsOtm8e8sd3gs2vCyPlmg/k/w6Yk2EmBIxPhkb3iW7HmlfsYuqc0izwbsL
1kpC2Kp8vDp+e44lxRBEIiAROrb9K4bk3Ac47vVOBBv4GGuv7g8ie1c0CiisDym2RwaGS+dVL9kg
T617L1jCz/WX0Z5GrjJAOlYSBZ9IA2fr8CMD+Tsp50P0bIqaV68IbnHZ7i0I6AKiocDGQiJTG19K
icnYQJVmkp0DdSs5vISfnVWKaNsBro0d4nkl2QZePn+q5QxAEc9NBI1/PSjV8cFdxA5MRqk9PlYJ
AxDCT3evaFuyIJKN2tucXHUCEE6bfSTjr8n8yLzD2tZ+AkZV8CHNGgSdkpw+q/7RC3Ydd+jA6LYa
GesOGdjT/3LvTjINh4SPpZYiUSwlasRKPkwrrR+/Is1gUCQpVGvEHAHypW/wrlcZYoY9XDTnrvHT
mm4NHvxmxBqmyfmyJLeG6QTJmOUQbxKyz4PDcSbTRx2MZha91ek37gKog5SU6dgNwRL55b0Q6p4k
i0XWXqXGcVml2ikASZy60jA2k43dtedhYntqoxTYtiPZjkfn3KdWYKqR/JyuOAaRy86U3wZD1Sqp
SNnkNxjRuJSCYWvF+MjQXSyEgaA8LV6nqX62KJQB25zE1RH9cds0Zyu+xQ2QVLBY1WiEaJls2DF4
iyIMVLdpuDjO9Y2weNJdbYWqpbowGbxnmlVAf2CQq8AL1OXJtvCA9JV9F1KucnxZdV8/TO3MJhGk
x4A/tmx/yhE+p3CZMGYszLe++Oqi57F75G5z4F94ztjpY0VI7IvSAu5U1q4TB1IqG9a6ocfhUogB
mIO+7YDlCrhWRszLtjHWXSmvdcf+v7oTM+ZWrlZaPnHcgjfX3jnUF0kJMM4Eguugka7TKa7wpsfU
TjcRlL2J+FCDjcAP6oeCzETMtBw46jbN8TXJ/xQQW9GAzvnT8SIWw9ec/SsKpOtpx413MvVbpGw6
r40Nshihh9Tn0a2Juc3dD5voTQSIyar5JU8Bsh8v18glLFs85+3ZM4ujudhvF29mJ85Ot9hKVoVj
bPuoO3dlcLeDhZn1x7eLVmhgHC/SeW7ILLIah4LwSor+aHrAU3S/3zqy+NcYmE6I/CLQZeMnQDBu
r2ZoQGVvCPhZpP4I3EL5pYR+GxHh9tTX7I18lWZgGfSrd91nKvM9wfDrVJOXqtqnkhxdJcUmK5Kj
Z7kfQwogFL9p6Y3vtpuePYpqonhpKgnnelwNLsHKi6qQL8APHhq3WsW6xz6o2xRYRQgnrFub3V3W
AYHc+X25G9nqpBZ1qfalmPiqmnBHtQZiDf6UpxQKWBkhgkbYIXxcDU1P/GPAygR/5byYtdz8j7jb
ItYTwBAbNgo4bNdu+hkzHwKBW4PL4+7CHb2By9Etxx1dwix8Nm6dPkKK40DdWnR7kClNWKf3R+Hf
aIcFN7bB8v4bMSERhNa+nKGAfsju1DGs1346AuBitcxqcRpf0iXGgduJTftnVX1lXJ2k6vZjfE5s
nYhCuU5sMowRR6xF7S4zLYH68VDTj5Km+llz3gx2YcuKaAq+zUw+NBN/QXbwQXsq85v5fT8Q4sVj
rkzWeRRvEBRbaYifqQxwUPn3wealMsbmriy+tO57VJdEclfpyFtkdIFMufeqcXccGroBBhJuhf8w
jPl5AvWLPo10FN/T1tc3osK9IN3kSJnD1kn5mmApNsphnVbxVmCf7FjERCdBpj4iYBXbj4GPwVs+
GwiFVv3bWPQy2VBCBqSrWd5LTte+JbwF6hu/PLghZnZ8l8sGINh6DshTx1x7fDDYVQINYyTxCJVH
fP/EtnafJE59hW9u8ktCNk+mS7EDF0pTVmxncTQ6ZLzCjLWDpiwLf/a5SK0Vq9W4Siry9vQrWa7B
egiHZS9PjChvIykYCHq4kTF6C62/9X27LusZYTu6gbQ4W3IxO7HC9fEK+bb8zVGJCageuT5sYgcy
1tFD8tP6h0B7mruXvNz15YtidTDixy7luWVeI7O4Es1n6n5V1rPsr4KSITFrHwZnoKZJLuk4zWbL
fZ/G5lTmd91st53zUuJarRVcG99Tp1kb14JpMo3Pfs5KLGG3HeUslAWoRbaE+qmlvyKy1RJqxSLh
h42mH1qjfqol4J+kAHrDldSpm09j7M4JfkYvx3YSid1k3JLkVDsePoRHdxxOTaNvuehtMipWEKjI
jYwa0CmY5HWzq6fp4ubQUqpXL/rT+HXUPotpAlya4HrDEqy1sXDW39yBQCrk67jGzPIvae4mjUfw
FTYl3GqpfrRZ35NEw5rvrlOSgbP0sZcFJ7yCQ07gZ3K3BF9QJv4VkQ6A6CFGN4VQynWGFTCvT8Vz
G4Bqd6SNJlLuSfKsJLY4idvc54S1yEHj1N1FwkEJzS4jgpLLltVhScdGAG8OfxEbUn/c+907wjCb
HxT1cteUv5JuOT/6hn/DJucVP03YxmDwXhp6SpKXFkVXG/e5eR6yQ0z5+4hhJUGwLYRz9eIHd4Yq
WcSHoHIObDy14t7Yf4SzjColzEP4qN5nJlle3s08I9dAY9hP6IE6FM4Vt7upf4ygjjol17mGh6j1
MFusouRsFv+c9Br0F4ksbn/17QBSARTvwa1+yD2gnNGjko7hzAFS7ujCiGQ4Peu22AzMYC7iVs50
AXL6uU2fyDEYLlsYElPFTtYbN+rwKCBNw9qEWP3be9uouLIRndyz24bz4o+L+Y0+pNpZ9Rf1bHYP
2XtCuILbWyAeiunRIfZanPwI36G2q/FrI5dx4YTV7JeAkd98kwhc/Yr2xY5/QddsuwTHLEVaZFRl
eo/k1iAl28nvOr7p5APon5kO5lLihn1IvHkFlHKfXWfoig8u5EmLjfdiBq8O+3L5FJdinVNCiUiI
NEwT7PCVfrqAIJw0X2XTjwWPwzyaRXMhLyWSgyCwCvBIVyvs9kfHyy+6Nr4HwVhtgqWhxSwoDNGE
tvNqL5xtVmFT/FRhRbZdMPtO9lH5+BZfR8wK1Th96rP1OPTbTPLf1yFzjbCKfe2h1YFMGNGbdOgr
YEeYx68q+hf5eeh1Nxk8JdGnGEIXArDwFQup7uj478JkUH1GhUGqgcqVXwbcltHMtfjc9LCWsfzH
NuvJD+pMuHzReEp6Xb1aw3DpdZziPDj8JkrvODJUBGi3kjItSzc2ef7SeE8U+wSTBQVG8STdOJOI
WpMM4Z4lXD10xMfgpzvifpeWoL10OCeIkA3jabaM/WxVJzNngZ4aZKb8zWBR9ab3O1cdNYu7NTfJ
JMj2HLmHBijEiKcxjrGn1KfZ+R5Jw2gKfQ/uGJ6OkX2qJp8HjOYcp+fAumm0MYzzC81EHT1O7Z1I
gEcbnYDHkxA6G1MzbPT2l1mrGz6M+dSof1gdDu0UrWdv+GL/EK3LgPh/iRbvOi8WQZkpRSvuMnJs
GGmGE2TCmV/i0g2QOuRGfqr6N3H3KTMdY2Fm/UQO9CTz157qg41IBgsTYvJa49CLgZrx9aS7xpIb
le/q5WMBDA3JS07umus94VuJFLNnMMbcbQLccv+M/I9sK1lnLAptOBhfg0vIiN2kBDAUUW/YeKeC
dUAA8aBDFHJZMqlNMQS7BrN1F2EXbBPGvtmzdnYxIUG34j0AAuu7vOWfI4+aqok83xKOigrGnsWW
wEXumAuo9DxFgOdFcxG6gR1e+Md0ONe+ecE0PZMoiKNsM4C8C3itEj26Ikrsctj8jjfsYgO+D05i
hPOWt3YT/YOTXKdhlJgPSU9LkKxsa+XoNkw4dKp6yL+apCEQk9pHFXvES+PgYo7i22ooOexrgElc
QvAJcyUed2lJOKXjlyf897iyT1HUfwZZ1q5xYE+hsKVapaWsiVAT/bIa66W0KYKdTUzTSzlQCWat
dNeiB4AJ+uwlxkk1T+M5mYhi+9nfnETnKgU2jygyboZy+GVB8DeZxU83ZQAF8z9t6v9hBuEonBU2
MbPjbEi5QRrdXzCl/2aToK3XnEae7J3vFUAJsn9u13UotryD7fjDo0kud8ZwFBEreu2f6zvPGNBr
Ui58u30uIS+5x1xSj8yD7CuhevHqaHhRRDK/xo7CReafulq8Dwopv6uKbIWpEgcJ/QJ23TPNp+5h
5LAzJNS1EhRrX711ZIoDp/wXV+lDNlRnq21CxnNuqJFJEyvcXu9dz17znFJJRAQhbaAI3QF3w37k
BIrjhk8zXyTVg2nNUHwa1tnON4Fbn/8EESetbs5MsxsNR4rWqt/GsO66Y33ZVXSayLe1bMSRmaiO
iImzEVJksGxh+3cCD4NKnz07KtgkTfcJm0zAanHV0ahkMzetXBbuJmD+cYreTE9u0tzhgbYOZVRc
uiF9DnyfUdvC5+6tB1ueTNc7zZNzxWrXC/tHpvqTDu8PosezVfSXLIq3tYdBrkzbm+jB9eAhCXnf
H+sOUKQXVeSDoXXgQIR1S/mA0dIM5MTHwRtfYxOZ3WkwGzrjS2w4+D2jY9D5h0krvvug0qgzy7fx
TE1Ibez9pt6T7/VoEXTfdNqOgrRgjhPTTmbqoZxd2hCA70ypEW8GLcfqKX7mPLp1LLjagS9Ba1Q9
/jIgVplwL3EdPai5RhRW2iHCjiFRgfd2Pv5oRceJoZUhycMztth9IlvomGXOodF854q4Eg5YNmp8
rzQ0H7PFxzY1FwPaADa9P2UzNMQk/EgiJ+LoFwiNg/NjDg4DSbWJ7Zl0gqpZbfBy8xtILv1Y3mDI
H5ugvwc2WrJiCQ89S5KmAANl1x63NYeXal9teNAf61gPoR49pUovABJ1D4FirFMm/AQycsPSUDB6
D1TgsVKnncGtuveKx87PEZCToT+yLf8RcfsoGWwtMJ4kHGH4dKGbYgY0A/2C0zMcQZZS+/KE25OQ
Hzrm6Gy6ITlGdPhAFMFaYxLsi1kk5tmpEJCjaqC8HqejhLq76j0DN1cfsxrKcfBJ95Z7NPDlzcmc
89AESVVV4zFh1rd1ToIElARxoEPZIWLPmaC8BmB31ISyS1DN3MNc2BhOeYLqOvTq+QSC6Wy0v+Ws
E6cpnDNp3pWMrXeZ0/mFd90seG1PvdxzYxFbQlHaShKVLWvEGPYMf8ovedbZetV1HyY5W74umV4n
GT+3lfrxMYtkWvkI8ODuxR45zOEEwm5bCm5Ic5V8CDV9+jS/VU36UIzfcIcfs4S51rb2LgQtNZTb
OPK/Um8gNUsDo2aqPW6wY9RTb9Zi27Z8qIHRWcba0Y47wmA4eJwWlCXiqgWC1g0ml5UXb54pYN7u
+p2hpgfSeFsnq0+Sb/VKUZo6tsl7CTqynF5sqrkVYxV/5cEsQFN5GCFcEpIdx2414y3qrpLyV2Ex
YiKSAQVEj2L9HJZTcJoi924NtLQB4zaXgQ2p4iAa/Wj4yb5J/yaui6CaCbrmT5qhfYEQQHFxza1C
n0zaeOdz0/LJ//e+9+hHAS1y8T2JcbBW08WwxaNZt9diRikOGJDT8lyB10hKqnsywgJOrj2kRYFC
7tnsj9l3uFG91ZyvpOYp6LMZYGmwoNo+TVM/8I4AHjGenCh7xTJCNSdIMIxdbWaf6ta6S7Pdpf4F
TsTFmq1tl+pvjpHhUyv2OLze+2je9CNZHi4hXumGQCcvXpYc1ZIdzOjCMsblYnbQAj20ausOI2Nf
MSQXffvViGQgP9uXR2IxzlpPKzLPJgvfgTmXKMJPK6ItcqnpO/ClUAHyeuwfZFl9FxEw8iQxQak7
2Nfh8ZPeGxld+/KUx+U3SeojPnJq0MhWMyCd6hnGe9nOr8LEn2IugyhB13FnZ87d6PuvRM8fDWd4
yk3FYneQV+k3+26ovcvMpR1YF8bnJPX4Io8Anfh2vpYZiPxSwtOmRMbLbt40fTVUqEEbLleI5MAA
nOw0ZfCoG3tcV924ziLnRbdSloXErejcco11MRe7AZ/ALpdWzKvKfxQTFoqkMM7KwiLGGjbxBvOB
QudnqJ0cm8QqejHf8ZoNi3UTCGEs9E3pksfNqT76ruEe7uFRlKGdCITzNG+36ZTZ+4GQxdqA3V6y
NnVZ0w5zZF7bOYa9BBVGB6ZrcJmRpiP3viLBMJS4IZoG+o5mLeiKgR5bAInQ8XRz0N4i7DRhCqTt
FX+TtrAeKL6gV5Q2Y/+ls2cP6JcIHptWWBtL5f62xI96SrW5RZLEzogwXJ+sQmG2L1ztkfW6AAyv
0d6hHJqFGHMyA7yeSCliHFy+BvFgIshR7oJdEbPQlPmKfpmu2wJ6KB6yyY3CmJQNh/ScfOcxEqGu
DfPOkXlwUIbQzlZTtSinWfkIHMj7oEtKv1utXV8bE9BOGWVQFJi3r40HSaIL6OfAzTgXr9Rb1Bw1
AuHCAv81F7zFsVjyxlU2DwN+FOZcNjSSdM7Ulj+R69Qf/JuoWgP6cvFyvaYUWdSXWdKFUeZBcqVj
NDmPsLdP+oBrhG0mFaNUkmymePHyJlryZgODxJdMntRSjcbgN9W7VKasUDLWWLC0Efq48RKFbYRi
aVRmoQCrfUCkkWtVEJZWeU58UsO66SBHs1mGR2mbbC5bLWDpLyKg1XEAV3Bwy3D2cVdNQa5w1xn5
rknm7q3VPWNTN5UFUqWfbmlZsZhzqeh1uJwRNY3kQ++kl7pHPUxl4R0n2+fwiublVRQPibVFNORi
SojwmhXReOwJ1/JER+2bLAFRpwFltXrX60fcCe2msijHToEg4Rtl94J0ITZwa6CbpnwyqU8YoKtZ
IMgE/THQlH9sCKbyX8m3Vm5ui9jBV8LcUIdt/yWwPrFmJqwS7302pDaaRWli9nU/A3mrxn47BU9B
8NdTfgFtESdoBIIc+yQ7Vu9AOBg2CpusOb/UAC8Cn/NYs1/dTIV5iSzXuybiMJoK18HKQZTA0ycx
5ug2FRI8Z6O39vTiVrGSGAYLJZ7r6ERCrLE5jR0E0Ett/Y3Rr+W+gTt/6V2ItfV6diSbypYn+QNT
LNfvdoelj7U51XaDfy658rvxq4ejtgGKz/+Hv8ojqE0scNexq50w97klLhHLNo5gRsQBEwPb0YBg
f8sGbEi4WRT7HO5Kwa/Iiv/ZeXv1KAT0/OqEo+lLuEzQMrMRny3Wu1DY+iVZKVa17sx0uVVgVliM
D9iCUt/5FRXj+khNSs05ULatds38sv2cXZqVzMnLwjSD6wV5ZeCJwqi/UUVQc9FtkZ/JrhznxJXL
vSEOmzYKdoZO/aSvEdfFBm1Vxr2oMBag4tUL1i7eB+47SDFa5xavM9QIgpmUgxTziUALgxVhR4PC
MHpeBosC2aGCE0Z/DdENjMlTehEFtP7iNRY1XuU/ydxo4j2KEgYyRddPe0/lx0KAzOgPKphGUfXv
dlr2T1WQxptCyx+dnn94nR/ytt2BPdsWTnsDyn5tdRbazn1o+UZYLo4ucny0ZtR69Ey6bEkPkLfS
H5wo4TRrT+jouypu3omr803St1ayKOFfWB1gGiaHDGRPhOJhQbRQwXkRF3Ke2BpzIL1OSKhfA+/r
3LZeIpid5dje8YODrsbnUcknK/qsxt88uPqwpVr9w+TEMqf66JXzY5enB2YDZJRQdDZVkHJT8aMv
z36GUKvgIdajzd/0VWJlNDtq4+KNjamkxa2ryNhF7a8CJ5cqjNy8mgBz4XanuC3Fa7YrbMAsM9ZC
4BFmcBrMD7pMhfuBGAmbiCGLs7oYgCRAk9Z/BdBUh0ZeUw9J8yB48VY1c0qWWvrshjVH9jriFWzz
pOkyA211DMab1/+zxltBqaaq0htNzV5NpIF6FquGnI5qMY7xseiRIDBJYBeRCpI1rHqYF6b7XHb9
c7aElgbaKYk2+ZioaiJkXsa9xaagB+MX9kdaLTAbaNvMVOsxP9SzeaZMNZyGk2UG6OV87CNj8MVl
pxZHrOUGzCnptvVqXEbZ3vbMg6ygMrD208ki+22N9FQcNLgaTfmYzM66w3VdssOuzRh1ZlgteThr
zHG70nbU4O4cjJe5kFw3wPgmWM6Nk+OxO+xrsKJt/s8ccxjz7QFH90pfln6siBq29JOwN3GkHzBg
V+xygsU70SzjFPLW1prTw0AGKrZYTVTHymw3qfyNa6I77fQAJm1l5xTkejqROzJLUAMiJMI8YW9D
3kkzLKpXfmPSCCoFm8nIGpmQ/Yz8FRGDhXKzr7iidIyrQZKeRUe0JIneaJbe2XjWlmNSi3xuL/gV
i/TEO43qGGNVIaRO1DpV47UQcLkISyc6gsAypunXYaQPvn0u+H2V3F9rwCtLKh15eafISUc4KyN6
17DtA+Md9oHJMpv8fRyToTVm7bWMEaJVBY3ZQ8SxbSyIQDm49456vYsjLvGDjUtbzZHcabFg++f0
S1q7/9H4AZ5jLw32LXfXG9R/e5PoAx4YB+nGp/+GPmdiMIbkVag5E7Tywb4Bc6/3Cf9rn1qauaa2
GtnBFvMVeyRmiQlIQA+ysIVL69xE3EPRAmpByCLgze2YH+NASSSThabsvwzeZD1jYmsHiqWC8cIJ
+jrHZC0y8Wo2TMDYfjDipPR2KedimddafeWUD8zpG1y+nc5aWi/+IJ7sdO59aHP0+bLXG0KQ31fu
brfYJgkEGwWEqdP/0B/MrrsJ2De2T4FPYsFwiFk7Ys/C7oQFi5/YdP8lWJVnjYU9KwmYzcvGsjeH
R9n07Br6Jx8hkB4WKiVzvHRB/uYp9mu4k7GAfSY82x6hgOUdaMNPy9y7yZnBtZKY4HTWdbJGqmzZ
kaKlG3zYNQlxd1RvrHTxFlgO7w/7JBONtkQmWCVV2NcO+2wUpt7itZodlzag2PMfJ/tsudGqG84D
WepOdKzA/TPpAY5pC+Js8yL4VhKDAF++AzJ09SzsGAljonDGqxbgfZgoUaj+KO5FWlRv5mztIxsv
smv8JvIU077W6Fc6dHHL9zTfMUFKfUc6b2fq/KOXfzCqXFnhxhn84qtvqjXo75XDBJDO73rL3oY/
X81BmDlswRGEI0GFWnCoTbwtDViPzoOlE0WH2O3uBUmabIYJ6UMw73zCC/m21d5z2gGUQnpp8nCq
hhNdDKgBD0USnWY2xRllLjErODqknvIm/awn50fzP8eJ53X8nWo8x7HcevOTiR0iJ3LrGkgj/zk6
jx3nkTWJPhEBMum38t6UpJLq3xBlk977p+/DXgzuADO3uiWRmZ+JODESy0lkMRZ9Rhx6TAnpzwgl
2iVWuKwNWLBo0XSmrTEiRGRFRNornOAop5z2O+aBDXSTkN/qOGJllAqyv5ZeoCvWRJDNaacOJPfM
qsrZ97Jaio7pGx0gykpdzTemM8zV1sC8DVaBgXGc1Qiu9OUQt9cGlFv6Wbc0Kaqdvw+Bv09K5taq
9tNDT4tYFHvZT2lAGkp4MDMaWWlQuhEWHPBw2NF46Hzag4rdnQgYfnXVAEl5fJmZWED4Q2Y1giph
5l/Ga9/zf70QwKAIe34z/DBD9FvHFUi3HwT781idRtIly8puh6GZlQ3JhPTDpHR/yGZaMbqPZtT3
6JTuiWc9Sst5GW30VKJDK2CKWbQoeXePRb+QJbM3KAb7oSbOI+MTcTGghSLjETkaJHrCvHTOcSX8
J4Av9g0Q1bK9Zfmbr4uLPqA3VN8TRtoBQd6pNx7S1sXBi7illrfpAhi7XxWe9sAuqEDcAVw6GcRG
QFB1FLFuHXltQ4xjAFJDVDRu7B4GzUSpTG3Cm8V8ldoCpYQoJbGWtXGqnVszRbsFxYVAyq09CJRA
7O5E/kU++nwgFbLkW2sgO5sppwLsOOIutBc4+W00UAB3zJrKcN2XwUvH0tPhfCw8NMoRhmuswNgf
9Gugio0fCTY11oepXPCQH0IBKnTUlkk5YErr/5Hgwa2u3MM4RUHLjkmNrqja174l/jI8G77OUKm1
4nkQTsBwzn6RqH/O2Bwwwq9ct9iQW87NTssguz87dc+1RrBoizgtsaHb96cqISwuQy3mMGSxU/6p
w5GWjBuKTEPT2Xjel5DqIwgcSkFMqmDFryKNLrVr7huVgqjy1pb6PeBX8pQO8f9wLvWWEx7zXP1C
bbu1YJw4lIpzmyheM1piy8NrTQdX+r+OWrw1roZDr2HDI4/OGM+c2H8Vk4El1GHrqfoePQNq9ImB
57mfOp4INKNk40QHM8JjZ+bNZ1vbO8sO81lXk5kLkiGufgy9m0+jvNR4QalV2ToT3ncgMSdCBuKw
Rg92hl1vmRN8JFly4AznfwhFM7pjifY5JSmaYGWLEJ08a14oAWfEWvXCWdnd0cQn58YOyWWIKaT/
MOJ8TYoeo/9+Rie2ycYbORwbyE0PkxNoYGOsjHjDnPbaG7BziAyA+r7Dps68Z6GjbGcQsYo03AoA
5K3+p6Pswt5Cg6jsWf3Noxz7aPWGm163xRZU6nzkXbcMsXCw3A0cj3EImSRO/6UtsNNAfzMCc10U
2sLIimOZUe9i4AwCsgF775ZkEUfboF/YYGxoCFdD+OF7W5WEZq9VXnIUezHZ6qllFfU8jf1GY1wJ
5CQ6rZlBABi7IiUnyDds2IE6BSR29BXZqy1QcLYwDkkNcdGY0MaeCr2+xlDFMsrElHVwaSt49KdK
2ZgbwVub0HAbyho0rUOYBg6BIFiV+d0jm6ym5TFRX9Q4SRjwbAS4wrCwwQmDP6Ef2qkgghL1GdgP
0SECsDdRCnoWJ09vygUu4tnQ0cQN5lJHmaUW7iIQZ20KxwYnMpJZ6jK3rK6m+kjdZKdVoOZQzaKV
XZGOBtMBRwzMURZD5lZCGNK9D8oA8q7cz3boFlBLtrbm/CiFSaxUfvSUmP2z0fypOYeum+G1L8x5
7BPAan+SNTHOZBT8anmw13rMCI4w/lmKMfet/sokuliwF5rVncpdqKO2RvHhcdIy9o//dTZTzWml
pBf10gqyF9UX4RuadbH8/D5ozU2a2XvHBc0wobpqjIkaG0+BLxzAOOTKR4m8YNpIl7HqXtwepwEl
CowaLdy4CaDTDNkTy3bzNxVf5Is1F60W/7Q0W6WWd04cvphME/5FEIfAMafuYp30+iFcFoaOl0EZ
+aVHL0PMrbMLKYsCc7mMWxjbJtHF+I8r2g+7eEVZlN1Mbuh/WemiZ8tBxKc8cH3QfNuKhjIubZAy
urni4fq1ycQQfvY5OJAVK83pOaKClyMoOky4IkZd7xxfoavG0t6hJC1KpJTlCB6tbUS2Hkz0ymMF
24CWbSIs+Jr7PubiqDB0VyvlYtD+BrpLzyB2XYRmEis7sgvNYeNlPUnh2LBwRGcUufoqVQjNJgDw
veo0YGlaWp+KuEUHyJSzTjOL67oDLu/sE4+KoFb537xCUTas2K2fOEeTxs2o0dxI+2aURveiWZEU
cn47qx2y50f4vAv81zA5cyIKh0ZtNpnjGH/ShdOnZXV9COMhPRGXoL2DsVE2tW17n+RZMJSpR1Sw
RQ23xg7YDuOXVlYtK3YceIW/IO7ymcqRMVxs1o/e9bR1rKfWuilqc6nJlKF2reUHpTGyayBi7qqq
haZnuhb66lLsA8MpN75Vx6skTpTVGKXU6w1E8dbjwycEk8/VJtfhAYbaHd5s8o/kF3cRKk1yypHh
rZD7mRPhpHjWgvbD0hP2NnZSn6pcsKRMh/bUtraoN0keWifsdd4pBgoDBg7WiF0Ff6U3sOWp2h5B
C+uB6KPTxHWosVZ5AV663leLnTeoRNI2nFbkOyn4D4KMLMMsfQtdn6GHpQRbfQLMoihnVtNjcKPe
QDtcx9hDfeRMgze1+BHrUrdSjJVWgRJ2UouAedhySwGeYFkMKSSk0q/WnWFxnkTQL4uWfw1FpVLH
7w5kDu7TM4l875RYjbFBbmMsdCt1T2qIzlSH+D41mpsicBmey8bnLCso8thtQcoczaerlh1OT4tJ
OWB8jCsAJvXJqiKMraYEaL5a0qz8mOfSlpzsCbL7tfAq59bD0iXitBk2kq7iFCcN2qs2r99MF8fv
4LXxWoGBkuqYA4SmMhRJEXMi1kl30hjUG1E52PEijF9Dm5bbzLED1BcgFhKg+6zSuH18qLpLqZIE
Z9lJsXKKqHm3XcIxPmKWf3rNma/oXIceYcj3llsjL7oLsVUT8W2SIn2I4AFotsZNhfs1xhPqGQ6l
tTc3iH7UP2UsZzrQJfnGEs9Wj+y4pq4fcRuKz1olC8rae/6mTD+EQvK4QRGFeZ1/qFLPFYt9h/Bc
nZ0WYyUzxY8ShW25VR0/WBsFwwcFt+RO+CW+EcsgOMEymcQMyV+NPBTXOwIQhxZOHckCd6kds0vX
TdwkGjRrNQnFnfbRZvdeZ4KOr2Bboh6RrNKHiA2OGS3sEGxYR7eo/bQdByZLWGHBKgvSRW78qtmx
ENqZxca8d5YKAzSypdYFCn4TTsrI9oqgqtG/NKTHNcW36b5ZDqblKH6Pe0JnMmgzVYctmMeTmRT8
x+UI77s1yfSKvs30lmfA4KrvXseuQTgirP+hWImIhZIDhqVESkXeFwcZUeMeGXA1k+Ce4SF/eNmW
KO1rudWHq5YacwwiKBv4vcpzGWwCGa0bbwXCR430eWq3B61F44rvZoifXiHmWMLiHudiX98Q1dto
wV3r14RNaWS8hs0WLgVypmyNt3fh1pQiH019UxJYoz/MU4P4l/hsGV4djE9xd/XyrTEGW9Fph8bD
ggLU5accgLyZxirkJIAC6eATAGJVZ19TYJSHDKYnSReBmVfN3YQQ6Hc9ew/Zd3rJH860GaYRAI35
PORZM9oD4+2ZDZ0afKELRBKGC3xkhG3f7Xj0zB9Uj4u8J7L64COuU8ZjOO6UXkEfRfdlIsK46jBo
6Ct0Z6JvIBNb11iMKTytmwaQprMY18hN0oKuhAap6BsdidPAVF6q60JLFqCAtzJZ4XrSNMxFHksn
1gyTx7ZeBjDPBcCC3IV6MRyJsEKX+BM4hylfoogenE8QYFESq5fSuEXctQVqmBQebEeBNTFVSu3F
dGZIzSUK2Pn0eDrjWiNArzspzfvISDWyTjkTSSb+Sw+xqiXNVSselmc+gXcwTIHIVyh0YEgINOoR
Y6Ubmy6/d01luYxaKxdDjlAWMlb4v6Ju5/HRWLlCQGee6DI0Sx2LDwR4sRuzHBFuFm8TwfjAjQXQ
iwTWSEqaJ5WV9a6UaPRBL0ZbECLFigERSINgyqLLfwnCdbRr2CPHZIJFnDc7Mpfvz20+GswxvNrw
XKmbR8oq+0wNNg9YABXVxQoZuPy1PQCM0Jm13dFDvqVBF+pQrHo4T+1jiTDCM7/N8GLJB+ZoWr5s
I23Ok4brz8DCXQMHgOCLj4wS4mwoO4dhpbvUgn+AhzLrC+nFMu2uDfYnpMUMmT/BIwEtwyYI2+QH
AJGv7mvyShO2jCJk2NcdMslmhq8Awmjh18xHr0rOrxfj5UXBiw82QRkVaodYtkTq4dWxL5ayY6md
5u/oEeaZ/ekAUa4/TQh3sbI3SbQMkGhq+T6X2TIMNlYezfC/LUb656Z/U6oIEADW0uiLYByUSviQ
EuxvnJHT4sva6hM3hlNgsp3YxlXJHjaaRi2/TjT8pD8zop2N7XKM7zFF+8SMFP17Yt+JGqVSYzxf
HFgflNG3x8ktRrCIKMltULPTXol0jUXC+jpIgY42qyj/teOrRcR8e2R3O8uNik+IGp6uIP41snrJ
94ua0u3vmYWdreRPZjhTPRrkynyGbHZH/S0GUkGtiz27+xeR6iKDfYz/QAZ3qK4vyAjw4ckAjn9I
CbDQcbvmr8eezebVEGpMJxfNqzBAfL4ZzU/dZB1o8r4TfTNCWZ58V8S/F/+a1N6kWrOOMAk2df6W
JA1GZgciAxpE8m183v08HQ5yzB5Qmefku2rKgYJq7vEUjOz+O+ivsttnzZtf1bhZMzRFLGZ0F0BN
ssFuArCQWN9K3SYRArBu3Y0YYGp+L0TmNtMbp/kQFiLdcmVCEYq+E1ohR94UDEYq42kRvNAcxj4I
7pohSg+2hVeJ5Sj9jMHKAWYISBXXypGW9FvZEB5iP5R8VaDXGvBjhCpnYwoWwsOg+lONPrX7TxKy
7AJexwWjmEzWcSz9nxufnNHJyzZgjbQ23Z9wmqALqsjx1+MgYsGO6Gh0p0brog5I+Huw5oYHiIrZ
jjYiL2y+a5yL/BGc2tzwT+N/P2F5HwEMpaF1zX0xUyyyWlHH87OrLgCS3eR5TspsgYR/Viu/7G3W
MmR6Dj8NWrheFR/ttNoBzc7MoAg4jXiTuPSK9OT5fPYpCm7Dan0tuN6BW+P7XtgWM2RYQBEtD2VL
lY7kWpSbzLwL/KNlu6uaP8EUk2uRZ5gtHkDeiBxSHTvmytZY61QwYsmOjCj/+FRIHgUIBg0vLZN7
foEm+iGvfpEr/c2txMYTey4jf/wN5FWQkxACGXaib0sBl6PDNICj/0JKoFJIQ1ib7n6hC9Abr8A9
q+RCNBw2+ltvUqNw0TNWx1XVMGCRq1J+G8luNC4jkevjd1c/dH4cBKp4h6XqrAqSiOsYoyrLnFYi
B4esZW9JfVk6vDaQrFP7pYTfRjci3hjnI5h90SFJtJEVEVM+XiI3RRv5Mvn37Mpg3Zn4G9OTZl5I
VD7W/o3gM5YkZ52zrWaiG2CFFuqfpOrxmbDQZtC5HqP8zyfV3MSQ0Y3H2P0sUNhHgLfDE0wUK9e4
eN+xJxwbKTaSNrKxOgxx7whbdwV2Wo4roAFr1rBsFgIkYPeabdDoxGsdLksdEGBHk2dDHBsLdw4F
AxX9Tw5/gkhnR6EvhEBesWqZDqwen57hHxiBc6y/Oeoj7760UV0r9R3u/Mx33ZWDsiwxN154NXrk
KrhTof+GNbV2ti6poazEfPdhiKDMJJGEs37CaeCLH48aIOTkpKXr0L1XOn44GIeEuoroWbf3of9n
dX+8ZFuVBOZwP1lbJPQkv6GbeEEOy7TJaOgf/S7/ZxoKMjz8kPnNcc+9/uyrnRDpyuCXNG2VwQLp
6beyVEAkIIyI9x2alXTYGpW/SAI4uj3IobvhfpFHxFwP0tdUK9N3WNG2JHvPVJf8aZJVveqsFyDU
76FXzHSBtq6nAlvlOvLxosX7D0WdAtxhRlhnYOe86AaZPuBQ8teD8jOQHGaR2hETLNDGJ1+yNgMh
xoCg0S4FqHHxitHCunOwa6w2VpH/BVxdDTfd8DOWZ9GbSySEhn2tUEiNyi1Qv+iLWe8/Sm3kDMGG
h0wqiNmk1OSwFz9t89H5R6bCrc5Y2plZAtFqS+iGv64BPBRH8hBZs+0FACYropBiFN/rOmh1DF4u
tPxoO+lVYgM7MYve8Nm3xcLytzryS0tuyYJa01OSWLrWWbJzf8RauOIXn08B16V3qllfdN1VAfus
Ge8J5gH9LWEo6Yqnb7/ZypuKCMKYNPnlpfWYNNw7fRt0QKEtjqiNNXD7s6LvcdQmc73bBqycB20f
wanp0O7p+o8SXkq5DxjmpdxGjEPnwfggJ75Enedm1yLHFtHHyD+NfVk/FV5Xtdjr/t1kfN5Vyx6N
DNznQv5y089gGqlcjog9Gnj2AIjdQ2iuS0KWg1fnojo420AKxy8/3ctu13C9RMaP4WM74Atqmx/d
HlcWLijnPYh3qkpsNJE3gaPOcvBV8VHkwWIMmBMhlXJRpTm3ziIIhU16Dsn67Kev3F33Pj7HkgXK
Z2+hsmGPkqurgL1Gb67CDscpOX9EanoYZV0XoO+r5d61jyQtRaz+YI7Ne+MThKDKZsiOjsmUJWxd
fTI2ynNdP8kKrCKEJ8bLYMyELIoRWyKREcFAII5btZhvMLMcuxc6TARCp5QpqtLtWV3GLRC4AWKF
con1J1msJqHhrHvNbjtgAYrKg++sDXMdGtqB2cEmILbCwr4e9vwU5F724SXCMq7lny63YemyzUTP
14Oe5GRBqtS8OeJmYNKYVokVrPiQT54D60w6MlMY3Me84mEJbcS09qb8E/kz1oalwlxUIE6wnSuR
xzOKYvYT2CItiXmWwabY6UxdVayFArI3yZAV3sPB/wvco6YuBBqBQrwPQA4BkTWKu6B2Xsl86wR3
zdslKA2CYtqMgPFl3WURI8hOg1BPMoBAInp/wqXW7OnUi8XgnyMUz0w76zCGEWPDjiHNJPlqcXJ2
FChxEx+mkAtItRZNJx5eNf1NOKRNpjRWcjN6XggoYkC/Ao9An2znN8Tr5NeBTUAmPhXG7YQUpvlw
iHHKwMqnFK4OLHSWDRKJhOV4LpAU50/iCeeDi+UKA4sLoSPYdmWxLtyvMvlFXzZTrR3XqiQsxyhw
IKylQD7DP9bP6OYdBoX93cesSJZPkz00Bvaqw1fL7ZBTcxUmWsyeKeShRyfb0SvmOAOd9z7+J4Gg
ZcokD6S1uA58SJxYxrgZmh+LYX5K1YMbhBn4pYLZJ0mbkeYrx/I75XoXIIQcnNvcOfKbnC2yFWYF
5XQ6lW3ACFB31AZr+Owumo8ifFT+Je6wzqGR1jY1MqQ2PqT956i8Sh0WSXvEdBKl2xK5ik6iJi74
dmPz4ci/ZUwzaQz+Ot/gaiwninFWPRtOUI9+AaF/xQlXj+pMScljAqXSHbPwQE1puTtdnmtlzWh+
47A2o5H2JbcemDPyQ8t+HaW/uffudQ/bW8Xay8pvY4NSueCRdN4rGiZNewudD5XHpxxvNQu6yj55
1KceO2LN/zXj3UBgMdFINoZy6aq3oL1F9DbSPAcOLlHYV8mhB1BSTuJOzhoVMh9ytB1g+aFeD3h+
pZFTGqg8n5s4+9OaFwTxmYetPyx3QL+Zu+1cFHM+Qk7tPGJYIiBrNomkOFwLzKpRmO0DMMukKlsD
mwwbNMGuN1a1QOt9qDocoPinCF7LLjJfZW2+DItsE9nRGszWJqLuGTsboktzYPQ5R4KJ9dFapOpB
Jp8aL0BPcV+i1uqsw4Tw6YRO/Dn4WI3qbxvZe3A05sBbJx5TsVG926QBhnw2yyzIY1+OdQXkD1+S
PdGuIAbou5xnX1dfpfOrsF2Pdf4W23btPXb+bBsQMjsUfeKo0e6HdMLdOXOTlU44PXGh676Gl5El
54oZAxOyXCDbkOVyGM55Sj3yB5WD+DwixwAuY3FYSpN+0SS0PMdQxonmr3Vc+hSeLR5JDQ/DJgU9
DCScYfgiTR9Wug9t+7sziIRulqGGoH+6M1ZOfUlrwm03Wnq2zLWMVM68tdPeOAFeyKdpCO2Hj5pg
2HAPqR2GJOJReGkGtIdgLOv2jZCjMd07MTvsjxR9Ecut+lJy/tlyh2O41feZ+iUFh6iZLHKe6eYa
4cBE+2URHOWje5Cmz+wcCZl6bE0ksOcs3OfR01Q2Y2HSmK27/rvU7xXeMYYOhvpIbNTNNxiniCgc
52RnVMs6X+uaxIuZsK8evUMoL7X91TARqXmnWJxb6Vmi+Iv7XZtfvAZ9+UFXYEJ0j5IVjXnpKns2
GH9w3LXyG+CT1T/zZuF2ezA2hnLAPUeWlqmveAvp5ziniIBSfux4bZLANejgcKEdXnyW0wbCBl8d
Z1aMDjJe6NHXKI8q/WVMKe7O2/IJh54wyBWLN3yD5xifPgFvs5HRjdT2vbtJi6dd3lU58KP/OgH9
gXqJ8q8CIQgkQ8lJ6NT6RoiVFz4bdxkxWok5xIfepfLjIeNDjOzvmHeKaNkhwUSSayk/rfdkruk0
G1pCm9bEhiu1zNjfFuu+IKlva2C/yL9ThwPlkGEibx1iT16R8x71b2yVg44l8zaCMK7tHYKHsnet
YMGanXPjTEcMLX0dMCqtHSyy9yZYO9RzoIyji6acW/WuNRdoS4gjX1xOo7GF48VFeVchYpf9L3nU
NtCWlhox/ALiMAU6uAQj8e8A0nU0t3X7Q84lNZOGHExddjpwB00h0vsXYDhVm6OczXidZ7+1B8pS
8CLAeQjRUY6QjZh7FJiL248c8XJBzLvApvXwYjbKX4q+wiCeosRJlZOm/CnNZ8dnDA8aeXf4vquG
vWf05mc81nerIp9QvsH4WQBAWcXtA52DyE2chcSLe3drPPbRJfCeenSqKDQ5jy0aFYANkFNNEhnx
6YqzmyzYHSqYBhVxrYMLRG/QsAD6jnV1iIoPwhYHXiq5rzUuahwC4pZh6TGJsFon6sGDx4uso7jq
Jgv84l+ubuGzuLCdAnbTf1gcXFOuEm1buL8TFr0hV9OEohPhTWU9oWE2KYEPFu0HFjigQ7ABTm6P
GAK+j4/Y4sOrvlwA5Qb5aqPFJJQiyajDVatOAUAV/nQUStUR5zMufdd5hCWE5sqf25YDcANEDSdz
D2QkNpxLaf1DULJpLWWfuB+Vcq9ZIhbd02Tck54kJrbQBkxAqozbs7pliT1+qHKv94TiBdSTGOtD
5LGWxSBhO9rw0z452xRO/K77sVATTwyAfI70HqnF3cX1l+NEeNgwDs3sGMhXIfExRZ+J/z7wTQot
W6jdtke6xsyaAv534lqwFWgcUE+Ih8rKIDBkRSi3ku2H8JXa2swq2fiFMeIjIojZedU9TrDuH+EI
cDIehYjmfQXnTuqrnlvd756KuFnmq8MBGxMwNqTaJrLYhmYzqMzk3iAvhvWnnH0MFmF+R8Niq/uS
IscfPgfuEdc9wcpQSh64KdXk4fCCt9WDOBWbOQKxoZM234wftvZnD982hA5fMkRT6L01Y9m2m4QS
piJaHTttVT4y1uERy/2U+7dmOqaEGjDyddH85uitq11dHNoUgsxiGj8rbsOtcR3ya2wdKvAbvXih
PrB1hw8Jyxd5jLhnePYdUtVEvM19iqpfdAVsm+mBgn96Bgs3XjRxxdRjNyUe5d134Z/KFheOHh4l
35j2cEp3RbQQeY+nVIcbvmcCjEgFxBjuZvbmqDYFSnyblgKPKX0huVk4ZHUdHkT0jqsAG0i8jyyE
yCbIQ5S/MroCXW5VthSsZY3hoHBCKPlFow3SWW0kUwAx7BH4Lnp7iMGDRtXdTg6JxfSL3U8BnbhE
ZFWxWASBPiuTsz08B0YD4qq7JaMlEPDBDk+YT84KLoxZxBnG/iiH7azEj1g/yf7haeSjoa2w626J
i2l0Pwb+XXOVLqQ0l32qvEuY9h6aVs/CBk92AoP4PPsIVCxm49wd4yWIsXkivaU6fGgMTrzWWjSd
XGJ/ZxZ5iEdUQMd0stI5v2130rA+Nspv04LB2GkelydbPUhhWlAR2PhV0RJ0Xw5KsKb60bOrBMbX
n3vysxr1mncKQNAEoV+27D0F/ziBGAQ6pQTewPDDBM7TV1NGnfxpwxKeY+srRVPhkZCBBTbXqJq8
uUqVQq3IBwh3qrwnDd+nw0RBLVdutS/Dgwc0dqRJTF/kjYyw0tg78BVDkJMs0DiTmErUEjoB69qm
x0OH4CRqtLNFrpLcDawodQSxYJpmKl1SzXi6BAWGDXbKace/G7mHNHT5Fhk4W6toOqwaqIs0W3W3
NWr2kc3v9I+sbXp9VspTxN7K6z/MKT8JS3AiKMiwOk3ZNsqcUWTeEdqxlNP08OBDFGifPWJei2cR
K9+CP+HVX7GxiMp2rkRfvvmGlM/PP7zu7DWYWycd1iqNjtG4rpNz6KNGU+m7rzWto+keoVqIgIjR
szucWRRjjKYerTJAZvpsgEOqp4+EgrXBQqIEPBLWOmpviTmubGvt5hErI34eee7U36q6T3F/arnT
FH1R98E8Kp59+e13rO7MbUR0HUotCxcL7pDQmDeQ+PuI3vsdmNBofJjRiacE6TVCp6dBQ9sS5MKh
RQNG97RU9T/LteDmx3cSWUfm5/DBKjdYqDiNq77jnHSuPhvP3hg+HVaxvvIWgxX1IUopfKF5wCam
zu6ItTufwUK3cYLt6L4S94gVsAdlMpRIAsBgcTh1bDBjJrvyQI2RQPBPL2H13iCGsm2dvBUUPeh7
UX7ClFnrGuRXLpo8+w7LQ2/Sd7DcZGgPSBNcL+0Sy76hJCCzPQvGI6N38o21RsGvspgHiDDWh8im
7BJrpzlm9lcV03ISRjkyUsEFj96JWScSO+0YRHxstk1OnMOUZf41tGwz+ZNs1pryTYP33Ho/Cf8d
zTEXzLGWDjOuOiaGiL2Dd8rtg8q8RbNuA8Vf7px4dfkjkCayCZgDtKH5iONLxwCHiPe5olF/8weM
Zld07wNcsDi/etmaybhBUcpu2Gd2gddwLlMYO0zuekI+mVfAspsx+1Amv39+aMo9y5GdhgMAJ9Xc
yNY1/ueZTQBKCjqkdw+e+uipOmIK8LqyFwOVRm44Rw8087KeNj4UyGVqnnrQrSsdkQ2GECqm0AoX
aeTBV0JeVWhrw2EUVobEQY38kO0wYGiaiLHueCLlwF8nA36etK5vASXZwhU1rPBJGCV9n/oQqIbS
LXUBmolxmFDtD8MQ1Dn6uja8ex7A5w4GecgNDca3c5Mhqd2aN+SLPiM7Uzjibme0WL66qXMVcHNu
MwJl9RN6U/Q54fG+fARIJP2QDY0XkSCTmrHYFxadftJw2Bfe+BycqmHAPVqzLs9+Wj3+KqS1H+EF
BaySrcY9m1WMzcdf2rytFbi9NoJXjHbf8dtrIrNHUzNeqdtNywjPLgAisPXAylwXhBs77pJx/NxM
8Jw2NuEqkNADIjT0gUo5qp941GhyvAoS+HhLWm1l+JRoDT10lZlfNppV4Vhr/j95zX+gEXyZTf2X
k8pgNMQhsZVX6mNiNtxVDtMxvnFV6U49PXOqCe4bd1KBzHNbmZkmlDS1Q9btttMQk+0aLj1eo4sF
OBIRLqIzEHQUYkVZr2o93BSugF0ocZl6O+QcJLtI+5v0okUcvaXeZDc1jh7Azjq1/4b0HjBKjuVV
Mv8yaUXL/C1PQN3l7Vqo6VIYYumk5cXCwOoSvoU2lDBR+5lX2VkffM4P+QlOCfg2CphY2qj02LFC
JRUGobtgfMsx2xqMjmWcLkzXRH7ffhkeEdAMYy9+ySGc96tcwrTDvCc8m+PgofQRDmweOSg3YVE+
wvZkxP6b1407PzSXNsEQC4F/Q/Dg5VT2WgCLKPr0mHYlCF6C1N05LO1VANNd78/dzl6j6tpK+w+b
7anmgNVQn4zoFAkdmwctqolO0Ta4K0mq7qhouZk0e182yN3R8mgM7Usz4+eQ2IpwO4FKQ650iiYY
sU8Kee1lWwsdK+LdTcKgHwvlqeg/fBHdCBCaqWaDWMEr2L11mLiZ5KgBCnFjoaJP6IkDMHp9a3nV
3pbaDhrdShvFRY750TfHbSq5EwvrZkroloN5R9mPBKCmJkWmwIbSLn/98N43aCiTCvPvuBg0sWcm
7BfVze/9I1Gp1iuWf/BGrmHUrtqaOHbpcLE6dfQluNkKF/kRtRKKzCmcpbRI0DX3g2+vwYP+SlU/
Oo1B2cdxVzk/GGW/B2wmMevw2mc6FvTtPM24kLPImYVFvS6n0i/3qmuLrZ35Ui7lm24Tw2WOhwFa
jZh4Ke5fITmmq3Ad0j2zRdXI7vORD+dbtRtWBie7YjruXHc73F3G0k2Tjd/IU04kchWhIilwsPSE
yqIOULqcLxl8HhtIFS02NDV+1hj1BQGeHi3FACVaYRNUmDFJjyHrCTdiL54gl836Yhf2xd5Uv9KA
OxEDsU9QBRavPdaAHi23/oNOCfZMs5N9+FYiTtYhYDquehUSzQvsyQxlcLLMEzAN9uQpYZM0FuIA
v5ZOmSV1FTxLRimSg7uLPzw1/GeWfN2ysz815l0lyRC88qsOMqVpRvE87sU7/7npg/EAgm+fjeal
EfIdJv3RaIiigVC8zsPiNpYIlNlmJlV4DNPx2WrjLc/te2tnO/iaW71n/awjvVLab0cnS1NxKn60
9KAFyTplwRiK/uyE6qMUCTRS8DJw6XQiYdMcNQC3lM1ia7rMk6Q6+yA60wIlAUuuDO0K5jK2UtTU
WvBjZVhG/Y76NWECNbZ4Ckb0BmaDMRQ6W/XhUA7azGMdAoaUqtgoilzUA111QApPWCGuI1NI+0yQ
92TgqywmZgWJakgD58QfroCuL4gWXwOOXpWWT3jUHtYxG2+MWoAdzUD5l3YREfa4LtJuXpnVNnTU
S8L6vfdgTU0Xh8ep4CbbUIaPXoFcyStB20Lu/OI/js5kOXJbC6JfxAiSIEBwq5oHlabWuGFIVjfn
CZz59e/wbR22264qgrh5M08W2rq3ffnEDXbnhy6Hs3X0YaomPzGCMHlpvuT6Eg8liG0J/Ent9DKR
FXjHWUpJG4fU0L7Vk9nkethWnn/n4JmOYLtoMOKNN26rzN+3JAcK/xIwFTdttDGheArE1Q2QBRcu
Xl5xP3Qt49a8K/oUqfLfhOunoqrXXeM1tNy0dftqVqWQztG+XbiT1vuBAS5FmYCdc8ya4moremPI
ffWQpBkm/fWa7BW8Pk9F4G8z+LN9ySKAlp0y/Y7o/R7Qi03DdmJpqYP49EK4nK24K6dp42Y3y0fJ
Xn4iHmyFbWtNjlp4PyoXTK9+cNnSLZ3EmsXyKGVzF5k3Q9gnbYdDB1LNJOubuuaqgxm6CfaFzdWN
qtoicQ59Xm0Ntg5sAbxYvwiBbshiv2Rr1yqJCDWXP2n5mjTyTNgcuAnpeFw701j9UPRCws6ynjoE
aY/NeLM09/0EUj1JribFDRPjEb1rUvYuDeqPUlRliBnQnSWRa1qZH2NSMasw4q62nlHL5W5uuGBL
yPF3/mCoTMHnTAJxK/r6Y/LCx5w4uVX6D6HkuuYsb+STnxuJEbTzud30fxIuAGUELLh0wrfOiK9R
hhSFGENGwzpOk7jDTEOGfWEerNZwO5x5m9sbt1+rtjYUtN1VmrwqvtWAd3BWfKh2vI5teuIYmpX3
XQPrhLVAj9yyJQLJEgYFjhHSqOajBfie0AtS8aqSzLFgHvctPXB2y65ZNMeElZ/hckK5176JXy3n
y3aSrbIskDj0iwzq4LIBkLb3zrd+bXiQhYNjlscrq8NXH7mliImDyr8kIH2+QOIADA+LXb2ZEvC4
Q6WEIGZp+FHXPhd+lwqtvvnOaoRRjtOtKDJSIiSai6nazy0K6DAjFHYCGIVq/ogRUG/OzccekHxk
Cms8gp7NtILNASjAN7w6vP55eFNOA9ojOAoXEDQr+iw5t0t7tvn/60a+nI5Yzlw89ct4zii4SbJ2
3ykbeYR0LWwXZ3LeI7A1ii/PBPWxSZfXcS7PPayResl2ke7eJ6mpNegQrXzu848OLgfVUUoUYUUx
9n4A4jwOxSF0Q1wW4dEKymPTZc+DPV8xpZ3IANyJKjuDJblxo93IGaslxXAfs2veC1wArsOrwXX+
0+a1Tftz3+f/zXQhzhgvEjdlcQ1ny69fA3y8tGw62OAbrEwEvjqWTWkfEPCc6CeC9JHTvAriC1P1
DuGEGRvUOzifdzJG1zShwwJ+Y55TWSOooJlE/xo7XEJwxp8SnJAkUtyHsGCSnjXqmdLc0Jx2rTT2
U9g2EmhXv1ikWmKi1LO1vNp0u53Iyv5GTa73dhdaHGruiRA7IUOSqzsFhvwUpsW+hOUlSrA3HNNF
XXxPAth+M4afiQw/XRMfa8No5+dYbmo3xOe6up+nicUECvSE3cYtxfLI2uDFzsrXLMTpU8TpEfre
ShFy/y7plEEAdqH6M5xQQ8+EHMfqoROW3A0uJkfyjbPGklVRChFXQXTIGHz1hEZtB6BadUb+p2oi
iD0UB7lec3UYlWMut+NqGLFxMkYrUaXyeSsQS0oUVbptX+1lWDtbqv/O4WJ/UmFLpUBFj5BFjOmu
4b68BCVI6o6JpI8xvykCsMYeQhbZ4mtymvvJNU8TTQ372q/0KhQ8yy7cDDI44T+6QK0+tHSTmKaS
TH8O5FIXQhGOiILwobd11guMWrHEC3ab/eAhw4vJhxlQnEYve1lc3g2YcKGpVadIWqfOWSEp9nuD
pUGHPjYCyeYMHCVNrDPmGT/dJ36/n0J8ZMblxS59MmDruZXkT90cQA9rc6qugEpJgGGl7H7iiH76
wG2PrR3dZ/bvomgoTeRbwwjslHR76ubLyrwt3tVtKec/WN7fulidAhUcFWW8eNcfcCIx2HLH8IjQ
+HAj0U0hjCQtwsp6yLEM4lfFZ4h9w4lq3uHtkZgBXcwvU2buu46Rdl6fk4IWdvw4UZk+GYekHU2q
att1RO3G+a8XeDyKsXhb3IxKuam4kKo7iaR4XKL0IIf4pqR38t3wbSI/Xy7Ov3BWv5ruwPtZ8F1r
0d+zFdo5MzeM1La2i5gp9OpI+jQ+w7pJ+PopYrh4qRugfVpXWYcY3pBgjFxrJG26caOAvVs4d7tp
LsMNqB7Ay03yLnvxKstxVcKo+gqXL7+Idl4WX0qmqbtSJMvdNFlPSTg88T58c5sYOTnJd6FHXn2e
hrcWjbke0aUrshBz3tqva3R57vVaKj3uamvcCiipckgPA9FCZn38nNQ803m6pYPjo0jxvAQTskq7
YBL0bZToYT63dfnHTLgvssA7ZP08gpmzzCblYQa3meADZsaJDY/GIiBFKt4YyUx0o/Tw1/nJw1wk
x4K1jOu4xHb4uALf/SQyfzIifguy5DJO9gW89RN+zJtVsDOAi3un25U9y/6xzmHFRAFEae/f4OZP
EdgoO54+KIXEVo8hME3aS6jEA9Pws9DcxhacerNy/joGg3pYnKQqj8pB4o1oCVum7BWSJEMnHiDM
bVnvnesJvyGAjAQbOgGLs29nqLDjb+JG4lwYZIphxrLnt1xMcdAEJDw8qCyNE9HVLshImXT1uD57
hmiRmv8FjvfSJPVe9pHEoQ0Nz+ADjnWFGauiOTV/7BLAhB7zaSaYlHAGw5DkOhPtJA0lgcyx+ENu
xYBddsW1sesT11nynsExzKx9NOniVI7dTz010J4BgIivQji/cw8/Ie+uIURvhSkbqut/CyXfaFFx
RrLEgcmXhAEFXDjHzvOso6NKCZnHnWZL0Cac+Bx71oMGEJXn6IilC27fa/fLNIG9Hb+TDrZk1Qy/
nl8/luTL4HCrHjtRIXklSfvatdQ7UfN2izCFxjXdTa6H59VGIXKZlqVuTmM83ppm+urI5hiP+Lp0
oDnZc3oabAbpadS3oJdYs8bHvHe2E6vJhc/at2bMhwHtZyIew53TBzX8P1gV3lQ8h8p8LI7PUxdD
DJ3s6HMWUQ3XN8f0LKKTiq2L1eRoo5GGtNm9zpRCncJlzWUUlAKPAxqKk9pMpd6z9qZ36S4XPSLL
OaOk2mI+UXAOmStg40MQrQP21k/OdQCMdoRiRuCGjTndgU+D8DA6E2uICFBY+KR61g9e7RIcgoFr
tGRPxCU0TuuX0FTHGQN4W0KGyADUoQjpXbu6d6Eswge3u19qZNjIRvm4nVSxY2R6VMawRQT5RPnh
XZXHx1JBSyk5Nju0qS1/FHthws5LFp1Tmf+07niv8Nl4s8XAyeiwiVS78/zxI3Yx3Qr8texVx5KB
RDvQiTUX/ZDREUMOfZVca4+NSR6tjH+F6ZliCq9+beqCdEgAcI32QIJw2NF404UsYYNgeZy8Jnjj
POwwoFKsFNg5WRbBljrrzZYgIrKFlQbbTIwonPz7i2nEPauBkwxZsKEejG+iQA5MdGHveid/Lmx3
OQy+davi4hJNxWEIGqbc1bKvn0X6N23JK0aelVFigLffDcODm2HWGru9catza1IAHozbhNP3WT/9
s1OqofDEofnibq6jnabPnEWywZSCE72TnXVtXPM3U9Sy5BGjIELlvuqH92DOiANk1QHIwbxBGvHO
lSj4htm05HciCc4hvA+TkkzWKn0tcdcEFSniCYruioPw/Q5yFzqfohGqF8exspZz1Ad0X2XXYMSv
O4KfYi1V95eg8Z770vqOccc4tXix2XrYAiGUd3oNXtF75zN7jhL2DtX0XZvU0G9TAxqdx4No1bmz
QqphrG1ocLji/t0ou/0knsokXp4mV3EnLR65fu6dnpCQ0RjNHW2F7CLVZpnISpsBocLsssh9BQdD
uVtfODujzFtdFSCO1F/hJTfMHtvc4x+tQDmlE5XoNM7BaRpcSsPLQe5bSyHEdtM+GPDqy+Gtkg0s
XPFUlwTBnOoqfW4uYh65fo9/utg+TJLCwBkny2qDIsVob+wJOkpANXfdP7EJP7olA2YW8Ry5BnwF
wxnhgHenxKNEIxQLo4eaW1eV2d+xV3dHPkV768TLeErL5HtIOyLIBrt2L3h9YezoZ/dqzxP9G/NZ
jDD8AxbYAXlLIvdd4FzbAj/8IMdf2wQn4/BsRPTXiJyfWEyK1cdENxOkmsYHoGdfVuldJns+J2kR
3mHtxoxnyufcJ4WWIrjT/sUNnMC2Gj5NqvZAqmfU8wVEeU2MGhJzQ0SHlOFuprDaHYaHHOK018zQ
RpvqnJrgnUYGgfSHdzPLukvAsXdX97D13YWDXpHhGazxzch8vwx8CkMAxE0ffYAIBhKP5SBNScq+
Izf94jn8zE1FKLLG2QkHOesJcC0L0a5RsIjJTMsXyE1+qsUNMN/fdIxvfuY++EY/5Rkdkpj+RjCr
d3CI8QpM02PY9jjP0/iFC+mMFZnjutd/a4+cdR9yw23EN9dihiaFMSfZ62R6jvriI+vdN+o1vtqq
J+usSswUGL2ieYLCSepHMrMPuruPRvcrLYJbvFQI6zEsfe7T4+Bu7ZAIQDu35E7kOMBjSlCe552w
Yuxf2Y4OcRgmDnRSZk87ogYKfwQohYGgR+H+JkNDjar2/ktEMh26fL1T0LZyixb3YVxKusNydiR2
1cUXTIPeBsDbvY1DghM7fi1KLnOduxCAs1z/WqBuXG3WF+hhgnjXOqaYot14wtlIi3WC1fh6myxc
5ut10W23+EE0xrPI4GyxA7JKi5w9dsMV7uEgT9cQWMRSiw4/sZDq427Tuui8bUX+3fabEcY6ZveA
KxT7h6wPXiOezB3kxvQuiKKZzNzw2GrzyM70m9v9uR17sEgVy6KwbdGcnOaxJJU5E7z2SExumPa/
ItDcfksC1tDqfbcgHZNV7S6myD41LXXZ0r9i0iKjEjf/4gDLnT1h5hZMaw7FVGSCATma4blN2w/f
JcBjGcoWylNXdQ+SrUDdBs82K4q2xbfInXOMxph0Tv7fEDqPmMV3NRKYsbtLRgYbpOxnYHf7Po7v
s9R6VM2a305egjzah4A1Z4dUX4VDbyzP2vKxrlp7RqrfCtPYoKr7vPP+1vThkWt4tvzhWJNrdqf2
T945GDrYrlm06Zop3joq5BeGwBYnIBCpqKigDI7wNTTdtUlo3UMtKk59zIGVebxpzOQw4GHsZX95
oqRuHbanb67Guxn6F/4pWINTdLNysLVLQ1KnrstTnJG5TZGGmxBrNHcoDGZIpCk9ikC1RNp95uA7
7Gr4WkDoR6ur0QqqUy18UnPeo6vTXT0uX47V7Rp+RG9lnP5kg0UrSsBqU3kMNX37NcAZvGvd0jpZ
dggJgKb4OykyBkDDkBJn8+foj2yG3fZZDu1BT/qrTxG7E0UJj7/cgKM/j3nNIRTwEQz6d2qXo62t
n6AYxZUc1cbp63NpEVnRmf/bIIRdpmU8EKTHj27vXTbeMnesQxIhtQ69AKc7yP+CuVhuiyLImwjC
ZkXFCwWaYghcrSjS/6aOLeRYPZaj90rXOiiCAdT0bGywq6hCFR1vd2nQ2xvKiLnd0rxyIlAuOc4t
GLuEoo9O0P9Url/fFN/XXmtM6wtQuo3XwIwPnBFfhDkvU/HQ5DQ4Gc7yqvZQXYZ/1BzJbZ2TZc5S
9lzEAfCkNBhiU5BLC9jC2s5+FP3AGMQn+5x1oSY7hzXEzWMkzK4lGZA3iT6koy/OTdawM4rlow3A
igkMaTyJKm4AeoarRJvGaOYbRVhvJJTweImfvuHVWRQwmyRIDOKe2BpkWXGddx/sGrwsPYSwK5x3
Ut9URRZiWzdk6yq7uY+78Ozp6J8WKc2qzr5LIHYstHWK6ZLTc79JClZDrt9+90HIKYHdnaVtbe/c
lpnDj7DhU2v5G0koqFn3De8N+25781RHX4h+Ap9wCGvzY5EMyyfQYhUvqGShiMwk8ykQEd7AYu8j
8MLD5y5E3gXHBQ5rDLGFak5txq0Xn9pVVclVlPND34+/lZ5vPXZe0Olnd+ANs+4W65WfI5o/tDQC
93cPCv04kx2r7+XYtb9yzJ+mZGYXoWjlsFGt71y3B/JQLDgplUqWPxFga7boPbWyLSVVOiJKidJK
3Lv/5y90s20VPx0I8XhQ4mqVbBMSL4QmC9g+2zkJ2YmSC6jR3amtiGLINPNudOONIyoqV/r5P9jF
lzgsU9SUv5Mpo4PKugGDyHS2Tf9eOwGXkqb4AzUc91TYfFAu+mIS2DlZekEJe6RcayOcDoZKepZ2
9e1WIFbield6PLmDXQs2mSMxS9dkF43PrZ29rRnw6lnlrRl/QDiTg6EVNLSu1toeTuPwXVDU72mE
1Jxly3DKW3grTkaHBCqaPnlJJO7SFt9dsHTzk4krgrBN3G9amwWexJ3SRsAvdXcdp/ngkYJqyvSn
90gEsbW+FUNBe9wE0c+xHqeO9U5guTZBhJyfb/Y7rBHRduLv8XBT2l3ALYDceqAccPueJog/wGBZ
MSUT7JsuDA5Z0V1CyU05EXcJwEbjTW9BTeZ3nlgxeDTyjIvtYaXgYmZZ7/RXHiAXc610+HPIbYQ8
pYRP22iNv0Y7Px333M3uMlIWY4SRKU6ugZzGjelK8HcVckdPKqvn0JiK+rseihFNiQaIsX+xNfDI
MuAGyaSTj7TEJh+tAZNAty9XT+YTGi7vqJ5isZrThxrSX9NTzar4C00DW8FTLiwg+ylgyz7PFHBN
MZ96wqZAexxQZTmBB0qcJ5HRV8lk90I+njCYImoupqK9FtLc6PPpj612r7PAZR0sAI6UAgRcD92x
DcltD97Wi+BBUuPlY5+ICZxEWcXuE0ajp2j5M5yaMNBYVgQYWQLOc/5vGryRiTuDhXL2PQ0gPYd5
VIAsKYuXOiTk1en206yyfJnQij6a35BzEsy6OIYJvUU6xU/jWMNHhcyXCu8+mYKXpht+xln+RXQ5
9A3nYmTitz7laPZzYO2FznvSp0P+HrelvcsH5W+trI3+a0aP32Df/8kz+5Xu0QEFGievi5kxUy2O
CmyPcomdPRXdtGek/rtQ/nAXT6nzpAhRSVK5F1Y11Bb7q0YLlTKA2BfW2WOM0wXndn00q0hgMB/m
gfM4zNXTyKvME9iEF2L2HK/JPoCz0achnnTSVHX3FXASMUdg+xzm3yDChFl2U441ky7DMUU9ooxD
xmyD4rVQcKt6Ljx21ENe0ZsWj7HkQOdCcW4zQHSBR51Zjk1JeOmO1RxTbE15gVjVT6wIbu/C+eQI
d3ldYRcCwHyhJ5XNc0CBbjmtvsACsFd5YpQ7xDjrvXLZL6xl43F5w+bCyUgP06ieufGFFAA5mCLU
Y+Gzr3ASsrqEZDv018DaBwAqKqwrIWfCXT03f0snvtUq+3TSBTuVCHFnUc1UatrvigzRz1xd8sKU
YwloisuOYrLHsQkPQxOdw5ADDXjknddyjPhugwIiyh0/+seSoHfZoeXEsCSD6ZwHeEiWzFy8sH9e
JkJRfsDOuir936KAd+Kpw1QWj1L+8bB+MRseJiocMgeOAU6PhSYaJ+5Y5TM/2HET7aaIj7XDluNB
d8mIVM5kE8Qij7ZIt56Xe0fLRh0J4RRFMXEXpAUye4BEC+5oJcyH0X9rCpyRHSm4MSH3Bkqj87L3
dlH/tX5ysGzurbOHiD8Lk54q9eukcp+E/UGEJE600iA3sluQzM94Kx7itH+g1ZDvxGAigKRA2wiv
l1Y617RGFoPH8yqLeVsL56EhzCOj7GCzSEk1vTfG/iTyTe9Y8JrjsCpJjxWOsx35WaV1uk1G7Gx1
8GRnFr9hNo6ypz3riwDWSa5Kh56AVlSQjxJ4HDPdGuPGD3rEO65IhAEKyNB2LU+jw9A0/F8Dz6gt
MvumSfYViO5Fpmx0s02JZTEc9D0f56mh7WgcEER9mD/wLs05Nvw+fHStmfNzjFqEvFTwcCGyhVZ6
rbkBkXXSP9Pc0wM5RgzhnvtmJnzddtO9qppm99G/qNb7SVPScEBlFr2cPBM/GviSJWZYkMNsBylp
SCkhyRSEwkru3bkHXN/8S3V9rJWiSocbTmd/eM5zjUhhVpcgBu9OB29YRu6Uy3cYUUQ4Fheql/co
15thce/ztH9MSyoNXUUHOd8j4zfWSqwtbshpo9ZFvIrWuzgN41lbfjWrdLNeFn1rxWqHpEa0exS+
IMNeRPcuZXmire5dIjwRp6Cl7fuO318cJTuplyP9ww50e0Kb0U8Non/O1cUGNmxlajuBvmhU/j7Z
ApLBsJtRNmE/MSjDDY6sz7oObqqMtxkUair23GMVNOTD9HMRJPlGpiwJpKGHylnaCSJGDEvIfp/i
NWwWRj9JX3/LPgXxC8qW28FNA0iIZixFVin3dHXP7KwJtoGKAnINXa7eJ4A3vAbVm+q2KSKNiUag
PWyTFfZKHfUvAwMpsKabg47cRX8GIJyYb06QSx/BSb8NmMTqXJ8alqgj18VNaL97PU2tstimgJNi
o4+GCpLF1DUnZffAWhTUi/wXhS2JVwgt+JhUTLhgonxclgzD07zJyMKTkQSsE0a/aiSjmXs5ZiUC
CFlcPneKImApb1BO6bRIvvuaMbnrPoYywqnJ301TFiIiSFy02XZXkpOGYTA3m2lJQcNhaC/z+yln
/ef7PXZ/tf53ksyTNYW+BdtNep61Ri3IdpNLGdCg4WRgGWkTNKVe4fAKQozD0n4RKW5uFBK2xPQ8
wNYLmv2Yd28Au/EF09ml6o7K8cF96IVln7yVlJg3VOT1PCp45t7LNAEI0YyTd3aljftPYEBz2vCB
6RaKp/3YYimYJVtV1BufZTEtPLSRHzGk7TIUyw1VxROGafu5dKt/ONFAcWIsH+mK3HqCKFo8uf+l
6GtMGdEljah/op1to7P/O9ppJhQCR+/Uzd2FrqB7b+l+w3DNzDefafETjy6L1M9qfWZq1l89BkSW
Q31l71aGUuWM+KDzqw8yryNk7mW7bJF/letuwk7SyMj+QuEwXFkmkyceLBAkY7Bc1JhuFvVrJB7z
hP0DRAk/oFeB9rXItu8blu5JnZ2djDYaO7lnWS85vqixsD3ngpqzbKxJHIMQD6yUTK0RBQvF/YIx
Fz4YbTyuDR4ELgyAGW5R725zGaCXJG27fp34DgvraWQfBJINB5eI1JtgN1NAVqzc/Iz7guMnqB/V
KnoUCzK1kWvjXffcdpjOulUN/5Xz8BHhM6QQaa8XXjX4LG0JxkBk5NSd8ElM/VHSmGVX/6pWHYOU
VbjrfxRz9wE3dVNosAeWRUxzmK1nYcfPFbqlH74ldH6R0teLeJzQrznGETcYoTJ6jtvisQzIblBS
mnbNNsY3o8zyVoErtx3/d6rNnQjCG8WGFqLD4sLIInuBmWgTYsJhEFUOWvUfX3vnyXqtF1JHfGxo
Yo75YpmHk8rdqzLfDC4RDNXuZf4WqRR+FOdl52cHnx5EhUSRRPXWzdm8KXN09FTu0pycWEADQDkM
82bIIX7brn1Ni+ych+l/LIdpIm5eCEnjqsElhm2w7WcQhcO+1c1HySJW+6xKa9YJtV72gRlOSfyP
3Q4APfmQL8M+F7Nef8wbFZb7Lv0MnVuJ/SVVkPESEOvwfYpu3tnDs8UrYqwL7isT/d5AByL5VfBy
bfKQZpvlp11WzLszPCmip52Nsx5V6Qa6vMJ0zPVEiwI2uHCuGEluzspVnRlTt6zov23f/mN1K/UH
UoXj8f20c/Fd5cshKaEVETwIKsJVDGHMdQfwvzvIYPyj2LqbFO8C3F1y3/To4Rm5y4N/LgZ3lIAf
MxMITvTWSwdGvOZBtEBQTEjhDsZvr96TM2Tx31jv9mDGjeevZMcuRJJo9dVFNIIP8muHdAHJhr4q
BTof0XyysFayjN2UORlSzdguZfTp+OLeivrbUmYvmtLrtWoL5q9sHsao+hc1MauZYsApFjIaGSWc
3aKYwBDyGf+p0tkxavjbJHSCu4Hqh053e4Y+xHBaQW35oCCV+e3C2ic1p55XkLJBmmkkLsw+TfOw
jM1blOM2yCf9L3M95yBll7xiOqGIuQ+nEyyp6Bg1IeU11pgcIm3Cew+mC/b7/pnCWRY5ELo3jcP9
rGtghzmSzUnhc49ndEovOh13c2Wpy9x09/EUDmDEqMJCgfnV6wPSO6QmWpazGxQysSPLRrULiKpr
gvx0z5uu3bQ6fHDLOYaIjKVoLAgesuAcWbeb7BhyO9jYiQdNzsZBi02mt/ALKBxa8/DqB+W8NTa+
NynVcHVbXPnaxp+XdtjQ+3UoMR5AKHZq4ugVFc5A40wHckA4RL0guhctwXfDDX3b9T6BRFr3AF0X
f1M/peBpyp4cZJwt1PFok87+mwX1rsdL92pPpcd2KljZaMNHGDvOVa+Rakqt+oPH17up4kXtWoG7
AJ9Ch7NItyeV919TMxIccyVZEScl3qn9ejgtS9Xvdd229/M4fPcDLAIXQ8y7VSw1UE6MpwFVrHmC
ldzvLcE5HI+HxhqtBxF55Z54P8uXkJKuei5hozQT0jbyxl3vMyvJfkWrWXEAftGdLm3bvKWWhRmh
wBbWMvh8MIHTJ5/rX4ad+th7BWCyyPZh4bZwtTwbDUXi+LRmdRwAFsHGqbxorw1ieJv51W2qyWLk
I00kcefFR1E7f1KHNJAkEL6N05kgG3YKiq2dPYr2HgvmW+oQRyoGH6a4bl88mY0oe73CstmPvElx
Q5hWYZlyouCF14XYyiSbt1GiOyglNVSHDNHceHo8x4XEudITucliHjqxUihyKunWt7xAcmX1M3qj
B+Sd20QQcXTGXoZwSmblmHLtC8QYHsKWlxkgdgEdhi0WbS/8YPxc4nANJ5T9eLdgmvcd6xL27SWO
nfRV+NjLHa/GyYtfsNeYKpRy/bNmrzDHNNfnFneZxm31LXJaZH4HV3ys/jpJzh3d2ie9neyTuSAR
DNUbo6ohSOFFrCTbGDPc+Gls8yyXX6yZu0pTS00YiRUSuXuMws1inwe637OBaHgdUCFcpn+iNjmn
MwI6l0S7m85prTEKTfeOZgJVRVZAOLM3nif4CBuchbwtezpWaRi3VPA2BOEhgPNSE6sqYDTmYFzD
PL95SYPPpcctEz8LT29kwI5pTIjySeYeySuN2rfDqNrPQImvWou/Yz9cknr+k5WcbvjUgGSkJ7r+
6m0Zqb2LMRric3lK2INpFrz5wJ1NLBPR8sHdTImX7yTZ2LsZJFxoqf8G6tdxqNGhx5FtoDT2PSvJ
obK+WbPrrQsbxRXRPRvTVxmiS7bi2yn5Nfie2flmAu+g/3YLaOduyd+xR2zqKF1xgZ9LS8kjQjeH
e3rLg+ox6MY1csYFfsjpFmzVexpjGBl87EvETe9sG63Pr70n5IPPeBSHIP0pkmjfcdFSs3qJrOoF
PN0WVftH8rasaR4c3SE95zJ2Twy/3OGSBaroVN2NJv+2CEmair5N2uAeih78Bwpq2QFstgrr1sfe
zxixNW+HF6itOBAhLsYE+pT5bx69T41pid37ZupxYyxpeM2pOeIFeIoxtVTCZxIqd3MJf68mOTMl
+74O95FaXrJmOC64KIm2MQ36z9m8loBPaGNlY9BgWWmEA7QqKhMpp9ArRp/BYIaytMBV495AYd3b
kqZHCkLxlGHUr/W7RoWnNZB8hwCrauJM3LL0g07thaWV7fGDGwOiE32VX1oWcHuH+zcPhQdWkVxt
d/N6IlIqVgH72CT6g8WMS43BlVu0pQWkpGGQAFzDCyYZ0eyGMHgI/HH6M4iSxsexUS8+7VH3koXK
vdGQJ7y12Z52QuvSmbk7EmyZPnVE32Hn5R0dXlgZAdhCoyugkMZRTYd3MH+1QnT3QQo1bdE4Lzqv
YytUCxrk7b5gXFm4BE8SH6EbdMe8m+NDPRYIGH0MkJtpeTkWPe+uYRTdNW7qv4GJuJhjODy4NI4g
Yi8VLDFZUOTMLX4hGaFc7+aH0V+Q9s9RcKtapoh+cD7cDp4JXjkSZdJyOKFi+2IlSH5NxFBiIy+R
vq1Uxv+Br37RcQMYdtXwaFVedVwmoUBk08OGsebTaqty75jxKZ4DcUlDtzg3ls+RUxcIxODqDU0X
vs5eotmRu6VcTl2abHv0UjKiPMMzqNqoKQ4O2+ww9F+LyuFXiKSXQmuh2kE39g+tIdch0F/KnZmu
O3qy4nTZ9aX/VjkYfZbiYqb0IPL2WrEwbGNNdie5EPM4Sca9GhIkNNeL36Y76qN4c8htTw1OibTE
ObFTGa8Biy+UP3o3Ds2h9BwIqf0fx4q/CtrQuBlyz6u8/jl38+d8cf44pFzaSt/akXJHdt2qxITi
h4/aoeKeXULHrTsZqJfJSkQEn0tXRnCYA/2Q2f7RH+W/QGUvlNpsbZaQDXc0wN67vKHxnDoRvCAf
TagPlb1QOmY9MWuj8mne1JXiGYhGODc1+0ovUAPYkHLrsASMnPFQZPzHJpILaUT0gAW/kHveIF9z
TVnaEORHCuGfA8KzGzz4kl2Td7PkcozM8Jt1/HeQuSka99VkIK6ow/yxVqBWxZKuG8YHayrB74H1
UcHuf6SdV5PkypGl/wqNz4QNtFjbmYfMRKrSWrzAuqu7obXGr98PTdupLDQmYXPvCy/JIssrAh4e
Hu7Hz6lGmWryxG2pIfGDgAItT3IllfTb2Psmt1pDN0L0cSOBAca0l76rTZswuvyzQlRHz8GxtVAF
vrsgxVzg6Dwtj51m7Fsxe6XDs1cN700dgER6VDurykGTMn5OVZ5zCCxsiXFEOy2goVldkq88lF1y
mznjbKL0YQWMGlnQmNZuYpdq/12kW6+P2hexZm5lAjcSfg+MQ9mDgIqSWxPTkJggpAoaGMfQvIii
agP/yVPiSc7I9X2vcIzX9F1/KHG2t9rmCWJmVJRhhGcgjNQ6L7ZK2rbgrvr7USq5AxK2pyuDMpdI
IiK+qQEKDrkXkYBr46CQTf+jXsFNvkON5xBW8ZM7wEraRyG0O/FPQPpX6GHtK+DDCGbA50bRUxEE
CeC19NJBP72OjeCmSEdGXJqvGn9wpsK9XpeIrhQKhE+6xARSxzxMy8SFUPYbR0WQwPRfKif+3uVs
pEH9uqKr0XYMXfSmbDNBFK5TTdtZEAeuurjm4EdHXxKuIqjbUzVkLNzbUkzfZdAtCIAPTWBodhPz
eHFgzIXLss+qLdIKJswUEsc/7F9lYEbNYDfJLvKfaaSNj5Tuus7fa43XDwSVsABXdOckXdkh1bd1
RYDgAPhkhzMtvurwS3tURcyqf0+R1kqE9FDwZpaio1XDi2BuAkP6ERD99Da8URrlJpEusvq+a3po
1cRoq3vG9SiKIdfAEo2c0ejxEbkTW/FYi+Z71v9IXECKiAQF0AlbjS14ww9R2/kV0wtFZPvF3aCn
BaQViGWDAtRKAB0mGeu652UUZDcDLbWCyQPKumqHMpIkvznVYxfwntQe+kg48PKg38acIWO9D7Lz
EYCmFxs684XjQ6Io3ZS8DpsaFLV2BPE4Kn9QpZLf4DoU0lHHYoUE4A45NojvmTSRgFlBSuhDZpHu
fArBBXzX3QDK/CEVtTfGY1eq6exlppIdL6Ws3u5kEL44GwPIlHkVNDiih0hx16F5IBxEGdAW1FJC
xfvGBLhRQhQ1CqikyUUGotlFTifytG8lUCVJFDdWBzCMPylnKvHK0IBi3TdI44SUIHO4efoUqDvw
3FjyNhYMOZU3DpthazB2Xp3BsdId8z4/FIa790Jvp6s0vMgNYfgsKYNQxV1JGgRY+5RmV6SLB+Tv
AoNGSzfYIuIAKzHRHgMCjYsShqfdGLWzcaVfcZuvPPwvpJXsQAjAEdLuzda8l9wPEbVny7k3xxED
B100poCIz8DF2kMDw2XNSwoy6bggve33Yfshgo3PKG55cJYkyJD0xxxdrEo0oGy2ko8QTnCRdxuo
t50gC1cyF35qtndFM2KszD2/XkEMO3iDw/RR7i9jvqyTXOZ09rxOYviC5hv6I3mFxCwAB8ZapWfk
lfl3hd2ojyGbmQT3pXMHbqMuGV7lhPbyFZjSdwFSFi51JASLbeHB1wSflV49M4258mCglJkQFd4M
DYz4m5LUR095ofTltO9gky7aDPd/U0RmK+X4QaZCFDJFClnqcSgKUB7XekGmgTIw8SCxNesnDZ0b
FbESXziMPbQMIUMNWimeQjB6VcydNsBpOnAtacVYp/qhNyPpuEH8ad3xaQ7CjQeaAK+pSO8BopC4
G5+9YEbD4nsePTcA/CRGEwTpitrdU90otC++190t8FwxIDuHMW7QvOe2lpkPhhZGpp//rRfddQ21
F/WPeOOhi0avkgbxK3QhGx+0EXqeB4GrTYoF2gI7B+yNAVurSLBBWl6ET67QL6HHGrkBVJhfBmDL
vnTrSPBau50t+DclZBgNI5RMtDeaeqUxK5a616qMyxYvJg8q/D4v4kvmfpnBJZvdNjy2VolI/gBy
xMu1Oz9zkA4pLoMevjyJxE7bp91rIFzlifdqpZdCj95ccoj0ATE/lkBdoGWSJUEpJVcfGg6k2LeX
5jAil68pGzCO+ZgKNW/QBze5rOOXjHE/+phbxpoQ6wk3VfTeadd+o9k+qhGJaFKzbSEqGrZtEm+M
bi/VlIL0ixzOA2hWLF5p1L8Pvik8WpTDqIkhHu2vy/A2jYV3lepcZXi/GqFihi2+ITq8DBEwGRId
I6SGSAOmjkEkdvSbK7JX6qUN2BungHMB9HHHi9qsx8kR61ntkHhnMBZ5mu8uQ00FfK5SrRx9y+Gy
1lZCc+NAOmhyow1M1sr1bSfcCv4HGJFNOqoqdQiRXUgtnBK6+zOJhYNDW8hwW2by3ss6uhfS8Fpv
leshprMdveSK8pKX2VXIVI9fveoe+E4jOBiIVnYMjGYydTRYOiPzFu5PaAyy17RpbFHeiUBuBp5r
I82QAUmbLkc/JJS9MohLTGDpOlICRgniH1o+CMkECKLg3EFyDtA0cpOld1RM49VVoLjWban81vMA
HagYyY5pV4Owa+lRRfzugTfab0ImkUmuhNJoTRmpoS5O8lKkkEFe5PmbWF7LIIVrGrPUhc3uuyuy
1eOIXFZvE8AUIvBKvnbKbvYlTLoAS0QBGntFfQSPt3HE6M1tAXLE8NXH4N6r+oY6GtQPj4Xw0JYV
7/sHcQT36VZJgycBs+yrq0pKn5EhsQMR/ob3UP+h4JlVHV+a8VMGPTTIKGbOTXrZsPm5AtCaaONQ
ZIv9l1qGkwDiSqg3FeCKnE7KDRdZAozIA5rlbLP2aBAXoEpcI3oeZibT3SFR16PoyW+I0Bft+nd4
lUYqnlCyHi3RPUQq///MO1KVXQ/uhdy8oFZjN6jV1/T/Sh96Hj5bH7c3HoqlVm7HqnzbdofSOg7x
pSxjBMVUWCziCnk9Jl0oJ4sGQCsib88AcF8jjMPjNWzvmLLEeaH2CgdbTt5F/sCsB5Ls7huRZgX6
CSXjpW1lXORJ9dqBtXOyd4OBzs6/qkWYBkFZA/PU4/YDtSaScKbDzV+acGxaHfd776V3ZCUhEj0W
44yzke0EuBvVABHUpGNuV0Rdb1eo2bqTrtOcUvAImEIqlhOwF61HSc8u04Ep9uHWhIPM8Z7oydo1
TKQ9Jy/R8nuR142TQL0PFM7NkdlJiB9hf9l4jAVDRSoFP9ugeu2Zply5gFUtB3HYgE474AKJdp6D
CvqrIMDYL8ItBTuT9i2uAUoBeRqkJ8fJb5HChBFlTPQYT0CYSruUqMrV4avGNUqqvFUQw2U2wRtg
w/w1wuwU85hA4yGVD/BHw7j0aGb+jrKKY95EkFJ71lF0kGRgOk8diyqtemWhapIDMS00UBq1f1GY
0QUVhYjYbHiI2oRQ8HYPgfQdec7MfdJ4vqXU2Vq/vy7llwj2+7yXd4JyXfPaaMHl03geUbp7Ifju
d7eMoG4T74OCD7Ra7WXMQABNMJhiqPvKw8b0Iwr8+lbpSdTg+BhuYvkNiXSUEHiEIByCmkVGvg5l
nlrIYJuAvMTXUBXvEw9yDcDOjWRuBJc7zr9Ha4iRaIaOTB/XHFEol1nxapVbkSueko2jiSNwkbGH
hEmevEfLHA7XJEJjJ9koFs+SBCwUF3JuOg9cPtvIcMAAb6E923ZquCsh6eEp79bBFW3nXcgsj+59
E6QX3TTtvvjetd8yqErr4lFnjDpyLFvOYDjhKOXUz5m91jXqfy/I220H/8qVmz313n2U3KMyxG7k
d57GVIf0mnBQOkb1e4areJ0e/fzg06pT1UOCm3QIrnpNjTZRe1npKNbmL47yzCDOj7Y0ntvUeAJ+
QDMbuGVEkxjhPI/qk1g8RDqU2HFgM7qWc/IYa+U13HbQDYkgbJx7K7vxo+y2gbi3gOuiFnnVDl54
Cxk6JQBkphsDZluwAnJhJ2OmAV2bxTiosoP4BOhE9UMX7zMALLkBiAo8mwzLiZii0It2WcCeq5LE
FB8jbAPqqio5t/6gMSSvazfBqImWGzdy1l1TBuSN6MMhQBCEPuEhKNoXqr8MdoC6bJ8BsdlqcV9U
T/8yNStW05HEgXcOXYrhe9cw/6+2L60r2v9iVNY1K+SG1lF94B05KPcDKPV/VaoVtBJ5PjJ6d7y6
GBUQ1/8yeubckaZK133zJiuvvn7/z3/8x3/934/u/7g/gYZFvZsm/0DH6zZFurX8z3/K4j//kf37
vz78+M9/mrKsSJJsWaaqSqomabLEzz++3dPd4n8t/SuT0JzXeuafOoAwO4nhnMv6W7Jh2GSNBNgq
uXAeOptGKaOCGxo0CL2tzv8FkrbwF8hf/4JYhJeiYZhgrclr1MaPQIQ2QOzX3pY6RHGQt7BDbY3N
eav6jFFFVkxLs2gei5bx1aisQg3FbCljXyAao/Cx43GohBtRPpy3IylzhhTR0Ol3WzpL+WpIF1S3
UWrmW0sW5u7LnbORDwyVbZQ19NibYHfe3ty6VEPSVdlUkPmdfk6x0HOSL164BbiwuEJ1xVkpFWWX
n+ftzK7r1NDkq5UlgqWeLNDvvxJ36k7Z1rtmb14CG0M0byvuYTpZsDj+xqmnnlqc7GQvqTV8zvD/
RpfdRliVO/1WXTW2uhVX/kZb+m5L1tSv383JOqtgXBGGyK34S7XdY7XKX+NDtQ43zv2SN84dgdOl
jT8/OYSt0yMVLbGZjfLDckgwoAyW4u8LGzjniqoBkSz/ouq6NvV5x6cHbo3UCaAS19nBuvA2zYqH
BSzru3yb7ZaWNeuMpmRpUKeYmihPliUyYyB48Luse+fadY8QRskFnBYLR1laMjP+/GT3nEKN4yYB
UIOaxVZdk41uiv34r7TLVu1GsuV9fdG9nd/N2U92srbJZua6n/g81mGj1u876UkWb4d6wcTv/fnD
409smF8XZghSYaYG+wcLyKMDGngFJMvWtsbe2xp2/sFj7Dpek9KswYGvKa9sknW1i3bl8e+t1fr6
d1hmoyCTWrFW+FqMmHSRsb6mK/d/y4wyXlUn3zHsDWZOEvh+Sl7GWlluBQn1EoYSzpuRxqN7ZluV
yZUnenqP8A10p+pOUG06omskpnkWgBpYdWtwCc0m2Q0LH3PBX5Qx3pwsTlO4hZmbSUeI0sEJGzIH
6UofrL+7uEmU9PrWaipwMOv+CHnwKzOvG1RY14jasij0CTbBemE7x+2abqemKKolKrouaurklLfo
jHqRG+ZsZ3WwXoA6kjlAx3qLjujFeVtzm6hpom6IsqJxe09MGbXlVfT5uUzbJ4f+bVkdvGbhQ40H
94/laOT74CVkCxbWrx/K6Rq/6CWqRbo4cp0D1j1IrQbZiqiotOOtQlAuLC9bCGKzK9MJzqIkQpU4
DZUwJecRwHTGYJxbuXgvIlhjqOv9he07MTIJlKXn0XtkPHxdUf8QHkOgq+hp/00jk8BYG3JMPt3H
YF7o/CPrZNI+Amf0dH4tc4dYO1nLNDbyeJOTlLX0In10RX2CJnDB26TxTP7hCic2JnHP512hqxmS
q+aVuYv3wL42SKbtaBeNmdvSOVpwgWn4SyVPoDrTxms0A7zH7tE/MkV70d8od8oRfac9kKOndGmJ
S0Yn3h6rYT0w0UEsvOvXEI/tw7sUsqiL8eoE81ddI9r2HQLm8x9v9ox9buw0GAa66LT03OHBql9V
87miadbTLArSF9U1liLiXNpDXNJVzZRGeMzEIcFqhWHh9tG6tBmZu+kO/jHbazuUv66qK3/xO845
piERDIFmKcDdJua0NixKkI8Q+lFL05KPRr8+v3nyrAWFhegmLK2mOXFLWS+JgiURaYjWyTog7WFO
8h4uE6ghbqW9v6MzQwGeLk+9HdaSPaYFNODxWWfBZ2f+ElkGxmQYssSS1Yn3+IUaKj6jExRxO5QC
kMeiv31+tdK4mskh/GJjPKQnF6c4xCCtFDdfRwfx2bpx98reuoZ7etPs6ZUCtU6ubf65YYI53Z63
PXM4ZFkWdVJm7jfexxPTjU/Fo4Sip4mo1egHcI3rPj2cNzK3hwquKasigyamPjESwFXryyD+AEqD
5ULHu0ifzluYS5AVLkvVFGUdK9PHbsrYaQVYDqqhS1G7CA0e+qodbMBCv+YMZBR77Q5hui0a4Qsf
byYzZ35L1MkLLBnc+sQ/nKzqHEQ90DirpF+R+FxEBkLn0S0DEQsp6lxS98XUxE3CwDV1GEKztbgz
d7INSAYMObKeaxi97eanv5HegmpzfmNn/OOLzTHynLimRLBCtrGg0pqAoP5RwkhXoW553siMfyiW
IpkgvzhgqjTJigcj63wEluG8GmGi3lUJofh5C3MVGIVCiAxu0FJNtCe+riMrEgb7PY5Ys6UYuTH2
6VG6gPRiJbznB+gmbeaMTXvB6MwdoFiGIioSlRFSrYnfR5rbhCUTeNw8XrOC88NODqg9r4MNQz7U
Y1fDL1Rct/526Wk/99UswyJCGwoJlz5xSrcd0LgaxlFxT/gZKOK173RgJir/9fwKl+xMPDIVjVAc
XJfnDFPoretcCwi2mW244PlLZiYfT4JGR02sKF1ruF9eM6UbpjUlVOfmf70cVRRFjee8KZqGPrl1
0qYG1isE6XoQtpL4MRivZX953sRcrFdFi5sTA6pqiBOfUNRsCKIESi4odqsNNxrPeG/Tw72Qr2JE
PFflBojzngO3gcWeavJS+WzmsHHCFBhFDQ6EKU4WqVmuDmkI5bNOU7e+kO7zvl44bTPf69TE9Dyr
nVpInpFTeWySF9EUbySdJofFMP1CkrVkaOrnfdQHlQBOvOtvW/eX2KL9x9TgwicbvXhyPX9ZzsTL
G8vj/SfDvt989Gt3zyTHXnzo1v0G0aidYy9Ym12TpFg8ASVDtX5XJU8iLqhz6LUaeHRL2+xXA1kA
191KsAsbvumV8S3c7BtgpEuVibkblEbAp93Rb07sUk4TBqDZ2e8csrY7CtTx3Ripuvt8M5BdIb7Q
7/9CjQmrhqLKOkuVzckXTAuvh5o2o7CFSk3V/IyDe+gAF9xkJg5Tn+N2JsPB6adv6iotxKYWoHKq
I2nXDg3tR41OiLfXkBM1wP0ufMKZhoMmyYYmmZZlKUy2fN3KJhgcWHW4qLuq+8mY6o8kjW/zUrV7
cTgWJXMEeb1LVecqdJ8WTM+kI2RyInwEXDySOU1Hsj5V+w5e8XXz2trquiRr7n8yAaZDgLDy7oG5
7zJkS0AALCx6bo9PDU8OSdhWfaFbCgzH4i9Yyhm2a+S9gawNvIvn1zgTwL4scbK7AOa7IksoS1bO
lQb6wqAL+fcsTI6CBBl4q0R8P8HznhBeYPw4XCgELi1ijAInp61k0KYQxlxOhgwo7fRbhUH+hWXM
+4LKkba4aORppO9EAGqmMDYCpZ+aG+wtUBZR8COFo/T8fs1danyS/7Y0DfhlOADMCGsGaY21ekwu
/fux4EiZbKfsIGrbKkd9O7aDChKtemEnZ+Il5X5J1mUyO5gJJjupS00/DBoe3zL23rwJOsg3Y6l2
NVcn+WJl3OuT76Wi56OEPoQiSPleq3a3H3bajlEaFkS/cOHGmXWOkyVN3te65ilNHVG97VxYOkaC
7NJayEOWdm1SW0por/l5AitzNECOc1uV34dhITn8/dUn9+aXPZtkGh7wVUNUfxehQZweAQish6O6
LXbmQrlgYTHa5P0QBREsyC6OnjRHH9ygQuM4XnjDjhtyZjHa5KKCczSihUyX2heVXZ6ndi32F1SM
mV4S4dQYajL8RBMeFk7W7Bn+dAVtElYTN3DMAjpaKiD0iXfqUdvmO2GNGt2x3ATX4iawrY22OW91
aT8nEVbzBK2Sf1N2A72qMiQHEgui1/RvmhmPwcmZQq+iK4YMTQS1+O7H1zHVnCxf8PP5/SMuUHYw
6UBMlhLL0BMxZYg+ivoR5gxBXwZ0AyGSWoi1oy//6R6fdqZrGTSn0E3iOXNSkKlBVOgKUAZJinPt
yNBz+NWNYcBdFg3357/VkuFJ+GN4PhO9hvCXI66yUkt1ryfWNzNSX+FBPECFjnhpW6nokSC8dt70
vJt8rnkaE1UYXEx1THN81G+B73axsWqcxD5vZukTTqJhZ3SO1Jpkb4YJXlR+07pqU0Gsnntv5w2N
3+jcN5zExNJJKbIHGKIccazN9lstwa913sbSYsbPeeLzgguqoZARllfyG4dZRNRfRyi45jyftzPv
FiaXsqnCITbNq5UuMNArHNlLRblbBz58xanbrcsSQsPGHYchJAW6OPD11hIeZD5SfpqehCyCR9JY
FdE4jnZGvjeFZx+JwxoGDGU3eMX2/ELnP9qntckBd7u+N4iPXC7uXRE+oLR8/vfPO/nn758cbMtJ
DS3T2Mgy+SGPhDkwFA/q+ryR/yG9+LQyOcV8qEGCBXl8fLU2bFOUBOS3egswaOdu0u/nrS1t2eij
Jz44GBHjuCEhQ0UfJYJqXoz89/MmZl8D6ud6JmcWqmJmqBt2LaS11NNT7KRDYr0N6bWaLr3Pl2xN
jm1kOm1RjbeVXCIKwQzIQwhw1Afv3sev55e1tHOT05tBHxSHPhnN0CLNw+hP8u1vGbAmmQzaeZaQ
KOxbAYybESZUJM8bmPc0UHCGSKtIFtXJEhjByYwoIlXvj+adsR0uBBtptG8wEG6WmyfSbCzQQN7J
hg4sfPry1goBGRgHWTF4+nYwx2/lN6YsEbK6/fAfjaO8ytaorqJpD3b2x8JKZ0/uie2Jm6MdDFcy
+k5r64F57XV4NO7RGQHbzBjy78S93affDX+zYHYMb3/cIidmJ67vp56pehFHuds6O4rmgKzX5bbf
Mh7CQNZKXMh9fzfb/rCnk9qArpK0P9CNkeXJgzg280WgvodkS1d6z0ikfFCu2y3zaM/yyrMjSB9h
G1pwptnjoJsGcAVyK9Oa5MRabVXQ91H+zUV4QgwY6rfoWVkLOzp7voGUKqIG8sKQJx6rdZlkSSnn
m5EbpJsZsRm+t4zbOvpNtvRmmfWZT1vTBjXsAYHK/OaImbQ2LXSmzWCsDMNfuJ1H1/vjm52YmWyc
FCqN3qtNtjbL+4zxdcO4EGWZkbt46WIZr79zlkZvPYn1SILn8LwxEafuxspl+A724rayAQTfkinC
Dvl9wf3nDNLno3wpUWPWp71hr+TR5zt+SgEqhSyeSd4r+IbXSCH+gFhJ3bsPSxC8uW92anES/4PC
DBVICLx139845mVhZPQYFwL/rA19xA5bNJD+6OR0CvSGCPQgdlQdC9TdZJMpAia0/srmGaZBs4jL
E/zi16+lSplZdKFCwLB7qnfZTbDVmP99zdNVdA0nKGJ5uwWTc+GKNr5pSpSbFW3aj+COiLJufDsr
g8p8TPrDCULbMlM7jaNNiewADAZ7EY0Dqj8sWYfVIr4//zfMba4K3AmBHFEHjzS61ImPejmTSSiC
oevL8HaMvircKEG0lGMtWRmD2YkVOYFt2oqY0RmABWmybaiPitUtbOef951sySqxivqrOiJCvxoR
hjjQpRo+kAK1CMRGVkkBTWeFCB6Mr9JI8Lh0of8ZSr5anNxyDGN3deNxwyYm5T0IJ9Eas74L8GQz
pLcApVla3fRqKwPLTSSKYKNmQWxBPAjbJhRBRXaRK/rKUqXVec+YXZwmmyKtMllVpkC11GCwudYZ
Kx6yq9x9KGTYAZQLSML/npnxjJy4Ri+VYal2oIYrt7krxPxYZfA6DJp6AdHIUlX2z0uTD3aypom3
i50l642OiyjNT7gbhfru/GJmYOtfDUwcHS4HdF41KlUM3u5RfD+UO+MaIt5VDrR7eczg90f4esXI
FqR85vjUpGllTrzCC4UKZiCwyQStNVRn62HPcFW7K+ESWzFzd+g3TBBtzWv1Qr6Mb4QfyAyfX/Kf
R5u/ADDjmGUCabQm3w8ZsbC08jhaq8Jt0fzUFSRLEN89b2Tuu50amXw33sxpakIit/b0D825RMjp
/O9fWsTkswVS0FeGQLraF5ducclbFm3l8ybmjtPpEibRyVCcOs9aXC/v9E3hqHC+73LrJmOu7Lyh
GagKX0TXJcrxQB9gbv56omIfUASkAlDWBfvkoKKnBPY4XKsPsrTRjuLGs53rJVTmTBcCo8AtuDdl
3ZDFyRdqSxENFgPKUcW6kt/HhMBGAGSv0r5Z1R8NM5nQeO2sq5bsH+mgRajY7Pae2J98QROefKuG
pXNdWU/oOGVQJqQfWvGxsLfjMv44bydmJns7qC3sbbAk8KaCC3GNJDrtPJcJhxEIJ16Q1EEHet7m
XOA/3dnJJeMQsvpCY2Vq/w5Bt2zdysKL5l6mPsMx0J6ctzZ7Ek4WOAkoYeYJfqaMmCN4dQwVtpY7
Aerz80ZmHsJfvWVc80nQjwo/03olB3Px/0suW/XQHQcbktTtEgh1aUmTN4zb1IMFyRsDYB5kakyg
hfzj5/kVjb/jjF/8bsecLkgcuHdKtk0JLnMHcqUIUhBGqSv5zmA8uel3KY/A8zZnL5sTz5AmL5mg
t0zFkjno6DbAvHPItoIdUma00dHpbMUOF8fa/geT+jhsA1ZHm6J0LK1UFT1hnVC+/G5xp2vFWcuP
NLjlbWS3e03cnl/l7MEmnkF4peNw00bqEImdnzZltq5gk/GEjdhVUFzsu6Wre8HO9AvCxZzFigfQ
xIJOCvqY6NhA5QWfIsryVnA4v6iZ2gwH4HNV00+HEkkJ5wXhsnk1d9aWpSUbb8tA9ivT0O1rZyfs
pbWHVpqOnf2XjFOxIG1QNGOKWHZRjzFlWHfW4TOpsYokw4Yp9at0h1rFk3s7QNGIvNztvwP1Eg59
DCB/nBTr0/jk6NetChK9y4HY5NBRJauif274T2L8JMgL5ZmZ4dNxlz9tTU6+HAhxUfajLTQEVsar
+hxtxk7oh3cdPIeH+gMZm/E2Slamre+WgNRzcQdIG4UTMIh/wntzYOfB4HLjy1ASKDENejgbq6vz
H3PObU+NjD8/CTymk0aOKZKlw3oaw/sKiZXrf+uSpWM4e/JPDU0uBoRxsxpUG1G0XtV2ctvukIY6
lK/Js2SnD8i/bP7KwhRwlOOUDAiHrwtTULHou3FhvfcCA1ak21VjMab867yZGXCqbKnip51J4hB0
WjU0LvFF2KtHD+REfOUinbyKL60d5IN76aA/eQsfbd4zPm2OPz/5aGXn6k7gUYKqNMlGh8K0klWG
fv35pc27xqeViWs4qqbXue9QnOyog27CAV/voNZeaDeMGzQ90KcbOHGMtEPqrkSzmmN0jEEFVQvA
0NnfPyLHKJJoI9L762YptHDlevCgdWtUO4PGs1YX+tSzn+PTwjT0570HrazQ0ZPp7SI5lP2tCwfU
+Y8xm/KolK9MOESp9kz9mc5cI3g1l7V5pTLw211Y63YLBfpfzoY15uWg3lM4O9MRDqGLUV8fHQwK
wQsxSm1LjdsVkp83dT4sFCbmUp8TW9O2iQarUUvLG4Bwz5CodycN3xVq7WV7V7eRrUZXef16fi/n
HPvU4iTvMRxLEH0L6WgUVzdFtS+S20qH/FK2z9uZu6o0ECQMHZoik8uTEAQLlKwHSOZCw9yt9fxn
1TwFcEuggynqP/+eqUkUSlpchtkKenZCd6/BWxqm7cE1hUMSNZusCB/Pm5vzeB6Hsqxa5HB/ID/r
FshgbsUFxJvVthXjbZUgXuZ7C2nOkhn569GF0jwVklBi5Gy4oRm1MhApTRfw6XPh4XQpk49U+wmM
nLVDy8faFe0lspjnt2rW2eBxAB/LWDt9tK9riDuAb0qVk/H6ECQ+uKbdmNd+/XLeymx40E7MTNIi
BCQHIZAwo63GbKxcdwxaRav0wEztNt+ftzb7XU6MTUKqF9Z1DrCJ8FAfM+NOq+6daingzdqw8FnV
lHU4QCaHVKjgKc5T7u/KOsoI/cjfVPn2/DLmPv3Y6QAebWkycfXrp0GkvRFrlas7hksclcpvheMt
fP3fifj0dqORAoJTH0HS02FuvyrCDGnzEdM7bFBu26CVvQ+uExsezKWUZy7enNqaHJdUDOMwhcVm
HZVXqQeJx3BZqrdw10OdtT6/dXNfRx9pQ0gCVKLbZOtEufHK3Gz5Ov694lxEyl2sLDjZ7Nc5MTH+
/CTJUQt8Q5Qw4VX1Hs2I10pwF/Ko2Q2jqEaSrZgk2RMf6z1muA2Xizupjrpx6XsyxRhoprKD3Pw4
v2GzprgHYAgFWaGYE3BAHAuIsCF3uw7zZwvZkcF5RZl55feXZvO/n/vCmU9sTZbFZdqLFui8NbLc
iEhGq7KH8ml7fkGzHnBiZOJs+oCUptxw46RybQ++cJnozaor281fMUPTjol6jWfQ+GeceMFgukEU
iJihe5VGyKtCPdov5ANjbPzjjOoS043jaA8TDV9t+IGiRXKGjUI/wMS9clyZ16UDxEbYBuFD6WoL
ydxcykOB9b8Njn/QyaKCpBFLVeADaQ18r/GwdUTv1kPxFXEdaDJ0jfH3Zt1IVr5wbOfD0YnlSeR2
01gsQcb9G6uE5NeG+qN4qEaWmr0vLVibPcEoE9L9EWWaopMgYcK151SmTAcogb1sUN8dRV+a15j/
dp82JlFCNlETbySFc1XrEHgP6OI129ijNmH2l6Ia7Su5Wbg2Zj3/ZFkTl/QEqSzrhGWl4UNk+Osm
fhGMhSeFPB6fP3wSVIbB3WcxaTbxSSMrk0GtWZe4yw7OL+s1+ECwyLUlJJneUYtZDVf9qv0e7T07
/15fauvkzljIvmaftvrJ3zBx00KxKnQtxr19RuRlX+/oBFQvaJLd5IfITp6io3e3NMo06zOWzq1P
O0oxrInPaD2YmLYkJGvDRdInKw/e5vMRZS4hg3pqbHiBzSYefz18mdgKmVKPFjSohRCKSqFZs0ah
CtQQz5ua8xQD8i5LgsXLoK/x1RREfCXapJy2qPsFmoN/XMF6vBAhZ/s1vAdlmd3SNV2Z+GPjqpKv
GRJnemRNggvKRvpQRa5hTZPo0dvHW7KPZsE55nbx1Oj485MQ5lRy0Kvw56715LkatklVP6dMDBE2
9+f3cM4hIAzTdcViwJib+qshatRWVI6ro3Fq2oUQFk+tEUsLr4D55XxamSynbxV4oBy+lOPB9dAe
pBxdCvWuUl7Or2Y2T6e9JUJpN4J7jfHcn+yb53QgbAKCx1gAF1awzu+gI1yJQMz6vbc7b23W/06M
TV09z3stHiMV6mJ3DVK4aV7YepEvLGouBhvcz2TSzN7S7v+6pl6JhjSAvHadBMJBRlvQEnyogIdL
an5rESW0jd439l9Z2qfNiVsEUiT4ooDNITM2BvAXXQiPbpz8lRN8srSJX5iRmReyj5mufQkR3Wpe
zO75/Epm72Q6ZqpomMT5PyYOIykgAg34Xm5eJwfZLn8KsLpCARKhTLtfGiEeY870YiGwEiwMbewn
jz8/cUAQLukgo5wN5mTfFA9Z9mC4V1l44fl/BSxxamlyfQSNp4ihxMmt5HILL/Clny6NF8w6+Mli
JukM3PRxI4QsRte7e0vtURKLHjNEWs5/otkY9Gnmd5/gZM96FEBKZ4xBrVH/7BT5Kk+Dv+LPuADg
Xm4KzZzEBYijTLmESXjtGuGdLMh2X+ZXlbh0vc4e1RMzk4hg5Zqgqq4GXMushmPcICSnC7584+TN
XZgXwVGO+pxx02rpTTK7hSeGJzFC6dxSykpyiU6W/QtjKEObibxm4UPNh1eYPEbaTBlWnckzK7Ii
1y/GlGXE4qP/La1ATx4QsbIbNEcWyXTmz64GrFDDIgQiEwcsO83Ncg97yaWyje14Vx0hN17Jq3CT
L9RJZ33909TUCUs1F5ou5NP1+oVg1qtW+2EuZiwzk+SyxasePtCRD0Wacm0UjswQVKLTiH6o3qpN
t2EY9N29MzeNuI4vJRLP5il7ku/PH7DZ6xcmQZU+l6L8ccnLQ6TKQ2ySp4QyYkPo3eXHFnYPecE/
Zr3wxM4knOem2KVtbpBMBGjJRIfMaRcKPrNf6cTCJLyKKLiIZcdKcuTYGwHQvJpcD52z8D6Yd/QT
O5PgivKxlKAGhuOBGD8qG9cW1jU0ITDA7eK3Yrd0bSzt3MTRazFIKonxuPVQSh+1mm4RT3s97wSz
selzSdM2it70CoIIfJymvZANW0JPWhmyI8rRJrq6QbY9b262I2mc2JuUSXK0N7NGxJ5f3XdAdXOo
4XXvqMMhj7ZfJe7L/8fcdy1JkhvL/gptn5l7Uotrh3xAylJdrdVLWk+L1Frn11/HcLlThcmtvDtP
12zJ5bCnKwpAAAhEeLg3DfSAb9KmIp2/4caV8S67Cs08IcskSCpzJA4d10kidNPNies9aBparZbu
+NUA+i9c5Ycd+j1Obi8tbMHdGsBOuOFNHrAqfyPdNhbFW3AWd395VpcHBUQy3iJ4+bCPkVRtxaSf
DFqahMin/Bj7AZXG+aV9/MMKs4/9vpHaJoWVNHkNIRHR2ZdHQb35pyBJ//H5zC6WZ46XcgWfX8+F
BYF46A8QCv2p4sKZgheIDczc5rLJxQ1GqykgYtBV8N+er5IgTGI/jBztvANUPQqg+NQGYbUysMXz
HTxbeCZ+/w+buIVUUw+W/rACRKPlH/y6ip18aHSvaJLgNptGtGZ0cQAg/tC4SmXkls7poxW2rQYx
Bal1/FLQr0Ng3W+6HtpK0gC6ncsTseRBoBvDlhA0TUfjyPlE+G0sa0OESCifY0/JE7c3hF015Stm
lk4bXcazhTcEYB1ZtDc/GCE0lbDEQahv595wUlBR80oPPItxgIzcc24kv1DpRj4KKCQdNyvQlecj
qwZxGFsZZ2gp+V+D3EGFapZ+pWamA8kr4wYHvzabQNHQjChlOsYlJ+G1Hsvoz4qgRiPI3uVlWjxW
IO8FzjawN6CAz4SSRaD5PcRUKrPta0MylRRaPBAliWbX6BTB69NwfJhDCByMkSFD93keH8eR554N
DQoRWT2u+c3igp58H+Y4bZRACZsB32dSB0sqepAbelpSQdFgl6BaPv4SfM4QFNBHAyWHrgHm/ug5
XqnwJMZ95UAuxoIwoBVDpQpQzuJa9HwbfMiXp5weAeypdGqQeSMEesr7yQSDXZZCLuI9V3c6Bjj6
0YqhpS14aohZWrEdx0GhuloDZEapZLNabEJkyS4PZ80Ks2BSWc4jR4cjGk9SIN12SmTGcriyz5fO
VRSqqZIAEO48u8+hR9eKYLPAPh8TaCCkG61U17bC4sKc2KA/P7lhyxmKz82AGnIgaB3UT6JdqvH7
TJ9dqPda6QztiKr6TIvkpTYEYsz9QU7BR6/Pt8gJ2HFWHONyzVm+h0s/eQsSZmg+oylItoCaiJkv
9JTdvAbiuiSNDJY8UK+ljjz0qNgkcrNpfAkwxQ4d5ao6V7sU0sUrs784MydfgnHZSROqJoLercmp
KhJqXqFwTiY/jmFjX3amxWU+McS4bGpISTLEMNTTbkoEbt0ammMxHQ6o158TyvgrJ0xcphkwUVuD
Tbm9AhvUb+pmvqIaFOia8GrFnG5/YVw4YQRekBAZsA2UDbRGwkrAfW0IX5PwAcHky5+/dGrSE+yP
z2ebJmVOMXrQd2GBhC+ptLvQBiAYx7M3Vtdd93HZ2GLIbQAw+t0fDfSMnW8UruShXhnTM9rt0CUH
HQ9HvlYtSvAP8O/TGlb05xMGb0nQ5KFhGs1pkDM/N6dEcV2kBRooo16Ioc44blPI1Sb+Gqv5kh2g
YdG3ABuIWJiLfa54vS7LEkUn/iXQeCK3qd2uNRj+7OESapM/jNCVPDlkskqtg+9o7bQPLQXqk2Gw
kgRftKCguwP5JyQAJGYYYzOHSkThrhJ02gauuhaLZOXMXyhWYBQKUJky0sU/06sJkNtLEFjTBoh0
U9wOVylY6t6TfdUjaQJC7pc1H/j5BDo3yOxaQa38elaBm6skHhq2vFnXCD/yF3laa1Jcmj70MenA
egmYPZWJByAUowdNEWZmOQd3vjp6oaL+7UcCjoATE8xxykkJJA4UDX1GKXjg+Cq2+k6v//btf26E
OUqTZlLhIuhBU/LGlevoUxq5rVGsYcgWDgPYkQGLQ/ANmBxLdwftoDyvJxwGtQXAhQl5OtffUHJ+
QPH29eHvZzDOzTFz1wUaJA4FmAvKaxVxzdivhPcLN+65BWbiRJGrikqGhe+M11fJtvYgnOmtc2aJ
dCee3+3nlhinhu5wkFbgCzRj9E18ybcJhI+UTWc2j5ojef0OYrvbzBMIQGCQ8gHR1BVUW2jneHMd
2msTu3Axnn8bejyenkwgTCzzGWCFweyhfBOasaO+pO11bUOayeS9iidzbqIpf+U2oRvq0izQrX9i
N+yHrIO4N14guJAFJzSjrb/PNhDOulkb4+KE0840ZOZBVceCiNUsnethpu1p/S6eHrv0bW6IEe77
cSWWpFfST2MC6S9Oeh4U6mxvBc+BLmHse6qP4budq28Et9m07lodYOnGQgLgTzPMZcINs9ZloLo2
uzA0c8PRocQJrdCVBaJb6tJgmPsX9PMdsq1QvBbd6Eq0KflZ49BkfG2uA/4Xj19VRQ5eE0HExLIm
dV2X1nwHZVG//CganpTKWkfzogUNGCEc76jos6WzWul6XUowaUKQ30SVbOtdbV+esiUTaJUG3TXC
CBW89ecuzYlQuEyzGi+JpIW8eJtbMyC4K5fw0uIDiajhFBc1QWcpTkFipcX8jLZzUHG6c9ma6Ax/
baDusXKRLG0aoLY0SKLIAFuw4Vc0hW0yNYhdZ1VvTVVUsyPK61AJGiLJktUgNcNaHFY20NIMIhuB
SjSmT1N55haGEU7JxglyL2gOKji3KVcy/Iv31qkFZo1KBd+8Ecf/HPOJB5rUweTM+UpxaeGnPDTC
ilMsrRcyVaj9IGskw/HOncKP80FNeZxzpfw+GhqagL5FyFdf9ryFUhZq0CdWmGHlk57xE729egdC
G0CRQE852CCVAmACJGYvW1sbEnNVgpcerQ4xcJDqgAtD+hbOo5mGd5eNLCQ7z4dEfeXkglBFZUi/
W+nM6A1qiRY9UgMVIA9chpzbulRSILxZw+Eu9I1h94IgHLJTKEECQnVuN0qKChydILRutmlEkqu+
IJIDHVmXg7M4KtHfdYGAU9Uu3RQvxnXRwqWdh0IyhClwkoC9iZneURd64DF4+hr2PfA47dFlg4Jh
8FmKGbR4jZXS5NKew9WIx5YqIHnNHihV0gjG1IHKG2itTQ0AiI4++Mtr+b1Zgr1LTm0wazmAJNTn
E9iIN+J2fO5SwkMLAEHjJwS0HcFtbdFBRfu+Jle1OezANLQa6Cw57elXoD8/caex9BVlACrdjHvO
CiApCAnpIbu5PNDFaAqaFOitkDClPyWmBzTf6Ejd0KiGN4crBXwqUJqkEKHqOryl/T5oYl3d/dQj
2Ok9tcrEUsEQKEWHbA3VEtrmDncrcmR6aV6yDYTNt8j9pbJ1eaBLTnNqkfrwyWymuWyEKgeLcXPo
uNdmjfZnIUEN9PjJRDIxDj/6dYwwgb4vjCN9X0RgEWvBIiDZ7cMak/HiaChW00ANBzwazI4LhbHq
FF7HgSapIP+v9mqyVi9cMoFeCOBoKbzhJyUWJR3arC4QZs/GQU82tfz36Who6YlHlwrqIT8rpYVj
JioxF9RmVkb2NBWk78sPFGqIljcr23lpK52aYtwNhPJc3w0wVZSQ5OTQn0EGbbaKQLUve9maIcbL
OqlFsFjBUJhxHh+VVhVwdiBOK6Huohngt1BOQhboJ+U3OZ6bAawENXgM/c6OVXGw1KiGlrkkcyv7
ZvFWg9/CCfBm5nFGnG8cWYx6JVVDNF/h0ZNbgtfFlg/VaWs0R5u3MnC20E76NFo55emtxR4Rp3ap
f55sWH/q+JxH2w8aKasXru2tLMF9FiTFbJb94JtxXNhRHXljWJiXF3Ex5Do1Taf/xPQ0jDmX+zCN
pkCQ4khecijBDcIdZjtzUpdb8c6l6xPwTKB6eAEqDmzqHHjAaubTuDZxwZuCeBOnz2lzm4IGW17T
j1rc1CemmKirN+YhFnyYAq3LoQlFhxObldlbGw3jLyAKr9pugonc2Kr8zSA8N9G1MviW0f1Ksu10
4hgXAQ/UqGYdTIH2YJtWoxXx6jZA3/WYrbK606/NuiOau4E3hUVoFzNRcSXmA9+V0EbX4y1FwFC5
i9Q3069qz1vdMVqliFna4yj0KXioAKUJurNzJ5T9qC04H/WqcFZFKymN2vUjLYV8va6vhMdLXvEd
BK+CmQ3vQSaAzDsUktoIBSVulo7joO0Vfq2xZjHeR88bbeJEaQHPpfPhqFyTTVqAwlhXTiT0b6cu
IU2AqDS7SQH0L7KbyPgGMB1JfGdlO9Ol+WnpECYqugTVK+hdnJsWR5mPxxmmeb0/qGNvTW1nDvVs
9gp3NUvlfRdXdt5Wtix19uBL9mX7SxsCPRWaAa4RqHeLzMi1DN2rwwTzKPuTlDLjJJC+kCJLboC+
zbWVLrNFvzkxx1xBRQwcuK7B3DQByiQbljhOkLhc2+aL9wKKKxTEjjInQvHzWdW5su8KHgW/dE9F
YyfdFumewLP0uYXOMPTRXQ2SBCa/kvekcdRPq3lilznCOoOL9VKE3USHmFkd7NRU+tA6MBr1sReI
hZWBR+/yCi47r44aAjrDkIgxmA3SgTc9ihua+ms3vsITXQzMTL8txiejfOL4F0UEoWphp/nDiuHF
U+dPw1A9O59kqVUbVW5RL6M5XrSJkeaBs1v02U4bqie0BjJY9J0Tc8yadnU1xuEAc1XtaMoxUG67
bqWdafG1apzYYNavCIU/SoDDlqs3+nfu286FlijIdmcz3xUGxDabDbxnq0OFey21ulgSooJWGvYB
Ojp/asjhEh1cA0gT5Qny1XN4jbYtEN6hu3zqhfcArIiQn70CvY6TBI1VQUYM5DMWYlMritfoUBbn
m/YGwamgX8n6FV6YZT/K+C710G40tbaSpHekMLIvu9GCGQEoV6Rz0AiCBg3mSIB8R6M1GdIf2fTq
Z99CLTNVeWVbrtlgnj+xUaZN28FGmurm3AroikMD2aCt5NsWdv/ZUJidyKHuGQeoRqBlIXT8WjT9
wPAqabLm2YBacHeDWPXh8uwt3I4oV4tAHoGdDkpsdOQn0aAu5r5WlBlmr7xukm+a8nT58xeHdPL5
zP2QqUB0+zwdUlA4YaU8VrG6V3PxbebkV36Utkqylg9bM8k4RCDT3u0OQ8KSQWu2s6r8ZYodrY8J
7x/yKlu5ghed42SI9PucTKEqIPmvpbCnVy3pomc/yMx0erk8j/RLMxcD0kHoYES4BECfzASeslLz
7TRQsrvZEJwoKhQv5MLcGrpUe6vESb1Nw75fCZ2WjpMzq0xwgW44WaiyklJaNjrlDt8Ju3IXPuaz
qZixHR5yd5W9cHH5TkbKeuTYj+qMOBvsC5NZ3yeiC3Z2T7WMV/7Zf472Pd5liaWC6M/7hUrO2XAZ
Z42EWhLbBqYD5bkbXvwJtNdrt+3CpXdmg/HOzOj+GF773KMhIHeCrX79PkK7NNyJuzV2o6XEjQDZ
K7y/ZFDPgLjn3DnLwK/Q7Pd9BXlTAJdFv1OtxjKQsA0caXPZSRd3wokx5vYLBiEIYwXG8vmKF+90
MAHIKwHg0vP1bEDMRsiicOIAbKcuKTjda2T3O9miPpFtKofbYJNfHtOiQZBe0cCeUruy3URKWUz8
oCFsmLb1vQQeezCHoeaGbD4VkauegjWuqKVZpC2oVIoY6AeROU+yqjKSWMWRKeuJ19WdLXOdIwVr
9yZ1ZvZEOTXDXDZZ1pazLMBMVEkkUydwQ0B6vNjEirE2hQtvFOHEFAuMkrS2reeJXgJWb9F4Otoq
KPGIlrj7BUI9TNqP2WNJQuSih77zAFu0gC5YYPOj5tQXkK4SwQx3zR7koOgOHby1B/vKurFK51Ed
qrJPR6lUN4JwqwG+WPi1ddkdV1aNrUbUSV5OKV212XjopIHI4hWgkGmw5vZL9w1o3g1gvtBHpEvM
UVi3JddyJe4bHalRNfjoE9Q+vEB7mCAccXlIS1gPYLh/2GKOxLwqeWOQcYEm/duQfJSxVw9fojYA
DS0Sv3/OQdElK+5lq4urdWKU2WWgl4xTdGehnq5kZg/qgbaFztxaBXXNCrPJJjWW+pJamSMDz2Fh
pymVrcXlSpJtxYzMvKREv5ZrXaJRHH8o0t1M5cUl7/KEfS/J/3RgKHgV48IQIKbMnO7DIKtVCVQO
iGKh9nYoN7FI6g1eN05kho9JQQbJFB3Ry0GyuOYi9LNZ27R1GDkcGTkj9l0jVEYkBz1O/dqaC0Ll
Wii4qU9JgDAkN9e28pL3n5pj4p60m1F0xGBNrvbUVjG7cRfqN7O/75NgZUNTD7g0Mrq0J9FjqCpZ
WwswlW4oQzlVigw9cTW0WTLzPaUOyC1YylksTChmKInTAk6sPxj8Xm7e5uwAhJ0dJE5V1CQPny+7
y9IUnhpk9tekFJowpyJiqSjbSNwu0wNQ735AJ9tCyG9eNrZU6KPMQ8BnyzoQqmyVWEl0H83yHC5p
UAHMVmU6RkbAoWMOVk3u0m3qrjEZL6WITk2yXHtGPQIJH8HkYI5gCas3tHFQ3/DXPUB3klkcKX+y
sJJgWIpGYBUZBvyDZB8Lj21nPWz54LvV6Eqw0Pkrk2A/mrKTOXJAkFJYmdqFowUM4gaSQ5hbkFQx
J5g6aXlYjKjGGHkA8UCRjG1mI7V4eQHphmJ2AbLPPEr9VKAQkkznu6Du/FnnRCSgVeFlFo/RWppy
4drE50u4ytDMLP8En4nztFSkFJ9fNqEtQA8ILZDSuOmENSmgZUNgCKQEIiDzY+6yssKwGwmGekWp
ba41Iiepi+EYaOPo4dut6ZYs7GsM7Ic9ZptVWlug17eCPR7EABN4L8xSeJBwnUWoeSc9GgXklcN4
ca1AKQM8BFIHuAnO16qdilZKuhIeET1w4LgFld7KmbjocycWmOCjGtBGL4awIDQVEEG3QiADJ7A2
jsWlOrHCLJUYhChDRLDSq16X2jUU7QQej77avezbS28wEeruf04Ys0ZC1wj83NAJ42JIX8bZEVWY
bpNmPeroTRsTEXWrm7GLv0Kxasg8akBzjTxYq8BksbJ4a4NmtnMPHs2m0OCfRuLoyc7oPkR018Q3
K0NeOP1BhwGicNp4CGYzxkzdZKXfJ21tyqBN61ENEFSvKb60+KDXryqVQSwykvHAS8oggQetmpa7
of9YJgextStupdq65LEn34Y9qscynKJpbrDS/qHnnlN15VRe/HzEyRLlJkTbKeNJcy+1U652eBVO
gTVJ1wXY6FYmdCEAoppLf5pgfMgHymvWBZhotvGmhrxZ7/F3KojeM2hI6Ctn/qLHnlpjlq/vSpDT
yLBmFPe0Hli50E1vXT2weAflOmf11UZf7ez5/8MgWkzOz5SkS0cu1ujw8KoHtaOjW9BjRvvff3Bd
893KdC7Zg+gfijtAfwAdRH9+EnXpjZq0Evfdnu6i3ukY9nxF0fL0cRj/QucRXqQn5qgDnZjjDJBJ
QuumNmNjYwTHlrv9hfGAHYsSrOOexrPm3ICmdgM08dA1k30FkalvJU9HzUGA3O+NjN501MrMyxaX
jmj0ZeCgQk0fXBPMBEaiUUwDBwCNJL8r0kNeXBfDSkywGGGd2mBmbcg5kZ9iQJ5ngURvxVV/Rxtc
9A/ttXwEltJECxzNwHiXR7ZUDxMhbiDhzAb+Tmd7KaJq8Auhhtla055Bb3zFoUEoUCc7kGU78wuL
0zR7aNvtaMSmpIf2iv2lIxpnJg/mEJyf6FQ7X0seXAoKtKsgEn6M952tAO0o2pFt2MZD/Ci/Uw/1
Vz10MYIGUAllAAgYquBROLcqCJnI8VOLDlzkJRVgYWIrM/Nv+ZcKDhbFrKG/GqwFS0v5ZYouF2hi
EuUb1m3HShXGgIdgEYi4t6INnY6YFLGFw8ZSoY+uTlbrapvL87vkuSc22WSUmjUDF9d5baZKa4+o
A/IjkbWPy0YWnQibQwU0HOU48MCcT6fc8VOnjzPVG0yvM9vfyACpcm6+XX+sLg/ohynmaggkuUoA
DahMIW1MnA5kMjZquRbELN3opwNiTphOCuYyTOTEbJ/LzXCT79ErhevbydxiIBUgB5bsFJZiZs5a
UXNpP/ywjLLm+VR2fjAKc4OuM1lwB/9LL+61zlKKtTTUmhnmCdLmYiwbBaQhIlm8bdtJJpLh31dt
b/Kx+rbiHkvX+emY6M//vBDEf7bgLkDlO0XGyRcskOkmUKVOXoo6M0ihXNc+gNVFwr39E10LcioH
+ItidNP6V2L8Cwh8dOEIaFsFhgTNaMy+H0fU/5RZxWmXgvEws2MHSp/hk0xoTr26gyz3yl21MM/I
0GK7q4iIgZWh7vzn0IV/VtDE6pQZL9gw4AV0FcTbThgegk47Cpy6Ui1Y2BrI2gMWA2ATFHLYZ2WX
GkalBtjrFbeP1KcgeIvXBMYXYj9APHFqUiQpOjOYfVF3UEqfK/pWCUsS6Uc9CK2/7yynJlgiLjXh
uWyO8cbjXd1FLtTLPXooByZ4PVZTX0vZWFijYCKMCXgm5uSq9Cif0X8P5CooQyU5JJEaud2wq0NH
EJ0+38X+bQHtw8uDXFopWrxHmUUHiwgLxExzXqtUsKaZqEh7Ad+YbTKbUV3al80sOR/ey3iKoesS
Yp/Mao1RCv56o66pSK/HST4Rau124MJHflS+XTa1lKqRREmAChvwpTJ40c8dvdDnmQtpTiNrJ4/T
+g0faBnRuOlYiwk6NPLntOzsUir3nJ55QVRsjXbCS2lek4b/i2+CvlDsOzB7snt8UOocbbtY0kFR
vR4Co2XS7qJQsY0A4uBNf1WDQi7gMrurOg+N3h6mb1Pl1eflGVm4QuBQOPYoFBTAKuoDJzs/m/SC
00CbaUYxB62j5D3JtLeWCmQJ81skrOXKFlwKapkSECjgiwdZOHOg822kVpoKc4YRXaeZdsMF2Uar
kpWz/Hs8yLxdzuycneXCP5sQWK05pduToyydpCg/NIFz+CixtK6yBgGitWpI/Phuyt7j8Tlt7Qwa
XanfRETojqU0Xzd6ExKh3Cv9RymnVikdYnVwkvKYJ9d6ZLzQWz1Ww/tZ8MT4WZYeAv5BDe2uhxgP
eFIU7chVpJ54Szbe5vytGtbYTxf2zdkYmVuiMBKpCzOMUewlR294UoTbiAu381SsXA80Wrk0m0zQ
L4f1HIOvsTaVPeRlQKmhOxIYk9N9t1ZKXji5z8bEuOOQhKXcJzgLYqi4isJH8Ae6/H/ex/8TfOJB
k05BkTf//l/8+b0opzoKwpb5478P0XtdILPR/i/9tT//2vkv/ftYfuZ3bf352R7eSvZvnv0iPv8P
+9Zb+3b2B6A4o3a66T7r6faz6dL2uxF8U/o3/19/+I/P759yP5Wf//rtvejyln4aDp/8tz9+tPn4
1280g/I/px//x8+u3jL8mht9q9/S9q1mf+XzrWn/9Run/I4CBLKCeGQBcQ+1ZfjA8PnfH6G4gyQt
SLVA7YuM8G//yIu6Df/1m6T+jicsSKwoyRtuCnqZN0X33x/RxxoQb8DeGgCl/PbfL3e2Sj9W7R95
l10XUd42//oNx+K5a6DpBGJsQGngG4L7H9AoZkv783ccQ/ElCCTczJvyPrsVntuCGK2pj6S0VPsj
2WaQqJr3aBmoSOEObuJpO2M3fSr7/qPdAE11ld+nG+6YfsQfEPv00vs5tLX34RFl9uqtsXkz30y0
luaJCLwCT7aN3bzpP8KBaCJB3WSbWtVNtVXfwmv5K/KKg7IX34zQ6lJPAMPDY33f7pst5zS2cWxB
mQTVOhSRkkfxptwPtn8TbySnuBVNvKuuJ7u6qQFE7iz9PrMjD9T4hpMfi5vhYRhN/KS5mfe6O+67
x3ZT3XJH6V3cymboDG67V93kSnEq17daL7H5rYb2cPUrvi62+JZX0k7z/MfsljOI8a5/Qdg5AJ9G
b4LkXCVySiqVpI2lb6utD6MtqY+Go3j8QzAeq21pXH/rDtE2w8cGV+H1tDWO0yOmcI8xfIl27vib
maB+D7I9ZZcf0T9DSie98+/FTeHiC5qNeZ+ZGposyz2/lfahhXjdCa/0ex+tV4mNBxgSIZk7fOa+
AyxF+Kx4xVZwDOgztl538G9q9P1zO/9V80AefTen1ngTpqRV0F0YEa4x0dMbqVbCY4d5XXioUHP8
lgo7iJMPO8oToOIRNO4kfK9xPw1mZuov7d2UW5JsDipRnud95kU35a5yk4zEm8pTqHYJxtWSFNMS
b8KN5mRe4QY7cZvfN6/cVXbQr2HhyXAE8KjZ4BqciI5pT9wIiTjtVvKQJo4/AmgEPiW7/ji4+td0
ALy8fzJuAzI+Sbv2rj7qKjJA7gwaNt4z8EUVgradq8hBBgF5kw6qqd2bvp22bW5ahmpnO+HI3cE/
ezMK82OUeZojQLYev29FpkgCR92lGXrnwE0OPRyrfGnACVvd9NdRRcKWSFeYtCw30TzjhR2peUu4
H30nRAdchtvQLPe9M4Bvi2TfFJChVhQWG5vB4TozgdEobvHyIKmjeemH094HAVEfoZQWxIdBxzS9
FjY4LHXbN8HMgHwIh5o9vkX1mh1Abu+0RxDUBhlJ8BEfMdyIN8fNqBFZOKpVQJJ8j3pxQOrOEdTn
Tquxk784UcNT+Sv1d2gAVhVzlLxROrTk+r1xNHOE7qNXWbLlN1bLm9JDfzPdKQ8ZuG8gEJft8P8p
CUknCIOYzXtngQTjIbV1wfTqwkYH7gQFaLhius8qK8c9PbYkV0jTk8HYpjxBSMi/j3ID2Vr4vu2D
HIRMb9V2fsp5EhvbwK4sAW1AW/+9uO+ux4SEua32GMW22uR2or2l2+io3Fdfkah6k3bnX2k4llpn
2uZ72W0dif9UHipbbKzm2N2VVo5eZ8lpjj20DsDfOx+UR9kRzMhMLXUkCU4jp0ALlNaSuCYgTyYR
eoLkhMQQSQg36C+nihrJQZ3vZbCE9650X2+xg4n6wIvQLiJ9cdP3ltb2BJxH6HOLD8W1/KGLRLVH
BxxSIiUfDceNlh7St+iO26iuITo54Sp3/OKsyeQr+6koTAOBEkluOBt7ehOCMq2xW+kN88s/N7Ul
yk9AAvpm9lnWT1BYla3ELcHcO8QEAseqLeoHCXIK39AJHameZphp5JN6N2akeUFLF8ns4RaYFosq
04Q7Cbq6s81HBA7RYvp6kghPU6aA2+s1TIiQm8lgpf479DkdyZHuutnLwutRIG2PbFXyqOLvvMg7
TTzkD1W2yZ66p2hWCPjHdK8EqL0mg8sfUFgyXzXV1SLSPCaho6qPbeIY/BNI7QpvCAkPYo/IblKL
B0UBREctZXYL1YRguPGGuZ7upAQfONwNd9ojfMrM4dxX7S0KRE2Jfj9Sb9ubxLrTNgKQCpQepNCd
afgI9X1g3CCqGZ6aJ/6Gh5qVw4t2ByEW0rodZ3pSZ+UP3LV+23gfBmCyqMhYULgpD5z8ph14DgHY
c3XsAO0A1YQ/HITgNnekYxeYo0LyV6176CBlF1WaC3E2s+g5c3xH8tzNC4KHziayIIdrRbcD6KlU
fzK1Q2xVcOR7fM4zSlw3IbRNi8HB5hAsBJO13ZUH0Tio3zKCj7ViuzdSXMA4NkjQmrn6JEURkdxK
7W2hsouJoCNcPwyZjPYrkzImgjLlEXj37MWQidoSMTtEz3z+LBzr9lUINlprdsG++ZLaEQy170r9
YByVZNdtM2Mv865V2R3BpuqsfjQfetse3rPGVmOeYCeSsSLyUzB/9AchbUlZilaAc9IuD71u4mwH
NJyMGs7VBD+46ZwW6JipT1QSRfw1LqycqO+NTmY9f5QjcDgmUDqxwuGQd1Zy58cmVxKjt3OXGwgy
IkAXgvb4m36rX2lQNrLaQwU14ZyI3/Bf7SHdTnv/iGSbVX0bCISoyYRFBXW7ne51tB7VOOnLjYrL
RX4NN923siLDrvsmXQ+evFNkMgAaoUJWttjrlVU9D8q1AIRtBx5bjHUwJcFBdwv+R4hWaa9OIBgO
RyucPPTgq2VkRh3RoC+s21riVgACgSxmBtO51ypPg2gGH90GwLdxNjXOzrOtj5LR6BSauw23cDJ4
M0j7MgLJELw2rTfdC0ciFI6qO4O69dtrvtimAFW01gePR5X8n0zm34rK74sM/7CB9lmA7n4WNJpt
2L/0/2E0riGz8NfRuPOWJulb/vGPTUP/1ZwG5fQ3/xuUa78D/4+yHuJeVaYEGX8G5arwO/AmEPxE
sk4FeEjBb/0RlHMK/zvlnkOSG8gwRO0iXlF/ROWcIv4OtRYejYUoTaEFz5D/VlhO3+s/XoYcuLrQ
ngAqW+ZFmMvZ2LV8q7nD3Fe4LxCdDcX8Le2zhxbC5URAnxZRZ80ajPQJJdqQ5MH0H6c5e8mdvQno
A3fJOPPwDRtf5OZ6VHGj8uZkg48JAsWIKGf0B5fb0pVWSsnnD+0fg2ReHLISNKJRlrob5DGCEWfm
C1Jpnt45J2v/x2PndCDnSZEfn88kQ2qhgEJpFBuuoOCR+pYoH1m/8tXPH00/PprJz4+5oIF8VFBc
fjrKOdZkBTL/F5/L8kR1M6/Vc9LqbjMhdeOoEOa9PBcMovHPb8wzFZOiLPhgQtHE1fhCcPsK10Ej
GRt5MuwqDgvS5a9FLT6FHMpRTVA73ai/xlHzGqb6tJ2V/HGUoUsepulOD9abcf/CBdhGJiGR+Ai5
Mw2ROQgdc1dxBFRxweh4RJ482AT3kpmD5WSVEodu0SXfZptw0zDQ2smYE8+fs/3YIJscGvdzEltp
bFjCKH+BRtuR/Op6RMpqbJWSZFBniBLOHSrANqbUv/ITRNx1FuzlJL/iJOVNCbWXaBQRGPXSHdfw
1hymnjIlK4n9v5ojJmcj9ZHizzIPnwjFXZ00CHPr3vSn/rPK16SImSzAD/dgDpy6bqpoMnLNbdAM
bTjdQ/80vQiu4gK84/Df0oN0f9kRaSZ44XBhCcTHduQGzcdoELBv0mPkTg5u2N1a8u6vNhBzpsx8
hJIdCiuuNu2iMkf3E7eyg/7qk5nThKunHLBVbHlFqgoSc8kV4ABryNi/+nDmPKmiIdLDnJ4n8n1T
b8Jo5TxZnm0UhbAKJ+lnrZZbMM6Emiv74ZUk9reRlB7TkvMySXtuE/1FkvKHIWp+7epQDfaUCUoI
fteJigMG1JJIYJROcEOx5qYG3Nc1AilTvb3sSMs7+ScAUifJaLcuBsOVKoXwo/V/Obuy5bhxZflF
jCAJrq9cmt0ttXZbywvCHtvcdxJcvv4mdc6d08IIjRiFn6wHsglUFQpVWZkofAet/uPywz/3Ocvd
/n62bpj9Ht141t3IHHuQL+WIxmZ/JKB+nsFuf/kdXN/8/30OHCUfX6KNmDNQO92OlrK5carFRelI
fYwN6wa06H8KbULhwcTQ5QKmACgGXZFS8mbR0m1WePZ1OrqQ67w6VqS0exf1HPeW5RIL+NyQkTl9
fHSsmj2un6UZMRBUD3+G5JdksUQ7wjl2Nyqz1lnYkem47oB2PrYn1vsAjESOVz91EMwZoUxxI4MC
b3XZT+IUCqwfPyRfNDSP0P6MltS8s+hwGyczFBMH/YSlC1lhPHaFta9pj6usaqNqbz5AdeAOdrqi
VIJUv1OVq36wvrPMvGopbtskoacp1Z6hanWTzChnLs78MOMiV1i492vtiz4k31YXN1sD1+CkD0ra
XxWxMvk1sORqXIRZVe4nPTFx/Vxx558lfXHR0nLBR882csoFn+ogD0uqU4FbTOHcNeT58t7Zny8l
34DUy9iZyRaTKwxJzHkRJqbupwqKV/Qt6VKJUQssz+FCj16NY+L2JY0m6EsCXak03y7/fK5L/Lef
Ott3nbnLlMy10YHwMJrntfPQYv1Rz/ShinVAs9Rxp6+zpyRzYLPmLasHyaJxuMT/vZULQebcj/OQ
MCfqgo2btAjY3gx7IE6KsIikub5ob7gY1GdDaaTLZEeKoRYeULshZKp+TJR51NJfzAqCFgl6Rujy
989rSQFOSpaop+VL3XT7DnkIKdjRjIeXQq0S//KCi3Zy+/vZeo+LuzDadkgRMOwyTVbIbBmvvHAv
ufikZY2xWjG02tfsejB+9UDxoC3krBC5dq67/s/apF6y3l/+EEHSDdTlxy/Jqt5xWDrD8p1ilw7s
sR9ZpHTKS0qggFRUL8StvS7W/BGc3GXVouSje4nzZ47jyGGg/sfAOIZKJBmMwM+3ZtL5uhq4VBrY
QjuK6XqjMeYr47LTYrDeLdpB8sXbl/0zvbN4neqCIZ23zATxf1exbWhp7/rxgfzZeOdiKaWOJojO
253+/FPQw0o6HJAoMMbZvas2VzMlqOCZd22bPTfMfWVguQ7iqe5RknFnzyya2I8H8zHOyK0DkZFd
jYuNn/QmbtfpfJjyRqYtKLDeraZw/tMmxYKMpJMiWmgt6lPVeNALGX+J4ODmJ5qstdRml+F6aOrf
NSvq7OGptmNZnBPsnc1FHIPareaCwy3qw22MtAjKCCxZ4NYfIiWQzRKJPoELOEPfWjRROxppmJOy
MIMw5NGkSj5BYOE2Fzk0AKrTgdZOhP3c9fprasw3WnagwCRetm/RC7jwETNiosgJF9Lzo0oeSxAr
AJ9Qp2P0tedzAYOSLXVAeSmyyKvqQsCMzcFspEE1Gi+X3yBafy4IaGm6ln1PzGgyh11nO0cKeKOU
uldwj7RsPpforQ5MLRT3yNA4lg/lfuv55Yf2WokgarhzD7IETbATPNKoKyA9Ubpboqlfpwl6fZnX
uWFR/ri8TAIvtjgvdksoghYavqOd9338q8hkxG2C9be4ZEJBQAAvc+dGenNVNKjJZ69NL0nkOPDT
3zkDLwJWGW2XmmB8jty9ebuR1dboTPYo6KDKzTD+LXNi0eJzTuxAuihXRmpFVu8EmoOlZ0NUandd
JsPDbw71yTnCi9v1dZ+Uy6KYEbpRG0Rz3rPMdzD0x6A1394ue+Ph8kZzyPv/rRnn0gaAaHQoNBcF
CbLbeu+udd+tAVoPQf40+MAv2OGSoZHopVQSRURewo8V6ya4YKcM67fhFWaUQZJAvTNPaB4c0XkP
ihOuFZLPEy0k5+8mBaCQFD1wDrstjSRXae6V3xyQPW5xPZukLLcij+E8H2w7EF4rUDVmPRgcKi/P
/t0c1987tJXiz0/UuHaMroLCdkTMnzPRQrtFN2ZOvS6T6QIKnNLkvL3TpsGmFFmLjdZk35Y+RcGr
XILLeyBYGX5+1RyLfjTjyow6vfZrKzKl4Vb05M0/zzLlKqYDSPIsE63TK9cAsAA5/OXfLLp+mJyL
g5On1Ie1sRDItd02LYSLwM+NTsLapTupeYo+YPv72QcoJM31ycFp1GiWN7YAh7SPkg8QGD6PrlXV
qZh6oG6jyaf3tua9c3eH7eTnWgD27qN+VdS7y+8SXKJM7tTOWW7TJhmdaARNNrDrPmk6T9OeiPpm
SdkwREGD14uL3WFkRQn7SVAsB64j0NGQT8Mk0NGg7nHIJvsBo34yAxDEeB6BPZvoRCgDbkpDEFfR
BMDGGG0IhXGnnGKMxxx1D3xgaHdfXkOBJfCYchcNYncjEI509WABZUJAsn75yYIPMTjnNltVMdsM
PYZlsD1FPSrFS509aIbkqBLEDoM/0JNiKNNCsyNn6sBQ0j6tNNmnbby//OtF68K5uIteHDUTJPsE
urJli+Z0I6kNi04+g3Nxs6ymjCyWG1Wx9hy72TFblztMxF+p+mr5yNSfzakfd3ZXzceJ2j51tWPV
9ABZmJ6WKaHZ5EBIMTuXbJRoJblgANI004QRuMADPHd4MUuGoM7/HZ3m36cIzyZmjnUNjjHFjhqr
N7x+KIAZSZJ9y/7bbBf2TQVRwOCiQIuG7VrmNgrS1DhYWlTXP+g4BnNHvFl/uWwNwj3jjvPU6fJF
ydA+aajho2Z8Ndf5t65zba+kwH/YmHsk2T5pccGtcYbRFnLiUwUFS9Oz6+F3M5YZSI9smfy8yDq5
Qz8B8UaplrhwsX7y1vovQ6bILrAFwp35WpMBN7/qTpT3D8gCzXEFk8YXF/G95nt26mSF2pMWNFQ4
2yD8A3qrASqnr5t4lIU2O844zDseVBCtSkLE+6/+JJslXIxQ2apYir24EQziqXcYpFOU1fXyhIRa
MZ6I4QLLZdJXU5t/Waa56wCk91CbQ8ajfiddE4BJ6mQDU6LZKcBmTfMalw5EL/RTkW0D5Vr9HYpu
0VAAoBJb12gr/KoW7Zu5QHHIWuJbNtVAIRpVgFJsYAx6aFPjNk7jq0an3xSDzTt1ym4ndf1XQ+h/
+xrPpKSikw9i7NmMWqhCpi5qpjJOKJFdcDELwqIxY2nsRAr5BnWWAjObgNdcdi7Rs7n4U650qFRr
BR6BxQdNTaKK9KCzUCUnnCA+8BMptdm4aZ45dlRgmDAfD5lThgPozpXEW/WvYSqg0vwxoSpwbKrr
hNMoLRevqwcfJBy7NbU9nYyS79jOzc+MmQtBel0lcV7OTqRl1AXHf3rC6CkuRxoAs9N8KvM59lkt
Y48XRBh+dNWwsnhMwNWF4zWc5pdOnyS7Lcpw+UHcbE6WdUjey11TaG2Y0LtqP6LADvFdf737kk3x
xHZ0gMfbJgJkmT4v9VWGw+Cr9vqu8nYWxkakznSEnl9UtYeV3lZQadXX4PLvFjUneZJrE5R8S0dy
hF6PBek+PSr+4KHuBSYEU1YsFmRm7yCNsw9A1d3V1qbZikVASwIWXDTHxPEKzWf+6kN2Liz0XQz5
9DsZQ7+oQqJzPt7VtaGvXUsj9R5Mm4ccn5U8648AV4bJcfSG18vLJwgl72o0Z1+mJi7EAqGTGWH8
bdcpJNQn6y9aK5LqlKj+rXNuPixlvsYIVlG3o6d430ftqdvw+OszkOuee2+f/iO8tPUhtd3lbxLt
Fuf3Sz1m9mChjTeoNwtq6lo1XzP2SkwZqEq4OVw2YVV9qtYt7GET5Gt+jWAGw43zqO821CdQQJLT
SeT5PD1+3I8Oxq0yoCIigFXN6/UqBbPaiskOPw+UQEbvqm8r80mkfN+9MytIupJW1WpDxiNyjuyO
/MR8xgGYiEeGsjo5Jg/lnX49hwRvLXLPupHROgis770ddfbeHml0TCCNHSFAXxXteiBWcVqzXuK3
osdzVxIb2mWW1qJ6VZfFjbImqVdr6XOuupKYKTC0d9qGs59fAltVrwuK4BmAh5k5+jUoGOlOR1y4
bMki93m/Yp+9gdIMvHq17UTUAuw4WaPUVA8FwybkDPfrbHrSqixMp+JhWNJbq+jBbtzauAHV6bFX
6Ow5BesBBmsfTR0RqtG/dtl7d4yz37UwK1HBamABYHzXYu6kSWSkOoJD+90Vzp7sGLkyAfaBc2hK
bjJb9223wGQNtX8S5/s8hpcXVnBYvx8mZ28BhKxRAIt1o7JeHmrdxGQKtDckB7bo4Vx0mLVGrdoV
naOCoPTQvyYkuvyrBfbMgy71hJSqUqzImYrHYfle2tZOT2VkEqKHbxtytiTLnK0W7tWocDX3mLvW
Y3i+Lglkgk3l0ZPqUrFGq00UFjsdhzNUo5yeoDhn7waF7EHRFBaprG8hcEoeOAnlPzREMNwYrdpv
Qq5Rkwjs9LhaX0Nv8HPSS1E6ls5w00ONNynQkiKPlzdXdKio3IlvFiqEqRWAnSZMF3w3MDxXn/S7
IvEnF3NdVagcUllPSmChPLYR8WNT1Eto1AzrN0BDHtY6lsp0bEf7J4cJP5+pjmyu7QKH44YH0X9M
J7bfWBfL1+4ob6yLvoA74+3aph1KloAIqLeNc7PIWMlE1sP5bt8ucV4lgJeikhUOdLd2cWjNV/+S
9ez/L5zQB//oZdNE2ypu0K5L1UNnxWGfkOCy/Xy+IqBq/PhktDKzZEhQlFrK3xWDLIockk0+3VHM
Enx8dG8vFcRG4VKT33QB9AAxbYr6aoFcBFyaQfL271hl/rc63IHtaqRJ6gzYOWuuPNOqPPTSSPWr
lnYLRIu0Bb+zIAfqQtdOYxydo7LmANRghHOY1d3lHRAUvsE48vHpqp6klbn1YjdFwxV87sVt/IY6
Bgo1xG8fUTuxJZstyAxNHr5oTFOT9gnKCxuTdr4HgHi79iwIE9ZzIeX936zyn65sulz2jrrWEhcZ
UARbXrhluSTa1ERlrE+i3eCcOKFuW6uN4USp9mSb+xkzfpd34vOzDPpxHzeiNOzUxNg8jWiVBpZL
v1M98RNFkwDdBWkZpuU/Pt/I5yJVNLThyON2OYOee1A0GAqNQ9cvMYke1cG0x9Bu4RUtbFjyVYLl
4oGDGch5YkNtzWhIfxjVLZVxYYqey7u3Yk5MHXrAaTAWTNzeL8c5vLwRAgNyOIeuYtdsTR2XcyOK
95gE3k87A9xhsngh+uWcO6PnkDgtQancQVqf/Rx0mSd/foaBz/fjBrtWrG6KihvCaOM+y3aKD5YQ
7Df43RxfNmIgOPLBn/DxNTVZM02f8Jq8eC9etNFwVdmY6IPOEoG0IWCojcx6tiX/xJd5iJ+irrji
DeivW33qT+VPCLEAqmBjHksG2xPtBufOSKWVuJjQXYwXv99GX2Ndcg8S+DMP1kODtJkYhRnN3V4t
7kh/3TUPly3089QUBEMftyAfFnsw2GJFhQaE9Go4Xtco4VpavlVBxwSC1D9IWcsO6f8o232yDTzq
Lp7MLFtoRSM9aW+VbLwbjRSzOzVEqFemXs2d+9Tma+LZbt16xC6zgEz9i8XYH4gnKBBqROPfysDT
qmbPimtd1zrm7S33kS3xqWDdtdFmVywpvbZ20TComytgKO9AZN54vTL3GC5dH93B3jDdTPeBTDyC
JelUYgDdqNxdvQ5HnZXf1QI8DhXbt8mCUtMYp97QQel1hhix5Sj7dSS3VhJ7aZM/WWUVpZN+SBsM
0a+9+7McVfB7z3vwiz/Xdn7jqM4PMjohUUB4rOWQ2pp0z3UwND8zDXVAGk49qoHjZL9VXR6xOmAl
xgVz/W3Kmquqg36c2pePLi6wnkPosZ8J2B6glWc35Ni51aNLh9xvW903x+rB1qv7peoe6dL8QtGU
ATTpqOEUO4vXsPxHbSRXA6rCXjXkoGdV3Z8xW8O8BuUPIH6q148gJLAn9tPGhEaKwktvku+x0e7o
isn7upl9K3dAARBHfdl/7/rMN7vplJpdEhZa+WBq434YQcCvp2XpafF0UtryW6HG6Oov9mkBwLZp
mOkZYK700qq/s6rJ9tRkhODmlPrEVkavUqbGy5sJGI+kCQHHCIxpfu5ZN6PeaN3U7nhtLtZdCh7b
gLbZPu/AsTCZIP+Zfg31EEIQZUfAykMYIMNNprx1aY0L3fy6NOyvBuP5Q9ahrWgsKBXQ8WeugyMB
5nfKDYOGdVl5aV/Gt+g9/lyV9KfR17usnr8PM8hFWpB4LAvzrHY+VU3y1k/0gFmgW7fsdlrvOr4D
bEqQWlrlVRgPmKYsmE0HQ+tlgfFuTCWkTfKYDiQJAIsN3HTxoI7+NhPrKlEAyi6X4t7oMIydVDDg
RbOuh8Td57UaacusAu1sgbxgNg9xtoImPw2dxpmwJ9091BUOWcNitKa62nMGKCwQswLruqEUvjaB
jTdRrwizIUhuGmFh1VdqbV7jK56GjlxrrX1w9fqbxub70jTyYHWW625ybrcZqllf/nSLJmutiFJE
HhjrQGmr6reIDzrY6mCE4Ek5dD/B6OCeNFT1ht9xIKO7FIRjHiWbWawpzAo4J3O8GgvF06kTXI6Z
onPL5s7darKqzm2AaVSPKEPgI/Q7QIg7MHcg81n2+U9VumCCuwePlLVJM2vliiuB9gi4G7iV4zCO
0MmfIWdRBxjJl9zrBUcMz5k7Wi78ZTvxY3Kfg7HE2SuDBO0oevSWZJxdOopcaZKh3cZW7AKMFWTn
smXvuqMEHiHIsWzu2O0GlAhx8jqR23bX7fBtMMCgx8Cv02fhOCvIQrt90ssURz5vDkLO4ePHOGjV
OXa8pdbd4uXQ4UreCnIc58Qb6B+JeQnOZB4yq8dVEY8E7+jD4ont6r310AXsWnnOHjVwzLwC5QF+
hwwXHynZteiV3O05HTOWOVpPoxTyxE6pQ1wE2ErIjXlOOX7rCzA7mrJpC4E98MhalxEr0VbdjnLt
aNp/dQRK95qstCNI83hkbcIKypZuotFsgagbAEQkyJGZLw/21O8l+yOILBbn/s3YJYSpKX1vuRW/
qnVnhOueAb0LvsCRecPq1beyt4lWa/sRZ95jVtWU06ygUQb4mIP+s1I1imfSLJUk+wKLtrgkfG6J
DVTUihdgEEQrytNkz1AjLPKrKZt2Q0NiSRYrurTzaNpEGcFpZ/dKZD6aL/Fe25e4s5uJvwSwAOnM
iWh3uHigQ8VznFSVRm6NBPMR3JaXt120Tpzn1+tWYuqAZdDpel10IKW10hnZAvJNZoe1nkpOF0E8
41G0up4a1CKFgjvjf0R3ph3eKRXdESwPD6Gt89RV+wSPz+KbMT5O5dPl5RFEEB48u1TzpCtpHiPZ
yK7bmt6OugKmMoAz9EH1qnI5FLMtMVnRN2zOf+YTw9CUjabiG9r4d1r5rJRcht47V5/cTngwrWM0
hl7g0Ig66iIhM0HAMJIXaD5dN3V+u7TVk+4qB0B5IiPHvLE1VEPQW/UtqqZQL2TNNfLm1Lu8oO+t
7s9+zPb1Z19J1qp1jVynoCxiGF4s0ADrb41G+ZMrxKfrcpUZ7QMdnetErXZQjAJruAHA76qsz7bR
XC8zaMeGdgDpZ135NlS/dcCz/XmtqJfa2gtgLc9jxZ4UGXpKEKn+CeRtmk3kZquq2wEZrZ2aVDca
qK4ur4do07k0YqVmXrku9qavfsfjE9h9Lj9XcGLwcF3wWWtGqbg0ypcwbx6wyOE4YebV/Rpo3eQB
uuk2VzuwWIm08pVRMIYqnsF+X/7xgjXn0bis1SbFRHU6gg4dkFZDbOFmK4MWix7OJQVAL9Y60+Bm
Jh08K4cOaHyTynDfgmXn4bhO5/QQ1cDDV/ZcpSHFkLgOQH+2qpJ9FdiLwQWJyshrhUCnAZlAsV/A
4oVxx/vLqy767duCnXmmbZPU6nscBTZrV88oLVxbC+C7V+0EnS/ZDKzoAzj/V3sKgaMuAXhuGY8J
dIc8dA5mSXQR7S136q8rrkcjA11KDI0fpXxp7QQaed++tj6cq9armTbUceN9SzVPRSkAMycoBe+q
2Awvv0G0Ntwh31lGky3TqERqej/hBc1cBJefLNpb7pif5lTBMsOjrBYDcaRtgyVfdW9M2kO75rXE
OAVv4WGzVjouM0QL4r1FGtAuUqQTFEg9oy+OyaLKBnJEGRcPoNVN4tg06XDYp94U6n6OPDX9DY61
QPvRRaMkMgtsiUfNdoreG2XcKMA694dY1XvPXOOoVO3la8bKw1SdosM8BRmUCNUszxmLgBqYo1gM
SWIqMCayfdeZO1tNmiR1bcb7xXruQOnQPV42JUEmRzgHthMc3P1gJ/u8B68KgNc98JejnaOqXeRB
N4fKGmMu35KglwUz8yYPXK2senHRPQRNT5MGSjXvbbUKe835Na759QC9GM04plBrr6z/skn/Syg9
gHIfV87OyrwdizrZV0OGehQYv/FxU9t4CbuddckyCr+Lc3ZUZJUqHrH9K4GAbVe9lFMV5ARUg04X
sSJ77JNp9KaR3q+oSF7eO5FN82HATju37HFomwSEhVXnGSsoMouXy08XJZo8phVIw6Vv+hY5wW3+
HWVl+8XyW3/YF39i8CtftwcQGkatBH4iCDY8tjVtMUzAciPelyh8t/OhcoOupl5VPUi+hmC7P8lU
eYDr4pZtWm9fY0TrsttgjiiD+oj92jH/BayeVHZF4Kk82LVN+tIucpxa2QLxPeMvC4na5W8QrREX
AxyIj7jJgJrLGjc+yXZpAhoPMB0jLbn8AlEs5hGtVp67rB61eD+/aLtmR++QU3nOy0aNGUuhjAKz
5fGsi510OalGUPYu+8m6YyumB3aXP+B9kT/bZc7Z8zLV0wGwt0grYuLVfXMPdYHD3LpghtVpqBTG
Hmc+sM25chh69ReN46dyyH6TclYDc1BuKa1BeI27LfByyCYT0KL57eCErRtD0AVAvmEiv1xzBhE4
ca6twgq1GVJ8l3/+lrR+9uu5INIbCjozJuooZvXmGreOnUYYMvJG+hQDbNF2rsTZRCbKBY5imtZ+
3KB1qX4yMlBrzLLTXPBkHg2bjxZTJqZgOIXCRNPkLu2/Nhtn8gDY1J1VnE0xrpqx+s0hmd8yANWA
spBkCO+I1k9Wn0e6Ooljr4mOmQqQfIByGkTKZn9ldGSnQlhyHW4ARnxrusE3mvq6JGu4Fh3Ymcyr
3EKH1gJKJb1Lkjy8bAoCJ3mf2To776eSGdnUb1/bmjGKnGDOT9rc9iDdLhvnFr1i+/vZK5Z+tpJE
x15l/bwbqQKSNfCDkhLdoMvfIKhG8cjYpJzmicygiZz1X3X5nKOLHVevNSbUpdNXom/Yov3ZN+hT
WipTCUvudsMLEkj09Rq0bJKd60NZta69OTT9JpJhekSv48LLnBp2bIOuAMhCcltU9L6JjWjpK0mD
Q+Q9nP+r6lgWgzqjcJ//GYBJAWfx5Z0QZHnvWcvZMvVFbun9iLIHdecHtdDu1rQKY2IdO7vWPEUz
3nR1jua0DS+/T7BOPAq2ZqnFCtD3RdOsBxWB+B3L33K3bSWWJao78QyktGdZO2e4mbvFhPmOHE47
FEc0oF8Gx3hau/TB1atrOmJQyaIgTG5GnGhpj4vw6NzP2RKWRIFO3gqgSNaTY5VNtT+uWuIZQ4lJ
x/wqydo1cNU2Io4MkvQ+UPFJgOEhtow0oMrDZGpkW3swvsNyoDzaBaBR3dWRG278mG5YA8z4COFJ
B/pUHfSppDwRgsOFB92iW0qSagGfR/MX221OAh2sKxCn6cRb71cIYLNjjZTOPaDtCY6Ky4YgakPy
WNy507M872HSrgaxe7LPT7nv3JrhGKxhuYsD2ekgmDEyeWhuCVo4FJooJmbjcOtBdj/nezCZPylH
OZZJZNZctIlTrc9tgoGfLn4olr9Ke1/lkouRaHe4yOLomEq1DARjp9VnLyPtm4n/dPp6BAXRYTDr
QznIyCIFYUblwgyleryRGyHNyN8c7c/SSgoGouXh0opeV2oU1HPsdWp4ikJ2mQb5B7sJLtvS5483
/oHLVRctrhhMaZmXyABDPV2tqy6TAdUEya/Bo3NrBvKLzATiemOpALxnBUv91VaHiP31d2HIgaGi
D9nOy7NorOo1gCxagxdB6+Cdj8Z4AiW+ESzzjoVIJKIi0kggTco+vzcYPAHp1LLVhB42ClHLG80g
NFL2ntME7tf4jQyee9QpMbbVVzhdkg3lYyQ/4SeyJOVzW8WuflyrjE6TQpMFWKz+YWWgj8grWWgS
PZrz5qFXRmV0tibcJiBkhEAtfOsA9XkcQAtUHdPADUCNcdl2BXHQ4GG6iutkjg6AHNgWN26gEilK
9WyH7xCJnXsnoywWzPRDXPjjerUzRi2LGJ1SJV+uc7d/blcSLnUaxPbS7wvM0nqxqkYgHiOQcrEH
VEGKO0NZdGQB5V9KX3rUdX0okv+6/OEiW+diwkIGFN1c2Ab4sT3NnILWPhq0liyrYAt5kO/YABA1
FlhVtdVbLyvpHhARCSRE4DU8lLdPm4mY7YAcprrJxoOFsk3bRyhVSn67YGUcLgrQtFmddsU1eK3J
fRm7NyXEYdNSNnT7efJt8LBePXccPaGIlolZQM5lhvT4MoZAHDyuaQZgsvSmIlqn7fvOohlRraQu
Y7hRVr1a6amEfrY1vpTsq+vERQCtcECUFy8KxjHMW8jJ7tMu/dNNsgxFZEJcFEjZaCgphcOwYW9A
d8N9umz4omXhDvRutCZVWbAsrLod3c6zwRNZFrfTLIOEi+yH83StA6FnXsI+h/7YdLfJenA1iemL
bIdzWrsvJo1NoL9dGzfopwdSLV6SWb4NTmT660vrw4N6lbVKV+TCNHJmYEWMMp+gz5I9Wcn6ArkI
N/jaW7Z068w46WxZpWWgcWrnID89gPpin82HUcrTIrAeHiuo2IXOHPB9RVOaXVuloUeZsrS7r/34
zbTOfjyGQ6HRQdFNTqoqGtPlQJTx+zSl3zowR3/tFZzzlswdSZavKFYaUOjpTgZBE0w9UUfyCaL1
2f5+9gkxLUwIDigUKIjTAKhm86UKlsFDAbN+Qj13NOBd9WsBsjKbaF8Lyzbnt41G1DGnsJgR87JL
R33VfS3r+Yv2yDltvJaGMa6weq3YmetDrkF+BYpjQPte3k9BUOChf9MyMtqsaAnQpQ1zdzzpebI3
3S9aJI/6M1YGKfocABozh3qUnkHMESKxr7kDeK7VStZIlCvxfJmzCbLqbEKVZfLREAQtGTTFo35n
ecC8RHHwNToNg8f4AQ9Zr+PqAFRRHO0MEB3rTm8eL++DwO55iB8rHEdVSRnv16YCNkYL4iaR1ClF
j+Zd1lEzUIhnaMu0r1n9y15fvvaTt/eduaqZN+5i1zBNVmY7tWGRNaWSRwvOEx6+Fzvg2anVxYXq
SLUzVciqQWqRQCK9vHHpw+WfL3oH57fOaED/OhnivQ1NwRQU+RNk17r4qcnsUDPvLr9ElF7zmsj9
PNcVmR103k/spbs2d/rv+pt1t7yOQX2gL9UK7YA4aGS8MqK95g9iFxNBSpzCnfs4SEd1BefcIqPF
EjycB/GBpr9vmhyG5JQYv35aktfLiyTIfHj03th1jmIO2ImM/iSbKJkGLcq+89Ki/9qpwuP4Woz1
mZiHiPdDavqrYoaDJkPkiH789vczL4gnvcpGu4/3BZABsVM/55jNKfQmsPNKhmsRLTznwe6Qp7Wm
AL7BRuW2b6A5a9Lw8toLmhjQTf/4+wua5aXuTMm+B8eR4honu6ju3NY8AEnjpym4fPU+NAd0LZbp
uWTxI7TED2qt7wqiHnQTqnLM3hWFFFArWk8uvSaomLGlAoNhyX4YRuv11eipNjLirwHADJ4v0+qA
P5qHDdjBMJZlYvg5UfoTCNBkLGGCSVKDB981ZVoTwwSSatgptw1Ue8Hwtl4ZE1rhTaj5pj9EVPWa
Ey2hx0cOlzdScJDzgDyau/NsFli3hHw39R/a8LC4Ev8UmB+Px9MbxxpqB6Aza/7WarFfrdIas+jR
XLoN5uNxhiZ1vN9O7kWPpog9s6P2thEtY2yvmEHyKbu4CVaIB+dB7MOeJhcbb0AoNd2709tov31p
8XlYXq+xFLgKBIHGOUzsabVQyZSErm0l/tkDMHiezFYdW6jUwZjUQbmamuQhJ/WTPoCe3SzLa6Da
v+mZLvkMfTsmPnsZFwwgkZKqiwNQyugHxv0CesIObYXj9k/x/7KjH6ZPX5YDRjQeZBNNgmOYZ8bs
9KbXoAGD+IlBx0bLdpmL4euuj/rR+3V5dwQDWtCg/xjjoKSjqE0HA2a79semLRCHzisOmS6cAiiU
gqXypvzaPQPC6B+OA5JZ+lrnGAcgY9QNsZdgzvLyV4jMlzvaW1TFWAakNAbndE+f2W5WjIAkzZ8v
PZ4H79m5Y82Zsjm5eloy3R+BbtxQC5efLrBiHrNnEOi4dO32dOe5s0LMSj42c5CmqGeDHXlSB8ki
CeIJj9qrbbeq3WyDICH58eZV9THD+sUV2k6ss5PeSg2rzit8A4YZoOQ7XxuD69XOKhn5Ev30bd/P
Hq+vZGySefvpKLKqhhvEYyYxSoHp8Ji9HPVdtOu3I298UQuIibe3uSZbcoED8wA9Z2WQOS2AWqXs
R9ce9SoOWDX4hII1H/PEl+1nW+NPAhOPyatbBRS6DdyKmo8LYbsMcogxBmttd44uv0G0RpzjYpq0
iSsDu6v2g+fOf1Xd91kmrPmOZvns53O+62hDvCYT9nbrFLE79XsVoJz/Mz9B8vukQoNQO2Fa6C5W
PVd63H3ewjd4NF5puxODgByOu6J+Ldf2Oe/G3zTOjmUBxWKcgy/JyK56RQZAEdgvD8hbjboo8s31
xiEHkMrAeIyM9FMUwHksXm6AmUNNYcDzDk0wP79vT4CaIZta0GvrHa862U+XzUD0FZyTd9So7dmC
NaOEdjVYXVQ7raRjK3o05+BdW6emYenxns1zZJjW1eKm4eVfLUCTGjwOz6FQ36go0JDEaO0wLtf/
4+xMelzHkS38iwRQ1MitJNvynPO0ITLz3quRFClR469/J7s39dzlMlCLbnRVA05bIoMRwRPfeVLK
nYCE8H7VxliAAszn0W/99WBbO1d1/y4kXirzTN0WlSFoAXjZXT0/+Eh3+e9//klXdvwlZNJaPKa4
QE+nG4MnaQATCK11bdepI4obXetrfaP/oBP/EnLdrIY5nEG1/IMAnYpV8FXmEVuZ1bLK/cSD8VgS
xv/8c669/IsIME1DXXOc4eDWqjSf/fNQ5DfW1ZXIdSmho8YXywIowCaQJWjMD5zPUeC//vP3viKT
cC9VdDBI4FY5ASz+XxSrBob/vyjWfBfeWr3XfsHP0fKX9+AoLhlG/X/ew5TA7iEZLTh39QlJRFIg
1ySp827f/fMPuvIiLnVyzGHQ7XUBWgE8S8PShUWXf+MIsf+TZvxNnL+ERzpLPtgoqPPUVfzgqfpM
7ep5rusTyK/JiNOxRGPeb6W7z8PhuyZ6XXn9wzz7D9RrchAi8JVQdjtju0J76qEvspWy+vsxQDLG
KTvzcrajMF92RldoqU77vC/XeaY3AgaEUe4FGUZ1h31lACBom3rN6agSFZo87rhMS7d6HLIaJIvB
foPjXhaJsR2Tmk2noi9SN8DID7hgAIOocYxM5cyJzXAtF8KyOBmA4414IAeo/qzEcfi+9QBgIpPu
YsO8OelNcyow5hl5pHkjVvhp2eFv082n3spX0CaOUV81H3lRHzNmwU7HnXYVU/uudx96zV+9OVui
XDTgprj6O3NghdfTNrXUuBez3pqy8Nca8vu+XaA/ZbqMOdRuRMmz6qbnrDO7aqowJN+wszMjDQng
whg0aoU7o2Ot4VHeACORF7rFdXb7C1TnccPD6tHOptNk+0e7QkW4FEctu/taNc9weG0iqcmdU1e/
CYPsaXB+HnGPiQe/Eiul3W3WqywJLXHnNu6h6f1VV+TYeqY8u9S6x+BCE+F65J7O4xqKhDVV/YM1
Ly8DwKXZlMPjJ2xUUpadSjrbO3ltsOq88XWq20dI/svItdSmWhTQ67d6BNfW/s+//8s+C8nIIBhG
vFumPeb9o7lY/l1+9p8I+5dPVpqPFGh5jP50YCoFxttiF7wWsGRa5vyWVvhamKD//+s32m/CWiJM
gJDi57usPEy3tLzXnsxF9udNiy3sVmLj0ndL3rn/UoJ0qaNU+eLWoYdxN+X/8mHOzao8Zr5346lf
eSCXqslaqqoYbJyRIUxgB0CEhLXtwEj550j5E33/JphdSib9gUHyFCKn4Ejjs9yKh+wAydyqnkkc
yBt/5Frm8j8ax8l1loUibQSHcPuD+nYe7B2QXPtbE0TXHtJPgvGXpWl5NKjNT13FZJk0ollR8FBd
w+//+Sld+/iff/+Xjw+dOm9aAi8Pn0GSNZvhJLscLlfurQbQlUToUqc4wJLZJh427cSPg3SjGtMI
GaBucEC7lQddWf2X6FBV2+XQDMgg2mRKlqf+aINziB5JIrbNXdVHc3pLD33tx1xsYb8WntQUs1VC
N3Eg7rkBWY93sVU4N/bEtb9wsZNniFh+VJ24TKiKnQrG3TyGHxjehFxpupETXXvlF7mcYzXwm4XM
bNOqAdKVdz3JmDi3vIj+/tOdS9UizCsqJ5MFZi3gbTA+1cE+W77/ea1emdBCqvP/F2ube5Y/oYGP
Rpg4/dBo+0/IBtMirrZtEZfRcJTxrXbrFXmkc0kYBfq2hzE14KW+Ak8R5nbJEET/YZ2vmqT9fVOG
+fdv3PkftaLJ6650QJcut9XDWEcATICyi3zDjUIApiCLhtA7qc7/bg07l+pFdyw7o0tcTtZo6bcY
Dxx6DKDts1s6nb/fjc6lgtHJnWk0NT4/sO3YzZEG83/VB3IuAaOLPeSm7FDc2vWYtAvATr6Og/EW
weLayr3c3MpuSdCjxpHB5+LGSzNFnbpxvXHtJV9sazYzH9fjuAKjDWxrfBYHk3sq8/FN1LeGKa79
iYtt7RZTVhgP2sBmNJum+mIdjB7tryW81cS68nwuxYdULcWc+YjkY+3dyaY4kSJYd779dmN3/32T
1bkUINKsp01go3vP0uAsnwwkqt1mSoEhkvs+ceLgxU1pOu/rzb/d45eaxK7rMlNkU5W6Zdpug3UF
Rzj1ikmaaSXei7W+EXGvVOrOpTjRqsK50Aoop7HvhpjiVj1hCp6M8xiJmaSdFCTJ3OajFNaHrcWD
rod1jVw+moNbyqRr8Sz8ea1/OelBFwSon0A/V738qExQCcdwF6oOBMyyOZ3bG52Ca6vkIknvSoJ5
RFyBp2UBJfkMz3dyovWNbOXqj7i4Xq2VNrK20IRyN14T/VibFrG9qx/gj5vcjv1XttIll5TqqXXF
D8tmocNXF4S/ZqTWk5LfrnWLs3olSl76ifvSsivaIvcN5hHZhB8vyLr+eSP9feLrXJJJM1YQBROz
LO0ZeXMCH93ShayJ9Lay7g4FoTf+zpU3falorFCKDQw4r5TX4W4yzoOB5wOr2A2p3pUndEkl9VAY
1INLihQYZq7TTtyKMz9r5X8LA+dSw1hWJW9hEv+Tsg+JuhP3eQLcw3paZbH/envs99paDX5W1182
3FSVLc8HgUH8IgJPOtWbMKkO7QtJSHQbrXXtLVxsa7czmTv/6EplFyTEX0+gmDbk1tDAtZdwsZsd
oAF5honu1JpYNIbAfN7yRLj6eC628mwZSExG3Pg7Nvjtcp2vZycCwj1B7E3g8xTcOHqvBd9LhaMs
qiDkxClwSU/idZUuKU++5zVYSOlNV5xrz+nifDdz5wMn1GZpm9Q0mg7wRlqVcwQ7ucf/xlf7/eZs
xbU3fnHQw5CM+axHDAwcs/KdYEeNeuyWW/nbFUmNcyl69Mcgz9C8KdLwSJD5Butl256XvUl14p/p
m7Vbfue7YHvryvnKz7lUPw5wg5GWjwMD7u0HAvhq29Wpf/PIuPbxP1Hyr7sw61uLAL6R5q4dU/+5
4X9mcYudfO3DL7Z40zuLFiMs1BX91TIeleOHx25lJ/+x8vqbQHXJNMzLjkNIOGVp00YAs8aIgxvn
UN8VWTS/BEXkvvhtRGMnwTRlPK7lJ3p+ti4if92s1ebWiM2Vw/DSTVw3pZ9rbaO/OLzSCawACl0V
9AH/Sp3jXGolnVFluF7E3IYTAOD8Ccugfz4Fr+zIS7ChSyZcHCoPxYK2f3mzOeRFc+NkgoHFtRd/
sd+7MnSyoc2BOi4yJwlK7yUXFWAk9gBYepPOUt15ffixjO6Dzfs24mWZxVYNzPTgtq+B5Z9lYB9K
1afMyoPYIhggK6vx0y/YqRXU2kuXfCi1EACW2aNlVXmUUTfpp/63VGrVuvrDr5t9oNzHrqOHJctN
ZDN4evtt/ZaV9quVlXSjNO4xyxqtUplNjz+S1J0FHLRuvIfBfm2aCjaHhbXPRrSta+0/5dpsqdsc
nU7H85j5MWMKWkYDp5SwuNdtl6Krvu9d891I6iUws8IA2bQte1therBp49LJskgSaqdz7j2B6b2p
w+WkKSyTwMIny8yiWYMKiybH2s5PVeXPkeeN56oHPSbzS5U0ROAioL5Xjr4TInxvKliL8vzYZ/Ne
WO4dPM52Lp034O+eQ87qqFggRp2Ut+5LBbkocyeQrabUIVLGoV/s5rDf04KMcdjoj5aMO8Pnd92W
z0NGvhYi7npvcPYMt/ExocMnuvCfaFFVm8klT3xeDnIGI7yfPR0R6Hoja0Rzz9U9jIh+lH0lKPkF
rdKhoHZcSp/BjrLfE0euRifoomIMj7XTYk6fVPK+KmmQBK37YU90gXta+aFCMJmEI2KV5QddjX/4
RGJGnI2t5hULZQzxPBZv8Khz+5xZwKNrT6S6Iy9ZH+xU3WUwicpwPd48Oy1g06ElvytpIcNYQDUw
hp1CJR5FkwOqkcO4hJbDKQvDWPbWs1J0NwzjK9fLRnjN2xw6v+kCgaQO7jmzvnzhsTWxw2JVdNmW
OeaxksET1+6Xp/M989s8spcu4YN8HPSAwXJpH3u0i3GTUq2FjSF0CzMu5WLtocV5nSzMGvng47oY
89hQRsEZFT6g9nozoGadcJFTcJJ0c8PjVlipLLHyeK2eMQu1n6j8M5Ds2JnuYxpAUK/88W4Y3CXW
rb/FPSssOu0AR29vg3IyPCyFj5OLqm9A2UHXmdt3x+0fvEUkvKjuRuj/lmC8m3rAvqHbBd4cvC8g
WjZ14+dwTxpAfi/uRTB91Y69t5ryxCuQhqyR4BolFC8YswfX27Cd65W7ZZJ/Cjt4LT0FQ5VMfnQz
TN3CZqki/N9f3J/OAKcf8l7AiK/PvKjwqn0mg3unH1awtt3DRABe4Ko6cho8LawB4Ux4u6Fv1wKg
h/WEwQZjZec+7BK7aMeIkEEndTN9j06fKvUDmKi+7ZnrZCl1szalcGMz+d9NhzvIoXXiWYgH1i1v
QJP8km0BzLf3XY7+J/PNWUE8GoPbPsZTOINIKVQ81+VLIbLnqc8/SY2GlPLVZqD9h2uWF8r01rUd
GTUWWOZyeS+s0o2Vz0CyFPCF96tUi3ldCHul+nHTWSOwtZprSFIsHcEx4Ym1Awbw3XZTZFA+TDMo
/Lbaals9TaRCGMJac4fxAEDBjtZOykk5ReMkncQru2dP8z807w+BMod+BEvTpcU9b60VhIR1nHdu
qmd5HmmxGQcIqPySMUDw8S6BI52pwvTGMJV7L6Mnv68wMGKKY2+3nxj/5Gsvs9NMhm6ifJlOXXaY
WQ1FvVB5NCjnq+BmiEJuL7HtgExPrA9l52EyeGZVqhyXn7R9y/z6jdhjlTLjlSsh9e+5A9hzCl9d
4NpNuZwc2zlpr9hMpkrDagGutM7e87o9luOPQUJdPxRu+8eB7GUx9oEQ/24R6q4a82fR4+mQ1rmX
wbgarEwkXr2shrB89pchNUxtqKvuMzqtYND8tnCFMG9ZK17UB2UKARRXHqsK/UQu9B5fAWfCBPlz
3yKWWVOA/5UVx7ntP1GzP466fCGcxKVf82j2oQSfyvaFL7qJFMNILdd2AGgCOZYVsEM2rd5QlK87
B0BTa2lTIfNNltdHyaqtKZY3GWbAHtmnpXI2U8a/ex0cIV3YuYWTjNJ4+Ds57F2LZzsfTrDc3tVO
s2lzcu+VTR3BAO5BCb+Lg9CtI9nC3rIFldLW2sSd8VaZ7N7yRsOjpCzSssvnWMBwoplMzEJMyWaW
OVaWt5t0eYJL5mmw/cSU7Bd3Q5C0KUa4Cz98qtTPIh1gOQamz8Pg2ywSg/PF8uKu7bwiKi1HR3nI
RYypkQeC1wtL8MNkWIDrZmuVk+yx9937LKcpjMy9qIGAbNVKtcLve6za0NlCG7uVE7hGM8zmVk5Q
WlFLRIEr6BG+DPNAksDCqYhzztT+0+AHbwqmE0XJTy3zTCRdN8Wd+IHhbGJh70W0z8mPL8TWlhTq
U7NzA3Ksfp4+56kcAijg2Xc1LH+UyU96RkOZMglGVJ0l4zCu/YXveGbFmBj84gHFSuyQCQjexlDx
vdo5BHZM1JuGOCcxzB0kUZ4VOe5YxVDWP7fEf/E7bG5cyvdJnX8ra4lFN5xIuYdRPEWPi39YvrNf
/PlPkOlHV4UvAjQJsPbGCTPXZbz43t2MmaQowK0xCbtpA3znsXXbBAdqHKADi25jFS2TeywtDjkL
+wUPjynqm35n0TaPPTIdqMDVSP9z2MwDyFGKZavZ0Smdy8QWWqQL9hvx5X3rhT1yHYO4ku8Kd0ry
ri+TltEHEyiSGE7YPsCpGBVo1SVFjefRVsN3Y2Cd1Lbw48hkeQ8ANP7OmK9F5x59PvWR7fIT6FJ3
GecYmsgPik4Ha/R+l426h6fz1oR+TEIbUVnCL0xodu8PxZGU3kfWlaeKh0cp1JbMLYKY1vHou3HT
LliIvBy3IWBwsl5QG0ugUgg+jfbHYcGOMDVpEq/3oCpyBOQSGAakLXKPvq5fGR2eB5qbeMGpFM+F
e+jYAr8L3CFGo+KfFhipsZaTGynepFXvfQmNQC2rO+axfaN85EENOUieveQVExFQ0ffuIJ9Gn36X
QfjCAIliPBTAP/kQGfXlTvr9tylKEeN8v0cg+oSTxantFI+F8rfBEqxUsQD6voQ6Me2868Zx23jt
PuvlygNkU1P+pjzAj1v3pe8A3rNJkFKnffW9Dills+wsg2hXtu/ooJY4Z9hhIjwV1O2x5d05zpZi
5XR8XTTLi5L9CSOjx1xJLxFj9sd36w+nyb6Ktju61oi+ghjsWPP5YUBCAIASgecvo995hovCqlpJ
PqhVWLSJwQV9N8BSubEynXgh9aOchc9lW+0GC6k31DKRyez15PGkHe0wmi0NR4uu2didnwZ6RibR
i/UyzRinz1+h4N7DTectNNm3bcY3w+u7fPDOSy8M4CHTuyHuLgsd6FV4hzszZ98NfhyK5gxA1V4R
5x4iwieqGjRJZnClZ2U+SFVsBRvbr2qcywgEpYQrAY+9vrRjMhMRh1MD0Uc9nIfmR/hhTfuw1/EA
jccajaMyGjO+KwESakN1B6O4JsakkVm3dXWc7Gk9IhJES9bClCd3fsuAbqxSP5ei3rlEPNJ+PA1D
98hC5PwDzdYd5cAyUpjYVQXF3K55a7NsD/o2To/RxoQmIClUxU3XHZtOvmPM/QzRyJF01o9L7CHP
gkOm6JFb5GHJnLM9NDsYhsjICLUpOHOAxG0PMpMrKCmcWMAsJ5v6e2+0PwKGqCX4p9fSBEjqQ06z
79mCIgkW378guEu0Kcaomob3rK7nVTuRIbGagsdyLO8yAVuV0Y7ciiS5hxK6HsJq23XtQ+k7O9/j
L/lckQ3rKJwyvPqDwp0oWqDpxFdAzxZfbK2ZheSOq7vSEcsWtutgCpUp6VUXDbN4HQL+NAsPxROi
HbLWrTVJDB75TZot9TOIv/sS2zvSOeaFRGDqpHDd17HJn5Z5dmCChEpmqbpvW84mJmUPeTWKxsgO
IJeC7U4Yi9LBdrfZSY4d/Px0+9Q69v2gik8QRE5hEW69pT8N/nQfIHl1+n1Nil80qNaBkefZUbg8
DeO89g4gZTSoWVo/0Qts3WkJMjZDahAM3bErfcztlqfAl6c67/JVa3d3sgMLcOjsV5npZQU3uJ0U
7b6XUxA5i/tlhXAQQuj9ZGgdlqNXo0ho4K3E/2T1tLZDcpTAcURGs0NVhyb2ZI6aCo7AyILZaubu
CY6gMhJ+i0jK89iy+NFtkF5PtRar1ir3lXAXTD7WbdILsgn0AHGBEScFi7LBn+OFWkcx+eeA7Zq2
4ngb3n1m239C3Q7R1CHkWqTae9RLsRpPvbZ/D3aZNs28lYNgEc2cY2C61IU9Uzz0/OioObHM4sRO
j29q9c1D0YJrEzpqXbbT1ipcCKgI2/lV+aviw7sunDcLFi7rhaKHsxBzDnMvLtx6Rz07zn26nlz4
L7WwFq5ZwurgWZXTucSXK6SzCofcjenPEbRY07clsjeHlc/ILfe9Xb/Yc/XMOohkA3Y0Hd2CZyKi
sEMPLV9eKguVhi6LB58sG8tF9VoU1gMZ3Leh4E/VJNZ1g7ViBfzdXaazXXkrPrUvbSnO84L/dAaa
v/YOLPN1jqSt77vz0qkdKvK47MTdMgUyQl9Y4RlUT4Pb+HdebcHBqzeAGk9WF1FVra3M0SvYMrME
D/EDxsl3U+X9aRH2Rag/29mTEaYSvr1+XHmwL1+hkHmmE/medfZZ+vwXhsdLnB2wbDM/sygLtz6V
GU1icRZGld3/Gecmj8FtFsCcNQlvXViGhWHKOyRgflm1ME+zD6GuT3lvgaY9Bz8NmjD2dchjrtqn
CWRFZJD3bdceaNdmezLXYzSOGTycOoaoZhc7FAvHzKDWlw5/skPrMIcwl+aLQE7Yzge4HqxYkW8d
xwdiuZ82cgpXRUt+m5HoeFH2a5H391lTP1u4F0d3YDiFnoVa1KxYj4pOOLHJ0ZgIoHql7rwPQ2Ni
LssucTy0TSazDLGk/jH4ydhVnz9l2DqRPZZ4XBT9ADXOB8czqaimhNm+nYxMvpsGZRvQpjTCVZCf
uDR4R4aHIWcN25jwl/HoVufDykzOfoImLeqcjkW2IRtvagZ0nJpV66m1ytkeXmgsglBgvRANQFO5
V97Qx2YeoHsRKGXQ+BLMf3TldOoqu4QiE8lUHR6p42Rr2eBkaFHMjoY8wbQB+8/iz8rzsYEDGTu0
yuI89HeOa7XwPHV+C1bvITdDFhzw7SSQBuazOqCs/dYE55dk4qGn9p/KF999MD1NPjmRrn9q2uye
esESoY47ENYhVttPJfzi8sBeNRUodyM3nyiM7Zj9CD91uwX6FErNwftifrgqa7bn8GL/aZ5+jFwi
htTOY1hO3y6hr5UvN0vvxrDq8oIAetWqeOI/vnW9gNqXhE8cRa2DHRsPkHh3k1mr2vo1mkBjEYUO
sk71qAiHBxg/51PgJMRtpwROfg+VaJK6609SsoMcvFOPPJM1Q7b2PNTTXIh75XGc2OXGkQOETFOB
b9jc2UBYxLWqf1We2dA2eIVSAnnr8otX30bzhyJARxHU6TsqeAWYamFiOJE9ND+FW5E76QwkoMYu
j1Anl7GpvFd3qg+h3T6W9vTAdPgwoYEWjsvamTGjgtTinPNx3xfNizeydWv3GwJ9OVfuqpf53gTe
venJa8fpu3btja6Xnd3OKOUxDL3K1XIkaGEjQ/kIl/lchu06hJNVVsypkyH35fVKq6yNO00PgVV9
oaNxdCh/QsPkGEjjoHDNvh2ffBZOuwvtYcZUZfhCLUT4aXCetU9WcpCv3IObgF2ZJ78nz7Qq/ygF
GwBZhWvLWu5CI/cZUuTIQYkoCvuUaThaC0I/4ASBmFOvMbJ7tjkvIhqiLPQc8dIV3S7TqLFYodfe
VOKnlK+DkPfBUmNkY6nX4NeBcu+7r1NbfzY13fo5X9tTt4OJ5orXXR6REGJaolFqZ2vgnusIbcCj
CeVW6uB3E4i3fEZ3387TwcrRFMvOXoB9XVZ7Cq868XPI/lRoWXZvjXAZpOEBx8aT5tm5FuTLYc2J
wZub9f224M2zrmB1FHpV7Nv+LmjpR9dT1FvorhCWbw361M1CKxjeQc9klj7yGvVthNjQqn1pJnqX
Z4i2MMLwxnqV90uCWYuz48LWD0Z3ErMM6IIiDGasPdohu0Muu5skmG3haH8RdJ8EGmgEVSzP6VM2
Nysbl9o0aI5zCKlBlz2oZkgWLb/61nnRgqWN4GTt0OUTFwzP1eDv0GN9nyudBG6z7zxUMbBUyUf3
7JX9L0LyN2m7aR7MO8AgtrXVoS1coFmZb3iJ/gcv086pf3Iy+drjzEG4buKhC+Ma6N8Ied567IbX
klUaeaDEj0TK6FnlNgtrpIkcRpE+tdKO0fWArI8x+34p+ieWNSd7apGGQ6Rued4Z2/qYueNzUw8R
OJskARH5Nwg4czzBD056FnqUzlNR1mHceSrR3GpjZaxnnTMdo52/FXn5YksUXRz9LT7Xca/rQ5e/
6IynTdX85FCwQFUpHNABjsymRDVkr2S9ZjWaCji3IGpNABbdo1H9jJQ5aqowKW0vXXS+6kmQiLlf
j9x5WtB1kkP1B3lrUtXNzkevZcE/xGMPODROziO1zRrd1fMPPsWbVeLUroFQ1rsfG54OgqzbckHu
ZW8WawQe38tOjcfXAGlhPbl3hgscKlMsKyQyU/g9hmxnXPEOJfpqDLNVoL1ViMYVEuR2G1bk6IbB
R9C7D6VjveoGAFPSrLQ/wjFHJoTWaVszYPoctpkQDyIuDd4hTDyDIfygmYkVtbZNLTawwN2UdfcF
7vVxILBfbEy7R1E6rNRoThh/+lTjsied3s6Q70WDFqeGyzvjBQfGNK76nTAdWZMucvojRLdpLLpt
lfetAgN7veBQF7BO5vDmnEv3rdL4FuA7w4QG+Zvb9FsbALOgLJ4kM+eyQUcSKSKfybkv/ITauOUV
/DnAImGN3FMIjwerQoxdvDtF3Tijw4G3HNDV7oTum0bnleyyka0chzjImGWaec2ut/u3Ts4fk0QK
Qmc4R/rGipi2UxJ4B2Cw0HREI4524waUlTvYkXyH1TO6HevSap5rgQPNNHM8WAjg2bLrW1xGFBYo
ZZbGZYQP11VbPksP5bBqCZS+xS63ZdwFyPp7Rn/6ZUVSCqJihZkirxpSIcYVhr82elqGbYhcT8zF
Fzwjczi6Ih0zdIm6zAUU2sNx4bkSDVF0Fwh7DsPisTG/hIVCVvEEqc0BHG5cU2TFafLaDTVQIKJP
FhYI5j20iOg3xpYKi0SGwYPd6dfcb75sqf8UlG5q2RH0K+krc8odN1PcSwalFE+coPpDECBrre/m
gO8ZJlYqXT1IOC6VTb/pg6VFOpR/9Xjhq94KtgFQPiiDQyzdEYaiygNLrN3kSn8Xfb3tuw7/VaHs
9d1+5brTKc+tbVVYO1/QTY58IMz7M0Zfvv1QJjLI9g3vVrCG2vjln86vixWp4T3JPHFqq/ANRqEb
whBDw+xcVdOLrv3HpkeXXpAKbcQ2fCxdEw/c9+IBBQPOaI2UIPjFIb9PWOm8+m4QxsoeEzerHPwQ
M8SDizlwFGvGz/ZUiJM/BdsuozJCw/JdD2Oxota0Xez6WVj2rvTa9UgR6en8Wk/W2SZonQQQ80dV
CEfWUmf3wZy3Uc0q8RPU90vTngPdfc2Z++HN7JD5NuriAgNNE+z73GksIofBrVWG4UMxdCk3fUpx
w+k1wR8vz++N8uqIBUNwGOx8D/pH1HJEAIy/5bzMEkYD9CY89FYGAkl4F3Qn8B8exOjAU1GrI7LW
LmINfeQT/Csqw391psZFW65xY9ONK1njltSz0M4P6TGkroiFZT4G2AtHdrHAUdiTD3NhfU92hwEO
9+TnAPShqkMQ1Q+mmbadGDcl81APFHDlaPzT4i6rEY2xMUf0ZPV2YNYhl8ZNcpVjb3B/XWcA63hZ
kKqRnGlvttgn9wvmEjtn3v4fR+exG7eSheEnKoAs5i1DZ6lbOWwIyfZljsX89PP1bC4GGMOWusmq
c/4o1XoZu77ZGWpx/cxo62jj8Fy9+l142Y9iUO1WZvN8jkCsXs15/KPi8T4Up7vcTQZfeWbmt7UE
2XeeS7245s7gy3SxgzWd/nNlz0zKF1gt9+AESMfIXTC/mgokSyVPWV+8asawS8uSannthYgznFcN
n69M5ZOVuWGjy996/m1kUx/72D4LI2GTM5Ydp/GhrPI/bbzwvFuE2Nt8I5Bve73vJPGPnhG2wvAr
LgnYnNBYoAXGmUCjdSv4gercPnbZcDQg7g1j5LNKl7PAl7XTGqhY17V+ksLbU8f0u9kbOdQi/ys6
0qd7K93F3Xy04nQMTK1+quxtxyq0+lqznBJ+vEEt07Wcacb1NlxiVlTM4nkt1l1fT5dya8NaZg8c
d89ul2Du4Axpt+qUeFNxMNztv3npom6ed6OtbgaYiLEt/zYGV9/WushKzYphDPJpGGhqT76lFz9s
Fb+6Vpm7WattYH3lD8rj45LvbqpNDw4h/H4xgtt3BAOmOWESHe6xcq3dB2WRKlzPTDT6bOm7umwu
iV5H5jC+b64VNBl9wooRKvNK+zRpaTAv699ZxktQaiDDeOfLyM64BM32YYyXq9eyPuB4/debdrik
+n4t7/Pp3djVPDdmkwdLMdgkgC5UW8rheSzHzrcdtwvMNX9edcILlcFz5cjNjMwqfSo3nX4Lw7o2
k30UzXZpzXUn+Mu6ln5lJdarnHNObQ8AzB7rtwIuvjeNM264DNvYcmEYuDl9t/eqKUQ1mwc6zNdS
MjhJl9VUCeMgO97WvEYdD594DxVHmxiKRB6nMbmpvvuQ+fqWmhMcK1EvQNLGwfRaPJ8jSgWxi4ss
izjPv+VSkK9Wmb6N1ywoHO2SDmbqi56oxHTl1nTQFMxWt99q95+zqHdBenlgW4Dt44Dhb5LxQ9p5
UAUiroNmLZ6HrT23SXlo6kXHnlhvHP4AR5stKMSLfTKPjlvaHyFq/WGe/ubNukVrHp9jF01dXZx5
2y5Tn4YWcBNvHFp9YR8gDMOpz76XUhwxXe+SggYkjtcw5VSONiN5BRm/DSvLwKqpR+bkNtR0lhBA
s9c1k6O/uBowqqK90PWMQCTiT1VU4TA6x6GwD10+RnbSIrXpD2rhklHmEdHHFz3ez80ARmF73lM2
dlfP6XZKT99AS/+rwOeCaSGyx4gdLepq6o0sa7rlkAAINvqb1ZifLcjCWm2HZnZC2do/bloInlHj
uRjkm9SnIUhgZnyDytZeF0Vo5up9zeIT2OXP5NpUWcM5UTleHUg6u4zNLAJbG/9UTaLCokspRRfT
vp+Uw53xMov0Nur1Lt/gWKvuwRZWCI96zhvP/Jsb63lSkDlm+zkN438m37oxwOcXGzUpnnjcZBaZ
1nRtze6Su82jJtqnhcNstZC301x/LVdqXr0JHm1FhWIP7YPmPpc0Ra7OsDPpLoiqZcwetnm75L39
3VR9sy+9NY/KWj/BchwcvbMC10uNYDS6D2PN/9JAQUx1rbCwaLvKS86T5X4iTKFGsxrglobFX5sl
PWQG3RSibnaVG6+BnfLU9jkCjiHF78p9DeInwGgzx3rBo8TzUXmR7ombnijrkLtuEXpjXQQLih6a
gzfhzzkBes62s6DsgnR0JWAjNlgydIrI1OV8qlx7i5YqjdlIqm+hOefR0J6StUr8ZXFe1DpFRmL+
6zxb+lsXn8ktiaxuPM14ZlIL3hdozU+FPOSp8dfuigej7k9pMWJg0iLNNjDTFkHfdsML6xOE1cCc
MCdVpDNnFnL4Kcwe3+fUHDwz/bLc9H1W41H2DC3LlPPdNBZh29qT0SY7c613k3S/13Q+ibG+9A4o
xd3G62r6banXQJ+2nl0vAUyTDT+ApH18Nn4b7kkzrvde3FE1w9hhrD8rZ5YqvzbufBqGMML2bn5C
9fpdKiZIag7CRI1wfbjgR3PX3Sl7ZwJlKidxAM2+0koHlw0BXbJ/DJqlwi01v4tlI7YXahzs+oLe
hJ/dbb88O4FyULZ7SJs6hBnizAEKzoX8nFTzLOPJCTpHhakTj8E2GY7f0W1QjRsTj5FTkZJKJ0Lh
r/moj370xNvz6O37cT7pRcnkvIZWFl82Xekh+G8YS+3R9HDLZuZzIyo9dFZOfM+Md8U43Mvo3a9K
Dp8NVyeA4Je7oclpi4u9za+ps/yVm31zXRjVpB/DXjNvs8qasDWLp6HWr1ZjBQidOZjBoijE7Wbn
7LnL1ZLT97TNOwtVR9LOr/Tj3JauhLiR64ILk4L2VMawkE3E4PVgGbUWxJBnQT+l0aLrYLxphzRt
KgJT9s/aUpwSQ+zuYYqJqC5dnT87wr050Pr4sNsmqCr+l1qtm0w3dvlqV/TFdes5WkoVH+15XsLG
gVvP7kRMWuZr4PUlHFfTg9JkOL2NHCYhq93TZt7VbORUeSapO9asXuKp+45b5wQmekjyBt6OlUF3
ztaUZ+Ggd9qRegwy/9Stne1TRs9QTgwmHO/4NnfG2Si2PEwm5yWxFzq4Fv6xMYemoq44dEb9QWzj
n00Ux7mA/1nvTIs9ON8z5JTLDes3ZntKMqrk1upgum3pT0bzxIZ9K9vxxcm7vePM1xHnNwo43pLB
DvVVuxV9/OQyBNLlsksNTfl62h5kOutHTSsikTX7zNUPNe7Mf9aqPxo9vxYfFvfpc9PA9hdev2/d
4hK7TIyzaHdL9Z6QyusgAE/s9dd2tiYorBwWfHN69BB153e1RL9nojxsmt/R3arDqKnthcM1CYv7
Vzol1sEu8LbrC8OVgaY5zFuuW8XrHC0yb4HFeElMw0C4iPSi4j+j05XBYjUhAMcTasf/FATA6iLX
qTzDDqzZ/IqL6XGuVw688jvWSEUzc/eIfJJ9TmsCyD0DpVvZBPWa/DNVpkeTo8XBapU/eSGcg7Yh
ClgztkuUipZjRV4MOLqOhbezOjagqUwiLZMv5DVf9L46SJAx26TnDE7xnNdl0Ahrn8A/Irz88cYW
cFzbMzdpobG5vtNahT83hRXm9QLd6CIt0hBvTNGsqYOlsv+sKmXgieFIK8BIo8of9NR8MKk4zvI0
EkI8GdJ6AFi7eLrHRGi+oPd7BOze1dpUHTI3JpJwrpGruLe8wRfv1O5Xf+/kclt25jgzklCsiGj0
ltuUn43lYM7CVlMsM6Ltg4LKri2fg27EBFVp/cHaZqQRng6Sw85ml4OfDSt4xWiBSYnisUSv5TjV
X8aMMUrs9mo7bczQkfOLzf2RwrmCdOu49Vez7QIStR/HWnvLtyLnqqKs2B7NX7l1r/o2MjDZWB6L
DTI4UZF0YvLUBPOM7kIeq+RsTHYckA5hRNusan+z+qfO1F68vA06zQONM12A8+1KyFKAUvCAzi3M
jCHsVmEiSYwjuy1OPIZL2Mlrfj+M2XUnxJXLXtaGOmpjDXk8fckqPVaIHjR4P2lkfysd3XOvwYQo
C36LT7PtRIRq5dQVOnrZnjurk7vRc3dVav4SErn5pbMd+gKkLLeBILQR9p4ghIoJvsou3egw4nCS
r0gCb3Om/WfDeoZO1/7JNgBGT3r3Mc459SnvAA8IX90wnvrB++0N978YB7Xa7CIc8VntHAuOsnbH
SBP6S+LNF0t1D0KFHatloG1mWvlLxuxQa4y11NVyKMS581PbztWcVpDqyi/y6kVl4n7KSEy65JKn
eS+4m6fjqtJLXsoHtNTVI9jMJ0tn4efsI/qQU/WoqaClrqkv+oPtAo26tEta6R8A9YnJHH1hNTRH
DWhRdhwQ7DodDE8atTk6XC/R+TckVvy1gKBqvqth0wNnar890b/aCyUwLlrfsjmUq9rJku6E1UQQ
kiWferPQndfVDsRtt288az/Yy4Nwtsn3ZBNuWQbRFLcXYXGvzuv0zu0soyW3kOj2N9WNgNnVEOhe
+54YBo0gQJSJKu5qipEW7eWttAVx7MsNZcd+NKz9PUSDGo53U2F3MRrvmPfIvXjoL9C0zqXqEAIY
GxXG2gqwNK2XemuIEHMvm9pOjeKOybGeyLgGYEO7DUc+3ozU6V6QM9a+tqDvETrN3ezzS7CtMUdU
2iVHu3byYCyNaU9oRPs9xcO6T3P3MXWSV1Obr052R90LPgzDqneFjfrX3DZFiiY88Oy0J0sbN3An
70VZyxRWSX8a4F7Ekl+zpefJzAcuY+i50uwvSHD80areR0v/C1cgj5BnAD/dQ9abFvuDvGVwL4Ew
EdfF8m9muv/ZdftHV8bXZGgvk854xcpkhUVrQtvb/xXJWCEi7nT4cRMIfXvM3ORoTc5fziYbJDw9
jVa+s+KZD23NQmnXTIxqBIie7IR/Osf07sIx5IhuMoX0heDRTunfVg18qxvo2xoBMrgV8jJO4lSt
zYrOqtltVnFYzenY0RV7KOviIHWuT+JRd7m17YqmPpFt82wnCayT9ZXM6Z94cr/KRGEHspxzNeO/
JuyblXf4WFQpfAcRCvwoPU6luVtAxJdxCnOTgkI+YL9F1+A3wBjchAcd8Km2jYepmpCyFH8VgcWW
p3AerdEs7VPhrC+Z6x1SL2aS6pwvxrUjBVttoCCzlowEFLewQ2H15quni1eIrH8aymL3nhtbxsjO
TbC7cRuDPrVn4M2pYmAs2oBQBX6UFEgqs+NX1H7IPpo4CaVK/6ybCGCtzvVaE55mgMO1cQxDmeiX
eHXOWaVN6BUAIirHOZd9W4dOpc1hu3BYFtIRQQJ39eIYvRkm2myjflUa026ZhQsZgjvdk7nv9vGX
bnk3S26XKdNeqqlmglK3PFO3fvUOerEYqMmE8LU6hT+7y8pq4yWB5uwq91+fdlTCpA2JT/U/e8ue
BrP9kHzPiZRng0UOmr98dm0POjk/NVb1RzXybWYe5BGzo8W1nqDCHr3WeK42/cC7gK9gzXdylju0
wEc16b+MJtfYLU/wU38b5AbavCbnLF9M3oTS3RHoI4geGikL6tewifVn3SOPRmdEzARbX3mXBJb3
zcqoumteF8fq3h2YWVYkFqC7pigdP1d3+iZW/2bZoeqwcxWAc4RsIJw/CfMO/LNerI9LGx9Eob2l
C2tFzaNINtiLmNprv623pB844mdcp4u8ZPX6pmVFFrSGAOkcegJgqWgL4mw7OtqySyr7Veta1OjG
XUMM0qpr8Yvdu0/rwCudGwpUnWm26SIxxdM+S0tfuBkNNsCjHBfzfrMZlfL7bloA8EZzYYNrN0x6
Nt44vdF/HJiASNetF9s1Hp2FfwIN5bsCmJj5hhGOPaVL8lM43Hy2sNEUEjuzGnaxHwiqtcg2CLWh
YOSpUcKk0LhCRaSgJyQ35Y/z5n0MGO1ja0BbluAvQdyw5FqUCPtoFlBCvfsX6QGK9y3vz92SlaF3
79uxtWxvj7APaQVz3sV+m8RMTXcBspqyCEFLc+f0UdeR7Xfc5mJ+3Rg8wwx44bOBGukb9dt4HXrT
odMOnv3Pk9bmw5hZkVTGSyqqhzw136TYHu1EvIkClXvtkQHg9sY56eriri15d62hYj2p7KBy2bBb
TVq+oxZKn1MOvLGa4d9F7buLzuXU1N+VnGNe4gwwrcfOw+jodwhmznXMNMgb8Wmv04s1rU92h3a3
8tKbRBTq4xt4rJGMBF2pXg3qBMM+M/OwE8nFTBtvh6+JAqCqGhtcOEbkABuOru1nTV8it84PKb9w
PbegOwTSJPqmP6VC/Nk4AQZzVTeZxcZOLJuLMrj/r0kVb0fMUCI6A9WIaf9AFH4tLT3LceeWsIWp
HcTo3nYV429rQdM76QFr0DWBG8q6eOe17OHG8pSt+h8ikSOtH5pQjfH3grAIbXzxti1qD8YFCACc
gkqjmf1uGq9t2ThR5hJqLhHyP5JqlZLhWoH2dQzToONF4r6wjD1a0rtpmnqrS0iETDg3Y8n35kYe
a+ztvMR7Skce2E0Pu7bZixQnU6ZdvBp5Z58eyxRH5uScuL6PXV48rwy7VIBEbb1tgSXbY0Gk5VB3
TKWub/OnAO7glCvGpXIwdgMNtqF0nNAeVRQbkucuNY/lmD7mrX5oM1j7ts5ecd49I54El3Lm0MVr
gCgn+23JVwnc0X5xrdb1xQoF2VrD7FMaSUpZ+Ti25BJqFR+AS02WhROkWlxUqoL5qj0VU33cUCx3
fYyj38jetVJ9ZZl+aj1Uow4ixtksztNsHjn+5hAh+8FdsTHUzqPJIQuV7JCiX4pLZpe7Lu92Wh+f
C9KuSKDQ0KdkNwO1F2PeZ4HG2gTGCIZZy/eydLVophYqXPV0V1YtOi8YrcBzxp9Ud2+VlaO9ci5i
5VpK+3zPAf53SEm4dDI6X8u7VEacnZK6p2k+YjdEoTdUwEUay5UXKQTpglTMo2633848bj7zJzek
U72VuIfsqfhCA3HwMu/JqGMQsJ7FhaI6JJ4QeuW672u2lGE7Ihh4cr3iVy4cBNKZP5I2owAulcyY
GGVsEiVjizzxvKsb3jwVuHr2PKnkP+xO4RYPZ/4oRrSqPtT86rEBpu0UL/2YT8AD86tjLk1QTtkc
dbr33cpvaxL8AKkeVA7DlIWxG9qqM0ho06bLRiQd5w1Dm83vkiU7Wx8Os0r3jW5/JqJAhlJ9Tsla
woctO6MeiCDlF3Ns/Ylutpel0t7F7JyKigZyx4tfZREHPDAnyslg/3GcUbweDOXMhiDRcZrzJyqA
g55u485eh4up+scKpN7XFAKfUV10zA5j07xoLkUjrYuAn2gIzg8KoFD8yEY8C65bFHBH5OgvyAl/
wFgZylcGVyiS8+qmz5mNfVp3Q60kWclAjRSjt08G8PjCRTO9IHCuajSYToaLDp5LI7sjENI2/LTr
HbSv83lqxgwmH7UEMcSQ3YV3mMGxEb/u6xoTM6DsKrUpyHMnYP3KolqoIlwHxIpzXFDXWxXIB9rh
1K3tD///+7Lkj13DoohuK6z0JfbBRCIv55snCJxJnCx2d3MeitY9TFAxMut5kdC+AGennnY0x0Uy
nLhPbjrsUPmdciSrcapaHpz1xOUNl2//Y221QxdFBCkHDgDVYEZamuFcYupXOSagua6eWMkNH3w5
pP8kNJT1kk5O6An3UNvDOTU1LuHqarhmhFk8qnrrT10kqHfy9REi8zjY2nceJ0/McXSixeRryjnU
ksTY08lDqnyVs07puwY76MSJ/+JIdG/ePFAinvMiYEWswmlIP+NlBdgw58Og0zFV5Cdga8dP4/gE
jPdJPkgTbbErjgDWqJWrnIFTPI9r9ZaI7Nxr3gurXKTl4gUFzEujs8FQbcu/1DbmQfUyEpXxgl3s
p8ciMhrTockhhZxN+rOoELWWZNqs6lE03dFyTKaqusKJUW1nR5ksUKiGAq8dr1ahbna+wGWbX8s6
gXomCKtZKrWFYBKwIVhQ+41800sFbKBNKPHr8tglCZwll3NT3lY9lr5RjkjkBKLQ1pz7UEdUoMfr
4MeF/mh3LmCrUaKom2JWMRptcdOyZgCp9rPxg1gxsrv4ax3qf5uzBqJXZ0o833LNvbZTSV2TvZ/I
WG9HVgCu9A9KnHlipfHRi47vF6Abz5OP/SYcKmpREPljUlkWEYlG7bKZm8OY0uPqDTw1Ne0vm9ot
DXEQYt6CwrNetBUwZN3ImpbxYJDdqiVRUWfXtW93QtugVap/KW30mSouwJinMvE+Nmk82F0TeWo4
zsRgUsZS7ZAV8DM5s79Y6Y8tlL4XIxgvqkEF6TpU+evU8wJpMbIwa3wi5T0YpcYTFz/YTkYJH+wr
C9ZYLvu2tb+Xxj40aJoNXf222/CuVHrotvsUQbAdYwHMjMkq2+TGZ2boNw+FWJu6tzXnae50tU/s
ZqFxtwszAS80sbGKKv1AZPXbzi35KU5uQIBuvmc4Fawdso3snkiluO4aC2lsMVtoPNO7a3fAQwMs
tMUOZ4iV/Ns67cEwirMorQA6EUcU+CweKTaesjgKiwV1m09tLnedRSAbknofIuOYdvbz2nAIbtR+
V5IJQstWvxtxtvaDeZElkhITa7JCOD6242uGcQW7T+7zmxz7ZNpbffm25ogKHTpwdJb5QLenwJvb
xyzv7xjP0LMudY/63Fx1dz1qQ84luWx3cySGpq4N3By3j9lPYdxZp6I0Q5vBYHCBxA3vvaynCecn
ApIxI++U9r8TZp+HIa5fy1n3dk2LEP3ucVrH53o297puRy3hBVKJN2uRiG+hYNHq2Mfa61kWM/dU
awPeKXnJvfLNIVDO93pz17iusVN3mWraPuGse3dr8aVp5jeuEsQzw1czrz9aAjxHsvNJJ08chZu5
L+0a340jKeeokxFluebhKiOHsLW+WsBg0OIfwedtxt3vNKKPSATw1WSw3c99eu7JCo3mVpzjuTsP
bc0GnLOVJX/HOI+kVh31NP23JgCva/64CmsLZjW8tGiN88r9YOOMmjr/z4VjtvQNJ0gVyFJ/LjL7
2xhLFvnVQtxRnlGkwlw4p6WcjaCU4sPgHVL8nP6SlB9ixCFiu+ulixVqknY3dWZE2uSNFtejnAGE
VQmzK7r/uko7r47zt66QGjcz1ZRtjLg2MaBSB3k1NAdFRfI565iIphzVSeYQnme3jzMMW5abSIY6
+c81Qeda2TJgsBaA+CP9I2VGK1Rgmt7RlR0L8PrUznEkerCcJKt+CYENpIduYLLYr0vniWsVfduU
7VJsuIGm58wCzVDSaiGuiVFEblO+xqNuhSSUY95DaotDw5IY8Ud0idgRm7i6qI5FgCsTHENirMsz
zNYJvinYFXmMTYKvXeX+KTNmHw6uHzFikCoHPPDFM9gp0NH4rLXmSS7joyPFY10iLk71m10YUWvJ
EyjgaWZBDVIw5UCZ6VU542Wo5m8aSeGokELgfop6aV2l4O6Mm1u6wFKMqn6OtewDpyix0q2F6QRO
b8SXpgy5MzXju69QZOikyrZ3/lDoeyIFkei5uJj6nt7E0lUB1+JVYY7urfnRqrODUvq7zNoHOVvE
BTN9DlUGrQAG6zTN25RiHlpsVTJFwpn2lvm4zgSkz2TgNYLeGbJCg8bGWpwUkcIcVidotHLnY0zF
LpHzxa75Vqe0aYOiKDuMJu1hcQGQvRHxUT9xYJgxaqpmr8nuHIOkYdXE9d2n+8KQmj/U7ZfVy52j
JTu3Qt4yu3xlTV3+N/e4kLPt4Iwxbk69LPhXcGnZuR15mhnqJeygnkwHBAmBsLqwJtjYn2mCHgrH
9HFvXLp1/dd6zic7RIXmYPgVK7PBVGDhRpOUr/3dl6y2AANVCCwSIKHEGV0i2dMHZ2er4gd8NWjN
mFO4lc9Oz8g8edatMEfUQPp0cEV5SjVvBgdcdiL1+AzNb+asQz6XP1upkelJ56TA2BzcJ68lKc6m
DkvWqYM28QhONp6kgcHKQVruF0IPNmy695vO8UW3fObFpAWG22B7kDzMZXrctDywLMZTURv72uxv
Usx7e6j3LMzvfTKcGxfFW5Ebb1pHzSuNqeFiUyPkOO8TlxJ9dyetKYETsoPWtC/AOUc2witc0T7u
kleMqfhlWwhLxDFrU2ArXt1bPeXHTsJ5pAXVA1Vs+Z5ibowTVFSbhVXG0h+axGZcnU4ecg6BqBoe
iVrrqX+fnW6/xnqkKfncOOtHN3a/ebleNKX1UTVNDx72sCU3ZKQP5mfv1hEOUR6QbGW+TeOj9PRX
RHLL/Zf6W2nVez44h8pglo4nbU++X7Ez0hLP8aDGHZJxFmQPDa09YVxQBf+ZNoN9ThCEEawGakZv
+EBXkWEcJ7sCyYWd6U+xsPHFFyiLtrv5QHtd25pHbTD+kpjt+Zbkwdvu74SVrl8dqfJWzf2syfjP
OsWYCgyuzc6uUFQ6+XTq9eQqLMpQsqx7qu4WuBHvpIQ24h7Cv9Jazd7stZOdorpwdf1Vq0kiuEcT
sxBNc/PTQ3z6zTqftazBS2JWZ3z6H9KyoayHct/H/JWtC6w0x7uuNIuQ+fIvSze3EY4p8Np5i/C8
Gce8WYpjPegY9eNx+shmpEkuka1s8Tnym9U4rLB13sR0YbftIVuJo9s82ClXJzxdmrvRTa+57YSb
8t6c1Xie3I6I78n8U9lEzAGunrsBQlD1n93mvqf9pNFl6fmpPX4UtBoThYH4j2SOkuYxogtu0NdB
3bXISobYp/voexYrlguj/ci6EUCxTPiby2NKBTt7IyBu1nhvXZ7+swSi3p4Lm4Y3RKbGK3PHbajr
Dym6Z2LyragmrkMzSFSpF0XXFAOQHNYvmxLqIuFIqTBe+rBEr21BkLK+2h9tT3v1bC4vuahe+fPP
Dl6wxkqjKcMowNHm0XDJhDx/lqN9Gjd4NtTrR8doH/5v6Nd1ItPF8puP4rQmiFub+ld4jgDZMZ6b
ZOGFLcNtxDyIADfEcWSiZDaParbZZDL0EoP1IxvjT9F1JaTe+sMORVbDUBydTCO8wv0uoKf9PE3e
kPle49H6z9isX0IN3wgW+SpQIJXMqPqI7o0NHR7p0crmn7aHOtEGVpCyz3e2jWMG9ypxJ+VNQfy0
Mn/Ri+03buWlKjDvyiqUtfxiQ/t1hbhI6WIfyD/iHh2JW/5UYNV38/i70ghW2WrnLWcV2bDvu9vG
GDbjtVy6Z8tUJ1pVbgLJdDcRKeSsyLkJ+3dIMF/EDMpHDopWEWnQt86bLmRo59luLa2HyrD/lNP4
YVizHa6G8S2QsAhwWG7n9jHBtKLm7VNZY6gWvF2rQKliaQNuE8iCjTiJtBgiKvR83ARoeZzqkJR3
yV9OkYhQ/YtpsG7UjTx1WQnlVMrfzHHwuKaGGU4lVoVCITIHN4DTQXyf4LGqWWkzE/kkAne/K8CF
ZvGEoyeSKFtQq5/GrqvDwZnxaA7WVVttH/Ho59wrrLysVkMzfAKFf3pLel5lne0cm4vBsAlZ601s
supqZ6B52c3y5JOJ4SXf0CGiCheL9dCI7WBhTcR/eh60GZkG+SQ5qgzA+GH5sob1dcrTJ7tNo9yT
x7Gb/nj1dO1rktU2vMKtfSgNxgnb6bTdkkP0tPnREc1Xu+nPZWv+U1J/Bbn58RBtLRaIGzKB317E
PatMLNG7YKljWfs3ZO6lAjOFwOpuTtKeU4IJPG05CpkVvlvDE9oCGD9RAucWntyea3N0+dhSFJWj
zm1pKZS0BYlsyo1Rws+IGonm2DcACWRhlD6it4KDPH7j0ewD6fYFkGJ8XQnh0OlCGzvM0jpRrRUJ
EhH8CmQNyV9sDB6b8zBct9I8aVb3saYIXZAtIP4ujsWWEg9jfMmWRVQfOCPr7CMv2T/SfPgCxv6S
K5CaVr9phn6tY+c6WfpvizRdX7cuUv/j7Ex23AaWbfsrF2d8CbBvBm8iShSlkqpUfTMhqnGx73t+
/Vv0yIfPKj14YsCGQYpkZmRmxN4rinTbGAM1sOBWsTjB+ci4h8Dcd9n0iBjouxvJ3qIAaXzzQ8yN
Q+u3uzk1Cqhm1074URpxdExyf2gOKhra6CzsBcSQlZHG1Ooy89oI2gfFS46DGN6JfvtEFdxRQvE9
azMnAWSzabzpMxZjV285AWkRIAxNCm+sKNuITXNvFIJj5T0gg/qXZGA6DyyjWClV+i2xoAYa6Q6p
VPEOGu7Uao8JwBCtN2xZElyvU/dYRhwm8poGr+86qa1UIiFIeeO1KcFhjRLNGkRdezQAXjUgi7Hj
Ns9am30Ecg6VJMrfSqXBIhTSSMGsUlLexfSVD+KDgPOr4Te6lCVm6ZB2k7bBuJZxCYuRkVxPkfnQ
tPFTGJh4TPzyTmjJekVsJfymvKsS1IhW8aUryk0M/iNGs8CwmrZTl18hPQYoZFByQ92iBrEPkyfa
aUnQ2WUZx2uxDXZWFAzM2NLfD3VO7aJtH1tVe9ZTMlm0+bVb0cJubfgxZZz4i/35Vi9Z+OSyf7DC
mrYPtfjCTldhiCU2/83GEMPZfEA2UfmM7jZAmezVpFcMfMYrPQvZvEX7yjM2Qa4iKA8ERPzabRuk
H0mFRIZc4p1A6ySkRsirfFpTK1LZkGwdIjut0nKvoNncg/gBvRSxixY4qm7iqtu25FhyqUSNGSDN
nShn92X7gNT0yhAQijWp9yQGOIfhPGmDiVSGFG7sxcma3Xzg9CnaMH0qDGQr2K7qAeH+MDgjWXwE
HsoOjcp9j3Es7MF3RFN20BX5UewRFLVm/dVVuHiG4kbS+hcpax5VHF5GZdjUOm9yTXw12tENdHGb
+BKmD+lFgFAnJ/mNLg3HKFPxPCWf/RQHh7SPfQa78NTKLW7eHq/ddG8IhZskrcwbQ+iKF+VXoxqb
JGoeBgpoReTvW4MDpZ6+ehZizjJI32LE97R7M1/qVN5nRDrOAXxiNX1WQ1R+pk/MNSXlMRzFQ6Q2
ZCmBW14xAsNtpXhsn+F/dkV6GCyj2phIWYEvrEcxOBYZ4AXT6DTGUnnAs7aNciSZvWU8iuZw6gXr
2ej1N7MvQ6cPu51OiUqNi22hRS+U/Vgl0uJuyvOTYsZfhs/XnSqMpFZ2aGWLtAM2gCYqQLlk7OID
CehPUvSoWtKtniYPxjDhGVaV1ZiMu2aUPprev1aoFqEYUhsmINNBJtPcVd4dmggX3IXbqdjI+uwq
xRSxEnXa1MUqeYSEBizGVHx2irgzrXGd9tLTVDVHXWcXr6bphIbA+jKt9HrMseGJgNWnILq3tOQk
D7N6yGI/Kku/sk5ypSnrZ5XXjdgkd8NvRTQZezTIyC0ecEnxvzlZcdJ4sZLxbZyLhEr6qAhRaBtC
uQ0pkqcSxnAwozhxPHY5rYj+XaWkL8/3rWpmfYD0iLErtOae8/OG1+Vkkw+ARMDwRIsVtBxGcTNg
rVp51APsmCxKHCgn8ESPbOieekX8EIX55NbRTj6Joqc4RdzQjYTk6B43+A2t5LRjTTMcznOc4kkh
DWSG9aOqZr9MLX0vVQAKsiLtaONzx8bc3JhjflP2aOQFfVxbGp7xrpE+cF7ehA2b8K4oYfhgA7GF
iLp81V8PIHfJMqCoTTREoqX5MVDq62EScniPBhJ35punZrucs3shhDfaYNG/xXSSQvywmvBWnFXE
vbkuprkwbUioxEr5PjWSzaSaVxNKboGoMWXikSyYK6vDew8SQRyjQxdYb3psomzpbvOE3lNqmTfr
Fh2RqkIdqOfCLSUEvCOhK+CQoYJ8M8o+wi+tvotJJ2MR9g9l4z+mUy1fp/GsvRzE6hhO5bUQZZVj
UfCjOVhzM0r6LTtt1kMibRZTVUtEmcOWh6Fh9F4xJua7Ti67lcRG4bEsjJvBTykiF+11iruPqDE9
NUForCUVfWxcGN8JTVIUYfiyaG2TpsYDQHMCXtcfTGJ/DZqdrjbkU01Alx3qTS8HmUDzsYQNUdmj
bEdnv62KYu014cZMIXSMyFlUYt8UyVCu5vXGk9e+rLmWJuwaCds8mZBDEqsHQ3vFuw/UBBb8GEXb
Ws7Wsl+/af50kpLE9TF0jalxJB3oBOmXWGT7sh5OzIb7KugcKY9uLcrMqeLvJd3fdT2evonjEqcJ
5YA16XqgFLEWgAw6cZk+qH3yoJDhMkPhPZYtCmy6epr88U5vsCa3iRkd69DDXx5vig5JXekpd00y
QU7rhILWawgxzaa9TWO+XKeQRNek/tbMSbqpRlXcV4kaOWMPxCaprno13eY4wQkX45WAlmXV1WwC
vM6udDxJsU1apSZTj1bNlPfNqHqbSUQb1Q6T7Su4PXCF3gVictd51l2uGXYCTS2r8l8ilYdVFYnP
fRfCTAQfWBrFbYXbuYOXSAgMTglH3FVch4+iQOTk8DPLNt1ADY4d+HWqUPJhrPg1E25MMfGceiiP
fodnejABtCXDtaUxd8h8rhC8blurP+ZpbweKyeQkzsmy8KVXElpSn+hEo+kivgUYdJU1uIA5j+Up
xkwqHTUKuFKIXNkn6mmmuksbwzYDHwqNMRETUX4I8TZqyidNB/MuKCaeU+1mMGmfiOTpzktb10z6
E0+yHQsEglOpgNEEUE+WJyRWSlRlsK1Q1/AA8I+QFHr0wZEl3kqWXm5liR+r17XDVoiMAIeyvrxh
JbxVA3ErTGGOCJJGE9Ykr2t2LOgwDiWIHyuEZeipeOcgUZakPUurQ/UUbEXJfBC8Zo0lHf4Aaz4G
KvO2SupTGBg5yMP+lRH5OAaNq/b1VV2GG68UnouofUgJLVXdPHUe9cp2HP0NyjoMNJr0LADissnh
CBTpasvVS360qqPLQ7kYkmO2rIS6QjHsqH8ODC18Tmwwt0pike6UP03FeAQiehIFdGPy6Gpm+qZk
9Z6QtOXIuzUHGggwQlupe6/DbmPE+hPEm9dszgTKUXjo6zktG/dAF+DJUY5YFUpxjbDrC7Yk9xrR
aNbl+BbJ3o4+UC++lf9KhOmt1DAiaoz7tS5GH8m8qWlSxBNCZVZ26CO7Ni0ErHE6lylptBX6xlWU
dAde65NAqcmTDPw6pgTUYw4qIQ678lrxtSc51xzcRHtfLZ1MFjejPh0oHGIqixwLIe8E0iumf+4q
kEInDSdHqswRoGdAotqEPSdvpqR/GiLM1HW7BRF96jXtKm8GVGBmVZPkCI8tCYWevTCmcfkoIJOz
q2zaoFe4HQ1tR3r6rS9Sh1LedpZqcP6jlt5/pEJyLCb9vtJEKkMGoLk2OXmq9JB0+nEsdLLr4pMx
VN+T3t8W0viGctzpNflQtL0bkBzzNGqxRVTtrWx4UXDBSh7LGlp10kTVndD4R2RO8XpAiutJqGRT
4ySRxBwTKEfkt29G+sgJeACnVjzOOaTIqO7Qne+sPqW+OSKMojUb6BEFnJcZHoHSI8Epj0NkHMkU
5jYMyV+xH94U7K/YC7xyYGO63MQ6kFA/3FhxdCDpT9IHHu7QD9/SqJ4kq4LtoKj32NzuDCllD5e5
tUwLvKi/nzCX2G2sDojN4tu4qHalgQYVlMzR9CVkrjpy54iiPT/nU5uy+yzvrlGgcsgYq12HWhqY
nrHS/BDXlyVIqziOv0A/gL2zyq/KFE5jZ9xbzSTytakA0gxvNZkxaA2AQXH10CrGVoEUATLMMeU5
vBiStAkNEgSNDxgBmIIC5QRXAXrjtkvYVZiqHfUWIFM8ZUnq27AHbCVSXXJ4/o2poc4RkuyFNNkB
2+aNT5lwMEobQSBiP5/dWmKESJWRKm6ySM7uQLvuA+Rmioclp/bBhmam5dvgmBAJD3N579nngdfU
Dz/Gyrypa/NukjnDqg1OHCVw9ASaUD4cSpy4xYTQtPMq2KiSAt+jSk4wyO8nL2RnGgQoK/Fi9DD9
KPrJJ1UvXyWqEuDe2Bw0WFUKxC1hVD5VisUxQyoQ+vo0o/Wo/k7RS6ahYm49XJDUPoJuVxgdj5/5
73yU90wb3600oHoo34RZz6kWNbSY0NeuaD7jidOwUZ+KSbsqcwrsuWk8S5NF+2S+XjCKn/TmQq4n
htYaFqi5hjvp5FWDhWXiGOUlgUZuNrvvqZ2uuzj97gydLf98JGPwWNjt1aehC0kvRCq+dyv/Gkvk
t3UcrI3eR9Zu7iXZ2sPzRU5iHakQ3mgKBKyJMoJcF4fQT20Dw8jOULsrA1Y49SuyKJamqxvgpZjP
lYdsQoRk4DmbQsqr1l3Vm891FpB3ITtUABUpSClbQq2ylzJcQ+mPtaUT/zJ85RbykNoI7rpS1F1f
FMFCYaTJRtTbxU4DH3jVl923aqK3JMxAdOxn2X8xPISIo60meFM5cawBAYxXeRx6K5F0MARXlLuE
oFigy4oIYzoO2DqMKejFOf9Yhn67LhR9Wg2VIlyPRvLhi8ZLmJrtWpusjxTFIL7ya70uNoqBk4ZU
uiUwsE0Ig15FpppujQHM+oz2PYL41oXK1oS1JQdatUlMwGSRZ12RBNrUufgCAGqnARjOs8kpUkx2
XWeupqDd9TXcRQ379jiyBxA8edcIwV4ZknU7AhgNVG0DvopklIE4oHlrhhxnrJDwjwXsFA5/vtiO
djsEe0llry7K1bbutF8S8voSDXlAurahSya/wU1F1HBBfqtLwjFOWWcNSE16e8pAh7RBDm8qQuaZ
6Hc5zKcGLtMM5i4bCiVZ0YDzrHY1+fOgAjIim2sp8g6M1V3YxCllblJbqiiwmJAh1EfxTcRsaZvy
GKwEvw5pzRRc0b6OYZWyZRuig1pEGRrCYKPkJNjbygSfqz+lY7YtDYuGiPWvdhScIWxu87R7kBpl
j+fpCbDZeyRxiouRbsWxRhwBQ496ihlbmtdeS4u0sqrQfys3NLa0k1xt7dIcHytkC7U3i7+6G08Z
2CT4s4Ma5EXSpLu+K9wC+z7aECpkfv0amOl9Ai4kTZQrHWPZqhCLtSCOV/AW7ou20O0wVm+NIKE3
5rQLY/kB0dOMljI+rFJ4C3z2yEOGrLduWMkyeav0w6bwMeUgQzzKhcKxNXwvaF5FnrA79akE2SJR
3aiMT41EpV4q5bchKm8t0L7kVmub45gbVQr5XwrAoRU+V1Vyh4JkVw9QJEmaZlPBqiQoABPy4S6X
owdTlTZtrTfkrJtrodHuLAUztImpUq66lGpW8Egz1Wu2q6R8K/M5J228RqKIdHJ4kELJ9khMWgpS
P/rdXzUjW2mpT2x/FliZeXNM2/JZ6zjoZlS3ZYJ4avySBws5v2rdmILpNHr5MSUK5yX0pJ3hqPW0
Q0yIkX10glzf90q5DmTL5my6sYoxt/Up5jQkj+9SzRqODGATzf4f+o3OAbN4C4sgpdRYHOHTBpxx
sTgPncBOw/rKhe4zG/SXBjGYXWu1A0v2WzWyfW3GG9kv6Gk6Dl9F0GOXx5BN3fKA2usqMdQrMQ5+
oVk6FFl0MmowgEWjrbBiuth3cqSpokYOYtqPbbr2MwmvqGeTellzNnui2cf1GNB2pY+MD7/sXns/
2GQ1CvQg3VCpcyH7Vi2c5SSDJWHMiGoNv2W4Q8hM5J/csbDuxpmXhaAT/TUn92RCiV8Nw5vvUelr
JvXkjUwV9vWfHO/hLeOUTcPQKTITBfWYrYQ6OQnzoViwZs1MnqxR/z/HeXwj4Y1Y+Q3HRV+u2AqY
/rcBShDtovyGEHRXT8mtx+6YDlloamlgoIlfuNNWjVIcUvKQGRFJRhmikQMKishG1cR2XegFTBcF
eGjs6la7tbrxGAY0avBNYyWG+slH4brSp5LljNEvTJqLmv62j9KXdO5dO+GTt2tdc4rR24exGK35
C1nYtngPZkW9l81yCw1iWNhmNHY1YuL5ILP459dtLrgj8byAbud71V7z2k0vRJuukneT5zuTQlZ6
yPX31vOv4qntHC3qr1QByY0Ev4vD/9NQgaCLgT0kIyqJwEuvpNJ7j0qLpgqo1/xOPQ3NwLJGF480
EB/boX3NfNmpQhiVmYGYSEKigbX3nV1j4whewHcpXL1WQ0eKqzehj9e9At2eUhZ+OxNF6ayu1btN
PRYvY9jC6dalh7xhP90q31Gm/ILRck8ZHEmsKZVkMnD3xwa1U4gibqrLoI77BzmK9rKnPRdhhSEh
JZzD/thb04CkwwwSJ4rQ2lJOlW0thlDlWUAylONkFA+eJyKOkXXcuVTOVmTddlngPySmtZMV425M
mYVJHp+Sxr8f2mFHJaWxjVR48A14/WnMDpWSQ+Tfyx1m0zCYqO4Nn+CoBE6NWWlT10Y/EBROXMtv
s3G6tfS5uttvVK/4rEpkYsTEVVlbzzU8kUFsZ0By7yY4OSBcUsBiF0y6BQ1KLt5MVvVaJ2ivPFF8
S1MOCs1c/E+kU1FYbuE1ZEp06VdFZ5p1PvIqInZz2L4+KlV9hskOLrj2NFs3qxcq0+R/NQuZWBo/
kZzQCTDDfVLiCNQDUiFGmd7HSEkoUSHD5ThO07JpE+ZU2AwzxHMaFd1aAqnoWIx1veeHYw2k1hu4
I3WKtcm6bddtoOzHJnxAb/EUqPWBlAjna308kdG5ZiPg44otr+uWnIEfau9xBNmx6qB+e+Khrq1P
leQejblgmIiYEROfvD/i/oGZV8FmpAFh0LG45rr6HvklObMQ77swokeeAgA0loWcl0xrKIGnq62j
YhgJvDH92eoaYCW6+ELUX1tZ/ZnWo74RC7LQEZUEoCV3eL+KVSNx2EIFO0Mlgy+AvkiABKQPldAf
mkE1PztNfw106v36gDGmqgTQehJbzYldavmSif41+0Vq/L16GydskHsvuk9roBhITV5MeRgdwx/d
GTkTef3rqCPUpPpAow9IvV3pAGt+6tvyMSu1qx5mviwO77U4ocFg74Zg8LPR+DWFoB7SNMU/Vt81
XfjRqWh3oGs2gII4TCVye9Rq0v1BEO8TKWXT1AT7qpvVT3gMWKA5tIsktqLTOMafFW7vn5u/nOtZ
s2iRZJampfVITl2duaF9Y/Bf1Szq3vT08/XPtH/RrP/8z59NhTwpRX1dRBGugvEw+CgELfM2HofN
v11+0ecUi4AApyJFDS5/yxH6+FpY03X2wsuRzjRa1BYtkbxiaLNRM32a6I0b3Y6ceIsBuccTh7zZ
B3hiDzYyUSc7qi27sX3SrP/tuRbtkpogn1TAYoHr6dKNrjbHHI9cZIbbny9/puWPNn+tz/e7MPPr
//Mf6X/BdyRUfJvAlTp7SH4lLFg/X/jc555v+MeFC2Mww9JqA1K50bGopF0hdK5sFhe6Gp77HotO
aBktNGrqooGrUVQbEiqo0ju4/RUckhWchzC40BJJmrsT/aWhlLbocIoOra0Nj16GZk+9f4qGPRQ3
9jY9gPjQM46D3HwSrN/Jh7HUTtlVkF/qmXSud6+26JiU1aQeayS3dN2jSfM6WYOomdM3dww9FGgb
QpstnKLmwrOeGwuLCBA1kdgq85rbddAz+u6pBFLx82g417lOXcz+zIBhN2Qlju+N5IRX8Ubf1S/6
SnWqrb+e/q0vlrqIAZphNtLYq6E7gh2o09f04iw5ExzVxfSHQDTGU2KF7iBCd1AFILFlYCAjKasn
3BmiTVOG+3GoT2mMuFMJblvWW/TMIIVC8aNBsK3H2as4NVcjpmv6p9xrVmNcQwhl3z8M61rJjmGq
Xpvk8vI0ROQ/FRUrZeLbrYyFTDdEaVU2Le6l7gG7fA/XEg2lb2iPVa0fU8PaCjJYhhblCgVXzJSg
iWxloGquWqSe1OwR/d06NOhANJnG6cJXnb/eXyaHughOea96cozIySVxpphbUXPEzdwPFj87yMR1
8WR8T99UCzDknuTV5f5q8vze/3bjRdgCOe+rRdGxPRzTfVRXX60ChrEsWv7ookMjyrTWqLDj1IkG
KKczX5IMQsgwjTrdQ/NdViiHUW5g1k23uShBzuqhfSRzCoUziN8bu7yuPkWtA2Xco4wYeKJupFGQ
eiGsn5lr6iI8ZsI0ShCgKYtkOK16XKK1fiHySnMM/NvLWcTGskotFg0aK1rCW1Yl+7z8NsrnNkYl
6+W3g/AU+xkcGwCI0NpIcnTJhTX43FdZxEpcyHlf1MySyIPUWGgwwAwb9yy0BxgR8tfPo+7MyqIu
omLpGTpnTSpKSnAlCuE2pKo+CsKFSHXu6osg2CvImlCRRq7nN27KFl5F2GFl7YVXdObyyiIO0liu
FBMc+66ojFuRzqBCHWKHVC98+zPDSllEQI9sblR3Pcs5yvwAEDbD+ue3fm4hVBYhUAVL0ouVELiU
nPNfWPI5NIlVZHdaxYGV/bc9lh2ItNqpOUqrGI71atz9fPNzj7WIMyL4GADzlMQtRIRq9DbIF9oS
nonryvyZ/tilDDrkKIppvhtWA1zaQ68eQkQzMjndn3+5dO6nz//+xx3IOSNnsaqYjWPFATdfkYTf
U8I6GrfTd73rtsVjtP35XufG1mLeo6tsw1rBEAnQz7aG4qBwlpT7f9sdKIvJ3cYYrjRV992MvFKT
Pcmd/W8/ezGfByTPZo/d362L+KkLo0OWBfumri58gd9x4S/hUFnM6FwwxS4eBfrM9sM2rsejV9UU
QcCk0Z9j3RcmPk3xw+/ih97Mv2PNHCADTleZQq8lyXyjWLb1zeBK8/xXcpg3gqza1JoNZBP+Xpao
JCi1HTXCSOpXucYQ/4IN36XSrcPXGRx4qqiazW0A57P1B7yc2GQExAph/d0WA2VrvNlWuMaJvi3K
+Pqf3qm8CDOA1iZ19AHsmMGE5N6yrlNZRakTjBfG2plhLS8CTd+oUSj5hk/7t+9quFP1C9c9M4Z/
L/h/TJd4aIt2kqLY9Q26KmD5Rj6pGxdiu3xmZZQXcSQbwyAWO9p8owi6VQYM5JjsbF3v7zIdlmBE
UsLs4LCGjXKPQH1L7S5x0ki/HiaMpoXQoEk1cW8aavEN7+godqbbV1QNFFn+6HKPXGSM4C8WwktR
dx6kfxm88iJAjWEWF/jYY1cJWSTCSP8VygHGq2AXQ1eDwJHgSjOVY996V13aXoi30pm4KC+iVidR
3bFMjrswBsiLeebLUJu7VpmRol3zPRa48Sc6lZAFxVOQ4oCU8rfYr1zPSF66bLgdJxwrgrX+eTif
+zmLyGYq0A1b5P0u+mipvtc7aV1FTx1s65+vf240L2LbCOsC/K4RuRONlegYQiVhvBDdzl16Ed0y
RbHoyq7Q43EcHyyKgEBjLlz63FxZBDa1s8Kia+TYjWlI2fRPJH9riIo/v5I5Uvxl4EmLCJK1oYIj
h4HHScJa5b72MVlIEgyoTWh+JDtpqE4OmSyBb436Czc9t8n4nX75Y/pLCn3eDDVKXMFV9zQjuaHW
uJdX8VpYX2oRffYei42MVUUCn5ljrmhY7/Hkb0Jv+FQm6QWPI9Ioep0dBtSEq1LU4K6F0XsTZdKF
gXzuHPx7wv3xgFXumzXTOXGjnWwD9SUx6MBk3OI+fAudi894JtD9zij8cZuhnEqK50JMb3U6XzYb
dTO5QOlsnb/vaFWxMS480Jk8zO9tzx83aiHlwwXMsaTp5imv8tesfS587TT4zWtlvmCnujDYz8yj
34edP25k9GJgyiZMVpxXa0StB93wLuwQzsyj39/qj0tD5h8VDGm+Kxj6nq7CTgF6OJakS8H03MdY
hADEC8oosihs9Uf/elrXq/qXdV2/Co+jQ9dhV7qUKpTOLBa///2PB0FwxOk15x0lvf5VK0Cnyuyu
Lm85Lm8BHlwpKu3yEBhBvXd/jhLnJpO4CBP47iTFKHk25QZzu41UfkNy2sHOcmVufr7Hmc8jLrYa
sYgmGnosexn/hlPfKDJJCTs/X/xMmBMXwaDpjTanRQCvrGj3RrNJMaGl4N4GDXTUdUv5T0SH//O9
zswVcbH7aKnveFVK52avAA7vnUTzpJFFrITnGjSpfPvzXc5MFHF+jX8MAm8Ox6AqvW1GyzuSS0Rv
S7/0us59i/mmf1w8hz+i0CQ+cJMouxYMwJo6tQ1DubBBO5e6EOcp9Mf1wQQm0lSaZLsf2425r7e4
H2HnQ4G1zRXKXzhdFzaa5w5movzft0LERafjPmGLczPacMwdFF54DopNt9Hs7G36Fd4bDz9/knNv
bREAJmaJ7qNNhTuRuai3EH5515BO1z9fXpoH61/WanGxERgyWrgXgxK6FLnjfXr94ZR24Mhf6ctg
G/vyy9qnTn1hxv99wsjWYsIHkdWQM+K1iXvNUdxwy+LiAMe+8Fn+/iiytZjskgbIGLN06OZlSUPO
pLgbdAlhYDLDe9vj1I6XhtrfP4pszb/gj6FWdpZEQwEepFoX8mr81px6a67JrE572nTfVyt5fXmZ
/PsGFhXYf99sJAPZiT2OfjHeY1WSyo9UgRPZXogsZ+aNbC0mfZWC+B7GFL76EwRVEq42Yna7WTWm
PW0oEqy9C8vw2TstIoAPn1oWQzpboKf+bq9LG2iyDfR1XCFlXCMFuXSjeR7+v4NathahANJ5S2WK
wpdyMznyptx6D/pq+v04sHovTJ1zo3kRBELWFq+Cde+WOJRwnwvoL+JPXys/u6ZAPwBB2W1olvTz
RD03uBdxIO3VBI4fcUDNhTc9sMCylh+GBGk4l6typSaJ8/ONzo3tRUCY6kGVgjGElke1Qu8fFOx4
RvX488V/J07+8mXMRQgATUnh3uelpVMOfSEIPrRg+PCysXDMUpPtbkrfm7Do8dUi9cxT5BxKHWkY
yYc1Sn0M3npEX7VOxxjV0M+R/jObWI3ijaHizUuS/kWFzY1LTNx0ifQ+d9S7pdHZrMShQ6LSw47A
aT/zydbdxZXtTLGNlnX/PUXTyBjwAbN5avftRnHiK1TOd81Vw9LTPEVu6MCcuzi4z8QDcxF8okix
hAxglpu9xE/FTt3Ae7etd+0obdu1TlEMQvTm0t3OjAZzEXzaYqKfK2TBrRd+kXkCnlhFl46JZw40
srmIPMDvE8D0bKDqDTKZTeL4R8gjezaALoi3CxPn3BMsgo7sV37d1HybEitFmTy1hULjg/xC9Dz3
MRaRpkxDs/c0xXflCfW4mUlXiqFy6qPbJ3LpnyfNmYyKbC4iTQNIpKQhj7A13wAJgezjqOHM7h4p
WaPNw5+vbXWn2NIG07jwXGe/zTLe6Ghk6yYlUU8FcQ/Yc58fscbasJv6m39e3MxFtPEm08cvlqG6
U7662TUUEKiDXR4+/Pzu/r5vlo1FvAmSupsaFDLbute3GkLhKIJmIDtJ1K3pIwM68MILOzPMjEUI
CIJRpfXOPMwQBhqqW8wuZm/381OcOZ3JxmLO95YXJKMu+653rJjxg4tF+wnFiH1pbT73nhbzPPQ5
/fm6yhEJpsbM8n8ste76d1efcaQJ1mDQeUgXzNcLDzQP3b+sA8Zi6vtCW1pi33hbdat+K2t/DzXm
u3zJd/la2FXKhY8yf+W/3WUx901vyEdZYBBHKV2jTQ3FBSbgBv9nge4vyBAR5YVryGhbf36u+cJ/
u+EiHJidH4v1QL1A0/S9RCfZiW7zP1/6jIxINuZX+cemM66UBtcxR8DGgWq5BUcItnIz79VQ9Kcv
057W3tZ21nUAz7wwfc6cdGRjEQaawGorv+dQlb1givG2NN5eY1d4VKvNYEv2/LVE8cLLOxdzjEUw
KFqJlvacb7aI7KuDSkYgcCy6Oe6GDWYs59LG7dx99EVQKCpGAA1ChS2OsTdBg0Bs0gBIDHxUzRqU
20C9Vb3kCwbNuo0zWzeyXTkm7z9/xzNDRF8EijiHRou1kOo9CJUEXYN8/28XXsQIcRLSVLS4cBsM
a3+492g09vOVz0wjfREcpNqKMzVMmEa70JVcfTc60gaHhfvz5c+9kUUsgH9S553Gbj3QiDE11OyL
O4wzu2Z9vuUfc4aeznHR+x1K1VvUo91atdsjEpNrbzeeUGOhySV7Orr6dfePgU1fRACDlhO+RwtT
9jSSg3FkCwSs2Xcb3YEK6K/i55/f2dkxvIgGkTxmnjy3V052fPG3wIlB865kx7crmwYzl6LOuW+z
mP9CRctHbEO+qw/xZkTgmhu/LjzB/Eb+Eiv1xWyPdauJJ9rNuyiO7sSneVVD0nCMT8rm/yfLfG73
tBSPFnqoK2pDDjCBJ8HiGd4KdoKMH7s67Wyemm3vKjv5jfZNu5+f7Mw70xYzvEkyAJJNFrlYbtY9
yOxCfPm3Ky+meDIk4DhmzZQo0fdB/m7iC5vkM7lYkGL/PVE0zaQ7y5ALWzqCIhcEJ3jlH0QHv8ZW
cH7+8WfvsZjnHofKTMoQmEDEXIubZO3tmj3+Ycd38n8LJdpivkuAO5K8ZL5LsgypxbIRcl/YhZ/7
qouJLQcYNqDyBK6YgkPgSHQM8H9fiLDy7+roX2bDUis6YuSduw0JNFlUbudOmYhgQQlwcMTW3x3p
IOHmOr0pFfWo06gwnJJtWXrUTNt+U4PVp9XQNcjEDOMWbVX7EpVCiIO63aZ57MRyu0XHsPbiCsRQ
tQ7DYKuI3nAYUxX5axa9twDjjB72RIJRQZzCE53Os1XVJp+d5eGehz2PqwLCbGsepR6BUKiOG3+q
riOl2vbGuC6r0YA3OCDmE4Dx9XVN2/Lyearbd4NG57I0XLUZHOMQbCMO/cmO4ngrCMZBM7u7OA4B
tyZXoprdYsN1BH82Ac6ougqrZ1W/CNCn5rpxLhkvkkK7YyvCSBD0He0L4+HWFHD3l35zW6Tt61Aq
eFV9j/6l6ADyscJs08gqioD4FOcI+7tIQQnUDPqK7oZQlZJUsP8vZ2eyHKvObOEnUgRCCNAUKKhy
lfveE2J725u+73n6u/DIv44pbnhyBjtOgAtEKpW58ltAfMOG3gDxGlOT97XZ3WgAwKkKeyBjeZn4
Jjp9bBeWHTxbFPGmiQ41lwIexlP692sOCTibQA1sKDzcWCkeMLrgKgvnUptOmKeGdV2NP5jFQK/W
qvI36mEMiFIc8KzBnDtcTTAipv3tswZWlC1xmzqMnEmbQUfSqDVVTQ5wRHuNjq25C0eAzVt2Dczz
EQCp45DGT1VlXA/6uO9hagwZwa7MahCbo2Paileu96+k9Z/p1P1pegKXixjCvTRpcRACcK4R/W3e
zG91YlxGQbVndX9EweTUzNmjD6JiixamZZhNsqtNdDa7rHjhkJ92GtjMsKsFuja/gbMqkFzJp1FW
//oZ1BEgplUtvQBc6i3RF48a7v8NanCJW1pbwNQuxg8BZnrD4CWJ4wQgTQzcFtlYOvPY7Zp5WKwl
u1eEpdgJC8XVsvlRpNFHzBcuA4aVovg2BXocpO27rDIfB1IdMDbkw4WzBcC1quAnZ2BIa+5MC4QJ
QCMjgukTgHHsGEbKJxKS64xgAmZgmn6Rl9UL/CEv83nYxYCGzODBBRpxVZ7dURq8xGyEmwDHfy0I
Y1IXIM5oh8LFQn4uXouq3YdhcWGkjeEA6NHhZ/VirybFVmK8BMifYoO0CQe6ijGRoQD4caTXzB9v
s5ifimL2NgLzEuR/ur60E89qXIW1mcUol+qgJlr82veWOQVi53t623Jke6WnZdZWlF42wh/u9x9B
dzYHmNZBERA0U9uoH5Yx3LZGd7Z34ckDf+zT+R/GVlIMWdTdCnMyJx1K/wGIPgwPCgEHzOoqnsLr
Rs2uddiG78CpvfO18AHzpqkz9KqTN8UpwkbrRFVzU9HYwOfpC4yrhcEtLFH9BW4Rn9Dlf9X8EGz+
cEZEC0Dx7tv8IFrAusHNgwAJJj7wx9X3MVyNLzqWA94PsU0x5AQkAKDxzv/GlW1JVpcHxjBlUdFH
+3CsDn0IUEJogHt4/uIrC0PWaGM0FP6PKuZ6fBVsCH9kV34JqDX1YX45pjfnb7LSglI1KS9IGdEQ
l9oApDC4IaaZepgyeoS31muXE5hUljW8jYBeSTX9Ze5quhu0eI8EGP8vDBYcrQK2ugQd2B9u2oZu
bPdrx+3/qKyTnJI8hLyz2QV3cBZ9GU/JRfsOUrEb3fQXnYPSGOQQ8Av+XdqoSQkGOLyamsEfaR/N
7ISJ9Tu46TnnH/HaBycdFoAI9ccGY1/7SJ/+mpgAgYvhg6ixGYEc58yY62QowZ2/19qakYJVClCc
mQmYg/atcEgOkvgAtq9+rXW/FLapmhSv9KxmwVgu7beSn3JlPlYQpcO1/EYPTTtn5UNkVKcRFT7w
HTd0Hl+q3h9iliy+NuYhRR5TQegBcIGT9uZD0vALn471LYw8kETBx+bWN0BumwfmAuQBLcBiR6SK
6GRg7jkYhv3kGwn6kkgGUuy1Nbrf2liCtM4wJUjQSqQGBjUGZbyo9WBywoQDyoHBQZMlFwPpbqKB
vzO9zjCi0rzQtrjUx+haLwhcqnX7/MtbOyzJInCRw3UdHgzRPhjFoV9KCLC/zABUAKyLzW/IBQ49
0V11Km2jS/4pOmxK/BQWvlMIgsbMavSn8xNGV8uNELSydGXpuDGomGpucAANW/MQNiDMNupzPRcX
4Hg6Qi0/dTHcn//xK9ssW1b0t2LBpEcAAbAw3nfdBPY0RaW9ulbpln5LXb6An5aQFOcUU6+Fj3xi
H1YVAkkVLiwhwPGmtLjEBPCugb0felkHHIpRNZjh4Fsqd2UDfjEc5T+Guj4C97kYI8ArcmAmudA5
ZiVSRAlgHW9G2KSdfw5rRT8mnaIKPuqiXFjhzASfXDQM8q+uxzCp+gdV7mdjwenDRKet4TJrgI7R
DyZGc8HFTAxQa8ZNofBKKPna1r+9kKjCAaPnGBYw4dQloJ8tEkvV9j5o+ud/6dobl+Iij2vIBUIM
fhpquPP73m1KkDOIubWHrP0AKRYGSZ37BYvQus/D2DVEcF+lFL6zSmS6YR/WqG3C8U83mx3csj1N
id9irT9pFAZWDYkPGsYCy6EK7cFQNtb42uckhU54D/RZ7iNdqKv8aIaDHYdg7cDHpGWnsvwE4u78
k11JS2QRuVJFaq3jV++V7q4unovx43fXXX7XtyVBO2U0hwhFI7VX7ao/gQK3sRbWVr0sHy8LnU16
2cR787F3cbjdhzYcBnb+HkNokwPDpU3h41Ku+SEQyFJyP4wr6lPIA9J64YWo7YnjEGrlsfk6j+KF
z+HD+ae1VnKRJeACE3YwwUGmjaY3AWAyPKlj/NQkwSMId0/zCFNNkpm+W8PBbgRtExjlu/O3XlsA
y79/e1FZoBNidhD5D7QEAe6NAhLwuyuz/72yMImeNe2EKaukfU0NGPFk9cv5S389l5/ejBQQihbE
jFjBbGCeAZhSxO0JUMbY8jVUc2Fdhv2aPRRFcKMJAwwXMHfUvoJn0QjWdnGvVq3X+3Q/MEgzC6CI
/OJumuOnKdA+gxydWw1DubDw6D+1ASDtVDS/DNhfO863hz2OrQ8dIhrpvatCWoUxSpddwQPNC/fq
0XiN7WRjN157q1L4mKZR6WuG9ZRTagcqDvwbQycrLQZZMq5pCnA7SUnAnM0tkKGi8i0E5TMR17BD
HLqPDBbB59/x2nFD1onnmq/pYQwM9Eit5qk/1NeVB9D1XX8x2yjeXJA34mUQjbOtFGb1jnLZ1uf5
NA0oCCsXLEQ9a19caXZjz8fQCd/11Ba5J/7BcQSNuy3dxkqcl7XiGoiFfhGH8KMcjOAQxHBlBel4
ca6Mr3w9YAui/D7Jwo3gubKRyprxusg1neLa+6bQ77ISGNDCeKCT6W68s+X7++G7/IrZ3xZ4LhCa
RwPrLnsyPdDG9sJmHrn9anZsK9+XVfzTXaTIoucJ7VmC5FfzqqvczbzOHSHobDc7XWtCoa9uzrff
EcCQEE4HKODDAgj+O+CFPKi7zgt2MH90g4/5HyqTtbcliFwT3H1tC99uxzKhZnOFyfla20HU6/qH
4NRi+swbHCy3W6zxjbbXSqIjq8eLjvio+uJEJko4xTwnJkxjVBTCxNP5BbBy/f9IxX3kRUatR/uJ
Z3aS35uAbIfGS1BvHFpXwo+sEyemnwpN87FPGu0lShuYdmMM+CHtI0AFyQ5S8SaCEtD94e78D1rr
38niceLneprPeDXwOzxkaEn1Vv5E7dhaooC6dZeV71KWjadt2So8m4mXPBkv88lFzdwRtnFJ7eaE
SirEnVtN9ZWdQZaOK/kYqrOCFRAr/JXW2UnPtsqfq89KyiWqRtGMOcav6F/0i/Ew79kducTR2kHv
7rgVMdfyP1k/nhoztrYCUwK92wM48MqOcA4LIOHjF/CAxUZKbrYe1lpeJgvIUTOv9XJhQgw2dakT
44xvaU7naJC+wQv7/BpbW9TS6SPv4QCo1hynDxqxQwQiuqXxcABIToN7GgkvfaOuFwwhvDaG1Dl/
07UVJ2UItVqWZE4w1NM1Jro/4DwCbZvS4nD+8itrgcoack7QWNX4Ms4HG7jJLg/ZrvDYFQwj8z9g
gO+7/S9vJJ00OMBuY6ooGB15bB3fQyPtsj6Wu/gOiM3NCP3zV0NlIbmfAyLLOI4zWTNcVU30bDRi
a0v++ZSBXuT/5sm8irMhV6AThTD+tSmS12JM7bIpYVTYvgBMfs8K5qAYeMC43n0dwdGdNi4oe48J
A1yviJWXgOcP8D83YdpBbyetROsoQVmkN02Xw78SLh1w7FSa4XOuhQexoOL4mHmzmgbMhoSAp5jl
OgY/27+8Ux66MH0gA//MohDNHRPiYtqM8cLMRwVpxkIch0x5YyrKLwKiRlD2MStNtT8lGeF4HJ1C
LXtf0Fudrx1bGp5I5j8OChhlZfPKNMWAhx05YcL2Eoj3rTXwc0JAZWn8hB5gC9MyQCnSCmaEXEfl
HgWvuJ19uyqAxsuJed+mMMNp+rLD31xt3Pnn/Q5ouf99d2jtAZ+oIZoWJrjWkJfzHsaI2WvVPG8s
77WVJ+U6mZg6GEEsNVQnPyn2fKJWYUceeZttBjH+tkx+JQmhYsnpviUhvCtGFi65QXqi7uzU16Gb
2fCms4PXdpGqbUSGtR8kRbsuVEr41OBTiugDvAqndGvAdyVpo0IKaawsekjT0Z8gXd6jVQlv11y7
wOT3qY2imxYJfJkyCEqMag8/42o36NmTQXoo10PAsAM4n1C+saH/HF2pLJ9vFDqWxjxhCB3ol7HB
kF74mCbvG2ti7epSyDNgYD2N5ojKR4HxL1Z1N5UGNG2i3/jwkQ1i89bgMFAsBkw3fIa834kx8KZZ
OJGafgg13BCjfKmz/puHU1nhnsFXD4a5Y7Jv6nraAUR4EZkm3msPN8fkOm+G5yqA1VPHQhCOyBFo
v79hF1RgtzcFjJDJaKe+eodx4Lc0q46jot1xv6GWrueXOi3aXU/YlQrVg6t1+nWtgdUK0GEEH875
MYInSRuMt5GfffhMj4DvQ98C45BAg6Fgw1HGm4nvlrzPAXA1TmnIbEHBEOti2J0H0BC6vgaznzAO
35qhgTf7BMWC6G6VBp5rQBw2M3/kpD7kgfkQNeYpAuu3KP3Xvm2fDT4zZ9Sa5yIll5QJC3jCxbQD
9d5Iif6Og/jlMpK2Bvhj9QnNkOoAh6sWbzAyz7fG/1cil6zpN1tCE40vJdUSBEflnTc3LUC3cyW2
ih0/l9GpKcVGwLDNgfWQKhN0wekYgmfm19hSanGnTpkb5yGMf+i70uh/8IAhJt465NCvAvhPC1MO
mmOpaR1GFvDc8srhE9DjfQB6TcDQSqtY7Og9u5jn6KqPpwalW3ZMK+O+6Ge4wNceINIHjQXCLutq
sv0Kyo5e09+RL7mZMd9rUwJFBjzMUg3mW6FJ4ankf2gJ5daEZCce1QJyJvNPOqigd4H5AR5I6poa
e1OEP4HJWe0j4HqbmD1BLn6b5yUCUyTcnht/2gIc2gHm6HEMZHAIQ4iuyz8wi3Ov6+KkFtoLhFPX
pAg1GK0buhV28XtLzNvBhIWf4HCYhNtObSlKfjer2T71tcNUTB6YzKdCgKE+mQmkFPS1SzVYIzHQ
Qfvms80A1AuU4m+Xqpe+Nl82WZ9ZVAN7PO9whCchdDzwGrZUM9JsorRPURg/m8HwF1VywEnL8YV0
8NhFgBhtEJLvRszYw46hsXRQbxeLIDCgjaYFKBSOpYWhoR7nmzDeEY9BYL5VrQ/jcBj2dDMIFDWs
7PVnJBvXQQOSdZv2O7VV3mnkH4peUe0J8oqmN+5MLd0ZAZybjGD+yOHe0imtE4SKG6ejbg/ddN8I
9hBF2WPR467QK5c2j4lrGKAJJ+IqV7PCFRVDn0YPT7BNOJKs/ZM28UXe1K0VxB1yb9jgIbI1G3n+
WtiWNlgVxlQ1mILoVJd/lQGuJM9Dent+S1i7tLSpioEi2hl4NECSW34HkX6kwhv53/mrr2So8vBH
PcC3iFXNwrd4q5EV+vAISgcIDWLTa/PZOn+XlcRAHgFJjcbQuzhP9hE3LRNAZTFuVA1Wno4881H1
8PNTuh5862B6AX3IYVF4g2/xl5dfHtu3xCmZKcb/S2gdct4eSRnC0Ca4Rjt2d/65rP310ibAMhIU
Ro1WEKobIHEdEvqE6btfPvTlpt/+dmPoYtGIAQUbYVZWpveeCTzxxoJf2WMMaQcwGniZJS1wUjS/
1fXHzv8XaH+4SDYuv7IsDTnKo2LSm3B62sP64i0o8fnPw2Nh0qtgyB9hVrKFOV2Z6qHyREcelZpR
M8AjWr/fjRVqAGoJ1w1jtCbNAK4Zti/N7MUKbMAgbDj/1ulXO/uHTUwe6YBvFtzDI9x11v17v+2v
yMTEBY0LtLm4eswxOG21uqnAl6NG/iLoC5wFJ2ec6vKK89KDUcJNS2BGHjf5YkYy3TFhWGoG0LdS
zdne0DNg9acFbmsAmpUOJgBEc+FV0QC2dNHfjqPvAjOW2/AxtpsZDp5R1B9TUe4SbEoCvc7QEDao
7ao1agX2kys49sHpJjoaRvVQ6DPMZ9LgBDOTmt+ZI5SUsV7DoC2pSrs12U0HZ7osA+pDj+E8Ah8J
P1Rf8pIvtMz3ycgushCjkzNtLb/gQNfqkcMxRjqC3sEDfoHB2r1P0NGGazL8YWPuML29U0Pm6VPw
AdL/ezOHu0akjVUneF5d3wOqhEFcSDlPyHr2HaRt1lDB468u9UvqB7dh2l2JwXiGTd1D5YNKE0wH
pSGm3VbtLu2qY1AJbwR3HSbi/7o59DhRrquoe44pnhmqeFYCJ5MBqU5dmodM6R5hOATjoPQTW7YH
JP8FV1/g7+hm8OHDBM1hzKFPLQyUMoXiBWp1MnqMVogc04OLkrODnpXB0xWm0kXK9vANc+fmrw4I
bd96DAMxpVqBFz6WF1TVdjCVe9AEdQsRX6mF8hgn7P78Ylz7kKWTlUpUXYMzT7BPABsdRf/ZgTIe
mrlTEL6xg60dP+VhH63Rja4voeMa3f6k61Z7H+x6i3n8IrCnpau7xRpZTkk/fFfyYE+vtDBogDJp
nxLNg6igsUQ235p61YE7j+pAm2v7Lqs3KgQru5oubQ5mGVCkECX6q8KEvPauz57Ov5OVbhWVp30S
OI6A+4orR2X2YpaAo8N5+cDr+GDCpR1GRzavFI/TP2Yfur0Qu354JNCHk77y4FPq1Doqi0q00Rhc
+53SRgLQfp+bQYEZF2SVs/4a8V8+QGkTMRWlaxPSIfhWkQc7zItwbt3zj3BlWcszQDTuFZg/LLhy
HeZb+JzV9kNo2QVU4xtRfGXv1qWUD349o4JiGPphOowuis8aIRW7+Pk/f+2RS0lfkBK9y0vQOrVK
7HXSuJTGzvlLr/3d0gcfdFCbNxz9r8U4iaUwV0FiEIa/u7o86QNfFLjzQVO+F/OxWNxtlPcR2pbz
f/qKApDKYz2pqU2pIXCyZVl8lSTCm835QTfHRU7sZNME47vpeW5h5TBqwCeFKCU4RVk7epXemqNy
DQL8nzkrX+M0vRwS45iPtaeokQv11D0Z01Oi1nuN+7FjwEAeDovQwJs5/A6pCW09ahQwRGxtRadQ
aE9OwcyHRlUR3Kep3/iFK3mPzKmnvdJBQwCEKVfoe2y2F0lFloHp6Aa4ffgV8WHeeFErH4g8bTRT
Y1SjYikJwk/QR1rew48y6cxTXz6ef1trv0UKG/CbHGoa4etWYS2O4S943bdwB1nMFO8JJlnP32VF
LknleaOuS2OUUbEmWngwO0ll4xDm+U5vt5O1g33s+MTtX3cLOPvfpJpjBGCCZAdV4d53SUM+VKFs
VVVWSt3y/JEgEK53oNOj+wWDGS/zGrc66Pttdt5KVJGB9MZCRsbIN7ByglmdCchDv4n4XQkrXAor
Os3LwYDf3X7MuDeZxqMP0xPYQ5qumcfhAeNGOyODmxO8qjM1BkRN75xmVuCMi7pFytkTaVAbwYDa
/WzAMUzjj10Svw5+BnEW7MRAYHsdkmlXFvGRwK+kAzmgUTENMgvBLWPIdtnMT+js/6nr8LKa4DcN
A0KAlWBP5MOKeNImq4ZnjDvDayzmSOMKkcEzMroGMeZOLbVHZWo2UqqVxyzPVmjwiSeqisMLq1XP
iGENOxPjfWO5rzxneZ4iwZw0m0eoSlB54S/LLLDv4MFplmmRi/yKo5wPZ96bX95NSnEUZPUkIhBj
mW84DoUPKjQzseM7VHcgyYP+6GvUNd3Y9dZ+2xKrvp1YYeXKSVQCT9aH4577qdVp6Cdt4e7XXosU
j6JwwOzXwqZV8vYkqt4hQHmdf05rf/hyy29/eBsmfq8b+MP9GvO5MxFAnFTqTkP6f/4GP/eRqTyY
wOIyBBQCuuVCm446pW6FKZlhgufUVLgZLRx4ChzZFG2EorXfo/7v7xmaao4raJf2KnKEFj7YUUlx
QPud5pfKCHhRZWkEF2LwjZQTYRjW2xXT3fkHtdYpkgcTypGauSiBB4U8XrvIMNHcxTs0U8N/OtYr
eB1esfc/p2Bj+1lZVPJMQo62vkgAGtmDmO75aYWKc7+h3115CfIcQFkrcZflWrhv+2PfeEl0GtlG
drx2IpMl/eVYo9wNLvue3/cORLBu6EBgDvUds1UrcreQJitJhiznZ2TIZ4MjWMFoFTCb4whXjQCm
3QHzzr/ulRzjK1H89uHFqJEEcJOFFEG7y8YaUurSmkjqwklYM17P32NtSf1Hi98QXmkllmt+Kna6
1z6EX3i29Bg/dQ5DBKw3GfBry0lKL4QejFo9pdG+UGBAjKmDbmuhrkQQmf/eDFGqNxXkgQl9rfPL
KUht+F0hA7QaKKzyfMfjj43ntUSJH07hTDq8lHGj6e2iRBzsYQf3ZjytcR94hpfvAGV0zt9l7euQ
8g0STZNmgpa615MLTbsfp2tfeT9/6bXjt6ycH4WvdAIHx/1g6qdkVFxeAF3hFyocbsfqmk0VFMe8
tdO0vRxN4JiwTba2GSgPLFRdMkU7FVPendadWE8fz/9RK79XJrY3UYRKdCUgU0GsUdFfx4RhPuhb
a3zlncnK+2IWecwjvmgRfI85oes/zF69ozYDfkBvNqLlSjyQVfeRMEQIeT24adO9FnzOsMWbjZu0
32rDrHw+/9HaU32I+gH7cJM8z/A3NI1fdjBkonpTapmYGTZg9Nj/pFp5k/Fx46GsnWC+cPffgtgU
C8YUDkVB64wOLE1hEHzhw4QHlu0utbmd7tJbSLK3imRrK2lZAt9uF8E4p+pU0NJ1NbwcW+rMvX9n
ZM3vti1ZCB8ib9AnVqOVB8B8OhsHRsoLdCA2vvuViK9K330aLiy5DK3ngj1M2QgCgLnvOdh+MEaG
VPD8x7YSLGUpfOaHPBCaifob7G0Hl0ePFfnnm5dmcgrL+6TbyhtXvgdZBw+H9kbzBxyaFvvUODZc
YdYHEr4oWwOtX3qNH2LxV4j79rLhplUmPtHQLhf03lw4rKQerktdKywSV14Zwv0AklF47cXvTTVC
CQ2Cwui3z2pQwB/UNNxKDf+qc+3wFF7LigJPEkxNOpqZd3bfhsdBRwfBj5M7o8tPjNG/fpdeM6VS
Ld+fZjuELgyuvThvtmY/OFOIrmwoqFMU4SlRDJTf9elu7AxPNxN7iMej2sYc8TT5p/sZx0A/cNEt
+m1Bb+YYcqucySBPhj/B21lEN0vTAZ5xaYrKvT848cz2UzEetTq6BcrjbmqCD9KmN3Vs2EX3B8TG
fTOOL1zFzlrEwWWjptc9zAimgGGq04BX/TC7OkmOMwQBh6Kt3zmPPnIk93ZE6/dwoQ/ECYdxOS5o
psGln2koXKb8OhfibxDVn3GtoEA0QaGXdeTObNRfLshlAX17jWFWp6JAsrlPm/w4wx6bcKj3mA5j
btKRw5iSwUFxyws60ezOfwNrOeJXOvTtnpNRaqpvIiylp/JQfyzGYImNJo9uAVHjidhiW6fMlbAt
jxaMfZ7M00JwhNP7RXBcoLSgU1ji1gTF94ulthE8VgTG9Ou3fvtN2tBHczVjgxhsxV4Os/O+fAfg
RLvnF60nDlHh9Fuw7dWbSYFWH4eiHFKMYQ/w0/VgUG6BpgZ0Wxbs5ov4aeEu91tV3TVR7pfM+dsv
41i/cb5sffM1uqV7DBpgqNxS71tgr9B+29rBVzYPecoA4SQeBdxR91EbH0qhYvXTN9pvHTxXAqI8
ZAAn5JFDxh7uA6raRpTb9WxAq/E4Vc/nV/XKUpOnDBKeDBptUAQAwhuGWHavbKmuVzYmZfn3by+g
VYWvxgKOG2M1XOtTvo81f2eGyl4zqhtm0KfzP2Bla5LHCbpunJmpIoUiBUaIxsxw/SY7zSE/hpWB
whcUsUYFrpZaHs7fcO2JLSvh2++iKGcRgV4ztF4BYjdnu6hWHs9fe2U1Kcs9v10btmM4KoQIy8mo
4mR40ZmfavZ2/torvUBFOkplNKxgMYxsOa+jhwh+2Cg22oHw75MI1ska5aeeBlsmWGsPSfrUh7Ek
VdcWmLUNVQtsqDrRfldaUqTDFIbygOMxgAbnbXVAf9ZTq8uw33i3a5+blEzNYZJGQYJnpATkCrbp
1DIS/6BiehJm7uPGL1g5PyvyvADt42poF4OOxUnczWo7dYB/hpoBWwnmBZzxM91BhOycf+8/vwpF
RtDDbFcdygqvws/+YXrbSrce1gqORJEnBaArgNcIg8iLqvExqTGBb4ZOXhSvPpyS4AftZTiPRf4M
Ue5cXGqh71slH3ZFSWqkDc2NHis25KUgugt4wicwkzv/i39e6Yo8ZcAKZSoKHb+Yl6U1Jg85hVAd
A2dj4EQQ9YMv5p6/0dqjlUIBH3vQNZZDIoEGBfZNkS0q+KSdv/hXBv/fVFWRBfcQwmeMx7BubGF6
Q53UVf9RUPAKT31cQMuN0538l+y1vi1tciAblc6v/fGnu0phImRwLMs7TMmPPPvkkfqHjtknJueP
YqGZm3p223XQuEbGU0cAqxxmsbVQ116bFDN68ISVpMedS7Ig/6P+ua7gsz7lF0rHZ4fFuRs1/e78
0/35S1eEFEbqCROPBtgacPwYbIGJlCYrVAd+HTAhE9OWnGptgcjxpO3RhVmImBzanbj7pyUbr+nr
9PjDa/qP6n5U/KjKQBXs8isISYf+kaX2AGX605LFRTsAOFrPhL3YfMB/fePAvXkHx9zNydSftypF
5ssXoUhBrF8iPGRZahTZflMCN7Xl/LmSbStfB7hvW2Ed5cBLJ0BkDvZCfwzxm4BJ3msWwgyK1uFG
I2HtZyzr49ttkjCY+npBKLKqcgpxautol265Za68fll43nN0i+YcF+9M9RKlWA9KLef8+l1JphVZ
cp5PPRHGDJvJjlsKyvoOsfix30d4XLbObN9qMUu7Vbde+TRNKSjQOYMqdhrCvd7Gnh8MlzrhTpsa
R5OoC4cYsHxd2SJkr8xaKDJbviSp2YQq5lCn2J8cAIQPfuZHVmKy3qIhgWM4QHcY6QL0aKJj5CbF
4JIW/MTKNECsiP+xkqDkqCWjZUDHbZsFhfqscAcFpClzxP9c06Ohx7eR0dr4ZdeZqoTOQHPYFs/l
p9Gq3NbGsLaSoHjUBuNxStMjiwuMwjN/14c4bKd+eYwM2GbTDCjBFIxmiCv8U5EXUOCl8OEcgZeq
y/pPGaNYOLfC843pts+hEae0uGt5+UyytN0xFBDQFhs++lIXXmv6D2mbvkHqCDJwlxqHYALpCNsj
KjlxAxYmxVn9lPXQCWYlyDMba2kJej8FEykY0ilV1drA64VkAN+abi9A5YXf315uzS6ufWdSJOQ9
yJSETBDw+MVNoZFX0gRul22BjH4+bMDp7n8/Yx4EsNQ1Z1y+/hPPNyWxaZftWhFYDXs8/5RWPmZZ
WZ3lDWAa+kI3Bg0OQwxHEvHd+UuvZYQyS99ofQ6zuQKq8xrzsEACAz+/M+5aagsbos/CqmcrvvDv
tgaLV3Y/Q4p6UWlyNQO8EpCh4RINf0htmcWZAcUr3whQa7dYFsK3wAormlANkB/uNUCxcvUu7VIL
ZxDL4L86uSqy4hr41QBiXijaRnz1FA2usE03vIFXFqusto6LMZl8mmBgeNpVZC9azVaNaONlr60j
Kc0ZI5xeZh0TBkr8EZrHKdr4o1ek24osop7bviS8RgcouMquSheNXld/+f8YMqy9UukbFoQHih4u
3s8AHbXg+prFdYlZqopsBKKV5y7rYpOhD1nUhtF+7l4wdOFN4WuQbgm81jJbWQxL+9kg3TI4srTh
qrvcTbzkBHOM6+19cu0HSDUPmk1moRQZ4JQCvjE9scoJA/TAZp2PE2uXlz5bbeSA1sLWExtjaAFX
CqgdAC75lvHaysrUl9t++2S1uE6KukH1QQWkeMTgjrj93d+93PDbhUEfFJFQceF0BBI+HuF2clCZ
vvvd1aXkRGVgtXITDRafxLchSXqA/5LAjuvNAf9lF/lhf5SlrTGEVpMaVIgHkfZek+4BsN2HgEbO
qFSvqmFe+rwpHL8yoGJnGOgiO14mGIhTtUta8esUknkrWXzGBzWca6sgwT9S6htq5JV2GdSW//t0
s2hSDB3a3j2j1jIwgbNieZ14Q4cZPSt/Zx5yKAezufyVPfzuiUuBoE45uiEzxnQMgTylvWcwNdTy
/fmLr3SbFVkym+pAOo0DYFoh5l9302485NfRre9wpF52fEWhyEic4VkcxpuNOy6h94f3K8toc9XE
LNlcwxsNJ23gC4FMtgiMhUCvvRSvWwP0KzmKrGUdjczIND5CooaumZmBe2SeUvSd8rSBDVDgnf8x
a3eRYgTEgjGgnWGCmgR6TH4FR3M3ZY2jpyD7+FsNwbXjB5diRT3U3YzJUyhZMEG/mOXE5Q7N5a4D
nITBgyVws3I35u75H6WuvSEpgnQiH4g6oN9DAMia7Q5sdRf1Jdg/kdFqd8hcvfayf6IhDj7dQ4Cc
2Yp3gfNLQ0LlPzJXE6jLwBQIjbfBXbCvvEUfRC6zw/Jtbe8fX/KCn1ailBwkDXCVkLwme/iqOhUN
vbRrvN5MQWSpk9ehhmgTfDN/FtSelfGtFPNz0vvgW/DwT0TLxjLpfKNpUJHG+h5H9GMigKHN+4fc
UECbjzFOw+vRUYF31eFCAdHnVNsZ5B0bsXjt2C5LaslcTaaaAPASUc/01N2A7um7YRu3WWbPf/xj
4m6RpFZ2K1lgG3clpOgEYSKfE5uVtU23akPLGv7hJch6VZ4mWl1UGHJUyycD+DpxXQ0bC3nt0ssB
+9tOCFvGZh5jXHoc8mNgYFhlSO/acnMQfe36UgIyVfpQhg3Dn347u6J2lleAEZidGuzwUcBs7suL
L3g//1muVYBlGHfYJ3HkD0r2FTiVp9L1Wye/F3bnmpbm6kfFWazOlcDKH/2NFbbEsZ9ezvLLvz1B
GnfMZxy3HPXkEHPu5UF1pXaaO/abnd6VaCNztgFLqLVEw9xgfiJ/tc/K9h18UU720d1sEzfXXpWU
tkRxy+DywJM9HMHeSzgUiJ6dZl8459/N2uX/j7MrW3ITZrNPpCoQIOCWzVvbvS/pG6qXBIRYhBAI
ePo5zsxFxpNOT/23XYmNhfTpW85yEUnyIOx80Z3l7/obDnniNuH1y78/+qtXcJFwmCkPBfwMsInb
a1bubGh+tPb1YD7+/fFfFTKXkNV5zFc9F3YDifcHyKnZbqrVnjnJ0MJ9w2x9hMZSP/77y75I7S7x
qqplkBcxeNVnH6nhyDfNzoGPVPnNbfzFW7jErALU63dSLmK7UPhu9j5MUa/t6Zu0+qvjd4lazWvX
rX0XGurWPt9j8EDhV+lD32Bvb/lmfClu7BTnD4TYNvpPSRPWJYZVUYkS0LeQxoSPFfTCHfTi/v0u
6O/r9C+H+xK+Khu/19x28dnaQAkwzG9A/slqacH+w78PrdKKph4QbFl0zy1zoTTBtuuywgBFD5lr
SBcVfndTlZ6MQTlFdy7v9lY5RbzVLy6sAuOhjcNjWDkJM+VJu9aGODyj9vQEDdEybqGbFAGP51wV
QwizbpZ6+Q8bpjCOXW3RUoTjZbSs0xAVMLQhhftQDUBcEQuf6iIbihxH+sk6NjJh+fJjCRXcAvzX
thliG727fmHJyiYeuZrXicU8dJot68fSg6jYSNuKgLj5dI0Dj0azIxDcXhcT+7KBlSb392HTXXMD
0TKVr/vZYodVqB8ChsJRSyFGM65HzqxXw9iVt9Jbq5DrXlqihUVOYaIh1Lup77aB0q82rHBUx2LZ
oL939lHsLPu6tet9s9aPi708e97kpI1ZHnjQpXkAcQg2SbrzpIa7QTExYJg0mrH8LQz7V4mB6c63
90VDpivFwe0InHyMu8V9hLnKBNURj35CuVumaP45V8avG0xx3ENDVZW1TP6Yl2BrhiZzpmar8sCk
wSivxypIWyKfWru5Liyv304MzGspZR4XI4mCwL2yGyhw1KIBrTXcjYu1Z+70Pk8N2B+qPJNtvF9O
20wfTm6jEvNMfzBFI+KcnZneQwupDQvsTbrAfBFS5ir2hyJhC3yfKfq4rMRv9bW874J+F1KcqWEa
n3ulHz3b91OMibZlwIckX8H5XgkwQNJ/6I3MRuNdO4TwqPfDezsAFw50unTSdRHnM9wDUWOjRusP
1Sp+lTIH7msmSX2eYi/uwQWsOjOAZKSdn2+7Uj2W+YCLdIGTWje8czVseB3cckDA1FTvTKjmKOfw
Xp3c9xoICKeD9+oMVnUuyi4KPH4NVtAjbQsH8LLmIZCGRx6suuJFBIkzOiB/rq9wvbylw3io3P4q
DPLrM9gaieSrx/IUg9Mrqemj06gn6a6pS1ZwhGAOsKcqfBkneuoLK8sN3012k5Vjl5YTOhPg0in4
+DSpG6CR4AnPxNjfO2pB58gXKBFkLrLR6k0k12JvkepG57SJJAHiTPV40UDW3XLOwWqCLJzKze08
uWsUNMLdrL3bR3yxryTNP3Q/mZM2sEL05aeaEV5ZSO6Gfoqdnj14YY7R9CjGbzSgvkg4L2HvarFq
aNagC+CFzZF0wYNqvlMo+uqauMgFoOLWdGZCC4OQNc7Ln63yo7D+zjDvCyyUdYl1D2iFIGijLaWS
JWXn6eBuvashd0YT2Bp/B4X6Kve/xLlzEY7QvcavmDIbRyvle7nFMCqaUxXJ/fcsiq86Hr+dvP/I
AU1j6WGFeQdEceELB23mqHilJlJbhfic0SvM+kH70m6Sf8c//o10/cvNdAmBB4GP9KRHAWrfn1HJ
QM5sERjH9LeydQIhg347JO0JUThjRfSf1p3/B+WuUfqVFG9uQCOkjJ1DE/uQfx8TTMkxA/2ubvhi
a1+i3X0h5wGAUlRtIfrohh4sgDr/fal/MTq8hLgPtMynEO5tEN/sgY/oqp0oyqNoQUJtyxvgbc+j
tm+yra82+iXenbrzJCFfiTJdgeBchw4kETlNQe9Jhtp8DKw/rGGVagq5JGl9BC79VUG265uf+tUq
nv/+x7a0CF0hBOLUW7ctUsYhsjd919X5IuW+hMS3g+NL3oNW1cPUDUDcpD2399ic2OabWu6LEPS7
8/LHw2OqGapwYgBELG5ccpZO3gusxO7/vQu+fDMXNQOQZSLIz30B9uqFkdphJ2/WDST+vT1Ef78V
L/1qknYJh6+m2QsaMuAdbLoTh9flDIipxtkE9X6n9r5IFCLRd5CVL5ptl7h4DHhbCq8oWD95+fPC
xF2Tqz1Sm62ArUHRr0//Xr0vNtYlLH6BvYSoZID+ZP+whHeN+GZk9NXnXnQLck8ptxjGeqvYz9L5
sZpvWrhf7KXfcfuPvbR0riMHSMdu/eZ1NXlkuVcKknT/XoyvWo+/X/0fn857f81bqC5ui7exj8/9
DShVQzwahmh59P/pxn21aX8/wR/fNPV65kEeVlv3OKZnGr0+2Kfmyk6BN0+6b9KKr6q439fpH9/S
BsobR8uBZFfW7rwEiWpcgJsJqBdoVWVGd+49Mkz9RqMyJQ//XsQv4snvX/zHd2JENQTrkoutmV9d
esTFHTkTLAi/2bBfbYCL077OtvJnD68IvXzkxDWKgiEbUI38++l/x/O/3MaXqGu/9FQjgnMqFrBD
YRWQ/A0nP+nG5RcciN9gSLt1a41Buj2+oaS5Bzv4rbeBNvAt00QhgeiC9uUz8qLHjtjtGaiYuQVE
7yuzadamBovGPxGldmwc33jvfGu7cO6+/OXBL/HcpShtSHkBMSjhWdkwg5qxDaNW1PuWk6sG9Y32
xx1d6CkAazAOGifRBfvmWH7R67jEepPKGZk1axCdJE9kl8er6WEvdOtVBtaYQxagIRzU3zUnzsOg
v/3Ui+DSBF5H/HMrUjXWoR+6Y72wA+r7IfJtWJcMxIkhGRMpJ7huKuv53zvji4h2iQanVTXPiw3f
7sqmcIbtDQqR8rtU5qt4cCkoz5sSUrcwO8Yldk4B7ahInQLme27WX7fxd+CMLw7PJQgczHW99EAk
ba18eZYYHuvcvfHEd/Djr5bI+d9ZSkdt3U4zPn6qnGtlLw81KX/8e/W/qgAuNeRXSy/GhsE5umkr
Fsh/tg9lppGTo9VQxN8v0ZdfdBFgWkd1K1yyxP/4Ng+RRmmPNLzZtameoyL5jhz41UTGuph1znBg
0jysAdfYTEl9g+ppb0QE0puTee/edjx651khVDQf3KzdD2BnxeHeeWyyfE04xKTvvwvZf02k/fAS
NU4AbPOBw0PiX1gp61HEk6iGWYIKEkZiVX2TB/51e+Brzl//x81Aipy60tb1Fi2UhHhAwjXfQC2/
+uSLgACGgR+S5ty5HzZWcN3Rt3/vuq8+93zH/fHE0FddPLBN6m0/g7sHk8PS7P79yX9H2WIxzkf0
j48W1dIh9Q6brVTelVVyN8op0teuXR5NZW/sEJbIXrh4ydQlqzA8cWDmnEycQFChgJUi4vvElk8h
mB8tkGjqqbz3gNpMQm2/NiuEWP79oF8twfnvfzxnaAkZBE5bQyjkzir3rfvdgf7qgy+ChYQZZODX
+r/P2fJ07h1M2/oQXOcR9IDT+ud3mfTfE3cs9fnG/OMneHOA5ttat6ALyfvRlU/arj8CMhwcCQ9l
Q7ujn/uf/mCuemf6ETbuAw2dMBm6Nap76DWSRn6TvPw9zONRLoJL1Qn0Rh1wotirVcYKdg75rnr2
ZSwezuxv+xvYwe/2y/+5IfE9l6GlwiSF67XeDlo+952ErfHSxPUECcsid4OokGPWk+4EjP3dLKyN
VARe6qXZL75oEyvPn/TcVakXytPK6V6bZlMMFRpp+AtUgNcjG0Bohurlvqm9oz8Fn7TrbyGcdQzt
/DEgAOLkbfPOxxISolb6H23FS2C6tQ4qCA12TL1mS/tYfHu3fLEVLwHnYqJtu7ZuvdUvS2yezk54
eSLT+snKzkP47wkzfweg+OEl9FyMduXWo262AdJ+mp7BsEXKN9M2aIFuCCKYru+5jqqj9Q2E56+J
Gb7wIoJZvTPMuUCqVNYKeqSKHTv4NUde3SfCGTYq8DJrULBxFSALffOa2G9J179sv0t0el2i9+x5
wO1MAKIwYAWszp4PnaVOVjdf2QvsJ531ltXOLlxbWKu6e57XiQs5qToXL7nfLBguKIDmsducQUIU
It/1brixJzuti+GGGiB2mHtdriAQe3MZ1Yu6YavAgAMTz1LK67WDtKwVIBvvYDCP9m4R+RxlnLJw
r5VwJKu8w1wGm8GBsXIIXC+0UDfMIueJiPcA16qTLcf7BT6csdTL/Qw0K6YhsMw05VGr6bqgEj7w
7YkyuUQEw4JIMVzPIS0SZxhO4zzuw0ptm7w6aOF/eDM4FA4tbvk6X/dFfmMLG6cpH7MQivi201uR
KFsetdw+uoF340kArKp5IbGpl63dwYxvKfSdBYr3QbnrJhzXTNTFMy+6LQ3l6zCxI2vdpGDdkPQz
lFwlVQmBiS8sRKvn2i/tpBdURBNlO+D8EuH3WWN0A2ec+rMpuReLKvAhjOwh/dT6ZzMEr4p4P8xC
+sT0/ZFP5Ws39PdaBACMwDfOyHGztCbqNZSOPYDTqsJJB472O2drAktcLy7s4S7kbC+CtohIUFLw
tdcXKxdLFubVUeQmPI9zVDpJwKm9giRDroDlddy9oYzGfNHvDX5WHCB8YZWHt06bF9lZhzkIrnnj
DTHtYGUgTdjES+UuwJuUEOykjMVLSDJdW69wdwWSB7KvGBRlpWuryNEQeHTpfDt44nPq3WvIYR50
1/woGirhmA7rwpmzIinr8jBDbAQI9kz2YZPIyod1qMPvjSjLiM79jS6HR4fBDL1zvRslq9ealQcJ
5fWZrVY89PpmCiBpa9wZ4KWmeXCLAP+WiQcONtfRAdPisaT1h1rEC52Q23WTG1VO36Vetz7MNYYu
BKjJ1KbDnQogui/9+Z5y+54rtikC+qvX/sPYhQde+I+jwkAnV5jV5mZ87SbMaXg4wPGo9A+wnQEe
29sK7MAALtEdrTeyA6Gg6inoXq7eiLl9dCsBa5S2hjA9CPWTtUKEsXkThPwizP9Rhvl7p1YPnGp3
xzzPeYQ2wEk1cLKfmscBnLKo8WHwZwSL23y8IxjnxoCM7VERnFat4RGf9zzpShav8N9OXICE4jJw
Qe1R6l1gJ2dtuFxBD1ikgADG2i7SvCbZ0OofK4GUkTfkP2QP9RxgEhGvvEyS0ER1a516vRbxpOS+
hOp/VOXkVwUIqOPSnaVHBsASGLuwZMF5yA8Qmrwigt/kDO7NhnmgdQziHmRVkggQMms2urHhQxeP
spYxm1tzLOw85bZHoibsH7QsMltbG8eYyLP4Ps8dK9ZkecDhOPqEbCoyn7VEHT+2RXkzhMFnOzmn
JZi3Tlu82SJnQEsVR9PIxz6kh0U1cEEb/FdoN21UAcQttDhvYCOFHTPrMtJFee3K5hnK0WnurWnZ
0zuR+3dVRa+B98Z0scZd1TMkgFUb+dPy2sKmxMj8QY79vTwrd7p9B/cosQzQbEZztNTwapEKQDYn
/zErDw1fshsZT02A+tMYk54rQjIGx4rPAh7NrYnBCIvDYX6uVyg4h2eFnmJ8Lmv7QOoWiEmpoDZl
Su9j9riV0aq5Dn32vhjuJas2h7GeTnzyfpBaAWJJHQOZCncoYlC1f3Hf7EZ/hOxuCZwrGuugzXgm
8nP317zK60n3ia1H+CNgcp0rc2K6ba7qys+B9rUSE4oTKzABWiw7gqhjtCo8MmSpEEVqBq2PCaq0
5oGFNIVCxStEs987CugYo6elXh8UDeJV5gd/7CK/KO9l2MVFSbeLLRAEqum9g8GTCWCKiKMPW3AD
zW+k48RBg6NCQAc8jIYsKcPyCVE+5XX1OfZe2mOfAGxnZWfPeRhYbwCkS+y+SAaY5ii7yhbx2ZZD
PFcMeJPeJHZTxbQkV1Pb3gaT+7GczTEgUAqxegeO6ewRV28fkWK+AtM9UwH/6Ps6LbR7V/nhu9U+
daAbCeqd6mmMvXHa+UueQcA0hpb5DqSnxCCoSZvAN6JGU8jyRWr3K5wH1t8a2xvs31g1XtwY914N
znjdCDDKmJ861U/YUvdRLg3UxsX6YTzrxlQot1vris/nkFQv8UrGW2ANkg7V4jBwRECvi0TdZvB2
jgV826NqtTBTAKqx9s+h109lOSYFl1E3YODQ5RvLImNi+TpzSX7XE7YJxbhfCP/IHZPkOreimdn7
Dt6zq13eBM64mUK8ZCKcB78KsiGncT0G967D9mt/ljMkCgDBbm8TXChwszcR9a0VxtMuS5WGv01b
Ao2rfR6bAAca976DQcimcDwAgdei2fYjtsIaQjHc3TozuQFzM+kA5FiCOlFy/gj7MAn4DBLwaQ2G
yJ1/+t54mw9H8MkyTbznwW5h0oWbxi5eNVpghJEbpGMnl4Y3lJhXAAUemh5GbuA4eNIkQyCAWmg3
pFy2I3HRYaKpIpQnQ6MfiZ7i1V+3bVFvnBac8cEvjytTTxpSMKtTuUgf+tehKm/rBZm85/bZiq7f
4lP8d/nMEbQQz/uUOOPtlNNd00r8IrDNtBWe8SJXzA55RGugMvwAgkvt52iLn904XJWUAFohI766
VwEtX1RZ3ObhfFxB0MSPN7vOrTYKOONA0sx004dtkaNvAS8z+iE8UJZrDZyN30ChFHnPRktvyx19
WFvr3VEl1tNh99Lx3vjko21Ey1i4kN/3x+aJ5oRFTac/7FJfB3V9FwK6ICY+xN48QGVwACGxIlXa
jeHJ6knWV/yVzGyP9uavrmYGbWf7h1fihaOEh4dSHtl+vRGLBRmbAjy7M65gVuAdIrnqmuWm9UQW
1u5Lqex0GpaHygNgxtckmmpyy+mUaMqBroDCmjVsvbZtk3wsrwYLkqml7YkobAFYIOMHEepglXMG
WdJ0WXkYyWk8QB0o35pyCn4AWiEgzt/BfAJYG8yO+uaGgMUQwX5lM4ftacZ1KH1xz7sF497ebAfj
XHksDCOAJW4g6rdBBt+nDR220LiHt5IHGM7kQMWDzX2+gUe0G+l5tsGbt8uHrp0aAGTEoYKXTDK1
TF0Zj73muQaOqfDei8ndK2JoIkPLO+ecRbttqygslXrujNloZ/7l6uJ9Wd02JbA23FqLY/aamCGZ
6XgzVO7Gp1BbUf5VObKHqoPMPBPLk86brakxmDUEYv6cTYlsxNFlnf84rYQclkaOv/BnNFUQAcXY
wAgUOX/vw/kD9oCVMg/EIWm9zMdhobHQw3Zdx20tZIImUhos7WFq/GLfGrvMmNZeClhDTPPlfpyK
VyjjAQYv+LOb5zTDYyDUdGdfHXtEUJzbZA7Ln1C3CpIwB8OYWGyMuCvYVtfNHGNDbklggPdAOk5F
hgv3SThLB00eZLO1f5XDPb5dLSjw2pnkDaqUlabTUu0dB6BoKBSxKtirhu0EhaXdwJzbllgnVnnw
ADobkEBi6IoJel5VyNmPLcwpqxdeuAk29bEcio/esVPYcMGqXB9bx37WTX0slzErfWDPACaq4sBV
92wWGUL/Np/GKmLad1O4Ke1B330Lh0qnjXTs90HhldNyVKnT2hBXGo7FUj90Y/65+OWWK2SQtS7S
wO5QZtG7ofRSsTiboab7tmt+5g5d8cywGpumNVnhJmP566nV6x1cZPG47LVzh5MKWwclhzvDQ7R1
4nltDxD2SkdbxfM8bm2FW8dup22RrxDLkfW7mcIdJjfXnCypmWHEZC+rTPOhP4kGnlGM9k08jO0D
dV20Cd13IrH6oNzurXyet8zCeMGpjTmvB9wTPeiJ593jVHIrdWYqM0Rs6DOMsK0ClPthsawpE6aL
16Z6IBa/5VBUiPIAYlNrPYBa0BRjZhRIkDNUnvBeU9cqgHxf8+u1MC+q4NcOXJLScTYP+eS3G8SP
qxVuSz+0cG+gdVwfWj4uSTkzFRVanlWRu3VL9Yr6hpcQFA2gy+axZIHX9xjyPlrgwdR0qLogUmFn
prWdeFqXW+3OR+H7EyjvaBIBf1zjooQmopiRiwcmgq8bJC0GJAddwSDE1kL2GSCs1FhTohxzU7RB
cMOlemx/13LBaw1N4SerWtu098l+6PusIKCE9KRA1F8/kbI9mMEXmYLdrCiae9PwTdkCiwhp1908
i19C9NfLhBRHGMhHh8eiBLSNSaycXAGLgZmFq9VmKcSVcPMEq35oHb0DjHMDmCAE0Oybzjb7wgJG
382bFAfgXi7lAZGYXqsZ4d/zUV6q3dqFWBUfeB7m75B17Ut0MEPC48aG36QOSpICkdpFeZk/wXAE
zuJC7oeRYkbHwznLO/M+rTx1wjqGK90HwHAgV66oKoMR6hZAe0rZXRWOn1HC70t4fZGVbhp8cd7Z
uBXdKxgUb5zc3ZYFpCdRvzzncnxDUOO7wSq9W5Sw5ZGiW7+3jWF36IUlVg2ghB0sOukaQHRc2OM1
C4usaQwSNcNIDBhHrUAimY2bVl1+DZbjdnHDK8m8X9Bx2pY4f3KEjomYM1IFH3AbveVwTYNE4a9Q
0TCFXF3G6+Z2Nd0tn0lxNNqDclrXoSmHOs80YbDGyzBe50EBzEYvAlSubgjrFO/TNo2bUHfZcsDy
Eremh7Bugs04MWczcuFv57mERooz36/VcpSzSIHxuyN8OAtvamerNAQFgpLvGttK9YAwIUP0nKtw
HtPAoGwKVr3TC3tz13WATSSgnGNVp01QXvMlOIhqhPiMXoeI1+1GQFqqz7vdWugNPN+uZ7f+AM3n
aTVmt7j8swaWYhGo+gsH/HaJ3ES6pzPxbVFtWijn02n4zhuKgzu6iVgqgmaOroDYXg7Em98t37rF
Rn/Rfn5fCR9Szefuh7C7VAAA5PR+l5pp2klATQUApYuLRJgNoNK3EhaXUjY5alC40BEbN1VFj0Bm
qhJ2deFNIFZgQ9v7ZmgH8BbljxpjC2+cMVddfjC/PLndsLW9CbOMsK/hTwnCXhEkvEH4CL0lj2ef
wA1Pg9Q6rO8rDKiiBqBhoHkzYqsMtcyN8PNole2unPkJ99mWMOepcIr7fKYoA9lnz4Qfi16/+BqY
eL85+r6dte6SCISb2LMhxAGR6hFXAbow9a1yyKmB13Yye83OUmWGwvrn4vDUhWMlEJBxLotNPhS3
beiSZAy612lpgGQmG2LbB8+vD7yvnkPSP8xFNBHrhfD8znOspEcmA8RY3Ll8he42hu82f7Ggh91S
fbMsVWpc+Me1wm+ifvY2VbFsOq9MoY+SBBP7xbWDc4y4YfXWcfSDl6Hpq6yCBH/LBiQsrt72BF5H
LlNQvfJRCq5VVCjYLJkQFk2qtmE3MNZDXPcBKoKhWqM56Ms4dMSz5WC57VkBmj3ivdmeDUvXgbzC
mjfJ6+ZUkQUSVIE/4lwGakuZBbekApn7DEuU/exWU4S+cgBrl/EN+ok1+h5u2ncksuAojmDAkk6Y
OyS7cMGEREMKmf2sb8hOTSpDEr6RtDytDDWkLOsnMvfLoRm8QzgVb9OqjwHQnVEl0d3rwxqwC7gv
RYaYg90WV8vUwjt4lWgJ2HNqreCz6J76UVkHDnCuLhqzq4dpJ/pKKJHsNwcg9I1WSxZA7n8LNPrB
dto4D8jO79s9qhswYqo96rJHDIeaeKzsuwLmt0jn2t1Utq+BRUK0MUjWijBB7X89zvnJhv5jvOq+
jenEViguihcRQIBHL+52sIgGzj84QnpiUw3Weuuu4Q3w1+2OEduPBg5Q7dQ7hxGB6kpW6y8jugY3
IaD0WGZUaDZQw/VUXvV1/ZZ33Ys24bVvnMT3QXxBxiKW5p4V9MdcVo9jiCV21xYzly7v05DhXUB6
HTFXb8YaLVE1d494s/vObet0bHGL6s6vMmfsygR6WstumO0eYPYQ6bgQPGaT7iLLTGvcyuE27Ibj
VBZ7PNyzcZfx3OuFqWpBfoR1tURBjqvGs9WnBs4euOvQz0xt7/k8HMQoXuel2RZNkfTnYk03bYQa
HOUK6t/cxi0xWJCGhzoVuj3pbI0foxUcbVnsRhNerW51BWQI2J9NLyNrmd+YLXajthK+5vumR686
0NDXVBVmTsiR0PGTJw5zzF6op8pBvMMDnkvpES0mdaVH3JxkCdyI+ObYoltOuwUYnq4+rYP+mGaQ
MW10GiXsXSX0psPgvm7R/vHLNdUF2Iz+dBz4ZyjstFXVAeawGz5gP4RFUo06XkdUw93TbIdopVon
C6l7ix2i+j6unXE3hC+U3zgWXCFKCFRyAB8LoMNVsZu8D1r4QF0mbvlchw+l08Sc1Clq6U047BhE
NGbhxAHsXwhd7mYEMQDbZobPhsY+DYasRWu2aIKYexA1Rc+X6zBz0C+hbeL1Ydbl6BbC/E4F6HoX
sIVBhK+qRHjAS1jwFuUjS8bF31B2YvDcMF1Kivo4ErRfxfAJXeEY5V8NyQv3s6x6hBeIQRH3bfbR
UfenjybM48l+X7tHJHJvJV0TgyDEQEKi0rLgi+m+Tw6IhuH8hElEVNfXncffgJXcEvg4Lk6fqBoh
wpvvZ28+uQvboUX9oyiXDoRLe0NcPBmV0GlxaNQpuO160MZYeHsfzMGDx5ftMs5vXAA0xMnWLhh4
VTo2wo6qSb10IY3R4wWlBM05Nr+VQL9V+SvMwneOHo+2S9/mKnx0hyvW3hnniEZZNszBc2m12Kp+
fTVinfu+o3Gvunvg/mKq6ROuy5uxYZtVWO/90jw6E/qdtfezReKHKGRefXA5OrnC+XU8VoSj/dIl
qA2vKfdumTVh54EjimkFpOYB/Wn0mhRoxVWIkm1jp5K+wFc48myd0AEDSBbsJ0ruxo4kbGjvBllv
2vkNA9asGRys3NZe3scBhxfbEAEibSDtwdvqfWLobYJupHGpuTgWzhOsTCNI4mS4Y3DTo+mPSN1I
hfShcXe1D4w2XR6AEMxqFm41Tnc3+MkZ8kLAKNfkxcabDQ2MZqsKtgsFVmg8doQkDQp8PvY724Hh
K0Y66JTifb0PEMBq+6eyc9KaN7/g/I7uOm4kXNgOiDLIWw4hKpSJ7YyZMoB/LWLd6aK9dQvcE/Be
xhnGJP1QWzACXMJdSxDb5RCcHV5vJYYQUi2x45Adt4Ib0G4ipU1EcmnFcq4/ccwPohz2vf0L6kXp
WAfbEm5/40yfOvjHVbOf1OU4J3rt4BZo4E9i82s1sTs26ldot88xur4v2rVvC7BmIoeKW6kxLAu6
LVtXlthqadOhBxcKpmcRzeF+19tvM/SE+VyDflfctQqBufQ2g0+Oy7rwuHfQRkZs31H90Vbqs/cx
K6IJlwajKmrihedIYqE6WKNbBUzNgvIBaT52T1D/rIjJ0PWDdMA7teG/S6/HYt4q3If8tQ1+8vnF
zwN0tMeod09d5cajKW+75rGwa7ywBUcNS77aUeDCYRdrJBy2XVY4z8Ht7784Oo/ltpEtDD8RqpDD
lgDBTCqnDUrSWMixEbrx9PfjXdo1Y5si0H3OH0XwaREGkzfiEnDPYybkA8nj0jjXJPv1TKT1nn6a
oGCBOYqVa8TObt3ybpnbck1edOnFo7tz3Y5DnnA/3a7DRTyly9lSyUtRV78qSXe+0TF+j2dNNH7Y
aNNPoncbwhyjqiQFVryuNq+X/ct0GNqgxn4yPBAQwr9R3/nLhw/hKqYfU3fDlAZ1IYlnTNpQDPax
aoC3RnFdYOoZUwGA0gX09mNabSY4iz+tCEfbjCocnWnwlNzLyjHkWAYpy84Wnv7GUqF1jzYG78Uu
N5OxhsHA+qJC27g0glUpa7YmvT/thOtmjK3g6I+SwBX3nyROpyd6W5b01TOuCNuMuYxpFnJ2Sa3C
aoBt6K8eQd1st7VfbfE5xSNhUVOeXBtLHS3CpHTn01n794pL3Pt/DyC2E2cvzYTV/dFKjVOX9vvS
1Q6lQ2p8el1Gndf9ey1eTHp2KreMDI2IOa88ZYYWmVkdOuDNaUlKVzqEXLnPHDBx79MB4prxDMrq
t+ocpAF7FoMpIsCqz04tcRUzMk3wl4O3jrt6vHd78d0p9hS5BRqIXH+81PWHxxdB1kShsGZNkOI1
x97DmjoPTcF36AmkhO9zWqIC+WtgzlWX0d2oR3P5uICMQPRt5DDtzOoTCRUX/5Os/sz6uBqvftbE
o2GH/YSeqz3UvXOdSLHsWoiy4I90x40bPKYMNU1HwLPz7HBge/d1YQ147IPdoqWnddIZ4j4wDEdV
O8aEe25JoyZG7gdkf7cM44Xf3s6TF2oLeHRnXlROUVOKrHRQsFayoSUFUMb9sHGOQWjASkAUrJFh
pefeZEyykhfp+fTa1xuLzhDK0DYm03Tj3VT2Zth/Jb9wLR962/jwDLx2c3MYgZgDoB13DrZl40YF
Aln4LL4JWJ4N/Tw7dPLboZ7jnvy2bvKinkOm6L7Mnr6p5s3gfO29+Tj4KSFIbxWXfyA5FCw6nevN
hFChKEEX+uDfKJP9bM6fQPLEMTjc1vfgte5kSv/LFsuLJbQnsllY5wgngHMqNnnP+bG2X4FiQWxy
ov0sbl9utwzMuEqhHNOGw4uarKn8roXsN2Ve8ga1xqa06WRV1jGFsKBkO159eSLAjJN3jl1mIpCs
TQAhZBUIlRT9xxAQ0g8Oa6DHeP+0sNfrT6ImbaaMxNq2Mxh46v/0PttI+rEO7XdO6WpLLWDk63Kf
l/rrVJCnUhGn7rl7Utknp4oyYR875W3tTHugeeKTWLkN2GycDuupqsXObMXV9NR7XYt4wATXT8EG
ppnHqIJZdYpduvrfrllHntPfBTzZhlrryJxoUC2GW9tglEvnZ9ylPyy/+i7ryctmrSuD6uqUouet
GfMtoRgoeqqXkq6jwfa3UwGcRZiXm+oXAMF4GAmMW4ItbbCHrJ0ONmVwvshfcM8+5L59HYrmx+uz
/5YgeHat6bNI6919Siv6lgPQ3I2E/a2Nv11nO5qwY9L62j+xhjz4vvdYCAxdPE0iT+fYH2gcyEFB
hWpvXCrPJoNC05UbSn3D1bRin197o8ug+xjY7euEqbVoCGw3wFtzbuTZ3rnGfHJLO2oNhyvLfm56
7222l7jreriADtEycfnSiqaqLUNpWofq/hjSOkGSbohHNHSwaKYaoX/1/VlrHRVKmgPEn5P916D/
8HWHBXYJ8d72rr+twQQWorg2lUA90OihWyP5Rk/RjddOo5mPwDJnswR3wGj5GPXpewmgrdrh0/Y0
wtl8th7XyfqjrBNYYMvhbrIvuFgJM88ZnGbOOmcaYpNEK7qLSYvX+SDIYOZbpQ1EmJjGW6njc50C
684WTi5Y6CDEs+ElKBx4l45u43whOJluesUDrTeAslxPPTIVDK1E74tWOzk2bmPlNMTr0injqHYr
SuQTdsLtnt4f8GwK/gsMEzKjdlyeXUQRmXCduE+yHzQIx4lFWPEdRHMqYyn14TxjQw5MI078Og9t
Ry0bwhNVqBsWtHcxPAw9hlo3f6bHgoceMx4TLsh2l+ZTNHPc7pLAAtXC+x5BIoUBoflRadbi5piB
/THPas9P83UemfxMODGJiXxb21VIahPCnoT5BEK/D9fMPKiudfe6M72Wq+1sKP9FC1Wh3zCMkB+H
tbEtFaaWfeqEhStvWAEFudThl93Lqrw/C6iIoyZyULotYvqUxhpLvdjZJckxNqxeY5x8m5+F8GLZ
2iet9M5GqR/SNXXDwTR/e0N+KAXQP2ixP5s7HRMTg1N/0AiIoEJXO/dj82YJ5oMhnw92ayq+a4Xp
EW2En3jQKj1LVR6lMwCSZxg/Xeffqrl8Kb2BIXTBaJDGbmHCeDlbQ3pcjSDgcGhP46w0UN5x01fm
oaUP2puA2ooOZqFaQWnE3JLZnzh0VmhlixBDt66LCQZpWkiQhOezXOrmzgNnYe2r/4TDxV0kltj0
euLFee3aoYB9TLr+1U39HX3aHlx5+jB7XrEVtXml5/lo9fM+G7OCa7fcd9Uayn55zHq80CO8JNRr
xEUS5r5+dGz31UztRzIXv+Zk9F4dl0oNVXq7Dt+7dF0nAouSjMWcTFifr95dtTnBuEVDQej82PUJ
yhgwYGa5eUxFqGw3JFvkiUS47SoXfgDmO4YlBwAbfMRMMG3PjpkSXT7g4S7QYRe28+mna1xoLsTP
dK1lPkaUboXuOO2wjKxwvUkf1ZX5qFqmMNdRn3yJ+WZuK++/XvNPphrRIoDvpzajp9gmNfeDsLt/
7BHROC0HHVu0CtpD2qyHoemuLh74TPnZxZ3duNH8Z9laP6tpXote7vj0UdUbb35bX1I/mzgClf5Q
zEsZef4E9WVkNnHY4uRU9Dw42UdhZLfeTb5KhqlR6q8Kb07NByLa/j+UohdeQSamXKGvQ4Re03Jc
1+PGV8unncCW6oV6cjv/bKXD1UW+4jJJToDgw3i/ttrp0gwz/e3+zdEFk77c1nLcSE+cesc9ukO9
cfwRkNuJNLO+GN4Qrf20L7PqNA3dxc/N/dgMR2OwozWDSNH88blc2xchNMDq5EtfVn/jSzaJQBXv
GBQPptQ+utp5KBaehcYO9h6fM6Ec2pbW+xoku2Rt3ksjjfv1D6o+Ljpr11ndzkeAwJF1MBxi3NRy
NgsUnwGVP8nMauiq3aDPz2vuHsjuPRVD8WnqywWgZkeHW8a60GAIzpiN2vUwB1bcK/1pTvVHetPP
TTq+oN2zN6YmbyOrhAfzVabaPy/Dzj+lI+pxdU1olq5KMjOUXWxWL3lvdPVSe+xHwWid/d54bgs4
5zIwWXgxUOuufVk87Tkv7CDstYXxH/db0I0301heUPpdU6M86VNyMAz9IPrhcZnGY4ZMaeMOy7+p
LAF1an9ixytfVOaN+OVABjNOvzHx77jJ9KnXGgrkov3Dt0Xi96odlfCfhsL6WwpiK+Bm31Ar7Dyr
/OoS1w/dvjkbhrVNsvFiSPR71iz+Mxf7JeAM4tZbS7jY8qXtJkjBxZoPAVFRS+PG5CHTeufUx0UR
nrtqyydDeGiYLgfJiMW5rk7j4FxU3SPOaNGyaMXyls8qLmf/lKz9Uw5Spk9nw1WQOTBRU78TzVsw
f8LXG9awITDPzRhf0uQ0exgmhjJUS83bmxyWnLms8w6e5m+DQh2zgt4Ib0BiQ71ml2v8BmkeS7o1
azNcGDBUt4Y9GIZmXO/Xb1mzCYiLvtqnCvfcXf8hUSGZ0/o6mhOm3/Zs+v6TbrvHIQuQ0wyhXwDz
FzybNg/Y6PAFeuwFiQ/hXNfNUyfdHfos+OhhSybUSabah6qyWKsYsjoijoLxQjbCi6Evj27tznRs
jf/1S/4h3eSZdYIetFWQKzyWkWgmRFUuZ26LGGCgy1NLEbkuTFHrncxNUKqYWXbTWwKIzWzkbtTL
V+BPlgWivyLTTG+q5J7QrTe7Eb9+7Zx7gIwZ3jMU2ZJGTmc9tcSuhi67dpdx71ryLKGVQF39TT7B
bICz3qZxjloTmp4xNXS9ZJs6XUyj2kVLsnSXg+N25vKa62rvibENDav7qOfhMUmL2PXnY2AN35Xr
/hIA7+ym+1jjQ5d0K4RNbksOe8d6SJPG3Njp/T6ckRjO1XrTCcLcmCAB1AmNr4GrXYUHeGcOF5lA
aFVW/9EYLpNbLo6OP+9dBxfc6v4mdxqtc/QizDz5kE7rHPYLEsdEM+O1n+9jGGL5ILNUZAhKM+zE
+wlS+8WShBKtfA9iY4iJJVTbWSPAweBBIDX5rmAi1tk/5jW9k87LN6h8DvkZhLZmXIx8BpLvdZkf
01K6QL9VvuuY/feeY9zgeb+ttQMOyPTIziv04HDrWT2ij+78XZmVsZ6/kqYZJr2Mh0I9BuKumBmU
82QF/U6m66ult4gbs5WHXr7BBp26jidXBedZuaDxLKSlnj7PvjhqXgO1rLMtGwBduZ/+1ClLRTPf
izCT7WpJvn9XfmREZaQ5E4JVsa3KMY9KkF6CfnkHLSxDJpdXrhOXs9JlVdb+PyX1Y48Ck/k4QO7H
32hN5z43mKGH1gPeGt8B7LdWZqAeFhUgA/HW2vje+ZXYJAHJKlrTPxiVzfKUBDvdHumB8pqtrtex
q3ddWGQcJZaMlFWwKpbam5beLUWtoMCgpmKPSOD6V/TZrVyBW73UfWqNYJe53ksquh0TD9rF6aIN
4850yjxSVcfezsNWmfN+UPVVaMurMRk3Ktseg9m4LW7OrSFfnV7trSx4UKxvMILXKgFB9L0u0q1m
OzjptTKGSGd5EHhge2dAdE9cCZJVQyCyIztHM6YdbdAhcMVHVdL2tZb322q71OVRanq8jNaDSyGa
k7pxUtSHbhrPDrZTh4gQFkokvbzkP1WSHW17ehIklIvFH8Jx8W8AeidzRlXulwZMtuBdt/s5rpMF
FfNwJbOlibzO+4+Sq8vQcQt3ZV/C4qt/q1sd6qzQYnDL16UngdfJ3A9LcuyCO3tJkYT6HVwM/OnB
zix9O3nCYatEotQ2+kd1v+I5zx6zTlzLwSpQOU/IXIhZB22EoCjnVsILsizUzfredsXBgXrRW8JD
VdPuFqwkG3PSjrYYr7bdEr0CvWV2Oy2tf3NL+8gH/v+7zN7NAd5LzmMtOajAY5SUiid6ltu8D25t
Bx7LmxT2pjBQX+nnxTL+TW1OIIxtNgAC4r8c6qjMxaUq6p/Cg53SW/+qzdbOueMak5W+OGb+WGW5
FyaTXW1nN9nVTof6rcI6C/7MiBBxDEeNM93KZjo00jtPbffuV3w1hX0WqR0Xyv21a+2fhHyfODpB
neH7eXUWDoERG39WFV+Lnl1qDn4UNS82i/iWv++3nNcza9qeFSwygvHJpOfSKafd4thc5CL2+Oev
ingSxPOBQiBie4eJ08ERaAPGDPXUlKI0km/3lDkr7w6uXzxYgtR6XcVLAUs8UcKVJZCwAsEnQ24+
3Zx1PXjF+mg2amf0biyt9UryDX7ENE5dPULtCvg+gnWmWb1Zff9Q+NO2Ksn+8ypEn1N/TMnoMdpu
vybuo+6qk+G6P+hMgHDzooySetmBM+2DpD5zigImFwY4rlMxqqr1Wo3Z2XKro6mL58Vnalx7ETYe
oLta/dMQ5Ek4gWUfEUjeEZwZmU0vz1pCr55vaaik79qQgdrbOkO67a+e2mRYBPTFjLO8xnJgfc2a
dah9yIiRqJURDTJz27bsEB2Pc6zl1tuSYxvOtIuzUARvIEcRdcql1te47XzIOU2ZyCBrUrZkk8tQ
yPZrKJfYDeZzhdFpYzclwA//dYC8trQF9ItOga2Sf3c1Q6dB+Dj9V5GWx9F2QinyS6m840wdkDDG
j2QdniaV77TGoMgc0WBDGaKov8aEYIlunmhDREuFjoh6m82sKGWQ60ut0h1Puos2hjMGBS3yDKDa
5VhNLuT/cDJ81AzO6yoRyxTLGAV9c7PKPAB0MY56Mx1Tt7rOhrftAWcWR8PaITc5BSahEayx8EZz
syQpI5D5LUDDOlPtkEVuFziuaLVRzwjUflOtR1lTPfFxa7g4fmiu7n/XEBhloN3owNyXvFjN8GYM
9Q3OcI5cfX1jE4+7hN5dkF3RNM9uLQ+ZSk7SAU1N5GH277yxc8HNce3G4Cz6diPvO6/hbAdZvK/K
3AdGfxpyH/EHyji336bwf3NeXivxn3AAtaZMw5gz9jUH9LCt+uRMZ3XUaOkOsCJKPRkb9yaH4n6K
GbzpmYspj4oaJIke+SE1G7Cnbdvq3gmBRFta5M/62rXqZzYRdB4WUlGlz0eABu59lAfZQllhFvn9
wDzcs+P1UW8tfCUvFfRT71eho/Pbs8/VpQ50Z0cBjp/5vhPhrcmD9D0fEnaNYdeWX3WZ/wR1cJOt
P23SKQkH6CzXcl4m3/t2+vSfLQrI2pSSmW679h0ZHsYBAxQBXPXBqVCxai9oq36mSj9XzhJbuXke
aygto3r1FnCyiZGlcduTni6vfc4d0prlSRu7LU6nsOFMSdZ/ul8/qpzyyEY9ZbWHaUC9VB2MTDK8
rIbaovOBLSana2FIqrAld3N+qGdu3B6nVRDs02U9DXI4zKn5ktSfOTBsb6l/siRiwUzYLMlZnVQV
jwGpXUnZ8wmaflN52q5yqpuPJLMHQK5qb6fyOS5Gua004zYMvAbk9IGh+7FZrX8jvQOhFozNFpYc
JQXSPoYEAvz5HhsqjgJ81A1iIIGIcZz2VjlcNOiJhV3oTl935vzSN9527r3XVvtNqu5YZ8s+r6oP
0aKLpRci1MbvsrtrCnRuU7o/Ks4SM9iRtglkIsIB4DdLi3BQeMBQGXPcb2ozi1QAyjJXn6vjXUg4
i4DutnJRKBbvHGf+m5pgp9LC6gD530/DA8VmO99xY713DiU/crIB2R9R08JqZtCy/eSfh7vieCIY
sO2cF+vO2PfUUc6acxpc96Gz9GOelTuv9y+a9g+5+cZjwkhG/ycdibG6e19rn1TvgjOGNaLBPkRl
KHrDjWV3j4UhHxHQb8yGo338deCDinZcN0ZJyWFFLpUhXy31vKR+vvEW4lcSTZ28dti6Sfq1KnWV
fsXKxhzHw+nNy8YYAPwVS0fnbooBKJnwhF7iKOiyuKiMSNorZr821szsHHSSAxChUpkE23zSwIur
QyNInqShqV+Wh5p6laxNjlOtdhmfZCFcIk5cKN3OPBHgmlJ92p4Gp/YYvVr+vDXW1d2pAC67wVmE
XCW4lQXhxF7Rx0vmgnY7pwnIQbQTeLpokNiLGCH819pQ90Em+Z4r3dtMGg2AiLJDJy3ANAu+IPL0
1uKzCPQvVJ4ugFsVJAfX5eM55Wfj/4nJ2IP2fbhleRhN4x0BdZQH0MDGfA1atLRs+AhR3rJeHKq5
P1W59dAH3Yxrq4lWL38UhRzwKlRbhaxktIbXnFsOnAZLlRwfYOu22aAdU4Wbz8624/RuSAV3nUVC
EwuAg/0nDBU5DfPeWh0r5KN4zY9LZb5L5b2tJf5niw+jl1ufN4SRFcAIztluHyvhH/2AyG1clYzj
6DGQB/DNnzK9eKiGcduUXKIS4J8l/brUdWzL/pB56cG8d8p4fXFGXRbW1fK0DiOYR31sTexHc38g
135fTEbYGPml7ZhA7Sk5uoa2LYQ5hV06wc+lUGL4jJam52dpuD9Darzc2zJ6N3hJrexbZTWUTh4P
DBaeZSAD9WJvlQcNF6HpaYcGP5oJczSuBqsAACs848kZTNpOveaRJMSN28p9YQ+hvVi4MKnSKYF2
/elblD7ZXiCJleTtKjnV2AF7Jw/1x6RDuCEn/qL20I9tzIe7sT7CGdCss7IXSPskfOz5SWufe1c8
Gt50Yn87O16yW/Hv2za6xhJqqal3BWBorhFgrc03T0If5zN/AYGePoIn0ztmgkDyjDeQnsM65791
bPgWXGxLdVkhsnp/Ra6DxLWxlrjv9G0XdIhUuubKu33s677emmX2riyAPpIX9UagubeeFJo7lEDy
abBBBtNO205+c3IyBa/pzqGa25s/ZvUN/dKhJIQg692d1ncPKPuu2Bn+tEJ894Xd8PoouM+6Pxd6
ebU139nVQ31J3PK5sfo/U+BvcurTZNoXpFEMTZl6GJR5xArs8XS2UWDlT1oyHFRvIPJwlhMTQ9S5
3r9Ro+d90RoQZuaPGmHMpl3Fq1b6x1pNHygEs41IqbkeVH6tdBXOGiQGgONLrhvGnQL+AHKLM6Uf
htW91GreAutz7ToJ+mW2ALNNv1vqXWynoAdAR2mMd8gGjBXIVDrMcsak/c3ocDxDVlG5Ov+mngid
qviZZuvVFNmrifNio/UCIw6qlHwsCQntvCZuJjy2RdY+lH16Q/kg97Vt/Fml+tdp+os5G3GOQbnG
EaEt6ktU+cNq+PEK8sc3CerdtFGJYHdTOh5SSFx12oLGjWKjy7xggXbZ/Y0yThc6RiqW8bZVb+ki
rohYdLCv7C0rk1eGXrJZORidKcPbCeafTWh5WnnMO2M3ShMm876Kjt7Ru4/Chvk2rSICv3hpQEJM
Jt+uxCSpmW8qsdfTfDfWdjoK0nR56scRE5X1wvmUbjJ8zPcZ2dLXvVMiFNBNkPxKR1jFYaIl7tla
/RDYNQom0kmVskJLKCDxLEwReOmQC7VB/1CFPrafvwjEms/0YURaU8UT1kWKqYqdM+mXLOH8DpLp
Nmfmaa3vPoSMPaBzkRi7OhrJ6UmTcpugtbE75snVXxHqq5adu31o7kuOIoCKp0OFU6DDmQTL85qI
l6wwQgHYs+08NJjUekWeQmk0LDUvhbFzNKeOClxKm17JvdQKgteqmz53O/Tmxa+Rtr8QdoSimvUj
5mrWnxQ1idq7wt3T5+UdZt3+QahO93EGzTV3XYwS5Mkzm/9GhQRRB7iQRFjZvERiNeMidYJo0PSS
KqOC07jlnWy56ghChn+yc+1xWr+dBdKzrrh6J618Htr6OVs0dNnj6zpMWw1KcE6RZzkzhxZSjzXV
tgZ6DZbO8iNIIDvcqXgIihmGUw3vtm99z45B1ZvaYy19NAo3bBdrW7gLHyV4wuTwK5fpUgUs+Hq7
HJzZe0Ww8NPwTKLMQW6/dh+mZZ2Gud03OudCFWD/tpNLK2xcbJjnvWF4Kyv3PJF8EPqlRbhMqf14
AGiC+YdXHn1vaWZPi8lV49ftVWYrDQPzm+rmE9HAkSpd3GDW92pN2yYnOFYnWtfykH+IFJTNrzjh
RufaN8A3WgDZ03nzea2AYdLhsUWoSI+9AOeroeH8q5xBRO4SK2JvyLoQgsmw7v7GJZ83pZu85Wn+
basS9+u8a+AvN2IAYaqkdWaMwPTbBadeC1CNBfNHr43+ZnE1YsjK/IjrmGSopt+ibX91F+tmEo7h
IJIQXbNL9ORA0J6+8YPMgcxg6iV+3IUCcSA0wzKdTmPmP6vO/W70+j/PtuFi7UbxMN/NYTY5BXlr
PapV/iWVfLZ8rXrQjAX/snaXPkA/L6mJpF1YW62EkPM85bHnDlW4rkPJ5VzTQTe1KPPbk2yHF0Vb
XcaZtinHAQSTcGfNiVuzcUPRIe0iSvjYdVyi9gD4KhSxBWsFVmRZt8LFlzSa34Rn73JlgzqhYp5a
xBc1FcP44HpQngmrNyo03EKCoF6LOtG7GohhgvnLkC/C0Y+jCyDtD/8MS3+GsEQeWIw7Q9wxe4YU
jIvICwuO+P+3Ovv9tSvS37boXolrIKgZDUCErUjGKiU8J7DQma5V+8wzj+cdaLXTe1id1foapE10
GyDBWkAgJWXLmNq96DnSyEpD2JJl1hknbgZBfNf2eOo/OQ+ERI/FTz3iffYF7gS7G77mZnY5opcf
biCHzk3dogmo3PlUekEcDNGYefe0s+CrRgW7cUzzhE/5de56yFR+zo4Cyp/4dMRQf5QUKfqdh/Et
Cb6EJOAVk7jhmXhVCskC1904GI+FDM7WrCGEdrZFtjwAV5FEKORfnrRvVZ78SiF+8TrIKJ2Wp2ma
y71lpUgqEf/2U3+ysjGkSfapsNE6t7jJ3dx7cxL3JDDqNfVbX6vP1VQPmEVEZHcGR7iXsiNiS+xy
HYJigaebr1VgnzEHYnZoyljDM5k3JphLKU51Uv2WrGR17nfRKlFAwvk9UsW+56c/RWM5Lcjb6NS0
sL0LTk6yNoqz8MePciE6Pmvrk0OXRO1r57JzYq+0zsEISGgaWGUk77Y5CV5wh0JmRP5Xuuv3UBL7
JulxrdV7TxsxSEnOH8LSl6Dzw6LFULhM7RFVN/uL94+16DJqGuY5YIQlPy0AiyJHr1QGp7lt9kEz
IqdVsV7YQEKmhLlIoY21U3Ef9kq7+Ep54wI96MhcGs4d1xMdDpwUK/TTUsm/lrJFlKt9mNnWGtYN
9v6Gxnmv0EK3QZZ+NxKPaYtfs+iYOUnMxipeb9clfcxY2caS6DrPRwQZOBwy8xLaXrYTAtVLZQZP
QzdHUrJp1vewA77+Z6+oSR8c/XiBj0X3lNebJS2hu9wjVBZVEnn2PNdNE8rUf1sk3SymPBTFEg3t
+JbOWVxh09tXVe5fbaOJ8EfugBXDamXOcyzT3TW6jzpwHc7OoJ18ikSCzsVSMDkbO0OsKZF4blLB
tTvp4O2Ke8OdbsuoHf1p+Upy/lGrhxYq0J/JpTpLlT94vfezctvzB7gMCs53MfRH30leF2lcbYvI
DJOZx2ctl5WIiwRx+wQFb/f61uyap5GFaV28Z4gDROHJCxzPY6E1oNP5ZUp6VJb1Y5F3p9qBXdKb
mxNUD1NZP8s7vUVvZsygepWdSjYmIiBstifbhxSc71eyIH8pwOlCutylEGAtA1XL2HFjo+oe0mxi
5sr2AWXzG8M0HjAfv+iVjieKgx699y6wQLmIL2gw5KndqquT3Qdn3abIDvtrWjdEclRwu2nC6LH4
CESVyAWRzvOXG/DTl+Xwl9T1ebKHnWxTuTUNxHjB6NebFsYvHNbhkHLHb/POHmIj5wTpii3x/BPU
qrvIvb5qFYwq3z1nF8csli3SV/wiUAdYQtzkcIgq4IpbPcJeSv2OSWSYKbSE7V/++Wt6nSaACNuX
seWI5zFpq9BPvYi0s/06ajj9O5RMjOVIQbUPTZr/hoIgKI90gHCZ6wczr8on6GfAycbeTRmiR38A
22GDsze5CxRf2DywojGwd7e7VBZHv6sfBrgf3Xf390vcJqR+HIGFGmJQs3brgdMUHooV2w7uizRZ
BDRCUYOaDL/uymWIhgpeEAmqTpppldmPia2/Vyn7mqO8D3Q8R9OdYrvRXwO/PrJ0sH30CkvHXas+
Sf1Eg2cRlvpMlrLW/qvQ5bSiLHgayFoBygJKnGLlz/SnLlywlgQo1qrHBS7Wp+Ib6m4lDrbH/pfm
zcdsDvqunorPRKbfDdavaHDzYyWzs744z1iTHmwbIXKFUD+XxZ/juBsPQ0Nol+mN/g43LMr8seY0
ttfi0UuJxWiHo1lUL93KiF/3wMorTrNmdrbO3UtpLOdex6liiuGrQAFvTSTkpC6KY0tLmfP0kQeP
8TB3ly+z8WXks0STrpOyRmkumSx3NE/m8/84O6/duJVti34RAebw2mRHqZWjXwjbsplz5tffQeE8
6PCKzQO/bXgDTZGsKlatNeeYdmhE93yn3zOhevNH5OheuRUSnGh18ael3iUZbFTCGu0oP0M9VrqW
+pQCiUixu+rRDFcATko/RsBaUSoRt+w4HtVyQBzpbxWJAqNilQXi7OF33KP0zigL9LFybjn8tVJ5
HnQRKoWKd8EDF5BChLNLEmu2aoHwF+kbf6n32md5z0dl1I+mW1Dl0umhpIN/W7doxoZUvhXr6buW
YDoqLe+FRfHeRfqi0y2zTQFDZTrS4al8WlBu09pGT6eIDHLEsOj1typwKoctO7gKVWRf2T4js38w
G/UGmuup7vLQplWHrHd8EYzxFXP4sY+xkaURxnjk6YqFmq9LnqClKdu8GKn/iD8jGbNzHZ6GsiL5
Irpu4/ggjNpHj0U5V3UERbA3WjxuAd4tg3ZjZFbYZdgZsD1AFVwpz7kX3iZSuhur4YertE8EP/zq
1eR3yOfAt+oPDrx7q6UuAS9JOxiIV8VKwwYaPTXBeCrLeJtVAtp3SJ9GzdDD8+n5Byo2k4uSFji6
AG2gstSG7jksZbIwqQThyvc2seY3+6YrEXllHSlvmjMEzWsZYbKPyD3ZKoEybW9RyLJ13UqIxMYI
K0aOG3HjR32I8st4G/uWvp7lvXVFdM3hYJ9qLtGP2T0RkPussn6LnBY2shHu2bahwB3rQxnGj2Je
Peq+Tu9G5aWZyXhr5UW/kRroIXoS/qDOfUIVfVuqDBA6uKcAcPXQ9SeLxvVGl6ubEpxx6Vk2O72D
ib2oIddv9OvyoJDnujH6bJoHr60svaHq2gcqTkpJ721J6yGapD9QFJ2qEq/j2D40om4+Ahm5y7r+
Z6bF50H4ncJLwd3/Nyy8F/qDLxPjpR7bt64qP/Qcop9Ce0FkJ4dIL0aHbgKBYtXYFC0RJnKSPbZI
94uid3oOtoaWHKJMEjcllRlIBLchgpORnr6KuR0HG7rHcrhq2iairSfjQK+edFUG3WfeVFqOrVXZ
6zC1OB0lPwxD4eMWvhtBGe8uY9ykCZ75HcRtRn4MMM/UXtyGB/NHxBw/WhvVTh/dIx4s9Sm5Rqj2
jg3lZBzHFWrhEoZvRoQU6NGQeV0lh2AM/1C9ocA9lCs88sW7mUEgO1m0gDY06UF/7k6tE4JbTW/7
1wm7nf71bwYHI2u/wbC7cjPfR01B3puhHq1RMSwtgKvf7jIycwEoHotjelon1U4Iv+/ez4zxOFRu
litpExH6mNIGwaAKBECrnKBrVobAwhXm0ddmLiq16KFL0XzzqIvNk0g5h40dp10zXwEUfoskNqx5
9nXQVHU39FKKVOKqxB2Wv/Tyyp//PWCX355hYXHNgY6wAM6qewrQu+Q5OcCqq34qTnKi87Y1tqMt
AYfb9M9isMkAPXrOeJeeyQM6swta4SEuQT+N6fF+4Y8m0HziiLwhRoKyw2Kz1ynmkgHqH6KdaWzI
p1mZsQsTyJgxZXXAEeSnaoBO3+hSZ3/LY7VHZTh8UN0bbfBOTmorK/zWpbExWx2GsHdbwTfTQ5Bc
5Vc5XIT2/PGP9zFbCNLez6ox54FxuN8m24zt6sZ/rXbW3rOpL9BgQFG08tCWxt9sXejlwqcvzPhr
fXXjc8CHUrnxgz8rtzJNxm8mqTFbBfIkHQShhr/pTYClfKgcAKZPlRVAh2vgglCdCfLnKM2u/Mx6
W7no0j3NVgalDRKYftBf6eDuZcuu9qRBbpB4ncBhOsaf9D7YrY7uhYEwT9aW5YSPhMFAEO+HU3k9
Mre0Hcq2cw0bDN0PTFPxANNjLdNg4YnOs7ZdsVeyUWZS9zvvQd16p2rXvng2+9oVNPPSDc1WDdN3
k36oZTBICeK26HdXFxBPjkr2fPn1fKYnfzMm9Nl6gNQzaOVGBKlMleA46qa7TfTsuR7gmDKL2gJH
qD4843cNtrWA5cwqbtthJH0P+wysiIjZUNF7y1ITeoULZsetf6IxxcxNglVK0BkCXSeV8DcVWks1
hP6l2O9LiJyN0NC70A+J19EOsbY5ua6JRSq61197Yrc3y+aQNcKbJ6NOMkPcvjgoMSULDNw2if7Q
3nzJsVPbegWjpsNUWOaO5ItINXRq74p61qIEXVCXohjPf/gRwyKFPZbpx1whci5TkKPEP4ZSXJm+
S4vrPFk8UOkbur3AgXs/xRhBft1Aaz8BbnMmVff28jvTpuXgu3c2W+5aGbfSMHbRoR6Lm8btA6q+
MdBRofW3ZUWNCo4hfvuOUg89IYuYOg9qIu7JfWZmp9pK38NMO2Uae+ooEaFVxBGJZCWCdQCwaFDH
9yDroDcld5qq/SpqGuVervxS1P4YjZT3sv4s66qFsiYDOYEfOxDgq/TZ78jKr1z68sYQXItZ9CEM
pdO7zbAbDfxJqgL9sd+ihH3OAR+IcnhGGLPVUaY3g/KsVVAFkgIdjCuhxLr8rKRpmf7uWc2Wb18i
xC4YSTT2j8mN4owHRD6A+iXbsyO+QKthBksTdbZ0y9QEqqxvmUcl8XWYlTxJp32q5i+AZ4CYdRw7
CGlAfWYK/iNSJWSYaCJGwQF3k1KGBsvDGTBDXstzTm26XltqIB70N/FVkjsIUHL7EJcYeBPLUlD/
05Tr/IBchgzDFz1lU2ZWosq1gYW9oBKmJyigVQnxhyC401rJ1gN5H+I3aFQa/+4ITXiIHfr5JxHh
ez8UVwUtPyELXg3aPFakXiHdwKQg7VsMCj4aWkFw0QKh4cg4R1x+QQufh8916ct+JPZ1r7Yinltu
WqdS1pAvgakMJefyz0tL72X2+aF4oiM1mmrA+wFUEV04J3bMOwkoxd6kJ7Irf+q70l7PDZWmr+k3
I26e6y4gUVR12c8OqJxkGdjjYChUaOAd6YOG26fZajolqQKoat02jyLMzsv3unCr83h37JtmqYta
eJCQrgqRnfq3XUogdbSyd1z6/dm3qOX8i3KJZQexWSe2thVLdq1pm4Ay8uU7kKYV7LtnN136y2io
PdUM1FxPma01ne+dbksHE/0uJr8naNvbIrKt49qcXVqutWlMfrmajGoPf2iQHbCawjAI9llL9K7u
+4dQGM/oFJ0Kgp6Ua+ex6fEL8P2w8l+Xb3Vh3GvTE/hy7TjzRUrzJKALKixI9UNDoYcM6N9+fLbo
1Rjm29IrOO654smiqqeyJy4T6eHyz3+mjH33mmaLnYvIODEm+D3WI0ytjIG6TF+lGLFJ3JbPlBr2
ZoGwQmnegIjHQNUxT5SyQZVPuqJ8c0sY1H3kiftIRbUsJEiAG8LNAUle/gOXhtFso9sOqiq5CZsa
IYM1KbpbcyhPl396gWGvzdYTTwPqU6oT9z+8TvwnSXgau+ts/JsK15WxF+TXy5dZGpvzcHaOodgl
VV6h+azuy2OzF7bU/4KjvEt2gmN9XL7MNHW/eZHqLAUFl0sYCJkcH6x6P/iPgMCvGmw1qZnbQbi2
K194G+ps3RD1RKFFTfGhye9K8V2t/+20rs4WC0mhgOy3/PFtXH7kcsqpJZdQJhQru/uFKarOlgcv
LgjfjErWu9S4ThXrcVTzUx2U/5ZXaljqbA2Q68Ll687mns3oxvw7PPuOYEfH/sX9hU9uZS1Yevqz
taATaxl7H6nDYvyYchKXx9+Xx87iEJ2tArkuq6VZMxXUvbKr7O7Zw+0SXBdH8wq3QLj5x8vMJrNr
uG4eytNitvMO8GUeNcQfx3orbclT/IMc9vJ1lp7TbGKnmUEbIUQJIcS7fMQH5DUrb2BpDzIPX0dE
niXiyE+3O+MNJywlbVsNHOmhtztH3pS2+2Do2+5XsjJwl+qL8zh2+jhZ1QwSx9LfSCKr00CdybfB
OTjtZryP/K3/s9/Wtr9di7VZeHjzhHbVNfWaTmd6GNU/ufYmrSUTLT662RyXvb6QFc3gh2O7vBa3
3b6iRH/Wj/6LcJbs4bp/jm49R364PAgWprwym/IcbjXOrwLyZvVUKdP59QpvyL+NsHmwshTDV9Vd
5kuE8cWnqaDn+f7y373wVVJmk1xoCUUAm5gcNBHvNuZAPze3VZyetOG32INjL9xTNEIhvny5hc/G
Z9LPl82L63cWSnqqvYNxRRukMF/z6GkMz4XUOpevsHRuU2azvoU+EPYRmZ0hRpgp/timl286ZKGn
W8X+XzbsS2N3NvHbwvRkNeNm4ia58SgjJHKwEgW2NBHnccpq34N5he55AGGVgTdKfrTwgvxK/mh8
negHyhQx5mbawVHVHOoME3eQ3hcNKCnfz/Z83ewxSvYagMnLz3Xhzc2Dlq2gkhKlM5NDXk2HeOQ5
UyaIF45HHd88zR955UJLL/CzDv5ljGg6IZNpRwpjIO7jI5HLcD7wdW9p9Mm7z8P3HrTC5btaWibk
2TJRasEEWedi8g+wQTu2AUwxpG7OtMy1f6aaXLn3dv/4TZVny0TWVa6bpszklswLTTxY6Bsv38nC
YJSnf//y1AA6o92YBmNjPYJNE5KVbevCwjYPVtYC8KNKzwIdRf0W29Cxpk8fJWuZd58D+puNpCz/
99+d+rAXmpIn0u/Cu+4hPQIu86lB2aHj38pH4wGX+VHd5Vtrj33gEF4lu3wvvZu/QEjvi1/W0V35
2E5v/Ls/ZLZuRADRW1HETi8O2Tk13QON7r2Ep6LrgrvL72jpErMFQ8vLXq4ppnMyfR0GOEqPcU1V
qS5XxsDS1JnHLQNUR4USsS80f3Tb6JCd81fSlFpif0t7uHLt4eHyjSwMtnneMgAJvcgLdlae9zfR
Dgim/+13Zxt+qZRkN5ymRyLj/PkQtNd/+93ZLHcHnXOcRmCdSDMeHB0A9cs/vPBGpdl87v3SQ+FE
mnYJ0igGylOQozDIz7iMV4bl57ntm3H5WfH4MrFDOXV7X8c5rUT5YYiHV1eJXoyoRGmUNS+umVUU
RBMgMbHV34o9oGJZRk1X5MjUMzo08DvgS8o+WLcS+XqFyNBRKo3yX4GYQFesO4XIrT6iRQ5yCRkR
4ris3aIU/mjd6hBJSLRH/ypVC3mft5F+lEX57E6YjE7cCiWZVa1loo8hTq/tknNcaO9hrA5XaJVQ
UJvZGSEOsUdAOkIzQ4NVtqeuj36JjbxT9G6tMb6wTH3OiC9PyUIQYyUZX31xr7JhfZd2sl2xhmBR
vkF6On34g9VVfOmtz9asxHfdytK5WKVXp44MoqKutr4VfKCL/Ht5YC0VAz///csNxWaPtDTm7Ivg
yN8Tt4g1lHZAj/iM1sqmSJo3TbNQtcf3/ti/Ex/jrawiS3c3W6WCqLTkUMOpJ3vSHXTuraUMD2Fs
0b80nct3t/C2xGk3+uXmTCNTy1SjXam0aPsM8i7uByQyl398YacyT3HGEJQmecaPi0L/0CWaiVEC
wUuKgZMcvErTVxqUSzcxW6ySCLu3PxAPGFdPcbFvYkyT6+2HhSVWnN7Ol0dkgeguoDLR9T9rwK6x
V5yYTvCt6PhbZ0iKDYv6vlpZeJe+HOJsIYMAixpZpv/Z3U/t1nTn7/Kr4a63i+Nn2ej68rtZuqvp
37/cVePphieqNFUMwjytbBtXa5/vzy3UN+ukODvJWGqbcmDhp2Wv20dVtk0tg9hjqJbDpFNsM0Dx
Yxjc90r3loUoC9PQuqoMeT/UmER1o7hrdSz0Q3OV0BmcTH/AtQGuqhuP5kI5IOTTsichdZ9bUKcr
E2HpecxWknEwLc3Qqbx3MFXDcV9W3fbfnvRsO5OZkmUQpc75d/B3yOauCqyel396aYLNFoje8IO0
qai1SyMxYv3HiO4xUR/M/B3YzsqD+X5ymf8/zDkn2gJs38GQ7mTxKtEf1HxlM7Aw1s15gnPpiWYk
Tp0dipWogECtIqrpARw2bJQ8O75PnxVlZTFauo/ZIpEDJiYlh2clU/1TAHggFKKX7a/8/EIpzbRm
ywRAvjTvPZ6TJZIa4XEUTOqbrK6uWwLoYO9Lj8Vo7KFYoLYD/xpbwl0Eq+tfLz9bNlSO8qx5+lSg
qo+VXfyhUdXb4m763na/irXJvXBMM63ZumGKfkqiscuQ+229NTcgq7cW+Yqbxsl5Y5EjOrRHPYRv
l0f4Z7Hg/y8mpjVfTHwFSadioj3B/0aEsg2z1OlQeBsS0KwBS62R2FhJceTsqGVuVCL4sEdBfb+q
YS+W/hVARofG6kaCFRTIV2qX3LeckTVQ4JmnbYM6fwwFg6Cy8RSP8V0LuLnhEXL2uXwLn7nQ392C
/N9LbZxYGmEFSnoQYMursvyQTrT/LJPPGJqcqlHPZh4+kX4HcFws7ExRSTLopG0Ym9vADyaTNLnL
v7VKeROU6soiwAGJ9dnFHB9LKj6kRrlyQ7TBxGeJHuiovtqPSmKBz41eId/ufRc2jiT6eDfEFMH3
sDNU5X708MP79WAb6gDTKqSk2JsuIulur7aEKZhVRoqs5t5GbbrTveS96I3zCGkxwnZDGMJNE3Yf
lYShzVXVN9C3f5Is+1towzGqBcdPdEADlHbLHPiIOTx0ZBdIE4YOgl+BS1w2N0NFumrQyZuA/IfN
4FvAT3DXBLhoZdHkJ5I/cN/uWOGuRknEp9He6J36ULnJPp30t41mPtVx/wcLz5VvRfjlyL6EEgpq
Wb+ZjD5+JaiOBW4ql6B5Z1Mi7uV3+v3Ca1qzNX3IPaGvopE6YGViRmVbrbT6vde5z8AVr8xe7ldW
3+8/S6Y1W+FbsXAJSqOYkDe+k0ajregrM2vhFubp15mPy6NtDZhS8n0PGE5wakOA2RKgNc9WHtNn
G+SboT9Pwsbr4foikPZDrcMzte5F9dxrgp1XFi11qHdDgcGRUBkheRh1QF8ci0To8mHkn+r0KI/P
PSwZT6DhD98AYp6BA7U24l0m3UbZs9o+x0oGA007JG2PQRRSmnpqFDw/gbkLxhe/xWqL+nkkSa1L
qDorgV1lx77Lcerj54/zPS46p7DWttNT0+27+519ZPoui/Shox2de/xhnZ+eCWM5tyoEXtXCMjri
TtTKlR7B0hucfXH6Rq0Gfaj54pjMcQ0ThX6TpndB5aLO/3F5oC98Nc3ZZwXzGna8IE0PbuffAKfd
CU1yC698e/nnpz/1u+c1+5rEGczPwcNmyIpuD0SY9OJhAKjak0P4b1eYfT+w0sexnNP379rYILGx
gbOi/Ank8Tgp5i5fY+lFzBZ48IiKSKoLXTQ9tJNStJXyFxi6UP+lDfvLl1hYB+bqb6l25aKYeta+
CdjOzDCEErG58uMLR1zTnK0yOIK1yoyy7GCYgCozS/E2loVP2mufwk7IbB2Is5PqAn4CNRb3cu7a
WTGuXH1hiM1V4YqI1R8AOae3aCd7+fPY+DchCt3LD25hhM314GzALLWoKJCxj9ilcY2gEP+BZf5x
JeHj8iWWtn5zXbjQaELtUh46KLeFeBRfopO1LSSn/Rt8qNfJo/V0+ToLY2Cu+9YMHCGiwXFaqt7y
+qcSrqwjSy9gNscDED1NqNQsWupLmNz7xJepRrPy/Jf+6Onfv5wz68Ql9YTgKQJ2lFdEhk848la+
YAsaFtOYzW2QGyVh6Tx3NHQwUpQKW2KZ/CpEXE84tG6JDWwhPXWOEHGwsJJ7OUbUSFUZkjCK0dwK
Hw1Puu/c5lSOwxUZSvjjovY1juNVgcD0t3yzwhmztUGAyJPmYg7LgACsYOMdpAMhRjZSZutesWtq
YWsaje8biICo/vtJm7kSmJrF0wiP3oGMyH23E/b011emqbFwI7M1oqvogY8u5xvV7SsOT/5dLsU7
VRdp5Kn1S18Dnrg8zheuNFeAN3poucUgsxp1UAKVcMr08TU4R6Vjmt0NtO6Vr89Cb8+ca7/1HtCl
Kgg8sgZGTqX8KPrm1rOiv3kiXrWeh4s+/OUFISEx1a7J/BsItE9VnDzrhfhSl+JdTZbnJiQi7fKd
L5ROTH16JF9mSzq4XSdYkC+8v95NeY2itNuykDgCTRlxmzroe7Z47/OX8SW45pj5M3ii+/I/FFQX
putcS+4KRacNJl+CMRa2hvAuGuHKR3JhIZ4Lq6VeIjjOEJmsJNJt0r6/0jPxxZDjJz2WV8aoqi1M
N3223JSuItZxmjLdoPiXvruTiQ4uVfm+6iB1cYSC1IXXT6QJLUXSPax+8J+13u5J3xSPIzDfjauL
npOHU5UAQ8p1JFY3qQFmQs/aH4nSWEi2yzu/q2GLZrY8andCbdyy6YIToKalLeneH1NWXppS30OQ
fQss7WE0iodCD38JfQcRuCFCqPG85wYZ2lY2x2exT/+ayILptzHM8GkC/VCPlk9kK3r450hoKYuF
1k/S5Y51LmBWR9pv1MRZqR1IM+vRozZDVLmK90h7KMI2c7TYcmQzMB3YAreWJMkboQWR3TQkR0h4
7uTiVYU3tNWtxNy1UXzE74vLlNSXfaFM6KZWJRbA7F/NzKVfoJjqRgR14TQ10pOq6KkwDMlbSyyZ
6/kni8OfEfqPgozr0yPtSe/e+7E+B0JPGtz4kXbFs18AZ5QhGRux+9Mf4uc+ocErxJmIHiQ49t7Q
OFVbkZLSoGQHlKuFVLnDRGocM5mksE12LyjZ01DRgaQl0hispKa0FWsPXZR42wpduSWPGpVikJJM
JJ8Sk1hjuaMQoPZPRkKIE2b3976TJPJROvpwmvnQuLClvSGenjjtlTxA7Z5kV12AEkIsQSUZCoYF
AvRSSJnVyBm7haw+GsRdkqhYqxmoGRMo4RCQEljf+VZ31uPxvtfru1DTX8no+9kDBcKzT00EMkan
lQ9h3fzSdOVeTeu/QuHSCZKaHyhZOZ670l0luFt5kOW9ggJolxfBjvAyCD5ieybR51xLpbCpaPhM
pghbLCfwVeM91yr+ztJIf2plsIPsc9ek+r1KxjznEcXxPQJ/01S8CclMziWyOMIGil5RU8UWyB7C
DyvI/S1COQpTyJ5JAz6kGYx8ThgPTVBAm+giCHbSg+Uamk2a5D4PU+Di2W8sg0wl0AfEBvJ/ijx0
aCcofCDCK00rPrTA/EmEOE6Ksvqjoe4jODmnWNT4AGKoUdCKgowKIMvODPhFZeidmro+KSHgq5zw
7SIo3qQWdFhv/oV+eCMUETq1zn8opfTG6CRjY+C6JQL3jk3GQ8z8t0WIpPivs1Nr6vuOaHps97AE
J+a/gP3V8dU6JhoD+Lw1gSuh4wP0vlLE7jTE1JS7UHcsYHpO6aVvUDgTW2mCt7TyI2esjJT2Xul0
ZXoyBP0IwvraMoN9I/UkXOsQN6LOLqXxnLnVY9CqUxkbxMZY70PSdFJrpHat1h9xlT4WXkVEOIHJ
Y18cRouA31GNngg2oxU4xq9Cmb1rbv/SNBGNmRKeHS1O6LHmA4uRk3vYsPqEtTNAXd3QgSrLw+iP
70ZrTiMS5YSc3vmR8aeHwLMpJGOvSJitpxVF8mK7b4jpiIXxDynP42EUrasw9z4gRtwMxAvZadff
RJ0AVNyaglhG6BXdoz7WV4FG5YpAisAuS/lBbeFYdGaOxceCWlb2eJQbom5yqay2gjle977isORd
qV5zzPL0eRiqXSeTSAZnBgoh5hpNfs9zzmWK/6GogOQkJfyb1vyHq3Uny4B5IRPc4WWOrHd3elW/
1+QyoH4hxk6ubxoR2r1MEFsYkxgZVYBkapiKBpgHl5wbhwrgi1eM57CmVQMbmkBVUHBgTbY5ETyb
oUk/cJH/rS1SxEktFB3ZIkoN4BChbuHEoSzHF3AR0gaaOtGU0fBqNS7xLwWBLrKv1OjmeYmF601k
4Be5grcPRgn/OaFZTQzzvJQHO1J7qFlNvA/CSSFt8JQqIb3OR2j92kCwrAXQ39+2YrKpzdbB9ITZ
R73WqujO6JI/mlz95EvTM3bVa1fXrxMYklYWnMRK+gM4/CjmA04d4PKlQNFOaJ+8HjR9GVjHuBl+
+jolUj6Au8Eaz0Xog6jAURRVebRPJGC7UkkSJUvNL40KkF+6wDBI6PIi8p9YOADl0AwhTUHMf0ty
+Qhy59B4yimI/I6w34aPBcjUVN3BtAdjlORbf4ScIEGd2vRUYStGfklCUdtGm5ZsNadP03dREa/y
KfsMCL1nd1r6Fg0RShO3PNeA+1dOB0unMn12OkgzMABlWWYHq9PLjUDSyKYD8OG0LV43IJmOzqJm
qxk+kn7KVC3UgyvW952C6e3ydm7pXK3PNv9hQWBCobD5J//Grp9SXNvNLrrLT/+DV2Xaf39zwJi7
b6xapKhRc3oD2LVVdsrBPE4bfxWP5OW7MJf2VLOdf5wkuYUeBBWLkr2jLojtKmWbkOjXvSZjalKp
SAzGQAYo8vYoq+9HvWQCSURri0q9LQnbMlQSfXTjPVKAvwhecaUN3qOARUgWy8dUKn7mbmeTd6Ru
ooL97ZBFNwNsKA8HtwpIbWO2cPA9ID99/mYS9jiM+iktC1gqmn+W0uA6ScoHMYQiNeQsc6q2FTP3
GJQhYRgqf6YAQjC9jisAPpViHsjX2eWaAYLViKkXYtYuK/HaGqQ7sjRfq0C8Jpj3MJI3FevEtLhK
fjbi7FRS1IndnhDBmkxIUlwt5aXMmlOeajvFBOVZl9kukrMppbK7gn9mbAetO/ey9JQK8l1rTlRp
5eegFj+0PLsXyU/L9Y8kXvXeTOPqm7Ew9y0lZlInIGHTQ/1G+udu6h3XxoaQvX2yG36tWWYXzghz
kxKpuFIpT+WO0p1YLY9Rs3IeW6iearPTjwp5LVdFKkENq7Ts3SusY0RZWCwO7O62krcyopf6jtqs
cgobO1KthucE+7b/TT7eLnTMY4ln2xbu2VIeipVDz1K7bO5P6ivJFayhyA7ynm9/MdpTAUCwf4++
3f4c/6Ic2ERQAtaqLUuL3tyT1GghQQUVK45+X1+r2/GgHuVb4V6zo11zkFae30Kl4fPw9eWUykcy
yChnZ4ci1E5h9h6TJJnz0cIEBHkQs85OYZd4efVZGmyzJdQi7xnHKddS+cm2acibXzlsL53+tVnB
BCqIDN3T47CtQMWKQ6zLPRGMnpdcVz3wYJESR0kGiDX9K6EWvwaS1v2wviVq/r5Fiskny2r2nkrf
qsLpf/mGP+Vk303i2XJLTJuRWyrlDxxzN9nP/lo6IIP9PZ6MveiE2/S8Zo5ZQIqYc4OSoGZ8+CVa
4hxmfpQyeSqZe1Zlzd/DuIK+aOYTlke5A0D0Dj9rd/kGFwoBc8NSWoyuL2jSJC1sz1Zq7F2yei1X
tKVAWKkDfMosv3mGc7+SyZ5rLAK64TLGK5rBp7DeNDveniMTiUxbHD29U0EByrbtbjhoayKDhdE6
9zOFKh1Ikuviw6jTl0LaYhpPl5/a0rCYW5kUS2FHoyH/rZ1uW2ylnXbtnSJbvjWgWPRnkOUrM25a
bb97dtO9fZndpdK0ZDhH0YG4MkfPhOfG7cJ9W9UvbhlhRVDWtkcLdWd1tkHD4+C5eo6eUvCIgoLa
14C888zf//jAZisHgS5xAZYVhZNEIPAm+Onu8517FD+wvXsyCvZ4C9JqpYa+9OJna4mrq7Fmhbx4
cgQeKoFe+rhG/ln66fl6EPhNkpFQcdCFrQcdWFPW3CwLL2BuagL/anaWwi+L2lU+fIxIcEgTdlae
/3Tr34yjuYNJV3zOVo2H+u/knmIn2wd7ba/u5A156yuf14VHM/csjZECxNlnBA2q6Ei58lcFQLiy
Di8sU8psj6DqtSikCrucLpA34/AiVckWhL3sdysXWPrjp7fyZZ6N5EnArBSREw9IUSTiFmUAlf/4
8KeLfvlxBFv/kfcRDLkHCbhrjU23Qz6w9U+Esl6+ytL4mU1gzyrCrlMon7vqvdZ8SBmy5Hblt5ce
v/zfN1BFEWdPWGWH0aAjWTRbqbqTiimL51+7np+Soy/PiHACnxMN3AKX4sEh3UXnyCb8l6CQLaDL
3eVntLCaKrPZ2yW0bvscRUCpfETqawNgTUr3LckvRrIi5fwU+38z0+YWJakPTVLTo+zw4l/zyQal
Mn0jCDvdQmsSpU1rg7XluEKw8Ca1V/eaC69/bkSi6pfLAggQYg9FwtYy7VpQx32vBkTQjfqVP4TH
3NfvjXY8w1N4rgwNcHncqptUd20/IvxdHe8vP+WFHencqSRbQZCLocVa08Itt+obFNnZJqiUI4GV
B8kselsexgfNCNuV97owPud2pc7NUUVGPf6hSnrVWgiiTeteDamy64duZQldWCHmHqWW1Dd/lLgr
YjSvFVnZB9q48pFfenez9aEOW7XoJhlfIVH+GX/3LjEkwd/Lb+NzjfxuQM4Whr4FgemlQnyQgRoX
tHtCuX+MkvTWAxMvF8UByceG/OYsJdOFfKDBpOxq7SPd2mRuPRLGJZBOaJKvedZNg7iq8aTL5U3o
jzuvJ3GDFVnqkyuDCCttSmGTvT3CMEKYkpMft4dWgA/cQQvJq73hGk5kqStv5NON+d2dzZalNjGw
s3qMKdWP7LgpzmRyPomRdhcF2as5RU0RZUJHsP8rCaNqD0pC8IF0n/vGQSckb1CEwS4mzbMVClsT
dFcnjg41i30mJua2MLrQqUWSL9q424VEflZmeaxjeMBtTrawFVfXakZAaBA+F4n8lsmQki6/s6UB
MdvAyFGuNHHFjrmmpxK56hb2p9Fpay7KpekyWwYlUddVhaLjod51W9kmjAY7aOh4525HuN1/7KBr
O9iFeTM3X6U4WwlYi/l2lCfV+tCB9P3TQ5q7rWQv6MKKPK9DIbxE2q+SZDB3TSa68IQ+T6lfvkZy
Vrc5+YXpIRndXVpSSc3FX0aen1pgbv/250+X/nqJTi29ES7pwQUz22bhzhxrG3D57vLPfy7830yO
uQcLZohmavD2D2ltUof0h3cyXbYq5GtXIBYUix1cq6j7EbXyA6HoN1PWfBtpdlh7115co2GT9iEJ
lpw+x02HnsHRrYCwdBLCEVQTkgUTFtzXoScaDPy3I4y6Q2yhAajM2l6+h4Vp8Hn6+vKImkjAhu2h
igyQWiGnJSJjVQqzsBWYO6P0QjWzblJZdeVvf7geCoUQb2rtHfReQ1hZoZZuYLZAFaIZKJLGPCay
zDpIEtRTXWJTbKV9tlL++dy7fPeeZ2sFnAXRdUNYbP7RvE9lx3pLP7xkQ61X/Vt6+/gOsKszvtJq
/hldT6AuPcGQc+DjlRDPcVNAMNiSq0bdy1878E9flu/+pNn6ErqS6vmDNvkKYflWBCrZhaeoe79q
RKeODePDbIbikBdUpvM+B0Ytt8W5rXKy/EKdLHPL9FfewMJrnluqKiMhnBey3oGw0nPv9XYWEmtH
HWkYaXeuYhWmO/vmjufmKmtMhHqoUZUnzVDv/o+071qOHEmW/ZW1ecc5mQASCVw7sw+QJVnU6gXG
ZpPQWuPrr4M7u1NEVxV2Z1/arI1kRaWKjIzwcE8CsCg0TO/7/EXgKCiGqS4rxfWgoqc1A1X1wjVx
JtAi06CPzgcfsjoUWsC5oOf4MLAMfTLim+81z55QpmabAbXtsbcWPY6Xz+O5hOa8+0osJcK9FtK3
CUrI69wOboZOJ7kOCtJHUHNfSUvkIeeWbTpQRyNLUMjOoB83lYtkuyY/6+wxKUKQr2207v7yYM6c
TTLdV0cmXCpWbd+jIqXKEN8GZ3bivXEIiVz+9LNTNYu6CvD4+XKQxF+VINDDWcItt3q8ZxI7NejL
ZStnriky8y8lg8o6ChgAC4IwUAADe9k8FuD3Sgpv4ZY6Z2HmXcJRrTU00wL+JWhQOgmcUuh++gFy
52IBnMHlYZwL5MjMYdBecIMu6bOVqyKfwvruoWlgggiZXeclKsb8LVGat7HxdpkMZWqWPkAM7IpL
9argxXtRMoMosulL6WdEgDdoR0iidsF963WQ0quu5Q69DRRPbVKNW6UBgAcFpAasyh3aLnIl2/Dy
c6wJFBC0j8tDOr27IIX5fXc1ah8nkjjljTNiMqjKx46nugtO7dyHTyWbo61LVbeH+AqqjMBz6GGY
A89AHTHrl56w0xH41ZuBW/n752dZ7xdyjG3F7gDgsAhadSz0MxsAjhTrfu/fxMYStc65ocyioIyO
bgGJdFDGBRo4O8CmDup8liwlRU4XscDJ/X0kpRcJEOUJQGmFuqfYqTaeWtDGEqtCFxJp1eVoHS2r
hXk7N20zj6IEfl74OTwKYiTLhaTV0I23l7fT6WPI541XPboze49jHPm49UDkD3kDcAw7MU+dywbO
rcPMk2itG3Ai4btL8k5xV7R7SNXHhY8+twgzHxI3PRsH9AWv5BL43lY2xt5fdR0gfRpfd1kR6wzd
UEmVmuLgbvrykGwDDeS4bEMzObNUKBe5eWeS3pVRFCogYxBLEDCYBGSEwFFw72VpCOpjgQJcQV5H
Ivxsawkcrs1+VAaUTwTo0vuhv/dTlIsk0YllDxyBkFNNIwGtjmkOYWOyq/JhgNoOE02IAzi8Z/ui
6FZC19ttV0HaiMeTXgag/nJi9lp0C2WmndajewqooEnvvdEh6rKuoWbddkVh4smz1OB0BonK541H
ld96TO0p6m7JuE/FdF/R8o4x8VpCDAuZOX+qmfd7JdcSSBVHj1Uz6TCJVjoWVpYJVqUM13jsriYq
D2irEagKV5BbUSAHE3vu1G6XQ5KzzH6GnvxUSn644KhOX+N83taUkkCB9CoKoFmtgXuhhoJlBGnq
vDp4ketUkGZf2GKnHda8swmqcATr5AIHAb7cCVBpsmDhAjzT88jVmTOUM9+L1IlCUyE3SS8aLOTb
kbtWJUZX0Au70SQOyVZRh2BQRhsj6u7C8N6tnr3uMAi1QaBrDInnlTQWTlQCODSGNjSPpgTVyhdv
fO+zBFg1E3KzdRPkxRR0G6LCHjD78tSccUrqzMEKQjkkPZdxgUtQHwm2ZfPXXNK8GQmkJK2A0CNb
JRU6FpUSMpRZ2I5QSE4g5Aylucvf/4znU2dOtaJMgwwSyVatcuu3Vw1lmCAIl9OHy59/JlDjX0Cb
o8tUTkqw2owZWCus3vwis33xnBaBGmCCD0sVKfpVxz5xp6ozB1vLKVqfSqxD0LQJFOT9bTxxiCBA
f6RqtO3K+D5qcTaq6EEJ0FwXK0qrQygLXNuDtB6oG0EKNov1ptIstREOIeqAOhLNYPMi5B0vWShb
xb6nNy5U0RuaESNkhSVASEkAmAouF8vPffkO9G/bnEKWgLauBabZl7HXrjqgRFHKqi0uypDECzdt
0V/FaBwNlP6aacWDSjQ06RL5tYQAVdBJvlUEvNU1Ae2vEIzERw/ouHQ9Tw9UpNJ8VHPlsFqThtmC
hj5kTZUhsN49pdCTkhmkegSWD/qQ+tfx4H6Sijx7VXFA7fnQV4A+a8LwkPYJfl196BTRxHTdUQHq
3Jq2B7hb72oG1HYZ3qUuX5X4LQOc8T9LFeDGIXvtGPC0SH6shb6+iSS/M8K+v5JE4AB9qf0QlHZT
tyW4ujtgWYY02UNoCXRoIbvpGwCH6hScG5VacwP4VUj29Q3cfWgDEFsbKMX+IHLgBPlwUF33nmvC
Y+6Ceq4rsnbXQ2JGF2Lhwe3LcU2BWq3FaiPWwloZykgfW7ySNHGlJuhMlXpT86CSXCu2mvsQtASj
fleCmUy8FwsZPbIDBEzLO5A5f7pDcwW6T6tqik2n8MAKeTlakGf4cOtQNGupKQ1fgApQ5KZ6SCFz
lWg19IeER4WAuaYSzaavzTbC+6DLIyi9pF0Djcr8KqQjWSj+fRFqndrfs0uec5mJxEN6PJWhagh0
N7lGOOTgwjKguGUPZW/I8WDyBCzh9WjyIrAG+S1U7D5Z83BLQZbgRclKreC9Ac2Lbiiz5CoxSd0+
LZz0c65k9srwZW+EhnqOYBBSHWDDsXv05vfQNdUBhDU9qLHqmQ3Um2pdNnjG9c576QD8JKonDYC0
1BHk3SAmOSyN5Uy4Nm+k07hAAsnDUCpNw9UPzsv0h9JHC9f2uS8+u/JKrVEiFuLaLiv3s4ihq0Zw
W12elDOLMO+b03rWIYDBpKBfqWavweivmPcZV61z+fPPgLz4XCdF7iLg1lwlgxAkvFBUV3tI2u2V
EoBxnv8AqOYjToSrXKGrVGzuKKFWjz6TII+hFlXbFZfNtho/Ln+Zc4OdXV45F/s2CdAA06eqwQCr
L9r4UAWJrSnuQnwyrcmJczdvu/MB31HGCoF7Bfi0fwdSauTabguoEPTNUvn33G6b3V1tTTSShC7C
uPaNputcQI1t4Yyc++iZ25BbJWS+gopsO5Y6TUHYq6h6Rl398gKczpBxPjvyGhlASjWiSi073koC
dGuqcCy34Z0LHubdccIo+CQLC/A9rxpravRDO/1q3EhQ4wnMv9ZLyOeNcaBmCptx8ltfg9jWK+aA
j2Kz1Et4BoDJ531uWQwN0GaKgEoTXJrwi1q8d+8lhxqiLj8xbxMseOAzqzHvZxt41bSFOCLlNvQB
+r/4zejnD6xD+xGNnlKxBUQ928hl/HB59c/4sXmXW9sqQ1Z0iB0RHelxB2g5ah6XP/rMyZ63tqmB
WKjo4UI4lwV70WOvSMJDdLPcSxwSoJdtnDkbc8x8T0kaDy3Qlr4QmXHZ3qi5fEtJbV/++HNDmJ/q
hJctJFnx5Ke4/zBNeiaixQcVYCFFt8llI+fGMDvfVSaFXu0jsye61xp9aOtbrVogt5OnL3rC9Smz
w614SLJB6W9SJq+cVi6vcsrMqPQ3KmmREui2AvFNOdX0CgLNqLBDYrs3Wmjeonw96GGKFjilJc9q
JVdXPi2MzmW22+QInJGCYlDkrUP3USrAV6yJxS30SCUwByWDzsfwsZoYLPDmd9Gc6L67knLgfee0
PthcvBEC2vGeMwBG4e5DD7QyYd2Crx/dZQT6gJdn9szyzeHlreSFskrRnSqM0aGAwKQ+9bklAVlJ
LkkWXl9f1cITczyHlysFj1k01U86o7HcDXmIAN54Sbf493kSkICXA5YpWxjTGVwlZ7PII+kTgo4u
SGpODLckt0FNLow6OsmNyW1Lme1HOsi9F8yd2Zxz5LmHRmZe10irVFK16QXJUstuPWjiwuSdcT9z
uHk+jklTUbyQQ8kqgVSD+OXCJ59ptudzZPnYFiyFLOn0aJ1EPQqn32KqvI2ELIvTOVO6ttbTWCdm
YuOE8+sxtC5vu7NLJH1PqQpiS9yBfJkO76Gda4ndvWpW5qQA1PY6yUwCMMFCNHfmxvhSbDp6nCN+
DjOlgR4YqBA4AccUZBB55oTqjYI8ZXw/SAvO5NxWmPmpbpBiqF6BVzAANYAvGvEAZdW8X1ivc8OY
eSqOpgk0KGIYYxlalKiPFdg7KBr9AObGe7TRidcnhgz41oLbPbP15mByhdJ2YDGi7BLi40kr7lRW
3F7eAGfGMkeMd62KokmImQrX/S7a1KsppELjzsL74Fw0MkeLgyVKyaNgeiAcorcpaANN6ahLr4ON
xOwWl/hS0pB+IVNPOLc5QBzBeZqwpEPZqU3RO8mQxyp4kOkEPTX6QMotxMefK3hVPCdGfczAt51B
Wzp2O8hE1/F7myBTIJbaunWVmzFleFXH1Y2fi/bIoM0meYNkCW5iukn0gkKEhTZJlN85lH0hkvOj
VgUAqLxHiiQC+F8LYoDc1KnqCB0oNPSNOi4LM+6ET9apb30G5fWGkLWYiqiDesOV1A0Qo05K0Nmx
EtTmDKDSpPTvhV66Rbb4CTSPd7XW7uVo2CZFtRMr78XL8jtVC7cSA6FATNk19HWRAoHIEbh//St5
UJ+EtNiAoMth9bXsm+OVNIIGspWHH6FUWXI6OmDBsqDiXupBg3XP0azBG0fxJcieZeF2ZJkdxO21
H6P1EtQRGzy0nDZHz7Lko5P5S1Tec7q4NaCRhpnkDxoQNVEcfNBOe88ACFAL+UC5hORSjwH0PtTn
SuE2iQMDEuImuiB2mQK0iQAlupyYMUk2TdZ8dLzErEkfMlipyTBs815xXMhzNVAcQdUveSdcu1Nr
ug/7/JAVkUWaaC0PEnTdvOK5rqGbXCuPIc1RHqyvQCRPwX0JIFyAvFvOgGfm3lbx3Q31QzQqeJ3Z
xaPd9o01qn0N+ril/r5zL4p5ZwEVY1a1AtB6XV1DFN3d12Fdm2OjOn48ropE2wgq21WhhC6sQ0SF
55LHd18n+3/f+//nfWTX/9j51d//D/9/z/KhBB9LPfvv3/fBe5lV6Lb9v+nP/vVr3//o74f8I72r
y4+Pev+Wz3/z2x/i8/+wb77Vb9/+Y6V1UA83zUc53H5UTVx/GcE3nX7z3/3h3z6+PuV+yD9+/+09
a9J6+jQvyNLf/vjR+ufvv00sgP97/PF//OzqLcGfOfgKafUxzP/i462qf/9NEP8HUB0mQwyOMC4y
5Cx/+1v38cePFK5QQgh+A16aTQWINCtr//ffZO1/uMTx8iQAXAFXN2Emqqz540cy/gasBUQUwc0C
+sZ/frdvi/Tnov0tbZLrDH3T1e+/zS5kVYRtUaWgRaVclGRlXmwRwE4s+rHc6cp+tKHUiX4z3Cm6
fzXltv4dgYfvkecvBudVqU6tYsClYNDN30Uw8KbegedOv8jdj8k7iu9/tTO7m0H5Qmrk7TukhV86
kDzH7m1bOcXkHXsZXIkLRaQZCuEPeyKuYa5oWJt5EIryQpelA8Yl3YEuQB+s3NBMcuvulU3j8MP0
Rs4243ZiDgrW0md5ixZYMzSDQh9X6GHWvZ/MKF9BbLJwmX+PTX79XtM8HQVDXJWR9Wun7yV/jvRB
iJ/E6OZow/+xqb5topNrejT26dY/siEUZY7kOmxMoPVotRcNH8h1zdOZ1VqSFd8kd6jG/kdh0S8D
mz/kJJTi09TFAvNRgS4i01N2iIA06CBZVzzk4dr1Fkr0M/f6T5PISUsKp1SeY9SbJq3iPGad3tq9
KRuJ5Vn1anQmZVHBZC8LszrFxH8GGL9am62cAiRIVyiYVXIzPk/CzW5qvPfGBLwTNpG9FC3PYqd/
2gPcQVNkWfsFLjBkZTVI/tfoJDtGr6nuWTnebKg3gHoEkBdn6Qn1PdD81eL086N9MwzcB2k1RuhF
n6U6cZUsnMqTm1+Sgf8BbZbC5m0VldZ6A+cKiFKS167sTHX4qf2HvVd/jOJPI/P+ECnMgkbxIfYq
qYe2Ntz0vvWXGlxP7oUjGzNvpgw9idISA6ks8jk1Bbu2u1L06fnkW8HhPys+/Dok3IDHC5O1wOxl
AYakBbmuFbsmWxjQlxTJL5tbUxSuUZFyOm9A7gNl8EcBSw/OcHBh6PUuuZWN8DpFl5nnJCBZeUBV
+IrY8Iqob+mRHZjS9eUTdnJ3HH2H2fYbhyCegktcRYPFQwY83wFAsAX/i0v51Dk+MjN9jaNdThWX
Jf3kHflATY46fRTdNeL96NW6hw5kTbv1s9YoM2kbtZIukC1vtqr2JKZrN16n2iGF3mZEUt0XBKNE
SkhouUnjF1erjFRYhQXIeYPcKHuUoTzgc2MQpvaBoSW7sWqNxoPYzD4hm6EACc2bljO99BCv72R6
xSSGX9X0sViDZBPC1s9N+BGrADUC2JGrb5J7H/KdotiVdp1C5ALUTXlnN00FyduVWyWGL3724g+q
rLNiV/c58DJ7NFYApQC5YjwDWvTsfmbxUxE89GqPB80PqbiP5cgc0Dvvezuu3KfKQRSfMjAQy+6r
V+dGWz/R3hLGnQe8qDxYyvBMR/AT9T9LvhoTqtOuN6Q0MkL5PiKbTn30tAeN31ceEnQKAOqdMXqv
dYqHVDLVrvEH2MKt8ljzyGLDqwzeWOnK0264staaRE+5oYD9n0Ko14/eveQWwCEry0udxU8J+JHC
DRM3kQi1sBGJ4J2LdIKaQ9FIvvL5lsitFTUffbzW2m3R2QQwHrA2GaRGobWzhgLXegxh5vSAbDUT
h3tEgxYKL/pIQXHtMaOWGwykA1XNgxscfPk2F5GDDHSBSoZcYFM+uX4O4pNdywuTjj2IWlAef+hH
RAx4g9Wia8dojKJguh40pxvfRRSn5e4zklF1rhXTpyuFFaBsudYUCe/MVyl8V3CmgkfXHYA03lWN
E3ifCrlWvFUXI5lLPouqMhXRjuoN69fQHLlpI9wD0JYIr2rhLcz3OQEd4yAZBFTT4GYF/1O74WwX
4PSA9UcuNVNDvs8D0dVwh4ddw3OdgKoXqKvLx1ecnN4lHzKFJUcHS47yMMMDGrHr61ii/w83pOnu
/MfgYZD0+LMx4T/0qaLir4mHKq1vgXF64TtMSZhL32GWe+xSiHnIAb4DqKcMzKdR7VWgyCBaR5AJ
RrCHlA3KLmCNMKBQtUbqV0vthe+w5GBmgUKfJmDIkvAd6vfBAOGZMd3c/XMH8fPUVF80oGuMxhwt
UEiY2Q8QhTkJ4pUllp4v5bz5VGh4zVC8chhwZLM7qmv6kfUq7qjci9Eh+Vzw+6x8UOJAH0c7UEa9
LF5cAClD7SHP3gq0OXYFshaqcCeg+uFqBxVMFyOa2KLOzof3JimvgYO3gYoLUN5r+EbLbtwBzuie
TYeqGuAN7QoSjl29vjyjpy6G45HMrr+8AGnk0GIkAUjX8q4Cq/UDQZ7nspUZtcE/btljM9Olf7R/
I5xJ9I5Ne8fAsf4k1mgPj8CWmpHhrXursMUDQZqssJeDvZMjlGWuipxB8n0uUdLlCnBDsgeRb7IH
JE0pGOCUfGmAp94FEFT9l5XZAR2TJCGdCiv8gJYxq3A0Q0L+X9f27gH+Qx+23Zavs6WdeHpwmF+V
iwj75tVtIeaam36Z1Va+9AookSQsLZ586tBp8p9GZsGDK4X90EsYW+0D6jPKNtdqXR3ete4pIKMO
HKrnPicMGUB1DeQNkm4vCS5ZpQSxXvXY+JJeMiBw0KWAywxciWp1y9UbsZo0f5Ud6cI7KbQJEnUi
i3Yg9FhHimCHaWZp6KTO6yzVR6QfwxGMGMETER7qdHDaMoSbjY2IAmk/PC3D3ZZmdvr50Y5NvTxT
+gaDlp3WnNL4CeIFULLp4Y/SGszMpMC+mtISEHtWSPrjpBxN9mwj5UGl+chc9npvxwg7Wn16flUG
QGuawV5Z6iDLu/JMuhAgLtqdeXeaVS0EWWC3RD3wE7q9oxlZ3qafHHv7qQIVZWc2Hvo/L3uGpWme
OXSeoX7IR7TKjeUNkx1Srsrs9i+YAL84giJkkeg8YwhtXaEVfZigGpDUIiCC7VONppy/YAUhvizK
QLRqc7inoCVuNIawkmprhW4norYIeev/zshsc4RSrkbqACMy9FjqF3DWQbblvzMx2wdg14YAEplm
K99Hxa7qtkWzAMWZtf7/scdVkSEjg7ygNH8RhXXRg9cONiprAGNwYLk/m71rIprA4piuLu6gqGCA
89Hwcuvy8KavP7u5JUpEFZxOjGriV27r6FjLcj2A81bAOxw9bqK7yvmhSl/8wtfTxWY3ccHWzG9m
SUk9FBKmlyyCdG6PW5xmQxogPfPvpBtP5Wy+jW3msgbkBoRwskc2DURrQSQ04XlEEenNCFHQUrrt
VBYF9hSRSwxrCazkdxfZKSFKnQlcBtPzXbkufTAWtbqs0037BppnM3m6vHYnfMU3e9N8H6+dqEBU
lLvISbVIJZZO0DEgT5coVE7vkD9HNQtVqqpTvAEMbjpQr2bu2hz8q1KMzofKyYL7yyOasoW/7sY/
bc12CB3aPOhr2JLB/FQ5E+FiBeG0pWLJqefDt5mb74wE/gq65v8Iv3oTDIiOfz+9IhJkICLHXTVm
egUFGmvKsojbpXzbNIxLw5y5LdcfVM5FDLPxnyl7brSFaTz9+XBLGqoPDAJl3zeGNHQDAJ/4/Jpe
SdlVKi45rBM5KczfnwZmO4/RwfO9aQAg07WmfuEeyEmjnMRlV6WROv1SQvTEe++bwdkmZLlcAXMP
g8FbK+ogBVkFTq1jJ5aI0P9SPlSiVMLdiGKLLM2pifKGl4Ga4yTH6/0E8m+cW1SVb6p1vOlWSzC9
k8f4yNjsys9cQHMg1YLKsLoVUSluipWqpAs35ak75tuQpqN35CwkzWuCkU7xjCk9e4+qw+zKgJQZ
iDB0zfGvJGc0iutp8Zh5+VCfHB//qoMRBAPKbDeSSu4FXsFy2zoJEjDNpsgXPOFJH3VkYrYfkcnS
SDqtF0/vffG6Dwt4K2cIXiU8F/+70cx2YjfEha9MceHIHaauGESryFLX3snhqFRVZI0RiqLS97UK
B/SatfEUc6DsDY4KmTog5wEHOFqgFt67py+tI1uz3eeRpBeKHLZApWf19xGK+RZ/ba1mXYP43Ijx
JjEuz+Dpe/nI5Gwrqh0Yp6MpNCx8Y6J1y4wItXq4D9GuHQ95isv2Tu6/f5lDYfX7bKpDhB7gBOZE
ENZ47Uru78p8oT4kfvXO/+LTj6zMdjlVRwR405oNkqxXbWSy8t6PH8so06XcjgEtl3155Xd2NTCL
IZfLc+RmZXOcwD1XCXkBh48GAk6/Ww3loxim0Nl6LvIaikfIkEj7rk4sIt6U6GfKfdB4B66VSqM9
ZYjzat+XrlHARTWfWvhj5APoA5DsQbATf/ppo3cC2JzJS1qkOg0fGjnWfe0Qa49DiDYb74t82qjZ
D4F7QLVIhtfeKDWDNBe0M6R6m/LgLSD1I4Msa4cmoSb5SDkSrgO6Lbhie/JLo/wQU3BIQLgrgiaD
GCI9CIKggRgR8rs128j4/RS00nE/bkf/anRvE9WM6Q+5tFLF9KAGJtzJ3ieSLVVzI/SroO2M2N8j
fTpAE6BoX1S+JrWIbqbnBHneEF0hTaIamZjrVL3KM1w+7lPtbj00CBWvUADNwaMVcjvIbAXZGym8
h36tEl2F0oaEj3lhk+xN9awueWbBPlO5kXuZ0YPkFT2/tyjO243LbxTVt1vtdZgIRNXagHCA0atP
hb/l/C6oU8g0yLoQQjHRfw+gndAlia5U8q4bJTMhn32zyRJiavQ+cO/7cF02oQNuiacQfEYD4Fzd
mDr1GFk0e0cv3Kqn7SqB2k0vcytud6qXG1627uSfYOHTWXDneilyxfYoP1P3ChhBNT2AAKpU10J3
g4S9ByRMrD2BKp/X16ov6xnwLN4hzg8Cu/YIZC7ui+aKBSv04+tecPDA81XLd12wbkYNz4qfYneQ
QCjDwLE9okucyhXaWv/Ce02iR4dk5qf9RJOBbZqcDX9Qm0znyZ2f2ZeP+4wQ9es19c3IzEMzGod9
8Y/XVL3L7XZVmK0FVaRVtbpsafJTl478FIYdXamMDdAFaDCaf2r2lOBqLp3/ENn264Bm0apfeaRF
18P0PBwzvb2PTd9EZtc3pI27nYhY2M/LA1vymLP4tMLSdK0Hg5CVaInd5+99vrBKJ+dOQ/1PhNaR
os7fSpnG2oiLAXJodr5mK2hk2s2udpYi/ZMjOTIz23BKhn4O1sFM0CAJPd62/QHtpn9hto5szPab
X6LGVzWwwbJ9j+Mv/gSP3GUTJwOCIxOzndaAVo1lPUxAEEWHKmo/vCbIa1bjVd9WS9fz9H1/2dZH
xmbbTUxb1M4ZjNHD1EBSOcEDJK+swfZXienZS/SfS0s022xFXDM0NsJcrgiGICZG2kKQdlyYwVMZ
d0mkygScUlUmzTvgWmV06wjVKR0KGhCFQaVUbVfa1KM/ylaDWK69CsW3ULpBA7oeZK3eKT8gs2kW
3mCl3aM25qavfVTpErXkqYNw/L1mwZDEkrxjWYwUVgo2/tp2yY1f3qeoJ+VbqUEdT1rMU0wzOl/g
I5PqLCCSczcvPBdT4a9bs90Vt6md7dstbjcjfxt2xQEtDXvFuryFTxoVJYJquKSIeFx9d5ZaxlWv
oAniZh/I1PCWV6Ih1bsyW4jEpqMwHxxDGzWTZYp01pz5omXoBRYk2KmlXVEfOmUB8H1qvQDqY1RG
sYsTPjuKnZy0ORqzAVzfTGdjaq76tzrEluzMTqE0kDoL0AWLChG1S7PaTmdR22bGlFNiUDcBHyw1
Ql3cutYSucrJOTwa4+xI1qMikaSDbao+QLipkhcuzlO4CGwCBuF0xhnFC+f7ZkDpOBUzaTJwUJ3+
GRJA4HZ2HaToLNV01+BgfBxvodniQF3YllfiSnjx7KV3yKkZPvoS816/WtKKXOT4EkHzluUfPt21
SmkyLXbqSUowK42SLWnpniorHI98npqhYdlqCeSW9WqjOCjYQhYucwRLe+sNFbLp7lO3EhdoG2cs
IP+IH44HOrsEOUPTVixjoP5OuZmE6Lo3iEvclT+7feaI15UdrTuTGeM+x3OvNOLb2EJ3ENqiFlzA
TEnl1y8y8wG1AKxnOQ1+MNovDsn2B7P6CdR2vRSbnXpkypRq8PUqHiF0nnVgmdcSP0AMg4Lula/9
YPxNARYUDIQ7F6ltX77Puju58owGXDIquuovu7sTm+vL/yDCUZFGmsPP8IQfZJXjVhs2kCN3IL60
9rGP2fqymROX57GZOQBN80ow5kkwo3lvdd3rUvemyG//nY3ZyzaM5LTqpqEkyaqRQpPHT9hM5mUj
p1Bh30Yy26RlEqM3dgpxyFRfdIgxmuImvx+Bq5i6k2RTuHVttGX2n806MbVQzw5LadkTV9S3rzDb
ngIbMinpsGVaFMbAx2e05Y8+2VT0P6Np/ToH3wzN7xDoTXmxhrHGwx3aQGMopIdL9ctpVWb34Dcb
s/tDyfMCbNuTjR0UpR08qXeaUxu5kRpLCcxTOaRvtmb3BehqxCCZgnnIAOFcx+aIe2rSbCjWE01/
9nR5ryyt0yw95vos6osU5nLls059A8/iorxVldfLZk6eLYlQlC9FQBWV2QwG4NFt4TzgNt3NmK+a
8bpeegWdiOtlKiNI4SjFItU8G4nWKn7cVTAxFI8hKn39WyUAJOBv0WrzFwYzWZAYtA1x8X6/cQVF
kkk+IubLa7AHQVTBc8HcwjrnL5hhaF3Q0PJAYe+7maZzSR5IiGalchOsKu+jWnounHbsDGVloFcw
ll/K12Ucon8XJgABBCW+Oa5q1NhcZK1Q1RtWfwFrLuP2oBTpZUmBrNT3EfEOzHZRhiUK0WFKV+Vq
sBU7dxbvxpNbAZhYFagZKknz+JhVEO0gPYbVGdI7B7uOzp9z20O/iw4elnywJjRZvolMblaJ/hdW
7cj2zB95mqKVYJqA1pwErNpE/NNZsbzUfHryPB1ZmW1BRcpzPMZhJXU3KdsR8aqtHv67gcwcUeFR
MowqTCgBROOaR2grRs3CSToRHGND/LlQsw0hKkHv9nSyUb3z8i7AE/LyIJYMzDLyKgSnAlrDQJxB
qCzWx8Vq2nQKf7kbjoYwC79jbawLdGQineBQu7hq9gJgt7rk1G+iTlaxoy4yEnyVLOYm8eYkaIbi
4H2aO1M5CbWKEPgfNdxEo2ho7DrpHmo0Ibf565BsuPfgZrdajjR57RuKf9+Gt318y/q7oryClue6
h7ClshLRXKgpD1Ci243SZ01/hrkPIj+7BBFrHIpG03ro/ryTJVUPSIhkuo8sJpiS6GObxLqgbdCa
l7UfRXYttk5UISlNrycYjNDsI1/Ueylz6CBAEA9ZXZBq+YVmpuxOqdHSD4VXLXyI+brs15G3r1De
L5UHL39UIlObUBObPEN+PP/ZRS8xsIzJGJtJfyDgreIAPgvNkw+liuEwQqGUsk8XWi1qEemqiOqz
fD9xSHGZmyjXxk1i+s0nCJcg6dgZhX9DtMFI2M0QXgEI5hGDTVovCTW1oVkJNa5bH23vENrzXa5r
ktXT20CL7KRvVxHP9CH6rKInF3wGGVqtRqXSCwGapZs8XwkDpPEicBduNWTRvRI676B1Bw8TWKnu
h8DJ4hCQrm1LkWga4JE0aozqfZFcC9V7C2UAii5TGbWOXjLL8AYdEEL9BpX4DhKjmjtR3G1H753I
N7ln1s2+CzSTYf6U2HCJE4rxLiuVVVk2174QrIcA6scqUN+KUxedScNcFwN0LYIlWN63vndAF5I+
jMWqGHJzImRMiXJHCCqXwNbLCANKT7ASiPwFLddrz93SJt55uX8dqMQUuGRNIHGNc2NMUBagDxk9
hCq0LW8FDVRT7W1RQOAP1PkjFaE/6usau0rBOQ2IHw1vkxZitMVWQ9LVlbYjhSgLCjsUsLAGOsxp
qKLeCObqpDAkcao11GaRfsTappOuoMGFQfyoqxbYvfsmdfWQgFSWoz6jWW5k0go5qPIuAiq7ze8Y
f5aR6e9K+jgIwiotX0C6YSnqKu2Jkbri3o3R0kIOPV5oHDqsRZIbCkp0xf9n78qWI7ex7K/MD9BB
guD2yjU3ZSqlklSqF0QtEriB+/71cyi7XSlKTo7ncWIeusPdtgtJLBcX954lhB10nW67cLozq+pb
V6t+V7fo4ZjgEpCtljHQV0N4gUo36iRwOmCm2Lz2reZVvXASg7mlzrYwo4T57uSGDXf7LvSLePRF
loNbq3mcA+9nFb6i/ACVtJEOeZK5BeV+Q1PHkO8gXQVhBL8qaDCF4VmoktNKjau3X4yyDUTBgpEA
4R/andb4Y4RD08CW+gsbLR++tY42PdMkgjocRC8GwzWlyGsjyS5rDQZQv6qR4U++15jl9vQRrpzo
VChuXo9uM8G9FlYphlZsu+rQ4ZE3VDgTEw8MxXAylaPRlACsX38XLYC1EC8ZwV82kntRao4pgHef
DV9ntTj2vWGlrbM7qbknU+ckagaC96Ekh0LaR8WWNNCJU2XsS4Id+KAlj7k0OKWhbGA154Py6ygS
rEKF8dAV+P9EeEeNzrXqzO8ksFzqEC7BsDxm276oYdGMz6e1XzLYtsKS2ypA2y364zhQX8tgYJxm
Th1Rt2LnUHB/qNHwUwAh7aBqqg6PI5ACVfcqy3DdqOrANJ8T8Ltp3u+HprS77NCPcCtVjC3KHPdE
HXYiHb1GRe8NPQTofjpJ1MN2mwdqT52w/pHKgCgxWNVPzwP2aKF9y6ALn8FVt0KDctPzPW8tzE0Q
jbes5DecA64NIawY2rt4YZvqeaLwg6U32rghhQuTZ4jn4T+mYlcw59bNLyEPRjraAr9LExQYWEjy
9XjrhXeRXjl6dxdpQRV6uQlv2Yw4YkSQOkz9PtY2UMWwLXAUIuPZrG5qNXLC0ERfNXaJTO1YiiHR
zuemUpkeO+y72Xk3/lEaL1nXzuQGBNI7JeeBFP6CYe84NS5NuU3Ah6Dq2TLbm0Gc1AjHbkCw7lN3
FM+E3sSZG8UWuB9fa1N3De0ugWEHsBowYD6LxqtH0KBj2+Q+oACQtoRn7naKf+DucyzzZUqPScWd
QjvqbJhJim7LQ5tA/DMmd20GPKs1whc+dIfiDO1kuFj/iqrbnDwY1klYXwZxL3RINCoAbKDS3xG3
SI4i+5Wru1C9lyo3zCSbprsq2bfprpEfeXfbTZuYPynRXla2OsKErJ9HNdDje7lH5CxeY2w+IvYE
ZuOQNLPD6VhGgPDwvRzVftS5ivyqQi+B4XAZYWgDQ1yqg2M0OmhLL5TfdNZjBfAc80dt30aRl9Ff
gqmeLLwCdB0VJrCQQrQTJWhG5mQ5itgeeEekf2xw50jxo2EFEgymG/IyqPezZ6zMblv0LaX8V0tv
QigaquqjNMZunP9gRWHH3YaphymCPnlxEqDOlodR8ph5Hoav1IR18/iU4JN4t4Zd/fRBSxQLZRuZ
mqa5REWqUz7mdYtsJT507uhZfrTjL5EzS0og7vJVAsXqgIsMXMRGSJoaA3ZohxGn3MXuzMWenOkx
h/77Wunzsxc00PHgkepAJXwA54rQiIc+QyEu1r/J09FxanmlaPRZEgvNIx0TqAGLv9QIK3rKtVpG
zVHr9wk9tvX/4qEJejwo7GDIgxW/KEpRS2Ehi1s8NCG9YeUNUrVfopKc66n4Qi/nz0rN5TCLqpRZ
mlKuVCisQV4V0hzcq8rYIfmdKG4n7EAQ0PjgifSh0GA0P6YbU4GEhIQGfzchnZM2RXHDcf/ngMoD
1//nQ+Ev3YPbP9PnhdDC4n/+H9VdICom+p+FF77kPL8UXXj7x/9UXVD+MGWTWHhGW5BiJNpcgfhL
dEH+A2B0gJwBidQMWTFn55u/RBcU5Q9FRU8HegwUkrXgpf4tuqD/oaCPBNQQGj6WDEaJ+a9EF96X
5aAOgL2Kwi8q0rP6AupK78sJmspSzYwBs3EMezpo+9nvm/rTzf8gpqwNtdi76ki6ccJQNGi21p57
Evp7itMc/wdKgGtDLco+oKf2uFXmoWYrPgHkHSAzb3CuNCiAGrpY7L+2/aXowPva+sc5XATLduB1
wxOo8/lzaT15M6asgrUOAsou757Jf46D4j30dGTDULF13q9VaRqVacSvMpk06AqFleyNRtm4OST8
bCFLozvBuGW6GcMY+EYb3kCQCB2gWBNVHJ35yTJlR6849BCY0Dy1r/HKlnLr0GGTcABsqhoeaHnz
SzHK3E2i0HhUGV4bUQcjHMvoWreE04gD54nCTlLZPFlTCTWzsqvwBhxH5kl1zny9DMtdYymGP9BB
38d9SqGgrBAw47QIBmShbrNagZ5urVhuXHTpXuNs8nFKYrS2e+jaRBogcWh3+hPpinMnqZUfmaUe
ZJOlvkSjpLymfdb9KjPKApBYVVuwLHIpfOCPXQsl45BJk2cOeHxXEi2+6AWJboU1veg6lPRShTbQ
b4fh+9T05UGqkzFgqjodMiMZbgiDcWw/NCTBq78XW/wFgcyvkUYnlUM2iEIAfcdbTUOxr67lEykr
ufBEH43PaSWK6Ux6CAA8UDFE7W2ZyRD1N1E5aW4mJc0GEKBrS3yPYaitelpnRRRZCFd0CERY1aul
QgvQLglvuN+leTJ4FQTteWpDcUb0XpYXiuqpRVvntplRI98WmtIl4NRyyXDaaZCyr5i5LnatJs8t
sEOkaESuJWVPLSRWkQ7JWtUiKWpR0B3CuvohxXA19ikrySuNE0u1Mf08OkutNHLmWej1WqObZEMY
1K1StgdBiNUj+y8ZhKLTRFZvx6jIGMjBRvsFWkx4K8ntFIHuWYoogN29XGc2yUVX/1I4geh1GqYm
QH6j7gx5l/ijBQNOMP0KHbxCbmiRzRStdbvoBnZDLD1LtKlfeVK3Po9apji0zvJb2mR83+rCetXa
qNypoYJCJOOFBHwZEbqjqXkCnwxFwCkwI+pDzLXxUQ8p0tZQT7IvuTTmCAtdGj3qpOSmA4fzvLfL
vNJuTYiZaUFax4mM5a3Co5X1FbWLTNPuAUrtTglkyfNtSsg4OoWFJF+J5f6h7TR9X3YJ+9qU0MqS
pkrbwAh78GvVgsxWWapeAy+pR0OeMZRta+yLKVVesrjtf+QiZQ+F3Pb7tIsgfq4mrYV9X6ZBm/Fm
ywu19EJ5KiIvhPioMymhhLTeBIAeduPhQ1TWMt5vRp+AB4/sEYANrNuPGFpaWyND5LcnuYZ3k16b
4KdFvYlkIY7E8NxQVXWtbkyfRT9Ud1COY24+mTlUw0iJ8gWPsjFzokwbvFSX5MCixbiJLFQjdNFW
qd2bmvFcSalVQa97qr0Oz/pjXxZ00wPhnNt6OcSA7Rm9j38ShOde5eYe6nCAR8qWKB5kKSy+VmYs
nyvdhPWTIg0S/qSovoeDJBCaURiXDp+k1uk5gAcQhUebNMsGwGSs2Mx/WbIGQ41Uhmw8NAjacX5T
GScuLP15VCzpSRBOv6Z6iqJGnvDoiLRT82WNtp6plnSjT0m+HceRBEZURo/FmEr3BC1FcAdYOL3U
EamcARpaALgOKfdk1ozww8CrBT6rNRug3s9zmMqYUdMFmQTVYrnogEmbFcDi2VYyx+XduUVNqu9D
o/S3AqpLlg2icnVTMTyl+y7K3cLIxG2q5/Ss41Dvc82gm0xJAXDmMmRWJDN26qJmm74lIWo9kCIY
VDrsK6HVexYN4Q9I1vM9UYvqh5aW9NzBIrN9NYTW3WqN0e+juNaOfZEmDrZO6AxE8GNlTiqepmPz
kqCycOZmRd22QymjDsP+14QUIWjLpA5aFtMgUSpyr3eqtSXwIvJLWISgqqHUik9mxjTU5sz7OszD
pyk32jvBR67Pgl94EDZtdd9WcvkVwBf6LVJo5A2TVe/qLidHuaNsN0aE7PPBMm+ysLNckYoE9QnS
3Qm1EzC2hPFYk1k/KQ6ykxsSEt6ei2Ebm6yS7SKuU4dWnepZwGclTj4arek1FI540JLr9C+VjL8a
Ywvly4qqxyjE40+NKVzhrS4sb+IobxEkSuvnqHViskUEfwZXoWmznyyGmztTu96liRGhNlTFSSAw
gItGLPYHHPGeeGbOfDFWGj7FEdkARTBr/7BUbFIuDpQxzWMoWtzQqpA8RIUSqQ7yka2WcO5Zcpyg
uNRURSABKrBvNA1SlySyDpoiMq+3YthDFF3TfmdhnRBbSqzyKzjEDKR1Xf2uVQ38DEeijYUdjtFw
loRWPfSTKaF+Fk67bCwjbnNFqp+qPtQ3Ws/rjaKJ9kw7OcJDOmt9wAvSI+R5p4CVoezCuhtvSW78
0mpFgumtbD1XZgUqbVIocTDWUpGitsemg6pRlOAM1MHNqqm3Fjg3xLbgdVbaXNSoQWamwN9HBaWW
WQg9SD3aqQPXH2qOV32YsvI05eagO1TLdGILJZP2tGPaSw9LhhpIuE4/wIMEQlRlO0SpxyF8B9Z7
mlX1JulDVLiTqUVVp6wb8ljWU7SxoPCOeo+i1zD1EpYE9/fQsP7/XQPBullPzrz6rPGrl+xn+F9z
Bpwh6H2/fOLM/+ZfunKKSv8AogQ+JhYlKp4xyEv/euLg+fIHHtuqjhYi4hdKGH8/cSTjD1OzVAvq
TpoG/Sgyq2n/JSwnEeOPWY0Ahjtzg0YxINv7L5Tl3lcXAK9Ei2emF88jUbx2Fnkz4kLBcrkkZ1nH
eUBhLgSdKWrERlntmr4vM3wcCrN0CcHmSZznjZSTM7vpNd/chbClbTaVN0HiZAR+DOpct2vSVe/7
mB/HXDx2yoqyoisbco5Lts96uGWUwcTLldLDwo/gP8OAvAc9DcM0l5KsZQPOBPJ1cm5c2VEOPYjB
6B95/IacZlai8JsX7q51u+fe4u823Z+DYifo2vzYhXDWYukgv23qhcFROJSfZXRikBK7iflaI+3W
4HZgaitiUAtY7scBFwuYcEVLeWdq5wyM2eEX1GxiXzqmvnkrQQmj87I79gTGAn2ClJ+9hkldUAU+
jr5YSnjuZTUM5LRzX+tuX/d+lMQuREW3eStvCmiqWlPttLnkD+TfdcM/Dr14xMKcrEwtjpmeFU5E
BFznBFE5VEOvv5XJG+D12pIu2u5lpsDMu5A0WEehXcWglc0ItWcpJxNab/wusRTICX81y/o2Epk/
qaNjcrTAdGj3Gd2ODopPZbjooBpZSoe+R9ciFru8uq2NwZ+KaZNNMEqFzk7HHC4ij7DoXkyZy/Jy
h2esNyrcbwvoCElohbTTblSR1RUJmqffON5G+exIgxYtZGdPtWwdLNi7Za881LZGaNlZuVf16DRa
yZZbyX3ekgxuaWGAroPbsxcGcpDZG7sCzymLCdBlRi8MDXeow02S/qhQhoiT595iblW0aAMhHECx
nvmR4vEWZVbyoBdPWos3ZohmZb43R+WmVNUHM8s83eJvGkdSoj9lkWwbeIeHylGwzslG3JVafxtq
BL0gxZPHzFcg1UD6EfnyCQKCX2PpDDrSoKg2Mm+5D6qqAFxptIlM0Aq2HlneQgm49PS8OOelsmuG
0TG0HyH+ZL0AsxWGTURzct2lLTmgTOBCr96OLPRdMtUGUhy8QacIwQlEEbclT0jWHPxNSQaImzCn
lr5npX6nVkcNmRXXf5L0nE9fQykoAGCfoM9Ey0MZN0FhxDB5e2UpUJg6ppXnNoFPUw0bqSHGenXw
Z89CdG+or2sgixZQ3+m0W1kbHRVHJkebUKGQO4Kx5jTkTm991xUkrabmaAX+WNDuKzXoLTS+jNCR
FTCeO/1BaV8VLQatEX2r0oJAN0N3x4TDlCHB7rhztKHa8RrKAEV24AStd9Rd877C/sN8oQGJcsSd
3DMbGVQIjEd8V88tH/A6RKr5OVIk0bHAiM+DxL9BC9gpJsOL0NCo203CJjvv0IKNRvSPNzlRnZHh
FzR4rbAbjkLDIJC0EbyOktyJJ+mbDN1+g0CSDnIrSQGlgvAFplSQQYs3qpEdW3S0EL1hC6U6MXrm
aKtDhTKb4Fs8on3Tyd/qLnwaEUarHhs7HvZFKOH9BmVFkQVz96OU0FNRqkBIDA3k7sAxacOMN4Lt
lAQYywRx/rJFcwcLPcJ6WkNOaWwn8zWTmhtlKrBAuwK4hcbU4E3Z+CQeHzO4RdX9VKORhv4WQbKc
m45UyX7RMyexIFtN+6eQ5IFWNtsw7DYDWnRsfEinyhaagQr3tIlGMNzwRjb671WcOhnqMSIHMyDZ
a8kD4ok7DTywxmLl3vvsRkfpFukD6q5QpliEq0wz+kGNFe0sw+sJmMK9USYr8PPPLnAIk6gowL2l
RIvQW7G+zzjuwHNMH/X8e9HeVfz1ethdiOv+Fd4vxlh8Rtk1NW/IfLMAvp/eZj4/Sw47QBztFhgb
G0CNVffs+ar8EOgvhpzTsgs6mlWKmI7lqJ0huwX1PCf2ix8WmkjNY+Zlwb8DYb59oA6tCwV6oUD1
AOb8fjQljkCDljrtDNkvr2mecpQG8ql06JpCyScbAgNpgHFbKkVmuphJPaxTlECpdlbgURTLJyP6
eX2t1DmpWUzcuxEWE6d2fBTwvMOn3NDd5ELN4KkNzK3w8pv0R33Dni0/dQE3NaD9E8zGBYhuwLc+
0H2YuN1DeG439E7yEd2u/7BP9um737WY4lJvuRIWOAolGoMtsDuy/jpBWP76KAtUPlYSbwWLzhVu
HDpgNxdosKo04HgLafPzGD5pqBZOIRgQBvq0gBKh/+xB6M6NLWBoYpRRqeT96+GpNuMd4bwFCWWI
SrzfSKGlqUCYy+qZBuJOeDNdc5YII1DfyFd0K8iHlwmg+JdjLaB1wKbmcabn6pkE/GgGkwvdwG0K
febSyR1ce/7gyK6+yeyfcHWDLE22k+ByX3prvYW137GYciR+ODUavhkVQrsBL9f6USqNo6rdSjR9
3yqZ1/byg1Gefz+5UZWgCwVz2zP6UniCFT4FSEUVX7luekljbpTqNhTqSm/249NlMeriFdFNsUGH
BFw63CeAgOTpblCarYheFSV1QiH9HEjosW500yR0i76+LQZ2U8DwwMpHZndwt1R79/o2+3CWFj9p
Dp4XwTFWwG0XcCw+GxQoDPFDV1/H/vX6GB+D/mKQxXPCQHmmUKUOQiFwWVFcbV867NYAchcoJSij
ZIG6gkVdHXFxlRlJRCiP8VnxwQxwr88vxMTRbflreKdBH5j7a2oeq4u7iMeGVYdGleEMRY+jJ3vq
hrl4suGe0XaN9yfgP3XWTu71A4Oa9Pvlq8wyF4Y6qGcFJkwVPw5ZEXCeuUmqrIRDY94J726DxSIu
4hG4mFVYQAX5HMGAzxtT+FHCjQNqfCif9w43rQ1I/vfCgiMZWik3tUgeK7351kIyxkZr+rmLkKnB
Aa9y8kL9olawjGRKwEU2o8NgdBm16ndrnMDh77+gWO6ic2NnYw1HxvuQIOWqx43CYgcV7Q0tx6+G
ABoTkMcgLlWClNcI1HKyraq6CSH3V5OfUoRiMzCqcuoxCx6JaofnHIXUPbFN+sPs92pHIbGLasgA
mUAkd6FZAa25k8NiA9rygyj7kxAQygXYchrSEDLCSLszKBQQrTgTxfRLYj3FBLp7E3FD8QM+qkcj
XbmE187nIjKDok2srMRGRtvS1q3ag6WLB1vsldVdG2YReGsBwbNEn9SzJuAgLgHQ1pV2W/xVwXxn
iHHZoX7Lfq5sorfCw0W4iWSWNyqapSjehF+I6cjCxerNVCbDk270ZkeBHn0E4g7gnjU6zso3vt33
F2MTxvVC5YhCZvMjar7141PVrFBjPskZ3t0rbySNizEsOMfq8BdXUXeToTqburlT7HswI9bBBWuf
swiqTUcis0bz4dyiHqPDyT0LhWuaq2nQ/Od8XDJUK6G1TvUPCPUoStS+gQn6W71tJjHlIIFC7NGA
wiTkNtdVc/9hk/wecRHUesZavbYICokI3kBzP8m5M9e9fmaTw1Dka5zqgd1pW2hVX7+oFrCm/6QF
v0dexDipixQFDVyCiyq8bY8EkFuvRkB1JCd9rQz7kNrEBwr9DChgcebuv1O5/Dj+4rQrtdln0FUk
50i81PUE5asMSta1d/0zP985v79ycdgVvcCbGxN8LqXcn5TBScwIdYmVs/DhffJ2X/w9ypJGbCRG
pQggGc6lcsbb2y/Qkr/+HWsjLNKpYqhQlR0o6um9CpmA0UU9378+xAKA+GFF3m7FiwPdDxASSnOJ
4L36J4Wvhp67bbqzsXnuo9j070v3i3lbnOuYSRnPIoyYPLYelHp26KhNINPftnBHaRwYKcwmBF9W
vnNtLue/f/GdcYvLnTdYrdorv89mJbGvo7DszjKbxQ76SOtArPkwXQksxrxNL4bsxlap1QpDjlBy
qkfhmIBEZEnpWFjOpmlXdss/JGi/N+QirIQDCqdjg4ktPdQjWQCQfgW/v8GwO2fwiKs8NDc5sPkb
dXt9clfO2weqHKNZ0ysYGCBltMRfKiDckUQ9XB9ldasuggcQTjHpAQM4z/azOu6ebnK7fXQzA+mq
ICT+muHbPGHXFnARR0gztmU/YsA+fS0s1EuHg4AQcUQa9/qnrUzgUpiDwUSb5hIClmIglTfmtvPt
bNB0fZR/eDT8vUGW/TkgjuQ2HnHTdb44tscphP+D26GpBAnA0YXRgpoE4be1N+/avpw7mpfnoJKh
Skmh2v126dRHbY8ic/kCN7QZ6dy6sssIHO9sa7tGGV05gOYi0lhSmanyfOZB50UR56Q1Bz59lbWH
WL1fmdq1FfwQXpI+ywSmlg7td6CvvX6SXir9UAGpPBSSb7ZHy2qBIgYNCXV2EulPWjTd6KBEqegI
XP81a9f8snSmVFDzAsJiXmjdq9yZBx4l+y/sGf7mt/DJs2enr/hM2+N9v19rJa6u9yIOtdIkAN/A
XIy76GjuqGc86f0WLghwJFC8Lg3ovrph3lpTbz7+V06rucht0siKhUhxW6Zp59egouDdb0uhCsG4
3mUwHIP17eb6RK+t+iIiyRKbTF4jnVJBtuqfSxp6CdhI1wf59OYCEBMlV3lGDy+iEEwSCRhYeJdC
Zc9O6tRN2NqGWXCr/8oCfo+xzGXQbEljZpaokkCXRYHguRY71I22/SGD8OmwGonm3/xhrS7GW2Q2
MH8p4wFA5bOS5L5ZoyVGy00fmbcz8ahKAXDSE+2O8WrXZdBl4AKmQRrU7dMiyES9Cel4C2zfgxrK
2ynF69aiX69P+kI29eOMLILW2DZGpk9Y2gYOUo4ZqH4bdD/QJN51m86JDnAaQV8Jui2Rv4Yz+HQj
X0zOImyFk5poTaaQs959H2JYVxp3JoNbDjBNSrQ1+3rl9lld/UXwMnL0oxtrIqiO/unZ0G3GW/VN
3ki7XUsWVrbzMivSZQ4FUMwsjukDM6nTV2Qt/H2o688Z5sUELgJQpHM5l3GgkNPOKsVwHvbMQPba
cwq9q8TpnN49hJv2FqT3c+SuFcrWPnARhywzDwcY8CG/TVGMmZwcIej65lwbYRF22JioGoswwtBs
U3QR42ZN2u7Tm/NiBhcxx6R8UpsMu1+C0Z6awnaWbacZo4HUR65l7/r3fBpGf4+2TH+0euqoHhnk
3Br3lQLQXlPbiK0r2+LNEHgRdGZskoHulWkZ4BC9z0NgYZuEmaJL51KTbwXa3jZ0hEAnVkPhpC0B
r9CsBigtqnDu1VD3E40BAC7A42LinojnCkQCy7AoCY+k7QS6w3PvPgT4XhPCG3Q8W4AcvU1IAyeO
nTBGt1R08E0hwIkSP7huhHgWYwq8F8YRXNf4xsxMFBgyuPdU5UkrB09hLQRuEqA+DVUBzahI4KFF
+9aGMMBNGyW1S1qWwU8oATE8rr60QL5fX4tP9ta7SVqcHVPQgeF7pLMoBXzDGnYsJHlFSm2h+fMW
XN8NsjgiAN/WpUIa6Qxvjy/IEJz+xTrWR3Uf7XUomMIzZnh7sUimk0C1BM5fNwn+K7j+qZ/lwzqM
cEzTUlTIRenzXFw80CwBhgAQxulp8BHex5viPgkqrz1MygYuwpoTe+0+XpNC/Yg9UlBluhh1sQ0t
Bn61ZMUpvL9yA018eaOAszk2M4QaDPUoPIFFdFAScKvDlbbBJzfLu6EXi6tkcMwGqSM9JUYLmwJc
X5XhGSZ4nKPwzA4mYGq1sp8+u1zejblYa+xjgQovxlROzUGiqIQyF2IIDmATIxoVbC2WrH3jIjhq
eQ6R4DxMTz1oONCWciV1U9A7mVmbQp62AjiTOG+fFSM9403uh7PMbsvHJ6qMhq01QC2OMHVsJOt5
SjJvghBDL+hri9KZU8fpLlPkFynew295JHwPr2u/leMtaIng6kjHNoOQYnpf64ajylAnonjoD6E7
AuekxR2gMyAJ6dNjB5VlRDj8AtH9HHPFztpkw5TsGzWjoxKqPyHG7OEMVkbp5hnAM6AR6klr63rk
EpDXYyvbmICNrJyHOadZBsjLnbmI+l0DvosRYan6HdT5ttPGPOhoh6re7NKx9kz42H1/fw6WOWcD
+pU5QaDuJOnJqRyeDR0imDCw4wiBrALEDBz5CprJddOCvhJosJ5IsX8sIHksVcDrDg5nyWT3sPGb
SeCl4M7UQSRx+plz4TA07TWxHTuU+q0wMHnzrWhOZvsVIgj+9Xn7JJm93OFLaT/WkcbCiWZnXC6O
LkGst2huIBDsjC081+MXBdyn0Uo310ddKAr+GUQvVmtZuaO4xUwJ8mknMAeIwzi4Kxq1O4gBlBM8
d5C1ps0dMkl4T4Hg3sODHeIn1bM0Z9v/ixv83RQsUlbcqyVoHNg58VS6JWBSBEQOvV4DNa4Fk6UI
Z26pRULKeYciszNgZADXLafZ5dsh6Df52gyvnIdlqlrATxpCkZjhCgsr6ciEZko8gGksSTcNwmbS
/awhVYdCdgWEfSWalRvqTcbvyok0FgEbrJk6DkucEVgboxG5q+3YrZ6a+2mjeYYIyEm9MYB1LoIm
mPsULSjR9+pX61TAMgj8+rPiVauKVWvbfRHQy6YqC+gy4Na0dmhU2tWgOg0BcUT5Wlg9/NBQBDTb
tQLLvIM+zgRVwcZUCCVkMSoxQ1bIeS4hp5edAriq0E+QJRhBuKkCa7tGlP+siIEd/Xu8xTXSSaVs
lobJ5pZ+bsvqlyJEQXUm09ZuCm6lsZHSnembe0iCOSsn+/N993vsRRyOu64uqhj7bvbWluw2mEUB
4M25A0IlULYro32+nn+PtpSSBGy3kZmepCf6TVZ2w3Cvpb7spZBjHU/QVIkgzKwEOfUEJCu8/kvh
9Ju1F+/aT1iUA7q6qdUmwWRX9a5riT+BRwX7N8BLSw/MGUdG+7zjT9c//LNM92KFZ+b5ZfaX90yj
rMd3D43pIFsHiu3X9RE+KyJcbiJ1/gkXCaau5XLTF/iuGcrPsmDaRpXDN8JA9yG66Xayb8ALeQsQ
sjTgEK/lQmtfuMg0zQRK9ZzMX0h1GAYTO+1Xsq351F05leoiPuGVDeO6FiNUM42xxC3cbbuudbh0
kqS767O5tkkWEUAewByUU0wmtIk8Q2l9JUsCDsBrBx2XOC89nsWOoCtvlfkLrn3hIg7QMowyQOLT
08hx5/SARQvTbyWAa1f85tYWa/78i72SQ21wGJD1n+Bx73I4nUr92n32SV3kcjvSBSisaK0iimR8
C0U5y9jD1JBsG3g41qd+k7Xb68v1Wbvm3WiLQ11D43IAOCU9gYgWSNVTnX5vOwVYYlCtoaOkK5VN
GlRjYuom5Y6or3waVrbnP7y1/o5tdHHGTW7U0kjwG9pdsRUbvsv2+Tber2eznwEj3n3tIgNiUy1S
RcLyhYds29yWkOuejkYAiTNvLVr+w7v191ctwgowdQVEUPBVZPBqYOcg0GsDALRpuYsCQepPHmRR
vNWq7aeHnVJdVeVZX30pbWxJoawPHJ+YDdqm0zlEraAzBth9ARLUVKwVpT8977+HW95LIWsZGXIM
p4BxjNeXzneM/pzk2Etmx+ARLwVlzfTx00N4MeZiz0LopSEZBYejMphdq3h9xau17/mUfYgoF2Ms
9qRWGR2Up/BdM0Lc2g8beZtvofO2frN/mjOZIPbJuqWaH6T3jbZoEybl2UnNIhjFTlvC1PsSpQ1L
aV9KMAgkxbRTMCJSXrgSkz2hwkiwS93rkeDTfWMBLW6ifQEvhkXgLppG5VOUZCdJeYQMAzzjoHuL
B281kLuxXav+fmSW4V0JCK1MIUBkKR9w45Gl6Q3Xe3EqvkalA+/YrnKt1IlvIZrniKB0JWUHJJFa
2ckX+VA4QNgF1z949ScsrkUZFbx8gEP3qewees63VgGVIBI5SV57Ld5fRgxzJX4MFbgn4RVr4b2U
fjHqBB4J0yGVQp8293oNW/tcWvlp85W/3HyXk7NYCzDgUwviX+LE2fCQGKZdqvSh7DT7+gx8do4u
h1ncmtyUUtKAT4zYv2lD6hbQKbk+wmfXy0yOBNDZAOfUWkajXkFvNzeoOHU+3REv8pLAPCjB3GKs
Am27dj2//XmLmbscbxmOchrxQhH9dBo4tXuQguCVYicxpPTb0iW5vJmUCPqe3/sOPlimdgjl0GYs
tfPwZdBfOgsqA7BYQj5hTzXypPGBhscs+5YBqjHBON6iUsAa86gY8omJtoGBuray9mtT9laRuUgx
Qo58egw1cUJqnW4rWJQCRCF59L9Ju7LlyHEk+UU0A2/ylVdeSlFKHSXVC01HFQ+QBA/w/Pp1qme6
Uujc5M6s2TyMmdoKCTAQEYgId/dklK99jH2thqqvZ9m1UxOcncwyyEW2ShEyn+yNvb2TtsUP1VGW
L7YnwHc6RggVwsB4BMXW1r6tQLMs+zRof5RP6fuKySzGfe3HCDE6ieVJ1+p+DjNp3qh83A7y9FQZ
9lMug4OTvC6oN6mNbgazcbXofYYWGcW4qDHXd/I8unBw2xz4p+u/Sl37VctdOvsqvWFLCwqlCFsD
pIvJ4Fb5vDP489j0bqGi8WndRWq8j6fqDmP9zgRmpdZ2kuTOxKBIqelgS+x9prHbuuZBW702g7TJ
BsPjmKnIh6fCSvdTMX4kRu2zBiyXAz0UI5iAwEqYTM0tOHDuMdm7LfPqUHFjY5nWyg7XNig8QwBC
IeoYwewoUG0kGzat3J9YtU2sMAGhzPXjvJCvLzI/wLMg5oHHb/kxZ6epglKSaLwoQqLEfkf6zQSa
E6LYEKNL/ot8+ttagpcrB2PSQWEyh41l/RqbdmMv00E2P/Rteyhq5mQAiIMaRSE3U/fr+j6VC8H9
2+LCewHZYVHxpCpDjYwApoLgnYBj0zT9VkkDprZbCchTcG87uQVhRwvzHsTYNES9jaIwGbudah6K
ElSi0m1vtl5B+bbSF8bVG50qKwZwqVR59luRj3z/KAPtNINR+M7KBEfT0N9PuEbTzFwZwMsyN1wr
2Wr5iXMOIqOXaZCBDjb3HQpLdb/SArlUQvz2W4QUL+X6UE0yzo0HA1S3qY8E7A4gWpTQgNNYewQt
/u0fLudvc1SJ4P+YIlMZ4keIGm25MU0tkAtrn5l0x4eAxa0LlbWmw1tvtLedkf6M5LXRsuv3AZn7
96MH3Sm6qwzbjVRAfFGZbawHmwNQ16/chgvp+rdzFdxYVNk5UhvwqeY7vqs3xk7fGAHZrqEdLyQw
35YRnInCge60GUxp0kEhLT0xVbmb5P9MqOOrtv5tFSGBk2cSd6zBKhGtQ2k60Na6scnKAPGl8tC3
VQRfpfVN0uRqXYYE6MPElYLqRvHlLWC/3jJ8jtbcBqVVYAXWKoz24pmumaXguVotoaUyN2UImroD
b37OEWZ+E0CwwACPpqirmak/Z5pT24iIaeWCkQ4UMADU36Ea7aBD5aiz4RvIeApD3higOreTn8Zs
bnmto4kWknxvNwfZPi7EPI1qOBkPpyX14ZlfdK/xBNogMDoreXGyZOwvRwuY/dD11qnqrUpLt573
Jqk9m0oPTK22FVpxXbt068D+RxOHle8SeIu1fALT0FuP31MUDThpQIA8Ke7Y3IyjGjBQyWrW8zQD
rtmiD0e9WaOvZZd6hgF4hvRrHN8MmrkGoJV8BJcdl11Gk13BCw9c7mkLkjJKHsqRe8oAhb/Y13QJ
POV3FjRDk2KngNYN+ErfrIHtzYognzpnki3AhuT7rAIKB4cHqi1HiuRDC9rt6wFg7WIL/r+ksSpB
7LsIk6j3+dzit4JQPtbdJbhfX+pyrDFUYHHxggNiUPCZHfiwJ2Y3RVj2ygZg+zvdxhSSYsqn3MB7
SkkfBzqAlC930e0EM6tyqgl/oUSvMbY1b5UGrM/1/Jm17DXNQVwMhMU4tWipQM8yyzydrsHGLjqj
sx8suF3wiRt04gmC45eQId0s00zZqrDVpf6MZZ2tI3jXzMyHIU+KOeQytDo07khS40dz+l6O5nGI
frOyCTid7pK+3I+WfSxsrm8kqL/ruekgfruxAW72Di/UtAOL8lD0mPkA2pYCFArk4kM6oVGOemDC
3hkkE4ATBSt1GI01ui3Mvf6VL/qEs70IDpyO1SAVtJxDaS4hEF7uGXkZMxlFTwb+v8Qx7XJzfcXl
X/yHFzpbUfDlkU65lsjLinnQW+RWipKV6u0Xb821JQRH3rOE5vnEZyDdNlDC2WPyDIzUmNREd3bq
3A6+SAbiGQWlTrZDK1tazaZTD29ktDZIkxxzKm5AyPdaT8pngWJQhIv9/zsFIQqQSp2bSUsLOMjI
mSkA9a/XF7gYMs+OWXD2c5INXCrZHNL5qcvGHQPFn2auQKwvPy7PVhH8UWFEHcuhVxpqR7wtwc8a
ebrfBoYzeaBhX31ZXiq4nl89EWlndNpoyT12tTQEMQcApYFNFzRv3d36ROalOvK3xQQHaFn9ZNWL
GS3+ZDrGfu/Mey0o7/8z3dp/JR5/TvErez17vhBWyM1EIH/d0BtTn0GPWiNBLtcS8gs1SOzHsG3U
yCywEgv7MXqTabVm5GG8ENlnqADa2cM0Mc8edrkBsoM+dgpIalurHXz98qX/s7TgmilV5WEe8dzV
e92z5DfNBDOJVPyc1FeLGu7QW95M7McyIZuhQLs9b9yh40HXbi2AZlH323T0V2QnXmlvrJFDASZk
JshCoXH9VERbO38EsaoHnDCUBVI/U7qtzV97Wh5jMP9LJl6DA7Tdylhyxja7y1n7phNoiGja75Qp
J2PMD6nS7kiS+xrLQNTfBBmRgevN7sBt9mBHIOpFx8LG36xE92eqbLL2ddRPWTRDTAW4Os1+b/rn
GIOTRm1t8OR2K3AnZdXs6j1IJ+V6J1l0O/S9O2ncLU0gPXQ/7UEG0BSgXESPFUnSYHfbtJmwSVwg
e7olhO3S8SWpZs8ofnaFCdWO7ARdRceSo81MBm/oxo0RRT5PyZGkn408b1oGhYxED3ha7gpLDkop
3YOcHYoCtZ9lekhYt2GpsqE2WL7UB2UEKqoswVpYPUiaAqUHEN7mz8qgH8Hc6yZEwZ+zXZXOAQpc
uyE1di0AHHmB4UjJ7UfbJSXftBpFVHvPoJYSH8kARiczUItP2LxjcsC75nzLuh9j9oNUuw7zOkSd
HJqWfjyAgnFQMeM0O2NkO3HSh2AL8hulfB6nxxjNvi5vfkRdsp+s6nlMo6AukFJe95UX3Ri460H9
DD48YonF6qzPoCTbmOitbKx96WHg24XGvN95mDNwU28tUbn4HD1fT3DOckWyVKtRINM25V0JUbPR
wQDsJtv2x3Xk6aWc8XwxwUcbPQGMHTTL4dTdILrnFvUzfiqjNS3eSwAUUAr+fYpffz9zY3MLJahm
tPNwxj1L0zSMrRG8TqRJvMbKhs9B/+TEmsD9Kb3b875LUQHN6ruKfuQUEkcsWbJocpfZkeqVBGS2
eQXWzbXIu3b4X9nD2c8sChBVNamF9nUe5hx0nrzCU3IsME4WYfB+0guPYqYGwlybUdL8tmCGk2sQ
4Fgxukvp6vlxCT4RpN6gAixhBDkuOTowDnmzD90TxFL4dsS0evvYnOzf6lu1Zw/0YbVdcSlBsEFR
oGAoF5OKIlxo6GK7tuO5gM2b4Olot8a+uqM+xkQ3SufQHUZAWI/6yFqwu9TIRIsG5TqwDhoaprK/
FyeyrIgmpcT5JyqEYcGa7nZP0P5o9gthPblZJO61tVG1S82Z80VtoRhlzhNoZTPYJgHvD1w/xhXq
N4xgO7GfbsAhDAJuB0Tv5CW9y8BFk6yo8l487D97FoUAMrDuJAxCoyEESMB+JmFAfJfkykoyf7G2
cHa0tmBS5SiPAM/jaGG/Bv73e2HIjHb6Lar999iefW+jxLDoglqnLl4z6OVfF9Pu89WFd5HURyoZ
ui8vqm2ARMW0FnlNb6RNuY8DeaWkt3aiwsNFZ5YkGwlO1Gje6zgclBS6Wm/Xr+ilrOV8Q8tvOPMU
Q6roCYdqPAomtxxA+WqV9Oly5DkzDPGpwnkcqyW2sUx9zd6wyb3Ei264D+21Y7KXVvTSLxZlz7ck
vDvmmjDODVjIKN+YoYLLl0KEW4dSVpi8kQBtfXcdE732rYRwV6ZapTYoFYYtf5/qpxFIhzZbefSt
rSF4FUI0BWgOfKu+fSHsxCw01h6um8PljwWaXeiJmAQSseLhpRB6GXttGZXu/HhLMdQOItG7zlMC
ZQtW/7WPddH+ztYTzo3PEcpwLfaU7TCa/bG8r5hrQwweE3r1TvHSYG147LJ9nC0pHGPR2LPVZ/oy
LSS9lF7+MJSueex9FVLhleZADes/lF/66/UDSrl/n6ohuGYlQfKsQ1gz1EPzxQzmLXUr3wqVAFUt
z/ZWqQguWsrZesIzSAdF+gwgGUaUjobudIgCmLTcgG6u2s4Yt+wwKkRDfcVdXRottc53KbhmgkA/
tBBDDAH+AfPcwsEB+qZ9ujGR+CkPGHG94ZvYW5unuRRtIWQDYmET2kwKYODffRhV54HhQYhH3/Po
8Z2cOPUR/Jl3RkgfVdB9JP60OkZ74YS/rSnsVbXULK913BPrKIUdeOtd+8e4xUvhAzXDm+5OO8RB
/V+UIr4tKkSfbhpLlcdYVNoiodrWmx5IBvaCii2GLIsf7RqX8WKWQrT7tp4QgCKzMUcdygkhb+9J
3oDFNU92SguCISmcQBclKeUTpF9uEnuVLHrtfJe/n8UlCc+pkVrYqu700LZzsCCYuaDOYnmNTx9j
d4A2p/ff+IZvOxZjFWHouegqTGnyK901KjdXnIVVo95AzMHeY9ZoKfukEC2+7ngXP3ftqAW/i3dF
oXcDPAQhEhQFMb0TV36j6W5t7KoS9RJomV5f8ZKr/7ZXwfWOTAPvsYy9JrvhN9Qet5I73cmb7E1D
eyty9cfr6114C3xbTnC7DYYIDYNgudIevZolR142fqsqQZsjuiTF0R4JNCK4f33Zr1Fd8WRtSF2D
RV4zNUPMxQ3wmKm0T4eTmf3ssjt5lJ3J4oFdR8BLGVvaM79N70EYhteYbj5mtHwqLfWla83Xgk/4
ZQ04BrsCuEYWtKN0tMYOgpxF85NzTHBPLHqscuaSRnum1UMd9x+AQx7wAHMJ3c/Da1d+6tlHXR1n
ejc18cpHvBA+Uev6e3Nizq9HCR4gUTycMgjUDK3sGPl/ntZ/W0FwrkZstzmbkuGkDrnfmPddUjoq
e7/+kb7wLd8/kk6gYLZo6wEEQURu+KSW7D6urfw0tKbLMYLZNHUANtYX2mef9ggBWROCNY5mgxJQ
K5SD0RFPSz6NuXBbLfvISfmmqBP6beCUrvqtmtLtGBcg1kMrQpnZgRJrUxD5Nau7tw5ipRDsAX4I
cYqgXWOAGg+827F6OxSKG8ePed+EVn47lSASye8wFxVkUnVgbfuE4SekRGl6Q9T6FpwM1NP4fI/G
vuxUs5L7A8RyVDlz47He5xM9sl7bpT3YreVqazbaLxvwW6X/VBrIq1jNJlVBfFzVJ0sqH/O0DAbe
3DfZj1yqUIRLgpbUHWY9+AwpG+jJppY3xaqrpnwlsfwChJ4dP5jxdWhZ68AOG+j6yET0tskEVg3w
mIe0Udw+Ko5jlj7X+eDmmho2KdsrSo5RWDYZvkkBnENfEjJHbq3/SONTi85pCSIDuU2hj5s5SD4g
kEBcUOnS4TVhjWfEs2OUoOBatF1BCYqKiApxTGn6kOu7Rn+bGn+K76zhWMO48up9VHPHJv1RV0bo
jVaPpiGjDwphWgmAr+w2anfa8FpiZsged6PyFEdgoFNukUpu0JULTOiAd1N8C71wpxhQ5poxO6e/
NEm0TROQdkBt3lbWBgNF6O9fR2gaBC6GmBZ28j1gsYmzWh8VNVQngKKhD4GRoziiW66SYxQrno5f
xsbcyVkeyIqrDswz+40W0Uc2oUmj/jKLZUKqvZ3Qqk6G6MMGoTgtd9cvmlgZEn+m2F3QG1lNjBg/
U+oP5c4Ei7Ptg8deQ0Noo7s0WK3BLP7hH6b151y+2h1ngZxnXNK7jqvhYNrHzLIxEnPooa5DE+ZG
CbCM9W+juknyH0m7Vn768n7X1haStBxaX3Kat2pYmsoLVBC8vrhRoaBuUuIqKd2PdQVZpmZ4tWQK
yTioVy1SfG7Vkg9lerSGucT0jgnItgR15ykDND5WTdQxCahQKSYZi+4RpAH7aXqISQQy48eCNEFf
Ne+sPiVS7lf1TTFBf0geAJsks5PlVu4p8rCVzA3p9nmGyVidzTfwBkN+Uw30mMUnMj/kqvkgZUjX
W7N0NLl4nAbFdCKQvc3Szhze8445avnMhl9je9fXZaAZ9/30M2EQMO8fzeYmK55Roi+Txxwi5ei9
Qn7IybQXHdhJDm/EbXABW53Dtd7RIzjbGdcOt2ZA1Mq44pYdqEdU8lI3DNOg3c2oV46egDJNwVxV
4WcyZgejYiVQC6HsX5a5aFbq1uKLhHQExD6DRsGIGi6jggs7vim//FfG/2cJ4Y7SuJOlqVqW2Fgb
DQNS+QHEhKBFTvx8lbVSzK/EDVnCoy8yh3ZkNlbLVXe2nWqn+ZgH9VLVtY/SUQv4ce2yrRyh+BAq
Z0i5DOWkhujsuBWEpLn9//tIIuVVVbZQrgKHRhh3hd+QJxVUEisfaXnE/PPS/v2RRHKrWZKlOdYG
FeQFFhSvkJfa/hCUz4bqyn7ur3dcl69+bcHlVM88VJeCx4pk2NPyppK3KeQ3/y8DXksGf20ZIcYS
XWkhpg5zKA0pKJtDrTya1p6Y8yYFUH7lEBfPdm0x4R2T2p2itwoOkXuy6uoB9NQ9PN/A2+r9XzDv
y928tpzweulUPPzjAUcY8QpqYC0gh/cc6L+pBTgbTGBQibu+QaHh84+7JTiLgUA0L1Jg6ZAA8xIT
kB3OfGZDPe/j+kL/S8D8Y46CzygMM250js/GA/lDDRZ2aN0nHwujY7lZ4w4QB5LEfYn5PGc8IoWB
1YrcmV/sBz31xmYLwTwfBZxfyCV3A3P4b2SR0B1PnqvnZFt4qGeGa5N0YlHlH79EyPsbIFBmiKgh
JZQGvzdPhhY5kj57qgHdRLXxQafgWPULKbY1hBJ6WmHEDJx3kfR2/QMs10I0LUBrVJDbAOsDPn/8
/ex2stQwU8uCJbfVrY12yqQaIHRe5Te+ZFDnywgXJp/71NTi5TOjSG3rPvpy0GasgnH7MYJtw4+1
G8DRqTetYoQvOe3zlYW7w9ppNhkaxGFJkTQukZiuIDAv3c7zFYTLAo2/TIbArhr2ED6g0xYQM3/U
6xNpyKGCGEs6ae71j3Yx9p0vKdwaDDfYSbc4cT2c6yM9LYIEkVd7bX1ceNy17WrL7ZJ7PVtRhLFk
fSX3HSD7KCTb8y2mE6M4qB4Wcj6Qx4OBu901lrckSBg8rTb9Wq4pFj+/7sv5+sJ9sasaL+PF4w4u
aE6eoaKDqpW+XdjrP6Dd2Ug+otc9OGBXPOHK/RDR3hNoC7iR4OOq4BnPwcdiG+BioWvvmxUrVcXS
o5EO2P1ipRWUcfG0JtVKtXFtheXvZxed8HyYUhkrsLFx51nzrDVowdpRCa4EA3MZS3SswLvBwdvV
bk2UMtYsYW0fgifp63qozRKGCAp4rwDMZoYK6Mr1uvSoOjc2wWcobOp1DlmhMK1nvzMUx0hPeXTP
FtoY45Q2AMp2gIzV2aHyVpYWasJ/2bmCZy666iamnQRDGKxCqfSuUkMzRKndYW581Dcw7f0qverF
G322kmAQCiByWUq65XNBwmoki7QpJAly9aOESLreQyvq0LSVq0qoCquHKEYOz49WBI0xSNxqYKyR
AhtZ4/UD0C5ZERQhIROkaBqEKQXXZheaYtQTRsz1MgQbmwuQkzfE1JMhtaa0mNmvPKs8NfUOar3A
MO/6emvpJQavD7RpXHN6Ns1wSiSXxPl27vcFetYcVM29D3Ucv8leewPdk3J6bfrhhzHLwUQAfG5z
J2lbxzQyH9rW+6FWXDLJe7wPj2amH6Dj1TgRq5Bq4bnrztmcutGA0V3odW2v719swH8ZwNn+deFZ
Y6V92zUyB/i27l2W/aqSOOT8kZUMOrmjJw+FlyrylkLaObHTgHIWcEb9qp/wauzZdi54oI6v6rC5
/sPEQu8/fpjggRvIWqfUbMtQbgDUsMadZZalx8eo3LEWzO91/ZlYAxRrbU9noBxlaAlHpfSQa+mB
Y9BLVo9Ngt5G3B2kznJg4kn5kFu32VTs6hbYVXV0WvCFqIPpdKqyhRhFNYBrj82o26R31VLyJeWh
K+/1BKxj4NdZu/YXAjlU1m2w91mWCrya4MASuzF0qbIU4CpUtEcNz3rOQHqkBIm3zFZNEKF3jR/A
Z+pvGPwFDeWK7V8w/W/rC64t43mPIpeuhAZQodlry+8xvXf9K65tUfBsuWF2NbDUSjhQSINGN01/
KiUMj2eNW6eYHwK26vqCF9z1tz0JyREbwT+my6YSzvRUDs/JZK18NXVxCEIG+20FwWFAODazbaAa
QhuWaBNo2uu3Sj9A/Q9AOgBim/Y1y9udnEILnGGrxWs31E4GK0utH2oWjNPPeH7olGOfQYPdSNwO
2Q2f6B7y4EEh3XQgeec5vZFHAh5me5/I1akpkp9TjMS9/aUlktdjyrTP4CeVIcXUZgmyp+T++jle
ejCcb1N8usQ9xZxHJSlh62t7rfDA+E39BNMD8r6HGtUdKr2rgHRtxVzEoaNYQ9m60yIl7DRyb8TD
pqbaNkNZXtLuy9FwmilzVKWEZFPqNiVm7lDozFvZBYgn6m8VQHUKMwd28yOiCNQW9GfZ2ySpbi5j
7iHZL7qMto4ySlDKu1x9z5J7qX2w6vuUAOFhc6/NbN9COdfUD9L0iVE7X6KnPDO3NQIzt4nbkPux
/IgAAJQRu6qpUlfM60KU/Hbsyve0qdOrGKQWOPYiagGReew4IL9yE0zmr6L7ff0br60lxH4SxQmt
e1zOrN2Bv9jL0e1uwoapoGF7vr7UpTDzbV9i9CdJ05IUX3Z5kHFM7aEy6kcU0kzWQgYCcmUPwO5t
F65rBi9u7MqFtQU3a7cWgwASXEIGGc65Nlwb+uWzBmiVZq54n4seFSh/aCIvPBJiWp1ADzOX+lEJ
K9DDDsCp5ph7yYEiu36al7oTKiQo/15HOM1ympuEqgxuNWcsWLRuUQqO5Vtd2WbZL72GqivEbrI9
hXZE1BRu0ypPc/s5dZGLYhwGXMF2QB1oVOkMYFwQqPJupc946cn47ScKp27Gba5qHYJL6+ePPNrk
qi8fKOQJlWAgD42b3K+VSy+7rLNTEeKZXPE0Sw2uhOx3DJe6Gx8XuTHbnYKo20AZFXNiayH0Yrg5
W1KIb6MGhSwrxgdPmsxtorscHczr33rNpISAFpkdRTjDCjPS3zl1mIX2Y7/2tdb2IQS1So8BgpNw
dAsDWA/BA1TToXn80HmTN+1YKHlr74GLt/LPyYkkTxOkl1W902SUnivZyRiogBQZk/QlUs1u5QzF
fvSSS54boybkklWqtqOR499v+PBItagJIqlS9+ME+EXTg1w2Nau92eiA/BN3sLpD3GI8Rs8pAIH0
jcsY9++BMRl7dDxNrj4ZdfEU8xcj/lTjGunyoYvelBa6vVDVSj084Z1iNB9MACXqrEWUNk9xabxN
PW5DYwR9a7zWZbzFBOhnM4yf6AKD+WUApDUrfYmctDGMB0iLA7cRIfX3zKnfdCwLMignG1N0QPvI
t1IzaHpqbLuJ7GWJIbkAwAiKu71e7XNL3cVa5swYWxyMsJefpAxCvhmYocF9RqwRyQqUQpCNkNtW
O9l4Azpq/aTnyYaNv67b78V06ew7CwHN7vIY59EpGM/jmAakm3SnYfZQ311fZsWANSGWRVQBTx7U
scJuOubqbirXlNkuVY6/2ZDgc/uxpaOOskkI0e5FDL4MIs/67IL0E65llRNPxI39w2QF/4n4lPcT
x723jtVu2ICzN0jvwAXkwaOvXI+1sxP8JicV2Pd6GKdp9d7IMerKX65/HWVtCcFP6n2UxTOX5LCr
3Glv7eODjioH6AXJZ4Yi/PQz8wDNAYSgbr20hdYKZjfd/Lhenl39jII/VbvKyCQpVb4m0dhJ3vYY
81vIXPqn0l2dK7yY0J5Zv+BX627KBittYf3lr3K4y+OHsuO7LiJAjkPPVfY4qkmyylzgC9w5HZy8
AeV6D9ge3ROmehE9dvHa3OFKSBGf/BNyIdvicPbW+NbotwN9kONnsBU4o3lChcVJOKInhA8ANMkB
9jEfKtVyJEDZrhvFWrzWBa+ccg6qVAmuoYVCvbO0BhF4vPGeg+WHeDQwX9e+x4oZ6oIzSttmhH73
hJ3DD87NaeqNldTMWltCcERtmbOyxqM/zJXu3uTmG2WIb3rzysfPSgc/dvrRWb2fYqh8fGLaD7X9
KLTaqRR+aq36Gc0Rn6TQUE9DubqbeuJMiyMH+EwDYVONIRIJz8Sx3E/tW1w/Z3LudIMOhpxHA0i8
0vRB2YYSZY5GP2pMkO7rbtUOTGrVZ90d+wYiu/pJmn5z+bUuPuocrAcyYAiK4g0W/r8eBQMlnhWj
KWMfKUZX9EyBnmj3YI/dU6Q8KxijMlsoELzW9WFoUbDMvHqsgkIF1U8LhBx7V3vumMWdZM9+IucH
u7qL83cKInGMnblmCTGLpJ8i5P46phVs9PoGVfYHVq8F/TUP+oXwPKtAYwBHNkpWIzeL+6DvMj8q
I8xsINmVJr+E2n0XfbLachvrkBmrDbeVm68L/tsoBolPXJfRQIjuZcwL3Mxe84lPCA1D7uBZkOAH
eMATzQ4N1ibG12644NHt/t+xyjTfowGM/cZJmbMVUxcn78UQJYIL8qkqkJbMSE3D4bf0YgB05kXe
bDr5YUGDmanLqZOGay2SlcxRFzz4PCmsJvYSGcGukgACl/xWpMXom5W4eNGCoEmt6oucka2IfBIq
BmsKqZAVsND1DpQ1XKu2MS6jbvj0GqcUaF6UeSwnVTEouDYyfekTnq8tuKoKZZ1Zn4kSlgtjCWiR
kExSDPms+OAL9X8MCP7ZouiuOlW12kTFFusG1L+jx5IXCw9XKkNbuCLA4X6Mc+vqZE3N55KflCGU
DGl3WwY/vHA/1KGqTcrwhI3K37R5UYeVhPBioD9fQLgDkIYhBrgXldOMCryZRi5YVndVrqCcapu+
ApzxVIG5bN7z8W2czX1jjyuHe8kFyFDDsnUwPaK9IpwtazDoqKKdcxo5uxl4dCPb94mBqc8KQqZj
fqtjtHXlcy5WIdY6zpdcTv3M5xVQrASUvJMRUlG791Coo3gAL49ukNKMbvJ0fb1LFaTz5YSPaNaG
mXSNpZwkeQ6sCWRedepO4DeuMXK/ynZ0qSmrni8nfFLblOIc/4FyYi3H5GjisoLvBwC7Ew6QT1a2
QVsQry5e6/StSV5suw/y3t7WCt7MahnvTW1tMueyFf/5xEJea+c1Y52G81aTU40B1QGDs9eP+GIh
5XzTgruD9LzO2hFLLFoCKnR/0Y4Cax76zyCUlxzGtquxa82KhKy1MiuO9gqW/EvBMvUhLM4RrZYl
86f59foOL3q6P9dEHKxjRT6rpMdqpEfttt+O7FdtrZWzl7t25WKIs3TZqDRJa1VyON1bPy1MgmSB
csdewG62U/1pKwXX9/RFmS6sh1sPKllUAnUL6LvvF7FrNEImHZuqIaiaWa8D8nyI+GwqS/shxWaz
G7L4DoxnfokWyGg/GEaY2sdcx1tErp02ke57JTkmWucN+s+YHWzIq5CxC4a6CrQR9N6JBSjN0Lpm
s5ejJwmWjUYcZeYpMXI9MLP5RlPnx+u7unQBv+1KsEVpMNgYE+xqgfEobosxEAlkEA/SbfnOHcPR
4GYk+bAW8S840m/LCvY4lnIl0UKVIUV0osWzViROrPWgwMm3XfFY9+3anVteHle+nsgL0EoWIGjL
PhfSlq99PsUbEqh+dVyrg31ZwrW1hFcQ782xR8npr/ut4UzBk6Vru5k49Jfkzxt5P/uol2TcSX6t
hf9LA2rnJ/tVaD6LF10023UCAeCvsrwEAfhS8SGzbZc7tV5mDMG6DoKRNEDFqUck8agjv3QYegEu
4L+oQnz7KUK0LDPzX7YVYRZuqsKevl+33gt+5tsCQmyM6ahQTSEIVjooRdNXOz7SVXd9ISB8W0SI
iGj/x4ZWoazJCgqSuB9DM3vXt7EY+zV7EYJgV0p6Ly0hJ8c0Lbg8MU27ILxWq+lrd0DwYOBSw0C7
iXXwOncXu0QQrXx7k/tpuAaFXPs0gl+JpJnwSsMFl03usCWOWp+M0JWTu9SE+vZxBD/S2f++1mSf
btvBp6Pb918NKIgLuxGeZcTBa4m8N/sExi7vrn85/UIQ0jVzgUVBWs22xAeTpBZVOSRcCnXJ/i0b
8Xvd2x8G+y3HvaOOYT0r6PxCq0/WIOEHsqMWFDU2nq84jzkCBU+EoYYNCFHa5G0kTy2KArbeuNP4
Q5MUgAJUL1PYNq+tQAJuLDFlP8rTfSVrflpITtK/RdJe0gK7eaTJCaM4Ttz86gAF6NCCA8kDSJCd
soceUjntc414YMrxuFo4iipDoxaIiAylCTr8yuN+ZVZMWWz2HzZ9djDC9wcFBAOGGzDUge4L8J3V
9UnNyqC3Z48NtjdpMWb9+oBzTNwA7AG6UpdC3UYG0ZluVU7ffDDl2LHIUaTEaccxQMtcifaZDs4I
ZSMr1XblS16MSGc/WLCkMk11DQAPKcwKsNJ2knJkNdDChLggyP5sWEddnqfsPlHKFyLPLND0GaCh
ktT+NObZHt9tI6WqF5OROjlR9n1iBUWHyqc0bOzseSigQAGGvaHunpKk39c9eA4aG/DnqHST6oMa
8o4Z+IJAWMUM42/TO6S5HXnOwCqJJzEkCWDadNtWWZAsQHVSuZlpN9vUUgCWlKqX2pTB+Fsbn9lC
ZSOB54/0qktaekgsem9IYVpAP9ZCow5NiYiBA6Ru/ZVTvP7VRRi9FAHSFZu4DlkFJeTRBBX0gY+b
64t8TRRfsS1DiK9ZLIG4yC5gWwq7JUP2q0+77aR9/A9pV9YUuY50f5EjbNmS7VcvtUMV0EDTLw4a
Gsv7vv7675iZmC5ETWm+mbiP3OgsyalUKvPkOSTL/UbZaNlJ7QH/Hg82BvO6zvQphXRuBo7IyHJj
JUSl9kPTEwe9FiBsMfgGeEAF8ilU/acXZZAchYuR8K9jsSU1P7+Q+6A3FBt7krTausyYy+dopQPY
cH1XluB9bVOEy1bVuyYPdJhJx2Bddn/GqfTUVFs1Od0moyH5BpcqReeBT1SwpEM8JsXn+XbNY/yj
esUzcan+4x3+1ufgvFx0waSZ1cW7+Gwvhbu4A/9pFCmFctRtEKcr9Q9a6h4NDsh4vAa9tFKHal/S
uhOjHq3BSgpcYtHTDZm45DlwabtRRLIMTQOJHQpnX7+qUQZ9hm64cuwZg3jqKZweW/T70gmKM0Es
OVafQ3/ixz23JmQIBUtbq5lhTS/61YzsmAyxr6upT2cwwU2xzxuMq6CfyIfTdbdil264c9PLRpy5
L0o9isXUSTmyMF/FRvAQqfMr5Ig8I3qC0ATQzK/tdK/mg0e7eTVFoNdn6jqIYnR9Qg9aDL4FSB4N
id8pHzl/7qFLryhgzyvynVaGe/yfO0xjeoFWAsoBUdoSQ359Qxy9UW7myNyRVP1Dleo2qHKP0bvK
eAnIa42JvuhH259QT1tX4+8shRhx10/u2CWPcVOAk3a8swf9Nx9n3cdEpZeVbMW0F0W7YeadYQLG
NVUYT93x4BjYa7s55iG/rWl8d33/Lj4GzvdPuAibMLeHkSwXoct/8HdgwMMNd1O0Gm13WCXbassB
GntR/5uxBXpuWLjQgrAJi7HslaPRF25FKqieSiLbxSBwZuLTbc98A9QT+hzayyFYldu03YT7RX0I
UGDXbA+BY60AR/n/yngvNerzdYnzquhuMENTYDSa9RXkPlaabBzj4qP4fF1CyG4olG3sZV35Ibll
H8zV9vN2kcIr/fAUj2hmLtwWVMpCcylBP7crxHA83JIubvHJBjXyi+AxyZ8DcjCmyWVpBCmTyNcS
TN0bNkrysur0pd4d9tUmCGcY8SRibbNSMoXmNS6Q1su3IfpEELlED9eH0D1GMMGk/R/MHl+K5+c2
l7+fOVCLAV0FzVTlOBKoSdTNMeRslcW3tvqcBPt8eg6qzikVDaXApLxTdXvV1JFLAilo/uLOE9R1
qGoSqptClMv62A7rssTOa8oi/ucU1bua/W6z5jkF3EIxHMrKZzuffVa1riREXNyFM+NCiBgNcFgn
cQ6PLqZja3fI2zAB36p+COEEo0A5Jtgmc/IEbBJSl9xt2wk6LsCqOUPJJD9G1E35x/GC0BbRwJSo
m5/o+rNPothsaPUyVo4WKZywaTdTFjjJCG70wgmAmbQQo3WmeXUJ5xjGmzwqvXEaHkkebVj9J6sL
t0yOddzsqR0curp6YH1yU+kNFENyXNK5z/gQu6UavJP+4/pOXkq1GIiENA0DyuAaEhLDMVGMtLGg
Y10X8Nswd5tqq6eZpNt+6WlzbkWIDlZsTg0vE36cs8IZkszL1J8WkEaJ+nZ9OZcaHmhT/V2PEA8C
aEFndVLzz6JVsskfIPLhZlvEVUhhyjqMl3pjX6wJhzGjill3UcqPYIFxgj5Z0WBaKVaA69Py+8kn
UFSa9lZ4Usyn6wuV7aiYTBES6zW4N4/T3PhKkfom1VdaAxZGKkPjSvd0+S1n/s0VsyTDjK+3iKBB
nRJv0o3hzK7y0d5FKxk8QeaRQlwZ43As4sVXiml04yRcs750tbaVZGmXstFzRxEiiDpOc5U2+HRD
cwgna9VPBzVVIfvxXBWyS39xbzEXPbcl5BUpZINiNEc5iJBAGa5lK6Y/R6mNsjcg5bEOeuAA7B/a
noJrv0itNYqhznV3kayWCgMuJcQb6GBZ4TFI9Zdp1FGVS9CjQu1ai3+pWeFdN3expHq2YhHVAq3r
uat0fMSlRs5f5uqo4SDuq128UkA0DtXYX0XvajdodpRPQJWvrXsMjMuhqRdzyfMfIkQesLUGrE0D
jPN4o7cU8BIOpgrHtr1qaef0wNjEfgiipm3EdrJal2zXhWDU6VaEZzWCK8e7owQzdTqHXtKgVlJt
OI8k99ClJtl5NBKxHlHcADWv5fyoAwlgmb9UzAJCFNvpGgQmdVfHEUpDmZdj/fp0qILjZHCJq0vC
kgj4IEMOooMZnq4ojyy7S4q13oVHaEhJ2H0u5tHn31WISVHAlDlpOT+if47hk+Fg2BWuUEgwd8kO
/J+oEVW+Da0TWmobTcF7F3ol4H0DERMF5tuWIZRln3r5+1mMrHgx9BGJEY97yEllb/M4OUM7OAMI
lEIqE9aRurUQveKMzhrRlujljh5dGSAyguS17tiKlx+zde9ifsvysmjd8b08Cb0Evf/iaUJAKy0K
ivAlRi/tWJY6oCx6Vx+72+IWKnU44YsmTn+rYUqZePWudJvf5VrWD5PcE2LhLB11UwuD5e5VGlcF
QlgbD2Bgkji07FCJlTNCFQr6cphpPbAeM0cxDv+4/zqvM9wi2Ka7bnM9ejKJM4n1r3nQRrAD4BRB
s3mnxk/Aynl9HGyqqd9AhmhTKhxdm1Nj69tKB7EMxyjDtJsnsF7Tu2BI1z2y4V6jPht3hBloJAH8
gHoe1SHUAxrSufCXEJGlv6sM+n5DtTWiGgz+pcfZDnVkDha7joFQeloT1B2K+rYqC8xhQbE+zNdh
CmCdbritngBHbRerPg7dMkeHV09dU0GSQGsvZ9Gjqj/UyakBKxQxwQNVJmjaEj+xAOCnid27OYaT
FmqzN8DuD3r4XDZN5Vb2gDwG0LC5DyWcAdJvKcTjICkolD6RNC3AEPZa3EW7bA2sBnqaRIF00/+Y
yogVvwHaAXqN8u5Rr3U3oRYETg0IC/w3TcOzWMiEXDAZ0wrsZbhm5qHyaLbQBEh2TnbWhGircgtN
lBDRbR7AfNrXwJ30B1DMSLIUWab5eTDOomgRTuoMyip+TJA2qE+AVK7bnQVVkuZBTrAvW5QQQ3mG
RkRe4OvUAfpDbykfnKgfJZmQzIgQKVmbJBSg+SVP3/Q6RvOqYiVHIV56Dp95gCmkd2bGG53NCFJp
fVOV8XqMC0lMkqzDFN6JxmBavO0zfiRT4XcA+3XAjdVBLNkuSeQzhXStr/MmZRQnlOOdYdb7hKZb
vfjT2C+Qj/Svh1nZkoRooPCAthzQ8yMgLA5YPFEdhoBa2q2um7lYJQKTL9TFIFRBAZP6mhpoUUBD
Ja1Bdr4zQd+tm4HPAS8ophKCHvaW6pjvT1c1Ji6LFIAc1V7TGKPusuzwcmr2r58hFgH7gOu0MHGp
LJkwewr34PJYdHhKP6/c0YdbIhNGdVragVj28fvr569h4ZsStR2mUYFh6ixc6Zhzyp3eAdUcamRs
Y7/IEoNLw8nITv4aFD5swo3WiDsTOT9GdssgiNx4PhnVny5kjr1oTA9knUbA5vIT7Q1wZYb6Sxpl
aDe7DPdhDMp4CEGj1fzcJSYoc3BJQbLTHD2815zWHJymUj3QLfoEHJ5GQ/wK95heoVwTcAUeVHoT
Uf0oeOyV5Bk1ZaispdSfslcm6xn/mwLE36UugeEsYPIQNFXFsrfxlu0MN9nV+wUJMd7IKalFUeXP
MpepU9PQKWqdhti4L9O0q7SqDI+hDYjzXHpLak+bbtoMIaa4W5ZON5qZxE6m63xvqyZHWXBYYaoG
LVa+QRfjd9SZ90EGQtNgbG/DDAIj4+hYzCSrsu4ZtG30wAtjtg+r6Q6Ki7uS2NtWDdxIKVdJ1ksC
wMV84HxFwg1QD0Ov9wRBbXDpW/pjGb5IMICTQscNg5L/XT5wbk+IBC0oMGadLLtWZC4GgTEkFzk1
6deSiLOcKPHEndkRU+N5oGSoiwYPL4imxpguwNTDpods6pztONnIofYXL+5zi8L10KjJbEUJLPYr
fRVgrgTQpU3tA3Hb74oOFqXInEtX3rlFIarEnWaAfK5FVMULiEARRCG/C7CyL+MEFEQR0x2otCUx
VF8c4trGCpElJYAb1KDQher3DGgBBheGPzYKCVGg+HHwzOqTNhxsTIoi0kT6ngNjNXZ/pi4Fv0Hp
VeWHqb5VEIVOp/uuAP/WfaYeh/E2AzNQZRp73ezwbAN3aLbOwIBRAr+gafoqZMUDJJAeshR0opXK
nxPtYShkQO1L1+H5hgqhxExDVQnqITym9m8wnG6NBAM4nQzucOkWOrciZJIGhW531eGzEU6cZqbI
IXKMAwVuoWiy4y1bkfAmJ7zrapb14TH/2fmqX+xAnwWWUOjdnhbXRBC3wr2cwOFiL+x8jUJYqZQh
yDIDO2ms9VWVrpsZk2NQFRtXAQPpuu1PK9Wj5rM+TP+J2J7s9AtRRonzsU7rz9MfrBX2MdxY28b7
PPz/2VG8lLSdrVfMPsc5AcsVyBI/n1UQfbU+1McY+mOe5Q2r2cfM+2MWO3bxH0RU2V6LeSkfZgIC
h3/aTrXbKfpp1B/LC13dFttFMNfYa32CQSPIbsgyDdnChRhU1tPc5dkUotGfrZU4OHXVjTm+mAEG
qnNpw+1SHnW+zULwiaHAlEUM7lxSdqowl8j7e5NzcHVUXlK9luWeZpihA1eGRian1sEvDkJqydUi
+xFClNDbrrRyE+dX3fUHwzXLTQz+19ZHlwusLo/ytEN2SZvLKT9LcdQ6r2k64tJcTpNdesiRFRDQ
zS7GCDdFDuU1mWKCJEaZQowqIXzToa8THqsGeO4k8XXSOlPUOV0ng8jLTAkhSoniKWcB3NemoDAG
092MAGU0lQ8ZU0k41C+HQ1tbskUGTnphI8OcqmOuNJBjqPoC0mjma9E2ewOtqYI1ax40gAWBgIyH
j1qh/NIYClxzumbKLyNgTgNUn2I2m8aE/uKiuGVVeC8V6zoHErH3bUUFBDN1CUpRWp4C6XJrMe4Q
Bn4zcOtVZJuwR5C63GSVed/k3eN1t5QtTfhiaKxSauhLfaKh4LCKQLTxopsSXZ9PwPv32//vBgof
iwczGjNUw31iUC+enjC1cBtnir6L42Glh3xtxtNeGdnbPJRoN7Yp6EwViLaEsWuDboB1s5vbsdcE
fpFxd5zoMs/mXt+Jz2bztR8pXD5AUyVmF/XQyLOrfRaBXD7bBGAyhYBDNwWeziFBAK2K/jnSo1VW
PII/2wO8wQvyw0A1d4zvJjBKZmBCHcCOYuFmXj6xbTcupvFdbqxLiHaD6jepDwphbg7Z3RiZPsj2
fZW3awP0MgkKsgGeRmYXumEXHRp2GMbUhwLABoQ+II/IklWYmLnLaPXj+vJljiDcfdOcAwiVwRGs
MvLsXkE5sfehRPDfhcF/uYLIzEmUpqt4hpfD+EZqwJM6cDrMazy93hb9I0xte9fXtYTVb1/VsA3L
1G1LtT/fZmdBMDWqsAqXAhxn5ToGJdPUbq5buLhzfy2IK2IsnUcywrmNLt6hibLmerelRF1dN3Mx
4J2ZER4KdYPyNJnQiKTG2xDXXhcxiMFqEGXIJTVLmSXhcmZRM1c5mDeOhJrgIHztQmAada+vZcyV
nywtVz7ON8IjEoLbw8yhYaYftEk5TA34TqAjdEgUW/WnoLhfaIAcK2l/NA1/M8b5SM0G4o3QNnSg
en3SWdc5tZ17egap6xlkV8OzzeJVxspXXqEmw9p2TUJjE4HLxzi2Fua3xvY30cq7MK4erYk0bjdl
ntLdsGD8MFLuL7T4sRX9oVZ9Gyn5r0QhEpeUOczismcuGdezQfPFJT+rLGyrQqnFCH9fd5fLD8sz
f1l+xZmVhA5BM5Uo0i63f9N70S5cGw78ZRP3nvyFdznbOLMn3CRZN9iWHSN8tp7Vps4/GE5QjQPF
GnRs/cLLMUe7lSzyYlJ1ZlS4WEqCyQ9jwiL5YZm0srRjisq3ge40z3YYSkh/yYpyssMh3BJm1fzz
9dwH6N4F8UpL6d5UzZVqSliVLt+aZ4sTQrJWqLZRUZRZe33GqwfZW3/KDW1JF1KnzRvua1rqx3qz
LXIrciKt3pft6FfBMqisdU6msD3Rk50+sB8l152x+mMaz9e/gGQ7Pk/4mZdVWdNOmoEP0NYblaMJ
Fb+ZBNrWstFkSRgX0VYNnZp5SuFdZpfvUxs9OyaBtUhOpSFEPZ61Q5gbwDuYVut1dHKbIMMwC5e5
rGzHhMdIZgRxgrYd4jiaGu1Ur62Q3IwzSIhTNbox1OG+GjVg104dy9ak/QOJhf0YavsghnJEQapD
XJeS1OfyW/CvpxlCRLJ6MkGMBW+TxtdWwdMQuhoYURMPOtyJC/WddeEx9T4ZVoqXSmzLtl0IU2PD
0pBHeDIsT6+mXddka2Oi5LqXXqz2mmcLFIKTShTM02q40qIy2xbDXaw+z7hqMqp6A556cXuq0w8G
MSMlHx+v215C0JU7zhBCVBaAc4uX8KsEKsMxhkLs/hF1KpdD06R9uW5LFoQ/GTLPjmM0jl2dz1gn
pNOn1FkwBUt61UCT6bXatqgj/I/5lUiArJpj2DapsnRqoR6uo9nN368vSuIhIgKLWsUY1QmOvtWX
3mw8DZAzicuP60Yuxhd0wogO8AOyROErzaj95OB+hWY4A8GUbaxTQ4LkvERiBWwHHpB4RJpEFQsu
5aQVfVyNENftsyemls8geakcDYnrIZ+KHWvVOy0DF78RHzDvAvFdJQg8rkXAfY7co/Ho1yx5mnJy
m6O4qDLNVYrovVTZbV1OO/zf+0FXD2To7q9vzSVIGtPBQkFVSJ0vMyhfM4nSVqzM5lF2DONw1YP+
tAmo6QYqv89Z/AOvR9RNinZftdZd1qTraHzJmbYOE+0xikCOYTS7WNEVSCG1m9he2GSiE6jmUE7E
NBoSnz51aaY9Xf/Rl15z+NGWZTGD6t9lQG0Qk0A7o82O1UCBbR4Oo8YekiJbm6rlR6qxn0rjFfws
e4xhHBvIZ7Ls3ZzJk94nr1Xf7ewaEj22cavm1ZO6qHRp6i6htxELHVM5IIH0pmRaz8rsNAwGpuoj
xQs6gVoRswyvG4hTkRJxHWR+85D9VDD/XOmjZ/NwH4X9erKn1dhg3FJRT0pv/FQsYBzx5a/vwoW7
hqFtqtkGwNUmAOdfv9zEjdAe1A6bYAM32Vgg61Sh2YbfBvWo66Y+yXW/xjnGCNwE5KVEswwxl2cd
UcMwybujOiXP6myD/UurUMyfpvu0g2rISErVgV6psePVMTHLP3qo7sOMBaDSTreT3dwbiqE6NTUL
zFfH0wSu9BADmg07kq7wprpZq32042mrAw9uK/6oW8mO2vEa42GVlyb0T2WMaD9lzY7kybsVB9Bw
ZKafDIdKr28VE66nz6DvHVa8AvK/hDKgFRyJmm3BeASGshkIm4d40H4Udww0b44+n2atW6mQ5qnN
dRZm902RE0dFyVDX7uesPwRmvDPzXtmbGHlhMb0L895PwPgTlSlfQYdweK1ypYT4Y+UEeQ2mZSM/
tkm0n4re8jOjmZ3MUBHVovApmgD64vVtFidoRhb2w1AvhBYg+0pr+rPJrSNGNp6NLqodLQlXjaW5
Wt35fT3fhloCUGYDVmjId13/rN9vr69fVcgM0PkejKjFV6UpxpnQckTtfy7eloG/PJYVar9HehjD
ZDPRwaWvYzLiq7smGSh39LDojmbxErObKf2VDpLH+sX1nJkQ0vd45hRUAVgPwMtcByn9mAM48Bz1
KMzFktt4yc+/nYgzW8vfzy7jxIwhhmhgOW1te5DJQjN3/BFWycmOCTRHxmNZAhCEIyOxK9lGMSfv
Wk5Hy1q2kXy09Gi3K0Ifr7vFBWjGl08l5uMJzc0GdEHdkdzleHo1YB91F7JcDNSBmH06tI+BLysj
ytYlZOgDQSNdt7Eu25ycIPu9aID2g+TV9T1kfl2YkJ7H1jj0MS+7Yw1ut6Qx/QKZeah+KDKZTdlq
hJNVGh3JCcNqZnBZatlNOc5OYbxe/04yI8vfz1xwJkGF5xiMlGijjdpthrA2ND/+NyPLlp4ZMY14
TkgBX5jsGKWTOwtxoqES3PL3BO3rdxFiQz0znKQlNrDhEeyHivl8fRGyf18IDClys6gJ8O9TgsG7
GNlJ+HjdguxbCOEgN2cM2BBsUz6hgDuC8HmCJq1M1lDiv2K2XEUtn6JlHdUy0F9AV1S/mdFjaOZZ
cuNrF+ObDekT5D460YlQkTTNIo47Uo7HDCpgBS/3w2DGzoRshxX9a2XP72VfnWxaPdesfLLK/H5K
o8e0mV7MsHqOJmUz8mpTgFbDIYXy27I7ic98/gIxAlug3iPLrUJVUe250iZ0TYiRn/TeXmmdAg5H
y/bUyawcIGZOJpKxoF+mt9/S6lBZM4gQjs30p4A+iP6g1KaXhxDXnJrsGaA9MOeW5rrmslvvwsA1
YzZo3nQV/DGqJorojGMelnXO8lMWtCurt3ZTN0Oz1lpjdtINp+zRVKlfldptA8KK/79PIrOHhIhq
ojwnjiKOXROUoPcrTtxGy4JzB7vljINM9eICdQqWeGZHPF3pzGN71oqTRn/bVrNqO9tTDNuFAKdD
QGWrA+SRDa/D9NtgISYfIHob5w918weg45We5qt8NsCtIm3KXjot579LOJOJgT6SheHD06AWv/GA
2Q1d/pAk6X2VjyC/KxyuZtC3H3Zh1Tv9RB5zzKMH80oL6/UMJQdDlkZfPFRnv8gSAKltkKlZHE3F
acrCg4E59VE31hGP/JmC1yiHU8TBz8jexKnh1UMCapd7KHHtMU7nTOCHVSsUs1V11SrBSudEcuQv
qOowUzNVBupDXWP472uoRyMU6ME+LU9JrftRWN5YXQrGYRK8ZxOEg/Vp3uY1aH5iBeo5+GTNGBiO
whoM7GuFa4DuNeqHJyDyV11iHOJp8IMMUgqGzbzJrD09+tWmyg9OTJeOv8wBVLA0QmPQ8IgR3wy1
37aQK4lisKyTbqekwNXPULkpwGJ3/VxcKBgtCzU0VTWAPEVh4OtCzSZMjZrm5Wm0wk0dsN+1wXy1
5AAr/CSzdeCluQ1VdETGhq/nepJkIZfcwMQryoAKBGFgTRbSkK6YMJutJeXJiLaVkTuxEjl9F61R
3PUb/pGRx6AuV/aIHAU9Grt2Gdv2mu5jMO+2NigU/TRIdT/YUs3XT7Di15iKYVeToJRBLKgOiaBc
IJiXBL7pTmykfoMXXmeEodOP+T2l6gt4zgHC1V4IiDHaod3jqQLZypJvS6PtvTzPfW53Xo+eOE1j
h6O5ayeB0xYdRNJnNHsHv6qf20hfqdGPwsaMW2Y6mX3qYsjXEtUNCRCGjESO1rc/QmI7MU/dYFLA
I0e8EsCNpLd31GrXGL12p2FcQejCre0yABuSudGY/kiiZYYNjaN2zTBRHCQvzYzZwZHd90X5mM0f
vZk/8VkGz/6eXmDXLIKHOGadCZQ3vvoTNESmkdp1dwoM/dZQ9b1NHyQuu6S/3z7MmQkhDUuDhpZ5
ABMAmwLaonljesMMa6+q/KBgjM7EAY3NzLHq+jHvOr/G5kt+wvdw+nWVQpJWcRLoeNN0GF3xYmur
2M4Mxkm+MtHNXlsaVNHQgMLIC6Q0ZFx0sg0WbhjNHNPZrOGW0WBjek67AXzp+upkFoSQoExWSznk
zk45Rjigf+jVYSKJrxITInHgFBUx4xz7p4Z3HDRK5q/rS7jQFPzygcSULZ/BYxFEMDAbfr3t1opv
eOwh/GHuVA/t8fV1c7LlCA82JF7ZZKjYMQh4eyZwz5FMIOxCUfXrgoQ4qRZaWKAD1p1W6toGY43T
xvemve6eVL99h+uB+ASYwcjRoWWhEgejsxPmzvguBVm/7M5YbF05gJ+/9ewd1KmdaSbtstxyuFXL
DiDs01TxkxpnfhE9zvRUNuaPCKj6ugGXTfg0UclPkJw/EaiUBEMfdCV+QVj8GRW2q+e3IFfvzTDx
r3/Zz3h1ba1CsJk6iAHNISxB4BQieOwe1LKfVHhQK6KZV6Wr8AWTGg/Sjq/Mp4QQQ9OClEUODw6m
zfxu7DBD8FjvlZvABNWlsUo8yDBI3PjCZfzVyYTY0gOdpBsRFtu/5dSPF9pn1/7J1oPi9/2nDoXl
YeK+WXWAMZS3DDVCKcPOhbfM8iPAkmEjL9BAMC3cIFaa6RRDA6dlMLwAPTMYM4Aum327d2qwwzPU
X5Ailn56H6q3WuXW91Pkob0o+fQX2gFff4hwqhulUMmwnOrGT27DTc99wLMwGJL58cp28yf9Bj3K
TXoHEPQuve26HbjnXLk4xmVH+LsfwskvIfam45AhD0kgl8cD0D5Jno8yC8vfz84zHkxNEH0utMV8
8ABlzlAmC/O9JvB1L4W0INDiLqUQSDhNNr9l6RsxrftyuLt+WL+/078aEc5qabUat1mLoA/8Wjz+
mup2EwXJIaYvUJdWu1dp5fPClPVXk8Ip7QJ7mFoCk31TQcLahGjXLjGtuyE23STX0ANSttH03NQp
ZmGIW+vKuiinWwICYzMC6Y42HsFat7q+Dxce2l9/lXCO4zkObJ7gVzV+f2gwwQWiTKfako0MJPJv
IsZf5xRyBVBh5VMDqBvCY++Fe20DhVd/uFmuI+toOQT8RiCrcgs01GWjFhcYC7+sUpReHPoiKzWO
VVbZe2XujQpqGRjrH+3VpIfeZB3MWT+Yzc3IesdU8dIOucvZH9qHTqw+mMNjCEkGq71XAtMLueb0
6T40fwbNQxPosi+yuN73a+Rf+yQqNqa01ucqwyEedhRMUBqyxfoE2nnXBq8Xxn5rJ/NCTzZdfAHv
8HWLhBAWIU222gmfx1jjye8rTu4BY/+Y/ekdwym2qT89A1Es9YpLCQLTEbzZp26ryONnYnYrqdQU
pwIV+ZWB0RtUXBKsFEq5yq5Yybvzl47+uUXh6Kc8CeK2UdrTZD3YQQamOuY21jaMdFfjxDMKxQuV
THJDXPT+c6vC6Q9SzWakKpZzNuLZarhz7RWYtL9NgEGb3ckbA8De6WvVbNhKZy40yrzrR122buGk
U2AKU4Vj3cY63CyyYctsn3xgRWZGOOYzeBRA14UPiofmpzrZf2bmYtp+tqGfge3sJgIfTJgpHP4a
3gbrcVuA+O5tdK2fy80qy7Au3XrntoQ8ozKrZFQxsXiKLOqW2Qe0iK5/m+Xri2f+3IBw+DiFpoWt
hlgMBVBv+siqwcund33GTI8lc4SLieq5NTFNsNPIqMnypDJd0JJ7C7Oe8YPe4iH8DzpqSL1Fnixl
vBTXzq0KqUML5RBzrGE1nrvdNOx4B8bzEI9iIPeu7+bFdOzclJBC8LJJSD4H7SldKtlKdDsT5TVN
KWoymMdwchu0bhHG/EBNmVqzmxUAtlNkhy3EypPaUzA+UY5bmnTb0gzWQ1W+8Hl8K6roB0ljvxpl
uj+X/cukjKBpgIEK4YOkY9qSiHP4VxGtKHhmoqiSXCsyE8LuZ0k42r0JDzObEtPHo1c29f9oQth1
CNLMFfAa3amMQfodPtggrpN82KXS+/2c/N0oIXZndoWRJRrhnKStl8VPiRl6aTVATaNaaSVfaRiF
5V3rGrHq8cLAqPabqoE8Mb4LobylskPBf4cjRONA49ZIUsrL/v33twkRXo/7mQ39coYtAiKundUd
O6AGw1TWoPg3oe+vJSGSgw87bVULuxBvjV3mz9AVrX26iyFlKH9TfJ/0geYGQdEVGj4qyptMCOj6
bCapOvLpiCfOXT5heqk0rV+aouLZnoXO1JVokYAntjOTm9nM9iO3Pzg3wANNAw5ICardY0x71BM1
lzRg4QYZa+e2phZDs0v7wbVqEw7Vex3pzxChuTEJyNOTwPLCYcYsJ9vXRHnRC5R4WehHuY3x99jr
oVs/joXEgT/BFF/cC0ulGtFVVD2pbYtgC4CReqOPxgySl+DEAah+nGN/VjBcUof1c6oP63GKjs04
vIc1AYd0vSr0xGtBvhUOxIvi2Q/JT4uBNyUAVEYDKEepfrda/NjN5K4O74rxp5a+TwpwyOopQskW
JW1Xg0J52SeurUEC21Lvej1G8oORn4TtR51+XD9C3+LAskQkWwb0WzX9G3+EZWlFkJO+hMTqLkCs
0yPZY/j7Q+erCfFmVlKbTCMIKY7Kxtj1mNCqTzr1y1UOQgyQOYGujYFQ7F1Rj0uuLyt6fjuGgnXh
rtaa2OANZMSPcaSc5u69HHSQrWNsrH6+vpNLOPvmLH938vOUniUgpZ4xgwVDCWXZCOJTTwVo9DMm
aXrIjAhhG20slocaPtcQDW6ig2HbvNMGY3N9Kd9yNmHPhMjNiw6wmwhLiePHnFWuOrzWxqOq/CJp
5yl6By6K3L1u8ntCLNhcvuPZ9uk6GOa6EjaH3bxS7C3oVwvwXGjbvARuZmFnBp1efTMbUBd2rdbP
QlRjZanQEimvfUMhZmc9K0zThLMEhuF0eeBXxjtl626sMF39Git/ri/6EwJ0zZ4QuYccRI0pln20
AByP2jIGFtB8wnjvZjRKdoDY9ob01l2PEQeI8FWQqDS6DIqR2rqf61Uyxve9UUCba/LCJLix8wSK
KMTaqtz4YfckdYLpXanrLVerdagWO7ADRqD/Rpc+nqFnHJabKR3AOzYfIxo4gQIekkrbYpJv3Taq
DzkLcHWtpwy8rcMH1EwlyMvvT0zhkws3ic1qW+2hK4aBpdgZS2NVxI9aDd4WJQejWLZJUoz7jevE
KH0NqMU5uaONtub2SeN0VUYyvhOJ14udBTRmTU2v8fF1BpJ0TDVGvHIYyNxz4CFawHqnatOFpX/d
B76X5z93AdN3GlUpyOsFnwN2pNf/j7Tr2pEcV7JfJICi/Ktc+szy7kXorqoWRXlDua/fo1rsdJYq
N3XNywAzPWimaILBiGMSNPlP6A9C8mFwrLB16rx3agVmJUi9SWm4WgyJ/ceuEs9M130AcbeNDlxA
MXTPGWype6OBpC9wAjCyCFW0XBMlyx6hQO9xrXYlQ1o0bpxeID937t9fPdu5ME7RgwbXElhF0V20
HlG9aZ3+z+QBj6fCQnD46V6iA6GrEMPQLarruPW+BwcIxBGtk+v0FLHRK6PASyuyZ1q36bp8JyeV
h0vO7aT+mIUQHmJW+CDz8nMwzF8Ggx92k5zkCM8KEOQ8K0iAkOerGrykVAoOLTC2TqRCTVFpK91G
ixUbUNYWlP6UC/MFQqem4lUDuLU1RwUoppJavVLhjqsNR6frkaMwHt6nxX3XhdsQ5ugSS7Z1JN9w
7L4mU94MWdJtcLdw+7dZ6glNcYC+qGwl7F94gJ6U1K07lh3J0L3LDOKuJiUHoY5PSlVDfq9Bh2EI
d7olHo1wAMFWWHuqsIUk9+fTCiujKLoFKKqmg/Y9271GMcJ0utW6UwosRi37Gui5aX0SBAKROmxa
tqX5W0MESXQ0mLrGKaiyKSLix0biG7G1ha8LV+i+jnDGYS866MWtVd006nKSPP2S2Y799ktnOzZL
1FaiQulOARUb7KPfsrov4CRkt3H9kDXZs9xmz2FRJ3aS8gMK2/cpwNrovwe/aaQDls8/+soIbPhN
CRuxunJbmf6BNPijRaNdawR+WslH0CfXmRY/EEOgiR6YTh9na914zfZ1H7sxA8/faNaCYWlD4tdA
TKiw3hnxfNGk3zF8NLV08BL+mqBabzVr1rmi95iyDtA0MpM7DRLXTbVtg+cxWJntfVyODtE7W82Q
Rf3pysEFFJsEbB2CQt/E6mMupY4JrBQv+U2mmV7QUvjmqNtiNBJXWBWgyvwdtmBu3cFOYpRle7CA
9I/Kp8pE9NOKQwMqOcj1L3FVj3ZP+MZUsJZg0Hxq8GvVBhXbuYY2aOhQ7Skh72an+lF5wo4O4OgQ
1ihSYswUIDFTGqBAfKPGex2WfTJBxwA9OOPU5YOrR9FGbm6JdsMTakcQesqh5C3MJwWYT9539mD2
rqn0TiXtQhY4MDa1o0x2QUcJspt+eIg1Dh0bsSt66fV6hL7w4pFlywAtBTgTRUVK/D364OGlSoOa
w9kwa9xkyLZlIZw2j26SDA4L6U01PVsgAR/KT0N5gii9U0PqwMArDNKYrYAac3cqFWVP1Hu9z3AB
37c1c2KrsBUA7fsEgTM7xNafDswPUyo8XQ8gN1/sRW0JR4FXjWMO7bMeLHUofyaT379rillnKZee
h01BInxXZEDmtnxsYfg0WAuz9/OB8X2QWS2jLHmW62UGu7ZBuAEj7sRQvL5APy/u70PMkmKE1Swv
qhT+ftDY6/RtMK6MWrGl8TcEoupkq1oP1we8kLl8H3GWIMMqkWuwlpS/FKmKV94cxKqBbDnaFtQ1
+x3Owhoi7dyhC/n/5dkEWwUsLAOcnWkqzpZMNUte1brOT8X4pIpNHmsLJZXLe+KfAebYWBAOOikf
TX6SAwhxmKGM4xV+dK26MIU/o/E0g3/HmZ0povcBiSSMM0CwTcvifRTteGe6RUo2VqC51xdMmf66
78H/+3CzrR5wWKNnKeEnMfKVEqirFEGcZs1a19O9JsRKrrsd7BFBVQpF5iZJcgf6FRrWFWO+JeAJ
p7/xBumUAapnlDipBnUO1AHiulxXKjKIXDAwx4sYvX5wVS1DcfQhWo2AGVUp+TSy3KMZW0iLfhZ+
9O9fNTtbiqWimNDr5MRSnyJjNDQLZZXIjYbAIVlvK6q25uR9YA3yAQrTSQSX6xP7k005+wnThj3b
kKYObzMY/8Yn1TwiRXswAdqOdaBJUj12uwp6vclNNtyrkltE+yAOAKlql6Zh+sxrizs7jUYQQHy+
NshpVP+A5e2oUWcbEIjBvewaya0BSKJhrKCU6VjFPiY3TCcL07C0m2eP14zLpmhKiZ/UxHgScort
oKFoY+x5Jvt9JxaG+2lzOJv1WdYVcINIWoOg2lf8OKL6hhu+DwY746WflCcmmC03L7kyQPms8wb0
UYHNlVFQYpBfY5od1MxteHiQ6SMtjrmp+1Utu3kR+hq6bpGardW2uY/DT6qiG1WTRyvobvXBgPjT
2ixiFwVjYDleA/EahSdpeI8l3FxGYVfDn0r4ZYBeHW3tMq5sqhq7oK53ddjeqmioaoG+Mmn60DGh
2HrRL5m3TGt9bS/Msryh0eqkr7ASAP7uUto4NQRmwvbfJcLP5n8WhnNNoJJnyhxqlQTAbLoaA76q
on8XTfd9lLnSYg7wLcNjh+N9/Ls30Jmslkr0P7XWZ0PMwnBPyDiEEcLwJFrdpj64qdBjQlLc7GV3
YJvQcCJQlialNWBHtOoG8kvELjR0nJdY7tPKXFm5uS65BGGagQiLn9L2V4q5HEqyKev4VJRs1cfv
QfN5PXQtnNm5fjYXQrSdQfmpa3U454w+3n/+GN4GjLuytWTndDlH+ee+m8tow0+l0wTqrycIIdpZ
AtnM0tA3WXPQEKwIqi/GqBtO1YuFm2+Kv9dmdRaZWNiBd1wa2Kk1MCO1tIuLJf3un8yF2SaaRaO4
ztsQLhjxSR+0U9eUMKZfa+AnBOK3hTuTwTE+bSNHMSoUbwo/icb1QLJNVPIHPQImEU2bVh68govN
9SVemvRZMJAMvZdygcRwMvLVds0atNY13S22gy9mF6YFwDQcCE08hbEIZ5cg04dRHxgleAQj7wwo
GhVFu+2FcidFEHeR8rK3y86CTK2SlWsrY0giWtiNG4MZOFpjPvHxFy9+9QpzcvIp6xD7TT7aoH6O
w0MN/xS52vTlno7WqsTbscre6FdBcMAjWzHZR66awqG59Wrqu7QPgcMy0G2KP6D+tusSkB9Ed1OY
/JVGtX99gi9f/2dfPrv+2xjiQkkSy1DQaTasccadAUcqt4UuY7FSPpATWQtVw4sb+mzE6QI4m+tS
H7K+hXbLqapfG7SaRnkh6k4n4seJORtgdmLKoCRZ2mAAveJ2BfAPSA5QG5u4gUuI94uX1dlQs4PT
oAHOtelbmrz+lAvQQxk4Kla/cAwuP1fOxpmdgy7vlKjRsUpkK/U71RGrcW15sG54QR0iiH3il358
Cl1zKS/6yYGdQsPZyNMJPVstrR9qmsvTF0IaezS2gwqIoIyuJFwqrWOQvUZwftQBUW1KWzVqu7TK
vaQsxMCfnpnff8X8Iu3jepCl6VeojeJzGDHlAHJXps/Ne7UrT6LZa9maFNlNVj+bSuAnZrvlWXLf
B/0pa+CuYD6RMNoJ2GLWOnx+BO5Ho9y1tQ5uEWpbhXBrluN/K52oiVxFkmyCQAAJMqemkFzKiVsh
0iu50waKzSoLVjnCA8HgEPIOLkk5RE+kZxLUa5ipggzUi7cEqkR2b7xzpNIsVUeb8tKwoyR4jJQ7
mkeJnVXjRw9UscgNPyLRU8tkTy8yJIE0/9XhSkcz6kD7cQlNcenMA5dADMUE+cZESfb7muZZPA4s
UchJSxO3MZPa5igRMVm3tX4tC+6MPVRRW5hZr7P6TQEfyKoWXqmXrpzz3zBXha1FLHKBLvVJE1tV
p05ZqE4Qwx6koANeGuA8Je9yRmzkD4byHoxPo9XYmRHvRBCiOvMJK8Ou+7MQDC+EJhieWFRWZcCM
yZz2A/fwMSpJQ46NC8FK4J/bVeylK+GLvR7u+LqCSeUSlPHiapwNOu+u1pIeFqrxNWjnqaPXHbkb
uJBkALXVISi4LjbJ0Pz+GSLPP/SLGXZ2qqW2h85eVZMjTXMn6V5gD2Ib0oF3tzndpEVvy9aKA8o5
ilWHx5cV914ajLueWH4nYCYeIbAGv4v2FFRPnfarMVYhInkzCpixpukLhCUOkiVvVJiZtQWM1y1Y
ftmtPtYrHT4IK62gbM3UEULcfWvthFq8AEir2Kaigg2ngwrZEJhEjkEJ7LchPQVB227N3KQHKTYt
G83390YJgTRofgPfcEOE9qTo7cqMel+zMhzGMr1X22ANkM8DtMXAbh1NPxMpuv7QlmTSm2DchxXj
tqzeuaH6JA7cVNBjGWOP6XABG7eNrDkjLvcgfmo7YcuagnovlOlrtBWHZxpCxz4H7kZS4L4YgqT4
pwRKgMfqE5rjJdqPwZ0cmD4KMb42vrfGE1bZLlDjHwDRMtpuE8iZ21TcHXVpr6CK7SoxdQhEohwp
vI/TcY3qyrHQxVsLRypGNDsm3CYyLGE1ZEEAUKjZoYvEfjAcpcx+txDlsVWtBEohFJsEzr5D0cP3
vEXTMyOxGzTZPjITRy1gUKS3Phyi7FqOjmFEb6ELDLodXSep8ay30FXrgi3M290Io5EmhUmW/mzF
tVfGYt/E+S1BUaDWsgYa5rIvqLHHc3yNF7lkaCsaQWq9ao9ZJMVel6Sw3SxLj+nGkwnxEtvI2J3M
ZLy2nqDyCP5j5LM0wiL36+tH+UIO8G2Dz8pF8BnocjBUyFEnxp8G74NQijdt9ZQFT//dQLPMkbC4
wpbDQA2zvHjEvYEkSiMNeBPG6vpQl6pF3z5qlquZQTtkhFbkCG86FM/X5cp0ZTSjULXU/WGtj0tB
+gc6SweM9288nBP6alJjL6SCHCsZzQdy4NlDUdJdHcGXG0UENmxq6aYLXq9/54VW2/dhZwmcQiLC
ugHRiSixZ5gV1HThqpHGaxreAQpo93CnsozbPL9Ni8IW5ntA3KDPVjL4o1Af3lgVYna5UqXjwPYF
2ZUCLtjZc2c+G1m4qgxk+OMpyTVHr15bhB1Dltcq7fzrn7EY2GfJIYX5b5RJCOxkq0Qg2Nu0tyNP
8pRVfENgb4h/W8QELw46yxShBdSZWtuSY5SW+7aByF74C97HIjxIGeI4NHT6FMSIDH2cZ42+MPQj
r3/2hYbi99WbZRehWqR6Oq0eFO4sZhcbcGZc666G2Ri/sSWn8SBtZlsqvl6syRa851F3zNRevFgv
JOfnu3cOB4DEqiT66TavPXylmnmWisrienKgE36fApO2antPAyBmsd+9NPSsKhMEQ5hVBlYhwF3G
BV+rUs+gtTwu7LGFhOWrOnR2j5cABgR1j7nWACPoy1vUkJ+vL+e0X2aPqW+TOItvFgwSehIjvmlK
tQ9CKI/C46umH61C0R/+Jfr36+MZ0/a4NuAsyLFBHlg7pUMqzHK7JoYwduaW8QtRfCFpT5XS2Oja
2TyHOapkukTLVinaOT6jD7J4CAy00WvUMXNti96RDv6cstLpg0RvW46WJEx8ojH1enhBJ53h5iMy
Bo26bTE6RvyuotVePeQAeBb5CffnM+g5DXu30LqNSmbzsf4oe7fOTS+xxEEg7SeQ9g52vDVsTeyS
4V3Xqr3WSBsTZsww3Csm9235IYwAwvmwwDUh45s57qv6VuibAdlS3TU2FOccloj7SH00k+QUUpDu
cpgjFJJjVgKSW+Yv1XjI+3pHU7GzIDp2fcqX7pU5o7KDO6UCIDfCvDt4YCp4qTO8xht0Plb1Tlp4
nV8eDYhFjcgT8mAOlxnyMU/LYboxy3wvSry2wt7PSOvlHE5u/MTy8XfFd3L4gE64pS3s5yno/the
Z6PP4mOuw49CIhgdtDeUmOlm1G+l6A9LtF9mLrv/ycyejTaLhUQNoexYYTRgYhlgXRHd5eOdNlo2
C+iDht3dEqikQ2gsHT4erw++8KVzyI1SDhQC1xg7a8DcUPpDF382ueWosstYsjCtFzCiiPp/v3Te
Yg/booraBqMZqXUUDawe41cD1uVjLtxcOyTdUa9PEpTlLGiCRRmERqJ93z9CE8VBWdUeh9X1r78A
R/z+g2YZoCSAJJJG/KAhvgeZ9iD3qkegOElV3ebh70bBA7ysbaMWDrNqaJ/AZh1kEFN9SeHLU8fb
FPgMbsGkaumXTenLlS1ozkIqCXFDR9MBUHTtNUPxRoM90Ah2Qg8/+BdFUm/K5CWEF6Q0ie8Hd3ne
uBH8JRQFhprJolj9hdrnt5WbBVzwS+s4m04Ek+TfcXFXNaHHE1QqtY3Z6Ss2trtRcxvtTiQLlcCL
t+TZnpn+/Oz2YqlscWWaiFGPN5EaQACH4t2SLwxzOSc6G2eWT0Y1q1DgxTgiG58HmGppCY6/J1m3
GdR2VEj0q8Q4yWJPJ2wmlBkbvhT0Lt5qZz9hOqxnn6rCx9uIVPyEvH+LGvIp5f2xsu4VayuTtdkb
H1GxDnvJhkoTHQ8kDSEhta6bewOA2XB08lRaW3SJwLM0/7NYOMAVo+4U/Citsx5RlLYq+W2Rrv+T
nDQ9Is4+fRYDzWFM00oH/jGG2xAgdCchFJ+ivx5z4Zgge9txox7gP/IwUn0D4bayk5w0BtW9HaDj
mS3F5Gmqrxy/OXU06ADvJ9N+l9DCoOj3W2PslHp+xyDeLkt4xcls3+K/id4CZreAPwn/kFvNKYc1
09v1GLRrqi0Eha9k9NqvmmWMXEpIUnBkjMOWOCpEueHX191Zlh961TO0Vt32SX6isQOZnDViwTKL
8mKi93eZrFm8tKKsVKFhRI5cIa869pzCIEMUdH6Xf9TJW6wuAGGWlmEWBZs0hCj19HBmMXwJkNGZ
uBxgn7KRYPUXdgt2Dxe3ukUm8CaVNfVHihORJNBVvGST4bnsDsbwVuR312+cKU7+WMGzIWZRphFq
QtJpiD4v7Sq9t6J4IVG7/LQ6G2IWRWBZ0RfVlIwXGfVDaKqa6aZEd1XElVPR5ClSi3Uq/bIosTPT
vI+yzOmTTQXB1MBU7ByOBWEQTYrcXLqnFmC+3Y6O92m3mFFeDHdnP3QWWaC82wddPM2FD2pqd4q8
+FOHfERhg6gmZJQrihVbDY7xji0dLjorX+paQFHq73LPYg7rIpLlKSaqLq3bqNmx8JfSZM5QHxK8
w/W+gCRt+kihTmLeS+WNKg8rq5XX1zfExXv+749QZphnC9AC2sk40kWdrqWO3wR678J15D42lyRv
psNyZe99oafOrpeu7mpWT4WaiYqvOsyhphd6BmywFIdmdpY7S0SLhRX+quGcjSgTiHBlaYkDVb2a
EFnqOV+3FEES1t9lcZMB9ayNZClKLk3pLGgUuUUn7VKM2svPPRwWlfbBQumSpSfYDQDUihKtot3I
um81uyJkbg9ztwRwfC0LbAFlC7iTeUGsIgs8luVBhiojNAjXiaG/8pjBAinbKWq6WEe7GOvOdsIs
xTIkq6tLhp8No29zJY6oBUC/J/WYX3haZZcNeOKA1gJ7v1quRVy+gC00e+DtBfjfXHpRYbyrNA2j
d44wXGa8a2w1CdlKIOXH8b4Nb3kD3viyXNXlxOts5Nl3WxGTAxriGGr2+AJ+vObXq4lmIBLf2sIu
yluiql28xM4GnGWUpixaOeIY0OLZbQX1+MS8HaBiRbUc1jiNA7bMQkz+KaI3pTdnQ87CficSbljT
wyfFg2L0282kgwEkIXDfqpMuOptevsj+LubsCuibvJPo9IVURVcieREgyHYQdr4eui41nL991SyA
a1AbNCrra8/IPmpmbgMB79EF5cHp3MrOwSBb6R5qwPnzwsiXr9G/HzgL3fIAjfBySs9kWIjnebeu
6C10/8Hf/syrbRzVnyxZgZULtcACwIyHoL5NQs1b+BX0YkD9v19hklnsjjWzlMbp4Q70jSejPZFp
nzCV3Ui0s1OEHrgxde24aUJUo1i5YjRauDy+XCx+hvS/v2CWEMoBGORG0+OVqMCuKXXztNn2/K03
i10NkXUjgWag6rI6dgZV7Kq2QednLwZfJh86+zD1P+VY7qwmdwjX7ArWUHJbuRR6ij0QztyiXiwl
bo8XZtlBREW+jcs7DlqADocSaraPZb8nYIJEGoQsILTb8Br+4xB5rySnwofDkAu2yzejti+Bj7HC
ZgtT0ZWOhGNhIS7fbH+nYVqos3tGC3Uj6XNMw9iWPqjE6zx87UXqDvjAEJzaiaDS+QFAkiHJvAEk
Bg725vUfcX1LmmR26xhSY/UcZdAjOJUrWGuAj6Hc/ndDzCKl2naaBmc+VD2le127mXyyrw/w/6RE
fydyFhplPYPrwxSLpxShecjalf6rPMDy76C/B3gRb5ZVtJbmbRYa4UU8FHSqgofgJajjS1C1C191
+WL9+1GzaDgWGcnGKUxh4W/rFAZgjK3r7M3odVcMTwtTuBQUZkExMmqadNJXUOw82S2d8K3ZTV7B
uQ/b9yXO3OVC6T83y08RUkmmROjTnlipf4bDOPVO7NEJQCD6Fy7r61enOYchQGvWNMbp44DPss2A
/446AOdVqO1KrdeqWwmv9YX5vH6XQa3z+9kWgZpVlGFLVqqXpoBcaBB4aJCZFDtYxsabQKyIG6M9
s0QpX9g2XzN/FlR6K+FRM23MPBpsSTFAs4Uq2XsNKREAVa9/5eVE+Z8t+pUjnY3VkJCaUoTgkRHV
g5fGatJPkPlwoiPa8hrfpp25lrv/8mR8hYOzYcdWTVlVYNiq5TclOLlUCl8tyGBaz5QsFNgWzvm8
TZzBt4OTHhs1rz4tdaviiXV9Dpf25iyQNCWLElhD4i4cb5hZ7ipRwrlseBuMk6R8hNnD9eGWvmcW
VSoesXToMRwvoLCpqJDJXwglSzt/Fkn6giajNWB1YBgLymvvDEP+ooGWcv1DFhJw86tIfrYLtALy
xEqHcQK58pvWdELV8tr+XXTAXaL1pLaGa6lIGvgNQtuKCOaL5D+YTSiRyVBel3UT//x+youmalBX
xW9oGuB9oApm0YXtcRFMdj7EbDolLjeGkKfpRG1BUXLQMQdHNbNJxYGF1LHAXAvl27AYmS167ZCV
4OfV9E6NS4eK8bXKJK/QKj9Rlf9kBc5/2iydrZSwjNIEP61jDhSaK9mG8fnGcNo/huk0d9DV+b3Y
+L60f/+Oac2T16oN00ydykQg7/jwlHcaOH+bsOEGisvN2FpNDvyweF1dCnTno86iuVXprVUQfGnW
WXYJdfYGNnBZ4oXZWmK3esRAqIKMesDuM9BOzeEmCm7ToXQyZNgNZFNCS3hJKCGdfbx+CqboMM+k
z3/YdK2fHYJakKrXpx+mdPxYiBu1+tDHEm/BaHN9oIsv7fORlO8jdaU2sGCK9SD0Q4TQbaDX7ecr
rHbl6yhWoN33GXjD7RJ+/etyvvaJ0444+8SgyBUIQGDFCykBia12eImuZuZV4y6A+0T3IkNwsm/T
hQ9e2miznBL0LCHAmEOGElaOOt5YJnOvT+mlm/p8RueR38oJC6dAOarvbd+veFk4Cewb1HQ4Wnnt
XR/t4rMXPqY61VA9hP777IPCSlJZkZAJAAozr81UJYGsXg71ktaJHwB6dAixJeR6q4WBp794voAm
qAeQOfhyoZsFSUQmIpdSV5++hG/vxsjVfgOP7Ahfhj6kDoAXZN/9pXLJxRTzfNhZ4JQZlzOLkfpU
ub0LhfvUa6E9hRzzpT8sq0BcPB/nw82CYcr1BMoXY33qHEh8jZ7a+GqJgCg5tYuyQoVyjct6L/IX
Q+KlfXQ28hxA3uCyNTrra2SwydYMEOLTdDCDexkl0v4wQm7ws+rtZbmti3vqfOhZXExoqkQd1aY5
HjzYxrb3oYf2NxRCoErqT5Bi3cs28WlxT01/8ZU9NedjjVzQWMmwuJM+ZHVisDmFnqLdHMm6XF/f
v8rS/M4i32DBzC2WZHxkztDM7t3MulcBUhThLu1e4xHFYZTgJh2JYLRcNYk9E+oJEl1TiAQE/FFL
K7tIwF9IViJ9A2nDafAMybVnqQD2xvgY2kOYQGBT48e2Q7kULvNh8xbVp9yCLMUYAWnWoIlXbGJQ
yRdikHoJBnm+grPoKmRdsE5p65Ni3AkeOcDLPIU0/DDbh4RrDuWfNC/WHc/X1RD5egEhYO7lKAkp
vb6KLFiaoBWUAN1iFg+QT3Na80G2UAdNbyN2F1SolJe+NjyFw30dQyc15x5kAzesVP1RklZ4uXu1
0tv5uCWg9gX8KSjhqwTM01IQunSDn3/nLPrVkaWQkvY1uIRQvgJA2Ck/wQIzE1uyAQ1YTbuHr6Fy
BnS+4qNbKha20dIPmEX7yhwHGkqiPlkAaYwqKlGjuY1BzCi08tQBLU3HJ/jUXN+7F5Pk88+exV6I
JpRDDdMDaAGoBkojso3Widf8KTDZtr5GlXohKTQu3ZvnI87CLm2sMNZaFaclBghVC52+fhoG4Iar
nYw64/Ak5Z86eGBttoWRKLCrL6PyVIl7ojMwAuA609q9jnMRWlgcnBrrV4DAoqHKkuRHxtEeDj0Z
OIdIJo6cjV6jQpSZvsJdUjSrBMlvEyPoaaUH9REvb7OVqQDU3/p8eIyaR5gNOEK/SQ3mjARo+wgG
pnHixB14jpCya6ABmKhgHa06dpdYvwsrcRQ58k1VgotJ45lJBMHN0qtqGCq3u86ovKDM/FzPNtxU
gfFgd2b2QqwGTpnQ9RmaxHQM2t4urOrCjTonuch6FAPlh4g0bWbgbxXUa1IncvAS2EZOvsk8GHEu
beClC3VOa2knLyARIdhrNlxeantynxB+8xTY5nPkLm2ki82Hs400t9s1tE7LNIP+b4hnL7kD2KBf
Hev7f0FPegrhV64TY5ZG53GRorNt1Ce+Se9ku7ZhLbpCTLMbh0zqsguHZPHbZlcKLKEY9A4RDLI9
qKVwvAeBz4G/8+pfuKOXvm0W4UE5L+GIPl1fyPuKVxlyC6i1pRvTrx5x8ywWoOhPAXO0jc5XbhZr
1UytCK3xdQkHRybaG32wDYrAleDdlozmGr1iBa3MoDrEAfJdJK3rPkz/wEARXaUkBpi5kwm0OpvP
VgM5NQ/bg8Fy3YYG5nBTq/0HgwolifivSO5bl5hQxuIBhRsRbJicIMpe09CMdikXuMOaQl/HgZqs
zBp+nbSDiAx/L0aIZNQG6CvcbbLKsaoAXJ4HDc/p1Fgr0hP623YZvFeS5eh959AAxxuTp2irYkAk
CD8ECSD6k+Gtp0CjLg8dvYGvMPhtMa9tCCG6pH+PrWqVwUY2JrILL1tHjp+glO6MSeeYMN1qg8DJ
+uPQmcemYmieIwwpXlPc8oA4PMXgUDhGH0grbnVzK8FLKQTInkkfuXEnJ3dxC8ulMvdNOCDX/SoD
xCzWCjsDV8kqDY/FkqdBi0yFKR5XKy9jEjQfchBjbrn6agwQJ4LxQ2xsK+WTah9V+WglxE4QZsmw
0eFv2jDDrltqq5G16kaxNgXykqJ30ioFF6h9gzigI2uZG9Jknbc7nFbX6p2WMtskhZdptxqTniZF
KDamdt9sWfjZZODxZJWdTN2tVNglZE5yaw2HrIwIux0NqNjVTzRdSenWhOp4XI2uiGnvZOAuNWH0
SltMXXwPVlbXl89cslzdagon15QDZ5jR/h6uTIB1231yhKNv6aa1GvpW+FGRG9MAPhNcoxZykUnl
h+LF5HQdlcBB5aUT1HcxnrBS0trQXrPjkHumtmP5SmkTN/8VALdWAbBrOukgwCR8LNARHa2DVBwp
r7xWQ57f30diI8AvUyFNXRtZCcX+DwgHvgxpfa+EyUvSH0sGNcP8GKvNMedbCddYAJlV1gZHpuce
BDL2cFeE23bidvkB4CE3HaNHGN46VvIhks+mJCdJbR7+u+vEmKUmJg/bMrGs+pRCEaa2kNlS5qT8
F4dtc4zykVwUOJeB0+CMldKvInykqeHT7mYY6YJa0iXNh2+xY5awQHh7yLIBCcuguXX/ZhKQS5sb
KD8+GMZWQr0yGt1SR/YIil5U7ETMYF3ypJSqE0JYLuh3rNgnoGbEowyJxKMFOMzCbE13wbW7Ypbg
5OmQ5HGA6KauZLEy/HKVOvRhArEF1K5Wgbcw3kJC9UUqOKt/oGdMJWVAQlV7st/Wbua3a7A2YYfk
pm7kd/f/Am9z4cnzA18NmUY4fXyNqfgpusTsmPhTkjw6ZbuadPj5AI0Vm7q0dpZsFhaymzncuiry
IRwC1AsG2J5WzX0mTft/CXC29PIxZ3f+KBcRBILM+hTLtzqgkokS2OFgQe/iQUrv9ehPmAaOZOVO
3jKfcMnJEIm6bt2DVaWy0SWyimiN+FY9BzlCTvwgy4ecnoD8TsYOJWhos+ux0w2Sq0BuKGHRQRbR
dtAqr08sTyS5Lam49XHKRxOSG1UruRHy0lJSFzFrC3toDsvWYY+XGdJXLaTzGuOOvUwJI0owIAph
4H22Xc4D1Eu1ybM0wJwlHmDM6kwtkHgAXJoA3OdTjtdOs++QTKvdNkGgyYPaHUJAgwWeJ6EtFTI0
5vyieS5I4MIcyMkhrqfihT/Ak1p5FtLvxnoLSkTx5AVUFbtjfwielQ0boeH+R06feb4BN9XJJ66p
/CDBr06nUIiFshKDoiAeX5S5Ct+GsmzL6kk1H4VUudcP7NL2nWU/A23g3psjgqnkLY+f6vB/SLuy
5TZyJPhFHdH38doHm6QkUrclvyAk2e77vvH1m9DsjlowTXjt11GMi0ADiUIhK5O6Wil4lTr5KrCe
Ww6yjYYJnCaY297PXtTHLJi32eIr0jv1ie7RVx/BtN7DBUtn7CdhzUkAgjYH0zHkfrUlwR5l1a75
foBDB7QqAynsAEeidFm0kDjEHYc6dZQKg5XH1868zaDSqF5LIkEjUVLOmw2bEGYi6P9lczr75mMJ
wMt2zX15I75wCIoBPE9br8oSrQkYUbrrd9qW2Zt0ICkIr2yCMhlvz2Mhge1GBzie76AfgYPjbdlI
Icv6Rd9IVP/kOdaFRk1jVDB7T4VLNwRS//P2zTVhzyT7cKgQ2pyIrqM89a+UjERqKtwPJ0/2yA8U
dMJx2/mK132DDthfnsIOB2aOBm2Abu7ZKUzAMCyPuQqS4YhLG9JG8wt0Njy01pxHElH1xuGgRBkr
s411dhLemMg0hjD1rcC8m3wN7LvfaLAVLRcOVWgxjKVUv1dVnad/rqVowH7St+LTQYRg/NOptYxg
Fk44fnt/9Jvbnm7ip/i9P88CDa/bzY89zM5ciMX9xkBPwpcJ33Oo3iuywQsem3GhphIkXbB2YC7y
je0M3PeRjcOuKvHVW8F3FIVjf1+lcDb0JZo+inqkjBVqMwGk+HzrZvKdHzbI4qKM8WenQXb/Xo2O
qy5kg5TE2pSwcBO561FSVv24eYbGluaXx8qLwvJRb0Gw99T2yrAuMuU68n7HjuP0Hl39Em7XFGYe
l0OV9u97FDLxAzzbeoCCs+C5qfZMQSfEyca49ci5DWM43QDDP4w83SkqStPeCBNldzBBpnTrZ9ag
jv8UaI1HKRrk/U7G9IvY46d37WrQ3C6KNItmWYIfwRYXHp7Y6no3qrvH18aTiBB6RcuLO4yHXplh
Av/+vaU3PajCzIPx8gt0fRBNePSfPI1Xw+NOY1DtyJCXiDZu0HqePZqslO0x98px2/issAqR8w6s
Ozff/9m7zyo498oGcZbB0SENDLGo9h5a6VCKYpZdLOsQEanYWvnpnvcRii93FkTVKriW98cmv6tK
8goiKShUsahCz7bAuTAMk1fYgOejpKyjrD9aToeClL0dp2sqD56sGoeu79BGbcrwjy9x7a4hhGlu
jUSG3vdyQftJkLmKtitfBu2rsdZsBhzpjoSwt9sWWEoL5ne8+o3CpGDZ8kZSpMZTAQHLGPsEL6bw
IQc4jLhhQn4bItu+sTuPwu+X1nMzzYGDCh6XhH5UJF22GdBx9JKu2hiVAbm7ehM736bymDh7WdoN
0VNu+Toc0IcILHcD3DbmTosObogBxnYXSLh6yDqENRe4xkTDRaNFKLZBeEFevMhQvHJ6ijqwdSOI
p1f1zpizcKniLepz/iTPG8htBzIYGqkUSnj1MCBPIxdBO2SeDZWxNEXFjv0iFb9BghaYXfntoGxb
KJOZzpUtq/CduHLG/KCpkLo0ikDHRbXUwccwYSZ1nRmBkWqeNTMBgdiT0tu4kgLbuSwTa4viHQR1
egtaPUco6oCz1Pq5DZlQmh/VXL7qaP0t1fQmcBIRAUE9mfSuNhSHix2sbqIGwoHHFqxLyHea1TEz
nzvMgC0DPGiyqaVjkj40A0QoHWiw2xs7n100WQSZSjxrsuCLU0KVZ9gWeeHnUCnrITBUOEGD3pY0
fi0ssMG7/KqfbTcCW1a0PU5W0lcD4HA2TU2zk1osWMagwOPh/4B9fETryxdJ/AQigiAOahdzgIUE
Xn+RdNY7dc+E0L8zXvPowfa08GY8hsSB8PwSIRKHsWpVAul67JN8V8Dd6oAqOjz3HA8eFfJmIe54
i7be4PzmPM0k+JhbvuIURaRZFhOLI93BGmammxpNfSGYzmGFSgWjUKQKqgjBb4z3ZNa7Cs0hsK4T
RU1njJeZMy5QKJNwfA7+/KJuRRey008jq1hcJjhOEmQjYnaojHi9GFza19uumI6ZRt1el/0FFSFd
aXZW9pIZUNZq7iA+tp3UOmjHa6eFD6+1G6zvdYo6/aiEs3MzReMlmqD8QkbrLLXjjeDDCFYDXzrS
VCiQkBHF4fdFj9dFlFrCeQub6hcF5JJphIibKIM9Sehf5XF86agysqiZOyx8RhmC0wycLVjy1vhz
QJDOIln9jQdHtpvOnA82dz6YaOyEwDy+Te/TTWL7CQpSX6I9y1fNJyRToVL4rLGr2vxGQUWALTYH
jrU5GyB6YsTsNouEFTzj6obsWFGlGz0wpH5j4YticngmLaVm6DU+LYspP6qlzyZZC8lTT902+42H
zxN+QriaWCp0Z3SYVTjvZ8Qq21kmanQj9D6PyaPZot7nTt7i4V3pGyx7XJkejU2+IT6U6mAdnH+x
ikCi2+Z+sLaLD8bfd2E+yYb40zf/+D18H6tl2QM8fTDtuJnhEREv6XRr+kbYbk1X8Qwv3+fBFsQe
70921SouhzmzPkEXkSCu1OAsoX4RZJA8w1NLiLfDZocVLiTEnVzeq5Ac9ES9QtUowvKWrPGZ9hfW
qD6UBRT7GtvThwVSiYIu+JPn/SogW36rbz2mxGxyG996cqD4H8PVoPYT49qYwTpp9dtCPejy6/l5
PQlWq5Ds76uQUS+lTmKyu0lewp24vIgt2T8f4vT1bhWDg4mJjAR60izGJjagAwixug5idTii5gvZ
V13xletkb/xq12gcOOTQXZ2i+T3k9Ih8yWp9UJ9Dx8suqeqqwT/dtlDnxTNYasOKutiwNSv+JaL5
5RCjMtQkLQqsodHEDqmuamSK56dXtEq5lCe1JhizaoigqG/Q4HYN83mcvoDdfK1U6u1iKIJbwek7
z+pzctnOIKVRurwvmU0CkdjNPy2uUQHq5O9cn9nqOAM4769SqxVa2TrJDB2fskymRzmhNxq9n+jt
+Uk8yZleLZh3a79VFEcqTKtlUbo22sxW5XdIucv8wbA2zghilX0ZyfatZI6id4mTdMKP2dQ5kEnq
Cq9q+juemvsBBVklbHas1COihQvARefABe8fi1qwzwYP1EDWot3ojNt8CFr4O6ETXTeCCLKm56dV
9O04dElJkUylg5iDbn9Rk31rqI9FXgp2gOBI0tmvWH07rS6qQW6wAyy1DbpZ8w0ruqvH7pAWe62W
BGMSReOgRW+juR7YPJLysCgo2kO/ay4hI03sQJuez0/gSSWY9brk8KNeeqdwDERrfasLqnybJ7dq
tmUW7+/t1/bOHsA4Ae8lqIjb5BvotH1N/FhwMokGzYNMQxxDzzHFRoO2nemyjqxrmyzXWXMERVQw
wwLM5F2RbKMdqMFqoDAR/ipp6mMb/9n77se2M7iWbhivkky1MK+Gq71Re8cmlF0TF3CE4oAG9V4s
qnNqEh34oMEbUrdk2CV9Xqd0KHJ8SowLFnvBNIfoOAgotS+aBVq4EMc9v3SMU5tvFY6/IMJSFuZH
g60eJuia6BO0pJEpOeaPrnmrOims7akOUggI/CjSxbm3wLV9qmRwk4aidwJpoWgAWCpnj9JsaNs2
ODcSnNv6sAHzM61z10612iOttF/SdhvH8nG0QCiyYt9S0MvozL2BnBR3UtCe4cGepVBDkIZma8rJ
VUSgF1yVCvwSCwkednagZOMeemw+7XQ3X8D1XSpQr/pJh7gAjBEX5Y0QRFGGC1LCxL52mKVmqMK+
ZOiM3VzfwmpeNH8nzp319HEJZ7QMc5Y2jnqQQVkaSrfu3vT5+/lvdOrsXsdQP68IfYajec/wEXQV
1MOmQLOTuyi+xCeqjftmeTsfTrQiuCPAKQfLQquherCZZqZ8GenogOvv/i4Ih/lWmU02YamXkRKv
IS+0DfX49XyMkynleuJ4yG/j/x4setgW4Jm8pyFJ6OC1oAXNp7v7jSewU7C0jskB/2SlczzD0fSg
3xhP0db0UmjHmn5zCfiNcGCLLz2i5cGBP3jZ/619zNAKYur43SXksOZGDlpJvo4U3Ts/raL1waE8
LUlTwAuvP8asTZiVeKWLGU3R56OcfPheTySHg3Gm69WMxs9Dv4mvnSd6SR6LmyJkD00Q58kjV9/G
e2G9TDA4nkEAOYvWcnKiHpbWRcGsgbf9VRKANHMHF8pHsHrGQ7FBN9d8fX64AtTnGQXULnWpZ7dI
2qlBrDR+1Wle7ajbCIY5QzeE58MJVinPKmhi9PlIBSZ3Jg/ohAVJVPR6JorAoQgBvnfJyCKU9zLy
D+3h70bAAQgcOcuOslWoR3BzovGlstz8XQQOPZZpyWKpRARZj/adCtPWQjCGk9XZ1Rp3OLBo9fS/
Xx0eFrHf0UArvOii9NNjAs3rDg82m0hHRyxUdUUlmlOJ/jo0hxq6DpGB/n0XN9DMGexNMuUBM0KQ
tQ7PFhIUz67jSvRYwQbEX9PWUTnsUJUqhxk2YH9KYBu84J7fKuEQySEu4gIAEcCiw+EHTBKJYrOS
2KI2W7k0Qhk+4qR6SbXpUopjWHFFwV8sGEXme6iR4UCImmDJWzasHtKHpN79XQAu2TC0QdYJ+2ZV
lt4RQ78yGwFP+PyKxBi4XKNw5GisBoyhC7KD9BRdGFtY4ly04HF0lxPjccRfya3IqpNtpV8uC0Tl
wMImsWQoLJefy6Ma11dtbdwwcvr56Tt5ff939SEMhxmFigcteEUi6SieWzwJVsmdDcHOWELtu1YC
TdM3rVTdxKMjWBm/OMw0y9YhwOLAgvNzCtc6tVT0YI8cnLvmheAG33ixD3KrR47V/bCDgImwLnnC
P11RYaD+b0wOXPI2s5a6w6SOjXGZt50nQ4SJ0hKdGqOvOmAVRk1YFs4eBo46+WFEF5VyV6KvQYVN
dx9Nvj6+qtDPmuriqzZuHNN5HUwLZidbyI66umIws8dMVOk4fRB+/GoOl/oqVfMqxkxJ2+gAO5vK
xTsFEBEMLfkNjQLa/h/+heh57vR59RGXQ6ae1rqTa5F2iIsStJbYnSfB7hWNjAMkrO8ukkqMrEUn
RRUd6aCj4X+ftRrkBp/OL/XTOPvvaPiLq9EStdRZsaOEW3nv3KSL/UXT9skgSFtOb9yPOBwimUqk
mXaPOPFQ3816t6cLXBkWwaIQReFASUPFOXUGROmd8oe9qC+5EZZoTDk/Z7/Avo/BcCjU1kmsVozl
NL9Jx+gC98voItvjrfQJ4kI/oMp/rJ6zjWjhneTHrvapwaFSH6lKttgLey4CwTO0tuxtbPbmR30r
qu6JJpKDoQKfqp3YU1xrT1+oHqLgdhsnAuqNYCcZHO6MSm7VMO3RDj3MaZXpax/f/eWH4jBCkiNw
RmuWReCBjTUdf00eetcIQX8zPDAxUKNHL6kwZTopWL/+UhxGVDjdo4ZhU7O4dqh65bMcdG50Yx2M
AD1F9wO6ZPFsK+3M4PyIBdBhcNDRRWSMFnY+2mm5Me2rOH/IhmFL+ru01UXbgP1jPx/G/24DXvdA
beZZ71mRG7bWcLTOtlYU+qztTfOYGKe9a+Byt1n8DJ6CaKmIHUiQirJT0VTzTNLagdtcw5LvZa/3
r8y3KAnbxU0uJ19pvAbi1ihhhtU3sQKdADp5CQSp6bU+nllkxbyV5XQzoG9Qbe1tPS7++c96kqy7
WlDvnmurmrTdVZVmUEz1uElutcpF60Z5rz11rI8+9k1/ARXQH4dLCJ/jZf7PrmgfH5oDnq5fhsxk
h4RE1XDuYQzV3AoGKFi4vDgKKSs1JmC9YC0VL2hBd/SgvDc96magpCX30LNIu021U33xu6wA60wO
hii8LOxoxOhqqnwxGnKZDr1LtJfzIxSAnclDkZ51Rs6SLMc00X9Eg1zEZBRF4EAnW8b/fSXcYRx5
2eTW3x3ifNt7C4FCx2SHeJbUhxrNfapxVPK3v5oonvaZKbWtDmxbNThikVxV3xpVxG8RTNVPre14
XJFi9jFkuHPUPXiW9t+dbTyTs3G0ZWxZhNRQ/JzkviYyhzu5bGFiCcF1XdV1/lmj19JWsyTkoYYG
xWeyk8pv3SA4QE8i/EcMPjscVEOfWvZO40S5nyzhrKLtzobADAxtILKVxjeWLdQdOImrq6BcqpiR
eOmMgQ0Mnb4wQ4VTJlAu3dh+4aAJzYtvUXFzoRDi+MWX82tPMKcGlz/KpT05doTQBRiasI/B4wF1
S9E2Op3IrUbI5Y9SXs6JWbyD3eyrHpSg9uXWCcuA6R6fH5FoMjnonqIErtJEgv2kg3tdNe8GJ3N1
NPXNtdD8gs3OT/nAalhsdleHlF5WKe5+mL38snuEJEZoBfN+DEzoECVCGX7Rp+JQuxt6fWlYDi6Z
5DofTE8rskc11QXzdzq/WA2Kw+24TW0tLjCo+onixbQM5SAD0b546tB23Luxuu9ftMdsA9k77/yn
O/lY66xCc4CultAbQklRO6St36KbAhrguwrqBhC1QsGvduNHMEKdUNqj4FJ4eQDPuy/C3SiaZy6j
NEdIkNcUP8LZDkGNI9nRd/90rhaMojGG8hcL3mev58cOUtr5xcQnl7DKVe2GzPKRjAa8jlGEhv/n
ZB6gTfPVmWGUXC0PU/OjkyCg8LJkz/X8zYSRub7TO7+JL7XkGa2tFTSNshTsnCkK4iZCJpr6E+3Q
nI5Lbu7q1VVDdtCwRuMmU7wBzkhxUHbksuoazyh6aMdEXqT9KEd0uDmxX9MbCpkAcESLOtt0Ub8b
xwSvldTvAMJ5dm3HX9UU76DU8YhtuqryBUo8/gApB5hGU3o1N9QtLPxfx25UXKuB1Ll06cwFdBty
dNFuB7Ltm8ta203KdTfiH0CHR9y+aPGxnI6meqdYCjQioGtYDt7YxTBfiCA6CZfoYghIZQYGdBOI
o4O//hCnrZta1bNWPIFYHy1o+snvJbMAMR0z9dBkrR9DxF6xXhX5tkhRrzOOkUO3sfTq2EpQkocM
BEwHsop6Ym50pfNxbXc7lCM0CE9U4DqNqgcLClfTv8dt5jlov6sHcPbyAWa5cN6i5paM84HMtkf6
KYcOUbagnTwKzy8VwQLlLwCKkhPLqHFG2WpyoeuRb6rOvVT+CS9qtRn5bF+F0OlkpNgHVQTFg+jO
mo9yBVPf69aGmIazCDb/SQbuOh53Rui1lUm2gXjmV7pB5xbeB33bhzTSnf5EA/RniOsLgrPC5M4K
vcnMyWFQVzziCVSG2KPqK4WnB/9QMqv2Rq9wb47e0r1IcuBkQvYBdXz63+nUXhYZoTtIeary7Dqi
opooAndeWGYtzRMbnIzvR8wHogtqT6dLt6sxcCfFOGHVRxMiLDfYNPbiol1g3KEp9sIIQOxRfkTP
aCS9EJaFRCPjjgnLSC20pyAupFfuBhy87BnS8qKdstefjN+4c4sCckdCNSWlgR4wHImFHIxL5FtU
kD2L5pK/BCymBrkZCyFY4WZG/fue+ZbrYIJrENUOVfQzlw+imRSsf/5W0GimE08ZUopymSF49JXS
H4VCrvVCFOgk53G1ufnbgRWRWM9rDM86tpfWBobcm/hgY2+13m9Q2wVZPN/nZY1dOkQSxoXD/GAn
qmfgSSPLD9OUeTS77yO85SWjPyrwMdou4xfNeTHhESCVznFqKpAVp7BSaNBYaCk8j92nZ9wyVFtW
TBUeMp8zxkbqJbuTkZ2Oy+zmVuxWEs5c1NT1VmQdfJrjoX7E4rYJLeYZ6qtoHprbbYrmJj/3yc55
kF40w1W86huE/XfnR8d+/c/58EdEbp90FROwHUER6Bp700B7S5psv80jT4eQbkufzkf7Rab6b7j3
dHKVfk91NdSTjnD5ZS3tGzQzvsmP9aa7Sq7aYMCNqQzBlSRQSYbaq7AOd/oY/ojO3dqgl0sckrw3
E1J0Y131kM1M3OKG+EgcfsCxBmcHGL3CAqAoLndlq+KikTITcZVU2sKmGI9S0TFNv52fXMFCfSeI
r+YWmahTRqztNV2anZ1+N3LVjeH83lkCZqTwKzLwXUUibY2nNNjwwNYIZbDIdNE13h0m5u6NlgHP
MNzhPonD3qPfob4VnB/maWT/+IhsslfBB1r1Rsz2Y0/h7iY/V4bgkBR9Le4UTs2yViIVa9RUuyAf
vteT5fWz6PQ4fRH9GAYHKwkoK/ZQ4GvFu4RCkRf1HQ9zqbrFPbPBElWTfnFR+4jHQYsWWX0io18Z
VC5zb940AcTJrtIOZmmsn6fbjD+6Z3SCQvPzYHj6q/InZbkPZON7ekqbNAPIZChgNtOu6zeO1G1b
68tfLQ2+Uad2qkklBHPatmoARTXfbASfTbD4eJ+5dCl0YiUYxlwtl5Oa7ZxCEEGw+jQup866njR9
h+WdOXfKeC2ND8oiCHG6Uv/xMTRu/1LciKhNOhmF7CmQULiCtcpt3uyJ36Jnr7iHWOemuCu/qzB2
EmGHaHzc9s1oLBNrwAOh4cLmG1Y8xsa4iPb5RQE1aiesfIjjCYMyYD9zyvG9MW3T0VzKELSDLAok
UmI/8ZLWR4E7iDZ/xP9YzS63s2eiwDpDw07LcJHt8rChcAckfwdSGredewo5qybFMrF06Ac20Bkk
3gCjq/MbSvSxuOxAk9Sm6Eosd3VKwwxGir3d7ir6/a+i8O0uSaZqmtoiCtHnnbJcFG0P//ib80F+
ka7/C4B8u8s8GEZZ6xB3lvewuvWqG3ph++nd6DK9d7hExq4EXoZ/Pir7DGcWHt/qIqGHTyo1IJID
2JsgM6KO81XR7BNovUuG4XVteD7gL+q2H8Pk8ANvVBqVIZGJYS6PTF8JhnWQc5ohziBqUBQkHDoH
I4MEvdGesIVuYaHPO0mv3RokU6V6OD8oUSAOM4Y+WmJlxGKn2rem/V5ImgtOFXwuz4cR4eK7WN0q
tdBSa1QoqWQ0esbflCebesi//Xqram4fxNvai79CBQE9qEhORStFsNV0DjWmZsTNrsYYdSfyFK31
rPJHnAm0b9g/cm45cqjRLKOcaSa62OMMNTYZjazpFcnGTTGGkYjTKhoQhx2FI9nY1tjVZQ0eyNTg
7qRcLCLrJVFewz//kCmhU8ryKEuLvbSUw358nCNlo0LXtuge5uHFMCE0k9wseefCI9h1r7tys4Cl
6RhDaDQQ+Elfxrz5KlhLgkzB4O4ami5LA7UANxWMHXYl5Jvl3T9ty8qeBg6q8aLrjeDj8g9DkpSi
I4zdrWRZcgm8lAqlDZzm69Tf0P5ZMDwGI2dWksHBjBWrbV63NQj6aL5H8QO2itsEuiwQWYQyLlgr
opcG0d2YZxbFTZuTJUPE5ocdyglcfdINM3QAp7g9qL9jDiL6hBzsGFMjFROT8jCvNMcFg0r32Bcc
veISgiozkoffaLkQTSx3+5iyvraUBUHH3N5VTuM2SuWXSbHRpHaXpU5Iuq81uGnmKKFkDfFLG9Zm
hUjGRDR0Do1gidWOLcVaSkiN1qe3RmSK9Yva8b/nlMFBEZpy2gRdM6gEQEo4mEr4CbLmEvWO6bO8
oMr0Vaw/+PNprKqaoihogjOZETr3Qanc4pWoJvRItNqFTZFbZxCXRkdQDjuHVptcpZMFGdTPE/k5
JPc564HiDVUC4lbxdOV0+SGD89j/vRc/x+A+lqEuZSEViGEdk1udHfmuDu12a48COfQZhM9tojFx
n061CVn6DPG6QBs8PNpA4BtdQUbYP0IyrYVqm1i/7IQoyudBcsdJl2tllDBhJqI4R1W9UKxib1Lq
LkqPd0bUrvAZGzK6SdbB5hyutFY4gOeUjVpAFDwmDZBWP9qaGSjOLlF8DV2PBb2VSmjG1ilUoBtR
vvnznePTD/7pMtrVGl3eRar30Xa5gpESFGOox1puRMh/Ahs/x+IOm2FEZ6PNVEnhcB30O5jLNG6y
z0IjNCGF9Ecv258DsurGKlNSDEfSIANJj3qXBQ12DlwtXNgUhueXtmDD/nQZnlqrrgwQ+LW2gePH
W5poXhm9UrAuoj4JKyHp5kT6/HlgbO2vBlbFZpxk5F3CE0Lad0xXiN7A4NQnkfv/58+fY3FwlNG2
AC+QgSye58oYJogERgYS3UyJ6Knu59zgcygOhrISll+zhd1TmB2MpcGM10LdkXe1FV+pi6hKcqI3
4XM4DpFy2CCaqtp1R7P8Xtry3pAtNABpvmJQ15guOnRDTAoJzTQTLJgTKfznyBw24QoMS4QRA9XD
7gXoBHMCeEezxkXbpyG4COqTdRNdW3tj9uVt8Xp+vQqQUeNASsYTYdsWqXzM6m/UbL2Omn8J9vxl
GU7sMswCkQYxSVS04HtTjWOThiidbDQ7cHxROePESf1pSvmLsyrbRaVrmFL2zhXZvrVhnO7cNR03
uWZon90JOxd/zoI+x+TwpbPBfMs0m+IWC+UU7QI1SqBnA98NaOd58tbyx0mwdARYw4tFKJSa0uJg
59sLekJaF0QOD31XvmISH03ccykkzLJBfM6hPw+Sw5op1fosaTGx4wYmAdK7rpAVjDGaQk34vYtF
R0VD5ABnUdCkrHZYnk0wBJCv9lTjzmqC+lhk8HtJoOKoBWZ2LFQ4Nfr5jUhc8edr/OfxciBk1ZFk
p+wIj2DdVamXETG8sumuMnDmzu9DEYzzt2nVHFskegjVtnjKmuFIVmB7aOA/j6XX1KkvZ8om06lv
Gt/ndBIUElTB2f/ubb86RaaykRMtRhJPYD5Fi8UrKnvXZSX8MC5M7cZQyKYiVlDTbzmkBVQCBUZw
a8Ym8UkebSSweBQAV67kLunmTWpZm5RCXOD8JAnAiidnTo5VtyZLTalTh3apbiZD0IBnCI4d/nJe
jMTUasOhxyilAfr7OpPcqpO9TwzdhzzpAGsVCZKIbUt3i57J0O6D8aNMrSp0TLQnVw1cAIxlmbwK
2qf1pME32nJ7504j0nPWSNBiLm00N0nSAtXHKj3a9Zz6ZTnfxo6tPaf5fLtE7W1c6teGXb3UFSP5
K4digXNbkvkqubHIbUNQ7jZztzC+OdNjNXyZjC+5cpVNMLYzt4kS+xVymyzaRtO+sF6d8iEa7pzk
dl5uRvK1rQWFXcFX4esGRJuqaM4S+dhOihvDQYNC1vL8hxd9FQ5c1QUaD9oCpKsM27Xgx0eVIlQ0
7TLOH7NYtBcZqJxBOb5SME+ZEk9OKYOK9E0yXtTyWddezw9IgGt8aWDOMhu1cKSJUNuAA9wu72q3
7+5GKOLNMNSNscbOBxQg2bsOyWp/44nQWgobW8epx8iN2kvSyBcdqAp2owlCiaCM70CaDCntEwlf
i1w5T1B330gehV7S8jt6D+zLn/tWbOWsxqXkU9cYIwqg/QaeWUG56b+ouxmN23kgXVcX5ydR9NXY
31fBYP03tnWDYBa9XrS7SNlX7cHU2FvG4sOFSwB3om/G5WbF4JhKoWCRVJMZZtYBJ6+PYotbEhGN
Q7CFeVooaqxmnbEvVtJ8S+etKRnB+akTReDue2acZ5bEUjJZs+6bQb/NRxF0n18JPJVQq0nhJA3S
TBvS78MzHLj65PH8IE6Ubj/lA3zDUKzoakpsLID2bbnNFnx3l9l104vxIrmCvm8Uku20cW5aE51o
2aYMRUAomkb299UKLK2kK2QV02gp+obAfc1pakEqILqa86zBvqYQUaGoObF8fTikb4wiCY8gfz5M
ECQXDen0KtdN5qOM/mze8KLQtCVT7RISucYtzFctG31X6jWZHcEZcnrzfsThpi7qSnuYZMTRdfNq
qXtM3wSDNGjvmrYP4wFYGy2CRf/+SvszOn3E5NLXzpIbWnc4GpnS8QBjgBFpHd6P4VIAxnu+iTeW
JyOFtTwTaUPhWge389VN4S9fyocMCuV1gAJMzVxvto+i9xsGH+d+HPswq7UkgblZzmULpyhYjDVw
840LuqVRC1IV6M5QberpdV+K+hl+kWl+zAmH2BFKmqNOIvkYd4qb9NSb+mJDqmLnJJMbwyopBcSl
moXWtNq1jH6/9Jdln4Fe96oUuwKmhJpeuqaUp968yG6Miw+x789v9NMZwMdv5IA+LotuAKEG2yya
HiqzOejDU0JTAb7/Yqd9hOEAHvoesxLFCNMFo584HvMmYaoEMlS1DmMofrI7nUf9L6DKS2R0Dh2l
VEHAREvDHIpmkdMc2qg9kNi6LoVJx/lpVGUO9Nt8lExJqXAP719Hehk16C3SFcEm+8Vt/2NQLEVY
r+OoQk1UQpT2iXFD8KbmWwXqydQDoxtmEbXQyu0XGc5HSFYMWIUkSzRRCxyNYzRIB2rtNXnxKzl1
8151NemQD1EoA2H6KPMUiQiykNNnwEdwDshkWzaGlOIjjim9HvsLuGzfnF/+goWpyhxusfZfUsrA
LUa3iS5yVMsl7013Fc/eylsRTf08MqsyB0RTC7fRVAEQRX0KuQm0+043NN/3yxVZjr0lSoVP8CrY
Kf4xgRwC2QVIh6OGBdP70tHpvXLHaKuU+vBvHvzhsnpOnsWUyvPnHGpQn9cMlEsLNUH35VGqnnVo
JZal5BX291xO/fNfTxSIQxX02hXqoOLjjYvpJTqIItXVYEKwqxe8zZ9gVX6ayPei6mobZF0DZ3fd
Yfi1BObLCMN6ydNdm5Ep7/VNGrAHsSYQPh4IdsD79lzFNTWSp/mCHdDJaVjDYa8perh7qiGxSn/R
3qoKPAhy0cjpwUmZ217hls23ThMq2pwu+v27kt4Z6asfUnZIKtoKVWM4aAyPEC/27GsT13tvfEER
53f8pURD55BnnBPDHmokgEvZXSjpfi50N56/WfatHT0kKA/VCrT1TOI5cWhPaCeC0ngrDXfnl5gI
IN4xeTXwpZLtytLYF+j6y77NvYksfqLPV7ns+CUMVTvz0hizILJRM6oy0IetMKHJ0/mfIZoMDqba
frTjNMJkKJV2TVIJjWLP5yMI9tK7ZslqnJMc152FjsijVGwy4myq+ULJQgx983dxOEgyyVibC6lx
Acu7sINviGoqbjllfiTNAj6jaEgcDvXSYHRJh0mb5WanV0VQwdOlqvHwWFrh+VEJgF3hkMhQak0D
fx3MydrYyegtHjrnitpPQ/JIsTiqzPlxPuCJFpBPiPR+gVt9L7XoWsgwol6sUUg8WfCLHB6k6NW2
wfGSnmUb5zFcagZ0KRrto90JAPHkelR1B/5rhoNnDS7fqUezywqZEYiM5gItPLuxEQnGnn6oWsXg
sh3YqCrK2CNGkxvXcnoRT81xhNeoXMDUu36JyuVQqK+g73t/MrWrwBzySN3UtGaCddMF/aX8woh6
w0a6Ubzxq/jx/GTmuArGZnr1HWstLVVjxChTi0KsLt/P0rVQEUr0uTj4KIthiQhjeKMce2W2836p
GlGKzz75T5es1UDYblwNxGggeNZIqKu3puri0RsKtRe6VgfK0vhOdmMOSUjrZNcW8zWcuf5kq6+C
c6gyVctsySWCy9GEwvVVDBuzftY2ySi0j2Zf/9w4OVQpElnPhghzCXO+R8boYP4iY9Dtfo9bdfoW
uRoaBy1aTjuoFWNo/xDC9eA/pH1Xc9y8su0vYhXBAJCvDJOlUbbkF5Yl28wkmMOvv4va92yNYe7B
Pt+p0puqpgmg0d3osFYOlHuwirn8nLzpp2VYr0dVagBaKAZ0fPUbeAMkNnuFvwDG5usbxPAnqcAO
z5eaSeMPvvGi3mTRFtBsQEtDm1fvgrsWwZC6QU63wZzE0q/bYx7rv+D6WbWzFx8i2J06aUBfb+BD
dA7GeMWJm13Y/MZIraNn/R7N6zKtXvUhFwIFIzRFzIgSDETgtMHUEFRudpf7/3q7Ip9ySwCd6ibH
RIoPK1uoYIM6YyZx3OdIWViFx22ypUrqWDUgaYPUDfDYK2SImetPvYulCpZI6TghfHkyL4pmvCys
toYzeOaL/IWw3gpwIUswSPZM1ZANnwrFPqjlFh6yHQvmLrtH9yvQH5EYQfu/7uDhvpHl4RZjcOUG
i6GOMcR8NOwUrzDN9FlZ3NTmzqCan4QEfUr96F/3JzJxgm3SemUCzFUGcYq+by3Lo1Pizwnqh9rP
ioaSuyox9Z87f2GGmW3bYJyFeSJWvcubZmsYu+vrkV0JwSBlFvpXh6UL0kYATtlDWW+6aj5kvSw/
K3GNYogTRwbqxBOW0tJkZ6m5U9n0aJWld309y/deUYdPA3yxY3EV1+U4QwxQCI5K/myoaJXD9PN4
T3K0IaKPLZYBrctWJlgVFo2lZnawKkoZ3jB2E+v1qcbI7PWFSVRBHDpMii4s6AApZOmkix4zc5SE
ShJV+GSLutg6o2Dl1C3KVmfKI9FvMi3Z6qPm9rHsASqTJBgMOtdzCbg08E6V5N5M210c3KVD4qcy
7V4PrL9M0yfa6cWaMFOskXYZCwFay+wuw9XUK0/V4tf+m+lqiaHXBOtAp2qIwgSH1ESKO+mJ2zTB
MRvSIwedF7rUvZHE++t6IYusP7FTLpbYWEmSaEttJdLtjWGdSrzkgyR0MkXdG9k9I3dcv6Hdr+ti
ZUov2I2wLyo9X1q2Y7u5jeqNybVDb367LgQM0Nevs9jbmVVNYwDPA/W3Ge+wmkfn0KIvakkTxxgq
UCDmJcB+9J2WdDFSmbBh6HEINmZotGgkNEBWwuP8wHNq7K1JUdwq7IDhZJeTGxUEoPD1RL04t+7U
ES0y3ZyobhShH6Idc2S5lGT0Zxrrpyy3bnPeQkKjHjSz2UzDuSs4QK8nJ2XLd6FNCxxxdlu7hZ36
EeByUZHwSPjAkOvXQ74zxzsztJyxvanCozKFDFA0m4E/RUQDrkvglRygNEF3CLX5QJFy8LpAUw9p
AK49pRmTraHxI2Pj+9ifqcU3c7mty+c5341V+8QKYEoolsvDhXNqN7bEsYK3BOgyFuIMo8ghN/5o
afyrKB4s/touuDZT62jTex+XNxHwAysEW5bNQauR2vuAoPN9SFT0y3CP1gqk9b2Dho7EzeM592OO
kBWYkuBlrFDGKOb2F4nmW57VG80AEpfKPQONN6yG3ICNfh5GL0lr3He0Y9inPndUS7kPANqcnJVU
VR1DiSVubT27/nXxxfnR0exKcMEu7sZ2aO73Glr4QJwJ/MDM3IDJbvKynbxQITHSuuAKSq0L0G8P
qZNGb0id3VhjLPEDEhMjduq2bc0ba/GjJFN3YbQP9I+68ys729RgNCFqKPEK0iu4rPnCvlRR3egq
QyQJfd5kP1nvWC/VjYIuNgyhHMM7JNAqL5bGdbKbL/iIcWj+fz9/ogOyNOycLvmNFt5dDt4BiZWR
benyKRcrjLs2DQ1zyQoiH9zcWr+A1TKfoDRg0I7UvbZJP0A643Uuut1l4atMYwSPkWvmkPLlMW9O
ttMBBsoyJA5Ctrrl/xerS8tMCxI9R6G6eWozzB0rt3YxA4+hcvL5iNbozfXtXPcMlr6QSuqMigia
imaNRl5iRX3TwVh2W0JuxlLSvPUfHPuXFGHfSEZHtLDB/xgwjYf/IYpTiqPuIo6IHGnyfj1T8CVQ
2MYiNZpkrtEo22sRGhsfWPnCCr7r+0NfZu6cFE4Y7mdksPU0BZYXoH1VKdS07BsEp9vQmNF+eTAD
3jUGLU18sN3xYDnge/ikx5M9mNdV599rFoF3UOctjAbV13Me9V5JvTRVUebW/LB+zji6oZniX9cd
2bGKqDtQnaKwF7MNlOnhxwLgu+Dq9YPXF1uQHadn6bmuX8CvNQomO2sIsdQUEkGC9tHbW80nOzBA
ecG0URfuHcAVSiF0JVdExOCZcw4oN75EpXq6mRQAeqBlIpdkdf9DCuBrZYLh7mKtqutl2rvfJMhz
LLmt1l9mleSVZdkmCsaaN2VgtEtAX5T9Haf9jdmbEj+07g++ViMY6bLNTWSusWe9kZ6LPLsJulsl
/IHwV+IOZIcjWBYlmxHELC/inKFPaay8QNUPTfB0XdNlV0swJ3afaJXRQkpavXDQj3GrOVQT3YYG
3xrTS5jJuvJkyxJsByl5lIFzCe/H4XHGBC/rKDplJHsn0QORFi6smVXaC4xBbMdndRxvIuXl+r5J
lmEJOUPCIn1BaIaBiNTbFMA0ZAy9CihG18XIFiJYhTZmdkgziLFRbeJ2ujOjWqLQMhGLsb/wy3GH
XuhowSoyTf088+Ck/+9xipZE77+vjMjbrcdjn1cjJEw83ITdR8rfiBW4dPr1f9us5cwuVqIPXYdY
F6eeBd0JeDt7VYoNJjNmIiN3YQP7dA6xllwZ9+p3kHDa9AFvopCdBjq4cYHEdfjKlUJyShKzYwnW
YAYNPAuXAkFLNXAEZn6SwRVOqNnn99d3cd33UUoWCkfTZp/F64ttbLVe60sFYWiyZ6+GX26Xoevg
IwSK+z+a8oZyXEhb1PNCmtE1QaVnS6piyYzkD8QJffKgfEeWJHNKb9rl/6T/50KgoCUpM4mZLUMp
Fs9uOO1ACPAu2cFV43AhQvARM9BnkM3EYfUJ8I2b9D6rk8eqVU8xyqop0w9krg9TpoN9oH7s8uGG
ACGWVse6CUA/WT5d/5xV1bn4GkF11FzhhVZiwWOjv1r5gz3s5uYdDXqSWHj5nb9SnhdyBFdi1FYK
rPxFTjjfGdm+GvHKn37mk+HFwehdX5RsiwU3ArLOyQxmCMsy/X5qX0LbeG4KSQFw1TR+rUjMFQc0
tpNqGaJsy3FnjMwxK1Ny2ySbJuaJiVXM1Fx6MOKu/s6KG96FwIyZEmcAyLfNf1/fNdmCBHeC/HCV
pQscCFPoMTPsXWJIbpfkXP5KD+NdsLDqzGetugWr9SHX3ysmm9yTCVmWeWEzcrTEtNnSxROb/EfH
8vseIDSWJTmaFbTnP0yTiB5gWgEodAcyn0d7X6WVU2aphwRV4VmanQJ2eajcGZCgDucveZm6rK+9
nFSnuq+cZEKDtKVv2tEPGqAOdkbumlHs2aDAjehHRHsXRXovDO6q8LYHoHyfIWFlFdICuuzEBVNU
c300umVwQCmAuqC51O1hzo8x+tGDyFuqy4M0lyDzIGL62YptTuvlco6bgGyX19PSAd+nO9UDE8hZ
OjwqW6RgecgYW2O6WJ5lYBU5wX8Bsy5rtGIn2hnSlkuJSRXB7VKTc1LYiAKyzvYMGt4lVbExMgv0
YrK8l8RAiJnnua2rVF3iZW223qb0TgfNATeShyJPzlT2GpCsS8xWxmGIOZYcPSNmrLqF+hYDwAoZ
YbeOSkk881nFueItxBQlnzGFri5eKUh2gz8Hg9tau3Y60klzgRDao3ob+u3O3CLNrXfvc/USkls7
uO0wV2m/Y1TPciJfpkkSRRKTmraG9PC0NOlMmF0r1eGdyRCfJaZLROJrB7uesxESSqLfkvAd/Hd3
Jn28buZlx7h8xKV91BNk8GIc4wyARyQwgVSfumr1Zmtsc12SbDnLl1xISllcUHs5RausX3M87bv2
bWgky1mfG/ryw7oQwQQ8Q9NCFy33m2wCIOPOm3l6JJ79bqm7wos2NvhG0x4zDp6qnxLzabyRY8nI
dEMwMoD+nwJUJHFyE+BBe3Co0+31zZRJEGIaIwCWgalCwmD1j0PU39vR7roEiTH5C0ugpb2JG47Q
PtI+gmSrAKaw0ojH+nMmm/ZaVw3bxFASsS1VfCEHOfo+DNRsUY6uf6rzNknRtT3L7tO6qn9JESKa
Js6VihaQ0pX2Pel/Kwpa0IGkPMugRv+DU/uSpP+p6kFX6XESIKgPbvJb5B4PC+iO9VHDhcozc8tR
/20dv4QtqnJxr6qyqlpNM+dzGb8qSeqUCfHxovUjW98qxeilZYlq3/N17ZAuUbAb3C6CgBRQjwZg
AZH2mazLX2eXuLp1lDfsrOv71yIF49EAOGNAKzq86Ni+BmFxZ5TSYVqZfgimI4wTVWELLkDjk01Y
YgL/GKOsMqIbaMFNcjsvhpNh6AI3DsmBynKfquQcBaMxDGbXhKq1gJ8Cy3yPZnJ4NN3nW9kQyHqh
kX5tpmA8TK1NmRHgIowf7Yl4vLhJPs3i5DHq1Gzhbt/akhffeh/7l1CRbzyLzKlqlz4DY4uKlbYH
w0bs/2vaMcpRYr2RE6Otj59cyBQybzPVy7TXsNDBtbFOBCrtqcHoQOCBV0//rVcfg1d6uTRDL7Fn
Iuk4xtrjIUqgrSGgdBJi7syg/RlpkvfTf/B1/z5HcZ7TNGYzVmZ9xoQCitt97KXNt7reM/MpR49A
mKsez3ZGHDupHv1slf5XkGJUo2s8NTYPE4v9qosfrCJyuyJ3R6PfXLcRsl0QDFMczVqUDtj9lrZ+
S63TlKnPiqpLHJV0G0RTZNIUVVbI6TeTz2PPPKnPIegymxfW+jYeU7tgX3mjb6m3xDoq1e203CrZ
jOd6uu9C2QQTZaah3s0Lm2SCkpNmPJHgpBWHYdC3PHu1tJ9Zn7mRAUy56eP6Pktsoy3YLavVhrZa
ODPrIvygmfmUZd+uS1hMzxUXYwumqeeM5+lCxz0bP63ZPGo5+ICs1CuT+IVEmWuw4B+lU75UWzBR
XZtFVrhQWQRZ9H3g6nMkyz5Izgsk2X/6zdpitEyX89Ly5KMefydV8mYDfCqL+7tApY8KvQuBvaXX
H0W4v76f128GEacXWKHNfbkwNhpInzqj3kWOVp3VTAavsd4I8W+dJCLJuQGowxanN5/ZANx9cDGl
M/hvatvVaedT253iwR2Rrkht28lHNPYGqUOTcduDcyoFB5ScOp6u6hKzrYX2j+jEEm4rymCqzjVk
fTDr5SDQe5w0htniAS+QqDG3XAdmYJ0qmhvCTTkt2pV6QFez+XsNgC6qvGNEwctAzVaDSKx9nnGh
ZkC2tDZ1jAwGgBo+gQ0saHIwCtMrTP2k6xic6sAyaoHmCukyzai8okPcMg6vykTcAEg7LcCNABxn
p7dGAMzQsvDSiLuGHvhByPyh/mZmj7QavbpjLqueQ6081EChGCru2Ml8bJTA0ZM7jdSnCuNwfVru
7Kp2++4uJ3dldq7MN6ZyJy9mT2v7Pe8Kv81kwA+rEfvFzgoGKKtVQ1dNRJ1V1G0qXrpRfqoixY+x
YyrVnes6vB5FXIgTzI4WMGYDpA5m9xXdSvq0AY4BpjsBOFb7Gqpck5ejx0YG9SpTH8EU5WozmFOI
W8vr/L3unoN0vo9mTLwBve6hbQrJKmV7KtihuR0ZBg+XildbAtefOx37MZraDelOfb+T7OiqWfja
UTFEKmjGbL4MNSX7AfNUs/8/PSLBI3YXmL13odveMIkxWg17L6QKQVKQxcHElgGgyPg5qdnTSPKz
jjqyZm6vr0+2POH9FXQc/Y9L/6ViZG8Y4Lo39JckkvEXLCfyl6+6WI7w9rJHktXl0o7RYUxryJp9
WoSulUI7UeNTYd0yQB4o26khu2bUgPF1R4LQtVt0oJrplvPKN2rEECP3WNa513dA9m1CRBRaraG0
BN+mxMo3Ej6bCt1lc4iOz9+9eatw3VXzRiJTosG2YG+5ETV4jGLXpwbxNle8KktOTOenJkP77bfr
C1wNRS42XzBBvFBQvlKwwCog52DSD+ZkSW6kTF2X9V48d40sqKNuOd+yZM80fOK69a0LfoTSketF
Ha8pkmBp6rlOQi2CoPCH+WEdUkCmpqcEBF4gXpeP4a0/qBfUc1BJoawoQmHlzYhuVRbUeP4Nfv9U
bNJt7auvyjYBkrT5dP2cyCdd81+ruxAnqCIZ2wpjvBgoD6jtowbphvHodBQ1Bn0bV+h5rXR3Mg60
nICmmLolLR0638UZmCNTGz0mkTMN35NhW2GalfCdUXWuijdzYqFqCYhxzN/5LE7cSLud6gJlj+99
/4o+c7+ebpXhp2pqbhLPjmpg9GYEN1AHjLXmR6Tg2VL65hi6mfZuqAc9fDH653TYUdSgtNbL+ejF
4WNSnqcodnPtprO+qXQTJb49Hkfz+wjiulp9SccTsfZGErujHfqsbVzEdZF1mHUPFshptd+ouLph
mMNRlYAZTF0Egl5sxfsxKn3SPrJub9QJ6CeZMxrE6YLbWQ18FfQjRfqm01OdnVXAxefIKY6If0fw
Y8ZFu50xStyTO4M8z+hbSI9N8DiAsqohT52FRleQfgI62ynrwEvraV/GNUDt4j2Y4hyTfnQDWLUK
DuqC0eELLWWN6Sd+W84nlYMLpb5P+9u4eWnG3qtS4jJgXRYTaFN16/vY1k7XYSwPBBJGVyCaejOb
e6sevd6gh6x4GID522JHADsK6syg3mrWY6WB+I5qm9as3K4GVbHGnDq274dGLQAs95agy9nqLSco
k4dZ6Y9NCaAaZpuVZ0bdG0uDn2AK3S3jlFaU7QcdP2HrHIWioH7E1O6LPutYSPTruuaumrMLvRXM
WZzSnGpLGoGp9a7MNWe2INee/EG9y2viXZe2nrW4ECcYNDPP4bYqiMuV0OV7w482mMYwGnSeO4Gz
JPT+iz6HxeNeu5uCiYvbyUzMBROnrXf9qT4HYKTBanFUQGuWvVtXA6qLFQpmLitUmyZLl8o8Fk9z
9CPHs7UKtlE/OQgMnE5PJQZcJlAIqSI0S3bmgNVhqNPLGwAaRGAkIwcT7+OieVa1neQMJdspQq4p
M3YzX1KVwQ3ZLFwEwY4dcJqu/OhWQ5yvzaRCLJVaaWRoi7pErXlL28xV5+ot1N7/jytaXNeFD2wo
xaBHh9n7gLzV6k+9/UnLty4GDq3qZogbQRTo8LZwkkFWxFmP+i9WKIRXDFAUHVs6fiIA1TQHstEx
g0u92XRK4oEktwcQkHxIYdXpX0gVvFVV2jQslyoxKd6a8kHHBWxbzTXUj+s7u/yOePNMnajMsGyV
6Ey4ebQEqGZZYmMHmh+ICZrsLpLEY2tLuRQh3Lc5jsw8a3u8lYzfga66Kd6BZoNhTCabK5RJEi4a
ia00n2qA/ZTFMbWPNq8de3wmpRQoYU3rL5b0Vwtl1LdBk3fLE+y1sU0/5GHhRmo87UjW/DILTGUb
5j7p23abFnrs6nZ+Tnvk2ZVmnyvPOkLy68e45iQuP0i4hmFPgpaFOMaE/cxT8DZmJ318CKA74Ha+
Luqzs+OKyljCXcTATkXHGUCFVZnd0twGAE5UedMA1swyBDRNNzhZlD4Hdu6l8R3lP1lRuroCCE3r
qFWZ39TmMWCRT42PRrvTo+g2a0x/jnV/QjCjczQNpLLG2lW3drlBwi3Oh1wvCcOJLeMjisOO7D3w
WvBCjNugdeRsUJ9dDn/vkmES1aK6zQzBbQ9KYrZFV6K4AbL10Kq+0/IuGm7bQPP79j6gB7vbdgRY
Osn3QcMAlD8bmkNB2tpn3CU9prhUw5uH0iF26tZA9ssCAHHYCiBdo+DnxNDNMTz1jb7hhHshk6UB
1q/S1+cv/78wuKZtjcXIgVMLqm5XSU1ntJahsXRT1VyiUKsW1tS/ZAk2yCTJQIYFyg3Q0AUijvBQ
gM28/+SzAfaZ11KQU0j7+8n6nfkSK1iL3MwTJdSwxIbfjcBWyDB4Ru56vrXre5ZPjqk8d8i6BPOG
BRNmDI8UFH1gaAaEYGmkb9dv1bpF+ffHiNjQhTZ1NKpzXODsVBYoD81Pgba/LmPd1n/JEIxEqRpZ
UehYcMwsh5oAZcykY1qrMgx0x1rMMg1LhNFuuFFG0wQZJYltR02zXcVH18joS5TQuyx7HKfEtZLA
jUPj3moXAPvxlVLtkGEQ8fpyl/P76wZ+fYq4pXigpWMLzJxzDkJWrt8NeB31RHMaZd6XvPGy1nY7
YHRel7p6cS6kCpvcaYY1YQ4CWhVRx0Zyo+iOGAjaGYDwuy5JstUiwxVjeVKMqHkhrGR+Z4zgRZKk
lj7bEK5toWA1uyA3OLez+UxZ5zOqEqctGuUAZKxzpgFwMdVv+7rggNicgUrCkS0Y9M5RCd6XdqS+
1YzmzqCVBVq/0dk+hk9xM9xjnvxYEBPEY+0+BoaNUw9W4wZZ4yK/6oTBtxn8ztFwiAh36j4+WJrq
WeWODpXXIms/KtG+KXXfGp6s+ie3FIz/hY95BraHJL1rqtZHQ4/f6MWdEgIPteCeNeLNPQ+/y6BD
ZduK3QLIoCZer0MB09rpjgpwvhn58BoUcFnuhGaD5uPsZHUYWWDdyVDYqVPvlXiEziQ5CM15g4aD
9mbAnANIt7XSAdSPuoEx2WflYxBTJ6eYVCoeS/1bOjcYM2aeVjab6+e/ajIM8DYZzLR17dO+XZho
3RpLMmmpCkSoB2Btup26qQZJeLh+h75kCLFbFkRmaA7A+0uQEhnnB017yuvBb/ptH2JSKQsxt3t/
fVnrF+hL5PJJF8sCxxjLiyzDBUIfdh05XRTcci30g0DWUqRLdlBsYQbe/5QUPIKT689Th8ljM3dz
AGDH/ZmbmD7vMLmi9/tctzZJRhwNyOblQ5L/sKePEQE55SBcCrljWHiEJH7bqwcE2YnTWy0C3O8V
x8err7qe71GbUDGvXjh6RXZaWNwrLNkGIGAgdrGkJCSGfu3BCeP7P5oh9k2jhMTwdsCpUe2J6oPT
ZQeORBMbvnfEdmo7lz04V13phUAhJKx1IwJVG1Sx9QZQl8V++ov+5Mg9e/EpAZYuSiPlxt6jRsI7
Sd10NY14uVjBRiEQT6KwhOy0416BRzwGaTwU1jxlzrfZ+K3J7kzyrpLHbIye9FFW819dukWRSTcY
MTUR0RrkWkk9NtN87qrWs4fwlIJEXdXuc/7ak/KfXPkLYcvdubgbYTEE0B5UDoHN4ufpR2U+zKhv
/oMLeCFECMfC2jBxnDUwuifAPXZ7rQYhstE7pi3jYfoE6fvLv1yIEswL4AIVNbIqbF7NnjJr3mSa
Ud9bCnCmGpL+yEKURs0K0ESWUX6kg3E08+lct3wfKr3uxFHD/BhjoS6UvPG4CobmgFBX7f7JQIV5
8Z2CTYryshr1fJwRDYL3sC8cCzx98Sh7Ka/r8pcccZY3nggZ+xFN9XA+W75Zpov0LRzLfzddtNzK
K7svzvHS0Y60OMTDfKzGzVjfpOZ33gbb1L5nrHUawDjjbrkjI4VjqHdTIxvbWkVFudhWJpgNNe2K
DLDRKNYz4N2H71nhdt25TDu/rhfQju9Kjbckmv+vK/h65H+xzYLJAIAOtccYGl4s8B9+gK2OvNy1
Fu48B83Vt/me+Ik/HNNNJzOVy29f2/Qlqru4wnDmSqQyXGG0/28HkLBi2AHQ3GwZI3uNUQSR8uF9
mvtrIhc3eCFSC01kprmGKC7Kt215k9bvZXrWev0WBGHADElRvm5Lt1Xy/YQWASfgk0v79nsSFB+0
5LoDIPdHxgxvWsghE5Rl8/kt1qxOYt0kppQJ1o0ykL2TDltj1+WminRnrmvPVBFC68QrSSNRg9X4
+UILBDuX8Y7qHYMWNOo+IoET67IB1dWOm0sFF+xblzWa1hLc5yURuyAXzluMQyCHDkhfyWrWX9EX
yxFsVKf3o9kSNp8Bd+2kmLzpjV9VeIqrDxb9QgXRqcefg9LtWq3zMzCpdsVvTUo1tRpRfX2EmBgL
TIUMYIOZzzoAjib+I9BTtNRIIsRl167o81/N03Oo8Ik2ODiO4teww8gTwjbTSUJjF7PfHUp11w3G
snXXBGp/XiAb9fXMJDD/qgnQxfI9ia1no9ddvc28KP+elChj2Zl/XahEPS3BSAVBm/RjBvXsglel
PlrS8en/4G1sw6KGYepUHOggpEZNsWITGlT1TeUUmx6oq81eBYmdvFCwXN6/9/BLmGD3elUrgKAC
Yda8V+rITePKT8PSUeJUYkZWm2CBkctsA7OzFhMnIobBmCo0VU1nhe1rtMGmpN3WdbwNs1eA6MKX
MV+1e2eOtV2q6t8rO3gM+/TY99/DoJG0rK6e4sW3CBaAMtQWK12bzjHYWCk5tq0iUc6VjdWJrTKk
XLBaVTzFqukMrgV9dbZjFfNI9QYcK34/dX4PmubrKrmWRf1DlnCILOjqhKpjdVYIPYZBv7FotK8D
y7U7ZdOZgYM+200d8A34NtxqIg4boE1FUUo+ZGVX//gOwaNNXZp1KYDczm3GNhW7U8pM5qdlIgRn
hOwtmdtkrhCablCrZ6/QIz93QWoF2117wwn1NGlL7ecMmXBL/liY6JOqYUyqoazOZsKHDcoZ30EN
gqgEddA+AT9p/9bgMgOLqzwYZHhXhvwUKB70fWNDmTFLkk5A/X/W211lASWX/p6y16B6TbIXy3pp
1EB1xu6dFA+a9RsYmR5e2YYaSLZOtnOCyhdG2I+RgsPpkmE32tkRNDyS819xM39sk+DriNIFGVkO
x64tt6e/gija8er5urZL1mEImTxwuitZiKH0s9pZnqrYrjL870385TIM7U+/wtWxjlgKCQP6s2gB
PNRGsgaJcRBpPDs9JG0M6vZzrQFWpuu2etx6XQE01H5/fbdkkpbdvAgyjZmi7SyCGQpBww4iXy/l
7NB1zcYGCeF1UZLTF0srM+kLw1pOHzCCICP9PQNorww214WsvU3/OBzBAOThZPdq2VXnpLDcyH7P
aeIGXf8a0tcgzdzavqegYY6TB5YSp6nGg14Z20CZnSr9UFCXAU2GUyVotBtkU69rWL5/fJpgJaqQ
du1g1mCQnMbMIVl26GwUkNpogyDQKWNE6m27z9AwHALnCmXIDQO779TsOt0naflGg2Bfd+lGlbaQ
rURKf3yZcPfB2JGFarFoNIhWPOMWb/i7Wj+pfgrQ7NhFr7LWOYm6t16HfYqmskpie2QeSqw/mAZY
0PUcH1D5A4JDHfMvw9baT2cNrFhoJ/kvZm5Wni2XaxbrDHFbzpxg1gdNrKTZ1YHT75exS+Zb5/Kp
9S1nOOfwjCdtJ8XFWnlM/iFaMFFh/iW6vP0Xar69BUyGozo7pP0kVldiEMWCQz6TmaXL4dqoXcYA
M4yll04mQgh6szwFuWMGEfqZHpRzeEQTIoDOOfMwaOeru8BVJVNoEmMismXGmW6qwWJMjJrs4vG1
RGVVn7cSY7IuxUCS3jJUaojzD0MeNgOzoCOmQyNXfzU3Dcb+OWoJ6O3/gdF4X9nn35BTlshd180v
uYKH6TvMmAY65KqH4YeKXsMHA9NgiZe6HDjfN+oeeZaFzxJdjrKhO9mShaOMVHUAExJEtyAZttJv
QB4D44hsY5cF/B0wfS1QcDtKbwVWvGxsbTvNywIfGnm9U4X+wgAeboyH6xsqW9Ty/wsvN0eB3qPn
l59H0OGodnS0clTqDSYzY7JzE5wPGxJzCtpwsaOjp4HXnA47rmF60HBq6M5pmefKv4EXRy+lAwey
NS7fdrHGKdbiUSkgO0/4XQ7AxAZwJXbdSQKGtSk2GK+voxN8RYZO25KCq+Lc18lNWmhezCY/HGKP
BstsS0F/1R13lMh0lOCjYGct/aZrzyjClEa56XgOhr/YfrBJiEbcvt6l7B+Af/3xgUKUCdYOHiQN
NqKwa1cp7xIpXt7aVmuqYWomijzEFLnQ6q4sQQKQ6OdxBNCn8gLYWMeUATSv+eRLIYIutXHT6lXJ
OFpf+pO+63f6Ntq10iFb2VoEtRnLMqRM49V5SmOH6PWW1zNgK2Q16c/3rHjjL5cjqI1eWnmAPw5U
BaRt1cgh4e9aZ9u6MDaVDh5zu0HvDGI1o0TV/9eQ1C5B5SKzeh+QEoFt7ZPSt7KXhDJf4afcHFwz
O5r9j6E/ts02AFcbiXewVg4fGB6xpxQj5hX6BWop4sBaBgacc1/nL2hYbwBxP2htUM6/qC7qZgdQ
fHnTptvnZ8WT9b1K9ECkFKHcBNhcrLE7Y9vum+0CH2JsVGlQItGDz5zohfnIW1MrrbSqzhzEKAXd
mf37SFSJgVxDSLncuc+dvZBC82qaI81W71JUWZt5di2meWZn7cyudafC2Fm8fTAS09fqzDOa+lgU
uYfMkG+08z7uMCHLGkezjaXaX5+TEi3kce6kwbcoRKE0BKikLsOXWCt3/PHNgkdUw4kk/Uz5eSbV
DW/a9tFKKXN7u91ZtAK3OSpvm7xOx40ZYEzb5pJQZ7noV27OZwb5Ys9iDSkDpuFkZjTuN9/Q4+U1
xkkFUvl1J7lWX/ljoYuKXAjq87wxs8niwM1wxjvtYBz6PcI5J/P6HT3ZHCt1Zh9sNd9lOr6Wcf9D
tGDsyIhyewdQ0M+he7zLtpEXbifQ4Eb3UjyctWD14vaKDRhQc3XSSKEvfHnODJaMIs1/lHP2GpHx
/5F2Zcty4lr2i4hgFOKVMadzMs88vBC2ywYxSkwCvr4X7ri30lT2ofv2k6PCFVZKSFvae68hcsgd
viAAMeibsl3fLcK8pi/70nXg1mR1ews+HmMZWORu7nFIsucCEEkD2Eq3M5u3Nr8rK9TPZu3RgU9A
O8RuPRbA0RxQgoNMlmp6XT/4St9CIj6RdWCK54GP6NIa8TdD7c+24M9Orp3VMn8iauerGy+hzY+8
isOzrHSWCcThJZzkwQJ2yF2km/Jn/mL6TkR23ENtnh6qyH7e2GC38p7rlV/FzXjugNQXiJt6RCNQ
chDMUJ75BKot5PDFNrbG2/jSa6AI7AUAWLLa5SWgeHGSHdLJDodMBn0tI2BLAW/dJ2qEN4mvtO1R
muiwaZnLlDLYmPnWL1llfHQG4F5oOFqdbx7m58KP9+C7enZkeLCGUYFk3eKf3iqnXx8pfZVDJDV4
4nWJi71sXocW8x9nF+orrmwqX5iWV8ftvTOzO3zqNg+bUrHwhmmxNSMtsb2v509/Ewq+CGJrDT3Y
LLRFpoz2BeIolSsNJ4ABQtg0ysMslJ0OBDG4Q/lswB+PvOl9BthN9mxPQwD92XDAR1HHhVtCD1mp
JW4Oe0lbaGBKt/dDB8gpPVGIZwHefUSNxWUlgY0hKFHxCwOqyxqGR9QXQBJCN02vgemCp4Zh+ADR
u8CgBGyG3l0SUFG/QKoIh/lRDKd+uOM5xLvuBv6TaZ+0L72earAVhXkpCnE9fxF4ovQm8bVJ840i
9kZWembWuHrJ0DwDhh0ssr7u3Lri93qcQMP8bLeNO8Qw6RRhRXhQmu2pn42TdOJQKZNzyfNn2tuB
o9Z4wTzEkHCZTB2WCjJwmOYCrfdoazasMaLUmd1MR/9ZpyEaBoDDCa+xG3CaPnoD7mLQyPM5/ruA
efaswVEJGm6jau8GQGKLHk+rNHYTAiyGQCE+jT1NN0OjE15Xt3uDcfjRKR54G76iIVdpl25PNFlW
BBHHHaxy/VjRvBwfs6iVEM65vrDqMFd/aVkWDvVfA+sjW9r7rKn2jTlFoCQdSQucFmsOTmfUblnW
d20yBJUUp3EgUVwZT2J8WcTQG2gMdmqESbgQHvAAJ4kmM/lZ9+wktAkI+UEEYFIFg624yDPwdpA7
i06vWgxJPm2+tGMLwS5zP/f4idXU7jUzvm/16WfWIfOD1QZ8YSNF4b4u9lOL6kQGIJj+S2cgvavA
zdQvnDaeod3D+bps4ZJbtBSQke4yZ8lPjeBLpwnQZeV39HR2sAzydUv7lDWyIFieJZCbiIvipbL0
z0YTB6Qi+0wqvq70xxiOszHjfhprYY9qmiIsmJe0J1rpR9qOrwWr7nUwRdOEDm5uQsOH4kZAXbCL
76zsY55SgEXzIJvvM/ma2t8dsA7zPpRm4pH0VZG/tIl66mR8h5D9x4C+TmHFuy6rgsr6VUsroMm7
paTPJAcamhp72KYdnGp6QN/iuzrXWOynoQHSrSni2k3G78kofWkh4SCdn87OB2vj0KCLM2gF4iFL
jpQZcFw5lXVUQhpCt0VoiOoUMw2YNSdQbVzgmRWVxXCvzamb2u8FMj8jHcH1yX20oWoF3B86q1Hd
O3eZrA6aY4Sz2R3qWT85re3Bzm859H5hNt5Mn9JUPMyavEtT9G8q4iVAOZW16bfzu6KfoZGM5yNe
hZ10NRDtQIYP29IOcmtU3VJrCFQM271D7wXMcWfgR4g+f1r8h6mKNKqIehKJ9BurPqZpVnssVp6o
BMrDHOm3xjZ3VVHtdSMDMDg5xjn3eAstGjE/qkay0/P4WUlHDdhvhBdb92x5EgRwJnsEKnbwJ2a7
paHtbfxJ4bZoLtVNXP+qUoWgl+Kk5MGc8L0OMgFRm1NVKGGWgL7LFcA5qKvUqZ/i0Gi1CR1IgN31
Nsjkzx4WbE31K2kONir3EzQeJlgGpJM85BAAyJ3DYMTvI8J/X5F7AZ2IvuMBK9UgrpwQamKh5dQX
aD/sxvkOCbNrW/fdOEJk480pXp32+1SbB5p9A7M0NNO3pH4Q/S+BHlY6BnreuoJO+xm6ZEOZeHEN
Jzpt9tMC2lPpR9Xj+6FiPcNcoEsfAVg5l058aW3Tc/Di10wjilVAhVUt6BCibLBMB66SA00OJAky
0LIsd3HBsdrRpUgUC1xcHS6umu5ltyN5ZE1nO91VxrNud15B7qtsb+XIDUvPKfZF+cTj7ruphVb7
Y9TeY6PxUtg5vFt5yMSTgpVVBsTBk97Cvm8GBACYCucOpV4kP9DGcNPKJ7BCIvA/em+5V2Y4qzD/
yfNjlUazsSsI9efE8SyNRDaAVl31jVRR3j0y8mMaUteZF1eiZwpxLjUw1TfkD591UeEy+gQy1S/w
v2ehbuOqae4g2wWCyGuhy0DazZlVEjrfDZCp6EHIv2R2EiqCrwKKV8J2raXhI96n4inT45BqkDm1
jEemHBW1AvhHCbUii3IzexYpREgc4yLBb4k0VNDnOHsbCfi2Y7LA+E3YvOTKNECTt8g8hPuwcDLP
BnRWTfqDNXPX4nVQUeC3Y/aJ1GOXMeUgU7wf7GKnFy8wLe/BAP7Vx+oPSHjuGxSA3XyqDyVuxomn
h5a+O+wOJlHeYLNDpQi/VgbdLSo8ecr0NCOx54YaUAbvwhomXr2fx+zHqBRPpcJD6Ls+sSH37XHX
lq3bT7Vndim+osA3AcCsFJ5Jwhbb2GwfOryhxr0N/LdTdc8yE75WRhQSurAwRsALGpbHuI6N5wkf
WtbMN7pDTqxDb2bn0ZrcWpbPToEVVIbHuZP+mEHeuR0eFau5zEp51zRiTxwYMynWpcjy+xElhVwq
iOV2pJlNICwkrEyccoZ3DSPOTmSOp9Y8UPLZpzJ248b0QaQ7mWoTOcUnbuHIJMPPzJAehalha3ym
CrilcxUSDjm3XgM7kt4lDPDjQf/MeHMoZChUwy0LEhlFcUqzR6OBKqQMut72G+2XNSewzyERaM4h
XD7uC6qEo0UCItOIW48p6/e2uE+BhtfvOwXaYlCOaafpxyRGt0z4T9jFhaxNgtkiXioSL2VQkukX
8kXmdwxiNka1SxQ7yFh/pyvVrklUSNq8N4lxMLgNpy3Fp3jvQOBkzPV9OZAzlTMMdwx3KHnQZfIo
tXdTzd/mvA5ivNOq0gmT9rOMB4/pgyfx+jObH23bexkcHxs4MxMTtrjTnVl1eGJ1riKbHRgnT7Yx
RTUOpCX5e4YKEORWXbOEpliDKIRfpVcnYuZRwZSQlC9tont42iUAfdaoM/etDOjgQFYHHPsS/VSY
62rAgtt1HijJdMFzxYOZqI9Xej4Nb8SyLjggO8DaoYGDwhT9SLAbidO72D/oicW+ZdauxAnVxJvZ
7SQOjtGzUGlKLOUIy3nxqkHRvhkfYRSEGR7Q+wsIpSEtochTp25pQVfkRzPBQdSan9GXfNWZ+lHA
wNHAJrIty21HxxUA+1lJDuK+clcAqNFl7aGyhxDqoQepjfXvk8da4QlRw/BWRzw2w9GEIZ+657Xh
tX0JjokZCTgHTND/mfTvoF+8AP70QIw5ADjE7UhxprjUkRb7bbNILRmugocS9Kgjq4XuKOMn5A24
94ynGcDOQRn/msfkMVPBzaFAOnS/UigxlUl/Kpz+FNMHlhi+Huso6b12Gfdre/YUM3M5cp1k7l81
O/cBsQkrCQFnAVBPh9PJp+SpM3gEgeqnYnqwrfKjy8f9VBshNZkHOqrf6Zo3OWJXWuAmpnGYj9Ap
Y2bYKvaLtEtXwduxxKbTy185SdzKqB+77ARBtYwPkaq8leKlS45md1yoprXjcVlApKAFCXkCUx42
uXFk9MjSUlAD0tKfijyynXmnFhli+s+qt0AZYW7csTtiQCWtwZcT1FcAzbecMaiqLZTQRvFv7RsJ
LFmZDxkqzRbpvHRqfwE7F5HuQ8+rl16b9g5vL6J/+zpb26p4/aaSXhWCGlUa3ZyhGiORNVkqHqx4
QGV464viE49sT01feRdOTbJRHrxdg7QdotkGylhrQ4g+GWphxxi35vBtpqNLpmOX/LUxu6XC8c9U
9O9RVhUQ1rcWjptiX9RoKd75U4CWBHhJDyxQvMWjuqqC2NVdBpr4w1bv91aHSFf/HnxVAin1JGWz
I/l5wNTaOczFXgKhjUtpmLYUdW4hiFEC+Pdgzko5zkauIwHfM840e0qqp7wABL4S0FlU9cxvrcec
V17dAetQ9hAVApRWKl4DknOOR12F8ohdloGCvLuI0YFXq2BaWFSDtkFXuwnZuP6Zq+JIzOYhsZUC
lYoZTiPKN9tgkT3LY6PJvRN/1DVzJ5JFbfsoaAoMP7+nSB0sFnVAeKVs2Ks5wrrRiFMZ19HXu2Xj
e60VMs3GdLKpqMQ5jQ8Jexilg9fgcB4rLXTiLULO1mCrSjNHAdtJ5xLt5h5y+ybujFr4pfJQoetr
bKly3ixJmZYNIVjwPp3fm+fqkPdQFaBFi2BXzy8qNyIrm/7vIEp4of89wqoCNTQKLSYttS91LgKm
nhKt2Kor3TrKVyOsFyztZ6lmuLAbBaRwgrwBCRN3vnOERqogXpF0Yz/cjo1XQy7LerVs+pCkbcIZ
AFP6cxLzx9yE/KCCMotmyLDmpg1mIb4cHI5cJzX9r3fj7c7T1eirEj0HUCcvgNQ8s2ERTi2jmLFA
dhCzkC+tUP0yNXylzHYtitKFmWXuKLbsz2+2I0wH6bip66q+VvFMzBr6hKrFz1PMXSK+2R0NABn0
S32znX7z9rsaahWp0240LPD/+dkajqn1Wi/KhJK5naSWN+rspWoP/UwiPhTEQ6d0t8h8VmxKPb3R
QyCM/V7Wh74A+adEa7qCffrXn+PmfXX1+1bBXFNT1o2swPYjv+JMhz3hE0qWGzvulmUHjtG/FtxQ
V1Fca3U8eyf0n0zYTnQUXkL8DQX7rnOTB6QGLPdN0G1QkPsJGanfaoZl6rJlL7gNgVABoohf/JxE
pBjuVpX5ZsS6+m2r0N2BflnDDZyfRfJeVM5BLOVDFkrYI2/C+W8HrL/XYRVOOkAGOC2xDkmMx7xx
37GtMv3tJvXVdFbxJFcnQCislAPHZB7iAw/7uxh95hlKSq7ipZ71lo+uEgywZzW8OpR/AWAASsgi
hE0CmbrqUfupHtkZT+T++1aT7JY2xR8bYRV6wCxo4qHFAqgHttN730GD6SeyTuNthioG6lp+6lWp
m0etj13imbvprXcN6MA1Xluj0eEnqWt9bLmsbm2BVUhqOrPntWXyc1+kUSzQ2Bdl7Tp2t6t1nvmO
2HovfH3qDHXVK6S91udAuwBJALXEBr0bQ4UU21BsnLvbPcmrzbBM/CrSozDNGxgOLz0bsIA841jf
JSexH6LtT7s1pVWgg6gCqeYMMTUTHwXlexRP1LzZ/X+ilaGuolVfmBYMvLB99Kl0W9kiYRVugxLJ
18NsrdvvG/Rq3XiqwzRdjesz/WQpLFCGd6q+25T4PSrbjQHmNPifff9ks//kvWE5SEgMExeDs9oY
1tzmdEgcDGw+aMkYJpnYb8xtCQD/yB2uhljtiQa9CEXopD6j3Bb3CSTp/4IxY2CVCAvxc9WdelTI
1PqY1Q6aVOBZlP/Rrrz6BautYoE/YWpodl3QQ0WAKqM2rO6RWP9n3B9DvxpqtWEEJxO3gMcB3xKS
DtOr0qGno9xbNNlAONyM7P8eyFzfcE0NOb5KteqzUuQnrkeW2W9sjeWn/s/f7R9AzoHoEH2A4gPk
nIq7up3OlqNA0Hq0ngnKtWZS7eI8nU+pIjf67TdP9tXUVpdW3RuMNrZRn1vUikZTP/Phu1JoG9O7
3dW/GmZ1cdUQaqZGhn35L+BhCWRo4pUR7MPR5vbokYXmvfiOG2DrEbT18Va3kqSJOeU9dokC5FZm
y1Ab6fnrY7ecqq++3rLI1xElbymfyiVVKXPfOsUQY5rQ6GlrMGCLDf+HremsgohtwwUrzRFEZhT2
dOPNRI16YzZfBxHw1v6cDpnNocnnbikzNT8KbfhIHDXBezXDbQlBBnw41L7RNuQI2FAwHX9CUdSD
ULkIk6b+GLLhBCHLXc0fK/NiOMXHDJliVVI/do5ErSOnf9OJCan0C0AkKN4aaEOpnm1eNHgYUrDC
aQdq1F2SayEhH2U9vc5OmOmJO2YQCVdyjxUNEu4Hm7OD1e/bfPA79NxlcdBE5TV6ix5oehRDs5+N
7GdfcAuVqSaEotgLmg3Q1dQM6IoR7b4epgpXAHtFQdQQFlQAZupCO9byJOkvhZnedWn+OiR9HOoW
lDbsIfaXRzpqnmX79PWi32QY/B3MTHUVN3WVayPIZ/Vv3As6kSpk5h0XkrK+EjUR+sxuJfdb1Z6t
zbSKoLImY8tqSS8ZGoIOekxNukVy3Qgw69tWm8cmyZc0HhgjoaCQT9D6KP2N1bs5EaI7hm2gNkd/
r+7VCURPQ6oUgjwXEYCQEZgBA6kOixcKEOp0N31QNo7hbxnhf5z5qxGXX3Q1IrfyXLT1gHMI8VZg
d84l7Ap3xJS/OHtBDwA7u5nCemYnFvP30h4Sb84FWqQl+WZ2hEPKF/bVvNdQE0+m10rMEMJpjhwN
DFdRE3z9hww9PZmApJ5r37Ui38nUtuBNDtmpvi8voOqkQKT3hxbHQy1qP001d0ydN1kin8ohyIIC
ccV7l2rS5e2rZaL80EOCSLU9A1q8cC5w43i5ZQzr3TIz/Mu9Xw4RIWiCJVs77Tbc52q9VjGSwLVP
Zf2IG46bYPpHjdW5fXM05IWgx47SQAbZ3LGfXKeI0jkJmHbiatCJfEvYZWurrAJoFkNypZ8GemkD
GYjKj0t/obiU76Tw9BC6fU3E/K0k5OYpuJr9KqQmhtnrNG/oxZnR9sQTc2RhUW3JNW6NsoohXZuh
OZBJXOZj7w3S3C8q6MkQb7wyb6JkTU0l6MQ6MBJee002mQFPZqd0Lsg83rt9GTT7/r48ADRzlzws
2EjoXJ9AZX3WAjS1uV9E8q9tVuvNYtP1z1hNdyRtm1mtaV/ACjvAC8kVXupDUSQkYb5pRXTLAgTH
4u9Jr2JlTbKBzCOzMWkaKaHl4jEdJehQoiY/epx5yyN32m09X25eDFfjrs0oG420Eu0xsix2uHA2
irNyL3z0/33+MB03qW63NpGpmZquarD/gxf1n4Ft7vV4FoQveG4ticxvhV97BD5P+g+4PwKedy4B
hvwPZ/n3qKt3qLCYTJS+x7c8kEOduEW4VAyA31jWlUHYYkut5WYAN3XkdWBOaZa5doVUBPBUs15n
D7qeHRS9CKt5OqWxc+iI+WpacN3otCC282c1zQ+xWZ4IB9AWWiVo7DkxBNlRTmAJB0cSKCdYkBem
/tLAEWYxKvUHCJhL55PWzmcp6xNx8r3B58Dmr0ZSBaCZ+6iU+J14adg+A9ly6Xy0g/TaRUJd8JAM
9vM0yidTdodyxJcomd907bfYJPuEWxEk7uGzmi0NfGCilAUCluxmaAGogoRf36039wOxCGzJoXkA
7cU/94OayrGSDdZp7g9JawFXhOZpFXw9yM2k3IS0ggptBcQOa3W6AJXLK0tVgZwZ1KNBhJuw5zZ9
K6l1rsSDiqcQE3ctPcH1MPe+Hvu3vdf6Kr8am6wKmDozoFc0zdO5Z3C5SAR0OOWJm9Opqsl3mehQ
tKSQlNfSPPWIlSa7ltMpVJiZ7BuU/PxGzP1LAsmXoHEAFlRtoEnQQdfwoweR+Q18uQGu8GuIxg8t
OF5pv9fQvTLH4qWm40Nq4W2QcCBGWepNbQzfK+aZySWHs8Zc/tBUlPJK6rZ4LKfjqS8+WkEeYMgR
xpl20oBQGytn53Dh0wXFVeThlKDC3B7n/CcQ86GD6qtMjmp+1kAd1nnrDRwmiobybVy06QAdymLu
CZoHJoAHY/rD1C4J4GqEEq/S7GOvv0z0UZvu6w50qtlHPf0HjBkvRvsJsZSHlqZRFv8i7YeeHofJ
OBLL9BLUGm3tMMNpoLd3U0sODPmQanVeNThbW2f5PF99vlXAQgjLtSK2yAWaEXuIvO8LxGNoEey2
qIe3Xg5Qo6Oo3Jh4ahqrPUpnaEZ1Tg4VmqnyWh3wuy2RQv13dP3HZP4eY+0WmsA4KxEzQW6Uaehp
JyIYWQuJgP3gjGE5FI8TEAk2AKRC9h5s51w1Sz0KiImmnqjU3Xww4cnEn3ozfTQSxc1Kx6/5dB4G
etK64SzFD9Hxi0IkMEt8H+vPlA8+zZx9Ote+Ur2zcfDi6mcJMqk2ugJQxCxpPBvOc4Z9UICfASMh
nMkclj10xLIyUoHOHmR1dPqlDF1HZARoKLc/Kg3gL8hVN5KECqdwbYCWHajs5S8D1H0JVMAQk8Uj
Zgd2hWeMP8r6pxjtIAECqNFTT8DCIWzd+JVHY2OdRlqEKoDODhAmOmRAAFvaFdATK0orQTehOPXt
cE8Xc6hJhblDCSgtTXRfxtMvaqV7VSFh1U27roWOntmmftU89bII2Big6uGN1mJSVYdVTUMdMKQy
U3e6qD8noN94OvuTU+w0MQfZJP0OaFujtzwOpYs4NaGT+U5qGcQq7oCGfitT9sNo8lPSz15pOQEl
9fPYOOfGzn/O3HhBBIR/hvm9zzhs7IyTtXTBpPycDAGcyoiunHJw4IUx1aqnoINk4QEFPs9eqm+1
bUd97IRFDnXSrvipxnRvO3j9pAKQLmjQTA5EJ8nRYYmX8fxHrpAPI35qzDPRLkYJsefEDMspB+uw
B8yldYum8UydegTI5UoxnuGUDKhJDx/Db0MSlhDCzxM3RX/bml4M9SFvPzXIL5pANqEMAf+zFxuI
I3tEZwl2Xtr0ovcXs8+DSsiwJSwCwtyrWwbofD5grGTfgXPCq/2A1J7GQOSiBQQBohg4W3kebPFE
Z+GnTQLh6fmAmv2+g7JNdTFGaHYNdsCnIqJ5vo85bDsUYD01dFRzBuQcqE+qy3LlOzBS3+2mGqCj
X0WdLoHUAnqmB5tWAI7fDHC9trRnre+AyJl9Uf+YW+i0Num+rqSvxeMb2mRR1ew1BUgfcCfTz2Eh
cUEhJZzrZl8kGao6R3jpAf9eB0X9Pgx7W36vAIpXvysA+MbJRQVlx+nR18iMoCL2kddO2NX0XZh5
qIDriXdXGMcvIj+M5cFm6j4HZI/rexRFdgZUjVUNagJ29+Y4cj8D4P/1bXdL0Mu4imJr/RGD0IoV
aga/cbhwNe1bM9/L8VNN4r3as31lw+TJxPIs8uKd4TMGAxUxu9z4v9dULao7RF2eFaatrp4VhMuu
VyXsxuxGj4gNctqm1s4Sj1ex9I8hlpfNVYqed/VoISMC+fGOCW88y1+6B4bEnfUd9+aO+gbxu1/d
K6DAEtZAW+2wWxnvH8OvEs2Z4RbM5gSCl75heOM72+UBM10io/GhCzRvRP1uB5SlMmw8aG594j9G
XmWbLZoMsLVoKVKGFocXLn6+8JSgO8zOvVmEOhIVZTPFvZWo/DHqKh3jsaZrtBjJxXlaVOmS3xIL
PfxCLTT4/hdGTzfKlH+Mt7qOeaH3Roya4fn1XfV0dD/nXUT8cm8ELNyCVdyo8F6Pta5i4dLXGzSO
8S2dAhwEEdoAzPa1nwkdRJP5//kBf7+Wr3buMAFslajjdE73eQktGo9AgQAwdK/uvXlyNW+4386n
bzxv/pjjKgUrbGZytcJ6lioaR2PuztbzRuxZnmJfnMh1mQ7mknhc2RiCw8p910Z5NKjoBhteFchd
vqUDeyNz+WNCqxAzjAMulyKdz41KAlpBQng4IbvYmNPWsq2ijBPrplaYiDJtANNLb1GkwSMGoDWA
Hdo9gFn9psfA1pCryCJUKIjrIyamgPGaqd+K4rIxqa39voogXBkkTQdEkAU64ECkjAXjUdul/o9y
3wPu66lHy++PW3CNrYmtQkhn5nNMOuwP+Ba4Y4v6pvPw9cy29sQ6aAyFQweCESznu5NIVynuefXt
6zE2Fk9f5ZOTw0HQqREsZhT7xMluY6CqX5r2s5ha/+uhbi6YYYDrb5s2WuarM9vSXKa8hg5gb1U+
G1AAG9WtYHRzya7GWOLwVTACbA2Kplz8916oscUBSf4J3heyLNBxQ+DEq2hrI2yNucz7akyuCgZo
OYg0OgDZQ9e4tf4zBwX/69W7fVFeTW11dsmUm0Bwx0iPqnGn9MqbLQak4Nn3NO72U/yk53+NFQHx
IT2lkr9RHdZMKfkQ+pZ36NZ3XJ3oUdRMEYUxnWeAwfJyhlnclsri1pKujnQDS4fG4FjSjGeeqjAY
voEtVT5+vaQ39/7Viq5OsK2SLDN1czoLE6zh+WdXip3J39MZTKh84wn59Yz+YTydJ0yBQjw2ZguX
1aw4ayjLaflGKNwaZFVdsBo7lizWsGwEmG9yb5qPDITBr1dta5DVMVa6EjYmLXcucQle6aRC+K31
NPbX16Msm+gft++/vw3qRn8eKiOB+GTRKtO5RvtV0NdS3DnNvZg2tsDth+DVOKvDK9IqhwPv8l2C
JiSReMwP1K/frQiEurttJ+NbMHKLXo23rO5VsKjTceQDS+gFYNJnaD0/xgZdTD+eMy17VNDfjSvk
o+mbkdEPwep24V/3vk4fVGH+UCnzVVXzbe0shgFEEHjXUhaZIEd/vfqby7I640CLtoU6lPTShHM4
nsShCEEXPPVo8I4Rv7M2Nu4tJPAfy7I68LwkacUgWnuemh5V6QFML0yt3lmQx50bdiS4LiQ4N4Wx
ccfeapVY1DSAcYJ0LNXs9QYYHAXmIpmzbIAE7dj+kx34LqMe2o52VPtQJep39vN2TnAzjF4NvNoJ
KmS0ZvT37EvTWC7rIEJu7b7+ijdzSpPYdKkBEjwv/9xrVTNjUWcLra/YesucCWZHJzmBul0Ux2rM
orJWgnkqw69H/d1R+8fRvRp2dXSHIcmGxlbZxQD1ssmRxzYNNIb4Ywc1j6I7jiD6gYI0sselq2xn
Q1R2zq4yOx8Y6dAU9aWi46OmnWmagmoNopXJg1q2GQRG4McKe9aYQZ29FHu6Jat9Cx+M3fD3kq12
gz7liQEjBnaJIXyk1daLlYNVnH3rZpKhuMgDtYe6xtQcOsOCl/wuNzVQUy91B5SJ8dfMQDF2Xqn8
lWTKU5HCZlYeY1Bf8/kg8v6YDoVvjJaPqqYLh6iNhd/63KsNlfDKweuesgsbGpTYnAi4+agESKLL
haun1bGyKEAt5tbDZGvcVaxoZwgkyFx10NqU8JVDBTj26qg5Wzv06dGMa759449D5HygYbZld7jM
6au9toobdQMVGGnl+Je1SJUfbfoDLqNbE7x9Uv/eFKt3Qpa2WpU15dJlTC/JbhGx71wtgpgW4Brk
uB0atlZ0+furS2KKR97kDsGXjGGYNxEXhk19U0QjKrnSeVC6GO7J9gZ16PdT/4u1XDOcZhtYcOgW
LdO0Qnj99I/955LJjw/Tu4GZwvY2omHu50/KXn/belXe6pBfH711etAno26MOravBEe9RGHdTvO7
mIMoGO/6GPoFdgkbZTK6IBL6M5CGGqfRRuhaIuJXS7AKXXzihdOm1LkY5/hBeQeUC54Yxh3xx6P1
loZK0ATWYcH/lbDy4cib/a3izbKXvvoFqwCksMqQVqyxSzMVgW5bkTExsFkvHc/CVlpRrCvE/XrW
t4t/fwc9ZxU4ekdR0FaMl649iovoZ0NRJ/NZNAJjUl4ST91tI91vvzCuBl1FjTSeG8t2dHbhRuLC
WCASpD3NSRok7WVS+kA0MNWk6X3Sje8xuHTl4pKWGMHG3Jcv+tV6rwJIAcEN3jQ4ap3YJ+LX1Dau
bCELU5D9YGlPUBE3rAephhk1j2bRPsp8A4+5EcGcVXCxFag/jPmIHzAC7qemMKYANp5uHO7/4Znz
7xjmrELKbKA3PKYmA1QQ5hvanmf3jawiWJvtUsXegYnrDwoUJLUMBF0Ox03VN2WP5o4AJ9gJhqHZ
qkXdXHlqWtQy4F1lWatkBc3VxlbqmF2GsH+dfR0doZ9wK3elb73Cd3vb9NpYttQ/vvXViKv30DQB
UN6yEhIaVPpUhQqzPkPAF41l3fAgcuPxBmUipQyzSv0GUaIaZPYkj2e3mrAP7Qc5G0eDPavdY5U9
J+boicL0mjmBcA56m913u73n8Y//Iu1KmuvmkeQvYgS4ACSv3N6+SLLWC0OyJe77zl8/SX0zbZpm
P3T0XHywIh4IoFAoVGVlEnAlEiIYDBzUY5FuRik+hOJWB8mB5bN2M1DvmPQ/OXa8akazuS08FygG
0l4Yu+Day195vvWzci+lUHjI2/StQu9cViTbDEG0p24kAf8tukiFgHSpa9VdIpUco16j56ba7HMW
LqXKMtVrGz240t5BXEe2UyYGQDq76Q/g9Zgu0EI3RnO0E0tC+z0n8uXt9MK5yHqq0xRMj1fapj+g
GiGbLbJzfgi+KUa+bi/9+pNuNteFC0GoG1VJh8EC0G5GSukI1EVTiAAyxa5Hvn10m/vcLb+0DMg9
8OiAQWcLeTonCZUjkBwGcye0YzKAybOFm8ttHVjDiCYHvcp476zVUGb2rQtvU2qD64FfOrjqItQp
2sxU0w9X2Zeh+zAo7pHEA7T5NKvXg13n4yBEbAOCCTgNXjJw3SHNvmThkHptaFqK6/Y72iC9Qae2
qx1kgBFVgYIjNdoT9KRPwfPt3eIswBI/U8l1oyQxSAAGRBl+9ZqGPPVT3sy+6dtm0RtYj0gVdwHo
u++Cc4qC8RdYEuzUAU7UrO0CYJoXUKfwRa5WQ4ffK8oW7g3FS7cDx498CSn7Kbcouw+DKRe1WQWp
QVHJMDpUUm8v52qkOhtz4XZAcxZFea5Mu/hPjaS0qx0g4JzzvJ78nI2zCIug7cKSSofdgit4G4ag
EPee1U6+JppeGeBBM8skAly5hCanvylV1IEB+zFY2xDD1XlJI54NLZxbHghx5iWifm3yp0L/zHte
ToK3kwv3Bbo+RQAFy7Sq1Xv0LjvQ/0oN702wp+uxPlfHase2ycV74L51plv3xh3JFs4M3JtxTnBX
Xf1WuAsVPOn0YSNVFzcEiX8EACCIgofkMWoeW3lz25bWQ8LZJi+cExBLWqgqsXzRa+RepMIKwRHn
Jb9EFyidrt+0wbkf70T1Sc2AoYWMp+u/3v4EnjkvnJLKvC4MQ5hZMGrPRQBiKkDB0OjgtNJO8eKd
PmUl0Nlxe9Q10ob5bbnUPKz0Lg7VAk6ptsD/Rr4GG3LfNlgU8XomTmax67TvYEH85FdS19M1v1d9
iaHVcvT5iZOxgWLIKnf6odiAx3Azaf20O/ng7qZSGtjfJOifm6JZo5wGAkayjQtjOIQbHqmqyolk
1IUbkwWx9lOQ9F6iSfpOzu0+J9s0eByiT9FVj5UcXyBaDoqCthkA2PaB2PLG10are2toZPBUd+Bn
ao6sIycU+M+tDy5EuvVYfgcgiSnW4alWf1XCS5m9ufIOnXIGpBdNfRANLR8dmQD2DrHJbEQaElhe
iIzGEchzB7hRlx7GAvaQviCzBvWuFIRbT3J0zqqPSBsNRcfeJacW2E/5XUbCVD607in1wbhR3VeA
OQGvDfn6BKSWQByS9Enrn3p3H/tAHAye2XiPbR+hncczav1eGAgkPX0rZs1BFnMnrSrwVnLCAY65
qwvv7etR0DFR1q9UAt6qAtUPAy9R7Vq57FDlvgg+0Kxkcoydt78LV64oucwy1HSu4a5MIIZrALHD
Iqts7OgtQoQ42pobQjjPCri16Ml5/e3cNCKJsqQx/dsBzW7mOgnaMZURqUUNaJAaH1vvkSPSY6bv
AbHaZ8S5PdlvYthbIy6vighEm2qPsBzsdudEEEEVU6s4Sd3YXDS5IGAulH6qcLGslGxBehbcU0na
TS0i4aCoh0oCqZ6bNECzt+6ZISZkKlBpTAFfpNAeExEsk7e/eD0No/1eo8XdE7eFAtAgfFG3Hx3w
Xm2lXWVNIVlpgquUYwxr8tPwfL9HW1w3tZINiQBanGviPkNTjbLW1rU9ZNYzM0uh8gBey5GltaEM
1aOia92mqfT3pgdSJxZtAbx2Qu9ZpHruaXUfUvExb0BQNya1zWhwFjSsaVLIEAEbjQp0mInH9jFg
fVJ0ynChCogbWBlBC/1a1k8SfeMs5XR8/tp8XZMlXaIELQqLyUmxK7WkbgOUFkSgQ7sTkBaTlAt0
OQCnN1BB4yzn+kUyG3FxgzaDq0oghca7RwTqt2l2Zd5eW+W9zVo7T9pfTRdhLWMQZsrg1wSkoJLp
GTV5vE/UQ6EhzVjJyUEAV3yry8CjUl4aYnLet5ZkccFGQkxKCYr21xwixVLTOQ3g82jdeR37GAyt
7UGFNywbhAAk3ypQYw1qZnO2ZS1807EbjEoSMPza4kw2LgvipIDNTXRVvYvDNlFWWdlPD9xptkwt
Iv23ELv5sIuDlWt4oFcdXAHZg9TYNwOgzqZ+nBYRs4SB3QP/fK2m9uaDLkwQbOyCABm9yQTdDTSh
hwhNA0jw+ZZ2rO20t9T3ot7+B7JMaxs9H3hhifHQ5nWoasjmoigAikQDDKzfoLCdsoXQLk9TeFq8
pV3Nh1vYlQeAsFSF2NO8Kaw+C82cnYTqqlBeTW2t+QM1Ep2i50jXcaoXI7FEa3QfL41LevS2k+WA
IhE8Z8K+3HD7EFdmNR9rieSTxYoQaZhSZDK4bJPWlFwNdwe4+ATFUAHacUl0ktTxFEgP1VBYuU5t
X8nfydhvgzL4UfvBB+fwfPMHLFb6j29apO3GLgvDEVy3wIh7A8DsJcDoXQmCwrC/xoK8B9/2QyUP
+T529YcxUj/1rt2FCUphCnDZbgEgdwvpHhfRfXUCy6bRocCvpD6I/5q7PENivQAc/6XTAieQA4CR
wJJKDJZ8DUzbpEG6heKNBYZ1o1GEbtuQ1k7izpJb9UxcZqg1MTvUjD1wV4VFDFxzbrsAqjfahwDc
eF0CoZie/IlUCmy4Ey2YTxoweOMnXdHwgDNICMDy1TeuJWMXRXoAt54BzQIoUGZoMTgG2ikQwZ0k
XfXqgUrgX4+uVfCYp5YICtDYF0y5rJxShMxkfAr0Xeu+ljoxPSk0R/RlZ1PhwutNxe2dMm821I0G
cEQjHdYpD9EE2U69E0Wrnqupdi3F25b+AjwBLLke4lw1M0Ldv2g02d3e1xWf+MeuTsd5HhllSY97
DDVbxjJD657L8vH2ANOxuGU20105G0AaciElGgZQK99W050r9hPtNKJe4RBFMYp3hVFnBcfX8w7Q
ItZMmBwAioYDxMJnbwQ4XqLRmUVo3kVXoXV7ht9CkremuLhXIiqGWZ4hxV7XwGS4x9T/JEWy85Q3
nUwA1SNDi5HI6lOIUl4l5Hs5eMvpQ+vWRgdywDGKP3sveddZBGqhPgXgoS9Az5+lX2WrIsGRmVTN
kY1P0Br9ifb8p86LbdKxk4u2ihpm5KrIOxYQXKibwhnAZt+poq2Cg7AQPGdAp3XDwgcmq/foueBN
nrO9i8uNKgUdgwQLLYzZXhOQZEZ/z+31Xcur/WGji7sszojiQ2w3vFbejwqiIq50h2103L7YBAIp
DB+Yu06pPrzhwIroodakcx4Ri1IgaQewAjfj9vYX8axrcccR1rllgdrZNRvqS0vjR9BvGy3x7ns/
5wROk+3csq3FrZOqo6C1lRdeSQryNRV69NkXLf8b2ej5Ei/RoHhII3E/4NaG476ElfIUtpLdjq0F
AlPwZUdnTauepDR4KD2JGkqkWppW7GhNwZGFYLEbfI5fWiNj+eOLFtcNpaBn/qdKhAdSmauWovsn
2u6GRNxJEAzCU8GIcu0ot6gVQ5GgREA1vglMsQJBADtHtPPKh9vbvhZl//FNC2eZo4UJ/EjYDNGH
jk99R11Eknq9UdAww0j4FJaRAlrfwBKkxKCiMuCOq8+M7QLwJJSfkTQegro+VMoFrEqb2x/Hscml
NogipL3ruxRP3JLahUDBtayXGxBlP2ehzDHKtdftHwuxcK++76vAvWIh1Et2yI84Z5fiiTpZD3Vm
g1bocG+N2h6sDkT+e8kSP0Gbzm9emc79jbMhLfyuBsUPt8pQMh8L2ey6H1QT0Jc8mIWkG2nNeyBP
c/prNApZLI2okkbVxaEXmT9QwnDoPZptCrThAabKaXtandBsiMVhB7pWFboRjk4L0RzmluYkXCKV
0HSjSGBBaOW2ySiTvd6Ykkbw99ndLPuodA86Xo3g/NgS9MApFIQkXbUJMuoMtQ6xF/CMoypchvUh
SPK9BoUKlBuuRQShsIScSELexty33Ar4pzyzunIEU7h3FFF1NEA5f6HKvhdBRV414gMN0auJeOOs
oMdYpN2rpLwT2twDtQSxgIceGVchlRFqkW1ABicu9A2Id5FdQ1cy4VKATdt1a+4L/yKKPXiAiDq9
UxCkIfV2Qbrz4kIs6jrBH8DVK5iIHYHziB//C+A4gyrF/5nSEp/nMjXWyLTPItpCGQjimcpAk8TT
cFw/prNxFrFXH3dKUyt5eVFQV88laZOgudpPcqOg+jYPUAgWNhKeDkkOQTwoTuDtvFW87ijHn+Gw
FWtQuif+j6FJN12eQ8+wsnqf2oPMq5yt+q7Zdy7cCdFjtxAKuJOu+YjKd28cTpICtS+0b962+NXb
dDbQwmMUENnwGcFAYQPwLWvMoJPNeHj5L0ZhYH2juq6gVXExnaaWfKbnLT1rLUI2ZIb9ur6GQsk5
vmtvfEZm4yxmQ0O8JdTpOvrnqS3iXr5C2sQEka1VIx1t1HcEeLXX27Nb3azZqNPfZ06jzyCI0Y0R
PWfjZVCfwyHbjl27beK72+Nok7f764TOBlqEfUk/uEUnTjmtMofWBmTF864zkkAEUxbal4ZtDu6d
bpANWh7Uodhm/oOQ50baHFTVNT1a4Rk1bpv8TQoEMHD/HFvZSkCZEY+f4CZA/HwuoAPeA9upxIAR
PtDRNZJcuujxi0zGjY5XZNoEtpJ3VjC+sHI81l5kIm+1zyEeoPeqo6G0GoAMow9AdAJZu0ZH2336
rkfPIhwXpobXom9JYNckMtDN4IGXvSdNbuEOU6MAHCKiECSm3n4E9XbWVIeS+Vu/kO6L9BSjmXpk
96UfGXHkOir1rFiAmDkepX6imjoeD0IAbRe8ZGM/Nanvb4N4NLOuNGvwoLh3YYZ2af3YQNUhq5r9
ALrvLMg4Nrh6oGZ7tLgU2yhq8qLQlHNfiEYCTsNEO4G0hBN48UxucS+mFXSfYhbTs1DtA5agC/cE
erQt0Tgmx5nNEgipJAgnylBQzjl8JI3Rjzd+Rm7n3Dbs1UDi95rpi5snjd0+dYcRdZDSvzQeumtd
ThzBWa8lojLT3dAdopCeC+1BqX5lbgiurR9hJ3HiwPWX2WwqiwsmEuTMF30EnbXVW+krmA78B9We
BPlAZ2Z7VrpXniGAzfHivOkt/CuJyyjp84SeRXYvCOUmRXq918pT5nKgajx7WDhYyNzhVhQbepaC
EUlq8eAiFSRKBecQrYYis1Wc5jvzqKLUCWFYB/RcgVNWjQcTYh945FKoVQF6S3LozIz2bRtc67uY
3x1LAnI3CrWYDLpyTqsfWQPac4iyBNRuBHevJ9e8f2q7dj+pc90elzfVhb8IZTQNB2VNz2pEzEjX
TESfdkxf0HpvKSBGzIRwd3tEnrEsfEfk16wQPVc5N+ipCSUopgT6dihPpBufbo+0Gr3/axvVJQFr
IKOAKgUlPYfpJdR/5kEPQSBtR4p9CCd+e6zb66iShQ8JilGra7w0r1UKnBnaJXzdS0wWIaYr3J07
Av4CwQJeCff2WqpE+tNQM5DLtJUPP1yBfrKG5jQdoDmdlnc+aF9vT3A93T5bzYVrQbU2lgMZq+lJ
xMroYOeQbwOpqOl3vknGc5TdSz0UsNDm0KEceHv02wf/L96HJs09OdLhYSBRbqEl7ZyV5bXxZY4j
41nMwr/0ma/D+cNPj6BcSKUQIqbxrq2hHaLmdiXpm9uzWn8PzNZ04WhKlhY0Z4ioBEKfSpBya8Ku
109TIl6TVHPqZ6at7ohSamvghJVUweqpa+I2cbrGPcgpJKwAFtATeQPwguVSJDojD+0mnPuLt/yL
yG8MNS1J22pyiLklJIqj4RwpZc85RN9l/38fYapLOlNVoHWv11gPZSM7Yp6YkfoQO/9LZxpG5kjv
+Gg93uQWDqkKs6H3ow5KgRW4eAA+HjRUAVWebXE8vLqsIaG4XqGIBdutEyQUOs9ufBGoC7BPS9W5
kyUnLUDSgPJvSHkXNGeKS2aITh2lpq4zeHm8aydt+iYqNmH087Y5c2e4cEcBBCVrzcMwMtiC4t4z
Y9QSfFExlYFsukRCHl2+Y/pdXrzdHvkbH3PDcL4Na3ZjZ6QRq6KNwquuv0tVctAAPBx0aP8inR8D
PEWBZkHkXwl4jqUaGJQ8Q04AQRihPEHy9i2g9JRljyJTT6JPjmkTbnIFLageeNdUE8KOduW9JgCa
C8VBgtJjLR8LPXNUkKcyIu46YGnMsAeNn1qeWz0zE0U9x54MItbRGXLy5ibll5+BRgYkhWpT2+i3
s8Ga69RjbMcMzIjJ3hN1vPPrk1bca122EVBGqPE8hoTlO/KcYO0C1RtqXaNQHYnPLCX0P9M80iDw
1YLdMYcMnx4+slz/alskFfokoKCtClHSIkrg0CJ87BmPFF/i3D/fYNHZsrtlhWWnKGpDSs0MK+Sq
ZOSlOqbbrqsT2y9DlNWIkwDMxMT+JIj61sVWIIyzUlAOBMoPjwwHbRAONc23xEW98ZR6w5ZWUGwb
oLerQVk4Gz4in3IulNsxv/r9lJ99eaILeSFok0drH+VIhkyntr1tk5PbuGWSC9+eeeMYFjqSDm73
XokJCpGF5ZVvRYSXZuVvNfS3qODYvT3oekb8942yRLo0YqGKWYiLcsqilde8u4JckKp7UCgjDSHa
2nMTmXV8oI9RaHRggET7BecS5YRC3x0Js6UtiIDuOAUBXgSVZAYZQAoMUStcA1WHlKmKRADv9HNW
euHAhzGUAY/36Zn5px4awY1ITM0PnLzA0dWDl9tLzJnesjKTFWiGL9A/dy5JaYAH2ywzgLKgH1ym
T0PvHdA4xrGktX7A2dtAXYpadSz0ukGFX611CLp2g8WaUy9MXKGgfQARXODXxliVpkQ7APgEQyGx
7eUfY/8zLIDna0tjBOGnkBzyoHNAc045O77GhfnHBy4cfwJfGZZaj7Asyp+J9AqpSogVJydQIIBJ
eDhFvuxIYmHngFQKAYEqaWj74kMMnmojD9ETEmQ2y3518iFR3voBSFMGqWCdnNCmmtQe/tYe3FoH
3PQXgxZlX0KjUwfsVfLLbVvC93aJWDvgIzTDJn1MOtfuCrYR+uiFINGaKpIdMQa1dfxBl9GGGwSm
THsL/bKoT3zGfmVqUK6bEr49eKUL/14uNVvI223db1mxixk5x80IjsACmsSCqYvDdihCp1EDZKWP
aZWDLptCc5aYOsqfmo6kV4tOaYi2Kw1WomvOwSBuIKV5acCNWajaS9+OnVWJPXyCQkvUh0PUnptB
sNSi0swwIYGTFf5gljEk+yowF8YxQtJxxK5HY/LRQsayBhsojYC6v23fHM+4rFtBtRdVvhbh0MRc
i30F7d/77RE4t8ZS/lEZwr6H+B7SBUqyzdOvZESLK/mUOk48sj4TMMOKYIiSyDeX78wRtdRXCt8L
+ouq3ov5k15zWi7WS6Ls9wDTB8wGiJoh0fsMA9TW2JiVYGv+N0HVBCaTIaoZOaNmelfRJlvVgtnf
Xkbe9BaPlRiCCgpIg/qLxlKrHCDzOQacIda6PXCwf89wcYmBZa/T2hBjTNeJKFmy1W91s7GaYzga
EMcFxTJP/Y43rcVbQyyyhMjTouZQzaWYVh08/P8WbvLws20TXJa6oDPsL3ICbJD+IwNB9e0R/k0k
/K91WzY36SPQEYrq9xC1anfNBjK6juJAcd3kAU3XI/vfAy3yDv2ot4U6bVCkvqT9r1p41rllSZ6d
L/uZ9FRiiepiNvmLLhqWqhtIrd/FlvaKMF8z3WbzjynwynI882Pynzs15kQAegYDd2a666hDG7Pe
TQRwlUWKH8QqTX4Rm2N/bHGoR8iUs67AigZKYZNWBVCIA/b/Jgn/OzT8vWmLk1u3RUYh4NddVNRP
3Kbdsm6r1G9FA4ogFvRPekKeKdR6rcr37pVRhav/1gv10ZOSgthXC4Rjlz8J/r7V3qvhl5sJUBi9
dMo766D4oaanMDp2CoICOT1JAI0U5bj1B+hJyCgdE/BCSDxdsTU7FAlSWCrTiIKS8587BdSnrBaT
r43BJBJEhyB6g6gF51RJ+JHlus0HWRxcBvBfQulkDmmAuhMQ3MkrFTxbHr6EojSaFAqmKOv07jcz
ek15T/g105iPvwg0816WKjJNUhLrTVtCSC90OFO8vY5/sVN1KppZJOZNFh+BE8a3wDcLsXBjUkcA
VrHelwZ6VwDcs24PfHtq4jJ/KXWB2qITub80aXiUumIn+xyvK67C8lQR/DfQytCp9K1TOPO7WpWK
SuuDSSqGvF+eSmdfrr7UITlH1dAZQ1cxS8zb8SiqaBvQhqF1IOwtWSPquiDZCEAy7KPppxsp2IOb
3oiaH517x9w9VY+9ftaTj4J9juKhgMJJjU6FNDwX2Y9ybA1JeFeA1Y2CFpT4H5RcKnaM/IME0ecR
9MxEF99BeOxmlZ2J0n08dqYvJy+kbZAlUMrDUDWbfpB+0DpDRjB4LuOrTl/b7EzIh6K3P+IhtvqI
mvD4gLvmxyq6w0RNP0/2rfALzSXo7QVRP/pFmCbaSfGaBz8r1juxF5t1KRhEicwC9L9p/iZ7lzwC
WBaUC15AEUXWPwLADZMI1P+AxpIczw3ywqQnIZOMMK6ssUNPYvtVAhuSApMa4/kP+9ADFTANQFhR
XVWyvVTuE0hqMB/S9RLwwc8+JL3VBqygAOWIwluYvesq7ncZITLkyIsGmZoOfSbhh4DKphsmCNBB
j44mZYovz66djG779JimX7ILOC4+1B8e/BGtMGFgaoiGGbYnlDM7GsFOLdUG0A2EQcwt/ekO1wqo
3EpltheAtjlAvtOW27vb1jx5m6WjUCUmQz5qcklk4WCrqh5iUHYMF9m3iwLuwEdDCypFyLu5nIOz
1mAPNAg0TRRGVaIuo8xC1gBxJhird9xNv2sfGnAPGKmTbMDcLP2MrujT2/p34WcHgjZOPWwVcTAf
fDrWsyMV6g1o+GsM3jqg/2+ok/8QjdCaFL97gN0aFP76c+TwvMVqRDAfd7HAJWtq1WswLvzt6Hjb
+iI/AyI7kbTUAJqBhWGw+tSCvNCe24G8dguoWHJoZIK7EvTAf85Zyn3ajzKEFwBDeiJ2arXAbP8s
dtIR78Atl312zTPOh5s+Z7bEg+8JAmTopEsHoRYQTeynfkzfac38CeISkpM5SK/tbtvvd77yLwOe
zXER+OhNU/kdcmOYY2+hacMUISQG/ZbeRpfcRkA3JC9i5U1zYUlNJ5ZNMGJVJymVaUTP7qDJg8DC
BA/Iu8LVRViNkecLu7AhHTraRekn0sVKonIjauC2RplVVGMrGnqnAekfSK8tzsKueobZwi4eNFBF
qQZVwzRbh93Rh8aWzPBnYQIliWhp32GBo1fxFHF5MP7NSf1ttYsAqS7zvsWdKGFHEcUlo9lKVjyF
Sgazot0g7KEFRM3xcQK4cea8lrFSwVyIBisqKdISlolygpSDXW4aWvxZURzX1BHO0LkW3kFo6CiH
0iiO3a584z9PVquG87EX651mcYDMr0QvoX8PZNROAimYp37E7jETv+r2jSoA2qDdy4e2AGfakx/4
6wzNpr1Y8V4KAWND4gxvMBdN1LijjfzwD50klzJr1axmYy0i07HtRj1oWlwCL0GIt4rqBHbwSEKj
NTtnsEq7R+41sf4D/vS1gHG+wIuYVCWZHPhjzxAwTu1dxb5vjWQ7Qti5psZ0/YK2XQ25PPXTz95Y
3KW+FBxzHjCkri5t8VIgEg966CUSRACwaUJ0U4QwaM57OHHmKi88/9hTFgcNdtTPXmM0mDdgK+kx
X47hcDZTXnj8SheTMGhxVCsbPenhD7x3WeXI1kQDUNs2KAm1HfOtmk+uMf3yrVVduH2tbxD/ypEE
7zTYvgnlZFyo40bdpDYQC7xbfDp7t0ZbuHzVBfF+JmM5df9x1O4jlI2KAqTG95z15M1q4egbCTT4
UOoaLu5JnJZxz4696RqTZXZbXkJkNWcwOxDf3FOz+7oFRtEDuw7IrfeqgUB2419IbshvDMQNhSPs
xgc8Bf6fM1y4mq4koisHGHPKU9S7wgzugg3IAg0ImnI15XhHb+FrANR2gzHGcoY7bS9u/8kt/QeN
oxz/uRQu0oX/GyfVHkc8JkK8XIoosTPKgIcYwZ8TW2zoDi3EV0P5+faSco76UtEozcOk9SrcWWPy
FqfRhoDnH+TenI3jnIClqonUKC7go4RdpE41igGek4B2obvovAL1WjM/m1nlN/J/ZpVu2KEjvISb
npj9MqRQNxMweDTjyqCP/Of8ah1wPt7Ck6Rx42rSCE8S77xtd5L6LbRhs8egMFyntWVb7+zokkLa
+E45xHeexbt9V2MOKKqqCpUYWuAW45PGTyotwf1QQLlJKZAmDND3ruyqqWMqEPfApHL2cj3Cmg25
cGeo2fseDRqoYIM+pWP4R8IytwcUPhHCDhagD5DIsW/b6epdMRt04dsKt5AkHzHXZRD0XT1cgizf
Trx2eHS6JS8fOs3gL4c9G2wRTLkAgJEww8WkkmZbBLFVNz9vT2c1NanOhlh4srrJaFyqmA9KGg5U
C737LDDJU2WU1yEyuvsAQhVTpFHdf0tWmMRp7wNLh8gIQNl4+AeG/gUMtaAh8JiqAzy7Wnfvsw9c
eD+fMeqNFCs9aYLnv0QH/C/7/ONnD0acFA31uCb/q8fYbMhFiNXIXVu4TYqzO+Ckimg0qk/obnd8
HwwykAGjA1Au7Qnsc6YQp4Yyeg16SBOepa364399BlvCGfWYFRABhMq70j5CodfSIHvWCAPYuSXX
7CWgKXNlLPet9JF2NbBiIIs6gIG+jM5t8+X7nqGr57S5NNijuLmIaNeTyUvbqWet+9SHj9ID00ek
OnF5L7qv8fAoCEh/6WQXgO27Ilc2hIaLImqVdkZBICmsXALxTLNrPrx46iM4owxWb4hwIIJ8IAP0
xdiHBs4zN81BLa1ZQfODDb+CtjMUKF9CJTAFS/NXWTwxgGhqD9psygaNcXWzS8dtkdxlABP6emn0
0g+h5eDZOL4CEB2ctJk7VlupSYkIX+F7nUW8+pGC2LSJodKTXfX2A9w0u9wFjAk3uJjYXfdLEY9q
so+b19vnbf1emG3qFDvNPiRTFSB/CaUX5LYROI8/u+40glMAecl9IkIcFoAhPbtn7KiWT4XamJzx
125AXZqyKAoRoTmzOO+9H5LEiwQFLSvCZbQg+XQK9qCNnhgiNAOsLIdw34IWgOet11zZfNzFMVaY
UHRpRZWrUIAiLvvUeWC0tQtoPsDi0I6EQsMnB3FA0L/Vfg8B0tRISii2Hz3lV8/v/Zk2aumbZ+Mt
YSEFazGYiIWs7Ik0rNholnccUPUjCHEljv1OH39rsIX5hvD9XeyrCjhGBZMUv3oSgyZqBIJBPlQl
2Y4+gCEq1/dOl/atYRfGCg04r+5KplypNm6C8nvnhA9au6AGyiHjGX+WymANSHaPTEBSLitBAqYm
RgC98Nt2y9ndJUiB0nzoRFnGAiRo1iOhKYbjRhTAlCztYxFIOUI47pdzUJaghRHZ9b5OVHrRA3JB
+tFQsgk88kK9wLo9N95Ii5ACPbSeBm0SBqyIZ4cehX5IDe5EEJl5nJFW04xzo10EFIpXdG3vKZPR
dnhvIqBAcdGarlJiSVvPklTOvq3R+rP5iAt/05ZuVSoAy1wStOIlPXUaeUDVJWLgtKtiS4VyMfgl
7bhkwHDlw3sfngKQD1X5TtdA3RD+mpQZWxGaZoRA4uwhVB/EGDLwVNglgA4YYqkB96QWEK8tdmqh
XFuk3W/vz2rGX5+6CaFsDFmIJW2RorBAEtRwyvhPRz106g/xnl0DhEATgRCosHax6R+Lw8gpHE87
/9f5mw282K6GjiN0QnvlqgQ7sf8ago8G+guc2a0e8tkgix2S5KBVfAWOrJShualnRwFy8LFSm5R5
kCgt9z5gSawqdm7kHoQSDX69RkEIIPGMc/Imt2a7uCJC0oViAzZepA3cje5A4sFkICoudqDNtrhB
3lp0Nd/UxX3heQ2aOmT4tk5+bRpIIDLZ1GKAXMTBCqGcS9OzmmafkVpsZbDA3V70b+/x11yhmcrQ
Cwt9kO/Wy1kYEHRaRhOIi17qjAVOV8uoZqtlYNR1uslG1aAhkphC80ByxT9lWgr5lyF6LdviM9PB
zBYPAqQ7fKfoQWiYdHlgZHV5F2gKgsPYAwQ4PULKvHWoViMuy31e29lkEzc+f9mnx9x6RBWuVa7Z
JCKd5Yfah6h4xbZZHBIsIQBxcU2ORNc2eQMK6iHZhGHp1GFsxvVoCsDWaRk40Gh/d3thV58L+u+F
Xfb2KaIgRYFUswvWBOTmx0mXPj98k3ieiSPaJZcravVuno04mfVsK/Uw8cBZL/QXFx5u0CHDjZmi
qu4A+RcH50J+iv3d7Vmu+oXZkNORng1Zh0MKFW4M2cT7ZHzRkPmSOapZ31W1W1s8BXSzMVxBqyXi
IoGR1Pd5JIGlXwb3UppDJ0i16vQFRIpoA9Z+iChRi0q8awTJKqrGVAjaaOTkkaEe6cI6aYTnh/5Z
0fYzqrzt7YVYRcrOt3txd3YofKdQuleuOQQURbzD0PdwJUSuzbwo94D1OD4TLK0cNxGAlb3YW5EG
htsg38Si8j4g0AcBEFp/1PJBIR1UyV1baCLeV656ttl+Lfx4CPYUTYuxXwp7ycviMWlRBZFbZQPq
p8IYPfQJ1NH92HcOzccX0T31Orgx60so/yr6r1CGhrjwSmRpD3/yMXQhWmNVA91QHA/MO9WLmwDU
l1Wk64NyZdAl9gbwuYBRgiAR3Unkf0i7st7GcS39iwhIJLW9arFsx47jLJVKXoRKVUX7vpK/fj7V
YG65FY81d+5DAw0E3cekyEPynG85av3KIl7dqot8r0VSC7mJJJLt9M/kedqFe8NBY2rT/Mi20Lxc
rd1cfXxdrpZFzo/MIS5IhPN0qM6hgEel/pphgo00gHlQtQe6hNCnUgQbDHpnDePK/N7ettbyQQ+3
ibYUI+aX6ZGjgZWjwAcia4qVMPR2RoI43z+3LmmHJKUMOdAccFNqYTnNvpNK4tIksWqqPbWavWwo
nuqQlo773FVGdoRDgw8YhR2BQqIWpp/F6mPef8TY+cORxBCL1VK7DUHkKFonViyIx34Mll/pALqG
n7e39doAFinVhM6mrooQvo4J1P26yFEt06aVH8PcXEcNpn6e0jURsf8llQBioFLwDam2WP3WLA8L
vA6U5zR4EkIwLlBhcW6GRxTf/XLaGKyzq/CDxdgcWfQ2sdzJu1fe4ALIPhQBoF2WvYew33QrtfTq
5Pn2nMw54ms+/vvzFrtFrzoLdTBNP5UA/rdl57MkOEYxEJFCrNxOrueBv6EW20TCIC2M6KifrEGF
emTnNLOikhY5hZ56fVLubo/s+tf+V7gldraGyB6EYJh+KrRHluRAUqs7jEuqZ076Q6PHu06umV/P
s3VjNpdOAZPeWDKu0Ajo9J9RTo6EKr8UJdoklrZTIMSqGmtiIXwl4mJNxzSqah1mZie97lAfgwht
tjKP19PL33lc3Ap0tdaCSsUzJZUG6A7vrVo7db7GlV/7WvM4L+4FJIBrThthm4Cde9CT7t4YPqdU
ul1gQviNvOhptomCyb+9RlZWv7445wvT0DjLO+Nk1NNdrwD6FBJ/1MRBZ6vM/LVYi0Qw5iZNeBeh
4qyEnmoA81QzO0IWCkzIm44GGB9GWn9D3dzFW9EZoBbdt3xnmk1jK3DcswmEwGyzXr11r/2wRQrg
Kmy6aoIP3MAAK+/vRf46mWfgwTYtm6D5NaWZhxNuoyBHZlUI7dLktajH2A7HdB/p8BCDDOLt77K2
5ubVcrEarChLrKbvjVOUvg/jRh0CIDfXZJRWto6xUMkSNCqjIhH6SVa1q42wZqjWHmRrIRZHJlQ0
eInZMU6tJBAm7dy0W5M+Wvl6S3V9qM1Eo1Jw/ZSh5z7k7lgcerya8qJYedFf/SYmMNm6ZQIT+QUM
qZSkiVsBOAN5miBUmaWNDa75ype/fn27CDOP9+LTh7GSpXzI5ra0vm+etS2Ubx3Nh1WcAA6wgtlz
u/Ls/AMy+ZK1L0IudqYM46SMO4QEV5buu8PsIEDt7GD66bYG6WJAyQB9kp/9Jj4OrzHarTPqoPuN
bWG6AeAHsVtub2+Aq2flxU9a7MkoiPo8rpDW4QAJQpjq9ukIqO2vaMpmue+VT7sWbbHdmNCAbm2R
fNVgR1rN7lRhGwPYv2HuBtOaKtjKQvoD6Lv4wlk4KuM0T3dLz8Q8t+K1FysqE1f33d/pWxLVa62o
lTQa9FMLaWpQIgIoCt/+QFcRadZFiMXBG1Le6azGKLjf7DJXfbUc45jcUyxRqAn/h8EWZ/BscCS6
CcH60qdaD8LiLs849nrhdub3Nv8etI9DjTrPlK8sjbWZnP9+8bFKPSjgn4rIltHarQneaL9SjVzb
8X+abBchBmqJks8hJgGJXGhWFCicAXr/O1BeZV+DQZ8Ach05pixsgaJ8E+3H8anOV9bM1UR68UEX
iacvRq62c+IB4tsBN2Ub4LiV0OcO2bBypVoLtUg4HWsHDi83/aRAzrOENl4sHSjfek09ruS2qxfS
i0Et8oikYQfvXezsqh93hpbjQXrP0Hntp9AfFVi5Fe3a51wb3CKZWH020m7e3o3bHIR4h7PeFsou
L+zD8hrNZoBPKffjr3WwyvW8AuQ8pA11GFEuNonRyl7rE4FLg/UySciS50/5qln69dH9DbLYDzHa
BxDCzORptAAwLl+DatpT/RTwNe7f9VouLqD/M5x5uBfbogUsMoEOj34y2Gcgei+ZotLroCJNlMnL
GzXwsxB5OojIHZkMupmK7FuOWnpdM1dNpp/MKFAxY2RLM6hRDmkT2uVg0T01AVBqRO9yYKFqqW7y
On6+na/WJmn+++VPbyvglPSJntR8tLuod3Aao5ff3/Mk9W+Hul58uZimxV7KoS/ZNRn2EvfHb/ns
5Lufz+fQSfbk/wcbsS6iLfaTUXRpqsStfopm0UGoMmkVQV9/2sXVj8ECBgAMJDLcKdOrIYHQrl5U
fgfi4UpSnrfQ1wvL36Wx2GKq2g0mLAnFyeih/9lGDhy6ISYPTldDnLBC2uoMT8RrqhBXdTouRr/U
lTUL+DgxqtITgeJrLFqnG2GyNDwbCXD+Ag6zZPRCmC1VgPZZvemxDGhe9qPOnqzQ2igpZA2T0itB
f2rgDwBlb6slGwghPFpJuG3ySoIOpHkhpMBvL5Lrh9i/5stcXMOrLoTYeg7AkzJRxwKDaLQ2tyNQ
/fod6m+MxX2g0mePohTF2ERvMTdHOcFWejxlwSsMpVIG86fwexdbG2bCxSVOILEgGiBlY+AJ0N3I
nHyKu08rZaEP15Y9aFS6VfhFA8REr4cQBqiNCXbqYWuTKHlr1eYxR4XDGRKoCCdGR+2Ch88StYat
HlBYLja66gHGZmf68J7oIRCWESQTxCYfAi8eS4+hIyqG0gN5wlb77E3L+V0AzoQ08m0RNLY2FrBS
iby4T10WlNvYqtxROPkAC7URjgKB5UXt4E/V5Pc1cdS2dXRdbJnUnKr7wPXuAMK3ryqaXbaQx6wn
R4mMI9M6zY8YjEoG/HeQdIGKg5PJ/CUgkwMTR8cC4S0vfxfxLxj3OqFi2IM2OEyNUZv+SdvORW0R
Vuh3BoO5A4hq6vgUtCCXmALON+aGQl9ZmVpbaNiKagBbicAN9B5tLAick+2o/lC79xxcPQrRHF2E
kFcb7Sz5lk3RRgww9EIxjtLSS6QyfxCvYRj1ACj661TaFkpVTP5QAHAhj5pO4U3xnWeH1Piso8Lr
WeIbjeXktZ/pn4V5aMix0H5VGeTdJ8M2Mz86h/FzVHCbwqqzmTU3wm+VnCBrU3mmLtzUUF0GtuZo
NF5eQEOiQtpOYDVbuhD1sUsV+t+aCm2cXxVBi9ggMPUdQeqsHQZhH4PkaIBtLUh7ZPhXybAkAGSL
I5S6DuCbwf1sRwZjFhm1Mx5DxmMP8TNXaoqb87kECYsuYL8I2TThM1NKtwwmF6onTVo5JfqINUdR
a3QMHrrJ9GYB1AWXYxCbmROnc2NBwv8nVjZCbEsGN6Qo98yU2o3FoTsBwoimwbZD90fRwWb7MZsy
XyiT0w4w3E5+puDByi7cVLA2SArqxGTAIiy2PDrxHmB5qbusYH5afs/xKtGyYRO06R3Lewwx9mj7
yMQvdI43UFyNZb2JsWmwXh0Dl7fZW9yq74UCeqawNQGIR9a7kGl2y+JbVKDZblkPVWE+GCa4hiXx
E4JdhTmawL6L+APFfx8no2sN55o9FymARr9jtEqUGDoeIzygMsXP2BobcC1hLa4yxSQksQqgE/sS
xWJ0khr5/XbCWosw//3iiIakkCHVivQnnlpOHW+xyr3bEVauY0t4g15OmkH0oD91fbeL1dYRrbnN
6c/bUfj1G+7fvLu4ayRtopWBrFEADUZvRExseqN2ZQupmjFN7YDoFYpH+pvsLeYT1QycPKufWj3a
1SnyYmDdteMAxd5fgrduYg2OEhYglHI3qbnd9a/EsuxxLGAmWNtD9FPrmVMZB5b/VNICip6FS9V9
btxr6u+JFI5Muh8Wioi6brpUmoqtlc3RZAQUXWE9Qk8dqEf4VvRqzuAwHSROmONWbin6dmVebl8R
zMW1aNC7GgLrhTh1UAk3f+fgKN8OsPZ5Fzch2FM3jMcllmj+OYwPbTpglj5vx1hbpIt7DqSNjSgw
dDjrwdGt5Xe5XKVlzkf/javUEnIAOR6gH9iYnMOp/1HGYFjBqVhjk91Q7uAh+mIY6auZTI5pGrg1
rzUMVka4xBXIyFLY1KjGKazuS02F5PUa2m7lOy01gwM16lqh465YiIc+PkYBsS203G9/qLUgi3yl
W21UswSY4kFE6LDAjk5T3SJca6athVkkrbINGTM7LOr+D0S7sqES6sg8WxnNSkqx5p9xkRtjYyJQ
ZgBGIUpzh+kFJEozXIjem6rAg0nc62Hk/mfzt0hivUoplO6QK8fK3BTF2ZTUH7Pn20GuqjpbloFy
gAmOIWgdi3FFXC9JaDLQwswzpM2z3Anvux2gZy7xWjcLnv5bCmWVS3X1bnwReJErggjFqyZQkjMM
Ic7sO2qsu2yT+o+lnzoWimZgr4ROtF+jP1/9jhdhF+kjzkeRIeHSUwyvLpU/limMD8bKHdTe7iAN
WAIgvTLF8y3/Szr5G3L5QqK0ZsC6xRzV6+ShAnm/s1t3PMy6NpBoWUnB1ytnF9HmX3OxUNPCqsxI
EeyUHfIfgc8dAdQ1SEFAprj/N3/Pq2zrizVkLnZ6RYwp01M8pWJc38qhcLOwPg6d6am1CusQKGzU
iZuY+rM2mWsyUle3/8VwF9sfLAA6ohNunHR1X6q9q8hXLWErn/Dq2/oiyGLzR3qpp5x1ybkeTWAU
m+ME8kFvwKy6TPYi1dwhnzDoteb4dQztRdxFClBRpbOmAd+yhaIF3CRhLrpHP9JNYRKIFsM6BYYb
8//y1mJd5INmCgaa9NiWhRGeCjZflsx23+jdndkHtgZEkyatTYdufaZGdlYYT1WKZ55RfEBi3NE4
6B57WK66Q8RdMyw2Q2Cgh0b8YYAYbZc64QRot1SbbYMLFhQUj2Fc3Jmh9WmM1WHs033dMqAcxDEY
Goe1xTdlIr5FFU9QFG/ql2IYDhVEa4Iu3KmZ+lxpaAOaSFYpOco02qrxSzq7xEOoJSjHO0GqTQ1g
YqhVdkoSZyrEmVYPFM/Qeifin9go9hD8GE3mNQ00Q0i47QOIGMGTXOAqF6Br5oVmbgOuBKAk3Wk0
dHiGLazlSB2Qox7zAxXSoVjlYTZt2xYfhqRuIGHZgAetm5ujhyTuJ0LWLjSgPxK12xJYNcC4oYmt
c06sTZDgQSTeJjynDUu9g1PNRqAuUjLywvNhAkKEvI7EtPuwgWd1t8u1aJO16YsxZueigfsHh5N4
1b9KPBL1gGyhQwh+dg8VlTHcDeYdYymSaQgSDbvrcEp2eNGWEk7jUNfGi9yGhDiMUZRjDYWnqemc
GO++FJBPRr63LfMTmm+V9Glq4r0EGKfNQq8ZpR2NMXRsSrdNoO5ejfYwYYlq7FUkxqazHnL6qEBN
p2h+633kJklksxk7qqc+zOtsRqytWhhOmXMXqj4eJVsJsEIizwH2MpmKBw1VgCZiWyPD8y5WxkM+
5t85EkxElX0lBmaPMIk3ldzmdPBkmO5aCNVMsPMuwI2fWtjGHbMWit6lJyuynS/ZUjnE3XsLB1Z4
gWcQPlTJITUjFwgXCUxcfubhYzC8JNWeGw/QmFXlnR6e4/BIlJ91QfdJsMvTxOfRzwqvvDiEjaV8
zrItnt720P9GEdjuu29VC8TAXWiCKZBprqU4MnhKtH0XhOiYv1nKzwHcb8DuY7TtdHrWxPcUSjqg
M3DoIhZeXB3b+FssHiVF6eE+qr9zuTfL38LyRLkhfPKm6RcMX33IiR8N6w4oL5eU7WYKvMLyTT7C
Div16bQfGhR13jTxk8FRxci+4zlRtz9kXR5khIsYe+nhUjnQhyI7t4GvGDslw85E1ahOX+P2lI7Z
neDPgyY3OXhKnZn7Tcl3IoFxOCp8jfpo8vKRo5ykZx+o4UDsJ7VjXFX1Bupt7S8CiCpNv43kVNWT
S+DBk0zUDurK5sPzNIIOxbLtGL1QmDkD8GmXJtlMFQ7jqfEycpZh9L1G4QdfMawHhw9PYJQpLWxD
82/B1D1aUEUtOwhzQiRO9o+p8l1NtX0xBm4ppBszD1hSC8IBlIGAO7lBc+7CEnqluadX1CHwbi/u
pKa/Q+jHqRVAoqPYAS3ZjqLvYXY2xI4FlcPw9q/S2htV+TZE51o8wTAEi7Q4CV09Zsp7Ah1LoSXP
NDB+oWoHmabWjlr4xY0o9DXCjZGGTPP3oAx3UK1yc8uEJPObxe71vDjDUAWG1TDRGiE4VVXbVMMa
NRjkQshjp0KSpdBcTUf5mqOjJ/2OMZvDhCZEwy0aPzqBLlhcuUpiuTr7NLsJpBj4sqSWpxUow6bc
3IqEuGUP89S03gSA5wRg5bJac422duO82Qai81hUQvwZ4qVN7NSa4UvI7vdM3UyQXK7yxhYmtH2L
8UkY6S5JUN2GzparTaoPb4V9PX6K9EDSDx3GXdOgvkd97KBOdeh5tg3UZN8j8zQ13Q11cgwS9qhG
4zmjvjQlKl6/Ao36wkLKzcbH1kJWzYy3FiLGsm29uIjPJT8Kqe6aInwXgeYZbXDfEvrQp9pBDNtB
aGdDgUcsvMoqMCeH2FPBKI3V8WcyBY5anSOZFbO6qY82SMtxXJUEiBl2CHTpJDoScBX7dW1A7Bbd
p5GvXcWu3E1ABgLGTzc1aMzwxbUh44WhNypNzvE3BV60Wx0smGgDoRBPQFMIZMS99abubt8212Iu
rgxCUNZ0BG9Xvey2EFt1BayBjPjb7SjzrWpxS/jHyBa3BBN+04OqlfyktoCFj8pG14uV1uu1Zvo/
YiweCBD7w7sOzNBz0+IpDHcUFGvsHkpQVQ/u8PgaSVyFgLwuEr6la0BB9crz5B/RF++EnOqcG21j
gAssN+Zn5PTHWfsqjkETaWx+yEFMHrerejrzVfnGxGoL/FEaVbRP59KDnrntZ7XLveQJcg/UYefo
Ud+GkR2t8P1WFoy26IPoPCVqog38ZGk/8wjF3gL/1D9ur5drHbnL6dQWr5IYlm9owxbspCaVA8c0
p7CayZ04f7Wqb5BuhmmWZyofTKEbVU1iV+d0Rc/sy5LF2xZP5lk/UtM4XyoEarQTQa7kxqmekEMZ
0F3oQd4e5Zc1swixeIvEjClKqgzJWQEyVyr1oZSBw3V9X2jx3sT5fzvcly+3CDf//eKll0VhouPi
bQChY/hqazhdWKNmucarWwuzyCi6BrEMJQ30U5j/Vo2fZWA5+rSST76SphdjWSQUeKTltRK2ydk8
9uALcq845T575C7gOrvMi7zsKN9uT9/8u/+x1RYhF/lFAZSQyRFbrZkKL8HR2WeKw9EFQdPgdqS1
dbHIJWajaX2dVcaJmbkLwPy2NKITDUMXl5hzRj5vR1tZ6Et5k6yz8n5QDQiPGLUnE8sJ+2xlQGuf
ayluosE3dYpqrPQEHr3ucLA2tV+UW90FKwcNTHmENmLgth9rKhVfSw3//GhLrZMx6WQxDsDAcb/b
4TWzzezBi7bKtl5JF18LY4tIi6JGHAcKZDF7diJb4fB99YybTPeMfLyxoLvVGHdzMYW4ayNcWZV8
kUOoaFMiTR3Y+whHDLF8TWU7PYEHMyzqVhbK9VjwE9AMalFzSd6QJILar+wFqCjam1o2P41Qg8Zn
vVGLdubYKQ9Vb6GAFOm1V6vFB63lkyzCj6Fq7qtanEVnwL4+6A6Tlm6p/qnTX0ku7TaQ7qCczbDe
9ER7b9oAHZAycyFDcNZNchag+lDF9ALcqqO2fQDv8ZBBm6ElLzVeTqmc3DpSQridg2Zu5JlTSAiD
ZPP1l5EfRpucAvVVpr9vz8bXI+rPB/87G4sjioUJ0w0LuFzuR79m0Aje64cZX4qe86rG2fVN+jfY
cnXpBBhKnWLqITyUtA/J2vXpetb+G2Cxjhoj47Uhhhj5RUIQ97cRPkVrykNrMea/XxxA0wB5pqxA
FiCN8hiZiVOVfFtPayW+r2WwxZeZ1/FFnBEIvCanozh3vV1ZNj9Xu/E+3LfElrAl2zf7deOm1dWw
OJAUIi1gjvGBlMjR9zBGL4/EgSeuN/kKd9b12b6SIBeDXBxHGepeNEgQMEdO9aBqELyrG+6okDDc
zfrM0mFIOFOJcoIXoB7oJF5YrOq2/ckvX0/Fv+tmcVZFptB5PPT1KWotVKM+hiHdURHluzwyH0bL
3EU0OCo8eIq65C0O+GZADRQaHt0dg3Rd02e7sTNsAnMLoA42FtAlAcpuzQTNwCDZWlPoasCJB1lp
a8qPuXmiQkmWpxNaoRBsaZ0BKlm8JY9DO3pFgiqH2h6ShKBvn7lCgj8GeyUpqw0r9G+NBQuPNF+h
o65szSUUmYQgZeQ10069PDXNrFG8hpq/fh/41xz/eflcrmcYQCrw8OEnibthEoIAWWoeSkQsms55
TNzbie1Lx+OfC+vPSr+IBmumCFwuwU8kf0nHeBOPuyR4YQCXMAJYNxXe7XhfEWGLgIvcxs0qyPF0
M07KGYWVueUBFNixrG3tlQ9e+S7wkuq2zSf0baFa2W/7CNI4jlDsBFRMDiXj7e0fNC/ZG0v6T8fk
YgKU0prSQMUEmCghwb7YbSSqQHrg6CP1A6DWgFsq6QrkdeVsXQKYI5ziKH3XyTkFVkkhkJAwT5QA
fFmY59vDu56qwFLUmA7JCGtJwoj7PoKygoJU1UJoVkp414zHtoIjZYLUWCsbk/8kKM6WDdkYwniq
6zW+ydUtc/ELFgm6SmgSw68LT4Re2AWMTWG3dXuQV7/hRYRFOm5KQUiXp/xUp8EPkYi7jMJ6rZO2
ik4vA6m2VuWW0X5l71z9ihdhF0nZImSo6BTxU4onqlToe0YOZjk85vDCvD3Ar+WOeddchFokXlmr
ucmLNDznBvza6Ycpqk1gCVTIoYsWSF8bqjuVPDCY+Jni8Xbwqwnpb+xlysORTdFLAUUxglx8qYBW
E43QGWcw6ZH9Cy3/bSzwP8e6TIDRECS9Vo7GqVTMuyhlsFESKARKlIlXfHRW1s0y+Y2oXJYawd7X
WH1n4G2MopJtNGd0UDirdyYUhIZ0Daat/ilnfEk5FxO6SIGN1iSVJvPwjFbsQavJNkv4HgpOdmO8
h2noBX80/MIdU7onlJnG2QTUFiGBqyG0JODIC+ksOwkaN4ctZ0GeY1rgd75r8XDPRbsHO2nGxbmT
1L2EGFAZQMdemnZdZducZ/6gVU8DRZ3DoAV6M9pm1N+06bG2YGhALDinPxDCNmWhuxnEN0VBvR4i
LHgN7zUl9gXtgT18yHV4scTcSRsUY8t8C3OMc5m3v5Oo27YSMHFafm8B8qWjso3HfUUgvaqVv5PW
gtbbvSwDV6XnWvNB3ALoFRhKojtK8hLkmUcAlsjG0Yk7HAqJicfFdOQd7jdlsZfM1UPkMURpBErS
CpRjEw32is8WWlfFdK7SDzlWXmyE+zEaoUR3r5LimMI0iLN0Vw44RYrGD2D8lDaqA4/ep8Eovg2U
HNPegCWYdmwJbJepeT9kc98Glo0ShlrKhg2vUEzz6hL4w/pYoosUWE9j8thUuGhG77J+5MlR5vu0
uw+1XV4+9Nl7QSwbnlaZbebPc38riIEUUoft1ECmJwe2uRvcdtChfBd/wHMeUhEob8g3jQGhK3Ow
WioU2yE1hV6ypjb3QK3t2zh5n9Jh35ViJZv9kVW9tSznPH5xEtZZzQOgMPmJMmhWqtPdkIKlVPUP
I5xVIDjVU5Q2YWuZ6OUx1B7KHnob6akDprO0fpedApRLvU2NYENx+avMH8iEjJxH1Pm1VHFN8c60
B/hyOnCM+qRmaYscdHUz+tBp7xf5eM+bGY9ule+sU37kOHMbAvMRCRWP2/lsbdcvHiZx3FBNUhmf
p00DTx+sJNQImlVN5avvn4tdvjj2wA0qREir5NyXv4q5SYwmXhd9/mdjWZx8SqoKFaBwftIpt/u0
2MA2+6wTulHUX7XyOlb1uW56/3bQtZEtzr28QOdI8ME45cXPJH7O+9doTZ5wLcTivGPVRHhd4c5g
5XjrGDBAB+qYhb9vD2TlAF9K55lwJBrSAfcGQd/SFi8Vqub3iYC8Gls5aa6Px9JMCx9CBx/sn3tr
BGGaw4fFPJXwjEDL1eP1W1B33u3xXL9p/Y2yWHJTqKRJKjqAGEowOtBzho7j7QjXS2zsb4jFgsvU
pk6glRKf1Uo4iSUeKqjbgl/A3ao37wpDA/pjcgSJV4Z2/Zl/EXix6Hg3Qh49GTA24cxi3pmJnGRH
H2gV17NonD3O5JKV4a5N6GIZDkqQZF2FGlgF4yAtsWwghf+zEEv8Vx2XmQon3bl8ARJBajN1zav9
a7fqz4XqX99sSWYpSkMN+TBy1K4AAkgflf7A3GQDFys70Tb1QduHsTfcKwXsndYMoFdm0KT/XPhT
Curd2M69wAYU83pXQ591ZUlev5/+Hd7iOoWXVC3TgZAHmDwABpWB8WF3d9Wr6v837bp5Me/zO7d+
vR13bWTz3y+Oy4hWQ1/UpnHqYAbQGTCWkv+/t9vfkS2yhlWqbVFBs+kUHXov3LZ+heUOotS+cdbJ
kH96XF/P/7/RFtnD6sx4UGo0NfNK2EOebrvkJQGGov0BcV5A2czmSdSlA42eHRu3aTz6fGrB6TlS
3e8Z0CHBBLP4TRQ9auUB6Ba/hZn08C3QA3CR4IgNm6ZRDT9MswvcTnsA3gtOWTPc/vn2h/kKclys
90WOClMZjKkO+kn4mcHlyU/vkifThVJVAJS/A1FhSBGEzrSWLK6fJn/nb5GhrIDWkyiRGo0o2hL9
lyVQl+sa1xq3twe4FmiRlZp4hAMG7BPOeZE5g/bL6AOvHwDqWisTryxxa9FvVgjvNUZaARoS8D93
YbzW+FWxR24suSWYHW7bpeiqjqGPPrjVAwCBWygQO9Xjujre/1II+dfnWcLaWwjBp5mBXB7AvwPu
O9UG1Cjiqe8gHUXb/NStYc/XjqylFH0NxrY1mfhOrRf4hVs8lS/FVrfDB/AdHeuNhitHyZwOvsym
YcBthzEdxlCLdNFCt20yA1ADGnFHof3HQBIEHuc/jLJIEzIFljeGnvMpV3foidizu5tS/9sGCfMe
vhjLYg83naJWuGgC7QdpMHQSNhX/TmBO11t05fygfzR7b83bYuNmGStFBYnh8zDBCkqPAdIK9gV9
ycW4AY/OSwo4yMGPc1QCt68yJ8Ro22h6oFXsaqWxoeaex/CLTxo7A3VRCYpnwGAPBpzy4iJVbTk2
MEGg2yGL903CgSIfbUv4wBt52qAch9I8mDFQeEbmpLK5U/PuKIF9GjWQgQrD8MtY4iGvOz1WKkB6
eg93M3CVasJ2TQcdNBHsO414gXiy4pfEAgBXT+DgqUH+w3CD+fUN0WuAHpt9qIXPE3T0LPAQk88q
T/0h4ZsueBHAhPVw6yFVBUG4baq8E60Bq83Hb9+HuH/XVuKNfeEwlt3pQn+yjHCTBr2nkEi1WTT4
Onk0m2PSjndkNllE4ypv6d5oChwYsWOoe8r3EUfxAfwL0HWj9NCgtq+UIJeyfDNxsA7b/GGa6v04
fc9SCaCY4lmVbjdtCJkqgHu0p0xlQFtaOz4l7tCyQ0x8VqFEoQJ0APpgmucQitfc0QQQJxwG3wLs
Le6Vh7hmx0aW7mQVTliC4qry91SNHg2JNziFwpeAD2JrvUqS7bnWvvcVqu6m2BtEeSQd/z5L0Zkm
cRr1vYepaSvpkxWZd7GlbfMUJ1sD3ctBdYcaCsEUYEWrs61ac/JZrF7vnYbiskWyxyBSwEzVjJ20
5L6W0A4qR6hVa0YPmhd8Frn6C5zTbgNQXeWoA/ZVE/a1mwvtWUzUq8ZuE4E4WIfw7wgme2i7E1re
R5NTu4T0NTqU95M1Qcz9XtEgXnxsKb66Ir2G9G5kQGEdqFNohG6iuvSKSt8CMfy7bh9ojcnN0t3Y
PuftviSpk2vZAdzc31HPD5pZTgAhsnPZ8BfZlTvomHicwA6yjuxSUDvn/XYIq1ddgkPPVK8w0YSb
PoIUBl8BtG6aGI7sE5hR8VvPLWhlF2tPg6vH1EWuWJyHcTANQVQBu918h1pztYu9EBRMHwTijXBp
65vy/0KlmP+vN7IGWxyOcsgTI4sZeZiC6akMNCejVulAu+CslACwVjzu3Y50J7VwAXx14H7Qu1YH
C3oKwGo/eUEzl8Kn6Z5PpjMpWL7dv69K+s8syubz9+KOWkUxYUqFUse4Hz/Lx9GfbZ2Gff0y3MER
xe1d6RVevlHuoLGZ+Wt3/6v3lL/fZWlnlZekp/oUh3iyWVtD3nX6Puvyw0hfbt+Hrh/tF4EWL4Cw
b+uS1yI+azbUxN8iJ/bAZ743fObhIbzWMVpZbn+cTC4mVZcwfcdWx6NQ0Tc1eA310K6csWsztzjJ
RSX4mFCcSBaKj2Glf2NTByS7dMR/kXZdy5HjSvaLGEHQ85W+vEpeemFI6hZIgt6TX7+Huntv13Bq
C7s7r6OYRoEAMoHMYxBObn+85Z+6tY1X6Zz15lhpE2D1UAMb2bkiR9jX3h7i+kXoYn1WybzXB2q0
RrQAgvp903rqztjM99mGzG65zR6GQLq/PSLvbK4yuikybZrnYjobFZLdYgsjdBAzGCAmC8ItG12z
h1dt13C+JXeiq0hUtGoqz8uFWfENf3JLrwCdS7O0V8lC68v+PzvW//V4r8FcFKjr2BgwzUbbpeRX
MvAG4J2sNZRLmJKiID1aFY1LvEVxHoZYGwjBeLUPAAAH1Ms5WGv4lpmqIskrlK9YOsLXRraklANn
5c5nFSmGAugpeaQJ5jO5xFlMhchx8CDvANMBkbMLr3ftDNGAkAf6Y9paXF2ZurakatGfijp0ZhAc
ZNGP4XCdV5YhPoAg0YoHlj3RjnPgrp7pP+Ou322yViblLIUyjBygahHvJ9mNm9m5fcauY+AuRlkl
l4ZJfT006DqCKuMRp/KZP0LyHTeDXedlm+qx8IYgC+2JJ8PI+67rpxzDy3rSgWM8UaHfiulnXt9F
428z3qax7ugRwMI9CxpkYzPjmQNcxy9czHq1g4iR9JTSsT/NShI0LDlVUeMQGXR2Gbf5tygEy2IU
HAXlyBKIpGZMrEgHC63PNkovwVCbbnMzPIXDSwOaEFhC2lgfxTqDm1QEVeR+dsICbjG4x91erquH
6+J3L3+/yFp9wVIYx5c9hP7fpoVBAabH7RGuH66LIVZZay7UYYatarygomhAAlw1Mku3/xUu4hMP
m86b0SpzJYAFVxMNMVz3sdTfhux8e0LXUVcXE1rlLQoOWiQM2Ge9l2+qY3cA1BBUblh84Jq5haDJ
YgwxutB4Z1avgNvkR+27MTyn0Jy8/VOWkf6WpS9+ySqhjZOR12mI1QNIACIjnwOsQaH2D1GejSm9
3B6L911XSawvaq2YzbyHYBk0dSWQn3gmOrfjE6D/f92LsqBV8ObFbLLmswYCkYYTLFW/bk+DN8gq
PJVVydQKHdaTOmt2rQ9eBvgq0v7tUf7uybLk4P+sjC5Kf51LgUGEepYQBbfdswKeJzyOIwfd21ne
xLa8JTa18Y4PIaQHC7OAp3764/L+P+8MXVzFIzCPFbNUMvPU0w+8UX3RmM/wz/zA26vYmqr5ocmZ
U+eof0Yfsxx5DA7QZXqsUbSW6UMFBPg0QaFJUGyt2pZQ8ha3sXZOUHUBYRqv3hQuc40TZWDHTlsA
U1HSpE4pyrYAvack3MddCmrZQYMqVDTqTgXNE2hN2WUHYre6J9KvOXpoSAG1qX2WvlEYbjTpOd2b
4cEMvyf5MStMzpJcvTxfrMgq0s3zOJF5xv4tAJtAs9qOwDeUPqAjzhno9kHR19CqRiEhKVKkd2hp
4o2Npy7vHcDbw6sQJwtyUfVhG5/xjHJDHTUAUjpUqx3OJtaX+PG3XWQSAqQ35NgMcRXp4JILHMxs
dieZTO81zUDgVo39JJW/RR2O2ZH6G2b033ByS/awf5h8RS9mO09NGSoXGRzp27FySjM/mYtUoCIR
vDONiO60Qr2f1T7oJmL1pu4B0vipShDiYsJnG6poLxQ7JhUgbmF36G+RUnjyojYFq4wiG4+QvQqS
TkYlbNG76iE1RS0D9oGDSeyhFzw1fCjlhwrOfnFuWiXLnFJPN2ju22H7UMQnaX6pAato1O9WiKwO
4NChp9Cl+o7lz14L2gno8QGu2Uvd6Z1OnUfA7p7a75lWME8JSvDPx19SfF9JgQyboa7BALiWUvkp
wb8lKjApUFUgcl7n9B7/xe7U3xPOAfjiwNYcW7IxMWwU7pPoedShdhOrTmxmFoNwZ9w+lmPqZNVz
aYL8Su/J8GEKv43se6DvYrcIkkELC/pCc7hBSxD1Qh3eZswi8LwdzF0WgiIZv0gVSo4SdWBJZpHi
E23rXK8WVS5vjs6k3y09lpA8NfouiSKr0u51BrU884nFp0H5pc3fDFJH+ggyxvQJIwaHQptKgZZ5
tekB1ccJt8QEqoUdnLIGzYvVbVL/rqXAVD6icbYVGXanVaBgtwhFbcWo+03ISxFor0au2oWSuhX8
OHWIlVO4OhnUasweBOIjo6VtqEErSo4glo6Z7mYFWGHyWwWXOE01L4EiYZ2cQ8Xk5NHrd5SLjb5K
pEk850QQRuEuh+0EiY4S0566UQqEap/kvU3nBP4Sla2oB8WAM2TGOPKq6tXodPEDVtmVJjiDwiKH
kZqlL4/6p6K2b9m4OMlV0ccEYnKYlMRu6vitZGEORlAHwYLZhKv5VJ5HrYUniAymBPiwUQ6ZQOLO
iN0xeKp9F2dWJKWbOm32ddfsAdiBRkHkChrUsLveoUYMYu8+KmR/rOZjmTbbhsDSRWmdTlz8Q1UZ
e/yl76SdPlHwuEaglabnMZT9KH8T8XyugKhKEqeSwYBuvwd1tEil2X3zPbfoBLJkUzedW7DX2+Hp
6uXnzydbAxDr3kiInKb9Cd49r233YEQqYPbfUoGfjPry7cGuIxwuRlvdG9TUqFtTSXDpM3tXkOZd
DIFFkm9zqGZGGU5wcdJD6OFwiz7XqwcXI6+uEmisdhFSdH9CCg4K+oKyha3toVrilNIpckM75l0r
uUOubg+CloUAicQ9oAFxoEUP/x4SimXTJvZ6hSuIev0BdTHLVXoOdbOeByIKd1Mh3aO4gMCc54Ha
dMB2g9ejh5WVpi9h2FnKkG/r3AwqUBlCyBYUgJ220xygt7unqLercutHkD4RS2KJ0jdroTCJep/Q
KJYafzeEp/J0tap08ctX75tQHxQNsE08oSDJ2KDAz/DAa/G4HnIQuMFl0JiN6LK5vSE5AePnGX7x
cEtNkk45xa5ohDujxr3uO2kaq0g4CKXrKJGL2a2uAPDT7pVKVKAoBefcnQFNFqvfTIcUgks25lZY
RYjum/+/I7ZdvehcDL4Ky3EZxmknNvE5qR8zLdwl0C6QKi5UZNnON645P+blF9+yS/KxahDnfwiC
VbU3oPSCowzL2dFV7VD6BMcEihO3F/B6ueLP5NYws14Oa1Wc9Q7kYslRgENoixDmqcqXpED8PRV6
h8ErLxzgCya8yCmnGHT1lnox+iqezXIGdLyC6DlDO2EQfnV4cN2eIG+EVdxq5waha4IWmcwUXO3e
FYOTNDkJ4G+mqxWwvlKPI2CSyM4iYUvAclIiR5AewT7izIY32Co+UcMs21bPUFyK4aikPAp54aTt
lz4OdjHyoJTXsSoXq7OKKZEM0zjaA9mOYpptxkGI+tlP1zM/h8MDBCK8MRtdNm4j9JSk8gmmcJau
FjxXZN696CdqX5wMytKS5YIYnyHQ9KV7Y6A4+TOxEeO8mEtj5W2YVagpET+luEEK6GByYsTHAjjz
21vyh0Hz95OuqPC1FOGyra0SG0qyyrTYj5wHW8QD0IHiSqDbmNLZ9Atn2tV+euBl0+tB7M+Yq50z
Nf00AS3enzQzscUW6rriaYA3/T+c2mrLCEyEMHpVyyftANDMIgLhoN+/BLEeQSw/jweUXXmE5+sP
xD9zW71EB+hK94UEy59hGx/7V9zyjjLK55nN7BLtSzv2l2aiEggbnuqFdj3t/hl6tVvGXukF+D32
UOnv3RQFqRiOD3WqWlMD2qMJZL9K3sEAtAy52Aj6piNw/oxKq1DOffVCirNWPSXGZ11ConNRJZtT
rzBzR8X9IMNjMoQGa1w9CzWKlmiU6wAnxBD8HovXkX5EIKbVuGp2ELBuvgvkebMBSyyCP+pbDVeE
GAozpAToEExoVtwnbA+zK0uDnpiW6jZMFQMlhZxW8xXhpZYtvMhdM34koC7XOqS0kOVgI+TA5wkl
mGzAG0jV8MpOvX6AqLExyjbViMeobPfs8/Y24m3WVcZVTVDGTSJPJ0PxwAgj+VGL3m4P8T9cKf6s
3LKyF0FlguYzo3EqQ9uw3kSdNW7UXe4lDy3Y09kGAkhABJ6yh9SfuYfkeqb/z9Brq6asg29fl8rQ
EnYGt93kEFaEBEYAaTyvgNoRlxp7vQ5o/hlwlWaNpjcU1pfyD1YTi4jmX+Kg+vFiusBDOzkke7eQ
rHSpM/4/yISyIskEtHjRNNeyycAStFJCwduQW8CLTkWYu0x4Y3Hh3F7OazvmcpxVCGCQkjfKJoWq
t5I506gDIvWuM14/+ur74HKY1XFvmgl0TAOgfFCd8/BNx/N3TrtdpaEt0kKtvckl1DMTa5CrQ2RW
roLSbhrujclr22QHq4UgyYFqHnZlSpw5f0hRlNVqA6pYEPPLW7+ooQkRczul167plz97dZ6StKB4
HEgdegXqK5Eseq+4JEAyR3CUodx+FwXtPZ+Kfi0uXw67OmKtEuYsaTXppEp42KsO1SUotCd+D0m8
HjKU/e/bm4Az3rq1GKWhasilLiFsoKY7ZA4DAIsk2RGcpkW/DT4CJe9lwhtzdbTgFFoOgzCap7Q5
kxgVrRiiEvFnpCQgHcBU1zDOffOaz1DBpb2j9fsOEC6BQLAMdTwQ1iUrERCQZ64CJ++HSX+Nb3VY
TVNBVemUJ5IHCymIw6BgmQI411TPIoUkpWLuxfKcoG+Ulvs6+oi7h6zOHLn1oHYUiy+MC5y8eqO8
2BFr1GlCBULEbikw7dUvyPwvHCfwqKDhCDVqS91KjvjC083lhAZzdfPBa61HnRq7cEStT9X0TdTM
LxQerbc337Wr+eXUlp9xkU8GmemyoivY7M2W1YCbSfE+wf5rzGpDAHi9PZpkXrt5XI63ingmNDgq
RFcwxWIRxouGrYBygobHUemYO41DMMymn8KDKoMigxaKdsMaS8IloC7ks65/pMY21reR8JQsOhGi
4jQQBR0n1ZEKGbqkqJmW0DtFSRKmldpbbTR+JSFAGYAxUbKIecKag3mLtbk6/jLKyF3QpLoE5LIO
h4xil8gZoHkN/jqAMAhjFfRiegF+B0YdlC04j0Jf3Sey+cDqA4E1JoqD9mDcMdgDwYaPibM3hPki
v+B3k+71TWrpVb5VWtWbVZAktfwMg027MZtzFQu2MXszTl8HTZ+oVnaxdGZ5YSnweNQhtzAjKQiD
Dj8K8cks8/uRVq4MKCAzoHIfOSYRPTp3sHRhv5q2fyzgbzL0xhb+4W4F527dqLxBrB70MdqP8LyF
d/oBFjD439Ot3Op7tZXsSaaHrG3u9GEMOhXSmRoETRWnVsvXRlB2SjieiQpSuyIeZQlUkxjiKXJr
ZSh9yywDXFW1p05EGVRcYJEbBSGzD/GInI9T+9qkjWuY+ZOqj3vIeTvlUq42Sgu8VzuXQH6eEcl7
1dUgBSkJ761o2pH5Fsd0AyE4Wws1C0/8rQGv9YXCW8TxEf4e0IWvCosNL70pblJY7mhhdIrG7IBc
4bdaeQ+LE2tQWNAX806CHp+aAVBJZqdAB2SElofSvBnzHcsPlcB8OXwTpqCm44H1nSMNsqM2DJiH
6U6e0l0jD2jX0VPTAY8gbg0lMGl6Z7IergLDRtXh3JJJG7HS3XpkTpqUm7lOekszIOsdNzAWDVVL
MY5FdRrkE9FejPAzrE0nluLtAOXRoZbtsCm8ApcnpqTW0LK3TMz3c4EWuCAHfXeENL7FCFgd6q5i
X9pIbUrQuEkkVytcwHDzCGxdkGfDWdiUU+rTEM1l9AqBHj0ALP3YQMSI0naXp/UumkUvnPpNEulf
pUJ3EyuQau7KYgCQubRaofKoCPyz+dXkpg2nhaDUK3tSN7rQHyRo7E6LpQo912g9JsNnktGXnMjU
AofXiirm1TAr1bsB4qgVfLKKTW0M91kbPdLBtFPcEvJ08pisuKZWPdQm+ntZcj+ZOP4G9sGMlUX7
CVhjV6HNgzQORw2YG6hGAkeMeqAGkE8p1WBjK1gK4zCAWqzqdxIYzyQMVK06qaocwEziIUreozx1
UHez+vmRpPdlk8GkhXlk6N+pLP1iWRToMBi4HdqulqQuI9vqkhXGScYakXRwebNDXw5CZ4Tsrg9c
1zn2eAWw69lB1aH7Be0v+aeFfRG2BRrHc1Ma0inp87tMzjcpqEBqx8N2Xc8Of4ZZJaEqmdQQjD0J
V34QBBWIxTg5+cXe22DRx6nvY+aJ/VYKNwzCIuiXcD7pkuzXFQcZYln/nuUqOcWI/c0Yw61XtXon
Dtg2dL7YZlEfM7kFlOuXzT9jrRJTP5FeljuUS5suBrFJ2fQ5cacoh0RCy8uCvLGWS9DF6qWdGTIF
+rQnpThW9EUo8jtNe+vL3Gf0TaSDP8eSM6joKaEU3yfqhqYHE0HFgJNeGYk20RXbKDJXBcBUbcBz
n2dHk9hG7TTfUMcDYP9oXfGgmLzNsLoXx3pdimmEeyq0E+y+hhdT8cZyIBdYtmM8gcJlZ91Yem2F
Z0E9DoVJo4zPuAZZkjZZ03zP2V2c+WirO7BUhiyuCOazABfp4sro52/Kb/YOwWUXSrfb5hfIo1ns
858YnOOrLRv/YgNojUHHhJq45YLqGzewFMzovp04Nd6rFbuL87Ou2GlTDZEHcBkww95BNcUtbLYt
7Ph34y0YmgIPOctwOZ/1+g3+PwdJW8UMQjSDqDE82IyDcJrcxq4On2pmp55ggyv4PUhOigMce91O
4Jyrn17DrU2zihe0bFMt1/BZF3ZYCIZPbpd3k3DM4A7sQhCLWmRrbkFlBZOG3hnRvvRD3vR5G3cV
R2ZKUnNoUH02a2oP47gRuvwIqXXo+w3d767pg6ECVTLVjLsiZvBQm3xxIodw0qDdHvKu99xPsspK
cY+FqiCwhQZo1n0mwjZDc8/VDRSOgBlxNWfyFNUl4ZE2GxHih1A5k99u7wjeF1lFu3rW4lFJls2O
dcjSZ5hqObdH4G70VWiisNucctEcT5VrnsoN6CFbiPlscqQpuMbgseoKd7wiKid8rMthfadLAMwK
8NeMivtCexnytyQM5L74SvN6c3uCy++/sbH1VaiKu5aktEaowiQtCjUVoyk3MLK3+lq3CA2heh/u
IyjW3x72+sNX1URVNXVtiSR/jVOVAo6cmAoRsN1d5kDWxicWHh5uCw9UKOIxB44NnNbeT+vub3O9
GHO1XdJqGIfoZ7uIdwTQN1hfi9rOHNQnE2+xLnkTtRnl3SdiHmcltln6rs7TFngmQAneNQ3OBLAa
jD7DZOL8siV63Pphq02WQn2xSEoYYTGh8BLjUVNCl2sJd/0a+Wf668SHJo4qtgWqrJK6S3q2U4cu
mGMUgYAP1CMo5OECzGrVH9E4VhX5n81xnRML2hmloeKsmopmTaCSM+V7UD5ub6ur15+LKa6yX9VK
OgEepDvFi8mlINW+PiufY78P0YT8Z0MtNe2LRFvHRO5FXY/Ose7p7fxGDMWK0D4YdcZr53C2xzrv
zZBoqvU8jc/RPt8IlrpnbvxbgIGI3bqTA348vCk2hBMYrsbWi0+5/KiL+TUQqBtUih5SnPS7LO92
Ovyyb3/Cq/n8YohVQktyfWhrQYVJYQ1NqegXSx4NoO5NMm2ypHPGMObM6Xq5+mLEVQToZ4gZFmFI
YF49e7IH3sHTGNDflQ2riC1YddZs2CrAcRti566wQXns1NkA/78oR/nx9uR5i7o685DQhJiUokXn
Mk0dKOhYmriXEs4gvAmvU8nUxPBPG6l8ErVyq6MgT/J9rEPkKU9A0n4e2xayiSLsY8F5hOprGwl4
HajAJ7adLWrvQ0Xt0IQhfWVAQSux8srcGOww4W4px6XXjDCNBwojaYfz7a/D2RrrtBROo6zJMPI6
Ubi49sIM1u9OH/VNTUsUMATYmSgc5AUxrqZd1VRMYoK7ZKwZ+epoynWbm9Np1pvvSaqhmYpt2SXW
zEqnKQyvpGDH9g8RoTu5aZ8HETZRDckPWTN9DMLQ72n0XIyiJWqwNtDGBl6uKgF+BN8tO0+F/oJv
Fjtm8ULaB7MWNKsYG/QVSwqFoSyBZHJMHansXCKIHwKTEhf636ktlF1vT6H5Pqj9WYRHx6BCS1Yz
bBmo8ARmvcKIQgZgnXGBe2ln2uVQOMaIgmtW2AkQvlo3bPvxTSVoaE5OV3zJyeRNKNelwH/iMRSQ
lFkpxV2NeVl7V8B1HMj1uwb2QUgRTjd+lyz2ZdChVRMwTOjATrrihEJnE5RWZBiUJ8jZYR9tGQVp
TzJtid2PYwsFdsgnEaCT08rtJgNysY0FIndTdE4O1dhI9zrd8ACQclCBBv8duu0lxhNeWyRawXzW
xHMFMTsamfBXUm1RFMDgR91+wE9PP1HE8UtlshkbvSqMPbUc7xOUakcKzM4kg3UPLHJ7N4BvPra/
8g4VH6oCK/pbIW/FDCH65QWclk6sMS+CgU8HD8WRuqyBxFvz1MCoQQIcXa4HaAlJTjiFjtIJrvak
Gx+kFF1Jh2ANjFjyYWl54QNOkTucNfGFAokfp4EBte0OHP28tEQ598ywtRmkAru4sGRcdiTZoWru
FnPhxgagK+1dNPdWjt8ehm9KMrpdkdk5jeFj9ZGjwqn1+Ep54+pK4snzmUJFsNJkp4CeHoUxuR5B
fLsVXjUFRWMRQiMhoL21cjInXgxd4tLf7yp/TskqaAMcVbdKLUdnQLG2DWhksj+7fBHlq9Bb+eI0
ri6InVqX1KjrGYwQUNrrBxnke/TYfdSMHsZkytxCbUts4dwI9OQ1zHvYDkGM3PCqaHQUsXIqqC6k
BhAPuAkkamvrIthN2S+2XNvVxq1bw6PRWwdt9hL6dh1spE2AOVGi6eGB3LaCk826k9SRQyoY05Aa
7GEBDkEkmBrNFhRiDZPslfpoq/S+GH8JVIAj9+DH/dNSeK/BySDN4o8e/wjnZEhx4fhrloCg5NpH
XO3dy6YuGbqmSbKhry4jYyFUMllqGiiL1xYa9EvhobFSh54nyAmANgmzrQYgeLv9zWNYX88xF4Mv
N4mLm4Je5HQKwx/0ziJzjWzWA6Rg5w/TcdxpDvSgn9mm29O7aVPb9VN4zD6Xoh8KSQBTcOmGV6+A
F79mdW9RADWLcsYQxeFt1mwNX/dwqP2htAQd+jsWoKoLCQw2FHbh3k5a0tUMcjH26mxkqJRNZgV7
qYWA2/9qfkcOtoKxkTZRa33NNrElSwwA03J08DClrXz3rQTxA/Nguu3f/i1Xr28XP2V1fGT41Sdw
U4vgNQoSDypdbRTcHuH6e+JiiNVliqChEMUxJJRopR8bEEelgt2ZYbkL23nD0tdweCvY1qzNgwpB
Ks7gS5Xub2HoYvDV9Wlkda60rTqdRvG5hedU2KNLq4leOuiPBCaF6ZgEaXYUGw5+4+rF5M+4awW4
Jok6oRNQzB0hSdXBLqlgz3XuixHaVcNeTFrO5V/iLKSxeqAPFNcSkN8XbNzgsh3kMirLfIndNmB2
vGm3yRH5yo0dwxWD0K5RvU58FbwIzmpfva5ezHv1smrB06oaHfuJQdq2Jm+J8ZoMvOv5EqZuLKqx
DmNVVvQDLhKYKzt2VraT/DhzkhCXTavaZmfI5niQmIwfp71YWD0COZIpThPfu+MqseAiohqroJYQ
lqkFfDBPiY6bMvJ8rD73QIKNcECWpMLRzC9p6ZACp/bPdraxDmB6qCpt//MRltZE8xT7qm94kOvh
hAjuHFfhyiyGkmgEHXOkch922F6/k312JwW8FMGJyT8374sM0bfNXGtLa14oe6tmkPaFPi4KKnVq
8vpKy3FYbyFFFHUJ7wMNHlGr40KjOgHDUiZnfY7vmsn8aDI0FaFdluOFCQc/syghcxwBaJoLB1q8
o9POWUDpWoi4/Amro8K6diY0qQgETuA35sPvdAsRZQeSPofooQXdfnRTdwpm2/jhnE5O7wtOaos/
NrDcyvW1M3X5a1ZnisB20FS1hGCRFcMme/jWOTEKB8a/PYR5wNqr6OTLEVdHJzLmrG2nAaeYDkEc
F4dqFLeRpFpjhMFBgDOUQwyCoKIGzGAQwuPl4atEmctfsNrYKJ+BT6IWBEo64TkOKj+DeiZ6/75s
A/fgcAuL1/b35XirZFuKnVCzqCPnqkoDZQa6tcgjzZarGFeOBsHDAJQVRE47aglEuBYSLvQnmxFm
qiYaCl0FtuCDkkxuStBNCO/y4dCWz4I6eWjexJXojvJOQ4YBJMThRBveZl3+fnE0R6EwslxPybl1
ZPyUzC3rRxUYWrfyTZdtUL6Hv2JQwRh2+XbwW7Vv/4Cr+e3y260SuUAEWRLA88MPULbmw7hfOrI0
kAO8+wPgQX6H+8EztzoczIldA+Vh5b/TA+9nXK1HX/yMtVufrNcMOjRYwuXmrIGA/ZWgrYQ31z3c
y9vj+FRXFi8AX8upl2OuYpUp6FOTEowJcQohQmGv8qqaexw5AUBdhSPAK5R+DDEKruQb81V7RrXL
QZ3S7iLcg0tfur+9orzTt0YQDGh2p0TIlscIdrpg5Q7dGngGAINIEeX4yfqq9MPlh1xFnDSUu2nq
2DLF+ChuC6CQamdBvDO/dvMP7XXyjNf5W/qStyiRuEAh8m7+vKVcJW0YxAw56RDzStxPMqNyI91l
pvDdVcLzXFZPVfhYQ6g1hq5up7ym0CjUp/pg1vIeHOVAjiY3gb8zBJk7SJBMamMbwJcnqeTkem8P
qGPnqATdXidpWfgbqVJdHX0mph2NBmQG+GK+yp1dAY8mWYZPHEDaA3ED6YGj8aWdJhiPWv0zGM7/
C5vyqx8OGEeZqCpEp5TVh5vUUpuGUopg2ExsmCqPJcVrnaeqfDXKXYyySgisqQBuELA8UfEYqgAZ
FZMtEricjWgCQaXXfLv9ba+fgYsBVxkhgcNJoY94G/UeEAaSOwfId1axb5+X3hb1eKd82eF/W8uL
8VZrKXajrCsdPuPI3jv9A6oNtyfEW6ZVlK5hHKKgJRCdZQAlgczPQU6Gv8XtQa6+n5U/s1gH4XJE
yUpVyXL/zz7yfbPVHcUXPO2AwAV1Lt01NqB6n5hPNwosHXCFCi3Nq7cJrlO8MMb5omsz1VlBI3Qi
WnSu06dKfFXAH7k92+sp52K2y/m8SL0MctHlsIywVAtgka5/Rk6PuEzvzG13ggFBzPWq4yzjOjT3
dQLWX4bindKiKN08CPUvGRI5nIktP/zGZlRX4Tgx6srsa2yWBoaHEFhzJYA5JZH67fBixuJnIu9Y
/CLC/D1VIbuYPN8e/3o6uPiwq5ii6g30kmKIKixP5uG5gNDnA1A44LTQrQDHx/iOuPWZ3cnP7Tk7
aQH/Rsj7zqt4M45ZU7Juis55N1gagWsa0Nyk5HGclyhy60OvokwdMUMrW0y0SjInhFxOn6VBDT1r
HRJH1dPtz7oc8VuDrUKMpJYd0eLlojZ2x7CWgVjNfdqUD60G6UOw/LVx8MNI4bzoeJ9yFXkMdQib
QcYpKRqITwjbKgzdSeeUkziDrFvjMcxBG4gDI30T2SFsAF6bOUXzcvsLXn0m/NmX6xa4kdSiIi1B
tNQbj0JJxChEtzNjq6j82yNxgtcaBabrhV7N2hidp/5NiCByovMsHnhzWT0rK5ilk8LAsvQG/AIV
9EyzEpq6QETFPS+ecLb5uv/N1E6WsySMzsIwemxU3UYNj+qIB2UPuUbabAfBNQZqI8nnVpbnO7nr
7LYvXTQrHGnCM5yUpz5POMvJ2zTL3y/i92zU/10SE/PvpH0gA3pYwDXcXkleltBWoYTlPanCCZtG
8XGTmJ3S6w4LUEZ8WGwkFQHGtbzHEG9iy3pcTCyD8rpiCIsoDRktJD5g+e97QNJvz4wTT7RVPKEs
FDNMDhVFw7AMqJ9LMVgAUAAtjkL3yOBf1OkF5857vTZxcQRX0USekzquDWXJub2z1GQoCqlwbDyC
0BCYHIlMmbNx1913sWByyRhuZbWjueW+TW1IHnvZoXtjQeqxQ7iXz4I/OHBNs8qXrw7gMnogfnpU
bQ0mR9Qhm6UOGt6DhHJI/SL4RyuwbrKPaAeHeY4spfh4ePjGZkFA1/7/h290cavTl+vCxXZiqQzq
goJLx5hkQNyDhYxMLAF/dXs2vLVdN8FiyDJOaYqTQgcwrdEb9Y3H6CXeo0bvJO+8xztn++qrS85g
wl1HifDmTDYtSFsAX3rNRgp4w/DOv76KMj3RmmpkCLSKX7iLm45gyQHMsr+hL+ygmrXhCUFfhTxe
rtcq4gwjY3Wa9RGE31AWxtOlQbX0l2Jhn7q5n72ER9HXeOiLq3XbPwdTX8WcNh40sZ6if0kAwAdu
x/zFLx7UkIDXyuCkrh95tYv9qDB9KlUVyXEUUQiBnjrL7mFW5IKdydmSvAeNvgo3YaIZU0jx7sxf
wcdyIrt5Euze1h6p4kCa3xFPRm51r9Umc2IHL38hQIf/Tt5U30KgHVueXBLv96y7V50Kn2pt+T3T
FlCg2KofIaz7OkNwofLhifdEAt2DLZmd2a3VOUmg49bqdvs8C+qttOPt7asmNhc7bd3bkpouHeMZ
ASjZgKRkfv0E5C2u6vrnDKtVsjGeB18N4Exjs73yWhqAQVjTZoTxErO0oD+yu6WZOuzmQ/0ec/Pg
1Q7n5e9bRa4hBUtySpaygfYl5PUZVouuRN2pemgLfwKE34Q3OpwaQlBrOcFsyX43btvrVlgi14Iu
V8sbymXHxJd8GRF6YYaO6CJDq9UyD4vpLvV0zsic5L9ufM1pGKo9RbTWgBYzCPA4Woma9DNnfsun
uzW/VVgDzKoY2bL0oze5GYIMOuRgNPrEjdAWnzldW86RN1Yhra/E0Sg0jJZBxr+AwcEEb2pD+9Aa
Thy7XlT7E8fWrS49pSHYhgiekj97oQv/143iFj6zOw96GF7uwHUAggpgorqQcrBKn/zDqa6vVW1r
NvCywJ0DAnMNcIuGCKQQAL8cojdvn6xC23+R9l3Ljevatl/EKoJgfGVQtmXJsf3CcrvbTGACM77+
DPpU7VZzaQnn7vu4t1c1RBKYmGEEAwYYVqr14qiwyjMnmKi897pMGUKyyJLAHtKSd6RCXZZ3cNis
/bRkniglaZpskUUbPhrHVGliLDLRHyGBxGKduIny4/aGl1RkziKUkGisFbiU4Fhp+5j/bGJpO0my
x5dUcp7Zhl0nKrL2T3h6eLATiX2+ma/tueU4S2ZBBn4rqxVk+cmSTV7lJCuhRhaf2tUQqNjiUF32
83U9N/xX+sZ4kE00ZW9yETkAvuD6qCCpFloC1bl+1WW1pEyQLbEIFy0sIyBAM8f9fM5Ye5cpUmKJ
JAA6y4THJhOMUJA/tv7MoCr81A+3VmCtIQhybCQoEjTTb8dbZxEWTKsay7JO09NkvRlVtR66cTuF
+UH0fGeHzC/Dci3UfBNP6Mo5GeyATa9EGQ1VS08BjYxCacces81U9X5oTTNqcx1Ta62b+j7W4QCQ
T54gyEmraT1aplenHP/9eYg3WttCC5YHnIbbKiqAYjQfGhgS02IPIyavI7afGkBDFVnt0gaujQNo
eQy8C6XbZQBWxuORiAejUTZJw/2mSyEpK4otACluAioBieojZBELKCB/TUO+oTY2YIqJk2ZsYSBw
KqDB54yHKHR2LM63rR6dUqtdo0XnqmUJynILadNoO5p1UBnWPtaas8lPUWu6Q3VW+j1j3TbpTjW0
Cs3o51Cjbwrhw7TD8sK5M8NTWb/CIdoNoSPbF4fI4uehiYN8KPY50Y9Frx9CsNBh+604ZZC3kKDl
MOJ0ANyPez/NgOFN051AfZe2R7N/bkclqFtgbIYdVw0gVCEfiBx1co72+MssT04FTnjz0zImVy8L
fCMeOIqzYoVzl1XgqDBjVdH9kNInI418pqogxdee1sYQSgJVvclg8QTtp/CJtCUYoHu92ZoGOWj0
0ypRl2UGyJ59HdhZDu9n4Jhp/ItkyXNvxT6Mhc6MJUE18r0oLJf2smhy/eDpumkZGAhZ36XJRWpO
VfQEEsNITmj2kPar06UNgOt1xp8VFkc7UwtAA1oK0FqzykR1bPoB7w/dcMVRvEpTzvqoAinS7eG1
sq8tGty+Bq4qD+nkz/qLYx/HIofLRPK/ZaMZb0z0+yMPvCc46YWu8VFWm/ZrdkhN/G6jyWyjr98R
f1ZfRIGYNF0Oecr0BCsqPyMKrBUjT3MoQOoyGAz5bvP/M8X7s9giQxg1ptR20djHzFT2GuaYzfw9
C0WBxDTsmFxCZ7lnTbQ+TF/oKhRM80rg3WbEfIfbPv9qh0zdKQnkuurvTwSSklGHFoyYoPegOBCs
SIYpg8QzbGanlG7hZwBav8O3EBI38RVrt9SsnWm1v9GpBBKVdCsDOjtl2NReahnQp86zVy3O4Q1Q
az8q0wDmP0WVEU4NmDVpCGFpq63vJpHnmzSHz5cwGCY0mtjaA+QTpiIG9LlAfTSJfRbCAZ2T6bVL
s8S1e0YgVmbQpy6GuhFLc5CebNvaqyYNbKUsMfBJd40xre0YMp36djLHbV3DvQtkMEAvLJJDJAha
2SknP7mYHhsTEJJWie4Up/HHxAjyDiqfMOA23bwCmF5J83M3VmtYSh9b+I4h/CWuQ4vBnyY4rbUZ
kHPWF/zYQBHgW9vJiFcZ44bpkQjU2Ak9Crpb2EOjbrTXMMJcR2q/bdQQoibJ4NdOE7oZNWyvtInt
Km1135kjIOjIN9YYdqA/ZcIXr4t3ZawFAwyFY0p/pbmKDNduXswqPw1Aa+fj5EHMyUh0Py06L8p4
Chf38k4P4c3GoEHfFG8K+0FZ9iD6AdwSaszu7tuqyFrcMFrlT2J8J6KB0VnzbEGSe9LCDYaT+440
ECc0QW7JkFnFPIpgx2aus5RuJkpdBTYjal1CmTtnjq9V8LWNYohf9Ebxe4JuiGheQihN3T7r/zKH
+s8BWEqJxryMc6HB2nTYWcfy3vwgK+dofca/GNT/HqKdA7eNMbyf7A1uSb/CdF2GS/iXntifn7DI
ba0SLJq4g4UO29amO1sccVBTXOKVfl0gxsiaR9fL1j/rLdJcqteAmtW1c6xVHKM+WosyO9Sj4ccG
mNno+bWllIsuuTSWgqOaEEnudCA7GG51MHfD/QxwSWD20fUAnMANUsokvd7X/fOU8y+6uKaiDPcU
5MNwJcNiV8lOtD62CVwv+SZWXm5vout525+l5r9fLDXSqmwdCy80jL+avHxIxXNTlo+3F7nK5b64
lb4h/herKKbSUNESCj00+tYEUC8VPugDj4rHXGNdbnWQuYft3HCYNtI9Kvt+iysR+L+Qqb05G8Ih
h0STDPEPx32V4Hio/lS42ap+vf3Asre6uAeZCZBewTt6zMs9V2AvGz465SipIq6yMi7f6uIC1Ope
L8a5RJ6RVzQOxGGw90Pm1l7oA+0TgB4vPiBABo/B8ijD3P5LJ+I/O2dpeajGaOOaiPOn9KDxFW48
4fcPxC3RRUKdDm/L3fAEyuEjNDmNdQgqu9BdEIekden8lDfSgKWtYTORHLa68PtjIOHY4eyf8LsJ
D1Cp2MN84NAPuK14DCgkvnTYKUfavDvxsJpy41XNzZXWNvdd3jI4tSarMbNkH0mSEi19DyOtJmbZ
jwJCNKqX/pq91u3tkM2iDm65LaDi5c62rZ6szyYLzd/N0YszR7Qw1TOlcSApMQTCh5eC3++tYFrR
gL13m9sb/ir3/WIvLn0QCfStOpTq6TcouT7nLKhwfaMJvJ8595PvvDgov0B69we3Og2vaDzKalBJ
1KSLUBbbTVq1nFPE6fmBs4D8hLoM3c8xNJhFvWkAYQsN1FvddWSdJEmQoYu8P+6y1q6jEf5TueZx
qKNDAs+9/Y4lQYUuggr0XrS2NEvnqJW/e/SzLettbN9vr6HJFlnElNyoFBJXgzhaOYTRsrUeo0se
T/AbqSOkd2SdmXc5wCZMcK91Qnc28piqfA05rQBJ9wa4zKDq4KdoYHLcUU804cpJX9K0dwlk2BJk
3hmcQiS/WhID/uF9mFtAZMOT9giAr098SJaYcBb2o32fuNUWTQG4KyfnHiWCl/oOYLfOvYmCyAKt
tHSnCA/16381IeSn8BqR6OJgLAkDoQlnICefxDEUkD2KQJ8Rxuek9c7GmJ1gbSv+pZcdZPbDCQFU
H7tV13YEzk0AvLS1X/SHOjo0duNBeAxJdOc5KlqVI3pGZvjtixiBcRaLZ1pw0F2Zr1MDTQzse3P0
BZynHDACy8IA0YUHmtm6PHzsQ21lZJM71qPXx3dj+uAUOBh14/P0V1ocAIhYUdJ6DFQch/wiXRLU
zaPoQIsdE1/rH3O8OIGfa+iTPw742L22M4wB8n/OXjEBkrAqEST9ivG3Im+gMrjj2SuOpm/iDhir
nxlp1xw1sZpsaVqsJggl8uQuj1dxqwXM4ivLuKdqseUCNnoWvugALn2WeSmFfkahQAMNVCW1XBcN
OnTdyuknr8imLTJDFzZMLoXsM4K+KC1vGNCGEYd0fMyEA63Q1378wMRz1kbi9EtlMHZpPQGypeJ8
DHDMjBXoZ490VbQiUJzhCLeJbZjHbu7gNGgyeVvJYdMX2SyhRmeFygCpKOeOPJUttG0Smfi55P7R
F7kkY3DWmGJouYcQ/6Pa77o6m9YxTszV7TP4L43a/+QDS6RtWFBnULuWftspTM/Re3x0zmKdH2Z/
UGZ6zatsqCsJ+PoisYvLVAUwlSSnPDO3MFdfleavBEcJOGBPj2JJkJFdqPoi/tpEV2OQhtHc4Lhg
0IL0wH9v3dadr9T2t+xKvbI5bBUgReKoBmi3S4BoOqiTWYeVfYQ3HsLpewXZWrX/uv3VrgTOvxZZ
7ECehxA/cFLcKXF1KhwSaAj7KYcg+ojpXFnuzPiYZDJtJ+vKpvxrWfp31ZGDNt7xFKq3ES7nCGYH
tKsCR6XvaJ+6tZZs4B0OIVWrP1QaOqKxCUnCEK5DVrjOkk81sY1gLCCm2dgdAopmT+u2g7pbVNjQ
DyXgUqB1YyUhXtioYMTMxQ+oNBK3qdQfjQnpMBCpX3vqnFuqJV4UwgVd607diH9RUbV7kcNbxkhy
MLdVtJXGku9p+DJU3Qs1ijt9AGJmctY6e1JCtNWEArWsyBxXTgdJT4CWxdR6pvkesWoV8bBY0Uen
rveUgy4ueFDWO6c0oIfwu6pjxFVzVQ3RGU3rbatYqwaIvVw/N53pFdO7SkGuLo2dBXd1NW28ItkM
5OP2Dri2rf/6FosAMVq4l+0+AlQASHUKkKeBdjBnSOm7z8Z56vpxm3LqCkvZ1/lzj2N2+wdcSx3/
+gHzQbhIVC3OyipPahsSWMojwPNw3oKnDTRUndfx1cDEAuZrEBT8aF/ScwuVL7lXw7X69K+fMO/X
y59QxbQWCjop6lrboZVGYW8soJrrmn4b9EhfQSxfq+504CB2y3IE2UFfhDF4jMQcXtHOkSgYdr5V
1ZcmM8369gVaFEl/PeAidkVJDdR0rJOTdkruZ/BSveYbyGbMQIw+AMcVesEYkHuyKlH2bIt0EoIX
JlwLI+c4ostnpnlgJb0/xuX69h6a9+iNx1viazNIzpgKtvFxsN5a/Tkd2//33Pvy/S2htYTHAmaG
NS63QlkfJvsujWWI12/82K2HWMRivbeNeiKdOKrlbw7h5hHTpwEmMFxjgdAi/I+htqAoralepCLo
WDYQoTD8g/CDlhqB1kG6uZ1abTVN9eA6cZ2sIgXiJA2MDevOi6ONPoqPhKJL5xB3LM4aUrB+Uj0F
NTxQ+rwn9zx5Hpsn1iawsMIJTNXiN3Ec9KBMjOswreoJTAj10bdDDRrHcOeaW+6OTU/GcDcM0QFu
dp6Kqg8AAZ8jodTFLAiMKQ8SzDRkj2rVBrUZokfIrHVHWe7WHTJ1wF+gkWGGb1WUBX0tXFhA7Uak
qSmD1jYdPaV974Hf1IS5KsjLlMkIPJJ9ai4upCQq1Hycz2CHuaJWmpvJZG4SxcHtfTofs1ufeBFr
FQFXK3Uo0G1j2q5qtFM5vRUpX2N74VS0685WJBv3Wlr2186dn/witPXp2KXg96NJ7LV4xZjWb5p1
iP7lrIR/H5+zB7m4iuR6X2KK8ylximqonGNRTYGS6neWIJs2oQFUSmT9lfnL3Hqli+hZGfbES4Y0
KYLGD2RrYtdqwm0dfQz2J8ubwIk+iuajbM92UXiseYmH8Pn2R5W+4kVwRS0uYrMC6Hdu8YBR78H7
cvw5A/FmbET5yH9Dx0iypiRxW0J/i75UBjZmSNzW1F4n93RVt6sGYqEOqMjhp0XWQJnoxJ9BlRMM
S11Lgmq51n3ExjJAmJrJdeo3+/9iYxlaZZBQL9SjUd0ZgDY21o+SPcDvsRzv7PJXr5orI4Z+Ezva
meMW9GvqrcDQ0ASMR+JSTaYXcv1s/fk9i1EEK0ses8g2jrlawn5ydvuddpAuH1J48KhbHR0TyTe4
Utr/9QYWATvq+tiZIss4apA2U2EZpPWJl1fWuS1UqJtlYBpq2h03VSiMabLFZY+7iFiVgMGgWbYq
+oqo69T7CQZH0A0NV+gv+t0KiveI8XwWB7qLqAuXZa+T/ITrl+6fF74IZm1a6GY15xQx2rwAnGqF
zBDtGoDzrze8CF5miRKZVL161IWyi2FO1At446Xo3GPWFrMTn1bKBO2OGmrH/bGuH7thm0Dyqyxd
0j20zo7ir6P2iqm8m+ZPLH5Oebmy2Wc+hRjOOhttmIWseorZYOEEPDG3qvpot5AyMjaS3fLdEP9n
pPrzvhZJphJGk2kPMbSzB/QIwaw685LnHmmi+6ws4S48ZSvLghhbUVr0lBQpzFaHx4zGlVcLonhA
DqxZ+JyJDG7BE2bZYT2um5BwWDyEEGtxoNeWRPVbbwg4UHKgl5ooD3TedzB9nTkQ3Sk0hK+kiTtl
/BiqYVB3zPZyh6wF+wSl7n7I8leVYGzO+mbTaWCWoj8GMSwkEQ0snXeFGvpp/1qB16qjuWcWm6m1
MA51++x1GDHm/hLDDk4Z95q+t+P+nKnjQY2RueTgjpXnInsXzSdErMoCaqwwMO4wDgiZcoiKrxxm
IYTWrhW95gw04encRwXaU9pdhxYPayZfUcK1BTGHSB/WLZzxalZ9e0WHlKxY8lIKYA4mPIuS9zsL
ncoUzrcjgEBZC4GuHsjoah+FZE3ZflCt91iHU7VSnPoc+VPSRCAH21ZQZx1c9wAiipQzkI1vKl+X
+c7QHhPIpemQTdVUaweMyrFq7SDqKjeqfk58q6OxFmrTXTimZxtizRNABHCcd2f5rmKEJFcVenZ7
dMzX25vquwlwa08tbj8A2sPS4uggmQ5m+SEgoO24aRr1UKbJsXYKIMJzwBSw93Udk/MWltb4vH4P
ZI3Gzw38/SAOYahvWqK7tN6TMYW8H3db/UvRFNdyaq8BVqiAsU7MvxJ09sTseuZ8dVAJMkEhrdKX
pB9dxyp3vHqAvOEuIqUvoI7hdtl0cmC8I/IJxxaOxDo7d9TZDNavCbSiKKWuJh7q8s3onm6/lX8p
af+ctMWFPEV5qxEnghbso/FprMhmHraEDHwm7slJr9ev4j+rLWocmKX3VhtG+lFJzi3gUqTuDorO
vVx0G6NC71mNNhOr/quS5z+rLof/lIPyCWCKfexbyBbxIzodksL8X/KaP0ssb1QInaZtja46+Dtv
atCszR/w2gvKLSAdEJNhz7JK+Jpi0GW8/545XuQUEA+OdAxO7KONVCLryn2e1ltnindJT+BHwtdD
mq6TqvEbBKPbm0Zymy2n/BbcfVhb4yQNCnRUzNTLB5nj7Hxb3Tis31IlF0/H0iEpIE6J20x9D/UH
zfzFEwk6+18K/T/fbHFjEnsYusyw2CkUfKWMNdr1/C63kPmrP2ZzQ7N4AUKYwem9UkKvBgOOExz0
NIZmQQeJsUaSJEg/6eLWy8fOqgjmBicns/ZQofY5r3xlBPpvqP3QUVy94t7IP4v85+0Peg0e89dm
WsRGBVnAUJWNeqRHseLxemo+ISHfQL3Rw5BcbPRtctA+k1+z+itUISx4Mv5AHyRbSREIkkTxW9Hp
4sMXtUUANzPISSTg4I2qV3Dx7qAhmTQoiXB1qxBeK5OtwmQ56vfc9daeWwQnzGQha1vY5AirLJe2
3bqFoY5rpnroMpJO9yWUHVylQE+T6SjLgSB/bMbqvRv5JiQQS4cnEurVnZ7B56oZYEDQ4RKIHeUx
bdsVQKteaTivcZs9mXEaNJUGpz6FfUyW8ZAllddB27cHPJTlFBtwZ/Fn2p1uf2ZZlFriEEz8oixx
IIXRBKPvaBh0h1sCTEn7kf3Q3FmH0QxuL3mN5nS5s5aQgzGK1FbJgSjpQS7RvXyHi5fswy0S/sd8
N9uv0nX/guHUPWyS9uoGMhN32r2huOOP/ChjOckKsSXCIEsipcbRto/oK9T83iZOAzhvgdaxoMxX
TGfd6clu0uIfFepAxRHwN/qZ1udSCRM3EzpMQtSKek4oJMNkSYmyRCCYoteYXgGZMaHDn2jVhouf
Q/xTwXi4zwLMNvzb30UW/JYghNGpaogzoNfRr8YVpHDQwQd1e9abQcrjWeW9szZjYF8raZ/zGqnx
ry2xiLuChJU5qiY7GebgmWW1nRz9sYgB4gYdpxjPJnSXoxCOWRH4XQODAI/FAzWDBrPSwBlL2h+Y
g9uNc7/EI9jcTLJmsgF6Gu8nD3Zp96mfe+qjhis8BhR4E2Nvtv8Hcrf0PC7CrhWXpB6b+SKFOoad
+7PUV7wyfSTLEEgLBg2up7JSVPr6Fxmf4JWpmjAhOQr6kvL3iioe6Z+yAdSAsnMJrMjnUBRjwCPY
qbZ6BArUxi1mXL3+33Wk/nMF00XIHTVVb0f0TPACZuZF7MEWDsa9Cah10FwK1GpHLElEkmW8SwDE
WKuOBSNtcgqfyYqA5236yn3mTStzVT5aW8k5mxO/G5triWnI0yFK8ljgE0+WZ6WOO1LobjmZ11Mo
ouIau+vVpwGMjiyR5aSaZOn57xdXaVv2dTPliPYzyMdaGVBw8xLPWs+Q9jhzZfOLa0JLl+daX7RZ
6hL6GYNWq0eS9AdVfLTTQ2s85+QZMq0op1pXzY2gz79g/QEOngIx906VbShJ+vCPEX4cTmlrI4Uq
J7JRw6PaAnVdn7itBU2+KpMyGNPHJMkkHT5t3qi3PvMipsWi4Dwk2Mjcn6855ovpU7SxF+qvMPxV
SGA5T+qw5YB676eHYSUCTEyzPR8Rag9aBYnxzRhv7Cl18xbNZ6+2het0kq0vS/P0RYI5cDOCG+cc
6bAjtBdjU3v8FU1uTOehCmd5MxIy/6WsZ8pD6MUphLslH2h+D7fe0yLi1ZkG+TsN3CcafYQq8w2j
2CjQg7996r5bureWWcQ4O09JqlmNdoyjCi/WwpSUndqBP4V8gilAQT9LdYJflICKPpR25/kM0YJy
7J8LMztVVfuDJQDLRH2QDeksJLdm9NGEnrHRRkcj7de5rUBgR/0o2Xho4cagjwfT2gNh6gEj4HbR
u6M9dnijVvy7JzAeaGC9KH4wXHg5RxOqPqk6BlL6bygExYCgt0RbDRXD3Mfw1ek9Ge+bGHdvVGwE
Sz2KGd1gvuXiPBD0i/VD3Dhvohn8RC+ORjF6YRkdM/tHWzyOKgwuw5+FKB/GpN51Wnpnjr9vv11J
+acvgnaUmn00lrp9tAAPEH3nKb2kK/ENgLnx/ZbqY5zYEScVNqoq+jubDTvaVOl2GrpgnDAiYzqm
BJ3WHkAKh5gsJK0GZVvUEJSC1zFwJrR6VArhmSQ6DPG0NvPjaPdASim7Fg3REu4pqgF3MOuHyk8k
PSkqqFloaK7a0d7FLFnp4LQ3aJG78FX7XVQU/R5whwcdSKr6Hn4892DIrYupWjsq32CY6op3TiUY
TUlWssS0TK1KIytH09oSpR9mEJUqUi9T04PZGS95Khu3yWLDUpsyZhm8a2dcYBMIoEUSD0IEXvSO
KVv7Ew7wASQBT/bK+oK49maG1XnpSVb8SYLDUhItVsBFZCrSIZrYXg/bk7ABfCgmkjr7G916a3fN
G/ziYuS66gysH8xj5tgPQ6keFAW9KNNBI0OdXmgLtBJmsGptBiDVuJmDSxPGIVEN24j4s7OOKriN
upWD7XNSCMzVQDe0pweW7zv7iTsPAv9fbd/l2nNvPlnjU2rshdp5FZrwWf7M1dPYFZJ0/pp06+Xd
+805vXgkRC69tFWmHsdZ5QwxTu8b9CSPg029yMIEM/8V1odSV+F0uYGXGXb0ewvX4axJ1yVsdPuH
GMa8rBs2DVw2Jpv8HPLkxWD3mU0kt9D1rJcAqKU5BlXJd8l48VtHHUrdGMObx4qdbeyvJn+NQDqr
+7NqlXsbeGNSI/Nue4+1RuAI+OHm8eBryX/h9WWrFz9kcUvUocYGYcPxu3NUuJ7Cu7i2VxAsluy3
q/HyYplFvLTjpuadg2UmCFFbOt0ORLbEfHH/Y0f/WeIfhT1tGyNxNOC6rGSfGZANb+/qcj8ymabC
1fzqYqFFnzPlgyGiaLLR5xxBD9HYSzgECvR27mZ4DLpDnsJcjh4IMvl3diozUH5kt/vVXOviNyzy
2iJOR0Ode61Tk4MT8GHQmYYIR144stg+tOJ9jMIk3/Ca/sjlXlkW6EbZJZpSoY8xQPdnmnlNq3BF
dzSIpXJGkv2yLM11tSaNXaM0j4fxQ+lzTPG4pBN0jZHy1+PMofjiDEZFWWZWXKD8b3dM2VdGg/sU
pt0qsPIOiEagh4UOsLzqFn5JTnQe2MNAIYTTnkRRB6J7hpFb1yNPxOOTNzCjJUHiet/o4iMvU1Uj
bGwzn0tju7zr0jQJiiLWVozBWEa14G0BPpvWuapeuKZQPJrA/wmoT25ASPOUdKPbxPlKIIybXbSK
6DYxiUfwhOks5hsWQQO/bKpP1dbIwncFcvS3c6Rr5OK/XvAi0dVbx+5TjhM5p9ph/phqrvGGQBvD
j9Px0M94g/12Mfot27TrRGp0bF9tKF28v2VsK4qxZix0jmZunMLxnjWnkhxgnljoYIsrLRKpsyne
leY39Ee3vXDAPz2k2A9Det8iGifASlX9uGY5QKHlD04+QPvFSe+3DtKyUMPoTBlOaafBej31FOC9
09y5byN904BHn6NDnJJ7XbwNxYvWibt2Grc2VAbYZzYAjC72oj9NymuctdtIK+EWfnKMzHcic9e3
p0rX3Hb4qsJPJ4H/mwn58fG9y+Eeo+hgqY46Jti/wV50O3h2cQeaJ4CSgixPgJESSeqB6ezq8eSX
RrKOYGhdVnc6u4MffEM+0vqQay9t+4tlzA3Fr1r/1MynARHM7gMDRusCXkPuEIIzeXtHXM3nLj7I
4hbQDe44mc30Y9Se42Z8DDm/g5XtCUfOp3qzvr3a1VTqz2rLJofgoUU4Re3fwiAjLk4hZC6FeLu9
yPVWysUqi9vAzJs6DdOQHrX+Z9bwrZJCZJw9lVq0UjnaOQbxkSt5qTMElPZwQlEU2YV0tb9y8RMW
l0GVpJj3w30CNoKjXzpe/ABAnq0EeREAUVNCs8IX59FDGmQwlGAovTzApTPQ7OUmHpJPvGyApPqU
K3mHlz7sxjcoRELFm0OPLvSNwPwEJ/Yu2zq7cJ9Ipyayhecb5SKaVzSqiBXBApo2gzsa1K/iD/C8
YU914PCauv3VZXfHkr2QxKwb4eswTxHATiWH5i7aCBDDXWgYANUNIPC0IsH4jmE3C+rjtGcw15ax
m79bgzdSnmUvo2+Y0mgz5p/psWc7yX5Sx5fBKuHcxlTFjUOFuw4Ea+9h6GptdDqOHuODN2K0EIY6
lGUB87QAmubYGuYESWkljd4jLjZlu43L2VsONmSj7pyTAu9Tj92pPTET/7gG+Mg9UCfZkEDOtICt
Fxcntcp/wkf+se/Qrbe+2qw6KLg/b7952aGet8HFZ87TjAlwMZOTgrjX6iuz3RTQhLm9yPUZycWJ
WtwcRt4rozoiXW395N4a99GM1Eq84T4JzAcOxhp1dXrQu/VMA5PfXJJUdtldyGmnCy0DdYQ4+OfJ
htbDRqEnOUdQFr2WTQabh4mdWHAghej+qj4Xq3w9p7ARRmH/h6kHvZ2iL+t5pTKYyDDWRu+t9zW0
uunrDLUwXRv5crwztpLPKAmMy3o+heOhadaKOBbUDPoQrAQ+7lgBWrc9ecAL+TbNP7hIdxgEAWou
Q4FLkthlLe9AgleIsYDagTO5EaQuhkSyUWUrLIJeX4gYlBgQERjodawafbOU6KpJtuI/i+phZKj8
9eOsoFQ1o2tHzzCuhthQJDnZsmdZZLuiTOzYLOYSUaOHDORPnnzd3g+SK8JYxA4QpFLiDMDA1HDP
jCgNRPWZQNWyy3UfmCVJ80pWLi0NLdpJE9wiCoOcpPNW7sJtt8oe4A+AKZqsHJRERWORWHWToo36
XC7ByHOvwjCyicgT+i+3358sLC55E1bOothuUQAqkf89TnkF/dFv/NCtzgQUWeIhHq6ilUwiVfJ4
SzqFCrfTqO7A17BtRA6WbUGuW7dShQTJ/ljKlI8MvKLewg4kaubxaPKp0rk6/I4MAumqWjqFlJyt
JYsAEi95QcwMZ8veQ7ajRJkwqI8GfS4qKOmyzm3Vyau65H4yp4PWNCuaPqrZxzD1cJOVicxdn4n+
ufOWsuY4ewMEUBGtDNc+zYymroIDW7sDJNxL3vRNBmnYvSyFkW6p+dNf3Oe0qA1mQ0vhlI+QNsgK
TA6Epr721g+4Vf1wkg5M5B2+NnSq7uu45R7Ry6AtAevM+Eck+tfMxO8imX97q8s+zSIYQXEpIiAd
qsehAEiY4aKA1zLblqkMHCJbaBmTSFzDGz4zj614LFniDszyUq3wCXKs2490fTZ58YEXSQ1EYtRu
KObUHINmzTO9CNCXDPj/WVciWVEJtuya8dxl+W8ughITmp1RFfGP1hOscSf+XOjFPqyg1mdV+xGO
TDyNLCB4418aGNsRyy3o9YF3Epa7JhoDDEBQRJvbojL8fLaKxokw1dg+kC708Qe30BjQxCExN0VT
Q1KPgYYjdnYu1rff3PxDb6TZS/KEAcwQ2BOReYwK5PSgntraLnMmTwHAiXDnyOuziVnl/9+ii7qS
h5qeNPAGP6ZTvdLbe6hxeQkAOgkBWxlUr6RJdkKqPyLZjktxdF5TNZsSIOjzqcaIA3YkerdJ4aNQ
pzKCtOS+/+a3XZx8AH3SuCmIfYT+WaAVqQ+vJckpln24+SdcLOGkdc2rTKNHto02ZJPBuVJfqVJR
9OtPgm9hO9AV05cWmSyZhmEKKTYCtGcZRphcflfI1lgEJAPmzWwcK8QJ8juGWnBnJwFNzjkmuIVx
dgpQ0OCsKxgcz0XktUn3BNhQoP53oFTy51kX8SpXB62E7jQQ5A3Z8Q6YfH7Q0iq4vfllT7sIVXHS
5ZkguIm7gaBfuDKKXHKmr3N4Lx5kEZ14zA3HirQ5GqrQ/miAdnT7/dn5GW61B3qaDuZG21S/c+LZ
ngwqfT2f+c9LXOoIUx300zrE2Rbql+A7k31EsugreYPOIny0DlfAlMAbNAzTIxbkKKbT7W/0jQn7
Z1j88xTa36frf0i70h5Zbab7i5BsFgNfgaa3menZty/obsNi9h1+/XuY6L1DnL7tKI8UKVIijdu4
qlyuqnPOYLWEZAlJ75oYQ2tUv231OcfwFEAaQN+/0iHcBUCjeH0A1AjITq+hUO7G6I0AsbnRTPs1
DRPwC94oaOq2mYKhpwIUMs1Gh8KAU8x8z+ajroKlqrtpQI6Y6b2jzBUIRDXjnlKMl7R6DIoRwASt
9C2tO1Qsv0Fa1Lu8zT9cm1/bXB61qyCihrEdRRkYMazrpd0D6r7IB0wWBEEM7fR/od+5GPel77oc
7WrBPAqKwlhacgrYWYup9lodXK4t32ThdwXosAzM/Jf3qMoMUsjC0g54vThAVQVp9Z6g7zE4dAc0
4CbeLTTv6i302u8DX7kOXoc9xLOOwP+2b8X35nsk8cvPwflLuxcC3VRg+i6qM3TWNW1fR8MLVRl1
isR6LEEkG8BkuK54Sh47iZJegdHzYJDS6yDFEzXKTd2hMwMiRnB9eoUOYv7ZdI0IDQA/Gxsnnozv
l7/cH7LmL+sQ4mFPbaUMFlcm75gQhNq9/hEfgSDZQOoj2kAWunms3ckpXi6ve/6e/lpWCJCZYk+V
UWJYPRihkQrAHvDYyd4MZcT/MsMQomShWvaU9KhEzcCNBYzsBjXasJZJDPDyMgZZWq4rk++5TZQR
FKGQSb5h5bcgfNJn2aDl+WTg/z8ZEKh/X8NWisxSJx3IAhA74cyu7eYlDa9HQN00wOd1sJnMRIYy
pZcPyiBCkJwayLMHCbFPihqAKBosrWGEfg13U04wDA/2FFDeBgRl1lF5Yml8QAXdBzQe8ztoyQee
CeP/X0wHaNy/fwdWoLETVXAwYPFB4BHtyVzjV6VO1qT+5aUW4/+zLxtEiGSEKCjBFbhjp7n0Rp5v
6hyYAfU2x1PPnF4vL3b5xjOIEMPUlpZKGy2L2TZOc0tzWUous1IhNNGKjTYhGEeKijd9vpuq0lFz
SY1F9smEeDI0LEb1NyInoMS2WfirZcdsrBwFoMp57mR3m2w1IYzYZd7UZQ+/S/f9FWiNr/kuf1io
LukhxAUHyP8m2VoviWSTf+gMf/miEFao1ps5Wgd4AaJjBf4G3G3gbI8cI3BNN3hsD/QANSE/4p5K
3Y44VFrhX/zugmmKcHQb4gec2VOKGy/c9Q8LCAPqyjeL4JR9KyMwkhjOZ6VwFd6CmLJJ42CeMprs
moWdY2nXEeDElx3gD7WU31/1s9i/WiZr+qjPNGQqhkMOZGttQTtc3BXbAUP8+g9Am6FO45t7tIE3
l1eWuN5nCrVamBg5CKKX6R68xa8xznSdgFDp8hLnZ/N+5+vG50TVao3aKhu7H7A5cqj3w2HRL5pm
R0Xoeta8eWe74Cnfp6C684ITgCqgMf1uSCoasm0KEWbMUzQ2OYpCeTp4eZC4c/zr8i7/0I/5OkIh
xCipZubxkvvRk/2DZgsBod87AFNXLsJZvZWd3B8G0b4WFOKNHUE4xWiX/OXAPvhxQX1UnrktfqoO
ccD5fnl/n6STl9xOCDiGlWvllGvpHaVD4YMdDfj8kOyjIXJ7x1BqnxBQqQc3DdgKGde2zRsz92b5
3BjGzqxwqIvyO/SotVE5hDXkKlPTS+fdbN6Qbhna4Ac+H/M4RmmfeXMQ3+b1+C0NGxeP9K1CUD3O
2VVSNLtiKHbonHoTub+8RUlI/Xx3ruyUdwmqkR1XT2OWgGYa1DWd4WNc+MCnDPoHMiJRSVYj4noj
PdRr6NoumXt/1Wyzbbz/V7pvkhD26Z6rbc0kIRNZrvJF9S3GbAm4Q9D+PCysyBhvKEB5Ff7HtsZv
4/zswq8WzYepbOoiUU85HzwIXHpzwhwMkEisUlILMEQwr22AAyQwY/3UduAM0AuPY5SqxTBkAc6r
mo8AfJ56s9ln5JC3byhJGJzveQ6VxB5TpmQGgVH3mOrx966sJXHv7Hc3mG3rTAOz3yfoYvUJqsRM
a7MacU81ILbTn8ZPQQJZoUyyijg7iQQffzdBBYuA0X++T4tjySTB8/xL6WsnIgoStApzqWtgKacP
o79wJuiu5sUgNga97uRWVyNkQI5yrNfZoL1adkkEVh8QU6Fx1FuNemLVPe93LeRzLjv8+Zi9WkFI
qMsqndJ8BrfOcAeK/131FDwGuwVilGzCk+x9fD5gr1Zb9rvaz9SmRT8M+IyDW4NeHtRsLtAACvKm
Yq9BC2WZSpd0Dpag/I+gvVpysZ7VkhAqq5RYQ65EQ8PNqe11Snrik+4PKQg48hEqL2x/+aOeNUhG
dI0wqlqWLVxLBlU7EDZG/akxAeYYXviouKomWeSsaawWES6jnmhjCMRyd1JAFUMx3j4rheQFdL56
tFpDyHQHTOPomsI6TJKU+2r0MArvLXIAGBMGtEADfFwK8F3s7R/H9XtJvEj+flxz0rGmbKsO88nh
zsaVzt0fUHbYYIQcqrIyNNPlj2iLz2rWNImuhDYU4kHTVAA9On1cNgXZAoIDNzwsClrG/UnlijtC
MC8sZE9i2RKCB1PI/5iYU0Vo6m1HGa4q49flPZwPfqszWX7ByoWgvz4mcQwyblSbD823eJcj9GVu
4EM9ZVPep7tyK2XHkO3qH25LDIxRYE692VC/axzb18pd4i8E6/NmYPvyPZSOpMnWFPLXqKBZZEDK
4NRZZAPFb5CySsrOn0q2l8xbCA1gWy3Gpik7vMLTQxkTDL9pFqBKw0MbxtssK0J3nnjhdHFh3DNK
+a1qdRT8rvGjFr0Y5QJif06zXaah/4i6S/tTBTPQPJqevbPQDuW72p8xUNuVzex19C0fAd5MuVtg
Cj2lJ1q/2i1EfqL6EezbDmmPevI02yj8TSPkg7jbUMDaMLXtNGMHfRrV0dUnkIrdmhgCUsE0Vesv
KgBjeciBcITWaNJE26AJj9C4vZ6i4p4awWsG6S41wGBvtKdqAyqj0ON4zMXgGqnb48ghY4cix8Cu
ymHyJvRGi1zFetFGNYwHieku/nXpewtRMqjmpiNG2J/aV9zbYANUNpiXf543GIX2ZC/l82/YlaMI
8ZJAhbM1CdgJinTT6s8t2WjDYSEFB+0j39bqR2LSTTaBHKoOHEX/GYbPyzF0xXs32//l3vv6LWKN
QAdOsgLhN1L5+RYami7YLglJ3GCMrkI01moAiC9/67MX7WpBoURJMvBWRYHZnUy1uwmmQ4DnLel+
ZOGhbgMosv24vJzEWcVnu6IaY6IW2J81ncYpQvdQlr0u7n7BdsRHO5sC8EkCK4rh6HZLdBA1G4FT
2NWx7yTkEZcTBvszAK8C7BzoraHOuIaSsnBC/pOnPumoxCDOV3NXBySEN+gzaTG4f3FAvfqNt8Qr
xnSrg2woq3LMVCN66KiOt5vO+hEz0y/MzEsyIHPs5zr9mUh7U7JNC6GQxnNXG0zpkIyBuR/XYk5y
p1dkGDHZ7fVZzlt93I5WjZYmnQ0gx19zm6kfHkDsUu5ABfeBrHMbfjc1iTPIrFOIBOj4kNnocZUg
w3AsExXj/u2y/Us+n/h2bqucs7FtOihkHHWwTbblc2jX28uLnK91ftmM+HJmNG6HBO3JE0rs3Yf+
MXvBMyAw6KqB7bJ1+PYzBThk3Ua3wD8jSwMkLii+oYcu5LwzsbymAcvEXsbQZzmo9WLJcZ1HK632
qf09xYmjmjVZr+HqR3FuULd19zBGW8jEFe9K5ndPfKs+pDegF40caE5EI8bK6BO0EpqfGUjW0HNU
PEhaS2sI5x9Mq9+12NnKePu4MyfKEVT1rX6AnlPiDPcLw4uOueMExOGBE0MZ+fKhS2z3s9+6WhNi
FVmaQWnjpAUYOAGbIVFq7/ISsnMVQ1EFgu5pQKWwbA8g5XFSgIVCADtkl4TkBWOLUNUothOwB+AF
swxKlIETPBfXy9frN/aHAlXfjXQmcLnmLtwaIv9VEZpQAEtxL1Wl5c86cNA08itF21S0dCdIh6aF
7ufxC/gKbMcyZIFHFhaEwFP205x3jPcgogWxpApqQvB0RNS/fH7nywYmMTX8Ql0n4sOpH7hOWuAH
T0UMeswxdYs0dxsE76J6LgOUti0DJKzDc9HpXkRva0U2gHV2n6sfsCR+KyPtgrbu1ahWT4N2qIdn
s761B0nwO+sHqyWEmICp9ChRShipSSrUbQmElGSf8awfrJYQ3Dtpw7SZLWt55VQ5HrwLe+N4r7+q
vnndeVCocICp8zLZcLdsZ8vHXX28sux4wio86Ho/2GqdO15RZ3lpgzkIqp0HpO5b2cNedl6Cx6tN
b2IMFUU6s2vdqSMfk079qApfLxumbGdCUjE2Y2rHBuwy7XY9f42kDejz6cTqyIQXBen0VAdL3F8P
0/ItDp3c73e9Sycnfy72n3WKl5BILijpsoJfm4lmsrKOF4UzzTf95i5/AL+ghVD2qUkOxkjipL9k
9+/yV/8RzL42Kz4iAt4MXW5WgKVPBRhMv49h4WTpa6zfkYIjuoWHPu/2l4/wvKVA8V43iKVq4uRt
MuQEBEOgpx/o2wCiZ8Nws0lC93O+aG7+XkScig1JppUzQ6MjvypuppsW9ISYjNISVCJzB69STAjd
VPsWipfpUwE+VUkuft5Mv5YX3kqxCtGogdfaKU4sL7dvgll2iavnJIMtstqiECFNCkwFoXl3gsSl
gsF0zBzTOQZKDgQG2jzFXtrnp2EYanC0jYPTUCRXeoEeTwVcuTMUHZTtzEWjaurpRktZswlsKCyb
dY/hZaMkfhMR1dXNGWpns/WA1bZVT56q0bznBugYLL4fQKDbQFS4qxDUAn03jD8gneSoNnIm9TmZ
78b4Wz8eVExizhXavKDuzPLEien3OFXcKjegsX2lRJBhoOG2tw+lFTkWhLqD7DbqDwMuUyXKPa0G
GyLTvC6IIblInCB6TJPTNHzPitdp+q5AFWcOIQE9FG6bm24HeGNcgwMbr5zMGekEhHnj6+quSEaH
UlRTwu8VAZweCunF/Ex1v2luonh2NLAnsyRw9PLQavdNOrid9r0x78IpdsmI2xYjKTT5OeoQbqEB
SjDaVVoZKL2EYLi5G9IH3j4GRuCTuPEY69yaMPRp5tc4ZqBWhr5qANG+rEo3eD2ErtVooJlvcBog
Iq6Cm1xL7gJAmBqIPcVdvymt/E4z+HyX8nfG7zsIAXTDk2odili9m1AoApkQzVs/4XjCAU89D987
MNfnWr4xSelC586FBOpIF3Wz2suyErLtqjeP2wp4EXAcA5lfA1j0GuIjZj/rEsSpM86DUAfsvzqk
a6CfRuzMVXKIQqGdDFpol/F6q8OWFOM+5GCA/tmovTcU87ZLXpoRJCbR92q4MueDmuy1HmKQwewH
cYdO1A4ixE4A3ulce2bGntMFu3Ig5W3HdN82R6dWb7L5RxNgQahnULxaKdK5Uj1GhR8oqVfjz2sL
YBicTZV6GLOHWH+O89eyPSXp1TAGqKENHkHynk04XrSjw1Og3Ibs2cKAYlbMm9BsMY1cObF2rWvX
sbELsBjHWVFlC77vDYelVLzwMvy2sLgrU2jBhdTlgQWd52Qz6JVLON9iytq1U3QyTFzllg4lQFBi
A37SWwME5kdnKCdnIj8H5E3gh0zj+2TQnCFvPS3aTThvfmt0pSTcnCemXcUCIZVBscScFKNUT3ND
3VbRwcQ6uuCcQXeiuAVjpmO0w81SleNUphL/+RD95x3yFeuEHAdiX2BmMQd2yqA76uquscO8n/k9
Psb31NN27S7YKdez5ZLMb6+tzDEfw5fLN8r5ysdq+0K+E+qkyQAfYaf+1XhFH6PbJr56C6LO0UWp
c7rqbjlGYdV7OPjllSV32ac22CrRAl+9UaN8iiy1/zbUv2CoroF+4eVFlpzm0gcWcp4IsNQaBfr+
pIBqPMgSxw7u1O7abqtd1UlSR9nFJWQ/9RgOjA/YUDv7apF7PNW8y7uR2qqY6UCQc5jSmZ0aRvG2
KN6IhchBbZ9PPyN27PTrAkJjeirJHD/75Bc+oyV0nsq+KPV4sVNQq4KpP48BRKyMI8kfjOBjhGdq
0JTpwbSqECR5fezN4DsPVZBBsnc9Gx7rEIpTDfj34zy/STr9mGfqfqgg7daqYKDH9SX5UJKzsIQk
YlYgtVkUWffJUEI9Cjni/BTs2yOIsP1imT+TYZLPP1d+u7IlpBRtrWQqaRdLM1SnsHqXWYqvsmfO
ZRNTEsexhIBFoqIqOcFzgaIjEinIyRCkqKzuKrM1S4xNXW+F6MKw05w8dV3hBOQ6rpStzdG3HR/n
uN9rbNpYdJa47PmBsK+IJKJumKJUTC0hCth61Fe/ZbsW4IPvC71n51XQNHV1zc0eMS7usXt0ZKJr
8i6l+zxbqVj9BuFJZimpbdV5gTc8VLNo+E7Y7OQVc5OmdPsq36fmgQYvAc+vlYnKjHcxlUveJgSt
qqImLYaMnQZwNHbde6LpfoYbws52lKI4i5pam33koKWJmwNqc5IoI4mZn+w7q8A86xWqin2pnVAu
gcIhskICxWpub+s5h3q2KdmuzJyFmJZCi7ssQVZ96kYwmMTQaqzuAikRsmQVEZkzsFxt62rpBBdv
1biPOXJhI5NcaX8o/fwOAiI4J4+igaVNZp/C5/A+v+UHe6M8LcOnrRsdZCN+kohjCxHHSrq6irmO
x6B26IHsLcNj1j3S0pZEf4k92EK8URu9pvWEkQ0GTBoeQX6jDaBRtjYtlE6MSCaGe74u+eV7thB4
kJCBHLJY4lsFfUw9gkrMeJ/kBkTL7I3azlch+gb1eOKp7sXxU9dOaMiUjS+5QiReaC8WtXKDLoxz
Nk/IC5dpC/0JSS5qQLNb3RYn+TDTkhtccHlbiDc0MTUbPC3spIOvyu7cNolOGHCCwF/kpQWDTOh/
K+uvPrMQZfqk7wZiIMRhVFtzx9jJ7qFRsjU3dMtOdPur+2VB23bLn0B354IwfTcoLhqjxam+y05o
EEtKG3+o4nz5jpA+sRm/RqETO5nUITXUmpwI0rrhRrsPIASKX/gcouRgvk2yKShJrmALAShI04yo
Mxa25xqJzBMddxJTWjzkz6eLkvDfTSlQSrVjA8oN5KC6jTMAdIVRfPsOOo0uQ+3Um7aXV1x+8qUF
hfQnnybg8wD3PYVk2pX6ldUPoBmzbrhZbq1scgOL+iYkHC+vep4Y47dJ6SImRkPbMg9N1P9AoHhl
HAuXu+Ae2/fXyBllWcLyzcQtqlDvUamGsWkqRqVQy8AqMscLk0/v1bf6RjtGP0rqVNfKTQzCc7qx
75IdqNQ6D69p+XjU2Vi//gFCmDI66IMnE/pvOgbydTf3Ix/SUIgQ7U3myxKScza6XkwIRgqig0Gt
2QLa6KOpBiee7yVnd85k1isIEShFayYNe1T0yaF9pa/cdgvkVj2YckfM4GOUoMNstqcYjvJRI/WS
h0DZFoV4ZFQqtJNU9LwjI8P7YRcA5izZ47mQvt6jEGJ4ybma1+gLLzYT7yIX2HSH7Bc5AuVWVmU8
O/GyXk2IK4YZF0U144suq03lh9E7qRduwIUAoY33hWDK9jQH0lqZdFTw3JX9tbQqBpyOsbRsKL6l
YUMUcEILCCqm6Ss6Q04bS6Lb5XODTvnfg1s5GrTqa9SkDSCADRiI3b1dPrdzudt6N0KiU5p2RhsN
H7IORo/bXn20elVmG7JPJmQ5bQ6O7FHFIsu7A3IVNHBmNCQBm1h4rNhr+s1ufAM3UJw7slbCuUxu
vUHBu4esjWZbB2NCYz9UDYcmL2pkXezmqQzpdtnLVSJ4eWm3lg6E/F8jpEuBafAXZJQsXMk2JPiy
TkMSm1BGOA3I6bP0utQmkDabXl8/XTaNs8MJ608nuHRdgXZx0LEhwIRvp7sOVWLU0eIN34LiBf26
6IZfxW7k4anMt71LfOPO/CR3C/GofFMn7/LvkZmq4PNVPGdAJ8OKuGEdIQqKkUQCTLVkJupsrrTa
9efbfZWbFpFRj1RBQrEID3X31RZsawfusreF421hwoDghozVSOLnItYtNdrILHk/gYoKNEWx4toA
1/5PX+/zyl1ti0zJ3AcZXhotWMdLhjHa6hAWo2SVswWG9dcTXF0rwkyzB9hMs5k2+RvdJZ7t2u+J
393A37flpmYLos6LT4HbHPLKqSSVQun5Ld96tVGmxIE5BDATkJWjWAiJXg2pN0fN1WavxIcCGeZC
/TvZEZ4dmVHxfjJM/EMMkW+rTo0iScH8csrA+bYvkbKQt3DLt6CPvFkKKtNRlXCY/mGrX0sKwVsf
A62YyDAhTWIHzOPyDKqjTuLzrfUAKjh01Tfl+7+YDjpXwVlvVTjk0Q6iwSZ48IfZD8hte6lZvbDW
3PDQ8qom94bhEFvke5qyJ0XWpj1bVF8vLpwvJiNKY+Z4woIAB/C7+ao9Zdd0Wz5TAKqiwzJGUG5l
KfH5G+zrSwu3SE2AwAtrLBrO+woqBmHaAsSBgTTQSEML6b+46tdiwkWimEEF2RFmnRh/UJqH3rA8
Iwz8y4vIdiRcI0bdFVrYw3ayEGJNSNbgmFB19erhOtdkrYLzd9bXjoSbhA0phBlVxLdCRysSFY4F
AqZFXo/u6+Vt/SEAfS0l3BKg9VWmpMJJ6dda54CLbnier2wfw2v78kgeMtTSPyCvOVwNj9Em2EAk
ZX/5F5yP5b9/gNjiTwxOzGiEcyRsH4ABrYFW7eUV/pD9fi0hpIWpHY0kwozZqXzlz+oh2PaIN4A0
bdS90XvoYOyrU3zqdvOtZOHzD8OvhYWAU8yVyfMEI3ql/S3P/Zon/gTdcofFz0qUeebE0dBHmbGC
GNHlpc9e/prBmKGa1vKvv0f1sUz0IlPBO996TD8EgBpa4P3+39YQ/C7Tpznr53E6AdXoGD1wRxxP
mUQmCSDbiuB5LCp1S8OU3kkl5UsYcsdqbX+qZaM7Z+mW1dUnE5xOraG23C+fLLkaMW9l+vG4q6Eh
j/634vWtqz5N87baMq/d6H5VH7SnxLrtx+tyG8moC85eGKuf8g+nRJernfBTOENNRm/SY8OLq9R8
SbIKGuHdYQgOkf4wDT9HUkv88fyF8bW46JB5MSV5oKEIjhEmze1Q96qOfBNumAcp59EzmFM1GLnh
vlzFUnLUpuio2hwNhg5/qUMT+tm2p1qzr2ihxDnOFodWRy0y0CWd0TAlwyB/SIlXadpDmKofNau2
lR2damvyekjzzDrZ0cH+1pNwe9lxziciq08sJARd1jaDxQvrlOxnoDcX7BTZlKdiq+/Tj/J52LfS
wT7t7AW2WlPIA0hTx1mlJ/FdhRrmoAybvNHuchALHZS+b4CHn57g0XtqGHdok76BArFsUeAx1G2e
093QxQ7pItdQELEi7lPDfhgxXF4H96H2SI3wqqTjpjHDLSPGHRunQzE3x2pOIVee7bo5fs6ajLla
oBw0PbxP+Wg7JIEkOStDSRHg7CTD+nSF2NfSuerBBqmdyqABKj70+6gpH6KpUCF2BIml/nuVPmiQ
Fi5nDJgoenRs8npjhO3JQFV/Hua9hUwwHCYnsyq06RPiDbSWwVZkti5Ezw4VLrUNmHmyp5sUFWad
Qcl2lEW186XB1bEL0bPuQ6PgVrSQyGN+iWyAifbLclN51T7d8ArUK5dtW/r1hTBasKGmI4X+QslQ
Pa+mWXOogqV75a22BmiCFNdNM99l/Bo1VshHmA7oRJ8h9hU7oflelje8+saMH2mcuqmWO7FlStIB
XeYJQnQFzKQDbE6J7gq9+9ZUv6Ip3YV5dN3P+aGbswctbXYx64/BgESS3sbhQ0TxRNf7ameE45FM
A0YNlH0xmRgZSsm1ZvF3A5NrrVFfV7NxxYr6bgxQ2Q6TH6xWDoah7vO2+dnFUHzKC3dm0FEBaf80
AMidsCsrV7Rj0pedMxmZeuxm7ZZyG41VbU7cCWNckMPxp67/kXaA38QomjtJyyWPo7Mp55ediGMV
dVjRfFBMmKMG+iRw+lcKqHKWASl02C6byGIB/yiXazaFJJWh6kSU+OF2nlGmGxFUukKfqrrfxdeN
EoM6I/bNCO0dLqN6PO9rXysKsa+Gb2UF6/WTAimubjq0JZQE7R+Xt3V2WFVd7Uvw6CqkCg94q3+C
GFprR1Bousv3ht9saeZUbNduAqd1wZU4/AQviRSMK9ul4OotN5Kq5Sy6m8K7EVyxs5W5US17MZx/
uK+2KTh40s+JaSmV9lmymN4pUKvg8x9d6kbHyu/Hf0E9/ocL8+sABZelQRdNHLLt4G3H8HsM5myU
Qpg639FsfE9m4hEzcaYR8r79c9uQLWZef0zKrREdZlpJzFf2Y3ShhcYDUg9mju/cHaBWuAHGerNQ
O+mAzjopZAaYT45AekmsS+I1upAbtSHGfQMy2aguxhhk3aSA+IP5RUFb9LPVg0EUH1AZCCxWjvEW
v1xeXmJbuvCSYbPNIWgED0oQHsCngFgdO0XzcHkV6acVEiOlbGeSAmSLWSnQH4Mi7AoagWjd6U61
17YDCMv/BZBKZtGimO1c6Hqpddhc77dXk7rtHyE7Bv4Evtdf45+67i4MZZd3evbV++VEorYLm816
nhNstM0eSXTfDT8v//3zb97VAmIwaiyDcgJOQEu968foJTEw5D3Q7mhbcwD3STeNpb40TXVbJpoP
7oMHcCVDn6JxMj1+73sdPQfDdpguxSouZ3gh/H9ez6uCozLEc0JrlGuAub7pT4W7jFMFD8l95qHC
4BYSxzlLEb4Ky7oQryqtZz0GuTBDlKhHswIaMGBB70RxemVF2r4NAPzWaygIX7XTnsfbtIWc8mOB
Cz2OOoe3qqPyqyzmTgx4dklAF9fGGIA2LSDxX2bjbVJwlU+Y1cUIGDjHL5/j+Wv5d+ATVVqMeKhs
xWbaic3ZVQnGQW5wp865F0jf2bL7yxDiWsH5bI423GAEevNDKZxPklFQdbUf2oHftjeQhZuxaS90
a8gNyjpPkhBjCAGOpVbYEhMuQQHJZ9dKASkgaWv5/Mv69/cU1VqamqcBKRvzVKrtkeLSmAl43FDa
cwyzcdVgb0Wwk7c+B5FF/p9mslamaAjhLY+JWpcpbo7eX8QP4oM+OEtLT9miTQ+azv8tyHxCT1ae
FhDatbgNwbiU/+LsoWORe9k6JVFMFG5hIeuHOOx0YAjYhkyvCuRz/7cVhDA2hUOhNsu9g8E8h437
EqQZl1f4wwvpyySEtCk3ARYJ5sk8RXlx4ABF8qradb3mFFCpK6NuS5tpVxTWjmvzpo50R4GqmeQ3
yMxSiFE5SzEQoJsRFHkzt0uyI+MZxi0DF7UHXYVsoOqVg7kpGfejUJGYifQLCNmVhQdJrfLPW/cv
6P2iugmak/2wn3YynZWzEu4rJxAFXsKqTAOjH/QTCKc985V99DH4pABouf1LtWaBAI+9U/7UNypg
Hsdqu9Bm6tY++DE+z9/0HYjpZd9fEnvEZpRJDbzFZ9M6AYmCvOYmAilif5zeOr981l9BPgDiORm8
U+I8TEipwLOixnlSQJllPlk1uwKeRAafk9weTIg3DZrfoBvGS7f2oscqPaS3iwS9smm8HLh0jPIB
CwMGMduTKY6cHZxcH/Ky+VXoaW1DTxQCvx1cRB3dpU5xrd8yoCAxaHYj55iUHeDy/1frTWCuSWYI
u5xC5aYtDnb1nHaSqqzsYwqhiFtWn47EMk8NfaSoD9N0Z9Sh11rPl4OBzC6EeMSNIQiaKES3QjlF
5E3KyHJWw3p9NkKwGUZDtycb7+8J75fI5YdlthKa7rfKjQpVwWSzTLcTb9y2obvQFrDr8W1I3PAk
m3b8Qx32d+gVMaRAshWlHaqo93qTO20iNzwEVwZGoKKDlNNOcnxiWZtorOwAG9FOZIs3VOHYP+zI
627ozkJBn+ZbHWQu8AWIU0uusCV6Xsh3xaJ2bJadXZXGMom4MBu1KAPovrqTjWDL3k5iUbtKFVNj
AQXTXLXL8S5tkFlvYxcqLrfaFp4ONMx/lBFUTWbZzGY6IyK6pSyVzmpKop/YMDvWWJ2C7jottUer
3F12i/OdytVKYrzUwG82IdH+LK8kEARTt9UBkFSOG0KB0m/wA9Qqt93e/Gb+4tTpoJPpSWkjFuf7
x2GufoQQUeOJ5CywxiVHrvcEWnjM7/r7DIOJvdtvQogF4DXzFnf7fzOZff5Rt1pdiKodSn9ci3L7
FF0tJHLUCbb6JgGYCPM2qdu8Rjf2NgAtcenKRqLVs+6zWloIsNXIIf8aEBMtaaADTd3RVA5dX+WB
MOXBtoYJ/7F5nEiElxFB2ReNIr1xIlvxUhS2S8PYD+XPAPoIYwcZY/oydocEIOBI+8lM1aWGogE7
ZLg0lupOnG3Crn65ELetWklUEsFuov38WswuR7NjZ22pVz9MoBbxdc9IPQLnn99LBuW82NPvL5uu
9NyEkF4ChKwFA2o3EdjOQU6VOd176gXejxGgZjfflE/lPcYXfDlR4/mu5mr3QrBXFRNDNiqyrR6l
Vmf0IeWDbCbYIOJCQ/hzCrQGEg1VpOty02+A026lI3hQy5C4jZBhRkRTuyrXtFOQgZ2ggzR2bXX2
Taqnikcn2A60MaN+vtfqtt4nWf0yzsyPwWXVjajfVYZ6Pw/dVufFNQAZDODq+VsHsLU9sG/lNEJb
J+DfdRVifVNDDaeaq3FLWiXZEghZsYw4MX9kIcZQ2mAXTYmCnHpCJT3nbhvFG8Ms30et+akFc7bN
dTpB6mtKQb5t3yvdeN935Q2tc68BEQwbOKYhNafqbinroNenHPWqdbs2+zaGbKuS/jQsMMhw2Peg
J8+S+qhonZcp7TupW6fJXkP7WzkMGzvL3Vy5zUD4WzbhbgCleXCYlQ/F6Fyrvw2pP2rHqXyMQFgf
B79K48XIb2eO6s3bhFE+q9sNQG6n24KfNPqo9VcFtGnKxvK1+CpVIr+HIrOq3icT92rgtPou289A
MqDOlJWJG02YZ/s/0q6ruW2d2/4izhDsfGVVsyT3JC+c2EnA3sD+6++iv5ljBVGEuec8e8YQQGBj
Y+9VUtii5WFtH6T5IUkeLQr/EgBo5ic4iXpVJDkVGWF9I7sUpZCFBmV3jJdwaV7HNvXytINkzX1j
vEVgg+lJSgJcPgI61vUs8nPz8kypRYrnWIEPOVAMoy/Dy7X/GXudQ3ZGoL2JgfzC8bgShM6UXo80
XNWj+yFsrx+SD+1gsiOGs7rVGv+m63IxQe5OU4s4afFdmlPTFlvo1wQyZa9tcp+KZOVFIYjnKEhl
w7oCfgAn/YSKFsqC84rzu5/2Vo0SxGzDwxliWfJT+ww4vajldj03uZgnd3GZvV0rSYoPGT33/pI9
o3gMqaESYQea+r6mvtAolJ+QbIoe94LgzzOnzIVKRZZGYAvH+Y4OwzZmsp+N9kM7ZYE82EFHK3eY
njOh3cz1V/XFnLl7p1gGGoOetuYrWeMmG+SXOE+o9pi7+Une/Kvy2cVw3B3T1PLYSjkSMbnszoZ6
VwPgCPrkm+Aqu/rQuhiGu08adQaZecJtiuat7GZVaKD9M0Ggw4U+au3QJ3s3YQsJnwpXX0UX43I3
iGaWvZLOk31SH4375DgcVpJLFPRfAFhFuIIugCihvv5O+mdIwjMXMlhLtsT6SDjN3EU3b/aJB1VC
6iK4Eqjq3dl4SQ8rGiho7/P7+XW4gwSHK9bXu16avfgpXGDqbcOM5wWz18IcJi2eLbn5SfJVWA1a
HXSeVVdxEvDgoJAQwDZr+Sr46mta+/e0l/BsqlVzb2QTxrcGb31brLrC5b74It0BPxr+SwLOxXy5
NFs3I1nLdcSLVhp8FGyhxlYGt+ckyIwIbxxk18iL9AZJGdzgWqfbUrwWlDD5LucfbL8ibDzIbLHt
qrg1oR8VFF72KCrRCjcZl1fHQynNQ5c2H7KX2WbUIRAAB0bV3KHTWcuHZWO6YMyMh86dqJsvu8za
1T9tJejhZ/5c/hTRJa7Dvy6Wngtbo5IquSQjbBHbya0NBHXgD+JJPpR98MJpUQItP/TOxBLw1/tw
F0NzIaymil0tsM/CFxn9NvHbpzqYNuDZH5LEA0rnUXxB3A5nRObCWSLHXZOTBVFzSPzBvk+U2lds
wVa7Ks/5+UgmMh+8qllNGQTATy28CbCqYzi0+r5pHufojWmv8fI0oiKhAmzULU1YKYM7Gz8kqAh1
QwKTaMVVzS9tLWxHCCbPUzcolJQqecAp+9CXY1tb8ZrdtE9wJZf5ZnnB7oPQjVC48vYbmvDsjZ52
EjMmJD3tkPqK+p5pzK9ZFbQJfY6YIUgBbl8c5OOavqgMDvmcghSGSZrU9ul031LRRSE6Mh9p5cUQ
TTZpZdwX1kmH7tUdy53FK3z6TQJkUoasl7NWkOV95P8rIeuLffVxoC4GZgVgCH2MuWnI40OoL1hh
tFNsVFtXuGbnT0AwlqEBG0P4jIp8dkS7+iPpuxi9s7MZRBxQbFO8pSGOtKMPC3K67BtSytz2tMfu
FzvA0CSY9yt55Xb4XsPQjRvp45tcDC7RRSuG9V2bdjvWqY4JTA0cvOyft4cR7R4uJOk568qsXy8i
SkM9vytiWRQc1hz/1ky4EBQ1hY73E6Leys00oe2lubAqQ+VODqT+oG3M7e0pCb8bF42ixU7sJvoo
CcCSjYKF7cOb1mWNg3wmoIpTbNkhar1+qz6LS2iCFf3AD158OHgltXUbJc0JCIhnre/8OBFxNUQX
yUcp8WIMu+qa1iyz5uPdiOcxmnrLRvN6vHDG2LGzvbwcWqFDmWhheRlkpkx2niZo73ZwnJsOE7jg
K2lTYkj6IwcdLm9xLVRgoiOe8Lc/qmhVuYSpGqZmSVSsamFWrVN2EtSl1O+3x1g34o2N+pHKXKxq
NsD6Supy61QvE9DRh6henFQfw6g+qbERRq0A+7Duw1vjcanRpCaaJs3YpyuFv4Z6pxrCZ2EjynhE
S8clPBYor3mZIQ8EjcKRyp/qIghVwu3IBZE804q6LkBLnncq+DQn0Kxd6WUBYk7apfsE3GuR+bNw
K3JBpQdsNKMS4tbaTZXerV8mokodfhgrYDdWT+RljEI4ZULM/V924z4TuY8W8MVOMaUqL3SCG77Q
Z280UFotF7eEi/LtDSnIX3hHqV6OZStakLyxASXkLPYISDWlCBkr2B+8p1SfadosFVjKHMKKen9u
4BN2ex6iEbgqUJwmOszUcQOsEvtVXLpZKYe3hxBclzzmNrIkacI+NE+p+W6lxjORLFdtTL9Knm4P
JEju1HWuF59+kOI2GhuslgT1i/mdae+jtZuSh5L+uj2QoFhHVC485C2kYXutaRAe+peYHsuvjRsB
tdd7i7ypaSAWRxaUsciHW/nF5JI4Ycq4YjDTLd1ALxMFZ6hK+tq76kLSEifpJ5OAFBA1XwTFO/LB
7bgYl1EdGrESHomjO3gasAmNMQIFBiU5E28y2SvvE/gy5Mcug0mLEEYkXGkumMhETwu5weu/A4xg
/D6ckh1I3k5xgNtM9y06iqp2ovPAJSikId2orQ+EaPo2yVMA7VrB1SIYgYfwtpqZRwbI+qekryG9
em/riifYnoLbi8frLood6dZasJp30ml8KQ/Zq7JTg37dNKD+buXHOZheoPiavIspx6LBuYjSTC3Q
9+OIhpNWeCkqgeV4yPQXu0N/4PuaIaiyLQjGoiXlMhCqIgDnZM2UJctP9W9RJ9L0uU4tsUAYUGzV
0jQeDAmTRJ1AdnLNlLNjHgF16Uw4DoAIN07m9sEctN+hAxvKAS42BaafQnWM60Xdz5/AYyQHI2/b
rMJPmIK08xW/Cdv9sFtM4CXa0DyL2PlXv+PFcFzdj81VBLoWirpqke/SFG6wUreRxu6FZEcLDaWO
vUeqyCHo6l1xMSi3ecy4zm19WgeVzR/WtDXVOzDnX5X55785IhcDcVtmIkrGirVkDZLq7JvarxHq
wMsH5Nt2oSZtQepvO7UvsRLmCHVlmPs06EWp81V1SeXiZ6w7+yK61o2RkqFB7tzoWVBQ7TspGz9K
TFeqzkoOlc56hq9Q7EllJGj/CLcTd4dpc4P8ZRyg8xIYu2a3YqFX2YwJRBF873+TA1zMk0t0FbjC
91KF5SZ1DrMnoL7mp9mmb5AKFLxGrl+UF0NxGW9kwkDVTnBMlt7JDxCNQ+EcNcRynx2qQwElcndA
1VjYJLj6QrkYlruoGJrFZmoPKz4CGOYd3Wf7eXKyb8MmAZQfdRAFYF+n8uaNVDuinPtqALwY/I9b
SyMZxHNQTWNAUdGtGgvhtutx/+NF9DkED51cLJKiUYX3lmUSOSBwZDGG54JkL9KcHK0hrPO3Pnuz
rE1Hqa/MvadXv2JL39pWstFa/VAm1bGfs8NUhQytVAYadQ7xNQiuL8wt0mlLLGx3qjrJeJybPLDH
Yh+zs50Pm2IyAzPZyREJ26baoFvslOj8MuDil7II00UXwO2u4/YvJsvFvgbOySnJUTSdBrR6m8mx
9R+06l/1YZsUUP8raEz9tHFm6Gih4y4dFoqGFJNQsK6MsF6stdXt6DPIdnm8rVL9odfnJiAN3Fao
5hN9PGe09+y4j4MsVpFQMYgsDSK+lLqGy1sfjQunEtXtRFHj5qSm40NR1EfJ/CnV0iYt72PCtn11
SttntTyPtgY64LS1YcBXkfu2gxyDkXgq+BvRL3y0Ed6osu1a6bdEon4DrfIqe5shwGqoCkz/Mui1
HMv5R0dkV1Y6QaRS1lh8axZcrAZA2gbQAkfL+tYDPrImoulZu5/RjIJoveUszpp7Q1vJegRNAm9b
P9/F98LaleBuMrhYrVICc4Q1hhWRdjbxGdXZCBnVQpamIS3Ls0m2ZhO5mj15dfzCmtUk0q2J5HT0
YbYEe3QNz7cWhQvfXanMo7Ueeb2BE4CWOqzfVeX29jUpiCsGF7abbEiTcZ2yVKlf0nHY01x2bw9x
PcO/OGtcvK5SO0kmDV/3A6Poqq9ZaBwAug7aXQx4cCSoJIm+IhenE8aSPl3TGqKmm55oXivNO3kk
ji6EQIv2LR+VZxCLlxhD6aB8OPkSrH7QK6C8yA42tG9WUZPbi/mRht7YFTzStG+WVDN7DLmmqQZ0
YwekqdVDu5VOUe5BXJgF/S/ZLYFx11y6iYtAtTNHDUYX0KbxO153brfJtulR/xU5zLPTrd28Q1q7
curSb7+DiT+8oG5KLHdUvPTIKsdEH9jYJ0Kn1euVq899wWNXa6Ne1HJE7BoCawco/h2ctL3sADyM
34Y2oLLNq2Dxbp8oHsQKvFJmsgxPP9tgAQTsgdUIbo8gyBFMLpDpM66sbsbXUUaovpiyO49fYbj4
NEC0M3sjiBS3x7v+eL9YQy5kpY0upW2OKQHLtUkz2OQU9iYuiUui+k6O2As0tcMaFdydZhbwirUH
N11lB/LlO7wg4/0iV4Zr6QVzlLjxBD9OtBpcBMN/nNvGsmvs1cFjDwmERtA7WjlJ0anew3PGm7er
E21AX0VvG0Fc400XTE2ZomVC8KQwZBmLh56eBZMTnH2Ti2pUybOOdIhqkBX2FmSgmYZ3ooEEez5U
Qb8RkWSFx4WLa0uWJ7PZY0pTUHwH1LTbks2wqTdhBmHPCjHn34mxXmwuLrxNRjQRfb0c8qaFhfAm
L+On26soiNW8MIDUlbEhr+el1aovpQybzG52Y8veVKVIGEB0DfFgcm1qzEjPQMNJt8Ux2y/A5gOl
OO2ArHZlh56EGomC7c87JbTVLKWQXMYeVNRjGu3LVYs9lh2TqUHF7i0ieluLtgjvmNCQPgbf2Kox
RQWARh3ONG6+V762AN9awbxB/AHX4vYnFIUg3j9hSu2uG+31aRJY9A708RXHhC6tBthWBAPpcwyv
qOO6xonwUSbIkXgLBYu2WtxC/+7UZNsG/tJz+tCOgj267vIbN67FpUhdUuWp1Ewq0hccub3tjwGQ
3GIcs+gscAGl0Qc0MRo818HfzIPloMib+bhsVmUkAGNSvDx0VGOhy/qfV5GLLIadLflooEWQd/cR
iKnplDvEFpZCRB+LCyfZzPS4rXAdALN4hJNYON+NxzW11zy24uwg3yfWrRCdCR7mS2VdjosFnw/6
Db7kGO5qsQF8cYKu6Yq6hcb02+0TIZgnb44wUZLSOGrB+SxSTx9aB8XLsGfh7VGuP5ps2dBkS7dt
/Q++b1MmY79iT+BBNnoZ1NVVx7hf3mdUDpWfxSbxI2/ACXSW2V/8zoXDu+p2oRCpcRUFe/E71qv4
osIV67nWQce0PuVTDIX9N0rrXbK8psa5g5RD00MnRD01zBI8Gq+Xty7G5bOLpGOwjf0AdJFAg2RF
i/Aa9B7yoJ3+VYRxvhrML0bjTidLDEuxFGadQNDZsv6ddvoGnH1HBcPf7L5mQgTh1XLMxYDcoUTn
MW7UtlehGGeAJbzJBxfC2qrur5hY2IrBGqaFXnPioE9SWl6BbB/MeXG1/zqI8OKHcMe2bGgsyzEk
8rr6vldKp1Oee1Cw0GlAG9ifi1/1/A7Rfw8G7J69vEv6h4mbU8CEaiqYV6FSpMbfU5r7pKBoZJXP
KDyXbrG8VACH3D4Ugq/E17BagxBTV/T61IJMhP7wRs/6c6TXMOhMQT3J8RgSSW1dvR4+l4dn93bL
MMbxev0pagh9A5+qsptDEgvV541uHGYLuWEziS7dq9nnxahc3acyqpHN5AO+AEhpf0wh2GKjOzkH
iy9DTFMEABfNcv09F4dcYwwmjyWpT72yW0bJhbiZ28IrrqGJP89HObU9CjG021/zaiC9mCQXWfrZ
Ika54gyYvp8a4gz1D5KKysnrP/njer8YhAsj05JW0whw6AluoBuiBgMrBNNQRPPgMojIqBM2rIDj
IcDHmi0XFsk+JLxCOdtUR7ba7oY0RJqkhwkgHL7Wu/aOrQd69R/4d1nixYy5UGZGiyJbTDdOukpc
GN44w1zfU+DbGtWvyh8ok+jLcdRPRX+gcClRXtRM9m5/2euoxovfwEW3Gep4EO5HdNOhC82OMB+O
PRXNmVUZB6bH8R00IDF3EXVc9LG5WNYnZTu0Ce6qYZ782dw2piX42IIR+PrMyMaoNiOzhj5gHeTp
nVSUorUT3Ax83cQsMuiMSEb9geqWgCenO2UrB6pfhiI9hevcgM/vxJdMYm0YqlFFdGN+xgI7ftDb
TbsFPQK49fSFzUF8RFnWjnwKeW9kU/8SrX/xC7jIM0tQ8ofJHSC2jLgJqvUMzLrbu1H0zda/XwQ3
WkCkQq81A/iVBxrPzsia/zgCF2TkTmZDVyv1KdHNYHVkt7X8dHsSgiDDVzysSBqNDlfdaYJ9W6y2
sG8LAKDd3B5FdHD5skfLpHgapH4t5krMN3tX6l0D7kVd5E6wjPOlxjWB8b6LsBtF0I3rlP6LvcBF
jSaGYFG69ujTCUoJWnacy9TN5cEZNMsxddmb7aAZa2+aam9eBIIXgtzC5GJHHTXESJcVSAWdz4RU
4QiQzFCSULcsR0XLvhZl+IKDzldHmnqQRhBJYFkaoA9xLI6aW+1AK4Z3KoHceWD6ANttiQ+2Bvsx
wcwVGleii1+UZvNlkwlUMy1PGBQj7G2UKFAYZK7aoTysmsGsoUybv6Tl81CC6cy6oJBbwdFZb6Mb
9zNfRSnr0cqtBUdHGd6s8etSQXY12Rrdpo1kwRESRTu+fpI1cTIpOs7Qh38VnH7DznKmveEBufxU
Houv8KH0za9wH/VNVFQEMxWcYL6QAgpWIkUKdrdEyocoV9FIJMcqS/3bR/iDlnhrRblgVCfLWBYq
oLbJstHJ2xAD1GYSPwK6SwUKRKbbgRAHbnMbZci8crTRBYUdEjaeIm265dwkaBLY360GpOAJSueZ
4etWApPqQ6NSryJfFL135Pxxbp8LDUq8Rr3TkiPgti6KNeisPloLepGdo1pQyIIzMtqMrtSCX2CM
/qQlrknfh8r60hpveD+4DVqVtvFWW0koD5LDtOlsleVBUe8iY3CgB+sWzXmwXqbssPQQ92GbjORu
rBNvzr603TezhbYTzMS7N8OWnCEb3MIMBrrr0CJBKIP5DayutTSQNcuF6fbPNZRMrHmI7FF1Uonc
m2r6mCbET4EDhXJdEEdzSEbArZIJBqF9mDANFm5d59F2wpxe0yZKnCwTUU2u19k+gx9fh7IiTWnM
lTsFg8AQd7BXPsL8vLjTH5YQbAy88IENfx6ZUJ5BcD1aXL6YyRriPUzRT2jV5BlMpGqhj4TokHOB
vZLRJkjMzj6VB2OG8ITqaT/hEoDKkAoNmS2KNdVTvYt3LXaMoJD/gde/dRy4uC4TChfQVXUDqgW/
SthCw77qPH/vzmQj+abf+RBuYk73AmRJlAerJ5i4Aie4W/gilaI1NpMrBFlr/lZoQ5Bo58QeXanB
U7twW+nhdgi4XhT73Et8iSpHmEHCgDxY3tlIIHsDjH1HS0GY/ujLhkm3j2ECKwhwolKCzb1aM7WU
kl5G8kBzyHOBzxPQab3KMj/2zCNN0TlVAnLXnEGnBtDVgAgItADrezEd8EOY8cZX5ynrTRIltFgh
B/kIeWwCVfHaidu7DHqL0fItW8699NhAo3KGZJdEba8kidOVP6Gc72nmq5l+m6rKNao5QM980YGq
jkAptDY67owifigy0OvMHmnBUSYnM/rSmcDjs9aRpy+JfCLJsUozV4XOrMa+DMZLCmEKvXXlevox
EKiD0e6hrVH5LWHnxIxxo+XL8+0tIDhxvPmoTFCIhQkI9J+B1ZrBz2fGa95Yuzn7tuiCUp0ggPA8
eYvJNEssBBDd2tChcqgh0rgTjcC9sGOTjgTGmnhhy5prtU9GKjKjFiW+NhcFNbNTjFGGsmj+Re0d
bad66CCd2zdEiNYx7wef+MrGeBCGJ0F51eZCozq1qUyXDvROrz50qJPnoBOz4xiqb7C93K3PZeje
Q28tOVeBBKtoUTl7XbtbJ4WLj2CHt5G5FriyrDvkE3HSZgRJHUJviBm3N+UHqeLvYxl/sOIr25wq
E8leF0CTw8/8DO3h+kD0EGPpR/vYyc6yby1gU13lDPFQH/YqgbZX0FXztLv0Oam20P3Pizfgc4u3
27/u9kIYvAGgDNRzNlYImvgKZkEcMvaBVA4bFn+9PdD1VuU/4dngGfHSbLSdPCJO6giTw7Y7AR/q
tr/wzPjootm1YN2N69FAk0GrUVUTXqO/v4CXHho3wMyght8jYYPGktwva1kZglO0kmWnAOSw1R8g
sz9M4wbqbv30Y1SQJBY7ZJJOZ32pUwjAGIel2yoJ3MrLoFAt10i+G0MCqTcGGdR9Hh+qOoWzNnPj
4ZcR3UWaFWjtNpIfFrPwxzT2ZiMOjLp12qFwtCIL225009mzrDswTGAIfm9PUJXRE68uXrP8qct+
FdHXcR5cOqdOWp8hIO1mhu2llW9FCDTd/dirnj6aTmZ3myrR/R7tp/SYW+eptwUPxL88Tz9Xkbve
SjtXom6l2ixEu0sI1LLLfTzvYTxy7OnXCXBVa95Ey4tI7PE6Itb+HFj9/fMpxIjGokD4a1cpG0iG
a5rzv3ow2wLZQ3yk8VD+FFznfwmJn8NydZNUWhQjWRV0tB5MlUbfVjA4MRZ32Cz1ji1BjnS/ad9t
7aVBGicl87MJmwyiKM4gC2y6ridQnz+Ff9P0KTwOFvwUAM2+dt1r22fPbKa7fM4fhhRBA0oetw/p
Gvb+DFWfI3JXTpKltFss0ECtJLobJxrKVYJEEdVMezlRA36QUoaqvJR7t8cVzZS7hxpUYBajw0wX
mbgpjXZyiutoAiczKf1lah8jIri+/xKVP6fKXUFWZc40TyTrZEWjU1ftWdWUTTY3fg1A6zLCvqI1
0i8Kqe5MOTozqYXN39i4S9fvos4Iq/kNre3vzRA9lFYbO8qY/pxqfURvdHJgUxVkPcugl9wZz2m7
GOgMTXfqiE5TZCqVy2BjmVLBS/8vSf/nlLhLbQIaxMomkJ6iFiZ9SrsZlrdEMXdI1ewWb9KiLvY2
oJBxZjmk17eDmrsVYFWqgVYuApOuHlgl36stg0NBW95NpIW8B5QB/9PH/oOEqEr5FI342EDl3tc2
jIrpdJbgtGmBrjp327wVpIXX77h/1oXnI0KgLKNViwHzaQqI/NO0vsXVizb0Atqq4ML5wDVflFyX
xSZ20uZA0OrDDkTL3dB+nYf70UbjIxNtYMGRUbnwiARGptD3waT00VXVNGD1K+vSVar9tYwsR8q/
3/5sooDMExX1upilec1H6Uv/y9jpm1g/JXdRQLfWIzaRr72m2VGEeROtKRcDmTqxxaT4droloZxx
b0l0Q5qjTV4mYaXsesL9uU+46BfpedHaMsYyUB9x2XEl7U1u96LfS/colYBKI9SjuF4N/RySC3wT
NCGTocMrIj+0W3VD/cFJtlCygb6zEAm+7ogbwV3lIh76DWk/rZ1HJexJGIV9uALQmepap/5AfHha
+rd3zPptbg3IxaNZrpoWIkhIsnN9l+Wmoxf6zlreb4/yl3f/P2vIUxNHScmmvMFJ6DwEaWV2VuWw
lW65xG581IJyB5ccwYUlCCk8V7G3ZWhLtTCBjGs8sQuUcOzcV5Zxv/R5KJjfmmHdWEbeSWQpjCUq
Vp5gujXfzeB/9iV666zQCOqJ+hGimXFxRW+bsesk6FDTVHHGenL15oeCVhx9E0zr+hvw87NxiZY5
5O3EauQaDVGeh+6cdl9UAmXEpvVVbBMDPJuudVW7/3J7YMEp541EJsqMsluvn74GbwyNlYIJuLKC
0KxxcaSqVT2CgSTogCq8Enr1lQK/R9uvstRum544NhWJ/v+lG/+5mFwcSUultdKVnqsD9X6OWkfT
HW30lLspyI6Ll2xQlYIPJCx3zNmdfk3KDurKX/RlM3sFlOBEm0i0xlyoyXuzRxcaitx4W/qz3big
LwiyiL9AxT6nzEUXRkoyQh7XOi1NsZHIw6gbW5NAO6h4KwFMK/qv9YKZJUeW/QBtEmYkoA8AjRsj
CRg73c3HLzJwgQTVfq0DwU6J3SaKthLkeQVxUHCk/qDAzuYyR6vyjo5ORFFOrjycm/FxEuku/KWt
9c+S8IYgGdMMYowj2qUBCSCo5OMBWe41aMjDDSGsRF9ZsM95axBzKsokWS+UTiXHdsZbWTvNY+5a
DY4yeAKStBEcXUHM4OGBAzWsQlVK7F2r92lvGJ5lrnZ5kUV3+lJNYQJjQHdJFGAhZw1oyEQeYMg5
PqqWXjt6F6H83MaP2dhvS4iFjb3uZYwFkQEuGISEbKV/jYE7M7LqaZ7y0Ztj8h43zBnJgPe6pga2
zWZINVFIjybDfQ4uU2AqXaiw6TuJ22/1EkYRCHb18GCWikNURbCVBOkQb1AyKw3U5iKk+DEdzkQp
d2RwG5nB4Cr3qFU83F5v0Rnj7UpUaAqiCYTLQN4VDyCPdwd5N/pmUD9W0HGQcl8OLDjQudmZQIFe
99IDjACFmqR/vkqtD0SotiqmqwpvzavbUqeMZWOfBv2tBiAvabKgz78nuvt9Sn5Yiojj8Wf0+n08
Ln5LTOqWXMesWfao6aqrprMgeF2pqvw+BBevtSaaWdQ3/2ORaG7pQcc/GHzVT4JUQLm7EhV+H4sL
xiSuy9qawdZe4cnplxVC+95D+XxlJFHm3t4yorXjovI4lmMdlfDCVftoS6GGR6jIHuCKqsFvE+Lh
SH3PKqlZRdw6Dy/YGO1OxdN2xj1cUs8q+luDiwJc8sQQ73PHDquzWNjkz9T295/A1RZx1LKlbzt8
v3Y7g9Wb5TBbKwrBp7tyrf8+jILU8OJFCXr0NBosg46Igq553QQKPCZ7afYju9ppyldN+jVr6ChC
sDqfDZfpycZm8Odt971ahTorw3nQd3YrBV32bI21a+r7Cs6OzqgqUEXpjAY97UUQpUVrw2WQRIX/
cJbj85hjGpiV5OdRdazz1/+00cx1I14sDRC5mTbPDN2+OAmM/KGTrO3tEa6UAn9f/XWiF0Po1JBp
b7crJq33G5Q7ISFrnOUtuIe9twrfS55G4ccrBE38mTD8PjAXgLqhK6tlzeYggvk05f1Tq713FYUt
rOBTXVFy+H0kLg5FudzltMJIS52Eg4yXYZ7vrFK/V7R9Z0Nbwh52JKm3Fau826t7pVr1+9BcWBrj
iNQEMl9Q8tZ32jJ+W+y16L5jCdmX+Q7ZuVeoPyW4qmVyhDQNPCrIshTGeUbTOq8W+K4czP48GNWd
VSG7KZbg9i8UBU4eHNVLTUTaWqpPNhBZE3u0k3NcWE6sb4um9bSs3FBzcSYLYKU0o06aG///4vtv
a8SDpepMNnqkNSjyDLEXWaY/59LG7ADCJh6rMs+Qvo1K5TGt3VjdJLikBLuQB0nN8aAvsYQTBr9l
uX7oNLbNsxhdIl2w0IKAwaOhei2NrRxs6lORL2+x/Epr+qOBKsHtzym4mXgclFFA0muscZqtRdtH
sqfaVFBTFi0YF5KIMsNzmGC/UDPatSqIyCSCVDtx+6wX7QzRbLjYNGRKRqYJB7frTC+vlUeFnjoz
yOb8vUPL3tTtndq9TlDU6Ob0p2QChAAURvz239Z0XZGLCAmSVa9OKjKlpE02TK0BG/Rvj3CluvP7
EeAilKRoY04STLTE0y7yLbxuw1XJ3HSnCA9ruGMZ+0xY3xGdfYuLTkDMTW1BMTNYuLcwPt/WGNN2
dQ3gYLSewIUVzHO9FX+v8vw+Ty5xiueozCxznedC3u3u1Bfvadc+5tLXuWscadA9JY/umLKprZ3R
NvC0rFrBORTsKR6wE0dFQZiJR1wPM8sVAFCMguxQtKw8RkdvJ5tmLZbVflyCMcSrzW8OEUpZKzBe
VCIQxBUemTNSu6EKaUGkrN+bJaxhU1o9Cj6baM24ZCfWjTKXZ6wZfQGoZjj0sKuKNiZzVulSKKAH
5uiInLlEY65/vzh1qtyQkdYIzCYwJ4BwONNohbfnJRqCCy8EjgVwIcIQkvLWgGtHlU7QLBE9gWwu
dtik6GN9AkelHWPw958GZfUWzbx5vFvg6SJZrVf1X9McaKoOujW35yfaGlxUUQeS26mF95eV5W4P
z6VIPtpWLCgEXsHe/naoeZzLaKkdUSAeDDoj6Hxu7ummY1n+8MoCy9Fd463c9NAMgQZnWESeIVIp
Eb0fbC6oRHUjTf2COw8wQF9z+3AFWpdOH2b3KYCxkJxBbRD8fgI3hOoRKvnYrPey5EpPEira56QT
3MG3l13loTC1pi6Vtb7c2AxFKfmRjvqGlU+3v60gyKg8pqWU5WRGKRm+uMSxwlURXz73vTMHxJc3
uSsUMfiziXP5lVUe2UKjOFufvTUe2JOHQjYUjOmh2i53ZVgJronb51KVuXBTL4WmERu3RN2w0KKP
JBoEI1xp862z0UD8hGYgMf5oLOrF0JMZUTPetocVd9GE2CirwAVAMTBWgHdIkAMYIDiRwnG5qMZY
oVsRpPROHUrkpFO2kCJT+r02KA6z0O2oBseMUeuL8VdwHyfwg4mSeLPyhuaqd3sL/eXgfC7CupEv
QqzEekOFQDQIdEUI/x1PvkMpbzUxeY28VW+ue4mc/xXOG2Dk6mOkONZp+rB5EKktX1Em/v2DcIEy
rqM5ygiKAEAefAMjCV4iqbZZbZ0gO76d4F+3OqGtNCUmqvBewWf/PjYXJwkrCjlbr1Dtm3Ffbifc
b+g/hdO9AhzoHTD2L6uNCt5m88PtLyAcmUvAOrmNKpMCPbzSFgC0Ie7yGm0X6iyw2V2p3/lu3uc/
8QBHZff22Nej1OfH56ImoGt5RlVw+gtYiLNCvtezGS5+jSiHX//PnynfP+PwjcuysCiAw/iwrUfe
9QBS0yjJeEAsq0flabUHUv15oxROdAQShqSeKfoBf5bTf/u6fBdztoGFy2RIa3Taz8keg8yGC4L6
lFaGP9I0mKz0NPaAgRYi2pFghfmWZjxZZmPOBdD38z5VYQzUZJtcUs//R9qVLUduK9kvYgQJ7q9c
a1OVdqn7hSG11NzBHVy+fg7le60auFyYsZ8cDnUUCCCRSGTmOef6PqqiBea8JdDmipLPwC0OXZ04
Bulqt6uGgHbjqS9LqNGVs9/b7btc/e60DGl/2wHiYjZ1iHqMkx8nUBVZnIHcadTtKzT/sM5N5WbT
abJPKfXYbHpTE+9bNEYNRdQ7gI/cEBmBYD4DEcsWG/DBonlROqoGedf+GuXpDZBix7Ifow58/qlo
Ry/fD98mxTnRqpVAzFdm9Wlu35cufe7psiHJj774XDMmS/duLO8UTrxiR4PtJVBUdGQRePKvG+Ka
XXPOMyvRKDK22N15TINSawO7Z4WTxjZIdT+nBP+p99oI4rv0PZdbfJUVNiBL1HSoPCbP+MtBRsaS
DEDO6HvbPih9t2FJ67fjUcXDx6x/67a+1cqAteC5Ic+sR9Y39wiKMf+HrioiOKWc++2kYqwWEy5w
7VvVURM/djeopfYb5RhXoNqZPRY2f9BumNtactLC2YsJ4kX+UOM8MYFYmZ0b+AwACKaAQGPQaW/1
Dey6DPUYxDQoZr+pk1PEEKARvcJFZsU547QZTKL1lX2yoyfZPOTyx/WTKvIHnMcdCyuyRh0WU2sH
OTEOtf1gx6PAHVyOxnVNt1dyEcPkScEttij1YGEJsUXpcb1Vmqf4s6Uba5VQhthvfNK3VgfuLu1F
rPC9btBfTsXZ6Nwa9rZVVXUZ1yf4fYfFWjAlj6q6S60BOgOKe31B1x+7Nhi3oF1jFFOG0gv4856H
QQ7a6VFNTqNxitnka6Km2fUIXBmNv8hgl3nWq1J1GivTkXEMDePXrL7Nbby5Pi3RQHzZRTOl2qii
6jQPb1IGZuPqqOuPdSRK/V+09++94u+nQpGoDXno6rSgJT6xIIxMRUnPy6+UszG4y4lUhCa9ZlYn
vZp9o0J6u4TS4ZzslP5RZ8qDJZdeacC/ZNbBqs39sBDBE/xyCv7sE7jbotEBRIUeNfYNNEIr4XDR
+HmFxJpXZrlTwaeAS+wOeIQShwNaGJsBkITEdEFnK4o0L3qAs0/h7gwbvTESbWGwJDfdzCJua1SQ
mxQ1OF92o2fjcN6czX1kSwZdu8qtcH0TL7WnS2Cfsd0DGCO96Sf6XWXLQU3Jv267l+P4s6E5Dy5R
JbNq265OltI/qVXpTukjWsiCbrxjgAqk0a+C/SD0KUuWfdGNfgyc7mgPbhOj8V//AGWNb3WijNzl
E2XJZAVJ6IrMrXtbpHGjmGp1yiFJ2VSocRi+JNeebUre9flf3uHvkbiVnzRbo2lnwNgU02/tO5Um
IJ0VoW3+ZpW/h+FWeTHsppFAkIjHOI6Vm/pqeio6dwaU9TDtqsc8A9gxBhGn8msEkOLz+iQvRpz6
9+ick88Apx81pTb/oIVFLlAP1zK76D6+fJd8D8O5dwBmxyqFfPNJQmopdSembMGTDIDwbS18Awos
hNe8Kwta1x3KyafJ2pQpuO+sLVr0JCHyQmAfX/nC8yf3CC3hKkfngJK+1XPuLjMFz9Lvf7U/X075
fJBeq1kC/sdTkh0SGSe9Bo+83UG5+Ukhp1x6YvL/HwGPR9a3SXzhos6GzPVS6TWKDLEUv5nyvaRT
x4Bi2fV5/U1s86dFfJVRzkaJIjpD8RS71PiDrwT1bbmZbwpE4ICUtVq4hoeyl/k4bxK0qD8tLbz+
AaLdW/9+Nn7ZmFNR2Th2U9lAf/sj1zd2K8pnXsCQ/e+15HxIR6BuRUyGhuXd4Ouv9UcDWipnVsHK
OKeO/lwl/zAbcLZ/nEORDF1KrRImU0WvpWV6ZXlgeR78u+Xj/EYnL9RiRodWadNyiKn7aVxs9fbt
+ihfLfp/DdS+rYTzG0onz4aykp+Su/k3AGwA/bWHId/av/LFTe+7ycPmQXzNzQLLG4Om96tHxKcT
dCXekD79zd6Wxj2kN4AuOvN2fEh8keTC34RFf34ir3YHhJ281BSGvFLQrjEJ2xtbYBLDMog95cf1
BRG4668A6cxqpWbMlozAalX9Hqy+TosHpaRj3reGecKbx6lMTRDCXjwotm4RglDAVPgWxjhfWiaX
FGxN0snUVYhfZkFZ9wJ/cDGAPRuFi+zmGMocUocLAu1D3qDcglBfMMJqkX8xpbMRuAM/LnkD0byl
OpXWfpggWal2jknQIkMp8iSaI6etf32zLsduZ0Nyp1+htlTkslyh70t2iVv67RYijDeJV2/iQ34w
nGQDClPZEUJJLxvl2cicD+gqndq5Mq9BxaqfU3hWFuagFZDCNhyYsPq8TuTa2v7FGyB+6dH4cRri
16HOg2U8LBZz7EUkciYyRs4fzIpaV3G5xhEL+kvSGY2sqtuMkcDmL4Yr38vHMxiypkqHak33ddlL
Zv+KrSrQMxCsVChJ1cbdvzMTg3skqlU6AzaprFehFraHaNeByoltSO1kf1S7VjMxq6B7ETGLCZbT
WFNJZ+4kquuiUAaYyaLmbpzWB7yDm6YU5THWl+EV8zDWv58N09a1No8Sq0ChFG9yv7pp34uXHhx7
qAKEJHPNx+srKpoW50xsI2kt2kw4dyxMSLEhBmDzoueRwGPxTb5Gl2RdxrBry5ztZ/k4MBEASnCq
eFmIrrVkPY7heVXyW23KY6LJjrWAssNOBLe5yN45dxFNZb3oLebSAUCuzM8Fug+saa8XIBGzRS3h
omlxzmLpFamyoxHmTk52mniDua2ibUP/WTvc2SnmnEVK5Gmps3VW6CNG5ygYHp80DwyPMarHNByF
HYIXM6/fA/J9vqkJMHaWowmhkpP7WJX8VGs9VRsf+4zgOMebaUS9utC9Qqs3UrbcdtrgE+MBvNab
Otsoxb6Jeldh6qGc2ndVKktX0R/q/h8gtBCWnn0o53HsJEPGQsUWrGzaLYgNQINyByCzQzbmrSjZ
JjgoPHthRWeZxBOcDOuxAtoeNLaCi1Y0AudfEBUxvbZw3nVL23Rge0mF7WsCo/1L927W2ZNRYYgO
j5X1lQ4OjPZdih0bUuqqq9yQfQFOJgCxBbU90dxWX3fmO2erypZahhHbdRf09X6i3b9cvXXqZyPI
cpvVso0oBWpLTlRTx26GfzkE519wv8VxCmjVqZm2/dJ7kfCwr8tw5YoxOaeS4nSBfwFGNpbHTupC
swyhAiKoVpHLftImuqUrIPv+gp+cLVVvm7mc67jI1rBKgcwMax/UyqtuKPDL7nKMHjUH/bZ77Bbe
reCO87I7yzdPoFDyzd4r9VCE67yMLbC/P2m1n7NPKvJ6QX/afz4JzGwgBXZgm73ij7o77cxdeyw2
a/sfiZ3kU9oPujOKcqFfSNy/rv73R3BGSsZ5YZVS1CcFbHJz+sHmfYmXSaNDcKCy3UkuggrJYkVT
tipQXfnCHB0auwS8DNr0Y4ZksmHGHogcToZh+goFE0Cc7WTSBkWj4J9ZHjMB90d3qmzXqPoyZ47T
oK8SyFMP2juIjbZLqT7nRRGmAx7YZCh/GF3sqiBDvB5aXO76OFtv7rQU8qJZstmvKWjTWUsycAXv
5j2CNfWm3FIUwI3WjUT8i5e9wPcCcwfIaDVWdhS7bMZ0y/KXHpJvgoldvry+h+BOUFNLqtERTMyI
bq3sGUG1t/JEjHNxIMZ9ounhYIEVLqnw3A/TVvpHz7Pv4bnLeugts4cwEGaYM6fvFw9F/MCaFadM
arA1b01ThJq67NL/HJGndTDHWGd6toqzgUZihAm2GlgQ3+XUDAVLK3AbPJ+DnkxgrbIx0irVzbbl
DvzZBNEIu0F85a9prihyDSuw7m3VERHiXOB7Wy/773lyQb4ZgeSh0DE6CZvfMYC1rbpp+6Ns+qwJ
reGmfSl3SdBDh6p9Ljb0Zxqk76O6VUEdVKJDQHAVXHbU31/D3dV2XBVGlKyV07Z2rCFyq+V3rz5c
X3HRIJxTnAaaaECrYWuTn2xAY0R/p8+it+jlzP3ZwnJeb5obSNUxnJj+P+JDlatUHlbUghbd3sRz
ezhQAOQ6xV8yrxEJ9l2G+5yNz7kiwlRFZQC6fBX6c0hN5J9y75FTd+huQf7g2RvlJN+LUlACV8QX
pUmaFTqZ1wuH7sZ29BYhvOIyyOdsYpwrkkxVMusSE6vpjaL+tskYtpnqzM2mNm7HYnGK5lhnquiY
rqZ35Rb76s45u0prs4t0PcF+kpDs8GJwMy/y6HvqVtvKQ31R1EIvsFK+Cs2KCWxBKqx0SB7UGKgs
rXBVRRcEkBcBCaZs6waaJBXZ+GodPJuWjCJ+PuTVH94HWo6Ylpm5SRP2wFlD1tyPSsfSBaXai/fk
+aiccTZzGbd1nOMIbrPb0l82TN3MzLfdOViFlDcG3ZaLV4kamMmla+x8XM52gGvMUrUorZMK/VKZ
mo49lGOQLBOkESrikYz91MbsN83KW0nT3/O+XoIEgENHmvTGNXqwubZJNbt62QPdBQCOI5VL4xuN
Binq1ngrZYt5hAGbXyYTqjLFeDS1tnTacXKJeiBm5bWJGhrz4ozsNem792lJfs0k9lQVciFx8RnJ
0geL4ervctSldV0BDn0BRGpII1RaVOl17henYY8pcNyLul9KkOUCxjGXhg895YBlo8dqcKk19t6s
KkTsOwkNqItseCOwZyqIS5VGA4zV8uw5dmkMYnpULuOMbdVZCYvMl6BHWKR47lUyfrGENM22nJUt
Aa9USoDCxzoM3V6yjwij9qDWuO1gWk45LE/50m1JY5luVYB2m6SNJ8XZtgGgrLWXzWi8RKzZEA3s
UZhKlD/U402XApfRKvsZ3F80D1WEoaUZO51ZO2h7cUrttZTvjey+6+7H8bcmH6mBQszRGkY3Kh/n
KP6dJStVXepFyltcmZ6iJ8DLdunj9StjjS/4w39uN1z8UaXA10voeIG9rppu/y2EisoFl0KBs2H4
oEMtqJrMWobHMMhGx1uzWjZV85qMB5TZBGDci8Wn87G4V/44sTmNSY3mk2RyDOOF9a9pBCyg/iFF
IMxKfWMCX1gONTLT0fpdVolO46Wr4vwDuMij7mUdndAFJlsheq9uM5Jsru/axTLi+RBcOKHohcoG
Bjez5nio193I+u2SuW1xpx7LQ3YkoAuJ2xBshD240ZkPLmvRLEUuh+eZsvulQR8lXI5xM9+jChaQ
T4ZEf/kzO0W3PVgcHbavfTx3Djbk2D5TDw2Voijv0l1yvg6cu9U6dHOaSBacqPUxIanWaz8MdIRe
X23BGeGvftOIzBrMZBUkysLcPJbkrpVRT1geUnltJX2dl9y7PuKlGP18Wpw3l2htoFBrV+iAo4HS
Yy+rp6kfg6kU3v6iyXEOQJIgwDboq7EG0J85NSEbbiVVhZykDiXqLfi1TnVYjilY6XamZxxzFogy
ZYJN5AOCWZag4KXDmHvrfoKQz5LvGpaIbuZ1za54Or6JOjFoJgFLAQ7dLfJxANfEbs8CNE+pHTgy
GKTpezcGd3zjt3f1ZwsZa/f6poqmybkFJIDjNEYPHB6zxynP0KQBSi8jFYwicg0a5xraLB/YnIEr
eH11Ebdza8upH8rJyU5oX0RW4mum5oCz4kg/sqe5FEReAvenrX8/C7yKadSjtsJ2FoCGSfatmogA
kILjwVND6YsUt3OBU2/kY5iPY6B082ZKkIqaRfpJF0uKZ0eRJ4mCHD0k6AdaAd+QbnA6qBP/nEc0
N0MKfK3jpJqAHlIUQmrrXXq2fnPOFNVqMeIfhKpfqRbFBf8jU3zTBZoG6Khcfhdls0SLyvmcYtAo
uKBKLGqLBoObyawDJd+qoK29fgxEgfmXyvTZ/FoAswq5gjvt/NFXvSwwlKB6ou+1v7jDFnOLvEhU
6bn4tjrbRp7bSSGZAm57zG5Wwar32JTvun1vGLObF08VdEkz5CaUfhT48YtHQQF+jmiKZtk80buG
akM8pgnamCCF2JqWR6VcEPpf9CpnQ3CnbU7yOZYt3MI2AubIsp26h4IXKESu79rl2/5snPU7znYN
CkXI/nUx7on4sFS1ExcGOEl6p8q2HY195DhDE/DdGPUBtk8kaIe8Gs1rTwtQ2veOqQCd1VphUSPh
wgpQKN9CUkLg4i/QICEHefaNXDTAMjORqJV+56mlzLVumypQXthLGjbepDtyQLwZ6MLppP6ATHbA
dDcR0XWItp07wWlkyBo1sFYyItC+NV0yRgIneznKPZsrd1yrMbZ6qUBEvfYEr1iz6BZQ0VXbftWg
rJDFFFjA5SN0NiIXKcgTyLvbCpaW4QItdzma1XCLbsWkPRcfC/8dyJZ59Cmjka6SYT01075tGjeX
6426mEEJOMcCjMl1y756gDAa91wY8s5uGCPWqS4eOyhIzePvKRVpBFxMmv1pmhiFu/zrJMeLdG3D
QY1OHRqn13unhkQplW4aE+qa8yqCoLtNQt14LN0Zmtpj6o/DXR/1wYRHJGIHN9NUwaaqotlz0ULS
KRE04ntERXPtm0vsIm3gjpZxGONoM1NjywhAU7gBTVcD7XQYaZPlaJSlvsSY11eYxipkA37IPpRS
+iM3rMdkoT4CWJ9Qw6Wl/HMaNooGlYBDGT8pyqFuj3SqtiW5gbqLKyFXMWgTJDsRkCn2PyCLPfMJ
WHjOP5pjP0YsluhpXGFdsjuiJxBTk21HSe+G+pkmD/LwbACXlFk3NtS0+indXrcwkT1zrjNq1EUe
wRsBlELtRBM6EwsnGT5qgK2iWaiweAkseG5pnBO0xraTu0yHE7Tn/YJ2y2EGR+jgWvERZFJOTlCH
t9B/rAtMSWRJnNNTpyXVdROnVs7AgKTaYdO8NnH7eH0tL0dHZ86B83smzefFwGvsywsBinlcQm1L
ZceAHoN0FznaBtYmSlleRCieLyrn+1gMgSpqjeYx08sXCCHBWhRU65D3Vs3hoFPJyfV4x4pqx8Dx
kvZgmp81v7dCuZzu1Bh8qY2av6E/YnHk3vhMWnIr1/POyBo/IWTfJAwa4nmJ21uWM1eqi9EpGJjZ
kkbqnDoCaVnXPUYVtjFW81+jLb2Wdg/JcbXeS3OxVRI9qCIITOuZ8D0hsN6va+Hs4tdqiA8PFS4a
ZXru8i1ZGWBbHPq9FX8y6qmK6UhV7CX6Plf9qbX8uN1q8SG16iDWRORAF9kozjaC7z5X2sTqOoa2
03FGJJ4VrpzqDvosUC2N3UVpwOdt+UMO+XJIQ+aFiBNdYOR8X/qi90qvNnCXiflBEsNbalBekc67
buQXQ/FvG/+6+8+WXAdHHFHXvqQ8a0OpQoScmHh/SxtNYwLfJBqKc4+6AV7OYpytUyMhKw4SHTt9
lMFapUNi+fqkrkcstvx1ss9mNaSTrSXJV3T2B+JjpPcmFGRWRB9oLIxoL3pxiybHuUJconVFYrRN
psULUgzo54dIcZN5fSYLlvF6cITJcd5v0jpDGm1EEaOLa3HbAVKihsmGbESZ1Ivve8uQTQ2/hvvo
LyOV1Uxze/rjeTj7nUsfxjkECFfq9yVSNjfgWQyXXbVlIVs6twAztGiya7DCp1LOP4HzwXpOlCXX
DHqqvc5XA+plkIgZb+VgLfupgtEu+Z/zwez//fCQyqJPxxHzTct6uxSFz7rULzPZNUrdKcWB9Rrv
XZkc39gu9TVdwacUF0wROavSkg4dNuN1Oor5ly+azdnk+Mb2SKJRE6klSDxQy7DI6Mgqc7Tq0Mlb
dI666ZxuaVptkioQHMZLR+N8YC4eRekmKTQomp66Bag15cNkKDHgcdZOCURyUK5iDUQ+Fl+XfrZz
BjEbUHw3iasWD1IFWaA8+xR8kGCb+R4ju9JNNhpY9jlMtmSHO8Qv0GFkba0PAhkVJK2oP27AYLFU
T9eHvuTTz5eCc4GWNgD7TtGlNatRUCZVWFl5SBcWXh/mYt7jfJz1O878HzWz1BhKzHDNe2RbY6du
om0GBnw04QeImcS+4ivVds2WOQdod/aYp5VJT7LxWoEWmZid30a/jKLbVpLpteBpA4xyzHIQJm+V
+jMuIMRthnpTel23aRLVs/unBp0oU116dr7LiORT5E6XfHBnFT1P8Vbq76tpWmsqvfZQ6/t+/FDp
Q161jjEdCQMBjFLhN39ZjeQqZoAWTNTDbMeQvNaKREssOrurkZ0tMRjMY6CpLUTay0sv56CfPIF7
z42GUCte84R4g7Gl7KFBdCrYXJERcS6xK+pyGiK4xAyFkPyoeIozbepNegAEL6yC8R26UIILVTQk
5xgp7XXVNtDgotvsqcuLfWSOL/GkCfwvEbgKvnbXNFY01AOmxpAd3y0eaKQnZ7hXAnDc9iCaWd7x
CFw2ktt4UE93+/sUCppB/7y8lVCrXH5cX+mLSZ6zY8R3FUG6fUxBh4p3htHhiZkHKeqrRWfeEbVZ
9cNeC0VzUyv1KjIe0vZjbGcPmofT8qvMRpCE4Ik7UZfS7AO1R91RaPJTk97S/Mekisp0gh3ihWbs
OhsNs0PPiBUB2RpJm6XqvVwrBBmMi2+i8yXhHvFFv8imlYP2Ic0flP42t/dqjA6j6LdW2G6GxlM0
lwUSJCFZcj8ND5H8ScblrqpEMikiS+E8aa0NA8ShcPxyZjpsAiMjGizyOPaKXhPk+i4+BM7nzHlT
nVSgDovxqKbagBZJIyCQ+wV/jDPTQwdVqsVuPDW7yeLAlv9ByvV8aM6rFqxqjXyerNOM309nt5Ge
NCMVvAFEoQFfdZQbotAs+4pD1n5LqL/u58AI8kCUAPubW0JTLJ0YqqlYnCMpcJ4iQ0NuHOoUxK3i
x7qkfqkuLhjJndREvmQpXQvuFFAPpdkTXFSG9mRaBNECHt4JDfpmY5U3iLcd00QviOyokIuKC3hB
8MZkaeX0SEjnrbVL05t8ll0bZ7KYHoyq8ZsZRBf2g2K8JZC36pp2cJIu+wHB88gFmfB7JqUnhSwf
M72jRBadnHVqf70g/5y6vSZTzi6MKpHSItP1VeASb5LJ61p3XKUf2WZVY1iLZV+6h4lTNaDr9rW9
aPHXe+HaB3DZR5I1tGhSFENUdCgn9RAaUAG2aivIx3ZfAGWdda3AoV8saVnG96S52K9TRlYg3lSh
nxQDfRzvJB+SfUcpzPz5RfheuZSPOh+Nc06gDmh7lRJ6aqXBafp3sEn6Ev3NIJVXQJd2eiTRaxal
ogv58hvle5KcL8q02UwGhp3VQumX5k8b2y0PdojoA/K+/6R2dj5HzhnltjrF9VRCkWpooVRx30Y/
JsMbMnE1cv3sa/bC+R5V1kk7Dot6sswS569sf9VW+am3JuItOm+lsv1UjBRk5KC+Khpjhxg/98xB
QvubbT3OdikFcwH14ElNwdIWqU90abRtaucEL38ZecklfY4iBGlk0AEwngfUjXtE3UqqoebD8o2h
yhujQYK8MBP01EOp/ZhG+a5IlszvjHmbpO3TWII4I9ODJaEOTVrPLqugL5atnNXqpgG/T9Ay670s
80NkIfXb5sCD1wwSETH9ZI1yV5pg3cnAxQlO0dieIDsr7UeKITUapLXqWfVrx0pPY2ZoN/qu1Jqj
srLLK8VmGcDKCx4UUrQbldTgAUvpvUUkSNQueu7PsXQjNwys4Em6eBJezajUgFS9gIphuU9jY9fK
1ctE572x2G5b4QOWIn9hpvzF+1E6Ut3d2f380pHca+vITxa8VJDVs0dIGeTqZgJ2jNL6Bg+Kndnp
u6pNf6N3P2r2pREuZTh1IKnBTYxKmpPRxo2gg6WTndTmbpR3j6XyXrabdtn1+o6iulZAOIE1ktNo
CF3Ko1b9iFgqwCl+MWpfsykuau6yXBonRUHvoPK7iItQa+JDEmf31aCPcPHmJ+BxZmC1+VGq6x9Z
Jt1EUf5K5SkJ2oHU7tgOvmUslkvJdBsVzJ0Vsm1wGbQUvc7Ts2UX4RIXbj/ZYDX4iKFtEB9L/dVE
c6tSPuoDnrzK5ObatoPCL5Hwv8ZzYZieLP2o6E43w4a+dvJNTgBjy0tvaHI3pVui7uoJnF7kprIf
R0Q+qEOoC4B8tuI00wmwbmfqoFefv+nxWwFZs0T9yM17ht5GXXqWZcDS7tRmBLg+8ki5bGTCtjbT
byAl8Fuxn5J017T5bmLqEDAy33Rjsl2UDgCLOsS99xbrin89tL0cPn27LO4NoQM3HMsK7NGab5h8
sHu6M+s99L0Et966n9f2m7vvjamVoaYD18gKDS5E8mzWOKVi+HVkBo38fn1WguuG8OU8K2tSs4P0
xcnIxoeKJKdekUOF9bt46o96jCROe2OqOo6W5OrWvgHYXvAFl5+F/11Ywpf4+rYrJ9UC0WwCSfNY
fUWDp2+3k79WtZKaOUY3eo0Fxj8JPKKNc3306yEG4St/TZd2LdEx/bVsqu7RERiCSTgQoWb/JiD+
niR3z1pjTuZoVcNZRuNhin4OzSGO0lsbHapk6j29zMBOFL2gwSoEaapgkn+T3Pgenbtu6TIRZUhg
u8UWFIq4bqMPHQjnL5wHYqoXBtpGAY3/RZ6B71uX8JxIkqVYi5UgslgZ/9YYWdmXu8i7BfEoeyNO
4o9OtRGWwa/fwETmbuBhzLUSeSoNmd7meUbI6C6ARGqAdfeWV3kgLRLS+l13DETmHHQNDmArZUQ9
RVUcgIgiHOWfODwPULm6v26s+nXfQGTOB1npMKpskXFY0zYEv/cxI9NrJNu+lkIle4ReFyg4llU8
q8QDxcliYoLytwwm6InN1rhTYjkoc9VNxo2sW043vDRW6S657loDmm/RDxElsze3lbvEWxlBNRh5
bQAwB21wx7nyy1ZxK01xiygtnamQb5MCDNQLWAAYda35JTbeaBOH5oKCV134tpruKhq7DbHAfnJb
VGjvIJZflk+JTnzVAEpt1fIdln3VqBud5l5hjoI1uwhIObdDzp9ahKYJRFGgvqU7S7B4Q0hPq0Jo
4Ri/sudV1C3b2Z4iCOMvch+fDcsX5tDuP1k0QtDZ+eVbabuWsjHAVy7/lOJQ6jbzW+d0N2jB3ai7
dmdVjoxvk3+27J7hlABKmDjihLbAUvnyXNRJ0FScZPWkFis/TjCU8Xas6EubK4JH+EUE6Pn0Cfd0
ixo6SEhqfvlV2dXusseVJw60kH7pov0YBf67cgvQhTtu8pMIgCrwAnyJjrZIqyRUwhtK1qEST51c
soLrZ/FvMl1/+tQvn3v2OE1LpVyoBJ+6tuZSb9lPGSbW1jucEZCJudJT8r5ywqu+tC3xELc9NoU6
SNP6zLv+KZcTWd9fwr1vEsaWRpbh8xL1oCKLtrAD7O76GH+TZ/wehHOsSZ9qRikhDbHSZYyxmwQy
6JTnQ1y5TA9ttKe4evhiePZxRRubu+F2ukn8dLkngBBGew2oPkGG9W9qbd+fxDleRUtmZsuwsXUH
2h/0R+nPE/j471GS9cBl5TWDY8kORDPTZtP+/D/om4jsjPPHDO+0TBu+bhtWoTvgCAuHg0TTMri0
IjwjjkiyPgiDCcE18LUwZ6ZnlFauywqemWutQnOb3Vwf8uatrT0LfObQagOAOXG05YCEwc0/oRg5
O9l8BU6b0liuLaz63C5+nYDpJqUC7yEwaL7u1oyqMvRJBVke6U2BKIgOZJRgCMHOfTVUni1hBaqe
JCaITvqYOaiGh5U9C46MaBZcyJdS0B0z3VBPuVE5Sat46JxPmlnkh65ncMgX0vZsJmWRFxUUzFWI
X4/P1PDtvfSS275E/Bog3sBGeXTxsybQbT/qN8uTgSjh/Z9VO/48ijycT9KbDP21SFrZ1rtWoBsN
EhkdupsETki0a5wT6psRrGboicCJZwfreXpgWQAcXA2FvN5RWJAAKbC4qktbl910uVs8yTiPp6SB
vmgg70WwYdHjiXAeKIrsxVwICsS17URh6Wcec6S35c4OC7+4ESnWCIfj3E1sRIoxNVjlbMu2S+5O
2mYVH5cDHYw4B/ok0skQWTAXOiFFhzyMAveWmVD8HaDOAGifLdJHFflxvoRlSoVCCx036Ur8UgTs
XZoO0TbdJR7kGg9G0CVQRzA9yOq5VLoXma7oacaXrJKmrCHZpKLyOz2hDORRVNJb5YcxfBj2Dohf
v4BclNYg3v2XoSlfgarQhtzh+bnWnFUoDSdBJG0/DYiekK+HSvP+oahOI0KACHaVlyZRwC3J7BTe
NZ0BPQVZMfrH3KkWTO7LSf99HoP8BYA2Nd0gL8hjFAfzVU5d9NEOkP59qX42P00J3IirZ4qco/k5
R0E+vIAzWEgBJ3r4fjXYnjlHwLKnxR6+VvgPbhTkPKUj9Kt/La4WtGGuh0J7WkPbaxPnnJSeqoTZ
a6S0Nhuh1dAB++LG8MzQCua9qKgn8gl8IaooW1mxUYz6zzO7w2hlCInDACq4wrhaZDqcA7LSQjOT
GFfaPLWuOQMKDM7+CT2R1/28KHfAg96tuY3A3gLb6fx6Cyyoa+1U9P4mzsqoqYfQg1ddkjj0LtuJ
fLpgijzcra3MPkl0lHxoUW9s1NTyzITuayeokJJ1qa5YCQ94W2hWdCyJVOyb7Jb3BbhwDNTtIRR0
oyCOW4nBbF9JoH6WbFaunOIpDfRpDWYJkFQ3IDJkoViiQJAO01bbPjsvnZFFymyreCES+qhXaDYB
8kZPt22LZhON7dIYqplZ6V/f7/VEXFsLLlKyM1r2WokQJioe4roNSBM7/0PadTU5bjPbX8QqBpAE
XxkVRtLk9MKa2UCCOadffw/XVd9osbJwy/viKnttQwCBRqP7BDbX8DMrBVUpQQLBs99mMoXSkGNj
jclk11Lp45UaXJ/MLwbYtdmsO+xsDVlvUQv8eHKalvmdgk6elUGepmhGl/7cjE7XHFIleSYmix0Z
diclfSytJ9m6S2Tc6rRw2mm7TOhupr2XAt6v1ac+Oy7tN4NGB1rEu9SsegdyUHtZpjDkMgviqElm
+YuV4r/KpTu1CA9N1+U2IaHfFlvLNG0jz2EBawZRBMv2eFg0SGplMko5cP1dpORTbyzjMEnZNm5F
DoKiG5Zn6RWTSQrUolZuyloILB7WEoAJTe/kTtTQvMiEOnue8Py8LCQkkltE/HhbbKFUuYE0006G
wl1sD+DwO1QHomuFtTZOAz3nxDa3ybzL8DK/vg1EWQ3hYuVULujFQEQPzWt1p+6iDV0cvbQhxw3R
085LQxuifwPsDeEJkDilJ6qBiO4+nslXDEqTDR2g4as6nLXPoBuio3Xe+/W2C+gxOolCp+Bw8Sy+
RZ3QX6uRx83lz1iub3qVCXoFoqKLzjXka6sMzZzhATA6RsCOMG7crhYEze3oQGAZlYnCxS0hecB1
wRvTS7xN4YjScMENoXMxMmUS7D0b5Iv60oJG0d5IeeEPmSJIoESryQVFAJFmI5pRwyqUcpMsBzNm
gjew6JrV159wFqlUqGfQVkatiAT9M3hqzuHxc/Xdg2vwinoEFe+T7IXVi4v5kUkI3oPAtAAm/fuo
eTjpxgAWEpRlZ2cFrLEd2X77lR5tRN/qYqXkayweQUJSawSzFAVzqy0OxXjbZxIau5AdZgC0/Kc6
3Nlg3OYcopTqbEQq1oHMg3pzt5Mg0HM9rFwUzqJng3C7TzHDMTSLcj0B9bPqrCLj7KkG88vuDDjB
MkD2ZVfuHBiMUOh9lwD5Ra56lITYmIuX9tkP4fbn0OIxno34jBX9bIveB7zAaXoLbYmX61O+vE3P
RuK2KRATzLTmuThNPruX7Mwvbtsgd1IHwAB6sz4iGrs7SJVdika+mKSdjcxd5VGYmFkGoxNcXKCX
L7s2DSxvuetdhFCn2MHHG3JB6Wm8ybyC2KIIfjECnI3OPSRyNHPiZe0ZJmG8Nt/dZfq4vrTC3bSe
n7MIoBEQdJIMEORVqQSeCtoGdGBr/DlITla5w0u3Mb3RrwHN6XFpwHJJ1oOZ3smyDVDIQD0R4Ory
c+ZsztytaYxxk+g1Hqe6+qNuFltqluex7rdtZDzJlbJvlMceRl1xY2w0SAM6ctG+/uWacPGpy6px
YAo+OtF1R58iKFdWdo3emNy9W1AYGrTCYUSDjzaqUDWediNoYzE6GwCLZOMLGAG2lhCPdo+KEd3F
xfjegkMPQlrRv2iLCNx0Oc/434r94QY76xNJZ7oCgFEFp8Q2qpsRfzWcOPGh9LKb/cXTvAbeLbbx
OXeYhhBFdjnpOvsNXOSrwLmbYoabXx56J6sLL2SWu7BvenXozMw2V6QKaLXZoDmyBNe1enAtWm1i
RXJTeXCpAvDrAl5MNAIUkt9Qbcmh4RAiYa0F766LD5yzX8qFz3ooS3WhiFpFSyGnNbp6eAdFfHvI
HprKdBZITce1iFx1PVT+4TfbSo3Owgq3EIT3MWjtd0WHfqq0KdtY9HS+WA4+myAXLEGxDccKBbUT
s3KnSqkTr0AlWFOASq+mgxMpt5DG8ttcJDR9MS06G5iLlbJqAfmWAF4cj/1mMYZtFRW+oQsdr69H
RY3v8GdyHNdLBmhxCZUPSFjiPEZ4KymHRv5Okc9PNXVmU4bY2StbDEcZzUfSQK1sGAXp0+UfYlqq
pcAMz/jVrD+LnSBcD203w0ZFVl+r8XsK4TFBJFqPzR8vSfNrBC4YynXOkmjGZl2PNox8zDiAJP6y
Tz3yJKk2WmqudSAoyaLbRrITXNYIXKeF+EnBRHnjgb5IlJl12FIN+yib1E9VwxfM9PKu/d9MebcB
QluKEixmSoJoo7cuIIqZsa0PsPN2l129re5ZYg93cuK3oV92DmogEkrC13/FRQ4kPiZcGKmpAAjN
beEuGQDwoho8iH39dZUHxMmxy+3kJXYDY2Bh6L60sOfjcRd8KydpIQH7hNtXOsEFda1+p0H8jPsW
+nQ7FR6UojleOqXnQ3IXfl21al6kGLJCEU2HGFdOnhMpE0TZi5fS+TDczs1qPddahPtTHo0FUGwx
xI4SYEDRQ5ii27kq3YqYq2EU8lXy0FbwAp3noF72hfIxJtK2N7LaltP3qIRdW1q9CT70pe12/vO4
K37WIrPR6mLVY/wEYeUtZKm3FB1KXJmtjamdpHPAVGsfhaKrQLnYSD8bmweGjKDIkEyDApSWPjHl
0zQGr2orrw3Nb5OhtS5d1iAGPA6Y5S1KBll+ZI3ujJaCu4NpdKPHahSkyviE8o2XxA0qQIqjk+Mk
m7e01Hwy3hbFR8eA6Y/fl7zz++mpl78N1fvUvebkSQkXxwJlWSPwLaru5TGB1ON7D1/ynEW+ZGXg
iB+l0G8k5ArlbdS8sfFZUp4XQ/VwcRv1ZzMf+tUB91TNr5bxkNPHwvrWk01nPdEBmiq6ZZfdtxlS
NOQ+RCe6hUJj09PAUHNHXt5J8oaLyZajxU67Bz3/SPu9Wh0LcqzMl6UHTQny4AAWJ809G1CgIW+a
UjzL1iYOUQANtzpLfShBbxf5ONGf6QQkzVLYVf6NqR8ZMIQScKqQH7cX5Xtn1HbZg56tf0zzCyEf
IwQ04/CmMlpbH04NlqCenxXrB01StwTqt53v9bp1tXCTFgD1Km/N9wTrQNEaGn6OKrGT7FawGS9F
eQuwV0OmBN6BJveQUs2ksGLQr6FhFe7KuxK1sXRL/PohcoWVuEtv7/Ox1oh0dmehapE3lREBHrdb
PdAzf9qTbQYolJ94xlEkQng5vn3NjIunamnK6RDF8OPKUmDHBicWGihdZFedz4iLoZBnJ6RQTYoy
m+LHjr6B5yNq1itvc8RLmHVOR+zsIHqoXErpzofl4qg5tNWYrQuZZ4qvZ61vqe8NcPd5KPJi/CUJ
x2cB50NxsVTJEzONaVjdZvm0U3T4O+dzpXmA0G1CNnlzq3m6OR2UIo8c2qi7Fq+zsS1cMKFyZ6yz
ILRA/5xhOGxNe42krWPWWr0xh+H7WA4/k6gOlEaBZQB9lJLuZqDSPi+yndqGe9qxjwzM1KprtxHL
HZhuOVqpIovsVjpOkfvGTI+LArdRsAAYfL912Z7QQnAA2z5aUhoJyh/rXK+tBRe4i2FJl3LQ8tOg
GICRV2A5gszYfsYZs5ESsr7zBKdz/ZB/jKhaxKCmYRgK5Z42UAtNK8XQ85PRpjZpSm+WzYeRQfRx
6L06RxtMVty4eA/zfqvImQMC7sOSA1o75Vs2SX4km/eGUgn6GBcf7sg8//ezuHeMGSlNovQVXO/T
e6Y85SBmmdAWDqFlwtLUU603WX+dqskxUM7vdNU2rTsGg7S+vjXR3omnWwvlbyVkbhLPoP7eT+aw
QfXKdNMyF1RtRUvIBbhM0XtTNvGmzwuGGwVF6FiBRm9tK0CoNP2j4ItdvNzPloaLcaxL+1xPphzm
JAzMl9mpsGnNu3j46McVSW850vBNbib3+rgXg93ZsFywG4qO9VE65KfRhEdR4800EmTJFwth5x+d
i3WGvPRNDm4N3gPZI9uMgb5n7+lhFecbPB04XrDU5xfzVhTHL+pjnQ/MRTtpMEwjzuH5TYvIlsZH
Zu6LEgkaXFMzWjtVe0jCEPi36aZle2IWP2FwFFBctTU8OmEx3XbHBs/Qv1twLi7mUdEmKuS4ThL7
KLDgg6UKFlz0SbloU5p494wK1tuSTnSAmoeaB9fncPn6+to1fIF6ImEGZSYlP7WZWtldHR2gi+5U
CQDBqRUYKVAhCMMF2/Wy5Ud1uZuX2qbgdmtZ6kokFcSVi8+Ds5/DRbuoKAyqa4ivLSk9qxz35gQt
MWDwrk9bNAwXvZIq1uUWQJSTUXyv5IcGxFYw0QSlEMHX+0PekegZJXEondTsJ4vSXZlJgtRNNI31
F5xlU0rUlUarFBK65T8yBrbbvrNe/26luKhS6BM0adEbP1UMDiTNzyWMYNrwXzSUz863xQeWCB5g
GuC94IcAaQEWzOjPN7D3216fzMXq7vk4XBxZ6oEYcwJAWbN6Tz4XfrjVguy46oKNQkVf0ffn4kNn
KlFMS8SH0fBzrbbheCuIQJcLBmfHhQsQihbmCa0xxOSv8D/walwlQs1gBRetrAImi0Zc/4//no78
QdfKGeRADAsnh7xD6OWm3NVPDIXVB7BEtyPEJQ2IGgEosk085saCe/xiR/nr8/3B1Cp7hcCwFNFB
gn6cCmtZaZfM5Wap001GVNTJmW2OKynvmypbuOEHF51/WyIiBS7hD+Hix5jopjV1OBX/cIvQBiB2
COjz2phJ9lVgvokgSRc3k6YCTm4Smeh8M13rpLhHv0E6lQDzKu39bAhC4sUP+zUA3zxH4UnNpVoP
j3Mm30hKfDMXObin98OE+EXtqcs2TK4FF9zFdPpsUC7cj+2cAD1c56cqhPOrFHthkbjaSoLtVwTO
QzeJXP4E68g3z/NwACavm3PYi0h7am2wZwRB5nKB5WxSXLrZML1WC6KFxwGHkny0juZD1tGidghN
n2g/vme+hKYWuiKpLdvKRwrasmK3N81R3Uhb0ca5eEec/RrujiCgQLddA3ZjX/7EPZpVPxYiuLQv
V9vOxuAuCUqjtmGJvOaFmt+dqre2tcH+cqOnATwEUJwQX5MCXJv5JXsSTXC9G/6ISGeDc3eHNo7y
3NckPE7K97T8mWkmjJzA8IFHmuD2uFgoORuJuz3yXM+boi8R+0wku/kjkQeHhtturuAJhcdM5sXs
AY6udivi5F5scFlnQ3N3CZUjJg9SRWBxbThT8VwVrxFYcniD782khrLJa1Xc9TnAeVWJV/PbBMmT
bhh7u+h16hjMyuyiYR7JzVctVd+WMSx2EPtA7a6Xv19fpnUVrn0P7k4qrVQ2NNbjThoTrx4/DbDr
U/KUqBRq0EQQQC5Cu84Whu8NNCqLlkhF/gqT4C3KY+F2Phm26pd+Vjqi/EEQPPgugRahC9yadLij
BiD35mFK6/u/WjzeexhnNZQXrclPWouEoS6hSPQypm/y6qyjCFWiL75Uv3YVb0Ecmqy2kgS1K6h0
HwuU/mFYYTdHsWazaOHWPz9LVPspjse0R0iMwcswpPveElGMf8HZrmw73nl4SSXZgobMcCcl5Y5K
3fewIYpdScqREfNnRw1vZK1tQUbBacxlrTWjTF3Xu1Ef91Qensz4MDGwAafO69UQEoKbhr6XUr9N
Mnmf9bAoHydX6uDRKJ8KDVJ86Cvn8tuiPxIVmvshsAixcoTOhz0oq+Ppx1CiW9amrpKEkLBhHS7T
dqfpo2+EuL67u7gNjy0ZXFPOjmZledc3kiDs8zbJCZy5WdghM1T61y6z7Mx4I+rH9TF+tQqurTkX
EIk1GhWQBxKwjmFQ+dMmvVH9xIb8bXB9pMvlprOdysU/PYGegsSwgdBN8BbX8uku21aPMrzBaUAc
0B+h4NJCX0zatTBJdMPX5ZD6op8hyJEMLrQpY9alOnxCTgUgIF1eeVWRuVl+yDrIR9AXaGEHCzpn
1+cuWmXeQDnXtCZuG2O4W+kpAHdtAIHBlVoFraChLNgzJpeNqWFfotWK3H5S9E2Wwq2PFb6cRaJM
c02Armwb3vs4aXodZoRyeKwm4sErC5TJyDan5DCk1UOCZ5MDQyjNjk0oCVel9GCpxkvcl64ZNTcw
pPmcLH1XDcXG6FhmD3IJ1jg05sLoRwkDsaH8XhNDflUqiEWUtq5Al26a5/1QJA/6OGxmCcrIi1Xc
6fHPBApWBVXcaoQaAMrYeQieESWfS/uy5hOQAjGyA5ymvWoefGL2ntSqN0AEeOAshzmz5yCFtt3r
VB6W8GeevsRURlIQ3amzAcdD5oe55rV6DuMYQIDr5IYOyg56nveyAeQAmKF1qwVNruyV7G1p432R
zV5N0OLBsy1PBmjBmV6/5PsiVU5TnN13ZbXH/9o2oByUW1PjJpI+Q30dkahstP1QLzYcjnJFti3C
HCZPKMOiVV23oktXkHKZXDifgEDVpAhvhUyuvMm4qQiEIZvZV4d9p7/1qPgCHe4kaeqmKIEOieqo
feeEE/4eWvXy+Hr9hIhiv8nln6TOiWRViA6ArLsT9NN7GU3fDv638U5ptvBosfuh9eHIi4af5pkj
VIWqGlVnWBDH8q5gyS3NgOELgefTo6AdZGhXnhKor48TfW+imzmE7Pb001wAagyXYIQNkVV8m2NY
EyahXaCuTcCeoGbsysr9rDYeG3QA2WcAIZ/k0sDigLsmM0gO9H7eHpP6e6Z2cP/V3Osrcbmc9xUn
TS4ZnuFwAZFvROTWq5+rx3SjbCJvxWS2j8Nz5FRAEWSCMtcvbuW148zdAlFuSVEUJXhhzNmj0cDG
LsJ6oPwwQrWlD4PBvAEM3Ovy95r9kOKjms5vsvY4Q45Y7aYDlIw343ynGHfSEu2IkQ5eOipQO7sZ
2PIgWT+uL5EoleZNsWOaVbAFLKCdtiU7+qxvYvgf4tJ20oAdGo/akQM7dj+0u8C6NQunB4dZSB0X
JEQmd5MYeVbEStblJ/kuug93+gsEUEZby+3aHTzVhRaV5Gpv12cuSMzpmg2eJWF5W4VxmiG3rLTY
mabbBIo62nhAD85Ox/Yvby2+bwUNv0FZOn24mzNIdSVvcKN3oMO51dDkhgUfnHW6vaLNniyL6vKX
q2Jfh4By1ZkuVquapCDZaNr4ydQ+8YmmrWiT2IUGjU+L7ueiRQaaMtpxzChYZKpkq2XtlPPn9SUX
ncdf4lpnax51spwyYwXRv7ZeB5PjaFd9LvewiAziPXp4brtRBa9xwS1OueBcJguRchTRT4QNbmZ1
m3myXHRuBJeAKkiGKBd0JXVWZlxoeKrE4TPE7HasXFxtuNWB1BgPcwXSWKHsu2ZGws+gC5zCIDQw
ixswu+xyOLbFmwZ0etqCDVPhou0rO52COH7tohZ3+X0af3YrAKR5tsJYECYF9xfloqRmha2V0tQ6
ze3qtfECt0Q/BarWiirBSIICF+Vi4xIORlLlSMP1St0m0VNVKLacA68b3UfS6KRJvb2+4y4Kn5w9
iCmXKauWWdIqXxEWGSDBDdrwkq9DrGeIgrFRvKHpd3VZPcs5dONCCPCopRZ0i2LYVfVdGera78vW
GUKYoOZ7owli6/n6DxREPp59US6zXHVQuj5J5jfN0jxlrAWPBcEB4FtaUVfpEV3a/LSgVtKW8PGt
NScqGu/6RC53Q7/CjMWly8QAYmGQIZIOemiQP0PY2VM+F7K1nPDB9P4x0qtGQJaEIDrRHWZxEc6K
Y61VRyziDGZXGMgf4xOuTpDMVM+AEOMW9Q+3lZxVVqhxILS9X92Mj8JbTJDI8x2ucOot0qchYrwh
BZZleEtLtwvTbicLNU+pcUgf+1JJd3q+eEo62/I8PKKFLDhkl6jeiq6iLG6ohqETHsFkGVWKrM8c
7jp/dmYPcrgPbLJ1vPT3yYt80nZQoEBzunKkW/0NkKpCkAJd2HG/jb/u+bMoT6GvqegENhl6Vziz
Cs10XXFG9h+UT34bhou4rFjakVI8BKM4hd0f/Gm1RbSpL5SEfhuDC43wNpAn8B3yU1odLWMHFwDH
bBtP1QaPqEheoxl1zl0LnY/rp+lCoPxtXC5QDjremZGJQzswtlXg3TCZihcn9WOoNU6FqlHRRIJt
I/pqXKRkbGhLE7bPpy6fIOiZbdtmrRwpgnB0KU78NjUu1+smea5xHa4o2+Em3tIANiovqFd8LA4E
bDwrqHYqBOCtzfUVvdTsPB+Xz/eiuMvNpq7W0qikOdBuDAy3fc23kaM9xUK65yVq5G/DceFQi6Gs
DoDLOly1zTdtABRcXq7wWqO8iXtbgZ8BKCC2FGg/kp10iy4PVTtgg1z9TUS7u/Qm+e3HcAGSKAoa
ry00z9XA+jad6EGHF0lzY5701/K4Kl0MthK0qT85zUdh64d629zn/ripRR9BcJ74BLAoStVIJ5zZ
inxXddnrIv0lrlo772IngW9uPG9o1ZySWmS4dSn1/G0JuKBURsMIfQ8k4KsFIFllIIxD/KCZkc8O
q/kM2utDHWToews2/IXs6reBuTDVJGCZwLgELTZ9b1WbiVjBUN8nEROEjHUC3Lvzt3G4UNVY8RKT
iOBcyb1dNZ9yfveXJ4gLSrAiDfM4lcGwmEy7jR/ruDzCiniwGyodp/a+UJKtSSd/MJEzddpLI7Qf
vFT8+22SXJAqLc2SmxhBCsHJmZBL0OqjAMhOlScAk2svCZ/nZkPaQbC469SuLS4XtMDJm7QiJcNd
KLO3xGodgxZgnO2U6r5YRKgfUajiU7bSUNWQDRjtn70K1yJqU7f31zwmTZ3/QBQ/X1Q+c5sNmMDL
TYKXsB47pgWE0SKqv4siEJ+iLfG8kBgM5JNWHZa+CKT+WOsycrK28uvkJMNJOq0Spy46r0UHeJIh
MRTf5i2oHup7XmyklNgWvZUYc9psl+sbPbrP8vcoO4ymCNUq2mV8IqcrVpPUKRKo1RWabbRNt4Ft
spftRFZ5gm1lcUEJbreRCdJFDpKWhQy1sQnknaEpBd3S0Vboz+sHWJQYWlwoiheyLKMWW79cvdUn
a7lJYuqo0dYs3WT0yVvtljeyG/UQ+XVGFPQl/ainLpS7CkfEtlnHunKieIzTKvPb5gtKPj1sdmR9
8Av6BvUjwev/wqv8t63NhayxgFOzPIJfY9CHyWKwVnhohpPVVHbfy3ZnPcBPXZBHCeKwxYUoE5ZP
rbHgNIXaXRcVHgiA/vXvKLhRLC4YoYawKF2C7VkqQdcbkIQ1gxFFOwZd7r8ZSefVqFOGtyKtUgAD
w9CZ4fc6KscOjted6M1yfTdALfH3J0NowGMlKmEVSBvdI2MbGMNekRTBw+T6p9F5dekxXfqx6QAb
qPL3kX2b89G+vl6iaawvxLOXT6O00aizLD818i0JG2Bzn6ooFgxyPWjovEmrlo+6RSCSBkWDmjkK
TAeaFHYCzexocI4AgUYWAM1Es1r//GxWuHL7QlWl7GSRKogq3Yetgg+jesHXEaRoOk8lDa1qjnWQ
p0/y7OitB13TIHFLCAsgOYxgqqIAyLf6uSuibrloRbkokdWtPksNUrQKdcJCHp0WhaJZ67zaALFx
on+XSOm8brRWkjrrdex29OGdXJle6kqFUlhoeSnUnBP6rIHxJQUQ0w/C1DhoiSFkHom+KRdD4Fxh
amj+S6d/agSwJkV/DnKN9TatwK6MPdRid7WgoypIbMCu+n0n9csS6ky21ot1cqPCXZvkazumJg7d
/z8Yneu75t8vGZ1XWIbHOSwjyAjDZs0xdutDJwqGXfKMVqDLhHWo63FZ/zX7s3NSslIlPYXVkdRp
u7A0nYJA4ydT7RZWxn8VaH7V/M+GIgVR5rmbofxmHa1Cc0f9BzNEraxLnYOz21P/hfs8GyWK6zIc
por+QhORp8hbaVyDJ980TrJDK0gwqeuXtf4rPpwNt9RVEg5FZJ002FKZJvYItLEYzbaQ4/9RGS/h
XL+kID8LhlVE323987NxAVFTdElGuj1DIXBxFVufng1ypG7rVsyB0XbqRakjPS7J7X/g/2KFNWpB
KFbW6B+yc6OZ6mEKLk4hweJ8hEdcxezWEATwX+KOf56Dr2HWc3I2QzjAxRMZMEwGXshEcltO1EfJ
iryawv8jknS3b9nnMNJnkB93linBpQoFb6n7aMYW839ogbhixqNlQrsbrskQ9N7QobDlsnAjkDZj
tIslS9oks5qhb1HpaBwrP4YOLHGyzPhPLcoQSGM0XNVxV7e310/DvyTsX/Pj7t1Ilo0xyZFzJfri
FmYO3J+K9qGCevebOj+T+lBTaLSpRHRlXc4ovgZe//xsYeXOkAddCTMg6FdBy9apD/mT6Q2OBMlZ
6c26FcE7L9W6f9sx3GWsM5qDt49LMt4CdLfVYy9+K1x9P22im/wm2VSHnQQ/2wZvYujQZjv2XwwW
fvsF3HFhjM0JPmh2mudTOm0JSKR99j4wUbPo8hX1tbbcrSxLGoJPuxYkmwMFE7vOwFPOBIdfNAiX
rRdRGcZdBMxfP4JTlLkpXpOFJmwNrPnrtQPIXbe1pqZjJplYs1HfKwXd5nQE3qVyDDk59iRzzCx1
omiP1MCR4kKQxl/Ob/63kjyYPQaPqNdn7FId9esa5aEmI15Vdx7O8J5qIgD0vzz2v8bjsvlqbKXO
xH2EVlAYjJCQaB0abaLRqxQHYq+wEVJ2mpN5xkvyngRzEKKUY0enLOgTp0cYEp3S9fhfWX0e5d6Q
PM7DEmcmfJqdaNMH0Y80AaoABIXKLrwisPrt9Yi0bptrI3IBaUg7aFckkAVTJ3R8Z0l/V+rZq3oG
zmqquD0utyJl/vVBBXuZ149rJ2LU+YLXGuorlTT6jRpAuNK7Psgl8uH58dfXX3EW8moaqUYjW9mp
c0dPcaFjuK2RyEV3KRCHUpD70UPnG8jmRKFPtIu5uKMwqYrK9THaR/Kx0gZ3jFIPRe1jkWaOkSaC
QyO6VHhBGTPTszgOdexi+LWGb+m8OOmQ2ZWVA2QGvSly3y2p18ErS7DCoolyMck0tSaRGWhZpVds
zdf5uQezqHBTrwxWPAw85QrLMTpvCKClLkgV/iXn+zq7XKSSrSY0FQmxQh4jryo1RxpnNO+QFhkM
2j4oXlPZRbfcaSXDSVX2QtDDV4nwMbimJFdOEI9kV4HSza0eZ/afGijsrZ9YgBog/IHDyBbtrX95
mfxv2jyWfR4l1hY6ZECiAiiM/thPsm2ujrfANVYWXIpkWO+ED4NZ22E+eMowCCpV/9IX+/oFXI6m
jZ0EvDZyNCnKtmoPvNz3Xv9WGsiwhiGYmngrA6g0D5pdovBcWua+Gb/TBgCRE0RWjw24Uu71jSiK
4zwgHu9PUkM/NzuV7afGIodNH6jDQqQ8DmB6gbog8TPjPjNLByo2TjPpdqUHcXXXJiX0zQx/Jm2E
fNEC6LLa0rA4ROw4TLUBj2mFuXUcVGp6f/03X+KinYcng8vI5r5hcQvhmFM3G3A2vp2NR2rFh4oe
zDn0QuVnGMVe31M7yX/A7tCFMiqyexGk5l9qGV9fk4uSBs0odPwQPCBK58reKjNLEzvH+6m9KYBm
yxz2IOo0CeI/D3JPwzaXyITPBY9jf2mP1GIwE+8Ft+kaZq8dTC4tG2ET2E8d9qkM/Myy3MRFaLOu
srVJoFqkCuKgwcVBULGrGu8SZPWZ5M3sjsKOuhtlPx7hCCDXjplPMGzW9mFP7FR917vek2HtBD9l
BC7VJSo6zJAYzoArtdTTrJRuGBqfZdbcdtpB7z7WxiORmMsy0ecXrREXRKtek5SsR4q8mJ09wwee
JE9MvV96ke6J4JPzYPg+h+tOXFXaqerNk5moHkvn10L522G4hM4IE/iGAcR8aurEy6BtzfoCpoC6
d/3wXnxNaQQ0WgXSHhbhDo1VRrGm6UjGu/KOJbvYGARX68W07GwALoVoa8WqKFUyyG019sjgQpeE
jtmFQKqA9s7wkLVi/+/mxB0XvRvBNrNU3KfZcepjm86iR+jFzXY2Ke6YmErRRwPVpBNRHuseGOz2
QVlKuL69/t1MuE2ttAWhaqploBv3TgPaANCcwfUhLl/DX3PhXypyi36ykTHrJG0mf8VokFu8UuzV
mEwSJpTrD/4jkp0Nxu1qpFlTGYX4NDTstz0KIaWauEmZB1R7GLQ7M7tVOlkQPS9nlWeDctd805Tz
MuS4n5JmS+N6lwDtOaCGP+LV1xGGS71xo8TYLSIhlovR9Gxg7kli0VhDs7WSTsmA91e53Hf9d2kC
SV2TPAZxretf8jL+5Ww47h4GjyRpmYTdQg/xjYI0MrZXMFpzO20zFxWa9iDBly18aG+M1w7BZNc5
8Ab7TyKCin72O7iYoqmVTusKL+9/7D9iR+twDTP4EkEhZZeeRKwhQQzTuRCjdykMIVNsqpladpJs
a3kRbKFfKNlr+5YLKZJcppGUldJJAqWUUECMWm0bzdEEU5cJqlBxBqiR0RDPNEnuQ/iPbSC4AWmq
DmLso7VLtQkScz/1UrLlroG3ZI0q3bcI+p1wZ3Sm8j4eLFfFv6QnP1raOpkEwjv8H4qKONX0mse3
CeYGUVNnsfBPs4ehZeCYLM6ct3ZFZFcf8I5PQWbSfkQ0caKmdeP8XknBJkJdKoGneSVpt+USbgui
HmPQgDSiB/Uc2TQCUcZ6TazMX9LBDRPDC/GSLUfwWVNYRIw/WvVuVm/b7larI3cq4Kklvysstcsy
dsfp28IOrfpEi/xDipd9vvRH4AM+owQE2NWB23oygPjJrPFZKcJjMSIlMEK3iRJB7iLaBVxMxmtC
avqhM06JjHIycvakFCW6F6FUZxubC8eWHpvpklK8WLTZN9PRLWntGsTyijzcEqvxiKFsTcDK1KwX
hGlB4OTfZhbVZxZB2wr9MjP4P9KubDlyW1l+ESMI7nwFt14ktfbRzAtjRuMhwX3fvv4mde6xeDB0
w2HbEX5RhKsBFhKFWjKHLHf68St4MJx2gJj08suMvip4GlwHFMHVzT/QelKYoOgdEFD3NtLXMRjV
LX9iBhSpQQYKsnO5jw7XTe6/hT+3mB8/Dpu6yZMSbXMrHTdyuyB4BddakEIQqkHSSn2+bm83mNuY
4yAzJ/rAuvUir6fQleKXbEDpSNMFqxLcA/xksNRmNqvDIrxY3UsZPUMxwdPZW5/cGIaoriryEx4L
2yIyC8xDXYYKvdd2SrPWemHsviPqsWlfk9Cm7WAK1icyyqFjqxBUJeIluxCgY9l8l0GSVwyaE0kv
DfgxCa6eenGvf7n9597m063eu0mKlXFo2mY+Z5dJf6+X5z7SnBjUg8V8n2j1uWRvelj5c595swIi
TdJ6C5hYhgTCdEMlmCfdo5/Y3nj8WG6CPscxGTGAFjeqo8tfhgbNjsQGhCunAYJRjlkVkOuLxoeq
RhF0/pYNslvgMkjGR6lQD2PHHjN5+tH04BOTKxSGBZu1mwz/3KzfHi0VqbtikbNLMTU3RWr6uXya
4+pUFINbtJmTlD/iqYBE60s//KNGvo1tLubDZJeVGyhrYjoPqm42uF3zrKcq+uNn03Il3CfXFys4
bfxwL0kqYsSaBtarSfXVGvLikLwY5NDV5CbQmKgu/BeOaBqqQfBSgsTj/zqiFKZZUpkTClIlHT3V
rVMKFUaavZLHzkNvAVXOrUxFWcPVvX+PSD6tcshVzkYCYsYMtGwjspTxZQJNf65+WcrOLYtvIB+6
vql7NBdw8U97XFDHhgwqcnqHVTa3dRRRrVNoWI6BWkRnybKohDtBmkJKlIAYlQBg9uvFG+scrCG7
lfdJjD1erwXzTG40Lz8VT2ifoLiJTwPmZI/TS/3l+qL3s3EbsxywNXkYx0YPs+pwbuyDYZonK7bd
Iv5mxF/76Fkm0DVV3qLqQZKgbmwPXlk1AFg7wGgjzRsoa2veAu7/ioCPxuouJhmblZohVItTmdaC
MHU/obn5vRwmmiZr02rCjZ0cCV7WXyFwHTmYTE9CP/Isd/ZnV1951CkmEsUN+PvXwKeLrH/fILJh
1LXWV0DkD5oAkHmgwf3YCEkC/uI996edjwG0jZ18TqplnnDdZOQ1VG7j2fL05igRFAvkhzH+2efh
uRqMV4EzrCfqyon7aPXcmEXhuZraMJUuRV4dluGuSsCoNPYYthmg2mCXj5191ynfZgsDj23j6H3p
sAxyfaPhFvKpBPdSwiibppuGzVQiKIKhs7a0JEfWvye5CAVFsPRR1d78XAuZPDInPY6MTtNX7aR5
5JA7ylHy9LvBGTxDobkv4qcRfhsODLPKUuVEA0wMSnQIq1cjBucxVKjV8N0uEseayakx2wdMJTxc
/zx/kcf49AoOEIlZMm3ssN61eoG+0z7IUbwob8yTcZbPoi4SoTkOD5cJxD+xBW+oqzGQxghVXszx
ZtVrZt5JuX1bIwUagaWpmB86420arUCw3v3HyOd6OUjszBT6ZiZ+QHLsji3UyNNAh0aNfBBlIoVL
5VDQVJZB6QiuGui90JJ9KRRIhDTndD6k4M2PwzsJsoh252XDN1sqRN91Xce1Y8dh2iyzVKqz9Xp9
mzFFkvn6IfGlCGx3q+6vCgW9LqWFIypPfaDINbscmhFZnXtoT6xoxsC7U9L0lDqmQ8BNHqyUYrKL
KbRjfKdDaNn+mpxEpQUBmvKawH0I8wyMnRetadzCeJ3qPmjHxGF2GoTmbRXWDosT77pXCTCOVwLW
7DZV4h6HiFnqAbUURxvSp+sm9p9cf/otL/mLmdW0G1cY1SCG2w132Qd/fyy4CkVWOByKDby5eihX
ISekHqWiu5Ux1dfWhsA71dX3r3jJbxq/OVSpMuR7oAVvPwwLZoDQOIo0p1dIxknpIERrkUBKzVt0
hPhSht5TbXGVqnuKNOhcyLnfqfc9htCsEowrjNzEWUkTEMdheOyoQktMMt7T0Zdz9OKC4DfBXR5O
6CWb1ICpL3OGgX7rHSLNSoMeslB3ksi4uf65/uJF/vm9OKALi7K3Oh3faxVRBKsLlP4OxtPigBnn
ITzHJxGyivyew7VRS9LIsuCC0PG5sZbM7Rc/0b/18eyljXHuwj+ySURjKrLJIdzSIP3WFoibFnLP
8lsWgk9zBMP6I1J+OPFID4eWL9jX9dlzzXM4XFPCWJ9B0IJ1pupdPr8b2rNtoKetOrf597EGFbJZ
uEVhH9Q6F9gWQCovLlwnEGLos/WqBHSC7+dka7c9uZeHQfAwFpxCXkrYUutkjNGFdQltMI9pY2CP
qpfVquAuFKAW39LZaeWi9gxXRF6/9/kcdKHkXf9aooVwJYQZGkpFlWPHFCQWWzYHEprJzF5UqhD4
4YcQwiZmY7NcDsr6TJeAIEr9o0Qn06Lr7/mQHwY81VMJdFF2Idi+/SNu6hqGwTTTxjsWrroxu6SF
LCvgMYSG6OhJFMNvT9NhbTwuj8WJxTQU7Ob+u2pjkNvORuusPMtBG929l571UDybCEa99gXXeuqh
gfu280BPcje7k9O9zje6A5L+IMPQrghs9uPVzS/h7olaRsJMj/BLkiNEHvwcbxY7ALWZkLlxv4lr
Y4mLTzOjwvBVDoZpJYCEzIMVqC5ISfAuYwG+NRpH82cdkrzimtvuFbUxvPr25uuWXW8WbZ5E93kq
PWZjh/EHvEH1+mAYi5voRFCG2n+rb+xxAG5IqP1UOqpeqyIFehFXwWNyDt33Ca+O4RW0hmhlFw1U
7kLaxiiH4L1JMgbNPOmyoN8yn36woXJ6tB/IeimILHbBZmOJw+1erq1qlmCJQH+9nSpnKRXBFq7/
i9+uho2JFSY2XyzJiDRLBpLgWv1ORsXTrTggpelXdfUHHlN+OIoyuPs9zp8m+QShZumZXM5YFfqv
3hoXqazOn1zrVH+DUOCP8H6dhTVnWtyxr12QBNOt2E/33xmb38DBUAulyQrkfxJkgCCMNN5amNYf
vGyhCqqUo7gBTbDNfKJQW1bK4Bhnv3HnX+pRpdXRcDJ3fOxvpce1tbK+wTDCgAJbIJzK3739N2vl
cKciS1zPGm7GFXL7O/UwYN61PS5/Z18FZ4Mny4vsuRwqHQTMWjDc4IQwCrEBN/H1xBkhkBvfmYuT
u5Kr//wHl+ZmjRzwoGIUTUlfS5doOZjWSZH9fBKNIYjWxoFNGTOrMQaAG5q+pFOVPEZn8nF1ZXcq
uJ4CMBO2iisPVD4I7471G105piaHOSUe9UVnWqtmQHmHwlHF3MKP/Q6M0yG0mCZUrESPwv0M32ZP
OfQp6rlX+x5nZHQWv/PNt/RXc4RQ33keqdTSxmuPxYP9h1g2T3R/8YRxHaoSFUk/EKJH/sqmII71
Mzex6MojYr0pbnd7Mk+QXhbutOAj8zwi8SL//2HRkuzQD7ez8kuebaqLWAAENyXPGKfbJev7VAKb
7PTE5Ar8kVCDIMl9ZL8QUWuPaE1cCFRkodYvA7ib7PFcQarNmlXHnh8qVaTJLXIZngCEKJJiDyGg
Jn1NnhOVdhf2YLghJHwxqwO65Q4qhG6C8NyNPZFuzm5A++muPBXcbFSVJmlxdG+bBxJ/rU24qQbu
4smqn+TevC/A+zwKWaVFe8sBD6oidT3ZYFcLb8MHnVG7x5OA5gd2MtDM3VsHOfZ0dEXQJhDFIev/
+gom8MRuGohVR6gbSiDnTg4tuIqSvDqqWe39K2jlWd0YWtxayK0CerLQYcUEUVtCS/v5uhVRVMBT
ucVqF41NDHSdIZZXPuYHDJCa3bEGr1t738seSCK9xsNoZ3SvRXfpcfGs4tYsvH8PfDxrW6NnkdlF
gB8taF+Hm+4ZfcS+7aytaroDDli0M+WufBYC7noOr3xQnhiEWZMR6+sWaEH/fRU4YY4elPcrx/Tf
CEn2rxRQaJmWQkzzg/JwE/lFkpZViqGAPOG2OoKmI4jdVdlK8SMnBVejaPzzo2bx++r+tMcnGbOq
yCeWgKyh1ykamDHwgOyH13+rHXCS3q8BO5hrIyfxQq8KFEyYCH/Bbhrb/PwFXNCnL0bWoAXfxmxL
NtDIdta8fQvZ29ptb/RXkKCeLEqcLiheUl+c5t2H/E/zHAwbTTItClHsSzSUiLNBaVPXtJXtE2Nf
U/np+nkSGeOCvrxs1WhJ9Oi+gGIeeHKdASM00SSfhvlF0YLrxvbfKZ8rW/++cSUGisakNVX7wqJL
Be5BqxH1JO3Gz5hWNXVTUxXrIze6sdDHssIGCb3DVtsEHdTdUdo3ZOQFuxpd6scahHfXl7T/tNxY
5KIfa9LKti+M6D58yVD1KE8p2tPPJAKV1loGBuGny56yF1lIT7ML6xvD3IsMCV3FVAxs5vBmgskM
I/xWgJmyFwxWaO7SUBnql4FyEJbTBHb5BBqKnCS3ethVL5CLcvq75on8ID+ag4L2zlN/Sf0YIhOi
lO8u5n2u9rd8Wm5EkgUltnuMhjtd1/qlutBlmZHZnm1HY27ZHgZGDkpk/ZSHyDHTH4IPvfs82vwC
7lhakPI0O8g8fcgbsUP1JHno6ke1p3sRIfxuiLIxxR1K2SbaYC0AIAny9O08Htr0pEXDNzKXNEze
s/ZVGWXR+nZRb2OUO5xTMdSdWuLooEHSi84gXznqAfG0s8iDRA60/v1/zqgZYko7je5JIge1wtAA
Xbih0rnXP9huxLVZz/r3jRlLApF9nGET9aaGRmp8imc0+PvNSF6uG9pFtY2hFWI3hua66UD4MKPt
xUJ8Ln9Pobh13YK6uxYw+hNi4t/fNL6MplHSKsOVAJIkB8oOeOTEmMGPnAJV1id2iwmfm45GFPR5
rnXEjelMIXKlvWv4mKmV7uMXcPiniqeEjuSnr73TfhGLKu2X9ze/kjshVRqXYx8DCrVA9dNzfWt6
xiU8DF4ILhHpaLrJMRbs/X4P0MYmd1S6sav6HlTVF1QIaap/acyfk6xlxzgFc/kM0t4q8pf5NoFW
Y0UUQS1hPz20sc6dmUaqEI1CVg1nZnZWtZg8GEBkIgWNk/rCovfu5baxxh2cUh/Cearz8KI8hA9o
ZQRRGBpa8FqSQDgQo/aM3i5PORThTbIECHoFB2p/qG5jnztRaROBW0XKQnghKMq9OqKYWIhd01OD
4k5/aVJXHAztHq6NTe5wTdOilbZNpIuJgdsSrOxh+nb9cK279lu8ubHAXeAyUzCNMWBXqwEadaav
pbPXhe0/CX02Vrjb2lA6vSTZAu5N0/iqRl9sNNhfX4fo83zUFTY4VEjF1Kk9WsHjj+4Lgrqs253A
cO0bvgH9wf6AbpDrNnerJtDeU3VLt9FS+/H3jU25kmLM32FIuc6Vx1adD3bUHqayaL10WJ4i0tO5
Go7Mkn+Bhef7LP3qBzTbY7Z/WKVnMRriVpV5MynlUWpDfwrBBy+Bc9xIQIKUVg46h1+gLXNKFlH1
bHe3tr+cc2ZrYFq75FWITCtGM1/DoA/KAHIYb+XN7Hao7iiiiG3vVt9a5FzZGE09HDVIn5rLvd1B
zl4j3qhi+EJ1lHEd/XmuNdEc917QsrXJOXdd1qYOQu7/BC3LTXqyXDUgjuo0t6KgZe+kbk1xHj6W
tY3YsNYuLCExrVX9LrIq77q/7Z3VjQ3+bTjM+ji30DG4EPWXkad/FEP0pYXc0HUrgpXwHSdzN1os
jDDb2svfwq711Hb2r1tYPzWPOdt1cDflVHVWplugoLOkitbZLYG2R7PYd0pSoGOjEljbvSS35rhL
EhMMLB0tKIwng+6aeuaN9QIxeJ2yQQ5MKOSoiUmrPHMWDPPa8fv1xYo+2rrdG4zo4zKsQNQKjMCk
bRMutGkgSg9Bg+tmdrujtqtcf8fGDssVPZY7XMarzAt7rO4xCBkMSI6g882mnTe7CY299oeC/0YF
FV2PIq/hAIWVrTXbKr4pMaHIZKV+neaCJYpMcAgC1Xo9j2K0kVcloTlUM8NCYEHkmBxeGF1ZTtGE
A2YMyy0rv+BQ32Xw0WG5l0R5SaFbcohhxqEy2qWmftAmrTX+6dydFL/wIl8SHAEB9vKP1gykU0Xb
ddD/AA+NerBcdlzFgP/tkvhnqp1nSQ/5D4wSoxYxHNsAUegxPqDX3hOFgwJn0HgMKYuyanW8R2e7
DspiPuXmv4Rbvvcj7YhmTz1cGspEJtPO6sjcrAsF32Z3VGVzcDUOIFqpNEa9hBktyO7ZXZ+5nUv8
6FD5pSM5ylPN0N04eRgNrZBwFFHQiiIBft58GUcjLRnMD/7cUEhHIK52mIcvV9L5zXpDd4CwaCbA
RI0DC9PQ5NkKgYlJPHpGg2GQGoljIlKmFpnhAKOKVMytNTjOvZmfhtDwomE56mUh+oKCMONDi2wD
vZ3CTJZGuGDW8dr0UDvTwfTyY+1XgX68DvMit+dAg81TmSUES5qj8YTCWKDUSLZdt7Gb1EMC0QT5
gKGDTZy7MK1GHcYyaTRcJbirUNJ4BlPWJfLQfUcxK71Q9lU7iB87+5/r0yx3ECQrnpiqY21Rm9Jh
CM/gOHmBUphgdftb+GmGuyiJ1qhassDMmk1oOgz+URVakass8fRL8VEsWfspBEbXLfs95Pk0ynm8
nM74R4PR5Kj3gYWJYTfyDLfzzPAu+mgyEuXxRcvknL9t0zKszdVTEGXbOghCnq6vaf9S+VwSd1km
ehup2QjKjVVmt0WoAfJsP8c767oZ0To4j1+igUEqA8kf0p4se6D2wNx/Y0HjCZ7B5DLJQwl3r0P5
uIzMM+fv1y3sxxX/3SqNZ3ZmSxeqS4c15FMPHqlv4XCxEtmprO+zKXrzXP8sGs/vXMogQtalD/fO
vyu631frIHzhKpg20Y5qoLXHuXtDKhfymu4CvTFHoZJLRG0g1z8b3sj/G46qoGiMpu4DQ1TVaZlj
OAmqg63bIVEVUjBwBuJ5pz1NWPKJXNpvtNB2l7KcfSzexvGunRnCjxmdbGpeFtypOHruJDtJR99X
pZUIt9uQfVm7C8Vw9hcB3udX54CmUvq4VRtsgXxqntcmbej9BlJgnCNfNBtxHTpR0/7f3c70NouM
AaakSXLHwfaVnjlV/eu6G68n+q9BTJM5SLErE51LLdw4BglXC76DEIzUivlu1b6qYJhKwAYmciEO
YDKWtaDVwqKyAR2ZGrLkRGBhN4O59RcOXPpBi5tmgYnRwasl9jSUk4tDRo2Sgt1OrBa8myTeGOSz
VC3pqjGpYbDFcA4FedCCcq7iLQdjnQVMX/TlULRUtdCpJALSv3gh/umPH/66CVMMFk1LMsI2uvkw
/OhOviYfxwIDsmWw1u2H/hF0a+6UUcSBqKaLa8sCbPr4HJtfQBZtziKGX5Bmxh/ESP2VwnWuD73i
jQsYOZufsS74xAIn4meBp6Va9GZ1ItPqvA6cgfokuKCE33T9CZtVmaWeK3n18U2hHTi5aJ3ulqcc
TIXI8YEg7gayw9OtWD1il15m60wcwISxhB6l9bnaIYk3YCAF+rUgJCG6181PY3qUqN86kFyynTij
0DdH352WPE7medS7/3RRirIAu43r25/EARFptaKqDfykya8GChBam0I+UvPtR8dE4QhpZUVfmEMl
qCQrRa3CpBYoMzpG469YtPtx1bSQbE1ANCeKrYTL5KBJzeMwT3t8cjyoJ7RJoKF6PUOtq8t47zbI
n4p2dv/06hqyzJplaprNLTPqDKsNV+RoXCOQ3rG1643arS6W3DUQAF9Q/IC29A1Ei9Gzjrm06+C/
/yrY/ABuzWnZZIWlzuYl+h69Kt8KdMMkfvFFetRcXAMgtHBkBBIis7tfd2OVQ2hMwCharLcIY9s4
papxmUwxYcD603+72P408pvEh5QXUTTa2FuoHmQ0eszvmp/aryinq/emTkZZCFY0J24phAFiT/Q6
2L29N+bX9+UGQPrFjiPLrNAYUr/2cRK0cu0uxj8RjUdnyH896Dflj9msuhGD2ibwf833p8j3S8Hf
ecjtH4+NJS7462tjKTTt43hgUrManOpn4f6/yoF9VA30/or2UOCevymCaLaMgT9ICX08wtvvMlTW
3dhdP55F2+cugLDFAxOmT3Yj+81KOQhW9HmYw5kgiSfHDvTrAxsMueM00sZWA8kUfsPrx+E3eZCK
zGaDpDw8taHEj9Ew+dw6kbcuE/HY5KFxXJyu2b/hNqvksGe2oEVXR6Z6qdvcs7vxUZNDp65XtW4y
um0OEYvedhaI+SYq8/DtQZcF9ivlMUWr06Dn3nUoEm0Ch0S1XkaGknw0UmlBmpd+F4v0ZUQmONgJ
R5IMi0bsiwH+RSs9G4ZoHla0qXwoqMppGGc5jiMzzqtAqfpF8ooDEs4YsaiP5BUxaBeIuk/2I97P
T8kHgYPW5lAfAYqDLhMIzk6S01FELa9r/6TQ2nrQrwArH/A19ioIvYacWrA0LlsAqJFnO5Ojpwfd
KX1JeCB3u+I3KMcHfLYmWcTMcUJqb/SUjOq6V3fQ4Q2BBQZlz/FjY/jlzyxCVwbzReouuw26W/Or
Y22w3BjytNHXyKD1xuqn9B47a+cmxMMymoN+yEsOX9HjLelUxYTHikdDsI7S/asD8uF6mx9RRvpS
gHBOg9yxckAviJvrgqegAPc+0HhjoQ27wajXNrh+Ymi56F02m+DuP5IBpJtSLOg0EZzGj4b6jTUz
00o5U7CpjdZ4WdM4nSzgqhOth4MUYvThaLRYjz5P/oipR71XnKizAj2pTgM4dq9/oDUMvnYuOHgp
oQ3MDA0faPD1cnDALOCQpj2Hj9fN7Cf3P0/7R1C52bhujvDCJbie2OtK+o8OnVvIVoaH3l2jRSOi
40Gksyq0yUUzsZ3WWbqmPZLjpN5gIuUy0I5iwjF+XMX9/P7yNxI/a7nnyoby3Cpqo08d6dd7EdNb
mDjybSsYLScD/RGGOiWIkci9kyDb9Sz7A5TOkfT6O/065KMo9PsPMXXo2BhEsXhmOVkjVlpC+eFS
y9FRBhHVUQEbm2trJebXovR7lJsjZSboA6ollkG6JQfQu/qmKK2jtdk5ny0/LcEXKTVD9CDp4xFl
45NKFm/Sml/zFC93FinRORHVMgXfFApEUJn4o9d1k5J2Wh8Ekzc1RhekRiq5BvQCqFZmOq3tpaS1
DIktfbJH6EuqiqPZLLBI+qbLamArmHOx58bvLJkWmn5b2VCIT+o3zbTuY107GpJEuzz2BlYGTXss
1Y5KheSCgzogUUKltKRQDPNTTEYqYCWpkiC2Hkn0K8MAv6The8Q+OrmPRO7PNnjkp6z4CoLwBzKp
mhfG6Xtl2v5kSk+qFh9rgzx01YPdFK+NVb8OpulWHfvCQos4qal81QwQmRNnnlYVc/O2n3tfrqab
vE9rWg4sOSS2Bmr2JftuhhBwtH+FmFPCmEkERk6MvnZYSV+gQdBiqpuYMWXo5GpBpyjHIBVJodWT
2e0XhFpP8dDcMoU9LkT/1nXagl0dZjeaZjoOWOa3atDvi2YiNMwgwGqEmuGoYINQzMSvWI8I6Nc0
35jtCOLOn4kUvtXkPWKQ3u1bGs5nK/6W5eCAr6oDSH+9YglvWBS/m0byI7FKr+/IrTH3iCuhkXId
GHYTMfqnl3LPdN1MGj0dcFw0EJ6WI1i57dHFHFvA5FezuEnrr1IlejTvv3I+bXJBJFPKWV9yhFSm
+lOpHi0TA0D52/V17V8UnzY4GG/lqFKz1kagCianqn20MiHL4T50f5rgoDuDLLltRmisPeeIwFd0
KYPwqIarRB/I5TocSArRpca/vrL9C+pPs/w4cJ+RVs+KECszIncYYmR3e2eIQjpm0LCfS4E5wUaa
HIgv6qRY1YqnLRiMaZeclrF8v76i3TE4TCr8Fyr5ad+qYVEkr5FaDGkqZIqKkmpEccvHtW+g8Qyt
OCoXAy10X9dZm7+RoBctco1et7fjwjp90vDu7mxMpNFuQOU7cxloYNBNOnhpHOQVksCiNgnBQeCn
f8EJndZFhkFDS54cGZz92YLH6uH67orWxj1MJ6mtlbFYjaDkJE097efX6xZEHrkelM3uScM4EBJZ
eEdYuHswFF6wnsp9c46W/NBlIkoRAWTxs73dnIzVkqJdZhzTV13K/HnqvS4nrkpqT+va74YBCcAm
FQSGf5F3+/RSDlKKSTEXY4STjE5304FQMkaRX0ViFYILEh7e8Xc7sD09gCCMq9d/g0hB5C4c4ExK
MU1SIqsXo9BPITH9LpNvGIhprn/Ov0ja/LlQfqbXMHp5VELkUdHy548BAz1h40WgMFs7QEIn+nLd
3m5X/+b487O9sSmDEqpGB4+NQqQms4Mkk8hRGaFyZt2Gkn40J+gOJo9zNvo6GiqHyHAjvfCUiVFS
yJdshIBU0nhSVONK1pxh/JWT2S3s2mXVuxESWphxEPWa07MBFNmxN5He74fvENWhRT0Vblerz1HE
dC8hJICW8PUVCj6cxbUo9WOtTEMJfMsklFQa6SgbZlBC4Pu6mV3GlO1GcjAWRQh7xllRL5aCqJLZ
3lBIfmVlgbpW/tkf1vijQJcjaUaBywgwhp8lXgpEl0WFo2GRB0U71Shl/culcShmK7jHG1VeiRKK
53XWczjZgXXGi/nfbiKHZrmkynE7qeYlD2XfkHPPbHXMzuXUNuEabHHKtLgby8IbFpHgg8hPuMDI
ABGZUjJAdcMqJ4aSVJOg/6t+EuylyAwHZASqzHWcFeiYc9CIcNe2dG3a6KhBpaC+IY79B4iQBR6y
n42xdRXd3Kaq2Xw2hpXJMk4GXESvb+XEuEmgRUneUNp1ySj9IPaPqAVvAYsdo2VHsJjTuES+pH5N
+8xP+ltLHg+apgjSCbtDtubmV62Ovbm6hjqRzSnE1dV6Elg4bbrYtDn2uPctlaqPod+qDoHoafJQ
+uNNdqf54nLsut2/PRQ3v4Fz7SpeZr2rMTswqomTKbOrSK5lj3QIIxTyThiDFbj4fmpqY5FzcZBN
GaUs41ssKQsSgG49VqC26261Njwo9XlozpJSXlRMaJjGpdEbp6hfm6pz7O9ohQSZBcgHE8tpVei/
zTmtmuklTJV/ErdsfiR3GAplGqdFX9ulsQ963rhQORAchL1Rv+3X5w7CaEmTPUAsBg3uD0u3HCEj
wWjWpF4mV2hpkCke4DexhDYRTWR6N2barI67yxeSzm1ro9myr5wJDWCGa17KO9OHNNatclStJ9a4
C+YTVvIXEcTtnv9P23wuiOV1HI8t5JKHvKTNpAWG/nPpOv/67oqscA+H2mYKRCfwTrHk2zq9t6PO
7bNFYGQ/x7RZC3e1krHEK6+GK6tPEwZ/owPe3edVmEBTnb+nk7MejivH9aMWv4GMaTFZpI/4cuGC
akd0J0WW3zanfH68vn+7Ye5mZRw0pUsUhss6rCCfoFiC+aXZX+XeRVm63at7Y4ZDH03CPKVCcMwq
ZtG5L5xRE4DsfvvTxgQHN31eJEaRIfzRGcR1Fum0yORSstCzwgNYiNwWMi1yz46MYbRtId+v76Po
e3E4EilyFDWxpF7CLqddd9uNiyen36tEJJ4ruuIUDk76TGLgK0Bz/To5bP3qHxa3pSDE9TRcrRUY
55FqpTVoAh1R77borHFoImutIrfJ6pMgOtJ7iFHpo9sZtiAKE4AWP3YUSWYZqwnik3auQZH91chD
T0cFY9IxCVmXgpBB4Jn8+FFpmDoastZh38ygefjdVs/XPUNkgMOOZGa2odSIg0pZO42Z7KhC/kbR
VatyIXloTsoylQQV/YwWCog85lcjgCo3KtJqBBFxx3LRksPuI/RMoAvqmHzrvjFhV+B+se/zCPJc
uKk8pm22vl3XeYzsZ+VDFIcuzvC9OImbuwTeqHKQgudORoy1qT+2bQgsn0hbBon9ev3j7Zf5N0vi
UAWSO/NQQ+EQLwLzTR1OED5QD9M5d9TAeKvmY3EnnRC4OIagj0y4lxyg1EVjj+baZhS2kTehDyTR
bpvuTZWe0QdNCSj8c4tBSKOmajRRZer96ysXAJrKwcykL72O17l6yfTHqTsnau/ExpcQbV3X7Qgu
IJ6KNiJDwewk0i5FclNJYPSGFlwoD2dp/tmW5EQg2ELtrBPdFuuJuHK/8iNKabREjKyUeFYy0wZ1
29GEUJeU9NQqS89uv6NL5mXKGlqTEDGyDIqT5VDFoizTfhbk07/4EaaYhCScoRSD+zdnjuJlvnRn
3mngPcVc7EJjMFEINnz//W5bpikTzQRtCxcydWpX6GzCwUF7u5MvD2H33Ko+jpJjNM95+lCVQWYK
ztF+WmtjlEPBOJPzKqtwjga0RWd4cz6z06i51k1GITpDDYyHrZOCKBEeMNZ8rIR65Pv+/LlqDiJb
OUz0ImzXgxwdZN0tU0/pXXXw0TnSUY0qfua180/V8lDpEp3m/UbxzfLXS2ITzg2kWuo+gsaiTt3J
VZzWYadn9gc6WuJ38sV+NKCJflhO6yx0ekGwooLDtKCoy4mi8o9z+7vjf+4DB5vSrMpK0nfrPjRH
86CeZcvTUi9B+8JLZdHmKdYvS+0N4316Km/ZrebKl+GVeFMgW9T4IUOiyLUZGoEmByIooWt1tPnD
/mrlNIfQ3TkLRA2X+zj/+YPXD7vZOqMwSt0E3/nF7ANSL74JCpOsETwDRd7BoW0MiWeC7CCSnuC4
UWaUJJORRkZLe1i8Dnj7A3gbX+CQNbbyopobLGh0wKeOCkA4UsuNEKFiGvNHerPgSQG+Lcwlufoz
qqQiF9gPSD43lAvjFC1XMHiK878+eauhhtuLeJr2Qf1PEzxnWhTqrCdNAyerga7QGGQkfl/qe9Vm
p1C+r7pvGQR6Bfu67tsVz7Y5XCv6FswVFozWntnT6FU9Kiek688J8rMndKx6w0zlKDD86G08iyQo
BQ5kc/iW9AloUUzgW9KCFW5qqdT91PM7Y/nxL1fJ4ViMvkNlWBMWifrz/0j7st64daXbXyRAoiRK
etXYg9vdnh2/CHFsax6p+dffJV98Jx2md3PjHCAPARowxamqWLVqrTnd0MaHXr2feNZtdJju4/Bk
JS/GHRj5UB+IXBGdo+AyWpwda6FQGWcGglkptFAnJtA7Se1mFvTM/UPC7Pf54YxUr1apQlZvoQXx
iTjhc/uR++YW7mqbgPMFjwHN7wJo0uv/kjJbtJ3r72dGZ8prNVTXsxTGEJ/vCn8sGq+v6Z61ovLc
5efO77lypic3w7alBkyPodjW9KLBtpaQ8loKkAZEIqSWaDDO9iQ6G43YbMwjA2aibKBtcCvrH5Ma
ObkyCgIN0VicnZmSmbbmmgDOITcXtqED1QEnn6Eqcmu0IuL8S0bNlC3ZMGVqmqrJnRhC9dAwKUS5
U+knQIdbPVW3gpt36eyfD8GdiSzMoyqcU1zxGjjCGIECg8hRbGv1KbNUZ8p3CZ7dkEz1yl53wIxG
k3uCrmZD9QVfcimjeP4l3JFBJz8wNQTRhFowl4axlwyKD+T6NoEILJOe6v6zmmrPKEUSqxdr6Ocj
c+cHDCe5EjYgVq0tKNDTYCAfQ3eY6xs51lyWvixpZkMe3a1VvD0ZcZq5cHMDZcq+dg1zrwNTL1iL
S6fs/Iu4U5ZMatpWCexh+2vJnXIbBgiiAaMnp9xyLQMWQ/XWan7xPpWOYOzVo/Ae52xs3s2N5mIO
aYFHBIBXmyZH1a16Z1qyHYvBZtY+TT+7+Sbqt2hC8q4PfcnXnY/M+bo2I41clziLhpbYKWscSaoD
ra/cwZzdPGSuVZbu9SEFN4z3cNCmKbWYDchw1aepJzZIfQXrKbhgfB/4QIClCRkOV6g99hpzpwFZ
LK0RnJhLpv186TgXZkR1S3MG32LijQeli/FNzRNnHFLBOKL14iwSNBbqwlh7Q+URyB11sEd1c31H
Lj6qzqfCWaSqkKV8aoCTX1GIi5uj+cur7hTFWQGI9DW9XfFB3dP4ku/6jfQBMpjrHyBaSs4OlTkQ
eboeI7WVgYqgop5sTpBE/mHNIpIg0dHg7Q4US3V9lsyjVaeuOlEfrAQ+qZjIsq7R07UbzVmT1mjz
UaP5Wqlb1YfHp/gBcjyuCQrc7pBrQhqbiyuoEF1B7zBBqpGL5sK6z2qALczjEO7a8tUwUJHZtYmg
DiQahTvyUB6hy9jp6rFYmqMWmSdLWT7Y+DXUsmgBRUNxp55EeRxWZoUAw1NfJ5c6bWlXgXRLtsVW
x2msjgMoEoVvmotZcfNsIdfvOgvY5FJSJIK7cpSIQyB1GL0l9rKtAur2r4j762fdAQ+Rq7vRURTA
XczhnI/NXYM4loZoKgGIWOUVNI/drQ0y+psVVP78Lqa9uXgXzqbK3QVLIvWoJ7j1qdW61QIpR5C7
zZNIo0c4Le4uWJYWZo1OUcCbJih+u3LR2xaISqPOYeldxBD45+FtXin+DPa2THqS8yy4bmAu2tDf
U6VrIHS2q5aCtPao4jTFy01UP5q9iOtTNADnR7uctrOUYgCr2xVQTRi+rk9AsFe8mrlM6kqSGdJ7
nfal6tB7O8ja0/Uh/p6CpSgWVVZSQEBBee2muMzkSGWleayKyM7zzMlGUXfShaPw5xjkz31YJEMt
ynKFZ3p63wC7sMpcAEFM91TzRsiJ4DX2XzTz/DkoZxvlXpOlpMFbpWsQ4bYjWq/ALtbe1W15Q2Jk
4EfDzpPE1qCYJw33SSqhyBG511f3QgHgz69Yl//sCJZZ0eZmtqxPURV18+aQZR5D/8lh9Fdp5/pt
fsk/9UoIZRFtK2dICwCxM20EQXApoYMC7WB9+3B9aqIROJPZqzpo9yZsqqlZW0PL/Dy5+99G4Ayj
2Y9h1HbgyFSN+2V+awcB+ch3ceBPd/3n5nCm0CgbsB6CCO7YdIaXWvcT/TWlqGAvn9Ei2RTIH2Uf
GTLaIZBrw6PayGRnzF4b/U5qTCdEj4TS7pQK7Pp4msYgkaOjm0YRZDGgJz0DzRYtd8Tct+bzMr4y
CFxDbsaRFnBwh0ClmMwqHX1uCiRqoXlSfCbVm4WaxfVFvAA++HOSnB0eGzopSWitLnUOKNS0oBu2
K19ycI6PNwS9raKM64VS+h8jGrzZ7WXShsW0ymdIv7JNtBtPFG2ty5u4f+7veGEdytJX7icNTpSb
HK0lKSYqJgcT42bqQ6Z/TWXvzObj9VW8dNhBDYxWD82kKuErpHTqhnhgYNOl8FvzDGbmLvOvD/G3
rYc/Ohti/YQzSxHSPkZ/LgCmjQVcT0gdOn1WIjTRhdTYn6NwdoFOVqwMRDfR7pRNbv+ze2x2K3a2
Qa23CTJnlZLTJNfaQTTUlcE0Q++vT/O7Is5fuvN5cnYD0FiKlsPQPJKstQf04ZiLDLXMYnZBxNA7
ZTJ8DGaPuqGyy/toO+Wh20eHekAmpEUorS9gFWYgw1x8qo2eGkuBbHQ3g85cJS9sVY0/NC3yIARm
m8ZBQ59Lqd+ZC8JIVEQMih7k6/MRnQzOSFlMZ6FZtdGp6rXcRtEstYnaCQa5UM79c9s4SxW2lGTm
ANrylbNtcWMny+wChScjAKX9pyjNJ5oTd6vMpRnqjhIkJpqvJrwvZ5FequCs8+XTkEjoaGrQv9gU
n3q4tQAkLNOP6xtz4Xn7x5rxtVFQjPZV2arSUVJsaJYxAsXElTe4fqcP7GYBz/zaU4ueVnNDXjX/
XzT5r3t/5ajzrI9xX0elklGYXlzpTkLvct47Jlq0w7pyIy1yF+3URrm7pJDk1W7ZBNHBSGtt9HR5
rQqUn36rNpEgKL4YjZ1dQJ4okkxtVKIr3wLpyfpIZQdECNoW1wddhktjRz7Qkte34kLN6s+t4Gzb
FMoLBSRgVcqD0Ukcdtd+VHfW7QrvkHboXfmQ/e52ZWPLULb0ro9+8bApqrr2OMoK/v1pWGndWqES
rcn4vIQK6m7uH+owEayqaBDy5yAD68KBFh1mGL8rwDZN5r5Hk871mVz0rORsKlxMq08mpKEoW0WM
qtsaHF29X96ufGBifMxlk3M2FrdnURoPzShhLMg6bpUOEVBNwXOo2mPyomSdLc9bGRzlfbRTl5+1
KoJxXR4fHPUrFpuoVOe2TdZzZIBNiMou015qXgqDgK4mfhot2Y3ojqHqrxnGHZOp34OAXEtFOqQX
d/RsfG5HgeMO21FFzohaLxLMOwpzJBPgSC6FL8je/GeO3H7GEn4JUQ84LvF9JMt2peF6SI+KsIPy
W0vnL1N0NhK3m2ZZJWjcLcxjweonSl/AEZyMgPwpHwiwHABt0RJrvhWDdCsbfeqOenhv6sMGtOsv
gHughoUner3MdihZXttFLTSOwMbCKifXS6cz9FNiaE6jJuhxMeK15S+pdqOs305TfpunLXUqnX3G
cnvQiwfN2pujP5fKtpa+rt8Q0aatv58FUSP4TLpCx6aZ1skIt1FV20x9uj7GulTXlpILYFSEaUs2
48Uc1s+K+WLqgmfJRa9xtlXr72dzIAmJw0VCgJRMi532hbuQIMlOJSgL8Fhwr0/mArQEpvlsNC6y
AM3yKC+g5sLzALXS1o42w7EJVvFmBXmwFIUQnALb0FcaRNWrnfxz+VFteiHEd40prq0qF3OgAGda
mQox1abN7AVCRSa1qX4C8MfOl886H9yoUZzrk6fr/boyKJ8gQpnJmqMWJQMTPANNo9ldJHmsBZKL
ANneoN4YvWcThUAI5I4rPdqmcrtLp/4OPS/jBqwucJ96btilMoAtQ2GtXcxgg5Wt8CmuipcoMRBz
kuiriYb5Mx5rdIVW5ksfPZWo9gws80PraUjCvZ5kfmeZ22nO9mEr+SNADvTGKl8KFMGy4nVerNPQ
TNWmTLPTug6JdTJ7PQe87NCzYM7A17HMReto8mmqCVokCLrg28iDFW/tqUF3O/5WWNVel3SZU8ml
6jYgmt+oqu7J3SA4VCLbzSeViqmrZ2U9VCvVW7RhzrJfM7gUFMPWVuQVBfeRT5ItVhIZRYwkHCOP
U9J5WT0J5iMagTPThlqSkVDc+L66XVhky+mj4CAKzuH6AWdXvqS1BgA45BgHTQIvE7PNEKeo/Lmg
K/D6SBewvut914B5UjQKcSLOukgWTXulxj0bfLB3PzOv8sCu48fOslkFiVZ+HcgTxY55VLx0F+4l
ITfcNwL771v3+xM4kzNFy4CcHD7hu0piGy/jTxnS0D+sX/Iz1JKOMToj0OMyu+YmOuVfJf4HFYQN
+2huQhsI5AdqCMWcL78WztaFsz8SS9u+Z/goLRifweuAZB07AOvPAlTDEKZas13cEL91WGwvB4jP
CM7YxTwNQRJjhSAY0I3i4h1AHJGIbxm0Mq0XBrkeyYKTpQDpkhzRHmgu0HVlz0Zmg9XKUcLa1gk6
cbQE7VeLCO540RiffQsX+5QtGVVSfZMl4/aiv/3/kyWLWPEvZyPOxuEuFs37KQPf5crAD/YjwBrD
7HbZgL8muutemA/+Da/c5Xc16APssnfbxrYkW/TavRgznH0Ed/nkvihqKlfRqQgBmMyhZZ0irPSv
3zvh9nKRiVQNJFfLlc4u6DFV6jQOHOupsytMkthloAiqdutn/3XLzqbFhSmtNUiNIiExUVdvrVEE
uqqJWhMuRipnQ3C2ZCR9RBI2hcduJAHth40sPWQLNAWX4qUbytuprZxyiW7iukEE89DRrdSD1KoE
SjpR0JTxw6qW52Go7tcKRzbumzLaAD/K8i9jady+0O6kdLkxkLSct5BjArAJjIfo+0uN/qDFeNLL
myEld5YW7ykZd0sXPzG93lglUDVS+pZHLbqrajDMVWoDWjQVco+SCwSawKZ+28xrS80ZNJKFVm2V
SFRDE+F13d3Ysd5NEOc4YIT4FUIeOXOtU+yJXraiLeZsVtpKEylKbHFavQ39h0JFqVzBAHwvjaTR
RNdGDCB1d90c2lYlEiIWrR3fQEObIU3oUuOZh3xEsmGH7gUSAfRUPXWQgQltyIIH2VFPgbAXbdtq
Ua9sm8pZuZzkdIhTDI2HegdOeBOcMna2lV2yMe8lASjxctrl92XhU8iQPp/jfO6iExlbZ0DA1k23
Y4NOf4k9jDOECjQMTnpfi8Htr0Aqad62aS6KeAVT5mydOtAqagk2VANfH2nnQA6V5yTMfjXxJLJ4
ArvKd9hUUiW1aYjlXXOW0rfcYSfbmu6M6N87VdvSSx4M1Z4SgVm6HH2erTRn+fKhrzSzb8JjGuZO
v2x7g9wOi+HHU2VbxIWTh9HpHQKOAyOi2yQ1AoGx/yaDuXa0OMsYmebcxhEUUNVYvZOGaZNpQ0At
PRhDAPsmWriQTe5thoqxPCqFk/dU29TZaBuV+ZabbaBIiZ9YCJ7TOrFNYnxIefcDpK+PRUKAkVOk
oOt/KVW5oUh8jOleie/nGV5apf4S/9Rgc8vPkuh2ibRFRBt7LiKv6OvANPdq+gFJCXtIa5tA3I21
BIWqHplzy84bdDGz2NU7xa3AW2Estymwsz1IU9AsZN2F0V4O3zpATZlcTJ5qnEjjJ6CqrjW8tQ9o
1y7RS9T4IDhxJZB3pe0vHYQ8RiZ5YH7eFDJxJZBfUqRDNXSUlcmtio0o1pB6OBnIKgB3ZvfdQ04O
Zf1Qwdmbce0Y9Fbvt6UMpRJlYyifypz4SvI59+gpAqNwiZw+TLAjKaCpCsFav8Io6Wtc3ugVyLLS
Fz0/gXbaVjrFThjZxtVja4JuH7c+jQK4RpsgpjPje4DMTclt0E1PLFSpV1kP65PqG1V/j0cU7moQ
aL23je7IneV2w705TE7fW3bcHRf1Uc2g9hCe5Pi9ZoYrAy7IjANVEiefNnWELDNKz2nQY6WVeJdr
ixvJT1qnYw/8ZtS8AS6KWCAuUTW/jhK7GStv1NLNVL2n+MtLeyJJaUfVqxS+KBMIGdt3JYPkDhQR
ga4o7TjJnZZ8oeCx0VtRvl7g6PlurkwfNC2W0vikDKrbgQ0ugmWqC+bX3Y0ii1Di6/38+/KY6opq
UnSNl2o3BqUfJoYHHdWZY6WanbN9EdUbaRLURi9bqP8MxAMwQ91QJlNFw2FLnuPsaFS3pN5cNwWX
PejvIbioniWZ2iiDEZ2QlrJLuUdYP4n82OqnrqwXD60cooINdYYA1mhcuiv9Bb3lqKslW31XuXUg
itq/PdW18bioHfVDmseLHJ2YDJIF3aB4j0Dy2S6yjtr63FUojffHBgQ3ZgN6ORNgO5uZsHJdX0GG
VA2bjYoe3YC1TW7jkbr4JNV23WSgv3RBj1DJgrI2K1DA1PGhi5B1BPXeR16CEZmmpwWwRbec2OjN
KeDCdQ09aX1hoy/Jxn6ui/vrGyg4jHzLQt1V6jynRXwCLNbHM90ZSOs0aepBcUiwkaKhuCdCRVQj
mpIhOrVg3an6yO2icleVoRcVo3d9VpcrCfT3ueR8pFJ2RdLFeXzKCmaX9NOa8tjuQvilLnSTGJJQ
CQRHBsDvmqTb0vH5+viX045n43MO0kg7OerrJD5VCw1YDYEVWoECbwIS7ZijWUy6zXLVTqFvP4eG
y3Rwf05BWC2gR1SA10klWESoqKESrEKBIp/NQLUeam2vaLNTIyN3/XOFy8VF+HrTh6pc90hHbJON
vp/szAGAB4/TfyFxtsIjrl0vLqpfDFXuERavJiMK4ukrzuCdZrYxWzSwdG+AjTuVZDiqogqCw+vm
8C9e+V7vBypbZYhCGZhtEBBmyTMyiXfX1/JypuU/W6/z9bgGTd5yqE7GUTnOHhrYfIp7/5k/SOAk
lA7NVtpFlr0WI1eC/gVcnf71D/iH+PD/zv5fzPJFAVm8RsI80625a48p+I5XUeRV+DpxRXH/ejL+
eTfBTYrfz1J7YyMPC+jQkNapyF6rqm3C7hTwppho/TBMy6kUEQ3VdZfzF7U8W2VrqQVnHZPneX4E
0azgNogG4OzUVMdDKs24DKUu7/sUWWZFfxHskegscvaptjpamy0eD/SuQIDDPDMAKtf7TFJPVmxA
070hs8W6FaJhObM0tEO6gGcWrFMacUEEhRAMVyHMPcH0LgdUv48gZ096k4ZWFQJhYR4MGxYY+JTw
GWH6ArXLFuKnFrUZ2Efc9URqIm4A0SQ5A1NY5bxEE6TfDUVx2XgDJWwHGkk3Y/JQaKdaqzwlnp8j
/VA1xyzrj8qY+GqfuCwSvIkFH/Ldan52Nwjy6gDCKfgQE8WlAeSZGQMiTtSx+g9pxv+s9rd1Pxtn
oLCnLUo8x/Z1cBVXeknuNK/0I0+CBkr+0/KYO7q6Mx3IHlUdtAVur2+34MJ8G6Sz8XXkrUJVB9yF
GvupROqvUtzrI1zEmZLfRvU7+3A2xNDEi241IMrHq0HZtVvlZu1iwuMjt6Wn+D65AeLFE2stCM7x
d9bzbNjZLBJZrpDALZo5YFnh9dLWRMSO0D6QwjIQzPK6a9R5pnjEYp2sg6r6tJI+al4TkI/wYa0q
maLeFNHEOPsD3gg9SyzEJyZIucfiRJfepS04qRvVLTRhfCE6IevnnK1jMoWR1HUI4VvLXqsiNQ5n
5iTb6a7zVjHVTAgQviDogELQ2YnhTJAGTsp8qQlCGuAlHVoGAJV53WbsbYCicSm+iAtcSSxMtwti
Kf0bLHQ21zkMkxDCxfEJnF67lSWx9mQoH3XBv+DMXb3rFe/7HYucjUUpRMiHHteCGs7qQUB0/UK3
IOB8BInt8V80kghMGl/FyRYzbmUNWb51F7Wf6S/wrhqdvSpbz77qSeMGbRBiHKzo/n+X/c4myqQJ
XC5QNTguvybAA609rn9pUzdHJDU+yvsKruRfTJcI1pePbtS8mBpwOSHHp/iS7mXYzs4Gvn1wCHIS
nighTUTru16ks3kmsTpPTMJz7LVzu62+mTbgkVK34U31q/MKx/B64Ni0Tb8HnbkX3uevBjLv9S/k
uQSmaHWS107W+qFnH8IWdc6G4nujFV8HE7od13YCAdr1RK80lZHmZJrD4Ngofgrqu38h7CWwh4Sz
UoSQvOtK3OEWZKYzje5x+hxm4SVH7szueQRCYJHYjsXt4/XpC6JawtkrM6s7pFHxRkH3GdDWyDE2
0mOsZF4DuoR5QDmvyQROVLTznL0as7Rql742Iamlb+YxACFLMKfdf5M81oASxEtHoToeUX/ua9oO
M1nGNDwmSWk4cl37NUNWzmCOvAoIsSFA99SWpNKmV0ykpsh4myWa6IlyyW6dfwV3zJsEUnkkNVca
5zV3zqACgCenZlvBEMwIUkQh0qXFPR+PO80gNjZHliIk1OrFM+Pe0UgHaFci2MNLXvV8GO68jkRh
ZbNi3Ev0f0uRv1jRlz7fzcUxkYAwu35GL/nU88G4MwoNJCu34i4+NZBgSH4N9OH63xetGXcg9VnL
rNFEDB93mwWcRPA1hwFJ4uujXHSX59NYDdGZoSHGqE1KJYH6SM0co29c1mfuomjbtot3Q0yAyQRW
qRoOU7YZhuF/W0TegUoo8C5pCAOvdI9UCkJNCG0XHHXeYw69IuVhw+JvF9J+dCv8wx5AaKtB2GIn
Fp+90OtpKWcLyrvKiM6qkQ+Ixte2Z8UFDhx8K2HpDI51Vz0yKANC8aXy68pXRsdIhVATwbnhuTl1
0GXkkj7Ep6g+VeZJNmGkx8K5fmxEg3AGJBmXiihWjcNvvvbD4xy+p6I623pZeQ94vo6czahweWdD
XrsEzG9E+8+y2JClf5IMAZJBdAV4NweSoVpWO3TfQIXIVfF4GlqGLq2jbP3oIvie4mYxsns1/CgL
AUBXtIycDdGkrOvzFMe/AHNdutyz+E1Kf13fqou50POF5AxJVi1ZlvTIR8k73Qe3GORdtHGr9W6T
uTFxgGaQzLsZTZL7Bu9U8Ntndq8f6YLiuLErfFK747sQjiTaXc7sxHrU95RBOGTw5a9wVYAPXflj
wr2EcuZ+JwXpXvwoWf/olSPF4w36TJXiec6Q+jRTqMD/bBNIAUX7vqztgaIxAUAn5CgFe6wJHAUP
QdAahj7DGWmIBmR+i9TcyjR7zK1lp4XTvkUzm1cO5Vur0WNUKPdljVivzekdq3SfSQqM1ShRp6is
w6KMBwvozNkycldGGFbMja2Hu9rwpTDzI5S/63GwZVT9QWKNPLfslyHUryMUUSMjmGdpso2i+4S2
Z++0FfsFGaYdbdlbZJFdNQzvdY7KcTPhA3rSovo5CnKzItvIQyKGOdGMUoEx7vwR3Vmvit/cyyiy
xHbkJRDCk+5004HiELzOQfycEG3/6irOXF3at6klrVFIiiy7sqGAjP4bNuGLj6WzC8cTjdI6xsu+
xyy1QPFHgKxB8eVZ3nq4ox90Y+xUZ5kcvIiD6zf94pv7fGDOZJbJRJO2QNg84jXanvRNE6xCf+TX
yhCR+eOmPvw36LbzIbmQS5Iqkqc5Iski37LBDKS5spdKxO4isJMqZydHFO+sMCvjE+tbp5BikEN9
mdajYPkuvTbP58IZyjaN+jnTYZM6cEPgebUDV4ijB4pnvvyL3MH6zdeMEWcBQ6LXY7wgTpB31a1+
Y+ybp+5l7ZSstogOgvhQ3oXQdhBZXoE14nvj8r7WdHkN/S0UeWgIRRAiiOkEm8U3xpnF2FqRCqe2
GF9yD0Zh5U1KNPf6Zl0s85xtFt/8Jo1Z0fc1woM1zFp5CiXTV+pdmTnRLjyZj/PRumtvix/aJnPD
ezR3V9n/aM34TjcZ0BrFSHBetMDKfSAXjs0hdNUDhZxl5aY72R5v1J3uDAdRjfxiyvl89usun5sy
s6aDXMHEDL7qw86ncJ9KEPrUhiZcav98yQ6IN4MJcpqlM0l2IoqrBbZU40xNntdmYVA8G5LuPl2+
lmkJyuGTdo1ryi86iAzDaRHEnBcLa+eT5mwNfEdhZaEOei+3/4JzhEIFfRx9vCg3SNEKRhNNkDM5
2ohGHNbjeTc3QEhFgBIM8QLCzcFJcsilQt3Pqy3rs2rQm3/9aItuKG+GDKhdpBXiBQngqkLbTUUm
uDyXb6ilWdS0ZJXyHLtFqKBq2QMVm0WmZzLjJWoHv5aV5+sT+YfA+vc4q8E9O6VQoE7yNlniU1sS
T8nRdx7fF+W7gc7sWPlVdI96tdG7d6v+KRhYNEHO00dAXOfRMgJVcdPdQAvpociCDong0YXrPQyH
oXcjX3Ri/sHv/54udymjmEHTcQAZR4EnV2JXNUDYoWs44ZFti1/KLly9sJsHooKpaLbcXSzVdK5A
tRWfEiDMCzN153BwB83wr6/q5XP5e3rc9YsXCKd1KToIQvM1rj+yVBAo/0N0+HsA7sopY5y0JV1r
2XN3EyNSdBZI3Kfz+xLeGlIKNs8QMP0F5HWlQwgyPBWUBeNDZmY/Ei3yLQYwL1RKqkSUtRPNnLuR
EwrRUK8ao5Msl7Y6Pudo4bq+tuva/R0M/J46FwzokjFlgOUg0woYEDrVnC7eJw1zOm0QWJfLYcd/
RuJBaWlRq1qhGmhXBsIvuqF9+gT4nZ0rT8YQ3V+flehG8KS3IVi+Z6XGySSIhDXH2KemPb20sg0M
srMWnuqnhKBwAJmZ6yNftt6/Z8lZHjOZGK0KJEHm9MWQH9Bv5xgzwVO+gi5psWHxPhvwzLk+qGAT
eYZAdPioZWHAP2kSqr19+ZairTDUm5smo971of4h1P89Qc7WdKpuoeFDW0N9sls7AhTZjuzPzgZB
s+pN6LN3RWbmu9p65ZBanJ0xoWlVgcEEz2dXhn5y7LBgeYndzlZ3w23tgE0s+B9nyZkcyeiWQkVr
BrIEFbVDlNWXvXqvHmS/OiFh4aBf9Om/C5B/r+xfVijPKynGmbXmW2m81VQRoFJ0AzlrMi85uDbK
eX3MAMqYRttRp6AO2RbQ3q3Sxr++hqLROMsC/ShaRCsJEQPgeAZ9L7G0t2T5GKXxNetFx3L99n8+
Ioa8VpTOPL41LGZHclwBeWf4c+aBoPA9+7ScVWI79/Ca2XZP6SGlDipogtt3QTlgTbz+38ahAfHP
scHnNCXExPFMt8O2OSTBqlKwPvCrzfUlFVw+JCH/HClaknBWKPJIoyM7083ajpO8JYERGJAJoO/Z
g/i5eN0FGTzOa4audWuoiGj0xvBNaCSzROB+ybc1vrZ5nE0Zs1BKJ2TmTkkKMirj3QQ+B4L2krq3
wp9zTpw6bTcZq2ZPblEJAHoys1UWjU6TLZ+NQWt76fpgNmYnJQ1STW2Vbuso9VvS7UZLPSlgsEHD
ggsd8SeFgJkn+crLLUtDXy8lZzDJTjJuK4l4Sai7Rc5OczHcTqMW9FICeW2g+Bv6CBXuJ3WukBCb
toVqOktkfUmahKxYCOosUw/UeQGLVgILbCLL1wBcFaKTcZDQH1wYdqL3D221kANLeqgYtGPhzvVy
M/ap0+rAu/cdc2J9RC/AXL62aInscZ69maRPJmi2Ekh8p+mm6sBhO6lzC/3Tw6g9WOxGH9GDPJTP
qaq5Vqi6sVTmbl0lBBLh8K5LQCB1U4IirluwMj1eE+rgMLOG492Myl0UF/YAkQ0NTqmc8fG6XL5P
NN5I7lio6J4Y+tJmOpKB+V7G82PuZyfpCpeYj2RIwGwKPdbmhlSdxyKgjqLJaTP5TisttHKPzqz+
nMadld80KHokeusl+aNiLL7W/JitWzbMTpnfTtm01ckp0U2baZBnZyAYo7PbdrOblmA+Yndyi7h2
Ouht7kRWDz2Oyknn3knK14K1bhIBNJvKdjzV7oJ9MLXyrTYZ24B69blbVd+VQ2uiv1QyvbE/zfXo
G6bhqcnyIEN2T400N++yWxCAu0XanIpmI7fsdSG3cnRUw2fgun0tsqBDfJPWaG0BXUEMihtDL3EW
zBns5EvtJGbhxSlDqX6/1O58Wy4jztfsSnq6CcPmVqrRUtE9LZCSSM10A/25YIJq9KKhPxkkH1Fy
QOv6KZaXt7kDAHfc9BM6+gziMTSyW7PqVXlxGJU0MAlaKkAfkBdOAeLV0XpUrQNsuld1xDfauLGh
jraJjN1kSoHRaWCk+CVLhocq4YKaj1qWPm1G6FrKHoigjeirLEgC6ceVLnmE8CIW3lC2fXdPh9Oi
Ri7JX9tadQZoJHeN7PZMfilmCUflpzHdR+WU2lobb60s+YXehtLWq+r2W4SY/aiyNph7sH8PsR2P
8t6Agg1e72j7R/NKAnJMRNlLa+d9ZafFRlVuiHICyr1E8TkdXiCL5ugSKDjM9whBhdp0xxwxVI03
cTegLYXYo9LaYds5LfparAi3KSs9Go8OWLLsUNsVvWLLE/iGlgpMAcQMhoZtamE96mKf37nx52KT
RY4jtYxDICt389faXW3MN0WQOIsT2uEefYW5R9FdLU4qX2y8Ox+Zi1FmvLykeW2sRvHgi92uXe7Z
k/JmBEgQZAjDRF2Z/5D7+e3nuACl75NlKCneCitY3Howg7kEuXLsMl/9Mu7WVK95zO+HIA8SP3dU
IeGRcMZcACNPbYhrAkc749r4sqfvk53lWDAMtu5o/0aPdnWo1zwTF8QUMTpCuhpxILrnF+gQgfOv
xgtCcZqPwi2D4kXg4C8BX872lEeOKiUlFU3A16vGQabkTpYc+jH9wvvarq3nOPoBNmk2lAIPLIor
vvMpZ9GTXlKZFGuAvfJY4W4VXmmiVgd9NPiL3AbCyyH2rAeF6Ll0kbbhfMJcRDOZk6XLYxGiSbbd
xq9SZ7On7HN5L485GLOQlJ68/0fadS1HjivZL2IE6MlX2qpSOdlu6YUhtSEJGtC7r99Dze5VDaZu
YXbmrSMU0SiAQCKReYwVVPcgvMHaKw3KgwHSsVCr+HauavLgGNW05nGcsexo2CNG4p6QEr9Fx8T+
vlSm4CMLUlUeW6rWitVnGbIdTX5t48Gv9dg10fuccV8w6X2UBbnxf6lY/+fcfn79i687a2kxT9AE
PdtJ62oIlR1aYQ6kZ4K0NsJ0eo+qBvyUyTWZ5KhkChtGDmZFt1qswF1zyL1Mbx30Jzas2NdD4aWw
+b698UVrwsUyjRQwdctRgZnkcz237tRCvzmSHKkGPLt7ohEV1NDXsHzjYH+G9Ys1GdW4ImaKakSG
IqSsH+BGUUqSqMEvGoULWIwwg1GGFxes2w4taI2MHhfyNuY/s2KVXFV9GbJfOrRsoja0Jdm3+w63
3wQlGyZYYdFP4SKZnVeZZDaom9tdts2L2tEobDiZQOPp6iiKbRGIlsqQ/Fj/frGstgLhbSY3QITH
BxYnhyZ+wt7Z3t4s18PVxSjcbolJnsogqaa4+dTvspcHyWke3dRNn8B1cdoS2N5krz0IRr16F1yM
yl1/hWRTSiIEyek7cdGl89lzFkqHdjv8Ej+7RAvJ7ZwYN52y2GimEyZjk1Q/F+BOh2J6uT0p0TDc
rhjSNpestkvPkrHRjVNpHVPl4/YQ17snX+vGF/7YZEGeQorWtKF6Kl9TP4IOjh02oFFD4U+kjy2Y
EV/5GwHhnEyapefKjBytm508Oo+q6gkmdfWivpgUd29JbTtphoVcaF5U38KTAiY7L+Ngw736TbWy
A7rG34psdrNIBORcWwh/iVwXI69/vzhiS6cWQ2NBkTG1dGBiT2NEfG2lgculZ7QeKV9a+4fBSqdq
e4cBrRurqiOY/dWiwMVv4B7sFpMqS6ohkILuzVYBOtqSnG6zauzmvoRKSx7qogUXTZuLLImtjBlZ
iyxr23VVXQBaMAlqT23Q9Gxc8oGqvWCWoiG5MFMk1ConQ5JOZQVdlmpPC/Ijkqz3kv2YhnFj9oVD
wSi0FSS+JflY5po4c/WPKDDaxWJzcWfOmKGktEzRco0f5nd23zwZULXSj6AGh8Yd6Kzo1gWic/Qp
MX1rn3ERaALsGlx9lp4nTf2lzScDtZF6PPf6naHiCUdWj0hdcgvS+2WLfSdZP/FIdeOhP6Ibe4qp
a2CT4jHaK9VDUR179kDK2CuM8iGfzC0Y0Ye5qR67GmUOu802cEx5vP0BRaGAC24zqL51NyMU9Kgf
yOZP6OcAdNYKDsP6v/z3dbL+UnmcUlPuVJqi1RBvymC4G4N2K2YkXW9p/GcbWHyVkUiDUqXjKkrk
jb7hAthjOsO3Rg9tf/AtIJeyR3046FtVkMRczY0vxuUiXZ4v2TCTGqtYV0fSNW6CSlrS7UmTofOu
bW5/s9uRxeLLjR2RE6PW5/Qcaa+tPjqL/P+360a19mI+XOyKMzuT+gbpd62+1sajjtallgvSINGe
4IIVy+k8qiWCFd3WR/kOLosA8zQHkReJvlaWb+09LkKxRiHJYCFt1tXfZQRbKOtXPyuuvZy76V6R
2DG1cDnQna4+V8UbzFHgdm3NQWY9laV8HKgZMrv1ouKhYScZquKS7lVUCWptdCod5MnhV0PfWPQg
y+QFCqTQHNUchn2nAR0oV/sGXN9Re8/zoEfjicYWXhCJW8yyZ/aDlxjjWSHWr8RYVc4m/c6COKs6
VYtbqmxrLK8FkYPbu0d4SLhYOZGRJZGJI38weyd5arY9ZO5mlCJ63z6MKMorG5s6UPlt/ole+uW2
4sJlZ8TqVBQIl5GhO4WiO5SWgrOx/he3vjYXzzo6aAW1Ikj5JdE7UyxPgyCK1OeuEiU7K+0dQkSz
ut7b+DotfEHCUtOWVAyXT3SwIMFBAwmccvakbFpBXnM7WOP18Oe0JkWrcl4yyCLHOoFhieyN2m+S
2II04hNSfWMNecpqHRWRYRm9BA8HBmFyhwZpiLpity094JEfJHjFgPrtqCHxiOMOczgcKtf2pDvl
Hlpd7JtgvwoCBV946Ca6UL3A8jaeHABhsHjF/WcpL7DgdR2dkg2FQqT9G941AO8LFmONDrfWgouE
bMn7epLy9Dyb35UEx6J5jezHXhewoa+X7S72EBcN81KBFlOJT9v60LhQ/GWThp8K6aEWKCjqiOYl
igKff79IkWVmzUtpW2h0+nLQoNUR2LgxazfxUndNBVzDcoCHcUdRI17w1rH4skKkmnqWQCILuRo7
9mERao+L2+ByTj3bE/XiRUeGCzkmnoRslpERxMVjRaa9QmIIRmWCLEpw//O01kEb41Y28XybdRaO
4F2X/cMAuUND0TdS1Aikiz7P+Y1NyRNzVKNDzg1UzYqVflC9eNcGxvfV0SAWuqMJZvZZ777cJtHS
DjmcVk4ljClHrUJzS3dVo3dqy9qr0yC4nAThm+fnUIklbAEW/mQaSzBLZNu271kJReh08aSlcKfy
Xx48npEztIDx5xn7gqquygBwKfCksAjiQNievv1gQivqzzG8GicF+jdj+nnuDCig4O49Q4wdPvZV
yL4J34SCAPZJqr34gKnaAkzQfc5P2+lQXWkgfYaGBBKV7yTIzlYAEO6jqA8iiNmfV8zFqBWRDKOw
kUCa7W5K7SDrfijDq1znLsl/k1lH764TSFsITjpPS+1afZmkGkyaAQRkWmXbPntW5Vpw0kWBWuEC
SjpYZKLa5/dbO1npzjgr22gz+BBIx/dLPwS3n+hEcAlNa1C7tSXwInSJubYyWI6FIgZFP1dR6TNJ
H3qIrbKi2Ul9sS3K9tTlHyOKpY0UuUsBmb96t6rZ6daL4IcJNrK6Vn8uPjGpAF1NJxsqLeh+wJLH
jZVicbSssp24h+QdtPpU2DaY7b6rte9xt4HPotsT+o+Ktl83p8olRRPLxyTPcUMTaKkYpHfBwvGN
XND+WY/ljZDLk2OKHnhy6GTiBZuBbT0Qp8y6ULCi6yvx1hjril+sKOj0RhOvr9eVe2O4sQ95QtNf
m6T947ypN7eHE82IC0QQuCDAN2Hd9LT5EVXp8yDs1AmOJK8CSvQ0atWpX2vQxO22E9jMuRf75R0q
cW6+YScxDu46oe5iO6zx8GIRTWpnFSmRLdLtirwz5jDNfSAbGZAdx2E3+cCeaE77KKH3WwT0GW9O
l7TggcL8RhQFRUu8Xq4Xv0UfgXNeFFSOcX05NYuCdir+3Sv6L+qMfQn9vxEIMrh2B0kzO02dodWv
3Lfyz3Ssd7WELBI2c7f3jigKfrrrXcwMTY0p0zJYo6zN0NHyVj8aKJRtAUk52r/EabhgJ/HEGORX
zbAQTToRrfZVsGLmyfZSM3UF8xIUC3h6TG7AV4wZJu6t+F2FC0Vm57tKNWZ3MJN722q+J5MV0E7Z
D2w4Sqom+bd/wPU+5Nf25ZkzStymZqWjUra6IjuzD68Gt4A4moHacesCTQMhAPJ9JWLWiAnqz9vD
i14FPGsmj6WaWRqGj19SJOVbddMRp6c+oF272auDfFce6Nv4TX8SDCz6wFw00i3N7Keiik4L3iKW
cZxn9p5phtOQ3TS9SNPJyF6BdwPSaavD7k1bCHSzmqDJRVZ8ouSaJ88MNMoscDNWTvrog/gOylL/
CtrXqkAvwtDqggihcdGqNTpdymVURNbB7MDaoWi5g7P4YxJA/3T6sF5lQKSd+jmunfxD3+eSqxdO
H6wd/8SP3JWElrvz3aoS1G+sQ383O+AVQW0m86RzjZcxUFje6EpPw6E8LIf4BA8sKJQIci9BkqJx
gQ5VLMT6Gq6Pnb0EJjU9M0qcupiDSCenONFO8Fr5dXvHCDJMjcvDNF02VJqR9Fz377TJtmfQs5lK
nWMBI3vBqRQ9WTUuCRvh85uqJh5cQ7AeSRqASfbZWmhCGLm93p6Z4Mmlc4mVrtBIy9oRTKqZ+lGa
uqatu7VNXbn+WauC/FI0GJc9dXqXak2FdLZXi5NtL5AhrzaKpoWRzjxT2t6emuCU62sGdHFtLJ1S
Vz0gc2d7SuAzdQ9mmhPZom6D6HbirdGHaukkExi3M9jL+8VDuhwUB227dlSBcxa7zIkqgJ/H/GJe
RkkHWutLel5aHYA7sk3lxZkQrsoCao+QDaPrq1np3Xh5uL2i13H/XxeGvi75xdCaQqSx0VDNTbb0
rL2kPgvNo+atglNNaH2kwoqAAFlg6VzM0kepKeU/6nGDZ0KQFRI11Cu/2WjzKxvFaUKx2pHgtOtc
gDFtu6jaqsH93z9b6CeyUgJfZGdoYDlkQIYUo2NXQiKnIDrrXIxRICWvNirKOquVUW+7FqznnNXj
QUcniflFeih/aj6gxAR2D51v9O6wvnNdFIGAREiDf9mW0bkwBPO/eUR6AJQAwHb0panO9iA4oaIM
gLfFUiyaK6xC/py+jD44Xfi2qGfLIfhVgCSsUolF8A81zC5aA7xrlJ4qjKFSh1dc0nkG+CQdnCit
EmWR0joXFniyMBocDS9p800MeWRm+sl6MYLHV033QCcJOnqfmd6Nx9hfnKWGplDbJsX9ArUvdGyT
ybXNB2azBz1+HaNyP0GCvjYhjjEv+JHsRJpi09f9d6hIeepsbiwVkkBxBmHi2HDGGHtDr/EcX2JX
otsSdDilTXcyJOoTBQBCkNaYejQV6iRK5yjAUhdx5hbQ4IOPaNCZ9o+kq02nW9oHIk/o7i+NhF+V
PxNdESTB6/m9NXPuGUpJjo5ZjldbjzKC0bNzajwlbJdK/evt2CXIGgw+55OseNFbvECtgW5bRcMq
1K7StaGmdv4yPycQ87894nUo5Ve0NLhoydRq6opes0BMB+ftRXlH/PCgXPbc3MkhiEtBelJ3st89
E6BlC9SjRa9u4S/gomchmXIrU7xk6Nb4zWBw56Gs89ABP0peVx9WlPv3mRefqKs70uPwlgYiva/P
WsWtD8wF0yGllYL2b3Ke8gK2SxRY+CEKVPy71gd3yU04VchODJ6FlC0AzdO3pTU3mV0c+mV81mxY
GCyLb6g/p+JJp9+yqfc05ScKTh9dJN2pfXtUUusj6QCwtu7LUdvMkEdRDrPRjTDXkxPBE/iqw+xl
7ODCtFbLCsj+/5tEQ3bP1UG8j9x22mY5fBw2+d3krsjrzsQnTabRQ9lBqOIpSG0MLjbDKHOBqQzi
ZutrO6h1D3sNYoDrw236vUKhrU2+Ez0fRIkO77ZuJRqugwZQQjxQvdVDy/woQtM1QyMAGvhv6GcJ
YoPJpYtxQZeJzGujA/B5KDGFID2Eqgb2aCYdJLY8T2zZUABpUembQlpmG8Ve/Y/j9lWylD21cGcX
IvSPYOk/DVkuUiBKE2UGawcAvfFOGs+W9rMaBXtMNAQXExttqme7RJYVW7lnIOMYpXvDEDWr1j1y
42CaXECMkrnW8jhBfxe2CsMQb2plC36WIyU2brkVZt6eVVuUQa5J961RuZg4E3lUIwnZcrIvQc5b
7kCWOyzuWhhbi2S3I7AgpTK58DclMCFcQKIC6gFpVPVSL6L+omiLctGttkcyFRAzOoNYcyzbBiJS
KUaCWUUXCZ69okhqcpFnGkvoyS1orjSt4ZfqDzrb3hI/5wsghab51CjqoS2s3itstpMAfPATFX73
M/NmPTslZrGj9riP5BrO3xkwctD8XTqgz02PpAaoMWZ+p1tpWJLiR55ptlNEipcq9Z412rH25wI4
A0DRBXekMKhwkQwPwakuKuz1fFs+LZ55x54Bo3Aspzn+Ld110Spa3IO3NJKknke4TQ9B+UTgcNA6
KFyG6QaihzL8TAY3P0JZNACtz1e8AgQH3TPCeVP60NcNlcAItLta/hvNf8Gp56U4tFFfciYXqCUz
ye9iHSUnaLOLPIVFo6zn8yJ8KTEBqt4GvcPM30owB9racuRBEMAE73yLC2A0jvJY0RAjxzJ15GgJ
kh6qHz3k9Sfz2Nd6ePuYC1I7i4tkdjvVw9DhSk67ILPBs5weLNyGIOKqXjaJfFpERX8eUp9PGpMG
EynrHKqn1QanznxAVdLMmzaFyw7jr2wlHJ8NiKhCh+J5rnflc4U345mJ2DrXhTK+UkyLi3BGH+sF
jXF8yj09Ex+cW0B/z9q2DRYo52kQcDUrqECPQKK5ogeiqBBhccGvgKkmdNkRkFaadX5KQwbbVEDI
Q1HFTzgSF/oSs5IJtXFr5NsOCLIsTLdSqGz+hieKoCbPW0LZ01SZhYGcY9XDLR76cNj8WNz6qQv7
ze1dKzgkPArfTtliGVoG+Cg8GEjf+zF7jslZnoFZjkQoTlFRkUfhW2mr6bGBFfxDJAu7ZFttJhdy
NMAdtCLMiOCW542ixpmWXaQiP11LmLBkD00QNJzRg9J7iOqw4GknOgW83EbWwY0JvgSrOMQS9K0D
MMxKvmy+DZAWWaEq8Hha3j/NMb3Ku/0ZPzEbNzIa3rdJjTTon8qooLb+bLmAyYXtA0rrM34CiLbx
LkVWbv4uX3pAWh6zJyPonstd6ok0h0RvPV6TI7a6YVjWFiuAdIs7IBQUHun2UreDs8jaXJH8BgZP
bvfSWC788tTZrwu3eoi+iamwgohs82HJNgqlZnZyporhQPXFmVtQcBPYbWr2s77syujn7a8gqiTZ
XCyKYbSXRAT3WrLFbY09V9zXBi70ldoCHRRYQToNXrpiKZT1Lrv1+bnQBDy+LFeQf4bEY7clGaq/
YK3Lnr7iFUuHbACMEGprXB1TVRWNoPdpynwZVs8QDrNlWZ/11dMa9Qc0uedgddpEIRCGeYI9fj16
XAzIfU9KJs3Mi5ie4UteL2gVlvCcjQ+w3fVmo/b1vPEHJL2sogFjuAMLJvgFV/Psix/Afd4ok5Sh
Av8DglCRZ0ClSLLhtgi0KMwIb++k603Ri6G4D1rSXqO1ra4JIk7QorraLt1AQOAU30s+4Kgd6MbI
uMd99mNBy/ANpnCCyWrXttTFL+By4oSNXYdKO1735uD0puVWRi8YQrCefOFVUspIrWs9PavRcwLl
i2y1+4ZHKpkiQYZ/9Zn5NRm+1toQeYjhdGRhOVHRxnX699gYV/Pai2G4vLaDlkUyyejQVd1uypJg
nGuvWizBZESjcIntYJlRNTUKUr/ZdOT0FcZRTmw2gi0o+P58qXIcW1bC9gAvc7izWykEq4rMv73L
RV9lnejFMwCy4LOh69jka9RqoYg3B1og5sh8IkL+Eh0vPgsXOFgFc8Y5UtPP6KhpTgqBTvsbgbHs
5tM9pNqw3apYmYOkM/myzzxEzIf8PvpW3sN71bWC9IeFC0p3Exw1shEWtUQHgQssSgS3VysDFRuh
dB+9lTBqM5A6wEb2DTl8kD3N+y4UQetFg3IhprYrqTQhRw/ryo96CSC47LTxixS/3P7IorDNlwmt
DqUBpcXZ+8PphwYGvGK9dv8HetB8Egx3NXf++th8gTDRZtobFJ5ma+6sAQ+VnKINlKf9MhRVtq/3
BS/G4mqDUG8mWqHACV0tSkeDY3iq60EGtSKlQS19gdYIqiUHo2YOY+fYns4Fo04braIJqhONigCx
JwgMfFUQte1l1iKcJynqwwXiO5ByD1huC+LP9STvYtpcACppqsHOMkvO1WBtG1n2+zqwZWR4xyrT
9lECQ6Wa2JBrVz4GeQ7qOQtjo/QH3JhDITlmBQIsHCR0OgS9Ej+1y/JUSKkvWSKxMdGCrDHuIsCU
rKdMY7hgSKIGCYQSSxoW88PtHXf1CXWxGlwUm0nHDK1Be6MbZbh8vFaL7EARZbcssQ8jC0GX7nrp
/2I4LpgR7G+pa2AqgvYCKt+nlXSOULY2VWCZ0uxaTwmG+/ZJcaRzv1G3tycruBVMLlIh52sXW0Gk
6sfxaEjZvsoF8eJ6ZeNiglxcSuyWEBX74dxaXRBr4/0MdWG3XNS3eHhgk+7a0MYfm2cNLwojgRQI
suq2BekW2LjWABC6MV86ckrZvKfjPDtKkocFlLNK8qDXH/Ah928vyfW6wMUP5jIlbRrytIqQl8pK
Gygq4BBwZK0NOCoCZbnIg1NXQ5ATqM2pgmrs9Tfn19B8HbFo7SYlKjY4RLXcYds+97Fbg7AHX8XW
s0PmrQSTcnKAO9WEe0FwgfC1wn6xLalfHe9T9Mzy+oMpvoRSG6yrby+waBwuq0qLwYQMDRw+zbra
GDN7sPNhO3ZGEFeT9++G4iJbA2O6dFAiBIwREmOq5lvEDFX9CTqu/3IkLjQpJqOD2QK7v0AQbdFz
WBe2Tip/M9Dkvj0nwZHlK4VRmif6LNv2Ke46SIsRJ6tElRbRF1r/fhFnV8pYVs2wX2n9yWMP2WbF
5KSZg3c+aB6yS56Mj+Se/pMC78Xm52JRF0tLZWTYFw2EHAr2Ede9E8+oqFf5RmaV4HIVzZELS4Nu
SUpb4pRP0nsMRHwJLZame5ZHkVn1J8HoRrrKV/8StMFmqWJ/YHDW5i5WUvKroKl9yV8BKbHbJk5W
otvZO6t9j/QqohAL9gxfFlQkqElEq/5SjHbc/GHBmOT2phSk/nwlMKkUzZAWZGkUtdQ19R8/U39R
efN6hmbKUBXXbNNWeHp8C2FaqerqP3Ym9BEcONYZ7uq41L3HSOc3tHayb7fntu6Ev3y/izG5eJWw
JNa0saJnQzM8MphHGxDeOukdPVcDdVQhsZeI7qCrScjFmFzgUiobQphpSVF3G/bZ+wynJ9BYVzfG
h/kUP+XH5G6pHQVvHFcErrjePbsYmwtl8A6erVjFfFfMWJJ6C/xln4dN7YHHwZxiDPGaEsx3zalu
LfH694uAE496q0pRS1eGe2ShImIAGA35z9sfUjQKF9aGXNNIntf0vJTSo8Rsx1Riz16oiJB3NbRc
LCAXyBLVoL1EU4QWuCd0p7nYxM3Dyk5tfIBOAP1OHEXytCgoTiLAn2hoLqpBlxTaCjrUhXsL6H6U
ion5kczS0YRm6L9bTC5LSqMoQaKMSfaQVqBGGVR0O2VGKBhl7Zze2BmfydrFzjDpADKcwSA+P6AE
OSwPhgF5lGwOE81EzNRKLynyxU/65WkARY915VNRTk92Vu80YmxiKFKm0SZSbXemyltfdn7VAlJT
z01Y08Qrx2inzNtKeaz1yNPIa5EU2wZaqhFC5NyMm0HdJ+2hVqFkEOT0bpafmIoQk2+JUTjKqpja
FG47QnQte6oJPi8pdyUBUbA6TzqF21EiuP4FkeET/H+xINqsdTa0luhZobIvwU28bUy/g0iNPclQ
gX2/vf7Xk+GvvfxZDbgYTplVraq1fh1u8CYoMsr17DAlg485PVbQgIyOBALojcA3UHBUP2PUxbCZ
NSWFMVF6tiSQ74ydoRSblDzcnpzgsPASfdOskMFaddus7FFZokPaDQFVaUhkwSqKBuLCG61kNnRj
h4hqLV68gc+In0p0s0I/b8/o+gPi4nOtv+Ri3fJxbIYulpOzfFpta6rHJHOxm+0H281gFiOnwI9J
W+1IU4eAhSEa/moacDE8F/nUpRusOMvpuaoGx1TNQ6xmfptlh7iIgc2bl++KkeiuGduaq5b1syQ/
Eeg9x+RHU0S+QqABK2Wm7cVRlge1ng1O1fe/BWsk+hpcjJxjgmq8ibu135XbvHTljXSsNvMpOjUv
/bZxlTvJSw6RyJNbtDZcwJRlo5rbWVtFA/5IkXQIIzRil66rud7XN+Cp9XXdZ5TKODqf9bnXKgCM
YCVLr4l7B0HIN/os0kYXnFaeYk8hRl1VCS7WpGVBotluJJlhM4l29/VM+mJqXCbWJeABS/DnOqsn
9ceaE+X7EUIPXveY7qJXNiIYOyQYt9odkN6HDoRIT4RPEIRfnmwPZtWSZAamGuGQmXrIiiAtNRjj
RR6VGkHCIkrFPmsrF8dZMZRWXjo9OTPIs1prRSCU0PNm2xJS2TlUEFFG3giOx5pa3rhxFS5YjW3X
E71BLha/y8H0mHsFxAQMBxbNoAz8jWanaL9yISuqtazWIZB+7g3NUUoLBpIi0o5oCC4smZYRj1bP
8NGgiF5mB1kWPCZFA3AhxcqTWYcoPT0zPT9qPXmQ4Tkp+C6iQ8bFj64caxDlMYk6TQDXj5yKAV89
Qr9phmyrWh27Spe8Diltn0OhD2rgMnuADPy+1yEaZGYJE+xOQRzl6fNUzdTI0tE+1bM33cBjgSoO
qA9sFFU8RMeAJ8gbfVlkLYXRU/vb2LHYAVIuWDumowKM+7wVa8sIvucn3u/i3FldHKWNjhiaSo9x
86YjYxR8TcEpU9e/X4yQsoYmrYTyg/Gm2071hNvRlfx0P4ze7KFBJWRyf4rS3DjXvG1k1aKZAALH
apZjhKsBIR7PgHUhefQRrB1AnOEeBZaKqMAtiJgqF0/UepbVWUP9t4HpgsPeO5hnyIUz3Yc9StvS
vezn97ZX3AnlK0UDc4GlTbSu6nPsT22V7Gv8OnlKGn+FUnSQsFwWJ5ldGd1+3TGnbRWK3rSi4bmg
A8CsEmU6YkIOIwfFKuFa8BBnYD+zV3htC/bT52G79XW5CJRWVq7l5noYncFroNZZ+P0Bhkjfc3sn
AZSluJ2CvgIeJK8sXA1TZs9AxWk8LqPfvMXsYKuBnt+BDQq+TijqiF7HP3zd3DzbvoZVW6KaeC22
/uhT6sASw9cAqbEAbO6+5fgma5/DfJ+H3TB4KdrsoUgvSnCmeQK+Spd50UAFORdTHKQpmNGxCLgt
miZPvo8lFb4tBDle6w8e0hNv2JirIhW6iV73WwGjsQypK22UY4eetGiG1wOyppmKZsqmzndmy04e
dHN9qyWd5KNsBfHnwkkLn0aiCsf1vf2fkfimrNyP+UCL4Y/P2VWnZW8HEXOVFn2rCPJbJGiLt+UN
ei9iIYXr9HaQX/93mjyDQ50Muau6EnQ+GE7397G/mgMkm+GXGIh1/c79Gkr5c5SuJigopA3mKam/
mhnwJOPYL2l4+y4QLSZ3FRT1BBMzC8gMeTB8BqRmb32oFqj6reQw8nF7sP9yDXxNaT0mFxcPS4AB
im151be2dibBHp0AUIeyayDt4K7iQxf+AUoB/8zJ9+KrcdeAbULvCxBneobrQTk+2/D3m5ffgsld
P+Nfk+NCvgkdnZYYn/uSvUuJh+fOacIRJEGdhDH8vMQS3v+lJP01Jhfn89FgC5Pw+QZ4G7Q5KEMw
S/Om/q6GZuu6rvIEG5nVIPlfnneeuwGLjMxqo3W20uzNUuunJqB6hr5RhZza6+nK1yS55BNABNXS
sg67BiXNmfnoS0536nH1yIjuJnsvTsGuJ30QzYA6rK0qhskdi0iNl8ycx1WgBZUnb8VdFmHmrhqr
5f3f+I7XRSMvBuROxljUnRbBpfCcRDsbF3UW6/cAtG0045uq3dktGL0SdH8BwlUgpWrHcIpOnSka
3KRgGznSPMPCY7S07yb4TDVF0oVyV+8saTmjd73r+9lLc+JX8+ucPJT5d5DsPUrs75albYDYfjRV
srEze0tymgBwADsqOjgdMbxKS90++T3U86MCZ6HIIF7WE79s2L6Y9a2stk4mY4/3qRsVs7/0EqCU
GgqCc/o8dd/acjP20qOt35UFu4P5q1uPpg+BIUjRvVr25NXdN22EB1T0kFA/j56j9EfWBNA3cErV
BGkcasfdKa6Qdltha22r5AleqzB4n1HEMvyqjhyW7aXs2LYfIH852CqQf+6dHMps0AvIF8MHOQNy
vI6hwhy1AescD2YdVi7GHa2+q8PGIqdM+ZGTcwUho1XoKO9cVcqdrvuWxfukOcQWICjwVG1+9jFa
grKfzajjDh+tdqijb539YdCf0C10O6N1FLl0M+vUI9e5HVyu3q4X24MLYM001VTJR3qmg+KvLmQm
HJ4qhBRSCZK5q7fOxUhcFGsqrUigLYxbJ4PnFLgeU7Bkxb+cDhe2jC5FkaiGKlvc7+P8ZUBj8AEv
OsFUrgbki6lwaWmexYVVy1DR0xfIqSyPinV/+6tch6NdjMBFJlMfbUXPZQrIhBx0UVgFRTggvy3i
O5Q6PYhl3h5Q8HF4iMbQ9ROrCoxnxPf5+CIn95X5j9KrrznxSAxFXnQpbQH/7rwELPvEXXXAKrCB
QnmnHnpP35HvCALfxUnydTGOi6GVP6cHpO7HBfatKLE9Tt/b9wTZ67CZds2GvoPZvRenc9fRZxcj
cnE+V0DUM/UFG/Edrf/z9HOggVlt5DvYv33031faswI12efhjTzV5/GxmpzoKAW3v6pgn/JsrxhN
IaNtF7TsaO8U3S6zBQ0N4cJy4aOvs9weVbJ2VS0dt7QTb1QQCUxXvWdbFW49YemK6rLXC6YXa8tF
knZhhlTp+JpKCL4cSAupg8J8W3h6IANTRH8XW3V2rD3s9BSHeYkfVxA/Eb3+RIvLhZo+K3oE7bWH
F6lu1MTuYoowjKJsweICTZNA6mGGsfknFWlBr65y9LsJTesJDomHdXGFffLryLaL1eVCz6I2RrFA
lRsVueo4TFD7aE/VQMBFeYoBnjFRCC+aO9I+lRGY9GbqRHEVUFsH0O+3jFYHxAVD1gTlOJ6JAe77
AiOujASDWaMioe+y+oOYd3qlHGHf7JYS2chSEMenYTzFbLPo8GSM4K5ibZmWBlOhnxo5duO8DLSm
3Vpx6/UWwLnZ09KHYzE5RltCFpl4GjwV48RwYSPpjkYCJ+FNGz0WMkpOEux1ZOglQwQoAon319RD
BYCqPiHPs8Jeo6I5Griitac22xHwDvX+56j7OgDAs0r2RXRU013P4s1UBOg3G3EDbJLmQsjIyQBv
gQy1I6mGG0GVzqaPY1M6HQuTOHX6JnWlmnqKUezz8r4bsE3756R9VIb+roKruq54mQbnSwvegxAn
gTw6/CDfda3aypAUQVeYwfNKilWv7J9n2w7kNEIvQDuaZk69odF/JdngLXnjLuP8Es3dMUthCSlB
XCn/qVrhGAsi+Prl/1KN+doZPN4G7hdNskD2G0/UePN/cBhFDDRfo/GtcTjAcvk/pF1Xc9w6s/xF
rCKY+cq4UbtKlqwXliXLzDnz19+G/N2jNc6aOGU/ulylWYBAz2BC9zKF4dzCTgdi8WjZd9+p7k6N
VEovnTufpxbCc7bsCJ4xqVKBEVwMVh90S/bA7/ZU7X92JkY77e6vMJkdwBPgZwnkWpG/i2cr6T1N
5OmRXS+XXnwnilwXj+EkNgRVQZ35PEKi8tDuOqTO5kcE2flxwhDDTvfFw3iP7C+Y86J3XrmUd0oY
l9BBFUzoa7gEOupK9qGvYrQ39XiDAVfzCxeLZJzA1CszXt6I9NJRtoQAV6dPrQl6p9p0moaO40l5
jo4dmmunsU6HFquimchisKV8l7q5T5E4WO6pGBQ/T8PbSQb9jQiZhSHFd5wwD5SByTPdLhCB4NbG
ePeNQXyD5KNYT1gbJQ0laIc8o83djreQmxHq/0CXte45/6V3HRjNNKopXgJ6/RCPD7n6+CdXzJDA
NKghO8vmK/MsXloQUaL2Jn0tw/sgeF3/+9cTosanAbqhFxdsVtqmUmcYKH8Yt60b+bKl7FqLRAdK
oxtjGKbC1t0OX4ZvQO+GW82kZ/vfAPlpnwkumzBS+7wP0nMsPRjSUQiqbRM+dMXsry/0+of6tMMA
CSTCyDyKwKo56197SbtvS04AyVsJAxZzr4iqXqhorcjApahAjKo5EXQAT1rAaf+9fpk+18KEa8hJ
9FnSU4acJnZSubEVEHGX6Mqf8KZGzsmOYvwjCHlNj7+Jpz4NM7dY1JWQNJg2RvZ88SSwaNwUdn7K
fDDlib6ygx6xQ0QrwWSxQ2s4tQyZSms+DH5+/4c3/fO3MDddV5YoBiEPRRT1OQcPEsJmJ8cURuqM
Fq+p4HpK+/OasISZvTYXVRPiDZRsg9mSN9MeTWXotwwTVPh54fj1seYLa0zUIEhzW3SJSJU6RGzy
gpQONKZ0XEaQrnrCOdk3SJRyF3ndD/2zpSx1Zr3EE9TlTcprvRyQXUqe+2P+qIB6Xjiqu8AqXGlv
VG7zyKPX+s0T89MygwJjVxhCO+HNrvhlAXXwA3Ew0i9uXhSoFAGHNFCz5DnEqsElMLhD/xpCa+4P
e0cu9p0BiV6ElCZRQDktRI+V+S6oUDCA0jUB+7SaStY6InG/MgMYVRdprSqi3mUc0xvRrSeXtqAu
t9E3tcL0OsESQbS9jDbIPDimrzZtXiyUiTjA6ZWJgU6798xwZ0gg9SLZRlhmj2TEM8r8XKmpT2Rk
yRXCs81B4n/xbBaxRMoAHqcorRDPIxn8j6E7hRbUX1ECKImlHFJ+dZ0eoRVHwxJtCr1MIrFRYvq8
9yGK4eS+eoeiH2TBUw8ch7xJIXpH1+wx+ERmU2wiEZMt9DKVt4GDBlePuNMj/6H7m8T4P9eHnevu
epCXdgacqOSnd91Dc6ruIUm1EBtdV9EO89DFqfQVp7DoZEi2U1GLw6gm0rpWaVjzU783HzgHjIYN
K6tn579Fo5KawcDqqRwIWDm8B+1hdA7/RTSad49YGs2k1RuN9OjUoBIA4R5xS2oFzuLHkMiC5rtf
Pwlnsv3LBTKIhW7iLBY7nGI0C6K2Sgsfo2fi/NIOLG4mg3Nn2Nnwyiz+l0NVjjKoCez+tj9GOFEJ
ZIAsfRdihH/Po1GjznztEzLwNOh5X2oEfcxCj1E38oYWkQ2aNUDKeM6Xd11sv69vKSd+0lhM6uUg
GCsjPEugJieHVBM39Rw5GPXkhIK/eSR/Xhcmfhojo0mSEYeTTixTDdN4h3AFPF+yG+0ijjW6TWvb
yMRMnVDndUvM9BxmmhUU420XLf5MFnd997i3gMEbqMsqVYyuqPMCdirxmL6kj+Fx/j560abzYye4
mzf6ljd585us3j9byfYZZE3f9l2AsLp1my14C2I3t6P2QAVFyHFGe2ekbdYXytlPtrkg6ZKWjoal
Z63LbEhi7QeUm0bM862b+c0r+XNlFOEuHkZGLOblEgNV9PvZzm9GH6hSwCcjm4Kwz57B8oLYnif0
x7nobE216cIFsEJjgsrwiGG69TjyVsa52CwF5DIXWq4sdJYHOj87SECAAgFVGcENH6c7qFcmX4Rb
wU82eQ+5NF5JnBdJ6wys6HXcgroVwEn1U9N962tblCRB+VCeeNmwayRNkqiruqYbpkxMtt8m7/VQ
iucxPdcuecv3HXIC6WZ2kdymrIMvBWC7dlRIlUeO9AaNakzVuj0XSK9808tf8a87EicQSwoQ3LaU
6zpEITfliDZegc5fLDDvhUasl2KZ9RQs1s+9CAkzI36GOvW3TAp5h4f6NQbOfjHFXAv0lEpyref0
CUhbFFufbCJnsBqXDj9Xj7zU2LXmjV/s0d9zcQ1L2YQaZSSn6CwVTuVdC/HAMbEysIqhvO+YO7z3
uLEibzvpB72wqZoYre2GBTZBEI6nttX1SJ5qy76JOD7vCpj9sjrmMoSpgAqyIKOVe3qRTQxZJ5kj
ipO7jmW89TCeFVJZaabRPG2gybElVMv3TDzJ8aHv7tcN8ZbDOFbRMPNuDKQU5PH9WR9AxRyhdVFw
1q1cc3W/7BrjUue6zdWmUFPEXuFGSi1oj2X305MeWpU7OiL4S21MXYuvxZGHXryrzDhZHUQn0yim
2TnOxxcSRg/THzSqX66NrV6XcjxKArhpzrWIThLjTa4f13ePswS2dB22hjhIUEY+kwVUh51fi7y+
2muS5b+sgcGIccCJywcRxwCzxuMdQChxTIz3L07/mICG5KlrfFX1KUkbSke28YRB0jhFvszv0r2y
L3tL2ccnZDtvVE7YzjmgLEVpY4D8VNP69Jx2GE6s31tZ99Xgbn2Hr6XJflk//QQX+NHKpNTCSaHZ
jGbbnYf74oSJcvKUL7ufrQ+o8UEpPHZEpOogJ9s51XYf32cvvGlszsVnmQiQKIwFQg+TrH2vOs2W
oCghLtE2hwjL+pp5G8tATN6GZaeJcAtaodh1lCNugRKf9Jdnl8GXpkjTodThz8PxpPVf1bnluDfe
5WCQRZ7GMY4JkBL6BLteTjYKV8qZt1MMhEBQvtGWHL4aegtFmJ6qMtkl3IVcY625PINsgbMa6mkI
EpJ+lK469NRLHuTpcnB/qlDmDB4adwLtlgKh486uUh/dYfOeh5YfQpUrwQJLOjDKYa53CiLND74x
e3nqj8NW8cUb84HGYsoHVeYtpK9a1wB59u7n67neNH6zS3aBXQmcY8r5vmx5NF6ESRED3H9TOcz6
4I0R78pde1z+svFMwFLHU9sBY+maw83o0yrKYFFqa/Kl4VPkcm44S0NqDrVpyEGRffRgomHFaU7C
HeZJl7tORVBG8FJJHR2K2SWnBnHt5ffLOuk5vwC5pstGHT1QP+N42km/dMhRm+5kSx66OUA16/4V
xLDsooVUEEnVEFz0QmWLA3LwaQzBtMJZN8NdGAMymhClYyFgYaPdQNmJCg/ltnFQwOucucKZlx+g
f27tjjCQA1rBRCcLQkAN8jQWUi54jYjbKki+ZHFkFyFvYJ93BRj8SQ1ZSQwVAbUwpnZBwCUkcj7U
lffl58mQRJEmny9ORibEQ5IusBBptW0MAxgVbkhzRMr5pZ9aT0RSe/2TrUIqDDLPH1EINOAdorIh
eISyoEPSdwnCWOtG1qNOWJF+XZaqq50pF3jGZYdCsrrDdAgg8vnY7XU0MwZvKgZAH9r7iKvAsfrB
YJcBFFUsQyOJ4PTK4UUZR0fQxc360lZBBBboL7j4YIvRRW0+ICQcMHAt6RuzQBsT2Dc6I7ldt8Q7
GgxoqKoyKXWIPcyTxoJIjdM00NKTBktSOjvPBCcreYXCaxXuX44jE5q0w7LE8TylaPUZtv3giO/G
vGtryAi7YupmkWU44PoOLPGhwVMCk1gznrPv3Joe/Uy/vefYZAZWlDJaIPypAy/fpF2zLbz4UXoI
t52reFQjlkuVyDs2DK5U1WgSImo/H0kgx36P0VFm03kAPJzvBcHq97w09SqUYYkMtBh5BI7eEKnO
RH0bjDdFNe+atnXVNrDS+Ov6SeLceZZ2JAvDRQuaAWnA5VQop3bax9wiBmcLP1JZF/dCX6Z+bk2Q
vSXbHAU6TE5th53mZPAEVMUpsHkUwLxFMRCjNOaUSLOSnhf1R5h0VpI8T8Ld+sZdS2xe3ocP/3ex
qqQ0wiAp8Dqh2W/V0+xOcOjEIYhP6cRhX1jIFDscoxyI+fhRF0Y1yHDlZYvAGrJJyWNYogIXuyYm
W9Xd0npm7oJbGcK+UIPhVrV5m8pgjjJFStjRvl4akImPoukmjozRH7umoz8uqS1tOIf3vCXTw75y
3z/cycWKo7Jq41gH1PXJpg0fpEpzShV8NvWNpDa2WcqWGX1Z32XeeWUgZm7TPtEk5EW6dLYbskk0
XvGWB6Yf/XoXq2p6ZSQqQhb6HSFNXx/V2lfIXsN9OA6JraA6j0fTPo8smRKyOgSDLJgG4b3TeN+U
QRqzQH+N0WGlEzmH6ZdGuGmU+/XNVK8UcC/vycdWXCw1LRZBxBRJfE5NaF6LUX3IMNDvjOJzov5Q
0vsY9LMNyIlQPW+D8DjU9T3R74wodXuC0ZjoJmpqxxDAvRSZzhidxLY9RH3oD2HsZgUE7TMlrv2R
ZNDpqKw6KqCpPdsxCGuVZvCVNNpU0qC4ISDBypXIqTS0FZHJK9QcHbsGeFi+d4mEN/0EuZ+nsDhm
sQlVtcX0ixGTnihNxES0qih21YErRcaBepZQRNZEcLCWBoi3nxfP8AsZlZ8Qw+p9b5FdDCVnGdlZ
yKBG7+r39e/Ci8M+ekkuvksmd5JR0uxStIWecWylMKzeNE8UwSYXswhP2S68rzkp9mtjmb8cByYM
00WtzE0R73bFP6qeCDb4yW0f8xqlZrDsurJddrap3sQeF0nWn5QQraL3/mLFcS3oUM+DK4+21TYH
06OBApsBOgDaqcnDrfXMAawxeBlhBL4yaVvKaGeShbmtm7m2hlcVYsQL9F7HvXRoviy7fgsygmP8
tP51ORf7o9PhYqnNWCSBKuM9mxp7E3oCU/KeYo//zgiDk43U51WUYD9lo7UWffQnkJqYM6/LhgPH
H9mRi7WIZSuDYxQpmAVkSpWq2YqZctrYuZeBAcIqD5oR7fo/S9lo5S/ABFj60615J99SAQxapnzS
Eps3uMK5/yy1SBWn+mhqeCSDF9AOUhABJy9l+RwvDUgXQ2f9e3E2kmUXkabQaBcBEUtRfB1M1CTh
PNctXOszv7zdLJ9IneZSpU7ooKFBggJGLHTAWrHs0dYzhOggsfw+3A6P8GtFaY/cyPnaHNAv9hl0
kQdpSQoV+2mqd7MOtva+skcFTZX5NzNvHsjYoUOq2esqennS5jRoYAOB/q/Sz+cmXr4t+XhbkNDS
SYO2n+9JptwS4y+f2Sw/iSY18phrQMC2SKy0+TJ0ipPnz+tfggMALBlJmRZZ3EXw7L1c2ZkmQeJ9
2vXBXyUCJbCV/gqpIzFzYoC/7Iy5XhmzsAoXZDgRr8yAjJBUxjLMAJklKb1ZhZKUDtoOddgUkFtf
3zOeb/rQY7hAmgiJ/qYs8WVUS/ODwq/OSMdZulshyAjc9nl0iDtvMHE8Kc4fEJT/cnIZBKqR9I8j
2qFepegN0t5rPC3Xl8c5EiwviDKEZWrEeBUN834J1U3ePaDlxFs3wsEYttE+0xsiTBWiilCd/aBW
N1Uyc0ysZxYlUZF+PXRlb0QSET4+E4adHNmp7jHE/tEWuDzy5Ziun0ATp9vQdFFmT+BcyWaHsT70
HSBYXXzM3rlql7oy5BLW9+76U+fTEJNqCKdANcBzjd56DFPJm24j++022fESwNd9zqcZ5qQREK+L
yjinZyI81mm7y5Er1RbodiQdSEd5Hu76qfvHGnvqpKxXUb/AjHw3CJ5qSrYc/6g6wkmjc9bEHjvM
a2kDwkpYqTdR+K6gC1dW75G52S3C+/pX+o2P+1wRc/zyTimi0WyQ+d1ot/k39Xn+In0x9/Wx2s9v
jXAWbkNbtMKTcBi4/pVzRBTGv2lEJOBQ+UjCLQflXarBy/BQ62cwKUBEAZyAw01/D+bD+dbIj2BA
GPfcPMD13OPn8ikCXIBkNWu5Gmt6fDbvtR8Rekg8OtxL36u1F0MWj9IvGh5opmz54S93np61C9Nm
EsXGFBf4ypgCrL4mlRWlXv9SnbpNfBCf6+24LSY3BlUs0IBbhrsObZ8LpzhxYT1fIBBnFjjJmGPd
J+ZezYrN+gJ/E758mmCcXWYOcTsoNa02ql51H1vtbXusKoe0tpkA4jRL3RVuM1mQRsgwKuvHpxay
4Bw/yLtMDA5FJJr1rMJCk7DADHdgRcWP2uytCirhCmfah7epDBhBiTypY/pJ2zF2h3yBwAqHspBz
XtmREwgUJWOYdchw1mc9nLw2lTZCjQkp9dynhi1Firv+FTlL+kiIXJwTQ5emUQjwEYn+qORPkSly
vs9vmrn+OSbsgEkwSGI15nTT3NnNoXC1aY8lRPvszurRtwPp32Tx+Y6QtzAGfEiLqHImA0rutWjF
g+nmw8hLD1zPFn0ujf6Gi83LYm3pCi2lN2D8QmXZwbH1JnpULYCXl+Yth0GTUJfNSDZbdPuV77V0
KlXC+U6/yfJ9LoZBjE5ujaxdsGGYujV88XZ0Fyd1CbHBbYpcMUXsHFKsyqt4qHaRy2sg4p4TBk5C
OrMPl/vzNTZpbvsSuqBJ9tVdczPdtCe5tuY/bNP8XDSDHoGcqXJcjQiix2hr6O9azEut8D4cgxmQ
Q4a4s4r5Kr27b5bXKNU5H45++X/nnP9ZAjsH0hMTTNZjBQ/fPEjZ8i5oe3CORpxw7zdJh08zTL1V
6bqSaFJMx026Ld7JDUbFCisFye5rCz03ZG3CbXQb3mdHXrH8WvcwXhufppkYZuxNIyximlVH55gn
Q3k5OAgggncoNwbve3GCFo3BDTWOJW2eK9SVQRKvLrPVKhj/LjtPD0M3C9HMO0MGSOPUSDlhOzvr
sYgdEVFqjs9lS/ywPPU9mBCLBtoSGsfD8I4LAyRJTkjUzggI5XY3qd86pQQNxMNfORV2qqOR5ylI
tBBnBQzJ/YhSZ15xkmCca6UxaBFLVVtUC5ZR5rpthG/JYPjri+BtFAMNuSLLaNNFQ7DYQE4uJCdZ
SjcqlNXWzfDCKLZfXYU49DyWCX3HDw6lFEKLUt++ZORVC74MeFaJnugsj+CoD4R9WkGn4mssP46b
v3z7sB3rKNAbuikjEuhAUrKIxMsndGstvbe+Xs62sqMcMQrzkiQjXpuDwQraZjsIpTfxe+EoKKzA
IivTl0xiFEwLziAdEKMdPZQyKfDAOehBo5ATCfCcJzvCoc2SkAVmSSOBLrfJoTtVp9SHEpQdQ5ga
NXgqiU3LI4WtbsdXgXMbOEEwO92hd7VRZXGNjrDmVg/AvdK1XgxsDuvCFkauFhvn8rHjHIKhzGlc
weVQhXEwyNkgHqSTaRNeVtG+eCkeeajMOzVMcCKhs4EkAoKTIsotop5iqADKfyIufuloWN09tRI6
Y8oRZOGx7Ae+5NZ2+EK6D4Wt0csHPBYxenBvntUzL6P2m/7hf5wcSxsp5ElQiwVOkIJxznAvPSq1
FcY7JbtBh8wYbTIU/xAyo6XQlgJreiGTXcahrb0iPR3f6195iRceLulM4KJpWVQaHbzu5BFPPYzH
+CXYqqE17YXXdEf5ZNG+OTu5h7b7D+7zbcKVTeA4Y7YxXlOGQQhDPIdECDPXxxRcLJon7nl9OpzT
xbbHN3rcD5GGRoW5fJtbqHnPhVtx2bB4VpgwBurxJlRJ8VqQqsRCDB9MqsNnqeNZYeIXs9QXPRdz
2gIke0ZoD/fmU+KZdufODggiwzcFQhq8RzjvO1HAuHgIRUtFihIENmdJmZ06hf5nrDhtuzGHdFMS
3atBs1WMCiePxgma2E73ttcTpQ7gOfOssXKIB45db81JYg/Z9GXda/0mjfvP9TQYAMqquO6rEa/Y
0Z7gpWnJLXJ+pnGpLrjxd0G9wYQ3Zb5EXavj4KfdFxT7bgspPGsqJ53BSw6y9GzppC9ZHCJBlxww
DqiCpac6y3jr6W7/Fhxqp5it6MbwNFoAzjkuk2ucwZc8XaIsLPGgoHGP7ql4bY7bun5MH6kqyuJ2
ft7ti3QvJJahW8ad5q5/Us5FYZvlu2yYFrTfIhAWm1Mv7PR6sbSm50SRvIPDtsPXQyW3o/FxcEZ3
2GYOcmOaA7rXLS3lF0fzzyrQ/5xUtt1dz5XUCFrwjUNO0xqHp0DnKEJyvD/LAFYKmDsUaEq5kW6I
WXldwnOGvE/DwEkwRd3P4F4SRwwTGx4IOuwpETjfhoMfJv0ZF6g1RSJ6AFI0PfQR1EFnxR7lu0Lp
rUF6Wj9qvB1jwCNZliUYNMQVUXqYjMWqloHziuBZYPAir2OEeRmCdyPSN5EybUNiciCJlwEwmQdR
0YZCg9EiENmDCPCg7DqMORELAuoIboP7ubTqLThquAoBvyl0fh5oBig6LQTfdIKLSqdPo94d7qla
ROtVta3eYjjb6vwMxOiSaGkcPo/1XVXYpvZC1tJlyLGrShI4cwt+5EzgwSD1x79/pyhsH3sgBJ1m
Lnj50zKBYOU7VUSghzct8hvkEeDHG5DmJNoUtqe9Wxq1HkZC95N4gPtdvCuPKErAJPgZfYRz44YX
IKzfaIXtZ1/yepiyHgHCXN/IQbsV48KZ5ZJ3ROkxX9tMBjgEZR6DRgc0KX68ASF0Pz1Mr+Eu/egS
Q4qqh4KFXN6h8fPM64O+DvSGqRKiG4aqsFU9RS2lOiLokswO2o/kQfVitA3nhx7yO5sOPa68J9H1
+3hhkIkniyjI5kWI/tezVca29C1D7wpN1A5fxLfRwXTC5INQg3dkr37MC8P0SF/gZhMVkd5KCJdp
30xrIze8Q2/vlno1wZc2Bdrjbv56e5lP2+h9TcwAXMADWg+Jg17e+AQGdkfxxI1WbKPjH8UHF6tk
vAMeuMgJS2D5MyXJGsg3qOKN3Nt/NUtxYYTxDIWpa2WgYlVGLu1yhewa7aQLUIkxfjTyQ9TfR+jv
krLgIW8zKyyWxz9wTBfmGbcxGAR89a0G7dX5SyuXnmRInBj9KoReWGCcRlAtQTDRl4GZlFYmqk5Q
NRwT11slL2wwDiIsVUWsk5lGkjNIuQsnfwmcNx1PxeyFN1lyNWb4tMUW6Kpg1sd2CeAETZ+UNeQA
Am/WOmv+s0TZhSUm4S4seZMlS5udg8K0BXyYpgX3jxC560fgunu9sMPASEQkzGvkOIKjanVgftxS
rvbsKRSsLnDrw7ebzLVxxULkQDlBC/32/0LrC8sMjph9Dm5NghYSVUncYVJsowbBcfE66Y2XqZo1
mMLXv1wsgyJds+hoSUBXIWURMPcYzy5tHZKxo0WrkYGVgFMJvUzomoorLmLzzg6DKFDBrQQpwzRQ
FZ7NqdgJOmagUAodgoLnCK9wvUlgXvh/Z6QyuKIEai/pIdY5DndZM+5nRT+IQQUcm62hyh05lCE0
kW0io71b32Lpqg++MM1gShZVulgTrJKKSskeGm1RxSu3XbnNuv2Y7sN0jyeQgQbqepvtuiizy/wW
L7zkBSlu443Orgrb0JM4sRwFgbXDxgBR3cyyXFHO08GbDpQEpvfGw38QauQtnwEjNTV6KTLxqJDv
F5yx3se4RGLXUIjsrAItET4GCOzKN7/WvP58enxWVsgWAmUxzHN4E3B3GQLVHTkERuciScJ5/l2f
Jfr8wCzNG3ofGhJpIJ2iqjMtBGBieOFzDPZC6ouhVGZCS9ZZP1UcN8LSvUWC0RcQgoGj6p/VcvGa
Md2sW7geFl8si0GjLiPCqGCCAoJPulPmN2p6DMhDBR724ZaUDwLkGpUa9RlQNYNAymmk9piUuiXp
f0BAfXl32VpgN5iTOZMIhRhyTgrooQ8jcmmHqCYWQXe8YoJKGVIM68vnYJPGYFOqNUHWRzQFGj4v
0w2JCkerM4jUcSoV3NPDIFMhg4rGaJG0U3zMoaGRD7zQoT/h9Kh28Fodk9riJdN4h4dBpDnU0Ebd
w8O14QTtHnSeKX9SVL04Owy4BGquQVQFFkRYiJfQNvVnLX1e/0TXhzQurDDQooihYCLN+rPsAupz
O3+RMN9JbDQIuao77eiY5/CeSyBLBYby3nCcbWQLhMpSm6QKERBPyminUu7kxXZ9hRwEY2uD4yRN
RifjEC71rTKcxEjwy9LkhYu8dTABzxKUYWxOkL6kqdyaiuMte1QWbtttY2mb9BQ6fzTi+fnh2Org
2MrJWDd4GrbhqQzfq/ChHngNGpwLzJYAQZlV1WVr0sbfJyOL7RAdBKJwXFLem4W3fQxSGDJkwbIZ
Di4On5susiAPwYkLeceAgQiixX0kVgZcaNdYRVg7oejpKg/xOI6aLfbNSycEhgmXUmQvsR5tivRO
kXqnnIzjYkQcgOBlB9jy3jzHrWDSRiMz/maYX4HnY/k6CNWNmqA7Mul8sdY2ZYYeq3IbG/s24t0t
3mdjwIO0UtHMTZ+d1fkHqgu1lQcGr+OXs6VsuS5vVDXSa2QIh/rWWOAbK901FtXKM0iY9bX/V2jB
Vu0wchSOOkWLBIyhlfLa6MWmlzl+8Xrz0efdNRi0kOpByUUFNRKBPpHCxkG7hqvFyOkE+rnODobg
TUl4EiGlogfT6/oSeY8zlrtKWkyjrQwEJS1QKnSyre5RLZGpQTS56HYaYwpRgmgpagqP66av8Qtf
hiGs+NLSkTQv6Ah1diBevJGfwbPxQjA6nu6Em6rYGoklgcmA2O2W9mFFj9FO/6buMPeyL5/Wfwt3
GxjMEculaWoVeYpoK1LZrecRxXFkutAz7hQg55ydzlZaO3vkVal4J5qBon6pAikUBRge7yU81yJl
3IGcFoRagxPoD5xl0hBzJYJnq354HtYFelbwtfF0osPyXeBIX2VfAaEx4uoamWFOOMZBBbYCOAZa
EDQ5umRQNt2pVJxW4qpU0huytioGeWalMwcS/8/fLg7Eyx5/Mu+WTvLCK+Xzwni2rIfGpSWbIxwV
WlakfT/xrd5ZgqugF2dxp5sCYr/TyPFYnG1ki3yCUYatGiM0EofO12rdqUNO0pXj3tmqXqOCTEEa
IDQRFrtJe6wl6SZSHoay5NjhrYR5BaH9fOinCL5XTGJL1VDZDhQOpPJM0P+/SB9HYzAN/Yw+iFao
LCXUtlXG0xag8fbKkWMre/pEtErO4RqgtWblEMtY4txKoYhazKmlyvJGy4mzfnmv885+OgqWqiqv
s0yFki592MjesjWf2sl+SMzb5amLIcPsaZifxEwEbZUl49EcbyFghDg9r92R29bMvQUU1y72uCoq
TTZI9PMWQMQMdaXsFKFnR7OyG9mNvf6Vl6HnnVD6TS5MolWo6uYJ/iJUe7evtz2E9ALFRnP/+kbz
7DBwYoLFJI8ScGfV9V3V6Uc1Uy08Ku2gLZ7/xpLKlv/abCxG3cRdCKLQVcQt0UGTEqSW1nFrcleR
35RMRdc1STZYFh1plop5UhBhSD7IiqAJQQnkIM60E/zcy/w/EMaRxE9zLJGOacqKkdP5zRitSEH1
aGjf17fuerx7YYHJXtfhUohjhElYCsMpFJ+9adMh+2U8S07i8sc9rlfDLgwycVqYR7GcN4g96fXT
0k3xUZs27d6rnihzsPkjEu3c432569f+wi4DmGIxTMYIDR7YnZzWEndIzyBcgNaEDrZR6MUQm7iB
VyJI6mqrPlNvLm540xNXn0wXv4LB1CbOwYhNecq0Tt2TGl6v201zcb/+Velf+ResXlhhwrA+M4Kg
KHBsuuA4gUJbE3j6t9eB68IEE3BFUV9mImVDgubOLneHwioxSiaeiE9oggijil7pciuavIUxcBnr
ZTIkVB2teRNCZyY4Qr0/baq9LPr66Oi75fgfjizPKoOYHZnEsCRSfI4NpbWMufFaWbDw4LAm6DKr
43OKZFiVm46OaYdKbTIrHlOo3hVvbarxsiJXo7SLjWdgVW008KWBifijywLUjl5+VN0MOfrcExzh
4a8OEkuzMylKIwsd9ltGU60BqWxR2a5b4AHQR3vrhTuS1CUTgUE0lg782rR/pvyXH/SpQN7hke11
g5yPyTLUzGSOk0FG21UeauBBiiEr/nXdwlXH9/mFPpDoYkUlqYsulNC3AZVoJ8M8aa3L50XuQX3N
e/ZcjZ8uTNHFXpiSh1YP+hKglpvtzjR2nSHtE0OyVSPfjanitcXirS/uegf9hUkGWyQ1Rn5RbdEH
8wyHcUeF5dUCjzwBEKr6b9UTlSosnSJ16lN0y6svXK8hX5hncCcpy0Q1yIDUY1iAmLC2suqYZjfp
IlipvFiKcCc1aHZC9N2Styw+r6+eB3sfRbWLDR+hxmcIdUMZ9rtt0qGnAtwURWRp5wqcvZ094AdF
G/StOOuGr7/yL9bNYJAZgbU7jHGosi3xKLV/t4nwxg9uRVfez0ekKdPb6NS8xmjtF51qt7w3kxvd
yl/Nr7wbdD3VcvFbGAjqwrTupxlqTQ3UmkQXOqb75YZKDMQn3kwZx1+yVDaZIY9IAdMeKBmjwpiq
bQLRzbWX9d3lWWGCoEJv6qZdapSUpsaaM8luAjCDTZzZMd7ZZXlspFwNxKxA8Njv9PvA730qzpDN
FrH/y4DcB5KtRAEyE/GkpaTVhQpknX3yBuHqHLXbbQ7pbHHTDBDQTneo6GzVxotyR0Q34jd1ttC1
D10RXvaCHoi1X8LCVA/68SSWfo4HpDvTpdpP4p4XXHHQkKWnCQRhnEe5QXDe166hiVY9hQ9F0Vpz
pZ+CRN9pfcdxx7yTw8DRYHZyZcZ45IRT6ZqDeTMlyZs5P6yfT97CmLCn6HtS5+gsOldKs4FnsarY
9Iwe0tWPkd554cQL73jLYtBmIkIeQGObFngekvFLBL7AHgqj66viGWFgZEIZt1ep55/Mb0sXWkm2
0QJOmuR6Le4Tq1imEKMLgmwyaPJ5KwkubTpqJJdOBISgNbdkyPhBpbNyUUaF3DamvnhaZJxFst2G
ajJO/TR28VnKQ0uLtigYWyR+/6udZLlrVDmbzCxAME40t1lSKzc3qsQjZrue3L3YSgZPJHORRrNd
6Auq20a9lb+Uj9pZ2i47tFhhDCDZCWfza/So3P3d6hj0iJIEHBkAENqL4+rAy0l+iDveQeHE1Qr9
kBeevZDKRezpGFXrluI2hu547MMbFALcaefjNbNZXxXPGygMdLSZFk+Jho9GG4o1eHQaQ8UHGsiP
e16HNO8YMgjSm1Ejk6BCiiS/V2Id1OWTVQsyLzikjnIF6BUGN5o+ysqCMnep9zSpixTyEWxtkYfW
85NuL6+0EgCtA097jU/Ctn1VOM1D9Cis2WcgRWimJuopq1IHadTC65f/I+3KlhvXkeUXMYIE91cu
ohbbkry2/cKw3d3cd4Lb19+EZ+4xB0ctTJx5doRLAIGsQi2ZIqJxgQG+rbBMsvZf3a09RcOHiUg7
Fdxlga/kiT600CqnMsQWSqx2MuZe81RPw64rzsqIPmEJsUP5fv0oCg4Hz/zRqLJsjRl2zah+xeFr
nW3BGuZctyHaOA48stGs7YZxA+RD7MvoRJJFyoGiVXAwEZmQZ2vB1Heakcaa9MWh8snSBf6eXcor
B0xnP2KFEiGatxCEj0hqzuleA9NAuUAbA4Pnw6QLHqrsSl4zxeHDGNIhG3PArTq8NPFLZww3Y684
s/wZEypCP9Hn4fCBJDgBFXvXsClsloeumEwnG/CynO6UeXkgUvsRnXMOKorGjFudZVKZDlEXZAFL
uOH1Glw/d6L8gs5BgtybSVlX0B9oPZo7GBUO2EzKjESf6qZ+tBE1MYleR3x7X99Bo0LqYHDcj1BX
ZZM35MSUbMlW1OQsSqb+rcVPGXWrVvL8pBytAOObT+GuPei3jC2LODWGGcjW9kRJB9EjmG/yk4qI
2KkBHlg2Vj7swoBlUatAusvcYpduQZX1XyThGEBcuQ4830ceFloyaVhq/zltwGxyGA5RYN+GR8VP
fdsTuWd2/K6Z49GkN6XYrqr8ZA2mq/cPVmh6hVJ4WZh4RXvOjVjkOy+2An+HV3xn31Dncp8psNh7
0X14bjGCGO2bYLkpPbz0d+Q4/c7v1XcMUf2yPaEisgA9eSoQVRkTtc9xaplWaBcUQfnSpc4MGgRo
ee/QAeznt23qa6UAUC/3Ga6WzSGP0VNahXaKZW/CYL5NN6rpTKYT7dK7ccc4lFvoQIuUPAXYanDg
k2CsKlwiHCYtui2NowEO2Qi5pFTd99XsCRBI4DN44pA6nupelhN09DiMq6lzpcix78qHWdkMaKdU
cVXhbmd1m/UCpyvCB74VcGlBVoASLkhy0Ewt71mcmW5KlHjMp/JdCoxtHZivogKjKLLl2wPJNBkt
ab9kKGd/BBtBftAcKci3mKMNspfr23vpU0Ls3NRUzdR0i1cst7OkHRIZCUG7yDE4DxM0c8busYwl
V0+erxu76E3W1riDExm9FEfKV9Be7ljqK/L7bRFAJSGgxzIg/+DpszbHO69U1+slL/B6ld6nfvJS
Qp0mswXHRLCFvMeKUxMjCoyCTbXyVyMr9lTSdng3b6Sid7BaQZB+MYW8WhXvtVR1hKbNUKH6hvJU
Srep9Zj2P7X407BBGaX8sGxIMZQvVv0IRHKsfIFU5a0CytdEfxv0LbrwHKPbSrYoyfpVTuVBf/3D
yH9Gd5aWdxWN8NIEOwzgF8IbvrJXfVnsuC+5l7UlLhxuq6nSW4pTK22pbwXhfjiln9GB9YzRTfve
hE7zE3rsm9wVzWxfjE/WpjnPRth8hVVgkS00fqPIQT4O7PHaZgI9wj9KFa+NcfHy0qqp2tRfOYPi
ngaSn+GBi9AkiDwRL9KlgHJtiouXG71r+qmQobENxvU2QxEilILILAMLUgcZCc8ABdr/E5qktVV2
t1YPgmIu4t6S0FE0Je/wJEr125AFIHApNl+b4DBHnsmkzBaeTrpaebo+oNQogLWLs0BrExzO2CQl
XZ3i0ZnuDBTh/T5xWGUVk9T9AyMMGlzth/FQ3UBV4aQdFxc0Hpvxpfogd6E7o6nxOspelCZc/Rze
bZlKkU9Z8TX5bAXVS+uVGHaL6o0ONQ9Mf500iMPgdqDevIX+LyO3s7/6xlg6r3bV1AtVYeVeAJK8
U5MSq60bCS+/aTFh+kSbbkez9jWrdkokCopExjggCmk6V22PdlL2hlBu8CWeqn15nA7abnLpTX2/
3DZ4mL2IZmkvkn2sd57DpVGyu5HkqJv1m9FPMBUFk6fYS4+Z20K+t4ceLO4uyjyieFtwyPm2+LzI
aDbP2N6xIq6CKkVHBFmOi8HQem0cFsmKUdhWDODLb/oN4xojTyBHHLaDa5+7R+i4HHO/FPLeCreU
wyWcm0hKDXi7Hkqyy426NcNDqrhD4WgPya5ElIsJQ6/5qKYbCUD1cf0uXczarlfNAVQeD7GtUiTA
Y2N0y3z0pyH3la67G4z72RihdNuD5Kh3jeFHCjIgi1ioV1u+hT5pNZad1P7RLILfxFZ8xc3yPfZL
aNhS3pb41kvhRvZwzvXhRs2fJ6I711d/6VWzXjyHa5mRKEpd4VTNi2to8Wks5WOdi5IngvXw7fS9
VM12GKIKzwZV8tfpAepZLivEqm69H6B607ql27wIliZYG99Wj7qCZugEV7XUP63ks281J85vqqp1
pDYLtPCuiIo7Ovn1+Gjru96+XeazXh6q9KEyyJPeBir4nrMEFcja2idm65hgVllSxBxIbVJwcCOw
RrEkdWzlrM2Ri+yQo8I7dPSjTRen0CsnlCy3G9XAlsNATgkyYfHgJUnuDmP3MI9WYJSRK2F8Napr
f+kTvHAazJj2J5KYDwO6SbssddWmP0Hq1Ze73r++RaLvwqFojtRIpMsZ+nby3xKUkAYTIwDoozNf
r9sRYBff/N/XVNGUAjEApmmdiqj+NHWiMybwCHyXv5zVIaUlTnKPqM2q0SgKGuMMz0c7dqtH+ljj
mW6g7yIGhIn8sWh9HHDmi16Bbg/r67Vpb47I8diC9nZB7Mazds2Vjuyw1OenlGiuOe6TEtO3UfGZ
6vR9akxXQjuw0op6qEU3iING9BaTRWdFkciSnXY8qQQsuWokiGZEATffu28rsp3HCK9OM543dVL6
urLPJBMZ8Nqds/tYh9ylDZ4+vXaMVISAonPDISANB0oI02XI4w9TyTzQozk1psFiMDbRTuTFL6YG
V4DLd/XTOi7KicLHth7aq9pd27vZBGMOlNMwj6NAoyr0laOxeFHoXb+FF9MOa9usOLUKxQ1VMfVI
w5uKEZhLvV9iYpWpfymGM/5MNqLXouD08J3+xZRqlVzAi5ERWdB0vyxB0Q4CCBMFLTyJlxWCkgci
idkpsUGKSoHxkMIqB+RRoswnVbOBbuOdqQzOMPyuTEynPTTZo9E+NxkUTELRgKQAUXlF6yEJq5Cy
Jtqk2A+d8d4Yv4oReruxLRheF0AOPxiQkEGtrAGAALIeXwqDlvSB4LgIbgY/B6DWKKullPF25P7g
RWh9fu3eEBD2H7IKjgnFLVRneYf8xGsb/KPE/fqs8tCjN5WiLoBUxpVFmlOpufnPcPFZrpfpXsCx
tpA9Qxf2ViSCLsBanh6s6SICbml8Q/lLEMbYjRDazIXKyKLA0+aQJ0c9yZgN2El3NXHACOaqhxba
RyDN8ovEGfHEdIk3/MqfRP5KgAQ2PxAwFnZZoBWITVWMfrZt0KaXBKwoMgXJRuSaLxKwfn9Lm2cG
62uIt+Ss8KgF43MEObf7XHOjw/wUHwdnPJlBfm8U7rL4Q8AoM8wdsr0iMLp+X2yeK6w0QkuvQ9wX
8C70XbxXU9E48cVOmvUyuafhJDUN1SLAKzj4NnnolLsZxR/7kOPIyrrbbo3j9F5GTv+WefZOFg0b
C9yozQthl3Ovm42JqlOSjAEYeP0yU7eNBupdNGWnOnqjIq9YJLeE/JSWinKkF+sU6+VzQdAwJ2PT
1MjiS1sTOprIpC/bofbZpI7igkzZT8+ixheBN7VlBscrj5aNfdH2Bmoj8S4fHNmnwbBNXzTQnCPf
XO4hBYxZpY2ojU74pTlwimotRB4UlSjUtvMdG5JoQBv9Wf6WoM4boyo8ufl9d8wgsiyqnl7Pi9oy
l+tC6/RS4r2Wnwod4/3mm47e2jB9VumTkvzuOpF7FV0bDqOWKpWisUSlYsSoh/3TTDLBA/S6w0So
959fsJXzRZ57FJrGGAJGUu3XyejamBhQCoE/u+7OIEL1n5ZmrSi1rsf5NJZbkJPNFEK00zlEd7RQ
n090QL7wd3UuC6p2sl7iK8mtU+/YBEb+IKeehgZwE1Rv3U538zfbM/z5pRET0opWygER1WcpnkMA
AXsKla/VnQL9k3STPTHyZG2TUae/Q6C7EfUiX7arKaataZZGeO3VqU30UUv67NRQUI0niU/r0otK
Cq3o1svNQfAm+kPi6Nsed/tR2gfxVvcVz4Lg/1n6kQFcDcycST6rG4ZRUN/FhyhnRExeJcjRXL6I
38bZZqw+cTQ00JkpwNCoTC9RfoA+4nbWTkoIJqwIbOZNLHglfYk6/j0p9G2Qu/mFqpU6CMVYuJBs
zZfmrLwMoWcM2zp2lheUTLXRUV/G22lr7cKbJZg3s6e71UOceTRBMzGk0evGGXvHPOkeCSw3klwD
ntgR1jQu3+nvX8qBRtdPlq62eONoQfm43GCGyzd2A8JUv4NsgbTvHqxqOzrCqOYyWP1ll++Ft2x7
oMWI89dvtP10kxwalOnDG91PHtMt6R17J0LjPwRS3yY5UFFlO9ZTFR+FXTXFK9FhwooBZlD6MfSg
gush+eUX1bc1Ll8jGaXcdkzZYjQlvy5q37Jat9Xl7f9mhsOP0h7taOpZSzBa3qdTPS5OJYs6DES3
lxdkVadJNi3Vik+UYaTq9dmX9EL9nPyqfSnoXdkrPEQsoCTciqJBAVLxjfBWnZA8G8BjTOiMrqdh
P5BAycezPR4WIspMib4aB1NmpdtqGoNnhu6Xz+4ZDxnECMh/3pBdU6Hsz1qQFNEcDvtGV9BC5eAp
t2ZpaWqGxX5786UaEkDqeze41a70iwdR0fQPJevvo8mhUxVVZdrZOjLIbnKH4NfayyB59IZD/oCm
XbBbDHeR5irPzaO2jff5rZBy4uKrTYPjMVUDY7+EAx1To0MkTSkjQ4ruzWO9Q57sA5OPD9FegviW
Csnv+FBt+ggdM0LEu+gMvo3zyENL9D22zb8bvtLX7owWi+52OtgQNcaOt/fGtn0rHuKzLZS3uJwA
WdnmIChPG6Mya/CyW7fwgm6PskTnDgf1fj5Kt0xaCuRnu2LYLK/XUeIiyq/scmBE4lnPwcOTQpfu
tVbpvpvsu1r2G/J03c7lYGpliIOjvodCS2F99X2Zzlt1X/jF6NPbpHIHR0P7per2t0XpKNQrf21F
kHu5oWVlnTmdlZ8v1TxcpgmYa0SQjc/wGafJ7foI9PeQdpsil9TFVk6i26q4b+Me3TXUbzFte30T
vsYg/nafVz+De13FLYTluwrv19w2d8NgPIC90LMq6yHDKLE5/oQ623GQfSmPnKgKAxC77kzfN213
V/vKgu5bNKzZkH7R9rn0UmrvpXVXobeh0h9z8zVuyLki2WOTQSVsOEDR1Zv1yRuNn5ph3TVWHJTq
a58VupPNdegmdvPYLKmAWeoiJq9WyMFkNY15a6QMk+Vt1kK5QYm3BbXulumQVovg2XEZr1bWOHw0
S8vuBiYrSqQXS93OmX6atcHJxpua/KQduB/l3aS/ze0Pdfo5mp90aJ1Eh9yJXTiF8dGOx7p5kHAM
BN/5EmyvfhYHowmJRmuIQREvlZUzD5YDZUZBIHnRHa1McEA5mnox6gau05TNLlMhsrrGUXIRM4MI
l/jBoqWelcpKgA+tN3nliUWBxa3pL3vLkb0cPUPxf9HjIgAlfpqoT9SQxAMWJ8k3Q++qGPGVae2E
qqhz8Kud9sqF5EeK2rqOxzlGgjLEZG2rdyj45S04aWfIKsnItMRKh1FJbb7Npea+zGkEhr7us5ag
ZVFISIJNk20/1r2+vBW0bzdKj1jAKCobQXrmR5gmjyqkXaenMVqgRatNUF+3XHUCJ3ljaNvSUG6J
3f5eDJTkdfqWaPm7nve/GI+OPrppZTz3jX0z1cmvqgS1SLqUW00ZkOivjbMh9aqTzo3qDCYeoyWI
a43C0yTtLkpe7MTyy1T38TOcOA4d25J8g+huAtaJ3Oy8cqgP3YL9HGsSdAaGjLMqdktLEgShl7OG
3+eUF12ewT6pRRNuKCPewECvk0DXZMz8IrBdCEzfMS4Mwqgo1L3uolLbKB8NnteCCyk6UBz8Rzo6
1cGIk5z0AS+p0EW47+akdKZUECYK4I8fr6KZXEd6D7nGWv85l5AAWqKgSMGe0EWQAyIC/GM/+9rp
5cFWkbS87LGsdGo2w/CZxSI5QJHj1DiE1RQy2dg5Ng0XbUPqLduvzBhm4aBJ9VRlrojBRLQmDjsL
LexLcNzlpwbFUR0xaET86+h8+c2yOpMcdlpmL41t+W8JYOOX0viRzxI6Su6ANc9nxNuo58UOfYmf
ZBHL+OXH5rd1fraKxn3YKh3rc3Oss0Kcah/5SuTIn8s7HFbkiYJ6oUEutNQkE6SVLOXAriBTdKye
CogymGySXTjBL3IY/JSVjI4XuZ7/LTAkOZ2LgWTp3rzvNsVOw0xcezsfJBW976KvKvCIOh9gFnEN
RlgojTFPJTmlRw23tM9F0HjNrt1HkifLTmZvRLGlCOJ0DlyyKrFBdApvpR+bd0Rj8xumRilUJ17t
OzZapLhL50Snbmdg+fUbgtxxOwuPlQB5+JGtJTezMYlwb1pv9kFljPcp06X5bEGJiNFOaD0i2BVS
yQpuK0/s3kYzpEcKPJmodZDVB8UQjeNeNgC1XVXVVNOU2VdfBe4KTdSlatHaH0kPpXXWorfrYHD5
1Hz/fw5CsyJMhjjB4PKkTHCkMaYWskC2F0Gr40ViC0X7tsPhaKLROGlYLpmc4ewhPjEWfm89JYsr
KV43OwX6mdCysCt89YVNyA5umL4V7bb+neEo9fMX7Ya4uv8HLPz+XRzcamVO4ongA5KgvukgnXxT
3bN2f9Mf5mMMnqqADYxHx+YwqI4qEge77Je/rXNIXNozlJQpG1Cxaifvez/KoPpj4qUjSvRertN+
fwC+RBF3EjVmCYWDf8kMzU/1EdJGESpbFEqo86NxIIf4HN79s9DjryXyBYsK762ijytkNMirucSb
ySx2g21ulCH3/qej/OUHVlelGXSSyQv6wGylvVHVk1xQV+3n5+tWLlcIVxvJ4axpoFnj6ykt76VP
nN0ghrQsiM3Aelq8gmdgY9xftyi4ol8/aLWuSU7qfmQaJ5mdevJQu4mKqyolgiv6dQL+Hk19fykO
akDcEU6km+JTAnEbWU7dWZq3Cu0cm7ySKHFmxbpFcOfIU/8/fjkOhNquQiq4wArLmG4l7U2xDpow
NBUg6dcFWW1j39VRP+o4Hj16XkdjSy1BM4vgMn9BzcoAYl/ZttEWeSrU1xgaNHGEarEG5MLI2fUT
cdnXfX8pDjY0u1Wa3KIA7eSJjNN5NrBnkbZLMjnQYxHthGDjvpIQq3VNWkEVMMai5Fj/pNZ7KtQg
YAHYlYP3FWCsDMx2Y7fzaOPzt+WhmabcyVp1QBfqvYwiv5o3Lq31V4xjt27cWBuwaQpqcIIvx5OF
pcM0y+OM/czHF5ogg98Zh1pWzo2I1k1kiMMOUBcPWWhjpYlSOFOPmFBpHF15U0yRvorIEvuoqz2d
9EaT0cmAzqPxPcznHQhxd3kbOVQXnHqRB+XrpYld0gY5BIzQ3o6/p027kffqxsZYSbK3dqaLkGKY
nfBH6c9bUT/pH0LPvy7CV9SxWmVjKE1IM9xp3bGPZuWYmwqMWRC598o78qBvUER1wxvooVROhZ6c
dnSoSOblIuPkKrIhXGQTyYle1BUim96zzio0AzXNqZBQjfd27eWZm+Cp4S8uSdAyg8ZI1+qdwfKX
zBsbHyNLojEi0YfnApql6UMjSVCnsUi0M9uHzLwrtdemNjfXMegPz6rvvedACD33iJxyMMTVdQNa
Yv3HOEivSjts9TB38MJ050YGBw50o5rYyUE0oClP13+CwDHy9QqNJFMGdQJETyBgr6F7YEaNK7Wl
AG3ZQq7Ak8q9H9u2zU3NHBBXlMcoLzxiYQBpVhytNe7qydrkbX/T0u7j+uIudwV9xxkq+c8bHM11
XI5RxJ5V1bu1Zw8aFNz8+acayJsGWmr27p+QNayOMk8lNja1JRO7TiApOn3klf6gUjT4avJBwQA1
sUzM2o0upYJB0T+URv46SXwNNZRNcPuynistgPPcgtKoh5QbRR7CG9AkSbws8qR5b31IlZuekwfQ
cDaCPJ3Ao/Kl1MKIqqouQCxfS7cKxLhs1P2mrnMy5bMrC9GCRdbYHV7BVhUmtB2RPz31koE0pQHq
sqRO7qQFjemsILIc4qY9EPlRm/CgflY64y6W5Pu2s4Iu7ZyuRuYzKnGtrh850UHnkAzkyqNZqig+
ynt9w6gH9S+qe2FXrGj5HEQRLU3bwYBwjppJO9SUkSogyTGL03299J6kFm4z5r5pFEhaVK4VQWsp
cUK6s8p4O6ogfO7CXSI6ASJfonJ41mjLMoWtRY8JG1BCiehjygb03xh65TUTBGfBXR4j74wGxOeh
VXZRgwdAuUD4oVd9sxh/aK3uhFDty3RQtSeSuzSYbyPlW9wI3uwCiOdrEqmGyDKR8J1qO0Slq8SL
cUfkz24Q8eiLDHHIF3ZdbHRVB15YJfajeTsqp6juXCN8vX7wBBEmX4WodKuheCLmp2xSncqQMD4h
6iRgaHkFxPk8fCNnqBdEC4sUkAR8BgPFl1CyvNHfibDcKnBMGhd8FVIiGRgWziGv+2nU5VbpQk82
IkHUetFDEFs3TJkolqnzcXPUTUapoFftJAfsxmq+/RFafv7QbpGn9mt1k6ROvBfN9V/McK7Nco5p
kttq0JloI8skIJt6ro/LoQgGtMiqaJEtNjGLayz/+hm5mIlfm+Vi5zbqcqnEwBpaIwavPs35z3yT
Bb1PNonyIKM9wxO2Yl0CxLVJ7jv2aljERAIjdL6rH3GZZzTuV0F5tA+pV2BSNr9LBlfal/7waz6I
EieXDtHaOPv7ykloUp3XDWGD7ovt2bHlmqruj7VQKOHS62tth3NGLZi2u5Is8ambURCa272p2W6B
ng9p7tCUO1PPLjGNnmaL27MXrfyK2ZRTOxOw4KIppNWOeZZt7Mhy8py6PSYL20I7x0oock+XUGL9
Qzn31JFOLZvUzk6LjGSEpjuypmyuHzLRnnOeSYKYH0pKWXxq+2Rfh5k/6vFN347edTMXUy3rpXC+
hixZBc63BLIe+2RbbvqtdoTcGYicRLyUlxB8ZYgPkQdSTlY6hdC5miAt7hjafojjAFJNgtBBBAp8
kKwYlBJrQLSqBfS5uTO3YEx5CdnKIPSCeBlslaUD6nTRTooWyIERDWfJpAl2soO4qXITo35UOil1
QOqBNuHFj8xgflCb/4KqSmSZwyOtipZsLqXsNIWFg7Y/lY549DU70TCWAIT46LiilmwaCpjgbY3e
jIrs5Fa3S2Tb0Yf3qLw3kLcneim4CKLFceBDGpWi6glQsBfNJ2G+Ay21KxXKzgYd/vXLILjWXx3D
K5wr0SxChx4gaye6O3eNg/hLYOJijmJ9DTjo0Mah1SX2lkKWf9fdVfvuNsocNNa6/ypQ2ah8+qjM
vdg7EdeCAFJUDlJSeVbR32qB2nokbqWWQaQ9WWriXt/ESyH1eoEcoKTxMlvxAGxMmnEzRpCO1m96
G4L3WbydZ1HgwY42H0ytrPEBKCGFPbU6RNjGfb0jfrIHz+6OSWvoaFIXF9kuphrW9rg4tO2JpqjT
HJ+0gbokBONdC6We+VySvRTp0GPAM7Enh0T/RYdTjILS9c29+DRY2+dAxhjzqi4ZuJU3zV1ZbkrF
UQ+VBi72eT6rH+wUzRvZU7onTfboA/nQhk15K8Q6ARLwMWycDPog6bgpo1s9V+/F/YzutqA6mzLo
LehmsdzhnT4ub2nm9OfYF9kXXFQ+qo0TubUg/RafmiJxW4U6mDcWXFSRCQ52Ogzyxw0F1i268UAI
vTFCU3R42ce6dngZ9K3wxixNmqcD4sj8hriSo+LsQrqOUSNViiPeNZGv5ztI+qXKrHrBV1MJglTF
CjCP7iaFBfaaxRvYY3eZIGek76xqEmznZVTAOJKh2ES3LA4V4qFRZKWF6k9JXcXwp8UrK/tgxruU
iMZYGIz9fVf/MsVPhDdGLudVDm+oSKlj6PNhzJX7nGA8B81ZJWbfl1FUPP0DLHzb5GDBaAtSTASN
B6w3pzkzZRoNHSzSvr8VsyP8IcL5tsaBgC11fZYZgNieMYwOO6Yhnh+yW+00uO2zsakD9WShF1XQ
UXX50n+b5cKM0agr1bRgVjc+mizdF4ONvth6Y1eKX8dQNK/eJFN5vY54l+/ht1H299UdUa2hq4wZ
fF55DVqThBXgz9ctEJEJ7qobkyQXRYpOsX81VoJBlWmXE92rexdEmN6MEZsINE/ZCUpNv+zX/Nye
jY/yVlRdFX5XDg+MKYnMpYUz0x/aG2MP/va0djI/3rABSJbqLbz8Dq1Cm3oUOO3LQdb3LnNRCYQ+
pLiScT3zQnOMxfo0yrMECvKMisJz0WZzQUhGZzlSGfFXGR7r9kUxHq5/TeEmckhDU220S1RXEYaP
PmZDNr0eEM1LAvI4bsJjxDh4id+ifm17AtOXCFWJ/f+7+LcpcCW2hqXtEWBpqFabYerUUepN6j6u
ou2i29uiIjfhEG5V81lg+Tq8/m0ivBvjgnYNer21YPabff0TYxo12CjIbvwcMbUGmuNzSzYYI/wn
TYLrNXNYFKW5XnQj5IvDJPJD+pB0Itdx/cTYMgc72hSDmI2tLSszkN1ox7ZOBCDzh/zV95djv2GF
Mn2mdqVk4vyzli02UKRDmu1niydjSB39FhptG3uXFveCz8Y258+uyuZbqki41Lh3QB7G46Te5KXD
ArjFhTIcevNE+CI6JBy8hGFP+yzBzQinLR0tp1ePkQkWzNr/Z8HT93ZycEITuig1KHROCumcPr0P
ySK6a5cfM98mOBxpoYjbdSE8brobdrpxTAHUEzauO1lbVLIxkYXnm5hrW7SHHLr0dT02lYSD0vnR
PUt0lkc0NzLi8nlj7+UbaytvoTNzFwtq2wK7X6Hd6oDKjZYXaoIdLfqbRX+y5tDVlw9lKL16rAXO
4GIdeXWn+UapMhnRsCTjoGiB9ru7W3ZStaPNTXFubrOAUW7Hh+UpIW5znN7sBJRj1bH/Jb2KqjOC
T/wVdK3WbClEJk2Lt04C7QgFA8B9FTmDiGFXAC9fyd6VlSSjUmRCQu9UIpcX0f04ilze9YDU5rum
LKtL5kRHW4JdPc4k85sFz8Z6cmheOXpf4RmpCk6LaE1cRBPmcTISCaCsZE+W9HPuW+c6cokMcFAy
FV1mmRkilaZ/0jLiQkBic92C6ONzEIJIaGzw9EKc0Ge7Wv5YbMlX505w1AXr4BuKkiGK7KhcihPp
5g9FecsSW+CaRZeJL42EC+balkguEKxPHr2fb+XGQW9u/cDU1JJ9dat50KbwyCF/0m6iV2ObjBvo
rvrXt1O0UM5NV5Mel3RuilNsvcctBmm6x//NAOeli7IoZMlkOzmgt0eVKqczRhHjrmgV7O+ruzqa
RtNV8lycZLXaFfRRt1tRQVxw7vgeIkNXqNp3bOjBz3eV33thUG/iI4Wm/dE8M4XW+Ek4FyBACL55
SCpB6CC1WnFq0heZKn6E/njdTO+SqvbsedxqdfiUjINfVToY2/LApPTYNAZC2HNRP0chZoZaayMv
y/b6R73YYbryBHxHUYM334SLWKCjSvf+tRfgR/AJSGHJRndB5u4JLDIHeiUk+mLqXX1iUoZ07ktS
nNom9kFtGEHydApyK3sdlx+DPntEj3dJMd9Onfk2lIsDfPBoZO5Vi4CabPDHqNy0GOYwuvq2i0W/
T3QCOf+fGkpZxwstTir9Mc4/iCaagxMY4MskVagpGhmwfqiFuhYqV3qiCrBAcMT5Ask82KE5Dbiq
oYLGB/W2mqa7VHu5/iG/0ixXPiTfNGSYupaZy1ScTAUBJq2RqgB/0VyqTj9VP5pMfo+r6WNZyDm3
LLy5yfQ7LMbOMZJQg0ahad0aHWitSn08FzImv+MObMDGnDthbDm1XJdO3qK9S8/v7IiA1xPKSwu1
3BAzeQsc61TjmCSlG+nHAhxRsvqcj7fFlLi6sWyGrnteyjcziz3TyjedsUCGoWtcaEU/FjIoICTL
p5q+abXwoA0g2ZblYLZe1Lj2tDANNMvyrG7eZmrzPihR7ZCWvIEj5hxXuTNXzzNoDqEE6CTV52zP
6AXDrE0NIay72UTdhED/rbWdZoKcqPlEl9SRa1ioNtUCvrB59NL6Z6b8BJHoa5ro76NZ3JYdfY5J
fKcbyRbTmFCLnIKx1W5Ag7CvqIgZRXQ+OCivjB6EuQZQVp1e4CA/pEZzM1R/BQfk+kXni0mzjgKL
2cKKEn4Yg30r56Obj9A4b0ZooJkbmmNaJtEEkdElpAWJCC6RomhogubWZuYT7Se00UEVqvEWBX0J
PykSSwp5NKt3AXp+oSN/BdbGOHc152k4JUbzxVo0Q5mHUUuNeOJhdBe6Wu5uAtHMVvOYfqr1Yn20
E5g5Qhcj72A68fN/qoW+/kXs06/Q1RjTqpxDpPCw17uGsRBCdo69XvQgClBexyBaGYhojER7zgWL
smJG3WDjlSsbOtqmJ6fubK8ubWfIk21roSJqEkH0eDELtF4oFz7O+qjoZoSYu/jdVyBPQxcZ5qVj
NKSYb9Zxek4PXxxGggzpRX+5Nsu2YrW/KWnypqwwRQM50IBJP9HeY2Xn+QZsuV7u0r3+8/o1unRZ
1xY5h1S11li3NmBWq4lLQV0TSa1bpeXuuplLbvkvM4A7lvpaLSxMOnywDgtj7T301toVmKFL9yKq
yC8ljj9eGdjhEumaNtsowJrFKckyrw0LUDLkTp2Nr5CXBBNwu9FycMmag7T5P9K+bDluXQnyixgB
EgvJVy69qSVqtWS/MCTZ4g7u69dPtifius3T05h77oNf7AhXAwSqClWVmS2BuuwMIXgiUWPL3XEh
TgsuafIzkj8o1NDHSYeo2IltWrh99jPlXzX+tmLwzT05FqR3UkBK7f5+iD6S7j00LaegusPjB2KA
TKnQvJ4kflVqcLn3VvJcJZj1GI5yvpd57Illes5z4TaMu9EybZdpxEFOtDfGUxtgH6C2RP8ECMFR
JPFLxdptKic3nkHOaEQuFEXcNlIWIK8eBuzeKstfpJmC45MX9zYnz3WxQ/AzReJUBsghJ1DitsUm
tcM7MjY3lKfblsg7oGwcSW2nIKPC1V7KZM6PzMrVVkk5R31Di/tcTI7ZdU6XKM7+xbfVuYmVgxUY
CdDCCnkzf0reyRdcClB80Q6cpuADMp4WTEFCplpziqP9Pm/0b932NJqFIVddNZ948X7ohsWhXGja
dK0wo2nJnIMi8v82gE7icqcuXrFRlUQuClXQMzurL4zXathGIb4w2/JNMXj8Bkt9S58nLyNoj6AB
7eXAmjZ+9NP+1RebecAkiMN2mncC94c38x7pg+pXXfa2Z79q9amnYaq72kLS2vrhNimg8NJAx2dv
BQb2IAIBquad4Ggqb/E7U/2Ht+BEQIYJrgLx/G+vNGlLBwxc292lEVg5p8LXGYYpNRP6AtWjGMYf
sd0d2m4OEoOUjh1O2V2RM1SR7R73NHvEp3TMrHbBeLzp0AJyG3PaN1BmRV6QuKFFnTYvqWOChoag
w00s4xCNBMqBgn/1lgTNqzDbTTaDs/66u/3dD12tjJkY36e2sLmBwPj3yrQ6iUVEuykYxMeSAI0u
zQxx8lNm+UGE4wB66/EwjE92tbN6QD0WVDvLBhCX5pPQ3slp7PZx/0nZ41A3n/1UJ66lN5uFtwle
lBD7geLblBNkW9MunRKv68rvWjt+dRzJx5xXu3xYoE72FnLAVsz4PSRHUkD+Wbpzutz3Vfglk+o+
XkJosRf1Sxebb0s+fIe68lZOSHLoGHta/j5klVvkxU0+A/Ndzo4Ri03f5/dmrn+fuxrYcIxJJZhj
6OPiMR84xrIwi7atOu21tws0pKn1ukjMkGrEdGNZHlhC9rEwaghL9IGQ7XMaiWSbx/03ouEZ3Fdp
4epVveygL9Bspla7G1pw/3Jb7DOmf8quO/YaBJmXWPczST0rDjvf6iDoArFTRcy8NCfKTHw/U6co
VjJrdVmtDGSfXWaPAfZqdMqSPpsEFWoLWZCZu+bAA3wjaCiAfRna4elQHcKo/UX0TpGIXnBOzDQh
qoq5TE4stromFekpqfgyBkK07pJVuxgeWWMgnc7fZ1wHFqcPdvly/Qifsrp/nOA/RtfkCgbQP9D4
ZGNgRLf1/LCIt3R2Dba9buVCxDtf2lq8VmSzmUYjrOgYddet3qE1dCTif9Pg/8vO6lO28ZgIDL2M
AdvSDcp3InX0zrFABgWZOb8t97Xi/azavlVoa7Oqb+wcBg36EI7PhGwSoNILonA0lyYX/lrYytF0
FZFdmmMDy6IPWtJgatEWhzqGCJl4GbUPlsQ3fYaR2oVNbhJmR54b3vVvqFrq6d/PcstYDjwc23kM
zOlU8tF8UzZbq/4wlfip06b940zCqercMAW3+SpOsbY2GCDZYzDEuW+IXyNAcdfXcnk/z0ysvlsE
YjUQyA0wIeObzHgrx97Np9Zr7NuWR64kD1VWeBUFA1edLV7d+Nd/wOlhc22Jq++ZlvYiAYsegzFv
MRaVuEUJfj5gQWLkyqJS1QouvO0YWCX/s6Orb0fLvJKEtTBXf8yydWQt3Q6VbfO2A4/+oCseWBc9
2Zm51bMuJ1MFJdgJtwLDEeGc7nM2Q0hzdJrEdk0wspZS3mqTCmF40ctYKFnpBieMrmv4pZbqSQYf
Hkjok7KlBZvJ6OXKbsTFi3BmZuVkOOgWqVXj7MhpE36VEKxolh+UUsUZVa1mdQuWsMjMkWETh6HY
9RHdNxOexqmqqn35sv3ZtNVNKHUhErupx0CLbvrhyQD//r856n8MrI46LyAgKxm2Ky9Kp9Dfhsbt
G38eHqJQRW93+Vb9MbU65tUM4QuImowBHyaIwm0jy3aEAImWZE6qxf7/trDVKSdlkmBMFztngyAL
aHQvReWo6T/BG+AmQldYU526Vc2i1KJC2v14WluxK7sfua05IMb1bYtvr69LdfBWeQibwwra2BJU
f2FgUoTPyXby6Od1I0yxnnUF3YrGsTKtYgxCYJ2GpHnQm8yt2YOYFoc3lpMCUBGV1UvR1QxiZO0T
LcvCR4MW7Jc25D/TJkEDqwp3kjd7bvThXpSs98Hy/02S5bbUx0NJoOqA/NnJh6J1ba2r9lPe37VZ
CZEpOHrUotEPe4ra5SXLj3GYfoHu8FXLqcOz5qsZbzs+Hs2m2jf1e4jDO+CnWZmlO4U9+I3yPCn2
fV3wjyq9C40Q52lMMRQtgd8FVbVUjbOqrKy8ly2rLB8gTRPU5EcUdVur25noyVz/uoqLuMYF68UU
2RUE1gJDJg7Ud5yQgNMxfImy/rZURnPVUVq5sAyMeRkJT1ejfk6mU0tzduMEcdXsFT750mwusylj
Nl4KHOXp0+6eJUEILhwCCEhNpNZuZMX3zTC7QHZ4y0c2Vn6ZaE9TCflz0vyLS3lu+LQHZ4ZnO+/T
xUbCEI7vS/S9jW7C8dv1j/ZbEnmdlJzbWDm0WcBAvZQ0gDDVD80QDRgnjE0XfpsNuRsyKGvi2VZO
ZDPGcWANyXai5QPaOrFDCrFvQdQYltmdpkPtRETbRsvw95EDdrPbAqSxdfNeokETtvqeodZngddp
girz0m5HVEBKQBBKFu/MeNhZGEbXN7kVH/OJ7ZsMQF5z3tCS3MbEvGkMqGvQPGijbN+C8q40p9e8
exxaSIN1jVtbrDuU+rRtu9ITbeoZsXzMJblfdJQ8+Jx6il27kMmdb9rKL+eiHcmYI+kYpe3aUeWn
y/cE1AL/m5WVTyYpox2b8fk5nqL6+Cmmm1gpC37pHp0tZf0WtOykNSD8ByOoLGDY1uEMtRbxXNBS
cY9Ullb144RHA0oWuEZjV+x522+s6rumQyJnmhUbp7K0cnco/5jjXOPzxGG00euNhn5jFtTQJLz+
gS71FM49w/rR0kQ61FlTfKH0KPc9ass7VCsKUJJ61exUd9BrWrxs2Kg4uC95Wpuilnlqkxl8PRc1
N9UIdeqMBkWqbyKiH0TFt+FobIv5qx5VcMdLJUSs8o+5laudl8kyUhbRIGfpWybGxunpc8Xe++xh
Kr+XM8avQdMFwEAjAO9sGXEnrXLqwfTQLQdAVCWid4nQ+K8ftHLIRdGloWQxDeZDc5LCyeGJrdTR
dFDC1Z7xRgEwin1Mg09o1gGQ/qGiAbgUT8935HQAzxyzOZOp1pKEBuVCUDQKqv6HXqgS24tGUJli
mKU7gfdWnrmdmGzIYhqBDFE5r6UTV59drODzuniUzoysPBl6sXKkgzACmwGYjSdvWFdOKkvUokwX
JNyKG3PxZp6ZW7k0o0wE3PtsBA1/bKq3egRH90C3Jqqmiqt56fVr/7G0Hh8z+jod+xS7dwKCZ7tx
conlQ34wRYsqBAZEOPZ2/Im+LvmIxf38qppGUXy99bs0wci3yWtcmrA9tvXstSXceKWIQxdLGuer
XHm6xdTnitn4fMA5u+GXvht2oCTBrO38lG1UxC+Ks/K75XN26hezAhwj140g05/FjAR9goz64FjF
7M7qsp7iqPyGhpxZkwuC+sRxVHgwQHAE9egNfR1uxk1+x7cniiRQoDyqPOvlXO/s2Kxcy4Iuki4m
uBa5xB5J5i2GmTd5YW7Qu30QFXW5BZE8EwIri4qM67JbO7O98iql0ZW8Q+shoE/J4wRdF7EtHyU0
JcLNSUcJrLtQ+pmhu25t1EJfqu1eeRtSa/BpAh/XJp0bgXi2TfmeNbVr2lLhBE7x4h8p59k6Vz6n
STMT4rinLzuLzZDUbhqPigkWlYmVn7FaOxqLiGIrk8VJyE07aIpFXIJ7srOrt37LGmwotRy8D4Fs
HuIGXQ2pbbRR8ypSH6Tx025fOwscFwlge5PtF8a2CSM/EukusztX18NNicdubJ7a2e+lCVITFTpb
4QHXT8sw65quQsUsYBCUpNBDMkfpzNqehCAHShCgx5/Xfa7C5a3HyuS0SCAmDCMYKIa3KtNpJUZq
wH593YzCDa3fmdZiogOoTycziVPiZS5z3TmRsxvQC2aDYlEqa6eTduaGukgfyjBcMGFqZkdWzRto
vd7Z0NsSM76sUHl0xTVcU0yFpUhMNE2MICS3Q5r6lQARfHw3ZXJ3fRcvZ3V/buEaUR+TPONQ2MPx
AC4Skz7LTbTVt/Ob/CIbw0G97gOyo29qZu8LSKy/7s3K0XDwIPNQ2kYwh2XszEV6sNsvjvEjM3nQ
BTToUcZLNd1JVEgihU9YY+xNbi3C6uFe80IcYv5sK/dUdVZWXqenuh5ZNTeCBQS9BbV9K2/dJl8w
T2K5BjUVOY7igq8B9hXIyOoxxUWY5pRjGDXeZNPzkAyeqEvigG7QG7R/Qa9y/vXWohM5JiksW8Kp
mCZIuOwbXYku+M2j+Y/wwHVhmrbNOEqZf9+4OUwq2fU1wkMmt+NYbiu84We2gJVRHMsof9C5dC0O
dH0TbUQcfi38tdUwm7/VGJ6v9IHXdDMWqYsoYzuNXeK5ghmkUFPlmMpfug7YdYLRVwSBQLPDpwb9
9IW+kNZEbUj3izx15q4FKAaoTWNyxwaQpIV7DX7ckuc7TnW8SCu/727s6VgNH6h7orSJ1pNarvSU
BV7b0dWVI1qhdSIajAB4ituksBNnqAY3t3N3yG9jbfRHGu9ZWLxGmvQnPd/KoVA47Yux4eyjrmO+
htZQG7fIHVPNjdK7SGImRj7+G592ZmV1AVk6TjGGgE5J/wlgqjvRg/k4NDeiclpv8iO8C/k9OBpb
VanmciL+x/Ia2b5ooRiTBl4tLBefVGI32cs+nHrXGu1jEj2Q1HRm2mGMdv7GhruFRip0xKl8cuUj
26vySpfoyYxZGzytQI1Wz45ufg7s3cY0Q6Tt2GTteN+7dx1XlX0vp8xnS1+9QTrOF7KAmzZIhpfU
tjZzqmMcB7CZaHxowDoBh75rgGkciWp61bg0xsvsM9v0b18xMpqbhtT6AKRtqQv8708xsQ+UHtw0
OUpL791ZhzDkYCwYbZ+EozWCbujcpHseIrRFU3ToATJ3rMYWLuPo/HYxRggWMf3SivjGYuxJpvI2
1ZbGSdvkJbOTT7u3in07xG9aWnzPpt4x7Txy6ywG4IHly6aYB3AVMrodMBIwFaOnheYjfFbAKvqR
RwRsfGkXlJH4xqe497LM+oUof8eTPHfR4zRAUgpfJkLtONHpBdzQj9mESfRIaLXDirn20sVCWIld
cPcOPl2YZyVycDSUJD3dHgo/7cDDnSNH8UwDdx1IhX1jtfdQwskdJvqjMXZ70YWVh0HKuzZqAX7O
fVaRVxK+lq04Vrblcf4ls2Qb6YUrhOmD4PuZgtwnahY3tvGnjVxq9w9p3zzy9LhoAmhcDiE4Kbai
L91Y6HdT19+JFAXacXQiXh2h6eFa5HvbhcewMbH3dGNFJXNToLGHyvxAbP6iybDtjfzRmsutKEtX
724S/C+tCTCBfou5/8i12qXx2577PG1fMg6x6UHuda0/QEjLqePZ1e1wX/M8Acwk2eV259RNfL9A
TYPq6S3aSEDxmvJxosZuLosfs0xTp19aw2vG5s6M48qN4uFlRq3LrXIUqLNiPrZTfWvP8w2kVsvy
O9e5PxXWBufOP+23oNJd0HWuc+iFLV3hGJXmWXkMRureyhyJiDAYOGN27KD7hfEw4tjVV8yyjcwB
98rka17Uzwu3KmfsZ3e08D4AxMZFbdFbOuNxjMjOYI1jpBB7bfWtlo13s3ymEAhKDXY/G8W3NCz3
yTJtirq3HWlAK4i0vt2+THWDzogB0rWvRr7W2aelzc7Yfl9KCAvV+fMMXPMEAEitS7+fjB0lePE2
AFjroKniLXr3UJeGCJwNyprG7B7rLvUh9+vEwyeLPwW5M5HdlBakk6ACCGZ4P5+Zlxl6CPxEu80x
bgus435oQiexEnexdFWj+XIae+YBVvn5MPVR3RuogKCM5nRmAslv0HrMoOduDoVJgoQZBzvK8Q4B
iwvGZuLhUECXikX5dqqh86Is2ylDwSp/4b3gmiSlEaR7PFDkZtp1TvrNhsonjtaTin7wd4H+mt9f
JSEF8k27JcUQpGbE/XKEH+xJ9MPKDgTiiLH8klw/MDrdJNr8QBqAkwVxqdTd9HRhSaT5eQjpxEG6
Vcw20K+HX4FkF7g8jdH8Ni1gT0yG+8L6Li3L70CHY/Ff+dAGE15cbfLWTcwfJb+34xcRSrTDwfNU
ADMEj8QbbbNAcDoHE0qj1V+zbQBYkGiTNyXjl51okGpvs2+6tmB+stIPQ7OoUIkX5/zOA8Qq9YHY
g5HyBCm5zvd0apwQIalxMdfpVPk7BSHCWFC3QNeopb9q0CfSUYVjvdwksGxmUpMIi6zfq7QZ0xHq
NzqSEuLy2KNedGCeHrvt8cSEZd0lygbBpelrtCv/2FzdCo31PQPvqx6QQ7fXWrcF/9UuPJwAJbVn
AqnYOzPkboDBOqkl77Sn0EUpNB59pX78xcTv7JesboNszNCqLDwYGpY4Nh8ixwhDl3WjF9NvJZvd
PANVjiUc0Rm7bipci33RtHM06LF1We1fzxAvPpnOfs3qskibzwCTYV/aUBwtDTR5mExtxHwzmQK8
IJgcKQvvuslLtHJ/fYvVEQThiRx63dID1gnMe8/6QzfpDO9b6eZDfkjpu7BLLyUFQjzg2l3opFDW
nu0gzRLfZPXgdbolnVrDmG2j4tW7nL2d7cgqMV/ahRDtVPfTx9od+DcSD7dp/IiJXGfCtHIFgF5n
YNQl+1dVwDPDq1x9RKt5tvQIdYD2ZZkfW9EonhwXX+N/DKyfx+Yk47kTZh/Mg/Dq5FBU2c7uEwz0
vo7jojhYv6sH/3DDZ9ZW6ffIp7lCNwjlwLJ0rNJ07LrwKETtRKy78RT68wkMa2H2Yrhl4qEw3+Im
uiHzLViNnX4et1ZqHonpW42OGWDdLfirOVXOBJrxuIdmwTh+toi1TIu9BEJH0qyOVGvwqkm7g2DJ
a0yBImgq8NpoG4Lp+CYzHbaoMm7FbWarXB+gxrJlHXxZHr9XgNpIzcKVUfSkVDdmTWEnpzibhgFH
4/SMwyawLXEhcfwaexmaG4Mff0yHk9pvEahkylRnZu03RwuY5QqWTcCUE3NwTIQGBnbLchF+pWkK
33A64/84NIh6xEZgEGwNqcpMnoncHA24ab6RIAWiWzC8blVEQBeLimdmVl+tk+YSWmNLggaj/wBj
ubWZOmlNkRbOm+veTmVq9SArEogRmFNHgjR8KVIUGsZPDQZ5uLtu5zfRybWtW32psFlMNnU6CeRv
gr7cm3bZVj/kIHlRYWhO/9U1U6sQ1remLKyiIUEdPWvzZzSqJnUvZylnH2gVllKNylJjWMzUVb5Z
Dk6dN3tw8S5LYMx42qUQB8qgeBC3Pxsog0Yd+cxKqeA8vHj2z37EKk5BBItqPchlAui3+2lqubYJ
/yM0hCK81gD/vv4FL7qSM3OrwMMzZkRyrmAu650k2hXgs7H+VQ/9zMgqyDCzG+qaDCSwjSMz75vo
e4fk9vpCFMfjd4Q96xAYeYwpqHwkAcAtGBzfjFw1OaPYqjXpj16MUdKGC7ZK/DT4XUp+5INCkdpW
rWLlIzIT+rh1haJkm3cPRY4mY8aqfW5Az0DQFBDM4Qh0WwM9mrnzcswMuYCJuxGZ71uRYCa6ipFC
4vkP4a++umkaRD2rxWsjmjGGOUrqhiSD5x7YUxLVN3H8I5yYaxj2jkv6MBaLK3pgkMjs1Pwt4uYh
Rb3Uzj5E0d6IMr4nQ+hQ43Nii1/H2m3WojATQ5i3B4N0Nf4E2AnPDIJaQuH0cj/nflVJTzOjGxom
nmEsbgaCtczofoZ1i5E1o9iTvr2bkxL+sHzJNXsDWexDzMqDngERjLp5EZY3CZm9meoVQErNfZnq
vunQGBFBFvZxTOp7yU0EYPGtysjD0HXBUMUgv0iD3BKY/6mq/chNZ2oh8IAaRxnNwGuBjWrKD5Yo
3/Skd+McNR0BIg0QDc8ArV0/mapzs3LGDdKOeelwMqm11yrgw/pdlVredSO6oYhivx9AZxcAI5NL
O1QGCSIoKDWLvh+otZO9gKi6eWND24diQo6nzSOAyhGYIGrkRtJh6bA3KPG04i0qLe/ELyGbN6t8
muUhh7JLJDM3RDWBDMEy3VVx7mg2cH7mEyESuIIbaJ+wLtvUVuSPSOQ5WDWX+WffCPisT5rTm7qL
UQdFWSLXH0QpHhkAcYl4M/gtXagn+rt0hHgk3ru80zxG4jsjRPFJLO8ahhhNvNh1GqTWx5z+TApo
E/E7HfW8rHochmcNZbUsBW4MY15NfEe1xxj8WyDA0Ka3fkjcMQGLQNk7Egl/Vx/CeARH/r5o8dbo
QJJPj7P80JsfS2HtRV37tCWuxqWP5v+G4SqUM+YL2tkTJjhWFuxVxWaOsZXNkso7BlqE8ZdWPfPp
l9R+aeznSUauxfRhoktHJhZEeU3kLua2reZjD3XtGPOWrjE3j1aKMcl5Id86RmuPl715CxQmEh1b
3EOw5BD2WOhkmM8Ew543aW8/GDK6iyk7ELk81swqPWPmH9fPjyJj+M3/d3Z6ZrNK6loiY9D44He0
3zSptbETiH0CC3ndlOo+rMIsqnjDIm0E8r75tASUhY0IdUVDcetUC1rF0Z5kUoTzKY6aH02lO7k2
+1puOoWp0pxSJUG/E+mzvTNEUZfwU0iCqH4srPwthrSHMeZOGYs9PtUObAP3EUozWpF4PAy31/dT
FTNW0XWcitLqG4Tw1hBeyT+1TDVhqXAt6ykuqmllx7SZBEWClDXO86ccIykhJc+D1j5YaXaXowFZ
l5PCqSlOynp6q5hYJvUGJ4Uv4Iphj5l1a85v13dPZWMVcW09LPiUIzdpRjiz96F7aSbrvz/xgL0D
FWUKyL/wdeYwl3pcl8DiBzaiVqM/h9ajrcRGXaLo/MvKaiWyGu1wkDUJSj/dp/fRTXGobzGQWe2A
7PeBa0BDwLcU1+zC9v1ldBXcknzK05LxJRD2U5gV/oxGqx6qZNBVVk5X4OyGMY1bptXCSq6D/yj9
lka3XZxs/uuT8NdSTj/izIhF0pYAk4hidRQYp05Z9K0q8v/xKKycX1RgwjS1YSSnxxBJcNMB8pKa
/+NXWTm/ykY3B8NWS5BFaAmB0CBLTF+SQrFjl4qqf23Z6vWQSrsTmR2RYMZ4pwHanuYpBlcOOhVb
ASI4e6+aDLzg1f8yuPJ1IUioSovkeKJVoFdrDuFoba22P2A2WrW203VZvTfPTa2dnpRWnpka3Grj
ZXfdnt4sN5bXQjnY/pYphdkVB/wfnq6ExJxJcCx4fZtXNghdXplQufFLXZq/lrTyEKHFFrwpTv4U
wlqL17qD5UT1JvKF14FiCcdQrwEQ/f8QYLkQo/6yvHIToH6hE4UYczDqlTui3RXHX9dvr+osridV
qT2VYUnh/kZX7umm8Atw2byiV+iyTfOjuu13KkiS4jCumRB1aMaVscmWoCq/T1L4UY7elz27i/Gq
WNuFqYK/tu/0S85cU2pTo2swyxBAj6BwFm7sMn1AS3PykE1tJjTXh2jyibVsFyN14/L9uv1LM7F/
2V/5kwmBuDErfL7SF1vDZf68HDK8SaEmtrM8uRNBvxcZCDWOGrRVb6PYEXelotZ0IQn56zesfI3Z
tvqcFx1mO4D1RK3cBdbZqQvqsPIFvfqgKz8KWSlyK9W9XPsbMRRxpcHf5HbqmAlOEp4vtVXtr2+w
wsx6ipVZ81KTFH7URuM46iIPUzoo2pn+dTOKA7ueRQWNITKRKCMBSRffposfF/zAux9cUyEMVAta
eRohUU+XhcDVsPem1XhN/xhKldaLysjKqVC7rQq7SUlQRSB+aKWnm5Vr4sV2fddOh/tKIKCr5EO0
lpiM8XTNk8ItQOJe5W+lcS9Y6tCS/m8Hbj15SgY+ETPBTYtE73F6G8aDy7OP6ytSbdzKnczA/dKp
w3GDVJVjj4vXRYM3Y871uplLXa3zK0tXbqOFOELTUNiRyYA3O8YAI38xUTuCukrZ7U08/snggFtI
8cUUrmI9Y2oNeTPnNk6fpXfbqu38Yrqp6nfw8Dj6bHkCqyZ1pPBPqsu1chVmpkckX/Dl6ulHX/Uu
B+FCiJrtoMRvXz+P645aRdpl1HTcYjMBl1X4CnDS5vqHU5yP9XhpGpvVTGeE0tT4JuInHYUQPVNF
T1XAXnexqgoJfa0h5zkxxvAjpBp9cII9Q53pWDylt/FeU5TWVcta+QsM/pmGMWDjJvEI+lQ3r34t
wA9f3ztVkrWWXsI7pYk7hljd+rMfJu78jgIYCPD5cqI59AiICl7wuoiUEpiKA7gGSJMl6gvbSkjQ
pb2X65OfhZFjarlXVqqweHJ5V1zib4aBs3zEthvKpIb3WFIZniZuMJCm2MbL30oITrmJ6WNz9a1q
iOZCdtmA040Kx4qF14bvQv4LLhg4qD9WTus8W0dT1p3d6sMSLNDRbOzvNrmdqZ9hzq8YVJ2Wy5/n
j63Tis9saZSytG57FAH6VxBzTftOv+0QTa4fv8tf5o+V0684s8KXJF9SneDLSOaV9LjEqkqz6sus
nHpq5xMUaibs2bJhYGwk3YHxRvH5VZu1SvbGjmaDyMclkJjiTKMI8HYcAwMK3JGt8Nuq9az8Nmdh
zGKOHWswqh8ZmIbB2IutkjhQWLFW9KCstjIwcWFBKZucjKZemTNwzKsin8rMav7BnLloRKkvQbjs
yhgPuxJMTqoT8P+I6/85ZGvatrGnVdwCFRtkMwN5a2ODKBpMkvSOlu0+0vqtoNniVKHtsF4FfVCt
cOUYtATa9pHACrOmdDsbcjQgqysSlZLn5aTvzxJXnsEuyppA1A4Vp/C2CR8qINeSOnJL7Xsaq0Zk
lPt5WvPZpR1aMhp9BTeUgdO1KHqXgcuh/UjSo14wD1fa1xaAxvRCkWwqDa+8RduUSDVbevIWIxi4
U6+uPugwulX9qxsMF4yBvplmflUoHpSK622tfEiCAV80uGA3BWmjIUsf0juYC5UOj4TiaXXJIXIb
Y6dcB4DbWg93sJrP40ybJegwTFuDbLzulbNlF8BU/NzG6rXTQm/ZHu0cYwJd/9zG031c/pjT0ge1
QtMbAKtSMFnPwdBlCt91seZ7bnl1G6iR6qGw6yXApOh7UtBnmssHm0wbCCN/txhKvyKkTtHot5hP
3ZcN4M+l2PB0dPXZ9gWhzn8ffs5/z+raSN1Mioq2SxDTzGPJJysaxZIv3f9zC6u7Ao7TsRgTWLCS
NwJhFS3bWc2yub6MS+fz3MjqXtRZVw50gpGcCqdeom0EulANM+uloSoIX3I056ZWV2HSaW/pvEP4
GTHdbrd7K4VYxQjE+hjtjNF2FSs7ncV16sZtU2COBYmVLtbhzjJzo1hilJLQ06fz7Hb9LcO0GwhE
MYeqJdTV9P7QEXI7dgYcgm7PTwj4H2W1vNXtNG+NpoGmad9D2B0zo13J3BgNYAqVgN6mO9YAHFCG
k0tny2/AVAqymTrN4TwXMJeC4BQDFEfNWh4lmv1xFW/mSDtapEKXdspuwVR7K5B5cWFu2ixyYhu9
XsgNWYAOQVnRqcAa3aZPIc+8UB5S8iz69i2yBJrWnXEj+JihEMZew1y+piGKYqTbUhCR5YCmAt3s
Ttms8KCXT+N/dtNchfWcVeYkuhTJUKrt28XahoV91xsq8o/L5/GPmVVYN7JosussWYLeJODipVsg
YTZQSnJSXUWqc9lf/jG18mV2PTHM+aPaUWBAmYOspZ9UU2MqEyunVcV9N44oQQWiwOh/+wggun/9
lHPFKTdXfmjKi0JMQCsGEwSqqzx3lu7JbAkQE/VmLhpMqdz27QsQAi6fLBdz8LkeO7YFgascxHLO
UsZeX+leXhh76IjemiD3XfA7oR4qWs9KZ4fl3GH0R27IfRH127wMt7R5+D+kfcdy5Dq27RchggBo
p7RplCmlvDRhSCqJJEALen79Xaw7aFWWovK9voOOE31MgUkCG9ssA5WY/YzirjLChELu8U6bPvPk
razVLpEA+yGJtUS6GfBKW0IODUV9KG1+oh2Mrkn+TiyiQ/pn7fF2XR70FFwS4xJ69Hc38TwEmJoF
2rzjWDqzz3aTPViqy8wa3dxqXxnHOEn9eOBB32i+joxUVuoVlJh3iR9DzOyUznBhAJdpge5Cb+9j
vgX9czNVcl+YY1DRwh36IWAigeT7+ATureWCdwC86ABldTK2IHj1VRiXzy29kEb8WGt//yVnm7WZ
hxRdf1zulhOvRCMk7p9FfFe1fZC2tRerR+HUoXJuaQYKkf4r08BTL41dbDF4oJgXrqafxAgMm1qG
DkkgComIsxc7CX2YIT3Nj9CM8ap08KcR6HJICdOi8R0tDkb53sfJPgGi3rBqDOu559Tp/UqWgViP
ZwLMYubKL3MtcvocWqjA59uXBETM9THOv//3xzx7ayJGGsRjyY8xCN6/rwGNwb0FpjLEuiVLz708
lkE5lq+QGREuxmARdCSdQKYIuhKwx11FutLjVv8uKHwjCPQjtMwbaO6nYg510m/nKgFYt/OdDFpE
CQcRD+crFo4vEcC0goRz3eBIDL9kB+l7O78DYgh8yTIPNYftSwYrVxMS27B5HTo3pfRRczJ/Ag2O
gL2JgiOAqsJ1J3/l8HnRaogKAlClpZNXEuHZsnJxq0RV0gQVeRvgCxvL/pQWmGxZSX8hv/zN0P/r
bTILVGcOoJx9PgVqm7QYrXzkRyBhXWyKQA241ey7zNmLcfCbGJqoAjirK4eUAAddpfm1im+GZU87
7ACz34s4e7KAlRuMAhX7vGMg4kg1u/OS+3o/BtCyl+XQet2YhUgyd3KQXsWcF4zbC7dOoYVQZn7c
xVuhtAvZwo8HzP72484SodHRzCE1saPhUo9xD+hEM3nSQGCEV4iMVLCAVKQDkAVeGpRgLP9CGP9p
o35b/Sw3AizbnO2h5EewIim3DmwB+Hahl4Du633zry9o459/K78K6JRVZMB5WKlB9pexKaI+TG6o
x1zsRe8SUvWny/z7Oz3LwFIrpqBSFhxK+/NWx9C1Nz9MSnzLuQSb+Omi/bbS+VhpTJWjCqlw0Dt4
z+PyocN0Yfv/xBIwvq9xFvNUlzMRJw2+kVkD9DcCyLfokW12B4uJ6xT4g5wiBhAOz/TZbWnsr+Kf
ykpAyUhDeyojiAva5nV3efP+lJx9f7SzODdPDu7VDo+m7ebHCadzdrwldRuPeMB378piY9eDq1zp
X4L6X3rxZxlO2vA6MSvEhN5CIGjru7L+L3rZ33/bWYKTApNJtWH9bYn5XLcQy4+T3ZQ//p8O4Pk0
KgMtl9ho9h6V02yLagJVqgIL9aIPwE8F9PdfcxZmamqYM4jqOIHsXjpoKRWLPy83VN20gOa2nYXL
G0qm+oX84dJnOosvjaaMsoXh2pGNCLkoFER1yaXzJx7qH+fjLLhYYz33s4419AgcQET8yPEAkfLE
nsLt5iIe60Jw4WfBpVF5EbdLx4+0OTR1uQrMek4hIjHl/r/3xvpy/hE1z8dQiXRKBsYrP2aD7hPR
QPLZ8HAX7Hv4iY/Of8Eh+P4ez2dSKUxHLIvgPeY6yJtZ46t5w7qLAPwLP+osZMhmYp3U2vVrZRu5
k9EqcsYucll+opr88WvOAoTtDNKAHzk/TqG5q1q3DuOt7va+1XhrPLo8HLoQC8+nUvXipFzE2Bdc
HSbLunWK8YpgPvTvPXHhQJ2PoESD6rv/vdkz0ItLepX08d2/l1jPy7+23Vmo6Ig+wjAOoWIexbZq
W5f1eZB1ZWRCayAmaLJd4GRcenPnQYJmeas5SIGUlbmdkUNBYPIv60xeChT6WaAQ8eiMeYZYO4Vw
Y1v2fC+j1mcwLd2zzbj5P2Yh55YnYzLPC5uw0zmYAFNVeJPRbvvZ3mb1JS/kCzHpXNyWlvhUY429
l6DvmAIGEI+xN0F0YapU+O/d8ZMY0PeDdW53kmiJTbIJB2uFuCV759noAmx3WQWJOJifLXTogjRc
UWFJ7RaQv2nosbsdIu39Eonx4qOcxZJM01mNSg+Pcm09g8RYOF6WHQR3GwsStUU0eLBIgL/a14Tx
cAVyimtZ++FW+vJOv73wWi4czL8kcqHgjnQLz9L5g0/hN48OBgkcsFgVBnhhKZAVQS0OrM6+20yP
0M2CgdI9f+R04+j3UNDd/PuBLlwexvq831LutBXD0KWI5mScNu10mgzmSxrGfHZld0mT58f8fvUE
g9CKadNzS8teW3QtqXCyhjDZUNizT27sZ5440kC4MfXKz0uo6B+xDVjOoDYqQts8993KVTf1kFrW
j45C42GCcAop9sKWZKs38sZOAL3kzJ+ItbOpCLrU3o+TSv3Cbu6VMV142b81ar/HTIilcxs9CaY5
HNZr515ZECMrpG5huL1CI+HJ4PW62zwUDzo8z9rtEBE/PZCb6u7SEcA7PovW5yufRWuCn40pBNEO
eZxsUq7cevm1oKmmKCxQ2N6ork11ZaWffb14DtgZZYlTAb0us24PIwQsDHZkebR0jcvyxssAHgXF
oomfR9LBlQv24JAU4hSaCQUotXCOH2axadm702zsEUI+eYtGQgpdi6YDH+cJxLZ9U9U3nOqBY+ag
KLWQyH+1jEcwPyE/s3gG2nqTfNboVuOZT9qnfihczZ73TEyukzWHltY+tdFPpMNWNhU0c7tgXIRv
DMYmrSDJAkOKBrpdelmH43jg8MpFT81rim5TZsiL9MRrSRwt5B40cQ9iPvBj/Gik6SLB2WXoYPWi
daVzNaWl6wjmJWilp/AMazoourSPcXYquj7IcoDdRoi/o+0CmIRPBiMq2ycGH1pz9dCBUrme2QHv
kSrJl6S+jwfNG4b+qtNTSBElTxyc9UGHNiRTV3x4BK/WU7bm8gkox4Fsx8EKnPFumaEcmVVXdXFa
GxRmWgDjWh4xgIXJ9Epx4UGbxn6hNdvczH0Oe8G6Ko8K7XZiFBB9IuE0Pg5UhtDp9HreBiabN8K2
QyWJz3KQouZPBqmUIX7vna9sPpHxoWx4oHKQHp0SIvZxMMh0g7d601NzR0wRjq0DNaA2kKM4prJG
11Zi2mRd5ap1tbncCqkfeJVGWqWuWA9hT+eptEKk+l6nvgZI20PziHqJDdGm3Loqndi3zdHtIDSU
QYtKQMe+5ZBEmX8lFE0P9txMH1VxNbGDMuGc5jxrIAgatA5htX2g83wokg8Je8uh0n1rQXPYfM5q
7LaxgsIVCZR5V1LqOnMd5szEbhu8FM5y2GYq7vyaAU5L41XMZ0u4FrTjg7aoa5a3oV186gmEBYps
AwbwVQy0BQeJb66h8w3Z/3wd4Zn3jV6fLJUFS/3eOdJLxjJImuuugGkARiZjuodPSkAkRecx9aeF
uDBMhjJV7U/1npnXUMoKB/Omy9iuhtecGb/bYwxFpcehppHKHptm06gG//KwbbspzFLiDhZ1B2Ss
FXZxQXCfA8E3ZrcOgwsg5JWMofZNgHNHVWwYDmXT9DuSVJCvAm4Segyj+Vm2mYdtuJ1UgQyg8y3T
lR6pwfAp0B9M1K1Fq1tbG/w0ZtsSeOqKSvhtQc98iUT9MDp39qjQGyWeicl8VnxmS3ktuyGkAqI7
TuZZZeuDx33IaAcOI71e+nkHDqnbFvtW+7WQX0AHup39+O8r7TfA/CzKmtRGX51qpuNo5zE/buzK
BJZEOyAK3JeF1x9lUES6H7+AGOgXD2ovnlrE2/4OgieReaserG2WupeC7l9daMTc78/xe+j/7W51
BuXMyfocq9dk6tV36mZ8QJJX30HNa6vdxVeTNwWQnZmgLmrq2zK6lFv+df2dP8JZUyiBTn2nxXgE
cWVHVpjt6vdka/pySwMNuWwV8Jt/v/yfrjj8aB3adJrOLbgJ/plQQN0siztYuOLlr3kftHZ0F4au
MDboXBPlNnMraOxYVgCN8UstsPXP/vvD/2ft80QPyC7F7N/Xq+ZhouVVD1lkReN23jQX7L3O87j/
fbH/WeqsbgQiJYPR0gA7DnZVYGog2//fZP33Co7lWGuu8LcVYsetxXAq9ORmqwgzem1oaJr1tj92
9xc+2U+/hQHeZyIhQXLmnBVWdj+3vejLNStRVwKiwY+YH8CWtguaJdR86ZfeJfoQbGL+/lYwm2SG
gSqBmVA2/XOfaGkh5rRZtIPqYYjK2JUQYzD3xbbIqF8u6G8PBMKDddD0HIYpHxoAjvokPNaiYkgR
yEkG8j3ww23uch25lG3slkpt5lpERQF6qUZw93HX1qFaUrxaNnQoJ8eDJBXGHo8zubGHbdFdZYUR
9PWXE4N8Xg+rmjGk0bBPyXKbIzFvGzTboYU4aTZ0v25su3JX00FtuddxS7BV5a38lTEHYigmdGee
WHGHQR4toEyXvWQ1fAOK06R/iRbMf0grmcWXgdwrr4eohDhNqj9JpDSkGYO2XnDpIPtvIRIGmvQM
WmKxvCR5ustwWxApt00KxkOivKlpoJ1JgqoYto3lHChYHppELIYRIu4+wiB3j4yCyqs+Ib6pFVFS
3iEKQLig99riLpuiGkNS3FAzAe9/eNbEvcR0h5mxX5WYYuj36wtumgUEodQ1Cm0r0JnDNJET3C0w
DSjy56XZ1xYJO/QI7eadwnjGsNDXzd6Ytni4WFwy3OnlcwW4FMV9rLYcOmNjM3mdRT0df63jFgJb
X1KqCBXIc8/FSz4+EaaH0CfDCBG8cAWxTFz9GszyZiPFOEtBFWt2e2nsaYtxTfIYG8/GiFsr35SY
1YzF3YL/N/LiYE1fLUkgL+YEql0iZyLhqKHObF+1Tng5bmVcdm25m+bKKw1oXQLg2sJ1gZanWJhu
BSNWKMTCeJGdpMO3ucp/m3jUrA0oZNzImqGOWRSzeW8q5gM4Ak8/jBeNfA8vR7daixlA7Ws9d8Er
f6qQYgJC4tdL5WlN6ccG8oiDPu/GDG8TZVCGpvuinnhvehoVO7ueIEA2haS57mcVtipzC8Nwl4GH
GYNxlwiUbG7gh+Pp+nGAO5cQmxLSpunymmfmdSYnz14gmdJ8FINAilX4Q/E+G5+LczO0a/P/q89U
qMr7AUrJrYMq0zhyGQdqjF2C9k3dA332y0oWL++kGxvJvsb43klFqNpuM9tfGYQZmaL+AryIvdyl
SNYGx/KkbD3BkWdgUF2D0ZAgl5imA1V2ZC6/2v6rL3AbZGWI/btlGBMS0AZ5edfOT00MMaP8Qxdz
gM7B1kYdMA53S0uDSVU3VjGGdVlupuJr6CrPsm7mRtzMOlzNUcTX9E6MkWYgnQEUo5dLhNgJ5QkS
CYt+cX4AGsofxYqEHNw424+V8EpQ0haUFMstr48pmdDczqLGuh7lyUDoKO1HM7lKGQx5SeE5ZeG2
+L6mDfsMBjGr5Z7H+o2ZiiA3y9+60qROA1Ddt6Y2RcqBQYPQ/cac0U6ojc1AMhitHxMwVSBYg3H4
6NI8KCF1JR0TH3/L8DG5P8YvxBxchz6z3vaK4WsYn3IoOxsUHgTxiyQHvf8aya4fUjeDi6yaII3D
P6V1Pc/1Zuz8BLKXHTLz0vCmCpGsbHyMbGfRBQkBiKnbZdVGJbafLeom7gDrEcsuaKkLGkPUDrcZ
ot+cnJbuZYZQbZkBcLggkrb4ZQY0yaEikseBRsZojp2ATs31oMD3qRXq51va4qaAMBTeklGXoRXD
SsSBhpsBqtxhhEaF6AvPqCEGkvbeUFrwxNS9CxfZeTMDV+Yfd8p5kVs2FdV1az6oFiw4iN5KtZlW
OZ0eOn9j7xertimkRQxgRZDmwinXbQZoME7Gzs7SrQVlpri/NLpxzvuW61MxCB1quOYsEy7Lf950
mUXIqFN7RseJ+ilrQzg/I1JWQGfZW3RQPR5bV6Q4ET0Fzkr5THy1y/OyTL6NaK+P7wm5bS3dHbt5
x/F4Rmt9joWzFaZ5IgYCk9l7FnmArbBniO5uNaEeO1QVSkLXUILV88azVU5+Ci1dQnsdM2rCfZHc
dPlzvtge7Z29JdECy8WmidvGLZ1sP2Q0qJn0xwwaHKN+ZVsfGON5i94eGRkQhO1DLxs3N5lvzLU7
2wfbmvxmToNJG6JGf8zs13FEhxHSJea4r03IPjdwIS/2a8eATFo0LndVn3pJQXynfauSvZp6v5JP
XcteQJ6Af+QAx40YQTyvvdqBU31yUDpUTlDgZHwOh8Ty8mLYUfiaAfSJG9T2QZi5tKfWr3OWU37/
eufAMsfQK0NUrXbQFLhK3gD4zXN7lDvbn6/rR+MkjtwbInlvhtMB9rX/3fJrIm1aECw4Z25xmMhS
VdXo22yTTR9VUX8ogmUvH2AB6douECK7eYP8MMWE/FI+/ePGhZStDgNi7N7zSY+0hBZns70csGdl
CvxJvh2Tlwtn9ofGFLqB/1nkLGeva9FMNc21A79eQitsIieIN8WWeyIovUvSZfSnr8m5bVGdAWer
sbOsM2nHVmA5/CQ9XDtwEBIbrrNg2CNvCiYPeUt9rLbqaG5qCWbQJf3Vn5Le78ufB6gMJvZkWpYD
TwtPWS+6fPj367SNn2IgN5gO/NPqZnGezOuNsJZhUsuhKzV3horQwmE3zo2N06VB7Vh7oT3Z/SOR
r48GeUsWw+sHVPg4/6THDKw2wkIz/bhA628u/bQACX1R0SweKFXQuqZBAmasNrOPXH9o0JkG5Der
squG4ELvk0hXD2X/1YB2V9S6q2YZsbj6NRidb0x6yAgAqkvjmVLBAv1ARiesc/ViN03hwuTCk82v
3h7d0U48S0Ot2MqwWrJwLu0wiXvgXM1tVtanfo6fO6MKGxE/Kq3Y9rjrIJfjgZYcWRRAOan7sAuL
Zuj3NNq46aC1imHVJgFJYopvrdLysvJmtFMvQ6LMujms0Y2xqQoHK72qu5faxn8ADmtFH+B7avIm
bHK00ebPFh7ZhSwOztKGY66/6OjgQPnoQAwdyffHLDAOHanfDPU2TmA/he5eDUFgZbpi+BCACYkE
/Zz6RZS3LHkfBA+KAkHWANIYac36qSxIiS3lrcCVP4hBB5kDzg96+lJh4JUnzGtQRvQB8GmYZ4d9
3Qa6fm9y9NRi9KJyDSjRJYhZ5XZKDwd6F+ebNjHBvbyHjhBE8AHBstieVQQ+jY4HwK6HqwviqyJc
1Vj77kjLd+WQyEGLqGKg2fYcvz2DfjWHjfz76BxNa3FbpPWt3cN8d8YkDpbhq2RUT8MBoGZAplAl
8Po6Bm647p1gTnUA8JEAOaivqsXX5BLksLDt7TkqGyy8OP6ARL3XlS84fGvq3K9NLdJi01c28Qwu
Icn0VFn6hhj33dAhCYULTM4Xl/FDwmZXU2B49maUDCoyhhi3FCo2q/KdpIoEJ57U7FA3zWhumAs1
Z5fo1UZyEkn9ubdpZLIemC7DS3p9A/NZV0EfDSNaqOAjhUpfLAwGNDgND/HniBeLFBYmUCkWgMeh
fWfCTGPqm30DyR8+hhU9VKzCb0WSiHt56CEMT8VzAR37fqpv++Yzg4PuYvZgBKoXldtuP3QfAM6j
O917zIHcvZLArEJoLbEgtdmhfqjAsod3+BT7y1xB2z3Z6/opb1HpmHc1435pNH5X1y4Gvii2Zs8C
q8mpIat6s2C8hH69y2ZIbQkkQhCEabsXSwOye3J8S76Vw0n21/VcbNJc22S4W6HVhAYt/kSZB6jR
c7esYoD7KXSS6UbHa5rao0KSOM8YwMKyDnEzU27i3BcSEqyOC76FWzCK5mMS6rAmge6sm8NqSY4K
mkxwjLWfKoClG4hNoUQC/PKu7ABu7u5noEPbxwLoqIEgNRDHnCdbmXxy7SXBn2eMtzAu2TkZQomG
kwo9eQgC+Kn20i3zpso0TO0EKtaHeRk8Yj63/Qs6w9tUNS7PitApXzREnYpqfl7eqBkDBRuMKaDc
N0UPVbr8lKad39a7Zm2c69AeTaCYh67ObJu7DkRELm7TFE2tLndHg3rI7z3o37pdBqNd8yEfYoBM
F9+AXlmXXhXz85xgmGfgf0O/au8/2OwOU5YqFn5dPibsOYXr/WKgnIfXjw7GmyiYmwwiSDnOaTqB
adQGIDJfFxp9kMWmQ2xwaO6aU+45lbFtdCMw51dJ3zRZ7Lo2vdZjmAxY+akkmOc0L5xi7NLzwKn1
Qw3dN3gmwaIOv9noNq0c3AlrjI4Cy+DBgA3yEEhLHmmOAN8YfjuxwOgfKIoVJz8y9LnjUvPNXFxn
jbPJJ2OFUPtzmxynRkY8/9K7NgBwCLrNO5AOsInUVYV6XUjkRkL4A212JLY9e7A3RRzviHNXVsxT
dRERVmP2ix450OBIQ/Gf2mGl37UjdeHS4vWWdc1LlGcmsBiYMjTw3qXVU6zXQV5mHtIHN55wUuzU
h95TmANWkcMtYR4tfLUWKEkMd1LiL5btxvJlKsRVjeAp2vwWgzh/wc0SJ5nXJ7/QlI9GqzwUxrj6
wbgUHRMOrwDefSp0XMwYSuHJGtUQgznzMKkJEwy9MnbixnVPnqj2kVT7pFsjI4r5HBrqZhuaSfXY
oo6W1IyKTCAjv+1xmLVqDm1MQsYcMWINvnX9NmmYxOf2C205hPM+l6TxOmqChmI+GANDeu78AvoB
ahQ64PBW1A2O16TK52bmF2gmVcpCY/+rJ85RJvDjcsDFaGGuk+kRIQm06Xt4fhSQXTPDDke8FQvm
/qmE21zqdXYNxPkDiWuviB3fngyPot04coSM6ZQ3L069IJq2ITgnV6bI91B48Wro4tCE++n8muPe
a+084O1psZzIkfpqkRBSzF8MegIV8uCQq7F9VXCb1FY+ko4z3iK7AAwLQmYkN0+GtIO2fHVmfV/r
y2Fy7jRzo4i4lmgx6ISGomZuyWK0DqTPiOHHiG18TvxCL3cKzYMU9qaDg1Z6CscJ8SKGh8rJsPmy
MO/xmdT9DPE5iDHtVV5hgDkFrfmBkiMcWRfwYo5m7Rj3iFV9+qDaTzsRGM8dmYNJKbIIG55LsMGo
kseGfZqLGTLw5cai9kQRiQ67U2qeA9ewpLkX2TaPe1cYfUihp2niBptSGDXGiBvjGFgDtLmWxKMM
2jut2KmmQ93c+Flt31ilDnOcCjNHGo5In1IwYNv6vjZfJwe3WgxgUvbONHgVtc57jlIEk1avRpqm
ehnmiR2M7Ikv5Q74wKXXvYTHUV7fTXWxHfTJSwYKDdtnS4u9TjxVy7hdpAkCNG4o/ipy51Fnlmci
R4H/qZ8q5omc71Bw+4NCFDQfIHawo2zYM6nBQmq8TzAiLoorc+w3aHtRfiiXtwbu2JmB0p/9aqsT
BpuBtfSBZgF/qXyNWbcN1GmSmoS86H6NCoIQfX8z8dgvm3nXguwBlD300dqAwNADf8tp8EEgDE5s
9MjQWMM/BlkX4wyGySc9QqM0y1+rpgzKafAkxp568g4gQKjguLukcG4GqlcRvLuud9OqD2SLEi61
fifFLaxJRvISIzmLKQTop+NUPfTi1m5NFJNJkEG+kxeYILfvPeQerQ/A9QEfP7QLoh+BfRLQ5MlA
fIlcRrNeFDX8UoaqWHsMiTdMbw4cHewuhzaW+N8Jt0DSA8nPPNVCU3+maColjUAPbATt41lZ226a
r9bt3dkPS/5eYMKYjtfoN4ep464vXCZRP9wA8OclOdwB0luBfb9UA3IR6g36r5nibOWxmw8HlT9l
CZSWzH5rmLdGyxE/Phqz8g3naywPjnjrtMfR1CBwxV3I1m5a9AcoOrot2JmqG7cCs3NlfRY2QVZY
w6/kBFV/jHFI0Fewe+9HD6QYT5s+ugTUCgjOmUsc5vaMst1yTV25epr6NZnR96oDhUxKt1/xbjCA
h3YzWvv0ojzM37UdrHc42qsolTXUeGe4LUPOduEk/fy7VIb1NCCD6UZFl8Z6f3F1KVLF7+usz/Ft
rDdJu4SFZIt+DkpyDotZgBC8dMM2dvDvYu6HGckfK51z1fOkaGYoss4YzEx+/cvaCJ9462poSzJX
nC5D4v8u+f9c8Wx6pyvCc4OlyyEu0V4kGtROi6CTMrzwy9ZC98+uyp/rnFX9IwXATW/K+dDByxbh
mft8A9QNALkTpDrc6ho+SR6Q+P6/1/1d3/9r3bOxna5kp1VmMWMkS0Pqd9v6pYkAaYgWqOlnAKM5
EQ/y19yDbKxveNpm9pHAhJee48etivOydlaATLLOJm4ODl6De3c+6JER8n23WdGtYnex3fF3cwWv
+ds6Z0eigLxxvmRYh51WywC+sW+kN4YgvqFXdam58cPoF6sZnIF6YxoWPx/plXOfTyw3pkP1Je6t
MD5022wHmoGPTCBAFTMEq0vB5a/68zn5tvBZW8UxOxqTkU0HLTJ3MPy6lh6NGlC43NEvg+zaDvLR
vbCT/u6z/Pljzz4h4PDZkC58OqDcaYIlhIpfBPe0CJjG62W/mrBPmyyCnUdYu5BmOeH7BuMGWs4P
3efFkPTjsQXcASBy2EQCWnYWkkqbj7mhpoOz6YNu28PXxvTr9+y397WBHmFyrV0C811ac+11fQuD
ppboRbKuqfx6W75g8IPghKmpW61AthvpZ/7F/fzjS//2O9dn+rZmqTi0SGg7/T6+1Q5lblBcidD2
B3h8o2EdtZshJP6lYf8PbUN87G/rnm0wGAeXFjTnJ5zX7BYi6qHc0033JF8LWKcvWLuFJvoOYCO/
/DQvYbl/DBbfFj/badAG0IHUEut9023l7rc4U8g2FzfRuknOY6OtoWkIeVwc4nNwom2BxJkYWEc/
1Vv7UQADALLkKb9NQI9IwovYlB/uAMukSCCpA10hDG7+/JgWN+C+ODB2ALQI3qC9Gydip68lgpFv
euvoWPeO/Uqad/D/MUdvXTqB89J1nxb4/0NyyWr4h9eMx3FAF3UsZmrnwJViKCjk8jnDN042mDZE
0MAK/x/Sh79BKpgBfVvn7Oob7DZh6MOs69hfK90ANT2kE3Ghg3d64ZBi9vH3R/1jtbOX3CV5rMcD
ZYee6cBPlKGY0ZWrtCjlHx2ablK/c5wHodnb2rkfkSnPqHiW6bkdMojAV+4yHk3tgQEhVgAbuUgN
/Uygd+sRTVnQI0aCsgjpoPGkNbE7LrZLrCLKNPxpPeZqKIgg3JtjTk0zC/pUGaAaFsCSkH8jXcgb
NAoUReVa71T2pumrF2H3LKoupJCB0jD9KkqYc7cEg/TM7xkgqfPi2nQ6aVn2PgKquqTVrihvqRpg
csd9iwyBEwNo4NQoMFFtZ8sdgZ9fV6HAQYqMTJ3D8c+pgWgkx8HGjCEXfkx3aroxqAokuLcVetED
akiJOf1CAQ3QgJSaXnqGmrhGdUNYkFLYFvAKPTjh5wQwlfwVuWcIOINanYb54LH6BCyLB6zzddd8
mPlRa9GOZXJHcrnvCoruNxDP5NlMYW+DEistIW0bj2jOHvsYCAwZduXVLA4i46gGZpDV3+BgCZiq
4dN8uUmR76PN+C7IiTm3C/g+AL1FKeT/DVD/uL5Wk8DZ3nc0skTt5uxk609Tft2j1jemD0qeIJLn
rT4BOilPpZEejQVCefPi1d07JTJoE+Xbi70XdYVMnQGKUgQ2QCwc0MsKszmousON4HmAtrreNL4O
ly6Wv6b02erhL7EABGtaB9nNkJpAD5mhGMNeYPwmx3zTMu+n9FUnHwKNXcbAI1p7jAr+xSsWHq8F
qFaDvTWYtrVoGek2HOJmDTCDCfV+HNAZrViLhgWZIuF8kCxKUQWnnPikOVKFWwe+ZUydnHYv2pux
PpXOFa8eK56H3XRFnE2TaChSkmjO88iO37gh0NgBk4TXO1aP6G2DiohenDFJNy/uhv5I0AR1yiPg
PWlnuWg++7G6GimcYAC3qdJHq2RuIW6AJUUji6Pfe6v05xGY0XnAtB4NQAOX8l6Nk1fxNyHRbkE3
JUnxFtO3eXknstinxoBROfcy57rql01iQt39f7g7j+TIsWxNb6WsJj1CPmjR9uoNHIBrJ51aTGBk
kAGtNdbVO+iN9QdWViXpwQ5/Pe1BpVVkJAl34OLec/7zC+yHBEvj7rV7gcBsoYATxUzHKPVFQz0j
zdHPorE1ZoUypMrEM2hv66WQNU7acDCZz6PVub0BuRgsqEpucv5tK2aukEMZNqJ1n+01QbNHfD0K
sXAA4/bBMLhjLy+lHtgMgDIrl1V+X3jeq9+2TpUnu2g0tqOpuEUp7iwFsynjPcYZzvDuZR6D5P2U
PNFO4IfnIAkZq4puDZJWuEqHblON7HHx3RQXy0wiTc14qov1MBrE2/lOpyjrgmdn1qHrqYDQXe02
IFdJ9ZLnJpgOJdRIXnPuSPjrRzBQ6tkzWXpIQusg1gSspCYspKUE/TyDU2l1r0riO2HEqk4iW4Lx
nZe4IeRbNX2eQMLL8UHV7iQVWrOxtLqHcSZWNdgCsl8lReumqrmIg8wpAtmpm2tRAP1lgNL16aNR
LGWJKJiqWk8QorwOuygpc/xKsCG82nnPhB4Sl9XYmJIck6kA98IkF7ZNQeoiXrY21F03rYd1GuP5
FDpK9exlvDXCxmINBt6d0R+SllDvBrClhhUkqHY/vTGG1weI44mAYATLrXZyCv4LVXgSIDJM8XVv
ja6eYDcuL2Sf/OFhIVsWLP97abwNlJ9m/VDLL5p3MNNiNcjvTaGsLCZuk1meabW+K8q/nDwn9aFS
4itlspZoXv9JxhwZZtFj5ZthNa7V9fmKQv6+ovjrCD8pD5VKkr1W5ZKNIy3z+5YX5TY6IudIKE9z
23SUVYktuts7uGjAQF1O976dLpt3SE7C2Wr1mwL5yw04KRo5bFWhVlT5oBEzpijWLvBDAMVzesz5
Pp6UbV8uc1IeYgA0yLnXygfLeA1IjEqwg/59r/NLmB+Ix5dLnLSRUysoWtZTGhmXpg3wc6/t6wtl
p9vRLf7eVzMuMQdpEuA5z9A3wpVmZy4huO6P1gGNWsPkf83dhMBXYoX/G/YE39XnXz7gCSSThUnb
lAkfMNoM+97NnuJtuAr9RbkiunkVHyFZzXBC7sTL8Kzd57ka6zTsvAmVMOo88Z/LrluWu2STvJXP
xUZyKNqRjxBDC5kWl2cmHUdzre+Y8DnK5vdPST7Vbn88JagUMGotVZLMk9Xf9j6AdFr3ByPNVgn0
ViVFl1NPe6QKi7BHVqEol3X0lgb12mB6BcXHscxklQLeB9Jez7lfVr4pyI0KdDiikXLz+0/4YWv9
y1KltQDzoJ3STsVvnRX3kqzwmNQVk5oNI4XLySH49UW1i+X04K+GtWGrm4bBhBtv1CWJ0FDiK7tY
ZXfcumXB2jmHWnx/2z59qJN9Ksr10YxqPpS8ii9mWKhxsk12LJb0s65y6B3RMa78o7cw18V5MPHb
t9eAdWxoWOLpp6544Tjm9aBN8y7Zc+1wXW5z+wMHsxmlq+vzEN93+CU0NJU7zRPAeOikJUiyXNIE
ik5EMzBsGiabc6y3TgUU9osK9DYcL2U9tOdD7fcLQPq29/l06ZN7rfmVJQe+JR2KKXDMsXQ7Jhyx
f+vhaJSFt97wZBZX4WQt43o6p737djsmoR5NmaFp4unXNplxxV1Yzouvd1U7cfyreJW/m85A/84x
gAZnoZ1RQ/ySBfbxTn666MkXjmslMqMkmDcmb5U5hEGvy1X6Ul/D4IyffRezW5dxs2suonVwle4l
G5ZZbGcHUmIczenXZwll3+4Snz7RyS4Ra3he9YMvH8ZttdF2ze7HZAvbBuTk989ang+FX172Txc6
Of4GQxFgdnChbqngSrfoumWyTG1ughsfOgJ8Vym+NSaONfKCNnvR76N1c4d31TWByAXdwoN05ml8
f0wwGGD1qxaigBN0Ww5HWTK9cP7uo43Iy57AgAGuluLB3wo8Csk2XjBOfQyX54So5gfN8+v9YCoh
6zoDCiLFxVMiYW5CUMxTSTyo5JIVe7SgqxaiceklK3XQnVBrIKN2jtbAwJw0baVatQ3nA7Ve74Y+
Vi1wwXaZRVMyKLYYvpKIqxa3JriJTLqVwaTaDGF8lvd6Pi3yprmCy+RYLZnadfCYwxyQUBzqxrVa
K49yc9XTTjUDYwumaiOtZQ+P2UpGRJ+JjZ+R4ysD/Cuo7AIsnIq4iVTfAtnvmfiCHwy7seyXjYTO
MKqZYGHohsSxRy1YKGhadc87KEqE6y2DwdCzveIlKJ4NBqW47dqy9BL5Fubz2G+IySYOClcQcS+k
RZTiyBXQYKv6QwZZ2kJwOaiguj1fiW41UrHwlnk6crMWVbjIWmCLteBGzIjlsrNVblM/vUppsc5M
b5EZoyuhJZyYMZcT/mM4K/b6BZnCbl0zLS83EuGiqErdsH61YP202btMd9t4PwyY8OLEPF/WXD+0
VhCU7roI1nKGbDZzDGCNOO2dkvFYOUzrWIeKT5kX82Fo5UV5gG9T0Y6ry9xScavt4cYvB8i0Y2Ss
ZA3MUM+X6ZQ7oRiTSPdT9o/qmN+NubwtW6Ki1HBr4Zhmog8Q9Gexvpd5LmYTLrU4JlgQanp/ozJK
E5v6BpM9u4sjWN2+q2XkuKXSrk4AAvz3TtUXKZGAUdM8VoRLiJVkh2m7khj+jwYEFxSWVi5A/qYH
jwqnkEonh9Sdp6KDraGrYN2VWeV+NkZT0uE2Iyk+zbchkoMgsh5z4djpxsbPs7VkMCW9U3VKQSGY
UwXKVVNdi/S0FAOMDwdkhvFNhHUvylWOnStEhUQwFvc+DI2uhSeY+ahD4l4GfbmYrGmpWVeeRDyG
Z66NfnypigpKli6tIsnaFx2IQFqgiVDT7pJ7UUJTFSdcBupm12BR47eIAUzDtgTBnRrY6gHWl+rI
gusw2gzgt1nrKbI2pQ+nrkqLXa5nblvKN2UqLrNwcDXyW+pq31iETafXQjDZpgSsJUEL7V96+Hji
wfPuLQu8G9ZogOGlor2M2QQ+EWw8sj3NuN+WWnxsxnDFAFUN3xrrLjDe6ydtGuFEP3rNa0wEYtGU
TqrUzjREbhnNJMXS7Zt7r7rIofSZGrJjcJK+3fj9tRpKuwTLPH30oGqKmxyXtVKuHTWHkT32jhZd
jyI6kVFexGFoS7A+R9plNM5ltIjj9hawgy7xKZdvGvlpKmZl8gStKN11yKVbScA7JlmItPVqp+1S
xvc+PsBj29p6gRKolVfTW6Nb95r0o4fDFdVo+HmDcv01aHA9KtqVrA+bjEUUQsOwR9Fz1K7bJ1R0
LU9eCeH0mMW+9RLXwK588IhWrZ1miJ1kHHYxz1QRwQIDxsUEi27UWNrohQWbqwKJ8FZDYy7KIlyr
AMKZxWJ8UxP6iok9o955YJJJ/EpuGOwDGhF9Wsb9PQbp0NR2nnXVdfIq1FC6wuyrg8ql6rMlA3sj
GETEdNlGMdp4qgN16YemB6l60crLPkgOpVoth2M+tGhNorWYXytY+ZSWtYapplSvkgZvL6qvWgGf
Vd84mLM7Yy8+oVBdpGrjIkLbFFipMpjus2PDHKxhEWU6WEUcuK0OqYONuVCevGTcF9M9fJYbXGKc
oQFLoEzP2Wb0lPfTrK0LxYSvT8pmMF4FaCoUXCNaPVqHxqUxxFDz1P4m8wxkBBCUCN7UvKe2g1LY
JsuCj5VXL+OAYsMoOSugpIJDqsYqCSjF0VwZzSaHY6jBGS6tRz+6r4CK/YZdVb6PhWmBR8lSAMDp
uH4DeW7e5OTh3cre/eTWmoVes9wnTm38xeyyHqERZIsGnUVR3KVtY3ueurSm3i2k7AaGqY5+SgTH
sop3Y5SdpkPimLUrE5Vbrpo2osR1Db4WBv5anJ6lKgOzmhaSBOo3oN3Q5W3qP2SWb1cd4vhol0fY
e7TBsjXhkYHBhNOWzVrjVVCZKKdqtNZqJr6aZgeeBCn1KDTWKhrrgx53W8QthNoeLe/JaH4Us8Jn
RkpTeV0AwBoQ7KiajwoxcV1Jl4TP4sDCy/JgUee5I3KYZUSc9hIoF85SUfQz7IfVkPhuGgDNmsJe
Sch20Sxbqf1dy25Zy9bjJGG4Wwg3Y0DyHEbxjbbMeWlqwm2CBFZnSuanUawDs3n2PMNpQtWOQLlG
/OrK1pG6Nx/2qAeJTNapluR3FeS+r3LkWm+Exe4HK3NM/Bo0llOTLcNB3Q0oNio4XrLkL4QQbEoa
fxrBcAHbxZnEAFC+3ZvRG84MG5E1mSs5Z6Tu5tox1dVlIpRYp2xnczDsByfzSahjQohDDpVjbh38
6SWarqP+Uc5eVGgraYa5wCMV0hKBqy2lD1XxUECRKixU1yYbAV2HDghmWP5+1tP5Q+9U1IVhLyzF
6JqTdCnIkOE4XurHodJh+Ip2b6SLqqJ5pMbpWtJyu9g1EuqH7AKj1oPEqd2khWsG/Z0l9PDFKo6t
wBFV8R3pa2AHI2Xe8NrKlesJMoDccDk2T96wTp5M4uwVabT5Yr2g2GWiUTtc1UYAReYxDnqHjQGC
+j5HcJWYxB8zUU+GrS+qF4mXXDZIQ3utWFXVrp5ZlkjDUlFbGZxgyuBtwAfA6Es7SYBkiVKYw2/H
AGasBBRZrxv4g2MLTTpA/dlvZdFcDIa3EeHL+yF6HgV/UKYj2cSwCCxzgrs9JuM2TTiOMgoJFKQj
r+MkYVirHGpMWFO1g8VZon2C+iv2DB56KE4aHhGPoncpQ2/zy3yrjOxh8iudQHxr5LBKimkjUgfU
2eXQX8bKdSI+N2N6OWKWSseI65Ijza9KtctoHAMDrwkkZWq1tZQcOLZb6zRvWfLe9QofxNwKar2W
tNHJhtQu4GwhpHMrqyAG+6c+DrCVTTiMu9h4HaIA4eb8jbGCaELIXglGGIU9NO28zjgY9JBwYOjr
LO3ekl6EeqX1Dcm4HuJo4oUxFgphQqrCneiDa1A0yF0FUMrgoKbX1NH0Vuo2jRJX8oKNKFm4sd1g
oLEMpttQpQUYmdlPwA9R5qaaZ8tTcRhyKO1GCq1u9pG4yNhHNM1fFdZPsQTrNrtl18GYTHk5s+vE
hItvltu4AoMHUJzCW0LKV37IRCCulhLqioJqfAJtxQNjhXXtRelFS0/wl2UTOfzylazeRdO08PSX
fMhn7hZDjz38RwBvkruUZOHj1NH40WpssmOSv5pGa3s6sj/uYaKgsUQ0QNdDFHm1KhgTdYqxghLl
itygLG03dKtocEHHU3NXYnCsGKwfJYgxlGXbkNJbbRLt2tB2IjxIg+NN139OTFQ646KJ9bXhkYLc
Icr1sqWseZyczPii1lasHAdxw5VnYths76D/LJNLtT/jtPgNvwRPAVo31OCKaJnmCcpXpQyMWXJQ
LjbWvv7JMNxV6CYFN9w3u2FL1vp+Opyf2CrWryDNlwufAnyBriXhRDrWQc5zuy28hZ+/6cFGlay1
aMoOrNOFmMGXDFSnQsQnazctZ+RMN5cKnbDjO4MR1+BrTjNOq6CoV5XfOIxXjiEnUpIzzxoelIyp
VwldXmnXndQ859n9lEJ4FN5M+bYsA1v2H6f0WhNoPHCizmZv3Wo1KftcPyih4Hr0kjGBw7qM0e6d
H8B6R8+cRHdCXLiDxonZv2N0uxCjeDVI1IdBg9vJbZ/xH7LS/cdYe6nQRk51tcERylEiRk+IoBrQ
wnxoUG40C483VyhNtIRHC15tLF0JxV2bBPwiHNBT9McwnJtAWynKXV0R4V7AyuB2yTQqE+qxAWij
ouCId4V2Pxo3Ib8zjh8iIVgafJH2rRtZ65JIm5re5spTQgGc96Mj1y+VccDKN4d4nU8/AhimEjWh
L1s7K/pRI/Ev2JLHlHlGyNwI7ar1kjO6lNlJ1PJp4LSQYJBmZY30vbd9DbcadLVS8Yr8ZhPUqMQT
ughpM3WPgyo4BNxs4uQNyZLrwUCdumyddc1WMTnsOIUkb2MZpCsqoWs2/TIUp20q0U8q4QXHKZM3
f43lGFqSZtPBGdXKyFEwFKyHaNvwqRIC0Sr/3pdkmNi4wRjt9VjDzgovrWlnUYQbnb6A5ghfGCUr
zi+U8rj1M9ABnFSOZXY/ko7sT73Tpu0iydiTw2JByNRuTKD5Tsqug1lrlMyFih/YVLgjC9WH8x0m
0RbfBDeUH8QQDrMZc+LBV6du62EPa4Z3SNh3/aa4Set4lxOwovivKnt43Q30jMqyECHKxmisNXE5
ghigGGYerNlRtgYbGNRmk1HjC/hDcxQT4gP7KrnPYg9/GVj1aO6zIkU4GrCdIjhtmB4Imas2FEmW
gAftrW68AFfstOY+jQ4eeQ9iI2+tNLMDddnK3ipSRWeq3uVyza4LyZ5qOOZB5K1j4XGbPijdUZlw
zluVOZlp2fPUGvdThVuPPyFUIv6OerqfNrKXLIUaN16mzdDmeYgfp0TJAND8EDr6SOdopEOoL4bA
aBUQQACWG9QLet0HL7qQ1avYW5MlBP8hXCVgh2qtrftydOpI/Fknz/EY4mBwH9S7KT2SL3TR9zUe
1Ko9OxXI6j0zC5jJFOB88T6+b6W30oNCCuhREHufIsaqcskuYIub4/3suVWg7inDacPadGXlLqWX
MHdKiYtdEa8aDn7BOxZGv4oQzzEMufDF3o6qHc3mU2DV27C5QseKcjtwKXgXNfYZRufDzG3gZeRL
S+A2UOsl0qZssZ7QX3o0BSFGWjqHRp1bCym/EvVmUWnJpSziy6RhOV/fyAO+iEw6q10oXIhKs+jF
u4ZKxcjueob3Ap5SQ2EdEgEUULkZDI6WN5gRF3UaPLShuNQQ/cYF9h0WVU73PmqlbYVvmYgyvmBI
6v/MlHSZm5u+fxuni6l8qScL3Aw2t64tsiFzzehWq46RUlLR7hv9fgqOGLPYIX1LC2/996DmN9j5
15PgBEHMqqgsyiodgOszRk3xVt9YBxzOL+sz/jK/otVfL3TCEvInUZLiOILRR+5kre+6CbMEP3TP
fJ9f6UFfL3MyCwisyerCjMvga+AIi+faDm7kzczgWwfuudi/X9l7Xy92AoYXsiR4YgWLrp97UnDH
BFlS1xB4oF0q1Tlb3F/x569XOwG6oyC0fAGzLNTLr1JbLSr0q1iS8T+YzTlGcdCLztzNXylk8yUN
EGZ55tF9aHM/0RM1eRiEJtIn6InxRXqBDhQaWbCcy5TZUQeDC1v62V3ECJmcc0aO/5fq6K+Lz/fj
08WNzvDwuIxnbuScKc2hAKD8rLwK1yoEXNlB56G/5svscBZW/34R/XXlk7oMEZLsSTIS7sap9nDn
7GnNl7Zn9m1zXZ2dLHwD43+5zfo84vj0TVNJL+TA0+bbLC0RY+7og+NDuGJ/3bf7fjm4GVRb5U1Y
97v8zHv5ixE/06PPz1g/2QHMjgiDQuKNqV1cey4yJz/AmrNcFE33xba4i1bFyjieI4x/kCFPpwef
lpZ+sh+MmaEXPbYIh2HJfL+7LW3fndcTFD1xz5mxOnfF7zegfz9U/WRn6MxSHgPdFw+ZIq+nKne8
RFgXlnZmR/2VsvH1dp7sCVlQ9Fbde/0hN4SVEGuOIF0qOmFDNFVn3s75Fv3uFp5sCHIFQSkcrXnZ
9C46WMwUmnVnA/e646t3Zmc9sxXoJ9OvEBJeQKDhzBg2t7MYRUGMcn7K9v2W+tdTOiF/eKMQ5b3A
siiiZ7P5Aaq9sNr7HG4UK2b1+xv4Db2GZ0VSFQRhUZSMj2Hnp/euAtMlkMufDwvvKrtN1+FV/E4p
4aD4s2tnJT2Ed3OA/bjXd9XKuzD21rHcGcfyzGjxu6WJe4MqGSZDbP7x9f3X0Hnl42j2h8Z487Sj
KF60w7l0w29fuM8XOXnhLHwIFH2S+oN4NW+n2pq0KwdDfDu71tfCeRrCdz3m5+udvG+xCp+sa7je
Pze1/Ip5zl22HHaYFLjNQ7DUrsVLCK/ICDqcJLEHfbLW1ubcnPLbh/z5c5y8kMEYFmLVcXNn2ha1
R/+Mid/KugjZz9Nb8K4VIr7DzHtvnXHf2MJT9lyskoOywYTg9wvu21vCvF6XDNHAw/fkliRtXYxN
Ek2HtLqrqtdcMc5sPt/wEQxRm0U4BnbEmDWevD6a2IDDaf7EQDiA8eFvEew++vCUzqtjvv8yf13q
5HhG/lmpUoELkOYLCzF4V0Eif3+7fkkAmY+mz9/m5Bzu1LFXZjdx9hxl6TNyufO2QJbb4ZWZGJ72
k5s7im8DAvbrc+P+b8uPTxf/oNl83hz0OomMUZkY9+tbDuW1sfa2c9UzHrUVkuO7aBEyVz+rIphf
9pNdHa6TJcmqgbMjLllfN4Mmm7SgEVvpoIV3I3MhQQTnTM1lPOkXqYcoHDZLhDdIh9TZjK0zK+ib
bR75AnonkQG7CYPn69XjzlIMn6Eqt3zWAjbrWVx1vuT55pT8cpmTzYjJnd+ClUuHSsZtttt27c9R
nEdYT2eW0Mc79eV2YiNpqiIYGDoIWTwVgURSpcRN2CMCGUIcfptjjDTBV9D4tNM+gTphKtnat6Bp
jCEq2eBgFNnVlADnMhEPa20bQV2GsLrv+9yWBx9WeY/6PjeOXTNtjDE6qgY0LqPYTjTdSaExNWlW
06Bsg4JWMUvpyCHS6mK0MtIa4BsTtDh7zXtrUyM2FUvi9jxhZwTT1RwfZ0CrF5mX92lue4J57Jh/
FBlkh0oP7uQPIwLMOyqYFJm8McdHgsGcZhqw6TXuKxUTP6l6TSR+tvaR66frCm+Ahrl4a73nxvVo
6W6k828ULFMDk+BX87LBys0f8JoxYO4A4E/MUeo0X8TTz6zObmLL2obWHFZn/hBFcz0Rs9W16EN7
5m6xt/SwtTEUwIhxtBa6IG/0TLw0BZiCRnave/oykXChmPSFgi+MkvX2rLY2huBBNScnKsdlWXbL
qarsRvWQwSOuKDRXGPKN5r9V0cEvqPKRUEuduvKwmi1FdeMZwz6VwosWkFcCXtZwhPbTcD9BAfYJ
k4pQDQfmo+FZADe+m4yibUyhO4C+W/g6xuLsotMiMiYkEKca2/DReWmiHfmA3YPmxmVDZNa4Dvri
zosvdbDKFrtv9lsnqJtbzbD2epM6HhzuTs45Rxo+9u/X7cfu8suyhVljECIuavyfr+9hlkWd0Zbq
wO6DLN54HH9Ke0VzMydaMq561A7yG7UyXRAwQ4as2j1bXf6yE/DiWCJ5mAb6ckk87f2UtMxVMczn
vkDfIgYEHwiR6i77i/Kd1UO+3GFwJRcl1Q9ssg+///4f5eTp9/989ZPTZcy1NBG1DOmlbh77CD0r
Di5tKlwIHUr4Jqiu0s7fpNW7ht12Ot1BzLoxmFZl2njMyqeogUcT4BDa89wlyWkx92D2vDDbZ13F
2IOsxdmfqC1FW4dDUw1YTOYXveQfew+fIlw7CjE41mOzUaqLtr+xRqx8UqyHTNNNs4lR8dvEwFuw
qmUQ1BslV18Dlv3ApLmzlg0ECmFqVkP32nBsYZjHsNNa6T7WMtq4qxv5BUubbeOjupFKt0QeJmjN
DnzdDdNbHyVNUz7//ob+epaePM6Ts1QjeBxlD4+TjR0rrCuMNJYQNB1rF1/NSuF0Xz8CJoD2iw9n
z9JftnuNAlvTTVRoDDrk00iQuJYKhQ1krsHy++YW7BLy/2F4ZfjDMd7eGj9rALCza/iXEmW+LFxU
+luMTY0PP+tPR7ic+/lYx0p3CJFBxfP8E5fBj/v6Hz+G/+m/58d/Lsn6v/6TP//Ii7EK/aA5+eN/
XRbv+M1W7+/N4aX4z/lH//2f/tfXP/KTf/5m56V5+fIHlyFgM16179V4/V63SfNxTT7D/F/+d//y
b+8fvwXnj/d//P1H3mbN/Nv8MM/+/udfbd7+8XdO3k+LZ/79f/7lxUvKz9n/+3817397+x+bLg+r
919+8P2lbv7xd0H+QyXm07AsXRJx8UOj+/e/9e8ff2X+Ae1XxakcuYwlKaLJckDv1ARcWvzDUEmL
EIkoMWRVn63M67yd/0r9Q9ElWWIMRpaGJvKr//6vW/DlMfz1WP6WtekxD7Om5hd/ffaYpWuQYmW0
VNpcbP/iM+hbVRHXZCRg8TfZ9SJxul27TC6UFdOXxUzLPEdE5bt9qdzmS1ow1XW+19xViqc27VWn
4anPyLDogqa/LXtVRT4o60Jk3razjSZzZHPQd3puxRZDNalLq4MAQG79YLgeYUmfyH5Yhg6cd40w
z4VFpAAR9KIv61QBcoA3ZUHwQCf8EBMFJxtvzCd/54UZbsS9kEnVwW9Mq6AkhiTyjOVVNbpQcdIQ
J+gyIedYTDUiaJPeK+aBkj9tJExtdMeQeEeW3WzmUseETpLJKnajG1SSqjgcEFJ8acWhXD1i+1mW
t6LH/P+6jhiIuXoXgSAvmsYi5yGCt9FiFmTp3iVjF0RZrVb7sxUc2Ha3J8wCXy9JN9Fcir2g44wY
Kmpjj2kOWadGQxXs1NIszJ9tFYwauc1e1Xk7KTeofnWZOSJqvRobpETSYnVTd2Llrf3KT/KLDOIh
RjlSNimPWR/UyYNa16MIqcNqGDqLfoBgQeThle+D1ZG2hAdJYx78wMPlCWadL651sffw58nKBAGm
VUUCDqrmaK5QI+XThYCN762a1VGR2H0nTPlzYAVQOFoxGup1lut6ja3vBLnRl0rTX3KqB9O1Recp
2JnaKQUiT+ImGBdlHiM8FIK16kyh4KXrup1IFjAD2ahX4SQPzK8Y/yjtpm0TU3CD1gyjvSCEgfYE
e/YhDRUKuFZQPUaAXp8cWn9qhKVvCAo00kJVZJzBBohKWebjspLVQR67IXx0a6PqqowVZVfJui2V
Cc7TrBzhUYkCzjgQh589LxtuYpZgSldyVTDolHrLu8nIc9LcBNFtvaA9kWrmFR1+1n3R64bTxaxZ
hKktaxR/Te3RH+c6dZKqgmATuR0bOFN5yzwvU9pbSw0TDFhobNQ1bvC6jFNhS3KGHutGjL9SHxZr
Da6Vti5KDaOyoq28Yae2ZjI4XT6kxiXGOngTxt1M8MtLPYW5YXSt6kSyDP/JwvxZwOQOk9Ml5Suu
caR9YDJV65EAtcSXu3cranIPSxtrMBaG3jB2nVKycmyyHxJUt6URW1vTbzFnhhibO5U0cKW+TRHO
GcZQdSSTKBLBav0kpjsimiv0QEXfhutsFDDt8qAAtxeBAc33ajL9olvLMQnMWMXpKUkrslentthL
UL50LS6oPvPBn651Cbu0Zc6HxS7UZDc4joVhMg0qKkaRY0J6BpNmg8jjTOoHayvFbSv8JM430leG
oWQsYx4Gsa5eiI9c13mqRmBLGVW8wF2pbSHXNLjkVBqErEhIsAPPqlYr3Yr34xo2tmc9ppXRLTMv
Su6pO/WSAbwaIixLdaNZClrfhReSmU+enVi5+KNIraHAfhryEzUDzkaLJpZpQbTUExHs9j5Ujzgj
nBipf47msdO7OtoHGYqRqyINUT6LzWDJpPfozS4MtQyOdKsJOKuJnmClTlVMCUZ2sYQJPAoLX9yU
E4Y4azg9MaS1xux0W89MKVibE+5ei1jOSHmqtaAyyCqpc4N4GhR7C9VMU+8oyBO6oDpPAsNJFEHD
SkfRO6jyXckGJA1T9VBYntCtGt6WJ9UY0mDd5ioFZO5LNTRtacgI9lQFYSsKLaJHKDjwMGswrpBG
STZHp4CLrS3NFDNUh1cZ/+moilPRDUajUe5GLREaN4rKRFoahhFUN2GNsdkiqRNJX8hmHembmnIb
Faze5NKK7NMk3CtxkmVO4ylFyFxyEpKtalYNbWadehEWth4mz3vuQfGSR01914ps07aFejjBJHma
eH0x1xzdom3ocHwzML3LSfZiomTyDk164vvtWy8k3rQU81kJnEmc5yu89s1i42dpIthmJlZ8n7Ay
tEVYRipPFS46cpNExj5YiaO8XUd1Od5pXmtG90bQ+xepporSseqT2kd831pYhZVaMLlymSQXqpiO
6Z4trbvFgR0qVy6abFa+NSfcsDO3JsYTseZrL3Ap5B/YMonZymwF0TjopSVXO8vk+HSkkgfgDNEc
baDEkqk89ZMkt46flSbO5rU3dkuvrhTy7rw0I24glJLEzWN0yBj1M4KPYn54oTHbgm9p1V28aWNc
zLZyC+sOD/NGeTESX7sThiKEdVVYpFxyj7GfbiaOGdvou6DaUC9W70Gj5txSzVQztx4jPDMZYHvK
emDv5SRIBahpPfY4qQvLfFJcAmmKcpWX4iytL0SSRYawFkBHdR87b7nnONhbZTg0yBLG2RxR8kf/
n2j+/9dl69wj/se/SsJfqlakly9vefW5XJ1/4M9q1dD+ANXCPBjQFZjdmsUsf1arlvwHuIVOnBqW
5gYugFSS/6pW/wBFRVEGMg9JC4vTfxergvaHyMtApWqhTVRFBID/L9Xq12KVLDeDGpV/GFTGuiqK
J93+QFR7hnn/nKcwHIIscnNpePl0N/4skD8XxF9bsPkSlqgomigbko6nmDb//adeyLcEvQAlE528
lu+qHNS7y2cyVHLH0X1msPK1EP64liTqOoQ29ou5hvx6rf9D2XksN660W/aJEAGfwJQEPUVSvqQJ
QqYKLuESJgE8fS/+k+57O+J29PicKpVIIPMze6/diLmnG2gE1OUpPvajpxhVtv38RYi9S7I48sQD
JrLOXYW8keSaq8x4+59/Xeu/7lT4NwQmP971fEzZnif+e+il1XUGii/PjIhdQ2S5UzcZFZ+M+n+m
tfuTNKtyO39Tl/3PP/b/+pT/81MDml3aAxyJ/+03X6ZG54jKRERllaJEZESUa7ULmuRCRlXw//3T
LIcvlmfX8mxY6vfP4P/4TmdZD5TR/bJR3bGcDwHkprHdFuXhf/6l7rOW/z2L4cOzXTfwmMQDxP3P
qvi//phQNoHhT4qvcwpRffdm8JS6eX1qsSMxYftnJrgNLCP4f63FfOe/jcH40dzDFg6zILRhPvue
/V9/dB+ULbLNIdlMjpwOntO7mCGKvkDfNg0VMXJy+fWouHf1ROlQi8a7KtflwV507dm4yjR62Vou
44uZjVO2btGTc2/VYfVWmvE8o/2PIQgoG2uX0cjfYGgFk4ghh7diOe6YrNRUIj6m1a1y1EeO8+33
SfFCvFn8gxUZPbTT209BK5bXvEqsE2zhrELzWIPTBPuobtmc6HeAEhlRB6J7V3ELClMEiNOlpesf
o9FoAofMdQEMtpjq132v0Dr2OoHt4lm52gijqZ7p6zQautaRv+7UAKIeE2s5JYZV7+dcx5cubqxv
t4N0MmPR/KKLcl/t3JufACI4p9kNEPDmrQqfZgdGu2/G1aZNHHPXuL51GLNseq/bwj3PcYD0x3Kb
3RCnyQZQePCvveckxDEfAKJQPud1qKv42vdZ/SdtyupBlQks1IJSmRIMdpWF5bV3w9pdGdhSKpTh
dr7KF9E/9hkIgb0YUDxblRZ6C9fagvCt0uA5qYlQKJsYkUc8meYv7ndlnlwPIPhkm3KbhKl8jO2O
VsVNh++Ooe/ZHcgnaapSPAijaE8ExzmoN6eZ4lx081Y7KQpVRIxO5GNVTB9BqnVrxrdW1R8EWU3E
Vdpu1xQP1aCsO8c77Sp9kcDXpo/CWUbMd9489X18tmPH/6KHT7AaJh4wn40UvTC3ZRbG+lA5KTPi
0qqN37Q2MY6wxB6siLIt+Qmtofk0DdMY2SY4el41je/97QeUX2r0yQZUkxdfajVlb450QWmrYGkj
WfTUWmk4hnuf5yayObG3PUyQUyxrE3GnLvayHMz9cjd6G2VjHBdPdAeZYJlLbTdh+wAmIogVQQ4u
clMrhdPZdIY6CpAyO68dyv04O8kmBll1jH1/eAzHRnB+CPUH+IJ1SkUIIxbFUUxmsJc/OugG1Tj/
uB7w7sNkwVj2gg5l3dQ29lqQOcJxrh00HFnIrzlkhYAx1Fm0pmNwmkRSH/3WgH3TJlmBRA8BXWVL
e5cXQbcfXBS5aBk0xhIJOEqA/Rn8ptpYErvmkoXlp5OqepdBUP7twn5+7lBDglE3EMiuAl0TIj/o
Bs/Z0m9FNssoTmsi6VQ5vORINW/ZdKdmFFn8xtLCPuVtTX5nA8G7soMWzaMalpcBytL3BJoGtR8C
Z0SA3NoImxZnPs0DtoTIbEysbnM3l1vmOcG+1V6+LWa7fJIlz9kKIY1Y9YZwX83Rcv6ouQvObRE0
310hiIeiUccaY2aNOLHxsF7Gjv9hNVCMvwwJ3HZQxsOrA2DlLJTNnIOX46keze6pzxYPdmsi55vG
7b73llZcUlSQyVq6wfTs8kWfy7Etzmm3lEfeKh5gN2mIA/LH/pmtc3eV9zhIkeIiytIK91OTFkTz
DHHT1QCrUuOTuYC8jvef7o+BjAYxwrK0rXQdJx2bj2yCll4a7rsu8uSjLbrxoTLMGdFin7ckdg76
uNCOf2C4VyEpPnSM5zh1/JMZt+Wer3bc1RU6bIsRK3YXOLRDUdAZWkMlT1oYFhLoJIYJ1Jk1Phwz
iOunogiVibJ5MvEYOs45NYPqnJaG9yLjPDno2qh+FarIAlaxs5xrvpinuivzt7ggNCapAknmcZxC
yBdNW31Lr9R813EttmpRmpZycs9mZnp4YDJm9z24uO8Rz+2L9ii5p6lrHiipuptye+uYjwWuxLFa
jBfFi3Aqxyk5FzS2r2wG4P90lu+tWnuZMYlkMQbdIJMvILDBiZlZBZbGLf13l5gaGxtgBGqQxGRZ
9s+D0CxyUPedcAppvHycFliYSyzBmfKQUVtleawdY+r3gUom2puw4gKwepIMMA9w4eu7Hj2YU3GN
aSjuSF4Xja89hA7RVgGqeUMZ4jOw2/jZmroMX2vtYU0mienYNIF+661qulqdChze8Ht/yRHZXPwu
IBdHVkL8eIEsb0z6sumBXqx2QGx4jBWteWQtEndiO/HF0NIG7i32NUsaf0gfA6ElqAuNWHqJYyJB
PZc3tk2DDkBoYxDJoP3xIU0T7KIQ5A6Lxz2vqwBT2T16Ia4wYltSg3qynLQhFc4k7HNgTRNmk9hy
C6cYF53x6GhRA0ib7q4An/EOIKbn2fKQldxzfFN0yxvht9ZKtLq+qVg4hITVyWOCVGLjJ3Zxbcuk
eMsMhQsjbfFmVzxFJez7TZ513eMY9OXLaE5giOZqjpbxbm9bcB68IyvKvpYU+rnW/qAiBmHTd9Df
HVktyUQrDFgwyqsitEE+aXK/NK1eZ5wrT375ZXClGV3ptrq5prGxRm5XKLi+/zS6eFaQxOhw74b2
NsgraFpoSznAey6h4rObG8ou0gOh9hNSt26zozk8NPV1ce111T8JzD/Nm11AYseol19N5wCHO+xu
k/1myhcbUMB0035kzr9F+wx+HptRNZyq5NhgDovBdCXG3nU/Guc16f62DZlp2SqZr/Fwc+XRQC/E
jEdYZ1K8IuPunzaIH0aKmX+14pCn3wORAbqbDriPUfqaG+SNxJHHm8K7dd6/Id+V9c6ruEiIziQe
QxTLNnGpIK4aTlXr+LveIF0rBTM67XH2rO7XfFSFottUnEwX3TmPBrp35hFkC8hHUxBYIPNTZsKJ
/6TzjnJmFqKEeeUYK7e/LnC/+hgjYrUGyIipa1NXdmROx9y2NoFLZpZDNIvNy6kUn+8fW75K++5q
MKPO3ZMQwsSHb6RYewWnO35TwvtImjd+lhizSWP9TR1I7bPz13axEE/cXFDdEvtRp99x8cLxPVLC
8ddhTjYIEjO8t5DcwUGPp7i3bpnPbF/Ct6/+NKm/RRrx4PTqYSLTZQDIzVxwrZvNwAC1h5fepw+m
Lp7LIItSn7wQviwCY97nmPg6S55nwzyVSl084gBCUIO97h5z/IlLjIHRwJHcYaZFek043LplnT63
w/kenluUn2XWvZSles8DAsTImnFN4IXE0YCSWc0TOthlhvv+Ty7tpeqBDFDUiSnfIVazY4iBhfMs
w2EX5mzwURFMkAA8F0VHmO9sE15sDe2m/M7VLSnfLOoD2WXbilQ+t9gE/u9AFpZXbzrQdTWsbjJQ
/rrFbTavKcJmgbLgDolzpToOjJbzBDqDxnVGmACq2X5lJLgY5E62XCFVB+DNwaUNczGfHpnGxDzs
2dHipvXIBs6S+eDn6YtVEreV8zY6WcuslXimCr3/cioN1HFGiWW+jmrPi5rYwPjq6QeXq0kmzsbt
ip+0LbcDwEcGNgd1VyXcjatEatg9UV7hzSLcK4Z20VntegIh2Dwyid4ROQ2r0Gf4hgfBqTa5aa7r
ol27SlyW4R6RHTAS5mwcAMk1XyHNR+Hka5MxNd0RqUbXO6iwyHCEZJgD2vcs/xXm75RJnCyk/Sbt
VuMJWiZ5G7kl5KSRocSbJWyuDiupVYf72U6vqatINTcAv04NQrSelItx503d2sUs5bhzBHsKq9W9
3Hg1Y4p2Rr4J81QTI5wfjHttPKuZEWRhrikEsDInxBy8UEDBMqgjXe+Nvt8LE1MUyIgl3dcxbAi1
kM/Zr7LlbvkNIxGTtGgci/TvYl0gEuwLIvxSMhzfhDiWxKoPfJv2qcnPCeR5t/hTzm+dfHWIkIZl
H1ackR9ZD4oCejvdY7Vyzacw0VEQlMw0zIE3aT4Lw9zKSkU6sV96ImfZPZI5c7JdTZYnH3HcbvD6
ryufaMr7EWKSu9q+hfrR5nlLc4zzAD8S9diOL2X/Buoikl5IujtR03EVaVeSpmjtW8UBWJA6NCbr
WLpbTeFPt7HpRuWsbEM9zCVmydDsLY6zYNsQDJ+SP952t0RVkeQfklt/k+Tqk+hYN3I1lB4kUkif
YYAj9l/ZwAc1T8p8t4LHEFmON4D8YE1R/QbmOR6+PGfr1w+aRAF2b1YAHrPc+gr/WE5qUsYvnUTm
uE+ZU8fmJrT/BCVBLLS1GCVz3KCTuFHD7ofyz+hgJD3G01s1phtiQ6fss60PFdYag51k2W6y4U81
4cmDj6Dza4twABMWhwSNOQGmed5d7DYK8uxaB9fcfyGF6tyaT6b8qMGkmumJ0NbZoaMgNlT3xS6h
hikEIHiUSouwidrgoY5h2WHUVhzKZOqsTCiSjUrwLcUrYTNADclcDhQZOftlGFd+/lEBDg0J2gpz
Hu4SrVBykbI++X0WzRNW1p4oQRxqPU5lnyy9OHsW6Usin4SFE5ix2t/unvRBB+Dx8RDkyWuMRiG8
COPN6LnyLXVKLUyFcmWga2rTX+38pVq5B1asaty1ef9i4RWsktd2/KfKs0CtoxAtm4AZAdAOXnbq
ObKE80eqt9getjloR8c4ulQ97GXWugQYkNqQU4J1nwBWqJe9m0J0VY+zi7NJpM/uMLIk8zY2PIYw
+anK0xR6iKBIwJEvcvg7kDNsZdkzCqiJ15aB9Troql2XdMdRh3y+Py20zUnPG4NQVi/U+PZ+U+AS
lf21gCBZ0rNrX9gNr/T8U5p7gsnApVRwJVg2aZKMzK+FdqzhiKhNsUZWtfayZQNpUipvhUhgXYbI
waHUBna6QrPWtqyNiK7pKntXUfiWPnvIDJxP7d7K7uhw5xf6gMMCXigVj843gWAvG2XWH1MHR8mZ
WNuHyZVYIx22Yf8yZazq+rVv/rjBXx0jnivXNOPAdbxIEgw3f7VT8Dpan2nfr7V50rju48XZZ/Bt
DEzA9buT4jNvZngiPhnz9c7KmbXSWmS4tWL6Cv07+P/w0y1dhxv4ayp5XJgV2v+a+A+zGsRx7Ywv
+nEYeBBFcrXlvBFNwVnnrQwNQjMJjmn2lgffygmjbrAhcWDlawniAQRkjQNfNGSUuN0afGYStLCT
xGc1/UsybzsaL2k5rzKqLNf4devPOH8qibHCi1ca/ooaZx/g73cXIzKtZVup38nd5ylE+AVhnLM3
2o/WwJw3vfb9suvpXPyO4pX8sBjnpKS9E9vBNfc1hWjp/Zji00UsxwKyg7Q6YacusFlL/jno3HAX
VfaGAmq3mB/CI8iLrjYM2WripedYylKfSNQnubwZHRmzA9Z6HwgqLA220vkAsYGCxdqGjNaS9ik3
mf+o0oftcQcWzcfWv5VGvnV9YzuBqF2SF9lVkR2Yl3YZo7wRa+3ccajGK8YfHgiJB/tDdH+VbB8l
uV+Lc19fqsNC2YKWxw/4UN10m4APUk+dc08u38j+G2f+unT1Ps+fQkn03jLj7RXvk/xMvCCqlmfI
L9cx7Mm1uwdekWKHaqvGnRz74FdsGD0hD6bIj5X8Y5TLQ1Jxxei3ob2GmXVf7m8aNnvNb9U672mt
/szNYeCjr7x+vXQhmKnyITcJ/zRIvnmeiEYr042eX5z6mFBh1NB3cb95gr0Xl04+aAgq+SnJCDHI
ngeJ0XJAY+iFP148kfu3bAekjLq5hGSqLt7eqxdgRTcyYd0kZqontmzj3sIpv4x9va0964KI4WZN
cIB88aqRvVlkqzklAKgBPTg9ia3IRpmJ5yqhIlfEnKTJrgwwLM79I9U8OVCc8Vl/krNL3BZmpKz9
nLwJY7DrRaOZvflF/GO172Vw8Tjc4/5nqo66+hVLvNMB0Xk29BAUjJ9Wcchq/VWG/RGb6o7B4qoB
RzNjJM4X61RrjMvAw3eDYhwf6r3h++cK76kmEC2UIiKTwI/sfjkymzq26XgIk1sFj4BwJeSQCHKz
+iIRHlCNU3UHL1Xd7ST8mMCyjk4dR9KdDxr0kwznrdHVe9M6i27kP6drEdzZ2Zpw32Et0xyjOx4z
rspOfbckR6e83YnzgKRtM5oXtfAdEZRlGYrlPXRgTtOm6o5tV2zikQLNWvZeKiPPO8uZkRcVcO1S
ChfhSZZPlJxTHR4l+KHB5QqTaIe4koeWqFqosVWarGquIR0iZl2Gj7759Q2alfCe2u31/yFTh1Fv
08IkaE7IRIf0xKto3wzrp8ODs7TbBcrDzPC/mn3OXGx5Ytnlab0uuFdcLnS7hJsGPaH16LsZRam6
BmNiMt6mCfPHTSaynZEvOKu5kYfhyuXHIreJYizNacifs/1Dj9Z4cEhhF/rdTZZbG8TOOrWsszlP
b7P11yXRa124VUhY3/AggvbCLHMt/E9H8gaUXCFjcB375Heo9U5q82kEpMV7T+U7kCH87suAzEKd
vwyUbxyH3VfZNT2MbOPvQksZ8gVhbn4dSxpHKwEgBF4nZkgXvCd1+mIsv0q85TNxv/01s/Kd7iE4
xD+lAvdugfeRZe2uB0LlNtSRX+z1vGtQ+XyXrZj2LH//5Yb/4hnpqu8+DJetlP8jaRLt2ZbrFrEE
5Zh5LrtwJ2vx2BDOFZLmmRTOoTBP3r3XasJbyiMaT/waihTJFT6w0wwGksEmwhRrFWaCSZVE3olB
WSuwJ6X94VXOt64s/mU9kWV9j/E7uYHZOYZWYe4N69PxxM2gjpiW7ND52JNVn0Hw4PNPl1sxTHQl
/rpOCCoEVjBazTEe8z9+k5HlSdGWEbIYSujvXh3N3ISoR5YV0Q/rEB12myE/cn6zHv1GlpDJre7B
YsMmXfSD19zj7pbfjLLJ68Nj1dW/eZ2xRP/0xcRD5N/B41Gl4os7tQ+KTZ/Wt65yHnMDi79znjjw
1GmaNNNV+qnZ3foBNpvWv/TJdzCUCAJ+B9c++wK8fN0h1SAG1Av2pv4CILrBJ71aOLi5VB5T6mhh
XN0KmGjP9ZwHKwaZsM6G3zJu9jMtkj2pUx5nD1lL1K1Mj2i3zuFUQ9x3+uZY1QP1B8GFa1VjV5fa
P0h9x+6l25g3s2jN8VBWQBSkdywEELLZWLZKWNcwsJKtN9D/1qmT7kSgz1UuDpwzUDHGTeXOp4CF
w9ZI/D8ArPZ9z1QI1E3GPKdKiSXzy+rb9G3r2SnDknmHe2yLUd/T7doW1HWCCEurqyOK+teaeoDp
afhll31+IRpT/g4MzvZ5gEjFKNld+EX/W3sGVy4C6M7vD6VdOutiyhr9ale+s/UaSAtN6bhMNDkN
TGeGYJZkgLfKNH3VY/6KI07/nbysxpBeevV5saRzcfO8fq6SOLwNhRF82EVT70zkerjfQ/GFj/9t
8NutaMprPJvbGK5augpjStdxNg5GQ+HiSNSkEN/v56OwL7Mrq3fSBfsXFbjepREZASNNEK/NsL3Z
2UT6Z04iglXVz6kL85DXpY0Q6RPESSx8aPNyu2bh7BKV9ytQFF8jW3omFoSLBaCujYL5TF+Y08aZ
iUUV6L3Oji3ite9WLzPpadrtufWK5ZRWfrWNZ1pGlMCgHvLp6DmAgPzgRIAgOjIWP99NeB84JTCW
R/Hmj8SYFUnTsaMKxmeZhM6rTqhM7BSOQNySUtjlXLW6xR/CzKSxZXfOpJx3Q54x06insx8Mz86k
PpEl/kLf99dL3u8LkTwkeX3NBMGqed8+usswM4lL9TpcyBD0UnjujZ8fZpmWUbvkpBE0SI0mxIsr
VcQ4y3EybkY/p+MLmzuxi8unoNHYWtKNAmcgpZWTLIYTh+vFP+lJ0evNPogUOT4hwXm4k3yUjp9L
aJS6xk50TzfP3YPK4VI5MtiWCXdp20GX7J3gQEDDq1915r6hlTfuECQT7VXVs2JRBGesTX9+HQyk
gels99E00GKr7jT6kB4tayNIPGmC5ma6htzMDS6THDEbQ9Ge+2GarJ3WwN6LXv0WPYy+LFNjRJD8
b9+ar4GI1WZKWviNfPplnoh9gFJrB3ryT1vVZ7SXYxRmUmybJHsUafAgOYoyk1FMX5AmK9guGBnM
saHK9Qn3DlP/OTefCcCdTmVw9xir0T4sc9lc0UUAs6bLjLxAlARo1jVT6PujU7ASZnTe7RM6QVYX
1grhDsq/peDkZ5s3L84qtwm+37RuYG4L18qioKmY6kEamh1CQcyx6n8gElYbj5G+kHSCk8x/J21X
9T6dTffNC2MUpY1li8c61WG7busx+0SGCmZOaNcmdUktwbx1/BIdGv5lRtDW6NOlAYD7q8zJY6iR
yvZZaPRHZ6uZnL2rrfDRUikoJ9EknDXojnXwFTZ0CVRaYSI2cqh8xsNM+K+dWrCQJGzAc2esPuwy
dn8NzDn7emnqrc2w2twKNYL4kyZdUERwTciUq+/dc1cHvL+j72SnIL/fevfFYf45eqXLypy12H4K
7j211i5xt0rQQMYOSuyBSomN2Klw5UBJ1r4p2Rxn24vaqni2PAW1uUAW2BQIAdu4eJ6xh/mVG1kz
Yd5EZi/ttJkKLrWsqi6uqs40thejmG6FT7SE1341urlhS7zgIzqxT7vTJtMNC+UdfpYtX/O/3LJf
hozWqG+TP2hLPaZwcFVDxTCiDMePhN9/NOT7aIL4mvgzNiws8zdl3+R7yJRLG01Zkh56vEOr1LTL
LSHQzHEhq0Y+82zM3zScZZFwGlbHppO3OinpYJwNlIbVHOutNY6nAFePV+4Lw7oVuUML5jID8Pu3
fPD0eWztee+EwU/eI4br03e7IZai7hgCKBvdKUhLhC1p1n30hfsFVuw4dcWlMobhi4xQeUvmcLJW
gRht2odyXFX0SYWa/ni2UGrTiYC/zfDUzNPdB/ucifHRmEebCM4a7uLsnZx53mZLRehuz9Ysq63n
uWuMdTNVP/Vcr5Ee8JcSnr2WJDJsUcxeWYG1q2no3UvIMXUhGdFG+OwuzXPO+IGZcR4aRwS6D0ur
9pNb/AtAysKLsbdGnJ3NvPOfmYPUW6sd/GiIKV2k53OoM6QKfJewyx6qkaHVxGp93qnAhsDbgnyF
9EJzIVgfNWZA7QSuFej7dyg0UOq4/KCsuuWBmFd2Yc0H0QaX3p12av6bEzlBiqYTwYY5Vyq8uPV4
AWF0uLvGI2E2Y1RCtIpj1uFFfAk1z3UP56klxrXT6Xaym88gq6jXrNyDuxQrVi9m92X46P2YsUO/
I44UXKH1lihyzlEYjlEdK3I8GxwvnUym+x9aPh24jXAcM6aWeTq8VwWYxEHXB+nhCYrL2AMI6bCx
DourAXc6qUs+CMSmW9sHhhEwmmYh5EOJc/MPM+sYqvvM892TE6bl3XKnrmmslzeH7JVf5TSmvUqb
YUNDf6gDB+5rpVDYm1EyYnLtXVbe8hUz1BY160nbj9bwGDNIcwzzSSN7Rfy0ESq/MXHctyJ4Ntvh
Pp2uUNFXqDgJSD1NFfeVtBLmO8Z4r/5Z6Ww97XrPKRyYTYGsgFsPnctU+2CW2VcD68FdlmbPiJPx
WHqEj3KU05EaX0E1iFcYVI+jVz01GcDK0J22gxWzqRm2/gT8OHU2oy1ZJXHZ6QFPY/1JS8n5Wx5S
tsPV9GkzGsP9TkvM9HPID0ZdPrrVK0fjWuf1JRnRq6ReFkILjPehSy7NmBVX1bSnzIUYOsHFmYId
FedjxZhxlmOky+mcmcbx3kLpkTgGP+YWY4aSq2sX32XcJCVjOk3ZBaNSl4rtRW8/DWlzmkoCVMIm
PmUTdNqu35qkGnSTyxE77f1RUuV4H0M8og89E8BNqryxLnM38qwxskOWTBkWNNeO5ibZ6np3ByoH
oCl5dXKfXZE5rUXxqovu4rLkrl77+lQONUVwQOgwFLN8RlOzr+ifvT6ILP0VmB95uMmWd6k+evuF
vXELtY9scu5qPR+SO8O43Q/UxW6DCoTI257k0zumDDAWYQObCjd7RdoRmitSprJyuhb168hRV4Z/
XZ/ECrq80CByQB80zoGMDjW/jz7Cz7GxtyaVjxNeA3ER7nlQu3R4suyDwd6TQ0PLczMFUeic2GGF
zOtS9acNPtTyON4DpUfmX2MD/vQP0LMeTqBDkYGcbRW0v3aLwWx+rM3XiYbShAMLU/Xo1upo8Fmr
bqA8eg6XlyBrI5bbXGqHoqdAVF9u+OJpCNHMTnowtFbKy1pSr0pAOBC7y2fPeTUdOro4Auw8yGdP
HP3hoZ0OwQAvsL35oUWYGE4PdvQ0V7KEdnTP0anESjkpdSpv1HMHSbwGJWyam6F41/a1r0H+Osex
ZHUS0OPkf+LCiGT/KykHHPb9ZvcALthgGl+yd6jvSLoYe8DyFZpgI+adMdFFHxIGckF69Nn5uf/q
8BAyQu/GfxhMUGXuKxQzFp9KYW5b6kno6ExCStOMtK42DaOc4JInMJBVEQXk1UPp1sj4DUZazMyo
sPhya/17Bzpi107z79GnpGcjLItzKU936YFdsQhoX5LxmWE0bFRG3SzbXM00dADLra0oQ3kkyoG5
DLxU9mA9vwnTBGTrD3X7oSbe1dCIGua8Tsa0iOnbSDd4bxQqCRSLx7H4tMfgmFUFscVT1N3n2OEC
S3av/EvmvTnGvs1ZT7P9DYHBFS+d/+YUF4lezH8L5l218IhRxkwVjTcfHTTPUK9cKOLdkP1rGen3
vO59etDFn2r+XjhErLpae+3OyY9DuKv9r8zwjxjheA32lh4iEGapexrgnPUQm43hVhjhltkw49MC
BxRe8PkK+PorV7tQbRq/fPPaB4qerVWa66qQm2w0mTPn1MqkRTgcA9aqxTSQEmBGaj0eHGaLDiAz
tZXyIZ5RrAdvQejcEEPE5jNCgnXuu8fQ+2iSF6exHk177cFgbBb70o0j3kfBWP3HrMu1ENU+x5De
i7Vjg0tE+2YjhIwq4FKQAUArzhyqlWRkXY/jg9naRM+Pm9S/j2Nxu1Kho398oKOJ5lTv5R29P3F0
tPDlCcA4urrSeHPbZ9sAOsyJ09b3l1zxyXxSOIWzA6KQ+CK2lTac9Jn+X/zkut0zajRmSsIOuDfx
9IVmkpNa3SbMA5QkDEDu1ck29Km52OnPhbrhUj5KDlENabmxDTYK84ZXeYP9CI+QijqPnPPg+z76
trr3gFNcdQ8JCN6AELz6i4EknoqjzUlWUCPZ3k1mu4r0rN78EtOnpatnR8wRE6etuuu/VLJzYd5b
8RwZlPBW+RHycCIzW8tsjNKw31l4QVTBpIAPV4Vifafccpt63XsYTreGY4EP51qgxbKHPLpb0Dv2
Cx1M1NitN0KDPGaXHzNFBjtP8pV3G+Zv1RURKGvy1bu9lTmstFkQTt0lba4sM5S+9eLRg/jrlhuQ
kJEM6KCe65lpHIesYr5tTeGqRJhYawgsc4erp1rX0lo19tnu6UfetAn+D0ZvynLUPeCc3JYusulu
o5yvLkdjMqPO1FyK5k837I3iw1/OE5uz6pk3sezHQ12CYJ7fh+Kt95tt2GE4yR56Vkkx4+5Wr0X4
PRrf4f39ZiddvxtVsPUMGB75o2bxPXmvYtq4M/ReJ7917adlQ40OvS3rnNbZTQzCeyfdmBNOdPHk
Yi9qqy0OjBbdTSW3dU28ufjU1nsr1SXnlMWAoebbUiIfMz5NzWLBeoE96qh/Clkc8W1ieSTdeytH
f1+RSmFCpAUgHGFVO4IyHusA2nYbmeLXSw40h6z5dy3r9JoVaI/qz2l3hNTD2L6k2dZsn2BakrD3
k6GAUe+VFDAM2Eer35jQQTWTfSL6CEUODRnBD1uiCdjxs3tfWL68MAFGFZhGgvPOwn/pxA+jDMB0
37efMA784jAO1W3O8EK17lqhaXaHj5YNg/+/KDqP7UaRKAw/EeeQw1ZIQlm2JMcNx+1AkTMFPH1/
7Cb0eGwLqu79o2IdCvWo8U2F1s0WsO6QvH+FQCWR7/T2LU3pHLgQZr+1un+u+qYAsoWz95TnYFZ5
hB2QdOacJbtU23dDpk8hA+cY4fJiPECERslAqfOmOTvNsO9YuDVI2y0+C78v01shEvofqjX1bYEk
rl+GtMeTFt/fm+LiGoRFLunW22J4GuJDTki3XX+084tDDLP12mX/kC+Y4qwtp273OWbjJUq/E/o2
8/LDrslal4urb60a9spmveGGlump7IIhBJ3UVnJ8kbR617kIJklkWEXcKD5tIln7S4X3i9LSh4HZ
Ha3pIe0KBA571Ar+4PiCCxqvPZ9Fq6MPX9I3CQJLSLJLnkrzezboBsh9yzBgfXI6OQ0/UuleW27m
cmMl1DmRkrvMFFWLmtwFuJUc6j+F+jp0RItfhv6KSzdPEfCRYo4juLkOjrtRh8/ZPJfVzZ1vEp4X
JNiEgAJ395NvtjvfdqcdgCYbFSdTtqoIms679axp8MzPtnMI2fMtXpmjSYixVw1PmEnWrUuA63Rh
UNCSU+YErobRuPaT/FwRlWM/D/SAyDllndn26Y9TvdTqQSfgADlKUTWv+fSZKf1W158BPmxYvLY+
EgtJZAIIZvij1OdUdSgYOLShcq+aY9l7PGv6ai52ZZVu3WWJ5qpqCTEgIsyf+q9Wp5Qg7t5m+IPc
OFkV0h3v2hijj2dzLWqqAAAl2oQINhP7ch4UOeJEZdPSM1qQyKkxMLeeGsxddCwdlWeAVGkCPHT7
sciEtKDVlirCeZ0zyGYRBeB0e4Cg5QKMcmgPAmmiZT25yXm0f9o241ZVfEFQd97rbIgNI8KPR87n
iD5pqPZIcZlu7zXoeU+mDrC7j1yQ36GB9u5mGq+mA0S1pMtekPZzDMQ1pLARVKhxpCuCTmVVfiOc
cZ/Eg9+ERwfSoiA6D2g2Mq/FOK25dNhDGEHrQ8PQqorCHyQvMnUTDgJtciBEhkqyuqTxpWZEG+xi
p9MeYpI8TOhGmAh4ES7L7tKCstrevlcOkf5G6GvtnmL+80b99Kx23esvNdvV/Mkc3iCKdF84YROW
THv8oUlg8KKdiA5dT7afdnecPdIc9J6+jrSnmT+ctPNH9M1KucHesc3dsw7BHpE6buopFDfm5npn
JzV5LxSEtPnOrEZAo7tis2KG61IlpbR672kNzcPwajf6e1qeZzXfdJqx7WvvYJHRq+qbrvlUak5c
aR2tga+ioIO0Qkui2ED7jToZam+Y/a5A09E0xRFXwFbo7U4ojBdZ/5Xk47FuZ9ol1bKnZiul2FLd
dGCsFqpDGywJe/xedSUJtCg7piSkEkI+ZxUiw9nWkGGH3rqIKbIzzPJDFqbOTEq6jwMMvEk8SzIL
tjgaBX/AE3ts9CFJaU3OVBHX3+QAmL43zrecGBlcBX+JqV1Guyif0bwpu7lwT6GT3ewc+CQPW7wg
PO96sVVtamLQ6t3mQjlPhc21Vd5kqhn7eLZ3nt2Q3ZPtYt4BQVhJO3uvcvJOoK54TYMpRmVlF/gx
u6si3AB6gSNqJE+oRDw55gcFiSJEGeSgDEZJfntYHAraRbAoZ5kyrWot3DpLjlAnvF+naYPWy7dh
1p0bumWatr7EZbYDhNq3vCdxab5hvr5ZGe9Omz95GqOZ15yhkzeTFV3CFuVlXS11TksMwUzokWtM
695yHjk1HJ3Obx3VCxor79doy0NHcm9RzZ+U4dy0QaFGFYnZ7P6bQ8KtoZVd3sIlnpvsAsH1Zw1B
XnBNX7v0w8pRdFb0mNBBQ2tLzCScJvqqx9JtFftObKfxMMmMLoMokMJem6X5pWK11EJC5uyjqRO/
suzyDlpYHw9GShOLZ/qcME2yS0waJYZwDcCX6duMBCD+bTfD1q8wN5eLEaF9LF1LcoQrSxvgS5wL
3R83IwSNQoeKjueh4fSHpXQ/kcEPqPK4tSYCoC3Hr6qnBrNNGYyUCydHdgGly1ZC2+hD7tecyOVB
m09R+4nIUZ0u6FEs94tAIhH9tfUhl69EMU39pbWoF/NLcSboGa1mnT4qIM4p8MgFF20dZCBMyCua
/pp17yG+4G4hmragYF1xEBnz+a3g+IpuPV708HVA2Jhf7fCs/uTo1KZn6nERFEp7F7untj0KBDRL
x26CZZg+qFNrPRNU5vOtudOKkSeCWUGJOk8ndCEwe7N9AFwI8y39vXhlZX1s0/003FT5r64vUULV
zpal0PteOl4R/NuUdsTzT6WhM05vg/HMIwttqusPp9/0jEIpb2ZXrnVtTcVWvyENuqdshc07+Rzl
S2EcVIHeOEjZgO26QenGQ82g/2i8vQ6U1q8NptfmTRnuRv9l5N899UtLIhaLDqWVydoUpFP9Seuh
eS/zEMz0Pyznfa+DRu3tJXjD+9PNXVnuCuPOik55WDVvc8fadFwP0UerX6r8t2kB0T4KovIHVfF1
E1HNvgi/qB/Skx98H5l5n57DjE6vGLGofKK3yc5AO7+MIkhd4fMtDSrhVUg8LZoq4/HPjWkALhAF
UPVLY1GMts4wbiarrVbrkJ0EbVUkZXNVbxKJvgXdHIWHMUpqmomt7KxZqFxPYbJuKVviiEJZ8FUO
W7Mj76fbgZzo5WVKdrOyt6gRxmWExIYPMiHtaOiOXk/PQrRFw8tOmkLQIfsoflihJFXKWrPLlK0Y
Nmr9NjNBZnfqp1LJYlauoRnU9NOhmqq7yJL2gPwzMRbh8jOx8Zp6ruUqrX5ErHBgEaD0w4+lJ88Y
nqtsb5d7r/402kuv0ii+tjL+V8mmrZ6c6hwr5lq3P0Fp3O4dJ0aJTkwBqD43XKhwBtj5BEdB0QIK
HFEeDLOLJO+E8B9gRumvdvHMhQEfszSzu45fe+eQAfwXGuNoQLn2pCsIwh9UD8D5UQuIU+YKd96b
+aFPODL1T3AI3BCzs0NGMi+3dPVsaWuNABkYbvtKCAez+iF3SpKgXlr7wwA3aKzDiI+hRyxzw5Dp
Ngh1SPZnK5EnPX+POPom9+BCPMvjrH7O1mPurgkqDkC5dNflQYY0EzcCndhkV9wzA5EG0xx/D0aS
6OeUEnV2FULnILmifue1oH0UyNg7utmgY9XspKUHphwnPOUI8srkFILMuLj712IMivCvghutUMAj
RfXs78FFHs6KHn6UEwWGEUlsFNsuKyLNst17WX0kyOnm8KQN/wiAQWZzIr2PQ/oj1zb4Xhzsc8tR
4/n29DdTP1KcC3hj4ydhTRmrPQb/ddZsDHeLryaMuxXgp6/Xz+p0FxOPdlzSCEXjVPrLaz82WCV+
TAZz0TxG1KEdBSEJhSrAy/FHDPULPEAYfU01OPUHy7K6sU4qBT3ea+lWuBbwI4HrkItooM7TC7IV
cDTgjqmrwB5xGOzMcIegQys2DWp+wKImfq+Gq/NZynPS3frw6qSU61bH2A7Q3qZcHmVzT40NEdcW
gSH5GXlbSVIOAgBKUAzUMJeqPWP3WqcpBTz5rpN/PU9NfR5YPlNMhu5SzTd9Ty09DBy+uUKoSESz
SL/TOyaTc4tnh3QC0X6amUX50srCUqJOnFO8l1wJb15ygGshQien8C2yA8t8Yhc2ca/OgYt0RCJN
s/alxW9EOwttNwKkskk71ptgPppIVEmQGqNxlsQfTv9CZEUteRtEiGzJEgnSelyLfPD5xhAglk+t
Sw9gbj03rnybAciqJOMewHKLjmjoAK4HONDCSvnDDmJmY+OG5tXuBKUOlrFzs/rgJFkgx34TkZpg
NMVh8sDA8NZ848E5ZlZ19ugwsvojthVZ/SRwyYgXDnhdUa0gJnpgbNu1oP8mVHzJM2fUu4wm8dRz
CG6Z802b91sRhQ8CFla6hmyPi1wrPLinZpfjBiYfCRqbeRWavIpJKBkbQgvpx2jsV92wfsNcXyXT
SVA1hZbGQ9zVJ9o9S8RmNiPKFQzQ3ISw74z7scca4B10gP3KAoCIiP60CpiRN8el/ZvzL+X0du30
7DjyAPG4LQotKNL+NiUfofqO4OuagLSkKPBlUjGykBck1LMNaK1le0NKBAlg7+VNDQmlc+HEaAul
04NZFp083UZBNB8UlXOYPqQ4vkQ27UOGu4la6BMb558/G7+sgWmbH2POz5z3nH6XdaR+qvnPrFKD
Abg4ocMdlYeMCRPtZ8R+87Hhberp3sspUFEVjC528k/kaWBWx0j9nhkeSZnlvlHXVRw+2blC5buF
3NJBw3qQGkefXu9153dIqhf8YdsktfYMPhu9U9eG/NAppZyBzRSJhBEeNGXnoQnMBGWa9XJXmUh6
VFilzIjvViK/MbHuZpPRWgV29Opsreio86K6e7EbUiuFdatM9+aO1VvrtofRokGvV89tNC+xIb5R
nGSL9sQ0TjXCHg/vQyoDK4p2WJS3U5X7Y20RzFFwgxWX1kh/RzgkkoAOnVSDkt1U0W5WlW3j8FTX
z3F1yzX09BMdWENxFYJSB0RFs/0l3N6f40+TRNCUNMsUwwEm86AuJkwM8z5nG/F6tiVv2ITpMrSq
O6OiazH0ghFNRZoax0zSYjFkWHm1U6p7XPTR4oRe9aa1IdEIgwjAn4ZUmN0f52AA/+eT5nIxBjaz
TEv+KfGA/DoP+APX1HpthbXrWxjDTm7QZaAIJV1MMn3LB0+XU/0iMrRBqF0WGq1JkWGpF6+/ufq3
VoaoA1itPRHuJ8ELRIkMBDEDXuQj+qYYSIm3NDutIPSwzY/U0vS+yvQ8OtgmhKb/E4jW6xoHR+Os
pgKGC5iywFYBp915j5A0HudR8Jmjqw8wJh4zUTzbacu9iPKJ8notozCGcchR6lNGvbkLweB424nS
DyVEFjJUJ8VGc8fPF0kkf8aL2RyJhxo54Aqz3pGutS1U6IoxAU6DcUnhPCTqrQiOCEcw7SU7VYVR
BcCp3HezDp9Enu2w0yPXBYDVuq3ZwwLZwyVcpPEkZHi01khcWUOkvlql7btgSGn4pdS3Mnt1+mar
h+Uh0cy10fKkV81GJ0ipZjsTpvFRFM5dJ1AGqErlZ/+yY3brksk+MsEY00ByFKdI6QVFKLKOglSl
bUURZ9OAGklYlklge61U87CspTYx1PrDmEGbuSpI74IkGV6t6SOeO6pqPGDA60AtIld9IZN9P5BH
sAQY1GG3M1DdO/Ser6xYbmw+uiSt1gNDa9drway/uDH/zrasR0o3sQRlkGG6Jzxlh2IcYAPousTn
MNXGkyyNd9UEeECME4zdsMsEJwlGBwWNe1N/kqt/qDgEHSYGYHsm1mjnCHU9FtYjiohoLryzoF7J
jds1aD6VS3KH15oJmB6VEpaCKvcCqQdJGRP/jtZKAE+7p9OQ/xcxoCDgsHW2De5Axd8wbc28A0sQ
H3PqoFpz7prt7GyFM9vxRv7AsBpHYL6xx4qu+UVZPUvKvdxKQfPMdxASjyTEh5mp75EMX4iM8eMm
3hOz8zS77PZzHb1FZnttrf6UQVe4kGFRnZ+byqYsGPyZtLrCQijJpzqJ6KyoyV6CFNnhfNaM7i7A
GHHvBEvluBqKQBfatS/DoEW9Zrb6PomkX8/iOFQwnYIZoo0/MjI/x/w77OCqhMsP25zjormETrMo
eB+qywtFOZmk2MjqP7wlarcRO0uD7iNtroKqIxptZZnmyumfkqUUKJ/OU9IcbGKD4yI+NTZm2lYG
4GiQUdnG7eEnFXws6UyWLsRbv2s6Lsf4Zkx1EDb5mhos0g+CGVp3ani/ZLdxsW+Fcgqcge6PQTyR
2hWYXXeycLONxUdEB3pn5Awy+V7VUVt4Yj1AgxTwM3YyXfjjp85MH5qrX3qyz0vP4vRXt5oYN+2M
a7agJLyKDk5xaYhAFna4LSrtEM8t26OJHNSUcAldnNCj6vxTou4sEalDUXUPUyMhtqYZpAY/kVb7
rlu08E5FARJoxlqgZ/wVuBeihIqQvnYavquupiHGpAYWE+pfnw7pds56gHgT3YPrVmh4kDc7hRn/
GuVQHQAPtYNXWMpdTSftuXWWi80C9EfbeHYMQLIS5anunA1FmTfKALupxNNXYaCbYVGvjO9WXTyp
qvWapdk1JsR51XkRE6oCsSh7lr4SbyWllJ5fFQaJ/H3zQW7RpZ+8ARiQIcOrKESY0LoOHnKmWf1z
QkX18bZgR5sgtAirggIWqXPoIImycqCcaQCTtWeEMLrCIN4lgwubFf6zxvq7de2dkShPGRNTI/rD
1Hj2KmrdtySh7YXSctFhP3bijyjTAgEx3trKww1Bd0MyITedpJy3IpFOwTLptNlJGoETvnZdtaGn
1Fjqcdu1inHeiKL1oDRrRfV47giIQCJg1YwTU3KWVKBSaPm5PL7TiCm9JA4NgU8to9WYIKkhDy9P
fodRX+djQ/vvQ6/qJ9Lvntv6SziPVBvZLtA8YF507Pg+899XA4YA92DVB9K4QP//NH2noob1xM60
PnOFfLyyf+jIeTXr0WoTw+xGjH8xXZQJzt2uCvRk4F0dSdLrW+bBeSY0hpn0KY2bXUX8WT6UFfPe
9IfaHQjmiyKTe05mOn2MKppOJrcS0eZsdMd5gCDOko3m2cSP3D0PS3C8ifCtTK6DA++tb9AkNy9l
8xwOm6l+VwTBiDgX5uyY6UQnauR/q348HVL0CCFn0Za4aV9xKPQsf7z8K4sfKi9DGu2VZOES69ug
iStU0Vkfw5PRtW/jeMxYRK2OXnaN3lR+fsW6hjHHIz+WZb4Lp96MbRM4KuB7IR8mg0Afe7AN3Lfg
GUKNzxinsLI+V2PyRRDpJsPXM6Yw/Yxi2O+fR2qjGxibpLZWEyaxebzbzFRIm3HmwU5C4AWt/Y4Y
dT0OPOnTJ0WVk/4S2V9ufbSopk4bWgRAh8LsdS5mOI69NjNpsf2GYbkmne5VyahCtPE4g2L21KYi
mOWfc7QNNt7TxkCweI/kvAaYIXsNeiUMHz0ef4fzmiy7o+WBRGN2qSJS2WRxmmP7EGOGaahcXfy4
06xccxYGDZ/2cKSbaiX0e6a8h+bbsDiBnuNZB/0F+Yj9LMck7fB9YN1fDmxtJHYVFLCrvyZZvDcI
ITQ0KGrzkZbiA/D6GLVQ+dUSZqekE6+BfR8pHOswUhFD9NWl49/odTjCjD1L04Yv8hSist7mUwNM
VoVv02D/I/SSkd3o/iTbmpOp3IiFkW6qhQy3kvlN6Hysl67XSfeYGn/RTZBeeB7I3JJJe53QTTSN
cvBmKDsFd+zA9OeqKO+x2mEfpnmV1SI/zWl+7krzrgBCjN4SQ5NvqXg9d0V5yYf2lIRUkTHKT8qH
Qpt4nULdPUn1N+N0HobfFMd6Pr+aoPq9cybM77mzCKPXFX79AJ8rYcasUOm5teK11gowpG8dNZGU
THS2oPCvbvKHAdZYuPjHh3GvYhLi7VszZm0dhpeBQb8H10mAL6dyPDisJF6kc8EiBSrxfPJ14ifH
Gq/kI98Lw4CvBMt17WJlE7HQU05aa9apKYHNGZIm4AUeW7PpD4iRDtHgoaYq6DBFlsA7GsvkaJjq
O+lJ7xH89YDTQhekQdrOkYiPQGIDcAQRL0kUhAyzdcmbjpyrTARvzU6y0lA+H0S5ulcBFEodwK9K
JRFJETiu8sDH/D7agJj6DM+FdHYgx2J+L53krfTqZzJwS7+2+9fa4RaBVRCwb+4DDe2lipeVxOgJ
4SfpM2jZTZfV8kIbCpZ0L/0e5/y9D3WGs/kxeqlPDL9c921a+lPaG2fNxNkk8+ZGFu7rrBgX6dQR
uZcN13EqP7AzLAqcrVtQiF1QmTLMYIwKYy6JkRh6JewC4URXjfiuQKtBk4yx+pf2XrcaGpZ2bU5v
qje+5dK8jfYSVtAYgdI0QZ9TIKbo46Ua86eww/gqDO+111TvySnsFzPNv9MEGCRPZQuLDLVvEMTn
a/KlBOnmhNNGDDDg7f0/YhwvHTHP2y5zdmglcRiLQ2ji0UOPnzgqRH+M2e4FTetJg4XqVIB8kyd+
Opb8MMi482a4mcrSMvlpgbCqFrEm8Bltt8P+TcrKzOGm0D1WlL7Xlx9tV1yi7EsCqHZTchg9ZcWx
mCfJBF4fBjFRtgosSa0QK8skv4vHHJGTFTQmIKGbEv2KHKnTWpIx4QHRRnuQcZ4e7asq3dR6HGiV
d2wb9VaAjVVCvodesW29r3QgkCzssLuW+6aAYgeLMnQqAGLGFv66GQmgkuHf3EzfsRpMc34u8JYM
bGVG/VeN14nnDqshra7mQF0ERKeFQRSROkVyZNcO7Q8C5TrjSKanQTrNNi5MOBPUvYq8ajmOfxFS
7216p7l9ZARm1CiDmzrZDkn4mrbxLhZkuuOjcHhKumIJyXDZZ9SjwN9bIDIgiQarlfAzYgjiuAQY
iI6DetVg0WUFzN77LR/HEhhmwxqhP0xHuqtjzu8BetescBdTJgyJW+pQ8PGqUFMebFh6oqla45GT
wRlpv6WarWHRAzP/rq0+KMPus6GZvIf77s4ZNNC48DLh62wTpQCAmUP86Px1BwRqGc9VEh1yVINx
M2KgFtfU6bcDULcXoc0qUP5Z6r4t0XjGjByiY876zpFyIJVfd6JB8sKnXalncP16CHcDVqASp6hu
EI9LTLZC0HNWeb5ibGOEPwkPmaZZTxL+SaOhO+M3X1GtXeTqAbzgRtbgtSEqyMKxlVYTkj9rzz2f
Vna0GGHhURGyLOGiubzCdKKW5DsT3dVSzzoEDpm+vx5waWHwZvKyJkTudF3ylGBlTst3ycU76kQr
59dIheo29OMUj3hxdehvkGGL3ivKCKqb0pI1MtK918PZolNye+cgdHftTuHOAuODIsii6TgCFCWg
A+Pk+JNrMt+At1HtnQBUeEz4DMSnoXePTvenjb+C9aWU3KXFdkZjn1No64qIOxtKohj8TklOqgGt
nLdA59oBf9CbHjPjmQ4OY1aSLG3YL25NDBESOXiTa1gcdx6p+gAoHJt6L8efVnyGpJaV5nCnuGGl
du09IhK25s/b+oU2eKYNiPJ2eBPLl8PWl+ArcXJrncysHJF2HT31GhUIQPvKT2nLdj2qQTwoCCvd
tKG200gaozuRmzNcG7iVHcUmPAnQUUl3IQYFG4ze0+Rm6AEpIT4VXdtOiB/MUN4b1yPAIUZ19OZE
XwKlpNK/ptjaO9WfU5hoFFUNv0x92b7wp6UUnpNA57vE8bWST4o0DMvVqYsfVg2/loxJXzHI8qWV
BSqYXy+jubi1es0gDvggJr8j/6GttyGRVLr6O6JM0BRtoznVKkSEnAFJ6OgwZqlzAkA9QoLM8c2B
5aibi6dEfKtTkM3yIHHm2PAvhd3AWJzwOP6LmvYUlQNWGGND1/m+dsU7tr3I15EHz67H1hLD7RHn
+2WxQ2yM8DVjorXUateRmxXNCN5azTeQ7wjAjZHAhjlVwMVw8kTun0LhfafkF9vSH+S7XlQZU1Ae
vii4Ew1wKkfHbm9qL0pcfGRav+6a0J8mc68q3xXWWsw7rB8Qj405niy0IkRVETMVr2XVLxXS07YW
ABERSHCSWM8zESxY24mQaRlYcCkQ89PKTWSONxvkXsDG50QGS3WRn9vnbFqi0rz6ERv8biwMvhCS
YQpqGXeHdFLP1mKHfVn0kwYCQvct70fciJ8dycQhPbVi2IWYvmX117v3Rj4gdZHMtRiG0C+TnxNr
J6DCaJFDAK9WMdUzO6k/LcLaFiljQmn69OFR5T3mDPQ4k+Or6lGcB+RMWhxDFZcxu0SmmTg+X/mv
uuGfaW+ES1o0MN6gfWiugiCIFRNtnOi32BnQQ54Uj9T25JNMi3WtIzcu022Sx2dJdMCYvJZDjSaB
Wdp1SdsDCUKIbPKIen6UvQj32ek5DNEZorKpEVR5AMDjCMGGOscu5A7VcAXoGbvcIEeVlASOFwYJ
tbY2tglXar9l2VdrX0w+QeRSUXcLeQlrojMYS6ZvIbdTj2IzUl9w0t7m+rtAnm7VFIYruHPTYJoS
OPaMn24OFN4SGrTyW+zyblYUq7tiUzXxk55/gaUY2V6NmKjL7KiwnU02NeXuhBTvoGNgVX/j/C/k
l2MsQRApzycI02zAIzv5UUrFZwfdmNrDCsPVIG6dvRPhbzF8YGuZ2eo188JBU8yvCQxRux3yD80B
uMhXXfewm9eaoPX4ZskbnoyhvSXzqlOw9DYvmK88ypMTBBHcdAMLaf5XlwH0duzunAKpDjAUGPVU
PXLxmgwIXEFskHqY1tfccgLseucExFQRJ0we1pKTpM1nVTe3Y/NCcl60GjLE2EPIJgH6zaGjcpNh
H6jQ6TXtFd+mrxY6Xw47fvSws7sS3fTwEpOw0v6zcMfnLxaH1mBHa6d/MUhc5/OZgIjwUPs5e0Nq
BhocW8QcYqibGvWoZz9yrKMmylbIp/WoPGGG2aWMRdqUBA1fbeoQWXxwXJL9/h41UIekI1TDG+Oc
neBeYIzvL3blGzAkbX9Lx09z+g6n/WCg7d5N8YsnkBzT7o7qOJ9uiw1LKPuEHnAc/vKccgaOu3zG
x74Koz2RU7PHvntL46Mhv0jOMKab4b2VvJDVyeXwzZVbRtSmenWB3zxii+O9il4jgu0k9Cpbyxk0
YWS9qT7j3jvZ6AAThHAGCIerBCqCbQz/sEYk3uHYT7a2/VyXSFa5ymYY+XZRXin0MOxolyLva19b
wUjYTAapPjH8lheVSmGYeZAZJXntPA2VIj67mUaT6uZEv/ifGpTPKW84WjWOLZWtGZcrT9FBWY5w
ZJLdXRtuIYZXzEakqsl+Q6rPHjKH5By5Fulb2G8Q0zjztynPtXmcUX3pFYCL4RfRNkxUGsnAfIB1
OjRoiObJeppQszpE3Kq7nvXaleZ+mnaW/mppp6m6L0HvmASTnHVgS4s9Snwvfs3lU9VcIiqU0Nga
E6MuIz4BjfOtdz9HI5gdhhR9n9eHwii3yngoUcJ57860hKISoDbcDCCS/qcf/pCCbQ1QYhepXY6N
lI8K4eSigshWup7cjdZaG3X7MjTmxhbOaQRpMaRxWLQkPA9lPr83NvXp5F9ASb81huUT7/BJqCtO
h/Q4uUukS/c0xiQZhbw+NyIC0aCudR2jO0lmqPxhgvGD+Yqi8NafaiNaTzHH+PtEw4LbMwI+z6CD
Eaq5pnvOAOBmZljC4FdlepyLZU55NjyJr/RpTB8KgzMNVCuNBV/kCa/oyphfTEC/QZAGq9HuIIku
OynQRcX83lX/Bg2HUXIvMTemzYcYvlplH/fOxqphBa0lg+Y6D++KizdCI2uiOuvMYsSsInYeN6rT
rtvyNJQ/Bcofb7bXjXjzsprV/m2YV5NeXcqC59HCkO0+4QhyoKjVlJCHU8HlLObdmEk/4/Oa7Nec
4nCBMzrfJ+OjM97tXnlOMqw/yB5685M+w1XE65bq0TZmLFVSQqUOBuJT89eWH0ZorgHICLRK0Wyf
iu4rivjlYuSKh/as2+SiKed+hPzZGY0NFUme7FMcaci6AITdq0DZmnomF917pHOdxDprAOuVghFN
BYGwunttVhsT9ld3r2WHZiKejsYCK2dc6N+0+PkF6ICoAise/Tb8cN3PJgni9G4Q/FwCO6vWrUYC
XPBJgJitoxSZC0iHcsSpzaLJfoaUyfFejCn1S+PQQzzmywbOWGOG3cqsc4wX/Tu05bqNcGnwuyxL
z5/MZwMVTI6nSC+ng56iW8St4GS/TV7tRR2esrE9pPpFUf5Ug4J5nkC2E62kY/7qhBH/xMPAdCiQ
pMolnBlKX50GxIac9hP+/bfa24ZVtGmcp7FDLNNt3XGfGcicki08INL+l8h7ly35mxVnOD8pBYq+
Pg7AbN5WLNl4BcJZvftIDMfXYk5DKelLG4FIGVoIXmg5SRsU0pmdr+34Wrn9cWB6J7kqmBNmF7M/
TlUJmUZMBzPWWIqVVt3JuTpGXWC4fOoNmnIPUzjWLAx6XjYR02XsyYU6jqT5KaLbQK9w1i76bmQU
GEg3XZc+zShop/hLoz0NoNIxXV/gefKU5wjfpaXX5xH8qOqfK7L6ABcNxfJLy94QllmkfBWEbVXs
bVKsXQoUb40kWc5HiIJ17zbBMvbkgJszR7aJJUCDJ7EXT423taw/hj5ipGrMm9k9FOTYE5uTJIep
5gzXxUn02dbQaA8y7I3ppmtzSZ2qtTUu6x0uWCi9mbBupGIp0vle37aNciYnalOjNxB9uA6pqWkQ
cJriqmkx4l4UTr16Urv3AqRATV5iba9kMLUZxwxgSmv9k3jyzLbeKCml0/zCDAzSRFtBg2szVQL4
OSVfSToJpRPlsa+5zyf9p67llQxuBIaMyvH4nE8u8TF41cKajydTNo5R+S1Bh5G8ZjxaZqTsmYwO
McEmHFe7UHMPZngignc3RXtctpACGrGOnW8q07NOpm1XeH7DB1fnbGlqlJab0HYCO2Se8/7p6fif
s/PajRzLtu0XEeDe9K/hnUJSyOcLkTJJ7z2//g5mH5ybCgkK9EFXVzXQhdxBt81ac475MYbUsZDq
xBkNvkCz4DuNCIeC1FVOIurpqWimRPPrumzlvDzYdil9B09zlL3SBLjY84FqZuSVLzEnv32Z2e6x
JQznBCU23GKVcB+BwLWvalZYoFJVy6cHwFecq6EgtUbRr5MxiNlx6TyYZCz7FNUjGwdBlEyuZ0+l
KNgOA3O5QY/EBstrR0q24QO5A0TPpjWt/gA8qjWZ9bG5HkEfvdvWCL7V1rdtxBegtEQBhv7U4A/D
gD9ZUZJoHiiOecRnhpDOCHR6wQqGLzbcbDaScjDQ5iLvqUck6mFQdqiZW/eeJJZkXTcThysNQ2aP
rsyuLKEFdOB8d95ofYzy3w12Q018panD+jFVVlcHy8NKS4Lw2hMSPVuj2ODksjC8oXZNWz4oFHey
rDsL3/L0tY5p8UVp9BTFSm9QmunD4hQo9ior4mMuCsDigEnwtBb5DejzvVD9jeMjPvJMHBzRHytk
ultVdm3O80S2r3ZSQ4FViPE92nne0h1I42qjkVhHJUTHkp17gwcph4MEdNERVrChuQbKfs3b0GBI
4E/V1XDqnaFf44VMTkXVNPsMn+21koip/ZazFSCCRj2yp8JpYaH/U0ipQj+T+buyiIMrYQ5QGzAa
p2CWuVdpaHsLAEn5XZFqPCOjRFScusYtVwz8LwIwhY/MmXqvrd7duH0/LZIZsktsH0Y8G9qMjmbY
jOYblVarnVm2Tm25BUmtUz2IGlpbLU1CFv4+2IWKCmaWKELvPjQoyvJa0ID8Dz0t1ziFFnb+hM3F
X+Se2WwyTm7rMnDUo6dbqEQHPTn5Sm3T4qhyhyWhNa40X1HAR7aUYeMhZIls3Bo6a+1UNbwb2/Nb
lLW+9dRHxGjiLdOSlWZU7p3iq/qygFeF1iRzAP45akW406A6Srv0nIRaaWbp5kH3JWanNo3WpaY7
NxGV4N3PkRJngSeOYZqabWMplyrdXv7+Odeh7UeybYpQLiMTD3j6WGXj4ucRzvI/voww/YJ/sjEy
ryuwXKWEVtSCEmmWwFosNbnMCBT9T5jOpwjIf6NVvg5l6ZptGppNvVvnr89DqcaYAGSZkCfO6yRw
Nlg/MPtdCPv4esvoKBAdLqnE6bbQzqIwYNZWDqFY1qKPykPtFYdUyS48FTH9Gf8kfXDTGMNULXJb
eGVZ7T9fiVUPnd0gycDqmXYrva2qZWMKe+9TRNo0g1GtSZ7+04aq2Ca5gVgYjRazVdRTTqq68b+/
YkuakvARgY6Nvz7/GmgRaknSirUoNFY4RXY5pr2sufD0ziJbpmu2TOEQtk3EDzkjZ9es1XYlR8yx
aJxDNMbBsZ18ODmSorGxL+b6nmWp/B3NUqU0pE1+EBuTz9ekj3AIfD0WaLELNkdtbezkVMtMQiqg
+VAc4Inz9nT+qRfUPhvTonhvv2CaJF3P7O6dON7TJkUg73YmKwtKXMWh+eBo1a8giN7cqgfllbCT
xUrq3vo2PXjfgXsxUyWyLSVRP0IRN6efPzahfntdkgtSTdU0TefsLup+mnWBIixYqhmwOIdGVPI+
VHI/QppZgKWiUqO8h1LdW6kxEw62KTb+9AxIsQTZKH95MK4C+iEWzEwDu4Peo49qTwoeMDfzV0F7
XzdPmeauOrDcQYsjGX6JWb+Fzt50kA7BjJjCjfyD2x8iynOkSueWtSyLva1fgXJEF/SrHJgI1WKv
lLTwdESDiPVMtBP5o9tvMkl9M6+2LWdEg65K2zi0iUHF9Ds6cw8e/dE0sPV94BrZ2hqifKnaycfQ
ibdo6mH0dnPfGv6blxWTYmORZS9+6WHUYhkwqT2kbPyxxYR2cx1R3hOYkYhIYwsIT8GiixqL8krL
cfXAbD6MBA1YfrMOsQTHJDbE0YSQ6Bd21R2K6ZwYheY7aVdU1ShS9t1TgzO1C3tc7H66Sb3syuxZ
630bMR3azaCWt4Uaf7Cx3fShciHt6btZwyau3rYs3mhHFWfPfogL1e9LUkpQkJWrNpANW9Fh3FA7
NQ/EgocLz+p1gC9V8xTEQ7ximcp3Xeb4v2UYWMmFaUN+M1Pa/ByDycMwVWmeZdinXiLLJmmtRYjD
HKtbT8+UwKLyMHRudy8CfJlZbDpXUWqFV42cTokRZF5mOmWR2rKb64mF0hEgwKqKBI7lwSRRZ0B4
XQ9ueK0PKlYRWUcDB+HBQJI25CiijRYjec7yfGF++vb2/ns506T9z0qmZTIuo2CKjOgiG8Bc2oGe
ZM+Ep3MZ2MUt2yh4Et0psuDiaDYUIl3HeJHS7rzwlV+6sWcL3aAHw9CZQMiomvhzOacfNp9Y74jW
VhQVcO6s3FM4/3lU9gVc4NmqZPMoLTKu+A/7n883gDau3dgQdvk8qcwmILggwxLXAbiL6TK9qikp
BIiO7UCBeJs/Z1X11rnWnauFD2WUkqGquNcZZ8BZZlCf7qgTkW16C2VvkmCqFAY0BPCKuRapfu+T
vBCrdrxsqoQKTrYeY4SrWktjIJYn2dEaVkeo5+rJwVPG9zkU92zcEMdO/JArQeO7KBcjhn0YCnz6
AgpAPQe1PUvsfQ4sFbjt3NILMEQ7X9PWrkFHGj9NLupTWHxo1nVMDSgMN3mNGMehDh/flNYKm0lI
2c2ob0fzifwQylU0TQfzOaM2bXlbCDgH1y6ZJIPNYKDfEMoVnmb4lNCgOfKmCdKO1p87iC4cmjFp
CMFpknSThB4PzYKbf2OmFPXIQPQkG//WMHdRM87V3iURCQi/Vh8Dp2J+664kKDaVomE8Bk+KNzzL
1Nu4UbfKKrp5RGdGWX0KWuIRvamd4Lpv/EH8doEHs4lPOtbAFUceddY54rWrjUMV+4emje6cGt+E
qusn5DHLsQcjDVGP8oxB+Kmne3fKED2a414JN7UTKXM3Hf/4tfIrMt5Ft/WTJ4eabJUMh4noNNaH
uhlQ4XA9QJo1DrYlkkBijIn6DW+MqPjlkJU7Oi6WRqovbnUo3W3WP3LwNriX2gNey2MaRhzvA8zm
g/Io3WWoPIaJceykRQPLfMpdoF+YDoh66+vnESvS1CoyYDC2OZrmYjROBiWvMDY2Zdiuez3cCJaV
yq02QQINpl8kJsEPxPfqzWMJMQX5+uD10Gzi+wDvaIWtFSi1oxwHqrU+8KoKVZGbm9TfaCXgtnPj
31FqzwLqbaO7U5pbv7warT8yvneFv9YpxJhdwvprbkxs6h4dMI8iMcq0rR7oxy4onknlnRfsr0zz
aDl0k0fSbEiA/mPQeq9VfrTyYDT9ooTNAeB18oGiR9JgTICwHZld6VZYdKbigYBaSupZCTKgUjA2
PglVX7vVe5g8c89gmXQrIX6lyPAlNUoKzCejSG+bQVzFpCL4U3UFobsHoKAx7w3078SV0C+dZfSr
G12uPeeU4EsCC0iDSd2Hwlj2k1sF4IUj3IMR4dbncN0Lc+75KAcN86aaivTKVUsturFeFPM9aIIV
uJtlZy6rzplBklmIRl34UpuPDSAqjwNgHFcf2fiS0MtuvPtyuKqYa9DUzEoOi1O5sDOMF1YIStpH
w6BFmbJzo9Xm6hTiEfDapnc3mbE7YHmxMx7NyJ5rNPw663fCWc2Pzbke0xaBQtj376OInjwO0YFn
MHkAO06iowbu3va7pTvwIvXakoSjDW7zk6ty+kSdtRwQxWBLM9YFAn/TTZ4VYzi6NP9CAhHahoL8
ECz6AY9EQR2U/SaWOOIkFJl/6GG10UOw7kEL53AgayF20ERV9krqzTH0zY90bA/TQTgcroy22hi1
j0MlfwgFRpCEflKHMryne1hhgBuiD2Dm2Ms9FPrghLvO463NjV9dHuLZNAm74dmGAvpPQ8fKau5c
HAXIp/v7IYCfRgHL0K3HFqaXYMNij8kemrG/SDvMf5GJwCEunAsL6rer2P8uJ0I9264QbVFmjUUy
pFSRotPZGOpLJ8JvhiCSQwrkMJplc8D9vGKNSjYiiicxscSjvcxGTK6N1yR3P6+M35xcHMmeS9q2
pkkge59HSVJ3tLKWfZdb00V3OwdiCtU19vjs/oGybv774Wy29uSHaprA//15OIpLtubb7ENAzKwH
VaxNx8to3Mu1KinH/jzYN2dqYlclNTmLhZ8a8OfBoBj2aqFxKgO2jIiWojWWSETF/f3P43x3D/8Z
5/zcEtZt1RgVZQJFCZPbrogbTFSQvkoiEudZkzUX9lBExp7vZf69Ludsb5oR71umxQRBQKGCOMsn
Nca1HpyJhXvh9bhwCx3t8y2MrMRMQ4VLizQkv+yhQNT5UnKOzy/tUS8NdbYx7DsUTrDiTMS9PoLd
nE++BlSTC+LLfn5el0Y6ewmxAcH7rLh/iXcbwpfvHwj5+XmIS6/E2auXxV2DCZDDJMdo7Soc6prs
GTJmWjtLrkRIm/nn8f6ej872t/+8E+DOPj8oU6Ez2QrLWuR6Vd6EaYrAWNONGpZeK8EUdBDxYf9r
fyJFrfqdHXvgdxwzJufy518i1a8Tl62Sa+pIphOpc57//FNo0IQ6mGELog82LnMEXRptVd+4My17
LwYLuKOxIUXxrY59UCDDo+ndOjG8VBiwM0MRR47XC92bCFXtJre9d00adDyRH6WZddM1NQxH+5QH
LEYDsi9dHza2Q29bKy2a2MVrBeU1qrKrHuKG18C41C04jPqyysnE9vJlqkwSloQtYf0W+IByvGbt
Y1YB7jlX0vE6ABjYImnUFFSGAgUDe9x7H7RB2fHPsqOlhPnZY5tTVqc6Gx669rlu6D4lrvmaEjzS
lcV2NIMNqjbeZokVf+yDNx8PPncCjplPLSzegGp81IKQAgTm5/gGQchajpPMybpJ8/o6qY+9+ABl
vYvscEtIHUfhbttUAikaZQcxRCvLBDwTxiZtUR2I1bGV/R1imaeqovU4OutwGFAVw6SsoWlaZrhU
q+idpEp/3rZ8yOwr1pzoj0lgbUgrWEB3hzzG3gUPuEvbpSo/XNjBMQVySa26xT4M3DtEuCJxIVkq
5bQKHxniMqJV63QVFY9+Yb268NY1MhNNf2I/oaBwN7lQfuki3OCvu/eLEVMjcBEUbMCKD+UUFfpq
6d7LtLtVvatMuYpJ0HBrMrQiExxwvDSx2WPDWplRdAc5yA5XDSFiiQnBljsBrqjz31R7TezfBuvc
gTzVGfnQcyV7GsPojX3tltZ+phR7Ci0uGgy3UjcyDW4VGiG51S6BPtQ866b6GOCEdDpNRFp/pfUg
RL8ZyU+tWDske8LWe07QemkplaL8wavJscRyEpFKatJTY1PisEVsrGHbc2hBl492SubPhEntgX6u
nZr46ITmmPL88zfHS/dlSfj8zZ3NN9R3smgUU9hcB+NQpIcsCytalt26azmXZviay4o2kibvglTu
sAWh+ByIB7ymI5YOj5DvRPSc5+oxQbZupvQkB/D0juI/15gYkLIu06qDnFdAGlaXVjX+0SmLBPnv
Pr5rOGX6UEVj8ZuEGCSNZPyQwyZCZDjJmwmCt8C9lzneOtDuU5WoFWRa8OuzOeqnjeK3Cw9Lig76
BEfZLijjLWfiuTJWJzMzlwW/jaTQvSowQOjZm69OAbf+8Bjl7m8N3Kafxi1CLAkbovSvtWx8RyJG
F15FrhbqtcE9AWWRjTYxG+qAHGXgMGXv8cRFoGL+JLjIhjHkawnWtY5137LWoOx3Ism2KmKVrhBr
Pb4NocUDRl5SIFuO9ID7NkGKAP7S4YjjPzWASQ1B6gQBdxTZ0hbzW4s+J21XBi2WCqatW2TXlL7m
SRYdyjhZBLmyzDN5cj00BWF8aNktQC8CqUEQYQZTUwJzkWXkk2/B4Tur5gqzFAGimzKy+MCbJXVt
1BNQHCAuPHaauDFd95dXvqX9g+Z9TBGP5eDdNpF2bdRg2/gXuLAXyiAgo+KEFIbmpUHLGjfgRk0P
24GhXCjqfrMWSNS+ukqSucpacFZ3km3dthTzOB3lL9gvJhD9hfVmerM/L3y21FSN/pdls6D9XY3+
qWz5he0harXhFodNfg2fH4uMMRlGPV0lp1jGt6LQSOAJ+woRZJ7/9+0Om70zTVJL0wzcTWebsQDH
oBfmDW69Tb6N9sUcef7WnLkzwLyrS3Us8c13Lh0VNSRgUQEj+ex+aqSnw1UTcsn61CzxIlyPm3Bc
OHOMgqxYc/RhKyTPl8b9uuO0Pw17tjdTxZQikBBJT/T4iJ6cQlGCypD0msmHn7zy4KMLm1zxtWJH
k8rC0wZ/ztCJb/q8jTBlPgREB4slmWJLUnOg28yi5bjQiR6beTt9kT52i+y9/pUTUXihHP3Nawtm
2OH+ct2mY06P4Z+XarAjDRx/PGIxuR+AW/EF/Txjf/Mc/x3AOnuOZlt1wWBwfgzipwApinflBi8/
D/H3gPj/vwxaiALivzqV1C1d0wji+XwRuqByHY3s3fXefU4tgFNVWL0PTbP1nH7pxOXK0niHQNRW
dbJKKp8MFFCS+O5JBr1ikwZVGvkhRfi6z+/IInzswYf8/CPP9q1/f6Ru0/gUlk7DkB7a5x+pNcwO
g8cZDcVIxRZK13pynge5Uy21eDc1z1kbPd5Qo7QNoC2chKs4jx5+/hWfX+8vP+L8qD34lPOFxqaE
al62ZoDJR2K/Q1XvwNu5OKzl4ucRP79g/xnRUZkyTDCX/Hd6+f95wfpBSiEz3A6pSmIOW6FaXDgR
fP58/mcEYZl0PjmbqvbZyS1RXCr4GcHncQB0sLCN9hdteWpYpLvPRsQlu3wk26kdje7552v79pk6
/wx9Nlv0SKM0RYxIHRrgk26CV16T7UbpKCV76hJxxoJQ2gLqv+a/Xxh7+nDOXnrO+4bJhp/7+7WP
FAUZrXQepaKK4EM3BrFLjDSkqqm3b/DjbNSgSbFvOkrLZSfjvSVpUBf46O9HzTOvfv45fyep858j
kW7wOHWC3uXZRJJ4itKZdkRq5ohy2wyWSo7xCTyih1XCMneGdDeEoWwR713HJeBQuolI8m6G6jXw
C6R49XVfVKuGxqHIQSNyVtAsd1FCZKldsSagHp/9EQzVKkp3ru+uzATASDDvKw8cOHJY1zzYeY/f
N1yM/vhUtfrKCVB2G8reUaqlIgYgO+9hcJsp9NQCyRlx2DokHKqacxxg6yVUhkeQYBj/l4EGgK5V
ZiGof1/7QxTu3K2dfU1gGufduW+IFT3FMAPpUgDS0qKAEn+NUH5VBvDbQ4LSi4NZIk0Okl1UNgcL
3q7Z6/BUxFMggTsakBWpqNWN9V8VMv5+DjBH/vdBnC+ctpc1pl0RQQuji+Z2nR+smlSGSKUM8PMz
/zy1/x3JUqncTSUuFk159mnHFioqrQ7xMzQJ7t6c8uqWrQt2lTK1e//CRPK50PCf0QjwYDJX4dJY
5xPJkJih7UaFtWg8I8ZyiQWPyR28IdFvblFfmFS+Xptm2IaJrEM3kN9YZ69zm5UuipuK2bqP2oMG
MXeVq2QLdITQX9jXfV2+uCyDI4uh6ZpJHOLZWLK24JOHhbrE+0M4VP8mnsUKJfYaYsmcAJgNvlRC
jZI1+YLKTsJPn6mnnx/lWduUu6urQhooFVigmEvOqyp66TZQHJxxiTUHRhidyoW6JYp4bu+HTXbh
5n4zGk+Rt0a1Ddh8pjyrS8nIBA+fs1kmJ2YnH619vW/eQF0s8cpfJU8Xru3Ls2RVMCRaI6qwqiXU
aVH8Zwlq6qLvophnCc+hvSYtW8Le7f3rQiOCWS3GYt2GdIc7IRA3Zqy+zOqkRBp1T93MEchZ68C8
jia5O1CMSzW6vwv/p5nz7OedfUZD541ForEFM2btIjrpu2BfOutX7TBu5Es/zCngdAvYHztMeRHQ
gAs7wC/flU7l3VEdzhT6VD4+2zxZKXwk25vePnKG1BwUJzCSvzRXElUuPInpUs4ulcFMxkFCZPE/
Pz+JmAQ/MOGGpKPUSaJHUY9yc6JVlxcu2cIlEj4Xpyr8m1CuXa8JQbQqyAqXRpVkzypKTe+qtLCf
N8l44nWmJ1QizCZm4ecf+vV3ctCy+Cakbajoqc6OOnYQQHZrWFvHwQZyKSHdCli4u1ZxirVZOzpm
zZxSjAbN5NLb+mXDpDM2px58+Mx2WP0+36M+tu22jTiB5HbMVsIKXh2iSOZaQgpnl7nAt3MQkxAG
jone0WozaEoVngKMEL8A6FtgbnFM1PjPd+TrJDX9LIdGhrQk04N6dkt6QzMCqw3ZOXoUeZqq0lf0
KUfy0EsN0C4AXVDk/VzLau3USKlR+9SCFbWtD99XyfUeY3NlGQoGvCBKaKV6cjeOsllHXUwwGLWq
7q5K6vHCtuTrp685SOFUx5Qa8815Vd8dE2+00S/T4Lb92xgV9zZVJ/oNZKhLx7hpn/n55dbY3vLA
BAsig57doXLUY2SNELin71iQ06kuxN5Z0oNdkiQN+iRYWRfWxK/vis6yPa0crFZQOc+2vmZZtonf
IMQfa+pJimbFsGH7cPnzs/9mumYYfRKqIUDV+SA+v5KmUdReGKBkqZYgsefxXbsZ17jg1sjd78TN
z6N9d01QBadJAjWjJs8Gy/2yb9C0wwpTEutE3Ie5q5OLZ8bPxRTWOwPpneCFUDk0CE2crUC1ored
7fBiRM3Q3dDK17AfYt32HGert6XyGqVF+9pUSErqclQff77GL/PLNLomBGsRb6Uwzlb8pG3HglOf
tcjMSNnwM+ybyournZql4SEoR6iinsg2Wa5oF6o40+zx6SU9G/nsuoduCqr0e1oWZmd+jKWoD5me
FdSwByTYRIWC04pt/8LhV/9+WCY06hwsNecNSm207c6KHXyNJS5TfFB1hWuEgpaJ8akp020Qt/bB
y224ZiPwvRHRxyHXY/sGQWq9wF1m/MoUI3lqEaTtzSIQv3Orb7HkheWi1MAdq3aVLMN8TF4yUbGL
AvmBA5zOtWxhWMiOWpk6RYJyQtEKUrOIeezFZHf1N+lQVrt6oA9sNJAjMXnL+1gFIdBwvkj0iAQZ
E7anbSK+64AD3ajSIQBUMdxwQx47Npg46DcW5urVpD77QIUDtwlwBvyxn9+b6emcPT0Kb9Q5EPii
Az/vhypkh3l2SaHDM7BYKSQZJwMJD1FJ2VdVKBv9PNw3T+3TcPLzd9/JKGh6SFjcYUtsZVe1C9Ug
lKIIymzXCDpOuC8vlcO+XqOhI6hmI+zozKLa2RtKlmVFg4H1j63YSdr5SQ8yuJI2RsHC6I0Ll/h1
HjD0SdKMTpztj/ZlJzo6RDu2GG5R/+8MQiiFgyc4JD7Y2YDWXAQgFuQwXBj17BoJ9KREzAaDddRB
Qn4+oTYRUma9yaFCqAYm74BO2ayuYrBQioaEK2+1cPXzoxRnq9OXIc+eJRoOsuu60FkI3x1fk6nL
5/vWK5Eo1V2oR/aMpMJ0LqtaX4c92O9IoETV0oIk74p0XoBvxePPP+lsEvzPL+JZW1QwDMc4n+gF
MAHCxUhuUZSJCeHIh6izrzlAvnnCe+s78zhJdH8e82w/8D9j0kHi3PF3sf78RrtxbpllMLiLDvow
EeTI0SBCxdaFYcTZl3M+znlFUgIEa5HtuBxw7F2ULDjPcZLD0uQcrblFKhJhe7N6jqJm4V4Y+9LQ
Z+tn0ZWlbwypDWc/93AVc0BfhWFYPhUEnV3JzC9PeVVf2omc7xH+c8WWMeGLWFIteVbebPMR2ZNj
0/MWBj23IsS/GZYDcDQtCOh3RSAUlAJ7MMEo+m4wVXIOa9/zn6E4eyA/6kz8H26ERj1dapJ6lDjf
+zVDqsaqGyiEBRgQBpW3WKW55XmHKCj2o6n/+vnVOtu3/L0B/w43/f//nDKFSK1cVxkux9n/aGtg
7gnoyC5saL/9jjXO6I6BHAQDxtl99p2hKywjcBbo7ZbRid3YIvswjiQ37u2nZv/f9UOQLzFTcRqZ
Vm3U6vR+Pl+V3hf60AY4PmlbdFcp7NgHo4u7vYZ8eM4i3p/gzOinn2+lZX/3nWrTbtN2BEVd/Wy2
UgY7pM3rk+YXGtvGBUXeagezX0TKIy8aHuxZqN3KhvQoYPI6AHVEh4qWk2pHSiKtoRjOKHhVUOSF
2DDzbSvqsKOG162YZchw5aMqt26OWXuYO+XWD6qNBNqelhhoX1VBCXF4dUhcBZMk0mRN6A15ITA/
cTYO7qz0HPDsmO3kBu2mlmw9rJLaoQeqQ4KlkR4zEOrgJSr+2bbbli59Cs68TtWVx59EjjCAy1el
PupVvKhbDkalNitR8xrVNa6QlRa8umD7/mKdKG9NXnQaH8ugUXfxsK17dAkwXFPCWQx1NXGf88nv
h210YtEWTKaZ0cw7X19xXUD2+hvLh1P7WrrwOvt00ZYYLpqbAdsEaScQW2/t4aC15BqPOG/5l+KJ
qA6dJkTakuV7gU+5b1Z57+8sJLEdUWddBe5iwou6Lx3IOxrotgY3kKAYd0uhlZg5zThhi5zr4x16
6xKfReK95L2zLIq7wrquSBgIuj8mYNgMzo3m/rKTHKkyWnNffwh165QBROpMbdNo9q5Pr4B5+dp4
BDjOjuw1lKQtUeJPM2evhiGi4LkX8l40VAjiK4m2ur9VemuTN482fEDPoE+tbiDuJ429tARgFGsL
oq+syIjJDeKS0AT7wDJGoMQLz9wrBiFM6At8bWGPiwGplibefWeCcXs3KczdrHnwU2+Wm/rMKAbC
tsBOwA/NZXDrF7+iEr6QdcyUvYg2jf9LBwphZRqQp19VjeMXQ1hlWCc/PeUDbQM/xazgbvPqOs/L
B57IJFGNl6l92zn13nZWJXfcZhGuzRsX9AypeGg/nA+2XoghANv4S1JUQXeT46ZysVgsR6Bb/WmK
0MyfBGSKUYelXMOtYqGvM7LIgVARM3UKJeC34drBRlT1ytI2H2qiNbUleXAh7Ju82OUm9LKuL5Ye
5OQm68lbUyIDBQB8/J5nbPr7hljHuvK2ZsAGuwPrpBVLMGB/EFUSwHiKzbUOSLAvgT0JFkIFdlH8
Iq2tLslhJ/Byg/x+TnEV2Bkd0J7vJbxm5837Nku0O1KXVO+PHa0Mv55rLcHg1ckZX0YcZ4IeH+h6
W12o6jYlgkUz3jX9nQzYLd0iYJ1baM4zLPuzAGiT8DKSj91np6oWOrWJENEBia9eY1xlNayRkjkA
Jby5r2KUFki/u3KLYCggm1etEAkXJGrYxO94a4e1TXWZU57a2kdFzBcjrvP0vTZQe3ubclh67loF
KOWHPZGDMHhu6G3AOIlm6aS7dqYsbgg1+X1f3CVxO+/lS5OQ+4mDYBDudQl+NwWBbvC2GvB7IDl6
iHuN6Peo3ujk7bgaSODmGZU98XJV91sdQNJdixa0Js4JIhXhcGc5vJrq3qLwUKTPGfsdgdpeIfuF
aEsTsph73VWnKYJY9D1hLz5RNciB2lXXAJENTFRS6lrmr6UdEdolFhU8JAcjC7vlBz95iaIb6ZCz
E1nkr9Ubnza9USJihiENwI+gPTUhp0M7dA01c8pX8sVK3wCkkJcIlB7hx8Ij2LkAYz8JxbECl92K
jANPRlM4M+6D33peAerbU+UHihTMWxVmlf+gEUWniLmfgGdde/VxgB+RWWDs1N+DeBVwMZzmKgoO
aboT/e2YYliTvLhiFyvxpkyKF1PHgz3qW7/vn91iWEXCegj68hiL+x4IKwy4JdkCcF/Idhsw8OuA
dOBTSA8MtCwB1PypJDepLSharfLoaExuQcGLi1vGVW0aLajVmUXUo4ZbtyrvfeCdwCipzaTdXpoA
Z8ZNYa585WXwrJmVRfOhjZdh8z6EyOU4DOwgKpIR0nv7ggT6msQqe+2na8KfZ7pukoq1TZSt7h2V
8SEHkhPoJ4K5XOwUVTHeoJ/b+g0EmUFdpdkBgV4JcGUw/atYwkcJSA/PvbXpvYR9vAnjWdXMCPiE
k4jnnGjnlSG9XZHLJTnzI4goU3/IiaX2062NL6QKwMh3VyN5LF68sTrSccTczI/NmHCUhvoLM79o
SX1CyiZtAHDhW0IkRuD0sD0wgUNQjcN31d+T746J02KyAuLnBQvRIY1CZlWH1y7ucwW+oPTe2rZG
JPUcTpERuPdM916fiC/xm+3LjQ49KCZNMhRgAkdSJQExRToUd0vnmz151abHqZ6Zb26SU9O+RcM+
h5m+6mm+j7qzTgfJZ6uzDM09znxDxqoGc06ErK4EnavWqiBlNtt5zanCcqrqFSajj6J48InOLvwP
6TkbeyxBVLyI5Ak8qaL+6fKbzrypo2fYUV3TkPQEHLG9iwEQeRNiDuI3/kQFImzrHn1/K2qDnviO
Jc7135FbtdWdVd2joYX7chXwvHQVLbyDk1d7I41+lgi54P2gy0s1blbmALKjpxZtg++SR8UbQEXw
YaBQnBZPbfugcb9HzYGhju0OS7L3R7dxZP4BQp7Ev33UZSMe0kaw0IUPHubYGj8Wq4gFeSDCDjo0
HXCzWx9biVudsky772NUpAk5e065TkiToSbD4vtbBOVsIKc3dm9E686wgCzi/FjxREAeQ6Qjt3Da
axz8jAyRANdmQPcTpEerBVviQTewWWeKGm/LKVYknxLklz2MUzzSiG6XdU+Qb0JihF4gc0MwkSWz
SN1X7H/8ZKn3YueHwC/Ne4cYggk0rg0AkCQvsZH0i1F5StTmOCjlnCBaXohumeU7kzjvSIciQNHE
SR+pFgFdB443nJpG5bRyaIw3JyRJ0bp2AK2L6BX6Y1WRnpDtx+HetKAw1Ec1RqCZ1XsICgRC2OBt
IOiLYFtEyqvbBszV3e8ua99ld0ht4DD6ewk+ZiSWBguH7d2U4ipgQeiHLcATDEMpRpaSrFPLfu2w
zCYI+cb3n/fW3+2skRlNFQ8a9ai5Pm/og0jGvZYSxtLEBOBU+8p4LIYLY3xX3vh3jLOjUKwTxKuO
JjHknBXwh4bhvNY1mrZBBbxx2P98RdOf9k9R7O8R5d/RzoqpJvYmv9RzBzn9s1FBMGMz9vMI31Uq
mFmRnRso0sT5mau3usotc7KsUqwbfIDhL3yw3RMpmvki0Gx3GVuNsagpZ/5fLo2eJZM2iiEK1p8f
lhIpo1ehS1ikLIZ7s1Qx1bop8/HP1/cfdeKXe0jDy5YUFZGVnL0VWaX0TdGovBUK4TO8iyrg1QYZ
v6402yELNqmLJi297dnnQEsa6jsPVI1u8XHbYN+LN5qHaxewlJJS16ivItz4GkZiobziaCa7YmuX
1yoMzIiU09x3lk02lbmwe5rvXcwG6Ri60dxGDCuw5Gr0sBxS2vBf/D/SzmM3ci3btl9EgN50gwxv
FCEvdQhZer9pv/4NHly8ytQRJNxbjepUnkwGyc1t1ppzjheKCffaiI2R9DDE9uSPfBrIlcdDrR/7
+EMKwqXdEL7v92wWSBuUritjPxlsacpeuBlIpSEknQWNcD42yzzfV6qJDXdljy9O96ARFFCD25Ng
GkfaWYPRBy7PIl+mQL9ak/2bJ9e+2pGP0qKZ4v8mx80VcCxVslCbmN+J1CVnusntpc2ODYQPCX8K
YdnBeKCzKfxDKUl7iwD/rEkO+tR5xUTcSkfTOfpIxK1OVkk1e/1Rv6+o16TJRZaOQ/gQVe1hMhys
8ujAVf7Ax1ZZXqXhVrT1ni4oSfO6a2nO2nKoAihvg/QIhRjXikYorHTLecjTxZsVk41ad8sUIHdL
CtqMSI7Ubh2mgK6YcDrcmsRAYkB9nxr1usii8+iQ6lUD8u03fmu6Qgtw5Yb7jGhOEo48rcupBqhu
3txZynMl3ktOsJ3JeFFvcg5zRSLDSb5riMGZCgNV8yNiTgxrRKeA6zNAqdnqxbSjZdbcoKtww+ZU
OHccc9LqHM/HrAnWwdEG+hTuWrUim6/2VMLdO78/NuOpsT4lFMqaDMJrE8mPrVwRJfI85p+ZOpLS
ydYLSbtkK0sHU4JGZHrG2d8ngt4u7p2KpLs8gA35omn6uoM0Csbd6wyS7PAqmom/rIhNJRfPIV6Q
r/1Eq49lOLmMDcQQMqGAl8Xrjvyf4gKBwbWrZ6OFNjpJHuEGx5miWD/XcyqVvR66pWSujP5GrnYR
G4EIRvZT3Z9G641qQE8TWZ3OvrSRdQV3bXhU6nLVoKTH3+fRhSX7k9WyXdfpnTUBnurEwooqApXZ
INGvOpLLs2sn56SPnzklgb7Mr1r9caxvpImtzGAsFTk+mnq3a6wnIwBAmG86tlqJj+GaXHLgLhwO
W1zdghhes1TcYA4bwMiMDqoDCEA2uMoOo7HSYxupa050K8rWc4zWL9PPN0vSLH2hsmtayMesLzWm
qtdGDPuUtAC0SGzwBK1t47e62Vwx+jLDGVTckaYhsqF/8qVulveW1fmBQi6AKSleleoOp8XqKa3T
ayTdbJGSmwZjLMn7+7ZtA1cvCYodOvP081T7TXWW5BuDAwEdW5Uq9N8zehR0ncUy6Hti5kopVCDO
slyZ9x3OVajrjg42me7AuPz5svp3FWlD/6fsragq4vsvq2Q8qKGuwzKBLVK4NBzcmt1TdalG9npK
ARGMBMCe+XN4TFuHjMAzoJXFoAPWzCE819Iq1s8yrv2MU3jekCcqkvgiF8pFL7VmCQZnb9eoLFsb
91xX+K4m0P2r7y3owCgjSEs/oXNmd32rRq8xWXY+HpLB2pEX4PXDxWibRdzIoDZuTJto14RNSY5j
uqScx4lWzvED6wudSBCZLFeicjXB34+YD4NavqjszeOR/zgty7UgwsyYnRZaSHnhrqv6VUINIVCX
JgGArJ3Eji/kmhr8ax9+cKpdJtqDPpz7+jaQngISSFIWAnvdBjcFCK2cDWDzlGhHlLNeAWacOHnf
JkER145FDDN7yq00Ty5z5r8zbIfmU8qoC4agZ6vpYBnVLds49I31W53FxywnbTUtznpfA4YiWVqz
micySrYSVEYDElBh7IcmPCT0ahaFJO8LtrjCuknKcEUYyLWcZIsOM3wzqMsuUJbRoIJQAvsqyLBL
iqeEKo3ltDu/EITjtZ4ycXoeKN8W9npqBL4mY6cK+65ulae8S7eCeEdLa9yO9X7sSO8yr0uzWaVh
jLf6wSptN0owdxTP4zjzSx5M9d23faaLrdMaxFCS1dWvpeLFaO7Tqtm3A3BRw4fo1K/HGpZOgruK
wsHYROdaprrSoSyDzFdF6qLprjMxbHsd7JhYdQoprNOuNjgUbCRwlWHOEl6Me7SerhI8jhxPynRY
p4rBmYSuFCiyiHzDNLk1WolASlKwoSbYXb1HiUqRqqfY064JsB6ojlAAJc/S5j/odepMauxF1pXs
GwthzVkxFNnICBLmwom2hfnRY8yngpaKB2t8VXi5cn0Xp9Vi7Hck0iwdBUrrOiT72FYIGM3eym5L
RhwBBnDst5xd2FA7RI4UgJyt6cWqzLOkEChN9uVoXPG7JWOfwTOnVgHJV9IfxuTgjG8N9rZxXcp8
YxDMfQ47EanJDt6DG41ajhZeIEK7aUyNCZpkn5GpD+q0gAhqgfRL7dW8n2rCz9Hn8+h547eWnB0S
IvfdPqJiuMirnUlosNLk60a51fSPSDpN9vVERcWZYWmy6pLfTQCv1OwB2IXBVpCRmdSeET21MfGf
waJRDziP2KbJFP6J7dXzB7P8LPXP0VCuol6jIGxeCb1fB9JyQCo3pttJIkWWTV0pv/XszOn/v5LU
ylzvL+mRPUbUICY2nLUPWDWE/kcycOUVTgMoWNxOaby2YmqB4bmrNApeh8Tf1/Jtqaw5Rd+k4hBa
aOTAJdSuab6Q4uRmQGrU/k21dpm1rsZ9RUKCc8EWVhWX2kzdACwK//oEhA9ew8g0ogOZbWvDNeMK
Iga4sdSm1gBV+9Ea1m06rUYdCPV0PRWBZ9scaPynUa890aDHI3A9NKGyCB8THuBSMHYNh0z/qSFC
w6iiBekdeXMjfYycGBPNUzIQXNHrBMxrIG6atDC+unmwiOiRDN8QfSJbp+oylqeYbTR8Ll2QuDNs
p/oBZuXGj6eL5EyH2IJU7tWC4zvxlj1PdD6ArzN9m4S/tI6/Of38tXLMp70/GltSMpmGyGgFEMwx
rlIFHlUk/GSpa/G4Zt2YRc5y4Rka5tufV60vJqB/uk+052c/FUJ3g1Pr35eOdM0ZSQh2POFJwZJ4
U9VNNhBbN290ByJnHb0DEVv/pkD6bj/C0djCvm8oNu6Yv69KjTg2ai1xPLu9jssHdrda9Evv+5dL
aF9El2Mt6XVbqT4CoFzZd0HVEnJIkIpeJ/L254f47ev7z91oX86QompEhR8FxQ8KFUK56j0Zkmc/
FB9lXF7wTR+tcPhfmX7+5739cc15M/bHkBkTqRjtPnW8UWkrVy8sHuRsJ5Rj0f6Xt/dlQwXxVAxh
xMtigwP3riDCM1zJ5Z1UnkLxLFfd5b97nF9qGyq6qdFpuJ4Dul2RREdOvHyctPRFsCQhzCGdLI6n
l5+v+o8e7ev2VbcRMqKXwEujfbnNVG/UXjUwRCDBI53cTUlHdtsjdnF9Yd/AYiPZjMQk19n+Jtae
R/u/rkxRQMObNks/v4wfKzCUSRBX4CnWCwjJfVBX64GwfzuGR2mQPjzpB1UhJeqXO57v6KfrfhlD
uab2IoWP5A2gJdluFeTKR/fa1GxhHK+c6t4EAmH55XNbNi/g0juOpWlHLfPn3/Hdhl13dMx5KFRk
XEx/D2UHy6hGdBAdU7VOvTwa2Rf0vVd19kYGn1ZKrF8/X/GbepahI/2VVa6LpvPLpCcTkquYRe54
GZ0EH/NOrv1yhW9nnz+uME8Zf3yeA+HZ+Qgr0BtQkKFUXIbUhaew9H6+kW/KgH/dyJdHVw+KnEgc
vL0Ypx28O1exYJnRLSNI+Zc16jv5yZ/X0r9MqEYQq45koVOw/JndK2PYyUpIgn4fpktJr/Kl3lfx
vrMQ1KM7hgDaDLCINQfuoqaL3/SO34xdlis03DqpLOjK/n7A48RpRRH8mrq9YbPfUbD++dF+Ox/8
eYUv01AwBEqaYYjxwP9aRCno3aomIwJMQz+91mkkLdHiEMzS9mxdavIgFPtCqS57z8pYWdbo66k6
OWKtS3Dn29Dylz//wH8PMWy7qmLg3kXNTgzd30/A77JolPIE8U1dXQE6uY5oRte/ZrD+++v86zL/
GPT+GMlhlUJUt2LJU6OEHW9L0HOAoOPVl145m7r/1T0pX2ZCG4K1YwvuKSI7qAk+UoymFbH9P1/l
31/NfEuouRk5io7M5+8nh0QeBfaUSZ6k1ZumKWkiYU4jS2iv5/L7z9f69i3p2KxnsSWCovnP/3h8
cKzJTUtLNEstDl2BkXfT5rTdY60pf/lC/z2rcVt/XGq+7T8uFfVdYY1pIXkOpMMhMDgOif/Lk/vj
El8mzgp8merbXCLL/HelkA6yGeyFn+3idPxFRv3b3XyZQeWoL9TJziXPrMoVzxby6S8Fq2+HAfUh
GbEisZzGlysAs4O+mTGyQ0H3zZpJQRnsSh+F0W/PTfn2bkycySgxWeG+FqX0LNDGUqTUJF3Urjkm
NI+ckw3mSuqpexjYx8D7TVj22zXnP/9jPEz9WNUpzCqvN9CdTCtDcryfB/c3awJD7o/b+jK6bYNY
Jcjx820pK/WlOSbrzjUXyr354C/bXwYfBiZ+8d8blr8v92WEEznzP9ODMjARKx1NZYmCfq8O24Q6
POSCuM1OeENDtxDioxnrPcvPoUvNpYkyw8fmpAfUjFvEJlaNvqvTT6lBfK2aIw9uY7nxup6Sfx7o
CFZSzwiMnZ0FuF2xOUPozt4UaH2T0QJefzNN0jp9Y50VRMw5SfdmToobiWhNYsTaDAkBzOpVLxcw
uslyoRaskKogabexTC9APdV0NnqC0ZuWcjrQ4SgQBHCtnF6lOQOG0axWpn2bGJXb0IbvFLq4KBzI
8o/rR1B2S6gayySlepBBUQ4h8lK/bzrCKR1znavHriZzLXmQ54YuvuCwiVZD9jhnHetD4yYVaaW+
vpiMZaylC6uk7RK/6eRw0ULxFCXeSxncw3r0tOEcOSG9gnGlzAIBpwIdT2UX6N8CiIgHXBX6VUyp
yV/burSKbGnZ+h8aMqkho87Sc30bpNdg0v8H+uaDNuSTGygKlfWzHg4rCzYZGvCtNO0N+iCqUXid
uMJsqCzlhux3nxxfCxsbY3mlwmnMZi6xgV/LifEo10m1if05VUFbBjDFhyh7l2ERqtZBpochT/V9
EcuA7ui8Eb2xSChyaZCwArojxBue6lFQzBDZJa+GK1UZeUUJTqs8g+hiW93tRLMmesnJ7TGQzzh6
dmg4/RQkq2Do5zatcybbNyIVL2lLmyePvLqLl2BmwhYuG+9YJaZJZO1JFifRi61jou6UvA5LWZQ/
AmHwUDIvKTWtFB4V6/wqHhUvJcQSeijBlvUiUq7TmmSbWXvBayK52pjJK/JvLdhvdK/z10UXlDnR
MiBZ/D1fhNLYyqnPy7Fjia6cOgrQFqCYw0TDYE58IBy3Rn+0pCr6TIcwvkXyTMSj2pTNBp4QUTia
IDT6lynm34cUfhXGj1n1TPPi6+FIw6MY0WGTvIKzwdZaGQ92v3hr4KgtTcRBC2Ksf9mEfP8g/rjk
lwdBEUY1hM3+gFizZjl4pivTdnXhldWraZl5ktf80oX+9ZJftrOFYWiDFHBJ4aHlc4HLbuztW7I1
V7WLJnT780P9dmVwNEzXlkGB5+v5Rx+NIIEnInlBZPcQx4R05MDS/yLX/me39q/p+o/LfFlgLTOY
artm79OZAKxWbZXT+q6lrE1InlXCa5rtxcUaNf9ggv5w5YRyp5ylwatjRerm51v+bh/G0drAkyCr
DKQvD3gkI7VoOwa3khuwrVq4gW4uGkSJopYffr7Wd8sU3UNzFpCr1Na+7C9jAfNDxNz3GE7vRjDA
RJ5FvapxUHVwDHZZ/1IM+m4nowINwO/G9ayvJ2hC+cZEEHLr4bc/lOa7b3UeFpMFASi/rMHfXgll
PSFJnK84Hv09R0xBOejqyDit5GcfpXAXUoFq4YHWw+P/4SH+caUva72WgceM5jGajdVGibr7Wh63
jSL2MaHPljn9Mlh/u7EvO9uMcNS6V5hmutzX3TjNHszeuO1mBStQg+K/fIxfvoxydiyF/2zVpxtd
+gBlShj/yhG/TmXffemcdP7/+/pySHR8uR/xvs/zioxED/TmLtjFJHxjmS3O5EhEnlH8b02z6IVw
hPznql/PjHoSxqSI8e7UDpaPrr10mfzL+/ruxrgtYC0OgUSYTf8eiJUDqgG5Mme4SVnI0cuo3/08
/r6bMP68wJfxNxlq2egZF5B7L4LnVdm7BsfAzxf5btT9eZEvo661Elv15dm4YDd4KE/AKpaVMiAQ
/t8lAM/1YpUwiP88ry8jzm+MxilGrpS0BRAfsgpxb/x8M9+9EgyFis5hiiQI/cu0V1aTUqnzYSAg
8cqFO3Vt58rtz9fAVPTNM6NdQSKooTKZ/ytNAU/bmOFr9T155tpF02oK79JaXcbsPjlYSwntuXab
Tvlta7aZa1po+HXjSUWQXfftLuoPw3RdxBR1OfZFpnbl+53nlB/p9IylCmCp5hlyTsFOQkipIglj
3adrb8eLUb9RaMunCZnWCZ5X/CddmS/G4EoCbSYd+8ahpUUUKqhCq3hg20IvrtwXQI5siHNJBofd
RF9Fi1tXH0O8cckUsyP8TKjYjQHeRCu+CqNbP2OPTWPcSal2+9d9ZJ8neXKJRYsCmGM1KmgkUsUc
4pd4FU1NPwHRYvQHCKhVIZYKvFNL2beEZtrpXVsttYI97kQbbqA49ZixdVTKa02/zYn/No0QadK2
U+igQ02MaGjjqMOtMBmu3twQOyuqJ9SMC826TtXJFeZLnwgiSx9S9aXqydesQCprGBAw12h3ZkMa
k8kzVq6d/i3Wt7bhtQXESmfVVSj+m8c0uEQZcNtsqxN4GZsCsNetTzM4qm5F+R5BhSkBROkJkf2P
g4LcWX8fy2d1kEEtdB4JCAV5RBzxLCAqafFWNAiFe8CxOIS6fWodKhG6wiqWerGR452FAiCYA/Fz
fRnmMzoW1vZaFq+CINC6ZSoM2o2Moaj3Pd24UNtTihdNPEv6qTKtZdRLcLo/fHhQFmIDdOIWcvVa
48iuXSNvXbdmto/ITMVnCxvzMvX9aZKBU4K4nRgcAxLjEL63kO1NP985HVv6eTalBgRDgn/PmGjL
8sZ865FjqRqOri3Dy/JfK+HDQEUn7Lcvk/I5VMkRDRMDhQa/TUq4bR9VoaP7gJaA9U8Jk702wWlT
OOBW0IXJZZdg3JGBeasM2aY3GjKRDkVHqCAqXvyvcoecGfJmoN43ZMZbiBdUcWzntv6Ln3ggMfWc
41qxVae7Qm4Wuhkjmd+NMy8yXCUOf87hkZ8WhgieHLI8qNpVTGbSesperQ5fTLLoGkR1wHfNxNX6
T204BMZbNOzy4qL4HAW3BFq5RjgtiSPRwo2hg9GFEVvU5AZY6ATNfhFkB5nTJXICPdv2TeTqiAwG
ES8d6S0XjwqfMRIYzOdcC6BN9ykPmoe1ZDE7LuiDp+hSzFeHqEvtLKGvsUdiTbEU2JhpRuldUtat
Cn76OmmAG1CRMS6jspqmjVneJ8oV89xCM9F17aV5dqluB/nBQp3WBSdjRKOTTld+8O5TRNCMZtlz
Epf85qwxbiUNBaKPiwtHEJSFLUg8vsL30q8XSS9vg+k60F9GCRBF9Jj6PIWBoaYlGH+086gRBawQ
jPs8BreN0jyUpjhbiNxLddoF8bNSltsy3CHtifql1SHojuTPUCGw0q5pFJV6slf95EhZPEdXP30w
XlP0KxI2rQJkaKYeVUjxk65d29ZjyxG4928S/5CIaxMZAyBbpThQo6I+6rS3Y7EOkqMy5W7SHMyi
d3OJ+OHg3GKiUSISfQRzisuxt0eg429U/RXEo0jldV30KEwPQ7K22k0Na8RCUkOwJANI6K+yeHPK
i+VwEkaXFcBoBhoR81eS7mWKeY51t0iJWp4i5jnMB/tyuNFRdBTSzaAWRJ6+pdF1pEB+D44WjhRl
q4RngZM97a4II4HfvYwMlQqFSao5JsTIa+r3mup1FxBBfrSTtzHZOcqpSE8KNFW+tM5ZV03GiXY2
giUuqXqeZB+dbpeGCCAvRaZCwjq1hA50+rhQ/KMabZz+Yxh2tbXVkhe9eEnGo1UdO9ofJSVL/YHd
iW26BHu6CWa+cNTXGs5BYTziIWrza5HqA7JFY2k0TFFIdkSsQoJ87QSPJL4LISCaiUmA4UaTHnsY
DyFVG4U7SgoQpnqJt28p6P2UELigTe7QaLIlX+pjBZr0mcRSrHDgpSkuQlX0x9FiLbvEs3qnY+WJ
SERK9w5Vl4rz/WLodE8Bo6LhgMx4wLA6x8qLuxbJ/1m33+ZdSQQsUMUlSN2yp6STFwiVkH504Eef
gugpkj4lempx9jA6V3l1Npg667uIsTJ/pSBWlAZXw9JCbCvvkv6tc7aNc9ImhGCgUK0C3tHIAWl2
UR7i6BMtf6VsiwqIVsVXSvQy1Y/xlJH+Go3UVkaENOsxDkFDb/3YX3YqT6Y1XgBcLpLoQwP2DBIb
qI2ak+utEU8H23oINtr4geZ2H7Ua1a64v1cYdQo8kAxHLGt2BcfQpA1cb5QQNiK8Z3wFU7kxkx6G
jDioaHBnU2QTYEaa8y7V5OBLXp3hqcTmF7636V0G8SR890uf13uOBpTUxj2d7X1epfcJoG5n5Bvq
AHybD8F4E1d3eX0TikuSPI/kRqrBBPUnXCSGv0JeN5F8h0/DLaHl1FhnFPk5G6c1pgjWXHVJBsdS
qPxbxUuZ2chZ5WXJBObUYITxTZUkEfhNh2GjjUEsRo9IEhE8Q1XvI/K+sbkACjY45HTEc0dhf1DS
Zp82W7nb5NFBcy5+/y5V0xYgnWvgA5Eh2LLHWzR49Zq0uUrCnNu9HjryiHGUycNbap/U6EWEjLH2
djK4j/ilk1+asFxVLfjyjqnFDK99pnUcSCQhoAYFOm8/00skbZFXjbLxWjHcVlol6jkuUQR5BRKf
Ux16UFHtZsV3Lzlr2Le1sVegruBetDyqs3X/kpS3mu1KJY5hr0yWFqrIONiWIxKwkNl1SVxxb7rp
a1jdN9b7KLkR4FXDTdQ9X3cgnSqfecYLlNUQC8Ssh0hc5ThWEXaV0wbiMAula6Q4JR9l86Ci9PNf
4L/kCTGAK+R8IVnNdvPQkqoDg8e6JiEZ9T067EUMWKe/K3FL2t1doWwdyo1jfpMmV0aIAYadwaqR
7iNiQ8WCjnyRnVX91lRQNO/4LNjz4S3zk/VcbyURUy0OdrXR7a0MazQblqn+FPJ9yLcQmfuO+3ej
4jqyXmvOzRgzST9Vs9WIsEzbCQnqtDWL9Au8oQXBZCCuA1dKyZ7epcZjig27ti4jxmNSwihMq14V
ZwTFW2CRk0U5Gl7f3Gu1V0XbsgKSp556/0Fr1351wryo9ecEDd50bqhJZ3C7ZbdX1rn5oWpPaYrP
bTGw3zE+GNkabWQNmxlzmKAAquaeaT5oZraouxvSZ+g0q5yMpqNkr1FF5frVeDKKWy6JYb1kDu5J
tEYbaN/IZbkghUAHg1Mt9XylZCthHO3hFpQFnx+AXdT9SDsnccLC7bM9mPXfmMKnTRKue32j6Q+t
uqH4mmO96/GAf4bRkq0X5etFjV/ddp4oqKFafxL+Lsj2RnOpUlK+N1G8BlnEJNEk96Y41merPPIh
jeWhYX9Q7ySVK3hhw7ZnnzQ7jsSa9GROW2Zm6SFOUDFK7z6RgNPJr5/l8QmHn4kCVzsgYjSHGxxm
vnHqko2FaDTZNdg6p0sjo6d+RRDLJmF47qcbRbvVol0hM572Zfo8CS/FLvLRMpKK8GimSyCa9XRR
uif8uqO9xTRWdpcm3tmKBH7ZbfTtRBFCrHxcAuFjMlsvtiO7GM0grX2dVEuswBNUrYeAoZsK15H3
KuHJXXoPHJH1sZc3cABGA2jWqRQ4dA9Te1/PNuWVXeA0/keIyZvqd2PvsaSH4LU1E9fqo2MfUv+g
a1sCzyqbyroBn9sTSZh5ejJRFE9IThfOAx93j4M/CfaB6ZrtGtILguOLn62Gwc2ITA8PpvJoQf9G
jJusY/s2qG7saIVzTlY25bjv+6WENzTfyeqlA61sEXLXAJdfU+cFoCzKRXunz92Y5RgBuko2qsom
gEDAXuA5uWR9t3CKZZi6lq+6dsoqcnBSuPCDm7D968oT0QGGvO2yvU+3JF1i4GaHONbbOF8Y9okU
g5FVMCP0WpnPbA92tIlEAnTpRp7WmONLfgYvu7KpFRJGuQA70VzKirq7fxGTx2bPnEovFRc1X0cG
Bo9DAFhS2uU9Z6hg3+jv1FOV7kXC3SicV6HdxyR3Nnu2wYXzNBT/wMjVFDvhOmx5Yds5IUTvDqz5
YBl3OUeT/N6K7+qOs9hCJWF+LkrEGLEtbMSLbtgzkzfs4xkWsnTBa2mbx7K6K/Kjxhk4PflYlJzk
PYPrRpvIKY9ZtGqbc5XsevlKqy62fQ4J0vXXTnoiPy/mO5Juc5kzZewpPVXZ4BDbyxhviOgfkHvP
AW9M9Xgrwxwg28pso4VkTcgDtEZaVsZD164Q8hvhEn9noDMHLAqaa5y7IcBK/R7lKaf3rN5mfMK8
3jj8kKsbWnNNdq/WGJTm7IFGXEw0nclqJH1NZ6pc9LQ2TP7HAKnEzm4hf3iQkEO2fsTgo3pfFN0G
vLrm4PRdl+bGsJcBOabZpvIfjIDhtAQTUsK/RrIqHwJlramwAkmYwNe+ULtl+FZrp0ImO1Zx2+S9
fuo52C5Ec8bINVi4kQnB2g/2BjV7Td0Bb2y66+lE1Pd5+u70CzAB/QB5ehU6O9Zy2mfu4K/N8aLD
C/RX+fhIAoBiu3n0iPtbyukqbmRtGzl3g7xU1YPRvxj6wkS+oWD8xRbG22LSypJj7zCeQVCot6bD
vh+u/Q5+dSc9K/rBiO704obVI4s2MTfE+lGzOX7VJm0Rtt7QbkrpqomujOpC1YNawjiuBtwt7NVq
t2ZjZLVu2N5E5GrZ5i7G2tq4mXW06l1pHW2HTpK1z7NHI1kR7Sdrp15h07sW9saOAYLJV/WwZmOm
JzuDZXwiioD0DfpAhb4YnLNuvomY2ftsI1K08bHjtdax5i8HYBxR9lo79z2utWmdZSQdr3z9sRtu
MNapw2VMl1m3sYt5fiiUlcKQqfNn6hZNvwMsyMvXq5OUkHvSvxWgwNh4D69pdkjHJyV/KaP3aHxm
G46rqZgHL560XZ2ieW8/cFGU+saXt0pzZfL3DGM11ju9euhHT1ZfM7p7MYag5h7jEgLtwtzG9p5U
go7+pb+ZiJu2nEUAAkXBxIC+C8W2w9bl2Q+eLM7n06Oh3Pj+Ep+J6DdRWrnEo4TKq4+ViDMHvA7J
MwYiNbeD9KzZdFhX/CKnfGzMfWdeW9jjwzcsczP0W3NDsa6Vk6Wueh4PrEXCaVGtSzuDP21Pk+ap
w5pzSP1ah4cgXutQB4kUuBmnKzn3wuGzRYYdhq7c3wjjOrNWZsoxjdyGYuUULx1BMs52zE6O8Uxg
EdsfYZ1q5bEwj2pzkieqF5jmgluGeg68mXkmx5WS59eZscLUSF1CUI0ryZzbFNW9Ro2oYSwowTO1
lDA89YanpIUnMkIx9fXsP3cyxZMUfQthVgIpmeN8L2oOpHg1yPhn7EG9G9Eq+KQVXPXyruciFmBb
DJZO/4SbLhvuEmeld/eBsc+t11a+04a9Vbz0IiHCsKe3ix963Q1XOt1nOborzE/mA7buWrey1Mwt
xpuW87olX5km24tHuat2xgBDTxkxBV/B4OuHO1U6qI4nqcKVHoKeXck2UO4a8ZoFNyG7f9W/r7Ib
wjwN9V7okH9WRnHVOepi1J4a4jkyQ3MTn4HZnJj/gcgPteuXd037EY83krnB4BzoGzHte/AoLApN
f60jW+v3enwcpsep52fqq1Zt3QlTTmmuJWcjDHYUKVUYxhIZQXBE12q3q5TrTn0q4vWUK14QkxKz
8jnm5pQf3Yoj98xyroxthx+P8lEDJ56sQ9t6Z7oP8n1Dsx0gTys+0vgasxMCXrQErTj6E46FTWlu
VXkdp1tf7IfhbkrOQ3yfjoR3xaegfNOnTSZPSOhe2+FTQWQhV5C8DmV1GyLNyN1GkPuCg4a1wNhC
4UntgxbtMygemPzUdUZiOU7FiuIZG3ifo/WVbBA77vbGSRB86C+q8tCnF2x8Aj0DDDTMCjIbYLW+
tvF5xKu+wDAE5vxKyqjtUrxZSVHilsWViHZhsYppodKdl2L8GMuCc0qzjsjy8fnFmHqPnUlYN9Yh
+S7IdlZ7CjRWIKJ3NybRE8Gtj8czQOT0XjePsfEeZSwfXkuwabe3lacmuPRUQ0ZM+Jzw03ZVVJcs
WxGwvhjKzxjTiiWtA0yffbWbhl0RP3Fu4BA84REJ901xtttzEOwKElVkjs66Z3deRS03vy+0aq4M
eVbrGV1B7EVCfr+2SB4qBj7JDOa+tslHumJTH4PEsTZTA6gq2ZWcQNkBZTu5BJKEYwB32bgZ2rUZ
xwv5uTIgbe+y+tZhHJLmMz8pQXwP+RSYX0RIaMNDHww3E4ZlwD4aNV+2QGmG1+J+9iJTLNRuhblj
uUzH9ZCs4nZpcpKBD1St7HIdRmtcaLyIQN6OFeszVZS9GPe1ejZakACLIN2BUEzKvVyubOq38baj
YkzMhnQ2AsgQBzYJVGdyrWAFoxgoNk7HvocP5dWSBIPiIsG11avXvsNadhTJCrR9VXF6WIX1Ri/2
QtvmIbMJQ7IvZ/XKwq6JmcLIjW0zsY847/QKE1t6R4hJAqe3MT/JV2STytlhI0kHXa9cuEmqfayV
jUElsV/J+RX1mZKlEq33cgwObbTNmsckq4lTI8kueFR8goBKVvS7rD1kxSbQwJZOWOyuouASdmfR
74hr2sX8hr79lNk7BdOa719mSnbKK7s5pOpqwBSECawhlZPjVHn22YbSKW53KQtwQO3U2lXmSR+0
RWDctImA2kjIzLKM/ynD/D/SzmvJbSRp2zf0IwLenJIAbbOtWu4EoZFa8N7j6v8H2o0dEmQQs/vF
HPaEklWoyqrKfE0XvsWIinQUWnPzJIKDED/ahv/vm6kgFlW/p01DPvFWhXhMXLIGZw3mRt5QrVJq
1iWuvpb/W5Te3fFRFb9GnYQMBjJJpm97gmlnge9IXrPvxLcmeJMag4OTN0v40RQ4dXrZY9y0j1Mr
Fun7bVg7Y4T5VltSlrdl6aREL27xmwsXPRC//gb1Y6UXJ+oKY/pLRlJDyzdU8iVxb9Q/E7StPJ3c
1uTcu+noCBxY7hevehbl1177qsgvTe2tc6orKQ8/oSJNjk/A/7tmkwbfPUpvLsJTSvvuYsjXBV/r
4hQiNVG/RRKCMr9r47VOTyl1P7n70esfg/n453gDcqAC7LE61/F1cZ3mpSNmn7zyFFe/CusHiQH3
kI3kUp4kv5reO5UjZSRYuskhhiufcHcew2MwwCv5S5AewjLYcpqFSAI2scZRT0EIxzmuniilSR9c
L3BgAcTyO3R3HW8cQQHGBkve/97SG/DDZ8mdbm7Jrtc+stb9UVTos3EiZsNe1P3HKFO3eX3oZCqs
MaeH6FVIQXGHAZzbvveKhBdV11bWN38YeP8kEh1FsW7+0gNwT3YpW8mD5HvIpso4tKJJZa69sc85
c3PN4p1pasapcfE+XqkoAVSOZo3Dc6d6vI2iJh1Rnem+y5A0NyJIKtMaMVQenWAsJ8IqpPe61Q5q
+0WsYsosBuVHD2pWOH7IQdzvKkMwUZAxntzGfTPwK0THxkBdrvT7LTdRH50D4U2Wu2OdW72NtS0x
9XwjF7K0juhoAWnzqAfBPGmbo1WGCMPxttLeKhBmfsTbxViL6Qd29uuklpF3KRFoMHnWc7S5JX3i
FqVoxNW64ouCsBZUrvX/C3WXwRgVLA8NizPdCTWnfRmrHxbyxEvY8KUe6awVqwl+HUY5eE89DnYK
fX/f6pykBx/Jq+R+R/ZGnxwYNSZSqIArIGlnLewaXllsTSQSGUs40fPJDZSTzXwBIXVrROdhZv1r
dCIG/LoII1Q+UHSksBAUaMV2r/rhAoF8wkTMYEsqZrmypoHX1aGSX0ILajkdfa2CjiMegl10qHcI
8GzgG+/uT9wtzNdFnGnIZ/hcjOV8UUpYEN5nMSatrtxtvmm/WO8hSlT4NAS2vwCmm77FvZHNvpVn
CZlVa4wsqH+oliPhwierh75DyCD/a2F0N9AAF6ObfbBK1Vutr6dZ3E6e5A/6OrSTNZXL4RmvnnX9
Un4sMf+XQs7ALnKLSiJkPNgw5msc/07J3//LoAxZ0xWAZNKVxAEChFZPSrNsdTt6W/VzanPOqOHq
AYpSAHgYh8povbRQrocFOVPBDU61LJE9Nlsn3SCnbqQGpp3g+8CTl4tmZtTa5v7YbkWxAHRJhgIA
9AoTaHiqhYQK2vpCZtKJ6NoCcaracO5Hka/hnDj3AW9Cwx9HFgiMs0WPupRpRSMmwLhqrvJc07ax
OgowvlrlhMEPPpwJd0+xoMZngNqjnyzKWx52xraZMBFp2oXc2dFByHMTnYS8os5WCs0O+U8Zzp5Y
22Eg1fvMLbOHXimFz4U6SgtzNc345T7CqgGldV2VsPVA6OlyEFqvdw0XSHbukB/K6e1TZ/lHVqsn
9HQWiE7X+VWFrDIhc0UR/Y45VnOo0CRKW3wvVUNcKVazLkAAu/2S1e5SmNl2dWH2mEIzuragG09G
nrzGNXUHK/qv0/g0Ghy0JQvTD2OOH2zdpiiSAG3koewo0YpIMmrM2UorrXiXhYq+8KVusLgIyJID
Q6zhhTPHiWXIoNZRi0tY5RgreS1+Bp+DMke1lr7rX63PlJdx8HzvwGYs5IpbawRK54RRMmRFV+fJ
yK+4CvgQ1JrBKE+lkmuIFkYpkmCBb0Ub2s2JfX9v3WBjMNa/Q2ozhp4eBHjYTpA7pNxSx4XmtPZq
Cpvo8KvAQqKsX/WiJT1JoQj9vjArxZG0AjWR2qcjX4Rqu4CkvjkH5MoJkqqYYMov98noorWT5Rhl
xYbPVUkwDmFVSFSgsDLOlLf7w7+5gs+CTQnu7DidPJB02sQmjQ/xmxQFuyYcnBIW3//wYWUMSIBh
TGb38yVcVQ2oGj0zbQmdLls3hMNoKBpXdigOUhf/l/L5APdw6ADnpk2gZeyjpmGfDasJ+xqRTEgQ
3Ke9EH/VMP6m4hC/bmPkZFvP4GYOZLU4hqFaPvktTZj783p9aVAxdrIw4VZ0JHXmPyBwdR9/PKy2
u05EDmrAEkzE3JXX4kRJrkeh/tCqRT+LW0tHkw1Dx/4MVYK5P5AUYdxeG3gUJBlauWKNG5xUv0ax
J6ybptUWxnhr7SAahPEDnEDRnPuDDU0WyiIqZjZkJwQ7/Zg2CpbCI3DM+5N5KxBa3KpmwmeAZT67
mAc6rixhhL1E6CXflFj9FFNhlqPk5X6YW7N3Hma2F8pMVTyzQxxfQy82RFSyQ51TpYcTwH66H+rG
vQEiJfcSlSuRAaH6cn12epIWjYqAXq4iEBcOCFtLebqU2sRbq9A0TT4SF5TJSu0yTDgmkM087naj
LKxH3q062rQFmsSai8enyoOq2Gt695fABsRgbO+6w0OQmC+jNz5B5f0qNcEGr42DVTebIqVoI4Q7
DbBCl7x4pvnJFNON6o6HIm++af2bxNUxCAF+aptKhuykIv2CWrdK8wvVdNjW1J6BQraUDvyOrvyw
YSWvWqPcTkaJEi5neg9jxaLu1e46FD87fVtlbwAyKBi91YYBGgionJw7WgdaS3+e0ILe8NTGn0pN
d3jX2GqsvAjJSZGOEoJhogtRFSk5al++9dRL6ITh4zLYZQh2NTxWZQwaCxzEJE79rYqfA79c91nu
9BRW9LzZK+4xpJnmDr6t0D0SqfZlIuCAfRJGu6BosX2GWhY0wlqo4i2WLUelfeRQ3fZARGSKpUFZ
vmHt8l4CqLM04a1V2ocMi9f7i+mGHAkXXAtMnQi1WboSw9f8RvHxnLQgFKIvtQu/ogBkK1vtAEDk
iBeSvUgqnM6gy7ucztXAxCFEQXsQIbjLheWaQ6pINS1j9SV/AHS2arBoXUXbaJ88d2/gvpaW8vVK
vgw4uzwaghsWlUhA+OR7dV2/mcNBAH071aHgThZ7ODJbofum5T+6L0vRrxMDwbEImiyRuIXP7eFa
FFF41xgmGoyRvnV7anNdLf0Vioq2D/z25/3PeZ3tLqPNcoOE7E9fyxZHsvc4qBUKMxRea+u/viFP
URDvxDwBITlz9qTw+6xE0IExNYFo7YR+HO26BJAYk0YWzv4bPF5cgVAc4FqHHzIBZ6ulLVszyBvT
LnPXpBUVojKLVwHohhKFynqUcOAVewog2iC+RqnX7doaHWFNRdMNdYRoYw3IJueGGn3+r6caCQBo
F8j4QGien2BYS6Sm1fPD2gpBrpZNjuZ+mm/J/trCfN9YwITiTOYRjHTQXCjF63yhojLNvownIK5e
vZW6C5wkSlBa6ie+afbt/uD+FJFmm9TUKDKhdCBzBKuzaffi2Cq8CLnNAs9OaePtui04wq3lBOvh
p4lBemIDdI232tJmvT7d9IvA09/Pbl+pkGmdhVAz/JnWbh4j3BXUFXiuVWOLdlbT5nIAGK/vD/fG
BCNKIuo4vkpcuOYpSVHERIh4C4HE99YDulMJos4WUv9B91xV7kIdSr41RvhGqoz4DHSKuW6jVgxq
IoaMsVsjrXUwsZZ5tf6i7r1Gu7N2KpgOxQpMzCZ7zuz4O8KDq+xH9kTxtF6a7in3zb/z2U+Zm/oE
fgXF2+ym6e4cyQ4c4N+qjVmZU2/dV+vT/XmWpwfRVTicOdE2xvKLW/bl1wU/O/S6geOivDUBIq5S
e+Csdtz9RGIHKvCeO/TA1tJ79i2xvc24aPt3c+rPfsDs1V1YZZdoqGJzFgyODpaAfuYK5bxT6XQ2
R3jmbpBfX1heN7KyaZwFnWXlTtGrTFMC7IvH725srFq47wlWH/+nyYV7dDm5YdXFQmvoOm34lbT5
XtFpWBUccS0N1hVQqA3a8e7q/SDv4m33kodL8W/soj/+UyxoDarQvIzrtY2VxORL20/zXa37iJHi
O8aTTQyT49j037U+3fhuuw5xwgDpti9z+sVmt27AFNY6zU7cuhR0MXm7robwU4lzvNB9asps3Zd4
HgBF64vfbvbFT5doYTde8mhEmCrPS1Wf+LnTujlLO25tmkmLbBr7oHwYnOpP7VT9ZG0ze/iydCe4
dahdRJsWzFm0Rknxv4hSnWjierQVuzoJDhSfT9IaHNqJJu/2v14bBtUsCgIiBC7GMVuCppfHFmq6
uj0cwAOusX+2i5O5p8KFAcHK2CpOZKPOBNnlYaJbL+2AG1Wh6QY02fJyyYRaPptfWM+VoIR4NIYP
1lsOsNVON9l7vgNfVu76tYmVxAoA/JO80Fr4c7+6zDgGIQ2uDjylKR/ONnyYxjDH3Fxjw8f7fE8P
18Eqdefugy1IqG2xrwErblKnw9Rmc3/Sb9ytJ3spqhaM2kD+apbtQgMSypBjuevv3W20oymMYOgK
qCBJrly5XwT0TBdSzQ0KuEkJjJKyyB5UEQa+XFp9XSKCBYeTswUHyh1immt53230jXhcclm+MbeX
sWYf1S9kc+wLiIFyeMDKx3rzNsBy0VtRHqSdm65RcgvWofyJw2QdbMyloV7nclPhYsgTFdNTNFFm
+c5NDFd0R31qG8XP0Fa4n2Cgs+0PxT7ZhKfgbXHfTpN3uZguIv6ptZ/tW1UslJjrEopcb42Dn8gO
Gwuq44U9mVmzlcI10vL3F9H1++Ei5PzuJ4qR61VgZGzVR5k/5xihL5pPkiElKKVCVxZovtc7FSFp
mZVDd5Fam2hON4azMbZtgSi5Qr+3EuKOF4RfaCc5D8XnbvCjb0rpqiatQLpooKgFb5OaSo/dyhDI
hyCOWopmIpgwko35LQ9E1PYlLS6oEGAjtTAzV59/9kNnK93lBZI2vq46RtbvolB0qujb/bm/vqj9
CYESvUxJ0FSvSi3JSIUeYRRoLhgGCS918i0BNYuvAC5LT7oHpL36Ek+civhbB7w6TcJjAgAlE5Hd
Rd9VEYGmUCepueK5iuG0ZgLECmu36IcCov7+r73e+tOv1eEC44LBJXZ+uerVPMmqVlOdJkkcXRUO
/ohTjpiBswXlmsPWkoIjcpLb2MKMJ4kXOg3X7dVZ/Fmq9fywa7XGwtkcs+jqER/s7U/jBUdlOyDP
6UuVi6lOcLEZp3AowSFRomLjPddgiEaqUHktq053yPfgwE7eQ7aHVMK9cfH4mo7HO7GMWaoReyGt
WAkU9e18D+XD+Eqdintj9OFSI4pXop1s0g/5r5os8A9Oz6u8Mw2VXDsJZ2GyOm9JWZYXluY01HZT
/JAd74DpxN5cDTaYCXu5RHN1X52Fm31ItxFrNSZHOG6bbdu62Wa9utGHJf/1q9Q2CzNN+lmmycS+
yS0R+JUuwvpMk5NQubAcT53bHRa2xq1cMXUQsZfEX1KaV4HDYFSFEAFDx/vcf1U22kNs+5CP1/hz
PPlH6cP/vnRW3BrcecRZGo0xyU0UbgVOB/Ej1H7kQPil6oeI49HC2G6tzfNIszwoqFFkdJRecDKX
YHi8ASaDMbUq9zD0N+URLyhkoQo7+iTasHqWr3bajaHSlBU5ganjU+uaXQNQX+kkzDN0p2/LAPyY
CsqqqMzHXNFSx0jDel2EVgC1MSq9dRdn0TFpOF+UiprRqk9CHMhiSYkr3DlgQkmRqURQeBvhfcyr
/POg6/0vV6vFh8ZQhI3Rd2TgnNbJY5EUqBUiZwM5wzKwWQni8qkeDOUo1a0MhDfyYXZP1y9YHJug
gWtGl7T5BjTSokCc8fL2QAyqUSjtCgEUVBLJ0WHQzHBjjDG4dGEEyM/izMG7ozcfDWK57wYquV5S
1U4hl8J3j/PAyQEonKwoQ+u4gS3Win21L/tW/ioJibsf2qh6V3sv+mykffRu5Ya7kY0gR5rKdePs
0fBabHRpNe2NLHYPQFQiLhYWyjKOoZW9CPTWNaFbD66xGZpheNaLot7R56u9Xa2aZbEJOpTSXUb+
pZTH9hT0iZwhqWaOD3WnNdBHBRN4b1DXj7E4QIEJDFBqktEJ7TbqMTIYq0ZRkcWKRGOvDqN3il0f
llQ5lhGCC6H2tex/Kr5c7mOEw3jTySXI1vg4lHIH5ipFWMCs5FKm8SFnn5vBwoBLNOTQSQsJEkci
Q3bQsh4V/75JNKr47lBAJc188TFrLRHeWxKzTVwQ511fYglSiZxla0+hlQiK2RtDCCJFdCxCJYH+
HQybGrcaJ/GiboccfLMvZN98LWMcYDIPN0HN7LVDZQ64ANRWB1LPmzhZgo5BTGmYDhZeya88btDT
kcPuqROMtEXWIOyw+PS1rdH3OL/5gO1sjNUBVedj3TwJVRBtoTIjnD6kJfy8FtOPFQ1B/bOWFe47
BTMRqYNhkGsQf1JW41ygml/kyCuNdTj6UrEV6E9/ScJAfgv6zNgtZIEpJ89OKDahCjgCXyVDmusd
tkGA2FIoTttqYjZAE045FKeaEgyafFhHMDpwpzj0TrnK/kGN40aGvYg/SwJ6Vbpm6BK/6wzHNX70
yX8t+s0T6nyEs0ezUdQ8NRoYh2URNrvO9RC3GGJQBkkRYsUTSwAbIHFXWrDkNHJdHSC0BBgECxLK
g8gmX55UGPWpXkY6c/pN/aA6gSM4YkpNclyjO7vt8oWrza25PA83Jdyzg7FoayTAXcJhlvXs6fCG
oSt1S+fGjUvFxaBmr9O0z7vKC1S+2Hr82tuQTnYwz771684Oj9lTs7RCl+LNbhUBHGdgpIyqW8uH
eo/HM+KVU2HK35Xb9LR0Z/vzMprviPNZnF0vBNAWVTPFU7fJY7wPP422NZEE9C3k2NfhR7X2HNVO
9uUjlKl99cDxeECQ4QRmeIVx0DqxMyx0f4rHpauBdOPEPp/5+W1SVXJRhU3PE8vBQ7Bz4l/Tb+m9
Vfjk7YbHjDJ76dCuNNmwHx61EXshWSx8CmPWgktUhYb1n09Rrugq8kzvVzQy1iWWhVt5Bf3vH9wT
Fla1MbsR+V2hJ24sT9/DPAyPniOsre8dV1ioGjbKEcu39qVhTn8/20e55blGqEwr4AXGiF28hBvc
MDFfdLg5fxVxjlnYuLcezxdfdpYF23EoI3noeI38TgHZ76h3blAypLZXO9Yh/z06xeYfdDinqbuz
1I1ZfhJSs9DAimvOiI9lj9FoXv1s8W720foplC9xjTSpD6/qdx9+F1Cwub+cruq+l9nRmKUr7ttj
HE/RLbrhLtDrpHpRpK9DgGjrAp72T03n3khnSSsuRclKImKJ6A11ueQ0XGgiaCUpnTj8i+vwpIo0
B11h6dNOc3gv8ix9jcnoGkVJZO3ta47P+jG1s232k9pls40dLXLeutVir3zpw85ymJtQMSimg6fd
KIDlMRndDM8UZbaTL4Lm7YqFN/zCHjVn79zWLEyPpyhg/+S9959KYwnLdTOACpwXGXlDvrLqHGUk
ZzR6384AvV6FKkyn6/5qvC6uT8vxLMRsD/YW2MTB1/lQXIH0Q7OFSmSrq9IJnus15CJ7sRB5M8+c
RZxtv6wQk1JMOEnTrxAnDskhw4KdpuW4FrblS7Co9nddWJ4NcbbjWjOq8s4lYPtTXMtr/cNzjEeV
HEP23nGcrpdzzK1H3vmszjaepWRI5JrcvrxCtfvkN85YMBVfNevXwudbmszZPuPB08ulq2lO9Bmx
mVVzCl4wYl5NPYLytX1fUma9VbUCVkM/EmgxyL957pSUWgniqpa5lojrDHTG1t3/1JFXXuFP+LQs
dnsrj9AJQZ4eRCO4kNn4wrbUx7ChbFl4wclAj2kQh6+qqi2VPG6ljvM4s9RRG8MQYAHypyywaV4D
p90Z75D0t8lGEVZLHfRby+Ms2tyrQkxz3RSwjXAaGqzUh+E2ZtEvIWueTLXZ/A9L5DzY7PpSunFv
NOI0tN/m1tqMRwzauLJB4VwjXOAs9jkWplKd/n52jzCa2CwrqABUj3j//QCB4BjodjviRrYHdAmW
MtiUZedHzfn4ZvcWsTIF1A+ZTCUyt8FgHgsp+tWN9RbhSqQQdOkk1e5XtRjeCtX89L9Mro788VRZ
JdXP1qfYYcEHulRxYI13a4BwJ/xX156AKY+1NbGmWrqNqtO/eDXcs4izlZq2GW6KXaA4GiWNFzHG
oc0Lsmof9Hr4FDRpZ7dhllMbQEXLteDIK2qZYoMeN/K2SRtECQdfaHHjzfGwiRR1Z/Vm9nUMGu2Y
yXX42cDz9IsWxPpHmmWxuPFUESPHoct6yglAtl5zE/IZReb+2Ctd/SokCIdkTarl66ypUcQSGpRR
YiOKV02ktsc8b8ajmRX5u+9nzSlualCRuVY+11LhfQR+DqhfRl+bkyYtOOKURNyZQh1EK7xG85eK
qic6RnH6yx3KZOGCdHsuzUmmU9V1XZkd4Iaaqk2WqTJsPWsVxL+olsCaB/nYfsr1b4oVbO8vl5vZ
TP873mwrZrnuloM/6W/0BpBF0KLxsTY+3w9y80hHiZ2yhg5aWJx3rwd4up2eVZif01koBls+KA/e
If5ioOXyivjiPnla4gDdPhf+E1OaoymUNHIj0yUmz+PNaPtrod24NiqdYCisz2VjL6aZW3ejv0cJ
IPMyzYAJrdxBqakvfM5WJ2ABSD+AjtlPhzpihktZ5nqpQAdCzJePBwwJq5TLcGKS1CGVSgXvx0n7
KngMvA2aoM50WZIGp6dltJ6AQO0rL8INMiX3P+qfpsXltp+oT/h2T0sVKPhs28dGEjV6iAaM1fXt
96IuoXRVklF+1cwsO7ZdhXxhkvVgnANZgDBv9HWHit0wtg0l0VTep6FV/tSslJxhDU21osKHVl9a
5AHpSjQ2Cqbcr6WOeDZqkH79NChYZpZlQpGzRR9GxwMQuUhX3ERSgn1haTD+sIsfCwGRWKyBU6fS
mtGRPZTpwSeETbrys0TBl3SEjdvV1mfU7+pofX9ebhSbLuZl3tbmcocWQldPdRJpo+qrdNPuxu0E
i/LxJli+TE6n19V3oL8JOF4HpfTnsnl2umV+zH96yOZ6KvfNd38j/KlsFc893YLFVXd9tjG6KTWx
lVl+c5BQg+puVmZI6Ak7czvtYpOunXv8B6//2+P6O9J0ZTkbl9kreA43zdSz6xwsRmyeGglDM8D0
6H/prwuf7ToTMjB6xBNlAwTRPPM2saCVA2omjrglnL7Km1W4qY/jS78ePxfP7pfJcUb6dj/q9bXr
MuhsD9Onb6A18V5TjF9jjbzAppI+Sjwt7odZGts01WdTqYRSVck9YwtKyAYlwqXvVbgwlOvsNw0F
F+eJ5QN9aZYOcimDVZghFmjg1QubGgWeAZmx+wO5HwRI1OVA0jqtOmkyOhlDYxPI+N9SkF8iot3e
wf8ZijFP5GMx6ELkpbKT/pxuUMbOc1B8wvb+Dw5m6f508+MA6QGMjEi3KU5jPv84PrL9vYyyfOEP
T72MjkoipdtMGRdeFNMHuMoTZ3Gm33EWJ4mKWlIlQXHCffGoHOsdqizbf1Anvi4nsRDO4sz2bdG5
QT2whqkThs+ACI/9p8jpj8F2egL2wVqEGB47nE27+2tjaXyzF64hyQWoauYx3GOdsW13pYPf7mbx
wXkzL52NbzqXz+ZRyoaU1jDjmx6c8hrvxbcWUBjkT8d/WapI3locgAbA8kyMVqBJl8G6PI/bHqSY
YyBgM6CyFGkfXffr/swtBLmqZ4tBpVAakJ2cirkSIKAN8qvPRft+mBsAF006G8y8bJ0VDT1DPfvX
k1b9gJZ8dHfZvtiEmPfs/4/BZjlP0hKwXh2DSh+CXWxP2HdMGFdInu2KhZX354idby38OKE4QHLm
qjlLS03qNkGDY/Cfu2b4XCPWfky29UpfxQFPWuFgckAuLY1b97/zoLOzwwp1tfEwF6F2iZl5+nnU
dn39W6iQjkMxNPy0MJ/XdR2a62djnM1nXyE7U0P0cPA4f0TuCKwe8pKb6V5TrgN7KSte894nyvNZ
vNkjutJ1P4pDT0fBJMFdqS5GE9S1Mii/OtOrXqTOokdaDOjul4mGFh7ywHTFK2TArWqguAUPwbUH
y+vXeivnCVrKcfGX2k5KXVmYTZpDkDKyFe6J8cHLpORFypUcLYLaV+W9SWZNFmqzt/Li+YBmeV73
u0aXpwk01N+q/xF0T7GACOZQ4boeLJyTf/ygr1akxvvfFKdm8pxwP7gjN2oV17PS1h30395yVFd+
cx9dZwfQCu902dkO7ko6lRQGDCoiKAqsWgfDDtnOnobdUpFVuZU2rbNfNPueymiovd9LMj3Y7jNJ
c5M4UfSsm07yjgi9xBmb/oV8/9o6TZWgzAZAsCm/N1/6E85f5QEO4ck0Nxkixr+EBX7Ojfcpa+3s
t80+jZui49xW/Dbz5L0Gx3Qzkeik7+qzcZpMs+Qd7gAL2+nWPfo85Ow0RliiCGq4m1TqffdRKSPh
Z5YmFbAIcgxC436JNJ6AhjfAByiUsvtTwfV4AV19I/HzHFcViG0GD0lzdpSNoHaCXnElJx2qH6Mh
vBad+G4U6a/7g71xy70IMzvE2tZzvawhFcv5uI7jH2aDeLPwOMrewrK/8ejXziPN6TDskN6M84q1
fZjeDKb3FG+iLWJOtClH4xFxtIX6ya274kXEWRauqCjl4tQLDofHCbGRPvl28y0q99m+30aLSf9G
ErkIN8vCSmopLaJNilO5bvKqCZL86nrD8KrpufpslWZ0EnpBWPh+N25WF0FnWzeJjDKPyg6OgSdn
WDwlbb7S+tZT1/E4jIdeq70nLCTTR8nMeWpXsYsa8v0ldOOw4ycYJm7XmqLIc6WGcDAFfdQGLv7l
XgjQ2E9Rq0beMkLW1ioKR0D3837E2zP9d8TZhzUnyr4HpQRBvOpUlt/EInREM0W/yt8EcbowvqVo
s++ai2yRvOP1pK0so8bbA6BquMZhfI3orH1/ZLe3498jm33OPC8MlNpGyVHrbFu4cXDo9KAHxSnm
distNV7lm5/uD2+EQpGp6LPLEU9OsdWAxTruCfp5VW36bNV8piA02olTwOXQ9yWECgT4asd4ndp8
1T762jVr8E7t7+l2Aa1l6bFwcw7OftTs63aorTRR28roKZonFvG2H7K/oiQEnGQ596f7Rs+bpHQW
a/ZtJaNpPVD4imM2P71WQSAck5c+XJehuU66ZKMNpxHzBE2PF+7A07E1uwRcBJ596LYSwyGLPW6I
GKmo1kH1FsgGN2dRlpArAZiL1+RsFs1RL/R+xEpqVMJdVlrrwe2eZKM/mUb+v4zlLNRsEsMmjPpa
atiO/kspvosI3t//TDd34FmA2WShxB1ZpVLzDEcZHf3wvv0c1l9CibZJXC08xW9+mLNY09/PnpCl
EnYVq09xGr93+soEdFdt7g9n6dPM7hdupfe9blH+DrFwaihmtfoeAYw1tYWFSNc0Ighp4tlopp9y
NhrV1/yAVyqjOQSPiDaLDgv6WHxvdxjeyyuZh7H6RVt7XyFXL6TNmwc+iie0FLBXNK5Eg9DYEKu6
i4mwVdCVXU3HfWisug1ykDtUzsEyLoS8tU7OIs5PIu7UsjCaOUKbFQbJrokjErq7smjH+luLtvr9
z3jrhnYebbbDctx3c7XgM0qYMlVZ5oDTXlnusHAk3LzG6OhMTexpE0j0NOqzbxiZWeoHSqhQ1s33
ysOkPJcep1bJPynt3hwUxC8VArGIz95sLw91Dcy2wkq57ZJdnqJwS9NXzBc+1K1Nhijhf6LMNnRq
+EJWAAl3Ispe2Fmg5RuO9biw+pfGMtvKee7WVVkWshMXyOR2Lj52ACt4j95fB9fMazYZ9X30jGC5
s9pnm8wQlLgE6EyJ4aB9ws9mI9kljMjpDA3f9HBlvFs84MRNeISJWW4X77m3TnFoh6AegD7AZJkt
xMpDn0UT+6mFN26qRx/JcRtmPz4TKxzCuF8jK41GDHWA+mvwtFQNuLXpzqPPVowRWcOojjIviNoD
ai4duhGfkyG0UyOHcuwt7LppMucH53m42dIREq2uspyOtqy7wqkEFY5+rvDa1qr/NBSZtPT+nH7+
3/FoOqCipKKeOYkZIQ8xB39rXSkMroD0WW2Pm3pfbdsj/kJb3mUvy+ygWRnuOtpsyRpmHsrWgKSS
biba00RGfe8pi+ysILNWBaXNd8WoY6eoVZQLrJy/hmXzXCil9nJ/UV+uqX/9EA0mgYg9tETnajbN
fVcmGSQF0+68kysGGzXJkehZVVgChTEsgdJd2EWXm/XfAdk9hk6/VEVO8TLL+WWuQzpEeqnxDROJ
9qF40JX8m5ouquhdJp9/ReJAQsiOhrd65Z6cioORtCqyfWXQIMlQBWm/yUack9JAw3vCR0e8VbMI
I6y8WVdp6+1LTbCOtR8gXI493UpCXnCt4zaxuz/nt6YATMT0kyQNouEsj4TIXBWqFwG2l70Qhf9K
R528RgG5QY/pfqjLXfTvOeBIJl2Y1qT+djnbkieJWVG0UMXdoHnX4yhEiTijMRQbGfZctWAZC+iJ
GxE1lYsAqidwKOhNX0bE1y2EkYaKF5bOWlOuAPPC2/zLChZKeTe+LjbgJjp9UNFQV5mtI02prABF
UNemkvEsqoDf8yXl2dmJ/Gf2WKTgeCBHiibXisuxhKacY19oShDBpY14wvOypVKX7aX1+JFux+f7
30q5fOP/O9ykM6oZEqJuc/JpLAQS7r2phSMCaqayzxu7dXvhIdM9HC1dzXpyCwuuvZvlnRNAbFiP
VKAf2sKVX6IiBasJQ3gLycPY+2logAXqh40QtpPvkYkJSVUO21ZVir3o9c3GjxBz1gWze0p92XsQ
TLU6Vl3bQYuKsk1SGwK6Hpj2AQHA2dNosfnsRuFTl6rF9zwwjIesKj4q+j34aEx7ZxgGiktJvJCY
5wlqethMHFVEJSiScQ+7/AZtQ5U570oYsXgaBdFbVyCIP7w1+IAoiDBgf3L/K1ylZgLqqCVhCGyh
d0BN7jJg0AxtqnW4L4g43SG00RkDGCch1PLDhCn4qsaujoEgvZrfneqqn3NdNdKV18fVLjPc7u3+
z5nVbE1y5OXPmZLJ2a2wCwUt8ArBclLXdEZekELAxhWEEmul5FVNxZcxoso1NHin0Za30GQrquNk
po7g67aVMscKcOOhWmJi0ZOHqa1a0U+zjzDhCQ6urh9zrHVhPcPzK1YWzMc2e9S1ZNVk49ooCxx+
soV35I1Pqpv6RERincvSn3vW2ZBM/IQNxRdVNPpNNKh8WwsRyq3bVaNhjflFXXxXXm1kDhoRcDFH
HCJ8CDLNMq5W+KgCp4PAzU0+aJvphTL8Qo3fkXfmo7C5/8nmGXAebHaP971xZJP7GDuW0bosqXxK
hV3Xvl1BJ7gfan6S/CuUhQ4QoFuuprP07qulaDUyi6OPHqo2weHirVa0hTNk9sCbliCIAkzLaazB
/716K/SG65WBJTJ7687xdvhkge/Fem0trdWH4ElZWB6L8WY7UIJrmNXx9LWIh9vsaeqMoG20DnfG
h+8stUXmaXc+vNkOA2wrRYgjCrxfvV11CrbaVrbxmFtKLNfr4nIaZ4uwqeTBgFwKk4X8qhY6jhww
pPBWcId+lcn5riqKU1ySqPv/z96XLceNZMn+Slu9QwMgsATGpvsBa65M7pT0AiNFCjsQiEAACHz9
dahU3WSKI06/XRsbs6qykpLJwBLLOX78uLdBCwB7aXeLUSYIVBK+QBbxw4V4Bov9+mbPpioOk5TN
/Y9bLzbNLg9Hv9pa8cdUwB/Undfh9flDXveEV2tepl7DMoF3ii4MEthbHs6QxI9YzOFFfoTn2dpN
Pl3Cgi6gMX1iFzpUbfYCdGQ9XDV9pi0sR+OPpG3OGtx+fQBnp4tu5V1hrRuDvpsvRbTE2BxCWCm+
QP4pxJZY+rfjAa7XUYE2OziPRfZuuv1TnwCaSz4A8Is5+Sef9z++zf+ZvUBxrFZZ14p//Bf+/K1j
CvqT+XD2x38ci2+8E9334b/Wr/3zx95+6R8n9tLeDPzlZTg+svOffPNF/P6f44ePw+ObP0TtAD7I
lXzh6vpFyHr4MQiudP3J/+mHf3v58VtuFXv5+x/fwO0d1t8GlnH7x8+Pts9//8N0sEf9x+vf//PD
i8cG3/v62DwVj7984eVRDH//g5BPLg4NRHU2EhUIY+NtTS/rJ6b5CRV/AE0gHoH5BK3VP/7WdnzI
//6HRj+ZaPWAlBdy5lUpfmVjC5CO188M+kmHEjroAqYBHVjkfn/8dWlvXtK/XtrfWtlcdkU7iL//
gW0Rs/hfsxx6bMRGwIhangkxUEgTnOHsA4MztmZJFEvr0RKbnKAvIpb5tBAoF+TUXjLfdTT92TDH
ztIDaQygUYLibJjprqQwnNl5ja7PRlBkrrnazzRZk18MjVODfMerlN4VXkpFHY7uUjTf4WliM5hQ
oil0w5tSqc04lSmDY1hhAvdze1jiDsyEqxgbQdyMDJJDyFFQ9MhHNKsbuJE1DmSU4cREYPICuz9P
5/t21HP4rKe4aKzBtvOaG1G3wntiJoSxE+5w8PZT4Y1AjQZWwJy4yoqHWRJzDJXUtXbbCauDUKhM
GyzZkdPparIbF6QIOSl6co16LkJGSx3+wBrVi3G/MI5q0pXquGnAIEct8BBCCFPBKI22ntO3SQWt
/Qx+x2hTt4bYqyaZwnCxcO0nC2jNtOFV09cXre1ofUQdydIIInmw9HIWrjwfLAcbqo+6nuunrK+4
gp4LA4hnlgOU1DMrBWyCXwhddzQ+HaF5WdNNv8DFEoFUJ7+W6Ge+Wqy2dQOtHHKyHRd9pD5rx4r6
6KGvvpjw+AEeJNHDdOH0E1kOIuu7Ygd/kco9WAVq35u8ZJTvxs4wSTAtTffFXXJLh4PeDNk5uEkt
C0L7Fv41hCm6gG4+SRMGRHVNNm5nFHqI2Q/TrNnhBkWfnC6nCbavrv5FUZGKsMsM0HKFKvXsysnh
M+BXxthxmNY3ZX6nKEvLC+mgBS+AwQCD5wlkGAYzHjQLtlVGWjbLRSaH6X4iBaSqF0PCd9YyUqf5
lhapJsOu0UcR1CYtjcvCMlseMVjQVBtPaxgJAA9l1i2eKmXRwInj+cuYZk2yVPWsrsvUk6jgeToS
mabSvBeXOgrCy61q8mCsagaLXl6jYGGD/zFHjVsM85bKssNByFuEOD4zlsLzPadF24GRW6w7Oky4
w67K7doMWmU7q8kSFW2xyWtIEirGdSjopcuokqzIwAFKYWaI/i69neXWsHMsh2EuS/CVHc9kPTSV
x5njopcMTpxGrg0a/OEUTG5GwDFzzFyh7DugArl5DS2CwolVIbIqEaSuzV2TTjVao6fJ4J9BI8xU
0o1Q/kTbwKzbcJA2HA2qfR2MfFjRdjKUHPbpcE/RCNxT54ZGlSonsvX44EBqgjfUC0C+6QFdmI0i
G62EZgFokFnP+FNfmRMEJ9zakPAtXorWHo+aN3E98GgDY/u8MubBJ9AIhgaeN41EJToU1vtLcGs9
GIvbnHhRxbqqu3Qzr5hlUA/GrFLIgkLk46FElAlv2LGsh6e8yDA/28KaGKxjNQZ3cdyuBR0tC5IY
UpN49POAS8M1GyWq0Hh84gSFdZBd/TEjggYVtc1lb0F7fgpsqjQBpYyqG+HcZaAZILOB6YXGJAoZ
TQP+EGeaakAUcmZTbJTtAdeEjpb5MhRZqqOGMsExyeBLruFVqXTMj542SB1GrxDSgnmqkFBApHra
fq2ZpcPjsKz0kSW2sOQY9XTqVGQYQn9qZO5h4YHzCTafphnP+pBr9dGVrG1OlVuqKjIq9JgFCInt
2vEHWRc9ZCyMAebafObzE9U7R97OdQvhEYsRr8z8OmcjulQ8uzlZE8xxhFG65i6tB0hwKg5xnn0z
wc14cR2FXaD3IAHewK257NCxAM92OyF5qcOZXoNDfKsLCaqV3rTQzRhcIZovhUDDot8LC/b2iKYm
ft2PLYylROpByNaYEFnCRA8uT2Fm5+B7TjmBP0JnwoDRbPIReo/QH7FFvNie/WUspeb4Mw46WJJm
LoBIW2OdvjEWz/ZgBl5WQMgaWxbXuZepl0qkkCGDFBe6hCGZR8m3vIdFQlA0xQwxkmouu0vLXayB
B6KiugC6VugWRFWMhh2lXcNDt0KyAs88K4NRXao0uKegydvowpb3qt5AehiuFjBMq4rnvOJ5dYLO
yHTplgZMt6embO6hOjl/rW1eWHsYrtkenP700drPRjMvB6S+8y0qDc4cI2ogy1ZNgE8TECp1N5gF
UOtwhk1Wt4dBpHXDm4WkKMY2UINLNThtOr4O7ZRdT6BxjHno5CSsZtOaEk9ra7idl1DFhyq9B7/E
QaMsgJ2v+pqBzHbixMJ2MegshTU2nzCZ55ThyVYzXpMPPSo6wpGeMBwkejHRcMjTIgNMAoIFRDdY
f4D5S02OOOFndKWh/Yo8aqNl84uFojn1UlNCF43fEtIsftYo5u0cUxmookADtomNpWvkUZqecLaF
JijUU6aO0yNeEOdwX9eoOlGtc/LIq9La2DL48sE2M3ea+dA4uoSRuDYOZTACd6n9vlg0iOLpEO31
Cxw+ly6siewAWkEi6pmTWxAi7Qr+JOZVxQv6/zZOQMqODKp68CcvJ8gkWVNqqxsB0SsBNXsKp8NU
diARKElNhcPDVlak9Xg3xykjqg+IqL3FpwjXzE1D7IEfNVtB0khhX1D+bKA5L0oro7C2fb94S1AZ
rDGjEV1uqHHSrIP3o04gRZvPCoo/SLwzcNLHdtW510wo+GS0E/JgaQN2j7pt2ecZJlppuCywwXjU
FCvnxNAQq8epTmB5TqSVZ0i4OqDBfjF0ECEq8sbgxB9UKsi+qtCnHAFnTfvAKnoOAzmQF/CzqoX0
NpzeTbKKmXllhJUOZqNrwesiJp4FaUerBn/ztsLLnSuczUWv2wotZjoGiXH5Y8PykC32hMO0d4Um
D1U9ipeqQlXiQqvLudxwFN8LLJ46X/Xte0S7jq/VTTvesDyrNOjqs3x5SLluM2j5oyUFClZwfJxD
TKbGqWD5WDJyKtUoswoRZs1oImGXNG+NvqcerJWtonOuDW71YzyaJqqdc9aW1j3RoZcNo9ustu4y
kVtDlPcuf0454SJuUq0zCx/xifaUGRn5DH9XVsayq0wD1FuWQ9PRk9zdiwUWq5t+pHV6WU3jyC+U
sPAOgQ4T9WDTahKfG8samljlipm7ZdGwm7jFNOOsgwVPDJs9nEaczfN0q4oFXrYQPxP9jSqmsfue
Z2TqQSVZ5E/5yP9Lxv4ggCD++1zM7+T4MvxtK+rHlW34Z3q35nDr135mZJ8sZDnIrQjaCgHmESDk
f2Zk5BOqvuA36WiLo9BxcgEt/JWR2dYnGOusEDcKwz+ztb8yMnyGNjoYR2FLRWs10r1/JyP7Ibbw
r4QMTCcL55WOfNCjq5XPOZjbpAQ+3ChQwxK+Br/Vzm4he+ZBRLpwEuaMGgwA/d5dHub8rp7jqi58
WA8Vs9o3+eSrDD2s5XMDuWX8rWYsMSnK65LZzLeaS/y8l4IS22owrEDxZtQCezJvUMwpBYwr1GL7
s0telpoqH7P9hB4+GWF3RgNar6bdiHwm0i1sJxQ6T6ErnOfcZHe9XdwCPERc1c6hXrhRidGhdfOs
ZdY3nP2o8C5bAsJFWM8E2dHQ677ItK1D86TX4C45u4+T4gfefgf36LCIcTNRc084SQp0Qw8DiQi4
mVPebpte26qquEUQktQmOidcAoHONkhn46RT43LJ9MtlqdWmbdh3Jp37H5Pp31pWt12Df85hizdw
R/LSrdCAOP+h/w+xDQ+z/79fTgl/aR+f32Ab6xf+XEiaY3wiUFlGO9VfEMZfK2n9iOqQigTjADUi
oBRYfj+XkmF+ghw1jmSIwa/QhvsvbMMwPkGMG5P5h28Z9H3Nf2ch/SCfvF5IUJpHRQ/LCesc0Mt5
KWyCkBwKTqwMmYH92IUI9VBGlo7OEZhE8HZCLu368wijaRxK2Sg2pZmHM9ztZpiEM3kzOiphBtu8
eoI/EZg3iMsbvAXR09lVrUX9V6girTSkSgJXNTuPLjQNSeqFvx/hvHTwc4gVc1qRELyFt0OkfGX5
lhxDxOPBCOs4Zf5yPURWzJOl/FgKElPgFYT01y39c7xzblNBQSV2aF+Gwk0DK5WR7oyBPaSQ57UD
aA0klXdyYFhRmE9eVXz54G5XaP2X14zyo4Hp5BhQoX97t7M99qXh4oG60OfNrGybwiakQhVwbJdr
oJob7kKe0uthejxsZI18Oi12C9UjN88+//5a1qF+uRRnnddorwY+c4ZNL1xaJvK8Eq4lX0T3VLtX
wBBCl97iaIFg0IQdV49/P+RZOeXPd/1qSKym19NJMAIuSyrKkCwXLP/S6RdDe/37Ic7krX6+31dj
nD3hHqC/16qhRE1ZRiqqLrKNfZB3WuSiU7zBqw66k/axpjmQzHceJ2TcsXxRlP9Ff0/plZ42FOMC
LtxpA0V6SjZqGb60dm34wzgn7mQE+awnzmKGhf64SN2vzCeHlXtMQ8TiOU5B0ChGFQv7KkcJONC5
e9G3iLu5fTszOLTaxRHQEk5WDl9EcWwtN9a0rz2Y1N7cIgJ8ass7CdcEx4HTHZ1CNeuXrGCRNOtk
Fu0VNEf93EoTZd3Mnbi2a/2k6zsE9fsBECdcYvx0eKqqI59SUNA1gIOLL2eE+bb1rZhpqAE65V7p
N5JvB9MEUUhEHZ3XDlU4KjdHz+nCGTaUPZ9uEHEm0hBBW5obuLbhIF82XOa7RbCoq+y7urcCFwS5
2pMhlCeCUvankayHMSo0ab7Fc74B/goszN0AC48Fn/dIPRE2OF/ZaERaXviLhUpSDTKYNUGMroHa
YZs+uxOBTbUDy3FPJGlOwccuN44F3eO8PQIcC0be78rcS1JDj9CVeEAKEiFvDHW45nmMAirs/REW
6aoCQaC2NrllHmDfdm3xBl7XRo1yvwPz6XJr9fdU1qHddPHkzompvLBzuW/qkLQv2g03tbix0XhE
xUaf73MGp+3ipVqmTUsfegAkKeWB1tuXzgQtfFkjFgHzC2lBNarPqtfvrGpMBDaFUpfBIGBW3sLq
gbUfdMj84CL+shMA919pipT84q9lZVOrFQJbIq2rsKdNXGAPduXGbM2TZ8P4BBNYdUUgqNxPZbfH
30eLgnEc6k1XLZHBiCiIZxRYw1Uhs5W7+ciyLu7y8oPz6N3VvW6e8FkC+QXU17c7CNXmOhWQYQih
Dn5rfW/RfIt3HHYa1INXKqcTk7vmxvjIN+S9jev1sOvif3UOdnJWrpoxbD8ZUVNgFowkqCvro8Nw
3XPP38Trcc73ZCRvs55jgzSv8ls9ovf9hRPAoXPcADrf1X1QX8x3sBvXwg9Njd47DkB5hD3zqnmA
KsvbW8xNB9XKGk4BVgKmAESSnR0CcGwlUbtFD58TkAc6RsWBfsM+QLP9kHzUdfzezZsmqGSmCYH4
X4xBR4o5Ba+oMlROC79eXIlVbef+ekZWujht8vuD4r39+vVo60n96pVyD308DsH9LjqLNHvZaAq1
Sc5i46PC9HtP1jIMHdLoIGMg8ng7EoSnuUdM3A+4ef4CFAKVJNAxOl+J2UdtAUgrwrzy9vf3916k
8XrUs/sDAI0+USB7MLI3fQAPsCGNfj/CuzErKGKw0HUMA/d1Nlu1qpW2pllFaJ+qx+WmhHeJ5rMb
eNq6d+qb2fn5pvRhWR67H9yb+d56tEA3AZHIhP/jOe0OfCgFb1lShBw6O4D4AziNUZ/eE6jDdFlQ
3EG3E8c9CcTJiVepuWYIrKcqrO8+osq/eyXQCFlLk4jfz0nlytCbubIcqIOO6liofANGLZLy/COO
yHvTFbAivOchMYSwfA1rX03XsdXpJAl2IDPJL6GGCufcwNquDdhDhL5oqDbkUS+Cj0x51ojsfEMC
wACbDXelep4/6HKQ5YjAH9EUNza2uM0a9Bp7tV85BjKUa+CdHzBu3s0HwCQy8TBX4vy5+Era5Jmc
ygqRP2MrE2/LrCLw5J73VdSgw5dSSODlO4D8+3TSj173kf7Girb8es8oVcOvwUJ6d25QbGBWD8Tt
cMakyrcr9rWBlqFPUFtunEDrKuiUjr5jsQ0xpkBwqIGUaPRij/C22C6mSIzpuQGAm4si8li6nVsU
5h64Vm901W7HEo1e/XAsNTiojfPGAyrrZzY9oDK6beW3mkDt3WX3sKyHobsZKEo+IJCedZ3/GSE7
OjhNK3sU+eZZhAzEaHLhkFqEEjv8GOqRvbF1P8cZH+HGmutmA2DxxDckyS75Y8N8zoPqW3n1oRzN
e1uUg3ADwj5QU/nV93vWWI9y1BqqVxeNgh1AE417LwAFM78wYXj0P1ASem8zfj3m2UlO+6Xr3GY9
yaPmcQ41f9Xt8J7aG3Q8JhAgr7bDPQkws1HA94ch/P2W+d5ugT0C2iGgyqE2cnYUwHFgNNPWLdBK
IHwXRNf0IVcfvN8zpYaf7/fVIGc7f40C0lDUGMRKvG8N9sHZX/k1/Wfrswrtex2glq99+ah94d0H
awInWY8CSGCczaoW1l3VrOPBSmmFbdbEOhR9DSBmNvIQG7RHCMr7tXA/OoTe26GgKfDXuOdSVEPp
1rUBafzQZjbktUqUkOD9CEUuNAojmTqIak/rDAacu5WFQM3FF/091kVgtde2qyUZUhYDAgW/f9Hv
Tm2Q+SBoYsEs8jya0gyrWvQ1p6jgozfCS25iHzXvnnX0/3zPr8Y4m8oeoAHDqPDE7RNa+Q6Gvyrp
Q5bjShxsdJR+LI/97qN+NeDZea9Q+jNFXaMjJT0OqRZMLmCSFkzWMY979R0tBh88xRXe/mUrhkDg
Px/jekWvTz1QdRZl4BbpMUXJPwSl31+tJkGEiWBWUl2BBg8FnCUgP6RlCazpuhv8N253JJiTcich
hfIRbf2jd3s20znTB1tTuKgU1h46gQB6f/f72fP+Ev7XfZ+DVBAnk2297lJrswxNAP9sxv161MPc
+QJkjeBjzdczI6k/p9N6xq9xFSDIczyIo/V8yXpsGzzEzngYQPr37b246o8Q3c99+9oN3CT1y8Zf
jvlO3HhblGePOspPHyzp956va1uwakEu4Lnn8XJWDxqMdBFSVdmpYHcGim2/f7xnjWY/b/XVCGc7
pFf2rsmBkYR9dlWZcM+uvvKKBoX1bZjmiC0ObHAgTzXZAUvjZT7BWMWQKCuPqMwpGlpwuCWNt6Xw
hkex+INJ/+66BotOR+eFCyDYOQv1YEuNwkiHq9N34qK4TiEouS12xXG5ItxvntM9+GKb3z+R98dE
+x06MUDl1vX14Hq10FDutVwpEefZfm0iEEACFutgnu0tH3jIdRfCZcV+/v2gIFC/s7xdJEUwaPbg
PH2eQAwNGgt71yvQkHEs6waVogt9hvr7puxBRXOeFfL6jkJUOXfCTP9a5ScYGofN8MiH6XqovNsK
uSioQT6pVCABWoBoFFXQxFlmxI6yCcuKBUwiOSiWsPQcNGbwwwJifG4OYPtk92JqwLK6d/XnsbaT
DNqNEso7/sCtWLAKMRHsWtzMN+xvaln2Dc2icb7qulPb27Eu760+i6chDySbfUOyrcOMm9KoIwKC
sV2jLYC64EU1CURhAmupQSspA8A6wHi/5m2VtCbb9e01092jZWuAgEnYSf1pwjQrp/ywdtrmaQWP
hYpvmNaGc+Vsu8YN8YWAWl2gE7jTNjBvX+ts4J9Q/gyxJKTO3xCK+qY8UPMGogs+Cvsx4q/AmQVY
b2Pj165900732qQSM6+DyWJxZ+vhVDuBbZbHrDdAhvisoaYPMmCoNTcpJC9gYZS6wKD4tHfEdIQp
6tGYuI8+NjXvmgIxYn43goSIxrrLqesD9BUmut7fVHUeNJDmTIfmtki9aKyysHCNKIVaQG4YocUz
X9cz4INqV2cytGkewWtpM03WtkLNQYKu0xtfK2vyG+VGDH2o/QIDHnQxdE3lE6ltKax4QKlBCxr9
qkPXubV12N195focUW7vUF/3Cw3bl/vUcifiTR94ot7B9jJSgxOAiXSoEAHPSGLdp9xtE8eFvG++
MrDSXdOYYV3ftWjMBJMvKJs+6izNn+cHjdUJQ9tOrdzYLb2QkWZf2rO/mJgRZRm3OfJfyJmVCKEV
0JvlwQDPC7WBwGQC1L8+qYYeO01zjRYDPyu1eDQuq0FElfPZzZ69wXoh2Z4wEY8WlI1AaGP1nSY9
P19gl6Pd5+RCsx4rNwsxU9CFjk47y/UHtzwBi4jG0QDLZIZySInEsE+y/BaBEl69GQj0IdfOFJR8
Cqf8YX053eJuOKhAcuJ7mcH8szTRA4Ps3dsD0dtIsw3bGZ3SKEYp/Us+w+ma0qDVITlLUzi5a+EE
fVTPjbRpjAhc69HptFkaAXYLahwkYfMU0VrBzx7ENawGAcDX9b634gqawzcGrdE9MyS1NEJCnjMd
uD0/VGAqzsC8eDYn0rocSzgEOdC01Za4rzXIIi+hgR2LLhDJagz5lI/mTVU4p8xwvxPMEpLzHdoc
di19xKN0BPwI+mvoyV7BbcmvZXbM5+daFsgsxxP6fh8wzu2czbupl990vOIRVJV6HGNnWUBoq14Y
6cKBLtgmZORI9WBoTkSn9gsfl0tbkKtlqKAyAvI9We7gUrCz0+x7qrJbk1kPRsevJEFRQCuhrvIV
7emoftNQAZfhnQnF1zkS0Nb1ibO8UEF9a/Tiudd2ZVOFDa8xjYE3ymmXm+7B0FgAeWjsMMaj1g3H
gUK2uScyhByCX4Dcg5LPJRdQhCt736maeNKNQ8O6uPWaeM4raLSChbKAfddXdJMuPSSohe8sbaBp
oGAR1Kh8L1v2btXGltZfgL4vQBiyt5ZRxhPtL0dFH5wRiiVly15UV35emZpB1c8bmGdFFmL/YQAY
65R7e2y+go54C9weKzVFQX2g5W4Z2tXHLGK1usMuECLy2NfjU4O8r6c7grq9GvmuQMRswIxSm05S
g6CZSW/RPupnHFIEDnQWwUpK2wVgYeaPyxQxjj0h7wLS8qCHIpqa5MVkaSewcA9C9/zB6BJkoSEB
bm1AoaS2ScBAPdQ5DQbAQ6krfKmsWDfbwNGyaFhuiSoTEyRHaUhA4qdusMLU0R5ra96Xqfyceuia
ISAfdALeHulDm8HB1q0Ds6/jQs/25rB0Pqug9FvC2oVWuFz9xvJGv6tAfnK/Tj3dFt64zWcHXEAg
Zyh+DCgJemSIuw5WbwsWsgG2hB3qE7mqC1QkUAiGFytighru1Q7eQOEoPwcXHvLI004YepKJzxzL
vsq82OZig4WwM1ARmlUb22gVtezTAFGOtf84tb83LX+uvfnkKrDEbM3ZzN2DJx6kqe8wRKxsI3Tb
ax3seEc8ivLWxbKw7dw3lbUZqntCn3Czvi3cXT+PoVt8hvto3agwZY/QHd92sMqT+cbmfJuBoW/j
uBjgKQoSs2/0YDqi5UkKlmTECfsCZW0Pgjh4tUVzz0EcdUDqgoVcQAHSUnRpWjU2zyqyRR2AWAMD
s3CxABqQ3E8dmJ2Wcwht6qOLh20UFEWYCg5vQ1ATsYHrnt96sDECSR1toSDk4gwe/XoVcHWruJJY
THI4CDRiKquMmf1BheVdUAs5v2UQD4k5WDlvwyupgVxdS60Itc0Cd2djowUiRsCxygp+7Cn0XlhF
V+iKINV3ydoR8jqYk8XcT/lMgTLgJjMDnnaDCgo5QH8IyxPVC55WW6V03+uGoO0m8EiXjc3orpXo
AfNyH1Hi6fex3nkn1I/SL7Whmeuu6uggH729Jmr3c+9MeALuaT6QTZNgw9hO2xoZ2u9Heq+K8Hqg
s5TR82aQiD0MZFkd0n2YqsClik8vrXiaC2P7+8HeSVVgyQGSMrhWpgmI7u1dTWZf9A26eMNeY74D
++q2+iBXeS8VfD3Ej8avV5F5NQH2bcYV37jRv6+J4LKfpiB/sCA608VOGdCH4kOWxHslwTejnuUg
PSeNaqwf+YBSMPfKTsRXgYrG2ynJcbcbfTsHZMd8UKCO5kY91cFHbZ7vvMg3l3C2ZrzKGxoNQrth
bn9r3eeWczTwy8BqbnvQM3//Htf05gzmfjPW2ey0soLDlhEPubSf27lEuPaSj1e/H+O9HOvNIGdZ
J8G+AFY3BD30q/bALhGLB9bl+hzFYYmaOLv5yF7OfGcjgJ29sVbTMDl/ya9Y4zq8d/AWDRzymTGF
3MmD1kp9NwOyLQ1fy58y/C+v7mqEYDK9dkt7nxsw6RJt3GsvCzwsnAZ94f1DLpTfL6lfoF4uTBD/
cf0plI4H88938W/x1v539uaBpflqyqy9f2968y46Pj2q10TQH1/4yQQ1PpnorIaEyKrAS0E9+4u/
thI6UYBDzg5bTfAG19z9J33NxZfQMQeKGgikaxHtJwvUdj+hzdhFPRIbICrpOvl3uGtQaX6zfFz0
4gF/RRu+C7zGQKnorC0PC4dzAi+f2FxWc4OtNhoX9zO5tinsSIIhlsa487wd8FnmxVM2JQtLwQvv
Nsg0N26pbdK22bbjsEU/wZYzc0tauoWCwNa046adksol20EuW6cY4ZY11eheBanfKYojutIO1Yi+
B3g05Pa8K81lK7JlM17Ka0fmR4S/p8wB73u+SGfgJgEz3SOpjIta8RNqm6dUtAjK+1CqKfaWbqc7
5ZZOMzxm1c6jyz4bQzGM0JN1RmcDVcZt1+lbVWa7UW93to2IfG0saEHYap2IGU9ZJKidgCubwGs3
aVMj6YJ5L8fq6LbaYd4AKSX5prrLQ4+3h2nRATNdEfeKKXnnwgVyqQ+9jfgSIrULOmZKFl0zskWl
NRLedxOU76rWQL/RkwXC3FNCb9s23XoI3107ZBze9jC2p6DYd04yX00aPGzJdeEhHjygydnlW/Dc
d3m1WwBKaAAW68DuESf0VzDHOzgnGTssj3Xy3BNknKHvpNlm5v0mI9CH7emGnqBjoV82aX/FWvtq
go2pAPgwGPW16rp4HHjYgrykVexqiZalumeee2sRduOOWdzrfcikOhF3OUL44ti15FRH6OZMWLYE
aLG74Z12a/H+XmfNgyGyzyM0NtG9th/ZcBJT7tcJSminXDoXPNcSQ6gkb6ZDEy94RBbMDMvZApZX
7LVK7QdVHASTh2m0DhXX0EdfiXxb5js5IU0Dblyyw1iwAwUcIsS924s73e1vc7s9zuMVesvqSU/k
3IArxeJcjTEwivgqT2jQjew4VMVhRkrqmxdjqYdoPQ0HWPtUWRe+2gIu/zyDXjMwoaF4trhQhkR5
2SUgFZG1SnYG82v5QselhhxaJtU+PEI8C+DDBYxEwiFeTkx4vnVc0q/1zKMWvRvOEbZBaTwPiZr7
aGqSos5iOMPGyB1inZO4b2iMOp9FKjy3FnImIpHVxp713dTCxVWvr8WcXy+TBj4gAu78AFnbffy1
EPbOMOGZpYq7HkDTgpXL2MbpvaQFTckSeQL1Y7zkiJQKgJ6KpmvNGkN0goRNW0V84JFM9Sgzvaie
67jMOl8I6Wedil3lxLRJY62HkG3eJbkD7qfNE0eNybypuuZmcbRrnoazRAtMU8U5Gqdsb7iaU2BN
BSaH215Mpc+mJeI1VBN0eWQb2EXTedcy5P2Rb9QsNgszdvrtZaYutMoHXjIGvmkcpIIgJwk6W10C
57qiN4e8e+4g4NmnybIjSae3W6PdUy4vzG8pwJ2lU36VJW3exqV0/YVoiYI4pFfUm042Gwf/9mOz
WcZio9doydhK99uX4RH0MDDa7fj/EXZeO46byxZ+IgLM4VZiJpVanewbYjyeYc6ZT38+7asD7w0Y
hgD3hB61SNZftWqFFIHZQO9k2umBnmlFoy/nrpSaDlYBjgjEfnT33JqvRYf9vonht1xfSy2/t6L+
WPLlmahH5GvVhAea2ZbPVNGeXcKQLW/vTTu9j+nwLvXKU5NhDVsWthhgt/eJXKV1QFZZHW4h9O6h
Zy6CTSerZ0cyKif5UQo4/IpRJXjTv/kA0Gv8112Mavw/fgAA+iQH/OMuboZVzpsGR7MRJHkOdy+p
BrtbAdCLsNdwKmc0yZIQdiQjOtdpkUsPMFpIm3s0fVfJdkWP3RRJtJ+/zUtOmPjyXYjlbVmNG5Hf
KK9Pxin/YQ3+8T2zd6cd90YHHsE5uRDUo0TazXpqC3kxkyfn2CPUAJI/DpLJVetr7YogV7fg+Ll8
q4J1mQFety/U2WLYAqumySVfrFv7udiNSD7rAppQ7tfN4Bg5tKv2nQllbPBKFTOqrT2yQNDF/pxb
2jkH74pLxbpJY3fqUQc0yu+ObzJ2WrQfZjTETWAcsteJsqfxQudDFPBFqPn+w0Mb5GCSimsr6xjL
6vakwWNB8DyVVTxUc6S5m6Ihvbtho+T1m+nqYodiCP1B3rnqqrkN6syjIY8N4qtwEGiuBNSCMJXU
UPurbAa3e1p6TVnF636YvbnavVoRvaI8y/PkboLkpX8yeMebksamYkRWu0aNNvlC40+WBpLTh1Bh
g/SiZotv7RYk18GTU+0VAQpqRDr6abAA0b/bmWIvqI/RvitGwrYunc9Z0nvVNp+g8sBzLn11mv3X
A5euQzyXWmyo7SUptqhPkdWWgi9nb6W1oOtzVgMPOaM7J0iWpx+UQBKTrljkVYMSJ6m9l9Y10Y8b
xConmXq7To878IM3IhbDZdkdzUCvBMSYaVAsRVAM6FCC9B1YOyjFe3Lb3UZVgj5+/Z+QdZFebpGy
LZGmInbOfghHMKeiX9Sq35JIgKLZn0XNJ6/YFyyR8pCeyvuQrj6HOJS7L2VKvxS2DfgQvGe+VeSX
XAejkIL1KKMu5zQW0mDTW0QmfYj6Fharbid/Sc0eKfIYZ3J5MTP1Muf9dVTVq05dRsTqbFnhLTq0
Ddw7XheK10q/seQoAdbF06be6xBpGnPq6W9mdnwYO3ZLg+JXVfqmV8kNquaSDf8yEtNC/vejztqO
WV9+kcO0f6ZHNgpZdbuyDTaK0CjdUJL/2QnuYHMtitXdk9Sb3ORD5oFPR4zhhOkm7jB8ZG8XBU+Q
B39JDn+i22inIrBmixYQZsYYIJskhxqf0JydegLRi6shwauutd1T6RKHeaTh6jxUQ9TFzJNMv1rK
qGyOcKzDKau8slkCoKxZ9fWh8suEUlDpbtq1XoIn30L8jXYcftE1JH+T2nfWotKZ5sjClrSpQ8iT
4ZS/Bik1ap7v86/e6vxKX4K2VIIx14MktYIC5jSmC0G3GEHLrBU0EiN7rkdaOkVI/O2OeVq/T35V
1tcjI3Dpsu8kaYw1qmD1vMtCkIqv8XqcW3y4DltHpc67dWRp4gw1zgfpHurPcu9c8Ue35qGG9+1g
TiD3k6+ZUD7cBYczrP+AzoAUnUbdgMx0Nh0AXcfkyikkucxyR499VCdfTGu4Nk91tC7TOtwGS0ZI
pd7Mw7wVunxL7p1AlPz6N28umMQlaJI60DXe6y/pQHyqb/7UtX43qt7csdBQ78NqIUrvXTNDW2Wc
tMwM9aSJi+q4IBX1rep3gr66ESMHoXBSeasRlJMYQuKWizbGoSymvznrlewOmuaaiLt6bWTbU3o4
cnjW3npaMXj7OHp/pJzkUyDy6sdAG5vn63krikdGoZjr4tFdhXBZ3oZjPut64cLadwxO2BqtsUFI
7PRuFImf5KWfFpzW5amFJz52KgY68tnoO9vQn3QjJxn19oht9jQTp2kQNieujOt9W7hm3ruTubg5
lqt9SviZ9ixoY1oj83J31eePqdQ/mk36kKbxozW669J9bIfxLHrtrctYNtYHIRSDOl/+Np2yPjwI
hNzOIcJbm2W826QyLVvrNZK9NOa5J+mi66Ygy6pQU9mxcNnLWXBGmq2tdxOuu9C3qOVEp8CDAJuB
IvdVxQBlK5f60ig6LcV223FgMQr1LmXpY8vaR9qcVnB0Fpz5bFwMeIx19odCg60J1OCeAjSo0aRk
HKOnpMMzKZ2DRK5fxgHn1tS9f2l4/7EVhg2Gd6VCqyABlZIK9B8v5v+HeCV5mxN8ova2WvW+tDTB
qBETuboKDJcdD+6WzlMpA0Vwp7nnpvpLSDt4dJuPPJhpxfTX3/vvph8+rL75MqT8S1kTT9gKp3wT
fqKCuMNmDgfEed2oBWZY3Dfrry1OPJV5pfi7wz4C4UOYGcZNrDgjBDvrxFM32n1XPeSR+UUxL33a
xLV0xDepg6Ktpfdj2h/toza5Ghv29rUnjLNnLYc3aisOJCa/ZvF1CmxekAOy1+Ndqfs7bhX3RFJv
QCkefPdTLslXNbcuaUfN//vQMVFYDbdurVjqV79P/KUsQ5FOv8udSZ4dbQ/arHURirpfKzZeienp
0uDL8i9VrenCi0DHKHoXkSVn051UecHM2UEkz70Y3wc0DouShuV70c23Vmxvym/eZJN+HEr1Tivx
XPXiLT2jggtJJXA6kemhWm1L9qq0cl8PkVitjq4UTmIottTpNkumNrsWSsUEapzGeX9UafJWhO2t
XbNATMZglaVAyZmf23Nhdn751FPZG63J78WVtmLBYic584fZEA3+AMuy+EiBOVnRFclVOoYrEck4
HUfk67qdbJ6l8YahIMsyy2EtiiUPJfjfZHCoY//7TMNIFE0ts5gFHemfqHLS70WtUfEmwxusUJ7q
Uy4+JHmz9Quor4mRf1D0mdMyc7Ffum3YDhWmN7FEyT9HZ/jOgqnN6GpHtzr0c3fcyRpyy09tMW6p
sN4Xq36M+fZoAquYL0Y5X3AJ8Joac9oP02ovq5BdzEZkCVLHuCVEh13NNDHdGNSZdCaw/DRzolnK
S4RiumOFUXg2eq6LwP+lGnn1gIKkuyzByInadynUl5Z1qB6VbRen4xGnxxDhZ6GbO7ACabZtTaZu
NaSRqSRhOavhXO+Y649hMUL+oQOqdXySpzuaoKS7K7l5le9JnOSjs+twJ2OdD0RtZnq6syn9LSH8
lRlQLfGdLOtrxt45dSQP274qu2efKDNda6dwqiVtaG5X8vsROpZaRZW8R2udRMdWx4uD481jThtw
h9N1oWnD/mOaYOxTCckUH38a83oFm7lO+XoRZy22liKe8SRppuLUi0OonVVMlQjijfjalZK4cQ4B
BGYe/MZ66Q6qU9fqgTIuoVDk0WvOEpsyFv1yUd/LHb2RYrhHWZ5K8+UYrH+IzfEhitWHaPWMXP1T
u+9kHpRtJNSgD1IXpX0f5qqn54Lbpv/mf4+b7f+4LfEWtkAHZDyS/hmEXPX7vq6lNOGKAdJzKU8d
Aq3WEf9M2bWTQpwkcTWprlY3ES688VqOF0H63Smd11mHVymGV2MwJOkO2WgnUcqu34hMlfNFf+Cf
FLbmEhaSEsLdCa3RUaXx2pj9dSrjIkOwtn8J+s9s0IDkuqAQNQy757b76Kv+XUXqVEx/ZkP9lBG9
6dDiKXt7Ufg5LwEEbNGkU6My4C3iaYXakK6qN35JevYch/xNhoOjm3RCY9DLKn/pcDFMOXIv1/H4
qEjXPXD0g+NSQRSA5gDrZwa05k3V6bn7mRolF/SFZUTmpcADxLj1WvvQH6olvMtG+6m3d3aCTwI6
prYNczaKiSR/5PX+kb+JpDjDcXOtBuUlFlPVuxoOwhQNexMRpxWlWu/IA8KYfOXuq0J5mPwSWyB8
uW79ydhzSCGyWx8dWFriVMVpeNVGtXCaBUunVzLcaREaDo7kjrFYKNQPsQSY154I3LOCFl/Ur7Je
3XD6vQ0ZCE9N7WsJ9ZbSc2llt7QFgUqYzzroEFk0NlIIbhKSBf+HkWMfppgucFjOeI+s+fXI2NNL
OZg5ciLZLNXtbWodQuogPqHlqzyplLxmhKFKThVaQmVy1m/ypOvORfnPx667JY8lWwoUolUjv5m3
Miia3ypzVUfaa7Ua5/HoA3mdOJLnYEpfjiwrdb4PRuwOs/K7qaov1d3tqv+lir0r5iQWFnqINc/t
OBnWuw79ts78bUt8Fj7+JBs+Ymy/XhRftDY/n0e/xjCrj0UaERPhTJZ1zrGuYatpQVZkpHB3vsRg
n581R1osf97cXDs8vebUK+2fcGIZOmZl9mIwoUwO4p84awUdRVMWLusYDkn6Pn8fqUXLU/r5MvtU
OL+PBegIbZFF8sLzM2snqZls6bc4e3DLaBgrXwHiKbfEWy3DQwDqaerE9Np4ggGY1UjuNGL31ZwN
JXdxRedxHJxFyZE8ynbvyn3jqNbhZILg0Jppu3YeWzIdkswb55nZTfGWkoavve6reX12Z+LBQ0gp
ToE7k6jWkbYNUZ6dgIrOTbm7M/1E39Z3XB9ucv8F7B9XInDyl7l1l60oIfS1pyaVOK/UUF5jo1H8
bprtQXr+Wwv3P9Cel48pCZJwgpE7/2PVJVhKJyWKNNoa9iStdtL3i05asJUkQflbguulbjamVC5y
CXdSD1dIafYgm9ZTvBF+JLgQUW4b8XHG6YLTy0Uskou2FVerbq7KUVybdQ0s8U6wnbNU9TlZxovd
XjNrei6x4jaD4AsJW0meTCxb/OrgWcDtoa+9tuB2BiPRz4YoXYC2r+Y23o/VnbfkeropNXCgPFxw
LL3OiXyF6lwetx62n5x8Tvqlnso7fmX3dCjvyWbeJPoSnb5EcLpSf9Skrx9qF7yCnIsxv/YcIbrp
Gxo3yYqoH4YOTPS+Dwy6t+Ngmrgd3RmC821SyodEl6uW8QAQL2ytowNdLYt+6TRXyOVQGMxwd0ty
aIq5OtECeMKie6nmDBIGEj/09paanbfywjPGGH5iBgV1TOI9FQ8cq+9Wu98QctlqTXxDBX0vGeLK
r/goNktzRnlhb5HwmuDq+2YB+0juPW1WPOpW13Czw6NuLZ80tUAb5mAx4I/Q6eaHGrwYkC8GPczh
tfiQhOS91Y/3LAVQSU+DuJyzD+M+QTvgS7xn7+KaOOpIZDmePR0QiyRe5eyW/1X3UpDoko8XVK3+
W7iWpv03LMH6DBt+7L/xWUBjyFn6/8aKqc8pOmO+krGcBuLMGgSSX6dzPmTBoftd+mZRFCHmOhrv
6yyOdBwuvLpNc/rfjCTeVmheVhA33n+32VlVdUzFMD7JDncQU3glsKaYpITluoJnKnJNn1zbZf0L
izkQHTwJ20/56MIu1zwaMO22JOVzPvb37/RHbR5XOi/851yAmZMgl7cqyK+pnNLsd+4sP5qO81ir
QwqKc+gy2lzVV4zXvLP5NVDTuvc+U6i2UZW7S8uOrWW/A1K5qW9VHMG8STLgqdQeJhDL/GMvtYec
7W+zY68ERaLzcqa9Z4pe8dk6XcbpLR2wwCYVYuU+y2YmqFtarx5kWzOX4Cf9NuBNX9AS3TANvCbj
yYoxinKM9+UP6leeRnN2K1D65+kLzyWWxIgEDkxVgEYGU7ZKfSlAVuh1WGAPqV2L8mVUtlul9o9s
Nt9qNGbYTrEbxMFFUjtP10BjcWXpcGA/pT/SRvLUSffEgaosB8mfuMyeVO9iqT/V2lP3wYUomyar
M+9wZGV3XdnzsOqYpg3JB5ctnR48oQUl4dR/dgl9eoNbFHZV4n1plhN7Mmc+lkjqZbdSP3NJgJAW
HXny3gmjS6Zmk0WKroRmaIibOx41Ev82NqHNAbuG8/UCDfkioT+Z7ljETy6kqFlhAY8ZlbZjVniW
TNyx2YUY7EJ0i/USuAzmptjgnIteByqbPMknIeEu5yZOYfUj1a5VPceLUL3amDtUfuwab43mlzof
vZQ8+jp/FnPNQsrVMuu9EOzK6i5LeYbyfdOm+v4u5fo9f+gZLS6wC87rgSloAU5hZKluQTq1AYGi
WGeRN/rVmlV4bD/XTWW7sl+7ubsMft2RL5+sV7H5SFNURMVFBuWtslvSVbbw+ZVlt65N4KP2zgHf
+ChjubcrIfVkDl+p/dzYRVX4bkhUgFvesnmiDS0n0KgWQmzhdy+XNMRf2Y/VmuPmUwqtZoy6VI60
RgubH2mXRAac48r81tHIJ7P+1Zjf0zTftsrX1V+bg3NBvDEo7VMb9wcEI4wJwSmpeYDESxmWiRC8
sCw9FYMaw2ddE/z0ozM1mihEI+vPw2AvY5q+Xr3hVYqSafYOvfLaOvE6Rz0V9JSHeS2W3d/CHktK
NCYiDfC4RPucxWK3x0efxJK4Qas+AJqWy/BJ3UC1WP2Q5t4X8W44avC/hlfNPSCEZd3Bdq59CznS
GMxdelnMleVkbZs10S99F3Vv0g9TWgNGOGPsIovUECBeVsitb/Sp382qt04LfnzLWVL/HPAWPHBW
84p8cPCF7PvaVa7ERO2tO2N5RC5q1jGU2MYZrzQXCaLr8eHItiLt9gJwWNr7dMHiNMpj49zkQV+y
15scix57BIYUMfIUFjuniYU//qGRNmwEJ+UiVb9otWAFPxpAq/7noq+OAmL5YNKThHM+gH0/hY+v
7VHzHYa5dXo20wA9Yj16KgaN6O/MMTSMymYxLbZzqMt6WE5N1LIF0EUl6tskKrkHrESILC9THiKj
5C71uJgWp7VgK65MXtOAD6604TRh2CzRyaVVekEEdilVM4Y+pG4XA5dTPY+wQY67so+1/t5Zu1do
QrhvbVjrE9y0cXoXZcGGce2NU+EXk+UfvRJs6x4Kaxst27nZtHOy6uzhqt18lLvytlgzCxXjCdMv
yPT5eykgV6YMjln1vcz6uwKRVTpj6/fQteyxtSgsW/2KDUTCMJPu9/mvFKxcmS1Hr0+ioFDFVjf7
GKMtB0u9d5lq62+JM/OrK2T8Dt+smuNUas4oaq8bu7xpT8+yeN7aCrMpsAoOU9bUTTk73UYlOu3i
+JQsxqzieMvgBydRMjWhMO6XbLTioslj+tbVmmJlniOELiUDxGK9CbXoEoGA0dW/5MT9r4PZwnfC
0hUVohIEl3+wR9aVjQX0ZOYDwbiMoqfkqFFZatTiGC7uXNTBhInH1MxhvecM5NFqyJe+bymhi3MQ
GDu01rUZeQrY1wJ8eYUO9KaR/NKsVybva8uuDepDS/a8bEo3OCy3sf97WVVXl7j9B9ayTeNZz9da
pYmrNcIsNMg/B3V7buXw0exuWj2NTbHFYvIP7idr0/y0sc5Gzlap5ogS06CW0oAB2NGT9rM3tDPS
NZrGCQwC04z9r33KTqreQOronFUz7SMT7f1hsgLZHNHE8/A1QWLUoia2oS22YvzocP2z5DMwXNwl
4mWws0AfjNO+n7W85bQi/w1OML4xso8IMNAf34vKxhJGDRPSmoyPxJIvLXEMP2v2cPNlzZMLbN1r
Io7XGW6NLtzbcb1mjLUJ13idP0t2d6umwBPeQqE56WtD4CGizY0jxFNuxmTGCDjAopJru2s3Woe5
GnFUAbxZn3URbJV1lZPtZpETK0i1LZbHJedydYo7LoWXJ194L7KbO0Mls5fURqDZ6kOQrHVYrlzZ
UosGETDnPxqBLgYTdQ7ggYQdEWn3NWMCe+u8hTswgm4fojMUo2MBN+lOPewBJUCypoAf2u80waab
s+XaT3GyrE8PsZtCvK1Ds2Ipb93BwE/7UDqFPDmsmfWeXvqVyDSEakNq0rREcMWjLp4d4SmG/Ici
extiM8mfirA9m0F+fpfsb5R7/pZhem323b3QjBtHHceBJyTlSdjMi75Xl9Go4z/7Y4wEEKhJ6IO8
kHzVyc3yKslqzHMqL4SMiO1TTtRbqUStIn3Izfa5Dm2kr/UZFSDQaNriNAc82hkTdjitbw6lPwLS
i5D/NwUe8WXxm1dZkLk5KAuUb+eefihr45bnelw8UcFFA9ObtAbw+JMgGmduUnRDICmJGQyrFFjs
xO2lU97EPn0bNeEuzfqtXviIjbPMgmpWqzDJuWD16P9MACS0oK220JTPCifDWrqje2+Vyk3lw/VG
fj+m9It/bGwyzL0M2m/rjJf3xTPjfRWc0+TrTZzWUnjk4qWEZ1hiLQ1gbvA8Sp1rfChvtOxQ1f88
thIpWhclvczo/lVv3+VZMlS7nBRb7V4+aZPTjwQTM1L26luKzVOVgIiTTT9johukgWwJcc1Cr4Jn
BsAoJEPU2z+l8QdCqVbhR/zIcLfULvn5ZzUUXgN9qil8Ndv8g/qzU3926s9oDw67lp5FlQpwmwHc
mmb+aJhoZ310rVZ7sNp5GNj0mgk1yFva/YMQwPdMUZ+KIdpT07h7TNhQQ80WFefIFyfVPy2j8gYW
pQl8LY1NRzXJZ1M43hgJRSqTwvAx6YpX5ZanlGGeCl+7u2DAPobyt6S/QFI3V38VBRYD6XyS9uNs
2lljRb2URV2dheLB8nzi9v4lqZV9anAiGN00Pi18himIkEG/phRYKmHXDWPUTUdQosRRgGStS5yp
Jvk1J6GFyRZKVNb1sXZsLUnnc+J0J8Wtso3sZVllXBMjkAZXU8cQe/twqFjlmbn2Odf6lzo6OXv0
Uc1OQ5eyV5ejds/sBKLEVshRIWJTX3fRGgsFxIG29zEj47HMPulhBl/FunkFLZhL2d3XaEwTVBvH
ORb+RBfhYSjrpXT3hYAQRHOP8wKRcFL0IKPQFaoVJK0ZCBpfjyeSAqrJZ7oJNb0LF6MLFZ31MNUD
4Sd5GBgIX0d9o1aml0Kv43baom6Sww1lQolyoSkTX7ooKAqXSaZDw/Z/7B3dL0f5zvIMzLA66Vv+
3s79R3eeMPw3einKTCPKKiFSi5I5CRozQttEtTyV9rrQI2LxXt23lAcvJZZRLL5hV+diubTTqcDG
SjJzr1ZNVymJ6+i9VwShVftapnh4w6mdFMyH6kc0VFL+LwQ0fCH+i7yjiaRYQi8FzgE1sv4J5+RK
PVqVnsA92Rq7W75kzp1phHDIxoOwQoOecA3FxwL9jK0/NbBdJm+TDHieNV5XH/OKcsbU/dW6FquK
s8IYYF2uwhrpartC5ljSqGIL7RTw6AbRPI94bbADlQIhGoc44xGXtdXpHdYvayQkavyZtNX5M/0c
KDKIO+rTQohYwXoG+qJSwETMsdi1oQ8smm9hJtaWXVAm4BY2W6liutNxOI12YI4j3edxJVkAj3MO
9/ZUgF2m2cJZjtH4J3ztj6KW3rd2Z2326hDPCZekEX8LQsP+EViTnAlV/RZBUSt285Z1qfl54Ns1
vIVKHV22Pww4TSYir0KTb4m3rJ1uPlzGfjjJk+521nw5Jite0zlmqE6XKexL5mdWrTIGyVgD98VE
Z5A6nMgntEGO2ddOu/tzOLiG+AsEfKReWRQrlWJ15K/mRex7H45TtqnuhDl+VUFpmZyxILJqY6ZH
3jdOCEGmxEun3McFJN/uRn7c8YHxkhJaTVABMhv33/Xx1h3ftXTWkt/mdfYlTOLoTTVhCOshC6V0
C/oKYuXZZj0sxKsG03BOHGNi7QKJcqhsdDhvo6V7iJQWZfRMiF/iJtrR5A6lW0nIWk1/yuWgMKDV
zZ1tylVUkJtVggYeuxkjdb3o1rOTmjchz/waN3alFd/0en9jJxKAyZ06CkmOV4yiN8FWQu9aTV/a
M8AxW1qUkJi8Bge6jDJ5JK7qLcyb2R1s57TCk8z4QNTaOWS4habpDfnmjxpFFRwtrc+MwKFCTZSU
w+XPK1QXSjK9vTdSkktKcjLkqHpSyEQykwPMDWk7t93XrIVtOdGbMCks7jomjpi9j/t0+qRAduI5
M8gj5/tiWzH0ENJaJ81ueOnN2YGkT7yIy6/xa5GqGDAsagQ2KJ1XSrjQRlwXwhMFHqSC9yhG22A5
ItTHMXMN/qnRRFM07k5r7U5ngzUIPwuzPPM0FdoRiCLMxvN207USaKUIspSzzZLCPVRuXVGc4TZq
J2NSHbZJB9yTDe5J+Ru0jvXdwQNescbMtwGcyu4nEFwetlR+T6aZkGDRFZ7arSYn5VjhRQlZYMlN
wExCQ4q+y2QBOpq3nEllPhWSW7O3rVPdUekxTDV3NhWG9IsjjD18nzqDhaK5dGg+KBruSge5r5On
evu5SZmm81MrCh/q1n3B/J1Q8e3G7GyWQMRmcgLas/LbLNe39sdccOiKk2+2KPhr+rMzU+SQWNcl
0/1Wf8DhjGrxJVozuQgvioVl13QDuYB/OHBg3cCp2519BD3l8utZ5u0DvugYIIjvQw2Nst9cHc6t
xBhbj5iCH9tJhM+2VZsPlTBhp1AFqpctYsjKPTJumvmRowCVw+96zO5r3d05yhCxwkVLGCXGtQiM
VsB38POAP9oe9LGzh5Wxp3L9lVKDYfLavyVhMpw72EOUIF2Q7c/iXCrSnShCkcVfN85RoriWiF9y
4wwCO61+iPPBJQUgbsb+0qXNFUvyG7XAoETiv34yUaZYc/411/W3HFq5ehIh45/scT5gmMBS/Cno
qZ+vsm3130NPjOuWhgxcMGbBN6vjLKtdXH4263YZ5uKaAba1JhEKRn6Tp/5WtvOthGqgr/1t/pRh
iuv939PxmjZYiBfyTXOnQMX/MbmMzio9WGtJa0S2xSfgaHE0b3Ch33AXO6X5YvefL+/WjIlx8sb2
l3b0F9nY7bE7zjMbc8biuEgQvhY9K4HkKIK+va+SErxQRK25VbGcY7GqQxbdr7ti+QsJzVhK0shB
/rF3tT7DrVX35pQcf/RIP/s+Ydk/0MpqrlJvEJdKv9aT1w7ttFkXtSZjqz1FIz0LT7Qt9cWlOPqr
iGxb06NcSM/7XL1VQa9Pb+P+J2lEbvljh2Gt3Ja6uReCfJ8L/SSrgrfZ322p+pqsO0t/OYyS3BaY
AQm40OEebvtDEPKHiGmS0eNuQ5UU0udUrW+S6ybCiE127Stm89bP7XmR4w0eLPCu6m2kh6vOkP85
8li9Dm0NI8f0JcnXKxeEeOOgkFi9bmvmR1PJkmgCKdTTCK/H2Br6y2Qbe3mTa37AKn5xcLpiRItZ
vxdp/VyNDXr8lGuuBf3LTkldERry5fYtQO6PQwD7HUVnGetsLWIN68drmgeUjccm6psoXWEzggiW
ALsmwC4UdfMChHMyhd4rTAQHsf2aEHiAyuS48iPfoHbedNa/s+SLvKxc9Htl9ztx9nvgcIu0H8sz
mUO1wYUhZWyXVlXibEuianqY0h+Q7QAMCL3LWR9+t+2vy/zqRFgCAm1Of+wG4chU8D1hbVb/+D+a
zmu3bXSLwk9EgF3kLbt6sSwrviFsJ2bvnU9/Pg1wMMhgJnEsWfzL3muvUgVlXQDPypB3hB348aFi
elDGgzNKqxMe559Nnx4bpkTzc63rtyaN7/M03VvDvCPE7QYE2fcop8XWoVZBSSJGPjch9ZGfRDF1
0LT20DbxPtGR5xZMjadtIetBKVB2TwQdLvpuMyh7cp8cw8wCwVgDZvLXuEgvpZ5cYU1Zwtsymlvl
LKrrSb5iD+vC2cjMq1bWbwDUZEKtwbORWOvmF30xqbgauEW6E4gx6ge48gtEPGIi8wl69sQce6Y+
XXzcWX11lwqDDwXON0q/V2oXsy7V2E/yuI950+sKWBea20Txl/RDpX9uDR3yZ3F4+VkLMU3T9C7R
RcDFkydkdjITTDDfnbpTqj9kP9jOsRcVDGt1SHC6XwiKr3cSO8HE4SF213jjTQblhHFc8vC40X/k
RnIJVFlE/WgI41Ee82MtSAchhhGQY5Gw8TsspKv0RnkYJtsVpU4kO2XDzQEhK6j2GviWXJEIFqR2
3Ix+IxregnIn3a7pCOAxvvIZEDApb+qxbCUL4wQtWQ6zJBzla00/ySzj+JqmsL8IlKKRt7SmfktW
O0Y7OBbSEStrCGyCB+bHQxBDt38WOf6hY4GSESOSIT2iqDq+ajGiXUXyAWUqWcWYT0tjnidsM4CM
1lPzi8GBucCf3siX7reXpNNgYErzrBiBNElA+J0dzSuQ7BBwjwX1gbuN2m/gPl5RtC+28NbkGqdp
UEybh5Db9YEz5UD7w/D/0+Bc0BriVaA8wxiVraM5faRZsjNZCmreO1hH/gzu+jzuKyH3V0iyLCdD
q+9o3V+W91V3NjmXeVGMtd/IDnpDWER5s/FHflWW9uzVZs/8VXBJC9qHFXT6l9NKuHEXuOyfy4Mr
DDied6Wox+ahtem91sp7fDGH5ZBsmLpY3aPACYHhk3AeExKBdi9ZVngQZIzz0hIjghFdi3hILwJm
JKFOrV2UH/G9IHBV9me8XfKJ+IEVTF7w03vDIEvll/YUf02NgUMq4nidBN1LsVGY/vRoHoqK6sOb
iC8r20czbx7Qj1XhMi2CBeHbU7OMq6bY5iSUzX39pjyjjfAucrHBKrTEOfXxECjWJQhDKvaMiuT3
UTU6bqN4T4DsQeaXXqgFDN1JfEUiUBRS5UTUp9FU+QmFevIl/UicDY64YzSojRY+nAH3IL7v3uas
SBmKhOHXXC/Dbw5Lmo/vmU6xw8FZHgy+NKX+OjIk4sTsB2A4UaOc4YKb2ZwHWetc7YnEYZGu0Vd4
FFiM/TwflZ/XMZGTmLL/r02jZ6rbdds8+gkfEfapqalsP/UoKPNR8kaGoynZeYf5yao5UpQxBbA1
ug5hA1c45rbNDzA1BcA4CcuH0jg302y3XoLN9UbMfElf/RlWZ8vRlFGBiBqOPX2/zfh5tTF24AKM
rGuZTzJdtGAQ9ADKAfe2GUQbAPnBCISfyS1LDUWc7BMN56qIBmm2Z7Q1KOCNDzMNH+qMDcPSuCq1
3Er1tsHHYyI9LzLfFr6e2u8VQXMhAoheiqJKyvx0g2KOVWbsDXM9tEJ/bOLw2OhP7iyIptqknRYj
OUevGnPkY6bSxbZmr1BcjowoJEy1Z8JU4apvGqxSWIOp8mjFCrQFKmq1b8LsKkTt1Uj6a5mU1xZ+
xEY9agwWB0aRTIGK5l/VGx7BZyiGBDX35rAKyAkKZoxxlQYKBAQuaatWias0waCgCASH6/nCVzD1
aOpeSqtSgB4984OkwKDWBj/vnuIK3QL/a3IzgYWaIAMPibODWYjuyAeeWx6eEZvxnYjjDvh7SN5T
Bgwjvh5YPsf1tqP9mNBsiMaboHLegikV6kTomu5wF7ghakOKIOi6La3oINa7Vjd3U/V3XU5DUtN3
Kab18sXeaMi95soX197n3Fm4cpLsI53SkzAMpyUST0TXnGqsICQUIKb0a4QMshQolH3sjp0rcbjV
CbSC0mMLwBBvYIePbecL/DIoC197vO1RBRQ2KUq31vDJEtrqLNiMNkd4m2GLwRH0sg2KBLSm4Qul
jlo/oQZR+GyFKA7q6s8k+XoLk/4QfXVkARfju7zGp1zlHHY5fU6FsJ4YCZzUpj+QUqQXwmnRlFOo
dqfGXOCBCnZ1GvLROTJUmJXdEtubDlbdDJYScwmPljAZN5qktMf/vb8xDrOk9IBM9Tg2xtGkG++W
A/lzbcxMGp3B8WGu+n4VcVD4UJcfsUDb0et3whXeyDi/GQwhpOsoaX6F4UVR9afRWA6vflMLQ9hD
g1caOs8yPRCHaEvFH+LkvbZkOD7KfvS1N4iFxFPwM0cAN6D+1K+cD5IlY6YASMTQ7lTzPDYWN1LM
fHKzpefbiDxXB0JfeCTGDvcRXw1dczRuURljHr7wI5Rg6up7jLvMQngzsdTJiYDxysqESycejfBD
Md6PzNJxK5FUuEKrTwXmF/K1TYxn8SU0il1QIIfmuBN/oXW+vooDD9wkJlNFdbjYtPmjGtErUC1v
ftjmhmwGrf4yu6DU0vckwRzqCvCWB8VdguqzFN058jNt8ddpZmA2+LCOMNg6AaP7fL4ruTVmtJ9s
5dyGzUUUxGtnLrtNDJ/WmN8GV8kF2HD5jjp0dEZjG17bg7jggLld7F43H0u6fiAXsMSMzr3aLwrt
WGETMur2+ONrKBMgchCdGshUrh1EDjD2KTMvxpRfJEEOTI16PG1PjVVfeimk+xsRvSI+HJAd0LOq
GZxCzpM9wn5o6QPh7ZCvk+RNJ1DOHO3qRfc9Dpy4SzPYk10+N9Lf3iPXK4VW5StvMrgvZw4NbIsU
TvRkQF/SU32ZY3F+CpP8usjMpL0Quk2TUlyRDF1RjwE0o3K2s67YNnO6xcbWTRoOUcRYpQAupJg7
rDH3yTwdRLk6msSJxnPEyGzE5EjFj1OlEMx2ipDsDFIBEmOwQ9SdmvCvJ2jbxPcP7jdnqrI5tKvM
VO6+RCkZn480Ww+NcS9M4vik90GWGRxF+5n5hBx763CUpfpkcF9isUuNPXJjUbujo5awghIgNTBE
22ZSt1UjzVr6U9vUkAc2romVcdXqzNXtZv8w3HFI7Q2ElkRGV5iWh8VQd2vdHtSNXcB6hGPDJz5L
VJT9FhBJ47Yg28KPM9F1ZGknS38UcuTJ9Apq7q9R67E7Ah4Zsf8KJb5lco+BGOMLAjFX7P8ZI30H
gBmsGaWCUw8c8oI9dYm5bW5n/XRoEEtBkpWn6FBBr1nEr9HM7Nk0PRp+nX5j+R6A7eOHPmTYwyO/
YZC8TcO/yr0v7QiHqUTPkN6epBa6Bj/sYrcgHU15qpGUC5AGIPFAVRX0GHMv7pMUqyu0e0YBaeGa
QZicWyqR3VIYO7EvDjNP9ClA5Bvab9kvuCMzZTz28kPdnFrxockvSs1pU8w7UDiIRhmOL2C6IFIp
TruS4rfNEPBiWxU7rqnXHZWbwki13SLAn+abj0pqEcHiizTf0htaL1bR3DLstOJy3qWKrX4OkOhk
SqgRUAorQUpdfYlwgmU5N5z3OFzUL3JQIr4p4bEslGvZPzP27yTVt+qhQCwvjexQm9haTIYjcyxE
N4zK+G/RTu/ky0UTaajI+TyU5Yk0u7kAlUigUUDiE+NPXCzEIyTFrvShx8zd+8I5m3TXQpI8xq/2
CNwSYotaRtNFBzTNFb9TUO2ntd8VgocSW0HZb7iOIGtWB1KtOUN/qqFyJGkG2QwdZdJ5mRSBla34
QRfwW3S3V340VOAj6HOZl35+mBTF31RFAF9tl0/GIWJAPj4FqrBk/NLo0Q3qUUWr4aUOcLkgOUWi
n8fo2yEsspEn9ynq4Q2w+DY7xtAdu1Dksexifpw+pXbAaapNuflEY9dP+W42G3R0wqj5o0xr6IrC
QR2600QXT3rEICv+LLZB2Cggh7nqriySNHlB9EUDowH8TGifUODEWTtL5nIRjexaYCcACM9dp3EJ
Zq/ETUbBMhAwMuzDUudHESpNBJB1MJNTSXEBTcUq2LDL4JG7EeFmdMiWjOth32VHiCLBJntBcH8G
YFM+uP+TxNFcQjsFRGm9psug5GKNVzDVGqzObcb3iZI4OrUyuoFLnNS0fNjIo0Ull+DYNd0xJ45S
PQIxb4RrLDHTV3SSjEX6gHZnptl+fG7wtTDNFWpt46TKv9f1I8iPHGfiWG1OOB2ovfrWK+U91bgn
cwQNzX12YJ4UfW6Xy4YuZ9fJPK8o8sXoaWjFXo4ljjyc3xbzoM0m4WMZ5Gz2gSijOW4OEY68JdmQ
gwdB7aTf9JuILH2yclsR2sv8EsjT5AKUWXvlT1FE+3DodxHWerKS2GsHJkVJuZy6SD3IESAPY9Xl
ulyzMd1l3UGeF7/lKKe4b76lttrGArZxMoAqchfkecE16cuzo22l4WjY4ysHmwMlF8T90k8kNI/b
fpKDcBa3zbCQE+Lm4cSNOqj64SXIbozqJOP8WT2eU6Whs42Z6OzmzgjSujpkpye2FXDcyqDj8zHJ
JZr1NMB8MMSPMMJFcxFqR0lPcxx6wC8y/MRbtx8NfAO49eMptVO/26vVSmXY+GouANeKXogqBfXu
JoGF+LfVyG1JIWsp/VEIjPeyhCNoZEEVqcFmaLbG8f/Fc6eAWWxSKrHQz7nhJ+QpIvTJqkALWaSH
KMRQwm+zmsVXB3SDgYYRANqK/qBJOPfjvzcwI4tGP6S+MOPJFUt3osYn5ccT88FTbRDDqb7wiLL6
CE/nQBpMAFPcm7WD+OJygTbotArnc9I3Li2+W4WCu2YMEiyvEsRgw4ajdigVdTtK2a48l57SU/an
TH3+9ar2tszXzJRPcxO/lyLvrANhtU3ocZUdA1rle9WI95FrpUTYxXmGAjeEeKAHRfsZLYPDKG8J
4aJrdBpkrsB7H5d9bR4NdbrAw7/Ng/5mSDuolxcdWS0umYr9AtVSY0BavvgaR0/N0RO1yA6S/9g+
flFNvtmQAvjbJyKoIcoiPC4QyUPj7NbFowvWuFcl5mjKz+zVYXTeQA7X1s15I27OlHLwsbSw37+A
BkPeNcK8HRUenAoNVMGiBU3gIgUtfhW9GPpjKfqSA1232nha90pJZo5BXLYifCPdBno6DNN6ysbp
Epb9jTB4bQrG5dHDqPRyJ0X4qSD81GTcUhbRU765Y4KsAEfq420h5dteZ/e1HxvKm8itqupS+MSb
lfI1ysVreGEDJIj29zOKh/60NS7dBCIx7gTwflUW0JdKHlnK78yerC4ftnDD07Q/SgW70wj38kW+
KO3+9g/fDUgW5NNGMlZM5L5udEfLPzEADeJw4y9ugR9hu2A3iH0hxIN4xeZGxwVSh8HnlC/WvQ8w
dSE49y3tHFNvD7Op7Nsy3OkRyHt2QypjFeYTOhMA3OCOag7figltNdEXy47G7Ftk9l1j7VF7qR66
mVx4ZTrj8aN4aw6vBpt7Jjt7BWsHSVN2EwkdslAdj+gsi89ExV+xlPdeFMhL+SaC+Bv4dwqmjBab
j11/OVLiecChDnV2ZhglnZOPHtmpGdO1JuJOI22jX2WieIaXUNbTB5ie05eI04ZiFtRnX83q1Z34
po/irarL6xrrZ8X9gie+F1TBkoYfOq/NVz9B714gu9f4RmZ+UTQYA/DzLYE8x9ssI7elLx1dDLe1
bSeKBGEcGXlxiRE8R0lyrZLmugTGpvkQLvJQPqUNk1wgc65WIznG2QhLSjkmXo2ybZPKd4RNb+1y
LQTH1j/ydt6Wub7t3/WR6XYhgJ1u9vSnIkpUo3QErXInbLcF6VNpLx0L1WiJi3eKl8KaEvYupup+
ydKjCqWYKHL8ggVoMQzRnGiJ9iRM7jUzPwypdIgItavGXYyDOFNy2GETP+Cj9kfDrY/ZWUqWj7qN
gK+jZ6NU9rCse9u8KMQN9lTjBXlOcksc1fFaJMOFFgml9wQqkbqKjASXGkZA1dxnVDkZux1TOEWL
js2GXnaLiF3COCneIvr30tQlgtyf6EiRFY+QPOuCU389Nvg4aOcWK1OZ3magWV2uqfYx19KtPJbv
ghCU/+BN9u1Wqodt0rgQSRHb9saw7aj0VglX7gJrX+gxptnfWtxjCfVKliEYahEAACItZx3of7a5
6AvIuVmchxob97hBBhgdpdDYK926q5xo7vegpMfoR9DaY6QkF3WPi2mQ9yM2pzpay3yL21/VrrdF
eW/T+PV4fVHPA5Vp70gfyJbO0DhEc3JTCvW6aExy0BKFEJnT/Yq1kfBH2GbdGiQywOQ32mY7Ov/i
VRLkihhM4nfIzdbp0ISPIZ+T4DuRxyyQQdN9loa3CMgT5qbhGjc1KY5U0fsMsY3kKlqyU2Jwu0QP
sFEPFJq6stkBsh+M9ka08zbj1jZMwIXqzO9ewryzCvRyzVpSk2W73z7rdhG3qoBfVUqandOkDUeT
8j5BNCtb2BZDeMJI4LxJk/PLBzY10NNV1yB5m+tl12U9t2K976Rib25hBUAop2yaCuHwEiWNdXJo
9XnvmBcp/2bGZK18HjF57TEJ0dkYQO2pPOzoCE4oj4o0orSGKxQau+QbIWdpzD6xlABf2StS2UcQ
9Rpz1htHbJniG7ObMrTFRHaoW1tC3M4pa9nzCWDX3VQzSTkS3c9u9nOJ6Yqbu0sy2k3rEsXsMmB2
ixiYEmK+JhUe3iVezlkmo0wWIBaXwTDEMNWw4RrAKws5wFAa5G0TwNkPpm+ZKTDGDX4aK/GlrFXJ
HhkUjDj12os05xQBzMzkhWlCaPTtKSXGrx5KD/WfYhtYIpfGyP2f11iKraqjDpH23YfvIOZ4pNRu
qhvJdiQUySnjWtlDEC0gVSf5CXaLihFKiNpAjrhA52wGqZn2hEv2XqMzBEJxv1PkFe9XPPtQGyHI
YOf07ahSiSiRBfWDRMziX5Q27JxXOEzeDKGT0JZh7lbv2/rFFR670ak6UzjhbN1qUuSus9YcFnkh
pyYFYgIIsSY1byEmpuSpY9qBI1wzWzOkL5skUYjstVQgc2HjxWzc+hFXP+bwnuamL9a0JRmE2rYg
wWlOMkojM933twzcl/hrgxkTlqUMOrDU4MnBsCe4fZkAPVUA6MyCj53i2+WEt+mDKL1A2IVPRluc
0RZ6w118q7a0VgbPuqAUvjQtfjx/89ma9j121kxIj13JWpzK3ICCUP6b43yfRfNnUWEWtFhRP+Na
LI4vtjfROXsRsuTgMfCEZ/whXaS/2bcGLSu0fwtPdkD4Ixv1j5OzSEWrcNBuOp1I239WBNKNrWa/
eat/uM9Ow2/yKPZwnkfUMjhuq1bxFgf9Iyc/HazRwo7Jr+3W5zwIbWxGMSyTTxxCm7/zOfpA8y4h
/b1hWimflpt2gQjnyLcBEoeGH/7irIql4tfYfOjuVNsorPByhvvKeCgQ/QWd00l7Mynl053pvKSK
F/PSMR3bAKvRkTIi29e7xMP/Ewf3VyDPFhuCQMC0tvZLOz5OwYbuYX0zoBB9slkO8rVyzYN6ypiB
CwfDZa7xxiu8mWfZr4Liuwrka/ebnPRf+dE9VuhR0lk5h8cIwQ+ErvCYMsCsXPxEHdORj7Rj7WFx
TY/tRmij1R3JYAq0rfbH4C+mkEtMC2dAYOBUBk6liRM8/tSR8cI4zH+QVZKN+fLE3zfmXQJt7JZg
0Z12i7hWcNZ7dgMdehA0r6I+YSzDLB/RfYAP9vzdvUMfwD2XARFC1s6jCbtOSECeaQrP2mpjy/SW
X1zuMyvKfbRGsBsnO/yz2Uv37l1jypecIRwIsmJtbuXmKgqWCJlXsvPaIUEyBx8g2/dH4pmadvEd
nQtH/9GfvT2JOCVaJvlRsr3yPj1uKB2ndGv6lX7kX/oJ5SwfI9WTJNxRrOiX8Hk4TiieDApnjhJ/
82MmXk7XwOiUUCOB2xApLvYygcyJ+a4ywgRE+IGC7FAn3Br+2Xxnn6YnPxhLowDjE6HK11kxub38
EnTCJBQxCuRhJQJTdzXZwXyZ8VjFbAP9qWK3EHIew1fODu75NF3zNu+1Hq2zjcnY5TVW/o1ZEhDp
P8bEUkw/O6Ew637ZW+FXuzyj7+4k/+tjLjhXsLDQOnb/4M/40c685R5AGyoNbl3X+Fyf5DH88qg6
hHOIdZyO/Dd8yg/DroIUx+CJrcdWApjGEeJvfIBDle10xYoaSwmqE7PVnfq5eYtOzVdBwf/LMmuL
11xYc6ag8kIm6U6MmQ39N4YytnCITXYX3yy0c1sfPeUPROzS795oMIkKRTv5rfzJJHeesJy22MrK
H1QezepM+9ov/pCJkFqJN1NhTR+K5OXvaN42l1EIpiDzcOPysLzAJqQ8yh9YtiO2OQPVXNLKTs4c
Nm/ltTuPp/6qBu2RNUsz3/AjZhjyGq7p7BiL+/JNwryWSfuWN0QSAkZafwRHDOCYSLbw9/U6LWbT
DJy3Q0D+U+Rxu3qGrbHdyft0ciyiNhO7n9Ny+F4kV6bePEAcsUM2uubkR86U7yHomWVDXMKaKLKW
D8KWHOAQ/kmt1FdPm23s41rzk/KOtC292x5/afdlTzyC+xV7kffJitmbB2FffI9/QM1sKLLeyPBS
dLsTVP3Z65/qJ6b9W1bmYXXwQUfQ6zX/UAGOVnLDfTbA48sXd8UvlEKbQZ+db7lZ32DeQsmn/4eX
fJk7EPjki4rUuCpBea8vzWf7p6H7Gf0Chf+xvUxfYPbf+WAhlC1sCFjsaqN0i8Iy/mG+tg135pkJ
aW0Vp/guX8E5b8LHxusPLOUZVs1P8qFeyVi4orCxpl1pQ+EL1BONCZKFU8TYD7sctwrmC1cEKjsL
cvip9+PPqbd4HND9e07liDsCc1OPmE0bRUTMSfvi7JUHWtRtvOX8tDnRbfMPhcxCUxC9ifv1oZ/x
PnNPjBSt2MWZGSIojOpLr3KbKZOFQ8cHT5hA4Q3orDVxlkI+YGhcD7hDqCdsCWzOJNKFNlZjld6G
L+HI9JWtTLpp9tbBOMQP/zrD42qACFr4NNbK0ocGAsUpswxWn3dW/ecnKdbW/f75Obm9M9jweRhT
8T3pGxlcjx4yTgSYcBy2GIk6xjuk0AMaemg9g1QGEpeuUohUQwt47Dr8G5W/WgqQBPFpYUDIvCPm
8yfeCR4naBqqmltB6BOJjoKlQ7TlOzf72IfvE7TwfSeX2y1xuj27mEnUl3gTTQelByep0iNeogN4
ofuibzARSSucsyD1/cYLrKOVUJBeEd+75R2WRY8rC3cuFpWofsbRX/JdFB9F8zSvF2AwCpIECdxh
bfHeKm2Rbiq3W5bFW+LWbfecE09YnUyzaKsrGMBQgwExqtpK8SVc8GLpQQMXCRiU0c82THddsjUS
MDV0ClzCtM9W2OB7gmGYX0YuZhcN8SLNFpFQFTKxtNODhLhi3BOUKsd3mCmIV2ZmSQw4ghlvOXSx
2X7AIFysLZIkYFUrRNe6UQbh9Z5OlwFvu3g7b18bjmULrcJUAbXAeeDroY6wKKRHbB3cGZprim+P
KzCTnrI3WbqG1cVsjimc+ojH4CQ7VXoW+lsl7pAeYYKY12ejvykdExQbuygWS38z1vPrT4BIZi+v
t62SOUkSWbH+1bCrjeW+ZA7/bqFGRpimQqzc6fkpi9824MC1w0R+KV/vBaannn7I8j3HG/EZ/k7/
dK6K1l453PaqgpOvNV+7H5wA1buhOK9kmfP0Z3Pj444+gULKIHmvJat4HysHtYviYCO3CUiWbGY7
Wq1yS/IV+5qTnoRWt3/jisqx8ggAoMTfCUaRpRy05/QvuqXNkeCV3odTuMcZddlVpwpCM/mJDToL
BjuEGXFdjBv3RaJimgDr9iEFMTJ5pH3ufAYszb7bn/iSfaaGtbw3j/RAx4xclGHjXTsnQXMs/q2H
/lmXtnGMAlK4zj2rKrJ5N8UNx36Sepmn9Nb0Pt6Nqzg6EcdjTrKIZKG9VnEFBDtUQCsXIBvL8JEy
l6ScWLgFTRcSNktu548s4OC8oGaA+x2kh5qfD7sCnrK3VtT/Th466Zm87Dt2G3vhb9Jb4km9Fl/8
NAfwcfCFhObRaYjJSIIYIOgvyGn+FzsjAGq4n9pR06zmJ+wc4pLH7wjU2pkD3qWJWsEvt8Y7ssQf
1ltQ76VbBlhognzYyIfFEimp1X9H/+g/sL89vp7iP4nLxWGvXCsf9/Rz+zuFO6zhNzZpqP9Kw1I+
mhN2CW/wLkFyfwD1LQmKlE3qwn0GTU12sbOhNPtuRavdllvg0Y94sxtHYjq2Ov6jWFaakiUun81v
QuDyCHaLLACa8GE9iyfhsPmrn4r94pscaCCPUNq84qt71FSp+OPcixPh19sXD5r1AdUd7lYcU+as
ig1HKGhaG4rrTpyc4qGdoYzcw6v0g7Y+0O3kCtUDXhfu8NvlFDYWppy9tQhB9k8KHUbk5KNAkWdo
LmwLDWKafDU+ky+IA8Wp9EKQRPOm3awIT8F1n11BEIOBNVQzAj3x4bcfyXscW+tHedbtCDJie9DR
r6u7+qBfm1/Iq1DdaFeg6RNN/g4hlN8SYgtU9jn8UhxHXysmqtR85pt6Vd4g1sFkMMMddAHo3zXM
6a3pZbcNZSVMnfeNoW7cVpX9NFocNUz23djlQdICmsCwxIn7oNPO1sdSPgjTHsy/kCEXurHdM3Hy
1PhYL2+D8NFmnyW1afU32TiYWGCdMzfHmXHJ7CR1iK/TuV3eWuWBtb0h6dto0h3xvyTTtj1CxuPc
qiLP9KAbHFfMYRlg7nS/cgdL9GOfbfkqcnKfMBx3hFvb0DjRHtmoCC3BbixxJ7siRLz0P9mA4eO6
t0MnsAOoh9o2eysyNnKIvGTP439J9fYMugB3M0rSkusUAqNsJb+DO7nJCYW/BUedlyl+Gz/0qe49
QPY/Ev8mdDu/Q0lxTI+j4JXBNkP5oLp0ENhvu6/pd32q/FwXvEjc7Mv8CX3jGvr4x95BaTHBDS0a
hORWnfL78jB8eUeA94GnxqqRfrIv1HFbldEBSd6cjlAAdf4uLF7KJXIAyBOW7W/EU954EH85CuUH
Hnl3/mP5gs2HzCKKecwQqf3ohqwfn1UDQ0ZLeupHiMWObCdfY+tEQfHVnHBvhYL1QIrxlJwBDipX
U/EIP/WdvAvHr6oc8HXpHuLDPHMurYDI06vOm58TNt0tTDmKcc44fcc4D3cXeB3j01Ts6JQ9xmfx
UJ7gz7QQ9bO8S9v+afjcUL/VkSYNXuJn3D8B3Pjri8XbyIhGbp3ptzjxHZoHDBooi9Cg4OUz/BhH
SwqPBVoTBv+cBuOroxnlVwZe8VWcMJfAmwPhwkJmEm6c2N05xYo4zSrvxjE+9IRujgF9EP1ZFmzO
XLurDVMGrXFO22qc8n/mi2zhDa+zC8IDchknJdmL4TJ+FsnniPm0xZHAAuDxjai2AcssVrL2Fv1q
Z/HlXmFQwGAsMzx4EQTOjLc3W3F9XdXjATCX5CfqCQKnzfi7jj+j9NcgBCk6SFrwcheNLJhZzWJ3
Dzqp44hzFtCxvgeFWQnMhkEe7iC9kyIi2pgb0erq12VjZ9/ykVKKrKYKZ6nN68W4gGOSkQYENWhh
AsL2lPEvBhGr9tmCDyx+1bzjUhGXx2H1qevSzXlZ7gLnVrzLl7/dKw2vxWufW0HkYxcnezTu/Xoz
1bMJy3PeTnOQ6rDudjqDzuQsJpcaZnyMx85RZsJ/WBpcxl4VWkuPZEBLDqe4c6D00D0vx1z6qaLl
bkbZraqEW0dZ2PNYBaTkdcj8/UFtEcMN/ILm8eT14x+CsMQJapK3hk71GelIXiXZFmNsGtbZTwxp
hIwxvNcKaXGW+YTsCveY/f8YKA46Vznjjm7doaaiR6DCDji1HVgTNoRZSoC/oZ8VlFG119dWTxx5
7Wrz4aXwnu1hBQFCvwB9GdXojP9+DhfOx9org3e019SghAKOVStnCLON7bmwz0/Z/wyde+afVyf+
S4NvMWs61ffml13cOV2yw5Jq6JiU7ETlP7s/jmAD5v6lbe8jxoR0+hWnFszZAwTs2QEzY9o4H9Rd
dIMXB2TpdpqXx64pQThND+0PGqEj6/DEZQTJAswhkDhgdE6w0euj1xLSNwh17LgLhAX/kqsUnrX5
beGilq59BTB8nLLtJ8BBQ00JJI8yGHFAhyUt51pMkYkGcMO5O+PkuXhsTRM/Npq8E/y34dpuFU/n
iFRtMG8baAeeAccWY7szgxsAAQrA/AOXbRe5qKM634Qf+PjdBJ21WufRo4zgrdIh8nQmvub1GJMH
ZGh2ZmKZ9pkD1JddrqfDyAtIpF2BOoC5nDk7+N/XwVUFn53POIzkG9P95uWd0REQSff7C4bLFi5A
/mdzJKTSEq/gTDQ/39IeZOH1VQ28Dgz43ecnJwyrhHrEnYBmCGZwhl/59Z54b6Dr5243uN+Gz37b
9qiD7v1eXc5jX/xrYRfaJVoGZ8mrn/8xdV7LbQNtEn0iVCGHWwLMUVnyDUqSLeQ4AwyAp99D7b/h
hmXJtgJJYGb66z59d9KV+4A7kvyqvPcWyrtxa8ZThmpO31Vrir3V9m+JS6y0041qCyl+wejvXVLL
em8DHCOzi6XFbdC34dLFcGoj0q4rbUYsMMYybNzK2QgzzmDv9qG+8IsD7D96O53Fg+v5YD4ET1Bz
ujD57F7NQ/FKTHrPhO1kHlifNhiQn1mj/C1dlZH17nGOIVxlH5tgPRXlh869IvHZ1pjMfuZpVcpZ
XCfzLlcQ57GbbkUcCiG79k/2i+3drGKotjThTquiffRdewiLhylDcmDi0+c0pRkpJZ1ihq7qloa9
9XKBEWwukCPGNMwWNOO8H7/nAV9a7A+8q+lUHQuXhFdNNzWO3JrQw4xnNfT99hkLF+jOyjnRLron
P871kdBxgSS/Tl1yQE4W86Rp2mvV0D+phvZzmNGcgWKunAAyq52iHnuGH2o5xYdEasuo5/wDyKT5
kgMLk34rGw4cWl0+me2F0mqg7Kas166Wf7Wt/UcuRgwnrjqY+ZzcAZsmyCfm8AGbQCbosr+m3Ueb
PQKkyKAUU7aQbpAtyZpaJ9x6LNaCG4CxjQmFhAseQSLGZB0wI3KgyXFxwsRIvWcHEd/SwuWQ4BRQ
W/dvs4VizNO+r9uo3hHSqF7UEhrfPFhZxBVZU6t8KdYgh30VGvxuXBAF3qzTROFiKC6spPOn9a4e
Y9I4OpmjkKIgbmrGF08UCSUFRSvM7AuvPSsrh1akCe+9/BYLTEeOIccYbSDemWxVHHHfcnc/xdEb
XhPqPAyS/huOTTFsnGVN8C+vNkX5u3hzC0gvLJZKbJSxZ/thtqHpR6x/VEWIPzaga+5VbLGMlWvs
vfkpk6fc23YULUw3Ddrih5Ot7y4SN5qLNaR+oa9jbtg3xmEBKY5Tqi5W8mdIH7hZzZ8IjlC1ZAR5
RD5zinX81WiHJb7HGucxW6sNtmS/A0uyIhBUvWjxURlHcVeVmFFEowdSAwRq/kBjKb8WZ5UpjeD+
8JTtCK5MJ+BuGJJL5lzgL8vnmo7L8uSKR4tDJy7257bZewOS7sphSwakjHk4VEfC/v8Wki2UeLqr
9H15Iz8X+KTx98xQZpZZBpRDJOOjpJHwiurCuJWjY6Kw4K4WTovci4tQah8Vl95wG6ynhQWsxj+Z
f5DK9TU29+oIbxzPb8nzFdAochBeNHk7LNNBunY/6UCWDoTyLe07y3fcWytLokxj0Z2x8Uvrx4Ej
xdgCL3wjvqflza6fHBYgYzUMETGQ1ue32vjlI0t1Tzy3e2ow9Bj35nqCQqKKSGun+F7Q2VNMIaH7
ZyYL+T/Pt/pjTmEgbwZNJNwpqalFGMXbOe0H+5ky4T5XK3L70j7N96/0Nrih7VAGe/lWTE7MjSlW
nNsT7BhE/v4U6dmt2OthKdn2/RrQKcnJx/c0XfdLlK3ra7vvPqcibBUiY+iqlanOzrgxAX5AIe02
2kwi5Yo/2P+X/fl9QeHFlvxVEU1f3ZbwIO6T1FgJOqTNdfwhtvgbKGbVRmLVaLrcTbIOwYduQO9s
gx9Nj5p+YTHkt/O/R2x9xiU7Tgi+zbub/7W8A82SYtp2OBKcUGbXu/09pGh4sbdwq51003n4tLjY
L5I8ETseDNph8IWLyX22EQF2TFVgtiPXJ6v2eP83GUHblWOs5xd/PwwrUFGsBl72zKuTZhvpnDnW
WwChx/t16Xmr5gwOh8lI5BlrJo/q3H5xwtb3w7f53a757uOO+8uELE52c1m1b0x+/o1fzT+5CxgT
JasELqc4G+T1ucMc8k2Ake2oWOljgCG8MivjGH8kB99d1Vf/5v719xC0SVPFtMIjnnDdjOJI40XQ
UKAcmWof14/cq7mozeI2NRz4oWOm/woq6yyKXxQ7YyqZYCtcF3mT93d4Dh1McPtG4bFBzqT+Q55t
uEix4gAZ6gsi/oh3B7oEWGiRjNHVBK+rA6xNRPJaFRd0FgAeHbY2umFAbiEErRCn4uzinKZ2zfzh
ob8mZ/5ZNpwRq5ANk92ynGaNpkuDYe5LW773yQcvXi9vdnYLeGWouf/KI/dmfvRv47ECb6qF45HA
JgYt4y0FE7SyOfQXLxorAT4iXtKa3a7EGX2svFNCpPItj/CorMyPAPsD+o97QmX8q++htpQ/ALSu
3os8gIKt+5XVbcifylDX9p65d+oIgAo9KqthU+yH92zfrvG1remN9fcwfJjEfzkXD+6zflNqBaIj
atf/qjPv46jY2nsCN3u5lnzUfo0eupz7DPAhIrG+lkfnonFYhhm3hmtx1kJvrT7QzrbfCXQYn7UW
1BpOSbZpccSTH7mRFsY3IiPhePieVl30j/N8+G3/dfgUjqh9vPOjbAuQ/CkDfsJxdcXRjO/tsbn4
GDZqAw72qXy1tt8BX7Y6dUYUvEyP5Bj5EaGg7JfLeKDs/XG5tGvTP5vmJcluI68EU85u6+pk5DZZ
aFOvxSCehnEjZAKCyh+PIEgfxvEnAJzTWOlfkbMpKxkh02ezSTsoypgqd0a7zqbwkXEDmmtpIrwT
i7PC4ZMzps/OHYIEpJxvJ4nSAGj6vEmfmanlrIVMKwWeA+9+sKx+VIlcGy0qLF+cOkSxs9fI4KV6
G3qyqZydrW9xdjYUeZIpDPq1wvn6mTpskdtnczkrUgniMG7QpnQvZDTBz/ONSO+ei9flPmNj50B+
8D4evGY/2Y+FtPxzr2hJVwnR5/N88DGzsUC/Zp+MZpn8cZMXP8jPyzcnpPmegkBzYHTI3IG4I7M9
Xn+xjsnsPSQsZdfkVb5z4uzf5bt3FXRb3+OFHD6qV++Jf96y+T4v3yhv7n1WgMEeZ27xabxb32gF
gFARZDHOBlfvWp8IpIP9ODDlGL/lu/4AYaJbs0VmLiz5+r3cun/M7bJh+xqVm+tXwkGG7q/1PN/H
mvjV0u5MHpmnbmFow5LKs9lQE4S+yqEF/YC9xbJDFSBLMQEl4vwd/6BBG+9e8EmSFf+vALCF58zb
ZUB87XWbrpPd/GJhKia2i+vDXnFLSVvu/ejNWP0A5DPU+tc/4db+ypqQBVjBg3/iFJGsXPc02AT4
NqUWjfvluCSrBTsIl31/RFsHAfaccuvdMVq23tq7aJ5TdpOw24pixi/2k17c7kU9UItoicDGndAr
96TwpEnI5gCcHjkxV2JDjrpYwAtgZ98ozgkbjX3JjiEnSYIebXHegeUwahAmL7k6jJjtcywQVOni
p4kGlAIaJRkENvuAzMy4cyuQUIy9tnOG1540kDZf7q7H+Db616m6euklNq+J5BzMvhrPPxGsg8DH
cX9frCmAdiIIeFke8rrw3PPEs1VCaObqYn74QKAKJ7OTfGfWn9L5cqu/hvHPMH4Wii0MNpIuQwwK
f5kRce5s8LhYJwMHRrmi9p5sgKGF/d2EXp27ifq7DVMKMEMuB1oNvoHLLs6j00vvylC0KCdTF3Yj
zy95p/xQmn9z9WT77FYeLfNE9R/I/KA9q+WMj1kar0X+VvovKngSXDHMO1zG0Qvn1a6cjg2w1xlQ
SCgxvi97dej/2PyOTABuzPywEBxnvKffGmchnXPHZ9rpNDUVYN4KCBkZHnklh0071kytswbtl2Fd
DGZp9CbMPlWOvdHF1ucvjJY9zKWGt+60OI7UVPz4htyNjSLa4syQp1x/R0HkqnIJOrnlwJ/S9liq
kol1Fe+pjsvWHW1m+oI/DwLAV51pe0Q2H6WdOUI1gKPij8FFaIk4eiUQIshcWliTF6vs0nyw0xwB
RAY8p5KGc8elesxPlyBaJuZXywy6VM05vYVZERn3TIWTV1E+E+4gmTByxO1ftdmG/tcMPINDh+Kl
AWltJ2/cujbMIXdpmaLQbcKOmeREyjTDQFX350izPAIudwruBT1kD1N7rpZv3/eeNQTtkjDuJIcE
I3zWXRdq3Ioar4ZvNdtqhnZSONo/c0Si5djlrrJqeLTmhQslq7ByMALLjeK7K5vgnNuMSfEyzAta
JZ3LUdEQQFcJEXjPv+pWChdZMDvuhU1SGEWG1ppdrYLDEiDqdQn92pZZYw6wxqekaYaz0diYApxN
b+tUafBTrQfiVAPvXDu+54hmoE52ZmxarU/AqKSUxXbceNtGN0/Ux7/ntsU5W+lrs+5VpNUY1grM
XolHxUb8XsSzIJtgTJC5uPQLLHBV40FqXzUVA9a6JtlNdHOulyfNt8y9oWPtgljOdIf7EBjp+CVL
9Bvkafo4zA6gHkUfMmFD7OWb0QoEGXMMBy675jiuz3NgcjCEFswZn3usdELXsqYP0iHn1KLLrxHd
e97cX7GmQWvV3X2WWt+6R7ZhyKgSGwAe+Ka0jjJJPmTg93un675IRV6KqtQ37sJBq8EJ/jiPLKv1
eZTKPidKPucNPRvzvyYoqlAuw83KOB5pycDpmlIOektfkzm0B/IZbZFEvPtqc1n2tGA4zLdP2Z9G
cA60lu4As60mE0cZZSZJbzU0ZldNjr8vr1DFnfKl1VnciqDGrXa1ZPPUtUt+BvGFTYxlhjnl3AE6
4tTldfIpE/WwqkvzEzi8fxpTSFNeocaQemyCYw0FVaMrzzNhGemVDFMlykNQWaHAYY8cwJRdcqLN
DFGfISAxVVh0Qsl5/rhY2rKxPfbMnjbP+P6L9Di1ttokRvtaqVI79LMfH5Stf/p3hugNjzgVmxrn
aA4WlkjBIuJdZHps1GAyRMz+mPNPlsBdSkvEHoGyMeIPlRbHxZ7ckXgt05oSA8HuMhEdEdCUFJDh
Qcwbics2uUQj7j5Ts39xFUkt1XDT4qfBrtDE1WOx+G+V2xlhwdJNz8eRr3H1Ste+2E56toNhX0/K
eA7AaWEJgPtlzYrKDKGjA6QmhpMcU6Nk5jkxbl6GmDKICjCSr1Mai+mbqq23FEs/GWRsKQkSemnR
Q2CRasvt1gk7s05vafXejW2YF3bGIj7LnXXvOoDPVh3A5jDukos8ECj4DCxTPXZ2+lerSP1NLWsX
S0Q59OmFuxYzGe2f3mrzZzI4j4WxYFWuYcHTAbivVM8Sk9Zr37e0NyzHxexVBz8tgddpBYemCTKl
sSjtuaqtrfSeatKBhyVXQAXvZNMcdjy2sJLBU32vikgDXFtOb4dIdzMsUQ4DVs3ctsvobhBu/9Lk
34PQzH3veu26NNDsBwe1gDfwwVUsFm1vO+xcOFanCyN9Qr/G2h1HhvgmJFlzqoKjp0YXpq/+BQ6B
K7PT8tscB/8anLg4j8tnLgJjnyTqoZldTsFjbb1nJaKDZeh/iepz2smmqNSr/uJyGMD1apqld9FM
sq3lmGVRASJpU474yBPHOgW1Tkp4ApXlPfaGZhyc1roJ6nvLumAeLKej0fYBpt0WrCZvuDh3dIo/
gnY1sMqjUWrN3loU26A8YQ9k1Ue9D9iBFT75x5J0RInkiK+CwKYGTXjhRFfqPdtB3T93gStXBp2k
oa3PH5PJHb6YKvEw+iMQFKu5kzFpUBNq680ivpa0PHK9gga1qdBgqE/6XQyELb1J2iSW49fYU+x/
4kbfCD1eTkE5PDh+PsOFp3feRYpBvKtJYON9Bfp3LtySiiQj1+/3BHCLmizWSkftGm0A601R2Vsr
cL6tjDCcuNsCe0z61hjL9ZTfcYqDne7JuQIeUwzxJ9Q3522ph1uZ64Ty+ik92PAlGyJp7iS+26rF
S1caHaHGYtcNiTrHTilPdV0WkasRB18Mpwp9Wlk8h5oSWQTguAemd5b2R1AQeGgmILI1YoYcUo+K
FM6Gnq0ztAlyLCFVgqY5zd7aafuGPUL7aqu+fU8hDiVaZe28r9Rgzcu9Mdv2el6CqwE5G2ve0WnL
9IlFaa0PwCSbhXCGi0G2jh0F1Cd+KQVJWl33gtD3KD+sOkwK1pSfU9Mv90lhxpzn845tnmMcZ6/w
SBoPHeky53LfOg1coy+BDmoENRhzMa6pxvEYFTdAJ+aRBdib6MbVN41hQ3AR3r/Wor61t70ZlQ2H
YDZ7b503TZGR5foF2F6zLkjB6HrnnVXHvIOwLW4KbVhOsfK/s8V4UVXmAlyrGFBh02wcNSLZunIn
hqseQJONW8QWK6Oh2k6QSLRBex9+PVG4DNJkrF9a5XSgFRjQyKLhbk1Lq1VxQHp0PaO8yKlt8U3U
w59Zu6EVk7ms6+NC2ezYY9h2Ri48jND0kMKOU2pSWy1FKO0dtH5tUOfFetUk5wkv1ivYnDa9qoUt
D5ZjXd3SIQcUj8ZD1TDimunA0UzgqX4DwKaDq96Z+2oIynek6Gky8rfYn5ONIx04UemCQaJ11aYW
ldqYrX3XCCHXap2j8x28bhNY8kJsdTs4RBKg8LwY7bPbsZ3h2fEiYgPc4sVysw1gEWOnPVQlUpSb
1jbIbYI2queckvnI8FVfXkxvbFd6kpyqYNTWTj859O7SqtQ5dy/PoC9R3xMOauFqtIGp/SH35xT8
1nUinV2up8Umxh9nFe4umyn6LSdqxFOfeEcd/ySCRUoYiRuOKjHvozHFiOFS8Y7VU+6xuVZ/z/WP
YSf+YcrobqlrZqBqblsGpKx0Jo75VRkPJFzdwHqbFivy4REQp3C+s8wnCBYA9gxKHLQKsOZ+XJS/
ya3EAnGdzYfKgNSRsmsP/cX5J4ZJh3duckLJC/oypo4UDLmZNUu/8fD7UMF9Ll0OgGliTNtBtsuD
uj+UJUag+R5cGgFqssvT9Q01Hg6Rn9Y5wSsjQ63jVSs1zT5lM66aIqBY8P6RnkBPFGmFwhCkDJRl
Lt+TKWXA9ftfY9/etxVEsTn5yG0iKbqlXbpKJKf/fjB5PyejBTnWF/eNWQOEVoJwLe2JBB7FV4Pr
+cffh74sg6Pdj9FgJnf4RYNxUg3B8ffBoOTqaDsWHcR0aWpkCU+/D83itrB7SUnMmrXPePNvu1T8
yXI/izoXQaPTZXdahE1hTOLsOjeozmy167Nzf+hn4wMwHXE4Hy/grKoy7OA9Ka8+03/Ag47jyFjq
I1MWnLOcRgiuJdVZNmiGQeKSCh2G7OZKPP8qCODsVRYR8diA/DYbcAOUN3COdhRiTd7PgOVr5Jae
3XDXEuXjLkXoS0MqEMu4NztsiLGLrhhzdYe9ZiOSpu2l7YhHd5VdPC8wPEJVGPecJTEIvTanYz7i
NawmOj4GlqyELMkgqVWQBuhBdq04BMyY8gwP9AVWGsNprLO+GBOD5fpZy1mCh4UUgQ8aYsn7k0gH
gBzCF9ssyIBt6gFH+uVOQCvRRzUz2DattzykAC/uzyQAKXxAFt1l+ZyV56HCAUwqYmEINxTn2bSL
82jfBSTifpup8KAIqdbcycl6EZLSizKvqcviFHnrfT+q+U4XTbndvmOHsTKFN0GDK3pkedOkO81/
mJce461zcOnJvNlTxSDFtiEz25N7A9j96NUl2+jFHq9LQvah6rUJoW5JowWZxhJe8+a3Zr3SF1IW
XZP8630y7kLRSTZmNa+qqNkLjd1hGNP6mnTq4g0cTIe6mV7djktrMTF9a+0/kc9Qbxy5yajd27gV
vZqGPAibjocuU1hzWtlCaegtIrB9vHMT+aCJd7h8w7eb6aeJoOF7P+WPfl6hxgrHOMMPUYQQJo32
OPOVpYIzrz++zpUoiMmN/b5N6C8tPIJkbtEe6PUi1j0zV0FoSnQLHSb1h1u3zMHqzjgxJN/BbMSR
PPf9Lq8wWg4zq+qQp+zfJkbdyj27siXxXwG56y2TUZ1V404omISQ3zz37gIoK+hoY/NB8MTc6evC
mF5TSTXmfZGvLAoyhhLVXi3TDgo/JvmGbINq4pM7EbPsOS/T+FiX29nsZZS5GoiEpRx2U+zEnPKD
ZC20fq83snuxem7EgfCSjZ+16uTnvEzSbwleuoET6XzH1XiNe4XC3LX6cSzS0+KqEn6L/Wx61m5K
CtrD824+5GX9Q2uUXOeT7a4aMgoubDijxvBOxmnXVoRdW8N+Rd9h7If/wgfXsG7H7NUop7/uwtHY
TBtnq0tNHOS4PDRG3l/LrNsG4lklSRq1BkemQarqoJCABeUHgLk9e8O7ENbMoAFknXN19RtmgfFs
FmvNkfaxU6Tp0xYRr1VmOMSCCJfXOycOQ5/aqKaLWwOV7eLYYbnFmtThdpuqadmU1WCh4eo13UKa
uYKpXa5KJ553bgbUSXc5qfvsvPf14j64vcg3uQzJ6PGmH7X+3GvZWdWoVcnEuTAwF9IeTM4K5t8r
3Yj/GEGvKG2d2KMadIYoA/ekEMyryAUdjJSJj98FweH/Hhb9FY50sc/Un99PGqxc62oofhapB7AJ
mEY4SwmJKeYlnHsuCEYjNrzggxXrii3x9JIxxD8YjvIPfc0IXOQtt7WJQkd9np21ow8PMK5DzcJH
UlMOGRYdcpLuAHL5ffj9i0kmX14trd0i1F/RFvY+oR36Fsc8WHqDpybrvyx3xqPmJP/5vEZtJgQh
BIjuzorS7ek0IuApZ02Z43x2ymm8xUvMBHxuSdXONSdCL7OBqhHYs30pw87rxOYYZCn4uf99gETZ
EgAKEqMnPsbMYx764xTTxzqZNKgR/oaWKBciiJUdBXEzPnL8Ktb9oAOkUsvWnAVBuoEDtuHcg7RD
6kZWdc6F5byOxsANAD1knUIoWCVVHr8NCyEyDttRL2IPJS19dmuKdpwBwqQ+omrU1DPWOatGU4Mz
qazhc1kM/2SU/dfYSPwY09A/ZXPzNRaVYEuDhbwgXzi5fvbYB59T1SNSYBkcglw81LgkHhRvWaMg
PBBMVvLYo/pgXadouqdCnItWvfSV89p4RrNGg7CPo6XeMo3y4DFtr0lpPVcT5jhPTfMukNxRuxah
qCZIvHK0+SejYfmbbvTnBkYGvnoDyFFTNRwyOlzVyfKNfpbRcn8AjI8uKeSXl5oM5v20OQ/QlOxq
QHfVm/fsfjutOQx+eAYRfo2YSmdL/7GIM4TjsYd8N7nnLGavB72q2XNf7C4TYk/YI/LWjieea/jE
8NTxto6EizUvE89G6uK7dpOPCVZK28rpuoD9SA053G16aeVkzyxxBf/9NmvcJd2eSQPljfmDW4Cs
mCqNzVk6H4euf+oAbzdxvfBzu/VDmrrJljBu5FvJw/2gjwCWnNpSZfCYWl6UipKLeIa8q5c/pmJm
4xrW8zjD3XFn6e8728U4QNyGHgem+inFIQvSe9cyYclnuqNpDGTUJBh4zbRO+FTnlqIlpsBwZqFD
MQl6+2qZfhMVAf54m5dzJRInXeloJB9aicV7TGC19X68bWKhh8iFlFfPKAgwtr1zx8/GhTsNX5Ix
POHgR81BI4ktwbnRk0zZFtsEaijFU+miMJjxwQRxRjN5olZ2rOZbrVJs1xXl44TlOXtPqyprgsiX
uBM7fWSKuCCcWUKOJy+hxbpMtQonT1thnCfC2g/9Y56Cvv79aBEABQy00XWVW9Ox9HSEWW2m474v
jtlI6KG4PwQ0yawqQ5KkaXDH6DFFx4XGZrppgu7IyXaK2ELgGhnsr0xP+s9mFuDMii6AZtjR6yIn
ufeN9A7j5g5POF+/NtZdIrMgbNRAj0LNVcW6cfv5WGJaWln10h8ohSZNZpss3qCgItpE8F3SJrz2
fBPTdIzF0yuNm+62b76kc92upmfBKISX/TWrW2AWYJRPHqyEsvOZ2AVjf7ZsBZNAT9/ZqBHWhPW3
MaXaTNYUn4q44dm0TLRoR2ywLAyVYJiS91865iTXEvZhLkfzqphnYK8qHgLTEwi8vINNZJNYDNml
r+3+YRk9A9nPmXZzAoU/M0j0J4GFJD0HQWSz7OD3Kc9pR6DZTKvx9nsf7QszWLUu8qSZDc9mWfpH
3TbPi84pFvNH85cK7DnyMubk7p2C8fvALijdO95wu+82ykmPPzFx/50DETY1/UdtBVfX9ohnTJP3
NzPb6UbXKqtMgRCXLjohoAkDOUqItU1GX1wWJ0l2CpB4PHmnIVv6i5RBf2GlWmUtitDcLgcVzFgU
jer796+UXQvER/WOXm3sRrrsczlfaqp9IxRmDChxulwaNNCzl746gQKoniUu1jTBiNgLsnM5kEpY
anHTeNq28s65iAGx61nbn5OgkTfLCfhLgGQ81QHWST1jg8enxkSXt64cJFsL+7LEoDOKQpO32YBM
U0xEZhKqdiPEWCh3s2i3FBLTJTrQ0dTF44Ga1HY7tJ661xRkUgTnPhtxfUgDQIxlPHqz/pop+8nP
e8BO6bapJ/Pi8yaWpv8vrfSOuUEB1nyimY3PVobw/1bUf6dFD2S8tIk70oNHsnUon1pYTmzmtFXr
GHFoo4fu2rsg4DmPlsv1LC2W8rY9oONwBQiDZhM5RRQBCI4Qa2OyzOvUGER/BIE6QbKsNi62yCAG
6OU/27YVxOai28eB+2zL+Ys2+HGXpPr7oJVexG/zKtr4u7fgjSDdMQMhA4ahLo2ShGynHCXEoB/w
GtZm7rnmxKBjLkmg5MRGeS4lM2Sv4k4Tt4s8/z44iyqYeJcZe1T2g8pNTonQBA2gZrwXY3JYKmc8
14VPOEENKaQa6Gy4/rpVXPVPE00fjEtJfjbw6nH75WbYB8m8KQv6QNM4PjJ7+acRfT8QppfkR6Yv
C2RxlPfs1kIVe2nISmVlZbWrYFs+NvcHCRQmwW2bjb4R2vNiHFqnMw5GA19umTS8tYXpHSSXxLr0
upeEzoR+MP2VVuASKJPBPPw+ND2tquldOIw5hFK5THIDRmZTlf/5B0MVV1Db9nHLezqo8Kk1WgVG
aR4xpghShq070YJbNodAZfsASNM5EfZ81gpknb4RkaXaAlNJtsB35Z6GPz37kzuQJXyHw3su/FVR
qDzygS9Fv/8z7vnvc9MRXU+bT44UKBKlTo0MryjbHIURQR95Beg+2M9Top9LP68j+mjxZ94/NIX2
Xk9DsAk0btyGTvvV0v3/h9zOSEnnQB4E43HfMb1jU/j+EUwHk4LcPqvBsc5Ihzb0zOyzA3QSZX7y
khgSem0pP2P2rDCv4A1n909lfuqcB0MWYdCZbzFo7LkbCVYnmv42iPTR1H0RquTOZBN3rduhTFsP
6mW7eANELsLao1NMT41fBI+xjS2KVB11UPm26hnA2zV3sI6dUdmn1U5maflkjS5pbqnBJxXNNR1b
8DciqAhHcyf2a+9nAG1GZI8fYLU0Vn2hWwBDc0uRsLeuWvxGjSbqS+aBb0Vr/qruHy1YX9dukhIi
CLJd4kxQt5yOBV8XFlYWyqpEy2ipro0oaUDkIKi0N1t3nWM6TGcLsYO5MmDyRpDxKyuIyYPvNFGX
Ab8LKrs/Du2rkXf9M3Nif2U7klA9S+OLazkJbgCLHpLOdmCROfMLXr8G0hm45wqqXp57m9lUWbRo
ffcwcXNFFB4IXxfGyQU+TchPJjvPZbAsTSxS7qB3jwUs8M7oOBwY6HdLEFAdrblZmMcsQ1Piuru0
xFqqp5gCucc+26L7M3jABEcX+TnA0gHqENdDa2fQNl2b1MCIW7Nbhqdq4DlqmvQxHbhpV7X7Sr8e
GdigBWmHaE9DrvZSaGUFypEmiy4wv52BRGITG3rYO6a5F8nUXjO3fukcfC9gN6gJ9ZxbJRf14mVo
ulU7JIfBIkEkXwygl6DgQbIMBm5CxcGFvvv0NW2hwf4+lLjk/VbMe5VD6pDugFsEkRxohwyzZMGa
xLPNDnDR7UPaVc7h90+Ov7wsDvZX3pT3OB92sDrOcPQzOTr8/qnXh5MEQU71kdZ7yS7N9PwRFtZP
Qfn7gUnSFpgXPdhlQleivSkSqlgbTeYbmb3EJnPKSmX0vNbLfgxk+ggQZ1WiDNP8iW+m4fwjnLK/
1v6rlyynFPBMTPlEYfY0ChOHLym0MM3hO0g95azGsnieBzIlfavle7T+b0ifEzESOa3yGVYjPcum
TaHuyGzKcLbeWALnieeX2eM+kZSq4qDBAxFYw8ZHWADJcwGgPhogC+nFY3/UjRmJ7D4TmHxx6zWB
+4aV0SPHsZOFPT94U67tpzJ9VR5ucicnXmP6GoJiXGO8Ndg057GePgTz+Nar5WP03OmN2h0xW8cg
iNFsE4sQqVqQJ7Wdh2TxYA8eg0rntUhIxursoIwxH55ipMJjutQ/Fd0fXutT0KqJ7CZgRWG5qh97
DIfQLDhzao16DkbCs2ausN2JHN5IqQ5cNC9dVZlhMeRUT5RtzgAriynuMEgoVXGMzbLO3sH9NScv
62melSDaTMu5rwnZKVmK7DTXwX9xdF7LjSNLEP0iRMAR5hUg6D1F+4IYURK89/j6PdiIe7UbszMa
Eaa7uirzZLxtUKmZW1JMgx3RHeEuWxUyhClThqRrZgLyVQFPfq0EO/4KakYe8qb1zLUgxlige8gr
Xn8sEolvXEY19pLi0pfZPzkwE3pgM3EbBDMrU0IUFlEjP3p5AGg+xshxIlw2I8GZJOkIyNW68E+W
hNFCG5Kjf62lW8Q9nFWTa6uczXazNKtOUR6cQjkU9jMDQ2leDNCPO2wPbJxotN0oWHUu2H4o2iyG
wH69ImOQpevyYgY4fIFeZEOfInZipWRypHTSpkDqSWIT4FzNn2HxJLtVzxuO2VqSzxs4p2AX5dAp
h5aQqLqTnqmXOOr0B9TBp/lrVo0FBrYhKlpeFQimI8U/VFgVGo0MEqLIO4GOWIesvIs84VmYgbE0
U0RqWXeXMmxlcZ8HWwERmFlWNwEluB63514KEL+ZBdgEyZcO1QwVd1nqke1G8q9fIqsDP40EXRTo
ZtB0RDf2jDwfXZ+LurwUonCZj1G9rMt4XIQtJAGR8Os9L1kyxCh7YrSVZsSho5CLyjH0ke88yxQn
yycPVzmKx/+/lBKIAhPRVFApjsCv6pWaHBTJZxZr6UWebDIPWQ3cc5ziqZNSYJBNHSMvNkHQhyKX
B85XN3ZXc/qDQV+QpkpR3dAm8WTor0IRFcs8wkrgTRETUlcCg+WLln5Mr0HUXArF5v//FlX8eIXo
vQNFZv4/fdGD8KLrZrUopRgKsTGibROWpL3uOlhZK20w7rNGVG9C46HPTHQrJHASV3Q6OFA5Zwt6
pgw4DPVcNYo3l5KJ4OKXIXk30O28Lr8kNH6aGiixUrqvlp7INDSMju0AWt+PQw2Kt5Vq33rLwgg/
P7snWCCLGhWNKWAoFWaPodTadayMEy9lioRJlILpLo67qGb+omU5QAYXty6sOVxaXkGVEkgbTd3W
JaHpVUXSLugHg8C+eBI4odptNUahuSjNq6hjRJg23E2Jb6jnoorckg8NlMWQLVU1v12xIdZLN8t7
MtS3AW3WTxc9SlGlAEeezsk8QmFEdpjM2FxvQmOheKX+GDXZIsTCK5gOqeBd15GIQz8aaaRVNXJX
zUdKV1cuU9+6AiCnK6fSTEnDHIqZ3emUIKnCOq01xQyhNdMIP/LvpgqYrXwrhURrmO1zm/bD3/9I
KsPLut3//2Z6bNy+DyNL7UVvJ+fI7rUYdIKO4ZMUpFdkzPqFWBsDWaEM/sWGIIecCJ6VJ+vABgqi
eWS1Y5KmzdSti2KpG13/oDDw1EiXSUowJ6qKTCAk0jcSM1AfSn6POyDrUS4RTpSE4VaH7jKbVkyt
rqt5U+gl63cOEp3htKVLcFTZhyXi6hJweSZfKqX9jaThOMASRRTpS9us+c0Uc6QlwJdajN56iDps
KPrdCIV1ersEFATAQCV60a54RM3CQGPWn3raSns9TFc6+6GjGbyM5jQD0yrCgsl8rIwIcw2x3EUZ
YsYcUA0EwUsnderYcOxdpLkPeaMLwJPmPO+Kx2Lbqk3LDgfftWevJXSW/gEDHlBxqXBB8xXuTIGd
C23ir7hEWKfAZSEG3riJ4KIMR90PTr4DB7kbr9G3+sYF5h20fTHbRmBxCGrPreCWbtEzi1a/wxMO
z2gb/cMHi5XBip/NRj4k926jnHTY9zweFkAiwKDencmNnUFnMO0caz+kMotUK9+CsmZe02e/ePcr
Q9tp4DCbizxFtHnf/7vzovMbtzTfCZr7Yjgr1rleIi8HVsJIZ4m0FXCN+wvQqVRx+3XWeG1pLv2l
a3EjOsik0510VM8mheWyPY0YB3AHfLDvL+KPe6p3ICYaa8R5D7T+QAohzzo+oV08x9n8r9+mc1J4
yEf7MAc6+MtrM1eP2KAm7s8t+B6WJLU+cXucg3s/0Wgt5dOu9Ynw2v1hxRKd8Rh8J3/CtfoXLxon
2wvHyPE27g05iryE7YPeYGYrR2XOcH6BGYrVyTHsH8r6+Z0ZwM7fZU6yhThmfXfoA/fHAZF39Efw
FEEq12JJENu10xfiGYmscfN35Xr6e3CmgKAhd/vTn7IHPZgTPDAeoVR3xIuylmztQlePyMPO8o6z
V/A9+xLf6mixzDePQOLls6QrRekIZaG/qD9MQrhIUAB+mw0hGvfsj6zCZmNesUBv6ud4kk79CTuO
fhIW5XNcDBcs7glSXrtcCxd2+WrpfyV/8AQ4pSHAJ8WNGzAC77BiVrz0K8UrmK7DxZEnKnMYdTOE
sPVd+hx/XDu0VsqJPDmbWXqHbxMwj2lR6C+RCt+hHtqIb3qyg76jX1LmVjyZeBLiB4OM8TDANcLj
+aueNIinyM42w13cIN2GOOCD+nAyAGE+VpVdC9b8YDi8bNPlEXazL3xLgbCTz6MHQXfenb3v2Rod
7AORiHwQl+yuHK247vIhth0kUX+AxiBAY9rRmKNuih7XqbF/a2ugdk6yBC69h11Cn2R5B7e9Fiw0
iivlMP03bKulpV7qVzmnYEYZuz/SM3OqDQie/exHtN21+7Ou550tv3EZ95b8ir89nJXmtVAXnBEx
gxNEY9FpB3+4lzcY/9Z7VPIZlY2FF9DBDoFXonRmG2iceCggmIEsY2BwmHEn9d1wkd+zH8AwR/gR
X8b6C1BFvQZuk3NIs4BgXZCJ1hNXGzbUgl3hIF6g0PCez3mWlSsxXoviEFj6IV8V80e3q+ZDjguE
HGvbu7DOYGhFh8HvhEW/NNfSi8BMYk6XqGXnFafpb0GxzB9lDTvOxs+Qtg7hG/Pe7m22ruXuxnEH
+QTtxwOwXOBxFfZf5B57iRHJHK7Gh+fBAkFAbSlY3qNZKfbZv7HO7fMdQUreHwJpMFu8ScQFW4Qk
v0hdze1+MVuVDxzd1ze+oosPugDgyppJOFDjP2ndrTBL6ieWo6/0rC2EF5jk3wLPB7/NWNIWnisX
bGkYd9W9++Zyn1m3eaoojjUHqhBrJABWXnb/C8b1Jn4m33cecmLxAKj5NuruM+PuZbEVFuYVHPCe
EvtH4b2gG3RMLG05gkxoIHvhppgP1k0/iYvw3vCvUyeJIofsxsIRjgvc4KDveGTEQ/THW/GnfGFr
ANHAqsJBb15uMXYp8x6KF7QLYnjap3zm1Ti0kv3Wjw38gTsIWtYXtgvCwu3xxBf3dzYnHeYgZw4Z
HZZIIlRs3TqAYrM1jKFizqGaXYt4+9TaiT/4t8BJ714og9akfH7LHDeW9SJeT8wMGN22e8GDtgSe
v8NHND1LBh8Ou/yzchARoYHY08yHQfwNJCumEjgVu4Cd4o+0+e34yo5sx5UlrJCtH0COJeq6IqJ6
D0T0rn60p3GVgGDFN9iIBxi1YC6Ax34Ak+B8Kdf1hwQZR13Ee/2r/TDUMln461uzi2Mr+DJW/LDa
Bd7ioFvnf8Xc3dHgtV8bjye22uRz3g6fe8pQD5ZjauGWRSq89azLx7+rWxKQFxI2whPW3+AE8zy1
p0dkdsy4RzNbWBiOyVjHmVYOtPE4xDfwC0jYKt7B73vgOZT34GQWQ0KkKw8Mgcb4w1fw4/ylBmhg
9hI30Buw5Rzp1/AbYAGWH+9Ph6mIjGeVLKq1vqydjXvBPvCDPOEK2V4irEw80NSeJqBw1sqFdMrD
eQv7brBEkp54YUheURaB9RvYwg3T7Q8wBJvlBEWTsCpg/jlX+UNs0MJ1Wu6rwDz3jHUaRzfvCevo
dVxhbuPCCHMyLvDF5LsjVQIOQhZlQBlTEJoMMg5n0SF0QLG/BHH+NK11uR1Ogr1GPMM7B6rOzp0P
Od7wc3iet40dJHNMPLx4B/zCwbrWl8lWuwCiB1pgAkZhlHjAI3/W3tQoi+2dKDCycJWT+P7JjoQR
k8G3peMGJfecrcAQkxI2UjVg5PqLHj+xvept9QgVcM7bZStX73v6E/UOuIdsX7QdyVm2fhmhOYzH
NmdjfgebPUipjb90Mb3hhJOPaDdB5YnvgtRuK53AKYdv70KTePelgoWJn0IwhzjfrXhs2cYbUA/E
ZwqLYgVl1PmXPEjifZI03djsSVz2zgFWEFg4BVniybzM7gQ4EGNAIVDO4yd8vjly7bXwzq1z8Jjw
BsAKFLt+xus3kGQqB9e+JuuSf3jg4zB9ngIGypZ+NZYTSwYC4wVcGZs2E+zneA0hJ/woCtfEuMln
SJBf1R/5j9NKOv04GJux9KFHXIwoMezGvitXdvkS/yw2Kwg21rjS1uJLfrWPbHmkXaI8t/jW52+I
FtARYe7Re6e+KjaIeC6tx+btrbhvFxcHnr5p7xi0D1wbCynNK3v2FxCzq5Ly01iTHQFEhQ/4PeLV
kr8wTLhfwjH5m0atJ7xZPFbJXn7pCyaim9kSPzH93F8XmJJ5CQ7+iQfj0Dzyz+zqf+HAAevAQGIZ
/Yrov2zlzbHEFo6of9blh8qDLFJ73JJB+0elU++SDZuVTOVK+SJ/iVdj5669i/Jk9/Kt5EFVd6B2
wc7rACn9q9BALqJsrr3Tp39SFrAjGCpAYuXWH7yN1X7jrw/eiBn+8oW7id7xy7uA2iCGGAwYCy/c
SMA8sIgRjVOwxHb3R33X/G+xwrHCbBqeKqgX9vrg7q8ZZm4iO1im2/Car+U3b8Ozf9KUwDAnv/Hw
kbAy+ZEmUA5VOa8MeMA3xTbfmYhhuZ1LPx7okW2xHj4heijcXVQBu+aRUTbrFuYC74+QGJ5eOsN0
NZBzIvvFqdt/I4ShY7sDlBQyCa52UH8jKr1iDtxBZa7Ia8y70Vk8Wiwx0su9pBtOXzvW1faPIqk8
QI7FzJUiiaPFBzPqznAZBE7rzfkEuTxvbrMHXkfWlt7kMbLBMfBk8TlcNCpY9xkBYBEmCteeQFOc
3gBRUI7y8fBAUbkaPRJTzIYQl0+wQVKLH8hgymCTaQAsK5+HSNaoKnn2G4BFMgfv0hrwOohWjiYO
AmPicLmxJeFSbC7RxX3zxIuX4ZIlDml73Ts/YkYES0rmMWuxVBJmuWOZly+zebjkapEIrh08dNVU
q4hdHm0HAdR/qwBhFqPTBBYIbd1duT7tFsJDMJ0K60m/2l9g+9BmsMyldtxcfUJhWCz+knmLUVXF
z6qdqPqWyls5jxvXiuaQfw7hUifap7NrG+zcqlopa3ZI/atnDItl+5Fu9NdUzqiUXkdhq8//vOcE
6uX6KycOjdBJKbaHb+FHLqd0KL2e6qfYKXbaVmcZJ+X5ijAXujHuqIfIaqv2iBxtJoBcbj6194Cw
VYbLmqsqTVzv3hGWOvQyPJL4nZme44qsKyuFiBkhdQURpzFI8i3/p//SoVQ45IP9C1bBsuIysd6i
DHqpa2Z7VmXla3UpHXEiBn/GHgEc+5KIaQnbio167UOIh1V+Z/yK8uRFpkbnzOpRaCR/FakKrN2T
/1NZwDSx3UXOqubUK+EQOIB9NsBnARW7+oKtfc4heNV+fHkuYC+FYvbDDAcHIk+I+BaI4+6BHFnp
LyVCSCFGPa5uSsEKqQRJ7KWi5A1DqsoDrN3ND4WFJzs8wM2hugHLQG7HWjK5GUtakbYMsW1dPwZe
vHOBcdDygT0/FKBiiKO5Bph53AlXVd1pQQnX5kDkQgznHIrCweDQC3LClm80vJeU+xwWUvQgKGw2
dK8nPRhbIpw5DtAk1rU0KsH8QpzFvUlXaaonqDAAf3BveU64sqF+M3RbqZd8juxffgJZxfeg5Th5
SGhk/e/qVbqt7l+KcD27ZoEdY5EGh8NdBG2qY9O0whMDCj6G/ON+kQLAGs4vRncwGLh/QzSRkPpI
sXTgMS5agnjP0Xa2bX8avHEMV2zzw2Xn9YyfmD3Z8tkyxP/BW2Vtjw/2zG1kOBFyOM4kX6YBEWGy
M1fZaXr9tywDBjZcK6isur/iomZhmZERH7PlkigCyZ6PSe41sxOys4LwisqEsHsFSxY78uwpmHu/
sQXjKOST/bfO92CIInWh0TzQV6wzrD3wvvhLWRDICWKB8QJwHFbb2aFGa9ZC69jDEKYVwdY4s1lG
BvIqpmSSd8UBt5hnzGl5OLwzuumPQuYWx2mqln8N9vYc/sP3uIXb2cBEbtccDKRjf9S/OETA3aOv
ILBlA0ADvYUtjKuwJZXzg4SLhm4yrZ789KxLIcvp7zRAMRd89bG5Ah6hjdH501rK1UVzVve8cFMI
eRPAYJnz1ZzQcKxl5kffGpQ39dwPqHccLMuA741+CUuCORIQHY2yBAXMP5mjP34/aNPImBUbC2Y2
TnQLzjnCA/yBznDrBwRHQwwnWBlYIizaaM1yumWoSnDdHdp0rdG+zNE2bAzzb5YQrAddZ6OhnQMA
nCwYgEgmKtqFKXP5vuAosM/f6YsqcKODp/ToqarZzc9k2bcQuEfOOGyMvF+Yy+HfzYg38n/q7wqY
pTvHQaVliwnCAiI+2sHFzhJY3wFDk19+IJqX5kSSt5LfzP5qT8ZSGWibzRHWemRL2sO/iJ5WcPHZ
8UFlOuJe2RZ79yUSHB7tYVL23/XRZYL+nW3oIPHt8bGP6+ZW/KIKJMSHHWGZEF2+iI8AF1WnOPgf
6Tu/tgbcMdROUHGy3/w74UTJ0pxaCi+SakmTYxX36LG6sOGp//iNFCnYaZuCeZs9raBsbKQZs33C
gPmpP/v4FJ35ddeg0LRzAe0FaAq7wBf+2QOeHZz+Wi2hitBqWxPlnS9N0SkZr5LfSWsx3BZoZ5bm
Z08sbEeDFbN/5yi0aWBYZAQSsMzMZzL3jRcHLAjz0SXiSNTkOdgF0H4eCsYVwa3wapCycutQ1oYv
Gc1uvDPyg6JdenqwnCU5uaEETBKiebfo7rAUg2bCxe8t8dg2d/UvJNum2RH+UzcbVAq+d+uli0bj
p5BBr2BROA5v0OBcEjllIrLxgl0xZXWuMV7gyWJrV4gZ3EBpgScwAsmgVCsWdI/qR3n9Mp8skIAq
veyUoxprNioNT1JRjLUEF5vOnLhsZw4pqFELw11VD0BpAb8AMWJ8PKUsz9CtrmRxkw0rnc0BoU5x
JxCeRGDlhYgWCXKpOXwLod7U+sfPX6n5T05/4og5dP1VFN9izqLBczH6SCuX0KnJJYw0YDdEHG6x
lZM14ZlwJeAGX/RsRUjDzFiY6jLAufkvYXv5zTbeb6pAOdqGhJIkFy3ZkUWaIyC2eI056kNmM78b
6pGAlBCgfo4Ewnw2lxoCqq8tUvDsItFyFE8j2Zz9Wpit+yk39kup1to/fGKVhbkJ7pGOGCUg48KR
73ue3uEfw1VIBlpnL4Z3slJveWvXgD1oZk2JD0iZFwLndPeWUURrh9ZYsuCnBnrYTWoehxEPiF0S
WQEL051eSB5HE1jsLz+yNpsX/VwM1+EPji3SCbkGOvzLS2ZihlxB7DG9HcuLrNny7CQ3L0X/0uAC
xnucAgplTAnEkozL/18I3Vhq9cWLNybpN4KTDgf4clPiUzlv5Xn5Yo1c8I06b9Nh2TqAp+JC8Mzy
sE+sF/CfhpVdILrqW5S2u+oCB1JQnB6ZQe0YuGF0PDq4vxZNRyYRwUdUoE5PigttO2wC/dr/oZwQ
eyv/Ie8EfbQMfSScU3cTUhgl8xn4BtUmgJVifTZxM46VezLSLdTTFnIbiKTqAj+p//8gXEAqmhBm
NhYKjZRzMKMG7fJtEmzSZpWVB5dcSQyeA0Lj/cw/RkBiIZ1c0FuBqewg2YYrNHVChXh6HZm2aE67
A2IS+GMGnRiBIS2CVgeIksa0KkIRTrqtSFohznYEVxD6cK/oJAzb7nL4p40rBZ/MME/NW5RvFZex
sdUFy7xY1vna8FckObMmANIUkiNactk4ZAfKg9nDv7J0EJDA8qpAmiblOwDNsOINiNXpJ2kVJ39h
Hs+8lUoZaW6z1qFRCTxn+AshykILLOcynvLB4c8Dryan75Kl8zRZgNpyNZbxOZsN72lzY3ukxTsS
wAZgKHwE5pVl3/jLqwnnxHWlwufQIaJxojtE5OWXsJI303ZCuTuhfJt4Q9IV8XvcZ39G1C5tCFv9
p92RI1Yd5xzb5Kw0Ua4cM5+4rsCcGmlJikvlOii32LlnTONpB1vcaYEchnIRekvEKN0fixdULYYN
ieswfkFpRHkBe6OhHcEpnlixZglLjQ46f04kxSQgP4DU94WsTue3HuwneZEWgOJm3HOmI4wkY8sR
2Br0fxHSrWDpQ6JhlfkgKcsht9qc1MC85PJOrC6ie0L3xe0ii5s5hS7tKAB5SYGhcDEgXKve3gSm
0Uh7jZze8QA2V9Z5eO++f2mTly/D4jD+TXE6oO6nZY0DYcypya1vY3sVJBmH+U5nxJWfZ9lZMY5D
eBWKeTQ4g7pgJESWKQ2sepKUUgps+fAsNXJlMSFHZ8qPEcrTYtv/ADFjJfONdV1SJOBQdMxqw2tS
RA8uZxBt6EnXF01dJN4euztUjrx/COEOOZwaXxEfAhZMf1RCET7NOaW3yEW7i6xvhZ1FLAZYkw5a
siU+mjjqUfptTexr+T3VYeubD64vucVpfo5c+CUOrzC8hiq/89fg452kXWRHU0ajeebAAr2BPgti
PELJk5XmIMIhbGkg3JNwFAkc1hxaDh9I+JZoFtx1ak19RRS7VK6C6sKIikhY3kAD0o2AXsdiTYnx
Nvvk+1jDWwfiBylWnLcclltbJ/4YbSTgs2pHcMY4pd/AkprHzbJ3NwPyOIW3wuZnKZsVQJ5+V9Dw
l+yqp8Bis6EGQr+yHUBCMLPnlTHXcbl3swMfWM++ajpUeDpSPhv70JJdgd2i621RefBNIhi1aMum
k+CCGI6KUZKxzun3M+/hSPHVV4TgbkqI2wpPQgAV4cJPSkSud4/hDelLN16WR242cLrStajYFHMq
kHPVIUCTx1FNDzXtyxbmzfQZzdl3DPtoRnGkETClcfZALWNVs2eU/KXVCmNzzvik205sofSQh7u4
v2rNv7K/tvLdo8WbvhimWmOLQaujYS3Tq+oxXBuqPbgNBp97kF9n8b/ev7UyzxvBK+kpNfDufVxG
ydmBhy0bnJLTG8DQ+qACBFWtKfGMqWrsuPT/dOKXONop2rcmQauS/mQOJrnC7S7ouUisDSWNm2pX
lN9GiX2AZg1PGJLofHj21Fa8Bdz7ZMtQ1hTWHKrh1g3wqrfluFCkP4Ef1+PUVku/sQQQUPuW8rMv
70DJNMlS0pmROzyiabniCWzSAwtFmO9FaUPBgncxr1aE5db8EQYNFIFQj0YSE465eZyVTyXCi45v
kVc+rhB7559SQ0ixd8ezVv9r+ndGBD0aRn1FOoFrHDz31Et3n556BCMZnn03MsXxGN5Je2Ey7FHU
KqdeOQFRd6Mri+q0+8k7PV4M1S6TOMeZuBJxKcKek6gY6BPIwyrkg008ptxmMjlqK+5mOR7q/FVH
Ox1WO4YQfgdy0ULZ9p7D0bURX7Hyk4bvUv0EvIxoh2ide3Y8lA6ymLmKpGLGlZM7OlgFgYeMgiDa
WMiI+AtBfEBWLb6okDGaQKzDDhHtdR2OxJLgKz1dUV8TB2CEDtTpBoO8sqp1TJAPPOMcGu4hvdyZ
aydoWaXSnLu0BRQ8yQibi+AoF7g/riOMDD9F1uE/9KRlZ3rvzfHUJH8R4bdjIi6KjnaP/4iT1yCD
5eP0xGsOpXiZaxQN7I+0nUZvxrxW9C0ZIE4sRewKzVLtlLViAHVmQ1e7glsfOhlAx870oBIYlxnA
/7yhxcIES1KcUedAjIEyD3TCDSgeyZuNFn78TV78nMi277JxNyBaSJ9gLAzsnE5oNSMZ3Gf+Mc17
UWbEobKcAqEl4mXSqU0Q6I5ZvwLzy1eqOUCPucL5t38lUe1UXXgcsQ/ARQBFCcdPYLrAGTQUOGPy
P1JWiXIFcgVMQifIN7sNza/mfxmCdlBKBg/EhflZsQwKcAgycwHO3UFCXp/8yBN+tMxzPDZP/x0p
kPDoqyTmgwRRJ/mbHhIhNxcaI+9W+ygt2PQmdFSyfWuki1hKVnhRrNQc7bZCzPOHUB2v70S5/BTF
qee5GZLAMnG/VztZXOXdQvluhx+BQfOQ7+COlnR/e7YIkc5kXBocsVSE96DmYJ2m7pn40W44kkXF
MtPobAEmZBfQZGzbk/hijFpbNg9Z9d0ikJe0W0vDFA6bOq5ZezhqcxTO0m9dJ91kg8Cf+tqzNdKx
BGpl+lut/pMB6JcOpkainHsMs2ONErOgqVHTJG04iIjFyRfOKD2xf09Idcq1AmV8ppoc4TkjuI1n
oslinx7FiOOXtsPUS/sEyGner/SBYW5/y8GLcXbDU4BdV/uh3nS9c5Vv/fCfVDabsjgjGcLcaKvm
SWWDZJrGGwh5naFgY7f+JYBBlnNALrWPqfz6qmyx1rB/J/I5NdcZB+uS3lG7MdpbiGhK58XUOXtq
Asg9Xt2N2f7BwB58SL1ORTEzk6A2N5v6K2ohfW+k6IkSVJ+tJLa21lx3NKs6JJ7uX8PhJrqNiKq5
pQEhiBr1RCf2dspxVg8pLNxj8U8ZtqC/QuWvmtrG4nvoLkm9qIXNjJZNHQq89+rKwPEznzF1oGEj
CG9ct/hH6x+Bf5r5mSO6AEtpWJbCtv8h1pdWDGsyNE2OdhJPSYdmydPxYZXmUZReYkJPIwRwIuHZ
O7rhEzMTiu49dk1dvbijtzbiGmcCh3KGDMXW40TRFdU+m2GpTJym/Zdyh0Ptzxev8Re/p+pucLZJ
UzHDS5Hcq/6clo+kgzgPTG3lFytJQpAQ4giWLbpCM6jntRUzZKpBx9X1NhcJ2dhyHBXVA9Aa7EC+
LREurhOAnIfPOv4jhjODDzT5cUW8ywXj3Jy2nCtYVtaLC8Uwl4ZK+xxSOSVdQtdfjzjLkN581TjU
QSulehOT3wrkRkVfI+dMJLpXWQEngkWOqUV8j8pboW518aSnL1VFwPGp05ffP5QZxy47wF/b/Naz
jSgs+3hfmfdRXYuQfY1rYUAJdKSarsZalI4AqdwAWEzroPOMQNXIPBgVJQhV2C0lXzQ1/cnjB3+j
O2st5dHg4h/cFhJ0kBFwanEbiVj88s2vmr5eBQTKw3vfvSKUOlk0HgLsV6FEauo6I2oZXGF+Ntha
xLzd1vptOzLd4doJdhVtleEztZ84SG5FWlu4MTXy+3Z8bj996ua5MnY443R1BdAMNGlqvobg1DD0
7edtMJfUm1Jf9fqMxYKL/gN0l7yyUyidyplnlSjAY3ChB7qytC/VwfZ4qWsAquNHJPqMmem/OvmC
7A84ubub0q2i9QqGwEP3omsY4rsV7NeQDly+GNO1ZwCzguwsp7uO3rS5IJp8pMBFlZJ03wZNlQAn
wVnM/qL+n9vB1P/1ebhjvZ8n7JW1zOKWocD6bcZ3qrJ9BTD6KF99bU28ETe8q3+k+N2Goh2OWwxQ
cfiKF3l95V5YmnulKC6kL4MAdj09yuJLhLCojnsDTmHn0+D8KqZJtYYIUFkoJnIfcdHN5ma9bUHR
CgwWZ/mqzV8KT4yBU28lmWfWf/6ntqSP7+vSZ/mjeCXYsVvQP5MNB/BsyYCaY3wWzoNsEQSfqv2K
8DyOiKSrGXauE6dKauVufLNSAEdy9Ycx8MKnZ3fcDCT16jjznLxM5j7fSkwZQTa0fuRbGH4ZMm1u
+m8yiFivxu8B1jxkQNg+ReHh0cRIy6NqnMTy0/ZXENWolIO6hxxJd6TVrLwOTpn/67cbH2qMvAUY
bUJLF5DGh6+Wnir9cX9WWxCNipZqU/nnpv+C9B9jd/HW0v1hr1e3gr6fid9ihalNqM910ixb/i+J
wbNHC9MTESMcwpp4bdVxx/esyXGKnIuUQvqnlW+dsmmVu4IHrPYuuXarRbJbval9rXOC0xN0BPR+
ZibxRlzCWr6HyBJEoQVYQXpa9YzilYd6DRc/WEiB150iQm7Xk/SyyWwNhcxA7lR1i9On3NFFbU8m
5rGIv6ewo/SX0w2cCLZT9ANabhvIrurZDwRArNF5uQyHXcVMUsUGUrFupZIjGjTFJlMYdxpoV144
LrlS2oIEgpyZJbtPWcLpRZAzRTPVa0m5Sx4iMfLzCpsHrqo+AEEsIABU8bUjibvstweGqawgFaQG
EU4i8xPkTkAubUx17ivJekDkJja0K46FRas39jjsWB0j0dGrZ5M8KhX36bFBZSPs2amb6IFpJpJe
/gCekikDrVf8CbbhMdQJnzBYON4i7kHcm2XkFCEQoQ9e1cZcnyEmASpiLnMBFMf7oqjTzBriNw23
kQATEs9RdhQiI6hxqdPNY3YSu6Bzo68UC/RAtEl8jI2LkmVc97u6iUBd9m5thRzfZUrEiBW+jCmd
CXzhOCNzKUSm0TpdW/SQcPQUGisSu4ab3zoWj1jnAMyb8FaIoGRtNxWMyL27SCnBw/7a+VTpSw+4
gHsf6nfOkFU3X73v2W57JJwC0N4sflbaNBwRTh0DshYGCoQJU92R8aBdWBbE+ltSfjh7uwYlLXWj
K55zWJSRfPYC5BkMqah1wu6pxieoT51wURrItH5NC/2Wa7Jtqu+EoSA5GiB4MTosebxoZRZFeFUL
NrThavAohqaLcRkVQFxxJtXo2dyK4pOXqwYJoE9lBawOS5lMxFT+O4SPOoUr532MQHFmOiGdXKVK
W+icvAoQpB6kuC+OIuSe6DzqHbtMFCkMp+m/wNQemovGOxJVTOLgmmlJZueMu82K4I5CmGdEGHRm
AykzYk1gc6LxXCaLsF41/ZosayvpIc1v1Bott78OwSW33xCmnGaGyKjrcHegCKuQR6BaLUGhRjiP
KwHqJa0abXxVIgU9Srj0luCkSmnlBzFicI8xJlAciub5bATJzMqpKFTAfHY6WjQj0S43xdZojwki
JH9u4FxIPZQnpC8wFKJrq3rPQfkaR/b1aURJWhhtvhVN9rJxUhLD0EpHTz394Ja2cgbfSr/DFdIh
jfGJDPuHC4I1l1k0ZnzZPYHw7UNKAk6fl1z6q2XkPvwXmFhWxQkJRs1MDBdZ8dOwcRA3FK17gwZI
z3hfZ1hV/unSXc9yavM1nS+fDAN6G4RU54xYK6SH6kfNDmVOpNQJaqoTiMzctFuqgZQ6EIqI0Tqo
TrW6yo3zWD4U6Tskoi7L/0ltC19y0gQ6Ai1Ac6SPqkqO6iGkZJ+CYE9x0nTkDi9H5raUEJPRtBUN
PJZw79Jk1ZvSRmA8pTMWY/UqnjEPQQuD2z+kxTWPWIIZOdBoDNJL2AHz8Ta1cPZcFEjJcvrsLWsv
ABwAVwoKSlBji8nC6jEK0egOaCOd2r9e7B0/2YvBfRTpx9GCRGUMr054KnoAZD19trHhtCF7P5N7
lhZO/KmV1od2uIydy+R45BRxGjsUchKqPw72WhjN3UJxUo4MmgFzB5e71E/bEZEBPMsVKov/ODqv
3cbNMIg+EQH2ciuRItW7ZfuGWDf23vn0OQyS3QDZYlnlL/PNnNGrNz63svg50t5rEnJi+Wk1PAYw
RIv5Xda4xAngA4jswe645zI4X+QLkimbkjYB1URRbZm1VjSmgxthSIoxfh1Bt8lyRBgmiDouBN16
j1SGZLruNCXDfG46hYE0pV3TCEsLnomoJWsImq5HbmjzxkV4FCQO6DW3K/rzBAt4aMHjiGEmILEl
Zw4W65KlvRHeqoS0LQVyHThNmM0hclpeM100MX5AkRB8djTWrHzo+ITwrkGFMvksJoxGKiKF8lB8
QL3YhEa7D/3zPMSnaE6c1D9DJXICwgU6RpExxVFAhryWvEEq3KTpKGLElN9nTptj6syL6SAQ+hg1
IpszegE3X9NOORmmJjTtbBf0nZMZd0RQC6CTkDjdYDmTZf4bgwxvXyzT04eiD1gnWvtDesgpXmqp
6aGIUnszqqOWp7s6bNx8fKvCa8HFkQSsLaEGB0JzCMPRmzrZDgvOP0sFWzb9m0zrX07EJTW7azR+
NuZdN1I35xnWKgbOqPI9HGKZG3c5M51PS2kVW+dUlr7GtNiInNErvO8W3sEqvBk+pJRk09JDQITl
JXWgpjv/MCR0RsI/M9wA5NoA+6/4MXSBNCivFK0YpfrsBqo/4r0p3GgkDDhadJQoBWvUmdlS6RwG
z/mo/HRvUFpJ1BcnMdjDQNoM0mNCHC/5iv4EJj0CuxwyIWM2lVY9GXLlYxZFzO1DXm6pOHeldwKE
rL4nc97NcotHCziDpJ7lCH6VIdgVelThp7t4+pmZ9XFptyYY/pDbJM6+cw+TmXlhQzGAIjxqoEMx
RbmB+V5j1Wh5cqZ65BiCpbeO/4EYcQBklcEh0R9lejOn66wzTvc5y/QZ5xdAx7XBUUD/UGtEgxjq
AqenticuBPJBUVPsNVN5alFPWtSksrwryUwDFycbge4q4uk9+nOUFk7J2y4qEio+Jga+tUuC0hWr
GWdVgCu1496iYBwJHFEndFGmRFQoXBmgr4fzsa2I/mc/uribJsFV1fJAMxYyvciEkMNZmRsXYuPr
UJ3PVIN2mIRGOefjq3hm/AMRjksAzWBtdhh4t/hIIkYub4tG/A0LNidfdEWRi7CSXJVgBPYYvvfB
fAWH9eRtOQr/SuPWcpMoepUqVRadmkLryBWGknkbXx0BvoNMr8tUSQYLyXlA6aI4m3dlA1+k/1mC
6dLSkxIqVNZBgJ9luBnhNjfwSLDS+uMtTrGrSxRNLBMfg+iynBNZr3ezBmW+s+xh2VyhnQ/WK8QT
Nk24QSfYzlm7ILlWlVIycmeNKU3PkAESKX/BhBjb4G8Nnyb8+Y6hJlhFe4I+bZSQLDlsKw0twwTI
U4D7Mvi/uGsFPu7zKQQokJV3wG41I8ngaCJQ9gN8JRgzU6eAYDqkLIJDjISv45Bg7Cwyw1XhlsFN
YOLQ7gFCP7QxupqYoQJdeMvN5cDLfCjkkhZhPcqYAXYaDLLhTH6umASnU3lzsi1nmzEjjo+yGWs/
cFnH5NAqshcMhOyDBqwgivGs7+I6Po55+yko8nsMY3ngOYj0keuxsZ6rVzjhuC9/BKCMQwP6fMwp
mnuSJeSFwqxrxZ5Pp6XBxaHkKDotsxRyALkWOxKcenB3drVIhtwBQnxBLGprI01tMcDJyzV4NHdy
LtuKFrLGqwdfYI+jaZvyGsH80TIawnzuFfpP3UUu6EyqhsqNArtwqgfehNiqU1uXANbzmDumsgO8
2oIZsmL1dp+Iz3DImeMhOWhbiyNazkFE+e5qgqJ0QDUlw6vCOrdmcpcmfd3JUDhQGDulwz5YOKHU
P/XRApaZb31AyMuPAHhFi05cCpRZKOJW5VUE7sNeRm5Do3Smk9cg4hFQGFhbs5diKxyfPUa0isOC
jJCaI100tc5BnZwYbnwNOVEJn2z43I4txzK+YlqHcII1XN3/R8wUHzKup6IxeR2+1bD4GFGhQ5qc
Vcj3MTv8aCUcuUSmb5sAhrll6hcD/h/J1VWEg28QAgZGnLnwqgo893HfOkpzxNeQBe/+NVdxJPN6
j8Z4j7vR1ZlVJapoT0Z6yw3Eem4ZnfaSDH0nQbyJMEAFh0w7iUrpFdr4ZW5VgUEor1rHPVYZMa0k
7GKYTX23N746TjwhK7sg/wytdtZEuiY51YqDcppG5dSj/5v4p8TYy2DFWsh0Ks06kBRZtWS3DUJP
zxn2soGigq8H/jaycyh8kfzB4e81c7qWIZxmFlJQB+o/IWQFZ6vE9SDDpsj1P1Ei/mKgFAIO7LgT
5cpfNmONc9r4GZGvybE3yejHSYXFQkBsEzgV9cwzCnSslrlKF5fbnMEK44cjmMztwOVOSMZdhatH
GeVLGdC3FBkAW8ZL30unUqO1rJ/+9CR5jv0+nbLronAnqPodiccIHomDTwU800ebyY7Qm59N3eI/
Z0opSpw2yfXrEVKxOFFyxclBuDQYx4AJbbhXXrqgOTZTuteqCgYAlQbseVOyGWPQMqyXuXWcmW9n
BOlXJYyJzMf2xYjDHy3PgmogJvG+VkyHdYC9ezFDsFxEkuPLEYNJ8jRctNQJAmK/GZmQTVJwCA0O
R6GQ//pUBaEB8CR4Kfa5ZP6qxkPXRqdSza/zjHijhpsk3umlAaW/f5rwLRBRim0fF7se/1YXe+aY
g4wGu6xy8pBibSWatCcVPhjfAOialb1kUeI8zPbS0ICAk4cODjhezMuFq5FopywymEHy0oRIPZGv
/8VleEBil4KzDGYr7yDTFCZ2vRC1G9pF2jol35fKHhmMP35/6dCrWRFp4euygzEcNYHuGczY0XEs
L9q4LSd5rRUa4vXXKPbM5+f9IGNqRYPq6KQSRIaYeaReU/QiX1NfSTzstd4gV1tfQl6USKUSigoc
GqZn8zKQ3V8VLJ1+Vf7DJa76nL0VxTVYQshBb8qo3yTStZNIUuOv59WSTWAPgoz75U3PTqlUP8bZ
2lUlG7ACineyqD2CyKjKW2MpvMY1x6aYYgMffcDjoY6zOrfJ/K6MVj7kBe79wKD0HHFwMjyFu3XE
2FMxx5fFr4Vl+9spGEJwXWzEGDZEQCshWpdOfRJwtHOS65Q3a09mOjyLhRZQ7Mj13MjXI8dpE202
8e2qGw8hmfgRFaDBCOtH1apa8sZ+sZbh3Iw6WmImfSADGSWk76w5KlL64xdEp5qbyg4xqu0xTPyP
0Ki/RV3hULQyGMR1pb6SKFTpTZRrpaMBjAycAjQM7tp3IEb7wsAbwVHDjCzXaHKsLNkllVPuRU4g
xGAkEu1dhyeF273DDlUyPgmi4oNIRjeVD22qPSXXTklJXRMX+OUAEiLU5EZ/HtTg0wi0bSf3x75v
aXn4UeT+Ns9YfP0U9yYVD0mqF2tS5CDdBeVrgi5M8WpxqmROKlGyz5ZTdO7PbskEixjyKokwAhj9
hsuarGFjKQ2gGjn1FMq9zfK1pNYu936IaCzZ6C1V+NPjjbKmmx8nD+QKV2IKMCMMJYq/HqPQAyJA
hzwwcBmZKaYGoAhinAFB9q60UJrubMx2zg+BysawaA7wBrx0pl+UUtEEh1WGrdlPjmNo/PR1ffAV
RFSwla0Z/gUdti5OAxg2R+EZw4WnYwKcCJ4mS52qNScdo8bAnKPz1LOCy9pCOED9ULWADKTK6AfE
ZDatk1hI8d4BQ83QSoKJvaUrHA35HIrFPhoZJ2W+l0vFHzYLYZ7uEvzyxmq8WupvzTzSSgM9ejhw
QjgrZvhURW0zAwwQmSboVFInPpDn5MUVItOmTVPgRoTuO7W6y71kU826a4jQr/DOaBb5pzTGo+ET
MRXdMSAFildnrINvzcgfM2hlmvDMssSjw/ccBd9FCzi6o0AzI0RD0D7EemRIvwV3kUhWL2mnHotK
OemisG8U81JMdI7hDRhD1Anz1+y0Xw4ib3V0MDs8+3N+zJb6ydK85XmLb4mzrkgLa+eb11wfaXTr
TibjzH5aek3+poq0bVJIW8C6Xpsmt24a7jLn6GEAVy39A4W91XToDj0wKADMHVjAXtroJRE2jF8K
zjkIAG6vnFI9d0VhfhmsU0kG0VCu3kckTI3bv2EO9MoGzv/an5mdQr/wYrNisUWskH9l6aFVIkxK
RhZ6tx00g8tqtIeJ8Q2CgaMOc+M+x6AOO6NGm1Vica9W0SaOmIYOzS5eaEeFfAhrzRNmUNoZo2SF
z4JhHc2khPgVuzn9vsv+i2+75G1opOK+LDAYBsJV9LkEsb/VImjYfv4nKsU+CvnCkax7gbrRQDEk
tNiAk93XBa7UvBmP8znjj9WBvFXYDhS0lmnCk82nOY4+67KyZ/6UiaPRLA03xDumW2j3is+z0DTZ
CzYcrGaL0ERXZ9ycVUrWaBwYJJ9p+NiItloI47qR8I5N2GQgnh7gO1U77oG/wK5/LDhFp6Tn2pWa
E31WYnQEJipc/Cp/T2WmaymOwi4pg4ekTdU2rMCfJBmyRtv2Fu7Gmsjf8lOjJwOWJNAu5RxIdAkb
pGeC3pv08WqGtXQaB4khcredSOcUyoxqKHX+qha1amdWohMqALTzTMfyZEjtRpS5OI45BC8EtV0J
uwIM1DQceaSlXTcsKULfk2tu1XOgoCQKCbEezafQhd/wTk0QSl1RzJFXQBkos8f/CDGpr9JNxIF4
lS5EsaERSgo6S9IDC4MrldA9MriRa02otaOcIxyZOZy5OQu2amHc5FjWjuLyUyCX28wP2t3//2ua
bLlN2mOf/dMpCjqksk+31/KTjEe1qhPCUIKyELmn+lgurO9CCOmH6tla9HZojp0GJDCOm6cow+Xk
o6zb4cwsujCGUw6hdqJ/46zP3yl8mdWsatM+zzsM8xjxU/9t0Hp8zlLHnYJuGTyw8FIqIFg4nwcG
BJZe4C8xaVYjPpH2jeAEY6ke9EnaLr85h496F2bznFOvoha33g+lr2LIP7uIGppELt51rUPGYRum
IbYW+SZTHiXOJhDDWsPhZmpRkZRZTLcxs4K4wa5VKNO77KN0t0JrnuIoDFZpZHZHPlKmFqElZWJ/
L2AXmNDkpSIw9qWUVBBa2dMG1fzUFJjr6WhVjymX8PDphJEC8EpDrpaPeDT9awkUrcjwwuIaMZx8
+a2lP1zDURxOs06noKrr8hY/QGonUaJg6ioPNTff8xTFw3a2qFWsW0M6UXQCK1ERbIENwmM1wlPc
1RBuFFy206nW2LPGdEYo6oryXqbGQegBXaoEGc3hJw1mln89FkFUWdBR4sVdp1EBbi3oARMVWzK5
lxilnOyK0CSqb04M0WomF3QTtesmYtIqAIT2rkIQ1jjBZWxf3HLEWuouMbAyhBgOxnkgvGlN/gWY
jRS0wpmzl3A9cGpn/6xTr9B782M2PLHItgqlUJce5PvTBPcCYnqVadQN60B1sRf0d9GyUtBOKsqv
YFavoYGHNbTxsQi4GAo9t6x+w8er99dWth21nckkjlbGDNgMF2FpTTtod1UxLuZOk3hIaLXl4llf
auqMY0gMkMPbsPgTlQY72I5gMCVFFaTR6dgSk1ssnBsdZRu7FTF9EAraDT+eggvCUh1VcrMcZumX
jAkZj0y2UWdnCXSgIIBWijeKfmwxdet8IQ0T9lh2nAtOA5A1qhoLJiUoINwRKJBeA7ivpGOKSByk
1wIeFUYA3jDI3WQJyuAUERrmOTHsFp8spzBEBowyjf4eKm8JnfRmeyv8Oxc3P0Mz2dFu00lXeEP4
ZJTpxF09D1w2cV/baLKNYZbECcNSgiYmA97OzjU3jmFtMI5PiVvQbQDCXvAG7RKEP370RodKXHiR
zPOEYoauvSLuwCiH4cRixsNdl59RcvCyltIhIz/NcXtWKXDUvmTjPomPUblJyq2HOyB+TBj8JJM/
jFfU8KYdZt8apIj8C60QCwkdtVCIOANO56re5OpN7J4p952iNtDC0DHZ40JC7UQC4VNuOaPj4r4C
wNkCA1orr2RwSO6TCAdJQrhFZyR0lv+fPOAhAHVbjUuAg8oDvMmxDl/NZTqKjv82OfGDhnNXXXRx
El79UotYfy+2EqDvM147zBJr8brc1P6Me/9u3THNkeOalbUuP9pxz0AhuAU3JAkmcIQ2TPCS0lay
+Hzp7BJuGZHmyjjzAE0mEaUvln2iT4VLzQzvyfZe4UArEYKABtmWrqxKjsGRsslmV01cE99/tJuH
i/DCfiodqhMTNKvGpsq9ZZ2coB9hh1f9aQflfSlj5DEgTRCbJpyH/57VT063Dd9/H1W2rJ1kCM2a
TVOF+Yv6RZPSyMMgUku7JOICXiD4LuSYsC2ST5wvBXgbH9rUASOpLhzC+IDtx6ps5oGsXIuPt7jG
1pEsAIld7JC4L2miIYbNW2T4axAROGnc1Dfja/7qhkcjeBTL+sVzVDxmEKXBu3ZfJ2cko5w3mGDs
eIEiLpjthiMS7WZCsO9ICwV77pVSebYwMWXNt6k80GnXcEKN6jH49yy7p9O9AJw9n3WKchOPKEdY
PeL4acwX8gVBtSYKF/pHVF0cWhMTa4bhe9IKrDXLckMlKD0vJLKJraFUr2DeG8HFmAYugpvGcsyB
jzXTMly9ZFpzEhkmpjeSQt+T4LX9rxB8DDHFOxajQKy7bcoX5C/ihxMgkFOOZGeY/YPeUchs+lCw
UaNdg1VNW186wVXKe9N+5CSzC3uITvBGu/wQFNTnvBn1PtR3NNZK/n5uTzLNJjAfYuYBm8DEBoq0
cJobrMxXoUeRgKm+PGAx8pTuZWAbtwg0RMMhMjbgvL1B5a9ag4dSDHp7DvlkOpM42CJHttY8qsPN
ZPYyUnrjc/wLgy9ZeRjxU/H/5aHTV0dDfuuxjCTaBoD2kNm8FcccoaPpLzWUZwtqlQazjT7T/J4J
92n4Fwv/VMx2U4j0LH/48YuIY2mCZmQxN//VBusC5+aE4XLZaraOPIwYwdtQwYfMJ42BJCfirSG+
zV28SRgGRwOKcL6Hb5olaGhYav732nbEF81uO5cPFhhyfSNepb5EhrgG1gliL3eRoVomnWTlEZfV
lMfuAB0hk8i9Ku+XUs8HY2mNQbm8xqEbwmvxZwb0Gme/n5AxNvoVFXPrscB6gLhmSX/Q4HFpL1Gm
mAFrS061j5ep5LtRHNEZuKqkBCjz02hsyRnyEChztchB4WKvbbzqDeeJiOGlhXy+Mt7RA18N+Lzn
uM0f+PcqRrcrJn88zIr0akisDDewtRrIf+tE9TYc+0fcGTitS9ONmdUGDr7pkPJP89xS6UPBLclt
EYc5oSoUZoS5dQwDAWmN7R886FKcy3xSu5fvWKZZ85ZnRFslf6XxjKRHVn8185HECoFQQjnAHakY
WTXTGQUYkyk3f9J2ywwWnZuUIWelnx4g0QOk0m9wj+7xp86tLKGUZkVd3Fm4LMTVfaJ4JXSBlhvf
sc3UndEhFrriZPfCyoB3xL3jKb6qe0Lu6aV+lb/m4oTGWGlXuScyX8joFRLSmyIxYD9WzcViKoGq
k1/8mu65xxLIMHge5WuDqzlVv60K9gbvspkXx8duK/KFGraVgdpQYUKN5wSclkxDusrp+HTM5kYO
H/B7c3pIGTqUnwm7TfHKyOLS4IEFAiW9rhCcP33wH8Fii8ptNkN12u55JLl0MPvPXgR7/J5Ld7RM
xQTbeFT5HhuUTrHa5GR/aeLAhAEnNCdiQ25T3MipwzmDbC4PmPA5RTVY1IjgM/BCwhh49spCfNPU
7mCZLFB2yUJLUTR0C1qKxCMnrMzsySt9Fe2hJ0dlsu2hjqB+sugsbw0D6JFCVp9DoQ1VJf8fhgKX
dNTWEg2bUEk6rvCQyX5EgvCIZIzsfrQfgAGRzxK6Sgcc5wwzlwgtwCf2Row7VDCjOVdY27lBLR8J
Y9szHda3cbVt8I+LDoFgE++1uRkJxs9Yw/mAU2tiW+WGKk3ET2BfyVpL8P6tW54phyNuinBgXsPh
KMR7oXwq/ZHxXSDs1z4iYCz8BsNbbL1F2meO2UvmoWGA6k3YV0SPufvDXcA+UJkrhfSmgpytVxyT
ePJDpXc0KK5pVzp5YAJdowGIg7/YkbfHA1JAyW2KNyz9QvYhMto1TyFe3KQ4QfECEr+Wa6wugfKO
1EY4ukGQLrBt+qQiAdpm/GG8z6nEOP8gRqxgjFqYV83DnvQCYcnMbDfaLB36/FyJlleN5BxUjHIU
rs4MYo0RvLvFOySyGz26i1gmAz1bq/6LnczSvvVi2bKpkYWMjDWsyf90/xWBfZ/4yhVjboPViTdE
gkWBogsusR+9SnEZAf/sQ4g+zfbfFGio1bywC4+ExqCIh5DAvG95CL3+lcu/Qr6EofleV1Mq/Poc
z/oQOkmtD6y306YK4EG7gbg1SJR1rhG4RnkOifiQlx02xUjaVx+8vmaSyMbpICBVph0Kox0R4J+b
U2eyt1fkIpdQVUppBSeenijPeQkl4W9bQmI8LkRTTiY+GX6scqzeCWr2kb3Kss54pFPtViDFqg6f
AV4ig9hqZK6xyxTWiTgX2THlPX+kl+nUHdP7vK8Zt16rNWl4kCTEUhmiMXgVDlAUuLSSbRLRP/iC
jzJQEbc/saCX1pF8HWbkfq9k53k8me3TDF+N+DCCp2ac1fZnGQOLxqkx7lrwpBsmG8/8DlXcaYYr
6kQ6iXq6sBpo1ya50ObnjJy+6ZqxF47scPkHq/8S8oCCkK5FJm//kz2QBxdTIW5nOt05UsvGSQo/
WUZgGisoE3m35fOr5Y+x8ri5lOHC+tgPHL+irQLES/e0ZCOTykSJcKqEJ5vUsAsouks8VQTrrfFo
bGAfRHh4s8XKmvldG9g1Z2Bjk6GSIMazqAXxd8VcvC4ZTf8rH+WFocI9v2P1VMgvfoXfzU14l/8Y
BiW5Wxqe0bqEDMmhWeDrxWsXZ1vSMyp0HoXJqfLDhYoMDnk7jK0d04HUP6rSjm6cd611p8wFOMC1
i5VK/3/7FV1z2qY68nF+qa1jK731wY3mH0v3yPeZAvU1e1V6kKRFrBakv5CpaaXhWVW/WwppS5wU
/vgJrZSWik1vPnXpSrQDEfmYm0+sJDifcK2rBgDH+LPiw+JbL+CtbNbknmtuh5gRNSQ59JX1zC03
EQ6BcNDNlzw6BWXxlQ2VyzLOtfGvl354bdiKYuNtNn+VFmP2PqRCwrrN+VNtLgrv7ehUaTt1OLT6
QS1dc6BZ8eTjzfP5mhaxMuu3RlcP88mW2g9+YTAeYe8JSFLqMRsPEWfjAS5Rv605SmbKNgcIjNcU
vRDfQo02jB64ZWfnLMU6yIEB55NSO/In11mOIoIf7vzshy0gtIBYIjZ7+HtGoCaKk4ScDu2lkoIO
YZV58pokA3dMVNBAYmbhzBEd8xtwiGZylLH7sHPjD2jJLBOqOE0JEeoaM842jF0puvBnAsq2S4eo
jig5FT4VAsm/IwskMX/Llg+xh2GonddACd282Of/hmjFSPlfs60+8l12Dj+jc/oM6pfqr5uvSH7y
X+vCWGpxn7zhzIRE/VHNNnQ4MB4snHmIPbF3sIqwnQHSzNWLz8uhNS5PfWQ8EmxtMKWRY2FV5Bsl
+uIjRLBMuk+uehQ49fVY+mz2Wyk6MPDpv2Pun3/Jm3rVam+puHnjjMh7k5ssHkc+MMwsyEuC0+Df
BDNAt2GGpOUbHerALLNYrUX+rSkW+6zxZgg2e34R70C7gYoDooggKMa7iXAfzA3ijzgeliCVeZ7L
q84mREy5jcg0M1Scy6NkHcvhbuArpU9gl4QSF0wRK249rfUUZZOwj95Nj0yDlNcCoVnOQEzXU87Z
AcEc1Ax0PS3L3YCWRCj2LA0TYpcIi4I8JD9yrCsRXpJ58R7UjKX4b15dax/bcS2cjfizITQsHunb
5g3xNUKYRplcDEfyCOLK77Y4rSQ4TYKm7yKJmevImYG7jPLWYoseLF5AYXYtsi2NNtkZRqQiQo1V
fqXqOnNZg0HdC8jZB5GOjRkvNghD40sB+FTU9VrliAhfzXTVIdjWmBGWmB7JMYFNROLiarB4hXgV
OjwLWaaTDsMYYs33Cj9QwL6Y9c8+/+goywiq7zb4F1NTnN57HycJ8+Dm3Q+OSgpoAN+UTZ1tDhVn
cOTgXjA15/Ap4m7OunORnFKVOLmLoqNkx4AaUt3Nz7TOiOkFgQVNE3sGd2rukoQf8GnNxZmsHx4G
4uIWZJVunVIrCbIx4D24RAmQOXTmJEuK/Feorn57k8RLpDCVp9lhrwm2rr8io6ITE0uy5gX1Ia4A
97dHX78nfJwMbZuEW+IjPtk6nP1QqtxQOFc6Eh4fNwLWWsQHl0GihKGHWb5GA274LqsPoSQbfxrF
kyh6I/OYQfloBzZIHZKcfJX0b7U9NCKRZEiOyiMipiIeufZVMrvbV1p81NWRkvYi3nK+4W5tNIhp
8HbNc0h6eLrIw6fGfo76kxVvzHV5g8OalllBSwSlM4KLzpuFVTfTrsx5Ft+8aWC9iLdchhAhONNy
kOGUy+mVQEQ+STAn/ufRsNQE4F7CtYamDvovsJm9LZ9CQCiQRPHGw+RkFSBwl0Z7CTyPG2trFmvW
RHg4qDucWjn9EJtcUpUcotl5B5tdgnw4ySI2xzThmfWPCMykcXEOa+QKtJ+8fkjCUQhcKmQEOAf4
EKOc1MeWiJY/O5m1pnGIwDxTNO7LvOixsJtxP8ZIpnF0A6qRQLpNPXyEDA4TwLqJrSa2VDk0Jk3w
7YxdNU3HoRzX3eTiPELMnH5Z90lBRshdsDFa/J8O4XrOYRzCoBNkkltgS5nzD4sjZeLRKQhJhOoG
vbtVyo6B7qoAYJlh+/NG4WtW7GjyktGx8O4hm5W2QbiJn7N3YWSHpqQ5zxY7Kl2tCCOYUwZw4juE
BR+SvO52va2Ptim7EB4q4j3aD80uXeo1zMwaDplrwNpB6uJdH0KvGrxAv0TCX87yrhfP1vzQE/0t
5QQ/zl9N7KIDKRJ6KiFTr+W0j95Kz7snpLU3jD3ZP27UxdYY33Ld1Sonq275eKlQJJnBzuaqorbA
f3QjXhVQOlh0FllGvwAT4XzL+yktwp3+AxiP7wJxbtV/ERMI8GiTkTAx6THWX7H/bHCGqM/5QcCc
kur+oOJq4UTKESJ01ImAEefxNZIyAdjmVuJBvw+/zW+1YDra9Iplxank/RJVKNaclbEfhfl6EeZx
3vDCYZ3hcwutY8KiWR6C8D6WyETZVZ9cn6wTpMSENZw2ye94YI9aDZ+ogp/JVXpVkxtg9oeHwuAI
Ure+JmlX/SbX+mztscC/5eBN3ts7D4itFTd6Chpw7HqHjmWqa9YzhbN8KDRwHbSdrJT+kml3UzsR
4lwO9dPfMETXIeGX5oF4zdxCDDFNAobVzP6YydVWyge6CDtcg9aQMILLTobBvJbuZgGLOdBCww85
cxTxWhVk3NBj+aPVhX4aJuZgTfIezGFPaNcXL///1BcFMEgjfem6f0S7QdGkHO6qteq0owiTmz4E
wLpSWDP1+dqLOFfzxUPaUXs6UAfJMGc8JIleHFOOKV3Saqjm6UuMFDsLVfJteqztq1fcIU02GhfW
rs8/M9jxgqgvlrLkb+jIUVBesUuljAP4JNL7wWY+tMAcC8YLtEsmvgCqnONUQVOSE2mARMpsw9Zh
2rWkg9XIE2hidXFjLnbjZjkvNwqgTDgbuUIADd6Ak4AxzaXOBrbn8jB40zoDLFxpk2+ndW0rq/5D
PnL88n+JuI8ETvjdGxTrM+NWxO0SFw4PaAa1ds9UfgEo8ZInRsQHQjpcpfMAcGdVv0t3rEj9GpUO
EWWLApPS5BBuhP0CGS2+WKY2ZGZ2SFzYCrn6l0wPFoogiArWz+laYHd515/oHouTnos92vKdixQY
zQPpCP6hyQaw3hoVe63fVGDQ/C+GQhtS6eqp2VuX4WXBeKXgfB1CjIYy+tIdzTYOtAkRfjs0Owif
Gb9XtfbSBVeVfJNPBHTx7IHR5IhprC0vfy/pS4PaSfYGJz81xEit5QC9Tl/4osIBzz6YDEDd4opp
HvC92/wDk3vhm0t3SNKOoB3AT5tPviv0B0gJJbVwu1Fgc+ceFT6W4mmcsQPQUijh7XNySbbBqWSk
wOMghGJ5EF6ewRvHPm7uu/wAANUODwum2P/3ZnEq8KQ72tjyHVl0hVjcfVfhFs1rA7hngbAHdr9h
J+ZvoYKE817wB578FSRXFWsz7r+TzksEf27+EW+cE6PXEhOwnOg1ivsZhaRw+siFfcjuxW8Hjr0o
sJ4KpfpS7UmSWB/DF9u8U3loJsWXeZNUO/wlST6h5B/aD+lSefptufBf8MIrsEBYE1bFq1A866Fc
eEYtmpn2y90DmiAH50//lwW22+GJFK/1O5EiwOvNm7gGrvTG87KTwfPy1G7MdVPYxoNiT+RY7tYb
aOOgWvnUg7qFcnaAhi398NYDRr20OC2QDzRBngb1k9uvQOcNzJ1wOfhipePXI15ATlCtrVzUk7Qt
nMoBfV7w5BJlqr+Xp3lLvnz9+RWsghUfR8Co28wF87ZGK12z+1T2+K266WVBHUZ/eE92nHIXcugR
wP2ZoiaaqNNtfoD+7BBxB/vOm2q6TTeGOZkTvPE9WyQRp7X/hLl/YCc8yA5er/PS6rTGDLWb+PP9
Rj/yuMODcdCdat950Z0WPANycfDqxF3oe8ZBPMm3HvyZDTmXj670voyHNsUNsJyTH/hW3vi2S8j4
Cmz/4FXwWrM2lLZy55sm1oHNFat0iDOU/NGi+XIqwcaCxec07fRPoJ3EAzKYj8uj5Mzj+a646987
XJQWaURH/xwJ1644Qom7ZbTB+zeic2NlnfG+PSoOc256aDfqsf/QfhhNbcOD4HHfsIFFCg6eyNXX
5DDbDDyUsAGAE15zfmLkyCOhFSfkVR0vsJp48/J+IEBxsM5sKmDEWTGihR7P9Yk3EpBEgLl8mnyF
LjA0JprYUH8OSJf6sUDyWDD9tNbcDSoGRgp6V/i34btwNHCrP+UMkHmrn8Knsk3f9xzt+M6R2UFx
at12vOTv6BR59ER0xk498IbFYELTwpVzMgY3lrZvht7tRwnWD5oIPCNYCo2Nt9LyYAFsABe2NgdO
Spy4CX5HjDiO8pVpt+MrG14EXqT2G6Ln1TzyJGikMHbLhOx9yqmo5Ya5qaq36p+MbvQY35UzZgUO
kbxsrKt88uc7LyWhwfky8zF7TCucvt/mHaDJ+j+Szmu5cTOJwk+EKuRwSxIAwZwp6QYlSiPkDCI9
/X7w1trjGq9GFoE/dJ8+AdNj+TIceUy8Xt31XcnBLfOIRb1DBjSDT+QHA3Y45+iSrGGDeuWHf2cv
gLS3N4jQDH8es7s161B2yU1YaB/8QMZRPNOvAizxtqRjivwPkNdEZ2XjasLmoxnl0OyxE+Pw/eo+
JIcB8X7awRHPvqcP6qmawm4ZZCuGYngGYYsj4h/JMoI/iQ+SiukjqG72J2sfjMsGedfFu4oDuTjA
9sWwiQE/Xirgc7K8idBD/1EtYWb5zSqKvoeP4JvvS80v8Ps3DhL8eDFGI9lMDX9/R/ETAKdnJ35j
Mi0ITgndDN3BV/fT/rBQgr/+bIXb9IO3qO55oYSYoEmJ59WEzfNJz04tXzxfJyXHnAB0Nxz8DPSd
Mm0e8yXmDH9nTCD5SZnPnLAntgO7e8bXZCPgnMqAcj6gqDQ5S0T+Y4v2x7o2f5BRVZvNJea4k7Oh
l0jkfoUdJzKTMYxb6SV2hD3gRnqUiG1IneofEaC26fJq96gQuVjNa+vIX+Y75rJRrlDrmQIeisfb
7pzuRx+OGoNkBi+TdWQeI/xQpx/gxTOjYLbybT2rg/CDUT3/QjA80PvyA2PceAkBt6ayoGyf0wPA
7XpGAn/Mn9lI2aHeqWfZWMbZp9Y9dXhf1kaKviQWdQBqvWxEVz4PzuSAco/fYCEYKzWPaE0QAybG
rr5EAQnoKzIUZPg5rQimhtuPqDo7g58XG+FZGEusWKVdyy8QAX4RADcU3Krm4M40PqpDextutEoQ
HjbKVnqywt8naDnQwft/LD1CoBb0Bsy/m0P8m6HirVf8HGIBPc8uBBsbYQ38r/hELV1iEZj9Q6MP
rO1OrCFqZLbXH7zE4tv4QCeff1JZ94VdnHELPQoH62IctMtIxvEvdpjQZhHldoAZL3RdBDVA6Ed1
R+hJc5jTP4cVvm0YkvXcKN1aPQU0S5jZLNJX+Yr28So+tteICfpvtwuxnwVhqM40dCbT9mkel8sc
Hn/aLuRc/2y96JJ7yTd+Xy4Cuh8dW+/as37Yvpa8Uz6ab5CZ5duFpRAsIVQlNpJ0xOdHAg+WmoO/
R31KHai0i//HJ1TLIyNAlsp8Jc6/IqDjmT3QuT60HRP7wlwRnLYmaGcj2xmC5NnWjhMhhbb/OxEc
0m27LYJ03aNn86Y1liA3aHoh1KVqAeSxVjEpZ4iKS5ZMkYXCblbJnuqMFAWSL1e4ledP/n+03JWw
BgmCIcQe0w750zIc8+bf1M/kHswYcPFlver/aAYlLF2SB+fh+DGzyUjaNQ/uIM72ElLxNxcWxvrN
l7ocVv7Z7+7+mUwPrh688xcR+Uy4UkyLF3vnO7xxNAff0pF4FfyIKF6VK+oFImmXmGqigt0Hj+iP
sa1/pwADHcJ5Gie04g/CI8exMmfYGEfO73yXPDhxSXLIXPgm7BnWECa57a66DL+dx1jBPM/TaK5V
vDpsVN2DR0ZzuqhvtAF4on6hT2PmgefetE1s0e6/ZZMDc1GdW7yUZXvucO+E6AwupiaNqzkdJ9rK
+AFmL77jk7/BpMSt3Gltnkx0BzYPMrwqW9XWoA0t9T/YqvEJZuMUuHHjMePAiBMKLAxtDy9EObMZ
TlTjQs1PoCDDR7ljs+cnOLkbyIeI2miWciL+aGwgLusL+W/gMMBK8VQcRBsCwIo+0o2v2V6nQVFX
hSutsT7+xAB3NT2FQ3JvDIgds8sqSWQsSgZlz/BICz0pax2f2H62VzX0PTP29+zwsei/g2ZRy6vm
O/6tsSnEhYZkb0guoSvtEjjfF2mN0z1ZeCuPl4mteeIED3M/M2uiOx5K5e4/yg6UdJSM6+gsHAJ6
2is/QXoUsTa0LWfYEbP2IVyxG2KO04+L6pHeJk9aB7AZV75HytFaWus6Y8f1eFd28ee0Mwlz5mpN
PZ/cEeqXHzo64sbwcqY+MdMVK1E4Yu2wTY9SxLBrkV/5hPohwyXUCT+FH14C5hZQmbNm0d20nfgP
nVi8xSNDWtNvM8+iD13i/St365opXbMtoKyECzxR5H/lJ3zaxmKIcqA5veS34AKhBDPh8S+91VCU
ig18hC1HnPdGs8W5coRKuirO0Vf7LF+qZ+7kX5jwA1ba4Vb4jp/+21YuInxllwpspS6jNWBIeeq8
6ZbY0jrbd1tIoiOmLEB8Gh7RSH1u5Vb9NVcC8RFYNpFUMGwx5cUYeHbBmh3aVmO3xqQR1qcNEGlu
WhzH1X+I+VYCsRPYpaBEj81Pizn89CJolLNjMYHoUma6nDCc1f5GXRbnDLounHqsdfXlvJT1v3m5
tUdyi9aIMv9/pBQ/OA7k65LkNgVnyTmMh3P5TemDqh7ivcW08v7eY0rCozu/XW6aao8JKva/0QZz
zhdLNVmKHNJbmNVMLz/EB0X5gWWehra+AcvGGYH7i8xzni/mobOX5HyiwED6JDph07u1F56idKMj
4iQT5wbLaVP+cre7jZtsJBZpv4A03pqOCXLtjx8acsBtsgEhY+gcLNDPlqo3KtfhmWOOhhzCnXaj
rf4pjvqdXcITebH4vOChpjww+IRXmP7WlBkVkDLeznZ4JJLqngNhggxMTruqPyjk5fNc/06O9tF6
89f6nnEJ9gl6uD1so55B+z//E/JCtimPxZ3TFzCL4zFDsBQjCYAEYmvMFIAXnu9PuNS36TycfWb6
7XI4c4aXa/kEY8ihvPB4e07HLfsHW5EH1XnDlXrILVyw+AB0YSuHa+mFIIm3IfDm55UJbOqo+OEt
xi+GdsD9W7Z+c+73dbho/sXJElTNMbYWn6n0usCltrI+QnpAeHDdLj4ZH4xopXiHdAM8daTAk1xm
F2gu8W2HrsZGRXm/a74UMlbPlpMcjKMCC+ZvzrcaIAoyXUGN9tEUmxZ8i/kWG0PhpsIxEX470iEM
F8G4GAog/ptrIOrHFKhYAh5bqH8h/s1utOme5RMHiIEJJOgKhnqn8smtuI+SFQUJ5QQ5QOXsz6hj
7U3FiIkGtcjZvENsMO/oBWGM4w3/SwMNHWJkdvHLjxazfh2c5awbhafw6xMbAbbuEEpwCJZQc+7N
S+fRHuFKAQLauRv/gxGGQBMkKMUgnYozX4nFjLME+aEZ1zQNXHGiujXRK2LJbsEqQk2DweuwU0Bp
Fxlil9nsCGkdN6ldAGOKNvpfDI5Abv6Kj3zbQjnA1KbF0B8zehm/Z04npDTYVbjKTgFxomoHTMc0
dxYvQS5g0i1hOsgEfE2qNUbhc6dvXBlyUXaWoHgbVFtkiUU4PgsX6FNMBJ8ml/704szj7mlxGLrC
HLLbrfyZBL8RbMZF9+RgRX3vinsWPX+2c6LRnbbzYXEdrsGaVg9gi7O4QfZSQYpzYFIfdVdcdjvN
yWwM5V2NaNzntOU2qv5xXF3gmS+QN2GvsIuV9ZTsBdQOYGPtXpE9/cbvZA/mCCImSnVEy5jQnua4
nWzpr5CizYfDAhPrTfCNGeYXM3joAhQlUKF0lwJgtH2aIj4RBhpuu86Wwd6yZQ97wvt0DhCaQQU7
wpSDEeoojOTPAf2YakemF393rGThpGiOcE480pbcbMQzggDMRbATPVzAbYv+2sJvDQ0lyFB6ZjdH
93dMPiB23VARki3w/QXyC6f7xEWF08JD+IBQxkk6vEpklzjgl/c3/2Wu7ygBF3CGZiscqn1+7Pdw
ZK8cY8HXwPc16SQX1iFM9/4v4rcWV416Gb5YHMoev6TBlvQVzdMq8nQO1HP8UI/Vh0oYIVa87RI5
WtLjyzT/BYQcv9g76on8WI8SiNuZo/L/kQXdDqMvSJ3pDbapcJwAeCE/rcHtcUSE4UIUAVaBLDWC
9xy02MRZLhPusO7pU47G+oY7KX9VBn4UN3J7621LcTS8UH12L1a5iKHoC/swEG9YhqwA1hWLmq+E
iC6eOPkk5UsoIEQxjtngYwjxp29XXKt8Xyw+OLMFdsmdlRiDzn3UJ869AD/obsnRvH7zrxnOLEYV
xiP6Hs+Q1zWjbwu52LaTvTEnkQHzIYyabNNfh6aTFitB9jICFkk/xON5hE63qtOVhnc/lN+v/sM8
Rjedu2PVNg6Tsu6gwacbeWi2rmCegq/OEouQiCOcHxK3VShg6ipWj2Jse5PqNjSREBSaZRoRivqG
gYLxGhOG4VfgZpljdaZF/6geuO1LPxOAz4f5xTGh7jk6+rN2Ew9E8EQnfVz1oQOfrQdrBG2QCDL6
6jAZpk8F/yzxDN/D2OXEhK01/FBMRovoAJ3C5XRf4v+7Fw45gyBxLvWDe3DPn+JJuowntCvTQflK
iEz4Gc4o5fkwCWkXQB2la1B38g5O2uUS7VN/ZSFvgdnLuF/aBj12iWcDi+ETJg04ArxzPI75evqN
jZa6bFhEFE0OXAtxaWH+Uu/EzbL9716WaN1AcxlrkYp5nV7AuMQByAzxmOvVpS2DZPBZsYHC3eDO
IRlsUqc+9l/WMzlH57jwko36r8cvnisBfhZ7rCHzjzjKBNRxwRSFKlflYFfx1pm1BOrsWHBoAmNR
qy63cZG8xu5s4F0au8m9ew5P6alstV124Z5vhX1InE5wAC0Yl8WfHnkQIrEooN1oBdRaC9M8MFNU
XeMY34gNcAIYK3QXyrZwg3+ZiwcQTsyr14xlYsvp9JsZopyRZRh5HdwPuxlfRbEywdKAv7w3sg++
GYk6+KpSRm31i/ULpusVROUVa1JlJsxr6X0YqgbfpOi19FvV4kVkMMmkwjH6lscjXSRdEeso31Wg
ieku3tVcmjSO8GT+KTf5MH1KnvI7HOcfBTEIfAdQLpCowVFd/xxchJ/oEp9Ear7EjjbRuWAq7aif
NfZF9IfkMnxyYFNB4A+5Yp51JqNxUzukRLEKpSNDnUW3es3nfD6X4cqTkiLaAGB2dpDY7atRrsk+
vGb/IlIN9b20VehdlR1RtAEo1negbGIIv5hiM7PdIUVFKWSuqm91Q6QeeH1NCF2wmtFEgNTD/NQx
4AQ94iqrPUjwNp0RnyVx3tx2/td8EUzAx7o7OAijwIRe8I7X7ZPRoe6vEdXLJ383L854UXO04inz
K77t/7fJMRtXAOtZFcLcRI+CV2FaBqxHt3zA4AxpOnxnhLtf2PMT/FmCzoAMQa4kdWTg5mT2Intk
o2BJDcIF3Tj6Y9mwfoaP5q+F9gYRbISvAZigbzCmLx7AQf6ZuSRzSAwuhI+IPojh4ERcJNJyFS8s
oK7FXNZNq2F9abcQGg4+87X5A9BamOFWOZRbcxU7GTAj5rw/nAE1YBZvABJi+WDU6buYNoIJm6c2
Oafavht2Mqdhe7QOEy1L5zVnAC9XsMfOy3NPPYknfUdQER7HwW5yJfft6Nf6z/oydMJhIU8elXDp
w0qGfnZtrGOIcwes3iNs7dqGQ+hVPxkhFsvxtz9xicu/NEM388ZRQE9ywpcILt4XXgL5rGmYMvTB
jGxt6IR5Q4Sdf5Y3WFXwRFdoMNaIhM/FftiiE+q20d1gNvelJHsO3Y5JwZPzF0QOZdNTs4ez9qW+
F8NGO4s/w4ij8ar+63+sL6Lhj+ZOXZk37WJcCMPEFsQNvih7IlqcYJvfyENpx6fwQ88d8cF5mLg6
gB0o2wEjjH8cpIzyyJm4Z2fcrEiD8ayDOdftSxZH5KJzZbTAqVfaMwcTvsiqo+mgjWLL9n8UsxnJ
QtjUc4ico4NwJOftwOuCDLnDXTU/Bhum11zJ0WZQ17zxYo+TzBA53TO6h/7K1JYqPerLSvaJ29LO
4yZPkQNyAG4Nv2FBgiulHypCItEItv0L/kgTFL9gSSg3XKSov/EFfDuU3aHbrIXf5iWsEoyVENgh
FfJJdZSEhfaJv172lE4ZdNVyod3kfU/xrFy1a7pjlPtgqR6AtXfSqtrQUi2yvXVQmJMBh8h35DdL
KnYbRVPJ6L+4q6e6ckX+i4Qw7LDZxVnCQjCxLMd1vqbXgWDBpvyt4TXOXRLh8yk+OyB8T0bwKejE
HdLEAWOmR+nVO5Hbl+LkCvxTELPuId1wwfw5FpSP8kbB5bXHah980dTLCHDjlSvUSy599m9PzC3V
ZYT1EURWhBQbXN+0L+3L+kLh2QG7wjshFeGSXrCVdYqj+hIpzO9G4ZD21b/gQCvbhrGIra7FnfbX
UHbjgotYjMr+y9jXMFfoQ0HyIa5xCXIDFmjV55HJilqEu8g6ZC41F6U/pyMN4ma4gbSUEcIERLP7
uFsOEE8Sr/SBs5ZgfuMfRzqfDXSFJgvwK0DExD+4mQD9f1C3MEoqvdGedsa6IXeKR5b9wwkv2bfb
8gkxSG6OrEbtQkQfm72JDwZ5fDyFYYOTk8+M0XI4UyBdjG/mIk4PhWKD+rwlqWuLZQnhnu0CYjq6
cowp7V5wfVzk8CW9CN+8w+nAx203Ij3ebsTU8DwXn59JuFJBAHeFV39jQdAe3sfqqiUH+Ynqnae3
g+z5gE54aP/6D4lP9yUeY97rzHBajicTaRCB0uNqALWk42HKi/PkffyvIFBBNEDaBH5MrJKXmFs6
b4K8yQwl7qm54F0MqJajfXFQAcY8VoTmfyu9+kFK1Ty0jxo0YYNfnyM8cU/dBmgfF8kd1zncm1vS
btEwEKD3pL7OaULZy9qF+6+kbh3WAGlcO/jQXdhxIIv/kZFHcGP5k8kKEB8yq+KQXJDkTTuYMD8F
jozkE1MncRaMn/GT3O8dDcS1+sE/ShjsEekrfGAa+A3pWKAqXEZ0/QcNWzpuJtBczg8OfswqOYRm
PgveXzcdePZkEpirLhHIcVWEDm/7hbdrZ7BC7IKyA/EvT3DUdyYBGf42Sl7ahZMqAZNIzlwrhxCv
MWRDFC3CgYB3fzVsJ845GGfTbc45KdzmwBwPqrF2Ze4uHRn0zoAs/G/MhLChAX1l1CQcm0dxiNYa
SeLpcaJ/sXCHBeIodpTCkEto3sSj39HGyE13UNRjS9kv+dqm22ogavdpbb2U7bSdnoG6qJ8cFPxp
60K3+AJIv4o22Q70y6tpLRjAAS4Ec0ZKVEVBgyfbewpTW4t9FePlFmbSu9pgNeCGY7UJFFLFVz4l
HaLSEDXC0PpH450jdqkPqD32+VDteubnmuGMEpgSo9s3EfLB4I7qqQqhHFkwg05ydGj9CL0CDTuX
Nw8zrJBF3jM6v7afJwsFTLmhr10h07GVw/agdMzcctr2u6SEnc5MEmyJ2UxGQEWdud2mi5vtQLGs
z0OQuHDwGLSzmu2J4w89m5TjBsJYOPoVBUCmgRn60ND1CnjMVIm0td6Drfnbbizhlg67vlS3fm1s
UPi+zyVPXE7oy3yVFlVF3YJPfdo2wBvwrwc7wFqLg6mD4cYiS0n9aj5NhRQWp86HlUYbRcr38NOb
/hbiz1bB1cG0HL8lb6PALegzjJw+8g8gFpqGVOj1DqRLLUsnpZ9I3aFWQUuYpe6Yfvfwujt3RFrb
Pioeh5/xYPGkqqGwv51A/p0GzNUgEaZUqS19DNINTGlxjsGbzW2n2m1TCC74NIhTgVsOPGUiyRuc
e9aYtJCBgqaHmqpjMKtjEkhTTC3kD+EWfmgzIepHMjzK17cC61HsXUTR2mi5EaTh6VIEiaOGBw4Y
kTSdBtP9QB0PeXNQmOdgp9LKRMOBxmIYKcIpLN9rWUIO3W8Dr8CLrZi9FpGOoMNIgQ8wm+FWE7ty
LRKKDFgnKj8dd26BbjIPPhNEgm1EaB3vCF9UOb+bWu6Gpe1bGBxBwgZpM2rdSYLR6ZLG0b3GtxyT
gxETRjhjicuD/W99aYojN59RqS4Wb+NRY6I7XOT5Xg3updUvAI6ShkJa2ImzhWxtm+IjrkEWuJnR
586+PDzuDhnes9JeRv7Q88GtzasweuJVUelUix858913tAvfrduIhvsG8Ag7Z8RkImlsjUoKy/TC
+pVjmNZYcjZJ4za57/IOh/yRcXjTU/LQKzrtBtF0c7GhelHvUi/3fL+BYY61QJPOny6W4lXFYSkE
H6ujT73Hyg3vT0XJXC1P3PCoCmsLn6lQ/TZiFdGojOZyeuAlXr2PIq4BBadJnwNOB8FRim+jFOJ3
aLgSfhQhAHNg5G7+iiSUljqYKTJNNXLr2Q+6w3K6cPGRw0irdpO+chk8vI39AIaWzGRg/703Usis
n9DFrmGmXFK9dDC7Hot6H7//zYtSa/81wYzGqDCKJ+WYjB/BHhi8NeEQ6uq6xPK1fGGmtRKoInQD
r7RbJ3+3RN+8h00gBpDSmfjAT1C03impSeTwRzCcFEAsqZAsiGsho0FQG1xxUIs3pzB0GlIcrBTy
6aL57HvWKnDnJVf3UYUqtOhtSbRlpHQg88hGfP1RGWAUFFdWiHIgerttzIfkavMLVxwIp8mBpnzi
OD/VglEnMht1wB89TsiKM7dIfwlVhZajhXYE5WhkReNr8okHiJdZvtc4KbBcydy+2XY1sHzhTBab
pkw2RnyeOGwSP7dPb8rsnPLQzO/zIh4r4uwvkozdHFyGJne0uR1y5AQ2HiRty7i2gDhx+oc1D8RQ
E3coVDIJLD7IHxqZq7W+EqFUVOa/OKvJPBFXkXGfLYws0nlU+Tfvv+aihOwztbv2HcLSoHOkc4e7
i4qlNIIo7ZwhIerxucm2rdLwu/ZK9RL17fUtg2IIuoNLMgY1jODaSy3uMV92o9AOMtGuwjWW4g9w
uSK8C5VrGNaTWbSFeMPMFFfsOreTalfmGvs3wGesRAPxDnwvPKdMTfYskpAiShMwoxhfIV7giC2i
yEkhsQ0m3LxgS9/1nURqZT3foAPhA7VdfNRbTOcyVDRRnboa+LKxVSwGPRmjHGyBhgtmQauYvJ0o
vHdLvuGC/IpK8t6BDgEcan1srhdEubU3EQsJvnYAsOcVavxazZg2I2kyaq1es600cGobn5fkCoxS
4i5iSMZuGuG8A2Llr5yzOeVsjgDSVtDpnyBK7A/2Qv7C7LpYSdgAp9JWrJNDdK/z0FMERm3MSA9B
gJg9tAFKChDRMfg1ZbBAlwZKBeTW32D4jKJ+/5kxthlj7eJahOb/7Qj9z0z7tRBdzOGUWGq+OUkC
lIHlUwYVlC5yi7ppKBwrO0xYuj4p+8eWOXn8fjtVlBAwyLSl9sb3ujMjBzDwLV1d0Ea1wDphJL/K
dBr+uBh+ITne+JjzlO871jmmQQoZQnHLpzVOJT74XCriKraR9XQz9J2Hidpa/TVY+NMWWR0/Zj0R
RFj4nnTh5C63VGU1X1dFXHx0jV18dNnB/IVAnAaoXfeNSXm1THNr6wOPxv6wZNu26p6k4KhCaEei
TYWQYDCxYe/I0vNaGe6R4c57R0GQxiaQaJxrlKoxUYjzLja+Tu4QA+ByARM1VUGQX8rXEQci7WvC
vydtdn1wycif/hqN6vQmpXWHH4ltZkcR6gxmMkcA2zCbHBOn21cWEqRaYndNKVSv6/XACEZbxrK6
tvqUbC/wCSa0Dkm90Q7LjPIaUKgT4VpH+w6CQBLR7AW7omY2ka5OkxuT8reUbwFCza5Ac4mPM/7z
I91rh2Ky+RDIA0p2lBpb4avtwO+5Sbkb4mduEp5HH5rJx2gNcKDqUKQYMaSFD+cilCIMqTsn5xJv
wt5J4I+X5UdR47YtcD2MzJcXbTWeeKzwA7Ap02tXBKtJsumaJA8SP/aNalwxMb76XqpabsekIO64
oBLyTHjJfH9En3TH4kSGEiRWX/xOrT9z+RAQg5F/Rr2l5Pe11Y5gGSSGr4q1TFvScopmxmK7FePW
JkYkqrNtszFu/G/mxE5OGCZYd2A15IMeEK4oMDNCFjjLWmNEXtDtLNStVX6AtIdfFpofd4yeZv/V
NUDJ4mdpBduQ+1oh9QflQ9jVu3Z2LUaGjKQMOFE55u99gD3Eu6Pc9kkmnrdPs6saJqOvRtJOZkuV
wFrrQAlYauIXWjEgz6DYWriwwOe1ZFIKDYsppd2JmGFo20DBcJuJGoGSUsFUBUhXlcmHhu56CCDW
NQzpoon4EBV6Rr1/FJC5MD9Mc8gLuu+2gIhDsOSYEr9NXPSr0TNb3Ss4x6B9YmCGhKog2k7YKsZ3
VG+BvkdfXgVJ6szudQI4fYlJImK4GaIYu2L/rjAKNb6hJPIX6WshhCZd3BgM++KutPv4WvmB2+HT
WqQrU4LKt9HqClvvpeB7tfhIJg5nv3NJf+g0H4LBP3mWlxqtQ9Ih2sUsYk7+N8I1eS/lva7sJSI6
VG1rIeLUPcjHLd9Nbe8QomZmE1PA84RP24gM3eRfsIiDN/Tb0fMrCgFiV/ioVmDuk7+MIzhK8SDo
3Y7yKgQXV81mDb7fSjD7hpU04HL4T9bO/pvjgz+rwKCh8pIncuxZJllpUtzTxAoOFPyDSqMWtoho
J/AGJGMsihQwHsJYxXAS50W4Z6DwMYdFoAzHRidGRvvASgBVDgfJI/lrNsKEd/Sssw89+R1sONHn
7LU3biEB1inpn1+9dIt84ve3AiMvLW9GxeCYufDnmJAQWd7AoIFwoJrJIOOoFOoEI3yCVFJopHu5
PRgxmnZTWKiALxqFMhz4IM93aNYng7G8km7YKyHJ2lAP4CaPMi24xdw0/1HSb6EAHZW92BjsNgsd
mXjDt+qUae6OOEeKRbSec+wqpxBvBcM7XkHCY0Ir1FAu6NW2yrYxug/LxzyR7rLACRfWcojy8pVG
PAXmdMhHcaixIMLuB+kaCB+hDm2MWNjULeFgS9weEwtYxBeG98Zs+WEV/QrCuiykXoS/IX4A0lWq
tZXCiBrVyY+PJykUFoK31rFB764kXiYqnnYMTH2tnyu9WyetMudgv//KGnEnWBIxci13jWon5PG2
mKUL/C1NME1EbZ0V6hqXPqjD7TC4UDkMq14XBywfGC/59irSOKTrZh3uW8U4qQdjpbZ/1XhJNGqw
6FAK4+4BTB3d1IO1s9i98kU9lOHbS0yIOSqazxSiuUjX/hkb3elc0TeX6qkloRERZEf0JoGaflKs
W2K4ovyEV/Y6TCZIj+WmwXIqBNCEp5M0JJ604mMczScn8EfQxZ8SwFc7p7zlkExy86MLkw/FGepo
Y5pQ3AoUozr+ZxIiHBVeVriORhLfoXfnSolcgKAEknYZesgPPd5E41H9z9GFwUkLDxpveWQ+IWGf
8VoYmXszWMxJTlSEPZVii8EW6ktxYNu+2I7RX7ibfgOImK1ON8XIIdoRQDplABbTHCMIx1eTl0n7
3RWWs63xGTLhR5RV67VhtEkEaWOGoasn15p8RIXPnEmgFbBgyYaQcd18N9Eau+Uo33dTta/Fal9K
/FOO9+/I2JUN9toBLAE13CFPDNuNwWxEFOYUksYTQmCKICGnuXdlhpUxghBVd2AGZawkMMnBnOx4
Mm0Jkyx6MtRvlyr9h4mfCbrYSvgoEywJ2657Zu23nxA0Qa+eKTuBhLbgIRR7cvOwNYi5nxXMP3Qz
cAdR3+J5IQkqSSzIIGA09PlD5Srr5d4hWENqQDRFXgcT4+FgwUKtYWxwsRI4Oy1n0nSxguPLpVUW
t5QJCVT4CEEEtAiqSO3Vs9lSSLCcipzfAb67Af5PGbkRBCaWBD0a5uT65rUezF0d0JEVkM1gk4qn
wUdmLsAwC+KzjhetOXK2s42DI05zSXhjpoLj5sUXypvwZkiXPhENZ0rvgGXzDkPwEQQZOJiBiX4E
xmfw6tRih/lFDz0RiTfU8iSPVhq3iyJyfVSOT3fcai8Lkmootba+1+SJ8TdlIeSVDJle8pBU9Y7V
8bOP+RPNoQf0o97scLJ/O1z8YoRFvHXCwAJYYImgsesJcccCJ8hspMLbqis3MLFxCCEJesA+BG3W
6CYLZN9ixXcADWAuDQ8eaRMGBPKXBVzZUDoN6Bys7NggFJ6LQhy5mQKQfJkYqTuJfxVWYy0KXSa7
2ASP9FYU//YMI5vH2dzGuKLaoKFdvUEQUj6f2q0yLLy78aQCByhf7edoRTbr3JEaYhJAYStl3ZMH
F+mEKhE3oiTqFk76KG70DAU2XEVKMwavzHmgZ2HmTevmVoiljVBcaXyIqVobGN72gbSacnEjT8I2
7LdYig0sVJPb2ZQZUMk7HNPdTBa9IY42TE2ComGrYBrOVF8dv+JiWCdVz5UIhAKp/8opCRUsAg9b
KswLIxTUs3q6s3SH36ahjCkjs8r3TSAwNjqJ8fnd/2C/TH6LsQdFKrNLbsIDozQJnlXxDKEclDqI
y6FLcFh7eybsHAP/+fdZox1WwMRmtw3ufqMc9nlDIyw70czOyf5Rw/bCLsM3mtxW5RhI0lHS5ZMJ
YtS1xqbV0k0anXrQoEtPozzRv+PD8mby0aLdCRI3YY/J/q5p/jimN+yPEUVlP67Dt7IJMzRF2YjR
K06IW4wmmA2EkMh93A4sUbdDhAOzFU0J2oOcAkcYlkjMPo7IxYYlYA06XKV4sYryX750AHnsCCaw
aibDCPc81BoMkZiYcbElc+dOb013JdOsT9bbSVMQMEjzFCDw8nXchnUupY8eFnr7LXTPuP54F48w
uGDMbyvXNDPXlE4Wrh8IGUomzag/qjWpp/qefD6vNGRPOmEM7YzhcXwz0iXOEwtNhL0RbYORfna+
4YUc4NFokyICxgjBn78rc9ox85IobRQsWnXrNNIcobb3LS7nHo1UcRjUyzv7l/o4jSu/uCg6pCeT
NYXModNWrU+oMYpRXBndPBXtMaAMaJfkigAUYiXumtay6zfoI+vhI9LPkvlnGSoICx0ZKeqKjbM/
8zUNqm+KpeS4XJvTmau/DUU4X4yyAgj48QqVGUa4Nb03UtX8MWfGKvpdmvWnhJma1H8yn0ZixAP0
i0E5Xlg5VgD1QHP+4lKics0rj2BEZBY86sQRefJzfJKKIxJmsBhptFnk+pgXdHhGUbSR0jBZa2yw
ypr6Yjoy5pfTFJdFKLQ0gi32JEItHBV/POktkmwJ/e1ZCDtEBqskUPa5jqZqxs5x7cd2yRqE85R3
5ylTTsBVDq6yl77DcEOJT3m4LeppU+YygX/YRLXyqgvjw5zNnB/hVWexm4Ko64HuElnG8fBegFZt
q/qfU39kW8N/r/l1OEmYCeVFuCs/NNJSHzzZmv0lkaFRRDYVW0/VlOf5Fn23E+5m32k8BM94eqf1
JnnsM61bp6RRSFpC7Pvbg7Df3bHqXzGWvoVNeU2D8QojMGzjU9SHJwkH1EUtfJMDIRGd1yn6Fg0R
aLRT4ASEdfjdAJyiFIsSde2g9DJWkryzyIUgBRX/scgLqswz3Y+yR7moU/AQcWmwuHLGanKcPn23
NvRroSGrxLnRGPNTJEd2MRffRbQPa8iFkbJDJ2CJk9tLyVoH4iLJ0JeYmqkS8VokfhsI31LWvS1X
Ep9e3yaGsQ1Q9EoGVDq/dAzYt6pqMEmZth1JkOjo7vSRuxwDPPhVjeHp4eBRVXmWccvM/7F0Xstt
K9kafiJUNTJwK5IIzKSifYOyZRs5hwbw9PNh11yoTp0pb1sSge61/ojAxNwKP8nusPncSMiUbn1M
LzFptsYdomRGS85eYvLSxwAzRBYe7k/KZuBtfZdXsqevwt6p14Lccu4+5hQyfunTaWvfIWOrZNdK
1Q9D/xa3+NxMi49sFeJBe2WcGbG37MVt41y57WkAs4bqYLy6OT/KtlOhqEdVXvb7Xe/RvVEY1Mho
p3FC4+eiv/MLQ4FpaJ+J3TzMtLxboRWy76jSNyxIZ/1qU2SX/VZj+fIdE2JEZDxEx8ajSeGQJ0hA
OXEaZ/WKJQKc+hyDBmdA2Ll6nqkhb6C0bGJnSJHThHWU1S11lnv0SokTgoa825dqfgMLhN4qhs2E
7fhphT+mOQoalPQGbAz+zBVXo/tpKcEcGKnC7+yzQpOFcm22m2u9mJdFILSm9MMUZ6m8jC1PGJ9t
fWEjIWzRi6b8Gic9K2PygPhLjD50SV6R/I3OKoJpLTcq3aZra1y+FGgNgqT4+SGJ0495Gr2MyaFd
Ec8Q5hpttIkPkOzHl47IiEx32J3QCTAhov529yL5sE3K2vq7YbMiLpuHB6EJnqH63SbMFbWUofiI
wPh8UAERJa2r9NYMF82cbjPVOBBvL1tE7pY+5fIrfmkgTHjW9x2ZCxqSF/rNSUJAh/Zad85Z9RmX
UwJz24NLkon6FwXm1JW8ybBsRGXoxtdGBOWkfuj0IPbZRREo3GHloXOAwtxZJ4sCOdd90gLjrQJa
IEDXibSXO7KvxItQQLqsuXcggLYGrxWUM1sBMI2sQKvNw5pE50Fbr1NU35vEfAwUieXL9eDbP8fv
mPi/EWsBBYqeA/vm+KrObEDp0YAIY+LuIEjRW75StQqVAvmn8IeGYsIsyAkCQmZqkDZnWTHGghed
EUuY04GyAaSKQs+vVlTcUM9hDUmzDSpfr20X0Yw83CxDodtCYl5cb1ySVLt2Nx0bkamhqYYammm9
ovXsbTGSV7jpruhuk06lHXXF1VIE1ijYdulEpudIUsr+lsDLA1I8mq0oUr04Y8FnpRPGxxWy41Mf
dNVXjGhv6XuoAIueqWqFY4ts8nHsJ2++MtwddToT0XgSkFAOiGzvVL7xY2NWu4YRP7Vf5vmbKgim
Qa2arsosL9GbvOpzQxFiSgIgGg/+zgp9HTEHAwqEskBC0wVurQW2iIJ8rUMqjtXfolp8snYX/eka
6dUYbw1B0obJTdimb+jFwOLcUn0ltfy1csYnfNGuNz4laoVaviWZ7ZMOw3jarl+OpdydIr/bwL5l
wW66xtcx+ablPePJzifhVwhMivHgloFVIiC1+pMh0mOLO6x7bv6MSMP5f7ajs4BxmFFRLMPFiIrd
cludkcp0pJ14HR3R+BNpfYTgtAYLrwEpfwNvoeNOooVYIpc4Oh63bJs9M8fTEZRicq2W+Igw1HYO
VX7saudoVTeX+uPKegiSPoRO+0EDSf7mYpa2XzJOWw1MYmAwpQiy6v8hGc6j+ujoOBa62zJ313lq
LtnvBHvskkLOQee2r7gwe7s7zuJXM+AmV7ATkgVMFCIiTYvBKoUlmp9DjSlk6TEP+iLRPF9h6Ebb
rIAYRV3rSWocpuUG1Mmg1jd4jH/nhHetLrzybkNhd08x9MGikNTVEgZCwYVFrrX6iGoCYuw3q1iw
hl5c9K9SZU8oORTR8/0bNpDKwmtKN3WFVBXYSoz+ChGhVx9VlYXJzAK4XI3kNJAJBfehWj8mCsKY
R0uLpp6g654tMCmlQMudbMZQta8Uu7CiA2uxt1S3fhDMvDMhLjeOihlAUzcfC6WC5vZ8exZQj8tZ
VwIt0Vfr/FMm30jnc9VHxyUvz1qMm/k4NJhN2sUTcX+FNNhVkpoSffQ4gj2BXGB2Er/8WZW8+mUV
tPgqdb9tpsBGw4xwjwSnoHbOugPlEJfHytrcd8Zei1hjBngzRMfKOoWpLELdMAJ82iM9VNPEuDMc
TCdFCyAPlmD954cZLLTAiopjE6B8I0s9SslY6VVOs1upzziv9+LPdpnNNBVyBGbqr41IiaZAtVxg
+PJ1CCaSKdLhrW04iFDXGr606+M8LKE5kvlTkBz35kCPOVu0tDdihHPtH6bjTUQjC0xkQ8oxIDCl
kMNiKH8cvLIILeq8Po3ORx/9nXnlkvhnZkYHVRaeVhFGmcyemhkHSW6H4ngJX5mdYJejcMUbYapl
XF+EUjF7oFWqlHO9auc+bs4ZamRWaLL5cM/rly6FhrVhAarsxI2zmhEIrNhb5TmXx2JLRd+Xu4GN
sykdjlQoBOeD3vtzo98MbjlgfdIQGl8SaGZAhkbaZzFca6W6Kyvl7c8UK5yG/uGu/FpV+8UQ3sxW
+lcbDzE6qw8hTip9Pw48pl3TfJr03khdGoqgQQ8NcjWJEVL514RFY0jy8iyBkWGDWTNFLva9new7
fGVqTvICkb4GW57knDarIwfl08LWUrKOv8U2QrWXrIoCPnvS3XeanbxaP6yUMtXBwLaNkv7Ewdxs
vTTzFLrLb72ZyUMfAmD6lxUPZKEzFCXdDRl72t/qaAhzvjvgP/UTPH5ndcfYRJUF52u1QRQjhgX8
2F4BQuc7yIeOUcm23vBd8N4KAxw2u6zZhdRISXMcA9FLrj8TJBfinqOjXjMipPqT/KHwKhOKS0SC
SrOvC/FGizdit1U0V/RitkqAw05AdXWmvaO6hvGXbDP1ddM5hYrul+6fvkQeSI562lzmDOJRolfF
Ftuf05UgFxu5y89R/9PT0rWx2ZYkBtHhZzCZ2hC8b5QdO6kB6K5DZVvTybZfZ3jd9vdcU3Bff5vw
Shai8AXy326p1pgCsEWJcMEC0GFuae2QVLTWDGQbwjfzoaOvDWV6zu13NU/uStneIJkkmWmJ3h+L
cnyzGFQ1b1kNzxhdr9IizjmKsedPwLqbFa23jMM5JXWZZE0kgdFPvSS1Kd3xf1ZA+aS41woJtum7
wMCtsFV/WlrOoaCHvc7nQRcNJToxAthRObaipTJpObkN6TfM11j/jNVrWxk2k03swBaa8hsa+6AS
auFFOcm8XtEx7oAuLAvumn1hOIHsAH3id9GWR6MvTiwjJCyS9+KgAzaIht3XFCfHWXyM1pasV/O1
zxW/tQiLWczX2ZGv/43fc/lUDtKqHkt2iJBQGQrnSn2aJnkpIS4b581C2PlZ9Cd9eWoopev/+lgd
mFIVBlSRhFXxIBt2GaCLnEDGRsKe+h8jVWBCG88ctET0xJ4qINY5hKjuC0blp22/UaFGl1YcUGQG
zGB7ERx/OvsSSr1Svoin+JCkQzAqDnRv7bW7Qmek9VZ9lryDI1EJ6GpNKj8idFPVaZMjRPwlgzyb
us9bkOAnQ3zJeGm/2SoK0bvLzcGmftDovIRkleIDYce+7kkCAbZDVxnhTNkU6WE+W8e5c07Jh0FC
6XBYgSjwGMQ9HpxW8VSwftO9E7cUc7N2grqGmep4tInTcaM7C7BKwxugcez3mO7cid94KCLDXykA
yuoPhZcuAk0flvJYYDICxyLeedoPyQ7xE+wbcraXzzgxz2AgI1n6qnLuvyoFMRtCm5VoKUvsYOJ2
2/8kKVvWNp7wY+i8OBwA2NLU9HMifhXzRBMNGAhpje+iCxgwXlRfA1i0EFSiXjOw41Npy0uX9qBr
3ZcEc+2IzeQPOpsMaGDAUg/M2iSLFZ7q0IyNVN4gDY2SQKg8pv2ESlJzFWF+1gmI4E9lTEWqynL4
boNQIgLleLLb08BBskQ/s26kiPNWFrsoNbkRCQLY8oEF+UhO92ji9j4EsYvAKEvvEzE9jrPpVRCR
FmjZOjIOtsIp9Y//3Vqz75K6ppTZiyqroMN1za+Prmo6LsFX3OQTqDn4tiFVqY+dpfmqKtmrrbZP
IgPy7mAn3mQ4nsJJnu8W5ERbg2TBJYyU5mAzTXOQryZMILjmjGve3n3PHUT4Vod4odJvm2DrPeQ4
IfCY4uidtfjt2fx8bAh9s/92iDoHk48zwCGCLUg1iHPrlqnqBaaqj8icAkQBJjCtm0lOXKeS0JPS
ClZaYcoO2kv1iABzUM621VxgRi6SfjLdln6tmZfM0ZESLIDqKAaxCh9M2b+WlnxXk/RNn9un9aek
X9fA1SfHsIb6MpsZLTGTbFchBzlY8Yc5QBPgWG2IMavAcvFZAwI02raAeeX0hr5uraJbwSU08IxY
0feKtwr9Bh7nvriRpe+zeOd0kCrrr66/Yw5KPgv47tLc2SrSbPRlYiOfst+m3eyj8dFufB/auiGJ
UVu9a/ohaz6jSg9o/MQ0ukAK9v+it2jFrF4houfxLoanm8+v6UHY46morZNtxWc1pmFlpDfQAoUf
byuUrHOIKf6B1oYyLPgSGCiq3D1O+nosY5BckJMwHW6OFLu6wNhOBammEMY6k5CX8v+DsdBzyT8h
T24ZUxQhXxBr0ZraCnS8iIDaAXO2KP08jrxI1zwTGYqFbkUSXdrxl2qvmfHTVbC0IahzMgZroSEw
wIBhESlreGiBWwKskdKNuMOpGlCX33ZNJEeY6ldT+bI7OE/kBVyty32shBfRBYuhZfxBT8e+aYmQ
b4tDxn9XUijNqyx/LltjlI2phEiYzUVY/C3ZfSL3qIEesiz0BDyahwIA0URiNquUTg6+qpFlyXOO
CujgmukhYlhaIKGsg1vx6jDdAV3CouOecflypHUwIDUSDSF2k19apz5DVTJlGC06G1ZSPLPsNi+M
m3mKoDnacu20HafpNmDGrvluMMQVrrM3AKCcH87dVfBEuh+9q2Id4ccBl+P36dSD16BFYUIbNwEe
MXJIri74tGOTXrjcF/aHDufQi1Om0WIk/YQJRCM2YXIDy02O7vsKh69DmcyI2TP1P5Fs8tmmNsmv
/aH8cszzCPEbA4Ijc+8pQEtf0KCimEW7VY2egNblnVYh31tWG7Gzsd2QRCJODGFmau0sBeiJxPOW
yQck2YIc6xlVpupjYasC5b3XuZdEaKWJXMv/cunuHI7I9rdTUyM26KecEB8C8Vkr4+Ur78sdQSZl
ddbpl6n7/kwIL82KyWZ2NFCArGDfnCI4dxKhPBdreujXEYHMYPgaYJhONrvMfxfxD6p9wqlPr64Q
5yWqTjGVFXBRUQtJwuAKabCp6RCo81KYB3an2VSDno4wk3hSWOttoOphjrRwHEWQNa884QLUKTkZ
hKAN+R4Jlj2CMvEAxgjbGrTro/6k5P0koRkWld0YEhAXSFXxj+iJJ6ghTtGotkyboCVYq6moYusH
FNtj04B08VdqcvZN8de0X+utRU2bXtqWCH1JL1T/rFV027ANGneVhIEikZfAKSi8BP3yn1Zpj4yw
p+YAxsrcIBDUDQ3HyUDWFK5Mgk9ha7CtcKzYBQJ5ZSPW/ZqznLPNta9tTM1AeVCo/3S4LUouWo9v
Z4Et7fgG8rLHde/QzrodQ+S98DKTl0KnOt7T6oRciaLWCVE6sBz2X4ZomuNMXMWGc7dpCRcGizrr
0QCbiOJFz329Py9E45TRtLe32C2s8tpGOPIPjR1WZUzL54liR6W8q2ALjrt5aE96Lq8tf9S84P0V
fHPSuXUEDRcYgbFvsOBLQDml5Z/qwj6tj90hrajCFMvJzrKzpqnnOI0vFENdFv2f4G6yBV/4Kwb6
qw4lSbzIxPhrVNQVRZQH2bwEiE6CCb4J8YSditcVJo6aAnPCvWfKT6JBFZJ/KjCxHNpu1d1ggHFI
HLGzJqb84piQrj+m5gc9CV0cv0cjCSb48awUXVJyLmp6/sDkCc1DFPUzBrBI2zKoQOYd2Bvmm5c2
fRHa2dE+ZM8nhNXRnN6V0n53LeW9KyhaFx+EGV9tyYZ3abRH0TDPsIUUJMxUTnHinDlleXOCVTm5
PgLigKBcjgg0buB/ukpSBPSWNobqT0a/lRJ5P6exnlWFCcH8ufkatmzKfRW4cBSUfp5jzH8kVGBK
jdkZmparksENeppIxCwYxzGAZw8WT6UlCm4URAsyCpbP4aXqYndD/AJJQBt5Ig+dvC7KHOb8mGcE
0Ih3Z4RCJ5a3C1db7g0IRuNZJNXrQjStgeu+DQs0RBq6nygBWdAM1NbfiBYXEz8/fQUumclmLT1A
badVHmpKAib+ZlSX2pk2NWyK/c6N7nlIx7UpqGfskfrzIyQdeBdKBgLsDDKpijno/k3Ej6h8FOWE
9wViqYLKarTD0OtenaNj1H6YWcJ0SUgHaM+UUxKHNPWrPeuojHFxEYCWCfttyuN3RbPfFBvKbn2o
kITlybRJwr7bGSdSggPI4Lcu0XOPjleOmhfrrRcLxrAV2TDOlGHX9X8H+tyzngooknmrtDyXmbND
hgkAwZBvgTO2tTdYL63S+DOpNibpILq9eBKFUMxAwxikVvcFh/MatdhO+isPYL5Zv6xviZDIdrEl
EH/Xqppf2RvVYaj7RNzy+4IkYSiuVkyxlwN1FktifuGC8McrSblXLYdcQIIohbbbCoS5XTv7j60h
gBIk97kwDhTrWNQdazOJc65JwoBuhUapXlK7+ke77J3I4h+DQ1WEdi8K8WpL49WuxOuI0FLF4F1P
d+q1IeiSB7EZOHs092VNQOrWIJ24NNfBnwrps0b6Y0JlDF/zwegr3yaBKJEfRma+kwxGEQhbUxvo
LnVVwGkyY33hEEUNtqYAT2rj550CjS7DkvTydIAaoGYG9RIr39PgcCGD32N2itD+uxZNbIbmVW0O
I7mE+TSS9/G9lnVQYWFT+6sFlFI3qKUQirJd7yWidSvKj0hQ0Ri6v6wu2dsj8IVeEKD8pYNzVHAY
3CzMiaEB5rlNJIljoJQmv2jhr7J1EvUmtz8Si6F2ZeCo2bE3vTFDyNmPxzGajpOcj5YyHbOhO+pl
A6NOCkvUJ09XX/ciRwHZiZN0lFNhWCRMDGlg8FWPKcKrLNAdUjp67TU2XToy7ftQTfdcp6VAUHTf
klu2FGoW2pUFgmiaB6UPM4E9guukbEvfSi1vNVrPHZRDUmEumQeO560EiAnL6JAAJ70/aQQFip6O
sWmHviycdCPEuHGcCQ7PzPWgz/gi+Z7IM7IP2agQ7xY/+iQnrLh+2OK32uPaWgoqIsbTHEGhQRqq
ElOMQNbJV4amDXWkkQQRFFUJkTWmzZ7IvAdm8WIlptZaHnjebb18xE79PsK9aO8IZz4SXX42wr6l
FTctrC0fMsrfhsuFgvnMDum13HIIjhbCdRt+m+qwmib4kluN+ljfGZu91j8J9Bpl5o/0mBf97Lcj
BbQ97XvZUTMaxA1wvbfS2fg6PWwUvO741kqdzBz6Dmav1ZtjtV4tDpZMJUl9Vo45IXUc5iWeAU7Z
aJMj1CzYUD1/tCWYvlXxr0ig9xHYQ38acXbOKAdJeZ0QbVHXeWoXPBs0R5wJxUxLDIaMq5StTw6D
Po3I6XstzZtjOneBbizu33i4Fv79inCPlpaN9iIW/GodijBx0UnQTrkI9fZBCIrLYLLAd1HphGT8
jhwhilgC4J0kV8JqkiVqEjLyalbdOzKyD7bgDw0jZNT2J3ydFEoknRnKHoiI2wBhmWI2flRfLazw
K0RU1ktM7ou0Pxx85MonxPg76ic3SW6cbGbD65chChkpQmOEGJyTXi2Y7g/1gLWiZZZLmiCTY1Cj
KywRbg7tWwGbvcR2YH5FnMllvoVhSD+vVmAMUGB5tkvzzPvU6B9FVPwoY/s8OhTNdfpXx3dATtCf
RmI6NDQUmB2YWxWSwFYUn6vhvk9mA3ZNURU/1aT8SsvlZrTKFQpbyyR3ddhzXsdlEaglCWCHLJPv
U0tQnlYekkU8l868p0T34G3KdLLxHI2fjUA6amzNFwKwZx60n65meRYlfDIltXHNg866zUT2LCQv
6CDU/UpLm3VdluE/PF/7P55v8Mbgn7XAXPns3Zx0jFS7W64gqcmAQLHWcd/060e/RO8W8zY88FgC
alQ7ASruJATUtSRyK5GfzqBX5rH5FDGLzVnZRUzhxXKeS6oFkohah9fcqt5L/rOxA95V+2c5PVQK
AXSL+b3E4g+lk9X4JcjDSDaa/UfM4ckmLTnzOCwHjrykI3Wv2NoCKYBEXGfxcmdWIB0CAPy8XPYt
Q6Cm8VEhQrVYEyuD4KZQI6Knik6ajI6ynXxH+irN6EuGLBcOpSc7A/268WepYKFWpEzuvwLDuF5h
qwQk/pstz6Sug6TF6WnRyovnINs5bzbaujJDp01CFVALSox93oYKBheCx3XkkCXN9U4gWlSoiuUr
+ID4JqM/GVECLfM6uHM+Pmi2YImulHpbLyfu0SXxFwD6HkiAf4nOp8amLwv0AcIJyvqA+ebQfvEE
i1+wX8ovE1IpZU3r+docEuB0isF1zjoDesA85Tj/ROXxQ8/QYe6KrrUuGeMa9NKWZ+gkNyfbjoi+
iqPBizIOY/oDkgPB487aBeDSPb1qg1yw5ml7sz6U9busUGysQ5CSQAuYmQKuZ/MNFX2OoyVdUD3p
tyze65YRRvmfgUbrH6oxHqFGCux8W4UQ573Safjf23DVaJPDGmbTvlRax7y41isyvrbx1W7EVbkQ
rSJQ1NBZroDOoY2OkIV1yCL/GsRVONKldFecO8YcLT+lTnG2xXwWOrNdbp1rVm+LMs+PBEcuwdHC
JT0bG6o5nYfPrHgooxHG2RzmPaSe4oCTM+WtcMwcmxWdbdgW1Q3bf8eOkxYdQLwakJPR6piGKzIx
aPHgF5iI96mj/OPUnTRY17wp/LYW3oBmX6t/FtnD7f+OW+DtW+OmMEPGS5hUijeQ2Z3USL8HzKQE
2qJDWXgWp5RmSRVr4r4pQUfIMh4wUFCeC8cIjLQiDxJITNHBRpH+orCn6JYk2d+iAQHvFwYRomZG
FjaJTqxH50APOJ8TufU0SrGSa8goq6BwkDCbaxDN17GSoVQBSKF3R7IbLV+P7lb9qLcUAXZMQRpL
6TnIsyod/Qc3mfPajjtTbejV5LUX6cmiFoKW3xfF7nfm6ob0uR/biSmzfZskcSAMxG3uoNailDA7
pOPNaFhDKTaOq+XYyfYoHCWcAmlW7/Fsv1ab0LO5FdZwN/40lrN3YV1Q1xB95gKgtWVOuaNyMHjq
YwOmp29PkFHGXv/pQGS7KIC375usIo6tfvZwBPlL/chYaTqq6CI9iCiig8q2WC+lujdJsc2d5b5i
oZ7ec6zrlvp3BZlv1GPL6Fcz+tk9IdEUlSpUdhvEB898eHP+cPF5OfsRoZHSnTZeqpW2lw0cHfxx
4PVFj/jlXxRHD0oi8Dt12a/zrXXiQAWVIjzoC7444Ru2IafjDWbeRlDcdJTv+qX8NDGFIHzMKK82
HzlFUW2uhA6/3fitYWq2ZlKEa/NoZe85PfRzYx7bHrwd+gmtMR8+vbtYnTyD7Ug0QLq4rA8dhLu6
3HIz93suV2UZfF1bfNRdVX22jD+V7bxifuL7U0nlL1FD4PK08aZF5S/TMU+gXEuqHkdzDTmhLCAx
8JxFfU05WlL92QBeqFjIMDUVTziVCHAPI2xjuRfelWXOgunY7qEIdykaAyYmDcyY1gnpnI3cDSog
XOz/S+YGmWYHUVjziqsO6iGCw5x7QqEu4kUchybFNZrieh0aro5QSiRCm+014oWZeMWcvQpS/V0t
vydQwyR7SGPcZ9FDimjH9+xnCnm5je3PcxzMdhEI+aO1YKBhtamsLRR/4XuHsSYvZckU33I/ZpzY
0gjzVIRjOYY2MiUkB/jhH7EC8shlOAnXV7JHkctNoHaUXEIxaUdDUOM6MtDGTJp6MDL1WNVGSOoc
N1raFnSXXRuMd4bCgVnesk0ejbgbEw58EGF/cvLMjqomup0RDnTYQfvl3n4Bc0G1tk73QgutHeOA
GH9oAl4L/LSHhSpg2kvRBA3MacXOO1NhR3T4/B2LrxXJTZPn5Pf/bLuf1fKtaOvR3Chu2wnbbAx7
yZRrBAVXn6b4oL8cdEfXycKh4eHkmSl2NJHVqOM22/hEWuBCp3qgMqSrRCO26qsoMbrzKETVW9TO
ZO/o+KL628GEWYmG6onr6RU0nLByEaY81N025irL0S578CZ1JwtSSB4TNehiK5xKS5+okjwqPH2t
/ZJNDnWur8XoIuyPOepTdE01XLWBcY0wEf2rVldvHTKWgtWHAQp0g/MFdWgZGslyrlr0QHgBhdRv
CkRPnhhYcBM2Z/qysuLiYqXptb/OmtM9RMrvIqksXMirIwwDAlRzFG/+N0cp0Icl1hv/UflH9pqP
vDDoBzOY3S7EBPcnkmTs2Cg5ULUn1hy2pRnqKqk3gwzbc1RzTK4Vme3/3ArAdJr9xlwohYLnG3u/
jfB8KLlvJLFvKyan6W0sHSb/3xZZxlanhMbsBProHLeFPxtUvyN5gpLUtSJLwKC8LCopg/1NM4mn
xYNnlp9Y1wmXQ1WyANnEJycZjyXGqAzgWM8uM43HeUFLcqWfB8e9OMTBgd1HTex3qPmH+lOC584I
s7Xpk+xzr+rtpzS6BzjCJc32utQvaE5qrq8152vZi3Hcz9jhtkfHjikLA13n2HwWiC1EJxBGDB4U
kIeST6GoSAHkX3ldtzlr4ILtGoce8rc8pbPHcAg5xnJZ9UGMH6liX6gwN5KkrMz5pokYrvEY+6lF
5Koiw2lCOwAErKCFmrYrPdX9efPQUpmcEHTkoPqMKCgHBDbzxnNh+moUnTV2fpfXDNR0RRRRyTPg
1EXT4tvAw7ArYLd79N02ZxsPxmvcmG9oJI3ppNjCS1Dgz8W/JiI8AmpbItVtOeS0gZSol8wsTiNk
9lBuUro3yR0g4qeDFn3EEdUZczis8XE1+qOz6sfWhZw5SCTKAq2/FTnkHLHJks6UOfVHrf+LQFAw
nRjLaW3N09CZpy7TTtaEgGPRQLqmnW2lp1whcItVj6Q/fcZC1x17Go7b5CN20HVjbizqb6W8Jvz0
qphQ7vS0UzAnkHQ8tqE5u2FlTsc4Tk5ufy7w93Qsr9Bz3KcTEDLB0sUrQvv7qhB8OCBvUhCIZfp9
rof7SKtkpNc3d5ZXNzIJvBsOOYmErDilmxP1q0A4u4GoEI8eZhp04d7ujebe5rW9CXEFQjO+2Q/o
Uavs4qQ5zIP17VAX8yku55PBV6QMp2ipTukWy7kQVoYPpSrh/uKrorjBLLNzUsIHLcWxJkYPq0Dn
dqfF+mXNo6/kfyzp9XI4jCWmQRcRvkVQyLujVbibMDSnDDbkJJfcs+vezL8NYgYMswNWGzkSqYdc
JlZTsuA1Yv5QDMkS3c1LpJzUAs/c6hLKc3RJEOhmbGbZ1SWFfG9kLZ+e/p78pe/ErX5RKLioPIUo
dfRwzNHcm/p9sOWtjUmOhnYBvJIJYqvNd4YS40VBgQyc73QEMGrNQ8+b29LfEXrsCtKiEQ/DMp1E
c5h73MqYCJPegCwdjnhf7RLb4TMib8G0zVCIPpTSDpK1CWJCh6E4Ab42eTjVISxwiw3vXTGEMSPR
42rOy9vBIL9FzJk3Dq2XWHSiSHAwhvpvIvhT5XBYvjMQ0rKcuU7NoKUyCnoUPRwCQsMFABZfQxed
devLnSx/xBWG1uNi8+w2v4hlBgTJvhyXr5fhQ6NW7qCCPsLl+ANgJpMTfWSKBJ6auqOBShdyFsal
Rc7eMv0O25BK8oElcUQypCqXtSMvlgaIaA06bGnDvxz8gjKzjwkcFsCLlA8e4vxnaed+2THqky01
NYQlNPpDtx3U4IRNZ9mjJFpPU/Ib0uDZvapDdFmUd9M2XpitpPmxgkeOyEWZGwcRh/YE3P+somtO
TnuVNogO3gtMlbBvhzh75273jIp0N7U9FSIc8vWT5DQdP/vUBtZ6XS2uuTenqz4LMz1p5L0pefPB
HS4r+WxK4Arbei5t9TDX8YaZVaT7lSThyWCqQM/XOctFqdNbu5T3Vf3KGvD+GNuElybiDdEFm7K+
r8VzXo4LdIKG1o4yTffu1t+F+qZVys2krVF/vAhq7LP8GKHuJGgI6ghJ8LqcUqxJBtSEPG2y4Lnu
L+v25r3lk4JBiPiHwblNuUMYOYHXSCib4R84oMf1dahONuNB5FlvvcPtp86BJJGDGAxjIt87e+2/
Uyifkrk8ImlixrK2WZsiv9TQxABLkTOyfMPmnkuE1eTdSdKLDz1NidFMCrrmEZDkei7hoK56Gqby
XLfLueFxWzyHEL3mQz9OE4BHBs3EVdXRhfeE7tFza2cnNw0zeq99Zhn59tZhboZj/0Ob8t1dQlrK
sLPVo/IOb0hGCF7pNf2Esz7YKHcWGzCBEDzVOq6dNy3EEubjTfJoAw4D72Vlcx+Uz6UiOk93w9lw
mZqdML2X40rMkQwj8KLJwPTJ1fFShy4ipGftqGduGcsqP/QdewQvG7A9Zwoh3u6tyrObelAa9S6n
L/DYcHCtS6eUKPzjUycwCSVtkFu/8pYgTVqEy6dWzK/aCQOzUXkI9V7O4mY6JG/McDIFsYrV7eWl
NtxjE937liEEpZ8VdW819ZZ1+5Bzy9Ur2TvMUCv53qvNrjrjJ8cAjWsQiXuy3CKXUtA4CyoSaQTt
1nwyviDXZ+YCjt8bOn2zCXu5Yu2aoLzoWHvQ542omUn9NXrHNxFbNwXh6Vnum6DepiG9AdFUsjwb
dqxJfieowBfijAgzYdLDTU7xdRRrnkSg7LZIwjPxUsI0+rsWk+JakNUtFF/v+GWEEBkkNgOIDsjt
4P6z3tlvaVQatIzEW9t3sz+DEc47VzonW5bnVBnPSSbODvnEaPuW/9F0XjtyY9kS/SIC9OY1k0y6
9GWlF6JUUtF7z6+/i407wAg96Iaq1ZnkOdtErNCu5qZdi0wknrm/on4GW5pkt0IrXsUieZn76TGR
5mwkyCK6fyp6vijPLrw5i+HwHeN02CBJ8YTmtUvMcZG5GR6hCE2tudA6tJOnJMwkB7jz5MczYxEI
HNQkiS0ry8fquomGg5fQMHKe0JwdzdG0NLeqDNekU0ECNyfBLAh+Kpi+MpIaxiecRywU2JEvByPN
fQU5ZYztM6nviBxvYo8Ujh4pEkVaVuj8BYAFSF7Tl4Vnl+TFGeUH5jOBkxqN0yitLPElTyEHVFmZ
9sSPsWYKtO/2mV8Oa8S8u4Beze/RBi5G0H8sr+ZlPs3Nng6vO3U+OezcK9BdSGxJEDe5GKsWouTT
aKMww81tUPdK1L0WeZIqsLrNYtGOZ2WecWOiKGVVZ57XPdtnkgOj4ZHWaLLWI+6LEwq2YUFluQGs
S7PxadWoPurIcERteNO612RmYD31YZLApZq58o7CtvlyGuGahwO2KQx0gAdBM9OryFZGdG+p7LQl
VHRxAJTCH0OJ3UnzVRwNvcyCWzL8TqqCtF+DIUcVF/2iu2kz02kwLK+krSjLfRvJuNtesbdbOd/M
0JJIgFY6qS7tO7RS0tmFGRPuWDnlrv1k0KpZQa8kl9SUL8uUXRMcG8LW+syfrQb8pitvNzn/YGpr
Z8JFlAZ3G3qM4Q0LvsqFc+Fq9XTaWA5NSA10FF4Jioopwsi4E2uY50m7E4XnzUj8pJl9gfkG6dUt
X/km/2Smfs9hP4/GwkRAe3Sj8JAH68Eo+mHl3UPTgdKyrxSXt0FcwIeOmKriQFCAJLHxAdswgmmI
CtWth/eNb4iG6cimMtT1nuF+AODpOBBRX6e8n2btlTj3wDH4DIKwxCzYTzomFcBvm16wIQqdYioM
C0RRzwYipQ9sWpIDubnr5m837k8MKxWVi63+SYQC8ZRjTSC9VhI0Gs3VqRz6ZnYHdqDUDq6IRIjE
cvnWqMJjEKt7mSKPlv1eEBnrzbYIGbcBgFIXjkJlqJKFMOC0IXP+dOvdZf0H5bnPT1ranlqTYiMF
o9R+YdY8ZSi+dcJP8jQD6OaoMXO6FXh0xrcYZkSEJ95Ei9yzhpqGmFfJdNnmHbddcr6J7lSObmQb
WuNb099hG+wNjfyCA0BkpDjQgHfkTcRg3Mx0OaYyzpcNFgT0M1QwP9ZbquhQcDIQpaoa4eNvwv4Q
meioReHMwOc6J9qtreLH3C6+ivJ1UtAwtZ0I5MqOM/aDFH46TwirhJRVgkI8rbQsn3LdBJFmBKbU
ceGrITmeFWv1CMZ9g5qTJpcpa5w3YCzIn4jmIFFg6CVK2FrACDPpLC3v4M5crSGtYOkuiAUF4OE4
gMqsvpZ6fGUBQc94JYjZFWgKlxWEOGU5olyEPWmHKYmZNirEXTKnoTNPTIo67mwgBXjVxessxfz+
v//mHoFO5MEfKrsYrsrkChbqAhYMMfSpmGsCBd/EyW9O0zlNkd1LXkLHzzd86E8GdncV9xSPDbMi
RmdWcZgBfEiPYkXtQ/1b1HdUGeNMUPTrVvQXJGapn9AordTCErOBFIE0jsUeLzqT8bm5KMPXmp6N
SXOQ4sJmRTZxklEyu1TPhxIYZrN5NehfQTX/E3GxEh31+pyJqgeVT32FwTVidGt1tMMbzSu5V5Cz
dsKisL0RSX1FnuNqonqYuEL4J7Ev07o1Bhlxg3SSSBQwlwCHQJgKyAlVW2Ivkbx3eKcjrwTxoCzo
Qnn52m7wl8DiQlRY94L4EggAWvozUm0zttX5ZerPOl4xvQ963swMcvcWsUpa4AoBUeKljVGkVADz
MLIwLpVWfjc9m4Sy9A2NKJ1l5X1k7w1LwLGG7rY6Kh2xPBJpkAneeZqYCC0nZYmeA86jkfi9AZPS
cSUjw0L8Wyfj/ieTNvNlLbo3Rl2HijwPd0NKylfSOQhPnBJFjFB7iqvflPylYdU68AfAodP1fz6K
RbUr4jL5g6+nEYWReAJmCsAPMUAqeKN1E5bVIwch0T8762VWcfLVvV1jYxzlfyXaJlFjMs4P1BKL
ejRjAQMGJZnstb2oiALYm2ft9/op4W9KvrCBeNvq7JKEii7g2IFNyCEoSqS+8S+xLgDj8kI+9Z1f
0BRsTPCHKdSjoGOE3jP3iqhcrdLJqvhjbl8pwsStDQER8UDuQgMciJISP4ztUhJiNp6qH73Y2CcB
mH7mYGpkdtn5WXhTEOVIAjiQjb1pMZy1nK+SnjJGF+syAdZvVubFCdUh47vbQNHX9jSWn8wCks3p
ZjslOarh+5hV1Aa8PlI/hZYmhBEyLQtUS8I4Qil/IAKbSKmMzVdVzPXYlwbAz0hkNkjTW/8nXXCT
sGzjp/WGp0+JPY+kAiDlXB8KH+gKiAM11LL+Xo6a27EFFyIn91vAcViaehQiAgNGQAj8HR2b8rAy
2prtWutPg4UIH5BARhS8bJsZOMDs90CoYt28ZPPwblXMSDBGTwNr1fzdVDc7YVMjvWqs6KfoXgq5
XcvnCdXQxmtoJtJFMdk2U2QXg83HtPCXhB42ZrIkk8b9pxy4wZ78H5OjgMt8JIG2ZU4pvGW1BKyD
4Wf+G+M2qe+3hGlRkb8UvPwmDzNH3mnXMFHsFuiPRoXkIKDoBovxCVRua73F6l+tJL4Gm6WJ/7ND
0dLDyV5aM1ikNGzI2eBbQV86zMpZk6hmlgCvM/Sio/i9SSL4MZQd0kdGKJ7IcXmFHXVnFyQpoZnx
YLCHyS23uDoM32vBH9QURXAAMtzE9bfEJDyvfhbVfgyZ26IxPxf4/4TqW0PhnRpML29Kd87X4bjP
b4A+159jk10UZbuKuPBFIOthSxIizEdsL9irh8buEBy2nxUfgZAFEadmxG7DlPuTqD7rz+SnY3nV
c+pO/9++pwAJq5+PQhhtTT2VfBE/m0EEhDYSNMMY8Nu85TJbzxg54roHXSFSX+j2+djM5rXTP0We
mYrxgjqQokTxStngmfxKKKvbOXIr4OOiP6O70vMzZDACxp8LT9vavaWN8LKkR/3UKOMxBmFk0F9/
qSzMUoAamHDm8haxN8ZbAMpVI4wMe0FrInWr3kWo0lnGdLn1O1bTghj0OmIkpmgFwgJRugp8KAb/
VfqLBdPyd+wrjw4kbo4cLuMJkCpyv6Kg7539YZytjTETGazsPATEXzInDsYrNuusbbkYso3UCsOO
4q+VQWElp2GrvGv0n0w2SHUxkZne4Cx0HFEqTwKFf9GMr8yeCnk+Zz1v1Ja/oVVU5ghfKUVU2bzp
ufTaL/KLyVxokKB7c6oTpZlPgcXlQjIh8w3kvmxrNdqEGEVPa/yoKDQKb8V8JYrWwRlKLOkpercZ
drGo2WK7hKn+D27VsR5QtSDwaTZHHDI77pKbhcuI2REw4Y2dfgrfq763UfsYTX+K5IvFfy8Eyv68
C+oKpFwSvzQ9JCNMEgBzxq7CQxfbPLtS9WOhZGINMOUe6s0R5Kg2PDNzokBeLiUBk6ijsJncRmW5
yAlDaXohArnZ2R0kqtkZITWKJlCNrJOpQh1ItIPYektE+7Orhx00i95K0ptZ/dIA0MRAW0nK+5DL
Xw2ukhhXiYZCVKx+VTHs+1MlWpQHJbmVAFzYowFJcsW2cmuDQjRjfWUg4v/b7FIZ8mwKSB8UGcyI
TkP2Yem/gLxRj+JR97CT/aVmOaVs7FtwNVk+7xxSXDKI3fv0dzuCZqlTu+T84uE55TxMMGuwvvxW
uAW5aQ0mdgDVZzK0vrWboS22/rDj/k9n3QZsUIeZO7oRASPPg2tMqFiSY0XiZjp9qa44GrgNf2pE
q2IVZkMABlsRK59EnO+BzcjGab6Aixc8qYHHzlG8JE+Nc7FgfDvLrzxnbIqZoiJ4YrNj5bB1FUIs
SbcSL1Q3mP8yKaNq/0IZdCArcD82/HLAzMamOrlbfXY3p+TeKaiwnuVVTCY/U3ipxk99wUtmkVwN
1e4ib5mvzsN5sJSw65NQjvMg1WBRiQAUR6/JI5fBgzjsaNNb3aqw/gFCl1gb7fZ3aYmYQkEXRq/E
gRmdq5ara4iqa9Bdd4ZFa8zsjwI+JUOvbN/8PTms6U+Y7MjMmybxMmnplUXdFTMl2RJFfhx7Qg1+
E/IAN2iNsmCi0zS0d4hhNgKEqG+ui76e5YjwbVNnbj17mc73tqgPVtbJ9KKlrAiYMMZ737f6kij5
06ryV0JKrKUKGqk68bKRAtPWEdtjmSb3dYq/UtSrKfNOvnblNna621N8ZYib5H/U0nX0IUZ8nnuO
+D8QZeZ2WXTGaHXlfhq3eNWciAhUfHhC0hx1fFQkOKRfERzA/ZlmK0L6DHoxncNWf6jSA7WeS2Pb
bQ2t8oHFH9gQ1jjVnNi8Km/wsN/TSH5X2/Vd0/5Win6UUuFOlp6wkipDmeG04m2OXjDgiqbob/Ps
k3kgy25q8KZPqMxZf23kbejMAJasPFFn5SWtuOmsHXRWA2qKYkHkYD6PLMoqE2ec8DI4YxooNZTM
vGMfrb2gR3iLYvYmaX0xFOB8gxQsLQxWAQdjTXdQcvamAR6Gqsv9Pt9vqv26TEMWipKlh1uOHAmH
AIuxXvG7VjzJxq+mqQguOwK+2mXEyJm2OWCW7OC7sVuSkWKKpkNmbf7Y7JPD1iuwcY/wxN7JwYnm
b1In2CGnFaU4kpECz4LEDrNj0WZWyKEEu4f3i8F2Bn6JXM0SzOto9vdIdIVQGD8Ae8V/Knnx4DrC
k+KEaPH77Mw/imWQdCagokGyGwRHZIJwxbLdW5QNOzXuKoWxMuHLFPEl32mtUS0QpmEbfeuTO552
hN2BhumIgF8LLOdFdpfJyO5OefHDnU819rv7RrAC4K916urKXzs88ZOdkc43rsf35hOKYslOjCQf
/mEM4T1diUZqHQllYuuQdw0KrftUQDPBXwSbhqG1dUBzlUDU4T8udGPZmdRsKoFThOlAv4BaTHxg
oPvvmQNdVu/Yt8CEyX/Ln89pzbw5MC8SEo/P9WFNofhoacRIDH43SZVey9CiSsz3tTokz2XCykp2
T/lLpYNaGdsUEMMTsnz4B/x368YxlmMIJfxN3iXAZmVaveix8qq65PKuwJbdmg4HnlhDBE+RnbUI
O2e/kr9KFkmI32MhJoxmC42pqNs5enAUm0zZLYDFx2aA7/1StS1tI03nEUZMx1Nft3RjB7SlmKog
6GgJO/DlNOoMoZvkCfSdyEHExywz7LA2CFD3xccUbc+JNfPyuZRdYKxIRJEZ2stY31CZmjjT9wy+
SPvUH+lXBnrxIuoMFE2f4G/aBxn3MdZj8YJOrhejU0xxPUruCVD4c1aiJ3kHqHbLGx5ee15Bk4Lf
JI6KCzsRAm4KvcrfyZ2t+W0xolA9RSdCUS4o9E0+EBjX4tdkssnmpm26+MhBS0ADlg9KapZk6DkQ
0wZyvb5Zcn3bgdW4sog43aqQS3Ger6qqX8QMhlBZnNn3q5LCpK89KSghUYPl9EXhxGUipcZNJpSY
zEdTY0GbeFXx1U9Q+msyXQskn2bhG4rhzxNlZG5HUg8Wo0Fi+K+ZEn8HdCT65Oe5wleNpn4x/Iyk
HoIVtLkKxOw9mizuatAUO233FJGe+ExSGZjn4kHp9HQxgX/Obh1digF9pke9uKZsf/7G9Ukc8cJg
qm/TcICanHwsLFHGX+gNBrCwucfiqTtme2EJTKbZGfzLE84QMXb79NcCRaj9VqCtI7eT3mcY34wZ
BOqDDxnySPWXZxZDRoqlhwIebe9mHBdoiIw38H3s8QzQozH/rnztgJeWE2sfdSUkGbXfyN7jNARb
S8rPpzh66uik6TX5E0mav+tyJTZPxhd2G7AugnERb/xbs7pkfrJd0jPh0XbbtrbAZH2Ghz4it6rh
ydDXsjjFeaQ2jOBGV0HGmGAYYxiA/yyYgMYN2H8Qr6UM3BlkYhquGZYgEhKi4eZ2JL3BRWzo1Kvs
g80Pf+JCE+8brwE9BEmRyKyZNitMh82gWgFYpxJwjAaB4gt74+MQtb4+E4I4Ygiec9/AB8zQpETS
o7jdhjJy5IKOiP3GGpGfW0M+V2ZzqSuyf6L4uuLDaaN3yXotkSb1andNbGwmT6UP28uaN4FZIaxX
8eU2BAS59SVbia930Je/k/xxlYV/TJDzQXvWRvS6AjgV5Ws+aYQz/rGQQMjsWDsPoSw3CDZLTGRD
wPzWKqj6tdTlWoM1HUktb8HBnPy1j+9qgTtTFJyObt3aKQxg6hYwH/d9X9MkQbL1vl4rXovhFLc5
brFFwPt1/0YAz30/ExexPeGb1C6MlBIJKtUGCp0eAMaL2YBbyzBGWR+dFR/dEmczd8juGCbgZ0C0
1rPt6uNnz5SnAEXZE3jGijDRXGzV+gtZFJcF2EsmEITxLbnT3vcemLUhE8Ln4ugMP5i+VLOdAI5c
T62oszCzhzbD0zNSwRz+GZLqAbNhLPoK32MATm7x2JYM58r2U/gHNl7Vay/lOuNIVXB7QoV3FBQa
EmYvOP49M66LDLSA7nKku0TNqCt4VlOCpi549GOeLoYFYUY9VluaPeKjn+dAlOHtMnH2NiUitxbv
ZmXTHU2xyIYZ8JJ1LkvmbkZvV7tOjNA0o7sqFHniol8rSb2aqnwl8i0Bdlyf/Ei9ZuSzEHkkACnJ
xQczr3Ca36ewG9kyADkSksRu88nTm9xjD+Em+eiaIK2mCXzQXeZbMluR8hs1qQKiAreBhqhGIycU
ltGVgEiMn4M4ux1SYfaVO/PGpJUQ/wIXZ5WBlxOSWfR3QlegwtWGUYE4j99eA5cDHceJItkKpB+6
X8XB+QKWXBjelFmg5h2vBUZC3kmVlfr/BKVcFYcESp/bI67OfSY0Bez44xyJYVp+WQCiE7zn8+xO
6+LrwkNlJF2nMvtdWgxHp7eRGekvNDYq44+FSHfDHolqPaVsFGoiNl1SbKXBfKvf6CUCYYQib5iM
XLlcRJ+3aAXosuBLJw5JEVQOI6f504+/tOQEYH/M/4i7suQ4YfTFAvxrk627IAIvWQCftTQYGiK7
xcjQsXBTw+cDf2zwCEG4LUBVtBexxYPFMebPbXZJqrCZo+ckkVKHvhRrY6yST4JrQWezJTXPqUZo
VufhDrNtSKZFi5LpByhaGj4g5nJ5D2+qO6HVw8+cR14BhAq98RnilBNbz46QlCL1CZ400uhsKt/p
JoPn7yD+/sg8tWwxT+s3elUdGZJuIE79VzA/rmQhHPEOAi+5F7M9fptDdxYAHDIeWFGuYcsyoLRF
0UVvu8vg7fu+9mWMVzisRTDUtt+IiTvK0DrdZmyAB0Yh/CcBXBGqL6gpxk4syPgjEtU0VIqzGazs
Kd4IgWHnAQ4IoRSj34+eT6RO0SM+UCSDIl4s8CjZ20Tbx/gt9zWciECYEOfLFt3I+gZhjA/3e5ms
25h3d+FRnwd2q6zHI2N0E/p5iyEb1QS6hKPY2XFb3et1vBpyMKXjc56Mx4yA2hibu6YKwVyc6zq+
yoP3D9kHogWGJV5mYQgpnkSP7bnTOui0AlENSwDCDpAwg8Tiea0i/b/DT/ji3YqhmVYgXPRJsjtu
HizjUEqkNbn0cvqYUHSvll+APpEGIUCmEjbQ2Y0/Vge5hCNPtxgiIRau10BC8iNnRGUJV80anwzg
H7J0MuFERXQcUqhK6o0Y0nJcL2K0XtfUurDGwat3jS/qPYNut5Er0Zcc0AVqdrtHwMNxonTktlO3
ESvypJ3vMmQ308TQk/NlTjljykscg5ZpQe+LTTirdTAWbIzfTfkbkXQlvrEdyZTSX9rYp/f4HpZb
/QndFhVn5AFMV9egL8RwgigaWcNlPv0bmO1g/2HsMSNVXzk7zB2EB98u8qajkuL+1IYTUPuggGxQ
8Ixv3RNpsDi9lGeFvXk7su1mrqymCLi0W8ncq77oWGtRf5+JFx5i4EYJxBFhuuhye6k7cq3ixcY7
XhSPfq7uUVLcWr5eM5fPajfalYjzAKJaF7lYXXMGoTKlRKNJN8hPd9R196xylGBfzS+qcnWKq4hl
T3wvZuuRFdy5iIOQTq4CcemR+bS64WHm6m0at6MkM/eyjVg4FWSijsjBEzurEB3sLquNcSLTmhpJ
0C42xY7liohNtSBfiaRwBhp/LTptHW5KpBmsRlhw04l09anUs1Nq6U6G8X+2OgYK6PXI6pFNO43R
bW0d4Tip3Z4akZCSTtn7+mDsSY80gE+2zbmN0gsavos5IMpzmBZuDUEOXtoZtBoVdSaN03EeBjYz
mif/GfOjtZgPE5QwG+IXa1Je9mmnMhF+MPl8hyryNKXt/Ego/YrBQ4M124IsllG0th9z2G7qtZ2H
K3g3gKJC39xmnjEFhz3KyfEX7ALtlyZotszQpNlHkvQGFJmlfljWN75xO4mik8rUuS00d0U0iBfm
y5kJQ2uJVEo+22X4XOL5M9uSz9UmKORLbffhnugrWL62B7JpjOzyaVH43AdiaATUZGAipZADrUyz
d31YXpF1mDDsRoAApLMuPNpUmiv7iYpSfUl99A+HDPxN04Xt+GrFHSf3gpD12FJBNZCnWXoM9C3q
9NpXUrBN70sRh5PCl8FZUI1+0QRpUrC6I4Q5BP9ynHhxiep5YrCI7FbcPTGH1QJnwMzRMEB5BXnK
SqkW0KDcGua/409fKK6ANBoVWIfSb7cRTo6FQlsgnUlZzltEGNVXFP1UWhNu0+xZQJ3vUPpYMU0w
+LRQeY5y9jCL5sYEELx+jegv+08Ee9Qx5sSScOwZvff0z3C6qxbxCNiactS8GPEK1l+owWSpbjZT
aU+oOpTfMAEh0nRr0L7pbfqrNuOrNgZir3pqExoVBEUEEofx3brRO1zLWLxWvlVrBJpTTDB3B/OK
SmlMJ19DpSRxdUniNc0XR5BHBBPkkWiyW+u1O84UbOlwKkYBkQovNkNjBL61o6GgUFFQGBo4kBGz
v1SwyR5dQ1apHXW0u1hj0Pcgf2l14AoConUmCeQciDKuspnDC/by4kUlegV9wDZRo5dhuTb5G0Kj
dhVdtWvdBW/1LoRbD3TWfl91PgFN/BR7q2P2e4trUlaTEXQS+/6YIOkTNuSvJFOhEp8C5bIRjhQp
zgjknq6CMo9cM00M0iO2BYfSYaY7B8yT0cBAJGKMOZ92FmLVs4Ksbsm76Q9x8rZGxYt1TG7mr7iu
QzNmUwZ1MkY0NFzMiUONkLk9vZVSve6RyTHhUN0SrF1bohdrPy1LYVWx+T2YJH3X+IA5iHYsMtah
ZQMtA52D+Wjy0zKoSa59a9zAeGL/2kHW0k+3r6oZ93ImHHj6E6v2s7kMRiRHrLktyI3/1WMrZhCz
io+qLLPb+csgHNYJVQu9VHbORw2vZX/TRO1mVtVd/+73XU+KUA59Ylo0oAjY+SVuPJcAl/dwKJzG
TOvGVj1CCYjcW3Iv5A7ZVAbjPwrRmB23AcI+mvRVvBWmEqCz5P2RfLQY8uJGBtu8XOTsTEFIEvwo
vWxWddIzBUlF6aLT/Zja8jFq2hPxWi3eperTVAo/IWROL5/FrDzbJH1J8vxFSfMXsZKeJeDt9GlA
7CQisSkuUjTcZeg2awbsH5aQR6bSwox/FygO+UXClaVQMGvyrbWeRaO646/7OAfbcyNDhUoSYDfb
Cs2BepB6dE1Ngkqwx6o3h13qk+8WUVUbABIIfuvpxfMoGKBUpOhqeC3vnXlFSgSEF/XGSOcV4+Si
IKYPSXDjMk+ZmPw/yATJjeYTLOLHIjTvkd7aJSPbwTPm9NLNMc58yFK8RTifQNG4EPRyzjfOvkhJ
XavmuSRmoAU/V4Qwoo60TrTqE4+N2LR4MCl5uQWv6dFFPEOoCVIC8upnqz0yQlF0KLDzaWdm+lkJ
fLGCk7OcuJlPFhNHwH0W9ZJaYpwAzc/wqrUPu6Id8QJyKhWG/otSfzeoer6rXrnWTBfu9PC6NYfz
dxGa+QpGyMk31n4vDNSdZepO/ABimfCCYJuGnNdC9qd2tMqLmv1OR2b2gLr7KpTRzBeriSmBdOe1
PJN4SJnEGS2W54mHTOgODgX4SGX13SJG6D+LcBMDs/glk7U3MmLLfnjUkaNPT4Xos+xivrArh3be
wkr/NMbatbYVBL+BIK/gzOi8tcIGWKjeumoeJHBGVpS8md9F8N00+bADSyx2JcJlpdJKJ/Fd/YY6
QYxrtJ8JKCg6pA4WOAwLuIWAIrqfRhyPkgftks1wDZq7Qb3Vmdqp1YYX4KkTuH352RyuyEXDDeG+
0mvg38eABgb1YZ8QIDMHo9WhyujCePREzEIpcJkFrL0x/94ZY3r6e8HKUkTgfVr1BWmYWT70g4hG
YyQPSEVCz7FifbHWcrbFDCdH7EuvzbCT8mov5eCtRocKovMMhM9LUXiCy7K6mB4aNJMWAp4QvZjl
hqnburEg27I7ZvyrYOiXXOjOXzQL4WiRoNeupMzQOdMVlhchR2ipUy9kjHQMNKx5fF6tNkRaaDTF
o53nW0zUjHU0MQyxX+2yID4nHxJ+ExrzMqt4oCPknu5ifsiv0qT4m0BI+g/PICcfGMP12NofQB6Q
RzQ4GDlpRunNSlgTTv2hGLSXlPZZPjR/jGs26TftOcji9X9dkFSzehu8TQ1rIg1yfbpNwYIJAkBh
qerhZG3nwxZID0jdjOiCokXXsvxOJKB2Gwb9nAaAmHAK1IlHpxlaT2HJ1egiZNqjGIsYSWVvJrYG
zOZWvLaZ8CII00tqUI0W1r16DpV1Hwr5lnXNNbiOimZzLg+srxZC2Kddvd8fCNBEfajKfrHhyAqR
8DZF7GHESojHBPhWwbWaXiRYPXj9LUi4r/QzqbwLVlIvedfo0Jtvs/w104tIxqPRWe84NYBjrSSJ
ztyiQKNEQV/xsHbu8rP4IJhihozH2rcBP6rjOKCJZfvuiERCbCd+PCspWgF204+W+GaVJClmLw2y
N4O3sGfJ0Hbg1eg05R+DZMpczuyJBjnWwxmIKmx2IWFgiKhZzjGqVhVYyZi9loxPH5YL6Vhq6Rin
REICJaz/hZuJMrSglV0VEEQUgGBDmT8AOyCTIey6GGqfeSsr8R6X/SN1FmTZyG5Y5Vw3GrIEbSwK
cnhzXTwGraGGbZtcShUNlbqctdbR/mhNDEA1fmz1+mjd3pQR+ptXqecX57cgzYE8XSRK5UE3TzG1
YG7CnGWlfdT09SYpcNCbFT+DQrA0FSKw/LhqfJWl8xLlfpKnGAMwGJP+Ve4+/7rxegtBQqqi9x5c
UakOOlU1Sg0aiO7UlCiV/y47Y9huIsluOwJKyHTJlgH9LNadIkUbIcH4ZDCGfndR38yV2qTH05kP
rsn+su8oSNlfDuwvFaLU49VbVdFL+dV0m7d4hHbQEcQ1CYvEVSjyV2nKjtDnQQPQJM5HoN/EDZD4
i4oQnImZ6F5cnUvCBzviNHfoNoFd/XKNqEbjsxq/4WbARAdx1ERBct6uu0KRsbFOzAPu8BHXSr47
XFHC4EhdeBqycwvGkU8QOPxQWyH3c5y5CpBvq4rABae+ODdedJKucr86BGYM4y40zkl3CSTiITIy
IVbtj4LUjkmA+JDN8gqtaXv0munUoKes30SBL6s7MMAw4GEnnHG16ek34zjxOEfRToxG9cjwhgGz
9lvmrQEzljPOz+a/owVN/G/3kVBoTrvrMWWTgTKdue+JZcQpiZkcMqcBNMu8PT5Mrcq9kLjf0tPA
t98zl0uPmjNyLCmHulMC0JcKSqr6sScBYnw8ShAfGWzG3u5Lzg8I6pWpDMwkD2eZMECgHeV5RduT
KG56lJZnRfSgrOShsQphvy8h1+kcJXf5r3hX/YlJAEpbEuaw9PgzEdEElXOKAG2Geok5sRB6T75h
GYUbUB+1AR26qjB8ybyEXSxXlQaHSb8NP/jj0JpsgvCKGOghd34qolDWw7Iq+QHMsr0Pye17rugf
CJabutzUPeZgGr5qEm5KyZvnBhrT27DqflyjD4YQVqL8U4CPins3D6gmfp3otWc9JyC1culYppnT
A2GE3BPlg6AZgAaLnCOzln59x379ZkBFtQbxJTYzLric7QpGpcFy55aIPRlzfPdnQke8QNgs0NS8
Sz3XVHdgEpwuSqBFDBttDZsOaQ50+ouCykZRbtNi3XDVgh8ReG8NQ3jrZ8YndfxGu9mTH8D5BJdw
6PC6PQg7bg3bwgiCtu6qvsgSji+m4ADR01W9kDNylTM0v2t2movqLlnqfRGQtBBkkXRo3ZrHvhAV
Pycx+VTGP2uU38wte0VRrRnFKxpBbLrDvRSrK8CZpXFXoNCzQULeCvZKmPxeZfOvG8FkjaEUGaHo
kRTWFVi7tI+80Ow0p8ZZtSfmpid5E7p8q9LlJi/Vjeb6atwF5bB0LE7QAw7kqNNoe1C6kC9Vto6Z
cpAagoq4zOaDuW8pVjsWD21oQpBPz4lLZIV6XZT4Do86EadrukWPxFnE2J1Vr0stP17zIEmygPlU
MLFTTwQK4Ejw49P4J8rbN3RafMD3olZ2wu4T7GkKS+sDa9oK3D8DLAM5YU8gekIELkX1mObEfSJP
hhoQDPywlekwrTKjDJCqSu9rv1BI80jppzmBYtFC3sfm6neZRjwmIVBSjCSbUEEVvY/bMqd+1ygr
ZJmXJwvbD5Jh0vqu43KTtQgDq3oWn3ZWqsEypr7lyZe2PGyi6a+uQt4Q+P/P7WUrs2uK/eCjkav3
eDVflwz45sHYI1PkI3FNziDse3+SGpklHz15Si9lYYWcg8BWsMiUXxn/q87hCEQcBB0bPUfzY6Da
OpyPD4HBtqbIzru0e+v5XJEDZHQVmzNypnQAHEbzo4UWwJSOxXqFtF9s/7BeTgkA7k4iJlgEvl9g
MbryWDvWuUe3Nh7/lohSUFk8CXK8YAvUFLz3ZAi9MQED+BgnjkJkm24dclE9bfKvIWJQlFIOj4QH
8GvKi73zq3UMPv/H0XktR4plUfSLiMCbV5IE0pBWKVMvREnVwnvP189iHnqio7qmpFLCvcfsvbYh
eMj0PQXDMc4Cz1RJmVyx8TJq01W3LEjliODhGqgW8omLOt1Huubwmjraf4jMGbwlUgFj0CBzvLrj
32d4pTyzZ5HOT73hMVmlVwlLB+kH14GqxiyPyPxmMz6dwguYZ6B1IFgZFzUEOWjSSBu/Fwh6L7PM
XTtrn+5SHqyRBNOk3ltIwVscQ4J7+qdeVgjOFuaaqp38UYAqQh4ZnzU8xll8Jyl0NxH6pJKSgi7r
v35L8lB0v/2xzOlEUORz5ARcFNNeEIeIyF3Ho6m6jEgwxjtG+xlZT9oUp7BHd2S3Dstr3ztBzYi+
L5JdYv7Rx+KWZeHNKqa7ZqKcMWp/U89H1kGL9MNvGRDJ4zVK4U3+wF88xT3MjtnIR18EDa00mb/g
k7r3GKyitAaD/jHBSk14jKYYTP9GIUN3ywuqM02f7nr/LpDWNCBv56ts8N/iFJXbAwHCSp2Qzu2N
Yj5O83LClgibhjDd8afZy9yszI9RcYHlZSxalB4Sh5B1BjskIcMa6ohjea705jxpzXlV8rNOaM2y
Enal4jjsT5IWc3AUItGJMegZ03CU5FKIxAxwNX+bPTKK/hqKva2Yiacdmni+GOKpIYsguZX87jEC
edueTBLCso9ago75kkBbNwpR179qQWL3OJ5yAnMmTtcVGpYSM/Xo8cPrlp9s8b5KcphweAkvFY+1
8adfg0rW2QoWVMmBruq31LrMbeNLjYQBCHsqemLEOnFeH4YJM8swHVT+yS9Z176LKsFDrZMO54Wc
lX9WxWq9FtkcPCvphmmd8gI6KKMNtLxr9s72/M1ACtxP1+pfpv6mGU7P3J9HYoF5fSC72QpWRcEb
M7YG9XgnbOimJvkV96fMa4nOUMd7D0ASqZX8oxK6Ykx8gs1+1A3f6iCnVPmnkVA/71ERgXKalsar
28FrN8IR/YfojGrywBdtWMOLlMf33DDfKYyl+qvEgtGNbRD1KjeR+Q5NBfYPO1KwjiejXt8jnlfR
ltE6rABysqAcJaYCnJzm8iSWoUKPH8k3TlW2nIYgfZqpPX4LRn1o5OQAbXmV/1rhrlJicP3y3py9
x7Qyp4uYEgEkRBxSTyfhQWIQhQ9vync0+T0JGaqBF2DGvMK8t3e0cLdAjSKTefzg3+X08ohdqQY4
lxFst8hnpSazclhPhBMgbEqGs9RYp5mCD0ZjbZ2miWQCOMf7SCZAKItOHlCmYuBk2/FnDiTHA20T
djIUAvVL/or6aw+FziYwyE4CGQeHEj8bWM5U9TgzmKaSupeRkYpLbNpNyc3a481lNE2ZtWygO1Ss
LTVE6c6Fyf5xX8t0hl8yZqDxSxcYAVNIk5sSpgDTcz+lppyrldh62IysgMgPdRHKzGrtJibr6ZJt
fQ+Eyxm1Y8SevyJKwSAiZSQxm34sgx5o/cVMr5rTAaB0iaps+FJhmenOMJ42cw8TQAaXVrmRtkFQ
3/GzAgUxAL+dJgEyoKYdEq/9SCf9SqLlBZ2rgdty4tpshpZNlaeW5NyustvQ2fkD6EItDUgpcTqm
4jMyM2kFvZwyXuaQW2GWWgEsEPp8eGZ4hzG0bjKUESwYXvkgXMfzwyDk6k/O/B5TLhnLopQceap6
TtwGcat9I6aAy3w4URQTxDAb3WH9bocE6AuRBK8hDN/wKL4VOylMn9F/nQUcIXwUPfGHgFc0Rbqp
8gfjCMcgt8XKAJwzV5m+bpO6XJjE2DVinfQnduQhu8iFFSTjEiRdFhhUQBhPdaNkqOYUOsL4iIT1
7BOeVd+TQbk1Jqwcwn+akPC/DaO5KnnnScEPAoQG1hPtYitGbs4HrWn3Hxbuq/6lJPeJVKYMJRs4
ifg7CbHRV/sIgsUcv+UELGrAvo8y1Mfebn7EQzenTqO/GpTnqJX38pPVrAB+gnzeXWb9675IW5fi
NwtUCKMcyEFl+yCX5+9y+0lgmA9gjdAI8J/4RaCR/GkEJmA457fvbiSnzeN61E3jILZ4lNZg2yez
NJ8Y9CmXuZYOpS75+vS5zbxVB0WKpR5Vm3xIPVDtW27YOWlw6acuUxCqPXerRUPWez8302lm+VIU
bTB9QRjHCLblxM5sX+0Si9ML6T2VA6DJ7Lfsek8LhP9CKbqOu1tWyPsR0SW3+6cCcdOODtmC+C/1
c+Kq8HovJUu4BHXB+IoxhpDeIqBea6lkOK3P0VvaEZ0664EcCgjEwgBN+w41jS39ipWdSv3LWHQn
GjDfUF3uoll8hZ9EBo/Y8TEIFngxGBTBQPsZMDcbkFksmWDdGnPo5wIC1VzccT/TIsxDfGNGzfNE
wPOHzgySvb9Jii+sOcOfk/kmpfNN4VpAkRX3CI+ZabZ7W+MSYsE8Kpcwekjws6Rwv4kg8GqoYW+L
KfvkPQsqirmz+LMoLar0FXCJ6ou54KNn32LJMvsLf5lwzGeugCPSVWslfvYbL7jPOGGzGnJ/Jsh/
vmR2lrlYeQxOPTDhBDrSXyG0MxcL/7iQly41vSTcu7Xwq0VCyyD+f/Y0xNa5DT9RlrgGrkFj0Bnf
lRZJag0fxdq7HZJ2T12IQYeSzWEmIgIx9ijG2Ed0PyQSiHejQduEBh2lBPKcMyd6W/nRnoBfb6Jm
S0TDzdJ3uR99JsH5TSIPKlfz9ypMP3IL4j1UDXLZM9tokzfRrN7m3n4IyXAH0l9KxSNCsZIwFGAU
n53xWSVq9TZoNxU3TUP6a7FDNog6sFCeTZs9cERkZrnTwdcYzGhzJOekWbGrQZmCp0WG8Dp2x6zY
SwpuW4bj6JFyDUhygnh+JD5zZEuAhVtTb0N10xaQyatyEg2UtwvLDfmt5Jpuonmv0NiJOwQx9zb8
w5QHfaci79QgTs5wXp2Mn1Qh3i1DDPLoQRqiUsfnopd3NZEWDHIWEhgVRHPF5tWZH1EsPvWW5nRX
mNkdvDwaU+ZPuzL+m026N+HecSAXDOzSp3ENWJ+zpxQ3b98ZGe+U9/c+M27USSU/m/xRv1WVxegY
NSmW7EVjuAIHqMfsksBS5BAmVV5T97yZnERFBmRm1Pd6i2bUjz8z9tODtR8q0h2WGfLGfNFKsjU3
8eFu1SRm14Zr0v0NlB+UItOrDwn0JfFNsKYAdP8EukgC3tUUgZyMBK0ugdWIwapUuyHK8L31gag8
27T1QzQAwrnJVlKFWBkp9Ul7xJuGUrDlr2zGkUBvcyJ5MqtcwF4IKrITm3YlfLWd+Uom6WVk8St7
kWh2QL6wj9o/NdfekONfhK6PRI7WUCezDTPuqk6Bwpce5Zc+7VZ5ItA+CRYrJuhEw5kcgcMgzkWW
Ec5AeJ2Sg81tLE3nEK/6cSlYcqLOAlAkvE8a4E2Ql7TDSEzAjg/sgWLQUhZ522C59wC8iMyRr9Zr
4paMwcmB06hh8A1MA9f9+qj+s6ikGAANQhSQH3BbFfm6qDyKEXqp/UyjnhpeNH4JO1WLn2Jm3hNj
vCWhdcn45jX0UgbJJRGB4kQMJA6vEmUHWGGTEYiXfveovLxHZ2rIkIh8DbJ1OCGbklhGbRJIyvEg
2k8I1azIHoRHrSJrgYa/y6viQgkoFstRGJvjYCZE80iH+pulNqEE1gVh211FgqLSblHoXTOdWdk5
JSOJBKHj/Aj50cS/3FtUHj26Kz2SDzG+vCuopGFQ3dbimQluPdbIAnVgsdlO8HuLy6XhDJQWfC+z
BmcgOtCTNoQa1FCOOlFx4pFQc8k8TfG+f+9ZVESp6BFWwSpyZBWpRaoXrbMnKBV+6MQDn6GhCkyo
t7PJn6PIjy3cOuXO+CW9+Dp2wiWP6FfdpbunpL/fast84g9Skvgu6uaDhLhHlDh/UfetYnKhXLWY
f7bqmY/3nLdUoGwauP8I8Eo1EqQ2YpflSoSDVK1qJzwCeGvozlqgyqONooZaN1VaD5081w+xx/BR
9a8p9ZqV8I+RrgOSlY9kKEoIUxm+dKqbkGLeJOd5CB8VrCwpRsqPntgwi71QfRg53IdJ3A/yBXJ0
sWaHQft/FBRDk/NkHAixtMAXmqdyPVitQj4oAINSe1uxLFqj8a7T1wKwr2KwDiAesiV2KpqdmS23
V7+3heqzJ/eoB/8rjS8IQjqW4PE8kB8XSQ4KspgaTctQAP/BZRXkjOJjlVgUR8Nqol7nergNKr6Q
nBDHlxwvp8qrV7beE8SPHIWboXn1TD4binfAbKwoQZCe7CGeH5CzOOa5Ac5NkxCuuoIro/E0gAeq
TC2J9hNgdxEm3bDLTKxfAjnhg2FhYXCq76Ak8F2WSELSbwpov6tGD1H1VrwS1hlF+4zIIb6M37k8
sf+Pp5rC7Mm6HRglSNsPgo3iFins7CnQEXtTgfzgDoR+m6BusNrj49kCqG1COBRleJBChx/kCM8z
wixQEfOLeHtGfyn2imNAeJzGGnYrqx68TyLEh5vkUa8ZAQ0LX98IWLL/ISgC4iIMORX6S64PIDug
bucwciUvf09w2+TvhYWg6GgyT5hGQB55dq8mE7+Dq0fSVScLvMgXqFbRraWT1kQCqKQVNOt8bcQc
Ec94CdkkJLdWTK8ZJk8othn5ibV/UxCmayUvew2nOfObMPTFp1yUePmxyGlHmAl7fcJl0Wkw/Yl3
IqZxM4OzWGx/7d7UfeNey285feoKNNC6ZwcsujZO3qjnh/ppmdGd6+dOuNM9XFyFnPGFDV6edoz5
LScS/mbIMEWdtNE5PdQ4u4pQZuTBzN7pR8kz6l+lMAjHi8+tIRz/9o8RFdfChkQbeu5a4I0jVunh
CVR3b9VoT7RlD9VKzw9MHA95URzhrB6rMTr1MWMUfFrJcgoL/UStlCuOrP8pQ3xsluBrieXvNPh2
u2rcYvi0o5IvqNHBTAJIzOZt5wrcnWJ/Ej184P5gh8TlpSzqIhS5FqTz9Zl/CgNOcfOqQyRcmu+J
+la1WA4zMO728l0s1kDHMAuTG8LztZPuy1EjJuCleu8yg3m9J7EA6TYzpTPFx9V69s6cy6zgCmxG
4xFnwLERbtPvyIhCmIJZzC5iIl00rbF5ilh8L2SIr6B812k6E5Sds+VQGaod52MfwWC1CaIasuq4
QYusprkWi3EV0XxM6XhbqWbVOj8a7DCG48yavn3vFvFlCfVjNrWjRR2ZnuDsuuY6unFJzEdp7qGe
InRtFRJiQGKaWhmQx0WUlMB/l2L3P2G/hIU/d6pnEm1In44GCyZJ/ZFmdy763dD8STjsmmjY9ZtQ
m4aRW1whsETDPe9BjH1hzX0VnjoG3HwHY5IOGn15AuOJNw3VcgZlFBUQQ2NXi2yxyx76QVYuiHrx
Y5hmdnrEok15v6YNM7nVQ0UIltSldlypxkPfruQhKFPrhH9Bu9N/4cKIoIzJSPzHEGTgCPptx7B2
U8WTA2wQZzMtHMh4EQl8r9QfkY8XpfsIXGAGTE7OPf2TthysjkiJ/kgfocAdbGUyb+cdunY2QcjZ
C+TsMrJrtFmILknzHS6lKHgt4RXjcu1gtuu1eGLsO1qXMQqS3SBxjACWlKt7CTmhqrZuu+s4vD+h
stRI9pfODQ04J3wvMEM5WAyUHnivSZGJDrPubNluKgJZ8fqzsWkZE/N70lo4Mn4O9GeN5m+sYhKh
qVtqOE/YRWpEGkmFCBFENVnLKIE7GV3KN4rEQx5D8DOTO2fe/WuLirj0yIKR/uzjaLlGUPQN7J5d
flHL8tJ3xaEtnoWpBlo0BXIdBUMxnscZGRwgO1STDRbZqPLzFj+b6HajL+vLU9TPCaG2xOhxrWZ8
mkxjtIIX0stlFYxr4pvnSSH+eDerxSEcax/zPOrNyatBwJ1D9z+pwtOKALmMkTpvmXXArlgYg8+u
oFd9SehrDiYMX9r9tDz0CAfCN8T9izAECmFiiP9CtLw1FePDbODZMGhKpFM8M1RnrZlCW0KlIhGu
8tUoSHzj2xIpXHZoRphmmpiQdyHhtwgSjTGGRI6FvwpaGH++BdsLHVK9BYSReI0Nh+DYCkG/DkqI
TKAUSfaqO7pEHGCJxYPSK01vOfyAHvUKuhN0HgaaiNwtUHsMEBs7hDMR3sWRaIesqs5KWFPxe9U4
MadzkhlmcX82tMVr/3oVwRkpxrefsX0gV/ka9BdVLRqnTl3ZKLvYHfaFmrt07wiWcPeS/mNFql+B
ljBwpA0OMd85gWn+jH3cUke232yvFdIYGaXN4nIgyM7Ji8bWSPgWewji4rbeuM42g0d2054gYrv9
yhjmR4BFs/koEP5qJExMFkeIry3v6oahXQG6TJvFhbeJ1Tkav/oPjFtw5H1NvYsW8bzWT07NUN/z
xhFbxSiuK8+WdZIeusxEE/p7suPWG1PBHXmS0HNlMtFA+EigylfjR0zxDqk4y5YzEiZwvB0/XQgS
5PYqXkWgDfCi9tfMtAMZKHaNE05shqORIFkvtaMZWptCGiMecnVHNDuXn3KZd4wu0FYq0SF/pH+x
GgHWQryJJr6NpBti7huiZM3VBF49TQ2GGCi9NTs1YmmkUxmts6q6/CExkMOwA3BYuzHIqzYiXrlZ
kVjuiuWkoj9rmXyni+Sjb0T9RR3K3LIFSN2wVyoSlk7euqKvKL6lObx2KTwUoQSKPl9Dp7eWK4fX
SBNe3UJruloM5ZNmCbY2DN5B2AW6YV2Izj2PQuppexNcNKEELHYQm0kGRb2jXTRk96Ru4w8hNYRm
yF9R0EXo/L3cSPbKg1Xfhc8k21UsZir5g4mY/sakO0UgBrqh9b2oZ/5409j1w7MnCoU8aCwUfU8e
5LicbtWnx7G50ljzPqxMHOTnJgkQQl9K+rP+7Ds+N5fjV0m7U6sKJ0iCbN+mDxTDPWpWat++jNxp
INzclQv9A4HsZy9rnxDSP4fuENfic23WDzUTr8r8KsTkVWIPLQ+6NgTcVrRAA6DZkq2joTEv0WrA
WvtCcpGb9hk7RBARgIryrNktxuxV5G7CJHU5dtGPew3EJVswP1ANisMhZlZcZARO8cC6Cm5/Abkp
d4wF5U37w08S2rw6sqAq/Gl8a1daSXWD/mDCv/BI9+1J/acKMX9BivjGVzvKkWqv9P/AJutnix9p
xA2OfnFF77YMe1hDW2Q8/5Yy/ZZrwoCZTtZ4TBA/ZGwT2LO4JNAgi+SXSfI1E/e/RpaZPZ9g4Zoo
e/9iE2crtl/+DfD3NF100YVTVE9jgL6hIBwILGqsvEwhRjqkUyWdRlToMU1PjFsipekB6+IWMLbU
s2Kl5zZntyawK8lBt9lrOF06VUMjRjpVrpzx52Qon2maxx11Xcx4WR+fDJlGflhLIJTvulYEzDAv
2VknAewH1c5E600KOS5fhnAynrWm9RGF478l9DqRWT5XL7MX39s+fowMJHYS64rRJAjHRkISYP/R
MvmBYx+9I7ksrYQo8m+crB+NVH3WyC/vclc/C8jNqIbc0kJ9NUNP6mtoivR8zOy4Gtn8Y87jxR5i
42Zm6w1r2k3PXoAXj8SrYOSSGMYVkRboXRQQAHgq6vBIu8/ADyJ6/Wnq5PQy9SucWFVZf9O5R+05
HEggRdMgLPzgZZckU7Re/WXM1wsxrgYqlXTxUKYCQp4I1urYfTaedSArIDCHy6BmX+Zww9DzGAz9
08ijT8EK32ttepnqck1pQD8sojKyD8f4x86QTO6ari4EfR4hCF6VRzRIz6H1pgjVooZd9ulIs3os
JeNYiZNP/krcYC5NNFiyxjEd1GPLDAEX5nE4DaV5MdPiYk510CVMr+OGVW1zEqkcLWKiG2CEA4MV
drKTAt+ay2Q8sHh7jzHLyVHsEEWXqdKtlmISeXA62uz/nJkQBsjzClRQyu6ZxUgMBO3PIPsL1q8e
AWGouMq/QTvOHIipsY9zXIOcWxQ3e6UKEooj3B6W+FtatLHcrWLNbpSIP5bJeLJW0KIdwKvCxquR
VeEZTGHQG77xlQbT5gCQWi8JnbDDJ7OKvvpQYKeYo730s/933oloqZCfIIEZ6XzbxKnMV8jUd+RE
JeLQVxNA8Hnvw0oAAYEJBISMBatxSg96ylyXHAOMJobyJRqrI0sDvxGgg7Vb1uUsFsYpWbY4HwCk
b5e5h00ZKudRogjOtOuW404LmSaO0BD5azdPXSz//wD1+ciknCSGmWEnjsal4aCXcTNi2pcqxZt8
cXVChgcV/4gjj2SkkDK0HNZwk9Ezx6WpWw0fluKkBUxYghCBci7FJ8H6V2Hg/Ccy0x8QXIgFPACi
YswYnw4j0OqIAvZUdXQ0LHZBlX9FRGcQTDfthDNsD/pJr9xQA4o/oY9Q+dSA+qehikjY+WeyXrMg
V/MwQ9QlgRmj2VWt9lK5SziKFxaEt753xhHrgPVg0UzvRmaJTj9o/kZDdC5OuNpyccDrGTIj82rp
PEItYC4LR1aJ//D3p/iL2KJVRLog6CiW7qgWJ0m2jpnES/hnRDSCQ2BgRqd/J8Dt4sOJX4gPpoy4
qWadjJqPMCZruRty9LQS5Q5EI6+SF9NcvmmV8OBX285oS7yQOkTHIzreMh0DmfScR9EfYUjWBGrZ
Gk7sGK9Rjzs6h/EaHkrz2lOjwGlgDK1xwYm/PddKwhBtCOG2zS5/qKoOBxjNRzAYoBFwbMK7XfY6
tctIxFmete8lVIllr0ALiHLtWAIjVojcxsoArjNbyf9lDhorJsA3lqsdL7YaVIvCrBZ7gOzX4x7I
yEVsTzH3Cim9iln4oiJ54gWXz2ngms5auyCIuMcmswbmtGAWcDbMY/8pJHsjAyWIlYbad8VRsYVJ
06YKNEITa1nhPDL6aEHStYwXFMRjgoHjnpm5HbG/+btOaDaoPUciJPGUOSvi+0AhopcSEjHOgMK0
RWFaQ4wfbJAEcb0/0WSw6jvUuPHRg6TVq60bT98jQmUuZDJvRfFvUo6DgFxvqkGpdIQ5By3eB7Ji
9AFamRGNX0P8b9sQWXNdodc9jCn2eevtVpWC+SrQa5jc35G2iSpA/+Zot9nR0QjzJJNoTaErVpcq
ym/RQkrheh2YBgPCiLPSI4+Do4djZ87cEHVzQs9eo4wkjiSY11vcQrEQCek7doudwGiAA6dt8ZO2
eZcH5UyGRIA7Z5MdSaxZ8FmA0B3RQHXpjiKV8NBlc3v4EvKQVqfsR/iDdciZbxXH71JfEIsuxGWA
pUgJC0ydREQbR8lO4jhdbkR8BgxRQF9YJdsQOTy3T+LNzD5J3pBYIOklcHMJz1i1k1An8tkbRD6m
uKLBdyNaRsgcqQzFlOVoKPDmrx2WgXgwz2u0nxMa2iK9QReSpSPfuSMexWIirmov6H4jlU7GFHBB
nCD5qmz5BthpvJuHRqMHdJPIxLtmnHt62g+lvaqRxI5fBgltFwzZZWk8qvV4WvHLopY1A6PovBia
nYD/xTSfeQbuajRYNfHVgdkZk/jOWmYAFkSW31OmZmELvoum/36nU5ZnB7zUVH/fEtNKbej8Mi4Z
msY+L85snA3WUOFe+1K6hvQQyhwqxHw8yJxjym00SrAA3B4SEQD0G9KzjRzNGbF7cUlBxrROMtrZ
ar6OISpb7IeMinoRQjZnCt+7Gk8e1bq4tITpzW4KbdLqLXdcXPVRUh6OzKSIPpG43ARiOVJeYVIS
TDQxq+bKTC2T5towLNiC2QaouJO99SztsQVSji46RjdbIAwyuwj5nHxYtFPPBsgdrcCcScepTlGS
nke3+IiQ6rGpcQ11uq7cdcI6AGvB9SZxRDIi6CRbwkZFv8TPOUrvRDYRwuBbQQoUslNYXo0adTKz
aWs4t9C6yJay5gfrrSfOolg+JhDNpoE6WeViGMsTBtXTojRgv35yg6iIhcO6EP/pWH81HC9tRGM5
gHHUkWmq48eSE39ccnkvwOAXYPAx03WVSHk3z47i9CT80AzhAzfMlpBBEw0hCLpXWvp/WRzjp0FP
v/oUzy1VCeTYPQK7Fgv+puSt09VTLdUL9cMMq6NZbh3qYQgEP40xXpUawUkHuqeuGLFCua7SdcN6
3GoBMRmc8+YHoMY0nmrrtlw1epZ4Wty0dYUkD0i3R6jsKoitkA0BxZq1K6SHG8z+3S2nLdLvMOUR
82z4GglxbbefVMFBPqFb8J9Yx2cK4njqXZJ1szPp1yL79U2fQVG+/IswDnKCE3qMywJrjLrWXkEH
QnYJwmdd0YlRwLAP9QnuqWJPGuZTS3by02SW53KbcckCnh8yXyLUEVbEBYLQHUH3+JHw5CjBQhct
lIBN0gHPFgstyvOeC1ZJJc9Of2POdmr21rqR+MyPb8BuR6nBPMsAbgTC0rdIb9h6H0a2bGNKKN1r
DXD5HKv1uUQEtTmBJ1ElUam5xBcZ94iOVfRfwncas4jQIOiQ85qsO2QRAh9Af0RQIeGXweyTXQkv
thQ2PCUhTah6rRk2I6Crw7nXyd8Z2OfZnfa9KI8B/7r8pHgBwZJhTVIqxa3kzIt5/aw/qq3zY1p+
fmT2yFLh35KdKX1gjpiLGUwkeD5qUhTdMnBivi/zgpHch89SMKoRBfkOX1MM+8Aq84tsehkKPTCG
USb4SURjuAICgIinP+dWD1a0xJBOQAcYNgIf/FD62TZhwQ7V6NEUl8suBgsjtY+kYJePTQDWFPY0
UkI3tIF0MdronOk+YnXmJx8yNg2Qs6tn8ZgKTPui8ER26Jm8sPkx9q8B9xO0KYOuekRtxfxjbjN0
hf0+pH/qINY2bMeBA+H9Z8rOeell5yT9Mx+7n77Fc0bOHD0q0vAItWPdtLuZYB+VdSgUQmO6zbv6
F6eBemVhVh/CyDEChfhK4KhDcTWT8pYN0E5IS5C6mAFJiuFrMvkKlseQrWFVsiEC3sCNMsYM8ehg
MOW4xZENYD4OUiPF1aodyOnBdZcfoi/r10SuFEdum6dXvYwucW0QI4U0KiuPozF6iXVUQroblmji
dl52v3K51bWB8A6tdTqS1j03z06T9xp2OabR+4qrMxoCxnKyYbkMoIQESx14JoLVFENAIfQyEOxW
8btMGgecjnBCn83/sUfURd6lTexAzEp5xlNDfmU8EvrIniUjf1wF39vQAleNV0V8OMOeESa/QIKO
kOp41Q5Y85fvjC0tChvKlVQ7Ljmb/Pm7As3EIgoRDU6j/CEjedreUipG+vwp/BMT2a4NbCr2shlk
VWlbU3dknXPqgEsV4Z9mfPKBX3paeEUBELzYH7FY7TpEQTp+RfQLfPobMcC9WegmGbmYmAtXDASe
qnMLL/ZEAQ26FCUPsD+QEZ2r8W7pvETKnvRk5KbQyxhp0I+KqbFLxM+ZeQCoHnDlnyPZ7vmgu0Nc
n/XS2HcI10fVS/5r8KaMQra3HrIAw2U3NogF0zdGoxOC0RlxgKDfE7aANPxszbDNm9VZDX12iSpY
Xdtc622NY1PHXwtWr4MmbOKrFAkUerMc36JgYqWfZ3yRAJLXrqbvRCIbFBjBks0Iho8TWwb7e7zx
QEpn6yNnnjkgRabrP0X6ToPpojUfkRnDFOgvyE3wdh/WGW7tfERst2032sqJjfnewwVeHtghDwXK
RshwaTjvDD7aaETYyeYSgRk/cak6Qg29sRA8sNJaEWaGZqAMzVl+kykwDUpeTvz1Qjwn3VtOf8uG
HcClg5PVme8E9Dgs5lZCi6KO2aA94V58JNOu5W+tUJir+Py6W0/AB6D7zVkzKbQ9eEAaEGc0Ghav
vzGCxlpxcsNFoNdZA4BF2Cbx50W7mbFvtVzQOtGUTM6cWfcyLZ/W8DcfdXrnhBXKEfGyya45FiMQ
koYDugEXBie9CReCFmY4VKV8KNZLP7yYJc+UgmLLrqoDhCAe2ZxEkEbgbNdgUwlGMhPiJaNAYwMq
sv8Mny3GjQrlRlzhwCitS9y8E+N9KMzvAqNdzspKPy0QYgmeArNsEgamnbIGJbQnCbjYDPxN7neL
XssmJFOe6Ed2ksCid/nqq9hxl0Cae0Aw0qV0Nat4U0K+zXV9t3ApZO16XjT5o7Ssj1Qv2Ey1ly4S
3lXBJnKB+aMO+HmafGgLfu+HX6Uun0aN2SBx5CbUJN0uCGNUhuJNy5SHKrG8QydQZHiaJu/xn2m+
m0w6Jmk8/xf+K2OmAJFNsWK5MDT50HQn/CdiMQ+l8h5/48u16EiUC0pNcz3o/0wH+gKbCnKBu/3C
CkEceErjU5SxVySTWr2FhziNHWZdVgG4w54F1FnzP9abB4FFmoGhInSEB9FjfkVhlvzXf69N/JFN
4UtGG6lgsWCq/QBoxT5jTQ4hJBJFPkJzR3KAyXTZ90xwhL/GtrpoS939Ud/YriCl2uU8WPVGWoHS
gw+szmCd4wNTWbMYQfoOvI8ZkXgMB2Sr2DvYiZUI3yJWCXdGls+psudfPHho1Mbj0jrVwfwZZPNh
5vEJ3zh/4+kRz9YdSGmbP8Fjc3x3u+jNumuVdtJYgGzO4XZUmPj/IBFseM8jwJb4MXOlfYa9+GBF
O2anuVyPa0g+mzIjvT6qiYJSF3VO3rB/zD28v0Z6ytfKVkrLlhE1iCzduUevEoOaTk2dbjWvK0Zy
2OYhHgblKTOjHcvoVPApyGSTjf28X6pXpQjEkfZ+ttum3QlM+oqp5nYaYd8fdEIANjmSz7qAXlBd
pfNC3RDG5eW8Y2G2Wz5zMHCxI63QhoGMFr+qAtJrvyMa5DyhUFt31t0Ew7G41TlBtig13/HQe1MV
bhIwv0lMG+spNVjGynBhC8iNL2KkSnS/T9fdqPxZ24l5B9+8eBcaebdcZ1JlO85+Be5x+9rigys0
56neQpWbaHigy4HUTKVv9mXXyMgeyIGf4HredHV+Y4/bsOJDhRBYiXxbv6egWdG6Q99UpewCc3fo
pFPx5w2SnCfkqW9NFal5rU+godA9ZkK8G9WGs8QvJUAC9JgxAMqACS2tj3CNBMCzVMwXPaoukooj
MCkCjc2LXqsnciV2CkBHhCFRdiMd6cITqRf9AZ7wMToU7M6uKzEbtZtqePUoHWOtOiFS6BUS0SSy
xMOHCK/SVur2mcSPxoiuM7TYTjlHURlMmRRIaRj0GhdG8mKIt2//R9N57TaObUH0iwgwh1eKlERK
orJDvxBtt82cM7/+Lg1wgfFgQs/YLVHkPruqVhWZoxmUlWc6YwHadc79Zsgvwi76t0A5nI4QhV4g
JGrnr/PKqEzavOjMvfYqRANRn1iobLDE44Aaob7rGZ4T3yA7bl1fVGSNQCJWwISiizGnMUg41ZW6
F0ZpX0fcfiwcdQmm8DqyQ2pZZOSYKj+WdbsT8fEYlbTVFQq81r9Mm2FqXM07SUvJQl/A502CeDCd
HpB0ZbKE6S9WC5cpgRUihJcyiq8vzs5ancM0PlN0HrR5HZTqZ8lastHTk5A3Ry1eD4o7DSj2RgXL
jzVBB/qswFlvDtvR5H8jY5B2FhG7FARNhokwSTEFEhJyGi7GgqOFQeLObGJkR8R1XADfkMmOLWdX
JnAr0XzGrlM2SPbK3lCsTqNe4XzABUohKgFEiuwhMlNZIEbzQVC3qp5chwWTB9W4dbuVX2ZczNVv
WM2j4SGrwvF1fqp0Xnbpbc3ptv8jIFPTOqkjQ+aO3qNfa+ZFwRspHHOLcyHPNTjtVfR3TMBhRNiD
DnrFKszIUJ6MU6JUR6w0GAeYdFxsBEnzMcBMt7q/dG23UGOUE/5yfN4l08WUbSkx8/VBoXhZAgzM
2knyVWbpQaU2j8ssDsyX7+fOFv0EcV+mvjUBZz9Hp3HtMQpM/+Gxm/jloxKh8hJNhhWUJpvGKB+t
YN6F3Wt03LfxhAeOhf6Ls7NyO9gIunnQlfIwZ70/FotXfVo4C1Xj1WpHU1Yq+EJfH9fnKGPDquKT
KRmn0cIdE+I0/9GQS7ohOpTEDyPFr084QcXG5/S2I2OVdZRcADhKwuJR1zdp7M9dpVKBR6ijjT6W
/dToV61Ur1moXSY+9enGgnSlJs0FBvA5X+XAFPk4eys7uxKujrGlp0fquGpURpdI3+fysmmhanQ1
GWU6CjDVQ8+k3pRKdoGOVLz63abQThN0iURT9yEtVIIBQMiSz3w6zjo6aEbTrIzJX5j9pLcOYy4d
hkNvvdXkrsaIwylsz1B/sQutjVH+1SVSsKgK0SSdxFk6lZRKRlPqiFDfZVvOLTbRqUMV0ctt9hLa
kNNjxkkWFOJrWDdPkgygURROeMOFLKRFtCYqq9IXyU6KM07qt8zhKpnddSn3gPMjJiHc5M1H0Yo8
zEk+2dgQYWCyK+dcLt+HfAhCiW0v5uYKzLpMA5aKn03nFCs470we7FBFNi6qiR0/PpV6dYp06ZgG
Jnx0qplFHoOqectgN9ThqeuVa15ql1bQzpjCAyuvT3gGWoKSDZVpeOJ3dPRC9ag6xekIpktIiuF7
7bdV5Iu1TmXkaKt57oKf5iZpHhPgmuJinFrgmslWtOTDXEkgGqg+WXa6nvAIkw7RedprAocxUd8Z
vy/8RWpFvizSKYLgaDSBZDqlQGahETmon9ZEfc9NJ2QAgCddFFst5rNA8LvfxPnEXZIEDbHg6a8w
VJ9lKH7URXpvLK/SxbeS3ZQAoQIleRlnTPfpns7und6cO2tf6YoDpDs/qpijwQLrOaKB0tNLl+xC
YaMRcZgJwrxa3xFZe82lDaYMIpGEmRge+4fZYGBW+UCJLYaxniKtZo9nwCxhxoGi6lmV5hMwE/Fk
WdtCwJaXBxaGaqU2dkUhA4JlLQqNt8IheIxMdrPY+IUh2cHMjlKV2VN8+8Po1wnEvF/Sd1BXCeLp
3RAFfirCXzFLC3gqnmCXaneW6/pUJ1rQEwjSWwGmziB/dBuE3iyIAIxZAvG5qbiE8A/otbvm8w8V
RSzRx1tcEunjBNmFVzUV8fdNpxRXTjRc1uyqEqKqv/5L4lwKczrLF6qOOZ1F2MJeWf4R6C2hsyjZ
YHwtyIFJaEcYOImNYFFUKCthIdFgamNfjjdIqoIIKLU0LPsSPIwK0Vk0uX3QaXlsO/h91tYcWi/7
01WjL32ZqXhJY/0y4iknIzBE4uVleBEYcyM/Moa7qA13RoOCl5MaaRZhtmRR7eSAo09ju9rgpAzC
EUKEOp1QjnrjxHtagsEw8usQdZc4Gs99C82V2G5DGlwFmxhhhppYsXaaOw7ttjP0bc+iFtLoNlX+
sDeYb/V+acINGMKC7DifzR/BQiHMD0mWwF364l7iD80IV1D15SI/cKwyEv2iaTsuWu5sm9ugq+dB
FndN8dVkribpZ4WJUggK1NzxK/sxOXJw/Fx66WmEh5Bt86sLm7CLTbuzQKTSdOb3cszf9ImJybLi
a3GqG/XIEFMf8UkclGI6KA1R5p4Ao817bJvpJXKbBgu54rEZbShomr+i65LmBwMHpJQRkuhVv4Bo
wwct29LftFGILv+wyqhAtPwItyZCgX6OB5KtL3YbsX0wanJk0bqMomFhuWsMb6Q0+pkmOI02yZW+
vssYy5fYKSQsfjI4YpEbeM6jjzTApODfJQ1gZPBbB5tDUI/YW3CBE0HkODGnFtYayhQyeYdrf2/U
7V6voFDq71lJmhOA+zCqdkNOGesV7U2bnvKGAj8iaLQI3tigQf3/UaQNPNjdXGCzJwcdVezNEQFH
DrpYk6dS2UF6fhmWcOjzMrlgmmreKqeXh7eEd4Dt0MMw0rsW4E2V9Br+T7K90dHi9liTw4EMdHtq
cpU5esOxXXMJ6B7l6Acsyg47VL0wKpX6pqV/VY7yQ8iLRfuDPtxGNb9mZuxoOh9ONk90DOAWo1q5
zj56A07owuisUDRce3pMMbx0XOmDgtSzfJYYiFL7e/mMYGZIgYmLrNyjSPOAIwWOARLfjFnDz07s
Gjfjml57QiU4S50uHrwSFG9Xbm6x9KwxDonCTsYclZBJ56HvosCalCmIHjG+i3hpUGPNIwa39WZg
/bRM3DxIeTz3SJ557KLYzeJLFAhVQ+xZOzRwwHXGH6Bi3bf1VHuKjXDtyOeBLTJ1w50zbOu2vedv
Hemr+9Gc7ph3WEnPGraC/KYVrHhYH4TVRm85po2uYATjfKb9wrXaG+aK1/78O4NMjnOEBF1eb1+u
u2zB/lkcbYWSwGLA/M7mNnFHgWZmAsXYjBCRg+8OoJbY56BjBxrzXhVMOso+0hZmSqdNP4zuZ75d
YkxjUH/pYZuobC0fE6F8HSsN7WM/r7GbmxuIxbXl9+pSEDRJgaosF+wnCBcai6jQrnkdlLG+YVLi
n9F02FNkY4eSzNDMGTnoPpGv8i3TsAq7S+QmY1q+PG9nWT9qFlIKO0qxxUEan3rrMijfeo/hnR8j
/gUDtmJ5qoEXu+LdLtGTNoyhevxnaRtbx4wucQ7XTtGxJ6t7Zs09vjbCTwMk6LhR7yrYxe5cQziK
WeckXXpjP+1J0wrHZSP8aXFC9K/uE+la0UrDU55k80TR32JHs+oqqWwz5LDmLsIDEaZjw1z8y24Z
t/6ja4mU1UfTYiVjN4V46yQ4SDsZ2CAJyoqISeFsmrKy3Rxn0w1bvg0QKodrENaCU0UIIIzcMBs8
XL7CU/rDHA3KZwgJQOh7kZQN7d1UBWLRlR7vigJbAnsipLEXLhFrskQ6C/M9JjkIZm7Cmsk6SYvH
m1Y9yKrw6k2Kh3KuywwU+Mps+Z5DKMuAmYCawixFo6R6R5UB5nGpjrWLaJP/jqjvmnBcJBwTqIpL
KrraFTsxiVjQfSlWxJn0X/3LnoMurpI9+bmQdL8A+ptzWjSrN70s3/EgDbQmpuAAgHCJfGlcXBOu
OeWX+loKHRQ8w1AenVcjEwVt9J+BbkYUoZ1qJ3e0lxIVa4XLMJSHFjTxOI+H8XUMRXapqMk21eZg
Cfmhoge8xr1d8wGwW6E+GthhFThqS2Icpno+qAPZ+kbGQtrtMc9EGyW0PIMTRxdxHg2RHGCuyHm+
W1mIqOgGSrSpy2rHPqnFw8oabcS0WqW0inDO2uOWKJz0QF1Px8ZjxZgoeRbUEvEYGfIO4icW0ap+
hm33eLXxdHiNFrhu8qF+WWb1yhlE2cOez/I39RI982G1dlx4eeORaIt63FIAHK3Qn+LmIAsyAg9m
IDosuHr0d2DGXiKh+x2kNPJrxfBrSh7051I2b4k+vBFCfLOwYNJy2Gc+PRQ7JKsYb3oROXRWwKo7
JlPvmzy6rpLhGjhTzMBSqAMr3VF1MkTAr07aTJApo5hohG142CnDeSFCvMdjzrnHMehGCoEh6gi/
rC2JByHLAy+S4zs368I6OFkSHbAadF1gAuFdcRkU+AB4VOyl1I6Jr/d1d4xYeYv1Ozpvxz37n+FE
EC8psqWkZkN3267AgFR9LWNCD/KGwZYgOU8ikbAQjBBXe2j/Cumv8QAjcaZEJCNAadQOE8d1SK8a
xodOkJ3BTt4zLT2Ky+v9fzUHXVLxdzHfsfAsZrfHVvlRwQThxvD+lls/PQEJwx4/raNR86nD6WjB
CnOTCTyLDc+oOGQ0wUkDqC/At/rBgeEVoxT/iASfNjlhEnpNV4ketOaDvotp2UDgIBDipAqSarHt
yEOQzRR/WwkbeAj4o75KrKqPSA5S40xfZiR/5D+1AsNsNl4wRV/uS795HyEwG03lUYSolINrZVQM
6NPZnNhNENTn0Tm+QIySYbOLl7wMrmLef0Zf8HXSJJAQEBwRVHK6OpbebKGul7SrcOtAjaje85bQ
r2pw9JdAmeNXWi4l/ujs90C18FbrBbvdBJJyFdiMhFl8TxftGksYPxje7RWWxQQh20AnTHTVxYPu
GvUA0x8KkdB6BctxmNmmqV8WobkurBrzu03NG/9eoDLhXZ8ArLflQcMkFQ7X0rZLG3MGYurZCC+c
9LoieQon6peGik1B/W/AZSYJa9DBSY7hJIONC7R+CqqmDARMM/uQvt1ZgO2m0ZnA33cqtEIByAs/
YkS9Ty2EW+ONAm2AQWu0+os5PrujtsOc8Wg67TGw9VrM4pkHimm4ZHriZJM2//KgeVm98ZCb5MZJ
LDSCJ5iKJyLSqXHu1WBoTW4y0MEE3TOG2lPMA3luVyjU3eK1/kiQVj5a9PMuSrEvIZxnfJL12E++
26GmFUw8ibzUgqwibPSHTD+/SufoHhzp84pFZ+AROheHiq7LYZntFpkSg+uwxYCb69i/4icPBiyh
nDmG7xBIyBjiro4xOVDOGOOzgd2LwyTmFLKLiJtr4XsLdCQjjUiyqC6HM3vnc53imp6pDsvic9cs
9DpVtkptUasVx+yfvlWMZbvIUCh7zqgWm1eHIjVU+AoXUcRBU2NHU+3lAeM7UxQ06sVQd/NE4KGm
Zou+EtniVPHT8GTQe9+IfYutyrbLoGisNufodSG8IoxHS5WPnZ6cKF4+lZul24jVvp47EL31PjcJ
sUe7yIi2v336OmBW21dMFdIGNdmHRjQfPXB+a7qpWn1NgD5V+BQ/h+U2j3/TXHkQsXfSrt0QSI/T
5amH6pOj6tJ7XXutZBzm9CZYVEANHFSbhdpRiTpjYuPSKJA7mGgnZ9O8ssEhnzQ0YdBpOSvygb4W
r3nGvfiupkTbFxKmevM+C3QxpJwEalfIiwswe/QylScC0OKikPwUrY3CUPmCPGKO6tnaCLwYO/4o
EP0aTEcj2ZzJtkF09J8mRVnNevjJ3y2wBC/TtH4V47cu6kF2difxn/jZ9r/IUspNeVm2O1x57bjT
WpbgzNN1RKXyB7yGlxtFexQZtafmt8ZOqSGaEwWr9aVoP7Pwl5H9VWuVmB+6nzZEGMyPjqvdnEy/
xzMMTRLZwNBuJiHLQca83Mw8D4c9/6k4Y9Uz2EawriDddUQ3JH77CmgU3cZKTZsRDHaOl9bzPpWo
HEwkVO+/nZIcZGIGRGKcCObBQBx9ppBAgDFPHFXh7lQHTTlx2qcIDgZCPpQ7Icx2kx5uxwJp+MA6
/VokxJ/lXTgOZznsAmxj0eow9pNAoOdvCBogEm1MYUQFZv11q8ZT3KaXnvev/zKU1oUu5BNwUMNx
H5b9XiyQifBjsRzxLZKkYfu99OWdEpaWJFmBW4r1Th19ITcBpbY7AquZVyiY29YTTepXC7CoUENR
bgJjZofKlWU3euQZvdsPMr7cZK8LeApZsVAwWI8OCQYHIjAVvZoNbQpjOdSwKWgaxCgFz0Onu3md
bhXA7fUAqEqnPv6kg5xbqxa9OMc1RIFEIXMaDMmqjjwUWxzOC9KCBXF63Mq6gWpnHViEtJVwhK5K
CvGYqzJoNb9F9LupsgIThsVvQ0kJ1N7omfcBZy1F6nmKdD5urWXicky/oxmrFlZzWhNDaueon1tx
8aUpnvyKpKVxV3M8ZRxVY8N8VFNKSF1/dOv8aGBOLpy1sef5Qw/GPER6Ez/wIakZ+sCPgV26u+es
p7rZ5ijfGcxzU0t4A6jUkFFCnUtkxQeFvjCsxiI22fxDMz/HpT7hzpkjyw8fdbE63XSVWuPEwfI0
TPKxscJDS8SZSb81z9h/FRLFE+YGYpVYgKkJ35uE+pRh2zPLkdGXwNkkwAk7gbVOR1k0zXNblTT0
AIKhU+KD/q/DS2uVhifdVmC1OkfRlfLsxJWqVx3uv5fhiBMNbOV6iAPjj4jLoGgsBx+MgLeFHazo
luaE2ZnfHpBiWutiEg5EZfHEcpq0jA3dF33MmXaQd2Wd7JXwEiKVrxjA3lMNsYlOX27uOOjOvUC7
lpVc9Xi8vgpWM15WRfFDvkblU1CY4S4Tu88L5ZFVb9JeVMF1Xs3FnwhZ5WV3iFK6K5AoeCjBMSBH
aroTMzzfb1mCbtVx4fEcwaxHjnknIl2rNbqAONslvQ41xdfLYmx1OEQy9Drz30vqXSDhrTp13nxG
EVm8mfYC1cG/JeH0ajgPXqaEUmY4hPkvSHuZ1puZ0h3jz0jtJQ4+zLwUIIFH23QTRVl/MpLS2Hp6
0GUMjy+3DI+7tkr2M4azDKMeEseIaafiL9OohRuyouwdarIjqI2plTst9ZptgekldHOKbkMkJm5M
AK74XVg7Sdr1GdOqp6Xre9Ho79yWsvxPNFtbOWUJM4pPYVLIwLBJ4zA5PLpyuVv+KHoJ6sQknODX
BCU3gFClT1Y8i0K7H2envI26TTU1KRuz9mt+bo6UevK3DXVEdhqMhoZqIgTw1hMp56aWmHNKIk3v
7E4/VuFSwf0V3meDY7IZ09tUYIyp/E8IljzQXXdJnw0IF/Iz6oSPuBcPeWDaMXJetdLekh0rNvT0
N2q3TCig0eS0tWNFMjCQ1f/C+C+BRibJLBk2CrQJDYdKOIu7gtic6ciEPzTKwqbpBFfkSPjWNZMv
hqzV8muxPsICsM2sPOiWeuRE+uJLWpwZS+kxNlQ4dsQUbEpvwVmmvsBba52mJcBYaY8ULw/kQKHh
yT/jGt6MOH5ED/hrf4eB/uSM02Qfh67w6gETUAjGyNXnu6pDm+/bDYSzWZhcKlZJknCGgBsgQ00p
QVi+2qR1OcY/5HU4AcuWCALBTqQtHREgDkIynSaKW8wcKEIhWynni+vDyDdpwr+VFeJjchPlKE8k
f2hzzbF21q1FF4cvsht8JDy+0I9szO5Q3pH0NM4qmjtp2blAUMymBpQ5HkHoFdoNig3eaAIIFktW
6VgVm2G27FIgUyeMbsdlQDxOrxn20nuFh5ogDVnKhz4qmH+p7VkJXf0SyXHahQp4/ORGvXnnnUpJ
LZa/urGSGklYGm6o62lbBfF412MzDIvOUQFRlLyW4J1Fqk71V+du8qzWCoiua1GSaWLRCRdfJYBd
qmCuwPIkWQw67V+LP+Vt5loLc9Kf6k+k3wrtH1vLgLt3gr4y4VQoxYQKmM1QYhnPkOu26MzRug3y
udm3BukOVm/qXRJI9S7GFffbRdmI3UP8MEbOzVznvU9cUxr/WsJRNTyTtf9OwmM3oYgWkFtoWVj6
e8F0nokXq8mDyfSoP5cubT4exTQ64quk80eMHVVkx6CTYNLdBMqkTk2LLlSnMqG9MFNteZPX07lo
2HXRbFnWGBKHkwoeBzYgdjam9mqh4AiaxiLSYEN74hy1JzrmfKpXoqkKQp0U84rxJifLz7Y1TDAA
UU6SWcQlUPvhWAbSx9yKB84dh8kSDnJFyEDAr9GERAk0HrnzwaCokhGdV62of+NxM0NhYqegKIfM
WA6gb6bCglSm451TGdimHdFuYjO9q2yRNyf53tjYL/nnkqG7zeyc9N903K2yzV3DUIKsqINtFdSF
uB9meiJ5zER+xU0AY8RGGCgwSc0PyA8c3boddr+X/t5BHnPXJoSxzcYy6i+rdW4gxH6neWXHIGZ1
Fn2kW1SeU6PrGOdVH3ZJs4ESWqNOT5G30PrsVDRak8ZIXgcLJrBTKcv7YXwOsXSNApmM/+DSMKlf
40x7k5QNZV4AtBdinRzIO2xLxL/Q67qPifWcqdL7fGXyMYdrbI03Q/5t6/SCgsXPMnazn2E3mvNb
JHZBDsbci7XVWX5xejXY6vL7xF2y48rNWcAp80yJQXyipo3JtfptiR0Zfye6vxOP60/0FezMMWMZ
kMyRHawKC4pDykAFd+KqlHyKiSezOnuL272sLb7OVc6jZ/5eoCj26DC1/S8byE4s4yYro71i3eKV
Iwk7D02np7SgcmGjiouT8tTXF0+Gcq+z2tXT/CSb92phwwrNABrFzuRppZG/iUhZUpXNgihv2b1z
OxlST1BKTyxqr/S4i8siovlo8ytky7xkQnZNOKRoHIGHZL9m8GNoB8eNRhilnfdFauwL4d423FZC
OhSwAk8QjOdkl2FP7sZrbAjnuGyDkh7f8QLAKywTQLnNtpm0LadZzPuOkWUA7bdryqfob4Y3Wat9
iYphiDbrSeg+uPanZjuix7G0fgNnQutxeC3o6C5ZnY+cVhBmjfMsGWfg4LFBeLXZU3nSbwsCysOz
/mjhL+CHY1U0QikC5MNCH+R1i4BIfK++Dvy0OivDCW/iconMTb8FiAY0f/7Eq0W8Wg7G/tOAKa+W
u1iUtwwAtRJvdfBpKwvliiwHXUeibDvLlY7dY9N2AVgLpaV7hEkCyDZFWRhnPZ0FRUIbu/R9UOd+
hwOvmBYcEQqF4HamfchX5RwfVZQbobpqrH4k6dh/qwO4uFf0RePnjeY/oLgkSNz6usvJNTC9rVD9
CfIdZpVbPo4bAoKYDLFjMsvSOSrpQKboHYVHtEuydjfwFfKVszml54lXbaqAYh9bjeeOae3zsTvz
gKbwXtzMHZxlc0YalY+xoBxexZwKIuWr6+8URtbm9aKC+OBgsIgejbUZqYKRVMFBOes1zzlkE1qm
FE8DopGO1MVQGBwyEArpfDDlV/oJzQk8EAapgrW75ilZx15afItz7dmsw6MQOPCxH8Big8lKPMuu
TM/EnGb4d2i/MN5hFLnGwKBkVBsSDtTgZgQrNFLImrKem/JQNtbTKjEyaGctGi/JegYs9maCqHhE
qeyXeIo6CpsHZSvM9643fes7CqbBeBsoDTToj3ZI0Q/6KVeboDU9hZhQ/KD0GRZZeAIfiWBhZhZW
V9GPgoJbUfSXA6m3EIxnCRiT7WHF/uGU6LRk/DyowVHzXS/NppoKLp5XSz11EsMugqEDJfmM/1AT
WFDgmZp+pRrB0BifAgslA8UFssyhAjLc49sqHKtJ/CpYtxlRyJIoZF4L+xWGfjJLXDvDvsFxxPyD
NVzZGqwetGo3WOzise7FVkouG0x+2LhCQyJjqw3ZEZRcDR5lRehup+uiMNaFxr0nyJSVuNT1/Lnu
s3nTTvF7qKXvQK2I0oKx0yl+xYTGbQbad5/v9CjkHdO3oz5teQNrDbzFKZI6p4fKgKFXDycv/dIC
VisbTuq0a/tVQ4IP7OWgp24HSpMRv5BxqGW2rFm2QWON2XWwuJN99SQVu9a+sWh3CKvSUH5wtC9H
1VvF0bsVKPN27ERsEk4FcSv6Xmu6x4Z8h6cTKVHOPrPGJhX/RmqKbyLC5yAQD9G1ndVAbTIeyPYI
BTRS+GUZiJAHSYoaqiUQ1/mrNqz3pK/ex6h56+P4Cb/9R1D/yOHNUk+SAshbsCUQ+B0zlnip3xuD
0veO8EIt4rTP4ahIgZXlW1Mhc3ros2iPH2y/7rh7rxswd4rR7Arph/yA4kZK/qqlQbxrHFrAl0uP
KmZqXw0RKzpEfSyQ/KEYGzcz4azlJYtWHDDRqLBfScDFokaTapSn+0wqFwoCH2Su2bUL4oiWqoe4
1bn6B5DA0WDuIZcCCXdRcPZNJu754FNxwwQW4uqT/WTI/TmWvFlm9p3ZsqBxWPS3zNG2KsQtsc1u
p+8VRMncjaEO0WDmhFTU1X2GNQyPd5E4wzmrNad65XP8eKLBTOZ1H4rTJBqkVvqgkV2k82Ou56Qe
yT048WwvB6qxouQMO/wsePPY3EfJuhmfEdAg2EH0pSvpO28VcPHVJoAhH6ROvOrv4p7v2dd+nowH
/dD/MY1T6Vs/krQe+wyuUmzfZQ5nravK/1jocwcFhFxMWwsCZYxdbSWQ3GSm1+GXRp9Jcu2NnFuq
YjZChuKdR6sWWSG0e2tXeQnaEQ4VenM3OfxthU/DsOsT5Y0eI7eBFj+7BNDzvWYIu+oBTg5URr8L
VtqnBS/B9T1TSG1McKzgKGwNrLNTQX52yz5wYUFanMSCKAeBSKqD/erUPNO6eS5C+eyG9EmfzuMm
BKVQO/0XrRBGfLD6IDPic28+SvUF7eU7By8O6xOevwBxwpAoiKQECqfvjxdpMrCBmyQk++REORy1
aNG+pnRdL/6SNMCD+lkbgPSqzA+PCS4z4xUsii8mG1WgPpRviPeYsSOuLgugOxzbhOVUanOBG93k
f+l7i2Uj4nfWp0RKeu0er6gvM5u50B+b0i/7xfuWL2IzOVI1Y0sMMkTRFoN+giouAr5dQUfiaI5y
n33jGVt8Q4bOwCLdUUJaULkJFZXmeh8FkSlfIqr0bdK4MvVgInAOSpDn6o3Vjm5IbwU6d+jMX5Kg
XYQIn2HWXEJNPNsg5cAn7YaR2MDsyLG8IUB3JChhWU4HoimGXG9i4a4JrOyoLUhqeryJubTgVIet
YLBJt+Ox3EriBvbOVBJcgf1GN2WYn+a04QlBpfZ2onOwBfennGikQKn54f/PmCHT+Ve9N/TwmgRV
3odQuSY7Wq9ktTyVX4ZEgK25EaQPJKw0J40KQlbDQQE/ikfJUfXMFC/kP5owTExEGt8tnb5bedoO
o+DuXrkvJkZLs05L5LxDkoNXyd7BsLx6jhFbLpZVen+KgfUc920NOwNZrhj+ILycnNK6jE+5ie7A
NkaSUZVuRjgTZmcFC6Jeb7prO205Ke1i4xSVqjPj0mKbznO13JssCS2WhGq07NcD55r9bMtq4uGb
91QTmBhXrTH+GLG8bzXaqPES9nvB5Zn69WOSbaguatvtwziDIlsGE8ggw+XCzIKd4GqghERaBHiR
a2ZkLPZDrO9lj6aRaqXKYkVFgAl0Y1FT2l35ZBL2yOD5GGtH7qQJQ8JI1i0EOMqSSHklYUt8g61r
rOM9Q3tWSmlXDamrLPV7eF62IVuwufpJQ35pOl6rtL2CAKSYvdeNR9PDiyZtDe/mtomb+tpRpamW
qj0bCj9xzi003GmEIkaInIKqPDVcOkQdH1nmAoiRsN1kFLRRyYk+y6aUx3nzzNXhKaeAtxhcaSS7
lsk2KauDRDjLICILlBnTnJ1KG/WCp4ieh4dZNXf1MnWojQmpPMmFv+rKHgIAIU7JcvIvVFf0l++O
sLP+EEQ3wr2FbYa1pk+Y0e2ZeeRzJLy8v4t+HMWHiSfCyiKkrsjuMB5XiehC5nKo4M3EQ/FiS4Bz
DpBjSdDwKKNpAPJC72FJDPeXdEI7ju1ue2mybQ8/MXKNJ6L/BP8GOkXCSL0IKUebcltByONXUzU4
zduRLO5c/oN0uTMl6DKmv3KWAyqb1PUd6tVlMkBgaI9FL579G07bmMYwCEFoEqPs8+fmWAAZgbS4
9k+htDYS3Ht6gZ+CQUou7GC2QcRgzi9YJhHoy045cM61u6hM90mjuit+d6tUtt13x+0mVGYHChab
qCo2vUa9/d+F3CuA7Q2qOKA/KRzpXl3HOB7W9RRTzh51FoFAiuMIUquK9TDPy8csLTuJZoo3gdo6
CCrZ+wJEkW7SY9yHR4OvSTGPVUOqS5uO2aXxkoh29AuCY81q9xebg9DVl3EYziXB6p7QuySvpzGa
j1XcHmrZK/Fl6ybg9euqFvjumD022L4LV5nBZm3rRAeBir8P9by5p2zZ5yTy1rXy6nom3ax7tE95
WcbWzziNdGLSWWArKweHB64wlQT5Bne22XAnIkEApq4mJJxTOcVhWIaKCr9gjfFmzLsf7HN9HXqQ
4H8mluAjZLs+hnQkKZyiuGJr9uqkbA/iBW+0zTOcIJokb6UbeG6F0sgy3Cebb6kBDweocVw37eJJ
FvUr0LLpIrZj6Ca2qxp/qw+61XNqJxds6s1H+juCm0C4ZJ8MsGaEm0MavjXmsyR0F9zRr2Xfjan2
MtQN/PqHmsjUviQ7/V4sRJwLzBE0mjXWeKaJ5aJOB/2+JATozgRC145JnUGBCrjL8rH6ZfO9mh2F
BGmCugya7zcHSQ2RGIhX6h9prpr7u6YDG2aeB0/7ZC8aQiObi2PNChCFXo3hVXPM430jVn3sNlqB
o403TOYNa1KcSpLlahNzY/xbRJ1dmPf+W+OzKPFZtOgPV17nkPaLa/nN4NSjzcqBI0iojlQXxAH0
4oB+3UD1OVlDOSsF09VGtonYWwQE6Fh9m51iYADfERnIL2Vol4x+3ZzsadFhrifNHzXk9WOGCGkr
1Cyc0sEeX6E7T4FlEIrSTkoKspqRp2gq57gaJqfh6FN1yLfwaPypJ0qiwsrogU8M02GW1gPRNtYZ
SHuaxbo5mPfVSRTKHRfGrsb9Z9F5SxN7KfTX2dAu1v9YOq/dyJFsi34RAXrzmoYufUopUy9EWXob
9F8/i30vMBqM6e6SUmTEMXuvfdWm4hWB25LS9/gCURg7I7qVtg+NpQnmR5yevd8bm72SPSQg5Lv/
kHNM/D+U9NPzcHDdeHsF9ssI6yJ5915uDF551ndGj5MXQCOYKAxEyDCvmWhvi7PeEnMn9cl9jVCM
EY9ElI1NFBgbzuW3SDs3HjqIoPEpUcECv+bPYS2gkZJmNka+Wpk+GQ5IIrn1QWaSBUaH4QkOucWZ
/ZnbboYDmRTtrjbuWZoH1tWGe26dNe41MgwZySOlJOmFIE4xXNTaJt+atVvMg5cVrg4fXQ/idvCx
RoxhjWFdB5/1uUsXSriK2c5LsXM/weyBsD+TGeOQ/JXwkbYKuwHCucjZrksEDW0gWXMwmnKAmKJk
i6gTh6TjDGltbg30TXTtGnNsrDVcasMhH3cy+YwT0xtkgabXq6PPocBuCXaUi5+HgW9LF8fOco/p
utUqFuuso/u905IlOYE+Rdz4vZUlgNDbTRjIiIyQ+Rw3i/FD+1Ek4rSdMrLlKU3rHxHpkQQn/cgi
Mq9j2C9MrJeEnJyaUpNx4eIkQYM0hFceQw4TDTyp8oCMSKUPzRMc0s1kH2T3W8MwghGuXJ6Rpd2Y
76aL9HDK/tFXCkRP9aZJ2pWoHLm41NKvclJdM0GEHOMeFGbY9vk5R1Qb4RrXmH2P8DmL6rx8Z315
6uAQJA0iGqxtrmZqF4KxsNzS9zofOewVfBKq8zaM9ZaZOhGGkTpIHqz3jWWIeJ+3RUIJxke0vmY7
hndokQsiDpSDaLv29+SXhXd9Gh4OqiPMkPqiujTHCvMXBcIYLcNNROrDaru37GOBXGMuWkj7dSzs
t1H+Zqdlipl3e4/A5b9Es9lgGQ1g31lo0DJ0CaRCqSyc819V9l6SdyW61pOxVgpVdZHHotXVyTtE
O2ftJpKTMGoeMk5n/bCd4Pm++MTQjTIHS/cgDT5HEDoG4evQ4uazDvlgkSXqOR4dAFTGpf7tqJip
/61XXXbCOj7KmD2KfznEYPy7+G+fs2GEMjxC7jou+mrwqYKCpjhQawAnjtzlT5X/I8MDi6PL0T8C
+mDjR6FB18yzRF3G1Q0gQBLljb44Pa+8DaZ90xnzrQW2yQvYOzxdmyk3sdXLrsa1RAEisu30AuQ0
sNyZUD6twch52LEaGiPS0yQoRTYb+dcWb8OWQnotDONAJMAstfEsky7PCrKDhepMixeR1KAQTU3M
4PBTYYnIhMUXmeT3/8x6DQrFCRICFeq6DqPbimIGzLldEEaSHPeAZGJmURas/Hi6WGNxsf5Z8QOj
7SVpcJrIAK2/DfRsf21mLLTtKTLXAhhS7NeT7E06tVd8Fq0Voo7PLBu35qGq0MS58UoINs5zhscT
DAc4ZUf87ccSxaf2SErloAKUhrR6Sl+7vHoqeuzGyRxEDgt7aFRzP/mQu2c6IXRCB92B/4PVWgFl
Jb8RcbWX1fnQ9SQy7uWCyYI6B40ijkr3a0DYKRE0t9ZXLeHQt/LzWveby6+zw5wVUcVedMG0quz5
xNgl1mwi8cd52rbXShBzA2/BD0N7jTLDq5ERXdM/vOMPcyRO7kMEkAW9hSG0mjnsE3lUR1eqK7o3
m8ymBbMKi5f9KqKdckFCZUXnqGP4Hb9GfN/Y6J7ZsRY5DBT5nWXJS8t/Z456rdnHsQvFxO6OERrk
k2UZXsfXivy97OgagauUnw/jW2CtlA3etLsTnpF5sZhPCOmzcY7OFEpCAULAaaWyNhSYsQwb0Vp0
tAsqajhhFqLPHfuckdzUIQnLiEGipAZ/SzRP0buMkiBBIWldqfVzunaaKjcrhGsDPe9OnZm9OcAB
Sz/NOXsZfrQMP2zwGAOs56zQL3FXY9ruEw0Uy3CnX1uck9j25Dn1DAln0yQIFxL09SRWJTnx1M6J
s6GHzKzubUs9pll03XUIOiEaWw3bBnRWhcWUnIJZ8+e58M33xlD3svNMYb2otn3BoCrgyjMi5vQo
DeegPBMKvwQKQdRDoGXh5IT9LAeOBe/pi+n10XFK19pmMa3mgtdgvtleJWhLbcm+WX0QCvhmPKwY
U0803+J37gQoGLJB8KcKmrfyB0TCssnkmelMO0mcZI9yC+013EYsH0lvvWocbmbxrKri0e1IxGxP
CNRNElAijOEtys+EvOWmZchqYd3DiVkHmATDsfs50jxH5i1Ot4yLI95JlubtNU7y2yCphIIvFyyH
ajncjVS+DykbhWRX7YdcJbecX/2WWGbu62VCDiJ8JOx+3sU+QZ9IHeWQFCkph6G7ENqMwdBAJ4t/
EaP2Cje1qaFulYwynVe6wkWafmbVPxTSYVOS9pR+yon4LDMBnTX+HD+mzHg1ZfOgOWMB072Vcf1M
Ow0dpnTFOHExMg7tdXXrgyKwhOAa0XhIxMr0QyOZbt6nzMMm8zykEeooQhZHDE3JmyYPOy7FaPpc
q+ZDcmh79T6oFkhbXQWwu7iVaX5Rp/iG5qRIjpt1LoImi8pIq1mlx0jKZXxoM0OFnj+9wOgi2QwX
JLepcK8sYQYYUVmOI48kIUOsFAn6InFqHiZf/Z7p+Z7FL7TnrqRN7vQdwQ9tgY1QS1Rpf2y1p8A/
qO+WW4TkvLVnNBPUUO8Ctd5PDTtgJ54RhrV5zJAQ9h7u4+Cz1KBuyjC+DuMK9IjoHGt+q5TlvZrz
1yDgiFFB8OjvNTZlbZF+4NTcVQPK/AqqZZNcEoHzccbxF4+eilZ04FhK2Ap1DN5NBY07B1A/xpRc
t7RuUHMSTqim2BOZlajDfmVVWQiNAFi8B2yFVnTav0c0y67SMJ/IOEibNuUto4lupPw+1SzAP0zc
Dg30dmrdLylHFq0w+015FTUwSXrzaHtyl1vMHlRSRm0+6VsgryebTdkBYkTqPLoYcSiw165k68HF
5B9CYW6s9hvTTzQRsE7ZEMBd/8evR94ooYcJ4MXcPM3BfEvYmsQwIiecCfG+nlldqCGTjO5paYRO
FcWb1lb0TLseQ2KULUfT1m61VkNBg2EogaZAhliUF3QW39WYPiNpfDj2tw0GYO2iW6TfTY6Wof2h
fo+Qjif8YtsoIzYT/DQ4jbEILgfLGniA9UN8Ns9JBzuFGn4CDwbfcHW22dGyb1TqUkm9tnsbdXtO
+6GUPXCX5SS31DVKvnMUBnXRd10pp66dTqwaCII2RYOfWb6qqXPBT7WyuZiHv1FK9dTsOgJuHab5
ksFvDdKU89NcBxha6FL4BrxdDTn3xpSJd73KHibjDb7Fza/C71SzOXix+Bx3SqYc77tkAyitPTvz
X2sO8g/RhUmFzdyDlaNBnHPiRXA9SlSFc86Kfu29arfaGs/kkvxs5DjoUU8kk3UtTO06fhgTBQbb
HymW9qDgLUBJnbsg90C94Xb/1IbMD745UZ1ke5s1/02uO4viGQxssO5tvXxJsvoS5XKNm+8ehJBx
wSyD3/VUD/Z5QIQ/M9GgcJ/04VwP82UidNJ6ad7wm6DcyXrN9QdT60BRBTwHJyzkizmpnvVQV40b
iavdwsUlI12F8dy34mRG/WlggD6I/GR3B5vB0FqroQjSPAqlbAo7anerO8+Y5oVEVbsYQUEOUw2+
dWAe7xRB1WQhB73WcMQku5ChafOAhC/EQ5fis1P8ZrrozO9zY7JKUz7sqP1MmRUVZzFUZz9+q+HW
aFWMQpdyGoOkKbOsl+1DKA/jrvpVUSaTBtEKVqIWw2O08ISWauI6mvah4nna2djCDGxh0IgVuzwa
PJ79TkeSmOyy4WOlMALXdhdmBHoq8u6xl6jdYQdMSctWt8TNsHWC/RQKbtui4s9GxJxcJhRqKi0q
/pocQyL4QyCW41bA7xgFUQ/LEueDLmxmSOwdigMY7UtMC5tHF4u1f8+gCTnTshI2rAPKY+Qg259G
U35xdFEamZ/Js/lZLlAPl0PaU4Vp0+FODs3nUtHDfDdkNffM+XSaeJ7t5QYLydEZ28n8DfuMHOOy
Rf4U1Js6StvWnc0++4CqBUsLGyWh3m+GFHt42r0Me6oADZ4Hy+8hL8IMQf5wMJXMj1HfGzmkinr2
4fP4ycDzm8oseGXfCBNKCgedq/lgF2vy7vcUzgfCwhb5qJO0PXyPIMolXKxMgpkacycP6AkeAu/u
eDSytxFfxnyVXuTdXG0OMDbmSxT7nwta3h8xggEg/9GG9yCSrNipjFOibZzS4wzpWySXxIbcRqUM
l5bwytIIiTQK9WLLh/+lUq9qSCM2kV4Sha1xzB0M40OPcyw+I4A6RSBkkqtpZZdsTfdLtB5yLTnM
YJStan3pWFPQH15sk6NNflIfhh1gALscQ3SJEVNywVfK7KAkboP1JZlQyDgOWEybmIuzxxRGJYYg
SiN5k92BOT56vpsdm3UxCp+YQqYj3ngy2pVymR3zjn/I1LyShUxxjWk+6g9liG56AXQg9u3xEbfx
fep5U7YL3Tmq7DsUDt0IiFxNnxoTAhghGs1LttvB1smlA3IyzGcR4S0YE48VBrxSky6mzMQJl4hz
O07fisLa8RiRvpQre8CEBugu4wCySnG8KMKZlREflR84jolaTTSfxBydhNM6Y4LCxc4TCx05HgIw
XwpuRtM8TlILgvQVy9gIdMYhMduXBry67Gox52XO+9S9wQ15TzOKvfgW190Hh6q5wruTu/PY9ecc
TyGmjM21dZ4xVljKeIoh3JBYw076r2X1Zw7z03o1+TU5zl2Opzv2VszdMZ09niNlLN/pvyDv+XCn
3QVTF0grIop6HScGdcuCRbJUtm2QWxXU24W4R3eZjDaCMv4bD5nfKwu2thd+w/Jt0MCGsy4WYFEY
JsrZgb3poLgpbUSnvKKe+CS0TTkXIUckTXehNEHfwpQmAoXYa5z9HbskqHtthXaXDDnJs638QKj7
oZG9GusHlEdUhWCb0XQqWIEi51SgKOgByhybBMeL7oQLGdzYzg0celrgwPiZY8rqNcWAJU5ZrJ4E
ebLIkU/H1QbWOKPwmuiD4GnfNRSsJZ1VySOhXERVXaKv46zbp3EUp7qIQtBG4ULt/dBJIyyI8Obo
1xvj3H9oqXaprlnantseE3k2nBRNCtEqg7QHS0dvXzBaG7HPH3TMQdxVm5AaLiIZeA6zM/y06d9R
0V6DJp42EaSEk+Z691it4bYUy6WtsguQAd2aTpDSMeX4uulTQi3oHFnV2+mJWBMHfTXxZNZlMuOL
KBj0WbuyfsUQjycpiM5eSmRSGtenfAvmdKA+j4eJ9SJLegGfNmXchZnR/rRedMca1VEN9O7SlvFz
lgoEdjvk3PBY5T/M0vcZqu55Joz1oBNA3MFkHTdt2KZMaggR6eDkse8sbaSCexYPevxcOBV0xl5c
uDkxNTMiIviBSFk3vgbQcKIFsEEQhBU6FF9RerMq6bpSFOC6kEn+Ik9Xa//EU+qlpcW1QXJpOwLe
ozumOJVY1yjHIopcPdr1mt8Ul2SdQpn48xzpRU5U3Azcyp5CXZ/9lGkkPxAas4GXwmxwfjV3LV3d
hMk+N1OzkwfrND+RD4dEbp1tgM6NE12PyoOiUqfewVqAXRVI6l1euyfyC0bBhzgAy8YSpWWPxtTA
wGzaiwjiGTjL//LpO9H6cTX7Vq77BiJn9avasWw/62I5tzhpyJvWQF0ftbVmLz/ahiuLygNU6TVq
5slIdTNByg+OWQw4owllQWIenGInbKXjykegxwOADAZdiBhaUCqaWyF6NRy3riSipj80AqLtZAmt
xrNmNiImZ7mTBeR+WSI67p4tzUpXh1Oth1oVBXg0baIHroRgqexD5vyya06SnDyWNbnBTOfSpWnD
aa7+ZzvuQ6RsR8958RmojE9tjtVxlQ9w4FSupfwcR+gBGHd1/PLraEWnYKHrWCR9H6/aAYPaNZ6g
2CcMS6S3cdHfTLN/k0WgoOOkXHhEpXS3YJZIMEvUg9FBA8lRJSJdZwCOM3AjY5rfbfw7lf9FQ8vY
A1Ln7DZYC+FHtb8GThHPuNjn5FPZgsCpdHOHt+23o0Gn6m1ILXFzWTAXMeM1IHlJzmnqssvY8TZn
firqG5z6Feg9sc3s8grX0d3yrFbkNnBlH7eK0cNhZmc4mOfmIlMm6NxtI3oU9oS75ldunR0GEVgS
pmekVw+DEfzKmc/WyPxj4L5XntrzLsqnjRfJ4krGAwXVER3csQFbTmIR5Moq+4I1MDrQ94l+5Lhg
CssF15HmMMt4KLht9QDD84KSr4O8pxJvHgfOoF3ncNdWNiwqANwq04LqO6M6aFA7D7oJRJj6Nm1O
2bUeGgCP1RvbzYhtcRpyJxbIAsTNpkzRHl22PJNOxVKFuBNNWOtNsAgafJYJ+s8OM39FzXqIalxp
kHqY7HeWc4zPQGm3yVrFA5KN+HcQOIjqZtQfAwqzSBhXyFFSp9FqOG6F/i9qKo/gUL7VtjICtYRO
i05IOraqFspuw1TTjrm2kCdEBJFbZzEt54qsAIljW9jtKU0sevL6qNu/SVUWzB/szO1hp2RIx2RN
OqxVzKmFlpj6B2mw/GdIUOlZ64l36hc9BwflFKp+aqwnveIgYKIBPRO5T0pWkEQUWwK4RmeeA/Xq
RZTnQ63NhxD7ySfyyV1jPvvkMcFTaYy7YkmBeUVZzfeRym/2zE+0y3qmfjP+4mLfwojVZTepa0/J
TM+p0OI27a5oHR/JZyAUKyiKMsweVc6y3GsK/a6CPnT480m9j/MHbG9QTf4QHT7jWLzrWvkiXlGz
m3dQeyNRfxmOD3Ovm6MnxVvdavhyq/IK/01LJ6jwH/YlT8HWZPqNw1JoYeUmYiTIMXiTU30RiKBi
Vuk/0O8YwxeUg3mkNRwxR4FNLVd0vS08IOmkSeJEqkK4OF2oQ9XCFIOwpWqYuDtPflWnfL+Qq0b+
nbdRUbet0ISwe4uboc4vkY7uGKCiF6t2VqocczK8euYfEUoxJSq8SB88WbW8TYoGsxa5FVBMrSV3
2sUd18gvwxMmk4xOeL3ce6Cove15IcbifSwP9u+SMQhZPkb50ev9q5CWdzvqAaUmz6s8dfc2Mq5y
nF/6/ThIXloZvorMPYd5JvEw5O2ppi9bLRUxFjs/HxbieUz5dGSID5rvLAuQrH8NCXJTuU/fjHo9
S9V6LgY2OWpx1qZ90SsvZZzfzav5nHNyYi7ad2Wdc2ebkyBdcg6jynh2HDBU3YgqgR0K8QjW6ynK
o+Aks9wus4f2PsyT120bCTQO3XLPiTZyyptDNlxDKzAh8JzdHmhZw6pkBhuVEjULnjsLYIFm+QnP
zon9Ab4lf+BmKriZ4kL3D85tsg46gLCltg55jaiD7DXVoZxYP4YkYXEoXJMzTY5gJUBucRLGyNwo
8ujJvspunYzjmuq8q//mHJMg8/HfOA06oFi7zNF4WQdxsaSE6RpYE70828pd+aE75T09n1tmqIIj
HfrCRm/PmNViK4eDJdh5QtoUOcGlUk59feZxvoKo2M5gZgwcch2Y0oU7dcyXj3FtPhXF/oQC+cnb
78asP8FZNj+BPnzixyCRZEZXz8CstV8jdmAZ+5bNeYM9Wx6km1Q294yhb5CVGkDP+CXV2nsxv4o6
usR/+v/mEwSqA7ZPp4m9eQ2yzsX4VWn3OUfuB1d+TT0xqm6mkjMHbX8o2YID14LmdFQVZpU6/z3e
rOEA2919q1mHKVsOzkINXzwnil9YHYdmlA8xE05ErEdAcCnhNQcMF8Vko+8AT466af5PmrCXl56c
IhsFWIeVghbLNflFtZbi2qPEIM5wC/KrCEsTmpdUkmfCYWTF7Rez7S0gKAAA1COEU+EnfBl6w/qc
XAT5F9E0enYbm/HaT8alGhnpko/Y8RTWjAjWJzKzDYsbsTH7G790RowZsavjjYHvlduOGCjrXnwC
QVp/qZDEZyajdquHSleFECcDdQY2WgtfxNB4uDHE9x2ALNGuMFtMoiyEyU/Okq6c4it1EMxvUHWs
2eITKyEtS31ZygBfDNzeEGE2vekZvyhbZViI8XGiJm0aTnyRItHBAmWPjOfMe46Vg1nAXudeW+9N
KZB9aKdsSl2V1UYGySS78ihrv+UbohrprBJpninxo2ImC7YN45XYRVgedYPBxl5po0Arq6AstWCU
9oodn9MjRBC3sHg5UqIq5sKbJnS8yAPkkY0fEoH5RErs9Hf2B2xVU/ssGyeQxELOXv5kISHbr74r
P5eMM59jy6jZLb63IaYTFFcdVDZn6okf1NE/yxcRT7yIEBqizpPBqEjGlv9e0FyTSGth5LThqoSR
YPnbJ4EDYHOwiVsiBC9qgnH6i4l6w7f8JwCYmyQQCWEM9cpj0Pswj5Bmp9jqMVjlOF0sPHlBvxkZ
v+XvQqOb2SkrPZTtuHTjEO/FrteDtN7CsYfDOGKawG1rq2Fbjj5zgGJqQ2FLQcNf1Z+QzAHpTIFY
RYHNM1T96nzwmTy2LJlxySL1KhhVIdw64HY/DBx4CdQYncZ9Sc9ljBT0H3/lDHbGkt/hrsMs0o6m
VOw/e6A3WYaaCno5EjcfQ1ugeXEwNQ9cqN7ZiwmPTrlJMoUo+6F1cVfJk+FXS4wdu6QAJgCPXWQC
Ts4JjWJ5FsnwjJTsOdfzw4Dm2pSVuxrOLV5QeMBnBRGIH0tgbq3M75LwuHrXfWRZ4Y/HnJlQ3Nwa
PKeVxOcgk6KxYPiwMl/A8dT27XvEdFlgnhqu8WrzmT8b6FsjBjdM2SAgJ8yQPFpoap3QLtRDD0cu
qaCAUuXw6ZLsGWICh+M1Gs11XCdwnToDxPVQYOpSll8x0nUYdcQoemkKbdKhDOyaw7KyfFjuqVTv
NYBKHHSuvvvd1K0vx5Iv11Ow4IlNTEJJizdODzdiyD/ggkDFcnASEaiwTAspfqRJ9ZgS6Q6+89xJ
eOhRICc+cm4cZfO+j3XPRD3MWAH2cnNg+pgQTKQPlzWvuE/tsAHXga82iWrqST4VfsMJuwNE30cF
wexK3Kboi6OW5geh/rXGOEgKZz8r3636AX+BPmMdyYF0+otgjjiXHJF1mMcgrrRPNADnRlFPY2TD
W5SCekwDHStGX+e7Bq19VgHCxLmJ9PI4YeNWzC7onM/JmU6KSc4CPBiDASWpaNfNqzOiB4KDiKDE
ST9toB32TIaFAR6yDnurOfeJfJ4dCPx5fKkDZ4vB2FopJEtzTKsXx2dLb49qQlhHOiAml0JA32Ed
/RJre4jJCDUX6IKZEoyN5dck2sbFNmqif3TglRTdvjyMEiYBEd+mubxD/npMS/RQ5V2+Rd92w25Q
radRl28UufUSRmsfVqkIx/osmGWNOdoqlXL9GMf5TeaA168W7njd6NDpMEZb+WmZC7Qn6V8k3eSz
drGsq9HQbNjFri7BzrKviZx9R2KbYjvHkt0N81BLVy/Nv+m3xth+xUOHaQzWJTBVgk9jfKo1KkJj
DXT8QygWsoTUcizxSBJt4iQlb0oTP7kqrJUbts6JS3AoH1sAZOAow0fFxRxOyl9GorTYDIMoYAL+
E2o7ebiwoZRm6bTgYE32PcZ5okKOphzd4WBW/4LG1Zro3gqSp+XxuuY3UUrvzmS/Onv4aHL9A8B8
nU0P3BfV6BtbbD2UbJvkoq4my8rLX9NagAMhic5R0Mf8GzFKjHwLNKFxSxouQ0akBDk9cbuVZOx1
dGRc7SHdz9mbOp4gmy0oL4RHBrmXga/CvxeYJYjnNQvbZghX8SurmZXUXtsy1YAes5JGPnKrq7N1
nCFdVIe+NcMG2kG3/FPEQOGEijHRsUa018hWr1ETXYPirSri25q/ixgdJOmaBuzD8oUDFrLBTOC2
JrNxMudTTIU+oMSdAIxX26CGGp2GjblbQfHoEFwDIIcdlfWy9prAhUYpPm2yRbIjSki7fPTD71rY
z7ad3guz/ogs846g/4kLJCLutcrRcp4Ea9G3og6y20CXtEg2luN/4Me++nJ5DKX8mFHJZcZnPKAh
t627k966BfObhpxW3++iZidQa4jE7eb6NugEvo2wTX4DcrvqpFhRJk4QPKz2uxX9d6REX+M5J2AH
A+hEBgjiF+kW0fsslbfie8SBgOSgI0QWpesX5Uub9OeoIMjq8tVA9EpxzDtsBBwuhi912euW6bMr
W1k8AUBJCF0dZrysiscfzMQljB5GaQepFrP3Y5rFZQeedkCcV/kFBczMDnMsocU9ssVi2ef3EBX1
N+TnL2KeijMWM+NNaWbPaoA9sxU68D00A2Q51mstcn1XBXxQAoWbzfimEtjb8Blr8DoWogb6Elcl
tgl9AbO36wmP5/GykZuV5LMkGLaIclnI7qQZKDULU7nfUznrNYapXRZYbBKGtPcBKeB+G2QRNjQF
7MlOqtGQyLVUxSViPsPyGGXj5tWq5QD9VBhN6YnmVF7icKH13hVThZ2sl7p3RxtfmVx+cNgYv9W0
+7LE8sUNyHYFgXCGh3xld7au2UUpQQHPxTHtMV+MGHw64zzr3TlG/BC5tmS49j/xk8gxWClSNiIp
oJUx/tqlyvyS2Elq7tGQQxOaOzvJQFYVPz31K7M1kAQxkUpYqOMpEI8fNWaVceS3TwpLYaKtO3ZT
HWrMkydiNuIkxEETAJtMUcArTUj+j7VXV8nT25Z7eYepMgNT1EmHAdJEomF5RYKYgR6omaWk5Hcz
vHAuppLeIozaY3U0xdOaPuOfQ6rSvQL+afekNOEU7cBt3SMVtWxRXUeLHUPaXFMjJeIRZSVbLzJk
sQlaQBLs0DBIV/lG9pT0YQ6jLQW3pA66T6PvQ2DdG/lPAMjumqbe9AOXd78Bie04qLRD9UfFLWeP
6AwYNQxPs5qP/SgfV4tIS8ZaLY0HNPS0veCLuM7AhiwTbFUZP+pBJwyCGVSZ4xge3sCzix8RDWxX
wE3VLp0hPWt+PuifZq48Cyj83K4G7OQIr282/66gg6ABgwYCxGCNmaX8v/S3QKahYYNAY02QuY0s
SYuym9n1tyWf4a2PNwvNUOW8JwfaGs/+NpCX4JCh1ydwWyNcZMsokOHCUxjSRIG5REQZmAd1SoOk
rP2OXhgA7lTRd9XuBBSzR1NhSuuxxz6DXPk58L/j8iXxsEHGFPnAETsk1xT3rjMwJei+ajJcGrni
/yUjCpmbTBqZVnJFeoLeYME9CS1Orri5eN+TCn7kDpp+3/yBsk9yR7WRbmG/WQMCP7BUfVh/5TTj
PcJ+JPjHvJBPBE4c8rndm+yedYXdILDFfjxlHCq6fiw+MhOH4a4l5ZfUVqS2R/2N6bNbIdiWfgzU
GOaNb4F9dhujsLf2BbBAgEwHi7zMqN8HMrIDhLqU/FtYFSwSzVcIzlYBuNk8Li2J2iARBvKeEMox
RYQtwwSXbRI7RwqPug/mla05CYnMUhUN5iAySDL7gJG7+JD4l8JrT5hEODY2dJzixM/TR55gPqqk
BXiCyl/5yjn1uPEp4qgAYWZZD+4z6UMlVBZdVWTRsZTfjS2780B+F3gVudePKDxrbX9m977LZPmg
GpI7VRXa7MnbtvBiAbiby43H6F1lMtBi1m0xUVX/kKKPbg+1ggVXD122hi5L0ncQmcNFUqH8aLd2
sU62bHDzBs4ecIK0XlQtIgg+wkFdoHgBJXthMITUevH0+t0mI3NjzTs/oEgspKIbDK4NvhOb7+RI
HFZ8Goz+JEMNaNR3rerPSrjdmlg6xhfiZobgxiuHjZZo7B7Q6AER8RXH2K8fSXMvmRsSeIG3EpF2
ZcpfOI6/+ooDE0hDLg+g24o1C6bZ9rV0ohNjk+yuEBrjJejX46rWWFezgB7oyHAu2ol0pMWsvIKX
XpuRFxQbXk8/EvtyNDQEqiq6fqVLfaf+kzXTtVO1azVY12pELq4j1sh5lIfpOk4Fxr7RVl8w35vI
IH1Iempt8UDr9adU9aOZ7piyN0BGa+Wvznx8nUvGhrQnxXXZqqqDrf7FqU8uuKM5dzIYbiwb2mUk
226DpqMCDgwI21L0pc68pzwPcaJiA2Hj0atsBWoeHxnFBsJynUW8O7f628qaAqbowhSMFLPnJjmq
OVjljjN+x0mADZudQkceJKlrn5MFA3MkDEaQW0hQErMP2/a0mlWytZ6Tj/QsFuXMC6Im1X0HX+j/
LEK7rDE9DTU4C25NlU7maJ9VtuhZjIDLrq/DYSU5oS3cyG1pmGKYgIKXW6NbKv4lxbpnMPA5YK+B
uKSpWxGzm/dRxBQHlmhNihf19Lc8W166oCeE0ElwjeBw2MA+lxFzYIH0qaD8SMbai7vZ05TQRJwE
u8+VYQfMMfItflEAgUd2+9k5QfOOfDroPgzPcdI3BlcQUGYsR9hQ0+ysGeBkiQyffhRz5cvjJ2SS
m05jkKRhOmthpxenLILL3s+hDu2BMHnDSw3CSCrjPAFiNk4DFA4rU0+dPJ7wWZb7jZvkeJrhBECT
2ElL1njpgaQkVRPkGHBtQralvvySvCQPUXdV/5jj2bV0Ix1s5uciK95rTCxlcPcctrRARLCo6aTk
pvPgj/Vfucmom2e/hZ9Ww0/T+VpKGHclTyBdMlpUT2sRz1AmQ9yO8KGl+RN6/57xojHvEzQC1Xjf
fKrusHb+RAebUmSnYGpyEvis9XpuInyX0W6wgra6dfzmBDubFoqTakouA0GACnm0+lbGxLzdT7Qn
chcMK7pYHZs0U7piPsmICeA26Cjx03q6QTa7cRFq5KYv9Mc8VTv+TW4OhLcvC3wgv8MjOyRftsje
eU/jaNeeZWbUVAVey3y6UHqKxiPnYWs8uhmWOMIWZa8qcrgMXYjER0ZKykPBrtoA9kE9L0W7mnkg
XfybiNddpPaBXkv3ZZxuRWReGiU7sxCeq0NJSEW+7LKWXRSyxqFtjokyHdWCXabOFvN/LJ1Xb9ta
GkV/EQH28ipSIilR3ZbtvBCJE7P3zl8/ixeDgTG3x7HIc76y99poGjl6SDUgYVZSSSq8z9keehEp
2zzryOcGxkXsIa1DcsjivYiIJAytI3s6RFYLvKQ8BHReX2P2bcNquuP/7ZM69smlxl6BfbLgi8e6
oFNSP6KKENum9cs1Y75M0pIB/QCocpXh0GJ/RbpWPkr22yFBByjLmWeE4Dq69w4/0VKAo4vEo2EU
W/bRaat77fzAMvAxiM3TGC4KWU4dqxmlSd6WNHorOuW59M2zTtYHvGdrvDflb4HIpKmqr41gno0J
2ts5/aDERwWVTDG+gLbQD0buLpXg9IC3Jd4gxgtInU9DsQQ9Dqs4IgV+h9Eh0y/cKChHyfZpthnk
Zvgw0BepyNA5oFQcvYi8b8UmgawiwOWHeHLMOQPhCecX0V5rsHQb0tOoeED+EpPufyh3CmB5IkzZ
kNAYl6V35e8myiVPsEEXhOzM/8xV8ZoZ5v1Uzdz8os+6mMPw2i0c9KrsDjoyShQgaVpgzsaHKFnM
af4YzLrTKw7Lcx5XV7muSIs+Vm0Ongcl2RS/L3L3sibxAxUGM/3RnNxCEV2CZZnPagfo+jyWbsXX
qk08kf7UMNog6m0c+0sxa+eYeB52n+kqPBa5vNenhbmaofzqCSqrgTeuBK0y0lVD46xnAghrN7U6
T9wu3wYfRL+rqvQSDXaGLVrZmo3lCprlZImIkp7QwiQCQ8AWJvAKc+1QkBe7NKu/qlztKS6L2K2g
cbSa7ueG4nfD6iNtHTrI+NZC98DEXnuJbM0rSvjYFPl+Vj8beQS72pOhndtqkgRyoxwJeQqWGbZG
xToXfDBysiwYgWcPnCY5dJ9+YG7zaf2qyIIW8uGtUv8KeOliVnCWVb00giYHGFZ7Ls7JFN9YZaLu
zbD1bAGUMWnBcRk/FlZ/mg3PRGMaTIELhMEovxPlewWtSxnWwfIjWhYHYeE3ymJLjybUbUt/k6SJ
GzFYRjqF8tYnxqWT9Fs6/8IoWFk8CMTyMQ7vDAftrAzLJRR+QRrH2rhvqLY2w8SWL6GKbwrNu25d
ZbPATFR8mrvlMLBRR62Z/87IHetW2TX56jA06HyhNHMTNMNGGbuCOwQh3FDlNVsFY12I5ll7+vg2
ej4tj4QB9v28BOTuDfgIdOWhlqa94x3oAkok/nOtx5+8Ip3BN2l9AotitN+Hj11MZaFAS0Pz4OBo
HQ4V0iyBmzXffRAL8OBu0/EJ1Ri8+p6iQHGxnukDlRXIugm/csiXAgFoCJb/OLWGKx8IbXuXlYdm
kbuM0g6vDRXsfDHe1TehASx748RzCgY4EcPHEtaRvCUfvvfJdDFE6VoNNo6OHcBwgR02EDeCLvFM
EiqLJM0z5do1zU3XkNE9NDPetHOQ5S1JM7sGBEuciAEoSfwJNnjiyvTKpPanAtM3aXqm5Aiy8B6X
ywu7Nk8mAYwVIU1oLY3tN9HwSFs4DfiR16DCG1w+auQTCaiphwmdtvRitQzVihtHEe7K2N8qCkBp
YrTZGQHNymPIRiTxecAkW6lcnX44FZXDgMlEBLu3y/R/6sDaBUvNwpuY6ZsYmffarpB4qiYwY47l
ST7JOGyX2edI21CR9nrXOPmylEGWTGznmYkXjpyIB6z8ofCp6Sj4IBvkc9opfcW8w2gKxCHHhY0y
SMKtPscEUsb4+ODh8SpQOsfDOWqIOPIzvx4Se09kFuDzJBHZDf+btD8L2TnbQoe2jfgccz6QW8kA
Lgb4wKMmk+yEWilPhQO0O5sjuI2LS0mGcz0cWt6Fppr2BDboNQUyHGpZ7PdE11nUoFvqUG3Rj9KT
OOyVjcM88rOPtvhX8r/RFyGS4l+liS/xanaNI80Y1LPekVFSh92XpUrHyLyKZoaraYdAft99E0+b
h6yxvC4sbkA7sLSbLFfHD2nDyHfHKOW/oEDk092c7jM1AJAw++tukEQtWI8w6c0n1Ox8R+zFPvHN
QfMsfslFZhc/EHQm6X6/R812wCfUEN5txuHh8eAfOYu9xWapCyqaYHGLm3jUqnST+/yK1wUiUu1F
QCPCIyI9PNDkOgGJLGn8EidvdBTFGT3utA9coU+QkAyEimYKMqllQ+QohOHy2/hOEXqHVE4qS9gI
oXf5ChfzIXb1U46WZ5Isz/AbA1SaoW6x2aGf4yEgkKednJ0Y40Tit7yGt6gpWIcsHhKFANLKW0FL
Laxul2vuV4tgvOBltlREgWnsCbwPBTgvCVheixV+zNYj2TGM9pJjj2Fj69cvQYjap5F+8Aisol0P
f6dbXDk3FYYFH2CtY7ieGC/IW5arrnEUBqsiufEcMznBIUSed5o6KYp8no6YZrwFDyXTcfKIbotZ
W3/y9uHnQ4fj1CUeNMsZoI7L0XcxHRvpmZ++RZW/RgUx35u4PWZSf9KRnWsd6GjW7h1uMPW2lta9
Jj20SvOn3JxnIC2yMdmy0j+XcGCMGTGsZ4AMEywPhEE7hewLlIUBESlftNNONml+raTYdnsPP/04
uRmNfq2BuhfQOOq/dWPyxH5TGaq+rDbHzBlM/aqGoMMmNroMu+XPuWcIE8GzIhQ7p8IHLWCWA9Zk
ihWLaB1OOpSHrQyXm6OCERrjxC0uWMidgt84VQfX3MztSnGUkW7Wl8TImTQBRIQRIsyt07TOB4ug
BFiA+IlHJjTXa487GQeY+JnzAVcFkgc+UPGU6svJ4CuKhpPAeOyrl+CNAuqgtJ5YtAPjbVkM6EXQ
gSEa8/64EMOETEDMevQOAFJrhDuOCD0xUUI/25SHfF+CBHxGR7qp8v+cPOm6D8G1hnXHDGq6VtQA
JE39IjOMXG/0X65ON98v/Tvf03tdwMVGWqDpJxaCzqS8OgTUa3VKFyVYUcjXiKRoi4xkQOKGvivz
1xZ/MhvThWwjOneMiMlpQmo9ttoxRKGcH+vdUaafadbZRaZOX8PRjkO9i+F6qkSBT9Le1uy2ObF0
JvtrPeUViHs9u+T7NRRxjFkcz4S3aJ6pDIeQjKlo1Q+LGbvPMU1d6CoIMwY3JYSLZwqrM6C+bsU5
d1yFGMHv5EaHbsALbJm+Fsp+mjCi41vWC0x+xerFG/Qg4aM5OROuJbILTESSJrIbYuPgkzxnxmvl
50kj4DLEWZJKJMgxvEyROZ/JGcdGuoiso/GYmCi02Xmo7msBK5YUhY+M4nfczkeM9lpUe0pB0qP8
ZSmr07amZ5GzabhN4eAc889Yg/pbh6tmZP6TPxSlfLQiS1inzuB5N2Wg3Sh9j2Gr+lJd+YsleY3H
Esm8jqU9Q+VqTXJg6Rpvc8HfdgWGI3S35KixzKJ1jMW7qmu0TjqUfS9Pq5PmL4BxDAYKhQ4RKWIB
JQKoRuxjF2YYkAju6mwOSVoW9HfxHr4vVWsjsv+aV2Efu2Le78vxnlc9lreEn4K0F5E3y6JBek7Q
NvR2+BAU3JPZj+hGrMj+SL15BfUcydMzsqS7wavBwazI0pmllBX6MyYM/OetpygYlXanZQCrT0Y7
dOcS6VieLwFyH/2XxDS8tsMWuQOvRMewj7WriglVZZL215JngpMRZxdbmMMAqCtGKyHexTS+ReGt
irVjKkyngevFgMrQEIDCGIQj1HR7MuY0MuY4VuVlvwBt/onZWlB5F0TvatOEAsjEkr0Bgbm3KyRl
kEz7w2ZqKePxVGZTULCi4Mcxo1I5xhVQGjx0FhEjFYrw7ZEtyR3VZrzb7CGLTflXDxTzg1tG3PRD
40qRZ0TFvivwqDW7aEkuLaQzeZEQH1pBuiCvIlekbVA6LD4pfbI+XOfbxlnvJjpPrhNmy2nmdsRt
cLnqCNYzgcWCrXx1xGaxKTsO+erVky1Egw9B4EtoATBnGEFNDIZOSPQX/SvmqO+RBKDVvcnFVaHm
QTW8CGdUN8h18WhkxyEJIumHlKLmu+1/M3XHdBLFnV3voUrNltvJEBnh0kwTER74UYhkZ3x8y2FT
fLbRdLJ+h7AkUxAuaBtgxisXnZihatCcjRtVCtEbdm2zuzMYW49M9N/KFzbxkPkBH7yAq2SbS2Ga
g3h1BrS2TbkH60x9E9B9CKPTONovk1glkRURKxwKjpxFX1l9M+bsjwXV70j1+x/7hu+8+t6W8XC8
tM3II5AFLKNOZeAktg8TPx1EHbZP5V/9ySZnc94lbXqxzAsVInXNwSIDFaCbDqLERMCPUINHs2Di
0hM41FE3WAXiBuimrIWT3bJsdK4K2Jsn1mzBZ/2ckM8m7cwicTezX5odzZY6E3yyLbN4Vq2zQfFk
CtUGLNzNOmFcuOFJpW4cPeagBOOAJJvdeG6XDMqJsDd2Er2W8KqkZ+m5g9KfGeTtAWPjv+Qwoqu6
1Rb1GP+QjGPjFqHCzWVPBs27XM3ouwHzpzWjs1TYczfJOPxyaydYGEUWoBzwzVPUeOytwy2Bt2tQ
gKMSQwxXc5GinYd+yhx1GhjAb1FSLbNHAq2kHTmAJ43poxxrgQyrOkQpTTrRNVM3zuOOMZr+tDAx
JuBlO5QRMPVtFTnvTE+swGsRcfpEb2o83sSkPGMtJmcR6GzsdOitaTHUNQXpKeCgit6WXGA2k/h1
U1AYsHvSwMZ2hW/Jx5FijeEysGJMZu4QR25tfuJSxkUqHaxxApqU7li3sG2HdL2ZGEcb8V1kzvsU
NQA4NbDDkB3OfNaDRPC6B7V9oEaModD0KKqLPZKIhLbZUuu3fuzf8RU5bSd59Bnyd8H3H18ydDeT
pNsNo8HVGllULkjSRm9iJthX6JIuc4TeE5HagFppPGkJ9ArAENAgqogIs2gnrFFA6rpukn6m3moM
bvgjWbGOPunrLcZ4Q/aGGuFbo7qFmri0eQeBzBcBMAhjLQRe9GYQqHu8bBZwLbhHS3EMRVxU03Ng
S6TB+l3T2lchxErALVCvzA+EUfoUYSF3AU4POwYKhc2k5ICGCeln9VxIkabEDK34SRHyADF0B9so
lO3VKpKbYmByhtIz7zPaL5Vge1z7jvvQYFIC4sUJ4w0AikjhcbVLuqxHrUYlspIwrFcMrvBugX6a
2JKMR2gXhEMBu9IngbcVmlxfw4Dh7eyO4YK/vPjCjJdm8VHDJVfqKwoIE8wasgnZm4/CK2E3BMB7
p7Op4Lr6JX7N8O5kw/TSKfesoXWR0ZcqFtkRMSANznxweSQEBhch83HxClalgD9FVJqOEB/F9aFT
KEiIymp4WXUYLGpt2go/xXaVHUuUTzg7eEIGVuw5UGpsSO1Ok2uK9NQPvhuEwOnPihQYgSytSOYa
8eRCUtH5LCrb/MIiJpG3p1qbXil69ScpJDBCDXJxx+hPIRGyaRFvaEFOqVCpjrVPFbRg+GzMFR3S
KsO9AhOSIMEVOmD5+r0FvMkiUZsp18kCNaOKsQECO9S0bhwmaLzZA6R/QkZG6YekdCeRCqjumdNx
qRPOlZhnejtSjwg9I32aKrr4TM3LypjDpMD5JoWHF6eqLP6zHAcEbkPQ/zWgccl/2Hee2bixFiOY
Z8/8kILfjkAW9kziMeZQcunAWPqkO/TbiAexJL2HYmH4DuZ55FraCdRiavKr5l6v4ex2aRX0uh6E
z3JXTki/PgnoLE7iU143tqx4T6lt6/nozpwqzUHDx9tv7Z36qODpmFfgdacCsrwEankmf1nix7is
wP2haSSdyTg0WfA2OhYBqppqskTgsubBXzAzoD4gAZtnE9AWKSc5a+DCBNX3JjfARJMwgLKmSSMP
UeknnKHlxsPlaSHI11vFO5tUBxo1hpXIHr7lq8kSZ0bKVbt1ISFot9w0yr29cJYE4Y1JEvM3s9Be
o5B9kBJSa0cyQI69ntIvVvSKl1KCokdcSjcmpFmaB3so7ApnXIJEmUCMsvTlkOd8UxtTmuh3xlKI
XHVk6xNLPJhrYvPoUNwzHSP3kmyXf5jelMRwxbbySTQzmWWKyegl7gpxpLBCd2lY0g3GIdPsh/rG
tQeWDIynIwKXGNDbmKQaqdroyK3mKGSDVlK/t5CuuqWnJ476hvM9PnR8wOI+/hC74cRBYm8CvnW7
TThT0mdi8zwNvHrrFpWIs0nSO8xanEokdeH8ENVvAiB24tj4RRBGTmK+T+WXhu4hUvQj1y8lQx0G
O/XJsxu3fzSG7TCmWZW0Ey1wHpH8iuaE5RtLkiYrb5QfPJd69Bg+Z6JqvqLWF4buwisJJpEByDFe
IW8rF9wxvBCT9LMB++Wh5HxgURkdRUBf1AkaOQj16n2TEtKJDSad/WiAx8UQGH9AxsIHkJ8k1F1h
r55BxN8hTe3l53oX8cmuNOcjVvms8I1zpfzV1GE/fI6oXOQefAF6RaYgh/S3mpaEbBfkITAbNRyz
ImFymNkCAOvlLzBr5VlbZBcNptymzAdzmlMYafAqZjxX9brP1gNrLxpJkcncTo3am1qym2GlWmh3
Q6kfQrG9pcJQXOOkJuI6uQu5dmdCXL/yBk0ucYqb0jRnzpGorbdgcon8UOZRIyktnHo/jkZfPCxS
G9TGcsJB3KaBmRgnC3+nVKl2PlS2rIrHFN1L9deocy8xZFdNERY3SDj+6ruATGjCR+pwuq3se1Ep
7mAw3U0kmqlaHEkqe7Ry/qhH645X99754ETqoTsVS+GZFj8AmGNWdEy+hLoFQxAe3svfZSc/WKWS
cS4fkPTZFigKjnjmzVl1wrrPoYahERcSP3DgZvyB1qOj6fAD8EBQeP9VBnZuxWPROpCs5ltdGX5c
4QbJHwP1OuHGUIsxaLZYUGgEKN/Gln1T6JnxbmyKbZpN5On09dhwjwrXIc0ZtqPcCTiereiK23NH
2Sa1tv7Gbp+D+w9no5He2/425CS2pXafksIaEm/sLLjebvrfGtzplOJ7dQjH813+tWo/L866bCuN
YzocROy731BJa7G+6I0M1zA74SrgmNokxSNjIArnoUnPSTVc9Oe2ctVaJZjL7tyQzbYS5yDHor0S
zkZfcWlWXCWHjDwok8wVDh/gRS4qVLfx0TsSvBZiajKn+agzrNaqEziX48CQoIOyyzWIaPKQCiTf
KoMnh6lXz8iaE+fLyD6UHuNNcR2F5CrBXARDgB7yQsgZvgMm4ePuFiC7x2zhEI2pMI1K3PS/bTmO
gPhQCDxA8clEXyoUjQeMrZrdyqITVfRbwni6YxAKrAUxhiAQRnyPFMMdqOgGJ+CxPekxV2xDjJdK
LkqVKW4Na3FA2SBDjZZrarBdozFWJV6zvCZrSfzv3oiZX/G5ciRUdtZkt9iJ1wTKn3zO0+LckDyd
/XcUG4/2z8w2SZc2QcfYESEmpFR3o0fYvYvFTAo3cEXtweSspPkESiXPDSbOTFWDsNQuozYhAN0t
1/WyRbJsnA9WjKQxNj7jtYNBZ4S5U8s3cas9TPDHQNctRgCvPGMTivl4JFKW0eswUJN8KZjBw6KB
ACawsaI74sqOWpAgnG2374XSKkdBTRLd00CbusW5JwzKIwj6Fbw0B4HzfosLQt4KagP/q8YCoC21
E8bMQIMlNe4trHXhoD7EWnxYiM0tto6fvXTWRF9mv952jpKF+1pWn5GsPrSmv4tO2feAitjLM/uM
nQxXWUP8dXGPm5T8V176zrpXKwsARuQvyhCG9NOHSJwpvrID/8F7qMq3vLBA4Tr7jAE8fpeP6K1C
2Sh/7hiL5SgMEyZzOFsoZy1HQxsAFAdr+XwdoZnG8XwbBZxeAKO0w5odBTN3yFixfjMrxU2pJh6W
e4L3gBCnbB/nQ6eiQFouBkP87ZuACsFPKCGLBWABPI8Oj3StKH65K4rkKAIYi/WaWKZuE1cfGaft
iC90YyhaJVpPxp/utIIzZkA4NF86QgVdag4SKiES29pAWai+OqIT24v2m3c5fyaScP/i93/HcNjA
vOzbp5V+CKW0H5tvZRSOG+djGakEgcXBMwHtgAVj+czr/ILOgosy2ehfk1Ma8kutgY9IkVOu9vwj
L+Ve0k8FY2qVrw2x0OvATwkxyQkxIR6esTUV9ENbrXu/JMjHWsy4w1V7SceCK6BXKxgFbFWy+R5m
JFGk+X1VIuwU7ITE+DaaTBzsVL3Pv4lpoUDDMUdnWMTqjuDgzLibw65hgM6IE+UJvuO50E4oaFbR
8unej+iwZlJjOnN2oiSH0RczA9DsqFwuClSQpS5x2TC+m7ozZuSoekM7RmOL1rMp7/I0XTOGhAcD
SeIQUegQGVsxHe4XTOEMOelZ37Jwd4uMZRcCsBsHuP2fsWQx4283OY+dSYA/gYaDJ7bIMcJ4Bube
W2n9GtLmGvEG6/c/rru8EbD8UNS8CRC5Fakfupp8rGv2imTtrV5LgMNnbpKga8Urbfe5cqRFcRMS
FJmm+k+ltHyv/7Uo1mlJzGBJ1fPCqg+5o3xSpO49c0YSOLB0tugNSjO84ArpEuNedNNuIvOhCD6Q
If1XRMAdOAyHrOxcCYDJhgKxWqT45BhZK/k7SODr6dAWwzXRlOsewE/4EFHD9ARm4iDr8vHQvpK3
omUCt1m7zdpdMHanC1mN0WeJt7vgHjDBWi8O86a7NrbYfVAuYiRDynsJLRYDApQH1FyN8ugrAcaG
cBIwmTOdYg7EMa1F191HSbX9ybaq+hZThirlS20hxhHB2RFd4IvXiqgXrGgwr/ZkTzAdIvqATYfI
j4FgKMI6QGwDeD9ZgDDqVj+rWHJbzgz+t+yRDrG91ovzsDYkHt/6ssZFhyav/GoT1ctfCQvK6VaK
CxMeze73q55cLXlxRWLEmIKwwUozB44nU3R15llQr7GEDY3hr8rwl0gib2rO5WvlX9Gpw0xrd1PF
we1IEzFUZNjkZeVotofI5xtpqxYTI6jXH2aWgXXGCgeAyPolvGfoyOKN69seMPs/EbXLOf1/+kuw
Jkw42APRcRHscWT/c8zq7BRN5UnlK7opWYHfGHcTXwMfR/qoQPr2nyZJoFTSZDQzjpGs91LL3k1C
Z6r1JgDeVAd4QwxXgEnYkY1IPCjk7NQo0QkqfxB9l4pJkg0VA3beSKGqETp/zXV/kkpklOMRq/sx
3iM5eVcamuiywjLPsKZ46HgTHbZqEaGT/+SleNCePBcl+zJV4TNy5Eo8L2OMHyNzTdmg53PXbICe
twPiITP70Bpoxrgec1UgQg31NYb++qn8xQeLX1uNu8PIZEDPx73+Xpz6QuETYKABndFOTdAyWPz6
L7XDuE2Pj4Wx6lK3ZfcKqsOLdN0zsANZToMaxmjmY0linomRrpjJn0LW1c5xAA88aIGWdC8IaVWS
PuP2bBbtpwnXCnZyN7B9ZQmxOBmEeU/62+dc5MZOW+JTCOTDfM8/M/GeEBmoNegYDliNs4CV0yn9
N+TM7lbrYeXmneiLozz+haB/tWgsJ7Z4qfCtZ+mJscNaMS8ihhjpj03cyFFvsPNf28/xW3vW/XxO
JelSalvgSuEPPVMfNsQz6xgD2/B3RWIkaBMkBdr3tGnBHWbOn82EIjuUjljRfDli3k9lFEpvAlO6
KuYipjxiaOSVI6bT5r5GoifaC2CjJQ/PuA9Eux9ZZ/KVEdRNMk9JbwWyGPrd7KB4ec8ai+ik/xTQ
j3JY76mS3oa4v5Sr6ccY6s0uYLffSJdlgssCXmMtoL5dZaYDV2i5zurQ2tw11OSSap5L8WUhTO8d
SjRyfA7ZK+ywVV2j3zN72575a8Zai8wYK4LASSgDv+OW9UvFvlXlS7SlVn7KPwYbTfLqyHKfa8Fn
j+XPTo8WXA61Axch5RWJKlGOT6G+dJeSQKr60EHnyJE263DjJOyaCu7SncZivUfF0M2one0/aaIe
lzY6lhWW/c3dLoyHzhaa8UFm79sifRJqpOxgbAHBcM13TeY1YzjN0uZsLqUzJkEZQv+ybvIqciMd
Ua9DX5Dv8lmRAF5fPZP4h2zpfIPtR069mzd+3JjBYQQCwpp+VLbSsHEtGWghQOf5Il2LU0KIA/lm
B4OjVBNUdws4CpGIJB8tlBlkB82fFk3oLoRky5C5YCI+IrJJTFKir12qHfulORUUdykhs8Yfk1MH
9XegIgLRUFhKlRbUvul+0sOeDaa4Eseeyx+wyPU7yj0ECmBc5xJrFJW/uf+0riFGfuvas38zPJEb
c4VmMxA+BCkgYgG4pWfHYIjXyGmN/ow1I2SClK7KtTbIqDga2vgamuGjDRZE++9N4jMHAPvLuxFJ
ZBW1gc54H8tT+G4g7W2N4pzku1M4WljIQ19irdBKL7EzT5/as2msa+q3Tgh6R1nwSUo/mZbdReSq
oDUd8147tTHvBd6mbOfIj7nElogXihum2DUeYd3VyUSioYPA0tfowGW3R6NmBE5NgR1i5EVbUluH
vuhcZKduXRdem88ev+ZmwuBdRbXvnxeW1oTjwvKjESQJNrINCXHtTsb9lyJEbomQ6hs6LYSWaUfO
S/ZBhgGKnV8oGGzp0ORiMLxQWRIKbt4JccvQtE8EQeMfZXHZFlVAwKNGBMLys2A2wjAzIuGpKPiX
XRkQ+aagDpPUc4SoByyhtdwwhwByPTbmeMS2TfgIgknSgWthvYbwWLQw/Wx+8zG2jIb4zhJKgq7s
dvJ9ZH7KwX03exAQsL4UHDp9T6ZQdePXnFvrPafytKo3I8emOBD7hUptP0MiaVJf5E6NCX0xGElE
F+LqdLl0lG/zrsTTtcXRPuz1wnhf+uxFGTHF9iJIR4OocVIEvi2cD+ZQcMERFIW1x6zuHTMN9q/8
XNdovCu1cf+sXp1+Eq2LytG2Zr90Rvajg33IQq0s60D02DcUHbU+ngH8PlOoB6t4G8PraP01LVvv
X0Opu6J4HI4kj0USsX9Hghjbhlk9U/pf6zb5W6DvIT1IeuF47vYkZAM13uPOYWeHqpGPPpTuQv1W
Eur739XUl3GAepMXtHVqbIHtQ/9FJ9+R/pGx3lMRG/R2TYHAXkKCKVm1hxpOIqlqQtQerY1dyBiV
575f0WVHtV8slg/4/zAuqVdmHBhBGEbEeO9kwXRrhEtKeW1+pCsxt1i0tGcZGxCP00DWTssmVQMW
t1IhSsPgETG4ZgweiC7N5xYEBAfB4BroWiwKHApzMq1tCS9bsi9e+p0FYDfozvq93JltcBSN5McQ
1bzTa6zoxWk49owbVLRok804eTitz5ezPPAl492uQDBBcERo2R4HelnbGkp/5efaMEgGbd6yfCt2
yjWEtoc0lEtIJK0CB1MFXsW4AiFntyRayDC1U2VdqqIPIpAaXd2dF/LsyBnrYGkopKFK6UEuNvIE
u1kKIp1OzGKWYWJdSBElW5+z+sICrv806C3FuDg1K75B/SypzTn9axTGTXxR7MKCRr8U6og2H+L4
p6OfW6IHJRKAzt2S8CiIxiP/J84qc1oYpZCKM6xB3R8KH1zOBnmJoaNEHdCv/SJbrvDXyHUvGic2
QAlLbnrKCyaVq5Bml+gj2xHDm7B4FS/LI4olwkZBSSq2shtsYupAPxik3fwaUuCYMQkN0KYHNNLS
PqK4ouGGWDwjNo07hhoEa43Qg0PbqaATxZbptSbTMwqZgU9CY9mMNHbjjTxLSo8WU01DCYsFIPa5
ubYAWFJJp+yamy6OpZnHjVcRL/ipXwBV7uDTsWpXWboXiF2+jbV4wUa0ZY6SrI4+FMF6tWyIJOow
Kr4ScasFt7UL2RS0fyvQrTn4aE1YbaI2eK8RxR2UUSZEj2q5Fu5ixk48NJzS1OiaJ28wEA7hdxXS
/YAIWQCfZaSMARIqWWwjRnJcGJ/pLd1ociPb8U70WM92KqGPqwkiVmHseoOG5FXfCxbsznTyiy0S
mQEubMICnH7Iq5KB3Gea3h9SHRCTBdB09Kqfnh1Or5E3lZLEuJCbRbnWFl4nhQejmfbVqWLBqRs6
M46B3dBOexPJw5FJs8OZsZm8NgUKMwXeDaHRvBjfIhdbCZnDDlGwtfQ/bW4vOmK6oXyUWvhcc/lg
0gkAApV/OKq1aF8wrcheEzdJZcdBJpk3hXzClV/Ymh8qNgVwRXStPUon4hqxLnC0egvYxx7sYxqL
2CqBg6Kk12WePxJAuTYwJGv/sqJ2rVvOs1sGTUy6p1qfctAXsfCXbuYsWf8aUzm0m8pk+jZz1tqU
fd1PpzI9IaIgJ/F2EwBsP2g4K9lzqRPnM/aLRLUFVLwi8qwQo085HQymSjFj7lbL3IHitVjJj0Jr
lVywoHChoBlWPsI+qAzcJFhKa3LWur2JpHXV9BvX57eAlg20G88Am1q+ShIqyRXZde2fUh8fIk8o
Er0Kf1qIMULk1+D4F/vUl5hdDwmEobn3rW8sZVg7q905s8bznA9IwYDOEzcmyOnZwuU5pE0wWDpB
bOBOOBt2v7ouPMdmem52hWWe9ETF18RAC4Dq6kTk4NIcyjSHuEjTbLlI2h8TWaWxoJuYPuAj2sBa
SXrihUZ4gPJZre6y2ysdmAQSkn56YReTApCaL6lFiNnzneBiYBMutsTPZUwQewc9zcQRS4D9deVP
C/ASSRM61Xqe2sRuCiZrgR5WN/SKd2bIYnbNVuVC6TPc9D68WmT5dtkxdZfU2lUtaD19epiydENE
e8koaSadU53ibLqzmVEYhr4hBGSvWLqCDkEbQ5Cp0rf9ZNww58kekazmkYqxVj1sFZgk4yTFOCBR
rllMdzDRxOaIu7i3T8R3sF/eOVLyB0mEuH4hfDFY4qrspCpkwCWY8hRjJb3oqJy2H5MxBP2Ynj8r
bUQZAs6ALPKaTB+Umxsoia+Q0z3iZMflT64eiS1pTc4IKkBk0YD/lhLvc+MNrACmTa39OaFjCdG1
K0+ZslygGJ4ohjWKYYvsoYLwHGs/E+qi6nWgRmJQB5GOlhr1X3JRcnsu05vOxKCsf3TkcDht3GEq
+WFGhLdycZnMBxF1g4tFTxH3yvn4HhUNHQrbw0jyhAkf6IkKBgHdjrvQk6fY16aNmKXyqghOHaNU
FoHNaNPRi+8tRgl1lfzyPc4IVUIxjAGMPcTwjne0H9/KLnpoEDL1+InP7SFTrebRCaHtURj8ive1
UWts11tZOyL6Zd8Z8xl1NM481bAyAarntzm3FfO3Ay8KK7aMiHdiWF+hcLYydNxbfP1DeH6OGOcT
UfgfTWfW3KiWZtFfRATz8CqQQAjNtmznC+HrvGaeZ359L253R5Sj6iEr7ZThnG/Ye+33FMd4uPgK
MbeN9cE3HXOKhoK/abiSyhVv0AlgRwt/BgReSTEXWs8l82aQoCFBg/AjWYJ1KFRzEr41bBMJkVN4
suWVoJX9qRZif8VkWbN4y9BhZ/MU8Pcqy8V66u9WxYPDkzGhesDYh7CAN4SqvOIY7au7PjDQgVWq
POfyMN8QXDlYhpDkT2g/VS7h/XqzlIpJxk7Uv1jX2MX2OrlNpAb8L2monFkfSTSLbYGRO/rqQ/TK
di35DVXIYv2AnZls4vkhkwKEK+++mE/AsBIwY0hIr7RkHjXQsjDC5IqsmRywiydP1ghitLwdUAKj
OkfszeuYH4J/ZWO2NMkmECEvZKCVW98RbfkvNgk9d/oYXy+uuENtqkH7kyLJrvk+sf5PR8zI6Igp
GLE6I4hmH20uer470sZAEIQgP6Io9Mw7Zznnv8GnTl7KemN9vj1CA4Iyvf+3s4r9sLMCkCm3+ZZD
+VVQAac8DoqzSIktgZxVEMVZkYulpPMT68YkLw7kyCRnfXQnm5Qn1IVQb6IeRiZeIrYnqDgGYMQG
VmD+IQcVycKxlos7ir8aDV6r7lG+DiqoVmDby04/R2xDm4Ink4pPhpsy4tYCINcs5P7QfylQtDh0
05El8XqIegUfrsWXPX4STRk0K8Y5qjrA9hD7JKd1FipKfl6uDSgGhAO3O/nMb/s036rFAXA1IKl2
dLmGzKntBS8HYWAw7p+x6WJB58HUzyL+xgV/47IZabnyC9OOfi0KJOIOyBe2i/YAjGrpnJbTJgc4
XrSgPCi7yH9nZBmK57TVLnEjXNPmnFGezofwPKBOSBSVIQ0b52+tGy4jE75WYM59yCxIj8IUyLJ4
knezGgZZwxKHsRzp9jhBC5z4S3+VahFFvHyPWC2aoZ9dBx0BNzB5qZZOlm6cclIzInAj6aQyTJdO
mur0A/LqkN1dhbsUWzCey8xwI5ot6HfmRdC31eM116Z309o4IH6Zt0eihJH0l67Rc7A1T+yJiAUv
xTActL8ZglG0GuAQx/34NaIuS1lxjqOOz2hHoMkhQfRC7tSOGbmBMB01aCYKpya2x6XFgybtebD3
upQxf6A2OJ9ozZgEpHwqFUXNkSFockRzt1vEe4q1GeKDxH915pPGhlsrDFVfvE8+rdxZyVBSS3jf
yKv9JcI8Mdnx3xbJF7LDodvH0TcAw9fMXqjYBCfV/qztav7Q+DnZFk1T3B6165oad84o38KsoN8r
UT8OoCbXz7lmk5nIbLAtX5aTU6dg3yEzpfnW6CfM9U+Umwi21iAt0X1bby39p4WxNXuv6uxlXY2r
smY8a/Lo1Chdo/w80txYAnJjP0W2VOQFRTb/qHxODylVgIVzfeEpgSTkdnHhzpMKP9jRs8mN3/QM
Esif5V7/SLPhtj81HwzQKhc5xlkGMwEYl7GSha2K84j/tI585yncrcIflfG3RcNebX831AL6dPyM
ZMBzksrSG810lIMWOTeyxfSxJFCw28v1a2GrRU8t03+RXzVBT0IecqTXOKpxdJCoYbNfJVSDUCdn
lOdP2vX8QyDz/sShQKyNfj5nr0pNIDECQjBRdqxm0GSkC8u3NqB26RVOnH3JeqrAYT7i542ZNKVv
DIGIis2DJNHuGbetRNMu/RS/xta+cmZhsJM3g915owVOvKMjHC1ZPEZkCs0UC50fw9q79qgVDCZU
Mz+1jvt45Y1vnbNwTSTZSd/0GR0eYOSw7U56Xp8aAp93TKKoXWCFCCXa6ErkuUEcJfU7IWMFbadk
u5h7opNGcSul/zbIiSP6925BkLETlAZrOLDHdMAgKjjq8mKWeMxklbu08MF7+KxTGhJi/ykg2jG+
wetcASCoqBo5hUaOOSDjHdgMp8z6j7bpXlUTeQvY8dJYnixvx2U/pvx2UJ8IvHlxukdhWJyUXavB
hQpCWYLPQnRK/6rZ8E5YhgzOJUnie97FmvBtWmuHtBhmrIr+j5FhM0uDGhKURDk8stRcQK8BoQ6j
+lSynY33n+fEAJOJkVuDNjcxEiQlBd0bD09yHLAUzKYUTCRlM4gnuJs8c1aiaDXKZ6M3++KhjFzx
CYnGNW81IacFLqmVdS2LgpjPtDl13t+sp/9VKMAHODOZ6vetAr96dNv4Hd+RCfcmkyjRZX1X8NtO
eRxGmrBIFtzoot71GFUj4wuUF5Z0gsDJ0gZGRHROuSiaHk4yyObKTK64I68i8gPC2BcLXWEftKwQ
E/r9Pi5wl5HvaJhBC3hKj1bWsM4aeYQbYEuyTgWc0OqfGJQqdu0qlA7jHxTbB1FT3UniMvCNqXiK
8+8SmYG4mPCxibIP5YP4oSxsNvrpVHXTaRTm0x23Hm5aXNwuT5EbT2hPmo8K1akpAgMasDmFykE7
Nh9LBLt5PGbmlz5xZJT1NQPghWTBztgajPGtQmEXN59R/i/Pl4dJ4E+MTj/i/NX/TH4yJidYE4fV
/A6puTTeKB2f+wqzVG/uvTk+pqF9RsJewVZfBwMFClJ2BWzRlL+Rd/SWRc1b8y0l5X1okc3jTp3I
w6wSVn2PBtOm7EHiWxDVmyeLy2Mxv8yyDCKrO2WIPXXEnq+/ONxSUh0Oqf23QX/Y430TcTDZmqig
OCRLJY2PGVAUqeJjAAtL2cC7cKi3CqE+p6ShtKViD0p2X3zCItAoznN2Df9ISXhqwjVQVWMvKfI2
iTk3YXWRRNjIREou2kWGGqH66orBHEz6WA7nhYeTcrVQYRLp98bI72yf5qanFgXwQKp4lpBJIBxX
OI90vGaTXHh8tLeOYQwaxF1lshbHJaWe88+Cn7L8lMCTkKVh5i6hlh7UBsZmxqnO8s/S7VJ2vUzX
OjLRBpXuR9hvKzDMtKfG0nzNrHxN146p3XkRuBiS8SIcDdKbcZNBGSbydysBeUGNAcULbnkg3aIk
w36Pssl4mUAltZajlaCXnSX/sPLKGcFpEg4EtNsoDydf8Lqp8A0zOpl/lOtExN+Eo0W7lkhQY1LR
GNYEIC38ZdlnUuonau1r7eCXi+iT1cWiPH3kePt7rsbJRGmcUDJbn6PEljztP+Q2f9UmikTLcITg
b17jku3W08LFjRjlZe4JHKy7fqdsW9Zkeaii+ZAIXdXTdzLGZEy2TB6WAum3bgYT+HmFxQi2uIUG
FjVKppFpMk52TYKxOe1qi57AMFnSfHWi8Rybj3ZjPmkPQpMiAyxbQRfFeMtAYUoa72bSEOEMQnBD
uVjA7oA/AWvEthTdq+mfGG1FkO2xD3bMI4n/S4vxFP/Gi+gkE5+pBRPBH4bdTLMYoQJJqWnpI+xK
/bHONPFoDGPCK1K0e/GKgx8UNGyAg8Qke7Qupla7ApqrTWxcq5/TfNlc1Fm3S2wRW+VKiwKxRvsz
AZtbJiBpCEtaYmzTF2qFfYSAVQz9GABPvcANk/nBAab86pFwjHrR74vfyniVvGUoSul01/KFit/S
rXOVdFc0uKUxAYnX7upkPpJNKgmKA8ivpFxg3QvoITWCOWm4Sn5qA1/Dh35tWULEUO4ilhDpgud2
l+k/taiR7mn5CwYy6DhQqwTfajQ/klEL/V0m02vMb51On9yjBaGihdsScfpOwkEwoyXa/lnb3r3f
+PVwydK4BclJplwIKJfzSFwA4akOXjqmJRWvLNITA1GJWI+2jPlD+p3ib+Asx64ivx3tAqqPfOhR
i5BY4E2Kvc7wSqFOis1JbLHjXbht9p2TBRXc5ZA0wIhBEHooz7jniuXFiI1gIdYvErT82MxPMbk4
xD4odI5xsKGZtW2OjCoNS69cQStA0y/ENDrkMGjZRxXjFrnLQnKXZ+E6I2IakOT3ZGK9RS5CYYD9
ClYMk58PIB10GOzOuwybhWgWl05er5l1jXq+074F2tFBKtGxFmb1baEkEsPkztlwL2MIVp12KqM7
6STXqcfZBmQt9sodKG/XwlE6ItPRP4vPsHNzLmE6mBEIm4jknOTSww2mFSOYUdEYF2PeTtyxyTD4
vhsKHy9JGBr561X5YBd/0+v6OoQPiZN4wtovcvBxq2YF8xK8aH13SXSD5f2Eg+Q0WTB07pg+2UM2
hKZvdMBluY3YjbGehqQgho9YkN9SgRwbGPKrHeuf/R4oIMhALSfTBYuzPknOz2gDkWO5xgtCEvai
GU7LBJR3bssunSxviDQkIJHpgsCP2ErHcfkUeuNNapNN5H8MZntgHTyoNcsciCQVcopBZ8xyGHVj
v4BmXPvES96+EmoUQmudSmWDX8FXGRmA1yqsWfrlpvdkM/XwkdesupTxRFg6iosMrBczTS67SvTR
KMvcAFwWWBEpkwwIVQq6y6Y3DkK/oJ+bbq2mkJK55JGtBz9l+gyxLkxh7Pd+R72/UaPwKVTqg5wB
UlcZ1sHMzBCm3LD8gOWBTRgNdqcN92i9ES4EZGEt2MbGh5mLfOXQkOX+RLxmkIcfGVfddGCDG6w6
s6TdbUXCNLaHJjPumK+Zs7m65OT8Dofus9KtV1QodyzGEtEUGjKrEmuglZ8AKaPwSw7Gn37rw+g9
YtYWkhRkx3xaIHfGANx3wjzsOr4hiBnMZ0gLOpQA9ykbD0QxZQxf8g8Ty5fAgIlchko2jxCyt4wg
QmfxY4ekzYr4tjaLDSm1esumYDSDhNl0VI62yQKvClY/HjJChd4JcYamYN1RYonxcilIk1GE+crF
xMR0sht5t046alDd/dp30QBkJtGnjwyZUfW2hdJMSX4SJPNt9GpCO5fwt5FrT0yscz4nZ2TvUhrR
UKMHUItjkQ1kuJzCjrZpIpzesJcSjD84Lbxme52C3uh6emTKv1Jieuhk6Z+eHpN3DZ1/gkzZJnJd
OSesma3EZO73HIBLDszI0ug8opsm/XA3SvUj/c6BEMQkBalEAnw1dbWFhpQJMmQnBUMVB2sNHwnI
6jALTm5i/KrnE+XoSTaULQTJnmdjJzohXA5prx8IMT02GrpaOXTnrnU5JiVnIMDWmkpndgsw6KDj
VuuMnfFa1uotN7KHPv8byn8/tHOBpr5kRIV7cfgGTBgYNdXQL7QhftvAmltE9ZjG1/Kok3+Bqrdj
lxtN9uDwW1mM/IBjrUVNHp0VJrKoC81rPigB3F+1rZ9hLT9zztVS9eIR96hagrogubLg6qlrBJLE
gYvCcF9tbvPJ6bRHv29hYVQblI1pL8NL5T456qw5RevNLNJjhopFsN5ljGR7assTXNWVpaBVNlee
9pKLd1xhH9SvGSy6PFrAzhjEMSPWKGVVc3CB17mXlcVtd46Z8gt8Ybc4b3cMJLlEwraDcFnVWZmI
f4wYZBlvdJRvSbKUXlDposJP+JJDkmgS9lU1WizpGIvjUYC+ZDDwxJ0jd8zQjZtRl1fwOJBdrCGH
zIzVEkfeDfYVeV9E5pbY55Bkw5CYJXuaDwvDMJGxk3wdFJnpVAtNhkuSX4MCocsgSnrT7q1I8FG8
2hp6n3FrbsiyVciyLdHI10hNsd5xhUkiIbGots1S43ploSjJXBOLe0kfGdjmcA7dzTUCfI5Jrgv0
6dsU0zdjQMLLC16FfhuHx96UnSj/hsnopWGO8GQDpiUk+TC+eWZp+xgBG6lvZC6+q/P6KsriYzKb
j/x9as33ol4dZXwUiZNkE0Fo4CUlolx04lLawUnJZuuYxSZW7+R7fvZDjtBgGdH/3+1cVbxRro6q
9yQJuc92DDMJRJol7PI0t+lyopwq9MBkntgBpig7xGzTbeqA+i4usgYaIuhKAtchztv0fW2jh6nn
9zSpmPfGVyj+dkJnP5JTgDV8MNC7A2Zn+zM2ZM3d8Aul/K5be0lXbxuTam/6XgcoQVarqTpovjrm
hQxycaQQryKesl+t7o8VMj/luiSar6j9ifn0WGMlgijOMl3L23fjinTAEG3z3m8jsHcVRUd+HNEo
oPe+E6KD6jfaSyOLzm0Vp6m7FZ8D5xQkngWaIWs0+T4jKlkJYqYDSoTMm+rKDlEbSMg+0yOCCIb0
jXXpxiKYW6SDvScRjjARjgDiwYsiw+uWlWTVH/T+8QCpm69pD1gV+QLTkkZAL7P1cVxCpYi5xTzL
KF+mfS5dsib3okXCdZe7nUARz9g8/Deh4By5xKMYIhbKWQYyRRfEWeujBwGKYZ3J7oZseWQvpbvs
YMYCOwrbtHHomeiIFDD6MUGQJYCIEc2UboGZPtc6N/TY+nUz34Z+ujZTeak0mGaN6WmWegNEU2EQ
sTIVUmTrT93gj6QQdUH2pqPOZg4hdq3f0c8L8EnDajgnvMay/jfPm8Cinc/wFSizj/7zqMrwbBB6
C93KDow9mB6iEcSQPy3+eJbIciMQ1q2uTz0K1BNDvBvB2vgnaF/XMxSXVPpiNIGHxx4BsRiyssGL
mCM7G97SCkdbfWroXOHKdP8LLoo7Zn4HiYCOK+6mCmdpvs1xhreh/JKYc4PgPGhoJ9hjTgPOeOw/
OV6McNYu629SKfdSeZtV7VPzVdUM6lIMiOT0E2o/gxujZJ2+wFUSsRAwuzZi4gcTcPuAu2WorIvJ
yLoHP8WfxG+29Nb7aosTOC0ZngBZFyrqoiFGdVAzON6WRtBH08Lcg6bRsDbhO+5YXSewppxmq4Ch
jGD9GsV7xV4k76Pjf9wS4lmX+JISF7wVtRTldK8+Yn5M9/GFg15bnFr/HHXlI5n6T67zCa3lEJM6
9hu1bzEcOaVSeeRFr5MVR8zemVp6Qxl7YkvlATQy+apFCb4aSifz1Bkcb2bqUqfXOg7YFCUsto7F
nLyx5Cm8Z+A06nFB/pef+vNs0U6Zw8lSYashazaioGMkAwVkLANd4wlRgA19jWDNLGv21hzUSFR6
UUhQFXmABUuK4QYraIEqCwPv0QvLZcTNDZwJsk3akYIQ/yha7jtEDOAYUpP4qO+l42Tll20LFSl/
BMJ+WzJ8yr5BkEDGc0F7DPu7tG6Y6hO74jOe7xV+/ISLLoE4JdBMWHurvJlJ7leD6BPIhsOa+umg
oto04fai2LFiREZG/+CQZeLT7BhpPSe9A96Fx3EW/Iq+raZvi/PuWOvE18L9x1S4kiuLe2DHgrQw
v3dMH9/znWtGHJRc8aTO837eKhZ7PZQg0ldyJsSgcAwFE0HDtoRyG3l+nxSuznU7I1njCHDXX0pi
BB/telbYmyZv+JSKYGe49NsBmhBkpGp+ACLnc7j4SYPWN94vcfhmWYuT19jcNf1R8iuWAVhkQkGY
F+y10dHxLlKA7QoaBDYNroHItc7k3S7hUzLOff67hcKhszbJYxkLl589VMeHiSotti4SfhpgiRFy
s4RwNuMTZNC5bM6q2vkAI7je7szXjfmI0BNCry1cpaoKxprXFBM2U3Tx5NDVsdgnN8lD8a7Cb0vg
LEXd8DYrgdF1VysVnqAXFxbFMOAGEVhpEV3iEPxtt2vNOJiH+GRt76LdkyIohOtJs+gQrL2qYi+d
e9wpPGJFcw/X6EEiRybfZh1SLpOXKorutRpBGriOoXYz2OWT/HpNx/KKLzzsTrMBp+Utfa6a+RYT
RxtvSIA3Eiq5XdP+FEtoQY34NOuyrwp8CIZwXKKZWa2X1P1BviVyTM4RzB9GYfADUZ2hKxbUPYkF
eI6JKOGReTO66WxEIX7kXVreAhB9w15VSAymh6lGQpTRgUmBztptoPHuHNodGRZ1Kqu7GUQu5KLV
g4zAScTOUoMSI9VBW70kcsckl7oaBUHRzG792/yXupWoe8XKXaofV7njagJrMuyyFisDgSmklhNK
twDDbOF7dBBidh1lh3YEQpDQEWqb07rlqlTu5LTuhs+A7SnZO0RMIaexJVbOE/i+GI9k2gVWiai2
EdifRASwbgnP1h/xOjBzGfnuw+ct4TlSNMZ68kNkbCr+sIfgH0vaVhgfiWWJdT5MyQmxHbB2rfTs
WLF3iNg77NkE7yQfBZtwxoOFWZXr3KC0FfnZywl28exhV2yz8rlgKBpYyzA+WuMe+vaW0cL65TOm
GeLpMAkMeCFr/++cZRIOvag4l1CtJEQWPZpGaFbk92VM6ocZYPaO2SqJDsax6GC4bIWnLJzIHzlL
KAC3AhMH3K4QP5WyOM+ehJwgiqO3pmuehQo3W6/vBh50xcuYC8SQUeoWKEkFf/ifOg+PYtEfR2Xx
hw3wzOY1tmuhwXvCMq6xDjJ4uXVdXLWBulLhJV1+ZooXFU0kqCxvmjUEsrsihXfdJU4RJ0eY8YqD
xm9vjt1+JComKhLEtoxmDelAiXQoOwRKIpSOUzXSvSmTV5aylxWWlxITE3LhWgU9JF8hgqqQk0Xj
lY/nlzCQ41qKZ0le0Six8Y+vnRhdopDWe0aHWKqwxcwMicLAaH0kaShjjIiMH3+QDkGmq89DnjrG
ebOsONAAysDs5vMHIayw9NIFwonJLoIgycE20FK38KOCmEVv8GVOxDJBdo0Tf4uYQHmP5QTmXucI
Y0debbiL0LEWJ92MT20r2JUU2WWIyqulWUIuaICIS8KLbJWXTi3P49wEDDYxrykQKMJTmjDKTbyM
wMNJI7wIuhwRxYJAnBCtNL7VpbLHCF1LyAIqNf0ETdU7ZIht0f/Z/Qhj/WBYaEq/pom8cYw9F5ro
chxVctIXu2OcTDaQzTo5gbkt5+UJ601KokIsgklij6txPTXhBs9labrfvqSVBODz0B5hSrGwkNyK
QLGER0ehrww9WAEE3uDqLViyOVxBxOKuO0ULbVn3AIfbWcCIInHb/egX9NkVaqJQM0k3RKGIwtZl
LK9yNd+Ve2IwXPip0j9dDQYXSVkw2grCFQQZ/oY2/rgNqXwYsIIqyAjlg+JOh14b/RkBXIu+fUQW
rZqIce5VEBuFXb6IEnD1poPWkzKeKe1uABAx70ymaz3MoGYvCbDA+Gn4Jy9kuxdMTQRmtg1bs4yN
rXCWkQPu9evyueRf060omOBorGI2D+Fh4L0nm6nrWA0m22C+QYauAMObbWGRScODoza+0/AAukSU
IH9FvLwQGIemu9bVcCWdp5YwRv3fEKv/vyFWjrppxH3RRI27BNUN4WA+HHLW30MGtuEQGYAN0SJN
ODIrgzesG5zpuvaLq3vsR7APZUfJTB129kR7sVSnXMqIENSXMpA/BCL09JUQ3QnYB01Xn2GaWtyZ
hN28rG6gFZDN4Gvsr80/PDXct0RcKbT+eXJjLXoRH5VWUB5+E7qG/Yd+wR6ndj8jt8D8QZIDrKBu
sQ18XIAzJiHbcw+ydA3j5n01hWcqdY9RVm6YfLBG6wwpVSiSa+zWKOXQXFp1cejBsJDuQtMPrb7z
GVm1UYYjpw4mGwGBYkeh6Ra/BTkJ3GUCs0pkcUHCGXgmdSI2oSHZfSThd5kunwX+60AvwPfhzqXO
klTpYuzAgfgizTlGD5mRkTl7ZlN5s0AxU9InJBxMeJTIqYKfpTl6bzD/iD0D3LfFoKa2dZVhrrk7
YQ8a++wqeLhSQY8Y3y2TsQStScxjSj176EEROeeZW9N4ggM9KCAjVKE4oHOP9E8Ts8ScBu1sXFUg
Y9UuuqSoqhp5CqJMxLc0cOHlJRuyQ/QdsRcr8p3KdD9FaCkAfx/2M0rxgyM8Q5Y+tWX5iL0sRMfm
TmXGXSlQPJm1a6VwRIb8wHPmKPgPQrq6MEPrPOIspDhoTpDu/GTgBk90bzWIZ3wrxJZkhv0w4kxY
McrIJAUa773ENWU+QzzoxS+SDe79mOSplSWcQsdOHmr+u5kIWqS/yQsVs+YsfvSCdnPlAQZNxatC
5NaoeQL3rIRWA4nWbiCnXj8XYEYMoloXljByuK/A/C+ZBs1QP6bsrdP5ZExQn3UgxcXVQEOjC8nF
QEMzcfLkDZYcdDRrZQti5PbLhLhLf01h89F14scmzGqnU2LWp/DxK8QzkMzp0IXCLtTFy/ZZRDla
4NmXyxGrpPHAHzZIvVfHivtaFTRApXjQ4C8JCanwiKTkwW1FA+C2bpOFw4Aao1d1EwDlFc9Ssh4V
frnB6u/Kl16VARN+cspI9mAbA95O5UWCEW+o402JxwtUjuij89dbG3qF8SWg5coFIK+QOTI2rsi0
jMbrU9OTnpZX1g1LSs3hfZFNyetLW76s2OU4rYvYD6P42JCIW5L+I6JArt4ijRK/Zp5R4MSLJ9/s
Kn/df6kkI4yl5VYKqe5wV/T6CpFQRSGS2clC3k3EGd0Rdk3lbshE7iiGM4eiU8nowUQGQuJLXn8H
cUaQyZYoT/Y1oRu5hibnMAnJeZLwecv/iCbkdNC/6dVM1ysHz3ULeOI3fLMmFBmegNYXJvIKfSti
MAhBngNd4kCn8NL+RAHrPZn9Z8j2AAj5NR4jP1p1n/G0AYNn+mkwbstIYhYua4ClFCaz34OHZBJy
MPHPztUEQ29lNaUdFrQDGaqyRKaztmxVsZeDHIkuSiU2TfaABtSaLrd/U/awIuHLy7UdkXgMzcnA
IszmzuJpN0AwIRf3B9SAU/QNYsvCJlPsEyO65qgk85dxVxmFd218UOv0RoJEjPEFByqpAF8xpQw2
oK7vOHFbd8G4wLR/P1rFURRoOo2HxIlmQO+bzrUX3jLSoJqRfRSrzRBRd5/56kxbvK8hzVmP5N8m
H45lkh2TTvGGtvOg8sEP6E2NnHHKc4vHBLtg7eGFafm9ctRBbInW1TExNFrvGcvKmKVBmj0F8b5n
vVnwptzUZ4eGIMSvkgWMw5UBfhNxVrq5z/hcIejGCODyQT+gIPL7f1r1qsYMnLvwWKQnPD6PlAx3
GZMC5+WRLoSsxZzDJe5hS1fe9GXyxCN/kAfRi1F6pqWTKY8oIwf8G7WW5E7LnkbELTClMQxz2dpK
zAvn50rPmAAqiJqXkLyKtiIkBcgYqaULJ3aimIfsnyr7jN2YYSkbY0Y03eiYpb/JEYaZHBf6mj71
UVwb1AARt3/rOCkFQF3Vu0kni7sFvcD0r2b6p9/BexAaLnfw2rjTVBcatw6ZGt9GM6H/MY8S+ImO
wwlpvZ8zv8ol9TCKt3wCO5qsfgXN2EDV1NHPObo/YLd+S9BbsP+9qvSTptUxLcZ9Z5tZcl6X8DQo
JjnW8lGh1yKOidl/waZc7d5X4hYV0HbIiVFSnDjJbSvh8MfrMJXhoVpzV10ad67YfFdQvRfmpquL
Psit3FzHFKpZBJjStaNReUSktFgum0nmucRAllFGVJx0avLq1Kqo4/CzWhCYhWreNVwIOgrj3sLp
rZw7pDxC3dsxVuqX9SAk3ZD9Vpx8djRzctFWYv+QFGYZ/4+Sdcxw7AdmrxFZA+ib5MEzWd/fsPSL
9UlT/lgjAWbsEPL0jkrn1BbGuSuDNF0PegTSb+V3iNwWekOXiHAFmK9DjMIY11Oqqk8e6vhDdXQn
n34I2dmXjHrlherFG3elLjD7CJDG7NN2J1Uh+lAbXsC+TaPDaN/wH7lYfFySOKixCdQ7Msjcjz32
g/HJd1mE3kmQQtsR+QkSKEBIx24KOHCx9MPATN+aelf8oVT12M7p1ZlQtZ2FvyEi4lNVQja2K564
iIdEkGt/XnY9ijs6JHZwMJDKbbfJZoYRlk1fC+LzRgP5E7fxY5bCR1fJT1Dyb+V3NZBI0Mn7OJ4+
i4m9cTjsm/8YEqUdiAS2IdUaglm3jkggX/hm38wZuZ2tVmR8f87l8AB8cWGCP8jdtVml8xpbJ/r7
nVzQWgwcWoyvhp2S/GY8WVbIBIzHquGxqnmswBZgpKdird0eriA1o1ww0kjE25Ast8kjTx1DM4sk
hv7GaOzVGWoksolhZYM1O6HKSGub/rPSb2s3BAdLbLXLX9YUz07unopAxHZfOPFUHKKZnhNUs0hd
1WOXi2ArKlRSnWNI8bmiDx6pfLZFYiNn14AFVgjbpjMuAITxhgl8sTSRxQPUdztyb2GQoPuh2Qlu
Y3wwJ5dwCV12iRCYzWMrPouqPhdGsvESjssfJLVqJV21urgni/QQm+gtP2QSyi2Gi40OSLL8jPn5
U/6iJePtMvjvFKN8eupGwDR4bVIh2bOqaRVOn/HYNuObNXTPuEkeurreEvdfbNd70C5hhAcrfIC3
o/eI97fjhE6bDGumJj3VdgNVWTFu+nFXR8Vt0mNnxjDC5DZmb1FSjnGK2iKq+YxjXDOePToBYEsH
HRdyvmbo6lcwF3BzVNZw+bHPVk967GBFnTKVq59NFMb0gmV/jO2w2MxFpM22B5PFdjymLhDQNEE6
ijV9zfPz8pMV3XUXiJK+DwlFnHAJMHs/gPXdVXHKD3LnY7FbVG9F4g3xOzlQEe9VG/UerH3Piol1
fanXIlLu9eSYLCFLFB6h8leCz8E6VYZzLOvjeyzL7+ZOuGuhgM7ZgXoHNXVr6S9iEl0G6YZJ4Ngd
U/CP/YQFQkfbTY3CFMZRXmqEukFOKQqgvuGbVI+xqXi6DjksEXy5/6jLlMwAIVBMDdBe7shyY5OC
kpbvkyg/MzO2RUahVkgMgWO8cqBGmEtOcCTRZGaXpGAJwKxgZUKeIwqcUvFtzZInwS/t2r0IKd4G
QZmAPnreT186lsgKCRKepsgyjsiD/v/gASJnk87awwca+8XrOTNWliLSr4S/rX5GSI4hNT7jMX/0
bEDtiYgBjkdVwkIw69TtttyDazuoO/wzOJC0PUjVTSQiS93hIzoOTACcECtpjBB59q0/rJvhNl8a
YblLsR1/M+MyhnstzI8Kfl3z31RPvtb1zwA/lH1UAy2Q7bBMUt9GXjJQDuiYOtilkf0X3XnW7gWP
FEERK8lZBiWzpKE8thuIIrOUugPsipmQALpzuQiG8L0S+DMjWAac8fLc+sssH3uA4SI2XZQLa0FC
T/Y9ojBYUWGalnSYFdTto+L2YuYt8+rVdtJUTlimUHyql/wheq0svdf/JsT4GrG7sbiiZg9jKm5l
6sDZUx3jf2g6r+W20XWJPhGqkMMtQBAACSZRlGTfoGzZRs4ZT38WZte50J49wUkE/tBf9+pmcSui
GWZ9oXkNF0chegNDLqncE+NMnNjbgD/o1ZEL85H1+Yj/I5ZXGmhdrRScnIPSgmTSAm7dk3AETbaH
hKYxVB+peVvmysckkSBM7FJKV10Hndp6uQnb+VxtQU2TlnWnFgXDmOCtRjDOykn42fJN1W8pUzft
Ky6OOqnIsiPlxLLHjC/sF/zJ8qNSkb9GiOotn2DZBJT1/MWHRFOMVi2h2BQB6VCrSymOOFZ7Aobj
K/kol0Tmhd8kL3NrDpf5+750bxrgDCv/l6WMkWeiGLeU8Nt8HrIBZgncnDRffIOYGTKPjpqDQfmg
PToOz/XBtdlToeZWKgxwA7sncCI41CpxEt56U5vPG8WaUe+LwCK7MrkvE/c+rCp4L9S2vplPxI0f
MzurAicFCJa1QeFBD+YgtSDqMGC7pLl1jWlHWwHzNAKEfAh5m8yUGLbjBJNMpnIhz0snvtOG3X1v
qDgV4Xr1y0153Nqa1xM/YNx/WkN6MGjFAx2fN+fhow8RD+06iO9iBcUWYyJPfLDmIS/WBc9cSN1n
mPWrrW0pgYbyLLlpWtC9qEIXZIuHRL/VC7Mc2qJJ5urjUxcprE6a45Li4yXs1ZTsOLGOUzLxy6aj
fa5zomK2RV/Yspc42DSah7QzlKiNuv6SrLvZW/YnOQYC66//R5GytGLdH71kbF81zYeiTJQy+QSa
Eq4j7zjZ0+ojrrIPioBfMT7S9KXFGzsHdhIEaY7AkXZgvyjixlVxL0TvMKSWxXJW9T6QCUKX89n7
xHuiSlxuE8+gtGWhTBUPG/v3sqQ3USofOeXl0bqgzdEsxkKwEcQ2SfuNVXaQOsLfeXEa3DQ5QKcN
1hEZnAlgX2nBhpktqqvPViMLGWgqDgZMhpno/3CSOXW0xADTKr8xRXsbq+6RTc1d1etbIqzebDL2
YsANGyifGVUZgPq4+9NcnWyogh2Mef4mnrqQGrqQNZBkDhF8E7kZj4g/U4cIKL2GdxVqkHM7KkPy
g6KZTzlW7mNp4LWY2MFbxyyLs1LSBJusZ7Mm07Bt57aSzlOCsN6NrinkO870UOKFyi+ZIYbiVoRG
QUp/MDDvZkHxGygOk5XRl67swGBptjfZUgNEtAAWDMemim/rTu5lMYim1hGV7xgMkMzED3MmCUrM
f6OTKn8+I15NZbsUpNylfQ5ynIreJm8kEZzsbBN2EvdF88lRkL8qyCk1g9e5qO4S8/LNseAaSHAN
eh6irDl3sYENUQrTWnD7mXv8V0Iso2eHHmH6SceGdXphnR6yEhUcSnt0LXlxOCXpQ/pSpfldLoSn
1Q73FA6bU9TNg73x3iTqtZ3Gy3ItY4KUyeDq8lshmXYqEZRo7aqn03rcj3PgKh+aq3BLnqo7jjcB
UFJn1ih/j5rnCAVA3QuG9maamdVOv/HWY1polPrSSxKdDSqHuPrK+69jCQn4JJvmD3msftfA4ikc
QGFX6hymd3fhHpUM/XmLy3MUgUA+WjBV2S1+FdQILZV0FOPhWP/Xe4+mrD8/GeDzAIUkeUNY4ey7
0PI26jqJTOx2qRU7qaGKXLoZmaT2kmkPORPfmLjIH0gmitd/Jythbwp/GsKuPLFc9CUTA8GBwtXn
QpYMVvuo/EmAlQq0y2UZHemKUxb10byhvCIh449VSLL1XFuRtDu8uC1e3JiRbj9odsWEFShBzfUe
Rni4j1WVqAmBPk30se39GxE6QQ6oT8zDnTSnGnANaCJJFCBswFFXUvGSdh2F9roo+mWah7C8I2CF
IO2ZUsKX/M8CtOTUjWalP490rQ6CLTT/8wB1OPCscyP34VBYJ0s1wrjcQoVCA0bC5xWckxlRY7DA
EzdO2H2bRAgblAUIZawxEPGJNoiu2RTup0F8DKcycceMh2C0K7qMRICy3JNKkna9+C/HYiCNmgtO
lThotzUnrvnf81S96QRx7P3wuhssGvZMZF3wuSKS+gagMPm1JRgQmGrkXB0yUXsyn3rqyfY0R5Te
oQZX07+Rn+ZS85SRGGCNB7G23WcpuSmdo+2n5vNE9Eyz6XYnu/lb09+1Acc0NytkhnclqcL6O2fu
mYr9kbj/0bCQ3sll6ryuLcc3mSz31LS3rk2oiZLBq1TYzZYZMFAmn0ZdP7k/9NQ4LmCks1+k4Q8N
FCrLetYT3X9eOgV6ox1N3PZCxh8TsscQ+wKdZR3530jTvOkMEVwmmi5EZ3l6F0rhaDAAruIfcbte
DOjFpozVFcA2WEuVq7F+oC2Mazm7E6ew/cxm563sCX8FXJ8x1YMdJg41Q0h4oHzX+7Q1ai75onCY
0QnHJj629h2iSTkUEDczxsKn24PUupv5J+IyehCUxJVaMkXWhlAiuN3UH7saG2WUAN0Y8JtpdppS
UUxBXIPKR9EGzu8e9iutIyUoghUDGKSg+CTTAm6W0XWT5pM4Xdq8dS3IRg07D859BrFO75JVXvPN
ORxwwVHJd9qxKUTWN4wLi84vQpPAjuGRtszHWQHOq0OVUP10iQMdArqBIKteBBlN0ngHlKUW4nNe
1Kd0NADI7AeTzrHsJlhq2irVv/TaSUfs25sSmqUYLgeAIVIdX9ZaDLM/g06uWQb6m3HWigH2fZAD
iOm/pAo1NUn47JKeeJw6IC8bJbFezIJYEZhrbkat3w029Gqd6fWI8QxRGZfTbjA+LB0ja528kmOt
GXCTpDPCJqEsUPGZU87GqaLeFwt00ED1MP8wiOT0i0abkEuMuJ6Q7/4BYDRbm/AubsJFtSNfK//Q
IRYVhFJj7YGejRoq4R7GfHTbTjHccSAbR12W/f14lw7tRXtsmnmPM+bvlnxZ4ksnpIypJ7eutI8x
sj6AxL5HoIHHlIKkow6/vzQ7ZrLwbQtmUmXCB2Z40ygRDB4OUQMNMkmkYFRzJ99JfjPImu6aEZVT
aIVRsz/NlDjdLgKYgMoo2BAa4v61dJhaUL9YPnh0cHn4WOp96QyY3NvsZSOBpSV+rf5XAT2rib/w
wowjvgld8/TMxgBJahQLHq+/qgv+FEPP6XkASembvFlO1kQBB0QmDLPPJkaBXRHzX9mmCurOkmGD
HBXD9NCEGpVYu/RvUel95S/jq3Prr6SZ8LtDTI8kFFteI0kE/ElnmzbSl4GXlYBES2eleUmRexZV
vTPFx/u6yzu7k9W2LpnJGaOk3nX0FVP3J4KM4GJIEo/BaNDyh/ONigFHwK9LZyRH/cNEjak2Z/x6
aYCr2qcfqgWHWSgkFOML2M4uFE6j2V7ktQ6tBKUVHpt0qePxtF0s7rmTYYV1lF6fKnDY0dckxS+s
NFj6MUhlpOtlPkypFYhLwiSA7cPXZ8hkfJmt908ol6CPy4caJRDvtPt4NijkMdGZkZjw4k/e1JOF
lGDbIe5tHUUre6tAiXUD5ky5EvNi3tcmryGuXxW9O8abnm9vPbPvel5cnKkyDJLRj0rz2jX5davz
i0mRLHASJpjHqDpJFR8gZHvGfhl5hAbqWl2eDQBc8KQqFRdzN1K1IYZ1iiSiBvEs+AmFjtpynOXe
S02VAq3Jz8Bv4so64TnNpDQsiIRU+WOK6jdMN0+t3J5SEb+zvVwq9SnO1UlUFVs4aJZxH4Xlri/6
rZQzEqWOaZrQzUVfm3qHayH25yZocp0ittbHTe0VKkhNxbJbXCPVT7zckDMoYT4pxEBSIDr93lfD
RgEghcx/Kj3MGxEZFQNx/O7uD8S8toHez0FGlBUVLEuy5wClUBXi51KvbxUxluJToKoi4hxfite+
iK+9QX895Jnypmfa3uJ9iPBUdpJ26pmxT8J5M9eL4/A+Dj8lLb6X0EcnK2wcDGfiIbF9QBRgOA3e
aWLBDf0B1kPL9KBcoyAmKppkzQk6aC4GhKqjNj6XfFmDeqrK9bTy1tam7JAEtst5DSRE0okILJk3
US8Dk7dtgJfPvKwlx7gguGu5n/5DtEQ1F5gDTd7e2iNnPtNAMjmE+ufTuQa/z5J/0wD21EvrLiix
EUaExvQ6yI5dkZ+1RjzHhFYHBAqU04RSgsVgrg4TXWuOingmkSndSSlGWahydoeq1fs9HdBk14Ye
fICRIsXbvUGooccljpBvPFEc3mupfJ9LxjgpXdBr/6xM6nXN90L7FAbOKuQ68PUHsAHDVQTWuQmB
RoRMTLNDlQknvc8pnaov9VJeYZBv1GSjdS4J0QziGVJGhWW5elKLeZs1TS0Nj3Yu/ldFia/5UirF
82vYUvi7SHkAPYDwZF59TpTG4vMh+zCtPNORJ8R551smALzSAcGibyjci1fqz1n9DEHyu/iHNP4V
6zBmV46OUdDpzTmWwBHCfLJ18FM5P3V6MS2Qcvl8tnBGA1paio0kzXpV3yvKFQ0zxdwBv2FqeWnO
9p7iNryGjrxuWeEy5Ye9ro5f1SxI5vMsgBKGJzIFb/ErvTSaeM1JZ1C+uibDbW8fKPMrRrFQn0Fq
A7ZqxvW8ebsAZnsUCjkxppiM9BL7IzIJT50KNo9ZLH7foFhCbcYiz1c0e5JMY1dfhMj/1A00rXlY
cCn30oecvJjONZDoKvoB9g2QkuKjdRm/MlFBeWSVTUecNe/SpIbSUGCGw82tpZdEIObH/5fg+I4z
yIxNDplqlNoxHzhjSfjQjOYoOPq95GMwZQ4Oso/5080Y4u4TiqwojjGk2nn2u8Q6GSUFTQZ9IS03
w3eTEFkKKFxpcLAqqccncpTTxSnRuLAnS+anPYhErP42vsaIQuFcGoEuyMhHsADG5xVLkkw37SSr
d++TtfZr4QqSaF8NBiWaKwm2+DMnZKJMPa/Aduz+rd8RQ3dgzvYMVbdojSu1Fnuig7XhZkeAJTCj
VLQsNcaLgh9HjfLAYizDb0TgFFc8+1UF0l3CUXnhKO1piKQGopQG16AGAij3UXoMBex5QgyUN+xE
/kD4KcfLeUvJ1fdfM8udVPbUK+UuMgaTbi5ktcUMm6B5YlIxUn+J06epuPcSjX+rpvP+IFNubFzS
MGfwWJGMShCd2uYh6fMDsO1ajVwWAkYkn0xG3wEf7BnnbXjSG/Ne5v17CvBDZ3Hbt1U+PQEfAihP
lAgRUGjdXayMk14LxRIfyvqRdOurehs+Yqbf6/rs2WV7WQP4NfrXHpPZxrEvwqCc9ppHVIuTdOrt
3d4i5fRycckWQpe626nAsvOEy9B6GSXzqkrMRXyDeYmckZmWpR1MTfPL8qFjP5D5MwvR8rkp2eek
sHwNRoABbGsuB2HmmavTcCZffci8gsa7jUXPdJqyu4gV7irZl2t3krTg48M0J28xap9aina2z7vm
DleERvfO/rLeU5FuhmsFfvYgX+cyqM/nNmvJeTkjU7EJQ0LGBUw8NoMU1jBipnXi0SXMwsBhiED1
06PxKgD0a2R8mY+mbeqq1Ke3WueZaucZ8eBBgPIKvszIoUTbm8f7KjQHf5XKvYyGtZ7YlIryK06U
O1ZH0xXmkxY8ZCLEpqadYBrhNl/25823/Bonm85wj+ivO8IkS04SqeayE07GkxYbThenJusu2w7w
kZcDq8cATs2icsNgaK3UCRQQZX2sVnpt2F5FJlaLRsNGtd6tEi3R1Yr5wRaWr/QppA2dSRVmalAI
A6efSAtGxR82ZhldHdS/28+5RF536B197+TkaUnVQ2EXS/LNRjcuDWA2fF9UbXZTyj8mTD6cOnYW
KailjR2tl34Y9JNFaEq9fMRY8wlx4pu+I2kM2+/2O+rbc/bvHnOfGdn5eDrS4XAnjWRZjkePqZAd
kz0j71q/lJ9msoazuNHtbrffMWn0deK4j6V8n4LmO7df8nTKA+qBdgVwe+cc4XEFCwjWZzil9Lx9
4hcIsUWIlLH0/GY90Nm+137FcQ1a26YTSENwk4kz4JduYMbGcOk2YN4D1j5x5mqC/B9KDcnI3a7T
MgAltEGol9PWW2VFtPKyWqNfUAng1cGP3ihfqfArKT4zqkZ2O6Zp+mupnuU/BXqZhiV9Xanlg7HE
3B37jWOpsS8Olq83ehCr6mkUxrPcLQH6CPlaHVW+g3zI7C3BtBeziaqUgG/7Jgo4cCN571bN9mpn
/R38Dd/txnxZa/HqfpvBIgz33sISZ9h59WviN6TS99Kd7XFr/AzLq8LKuB1TrtFMC016eOe0fm24
PCI0AfhkcvqlDLUfZzWz4+QzmM5DNDwUQ7pnnUHY54durNecZquR9Z7Bcl9/Kn3xUazm+5bVz+r3
RulvrByopHYLPWI+wVDJtVYxnDFxM4KGqEPx39hiXPOHE0VYxFVdaDKnUUWIMaRzf7iHg1XTz5rs
AlqW0KNydNFwKUnks+PKvDj2hFMxiWGgjv8QgfB7t2px2kTIGWXvf6dOJr5yTqeKOrvl9FkJ01Wd
nkRoTjGmaKXpHDVhVj4fOFIt5Dwio32MyRu8jDtRD1L8qIJ+1UfwXcy91e5L/erIAGqLwcODfFMy
ejADOsboY7I/Q5wRewq2Frs3dva1zO7aIyTpjxOKRF93VNabCFGyEtbTJP/Q6ph14lKm08PNrgZP
UoXmlaN3iXzRnoI2nw+P6mp5g0EojhbrXuLmpgQ6OxTcQX7ROJgr0Z9FyLw5HyqB6haRDmFQRKfn
ysDkFq2yAz4BS70evEU2PelvxSKoYz5ucua6XNXLm8yTppv77OCDycNBh+GCm6urz6gPWM46zoPN
ecRwb2C4jzDci8ZDNGbQS3W3YPf+2pqcRVTlYgqTlNNBzelgHD8mGevv3HqU7cAOxfZX4Rn9PX4K
OFV/RW8NJjRuuLehma6RqbF4kE8sFBTDzO7xUWwDgz+W0dHSzqtlnqQ/RqVwGycqocV+zp0NYrSG
MarDs7JA9635ZCmCXVOEZJwrs3Gd2u2TTsmVYGmienFlHKs3mnyR7szjsjAKaPD+Cbpb8B2MWMfP
uo4luV/CejPO+gAvs1kOLRefJYb1PUEbtjsG0KRxlG06RcKjHZWDToC9+KtDr9wYEm4XjmOfWlU7
xs8WpxbhgTPik00WxklyuKnm2axWiCyvPnkrwNLo9BTRSX4SjOm0td9qzTd3ID5Hy6ppoznjjm2i
zAE6jmcc7JnaXxczubb6cmnfSQBjgO5gsi/nZOEKZMECpW1cMQ90xrFxoBpWUNuJLhD5nUC2Wk3t
Dj8F8Pwih4+a2sdhhoxdv5I2/8hM+YPv5MKgyay1AEFh+Ngc0rNJOJDp1U6FgBMSPWQzmADOqe+w
amZT0CcFtTAtQ1FnVfC4yHYipn5c4y2jHEmc5aNalrwBEmYrzUXZiuejaCtKeaznDSYd/p0Bx6lO
/Fo0PRlJZEyZH3zKvweEcpqKEvSGAuxU/Db8r49+U827xsvVU/239L+rFcE4GS/Nh5pUlzEbL0J8
Uan0obsIAvO1t0j5KuhCjB2NVy2HrPcUxIzXjtrClDLkjeDghqGFfK2xctiLkKXNS63+M0WZJVc/
zW1lM9fjWI6kx9mkuSUF3Z4p0mmGEdHgSL9uGDsgxinj6qsyh8tNIVXLOC/6VHEOdAiOOpb6cPg3
LcWbAT9E/ioDNH8ej3GrD4M7DgLDwIoKP85vX51IrdDGZVyBjz3furlFaUH55iI7YAdG9c5U/aIe
6UkMf8H4qJJn3VWPxTx36deQ7PYNqs2/IuKpaasdrDJ1dVxU+8045s7IOlBA6lpTQv4EEWrygYKg
eYWZ+PJSswQQW5vNVycVgUlpZBo0mLtn/DwY+em5NGfxNLnZL/kbQuHSNnR8dUSnJEAb+6a41gTv
+pPC10iKce5qbsnxqYWn1FwFy/KbrgkQTar2PV/Ftxgc+sJFTZSta+Uav2ZsljJXz4UneRAo2cEN
VjT6Ia1Byq6jK9W/l24jAqXR2XtgdpKCZmNmpH9LZESZNj8mzsFkj08RXyPAfLAFUf0fmEUxoNKN
EfiP0GosrzfZXOi4xJG94OXfBnc/NWT/PBoaXJpyDlxUUsx1iLgazB1WX8aUNpZOEI10GFMaRBc9
sxUebcCQ8kN9CktGY87eU186Ipf3JpLOXPQ4SK2kTPeWWZcuVHoAid6q4nAmCb5w7d8YwxgrXT8B
GRl0T4Dz3b34AFMQ5kt2GUzHeER1dpdO1kWDC8tRZer20fLYJW7U/CSl4lYYMDROa6xUd2ZXLJZ8
s1ILLyHmsZbkOrURQn5nEE0GkebOxedG1qnMfHfqjxAa+0R9rvCEYRp76Ity09XoHipeMQwv+s0G
M30KafKuftsMFF0To7UCn9pkv+djfWAijHjFAtWorqMSw61Wz6QsgzuN4Qq9pQM2keqoW2toYMIZ
ToaD9O4lgGMkRukmEb3xmHxo8EvnI0aVko2MDCnEpHX3XuLYiGAkcRkq+O6WITW+YQqbJZWnV8us
k5Ha7ivbnMrOIbAB8IdzBRdzbS/gEUjJk5Qf+guwl3vfk2VGa0xogZEcxfgqSB9UTXRhtbjEJoU1
efHfqtobIsSM3t7y8oDOZ7XuoMTcCHWA36W7XJafRtMcRDhKdHFynBIU2lpxqeRejcpeRuBJrIaH
HV3uJ+UK6rR5IGo8a0MJIr5geQSTpZlFD8Vtss4qXRAxx1md82gC5bcAlDcPixeDjqnJFvWEE9L3
+bBL1pr8vnKOOvVANtjF7sIDh89NljiZNfKRk8MCU0WBPyMIsLlyLCAq/gRqZE3rtwSoutfVI3i+
DB5mMAJe/eiur7FqHG16MxXVhdHnanCwIxkXbYpjlldyXJBLDlUi+TUxhIXirVTNT2hJEAXHM1bN
EzM2WV5CRq8XbBoFpOaN7VyQnd4a2DoG8DoYo4Be1wTfspRA6nGxzEBe1sCH2x+Y2MOFlcYOfLdy
duBQzO1qmGKsJMYx4+5KgER4T9rmJqqXHpVb1k5TCv3W4lL0p4C2lnbnKK+5YUV/M+4sGsgOKG8U
avRLAxARzrd0oLKeA5B8zHHUlb1CMuvwNX3Vcn7UME0LBC6SN4KBXNDotuJjqNkb5PhSgGEpwbDI
fK1Z4R+z99xo3ippr6rpLybwx5GmkeRRX+HGqtm1ee/74b7O462aTuqFcvfXQlBgfQghZp4zyN/T
NIOkgPXBPHnAAIy3xHKalfQ6UK7Ksi3EEP3SugYxVuVZfUVD7XblD9BF9sEgztR9z0PmSVg44/Rk
YDMJNqvyVBmHUhwdW7q5MQJAy8MrQje6aKBkHPipcMMUenvIZgPNCKsyjrnOk/Pc2wTrWBbbkQww
k9c7AbKrEsS/xcxRpxWwV4bsqK4QWksEmqGET8IS+6vOo+BsvtXFpd+I51OPQfwcFvy4MTPR0Ewa
2sMpJ6v5kwrz10xvHG6gy6ozFTNvPS4hgXIkuKaD+rZ8G9kOboONJH4UTCQtJpJUgvuiOgb5Anbk
seJfTmV0bEZhpSqcRVIinE90WYU2DU3i8AU0HLbqbRihM6cxbxnQpEVlej9jR7MxTErYmTPiMANJ
EthUFy19rc5BYdnLuRmCFAirwiRgRzlNS+Cy88QTj0WJN1Wr+5uen9qPCvpXbHxlwxoCYiCKkiLH
iMY7D8WVqyc7f8yZ7gubzSS3V5IrdTIQoTokHPHK1tE3v/1oeYPK4rLwMMvR55S8saEBmTbM9mFW
fye4B/CXc2t4mxf9bS9x4ZBrfbPe16pyJY15La8Mx4ruoYCCOKokR0YDRvV5hb5GnYKrr3tbI3Mb
XDBv6rWU3NGwR0wd7Dsob4zHhMzrDeg3YdEWLpMH9j5qGfrhl+CbL9X8hIEDgFQ4FWyPnUSzeYoB
nvwiGGXltWS6p/pqPz6aOn1q00B2WHplVGbk1kNsaDAhxzAt9edotJ/jJzHhF5EjilPFbX4HXUtT
VncHlIJtKTD70t+ppiCAqn8cVhAubeor3EZU7L1tMsO8hvRcmQhEyjfk00Mt/CxJZkLF8bRpw1eq
2qlArBX3DIPloCaQJnFmMaiL0ep7IvSPUh/oNm0obSe/ySNuEtgifC8m1PTiqxXiWwpQkSLAis65
lSfF8Eqtet/q5J1p0EVcn42YIo6Gn9KjI3uqlFEYSp76JMc6G4GBn1GzkCuFZXE++e4DeaXFlFoM
gvERWCnWPGrIOayOWI1UPD2meSNeCi5NyKxHVl+HlYAH2FKeUy1ydXMMO269OKclKBECR3RqlD5S
UfzAgtpB2LD4quKZ8tDOpz4T3iP9o6eSckJz2B5t9ZNBGs2N9tYYYZcmRBDRc8pTLmxnamcKM1wa
vkET518c0vAiKpGtbBEw8ef3uB0fC2I0F6AUyMqVRkurKB4K/h6GnX9w7mDvCXZ4SvLQaHFtstn/
79wPyFtkQtOT0sjdWKOrvSAmY9Z4SHObQuoISwEONLqStFubd7u7DfQXRDTavpAEItUxrPRpPUbd
emes8sLe/Gp+NToyfJo4SrrY657e2XQsRjb1IVPqSb1JFmCP1eJEwh6rEuGR2cToQT/MQXuPydg3
Qb0tviYS4UR8mUvNJ5rkzvHPdC3I7LwbeXpG+yOOGwstuqQeFll90Y350kcKY0ZgRg1Ba0m7wIBR
QFEkwrlJMhpnLVfXmnMz3Hh/OWrmdxzcU3HNJ6juNAE2ccOB7SOTdM86aSpbS6Pdhzq7WbV3LTX1
EtfSZfhogEWoePMa0W34SCM+0j4oF/k59esb88dUxvHYwmaIoOjDPM9LZvB/52DMq4uVKKCQlovk
jIP2oZnyaxz6914FOYDRrF1Fe2rdSRlO7+lJLaiOVudT7c1iEeQzfVhV8hoT+T3u83dSkLzI5Vul
NNc5cz3NGm/W/l+cdgqQwc5aLtTA+MZCQKElRqv9hgbJhZmto/fJXzizLPPAzEHzD1KZ1J+6HlTD
LqHx52EqOB5QQOMTQUAUT+68OEj4sY6syRzArnkiEiQXPUFdvUlbvfTOrXayxQ4+HeFFh7ZFz5Wc
el6/hFT9jHXxI8LFHJFtZHrcomDxFUlYWxpuk4iH1dAdpT6CEVSDwWJ0AxZrrhaAGS+qxQ/9DkBs
xMOQjo9cqB5AS+9p2t8rWb4pMAN6q3KMt3QZn3Q4PJqzRIwjJm62UalE7JikRWRGHrcC3hrQT3Zk
8CFRqJSN3VFz72m9HAeDhPk/mblVZ3JAXFzpcTe2HyogaQ0DiDk4A6UXBQz2SOJjomGVt7+ld2Fa
meBmJ4otaRYtndS6qaQ6d+pKQbPUSLJS3PJbVxWclF3qMT+KjCeIXGEpqE5KcyYvZbTTU3FuoZ/6
c/wNh8SUCiw08rE9mPA/B3sxU4w7kiuI3BSww8caR/bhlBkI3Qn4nozUv+xVWPcn5TRQY24NZbhm
WpjO7WXARTG5w55zoYZAlXcGlPTTcuaMH0miCFWcIXrRhxOhMhOzqdYcGPGohxYMJN32JISJx9f0
Hh5DAVIkAimjWPCQCvxR9Zmq9GQGwP+Oy8MQ1JMcHwYZalDKU8xeAeJr5bym0oi9sVbTTATAyhZ+
5kGOcXykLn34hzYereTNbS7eXceg2KtsbGoazdQtgTiVr5gGzmp+QfzGR2ti72IGYOsZLNOxwJ7F
mUCdNNzggDayBecP8t43/zoUv1lvs3K+EqK3G7xagwL/JycEiYnXvJk3IiUUJh0oO9w5lbJ2C/Xv
tV9hokN1n1JnwuxQaoEMOziv0pPNJVdAFzSuvaif1ablNCVd6/Q1qdNp5edhotfiRcW6zsBn5o4k
Vz36AIch+EC3cAEgIWCfTjX+Eb6KCAiBwK+hkLKOG/ZzSfOZ6lfJWekJ9TdnpSrJ4JkBoNCAYnk/
U1q/nIhw2FshBXSigWLB77iNwTbxO0AYF5MuFHFSyUZ6LR5k509mUQWJi5ZKmVkDb4RRupDQz3dQ
4dB0cx8WrFDJrxbeptzSX68jsAuTm0wmG13j4QTV08W3yUJJJB9FT66rc7ZRt1vd+XhZQYB+ZoP+
Jp2qsw5ToIROX9rRcXuLaaHRaVk14LOv99janE8KDEgjM7amDMckZIxIDiGWGIaOnXcvuCVAiBNo
xBGkyfix0YsgXw803ECBJjEervE34AI5mIEhKjQFLOUfraydupdBiNqgBngI+32SV8pY/uIjP1LO
zIsJ9/ApP6FFH7SfiOh/Uhqx5KS/SY/JmfGJJvLEK0iaU5yxzy50b5r35EN47YXsadh/fdZLFWSL
FaicB2QjCewRnDts3Al6kVhBNAlSxsPDo/MxcW7HFvE+G6FQ4dobrPu4Iixh1fHuGvimEetewxhx
rEtfZCYa45LWsSoKCbZi1q/iU7aUQ08cZeM4CsE+pR3CMuhoJrSu7P3YZK7xdjKOy/e57wLilDR4
rTmGxlSMkSbmB1ulQGmmQGCACkk9i1N/c39zbBG0EmduMXKSXnfWEVxZ7/DQn/YQLVxfrQRLPnIJ
285YsM7xYmeb9kwVnOOkkYXfm1V6is8hYcM5QZ/IWFs+98gAzimlUZNR+Im6uX3Oz5L42TF9pI+N
y2L7F0cCNSMJe1yOn1Jj4henz+UMf7+Lzw0mjno1ToZC1TdZCQa5hyzXXZMLhLAF6khQyDdKu0qZ
p79xJUjUQzpdSkqnNG5DtuA0vw1cOqQnVrC82luOd/GDSJGXRdpZeaM2DYCFNB5xSLgtyf6sgL5G
iKkYcZtYkVel4MgYlwyZcFRnIokKymlBOcN2pDmEQnOowpRa5wyrTOuk2hCaoIRBpTD/ABbFVc9i
mrj5vvNUy6EkXYNxnOrkvwSjVPI2//0daI3C/kYHrtsSthszl9Iv+ZhzEqYzdjGhx5m5ox/Uc99+
KRbe0ZVTqRzIYoKs9QGKSA8Bwze/2baK1AQ1VYaoUx0VEmI8kYbtj22Jqbe6Tpt4gO8N4uP/aDqT
5UaxtuteERH0zVQCBAIk2XKT6QmR5SzT9z1X/y3q/f9BTTIqMm0Jznmavde+WvsWVEUTMuAkhRnJ
lRSIpKpNXs2lX+rsNNNjuee3H6zSCfpbupeCALaBltzkP1SgGtpmHZ/o97/J+3pKxvIysksd1+9V
zWipOf3rErQgq3Se4sPtIj5yjO78fuep+vPv9rsFuV1hZSGDXoS6LUzbf3HqFa+Enmp+zfnJPIEe
gdmljdrobAiTXelCFAqRTjYi3mazYT0EnExnSXgV2GSYXF4DclMNC804nK0zpag3T/8DqqgAVViv
iFLY/bqoJ2ze3KSaU3IJDqlCEY7ggyQIBnGITDLDsPXlInSro+qlIzZkr7AGZGIsAvnBqc53/0X2
7ApolVNi52MVQbDzltsPuWAI4m53rpbzq3VT0t4r4ednRL0vSMPkB3kGphOnHyVKBpTenNh33fZb
eM/dV2JoyKrlQLmR+LWK99HaowlQ48S/vovmQ8VEp+B/mGhkqd+XBHhHBX1BZjXsJcUXaTXhYIpv
ODXzPygp5h+E9QeiXgEp0xO0ND/b9pFh0VRtNCs8hOKTE1P6YvjxazmCWXBZq6iaRA4ZzuwKjAXr
35SgKP2Z+AP4VJ17LT3wkC98QYX0n/oZ7sls8QCT77Bv5w5U10ZsUq6mWFl+KmDLaDaa8qHlI1bM
9dFmEptkwVkbHoeBtV2s3BOhuG/sNRRusccySZHM2HsV0hvdS/lulbwi/RaWf1o1fl2Xd1F1Qrwf
FDQN9WmdARXbHwWlgUyIpQ6FX/mJ8XxwP2fx/NHQf6WvXGEGhNE/Vk8dggpaRBAhm0GlgfN5a8yK
ZVrxru2xvXWzC6v/RKj0YQF7jLt0IayVyTtaQQw8lClHsGRSu9YL669p/GB3YA5n6ge0kLMrbOdU
4AYgIbDULnQm1uzN9KcpFIutW72WpYyB/woAckYjTEzgJSPADnqOhA1VwqhOdcpxx5Wjg3RV79+i
NoUiatiJaCMSBJwUoiNbiHw3PxmvVZb6bqVEcSK+0IgwgrVUx48Rb2RCcMz2nZcx9rsz1ZyyjrCH
zyXUG2jdFXfiglwGM7PClqzd7KU17GKAmqkgIbkadAuzeCm6NJTyMlKF6obvFRrqYDMOUlFDD68p
IGusAoicQFgwVJUfgvSSb4m/prU76oGWDj5LDNQLH/xAvmgVvrBwJ1nvrZwge3SWQ9KCUqlNF2+H
JKPKfD1YzKmJgKX0F9KyLtpH1qdkFJKOkWBkTSOUFVE7lIhZ8kgnbid1jr4aDm0oq32Ya2aQ/K51
EnIwXerE++krtBen+J2IoLHgN78xJBOU2461ZWR2uoVUFcFkFtdkaJ0ScXX/IqiDp2+pv3aESSj1
9bw2sVuYFTtflqZz6Q7COacvp+uYioea14A0WYD0uLoJXmnHt2Se3wqxepMk49kBjRp18nlqb+dB
7eMCtNGCIW+7QflZWh0R2OhmEvT/w2DuGGzWFETEcv7eR3KQCrIbr/gz7s9svm1Y5quOK2jD9K7a
cDQvvRzUhR4m80PctKeC10ADQLUYr+JavcYzXFJwa0VeETT/ovnqKrkNqYwMl9aO+ELSGIeeMVzP
2hwe9j69DbCViShUcESMfRfUv2r2pqX5J6VQiSf6MkZuOhK2qvrZoHgpQAY6a3SNu5H2j80sXkif
09YumsU1KqYdfd4eab/w1VVzHIpsRK1fscDpsO1EXFoonJH9lMUcqgNYnJpfeCkCRDRXg2VjLV4k
okfki8VqMkFEhbgLLCspSwbxe1dwTgoaGwB9K07B5Vr91KgE2O23Y3cKUEMiCEwgyETHBSZHWjfd
Sj/5s+w1O09eMuLoZ3mwt/ickz8UoI5hoApuz21BrwvN6aX6bJUDnP/PLOI1pyIrPhcLWj8uA9wZ
RXpfqGdrzs6GJRIuAJUvuiMzVamaQLeA4p15hSuyurZ7Sjoki1PWmmSWSybmiOS2qFvYtiAHZmxf
MGIqW4TGy5xDnlltpjr6U/AABfwb3cCfUPqVNfj9e7w0Hi1+K8h0vP8b1CvL8N+g3iJBrx2BENSe
ihNIWD4MfXkfsuzNtLbXjmkvLgCHAaaJ07qDSo0qGESuWwUfZM9f1XnwZ11k9h3symsDgcBkDr9n
BehqgQ+U/WTvxyXJnSPNgRDgRTvJ5CsksxJm7Mzn6YbyBHiPgKiGGByWiTryC7X5KfeSvVACAFHx
iwKnCa85GYaoJ090Qk/LzF/Vc1JFAyRfLYfa17wOOYQcXXiQbPHYEdseYKdpOJkU2hOF9s5bc+QD
A5JZKvSIhBqUg4ZM946qmWLMpYNyW/U1n8q7AOoAVLdouHPDvunEAhAnkx5rDnd/g8qFOb29suGL
5y2QElviZFzZZKF7WwszIk7I0Fabwh1XCdIu6z0ukk/l27r3AzLEJH/mb9mtMtNIbclcs43vbjSv
G8Zww/JGVbnq+X5VUmAXC+KK/kJ8+qViqSOg4mtVLEcEvCgb6xNsNNqAUWhWkdFMPqxgOY7DdpiC
g5MDoJJTHIfPgBPA8BWiucEOCESWqBcs7RBQEpJOhiS9DKDe4i9TiG/mMVOtf9fa4DJs5KrWobed
uU/uMKnvWcuyQ2wA0nnSDjTCjakHq5M77JSixo2xcVOyMGemSIoSCnoZBf1mUWzPfjrjbT5+RNOt
8qeJmY2XTV+ayByVm5DUD43YeOiw60f2t5BGYjDAUvcqfK7J628Z1gsL2QHJTud15gupUIOdb/KW
Xesi998xLBtguzuVSXLiCD2bPKzaoLDEhVCEOtxmIWQYBkvwKpbzaycIhNvvT5GhaJI4c1cjV8TD
tjzUsnsUPMIHOwPykqTuuFVhEpjEnYtP5ADDb9GX31h42kj17O/tXjI/1wSmZKAOhRLYN2SMuv0w
Nu0OgvrBAuyBBGQ7pUIDJRcU/klVHaDX3bc+Saf1B41UvoU70I+qTs4b9mI1qx9EaZVa+9Yp1buW
niWirVbZwolCbMpiMufKrgu771RLrgVCJQSn+LCk7py+/gbnEFtFKMdFqAlCMO9Avl4Lk1pN+LZE
cq5ZDwRtlgQSzNyqZuA+/O5oVwdCSo/XWZowFmLrXZCx9tiW6IpiETyiBWuqIzcZ4urAeFuU+HPM
Et0+Bf0nq/8LQjRUO3DkDdQUmeYqFLR36TWJiu3XIW7puus8EQ+Eiz2dj1AIW6SCzKqEFe2ZXJDw
pEWl+UyIagZladAeyQTKzL3uqgKBJnrrGqZud+DdVdlh8iSkSbCDdlRafFJWem0SpwJwv2N2maf3
EE5GY9Fer5dtxfIIGL/+qdmhFAyVKoN5GXAl6WTyzx/xH50tXSTAHDjGyBSSH6w9MNzw+7uIT11e
OOeo8JEkxvH39zcL4hJTP+IzGuPWDJQVRvvpGxn7wkcVMy81qHFZxMuMJ/IP1tUkbdcs3etRJ33a
HUEwikLj7SjPJWYVOilmfYMLfXyV4Lq2M8I79W+C/DcrvVGrPZMyHJK8l652qmt3tUBHwOKe1T3B
l3FOIuPwC9fCrlzB0QRpIgf71LFzDRYbpC1KMRQ7BHOIOUPNufNkUOIpdpRKHM8ojPky6QroEMxx
9FuV6DGY7UgSCFfyqXCYU/PHyewvNvbaPiAUQBW4lXrJx6oXHLSBWEWyCloBVUWvxjbVD3l1C2We
XdCiDgt5NQalWhNpxMHgGsarhC4XFiBQGT76m2iwmdUs5/Kd58Ppm0CCRMUTyfSWBmrpHJ3yE2wz
tiUCIs57f+QPF/RfPkE857yUnAUNQSZ/mHl+/lTxSWM73In+uA+IOgHHIeTG0hnOR2QKM8KW+bQp
h2aL0FNwSmOOukqKBqb1na5GRrtjlwLqLGNHwjm3J8R8NH87wkGFCqLM4XEeH2WxPhZbT+KPrXjX
M/FeZct7X3VvtaG/il39EmcKdyxjNCgE+5cmgIVq8AmPvWeUiW9QK5ojvmhQMrtmXAeZvrw772jf
Gc1hl4eeotXX1qO7U4sAFlCBN4AjJ0MprODtJH9TJKm3QPZUAGdFh9aBOlhYKJJJyFOhnxzIzJea
hri1oMwLABDNBSPduS9LchaSl8kmOUzZ0VhyqhCpBlVK5t0+5kACNrJVf1MsVDu7cB4hp5JMFuSK
HiplgsT/WW737pfKcmuCLiWwuUXJLkvdjXn03XjRTxl+485an1WXvy3r8qb1/GjxRotOZHNQGaAs
YcBna7Ae81i+CKHHzMe4KkNDKl8bo7J5i3JvxzK/MaENQbYyQ6RbjaGEAFZ2NIrKPrYIbFk5csWc
qrVNjhkxWUSHM7nDmcwvyA7YyGBEKQI74cxLWe2Pco/cwJGtd3xddjsprgl2ic5LbzGm0HlJkLtM
4iOakRlb62UroxaEhiocGna5sOqWIZhJjN5XGQIp9NEa6QD5ggwiG+uPRUIhmr9onTkZLkzlmo+6
nT6lK04ZCs3C8CTwfzXpCYAKOh5z16BSmCGZsKweKvk/Ds1OTjdoopMy4hQbAI/gc6//SDx4SdM/
9rF8iBbUC7fSflaGCgmuF0juqUynJ+1v8DOfu1S+xCFftptSgD4KIl2JzSS0G80uyTBQPS5tRT7X
2yB8heiWoBfLWJSVC28NTyJ5K+cUYJ2sW1dwm4G5o65w1koj6o7Y9UWmFbvqiRnlP6UxPIDa5zHq
JXYI8MIpek7K5VNHhI1lF5aovroY1dFm80La/x/GakQct/AYtLT1ewqPlWXuJx5kGds/oigAGDg3
/YRXk5kyv39b48qM6eLqy1jANHAxgrzju3ovB+VNZZmWjttru7PVBIoyRMqw3YfcvAwqinv7tCAP
2WDZQ6w5QWCNlEvrHL+0AjTZROZO3kWHr/Da1tZLX8uvW0U4CPUZJp7nzopnDhfw74nWOwqh21PP
35RyU65i0DdtIOfaOWsJDJJP9Xy4mxlX4pBWZqRHCRGpup0QS1Qmo63sb62KmKoSeBVaR1ZWNvlc
xUB249vCB7ex/FvL8bo3tHAsW2nE5aXwO1IigchayXPnEZX3ydaG+W2ctedqHu3hnRq75iEDcMZu
D3XraeyeFtQxpsSKcEidhROSyLO6nEYZstyG5pywINwONJzJpV8k1yKNbD7BUSa9UUCaW84fRgrP
tbiK6UdndtzUbg0G74R4lohEc0VLUIFEOawTH9rNGFYnR4VSHY5sObvOJkiNBXuf1vvys6YZFDu7
43JXGAZJDVqbBB+GeNW2LFjc8iPhXe1ZoGeIojJ8pJL8Fk+TjcEVRnqf7q5R22lr2h0jLjMRHRSy
ULFZBBB4L6i/0o9PWRWokpElk85DNBnsaeWmJst9gVbI3OfUKBzv2Hh4gqgDsbNOb0ubvQ/G/J48
Qk0xgUljxiDecxLEt1C0rDdUfwrqzL0RbkUi39a1vHVvmUAeav4nkW4mC2rO/FuTlmE+awFfbMjh
Shab7G9aBw4TIycV7GYyn5dYB4nnzSJsW86cDuwk/TfdEdhCFobQ7Sy6nLy8Hne7bvVvUPY4I3Df
xs9PcjgAWVL5TPmreWfhpZFZ0GGMAVCtsRyqNQvcPaOVWj834+Hxz1jAsDnf/0kH1c9zmBXohSVL
8tSq8Bg5ygkQ7gCGCyhFDUtjAfm/NCdb6anHWNZx90LucCxIgpQyUia/tn3Jz4SM/MkNAOo5wFQK
qWlHmlFFRFpFy0Ey0C64wDGQCpf1OHCnjIlm6k1FWEq4cxYE247c/l6a42vJPiZJe8PmC/9Q5qz5
lxP9vpfZzRykkEvaY8vklKXibB0uEmIcgHFmko7BvryYtcTsS/ZgwbzULVl5Bih5mRuGAAPo7DND
rYKh1qopF94e3FhcCpsie9uvwpcZB2t7dc/r6c7X0NOLgSw2dMvbEGXnmYHCmahs6tCrShKjlGRR
bQLsKJJQtIe3sWuDsiUMiniOCs/fkhVg9GRsQ6hLRSj9qFP+XS9ijjSnXFH7EcJaOc0+Y4VzK8gU
M+UHoeDzbINnGXHgJo4iKS65zAniEejHebDemJadGlvn797G3OuI/XguhgQbBwdbPwaL+q7vvywT
68XAElbx4kM/5/jmVt63rb8NyV8F457lAGOk/q95AijGSRHCZLknhFROkZxdVILTkss31kjXpAoD
Ur4I3ZVVpQRBhw21yYhX5zEAWOSAMi3IzVMoo2kJaW55aw/tSszLVf+3+eclu/OEOk7hJ1DTmdz4
aCkPgbfPMvhUN6RHoeZCwsRKwQzqm+yaBCgzV+mfA3eRMYhPsRhek3Mv6P68oaEu1xM0cdZT+qUi
Jl1cMC+iam78HaJUbwJ328MUhwJGddK9lSUJEykN2B9Y5Q1cnrMYZrTG8409TEkN0eCmJCVtgi3J
SaR9bZJwZgUiEEEJ1n8lBMY69oqTRsbKSqjS31XDuVNqyI1y0rgwEJ9S6Ao3id39mPHZEy/Lzxo2
rcaLHwwMq9OJHfoMVL0KTV0JULHq7fyyTP1D79J7poXbCvK168KmNq7aLgW8/REeecrCDsOewShc
gFhjXtsKKEytBZOtl6KjsKsGu9YjTcUOKreVZ2mzt6MLYL5bHN1GYrgadUMHCBYx90lcn0dqYMlb
KSwyOedXRhzlWN6EfHyRs/yFTfCDF5hWO1Y0L0uPaQBSMF7ouP+TG7EjfLZuTFKC+C4xoFUqKazq
Oarn6oauy7jupX7NxPaOIZp4Qf3enDPVeoU689rHwBkb80Uz8MuqtgbU3uqexrTiEoi9QUerc1tW
sGnYephYBA0s4tYbB5SvJtFF/xZp7NYDoV4tG9clMOGycqnJZH1n2Ue605MYDpntjraTImcFuONs
kwJZJORmPDRQxhKkwHHqorzVPwVqMIn4MCsS8AJJTCriZ81ZPxbKW41ezJSIaKUEpTfHl5QJKCO4
GPd1ibKLzypwzc8tSeNqwTArzGLEqGSJc9ejlWW68BxYzDUrgg/ws+hjmTXq9kp7cui+oZpmEmJY
Q/c+B7v+US4P+djgDuHnpyA0TAq+LSWhXv5MzI1Q++WllNvXlLyl+F7+CRcqSgtlgIDgsEdwuP1i
ykFaSdxiYCDBObcuFVGLmFXCTklOAoLq3mfYcFDs1nYItnINcEOSjaw58c5NCVekB3SVALrSZAXI
1ZrDXGvPh666L+snLuXnUomvGuLzUXuTfvByT7z1bywTFjRZMCBlcsPjlcaQ1VUBn5OfUJijra6j
QZCAk0m2RWZYM6wBgWMUQsVVQp61+QtskQy2SLZI56F+69vxYlO3Di4ljJvEYJy2/ZK3Ap0xu3fz
QSyrg2W1Pw87E3S8JOYiuDtpR2w0LitkFnVrvK44T1ic2ksh4OWzE8wNSQU+q2fjxtZNaHVv5D9D
Fgmptn6rWvdpVmBTPDRYN5qfayG/L2nuxn2KAWb3cxwqmaOrX+TQ+MW4eMtmMSFhWA9tjkIOEtgG
eFd+4kRCKZMAMn6iEAIcVDbhIcnZ5VuqQVfmqlWZU8hygmWFeYjhoEhykCg7wkhmH9OHSd6JT4ea
zlanZJ2g6Q+zEV4E9BBFvAIukScohvhnx0Ai97PU8QdZPhAyhf50L0/mdz6Z1xkvaabCvZQe+lg/
xG65lzGCFA9pVQpnmiu3xvanMCNBnfG76BViOoVLxe5DVNLQ7FaIqWkg2uKAhgmLspQ54619HaT1
Ahv3gs1r46/aNQyOkrcudFqCvS+zJ5q4CvMlrOYxYm/aXcviU/wlzMTSpjI/sRb0bM7Mb1XhBJQB
Eker6hvLx7bE55iCfBrIzf1aRu0V3MW47IEfk5maXQv8qwvkGB3zamx+yMU/mjJ6ryTbzC/42M+g
gK6JUF3jASu+sNmzv9ud3lzQFzA5MjtKK8aexLjx7NsQXuvKzU0O9jTDyMtEkOQAcBt7uhK4al4m
BUgUq1tJ8ZQZePnMK16JfoPSpXvPnApBtYKHhrFmTMApM5vXDaRZmX6klvmx6fLnEne2wG8Gklu9
aQlBIGrmu1xpjLNd0RDv3djeJwnfspzcTLuK8lT7PFI/pemZ/Ds2sAaHPMi0x0qK9k7tXpyVbg3R
WwbWcIqrBpUPZJWg9rSaBWR5jlEVSAiotC+KW7+n7sm39dwwfwNjXcb2RPvbf+pmxtzLQALNFJYJ
VnZZyO5hq+HsiCf1MF93BASJZ+G4LnjtRBOOh+haiAco3tNpwb7xr4IWfFcxRCERZAUouToX63c2
4ylF2lYWnhkiVE6IT82Z1ABgQXHyvb7ODXyJv8vD+oMD4KLH33p/by1bfdtfWS9yQj+EP+Lfo8qQ
e9JYvuW/OPQvB1S0Yidj/RXjPAC0casYG6IWQJNz7JbFe0shWmMfAaNC+6Y/ixBy8/DoUuVFlWyD
OOqa1K6G41VNBLzlCzMQ9TnGPMQE0jMpMGlBM6YPQ+8LTN6U3Z+BU44OIgUhmNqN9XBs7HdsFWeN
adxQ9g92Dw8hH5itklAx3Rh/PtCj2OIxItIBkg9QqNbFFycAIVdSVG+r3iF9dyuql3ZiumGK1wW9
lZ6guZF7wNp8geIpbTV7NtYQ32ykd/uNp/DeNNslSShyMGlpnGM4oBDEbOnm5Wzs01L2mqiKZWct
3jCDXYZ5eJek8l149XVTeKC7egjEMFmnJfsFi+gkMTnOahCMDa79BWi+xqyVnLWxxwK/UUzg9U9S
V4n3U7ulJ3kdXf4dtywxme7flsa9GiTa+mbBdtqHs5/gtgCsUlAh52wpqsYWhR/BUD2rJRxYG71E
ab3isp4mPb1vRMCoU1QP9V2x7JEBpp1Fst5Tp3Ov/RPnol0075oiXUQ1uyTL7C6P7ExqGd+R7BhH
iDWn4+C2CSIKzkhJMR81gr117OFOIdhu+Jd0I2wrMjZW9bp/Fl9NtRPKrINNNm8m3bG0Yh9mVA5w
UGQzvSAdwQdBnO1JTOlESUm2BGZmXAxG/1J2F3D7lCHbFW3gpoD+MAAE2eKj4tmMuQ4VBuS9XvHh
aMToEqeK5UtFGGKsJYj/PaxNK4INqFfT9ZMut33BgTEDFikqP8OQaNLW6XdnE4v7sPDlV8wU91OP
oxnQ4mnH01DHMmmuoM8EGXIFRtbqsewDOFx0PTi3xPv+Qv3aA8Hpae2T2k9MAcws6R3oDSW/lgc/
p7Yiv9DrA8FpBvW0WajmJUClDF6K8b1aFVr+xhMsw9Os2YeviIvcOJd22hf+aCAU5E1pc7aOWXLV
M7zJYndd9+5qieMVZCf2v9n4nMrxE40xd/DIvyK9lyZFFwkjpES+7lL6UpV9BLuNODwKo+9XDWFK
UuU3EIEPg5SBqcKK7x1Qu814ZpE/Sg6V3unkplmL1Y3PhNkdx5eea5xHTA1xAK0JERAlGlbyL+mp
locmMZHcC+preLAdFvFfjxGM1fJf8/xJPUaS08o8JyOH1+J/RXcliYm9C7mNU5tDWb5Myau6PaZ4
dUo+kiONmPi8ZtWi4iJw42SH8TlXLnHbXXrvgC4XTo9XF+UVezln0XJn+1vWitMalSvUilszS0LD
Srj1ueDh5SpQKPA44MWEKwPbB/xBsDCE2auMaAWVWpvNM9slQeKDRi19WlbxSlWX/j86bg4ziwGh
2zUbYZnqcyJ0Z+ekMIUgLa/dYHqKzkbUwh0eg9bj8QUgfp2xIsU1zG2wTyYMSmgDEApOeF6AFSAR
tqZDaXfeemJB0IPpFdlyeXdXWXIdExoEi+5OQCPBFiCXGBxrC3rulyzsAF8v6DCT5NUiJoiBGvlF
DvkLsHN3dCGf9CV59bOjOv3OP6QXijUePsqlLZCnPpwbSucchfOc34ZpYnUH65lER5UYdaiQbUmZ
RdzeuNEUY2lrp3DeTBthGstJVioLLk0s3qjH3d1A9D0n7sQeLadbjjH0G42t4kWonaMJ3wFlHR34
gH0NDMO1WFmNQG3v4xLgqhpSg1kCYXfOxvTdokYuwi0gGhSiuzie2mhcGz9z5dlFuUaDQipb0dqb
RMz1arN0guKzuKx6Gpa+BUtfiTmiWq/XGjgoFtCBEa+GH9mKwnbfLgpEGYj5MV97aumeBhnrMMTw
2ioDk5hN8yyFvOTiS0oMbwqVa0w8KtWdKPG9TMstzpJbue+R2lFAkQ06SWIwQvbBK1DRRUK5vNGo
hUamR2Zq3JWiPxfDQcrA1OYbuc7ml7OdKSIl8sIIxDpd2IvqE7HypY0GXLGycCRQTpROJZBzQusQ
/QwqpZCB2wbtrGJdK3W6jESGntYXTOyn0wH+JZm583hhzM7jJd8apn8R5glrsh9ZaEn/QUmdOftk
xMxcFm18C5cULLPEmWgx+ptg8sbK64w6BK8pDkilxD7WKG7iM1A+LV0X6WQhAq+SPpgn4080509S
E9nZlQtJnbl1poM9j9XFgN7D1NSIegIVRzS3Ar4E9mNQGiY9e9Fx424max+NRNEmhFBNZi6xO0k2
RSlQ5kz5mAE2tDCZZzZKLfKtFt9weyGimOl4c2GbioiHW2q30CmSvl1+0iW7kzC4cVa5Im4USURn
Ql3U4c+XbWIayEVgKFb+6cZI2dgreLFI6BsBioLaB33fhjIL6TEC6rn+dAKURTpqS9Rvxt7emWfc
O1O+S6p6r3T5bvkzMjSVJAIhA4wjqfd1L+9Nvt5QY6JiVUOwIUFn/D40QRgpl362ZSqxAr2i+JWw
MUmy7tETktomj8p0Y6JERFRj+6uSnzCryDV9Fn6+mHUgchMx7KkUnfqnLZ5Abr9nEI44d4w5uUo8
GSgI5DuJn8oLwn2zcFk7oV2/fBpfx1S/PhQ+9V/ZQLCxRgnWOCqzwxiC+iJkWwbqruV2RUjJ67/+
VGLnCywYJSos/mf4Q7U/CQVyz1/KzsScqF/RPniMvQavKKWQawCjYZVRGZH3GStYOChz8zTdLs5d
rVLQZ5SuRkoDAiwdSm8CTzGd5bOK44LEwwMapQDp6MhHp5rAh/zSC4VnsML50O/Tr5JDSvgSvibs
oQfcsJSE931jHqfcUTo+mnx+9Pn62KvxkY5aMKeRjiRNpbFCjoYmURIYQOB9z1kwG8PoKb11ScTh
gooRMeu7qXXuoZ2y/PW2afgTWa9RqPtwgwbc63IY52mEwFnEWiuBg9mDkji+vcSSY3V2Nnw12nGp
ovFJgcyBF59Q1aSBj9JlTf4HiezbxFtLgZW/5bBkMP82Sh1pWh5+HxZ/RIEyXepKMHnjaY0Tu98S
Y3TSv1tL8Zj5xt0aTS7jNWHxVt0GistJAsT6VAYIC2dgswUZCBo3n8JC+sbAdf6Gxm/F+eWbhkEC
Kq6A4DbeH7LBcMawjhTMSgJ0YBSnpJB95ogmLAIORUmqvfyPAqVYvxur5oSfw+EHJZ7eGKkzcP2S
AAB9hXYE2dop/8DQAtYGXOrxA6zAb5HwswjneMm79eTr/mIAmTnEuRiyEx3I4myiFhOiJG+v5RjE
c3GrDJIUayvq5i16Jcx5WuN3rY/9mesf8vhs/saAllyHOA0EVOUtJeSscLsZPKMZaGUr6ACcdrPK
2nIJZBK9O+Qxa8YlE0kEYlTYbRHFESWXnzDsZ3cedWPhrJdG7xsJ+nQo+j5bTXvMdPMSMtTyzikf
7ZmFYXg+a2pJAydEJh/ZylwIBkALlpMYAF8mm0VWiou5fMrElmwLu2S0Fij5EM9VfliwKvuNuM3i
vPZLlpkrMlJGxZ6MjDT+7oQ/OX74QjwolaCC1swbgJ1qvFzVCol5w2eX6lysktP9XczcxYztaH+y
JcVQUl21bgu0UQ/Tk6RNJ3mXEU/wplELK4QCN/JfySJV8lDTPWmVlco+OWi63fX6qS26X8TXgnYs
w9rDnRnGx/fZ3HA+MU5sn5MuvinJ9s5i86MLFU38Ze3Gx0obisledQSDkm/0GL7Rmh6hwoZkhDBo
5b67VCyuZBk7fT64ivArLWh9RCc/1rG8GyJOIn7lvvNnZGkcG1ljnicE/90/XCOEMHb4UcaEtEJj
e2BcQBPVo8ylm0aPkVs4Y+AGc13wBaqQr9fta2+YqRUrml45WDMcDjOuinoNZI2YuYsIq7wiGJyQ
Z4TeMsY16ShyWEmoqNO+EFC61NeLbBAnUXtt7vcwlwthexAWHjYCXfv34ZRj2OKxkxBeVMggYvYq
T9NVAQ6Sb8bNuHJCfxB09T7P6JHq0jaqydU+ZllxFyKed4vYDFLkjDpjg002N37PkSl4adq5M4lq
uKtb1McsB5rk3g2Q77HNZcRkA9hUN+FcscAQgdXpfRTX0s0yzHu6+jGUA0H0StRUzfbDEs1fZLQJ
/XtZ924286Kckyn1c7n0W/RKL8WCn15/61gvkGCIG7W3Sn9H9KgY7FP0PQD97oh4rkvFYnkxRtsG
Js/udrYpa+wvS+yjXQIeLJ8NhCMYVPwOwO0OJHrOmUAhVMCTCTLnKkPojCEFYD73vR33wH4IBrma
ZYlpquInAsoaRb9IQFSSOI+mVA0aDaisAD88r0KVOVCx/ztmCqQ1RNl2azwW4jhKHKI1DtFhFCm7
2pDCMMmFiJ8kMkQtStzyvc1QV01qIGI3iRXwFDD4ul18h2zsVj15Sx0hEn37kuNIoHdcSKDdjEuO
GB+sKWHuoLspoE/LY0hshA8PtHsIq2eZOI7LOCHsMpNgPksvqY7u8iLeF9y1pRbFheamCIL3jSmg
Ahua2uVw/vfIEMi9WuCWhRryjQHOQEdDOVHoS1/pmJEVnBRbSCsIvJ8dg6fipBrIt64JIsp4WXtn
+72L8rWDYQckAxBLzopWcXR+rphsVUsWT1SMZjP669Ze+55fJMUT+rm+HGNvjbF3/pOVg93QFFDq
oeSiYFExAsizCav29FmJuSdl5IFw5KOxLNhXNMyOpB17hG9thAygoLKEqKqAY+143YlVpEUlb/PB
xpdI5TtuBworuH92D7DWzHWSEohjs/61mCX0SXHRaHdVeHExN4PyNY5/yL31iCoJrO6fVD7s49m5
pqSRkJKVJgqhB48IOErVxoV/3cx7TZyB+qR12XLv/2g6r95I0XaL/iIkcrilAqGggst2uX2Duj3T
5Jz59d9idM6FNZpRT9umgPcJe6/dfyF049MS8HaNMKmhziGHI5Gtyq7LoN14l0jVvZupI3X1UH/d
czrepqF7kY9m/KGx96a69nU4Rg8NJGRTK3yrfFKwSPklm28TzCWR0NVc2r3UOPeTrjOMozx2ks+4
G7woETzFIWMI2HxcV46DgQHhXLmjWdAyFV0UzCv4mI76QWzDiC+1qEC2SNXygLqyonXGep39VqMq
iAmzbCBAdBja2CCrcAZOzsJOqCceevzSsWRkqnbGJoXw5kW82kG/7ek3X2p1MzMsjOoz6VlrQDEo
/kYzH8dyTbiF0TA8i9JpsYjoyRoIyIDjuNzRfxquAC4X3A/0SYwh/DuMREeidh8w/IssmK0PsHM2
0+FgWnDLCQgfjgYo/Yw9HDXlsERA2VvHgM1pUTSUwcy5N/LZTtS1tVwe92ZAKEyflNuY4yUdmbd9
JQhJSrRF2FokX41/6/hHlfWWsaFW3y3sPoTZ5wBiBdjSqnbBGrWI25WAuztkQ1TbyGBgcpJ8qNIX
9yPuAnxA0R6F3elcsUGvH8ZUvO0Gjk4Wj1ImwqtI0DjJb+YPIPR35LfPFsvCznNGFzBrl1omjzjl
U8Oray22Ikj2XQ9yK8JunR4AFGFA3N8J7LlPM+vWlnUrigEHj8fJOPQ/3HrGvDoxp8nCFVMA0tFv
7gHWvJFCCiKcjJGrM/HAFIyF35F/ISifWGaMLdePXd9UnUV0jDB6VrjXG0F/HHZRdWmlZ1RCWsDJ
uNHTiYB65Bv8ORLGrVaxi789l6PVMntBMUiMxyz/a0OzUi6YN9AP1wS/9lSoKd7VXDyl2k/xSSha
kLdMLbBVlqd8fmXIslgjZvVn2qhAMHhHS8c6P6eo+Vr2Xvg5U4ynSe0zLykXNJntdEQsfQTTiKac
N1PPKJ9Gb1cmoT0g6PycYZU2iawwvQQLWE2qOvgZW1dL8tS06+LrCyLE4V8pqw5sX7RquK7kaRfN
a1J38CUs4fJ3I6JXFmBEqXclblgQHJSYb1bT1slAiVLcSgvoyg4JInnN3ym98dQgaDIdZYpRAP8e
FstdFubwyuQXFhOYLLqQzwrzLaViCFQA2oihTuZYIO4kHi8L2+HIUSYxjDGNTwb5odqNl0XScKo+
swgH6nqPWpJhIjFEvHMVRwOxx66IIhUgy+5RGqzVLVKGi8ZdKCvdW67HT8SaE4AuA0BX92ktoNlB
ZnXYKslxSa6VgB6aLOKc+00MVTW+mVHLWNtNp5dV3juePA6gOP1WMIQbk+UhEvEXlFybRhrwiKm2
SbG4oaPQtoX8HWKKiI6WBvSbJqV2IjKlFt2MmXjX3IFurSw9h5MAsSXClpuwkcaWyw4vAewk23kw
I4LfFpulV8Hf2UiCkycsf9dvTSeNE+h+XoSaypm0stdYH+12r+km0zbMmCvIJaExuPeYLlUqQX7c
l11/Jawllj4thBE/1sdPy4BCaHEOc8D9qJR/pHyaIAoUxGYWYjMEyvZ/O3SQygVmFPo2jOLG2TRX
als4xxxFDXBzCxtRG6BxwshPbjDKWQEx7jihpEVsDSUfCgnioJMwf3fpaw8bbcFrcF5zNg6reFRk
3FzoJU2rpRoRHyp9Z5nYlVFf8Sf1XwZ3Cq+AJ7qNDjylaVjvE+cmw4d06Im07Lg4tZNGOcLqzLHa
f7qxODQCc1FmMrITgYtsYy1sIzNgLH0RZCQD5MM1KKI/ZN3wsuIfGm97KvNTjYoDSWmNOdjany35
ts0iaxDUXjUzQpwSh/80XOIvA9F+mhsnPMRoF4lPf2GSOmI9ZXYk/Jv0A6c0F4ByFJCZeph40UM6
SDbRw0XhS3JxyT5fG3MdkOGnmewRfLS5f+BbpSvRGeSkY3iVMbEy3D9N7OxH4yKqMaQ0W+QdlEGF
ydlrwp9tVB2KG4NZdPfchJI5nIP5p0ozNvlt2fn8oNZeTeQMvpXzcBrYDBBpe0yRHzWochPYIvXQ
fahwO1BMgs7q3+NqfUII4CnM04mtsfnWttlD02nfFxiDEHDEeQFkxpi+je7leU1hF5l0cGIJcQnH
IhlvcYv0alzu0iBepUUMJpPO8ihOlh/rXqfFGDtl5wdy5klBcFl/7VUThFsVt1zLCD6KM68CIE86
XEudpuShUgthK8jXVGpucaHYEdM7a0rvfc6iQhyPGVL00iLYQPcHU/aJZPKt2G5hazGJ8hJhr/1d
ImrdGWHFYKXuihevSUB/Hgtc7GYgkRhKsrauHwWmAsvwsTCt7XQ+o5sSGvyQcYAZN23tpnrkMktu
gIFNdm6o8utZAosf+WpfXzISW/kptfGSQx2wN9ZBTDh7sGe7BZYkBHIWownxDCcOaC9DThwTUhW7
loFor23r4JR2B7mMMcFNV7s8DEV8qaKLgQia0Rorh/TSJe3lnc1I/ypL/DMbeY5JelpzCnC+75IP
bJ2HSwK2NMbNj1BemN/WTH3Qdy0xP/If1J4TAwF7uqjTe2JFYTpbsCQrlBUrlozTBiza9jScWCXg
ZWPAm+xSXWLbAW6JVTuoGFtMU3cuJ/Ucl5WDkSI0ii2ss+9drdof56p3bN1G2VgkzT3X0GHxr5Iy
PSEzvMPOBLGjnZIcw/OJtPn73FX3UjVuPIC2iH9R2QwuYsY0og1Ti0V8sEgo3Bi4C11kZ0q46epx
ZNySdJyAVX5at8SOsdVxH831uwRVXLUliaws4Xv6vwqpnuT/KiS8L66u9meWJ0uuumMhuCJAGer/
Y8FeQVTpbEFGdKcFJMUiemNLAjH2b2H4HetjMJJWguB3xbC1HDQnabcQQV2PPPrEnfOOivxDAmJS
KI+YYVjUPmrvtSoCXQmB47yqMVCV3svahA/WGKg78PUJpMGUDe9SfH15e7Nk8y49WoRMAczM+GOq
c9uEV6iEeoMUVMNQtEnBIsPz84t491Ba0JvFiDKSuGTJj7AmiRrUo0rz5+rGhKSvxQua66CKKbfQ
DY9HsMrytoSzUD70pMNh2DxojQTpVojfo4GpwaTdW4urtPbE14u4osWLaqrAXULjG62H3eK2LdL8
aEXye4F+W4m3l96sX7oCQQtnxZqSwZThj2pWdsC/O11iQmJSjk0I+BJUY8e8BJSgs6oSk4v6PnH6
xlflbYntomIFniTeD3s/ag1wrMrVsC76yLDmKvSxjQD30AqDl62Dm4lOhSIzgl1OaVfLlo/PAJNL
pkc7kbajNB7yp4rywWglLzVMFu5RwPKZGheCAPZw+ObQdwlpF9EC1NzqQUIIwqzj7VWw8Whh0wJx
HolnVMfTJMysb/9EmCkmeHnRbpXZTcrMp3YzZX+r9T+Wed2P0Z3glaLLl2E2y4PGeTYQeDpF6XPS
p2cy00KhBW0wARCZZ0Dhnz5HGEZ6HojiAA9MC0RyCpmc7nOerTnm7xooc9Dh0LObl9xrn9ZgfMxG
yr5wCkgiDRfJh3sy1c0596YxZd6Df5959rJHj3Uo5Cl+BL7QlcTrs0zXZxF/NcQgITbVEqzVevG2
1cMDWNRdixinsOKzi32QKOvgHw1DCfb6QqF9yUkIT5l0S3t9a2EXRVYtMH2WbfMpfFshqnhsFyu2
iwjQoAJocAImuECSw8zuqAIvxPZwGNDc6dyp8OkI2cAu1YDq1apdQcQpz7oorIYiVP5ajAxoprC4
lJDfs6UjwOPYSA8TVmfBxyDzMcQkYuLB5p+MjSmoCqLvWBWSxR6hjhPZ5mAkxHMT+8lveBOMTpeD
3JNNQKHc0dRNNHVYuZ267VlwjE5TUgI80tkVzPcIxU1niNeuKK+mJ1zpv54oVMo0+zSH5b0o84O6
AKPmTlUbIIrRycALZTHrpbtTtEdxiZ2N9EC9mjFEE9i7VkcgB3WL0QlwfVZ6c2J6BUQS3KBgBzDt
1D5+rxTJXbu1h5m6sK3h+aTI6FE7aX5ytVrrocrVW6xWb7KYvc1HNYmvsv62M7eSOj/WNXNtWQmE
MQvKqGUeu1Hxa55M6/tS9/HZCBlQzd0S2WwHiB1nDVyq7oKZR6qYXjiUesR8URLlUqBGaAlgo5B5
sBhhZcXXxoyvg8UB0zrygFEBB3zjGBMPMmYMw/k1brIzWMA++do5wr0kw8YWnU4hPLOEt3iOivUE
hIuwx5L4TNEp/7mSEyf8FUWqeEO7ZtUcShExkc7YfSGO/jtKOIGYqfCRNwsjV8sKrXDxG5ofMxjU
+koEKdVCYJnzff6C20uwqWormEi50HN0hi7gxLgq5/m5IQnC5EXStxCoKdamrLry8PCs0tTuKu5q
HD40tmA7eq4a2SADR4aUhpH4Skz8NX/XTbZebL4qAm8lvhBTpQz0zOAXpPymI8d0PWZVb8ur6C/g
jvh0Y+KZifey+pvZ3dRdPAHDHYDwnFUEwjBUPSYUdpJzVyjameKzGuwi+iqaN4F98nSodeAu3Unj
OaNoPej56O/EIJZ7oIRvGs2ISvJgHEHz2qhp9hgOR7oyL3dHZAO0HDyNJ6LhbVX8W8wMtYIy6/Y5
FVgA0Dg7YKW6MPtuXkL2hcPILeIRfCUeCLm3x/arNFvs2IrHtpP4XLHdsOjgFYkpr8i/SEm/0VdY
lzrASOL6KjLoq5jZgCAhJRMdLeKfRrDFcBEIQVRANkbkOx3LCg1ijUYGiYTGeiaaUaPoRGGC3VGG
f8mhpHCxJ4aaC2qslhDaAZ7bbsTYA2llMAsdXFC6LIo1W6M7mxINySo4ZdlWHl4qcgXd9COPYR6B
aFF/JevkDcgXo07ko6pYMUWO2HARolL1W1X2Gtk1oSPM93sKqcvWAz34Weyy0d4iYJ0id9TGuHFm
8Yxpj20i4+Zjz4RPx68JWJwXIghGEhrb0On6t2L8bYTQRcCuqsjuqzlz9shIjVnZ4BxMYqiW0Eyr
a0WkuQ6FcT0nVXNXy44T1Dj3qMvqKbvPuJnKBpQwJGTSoBqNpJ7DGituS596revmP2xxfzS+Z7xT
f+/kgZGC0ZxHirQ98pJgxr0sm0cUeAUnlir/qzLFiPXIHn+0UMqeDNZYoS62w3QJeQMonN/I1HCf
Y3tQGZaqaNREzHXajgM8Nf1bmvbofn9eU0v+ZGVclwT3kjnoz9QTe4tnlPRRXvmyzi5C+xF56zcm
wzpkskKPapWddmzwNPKVoWqoUDWIvCCyZsbI1Dm6kGMoW+lzk3nmDBkPZvamZ79b5msp0obVTGi7
C1eR00uNeZtpB3yzMeVGA52HcNDpQWx1vA4nghdHBBJzaZx3DXeCQIK15lnMkbzVKwQGXiGycESw
byu8V1QVWCPnNWzOIqWFUnj8z6un1E1orhsveCSj+8J5BlBv302BFPiuC+yfho62P6MzbI8l8exp
hxOAkT44/OZkjwxoWo6vhuML1F2Cba8jV3NVc6dvekcjQFTymW6exS/9Kd9OhEw+UOm+FZ8ifwQB
e/N37Vy2O688o8xjJtAyY1An4N0HfTKOcz0dmkUn2TkCG08qJJ4KkZRkzcTzx0nDsLly9zqpYCKp
Tw3W5pvAW4eohDNLax/KCEgCVZQCURhCFkHhyTSKM3UtvZK/Vf/qTHrXoC61YDCS0NyoI5WAhb6X
RPj0VTNQ5zUAAJEZQU3lEuHMmZnyp0t+6UkNzidkZiQH4w7sh8TNv9DznrWeid0kcbBsXKBjqeBy
pSxatNIrBzRi5RlezKkFSy40rxiW75sKqA7+Fp/KBJN6uFTI8TRwHmqBrN8RjfqsN8MrjteX1CeH
jak/SUzkPUVHgmdJRo1DSesQ/RHCl53K+ZEhzBNEEiwVWF8Sd95rpM/OLAB5NXMPizIqQTI4vlMC
ARSXWOSSTzvjHSYHvOkRY6zMqkLYIW30JtNVrmSVze+CxN5/LI7Farhp2AAJiZvhPERkj9HUbwQG
Jf15noUTqa4E0fMDISpKzwV23wGkMaGoO8NGiWemlwLBSPNPhFO6ZJwS/ZeqK6s/MfHIkpKE5DyE
pSmEzHu3bXCmYnZKrABmDIIUhcM846EVPwmrUglrpQUeh19kh+yArHr203iwO6NHmW6EmwhmUmfz
Q68o4GTv/uTbPQIRuTBXKGFyp3QaAgBZNX4zihMIG5sBFJv2/6/O+HbnqmrOvAQYCTPbPibThwEA
syOESNQ9HSI0OKw97EFIZayQJkJlyzeh4wGwPFvCC+yX1cWvomg+m/Yum8SMqJ8aFO+IewsVFjw9
7VIZKhMbou41vNICtL2k9mQiQdh9cQj7y/J7h2A2T/w5x5alpj4TadqL18LdppkEUJRoBqopczgu
JbNA3Z0T/JpywsUQ/fyoZbXT5FQSpDAskeYY5Z9h3elbgZptN0syb39zrBzzkN4J87CQsGvhXIMB
lJIIBNivfm6cCaj0LPY2msODDBZELSbecSYo6uYsAxDO9z+j4HFHI1a5tRK55Zn99W0u9bvQio9Y
aN+yKL7qa1ASYTS1IwPx5NxXjQ26k97PJWoSjFDqGTHBttmTLLo34RB3CuJTmwbfQqAX/dO9CIzG
QOWvOBuRwYmKDGuX3R+KQWYlJwmbhsYEC4waxYmMqLMSWOxABVTfh+VN9JrBzna9nygaxJDkl25G
gKzvOD4s4h6TEuFApvxNQMwva/JJE/oQnA/ZQc9OYbhO89fQ+XGYKHrnEWP2BkLw0jZtKDKBbqEc
8lIENY0kx102CxJK7Zez6EN2h5G2A5+QMaHIfLSgmBpNcFYUcAJKuEHlj0S2fG6ZWNGgPptVfqPA
AbX6N1ETWBnitap58JT+Uh9jA5xJrdjdph0+fptNf+gqWrrkEq8krhbQugugSjcZmK5+MsrP0arB
lzHzm0e+uekIcs+to2MLrLwcsS4OtVv8I20miQUP4YOYh/tyWJBUoYvUOAIF2j+dd16KKcpg07Ij
K2cmp6uG6Ihfr0aCoFLPEwUYi87EydVSIE+cXgsnF6JRfVNPDXXyJNeOlKHN/xR07D6bcs44ClG/
2OBOcacIoGQhY/G2IJbzqt6Szw2juczeTNpa5iUoQ7b7wMlSlxFaDZZDArLBDE8WVOLhPsEvY4gr
GegTdIJufkPe/a9OgO3Q1qabr2cdfyDqHwx8DD12t1XyW8QImVL49bwIySvIqZl5TwhEYrMis4UK
cN4wXTIUDqoZuzF/l5mgNud6aA9SAwrVtHsilSup8aljuyah2Oeuj3B/WhDwC0paTqOu8yFl88tJ
A9j7X5W4upW6vme4n78WuXk1xE1VifKp1+kniqV3OtVRfJaUCMKw3GWIy+N1RsFHh31Ym68WpASB
LEwtu8dMDkOSBKSIEeCK1AmRtHmuPtWRWFg6wAqHXj4z1IxFV/0hmXPOGreF6RC3dGV66Rukb+et
4Emm4okzboHmBoG3ah5TSgm4QWAqs5vQwCT+NUnaJWuhDR/ROGSlS0AhOChGtnig8/MkMDog/2VG
e1jh2SGC1zEqTumqRXgDbwX4dLdAINfQlQ9IYgnJ3qAW92XuqQWWTdUbgRMNBebv/hohXrAagB7p
o3NGw3DbFhsngCMmeMeIIILsO3nIhBFDgXkUWuSn20/VmQ/+lgEDl6ywfUGB8qtyZrwcVE76eem4
H1CVsWi3WGyiQna0xwsxH5Ps0hfQDVfCf6Q4zh57A1RWigRmSvrhpP7AUn9TtOgNGyLItJn9xWLs
u5Dfetq/t9jCX2UlvpWy+daz7oChf2jooiI7edvLt3ZhpeaJuejidYaqWLmI0UGwkd3cdHQYGm6h
A+3kuZ0yTl7cu+ZpIKx+ZYwvStNJFgmgq/EI0s0lTBhEeLmnHgqUZNyVcKEk09msNYDedrIjVbmA
CwLdgxPYskxrwQm58V4qKGGT3yhumIOox6LWcPjLKz9y3zzFVn7WliNLxq24ltn61BfOnIbEStYR
06Q9ylq5q/zE6TLb4KGvAhhy7TDPVG9TsrtRHI2pdBmdLRPhrmLQGZKRLWeXzoGV7M5iBAchPsxj
ctDN3kssy5aizyVHiAvLpuJGlFQ/k4mocovc8nQAoFo9cZtiEp/D5mMo9I9Mjj6iypOL6VaXX0qR
fbYo7QT1VW/jZznYhVyfJyOhPT702Pla8DQKqM0H4HptvZoWs7KLEZRjHGTW4iPadUUEvp+SB6Bm
Rk0AVFDD2Rf97v3CrE5NSmLjmT4HALREcoE04m7Mj7PffMWKSVkFfSGwXFiu4XBuvkbKnU6CM2Vs
Ts9SfzjKSIBaxkW1dbUCa4RtkoDOZupFei1tyHggO8f6Z9qf9kc363zORF7FZ9FifTSeRTp4aC1j
8TdnwJN43dGMYudLsVvo3OkYe7wr+P2Av9lEQF3JkVX2eBmi6qvikNszGSI7nZQWlPIm4Y2KhMF4
9r6ORhgrY4Wt/thmDHAmUHj6wFrXVp6K7GB+fMSHOBlPv5OLXFg0RxvzMSeHVLJpOsZ1QGt+MQqs
bsswSfqrmGquSVcrdP1dy/MHi45H/hRfyJT/U/goeuOWI+/l7k1chyemTJaqmxewMPxO6fGZ6u4y
qbUtXYEonGEiTKaTyN/VsfcJrjTiWDVzuEel1AVFjGpsf88p5mXt3geFApNTpTG/kpFZEl4x5VAU
cwiMLJh1rFQ8IaQdTAugJuMw54srkRteB9A5oYi+GgIYUQNG/taVgW6WofCtPxnrYrXE7leiJO0Q
cqOqIPziqmUC8uwaji475QlMwN+6Fk/WRovl8KIEfw7AEZGHaoKUrrsLHhh/mnsUVVRfbz/FnvjB
FZ8rzGISEWpnQOG6GFbKcqOjyTMIkP0bc+zrTsOG9Puk0WY5O7P/VRy+FWKmPFBZD/N5kIrFtJ/F
9vKmvrfFGqrKEIo3CS1RJQSroAaotbAvddwpmrJ4FvYDQ7ybqfLICRjNPu0girBTfBGrznZNw909
WE/00+tPNxoY/9cvhTslW3t/mdmaKG/YHbjpyNzFDQWNnYHV4k8+pBa0Xl6xeUWuESqHG9qy02S5
DEBk91DeGRkChXK3c/EIoVyIC6KDY1iiBzTpeg5pDY/wuWFrOyKwz3A7T/mzq1+MecRJAmwGN4KR
aWB9WEQFl6Z6kFgXrqiMlpo9TWoj0Dc/igE+59fCWgYE2DthOnmWXNYmR2nJyLLLLypfchL59XYu
o4/EWo+W0PuCA8sB84DmVoQejE2CWBKRJERBSSenu0Sxgg3dKZjX//H9HH9h/lXSE2sTcQQ71KOp
TpI0n5qGIWx86ImLl6L6DNi/iSJ/neeLVAkXc5pOJH/ZxpS7GpMmSzAu1uyKUe8VshUAUl3TQFj7
oFPloDWNgPSPlNnxVHvDRmrXEtkLx9ogvLFUodJFCCWJLtsOV/hHZAwkAHgeY8MhL83p+dD03iEE
K+KSN0TXpuCrLsJlXiHkwldACAbU9LyxvlP4zgnjD/3PdE4AQX1yvWccqhqDxfyzKM0QDeu17tob
Tt8bqxSv67DdYpDYIzzVwya2Vwth33ww2GHAKiQXq3NimIEtoQIFA+H2dGnbP5rwgORlK/g6zMoW
m8nezKOwDgEPw3t7nyXrqJzmFFDkN5pykzJrpWSDYBtzI1Gy9TRrawu+gCFyTCaZQG9IKiqDbQYj
9O3/jHl54JEd+IEbCQ/jGJKiEyLNTAmFanVgRlN/WVbTX3XpiEnTjibNy/a0sXXBRKXifF0l9CiD
7kMgZrsxgJuZwuWjxFPWXrtSuo21fC9n/RFtxylxW3Xw0XaHiY+NRDgk6BKHUGBMCsSG+FvFYdMx
19CVjYQZKxPQuWQx4q014ZbvU4ouDAZd2YVL1lytOgrz+/SZkVpFTGGdHNH02mVEv/KJWOGRlPJb
W/ecJylDp4bQKCRX3UN4wCToi4O8QC9b9TeJnTkAhAnzBJqG6SKr7UUGrx3XGUpPk/UrhJERGJCF
elpBbkZknC5CTzK8SUWR96mXk9MJVOrlFRLrRJCiSJnXQ6NBOMG4dXQ/9O7XyHCpLggUPChD4yur
hEZ2n1jnVzg5Cfu0EtUwJTHEbyONPWGrvbxBUkFoOoe5Nt5EQQkHFYbBcnLzZ5Oa0LXusSmdiJY9
9J0QCkJxWyaSZ85IfMw0Oclgyw2Wg0YHSA6mVPlgce/GWflYL+JlalcWDJKfzarfTSo5caj7tGfZ
1E+DSMStG84ETDygz21x0PIjNgIdCeYpRZM9+Tomt+xwGbMHee8mQHrtPptRqA53y5juD6gihKGK
fc/fdxpW3PcjbGjjxP9ieFbfXUqEV0mY7OKzX9p9izpgS5qXL4GaZ+xUc4J/LFazame6I4dZur62
KT4NOb8KEAiWswm428aGHWMQT9OKz0rFEr4aj4TM6T4sAPpHEvMCg7gGZhzGbzPpA6JGghYYaXoz
WkAYZ5QLM+Auh42zjtVNPj37GlhDi5m8JlTpoojqJRnHE8PsXhvg+yg+My8yT+JT0o24oBJf0HgF
yOmxt942ufQieJcjUswJZT2TkJTtUkrEWEEdqZSO+GNFWyDV/9SUwmMU35j63YIRnO8vxVdAEWx/
hbj5LLXh2UEd0OSPqok/pIPhk7qiPq/GX70kUKHVHHFDIqjWzmYSBFDDmBzqcw4NE9FJVtrkYrs1
26VtAAOuEeKakIFQWd68IEenbZxrxMgSI6s5UcN54L5NpOuELVQXI8otKqh2OCmTyDDBvFrHMbd8
GQzAvAy+av5qMDLaxODQ8yxifE+PVaed+U+rq3X1HfEYsJb8E7NMgaeA3RXU2cIjQvg0GUjaMALH
qI1Aly3dJ8vYoO83InWa2rpH4x7yGLGyGgJFBugsRwdhiI/l3r2fqrg5rxOsQUxzC9mtvAlIhCHE
Kv13lNQDY7UUU+awKa6ZyfeWSEUcweuf9TVpEsEgy2c0FZ+aOX9YXlJXR/U1xQfXXGO34WRRy/Yx
seldC2fl0zZIp+v4yiu7lZiRKsVNiZKbVURX4tpiInpPB7Zdk+px4KnHDZ+6YM1vzAb6TAjGqgpm
s7901ugnxkllKYGcArMTR2YpmaF8rBSKYg+YzJpfTFDMeHoricxuZiB7Ad2cpxmNqQJwVFUdDWBt
QnLAYDH259VQzJ3XOaW2nQ5kBvRW2Dhqpt/FtHy4qzsyK+pylqoiDfqZw8HDueaP3Nc59zXb+mEL
9IbmUQ8bVnl9HB9a1VUAB0q4m5uKoQrj1EHFErlhTNcBnzZEMs9sdk27yKYwXhKyLzFDJ+1DUbJd
e3Hut+PfIc5P5fKPQRzzqM0EPHXs/ipndImEP4EZEnXrPnbRrdOs/QY9LxVqreUX45lAX9V3xKhb
xf5ZDkYDjtDahck3STuRt6Q6niRShu6s+K5/hXs0ZxdFsFCUIncpGKMImm+hF5TDXExDkws2Fd6s
qq472nsQk2Shg5S/a0BBMG1A41LrywAJxPSoVgiX5+24VsYRL9zJROHfHQy4STV/CPdvKkWg5Hv4
RqyDNjQT8aVD42NilVkvRCjp6GLN00rfXP1bgEalabs1eXQEd34d9l1zGiQxUJVSDzrtWtLAZxyZ
l35OXpbVfLmJzHqxzALFagjdapqrOAlHnPaOxVcOBmo28Z9E4wl6NhJvBHeDY/xtsdZt+XgeqoqF
ZnympepM82Logl+W2iHD0VwIsSfKUK8G0ZuhLWX1ekGs2spc0BEpI9w0aRzeCxzm+a3g5qqKLzWT
v9Y/BIEd4lvywIWN6cFL+ydH7oQVpRXTa4QrbcwZLxneOkk8SJ2HsppoWMgfRymXLgJ+g+gAn3kg
CB4QwwGYHH2XwVzLTI4JtVryXRX8bjrIyPQ0Z5kbjzED6didVcsZZxxdmF9fwFvpo91V6L2u0D0r
Q8Gc5ichSW03eqWa6unG4MvMp+Yd3xqYmRRMZC42jty299r4Fv+MGTdoPj8EfO6wg6kz+4cx2wia
HkPsawR+Nd+mApdTk85sFRnosU5ylpTRLxvM/RVAnqND1JVKACP3v8YNTuPe8iLvK9r7lC434oEj
OEwCNQYWIv0yQBcOD6mis9JSBGfiSWbingrdoa5DNrY6KVYdzgmMIvhqPK2CJFyUvhxtPorJI3sw
m7dvbTj8Hn8MU/qstvpFVp9WEuCgzP58qWLdWzeAD3wM3E9+pZpEq8OMlLG2OxYAkFxo7hmjEyM9
WSnaESgw8uWwFtzqL/O11ohGx5xYVGLVFdWhMy+TI4NMysDkoyTw1rCqzySuw23CfPRVdcicBYNP
wfT3cFZQHjrd4KsmJCHekaz6Ql8EzkyV2UTBQDUXT4VzOVC2YWklxW3BvtjZRKwcr6wdhWfeFc85
ewMUF+gVqHykBk/pJB6zxrovWnuLNymk7Tmko1dkg98w1N1wmm1s0VbPFBdAX4dIIQHbuInidIqt
1Sv11o+W+LIUK+mopHRwNxAWwmPPj0ZustVG11Kubmt/ENWG+DLk/+LqsSvwtmr0UrPxRteduuk6
qfG1LcWwIyPFTAiJodS2ucMiX7JI8WVQViwpSAzbzKqAo46tBPo4VXQroroaDFbkuJCUwGt4drWx
d1uZLGdXt4ZHsnVXK3+Vmg5zFH793RoLso0QbGi4QHEulyBmNEs7Yxujsc6nzmfST+E5D6anl4ic
GCttOCk7+LSFSkZR4S7x5uA9AerO4JpEY6+N0TQoxQkB2bGOEdduUD2W6ihBt+ihW8QllwW6xWEA
b2GCtxjr7FzReRk8rY18zPyYRWhPJDgPFi/LKM7hEtzY5bgz78lNRlI/9/cSz1Er3vWXaEv9chBt
38RspjPkYk3KOkJmIqfUz2GsD9rcnDeZPHWTvJTtANxSnj2jNtxCSbFsEoWVYFI4ciaivlL/R9N5
LUeqpd32hYoI/IJbIDNJb+XqhthVKuG95+n/Qcc5F7WjY3e3SlLCWp+Zc0x2InGMw52E8YZhYOwa
kcZNEd616CeCAGun8TPVDIAl5UtSp5fVD6/xj6Yq7xI+Q7wEXqTX6C2yt6RKX+ymA9LYcM1f8jG+
pFN1njqUA/NmwqJSaZeBJYhGtkmVJo5QX2M2X2SFnx+HAxUw8NrGgnMtPgfVvtZje4WnxKTOuHat
dJE9g+O3bqTN5T+df2pRynd7pzsGaIRvHqt9RApEMsqeTsebe9USXAKoEm3fgA7bFVHhpigMSFne
gS9EhWjwtNBPWZdBYSmtAvct67sp8gdrajhRkqcPt0qhO9u5AP1vSj7eIgXOusbMbNFdfem30g1I
rKFe8NpfUCsrOuwlnkCW9vxzDlc1O01btTDfRTJMf9UQ5KmrhynhiuZ9yQRO13kTGbVXrW963fFN
jI7S/MfCTZ2jfS/mPTGxMBdtMnrBvibJXc8R+p2qC15MVWUSm3uL/JuScdsRP7AM8B4vfOH/TQrG
IEF/iwqzznG9LRsIx4NcMUjTNx1OiYaEyQEbcX4v8H8b05elDi+9ZfmDDBaQaJaTZRDnACR1eLAs
ZFHZjwb6C/wChIvA69tnTFkJxobMfS1mOKggErU3w545fXNOCqWqDmvOodQpR9vOuDPMfQyzi5qj
JfIqNtzAonpD4rA0JIoS1BLq+d1h9W7Gz8SoXsvQvbXlV9aKC2w6oL19b7zwnmuHJJOfoBZkZI88
yZ9VWr3lffy2cgq2A7KkdJzhcGn3tj9Uwt43+KC1kRqEJbk8Wz6cKJ9oEL+T5l0Kul1FIVmdbaNm
HfOhR8klBF2QkzQqSfajtvLXPH/X9nhOnwQC0U/hax9RTlbKMZl0iHjKUZ6XYx1T9Mn5kQLMInM1
ovqdK2YWw0ZaxDacg01QHoqu9b/rDzIJeCpwxlgYibzMDTN2EErHIjXamY8Rj1l+wYOR7Hqnnf6G
2QshGsErg1/xZ0kadCbbUQC5IeWT6v+cq3ANjN8TBjd73/4BT3ZMsSQezRBlOFABW7qMcNAbthwz
e7QsvTepNxTZMXKe6Fi9/DkDLBu6fp/cZfFbA8seNvXNjM0bcud7jAVTtq6ZLV+LRHOAEBOknV1J
e88pT2r1v4EkjOhseyEtaqNQM8I6TiiWsX7X/L2L+VED9UliRG5HCmukRZUTMXSQ0Y/IvXXOOZib
EfPJlnVw0swP6ss3Jr9sH1CZbtfVg1QVgKYQy8jCMcZHiElULP2GSRbWV+1UbouDXsnru30emvD0
VlnpmVH2o2C7bU7NW/iluENUncdiAJqnHfsA+5S9Y0WwN4fpWBTdoZO5oDJMG9f4qyqRXAU4UJnB
U9mOqKHR7tRxvxk1ls8ooYsy3QTcisoIggUUhIInJJ22stOi1jKkd8tkI4JYa2CDCf2WMDY7HJ76
n/5pBOkj31pHO/mXaqWvIdEf2vFe8bRRkoQY/WXNn/ib8RJqaO8bCCBmUNGOlHvSbP3xY/wT/tWl
8dDAb9BkICk287/umXp6bfNjNEclno+JJY5RJuERD0+zHpKhbB+RDPwjP+bWM7eod8USvI1L9sZe
4pW5kmV73+bDsqabUOUr5qNbT+6xhOW9q7PdEhvbHCKv996uwZQI+dEOeTVirGqF2HD9sLdJKq/E
pd516WXI7PNMBEUwcmBOqafM2cmomiMnNSbhjfoQIYQhr+aZ1o+0Bgdlb6Ar4EFaTSEMmgeIR6Qg
4eNUZYyP9q1ROspCR+4QUiny3lacho4fPsT2jKS/mDlMHC21L5y7TeZOaFSrvLgVubQnTB3+PaTf
faUbSGdgJNW+pR8rm5seWE5uZzu7WyWUmGNgeGPEWbSWoBwZNsVGE/Yhf29H5u/yeApIC1F6t6LG
nCIPNW7pWCve3ZWuSmOdPzWJoC8g95gypOE9iKt3ltGWUjhDOG76cD0gAvag48GklwDPPJfXaq+I
9UfDynIGZueMCGi8+U88rExF9oTRbL4WeXqpGqu8AfumND+th43u6REaPKNzfd58pRXuMEEGaqC+
m/2IqFc+JYH01uZutvQfxOyyvgWvHYir1W3+u6gypsCbuV3eK27XEW4IkMUk2yf2zJgp2L2VMjdc
8TGkHeRtlDIlkwDeAsi31CIs0QLi87D17qx1kZpBjZpRRGqj33Smr4UgAvDnmoRyk/cC1d8vptaH
xeSrnFlqV/pVL28JPSVg1sCopRyasD0oQtpLwbJnYgthlXixPr7oD13KzjVEgxmxpAtRWWeA6DIj
Rk+uoCcfguIwDzMJOsLLIJrBUHLbdt5zvnQEAagZKfUbyKcYclqKhRjSuurZLVtIougSMV0aDwm6
26171why0W5GJ11egiG/suzRejRfoFdDZpl0f2PSncofBJb7cUkwjwOBBxOdlVdRpEcpjo6DJ3Dk
ywbfDywm9F06xtiX+kO4CfaYiRSVTW97hTVtlf28y8ZhizIkpYvDdKAiDVHEeKwx5kpkPSqEh4z1
MUmD42L1AAoZhm9ktQDu254jEoqEjBhaUwgQ4osjZCecLxHspTi0clALVeXjZAo0QESeTBoV7em2
qAuET0AFoB0gWgo7iEkNCA2olj1bMrK3M9Rh++IhbJJ808jFjv9MiUG3ldhXhLjouswNb7BRTyf0
czj688z2IqSjLF4vqZuLcT/aYh8QLLSgXi+VFH93RdSEUnwb+T8OHPS3f3M5fYlOfzVG9raQIxrv
dVvyU/50CoCDXvOLrPSSmXi/1g8G2gl6X2YvXC1YEuAeilsiI5Jjp+krXHMjW1pF9xF7hf1Z5xix
A7xqJPDqOrZVCG6CpdNcX3qcelMdburqnrF5mg4I/pkzrfbnSIHaS5o1itm9du8UG9B5vVdL0tjY
+FWJ6uB3XpDGxdJHbSefbQaQduo/rIzZvhkflWZ+m3O0quGRwINO8qV0BCJr7+RaoGhsA30LzYwx
pbnNaE+ZHTRhzPiQ3poOFZ1ETZ0ah0iTYaaL8TBoguE3SdGT07zx47xMOiAS6MRh2khGeMCnwifO
GssxKyAqofSIsFqtZ82xR611OZA/JwnrKGvJTWq/qzbzG+a+xUaPk4uipbdYD+5RQuPKvroRu1jK
3nqpf6/D5qNpw8/ZD4t0LyBI2gJcN/udsgZDyscTA9oLQcCUvqJWvvDqPw3Gqh5mZDjAYR2LbeIi
3oT+ZSDkNFwTL5fURzD69UNO0GPT8uzCSSPGqS2Onw1zPVoZNibS3ZKHJwE+CjLMaVVqEpswCg2+
oLkjgsuLq4uZkS+k/8No4Wuf6YXpydso7zMU7+qPgl4HDexqU3xM6DCkQ98Yh26ZDsgKpxPicTJz
SsFZwqZbvEwYRVrA/pHlq96a5HWSJ508qtZitE13aGyEDPjnixoWUmXnzvlvtYyor+nmY7juGkbl
jlJMibYE+zLmwWnA1Wb/LmQymQXvEnkX7Vwfq0CBcgNpem5OvQmoblAce9QovLVTjnlTtUnanGyv
NZFwFNkhXDS8cbZfR/He4s+arRsn8f+ydVFYxCqF/aj4C+UQ83SWjjkf0qz4bdj6Wm3vdHip1FC7
OkV8qOEAfORsx3OGcWreoPGfx3Q3yuQKIYjTa7hGRbHPaSwLMoxLOTrMan1AlGLp1I4xW4B5k+f9
LU7mW5bBuCzzmz0i3KmaaxUjjkdCbHk2vs50JJQvAM39L1bjW4RefVSB1eXCsbkVEnrKiGhsgg6Z
dCYTI12mPTjKwtHcilC/laF6MzHuacn7RAWMcIASb6kNYCDktFFdAVS15cxrE5QMEG1aWHxskRNr
YNouIItFjok8VSBPjdn0lT4JqqzoGzyTHZFiipsyv46V6aRkwGMWm1MW7AU1EGqGUjoNMiksw4T/
LTuVauaYsvZmK0jMcnapaOYZNzK+OnzX479c7d8yO3hJFgnGoLa4lev2ibXzBMYSg1J7MMYXvFRP
gFQY/Vwat3wCe7Nm36zweqiQu8J/JYKnOme/2Cy7smcIADDTHirst1dpr0a2V0VMh/T+CO/N0Fks
yQ+Y+WHp/v/f3Tp/tkuCrIx2r6+zlehLCSTvp0FZzuJkoyYAJ5TQlaRi1zYfyErhgTj6WpoqzDlL
1ZeoM4MyZfr4MabXHhkmfAByg7VnxYkDp/LVxxgPyw6dswLE5dyVXK+BcBc7euL0oZIkQHkzSI+U
Q8Em/4jLm5h2NTaPi4xFEgDsfWDGo5JWE0NWTABBAtYeK1b08/QySu2J5uAREJ8mYlqWIgW6YRwY
bFbmdIxDm4hZ6C4R3lTAYmpfsCxDfpBC0CvcOq3dGdYGs6Fd099DHUGJ8EzQeHYJoqC2nDT/tjpU
X9Jwgd40rOaa2sE/7YS6chzlrznj/GsUp+o8ZCjlpzH0+ypPDpaEzU9JjuYwHo1mhieMQSc9LdBX
ZlTwxMaXeGdZQ+TnGIhZDmO8fUwTumsFEkoXPpZYvkvxewcSq8jTWzRlV27EkSeiQ32lku8XJs63
SeRswjwgJFq1YB5gab8jRdq0oXo37OYWqI3Xs4n0rIsEsRfR07luplOQSls1QjXU+tMZJr8U4wS+
Ecq2yTNCygXHoKMyVOdgOuCvZnQpDl1XksjhhAPGgAhMKt2rEEd8mFb5mvr0RXv/NKXkWSN0Jb4j
6AdvXAjyfXkV3zrM8nbmVxS/2z27ori8TWKjUdILSnqDen7sfvRS3ze4V0WwU3KC6G1nun6HAw5q
0NPochm4IKvAr3VaF/44qLbvCLF1kiqZehrP+d6G46UMypvhLPpfBmqbYtIOxYmxA8i/JdwExbd4
+olVnAvJOIm9HBylFzPg/4KNt/Sp3zLjZqgvxYdWOs6dOMvqeO7a9Gya8imwSWgMWujP6gFLfEHe
0k4QIjIZLP3JuR6XED/bTGRk+BNqlQsK3a8zzvxd4sqRsqlqCECJ16KiqlBRqbuU58urzk16k8bw
AYHhkWaKE1c8l/lThS6cbnglL7Ng6TWBxtDYVJJ4JKOELkLPnNun3RqPifOz/6jJYKVcSoNLIzcX
5BIPqWdbLXCURLwXTI4VGpozbbMxvGqN2F+G0H0eofidwDZmfmqq7jj/McDDhusPg5+4PXR2vx1b
ZtVARLBvDJwdV8M8KTezOS5Lxap4r0dYaxbM+OgSiKUF+KHz6vYnSya4oBiPWehLHd6C5Y9Wvg3j
veUnIbcbViujExBVVrFbiJ0k5XtrI+EvWQ5G6pNVxNKOPLl8w0PT+tWA5FFl+1yjhdVvbNcgQejn
NOzOacZ0l48Bbx8LUXdQqCKJhxh7SKtXBHKwZhVG7VIYu23NTyJvk9DXkPfjCNAnguzOGmsu5o88
oSV+JothPJ1xqf+O42sIK6shJDQEUlcwNY12uXjptAAFOab2KwinC1WRN7SBK8tvXf5fBhO1x7OX
XtBdula+bygUzGVc1SrZhBBFRqaAt0VAweVM62Hd2WHl1RaLqO4SrfEz2t5S0SlVH5YMciaY2Oat
SFTIl7DA1S3pV9ux/26Hb6x7F6NRT0nyh3FSInVuyYpjQZDqSZJntj+TsAALHGPgNJLynWUU7QJV
iuYNAkEaKd+0RxgA+20pfc7r29YSjULEY2PbnvRdjOopnUN6blxkgtEb4RUvmWYomyDqRorTz5DG
LSh8BtDKljsovoVjy7tGjPu2g6psxCirOdRNYnoCkDUKDPUBgWDpx0x6h1TbRaDPWDiFergd4bdA
9ruDTOoujSV5LVxA0J6Yz8bss57zY4CgifSoArlAhFERplLZnLXorxh6ryFtW+PgnXDvqSdSlkLk
dBvdoJslmRk6Q8o33gx7lHC8wSHJE8BXYpP2hWKh+2rBgsiPhhgRzf7JbAp4GXWr+IrT+FYvzEup
IsSERO6Q10B6iP1jLbpEoDCBVKkogkACSRTmeAvJJgMnh3/EMTnfGRP3pteYMCyrXWKlrmwuDorc
LIKCgxJ2YXWCkM5BVyOZLBCIljTQUUZkuZsksRe8dIo3Mx15t2nLfiua7SzfFd9KnzevJOOdlb5i
A3uBaTjc06xucSH+G0PyqZr+f1ux+OlK0XD2/cp0qcRMcRzh/pWpeQwmcu3fpL1unFszuWrkKwW8
wYKxmlkdrSI8Av49CDCEeaeAI8z3JvW2TgJXBnbgZhfZju9ka2Dp60hqisP65iVnBmv0qdC9iwUP
zruyUCj35KqgrcOQR0WOxWs1TnUEWRCKZGEdSE2xa2REqh9loZyziEdKo77vW0JswnM8z6cEWV2+
HBJ9OPav/zRk9Uw4kX3Zm4lBJEO1TJSbFja3ZRSMybYF8zUeJ5qk3PyvjBJPp0ky5gZDExiRqj2w
jvIksrVUM4eVqyT5oeZDzBgn1dWuRlewsFS0BJl/ICFEgkONPyFYiP5PWaKIdQp36Mt9NmfU/vyO
oIM8mM0yQ8eHJZ96HmaNjkbwHE9sxIvJeBjSTxT9k4oFCya/P6CLwqbrivjaOhez7qIFBETX7luK
nBHl0sFE+SvYgqzN1pND02pI1Yr/ZvpHNYQI/UmvCg9d3XKdf/bTqQksn4/a1y8ZJ2nNAx/BKUOJ
RIYDIUplu406QmNDpwj/aRFA/2C5qW1wNbieOTmlwE/Oka4gT91QZbR8fjljRNPapzK8yJuFjD9+
DysOGYlUGQw+IDfiHUrj7aj6ReAzFdjJc7VvJhjN9tZW8GVjkjWsjZVXkLBcoX5XePEhceVt4BHG
xOoVxQ3iLIi4zCpJbO5acag0Bm4ZffSwrySVicmn3N4Au++1W6cjMFIxy/DaVQbPEjE/cEi2+exW
dbaZVJJi3LDGJUW0YwJNMbC4VzgxZxo1CW6wWpmQ7+6FwSsOMySwPtrkGeKxQ1Dx/6TNunVBFzMA
/CywOayc2jbyAnw3Vo/dQIED3aiu2pnbMuqONLGLQowH1oAehys+MmqpbSc2PlwhL7YQQnEXtJM4
Ncp0jBhtTFedJlYGfJQn7ZmTmdBBvQUoj/2QaWQEYkhZbqh71OCmTtrFHNW3bB8ZgSPJ9DwApjYp
qaW0TkAz0aaQzJmBOoP7labssGh7DYBKmK4FKUQ/bEqcetbd/shc30LW0R7VRfgyL6imYJTgdM0z
braLsc9XmWWEEQXNOUXw0Zbw68NHt28AlnTtrWUaIMiLlsKZOWP5rD/MqDtP8nAiUdazXzXorbe0
Y3HWcai3yEK3gRn7HJ/YCaEcyMY2eBNUytGwryNYOuZdsUErFRKhndixbglDl5HRGhkOfK/UH/0q
y8ZQSMGdIJ5Jr7PyRy+bDUOQg45XEOumW07U9kJxZifGmsxrabYgoIr2FqXjLaHX9AvXQOhC1Ii7
NjSgzLDw9afRwcAUHKPg3ZM8XPHNmJMM3jAFL/0cl1wTgWdjA5dq424hOKv1LQBzeMIYGDFFVI2D
2XGsVZrPBgjodbsjEdtZMoDT22YbsizVltORO3A4mjW9p+wk/7peRiP+VuQGiuRlSwKA10yHO3KM
nvFxAAWOmKCI//ZufCWzDQrroIfrtwS4EiFusSAwyljpcCNHojxIYsFGoPsTas3phg+Pl0UHzbg8
Zx3dC0Q6tPJWFXgLEZODMWyaTicFItwujKc949om7HBMuqiTJNSbYaOrKh0wH5j1M30jeP6C3/lP
jAp2dFFB1RA+tfAxqf8YUPoA3/S2eWph+7KM9f8l9FscTndS/c7J9GER+omkVSgN08oSP6PT/hTh
cmfp9Ihe5MJNaLuDu76Il/hbvicty/KGYXhm4pollHuSDqXzOdjpqatK5p/M/9Bfs3KL4BGE3W5e
e0n6N4W9B0Qmbeyu1hC/gjZ6q9ExcqTtrCV75zNPC3/uS3+1/oFj1trUH1sULAlWZmrQkBq0/kBK
p63eW7yXYX/SSVrlk84oFRUuYDFf1KA918RTURZtDc+Y1yX8JV90/z2GcBLA3OkPPRp7DaXtSCy1
wywNywvBZJZrVPcOA5WMK7PgtBt4v5dPlE9NsItU2g0dJPLIiHir5Nq9r9+bWkUp6RWtuM85v8+0
YKWq3CRTkJObXIPDYP4rLIxVqyU6AglcsQQ2i80ajlAWRCnM3bGWdx0Hhk1isF5cevHMDDdSSduO
d6a4KHXorSlDHfoZLk/L3k0mMymU20Ol7WZfAjirdKk/VagRhq+AXxfCJS+m4Sjj5SF9syAU1b5M
KLEuwjKQrTX7nHVdX4J2GX0v/zCp1UnmusJYarO9ClXds08Z0Wzdl33CyuFYw1+F0X1FxYlIjoIb
fQP2d/Ar2wRYjYDRR7PoTiELyRdnEwROUMiZ7oVzg3QGhs6NtvbPOueP6YDllZ213kgTDYKMKpxc
zxYaAgOcXRX+XU8RFV8j+ebk8v5Zz87GY7VqTShIolshLMYJ0NY1sEeoYx3BwhVsz7YW46qt48P7
6stsO0ASV1VlI9GurosnQ4Ki332lyHHtljLYOMYw/so63STtyhzaWuCf0R0N3CdW+mqy7JhG5i2Q
jJspKbcmaW/zbF7tprrGNM2k59UfJUar/ci9UX7Uawrcw34BOdsO3Ogm9uZFUzcDsUdHZX9vOXg6
6s3SZt3VBZE7B2i2Tt5MdDTM0E1/eB9AfQZvxMxuovHZApcdAGchoU//TKTo9IOy7ZmHqBegyhsw
ogjw9J3t62ewZ4xqNjGJlBOtJiR9cmzHaTwnblaktERrmtKK4u22vyw7oVYQYesarJp1hGc6kxZQ
ESLeWd9LYrEOTx2u54OWF2cKAGYgw0l1NRjudoDaUlYfJYQsBs9FQOwiqjLp1iA9Vb2gaDwNtztC
RFDY81EU12m0HsvntFV15ZpEm1oi+zfdM8OsslsPiCHAKZnOuaO1idvmRBDWqOAzgvAIntgwoDjH
hukDaj9O+CrUNverYlcN+pNe6bkK8Ch/db8l05Zhq1KibiUTT+D1H/DLVdV3RLoBMBy1mT8zIX+i
Qz8MxfLBROljNjaqaT3quHhbEvuZ5+0jtlXnF8gwEjTjqXXZ0fCApWdMvzsavVA5GsR5knHB3AMs
uVuO7vyVu4KmK2Aqwg5uH4qWPSfgQPSZo8nKoohv4iJRi+e15mcWwhyqruKoXFL1o+rfxSbF+cWV
zkJag+Rmn5lTOVhHrvZUYPcGpUnjZEFRh02MiUJLpG30x8ZOBo/AV0btHEuksTjEHC3DX0GU5yDP
nloLryouudaf5ADF1QZu4+AYeLBgns4KiqZWf/YcQah/uoMdw7KBUyWi4o4c9J4gOvmtzo6ed2jt
QXK69cADJYhTatkQvZXOOjh3kqWgNaF2QHo2uoEKh4E15ZJ4lhT7rd9/KCpJQhmnHpam0TFjPvZH
X4fAAJAe0GZkkEgWLshWED3FGV1AfKBVD4bfksBtL78rlIiI3jb4bcwFKg2Fao/zDH28hKyXQdIG
yIyTRfhQck5nc/FJyNrj2AUBh5iTxJDyx/qtpi2iV5BYwisrnIljfrVHcQXJOFcfsWJ9BFX+CXng
k+jBGKvvmyplnoFQQdmKnnq5QOwj/RevK4KZ5xOBaMliziZ7ISZ3wQq7W7/J3wUmqKon+qslWdwM
iDtLjiLKT6JgoNtIyAFqD0GYeux2Ztic6iA+i1I9t3F9SWz1Es7fBgeiSpYLV4T0IRGZroXyJdG1
C+lJAXvQdQRAguXPiEtbDwHJW/p5CsczCMPROrMNhq6BZMIeT3Ehjtysx3iKDxE7ip7BRa1vpvvE
jCr26b+dsJ5dUCH7uZEPxK6CWZWU8B6G8qP/FPoWXmr0HilfNv8BtNMvKQtl5JGr2BKqJiT7iPCJ
5TIx7oqW+MKHNy1ohwDR619kF30kGMr/aAKDzVCSAx+9jaP5MrPupUsOGAeHANADiDSXKcbKFHmy
03pJzV4j8koJlVcnj69SHMWAvDnVIK8CGJPkTfcbpJXEv2Bn6jTxs1iARzHwQRz2DDIU6lZ1Tev4
XqraI7fzF8hEy+lRc1vt8xejdrXUG25W+F+HMjS3YNe3nVpvW43alXSlvj+PlyVqMCbsKwID2M6e
+lY76Vp5xqE4mW4UT74Ya7emPspnExlwS9ajZ96RA3K9p3wLFwaPDGlgLgkiId6hzWoom/gxS6LO
ey/X6wtBmt0mwrG3qkOJGh/eUfknkskOV6INl3yTPwpGDEJ7/V8jI/ohUpbONZd1qLZVQHccq5YE
CpU6G0Rug4rGev7KU9ZgUVL1LpKZs5wQn2rgeK1nR0pxlLStx3NTIHtggjfEiPBthuRUtua8lXmg
8dVuodny+j2i/jPVLTIF/QobL4rPHdZPa92h5v8aWLvynR1iCyHA4EjRQeQSFLUxAbqpGDMMrm0O
eit41ea1WxBHloTEGmc55cwjgx6AImWBLj+UZquzbm1FjHEdjNeSPRj+yvtw6vasI04qy/TIGAG1
wQzDa5COLpky3EXI8nhHuK4VrmvgIfCW3uUrMnDK5195ohjyFCW9O/e4hYQbY5GYI46JGIwZXz6V
3gHT6tjVd+DAqh9BDCHf5l7qLcfiIa6pMmfdoDNTfNQaPcgAJJo0b8v7r1p0pOckAUMiailMUtVr
Jlqp+wwwuo2f8yq70DTvsx758Nirpy4Qo1MgnSwaxlTHKG5xBicE31r7RMc7oDI26eCDcNFmU3Ba
NtOmb9neWG5e1d4v8t51uS4RG6FClTQKjU1wLwppb2khKREXJR+2tWHvmYdeegaRQ8mC+Cd5xYp4
0Ti85ZTx7yJY2xmJM3+8RLdzabab6NadghngHLidcBcl4lZigiEHx1FYNGKznxeySpnq958t50ld
IbzgPEFTd8CrhQPYM7hIcBJsULWcO3tEEIfqCyidDrfTvgyDuDLO3FYKT+0dN2MNFEb7xlsJuh2H
SjvudSJCLTZsBi5/HVduyUo//JZSZZVdY9xjn2xiEemlrdxHe1rzUD/LLMjCRkHlHx20OGUq4FU1
SnvUqgwwA2PbmGhzwOJZYl903NDBWToTIHeTo+UudnnpdFr3iPfd2F5welhY+TJchDJytwCNNYBk
yG/a/OIqxtKmmTND8+EIPwfBtcaflp4GVCyOgNkLv82rBGzB2I0tc36SG/pq4UsGbo2PObI/Ar2/
DRaB3fWmypQNgTXNNB8Jom89xf5ooGtXYbVvY2vflv1hSNlab7DsjpdsRofCHM4ffpL3gJ+GPQJM
KVhfhzoHU/djryziX/ihlEaxWMwVwP+XYc9SGJAvpnG3lr4H7jvlWGnJWW6Uu4qoA3vX30A1Vp8v
SpqNZJ+LeNiSM77tATQQ47paX3f2Ve007D7NTgLJll5McBZqKp947F22RJ4wvqsU+SQ2W0xueqAe
SMk5DA0fm2t/IfeTCEaaMWgY1+w96JKHSr3G3tTV/2YyOqPpQzKOX/PfuJGup3jfAHaeAS5JldvD
i4FW4hidRVBPui84M8mHsPsTtrr1riJVW3i/imoKh9zqbNfMSpdAOrk7m3GO7YxNcvwv0whvNJBf
lsHeBkcz7t7v+IOd+M8UtFe5Hc9NX0Czva7tRWh/GArmWyncxcseTfTOxGoazVvjOrqsn0oZUB/h
eWwMUanLIFTaH9MCNkys9Pocz5SkIjd9tQd+aVT7JSUHfdpZGwMvX1sVhyJp9nU9+qsdHuM4G51N
AOmsoPv8ZCunjzi1TDR8yUZH6saaPIbNb2QQzyDrTTlcLohikbcjKWiKj2lF9tbGfPZR75lUiaFp
HhsifVN84RW/Lekc/Yfg2xjgJipUNuUnfyeQRBydRAZS7Qaag6lt5eF1xc0g6gF+VlDX5xtfC3ZW
uP+I6eN+aYW89GOR8dJNnUOiV78wPflvwGpM3sTRiN4bNN5NJW8FCKnwz0oNqc/20r2Lan6PgUzI
uvdr5uZp5qy3XciNqW0wV9VPf1eR/+LmuyhMTzy3ykQGFDCNhjq4PDBQ3coPEkVDbpidt45xcowC
zxizyPwhcbgrWR+Xs4wEnuVygRFpKaBFI8BVP+L4HRk5q+zkTx7fgoZUQSm7heVbTos5VM+J5N5g
3e8IX3LFg70KwUIzmux/8AUOuEVallEkjsqrExTnwkLLDEt/P/MBr+ghxe0UsGn9lyqYsBYPaQic
rrI2Mpr3dLek8nkhC2uhk2HOZLRI4neyxE/LtaReaQ1sE6Ppd8UepoFnLSuT1yqMh9+1HFLwdEFG
3VMB6Nbmo8WJv2K7K606FRmIzpyVEgLD2TEEHlEAdyS6SbbCUgBhPjZ6tUw8ceadcJSFrEuOVS0j
vBVcbw6Ngfp3JyZphw9tKN8NM/M0G487/6uCa6qh7Ep0Imczaf+/Fos5msmSL2GQaigl+mFiuKe/
0fAjWyFTnekUQysKoRVRLiVsKXWaagmBqA2MLErJp1Q2qzBM/92YEHIZDa+EL3xmC8uxnihV4nSo
C3VKJTJgR1ZTjBlObfVbhJqX14ztZGO3mOTFNB1u9Z1l2tuWMiPpePvIYa3N7pxROYj/xBSd8+r+
kUAFqgIG8Mq/HOpt0k4bxco3GOKQWeuHiolPG4XINlMHYxBL/Qd2KE8Dj70mn3Qu8bxMEmTXWvi2
peEYV80pB5wvOT1kylXoKTf9toEYWTA17CNlZ60lT9I6M18yMolz+0b+T9KfRh0i4/h9tjWLsAzn
ELtjmpyYcbr5G5hrAdgr7N/V6c8oSG3bhkQB1LMXMVkZSUOYHKOkHA1TL7UJJUDdPm1WpS3LBG3z
fzSd13Kk2NZ1X0hE4M0tCQkJ6VNSqXRDVJfBe8/T/4MT/xdxus9Nt1qVZrP2XHOOqRrcHeVbGZp1
cpBS1jOqtyKZqDkBIFbzhFWgP3W/27S4arNyy1dykcqpplF8dQ20rWl+GdzLY/BBVRGFxay6K1UO
enWfMtaUpjcfLJh6k3UpKQ1FBpn7pwiEGPm/4ylkZBrNNw/1kSUSAIvx2v8TR2ZN9c8cX/QqYMac
oj/Ub7Egze06JHOPHkHfkor9e8KTdkFViWF9C1DyYM7ZmuIQk+F14kabflITfliN90Kvri1LbEPg
xfspmColfl7WQMla8b1YTtSYzhgI8oHSraOguKPKnpacGsq/qrNDNQ5UTOOfuFjKfpoiPvJnExE8
ufnVHc6lI2CvYIWtw08KdL0I6x5xaQhqPWGrVl9Ad1ww17hywqtc27R5BwJvqjVzSyKJRrvfOTm1
/bPDjtFJjtIO4JTToDRpbo1hXmEanOsrCz3abpq7Zd0Y89BTnFRkRDYOncpAg3yNlznVSmbUxqFC
PlNLR5XeF8mZUBc58Uf2Aar2VeFD5WCpislevrbWqaBwpszYuylajh8r00wJV4hn1pRdynEKW/m9
Fu4lx9ra2bS4D/zZZEZhkZ+v0sVCTqmihXcbe7cK5kYPZNqQGiK/cf1lCgbchyxgpggAg4QFlvLI
ksNusXZPp90XergacqjrckhkjxMtXnCLoYu1MfNjRoKCITVqj4kaX5JKDbNoCeQLLSlU8UR22Acz
s+thhvjAMi9LPpLvLv7HRsiViZ1mJk1M0aNO10djZg9TGO4CbQSx0290ttabJ5Epmlkcr19YGjNq
mWrR8DVRJKfb+zGSwxI9cVsfzvCjpoj+3UfnquxqrPFD/jnNucNFeJBVf4KAGIMlNVnKpmz4xYEG
qpZDEWP7whO5RHwv2BhpSXlaQL+1xq0x5gfn4NMcMYQuh+QzAh+uPApuQMBGCE2jNvS/c4gj2EhY
IzWrnyOvxUgXKwc6tIpjtX/7VyCKCu2O1kZKh9OIZhD2w/doCwcW+2MzeRRSHDOj8JQa9yPu47d6
TTquhCj/3fhHS3ciM0A94yCssJyNO9Ygmm3CBotLX50njB2zVbm5RqApER1he+hncoKNYa/Ll4lm
EtH41K69s2XSocTybLkC4xADbAcvC6RJ0cMvpVMpUZ89QFVmIM4FPNwG189mxVAl06CbjrU3F5Jn
RLEPhdXv/3XrMR7GA42gbsoXLZv2uDylYNlB79qHmcev9hVnbWgMFWhdJVYPb4agVkkymLSxswiS
EfslXoLovCjquVFxExfX7nWsLejvh9SORfwf5NUYPLy5oiZ24yq7QvknrLeQMzewnXtWDScviYE8
waXmU2cl8OSpXMUXg9qxcZU1cbhC5DdOuTpQTsSyyzThHV8KOmoootb3yoIRfiAscJ4egiS7Q0Ef
yHn1klkPFoSzBTBU5jbfdVx+5NL2mbgq8Id10B9ZVroWa5Ra9Ttwt6KiHhaEq3wB544wjtbS6GuQ
KoM7Tj8GXkmz9vvfNXNfbZyWgr3NtbKcLEaTp8FXmdwNtGhM1UjD/RvYjaYgm6T2W6Gg/WXzQBQB
cJk0mtc8SW+Fmd3WDIZXT43RpF8nHKjNgxCgm8a6k35EpH/EC/nB7CUxsEdQKZJXWm/nLh/PAgsJ
UO2ygev8WKdTsBppIOEhKMfiVDVuwREtcVccWYzng8trQKx7VzJRsGO0VZqtzshJyB58KnR6kkw+
FUtJ5+WjpK5NP8udfrkMzsp6VJKcVB+eqlfx5hDE4IxlDXdbYhHHGOp1/Z4pemiM5nk6pp+5ypIW
WqZBPxjsNjrlB48SvcQsH7JG8S6JLUeOgZMIRHZtWtRJlvUMtq2yXedyu8BnRJF99P+GRXHiX4Cu
89eIUTCt3mVqIdSYXiuCKfvXiyr2VkBBXDRfw4g7b4xk3+1sfcjbNd3BiBKGRBgnheUZfX2Id4AB
w710MRUKEAftHIFlbXrEvxalVvOnGOUr/aoMKovyAs8EiKEKBm4PPZ0ZSBBcWXh/i1WNKUsUKqea
6IH8b/lBBPi0qP1pEPDvEK+SMfYqL1GFpFRSGogCa3rL5ObyBw4Le5OJG1qwTKll07X5aGrNMRoj
N8Njk3R/KsgqElHRN5mgjbCa5Ygh4Rdj7W0Vi2tfpBftKGDfTML2SfsISD7JdBIStQ2hWCn1xqdy
HqTeE8F6LiC3hAoc19D5jXzoq8ET++VkFllQHTvS3tAgjqAujqoIkB2yiqSVAB6RJEVgM5QlsgqM
+f8O+h39rOBk2aLSDUORt3CM2aLub0gy0WSQBNm0nkQFJcxRjJ+ZWHMFIfhFj1JXTu7fmhWPthfI
j1ymILsQTDxpP47sVnecTFhnCAS1To2HXxJszxe6NZl9eYRtqR7EQYZqgCsKDKBVGt6gW1z7TK+m
ldP0rNyAmc0AA/WQLxS40NsKdmbY88LJ5ViyiIxty7TXxtEgpQCSWzgt6+acafK5Ea3zsOQX9ARd
wiMiqtdlVAmNBDI5wVLz+v+sk6xu79J8SKqFlNRZ4n1tWv1q/VlZF7MX9FLplwAilHwanizbwLQj
0imnrTSkL8dCzKEDxEHdg0VgAqFgORvJEav4FdTpXA8ATOdjExMY/L/9V/4VA+MGpAiB55h4nyNW
jKRuvS25y1N/gk/G16hAs5g6ts0dZgjHSOojo05WwrtuGV2BaRbNVVNWj4E9pHTkMSTFw+A+gjUg
a5pTHhcnwyI+Qb0SROlSwt8g8VlPHgS3DxRRyqpw04/XfqO2VdY91lDy2nMf4zZ6CnSDCA5fEQ2P
Mp/ehRzWhmM8ZaUo5X6KEwjZGb5KP1C90boRSLAJtTXpKYoDQNHfR1M6zHUXyObHaKWPfsY3Tu/v
DiiSPwuLTNlkWxAG3/iSr+LEZ5WRuwhyzQwLbDLiOZmjMMrLMDYpYGAuLX7qMwEAy+/YzLJGPioL
H9PR8PBxYKUsei/Hl7FuLleP3QmpQn01oXykp1Uc/C5WPEWhwSOWsRZo0TcKdCv1t8XSL0zpasFU
gOGxVxzV2A40B0vo3G2lutw/G7A3TFWafkd5l5HRftBoas4PXLfODgleTS8bBaQiyNkiHwgzqey3
aEukuO0ZZKT8liorWqtb7BWwk+la3XIdFPWaNhH48+R2OjWc/5m+BSAiJ+25amR/9JZhpgjmuLMX
c3nhRElpTe3gyoMaq2Oni4V31BZhOvXvYM5O8+nX0tPU/Jy25i5v1bVv7PL3vBEPGvPDWy5sy7qU
lP+JbPaq7sEhrxfIV/WnKv5UXhtjGpeS/B9mZ/1r/SJ2cDcerp4LUKx0HnElqa1krhYiEu85hgCO
MBILwG8M2MOXr2qAeA2gVQz42OWQR/TxasIAfhPbdsyScQJZRUo/r0eYYk7XwqDyFRRheSDtsx7f
JLHQlykqV5iTuBWtBn/3DBsKa5OyELRQQaan4oEBxa6HlFV/l7hbUbwqgZ1y07oKbB45bZ0FfmTD
3VkxhFC3bBeF5KTHv6JBcGIawKQs0OnfeNMKeVzMwlyArRzzv+3U+xqZ8Zr1WKRq3rhy1opgNyu/
AO/Pnkv4jrgxKsp2zE6o4L6m00QwbLSu2wOzehTNO1tiKo5bz+x0goa1qce3zogz6qUaEkLEHwRH
ES2vgLlNkYyHDx6+NO0wG4rwoYU5VHhc1TevEwpfWZACjiQbjCfthzK7X55t2tgFQgfA911t0cvS
0/iLYYrNUQ18Umn9HdS4gA1MTiJUk1TnKj6CWTds6yeDXkl8tpK1EJNo0JhdmNkfRvXDQhFMfAJ8
NRjBJub6RaLGfSvLYrLEmV+cSAf9Vii53Ni5mFfxVZajcwzmdUo3PAhHRVdvBslkQv9Rc5Xr8gos
/6Kb7wuXRisxrpvXcjHsUPTK9fomsGJToFPKDsVpCE0s+yHq0PUAdI4UX6ye0K2Pb3mPJXMwRhaE
i2LP0jcQYlBonUd2xJf15J6W6VU/qNDFVoqIk986yHYZLmR13nf89NMfYNzlrGENZb2iN7SIILvq
oXihrm32ZIFao/0BJB1TN4d+/Jtl+7FiXLMwg+BF7Qp6CKlNZk2IvIzvzxuml+D33EfkMqSXQnq1
Mz14X43yu4dVY954ivJfc2NuugnHDLfK5iD4CnYtueZDUX/yI0vztcjXZvooqy4YNwWmItt3MtQI
qhFbU6P6nDfDa9H+YMfh95KW22JyJ/gQWPZImU+6GF5o5msPvcdLQ1l2oQMPYHEXNRfoQoM2PBf6
Q9HBMeRSsTI2VA6hncRLiGhztoQYUA/Hmh0ZeIVwJmnfudx4Whe7b1KRL7qcVYkrTIGy/TAhKZsr
HzCk3lxgxxe/4Lm9hFship9UGnwWkvWRznDojJn2Dcne2L93W0cW6tb03VHPrSNGSk8ZK4cvPrFe
6Ej0MT4EdXi6eJcZO4uyetXlZJ+hRkLVVTiYmuqPKf19K9N5bDJjSNyRiyL+NulVZ8/MqJw3QU11
Ed8eOkZ1ElxV7Z+avg/XG2H/P2ql4990VIzk7fBTuZbVr01OHlra3fR3tTFANH5ozcKLblN9ClNT
wGU5OPVUstK1wtxcQhbbbIZ0XwflyyDnCT1WYgWcA/0LFs1/dED6wLL4d5Eop9I/tr9kUb8sDKQl
PcRVtbdcnTfH6DPneznHYnQmfmfzRCD2QQhvmOnqe3SQQyqNFfqKO0hdbd2kFcuYPgZr+ogr0InE
zar3yZLOevmSLMMjtxLWyhQqBfll4vGOkXb3ydLvzAyPNB1oRjzsv1aR42dLqwfrxRQWhbw46mU0
AJNTprWCsN+QTChQvIQiENqOXvtp0vxFy0+jixV1wWA3Q9Bf9Od+n0nRbRvtpOJK6B5rWjxo7Lkj
E99b/MRcAtWV4PAzLuw/MdXDC3XbxtlQuEOr/uMfF5WQyvUQR0qok34X0Kur3bRb1qFB1FgnQ11V
z1EfnyZwStUUbDGn2QmHHX6lxJ8yhTQFxijZJMZ/qEss+iOX/BhdX8M1SF1qZdldT3Ac0YZSKaC8
20tBXbEqRjXA1z8sjYT4BBN4yoK+FYC+OJllq8h6hYMqWFtc7IWMWgYW4YSSuIB6fckRP7SnmH6i
lbvqEqDOiDzJqWCw+wnygDgc1DUB9XGki4WQtHUj++atj1rj+ozYptL2w+05UHl1QGGk/wkQfblJ
LjWVSKijphXqhTtQnJGBJt2TSHkIw/+MG1x5aVQhSLeU96afV94AwddYy+qKeKpABVIRdDA2yV+E
yh9y1euz1isU5SgDYckw+K+GW7ky2lLTYvaCgaN1LQvaxU0mwx3jBBcUtrfvSiN0Cii0BpN/00GK
oYfjcCCyy7EfK7+V6zB+dpBpi24lf4CuSisoOJnj3qlJknf8DYYjnAhM4nZnbQsEONK4DYSDOCHP
16cpsD7a30jeWs8lE189Odv28qOfXzo9kOPxLC61o2DdHuH1kUshhHNkT6ejSbXdq/lnSrIPqS4S
Fmbc9iRW8klLDrJYPc2SEB40y3RGFIHjMwE5HjqgqsTXUYlmEnE1nHhIQmyRzSqF0wRi59n2JL0n
b+kKv6AYIe4NHrheLv6D2KC1OpfhqySXdGZEJxkTIo3wHaaALNgiisYyX2a8tmAlre86BX8177pk
CwU9fF3rsKJwS0s9JOV2UAFZJYO/0UuWZYwCM0MilbJY/pmO4a23Oh/nDpo8KHptE+wKQOmEhYpx
bEu3wIKxVTGkbWgAxXobQOKXysLSZ71Gi+nrfwoKNeSkd3m45fQVoiVQuqXSWceqZrx43PLyOUzb
74SLJ23vroSZT6F11wDMvBivflnsCDHDolQ5PcTgdCX0S+Miv3KGQDEml99fjQuRQuMx4arJCmD/
K0NteTZfeVJdRYLIkgIcx3+L2mUsl8SCMdWnHjnbWLtPcWmbAN1oDbVnmHEqIqXABke8bVZo8cCX
WbR08kQq6Vnu7TrfLfvn6vPNFFN4FOVMuyFAhxg43sZEJ8YvAw9oIUU3/Pf3+q8Ky1ycKWPMX31/
/pRywRaOn+v4R+RlhSq7Cbg89kAF5ZqMDqh/EnfvjIj8fEQ6SmNejZv2UmcCXrBZ+/omb+y/uSDq
bIo0bJxqcYuN7FaU0ZVQmGyKZ6vL2RaKl378xwlduCIP+EIj4EHLFAvlHV1h8Pz+6POJD7ExUt7N
Cug7gbKdzN9Lzo5y38lj3Kmc3euzY3tAZEQzNK72wFz5XS9fIhdLoxCCZgHz4hQMGjENj3sl/Mxa
f6OFnGnapLBugE2REMCmuaFtmo9oI8PSaqGiqRchHplx1qNB+mNmU4Kd5SYa1DX81oBf7Jsxv0bA
MQtuOZdYV+8KrGcZ94up36uMefqE+QLfccBtViVWS5WfyvhLgmknpF3kqrhmpXXFkOcWLGoE+Yx1
IUM3OnYWtsjiKld/lmhxzcL5bFciX7TTcm1F9K0RL2NZtUtkVhWZdsPOQ3GGZEtWYBCO48TlYmg3
jF7JTtK2t0wMO+688ZAG9INLRXsehyXkN9rYP0QrI2+FwIBMOXXuoDH6ST5zEnqvaIx34bsXO1IT
vcO1jG/C+zQNH8wXzQaXHuGa59IVLMlVbDBVNneqjK9WcxUwr/W6P9E7TsvIAWzJHEmHlNTDkrw/
S4Ht3XZS3xcjO43iBqEzvJNCm889yUEjo2WVJKUOkBbuiWExzDkjbvaBvRbVAS4nofUr5puXKr/L
XgmLLbnAATu8SRXDyxxTnychYZS2umQn/Z88pz4eMZ+rCtnlxs6Zv6PG8ixx8bq04MkOFZ2nWNlG
rlXSzMvLwPFocItTWQvTyzPckia6m8XwLNvtNUjYjkA6KtFPccVGACx/BpafMPf0ZzFtYFukZ3VQ
w2XIQqESjk99jwy33UUlDyZVVijPUUAWI9hM6mp5RpiCt3Bpp8mJWszI7Zy9gXynG540hHeN/m8e
gcPXdHRanFlfkMAaeMXa7WttrFv6KUmbI3vJyeqSs0yx7/SlPtiNabc1aKqbZl8aobxXHKotg5oE
+oefxv9yxk27WOGP4W6fX8i23g4Vn3AT8mjlyZIt2dHooc2g/6OypzBxIYp9IjF+hqaU3iyBtLdR
P6K5eMq1/Gzy4sWWH9bZQuYxOmvK50Dxo+Zvpuynz+8iajyxLD16itlGvI9696ruEW5a+anL9AaI
pp8cdhyfxt+FLiFtQB9FD6cWXEtvi5dyUbxtlA41NRgC1TfaHgsu4qAz52Dj2dORoGovBX6viZKO
DkjVZveltxvMijOdjJR+b0V2N7T0EffJM20Z3xWiLuTqMXBEPcyBkgzDpkEt0nyJv9SJ8cBRYFEi
BWk9q0VamsoIo13ZoMY+l36+8Wykz7C9HLUtCo/LScdcxv5PM4NtQYDWDGK1GmlI6PGNfF/b+UHB
tWY8k0F6pW5dbld8IdceLSKPY2YM89plt0WQvhrN+lFj3RrkXxUqAtg4LjMlN07KPTBI13ir2XKw
SN0qZCV6CMpT0hSnhgY2oh8zeplgq4xH7AtG1LSKFJ+F3jnRhsMha4Ei+cgkh+4meNOLHdbEzzw2
WRiRjOGcYIcX+8QuvmbSkj9YoLAnOED2t7PYrZpn002+ogOGZrKNzIfGS12sip98QwzV50uvzRf6
fbs5HEWWXBL2r6QINWn3msyB2VdB2asnoYG5jhN/m46NkZDxOq08k5sCeDL5+jmIxvZ/CHXphUZ/
Eh+KDYXpxC8LN9Nj6qSJ5RzXnzVXuoYWFYvRjFDXitCQk+gil17G84FCg8saaD0VTVEdWi9GGJ1p
IzuTLGmoAehd6WYA8Uh0TpREe0Bd4rZxtYTuXau6D+smvHRKajumjbSdj+uY/Zyp40maT+loESLv
6/UDP/S7mVho2e8JG4McIouE2JYpn1BJJNonuPZuxi8LEAyXTxqJtb21pjySkDjm2O5NHsz6D/pn
Dz000Z3dLfo1OVBqZ6bWvLOexwOvuopJlqP9NQA+k/v+mOOcyn9UdfEFFe1Lyfuf8CeaSylqL02F
cqM6OZTUSh1fRl6+UpVw+nSfNvUWgfYjcD2Ps4/YZGeEW6dJ9OSnxYdMIcBDmsGcs1tovLcLzhCi
bX1eHD8tao6iv/J6yW3WnRIcQr2AyIccgCJKrIoEno2ddxsv9YAF0LqrLPyVnnuF0/GdUWytwu5i
zYfCagL5aAq/+Nstq6nBW7G2b0pyHdfsOgw0aGADLiQdtPx8sWIIvfN2As6E+AC6dvmVUs/F9vDY
1DCeETQrQMkNCWa0MA/+io73upXko2IcNRb1KXEu2rOcGluKDnmTJhQydRl6wP8tMDl6uZ/PZemX
VImVqhuVvSeZs6tlvhXl/pYOfvIrq8hVlPUZADns0jPFE3tc8PcuC8hETEXRKT53kBiDalsTmxQu
hEHaynhoJnshJDr3B9nwY0OnOuvWAXNasmae8cgA+m5YTZyUJUi3CHYuAl1UOj9XZH9SIIhV//Rs
dIqiOa3zcErLA2YEpN8hS94zio7rrTvXEFWltOH73oZY/Dx3/DIEKRgQMUp4/PzqFHEM4zVdtOtV
CjaMMoa/LBCda+MDubLEF77XSPUCzguMqRgOgUAdwGnSpT7X0qUQpovZOfKXlaw3Opb6/5nUDzaY
N3tq4iNXyzNp7iWVQwBDYXuSaouL5oEAmXJufv0mpUAKlVB/dQNde7CTkowM39z6cxHFk5jhkpL0
wG5pC/1FwQ4uBZ2axM0DzT8jIFKZ1zGuxiuC7wI3cXcNCQs+ZyDUI38lEHFihC36iRb9pWXKe1fF
mPr92cK8qcl+qyO3V6pP7E6Smd+6xS/F0Z91LlEQUrmZDLXllarslQvnpCPT+Chjoj5shzgVfRMo
mUYva8y/J9E9Yq32mRzaLgYlwnw3zZSIwfLo6B8F1rgOCJsQQWXKEvS+A3BUB5Ie05QxOwK3EtCn
J/WYT8oDjsrdEGhN7iiMN2uPDZ0KvNeKXBKoh0yRL1Z1T5WnAXFd3fyBbDmXiwZXyEtmm9HScKvq
H/XUuDMbV+DCbqtvHnicnrjKwj8GcEWWt1s7MgOyBGCwI4BhZ9WfTArM8ia2icuu35jZvVQ3Xte8
b+03xUp7K9Xwov2N22/FoJvjxFbTxWHpluJ79UXu+UyZDGaRi+a9lQMn8wjT2eXbp4kzPq6NiQs+
YxG0eh8oI3F4Cm1jLmfCJgYSxhNxaYnv3FFgXYv0cKbgaFIocmEGkV7DjE6FZrrQbim6scAkiaTg
JD/2q1oqhilW9IgsRST/1no4/d8GI6chrs7Enw2PE9/xN4qtrJ79L5HDbnRk62Dm5InVUNL/a2rU
9hgrS9Zx1z+WJN1pKZe9Ts49k0/5yeKbtLQ9AlYfsvQjg9Kax7c5blVxa6TF5afBNdLRONMnlyzk
qTe94xDtd8wPe77TmoqnkoWnofTcgNNTlGDwb4j1KQQUxwvbsXMXCgeUKsHAPMPBZmQv7Tr4w57W
9Rp8VC66Ay1zj3t5qMyfWN6PPSn2nHqipcXU8S6PrIfvs5mGhrQEw4ghjT8XPRKOdJ7r9oyHZ2Hy
Ln1T2AHtTlwFrHpPOgtOBL9loNxEdQsgeMrYH4+mCnIhx2+WeNrAaVby2fr8rBBxuLoLXXZVH3IM
FVfIufWPvprjVRpfRdd/0AWK7RsHidrxTYEsvaX3TPhkyA7kvH0Y1IapY/RA2c6JKZOM1Q8lJYjw
O1kHwePf0AOM5GZeSdgYTfahwr5AXvTSsbwmwbrSZLmQy9C7a4qlJin5VDnSRMOdSBAeUXH4R/U6
1iGZE/l/TV538ybDsJNqVlkQ7OL1pWQEpnE9J8Ya5vEYMr+FeNaT0X4DFaY08cS8o6mAev73uk8u
DQ8QYyxol2vGFf+Y5LQ2LwbNwwuWc0IhdFjiqWh2T8XgVNmhxQCX/Fjv8ugCXKjB/ZMfcfDMX7of
+z2IhQjhHgIdyA0mbNqqA3Rx6Yf1szblj0RmQ1nyZU2F53amt7PE5Vhqd8w6KaubmICVxLNJrWwL
dlyGR+kgjpG/JvCzOUyOooAlSBEcnD8jTLb8d4sJmzuNkYVALG9Fkz/YA8AEbgCjlpJ6olLhEIHx
1zdaImU6y6DHN1wYZv/NkKpZW4zdQYNf0cB3yIwXt1CSje+1/M8SUuo7v8QSyYfHG2DYQ9q4GoHE
yei9XrmlzYXPuVFlZB10ri8qHVHsivKCD98YIfBshk2QCiMlW/86yCKnI9lMJQdJA4ePfIFzCPLJ
TP31LQFdIj4ZCBC1A7x9bgKzQrq/rfKoqurC55f5RYEfwp9ogJCE2DOontJEtH2pDo68KD8V9WTX
kXjIYOY2MbTb2QVU3+HfV35tQLsgHnnKVLB9dN6UTttMRVcsd2aVKnQ5yXZXNk1b1Vo3Tr42hLD9
HQGYYccR3Qb7uzL/98V6l2GcO1Ga3NTZuE5YilIruTZzD8YJTNUWnVe95CvZ6cJtMcZrI2pngQ2B
LtEwJwnnpaHzaivvZoduB6eYYDC1CjOuNjiURaz5+7sw6lj8d5AdRX5LLxx0KApZvbepacyB/jSg
KLnRfKAqJDhZUxXwO2FjJxe7rADW65Ng0caXvcvp5Ef7WzDxXo5YBMnb9BkEtr86VZcySz8YZg5e
9OOyqEd+eZx97FQBTSedx2/P1o2d03a0VtmDeLHg/RRx9x3Gio/zZnxmrfYZpxN3kehQreBoJNXN
NKDhwvCyjOwpsqusGd3UmTs+bxaixtk4g/g1RzZ4HQglBSgxE0pL7SzVLvcJCVujC8BiWMwKKUg0
7TS1wNq0wxij1OnYF8bOK+BTpx5rGDgbxHGLHm8n3Uh8NjWoLCkh+/WLjO4OyoEEgt7k5gp6Jx8y
WURhUYhnGD91/V9ECtxKcOY1qLgDaw1NQTsAiAKqXw8J3lPqUwV1pgRDXYTUnIS0UtojIu6CgITD
0ITv3JSveh2vSkUhhwmvSToX/7+ItpVpSwc9PauVq0f/JROXGjaYbXtuuDYubBWXEXsbPtGBrLNu
G2xQVBwcmkZJqEbYhpvuoaYdWxLqj0QVPgyh/uyF6bPWn3r7zhT4WJT3GtVq0XE9qsbnChOIrraI
OIoBB5Kc1v78HBD09hYHh70abwvkgfogO2o/nUUrC5M9y6ewIc9phVzw2Y+kqnvlmaPWRXsMs0OP
0eirxbzao1uIPKEbjr9JMtwGFoRoAU3B0ST9lIUNdSY2CTK3hubGq6ODfvuMKNNAvPV3ncXEOIks
dYVNJgSFSDUQZVIcG6blEXS2lxKinKof3iwJkElu6aAmBgETjHSi/vgUsbaV8FnMV6Ei9XOQ3VyS
QiNrL+iOSnpe5vKS5W04cH+Lipvx33sp0lLhlg+c7US2I24K+/jYHveboZPr1nOO09dG/zC8dmQC
XPU6heyokwJ7NCV5NnTMDprhJcCXdRULOqb/LXt2s/Bgt3/NRGBZ4JNWe17bmxlclHw6t0N2rnUQ
i+0tyzoihi0VzbOLm8AWTSFYRI1mefAvKRa3I1CjFnE2VViav2u9fiBOvFt+PeK//mDCvwRzXWH2
3PRrshqnHj/B7Maa9cSvmtfpTz1D7+6uDSFGWISXIYPuNl2WdQ6aH1mSnxjUqPfye2yQeNj5EFPh
ZjKognKAieGP4wNiibOQEiPo7pOaOElef/ydC14m+yNUlZRAyIaxrSg9tdeYpwciCBYMoTHIcCAv
B2WJT2n7zvPROlRhUamn9Q/+d491C5XiivXQuaGN9tZcsrM+NIhGtBBxFqsUDhGINccPbZVoYiyP
PYYc+U+5dMeZnkclBjXwPuxpYu7sOapWiJ1T4OJW9S7hkMtahYi3jkSKBAsHyRAXRkTRPiTU9xiW
n8XC/5jpViASE1Ajd5o1/wLwxxUDCjJGMQsAm8W/lEZGj/H1B/rXkXQBDgkxbEY8eyq94piwmYRO
Ol1Z3Od4JBhO/2819DMQCoFfe4WRF7lrP9gDaTq5cyGpk6ic4dEt3xbfiCVBQ1opusoAtnEe8lP0
7Mfc/m5jTF9cmseDWFiHVoGmACMGooU+JE/K61mD273IpazKztmCA5em+t4tsWgk9c92Lt11tctP
tfmEo+QMxZGEf/iV8w/DPT7HQnNOsC0hHfMEcRYinHO4MkkJXDoy5a8WE18mjB6PLUmKySeV5LPk
9cXtltyLceGfa9yYOf9lGDdFqGi5dyX9w5APICLZ+UyeQjN3m5KpskCcfEiUShP+dXSmok2oD5v0
d+MA6SfNRZTGN8455vTI5HOQZSIkD1ZozWNTF2cicJVzGSbb+uJVS3jRS3qKGVchBpaegQ884viJ
+NRERCW3+Dnjil9VkkVVmFi/Zo2+KmyqGqXXyXOdaPTQKLM1J9fgml1Xw7kzT8aNTkK/EWunSH5t
bKY7jOjJ3LhLyv4VFXRj789L18QRjxbyd6TKitjg/d4GAW7JcE+AUiO5CcYl32U84pTiA3esSdEk
R62IgwiPBzpungc9OXyq1mbMTBz3zXuBOb6rfiLD1qmHGdRT9l+QXA5UedvCFLpXqXKn1aWfEdUH
hXbqRgvvHNHff3yIGdMc48ajVd1dCikmcMvuW94OfnpeJgxZZ00HIrKSzircek8qStyrcT5ELdik
mr45cgMd9b6Gb861G63LwbBVg3SJZtqHfkCerO/LUh1G6eeaglNaOR85+pinpn/J/6PuzHoct9I0
/VcMX5tukoc85Bl0FTDadykkxZJ5Q0RmRHLfd/76eeRyDZzVM93TlwOUC0hHhhwhkYff8r7Pq1EY
L1r8IW3o0G+mi9y9T1W5rgGWtT1jWwjrBnuziXwFVOmF9t1tPiWEsiBaZqU+r6Dp6l89Wy0Dr12F
P7y6P6DrSFlg2sbnkA87X/G0Z1BHcdRvwdCa6GVzjSWRPWDUAyoS4hOp1jH34aPFx5sMSBKFdiPm
bIXSRd3n6+GNDJcNjyfP7Rc991LjwFQhZkaHzUOquXkg6pgn49mxoEy9I8aLanYh+UQnxOebEAyW
EKnLO//FYLqR2Hd2NdWXfmssaxKOIfCu8o/WoaUNCKmrsE4kLLcB+wUjlybzMpdbxIQP3oJDIkuF
hK0d9aCWXrMnlWt3pwLSl0tsiOMroPsnsuJm1TECZjzum3LGwwaqKcC2r7qd7tuinCeOS8Az3YGz
Lj5HsLA8hHp3PSY0TPyDn143n0FrJZ+y0uZK3DqNt0mwMwUlkiBGhZoEhKJZtWAYSGaQqDPxpqwb
AJl4w76Ur6L8yoQwDWBNgduyqMF0o0FBABXDIeg5QMZE/3cNfMyXyANtV53GdV8BlkvThYPPpw/c
FZUAFTWrw/CA45A6AGwcIZngWxcCIQHStUWI+2ucYadaMYcOyCxkJj1xyzyZAmBSXrBJXFQQldOR
gS+H1M44NwG+1HFk9vcReK9RjSEm4qJ5FujPCg4xE8eljujfad/12N2OHNZFTgmGJ4hB5DUxviTk
uwG38sjCVfZbh+AHywQ97iujiZWTplv3LAAHE1LkZGAGblrXvGTapRQ+O5BXTFbaeBnkfvjRCk47
3rpQrVGNhw0cCHrFw2DqixgVHw3xQSXNgp+iM+++9b2GYhR5r6ZgXkSwldNuvWbNgvUk4vbMb9S9
J6V6qst71SazksM4yAyGjJ5FNRtUMCmOJSId5zhMaLU8iHg8neriLs8YGyZf3MlEWzrETj+iz9FZ
lR4BxeUxxFnKt4qckIBhFTAaD6jqzdjk8d3Nhf02og1LHlb72qSlnHXRLUf7FhdPgTIewNV9Aytg
wPoQGDv03DPAkGfb1i/1okVZnJ0rmnHf2TT2vmb2jr2z5bXLwJoZDJTVEd6OLsdZ0WsYDAyi87Jt
o4stK86dwKoUle4ubLN9ZGCHYZb3o+PxF7THlvsZ9x7z9kx7VYxmu8rdmaTMJoI9FP+4SbDvSZid
MiT/RAhMgNUWqSZ3BXmacKmC4eHEmnvGZ5R8WnnEWr7pKfPwsyjcVGO0kQ8/L0JjAzh6glXQGedN
KO48Lp5THJcTmYqQ26b5mCc7KpK+xQstymVw9RxzE/XGpqyHjRjLDSkHagyXjr6JSD7X4TQUWPUq
4jUXTfuuleUmKI1NQjFU02L6XEi2arfg8f7wzIcY2xNs4tbbZNXzzinXveNvbNa4JE3M+8yfV3ys
xZWP7OZRvzDdKQLvmOT9CXOq+4ynZi92/Rf1rgX31rhpWkddZy9MCCMlNh0zYyDDilJvlop9z7AV
OkQgsizkxmEhxqX4OrTvYCiCl5QnThH2ax3QFyNmnyflkPWniHe4wf1xMP2Eaozc5x7YDcnAPdtH
te7ZGT/MBG3MLmTCVBAZd3MVE0RkMeC0YC3tXV7JQ1aUfKr4QfqdO4h+KDmldkhw14+UBw1LxwoC
SsrjlgiblVjLs2N0t1Baz2AaO0yi+nHUie0M/GcxNs9ZlVxi7Th4t4BxKlPW9hCW0SIIi5NFFuzA
QWl7Ky92oKLr8IDONsnJAgfdb0ISMZQ5/IcS/+LBrWozlDF2iqkQevs9Q4ZTYhEMWAfC8raq11bv
OTO2KrfxiZzLuJ8xxMISjnW2kS+20i5yYmCLwpRnU2e/IfqcJazIMYHUYk6NMivsfdrfIpyvbVIv
fjOKMLJGyT7PIJVkTD/IqsY0Fa1+y+rGzTSXZPKCRCnmKc0UAH48imuuhjVL7hreEbkQ2TyKkMza
Jgp9DB5sFFPCsAkUvoQI6Tiq2LUUt6bkEkEEDbzJzg8kduH7fNIEsW4zJiYUugSZJTeMeE3D1jo6
xNeRpG9o4aazQPBczL1xS3h64mtbxgGxzo1ikQxka/vAnLl6cfW98KZy8ybeEk1eKua9341mPNA0
HNoXCXgSqX/Kv/YNtkxz/1uTE77RI/boi804/EixVZivNWvb3np3Q5wIRrkTo33tMbP0EMojBWOR
4ZNrbQJT38CEKBTAN0D9PYv1Jng15TPjprjeYUTC81p2zIcfTnBuy0Eu1v5aNPHCsXZICEr/e4A0
tfSahV22XIK8TV30xoawlzYCg3e/g6bEV8feQFxCFTrXkmWGSoaLFg3kJbS7K+ugICVboXpLCjw4
jA+5RoCQ8AOvTEwfAhAjAQFBvmmM/hhH+aXZa8xaU04NMEQoebFlya3/abbOrn74fBoLsQhsrIY7
8D4a6xDmG3vPTUsaMu5NxNYrxglIbtHB8rmGICH72cadR1DEG6b1UkVbUFjNl7RdkflN31EuaLLx
NEzHqigPeC7Xv9mmlfdJw6mqqw8Tj3CC2dTP72OLCelC+N0xxl9sMBLB0e7BSdPKRyzA59gfc+r2
F3fZ8fU8X9iieoIOfgb75du7jI9xYiiw52pryYkKD2EIUd1Z/+bblfCDLMxWXR3MB8lROH6P4jux
IS9WbTyzqsOyT6KdnpTLTuHuGdFbgHkcFO479x67wTnUxpNkDFDJVdH+8PODFr9p1JYJg5FgOow1
VBMMMEZzZgTwxK/IivujksDpyrnx5uTDpoRnQ4Vd1ix4lx37G7en7qU4HGd5Mjx1SUezrsL+pX+B
XmKyYeKHBTvJEKBcWl9zdIQ+DCiOpQzRgodpXWJap9E8YuU4RZk6JX0J/A+e6BCdJpZVK3hYz3YT
PhNvhhZH32C2wbpFRp9XUwp+FwlzONemAgVBcuRwO7ilcQrsjrhtOj4VXxWA1STTMAcEL8UgX8b9
UMBODLNtqdRrZZqvxKfmWnlv997JAsOqoh3ft7F4nIHkIhrCAlQDWZXVWtzfLBR91iI8lGhX+0Lf
WY3Y47UbKmhUXGTjpUWCnZJgr3HuaVjfNG7t30KrGhu70Fok5SMPUmc1gJbTn8qcC5X5SNzylMIl
xliAw9C8/KbpQs+HwNJXWyulUEuzOeYxzDGrnKd9rac7jxY3bq6SGVYLN0LZ+hHFksaay5u+ZIME
lIjdjx1tfaLpardA1iW6wux57OsZUvO7v2DOuG3FzDjR5AWrh5oIfKnkcUD++UNYOaJUc9h/DckC
7AN0MJ70TGzYFG5qteN/Jiw5IiYBW35KWlEzYWuTx+lIWOugr9ysnYUMRnvFSAdDWDXgTGdCKJ2F
n4xoCXnbM1DeX6EXICneyccdyKA6wMRVj90hq9O9Fj4ZoZyTSgwGL11G5a3DtJ+Ic+ZSMJAjCngw
dGzkIYcQ2KCEXTWzLVjeLfHkCZnxyTYO+ZHJk4KfNTOhTWFeAJfkcxMNp5pmS6PDRu6FFt8bOfTk
Ym/VF9M8K8nTelX03QGQDfbbr53+6UZHI/z24UDSHoN7X9ez2iSJ+cv0URfrhPAhpT4YO83AV044
9YV5AuLTfcSPGSkphxsHuIUdV9ugp7jBHKqb1GNrxofr1ltETXwHXrwNiZfSXGOvxTfd/FH5cOZS
7ka9JHcZrhPiuDBi3AkWcVkb+aoCQ0D4F68Yt8ewpRA5xLa5rMTZZA77YBOYtyEKL72O2uZbhA02
mgUIkrNVUxZz9KYN6PqCWSNx1ltmYmb/FVHM40Bqajxa8GxBIoO5ksjuUniwOg8DEzE0Z19wN7vv
qf7ug9AlWA5IOWepcH9MoNBlw0CE9Uk0vLUmp8BDUuztCLc4mhqXIYM8FJ1cEakJuMtfUUxP4/w3
i3DpwFDFtHKsfI7/KaV+Lr9BO2fErHHEVcNXdO1s0llDnCoMsSDHyGpWRR3VCN+oCIQ61iLlV2zm
vXEzNdSn3f7XX/7t7//+ffgf5Gpc8mT08+yXrE0veQjZ+W+/Wqb89Rfe0ce/33787VfHsg3H0F2y
bSwpJNlyLl///n4NM5+/bvyGXDZMVSb8RWuQsPFcsD9D0Nqg8JTPTdwhzuTZdbZ9dXK1/AIZ6cnS
hutYhdSukHfi4F4M/b2EHsQY2pTzY8WC1T6nqLbkMnnLQbsGB7a2cIE5CRCFi5mFbHEE2mHE7pMV
5jfuHTOEwwyzpAj3ofOlaKJ5TIZC3YKatUmXnAOTedrHuGYXktbPI/oiXxJEfayzS8ExxYEES8C9
GNp0TQlaEjWrK4B9Gg9Ic9ybO0kshw+HDolEz/p5qyx1b8Px+dgu35ovES4yrz8XFE9GzuSLwDRr
WFZ8oB7ewIrjxToGEWc63rRWcptAje2Q7jBy0f3j5B1D/Uuqic3CvikDzyIAVmZEuXCWku6TWRvO
xEsAWTaFuVtguMW6f8vMhgJryBgmReymoD2GfbfX5b7lOW+xLJhWZefMEp/wVjN+DmLjnjjyJlz3
GqSUe3bE2rHg/j7aXX7W8gpFkbVr0uzUs9kHNkJGPBbeiMRnKsp1h2ZeV8U8Goc1jLm10uI1q8TJ
goXnRfi8+61CZxduqovVY5ZgdUBccy/LDXKyrdoHwcBuvt9DekHcAMza2JlGfMqkRThRcYYPdoaH
E2nse/2Tp21czK5efugzZv2BeRQ6xRgir0FMyysM56S92HF78WJOKKbWSj90e9fPT0XcHEmCeg2f
s0cG3IwnECEYKjqYQ0vDeWmnZIEHDL3CdKoeCeLeJY1rVpgYA44Ndiz9kU5CitOEusxsyzW7kM6h
T8HhPdTxzmAsCFPaTStEQy51AGI34CvWdt048fIK6kRumoZYRJRmITEE5jzbOHMz65dDY/ORJhzz
gEMCyOpI7p8s7Drv7XdvlEurnaVNspQmsy1PX4nEXVU03akN/IC9GJ5NEZ/95i2TOiizatl5HlJp
/UwAxVlZ6VmaNjaq6gQRbj7Gzn6oPtyBZDdb3+VduDPYB7JEGiFfLmcaj8w65ch96Zk8CIIsJ+fs
VtHl0fsgYF1PiPRp1LGSFLMQ7JF3IN7nAMpqkmsXOZZhQOVOyObK03VXWHOhHabRX4zyWzKMmwPd
OfjlSkGHBQcc4rRrMLnPgk7bcXrv3fLpIa8PyH+Dg+T01s3O9Fs6Ids24ET7W7B69YDYiAGi7l3z
A96pm4Mv6qCD6ySbatavPMe76aV9Z+HUquk8mfbZ6x++J3UelikgF817LQ9a8eJpxAbhnMxTfZbq
gtxbuY1Ahun4PjtIZqLG1Msswx/BLQFWhcd6YXpnROvS99dACUKUFYck0w89bwDVKqCJAL0jt0cK
WraE8kI0YE3kbjmay2iTxYjn8a+JeNmBVwljnu55Sd0P7zD1FmnB5Mro2clb7EuhKE+U6lFJa4om
XEO0ThKmiMin32CTLvWnTMRXrTKuMfEXU5nvzVpcPVDUnrpMtX8lPhG2dhuYT8TLj9O3eg8JaZuT
MKMDERYF1Ei19tj6A9ju3PHwnx//pmH+H45/yzUsZUtb2K6h/3z8B4kXMh9ModToYu1ae0v5GN6H
tRqijeNMG/dIC51fuNVX4+4Y2HLfI+2JnSdLl1uzJ5yAEUzBLNcb9UMb/6gtBA8h8Aa2dUwrNPik
7vFFD5JLiYISAVXO/odhhXNmYp713CYmc6etMHjG4AQ00x1+oZexjF861b2MbIyJ0OYDZL5MTyB3
i+CxRysFxqu81G85ITLjpJ763L5YwZuLu7GMQsrmEQistov38V4M9hri2cZ8xs1Yl2iggASZCPzg
jlYWfVdKSCLIPZPIvnAp3QT0L+G0PiSfVB7sUjsoKzwCo2JUgJ+PBC2b+JiZt2hT41rpM+Xtuw13
Ucd+GrtV0I/bUPMIH5u5i6r7iBDntE6M+C5Ejhxtk32b6TsC1g71ivgN+TyDNQLKNt4BPjwoxu92
8kO1qL4SfNrSowc7BwEwOlFcieDK3G3JhR50gJ9R4EBJQSVDzJm4KpBOWjNu7Cglyo6cguCC7OJJ
2A3bj3bz4GaNq6U1uYecbXThpHMUTEdvKo/E1yxlm24qmZHml2x0GOaMzO7+qD3FlwL7DFgAg7Na
X6fdOsuKE3Coo26MB9kOexyJu9JttvlCuRdgZfy20d5oikNTsFQ0ulPedAQtBfO2H0AoHqLYvYSL
suVRUpAXN1h7hfIq4p8pNfYxAcMPImUydyMDyqROTzAQsVk8FXF8qQE1EzeWZxuMzsDuyLorIY8V
drBygUR8qR/hN7wl/8Vdoj/ugn8pklwhlFTKEoYrLOvnu0SV2NungkWk26JE5vK20j1sn8jLaJ9M
AhIIBcLJo21Gnk54fIzzW/FmOXP51XvW1x7iM1lJGnA6PLVsoVXXZnMtNf9uqfyZRWKYM9B9AUKe
n0Z2Efwp1JZyLeOCKctTXuEJwddcR3fDBuLxQ30vUK+E1ziH6OKqzWDam9QeN+ZUbsYx3CS2ucb1
YtrmQl/qVKbd1q2A2maooxbSeqrlMB8ajWCZCWlTtLQN1G9EXfUjhOGMDHaaLZxxXy1iwsLU3znI
6EfFSHWWnTu80mJfHyfFFIPAgxqkjkDzWkG/WmZBd21keXWH+Go6pFH5x/AzdLMnzWsuarnCp3hQ
U3mwr10pV+1D3c1YwWKWISOHoGF6MOahrlz77o8oNtiUgEbFJYjas2Lg3H8H2Gm30Dny4zCnlpeL
V3iKjGl13Hvezd8adOQ1O6CAMRWzwoInmM1ezucJllKtgXpY628Ty8umMbCZGptR1pTgoCk6ggah
XWYaIsZ2M6pq856dvKnZpnAeNDgPDcmDD75mmR2xUPjT3sMrk7ooF+eE+R5Is8A0Clzh0RYeXQ0n
CSPnztgTq9fa4XUc81vyNbIfs2+ysmIbkSKauc7foLRgagync6wpKUHag7UH4NXXwatT1S/Yg5+5
O+8jahdETASTxUmJxeADlNWqZ5NGp0JcGTQ/c/tfXPf2f7juLV2ZkOpd11HCteXj6fGX5iBKqt7L
yAyfA5DcQq/YYRyqKJXFNvRccrHYK80ItwY+98h73g0Z83ozPiRNdLTW+GD6vWkVB3Xr5/UyAuAn
WveqZ3sLk5M+iVNYl2fda7dW9x7KmV6g1k4jCmQApmKugu5g+eXBeYNQrWvaPmaTYLrjXsiS0D2m
K/7bNKKlVf7O5Apv7qFLHi96jzRlx9cFEPW2CDIBPqJGqCIoN3LTk9ojAL5AzIZ+aPcT2r/1HfoN
7ZKfye0KCju9FiiJumQc1bzKNHmrTRw7+U0oQkJ8b+E5xZvvDq8Y3l/cLdGiZByBKjqFRwM8IhPo
hX29FnqyyRCcxUxq3cpfD8Q5bRW7Y9IIamRwG1g/7M3C6JuimTHvnzVI9L4SO/NmL7tu3PtbtBMV
oU5qrtXk7ty8wVlDFL7VYN8wRK6qAkMq+M5cIE8i63lnnWMLQq8p4cond4osFMRpcUtmB9X5W8Cj
hjdc09S8OU/xtn5EOmDkgNPCNuMkRMa8rgS88wjmpsZkmuLOSOSuyQxp6nVF4Ch33drZkSaQ/5gY
BDP4Gc/amm1UKF4Kapvx2S0C7DkoMsbs1rTDU59YZ2m5xzJizcbqbMXcb/ksN3rKA2hnugYPYH8N
OwpTpLnE2LuUPVtWrA/57bHbRkiltUzfcOkQrJn6+p1s1ueRyOXR4uqz15vsue2jfVr6TAScHXEm
O7+g2ZtlhJQAW8jRH5LOxmSulaeezC5/BNyt97CLZg0ItRo9adcTRNEiTESevwnWWdkvXReUIhN5
VlTQ6NYsJlv60ZPaOKiciq07n4J8z+WzqEKMl5DY4cDqJOG2weY/vwMN9Wi/f3ryWKbtSuEarpSG
LtW/1memWThSEnmPVewwnZvHcApYalRF2B0RyAxrU3PXqLw2miJndgmoBs1ct9EmmFrEoFf0OLba
5Lq/zcIQhSKXwSpL5z3nXVCGO610t6aHILnYlyIH35Ksk8xZSWdcfUXBqZ9KapwSgTBtVJ4citTZ
ybmrjzstCiA/kdATrTxGQZlxijx5HlP3MnXyyYm7a7TyE85L1heYzvmphnkyBqzqip09lbuQ0Xw3
ljuPDyxKnvqwWgl3JY3otbP9F9NZKqK6RJ0h9GQmyd8HvYa5okYMFs3adEQnjeVCzeyE0Fq5z8vy
JjOf2xAcxfniLjqAUAFsuFIrEHATX3NS9HQtFO2MJ7V9bFHIW7N61frOk1vL2ysA1OJm1T1rHp6K
9Fl29hl5+Yt6EpZ3VUF0c2f6SvlAh++d1NY6jXVf8OSjLGqsBqxFNJsG9oIOxDtpMQ6LVyCQsaLE
RIC1JKBUbJIcwY/Gsjtip1jIxXT0tWZXBd2+mm+KQm4zJAAT+j/Sy0rd35hBuxmq5wxrVV9yc6uH
ZJxMbWRdj82/hbjM67KDLsuDwGTYG3PEmyjtPw3PJS/1a09qaTqOWwX/t5anOk5PbtCwex0O7lzP
Y/iNzsyoCsLDUQd4yUXm4Qn5TufQDBBBa4cLC7Js1hFgcA7WD8r8zPOsBUk7GxIhdgasU/8bqNG9
Mux/PH7+7afhVP3HsOp7XjAx8oPmX/7493PxyVFRfX42x/fi3x/f+r//6t9//iPf+ecrL96b95/+
sIR73YxP7Wc1Xj/rNmn+OSB7/M3/1y/+8vnHq9zH4vNvv37P26x5vJof5tmvf37pMU+z7b/c4I+X
//Nrp/eUb5vzGtV78sv//FGF39+zX66fRfstCb//6yt8vtfN3341nd8tidHdVYaSjuMIqs7+8/EV
w/rdMoUpFSAc19Y5IH79JUNFF/Al43dd103Geaa0HcvRnV9/qfP28SXzd9InOUR0gxfj2FXi13++
EX9OCv/x7v9fJoeO+vloMrlrhMkAkYG8tCkOjJ+LA7fRo2GqyTlXKuIy6d28y45ISWJjLgS5T2xs
qw7lnEgRuJRNjii+bkrKMuqYrtJJu2YCAzhAC1NMeCbArmZgkTz30DrFx6gQHekKkR+P10EYlbdw
RhMtf2WmMYktiH3Ut3BQE8FLuVsHOyvsbaqjKtEZileBJIhHpL1/ClKaonOTwjmcs+EjCkJyOEEo
GSpgrg3UALrjfGsNzcRezY7I9KLg6cIfkK204RiXbld8NNHoMfovqsKlDQojJ0ezINP65nYx5nd0
Cz7jholfb0WCpa82o9FaxSlq61KdSyXsMEWslrTae2HBY1v1PsgyHvNO0zMGj4zH4LF2AXjqZRh5
rHXtsFvqTud1pETUIrrKXpqxOw+7PBOXeOrD4JgknDjNDDdi5jCbfhQJQPudgj1rMeYfeYpeDUBt
YycRyqZ+eBwE3KhXURpNsDUmTHrHUUR2uMJRO9R7jxt9vPrFSEKDWfZWz7iduvDZKLquxjroZfpl
imsr+ZyiygjfRk+HY9e5CVNEWWptPSNI3s4XAaO56ay3LkKBUWhdueoUYqBNnwszOKUBrr97A5GB
LEQPgdDCJ1xNR29etNXWF5pXsd1pepRBbdOiPWIxH/HTUu18jSs1MD2oPWJS0ZNGxXxwWzJFvCyi
iHTHgMZ1piGOEIiHraxDFoMhY9F4/P/SZcE47o2uqpoFoVo4nARWZjLt88xzF0PcMWdMrapkGGNF
brBqKzgxW26nJOJtB8TCjson16dMWshLRh8P6NYSfhIVjsLcZZkRoWxsRMA+IBEAMBmO1Gj5PCPs
l0XY+iBkyoyJWcpUm1xWo8bkoHe45xw12QXFKzaQvVWU+ZEgef6j/lgPLikolY7C12ma7zrsUJbr
tZ3/wTuiiXGlbjMcmYzamWmAzALEn6Ic9s6kkVjd971BhEVkwgOYqrjVl2Mkhn41EeoqF2ZWet9N
YDEk/NoGjFKtNno4mm01kOWZQo8QVarDmtfq5Fsnk/DNldgwect1H7BorjCyxKp6Mye9Uwdi/fjZ
9CHTvvZeXB59c/K+ofWH/J21/trNio6IHCDIogYyChAbU2mruxgVmlpDM+qMA35YR6r6Yk9O9hG6
9cMu5vXZKRAlcvWpt2ySP2Kr/OwT3f3asloHORwAxH24S+j37DInVSNqRN2+RtEAGxqmWV+kCz03
QlgyVTNEeLxszf/eha0z6zOEZuztBv8D8RxQ86bsZAvpVRXIrl3B6lsR592eW9uxWxDSwUDAs5MR
WakcvrDh+PUemDBhMQ7n4k6WSkL4mYkiqr+4dTc480JGyauvdeeojJnyxLYz8L7mlZgbo8+z26kp
vLeldO1qW9kj6lu9UImx8p0JFEITeVYz4zqINGxgsWqQjvqZt/aGNlR3TRsSVpNRD0I7yhBpn4F4
d82yTxHcHdNIMOXxjETAWTAf1P1eZiGAZsvoy32VxxiOiH1BfZeWHaJXE978owJwHrYlJlQw8P3M
H9YobjK01TFVxszo08J7JZ3BYa1XJZFDELZlQiaZnLJdt0DrzFlqIbabJwUjsH1vO5698YIiSqgv
iwiNhF3lF2U3DabqtDVxvvfxiEa0rb0UwKQdxkEFl0m4Fl2yrYtLnzspRThgq+7AQ55dIrTewbtM
rVXjfOpLngs99YuGs652nK+jlgw87HKaZW0McKyzV7RYBUsvQbWhshqeYalyp92T5maFECxzo95I
XxTO3eub2lx1mvFoF3QIiq5uKLHOECTKbw0fgMtoThvts2tM+DZLPITWU2pkZfxttAvRfNQpF1pz
SmsV0bWNWsRpPuM49KZr5eh9+iINE170wkdQfbd0H7hSlmDlcYMi9L4WJufsk3S8ptk3ZudR8bUA
iJZaaU8mw8fc1j9M37fBsYsQ1XPJBzntWkIFSEIYaj94lrXOYwqRS+34a7suwW7bXTFM7szo0uhL
V5rsLVvR9xp+2QcsdeJ8JyWGQarMF2mvJR2tTBy8tzUnzS4n/WeYZZNeyKPtjfFDjJmk2iKQefVj
Gp2RDtvzaRpSf+qdVzZBUQrudQBYrbVhVyGfbWQ064n29G+2ib0cbmiREFFE1SKYQjbQ1h7NULIB
FTgaK6upGsFm3HPdL1pkk4ZqmyVrHFGNDNqb3MIEzqfanE2FpWcWD/7wxfaIsJg5ZSWmWezoAwdO
A5Q6wYmNq2zVxDj45m6uIWmx1GASdZ/bbo5+VmoCEFxNrrpvIIHrN0He40vxNcfTOzBVnMTzQi/E
uE9wxQHo6qLwAW+vNfgJKVvTmZZa/lHGTggX27cybFyDjqspclPMg1pXocfLXR10agDhmql2ICHv
tjznPuqg8geUG2bAqnWMSF1rylb+yMfUOys9omXyglC7q1EG5Sp3U6THvhhNbx+lYoxxn+Zxu2pb
335y6seg2nG57XYFWvEOFLMbh/POVGlykiUXB+LnzqvKk1I51cuA2M346ub6RPJymFP9N1NW1SEX
QVGM3ywv1oZ+1hmOGa0iSna1jIIhTs993KNCCw10CB+5NhHFW2UMQHiMtDmXXOhE6ZOlYpB1s7T1
HNY00WinJ91JQgdRs4/y/FVUlZNT6EwavPQ41opnE+FRtk1oWv2jaYxl9CVv9PRWd6U37PBChSPZ
2Nn0w6EIGwBS+Zr5NVBSb7alkz9o727JQNXm+d4Gs96yCGHwrSGUX3VP8Bgh5nvox7uflH35hd+r
lBhe6+khUuS32mtaTnhe7EYOgi9cMGBK6L3yyRhxKoS2xIihDUPxPEmDMBtSa5luKioqcrjGCpWK
WXYsk+1MMnDAKGLmS1OOIEjJLDYQ0jVxhKrMjW0DNPYfbcN/qzU6ht+rvM5/ND/3QT/3U//fNVDM
OP6zDooosI+2eq//2jH98S3/aJk0V/xuCMsRvKeOZRquQz/2j55Jc9XvwtYdUoBpgGzHfazC/tk0
0WkZDrWcIV3LdnRBK/Nn02SYvytXKJ2LSiohbGX9t5qmn3sm27ZNmi9J42azRZBwH37umUiib5Mg
JqBEJZham3hpleECHEnQDyjNoYDQO9QkbUSps+oiNN5eBQDOw8rL2kidabmeijY+t0B2wnB8CVKW
Oqo7djgGSheXJg57BkRuxFIcedoUvrZ998WuiqsgWMoDn+KmPGmM6QuHIVvW6ltO4pFTTeiq2IGa
9czIXkKbEKRH1JVDwHuaPKkQO5zgLA0+q+H4l0/vz67yr/oT9z+8IcLm83Js16LXdYSiXf3rhDl0
6p6zlqTwcKQqCtCME09OdrBenFiOmx/kUvYzu7euY/OQWsRZdtFtFGBxC2UqMpyFAc/8ZseG2g7I
IIKsehnMUYOfbSPox0fCKxKehTfvKWyxx4x2Y671oJtwNkF38QbscjanIIVldWXJ6QdJvxNBfhDG
D5GOLE4M45JEbKtM7MojVTu0AnUfJDSJKoZnl+WhebUIj1gGQaFtPdkxAqJlW1c2P3nWZagG4h7K
mBqxL4IDJBgajbAN1Wa0PLTQDdgxv8uiPUs1nnKtNK7p/2Lu3JbbRtJs/UToABKnxC1JkRRFnSXr
cIOQLAtA4phInJ9+PrgnuqtqZmrv2Vc7otvlctmmRAKJzPWv9a0gyza+Ap6mY55JLgY8vwnSG76W
synyntp2mle0jdwZM9LAx9gwTPHam3AKBhz0SbqZQw5eQWOpbc9A6nZxlo80M/LMCtVctBF43CQf
nFukqC9/st7dIHY+6rl7TV6jyvevLEbvHj77v/+0vVUS+LeayeXv+kGAi9Tl0nfoJ+bu/OOnzXPP
LdNkigFdG05v+XudAhLhPBRuGmLj+8mBsl9rnKKifpOCUXOuyvcI2FdXjM1DVBPPqWqDuWNEcaqs
x7IIn03Rm7uUwfMG4wZN4u3ya1h/Umeyu3HIMc/CRI9ytL0Lp4zI6CUCy1ASPGRxYkEijgBiiO6i
SdNij7kAhqgktW/ouuQMnR88u/Zp8oH5GTAI/edC/ieJ64/Xv/izvvv7HeF45bD8/P7HuvL88R1J
pRaDTTacAGfC3Tkmhli3YQbvr9Y5hs5TlEWHIZq7c2YcTNuR99O1w+wGhjPwwxD5pcfyZ1Vml3Ou
21BCltKjLcyLB0bq3HvOTVy2z63lYKcsy4ja3p9ytuOT33IlB/R//P1H7PyXG5oJqYehzA5tn/SS
/ZePOKinAOqz8vduDaQexoIlWgwho8T16nq7MoIFtbhE0gSR1W0/2QeO0sep4DSfMBq+EGqq93TV
vBpHOmenE6tuO4CB5mP/+y8Vp8yfzW+8+x5TXQyHbsTXi/T6l+W4MjW2OGa7VDStnT/5Y5eDj8wy
DbvLWQ5LKKjCQ2tivLH+tES84s6aJuY4sXdVKlmcUjZYSHPdia0CW3Zf0XteWYy7Ch9bmzNfBqv5
Pelu2WOSv5jdAn98eJHVEUY6URPgt499SlWrX92GInkcg3LdMTbm4IZo6PF3YoP1EkXxZC8DFTrd
JdsyDJegCyoDAIGEcC2eBQaJShtYKcVzPGuO6ZhNkaPtU4P2cNCjwjKeFAt7aazPag2xK/GaLPLT
DsJHpsn40qY6wE81PaZqfG4zAgJWFqN0f1FUuekc8xpX3i7Fvy+zmCWteFJheM30Bbuwmp7Nr8W3
zDaACJSFPsYikna6tBG6SxA92fjp4r3OqwT8KvVn6eKRohvSz0RqLLJYg7DjZjeTPXyCi9zjzlLb
miofMxoE7gTbF8EWmXnEhDpqdbKMgKflfdg4machI3HnFm+LZHaogybbdlNVb9jOqbtQ4c2ZXnXW
i89YgTWwcvez1ep7qMOPAI4F9iQoRstt00HabXtrRzZ7uIVzg1Xc/ohtghw1BSKlmLMNtjjklwGJ
383l2fVr9zqIMCjY7vTUDPEKEzXvFGU2uEUptrKiYG81AmW0+/S9rrosJQVQ7VC7G47bCrundJi/
e2326JVUGLMaXY2kJOlBqu2d3XRio9ysvhhUIs/apkJDpsD53JT2kQXjaMHz5SoX7ZW32B+dSR+r
eGkBLzvu3dImHdU2NqbF+d5OHFCPwRrVoRMOSrOOMbhOwno1g/MwiLU/gRuzM7jg1vDhHDQ4/e3b
Mr23J1hidKfeMC+465iyMaoHs58WmnrR3r2WoFdhBF/wqyMZOOa0pU9NU871wemWdbT76jKQZZIG
g0lRddH7cbBtAiu88gM4AP0g7U27cKKaO8zjQ5Dda7RrIgPJvFeZelZd8VW5gdl1ie+QitPfcZkw
liI8Q7d7G78CFCIsML02DR7+igaXQIyQRqoScZEWbFNlPhOiz6Glfm6eFS3ptCEQCKbd2pWaGsmI
tpQ0wCtPNHCawgRjY3ToI470g7Vv3ZjaoC76mPLxHkGCkX+VgU55gyhQnRsAWl6NdhJXlIhU9Ffo
NXKjcbgvqX2PT3Da0SUQFoxihzCNrv11TfeLn4Qf2o1BQOFXFMaVzNmMcM4IqI96M9Ffs9E5OoXE
rUm12NkqFig5XnOxqmOibHC5Ev4OfO9xCGtDPYyNQQFyfR4yDR+bFN22TigWaR8pYIiuZsbqg25P
SX4snS67IlO1tplqb8OT+guvPC/XO69DlQcXFpPBIlEvIR46ZxQS6QhJNa9Jp7dpexeMz3Ys5Lab
5/c2nu9z+GDgRG9lOIC0Gbtt2DacyIuPaUxPZBaJFXPUJzbbAdstODHO5PMHpz9CpYtx05Wop751
bcXeZZ+3MCBzAghtklyHbBr3cZPta01HXI8MsAeAxcU/JW9erB5zN3tPhIXcNOSXGmL6sV5giQhl
3eSdeweenK5iBE8SB1tPjkT5VHIPb0mjLZf1dTZD2I2rpL/zItsB7RyfGqqSLmBsAqdoGmKQbAox
lgNZla6xj9E6xZRxsKHZ5loHcbqretIvVuG9z8Uh8LoX0fOla9V/4Vd+8AVex9FO3p1xeixdoFe9
D3wqDZ1NSi3LhnNKx9pQrY5KoIduI3ZzFacXEy2DwhMnASdpVycNKZYKIEITgMQFX4FuPZJWAsbk
ZfdWGn51AeqNLsnv7aLErAZ90D04NjaKCfvGGD7oZWpPsavo0EXKZINkX8fUXLjMQHdD24BP7dR3
JElK+/XPQtPP0vcdu+HFfsyn7o5+YOoSFmbhKNX1xqtRY5TqL0YCqp6I6GBVYYtGnf6wR/81Rbfb
cIofD60dfiTE6EUdfS4To4TUAmZD8pxujmIYdm5hnjCa0tbBOzg68TZ0gy9D424Oxl1FwwPQZPI9
AUBVVsRw08bEeLyRXduiLhssqXHhuCAy3qu6cwA3MwSedla2Y8rBFomEtnawnCYEcgqoPLb3bfXT
KbKL3bD6fxeW28WOPuREs0bZXRd28JmPg9iwb7ocMn6HYKFNfHyx7UjHEPvmnd8PbyRjhiTBTJ6m
9wnWqwAyiAFcuMl793kKzqPLzVd7mgqroR32XeN+em7xNLiIa9b47YbmSQX1efChOba4fmFU8EDw
gEWHFShMYd8N4iuL6Uz1/OQciP6jJWQ0moRx4pUeGSys/ZnUgfsBpNspDzQRnp4PGgShnptLjm+Q
1J51yFh8GqzHohtYFAM8iGWt7gcFq72MtssID21w7OcIri1TFiINY/09FZQqyQwbkgp61t4y37rA
gr0gJ/3VVAyIYw2vLf/yqatNFRrNfHRD8gwaU1qZnSqxOvzc1NvZ+dEKg5f4O8Kdw8IuS3RGTLiR
XX0Do6JAdqFElN+K2SPeWBghp6IBdyb8eBPW6oLOIibi3E/Qm5IHiyHeDj92ENKbkQXp1kwGHgFN
1pzpiJCRZ3XzFhDkTzcq3qZOlFDCy5KKXK87VdDQtFA0AYzNd1CpDxQDKAf0r/kTz2B4qJEOvQ3L
gb2pkurBSLWTIV9COP/EzttYESEDWgWGiaqXYHwDDf1i8uExLynB9GZK1ez0RbdAK2DgqzahLcPG
29zYd3k9s4Pojq4LjZ54IE9gwWNA+PXBD/N07SlRuyToaaydf4R6Ja5kM70RHUweyEddaQ93Tp+d
EHSxLthrS1QUePhXg/dO8m9ysIhEZMuTTSmTSDi02EvyMlnUOQ9ehH48g+7TJ8vGqgmFk40uLmfW
y14R2hgtQr2+By5XDZc8hh6CYPml8izbKw310FoFu/ZqooF9KzsmUW0voBUU44eVKQJtwnnSeUvd
y5qKA8YPY5FZWGs/26M188jtX1Jq3+uE1rPGCsXtXLz0PXTIhCFB7CYP+MXbzTxPXOr1gyRZ7lQ9
Oiox4CBic9NF9UwYqb5E2T3m2fwZhf5dxNz40Bc+qHsBSN0sj3MEPEtUDle4TrCBEJ0aQpaWVvJU
wfRxXD+wSVa3QS2+DZ57R3IAHMsWi0T705UYYxRKnlVP09631UOFWW3q19bkJV22I5ZAYXeH1Fwu
Tkso2ZkBreZRsnEknRh+lVxD43tiSrMLFvFglH+HTco9KM/djYBgdq0jFI4lDrCBuNYZDQ92E/4A
F3vBTZcPcGeYLG95WKxHtgqMoXPlVinnDh2zFeveZWJoulEQhpqU2zxzP0uBEbotqGSt8+q9CS+W
mKxnhocSkV/BFgk+fLuSFzL0joykbLqiDR+DxVzDOoOoerFHbnU5NTnjxOkxp+iCDiVi0S1JSfw1
YfFs1eaL49KzTgjmx0A+qpRG3oNuy5c8xWKbzqxvlJB0IQ87ocUdBqDrsabXdhwMAHE3r7CLpAV0
7u7GktOnaPjGy8liB521v7atHDz6yMJ3lO8TYy7Z6F8DgKBKBTwPxzLlw88hFJv2zjfWdxE470sK
piqFHjhWr/0yo8wHGqFi3uQOfEsv/waXuRrS6WVZ8Y+Gh18XZ7/iqPlRcOzjbh8BJKRfuDg5wDcX
lgsUBp/mtYJsUqWvlTInT8F6j8OSCW/3Mwd8AnTzBu2dNauV7SbpSbD6HlA7xhX9Aso9ysTGH+SH
G85nkpW3VdnRDTJTnvKeFK7alv38qAjIeMNN6WXvYe++L1F/CKL+K0idd9PFr5nkhEPFYCmpomNC
PxnvowirXxPfYqnb2xlxCCcqm7bIDk6V9qctk7JtPyT+ZrCMOpiYZiRd+PeSNiZaZBcykiLfLX5H
miPqIDYl8b4rh2TvpJSH5eUJhLo4xGF6bYdrDYxu78rSXDrsVTaNdD4JLoBJkz/YrYXbJE0Oc5NI
hsj84S5ePol5go+ZGT6mXJQ8leFdiZs54/kwAJf+vZ6MHIEZthCfqMFZ1jnXt9NtnbQ8Zykp4S7l
4x+q/gLfQgpmDG1FcaJylmDLAI7y7yY0WNizb45/H1WHr6Di+Meca9zmUXgTetUeVTXdlnNOwH+k
b9MwpOD/XcihiuHkc21BMRDsMoWYn3ygDzsy+d91OP3oy/SFc/d5cJjJJY794FI01wWixp2VPcm8
fpxwMRNPZBLiAhyqU1x+tUdkvCfa589YxVqy4Qm9lHnBnl9rALMZ1BnTr4bHOKFbO6CEWzAmHepX
Pef3UVINF7thsRegE2LXUHGrupBik/Hj95s+hO1ZMV3fDfltwyRkBwt42rZF8DPzAirrBshFhm+M
k9mOxeJKhf1MpJbF0wkKunubfS2KH1Pdwsay/BsRdGRd5HoKye5LNTx1Tunt1ip3SZI8lSK7aO30
qq7WiuyGuwCb7HNmeM4nFPjQKjgTk5pRETnkuXwXpXpaguAuEvltLKxnO+SmYyDDcRzH3xxhhRyq
22ZMFF6GH3WdEryLfpracy4Y0R2NVpfcprfo7Z+55TtkWx5CaW4TD44KH4Hfx1dlCXWtx9MBJZWT
hr7ucN7Odbx1Y+ezVhSdK6j/THt44Sgrtr5VAcFZPX9TczHn+X31GOoAbtSISutZGBSn0/p6zKd3
Sx4/gMj4bNPs2CT+xZTgnCw45FlJ9k1Ja7WbySSwPelfZhHA8Wm0s9XVl2ld1pimrbe5zI4Rh+lS
5pzlvpLRWnld5eXQVPQ12tW5VMvnwMwNnET6WPsOtYRBeV9SCd9ryMsOoF3XCR5F6H86Hi0J0PIX
mAJRF9PFPmff1gJgYsHNmE01Cfj0DcfIkxqnGi8/jwu1bPsShHocP+coZRSQ3viOfB5nqhXKj45o
8zaS6bdO0oMEHYC96jLscEgmHDCy2XtJl+k1np6DkqFYZxX39B+z5+kgLeM7AfYzmu48yeBEMIlH
sPSLrf2rFs132oecZPrxjNj+xgMfRoXyQu7bUm+qmCws1cvBnHD31fyyGgaqBcBBgT3cpAZYRZrH
vwY/h04/6sdOjfcKy7E7ZdOuNzgohL83gfcJwBnffC3OacajVofmfl5QgSme38gk32aV+1lXzWlc
G/e84YcjxM8Y2ykmzfyUvfx+aUb9p2JuQF658ylS41ve0l8El1pPnwNFnoC8QPYlAz3NYBzifv7R
EfLYava4fTG8YkKAIJvSOduZozLzuQP1CR9zPk5z0e5cEMZJUZ7HNki2/YgDOwl/wSKkYczN71PZ
m1065zX71lcV2m9tJz9dujQ9ZEuehnsxj99I+xQUoZYgkECoLJJ+N3buzVw247Zk8L8RJbdhGJEA
e5trPL650O22alHoqzpAwAU3NA/EXStJSts3b1MIpQ2uEg6es5uzOrsFoGMnjZudnRATce6h9ko0
oxgX49AxyJ3VjJmXpgSgwzNHawq5wbhdxy7ton2AUtOP5PeYTzYGxubiTvs2W+fZII+juSJd7u4H
L5M7Zs9YlRL2HHDHOrjjyp7vwO0PfQdONnFe2rXeIp4+vKaLdlgHn3HfnXUuDqaqZ+LLzqHtMYaE
0W3Fxsjkc3KZjO+27cKvtMWPamLn5YTkqWvLPmp8WZwzPA4aUb4TmNcOrpf9yAxXcNslmLMLYB60
yzb7bvHktvKcO85v7mlpK+fsQ4KwJ+nd9/iJdnIJ6cQBY9n6vfVjBKhK6X34yHLo7tuk7p/oHrrL
nflDdhIWZ9J3D6V00IK+myJKH8tymbkp7wqv4FOJc54DmCOOQ+Qi6ky4lbGXzCi+mH/73oEGN/Pt
xnlF8QaL7BH7fgEsD9/UWGecPbEAfi3VqgXUKWqcjcS/Se20usM/aOWcx9nwsw/Rrn7SttY72aUU
JUqtnxoasSGPNiB/IKd3rrY+eO5ukrRUXwlPHwyH3mVYhMkVbqh1hbxukxhCWhbND2VsBedB4mDe
xRRYvJU+aLWJgSiyie+fVcCmI2zKmySexl/5PBxioUSyyXHRKNlBvEmodZzb/iILouYz4pCOwtDZ
DygMcj+xll2RNI3Ow0w7qFeM6bMUKLDTkrlnN1ihurdaMWga4QJxxBuXez0487GMCBy4ubLuCwtE
W2hE8BXzvLHmf/5Op/XHO2d5SNKpvESnsvZLbPU/MmnfsrSUPyFjkunQ8SloZySa0EkOia4fcmyA
V3aMFVrrgLKquWrOxG3APKCVI7UU1876w++fpbq14CaHAUc+powJiChpI7yaOF1uPKcP9rYbrlUh
D24Ncjovx+L29w+hhzlVj/1V1EJEHOBdb4JydB6abmmvjFHfWULvSe5ab7g0KCmfBta1RZnL1s24
qFgfr53Uefz9b79/mP30lpjGtzsiJC+8k9wnvb5CWWAuiKV3o5P1B9M8tonMyTtJ81TN+YcYm2bv
k3u/VF2Xb5h2xvdFP6fHMF8vbb6X2PdJHpmayZoNXy8qhbqWoKu2cxXBxpTVsum7kXUBOx4Uu5k/
MqqFXK/XcveoXNziHYSXPMtmy0htOOXJA/Z32D5tlY83ZT7SYg0sd5smbNLYzbU7OVKiYEErTyJR
3lmSE9JiWw/1Ao6oKsVaWUg1RaiCr6xN571nseNcfC4jow2OmJB07GIetNW6V2Er3pm9UAq+ONc8
G23cV/7Gtc1yM6TTsgkFQVUQMQO+e7e+CIouOsdZG58cRO4wb+SVjw3sMl9xFejnBxQpgoKVxkrk
b0PZaWgxyK9NhM5Wx2InawRqbuwHK5tIe8ly7i6KDJDozJLZWR39PAv5vnClN9eszalGiJ58c8e1
GdPlGV54TpqfopSOcn85RrX92sgkAEbi+ac+jCDUlGm0cwPWS47V8tjSgakRRilTdSm5xgnqtJX7
zK4DGJiZbsRihZsksWLwfsK6GdbMdU1aZxxjYGPC52Ihtr/IaLmxPe+7H6ALEoPM9mFN78FArhoO
8lTf+KX+TvnENpkIhwPiKVs8pX87Xc52k2dXuHxgF3dI87q7ifNE3wCbgdqXUC9Ssk9udO480D72
+5bT09Rf63ZmMZ1Q0AOelKA99aWlyuoiY4yxccvige2/PqS6X67CVAMsHhUMzCqdrotIH2a5ULWA
yfyUVBM62Gg1MBdhOkxMWWcUzKuk7U+yE/EbYhbViJxJGwv2/VyF1i42TceZ1x5uorr7IdvUejJj
+4v3ur5axvpHh7MeU/cS3rk8SS5dKJbElM9JE9ufUdG/LZBPbkCZQ8RfqnnLRME6mdYwhpNo4Pij
4nO8/iDyYqZYm5A6ZBlU2JKMZ6by+98/5H75k4LycLGJbbiuuo8aboG1naBuovY8gnRJprVANA94
bk3+CY6Up6cBwJR8K8eFXnfqE6ZIYEawqHlApnWy8Izt1T0bJfotTrj0qFqmJMTRiZuYxrlLbXUL
7/aGu4JFfazltYjoSmzWcjwVsOROaC5L49H0nbn9HVdHxH4PQErgBZzo1ZLfGnc8j0M54lpwvKvM
okeqaaPtCPR770/dygqIT7ZjXQzCm++zGT3XuyGbnX0H5LlMBbHUogm3wc01+Qn8iCo+RVAegWdM
h8BxnlKP2hGds9OMSQVd6BEUqhCNA6ds5LwYU6Rkdc537+ifDaLR3nPHYWUUBSfVUl4RbTLgGw+2
HqwD5/xLU1jXDB6AF7cp7BR6K1VjQKWmyx7nPtFakKXMjzsjsTFPjXvyeL2+YAIKaiTdh4KMqge2
QZuITgYext7a7hS4zpnQI/JHTYRyYKbA6cGlrYY+n7xxzGa0dH/C3zgsEW0NCfJO2PqsVCYDVVYk
V/jC7rjvSP8mPXG41C2uG5MBh0ohmQ5KHGpl7mK/bIkvjt5Ojd2DE+f3ICxOlK/IZTcq50cxg+Xl
Sb2Zk/AxcN3bFpjNJlEQPgc22SqFtFzqaic6xCSPARSvry61pv6UfRX35ljmKDJ9c6Ik6KCK/OQG
I2xQmzHykM33S2UYmGHjM2HJVjfcmMG+Gm36XgkMFXA0OL+5SMPa/1UIxOpU5idSGGeBsYQWYvtH
YNkFnIgB2U0E7jlfCka83tg8TGX5XsBSy9s0+mVa9eSpJHqJWtLOfTwx9I5zUvv91B4TI7ek74bD
IoJ0ddCnW5V0+bkcqnanPXUcvLE9mwbyunEJGHqOoFsX8hOtnztHAxd0CkKxnVWKTTF45cuY9tbG
SKM3RSz9W5XYN7j3vF9TM+Ng1wAb8vipKib3SjXAXFSNatIuxlx7HgETTx56tsNM86IMbv9xSEJJ
bsDJrxKn+m4UNousCWwc5fRqYNj8xbf7suSO92OkqafhSsGfuSzXPrmwgIHS3mkicXCEHd+Fboq+
6I4TUvRyjcyqi8plPZmKZFvGxjtmK/w+wvW8YZkd7ztm0J2jGZ9NOr8eLetMQ/dyTURls8j55LUl
DbgsZRxJhw1Tl+rCYAPvljDEY2tR8q7NgxtGWO8lfl6GCjW0foh8AZIje1j5s4zyX3lBAUK6Mga5
nS9LkfiHMZoGSiDjqznluTaUHFQGNUDDi6PLgmMGept1H0DVkyHOGHyOexZvkAc9DDmCzYgFbvQs
p/F2iLoDts7+GE0xpB/BljR07UPSzRp+MshZoNAEzCbQVArmpD3AYy5zLyPChlbt9BGFPt2FLVy2
U64Ey0mbMcczov+T++Uw0PVRN495s9D/WP4M7Ira6OnSXupHsOsfF5aq6crmJtms1Tlxv0zHUHCk
Ng2PoNEqxz3lZJywTVLi7FbsLJqG4qVkold1hhGXsL/iJsq2xA0kGQGj7sNWsvASdoQBVD1kMysT
+TxKnvCIJi3lP63ZedH4IjqoIC3dl4clda9jhbyD+v82oksflcN2K2uAQYbufTC5+bmJLEmlS0tH
3pJhjkEI6BiGaAcOw+RGLG2YvOhhW9QIatxr2+3YJ9f9VFR7JS8aHDUHZ4jSI/Oei3ZZAKuX08Rh
H607AZql7fZbRn51RMJ+F6EwV6mNbwH/ADv7Vj/idV9zHuvT+qLH1Pcj982lz34Gfzqa/thwME6Q
I3lg00Znj8+k6G5K2IgyLCmVB5TCitw8VG5fb6uegZ3UvXgo7Xk/FCI9ZJNFVMVEr9aQz494yi+9
NLfPBs3kct0Hj19OVJ90Xq67bLC6FJDz7lxZZG92bYnU4AHiKIKVR52q2xk5boNL39y4i6R1aOyW
G5URAEsrTEyyCk6gicCQL5q/7djo6ufkIbja9u1aM4NVmDcnqJhfyeoUDAZuYyC/B50xL6CXQUcW
h50EJmUPC85fnUis47XoBwKRYPmHdaJre8kpLacf313hrX33wt95TQTFPI0y3i1+mxMxQhY5y1Bj
tvlbPcxUz276uiP9yYxqs8wUFqSzxayLRBVWSYyZgKT7o89hcVv7KWmzIrs3NTNO0/TFrvYhk7ad
X3Eb++9KZ29+hv0A6TA+u7S3WnaHfQc9GvFmAxK+3uSUY3mM1qgpAJFsFrPpx/C7FaRdMGfdjAsH
ZcSCGOW7S36xDg2X7EDDHRzvbhdmd7ZEth4QI9y4ek7M4GJ8zFhWC7RBRz+hrCOVi/LLsKFRHV7L
cTb32ONXBRrtqiOhuAsV8GaEiouQTOymFmyOVdA8pPFwrFsaQzLgZBt6H9H4EqYHdlpfSpb/UCX4
/S1FaU9SUyzpDcyJaywYz3PKnSujfQeIy8EKFo7xU4J5dZhwEAzc0bt1/ptr0dGmtvOHArZnjVlQ
Te8lNNSsfWtiLTapO7gbvZr/a8islNK3efyOhvmS2WA85vARuO+ElQP8qt30G3YH4aMuoGfTh9g7
bAqcqadmsOyfpsnFHjLpN38CfaHiFfiLg9NSlD+22bAcpj6iS5BZElPW9OjCk9klHJ8ofkmfCXPs
UFXk1SjEsO/L5kti/0TM6+CAuuK1pcq0GCb4acSKnBJAnSZyG8Xk+9KMfO2CNQIBubzKSHCcyL+t
9ggPXwD1v2zqKA3i0HpuGy5S3xnn60DI9HGpxvsgfoOICaSz29JsyQIx4MwqHVCTQNQLW0NQzpiM
xHSoBqsSZfEUq5OvSSaPVtZx3u66DZ08l2MqY4wLxZs3MEJzvIppZPolKWoo9pXXTbeD9xXZ5f3Y
MenJc/miAVkXds6oUvsXjhXfzzkFziZh1Eab4LZro3PIYB8uIlMdz55IMzp3zDYhvxf4Vu2kuayM
+1gPA3TA9QMpqlrsKO0gCSOdt943Mxew95bXCZW9iiEIm8FvcnB7dh/0IYVsnozCztZDq8XtC+48
8qgzL6YdhMngClcZBQbsDMuJcqTMdTdpwNvKVp4RB+kslp3TQOKGOSq2bIu8pD1hQcmrGHDmVZ+4
d1lDGiUIE/QStY7vqKyjpQo5EzPKcsUFcqkoNaNxc7i0tbQOKIpLZi5Nz1zTb0N9Q7SvZWQTrGkC
DmR87LtBpjyveraBLluYcI0NE03huYUjg1QEUwy5hU78jDMYlb/Ul+HSv+rSewqlXKg8/WkjAJIE
zS8YrV3jJ/2VuTF7npzzKKofMyxnX+gQz6Bf3bjRQ0E8hJXIfq0DHEjKnTEGdt2FUWBU2IIj6dvU
i2Bww5Kz0ba6MZaBAFB6l0HFjjhdSDwmw0MAV2Vs5leCpZRBha9znfzUC29PWDvfSEjvY+8Iwn1F
cRXd2ZjR/DoQr5O01G4MC0rbAmFvHMsNIehB6jX+Wjvlmb2d98wsAQ3lOfNQE1DbmQLJW1yfItY0
Ojve8mzGemJ7SSFMVjB/zs0HaTv7VocWN4mcUM/zjiPJQmuZacov2djRvVndedyOWK8Rg7Boxgfb
tX72NtvzIIyAQAmaZ9Bw8WU7zlc4CjoNAlQNr0ZIqWsAxmy0iMfysFA2ieJOLeN1mlu3Q0uX0pz1
7G4HyuMjXNmOQ+sepEcE9KVrr5MeySuN7ln+3WPm2ekjLbU7v8Ady2yCLwt4x5jZFu+RARNOWvG2
abtfgI/fcte5yQV+FnvyLmzihXekfX86MxzlTpJnzd5cEU9PTNBjzlekLbNot8za7BobxLQ0tNJF
DCah8sJP4xH/yBEnu+sr8WqCcbx0BwoghiwP6Q/PH1q/1rdFRt8J9Aa7DGpKGEyw6WwfE1jTfdZp
C5BtjF7m0HbOjYBwOYqJ0yZepMXu9EXvSb2rnPJEFvMzS5mRJVbr0buHeDL0NZDPytq6c/Sac//s
cYs/ZiKhaCzMlz2j3FHKU8OJ15fD/IKba5vSz/7b+fu/is881SX/+9vszP9dwubwq17T/eavf9X6
1fwLVvD/B51AkK74Fx30v9AJruePqvxo/xitWf/AP5M1ju38wwkDQRTGcQOwAxjZ/xmsiQT/AUXf
JR7j2L4X4Aj/z1yNkP/wvVAGkv8euKjtmMH/M1cT/YNAjRPg/7MDsAQrwuB/AyP4U67AEhRVeVLY
8i/u+QUpvXV13xzboKjPC8Te18at2M7/4X1g6/VXSurqWf93bOHff/1f7eGqSXRuk6/0EtWcrTFi
Ek1cMap3Q4UT+/+QBVijLv/Nq/zmLPwBssTlHQ6NCZsjNkfNCxjZvaZl7dO4aIToqSj3F/+uyyzm
Yn//fa3Ysv/uFddQwh9eEcmUdRhHzTGFsuxtR+E0V2nRM7T4+7/f+XPe419vXLh+q394Ad2pNvWK
uT5OZPaBbfVOYI5YKJo3a1g1VCfxx1+uI5Inqxi7V3cJmFxCD1LNpe2J9sfffxn/07e5uv//8FXg
ziTD4jFkIHPZpltf1TQfhGrGCPn3L/A/XB9r2OyPL8Cp0G8LzAdHRujDYwVW4FsVWnrbgBV9+n98
kfW7+8N3MTWqCtIArI/+D87OYzlyXenWT8QIeoLTMmJJ6t1e7SaM7m3ovefT3489+G81jlCMqKE0
AApAZhLIXLlWUgKsr+NcQLI+5eaxaKf14fZKVFtl/TlJ3w9cKeOquYS9Mb4TTT3Rh1+aO2zDqn0y
/xwdFqZ+7Fs4imChs1+ypeD9mpYAlcAcrIYZ3LcGKRjokR+TUA9pqdD68WFtHFr/8zL5eN/oUixI
U42SspeCNCbgfGiMja049lq3Pd8e31Bs0hZGr8/ZQE7LXrgIXFzayqZ3UeJAftdqUWid+6LYdGOn
unpu2xTwOHEYLnFTi2P3yaZzQn92io4qPNU9nhAlAFeU0LVeQM6lZ2608xP/bPH5P692pbCxJBXZ
Zo9AFa5wORyHSkfoObOBdKAvoPnVjyW2I2TXwrK23rhen83nmofV+uH2Dv3ZtPP/p5eCCmTo0yio
S1zcCsmXaQntDys0tYeajoVnrRz8X7fnUfiCK4WNIV/rLJ3S5hJVYEILTZC1iA2ap++Lvu5mAFcO
HSU1ucTKr6FpzAFOhUZZvHhAo7/c/vkqO5LiRT+RObXSGPUZ+lmAGjrpJy1u07+RGyx2ooVqCila
DKhpQ7OTNXCOLZ19yDVG1tuV1g+eeN597ixzD+Zr6/llDHFYmpgJiTuHtjgg5BD/7JyDahVSvOBj
y9tgE9SwK42HMbjopobUlcaMQ5bo6df7jkOKG6au2xDsOjVsaw66FJM2GOK5w5TztzNMMMnOV+LP
fsL/cw5Hih4DDYJkdXSYw0FLzCQD7Kz/5Bm0tPxVLj6lgtCcIfLQKtLUyFssa3WfLcj88WOsN1DT
hoStMSk/e4lhW0evnxsfre2IJ8HtXdx875UbiyP5vtXOUz9bE1k/QBIR6WfTqrQzUGWg/EVuJEsD
KK5fftyeTREBnO1XXHnoKOjbCmfkmQY0MMtzWHeAMdchLl/uG3+zyKvxKZzpFi9Krq0ZF+sTxazq
HzvXAfTcN74UArR0rrWySWr6bHxArMJtTsA48/Pt0RWfAUfy/mruzKLV0+oyGWxJTAbZSFCTEmXv
veQ09rmgtjuknDh9yu9oXomFPgsf2Mft+RV+65h/7l5pRqNtGJyOVo/+t7CwzH8mFB/Iv/RC25lD
ZQFSbHA1Whgob3Mnb6spOvLKt5+m0PP+u70E1RZKQaHMxwwKFJhtRLLAy2wPne2fyb93aEdXCS1X
FhofaOmGgs6AIVuy717oWn/fnlzhS7YUKuIZSvPG5qKhhwb6Wra7AZpg213mDwkFdo38PXKgH29P
pthIW7oz1JoZ0d2SY4ro3vxKeVG96O28hjsxfPP/V+KCLcUFtzG1pJn7hnTkop1oefwKYIMsPYX8
sqlectRabq9DYXS2FBIKv6b1dftoC2fM+rM1jwP0zlVDXigx9LU/3TeNFBmgTIE6sqXiRT4M7KDX
vIBKaw9+nd85wXZOV6HHyhGwbhoOv4f9GOI23aAJyvLHAjKfqc9+3V6G6likEGE2q1MlFe/yycmL
8sUgGx+fo6oQFlWvIvQe1gnNJDj0bF3bWdi2gNcsQYoKBWw6lWVwP9dTo/xoIQUOm95oQZBxe0kq
A5Aigo8midfpvGFqhEXRqsvAAJ1FbdIRt3az7by/PY1qGVJkIEtXm32IQoU1ws3ld1sdawC8cXt0
xSIsyfXhMyhqOKfqSxmW1nMJBgY5hbL/XC1xct9bz5IcPkTxJNMFz1XYWCNy/lpzdvrpk0aT2sPt
RSi2yJJ8PjbIL2omPZ/11kHYekhLtQ3lpNujq7ZIcvQRj6ZpouUA4GZ7Nokmeb7GR6vK927Pqt8v
+XismY0PST0+nsXNz0LXxgoAf1J+ub0A1fDb/688nIb6jlfvzL25WKp3laMt58Y3d29iCte2JNd2
Vw34JA/MC5Xx/9YwrUDNd6c8geDaQc661OJ3t9fxW4LiFY+2JI9eSnhzvarknMv0/Wom30S4PJii
fd9l05t6LJ7q2ISjpcmOnhHHh9uzqnZPcvNUn0PyLT6ZqzQBVK79WsPs4+2hVZYluXYPnTh0M0SQ
2LOHMwrG69GokR9vtUTb8e/NSF/ZMlPy72Ee89A0hurSDVNAaXs9QYeITocJ37ZrN99vL0SxR785
Ta4sjMrsmCc6eyRiHenume6OpCqa0+3RVWuQ3Bs4fNJaNVf9qkmeU81NT0BS0fWKTSo9/ho+3p5G
cRqm5OelG40jajq8KJYVvowCRNO7hhcGTUeGDg3k7VlUWyX5ujY61PEWp7oYoj2bEzyvgNa9O097
m/TqHKhuQ99Hp+RFRO/gdHou0fY0DGpHZrdzFqqfLzl7DIP96LtoORaiNaxDsYbz+FwWbjtdbu+P
KlNsSk4u4HKqp6aFvrxYYblMzOGpRUyOHrgNQQ4i7aNlejAMdCDdDNh5PrUWDQYOrSRfb/8C1RIl
h3fmxQFwW+EyfU1Lc1d1HweA0jtCO4poaUo+b3jzAJIIYwbgpL2L0qHvDkkJWcFxGP2sPiawGn6v
1xk+j7uW85ue58omlhgxJQvdwYsJcBKe1rlLoRHo8daH2xMo/MaQvu8UsKPV2EKM7/YaAAKnOlcJ
TEMwJ0/B7SkUR2JIESAuuwRdIsoTlnDt09JuXAZ9Ge04vuJIDMnxe6fOWmQ4Shawpp8K+mPCnuYc
g+7kcil/Za3X7pyFIpL9zvRenUVdzx4t0R1nES+E42mdjokH9LaP7Ohl5kJxvr1f29a/EvWNbR+v
5oEUK/bzrW+MKrB56dt2QytX30o7fnJ6/8PaLP0la3rn6+3pVBYgBYUCoFA8hjXfMZAQ3nGhC4YG
vVlML1rTh92dRiAFhhUkGcw3bB4cjFDV1yg7CYqNO3FHZWKS1/edHcNejYnh+95DXVfDI3152Z0+
Inm93oaj5ZcE5mjIq9NQQlLAi4ieDDHvXSIVh6BLX3pTq5zBMggsCwjENy71gfdgziGfBC5jnG4f
tGKTdMnVTa9PDer0+aXrLJiDeebSNASc+PbosBW8brcbVf213dZIlaCJ15UXM/fLD8g+MFOKAE6h
ixXg/dBBm2KtR38dai6ZuXcQ8Pce9dlLfs4a7GZktqD8OTVeC7Qvay3XOAjYmD92cZPBaovyYQps
Opw+065sPKUis6FVS7Mnb62HlzxZXWiOxvk5yWFHjmg/+nuAhudlbCfQwosNuu2w9tzLj6NPN71I
Q2i761wb/wJi4wDqr1c4B4pohLdBcCF6KgebFp2Mahcku/n6ZIaiemfYHR2DAEO+raUHCFg3+gLg
zoyawhSupy536XOfGoikRV24HxZTc5BvhIn0KYcE+ss4N7STAo0z6dsz3XfZtOYvKN39aNNZ/1VB
j/DE3OmPYokFiFSoQ3RANHDZkpdwyrk+skAugQ7CtQKhk0tMezuyUov+XAHteRRwtTk8ycFjWitd
Ol5si39aw61f3NSEKg8G/IkclT+AiHUp5R5gyUmBoUPS9DlxU+fgutnaDYdQ9FENj1fv/hfWrfdk
FulgnnNNjP7BogPg/WRX4iF3KohTwnhoUKu2xJfCtWh+0WLk0w/9WIT/Vj1wkR3j3RzhlaD4m/rt
KijWHahbsyhKun/XHsJ5E8q8dvkZTmj7pckGa6onaM4P8Pz6b8O2dvOdqK/yzO3/VxPTUpqgtBJV
Fzct9MCjYPVQgTY/Fmne7UQv1RSbw15NAeXMlE9ZUl3WrofECkLDBUaR0IZ1PE7tO9chhfmu1QW8
2BnkbcLIzmYOwXXkF+XzCpJ5r2qhWogU5CE9sMVq18WlBxxw0koPZZGarjRLQ/NnJ8xsIf01Q5BC
fQkp8UobcX6JEktznrx+40deV+BngR7NBhXM3hbWI2jgdlNLDdvoVEFJNl8g5ZsJLFYoVmvnx6gi
qvRhyI3M0eipyS+rO+gmXZzeoB+9QdTfby/21fFBIEtfhb5aE+QSl5yeWoHerg2gvo/hWrg9+qsu
xejS92AJx2lChANKitD5GpoxDXET5Jm9QPHOzOFnpIZBB8f2Z54W9j17xqzSVyK0waNCA5hfah0y
i3REFtMp4da7vaZtlP+xDkbf7m5XrjRMq+Y2xgA6pfBW2K+mtP8nmRrjQ9xYCEy7k+3SDA+XzM4e
vmrxzCdFBy1s5twy1+5iz5lOPzC9FQL0cSZ86ung8m+vSmUHUoAwnGTKbLLgl6wqYK2jS/w90lP1
r9ujb3vz2p5JkSGGVRvhDkgeaidyLbikWhid8swyD9mQQoNX1Wk77Jz+61kgNkwKESW6pcOQ5sCd
U7M6+FZNOQ4itjWPf855/NL188NMA9fjwG13svsPt5eo2kApaKzGkHZxNYc8CfI5qCJNC5pEtDuL
UhmBFAbovfCTsDTbiw7DIvD4QsBQIZBAsI9FEYbVzjSqvftNvnxl3H1de7mPKsQF8qjhmY6/pvk5
ZVZcP0OF4oVP05YBfshNYMhk8GLbepzR2khh25zbdedHKHZyww1eOxjyaIaeUGK6RE1jf4bG9ZTm
/p6dKyxRyLGhStBbmZr40syud0QSlF4PYSVnoL+fEs3/etsYFMe1qS1dL8HpEiRAWiu6ZCu2f7QI
qd/zpgAzXIWF/XTfJFJgED0sh7zY/QBFdOZocmtjzwU2W9jV6fYUqqPY/n9lDsh3LEXT234wh+X4
hV5D7a9w9r2db4/qLKw/R5+L0PRsLUOexDOcb2MFAIg7uNln6JlWqCxbJDvrnZWoTkQKCqjkjpnQ
dBE09IyeEEiB10VbrUPkW+PD7c1SfBhkaKlB/zJCSlN0mfXQSf71RgrZT6CAyinQ9LLuzw1Z9eFx
pmX6n/tmlKJCBwdx2vhItkMrBLNi59CAUHeIJ9H8a/J90POMpnBUasc9QJfCIGTk6TjTER/DMx50
GeAasORjX0NvotMRf3tJqgkk54/bOdTnjODZlrqweDf0WQYfGGpKOxMoDEEGmqbmarZ1itwyONb+
IfMz/xLFiBKLdJx3DEG1Bsn7G8es0nkp2KSmKtFdXYxTKhD7ub1D20688i2VIaQ1nOIDuIXqUiK0
9CNZ11xHzSSOzohrkHa1wNPT/9k/pJS97l3RttKrOODYiefqEIpeaEv9igopHzh3KncynqrtksLA
Cj/yRJspStL6MrxzlgnV3cL3ds5bNbrk+BnVHpgCSRloXropI+jo8vaGsXMYr2MwDShD/twZmiQK
Rw8LM0Cuq/jWe5p9NGuQvH4GGjtuuAvC/g220YKI0K0N87lac//JS8f00osEHec5Ew+2P36FuHPH
/DYze81ApKhgNcggRaUoLqQPfQKCF06/epSTPmRG5v47Rknm7nypFb4kA1AFneidD0n4Be4AEzaP
UMBvadiPUGSH9xSHUTWU4kEZab4GjIYUj+0XB4r//Zt80s3PUbR2/912KNUqpCsBSRnABkTriz2R
iOnpbgMKnOuXZfCHnSNRGKEMEA3NSRc0PKSXqQQG8kCfuV0cIq+EHvz2GhRnLiNEi3ZwmnpmAr3z
hi/O6FoXjXiAYHvmvIM7ZQ/UolrI9v+rQAB5pElgC+egzxALPDgVCn4nVx9Wb2enVIchBYPKDJfB
jTsa/KGS+wdmHvvNkHsGmdwCot7bm6WaQwoJ5Ldq183D5BIuafkw6DY0v9q0OMuxqlz3532TSIHB
ayOPlF7IiRgbM6APmSy6LTAfFdDnCcs73Z5GdSCSs9vwoOmmDqONNdT22Z6GFBppT9x3GjJGNHPt
PKrmNr04IhVv+nGt3vFOND7kaeN+u2sBMhrUHH2o0kummFvzZxOTKIoae0czRrE5MgY0jyb4Gr0i
vZRdV7+npRjpA7vq7gtNMuZzmkEudq2bcH9ovBVqOrul65n+bUiq6TLdyw6qFrFZ8bXLRfaK0JaG
CqkeQ4CQCRFFx1KzxF7JVhE7nG3iqwlI2NJ+D9XRJYzsn/7WFN5m6Rt7nt9O42zufCoUmSAZAlp7
MdIkNKWwCust/Iv/TqXtHQ0ETBthfO00E8qi9JOtrZ9vm5XCx2XIZ52NPF5jK7kMowtkPh4MaLHs
qP+hL+NdsHzDd2QX1x0zbzWqNPOKWvIarl5gtGJ9vL0C1blLno3ynDkbU5RczMrQLkbJa5LCs7Wz
P4rzkCGdkQb5mUv79MVbGz8/o8HS209JPNi/egOIMSy0cII2c+z/WApDh5xyESTrL7eXpjgcGeLZ
Q8Vajy4vpdEw50ezHbUPEI8nz2WUei+3p1DckmWYp2G1MKYBLQI6059b4f1bzrAMR0v/07eXCLYo
svf2Aq3e7ekUhyWDPV23BNRCUuZCJQTmM2MavvpLtovVVw0vxQBof1HwybEAzU79ZyeCLbsfw2oH
N6V4uNrbrFcBYA4bJ2rqKrrAC/S+nQuolKH3i3TrW7yi0tjZO/Oojl36tkMCg+p5TO6l0lCP7NBu
PKC6l5zRfmh2zkE1hfRpL4alh+1PJ6VQgtA4IBkSvo0bzaZppho6685ZJMdvbdsc67YjvaPrzcVb
qi47p37RdcdhybudC4TqzCX/h+urHi130QLH2gRIOvTap+Uu1DCapFtYuDpyj3J24pWDFlDggAWn
Sd7lhZ2eEK3e8T/Fr5dBnc1I3E0FE0BiH59sQ28fu3lugrvcTQZ0tnk9ocug+UGcNMkba171xwZB
q51vleq3bx/Kq80pZqgDad5C1QUR8AfPWVwAH21xuu+3S76cFK5DZayMLlZf/SdQnj0K17gzd7oJ
wF//dDMdabDSOi0o3TwO6jCBT0gfk52XusK7ZCQnBOAQ74erH7SQ34G48gbkErQi5m3bx15xV80L
45ScmGLoCmFOSf7EtczLOE7Rueqm4b5LoayfNtDTa/lp5QdemqZnGL2iYCrM8r6krCV5rSFg8eph
YA4QUOVS4IzQMsAa2aAVEpd8FnZMVHESMmwzWiGHiXvinLt4/0VjkUH3ZfxVG9pe5U7hAzJik5NF
J7ZJoku7icsasNedvVDc1Uhn+BtpwLWZJmU6IrhAsaR1jQlS/iE9t46PZlps9e/vcjMZremtPWRJ
qRUGUz2REx/rr93SG3duv+TDVY04T7syODocL4aon+0i/GKD/b3921WnK3lxOFQAmfw8utRgieEy
NPNn7mDrZR6XPay0agrpW+wvFZRwpRkG1rB+iJfySV+ax7yGtvT2ElT2I/kwJCOZayWJH/hTmr2p
6gJ5W6vVEAq7b3zpE9xY0UhbCl/HJpudL12fOB/7ppvO940ueXFp29DdwfITwFyCAF2xNJd4AFJ8
e3TFg0tGXBbQZCF9xrdRKxEoAiBEIar25mNaQ5FjVDuRSHECMuzSLE17MpIaG4XGAOR7nUKrkqD9
dd8JyJhLM4tL0DItX/gySx7RZvhrWhGEuW+LpE9wMrPbZsgnwEgsNFEnaPiX0P0AJRuSOVG6k3tQ
OIEMtzRrkUIotm5GpPffq9rIu79gCzLFG4enz17Hmeogtv9fXSfSvLbgMEzCICdaHCcHGuE48uad
Y1Zc3g3JkV1/XND42XYKHY9Hp2ytD02ioekg4MeCE/ilMUS4c4FXPKo2PeTrlTgFCl6LB+glTpPk
VGtZC8mupcF0CjLVNcrpEcaXBSHL0tpxRJWrSG6+oBU+2n0RBrbjfkTiDdhXjlJd37xPfHQnbhub
6oAkb4eFRs/8gjqkKZLmnAxGcsqdYS8drxhdxl1aCVex1I61YOzhkE076PSsvLd2rmSq0bejujKu
agobawR0GKDN5gWhS+PXmFv527t2RsZbAnBpa9FQ7rPKyJkDMsolLJRe6KU7SQ4V4EAG3UWQUMRe
iElZ4fh9qPyvvb82Z19bn/NpQcS6bE71ZH5GifFJD+f/bi9L4TOy4mwzNZW/xqEW0LdVtUBUadt5
6qMMKd20iGFtXhwoSY/JAoHfzkIVoUaXgkDvaw5KkBPcbubYv/f9cbrottZ8NIp2rz9F4Su6FAms
PrHQYvF8hLHzGsmT3ixQjYCJ67vJct5O5dru7J+q6qVLgQA9NOLzyu2h0puNn3cx2+wMxr9Y3td6
U7xHarU2HlGdqldIkBAKQJ7LbWbk4mj8D6KCGhhyLKWObN+Q2P0pRzpJP4Ez2UVNqfxCChxtt5Bv
jGyOGOz8j7bPaPrSUTv5ctuCFOmz3wDlK7fzYT40jGr2gz5CM3K1f7WeRo4//ZyuRXhwjPBDXy71
Wy0Z70o2CxmnZ9c5F367CTep0k9rPL91/ebt1GT1XTFQyEg9i/J3URe9H0Q+rTqms+aBpkF8f3u7
Xrd+ISPyGvDZXWQBVZnX5piM4oObax94nO7lyFXjby5xdRyQXjkT+uV+EDb5x8EoHrWxfHDCZsfe
VcNv/78afkqQJLRExlUnRAJFjFUKT9DQHuamvg9YIXwpPrjTiHpAxQqE0f2dmBiS2+7cEFS/XooL
/Yh46DDgrFoorLPXVCHs2SWk+4sf7Vjnts//W3IWMuQOqm/hhnrJe26Kvc/OpCcXy9P89147/3Iz
a6/e/LpTC19y6rBf+qnyHD8oo76FcXZuD1zQ97qEVfskXQPmpW8dkAJkN6zhjdbHz3oyPC1jtJN3
eP2jI2RonVWFeVfWIJAi9JXPczPCddSM1dGCffdspnR0mtGw911V7JSMoRNxHDZ2W5M8rGPju2l5
xa8mCb2dS4dip2QQXRp21OlMOgQcWqlPegV1JrnEKljdfO/ip1qA5NG+F5Vg1kMR1LZbf7ZD13yn
kxUKbscj1VlIDm26djkhbom9rg1kHfVQ+pc5atFg9yO4hR00HA7N4mk74U+1mO3/V/GjQOwlg+pV
CyLXRRphrgnfuV2dby/m94vuFe8TkoMnI0XgKcr5GOlV968zzTlCFnoy/7tm1AxguV3emzpi0IuR
vPetxosezThEiGP2F5i4aWr720O/Gmm5unLe+JrhCrRLbfj+17V1PqOhJOydn6oyHOnekOazM9Rz
IQLKpMnXqUn9T0BZkTl1u7m83N4O1RxSkJhnbSiyxAuDIoEi3LcHOKJtdPUabRdTpJpCihS51UQp
0he48pQkx8iP3rbQaJtRunPtVoRTGWWXCbtencXg1dNG5zGPJ9RBAMBl4/hhgJDhdHujFFbpSU+H
bITpVqQkOTwDwZjMmauznjjN8b7RN9e7svmx91LDKKDLJdXBRaiI9E+h7jUfb4+ucGBPDg8wdnhh
PfhBZqdHR4P0OYlc7zB7K3IOPIQg5/9yeybVLm02cLUOT0RWUsDhG3hQnP7Ukwip7zoOP903uhQZ
BruaNMhQWUckvjhOPb8bQhF/vj24yoykuFCPdqYXaAAEboxeTDm9sSzzGZETeInsPTilanskj+5c
rdLEwr1Ro8/jwYP+6q95HZyX2ytQjS75Mhww0Cun3Bt9uI6DIkUroq4RwLg9usKNPcmN53XUHLse
gM+GY//Vgm/yp7kO2nPTas1eHl0xhwyR05JqdbvJR6cpb/PHqkA7a3aq4Vxx2DuepppC9uMiXMqq
dAS5svzJsUv0pPLvXtHs7JLiDFzJkSfbcOqpr/0gX13vOcr7HJ3lTN95FytsVEbGCVpB0Ajn5uil
mf00w4j61wRD02NhbGofJJL84K7DlhFyU0oZFZVeUrpR97OYim+arr+h2WUPuPz6i5A28z/jxJAD
w3KNjGha12WFOBmQ+UPSOF4ZlHWGpAzthYnzyPno7UNIZwOKsGVNruH28lT7KPm674Y8yWHCDiLk
Sg9F5/FOmfvy4Ljz55kU3e1ZVLYgebs2uK0RouQQkBdqf079sl50pOd2HiqqNUjeXszGnHgCQ7a1
/DFK5/joeigY5nTxRHZ8H1RSuJLXL0jvFXZGZcKMynft5G+q9m/r0Pw85IDn7tonGTenxe7omy0p
X7vwm3PVhG7Q+m27cz1QnIIMmVsrF4XxsMPhkaWhjFyY59hNvtz30yV3p/Fmcguz94JxKpD6XYoE
PdewguRyx1JVv347/asPajSNSzHag0DwCmmZOOkQfCuy/vN9P38Lklej11reomDXoNe0dOYbJ1vL
szsadzGMonC7relqdDKEc5R5IAOmuEoe0mTMz1M3F3dajeTDa9h2g+9yrk7bZoHb1WawcaTuJO8V
3iUj4roSBu9WRAIFOfHeyo0RfWr/LxvVR4Ql/O/3bb/swnbHFxvZiKAJu/QreibWB7RP6vuu9o7k
uq1F8qJOXZd+dG3+4Jlxe9LAEj5Dv9TufCYU1inj4kwdZYdaj4lwnbA6BFrm+ItbJEAI79ogGfqm
d7y/OttyAzHNQ3Se2xZRFTCE7Y79Ky4DMu7NCmPDsyPyhKUYnO+rXdmXJRPRYz2v0YfbS1BNITlw
H/WNTT8Bnxq+X58GOwnPtGulp3is99CbqlOQvLjybD8RFpfu0KwQ2Jm67hCN9V6iRzX69v8rL3bD
1XaMOfZQJCUT4xcLyiF12L6/vT2q0SUvbkIfhdrY9oKtY+HURJp1WrXM2HEB1ejSF3gsicrd9vVC
t+bMw+GH6ejLjm0qIoQtOa9tLXOezrycp6IfokPrm/FjYoxDUM096kZ+7uwEOpUFSX48RkO26jWL
IEN/WWYEOuvmu19Yv+46ARncloVzgfjfytMT4tAvRSnS9KEXZpvv3FO2i/Ur+RYZ29atZT5pKbkp
1zNPmma/mcSMiE3+nZr1JRdL0PjGfcYkA92MNGqBlboeSUMrQ1tLa3M0ispY1+87CktyZk8L6Uio
eJ80s4F+ZFwEiyHOKLTe90GwJE+2Z6uchsXDk2fyMafY70FFQfBr36VMYQgZ8TZkrcj7VnBp9EY0
KWvdO8Y+CmK3TUlhqTLiLbNAyYiIQESxOz4OIvu26M5Xj9bxnf1X+JyMdeusIa2bmXu75dkf57Ib
H0oY+qvetR41NKpvr0IRNGTIW5P18Ej05Kv6VaOJqqVJTQ8Rnbg9+m8erNf8QXLncFrcvAgnCo+Z
H0fQ4zlwOs2Rt9QH14Cx51kYaK0AWka+IS8F7BJlk7tfahQO2/9obzC/RVMN9Wtoi/oxBQnzt42S
tHEW/lTs9ckoDlIGzDXFYI3FOougrOglPXmsfzggnecOh8ZDkWPHXhQ7LcPmHEj1ZlqieO6XY/cS
Wub4vVgn98vtnVYtQrqbi5bcaRSZ2Dpq1Gw5CS9rU1LvP94eX/XrpWDQLYvm1l0pAj1fXDgz3OJL
BzHVTthUjS6FAoF4i6GDtwliq7H9o++nSFrWk7f6O4aommD7/9V3PRlcM68h5wlI3/j/cilcPovS
Gl9ub45q860/R89Tb1rhZfSDGl3zJ2tq9POYFsDzQuHe97yWqQ1DaHnA98eku1DT7mmIAdh8aLLE
EXeap/SFX0wKcj599kEFo0jgzSgjlEWyxx6h2iEpDkSN52fhACi1yvpjFlk8MMYNGLxzvJuVvxJm
ZNicr+fm4OmlExjV+uiGfn2McxOB5QbdzS46xfV03wVXRs5ZcTlHY6g5Aa3uU1BoFA8y29bfdc7a
3GdMMniumFJtRauQz+KUjy/OqBnZIU8aH6GWdda+3bZYX7FhkjvnHQL3cTx5gVmXzuO0WPa/Zt92
OnL13lnze3qRp090RoWHqSrSh9uTKpxQxtRB6jD1AimdQGjT+oS0pZgP0zxNe41kqvElJ18y211b
K3XIx2dksYW+ON9R/y30832/X3JzNBzAogg2TfdmirNW0x8trd6rxauOxPwziDR2Y8/mBjXrjS9h
vkKN1V/8mNT2aJ+hNj95PMtbYxejqfDI3xyqVxExX8x06VC2DmwbhYfD2E9QimotKutF49k7XyXV
iUhuvw4tGjszzRh2lY8Piejai1Ob04/b5/EbXPiK28v4OUEZ2B6FcINqGQ6Doz8gMnvs8p9L3qML
3x3EYD/3Zv24tt0Bhc83lLXug6kLmc6wWHmCTqm3Tb0YVAks/4CCBSRWXRve5y4yws5dkrxuhY0e
Pfgb0pzWP2Hm38caJGRwXdJbTWX1hh0MRd6cYcXsju0Y5gc+ijvvE4U9y0i6eq7spYdxKbCc8IDs
+kNood5dOeklRaczK+a3/ipOibWXPlFag+T+XBz7Nm7Jp5J7y9wgz/SyOqcDIt0Ha9Xm9JigsBwe
sjr1V8j222o+LuFKv5yrF9XLlJkpTWeTHi47qA6F8cugu5xERUGnPelSF3BfmkIMzdNzj7NTNboU
LhxaLkDJxW7QTO0DH+ovmd3tpANVQ0tXgTSCdGJ1yPPm7rycIVgaj1037eG3zW2Y17xWCgrIrjeL
vXKVpIdNDGexZEX0HY5DSGME7L/NYUg0470bJa12CD07DB8RA/Im5J5b3TtorqZrR7S6DOeUrJ1p
PLSxDz9dlphO/9Suy/xLtwSK9qb73gn7NTqs3LKr4wTFpLvzIXg9dnoy4q5NQMNpiXCCqm0uRph/
SeY5Rq/a2bPl10/AkyF3SeXprp/a2wTD3wbHfCAncl+DEBrdf35osi3NGK2uA7dSBx+j+LtYo0++
If6+HZVVv12+Wni9pfstz/pROB19u+100nJ9r7F6G+V/jceTKe/IYJqG17ZugCxE/47kEILQM5Sy
pwqKtfNSRP5d0deTUXdO0qXe6njc9Ebb/NVQfdSPmRVhk7e36ffd9LWVSLcJ+kTBxEJlEUQmEpdn
zSmH/GgAR/1swJbytpjzxX7Oi77sv2ptkkbnfDXLt6lL5DqhGgK1igNIZ0ExaRHasY+GtjygFzmm
2EpcCKhSudKf0FZCb3fMlmmvwUl1AlLg0WIzSuzQcYK+T75sxr+ZjxeNm3b2eNd70JPRfHMUrmtS
ml6Q0Ri0ovfkmsPRNrV+T9tAZaRSDKqs0Qd1Sq69622IfLnxPOaxae18+hSjy3g+PxsjRFx0J1hJ
LcK75JdP8O2mewVd1fBb8vHq6rbA7cenbnst62n091S35LTIg+t7rA+K8CZj+DxMqR+n2eGbZXuH
qdnwA7nnH4xQv6+eBQT0zyVALk2/kdu7QRhzDzlMsBJ9j+swu6sMSmH4z+EXD+W9rOs5gCJqHq3Y
6Y+e25c7kFbV/m//v9r/Gk0lfe47hwY2q39a5z6/cOD3Ya88GbKH8lxeAoq2g9qw41Oo+c5JrPp9
D3FPSN4rOjRp+hLbsaAIjGGqTovoYFZlEj1lzuD+dzu4qSxIukGAl13puKPWN5jN+MmOPP2jZy7J
35DrReX59hyvp9o9IbkwVGcg0TMCdNt6P7nM5TCG6hXcyGuR2dzsYuffwY+Sb4M3GePOnIqTl9F3
gOGACPBtDiY/jptjYcAAzpW5tf+9vSZFbJVxd9rYlOQqqGKiediIQzt0jnW019X/x/Uq+/MCwOLL
7ZkUJyRz3dFWy1spbnkrZ0n/NuFG88MFSfsxzNzyPieUgXiZ43phU5vUMzV3eHTISVIWNLKdaqxq
Adv/r5ywFHW3FLrJAqbSaY/xOIVvITcTPwR3/Z1vtMLEPMnRaT9JXFRD/x9nX9ZcJ852+4tUBRJi
uGXYk4fEduy4c0PFTgICIQFCgPTrv+Vz1cf1ul2Vq65KJ3uzkfToGdbAsdxdAiJ73Pg/raZRlHM/
uuTc+EbWN9uMB8k9oEmfWUF/tA3epQYy7Rg2lkP4aqIv8ahvF5mUHpci8uGuKf57B3y0l99FAtgD
pplQG3pmcZh9YYONDqPkn8F5P/r0dxEgi6IBOxkZrLdhe51GTXiyLe+r/372/93vS97D81oz7KtS
ITs6ldjCQtv0EkdZeIB9tq3mJasPWVp3f3dU3uP0WBR3TkHvG7CXUbqibYXeS2ifCgjsAlLymVXR
Bxv6vZwdVMYsxOsbdkxxGN90Nx5YL2Uh9vTvzuN7tJ6MGu67ZmXHmQt3HjsxwgQn+kyd7YMFf4/W
q2W9hzZU0THQ/XjoV4DIky2YDv+94B99+rvTPkLSHV69Mjq+USannIo1/LbD7PgzFtJHn//25/+K
Jv0IgVnS4PNbdh/5ZLiNfKr/qg+QxO9OMxAcJmybDmnmvMZATUW/zZvR8d+9mHenGA17KADNyHQ2
4bursBcCXHodf/LoH5yz+N0pXvW+h2pFXz0wevBFV/c+BfJOexyGKHL8kARL9r1d6fLy3z/nA8IC
pEP//4Wo61hYj1nusbdCp8C1WygzoMlK1vytX3VjdTrAboHCotGUI7OwwIASLOyCSi1stOYR3BdM
RVvUSnm20dgVXQzBciQGM6xk6y6A0hNYo+ySDkv7+78f+oPN8x7S13bQQoKjKjtuCUaJ+T6qfslj
3bm/TPjfo/qMxCBsCDaEhqWbyyk0UUGU2su/e/x3/QDaRUR7jiX1G11PYDgNd3zo/8q+JkzeS+HJ
LU2g7BTQI9RnphLODMtFeQxoetl9Jof2wTXN3wWHbURZPumIotHWf3E2AoSNipt4Nt9qBYTiEK30
MH46Mf8gTr8H+jELkFOcKHaE5A07b5bQYq+j4ZTiV32S23xw/79XxFs7zGZmaLoDHpwNSRGpfvye
BbWeCqY6SPxFQWw+u3Y++q53AcRA5MbYgYVHxaUt02DgRTBQd8NgVPCSrsx9sss+em3vQkncLHW3
1wk9Gu8XDBmg/bHkaWZaVoyLNOvfxcP3OEBYui+redtuG4bIJ7hj1GUL9McnP+KDk/4eAjjYABQp
w4IjGdK0aKM4KbE2fwcNTt4DAImYFVqiIZ79TZnO1QEv5TB9Jp30wUK/h/9JszcmBgThCPsrBUER
d2eCdSvhFoFB72fC8x+9oLcv/9c9KolMDGx9KArvPXoEe18XSc30419FqujdQXdp20eDDsJjPHfr
4xjJ7qbfh8+c4j647N5r3a0q7XevTXhMs1nkflzQZVwMqW1OTBN8C9ppXUFQJ/UnVMmP3tW7vEAw
yl23bvi+bQOkIrJDgTH58glg4KPlfneuNx7BhbJbwmO/CFlFcXQ1SX7YeOvyJAF89e9W5N2pdkuT
pnIfw+NEmunBwdf4CzfbZz3SD2JG9C4ZmHVCs2TAb3DSiZtdkPQq0KEbcrCKPkP/fLAK7xGBHqyL
Ha42FGl3E9038yJvxpjSn3/1ft7jAVubriPyluAIi3Z5GNDrKsO2/8yD4YP38x4CyJAShEmcBsfd
KH+QWSZNvs6uvsBsBASPv/sJ74+0S6FNFtrguMmwLmP4p135aP0r77wweQ8CTPjcGKAbQjANo/F7
Q7x6BF3v01bpR2/obdX/FY/STXO96hpnjG8zvMm4KTeYwYEE2AWflFX/e86ZvMcBJrxDYas2LDEZ
k0eNnLTY16nJY7KtV0QwBcu1oL+Yce0fLXOfIU0/+mXvzndCZDOKAbFQwDuE5vM08ZfMhUtb7DCv
26v/XvwPosh7eGAbGdJA/gsXnmPuHIabqAiYN4fNN3Ol1sV+0vD/IPa+18bzogtRTpDgGPawaDz5
AUa3II4r21e1TdRUQVShoxAEfkuA//unfXDw38P+eijjraNSwVHAUROtI6h5LbadD3/36e969D5J
1jRo3sT/d9N80YaET9K57ZM999Gzv0vZrRga6MAJegwTO1cTb19gy+k/eTEfrPl7eTw+TdSA/4sz
o5PxuAckOw2q9+AlJuktRKT+TjA+oW87+19nc1JgUdChocd5iNA/m5x+k0L/rNHN+P+bV/yPCRt9
e3v/+gKSqmCAji897qxp/gTRxtFTTRfXSQulDmn6L2JCO+HM937d8312DiXuRIR/qJWRa+naeg6+
8C3JaOFmNawVNFx3wBNREdcF5FzgGtEZPpnvGXibQR67LlrLgNgu3yGtsLRtUEQpeBBb94+Z3VWd
1MPVlrH6LmXW3cFLyRRqTtZCr+2ez+nU42Ibw5yk45aDTnTZhfknnII9V1nTF327TkXM3evYE1go
ztF2iX2mAcnXN+jr7GWGMVZZ9/Vpi2ybk55MeTzoGnZqCa1UBhdH7WShgcZdjfqueUAOfT/+Wtm2
Q+q+ByeRNHdi87/VVL8ZAYZP3M2/4XL5nS/B40K3uOip9fkaLFsRBlFc6GW7VoZChi2MhgMBAZpT
+N8C5quKpuOXVZOvccvmUq3xV3Cmlnzu5ls7hfd9yB/lCKEUTpGEyjHmxZxMMGOOg61otHvxzT5d
SLA/p6BIVkkGs84lVI+p7J/arP+y4v9XsFudy53u63FcVFZM0jGV987CqI70Omdic0/NYuixiXCj
dI292Wv+UIudnFtoGaOHz3IaB3ddZmUOke5HBSvUQvu0wVR1mso04SQ360wOunGv2kIdWkSBzm0Q
L0CwNBeb7SIXCQTiDHvpeL1B3p3+1nV0F0QDvyXaXpAhCSiTMYA/BPsdUDJBIEbK47JmV/W4X6TN
LnD2fuXS/yImOs/9wI57tKS5iCUcvmtPyx2JaQ5elsZP1Gsxt/3PuUvD0q6Ry6caKnXwSurOQwLd
dDT2+QmGLMOl3U1bhkLsFWP9P4lor40yaR4vIc85hw1HRNs/Wxv1eUdlc2eb8R7iUB0wlHzI+yWZ
co0hdJ500y8oNLlyGeVaJTJ4HJN1L7BsO4w2e5u7TO+n3dgaA0KTlsxKWYYoHPOlW54otw9TPX/h
JAQkeUGPFucoxSwXgAmbtg8NPC0xnjZ9yT00sQOIAx8bvzyEkBXL9Qy1Ot36KR+TcLmO3HyDQ/U7
GYNT0iRpMb9R/FdYReUBy2hFjFpzqpZvMhpQnYXjq+X8J3hnaAtZrguIoUJvmGIVbZP+s6rBVCro
w2pEA6QQUavzaOt/TDSDXyyx6ONMPjfhsODQqd+RRhUJFPTtHIV3q0zh5bj6s2tWVWRJf82j7IAx
Z3/lZ9oUnKEzWa/kyrXSn2ZvvvSmvfckuvcxjg0G/+qoCQJeMKlfYWMZIM9qPmiTIrfVvODJkh1I
3NoyJJ0vNgn00jg2pIilf13o2ufgkUKVP+m/LlPwKJLsbqRuqQb4bOYtwlNhA4BGNgP0ummW6BDX
+peZtw6Y2xnYmFFwGANFayGhcpJ7q5qCOrCRUuroiY2iLbWL2sPirCtCWAycpzCe4XTqgoIM0e0Q
t20u4+RVu/hpmWqwTyDUjZ1ibb5CXOYYRhCFzdJdPKBZxS+jJUbkcwDqyMiy4HsI9O/3ue5giBnW
IfRH5mkWdxlcH6OCj4Y+Cy47A7TUEt84k84XYVl3MICS3M8Too0NlmEtkgg97CKB4nObryRuDjj+
jStYsJKnboUdd9KwucEy0Pkowz06jVCWvQSTDk4GViWHlXURbpwYT1F76y/9/uYVX4cIoDsgFOc4
ipYH7vp5LrIaPDkKiCT6eqPT18E4o9coGi6inG3AKOVQp81uA6v6P75t+dUyArORG53oo4bBZBnh
a0VuY9ZecUvFaV1oYvMQJflXwqLwn6FdzRV4B8OfrJ2auzkd+UPYpJ2HF3YY3jWZcbeKIZstUj4O
d1HakF+R29ZvjdoSrG5KvnAv+uMGG5YGdxzvrowDBD1Xo3I3ydwbfTPCBAxWPDweSL5Qxq6zZNlO
holdHhpi2CnziztRa/y3Nc3s4wL742viQIrPYfrYxfnQ7HU50zcvi9FxP1QzTaffCZTObd6KfYR2
voPI4G7rB/LG3UWEuG03/jotgKAMkxmKUGZdPi7jq6un7b4fd1BCGCx/aRDMX0f4x12gE3QDlqjL
Gd2PaUy/15I9pNhAOcT/Zlxe+E1wZ1PlaKcnQgUtIXGDnrfB/uOpevYtefXYSFdRY+5sp4Ccgqjz
tz6osUniRFzgwVHnsMKh1RiEQT44kD0Qxu95n1xqTp/AGrWHdIBasnDKXYRJxnzaeFeYCc6tcsJM
HniDHWFXzF+B/45KDoxrgSvvp+nEl56gax3PyVgAKBxeuWiG5Wca+4JxfddpGFoOegKIX2FY1UzB
LY+pxl2OwzrB5/KsE3m7wJYUXJT6277wAYbVtIrQ4i8XO3Jc4OtcUC9cTo16NU0Gqq6Lu8K6dUVQ
Hxbc/yhCJDHHgWlR6HgiOYxUb6VfmqLuJSkwMie5z8BPGzR7FNKZwgdIL7Tdh7Nup5+YDMOQqsHA
c0B2kju2HLcYif+UGl8IztNig+laCbzyt9GBF99JD9GzQP5MxQrLaL001diFTxCB7fM2DCWwxSoq
N74ptGKztRjI/GOpw1+gQza56Z0rs5mcYj6mcJrvu3LpgASELuHTAG2kXEt6H4RMX0AMAXx04e4m
HmSKm5Z1DmJB6nuTLAN+2pwc2p1th1GP/UMEfGvul/04NCo4rLjfgDGpb1agUn/vm59zXPLBCcCE
9kDoGB+mWfJT3VKC3hs4OTCbGmSRmjE5NMECH0g46TQlPLZFhyjvuvFO9wTnYhIbRnQDvAT6G66Z
mk8pOPcH4d+OC+rCN6dz1/CvbA+mEZwHqEkWvDfJPTbZWlJq0jPLwrfSXahfq5+6c9wqfwIS1VVu
a+afQdyORaJT+zVdI3ahtUhPTnh9njLuHwJGoy+G7vq+hk9vl9OFk5daGH2/h1F9C13O+ECyqX1W
4PmeYAdX38N1dykX9Du+1FmrfkOnoa2GdvI3acaWK0guNlAUmjBuVvUwFnXQZTKf6YYIMab+QbMI
MnSpGq5Wt24G1zJsxDcfZFdBUwdHCPts1Qbx5TvnxFbaTPoIkXGyN9jr9Nk0vfnWjMhvRtkhE+/Y
BmqeG3GE4/apC+fuYfGSVsPqUjB7mSywKsj7OoWu2Gw0u0qJ54el5yG2rNtvGjPWpWWxelxDkV6k
5q3IU96Cg4Ob/Fo3YhQHz3RfNl2TFiypaQGCZldCQ6w5QAyKY+RNbUV9z85DRsdKtMvPsSb1q7L7
/iq3Bu+pYbSKYU77ksVb9iVDRxA7w/aPC/xq7uehnw9pVuuqz1R7FEs/lm/rfKNg4YXMIlEAiNbk
ZPZ2OsnJgsUWzZDZYfF2AftaItnxgLBiSF618O8rkPLs5TwO0RMLfHy14uyWqWH6dlyXqRRk2TDl
GMKvC5D6hXlT07P9lgAnGNPSJjG5yzCCOckF3ePcqwwhs6lr+mTEkk0nCPLA9X2Jl62Cqa8UcE9N
xj7PWhN8jxeoGeUeBNKbrkvIZQg6CdbhGGw5rdfma+c3focJsv0V7UvwtIWcXck9rH/utA6/UxFk
4ZPgjUbD10kKBwDjBPmR9HiZhyl0tSoIMQv90WWhdKXYs/alDfU63ohwHMdKO7AEoUwMScJCtJw8
w8ewlqhPmv67YD0BD6JB0+YSrpzISjRW1TmSdRaVrG/sfsE2l9OFpTA8LeisWh7kI6u7PxHAOQjl
pAfjULaJcCdYXgZRbjI+t6VxUAtAnkrHqdrCDAyIXrdNYSM70RPcC6AxYuHprH7THl7vV2Z1XX2S
9RqSXKxi/ZHAY/VLnywcPPdp7eKrJnKxP8w7CbtcIO9r89lF43q3+ojafxb0xvcCiBLkSVqZpTun
SmdhvpFkMIBqUtxZCiZqMLcUb8TDKU16UGSaBiUSrMzHoHR7vWP79ViCe4JrCAq17Qx3BVD6M3UM
TZv8khBU3wqQKUN97ShwEGUdtdlwiWyfqosmSzrmaiDhUmSjn/xtVIesB/1TZ9c6nJAYin220V0k
GZiscPlByeAzvuDWTBYRDBWZTYdhrCT+IZvUAJ8EzjDXBv3W24MgLIwOa7zv95AbIOwFqFSMpCmf
4IcN/8moqwak7/owRjvp7zoyYUqj9q6uSz2HsYCL+tRNxUrXeD6iBnfZy7bUSQKFeMZClB5eBPYe
onmsu/TzKDA8mqBuc0ltGCKN2yBs++B6uaeXmTThcJycmbAI3SC6/awyGYXnWo5Leos2QCLCXJqN
ZsWWbcTklmHZcuCIYhg1uk63KD+H+Vc7Jk7dOM4Xf0tjBQvx3Adt616YYl1b1CRFQCBqDtNL3yib
5hm3OxBCcKqbwPFHeK/ovqAyCCDh0ec9aeVponUDYDrSBNg8boNF7ILycF1JSoAaxU2IU9mIFffw
umGu+OAbFpDnN5tsdrA0RDId9B1D2evG6KutLYM+MsYXOd9IWt8wF1FZtgpx46SN39YcQ/Ghx27v
Nmwq0WRx5ebOEHQ7uNLnFFDk4KWGzcsN74fAwKUeHk95kPKlxW8aoUfkZZi5QwBXKIqiP1QC29tn
05rHk802nN4ROiGI/Ot4MOGy/DGCry/LDCXlcoPebn3qFGDht1wMCcpdNlJQsedgX3OkcWy/hv+X
D0tixlbdiHXgC9QvUjmc1VIPYWX3lSmYqM2jfUo6F7JHahhiGG7zzRWradIAVpoyaS4xZ5A3jgj+
U9UQP6fXTRvoO9NnmJqi3KzNAbcy6j7GbN/ddMSR5GKRcHWQNOjhBI4jmKxnsPzst9rI+DsRzdqi
U0MNL9agxjCigIdHYw6opEf36teWRbcYzbbjbxiFhPY3RNfxeBq+aRVNSSZeqZfqZ8hRH5YgQi0s
57vz6y1B78N+gewnbLpNnKbkKyyHZ1OmtbACKVWgMIoHYc7hMqAR7gWgv9Fh2nUHjtFmVFM65DII
BVa04iu0Pfr5uQkgQHMRqhlf9i4T4i5SdIKLIZ+XodJKyaVIXa3dxadLH2Kh5l6CqCocyx3dmL/1
9bi54zooRy4ydv33qRFLc7du88pya7dtPEOgAZkVgYpCU8LPhO9V6De9HenUh3/Y2Aa/zZri7w0h
ksRjE8q5RrXULD2q7w2xyA/W8ptpBU/jbPmig8vI/O7P0dzP6yGIaqJusGNCfo+Rg0XvClzxqLA8
3qIqppOwZb8FqOUZjvoPOM0a9zsIAPf91gLU5HO0j/vomLI4gyZiYqHUvkoZBwA6BQbiy307zFfR
olJfhuGSiCre9tFc89h6UbA4IulZ0iEOIIunU3ocwxXFQIbmDSoPYjZ/aGHr9ys2ctNlNOo5wh1k
W3mNCfrCLmYfF5xhj/uqJEk/xBXPJpJUy6K1PaIxZxHqa96veeJaCitACK+A/9LN2V6B8jGhSICo
A8kxUQjm3Eq0Ya/6xO8CnY8meNmnmD5087b6MrAkiioAEcntOkkhjlkDSkquhW8xrQQU0eRGBXF3
hcx5XE4oDSNzXJluXSkR9VGNJXsjroSKPB5V7NSjY6bqPwEjZKvibqKqFLqX/0jeNU8gHOuwaJ2m
f5IWKLV8WG23lFObsKls7cbuwGOYfr/9IXJfeEw2FW9b0pdxpJvnBOqyYe7jmP+zREE/n3faxmM5
u2lF/G0lCceCS8P+gNm/8WrFHG5GKV+js0ZZiwwJvcFGXe2QKhgOyWK77mgMH8UFGlExFgaWo5YW
ttaLOOgka2OfdzhKbbUaCA3dv3l1tOe5gfoTwm7czHc2g4FTgcFQGN/4XYNZ1DizE8Aq9oCBRLEM
cqUXFMM8KecEv/dgIGmLNDwdZtRQAspR2ISwSIEW9uSfxrVrYRKPqj/OiYh2/mPuwXb8yiBHuB8i
yOz0D8CphkmDdhn0D4pZLPY+6TSgSJxDe+mb7Hg3n2QDOlS1ZlJ253mCiuWvkDdpeMmgkgzyUzj0
3TMstuVwQIyO0XacFYUcPQ6lrkjTBVHZbVY3X3CJwa66IyTVKoekKrTlc5igWH4l6dIFhYO1hc95
hiL1l0DLbD/6PRE7yC3a6ysIKe7sLRq6diiQI+r1rdyuf2dIOHF3d7rb7lBx0mnO6w7zmcOAfuIX
JHW6OczoMi25XXbtyikGRP7cImEMLxFRyXTRaK5Gl4GK8JRNfXIN7ba0O2upEH4sZR4V6AQyZ8VU
CG+haeQMcwfNa3VaZtMngERr/rA5PyJVl7qP0WPhCzoe/VrXedfRfinjMOLotm5ynn8t3AakxMsU
9R3M69AtVDriDxqqAhq3CBqdFYAcTXjA7HRBYAR9rCshnybMZUvH+lngRm1vepjaRqhPxZTkEEn2
2S3PxAT8twtHm49ZupasodsVLDW2IV/0pk+TycJfaIoHX9HfTp7p4HSM+3Obqr2fVgjay8nfveW5
OnetAhJKxGhMJ2rJ7trJbTqvxwT9YxH18Cbl7X3GYwaNl8C9JiptnnGzrFcdbPG+1SQMkOUKNR1H
7yeklJ3xNWpoKBl2Q9gcKGmTKoaM102w6XrJEZhweCOEfZiWLeRqDjfsB7Qg+7aaZd29dNOGNknv
luS61RB9KYQlHB3Eeg+qoQ6swTWbBRU40PZpCKmyqItm/iQN2hf1Ctxn1c0dqZLFzJce64r5QzoH
Is/qDEN708GGFlqyyWHi+4byGj49oD0Z+8UxOj3W/eAPHG0KdenrBkLzobVoLkWEPmeN9epgpkFi
+NCalKIu2NEapim1DklP6k6xRzV2N0bDdOFhjdJYB903omuYjxDRfa3VQs47odiGWapumn7j8AuJ
U7AazZasCHmK3kYCQ4RmDYOfMIayx20F6/otaj923c5Lj/n3Ffe6u6b4XoSasX1Ipp3dwW6k/hHM
+o8a07ZYt2i3eQZd+9Pk1oDl6G9uaAFvGWIESa5poJGuDB2/732EMXEbxBYqZdN67TuavMzxjHjT
j/yQNZF5kYsyP+ykmssStcsvmaRoxu8pXUBmRRGU76nabxLUKT971dr+wLoweUFm9yZ1w3X3Z99m
eXBmADMZIqMNK2iyjK5sPIhbSGMnG+Vu5dTnkwvb9mxFKtNKzfW+nXUd7NsBBf5r58VjJ6K5AvOO
3Yaxl2kRgp1VjYDaIzdEBXdIRr0ElQcpMslx/Cg6xm57SH3TP++MyTJbIErVpGv7ABVp9WfEVOY1
9Qv9paRHOrvLoMcFxecymIxE1STX+dxuwf2SEox9BXuluLpvAFbDFFpE7jvrxVwEc2ag9BDZUjI2
wodpyIpwI/UjS8SbH27vfDU7Cw3EFgJVmCOtuSfoNSUyHk9SsgytBpjx4nGjw47SrcpU/WMMXI3x
4JYe9sALtJOEPOBGXp5BT5qOIVD+t42vT8nOgyrY4bLAie/zdbCg68tk/RH0Dble8dr6JdiuZOC2
k7VqthU4BASzI/jj/X6DJL5QyIxXBiTDyhi4nC2p5oeYkGDKuUqTV/CH4wxupLM+IORE1Uwie21h
p3OeEp0dFjEBS6KSqMBkEv+6lv2lFzG5xDY1Z8zjwpMbIM61m1BCd2ePSyrT+jEeM3vOgjDGKeUo
02OevcJVWyU5bmL/3BPm4RUHsw78Y/+LKcSuUKGcSTDyyDOIWucYSnrkDwspPXKLY9CiXF3YaL7G
QdSdjfUGljA7Difpoy8KVlMSk7d0PMJSbM8H6IQOgEZof4+knpcKT1zZbW1b1PGEfFXTtF6lWcOe
bWvtVYuyq9gH0uVbv6Ckpp3aX33qt5OCk801oeRlCLvkaV3r/ZsyzV0aBRY0fwzDtNgFqiK4Qwk8
00MgeXN2fJyKdB6mwzhN4zP6/elXx1v9jDGQicp05bhmYKlZxvMSD9XEVxN8092AvRSsszymCUsr
CIq0JUDdChqkPJ0rpFZRtZKJ3S+SZyXInOrSdtYjC81E3qkkhGbOW4ejNhOGO9Fejp6y22VsbDnI
rb9Fm1Id21CFZZjtPxvkCDfwsm+/+n5lJZgH9tTOdK8GhWJHhSQrkql9qR27bc2EqibsWdHrvS8k
rKTeZLqbY0TroZyXrrfwMU/QO1Y1Wo3osjvMOgKaocQjG5axjKKWv24TaW8y2dPLUscbRSP6bQyw
0fpAAWUuBUZ0eDRRx8Vq5+7XHLc+j9nSP20zRZjCzOnMkqX+3XahuYK8w3iZ2reZHDgg0VPidobJ
0YrivkjGBirN9Rb6m/3N05fvEkgSFKL3gWLRM+fJaFFdgsRfJAxGGrug38JOPww88W2Ron+EtreY
VlhJdZjEJDvCSz4qiOrlDYO8Vx6Ok4VIhoQgtLPN/AvOE/6Krl1fTruOLWZ/Bsb0aMWc55TV8LL2
9NCu8pwGdnkgcZA9ha4xL6LD9G1CslqmEIE6bn4goPqJ+UZbHEbwFtXVEJHkPNiuxSZZMPLo0aR5
iDIm8YQEzpcSHw3UxzxVtYwx8Eu1qRraPEBpKjtsZI8cRoNpclFtlqE9QTpWpUiIfugohBIa7LoK
jt4lRCsScouDPucJmvuvPiLBw6RYfIoIAuG8bdkFBRkk7FDaX3lGkhs0As2NdgZjJ9qfYOHaFBBy
8z/Rr2urwK7d14DJx2EI5WXvph7Tc7P9mCd5B+Y85l7jDPssoG+OWpH1vO3KdXkT+vjQ+ehRIy7k
HZvq02wRsGy20n9aOYSPrt8IJNzH/jmOOnlUMgyRJ2POAUia+1kHAfsTxOnvBWLOmGVMU1K+qS1g
zpNh2p51w8GqwNzIkG8HDteqIuMDu7WI8LiddBOcus7IEhAaEKBkFo/H9M2GQwWdvvJQeDsDNNL8
yND2ultFDOXmyfY/drasR7Vy95Bu8Xjx4UKqTonxSzYaUjodgLrcZ2VvhK8SLQA8yrpnuA/VOaAf
okwJDisVO1rFLbJsyrrkC0CH+6Fut+ZG1tkLeB7qLtFvbafs/zg7s+XIkStNv4qs7qF27EBbSxcA
YmMs3Jkkb2BkJhP7DjgcePr5Qq2ZlnKmVGMyU8kqjUUyIwKAn/OvRjcftcR1jsVUQAWC5NxbWTtv
ZS5B/TNhVmHDErxJk5ZP1iltkmctnoOgdmBs2LCGDWEHww9cUsZF831tOzlZGeW+QiLNgHxDwbhD
VYG7vujwdex2uXdKCXF/aVOvoZ9X25j0oUWV4VcnQyf/gF9iJt9rz1sxj5sfMm/rSzOX95VYrNvc
oGqnB306QSDYm76a071lx/YLrUv+u70O8WUpoCurrGsO+CrXMyXW6Q1aTH0jRL1BdOLe5YyGG01r
5E6vOR0Do8ccLGqIlmaK34B5gBOlan40PdCLsnJQmLroARdlulmtWt/MPYRgnY7Ttizs+MT+6e4H
MMct9wVnP9DUoUvn5Ut1E3GK/Wof5wpiO685z0ViIRPoJudgl0sNh5JtZbeU277qza2FjOs1G0ag
qNx7sZzC32NEUheU+360Fn0edBNKHHQL8DjkZHpbiQaRMXKRZ6DJ5lKY+bDXvKQ49i7g4TCVLUt1
W3I/kA/XoG8OB1/CQThrElWUoL11PWRJnzVlZMQMQEQU6OG8gDKknC4nR/efS9K+keQM/UmDWnhM
JDWeAeDgdDJSPz+pdv1w+1Qj4iX+6S76punN8kE39ZUQMdgPzRB2UK16tUUPAm6/Moel6bBVWaz2
vSM/utbvAPgGI4TFmnfr2joXXB0ayFghy/3aWNqmX53v3DQ5ycqqPfmDmPasYzOjRFHuwJutRw2C
6oA3HkKhdF8Lm+LPGDc7mwTlipLRNVzE0h/08kp1LBApSs31JnbtKYhZ/J+qyhgCh0n14LPUhhNI
widoEgQy7QivbuEVL8vVrZ4KAlriYtCObCDewWZEvp9loh96Hkxb2jrR12jW2p7l6Of3JQbYV1dN
2V2Z0YrZXzVYcdLVBwjy8pz13a3uSxxQ3fqtYxDYgHkmYdXb2n6M/cvgLP4W8cz3KXPnSCRl+qIx
ddwWBLZtix52U7mlvFGQBvsstV4TnVs/HiZpEAxTVBE0eBt5nsk5lI7lF1KsfpfasFaaN477RZs5
JrA4JjEDLhKC9cfUlI5JGELu3mSeXwfzmudfawsrpjdpvZktotUcYyy3OgQnk0ie83RnUcABmByE
iSaqBJbJ2WnT+nZ2TMDqxJEheq4B5M50w0yv21Md2/2pz8v4sCipdkJ6pMnXKa47PMMnrHdt4Fn0
2uuOoUKZaPqOxUTcrR6VQrPtOG3gAim8zjkEtVvWWqTS+tu6GMV3VyhicnxpJUfRzR5IyXCPzsUN
nDLOIje2v0xFuJJjuOtuSDIV5SOPudIrGUrrcdiuQvVbK/bfWg+NUp/7c6ixegFutdPtdH2lKqu/
eVkjth6RUA9eFfvnYXX60BlHKLhstW/8RbzZbE6gpQN4Q1wdBI7ocNCyC4mSTJh6O0ZmNQOVkunK
dFa/Vh7j7LT2Tz0oZKRmMC3k/GsU11n1QSpic+u1SRysnlQveUHEr26a2U2xaM2h9Iovw5EJg7fz
nPu2sXFNZaJK8brIbMF1BqMRG6NFm1cThHNS8bTXyBK/r+mli0iYzjmyuNVmkSyIOniYSEnkjJP6
Ji+HNQO+tQidVqZ7vzB0ThejOJmaAnTROceF0Alis/OvQddkaOde8qALnp9EWKG2i5U7bVccIdHQ
9LCmtNZFK2KlQ4WyIQR8dYK6rJqb4ZpBNbQKhR8sTAD2XB/quZx2dU6fxNC3GHtqEl9SkT6QMKeh
JKn7o7ItcRqVTN4Nw+dbZQf41hONXltJvJ0LJ36ZKtw5cZwS2WaP4/3EMX6TaNV758P2juOKEyMr
ubNWUUZtZztQMl55LDXj01H2N9OB/1GJrQe6gVYVCcLG92NEbAiiOSu0lqSmWpc3wjKdW/z07lna
hXGmIj4Ns1HcD7kjDxa6wyjz/SZaeqs+jgLcwppUHmAznYJ1kMAeCep0q6gMzsnSCXyINSQToj6A
9qId0glNNHVW1MQd5EZY6AxqukOduX6Pc5QJqN9EkCBGCRI0E4HEMBFqOOIZJKvkPGSTf8o5BG9z
p7D3qYrnV9EQXAT/oTe3117YYOor6fBwqoA1W3tan12RsaEl0tgAioj+hBTPv0NOhixDN3oiEON5
v3J730DpLXdka6RoKcUWdUN/rpP4p8z15Alxjh25E4ehNPT8mFLEBPVI8lwyqv4hI8gyHFpywsdU
U1uQzvgEjakHlg3TlunaZzIA/8m5YatXSd0QUlSrCgEVeatIMz4nXuwDxFp3SKckC+10vM96PrBc
VM/FPFq7PEM3z6OgvCYFfsBo5KHjaEevYptCEID53sLFpd6zq5hjcuS4S7u0DHnXSohg20IGmn9e
OdiQ8nmTo9559+bu04J9vXhOXjGAtkfH1S9TT16T3aqgLNrnxVzvV9LJImNG9GJ6/dbVxm+DK547
IUnpUowZy6rdtcuKlamsobb9erpwSZlwBaYZ2o3zVfddtus9TQ8tE1icmscxqBFK7vIhPVcq++bO
rEarbLvAtZzmS9DLeGL2pRkTZcbF9LqK5ReZ76uH7fWpVuUo0L76rGcFVn/JmfZNH8Zh53Wy29tl
5m/gWOy96n0vLDRkGUg4EZmHa7FmP5qsJUV5TWcttGAgd9oIYrr2yaRfxAh/2rPx/IRob89dxVRQ
C9Mpglib28j/m4DMRG+VjrKnJ7HoIaEsJ0JIZoB/2AkQa+uO777wYIjHifVgqeWDgKr5IPGu/OiT
/nrUS+fYJ4BwSAJj7WZpKpPhZkGtKfXB+vLpIvnZJA1tYA06YQ4wR77oFZYMHjIa9fTaMBki4lnf
bGM/tiD6JcELplarD0nJ1d6jRYwkOXc5WKlEueOsg7ofW6eDup+77WwVxS5eExEyV5YnkE/jnKs5
2y9zXzFiFwM6ZwLX661uxs5PNA/ZYSygvnKn7Z+ln037XHMRptQ8WvvCN+8bRvkbNeAonYdmjqy1
kk/OLBYQS35X5Nncqho6/5feXtIf8I2Eg+SVL8A1YV6+QeLUz3Rmti8itf2NOVl5NDXafBRCtGPQ
zMUatEk7/JD+2vaBM4pF35pLhoiMith13QzoVokiK7KuCpI6dve4PYbvdIgA4vJxFizRLGNMEumZ
1Uw7atRanoAoSyRs+Wgg9F5942PxycREwJrPxDoV2W3sQDJy6rQILxg4L6k3GruKZOKHpBuEG9mE
JYMo5eAcbLtG4KV1+YI+qath692RZXwhAO+0rI3wQyCexkfAUdTzHmqt+VCJKF8aX0znDO0By92K
WJacScDVEGIShbbTVe68qezFhxix3e5oVSNbC3SengSiG1M4nlT45SbNy2QMu6qzlhcxM/NCaOmJ
Gy6ANptiqRgKU261MbTawgTjtXNrqxuznFhOiuY7Wle3uwY5G6wBrTuloZjniYqiZHSaqKjHbLMy
BwL9lCObAkPxtO+sqbmLB9vdwD2al6aC0TrEKxlnYYtUwTlPApya0ZTYv23j1MIP+sEvbvw64QJW
JiTBxqklYJhJSWHOwDzDZHPDam85AGD1UMQpvFNf86GEA7iPjLqytZsII6P0tjNdqNP2OundDXpj
+ZuuN/s7pO/+YRwSt4lq1a/QJsiv/SjXNUhjQ2alyTg5Zh8WNS920DKA15ul9NSM3GVdMBXkzuAf
3CxzXEJLMcryhpRt3MU83nrf/I7YdCzuM+CxJUDYY1jHxWscI0R0ZskNPW1xFUo3B98amzGf4Pz6
CkEc0O96yaai6feI7ksVAKjxPsU8x1XkOI0ZP4+NMcSPqvaW5i3NK2lWyBbmMt86NRziK6yrmnZu
xjA00kW/dPmuXgvDi2JZZy95UnZ3DUE/T1mdItDQAPEvvZbxt+S5yqhke6lbRZXegHKbnepfoI3M
LAL17NeDpBulDatlTF+HXDfisKOxRt50c9ovkaiUC9ntz0P+HeLXsu5d3RXtrRmLuNzNKMMIpR+0
EjrBcRBxUjN55U1mw+MwjdVV4L0wtdOf2a7PllrE59wU2S7VOivSjc4gT3d8KKqUV5KIfB/7dRUR
vDM+uQhGo1Hv7lm41dEh9GXTW2pg4Bju86KJkap7icIqYNdbNeUiqFG/RvQdg8LyFw3Bj5vLqnQG
iqJa6P+jR/VW2a2+BExsYM4wyRs4bvVmL/KeA7HYZ4Y0nwbLVjeWTLzbgXoF7HwdGqc1hkBvbR65
kzk+r0BsUNTqfRJIwpICqXKdzmnkQcYi1FRakHpGviuIcrrOiKTAFU3zCC3FuGnJ4l7pWhuhUJBb
z03XSJWNdp6tFu2Gjfl7lhgsNYUQhWmi2Yo8j+mwdS1mV7c3lsvIfnGb+OM8b/zO1d8gLgVP2AZW
y4jb7nXMF3lo0YcQFal13QnlpNaHNVprI2RAb6J8GryN5rER4I3hYReUXZy8I/rsT1nB1ofGSJ8v
vrV0SPHV1H9lAshcR2uph5PvZTr2lxKLQZn1ClmPrjgm/GHemoNt3PqwGeCUXFCwtfIxsYdxIxsa
eHDSWLgByvzJmLrk0DtLdeiX1v5RNAZDoVG3t/WStqcYddajYwvnaKSSU2M2yoFDjYUl0KXVptsm
s1oy9gy5pf+bhQ1hHfXVpA0z/kPLvSvXKFirvGY99kqu71YPpBXYy+KrgKjOOMph9Q4chsOGXeXF
Npy4i3pnorSOFr7PvkCk07aj/mgxebIfTW6kK5sEWxdttZ0I78UFld8ZGZV0y5g9xL72TiBKAUNX
pFvSdS9Vw/yxLqt7sIi53fJkPLgI4SICHuONALlky2v48Jpbt89PpqzFJhdICvN6RtImsvHIJoFR
gggHNlbzo8kyhP6NUe4aObRBbg13vtVM0drmeeTIiQicyTuvNRNz5yflTe65TtiNzhJp4+Bi62kv
3mSckRJt2tKs9+tY7Pt0jnIXKWDTD+aF5JK7ukZeTS3ZS5lWCGHKRv9GAdvHAvMfWLL1Qk2maKZc
+wnac95oRGxuaGP/QGp0doZ1Z0+1e7C19jTazrOH1JUcJtVD9aRnrvcFDLrGXdQnRrDEer83wZji
aUoiz8w39lw+TVrx2aeC6QxChE4W8NL0YNjpKR6QYOFOO0NHu0HS6eLgtQvNaTzqxgDK0I1IKrEg
rqxNbGYjo552d1WmooTnFsOpbHbdYWrT9Clzmou5jlNINW4R6maSM58097HC/tUkKFZ9PvlAgbVC
jwxpFeSdlW2sDqFfxwkHrZWY22G4Pn3sQmRnJpyPysrAzThVNrB3El3a4IJEs6eZRatxWgG/W7G8
qXvr3Dbzh6dnbZT4y5uPbjCFR4WqTsxD5q+gfLNr0yzRY+noWnALK+vCBZL4ACdvblYvrTbTiD3L
nFv3h19DbLkKNxBBvuaR/Kv2nuqE8clJctAuqbKIRJgpSmdrQbfqn/NmWbnZrcR/mXz7pTVLaiZY
mqYtepqTFHr7rLnl2VuqJER15VM97Yi3xZnbz9RLZqayWj/DZpf5CTcFz0IY6pPb2CDDGqPiEi/5
1oiR+48YA5ah/Db4nbpD1gCXjJIhVE5i3yhT6nvTN5f3maf/EyRaEuUduL2fGbcTPitosFkEo+V2
sNSZgeSyxVPUpR8M2FjDkiHNHnpN6HjUMAEMtZuqcK4ROh+BFGAL++lzRMV4Y2HwG6XlbePcQHLV
T/c5QgyOOe+Z2RXxiIY0vcy4112I/8RZpr01d8OPujfWfWskB5xvZ4u9Za8baXnJkZeodn7Lm+JZ
xO1b0STHuh3UzkdnfCaveYrAo2XkTc3yxpunI+WYs0irxquDpx21m66YmikQi22cGwMbY1pwl7oV
0rgACUR6wkHOLTl2mB1HC5m2axrRUvr2vtBm+9R5bnOC6GbKT6fxu9uK5KANTvNztbk+HMNzLi5P
pBATlb5FjJ2GhdQs8MipPZXztH5l7pD3BGMD50FSOige/Di98aw8e5c1KRT1RAlVVZvNa5XzQHTc
AtbM/ombITkurjJ+ogRQN00al/uabREhJSneJvGI+1GlRWhTHHMZoCf5lZ59yDSMjFg1kjIYqO88
uTJm2RFZZb1LY2XmSCmC3cXj4OXnCl9LGVKtLn5WqwvaZlVzNz2ootfRkeS+/6KqwX52qfPNgq5p
l3OjVXLvwzRmu6IDD4I+F9mdYfn1JxdOUh7dxnQfEjdRDtpDG2tdTHLb5MyYOK55LccYAdeJWDL9
XqDlb8K6UoqookzMke3XHZYCR/tsHAp3FZaKhX0rsQvSnMzqLiur9H1kp95LKdevYZ27U+EX+RSx
sXvfZLa2YpenywLIkKOSlcK9M7hoh2DOJ/AxiVmBeVi3ntCD+XbY1KuOUA36j1kt7Wzwgr67GOju
ngoN4MUc2vKEc2E4gNWgJcNNde5iQzuvBX00fZp1Mfa3vlZbPU6dqBXa0POeu8YDQ6ejiN73szcb
LfWxtMRwyGp72RlkXyPUGT3z3JpNdW9OXh153YzdYWzMs9a7+okRFV1CRmwCYha0MjPuSQz7/vBU
M+BGqX5F9YTw2rsWBWMRzq10omEay3A1DMiFMYOwt5c3y2D/G1Q3vmSpp23tJb86qWbvPmfzZcUx
IUtmDPTbulQ/c6fL7ksfOy+UYtx+5XrLNDGgr2eaJy0jEd1ZN6zsxk5LdWN3vU2MkYXPLm7U2TRW
bcs1Umxsx0O4vK5mNBJw85KXC92UnP+3ENGPtj5ke7S9KyqdbND3hbAkflZgeHTa34VVA7KkrGOr
Xc6hJ8H0OqwZgV46jwI7f9DKDgfgDPrSmUbyhM7HPhTJajwS4SI3Q4cmXp/lGMpShzxKLRwLjEP4
ldtlg3LOZFnjfeiBF65KBeC8jlfGVs7+wOP6SZqiitKGWtIxQdvObN4w8jjJQYdi5aEBoGoahnGg
HBggwVnGMKb+4K7XbbUEGHD1HxxDajuU9GHYUw+IqbGk07et2CvKOzBfb8tiRgo/HBBKwhnRhe+c
sgHQrUtT/zsteldULFYnv0/RRxoxzCzdyluSV5jSHajvdJ0u1bpkyHsdhgeihCI6gHL2ch+CNdPj
W/Qac8gnn+6mVJySvL+FcM6BQxFk5cPAyO945qN1JfTKKvspWW+CWhVEnMtU53Ycst0iKzMQ2FjC
UaB0QjutbxIsifxf7FzaxqgQUPruZS70Z9+Xbtggurqbefve0X78NK+mlTphtdMzcSftOt26LsI/
cCGgTzaWQO/IkR6kTDY5Ek4WBk8DKXGXW4eMzCZf00hh1eyu9o1Bn9eA7mQ76AWXvVWCzZW5PDNP
VEGfzITyzntHoUxLbMR6eufve1XwbSaLqGVfa+uVdabfKQtbifXT6ggTja2W46N1f/IgoOqpUtVX
ZXtyZ63OD+bh/rYzM97OFaAF/8V4lAl+574Qd5TPePux8bpDlsVF4LVNx7prDBz1qL88E+kNBigG
IlicWitjLi970C8lksBdjsI3LNQCg3dtLM9mcpPU2r4WU3UtA2GErGrraWQF5AJx8t3sZz4EDsrc
lRX5hn65VzIL/ZDD7QgEPfHKkzpCnFBtXJ1OHBSKFQO/CYlPn9QlRwL5kU6amzGljPbRdOfugdBG
7Zajedln/dSz4XZjgCjJ5mEwo+aqkQqP7Oo73Hz3Hnqho2Z7JUh9aTH8Zqx/IK+Hapb1g0JtNSXC
ZkviGeGPILLTapmhgzsiYD7KyAOzkSfgrNu5Xqpx9/rC/OaIpQrhOrjT60bB1mMkaFtRA8Gt7rv0
l2I/0610WZEwP6hSTpFGd8nFUW69JXOWplUWNaCEcuBflSNxX1WoveN0CanwKC5KqITBLa8jw1Mr
KSqjuSfT6HFaBz0Syr8mFjT22cJCF6JxBjc2cLax1qc3XVad0U7d2kVbbrMhSXZlrN8WVXfWELeF
po5XzlMNByPgzGEQyLuWzBu/GZjlIBqqATlYle+VlbmBdOPlNo+bHB9ozVg4T0GGoJMnm5Abntrn
ub6C/+hshx7hTF0V7nFcXeNpTFkbSklF8Zi1UEPL1UJdNEDbfQ2gnGvTDpRq3PWosu5qh8yT3Bpl
kOvTLVrjb9qsic1QxlqAFG04m7zvkWtVN42ZfkMHP4RC2Zu4tRlH+mW8ALqtj4PntqeB1MfWGN6V
43fbArsvsBulLmoA/Uws2uNjg+kj5qFhr+jEcIo8KB6hocjVM0Wdn3bGKe6kqt0ie5GbuqjkzizT
c2xZ5mby7Ec7mSSbh793CqvcrIUvtiJpEj6O7tly+XpLI7Nf1d/6ApHmbBvLpgcrsF0sdB1FAxsT
VcreXYoMyW1RHeIhHZ5dab6u/VqgZ4B7qK0RLab0f+i0PTPK6XVouVx4y1rgeMfxi1+85BHhJ+2+
tXzwsCx7NJXqP3KrvnGMbPnAulUc48JIbnQj9yL8hSTbNv1HqxcGi5vdw7Yu5i1NE/KzV02xXVkx
3/LSlMcaF8S2war4WPZ46OweiXaiCVQypm3gz7BuSQ6A4vZh/iDhA5M9jZMK/6A16aHhmLfsFhVJ
DKCEkgps3Ep7J7buCEJl3lG7Vhj3iTZueTLeIBJ/6Yf0pOeccWjnsnBoUSGjtpdI68YNjvfviaoL
DtHqelLJwNOLIeJcvWDWRYQq8otB/AWLHA/WNhbYZpV2jlcZ4VLY+KnEezJpF7rM7c0kB0DZ0cBO
meycNUeJV04/HU5gojlctVmYNSPFfR9QGG9Evpf/wEvFYl8SUIsRkcSQstCbjT4uxV2Wjaey8rgC
LK6qROONwL363q3GM8/CdxsmdRtPPq6+VLOiwZlQYrHeokCtsi3n+ArfWSSbJPGDfGjNi2+mEIF6
8oz9gpuknNajVziPZrvMu2RZ7nWUdkQ8NKh6VjjHtShKVnYM6W2n10dmt+5quCkbIMdYvmQTVQKD
gYhAN1ZE3Kp787LhJwEjOGeRYHrahMKhjJPTGmMJRZ20htghcQN1dPi6NPvurdpR4ZRUAiqQAaYq
saroa4O8CaFQYDYig9santNkzUHy1gtr2HV0knkYx42xsfFSB2IwT1hL+iAt4DCdRWvDGmtEAGr9
1DSmHoyxcUc1O9KTEsyxsC18OUB0YVKlbwnsewaiXaiQeVsLM/aujVd43ha9eh3aVfUVN+vL6jvl
lnqRK+FT3lqZ0SEIbZHaFehYMxtbqR930LjGutWtVd36xeKEKWPTS2+uU9hqMubuWpLI7KB73b7w
tqSitEeYNSPAme9s2x5LPSQvpkLfOC5J7x5RFswQZWm2FegCeSrNn908x1jPVLkzrfFFFuVdB5wY
SECxqz8/2xtG94FY+DlNJ0yKc7qGhICWXNVQ2Yu4JmkMz97o9hvXkph/rrL91mCvriqGpGp98WYi
Idjw6IWINRh6W/S7FaUVJZs5ELMlK2a0vl2tXVkNaIBxDPpmpC1MC4EqVm4STS+z29QVfIip6ZTf
8WEO7yBZdQ/lbidEqS7uERcRT0Ack/r3jGe6jHrT6qudNnWaHi3gU83O6ASyn0RqZNB4vT/CXdl1
Hh/mJJ0Ily0yN0Wjozo+R83s/Z1tT41/sebEVkdd7+XLHHP5PhWORG5ilPHoBI1jxtMWnjwbYBz8
lVsN/NwBbxaIvlB/ZH+UAv57YUu/5PTFk62bBh0VO0frUI37vlg+PZxVP/91UtTvBHn92uy3aKtS
Sti4p/W1Qh+l5Ancjp6itFn+IOpbv4aC/b+SkH6J6UtKQ+LkReWWCUvoe4bqXOeqA+QKFwR8BPk0
WU+rYO1kHwz77fd+7BYHTC82qvOqT1W7I8BF3f/rV/x7AVO/xPpR9sAtDfa0i5uG+cvvONjs+Xvl
yLfVXP4gee93EsV+rQTUGCkKDxp+19VWxfgYxy8GYE0WlImFW7fNC+5xvUN7/q9f1O9cJb82AyZp
5xZIUdcdxjfAC61co8nqjcd/76f/EvilC3OGnu3XXT11TsTKY+2FaLI/SPz6nUvwb+2t/xCUxTQg
EiN3eK8kBBmaU4G7CLDTdeM/Smz/vbfnl7Cvsvcb4SEs2TW6X9Fmhi3FYCbM0z9Iqv6da0q//t5/
eAlardcYmnAvpt19akz7wmqjhXFs1v6oo/T3LqhfHgOQKCWJXdVKopv5vYvhBPWL9mIa2y7rm3/z
Ivol1A/58oQOgprovnDAIBZb2xiwAvt/fRH93iv45SmgSOuwW5GvDGdXqtsemt1CdMUOxcQS2b0e
EzbStZt/75f9cpMX6CUze+QDGaRNp6HA+jKRlXCzJEm29dqqBrqSyX/n4f3Hd/WfyVdz99+PsuGv
/8Wfv4O59VmSjr/88a9PTcX//uv6Pf/nv/nn7/jr7qu5fFRfw6//0T99Dz/37783+hg//ukPG8jn
cbmfvvrl4QsAePzbz+dveP0v/3+/+Kevv/2Up6X9+stvhIfV4/Wn8eirf/v7lw4//vKbYXGn/Mc/
/vy/f/H6Av7yG6qiIqs//rT9GJr/69u+PoaRn/BnS3hYRVCy6gAtvuCWmb+uX9HsP3N06Z5PgB3x
5ALV329/qpt+TP/ym27/+TqI+D5fcD2+iUtxaKbrl/w/W7qwXFQQnmcL4dMd8r//fv/0Cf3PJ/an
eqrumgzx319+85zrlfA/h5Jr8rMc3eQf3zQ9Ydq/3Lolplyd6SF054a6AwyO4hKn8DkBu2cFg43z
HyZG+dC29oT9wcSuztyVq/En4bPpxzT4Dj3SRbOiWnABmRZpDZuKcp4DoNQAaK9X6WMO4wrwWbHm
zqtjvOqtwQCjaS1BZRAaYx5qNnttb0+dCMF5Vpzei7LvTXQ5B+JECG5glEI75Y2WDWuok8lQd9eA
IYtM4OsQarwhBsp2POXQmoFhgs46ZUMpe1F0eD21VXafUlquHhXT4NwTkVbeEOEgh9BUhXEshsri
zkzbV19h5mvJsYqjJKkwKqBtT94abzDYndrafagsPbkDfizmoIJn3FVzuxAgKMz4AyEyjrjENQ+D
jdDqjhu8GRlcu7wBpugka5QFBBxfhdQeQM8gs5xU8Zl/1SbkUCSo6O9u6sXLiz534jSgFWJP6MQt
76KGDqB2NBgvahaHw0i1Z2DDp74pIynFVZhb3Yi5SO5svVM3yZitt2C7eD46s1aX0uOD1LoK/3ni
vqAcM4obR/Cc6wtdQzQIUx2bRnawBsQVAU2+3VFVkJ5x4/nPeDWct9EXxqftaAXqJP1qPatzd9ka
dZ2dyljYxEDZeXM3YfXdaUDHh9zQi9uy1bztihHpmPdWfAO9q4duNnTfktVG9GLMS/xp2jgaXaWn
B1QAgArl6BkHpexu3xKhwY8o65G3pjYii9n5DlIJeJ/MjqUI03nqD/nU2C9W6rYOJSoeFDayj2Kr
dJPExLT0bm1d668SRV8NP5ZuEdfRmhT8h0UpshjUbBivhiQbr8q0Gu2hlpIjteSE+WrCo8qUIZmc
Kx/6QF9xsChUmqcujmfQ/l4d2yr38GeA0ZZGX20sI5OveKuJldL1CbEwKTfCMOKHmUPyOrKv7lc+
F9nZkZW8t/K53U5uWe36zC+OQzer73jMqx/AkxQqWcUcCpvatRhiMdRzU3ucEQicRhGLjdXX9qa2
5Qh8poi/sk2M3os/UsfUT9qbTcDDKZ/95FAugLUiTWBOStt7a7qi3mJnEwdV9WlYL0CE0iiMrQB6
Ctt+AUwfMmAG+J2gMSsBueYtF6Nzqm+5PcZ3gDQCqZbV3RDaYH6h2dMfVqvq8e965T5tseAEWRlX
p6lvuxOFQPqZ0vj/xdx5LEmOZFf0izAGhwMOYBtaR2ZGytrAKktAa4f8eh40aTTjmHHBHRez6Omu
qqwIwP2Je8+FmVla6tD4CUGBtdtd6ND+ShO1Z9w3kjVwlN7tyhlObG/MB2+bvV2UYGuVkFuTSAxL
FX8FGkoH8AZrnH1tgu4hgdt/NdLU37u0QZtEDejrXVnsMkN3rzlcopUFfpJpfeX8NXiQNhph3pFs
V3+nMtFuTJcqXM9JdU2KGcnCEHsbPofqyezK4VrSpt37ag62CgD5h9MMxiF3O/ADjLmOEjkEpshu
OEWw8+Q6CkTwhYDVnOEiDmK8+pUqh10okzIDFxDIjTM68W/Ly+EOtB4ipUYVe0A943HQsvkVFv4M
fyt0/6S6TN4HJG9XGy4jfVZS3g2IecyyWUXcKr/xD5TXCQ9PnToYQvssYQG5ytNC3gBwBMAM0/aG
/ydnlmK1u2VLcxrtAdBj4cico3Ga0AEMyY+4dsrtDFUEP58//+rzGSSkOyJRQ/TWIsyzPOTF0uhM
FHNunJeb0LSN9Rha5UdfYYPhLiiGG0CU7m6nwo4P2LQKupm2Cxm0CNZVG9EFQ7ltsfGLS1mm5lDv
CxiPpX9ISlQvG6vxovBjHnOLoZALNO8AJWD8SRabvyogDL34g5d/V0OP5HcCubeOuiBm7W4Szp0M
Uw0ey6/hpvoONJWGnYkGlVKvGNAhDXCq2tUoGdyw3PZcdrhQxwVxPUY0XytcNdDiQLypgwXHwzqF
YuRPQZQEIpMJJHw0LK4KLXZeHQdByt+YJfqgyO+xb3qhgKxdpRKFdiHrXyCZ+pRHVvvSSmUU25Sw
FvaPrDFZA3cZG0G24urAEpT5iPLB3GX8ywNjG5sTIHL2gCWdn4R11T+MLpgb+8D5VR11rZuP2g3w
FK7KlugVWeVZCyBABQydfREfR4S+6G4XKO6qLkomgmZrMXkFvbQGilqPO/Y8yVc4m7wgNBZsVoFe
uob4hWwpNY9ENyXVvCpdp0kl6nqD5XSCVxH5i6hFdeXhK0KBnCUYxmNQ+EXG2cLMe+s3Yl6msbPo
UTC4o9vcsknXwzGbXTU+ks7JxJ/IRKP2x4GUM7PzzgvjTRtzixJ1Hi6oG+cDjticAwI/CyMRj10d
oavyWs5zAj4uC8vzZDaq3gReG9j7QuO72Dvag/FY25b85cZ99xVj5+I9TJKrh7wINUpZP4WY5BBH
Dca7ZfLBb+GolltoMWEOBjHFbUbMV3UDpm399lP0ROs+TZ1vJFk2OArGfMaLVvWM/VTPzblxZBSs
gWvN0z6UpWeAC3YSsUqzqHlB1aezDUrn+H0aG/91dObwyv/qAQGSXpQqnYz2rRDWqTL78qsSUHwY
82D+Ps7OhB2lZ1+0Y9EQ7lKKRGx82MRepjgwD1OQTA8YTQFys3qGPaHYw+8U3JBjMfEYOHUUf7Kb
as89qaXPHRuCrW0O7hJOiraA4HpD3gaztl6AHwT7tnaqgzlHwG/9IXzUsVdemU/Xn6Ieuk8y/bLn
2eQU2Ii2z771kDjP5K9a7FVE3mJ2zUZCf1IiW9kbTcl0Unle9TDZendBB+f2li2uvpilgb1Qshkk
ELqplyyNYUAzXPvpmogw7FixjIoHVWteAxciv7HFoGSvclHlR4WSKuNJWIZqThZaj5QO9tP3MLcm
oC4egW6Y1NpD6yP85+Y+Om6rb3NrFx8ktGHbLnpsTnkcJD5t6Bj+BOBp7xpLyC2bSPGLvyO+aBSS
zqvQqth5gsHXMh8MXgrPVL9gT2isCJXnAFoyBOyCYe7LPfOFKtu7jW/JcxJW3UuCWHyAfhnaX9pV
+pGOtro4Q5TXH5oPjtM5Fy6RiLalgSd2Lqtk4AszpauOhreBGcmfvMuDh/AhpdrALbem60Z/CXj1
XmTXZTsq4elsDY21triEtz1QnVf4O/AiNUxBOFlcMi6993sw5OhzeYtOUs1yl0p8YvSy+ZvjZJIZ
0uj9AUrYbFw/pvNHIBUd2zGZ1jlf1ikMPfvhSeYOBf8hRiMeixal8CsMHO/FnNN/ALrOGrdJjODa
nm7CqZFDVrgDiLZlw9+7GTrOpv0YzaD+mJPYOJVdGB0KBdYjXywRkQt7JYwQ1SWI+L+pQbJblEfp
LplUtRMgwtha+3jTkI6cqpiNOskHHhzu4ZQH8jC18Y0JNcaYPHyv8pwS3aZDWuxF9V6libo0IxWr
3UzOzQE69McKtPkBWpc3CxiT+LRc1Cqryaubb68zvGvCRfHHqy3K1s5svHNdWelnRpz8H9Nxe1aF
kN0gXAcU+Q4u7uaQNp0JpU7jvMeS7l06JVQHJ3VWfzLER/1GIvyNjtII5bfd+nayKtkMnEwjVL+x
fjD6Ii6ZG8Gw7NdEBfkPVfrVTbamDNfo6YyfYUNVtLGB1n6JGVcn35Lf330ZQo+IQLMY6Dq04hZ0
hmOuGvNACecf9DTOf6aCg1TN0IGg0MQDRgfmVNsa9Qm22aLa2Dj86e3ciX89D6fELss7GM3mKijk
b3aY5J+BBQg4aW29Q6efZKu8itQ9N+t06zuVcXF9Y/qmI/T+4LkFAZSK6ZLnAeUZHKtFT+9TIvQT
QHEgdhcq0eKX4zvtU877vrWVm2B7VchdXJsgW0fQdWC63iMftu+qrDyKCHyLO9EKb+8UufsOh296
o3tK/moOh00IA2hva4dy3PZT5+EGRnmVqTDR8c3lDaCzc5oa9CsoqNE2Ix6burfcqfu9G0r91QdN
vXNLFi2+X4EF8OvOPzgGlkbRZf27FY59v0Kq3bNttZvwC7fWsLXjdtxaoWPvdJZkOxYv0y7wzPjN
FMKHxpeYr84SK9JPwLHCqfHeSsNq9y3X6cVrGw6wmMpoh3qnPbNw9PeZLQcA4aBhzKk0zjl185fv
twKMtclmyc44YWrWjNGgH9RVJl2WNT530Nx/s4xEnNx7xo+AwnLbZxYjYf4qe9lgl3Mgmp9h16qV
LBZ8QtoYm2503C8zs8wS8oRQ4SqPlP5jNcbwwxhzEzCOCyDEittPD7bHuzH5Fe7HkgqzB8n8Cdyo
eTYCNZ/6WEDAg2iR88Y57ZUaLn5k/pjuUp4HuDwCtFTuxvKRJI3z4hZt80OirnyKFu4s1LjsQMui
MOl2fHuThYsnkpESaxIwh89p9KdTYJvNsUAky1tnpF86gzAxkzQPx0q2WKV1dC+tDhUI9LLDGFnt
+0h79jEEIdrBNLNgQcypa14YlszrwEO1Ax6ig7OCstNZFQ57CQm7ImUsIOtHVRuIqykTv9D0R9/e
INMXzO7lN7URstyCQ2DrTQCG1zM4qHBjBG5or0AfmbTbaWEc8yLQ8Sr1Rv9dtRbcXMDWHi5Fd0je
NU6Tu5y84stAMvtlsUefMWbAalrxu1m4QiuzwfzHYdvzZoX+lZkgrF8gi0iq+ZMwjxUZTOYulmov
g7a/W8rzNh6uyqtQCvgV2dNxzYYJbOqGN6IB/piJMFy00yU/iwiagxVVzmvUxgx3VpoGahubLW/o
P6Ou/9O07xr/asq2/Kv/fZb3P8Z/9+pP8dDNnz/6+rP69//y/+HUT/gMyf73qd/TzxT/+s//MSj8
55f858TPdf4lPUsIz7Icnjjl/PfET5n/8jzbMj3FMND3rWUr8l8DP6n+5Zuu5bnOP7/CYuz4X/M+
S/7LBQSgfN/xYM6Yvv1/mfdJ9W8DP8MSNtlmzD7+bf4corkwQ7RtW8P24JXEnl0tthElNnVnmmec
+YQkDGazMaKwOMLHKFdZZU/HZKwrVqz1dBAQ0U6ZMSFvAWt1oJmghvfc+YnBR7SQSqxtqHr1hjPs
azJnEKJIpO/M8UAbD9KBxdD3Zy09dc8sv3xOE8TlwGl45I1EkFwVsYrybXM6UQlmV6ev8k9WmUQi
0B3ey64nOEHH1lp7+bgXOqBsDbL55AZVtVFj0j6jv8pRtSY4IO1Cn+d+xk5XNQxZLh0/NYBmrlLA
liNg7rTAPTgXt3AZWaYtbFK0M/ZS9Y1DBhUitAzU3CYnIaxV0gawEq6wFgM7Z3UC5Wxm2gcssjyn
ziDXrtsa98yODeR+uj8MgYbmjzP55CQtx47V/BXETuCLSX8FBQCDAZHUZmzRzHhBke4BdgNIMupf
ypjnT2hl5baqWsD30dwcwTJxhFDE+5uorjKUZsNdL1UypktxSYSYdo3mUqiNlPsMtSYcpcUWM9ga
WyPYuH52joG27qNlTluGWWjyFkHaGJZYigvivQCk78y0N3/YQ9XtZY1SuM/I1dOwTlaNSrH4wPe6
j9Dtt1NrnplDTRtrKt0NDt8nKzEezmjbOAbCb4Zw2CmS8jICWlxbRT/vXX8CuDGCwAZeDppuQtGz
GnK97KhHf8PkkKWy5waHuhZo6XEibqwWNhmSJyT3/QQEp57haGXJ9FdMs//E1QWNMueHlqVvHaZa
VhfKzvSOPszedkbuHBuXiTZbXX58oMMr3U70kX6UYELOjE0Uec3eQiZNtVVCqnTGZbLbLqZmSEjj
nLzPtoixWMd9CUNprFDZyWdBm1aghPJiSHczg/AMbcw8Iw5oLF2fqTVR3cFdUauo7OE1mGm3MTmD
d0QWNMwSzD7fVb0nt4UbpwDB+pKUkciIoe270k7foXQSgjQ7Snvn1Cii8GmRQzF6YXWHmn+KlbVy
ATHNp8QtfGTnXjzpt3TO9AilWMY+OpuckdmlcpA/bqwoWvBQFqbRtNZZwGc8oZtKK9eSG8BHRb7L
hPbGHRuh+pfXMqyhRw0Y9g91/lGYOhl3y0TzNRR00LseG0+Dr3Ao8hPWzPkHn6F3LebOy5mITszG
/dm0ri3DkuTcN4JpUU8+wdMks+CDpIjhzuvVNRixphZJM/bXFycckjfi1ecloKFDSzpZSogtdsPm
SyC2/SBlpTgUSSPkuhddAwm56oZwEzCwPdJ1T4qGqBmnnW+LzjyEASX8IfRLWMkQLmr2C5SXPV1T
GAzRk+E4DUqWBvbQehqNAZZHRiFy5Rxv9pW0ChtzHlbALaCZ+A4RaXiCpCBocjs1IiTVDApv3KNl
umcymEH2diBRE044gndtvYV14Mtapo8x8UEepQmmt11n42y/ImL05S4O2tRiRFNlyxzFb97gzFv5
TqHmHzY0F0ULU8AOvVU+smx4xzQ4zbuQeHWkGCWI8w9nbmGmOg0aREajRoNgOW0CvzuNngDDYoYV
TNaAvcOrjUiKz1qbcxW8wiRq0ivjVQR+oUxbvHpgD9rfQa3t4RXjSO1eQmn49jbze2+h5wbutfYD
mCN2udCCqozwgDsT6Niip5CsDVt8GYhtZtYl504P6pJ4PaQ+TCGy7K8KEl/1MTVDy5wgULTyy5wl
88m9UF0xfkyu6RVHf1JOwBuIBH2sVrkWpb7oeND5U+8hT9l1LQOa6JASRVYdNNeA8YRHDebsAgYy
GGTOblkV1lbXGBh+1PBLeEAg5OEYW9nEGpDUG4eZeM2CCFdFCIGz2yJUZWLIDgycix9LF9J3lIXu
Jg5Km/kaDkoFKqJA1cgQwJpaKQ/8DE6DcN0GXtAGYYMSuDYSLpixU1SFOquwbXiCOYOIKRZbmSKh
h108txsfQORdog6yGUnXGIqbtuiajReTQ7LJtOAQki3atm09p8W4SjvmK1shyGuAElYyWDX7jN9s
zAMkWFXe8sxByRrcU1nNTXxtqkF+Do1CSKdNx2LxxpkRHPKwisR+RC2TYPuLxuYX+tmqO1TJPLPd
iPlxLopS0fw5QkXCJYi20sByk5sjyb1BGsP6l45+Rk6FtqdBO4fgHpGyuzIc1X1GKa3nDS6iG+6p
dfz3Nln6cNscpbFKWdo8wGj28pAMFo7csJtMrCShW21GdMDNzoBHQzVh+pG7hi3JcMRxLXZF+OQ7
+TJrjXKPMj9exiVBNxwVaURk4sxEgm1FKaf2SmoTlbyYYd3DCQ5BaoaqylzI3mlVndH+qnDvzFGa
HCrMEC1oN0c9A3wkrh4qS8fNmtpe/BcQBTqlITaTcw0fL9pqFSVXZlLEgI0ED3zVmJ/bo62a2jiL
iEf9GimfrJsZIsVDebxBL/yzeiYlA0lv1ntEDVnkNQDDLRiMAsZ1iQExAhOwhRG9hUHS1KBCrHbA
XOBBWuH2h344jEA+NgOk9OzoEq46v6thnNvvHlAqqc26Nr8F5BPx3HIO4y2t2piehe/VO4VOl5WH
pfQgDEcATKVKG7m2zZwb4dYVdBdHv3PpKLUZMTw0akuoPZLyVKzzCDAqSm/IOhxkTShRm7CqWjsd
FmAoMxa+3rLJi47kFE0W1+T1fnAHxJk0717AEbdLw6Dpr51bwbXOmi5YvPVjqzcu54fzwZlhzltz
xp2+l1NZL+sqk5mdoWrVX3LCqPUfj1URwSoRPOh1VTHEWUnbZNfgCIqmDejRrDpmgHT1GrJOM27c
LLaHHQotYTNxAHe4SEwUtZgXttM3FZ3oti6aUXx9ZR8MTLwrMl38FJ07vA47qfYBbt9xRfDQYk6F
lHEvoLuYx7bCI/lJeUMsRlvLVpx0HZNqws4aeHUDvqPeW1jyK3hXwGxXLqlJQI26gYdvcAhhObT8
UfmTGYgEemVZVSG61iwuitfA88EXemFT+meaXrM9QSFN9T7A38TZj4aRXRwA7eJ5mpXwTlJbwNb7
sWq7q0mYDCJ1pnG8/jWK6l3YxHm7swa3A6A1G27ZvPRm3U+rAhgWpa6ndH2TLCxJawOcFB7KOUV6
OMa8biftcoyv6rrqu7+NrSbidDDfjRui+PjQwaEguK/r0DLX9WwMNTZJKWz7VAsPo1sZqhGwSj22
rzibK3rjaJaX0Gu13Oc0OvlqwFAET1AG2iYnxp7yy8xw7F70VV9thBLWbzYmVrkbWNB6OxNqCl7k
FPPgprSswcS3oaf8iWECitSZ6w66liNbdY34RfGmJWfF3QPtcYFABFz4cKzDjKETMY/hS6WHOvyV
g2dELD0047B3LIO/rGeZoBgjlJ7+WrkDfFim0Knb4mPmcTlMsxTtwQeLj6Olwzq/42cb+7MKKZ62
0KUtBRsBJPk6JvfC4FMWZC+4lvB4EyZTb8zeddxTYvoq2kqW9uxLl3U4vDCjspYbxuAc6STSHorl
gksnbFrVHBTfZeriZkQR/t3l2tW7Oa5wZtqVIVEfjf0ItjcsTC/dBHnkpJfETpaBd4jukY/Cw+Lj
erl9icNixPjtxBJCRl+67rxJXBZnPmJYyHhNUqryIMLSInMLlm259eaUSXS/bBJ3FfEPaoNqoRkP
TuE6+hIRbcbKpgnwL/Y6LG00GBSoGFDYyR3MjOXQtnGzlhJsFLO36RigY0nuqBUetVdU5dnXetKH
shOuTyMV9vUjalLLOdsubLg/5H321r7M/S78qc0MfFsaOE70xK54yl5kD8wds2sSeJsCAs4OkZr4
LC2hbwrsQfcbN0qMb84mcm8DYIhZEGbMhEYL14VxZHhfu8/Sz0mANT0nbt68fK6qK7mNDjPHvhgv
ZW3n6lgE84Btqi4lpJvSTbtbZLPufw8iowi/htbLzbvI0gSxgnTAGKQsi+9lj6T10ODsdDZSJbre
sl9r0MHyY4THOAEN8MZktu6YzKCiBGkzdcbFcFWgTzZnNlZq1uLY3tiiI2IZjdx96tqEL4zCEQ2K
axW5tUbX0dECy1KkT0ZJDhBaBx85cAKzgAob8UOksi1b4imibPe4ZWZo7nobNYOEgiKTprI/mIhW
0bX1/8luyNgF/9JpIObffj/muv1rWbxQJuCK2ZVPCZwKQeehsEV5kcrrtxJoCmmHIkLIMhQaIIM3
RyXjApXbP2s3Cl4b2hmxowSx4AsBW4uk+A502g3jObCHupyeKGEMfDFkMaS8+5rpvIkC3qAB2SL3
9rK1lbRmsgk1Lc9dAAYCm2b3IMWamJL8pScvwiD7r8fP626yvpKahhSFJ1QLgkMn+5N6LazlkgBn
hn9quXBSB8iS467PM9apqE3aI9zRCMP4RJf05fjs5L78qGEx20UxGp4CXy1F3DDRpaYGSIUGIGy8
Qa/ofLpR0jzgi8zvBafUcS54LlZJaZvflV6iYEYrOdaRhVErLVS+d9pqIu+zQVsQItG4h5WC6ldV
U8/vT8W5JokwvxdthG4GbYf0r6Sk+Q+dcNStRDtxIyFG6us7IXDCQtae9ouZS7CnKct6eFh1l3zh
BmuR55eLGzpNOGHjgkrIoD3se2UjImia7F6BtTv0xLcddFsRwSOlMM6SjnXvA5T8ZcHQeRqr2jlG
fladZQOTXyE6v/heW/yuO+qQEFf+jSYo3ZWiF/dYW/7LUtn9LZJZHoCvs1WwicoMM5rZwSqtlyYT
xFIgB9riOlUmmSYV4Pe60tklT0l3IyVpKg7ZoJPfvTnoQ2HU4kaxAwVUuu1dMVwJ8TdTGprVXPyQ
LS+rygvFUqdLX4TiqinU7H3w0nnvFe6lTe8WAmFTg2VcthOuooScFASO4lFPBTi3KZteGDSpNbvw
/mToUTxAEpJzC0SBNrygiwm4/841N9PvsNNVQf1SFn/GWCFAihQmoiJNXwoskvnZh5dwCXIa8IkC
HOOfAWOL9SucPRnw9YHzpg7jDmatVQKa4gsd03Q3ZLgY12jAVoZiJ0cMB17HueZXQawu8GkuNpcA
o2vCTjFfq+VsXU9tiZIftDaOfI1pvqK/q7ty0TzonG/eFiVdl0MC0zPScE58qv6/WOQZ7ncWdeSa
QATrqQFGNW47IH/ZiiUCRLZp0YiswqxwuCSMjN8jalqu+YSlhNxhDujCrbJj4DCs1OYGXj+OKFjf
3FCWzSYhGqNLZJgWBjUQFRx+NsEsTKHZQ9s1TTn7jwVOHIM8c6qFUoSvjvGSkzl3aSeKOqotWIcZ
eQWFwanA56yREpqn3vTntw7Nz3rmNck2bBLTAzOJLNzVNHOXiaSVPcf6+EczjmX4GB/sHn5m7bKq
Yhf25tfOXWM62yVuW56KuEWglOEf5r0Z/VUQwijXo5pgCUQAh7DfxO6dDQnfko9/GXCpDZ+dEAyp
2jsOIixBhpcS3hGlcrH7oq3ox/qTtupp5C4+YsHtXsN5nB5gvR4RPlwmFnb0pLDKrlOrRSU4urk+
MU7r4Bc1C8iWJdKLjJ38rUqhc27bxO6IOvId49ts2DJ2UXoD9D7t8swFgtti68l5gXpjVWMFRtox
WUd3rLDUuwxgXsZJoCM0C/gkJaj5n2Cjhw3hxM4LX01D4C2RF+iK5aPDFPY7dL0KmBKbVTUwaZ2Y
6T1EV8S4GFPva6ltweT0+b3Pcde5mrZTkHHMEZsnFpMjdDkmZe2GtXh5y2RAdzh27yHgoI2f2sE6
bby5P5Vc+B8xRAhjE7tFHKyXVn09sI8hoMZueLwYH/q1uKpu2AZh9jAMEj574EkrPfMJk2kRAsfD
vOuBHo69/hR5zvPI6hTAjknTWbaveVGezSw/m2r+DGWdrStLjiwr45NiaMfF8mcMu3rNg7lv3PAB
KPiFncqdl+5kO5wsSZDqtejLR1JnaLLkm41JMiyir0BnaGkUfy7F4Up2OHs5qR7szn4uv9hISm89
Ff5LDxHomRvj5DqoNmZr+MycseO3LMqNYu+I/KqhuwSuVtb6Urd0zIZOcIyhs05EpE6M16Zz7Jnu
cUxsf+0ljvMlPQx6q8bRIyumCnSQOOPHecdX9gAxypK+IEjV9I9l6/wuvUrsgWCVm5bLf23imEQJ
JraFJE1y1OElljD52krnCxXokOLSXVedeyGU50qb/RzkPROpIFrbkTz6Q4D+ywD8Mm17GcRbLcRv
d4rf6bJ/YZe/DP0SCkoRwVj5M/AM+M18vW2o/oIK2NaRPBjSxHCb/WAcC0N2fCfo5mxM9aku2tco
RJlg5DnFZvzMBG6bKBRPqfkXsdg6kThhm8Z4MtspWrOJuIUssaHIParWw/GoPgPlf3ex/iFhICaO
+cYU6Yi8+kMT6LYycNVCjt0GdvJU9tWr3479GmsUPU7gNg9e/gCPdb5FXPvLGqOYpTddrjZ+pKGS
K4jDgqrSCg8jLbMtY+Bq890gAQgWMByFtKAZIV2XPaGx446gx0rMt9KajrGob7S6xzKlRaRrAuSq
t2WKpiSOXsvMP3c5QY6lI/gzjCNT760zJoc8CvZV5zEPqthMRw1c19JrltxkrJh2SfjJDEZqQAmV
Wg0htHwimapPxIscoNU/UHMdHObk7C18qERT2a5bFwitE+4m5hi9ICxxqs+mO3B8jCufZpfMCGfV
z+mrndkPkfPVhuIKfXZL7sAp6KoP1iY/oLvTrmjzZ2xbwCilOIRF/b6kpK1Ym+9Kfi8zsaE/uVuj
nvd5hReaz90x2nMx9w9jsJHGDK/w485QgXcJSxYs5oAotX0fPHffBnFygNbwIDjmlQK2WSOjL1YW
KESB7ahDUkWOr9qPRn1zgSiuiBs6xSEjjrb7YiDxYZjDqfDiN+mzofKLZEfbt7fVcIiG4BLWMcGm
Xn5Ow3wTuvm+HMLdEMW/Kux2Soot8+Sz74PgsoG6rRUV/JJikwfjC6UmaG4ngLWA5rCq4dsiiRiQ
XMdmzXAmx6mLeJIITgeXN/IGCKcxWVNm1b4hyEg5rrNo08zOJ5fAiyP7HcNp4IOdYx+h993D0PlN
sbSPg/nIgObmT91fP6G2jOMlTP5mj+MdQeC8IsdpH+R0/hQkntk/QBXw/0UHCCq3JDQv+ER/L/Hh
WIk3IZcUPUX/kdrhtospu8LwDkb5QTDiPs6K92rGKgb+h3Dfnde4L70zGKsk4iJ2GvVulvpgKP/S
hOKVOm+T9N6lUNlZlP3BlP3MbaL+1iI5xIZxsLLwwFz5UhrRK3RkOMDApqzyMUu1I0IHkXqyHVv3
uYqJw/E1bx60iNLljRlN+SS4GwnVoTVhGrbWRv239OdjXc3PWdRb2B7NF0YxNyOsb+bUHFxWkVVH
eEfuGUeECRWDWeNF2ePO0yOYBQ/2oG1+pWJ46tLqEzjnAzHslkb5ECNYKet542KQJ9wnP4+AxgJV
X90QH12S9H8anncP2CeJUI8xqj6KKTyhI0RrnR6zZMlCqU5AaXjx9HHwTAJd5ZVov2AdWf4iC8x3
FqBvxyr3yGE3pjEg+C8AF6Oxa0wg71W4VoUBQdeTOy4hkNKdMPa4hZ4HOJOkUjNtxruAnoTTd/nW
kDIcRxxRiDoR1jLWTZzuU5vjM7O3n0NFWTiR+hJRFpna246gEASrjhztM2T1lyLsP4knv47AyHt8
AnYT8P4XT2T9gE0pppclloj0QIqDGeaGkXuHbAzOiHo2bBQOReg+ptDdu23wo+6GO5BMkoub+mLU
/TVsspNpi7s/+jda6Ns8NT+XJ7YtUJ01GEfRRTOIdKALk/So5VtB0BicOXHMyuTR9MmVxGLUdIVV
rmpBZ9mxOq0F4kS/eAfk/KU9Y1ilpvMUlSRdVPE7+a/vsFhuPrfSOMpNAkMrgKtS+xT7Gj0LxA+v
7w8phRi0/crbxBQi6FqLuxPq37APfvCNPCh0trHWOytLfg8lCqch7++VSeqGzJ4HYpjmzj7MnbVv
GfxMZXHxiuLXWHtryHoe1EISY0r7TCB9ux46DWLUD14JQDA3dNb3Hh09E7RjE2HCEyFpxfl0iALk
84qv3jPIZAG8i5OxAqvCBySK5nuycEHza6FpIZhFuOfaf8eUpdvyUbrKeposccgTzDqklwGTfWkn
cCx6fq+hAXZVwnbRzI/Igpgq9nKFAavaOCYm6m56tdyE+QknrVQXF67KyrKrdxfrTcJYfuUv4tWw
Cz7H3rg6fv9mqOmtdYu/ZDPcas/4shEvLRcEtvBvpygOjTfe0qY6h3MNgKDZOUX40mfln0kOL0DQ
vhFdvboMS5QTf/zzoOdxtZ8DdeqFuunevacDD5uww6dBWWrfGUME1mJ+Z80frrIy3DPQ7jfsFLj8
+FajRp6hzax5Xvd+m95qYFsOptBVbVo/MHPvBtLpl8Tcq2p64qEngbyJfUeKyT5Kyw8OgKvhWN9D
Aa7CEN+kRByXEwwI9Q/irbCxNu3d7Lz3fNECLagbxefmS5J/kerJGRVQVjLcjl6ixcftL2d8lyKm
5s5grL+puKnBIO9jZmSusFYmCQyEu0XvfgRiB38mOrv+TWU+T2GKZhrR0Uoy1MB1Sp5BiSI9rdkm
JUbzHI/0TWAqWD9bLwWV61TX9KKq2vJhmByL/g+jRWZVZuImuFh0B1WWgfcTCQynJJxIr6r41zGN
KKeqc44oibVa8oyci4H/4pgblAme/A/Ozmu5caRN07cyFzCISHjglCToRFIS5XWCkEoqeO9x9fug
/o2ZWq5IRtRRd3RXES7zy8+8Zsvw1qnKDCUsTbHm3ijbe6scHxm3/25Q6Z5eFw5mKxFEHxIiTkB2
i5uqnoyVsA3ualj7cic+Gok/MEsbLXnxCy9Bknp88lQZWe+0IDE0SWKlDzsq1A/SceDejQCjb1BF
M12N0HtqM7naZpabrKI8oyZA1D1B6QszHRMxK39Yq51sWDRQq/RTCtBgRw6b91HbOhNstIxTnLWQ
dU/ePQxo5hDCdkajLQbeiWsptiOpibVCj/ptCkBGMnwXJoo9SR6+1TCZ1BCBf2QdH1LfeCo9OjpK
T3KB+RkAPd9+rYFmtHk6HYfj3FfxkQ37vZYSsTgvghyohOnLMc5w2kbtgmgqRtH/Q6FYEYk0aU12
uNlrEvQKyRbfQVcZS9VI05XLPt1pLTRxc2D3ATkDDI7I8JrsnuUgIY3OnFhxVNFIt6HfNu+dhdqA
EbK260mRVssNTE+1kOp1pjTN8OqZZrhoU9Na1uhjzGXdTvYiM0uqawCXyNZWKDvaYGG8SjD29nPr
IW/AZpYAp6WigRPU9mmI3i4bEUPvzH3q+8FEVSEJjIU+qmgZ4XJOqS1ZiWVPpgjeIeqyjIpGhCsN
y9GXKoCrguFDDq/FBJcBl4YSCG21ZdTW+t5srcKxx3HSzRiluR2r4bvFwPuRfBtMeqFheLYI/YwO
KLqHCfjJuBAdBCgEzuZ6L0oQKppWZE9SODTjsg0xT6ODV1tHIDA9/LygRzsna8ct95UDu0mYUBRl
b+wGt4CF5yPaAPglMoQ+LzRPeR8HKURWoTfcdxSkvB01VXVDq0bfVEZPqwbw4rNnoG0PnE5f2Ohm
IkRZ72ESiHtkRj1lj/K8V9wHaFBjZKRXJWpZtNh3YYK6rYPssrfFt5uJu0fC0BYtAURLXZw/ghLN
19ZCrsIuXOs1reB0LEzAQsEi7j3JOmhRmzgQMrQ78iI0qdBjMjYR3/lWszFy6yqh4OJaZM0xGlR1
24DWfUQsNdz3TNb3yNuSJ3S2hNoZ8qKsfByUUBdH1wZteDNkR4SK183VSDfAHCSmgxIQlpky9UNg
03b0DGtSFqMPVRSAcmYTjGEpD9qwLKRcesuwR3urK5Hew80ItzRqSpCtCjTqMezb29Bs0Pf19BoW
5Bg2SBSocHPQczJnMgopq7rO83VSaQ3dDOBWUDMtRxnDelOrCSraBQ2mDUqfAbMWiiorNR+buAJp
TsPV343toM/NSaDDhl4Niqo3Zho7fmY0IT3yiH2aS360DRQLbDGwnzViywsmwiHthWItUKXVIZd0
CJMj20AjRyBlFOoFktURwh1NojxTLBTg2i0PiKZ8g4fiWjOhMfXmPS1dmWVhvTASeDJF9JJkzDcl
eCIlerumbNyRXGIxCcsmxmIG9UsaO5aFR0/OVDguzV8yIpyDVrXzvEZ8CmnsoxR1z1ViI2BmSYgu
ATuSLLE3EuxrExuQOPxO/F5uMVmDRhL2v1Vz3Cc6zBVRiBXf9yDJIt8zctkhJL3qI3dPk3clD/B2
PNboomGCu1TyAZsl9S0OlYkftqpRaBoMdacU5dqV8wMd4M8AJ40+0ZZult6mJWAxLzbvJb/fGXWp
Q3byUFrWsH2MaDqYI5rDKkNfDE3LZSTRJDQVfBNpNiKjbuQUehMgTtYbkokqdQAORQswEGSXyI5h
SzfDlAwteE99ztzxe3rqthOrvOw+RSoWecOpzDpFkqdjDRlOVaersWrWUoXxkIJKgKxtgwj8RFEn
Yt6BPhwLsR2S8XcsxCOiSOEiFv0N0JRJNQlaQtP/wlsbA7eqeY5YMp4ssrsanF+WYMZQdc2yNxjr
yajjT1YUv6xudMaaQIqBWwYDUNq3rX4wBhg2krKKo/QAuYAQad7m9UDyoz+CWH8XvvE+TLZxSJ3S
UaHJWCD9yr3bUr9KGVzPsTzHolg94NTjUupMFB54U8z6lZ3KIquAhcEZ2cNUDFeSNUmHWWJr90xX
wqQ6omR/O3o+mlfxvRtSMWcaxlKdEll7PvNjIFuHMsn7WVNVfB4rX494kKzi2r7r+Jt6PDmR64+e
yrTSEkc3DXeFXy+0wN1wDkYgOfoVPb87ibeuenBcJYMplXUjAV8CAfChJNKdH7jLIuy30xO1ZvAk
J/ZrpDW3VSG/qQrihcJ+Aq5I6xhqBtj4heHDKuQjxTh2L0y6LZpbrtwYo66+f6HLBf+Mr1/n2ook
93Z6o3Bd7iwjWqOhjqdn9MXwCpwYls9ldV8bo5g1eeQMbvRVeOqitDGCaNtVFgZroYHXaxtvibfY
NkLjlfp53bj3vea9YMWWU4aJX6ZsHbVOW4iynGEo9jx9qsiE7A20aaFZjJqTX2ogHRRMi2VFudNM
V1Ahyb80GYoG/wMa27y3abZa0ayW8jVg1aWe5CRc6L9zOOzs2FrU+DoxZuRwNosBMzXFSQRnBGj0
3H3nFu+TTlrI0jMg702DAJ/X00AOlor6CYBpgTU9ikj0UHHcDdL2froP9DH2oI+Y0ce3VEp3hWDd
QQePbBeTskn/dsBXcHAtp7bCBbB9TjZY4rgwomjKn5LmXlU9SCYm3mBAxlWPNyRpSr9luTsKythy
3dxymM/LluLeprFK640EHe+87BMvBn6fLuYsgSVY2ukhD5Lfaq8c5biZa3a/8MP0Y5IelYaUsEuP
0283heL+QtJ+j8jhNlXeaym803CyiIRYR+OHZmJSmuHjY2HdCFi+1F8lgBZmLS+FbK1dg4rNKvIH
20rWoqkOhTAYQuhohfIWpvURdP1i9BG9h8fxXqbjKu+Mmd6gs9xnyVfbxE+w1W9xlibZkLM1Jev3
n0fwsUBQ8aozREO1523LLsJywHojeN3UiftpeRAJYJey0CDFziALziwr+gKrlN/och+uxtBALK95
BfPWIIIpDV+S4nvtlq5MUkAMDFCHczU1ZteB0YDnM2wFnkOv4As0kAOEGNnWvyz4nYw6Wn1ZlQkw
DSCOS60OUSDHkOBWtEXybPWeMelWB98uyNKFXrXyHTYg0CVNxlIw13z4IMSuTs5tIvRg32mqSOlh
g5oF649Tm5D7FzFpHEdedIsSxkA+OOn8dkxowiINVwPl/syHhz3OtFLwUhRSUUBLeGu7vb8HNDku
08pCj6D0U1waVIsJVVVS8JbBqlNS01F9XwetFYL0oOh7G2ScoORxbDdD44YO2u/Vxgp8eIxD13wg
llchfVMG4zpLXO+I5N5jajGPb7zIhHyjQrGGFSi/63TyHR9FhtkQa9tazYxNOEYv2SQyOnPH7Nmn
qzrCTEFUz32xyvxJZEUzT9toqcgAFZHAvvNDbEysOCxmhd1F86SJtLXsZ8BGbA9/AquGp4wbNJVc
woSRK+5STdyi1CWculaLFQbvOO6qQJ09XfnGV7NANZfGB4Fc36SjioWq30d3djqiCQr6yfGaPtnD
s3sMVXnX6IBoLRMDSlcw6izlmcodIg6c3VSq9F3rY0cvMZHWfSZhMoct00NbVP6yaUm8QRxXxqdB
9rfAIvHeUMv6rWxC/HHxggVWC28lrqrfdJLfXZEemjqZWknMfTEIfDFNgZ8ik3MbNMA8yPNylWZM
8AyleO0qRlPTLbI+TQQa6mCrBfpdj80tIpC8BRhnUYdVarvRJfFsmV4zQxeJyk+jc21WTTo3G+Om
CvUHz0DQeGhIXTPbyAlabbwQHYdyUPBHRVJ8xaIyObjGGhUn3UVcWX9legeIoYqncZ6kbhJkP1Y+
IWhmGOOHKrf0edUB1YKO6eaCMjm4STrOOMQm6GAbCPeBH5nljczpOdLcKehNz8de4Fcb9zw0xZs3
aNhM9yg09/kgnjQjvqV47peF8D4ggMfzhomMg6QGTKU6tx3w4vdV3+PC6TE9lasM0JtpUWcN9TE3
9ZgDHFyOaWo77NUeGJ1hiw292sNIowe6NaPW0ZERULeSH7wBlL5HnfMT7lIOSUCe65Ay6R1Rc0JJ
pYfvt3dDWnwGvvIL2NZDGtcSIzZKEraMsdBsONRpZ73CMzpEwRDPaw0KdZrmCBmmnbyDXSvNRaA8
eL5Bc9lk3GYUMJ+ReUfULJgPJccNUOhoZ+J5wiCyfZUpyMxp1edmcmjd9o7E9RHudQRItHpNrJb2
ZDXeqdJ4gEX65rVAYyvVepU9erMjuYMCRxc5jz1IZXCCUYkqAp0Pw2bO6YkBin7q+TDFevNVSbt0
Gw60IRIL9co+3sZDcCNSbBf8YmNn/THCPF2XUrSZuxJFvTI1dpUtfzeqhyF9hV1FW4MghyCfLMwp
X6pVl64nHon+oDg4g90jJm7z3RpaszLTxX6ZC1wd71DbHC2sZhJgU2hY90c60f4r/hP+PveiQ0eQ
zNABgKLboNE5ZnPi502k+IeM0fAMQTp0CMVEuK5fzBjTRkAJMyjyv3QV0xSbNxlGhBGjE68Q+ltQ
9xbzNXN8Qd8cbBsyoEtBfTkLk3bfWaE6o3W7UWSoMBqOzppq0f3LEcpON9ib7KoSbKlmYR0ZrUac
Fedj5e0wOD6msvEpt/iuWg2uP2aPlaBpEsSlZyL6HjvQFcinZWUnmwoXVLA6936FZjp6uS2rhqZB
i6PFrHDjdW0y4AOQwsTHx9QYxxs/Ek+80nclIODn+biAdX3vFo2T6xrYexn4SKfysqaJZNNuewmR
X4BWLko8wcFDT2YE0DDDtj0jhCmTDrZ+9PC3oIZVobvAnsd7vf/GcOqzUMIDoJfnBL0N4i/5d0Vz
c6I8ofhC2wIo4JdpVNsB3kWYyjdSCVymY6MxIYhA30ptv69He93E6qeBUMkUkBC6j0lKu7esz15s
XD4tWLfMPuLnKB/fcTaRACj41cw09F3e13eYE7O84ApmqSANNuf9QPUxHOHIrtF9dNLho+VgJ+Jw
gGg7ZNYPWkXBMdwnCAh5+i6pXsqQL50GS0SWcbI6gH+cW/x8RpOlG/k2/TLISVNhiquDvSOF81KS
5nicA3xeTH8aQtZCN8JF57nzoFCWWrzSwErzD4Sg6b2goQAEE4QSvdcWrD7BprTLpWeEOy/pllKj
zyFMLPx6AB4RAsQjhYWXpCryvdDoRFqP3nBwo5Agz22CD7uZbp6tsnCl0qmG12g6KyahHZZzqx/j
vHBGJaX9E8+ndzOiczIqlhPrz5HWbWQAI43tfVXlC49skf3LKL10ZopDgIXCSPXp9RBvEwtzX4u1
joO7dhSpO4cUPVODcos8J060GlX1cN83lPv+O/+maOTucsWEg1kL/pfCPBip4dhZ5JhhsFfppQOX
+2Q4TRdI7h8ikjDcniCo36bgKx7zysAuiRQUN/SaxkOjHxtoJSFvpqzpvzMSkg0X4qK/hudDnEtu
mWqFAUNj5TOIf9Ndei1QzIw6ek92RrHBHLmiq9LXyAMEJVPKJGWeOi5LKJRpdNARVxcmye+keI/+
xHsvki+9UXaTGTw/qGXAGFmr6NEA0XlNxPNYIs/M+3Dxmum65Ib28mzaBfBcjpzkK6Ni1uWLelai
S0L0SGa1Xs+tsbsHTb2MegkQSUU3Pl+zNgSOXgBoF5meziWmj3Ea3oLZ2mMtcxRciLZMH8sr5r47
OHcL2xR3SiqtkWJdhRE8Y5MJrl7R+YzuNCU8mn1HT9KV15z4nFM44FrYUsZ57y1dENILHC7QG2/u
DC1+AXK/0ctyx4vQXf8J7wEyqgKShTk4TcbpUS0isbIab14Or7JNBZQAxhAUbPSTAN4bww0ffDDS
oxd3Ttdh2Cvnd3q8auzqfVpEkhw4Ef1iT6VHW74GnTiGPp6PTfsd2O5OpB3TZ8For37kM4YgXFxo
uRiYm5Nvp1neR0WmOzl6w/C0QADSbrEZCdNcI7RX90H1jFb9XVuVB6NFQybSdkij3XSJhc1zl/3Z
erJmfdpy/TitABSvmpXRt1Bj8vecEKT42Mbi9BEr0jGt2HLDEfDjytTyjUZgtjUa+ZjCwNgdPrSw
xYW2WcfDS2yTgHR7XkoRArylimKmtk/YbknLOSnb9RYBEawyng0JxkQ23mpkGEpZLyKeniJmHtNe
7HEZx+l0NqLQi2MB9qqoViUZOL1h0+fJOoONW+hQGvO5TzWZuHt0c5BTmPkTI5AycFpIkBuPkRps
+NFtB24wiswn4O1rso6ZqN1ZFWncFMLahkDuQ7s1Damfa1b1OHX/ZPPApw8V/S7y0Q3DmioaqnWC
447A7064O9pRH3U77hJulwY/Ka27gbc80/zRSfEZwnrw0Z1K61rIj382XMi9lXr0arLlE+1e9NFC
8hL0wZWFzyKYjiaLNqzE0KTNjnECnMjO2TD9juDVBP1vQEE0nXBnjQD2gQwhXV4XtPJQ7Zn+UlhH
q9ayb7JBxb9X2fMIOXkXH64phxW8CIYX/hwoxx3SC3PL/nLtluqgmsddt5mSjSCkEyrTAqnVGxB0
E2h/6dbQ8/Lq1UVdq1CSbY3t5BTQhf9eeNpKcb+m70Rk3E/fxPP8uUlr3OgDamF1wcqdwsf0ifWs
Xwfjh0xnfbquaVCRTH9Fi+19r7tO5fdLmzOlL5ZTROENAy9cRAFKOk0/qavvgqJ28gHCRfrsE2bx
sf8TtgOsU8AtPvG4ZiWYCFsHBZWPPghuvUZeEiOQB5gJmKg6BwRoPAah+qtlu+C7EuqWDChMN0dD
auPhKocp2HI0QKj1SJGVmBR2JRUZVhh1s+FpGnBh8+m4DMfwSe/wfLLx+ykl+JVGpu5j2uNUU+ve
NB6m+Jqr3qEJi69ilLHgBk7FKNI9on81J4aELCxiKM2KFUphM3YstvK3UYgiFKZU04vPmAPZSeZM
NzDpgLLklQYXUMT9+cdYvmJvd1TzYBMyUeW/Tp+bw1fGFGTaOSXIxCmOjRk6YThWTd8Y+tENfxJS
Au0a7Cflcp+ZylGjSKzDloZWuht5cyOL3I9/gQBkvBDPyBHibGsN0pJbaOJyQQuRkrEUdJ9uLJVU
0b7TqeYzveCTGbc2mNJ5nrrbLsc3zOe5oPqj0C3nODfkNRIteRp/YLb7UZbDE/ZKv4l9YDQlLUJN
voYTUDKasF0nNQw2s+Yird0YDJ9k16IbqK+yFtkp5OPp2U3rJzI/GsV9VYTxWNQqECZeIJObRey2
Yp0ySIunH/R9SlzKrMcyQZ5acu17TR0PSkx7ZaSK0zX4N2OB2x31A15ARODp/5u99ITV2Xfpdukv
EYs7M+uZ8GjvCQJNNglbK08MuvaYdcOtbqR3mab8Mlp5a+B7MzNUkwWWNjdx031mev81LRPmt78j
ffyocTQHm2d9tqm4b1ON3p1Ob9vMHgQ42qU8pvlMUamYQlu6n1Yjg9z7Ogl2bZK+ReH4FmglmUF+
69Fhpamw5CVuPKlzdIwczU5+MwrlgM7crrTDB6FHe5R1HiVG3xpzEQBk0mOUtdCw8+BeRpPjJkee
YQmNdlvnxasXqs9dpLx7mnrUsfGZBbq9Eko8zhJN9heK1hFy7OLebYu7pNMOMMR2JqkB9cS9WhcK
F2k/UnZ4aNZOlMC/sZKKDD/GkjVXkq+0cd8B0+0oV0LQv4m5Mkp9QowyrY1iCqNp39cZ1iYqrIHe
aFcjKOecxgBKX8o94DwAaPY3nQ+nMmho+0wcIYLY9CLB18siqGZlNtDXyesDYCx15mnZO6H9UTFE
6vA5XitzKJgxKK+Voj6RwN8Zun7srOwT86qSlle6xFHJ4ZEdQVNWMczH0FcRWbGWaKg4LVwrpVPe
Cww0EjoqsAux9YPk8lWOOkghuH8LWVFXblfTBvKL97GPf7cCoEZRufZNMZTTDcZwSww4zWlQj9Br
GdXoldU5MkVDX4eOZBbVLu7Tj5yXEVX1MdOaY92B/AOneTftYNNgbNO1xTwu1JeOjAHLOEpxAtEU
gBnazdyEndPpHRpSmvRLzSmMSsaOURF/oODChL1+Rywet8KkekdU75POTsrJrTOAaKDI6L/gjOGz
ZiH2X2ryqjLcJ9ssn5n8L1EudGpBVNX79HXyUCzDSprJQ7bNSvueEH/svIp4K9lHhAH3JGfPRu5+
QLiAJSeNW8tqASIjQuM1N30cv6K0dwOme63W5k0oplvnVlz65mIItpZ4a5hb+c+Rby9dET1lMXgu
oKLhfCBv0KR4E4gxAVVGgpEr/lFWCVI+oRjgfjofa/AHWkhgG9vIQTL/ta4VZoXhwxCP3xZmd0Y4
DmvJb+G7hQFgHdCF6P9YeTFTIk74EF9KSMqWu6nhNbC/GhMJBO/WEJlYYVLLwLkaY9SULeod7D/w
XUUdzZCbYwGQ/Y5GBqjolvoj9NJubdPhWUMxDo6Q8YCCFd8KxB7sc9v2hb+8L2BffqmlmWwr4A+M
scdx2RdA0Yxc3Bpa0uwidwA4Pqjgxjy9nSld2sxiiyLXDuUI+jjsUHlyCxWh8d2r9bLVi88it45y
0G+KUD+6fqOvQpq6kF4qFJ2UkOjrGchIan1szLF+ETcWLj9LjNqlua63wW/oqDbgYDfd/zc2P5Co
XY2Rnq1kcy9f/cpH7BsGo8RlUMJ/2r+HX73q42iDTsxBTw6KVn7/pRbyfzV4/+svzV1UPv5S3JX+
R4DjRJO5k610qCXQkgMd8CmdaDikcrIvKj2yIfLpKVe6fC3r52vp0z38JciNSL+Q3YRr6T3Ue2XI
f6dA++eNPN5blKORYoIZLe3d5auhUvLTk+nTXfx1Nc6promw03LMNNrlheqQ9QO4vCJY/0dF/H+l
iv/nxekn8uuB30EUqvl5yIvfURUzGKyg0MuLqfoyGWg6IMkXQdFhn4HRcGzS8m2z6h4G712OTecV
efBzTzmJn//1lJO7M2h0eJauWRXMwSwGC83kvJbH4ZXPJk9iLD896nTtv67B2iwyeMw5q5upbSJ1
OLToE2VYFcyYscxOsUhKqSBLDGUynNxAcRjJJlJyEPGXP+bPOuWqfiII7Q52kFYKSuSySH8ntfHQ
F8zxXa+9w0UDxRCsNy5faPrBn571RNJ9GAddViIu1KraMi3j5zQs3i//9PRJfvrpEyX3EZGsoC+q
3JkyyjgXqyj86vPvvKw2ly8g/7/y2f+7Jk/UdDIbrbRIL7n5vJhbZQH8H4wfRLCOxm4zSAwesnmC
M7ELTeQfr3kaQMDdRZ4a9E5bbbuxWGu1v5p4Xor3POpAUprQoW2/QC5nefmKZ5aCdhJFUis3sIVG
Bs2kUkulfgGMFhlizclBEIOXu7Lqz2ws7SR8QJpDIAMlD5pbaHoEjOnnKtriL3EfW1ee5Ezs1U5C
iFEOksK+6mEvYFpP7pvDuIBETaawk6p2ZoNQ6WmrXX5vZ5afNv33v3ZxO8oBncmMCpAm5wgiulaM
TdcT6TH/vnyJMwFeOwkUsRYhDBiQX2UiXYsAhxg2aZEuJ4ZGCkSV+daVh/njofHDZtJOAgL0opy+
T9I7ZQN+on3gKpP0eF4Ou94TR9NAE4MCfyzIRcI7/iFKGivPYImnG5Lc7GYEN3n5sc/tO+0kaDB+
M5Ge4GYCRQLD81vXd1ZLoak/K9k7ZXNMdqnpV861c6vmJIxoaW/Q/ouRAaRx4cJky7JP5PFmIPww
GaXTo4ItqK8s0T9+Hz+955OQAg3NEo0SYWwlvdhC2tTQvEsa1QNklQHtPGnqHyBvy4ivjh2mgYue
tk0cb3jLihxfecPn9vxJkFFTJbHo0rEZI8mZ8LApg/0EsSaPPt+YXXlY5cyrVU9CSyjjn+uXKbEs
QVIdrgMuP9DQUX83hpze/tFW47dWLLn6tLqn50eUFQp8uUU3c5XQbdEadZ6Qb08rLIOOOP2ZotMP
DYxayde3lj2gzxkselBaFO9hXN5cWYTTYvvhS6knASt29bEovYJ1oUiPkFsYrK4USgcabmrk71R5
PNTlAEBWzFiLfWkspi15+eLKmQ+knoQyz8Lv25pCWTm2T2w+Z1SZxVj9BsqyA4UBpB/y/pO21bsP
HqXaCobYvfGm9+qSqMcNmdA6NPxbQ9rcMBxXJfQP2f7W9M+wM2fkbpX5dvlm5TOhXT2JhMCFMeOz
wv+saQJC7X7yrtIBNVRW9bR+2T8ZsQolw9kwPPdBjRbQvSQ/XLmBM+e0ehInfaXwu0KwqcZqHxcR
2P9wGVFzEKZ8FeN4pkqcZyZa3VcueCaDU0+iZVyMfoncAReEOybQh6Y5txgVihT3O683kkYBjSqo
m9J06r4uX/TcZjoJimGkp4Wk1r0DQfRQ0UkWBkhRtdwjd84WAdvI81kMYC5f7tyJoJ7ERXJPJQ9k
YgR4dWfIjhqdbqiGs7xw39BrWpcGBvYrnaYUFAwmN/955omQKMp60xRqBkbFhhZx7TScXu5PG/Ik
dJoCOjIYdFovvrAdr2tgE0tpcPePz3sSE2MAL0U68vOGJG899TNzAayW5mEIQWsSb5K92u27bmXU
SzV8QJV92vbm2OLY+sXJhBTW+vKdnHnOP9H0r8TCGEKmw8LtHc3XVqFtLRtVu3LWnfvpk5hGF5JG
Y9D3jtDoEemgdYB4jNvL9y1PK/GHD/QnmP114/C/kHQvSFdY+5zak1Y4ql1at5+Cds2K7VBHMdw/
ZzemfDDir+zHM3mSchKA/Ahp4L5hmUqpC78AM3K1DW8sXzzl0E6S2PqETFxdOTunH/3pKU+CjYKI
PdbBweAUHm1NHSB4TysI2O/SjK+lCWf2ujJ9v7/eZIgOT2JVeu/o1PHJgBihAEJbvkqUwZZezAmv
V1OSM0eNchJXhjxLzdoi/0fO+i7ukm1Sh7splwUQvGyG4PXK6jgTpJWTeFKFljrg18uyNrMDjjYw
Xp+TbBvG4JDKW0I1bLGPf36qk2BRC4BPRUe0nKqalqw8lK2lS3LlRr+TQL8SJM+9u5OYoYRKbFo6
z1RZLe3A6DfqBB4wJSsuv0jYLr+5Mwvu1GYPyIQepymPUhjhpwyLdIpD5St8nSsbd1q5P6zoU189
xPLrrDW4QCeGtRWWCyNDJpOR+OX7PxN05JNcxkeopwz7kaCTZG9jOK5lAOiXf/rcnZ9s/FZUqgHY
hwIJsmqcj29ZbL4iD/Z1+efPvfmTre6aMWpJkwwBwJYvY/CwNC42JUiXsSiuRORzT3Cy041AHXoT
hS5Hh0M6ce9AkE3cdO3p8iOciSR/YvVfkQRwyACAtyNraMFkiaWPzwZZEqpV64kQTBqGt+rlS517
Wycb3B/VUNZCwn8YGVtZI/hygmp5eG8V4uXyJc49zcmujtwek1w7H5AyEcBuxlnPyaICHJi2RUVJ
kDApvBpDzhwrf8rTv95doaqoCEJBc8DprU1wQwUyG+w8XS+cP8Xw1V7CmS0ipuf9+0oeruk6JrhO
U5q/cV2TZ3Hd/mP8ENPj/fXjLdqatc4Z6dCaPmIq9Qgefx665QYx19vL3+XMKhYnWzwZDRzBgm5w
Jn5gkTN2wcbmEHf2lY04/c4PEUqc7POS6S2A02ZwFPyKCefyEqv4ua5p9ybRtivF4+XnOLOExcmG
TzQkz+yQ58CJ7dBkzSHCTlzrjWNRNFfyzDOLSpxs+AqlwTyr28GZmnsDRGUlCBZ2hrGHXb6RxKAB
6S/+7WlOTnbXyt3KpSvmGIbVcACilANXEn2DcaLP/1sXVpzs+hBaFW7KXCTAsCTGPCdQFNSc4Ceg
THH5Oc69spNd70kRfm0yX38qO3BY2YaBspON4F1yEyfxQeeqcXTl85yJMOLkRPdRhTB9rRqQoLOf
/AbSoAoAT7Y7ILFIPlnmQqlbB7rAlfj/84pT7JOdjzlkgJgUqWvpNveQ/WIEl4qlLPtvFppvl9/f
z7tTsU8CQK/ZJgodFBSWBzVXTwAohHys693Dae3+/9tTsU+2v9bFFZgF+mWgfQuQ/+kTo88rrrM/
f3zFPtn6HSq7XWP7hMb4AQ5tD6eil/LF1AsPe/mpyFf/9pJOtn7q6+iyZnyInvHdrAhjf2+FA6Zq
rqxe+dbnHuV060OuEbhAE4jrpYmmhCXQkgxWWETDrAXoFlZXPvi5RXWy8etI7Xo0iv/TzBUo53td
8ixL0KNp9V1+XT/vE8U+2fbZIJkA8xFHSHRpRZNF9p4RPfiDBAT4kX2idjb7tyud7H7cN6yJgksf
rn721HfYw2tYclP/l3c3Tk1xuP2XL/XzMaNMDhF/n5Qe+otmPmIN0sbaMcz0NS4d4MAiJE/sVg5n
Y+ddWW1nZoCKdbLvwaikAnwUsVkeAm1W1U2B/LsWIJIIQqhDwW3m+XF/mwaWBEkWFTRIIrZxL/u4
yl1+2jO71joJC01WGnGAuZeD9ONDqdVHNDSvjVHP/fZJRGiEq8HUJ3UCM/ud+R7aKfUgX1kRZ5a3
dRISEPcBYi8Vg+MpOfqvpXvIPX2Lavy8u9opObNXrZNwICkhMwAchhzRBE7eAnCvu8+hADFFvTrp
Dckc25e/w7nHmd7h3/lZLUmuDliVybeynTYRlaM6WUoy7Ll8hT+l4g8B2joJCKYZ9bLmp5wySKep
avI1GPGmDaonTaKtbmgLqQu3KILtJLlz8iybAw9dFmr3iXDzThH1KpDlHXqy60kcZ/TS9eX7OrdK
ToKIB4nBsuHOwU+Ld7Et38Vp8Xr5p8+91JOooSV6l6NONDh6BtnJApZjYFjsFr9A4/26fIlpKfz0
Uk+ihRorruGnXKKL3R1KeyAu0V6q9Wt185lHME9CRD9YumwCC2bUB9kZSafRCuY1uC2tNT4uP8KZ
KG6ehABUfpE0N0neTLwQ5lA7EfLWqpKTtaz2uQUi3tA7e94r3bsc4+93+apnXpx5EhwQRq1bPyI4
KEXQgdIvVeyRQYIjSJteCRHnLnESIpRyiKUK2KMjtcmzFhuLQRmXqPD+U8dEMU+iQy9BwRkMPr0a
9d+l3C1BRr6B0biG7DlzEJknIcEfa9kudZxcmJFNefskPlTmK+ZpW6PWrsT/M2NWxTyJCoYVpWOO
DaMjQlg8QevO01JeY6GKo8MeQSfYMxLYKDzNGd5V17LRM5vePNn0SEEWWt4r00wh2Fuyspa8+vhv
C+tk02OqEmSIoQ6AFJXXSRWs8tvHNrGvhKtzu+Vkw4dagK1JwPtiVjDTh/gDTsq8Yb8zTTPkeq0V
4zpPss3lhznznoyT7W+KCo6pxtU8vz5GPTyTzL4SHM/sDuNk23ciLAaU/diAeC8XqKiZANWEOlzp
BpxZvcbJ/saGKBIjMA/KAWQ8a+uhG49dkiwUsbEGe3X59ZyJjsbJDjf9wmrNXBqAhdUL2q5aajxY
2gZu8pUodeZrGyd7fEAnBe1ad3JTElvdeKZJXSYvE+wByRU8SXwsiC8/yrmNaJxs9yEo8//D2ZUt
x60j2V+ZuM/NHoAEQHJibj9UkVUqSaXNtmzfF4Zly+C+718/h+qeHhkWyAlF94vla0JYMpHIPHlO
RMBP7mcW6C4hHAIpR4iW9rdLptogbE9LbBSoWUGfRe3P66PqDoFq/aJHmTSnuF7QVbUQMJYQ70T7
8mH987pDoJg5GAZdi0Yc76mq349oDjMi5xIbhDfW0Q3yjaXTGYli8WMIMEVVW3hSWWP7wo7pgqDy
fTNQzB2sX+jsiqvZr50BGUZIPIJuZXDuhqgiX1NIw+7BfWlsHGfNcqlYThAJV6SeMZg1Qh67N3Zo
ovVaoA5A1AxKC76xK4uFvxGzqCDOGfTYgW1JUJdO2Q/QAYdePKIon4IICMKtbP7UQNXgYICzZmOD
NGaqwjprKCqBFD2e/SguRy9Op/HUoev+MNHKOvEh3irJa07zosf3OogunbFpUcaY/SEMQXrCjguF
ZI0ujPWzoJuG4gyKlDiDC/JyvwSTY4NyrxEbTyEE2RhDy9P6GJqzrGIyAcsAnR5f9sYB4avT3SfW
Vryi23bF1tHtvMgZwBgDNBwtpJ4x8OegTd6n4PhFDaCcN24W3TFWrB55JqMKbWgAQFVz54j4COqm
qxH0IkgHbObldZuhGH1YgtXeaAAricEIHpj5o1EbN6Hkx4r079xvxfbbrivA4gApvCpLHokrL+PE
3dcgN6yajG3st2atVOAltgJFEqgO+UWbgVMF9NkhTAUQd/BgldMUXiycvutHS2MdKviyKsGVXoeY
zsDG8qbiUX9Cn9BFBObbjclo9uQ37GXaI4/dw85now33BZnOUOeASI+UHlgIL9anoTnGKuQyIfUk
kqKekZIPPBxoNG4/LhispRjQQbekjG/WB9KlZ1TkpTVb6RQPcMdgO9vT8Yah5IPKD/K/RzsGqf2h
gsLHQpK8jaJaTOQN16wiMIugiToHSrL+aExo/gc92OOcPscjOndaMI/Jr0uuC4V/inwepLg3XjK6
Q6h4hpRQlptokvYBa4lz8FOfQFy0b9H5DzG2w/pq6s6G4hQkbp0kIaXpJ8gV9hO4fxxyP6EdBCJW
G9eMLoRiik+IQpdBg6Y2/ahGE1SYQkLKAJ79FkqOO7QI3Ex8hJYxyAHA4Lk+Kw1AymSKjwBbBJq7
yDJkEix6c4cC1/Y4okklGIBESy/rdsELgf4A+EZWxPsMGXKoYlzGLhQJS1g6v4Yy4sYKaDZSxVra
Zt1VThsw8Hm69LIAiBvIO8gYgt6LmFDLRF8OmIXWp665qVRoJODHLIFWEfdR8xvQ5wTSCTeexXH9
6xorV7GPPVRguEwl90P4J2zeLCDHVwEKE4MQVyRfwJrU7QdmfVofTnd0VPgi9CGhTDtFHHdW4tV4
2qFLnNXnNATHynQu8q+R8Uluofh0S6cEEjOr3XkgIfdduz2Xaf+5lO3GummcvApKnME32pgEQtAv
5IV2301HHtTQtlmEo9fXSvfbK94iQHU/qAN090ua/4jT6jrKqrv1T2u3QfESKbR10tlsuF+Z6bFl
xmkEBJjl5NCx5AIQqw9V0F5wXp/qun1eH1N30hSnkaQG3ijLOW4txKbkewXCBPAltMW5A/0EqP82
ognddWIprgIlXdE7Y8d90MpAdrcCcfeBJCaA/Oe+uGkwXuyAYuKwEBeuT00DxjNVFGEB9pMGrP7c
F6ANXcgxAwv0/KD5AFCt5l8w8ogmn6G9iZvHpUdt4f9bH1qzquby81f5bGGOdHBqg4MLSOxJaqAt
fvjSg2AKMm6QSTShZNenGyU1zdWiQg4nyBo7YS+Fz+uL0Q3uTGiVBdWEjnx74/LSWNVv2MIBtM1B
h9nUBFIIaNpKx+Rbg47m9cXSuG1T8QdWCXWCHoKufh6IqySpPoN54wo0lIBMW9dFQrcyihrLVRGF
k5W5kAMdmA9SZ+gRgI2RW9239TnQxUTfCF1UCKEBuZ0KOCZArAfsuPHZgIBPYN0vrKs5f6wbsHBV
AGQ3nk0MNG5GG2dcd9AUjzEPAwfBO668hQgzsUBlG+FFYybehMcHeCM9x3xan6HuECiOgsbQGhUz
2DF6xLh7VJ/2UKhod4Vo35fsMxUHIUTagRYWA1Aje+wSdCnPW5hfjYn8Bh9kRsXmMRMLVzMoqJpF
uMUE8RJ4x+8HaF3u3rVEKojQ6huEwyZmEEAWbC9B7lCZ/ScQ+1bvHGCxoFduBfJ2kOnooCfhiPG2
ZO5VBP41x5w3DpNumZafv/o8WI8jYoLAwe8GCkI/B7xSEuKuP0uIliIiSK0NPIMmrfjSRPFqHMbN
npQxxhEmOn5i48YqPzQo+uV9sBuBYAOfzk5w5q/vim5Wizt4NVoLkvd4RMe8z0BDOoQgrC+hmwQo
TQ15942N0d3cKsbQDHpRA9bU+zL9ia4AyC1fRZQfJyAOJ/DXo88D6N7Smd9nKy9e6NWcphASCamV
9ej7fCorcd9CCmd9tV5C9zcc2cv9/erTmSEj6MeAFRqqVxcm6G9G4weazxLnw9IN4EYxgDP86ICt
FIWZuQoPQQgmYWkRL7bcS2S6QGuaP9R49Eq7O/HsLGR9attzFNJP7sJxivaMlNZoeLc+uqDAByG5
nxeXyCdVAf2xQOR5ZPxF0EkHsAOULNDPNF8BheSH7laYpblwXjbx31M0/1aCLIjV7QI4tW+joASl
Hvf/NieYTG4CcB507YOcG/AWt24AVhYIpHKwmLqmAQpSZg5XVSdBMds5Mu4gVWt06bFC2q1euL/k
TY2IPdt4g2t8roqJhL5cMxoMqd0+NECSFVyl5MLo+o2va/rNTRUViYahsoKkNjLHRW97CYi3nZxy
6O+hiSvhEurT0wiCmGio7nglnMu0zNH06JrVfnBz4yoSS6NTJt4Xx6gAStceQJEXIn0JreD90Dte
ysHvl3+ONzPlmstShVAafZSLAKkFFGWMRwaC1oTTh2GhChh6DwmHJPuwbkS6fVt+/u8DRv8W1Byq
pk3JfEbliMbY4G5ABQuPX9M6rI+gczgqhhKa7wJLj2CGBNXRRgsjmBVckGiPh9gRF4ijK3hvC/Ic
6+PpZqS8emAcwAEBUQCWx/oaEORvFrojelb8XP+8xkerCMpJluj2dxLcCJlwd+DiuOHguN1nTnEA
PfQGTFM3ByWCkTYbe8gJ45GbTTedifQcVL3syNnYdE14qcImGUmqqa1zvNk5WmfbaD7XfKsQ+vb6
UBUiWTGopSbOzH3wBN2F5vixGKEkl8XAY6NbdOMSe3sCoMX79dRCD7mgTg2lUQhlQoquvBAW33A1
b1seNFF+/bSdWWkdNfj9U3shFTvaoN4WdgIai7NdooEUbDXrB+ntPaYqVLKAJBlI0jEHFwy2fddC
g6EH9WKyESHpPr/8/JVhh9B0hAB5u4ixGnzX4JkH1dHwWpI689cnoNuE5eevRgBrpMgkZLh9Yyiu
g9nwEzt6WP+07pdXbNiGpE0yQOLEdyALcw8cLHgEp2i67MOs/LI+hOaVT1VMpCi7aWJQBfPBH9+g
VTdvL8AAfDDPrbEPy8u6CCAnaJyQ/tk4tLqTpRi1HcmMQVKF+3F+OyffuoVdE54PZJcdeLaBkttw
gLpxlNdJK1PgIBnGaS5T8GW3hyDmdybqoUX2AG6g+/X1ezsyoSokEgx90AVfztfE2gPEZFLUQuOv
XS6eLBHc5MkoN5ZNcxZU4GMwNE6Y2jhmkChBFzlJP0ppgZ+y/bg+Ed33FYN3qJH3kATDMa6cM0+T
y2QGQRqO8/rnNakdquIfQQGLx2daIwvHQMY/NyAUMnp+n43J9Rzw02SZXwrL+AFi+RsCJtmaMchn
xGBhTfON20Tjkp1l5q8MtQ5ok1gQxvbBVP5UzZ9GwFKBmc72oZ053vo0Nc7AUZwBCOLtkQV474Vu
t9BYu8+BDU6l9Y/rJqC4A2jDTMA1mdy37eBrN5seOH7BDzmBf8zdOM66Icxf16gHtyw4UPH0MlPz
nIFtDrxvHtw/5Hk2/L3O4TiK/ctkTLu+wCxE2JwHLq+S4QwBv10AUmKAoxEIsSnwLQ6avmHj+aoz
UsUV8BmCNSKwcdGXHIA9EFuDphOUmOCPXcQR3rU7KvIRK0d6BiZ6H2KKj8ZMTiIwLkCnB32JrQOg
cWkq8pHNkOrLGjzDUdzlYE3lJ6i+QnoTojEwJ6hFnTsUHDb8p26jVMSjESHxhQc3XFtSntzaqHfm
BIkV9GI/L0IKsz3cpLjqEqjNcSpc8GAW4UaBT+OM7OV4vjLVZDZHwKRipE04vU1y94JDzXbI3Xd+
XvEEYPApwdqdCn92wLeTQg8FarVpZW/YqXblFC+AnFXbZX0pfNknzW6OPkWIW01o8aW0X7iPb2jN
nmz80QbxILQR33cAFfcQRaInVrRol4IaC4JcP60i8iyMisJ2uXELvZ0IoioOEs4HGTgD9Y6heIjj
DoGJ6YGKHxm6dBdAAXwixmEMHtYnpHnuUltxFdxpyeAudxLENbiX9dYZ1GYfG2aBISm8AU3sHaCT
3SFPoGeYxmdoUxX7Ro7fCp6ZXg+JrPXfQzdpxX2ABR8q7hMMgRmPBTjARxABBqew/TzOXy3jkbb5
VmykuT5U+CQRaR85My7JLpuLi5lyti9TY+vrGvehIij7AtyrZomvT1F7TVP6lVMCgfLw2KFpCApi
VQLxIlDsrq+abi5KQDFMThw38SD8zqbS7+vkvk3BFrn+cU32HtXTXz3EgNc0Olqh4AUTPjWTABku
SHb3IKi+bBMoeYgBpO+2VYOEBwqyAI5CjHA2d1w6yQbSTuOjVKhlSDj4lzrMz+TSC/C82ye2uI3Y
O5PTVAVYEghtFVnWg926K46jySBh4FyQOdlwgstK/Z42pEJxF3xypqCvI4HTgAyO3R8XbveoRUdA
VRfZhunoBlHiiWI0W7OZQ5QIZmjR43UXjtlDETnHZEov1o+Cbh8UJ4HaJ6iJczhzIeWnES3JELHP
P9dTtEUCp8ncUKHYPx3Ry4f4W/iDcwPO7YXlvwI5Jjin9oZtLUELcZ9G+Xl9Ppol+w1UWZECAWqH
JUPdDuyt+96U/sJP3s1bflWzZCqgcmSGTWrQlfodePcZaPk7JlEhGs157wR4KbXlzjFHaKG2EKl3
zOTChqJOUiX2g8t6614segfhwk+xPmONp1DhlsMo68YtkeYRi8YPg5ki/R9sfFzDSkVVkCU3Juil
ixAPG2sEkf7woWAGgk1yBD/iPZ4koEFy7oPpvsMvMIGqPAJodkehYVYDeYNX3XnoyXMCxv3EJqfS
zO7yPDi2tXFyCgbBk2CMdjjh9o6nbQkNRHYHNdatAqhuo5afv4qDwgJlyBDC70Dblb0HXdHszNom
2OMKJN764msuBRXAadS5aUcGIn4DpGS1YNDvOEUZ8XICjabuaFjdxkCaW5Qr/gbczH07FoL71otQ
zNReLpf5suIzEjJcTA8vog1YXX99ZrrFU3xPCV5ZtKRgwK4g16Ez3VYBucxA9bD+ec2jgit+J+h6
NiB5Ifw0kUeEfJD2yK4bkezLyYWYzxafp844FOdTFhQKmQRumsYTP0DfkNyi1Mqf1iehWaPf4JzT
GI5Nh0kkRfCd2fPtGIWX2bCF79JFwiqGszShMx1JBPIApgMAaD8hVmp3oSWvyIiVg2hHClEakFxS
X85QMQXF9frENMf6N2hnnGTINmBiVb+IzwCvVDfy7Jj1A6SozV3VjxlwxOH7YgEV42maBc5aiU2q
AJrZ5zHrvKqu6osCapIbN6lup5afv3IFVckqLGUCeRvbPpYSoh7A2dOMHdfXS2OdKpAzHSKoNKUw
FgRrTylk6Nw2Oixeb0brIRQqdx2HVqjd9d2G+ejmo7iD2EiRNssBghHM+Bi39X0ameMOqgfxhuPX
GA5TzN8eF/p9CycAIqrjHqLDHRhw56/ry6W5pFXkZpJJe6o5Ph5bYXUr4tQ+pZMTHsOmmD2bs62k
gm4SivXHaOB10wT2A6Hs70se1kmtd8HiqIq9ZOkcJLlcEu+SSa9K5DN3jQ/ry6PZXBVrGY8inMWI
HA+HMsTYmz4FtCKY8o3QVfd55WmRQmYRwrb4fN23Z2qUDPid6lnUgblxdnQDLNv+ythCg3f/vKs6
NwNPrP3gdOYxs4L79eXRnB6V+tFxRxHl0ObzE6iDIfFtgBoAYKMRd+H6AJpjo6IqoV8L+c8UvGu8
nU9uFI7QW92q/GnuPUsx3NGspHBQdvcblnNQ+dvtpajnRzCeXydoZehEv9Xrrwu8VTbHsEpMqAdi
nRxiL+VSaNLg8c3AyboErg3EOCCWE0Gv832rptzohJXg37RR84LAQXKNR3Gw50m+RQij8bAqnJLa
aDWIbKzb1EPQAMpVEFoAx8ldBZVC8IOwhO4tM/yxPhXNCVOBlCFIN0G7jJV7eR47OVpC3AsciOcY
YuUbRqK5YlXI5DQGVWA2LvMB2cYDfwYxyCKoJ11+imzwDxtmfaYN+vfXp6RZPxU1WUadlKbAcGYa
WWJnTJR+mp2AQh5BhF4xEnmqo2y66zqckU7IbivnpXEGKphyhIog+ioN5vfD9KEO0UTZRx6ehD/X
56WLkVQ0ZS0pmNgpoONu/4HOhwjaZE41HUIE4Yj4qg4a1EZ7OQkoxQTvS4irwEpist7AM4jBAQ3X
g2ufGCWHRadyeR8tuozrU9O4IRViabEgl70tmA/l+nw/QRDQxvt/4/jpPq7c75QyYMQGnAc7N5ce
oflggNBrI9rSODlTcQVocgp76BwArFHQdJ9B2fkEbOt8GcQgnAbPxQgq5abf2A1dbUwFUrYVglRI
haINIh2Z12VRACoysMVkZQOFFACsRts95YBWtFCuKqPZA78Q1IUbmkNYvN3Io2imrEIuocXOzMTF
lEWVfF6Qd1lZfqjS/nrOITZJjY1hNNakQi5xHIiwbQtM/a544hP0pFFH6OwtRlzd55XQoKcpG2rQ
9uM520LqFNArHiEG75vo6/qZ1g2ghAapY0FTtmDMH6T9gMzQwYI+85zKv9Y/r3HcKtKy63sRFo2J
g+caiZeVgd8RDulelOUdyCOvD6Lx3C/59lfhTd3LLqMo+8Mc4+KBoF3wchQQFUvDMvCmfgygVlMH
t2bXQIZ4fUidl1Pxlo1rgPuYEeYD81STaZda+T5H71b+yOSPKQbHdvIib1Wa/YYNa4dUPITRJxTo
RMr8RSpw0U9E28IIHAPE4rg4M/fBCmvUtBzAADcsWeOTXn6TVwvbmlEtzQkjEpKku7mbbpuxfV/Q
+ysGkv4tlzzj4L1ATFfYnRdylniji/ISWD3kRgCkcQEqerEo4rqKTQRAbVb/EMZwyyrIrcUshYqa
GJ6lye/WT4PmlKs4xpGAm84algCeIdCS1meZDLVvGV3uQVV8w1I1m6HCEwcWOkXUYpDQAQk4RBid
pNh43+gWSnECVQESsSkHtsQwcijeCnHLkfCxERe0fc09ChG99YXSDbR4oVcHijOjrMBHj9JTehRV
BGgtvUYUXLjVZbTV3aXxaCow0aTSaRhkw0A7M57H2P4Qufb9iwL5+hx031ceDLHFs3IUQBi5UCrm
zcx2XQSlU+BMNrIvuo1W7JyxwMigLo6iZJ8MkEwebqqCfnvfL68EAqldoqofwCRol/qINE+irE44
vhtnVLc2yvt+TpuZtASfL6PqKhHZZQf8tZPj1bz+67+9NESFIca0atuhwPfn3LoqAuNOLKrZ699+
+2wSFX2I9CoreA0jmCQD2Zs4NdzpPelGnyCgfgGpwo0o8m1nQVQoInEsw0YBkPngG/T6pvJwZ9RG
ezsHGzhmzUVBVAxi6Pb9KEBY70sI7LaQ78VbE6/LRQ1hgj4nNJwfhLyGeKC3vnIurPf30htxFaue
uVuPlYVrIuPVRS2bS6sJv02gZ3G66Hu+qGkS9MV6SWtE79yr5Xy88iPM6ZK8jZbgLqlq6En2/QfR
UUi7ggv86KARah/UTbWxYbpDpxg8CcPaciyESFkeH90Ik5iszYqi7tQpxs7TwCR1Bxh1D7nPRQAe
neVt1QLdHwb8OMQd9Ryrrp7Wd0p39hTzL5wJnGxdjQ60HhQKbVx/mRLraXL5hWFvyrfpBlGcQGuI
pB1KDMIl9Mp30MWLLg3K48um7JJntw1Df302mrVTwYohBGESIhvmRyyClHnVAbOR+B06rPrUkrs5
JxsWpTngKliRR7KGkAHg9EXjHt0ZnePO3OzQRoyWTWc8GFkdXZZGWD4xJrfA0JpsEXGWWb8641nT
9FllVgzNEejssO4l1NBRctq5ELzsizNPPscm1Orj+rC+mm/7bqIiGm3iZtVcpAzoFNe4mPhkf7aj
qb42xOh+Wh9Ct2GKo6j6RrYBdDN9yJN6LEk/zVzcMQLYmqig4duCE3t9IM0RVHGLCSQ1a6iu45xn
jecSBuK27tMIoeOAtffrQ+jOhOIVDDJk6NcImd913a07Id3VBMD9lqW1mxvnNA7pM1rMiyMKhe9s
YSaO4iyKKXMbcJFC9hHVDJM2+wFsBnFRf15gzlAjh64qgfBHd8wC88JppmLDweuOhuI22izo46qX
eHk48jZ1a1BuhMXHHsXh9bXUnQvFYxRN1lVz1eLCmqarPDh348m1mReC9nOYHt81hopntLoabNIy
sPyq7mMAjuUjhLE+h6O7H3j9KEsQ2K8P9PZrlKioRsRXRgTmGFwXxLoGmfQtdfMTGEvBjAqV4t6q
fCQZt544mp1RQY2gQxoDF8rdPgSDT9A4hgjRtI8CupHd0Fx9KnDRiohMjAift0UIKJozQ4OTOhsL
pTFSlcCR9Bl4+yKcZhH3yAlZ3XdwoOx5Ru/LovLXN0M3geXnr5yoWbbmICXGgIp97EEI+LKUYb8x
AZ2LVskbxzFnubHINLYp+KoX52x3geOxtm8x1nxNOnEAndyjGXcfnRnaTe+blOIGhDDcFGrrlk/d
GP1wRvatnactgImGUoWoKMXO4kbdG/h6DXcWtPNezvMtLoF7kpF7u0GqMJLPRlBdVml63wJIbUUR
FKkMNGfWLdlxG4r3EI1LQuN7l289fnVGpXgI9AVUZYjA3C+6+vCCUAOuIw4qchiyqdmPZX+iQO5u
PFN1G6sCF6XLoiptUHCKKvGFxDj3bJwSfwq/27HwpLNDOfZLlacuStaWvXFpabygimdMkgwge3Sb
AQ/PPxg2+ACRDn2q6+SQ1fOGQWtuLZUWEkLjoxPkeEDhMZA11gUgoCCicMp+V8lyDwnxoyG2qAF0
81ns/pXtGXkzVEmAh7gFsNwskf4HN8ouBcQ7M82LDjCQDTvUGLkKXTSg2J6QZeGypHpoEnk2nHJj
vXSfVvyHK1GyiwbAiUBGcgZ1/80MqfZ3WbEKWEwE6ed4KTySIjtZUGtALAdDWv+47g0oFB+Rsz6t
aY2v94uwZfY5csnFP9sRKtF62HaU7FjyNaNbfkO3UkqM0FeUuGSssVLCvoFu6FVcjKf1yWguit8A
izWbEzyCkBBpyQczzG6cIbqu5uTWtvhGCllzVlWUojAK1JjxOb82g2MvspusrcWODfZ1H1R/xXx6
Xp+KbpzFv72yiTQOEGdb2JYRT67ZOMnqC5PkKmif7Y3F0kQEKvpQjGTsByiv+zOaQJcrSUBCxRZb
Sq26CShGXfHQiq0MCX1RfwfV3wFtJ8y1PCQv8Gr4sL5IuiksP3+1SJMUlTs6NrqXSXuLKOHY5fwo
s2CLmFpzVFWMIAGQKnNTGPXUCG8A+H0X0mhLOFdzWFVcIK2Qp00SiiJ/1XqtK695k3lGGe0qBzDT
9QXSwMUJV6y7xQs7oR0yLlAMvgVq4ApYeMj7keDKscOzO1YPdYAMa5ECR06iKymnrxlH4W1jeN0c
FVsPSidPUZLHO67Pr3vI1ZkkO2R4O+4Mt/+cldYhyFwIxotdmrNvMck/sRH8M6FxtPv4KGrHrzMy
bvw2ut1UQoOi6BJXdMgFlS25Cifrs1tudT1rog4VTihl4wqIpaFGP1jdwYgM4zi3jTxy3smvVRdG
V5EdLgVUK/64vrQa81IBhnlWcSvIUVaao4F9TakkGYKbAmhMNzXtazfO2nBXJVmz8fLSLJ6KKwRJ
1OjypVRLg+BuWTzb2SKK1BwSFUToSjcnbQUrjqGfiAvHKeMzOEgcudULrVsrxU2g4iYMPjiojRbz
RZOiE3Yov2CEqf4iS/Teru+I7gwsK/fKGdXCAhleBIcHQgXycWzDgXh1aUfZ3q0nN/KrYeTGLq/n
ptgneW68TziKMCW/QCKQHUCyGcfaFJ/HvkXWtsjuraZD/T6NP69PTrdHih9pkjJMiIGwGvyBf/VB
cA6F6TWlc0tz+rA+hC4SUbGFpEEb0NTjPWzL9ksGUHFtxBmg2Shi9dUZ1D73MxpkS9CHLm0tScy2
AD26ySmOQZDMLUb03PqdEXtOTO/o3H8Yy6T1ajOL/fXpae4qFXZotmEx4X9LnEVbAIacUyqDh8jd
SuZrAnYVelgKcDzmQYW7ChTRbn+Q4bSbkXfkDvMIIujGPg7pl/W5aJyBSvo4FQExjDEGDxqxrrIO
dMFRnj6uf1tjrCrBYzOACiSSKapypn0bVNEFAgeziX1R1pdLR8j6KLoZKC6hHqWRswrNM2XVm5ei
C8iesmzacAW6vVZcwSxAQpKF6EgcAwdXgvulqftDMLyPJIyoSMSGijiKGkCiU1Y/WeAhfzlOeZFc
xHm4Fabr9kGxeBJOM8pxaP4hacXOkDiKj4N06alNxmFPmij282kINxZM9462lEAhyVJJMxO44ixv
f9CUfG2QWNiZND46VbkP8vGiMq3ntigOMx5xGwGBbpsUuy97agygOwcUGzm3OqSPMsqKXTDNG28F
jV9RwYhZNSSJHNDFksUuiGYjF/yh2WOSmGejJ1sErJp9UtGIcz7GJfQn0c4m29qjPRgb08Aqdw34
oMbesXetmW8lHnQuWsUi5mliT5ISrNhgk900GN+GJLuNx+kvSN0fAXS7bHuCBnZ0V+zsFEVFHmwJ
7GgsVkUjUrNBwmmkws/NtkZ7fn9TVPXG1aNbQ8UbVGMuZFWhpdFJ+282QkTPmPoLd8i+izHaB4bz
c93raA6cCj90SyNLaqBZ/GERN7as4mwP5mUYlRtQGd0aKaHAWNApTVB29YsiSEdfQsw38igr6df3
/f6KT0CvkuQiQL94x1HgpN1fJqpang224g2L1FmM4gZmt2mJHaS2b5WZ+RHNgMUJvAz8phptuaup
g/za+2aimD5pijFIHcwExG4cAq7McK+jJq6LnUMH+nF9EM2VrCILhcsdt4wbB3oXEkFzKxzh5dFc
cfTMIc28s0VsVLvINWjryTYRd2OXOfVGMVo3uJJAQI9w25Q8Al6vsm+60DwBa/uJusm4zyfzhIzb
3jAEerdMd/DXp6vZvN+ko2urNweGWpozt7eWZR7NILkmjeUZnXNcH0JjqHQZ+lWMLSPARfoYkdoM
OWQqmqvAFDdLRLgkk5dE8vowupko/sCmSInhqYZhZhLtMtY5OzRmdrt0Zs9g7H5eH0XnTVU4YkrA
i2YmOYJqgB4ouoDG4B4gpxjkqIFFz0nV+S7462m/Z8hlrQ+qcREqHDEDL2pdddlSLIYcSjKiK020
dIs7Q+PgXtIQr/YnaqKUxyO+Hhr5X4DogpGwPNVyS75W98sr7qHKxyhCAwnKfzJ4KofsK62drZqp
5vn2Epm8+tW73Ma1GeLb6HQGycOMJmcBhbjGmfeRU3rNIDZcj2YSKtiwn8AL0KEg5JOShjcUCRHk
Dsr3hRwqwBDsnpbhgIrHh+zyPuuk19PEi+3popkf1w+Qxq+o6MJpitHsECLVUbJmN6ULkBUZYlk+
kfDHYoWpYXjrI+kWSjH2ljWFXaRIUKZoAts5QBjQaasRQPdtxcKLmaBIFQNEb7TNR4iW3hb2JuZI
4z1UXGHVs6hooAbmjyMxwVMELQWDBd9EGIOxEv524xzphlEue2iQxm4BOUg/cz7kiwwxCb3GJR/B
zLG+/hqLUKkOu3EmQSQAZllcU8jAgJMLD/5pEHJXcXtnjdEGbEbj1oli19CI6YYsKXBqBegt8X5d
aAaMONy7pPby6dv6fHSjKHe+0xZVaSDt6pMszc5xHRU73vXjnhYgTTWEne/ACZffrQ/25uIBf7iY
z2t3AtW8zOKAmjdAmHtZ04d7FAq+hVbpd075Je0Bzm/KXLwn8sNwym0/zRRvmQp53tg2nqBV03pU
puxifS5venV8fFnQV3OhVjGFgb1wXlZ11vokCaYP0WCOeJfjljysD6JbsOWYvxoE0h+Q1m5ASjnR
wYO2NgDRzFu8MLX5LrXNm5S6/vpQb1oO5qMYf7ewNs1hCCY+ZwmHcvp1qIwT5H2ifTawjYtWN5/F
87yaTzZGds9stBpREUDGG/IR+X5hq2oain5cucvGamPvddujOIJezFVgO+ijcmh0IGD/yRL2YMTN
RjCk+7z560R6OQb2DBQ+YnL30VgMUs7nEM1u65uhWyfF9ms0Pgu+0FTUg3wGtd85byYXEdF0NA13
X7TiynEGvuEz33T72HnVBUwUqO8AhBdx5zYQKceDGVw6Gyf47WILcMGKzQO30cZRz9DemtVOduHW
Zilvut6W1S6ceJX7ZK7zzwbLzN5LXXPIdkM7DxlaR5fCMXIgmXkYysCsvfWl1cxWRSNaLpmszkAN
MVyawN20mHc9Qtn1j78dvWK2ilfgAwGgmJRIaIZ8H0JsuSPuLSgtoCsgofHIdjmQnF1xDkDJboGi
en3YN504RlXcBOeuAPcE0pzp0BUl2LwDHlzWBCnvnVXmrrgKWJyUF5mgo/znMv7n9/G/5HNx90+A
cvOP/8afvxflVENboVX++I+PRYb///fyb/793/z6L/5xfC5uvmXPjfof/fJv8N1/jet9a7/98gcf
gOQWtCvP9fTwjCx9+/J9/IbLf/n//cv/eH75ysepfP7zj+9Fl0NZ6+FZRkX+x7/+6vTjzz8W7o7/
fP35f/3d8vv/+cceVb/sKcLt+s+P/e+/eP7WtH/+YQjxd4e5JuGE2gTKzwt1wvD88lcO/buDnTAF
p5awqbMgtvKibsM//6D8747DbddlxF7evwvisim65a8M9ncon1iuKxxAAKi1IEv/95f7ZXf+b7f+
I++yuyLK2+bPP8AKvni+/8OZc25zl1GHu46J5ya+qRxRO4FqdupGiWdVYCugTQicEZKlrrRcEOp3
ht2inpAMnf2hKfuBXcikLPgNTQzUSG3Z34Ia7Oc89yfL7n/GLXLG9yN3ZbQn02hNXtiI6KczQiEz
DuWO1ukHCNTcsgFLc2hEmo4PzKVS7K0gIPkpkXluJlC6APT8MFMYDlocZQJFT6tt+495GMvZM1NS
jY+ZM6RNvQ9iOprfeqco0j0w63mxj/D7zXvIfiPLOztIXV6xMCkDZN+prB9qaKs0p3E2w3lnQqHA
eurBElf+7ME5uiiIRAnbId9pj4fWwCtkBx3ZMgWHvGHnDyALmRmuwrh9IAmpmn3aulW6L8Js4AeC
RoRml6V21viyIEm5G+a4N4/UXVL/YDwQ4NqrOmh3J4lLQa9fV/9D2Hctx61r234RqxAIhleSnbuV
5aAXlmTLBMAAkgAD+PV3aN9bdffyqTrr0bas7mYjzDnmCJHJkTq1BucSfuII45MzMsxl2MUtDJT6
st+VTWWQYLoOEgHGVTyNuHvnjoxxtga1ane+3xi6Ltc4xPk1i9Z32qV++2Ywh1LVL2Lb9C3uxg4m
/wg0SLNuaINHgSwqlZnVIA45QITJe1+KBn8zmS6VGZdkltkYNHHyVkmNPDiEXizl29iXqiNITQZ1
az/ZrtSwsaGquQ1wuqhODqmRpuhms/V5aLlqj00oLSsQYhaMRZmsZvuO4Z+mcFGaUlNEnQso3JWC
wWxdlhK7PTXwq8YyYVC8vEwLGX6qyiPGKrOc1pj5E724fRB2PftaAGmSY9IKl0TT2Dp5kPVX1nOv
uzH4FgzYPhjrDPDdPtVekT8BEOYvxsCi40O6jGlaGDhhBqDczSBotw5l4dG0RGnI0qm36jo5Uqti
JUq0V6zRcs45NbTNSq1TRHGmW3ScgnYaT1QA6M9aDZA38wEiIopobrSzR1pWQp4GyRBwPoaL4e+8
W4wsFIu927EVLj1Pq6Kb2nEnK6SmyX6sT9igPIFNFMAag0ihrY5cNleUi0KM1Sjx7zgv8rmeU3kQ
xlqE9sGIm+7UlKrlo/Y83t44aUiZKx4Ifkrw2eS+TUi7HZc6bEAMReZnJV9TuKAh2LCK5xixNpv8
Dguzhr4PamzS99JZPb/4rR7XjzIGsWw/uVE9WbuwMfdLCl55VxGanBa7LeIihJniwgepUSLb/LCC
1krE4nYRb7bmsYYzMSL4XFeKh2BbA3VFLCB+ZojKFGGa0dClrAjw9Ht0Fq2uEVTSoR0EIk99VLBy
nAxKgjUlJz1NreldZqckskdVln65ugk9wlONTHleNA0R0Xmy5bDswybQYcHMOujvGPL5C4azcZi3
IHKBnewZxdSpQxAi7+JJnSyNYfVFEtilX2quRvrOv/5nwRlkJCc50hVAtJqnzyTBBr5K3XZNsfVN
W46oTpKxg/zWl1hjLK3b+CDhxoQGis9c7GeD9/yT1X4Em1g1vjqTGGGBpyGWrvm5Yi5BYUY5tKCV
CFo257CujM0MhCvDTsUhGT4mwtfqBQyqBNEWsLCDxgn1ULc0CDOn0/jUbn1vf8VjkrwQzZo+B3pV
XSq6Up4L3YvvZTNPNK/6sK1OtousRz3XpFu2NOMyg2BGgnhnDbzxsqDvg5+1DNMuI0jUyBfmEKtA
2lgf5loMT0CeUaCPW6ldLsLKuKxxBC6KVTSzSyuDZtnh3BoBp9e2vkxdBQ/lvp+TC2esu5ZuZV0m
CG/hG9/Q3zIM/YdYR6CHc9TP19DJdSx0YJfnMawYrDDK9cGmPJkyufSmYplbNKw9+rCMgmKbal7e
hkZauDeGvUNEes3qEhqmytn3Zg6TLheMrFsBt2iL458ZC686sqX1cZtDG0fZyIhfDhoeU5XO+AT+
QTYiIQQBGkHcz+doUU13LEsRvS3gWFbXVsi0qY5Yd+Pwxw0q8K8Wi8C1uROW5iMylXCauNeElXnF
0oeKyCen6WVNoyEn3XKOPeZNm2Ev65A8gcyx5PGM4y+mzEFIu6g9yA8xeKNtlEW2J0ckaKtjhcCh
c9nO6Cmnima4fH+4TjyAV3DorHvUhgEeN1g0AdnmYikh/q+w9TLduRvsLa91q4Ys9nw5JVV3Hxv6
bazls6A+yTAJ+VzU+jhsFgZyglX4IuxntQbvFVSrmuNmav2Sg8niztRakbmQJVeyjOF3zjqe1R2d
z2NTHzvEe18SvpGDGDiulSZp99UAU+DFDjLnQf289Okl0eGcUVezbMQC34nVVT+IqKY8wXfSV507
iLqMkUvSpgfKTPXosEWrQnd9LbJp6dr7hUaS7GnpwgOR/W+onrtcwpwga7A7dnMdvaugrq6wLTO7
GFsYvxkJiHJCx5pBkZhkSe/uvYTAtG26O7/6NRtxN8B0UkX7pBF3OOzdO0qbH3AQiXKt+RmYy0ug
ZLNb8F0fsGFlVgr5npqB3st2dYfSLBZBOiFYGLFJ90SM7NPptb4H6ehPDA+1PVoMnU9NfA5a+cS2
Nr1F6/w4M6jNa9PBr3ZaPZQtfZm7vn9vDDpTLxf5DVdMe3ZS9DAwqcUP7wIEqW1GHMSc8qPD9Zgr
2n34cUQEcj9dtwAJLpa2XbFxCh9AF1Sg0pD6w87k1jTNNaHtHcjty7UbjN7PZY/5hsGkLfXJO2xa
hizqoOZg25jmiFe7xMg53eE2LwY4B+cOvdFxDf2eTeoBj265IhngZBaHInHoP1vshGyh/XHskqMb
m29wUvswcjjqIVwyZpubEts5DlNRQJh+RTqPzms26pMT3V433UMtyWmq4l/wMDxZcCElT6ssLdf9
sq57yeSBwWjjXQf1eFxk9buOURt0awtZ32rbg4av3pyuAdY0PcQLEjYrDmNUEOQS4K0IvGd5vSQL
LmDzhCr8WVTsUm791ValzwxkVJlPLHKdgc1OOEOZroKdiwTPnZzrfRnUiOoJOLYwnJu3rArb6EA7
ghAoMLNeEFlgno3U9jsJ2fxccUc+U7AMnpXvJp2vfES6ijZfBTDcXM5p39H6deodqqQ4SsH104n/
qnPkJUUTeC09StR5nKb3ae7XV2Sa1E/4keYhcRCrd72QN+lGnslm7fcowZPPPibqyFFkHTuf9ncw
CK5+zK70d7VHPlNJu+hPFCb1g+smV0R+GAwGw1Md4sNScJa3cXa52yb7A5qesTl2tNvIbZ17r7Oq
KX2L42wzEEhpv437ZkQOw6lDHf0xdjOHM1FScVUkUVA1u3D087PwUuHkn13sT9iG0G/MUwMmvEBk
jz7zaEIIjGlU7K4aHowap0RofioPi5bPpCEqPgyQedGwGHzVgUifmjGIckvTL6lAQqtH1SBIKTND
1eLKRZLKmim/woueLBN5nMg03rp4JN+8Gh1ugj48w8K78xnUrQlyVjXyV4sptjAE23qq5kzBepgU
W9iO9hDbyc35OE6BPIZVMzR7h5I0Pa6oa1iWTCX9MEH0XSe024UwIv8q/lbsmX65VzGuv1B9lit7
Hlu93pdVqUHNoutns3T9UVtncSrWuH+XPti3VRvlAiBbZmqenpbSQO6hNT3jOHhp4lA+reuIuMHK
8wtKYcAHnujTOJOTmciPDk60yCBkKlca9tom5MiNFm9h00f3LDbPrUnom4Sh8xmVLS5nN5oCnsjL
kQbBZzqs0f1G53ezxR/LbNddu9T+DMKMzCWoI/fCte7S9nN7sNiwN5SxFpepVHm6NMsrorxRpW5G
7VFftH9AoPJ7HOFbrlsl91iVzVcfMUF5tGlxdCHgDh2OwRP6CbJb0rkpFLonFI5IVghT6P5wPaGk
Q9NDgrOtUFBmhLMWF4QNTtHKsRQHbQ/dAI5GWIW3ZtDwIY7j+cricsyBI1FEDxMjX0CSNBcxwaiE
bzTBwRtBMI9hPG6d5ffgMMX1yaoPqiuhievaJDfcfcO5ABB9SfbN12VRrtNdG4rf8QCPHQ5z+VLk
s29oNlD1VHH+SX34sxPz80QXfO8KKcgo+tasnNOfSG7sMoxf4e5hpnTXDAIAT8t+Mi5wywcphcrV
nKMYp8wi5y0H5RKNShkdAxXdrT2Ha7n7hsrPZy1szMC/etW9PZZ2rrPJRTdIgd8nZn+EHYoGTeh9
GbJrir90dD51JDmAfb1kJfXmWIty22+EFTUBHQD2KjInbbvt4YV9B+3NSzdPvz0Byrot/Q11F7yd
iLvFCiUAL2ueRXX4B/FuKkuWaMEdSW4MCVF1nPKsrTe+m6GizlzCLwI5I720Q7YocRpL8uIqdQAl
YcmicELHmTp3GL/UTEiX+iUpCKWTU6YocYnkMRQsRaVwAupI8UxB3pfRioo8WBlH0N76xteoGGOP
e3JRHZL+xldYe786a3VmvGpyZ6aX0rUHkJYRj0Vcf+jWeD45BGxkIw7YU79AVbWtxVgjwrHG3bCj
Y7nvNYY1KtB36dyB0+3TNYeMMd3ZLqjyvvXf4F5/JQ5B2EMaFK0LCJ4T0xnao5fRDY8ksuRgDAiD
foEwX5DhF1ANmy0QFm8VhiUreQl1+oBe8MykvQ9FmstOr8WCrNLHfuT9Xi8QmTK0rZlmMKYXdkgy
AoH3wxB2IfDvsc4jzaYla9opvjbaRvhNSuUVifzVqKjNGtEBppkkyctGXec2wV9JsuVTQO42ROF9
uczytcO7ScYwF77H9UySS2rEPiQ+PMCZvz2N6JZzhgatbFpfbDT+JobU5B3cVrIkSp9MvFznqrn5
uqUZOoqj5tU3ESJzLWAy67b6DaDBzQr/vZntq6+HZSe3wCB6mCGwtE2OOPP6YzIqsoOYr0FvC2Kc
7bYgp3AUzZDcl2YrnkU2hGUVf23T7tZ7QAZ1U77MZm12fdu9wsXx2gKPegy/vPX9hF85NMzvTQhw
eqpScyUk6E+o4obDQJcQ1008fUOtCt36MCLEBRAbUpbt3Nscsy3RAnFY+V5sc90DxGltm+u0L6t8
W8byY/DQv8karmt70XsEdjvWl+9uqldEGlT9Jo4EQ6s2Fx08BpBMNaxrBjchtU9VOWOmULJLuFmK
AiYAggms6kUl2ESl8n8CfGkHT2bQjnjo79soLPdTMNsUOJNva5wdITIIw8YdYzPbo0Ao3J+GBuIM
WsxwcmRAxxXR6SDZhP3H1Oa7zFWRSvCf0KbB5gAftp/xNQfbIg8pSWYYqsAWGMcMAaR/TrdU80vd
1vYWsmD60dJoNAddUxzZLLYtPaUIWz+oVKUXQDdLemtoU526ZgE4PqZ1OZ66tnR5tHF7TxDOfQ8L
2PRBysirp16vCIlq3Mavm0JmJh5wN57XdmSHoVrJnaaoZw4B7Pm7jHdhQ4saOBdwAk+zCO3cBQXE
uhuVW/9glNbt0FTRY70ZzLpgr8aKRLgAx0HMsiDQjyLYkIpM25eBs+3SQ8b4rWmXqAC2re6rkdhn
OlaPZpsvXiWvbLTjyTAUqz4aw32nyheptz2+b/TREX/3emH7AXI9aBOrOVsT+tq2+rGshrvJceSn
TPYhnKjOVgE5umZ34drua8N3JibDIbLiNyxrzxSdwTwGb+0qqsyt43mTDdnpyHxHQXDf087skkT5
nAIvK6LWdjkbwAuLMNXDKkNOAYmifcXlrkEfWrB4InuUprdJJajwI/1znNUVg0XkoLXWZPhOjpE3
t6hOz0EMMvC4JtmczH4/NsAT2zI1j6EAeWUyM8LZKkJwS6YVWC3lsgsSdA063JbMjTE/14yq+xR9
wb3oGGLpASqYzPlO4dAL8e7CiPZA7YwrhnRqrosU6HVbQu4CEuqc1fMNWfNAEBBlisfSigxEo0PU
GLjHyyOyR595rcFI6R8hCeuAKgewsgibowT9M3cquLDSvvLehTnd6npXRoj3jgKHQzAM1amPeIvS
uTwtmLRnaxQ8pG77DnpWmsGP7AUSKlhkMvcjGIN7XTuX9cBY4IMO1LcjDDE+3YIiz92Bv4KbrWy/
WgoIyacPM2M9x+UddCePeoUTLYM0yvunZglF1nYQcrYxzvUJ3rp0Yh9BwC4AimGGEQXvSNx7o4pt
J620KcYAnbCpH0ofX33kb64ip00m39fF76aqebUNOwIuBVnenkK5HbptqTJGOoxXxyPUDvpUlhRE
iHi5+VD+YfB9abf11ujh0QrxiGPnMQ6q1yoe/gjRnA0QgIqjAKlbWJeDH3XQG/oSH49/5jpxea38
N7YtBfb+LQbIaXv3ab4AsBnpB4l85EPcZ5Bbn8JmAugZ3Fe8+d0j8DZYIVVWdi+W4YjOGGULvl7B
eaFNW8wrg3BdVFei8YzWDi2k220rPzEg+KE2DwsLES4jxiwU1mXALx+WDnnAiA1JEn4K1xXZG7I7
uX4ocAW/W7k91SV6PY/iDY/anPygrioVFzPG3xVP3pRDZ5Yi2BTgIAitGCTkGEyQY5UiToOi4UN/
4kFHLkGEtmXNDq4kp2oOkIchcen2NO6/gS6JusLYMetHFJBD/4qneo845PO0TbmDREcbcoHNT50N
5XrWUbNPwv5SJ8MuDIGmoJJUxTbUMl89bExxGnxvwR+Ft1pf7eGPPGUG2CzwxmwR5t2q5YBC87VK
+GHT5qPx4x1AsmvVTL+Ud2C3sOal1uNuBD1oXPt7PfL7oVESl+FaADIs6kBfUbO+6Ug/QuKYNxvw
mNa9xwukMUSk2IxMAitg9sAXJC+26KyaebiHFcz3uFcvph5VtnZDdUREwKeZq3r3hb+jxKFF36oT
5GZtrlakUtjyw9VwEa3kC7fpe0DocME2qLKarKdALre6ar7z3vicAw/YpwJArynrZ5siikuK5Vup
I3uTuJIwMQD6CxVul8luxreOky7dbJDF20B2/Rw9+D5iu6pM7nG7XV0MlmfP1k8u9Y80LIcdYCOE
Lmj3NgPkPkSQ/eU44uw+dMlDF6JF1c1pWsOHsrFBDoa4zWwNjXKfhk/wzSU4n/VZrNsrteWWMz8B
aNySokum+yYRBq1ce7HD+lRjHDqVei/mucv8xpv9Qtc+2Stv0svmNvo2KVXePAOSm5Ub8QLkMHwP
hGz0Fhg27lFH8TO8Q3ierFt1p6Wu8w7js1/hPNN8Rrf8I6kCZNb1COhBMY3U8wgo8zPGNttTaPx2
481kv+ZiWNlhmUzPgZroCXDWem0jMv7C0KFzOcJ8wx5lSglNxETWn65pq+OA/v+Sbiv9OY7h+A50
5WMePNCV+At7mWW5kyFMUrRUBH9s4dTo1cPYMJVJG7wkM+8OHa5lE4smj7naVcs03RJwX4/oSO9F
TwDdT57lyNlD0wD/qd2gloIGMQBiHSMWmolXWhIcBhFEM5hsIwxX2zlDb/AITuuZ8vEZo0CszTjx
+6ir+YPiHFJKYQmGT0NT+JpIGGhFCOuFxVDWDrCzAjD7FJg+yUwzIFQw+e7baMwg+3yLdPxhUCjn
k6xFzvt5OLKy/I5RSNEk8DlBE7R+RCr+4WUS/BDWHDBPGnck3I6tI08lpR/jwH/LeM1BHwwKHgMw
COf6O4KQSd5HXhZ6YAY5Hai5qUAsm/jqRlfw3fYI+MBVM/NTM20vsQwiQIbuh6uDa1yxezvTOzcw
X2AlRscKA1TMRKgtItzuGQSxTRaA55lFWuxp11/iVB1NoHHiD9sPQBj3bTy+N4Q8K1CQMzqZjy3y
BMlf85GG4XOJlYXBJwD8lWMiyKMTJ+y8+iHM5Ipipi3JeBTAK3ZT6FihRK+Kep79IQ7x9gGZPITe
DLlfeyBoohZvCDQF1tDF4X5grfg0g+qu8Cql2bQuAzRWTD7zflHPa7fNZ8ECAGDJst4nrmwA+vYh
+4ywkAsMBfV9BciwzOwYGUTyDWkHjFjqZ4QDVnd0CszFphaNnyUswKkJ+dBnO0ocC0tQko90bOYs
GVKMAbFa86QZFpjOSQEke2I73rbVtypQ/OoSKU9041jzUbv2dI9bOLoTAGdPQWzChw0iyyIxsMEC
DETRSFgMlOtslu4LaMfbY1D8FFZFqKRksu4alsCsFIaP0yNmb2B9jjDI6R8nyXENQhyiVNYQT0+r
GoF2Dmil2jXVf8ZU4TbnHb8O3HZfN1535UjKOoPsxY5pGrR/oGWtLjP1w2OJ+FqBeO3a4kVpF/Y3
PycBviaZvNRJtZ6gdxpOKZfLmX5J0GqXktegijkMBMxCf/B6InnTj9EXBtXdOWaCQ0nn5VhyYw8U
STwXA4uSg6262GU+bXlRQu+3b2OvHwLfQ3OthWOIYy/d9NpCRvst+mq+bNLjgc4cXUO3OSAJgVB3
89KHp3ByE2KLInWJMKTGSYihVNbyud8nG+rfmlh9Egt1USYRYFjMJsHNrqB3yqO+bE5lUAV5wJIW
UqdqCS8DDGH+tKIyDJRXx9s8dGm9o65CUb6JJjVPtLGeZBU2UDZsqMkA+7xSjG2SfK4W9UZnIr9h
NFvvWswf+iIcJKChetl+V0kQFU3NxRsPRuQRkK/UebWs33UzGFSkmtx0u1oUtUmCSiUU90zHy8P4
pTcumi/2FPiMDof3tFa72ooRR18invx4HyQATKosZnb8Go4mvsZQPF7ODMrkI13dsSubDVdBB+Au
g4JIFxIjyeZJDINo9wiO0HIXVHP3ScFG/13adDlPfNp+krJBKNfclfatBCTxzbs2wAxi5qvP5k0l
oLpxWI81w6bfKJJg3zpJoHtEDePEJfJpgKuvhRNgm1mNvYw3gO4hm5fIzoCNEIya+R5ksDzlI8U9
Ec+83C0rF8PvZq5meALDbXa7VLHEgTBi/jWcMKxAGeXkFqNPkTisThKoi99jN8rXBA27KRB7yEGp
6HDZIBentMGBVj6N9vHE5goEigWl0+JcfWimyfNdz1PXgKQFFDCzSPhud2rs4O1ep8jSyEaPIV82
rMKgr06XuDpaeB7NGJ+x8gO0YtUXLbWY0YjZoJoSuNjfSiC40EmKKpB52TfruHes4sl5i238SKav
TnBG05N+4dPHGPQA0AYG2zjcDRP1aMBXlOGsARPyseV862pgGx39bboAs8ok6HDYRtE0rfuqRap0
LqoQbS3+ESwOHo1fkBQymjkqBA6FBg1xRxe2m0IkeZCkay8St26CgZNoh1s0V4m6GSQ00nch6kbc
FjOt683Wovtp9bQgVqRnDaYksBbwHkb0Ys5LkDbaYXUojnyZfrLOiz9lVMLJGyTOyV7wAdrHRM5B
m1sAR7mGBxC4LAmo2AjJqYFqceuS/iCI6+bCllVtIJ0EnnSaUuI+Q8hBq5ygbCFFI7fXcgERQiQ9
BqppuOHQcLX61a7h1O96l04p0ISOgxfSpql/og6FNDGunS7Ih0SxagB850rG04pEhRJUHBIFCZzg
Z25PA+nbMdsw4M1TGwzkhpU5jV/+nkALXJW2IO+BxYOWsVng1hD4AYbViFmdbgKD7OHqGUgtxw0k
lhodmWZtgUUOnFog3GwB46VPUPfURqHeVqNW6y2wwxY/GxaE1U4INd5H0xYHRVQ5LXKqwO14iDUo
Yzu0c7i+BOIA3AEPIsbILB4q9MA6WFHYY6Z+1XEDfkHQz9uJtoAKEfqVqPnGpmpGabMFDDyeqMTK
xCQOxI5FdAkISitB19IANIBNoEJ0OFzlU5zJNELJsKNzhwJ5jgO6YniPPIVdp23wS/YEtmU92DoA
Q+gMhMmUg/69bjHISS4yKCKF9vtlMMkjTPebsAB1J4J9EKslz6nsgUzWMJsZ9i0pUzBc/LI+gytk
K7RhXr8m28qSR18tzYcWm91OSyzl8NKCCUH3LgrQ4RNb9TLTKN/Kb03E1vaGZGMFXgl+y4oJmpxw
W68ltyiI5q79GQdfxVAYyErv49gmNCNwRLPf58DpJifJImOA13qM8riR8ttME6BXgdG2fIjgtf97
GaZyK1pWaotnrLYfYPlX+lom80JBJR/TAMOGYSE3rsf51yDRoJUA/+I8aDugHJj895+kHgKGDF4M
kHIfCz9nBseZQb0MD7VuZ/ABEHPEdLfkQzjA1lfKbUaBk9oRKgsWJ9/TJfDp2S0QjO2acO6CvE1i
pr++0QlV0waRFLaVj7osgX+MzUtMCaACDUKrwThHQg3A6WigGQZzIM2wiJR6B7JLCwC2SmDDqegY
xA8LkO/yCss4HDQhKu9qp1qpRCGjaX4cCZ5nhtlV+lH1JLhFVbA9+xGgDZ4fxiG5WWNW5dy1aYDI
qRGIq1zo3cyjeT1wXyJsbkoRA7t8VdhEg7yZ+wTCFais4NkLh0yRkp2bcbndYTJGHrRovhTApgs9
muUOiI9VAxruKrQbdmZj6bojS5RWP0fuMLsOmgbRrDHefeaxxJ7ITEEuarZohlUMLravYY9kSFTB
viifJS4UCXAmnOJjyUKMc1MRQcVaczg450mVel9gJlXKk6ghbbssAU6WfNgQjZjPqcbPYO6tESCX
DhvNFYCc9pGB1XCNcWec09bX9kBm179j9rjwzOH47jNKMcvYi0pT9dog+KAuutARh+dQoi72IyI2
byLZgP1Pq1M/uQhUeEFb3j02UwqIfAjiEaOpzRmAMNOMnYteGbOTlY1weMO1s5F9MhInC9dx2xwC
OoWvjOFox9Clw4XSzNh7OzgQ1oixxSJYsYLaxKNNwj7NXG1qkE/aCM0qVMSo2beO0jFf+jm8A2Ek
Lg8JdocFDGE3+Piudkl3FGiIx0Rd2v4UKlTtGVLnYtBQtsigNVqknQqC5w4sCKYB4KLALDe5OKkq
epYGKF0esrZX4ZoNoA289gg0sMe1Lac1jxH64M+gY6016tllqYGK9WEAIozuR/jI5NssG/8vHOP/
JJD8gz8aUZIQjLBoQqIk/jvqrotK8IhKkFfmvbkDDpUv+bJTaT7diaPaTfOuutUntkdu4667JbKo
fwIILJJ82tl/kV78k8INJiveSSq44GEkMDgV7J8kfO9Cv4am1vt2/RmMH1g2//JZ/6mFSEIeJSkD
8xbeWwQfNP3rBaysuJYBwDA+MfkpaQUelFP1kKUQLjwOM61Y/l9k4v/H1/1vfu5f6cZ/vyT7Wyzo
O9EgUbliBcLW9vF+OfDLfHEZpjo5vZnnqvg3VfE/FQz/8wX/EkpoWm0NdjwrHMA/RGFnHT2Vycu/
fKx/ko7/76sIsJsjTsMUz/QvQQNoi4s3X44VyU38AhP4AA5V1v3Zcl80O3+Mi//99f5JhP+fL/eX
6EBquZSipwyZGX80UEJcJhflTNETe02nn//7i/0lbfh6tZQmaRjCSYolIHd/rdP/UrVMuqvVFkS8
QGOUzy/2UB+GYirKLNqT47+lJPxHIP3/999/Xg1HEhZmxPE4w7+NPwGJRo2IRr37P6Rd2XLcOrL8
IkZwX15JkOxFrd2y5BeGZVvc951ffxOaO8dsNKcx9oQfFeHqAgtAoSorsyOj2z2j5t1/TET+ruwi
L0scHXUaO7gbB1tzioc29lrOFOVlwFhr+yYTMEWIlK9LeoWIM5DPyWsnCX7D04i8MGKImmHKuiSp
kAQyJQaknphoFcdmnLnl+N5VmAqbweld8uQTaRicLeWnFV1UDRUwRODhzz8cCAQxdhbWClH9eJce
Un85JLvUqzkrdn5O4YsxZpj4QI5hKLlY4RgRDqnw0YpcHRWeBbqcqwgU0EPJ5gSOtK7kAQLoxilE
tv3YF07m63RrAuh8301/NFp16RYzdbKMeBhXEdyS5Ca7lUUUDAXgekkapubj9S226R89NgDlxpiE
zBzEZjNleCPEClAoKK/WyqGN+XxsW0YwFAHHJEjXyyyxXaLIcYfKboaNpf1AOtTcQ04Mt5n0UOQE
IHvPIovAuWG24nxtk/lwFkqtVYSJOzeXvqVW4irKIQTB2/XVu7xUDFFHWgvojqLKhsiqzeHmLPUR
9PGfR8Z4q6m7gETEcKDsbLfPjTNEu/orxyY90Zm9dWaTOfHHJp7Qp4tSF9X9Q9O7GUl9sMD5ee82
Ps/DT9aYa9aYAJE7aMthgl8h5rfFQ5r8FByqvYIc7gvaSMU+v9Wd2BXc+Wf2EvxQnNQBaPChvamf
5ZvC1T1AYfbX/d/4sDqGIzGuY2DYR2SFpg0ZHXMRYE8SiMBtRZiViE8G7y64yE/wXVVRxbVjoJGr
shELwdQhtuZMIaVxBFElaMDwWI5+1i1PBPHiPmUMMWGqmgsAPJKYurL8bFSvgfWYdE9R/dFnPMK2
7XX77RJzqKBdGkHWKMVOr4vFk+Jo2BnyDFiqGE2/rn+izW3xr4krA9eMwU5CoXZa08ImvbeT58BH
wfQOwJAMmyKwGwc4xDfTuW5y48LRTVmUDTqGhfow/fvqnJYUNQbCBN6pRi4+Giaa50pdqwAGofUF
dEXgFaE6k1RC+R7E6gsv2dsKmJV9gxn1zPKkGPBQUsm4mE9SkbwuEqgokv5RVyLOAbAVMjjZDAlt
L0tUWDo0UwS0HBABDGU0nR2iNzKCviwrLSfAnG8Y8BLnrbhZm6OTtKuVzZugLHKII2AC6QdQKbY2
4+mOyabr32/TiiJqeINZuoF09tzK1Ea1MMcJ7lkg27vwS23hXBkmct3KxkWkmysrdGlXvohqA/C2
ASvxkt9pqXwfScaX6yZ4jjDLlaCwJKlZpJAJz147nSwU58FOi+c9XgD/mykm5vtYEzFmB28gb9oM
DsC1rtZrnI3F8cdkAnvGPI+lz3TJqnsMGtlCXx+Qrz/9jStIFjVVVRVTpL9i9WEGKD2jWwEFxEXp
0Ycfire6RjsgD7O/WrPfhpg4A3ihr3VwupAoGe6z3Hg1kuG7av2ZjPxnBodA+22GCbRyMOsFaqa0
Cqk6EGMnVNDy+pJ9yvKyN7NJrWAq1sQAK2MjAPGwoYKzErmH6Xckf1w82V2OulMB72f3LwoYWZ2I
gNPZMW3FQd0ldSan3pc3koN5wkPjlPf9PeAiCeeXbR7/61/G7AHQjY0RujgWkR+AnSXDU7DPneir
4kMVZFfeZb7xfH0tPl8t19aC2QolwGGS1WEt5sOIoqQ9YmDG7fbxQSfmk0o6N3oMSns5yceI4+zm
/sDQsYSqDW4fVsK0HArcKYthERGVejGWSYaZI2D0XY6HPDtMHoYmBKpVtUGv1BqU7Cg4PquOdaSJ
tHmT7oM7aXHlHe9TynR7Xyzsyj3mIddVGEiqFtMi2V4pbcEGyClvnP6U+6ptPBgzAkuq7cJpj92t
cShJ7PEWePPMXv0C+vfV0RCh8dgamLkkQxxOt3UKfdYqMnm8AtvLi6A1MAmuyhqzmRRBTaLaKBBA
LSCzYDfuRAETozz2nM9wuFzP33aYrbE0vRonC7wZnYFUz8YrkNE+Ovk36o/Q1Yn+BM59p7tFfdYx
3fiDt1E+Of+u2Wc2CsD8gtEvgESqvokpKseyRadEQSzcASv41oW2dtu/ik+jNxPNAajpVP0y7iXB
5uVr21/1n3XQmWulggRbiPFHhaTTe5wnThJwScg3Pymm31G9N1BoVOnfV4FjWgpQr5FoEc0eiIFX
mWknJCCDM7jx4GCEqPYi1E+l/fWdSiPlYoUtGW9dEWGks7mviT4dIB0haHDbXxjGHqC8KTxG1lNp
GZy7bHMNV5aYWBJnwKlnBZa65IuK7Dqff153ZXMFQZug62AUQjGHCZY5nLLEwrAWyZfEl6ydDvXn
VuGJJl5W+fAGspC6Kyj1GegpMR8qjwap1mJ8KOup2lvesrMcxY/vA9S5QxJw8pmtz2MBUIUHpIVn
+8V5HXa6ruUlsmdl2suamdmgFbqDACsREmE/9iaHkGdrDSm7hAq6RdMwWZYWrYqsZKhhDwpIXmhF
x6gcQY3cuNc/1fYiSqjoyaYq6/h3Hu3AzAklYPNgWDhNBCNjd/nJcjRfcvWvAuER7n0yH7JBbqGs
p6kGniCgXjm3NkVLJ+Q5biMTWpFkIVDdwXQo6XbKKd4X36F2Djj9F1yKj9fd3Ar5lV2WNk+qBqMB
QMEiVYcWVFOQUOu96yY2cwnUgOEYCqQoOjP1lSiIzVoecaPTcyP7mSJPephPoYu5GD+9tx7okqqp
w6+t0/16saioyOooPmuazG43KBf8fz6PqRRbMX8kCQjqpY9Cu5VzAJqKv1lLE5PbsoLqn86SeA1h
mcoRNLZJAOiWBGRvHjxwlnIz+FcmmDARciNU4wBp8BDriEpAA4q6Ql+xvdc741iU8jER40cr1B+l
Udxh9PAWmPHM7sroNIXZ01yDXv76T9oMoH9+kSEy946+QNO3Aa6JKDGAUCla5/vQDEteDNG06PJT
/nttDZZirpGjSVgAfiHKnX6Y9mh/E3Shb/BZHeVL4fNuU0YU61/vDWvlFrP7u7qJxySjNQEfTArt
AYOa7rIvnpIn5RbwmTtoTxaPaLF9CW55lQ/eijIZoq4lJS5afOM4TckCUFaC8efrH40hffq3e6au
mGDswTgAc0MU6dLl0QwbQCYS8yN3p12wSx77O/7RdhmyskSbkjpaFyDMYQknM4BPuyrHoGVZ3Zsh
0EYmxpZ4LG0bRlDAMRVdwzWEGiOzZpmc1loWDRjg1oBNRttiBpwFzXCMifM6rZ9S9uehKJ/Zot9v
lQaJeWoEcdpbyDgxiT26ulNabuxGJMJBZkuOuXgpgSwKr4e8cY7KsqopQC9oClpqbEmuN/uhyyor
wDm6vBbPujOpO4yCH+j7UwG4587C55SP45F3O11e8WeG2Vrc2HfToCWjRvKm+mpaGR2MDzEkg0Fz
CN+Fw5xz4nPjc2o6Rg8NHd+SJjLnS1z0ioWuWhOQ2QKoJHvAvI2N4pxzfRdsuHVmhfmQqFPLyzxj
j7dR5zTaMcqfU8GrRlDqgrzhuq2NdEI+M8bsOLBlhQYIpFR8PLz8PAyr+ME+O5Z7mYjvvFfmxv4+
t8ZUZUI5AEYcPIKfV254xDjMTnkAttiWd8Lzdc82V1HTkSVJIGJB0+b8W40aaPjSCqYWkO/r3X0r
3MaN5o0JXgddyrkHLs9G+LUyxmTougzE7lyNAQFRla0It6X0ft2bTwJlZnefWWBu2EECJC7PSnSd
9nRWhfSPCcn91An3EJyW7dTjfSuOS2zHC1fyIgv5kLtp+tNSHsb4j9Tl6VF/tmSsNIMC2ZoOGBsV
ZDNAXy2LTRm1ri/axiP43IZ8HgOTMUtFII+A5kIA0Ov2YMBePGAnoGBkY6DYM5/BlDM4lt/sZk8E
PagtPOhejDf58Hb9p1xiDhh3maNjtowe0ImIRn58C4y+3+zlF1rUMVzxtSWSgxnuB+DRXeGeB+XY
KNPhfSOrOn2a4IxmJcG6qKpapVMEQNrs3lUdGYQ1Tu4EA8qEKaZynZSomEDhVZS3IggceUiKkOiK
wHWcrz4mZltxqWWBqNHrLP2SKl5GsnEcm6qJ81DU0W8G1OHcwIyBobquigRX+Ad4szTlOZJeOd+N
fhdm353ZYEIoBQZyijBs5soP2TO6Fj62nYPhVp9mJfxX69ZlemaPiZMgK0GcBqo6t/O6G4D/7kC8
Chgn5nTcaod6oKs5YNdLn/oj0H7XfeUtJ/2eqwSisECep5mAxZTl/RLszRQ0Vbx33capvHaP5S82
6gmce4kGwb4hKlxDGo+GnH3VrOaUp/ON2StcYAf9QP/5A+IJe+5VpA6NWmawmN3Et/Fu2ZkETfSH
wAZD3t+8l3Hh/BOSCvseSNtQGvoc1lpw5HwvbgDh9yOi7q1H8QmS4173LTrGXuBe/3JbO9zUgSa0
FA1lHDzWz53sIuBwDHAjuNKdeDB93UkPwi2wzAtAb9A3Plb+n2e2OEdQ9DJlMGHiKcvsvaIAj1K8
yCYRrae+K0Fa86NsCg5x9+UJcm6E2XxwVZgg1a6RAFIPRvQxRbymJ88Cs90WlPBQJYYFcB/ZUV46
Y/9x/dvwLDC7KjbAEaoHWKgqyIkxBN7S1f51ExtJ3Pk6MUlcAx5wqRF7gUh3i5fd0yKG+lb+UF+b
B4GIvHLkRrSdm2OyOJBcz0tcg3exVL32Jd2FbiOCWwgqls7g9MT4sMAfdVg4Vyj9X8838rlVJsYF
MZ4tjHCZJIQaqz3NYDoHIcdb3OVv6Rh+/5sltQAyAS85CqNs4auesMsj0KmT6YcEpk8//haQ7IMi
9HFbtu+8p8xGfoAaG15RhgJbuK2ZTxjNWVYCMywQaLY8ooTiZHex7M2nDPra6BpgaNxNXiRHJPJO
GU6pyUlgN0NobZ/5pqZaJ0IQ4qXaEdGRHQzSVAQ95vRmcAsXRB28rX1ZAzv3l/maRl9b1QiYGgGX
rQYOrNpNsuiQBqbo1CCjqsD6x7vftnbi2kUmSW+lsgY7JHWxA2cS6HKk7o9v0HOnmCS9maxFrkU8
wXPMBU/xW1RjdA3cQNdj8/KeplZMnPYURSF9IrlW93TXTFNlpIpMxkkman9TluZOE/Z/YUS30CFD
lVm9AJ80+RSp9YC3NUhQoAOeoteqAFIBLs6h4xxfG71HBZVzDD9YKJPIlsUcwhqIL8Sm0HAd70e3
Du3Mr93hBvWL1I48EFo8Je+dbfmFu4BbF08e7rW9EYzY6gAtSqKiKxdlJwtzDmOzmDgrQd8+hCCD
na2TGs10ONnRNZAhjS3vyt44zs5sMhtOVYOJIrrB5+V3NyisR89aQPTK1gGeqh6lgtSds2gEDOd8
xPrGTjizzWy+fJDLEvTDIFTRv2r1S8xTj914rQJlulpQZqtFmMWfpxpfVD7NznADgOsuITIYfXbl
viRAIfNeq1vn15lFZutJUawkmgmXph+isxDwYaB1PTgjQf+v8fvd9d2xbQ75D3plimQobMiKAKy0
GliC3dfJCw4K6l22ig8nHBqf59rmx0K/TJJN1NdUts8YjbPQiwkCxSw+0uEtKl6u+7IViLhZoHKm
YgwExObnuaNWB3GfSIVJagxV6sXXWHrJ0QgBs9h1O1t+rO0wXwhXnzQKHQ344Gu/gCKl570HORY+
z5nVwaj1IKqB3opJ2lZ6sITwe44hTI4XW8mPZUr4DjpOLJSWGDeC2RwrUCuBVql3QIi1w7CS0tnN
u7gHt/QzcrDKCZ+sn9fXbmNDqSISUTRQdcDsJbbHnc1BE4ITKHQnT/IWhVTqjs5/YBb5GVQfPW7P
LwLP5uU9A5u0OIggNzWdxfa3+VJiZAj3Ze3ODsiCSUb60lEMO3rR0WXAzLodljtuJnT54j43S7/y
6ivWERg3s1YVaKXku+Klbg2Geqd9pdgm5Vfmp1//Ym2xouhHmxJmF9k3G6pqYGQDJRahawsm6Yfh
GOPokJzAVnfxk85pFG8UQQFrXtmTzx0M404YB7A0YRp5BjM7btY5rF20xklQC+JN0rfgxUkbTErP
hh1WYO2CBoYuOhy3aaCe59OqCEyZCo8VJFqswLMcg+29BgeYm+yHfe0EJDecYNxHHihMh0OOAjCl
9zHtEPPeX+p3iKtzu1nU02s/gfnUrQ7BAnTU8X4g+oGWg4XcRpvySfY6X3gr3zke0//umjkmx56G
ekomSQ9dTJU6pl95066FIFTvxc7i6F50QHmVW1W5/NwmSOg1YB3xYgDbo85c9IXcg3ocCZtL28wL
Mvv4EHiGLxMMpe85Hl58U8YWc7GboOKP1RC26EShYCOLJ+AysrzxZGCAxbCr994z7QaMD3ZKLAGQ
QE5UXZwZ9AcYEBNQDQmgfYt1Vq+sGNopqRuiy6VoYNj9lvzxhfVpQ1VliiYB3If5jIkAeIqegyhj
CSaM6YDQasIwMd6Elcxbz4uIgR8YYcTRgLuejt2db1UoihhdaAK1L4AJDCIaexHvTwpWHQfET5aC
TUb22wlMs1KELtS3pav2mfkUFjw82WVdkP4SAy0AA/mGZLB6vDHIMyRUsVJX9fEehbBj9dPYxYdp
Z7nBTlVdNH4lt/QwaG2BBfhPx69gXJVEEYosgFmprPxfSMX/lhorPpUQvOhxM0BYtBo5sXN5tcKM
oeABYEJuB+cw82GXNh+FqMwyt3WX0jYAEKp28t3c2507ksIddw0YnDmPj60vvLbJBGwPvQeQBne5
qyyeioNX1hqOW3TPnZ061CuqZmNiyBazUUwBUmgsSLSCTsjNBOwJyPa1TthkJ8wtKXYxh4Id9zqn
enGR0sGkCYuoCBpopLMDjh0oUkCehYVUxXCvi8Dym2+gegf7xK/rB87W6q0NMas3ggALw8x95maU
RXMEkVP687qFywMFrmgApqGHjmcom/hA6QzMgSUsSMrLot219anSOQnA1gdam2CcUMygwrBrkrm6
JvjdmANmZ+yM6geE4cZotK/7s/lpVv7QH7PKbpRhUFs0rgHfkpL6NZrM5LD0qmSbIbipyswSOC+V
zS+0ssdk95kyghnHhD2o+Dil1KCk/+O6R7zlo3fSyiOg1EywRWD5sk54yMAEH+a3mXyCTNh9qPPm
TTnuaMxmmkDop2gxwmHOn6LxIwQtyXVveAaYunYM6u0IhaHMnaSvsXovVzXnONgMaPp2QL0DGRb7
fojLsAuFEQZyDTzqao29eUvZua+7cRlmSNzBO0tn25C6s/i5jtJOKIuQubXxOs2vAeagQEKPYtsf
hxfsoGaCHFKmQ8bMBVnrslIAOoqOVKeVjgjOdDsOFPe6M5/DqedH6LkV5TzEkoFuGSgsuYlsi4IL
oV6UgEBX1pFA8kUXiGaMYkbZ0+SWJPIMpw9OKgbHoSFx/YdcPvtxTqzdpdGzinVwckXRABp6tx5J
uCu8gHQ24AVg5yE5iVxugkx356XjqEDrMjTpMFF7bg/MS2MIfpccN+LoTs/g1/kSHzM0/kEWQRY0
dgBfIhPF5Wc8Vy83AnX1t2nmVGzKycz0MKJTJxiIJrGbooQT3BtuuZdcGUSsNm/g8zMoL7wFnhqv
EQMP7M9MerW6JTh303mGyTZ7agsv194giq2IkTvVqNYOlFMTrOgSJ7m53JBwdGWVCWFI5kBiIQHN
VJkfSvSoxfybBpD19cjhGWEiuA8hdQDsM5IAwIJtBXKneSU+p2n98jd2dMBe0O9XkCOfB8wsgf8d
s+z4aupjpINsVXvW+5bjzGWzgm4D9bcVxpsanJxqpcFK77RgTuj29SEhIPUQACgYCViuTmBkIaKd
HEJAv/43D9ktKEKdQRhAt6a2Pd6r3wMdtIWGxAn/7e/120Nm4/VKHCqzTtexpwJr9ty8giuIY2Rz
i62WkdliQYEXqRbCFaB7TmC8cUxDJ9dXa/MeWJlg0g1ZLSClksMP2QwcOQeLDArKBV74Yi2crpv6
D9v395oxqQaQcdEIViKoUOChGx5bf9iNXn4v7/7imXsef0zKMYdz2kQyLOUv/ffmWfygwzWxDzkT
r92PnuUrTo4ntubwq7GcwGATkLjIolrMMYCW4kWdhDj7Vd0uR56K++d77vIs/GcxWY4gYQRX4aLA
xdaF1sYMTngHRPEkdDH+S2ZsutEPD90h9mcvHRxxZ96igHFrnDD295YTa19yTklOrLJMQUObWuAj
h98GeMgDDcoOyw9O/NCz6cJlHSc/HpjW5dllJlkMNRCQEY1OfEsLfxAuuIfioV8CksVjV9j057cx
tlABNqkq0ULMgWEIQAHqqo6hODZFABpwNvllSQaxujLE7sBEHI3GxCYfowc9AyRDN705mm1pip1U
PUE8x2lKzvuP5xyzE9UCBKgjPSPRcbPnHLOKHe/W3M7JUI82RTBjoHnAnJBA2dbWCIUUlA+nG5C/
vceuBRLYQwlk2YB6muIAfgASgJhkfuNgcLB1eDF52Tik99DqNzAHKCjZUyhe4DcIO+Opf4l+QtSF
gCcOUgLSLfS0XgRfvllOGOwAa91jztkS29ngyjzzaSnuuZQMmEcLb59XDgCFpCWCb70E7zHhwfg2
A2lljfmocZhP+TzAGvjunEV60TPQbkZfivG9FBs7Uo+BxXPw8mlH1xdUCyjGiFhr9rU1yHmMKwRZ
y43cgKLWlp18Vz6igOEGPxXUUNECOdBTtkWxnLNvNgMMQruoXkA9+5JaKKsjATzeCGKw6M0NIK/g
WPxVO9ZtZ6f7xUca6ke3y63mUyiXeISYrTO9XT+SNgMMzzT5M8hoUfM8nQKVYaM1KRbgX6gI3anh
ev0ldQxn2gmgrbPzPUiqduJOhugFiO45yc4lqB+rvv4BzEdPIYIdTCJ+gIzmi6seFlJ56QMIIV/H
1/pGJNDQ4qLJtgJtbZP+fZWGm1kD4b8ZNvW+8qCi+D2oJiolpDy1qHBB69s4SQ3yc6wLz9+t2xXz
h5S7AWUDDBOcmxYzPZG0sIa7DbRRHnvpZzjwgpr+H+w1A1Ys1DEh1I7JQObgiqDUI0YCKn5gesq8
eFd/MqnJP/Ic6JrG+S9AgVvHMeVDssClrAGPznxEowHF5CC0OdoctAOAYbbDc3iiHaY3UCK98Q6K
DXMYTlAw4WxqwMayYxFL3mtdN2NCUBuFByNe3Fn6OxMGxHPxzjB0kTl40f6G7kwAE03yGMnfG/3P
J4Gg5k0nLP5tgdl5Y57EytTg5Zvs412ekdo3SQMQFGRkcdzsru/zrZP8zBrzhTJjlKOyRYEh1Luf
aWw+ZXP2HI3xD3nsvs1VcszE6KYqBTLJta/U2g2IvDlcYJejXYzHzLYzoFOJuhB+Q0fomDYUgUDD
RI9a8ydmJD5Ur3FCT95Fv3hVjY1Nt3aerRWVSyJ2UA3EKa8v7pjgEZfkR8uoyfVFvkTjnzvIPu/H
SWwitYcdBe+D4MuAdyOI0SvsCfXjE3EGZHV1lCAKA4ZQ20DNH6z0Mm4XXvRedtOZX0Iz0dUJBzGH
uZgVLHXb2LofQUcZwwDqPaBGdvFdAf8fl06Rt8bMwaaC7FUaaDgjXyBWAHlZy9PDgXNd8KzQk2Hl
Vxc3M4QKYSUVNTcZQkgtAk5XcB56WzfzWcAwJ2idAX2WClg+CN0OkLFzIMlCBsM2jjQTrH3LXQ76
DxAWzSQ5Dl/6u8jFgwGyntcDatNbHBBIEdAxMtmu1KIMYKhVUS6SBagaze/W8J5YPDatzcPUkjUA
1GQM7H4OSK+WtAAPbdHmMJKZPyAiA71qTo6xZQCoN8jq0pKXZjAF56GdK8PQ6e5Ll32NLLnpYs5C
bR5vaxtMvJtWbmJQFTYagDvRgrbrk+X+MHzFje94m4vnDxPpNXR0xTnDgi11XTsyeJGgK8utTtID
mbnEwYuFsjN6ocDEsE21JqxGcwBfFTwS7oKD5dXOZ30S2P7+JjkqwG5g2BGDPH8TdJKMuVGUJ9GH
Zvmr+thQIFuLd3mM6VctiCGLKkMpSyN/HtvgNQYfl4jJdIjtne/kTGu0Se7hX2LlpAKlT16ggQ9N
vOtmLuf7cRKu7TCXTpvkeMIksGOeDPsbfXSH9h4QLVR6Kxf6eX4v2tzMfmvj/jaKIdxz54xCgEBT
UX7WNg75d4nkB0Afb+jLEfVd9x5qI7HfuUCBOJ1qW2T2x10F5TsugRH17iKK/llli0X+jGK2JCCO
w5MKw2Gt36FeFYG9lJdebG4JOu+G7wjmIJnJlqwJRNol2MhdrRGHp2apottJHQz3+rfc3BIqMBGA
plEKXeZT9tBwxQOxwpaoRAAEEjJWizN2oi2Nj1P5s+5yzj2wVfAD7d8/FtlaWFEaU1BYsKj64W48
4d2Pl5nuZQfeAnJcY4thGgggQhn85+4ySF9FqOhaiQH9zvAusCArEYsELNZ/jNKiO2PlHHNmtrk2
Dil0CZCANnsAabzUV8Cyoe7+8kxZmWKOzKQOQIImwpQpPVvBQyy/yPnz9eDYekjioqTEVYCRqCbL
sFwnqaDqEIBCqCuedUw861YnxrfBVRxUZ34ZRD/xboINPIcGm5hLwlME+53Fc0iN1KttCOTD6BTI
4mvMggOzqD3MBEMUnkGyAw8ru3nTrU0yW60SgtG0egq22Ec/e3849t4MylRQqaMVwbsLuA4yjxSA
YYZ0TGBN/6b7C5Gh0Cg45hsmzDDQ2SO9JeMu/Hr9S24dnmsPmZuh1SKk5hpsWgbk9SoAudSvkE3k
3D+bOd7aDHOaKOqcQdUT8SI/gAb2Bkndkb5F0pNqL4fh2HqQzd2PTwJ4e4qT/sgvd3H8ZMG8chP2
IvS6UHpp3yLxrcnvp/zPy6SIT0CNUHDQMEHK3ENdC0npToKPevVLgNoV+qGc+3Xr5F9bYJI7SJWB
faRN8dAw4h89lEpztdhfj4fNK1wzsasliiiAtfPbFDqXwBVVSLgo01g2ON2zCTVJF8L2xxQ6JSAC
hN5Z68ceL/y3nFsZZnOwZQ5UM6PNaRFabrUFuSPj53Xf6P5h72f0A0yw/1J+HpX+glXyXUHmxoTO
GQ6tSSGW+Wim712NFsh0MmeVlyRvuIOZGtQcKJQBNM/Mt4IqeNN0iY51fEA910PUk2m3QCIatUfH
OmSH0Jsfr/u3dSqf2WQumRpTm1oMcSQ32usH7Zg86fcYYaBdD0rdOO90EGZD3IcTlZfLipwPsG7U
dEUMuLHAbqMLyrSiTK/9VICzYwGKUtXve7MlqMu99ZrlX3fzciuf22M+I3TnzSqvwV9WKJFjJh+9
LDl1zzkXaZifx8q5EfojVrGiLGBTVynLkVm3JhRClsdygBaO3v3qBKjeBnXgDJ21i5aS9xHp9Xxh
GVBUkHFJ4HFhWUH0BtrgyQAeqQ6ljG4vg6h7OXY7zaf3jv7OhUls2UP1UodYgqhfzp5o+lyXcgUa
NbXCjpchawpVQfTeF78nEyWHhAwFd8J46xuujTLfEB0uLSoA/ySdhxkt8E8sgOGUvkogR445qcjt
bmU7v+Nd6DyzzFeFVnNhiTOlW24Dxcl6vAy0ebIXM+eMGm8AbHGArlaVyRzKVNPaabCALDuEuyYC
M0NXuWJvG5g7S+80EDxlu3lnOpDUer++Pf6DaQDE8aSEaINB9+sqdKGANJZmAbKz1oWW20Kae30G
BSeV/UTGZN53hx7qnaQaSPTATdK2V/i3cSafKIBqHnNKyhfWDpQwxsmOSPFe/0heRG/y0xuKxQ8j
25wJx2t6trHbRkPZ5t9eM/eW1M1RYVKAUfANylv3y059pjwY4162qxOP3v7ycKdf9x9jLLtxbWHS
G7roCN+w85oROqhKy7tA6AVxxSGW76IfB10fTcRq3NTQHMrqm65tPDWI7yoFMpGNAvYBqKPG+vi1
6RZH0wXekm5+SzRPUEgSwRX8GWirQBoqg2Lv0aTP9vXt+E17Tz4RajQbDQa0qSonuOU1YTdtonYF
bkAq4cJC1BpJqyHLieCNxf0gtnaRP0kpl8Vh68rSVlaY3SktiakJESUfyyGfiOdm61uPyikT7X9x
cSTHBmzleMpgBp5rfDNSV8aZ/amHTTirM0gQh9eBUAoJQBDt7Dt9Of1Vt8jANA6UwzB5Dm4TFvEc
lkoTjPSkFaC37IgfutM6uQ/6sMqVPhSnBesIL5PbeDahyyphvgwof7C1sNPucjSLzdyBALR16+8q
gBfAF3rSR+dEbuA0Hmfnb2zGtTW24YAhJ6i5/Mua5EE91l+OAQkB36FMUMVDSHjjc5cGTcpsilox
puckTaQfeLUv0i7orUCdUrfqp9cwEA9Ae7jXnbpMP0y8JTRoVcg4ZWS2qxgnSLSCuUxQLjA/50F7
b7zh8zRvfKlzO8xGiLIQ/NcKECuG0kPMUCdxCWGwISZlDHIrvb01h3Y/WZ2rCtOrbrUF2GJj3kGz
4SydPleo0h+GfT5/5Go9oT2nQGP209nh/+tm6n9R9tkoMH1Ouf9jh2ZCKztiP5pCqkkxFrXb9xCF
QgUGIcJf1o0AgUOmCeipAno1g7mL8jaATmaDVYUaXt5AijLXd9fjg36X88uBuvKPBfYCGlRotk9T
DqQRdrc96+3LILf7PDI8xTQHzlW09X1wAyAKZSgzAcJxvm5BIw3TVGqJK/URhN4V1deLsLAlK/8y
NZkH/NVNQ4mYw1L4870NH1emmXSixwRaMoUqlOvAguMVZSL7qQQW1TGGTmQDsXAMv5iLjUroy1yE
UOCF6gRKGAUQRGZEBWCn3O8NLkn01vJTDRlU7Q2webClqGJuEjUudCpJOcx2GwU7OUwKJzJmrzMF
nibR5W1FF+G3NWaTZtWCvF0EMVU4G06p3UbFbZT9XPTjMHDCatOSBJSMhjMTrMpMCQNS9tksWEbi
6uYtBBIJWHn2evScRjeBymM/pJ+OCWHUlkGJAvUOGfYYW0UaoGoNwkV3LiLlBVKOwOD3OaKoElJH
W7TulIZhcp8Fluxf3zyXOQblcP5tmXmaG0KlF2ONScZgroBlM2wFvLHT/2iEuSQkTbAGuTcTN9Ar
J7Ug4yk27pSX++u+bOxN0FwYgPLSWwLFjfO9qXZGUg+QYMWZNt20vrmnJfOOyxqwtWQgvVYkWcHF
BwTiuRkIuOiQioEweKlBB7zJSarehIHBezXxzND4XJ3QqZyXktpDFysBXCH4KEgnOFA4NsCpl79V
3z6gd/7nT0KT0nn/4xmzgEtcQioA0CMSd49Z/hAoP/P0+fo32ijsmpjvV5E0gC4PdJ9MqMdZq2uL
LmF0tret1+G+uIswJDy40LWwHLxP/gsOkq2VhAgn0hPFQDOYZVFN6iQKhwAm2+GLFB1LA0qx88vf
+IWaHcppmoz2JRMVAYqIugTktCse4l1B2i/5l/CEkrxf2dBHBpGXrXGWkv6P7KGB2gBYMmQZKEKD
+VpRGXVjXFGJOzF1qn6nhW9aiJZmwnFt4waHzCjGjTDzBN/YG7ztIesszZCei7qEDtZDLIlDWHnp
CZ4xYCYG0S1Qr5hFPA/1Sh6XBcObKO5bnWeFMmZ/s8MABqOmDx+vf6fLWAAyTaaRAKIfpKyMqUWM
VS0cQ0ANk0Nj7fIYYM8/9wYDvRaQ1jjIQY/NZDx9BekSEEMGxKzkY2NAr12qHovHfG44hjZ8WRti
k/0sXErIEcMXZfKGBhM2pyi7v75cn8ih8yDDg/e3M59/X51CAnCxKOjCGT06JZ0u2Vk6kD5b9pgV
TcOHMsjdIgZ3hjAdy/n9unGef8y1UVkYB9civPrb4kMTf+rBYcJb+7qNjawfDlLpRpxI2EZsacEM
uqyQINWMLh1GK3aZF5FWAE19tMN0xRsvidt0aWWNcUkP66wLDdAhhdDOViABJuuTneev15263LG0
SoGiKcD+SIzZ5nsij+DM7SHgbgyj3ZtfZIPXn97yA8uGfA8XoHzR3jcbQUtA/C+Q9tC7CmqxToHK
6F56oHTY/bNs15HNf8Bv+QW2AFCtArRMWzLn5wSKwei/CqBNydvOFhbFloeP6yu3AUv+HIemKhNI
xMAHc25Clcu5V3KQ0wWnwAcxgQSWMUeTUCYARzTKsdaC0sRwismSoBIcvsZcdY2NpYWPOqpMgNIi
9WTu/SGZE6HIK5NoDcTetSdd/RUvf3ykY3Sdym5S3iOwWjI2pFEq1JQGPZhj9V0u6ClJyz7fXV/M
DTDguRnmhjLqQFQLE2YoiqGSbFSWbptjsdPvUL8/GiEXC7jR9aEWkVagB4PAZM9eMZflXKZcVQ2Z
iPi9xtTEsKvJJ1mng1LrkY8/3LZJcUsyqjwWSBbOQybQxtKQWowAj470ClnP5VnAxIbg6OhVA/kM
wJRpx/9H2nc1R45jWf+ViX7nLL3Z2NkH0KSRlPJVpXphyBVAC1rQ/PrvQD3brWRmiN3zvVRFlcxN
kMDFNeeeExkrnvnMWQDu5Q+rSxLp3piEono1xHhMiL/zi7ReS0rkJli4foCwpO4KIAbeSe1cL4DB
6gxJEcptRngq3ou+UBGGih+sUW9r2q2Ncp67bY5MLjYMRNNndwIfMTaM9wM8bRvMxMoZYKm11tIV
13/uoH1e3+K9qYWmI3WFNwGAKOycJqAxoG707yc/2JJ/PsZlecLRmHAKB49x1i4puJ3iV/XvyxhK
Rw+ong4SExXzXQuv1TWtU+geAiiVDn7V2IQxUFKAxvPvH2gTIY2FGipKxgBuHm915Fa0TLJCtlO0
SG+J1hEBOLEcSa0qzCNRsNJ9bfLMSzqyKI/Bp/hDrRy1H+0RZInKQOw8xXDXz3w9ClgzI7/+yUxb
pqUZi1oyY80/tGh8y6UGMYu0Ozl1hKHbOsw34xqVwJlkyDtanQyMP5lFzXMynDH3AvsnlO8AX4YS
KThQ4TCJ+TrPYX8PoVdc48HXD3XV7sL/9xh+UZNs9gLAR8ER3zqYvmGBdmcTsMFQ4I5BGf8XaoFn
nzLQxIDRgT7lJBGrE46pe9Qj8DK9UEuVQKnNQ8rLp6+Xt2JmWU1hrK6p1oJgk87XrLu3xLMy3H5t
4uwTxLE2QOwna99LSKBldmjFKJM8Ccnsz0nA5ss40HejP4fdTExGvGH3n+DZ5NjWH2aXuMBhztsK
czc0LAUGpDqXaIApGUzZfL28c2HQkZ2FQ/GGOp+NCvRhZQJ1O9O3tnwInYO6Gy+SR+fR2qgBJpS6
x3abYftcqC/J968/wbl3+Hmhi0DZBKqzh44BDRXgvorkTSkBNLPatYMg17G44yTGHfrKks7jhJ7U
HOhQ2w7WKXDqhzu6d/zicgzFXQIQ3dcrOjOFIt/dn7YWh12vTM1qdNiSpH+qrwXNNd23AMDcAUk6
3/JLB0gYLQ06PYr9tVnZc3kOYCmSFgVifhbotY5djdeP2QSdGQo8jAgsoJHdnY2uMDTPI3AZPKys
9UzsILkNJQceYD+Iio6tzRSTaHPXSuAG9o0VYtoNAXQ5IBKDfDWqPN5Ns8+COORrMeeZN3pk2Ty2
PFqOAoWqGG80Kg7NDb91d+D8C2wBf7YGnj2zSY9sya9/ct9jO9u8cDzMEQka0RJql2iouE6/cu3K
jbHYpEdmFhsnL0sAIVUHWXanhGr6M+mo70wPdbVy5s45tSND8q1+Wg+l7Zgp6BCE3rbczUVkvkvg
eBz1HmIwMGQzYs/BKuhGHuWT5SEPkTtFNkgXVjVLr1ulx14BNkyADzy+MZFq2fyDDxy0CitP8/wq
HUS1H1SRKEMerxIJ1qyNCrSR+33HSSOTV7DQpT6oRiefxiTf1iWg8fHzypk4+xo/2V3sTPAgG4zO
WGcTWADcQD3qyfoh6V+U0GqJNYWqHhi+SrL7tbru2SUDw4gGHPALAHMt4mqtmr1BWC20Opmv7k1/
TECWCPwLeNfxn4Yvbtf9nQyfl68VDW9bQ+dbvtzF4QCufKqE8NhH21YyVhibdrfeXzyXZAJh+qed
xemQ8WiBgXnApAKHzJfCJaBLsS9HX8qvaoD3bNYKr+cyviOTix07oCiVJAVMAkdQXsr7sbq3U+JJ
0ZeH+YARrajarA5lra508RbFMDIcIZcBjvpBJI+zQsMCHQE5bvSf7ppPT3aRIClJlwwAxIAkKOpY
aOYE9ZAAd1VVEPsV/KoENHjlZq1Edn6zom5qYXwERYplDp/FXtlVGDcLh/3HIGNYY/6BvQCjARhK
cY95tzWQhjx5J1sVOrPgEjUAMlziQgbmDtPIIFiXNKC0blJSKyuj0WcmNNGaclEtQz6NibplxUWw
jsed7rAPOCrztQv2oz6UKDa6FREXEr9/ZZY+YHGRTnQF46hNBFIc8dgKBAP/gSP6/FkW+4j2ulHr
XplguGS8nF/TG+syv+a+jrH/+L7eOd/ci+miXrmY5Zk4ecafHsBiM3kD18tcNHrQt0nUdphg9N6a
HnVl9aC6a+HHOVf7aYXLJhNU3S1tiAd5UoaQvUGhFoy0Fx0Bjc2P4odNYqJdZRGdg6+f7JrZRYxF
06YxvAqsWoW2LfvbaVRJY3Firkn9nAGmH+2mpVLtEKs2GF0+PEEyYc4WwNjrZoujKQWwy2/ybNqY
KQjW4M3nz+afb3HJIsAx1EZnJp3tD0mtb0uiXzeYNyIsbjAIhTmyenWo7bzf+2R0cXF6dlrNUK+A
H6IgkragRA/yXacgmT+CO9tXYyQia1fm2dvrk83F7aXpqQ0KZyw0dxSfs5YY6UNbH9x+x9hIOvrQ
DdnKCTl/rXyyubjJChBblwycpqBPACEIKontnYHkB1IN15gCCIAlH0hRAyq7hrA6+4QBzQeXDkqm
aFQuDqeSsa510LSCd0ofxl2yb7av8gIF6b4PFowVB3Quu0QDDgUrZAaocS+dITr3TVVLc3JiyjVJ
cqF+058Na1e/080I8oZmX7ZIE7psM7ZEjga/sJW60hmXjywarIpIREC7uww6xVCPfd7jBDm5E3Dn
LQZ85mtncO51gowSuGcM+6hS6eY4zpwsRbG02sLNieo3tQPwuOGutn5KtvX5cfpufs99bw01IIPX
hZs9MroITdSyL2Ytj6Xnq7+lTy1umuwq/VZf1g+dX12pa0XUc3klDKLXiV4qMuiTreNWHmUmDDJo
J+J19psRB9Oo/DGU0QEPV56qvJxOF/iHvWVxxwIOFwreeKoWmManMLkY7/sr4/uwkSX3bKflJH4V
EO/2q824SqO8Znzh4OfWBYmDB+MdZqP7Z0kZ80CRkpHicd4kOw9lEc7IBPqyx7VDc3Y7oamBQ4Mz
Cj79BXCipX3dmHqVhPEju5mDDPKzglToaaDmNATm5fgzidZypTOzap792ehiwbyzxZw7MKreikBB
Sd55yd77uzyiGaFXVSjCFhrz0F3TKWHvPQDm2f1q4eTcnv78IRa1IHXOMNdMeYIijb2XREEJmjrm
dXkow8Zf1749V6g5WrT8PJ/SYJYbquibJsEEfHPp7iFwuaWPzgVG9TyQ4dkByCX0yMClJws1qwWM
s6tFz90F9Rc81BJhWClm3/YxTcLxNXuWTKi55jtX7BljSyS9delq9HvO+0sV5T8syl3/ab2ayVC3
cmBxMiP2oIYaGbdN6kM0VLNkJh5lkfH31XEBAwKGEqASDYUifQnEiNsC4MwBRtE1i2wkFgCcd1DV
k1M29ctaUvHRt126DQvMPZhB+wCILW64WGvBCj3j5Crb9pcWmb6XoeKNpK39KYn/cpIeNOgT+dMO
7MfbBujstW18JqLAgv/4BMvSbVUOSTGp0jM73yE6Qmi312909BV6CEEo10p/u+Ipz11xnw0uzu6A
5q/a91iyiNBcCEusdqP4v5f8snu3IEjNN/+fNhdHte+0oY5j2FT3/Tct6Df2TYKOqCz6+WBxu1oP
JmQgdvJiP0RKHUgWQIT1ePP2DgOBvoLHaqivc3cz2bvCXVO8Pxdvg1RaKqH+bmRxlXceML6QuE9C
owdb2nxJG2K9CHSyx72k0knA2QgkQLk6W3Pq9KUAKzJGFeAU9LSXXd7ZaWOlhPKEDAnDeJ8i933t
IZQq2fDGUMPAjT9tV9/iSR4jrQKJilo1qkXWkv7FBaqn6YdUns2GbkwXJH+g1kojgRPaO1uz9xNA
E0jcQUBrTTXg1BstjC9O6qDxoeq6jyUbkdSMqfTQDaTelOVbfYAEY+1knmyhY4vLm9UWZgH1Q/h7
iBMFtbimqHI2YgWsdZo6wQo2kIbmKUaiMTJ1vFF50Q224yDr7jzSfzPDifsS+QiAoE0aTPhVmPb+
24UNTwcqG3OoUC+FbMGSDqRKOojTGBiSzplRXvJ48m6mRHVWTv1Jag/g1IdoE4gIABX4WPmn+2Ny
laHIEE6HQ8bfSpGCJ7KKcu48FF2yTwq+kmWfvi7UiR2pwoAyCuh9Fg9y6IXR4TRiHNX6YXW3iZuR
oVxxnqcn4NjG4sA3rcXZVAJBlZjxXT54Kels97tVOGB80++/dponfhpTEZ/XswjZp6zDFFQK/Won
fjaLFw/sTl8bOHOkYAEci5qDsppsyxxvvbQSLVROMIjoXs1Re5C9Xkhc7d1X6qchms/h1/bOvqBP
5hbxRIfxhDnPYW6shW8kD7WDxwcf+bWVM7vuaFELP1Ga+Qh9RQxzWZ1GMpcTK1KdZ4yyDsm8Yuo0
DMYrkqNjEOVCcozWwfEDzHu9mmmJGTkT+onqgT7rP7XXCVfq/L25yC/Sb8mVsQFZ1zdrH5MKyrD/
wUEGJA1jyWBTNyRW8fgDKGrt9VDTgsY5xugJM9JL6owrNHmn+xBs1pAEwQA7rhvw6RzbqJW5y7wK
+5BXaEdoD8kqU8oytMXvBUIaLhD0L8AsL9ka41649lxinHvwJTqLj6BSoJtsZybASFtWgKhkZSue
bH2YdE1ABdH5QB8XM+SLRdEu4anrxkGKMESy/pH60Qnde81vdx1qG6sGl5tfivlACtUEmllDUrxk
JIoHjdVW6ijBfG1AL9HjiDDTyDnMm+5XftC+gZ+lXGVbOplzllY9OBFg+oBuPtkfcWOMc9uMFLTx
IvBQqE87UIokiGtRTLkz76cAusHQdtDXjsbJINnC8jIfzx2V5rM30XDoaKgNlMQcNZ168FNoOXVG
4WOjXjCq3BXNit9c+ugPy6C/MaUaJqoPi4SYz13B4xiWC2EGAsl+1takHUawdq8xWJx7qQDSGnLP
YkBiqSzSKLRWZ0NFqs9/FbWxiUdMYc1O9LVHO7ugP614iwWBM0tPcg9WuvwRM4YXCCeI517Sdi3H
PGsIrsyTnTkJdD0+FKgETg7gbzRsZ90fFEq8qQyU7iUV+e7rJS19ysc7+mRJfpJPoUFe1Wi2Cliy
am9fsTgcm2alkneSrgOeiKkVFPGgaGc6aOEc2+B2MXfuAKhIBYWUnDSXuq9dxhvQJfrKXQbGbOV2
aLcU4tJ/oSB+4tLAWIfHiLE8jBxZ2pI/y81TBKzziGFeO1Bz0pI8cByA4vAW57C5AwHUpvj+9TM9
2Ywgm4JBBKMeRkoAhD5er9vU7dgNPAvt+iCS66a+yNOVdtWp24QNjEfIYBVvD0DopY1ctOihZMgd
weRr+mqGhcnCnvWzRtVJBcnUqueUueHnTA5KIZIN2rQRs6LruIRe8xmM2dSaflfzo1vmN6AW33Wg
iWAXJv5a2ZqnPnNhT36eT3tzznszY+aMAStOBA3iW92fH1rERgqWi85c5jdOAG7YjY3a1ubrd3jS
D8RiQRaGgAw3uo3gYnHW+7mKu75UMAaVVn5Xc8KNXak3QJsrQTmbu9GyiVPtbVDZd6x+RD80mrUK
ETW7QPQbGkKNRNrv7MTwHe+QQFJ2mhsCEaJUV2W0v+KaTs6x/Lgo16A7ARYNkI4dPyvVzCaX5QwV
XXo30oE4yc3XD+TEAObo5BATRkjR8T1J42G8wsDjmESqttdtJ0Di639t4eTYuJj7d4GYhqswcEcv
otIytURVDY4aKM5dJX41vAlcupYKnR6cDyugZTNN5HvwRscPisWmwbvYU4ELbHZ9qPvQ2r7Kv5vY
xdOuenRXuPROFwW4pET8YjQeg6reIrxRFSvJzbEAliyL7W3jJuM1T1NK3DReo2tdxtvQ48WjQ0gD
14P1LfWo2jJhmEtgOjLwGCfT7lptNzgGaDh6pSIpq7PtVK8ck5NdAZuSo9OCqKuG6tnynbVqIua2
1gM+oR2F7Hwa6pXrY83EIrLuq9ZhrIKJup1roPXhd3O/XWucnrS8gKuCyhQCeIQQyPaWzaC4wmz6
BHFCFHJKQZqHLMx+0q0Zyq7FvPFuSxBQE6Byttt1JM6JqNDSuHy1nzydVg68MeNa8l83CakC2TDG
LMaP4RmE6aFxSC4B+9Vk8R5X5FrqcnI/f1i3UV0G36oHGoDFE24xi8RcDD6hDzYo4XjfPlrXxUFS
HOUXueurb3zXHSxgvuYg91cLv8sTsrC+jBKh8Z2neQnrvZf6hUs3hZv6no2/+l2r3hX1RLLu1VO0
kFYehpPBaZhAg7NlUZykt4ULCWj+WJm3rZkHnA5BF18aVRXVOoTlrUeeaSu55okHWX7ghat1G2ja
crOCjOGVFoFAG0h0lIlQ+LprDjxS/n5Pf2lwcQ96PE7LRj4hqyc8B9wXteKIXdu7nJTf8ufmAKra
7de++KQc/2FTUle6APigNLHYkW5aV9mc4TjIRloHai8RTaENKtDkgwtRKlHM+3qXb9m2gKLSaonz
ZFfAXSKTx/gxKmOY+Fo8ZKvLE+QqOHR2eZEwTHRlmc/7eGWZS98CViQpYS/zMXSYoRd6fO6g9sAb
PsPKIApfaQ1CWxF8/SRPyoroBKIyAOYADGmirLiE9hX9OBQ6CJAii9ADu3GiegPJXuLc6pHUCZMs
kl9bPH10xwYXi1IxNDNUUwHW1uZ1GK8yBeIc1fPXNj4ykM+xIIrPmKHGsuAuULCyF/sjLhMjmboP
waIh9DBOeADz+k/lmt8V3yRnLJK+K+NOoMkMciLQypsRhEpeKhAlruK25Xq++CjL+R1epR2zK04j
Ebl7bSuZUmRHbK3ofrpXsGIEhLgiABg4mR9vjDgpIS8NsnxFE1kwgzMxJ2ysnCFcebYrlsxFiAKN
DkAykLJE6SU05nfxZt5JDGqxb987RjBTMG7tQISTFClPIUoS4n8OzVXpg9vr649yupUMzHsjuwC5
FZK3D1f46V5KkX4WbMZW6uLrAhNe9UM9rQEiVmx8lPY+2RBm12lQBqRRVd2WYBBMMdjTP4ECIP9l
WURiMf4S1ZR8iMe7BksDtljCCRFwnixNGPqcxE0a0ecUctIgLpLQZndHLyXjuPoXNtBJPmPhhv1s
Ur73Tys1XIVhHLxNI/VWbcgQmn67oTbSB6gHyB4nOka5nOuBhjkN/u444tK4fA2fjJdCryo+1Gmk
DGa71e0sD+yhLv++tzta43I4tjToYEy8ppF5lWPngrYaE2gYLPheBx7Uiox3RyHm3de7dFktWSxt
6WEbMehp2lU0iodHk94D8DA5r+mamvDZffrnhllyzRqGqJ25wqkc7XdVqKRgN3Wxqv0iA+bjbWkh
DoXUOKrIyE6W6UlSIRmNGS+iMWprP5dCKHMoOJqaxfZ3ja1pPoxFoIXx93VXehrbuMfmF1u0NUTB
Rmneu0+0q+mZSQ2WoAs74+GvCQSdvjsAsGTFGdVfD751cY+APoAxB6rqEW7PSBvZZRGXe4zI7Dvd
WtkmpyE+Hiz0zoGyB1eGVCQ/PgKpYScclLpKWP+q4GiysECjVkMB6uZ3hEGx036Vd9pze89+msAZ
r6Top0uF+Q/sF2itgNdYLNWedRy/ZlJCmhnhrGlRATgOMMUQGVvJ1U9qvsCySXYLuG6MWKNbsDBl
AhFkMi+XcoJDmGwlXNDCpcj+Puk4LCGmgd4qRpPAsL6sdWmjXdjTHCfRPGqvtc5DPbmtuXWFeiym
NeygoH1AIb1tWfdzPPvtNK1cUXIpxwfGQ4VUQtscHA1o9h6/1EGxjAZfxvVBnxvgQ1TxhAwPbAcZ
qbqVFvGpCzi2Jd/wJx/KJnsq2gS2XGAmhnQmRn03x91K/HZuRaCHQMUUfsBEU/jYypCUVV6PDo26
+raLMbc0Q2p2BJOW/kNJspVNeWZJKFaCaMCRHUhYPDbWqoMn2rrHIO046c2VxUV6Z9qjavng9bD+
g2AY7wLz/yhdgucHre9jcy4rmMZcOFFJ2C1pXgcOTc+O8N10KTE9+ZW1chZOgylpEd0e6KVgkyyL
z3HDHSdjKoswQb8t3JeY1ruvr58zEf6xiYXT1Ks4UfUeJiRVX4bEedya8JnaxoNoAojQVu/yVYuL
TW/FYmJdB4u241c76DSgJDpvhii7ojsV0iHp7Vr0e+ZmOF7kYu+DwF1NFAGT+q27ARwMcP0EEUtx
Q4Eb+gt1ex07YXGu8d7Q7ASlpCORUMc7Zc6tYU6zmUX5DgJZQPMwbJMP8pKbarNG5HrmyKFpC1E8
wJ1R53QXZSzR6S1FxsMi7qR+6u0dYwYhsIpJ/bfS/L6yXU6veCi8QtcRNwAUDiFRf7wyIHq4Wlhy
RxL7VsV0ruvTLabqdtVFC9SQ/qOqfWevBuBL/L9az3+9jv9N3/nN7w+w/d//wb9feTU1CQUw/Pif
/3uVvDa85b+6/5E/9se3Lb7runov77vm/b27eq6W33n0g/j9/7YfPHfPR/8Iyy7pptv+vZnu3ts+
7z6M4JPK7/yrX/zH+8dveZiq93/99sr7spO/jeKu/u3fX9q9/es3We78r8+//t9fOzwX+LEw/8f9
cy6e33iz/KH357b712+K6/wTRQAHpQB0h4HKkXtgeP/4kqf+U5OTRyA1xB8gi8BxK3nTsX/9ppn/
RC8ZUT1yI6TBKFn89o+W9x9fMv6JyUjUFkA0hRYopqT+79MdvaY/X9s/AP2+4UnZtfi9wDIcHQj0
rkDjg/YVZpB1kBC67sLLOOY8TsZsW1Eq4ofOzF84A/C+/e4q9oEXbuJPVmMQdPcP3RjvRGweCkFT
P04gEK7OFcnSvPDLIg+9ujCJOhqhl4FOuB0cjDoOKumVuiUirTqSMxqVtl1unAZivWzIeh8sekAI
zmnve0m/B05KCdNEV8I4I4kGRLWdoveUW29g/2sJSi2HUYkBtzC8B8WNn0r7bTZbQDkblFhi4TzI
JRhcey01myRJ6RcUDHM827tajW+o8IeWOTvKDGgGl8avqj80Iuo19vLxNb2mj+Pg7JK4MgiPnYRk
WRb11uD5nQPWciDjgjy1w6KdhV/no+fTEr8prbRAcB6I3HtwRwGknlHMUdfgMw49ehrZs/xYI0bb
SKZZu3l2H3JRe76tS3XkaWeU7oPOs5dUm2fiqNWAHmL11s/spxrPnj/3oPfQaEHqrJ0I8qAwZdbo
m0n2wvrSpzPm8VtPa4nSTNSvi5+2jUG2xmEvRdVh1UZ6rdfiocDDb1TE/tyaXyGTflmNwu+BDMKo
ndlgpph+t0FaTppcJCCcTn+CJejXx//UXvKq8KdaZAWaVeqPGnuloOKOzvp+qmO+6Qtz1ygtBg/6
/DAJ8Eh07GD1jhEpaWP6XVrvzKbrgLIDB/sQZ5HNMI3lFfnW9O64VR5GB0ky67XIaqhK2swJa2CI
CUrnb1OsoA9egl1PjW8c/ooNPJOmMB/cuf+hFRDiyIuOpOnw2GSD6zfpU+02o1+0WkkMb3hxPJjs
GZBiLmuIXsQBgqAMM2jjHc0H1Y86PW8OLp4dgVLkLpm2Wu0qG80Ydoaij7ssznelyMCm7HBAVapE
JbzWKwK19OIwFXhgsWLeNPOFnjQxcRQNczMKvRtMiwzWDKgkb/fepKIv3FYvudz3GUiuQLRhuhHn
PXp92Z2dps4FppODAoS2BKSflNS9jiJQmzLfpA7OGPV2EHGNkrT6paZaTXJOmxBKQU8Y7gXEw9Oe
ck0rw6LkaNPkTU0qIcwb3hr36lTuGoxqkCqd0zCftRtLHW9AFN/4eB/g7Gq8y6ZxbVBMor1XY04E
bAm3VltbITj0Id84fAeg+/vYJegDq9ltWr2lCrpNTAm9cqur7E3XzDLg5rzr2vRpZCicG30MSvYW
jyND7gMg3Th5r4WTR6ICa4SReH7pgMqFFdUuxgHS5yasWa6jj57yXQUAi8aGKyd+UsvhFnc4u7e1
YbpqK5Pi49DqEu+98b3RUjYtpSZ2/0iS2MNwABo5F6Xkg0+4uY/jhF01VhLgrZukKfPML8T4UMIT
jZX6Q5tzvnXdrASPe/E2JIOIlJa7F/3QBox69HHoLNL0gEUVJhirhCWIFpuDb1jlvHE60W55XWCT
WVnkDTNmtVL+1ImpCHraPoApdNgXNXZDZvuNfCFWojv3pVr1BDOKFxUFdV8t7m3Bq0AVw/c2i386
xqbq0+vEyKnvgToZ7E4gv3Bm/lRmV146/pys/AmIGxrUNFCTEeXzeYoGpRiCYZxzn9nomw/xgz7y
aORx4KF1zNAcnh6NurVIboqXhHKQQChwYm5KtcjrMRYuqh2yBUZid3RJXY8FMcGV6HvVuDVcYIhc
YHkMEStEYYaFn/O2PZLhYFBmN3Rj1SLmWN+WjnCCTnOIqRdvqugKUmqYPIJIOyhREmxlYezNuHxM
RQXcv9vduskNVS3IeyB9DziY13Y9fRe21NkA7mDKQ9APHlo96fxCN38p7QzSoUKJzKFPokzSELYG
x//AOqR5qCapV5zym830+NJO4jbI6uSpLa2fbWeVQWWNtd+BnzGANN9EvDy5rTDLDW7D0vMrT/Tb
Kle5308oviSTEhPILcJJsB6bEzdUpLzzYtyozxk+jqJnCiQrIQNUuRPmcDxAeSuP+zXKgSBIxB5F
MboYvwHwQPdoQm00Lr9P7wGJtLUbZiVd0Oq9SdyK3jQeKAdTYz/UCZMy9r8c0XaBmbvl3ipskCm7
otpY2EWqej2Z031dl6/2sB10HeokXbVV3NLeu6yMwyyJg3zo5gOYtICF8Xh7mN0Mj8iD0kbjgXjE
NPuoLYZLWpVAxVX0glVTGdmAemeFgxXxfT68VfpdNyjdzmKZeumydEeHbLrnrfcjHRUXw5eCbfoe
UKs+0e/maYj9VNTctyeb32VUjdQKull9XOA27A6TOjzaWg0URa5EY2UYfkLT3Lc7tA5yq90Jq8i/
eWMcupbv4EIjgLjcmwkXBFhlSkCD1l5MffYTlLLltlGbX9Co5Dsbl7pVjCNp5xnE1r0X6mAb2Nbu
mG4yF7pGeRnFbv3UpO2Fhw5PrN5blRIpnVbuB3PctgqcXN+7G2HhorTt5PKhsZNDy7MbdDeu1IS6
xC7YU+e4dTjrfGMNmrbvWbJrK+VWh+7TpNhvldqhcySDBLA2KSNy6bEakpCDbpZ4M6YXkwcRmim3
ArN26aFEUb9TUUhPFNxF4+S3mhmCm3avafW12vJgUgKT3Uyle51pzcECgtoXViLCeDTucxNi7a1n
XXY4yMHY091k9ZcWZlsC0bCfGRtmX9TAhSTe1quaaNY9oMwZCKtZucmh91s5glDT5+br2A7aBkMv
anUQRXWn23WF69jWNkna7bhe+JxrNGiivmiVCFwHBYnbORgEvaC2+J6ZDAh5zfsxA3dIqrumrXEJ
g1Qi16erMi5NQocWgxGl5z1aGYI4gavYHdvAGQBuE5h31yfF1/au2swkhfyNz4Ca2FXxgFo8ZSxy
FL0OhM4H32lNBX3XQhC3eNK7kZG8U9SAVeC8VZu43E59jSlRqw3HKYnyjju/SnVrt6zzvaGtbwY7
hswmwsYgySiQ6WJqCfgO1UtgNLd9/Ajs+nhRqPCvHb8aUjbsNAct4c6IQFj9lqZ4TbSHV7EOYzU9
0NL0fED7LxKh/lIxge3DMxGrTON9XDK0tUft0KfzDgftDqKRv1IuvisFf5rHjLSpdTcOQ0NSUTp+
kutvs6VtFQRnQdwg5LCadzeJL8a+aaM+ByUdRLuCwSogvoEwVvQaCFEyQJU8c7rTMbIQKJpCElxO
mCt68VwBz24kw6Y2RZh1NViOk+9DDiVVtfXg1Cv3ruG5PzZYfxtlpjmAgtT4aeb5a6M+NJ7Yxvrw
prkI192YD4iCwPmnavfOZN0wVjykhYl5NxsiUwneAcvBxke1YjuYj7QcO98oCkBNC0yNpQ0ghanS
kz5psCEaI5yEF1XdDApz/d3Lvgl+wUcnqEBfShQFOz8z3dCDmiGJHaBGWcUCWnAwT+mpIEqbH8Du
8a3ISzLju4lH3e/9ddUnTw50TomRu/fzmL6YbnY5xM7Wyw8Vna6Rhyc79tOym4Piiuu+cA6i4u4u
dbPHxs13+cxJrvCCYKoSspMxPjyNfzlxd9eo3ZZXCK14G3ukrVmxL3L1yultcRi1cSAUV/Ve62or
SDVxCXK/HrE3GArzPttntf2MZlNxhZcZ9HZ+K4qheYjBCbBRMTtALLv64d2UThPvqevIjTNO+BXK
RjTtt6pl9tVomAOJba5uMvbU0jYODFMo8ON6tldEc2Gz/lY4eqRovRuMeMd+0iLCqhJnl2fuA5jp
DUQgE5o9yDu8FlEVzlhKFHEFOoRI5NO294qLYkI+h4OW+uZgfOfFxpG5gj4kqe8a06tJwQMXw8VY
DFmWS0fE7FR90SjDaytwGHKbIdQY3CAD0AVXIw0x85X4haMIv1CMhzpW3I3r2kFMR9UvugJsbxbA
EoZebkzeHcyYSx/PIaJtCN+UwR82fBuYHdo3xuBEzdClRFSmEib2Xs0ZC/Q+e+ExAHKaLa5Z22Mg
3kxGLIxtTbPxEFyBpKjx4F2x8FTTW8QbCJ3Uzn3IvBq0gbUlfKDoLxClvruHFuGQghESdaqfR/bt
43uLEd/38SRE3Y1EK6NESV7muHka+HBRseSFUqR1doUr3MFUSIv08ONnRK7gPeB7C9tqCZ0K3G21
TSqajQdVGf0E5dh9PVivVXmXl85822jx3soMY59ofucKDJgq+XShdcqE6AX4PdCjv1gJxqzKSfQh
Ey1UnAZzuug7yILLlCAG+eZdj18v1MkIwbKaQcVKucFEBASKKtZslP6qKTJUtqRCokvnR/CwurdD
YV4WHl4Cmvh4LcqzqRTielasQLc647FC28nrKqAf8+n/MXdey3EjWbt9IkzAm1sAZVlVNKJISTcI
kZLgvcfT/wtUz3QRqsMac3Mieiaio7uVlYnMnTu3Wd+ROMmq7HL+qCajkQ/PVvSFV94Lpd2Mycvb
e7M1jd00P6os+de/1l0fzac+aGOnkYLt2IjizlDZM11bNatKyshGWsGnohpdaoP7fT2Wh4JoOu/Q
TRu0w2nU9qEYTLuozR8Gcs6jWR2pKg+yxjpoSXVUep7uQOp57nieDr1QzveVIe+qlnMySp6xTspK
d7Uu5DIlWXjK+5g3BhqEm0n3acT3XEMaGk6J/0WnH3Nv6Adt8gQCBGPn6NG0HyYMZiGaOytkcfzx
3tN4IXuUPlo7UhW7pIpasFHDKkiil7AeOL3BA5iIVW5Zj76fH3O5/tFHPyQavlbFHDrpZPlW641v
ecqW4fFWu6NxCBp4woSjHO7tzilEtk6t8xO8XkydEgWrcPLXkdAgQxMiws5Spz5HfV5nU2xLKEdd
5dR8CzfwhvjgA70Nc3ipZnCLi/aoeJwKPxAeE14fhF1OU0bkQe0zxa58fhNsZ/4vMk9y1PpO85S1
3z0JcTYraO80LxVtngcKd5X3qLXzzT1biEji72TZskHcrFmz1p6DFlGonwQiBt5wfDsOoowdaevk
xaj1nVxyg4ZltAvRFbDbgRorf2QauEBKShpgnte81ib/bhror0IHra0qrU08ED1B8qtzEjN4DYZ8
13rGaBuS/CxGbe32qnqaa8sRGtF2abZLxug5wXGZN+e8L0WZmSJJdhfFW7o317NBFKLp5FNiUebh
tPYpuLBlXoGaT+xI64gszX+U5zdHIeWMiWL8IuLg/P453qTzDJmtEuGdoqNcYnaSsLAELDJHGM0B
9Qz6DlpNsQeDV1ikEh0qZoNQTQ49nDZKy5HTtZhsOnleRkPgzqmnrVny5s5QGcwDE/krH1tYjF9S
KTfe1kZQMHWy+qWMUsMRE2zu2+dQ59+chY9qq3wvTX7W/CHKWn+UesDDMYzBXLKcXEoUu6PWoTGM
L28hsyjlj3tb33GOmE0k6+1Ijddp054GbXiIqA9I0nSvxuoqi56tMv6uTNV9Eg6JC3B82iYmEJbc
moyV1oO36VUhwYThrYhxp9uiUHcrRFMPxsAm1oeKdjNLeExH9tpsIN8M9zAn77zuVTcIBlWDGNpU
1vD5366AQW9KLnlt/favEsHnBjPrO9zRrSrXxm5UfLAkXh/v1ZqHUS5Gnp2rcYkIR+ZvMec19zJx
yfmYDIG31vJKc9SAkJmKELOyKzG1dqZ1tVsN1qPodd+Lov4cF9xDZwHgv0Ks5yFV5X2GYQ6o0g0J
4YTeFHEO4c7//Cybp1dGXfieqq0FlV0zRtu+TW+MeLJjb6VZxP2y5jVkw6mDcQoiTtdb0DApvMf5
lwlZQdwRvjhGYP62qpX8MJt9Pu6HrLwrI1gpbMKwZVcWwmoOZwIeokmWk6/5QFUVGdKw/fGU3ldC
/TUjDWFThWZkzbAWaQxVAKHfUOO6nmPCaZ/ivxMZ08KXxpA28Dq/6DHBxF6+Vqn/Vif3d7Lm98Cz
LA5tHnON+DLJJmdZOPIIYimrcg3bEZOgneYwcBMJK6HRT0g9vFkROHcnab7yWzSH0yl8oR2NB7/1
VcF9GMUbPayfgpYmZjn9qc7OTctpDvxwa1a52/LDSRW8zD7DWHLJ5PqVau03EZDlROh9g7ZAEohY
+7L0KlJFMRhnOTGZgzf/8tn+9fFwXwvoDEUvRVfdsud3ZcjxNWJMWInfoY8hgb03FWUelPwsapZf
jKFaR/lpNvExFrhViP3ORm6UXieNOzPPFRu8MOSifzpCqoo1nf2YWjE/jdlESFZYzd8y4Gi+bZX/
KBH0mKf8tcztvMsJ/Xu5os3PfE6z1Ms/6v/HNBGFpB+kiaqQlBe1kL9TTm95Jf6D3ykilYQOuetZ
AIpGTzox+Se/M0SK/o+3ikBTpyoSHMBcBv/PBJH5D4QCVOrxFUQYFABOfyeI5H8o5PfngmswS+T7
jf8kQzRnDf/euXMFDT05FtQZGgC0+a/31gyp+TKJp0nlXZTehmp6SIf2Jhz9H8F4Te3zfSZqHopc
OlWzTGkWaVl2K2vUklVCbKCG3hujEw2SaWtJaV1Lq78vTfjnMHO3CZlZ1nWR5I4TLzM74JU22NGd
Xtp9iSJs+FndxQdxra81J+LFtbvGGrg8ub9HXVYoKFkkjYKs4ll1ESq0TerWjfztbFdduHsuTW3G
/GIpUXPis73/WJHRQjREuMOWql2a8F7LV0pxZYxLE/l7DPrK34+B+zCNVa4wkRJ9o3Yr1a8fT2JR
z/j2gehqZc8jz0Jd07IfbCKDY0Yxs1Dvtdf6qTwJqDkEdJ6gvPEobfAVE1t/VmcIxTV+8YUFhNBA
3zC0GCrllkDIqRAzsfQZOmwOYrDX9K9qNVy5Ta+NscjTx4Zet3XBGEFykHsitLLodEn7X2zzd1NZ
bLiujzTLRyvDDg5znX2CbK13sE6kdWj6UCB0eSuytx9/ukV5/+9Pd75+iw3oJaI6+QGDjpvGVdYq
CM+Sv4EmvJnFOES3ezJvB8CzMxXGexB+6NUV92vBJfv9E2ZkimTKlENQD/F+f3a1NvWk3XlNAEv1
fTvepxveHo/SKrsXrh7rBSHmr+HYK1jhuSB/WWgYWR1aXLy/beJxdPg44vfurhJ5ga78FV2TVOr4
+k5JNtcLxy/tI/ls5MVaT2PeIUE5IptLEogMemttZYSFPv6if5p/WZItmufQpSELtDSWZFlpo5kH
4cw7TZjtFO95MiN38K4di2sjLY5FEkxlZBQYyNhK3LjKXPIfuaOU4SquyDx8PC3p0uLBnaa8gpox
yitml/fMSecJ21lNOG9UinKcyUUy1yk3wgNwEaJMtnqAdnvUrp3JC7aTeo5/jWosbGdNoKDtc0ad
6ydV6NO9v51erJXFiLDKZbcAuvP1ylTnqby/wbkLuBB4M0lIMJgL37OYJLJnAfed+ZmqIKt1oq/S
1qMiSPpFgKTakgEavxo0GunrNrODnCjulTN5cdpnv2D+52eLTQSH8j9znjZtq7ZIDidS/fLKJ720
fyhJxVHRwezKS/6CPypBPs1f1I9jV6pE8nP6pkgqp7J+fbyiF6eDIh7XxCxHtWzp6xLfaCMgl7wm
7qVUd/xo/G8W7GyEhe0uRTOS5YRPJsIlTovBSeJ88/EkLp+AszEW5kOOzaFq5jFmwzW5ki0Ue2Fy
003nIKT+K9k2R0t4uNbsffkrzQ4l7V+0mC82I/ldT0pTRtWzcqVa+1E9RMk3r7k2zkUnYlab/OdA
iz2XJ5B8wPT/9vIEypCmjeI9pslrbq7qgP0/c1VlVzf2jRlsw/9UauX3xXD+A2YLdLbpCfmVAz6a
ajcoUk2HYw2WIHBJUWxyt/p5tY7y8qb8e74L8yn6LU1VKCLblVs/iSvF5cLfKQ8zVFU6RqvieG3E
ixb0bIEXe3Qk9hLks7eOajVR09GOqp/B1caPi9OiaRDdISqW8Wrfr2JaU6bQTkwLtspbiik311cO
wkX7iPA2Reb8P03H74fQ2l7MjYYhmtf+F8zonzMkyfocoJ++L1YGN3hzVD7Ls4LYV+mKcZ4X6Q/b
/PfYS/JHG6v+UACStTV1HMh4d5botIU67iM1rLetMA4rks31NT/t4rc7G3axqpqaC00CHtfW65dy
2nsJIATzWgPWxXU1CYTxpDOJbywGaQ0/IebxdgA61ywdas8qFBDoUww3wmdDs6PEnh4anMHUnYIt
dThXrOhF32yWFuU6QLFXEhdnopo8ySv6tzPxGzXZvFjZ7q0haiW6sUvemFsxtQ3litd0deTF4Qjk
iV6TgpHVZDW1gLppllh5JPk3vredsa3kKLZzKPzrNf2cizvqbM4Lsx7mfi1kCZ9WwPWOow1y2eve
k6kyUUk+GFeW+K0R/48NfDbc4vB400CMqmai4l6SbfWJftfpQBLOuEHgZpZ+MPapG9zHbrvzbtEO
cseXz9pe7mxlrzjtv6MVuago/8vw/v2TpIWT1RfJXyZD3SjrIXai227b4V9Zm2Sl49ahXfSxBblo
o84GXGz0pg0MyhJ4EZdtf8KH3VfRf8Qq+HNK8nsTVXqx7inzRi7UhlrQx4mE3cdzuPhsOjsrywgl
0vIDmAKGqFdtYssrGl5RJTBfFfA5Av35Hw8378IPts1bI8LZ5eiFhVkEI6MJ3ScCwNtKMiguoKgq
BeejxoiEJ+Pm4yGvfaXFfVwHvTrh9DPBQVyP4SEr9Cv7YNE+8fszUUdt4ITC0ORt8f4zpUCaKSlS
sSlCJh1NGbGzZFLFFSG2aHIbxaQUS5hE1zSCbGea+ZzdrXPDzvNB2BG5rrdhVWWrzDC7K1yfSwZf
/d0rTp0Xt+n7XyYNRiblOZd11pM1QH7BcMZIG9060qPVx+t86dNSUs4olgF1d0lp9GslVSiuUG2l
0qi7KJp1EvfUg+gPuRBz43T1F6mKHz4e9JJbeT7owtIrUyMIgkWUkmIruCTtKp0JhBOPjen1fxtp
sZKd2HDVUJJoT4Vfv1qjYK69wg/3mS8WhyaL0W793wac1/vsqIR+EzUV8VK7Un75hYAjazoTYaPR
KtyPR7q8Sf7+cgtbrtKSrYU+I5XljSlwWyvHeLiWS7p0DCEfzU9uoDJ/BPdM8BtxkZlE2PpEXLVh
1B6FwM+v4ukv3YPqHEimi4+NuPTqQq/shUSXeODT/R1u2/vZ+47h4gUP4zqkmynnse059RWW4sVn
1dm4S4/Oiv2uleeASe+Ym5nWnsmgnhwKHm3eG1QCORSl30l3H3+6y6v6r9laiytIbEJFo7Fgjlt+
i/LXkMKZjwe4uJxgIgkCobWsv3EbznYh2ABPtrxeRYeifewEo3XL1lxLSm2u9TqF85yoV/zyi0f6
bMTFka4SxWrNlilJ1qaKi1VSho4x1x+Z4ZW5XfQYeMwj4Wvg/v+B6yj6Jg9yWmQIBtFavo3w/4tV
dPLsGc57XYhs0XLz1z3x93jKwkPRTEEpkFSf71plzdaPcQ31H8FteISX99ayP2twdKf+Fi7PevrR
buuX/Lo42EVLffYzFptmTLOwD735BUc0qt3rG32ffR0/0/R30l0rxkWjN2c//Wx+XvOYLp+Ss6EX
Dk1XTxL+Bh93Hnqa1u393PbXrWiTJra/NsFbx7fXUjAX7RukTMTmIG2QXXhvSfn2TWzqHM3KY+2F
MSxf5SwaKHM2yytm4NLbRzXf+vBo7fqDG9uYshf1wUDWzCTGIKHcIPi3gaJ/H0vz1kKP0R6i8LaT
gyv3/EUXBG4fYDCYepK1NHsxHbY8cbl9wyJfBS1MiJQmaau5N3xxX3heTTsXjTSdd5KJyveSuemj
bNXV/jdpEq7JZlw4wvSnWbO+pkFEfplNEZqm6dKRVZATYv8wd6gxr6x2FVPI/7F5WghIvx2pd0Mt
rIUh50IrDmyowu2ItxCU20unca2sis01Qatrs1p4AJFptZU+R/zVLrW1Vvs0mFQ5qdVmHMorbs0l
rxxAig5f2+RzgiB7v2WzRohNLedKjp+ktbGeeMgUK/WLT/7k3wB2XZgZBSgMROpkTiEvHQCtUlsr
b/lem+pQfi8eq1s2ibmbcTuU9dQ/8jWt1Jtr4eEL5/J82OWVOYpq0IXz3RK1YbYqhjRd1dDKCeAG
6RXn9NpQi/Ws5LgH48DxaKWjjup3Hn23qMz5eDNeuCvfzWdh3ATNixBQZxmH+t4K5G3XIJtSi7Q8
RM+pr125vd4C24u3FHeFCCaPZ4f2x6sjjKvQqun4B/Ey/ZLLwEIuu3djqb3LJp/neEsIRu+rr/RQ
0qSZwZEsw/twVL1No0pfKQRvHN2LLXou8pBT6p3CIG/31tSB+qfdys3DAPmpuj2GBcXZAXVuZRGi
A+6V1ZWQ0YWFYyaIJs3vJ/B/y68jddoQ1x2ROOgZte47Q9q4lqBvIPBuPE++snIqh+fPhft7uMV3
SnQ/q62W7yQO415X1W+NpoZXHroXNhxTQpudAg84l8vyCWnsmkrUmFJggfn87IunKXz6eLtdHII7
xlDEGW8pLeyRNkRoGARca4ZIhX6axz972RQcnmCbjweSZ7/kjwXTQTbNvrsCCOS9NQqytpiMnMnI
G//BO4p7ZZ254f1gG55D7THdX/V6WOXAOQ5DaYef2u21hvpLCWaERdkfc+ULvJV5Mc78UEWP6cPM
OcDyN+9o3k9u4KT35lfv0Nzkn3W3dYnn/1JQzBFvwlvwlNd+wMUtejb+4p7RzEjMqlxki4aFk4SC
TSG8S1uo3TanWm+u7NDLoyGYxnmgqGNJq0OcwpqSgmft5A2HUFN/6hTCk3F2I6s6UpV6xWt52yrL
DyxTVyQBszHmjvT3q0sU3DSFicdtxR0KfW08zjrAja0DikYJWHFof4Mr1zvXCuQuBUw5HnP7+Zy8
041F6MRqtQBWJWdx1kyjCP2zyfspQtRw9oQxUC/xp7qhUcROXz7e1Bc8NYjDMu6gphEiXhL+BS8Z
R7Kn+INF0awEL1sBc3DVMLyNA+t7WYmyM/ryi9fRcPbxyJd8FobWDGANCgGTpd6pXMtDx6fgcicD
5+3bTbPt9uTeHHmrP3w81iVTdzbUMiaq+0NfTeZsWQvNWKlhRY+sFLfX9s+FF8X5jN5mfHY6ZbAv
1TT8tX8axDbd/D70nXAzAzYUJ7rR18EJiJ6bHbnfP57iBecFlRWyijOEn/KPxQ5SKQiWS5EdVJua
nZUiId8WhRWad91RG68QexZs0zd/k9EI+ooQeOHiLq6qaErGrp73a7NuV8mj7AjP3XST36NPBjhP
gk04kXejyTlfizfXINKXLD47FnylKrJ31YWf5uEDoHWOBwrNZFe0w02R9N9EM71i7y+90njw85Dg
f4Rslsna0jCLIUwxP8LNsJbWCkpA3mP8U6WSJ77L16EbfFZ2H3/Fi1M7G3LeyGc7qKB5XkobLjNL
joR1GgOZgI5d31YW4In/bajFVSJosl8EicQblB5/31LuFGHc02X5H4Jd/9orZ3Na3BllRLvWkLGM
9Qr0C9QFenC+eT3HoiENJQaHaI+2x8eTu2jWiJ5QtG0Z9A4t9icHMdeieUwakE4xnK5+ra6749WH
vMz3+OPG0ETA7XMpEnCw99/LlHlLgz/G1117G5HeZ4qeUmrasGLNT2uXP388rYvbY07UyjJHnMTo
++HiFJKBIJWEKAfY0NG4n0QuCNRo/7dhFlujrXOpktNatb1Ik9d1IpSfEURECysT8is289qMFpuj
larUL3sWsIjovhe3rfwUAD75eD6Xr5qzdVtc7JMC/SKUWbcElJSXOzklca2LFkphV5+vlTldumx4
sJoQ4ykZIw/w/iONY6ehostgBo1mPsGtLrnyfeZFWe46NDnYcuxsjO9iOr3h4y5ps2Fqq7tAZhZj
2W0DEb6IZpbXbP2lPX4+2iICn5jK0OGMktGwO3dc1Q79h3S5kVDM3Yim9dXHH+vSjjgfbrF8tAAP
vH/mCLKVkIlr1fsyEeAdUB/w8UAXna6zkd78/TNjq/lyao0gWux8NRPru530GO/Ln8pJO3rGJt3N
SepGsLNrgkOXolSUTpEom9lwBtIq73eIIuZSpmu8+CtXWk+HGOjIQdnmqBT2a2GjhitkNa6s6sVN
eTbk4pyR+gxpS2PIrPV6u5LCT5ZxzTpdCte8m9diX6YdferByCDd+jevrViNa8kBx/NvoMyuzWix
LUFXKLo3csx6haexXtQ/in66CqG75NKdf6rFbqzLukmm8m1K0fgsi/A5AE6jTuq5odN/KUynFu9a
f9MVpzkqFf4TLUY7yP8LUXXpsM+vdIQY0eJaXjGjFBoDjBPCQzs1v5kz05bD32Sr8Adwv821uqbL
H5GiUEr7lLm9YuFI1qAEM1XEV9YAIeyydXpsiE2nh3yX310f7uJXJFVKLoyqZGP5xMPFM6IiYzQv
oCFw7lS1wUJcM2Hzb/7DYJ6NMpu4s5OOB+JRLM4oSOX4D/5W2oafCbTb5hdxTZrjKmb94oVD9hes
mUnllvVmAc4GBOsgRXRCEmgLNHkvF6N6A/XF2zYU5bmCakXbvPO8tRGn1bHgSbhS2w6x0sCatleM
3CXrDYWdgJKswpJZBqGVNORBAIwFW9OvNAIWw9Y7dM5cDSLc/TdX3/lgCyuTeQY01tkdEqqvqfUg
59fkcy9sFwOAJ4A/nZCetXzlCH0XQWnkQ+aSsImVaR0km48XjHjvn5vFQFYEvhxibQqDvN8sQ5ql
vG1ixU5qCQFSQ6m/1J4RPPVZIa4TUUdyxo9KN0gNkQ2bG6ntB8WMcVB7hE7iQHpJOqn83jaK/mmi
fPwu08vgJbKK6DbOy9YdMxoW0yzob7RMnI6Gr3R3ppZEnzy5zo6BGtHC6KtAtrzBaIzHPIfyo4UK
MR3VE8F99HvTigduRkKdg1o+KrUKhysqdHPbS0K18bSkOIJFOvZtDEBjEhGfjbN81Y+lvxqallbC
GNEBpdU+Z2aP9sHY/orDXHIzvRChIZgA0OSE4UINmkEaU7phVVz3g/VQlUO4mwYBLrqUyAfE106x
lE77roVB1U3aa+Ur0oMpZuMqjUJ1E5r56ARhauytYawcJaoCtzasFMoX5J+RGjxXGBXLJkrAFZGj
YiX2Yum0vYZcR6fW67DJnuSgVg4aIjCN3dOz6KAhNCAm1wcg98JH+rOPcV7TwG12pZOFGgkCc+pX
Ta7QUKvQbK5mEOwygpvbqclob+KqAM2j0+iYli+qUfSPohEkpi0HRuHgkD4XVKFQvgG8TzDBXo2D
pGHfG90pSvgcRhv+okHnWVHCb22DVmzTM7guDHZZF8hGTSGMY5hwK3HKQGaTMF6nkzytc1MNj1Oa
RTuxD/RtEivf2qy9jQaThkQt3VRV9aLVOvyydtzG/sy9GSYoHII2nCwlVD6FLZVPiRptDA+XzO4q
MdgAzNmoQXSMtIxNMuaxnRv0ZReCjJOb0aqti8WuDkH0ea32qGltvlGkdHQKyQLUYkhwLdpnRa6+
9XIIs66B2JJ5XzUhE53eyqxD0cKFUivpFZCnt2Zh023VxK8GhARXgdrvSGb4ydfG6JiUkeQqUSnu
9GrSP8G4V3gwq5kX2WWDek7lDzofpR83qZ4rm8bzAGaNSUXXeA5QIzJqR+hAJFXofz0EhVoeA7EQ
d1RlwX5ABX1dy0b/pR3k5BkIYUMntR7lrjWUylZrOjSWw7Z4ltQCgAUde0DPtNFpBNpA6zJ8Sfrk
WI6FDslJbB2vCWBpxMYjQTEd3l7zlTVHFDug/Vr0chhsQ07tXhevE29WG5uyNY/wah/KiO7xB+T7
UQC6kHcGBBNVyltnHFPJTkM6Jzxdnfjo+lGpla/Z0G3URMhs8nPdwcizTSjHJw8uBk6Lr/wCZQdG
RBzSXaf2QP/o1lgJYS7+mnSp3IIWNm9LKUt5qxQ1DNMgCwKSD2YJ780cCweSnrkBZxF+FaXUusVa
CccSzts6CFprTY1ZdjPnJldqr8HENxNtXRV1ceOFlbyDeaDcpEkj3nlW5P0owAlRvoNFtCe8kMM0
tfIGuOH0WBShupLEzNomeRJtDWsKv40NiLF1qmjFz7Gh+h+nr2NXTnT8K1E3tG4oNbXsNEkG3SJL
wA+4VlQq5jbWZQHqudnFhlvrsfCJNc8Sx+8Usi2iKgZ8UZ909KqO2y52ssLsHqUsb7Ktnmid7o5Q
HlB6HKroEGaK/ixQ47qtAjG9j5O82Vi97v+AJgLWsaqNTYch3wwSCqJ2Lujdqq4H9OubtLhNBqFd
hWXrr7VQEndSC1GSIhLY1op4G+QAQJUusGC2yPVTXJr0ifQe+DAlkLx1ycf4pIVZ/yP3EtgQNCFj
06TA2MFy81/yLix2ol91T1YPuYbXeVR9lot0AuzWxLtKbaIHGf9qO0rWz7IMdcP2kEjexUUDr8Cr
BcdqLcWlqBKjnI0vvcCWtK2qCD/V2dTfQvtjikMFZiTt7rIS3YNJKPxDLI35Tk2KyK2tFKh8Lgy3
al01zpBP7apNoTRpNGE6qgiVJig1LI+Q5PusDHRHEyTzPpywJf1Uiw8jsJt7r5yMXV1O+g4zNjqJ
HNfbrkxk0viKT8Eif9Q4IsgKhimu7gs5g/SlmclhaEAr5jkXlNgZDXZ3yjdw/3gFdFG0kxvfWLWq
IexHid0HlSvyStdTqkpby1kTkCjUolNmZtqjNWmcMdqFHHJUAMPQybsX2xAtSnBcO25Aw500Odgp
FpYkDnRKw4id2ZIZ+25cy3zzsusPRjTSNpmVNHtLnn+ywgjTnnKvy2P6KhQVUtuZVifOqGbCT/Sr
i62YduJBmQjQWkpERj0184pGpQgYs1g9eXHFPQT9qLorh47PU/Xt5yhXlMz1tAhpXMBvL80wDq9j
o77oaIf98uihXBVc18cOobdkJQ9mfLI8wXP82FdvKqMp3KgzkWqM8uTom6hFTi1+MIxMtB48Jdka
UJdM1bsXrfhYFjdaJATrOBphf4lJ8kUZ8mI7RKUFUTMTD6EnFZ8MS2bXC0EnvMZRhDSkL1t7s/aj
lTGO4hFWk5o7nZhbm67LQ1uwxN7OcvFrILTAOEYj3gmtGjg1rK0HeE9Z7ch+KLFfK/M1SJLiwVAz
7QT+NPvV+qK1M9WptKugDpxG95+jQQ9ANRW4ShxL+If8t4lhhy3IuW0ZRtVtpARNz+9tlDu5h6cl
RIk87ZOmJ3hGDLQFaZ/U7LAAVIgtiXH6UCapWTmGEZlPHYy7dOMrU7aZSt5+GCuKWIIEkkHb40sE
CDmlGhCxRA1cU8FAySAfXRZmcBWoXBtkM/Mdlkhiu1X6JlGn0NXLsFjB3a/WRUfVdJHLWWgDniMQ
AZ8bEo1SR/RSytaI25aF20YdA1SRAdKKa6WIgucBelUGpcTQvlh+qez6QQ3EjQlEpjmhvmDObDmt
uhXMRv6i9sqg20lrSp+txEufSrmpN/iYBqijMCGmzkY5lQ0VKZFam7tUUPsDyjUZjBLSClUQNhsI
bdU93Mj8UAIs/hSZaenmQ1DRdClOMUYsjZxMEYPvYyYXZMCbqlehqWokmHo6n9wqsTyJgmrFP8UE
WKRtHYamdAMIbbzxK0iuj3KH3+JwRZY/8PZMCFVCgWXS49DK7FiYpQBKEUjSDg7iFDhws1Vex7D8
Bzf2W4J4cqQlUFZBZHGISAPhVwoy1NFOSKcZhyQJO6EJ0y/6VBulLZuGcGekif4tK8PxOYGQhCpX
FiNj/K2HJbaOjDDVDioxL0K57Jo1pFj+TAG45tdGlvJdzKqeAqWkwa+sxWchKKtf/iAkx1gruJpl
oyRBnDWF/Kkgu058rtKLuypQk6fcrIVwL+QUCa8KYKsNXWcJRDJDkQZANtj+x7TVq1+AWKsvU9Rj
BVHRuvHiyDqmQe3fsXF074Gdl6JEGbbZfD0pz1Ydw0VuIuOpw3EDy5aLX6Jaij/5ANqh3IpDgp8s
lgdNoFUBlK20gwjd3PhaOq7KaSTTWVZT/FUfzPyea7sN+QZ6aa06dQg0Z7CMABNq9c2toFk4e1Qe
kyLsVR9Qk2Ylw1NgmmilKgr18lkSGttIGlAEGrS4M+ChYtTsuGuUlwiZJ6grVpMex2iMP0tiVMJ9
CmEfrNSa+8+WefEcRnmMby0xFZWNFafTsdTBPuyNftAehrJlTNVvUJdEe6T4oeShfydUmWLi3Gby
dggIlYL4aaeuam1o0K28Qzun6Z9Fjox+4PiKj6ZU1fd0L3DfKjHEYCxGNKHAVEgBARe4It+qNm66
fUv1nPJdNEBFNk4dKVlXghMNDOE2SvPwR61HL9QdlA4IQHEl6JyEtrGMW0WH6JUFEoRHs24yz2kV
K6lcsiyxttJTTXbh2kqPhhWla78bTHGDTJN2bImr0uLVqgpp7gQRHqKtcX9KRRPfdtbvECCD1eW+
TBMBkq9fRFRDZ+pTohXZbZgP3JHpoHmHXorGU0VhyeRSoTJuYmCRe0sq263e6ggyRbSMKFUTkeIW
YIrGSdjfqcpo7r0ATFfajeZDnpnePhG7aa/JZe2vk9Cs4OwI9U6ldvmnpwHutGsljrYJ0YcV4lrj
IR6HKsyffc8P3GLyYGxlAs8lsfXNk+FX1aE1sFsVanDYhPCo68OhjMXwUIaT+ivIssKxktYAalnS
w20ohmMByd3zbJpwQwUhA2We5PU3EWD2g9hq9Y00WEpse22KX6RCqIqatP8uRFG5ztQ0fTEptoFs
oSTRiVoLJJq8It0lnJTcLjMZVmGpCBr7fIDdyatklWo9jn1sju6YGj0vEkHYjUGQ3UxUGv+oo7Lf
a11A9WQf588qH2U9JfKw77qgWkXDpOFb59G6GyQasEYpr3+VWmEc0lJPttGo9jh1Bsg3/GThm2Dl
wefOjIrKVorYfI5ngkxmVsXeaxJt6ysatEkBxm3hTKmanjKjKL5Z44gP5guydiop7v7WAAhzBUWA
eCkMWrRta8k/tlSc7Qoljb/3QyJtMqVUj7GY+CfO6mitCHcUL5EiZZuxbSTQopkZP2WTEkAnj/2g
pA9cirZSIw8PRqAZAInLtEYBisqxzGZLSbwLklFcQQ60oHmlCFsC29r1XdDaYkP7uFcbxaaxumol
KHm/0vuYfZ3N0DsEdyMIpOmw1gFGb8taFm+VWpAfVSO21o2Sz29idL9tLYrF4xSJ4ybs8/YZqQx9
N5pScDuG0v+Rdl49ciPBlv5FBOjNK1mmq9VOarXMvBByQ+89f/1+qdm9U8UiilezwIxeBCgqk5mR
YU6cA6GuIfXfSKDyXTVr6iGf8mEH0EH+ordh+z6YAgLnAcKtJM6iHUCasPGsMiPf033uT9E60K9b
/cd2yCHc4pfR29VLDxrK6pW8Q33KB5NChJ81SbQbElN71YfeLt0xswg0C2pNclJVT1YSQBJMPnoE
r9B/ltJhuIsN6Ia9qmjMl1SuINGAY6y8zykIFD8ULQx98lsi/Ce9sMpT2BLZ3TdjUvjPqgIxHzyt
kiM5DzC42fKzEthqvM+SoU6gHTWySio9yEFjdV/O0Mh+iGAHCb3INLvpMJdhoB/aIhnSY6Mm40SN
T+qqo1qnLdCSGEZdy3WcwVCPUuKH6imGmbM7hbOVloemN1PnRXLS4Rvl7bZ5BphuFTsbSnx45cYs
1G3CRc28oz1dZ+90Dczd4zSUmbNRDlsrhsHcrCqgw6mF6YuSvt2EnZ3l9NqH3v8FcjLY5UQPG0XK
lZaPdW5kUcpvpcavlAgjBgx5QfuX3+kHHuQNK1tLWZTyx3Tmk0ulgROvPnapfUfdeWNQbQ0Xcb6S
Jd6tNHqnVgU4Fv3AHXyeuet8hhIbwFb1GB2p/VHjdbuP9fvJuv9fIFjXNxJOH4O2t3Y1LowgMsKb
KNEBI4LbpyMO8/zgPjkif4J8zWyi97kfIEJ52tL5Xd/bfw0vCuwZniWLE9Y9NY3t9pqfHofcCja2
d2t5i9ZECE9yXwpYednVru3bJw3W78ZU/rxXJmSsaa+CK70m4PEtcyazxwxVhD1ifm5db+Ho1lqA
yNA5NHGBLUIxsrhXWeq3Y5zzpQZv3FGd8crxV39X7qVjcciaz86ufNxqrK7hWeizMJ5n00y6ZvfR
cE6SkZLQtLQC8q/qm8GwheQVD8FJ8QJPS/bT3dbQwUqr+sLmoiMw+UWk5SZ7CUm+1dfuLP9o1A8N
VLK3y/a/K/+LFs+FocWGykkQaa2Agcr3gs0hBpJEbAyCrkBN16z25dtWp2xraQuv1aMH7w8Aid02
rz+YYUlMpB0VJAtGw95oYK0d/PMvt3Bd5LExSX/E2IQ876xYcc2IGf1+49yvWBEzGzCROCbEYEtQ
V9FUBaoSiEU09VtlTK4CQRI119sf6toIKF0ND+UwJqZfIVjbqE81tedAVF1DVeRtakt3gHP4thXx
tS9PA1YExQZNRVqZy1kXopHJHKoaBYtI2ofS+6Du9oWFpskEO3++ASRYXdKZsYXzk/zW8SEcRFW1
/GlNDwFxME2h2wu6PmwsyJLREUfgCsFT8RvOGoqVg5BD4LBtUtzAte9M84tdBdFTINmNWzhbkxdr
S4Jwj1EhBoZsqPQuzelWW+XmHBpAm+ddAy+Oob6Hvm7jK12/Gug44WqR5hQawEtqHia6M7NuWhaV
pTsbHke733J6KweBr+8A0NKAoHGuLxfSjMyWNL4BYNqageLoxmnKJNhcrc+jPj4lib81r7ri2cV5
+9fi4pGaqoEXWKIHirjHriYRZpo8ug8Kz/lNh9Vrh22B0RVcOEYBLQuiCRgEl13eNg1kS5/oNw/e
fFAEmRMJJLR+76u/IDs6OfsOZHrGyCfAdJM+muIxAbV1Rlc+J7gjSLJo5q8wLeH+eqvPFEYW6Ws+
zaVvfogDqoi3b8L1M4beJy8mbWQxbM4fl59Uz9IBZR8gy80elAlzug+qF3rpLvhlPxhHWHJtMdq6
v2316kIsjC7O0aSaNH17U0wZwFMS7fP2JZf/+v+zsTg5Q009qGF2D6ktZxfK+aEHadVFf8wUJZby
G3HNDINh/45hz1xJFtlGkk/sX5K+BmXnmbOyc9IfM0Iy/2E9Z4YWTsRpssToGmLfPCxOgRl/adF/
GLcyFEX8Mxe+XqwHeTnGw4B7IpZ6eR4qR2JUo+HCGZ3K4Ht7nNW/J6Sjsvh9Slk1iN7nUbhX6Mv1
FNjIjvctzASBbjL3U+/nGL5LpL1kMz/EdrrxcK//NtBxANkt52qkzPYlhN10roTA9TfHBDFJ/aDe
bXm5q9eBLRCC27BxKQqY6MUW1KneBYVAUc5zfBDumqqp1wqgF8X3P/+o56aEEzg7Pfqo5Gkb2AR0
IBKiQvViu/GMOd3dNrP6Vc/tLB48aAUF2Rk7F57K02SiaYpY+xO0HNqhuhfqySKZopo1PKcOUl3u
1kjG1cPBllKUZjstzeYQL+LJoTOKQbPwqDaNGjl+zeZvo/lXrCaHOdA23sHr4FVMuFDsYm4OEeOr
8Y84V/umA2vvzj+6b837f8RbjfcKNGT1EaHT0+3NvXLUwpwFo6HFsLeAlV1+wzFEowPCdp6oth/+
SqdU/WSF048/N2IAU4aPGmHOK6VRVa5UWw/4gF2ZD/ekU8E7uUIe4baVFb/scPvpZ8EvjS7z4pjU
aVimScfODfGdMX0KtE9mvHGHr3dLXCmeGoZUQHRpi92KZQMlAtAobmRNNJHQb7SsjQMgUoVLFwar
gMEIDOrkOkQei8kyu24z9B5FKlHSBzele8g0tHTelThPKOPuhzg5/um+8fF1E3pjclwDkefFEQBD
U6DLxyNAbGQHqadMqpfYf1wXAL93bmbhLZTervgBLKwWSOUu/EIVdmMlYvuXe3duYnEClGJo5NRk
JWME432HtgecgZT5Kgr8CGff3rZrzPBiQcITn7k/Z6gmmKKxNtzX3TH/KNwSTcaP8efkoXrw3aR0
zc/BYYvL69rBE1TZgL155hiEsxaLzPSwKuWoAfeJzGHUJYcAEelE0XZjvDEWcn3aUatmbgKsIKLu
V/TQDSdRtPZQwolN0Bg5g7uatUlCfTVKaWKFPIbBeC4VM/KX2xgMdV5WcAW5usTALUdwkqa7Rg0o
UFmf6L8cFSem5dA+2t2n219wdX1nlhc7WdYMW9MH5wOWAWpPSET9oV4AkPzF4hZnpCZkjfqxIq1B
riSgQj+M5XNQClSK/UhN6BSBHpJH5fAfVmajbw73Jq59OU+nJ9Sas2EGB9ZaOz1DRDHdGNZQRZR7
edf4bDxQ4tFgUNxe+Kl8tM04L9AmZf75oKAl6epv+r3u5Qf7BMGL152E8p0LTm2P7Pj9BOHMcYvr
YOUqCO5y8hxcsY0wwuXRYcDBbxwkUF30B2E3cIrcJQk2drXWt/vQUvqNgGcl3zBsckcxSSQCOWPh
/7sejcu0hyqvSCHpomU7gBaqJDJWZIwgEjwMRb7TZTRk6GEddCl+toefA6B+26G5CBDv9mdeCRbE
7zFQU8DtgchaHC+5U9o6pE9OTNl869Hm2c138Fkd8uo3BH27rCyuxOKrQ5lhsHoGqqiHLi5rPBZd
HYjLGsmPU0Ob138O628bqxJZ2y0ji3uZRRq6ckBIuSxTC9DDcXIvj1v5R6tIMujTWEUeJfWAdYXy
o6p9G2LV2drZrd+w2Nk2bgLUNgq+dPcmWT9SPUG8dvZGzQYVR86nlG7V/5SHJ39uN07ZdaLARz3b
48Uhq+dWR3wL2Vy/MNtjUXO8qm6CGU4KVPKUyD4lMlGulPtUSVQUpm5v/+9bc7X9JtGguFXG1aj1
PAZ2y9kWSbU2HRCwVrqj4Kp09slDcqL/ndre+Lf5Jf2Q/dS43GIO+vZP0K6DICpNFJxUhE+ALi7j
LFUWbbeeLYhP1JxcahimpyCDpu8QBCzuw9ecph8q2u54J+31U/AI5IuhMf8l+otx/8MEkj/byTC8
pO9VGpIoGzTeXBysHfuGopT2OlkbH+36LRF8SVBPUE6HgEBefLSuip1u9EvekiQf91FTh/e1bW0x
yl07PBTUyXVw7WLgdhmtG3XbgKNlqleD/+kUBmN36EyG2JRA6XZdidDa7Q9xPQGC4sW5QfGhzmIc
sKpz08NoRTEJhDufIrh39mLeS93lxz8eGRDGANlDUQbCB/GLS2P5TP/XMiNmhuQHyHF2ip3ub69n
5VwhA0JQIxNtQFS/8CxjniiWA9UsLAKdts+C8ofFrLLZFq4UPMY+fVmn6w//wSbxk07Zjeh6mZb0
pa1Z4xASr9nSAVirp/nOI5gZ6tEobQNtpYC1cRjXjglE9Rp7aHGDlzmEAi7dSB3NcKNUzvc+9aOT
OZrjhwxE/yEOsnCjGfd7aP7SZcCDIVtMSHNlVSQrFl9OssaIkQXWqBlPMyQp/YQ4pv6hbF9beHMq
8vI8V3eDUh9vb664VpeGyVsVUmWdOiDVffXSMOyDbYQ2EvGVD4dkkyj53QyK+9XouuE4jnVxnKpw
a2jvensxCkpD1MNNJosXVccmmBV1GsB/lNEofW4kS/khDTOCodqsnxTkAXe3F7luj0Acti5BbCIe
jLNLOFv14HcqSJi+G36ESp8dlJjHUJsLz7InaYs4S1yzqz3l7CiAdFFyWFaQMthIa8B4pjv+6HfR
XXoQvBegRR6RZYcoeIvzaCWI+V17AAIixH+uTiswtna2SxGG37cP6n5mqK3Z+XfTAQH3ve8pGxWP
1d10aIv/X3OLr2fPMFtoGv2gvqrvY8B0enLSqhAOq1+3P9t1+d+8XNjicFIfG2GNJDzVH8GdesMx
ev8PhYj9RdDp5d7mVq6vjaeTIgUubvlu+lZc087Dov/mwLV8n5GQasyuMm1EJC5Y/GLkTorv0ffb
S71+/UQ8bNC54Q8DxaXLEzqVBWJ+xDRu2Db1xwogyl3ShcNGZLISfl+aWWwolHUwdmnc9lw6KMMx
PRkHqoBvvYqw3J4vOiFaNN1NzBQN7v/fAhdPkxHJTEX1WLbHztNCRkXyL7ctrIRdl4tbhNZTn/RN
JWMCwFx29I+MWx4tLxRXDxDVvnRbsqrSDTzZjXbItP8HJ6M5NrN0AuYAYd7lJ6SJA+yNZq1rWyM6
xqX1BVLC0o0b/3toKFsPhvhSSx9zZm2ZuXWJM0pyJQ7qo3IoD+EBiDbjwaoLIcr2tbgO5mmUWrDq
MGFNXdAW1+bMgdZp3PRzQBSjH/W/h6N9QqvvpHnmu//FjO7ai3RuaxEIKq1W+k2GLeW1C73yVCI+
wCzL+KH83LqzJ7Lh8lE6yTCebzg28YWWe3pueRGr+SBky9+WY5gNRIOhO4R32WFLilDESLfMLA6K
qmRd1MPxBcxwVNxqiN+MYnrLzOTH7Qux5lPOlrMMYiBvb6LUJlYLILZgShOR+w2Std/h8o2lXI13
psnYtRXfCnX7g7pPUTtmIrYl34pdwcZfwPdtvPQDsI5DuzW/uuarz9e3cGZzHc9tbfOqK4HW3IGp
ZTJKD4t95aO/XScUw27v50ob5eIWLKe5CzPUw6Bjtc19txctqLjx4OO1nnQaKPohzdz4PkSsaty1
h+qz9fG2+Y3TuSzzAYHsGBfEenwSQ9f/tL+2h8g3TqeziPDTKHQapv5wLNUnJfk7TY9yvlH6Wn3X
bajIdCQswUP8zl7P3EmeOyqzDgQsYhbJOBhfRMtZkABAZporx/iDsp/e/Xmti68H2sMCiAGr0TLE
7mI1aMseo6NaW/u26YoDaPSvhcEsZWNaycZzsLqPZ+YWL7rUaVFl5ewjCHOXnsG+k94mJptvH4pr
kCQhkk2rwzaoecDhtPDMZqElRthghgHhu3Q3f8938S45GsfglBHdwszi3GcH9BWnYme+3Ta+tkSH
r0gZH17sK/BA5zv2qDOY4jZ+DBKzij/bufmd7GHjsVuxQ60ezRadFBDciXB0Z8fFHOIS8PJouMx0
O7tMQxTZKebiXVYWm7H7itO0qQ5gTEFS6CpVSAKpYA5qAKzzLB0G7x+mquiNCRNG1eGARVm424jK
Vi42UBPQYqhjUv+4wlfpnZUxlCE6iNUBXPeerPRDZJLYSgmUKb2avNhp9KuIss+3v9+a+6ZQRu2T
QBdWLmOxsV2uRIFdEES0XyxX8B8q78rD+JHmsFftrNpVIzjH1DvnZYv3ds0DOJR6qK87VHsARF9+
Uimuk7akQ0hZZPo7M12rcBsvPtg7JlrTe8H+IW2yf6wcI0ojCo1o1stRWtxIS3KqPvXhHNWC+b3c
N/eTmlJ0N5Kvt7d1zQ4VbuowFPZ16uuXa5tz4OZTzwy5Xjbvch3NRMvaq736etvMWtpHzQBmFs3A
kxJ0XtqpshA22NnRuPojo8ahW+uekGasds0DE3FTs9sWClx5cy9sLr7bNE5GWvTUYiZTf6kqeRdU
45HpHiSGA+/2+lZuogMjHa6FKuo1k7pcTVJYA3x0a1X+1EkDM15qXWz4z9Vv9a+RJX261ZfmUEDO
wL+dPc9aduRJ8GzNP/2XtZhgSugRCzqMy09VpqVTIsIODcak7Rh1AE+WbWzXWnQCBFoDY8EgOhnk
Im5OmCxILVwojKr0kx6UO9V8kCCJgwgyfCq/iYJuBIjeCx+Nr9HfSre/vcTVnYRoF7ZE8leqq5dL
HBq/LaxeI8FTjEOQPhXt186Yd7eNrCWwlDZ1B74SWyAUFov00yYYtAb3LN/3J0aH5MfqKJxG+lQ/
xe/GR/kueK426jlrK9NQ4iA/R5wc+Mrlyuw+Hsso4j5rc4fEnCXPvzqnZ9I+aMeNp2DtekF1Ru0B
QC8nZbGJZTJCdC4gTka0t629AdkG9C0Ho4k3XL/Yp0XgDiUr1RWqGUCclmjRyGJqrlMkjZJbtksL
ajmh4toD1IzaO3OzIbO6gxTCoLmk9W4tWdyyQismKcNamNuMW028cMYhG9r9xulY2z78OhERJD34
jcX2SV025ZPTcc0eYFs6yftkHx7yd4YFx9pwsL/EFI26xtvifV0p8oNHQx0b+Ad51FURtZe6Nk66
Aa30qHQeeuRH74kjGJaHca37bgYaLSDKdnea7MvvB3sKP4TNbCKFpMLmUomZvdsbsbYP8FVQiyC4
5q1b7gOKmNpIedutE+snuO6/tG76MUTF3yPd1dum1j7tuSnxU85iM9h9ijAqW83t9Bz+mdidpheT
6cD/YAUGIepy4DVAXF5asSsoxtW8gS58zoHS/4iA7CdysvEYrL6o9Pv/x8wiHpKHqJ1lWRD9HKIZ
gifhW+AKYXa9cGv853+LSWjaCKwxou1EYpcLGwMJkhhjZvuG4a9o9t+qqvPd2VH+HGpIvgXYgKaN
Sqi+lPNWM9hSoPZh6qFKxpPTdsmOIfMOAiKa0Lc/1urpc6hDAyxQrlEvNqO8Dap1GnOp/ktb+J5k
99+g1HhIyu5429Ta6eNNg+id1V23Oc3JaacORmZ3auESyJSy3rVdmzxMZr1RXVy3xNkDuCDak4sr
NWtWO2gOJxAKwgfmcH5oqf6UMpF9e0FrewdG0hCAjJX+ZEp+H+cVKRW9iS9ZET/DXrPXZInjPs5f
b9taaTpZaJqClOM9ddC3XtyqaIyaoggFaXQ+RbGXqXL4Oc7s4L6vtPlDow7WKVDU8ChPtfqaAUHW
PN8PtrhzV28dHUtOJ+8Q5OSL97WbbDnrelPkAvZ7/xgibuo8NYceQltmSzelHNe+JLq+qnglYHJb
fsncVlKODauWqvK1qdECTZk8jXMGqm7v77oh+rACWgMH1mJ71XRSkgxiC0ZM66dW8GDpig/vp8Q0
/W1Lyu8fvXzPiZEVwctn0ANWL/1IWzt5W3QGLaBxmGJPKgINUeYkk5VdELeT50STemJiO3iC4UJ6
bdoWQfPM6t7F9Rg+2a0lI+0iy8VpdAqaucDjFHXP0zL+rNvRfiFeUb/Yky8VbsgI+XNsq9BRMwZ8
Z5dy+iVyyiZxTdjqmL7WpXEPoYryQZ0VO4Y5psq+VXqihp6TpdZe6aruvkyi4MmOJQUOtVHaBwoT
bWY22Z99s7F+2fGoPVZKFlmeFGnpC4jYSBIz6SMRRDyPn+zETDpXK0b/Ja7V/C5D4OlLasgTkI/R
9l+msp/3iLjBgZYhBt4AJsp1ba/HZvRBMubkoEG/dD+URfTYqqH0YRxL5wRrXOsqjOcfSz/OqWck
afuzsPP8I3F11LqDDJ0X9Flsh97Kzjcm+ZVTrOpN7nbxELzBQ2Q9Ks1M7ZFVPMDuFr2bAqPgbysw
H4yDRfcqFPwnye/sv/3KhNuqm4rvfhqi0Ypy7LvQmkxm8jXVK0w+n1HJEuPdDsxTEDi8C+ucKmPp
DyhKNQ7TZBSD9mZhv2rTAAt0Bx0jWPL+i0QC/Ek2B/rWaj67XSECEz8w4TRR8nazmHd9yqmVUDyg
CMVYkGEuXrAymvwMmim8vT7bXyqztu8JwsD9BENVbMQ1a7aYxOUFkwX+wF4U6MdCzWYYGHDCENZF
MXdJzvaWtEVxLBzO5WWyZQJ+nCPYPCDEi2yt0AN7mqeWpBDe6G91he4SHRwobIrUyY6M7sf7yqIr
2Jq5dW/oSJhteI7r6JwfQF8c3CGPG4CYy9ts9QT9aRKQwzP97qmZ9JaYEwozARJacnSCZqTZsLji
hCmxUX2imEcpEauXJoMhSG0ZeuLfOJX+NL0JhTuTfkv8Tr3bBiitlJ6EPUabQLUDPlg6/cJqImWY
OwFQkp4h8YgeqycgRnfZEeGYQxDtHThFc3f6mBy2BjxWMmVsi/KeqCcy9iCO2VnMGpWGMme9xWzQ
a//gfIfwYfgwPYYH7cl2Pjno+sHGDMrjNZM8a9hv63lfVzawDwstmiMqqN3fA2hn9qvJ1GY7NOkj
lMq+ivioUbW//SKsm0B/EWwHAcuS6LbUhhoJEUzgLp7nIHyZrOBw28TaZRTCnIKxnULNsoQnR33n
GwYoBz0xvmUNEil6+S2sh41mwaoZpIhIZn5n4IuDKVlTZmsl0WQxtF/rzESSqNVgyuw3EpnVHTuz
s3hB0zCMgYiyY3Fj5PDmBvSwwo2Ia3UthPuqQ/VC5wxcHjwlCX0rn3q+SupCdgh72c8+3MIurTkP
AlTKuWRLgKYWG2YmMYNdLUZU6XOX/OCBZiqNFIbhSV/dglqu7tqZscWuJSkiByT11CCrqT0Q3hTe
qELpdPuoXUfFXBhbV8jqkTixLfErzi5Mn/nRqMBj5/JGD+6EbM9OtYNvSj2+NKP1x1JzAIXOrYmv
eGYtizK4mmrcAyJFj44xncrypJhQVStpstFSXD0QguSXoqBgcFmGvuGscPJ5nxXVvzPk1I0JdPxh
S4xn9Sv9a+Z3InC2IscOnVzOJc520BoneJisvZxtYgNXyiCsQqR8RKK0pZb5RNKa6jhpbJzom8iR
Vx5Qy/aKU/ZTedtOndfOOQ8VeDmiAfCI4tCcLaqqmjywE4ocWSjLezW2mcadrJRZi5FytK6+wryz
ddxXRlYocOrgaim6I6K3rGSFqjPopJqaG/2dP4y7eWfcRW9aDf2fp1pQg9DyPqRHcMX61h1YOSrn
lpdsKLZftbHes1w44QLkotr4VNdzdILzZqvyvmVq4UFAXwyVXI2Uj4Je8SZ5rB8ED60blvn48fbN
3jK18B9zIvX0ADAVjZmb9T0zOc+2vuE+VhLdi6+2jKdiqfLjycZKeqqeGAW++zF7pGTHTQmTFUcl
FDMZL9IoQ+KtLs/kBGWzH8zDb+Q3eIgewadvwP+Owb3QLRp22lsZ3W2PrK8ErIZi6yiZgHC8nq+U
Svre0cCprDM4me37UB6hjkpPZlB/n7XqSGf1CX2orW1dXS19fLqlInQ0F6utiqmXCEy13xMsGYR0
hxEcGTGjkClAbvY13MvuFlPI2okheKNGR4hO03thlNrqWGiDyC/ah7wuv07QQ2hWvuGYf8f4ixyA
XEbVYZShZWMsjwykvDPkFpk4Mu0p2vetK/+yqRkYd02/Uys3PkSekNzp2scWYj9ILkewIO6W2Nba
Fp//jMXLlxixkjopZbtqVJ6dBAa++TVWtdRtrK2vKW71csVCZEWlfs7QwNK1qUqpTZmgahd0S/2p
A/8EzNsbTtsYkxXUAg/5v7aWzixBYVWRBmz1B+0gQXKUveX0Evf1u9HLTupBzw617Pmy233OtP02
ZHblQbywv/BwE0zLKfo7VENr0/6mRObkRfUQfrjt3Fa63JfLXHi3KRxMPWlYphBnjtWnxNml9LjB
hBzmyKuGYyEWt0UTdC2YQBcOchOKTrxUhJmLqMJP58QOkur/fcnm2N+lfMnupN5teby12+gghyDy
ZJ7DZdMRdqc+sWOBcimccBda7X1jSHdxv9lnWLsIDCeLrIn+EY24S8/aTuNgaRJpwDzUzoM1OF87
W46giVcUWAWjeHf7060dEKryrExGCO6qSFiEraYAF6I/FhiPc1fvgiDYMLEWLgF/IIxQELWgDrvw
ZJOTZ1EuSspp2pPeRKaBRA8yPZI2Jp/jtmn/sqDPchWrguCbOWcOa/wraQP/VUUW6Y+bnJyZsx8j
9v8smuopOTSNLyNM1MWPdTwerc545v3YQgyuHBi2U6HnKLiEiBQv7TiFmfkVBSUkNCbynx3xfLqD
hNXrHmq3eS0dr3reBpWufE6hDkRUzzTUdV81sPBr8P2pbm/81PJqN0T28faBWXmCxaiIitiL6LAs
n6WhSVGqosrm4kTbN9QLMzotU72Tyz59Cn3TfoNbI9uNQavdyUPzH0I2bJLpc0e4JL/75mefTzHL
0p90kDx915TMl2WVi26GdGggW7690DXfjRAptGcMADFltKyfW0Gj1pCQEOUH2dGIYb9FxDT+TBJI
4cRRmMjtQhXVxOH7bPgQV4bV/TBBCiLR8HA1c3yErhsVIwBdXj12X8LafoEJot4oG4hS4OI1EwBD
EmAx3UqJ4vKcFYllkmHTSNEbWK2DXLpjYih07dg4Rqn+CAN4gxCxsYXCWDneAFZQlVWZxBLIlUuz
89w0VR3iD9FU9Ab1tTNfzWGrSbRy1kQBiUEhlRATlNSlkbYc605S+NhWyYSuXigzVHCNdhwl/aDn
6r2cJKcyaR/iadxska7cpAvb4u/PDpqMsGrtd1R9ev8++lSe9D0aOIcAOuRv414MZUDtvnHiVvb0
wuTCT1pjE+npLApN9Gr0IKSfmB1Se8MBri5MZK/Me1M3WabiABfiyJqBh8pafaI8/Jx30x/jGNGX
o1gmpsoMcAKL75brZQ1CBh9hKjkkyfWsPXY6WLTYmRTv9i1dWw3oOnAUFJGv369hdqS55Ma5GXnB
W6X5xan3peRw28rKJbMBLlDBNag2WdbiUc5TuiFmCDBTj8bCCxQUDWO/1x7apkICxgnrO4b3qdb7
1paQ3ur6qKQJEhEx5rq43lUddV3T0O+BS7vwGsK4d1lTmVsx8UrUAZRJFhwAKG9T61ycdqcPAzuD
5jR86H/AMgwN/EmohllPUCNPX5WjeijvpdNWS3TL7OIxNga5MNoUZHvh1JNroynuVmb2iHrZQyFx
fm5/xbW9FENxNJ1p4UDRc7lIKzXaUnaorgHse3GG/hUIwum2ibUFQQ5H5Y7RRpq8i30sGSksraIi
s+Bx2HV1dTSNXHMdvfkUhNrutrG13gKDVIKLB3QyRhcxRuqUZR4LDK9gVtB2xXEOD2gy+AQ1jPYb
XrKbZDc1kWEgiXSzre7N2mKJusHegPYjulvsp1+FRSXFmO+Tj7JUv2iMult2Co6xvLu90rUvR9av
iK1F8m2ZgNuCRD6GQcMtJ6l9FmJbD1rm+Bv7ubYecA8qt0ChlbCcTbPnBuKZ2QGUNrwLZOVeM8nx
Ke/5TbhxTNY8PVGoTUcRGPR116IPBz0CRCkACeZDLOn9oYOr8U4VIiO3t25tUcyCauCtCdiugISN
k4e5NDIcY40o10TGAD8LKelD0kv+Yx1l6sbzspaUMV2HBCAHEhjO8ltJiQ6LfMSpEHro5icxwGEc
pfvm+b89mOemxNrP3ujBDvrUHika1D1UdJrRMb3vvJlMCmx4jrVO2sWiFjctC7pmGsRRH7x+p38q
sQRLy3srcM3iQMveG/fFTm88qKoy240SL3reynZXP6SgaxP9WgiSFs3aJo+LvAZ64CKOo7nUMIod
oyXKA4QrxUkyhr9un5u1WiJAlX/tLV+eNK+11sBefCo+dKTWokhSvGwXE9cuw7kh9fIrhuMYlzqq
3DSkinSPXscLlOfhzgEZsLGkFUsEqzS3cFk0IZYX3An8KPVlQp/oEwDrqvKGylN2TAGQlklCwoaC
XrYL91ufbi0DduCdM0BM4i6vIMtzHcADSTgOvWdD7ruvjtHReuwZHOuP0m7L3MpJQfWLfjM1BPDR
SxyvpPpZVfiwokxK9Xdg6V/ypvJdVFz2Ubn14K1tKcyliiVmefl/ERmNDKN2TQD2xx6UY1dIOx2x
wtjZomNYeQDIMRjhgE2egfOlGV6gkrlNMPKdEX6gYPFS9flGxr62a5CIcF3I+q4lTEHSRNFcAYbg
FD6SRe/T8HMX/CzHLW6gLUNirWdeK46bBvkmYGCgPL5YpQpayjwUqeyN5bzlt8TdWWSHPM7/Lkp8
vjNb5Timcgfpu2u+n4kQOOOQnjQP/7u5k9WPdGZMLPzMWF0Nbc2YBu9nBZlKuQcIt3GDVRFSXK3H
BNEAoZkoxC2OG1GGCXMbHn+AwbV1XOfZvi+fR9c8SW8l09zv0WCGeWYnmlNxzHiiemzu42O4UQRZ
+4RwgzAnzJOqctkuV5oGdgybj6G54/RixzF3y3Gj1nQDdaM8L96V5Xph6AXAoRg2vFWL7xfHSjRn
U8CMcCS9SO3wlfT3hykHT2amhoew4Lhu+Mi1HWa8zqHuoRFoLdEOAI0UCUZ0MWwT3Y0wde4ENHjc
D6fpVf+eeltJ79qhEdMGDBExGcbEw+VWgimEq6nG+1eNdF8L8iRN2njK1nwUICoyUgH7ucp4oRzQ
rNKyKKnqkfxsozd9nCw9hfoj34q21kzxODNogITPChu6U2UWBWmeyvllLs29DHqK+GvjI21ZEbf+
7KJl+qR1wYyVvv5Sjo07l8jVDT9vn4TfZ2t59qi6EJ8a/EdCc2mlnaZamVNOWJAi97ovT9k+Pozl
PnwVsQCYrV16hz7iTuUKuJEnJtbbo0pL7C35XmwkAGv9aFEC+p8fcxWNOL2KMOc/qU7oae8ALo6f
7VO97/fRz8CL9wEgqsz9c7ID+8LuYqvJuhXUmLAbZkV3HxaW9C6Y5eEE+y+8bs7w9+1NX7sNdDQg
DeX6XY/uOWo6N0CNKJU7qMFJytQcgrwxv9+2snZ+qBKTdwAqoKGxuHOq7JuOnVNUgFsWmaGug1kh
T/Q9kXOzUQr67QovTxF1SYozdGspY1APvzxFhZH1aTCqJImH4I7Zm+JX/a73mofiECRefYTDYcM3
rzSjgOMjPENPU4RBy1YNwlczw0WsTihWiPAusfeM7dbvtCPUGF775ui7+c+vpDCKFrnAI+GrxZaf
XUllaFrVR77WzZxg5lnQfqGMhgAYpc2NN3ClLo0pGPxYIhCUK70W2besgXqo6L37x2yPGsfsqvlh
6B9bbqXimQfnUT2IF7CCbzzayu+uD8+l+cWNKG36Doa4iYM37BnE3I0P+SE5Vjvj2JxqL32/jYC5
vhUOETtnlRoDMeZV3N7bThxnTD8Yw2Tu6avUO9DN6UYAuDJzxzAH4hIgUgVA314keYjg9oSeFngo
RCbwdv7XCP0d6v87ZW8/TztR9d3iyLh+4C9tisrj2bnJfYZ9NJ1z01HvjaNjZDxFSFKnc4b83Mvt
a796FxmAhv5REMNSx1wYS9WwGFJSurqdtO9FPAePiRkFxzhPkqemRpoWFn4rHD0KJECcW6l+Hsqu
/GWCYD/Anzl9sskKD7d/1eoOnP2o5Q7UGQ1BKj9u5GvKHcWu2POjoHKT2uxhm7cbd1SKD7dtrn/q
M6MLDziOjs7oAKjcBAxAe5J+6Pvi6HjQhxyNe6Lxw3YSKNaxdIRURSCVERWzq5HHWKcMTlyrUcnV
vbY33dixd5GuMnyONIv6wdA+316kJlzrLYvLeHwII5RZM2rjQdI/SJGj3usMS2s2DLMjCkhuWCBg
6maTzlx6FcrPRtlIdwVcVN/RMYVvRy6DEvxmD+WVE49uYg3Nl2yuaF2GlkBpN/aLFnfBc2ck4Ud5
rvM7NUKUQ2oqZTdHGfqE+D8Ku9I8BN44JkjYB70encpCm7wOZF7j3V7y+gk/2+TFCQ8U6nZlwybL
93Xm/UMRNt4P6FiYh/x9CEnYbYNrnun8oy4ObyZPLXrNuIzZ9t28u1PDYcvdX+caeIizJS2OKuTe
c+uX5Br/+Nsc6UmGWN3sCMuT7SHs6oX75p0xbM4Pra/t/3B2ZctxI8f2VxzzDhso7Dc8fsDSG8mm
SIpNUi8ISqSwFfYdX39PUWOruxrRNdKMI0Yyl+zasrIyzzkJvgNe3CAj8iU+nY4DrUwAhW0NzekJ
+nmiFnp5+pbH9tME+whH3k+L0FA5ArTDKYL+RjVe4bgcC524UzTd/XVLrM0JgznJkEvmwpBgrLMM
/YvhZdrgJpOau3qc9ozT5zRt8HDZ1kK6B3SGI2PcFdnVaJFJI0AYpavWCzfd2tjK2watB6gvzvaw
9edPOeQiAd1AyhXPNm5/9BDDzKBFj8cAinpujwbpt0Fd01dGsL4pp6B3tYom15nSyn5Y97/c94wp
cf40z78SyKAH/TjgTsmNGI3fkWraWjRBcHx5TpeiDqhMoNSNFgQqYHGnOyUA0bPtzA5AKvRetG10
Xm8+R4ngglzajoDfA+kPtRAIhXBT2RkoZhs2LuOht54qFb2KUyNsXSUYrodm9C+PaOneOzKmcc8r
Uqj1ZCBdghb2eR86qGRGN6TIh9dR6eo9Pou9aqwpFQQ5S4f62Cp3DrSqMGqao9BH7NR0jEa6tegg
qCYurRXCJNb4EafgDDgxxkM0J+zhqMgh9KNG4yXJqtSvTVNE9l0cDXufoX0Q2AZ8YChJVZaEERIv
NZi4TmCOewstVy+v02KsgJAXMDMcMvg7bldAKnScgckCINlS6hReviF+rvYlJNrRSNaZk7Dc4ZU1
3qiAelzbSMx4SVe9znmoPZadGSJL1UE0wgHMIfTkkai/saTIn4DmiZK+DY716dFI4gFkPvYeUGbw
l9ALfdC+Xp6CpWlmaXOgBliNmK/nq7FudJIO52lJ7dc4C32tH4SI80UjqHAjO4/yLIReToeRpz2a
Nee4C1jXGzV3yHv+Qlc2Egx038+OIbnhrUgGc+EMok6ro+UbtESQruGWtkiDFOxHyPIkUGB3cxP0
kbmJn/XGuEmiCjh7dEsQOLJFk4C0ANuHlyLQ9afDrMagGxQFPqZow8fOrne1rkQeGoGvs8Gq3Niu
RRHEgldD/gbTiscT6jn8BRErLc2QrgLiTcseZ1vexcpVPTWm09iyIF25dFaObfG3gUaqphorLCJ7
m0LU8CHrPKpttASaZ3hWQGMpVFInvBXFYQsuh2mJgLFuMx4yL7SbFxWls4TSfq0l3YbOZf/UlGl+
FedWLrjdF/Ypyh2YSFQjFkhtQQb3KUlIWCphZazLxI62YCyQt8tHbumVDwQNysM4bkyQhTsOkYLO
JEQeGMcEFUf0Khs6rxrROoG8B1sT1MHoCjyXuHNo6pkvovlcCmEYgEeDFiYKImedjBQSy5HCHkh6
6EWfGFU9WrUO+jNPnu6WaxHSaylpc2KPC6RRljZTaygNwBUMaz9I0gj27yhb9yPaCOy0BKhzNMfo
kPSLDQvdyEfZrQuj2Bi5HfaOSSZlN86atp4RzgkyHkvn53gqOCdRAcE9ZoTtabuo1tFoQm4lrlQ3
t8zqKQrkmgpchGDyzxT84tKMpTLG5E87+vnHI8Z4QDc0ADqGjWjql4aHiMoC4hj77Swp0BR2Tsae
ybnSSl9JfbGyYnpVlPWhR1MS7/K2JguvYMhU/LTGrTNV9UIdeyTnmEx8vMnu7H3pp5+Vr/oeRPBd
8jVzi7UEWedyM+Nx07qxR6BqE7hQFByR0lI/X/5Aix6LkVPRuwb4KuR3Tv1xEwCzpRrwHOwDoTtZ
33yGGJEOfm7lyaukfm96iM1CTmcjMLzgR9AbG2lY0NRZvYC7tuuGAs2ZIBIDiWx8qqHDCu0LN3q1
qFuipbuHoa9Ea72AGIKYO4o7FsOSQYqC8yrFLBWA1zA+AHWlB+MmmNwp84fvEOzHvGteVt2l5oYl
vMq1qCy9cPMBw8Yyl3ApaN/J2Zal0IwkClRXORXhjZKX050Z0MytSVv4KWICpAtyLT1cnuelaT62
yj0c1MBI+kiH1E2qIdflFKoKtV1LFrVzXRocaI3otmADCgU4w+k2ymu5jKqJUckUxevKPSnu+/q6
yQvETIJojPkb7sEH9XMIeigQ0odQCzvQR4/mOm7UmCRgI5E1xJ8gGhyDSNKuRZnJhSsVUHEkW6Gk
g8eGye1Pq6CmWaEK4YAFBl+nbSCzux3CSZBBWTSDzQj9Ox2FDz62TCDWI8WTpTuzbb6aUlA5Td18
Tro4EXjVRUN4HuOI42139ioBmD0zyBCi6AGhjFWnQ8DCsfsyXbVjVYhc+ELTI4TkeEaCm8wke/hH
AyD0hZQkwIS2nrKCIsjTRB1095l86072cy9aSb7ppuvaB3Ao9mK8AiMnXxv+L29+qByorP0OCF5n
xdW6zKMs1qG4CfGblT1pukMLUwSrXLqu0IwXkHxQAljTI+5gk5hSwyyRHGIN5Iebwu0derAgJFVD
uV4SOOyF3X9ijDvPklLXmFeEPhIZh+fEMIqrrorUXZY2kV/Po7KOgjr0Ji0HdrqjIhmwhfvrxLx6
evimRE51auLFYOnBCjz6VTy9SFPqlS29iRNoCBuimHph355Y5DxL3ypRSxvMbmLe1DJrZvRl0EVV
+KX468QK+xRHToUwvorKiGLyrtlLpYcmPgjYB8/CfexBan1NxTEfWyrOkaGYgzsX1QSwgngwx6Aq
wP9SjIx162TgFOt6di1HR0Izd0W3z/IuhdYgwykBlM4/k+0MUj5DgqL5sDO/xZsKUQYUiyZHhQbr
37hp2UY4G9yROS6uMIDSDhvGHunceF+jmgTl+k/BCgriW+qHIGgIjvriNjmyx0WpwWjkyZTCHu2e
p+gtQE/ITI8FznohVgTE679ziMLu6S6ZbejGKQUO35DUq6KEckn7Yk+lO9sigcgFXirrfPvTFOdU
0AUPmgEJxnMF+IF5S6DshHauiYes/pbR/CDZ4mvXMZrGkU2y9i77zUUnc2ScczIggmdZKyODFSd2
CQ3mNPIyJfVprHpJJj8EECdyUjt77SNb8Nhgp/l824CcCqTDB/X3dIZNJehQrcGw++AxIiAaIa9z
eWxLGwUpW+iRs8SHekYwHGkCqhIsZAVSZgpKMh2IVIkg7FoAbEBtDSVqBlZluG3OUdpWSs2CtbmK
rkdwXzO/eIQKVrxjYFkWXzYtuhuYW/XtN0aHZAbwzqwnDZ/RsSR0vaIhzCIIpU+RVdnPejBrCRhb
87y+bGvpNLA7D0VjiBqicHy6VqEUQTE1wBO96KzOKSR9XZpIqo7BuKqmSHD0FpZNB3QUoiDAi+NV
zl0DkjGC7JoOEMyDMOx+DJLsccqT2INYWSrKxS0MDKV2hOgG+ssCOMWFfuAPJhPp8P6EshlCowwD
dSHrAf0pdA6rHFpRwWNo0SD45+CgItCU+ZlMq8EwaIdK5Zw3mEkafLGV5Gtpty/N1IgkoBaOGBAa
oAwxSUBk+bmdWauxHcmkRntZBEZKHqKkIKpWLNUhT2xwq9WGnZQVZsUAv1Am/jRGDr2N1yPwxdWL
dhXd/XqneUTPR2PitqKWDXWBJpuQhcsg2gW5w9QvlSJbNaAsry7v+gXfqDNKJNgE6EcGYOLprm+j
rlEGqYWHWv1oHvL3upMvQO4xJFCRAA5kWjh82hIdw802VGEn2aqIsuCFnWFfuYFnusm+fzIRnsge
dmM7OmhvFQpbCy5uE8BrPupqIHxzh2DU0lKjOtyvFqezX2ha71G1NwQ+5OOZzzl8SFr8NMPFCXQI
cAJzhkToqttaidNNEyWSK4fswZCXqt/I7Vtip88T3hNO24J6UGb1c9LbIENGGvGCln6jSbLtQni5
NCieaoh7xTJJnGYwIr8jUe6gE2ntdVOUeIlm5WAu2NpemfpDbOcebdVXuesekyn0AZJ8TdV5r6bh
04gbytFLmAGSSYLaNdkFffICyOhra8leTosruSnu7Y5uc1N3Ow1qNGFFvhGFHrRcVtb5TGPQ/zXb
CbswdtpUeVSz0diQUTtIOcRmcyW67WZRE4WlmwczyioIaNuHRDt3FuYuBF0UlAInPZRoDAYtXYQN
BjqXJCN6RLQ+izDTVSxst7y8Y48MMy93FEPHszUWmg3D8h25yWoIeXnhfvCJn3iRB9mX8b77Zphb
yIb46cr2RC0dlm6I43FzGxZXVN+TzsKGnSzHDAlCFAkynHIRC5txLJ+Nn1PMbdogQ3kDPoel+Ucv
2FU7tV5HKxPoGW2VeXq6xtXuXXY7yy4VISfqXCbylDwcAWr8dT2iqSWESrJ7dYOkcOsFn1WwKIxV
f4OLsBaEYkvzSViLQqCGAQvj74lMyyQ05kSBto6LrVaH91GnbUqZPF0emMgMd1VEjT0EOtoTOlZH
MleJY3ubKX0NkMIkCv2Wlu14RNzJUCYzrRMFLnWaYpeibNpMvX95NEtxO7IN6AgBEQJsEH7WtLjt
NK3CISifpVv7NvpEt6gEvbCW55ZX+w1xoj09pJ+bLf7k/849eGydn0y7qWswQMF3sJqdEuifyqF9
7ANNgChfPOog2KAFGvpeQN+FuwRts4/Roghem3XQanPHvpqHPTvm833nBVBzjDbN7UT8Fi3aZCR2
RIXLxU0DLXaopjGFPT6XWtixURYKkscycNCIcZy+RJ/f8fnyYi6FZapiEgCFUV07e6AHSJQlTITX
6YZkp4fZi1VOb7VeQ8emor9x2tA1AowlHDUQujnvFURR0OgVsppxYNw08bwvVPkKjvz+8pAW6Ilw
HUzDFWcaOv182j1OjKBMSgBJmPpPuvkIKHzW8CZeNYIhLSVV0FMV2W5UtBFI82GtUSMIDFSo3jX+
5Cufm3Xh2vcmkPKB091mD/Yn0bZYdJKAa0EOh2kynKmN2lZZalAa+6FuStwG/Q+Ra7ThmIkHoQb5
SpR2YMvChy9HBvmC72C3NdUGGFS1r3OqP3bWe49m7qi37Azt9fLaLbkvdNxAGRtwj3Mhziow5bEJ
WP+gLPFqo/TGRnCuRRY49zHN4PObBTZ8ZLZ48UDAYDxcHsPSwT0eA+eCy6iFpgbCLwd9KSAjpsr3
hh4dbDWRBI54eSsczRYXjUykAOyBzRZ6Xaw0UA5Z5qT2FcBbo13nxIJr7CPLe7YTjuxxB9jU5oiY
GfIKMjB1JqD3xE39tHKKXegjsXc3Kain/cgJBz7C9dYZrkT7f8lhsZcJ0LUA4J3R79Eyppw1BTpU
Sdg5dYdwV5k8IKJ9YIgE7/GljW9Agwb1LLiRs3vOrJMWJBwWjijyQa/Jk63l9ya1vzVp/L1q0vWv
7xskSgEfBhSeNYY5jS1T4GobDf8A85kYLlAHjSvn5pdqSgROa2lcUNNAky5kGZCZ5Zaxyjt8ccbr
OJr2YD1vlGFCEipzIinyIE++ujysxV16bI6LJMErHdoOTJgPekg4Ai22KaCMbK5VP593ZoHUrGiT
LNsElolFKUhy8JngJGgta8ixU8dVeF/dNy426GcmAW2slHcxe2HpyCOpgUod2PfIcXAHsZCp0ecs
pVc2xhVtmy9GBJx/04rAcItXG1Q8FCAy0enpDARTAIkwxhpCr1pVr9p4uLXQWBdPpfsmV1YVDlw7
RZ+SJoXyqjQ5xSh6FixtHQuESDzZGTyGZ/6DGiBJPRQ9oNSDi47KYKpH22LQ8SxVhs5phG2TWaaG
dzm4SQAyBF+JtTk4PRRKVo15aSPLQrfjtfVK3llXMPPRXKMFYL0W61kvuRdc53jq4lnJLvVTe32K
dhuBgvs86FFiqqXiQYfki6sOpLyWI/rt8tlY2jfIoBJcF9DZAiGMs6a1SlDL2DcFnt9d3nhd8hzK
kyAdvASAgKQNqFkgmDL8A3cjDfaYZ5aGyrV1o38Lakf15PdwZ7s9DiCCMQcKZn9D62jpEDJ6Ory0
gcGdMXmzkrSgHEK3ijF5EakAYZS5MUAXbPXKG5F+H1nYnAC4IOWHcwg8Oz+bdiknY8V6OEJONnOH
6Lm6R3qdKWBrMD5uvsVbc51shuvc719Z/F70bvpC77O3YZsDbLQWPVWWZwCuXGdYwPOCdALpm3i0
OuDyQq+9Rk9CJ9i2oRM80O9QBvCnTZUJ1nohvMFrBZETq03jhcb5dpVO5Zx3OC+y1LhqttHRv/ny
nl16/oEYjR4nLL0Kfhrn7JSRFPPEihb9uGISQvrXYh15pm9SP7s2163tdc/VFqXZtfIWXesvqQhP
sDhGqOKw/nBArPL85SzVdanJKiBcUL/5ZKLB6ybRh1iAuV3wBEyJmVW9EWmgCHB6Nqd6yKemiFFP
V8rWiTP7DUCiGfg4afRKEohwOwuuAKw6jZHfmJ7/mRQdykK2PpjQU0+TekPUrl5BayHfz3Ytotgv
jQw3IzhiaB57zscOdUVCOgJxzTRUG2vuXFsFXGGCX53uLu+VxUFp2Ci4FhcEblNJibUghH+jwa6d
r3Fy3SwQDWdpOyAxjvIMjhgelpwTrbuuxJtIRxZ5UhxJ+6KDXvYbwwDEA5RBeLOzaEIlvRVYE/g5
ZmfW1zJBOdRUoFc9hoGoMfPi2mAkrDT4kYI/3XXK3Mx6wtJCHUlXjWJMUCQMni3a3Fe5ub48rKU0
Kl7igLoyYA6SqZyzIG1UabUGnqd6GwWO4pmbeBfeaChjpNvBa/ftl2FT+SJlhaUyPUDRkJUG7xp1
Nf6OlbuQEZfxbGGpRcbeDTzlPt1qK3lje6OA8LF0+Z1Y4x58XT/MlpEG2IOFE++nQwORTsmXH+L1
sNJ3aFrxICbsLO17vDmQT4HgAcTIuAu3kEgZzjGASLre954UaiASlD2Q5yCTCdzx8viObHHuOCyL
MSoD5Kkmd17RxoveNGSj0dIo8dUbe93vbcMdnjJZYHdpozLVCgu9KxG78EprEFmttKwB1sIi4W4m
mp/R1pEs6g3DJIKcL13sADdBGkZTsUt5SGMQ6+VEWK2e0b0ZHzlazaHT6AAJuykAJYFD/WEzyS76
smsigZWltcTtDZy0DUyeySeljS7WNTLjxaulzhSR2zpsNyQlgrO4ZAXFPagPgoQBrCjnxIpxALUE
X0RgHa0B18W1ph76QNRda8FXMl1VhjgHgf2sG0+WxfPcxhTJI6n4pGfWNRyDCGi0sDM+ZI2BKoS+
GW6zUxcmReqQg0wKGEysZRtDrkrZ0Vg1yJ1SfdzUUjp/vezIliyC7QxZXOT9QPHgHglGJLXqJKMn
p10N26yZ3orA3qJJiOU2eSzwJwsLhQ0IHh5bJKavcDq6AogbpU8gtmaYc3QrQ5+asW2VrVIM8q/v
CRa0Y0OgeHguKRX3xdSoFLl8a5KcakA2JSEPpUJWl2dvaU/gcQVgH+4BJiV0OqK5oVNYlA0K5WgW
5kyqtTOtav71K5S93pgkOzgNZ2mbkGSQof54IYd7QjOHWDvdPPz6QFBNZmLhaLRwpqRj1VIYQDMY
sJd+eslm+7nJyW8gCzAMhrhEAHyOrjblsCYFw3zpRe/okAmOMiqYqqX1sKAzgX+gC4BX/ul6JHGd
ZlqKZTfq/j3V83tFqX9DssM8tsFdilKuUS1KmI27mTjmat6krrKeVuW+2zJUuqi0t3RqQEACyRlg
5nNgeD8mFTIksAdtaRCb5+lGHqQ7BCWCLbBwU6BkAogJ/mWN3DjfQ0Y6E4n1AlaV8UFPmvukxNBs
+tWah8+NPglokEvpf7w3kS6DmgvUmfn0vyTr1Q9tNAZzeLPoVO9rVessP1Mn5WmKWde6OUFF3OhJ
4lEo2DpG0mQztHykcEumsBvBy6/pF2IaoX/5OCzMOdIK+FxoD4nzzaPA7KY3mjHGXBS2tUav6Zs8
LGaIGopU1ZbCSIvBlkBiZ2QmftKrXm/zdkY8N4HHhIcROUS5292g/dm1vtZiR/o+vCmVI6YbLI0Q
OTBYNBEdnBWUaKRJKJDFCJaDdtw2Y9tWCJehNTtJZT0IAp4lY+hrhPgfnFekg7mtlZddojSsWUcW
JWTbQVZhC3mwzAljufh1D4Cg6qcpcuoBCKlnPbQxoUqA17RJgnSj094UpIGXBsR0QtCvyUC2hM+R
YtmSWR5RCWnbcD8F1paa9YNeN4+Xt+GCOwMXBehASPUsyDePMZGbiqW1I5L1TtxLV2Uu7DW7gFhi
hBcwhPGeRWmM85mksceqQlPXD2Zpg3YfDLEkbvaxEGgggyaDT4rtji3H7YE0l9q8Y65Zz6WH3oye
TDIUjikB+9KjQ7Bgx7HEOJf7PLHGbQPazBkUYxUsUFm/ZWOGLETeewW6fo8h1I6mISudXC6eLq/X
4nFGkx3EcAh2mS7L6e6zR5JGaoYUKGPpZj66oY7EL7+W4DGM69ryjM2wyZ/lxBWlQJZmF84bKXs8
DZmy7KnhrimseKLgzZaZfKtIz5JROGGKYjtRVpfHuLT10ScYjwkFt/lZr7Layu2MwfyxJyVU9mtF
3mpynO6kiWbeZVNL2x/kGpQ0mYY5ijung4rCqqNJCFO63jg1dJwaOghMLM4bEnK4gBiQjl+wdkI/
1FQGXdWeGiTic6D7i+Q9UpW7tIh+4zQjlYzaLGtXdqYr1kWsX6yO4VTRHe3eA2Rbf2O+fhrQuVg+
pQiuBybvS7XruhkdtM4VeNeFxUdqBbBlljTCfuNWBBqWI55AeJznc7WVtOxzR6ptouuCGGth4aFB
AmQR+O6IESz+GKVIPMSBBbRDPOypTg+1Wny7PFdnI4ErYiJWaL4JnMiZLEBXZui5YiIR2gT9sxyP
91ox3KpJtrts5iyoghlMFKDCrIkUwvjTLRyTIjSqEG9TCbTRxInaRN5oYWFtZ72pM4eqGcFLPP1l
vTWYRcQIRV1QjiBixznblmhQcWX0gLls3GCiXgtGYyuLBIXOTg/MsPAFHRlBUAET+nR0+tj1kRUE
iF5S4tjDbrQbR8GDC2odgq3NX1IEODO84ywVKrosVuI2nqFB3rlD32vHlu6yot/OBXTb88e5mBx5
IKsoeW9KIXOLzdLxJcKMog8u2AYIvUEn5GYRqg5SaUAn5gOmHF6xEky5YWCYyLcEeRr+vuJNcfdV
qiINVYYw1dmyC8VPV1fTHR1A4VCrXVf393MowqLxJ4A3yR0y7D+5jCU8+XQjdGRcw2V/r5SinXiG
BePNsLN+BPusqypv4wIjm3bdwPSdJbqCRtb0RdkYHlqnxUAjOOmn7DMBsBZkI3GT4Y+k6KV15DbP
LCd9H/X4CKzZ0H8VrfNVdqO9WG+x5snb4Vv0CtoFzEc+deuVfGV7TBXYVBz5PvDps7YH3F/YNmtp
Vx9vMHa+juZmKs2a9OwpKdFxM6tkU00WmllFACJNxW1cQMsnHO/nehLceiK73LkdU1MBRx92GT4P
xfDNsFJ8bSPiyPJunF96zvlp6M4bzBHMNIAzG0HqoOB+2b1+pNkvLS0X90RKE2APMxO7fjX4s/eh
oWl5jEUTusYmuWdizrmr/GIqiw0NaR/I2KK58nmzjDpC+80isrFyaQ+0stQZfgqpXqjWhZEvGCM7
iPwYmWwHq9IgpuSLNHbF1BhZFn5wRy+9B1fIlVx61XjoT+0FofOrCQeMDQmAD7oEkmdntedEq1Lb
ZsuW9/W3rAifGwl9pCABsxUMjL8+PgwhAw4iA5T9oM1zuv0xc2gXXKJgk1zH97I7zA7DiGpedB+F
IALuHkusnKggteSQkN/6n1WTi5JQO6oSLYVVJh0ixU76ipbIIXLiALqkLoretaPPoE+Ur0xRYroS
Te+Cqz+xz90qTZX0VpLDvvxFCh7zvF+bdevW5ZXVzF5ut+vLs7w4yciGQaOO9XXjq9q9bICUaI44
IXbixgWY/uOLFTzGVrK6bOisYv+xnKi+sjc+cL98SUyyYAUZZFwozuDLhsM6rGITORPDSNQ3v7mU
yCYjW86kp86ylqhBV3KlsA20DTcDAt7cMZ8i1Kb0dQhBPslpd9VW2/Ry6aQrKfWqyLG3oqfX4riP
PwXnxYcEReFYxgzTrb7SOk9pXCYKbq6jTfeJ7oYntRX47w+cAOcSWPHxfwPnHLisDPVYoNObU/lg
oBnrYK165tW8Cdb9loKvuIq81kEb6fvmbVeAzIGuetQZ/e5WfLuecfnZsh9/Fs7Lg/NKM2lkG2zy
qwNQI1Hp6M8GEO2BhySpEzjjd8l042vj2r4LHPmzcWUOjrBWuRCsnXwMzpkEQUnqNp3ZXog35P3H
WQZDO3bkK1FjpjP5IW7MKudDirJqASaGsXFl7JrvlDjFvnEYhj/fTM9Zhp6wiqu7siNGWZ2VgHnb
nP8wugiilxS2GUS73+LCY9pD+ppAT8MR4/POcHO8PS40RcbBnssI9rQ1/ZR746b05ZUC1ReIwApu
hCXXeLSV+Op22phmRJgHaXO08m5MyKsakPaZ+u92a9/1FJqRYy/MTp6VgfkR8iFqTQu9MmFWW09+
HnrxFUuDjW7yGm0QEe6U0alvhELcbENeOMO81FndS0rwsY7x94Q4zezrxAmvbqt1AOdBnlWwhlbK
d/078eK/c8uf5d/5UXNuq6sjo4kLrGvxPfqsAd7JgJ4wbanuTJ2/1wNDNGbOb7UhGNcq81saxFnY
JIPy8jcaCy8EnvAFAAMz0UP8h3vaGGU611TB0PIGBuYKbcVFxayF19OJCW7PFFOaVmHCMsDjQ5eE
/hg+R7PsXr5Sz/BiSOixmw0as6iTGGdZ+qo3Ta0cIM9TQycFrCQEmN4IYikeL4AByytrla6yLZ2x
XOlKfMGezSNnnnPtWVQnlmTDvNk+RXnu9n0rChqWTIAIBUIcKrWQFuXeZnbTGjMdKBshA7QAorq1
9/1V6nYe9PCulMEV1djPjztGdWyS2/hTqtXt3H+Y7ADDN8B/DF7C9exCw9wD8RHyGkLBuLMYnrPJ
bfwybYbGqGDTuElfoaP48Qp1W0euNwbWMHCF96FoYrm1k/Q4UHQFaze4RuRGxLF2HVwL2pUPHrbM
XvbSlcinsZk7cWncKLk7WKogawDCLWTq1MQxU9VD80yPVgma64lWcdEU8DPAUbMucXzhTIe8xlT0
CGcLO92kVSy5ZqhPSBj2Kz2sBE+w8xgHA0Odx4QGHKj/Z2zrzIwVUksYWH4drZnStOzXnrEmLhA1
tyzWCmtP3RcxYiziSdvElTbzy2VfcO6vTz8DzyXSIA5HI+tj2+Zb47vqMXLWVDosIVWu8y/iBnJL
WwglZzSZsQkIAfzToYMcLrEp5hit3TyNvuTg630M6l/fxv8L34tPP/ZG859/4+/finKqY8jNcn/9
z038rS6a4nv7b/Zj//u20x/6z235nj+09ft7e/Na8t958oP4/X/Z917b15O/+Eg1tdNd915P9+9N
R9sPI/ik7Dv/7hf/8f7xWz5P5fuff3wrurxlvy2Mi/yPv760ffvzD5bp/dfxr//ra/vXDD+2ipOY
/+7316b98w8JVZV/Qr1MU1nXcdZJAL9oeGdfAmf0nygGsoZH6BfCgMp//CMv6jZiP0X+qQFaAwAH
a98GfAKitKboPr5GlH+C7gDsEhLRSKgjZ/HHfz/YyQr9XLF/5F32qYjztvnzj9NNwaoXKgDS7B/4
UMASuLt1RnG+76s2ONjlzQhtfkUSESVEFrgrwaSNZEfhKB1afQSXQHGq+ulosv8a06+MgbsBZrVW
OpQhg0Mi695cUtc0qh87+2RjH5s49U9smoBeBMeeyaBiwVTe4UMNPrQlyT4kfeLrFXofmqMDNJw3
AAh9eTSnociHKcAnUIRGnhpBHZ+m1ktQo2NN0g+GfNOMmdsYkdMjn3vZysKAWOmHdbEDFgkortNk
jVHKUoWGK/qhaianrNDISNmVpHFpJJKi45J6bECI2lCIZh2NILLHJxKgF1sa05ybh+Q6WMeTl3wr
Uid7TF3ygESi4trvWe4kN73uiUMeroT7YZwwzjJKgoCAnOkBTxpylgHJzIOhrfC+ytzwKvWrd9PP
J6fH//SV7JU7eUNdIlrI840P+NVP07yHt7Ms6YZ0kA5j0DyHSvmAnuUi4MLpM/lseB+vvaOU81wO
WTvKKXmyeiMYJsVHCA1J0bazJjcblGwnmWijfPXxx4yE9ezbcZDtRkXPss3R/3vhe398V5zb2rcf
f2S/Nvv5d8uKTaznh7Gfdn8Y+/EDP+2Gjd7/9Wk+PsePv//4SOpo/PVrxnms24flD8p/75H1HybN
ShQGsbP9Mwz6a47xH4C1ADEAuOn0qBQgdw0RjczDYJKbWFOv4y57D6J1CrlniSiCg8klNM/M8WXf
sUfT6jSlzZO8G17Va3VjgC3UPoEsU2/ireV0W+0K/f52LFX8ybi/7BbOnQ/uKejcQF0dzQdQSD0d
K5ScLDqPUXCYVaRSyW2rFM6Yvl02wuU8fgzxyAqfs82M2rDKkVoHukUOAnnFdjd4jC0rb0JPlCFm
H/l0+YBIA/4cOEVgCM/IpGj/nsnF0GqHvrFcmpINoFup06p4meTR7GZ15YKL/6wn46/VZdgwUVOH
1C70g8BAOivbjgDjJqY6mgdZk3atmW2UDN0Z5XYL3Mx70SRITpDbXo23guk9fZ38sMtK7cBnYeRn
Gf9RUfJAp5p2qD1r/YNVML20oHwyIJC9Fb5NluyBg4xO43CyCC+5yzEJlEhraJc+MR10limsrygk
P+3H3lf8el2KdJXPHStK8Ef2uLcQTebRNFNdOxhZ66GVvJtld4IpXNg0wGxj6QAbBN2Fv7MUpUQG
KZKbp2GHbCCKGXhoPcwbVi+OXelLjw6RmRd/alFSsF9EJQWVDYDbsifWuQGqkxGij6IeHPpiJMAc
QVnVMJLRlSw52zey8qUNk0+RQiJHkYfPVMvvIFL1LSzqL6FmhQ6NAuIOIf7Uh9Z136u2M1Ab31yV
j1I4oosOHe6A3UWCsybraJjMVTpB0MgaNcPVoJCUyR3yvqGdQdIj2ktJvxm1aQPJDFQzqQ0VySmU
d9gMjZPJ+i0kelX38vwvrPDJBHBuKKRp0aOdk3So5OG6A3BTlnPBI9Ai55OMHAwAD4jtUIazuV0L
CQ4phmQAfVKNHglXvU8fVXS7cKc4yddZJMtOPfW3c1c9YsOtcb1CfWuoDlJhorYeyp0b9NZVEpSh
Mxvgxs0k+5pXUubHQDNCdrdfw+gXtAHxUk3Z5Jl9IL1MdjnJJD/SUtA0ZOM+MSfiWlGEBRpU4nZt
mnvmmLarQR7HHRkj0+ljNN+eZqVcywp9mCJTX6HZRuEWSSW5uTRhSbLxDU7hnUTVupT6u5rMg9NK
JhID5bjTUqgBZBquj1ZO/dwi+zlDB82ptl7nodBdXYKnL+vopgxDaLk0833VxJ4OUTVXliBj0JaQ
oE8zCL8CS74qjHbyYyAZPL0G8A6Vr3tJBY1V1+5Ns3sAKeFLbc3tVTJbs1cDU+bKpKrXdd19bjJl
cCbkct6CgAh93sJqQuwYHAsI1QCQxdOxkz6v8xIsu8O4yuQtU/hmH8+rnrNtoH+oZl7eoWcXJUJz
UOAgc2Iw6iAv2JYx1fqhTNWDFbU7rau3kJZJwPOIBM5cYIcPIsOE6pKtVsahre6G6S62vsqZAJ51
fh2zntbIB+DBifzAGQaQ9oM5d12AS992sgacaPpg3zNu8tA745d8LUqfLYwJ/E6QH0y0ygT0jHt7
dENkS2mlSQdoqbhF8VAOpWfMgiDjzIVgUDjZSECzVMdZt5yJQhQtjEflYJvYCMbXRhXxzZaGcWyB
bcmj2Dsmg22kla0c0JDDXpV0rFd9CMFptSeizPHZhcAGo4OlZKE7BWjynD+co7qzZ7uzD/WQrlV7
3KnKvJ0JvQvHvnG1sHfLChDRX97ioDQDyw4NewYH4ypTSg1tK2rjWa3P41rOdBx+dWcF8eaymaWF
Ar/DtiF2htcJ74fjFqCByByUAzV7P2oG1xpEgPWzCB7TB949gW4CEG5nT2oAhtEyDNyA/+fsu5oj
RdZtfxERQGJfceVVJUe1+oVQq7sxmZB49+vPQvvcOyXEKWL26/SEsjJJ85llfDNjR7Ubt4Ch2pEa
2h0ePLlf8+9d+lq3w802BlP0vJZzCQvX4vlm8IS1GiK9ypoYOzWRX41C2AZdvWa2s7QfQT8EshYm
cigrzb5XHUiZouEWv4YqdwHpddPhoNI1S9RvkRHWErQfkLHggYQEd7YVK7Qv6iKSJL9GrxSx+6Hx
hE29WUu6vqdBn+OAmQND5oVeSdLHATL6VPYBNCr+RpFLPAo2J7WLj+RaunyXXkY7d83N1LnUVvB7
M+cOvJbT6OBnIfzTICk/BxLTsYhUDkIftCUNxaNKstOCUbdMDTGXGtKNoSQiDMUUNDoCPtjA3u3a
pN2hQH8kmWSnWWCXQ+qEnHu9YJ7h+OcTpOQlHz2kBLsghspFVUTcakQdLzNFfqDk4OMS1MjUKl/7
aN+qPdN0IBQMxAhQ7LhDvl5VVSBVUaEhoDSy5C2K09dM73UniDPVNki/FjwvnWgTsmOfOCAUFWcb
cWKPgxpQBn7lynvZ1r02s8atYAsU7rKiQyA7s0rCXXzEbgedHbp+YAxsp9H0J5PTwY1sQLKdj8HT
PNz9K1fW0km7HWv2gBVlWmagIwY+Ed5IW1mNtgtIuRIDzzoE/9mDt6NMy3zzvnRN3oosr6ZllDx9
yxyp9fJfDegcbEudRPaCh7VcefHLmShH4zIGffTzUN4MGY5Smg+kDXyUN3dhxs8ocXr3r/uFtQMI
DaR+NCKQos4DNVbrg9gGouTrvegLRXzpA+GgiP2KZsXaMNOJuJmJEpl5pUax7Ifs0CQA1ch/WUCc
+3NZOFYTsE6GdNREhJkzYIuwTiVNTEFPDsfcCmsApIZshxbra67zlXX7LIp8SQonsiiK9BOvB7pY
81IfV3roYsia6VfFQ1ezF0XNrcKIIZkLKQ6l8qoc2agC50Gx30P/5UFsf46q5pbVj7J7ERukOGNg
CbhfmlyBDQ20V4Le0poPeSRHvbqaIHDFlLtdV51S8T0sBqvDjaXrDMkjgc8ErsEYbMKwcuIYdtHh
a8slzzQSG9prIE4ptk5GW43Gg9aCTcIvdSFbWTZcAso9WQWShaUXY3gO1fgiqOzBjJqnLklsrUpt
UidgukQbuIiA4SM4vTbYVGo8llI3KNSjkmq4Ugtfrfs3OcflDxhQXK6p+y0duC8rPLtC4D+f5OLY
yr7+jPwXoSm8r4B6ggRz6kCsq7Pan/lG3d3fQ//HqIjqQN7D0ZtXTwhjSqOCs41jHkQ2xIFAjokA
ApJaqPgCTgFIArRt7f/iDpswmtA+gzgOtIlmT0IZsIx1ZJjS0vCil+A4NXBuodIKY2LhRoFbI/Ys
WOkg2M1jfW5UIRekHt2MYRsBHT6Kazo/S4fwdoTZNYkVlZIy6mWU2aHf1J+isrNDc4vAwr3/pRYG
mpiVEDYDRBht4+nKublSSC8Uo54akl+NoSvXjSVLxU7SnqU+X4m8F0ZCYQLiBMiNEGzNq0+9kat9
G1PZT2EglZlblKn2psAc4HtWbpXPzzy7VdACR6cJYcGkvTWblK7XQkAN5M0VzXfgol37jh/zUTqN
qV5ZSWC88PzMc93NB/NXJ6c+LTcEVEwlggzEoKM80FgFTEBDInkyCM1EOTJhIzIfOZ5VKI9VCg1q
s7Glsdxx5e+os13dPNFxD/ynVSW6XdSRl/PSlaPKahGUtEMIswbqicRpBQA66tymsuyKgw5zqY0Z
t38EWjoiHBUMPY1WHvalhcdKTPViA2ij+eMkh6mRNrIY+EwtfQ3SWbweUwvuN2+pGPQrD/zC0Zi6
b5Pc2SQhNcfKDHVc5Jo6BL7QN5ckLTdqzFdS+4VXEFwoGDaAPz41o2aHXOecQZ64ZddBVhzG6Qbm
T2hfrqE3FvKr22HmLQsopcPodMhUP5cEZ5R+EfnURG7a5lZnvtw/hAuLBj+rqW0JV/nvRK+2LAAb
LBEUqXGOD7NNkpXQf2HJ0KqEmwdWDbSqObE1Hoe4ol1Gr6Z5HrVTLb/QdoVt8L0pidIH6FygkOHj
gHIwO3RaCApbXWIMA7mNHx/0Q3/VHzJwADoYTraQg5Qtel5LqdSFz/Rl2Gn331xgg8wqaaBEREKf
vdBAvwpx+ZgOxXVIO80Cv1ZHLTJ/V4wxsZRCgiHhYBCHRvGFNPzYKIZbNeZJqMgjY6anpEVqo9bZ
WrkOjLZUn3hduRMtXGrkzMJfeglV05Lba22kLpxQN7QWHkQmnwyNcTtAaFAhPmFo3VpjSSP8F/NY
iPRUydJD3ANVJegch1D8zRP9x5jVj0EbnCEv+URQYrQELQJOLhlam+c5RdIkRm4nVZuxLXMnb80W
YCwAXIpgDG1SkrVXe+GmQDcQvXN9Mpn9Xl7KoXzaBHpy5W5wgp4RrSzxXb1GjvrE/o42fZHe9ff0
/K/7c5Cnvh12FqJQKleCaATJVcGUqE7tXDB3cm9u7p+yhUMA2j2qczgGMNCeP0CR1AJQIRuyLxqH
TALyPLzSeuUUzFBYn/nNJIQBjULUZL5nAmEokqGvjOQaGN2Rq9GLZuCT1pp6TBKUgMSCbOqM/xbE
9irV+WkIBOTMcrqTmsSwtKiO7dGgP9IstyueOwIrzo3Ygvghd1AJ59W2M8jr/WWZYQ3/9ydPPxUA
RxMVq9nBJTmsoACWwE8+yXtEvAdgDR0RdV9ntEur3aTPiHJW7vDPxZ490YieAAKaAkSghqZjfXNs
oyzMUtKZpm/8hGknMsFx214mtFjuMp89sCfm5qfwXKxgC5YC0y/jTmWum3FTI4LGQIS91kPjJ24T
i5d/pRiCkoD7Z+8Z+VUzIOSo/Kgx4QLR160eBU6YrTzJS4n9l58xe8NoKGjQstFNJIvOZC0GQ+5d
fAxf+E4G5nE1CZhO0Hy1IT84OZVONer51h/rvo/6vCK+/JjvtD+TB5fmoOuXW9z7L5rTOM8a9Adh
TgViPBi+X9c4y0aRhYTgPG/irXSIN+nnrFaTjOnvfJsVirhojSC2+QbzEnWpKfsR37L1wi3d1pE1
sc4ot4SNdgge0BdcCSw/09F7I87DckNLW5NCumvCVwpoKozb8qBvAHE+r/VLF2KCiUuHUt0EKvhW
3jWbQQPMB5PrKsB4qs5izL1/8D9LVt9mA1UN1DuAu4M9wNfv1IXwAIqNMfDrnpp2o7ajBe1PpzS0
U5/rZ0ajc07gpZ422xgqcGI5ljZCR9wJJtkPslBbqWb2Fhv6F6k1/hChgIYVV545iV0zSwc3zxBn
i2F0EgbzA/qtRy0ZcqeMtR81PNIjNQZ/oSmuTV+/tDrChiGXDoNG3TAdX+qc5a7R9iGk9bqdLvdA
yKfoS/JINRxcY8yGTteH0euwNkyKqyyP52ZIL1Igcw90q8HSpTi1Sl17ypP6LZNrwTHHYnCkMH7W
SfwetSD7Ru256vP3WCnPUUJXorql11S7Wd5ZZNLRQhvDBk9BRg14+nEnLct9rj7CimEltZo+1L0P
ObtMRzpGQdfHxG+aYwMvixbW8DRSnfv7ZUYi+89DAcgbdEUR5H1XfmNGx7hgZgkgEZWfexwGk51n
WICkW9RZh/Z+tgG/TWsyUMfVBYGkucQCg+cRosrprkbJENWXFJuUFLolcPar08wEFshRZVPS7SqE
6QFJ12iti2dwkn6aLjRIH81u6RyysyMPUPMdxd852NYQ1ltZ0oXoFcpN/3+EeZIB2rRJ43JIrvJP
4zHckoPuxa6QWsql8vTH8MK27Uk8qJe1UA/ibwt7xoBCBgEeclL7nh1+tclKmrf4mHEVhnZC4tcm
rC5Mqx6UoLzobcitQUfsW8PAGBljJdn51GaHx5WlJMpPLpBXlhYnYKl+0HasNnIT+lGC3kFOouPY
aR9wprkqSllYsg7/R01MTAsnkWxFJrwysahtFLZTK6WlZBlV4FAjgIpmOzYuzMxhUzdCOd5AM8Gu
RgPWQGNyCGPI2CrtSRGZB/U+GE+J6NGHlzTTkb4HyaYyKbXGRhhcOnbZnnR1vm/7QoPLhCmgNdbt
5SF7LTQwWnPyqrb6RlR7yY6rAJpoWRa7QPVCECdQPXWSu0gTckS4sIfowV9oJZ97Ojw0CWLiPuEv
EPxm9tDBVs8QxwfBqJ6qyHykJPohp/xZ1vtzWKYnOerxztIOu1cCQyXhktWj2Q9rSPK3iMwUOo1y
YZFOLBDcifBHT3KPdL1TyunvMBFkq0maayDIR42FMXKJ/hwNyVPQpxstg6I/04VTXemXCOVFTYa5
mGx2z03THQqaXkSleoiLcSOR0hVaA9lHmrpaMcLdKWV/zL7aNEMD2kOZ/QBC8NA1ySasACIrdVhr
4zphVpuSQ9wZv/RCCt1Qpx9RpLrdYDyPRHUjLTrXEW0s6CSaiJjKnTl2L1U/elxl7zQRS2sskKaw
sCgsYazfhaw7tkEMfJPM7CRvS6uh0TEIjciBVXTtmBxiI3gTEsyzepFU+gjpZ49J5EOsJ3pUnj6I
/RSxiMGxZQTIn5ATuzbGLUsK6khFf1KFEWpGpfkeKWXsKF3jQS3bZUMHsAQF+9OsOL5ebhyraNiB
Y/PQpsXvTpN6N8pHzWqA4LOMuoFmHj2WqvAhMHTGaN1tdJqmUAjI/URS31JGY6cj4kNEymOYK5sU
pa2tqgQvTC1Oitafy64zgXGJHuElRjwWCKekhbJKL+pnpWg2vQSjdsloUOwRDmadASTYp6c8Fj9k
ln0YFD0z0RR2dd8c+1G/lHRoLAEYewtedhdZHY8leq2RmA5OPrC3SOZwaq5QaeoHExG0OD7LQvLY
6doBUMDSJnH7OlbNptNwDGF5lDpJjfR2yHJn0DQPx/Gg1fSRxcmVohZtZWnZW7FgPphk7ByFhPEu
qPlLkVdY8pygJSDB3Rf4UVtvGxPIIDj49al5zQVhkw7k3InmI4xz38pR2iY9qmLVNsuqk1EVml2q
PLRQ/cK208hvCIpgQcc3weTnLBOOsDByRdZ6rRjteVi/w4H3Q9NSh/TlX+C0tpUWHAhBmJBEsE5X
TGdkhtPnuJkU1uLzmMdQSK7aKHulIaG2V51DXQ8QhZTczkPhQagEbLoGsUEs0GdjjLaGNlxGgbpt
2GMxhK1Sx68cV5vFFYjt5sImq423DE4BUtjVdtaGOzNnfjVkvwpGL0xWvaKRXQnYPXtMBahz8PwE
XaAf5UCOpcFCS9XTDSpJ0jbk/abHyjQk2+hZcG2AfbCRIvwRte6FBMpe05NtrUmPASXPCcBQXoT6
Ly6ErNgF5gDOpwgA1NgYga0V1WhFIAEdIHz8m0gMysdVUVeA0xl/ZLO4QAwQtf1Bq/CfO+oAC5jt
aBsWFvBEzDUm5B1LmWGJNO03ih5QGCFEIZB0sIUi8fjUpySFIXB4lZTwA41kGKP0pYUjm3tmW2C1
CjHc89zkW8GMjW0tq4XTixH83MRC8RLghSwxQDiHZ+9hKIcfJBReyxYjhHpCrNQgsRdK7Yc5mFBV
kdE5EcLzmGduM+b6LgW82gr0aHAFgquHigAHV+nLQMsXVWvatQd4ITNC2wnRDNrxS2qcvA50E6/f
1fjZOv9xwxzOjTO6Geyk1mL6hTgNYTbq+gqse41vVMkERuASF5v4CrD1WVbLQ1TzDTPJSptwCktm
cRMEMiEyj87EFLrMWtW06oewNAp6TarkIayHj1io7UgsL0FS7gt8oqgOITcCcsT9aGYhXIJwLhoi
U8MHSkizcAmMnHrUEzm5Cnr7VvbmtSf8/f4QSytIEH+iOalDb23ehQ+ziiRq07FrA7e0TKJQiigs
sf17f5SlWiZCokkIEPpe5jfjwLwLuyaVU4bMMt8Zf2KXbgAhPKr7EJzybAOsg73uCLe4fOrk3yGi
vYNiKj7rTWlCzWB6oCQRu6JAtE+58VF14vX+xNaGmP79ZoioIEAUaLLgi0H9xDgwHGq6uT/E4hcC
kQufHwSwb96dvdhLRWaE9CoDu3DMDG3b5iXZ16Xy4/5Ai3PR4QEHsS3Um+dolkzL85ipJspWgCJV
PLXMTF+7HRYqDAAroMCAmihIbfPuWFpUYUZyhV5rOHCharxXE7vyNKt4ES1xK/yuVk7QUlkMFzdM
KdSpCPvN2juv1YGQtBZ8IVFzqKIVliqnziAXD3qrnCBZjKYUD3eDKA5brsrAvysJ8IxVuh8T8czH
8mOURVym9DA25Pn+gk/8vG/3CtBDE6wSBjo45F93T9DxCoVoSfA1wIqByQF3XQ5fDbH7Wbd0hwa6
aoUEsVEzBPKxEZPXmA2u2okPfOg9GsnXoTLQDzPZHjIs+3Kkr6mgb6sGnH4jOpq9ptt8rPdqV9jj
IHCryBQO9JDxhKfa1cUWGUmbbqguvCpmtnLkl3YTisPojujoK32rhUxGU22UY9tWwNtZNe8yVNmb
1/sr+JnOzW/m21FmJYFEC4U4zAN6zYDHtpMaj7ZC+S+TooFcMd1Pe/KSaM0xUhsJ7CPjjRbs3Wj6
M4vKx4R1wCWoTWpxDvwYWJgfSkW2ACQndi8GgqXU2e8UuFd43quD0xvyT5JTSOiPAhIR8YJKB+Bd
QfKjMJXSRav8kaBSY7GeekDyPRq1fgpUHcFe9kSTpLCFETTAug0l/HXyLBX6NZOFn0VWqG5jQC3f
JOFTpZuXTkCXtBl+UC78WlmvxQ032UgA6wpi6OxGHFWIHuYcBQDDyG24AtsdYBcQc3HuDzPVfL9/
lX+Gmd2KGoTyiVnG9KpHTkx/K4WKzu4my1676Ji0b/cHW8IAoiQKhVl0IlAfnWMNoVUShbVABZ8i
HOcWkS15M3qTrAAJLe3YOKCju+NftATs9A37fmWyS1UcgNXkT1FJBQ/cbFEbsUN3IexwpzmtQ46p
Kx0ix7Q1S7K7c/261qCbtvR8cTXY3pgTdA5uErPhuoSwVM4aFBlJZKvyk8HBi0wyL+jXNOiXjjDu
6AlzMrFA59UaXoa9VkGT8NqB3dJJR5KuNHcWwgJEb7jXUIsCqAXQj68X4MCFdhRg33eNByt66R3F
hQDimb7GdvYXstSSHR3ErXpZ4yJ9X8IJ9G3ANmgSPAPq8euwYalRiv8j8Omo220uHDONuyEOZ8PL
f//ifR1regNuIgQwSoBtF1FKDLvoSaulQ9Cbj3Un1huYIm2rFl3UQYOISNFDALJP49hOitHN6zR1
hE6ma+/h92gCPwfYMBkdIqhMfytRR8koQzhB9rvSUvb5i+6BA+EYjrSBWFT6QmzuDdu1I7I0KEjE
8FMD8gxBzCyO7XR9zAGRC3xc1w91H1/GPt9HBVsJYBYabxL+uIh+JMDAEyj961oPVMTClsMEzaLv
HLo2dsftCJbYKbeMH5Chih3oAm76tXLxwhUADPxknAheJNr1ZDawBDmwjqmd6Wck2yVitJGl3Bu5
cQp6fVumkmQpjF/5mAFAheJ/yeAE2Eh9j5ZptJaBzWzdpqoyfsy0sYFNgaTAvFtEjJL36J2bfnAq
j8hk39lv+jA6AfQpsmOwJ1u6ae3MVzzTlR4vwXNxrN+lUw4tiTWg6Ewy6/OnIPACThQdfln5BuOU
g8EcUCEz/G6fH5U9h7Vksc+fYS3X2zpMNDcaeoMPqHV7xb9vCAJYfDP0LDJI+RhFnGLoSWOmh9Fw
vUUBzo22k3/R/0pa/J/Ef/n7Vfl1tFkkp9MQOCE+GH4zCBv47+xJalROwtPg1Ctgs+tT8UCsotju
UlQ3gf7+XZrx+AZQBLd4Vv8lWtIeDQK7z0wKX4coBLBQKcazXpqiy8bU2EOiQfNUIRS2WkR6ZzSE
tYds4ZiC2QOX06lnjathNomy0pnZYGP5rRdsmk26YVfxd3qUPe50W/JcbIfNqrfVwlX8ZcwplLi5
HnH/NXHQY8zS0x5LaBwRHW659nBJd59qVInFNuJTctLc+1HDp4Dm12cUd8TNZGdH1mg7sZKYpvvK
hnjpvjiZD8pFsVCXfQWPzyXQcRtgDd1DPQ+6NsOqL+9Cx/rLD9BmcnJmwcDhQ3zoT5JuusfO5gNH
z9wGV8EZtlmyMuGVjztP9BOGHAZlMd0fw4cQrPBKHzdhLu1WlnWKPubLOmmFg+H7+bTNopOSxkoM
AOK0h6JL+J5PZinBJnU73zwUG91lzMreOwKlVtWuT2BlbGsbpNG1wGJ6we/9jOm83mwroFFKAa4Q
ul87oo1an4NuK8wsCzxuazfNwtE3weyDyibuf1x5s42kZbKZx5ku+AT5DSTd5Me+E1dus4WPdzvG
XHpwkNUslOTC9FP+p05/ZKB1ofp3/9NNp3u2ZOBlo3mFEhcMVucMK5OWphEUreHz0lPYw9gkB6a8
sEIAj3WNm71w6jEWAKnQSJnqALNdwuqconLNTL8t297u4UqN6BpiG4rqGJ1p35/Y4uLdDDbbC7Ha
l5Ix1IZf1/Dgrod9WQnveruqybA2zvTvN3tOSoS2L5FM+wy5ZoSWUlS+wl9n5TN9xsTfvhMRYQOI
Gg04XLPgNW8MSBT0wOd1tgidEv3AnuMTWn3pq+kCI2cDis8vCB4d3RG2htvi+VM28kN3WLu7Fz/i
zQ+ZRbZ1PQZtIUTg0vA/YQpZs6S1tfoFDrYrD9PizrwZaLZbqBIqUlcHgq9muDjC0K3q0NGIn8qR
1zQryE5lune/rS80aGDACw+Kb9DO1uxgz9PhM4oGgCI1D5zUjH7DzdoTA3Ckm2S0ay3biUHyW4xb
JJmCvNdi8BPGkMW2oo4/e4FuOSG7sYRxESVy7UgRWo9MoH/kVo2gqozErag/WJihthMK0hZy6YUV
GmyLRMmtyrg4iCx41EX+wEs40zfKKY3NJ6VF95amUC6mYGq4QsGvkSLDxrDVr/ePzPTqfl8DFJ1R
PNUnmaGvW5kqApG4oCFLQAkw7YWfYtQ8otju9jkI7kgsnvSm2Nwfc/qb38eE2BDqLAu1/LqICbjl
Ir0qYyUCidDss2b0oyq4jGgAx4JYu9gEiV1oytrVtxS+we4eUSqqngrgA7OjC+NxNDg5lASmFL6l
x+ySaE/Bfgw3guw07vSAJAiXGxP9J2ckbwLdwZInqyYJRqez1qjPC6A66cvvmQWvPQxK6jiuJJxx
Y6PY7aXa8E14mpC/klvbkA6oVnB8S5cX7FAmbMiEaZ+nxA1pJTSvJBQxtPBXHQIiIRvQYyzDlXGW
UgKEl/8MNLs1QGHJONXxmaNj+A7JjPdsN/Hw+KMmoD9uVT+Sh/69exav2ARr67o4ySlFBIoI+lxz
3RoUuMOki3C0A1bsq8KwwzRxEYKtXNErw8yFa8amLdVEKum1kCs3LOrfOaWbKh/6lXGWIg/YtoFn
i+KX/M3EiRSZLGUVmg9RA2cjQBOA9zBC7/6xXJzMBFACPQC9tvlzUwO8EBCjFXwkB4WTBmUFqlH7
zNXVkZbeE7S0AE3CScTVM7t0IHFcwS6YCf7QvcdGag+6T8Zk0yVrMm2LU/pnIGMWefdjHeWQZUJH
JQy2kgGzhQqYYan71ysHX0U0UuC4PQlIzkUZjIF0Jeh2gd/paA0DbhLpz33+ev/zfL+pvw4yiwbY
mDTwzaXsCl0sJJ6SpQ7PI/AGeo5Sg8k8GS29+yMutFQwJCjXSBRh6fmN9VyAWK7C4QPkCst4RKVa
g4p+5FEUPPW9+gD3zY/aTs/QuVgtJ3zfIV9HnkVyZNTrVI2I6ieIAwZocQIu8HOHXKZ7NF19I8sO
5HYA7UCtY2XO34/a5AcDiUbMF1H+vHCexnlD8ASJ/mTZJ4/29JzDVbfxpP3glKbNtuL23xd6p/IN
8qjJBwL2qVNYdBNPamYbRpIKsByXVFRLDhyK9nmvuix/vz+7pWXVTABj0QJW0CidzsvNQOjWQjsk
jMJryquDwBRXDIVdUHFPLP6d/8xUEEKd/Gao6afcDAVXeAGwkEbyOX9IARRvG8jErnGiv8eL0yDg
ZgEJaKABNYsXc6o3o5z3pq/HuR2BLsnEX8S8jGPuKHTNAeH7ZTINhnsL234yXpodQKMxtYZQLF5n
GIUVldKfsGz2yDdW4tKZ/P//W7p/Bpo9nJC6F0kqCqKv5yUcgsJdbMJOlfPIruVgw9rwTyrz2Mv0
TnvSqhq0l9AI3EbpwawRLx0U75yM8udUNvdh3AUueqXMAVcx3tHG3MvicDDFECZ1oLA5wjjtNdqf
OYvWKtDLu+2fecy+Tojudcsa5LIRuDsfgtXvUDVDJdQLXxXg7Szg+orz+NrVqx4nSyMjmkWoDv0a
bMTZA1P2EMlMCrRbxwbemjAtSKXIKjPd7rm2krAvVITB3sLJgQmYgf0+JwgAyx8lZaEJ0JNzoYCB
8DHobMFt7dE2MXBirYNhZsLh/9kht2NOb8XN4coLvJ6mnJiTutGDepY8xSYHOmy0HbCnKpz0vEno
INqHlY0OZ3VNfq6xUBZX+GbWsxWmNBcSU8UvSJvSRmXEAfnoGMDMSife/Ttr6djdzPVzLW7mSgKA
3kURyScvqcVaaGzT3NbCt/ujrH3GuQ2P2ANGp6kYpoNZvGxHNtnGe8GO7f4vJLzPa3rPK+v3SYa6
mVVYlF2YMQynmIFddL/iCLaE4U5b7ZSsDTQ7hFIYBU1bYyDARM9VaaEECochzo8MLDuvdWEVfx62
MjAg8Uoyv/SS3n642RsOqyQ96LMp1fqkjAXmqSzM3f3PtvQAoI6FrjCM6MFlmd3JmpZD16wtTT9v
r4OIgKDoraiKPUVw1DBfmdDSTgT0DH1SqNkD9Tbb821BYj1D1cpPZHouQu1UyDKFBXn7X4wzGe2g
uQXfZGCovp5uputI0YJC8iP4tHcxfKHEd8x0JQtf2hgmWOWTtocGIczZbEJgd9oxNg3fHA9yfWqZ
uSdxuAdMdyWMXApcbwaae9CDyskVKk86RGar22wEnBeNifeERY+VKu3UMPOGUbHvb4yFb4VuK4Sy
p7j1O+GCNlVuqEmTXJtCsaPxFKqhFaurJIS1YWZPtawEtEc30PQbO34f/sIVdp+eipORo7zfu0qK
wxU8rUXHCwfry9xm+2Mw8lroM0J8VXvqh8GSxrURFsoS6OLeLN/s7E5vXZZM/DDlZJ6zlwiSs6lN
7Ti2oHELX7L1N21hJYG3hFAVIGOTZt9sUgloEjBQSA1fouoGslVOyoVd2K0VgBbWDhJwE8iOILVB
V+jr2ZLwV+WhqOhVUD7yIrKzKFrZ7gvnalIERwscijaTOtvXESI5DSGbwQNfadmJ6LSEUWtvpUxy
21T9eX+XT2f0ayUNKsRQI4VU2OTpPr/+xEDjoxSjXiruVY/uY5g7A5a+mp8slHKg+AaDEnS8RWkq
nX2dE0/MvOgKifjxKJ1B7I+sQkuB5G+EhyrjLhDIhasxcVN32Y7L1TOQR4hKh3Jb9poJOaRma0j8
pw4vdKtTZX8wuuf7C7HwDnz5gfP9mrdQZ0ha4ivjlsBZtme120uPUC2KNXktrl240FATAzLHRCMI
qp3zPcRZOfYCR/1yQ3tHRE2rv8qdlV0nTV2w5J+4k23Yo7kDXc65P88FGuWkvffP2LMLJ1I6oNgA
5f1PeurH+/BUu5qXP4brqfDC7kJzGLACCN4iR5g3EmMofIomr4mfmCBVC7zIHJnR1paK8LchCNtS
0h8zaJjShsmOrlF9w+v0ty6Hb0Iiti4n9VNHm0dIkbmghMAfMudP6BBx+/6aLBw4ULGgZAbE7IJG
tV6KKZ58oFkBzDLYBdYGFgEPpNTXXGoXUCdoYwHsPlGB4TA4fzI1NpR9WPfQm3PyXd/a+jY78w21
K8gBtaM1npQt0o2VT75wMaJ3hhLmVLX+DnVRRjih5LBnBPAxt4smsxiH+0oyrFxbS8UezGwi+UPM
BkLV0xG7iUhN0IdiWVVAGfRSND4Cixz7Z/Jrojvj7QTE4Yml2xqKR6G3JpC4cCljk6H6gZAHdLp5
YzU2sM8gS5tco1rdsQLuaqCf/RebxMSBReSGuqM2rfLN7ICAzKOUokQHLSkroU+JqaNgcO31Nani
pacT+ES8YiAGm991hIVUSqpGBDQJ6nZwLJWA9IWO/aZ7g6aNl4JAkFmhQ9ba4Eu7BC7U0zmdRKNg
AvJlfqY+NFKgVujjoFf4aRuX7iMPrE8nsHAduaCBraO9li5C7MsJ74NQ9duz0EtlxNElw1Ql8PB1
uLL23qDL1iBnbt68Sbp7/yMuTRJp/VQ3Bh0fPZyvk2R1r9botMl+JhenPs0DW2yKQ9mApHZ/oKUr
BXBBMEBgP4STPnvvFELark+g/CU3sgO79R7kOPiJ25p2vj/Q4oxAeEQoMuEU1dmhyyKhCUWxwUDB
+C70I7QfB/reG9mf++MAEbZwyDSANSB4igAIYruzV6uXMIyOdMmnBjTb0MH+oKRXbAUvpVmRD85S
vJXBu5lpr2Usbky1O2eKvIWZ1g/a1H+qXK0tmkleobGrIohISkSr0MlVqOVj1soH4KA8zSw3TGpO
8I/XLbAVD7nSbbtS+qkFemDTrjmnVLwQIX00mjoGC6U46DAd05r0Vx4jhDDH5yZvTx0nbkDDjWjQ
t6HJmRWLUuACMvmuEIZWnF64aVAbVh9DYa+KSviqVi/YN9xlCXCA/0PaeSw3rmxr+okQAW+mMAS9
LCkzQUglFbz3ePr+eCI6ThVLId2+Pd7alQSQuXKZ38RAtOw2bx7Cqj4PqP3dJyZaspoSSTRJNFpl
uurrPf+AjIifnyq54UajFNqJ1PmMxzZaNY4sXj2maZTb+jBMNgP6dxXpbWeQF7+Djd5mwW07hfs8
SRdP1Gp5P82t6kjp9J714klpBqz+omxlNKGfmdpxMjS4m+Li9wNJbZ7MT20YPZpVVruzpByHvs4Y
Fas7dbRWSldsJstCVezSEvAbjKi8qbRmp6xDP156pzDo4y0KkSToI7tt5pVmMHKOhNOSxCdtbH9J
aXiIlGIPCp7nMmhDwS25z5Rl2wTaeRKixtbL6ilQ0oOZ5xt9yB9TqbsPBeshGY0jF9HKMmfYaJG8
zZXsXovMe2Gu3/IA9mlu1JMzC9NgL3OPrNcIxFRS41t9HgtHMOLnsjFPFch0pkjg4BbIkGbb4a4S
AUYXI3S/pdEK3DIeDTczMq4aa8bR09AxE+3C8zybK3NKIL+FN0oo3QehgHlcEr8XTYDYfIzAij6m
aIsZ3dskw2RVF/WlKIF+LmH3PNa9WyjT5ORp9IKd5rYpGzdAT90zorixg3A6p2NOf0eXERSUFDeI
ZhCSaYloS2WmXhY271MaubUVp26U9V48qg9SnO0NCIGQtArU5KzKkVrN1ZPScht9mXexTl6UNd1a
goQZTxOUXDEFhSqGTnBhT5c107QgDIxN1FYM12sJIjesZUXK6YvHWufI7cRRUSvN1mP4rXKowRKV
R8fSqhpBRO3cqpHfN8F+ChGUnXrhVyqWL1qL6P6YS3eyWSceU8+POa0XVxdMy4nQwsrrtLMVkX+i
4P+HUSyFDiRxbYUvYeq2wC08ZaDzE44iHeZQ9cvavEswjHACJNvtop6Pgla8pr3xGMkizT7BTwRr
tKsirSEYayj+6yEEVlXbcgN53O+RK0x66ITSzJpwZv1sUU7zrJYueevsCjkluWZUFzbG7wzeMvPF
orTlsH5I2m4XVe0NwRcCb2jZi5ZLcIGXmyRZpNUilDIfmGhQClHqjHqhIU+f2JGq31pDu++m/L0v
/VoTc6cfIojYcUmdIgKb0XEG1tvCr3PTzVv9vrZCIOdNdC6qfluaALT1oLOrapbXc6VtmYGC0u7k
XZMKiFhhEiSV6a90MF/4wpFDEF1H6C4g7F1yvFEX4h08GWEsOlYPhWS+iH4bg5A7UYUanpAxSUqX
jWAkN3BYPtRBxuVo1o7yLD6IKqhwuZNNV51DvzYgF3YW2vzxMAreYrQ26C9HZgIGpC91GjP1e9Xa
Y7CzrgXptk+lTWhpmyEe9pPUPvRT5qpa94rA9aqkYHQwAb0VVFzk2sWY3XGZE7tRxK0cqoZbJ/1N
qhmrXpT2bAG0P/XmAYPzHfdUYPO1b1R5ItQo7WArxXISTLQHiyVCaUvETAjSs62W8Q54w2dqKMyq
lld9ym/ETurdsOHna7EWuVkOmx1u+X6ZQ8utVDiH0hzLRAlgstIiNnux7mOvD/qHWIW0Lph9thaa
6gn9CjyNuaJcJexug0X3F0EeXEvuX0xzua0mVXIVPUfMS5hvAAG+9brwRFc1d/MwQSGhbQOA1/Md
2PvnPi1yWxAn2Qna9mSgXGgl+VHu4FMA3l2pSrCrpbH3zCzFtmD+ZSaQicdkDQ15wxHedJX+YYzq
h5JUJz2p7pM2fRGH5rYzBgJYoWytBV5wozyXaXgv1IlTRhzCuIB2LI7SbqBAHxaq0jSrc6/QRr8O
cs+axMNi6IutaNGZS/MYmuo541gFJu30iHjqS4v5mBO8vSKeYS1om4YgixBjZkNDejMj9WPK8gOy
+mtpyUMUANrKKyfxJqniM/Rndyrn38WFICWHRIgO2rXRybYaZc+ViR5Mruo9DmwEsyU2Zxtm650U
pzdCV2JJG4BC6oRwPUeL6UVyLfh9Z9xUlWX6Ge2VPbzml7oe3mBFdXaJcJwlp7HddVrstDC8bQEI
tJ2Ic24n5rIDMbbWBcsN+DHYZ1CkqfvCKJ4zfdwsgbWtlNmJIn9oMLEM+sM4sLsww3gWA/FWC1rb
HIYjClwMoDEgEvqtUcZ+qISrucHMdokE5G6H4d7qm900cJStDsGwob7rBLKF0nxPDO0xrwUOBh2I
RcjBw+bPstUIHjYqFqPz9sx036m64nkog3UimO6gVXd1Iuy6YfAWvVipLVk84pOKuWxBMt9JVrgK
0XBoE9FZMA+LjFcrspy8E3c11TJ3wHY0o82S4ENvjscsFH4xq/IFhA+U6Umv4yOlJn+qOp2aeYxS
1kZ+yjSaKsqCZke7SuvgGFgqt4PhWMO0npTspcwmNxEJ7dyZgT4jljva1rxvBrcWOoZ++FXmgafG
N1F5VBGr6m4E6zkkEs/RhpzaJWlZIfvjDfzgcKycQXyUQnndtShB6IunYwZZDROqkIId6bKD4YVd
iHdD2a5CtXkRpLs+Ompx3drFUGdQzU9Dvzii+tGk4yECrtfHpjPFl/ePK8nYOlXVrY3lrmJ40ym7
jqOEeslmXGRfS5J1amhuJqEKog2ZowzJpsuMtdS9qirDOhBCiTmuBEN0JJBosdXcZ9GmIQkvi4i/
qmxp6FDiTfeKEbhK8ygIuyy+0SxGXjWSJSiHLlszfDB6iIJWsJYt6vSsW1VAd0Py7BDTvkVDPj6j
EBxfE2Ur6vtuDm9JfSD2vQ2pZjfLuybK5FHzeikmxGWaVTfHXtexiQPT7kRhK0oJysntc188d0IE
iTOwK7N0VGQWDEwFBnYIpZOLMqCtlCv4f6lxMkR3Ll4WZTWVT22vOT1pLAIEHnRzgnsIra3KNqk6
uVFUu0hKY0VHdFb2RYQ5XvIxa9LRMLZ67yWIMsuENnNy2/p5GT+xb/QBFaKIMiGUkjtDB0Aj7B1V
RXoGOQAL5dV61lay2f/u2urQxoodWjur/60FmdtBDBrxAs3SxV3UxQuq6maCRyqbiFcBEcyRh1cZ
4Vqg2E3DCWXuYyneEZ9dRPDWqTU6hdndJF1z2W/Lot1KgvyoNuh8aYpHw+xh0K0nVSLwqzmysOI6
JYLbc5D7PXTXrFf2fTK7ahbtgAq4cUc2HmdOhhvhlONKWBVrNevdqWd9FWXqqncQBbAvlYIR+wbk
XVSGVLIJU+pcBFq8zrjT4AIrWe+I4ketHZTi3CidP6CisRAJeunWIlTVlzIIMRlhelwWR67uM+Ou
RrQaRrlTcps13VEod9P0GMhuklhuL1ZrQdpOy1sXvSrdVlePnO5e7jyj9OeJXpASOF3xoFfABAj7
+CF5DT+pQYlYrUK+yHMdbcLgU0nWVnWbDqtmOnTlb6n9IL/q+62i7eQpt6d6PcbPSVvZSyG5qhSt
k4CkgOFCEuMS0Iyril5X1IRe1Bi/rTl2UVP3huFR6894Rq3A/1fhgHaW5Q1zYauUMU1j3tX6fWj+
lnXltui1G1wsL1/QCfRuXavTuTOCo2TW62HGOry+l0dEF4N3stZtHqQ3Uj6vmvKzMd+VTlgVfbMN
ytzrs3hbgyQpmsadB5K/iKZDkqE6EnkdOm/6sU4RL0MxWwif2wU7o6nlrSNoQX4UlBU4WcMPEFUQ
Z3Y4WZvKmDcv8fpd6pXE36oD0mlRAUwx6kkpdBItkoPgFKapJ3b1zsy2kf4azLe98dxki59PD7SA
iFKJrXXJrqym1QhFtBVKV6yjfVv0HIWHfBnsWVg2hl6eYA37VVHdNgsFf4ZDjLwSpMwpzTeZLxZM
PQo6vtAUT22XelaDMbiw4Yscc4VJVhPcVV4SKgihpDZUKDtBnVguCyfWT5PwW5BO0kw/XJLtGOY3
79Iel9Oc/DK6fcaZ0wAnJOJRWSYi8cQknZSQWWaU13YVHCK9s4vmSUmkTRb/aoVfpah7S/lhSATp
YldjI5+KTpWcxC5epVphi0bitlbkNWhBTdrvJVJXfdx6WjDaMvnKMOyF5EWaXpWo9xuS4uAXpFfQ
y2zWTN+VxbaydkKcK/Ys9XeyMtyO4q2JdkxpCW9yqKyROiUHXOmk2CP4M0U/ZsKxFFFcIcKU6pM6
PCAvfCjE7Jhrm6lFAwt4SowHfQ3lp2tRLpnuVHVwpqbyIk5cIr1LyyGdgLGnbq7cjN12Ku57/aYc
Wre3SNB0Cmtz9HqiatuWsL/vpmGVFVwTUuJ3gdMjOV/2DTI+uS0Wqw7cVieXjBkTZ9DjXXMRBBgu
kvO86CC7U1N+xyIR3z/M+rOrTC8bBRugohOliZeDnJgD1J1Ex1TBWfbeMhwzy++DT+pxP9GTVSR+
xrJgNwKa7CXRrqx+qcniwU+HlCw5Q0zQrNVtmOkJUaXxyxjFoM5yQPMLjsopVgiQjVRvmyZbVUXr
6CIK13nqaiSFQ8Yu7WZXM9EtzfKXuAxWaln701J7Ftodsyms+hydpync5nTcyGtBKQQvFlXbYhbk
kwgtC0haSabsodu60vDisyPEbxc1txWloJ+7HBZd8kcchqm9MYDrla2qxI7VRl4wnQacAWR0j+2g
61Zk5f6SkExn2UOb4gqXh4c0iBgHUr3TCLgvZ1zIh99tWdqJ1m6UNNnTnlpLs+G1E1x8UVvjJOw1
JeciHtdBIKQOtgE2M+MbrED3TVX65jx5uoQ7AVpZiJLUm94oNgv0sLBDkouuRS9JzjyYRMDbsbyv
VNOmclpF2kujBq5UWDt5bA55l5w6VdzXjUaZwVWlJcupxoMltOrVyOupyJvEOMWXKb9r4go6ddb7
UqsfcgVByoYevqVUT5XYHtN+9pScfCrCbDPLboNJ9EzEdox4Oc96cbsYo9dSgqRBc+6iDl2pJHRm
1RAc0zwJJVWLOT9JIRPAZL4IawEul+gpmOjTCc+ZjMeBPvuGlCEojVaROVuupLTeIDZIXImuyJXW
Z4+yXiNzS/tLNp1WTW8KI9lMpbDvmr0eZ26ajV6FBXwiwSVLs4O5gHqYNa9gwt4bi63XxaHvZ0TB
aEIXkzuq73IZ+MJUcvVV1OJd5lQLxwQGcoWNu6K9qYvgaAr9aRlynqjSifrMh2MnvxWzfEFU7Boh
+YxIqWb6DqZ8o0XPaa04k/VSd49t8q5n0VpLf2mYT1VC9xEGGB4FYnSDRDdIJHNj9oo/zKU/qJFx
qMR8O8fVq9BFz7FZBJsl77VtEOjbpZt3RjxvZC6DjdxUnReVF/np7n2mgBQmWkm9CpOIUBKnvq4f
rEbztOm11DNSLuZxQXmUQ8PW4v5DwspsY4SNlycX8fzLfzRpkKhOOByZnq+zfCfUqd0akoMNn8Po
8swectJB9gQxdOdZsmFs3aJ0q6hvUXWW5heRaiWVspds/MijPbpyW61bfCuSVhMnLW+eI31ymkG0
h4zguY37uzoy7crS7FwQ6RvolduRyatW7y919thFxr7IdiO62kbiJDqIAVXFSfpNUDY1u6YBRImd
zKyGe6mUPDUIvCJtPSQ+0D1YmZW8iQF6FcqhGE6J8RgmH+QHm1aERJC9GpngdMO4zs3RoahzpKg6
USaTW853clGtlRaWjZm6vQHzAL+PWRv8eJR8WavWlg7XJf0tjMleEcybMc5u6mAnJfcFfyw3zbqt
sIOtwnU5JY4Kjq8Pd6W8SyUqjSG0i2wgth+WrHih37luS0hm440gyBsRv8iytVa9VK4qfXYHIDuD
cpeKwW8jLv0iadxs2fyHNtbpblN/mvQ7uUCSPnfwibVT6RMHFluIEX4m1uvBQycwbnjPATgN0d2M
ppkkBltdcAWOz9w9tOFdwIso4sLWzNjXhnqH0ZRfioCIu0lc6QK3IGyBXt3ICLqaZubEAx1qKc92
jRrej5rmBiHNrJludY3kaTyuyuSUj8aqUW7TXrdjYyenpjs2rxWWjJMcfOolZ7CfO7xSSN8N+nV8
cj3a693gdar6TLeBZlxSOlIvOpmmuzo+2LUUr7S03rSx7rbaXbUc+nQ56oW46dpDVW0F8ZCK1F59
x/XD6Wwqxceklytd8IXyNUmHQzPra20IT52Ye4Nc36R1uS0u56p+CXUFGUSROWLeaDYS23UlU1sr
zsBMsV18vfywZhmRCTK14agx/AguQdLEb6hAfa4w0UHbRjgyZE18q+bpOqM8GAuXAX9bRqjPjfso
0h3a8fej0q3bGQhinNtGETsmKMxgCu6sZjPk2w6Hg6q/rRGmEekzNhWyeq2wSmRjn8Yo+wk873wD
4m9nxoOf0ku1VOq17MkSkm3RmH5ZPLfiw1yhqVeLK2NGkRmHs4C3WZFRKSgvRNP8YTaPfXxKQeSn
nWbHaDDGFopUFdWv1Dix/FgXZJt9Zt3GkW5r/SEYIxJQwV54mjaqfN08LsTssdKcjDw0Tet7K4C4
pd4xIqBU4Onb5gOt66h56sPRbSfdKdlkzOg8uBykZVxEVJscsj47Vs3s1cVbpSJbaL2Mjc4ltq6m
R2w1vBxty7onfwhDt64/SuMjTEERxftWfkUcoiwWdw4fsdG01YaLZO5B7dI7CuNVNjwsFrFOj96y
0NjNlxogmtwM6b4yQN05ZSzR0mgbNB5iKNbFkh4HYMWXe+PFLBHFYTj1EaqXvxLvOezOkMU73Cw/
w4m0Z9DlUxHEN6kcUIW/xLSLcmYVCA84NfQkayz8bsbuczDeEebfpIuKBqdumwicZrcxLkIGaXac
U1TL+sOcCEepM7dGt1D2xtvYkLiGensSSFUWdR3qhZuOoWMmpyo/MOt00kQ/S2R6RtGvELNc5wGc
4mlE40Vl84RR/t4RDFlu+sxy3E+h5UEvPeXhul4gzd0o+alBsX7sw8QGzOAoCUageVq8iZ3mG8Nn
nb5m/etEZxTlOXsMn2ShX8uV/riUkjsHD1One5MuvkmIsCqIkI6mthnn5m7SqsdauZW4IrLxHBTJ
ba6VUPfJGOFJKuRTGHNehjnofTuIp3p9+qtOW2dStRuBhm6jpN5S4FtQ0Cab0K4v74XqPNc4INS/
zOhTGZFRZBalDw+t3HjWeBOiObacO0E+aNhzkvrGnqY9tPTwQms86EiJygPusQZ8QQQ7h7BB90fh
11CKCOpaTZ4DFfoo4oIJnTmV/lNB7yYrvBL9I0nM/BZeFiTLKX/QSeuluVqP2M1I5q8ecVuz4RCU
Lm0CksR2XS26IyAeBtEA9HngLA1y8HLmqeA+kH53odp0mSciqokvk4ObMHmxYmti4aoJCZ52hmGN
eizTk6z05IGJjVXbfV6/D0vqGVKzaph2mIiTDZdc+BbL2a68I5M+1EOzr/XJy7uUXzqeRtSySemW
sxxdBkFJN+/FgQbpFM3InVhd7IVa9YDFCULH3So0sskuW5qDgFOm1WR1GCMvXYtsZJPxulAYzaOx
txHVeMnTnn9QZlxv0dC0FTV+ECUr3qJ56ub4X1CUPFrtGKyNYDwNYv7Gu1iXs4YBb2DcyAb1c88F
WA75E/qeWOlKzUDaUnyKaf8YEkplM9lr8NLoznIypS4nw0Hke6vIKa3FkpRRj5NDreZbWcneGnk4
4diXOouhHqdxPihtsQZ6LtpZbLK1c61weyq3SNOZkEhZYfd1xRg3l05hV70lY4gOpdw7w1JVTl/p
O7Pon2oBPD6uq909455TqPTI/2a3iMrcyolmUL4a+4rrMIqIgRAnuSejyro00Q9yi4MYOVvriMWc
0a4rHqGdPNclyNgeEC7UhY+UbmHd9qmTFoXs6bMwOB0YDMKchPqwHK9xm+iplXX6ZFaNyfBcIKcc
DXCoDHVB9xsbMNj4jEErpng60xCxCHdJK3p6VCOfMShUjDnFD5Vg4/fWyKCm1h/UUU93WjO9Q1Fx
FXUI/UiRb9E/ZJkY5aiZObjb6UPhF4L4iIua7MZTXdoGWfpFpBQdXyl5o55zy7QfvGzSLngyxp5q
Na5rtvEPo/kvMACwceAaqeaFcnQNSezGqUvUPNbPakWB4ui+sUK8Ln4NXoK9/lC8lby2VwZyP8Cm
flr2CjEi0dRuLINlTYBsaAD29WMW/CiK9C/H+gLruej/KegA4Ar0N2QjNjtzLtG2hZJvYerbreIE
kZZiWVMAoJ3GFLpF9pjnlfXQ++HF/rT2FUsiD4K8VSdwsqCPXZMWdZJMhT3H0bGfFPJlc6dmGrq+
+QN0mvsfFv8CQnLRJ4K2j2HKhVf194NPS9lefLb6c3zmAe9TxmGrYZ06JYI48qrzUwaU9/p7/f79
ul8tSyiFjPgf4Mo1NrFSGCaPZjuca5IciiPu8sqr9dINw5/I+l8hnS4Sj4CcyJV17dodsjKSuJmM
bIEeiGyYtIoCP3LaQ+jp+4kpsy+Qdv1syPHFV6UfhaAVjEuEWq+5PeKSz8EUywyjm/tDov9eaF5p
KbGZk01nLRL2rbr+/qX+B996hbOlxpNkmYgEb9q4nKU/0GPBqJqpEufixZPPpwRQ1oLXeJJD0Jp8
ffczDfELsM7FHw/0Ok0aC13Yvxccl0RmEBMsZwGqQSAYO2nS3n54qC/QW6wBlhFdMvT0rolLAerm
k6Cby7lSHAkVvQTzXpwGyRcoRezwVl/VNBOfQvRxaJ39EH2+ghv+tfr14QS8ocaCsUBhklAmm0/o
32eNl6xMVwMjY5P8ovBsk0uMu/9F6Ptr7SscWW0qkdFLPLm1cF0o2r0SS7cDypvfv+EvQMnoLwKj
v7Cp+Weul4lM6P3AAs54HS7TL6l+NBasPkbgH/MPINEv98t/l7qWGJKB2JQGDkrnWBI3M6Nfky70
90/z0xJXW1JpO1ODeLCcDY2ZDSoWuSb/tCm+3JJ/PMbVnaQx/F9Gg8cYVspqPo4QvnAgoAZwTer0
7eCZyPqIx8LwKg3dk5825dcfDINzTTTw4bsOnukMy2/O+GDFJAAAKZ+GZJ2N9/iwwk8ffnrYywv7
J6ioZEXwcGV0cq+2B3YcNA5jXmiIIhaXfrhVjrXkDh4C7D+iiC//2DeLXZNwtGSa1RSs4TmoK4bS
IlNw3Zen1FOQ+w+pwkQImSMx9PtN8+UdQfn4fx/Sut41+jRqc8pDtl75Fn3ozvwZbGrULRTdtraN
Qy76Q7D+6knBEivcusRslHP+Dp1ql/cQY1Xx3A2o2afdgX4HOr91sQn7+mUypd+Mgnax2v0Ewb3c
6Nev+M+FrzbvGEeFXI2TCBmjw5cK1jju5Jlt+OqK5t3uf0EaR77jv895+Tl/3Eky/YjKKnjOaMkk
W55Q/RPmD8sSsLDo/R8+41dpxUVrkZsXoRiYIH8vpufFOOd9OJwL/sC2UjAWaVJ6grCgp19jKTx0
DzATHuE1Yt8ZzqZbLEzx6dTcWRL6Hr2w0MCL0f42y/vvf9u/eaxCJ/rigwYJUAea+/dPKxRZi0WN
jEfv9siS2+Vwgaf9tJH/jX6XVajVLVxRFRLZv1dRJvSPJC2UziOTuVl/r7IfWN//UXP9e/uwAtcw
ZGJDAYJ/9RzmIuE9YVQDo9seQZQeuO0gM/xPC4qvwMhGOpf6k6RFb+WUP17kM3zLFAoHVVjUoZIZ
9S4JWCONwNIF2HzXdiOY72n2G2V81GsUtyWiSzE2ABoVPxDCO72ZHxOjd5Ri+kAGaSeVarzLBkNl
BJ+AHAmYtbbWxzIgXiSoiQlqkxhsSYAyAtjjaHf0yaM4Re81CjJ0FOK9rJZUmZP1WwA1RDULt7UN
moc0tuiBIO7vJK1+I+GdRSNoPAULWIxh6fZSQG+tzOoHsdD2NcAFoEnqyyiKu0lZMJOelYOam52j
ZeJHIYS37aT6HY0c+s3yp8Q0sIiF10DTZJtX89kv441ldL/arLkxY9TTCiHwuyQD/lff5HG3wzzn
oW/A+Hy/EZV/M9O/v+BlD/1xImMj17i9lgGq7fw72EYHbEp8+lpe5IOMYNbstUD47NzpbPWX5GO+
caz3/WPqSH7n1ZvJ/x8wt/6NhpffZGFRTAz+l+8m51qbFSZBSfVNHAqLG7r9DsjneESYv3XFVbka
1XX7Lu8bJ1z96Hv15bH5Y/mrmJgIvUFuYi3Igl68+qJVturQNYInNV8UPLAFBYb29P13+IKmwzNT
eXFOEZiiGvr7O+glgKFFuCz6H920dNuSRgxrC0a+5OjIgo7rnzKHL9LZv9e8/vaiyDg0zC5abbgb
DQgAb4tVtFI/mLpfBFMGxojRQeO+i39MW/7zQNeh42LzdSG3UIldh0DVnICvBEt/TjYBIlJ022Ta
0IitjhvLm7bCXXs7fVaMpF6zQ/Kary7NhPi39fLjW7h8zn9+CHgmygrtC+e9IE5brYyN6Tz8CvyL
FIJxr+/RUIExOq+lny7cfxMo4iR8IVSOZYLydUymiVt2I47MyN9Kq2o1rdtVdmz+R4ZqX+3jP5Yy
Lkf/j6M9zjFAkZylIuvExMxO2h+YnF/dYjR/qGnZtl/wlXMlGRiSiedmif0yQGVHLV9D7ackRf4q
RuEvgFwKvRiugat7LKzHREQW/rJPB7e5LbexV63qQ+6YmNPelI/IA/sgnJwktptnuXG0jx8O55dv
8r8/4ForSeoXaAlSJJ4FoAFHnX6BfLq4pqqucZeAd4Y1tf5J8uzrNeEUo9xy4Q5dZS9yAgy+qpLh
nKoIRJ+qHzm/X0VZMA2km8pFv+eaKWn0VWMNFhGnFO9ocAHvUW0NsEWFK1ZX4w/Ekw6f37/Jr3aM
DDGQVUl61OsvqYi1MBQCUK8hPCbyKUzujeCHJb56b/QeEEikz0NsuQqkk6wIYTTG8znX2wgAvjY7
IcpdP3CgLm//Omj8ucrlV/xxtrpSN5akSKnGKSoT8O6zWbs6dBwdiK0IoOX79/aFiwC9oz+e6vJi
/1gvg78Mj6QeuBKbDZ2H2sbe5052pofQM45JQM5eb0pQkK41rgX3/90cXRFJonURnjs5z/VeSZZ+
mlFjkM710Dskqq4eAMLRaHWAvhVxafv+cf/N3BXyVsixMu44pMhXez8ck3bsjVI6tyIYlAr/yYXp
Y0bjNf2JH/vVUohGSyoH4Aut12lW+iIExnfWM3lnLXRwsqqBLaQkt11KG//7B/vymsfmFQ1KE2OB
fwTuCw1kfKhrl1A2egwvQR6vBLi44iq/rbY4c+yy55/sgL96REQl4JJh1fSv0VCe1cw45048y8p4
OzfVnjHGg6EnWytW/O+f76tjcZHmgEIKt/mfiqMR6qDlJNALifudZYgfraDtpzzY4z24TxayjO/X
+7f3olwoqxImKxdboOt2RF5plTZ0CJ9hHflqJsFb2Eq3SmM1q3acdvQpNYgqv79f8wtpbPBwBjTL
i7qcql13yYvMDIHy68u50JZ1nrYKcPbMAvqvX3wr70ujP0YBlRBNhOHCYliRZrmt8VPj6YtA99fP
uApBub4MIShduhSY7LXTZAtANr5/VOWLbAWZBlQhLvFa/OdRmYI0EfSo4RzlLXQfAeABSrebcUhe
wlR+qZr0NRf6NxTpVrksK16tqh+abGzVIF7lIMUw+InfFXU8WGH6lmrqjTozO4THedJmAF1NP6+T
aK+UU42KfHRM42IN0avxMproLq6KcPk6XbINUfzhIH6xUQELy5CPMV7SEK65iqfSEi3SINGrpoUb
52dJOpnKr8jCVxCm2vdv8Yvzh7EEnlIKIw7mSVfNnSFNgrmPouW8QFhR6htj6dycwWCJ0en3K31x
pZPEIuiFRC0+cNc7M5b0uKOwmcAEGTayb24IjaoOTkrwW9eZXO7kVv9hi3zxIrnILw0W1EMui/79
Ik0lrzp9osliGhUVMHAW8zeeZnk7OGAJvn+8y0e5unRZi84/wVrT1WsqtYQB59zBujq3yVrTzkWb
4bP6/P+1hnaVNMuNMcaNalKWDJIdFrhPIpcdAmf+fpn/JN//PAufiZ6+LtITu3pvRWT8H9LOazlu
JAnXT4QIeHPbQFs6UaKaEm8QlIP3Hk9/PujE2WmiEY3dORe7E7ETy+wqlMnK/E3QAtppzo0M5tQI
c55cXnCHC3YDLiT5VFaQZJMseTPF5k6Uo0+Jpx6i3j8WOjWUOn9CWnOHf6UtDM2Bv0O1TlK21POO
g56cgmD4o2ranUbP3yxD8DcWlYckL6DghBlSfObJpSN1GIPqtcosGoxVmjpVqjqh0mFhW0XPYxRw
ioPU7Ee2bF2mT3mZ+luK0N/BCdxVgfc8JB7/T9k/ioHxS1HQXnBpSxpaA+15fBXd9tia7HJarS+j
SPwaRp6KJ6Hnm594nHwbXNRAu/ERTibkOl1DEM6lYtPo8KxioPBN30BGsyTMLYXvgFpXPrW8cIKy
JadEVMZE6EpNysSdFHwD38B8y48AaYDIKRAO7eGdliAGE5FtvTWOuvN+UkL71r5LOlwAOkueI6x0
XRaOiMtfMq90K1UsmInIym4KNLTTcyTCxkyRjQufb6+7lSHPC82AGqKsMgjkCz88474DSvEvAvBg
wcSbXiA6BB/PAykyarqdRnOuEahuXegM2UqEhfI8a+kixJQUXOTCiZSPZdURQvmif82PioP9PN2d
X6OtnWQHY4xVLaHFz8MyRe9gqlTMz9XOKnDtlUQGJbylUrjt5aPaW5j0rukwLX0eEl8JwTaVRupc
76Ar+qIQyp5nRW49upn6WxzaX7c/0NJYLkPIH2ePOy/koOEl0dSQJUcbbQo7aXL4R++3Ay3dDCiq
ojwnTjKx81Zt3rZDMcp02msgU6b8oCcJLvXppm9++GsasUt5NZo/SP7QeEY+e54IVinsB1Vj4mqn
2wqbbj9qe9MRjxpmQuYGytsBR/O+dm4PcWkuNZYFNDSmFGOnj3OJdRBni8RciuhIUEPaSGBhjOCL
q67cfGuBpnVzseRduOKj0JZUafsYr9A/ofzDd93PYNRW8qIF1SxFuRzSLDFSxihWy66e6sFTrSV2
pFfXcXfF16kC3OwGx8MYpYAtKazqny8k8x9CT5NwMUhNxKO+T0LkYBRlP0bnmIZN2z0CpLyDII8z
i7l2lKxFnB1WcOFzI5Jpw1TNDymA6m1+zsGAR+DhZO3ebNN/cczzUEEGxkTgFWeRjyOMw6aXvAT8
gFyUkCThIgF4LGFnhqvSSIsrhoemSjCL/TAbWu+6niT2LM0cz8e2fHJjETndx9IPVlbMUlKGdtB/
As1OY9z+8H1vCBTLPd2eXwzbzuW1isDyBqcpO2V+9K6vhIw7tUwE1+3O0k9oi4/aXWjtpGTj3VsP
zb1+kGjt+7hd2uLn21t8qUjOucJblqI8KnLa7JsVY+SlYxm01KmVXQBrCN1mSvMYLtjR0f8TJHb1
qYSDRQl3rVu6IJxGVnARe7bt81RqtNhQxfMgyN/7KPI2ajFx4GXozob5QI3wycVW1Sjy93RUfkqx
+fP26JdKr/wC3hSAs0zwjbM01XCh9CfBMN21MMtOxSmJYKEBiN00D5j9HMqtsDfvgEuWwx6vTvTc
1twQF3BM0yT88xNmFxaqRoXljxRCqy1wLRti1o/x2f/s0ZYA2njwV47apWtrkl9WJoUjpHRmxWbe
uWPtwSI8h7nZ7kxIbJs8GXdqm34uEXM9uCZaNrdnefqM87fARch59ldTT8mEsR3PgfuaCMEm71bG
tLRHLwPMvmJrSIUvGRWlAkxBRrXbBt69Ua91UhaHQecKRVuL0u78NrSEogobSx7PZj9uJOW9dsWV
1G9xHHDZ/+YvPJtmh9owaoVPJbQ5CxY0qrxyj3VJ/77SV7LkpRIPD4N/As0ONSFKAT1XmnzuK3mr
xdKXMbNOYtLvSwQO8uTkAfx0/e/m+CoXAPCRU7m9ItYGOluEXlJFRiB0zRnfbrP/VksHUT7cDrH4
tSiB6AgRo80ozuYy6sq6qijenIERn5Iwf6r8Ya3ZNZ2NVwv7IsZsGivBDBQ9JUaISgEC1cGh2YsC
j8mNhajzmWPz9L8jaTgtUAMEuYbAGxiLj1dsJvR9qfY9Lymw46PxOYQl4g7Q6VPY80g0Nf7Wb1aa
AfLSZatjN2FMgEtApbM7wjdKLQhcigaU5NBOL+RTq8fQd5Oi2LR5ZjiqP3H/kxauFDQ9oPVPfoFU
Sk5WI/WQwSpTvFPFcKvEPMyztHXqBgBKBJLUHkLldzgCizDE+K4qfPrwgNF4S8uvqot+0u1Vcb3w
DFUF+WdMnrfylTB8Dt8tMuMaNgi0Y0yH7Bi2rQGn9HaY65uNaiKibpPPNp0FbX6ruirU12TK16dD
XeE2NVN7eBp2ynY46JazEu3q+0zRgMjRaTbod83P9KjooF1EHLBGWiXHMPN+W17qOZ4fHq1UPpkK
0iKtov7S0+aT4RvPUiR/dvlIdRR9rePis15ULyFWVis/a1qLH7YHP4sKskX/QTEom8+WTR2R6tQ9
k0D/fVM8RqfJBHS0/YO8Cry6PtH+xpqKdAZ+7iA7P+4LGu1F0HU0g0vH/6RyiyYP8Wuzwz1zV/6W
15Km5ZH9E206fC5SeagaQyv0CXe2mP00q+HQ+Ooxq6uD1fpnaqG//bznEICtHbRfxCJ4WZnZq0t8
NtppmV/EN+BdeIaHQVftQKuEw+JTB33L9uL3nxw+DXSXT+Nv9TV48pxV+MjVFprFnj1jer03x9Fn
pickR3CIHfFrD45DAzuj76qnyZHLWnlXXJ3ls5Czs1zsQxokE6igK89R8CYJf27P59rfn53jfZF4
0O55frrCY649mIjZ3Q5wneRNI1ApGXHuAD6eN4a7MqWbavCK6MgdxhGxFF2F8t4LcPeV7JdQe3d+
mbw11fAnaIWnohNeI3mqgHr6iujq0tKhXoFBMwZzFHxmF0jf5q7hx8qAt1uH4/a2BDmsid8N85PX
rNyPSysFfKKog55YaPFjjZQYRtu050B8642XrHwY1sS2F0eDUQ+YbqpxV9ZxqTDAFYq14cyA36ET
fSrN5kdUuShVtb5m98ZaY2VpqdBr/E/A2eqvxSwWY9UazlEibxoL8ZUVzOFiAIOiksVpTqTZ90nC
pAsK2Mln300ewggLkcr4ubIarwAnrMZJCJ2XM8BR05wdH1RbdN2DI3YuDaCqnqJta0l59QoVB0W5
PAxDQF8RObKNRnNlFEbF+Tc/gKvR4KuhVDsHRwVe3wSk2f25y/1PEYbKGz9rf9Vif0BvFcUyv4Bs
EAPS0CJU39p2zX942tDzmwlsKjeFRCoAU2Z+fgLMH/KqP8e6eZ8kyWkc4y+GBssQN1TN8aTOLjSO
1dvDXvq0pPbW9HE18NezT1tqrhAUxtCfPXM41NrwVJn52qed7rmrkWFLR/OZ9jRV1o8j88TBp5ZW
TMtHOQXRQHGwz18aAdZnBL5zg+DPzs29zsag4alWu7MnWd99F20FeIX/YrjILZNpgYK7ap1JjWAI
aOD1Z9P6EtRvhfnr9t+XltIeBOb+E0D+ONYxKkRBwTfx700Uc+vHjrWLHW8b7KOjUG40u9zD9V57
By4unouw81QjaXpfy6L+3NcuEoO5+xJlyo82S/bo7r8lcWJCLa+2twe7NtZpbV3c+GPhK22jx3zX
JH2P1RglKrn+EcXiDtufNTjM4szS3NA556hFXXUio0zv/WgMppntthINiACyv7fB0wKmXJ9M+tW7
eB8Ndq/Zt8e5tEcuIs/7k36b0x1NiVyLj7X1PY7+zVVskLnBGGPvg86cvT01AZlLEA4dqTk+7i/d
HnVUu7fFXfMSn+L9Gq9p4cNdhpsXP3qxjlzPIpwQv2XwrLvhsahRSF5rVE8be7bxQd3oCO7zya5N
netA6QVXb3H67nA99tv2Jy+T3m6ifNWCcNpX81AWgAnE7zURi4v5OVY3XlaFaQfH8P/aMhUP0T6w
p9eN+LqG7rkG0vJ2v4w22+V5ILfJmP2NhrzPo0ahbnSq5/61ekOf2AZk/jP+0znlBiUvB2et+E04
Gs7/vCqnB8w0wZMA+bwzH9SB1chy0p0pByOlVnmQOzR1De2zkMxcRpmvfVSwXbkSiBIE48/S6g6g
dh99r0GfuUq/wZBbozstbDbDQrldxtEIBMy8haW0XmOpXUTJt+xe4JL9wvNnJZ1ZegnDUCHvpeao
gbCZbbdSS3MJLxLWZVO9+GN5YJ6dUutfRRr+7WD8HhDjPTS5Em7wYkHoUIeucPvrXde4pyX0z2/4
azp9cXhGYVWUuRRMC7Z1gkP3Ve3xzLTY9ZJN8z9+lIFCJz/W+dyrkWdbRR8FIbPQKEcpGkNfIBE/
davbyUNyzAoJ/x5RRbetiE6DlsPFGR4QPwg3rgtNp0bc1A77pkYzGrViUWgowAfhn9tTM83+1Va+
mJnZ5srqHDiswu8bTsFBOpR32l52yn11uB1m6XBCXkUkKZGB6M0zn7pDEWBwyZo9rdiW9RcXPVUv
8Vd26cJgqH6Q1OG1sAAPMjRBjCHGtGcte0KQ76Ex0x+xOByTqjjqobHr8liBHrzWu1EWRgfEH9w2
DQSNU3H69xfLy1RGvaas3p6lNngPcyqmKEoKDhpGT13awH4ag87p83BbWojXZUHzFPbRMdeHpzEL
kQcUkJHR+8/iGHwvTSG0UWDybGwt6UJS2bEHrey2cdWqWy9BWVBMFJSA+OO2WlnDDvJMhjhCds7i
9HlAlgkEyrtfheq264DLDkmR7ygprtUhl8ZM90DizaXSAp+XBEtfKlk8YNZrrXiEznxIc2/XtMLu
9sJZejibl3GmI+xibkOPFnvpUdo3nsojQl7ZHjjptxI20hE5QEc8pP3+dsjFkdEIU3kiGZhAzLas
InttRepKRFADUdnQ9OZZtPY2XkgLaPnwjJQmV6or24ym80e5nvqX9SRzM2D7ZWcJ/OBeR+orkp9v
j0leyFkJR1vRoMHIy2q6ei6msdfSYqz0cjwXrYTCVl9uIZh9Q5Nx3MZYQOxQ+uWlUIiKTT+Od0P/
LvfQgmqElBFVO+cJNgARWjiumG2bCi3LxDqlifJgwfkPUnUnojbaWdS8SkodSHUFd33UnIYQ2Kab
lWsW0kuXCrM2gRIm7wxx/kg2sqbudNGr/2b+432zN4+kOk5zjE/a8fbULczch1CzE9I1O6nuTLc6
V8OTkh9op6NOoW3c7ktuDrZWr/WAllb8h4Cz50VZoL2tplF9ztHltzFSwXcjDBM0VVOq7cCaa57D
XYpEqoLKn+iq6MKleoA4tPVsjkqytgOn9T67Ij78ntkO1BpVw85DqM7xvX6yYETXG31TnxFEXqUJ
L707eM5xhk74eJVz/OMyjVTU1UlY+et7aQcPZV/9BlHzEj2U2w5kBtoHKDqmdnF3+xtfQ66AWQN5
lumAUxIh8Me4UmzIjWwF9Tk+6n8Sapqhg1Az3DQfhTWntNdp7X9LHFfTSrpn6RYH6BXpJ2mC0rVG
s6Lvrp7aF9TqogNy3J8SEBMvxZsKAQfBcwwL9V18Urbpuz9uiu8i2hbvk+u19BVNOgdYwH+RtExL
+sZPm9OBwr61zCjjp03pUv5JO7QHZZ8dPbu0wRn976kBwFoaqhB5NZg6s6nXTdcra4/lVZTR1i0G
DG4KBUeI7n+XRpk+Muxs0EycuVfPlqRJa98MGJZ4sja+He6SPb7ADppK2p7T1+kOcra9vbAWEuwP
IWeHh+gXVqfGDK42MPpAJVcKV2qsC0tX1bkd4PcB1yeRn20ZrphB8NxEOEMjmbyt0l1w8p8sOBdo
y4tODbdx7Um20GyZYnKR0ErjESjPEp7QEtrMz6TqNb2vj8qBw/ck7qblgdq1na9kdcb1Cfwx2nSV
XtxdediDmxnC+pWgWAd48VawDMSzYAUJUfU7Cetfeqj9QpW+2ghJzJLV/aOalqojW626Twz1T5SK
6HwN4rCBTA/umBS0Gqz7RAe9qY+JfHLBnGwCYBGb1kCQLnTHQx2pFtcx0khyjqFnOyARzMC9TWfF
T4Bmsm2EBhcY6uwuQFir07FIQNvILiT1Ta5QhaVm8y0d+k9hjw9EX+N9oQqKxIu8kPZWhyK87Ma1
A7K+QomyfB6l7GdQyYiyxXe5oH/HAge1vrLeDGKPk8KIe54Y3Peq+wlven8T1PoPTbAQedafx6T4
ggL7qVCGp9aH3TpGyZPvyX/i9h2Ztae6r372borQYRF9s7IJDTkG59D0vwI2+HN7ya8ujtmCzBBA
EAJprF7xNMGyeXxN7J8KJ1huW6vv8sXVj9P01PlECuAKMdF2WljGSmqQCGDlJNvyVjqo+LXQZsxe
qP//9uBN3h7gdX6oojcESh87LwgB89q1n5RxFUVh91obo+MW2ucm9HelLK/du9Oy/ngKw4xUYUsD
+TTgH8w2WZPqeiQVuQElzjvQDnpWv5sYREsnpCv21Q/xUb1L7bXa5jUObeJjXkSdbbZE9q1E1WMX
tZfBtAmMOlaGdXrlgARLP2OR5NnqIbXXSo7q9aXzMfBs2bQJT50gbvzXIFLuRR+wAJYyyrHFY+rR
0zr3LlFkkPlFsql7vB4yD91cdLSi8pteSUgfG7aMIvwdcIJgi+1U/tgJKcylDslxr+d/8zI0ySP6
sl9TSTt5A8LZgd+fen/s8X8w9ac2qo5hiz08PoylU1XtM40T1BoS75MSdXg3UHTb6GrtHRojUjAg
ACrmxQKaiw1apqGoUW+3oh5derlfOQKvUavTV9E5cVl3JPFzM0aEe5OaDWxQs2yDzWDcGbvx0Cgb
6dkPbNxcTWrdkYNvg3nwt7Edvd5e8tPcXy1FelITkAYux3zJm5kLyS4lfKlI9xHC3mJYHTt9+J0J
IqqWtbKSEyyeIeREsKBoENE9mBWNTM6vcBgIqECO+gmwulA34q8eW2VbfMFeqt+sYhGXtht2ngZY
BXqWV3x9aUxL3ChxjZafk3eEt76h/dr/wOvnXrKNP+3nHAwksldr635pqAYNMKpj/MPkpvt4u9VF
1gV1V2vn5mTupXu0LF96IN3Iwp6C3dr2vs5H1A/BZrubh4WJmZtlnMOpQ0oNWvHXKKALa8VgrZvT
O5MVO5dls7Sk9nFf0851gMWymXqfUjPFO2C8i4vxverSZHt7cV6jk+BMXUacDUoWIWGOaqb9TVfb
F/mkAKNEc7jeVO/5bkqjhQfhPNoKko3F/URwCZzmDhu7brU1tDR46luQUCnDT93Vjx/T04tYKtRe
P7slD2ulfNEG9+AX2je/lbbWGK+8TRfewbQvqUdTrfhLGJktHsT+/DKjxcv11zreXWFne2tLNrut
H9Y2yML++BBqNsuSmbcNb3oX9buznBjkMqjLTscifaHbH3ThaTSNCnlKSVW1iUj/cRZFHXnjtI6r
186erJzzo45mS/G52deHYOs67UbdqN+K+6m9V27qw3gq4EJMfr8p6CrN6Xfpg7+vHZy+bv+wpd0D
X3uS0YCCyD8//q7IH2KpTU2EcnF8aBN969Vrok6LIXiaAJlAnusKnRuHpiDnsHTOBog4OXwLjBWo
7NIFjxEQj2vae0Dnrdkg6sjvqkroOW9UFdGeGFIqfj21Ur33fR9uohaysSeUTgnF1VO175ELQTXM
6++dmTmoDnl7L6ZWf3tmp6CzC4YEDjgYV5tFdjU771NpbLPW69vXqsudCHuHsnLvvT5YCbOwhi/D
zB+2Od8Vx7VOP6vqKNlxhDq6Jz4OSlY5lDDztURx4TT4EG52GsSuoCGfILSvfO3w0ZWVHTweNHTF
5jQOiA37mrwd0hZ1JqbfFofiS9p4p7iWviSgPKHOk+m15XlIS7CStbhX0Eckc9fR9UyTr6LSvzRu
d/Kl+lwofmfjMHsQFPFeiYIdDignS+h2IXYSoxe9mm6t2klZBbbcgP+T2n3ZSz/kSPriec1b6hq4
Z/nlW9WZPwdDf5Tb/FCO6s/YNaADJsKrJpX7bhjw8HOhAekZzsmyuJes5Gse9cdYSe5zQfreufG3
TFBX4SILL0CApyBeATZMmI3ZgTDxydpk8NwpFR43KVcX4iTVt+Re20+ydaJDRvq1usuxeF+7MZde
GDQVZINSI0iZq1Y4lqFikkeR+bfUKNu6HSNJgX0DLwzFzp+D3RpA/28t9mozIApBm3EiAs4vEd2l
4ji4gXme7Mt2eIHIdvNZe81s/YgjAHXO0lGGTfYJPsJurdG5dDyYYLUmfVyqJOq8O56lsZIFRWKd
hdrm1du9G3fF7/zJUzfIoaPDv8cjqKJU7Kx2lZd2CywUEiHKGNdqbn6YpFI6cvQVqHOVR9WOttne
PVo2Chy7cVtTXvC363jGpbDIcOhEBAmkzmsZeia4eeX72tnHYbNV7ltzV+Aba6Rf8mJFT2ihtAsN
9yLW7A4V6nzMgwb0cXxv7nW7e8BNynps7XbbHLsv6QPms7fP1cXVexlxGv1F7aQwkn5IB5/P6Tnd
meKEnT20oY1TASryNhyTt/x39ON20KVT9jLmtJsvYva5hF/CEGtn13Q5yAs8pfpt7iFZ7qYrR+zi
ckWLY1owvBa0uayYJY6Y1QiRdR5/6l/1feZh/uooQIAEm0qNEh6bcWdOjObVc2HpyrqMPN3kF6Ms
qtJKrCK2zqpL3S38NaGPMGw1tgOanQ6uk9TD9rhFrox4aXJR2AJAxvFA5W32QUsFwQrJTLWzV5UO
5idD+TQO27JaY2gsJCLmZZzZRxxR4zWjQDTPZY8tr/4tbNY2w1qE2Z1v9dUINFA2z/1TvwtbWz2N
L+OPwMYqQT5Nz1lYtf9/kzdX5JVcQ0UshtUioDHc5O4OQYkDehNfZcx4bm+Ca+FBKPcTK5jCLJTd
q3ddWOhVhJUe1ow+OGlt16BSTSUdcSPvFN0pr8le21b3HvxdyXY35lPyCZkvO95PPSy8no7rV9nS
ir38RbPTp0dfCYcZQT0PGlmGDomjxN21aLa3R754f13GmS1Rve4FHM4ZeXwc7+uducfCYt/f9d7G
/NLx/pqIhFOpWFsphS8uqEn7fBLoYfFO47/YkVg8J4lW5OYZMrakfhswt7k9ssW9dxFgNoERRl11
l7J8XDDGMFojobDFFjCStVoVWPxWF6FmcxgHtelZZcBNccxfKBBziMJmAG6YbzG9+yS/Kr+7g1mt
DHCh/8aiVTXAOtgFc8LMMtY2FAs9Dbku8IRvtkzgeCz20VccvQfJie/arcItXJMLkJC+3p7cpUII
RQMa4igD6DAiZ0MesFC2Ri80qTyOKJ8rB++kPVL22aXb5IuyslaWo6G3R/MNfgpD/rhYVGwCBS0a
NZpB7VG7K0ABTgg2fdf+XpcXW1qZtLdA3DMw0qv5UVe7o5xmBMPF8j3Pu30ZyS//Yvo0iEZofUEO
u0rcvAmUrrlcDCGKKBttJx0EO8e3hiw13P4XKqJTzj3PUi/izXGNWUzpSJncwFRataNTImKKheC+
39Km/ULVfWVpLm0IsHdsbZ4B9PBmU5hoXd1QGFXPKjJpsqvbSY8dubByai99KNb+xFbQ+WvzNRhF
WQfjojSRDzmZAzCHVVWraV3Np23id05tSACo83RTk7m3s4TnRKPhOiomL3n1KOrvvtbeR+H322ti
cc4uYs3OqwKSEKRqYmlxuo81yx7y5lvoCithlqpQlKZNVIsUeWrizk6N0mqVRk509a9tgP8zOOWH
CQsK8PS/2ErTh76awItg8seNm9MmbnI1wxOq1uIDDvcscrDKDrZap0qgqyZMDbXc6IetJUNIRBsr
3ehe+ZaKyBcGmdrvikLv7LKccDciGvZR6PP6DjMqS3H9IES16+ALBJZc9O8zXS1tVxPaHaoRFsyd
CEqXZglOTz9q18nFL3ysEVLVeaZR/JdgTNTRRorjwjHGDMwGlpV5pB77xKopOIRH1D2g10u+f6rH
trRDVX4Ey9EfBbFDbSUfMDICmDQeo77J7EKRdreXxNIVdvmppl19cUe6cVZYrZ6Er/wW2xyT+5HY
Uo45FM2D26EW99LFh5r+/UWoIItCpY8F45zzZhdqzNCs8+0Ii5kGkGcFbVtOVtyDP4aggFMFcWhx
KBi2ntuytjH36jZ0kML2fhvUKrbxXXIMvk9Wmpu1p/KUAV8txIvgs90VpUXkypJH2dkDE5TGyXta
qfeglT83Etdm076mBdbJt4e8OKkXQWfXVkdxRWvq0cQO85yKL2Xw6/bfl6ftczUqYClIIaCHeYXA
8fpMFsq8IgBCM5IDRLV8i07GIf811dR9ZwL/WMPGvJv0g+VXoz0OmeOOK2vnr+7CrZ8xe36kkukK
BW5AVF2EJ7y9tvKz9FPaJdvoGQtP915L9gEGAlvzkIPYl99AWa5938XT82ImZjdOK9WCYnQsrqL4
OaLIjh2Jh3Lmv5hvFC5MC8IODNl5sSdXpIqWVEUD+9RtU7wYgmfEJ7hLT+iPfQ1OJmmJtVfOKCcg
W7vP97yp10a6uI8uf8S0KC626iArjal2/AjhMKVe6a6t7Ow0qJvoIb9Dovp9EnAurB2m72vv6KVZ
NiBEIttHMnZFdxNHpFeUfDDOkvdVLL5x5Gr5yktz6co1J70u2HRcUXMudoRnt4YWv3EusFRvAdGB
kkA6F8vyTVl8/Rff8zLY7NTTtDRoB4+7EOJ3Bspo+Np5J/9LBNZc2AfffGdCnbub6hPurofSCYUN
fthrRYIFzgSeZRdDnh2Mw5BVWpLyK9S37CzbeL1u2zv1S/aYbL2tekTJGuk30+ntCVWHUKqOPfxG
WTtLlg4rUEnA/tF44ZCe7SAN1KIs6L16NpK43uup/h4X1lcuts9xqz77mloeJFQ0nTQufqRFfd+O
Ide4fpJgsGzVvq3BHLTJpooCwzatQtzQNAnhy8q40HaffSkBJI2/XJkqZ6lZm8OVHz/Pb1NVTtsO
Gh+EYxDHeb7JcT24vViuVY8hx9NtNk16eCIX2ew0D3HVxK19sFgs+bEzbd23J/XjYGsqU8fbdOqT
uVFsDQf21pY30c44rvyChb3x4RfMzlkTC2cvoL7OOZvfu/v4V3tEIt7xd96+P9UYpZz6fXxK99nr
7cAL295SQMuLAD15Es1vbl/0ZanAYfucNOREQvc9lYsDmsgr41sOM7FOgDxTHZylO77kdt3Q857t
hRgT0AgTrUFoNoUVrLXVFhIrBvRPpNm+96o26eKQ0q72hJfPS5oCG9/2Gfdlb9MK3jY/TG9TQy11
aLLdnstpG83uyg+hZ5u9w6Ck6kfV4OFcHycotLavjuu2FQv5zocws3zHzCsr7uRIOyNrOWwm5jBy
C19SrziPAv7Bbn3WqsJcGdvSO52olmJMRE/8g2Zvi8JtLHIeBqfug4P8e3pkSqfo14Q+Tu1xrSqw
sOmtvyK2wHLxzpu7F0RYzUhCM1pMpXrCyhfnE3Ie1cnu6/NwbL6sN1yWEi5C8rSFrQvcZQ551hMl
z/ySkMMpee93SrZBNUL5ptrdvtg3fxsg1c8cl3Ssmn92x/I5POW/15r7S52JD79idg5wTIelP7If
O3vc4Q3c7IXHgNsh+RQe0tM6zmzp3EF8YGKeAV/gvz9mHJpXiXEb6uZZBF2mCKigN6jzA2yO3lNf
dm5vkKW9eRlstnJHVxHTIAjJ1LEhEtvuOUqMnV7KlH7PtyMtnujAualbQ4rBlXA2rnKQAnf0wKJg
6uoY3h5GPZ5Tu3rjn8Wj9QDLwzh1R/UQnryd8KK9rIRfWr+AcpHqIdGBmDM77wJviFLNDbSz+dDL
m/T75HdlsGHGvfUs0kh0/NO45pW6dPyA05ANwkGXme/QtG+k1kwoBIVH71Dt20O3E/byqkbp8tTy
LFERmUZTZr5RxKCKwc+605MAYWSBHVI9N7+9N/FTdG89F8c4sEUn3EbmptvEdv0vClAWoXl8o/2q
Uh36uGLDROXxH2cm/FrdbnGJl2XBFtW1B8HSjaVPGp9MKRekNduIjeLlyBCQM4mdYYtNYucl9ey1
ZutyFBwB2Hs8OvRZ4oHmuAl0ejTOEBQ3iUFNXvY2bbEG3V78ZhMM6v/FmY0GFF8fYdprUBnyP4nI
Dhe29Vi+6LbyOuXE4/Nog8+s0W+WbF/dyGvk0+nhMr8aJ4wLYmd0lUVl2i8XD5skH0epHRTyYDC0
lghuoKJrbovf9F2+z7P7tdfM4jkKssYCvoSsBEE/Boz6cczQtZ3Sfwo5NhSq9i/PVNjXe8SkK37C
SkVgNeQ0BxdjpG7lqWXA8yY8ajjuTNAk3KTuCkfeDUf6gn5mq59vnzNLqQApK7LVeCTzn9kph0SG
EI09HR6hH+yoVTduToooJJR5YK95z7DbVvKApQXLnMIEpLMsXgGEJDUXRMEYaBbSpc+zfF/ESLcG
a9juv0zg+YKBp4pcBTSkSaT442R6puZFnmiEryQB2CHjXR9brbAv1MjFB9r/4xkhVBHBfXHD/l6L
sIE23fKuBle66/As9luj3uSl0GOPabkPsd8XttdGSItTihp7UMg+nK7OtLYNyu6ykqOvGeVAi6u7
xECUbBjRDy6rH7rmk3sPo6MX4fPY5u/QEE5N0Q57RPsq7MbH5yhKvppC/qtNseq+/XmXCroYERls
GrYM7eTZLExvxyTyChMaVon+tHv0jtY+3OBGttpHX/ywF6Fmd7MXa14WxoSqRuWxSYV9Hlq21a+5
BS9djJT1aR/AFzSu9NgKefByyc3C17YMMTynQNyvwb2WUhpzAmhjDQwjYZ7SQOUt3AkXew6rwa71
s5H3G+gVW0l60stu5RNdpzSTsSLnGlcuWOV52ahrRtPs8QI6V0reO0iD7A2pdIxOCjdara481q63
+8dgsxNmKFyra5jTs2Z65XMU95+SKsURitV+AqqwKf340MrWt5VVOP3Zj3txGt80QBRIrlXJm7yO
fSg/8hnRgNFBHFY5WNtKum8c7owplRGE/UrI62+IJToNwcnjWZs6kR+3f6cnY4lCMrqYO3fYmim+
fB5FfKcctpTKgXS0b7kdfsX8MX5by8GvlyjKJn8FwijF0cGeftvFOa4lWSBYnElnM3a/eaboRHiG
rhyj17naxxiz+7jogzqUW75kbh2lqndiyG9mU97JVLDzrnPcxPpu8VC9Pa1rI5t+1cXIysBVjQI1
y3NdaY9t7D6lq7JcywPTeUvQVIPoPPtw5jD4cimG+lkvzpLmbkMdjHf0NUUPJIyVjWAc5f7X7VFd
n1y0jalfAA1kw6tzsdZS5J4I3IH9Xo/HPu7utEra4vpyuB1mafIuw8w+mavEbRELjKztmsdRN7GZ
kOQ1YOzaWGZfKM+VoVWLkbWXxQ/cYY6eSq+6FKzkY/ryYEif0YM0zauyjxalOq0y0X/1NHcnBrFt
+q+pUm4EJXOUTN9qhvA5yo3X0QoAxVY7mHybHMCpVSj7XMr34F2dZuig66EQ2vJdW8oAybvXl8+F
mRz7oqH9137qu32vhgfJC71doLlvQQtiMfpTZPWThGlPEGfqJmRbC713yFJtx+r5KfjmCaPQo9lH
T5aZnSvDP7Nuf5utvE1AJAlDvHVBC5nAT93efa7ExEEFynGr/jS4vyz9G5amO0Uv7zqhs7Fy3VZ6
tysxfk3L8qSl7n7Umy+314YsXh+RrEEExSwA8+RHysedpSRt35s99U89z9vvQzXgSluoytbI9P/D
2ZUsR25r2S9iBCcQ5JZDzplSakhJtUFIpRI4gyAIcPj6PulevLJKXYp+9sphu5AkgYs7nKHddU6+
o1G9m6PqodGA+s5j4Z2nfLx3fI4mWF+taTW8wC/YT3SnxUo1oA6S1gZMiUN3qUZC8/ff+9Xnh+0Z
VEAQ0aGD9umU5gDPDPZYe3AKCg9GQQZWdd+Ijn2RuwD84KOhgsYC+qrRp60cqBaci04D471GJzl1
4jwlpyuwQ9x8R13+By/+6YbyceWj0X41A0ED99+vX7qmrEIP1wWzuzKGhe0LADS/xiX4MKN777Q9
7GMCqtIgB5loNuqb1/kF8+UK9PBRdYMB+6dMF3omVC4EucZkNSceRZupB3d1ACppeY7KPGtQ8kD5
IW4xfGaeeOBkWePtxLKCu4HJQXLL05yKnwTYdwWDGBiYwfimTAKw/sKlTWxn3NR5dJROI7O/bwV6
rYT+eHf/+e2fxY741NpRV9jWhUYM8XnY1S1LfMhtsKmL4RYL7UZQ25zuFhOBhDjOKqokTLhMoiVN
li5IJmc6LcX1eEGQf2qPtQoTJXmaM3C7G2BA6zFxS3GrCrH2exCiB5KUDia1y5102ZVhfp5D/CtC
tm7YHq1OgqkLtGgAtJNlorNPGZSBrWRm7bFDnW+X1UrmOP2E0WxZkPoEdGsrqBv3Nd8xe/qR56qK
lcLobhqPFkQvPZrfdI67Qp6eRj5PHA37DIEGO9HpPARPE28xX5WJ21YOhJLFyl1m6CDr1EJW1ZT1
N+/8uh0/vfLrRYVuKbYqavJPR8Nr7SIK68a7mK4/K6/8mInc+mb6znbii2P++zqfaRaMGC46W3rQ
qHb37lRsrW5e/X37fAFsJv9a41Oh3ShuN4FCOyaXaJrWCoEdok6L7xyb+t7tqzvokq4gCLTKVbgf
LP99yJv1aD/l/Jv7+YvMAxT4AP0vJMl/ApO4TyvLaxCCR6Ch9nkzgJ3QNEcHuRa03mqddhVig5KW
jCV1x/Tv7+GrTxqALXQ1YoFDy2dkGS9FGQLS4l7w1A6FlDVtklJ+F1O/+qBofaO0ufIU/2BZN/BR
9YKFYpDnxPZuSqetAl6u34Swi93SnVlb2++Ef75cEqhueGSCdvoHfFZ5Tr0UfHQvPUFqEClQ/b/z
KPvy3f22xKfSEwWNnVt25V7GwI8j9w01DszkvoMyfIGpxFjoHy1wwNO8P06dJIvNFqoYEBXN63yB
mWEN9gq9gv4fILOz+t9RxrdtIQxIvjjuvy38+RiSOoQEacl8JKjYFaovIKqC1mKqGbA/pcU20SCs
DdXoOeTSuchlknHdE9AlSbv3xTvp0IzorBukcitjt5nuwajr4eAGRFP/LsSY8Ba1gmgXsjKL9Qqh
EzCR7YXG7iQ08rIcwdMR24XaLwWN3t1icTd8oQ+uO41wnV+2fuktKxgB7w2f80y6BdSIXYixCrQ0
WmfyU6YlT/LWb3FDWCvpoW0/D7s5hwpMU5UmpmX+lkflnurhGUKLJpHucj/x6c1uyzJZGkC8rDoc
0IVze9Ctgt1Ys7SIiML1By4UnyAItjggP9l19yLHJistQF2cwk9EVMMnzlUgmbtmr22Yb5l2jWJ1
1VU5VFQ7aCzOYRFPPm5Mj6f+GJx7m6y7igGLRNTJsDCloXzs9bQJAgbvHSja2DqzoWsbB5qYzNCC
ZtKZvXgAn0rU/Ua63WFwi5UiEIeuvOGmFk0OpKN+K00xJjoUE5zscCAW3wYPapYvaoASKGmbt5K5
GtIStc6Cun0bvGiKVZ/DkgASCRm3/CEmpEuVeUKTrYOtYLgCOv2H38JTmk7qZezpmyeWPm6DCR7l
/XTTdvCiCdz1XLpp2bZs643DPpdW6lLEM6lCGWvTH43tZhMEH5JOdRn3hp9d2Qv0PbidIIe8dxS/
52jqH3qi+zjEQcD1CfPxGd42Oi9+1ETX6VIXH00Zgj/fz2YFiv0LHD3ebBbuTTmKVSfDt5ESkL/9
dr9E4cmHbMcaQrbT3o3ml6sWZWwWkrZcdbEtJj/mA0NNgSZF4ndunbTmyuXOAYAUQxjt+VC1K+Tx
9K7XrnyoixDm0J599MromTqDSMrKfw1p2eBl9Ee1+KupF6fl+tiRFpAesIuV6MV6zOetxwIR0zp8
iDzNUj0UtzP3+WpwnaNpaRvXozVljLdPbe5d8J5YJrRJehsnadb8JhQQcijLJ+WQF9tAWsHxzICs
Bb88yFWwlqOhh4oZlB9hC0SJW5M46O36seTX/gBsBcfCf5kDtsB9Ab0fV08ZMAVd7I0QgbeXZd1C
LlbO5cUS9K0OizUO9H4Qw8YK9D4n6o4t1q+ahv2pdVTaq3k1UIn5SgS/Qr4Km3k7FgpN0CHQsWfG
x7zCGAl0ZEAv+h4/d+APxBY/Amc6L2hXJSQaH10RHTqhbn0F3ZOCVkXcjE7GFct6T21YEO7mRWej
ba9b0Z5zSuFINcEwIw/cJ150l3wqQDzzRFaKYctc2ARGI8Q9csr2kV8d4H6rIeSQf3Q2v6fz/Dp7
+UlyWNEGdgKRrPuIj2MsIYCX1+FRjN1aqF5uZSs2gVU/dsGYwvAoUYqdgSWG17Tn7xjkyanf7pYR
NuSuV0Wx57QPXhEB9hnMa1lyFyJbPigTCgfSzz25Yqy/F2Pzil/zIUxz6CE/Jn86YxC7LocuSH9P
62mHEhgCatBlQIMTQmix5mfuNUngizUXHpCo02kMgjL2bSg7aLpgh7k4qtVbw3M42gsGFbD+CWIU
mVL+OlxIJocOzKIIysadl9Vo/mH+H3PJ1nopEqdSyRiU6cR/FvbDwn5BlTOVbvPgWxBDsf0kEkiy
XQ31GOjKIPKAG5YazV+85ZSX7Bc0v1Of1bEv6IrWMjNBncFZB0UCoi/MYzt2pArCg/wZxjTbEXa5
pdvCABPcVEnieXkvvCJhpfnZQ1Zzacidr/Mert1LzCyWQGPnBpOvA7F+RuAThDpMS5FnAekST8jU
Ejru7PaMUC/jwq03Ps6WlXe7JlIxmeS6n6cHXh/JUP/Mq+kuNP1unuSOe/56ssWddIJDkOepmKr3
Af/r1Z54jMpDa3+w7p1Vy1ET9iZNuTcDYpULj3sb/Lsi3JjupoCyrHNT6P5G5D+GMl8rbtBy2PdR
sMKw9zDocIPwtI04hMHUvLPa+dJGVlbBfoxqeTOh2zsXfSLYe0fNhut2zYrqntV+FgIWTEtxmgSY
syXMbtpMyB7bxI9bXqTwWk7yie7IMKce4fdGH93cXy0j+rk4sbFN5j1kS9ZW/toHw1YJkbWjWgt6
u3RhUuf22ubsluNW0CFo7xbZeoXcIdGPIwb0f1VlOiqhgdnCwa9fo0m+WpiK4fh3O1WvlosKz1Sp
H+Z7NVfAIg9x6xITL20LtaOb3oImCvSeTbeiJkoxeNgIjfZa0yWUsNu86m7qlmaFVyFG1OsakiuG
wpEeIoAVp5ve/wkOegr7ncyd822JuDFWURaqdke0jpsWWgwL21Za7kL6M4e5TNmUWdOjmKbhaWmv
TBM3pUEPme02DfpoZ8Ihdvv3UPnnXj8N0aM91Td5wDIX4l1la219xK55AHusYLu8kLetA58/e8m8
aIknA+dzy7mZ/QauRwM0Yex0gQEWQWwKgd+JiYYuae9vGItS7WBbzm+8L7M5t89+8zIJnDofVWQ0
bWeUy07+aw4g9onu0hy9huWrh+owyr1NOflbX7yNodqF024kLRod4aZCBtvb0ZoKc9M1UIP1y1Vu
A+TRz4cJ/Za2e4dla4JG/qoIh2d8xXQacdY9d83mOtbjGlOglPbRSbssEZ2z6jnmqkGZeOYXi2y8
gimhVneihsQdtrAYcGKbOV+VKthZ+GPE4K18r76tsSP7RuJOs567slqDh3A3jf0avhBppfIMHhGx
3Q6rOtCZKmTGpgohK4oHTe9M7sQgWUFew9n69hT7usvyqbyBccGbEuTodCLp8b2borgviluPNakj
9d4twpcKSUvl50fmwMI0CFYsqPfahPek5MeuVallzXHDEdy9PHEK/ExmHwBlxDbRqbEOgsM6rHNg
qULi1n4JQnqbRyxhcPGBeiotRBYMFxspX6l4MumN5WBSVu6j7sxnhMZgY9UwsqT4hE5sjeJ5tNu4
Cg98KK4iXGlu47bkp85Aqc1p9x0XT8DFMTas4A0So9uUVfOlqY4OAQlbqKQ39s6K7gRmhMRqVwOG
kWYBXAhHNvTM2vP1JhDNvrHqA2bFJ/T+3/zgFiJiwjsaGawc8wFtYDww0DV4QN+TG2SVSdN82NJa
5ZFcSd8ssQuWgCPNOs9rtDqgvIBTcvZ9/epSgVvuvSyqtXHYBmYS8B8NcKrwv+3UUidB8RHkOuma
VUjB9x2DdVVAOBWT03MOVN8c7Uaf5biSnHUTFX48oE85cie1YD8dFfaagIswjdM6p5ea4FqjQCZD
k3hqXkZxPzQ8KUgFNdr5Zuie+6usWteaxzAYH5md/6iFnRF7fq2d5hF4dZ4gumN8QhsHJ0Q1uBwc
hiDfHC1VWHFQD7/8oL9boupXHZR5zPQIoTUevoKLfuzqCDPBCj0YpuEj7RU2IqYFkaZi1GMa6JGi
aTLyd5iYJQL7aLTrtxZTKjToX0sNxyky7O18vqeD3DiLyihnSDkc/s4771w7FCqbtX6bqimrmx76
9gU9dKgORogPFW5uI1tH5ykENayDLSNSz6rDgM87d80Iqri9puN0C3jzquLehnlYypn2HrIGNKrO
qDd2QB+lE1ghGoSVVI0y0QuyCejZ+vXempcq7sswk1BhTQE3hRd0tQk6nG8JgnjXZsO0vLGxzIby
vR26Ewzb7nTtrmRQx2HvItOcH/3R27cG5G49rakM7ixt0hKWDtMwpK73Xugw7jEym7tuk4/DqnAA
SMLQPrdIOtf9lgC+x6o2NeN4oIBilT3K02rZi4m/Fy3S+3CJvfa+Dm6tHkm4Bx7gZO26eji4nUxz
coS1PQCjYnRSYMiesHvBGQSeF3fhoBOnsauVpSBr7RPwF4cFQnumc3+AA3WsIXRrlLcCGRGo7Jbv
GUSOR1lcwN2c1y6LeFbiCkxCjh4+HfbhSPcQmAapp3HuWMh/FE71YinzUnvTkcNBG4o03lsDAl4M
afMbJycpwN83NGzvKqvMmM1VbHLXWoPlpbeF7Tw1MwSsXHv62djheYG1eGz8ZSNZ8UZrAmSKvWw6
PT9L2z7j5kSKRlK3CvvVjMZrYkIYhjjoRie88d6YR5HUGuQzHr80k21WJbK0aEDZ4TMo99lRA+V6
0t6pwhnSVhYfcppToI1ucsBRAaHiqZDQWwiXDQwpn6benFCJwqur2Hq6vxNtlcG+7MdkWc9tFN7Z
BTkvY70t8/JM/PbsefmhbZ3DCGHGRFEKhg8OXBHWJ22zO+rJR9rRtyWkv6aOnMB8vI+iaR1EHSj6
ebGGTvaqHsibLcgv1o+ItC59C+z8pAS7AiE2OIwvfcXvGtTAMR9rGgu3eJedmZOCqWOU28M6qoHq
gSp03PjTjcXbd3+GaE/kH0mpbvSMYU6rPyzYZkkf5yEIxXYs9R0PwrOzTD8jBVafoh9zSF4LC5ys
FlIYJxKx9WxDZEg7/GkYDbhWHTioeqziUlc6HSNcBzSAd2E7N05mG3Y39SHuAqu+s3JzCbXWjz2m
hrHDitvShXZcPkHEn1TlZgpQCC2NSiGSfXFRnDcNCscGnrM4LKZd5cB9JF3gfwSz2hdR+1hN5NYV
aNI2smDHvEAQtMr6pgTbbDNITJ96DK+Mlz8BsvU6UaGQXs63oinvQ0buutzYGwAHYYbGnOPgS6Sc
bDNW7UF28O9z0AVPqsiMyUB63ElkQk3TeTIZuDhAv/ktatyUV94d8IU4AgWSDWgH6o3v6F/9NGT+
IlEIl2QbhvNqtvAPuh5/eCF8BIB63jBnQW6nqnVFUUXUqH5JfcHtjlb0HEEJzG5c1JvVBzDhfdZO
47sh5nYg7Xau2Lrs+wbtMWGKeQ82HIFRKxTE5iWwUzotVTJSO0h7hO4YwknQRmki9CI9Bp1VSfoM
/xm2clw4+GpqU0wumhs4ow2fAG9HOIphlgfTHfosBzQnylDdwZ7nUpbTc1O0577vMxnqs9tPP8Hb
3Ub2uPa9KY9tS+5KEYbbIgxNFo3ITMpIy6QugldWec/BYG0EQVODL9ND2MDHdbFJjBbttG2Ns60X
8jzCNjgU3i/qYRiJi2dDmm7nOd3TwL0JY4RqPdjupfZxI4zCiqOwu3MjAYafstdLjwLMsdeDO66g
UL7tDEmCWq3he3XGcOJ1MfpR2eFOSX2aJaiIbtGiyhUOiSvO9n6DEGchjCMW7YOJ+jFkBlvMasx6
lN0Hd/R7UIhTV5Y6was0cHqbPsISvauxqlelwKgEsFY4keb0iH9SsM11n11qDoHIZ6iaemdVqsdi
sg55Q/ZctkcvxPWf2/ZTNLYrS0/n0ZHnqa33E8GHa4MOkGdRbmoP6l4jCJBWiUJsEjaYdYFeVcjz
VcuA+HBOle5/+RbS82CEFGkoLScOZmc1Lg5QdRq1gRmgZ2wscBj6dmX3zapDf2o9F0jAMae/s+3i
h93iim+QXyCQn5aJvVWGrtvI2bAZAlAzUyKuwfFMWh8FrXSqbYPeX2znEZjaXoiA1b1W5XLLBiCq
FmgCxAJpX9N4O5jp0ji/an9QFIN5kGrXP3JrhjpoK6DsWGB4LCYFRqCSJy2rB27kc6CjMIHaPJI/
Lm6bub13WA50V4HAEVB0BVRhVrat1kXRuTGjJmVudVQTe7LNPKSMNI+19Dmon/weXE6WELhjZgLh
P60V6npQIX+NfQUcd4Oy3+7xY7zpx+QW95FhMIVwaLzM1snwYQ3b0p9LLSFYy5mIF43G2kID0FkV
0nDHlg+tDG4l5GZbA4iZW984E5Lm3CDxdJitUtZ64HYWxI4dh72ijbhi1HpkS4jtBhZEE8FdYmzH
o7Sae1eBLK6LCSCvmd1Cz+lgLfl9lFdPvRfsTO7fOkXXJh5wDoktgMGZKg94NfRAE2hxrqamdROT
qx/wkChTr3FPMpx0rOb60esKiGcSRdZROMo0CqxupbSfKTleFg/lue6h6+gslKaLN+8p6bZmdrIg
kOfGV2oviNgt8HZbWR6OKzBNnTFdRvj4YbsGqtwRe5uD/qaK/I+IoeaARpPOeF8915VoY71QIARo
d+ctEh2qcUBW50VxOzE3JiB3Fwu9gXBy5g/WseYMsanh966Zn6t+HmO/Be2o8ocD0/UNmcZfAUMO
JaHghdpC2NcW5b5kYaLduUXLYvwBd5E9pjMNBpiLlTjXo1tWtxZUuJIOcz80SpZbIzg4YEMImxrd
8AyrJy6um7SiYkrIZK37yEPOIOSbsInekbySaEu7oASFfpX2lb0rSnlfWHMCMNt97RIQ7cF0nkZ4
lRUE2J1Rm1WB4xErwVHSqawhtXsz9d5TNbRvqoNYVhMcIjK1mauvPhy2uC0q8thjJfyctlxbkXfE
BSpWDLiF2EK1uejlakA33i2Od8qXDr4Lbg6OteU+wKEVpRmuq1h0ehvouUnc2k9wKe/quffuICGD
Ms5p5wTpO8pXiNU0i3MK+uLMRgzFrdy7M360ipyyi3tT/USZAKJVPce8wJ8sZw28rE+2dMqPFV+G
BIIYSLdkcZKNDaiHu8SwANjg6uVp2JPt2Pp7dD2fRKN/8IgssT0hXuQDYpNVeXU8Yo6RTdeSi3vm
WFQKt6uTP+pGoVr2lzJbWhcCF335szXm2ZTgXKoGWGGlnVi3GjpUugB4OKqstB9xAYs6V1tsgDtf
LR+y837Y4YSOcvPsjOwUdU4QC6c914N6RhPwZUb9OYc1mqc1shSgyR9qinl9Xr1GpVwV9nJbGvVc
TOTo1/6dU2J8QTps5HkO7XUXDg+sy28aSA7F1HhWEkLDbzPaSDkLN2qSpgXHWlQqg9VIk9S4flc5
9Z/LwCnXpeFAIDh1FTPP0Bjh+1FGEURo8mhDF/vOtMOm81BSBejS0m4kqSRTkMxFcKJW2SUI7kfN
yRH3g8HJLh9Kwh8181JpoZ6o2LFg412hpgvJuYzzovgQQbkVoWiPCope2B3Xw+6xLvMMCCb9rILM
QeeMhOJQCbl1JL3Xxn0eZ3o2InqVDc5wUe5EG6RjC6leuTwyKW8s4p6M37xag71vw2qPjjb6ZZqD
cm8/hNSwJG/aswwE4iESnHHZg+918nA0N5yjLdnO7U+60GhtGH0q6uZoNxpG1+AQU76fFc0sXR+X
Ae30aTlMnoSDBSY1SowDEPKY6rKiPE929C7psuqMCLOOVv7BEPclbz1ceQHwA90MUSZs1tT2W0xZ
rOmRM9z5cwtctKibdlUVo7fiCyJfiJw9KupNrmqWjPNM4lFASN3tSdLM+uQbAaDwON51Jki7Bk2q
Rrq/ZhdOBGx5zYW8h0J1iD6uxInGQZMacBoMcHHttvSo8hm27j0K6WjCH0/hd3aoXTWhBgVyApD4
w9AEAMoRfFn26nEDuaqQr0SpcbdBag++FiNW4hIKyr33PHdBFs7DWY4MI1IFVWjeP5aMd/EiBMIC
zXKeoz3E5jWtET8JX7aFsk4et2+7FnFHO1tCZlAMlv6kou7FltN+6K3nfAkBcQ4tzOamfR/YH3XF
ScxntTJVgPZzh7NdWPzeYwuIn4NL0SSbH73Ce4KV0hy3o0ZxIoo24WXTb8QiQOsB9Q4g4AKDtspN
LQzfk9peRDK6BW4v3007v13SJUIXB4EXoFKFxleBRdChyKOVJZEdeJ5Gyy7g34FevkDtEvhtUYqC
FsRY+gniKQlD35qU7oVDltGaPqBpEPfLizt9M7D/eh2M1eC4hLH9Zxhr5DUQ+IQQzaXwBkx8lk3A
i0coJWzQvfxmqa/m9JHzn6U+DdEt2s2kY5Fz8aBsORBkMapa/R3jQL98HAAPALXCBgbOAYPu3/Cj
mNcy7S+GXWowL+IF+Nit7dMVhhQ6AQSsRwfWBX0Zzn7xPE5hyrvrmBOy2IMcX0I5aYAH5KnWCE/m
2mYMiyOQOcgWyvAWE5gzDfhrhCxgzYh6s8L+jVv8WFLvOXfdPffLLTYlKPHB2yjYozeSre8DWuSJ
J1haIeMT6n4hgmwKZrUpn6CLa0v2IUNczqRbfkq7e+YBqqW6jvaQ+1wVJZL+3DLHJoBECmrre6PU
rebdc9NUB6D9WWZht8ZWUV46QcOYBTJKywpzOOjRI0FtottRhn3iS8zHBL8vw/IcIksaSmfFe/WB
9tY7RqR8yyLyOl1bPcRUKw2/6jjEsF3o5fL3L/QPzvAzsgi4aSC1geq8yp79+wsNMCcLWO2yS1V0
/nq25gdpBG71Ph/TYinO0Sz5A3ODKcEINFqHaJ1BpjTY536IxkJ/gX2QjUHH8jBpLwuvc2gmapJW
tbsOOh9kiWmN+zrtib9yanxwq0YhMS+jF+c0SB1qTmEgX4kpD9iPS1rAw2njz1bzDdrmHwz2H88J
XAiQhVcvpegT3nIohwCmDTjACmpu8wkzAG9z1cRoDhq7LQ7iK/ONV4lP4++g218egt+Wvh7E3w4B
y5HjCGVblwi5ByFFHJXXGQsAn+o7N5zrU/z5lFfU/VWZARb2/15KURuM4rlwocTprNysXDmABD6Q
9ZU0hQ4Z2UbfYKi+fDZA/SE4AhHg8DOUemg7NGGKxr0YvnwAybovMDwgg30AAPe/iVcgvBGoHwPn
/xmyqQ04klrj2Vj+HARb8EK/Abt/iUyDHTWgUgBnQv7vCjv67UONiqm8Nq5zaaCa8TqAT+/BQBVj
oxFYk0zd9km7Xl7+fgC/fIEhmHwhKFnQAv+0LxU4C8rVPjaHqCC0p9Kqyje8sbPB1N+dgS8jPnBF
NrRwA1BdP+0OX2kbgpvOVd7PDxMrnu6LrPm1AM+R4uOhsb6CYMJ35IivkM64tcG+vHr30D9sgsKc
MWONtXPJvSR8nHjWwY3KvlzFCuBLgeL/J6WJOOR3KJmviCrrW/HIL+BiYIUB7wupWM/F6f/3dw2L
CopNFnEubflYdls13ZfFN97sX4GXIbx7lSkBoBjiYJ/WyOfKGZoCmpiQFgTiNJd5Egp+KAIMqjsS
bI0F0wkIZ+76iuyVr08OWkbrv++lK6Hg0+kHcRlGDxC+hCzLZ56t4Noag3Bilxnd/nK8AiR03Ib1
elh+tFg5/w6H9xWM+koRBS0L4m4IN5+eOhKOBQ1Ng9qgR56uohyYL/TW41qXB9BhIaJP3ssrMV7S
dTdW3wSfr77r1ZISK6PpGH0Gpau2AemwUuQCNBO6KfGozsN3yr9fnE9wU0D+QkTwEXQ+PaHb0QC4
uRlUpgpDhTCP/alee+PBD75L/b56mt9Xun7d36KPceu2hpI6QI396+KcA7JBD+f/u0Fgm4wNCs1k
FwqAn/V0iAtGjQpH69JjTlvZckNGqO1C4EsDQCi0tXWXt7+v+OdDgY0IXU8cfIIxy2dZhrx3dLUo
YGioax4bM56DprFQxvfJf7EO4KZhBNEamI9cf8dvL680lsRflnXxUP2wNjig7bqJ8u8Uvr96nNC7
GjZA08L9I1sC9HLshYDK4IBcMQofRgxqyvn5789y3VL/PsYUkpMoNkDJx9+f79RwdNWsI4iVKm5h
UnvPqcl6ACDzt8D6zubsT6Qpvgo8KK7bG7TgP1DIUx9RcF3tCxSFQRyYMC8mdTyVzabJ+5+OVlsf
VVdcudH93x/yz7voujD0cwBXAUr480M6gUJhyOBBGYwF2o/7Vn0nifqFPgeWgL60jXop+lOphvWD
RUGesS9oe/UH4C/20d69onj7G7b9RyLjZQAFYFfuTsOJJ/foBHxz436xXfALCAIHovGfIjZLH4St
ZY3VU1M9dVIlpGAZab45Yn9GfTymD6spALBcJHifMoiGTa3PAXu5ROgdxKZoN7a5DvLCYW0vV8aF
GG8hLfH69+/3xYWHtwq+HoggcEz5g2k8Yjos6mE2l7ncDg2kHK9NHdPdW12VMBaApDRumYSYTcNW
xtHfZbp/vtrwSl/HAYGFHgaX143924Ff6qqISsvWl+jen2P20UIvw0rQrASo66jhMOJvvjcT/yJD
/Neq/0hH/7YqhOC8GdFHQ8lizPqH4bZORcKPUNtNrA+UhN/LrfwfS8JRBQbxOKKfD8rQKcJBOdeQ
u3WT6wQps714SsS2R7bkwos7pi/ym4v1CxG/0EVRCE4rDifEkT7tqbmYir5o9PU5nZV/lbUq11C1
hJhmdUS7ETLpIi3ugXd9gk5i/aNAr/C/EZj794+4hpDfXjZq1mhCv15fAmJlRr1NBC0s/V2Y+ELp
4rpMADK2j4Aefa6ARc11aNfXZQIvaflbSB+AAkoGmHzPHRBhOdlc2Vg+MInaOzewXRIDWk4wAMwx
BFWzvG0EvzEEwD5y8/dD9udNcP1pEDOKfCgnuJ9l2FgOU3nHafQFCIuk/R/Srmu5kSRJflGZlRav
pSEoQAWyX8rY7GFpnSW//jy5d0swgUPuzrz12JgxUCkiIiPC3RNwsqa/MHmPVg5GFi0puG7tQqaO
1BXpHHwIxcSwb2SjQ9tX0orhJdnED4OnbOQtpQdWocwHIjUX81xUwq7dS17pCq7GcZYXCKN+mmf2
G2PoRdln+FoV3AXiTe2gwniH5grEI6aQ9yi/IMz20xqTMYBXdtJntMZfxlewN7mgb/TKwHKMYLTT
g+B8GIEI+Vi95z6ILh6402WmKefJuc4FseyTCZZ7j2zi2zRsZxuPTZ8c55ByDMo+ZPHAXOFn2+JG
4aSAFwohP7+bSWiFdI37GJ0WgFowT7oxtwm+XLjFqAvEtjDxDmnuBPOjNhdyeZ5Jw1FDERxjEhSP
xKZoqyRoi6xaw0v8vvqksQHQxzqrf5QDqAzfZLs4QH4a3uzp+qm+EChgFswOFn3SgzPn52onVmEY
42oOL1Eb3ahaihwX2oAQpuA6EvqXfuZt9AO/LTHnF6RSJcS1DTiSGzRg76nSDcLi++J+vWo3PEmE
Sx+miqhoKQY801mpuLK0JkNpfnjJMBMq5js9fRbzhlMTueCBFPgeVUEtWoSCD7N6soLONXi1cUvQ
fSswWRjthw6QhheC+cPrG3XpRv6wxaxfI7RFLSewFf1KbgBf8YAG3SwexKRvxrD9GEX4ICEofUt1
eYnaJd8D2zgiGuaJIGjMlEZms5HjuoNt6xH8VB4GuRDl0Gek1Cn/ARX2hZOC8TCwfYHUVNPYh2ul
Qw+qzRHTSTZA8fVRyHjMgpc/6MQE42RkCXUGAkDqV6YiU0WeZ6jquZSTX3D1h+tbd/EoQn1b0hBB
UexhVo8obV8SgqttYFCMoBO1KOhVYbThupnzTBfP8BMzMnOVySQtLSZiX2q5j715QK9cFp+JNob1
lLWOlgF3PIkzh/qAHjv2Wp9aZa6AqAPgJM3UbwFgpOUgLyt4FJTnrzD6YShQ4QGGt5jBrJ8h92kF
rOjwkr5j7uklDfMtPONTG0SoUA9uZC+b/Inq8Mbuwtm6rxt8/nnftplFBdxIbZMZtjvEg+kWg7OH
8TeigW0FhTcOUPy4vomXl/PbHrOcdVmp4lKriPI1yHTX2m0GTkn18mk0ZbxowcdmsGWwdMqHPsMV
e8HUMMB72y6GDpX45/pnXHSM+rcRelZPgngdDSOob7BskrQnil2snyNonltoQYmKd93UpbwMx+Pb
FvPWyQshibUUtsCSvuDhYfjAd6JCvIeDdAUvG/z+A1Qcug+Yu+SAD04W7Zb34Lp8Rv/9I774t04+
2GhbjBIBgIS8AVT9VLFc9khi41HgyHfGbbynEiMiFLp9SAyHXH7PC6VG3BEDRRFUcBXprDg/LAZZ
1WhFLpxBFiBDp8xpGqRnrW7eE2CICrm9jQoLHRytncO1LAKUHYiNkpSfDcsjabrHUQG5f5eMb6YK
jTSjFm6siCoWJn2HkQ0gGvTmt7WUG9JMd1pbuCTXt0QQ0bAxMCiMGUVFbsETUaVAYabPmG7ZF9At
7rT12cyHu7y2vEKddmrVK6AsUFTwboto+KSAfGBsb7MmAB9a5qMoTdtB0J/7qZdtXYf0VSTdDbri
5Wu07LoxggJImoexaRQ+WJI/xWQ+9JbxapEKVa30Vm7U30pu3k6J8VFnEYixoVHrVnk82HHS7AC4
Oy4KhuC1pLwTGiPx+hgQS7IOfxRzeQJoqrazGR31Ee18gJCAgsLwQAzYbB0OdXKnlmVt59ay2qUY
fwxZ/2KJ8YM8mBtZwqCQ0E2NbzXZZp7LjbI2D1NhSuj7Q2BwrKwVvIopVn/BcH+mkNCScCClYQBp
dVM/Zfo8QygB8Ihe/KyTQfPyNjW9zNTD0ar9ehGA4GyNmRM2Lru4k6PDxMK4yJdBIgi3vQfBrTdp
p28GFxfFzjzFE3c8D3c5kUFRBmV4HK+zno4iWAQA3onG3tE1t0jwnfwXCTtP9N+qWyqQhbEH9yDx
UnvqOs9c+YldJoFSlE6KRh1XRAzmV8XXQlTi0XKckDVRCmoAgHlKEf/P0pqaRYuutLP60w0qRpmg
8EXgFb6kf0CeAa5kG3PDYEpv74q/eOD4S48IFJT/bY+JVjibA2DasKcXo6uR/nNYMJlV64ZgNwq3
yHQxVp1YY2IVqFGJLoiwJgbmQfOnmxX62fbo4OQ73QH6Bbe8pP7ygkJAGy5OB2kpy/QhKlpliWNP
H8Fr4qW7eIvxtTsMEMyeBs0/gZv6XvxGKr0FizJk8Wg0PfHr0tB2GmlxaIa0cUd1q7a6fT1+ne2Z
hj8LogsMJYFHQGRbKMBPy5na9cNzvW4qU/VRIQTjTo4JTp4l6Sz0f5lCsRc1SdRd2QrGmtWyTrXb
nlGceYpjW33ubyDXdhM/SU76pofq0XItTl/6/LpTo2hsygqKdOpZ031aJp00c0See0/dAthNlUzW
cMFIeeXYKjTBZ697IAF6/tCL4+QGZykxY5u5D/MKtoRasshzvK72r3l9UOs7XQO/ZWC1FWcfL64u
qFLweqft3DMV5Rnzzk0VlcOzfuj2GLHG9Cdl2Wt2gPdVNiY/pXeQXB8EzgJfOj+nZhn3XUvtWggV
zBrq/CjkibdEwtHK4708VJw27hd30Q8XivU8tcVURxDminyas+G56BCu1VbYLwLoGadZvxGHaL8W
oBCWk+xu1XUVCCClADJv3Is12JvQWUvB47A+muCmAPgS44CW2Squ2gP5hoFmhIJ+jFwNyMMKg4BZ
jdHn1OoOlSh81Ln4iNng3rGUwnRLgvn6jAoJl+hde4JgzC5G9SAGtsoHi8zbPsuPhko+K+BPoy7/
AFnSTTykTlfKurs2EiBZJlARpQ6goWwWB9zwXbcIeiiWClLirn6/fsPPfAhdNZBXowthgfiFLaEu
s5WCmyIeniNtfqi66E5SeUH10s2GO0S/CFMEylmvNzczwHUUHPRaeiNWEqxL7hWZ8V+nCvgS8Nsh
mqGfDWocJp6N4zBnY6b2z8tQ2sYEDrIY8uyYlqhLJGs44kb+oGWHVoV2YPbegg0lB03F9dU8e1rQ
WSGM1OD9oknnVJaAkJO2MK3+GfQpD3I3buY+ve9jDeRXGrhJ1b+umzvfPJjD3ABlPQYdIltkLmfM
5/Wl1j8b2mdSfVb1w/W/f359f/x9izLhnQQYK0d/qkN5/FkfAeIEkwJYMbyqRMr3ed0Q2ypBaNFR
JUdnVkXJCv1ZZvMaI636BYf02BXptsccuQE+xCw2HS1+EtbcnZXxT9cJTj11GN6sPWO1DsSYP0ij
PHJ+CjV14kf+9VOgAQ3+RyjknGn6lbU85CUxJQCRez8FULhqQEYCuMmsJcE07ggFpEYADln102jw
BkHYkPRlHguAQ4xnI+0f/FxzMFxWqakX61HKB4CHql8dXIWDaUO82UyrsqEViYwwS2O3MKvtkKuv
Uy1OTjmN0CwqE4AcZ1WwW1I/UsU2jzQmhFCViOdtLyzS969E8+znr0Tuv8xZJixHE9fbaTIIqc7G
85qMvN1QLhkCwS8aWUhUz0qlmFPEy62KliOIWHwMHvnqHMzg3giMQPHADST5M3GvnwAmMP9rB05M
MkELP0NpZTFfj80I2TgIb2DYvthh2rS2xUi4aTIpVKKCs6CM5zgzykSvUVtAYIZVPeaK9h7JGJRW
2iJ3BTLJntC3I6DYVckpDLBUhv9rlE7hYDAXGAS6+Cf3eymKKFfLcTnOr9On+tndpSFwuFvDBwDX
98eQ6q3fRq+12wXjTXGrPStb2ZVDk5MJMfWJs59B3dzJzxDyEbKoDX6GuAWjSjCGgz/t/wMxAyYQ
/cuOjgk6S8a/obX2006hVnUhG8NyBHXJvrtrb2nnCHCkO2sb3YluX9lgzeCsMVv8ODPKVJuMBZRE
aOgvx2zTbOjH0bIgIOQBT3bnsuc4+TzGc+QigJ4pweeBCfUA3h2QwtsAZ0J2iu5jfq/8WnwQGPnR
w3/5tGO/8asKdrKBNYh/o2imCztH+zkBHWSWvKQqdKOWdv07t/P7K9lIMcwg2WjrZTk2WoLRJOVX
mmI6T7TCaVa9fCSPk/53ruaJRTZRJxZZ0xQ7SKTVUYoV0F1QdpmgKdJvetTRrnsftvx/tpjMpYxB
flMs8gRzruhgbsBZQ9NV7XpTwd8lwT+0xty93LCkYRR6ejxnF3LDvqCilTp6kgch9RLoYYdjkHMJ
Zfr/T85KqSSpmqg4K4ujB6sLpJ3g0Fr55GMMIZRuQO57yytB8mwyHj0FX1BhDPRmAKCozJVvgACt
VXiBg60AnG0d42AAxRzqop7p1o3ucAs9v8Dy5A/J6VCvQg2Hk56xgzywB4Q3eEwQHIHUOBNowPBS
iyeI0hxjE5R/wzDNe0A7fxNd+2g6gP07BA6wtgy6O1ogeq1SkD1hKufx+pZ+9Th+Zkz4GXhUYjRR
xawge/3Ffh4zYKDHIyrdR0MZH0BTU4CYSRRdYQX6WegLsH3IfQTS+nQKk6aYQRS3gMdKNGKgwQja
Wn3nT0v9B0gyQB/nyk7jbJe3wrsEqpN0SWqvjzDdBsTRh06kY152DZjwaqBrpaJ2S6XDkxYqFeHU
97dtpA/goFn2wKcdOowV26A0+AWEFRhsouJ+rtKDro6HVhqDNYqPqpL9Qvvypa/xDo9W9aA10y+1
BeAhbrKHXjS28aC9JM206432rSo0fFABRhzKfu4BySU6hgzocdF3ot2M600x9KjEaG+jqr2KjTK5
JMUjWxbWnamVL22HmTxAKlQ3AZuq29bqy1LovKBDD9qPHcFZgPYa+lEop+DfzEHsdFQT0Rgqj/GL
DIlL3RluDJ+qamme/gj5F4iU6Lv4jhcHWAlEi57BU7tMsBP1rgEdxlQelRqkv6goPQ66KjtLNvwm
Bap9bfu86CFgUrGn5fLOEGqwtJbJrSwkmxGMA2tUbjHc4taK5oIr4tHsu2CCUk5Rkr2YrZ27ioCz
XD++5w6X+dFM3FTQJicNwWJNjuhkf0pvDltXt+f3DCPtQ8ixduaLqDUTg4WocdFpVOalI+GxnQFr
XyKhVV5X1/IxXN4CaOjkDq1sJ6KT/IpuuX6eecr9a2dOzDJBDEzaKK4B5H5sPw3LzrQ/cajtElcF
eSP4Qzu3HQKts1evc0Zg9Df/8KOZmAZO7rWhhSB89OySTeHPv6vf8TbFyAwt5keibTU2N/U6e8kx
S83ENpC5ZWuRNOUxupEdzMpsQSxhK1vTT7a69w+/kAlrQjZUZRNjfem2ahvoK8Ji8ZgHmDtHG/hD
dpdQ5bS3v3Kds2t+sqlMXFtQvTEJ3VTNXl+p9NH0TI76S+9QrVEM1bvGQdt2DyIkwetdBXJSzmGm
C3jNPuNmUCxbrEzDWe4wSJgWdp/whlhYIt+zc8t4lJYowyrIMEE+hsKWNmB9CBq/DqrfCubZNjWm
2SIn9XmejHdLGZ9gVLJFzJSUxwHnxXixmt0icyYE2Zos+2lfL4eTTEjV11ETs67E6wuQd8ldZpu6
aLlyPsBNsNimX4Nq9Hd+5BxVetmu7NpXVnFid7JgeOxhdwLpL0gAnNKL3OpIr6L41GKKjK94SssB
10wy3ifFKGhTgVUMLzxQdm1BAHSj+vRYKhxPw9k39kVbde2yyCIMUcBiFIe98D7knI27bANOHJhi
kSoo42NP1q8UIgz95DWuekubz28laDWHiXO3/5/T8W8rBlNhyaVI7WlR4OsZgDsdSEeaJi/+sCe3
IAj1jA0vTT6vwn05zG+bTGxSQQ+m52NRHkc/Dqeb8pCAmRRKfzJGjyrdUY+xz1VP5KymwRwNs00H
y2rgpMG0uh1uI9Bh+9E9CE0fIxvTdwflGdTPvIrD5Zhvfn8pE5DM0Zqy0sqpu6ZjalLYHKNwcBMo
mxdB+ptz4y4Hom9rTCDSSLy0fYcTAzqRsHpM3I9yk4UN9VvBdVP07J1ftG9LdLVPzqaO9/ZSAANy
NOPJmYXInufEGSGKDQofTzUOBdC7Me/Scc8qE4fAfWyoEcH3FYMA2jsr/jR68jq09SEW68qZ9CSs
52kjitGeIE13m6ZVbFGPoMw7yGE6LA96RHpOXsc7WExwqoxkMsiMw4zHk63UryVSK2N6u77eOj2e
1xaciU+xLvamrJfVcTXKLDQhL+mPEMxxOr3xK2W8TVBFBauNEIKZHTDNqNiXhbpdZExsSJ1nJCDw
iSwPMG9HA6hciouDPoPYd5Uec3V6jtM2hLohyHpm35jyrTo2hdcKaKCMrXyTQl7BzteqxvCKtRvV
/q4nRmjN64ZEK6hGFhDDCH2/Bw/IXVyuL7JSQuK6bZ+gYvqSLWAfmcf2sMx4wpTWLNrjmIHzNZNe
20zLHQ1/t0+1p3JOyzBbm8FJdR20EsnYuZUFVfdpzZrt2KACYmndo2ZGubv0aIiZgJBcX2V28vl/
Q+X3sWZcriAmCYhZsJfyYfVlBKw5jIIKCF/UDnz9UXJAOQuXWHJRkpfT5n8bNhkvXAhasnQFDBd7
M8DM1gfI5xIXLG+zYwUDYMVgKR12wj1vqpVzeNmhVk1pWqmJS3p4la3VQLKd9h+4T5/LqcD35zHO
d1wNMpUG3CAFxUy3Dfh+PMyxbydXHTF2Eptcz8tCu9itNBnP22gDqNJGeCha0Bdf1k3hwrSH2Uw7
P0SbzkN8OyQ29hTF9/YObQ6OXzivyP6McibjjQ1SovhfYU8pWKFCmRtaKRBaTN2/lx5/ry7jjKu4
HpMZkpFHoLzsMr2dCk4mcjn//jbA+F1FWGa9KunpND6K6rYo7q/fuy+p1ivezWR8aJSCVE2lYbIR
c8uR0zQJxkySQMUGd2CQ7h2BG/+1QIKnTkB8DW75vQ4ywA5M4o5axX9kiOpWijS4XZkGg0bMEF1a
0Cfoxj0h5KhZ6NTHlJ9KeW0NywNJVwICNSA0yTyHxFoPST996Ku20VAXtcso30LOJxBTg1Mx4R5L
xo+DyUZWkwjHMgaGEhUjvBahI7uhalbVXeLrLmZBPrt3eV/eVVuU750m+Kd3nnFykGnLtLnHYhsS
pgU3Zv20KpzP5DlStqMLUAK4XZH6HOUAU6Av4EaCHtlDukc3Dcn/egPma2cKQe73twoQ0MwEMk2H
VuAZQkmE4mHTAeKI3HJMgfr7kmQBD2bugdvdNu/S+xS8R1j3iutzLn71qW3mxk/gwF6AH6Fuzgwk
l76PlVvj95evQ2Nk/gU/HvZbbn32UjZ2apdxAItplVWSJ9TX6SgnfmL8NINcyrvutJDyQVdmcdbA
BKWBA0ZzcwfyJ56vu+QhTn8B4yHiVoitlWh4oePdnKInHJTBCIn5CIy5iVu6AJH/B1YvRc1Tq4zb
ICQBICTCd4OxZ5s/iIudhgCiecQG2SQolO3qYQ7+3gU6NcvcYXFarEHV4/KY5xt5BNdy/yJPf113
iRffSKdGmFsK8HdjgKihwDmmACwNE6JUlekD6FX6YBHeeCioi2+Vb4uQB/6Z0xeJmkplrRfHYjMA
2QLOuW0ZtMCDSLpP8Ul/J2yd2mNegblUzcrQ4Kb2mrKZrQY6m1F4fRWvH0vAk35+UgXm3dhYrPII
bjXJ1tbhvc1ETtuOu25MphEDfGWAtL/4Sm6SN6qDnrj6U3Sn+8ls88b5LmVsp6vG+BipGIsqG7Bq
Vfs0raKTQ2YhFiNOJnz9ZqksEq+PyzYCTVV5zMznmFK3z2611J5VyxxD570sZEmn38N4jqJJFVkZ
cYdrXNitji5keVPtpIB2D4a75CDyCh50z9lc49Qg4zSyCRQd6CMXeCQP7+Quc3PnAxIE7/3df+Ch
rntmVWRcRRIZhbVo2C0IPBVglbSze8sv3JHYbYBJedA2uiMFlL7DT+U2yKMjnmemFq59LuNH5FQX
qh6D/shCJy8Nk6f8tn5oHcgquMavFLbBtfWY7PhekrezbN2xICSCECRyANqlVPZaCDafIHWoXGfz
K/V5aQ3HY6psvVHMrHppFqw1rX60BwVtB8sRXzHiYZOAlm9lzlGiJ+XK0n45hpMiyDpoOSGiUBwp
U/NA2TCHO1n5zPDgtTROinyx9nFybNmK42DE2RTLSYV+tvIB4fbKVn6TXePNnvIiPlVAfg077uGh
ruvaFzLORqkiKFtKWFLMt3qK39xPwFlqN/XTsumC2OX2bzj++msRTlYURKNlQ2bY0w9R0AMuYoPe
sKJzJVuKkTVyL/LI2z+KEV+dgROb3SQ0WkRVvNayfQMt391YrpyDcrGBcrp5jM+R5sJMKhMnBUSg
C2SPaGroKrfRS3ow3XErbccXNMWAfHGi22FD8aS8YHvew//pZ7+mek4+09BJBrkdeljjWy0DDfII
cvLJtMubFq9T/b7V/+Dt5JDo858tL+N/DIVgLglFqyPIk2xN2nJhdrybwY4FLFULcUya8cuH5Kl6
Ik+WTyci1A0YwyBCFYKmmfuG4qT66teOnyzn0IOCtx5xauoE8yUz1GRDC9J4YCxLAxHyV8i66XCL
AFLEA++a8I7T1yPzxHjWJaKMEhjNexFVig3EB51CdjBWQJN9p3iQH6mnFQ6LizfHX4ZbTbywzUlD
vjr0Jz9hrgYwdhdwR+hD0mar4ROQuriz5Vaf0lbbahA2cBKo9Ykcy5zMRGZckpXUxqRNNHwvpZeC
EFknr70auP/o1LLTQ6C3lgujQopfaImdJqD37zvOh3B83dfQ5MkKGr3UaGuB8DiBV6+Gwg7k0a9/
BG+PGK8D+Q19EGWc0andLdGnTDYCH/HB+wwmw8mNSigqiC6icgl5DbXydEhuQeA4mO4HV3GKJqAi
ONwLKHPyGpbdx+gHDUSjOIDZBqzo3WhDwS576jbIrtajuZEC1BZ9CHqik7UG4j3kgx3dL7bYSki/
OSnSgX+02Czvj5yQNl4sLDZ4xW8S1KfUWtkasRBcN8PzdgrzatJWcUnSCt+NPrjxISGtQjJ3kx2l
IHosnzDj8Btx+c91o5w9VmSkCSdHdS108MYbuA1WRde5tzF4wrkNvFcUq3afQuG7yDvc62pf3qoo
vJt73caonl1tIaPnXv8g7irSLz75ojaXqxlCs9Ux2Y+vkyd6yccadjtK+ZU9lH+AQOC2zHj5sEKv
64nNpGqzhijYOTlQXvPdGkJuCzjBaQ9VGsA9uThB3q4xL6u2FgxUoxB5e69/SZ5KjCFPz5S2wrrR
PrvVBjjRu76svMB0hqtPDAKILz5x2rZ463SuAnp9UNhox6Rw+qALJ18zoUlkDyB8DAq7K8C8jrXm
9l05UUJhvBLQaaImFMh2eq+LwRMCVRz1vfLLv6DBNUH617ZWb7gnz9CF4awBLzNQmISnIWosGLii
R/OmQUMwcaUnPA0KMJl+7fcT8i7lpdsCRsEfPf/Kda4k7CwEX0/aMUpHbAAdD4IyZ3KPMmQA0c/i
PkHPZcUMC/j6QReho+8CQBoC228eAyJn7VXGQxWAbEChGbXAtR0wHJHFwHKaihdDuXMqkpLjdzmn
XGV8k0Y6A5hx3OQ8OSQA4Ovx8g8t0EfSyb0d20xJG3B8QPcpucfrJFxVHtXUxSVDURx4XlC6Gzpz
XHtSp8AQ04QOED2gxt3IFJ8M810qfl+/oRdTghNDzOEUirqT1Alt5HmYfat6Re/aKdrP60Yu+/Jv
K+xMCemFIdXpk6r1FueLnieoHfEeyf8+2fKm0y722cDM83+L9zU2fLI/ZoVcwARpyFGCHCWBOOkA
tg19hMhb5SlK5IOUIlTjGmScvBSO5en6ajKemmYO32QIPRks7FvrmUG+Sz6gQVfdgw3NRu3BAx0s
9LdUDB6KO7y0Ui5r8WVfc/LpzNFcq6gpRyGiLh6SdWQDgrLWXhPMd83HNCg3oIUp0W+BsGOoKbyI
fbH8cWKciaHJOEvNUmOXoVN6D1H1bfNoQasZWJAZQSbdTJCGtQXTi33ulnPui8GE0qZW2qowYVp4
hNaSp+2Kx2Sw60DHPO3igmjDVWa8+njNJZ5Z+v9PTlozRhLkNZTyKJn5vumgBw49PxMSl0Zq8Qh/
ODfVYJL3mhjGKkc0z3uZ3mWcqPhQohCCgbbXyIaUnNsfeSns5QzlZEcZN9TloHCJMxxn49EMsjda
pJAe9MfZi53+sQoEn+MnLs0rnV4fxhslC4Y59RnfqNmA0O76IA8mv98U2/+eJJO9quyERZdKI9BC
+LbmtdrMTxIAC27syZsWlxRh2kH5942XgnH2kJ2uIFUqDBCwRlcsA0P8+KiKiIeEW0KnXuYs6H9v
m8l4oSIDqkGJsYzLlmwwTOemIEuX0bPJXeg3cVq7F2fvTzaNHawwMjLoOgboj/oNSpF+muKNZyt3
qw9CQPCw1QGYm1VUITJQKaSv9f3yiopWwBtA4y0t43yIFCeZifbOUWoPmfbelZtSWDkejuPgWA62
obNAUtbChlHeWL1rDfd1DJ7NB8IL/7yAaTKOZQb2xhAW7CBBnVV1hiC7IyGwmMF8WwXW0/Vrx/Fi
7LDFBClbkUgw1izQxZpedOOPDqRZUxSc9buYmp2cS8adjCD8GJUViWAFYndbWlCzFoT84frXXNwk
Ddh0SCNIaPozoaAQSbqMlolOVY/kT1r8udkiD/QtaI0JE2fpLnvIE2vMRo1STlS1Q0OR8vZAwhMV
UwtjpI1nabbkCKmT8/sal74QxINgwRYtHfxvTD6tCHo2YII7Aq2Wui324i3Fs2khCF5JuNzle2k7
Palh+cgrGV+6Yqd2GbfSjolQV6oavShKfTermEBTde3WmvCyu76FF1/jp5aYNCbPuyJLlWpEm8EM
yhiPpXS2C8lTEe6WPfjTf+WmD57o4Lrdi8/VU7uMExkhjTiB4qE+WqsFHqSqeKxVs7FNocYA8jCL
Ifzgh6jkL+KsTp4599C+gFhlEEO3FyqLFeSze03aWWsH+nURitqjPEq2GMtTgCcgRF+V/mMoazO8
/rt5B4I58nFViEY6G+iSmPEMrFtxB0x7ATlrlPWtCrM2U8Kt956HarDNUx5KVQaDODb6Z+oD+U1M
vAvlv5rcw622I6EK4Ef30AU8iZpzt/HTFHPH5BUiot2UgaMM5FQksVw55VLV0VmGnyHzpw26xCeZ
XDRDisOI8uJYdoWjGH9l+RuoupypAzaheO7KnbpCNfp4fd8ugEx+WmUcYico6rRIRXGU4vppbqFs
oi9iuGSUVgGyuBMkJocZYAkgZKMi1ImK3ETASFitvKZ98SiveQYfE3vXfxZvvZksTI7ncili/KrI
uoUoE7puPFbOrwff+XJTOLwMeSVw4DLL3UV6XaPL9pJJWWhYHaRbo0awNaWG0mArfGSUWKoCfXib
iuinkPthMETANlXi5vN0KBUQNZFmbZ22UT+mJP+jKvkfpWsNXFpowDY68QZVRTc9GxoPrE/QCK31
vwTZeuowFOIBT3o/GHBgYl/vAdy4jxoVCtRLFzQx2Sil+JcF/XS7IOXeVKfMmUv5QxnRxl2l9D4y
5cnuxeoPwkxp91PjmJn6KgoEmHd9nZ2xMdFF6yjCcIEQtgSOQaLuDbkNo1J+jwX8NDnp/X4tDouQ
gjp6jUAFPgBznYyTm1eAsOJNYTrmmOxFJKiQma6w75EKHWa1/1UT3uvpPP7TU/i9GYzXk7K1bjCc
WhzTJXtToEXd6U/iat6kesuhZbrwNP9pivEaFsYsQYyKa5Zt4rDeUiZIJUjCastriV0IzD8tMU4D
qIBxlFRYim7MIN7REZwcZMAQTf6CRPMG3uiduHagGf8BtVEdrHJmfixImnljbCThuE7vutDN9prB
i5i19FtL42dMf/z3yH2q/HGygYwbmUnaN1mEcGkM9uTFu+wO4s0WvLHkYZba5eWL9M+dfatOhRyo
VMaZZpDYxWoDfEMBBLMk+mSQQhA37tW420D5YXYGKX3KLGFz3Sld9JWmJIKbBgInFO7902UIS2lp
bafgUYPCZYgapiu8Z3eRO7zR2SBKvA7pk8jpeLTIXw1E9nNPDTOrKy/KEkFhDFl/07rCPOiOMs1/
ZQUoRROxxNSo1i1BolmZa8jQspgyNwZZESRKZj1ypVp/SCJtB+kmXxMry50TSLurvZfDzW4jaKtr
qwx61OUNqrUOZ8nobbr2yxlHbhapNnQxlqzqt+birS4UL3zLSV6ExBkUu4L0hwf4wpZX9r8UQEBC
JUP6CNoXZ0IbWllJeImNxTGuErtZrUBfKp/zbZec1okNtr2W5lXbErMrUGkbXdnBGwkVkMY33QGK
1VD3QEkEurbN6EUZTsV14xeq6tCh+f5AtudmxeYwE2zYcfyQfO21AdWiK6CAkKDMp2+smy/uRdmV
WlvoUEoIM4+Xqn69AM/39t9rzLbgoLYB4kSlL451K+aOkorPkVQH4F4Fz4QcqEqoQYp1JPWDrKe7
zpID00oe59XEc0h7BLWTYxUEsiBiGGmToyrCRpeTF4gZ25AuByG9s+KjSr0OUa3fEGi+ilnjlgaE
cYGSN5XShd4pSLHaN3FON40FGViSgfxFWe+mUrqxRkhdTpGnxJJTzQCBFfpxzHTXmjMfZ/IuLnqf
zKA9zMG92xsYMgkkq3rPI6jKDWAzKF90jGnnLXHUEuS9q52Z6bZVpy1EYXeDSLZReb/G96q1OM0q
+JWU3cyLuS+SP0Vr+eYQ2Ypx7Kvu3TBz25IiO0tkJ8o7UMApzmQ+KUNuGyUwhooWTpNw0Ot7PW04
adSlkHB6SJgcZ5EbXL58pg1MzVd2tJSlouH8N4D9Pw8jE77rvm7zrmvoLBHBUnu0jIXCwW/NS++V
l9K1NtNWeLp+Ay6G19OPYwJ5XIjpqhLcAKEzQ5n0dqemdlzhtT3NAShDvASYHhG0wFUBTFr+GwIK
Htg0OA9FjqNRmCBfaBC+yrKhOK71sF3NekcyTnWLZ4GJOmakFBDCInBl4Ekesp3Zdrxx4UsvqdOl
ZOJLnBXE0NaWDnbrW8WNNr2vbel8Nb/oyfsaJiCQfITylYz10gvLsURM4/BkgC5Urn6cRrbhSEYw
h6kGfP8MKG/uxdtG8kbw+ijeEkqZJ3HSAs4Xsb1FISGxNcwwN8R3Wg/ALlwX56hfehqe7A/bUCTw
HepYYn/UgGz6QEDblni6j3duyLHEiWkq4zHURJJJhAiPgQA6wdUGUDf2cmc9jLAnhoZb7PmMA+f0
XcgeT7+PLvHJ07dV1jmrVkSSBFMyUG5qc7cBXcXqmk86IBPzLarGkgOPnkDi2OkC7pHhXACV8SVR
2qBiV+NU0qo/eerBVUbrxfW9HPKeBZeTOYiAgeIfIihIJn9+rJ4kSifEyF2lu9HFgJ78mTi0P6Xc
gngFQs132m0GfS6UtsCePG1qfwqNvfgfKPrQYtlZ/P7+IWz+QuYEvH4RHtnkFazUfh/EzwryWBUI
L/4o9KWDRcnn0BIF+xyIO35+taAg2La6hkSwTP4y9BVUsTL5yDMzMMv+lXOKL3wZuKipIJSkQImK
hQqUCxlLvKuzr5KotAfNDO1TLT7E2KnaGa9WfsED/DDHxIAunchsCVV21NQKsrR6kUPQbeGOI/HM
MEuYVVmR1lZJv8oM1n0LJSI6sDK57f+Q9mVbciJLtl/EuoCDA69MMWXknBFKvbCUGnDmwQEHvr43
ebqPIkg6OHX7RSWpqtLwydzcbNvePki2N2uYiTVzs0tB6StFDUdMYsRD30xjN8YmXFmoyZ3MtuDV
zM3OQjk2lOQ5Zg4d+65yN/yOXwzP2Ihd/Vs7rF8+C1ld0A793Rhz/H+LdCQpBcbUuFCOdxEzCJ/5
UBsEAUj33UQ25hC6a9tjKeVwZXWWLZeyuIlA8h0j5dABdzShbnRQeGrntZB8AVF9Pb7pYFw4Umms
iFUrsDT5sWg72frkW4if/s+mZjdFHcc9kSuYmkQ1tLfxIHlT6wbxCmS6Vq6lhVckJhAk5XgEw2PO
a+sar61unLZJq6NDpQkg0H5fNb9XNuPyhv9rZXaMjRFvAknJk3NQyt+qLirBf13dR1L5rKZgkrBA
wQW9HhoXe0gpb0c515wAiAMnLnRfaom0ElmuDXp23PFoCdOCVQmesNAl0Dp/0Di4gQv/9rAX2n+x
Zybt9YmFGFJgs92pUs2SmJTiDHYZeQhB4G3HY/Sa1RVgsiAui1pQrmidS4f4W0RBeTAofk3FvY5q
lg7xVbfVxUc5xj8NYv5MjRIPgEbCNVKlb1KQPoykWeO7XpoZKIGbFrhRkd+Z39aVMCLaZ31yrrTy
TCh4U4RSn6JSebk9NZ+CkXP3ZIJhkE5FBuQRpg+5OE6xGGiOdCw75327Ra3hrZK0RxOvRk071+pj
JnX7BDpY0ikozlIrHwxROZmKVk+hv9L8Vz4M3hA+dbR8kuSytbt+9NCUt1ctT9efipaBCa71657s
YrSV8Ey2R/IQJZkN9gzIKD/kZWUHUDoJxnPS3BvjvoVAlWZA7o6OwDWbySYj3RtWbGONrxwgs8YI
O5tZqtezb1HbHUIBQT4GGRVQk9yemoXrXIUqngk1sKnAOZcsGNDb0KO+z85ti5Z29mR2lWMV+FT+
57ah6Qb4sgRTIRXkiuj/nBd5TIUrlVnJwEjQSnV0roAqPhw7SMeBGjsMxmdZQU6sLwNfAAXg3ja+
tNFAEGwYxqR8+EVfLVI5DUaJReehid9zw3JMUDhssrikKw5uaTovDc389pQhM2iSRqj6BZGbl2Al
6XNkyCprsEcu1qqb2ld7SJsqGvTlJ28KGfLrjT2kmdJCeAUDY421z4oYOSS0SqMY0R06XjlaUcpu
MQagjQSzJLIId01O3IahZz2wQAeQkG9pU2/1nr42Bt82qqnZRk5KpxHVgxpkD3yw7kITraac+Z95
5zIrnTivDr3F3vBeZseeFm+FIUHzSTEbP5KYvkkMU9nnTWrcRRKIv8Gt+QhMQLdhQ/NAQ6rsSRPh
G9FlsR/CNnYo7d4LOf0d1NS/vfALZVhMEHQdwR+JX7R5dag3KoDnVZ3hxVXdQ6pl27gFIODi2DeI
JSdMNnHMQ/oDB9rWzvlqfm8Krq63/bX96a668Dx8KCFyC5rf81hLO3hd5BAfTflspZCaZPvU6FfO
88Kj+drgzNUpUZdRDTTvn5FDe4+K7Qa9UZvhTgZIcE0bYyEOu7Y27c+L4VVZR0kZm+yc/flEY57a
TRAjc6khT4dQzEoBP498bqyNcnHfXyzr7E7tRjB05JbGzrJW3iXIpttRTB2rYafQjDYKiXxFQYOm
UqJ+ku9J3B5zo/ZHGXx7jDhd2D4Ucf/r9l776uGu52IWZ+fVMKZQq2ZIvqCHcjsl6QCUWkUWLFQv
ru3MzvwIkaXIrGDH/E5+9q7qVXtIuPZnuoO4xqm9oz6VnGG7xpD11YdemZ1nYxA2NWbbyewchEjZ
1gelax2Cy/D2JK5ZmQUxDSStRKFjYYv+u1k9Kigs0HjFKaxsnnkWZhDDiLftCBuBdGCG2OsW/smF
N7T8H18806RBOg63njrdstfngwSN3EXhwNB0WhiKrbYvprpy5fwvZ/Cvjdmd09KmCZNS/OvENzv2
U/kAIbwrP6ChHurQOH/tNrBWXnzLfu2v0dmrQQ6CWBpBzHYeutHWOCrOaeYlzWuac5tX6EZA49Tt
nTF5yq+e9K/FmScVjSjKMYTFcZCckaMHElWA2yaWN99fEzPfmcU9B7kcZjLBKJoUN5eJFF3/+7aV
hWby600xc5o1argtwl5EoxC/OxGk5z4FN+3hW/gobRoITv9/9CRdm5z5y7I2y1ae9ojxEuuo3k1E
Eh3+AYYA2TdQQXHSvdiuZSHXlmzmEWlHhrpUMFCWooG9eor+OXkUhkUnTVaUV1DKnbnCqu0iThXC
zg0zj1YmpbZVrwlsLXkL3aSIHfCwotr8CMtaR1hNEdL1qXTue/okmnynJuMT5/3K/luar0tTs5Pc
F2XKoehnnVDtAef596BdaRZXpnWeH6JLC7Nj2/dWVWd5EZ27VnAXr2RkMgBydOU87B1NNXddZIZO
SNrHEmWZbaRxZT+OUJQsIkPayK3VH0DWm4CKEQ/4lqrvUtOseOelQ3j5idMkXYQUsgE92lCKgpMk
kWfTYD7va69DZ9PKKVyeCkinWQa4Ao05BaoxBhAOVOMIeY9gAy2cgdqgwpERvKAGeuy8UHOINyJ/
SyGbVqw57SX/SWVQ3hMKFAJ0769HqUUUXOJVZUIUUkbKDMZLvwcsNz15wJXgPCZufEwdYa9dsAt9
JXgxQGBcgeCehTfDzBVouUDCB5I3p/pbYg9O+ph5zC8PZmwn36exa6Cty5/LpwJ4iFW25YUKAe7D
SYhPA9M+BfPf9bhpU1fEqProDLLN2BWlgGqparJdxmAPAhy1l1dWszMlVCpkPdqDmjE86jVHx8ko
SXuBNIINMa7eSYr6VS4i4HLHEnpKUWntbm+QhX2IL0QmBYTwSJ3os8uA8zjuOjWUTsxIQAZn2WP7
k7Pc++dW8CaleJmicGLQ2XzkLXSSwnGwTn3ZHsHcv49r8tqp6gpaaqFYoRJN1bDscGMQeJy5FjNu
49YqeHDisvmSDwCYUSnaJYFyN8oxKGpEBq57PTXQLU7v8yFxRKgEm451O8iV3RHW+uDz/A2tqK3R
Ul9U8RGkegOa5NPQhfBP6fS8791R05CFLbt+ZZYWasT4fKpjw6CoaKKR7Xrb5Cbr5TjNgk89cfAs
Oq1m1zgu+r7wVdlOnfKfu2J90q5CkpmqkOqdGbQ6I5ULvbVOofJuQXUzNrQ1B7SwwfCDCcZlTVqR
n3H+haPrqcZqRLvmiVrl764r7sK8fzLDYVvQyrVS9JTrQJ1wAb1bcgL/7pNC0BQxRZEps3u2Ujv+
3M+zqwF5IASqILcjk4bl9RT3GQd8QS+kEzCim8hUtlB93iRq9BC1xDeCqnAVgEVtXBSvuUmeCTwY
ELTqN1n9o3avY8z/jIFxEAZaUGPmZJpl87Ad7ar4raW6HRZ7XWFeYr6VQHvgbNk8hz5LmDp1jjyb
XNkK2thy83cn0C9QVbVfpdJGs5jPeLNH/8KRKuZdlMNn6CHCWSDkOXnT5fY1pfIOuUN/KNRfhA+R
pxCgNeseQtRWAp5GqewJcmnZO62hwvCPT+/VnM0CnCQPhz7VeuXUtP2PsbF62wo7X03WvMTCbXFl
Z7YbS4IGhyjslFPUiz9hmN1VBKy7ejRuRgHCWCE6tEDH2loyYSH0uTQ7Z1psRZXFQQyzlQi9gbwa
SJs34QPUWlbOwkLjDw6ZZeI+hEYaNBxnbjDsMkllwLKewSblmFXjRiLyq3w8o8sc/Q/1W1jE+3zs
vaFknU0zWXWoVd2PQr7LuLSt0IUIrrTvDQk3VdPYYQQSGsa+g6HKE3V4JOHKaVlItqsICZG31pG/
xo6a3Q6ZVEZJFBPzZIw5sbWUvbJaAMRnvUHpbJJgQYWy/xX0gLLQmH5rIm0ftKBpHMidUI1NIJBO
i9i71lXHPjBOddWDQ66MY6fheBIAsnx7oy5ElrjFpkTY9BgF6/v14U5rVe5KtLKcNFl4mfqYVuGK
hYVw6srC7CgIixE0AGNC1PR3BKAcnJuTQENcU5+T7vft0SxdB1fGZudh0LtAG6zAxHUgOxLitqqy
u0n5+RQ64DvY9O+3DWoro5vzACVR2dQpia1TpG5r9a4cnqqR3NXBnxKoTUnL7A7t7krybaTgcW7j
U2z+asElW+FRbILB3GAPDKyZFJJ4Y5I5dVv4eiIQciICs8L7HvBxbB+nbzLPSKyNnL1KwbMIQKqm
pTZSPU7BZLdLhDPmd72ybacLwGJI23YbQsHGqYHEXzzQoXtNFYTvkuUR7Mrbc7D0dric9HmvkFVa
XE+5ap7ADjJA1QvSbNyRiu0UNJZ/wB1pRrZyTJ9iDUxz6krP6soG/jyPF5dl3UFxtdAj60QQqNY1
c8jqDl4zMfNBtOJqlRSKecogb2Twj2L4dXsG1bVdNH3BxSCEktQDJ8w6WYNVPDGDQFwuHp6F0iNJ
j1mrFFtJzQNvsy3txXsEYTM7Y0JxFdGdSdlvRUKfULeMbbUDCnAMD2PF3oxS3Vdh/aMag5fIiO7l
PNiJrvsVB6ZnDvn324NYyl5cbYOZ5+uVHhTKNQbR+fL3xs2oTVxl2235u/ZTjuwahHirNeopOp3F
JrBJqamjwQLStLPz3sZx1ZZFaJ3Su+5uInApvexOcSYte2u98336aTesza+9WE2CWjVhbSKchdIQ
yjblK+e22IyHcJOeirvilT/KyHL7sVce10FMyzvx38O1Zo/DspSMsRLY7CVKglEtgSZKT8pTlg3m
o5ZwSLcmraNFujiWY566QQ2+8ULsIryG8nT8ruUUIZWqnOUoAIJVvgdsIXrIjO6Flz1zUQwGXWQs
PwY0SGx054AHRyOpy9MIalG0/SgYZKbBJPFqMeuYVnSHMhG1JUN+45CedPoegQbYiHwNJMmuYXVb
VLaIXdBkp9X5BzNMy86V/ija8lvfx7+xRwUgzQMqofqHnIgtFmNbasJvs750Iyo/J3r9oJbALYX5
lqYQrVYCKQPfl/aemxmewKb8BsW7yC7r2u2BFHIoC07Q9P2I4+GI1Baxu2h0O1n7rtTwk8Ta0c7C
+dBBp9F4wgJPiVH+kMbCN5UK4Vn3IJslmvJSAjkeuXElCHLF6JZxB7wFba7rP6tE2/CK+E0YGlvO
SLVV9erNyNTXvFa+sSz+ECL1alINNmnb3JZr+SGiycvQNz/wDFO+QcC8cMqm/AGAM/WCUAEVJkWn
qmkGoEyr9MEJLIjeh/UGL9AT5OfOiaA/bh/VpeLX5bGxpmN14W86pdXjzpyc5ov10PjCC/bQWNip
v6tN+Jv75UnaoIVlD0lIFTRaqNNsb3/Akr9DWV8z0Vxq6er8sU+kfhBo+EPUMdCdGDIwRgw+Uvwb
CMdvx3ZNB/yrFixVKYAlloIkGSgR56k68KkVxWCUxqnSDK/Ihjcqv+uh7JfxXR+Cit8EX3Qg6X8U
nt5XfXUg/AXNSh414u9dYr4nQX+URGF3menw7AlIMD+NQHgxFkciol3QgVvI+p52r7dnaQFWdP3Z
s2VK8wEMcMD3nYjgm1YJ3+pW2matVNglw9UqwAIt+VQrj6BYXFmhhQj/asZmd15roDFwGFsUdUAc
WfWta/DeKQAFIP1ajL/kVS8XZ3b5aQZplSwoEeJL36enCu/fJZLZlIH9GelhHr93vFuJWZY34N8N
MburAvi2OgMx0DkiBQ5qiA5Hyw3D2NZpvEcH3O72Si7OJirxqoY3NLTiZ+aGKIWsKk9DFEWoy+Tf
FYBoTCoBWj/dNrQYAANq+29L05dcnGx0OMpKnCB9mJ2EVz9+csKAFkV6Cp1mE7mrF/D05fMr8dLe
NNEX9kIgKHpUU81TiuZkj/4RG8BEDLs5tO+GDlqU7jkzQUdN+coCfmJXbxmePSsQEZgBGmTCc1a2
Lbj18z9xCkIN0rzxtACWK/s9VMpBQIYHz7VJA9NLLXDRG6LZG0hgA9O/7avWL1i/KxFPm4J6HS+c
sK/vmA4K7T6bekJBJGOUHwYjH2WU7Q1eoNk+MPfpKL2sLNzijrxYuFkkI1tSYSRGFJ7N9g2XvB03
o89NcBb32m/DDKmdCrRb9+WfKC38hBe+ViGKy2K/ACzIQLXDbjNyKOp0jU9kqYw4obf/Z0vNIZWy
zC2FRVji0YIuqK2jbwdSuhPFv5r4oxP+Ch3xkm7WOssWGqDg/VDWpbJJcGbmmEApo11bQzgIvG4t
SMBtYDmZPR5Q0p5sazaUZ++HneYrf3Qn9sKHeg2ft1RQv/qC2WEyUxV6n2kdAj+NAEN4gFA7vAfl
j/naOeo3DcwBvna2Htd6v5bCvMuRzw4VNZgSGSIOzykNvFjJ7MayVs7PotO9mNzZ8dHkDLtdVOEZ
ArE9EnYWuECZUTum+XuceDPUd4CtvJU9vugsLozO9ngTh+1Q9zA69dMNHketEaCQ5Hfwahyru+KR
7Udi92vLuGJ1TsJjkCHvtbgMz7JybMMXgjhWX3mELvr3vwObIyzHiLNMHnl4tnSEm3p8LxlkM8Td
XZLlzsokfm0VuToWc+KdHNAuPbRwHIOmdVpLtkXROypY3plM0IEeu63s96PlQTBizfTaMGdBwVgH
Vl2H2JfypkV1qnxtoWsEfcXGVsD7ld+THwVABWudnst32sXszgKEQR4I0jpwjelduSOAxQcgG4KK
5F4BNmu9kWHJE0P7UFVQgkOEOg8W9UJRRBLhCo2Mbyg+vbDslbXoZlCKQ6h3K5HB0uaEUi4MAZhL
ISFzfX+2WtZqkhGbp4K8p8U3Ob4Dy8DKWf8Mp+d35YWROTVebCh1NJS9cSrjzEFPos205CGOC+Az
tJdMzl05fEEtw1NjI3D4OLjI9oNiIIcKUmbr6rBRimZrDpHDrdSvwo9U/5ky1HtSJw8ei+GdIwks
2r2qg5QpxqMrQGuu08ctQM3cKYuXnK3hvD4JLW8NafYSzlJdp02eo1hJC0fXK5egD5AqB5M9o5ZV
VXxfNdm2Ad1m96bkzUOORrQMCuF6+EiAYoUE/bHn4D9FRSVJXand5vKzYj0M3QOv8k1IuJuIx5Fb
XpCbTjq8pu19X59aUR5l8abrwZ7FqjvqTxotbZ6y/9uumOtGlhYZQ7XVkf5VKz+UdVuGapQoqrUD
vXTRXG6M2YHGvpR5FRTmCSXADekqtwkgZ8PiTYCOmhz3mzDZKZYJqAzvCzyDUT70zE73Ok1Z2aNr
XzI7452aA2mgwquhGmlHtLZN4d92nCsnbR5ONENQa2mTmqemfGUEKeHmg8sft20s5sAA6IJwKqYO
ZdvZhLIcooKNigktPHU/eMQlW7z2z8i6bIC+O+ebNU6IxRjl0uJs4iqiZ3ExDUve0Cfit5vm0H+A
xviRbEBkvG02paOieLvSsrroky/NTrN9EffL0TAg+obZ/I7/0OGTJaf00vvsrvcKF2KFKxO7mLG4
tDcLxTgNuawnOO/pbmReHHm4eugJmfTUl56n3s/6vtU9iFSqtgBIHU13toLWU1d9vr3CnyS+XxzP
xQrPYjO1D4naTw8sWsZ2qEt2kVBHqo7xyB8o3slRrtq5BSpKE4B1JKNUVMy749AQZzRK2+gau0w+
6gythxQM4sjeCyu0w+GpAd0VNbbG0DoQxnSNYSeh7glkkaKHblh+p/RnnlZ3CVCqCTx2jsp6iWjJ
7MTKy391D89Cwxj1QiPlk2tFjNa/pm4SOt3Bwiuy2g2vscchaP7r9qwuxvqXyzu7BnmWjFkx2Yx3
zQ5amxbexwgr+n220+/7SXHEGb3gkH+PUQ/+FYH137v9BYuX/t9lnQeJOsmZNk6eUGn3HbJ/Hb+r
ol9R/cQ7bXPb1EIPlwrmuH87iXm0iIaH0sDtZJ7C+3qnI0P+c4RQG1Kszlor6lLAdmlJvT6ltMx4
VEMH5MTHI0WVgAvXsr4l/WCvDGn6QTdOxZyfUTCJp2DCRULvaWrvBWzxHvseXAT8BUmHlWtr0ZNf
zN/M5QUDC+WaMtxa5Z8hTpFj3Wfs/faI1mzM/BvLS70AQxwcuWF4dRfbFS/BorSCvll8W18u0Myt
gepJrTqwyqJeWUd2+goei4l3RkIDAjAdKJ1Ze237HwizTPfQrfWaeTEjkhGadThv+kOwGXc9aOEp
iFqkTYjKyXpb5to+nLkUwMpwtfeEnhqNPnYac8xQ95EaPzQsWtmKC7Ke16dr7krqSiZNgSnVjtH9
6AIpA4jpprhXN9JhYnGRbLJVfABR9sxHwP1TuHwXPSpP/E512d68rzyxHX/gNK723k/78sakz8tH
WVozSSghfEywG8uffbjiRVf27Lw6BIE20WSxTE9MhkoptEuNcgRT0sftk7F29c+LByHjvQ7SKwRS
4JKQbPk4ET9TqGxCDyr8DwglljpXLv3lvBWtKkWbWgTAxM+2aECUp2Z6bTf4YH14WytNrAVU1sy7
FKMMQhUOV4aiul8gURFtk/3UXZ6hjWLENVRP0uYrLm0J53I1xpm/MSrZrEKOSY0jm70SRC9AXdL3
6gjWGmTbQDnkwxsop+Cgf0d7FmgDmk1wzzrv9uKuHFRr5o+SWJeC0Jz8OEjmWg63hx5Go/+g0Vqz
+9phmHmgtk3Mwopw4VpZ9kSh25NldCVI/Wxy+3rgKLGApiWWOcfSRk2hoR0IG6dx1b3qMEccq98k
9vPcjtDOdoiZ3R5DwGyZHUM9iSpghAggqGZbbB9+C93qAwQcgV9CIHCV23J5/H+/bbpRLwLokrci
Vkp8m6rb2bMCDacCaWtbOhU7tUP0Gu+Bn1zlGVt2EX+tzt4nqSqBPT0dKWr0vSs4Xlr2sdkJr+B2
kWESAhdESbgIqkfwCxpO61bgDvyFImDynzDJL95CVFNMA6hfBe2+13PQKzXuAoZ6+kRsyzI/20Z7
qIF5kj7xHcCVrCVWF7f3X4NzDxxBevy/cRaB8csELSQrLSduwKIl/bx9kBaX98LSLD+RQrtaBEEj
nYT5jYtDTFcA+4sLCXwZRcckoNrz/k4rUvq+VGvjNOq/kvxngv2crQpyLgbFf43M+UMK5PtKicBI
o8MradoOTRBuqnVOIn10q3XATyzf/LiCQERB26olE3RlX2+H2rAs0NkFeMrG5aMuCreEtoLMkBWu
lWOiTeCEkj3rQ74pxsELRLJlw7ADVt+lI31hkfUUpMDrW43kB3r+FBmyR5B/zav8haqhU6B3B62+
G4m0HuQF/VSN72uxUYZmbwUQLRujbakSh+T9jiZgF1eIF1HzOVQ+Wh3bMxTbgPRePCbPbUb3XaJ6
eWodIZnrdOppalZWUMiuhydZhu6LCN18JD+yYA2mv7SxLidp+vcXfqOwQrUqAqxJzEZgFDYNUBq3
t+7S1sJ5VC1N160JdXltQWsLjHVoglMefigTRwJQT9Vaw8mClJaKYvxfK7NxcC2McyEn6hntCOyY
BWjceumNvh6927+OEEL5n//y8v+6/P2/fsLl31z+/n/7CWPcAGHcDxrIb9NKG6o1sO7qmKeZv1g7
HRD8ppqSJozTcY8EwoNSD+AF0jm4iMK0d+um26gBWgriNgC2x6B3gIER21Ci0OctfWtreSsF4lGq
k/cwHZ/GvH6oVSlzSGscQRQZOCmrfFCEJtuJ2fYg1LI4SFQGC2wSbCBHPK7AXb/sFXTOK0DoEguN
5l9pOrsGEJxQL/STwIEqxsI2TOkgN3RlS359Mk92QCgN5D0mCfTZ1zOnhV0dNEAJgKhPbz2jY2+A
5LW2pMY/VBHfq1nxyGv5MTUzT2Y8t/G6XusL+topcf0N8zqo6HSzHSO8mXraneKg94uGbEtLcRQw
OWR68WpCDiQCrneodRfsrC4HDUTd1I7aCztvSzfkT2ryJI+dFwHjCVTs0UAuhUyoKDjToSzc2wf5
KxZ5+mIDNFQmWhVw2GYneUhZAokarp14ZlSeZhZPXZZwt8/1/mNIosm3Iic16X1IeStsYZHcZ6le
g/VDeYIMa+MohnYgnYT2goiVu5RZwhGVmj5KA93KYferzGl/r+hGuLbgX66e2afPAtEgSkdNlJV+
Ylo/bioe5fusooDF9rqe7T///Pm7f/3l3z9//uXnL9Io7eQUqEQk6EW9VeN23Nye3880/NWFNfvI
WQwbkqqAZCPA6V0oyw7YFBRf0eL0edB601VF+VyW43jfjEV613JwS0OsPvb0Vt0mcC8OkXBJgHPk
GY9if6C1LxICimoVKVy9gVagmdtx8hZkobJpekBUoDi0JV1YIv9HA8DSFMjfkKZyceflhzJJHlMy
ntJQe0C3zj30+hggfOoZxCe6lxUdnvfEQnCrSe0+kUTvNoms+GaMXBCey6EtQHndDmpua6hz5Wij
yEJp3wwUxeccCUCaQ2WT1kQ4EWnPgkrdhpoBCEmysQGUO7Y2At3G2xHK4M8NCpQH0RSm04wDcodM
azeWFosN14vhvkwUwwaNMZjWZc1jvdoeLFJ7ag2SFxHF9bfbi6R/iflmizRzHX3dJWMOqs+zaaG/
FkkWjYVgkITURWmNjsQTCpEmGXUuYn5vJjJtouLuni5wnZnQow+0l0gzBrsdCZDkLN0xaxxtYyge
CAnvjJxte9wo557UYAYTzevY6e9F377WcJd21CgVgBnyD27xQ59BDwnu8kkz89xVFFBgDVngigLY
mQK1CTuMu9dWxqvEHANri5YA0F0G+r2gw3cFdORuKIRhy7Fybii+pajze1wkb+iwGezQLLZZhrFI
wKPbRdPyNwPwT+WQS13xFOd9lq6R9HxNFE8zC6JkRdMty0AB89opJ81A+kJV4Pyd4ElGOb9woIz6
qoHQL4CCouSSNT3q6VH05cBdWJwFDTEYosq2QgtovDOxb91JzrDbs2dwUvnrj/LFy+3C2uy6rsBB
pIluME+lwtwBfsRqfpJkrZT5NZ8ym8aZq6vzjpA+VIHye2k97Q93IKiFR9jkdNGzsJ4+/ZpPmRmc
uS1Bcp7WI9ZNO5pPU3YjeksgHm5r/sTkvVYqms7XrTWb5f7agGdtImCNolMOhPSOBDIFtAtAawOB
+yC5bXEv5R+3T/3iocdLAm1DqONb85e/FSTB2HOkiOs4ddVKPdAw+SYHT6x5uG3oK3R/mswLS9OW
vYjpOBRK2xAs0afACAHBj8BvgqG1v2I1tvuOuzQfQRFVfy/GzC6iLeGJ19Wgrm1AbTyGmxCsOWGW
g88JbJw5jg/QwarUeSMmiI8+WnOOQZo5GQvAmbJGSjQdly9LM4X5aGOExos1d41DnjVlhC6jPKju
ewvfngSn2/OzeIb+bYLIE5rlYnrkhA+qlhrtWR0KL48Kd8qjm/3am2V5T1/Ymb23I/Q9ZEGBoUQ/
Jl3oYmN45otw/7sRwLs9qK/ZOiw6umYJmrwMGbts5vmCXJQdU4P2zHbipOGGQ+qk+0DHKxTTQmfi
bMx2BSo6AvTtcE6Rj2u0n1Io8lri8CsOEp+iKYoMaKlGzS8MVoUJ7u1RyoMT04PkYJXpruWVp/MR
PHoZ4LNjihZyNCi5OaW4aMOfepofaghkgp6zGzZxnwNaiGrAvjXYobFyn3B9b4rmu1ZBFiInoLpk
ZvGDplOIOkLElGjl6Coj0uYq2Zc8upPBEgZuszUKoaUjfDmw2cGyqOByNvQotCqvTYHGoTZyAYfw
VC6vLOfXKsznHGpgy0IDNJCjs83TA3+vZBYJAEcH5NgOn7WTmBCYduW2Lp7ZSG0/D3iPrad9F04g
EEaqjC2kodV7nrKPKoFeC6IZpyHU93kruUoz3HNwnQ2B5KSB9FYiK1ixqRrUuVo72EqXbdW097RS
+IX0m0ryHsqrfijMLaXFi8gsu1HLLV5Ldih+EWMlpbp051998GxV6BgjhQIa9hM6RKTKzXeWH3rR
b620dUD4UHcfj+GqzPXSAl1ZnZ03FBcpESRC5YRET3XX+VZ87MDOmMfNdIV4kfnWqoY/algrsE5r
Ue7JJiCaMpiEkzWWoAWXho/R0b1AsFsUbXahVX2mYVUA2Wo1a8fZFtwctiUNK4+35THj6QQoCZrz
gfm79pzRGFkj8jPWiR7De+mn5hgH1CE2Frch6NB7DUjvnehFWQmxlganqrjQsB2RNJ/nFdusHvTK
CvVTwLHpAAw1QuHoya/bDnRp208dvRA1Q+KXWrMIJKLjmJsjWsXQmw0x5kcYdW5bmH7C7GoDYvmv
hdkioeaaU2OQyUnDu7Uz64eBIMXdGU9BbzqB8uO2tYX8hAnmQvPzJIMbYh5vVMUgddSqJcBhpnpq
7EoO96tdcJBWD4P2dfKubc2OIMRmI1ZV1DplUQUGwTFBtRj6ZXL0JFlgZul0tIQ8CpMexwFdLUT2
p2dM3WeurmC2QdC0MVN5pxRsp2Ra4uV4DskqyOCqQNgj2A1sqyhdtH/b2pQGLQHhM4xg39WPjQH6
AUNzIBTjyNK7wsr9qD01g+xr6KIwjdItQWJaBI1fB9VbQ+6Rle375pC1qX97vr+u7vUUzPxB26Nj
bFJGO1ERHUjB0Avzh8UBXlpvVb0quDudtOu9hEcAcvkgtdbRJT0nCQ1Uygo5K9VT2xW9rfPoLQVZ
chXINo34A6hMziLlm7xlj3JOPRlCULdH+5WZ5TPJr0EVTtNBU/kFMILuhYHVuJ8+ycsz3+Ke6pR+
DhiMW3rRa8g27a5M7YkjqsptPNTfPr/g//0Xdd/VHLmtdftXXH6HLxMYvvrOqbqMHdRSB+UX1owC
SII5k7/+LspzPBJHLfr47frFCiOiQQAbO6y91lP/P+wl2/852erf/4vvn7J8KEMW1LNv/32Vv6Sn
unx5qXff8v+d/vSvf/rvj9/iL3882f5Wf/vwjZPWYT0cmpdyOL5UTVy/jYnPMP3Lv/vL317ennI9
5C//+v0pa9J6ehoLs/T3H79aP//r9ynb9X/eP/7H7y6/JfgzO0vCNHzCOf/zYf/5i5dvVf2v34kq
/gEyUknQYAVBCAgeqd9/617+8ytQA4FVE6xtOnhRJyBhmpV18K/fRfoHeKCAHdY1uIXgGf79typr
fvxmephkgOVYM0Btq/3+n4/24e3/XI3f0ibZZ2FaV3judMR/7sipHQKjAwEDZSSkx0Ga/PFuQD+3
PihDV9jhLTtSV1yFHmgVwXENLSbDNlbv3syP4T8M9/G4/TkcDvbERoNIX5+jGpsuSXISDYXdHSDz
4W/Q64mw0WlXPuQGD6Fk1mDF9UHc/3f0JGa29dfRJ3v4LoQIxcYXk3bE6KgSSqB4KXbpVnAh7n61
SIf2yYtF6UmiSGaLb5Hjx7EUWfTHJDYKO1gPaHMJrHGl7kOruJCd3FOPX7/Xj3ft28TAPCrBQwfS
fLptPw6mq6XRQZgNq8jQBIoagNbdZPrh60E+3ha/DjJ7exDSqqJ0wCBZ8RTqg0XROv71CNobp8Vs
OwIuj2LOxCJB1TlzVKQIRIIqdYGsN7iPBWNdFOi8zfmqUQWzBNWKjF4+f+BuzmWTkQL75UYc7wok
n2O25t3RF1M7bxGxaM88gLRZFjlK8CIJ+xTWPEbzmN77Vk46K26bTSUiDaOwh0Yp7gHEdYR0gzyX
BC2hIk+QVfBfQZvgFFW9r6TkQiuNGzWHcFcfnhQDbcX4eupnjqXejoJsl/ffg/RbJD/XdbOptWGP
wqrZKeLeDzs3jJM1dMhMEXpndLzKSt0Nonw1Um52+TdV3NH8wGOECuQaaWlkNR7pOhy/6YEpSt9H
FUhYRbTRwyyiJQ6FA6I+jiLaJDRh00jlOhTRR6xn9yjeeEaPpzCEiNo9bZW1GFxS9H3BbWkueHYE
MsSKGdosegrhL9zQSbRDwchuYo+P8AEUBX3bz03xosijyXURGFPDghKgFSWPFL33rDxp9YaDXCem
oqWRYlWk3/vIcFqUAxAPmblYWqV6KzQQAigTOwG7JlTFrKK/z6V9EFSWgO7ktroOxgh1ZqgsyNwu
Uo70teZEungXB+JtI6DPP80RwiBXzfw7g3CngZQxpJbUbVUUjuDrV2IkWGmJzgO5tVgOBZr8pFSG
VbFdFF3HuapbSZV40K87spCjxx4MaEgWQCTKZAn41rrBMQCOgZ6lXTF04NYbdFXaBC3ghIgHjaRm
a4iXUQs5V3ab8wIpVWg8ldJGD0UvJIrda2hPyGSXUQhGR3cDjy3IY3rNUFkjvN0EOlbNphn2KXiI
fUglorqqV69RRc2R6HbBAyvlhllmzMkAH/Bj2QuN77y7DkunTmMrhGc1YEgNelm1RCzWVk4+gsdx
rO0xq2z0CFn1wM2236fpVYU+xHIraJlJ/YdBQoMbhXIa2DKCDgSMkYhFvSHhQzjuffk0RPkuiKhd
okGdg9anK3D5J4Ub4fM0keIR9CnTZz2QXBEhUCbRncRkVxlDpx7IFUEOP9K/l5lgiXDxWuFZTDS3
CqTjwOBLNK2rAf6vqYNZN2BqKA6tvJbCE/zajdjtC5Y56kA3Gr9IdPVGQxogV5M1HwQznd4aqSya
3qcZvL8iQSv7SYvGVczXKRYiVVLHKLa1rNlC/L3Oq+s44RbkJkxJRN6gfIqlYywDME2vM+OVV1D3
lhsc+sc4PlY1xDbHowF7XzCzkEEswrmLBs9DKe9rFbFD95gPUEATjRXNwRmupRZVVRRaQEKQFU4j
dGbO0F4udnYEDh0pO8malyRPld6ahoIYuU+mNc/Gg5Rd0uouTjxJvu6bHmbqrlTxvy60hi5YSUpu
g9BKQ5mzSfDx6tFLStRjCDsUKNX26Y6LDMyj5bUk8hVy5WArQhfpQJ4HmtukzM1MFEwleamqqxon
UhY2avU4VC8Dr82al04D2bKhhtONQ5qnPvSAkZdBK1AmQdyxbKxhEKxR8G0qrcf4qiw1U6SxI9bF
pgm4E+XixeTZl7H0wmRxUyjsGCq6LdPpxeIQNSXsLHOqEGKuLUTaa2wycl+AJaFNTKO/JSCUYPKl
UN227S1ceatGxUntc0sdRrwpaAB0DAnKb2L7jdU3Y7r3fWaS8CgpkGtjr3qkAwyvW4FxpwoQpk47
9G9vw/4YAGwx1ncDiPJTEcWlEeh4uUJTo78T2tiWi9vGCD0pRc1C2I/5iuXXoAY1S3xGowNrBQW+
w3eqNkcp0nfisVurkJ4rEWSxnS932ACaWbBXFbasRzSEi3Yj4S22yNp0ZB1hc6bkbkSlXKusGqcX
UqqOMKKTBXFJJo12xttV15aWyJBs74SJib9qI6trItwax2r0BP6YVaMZlmgyKFAeGxk1I6U0W61d
yYUn62zDqs6M6C5Ejyrzb3WoMQcCGhB8GQUt/zIsBrCbwRTUsRfkEkAkgankkQXpeEfEiy7TdYU9
QMBRGpflChJ5pt9rG6nT7UQ8yS1uTCBfWL9rjNwa9WuCT8I7gNbSyFTTF6VfBfzQD3egpAsxdN89
SWzY+kB0GT5zohSGDaqPJdhxBqi7psNJwO2nFusu2QeyYqY5cdtMsxEiI/Df9KkPGVFjRfLE5org
iKhKK9hgXTya2H4mx5ltcakFsBJpeZT970YZWrle2sgqwIw/8YCBr2Z0hIm44qLuIii1lQejvjOK
53ZIET5pK7UQsbq1VwpQCcNIUMWFmZV0dGBfJ5FDCEpYtPMDj5aAZlVAL4zw/TTJzRKCFYMG9IDe
FpC+AAE5APzANGvIIPwDlhFLK/KtELRYd3iktSqupAQFTyncSCxxB9lwUbO1y+n9UcOE/XaxoBky
oMFKBrmhUuqO2iWvwdA4QVtDojaxKx6v40gQzCa+5tDKgtYlGOOeikG8k1rDzki6oVHgCdou5c1V
J0EhqOo0DzvKUcEKRXL/EuJTsIMAk6Inbigfiv5CTflF1AwbWG7Mxl8zgmutNMptq5wiDYdJ+S4Y
jTfSzGvT76UBNiv1ZqC9I/LCCUVxLYRwg41bogerpjR0dLShL1oTb6JQdxK984S+uAG+cgfa1ldU
VbE1U8NhaXdVKHQl1KIt8KkyXgOzVHHR7JJnFsROJMfrtmSwKbIVNbi7/ZTsevAioM/tASXO6eoZ
gY3q4bo1uXJR02AlIFrD9i0PSqtct+D7N6TrfkKvk+DAZeWhaSNuRgUEt9JxJQj5A1yWTSlplhHw
t85mBvdKwj6NNRkscgG3E4WgawouH97ztuPG9SgLwHQIykZJ2OU43isNFljVyQF8atiXeXUjd/qV
Ig5rXic7rNBFSylotDQe2DJDD8KovbRifeUXwwFEHpdJ18EvRbJSVF70RjvWow6J1a0EcgBWE6vx
Q0vtjMealqc0rg90DG2NTSVzZVUL0ZXUI9Rpn/w6N0c/cEH3dqyl6M5oFNmUxnz9tX/9qwcP9kUZ
dJCSBt5RQ5sly4a4MkJDjkobXp811IWZpAvty7P2mylI+DjELFvWYmMVORQebcWL9/RqCnyCveLE
J982rOF+dPiTthOgrgUpT2vwvp6f+Gt4CapQtMNQAf+JiCA+xkEpouwIveelHa2hiw4KsR6ofXkb
bgI73o6b3olXUAK5WiQ2mOKrj2HLx3GnCsS7wJIo7SiCYQhdjla8JqbkiCsw7ZpT20p5+Bt111/j
vY/jzRYSqL5JLg7jTeDbdl14yU7at5vGVlF4VS9V1IkWy0OfbR6qolhFgdP6NZ/Lof4R13o7zbFz
+Dbw0pvse3ufrxtPX8dXML1bWTChfIFGuimZhOa5CqQOolVf6nbnwm3Z1xaxlSOO0yLX8ZSm+GUB
fn64Ob605DmnrYoPB885X4O+axt8b+4h9wym8yWmkk9fBFgkdKRLPkk5F6WvqanUlbbg42J6qMqH
hV38a+oAqwt0GqiTAVKDrsjH3aRDHJYANlLaZAW5LCs/BS6w0+tgVVz9DcWx6UT+8up+jjYHoylV
MJKJRR3rKiAZA2aM4jHzwh1o2zMT8ZTdg/Ewtzpwl8AlWIj4Pz+x70af5Z+aKG1RkcRcGeIFuw9N
lGJcCKeAf9+jnvYIag4z3rR/gznqk9TX9JqRMwFBN1ZynmlnWSGTMRKmQ6Rvpkw7txqX7yctU7LY
aTZD0P1pGN+PNi36OxMx9gmcwwKjdRYkwbNXkXmCEzpTT2/wSg+4p61gE1ySAxIO1+AftNjiZ/h0
476b8CxLBA5oJRZifASdjWhUv9GRyV/Yup+dQx2ZTPCASuCAniN+DaGWRa2TcDY29TrZ9CYcIYB4
INK3zNj32cY1BEGVKbCDVJgn0/VByCRfoNNYhqlaOnqW6QW9Y47hKCZf6/fwTrGYnrZfJJT5zP4i
4SZoQJgjAptPM9Ql2ilTV3vhVK+6hw7i2O5XiMG/IfWwp+idzjzfrZ1kr1yUt8FWjV1EK4foUXf+
wQuf2GxBbQvkrDxPmCVhRoykmpxmECWi/2JX3kW36SWa79wlu/fZgQE4F+8aDjRgHvOxCqPo48EP
KnsqHiAeKjYM+CIkGz1EHLX3o+X0vyoV7MKnEpLQr/XHusDH+sL/dwUFyGlNvtf5msJpyvX/5r1k
JQu//fZ/0+ff/vzJ6Vv63IVPwW/rKsaX1fuaw4+H/ig7SOofaF6kArC6YMdDThWXyI+ygyL9IUBX
Fax40DkATf5kqn6UHQiV/6Co1yIzDxpCfKXj0P0oPBBq/KFoiixpgg7cNGAGyn9TefgIyiBI8oKO
XvilU2dQyVAmAki0/HFN1V00Md7FkAxb4uo59/yZAyoxRdaTLMicnA5IyNyn4LhLoou6vnm3IJ+U
Mj4a05+ff+Z6BaQmkgLFAKdXnlXxVV/SYf9oWn4+d+ZCZmqjIN6rMkdn+bqOyK7ldBMUSxi6Gezi
5/Oncd/dP1Vc6TyGsqiDCLY1WVBckxQED2AuGSt6rXfIUjZdth3q8lKRamUVNPJ1AprXRolXY4cM
wdev79w0p9f67mPkPWgtMuBmHaKuxmyV+/skXohBzq3M7HpTqq4eQlpmTo9FabRmPyjGAqbh3KNn
l3cXCH4uVRFDZnbXg0igXZKGn4H/fi7LzP/JiaH2PcCvjgxiitWAXosdC8rXMc+4FQX9tgcZcizo
vikpyVVQlRc66E1McEEA2puDBCRtqQU+ymaP/IjitqUiIqPn3/sUNeVCoBSJnfRGrKUKJOYQjoxZ
Gm8YqYgd1mN4ibL8gvM6kwv8OZEZPE9BU7ZRDAFyYlzXTCAYwHJaJFuwE7wSILKtHN4y2CwOaa87
EhcqVyuAIQBgSXUUHiHF1MvgOPXJq8EBrQYb1YFm6SUJI9/yIShgj2B47XWRWwPPdWCTx9ZjVBbW
kFnMb1kIeqGm7J5jWfBGcdwVWYorsRMus0wy3KBoVuB7XRkScUe5RIYl4gNyb/5tpiemxMQDiToD
/Bv1bRU2aKiABuYYq9dfb3n9jEnSZv48bZuIGQENHRXRSRcSq+t9BxkW1HTK64FrTgeSrQw8XwFw
LFnJASuJpQct5OBeVm2mJcQl+dhehj0yYoJRHX1lqti0YbSNA121Gz+GXkWGvrE277aqkoZWJgzR
cdRRocoaCYReFdhMghpirDKqBioSI4Hc0Z0SRok9VIy7cUfug760BtrsKUCksl6ux751sr5ejzxY
a2qwG4XeNzua7jRxqn6wGxGvP6DVbSOiF1bkzkCV1wLpB+DJUVlAnuC29nntyGMLuDsa/xyiSyck
MuFnZ2nnpaw4BRVS51iN1K0VLUTBSSmO6dgmoKNGc0skAqNkaBGEGZBbJFmEVDlV2ls+MfXGGnpF
Wk68Uk42YkS8VL0B3a5Voe0J+SuAkJUelSvjAb0fztcrecZ4abO7JVbh/rSpGjrIpxVMtcFlVIyj
9c8ePrtYEmROhjzHw7n4gEpUme5553396FkB/K/Dqc0ul6CECdEICZ1oPTUvQw7c0ZxJVzpfpCaY
IVp/jjG7YMBwmOh+ysD9FdsAroD61oTUzENgTb3A0NewgKRFR+74mlwYN5B8+luMazMf9efos3tF
18ueZxFG7yy0ztjcCez0rnFHR1kxe4lDaFqKnyHzz0FmN0zTgMESbXahExTDBY/ZJlKiCzCjbHkC
3s+4vft6uWYEFD/HmV83Q4wUQ5HGTqeJm2qIGQrSelSDy7nogXCrVJAG01VZSsN3lab02DY1/okW
8AtWDXdF3aNswUvmJg1FLbivWqC+o/K2oyAow8evrSYtCisUUcRWkuAKRe2b2FdTOxmzR4i2Bo4S
E0hdav0d7Zhh9gUlD3oqqswMjeYJDIExNFbHJSLWc6dqdgWmLVxUJS5jp+1kuw2AOpGqTZWM7tdv
85z1nV1MIgl8ksV97Iyj0ZmGCCydpqFBMkSBG504N1+PcmYSc/a9MUnT1lcxCdY/Mg4SbuVZjBYg
sx8D3r+2gzozO4nWREWVCtgOiX+hCIVHU7LOtOhuFOsjWjtHUw7/u7aHn2PNrFBXUYQTqRI7YKo9
JFXgdYTctTD0owA576/f1TlfVJ2bIx0t7UaH+kx+LyFPwB2U/oqnxpbcxEXdBcyPS9nL6Yr95MTO
JaG5nqR9mWOkn4KpuDCWcxHTifzs+TOzg0CjTXmJ51cOui7Qb4Nb0WvA2i+sDFtY6NQ/Z9zUmd2R
BQMtKNMs5KsJtySv2rsayIBHw8vsYRUucRvMknI/F39md2IQhEt6gota8ZJLMNp7qD97k/RC+IJO
ZnCFBNviIQUmY/0PN8Ls6HPGytqH5gasdoclUjzZnaTihs7sD8U6c4EKWMpinDugMzMApQo+0EyD
E0ZOPDjqlQ140NfTOHMt0Jl/pxS0S7pcCh1NUbdSLDvQYwV9pHZgkeTwoFxoFDq3DejMDqR6UxNU
cXGLX4zun1g9tm6gLp3YzF3cBGdeFJ1ZgEZlfVQWeFG9O7rETO3iJrGqh/R2qtkAeXH4G7ysZ+Kq
t47Ld9FgFqeNpPC3W3u850cAgk1yRMXMLFUTdL7gj1oiPTi3RtNs340kA7iW+pk0XalgSquldeYD
aMHiUwgCbJ2Iq6+3whl7Q2f2oFGCMWmQZnW0OntUANsogZgG9F+wIOOFsmxTOaWUP2rCcPp6wHPz
mpkGVQjFsi9i5vj5MQzWQQbWTd8DZkqB2//1ELP2wr/MAp2ZBb+Wx0BWUbBOYuXUUNmC+9OgZj/s
aUDBI9gnrh9D6i9ORsdIAjcCwT8Jh9RGU0D1zyLweWMNAwKpIz3m2aq3fXxql7rLzngHdGYWoHQN
SpkOcwvKdV/taklDAfqyRp3665d35u6ei/ylPChoXuH5Kf2uoZVGIJcIlU0jfOEhhED7BUt65tDO
O0mEhMl9PeL1VOj+40wzy2401ZxbX8/izFtSZjZB1UNB0AJA1Qw5gedkI6C1S9DMNbr79QDnrp63
tMK788mT2h95iPc0UUWihGgXaOIGPT1EIh3VFK3MJmtxH6MLb4Rm6NeDnrE+b2DUd2OWeqH6WpYj
q6OOVj8O275tFly2GdvoX2fmrfXi/bN5msm5rBFb3WlXk4J6cpAs2LeVuiY3jQ3AzuPgyla+KT3N
7q+WaDDVad9+4pAoM3sA3R1JGAnDe2zZKc2hDs/ZRpVBMSOjlx4ncnSSsPR69KcJKfGopDQmdB4O
Oa2dQVccGVBw9G9YooTArYB6VCSDKbs3tvpQQ1lMQAndQJmZGmug3R84ejsSUbQUiXqG8AzRabMf
fVOmkaULJ9gAi0VklVatI+XKURTjVQkOgZj536qgWNMs34c1efCFwkoJWC2E+ClCcJMJBdif9XCd
AYGZiu19ISVm2AFuKtPXKgJqJ0OIYBVgCciaGMJoSQ5lHnrz9a44FyzPtduB4dcIZQm2ocdWqauv
kTYzK1SwfOv56yHObbyZ25PpBvNrLR4cEQSlcZrs4nTJzZmRz/3ceDODJtKe+XhPgiMdUIO7mJjK
0EzvDVf6KbjsD4I7uYxEtr+eyRnz9kau/W6ba2j7TeUAMptUAtFynVtxfpXl12V20qsT+NgWTuq5
iOGNS/fdOA00oANUAAUHwLNyHTy3p/67dO0D5DGguGiV0LMzpQV3+4wtnZe5GFRpI15mg6Nm+57C
jDKvaxZjn2mNPzmg8iz2qTtAXBu0o2J3TfymEPCzyhVfi068WSIgPDeB6efvXhYxCloFAyYQ5VdK
/A3pPSNYsGvnDsdbyuLds5NBwUmr8WzFi/ap20ImrbGJF5mBUyyNMfkVn72imQ2riUCKqJle0eMk
nE1BfK080B05iI6wWqI/m3VH/nVQ5Gn0dzNBQ0GTQyBqmkmhmsUxhlQ9KNxuk2tjJ02scR65Fv/Z
9SzPDrxUQdXZAGGeo2nfqr41qXGKl0Tkz4UFc+zLINQsy2W8LgFEzuvEge1fkVtgQC+nSSwZlhnC
66/3Ne/nDFSYWtJimAkngr5tU1wDKm4WZuqq8NVrG3XhjWwhh2wKKyUx+fevTcy5+b1xYb1fqD7v
YuSkwYF+NbpT+pI7/AZKl2b/rV5MX54dZebiID9dtt2I6ZX2FPaoFjreDQdqAJvC7WpzsT9o2sSf
bO43gbF3s/EJdNmHFNuObBunBHjKwAVmsZ2xU5D96O6k48JrOxMZzOERNKuQl8AnQmpCgOdRWcku
3Bh3hce9xi1vKVZqYr8GyN75esQzZkeabrt3MxuMWEiBwhocKew2KN7APUQgpAdLLbIzDbafO3Bm
F/RwCCHNicaNwkluQ5vZAH3avY09+NiuwIMFZO6eXfQgOwHdlCOtgAJ2x6uJDXvJsp4zf28on3dz
jIjShCTCHIVNuMogZj8Fq6I1rKNNsFDGPHfXvbmU78bgYOyRmjjDDKDBChWFEVT4z4knCg8Ru8jV
g5Znlp6fGoCH+quuW7yZzm2YmefQlAVPAHMfnNpubbAz2s2rDJmi0Cm/cwBcrW7NnnIPXKYLsfK5
IzdBFN5vGGPQaG0MbwNONMqxG8GTNBsbot0eAUfOEkX2maBcnJyXdy8UKvLRGHYYR/HCFUVlYrpV
xrW4BS1FA+r9i/5VtgRz2NYvSHEvpR7Phc1voc67YRPG0xTtVn8azPo6x2KCiF41Bbc0ISn/fcky
nzl3b57gu3FiDpdfaDBOkdqRsiO9VdAFcr5zl+Tbz989OxNi8CW3eHbl9DZ1IdGzjt1+Kx8ru7PB
8uGheXtJxe/cPGb2oxPGkrX5tEzA0Io3GgDm5ZJLccbjflujd/PoxbZPev3HWsjYbBDfmkSFe+BT
xW/cDk+B97UVPBfJvu32d0M1rTgAHNbjrj91juBM5ODhrnID17BKxwAt+qQ0hJYXYcHQnzm2b6bq
3Xi6Vo9poKMrxgclDCfjRSbWbpyHkDkb+m0nNE8LEzvjuc6BomWmRnkWYSDi76Lswhd3WvhYG6vG
eB7EvZQcg/pJZAvG4Zy7MQfBRhLljE+jdXBqkDVbQ6kC7S4OKMJrM9yptnjwr9AcoqP/w9Seh9US
qPtc6C7MzEU4tGgv0LCAMdKsISJAf60gCaqjThHYmtO4kzBJulPfwOTxzlja/+cMhjCt8LuVLNsQ
neYyBhYOAsSvJ2J5vkPTGOgf9O3f4EKZJvKJCyLMQhCANHzgQzAOGpNdiB1btZuvp6ow9ENqk3rd
RXYxvEHJlSU2xjNney5bmVJChCTDao7QKulZsqvHhxL8gQtb89yMZqZD0Yu8V6CM6QwbQIhB37KS
MCl+iYZWj22AJAaI+LIAFxrg4IvrdXaLzvwRwgaRI62L9fIm7CW5EhxA3yH6e5wkxRq3c0WLWf1u
EharnMV3eXafzCIXroQFESrMtnXZqjlUO1EzpevaEWFaJpKlm2HpDjtjNoVZ3NIxoRFqCWYT7csn
DXRknIr7hTU7cyvP+bxUPy4LI5yiPA+IfSue3p6NDCNcABEuHLerC8HOLdBXWovtAtMb+nXngwV6
dsICNAbpBcas7cnjaLx+iyZIMLWPu24lrxdm9rmLDzDlx1H8ELoskv922SiAJk9BfnQKvc5V3f5m
GVp+xn/S5tw3AtB8jcHfIrJJUVK+CDf+tbgJVim6TRezpGd8AHBOfJyOUPBUHWIMM/kAoo0aJ3RF
uFcPAHazKYqwq+1iVD499LMVmgzIOxvoQ5hdG8E0BrOvme2afs9uwl260q8MT3VzT7lstnRful+v
1OfbG9TxHwcTRai75RBxdpLqKW1u/e716+d+vrW1OTxcq5vG1wxMQvHqtbiqV9SbfNrFKORzc6fN
dTNo2Ie8nZ5fOZMvE7njRQWYTbJjF9WFukKL2R6Jche9pNbXEzo34MwO6D5oXxnXYHHSh1jMHTY8
SGDQpe0xmPpOF6VXPr8mtDmr/tgIfTIUoeQo5XcdMgLCuJe7h6/ncGax5xIBUcL6Dh2mkJ1LXiWD
WyOwMV8/+dwJmUDT7zftgF6sQAwYcuyi2aautOmvI5c4BXfbTQg1Y5AHTv0cSyXaczOZ+QldmVRM
iqbh5NsGMYwOTcmFmZwxkG8QxnfHT2dZb5QMj26sNEOmNXUTT1jzEDRhsZN61F4Y58xCzxv1eoXn
dcYxTnTBvpXE1T3FmaiuGArOgUUPkttdLaNAzr2w6efvZkWbYZjoUURHZkexAmowWwgtz1iruVjV
WMtRb+io8o8ssfzyKYqhakxxaaH57es3dW6EaaHefXRZCsc8VErJAeO6XbBxNead11aJkxiLtbdz
izE73Skf6j5Xc5wMbqKb2fahAou7eNJGTcAnvAbDQf+yfKEo4JvCp//Eys810oK+7UsjGzEKiJN5
Vbs6D65L5rsxL5+jvrtBP59dtxrowNix19qrMkVurKq/5UUD4m7ohKMhPr/MfPRzTgjPhkJCOhWe
+hjQq1SmNxHlHiSSXGL4XhSnyOPLdseBIZUitF0HgLAAKmoC7NuDe1BLgC2N7VJItorIXQpOfPCB
VC6II+2oF8DDRVsnldHBSsm1bLS7EbQypmTE2zYD13YoOv2YHrtGAW6XXKohciegsi7j6pZPYtN5
dREWSJWCBUUroXUbI2EuaquoR5umAI2+Mn/1/WHbgg8t0rTWLEgbgEpEvCCjhmgxFbehjvydUG7z
EVmhVG4Oia5dQIf1IBj9HqJfmsVEdROLug3ZyFumIL/Rjhsigecva7YK5x7tQB0xNuDNFpCeHSRg
xkEh2mXemEauRNW11sibqNRvKkEqQHyheQOhXs67NYU+qwEmNi8xpLvQUDWnL4d1nonoMZcNs9Nh
5ZpQd8GpCIksnoW2FJJHRR8vRzkDqXfvcWa0ptrldy2WDQ+wqjJaNw1oa5NRAncMpBIMHcI5fc83
UcXalWSgu98IwAmvgEAbZOWNKVbygyqlrZUlKkQZyzi1ZMCT60hESV0HB7moNKssxY4CtBzSSoS7
idI8NwP+NsrCu1FGGwhaya/qlO1qDR3+UHY40RY3l1ZVlTm2BpIyYnMC/1DgNBx84pVWBRAh6Lx8
jO9G8lAUoccIKO/K4YIp2haEurYW+qc29bV1KdELQ+OPbEQiMJNLiwh8WCV05BYEXE6ZqCHrWpaq
TSBE0g/tehAg9xq12a3Yt2A70ppjmImAUdQILVNQrEs6DLuoCJfBRBbeJ3WzJqW+o6rymI7pYezk
TZVBI1krvMgH+D3USbETSx/smSAXtBBuFTYt5cYlrc5bUMDXdxpFRdjvPZVkl+Fo7LOkd4WqMYBV
1FdtUmhukUjgfPcJtl+YJxdSmhZWE4XXshCLoEGSaksYpYnQI0fVDUhYKGxDk8bPjg1NnxrWHIOA
h1aUgnKmSFY+0exASo+KCp4Lo9lnBLr3OeAjUiI9RiK5Fdpu6+fGNhqhw0Ig2iMYDvg7jmHb34p5
64Jf1qszmNIgRi8KaHfaFKTljQ5ZCNAaqwRU96olVhWUe0szb7022pNecVUdIsKgDRnAckHS67bb
GIbvcOrVCs4J2kwD6BMZI2abrYqBgZd9KzaGHeJLDbT5oxWP95l/qQ7fGUreOvhDBAaqovKkj8m2
a0o7KIhJGLXEEGrALagPguRRUw2QQOnOoOZ2Odb3al2CDKM/RZV27LT8TtL5PQfEXwzU26KN1lTx
NzE4SZpYRzt049s8ycC3Uq9qDUDCXr3Ky2I/Rsa9rhwagUWW0BkXPol3nWIcg5DAE0MfCJoHTL9R
wOQDYLVYb9URyGsVpCSgNLQiWQWtD6hzstbWMrLpsuoJ/RF22uDl6Iw4YyGB9FG3JrxOCz0cMnZ7
I2+fa19y8ybZqirZDdDLBvcMu+6oeBuoOAIs2QhDclElkp300BYbNNAEaeCoye2gei5y/VBB3EYG
2WOMpmKF1LuYCieF5o9DyLhdqvX/4+g8liRFlij6RZihxRZSkDqzdNUGazGNVhEQiK9/J9+622aq
C4hw93v9XHYg7D+d0W/65VQYrDkH5slk7cITkNH4UCAEb2u+E00AbCqgXXfd80+N8pI5M9VBU/3X
aONNLW1spcF+6st4wJRdJMnFru1QieyYgz0K+nW36mJXTt6pHZp/TguHq9Xbii0Htw/dItFerFru
yLu4lNWy14QzvOeB3ocmWbjRYPvbxEj/UZEOBG4wK7Tsj6qd811VuWNoyuCQAHsIelzUGXdIqOOv
0JCk2ciLWwvLl/2MhErR23s3noWGmmT4P1bmXYxyfDp0xPSlkvR7ztmB8AerPTbLuvGwJXrWuNcG
3wFdssyh4hXcgDyY4Szj2h4TtA5gJra+T2xjD0xt1/XBy+DBcQ206+gFcZvKq53D1XUVpvGi3lZD
igMjj1SFk6aednBgQNqSEmaNIJj+LTNeLRt889C7WHyMqyjSU20DfzaMnVVCiRmsV9efX3wxXNfK
CcsGD3k9H1oT4EGjkTHmsW/UNOjYs0ijAFS63ZsgZMxsky3Oa7LoN3sljIzbLPLt4lH29qMMkk06
yGOeWPc1rw6ONx6FVzzAzEVNp3M8zs1LCiYxAvv5JqYu9kFDV10bGk6wyTQ8fFN5nbJx76ziyCV9
BM3+6Mz5YQN7KoLuoEm0Y1/uvY4FZM/f4ZP/0XkYynYOUwnCDMiTNfKipemdD2FTJrrc1nP7WNsB
3Ml8KOW4k0RU9QlaXTXcqlHHjy+7TStIaMk8RvnwZOqk3znuGttuvoOlePQXcsDbacOX+fDL5JdT
1nejTE5V2YWpro4icLd1Ot5tWmg5pEc15Z9ZhV+4dD8q3vTFmw5VDmw7XatzYqlvLQuODvCsLvEA
k5Lw49kbw2gJqNEuXtU9pkXfJjn84G6lkrIin8bM04pz5clN3jrnKai2meV8Eft7M1A8PIjGRvoE
94wn0u72/UBAiO3flYTWoRdQu3z1TwXOrQrmZptKewYDbiTsjM/vY53/m2d1WDXr3V/KH8HHLgyI
VUnBEDiZrr7BF1J7e+Ly1pisEieyEn8/cE4uFVkVDuDTxNTf6qEcY7sfWIevlYxUvVqPJuO+Z2lU
DzWhUyIYVy/BB8be4qGWIxajqX1wgX9Wuf9pLcGhHnp2hjpxfNLTuMDajWqtX34zZfuZ3blJWyl2
RMv2Ue9Ti1j6HUr9zTL662jzfhl2rcJ1Tm75c3/KyA/FKn4HTToAB8yepg9hbRai4fn68z5Uqr1l
a3pTgqujM/ZtmXMAZzCVR/k3s/SPii84g02WVGQxj457doS+m4z0EVBoHXLTeSbifMoCKgghuiNV
1GgkO8deIyT8WLf8fd5M0N+r5mKnCOia1Z+c1DoVaQOqvI77xPxD7sctsLs/uk84E5zWpfBDBMlo
kMljLNTdHMDcjNrehojFbUFKGUK55l+m1d+7BnAo6aex8KdoaPSLt5Jv5EI8XDMfIpf1R6Tit2eL
WxMMj5ZYool7J+/nndM3sUqLOF8tXur2kAb+tgcJl1nA1HV9uzoOiAhzuHQiPXm58VqPLPeuy6Ey
vpRcDkIzTnqgbdguPo6KHKClyKmLgOr1eXZaHLl3W/1muCDwtPyjsJnNjfmp9tq3YRa7bM6/pi7d
l61aQq2uz0Ney3ACRycGQlabrsLbRhLEvJTNsQycS5p3H8lqfZiy2idwvWlM9gOoNbcaI10Wh7rt
zvqkDgzqbiZ4uNSvzpZJcm3rXaFwbfVWnVo/Id7N2OVlf5PlfEj67lIXcivF30UuUS3aSC5FnLrO
birkH2sqtv0yvdeGxnImr5+tRZR7Nx9osqCfqr3mtzFn29w2ToSxHLrFvZNTfTSN7sPPrf1U+TvC
0raJu75qZRMZ/nhPIQnqU42U7u6Y1j+7PuLpvG1NWFTfZW2k2dUnhf7GEmbkayKu2iHKXWMziiQq
ocxPa7c36zoKNP9RDdPPpBV3Ehv3QpARPLpbn2XZkN1Kdi9RqChV7Y4Q1il77bD2TnRdXjruiQHL
Ikj9aqtSCirLTzazLo9DS15YMvw2E3tbBvWvWqc7GBnYjrPcNl1/4R499Ulz1sv2LsZuL2oHoFnw
u/ONc+Km6aZrGfRW2c5oem5+7VZb7WGax191YW4KffhZLKwsABWflMRGUAmS7hYRFMQ+oRfbG9fM
P2aT5kUzf49JYGw56G+ybe7CIQTHnavLktt3mXvnmVe+NdS+n+RI+LIirmeFsag1KbB1LdvKcbA4
ddz9rDSWBomxyuc1XGpsunbZnK2MLHiKz8lcYuHl16IAKUTAp6aqd8MmWKc2pRn1YjTDWdpbVPSz
bubRpEtskTphQAZnLx2ZK6kIHCCI3Xz0V2/nGNrN5dHT+2ytxt/KOojJqnpiuO9GZX15s3fSGgRp
v/cB5CXsfkorfV0CKp6hP5V9cPXxq46O3FET/xFSRBaxT6bvX9ZiOjuEPYkgANZFce2YN7PNCG3Q
uGWanu1rEowiQx9GtkH9uB6M/cx4NNR1NDZdmp+tcg4pfDG9XXZTaxwI/djNbnZInBosaOL8ZJl7
7DyOMpFth5YiilCOMbc30iYeqjQfNIkvntPE2ryErnBPxVh+6mIh87EETjix2pm/ujWnkw3fMPfY
ubW4pxNQ1O0K+LTa90Vjg3jzr52keF/zvVBB5E1OlAbOxsmTX0KMO1MEsWwyem2Hd0ns2RU9jI0h
d66cd32W7HpLxN0QFFFvrmFB38VS26vbOjtpClh6fmR1xiGDBacaBUBOHkwfTm8NJ3Zw54NuJaeA
sigvW6Kd+uKcBNNVn7ODVnhkr8xRUcgDQIB3aWKO6E2KMZuAtnp8W2tC0UxBjIalHiKp2p1RLx79
xbTNavtLtuDtLOfVydySSppBbpK9K319Ndz62UUXn/i53U07tjtP+eYFjNnNGdZiywmdRd7Y2pzL
sNW9BfBZKvsd0ZVd1NurOND1f5tkN4fDMvoMF+BVik6RZOJVz0SOlIQRdqNr4LppewiM6kD7+9m6
PsantfMx1nu0FHoGvaWd/rA3/nCJzJzGueLMc77NVl+hCMqj5kpYr1bQRAoAo6TaCAverMgcTMr7
NXJGWql8rnbVOl46ByCuZg7xJPt5k5c0iETHZoSJsEycTH/SyR2jks4+Mv32WRvVcE2b9eHldcze
W9xWxd5KSlCJC1uHmg1bTZHFHWDVBKBaxZXhEmJlBVWU9jV+HM3n0E3uT5wlU5pNoeatVq1NKHmb
gb4egyLYJWZ2NUy1nZ91Us+1q4E4TDTuQXfvWvAkhfWvGTCYab/HBhRrp23KZtwEc72fc7C8q1dv
h2y9sbYet7kfZwC4Sb0xH1QMLzDqfuZmcENPGUWUsqy/Qosc3OA7nYZ9M9W7AsYxUO6oGcu/Bf2O
0uu9r5x4BqbfTfnNH7DZB0+mn+aw+ywWAWMmET+iHFk1DUhu7Lps2vXL+rCkciDM5sfCYmsntbsv
TXXsFuiaHVru/AwH8jcFBKTQdWmoGrc+p+lYYMPOjhZ4YNtdCtoyDVui010N3z42fE7Tc2106gz3
+R+6a72M3IyrUsojsUQtviS4hmyEUpoMPZRSbRvkGkj7otq2idpwn/12tfJneJoSfMfyoqpQwcmV
rhH1HnjatKGzTf65qXyDsLmrWm/vWcYnU82/k82I1pN4vn3BNdGvJ1W72U7zQSO2abP8TI77nQdO
GTWZ92WVztkN5r3oLcznZe/c7aIXIez0gFBHjxidMreiqSqCM7muX9JUB8uaIynt67As/6o1B/vZ
mLTIpqWFE5OAvWUlNqKGrx/oWYiGFWwIgaDOpMSsV38M1fBfgvHd0HrujLU89X7VR0YHus/WfpsF
aXuBB4K3XwHMzgDs1/E6sDUeSi+4iVXEuqFtHfLhcgU2bbS2C2tD4dqD0ZlFWAiAxHxgTjKeLRl8
Cm+55WS4uUP5a6VvoYMaeDjutpzk3l7WyLfmW/JcGNeCyB0o5pMusrnXePesXzppA5thabpw6h0y
aEwtLG0zqi2Y61WyJ6xmVwsZj+a0mZb2kbjlI7WnL38mR3AAn6wED2vUwTMX+u9Ecvcvau8NjAKk
+PAdJifMaRp3eII/SZrp+XxUKGT1Iez8saTqpI8ymif/TJJfRL7mNs+t7VTQtiXeL8NeX1UO43XO
o9LQtxmE3DkR1C/NyWFhFxvcQRAd2erOFar1MW/MV823Y4cAwTSZTpq0olyKE/+KW+8sUaWZl2pV
G1a9jo0zXMvnD6/ZAYQTeAutjLreO2KM/glAGOutf5O9DOmvtiWNmml6e2EyRu5biKxWKLJsL/NX
vxQXIi//WKm1SV1K9gVnqIfrr1Nhnei3yl52a8dC/WLuB3oVOSeUTOlJb/vIMpdNaQxtiN/zCLj7
nK9ZQeaKdsj5RIa2O/alfDet4TCUwY0pwa6uEviq3IbD6pKiyf97ktlueGIx07U/LcK9ZrnzakL4
zU3rvvDMwsn1cHknbLaB7eE5UbZoSf6tnO7QMFeq0uDo2t7WUsnWGKAf2v2p0OofbQQFPPvBcaE0
coP2nR79aubePy+Qe01z/3qOASvCG5jx9rUXman8ErMTm12gn+tqUKENYyRSRV1vu2ecZuKoa6I6
Fs4dC9S4yz2vQR12Zufad/A2HcBYhbq5gTr6mcSKZ+dBNFfFi3qGfkLBCyBB67+LdjrwEZssqCT6
dPay8aE7zYaZMCDWwDzabfneCrW1oRhDOYUnajEoySQxWa6zXWdHkYEa7IOyOcx9ceyld5OoA8LG
cmVlwc6EHzHb3e+hHI6JNtO7MNtS3itLJMO2Gcd9rtj1EGsemhXpQH6+yXT/Xsr6gp1qDDtswZUJ
CLUqYsE0RYzelrw2/JHPnRvNPrKKfaiD6ZAPTL1ZzYsHY9w6zhxNhaLO06mSnTez6qkMR66nBjeY
gq1HQeypFWvVulXK3noUN6lZR1Mz7IBgwLcYv9e6O/t+cifq8ZTp+h1CE/+RwLmmq/PtOV4MgSEu
aQqxOMRUr2fPXG5Jqr/bi3/MZbbthBEp8kC7Zj1XWnnXEm9ruvOna8odDrmCyNl1xyRtDl2rO4kl
/UrM/jQ5AHsH5ZywAZxGG76utApzt7TGh88kn5aEfMHBbU6tGm8eLPBQGc3Rrkqfud38X9msvxPR
n9XSUcAqj1pueRNOyS+HmIjnnbYlPnMTDPLWT/OnVQynQpFg2eDZjGtXndu0PelNvu29/OhNY0Sc
MtM3S7wEaxoCGomgubLXlBwZxSALreVF6tClXMpgzg6VMTZ41s5T0XyWw3AbhTyNbhvbmhO1VfcK
KXtnZJJZyB9DYzGrnPfZ0FnbNa8vawaK1saFG0jzw1YCCE+182u8D3zhZWlvSU2OSneILZ+M1CDT
SOBzlmftS2M7nTodoGKpPZSubQUXBtXPybe668QQk9BhHA2e/u2LPKHwqJbIs5Pd6nFp16qhVpHa
LctRpApJPAARSk72dLsVO58+pyr7Fab3lwy0c6H0a1WJgxgHPkmFk1X4h74ZSvj7rEwE3tVUxjEg
yWrTG2VxMdv225X2X0q6q84mdOu2f2e3pKkpdPVq44PQ+vHBk4efV8PHbhm7IMgndA5STqG0+yoa
+nLfTU5sWANDI/kDHumc9cl7ZaHczEg8c1ZECcrQYNW/kC/vAWLJOgxH9L2PrHZ3ZGvtusQ5+QRN
Ew98mVozLmwTQDAoYdPW9qT9MSsqz2Ihlx0dIPDG3xl6nB54EWXMRiX1l8zAWehsBPl07uHYu7ep
ro4J/+Jgcg9LZu8ckPGMOpyXanVurYuCQGk6jMGj8IKL0JxD4RBLPlK9VI488ZVukx7TZj/cg3I5
V6wbFtx5RGftxWRvh86IhdVuisH6nKFhlroVLZr5pai93WEhU047Zo61859jN91khGsBySu9nfLk
fXKdP3g1yZCfYtexo6BbjHAtV6DagzgUWQbRgUwIKE8BDBg6t9hPl6MWZBfb6u/dIPZGjnw2Z/ch
nfZ+54m976TfiS3BcZvG2RomCji4x1rTRiP6GHGtUdMwsBvcfdXMb57hYVQXIyyR0kxDYxl/pbV8
CxznyQQvIeBn6Xzk/qDjTP23JOPUTJ3yHeTNT+k5CJdJzktnrt9lqb5A87y3dkOlNxUBLXBiRbPB
VvNQiG2Tki3O8H0hZTXWtTp224WBC3R6rZ2JtqivixqrcC7GXWbmJD93rK0uAVMA502o9qLlv0za
JkImotpJ9k2r0ypUPe7Phitp9MdLwN+PrMANu3k9CkwDNg7DKJvbbufZ9qc9stU4DigX3Uq3aJEq
WFb8Ec9aS2jwiU7n0OTUaP2tD7Z6ctcdE6gf3EesRWb+hlHZoVp8VODhYGXWi4n1La+bzaQUMdvV
+jK31pbJSOQI7egHDYXTyi854RJks0dBPCdo7up66/uidfdS+ZFqZkDz6QOD/amhi5VO/zHUXNEi
gPY8n7UMdwVlblhKtZ8mn0svOLgDXP66+SKc4VqyZwdFqSX8Yd50XXVBt7wnguiKZCB3wTZbJ1q9
6aWxOqDwfjz505sXFFZYLeNP63g+Q03UonXxzrq2IHTTLAkjXtz5zUqo9iotAj/HqKdartbKk87x
1WrdxDDUkYc1B6Ch3yfjZC/z79wuJRzuNU47khxkcfK7jtFTKf9LGuMPA3PxmgqoDh5A70gOhcOV
1L23jXbSuP0Lqf3qGoKm8mE7dd22bBkZGQUNuje3WPIGBNFqLP8lpnP1XGIGIMTT9JZQzzsOy3hx
SItGbs6Rz81qPwLNY1qj/zNqmuQA8nKlx8WEFivVSVYkZvbO7xnDJCXUeKIWRQUBDuYMo3UF9L+x
LKB4bQdVhV0Y8OtNlE3BwdDHb9haYe7krxDbT4NWzdGot2PUG4sinWChphj961Qvm7TjvmmhqWOR
inOD28wz5ipWxbKx1+ySDP1LmzlxOZLDkTfVxXGaq8klffJ0VBPp5cwQsp2t6j+zLV44okbW5/9p
c3cs3PTsDlSlRVHyDAAa9lRTZMHC69p3qrnVvKxmMFFMVrteuch1TZw3H3U762HnT9uOwEczc9/M
1CcspXxne4U3rOKM5a7U6cj9EUv1XIJey9PL2qK0azPedO+gt5zk+sw4c9Be6nI5LSrfEQX+0nb5
755u2Bt4WYZkYpDnfSY6oQznxqZpm4R9Xtr27PlU1y1VZyCXE8OEtxwng6XcPY3LOUuCv0oDBCaK
q+mLrZ94FzIK+UWYN63t/mmpvc/S9LNcqpuWUpokiqHnSq1SVyeBPztcA0R2Go8GuaFp+/+0Jb+V
KM72ZIZ17b7Wdf8xlt49N4ft3LSxb/PvMdCIivU8ZMV1EsVPl5qPZAjeJpPJ5uIPzSYwGIOaxAmL
0n7D28ZtMZWXlZFjOMrlYgbJwafnDQyO6sSJkszi+DI2qeBrWjMG2/9G07wXWXK3JDx5O9HOchoZ
z5Dg0OpHf5yjlEHX0hvRRFJeGgSvk5X9GiXbFIqRUHPRZ/VdBcMmq5DghmAzDPomc7W3no66nftv
e0lfKrO49SOAYLwRFDEiFG6/59M4ak62Ze/8mKfWS9Kh2dvjvYM7kXfZ3evcW1Hgfy5rfpPZqaTI
0eeWos88NIEXtk51Ivb2Ckdxi5Xh1c5gMDfeD/aZEvHV/Up8gPFr/6eU89EzmEz54GGM+rtdm4Pi
spiSbouHJnJFe5O1G5fOEqOvfmlkXDh+uVkV570snqk+Z772rTlq723WxE5l8rYVF8wyFJ0TwRH+
yS2Y363pNfeHOBBs3zoGa3Kd+cNcJHIT/2BqFOIKs4iB3Upzi4c7IBFn6QuTN4wPAc1jRqql64EC
RuGbdTijFSNSwR85zD5lKc/PvXPHxuZimBe3c/6kLS9jvmrhOK+UnOSRNgO/omI3ETfTE18xz/2L
PrAPWFCP9b60Q9LgKYl0879Eb0hXRR4ZDBVqWFOkJ45Z3j4aoWeIoTTgfvIHUDwyhLei7XTHuS3j
dOgPcghOVVLvOuYnTesd0sqMK1seuyLpwzwvDkEnX8d0ObMGSZdunRzQgIyf7U0+2Vd/NffZyFYf
P6fBqm+XKtI+phtzQ4627iA6GdrK/FO6/yXI95licU6xXpD7B22yo4x+YexHKOO29is1rDepmXyh
ThQQNRb5BSpWPW6S0n0ri3FTVETLqOZ9HpiQS32AC8gXj2/gMhT8w+YsrohlUUP/mWukUmC9sEj3
sPXgWJA3NFfy0vfl1YS4Qb7JM62jzY54W2Jme6dk9F+6AutL8vw40vzDmzPq5MzbLEZPEId2wRBG
5JDxYi/2rkqCsHSTSz8FJ6soXpVwX+bKeA3W5Rygb+QMrCakuybf21ryWEargSOZ4h9x1p8pdw9y
Td7seiZQKPjdLOUmKbzYnwrEuoTuK6t2tj/uFjFXoZ/V8Zy2O30mG89czzk/aI26bDbj5zjITZGM
cWelh16sJ1oxVH7FGJyRc6p2T+iLsqePZnJflnrc6pP+neKoytP0Zrfi7Dn5TRdWXEmLDp0RSYZR
eKygQjLb04bHNKevPkNAPxXbYp2xg9nUpwx2h6zcJWu7oWR4Ax0aD2N2LZP6URjt+9LrpzHwjxPH
uuTCgN1xbsAMID7zuZNiOgFojHBZUxkVf2CLoaYw/VOmhvViYEqShwPwSZ8vjMHAthbaT9n7uASq
N3NCCq70l2JiUooC25gsri+E4KRtJBTQK3xhw4jAwZ1VGu7GA+gYJW52VxSekXI9MtewPrjG71Kp
V/CQkatXl8bp9ljhToMzHJbavGBV6MIS7OWS9gxhxr1JAs/oWtdmrqO5R20Xf3Vd/dImwuAERVPm
PcvEJSfiSZAX51BlCtCRU4/pWjGpAZB64KDYe2V+toFZWEH9CnHuMuTNnkA9onn6TWr492zuN+VM
mlWgFyEYCDI6iKsiYKVbxg0p8LTL1P1Zb52zYtnPifOZ82CTyTwFVI6jN3M78Exmaxes5aHIyfbM
sPhN5voa+KQkJPZ5Ej7OAa2n7CETsNLiiuPJHN2XzNHodQOI5W25Ycf+3OrpV20OL6WJhNl2n41r
Qd2G+Yl0ka4G3j7XgvFaRWAymDGLW2Lae6fnWO8RA6VH/JXun8e0PPCrjCfOrpW/SLwKD8T6QB05
Gy59glr1+1IiSXbTRuXPOBI1sFPFRTIMu6HXqRs9Fm1H9W3Z/m0hLqUj1VDNz9C7Afg3s/BiyNDw
dI3sOe7BOd04ZP/wcH4mXpe2TqOqRK1cxBbbxL7I1rOhzH1fZ6+9hWeAVqy2Ejxk5v9rjA5Fs7bW
/7oSLLQbgMXviDvSyXKYi0fbfweN82Y4BYqdOhI08wgASWeD91dq2cvzVazy5r0snFOmui/yluJF
717YGjbATHf3oZ5ofZT9pes8r4TAvWDyZlC6xW5c+++8C15GE/9BN0/fjuovHlaMpXIfsq6dLUY2
61mevougvo6SAaNaP+CiXKrRjps0eHhtQSzRjGHPIZPNXPQPv50vqUrjPm0+7Sf/R7X0XnXjNCEI
vJemWrfDlO57Ie5lYT1MQXne+oNGgtb0tyMzINKthsi1cmMiWIbzYh7Tad5PrftosLNiV8WToN+d
sjt1KQFJihAjIfQNz+zmpBD7cO9cgI2TAmbyVpnub41UsDyv7p5dcGcwFCs11JZpoUbnI0r64iqY
lpSWGyOjn2zHLSJhwLNbdO6cGi3T7MNqahCNg+BFb+0/s0YR22r5ea18Z5uUBdGh9hSTKvpilMvf
oG3/MMj1I4Z/c9gzgiPbEelsEkl+bBt8Cuucb3ol+G0ynfOaXyZJgJPunTonidIq2Fre+qmX64sM
+EFTLFDWbIV54bxpNUmAEuvJmmh/Zl9wfqdU5T5hgMytP9tl/k9Aw8Uuiqxoy4s7dpelRxNfkZL6
FfNH0QYL14jkufBWlv50UQXeqzzT94Gd7bjhXkvf2tIInMdefRp58WroKBiaF00E56V2uZlQU3M8
OWyv7ld3eXiucZvUFPl+tc/5QFFT53A03f+4BQ8IRdeGBKYOJ0HPucNNyWVb/JcU2gGOzrYzvV/M
ec5aHuybWf/OTfM7aLOXOe9fSz7/TrEUkTQZ4yTGTMWGdYk0XFR7cG3rIFKakzUgDK8h2sp47bg3
sl4yR5jvuMuwVeLnz5Gw6HfcKonHMrkYTbX32/LuTTkqcRkXDuiurngvKx/+NCo3tqJoNZzDHDBV
mCagoPTZprlLi/9qYgwnb2LvVKf2Y3Hbq4/0fww60Qr7iuZUIBXWh8Ii68chtEnzTxbjlWZdorZQ
P1RwF4cMeNimovyFk2ajzJZP1lijbl1vRu0cAp1QyaeRbSkQgZGMzcbfJA7OR1BuV33QsNs3WIf7
YS2RA+vXcrbPQU00V03CmD1l32ZTkIXgJ+hAVddss664K/0/7nkPeain91m1I/6sh5GQvZ6YicQN
DchCtGdTNuLgYwCYJ+O9WeASyuW/am5PlIrXEWuIayfrJm2sT83Aqz0Wv0w+mN7Vd0kZkN7UpH+c
JFVh+f90rL77Xt3138hHnNbrFPZmel7q+q2b4SZ7RpygtgmMcbXphstc7mi4tz1j4rievjrPfAh6
nxlza748ow5z0k8bvYs9qmFZYGvn0D17unX3DGPErWF0+05H/AhmEGBjL+uHqjkM6smgADC5yhPu
e7dwOb6r9liu9q/MSdBIKq6lSj8Zk/01Nhw6Zdts27E/rCb6rl2IRzoaZ+S39eikOfZEz7A2eaYI
yCTuMJ9N3hmzONaNgF6PU4rQdmL1MFQGesd+f7WkBx//R9h7/l/TXbZzJr0wazz+ttnvRId4ELgJ
J9hU7HWlMWac4qDv94bm7Jy8/IVWs5vEvJdr+1YY1YvRrud+8T+FTw1QM/mvF/9jEfqpSTj7dW8z
FRrSQsalX3SvpOTufYNMNwNVaDH+4hV+1XE6RvNIOBE7qaa/0Fuu2LDkz5RZR2XX6D5khyWMgzM9
zpIsVqu9AynL8MfZayskP2/+PdpB3LT5OR2JMasSZgbzo9JknMzJH4mgHrYD9ZbvWp++dG+OwXZQ
8dRZ1JdPHDjQc8at3dIB7kursKhcnpN7dJ8eu754CtNuPOqC3Ut+AW7Dk/zUSvU5Kkm/21xzpt2b
sRm3NudMSmYJvVZ7CcwcYjpzci84+nIuQ8MN/sfZeSzHzQTZ+okQAW+2DdeGRqIRJW4QsvCu4fH0
9wP/WehiCGJCSzFCqC6XlebkOT+XllEpv2spL0cSuDUz+hMuNnWuC8+4Js9oGzzo2NT5mrpiYvhV
HXoqIOlu/jMnwfeuMp/mVkYGreQ1Km+Ka/tUJ21mG0n0Gy8NYdp5/N0uYOyMtENtil9aab5XCu1G
lPInISghbyO3BqKq1kSH2BcgaUpZ3bB+6YkIXCQiRwx4UFc4K23tTEWDxl5CvtXwBFCJDWFKEOPH
pgNJYd4iARn5cRjPg0nha6A9WwldE6k5ftBjr4U3wsDXY/O5F0YgaQ0CnebwSTdCQgKjg0QM6vxK
X7Bc2L7mrm1Z6Ly9MafRUdLuHEgacrvCT0PRfSksb2pD/x1ZwWMxKp+bUCHukQxAabobIVMrUvjW
QYcEGXiqSQOzoJY44zlooor0JZU/f3m25Fgl5DQu6lJxqK3cjuJuKSRqJYCm6q7tUZS76t4wgOiq
4juhvNJEoHkmxTFYYL+oVe6KfEImUdCFBm3FlXIHCTUPqECA0FT3wXy9kXnuK9C7Y9O+wKkMlpjI
gqDxcUG/S5p5GtunVES1lrOao4XIZJ7qGYrKufxsgLpJ0tgXEjjCEKFXbQM6ATPoU6xOWTv4JsSN
3VeVyR4Ho/hW0b2jVqAxdE14qMrSDqiOdg0A5CAljzD75GrR56XIqnVOYdCqJrSE3H16D5rwjxZf
T0qIyQOiIZnibTVN3/VhvBPr8dyYxaMImrUA5ZRfa0/V5fvBJKUeZcWFDfFTjXRcb1xr24jyszKj
pQznDZAKpCXSkZCTkkdQVCFfSB9SQfIspEeh+4ecniq7Twvd9TAGDcjR8WL0k1+SxOxj8W4Woy9K
RexYB9+VlCA951fjtIQO0KLPFtRzqk603xc3mVJjz0tUHRsO9TQj09g7gjyQa5ym49iLXtNo921I
mIOAtDoEn9Ul4OteakE7jAON6aZxsizxOPNWi5RtXTHUPw0KPCiteORJPI/kGZuhcaRium3IKh5U
I7uVY7xiokcLJN9hltuLJkfHdMTd7Nof1YiyZK88l+SsVOpTqjGfqec7CoBOs6FCISD1gQr7/Rjq
z/No2AK2UY41xzR4P7vhftKHT5FlvcaVkB46TfyFZKDHO/0C/5MfaDqt9en1c54m+HgG6Sf9BGGg
09BlEAV9aZM0/H3tgOJO8k0+jl6gDd4gANHv4eMZSdH2zYPRXO8Jn++pEPyEq84TW+XWol4jS6pm
I2d6U8Q1XewgVqT2sxXqN+rcJk7XFa8BJJTtSOuOxOXBGXlsu+RrNAV2r5KSHNJzM4dOSzWwIuFe
o94dd1AV0ljADbwVJbo3rooClr/5lZnTnWU1v9qkmH0ZxVmzRRk4wnx0KW3bWN2cBphDq4WvldJ6
yZiK4N7J8NAoB+D+NswFl2p/f6ga088kcA9lrpzTKmoOsQ5pZSG9mBQB8Vyeur4/lVf+DXmlAIol
06VzGyifdaV+7SgULd1qRUj1YNBvTfO1EMLL1ZC/I5nsX9PhU5wGX5VhcGXizJnbP4WUbIZaIUNg
VodC7vwhBA4sKWdFvN4JU3pUZLz8VIaq4qq4TYajeY3dRpUvKKB7BB6uEsyf+lF15qDzepkeMaAU
UpqepWKwwy5ArMoiO0mEqkYBerplAdQMiVqZZ6iXwx9TymWqab+gWcqYSVoGpKoEvsU5/pwrsg9P
yI0JdpGKz0DhChLcAQenH8yfoxQiCkrttI/q+zHrnrSF9YeMHLBWWpqSI+niJ7HrXaFIz1YoPeRS
/fXaG73dIgHiKjKkB03mcqdcjQJCtFQ4JM1DCZw36/qsG9LvGC7LXB4XN+aefpaT1ocdFoYq9TX+
PRKjguUTPdRVCHFJyQN0uKHMeUYkwTZy9dzxJldZ+R0GflJGnWv1rReInZv30oF+zJMh5J8tsxbs
vmltI9OeiHwf6wLgYFOOf9QuoSTTyfe5Oj/FiHRbOuieOKKLzuCnZ9azUhpAb7OvNUmHdAaMU88E
3iJFFAvXjyrenLb32pyf8zg59kX1GAwzwGJcM/1qg8d4irLBj5Xm8wggSQW1EAHVbVp8yXgaSLaF
YPMLpINAKA36Y9MRjhZt8lICTZaj7KkPYNamy5fH8App4hT8Saf4dQFQGJI8ego4CHSY6Vao6Ttr
JK+ced4SufwjB4ZNN845No3fSMf9Nsv5S9laPzo5vqN967YMhfhgkSzu1fm+uEoPoO79XtcvilkQ
CoFKIgQFivLFqAV0mcfkT2zC+X6d7tLRfKQb7e5qpL/GJANDMZ5lXbi0VnpWQrStc7LV3SEf9ROY
h5xUgnIhYr0Yo3RDhqSyjWlwJvj8a5o6NCM/IoNA1Ec9x2jM+6Gsj3o6HtqRrqlrcDaQpwPb8Vsa
Bsi1sh73IXzUh96pcAJEK/kVgNRsRPFYxGCSysDOp1i/mcP2K0oFv+m8p3rSjoSV9NCh3n2bjKiJ
D8iY2aXEiyr12i/E7Y8SYWiSILGbW/TKRI40IYcZX2GckhC9712gFIAjyVIq5ecoeinU5FhJwUuv
h3auEmyLUH8BfKSJ5QrsInjQZspeyVUzydcOqX2ltcmdltrQWJueeM3QiDFOQ6/SgkJAVCS3hR54
zWTZdVPfJlyXgusiJcqdFVxvAS9gbJPHUNbJNwJNRHSq5NL1honKcu3IQukaVFTkrFVIZ8MKYwg3
MLM9WapAWbHmiCghTzmNE/k8nxE/vUTkeJJIeTSvxl1ABNNVkjNWoOcDDKJJ+CeTjBuUk9lqJKOg
3JDC3128BAGCK0Qg+yXJjtqZluOhsEU9diSgccLYOPWV38NVMwPRq7vMu06ak1znQ0Q2TQxDwvmG
EIqIOylsCypSVmeBOxY2KKVbAg/PmOnR6yqHts7biLat3tSP2gI6iugOk+TkTyZlF1mwzvM1+T5S
UyIdwyVMO6oORWXTG30H2Hu5tNadOn+hoRL4QULgQ+eRNj4QayI73TjhDCVha4FtgHGvLvwI0CKt
Cn6ogrzLDOEyh8FN1Ol3aiq91vJw6nrdE671N7FtvoKVvegiMJm+P09K4VSBSVnDuivk5meiCkc5
oxFs0CiSXP2upNkNV67oMgScxZtSDW+6ILElxYRTF0KGukFaSRvN4KwvieWKQ5oL2jG51vd93aSH
aoi+KtSvMBaULaYhpu2v8ujmO1nL0mQthQir/dZ0xo1hpcdKaHyEkh5Tsj5ZUgIA71Kbp/PpWuf3
bVU+m1V0tsjWTAhia5x/l6W5xFb+qUvLiyzP95ZAa4qaETorD3nZHa1wfkklkk8g0lwtoCesNm19
rs9WBFlGbR0HKSTRQU6TiskxVrODtIQVqZieNSs8KnPxXETKKZgiT+FItansFKV8iXLJJ/V3sKrr
I83Tl8gwPxXiTAF+vB21BIEiem0qnOW8dEQ1Jb407/W5Palk11OzOYU0foD7vIAaISoceN+JkLUU
DRbabKZmvGtBNRTURIupfAkFegh5leN5ogujeJ00yTG0yqkWTN4CVm47AAENTswgyqx7AtyspB0N
FoJypp9TSe7NUX2iDfGs6IGjStpdElPUiLsbNZQfRJzRKcq/pk3xNUZepgNBg3NPIoAzm3X1geZe
X5pqioPjiznQhwAIh+z5bFtmdD9VwaXgaGkI1Y/gyqxR/W1RmgkB/VnNTM0i8BVpEYIp3GocfwQQ
ehk15Wm6MsVMOEAxQs+o4RqFedSVyM/70NUE4N0Eyp+uX5maTav5uUTEKk9lz9ATog/T6UE4zbl6
O6vqF0nvXsdYRyjp6k9V9xzX7YXSyLGZG59uzxvQ8bYoqrflZILID+4bCQoICldxa14EkaZfk7gx
sfyuU33YAig1JSBEvw6ghnQ198FEHkWT8ot6nU+iEbqhVLhZ1bm9ef06XJG4S/UHKYicRpsceLVc
0guXidizovyiRQiaBNhggw+Nxe9aAWKdNJ9rA1pAkKRRMoPse50Lnap5c74KuYsepm2GMKzyybrE
G9Hhv0nGY5jS4BZn54ELCQn+M3jFAgl4PFvYsqdPYDdtGsmQGCBXJVn0ndL13NNRPPNfCYLSvHkm
KgE/lN7PE2BDY7rr0+Si0lobpea5b62H0piApQKWWAqtceP2VnCHQPOJRPExb2I3V+rTFYqClkuM
wBvi9eNXc8gOc9Kdit6CL7/2ZMV4iCbhj3JNbhdsSm5SLfmYomKDPmItb0Yvl1SQnJTdsAY1WM5+
E2QeSa6Hjz+/Qd6xFt2aOSPIMKt09s+BU0KmkI3hzqffGCDf4aEwVkwqUj4KtamLOPRGnrk1cbQe
qq4e9PYs/+T8n3BQ3Q58aR2hXl2RexZxKvRqdHXpekwA6qJecQyV1E/M3v94vhsM3sZarIuoXdCF
uZffRFEAil0KRLuIO04tAt9Uc2Hgv/0/sHG8T8VhLLv6F8GIMMQiVR9GM+fXWn3Qph1ONvl9JnrD
WJGuWJIF9FeCkYG26N4RXelAmgVlad5dOs0Amti6B/n9abrU3qL0scdVtMHRahgrWrZYjq7johfM
+vVOjPi7elLOkyND8CnsEEdtHfkVKwtor7yh6ZZFw7kOhqc0ojMu/vLxAdggRzFWdCxyPFLsXn6/
oJCIaumbRS2x0dGvuq1J+UZ7BGzLj33v8K/4Xo0i0nrqtbI7BS/JcJTVr1ZuHsThKUhvgvhidM/k
/qzrD2GP3GvjJq81slToZUOherttqmc09VEgIfnxmm19esXAJHZyx3tyldy4plfjdoz3FmlZ9HcW
SV9ZiGsplMqk1tIbKa52U9uQCJ6Vc+FCor9DIqQs33pvjIX7568rmNJBFQwRP75Ab0EBFVXnAdVK
+FHU8b7MrGMTtjdoVZCZMAScFB0EdnUuK/GzSghSpNVr00XFIVKuXpKBHaCSUkFj0RvGc1KYdPTw
0qIO+TWUMlftItDtBLJdhgojWPAQl0g2l5QdXrIxB14OvikVlypdb+L8mL3z8RZt0BYa+srSEEpY
iVGzlMpj/iX51PkLe3Lxp7yhBori+h471uY4K8OjkyvIKP6iSfCo+80D5HtO8hJ952g7UCt827Mz
GzZAX5mZNipaS28apkN3jTnbIuyZVfG4s1hb525lYVSzAcur8PXpHPhQpNy/sdWCpfHkIy1VO6Ms
v/W9k7cyNVHfBnlLJ58r3Td/ZBvggy+4+g0AENoQfHI7O3u/tVYrU1Ob8lB1yzhT9lgLv6nuNda/
0bqtxbfmrhmLxOTTpoHPV1WHKt2xw1sHaa23lbEHGa27kqt+juSD6StOcU/PuuHCsTgf+oeF1/Pj
jdhYH21lZYIo6jspXkh2EM4YzjVrH//6+NPS1rdX1mWS4i6TIRdyF3W14TZ2zU+UpYGuHaKjeMye
hV/Dce9AbRAfastv+MuS1WqvJWZKZWYhPiR950IIgmbDHtP1FuOltrrac2JIYjzz/YXBG/jppaY/
0lYPlr9QP9jmjgLI5jiru60USQIcF4vcOqRdvy9caNfLwt85/943VMsGvHP51rJag5GQ7ZbZGPB3
ZIrg/RC8OJBtCUPy8d5vbf3qeouphGNSYnFlNbotGtOlxH8SpcD9+PNbE1jd6rJlhRRr4NQCf27o
cvtGVDkOOz9+yw9eS2epqjmYqTVygHzTH+F/7i/GXXUc7W+Wr0JyieaduyuPvrFU/0tAKxpoHAgY
rP6z6MdewdpcBFt6Vfz61H1KUZ/S73b1HLcGW133MhGiuTNZuOik/czvKBdRhLqF3+a++h6UB/xh
r7voO7u0uY4rA2Bppaa0cBW75q1oa175ZeFxJ8lbXWTAeq7qVefUUaEQfvinY6Eus/7LCIyD3ISl
yvsrID+TdMBHgOSR4Gtz8d/MpboyA8YYxtI4cK4r6UuV30oKMEAomT7++Vubs7r7fdLpkHn2nARq
KDRZ6sqzOvz8+NtbT4oq//9r04ZBkuQLMhtlCk92G3wgyxZPgG783As962lnnOV779gWdXXz03wW
TcFgHLppXdnW7fB8vYD28KHzud97tTZnszIAY0dCrSdt9OYcz4guY4JPC4Ez9tgLHvaERbaesLXK
VCXLlqaPzEb0O1c4vBbeCJjb/vnfsg2X4bLH3byx+WudKVpYpDqrBByiEjxGctdTm4b3cGdXNtyt
twDgr5tRhSHt52rAvb9pHcV784D94VvjLLufPP9jdLqWmIpqOm6kKkJzLqHDFgUrZexI3O49jluz
WN3voR1LmPpItFObuI+PmZeC/raR71WJ5xvQccePl2u5ze+c4bXU1CzT7lxkguiG8vmqLejlnVu4
EW8py8T+2oYeJEobx3y4k86qTHPGMVJ/DKkI/6m1Y0S2PAhlddHlTqzLeqQtpvXCO82L0T/XblFc
txNXcHZpdLeWaHXNLX0K8msSLf7WIlWX+8kPQBCjDc+KOxyNJ/VW3tv15U6/txurux7KakEvFItW
taeF2ZM0taS+VqbT5A9qdQoUUCB7B1ja2KG11lRWQuiaQijmDufeAbXoSJcAzkWXgjVk7c09GV0H
Yvg76dM/HbW1xJSmVqJ1LXTRLetLlzzD0PPxd7eOgbx66a0iTuVKNcQ3h3WZRvui/o+1T+rDrmTQ
htlai0qFtAZYnWmKmHvoD74XTvdbeMh+BDeDFxyoRNyGlreXxdmc0+r+F3VnDQKg3zfneBGWor3S
sFtX9koP3p4dY7k1pdUbPyV9FUcz5w3ipLNQdt/CJKeCLHz9eGc2IhV5ZQOIIqxckEOcb7hJrgkk
o+2VVmHRtCP4/iQk7sGeJO6g7Tl9G1dVXhmEsmg0K4PEFPIWEcLBxovhNvp4LlufXlkBzYA9qK9K
7D2d8FYT36XAaz7+9NYT/5bd/ctW6mYaVmb6lkwdXKiJbO1H5LSHyeOJhBN6L3DcOlRrLahqMmDt
K2UazT8P7nKoaJ771KI6Jd7QGe5/PJuNM7UWgurbFMRqjFkp1bPY3Fsz+Yid87QRC71Zsr/WqaHP
uID/kadd+12OaGfRcBDL6SHLH/7tt6+8eHzSgIIyXrzaDzcmxH1z1t6VkE18/PmtjX7zvf6aAPwQ
4dhWTGDRFEBIyqtexE/pDShkb7hop3pXynPDfXiTPftroEhPNBjTGEj+3DvhsfHbY3FUbjsH/ko/
ut3V+tgaZ3XDE60RkiBis/s3dnnggpIHo5EDHNwJHpbGub23fuP+vZ3pv2aUqjDAdwkj0cbM0lH8
eu2P/+mYhHb/HD6q/3bR11JPvYbKo6ouh8yi04q+1nTydrZ/SZS/87yvxZ2GwRosJUrp5qLYhKQE
HZOHzLEupQ+w2zZei0vrUq+5hVKLhNjHg25cx7XEU6jVSIsbJEBkeuSHz/PS7xHkOx/fuJBrFScY
0idxbpbsSvKoQJJJx6/+g56Uj3/6Vkgirh52ubkKUKgQ+lCcdtBO8q07yfimC35vW37uRK6EUhSF
8GHHdG1F8WvRptEqqmGmvcKNILGkqO+AA/xN64kNKBaAgD26y8H+P6jLbC3gsmt/nWpzaJQ4lhZj
CX33TXEyPCrNdvIC2ThwykU4rcDHJN0TWPbHi7qhvGWIqze/gRy7bgLSe8mJuMIR7p5EW7lfrAR0
VS/XS3aJoDx1AEYcG/MgfNsNlzdshbiyFQJPnCmaLK72CNfzUTkKdoWyrXCLWjZZpl2/dmuclROg
wVaSGlfGme8HsJXn/E30Amh78gdhZq+61fbM+YZNElc+QVSlNAPXZJSB6er+29750Y8JJBxvquyI
R+0EufnH+7b1eK+lnIJwTAx9YDA4IJG8A3V9Mm96uz4h2nD8x8XT1+JNaTHEQjRiohYzmx5r3/wV
/Fp0YHVPPNZItP76eDrvH3x9Ld9UB2NyvcKU7S6dpVJ8o4lAznt47WFH+HiE9w2fvhZuMpMmHKoZ
SMPVoKybVD79iY5mxTu2YrFB/9uW69Yysb9ubiJJeRQbfL5MX5qJxnLtPOWAJAV60LKdKbx/vnRr
ZR0Mwwj0SWcMemI0406X9j785ge89+tXRkDXTFWXar4M26ifk1KCL9oDy2qDaEbzdW8PNvAJ+lqk
KQ3kkFQPHudgA1L3r99AFr5UL3rr6E//6TXV9DW+FH5/G7nm3a4a6dbKrWxAr4+WALpbJpkl/Vyi
9tTPhzNYTmeZYHeBMWJyPj5nG3G0bq2sQB5Xem1pjJWcZgcCBK/9AZ2+9UBXCbQFDr169+TRHeFm
V2lz62iv0gQKHGmVrDNiUCWHWkf9LLwI5fed+bzvpehrDScDZj8lBF+OT3c9WZ5y6Z/SV5i9mQsA
D6c6Q+DKIgrf9iKGjc1aKzvBIqd2osyAavHDVG92EwNvmYx3Trm58h+KCQqkbubDyWlRMC48OLvw
upaX7vpCx467xFiLcYPL+5j5V2c4Qn2GQnTolUgb781v64SYK1tBu5dRB8EC3vqi+zQZOdKxf6pt
KCucgDRLiab3fLtf89rawLXZmORAkhesmBiXdtnltlbSzkicFKJfE36PxJ1wbEMrWjdXVqRhaRNL
ZKDeU7zrJxqjzlTxkNuWnMYOkPHU/PIJeq/PwwlyS+S9K1LjlQ3if8eZ2bgI5sqlkPO+EWmUBV0D
5nFIJrC2NKPAQrFzFd5PYOjmyowUsaB0kgZ65/ozOy2F3fq58+HOstMbWOxczc4e8NffcBXzTpZs
I0bUzZU5AZNYdpPEnOIv/wmGCg+LoLH+FYaZ/wuCa2vtVkakKMupzq6MI/rqZ0Q8HOMI3QF1BeGz
ieYruT/vHxMP+hq9GMdgraLFpGQ36tnwwKdRtBa9xZnef2w2PCR9DWKEn05qk4xRSNSi6wAobZlO
MduK/Z/E5cenYsNcrfGMGspwikWLsJuEMZIJqA4Ynffxpzecc30NS1RSvYZ8XyMna4voOtmYLk+7
Iyd7GDzjzrDrn4ave9EZfmMbiZUHmBk/Hnnr2K0hirk4j5Ok/E81XkeQPHLEbwuAYSk4WI726x/H
WdmMFt5hWZoIP+gydiXKWf1F/rYc8MXumvlhTyJ6a5dWpkHVCkPqeqKAaaT3+MuE1sM/zmBlFEIl
LiOxJeg1iJqwdD49ciTSljvKUpkP8sPHA21c0DVEsW6NpKIT4K3EW8EFZwBM7Z4+/vbW6qwuvwFH
iJgUfFu0aF4qD2328+MPb52jNf5QAMwraBb7qx1kKKkAOwVPMLdmFMEXlErkz7sR0bKV7zzv+vL+
/eWCjz0TAC2+DNU7swPT4zH0/aX8GnuAPf7xZqzRib1oQU1ltsuJze8gJvZy+gre9pvoxVegGTju
rN1i4t+b0MpPSIAphzH8i28Toi2KgjIA9JOMKd6rYmy8aGt84HVWmzpYrl9yWkJw2OI9wZePe6qp
G2dWX91uZEK6KOnJZ6C+5BSjas/ojeRFtmMft0z8Gg8IBVFV0Zy+FMMlL1/SF65hB4/wnB1DZ/cJ
3ojt9NUNl5V6MsSYURYrvBwskrUerQQ+ypP5DR2NzoQS+uRLe6rkG9dRX735UX1tLYgdMCkJHfA3
XbWXodi6Iqt7rkdGJ0Lt8R/GSrnJPAvuNkhIASlAiX404ZvdSZtubc0aIxioGZmsiIg+wVMqHIhd
fNNRbulb45aEzc5t3PBt13BBE2Y46PG4Ipl5FMwvNG+Zgwhlz49ZWfi89mz8stPv3MQ1VtCUgKaN
NScgO1lfl0fYcqXP+s2Snq18SduZzMa2a6v73mdDrOULx0IVXWbpWQmnvd+/7O97v3+5n3+ZxmxO
lTlbfn8A4Lx5CZR7I7gPjQbi+hyeaRh40fR7/dhsbdyWNV4wijTtWoeMNZm0ro8JZNxYyS44RHSr
Qxy+c/c3TIu2HPG/pmTRVk/P7jJMdYdAk4lQSP/l4xlspUPWKEGec+hO8bwp7QZ+Y9+XPqSH0Cc5
NEc6n0m/trshxYaN11ZXHWZcRctLPDzhCGU5IDFUr6b70Y6O9Gkoe/u/ce+11b03B3lER1VeLBgc
OjZRmWarzvIE48ydTCozH6/cclLfOWdr+OAEuXYQpoyTJa+iWtON5VvVJdZuP/78ljexRgxOWZj0
Ss73l/rScg/7o3gKT727ZFeVU375eJyNi6iuEgVzBmpfCSSKJNnZLG4K49PH3906WOrqhg+Sqg+q
sqxPfICH2Ome5e9Lhr8/L1HJbCEgvptl2NjzNSQwLOcBJA+TEP2Bk5V5vWTHPmU/X/USWN3tPcd0
c1dWr7yQtXl0jZW3WS3FuPo2/o2o5hvyrXqWL92eQ7RhhtX1nS9gbS5Mjfjb69wlbRO6w3BAb9Vv
b63TbrZww7SsAYPhnGeNZREKy6xc+1R4kRM+hzejPdvDqfQKP3DFh50TsbVLq/sP3iGUr6PJRfxZ
nci8+vS1h1R60CvGcR2O2tPOQFuTWpkA2vZVJZ1R/5Ys2sCdirRM5Jgn2tW9oCPIH78sQeSul7yx
VWv4oNYbcWgMMGG0zogznjkppLCE30t9ovi9h4vZcF/X0EFBgIQpRafY7axH2WycAMW5MXc74aIq
D1GPLqk+2R8v4Mb6KSubMFkoJHQGGzUOL9LgKeTfiz2ztrVYK7NQoEuchzCIUWWBU9MpfXLFX1Fq
o9pX+FAafzyDN5zNO9ZZWab215OJlJLQNwHWZ/TgJFNuUnc+9sf5B2TLF/lT5dJ/eygd6PVejOqQ
EZ1JZCF3gatbk1xbiUaWEXq18D3Rm6Q6VvraA+LjfwyfJLK/h1vd2qaViajnOYfT1ZBcKzh30ClV
0cmMpJ0V3HJq1whDcRLQCTf4OmwDRAKNDTEOunhLK4Rw2qsjbk1hZRLKWc9i0cpl19JRhpzhJnXj
4N9eNmVlBUg6R4IZJ9CVolCAuDSS9jvGecPtW8MH6ymIg7Jge3P09JDnLaVHpfskG4iZpzvLv7Ew
a8TgmAswWfYj6d1xcE09g2UH4izL2nFetnZXXl3xds4s2Qr5fuNWS+3GHo/awwKsJoNwvxdxb72W
a9wgmUJhVnIWarAX1FXmLGcIzLC9YPmCu38t3cqr265DGpXV8ANy2xVPuZmRQYF70xnPGp2UIvHx
7qHanNLqajfmNepNiSnVrkmyP/PApDsFHrPsZXjMu5CBjWhvDSCMZOiSYRfkAJwXYBw1b8d4kFHB
QxL1ibyemxxs8dD9QCNJU5yPreYyh3eM5hpDOMuqjBogtxHBxUCqEbSvd47zRtO0/pb1/cseX4dZ
Ffqx+O+8xUelPdDoeshP0SWPDntO09bvX934tC6GoRY4BhCVFOONUu100G5VsdbowTlLtMES+PWc
4z9wwr2B64XFIZPhQHzSD+Zh6dilvRYOvo/3YsMArLGE6MQluWToilvUsT81+nESxFsYhT9//PkN
b+Jtpn/thx4XQSwbcM8a5vyQXWF1zIv7Bh6/a2V6ApjrsVd8c65+/Ntwq1cfWnr4XLRWIUMSH5vb
1F8q4Nl5L/f2BiN75+Su0YXB0Dc62T1iVl0oDyAlbxAL7w9REh9DST+N0dUR+9bRVNittD0I2Oao
K1tghnUYtiE0Qkvep6LEGp+IN6hV7QU2Gwf6zQj9tUtoVMaFafZwt7ePZvRzgiHr4/3YOl3y/+8e
iWJYpLkIlbdaX2HKRBW2ur+aXz7++JaNXOMIo/Y6TsrAbuu3nct++4INCNrtHMVGuWa3E3trEqvr
PsqIKxbCwBluhkM5dE6aPJckXj+exXI03zlSa/RgnF8LM6tGBb1JSNaK3k0Whmr02ct5x43YCpHX
GMIsHuKxjxkiiQ//oZJhfXrmfTxD63moXkMn25nM1pas8YRVXFtxDFcb2QTJQzrVj2+jHyi9Q5Ix
HfWH+OXfFm11z+OiFkUTFi43RVIvum9hvu0gRoIJwvu3AVYv/ZSpymSqLJk8Phs1zVPWp7JHHB66
1I8H2DhUa4zglRxVmWmT4iKL/SiI8jkpKg9Rg53Pb27Eymnv61yL62UCOqWbn/SeePHv0M9v8hPM
o/+nsHT54nsHeHXHc62u4+rKlou+cb8AoQVb/nR1DX920b50dks3Wyu28uG7SqcF3MxQq3vMThAp
HxOHwJ46kfnWHiIf5BcjOaCk+PEGbTjfazAgLN1VPdZX1S0CeNLUm7L7LGiQrZaQju65K+9PSVtD
AUns6Wq9jCGU34b5nCq/TGnPs3/frmhr+N9YK6HRW4XqjggENY/h8BgHpzHeCXq2vr7y66fE6NES
gHh8bs5FezFCCdpQBLt//Mvia2voX1VGujlLLExkgMkoyezlt1dyEoH6bPU7rsnW4i9//+vRGw2j
VvOEMcxOttP4nA3APvs/H09gA+esWas3u45yaKw0FsgKvBFoC3rvDhpQrom+gIPA4myH9n+wlp0B
33/DtTUOsKFJ3ix6poMONKKUT9A4QvIS2/EJEuv/HsS9TNT7Tp1mrW68aMxmrKISBAqkv6E470Ny
fNqvcG6drdVFT+O5Di1h4lZktE2RhkThXtF4qoxi525vWEfNWj3pfavA4dJmiptDsOkvOLU8ceia
jIHMLClC4WY32Nk6CWuwXysqmRUvYqjy61tJ1U3TQ34OoXkFLl2eZiKsq21RRdizXG/42/9tkbU1
2k+yAm0KE1F1y6X9N6mMy2jmx/YqfqkQGUimyp8MlHiNBO5vDsyIyvYkQgXdaOplKLNbEPpUMHXE
80pxPClmvzAGd7YsZ68woZ9FY7iEuWxref5gNtZtElgFKjmQ3ic6JEwTQpPok5k9Kq/mV1PpLqCE
X2Oteq3y4kRq9iXUxftUvXq9Jp/jOo0PQUbB36y/pJJ801mlU6P8bludcZ4nVJ4lWaQorM8nVL5/
XqtF/RJxx1qyXumtPOgyc+mL1LPiEm71gTy8Ifjg790JgYZBBT5iTJ8tNXGyJIS3VTzBt2sXY/8c
Z9Y34DBz6KoA9/jNkoToe14+VqTTajP0kw6ptAIdbCUxUYGnOzSUj51m2UmrwSGLrHHRT089zX2p
FRx7sYIf7JrYmn49B1X2SRz6RxRNPSSuvKaK93oxN67HGnKZkNg0o2xWXfUW2bPrqfFR7L1kL0bm
Kv7SF8RuviBI0Oy5KhuWZY2tHDVAemUjkHfWHkrr93DdceLef2E1c2WAdUGp5w4mdFcS/+jQkyf2
lP7QEZdplOePjeLWUq2MsBLAqgbrIG5igOplmKae1CBILZX5yWr3gsKNd2SNkJQMTZym0cL/aR7k
8KQMr9NudmaxqO/d5JWlhS0RUmPwtaTPjJ+KMx/lpyWHvaD64n3+g8WwvjfKyuAG19QQkpkNXtJn
zUP8ubgsGeTsLJz+MVWtmSuLi76UnM/Vwkr4WbZh0j0TxdrSGVZXP/P3Hqa3DNI7M1mjIMtxqlJE
QQhkZ8/qvxjGMVBes5Z8mXBrqZUNR7qHahTKFC9aqkMTrCNSf1N1AeqgB7TaUJDoW4C1cJjAjDw3
1U5ctHFG1rhJaRJaM0yY/ZQg6Iuajuy0UO5/fMo3kqzaGi6pB4HQzS2zhmoa6HXhqd8WyLX8/zj7
ruVIciTbXxnr95gNgVBr22N2Q6VgJlVSFV/CWCxWaISWX39PZM29y0YTibF6aGsjkwUklMPhfvyc
ACpYG0swBI4VYHGTEjRv1XRCJ4Z+peQvYSQIep1DwV+tGWMG2jxsrWVKid+8xA8UxdFusY9vbHct
ckRJkb5J/NBTd50PfrVNBMTsiEilejXugHnxRFkv3i3N0jxOqRamUQk+9xq1PyP1W+AzCcRiHBDS
bfM38Lw6yOsLWdc4lJ0gQfur91maJF5mqHP60FVA5rXbGZu1YDHxBxRsQW4mKBJnekIl+lGUg+Xt
QcaW0KWfG6vFPE/xfVQFcnU3z4I15JQRIhf019FITRiSel7XMECMYU2EgmfXNwGrHj31BtwUgESI
xsFdKsaUGBAtpsuAqVtZArqdCjEJf9qSnf4KAQ6UTyQ3xpWYC4wTUtZZuKUGrnIICqt4qTszElRY
o321nQNcKoEoPcU5WyzMUk27sO8UPG2r5jiCh0J0//EsAwusbOckDA0bU7VyiK7l6FBB99fSzjW5
JmJm4mwsY719Pz2kCKV5nq+dQC97mg55ebVoovwRb2YY46CqUp1PE2YmPtgniKKcgTbeMnvWSZsd
UM1vwJ4hioVzp4vxF6S4X4CqNFRk2CXoAQX1xtg1fj042n/2VuNcuCzG0oLGCVURY/L7xpn9FQpu
X8ffIWkOE77Lvl++FnhTx5x3ebaJ3q5T16gHbXqP89vL7fIuWRZKKXdQDC96NEwh1TQmOyXbzBQC
B/c9cEmrBLi3VFCEyRAr/ZbCJ2/6EfTTQCpmhrsqB7RltjfjXab+TNv3qhZB/XhGyGDswqA0EI9d
sA/TnRIQtwdHIHDjfgNzuvjhVeXmG+X3UJ86C8U0Kjk0iIG+an/8KTm4LfbVFVi9PR2uWX4UOTQ8
48OCMUHoTWm/YK6N0Lf2ABxt6Qw5MwfiHyVqqeLUv7yonDPMojErS4oHmcIXl3romoGyQj4qowiL
wXH0WRBmLkt0LHt4Pyu8ew0Krx7YRr41bsHSDkOKyDDkzbZQsTQFFxJn77MEjinKUq3YhLOydHtp
fI/Hb5eniRc4YJGYQy9l4IOGhZj3zU4/zD6qEYGQnvb1LkdlhZBplNsR4x9QKLUqw9jikB1iVMXv
aoRVB1e/0/Zg+9hBAta7PCLeTDFWIsIZHg1aILQ2Qkqsei1F/N+8RWdcgsWe41WjBq545Sn1bn7L
K1gEFbpKghAkb8syx70HK9isliUc0upKGm/syetEJCW8i4AFXU5RY0FCAFCrJvLpDhYlQEEaNORd
+25lG01FJ2P9rl/4viz4Mp3Szg4jZLBmwOCTbX1EiH63volqwSTxjCKLu8yrHJMUIXQ6BPbNWiuC
zVQ4094AnxIouVFlCoC6iKiTt2tZMOZSgtFwhNYKYl26Y+xpUB4b+LPg/PfSbeyL8pWcvcXiMNWm
t1HEAXAElNCgNQTOlfpeQj65vEKhmOC9w+tjPTCfvBpFUqlmhzFy8eV0b2cVLJQq3adh81oo+WmO
svfLB5CTndP/hsAspMqeagym8ZYg/VEBxQUxHLfcFbeQCvlPqve+xnroLAgztKx+zmbAC+rY7QH2
KICV0baW14BnzVmzpogguUVge6VfPwtGx5tGxgwg94tMHQTZEcEAZAY1Cz2qgzfVttxBuQmuOpw4
KNM4oscBxygQxijQeEgRFMR9aXcbaXzKtKdFPQmGwokmsfjLujdqFYf1kzPtWrfRK1TYQHsZ3apw
qcl1J7ppOCP5Gw4Tos52GU0EE2eAm0XxxtfUAzIOLyoIG6+YQnGGm7cH/4bEHPJaD0eE3OV9sh3P
HilkSxEExkNnrSkrOyGtKufCYVkdc8kiplQjfKkgwCo/appop/EmbP39pwMr1RACKCVEvZeb6aV6
MJEfhByNp6GC8Fwgo93GH0K/jHOUWFLHEQxoBSQnMGGbBJwK+UGF8M8auPAMb/4BubID1GBegKo5
FgJ3nmfJWbpHOctmWYJQJtAOEP1dE60x6r+NnbIpD9mDFUDMdSPiD+UtEusVWItlKZOKuRxv9WIr
QWbt8iHiLRJjDgiS3qZewBXUEFyx2qCHZFsluOt4bTNnn6hUSSASBo9DglqYfq22UGcfRTiNM8jv
i7uaRWMmpLf6pF692JfybY3VyO4vzPya8UaZwS5Z0Uav9ZnbEZerG3kTwL7Sw+WZ4/kkLFSzhgSO
Xip0jdLK7q9YkeQumzVhRTeitzzvwXGO0n06RcMSD3U0ohcNVZ47lMj7EpTYEQ9G+B/+ueD9xFkq
FrCpSH3bJwaWai6h22tv0mh0EhoIZmr1kb9aKcYS6H0YZnIO721eKbfhvcFD7yKIpTryO4qAsDCK
yErzumK8hMnSsq5sCoKy++x+rTUYHCjI7ydIQazujhB5uh68r4a09v9pWSAeXgzjGp4cgu6gedGe
eBPCOBHK7teQ6OWJ49zVLC5z0Ee1ShZEuqDg5iu54kKl0gFjUJ4vUNS6v9yJzRkJYwGiWIuXuhnh
5CLlmsv2rQHpZRv5tKxsvFyav9l2DCLbSkjEszb81dQxZiGXUGwq12t+Zq+6klMjBmZ4+mYtM/zN
7cziNgtda/oMEsW+DWWb2NYe0kaCFG8lAHBxTguL0WyrpgL9KtJYkPsGvhDu05zuoWAoOIw8r50F
ac6dNtRWAqfpVzHuyn+dYY4GuDV0n29EcHbOnXmO537aw3Kea+U0xMQ3M+BY1R/m8GFIhVOift34
3kHh/PIG48WHzxfop36augasZkY/OejeVhoviKodJV/drZxhqHODUdZuRc8EjlN49qg+d9b3Zjdp
cNOy/s2yK6dAojGcn7VpEAyHQ/Ckn1ftUw8ELxE7h4gKQg7VrgvKbXis/eaA7D6qPeQb4DvuTbBX
DKiZbo4iTYRzseQXp+Z8C33qdRiyqlkogdWfQZ4DZTda39n14BlG6+bzIVuOPX1btHsphM78DJW6
jRYe+xjge7KNpIMFwUHlmYx3CsDKivLWg11BMTZhvW2KY6L+SMoq0HXVXebrKN4n7XS082dL6RxJ
OpTWPY0BuZvuLOtGm/YhdOOyaXaqdPEqeScvGcTIZyCIH6vlWEHkZYAvAY25y9uHY59YUKkl621a
L4iEDeA9tGcKWfSfdVfvIAqndR+relGuiEqtOW7WGfD7aZIhE0ynec1Py6RwNfltCk+XB8HbNCyq
tFchntfESByTof6Z0MpbASgxzSCD3myTJt5AAjwwZxpA0vBkG81d2IKFypC2XZQ/tZV8RSRwLltL
oERriUN4MKXk7fJ34wyaRaMueFRTiI5pfi5BIeZU5IJgCse8sNDTGdKUeQq0jW9oqQSgMa0dyIJm
rr+1P8ykE3x7nrFkCSzzISWtIVUwlvvVtxgfi038HO3WpPz0kW9ExYW8WWJ8GDmNRzIhVe2n0Mgc
aijXEk8w/5wLkYWeWoWyKEqMx54Ome4lvlnMxdHbyKH6dhlPdnsqrBsVNQdmc9/EB6smVwvUxKf+
YDSlY+cI4qvdXUtvJO26Jq2jpjcVZLs0ZWMZr0u2/iWK+aGmGh7t7iEHtKqCNwwZcwli9V0Xe2ON
FOSjonv1YLutvGuyTJAu4lyULP+lZdhjJU8aIH3RSx+958l+ESmo8ZpeHbNPRzUccP9qNETTVus2
3XUnB1mvCRwv7qZal+pT67EaGXlUoXW8LRYEApWt7YfbZId3l+zR/X9QMsgbB+MNwVGJfoF52n2H
5Gm7GbaGlxxWcqDU31JXyFv89S4jLLa1HabFaC0buyyutlp/gpyDY4DFrEyddtgCneq04Z1R/ugG
Ecf3uhR/v7IIi3idp0RuMhtB//lOrty1HhL70DUaf0BRvrgK/Osbn7Csl7qUInnXYq0SqXW1+jut
NouxHULBHuZUexAW+2oCygFFEqjIJi1OvbVXzBPIGKCSay4g07MACwCpu9rFAv/ia0NDWAbMNBnx
UlpwO1Sqp6OGPhdFsHjztHb4aU+DGlKqRg0WrJCHvWLcI4S6qUAVppSCd97XBp+wiNc6szUzrhCD
kYzRzWZvFdeQR8OVURdtaaYzD++XLSavI+bsEwL/p9Us4hfwdEKtd8LkKZtv9d7yQEwJkKTorcJb
C8YMQNAwn8IW5UU1/dnXL0Ms8Gm+PvSEhbtG4PRJ8wkDgJRiiwSGEjkz+c1jx+JbSyjK60aC6yQ/
hHdrzvwX+l+GtsW8FaWpOCNgIa2WYRRprCP2KteJXyfbASTbUyLwHL52+QiLqFxGm+Q2wQhWuTdl
u1aNnTVgtpe3D8e6Q+b3ryfBGMbFnnS0PwWzX/ggzdvk31dkkQGFrPRRRPjLieISFlCZtvGQRUuk
g/jEnM5s8avOZz06ceF3/kpCNV6p94JBcfYqy0w5TaFaT1Ot+1ofe1N7Z8Blj4gOnrObpSl8RVve
Gts3BwXIWd2pqrs8fDI7wYrxjCQLuqyMXpdMIHN8BQYRAhhONcdH6Gw4YXiVDI9S/GQmlmNKPwWj
5W0RxgQoUTrPYV3qvpE56obs4Ux7YBFvHNsNv1le7ZUHBZlZgMTccWtQ73K3vF3P2AM90cxxMhFy
VPKbFPM7ZV4D6PPlxjncBYSFZC7lMhk0xTtZBUM+dVYQ2jlWhrow20WtwnX8vBJIokphZ2bID8le
g6CWaLdyYCSExWomo6JFULtHrtCoHIIcun019280gXxJ9EbAr6Lu1OVot9etfV3ozw1tvBhzkPV+
FY4OLQvHQj1pLD0VQ+LMYyW6fzmOC4vVJJkaj12IjFVlPg6J4tgQRTbl+x4KsnV00MPnOHmfzMdQ
ETh/nEVm0ZtDaYTGMMA66B22UXFNoM5OFtH1zrm7WNimVSYWoKGIT/RSEbTSPfKmYIs7kvRYkW+F
SEfgDPT7wvdiuS1B0T5qrY3LntgwN+2mbA9yD0md+samdjDnFv6bnQXgyvC5mu+zLnHb7HqxMi+2
W8cYVU/RDxFNnBqF5gMEfal16PrHGLS6WfoeGyA7kehGrV+WboQIcO8s0pWWHsNso9DcNawnuf0e
y3ca2YbyTzrupGxfhp1bITav7JPstmuvs/qtkou9DJhVOIzOiI21/JiNxJuqDwVgXDs9zaPt9KjZ
aYwHA+aj01E+0+peLHXBOCTHRf2m1S9yBB2isHjRpMZZ6I+YSoIDyVsqxmGSFdobuoKNEHejg6f4
0L9UNUjv9dOcYRpsgdt0Dut9tVbaX6+juolUtdFx8Po8dNLhOc5uTF1yW6CdQ22GE9i5dT64Uf2a
GQN2ZemCxty1mk2hvxvpjWmVAvPGs0AmY1WrtZBoJghtIa/qxlFQT6/VEiR6j5dC5LfVIZpfGu2H
NvycEEaSCrcI+2CO/d4MCtw6VXdjqe80tP1OhQkxt2MVCw4lJ9tCWETrWFWWTtYqixUTP4SOts2O
OeKHyY/uFZJdom54xoZ5jlmTLpv9iHMz/UrpwYU1Ad1e/PY2gWLDZUu/+hlfLDiLYK2izppIioeR
Fj22trssuZuXfvibKBbCwldTe+olIOLwNi6eFV1zeihJG5lrKQcjvkVwOUgiSEPoAgPNcTxYTKu8
FEYmg13fT3TgWZraU2dBAvEcr/9qohhHLWssBdTsmKguyAoItiHFCpICpzKxKA3w54WnQrc6Ctp9
75i3Ivk7zgXAEoYOTUolHWlx3Gv7uLjLpefaEDj+vJVnTQpBRdWqRODnCiAfCyiI+sWJjJ1VCbLu
HL+IRbKqdSV1erziE2fqjW1zTPQaQdpvWX9q1FOTPTWzJNjFvGlijEVWplVKAWrFTaY7mgoqefvG
QFrv8hnhDYRxtcJkjueI4NU9mldQ+XbDIg7CxevMp1I91OpjZ8QCq8dJsRIWp2pJVU7NDMn1xpsh
gAPO+r18uwLKQQcu8o9XW/7FTmbxqeBaNFSSo49f9FdpYN6P9FxSgfDINj52ItStyjmOLEK1olWk
1QkyoMNwihNvHDsvhY6PMtCg7nVfzr9nae22+W2PnaGoP7S42gDCH5D5YJbHokMYWHGXGKhZ3Oot
TlsnbStVcrJORPnNqbUgLLiVqiiQMSNsUlQAZU/hBhArV3Lnm2SzyrwmpbPosOwVuFXGLTFF1yxv
CRhjMi3lZBYzJibriUckuDYQmRxKn0xuVDQYOfXVpPI1YHtqlD8izFtNm8ubmXNUWPirpibF3BXo
uk+e7fRmto9ZK2ia95hlEbDT1GpxlFMdKGvz5Vx4gURhsQudlXLMFivp8aZv/f2n8JE0SUYeJriA
y5XZcSUwCAEc0197bwKvQBIIU+u8jhi7otlxXUUKnnb94hvGAwXWM3oz0qCEWEohu2OveWMUukq+
k7uPRRWcUN4SMfZmqBB0Gwe81YEeOJRlc6VLciDni8DI8Jpn/Aq9RDbd7kbdrwbbW7S3UEfuTMRT
xGmcRccudReV8YjG9WT2x/RJN1sXoUP38ubluMF/w8QuDSkLE633FaAN9XYanqSw2YX6JtZap7Be
L3fDuRpZYKysmM0oG63uh8kuJN+MZfGWZT+gjPly+7xJYo4/uCNave/RvqYc8KKL2+sl2l1umuec
svjXaYEuwlJJcIFQjfSmBSutGr1KNFc+l/yJgm68m4oVKFcHJeozDZvUjs51hcUmvxrfk1vdjffC
87eesy+uKhb/StKirOwsxUQhBKGi/G+VbVF3EBkGDlqkVcBbDeaQp2M6wBXqdFQC3yqSR4YrOxIY
es4FyGqUW9itmglRYT+fkNqQNMcoBl+w0BzbxMJZ7XKZ5XqAbYKr4AM+q2y7Z+skbVCKCNy2JKiW
4EALCYtsldvctioD3bQoFnLyh/J+FfEZUP2IFNeIwE/4nATCXcUZFItspSatlJgW2FXb5Hwbx+iq
iaC/8YvbTsQYw1kYbYU5fbpBmlIukYWadT82ZseuURwoIrDjQEwIC2IlraVQA9TiPvjEk6cGEYiz
Np3kD4hE+nAnpOxM1UuFG5i7RuvO/jSaTLYMPWpibLPD8hLfDocVuR0GfdB7RpBeIzi3EcHrOapD
5G/o1ritUQa96P5E8h92+oGLytMt+4FEnV/a8m1eZBsa0yDVoqBrIS+Hm+aU28t1YvXHIpzhUaHO
a7KOcwj8fA6dFa31LEs6aq0FKcQuBIOCskVAdUPVXLSJedtq/f2nCTK0jkAoDNtqvstL1KCiHtGH
DlrtreJT5wMj6GndP18YLJaxFCADHfoL2FekO/Ttz3B4LHp5E4bHpMzcywefY640xjtI7KFQaw1d
6PbNCMaCrACViwgowXPhWMbSMVMlvclww654r2Q7f6xSyAXqDVY4IXWV28uD4NywLGDWKqppkkcZ
5y96GyKotzQI7dU/LNEk8fIdLCJWTSsZz04T2xTCd8jKx5BWX+61TX9Y6zXTfegb7e/d5iwsFtG/
qu5CooMPbHI1HZMUEqdte4G7xjFVLB6WKlk89g1WRM0j4GFLf86EdPicc8GSllLNyKAaaGC1c4Q0
ajDPKIUzzK7SIND0S2mjJILXAW8c6+8/ncEpLWKoHGEcy9gc0sk+SdIkCM7wdhNzvEcDFVlahGEs
dflaQwFUmcL3TgM7ZikJEnW8LhgnoY9leZomDdegMfxs+pM0mgd7sG8K8psVxkRlDvZQyiDDrLBl
17Ai6kadaL9KT/1S1BGVk3M86DMo7NMqWH1cdqGMTkoFm9S6isxHkn3vGtPp7UcVnBeXzzfPjvwN
9hpOi2m36Gd6RxjDrW7aR2tnnSBpmyMPJgnVYjjWkMW/TqhQtMk6nmQ65qGfJR5JHi6PgWPLWejr
kmtVMsaF4dty5yr6btGpQ4aNRfZj9ni5C86ZYGGvmhaPUCGRsBq5eU21eUez9HS5ae4KME6BjmCK
UkyxAccN3EM+kLuoRej2oNVfuTLELMEcH51Fuea0UVDKiX7kOxPBeQj+Rj6whCaq1NZnv9A15PXD
HPLCstUk09EPYvpr9UF+o18Ditn4ZKWQ8ETl27wNxRz0UlqUUmtLw29a3RkrMDyWYG0SuAe8xpkj
XpalPCRgdfRb2joxkZ0Rp70VBL95+5V519djXy0LCkH8iZYB0jMeJMu6WnXsZRvaicAOckbAgkfL
RV8ii4YIHqjZriXVi1JABVVSqIixhmNoWQgoCMqyfinQQRNtMvOB6iq4dBFiqe8vnwuOAWShoLXU
9HVsJFiCpnfz7JXYmTtXt4v90FYPZS2C7/LmaR3eJzurj2EE8guQniEg4isUChDKcErtXhC85/k3
8trvp/aJ1VUGuL7AUxTEyEDVuL6LM+6Azm7UeM3bGrAU5eN5bxoWFmoYuWJUaYQzvmkOa6Vw+JDe
QL0MEoULtHOqTfnd/A+U2HhrxBx1PJ+mDiSCBhRbRx/SBY5+Ms9sZoWbuXrmzO/aPrstA4xQYOs5
hlhmTj14Si1NMTHAqbobrY9MlGThWWFWpHxSrIK0PS6RX1JAa/wiVtxSQSWY4nbgtwLf2OWNze2K
Pf9L0XVFXq8G33ypgjjooNWiuLKnouBMrDXy9VRpLHhTsYtBzygOUJrcz/Qt6p4vf/+vD77GQjTD
GoBsU6oM35orCsHc8AThBEdKoTQXidJpvD5W0/np1DRLraq6iimqpHIrEfi4xV0pdcelFNy6vMlh
j72ik95sKY5l/NYgrKcJPFxeu+xxJ8NQDAa+uBWDFka7NyfBruE1vP7+04xYEp06W8YXrtVvdHwv
8ofLq3lGd/z9JayxCMy5S5oonbCcvR31Tj/STabExyWkfteZjoawZz4iuJNYblGptaPNtZPVwGP0
nZMPUEzIQA+cI3owp69WdNeTZNObKNcpjUBWXpsuddUS2uVZ8YxyVH9Sx6dUL7wOkI1wrv0EKPRu
6MB3SNKTmoyqS+1lcEpp3KFYwW1q5eeUtq+0tJ5NW3V7LdtUprKF4MBVRtRbuaWxg1Ihl+TgcGnD
jWpErjKV70qV+JNEbns1vteTzGtLvPY0e9dK/dY0p5uErkkC+66fyUaf55OSwVoNU3/K5fJumfFB
2e/b5bvclz8MFCEoebtZMnM75JHu5LbtXZ583jZnrBmZKkkyq8HwlWS9Hh7j0NqE+WuUChaX1z7j
xsygjsojqzeQfaGObNZOQh46TLJuK87vjYCxZQsmPSLY8X6hEdRNbUcVIBR7l4YCL2Dd3l/sThaY
mi1zlxY6RtCb/RuR6qdq7ILLX53X9HqpfTpRi1r0CyHw8YqmQZ184tiywPfiTDuLRY1IjqBljkmx
6PI96aLNTJKbommBT9K0H5e//dd+i8biUQGikQ1NQx8NyjfaBCROM6BM+P/l5nmTw9gxu7CtrJrR
vC3XrtS9KeFvedYAXP911osmicciHw2/lKkzqkEGSF63RO7vfW3WIcmLRl1sfG0o4t3VZXUK5UXQ
NG9RmbM6a8MY9yq+uJVo36QYMuCWcj1o5WNaGYJJ55Sna9bfzmtPQWk5wX2bMs1J9ORlTo0QWDqU
QtSjl5DWW+gY0ES9qnPimeEDGU9ZDKzXiBR14s86VCXm4d6K+mNHbVc36XXThJ4V91vE2fyuVbY0
0zaXJ5u3BZmz38ZalufxYiDjWgLdau6KBEz+haggl5O50lhwqdWEs5wb+NqNDYLnVTMDEgE5dIdy
P7oRobc4g2CRotIEbrrcwrIO4d5C4jCHJquIgohziFhUaDVRe4pjLOcCYECup65UCxKfvG+9btJP
tqtoQhqpJqZGs7c0fRmRdpFefmtVWRQoWcIEtZgzPOy534L9eQteQ7+yRNiDr58MGsvRqbcJdCwU
xfCJsknVUxs90DreZyDOTsOtrYsyt7ypZwxBAf8lAek59maM2XmmyY/Ls8Nrl7UCBkFKqtYMPwHO
tWxcMHwJDv8Z2PHFVceiFZtqkcZ40OHzGnVgxuQ2ko2jFOVBXs2HPDEe4hRUZZFxayhgrZRbeEjG
c1aS0xShXrKvnk0Knv3YCAoJGmZ6+WQuSCoVy26OjEBrqZ81oADoExzT2Q+roQDUH4glLRkcCNMc
4HIHemY9d/3ktspwV6dLDd+q3JnAk5paviWJSj1La9yyK79rqdE5Wma6KOjdSSoQSmHmazqJnBwO
DAYCjrvC11P4Z1Ev74fRDNTcQlhOur+8EJzqAc1krI+RZaS0c2L4tN1XWfpA8m0z3WvlDIIyFDQS
1ZmVDz29vdwd58Cx8Et1VIrMHLFt6dI6VhG5s/ZoN5Zo7b/2cljwZRVOQ6QlGEsHiN/UX7UT0sSK
4EnCeW9qLNhyrsfYNjIbN9dxQIh3vFa21fcMeB/VG6kTCYGwvDlijFKbt5E9rP0sxve2Jk5neZ2o
dJNz7lh8pV7V1mKWaNuk35r0hWaCyeF957W/T4Z0TPo8app1Fy0onpRGl9Tp/WKr/u9tG8YMDWDL
H1UTX7srUP0HhFoFWrD58XLjnNiSxgqwz+MwFeXa+ugugWyAxbB05duVFmOVMJa3+aOIVYQ3TYxj
0qOCJSwX9FTrL5VxjFrbWcuyL4+D1zhzklESZkw5tQxfR4IxjI8ZgOu9SESUs3FYEKU29kmeSSYe
ENNbNJ708Onyl+a1y7wemplIRKchnm6NHawuW0gEr4evw8Mai3TUS4TU9Agt1/NrrbxY4Wuttyiu
cWfEiC9/ec4lrDMnFdmGeuySJQ+y6YYaS6DToypf9XhJFB3et+ZvBbo1FsLYJZE8KHNWBDEGUMye
YQJQABGQvLjS7Vqwe3hjYU4w1DCKxszRibp8m6sP1UDBuKa7Iz2aIerhl9S7PGdnjq4v7mdWWb1v
U4ifFVrid9QCNRXd9qucZ524tN8Wxc85n9wGAfApAcc/bSDtfjKlFzlEeZnRuRm5tglS9RGq2R9r
65CAEJRoBzzPXSV7NvXIL8m2Iy+0Tzy5yL1eQY2wZO3AMLxNDUuwtTigM41VcG8ze4IgBvyIrvWa
aR+Hm1r+Fqk7krz3oebE2S4mV3aznyrBNX2ena9mjbEcdrLMESVVjNi6NO6lsqpcI0ugoTPJ1yFu
aZea9fc2TGpASToSJMVEPcmiN6UVfV+i2a2k0R9J2jkpJEQ2pblIQd/Y8a1Bo3CbJqpPkoi6cqFG
h6Ez8Wft9JpFVevIM+owYnzgZlUfu1aWvSax/gSK/euhHqpAUaq3aoqeZSP7pi/1tlf1rZqnD1Uy
b21bg0qUDoq+ud1MCJA5KInYLSOcoWV5jWj7kk7dWsySpptMShHSGlGomIbXbWu8XN5uHKPIStPD
5yNh3xCI55Bgzm57c0tFxRecplnoZ1ngVRVb2ARLekiHn6TfdyLO3q8R+BqL+4RuYhllNpoeAlDr
QkVZ27S7biOS6eCAmjQW8EmzMqZ5kc/+9DL78YoyRPAcUrT31h7FPZvOGXwNkftVmpx4c7ACmuld
4mmpL4uUVFYb+cWGZulRQR+XaUsfR6Ao+SZnYO2RgWyGQzgRgXHm+WssMrQEkJLAbs0oAS6uwRn5
aEeO+bgioMoAcTzrWnSr8xwIFhsaGXMUzroCwYJg9QxbF2pBbrdNkBLOt2CmFgUKeDuOcYPMrF4q
lRgg0isg5FlEgVEk8k4pgTXo582YZH4Xzj/7TPWMePAmzfqZ9mAanovqls7j3k4mYBkjlCCrFUqT
EhgoCyakSNJtKg17NQvllTSgdYd23KPczi3aHJ/Kd5WlbWPNPiUkDcD4fJitPNAlCrEmNfGX2fBM
owgmQN2ICSrOHDMgoZwblVxlA5X7KN7ZRgv9Cn07ytFTm43OMs/bcIz3UVQTd0nDwtWTcd9n9KUt
UCjd9wK39Lyhv9pl6l/9UmgTSSadssiHn7HR4xhV7V1LDoOiAmFrVxIYcxXpakoK1Fok2nYJJ9/M
25dOhsWcmo0aR5JTAePmRFYxbvPECt166Nsr0CxMTlJPSDU17avSl+96I8lemVWVFwIP5zRg5UXW
W7+2s3KTx4i55NFNHo6HXDVQyjf9tBC0a6x+pxQRIuQ4aTbk7opx+WZHxVUyzg4ob15KNXog1IDO
TTZ+z/AcBCZ16kQHZL07vpoc5k6ByIepFaopeemuelgJ+xK38/tDtY+EpQtnnM1XfTBOKdLC0Axt
cMyLn+TY/pygGQG6DpSqbrIj8D7umd73Ifm2uLorr2q+Z7P/X+/Tf0cf5e2vHtp//Q9+fi+ruUmi
uGN+/NdN9UFPXfPx0R3fqv9Z/+n//9N//fVH/Mt/t+y9dW9/+cGnXdLNd/1HM99/tH3enfvEd1j/
8j/98B8f51Ye4D/9+cd72dNubS1KSvrHvz/a/fjzD3UFGfzX5/b//eH1W4F/dyr7Lv7H//nZJO9v
f/tnH29t9+cfmvVPWdY0zbQMWZFNstaZjx/rJ4rxT6LrumKBckTXyAofomXTxX/+IanqPxXVVCxU
JhuqJpP1bd6ufeEzYvzTtkwwD8qybGpwJ9Q//t/3+8sa/O+a/IP2xW2Z0K798w/0eMZN/O9+0A1Q
0oA2VbZUfITeWFwFQS2xpQ8qIi3K1O/DdNzQPAxPyB9EwWw3J9x/3U0JOo2DbjujNN0QK6YP09hA
USPNeziM6vza4/fGWE9bJVRhusDXf7vIU7OPMuP1/NMYIxpG8qFzE5pL27rKPvrYCDdjW6irAUVs
YxhrN1riCGRtY7ejTSGfOsuI9nOO0PF4/hgkoC7wjm4bKea3oURCrSjC5XoKoVRHEAd25IZqj7B7
gST1FoTQq4eEyPEpR3mQNw1luVFIlJyorEg3tT36URO+dNKYD9dZiWxDZMfhzrLK6CGLunCjjLHk
VrMlncBclvkqGeVD2ebAzvQo27Ym0wVg1ZXrwjGW2LiXo1S/6W0dCsjLDFGQfKa3/5eqb2tulYeW
/EVUSYjrK2DAxrc4l53khUp2sgFxESCQgF8/bX8158y8EANOgrFYWurVq3uru+7qNS3sD5s2hdET
FPrVn5bVS+aMq87UAtu6yjCHQ262wTTb9VEUuj529jrEvrZKtJSzvkY3KQxMbKT/Uhr2y1hOf4bJ
KM+bvdovvALVWwE93Y8GesS9afmnctWefOK0r90GXMQg+c0bu+5VG9sxH2wbGPq7HEZ5YaUpL0gs
cyhkSBYrf24iOttOXEmtb+7a72xbuMnYNVboVspPPWFDa27tPe+uONdd2815dwbeHWboUKSqMr/8
ZR0y977RTtH3gYcyXVaWBVQqQEQpiXVqZ0jKPTaeSS9m3y/n0S3YwbKkCivVXA09WjeYz1QXLaE9
vv2UdoOFlh6rw7oNqN/iI4OlY1VpPqkyUagyfszNcwuC8q5xCwLCe43WIg9RKjDLSifMYO5pFv7F
4Pe+8mryo7w3qtRcuuWtF+TVW8RNqt2sUWsAeFI+1zOkwKzyJIhU561v+6B2JH+XpAJ6OWB+KMzh
raKrH7sLeozr+27L8P8d6lgh/vGJjt3UBSZu3wECw+5Buq2bGh1antOeatiZjRtEzWYnwRWvf+ZC
tplZsCk02fylm8pMSjF02WOz9luXrW3ZZWQ00XC2wXj9Hhx2vt3MgaKGggKGZnk4a9Xv/p99ed9n
uh4Ptp6fIeE0Xh8bKKSElavrsze047VRu0I2zmk0sC6bqL6BIK8z8j8b4Bk66+tiyR6vHif+99jc
8/lgeL+zaqs9KutplW95Vt83/YBK8wqT9diGkh+82xyZNND8geOZXcVW2VrX0aBQPciN+qS66mtm
ND/xxvQDNLA8iWowru19YzcLdOfzw+OIsvL8yiU1ritb9rLtyA6BvAtsXg9HCZs+WlpLMmxOf3wc
emwGMg3/7WIUNlCtGj82rBgAfa5+GUP7E1rzBdoI/3sG7R6wa0yM8rOCpj7iluaRqU0Q26TVnnM+
t2cOo8r/XtlNUe6WhZJwQJpBgsdp7/6e2cHf7nqBas99t5kgojRyNLpzi/Umms8hK4H1a7fjhtE4
EVOKnazhWaBlx7Y6/WRDxQbf2jbEzdxbEVlpi2y24IH7P2eX/zm7CsM7iBbl/X5dz3Vn+Cez2uvK
R++29+7bDkQj11Kc2z4vaNA3Jl66BoApg4D04I7YXbaXrfLcbOLiONCmPA+OO+zMukNcd3XC7dL7
too1gx4z/UB/1J08oYsX3C0ac/jlHmayFue56txwoJ+Q2UKUIBtS1JISEhrNAusioWQ6wUBwl9uM
AxMefC+YuddeB2iwlQN3zl5VFtHm5jwqc5Y7oZuPPGvybRKBpzea9IWR+D7fLa5UL9VoqxfURfaF
0dfXx6HehPhFwSwktW5dpX6L+79tfnWa546fDDVOIfGlGT12//eEBxJIKnJ1zhenzGCCUWW0dYUI
/p+XrdhoaBeQ1rKaXkL9Rpj72XP/eHnjR1VD2ZnO09kRU3etSTu/MrsOx7UGrGKt1M0csqBjE90y
xibkB6SzI426zjchEJGgTE4X5Q3VcbBsJ5pkP315fSjWu5hQz8OK0vVYuuu1hdcm7OYmk6ajSaxg
ALk9Wg0LCg0NSn4gn8CRFnqQ+cEaGmqHj5fUAHMHC4q0h7fKyfE9eiqXojoIah7Ay75DWfdjTrWY
J5FbaoeoWYX/HbufqLtVBa6PSYlro12CvrSs+MG9LA2zP4EdK44SBSQL0/aFcQEljGW6KdJMtwo5
Rzw5YxdNZUMxUxnlP627JnuclT5R4UpzHeXl+OnSxnkhXG23peYh5lP75XGI1gRDtIJC1SDgIXqf
uez7zGUNboeCD8RAHse8eZ4wp0OIA82fHUpDG3nWvr0mcBtr9yOr2ifLKCHHJLdTXWu4CblD82Td
rbPLZhL7x+5j0y68DmdzWJPHbrVBRH9qyVG1I+xqG/u9pR0UJPp+Th67WwFN/ZXWz3CRDQrUuM6t
Zf2Y1GveUZPy4w7dZTHcjJp3XrclOGbldKlmqV/Ayv3vOG2H4jB0dR89fstXow6HzpqyQUJaFrQ3
4yzHOlh4P7ytOeMYZWhLh5t29e77pIx1My+JP/nV+0TVx2a685V1zQIikJESe1wPBRxaI8cDYROC
M+Z5qmlzcIxSJMKbvJunDRqYjqt+ZvOAMuN8KOB/GHUGdI5mk+zrtUfsoRrutaIwjeSRVoFq5Z81
zi5MlM/24NCogGVtBFvdPGoswbK2EO2VeNINFqa8wGucJit8TKK45Bl1vCWHps10zS1OvhwCgURX
rOI8LpZ3ruoVINf9BOCuF7/QkFXqyHZmSIN2UlVlMjrSfxnFdnVN9ml3hL02uCk7ai8ypsoxX9ta
oROjG2X8yAv/d9e8p4mPNz/ODhtMZBEn4m4wRAiRAvtqechXB9fnaZ6PxY0QfIRmlurHwkhtxyZV
K/US07X6qADlNuPT3WqMIZF1K+BwazObEAuwtwu6hNne7PixVkUTQffIfjdy5zrTqYZ+zIg2wKr5
lmyFqI9X1NA21UPSCAoDcwlVYic/aMeGD2PO9B0WkAc202VfgHGZOZOAtd1YwAVS91biDP522sCQ
juu+gc8Ac5tYtNuf3DXuCZBZXfK8RGdut9lfvUZNaCkEmvy5Bw7Z2kZ81vIJIjdNvBBunhYN37y1
XudDVdhLZsvOTCAdEHLiiQMrbZWp3l5j22urGzL4ejWh/z5I6He2E3sjJkEaObTvKGeGTDI4a1nW
+k4cCqnwZiF7Vozre7u5YQEdkFcxN2EFa/IdQpH94fVvNoCILzLdKXtyP3YDe5qIswV0XNlfc2t3
bquLz0EURrS2y3h0W16fq5UWEaIWKi6m2FLhbDqb884KoQcHbSQLpLme9Ts91MWfrl3kHmyp774v
MTTzWbz2KxywXaMwfg0W1socPiFt/0nZz8aJesYfUs+9V0yhP5Vr+thd6WhmZeuXeCjxFhg3h41n
tpF2UYAo/b0z4x/UJqxlmN24p9ob7aPXNP+gE1MHtJPqCSNC7WqYAd+Np2XMfLdHdz/koWa3cY8d
ykZpp1uVQSvCjqt8EWE/uhfKx/n82Gz3V6TG44SBCLFtZ/1kRPW/ChQnzeiAUrWudhXaHn8QBn9X
gxt/igldVtXM5c0mXo7yO11PrpL13oO4dtRxyBx5U2Hs8fi7mT2XW6Ly2T2bK992i9jam+i7PCQV
84HitTRwXVV8mgwRkfjzD/PqxLIhlRUs0WJzWaFXd42dnNCfymB/GlT195IhOmC2LuFtvpJzbRc8
Y1rwOG94/+ZTAmDKWX4kCmeKV+K9HnW7a12ujsqj9alUuR15iGFgjcJu1RqWn8Hk3/Yyy1dF8iUu
NwkIrWEKUQLa4M02zgG3lPjUGhGFw0DpJEaln2Rl/4ilFJ9mM9tYdApxzJWjn+nInmrDF5/KdAi8
s23zgMhNXmWh08fxofa2XenrH10i2MEmM3/VbnsQnNVftg/cSXmVj9CHzoGGFj//HQetGGRFxz5b
3CovjbZceJ43zZdJjN9Vu+VNu11aSoa1X84/rbEz3ybRVtkKXkPYtQ59G7eJJPB1GHaPs12OVYwF
+eL0cVa2IBV5jmFmj92S2C85lcblsedMdTARt3xq6HhUQENSJFYsG/upxTBt3UNjY/YpHdvYb7z0
DhgVzX6wTSsDbUOmhAywQM8rmgymTU8CXhax8jGJyDe5qTloSFdlel6QLKlhHCC70ME4SnFxA5JB
9uVQqADe52hMLcGnWE0X6xHQ/QBU0u51XIu/Wrr6h+X13jaX4UP4zIpE17WnfPGn45q77a6GEeC7
Qflp9Sc7Gl2vOS7ggwdFIbFGKCYzK2CCBFoHb/BQX7Qv80+rhpdHjmrNAePWvy09+32ct3xo1c7O
Wt2ckiJpXdHf7wN+LTmZs7LjZmYI6sYEMpFPg7LWsHbs/N3Gajr3BCSpx2NbCkT6cav+OPWGxmdG
YH2i7PGpNEWZyHyYofcozUzgCw3Nvvgzorf1vGiPJ07R6FNbS5ZMZKJHyyhk6qrBzQQn5d5YWIVy
lWT73LWGQyUQgEuLgZGCno7ME7Wf1qovjtbailSOXAUt22CgWk/NMxsBqi7CsP7bfRyTqxmVmyWv
4Jw2z55b6hgZF6bpr872wXN3u+08+/o6sql7YT5pX+jKYwgBeVc0q+DQ5gOZ9ULTofmlG9EbrQuH
ZouhzMOkmzo1NmWfZ4nYPRJzfQbog7bzvqg/qK0+atyJ31bPoe8KVQa9gtbOmDs/Xdt+Fx1KwZX0
keLKtn22fFPthg2RsbY0Gg+FMhKyYE1s98I+VB5aK8mqqvOmeL7zZes85XpE/3fvn6uBYgUI0V10
c2N5rQOxzM3O9dsydOuWJVuPmNZNno+wX343CzMufCv1C/UnwIk4PNeFfcgXFhcLZm04f6jP3icf
trTGm8GZd1w1EvfJKutPeesr0R4s6SfUzCVPyspUKdZ5T/7i+TJYnfnFodaWmNtWNpHEbT0+NqDQ
XrUz1gd8uWVKR9jWEFWry8Ts+WLeXzlmXiZgwEKs9H7sf08gnjaxtxbg9P7/J4bRH9Dl4yIcMyNA
2l5cmSbtrVtHEa24sPix+9is/XqBdE15EqLobqYP1Ky0zTurChH9fqimyKg07ATgkQh9wWG5NXBh
vHEsYYPOzw3YIeBYZ0zzuTXY/rE3V9V6YyYmMWVs/e7xC4+N4C3cD636/NgzzDHIqW9naDPNjzKA
RqF/3Kot/2/TDXwdo75B1+ykxzaT0k7BwxRhtRE3suH2AqB02jcd/6WzA3u9OvcOBsw0g2WyxghX
OR3aZoqnHk+CNa9LoDyIussCWk4corwUHGLbFwGbwIjeXqWL0gsPm/JSkQzObEEuPsHv962D6g7u
9lrlc+pzmJryLWG0CkGlKYo60Pg1f/qZbRTj+mfjy4H7BAgTWT8iYycDlqZFaNtPFYfvmvnZQK4Q
5C3vKJ0Oeo//+hYT4QC5giWsyjdiOIFtqMDp9K5239DWtuMa7Uzz2wKhUeH9QyMQSiWp7fJ9t1x8
XDjIJBby/QqkmH6lV4D16i+uX6Hh2xovDv1jLoAoIIXv9svOmN7cFXJ65Ot+OSx/38w+RivVTjZf
bPvo259H1oLC9FJixT+EjmgQYQ6MJdaMEmQukhHijsbsh0ScpMomuwZfvQ61+zUOM97+6XsCOgwy
JPKjcJeAya9ydMOqagJupkKPAXU+qGtFxfRRTHMEg4JATXWEe61xoTnIAP42wni3Cw0gIVenJIHd
5Cn+VwlJTiT9Mz4tJSIo6LHH35lXFm4SKyeJkAewhninfrw57Ep00mMKMumfzo/czcKSaAhnzw8L
7x9SncAkvy27DaAl+BppFzpp7e7vWn07Aw2s6rtth2QUecTJa227Ub5cGb4Y25zDEmvnZrnlBg8w
Nhr9qSUPZ24EFWw+0AMXmCixtfknAd1wvg8AoFYzuxrdX4a1oz9gfRvWuGcrSimD/yMZmkBgcGFD
6dD8Vwzdr0eYH+ALUNMGklADiTG0fIgiKcq3Uf1FuQu3kIONYXYvFjV3dY+ycDsGU8+CLX93fBp2
HVbibVbba2B4gcppdB9uasTfqgc/ECqoZWrxoxr+bnAFwx1cQ3/dKydqjcD7Mado+ebDjqz4usPJ
gKBsYPVxr+OGRE4PLk1YBEuHmpu9aRimWOY/57nKDygnwnaUwWlMHDYRmXAAnAKAomUwSose/GnZ
bWbxNsM3HJhONUXWz8qDWe3jEpmY378xc0/xmTvACOEwovCWWBRFwMDOVVjLnSUPI/wrrHgTu0rt
vBfI8muV2pBrVTuQvxsTXVQhWrXUcDD+mHVUt2+8ucxFuFmp/DVsC1NEKKoM+CLrsYKPpfvmoE9m
BECKimdEy9isMqzLBvPZco4WRNYwc86xP6JBJ9m6PVRgBZj8YPwNmIUSn4fESBeGtWBawxdysCKp
Q2c+QVgEXeCBaUBIzdUcSjvOTy50l+54YKJhEJZFc+Z7uyqP2ZISIwKOzCDYCbpNuTPXGIKwZHiS
476eQ5XvlB3gRthD7LUXbmOBB3Rwh7K57//x6csAK05xZfSg/plNOI97PBItgN8xNpFkQFZNXAbj
YBqHXFy6IVzUVy8ntDY9FWVErFsxnIbtCpcrIELphml3eAebGION2U/Tiq+wCBx5gSpc530MBhZs
EXgl7gp1f3sF9l+9GHke5S8bxeiir24ZVzxZOEyyDmhWD5wf1EUmtl/ysJMhb042EgfmxciZneUw
2ae1OHgAna2A8MivLtL4R9izZdwmUqOkCz2UmaAYWZ96EvRGVvVfU48bCKCAhr4fT3WIik4AZd7c
vY40KDiggWCArg3ul3Pxvx1YqAFlq3f3kTwmCPmOAWXfxINMiZE2WLP6WV5DYkIf8VghUZJ2CAVN
CwT5CmDHgqgJxArA7MnpXhkAu2XAPIJkApRYDsrMhkpCveuMsIPoMqaeaQGXpqqCHszkIejqiyWw
oAqc8uBLtOwnM+pFeu9Yz45GEym5WfJzJu96TQBiTepaqrM047yuwt76ovqfM1+6PsViGdrBXrGf
WeY7l6qJJjNkVbRJERl1uHVPWOUh4sPDq1yuo402S95kwHCiYelM4Gs5C5FGBgVZywz2JmBLo5Wm
Pkr/tTUONswBNQoKZ6eOVye1PxU/GF0kh8hvdveKAlzbsG4rQwyOlgEGSQdw2PVfPLsbsG0GLeLD
AANTFmPVgHgAgWwQiooi5fB4uhtnpGZ3JECCVex14YAmWRE3ZR+4gLMnGg7w0ipAwMYDjWId1Lzz
sCjC+/jgf/kzZpRvuO6BZFvjdoK3we/jaAMl20ptGc5LABb3MEK/v46s/mtbj/m+TVCBN4u00mkh
QutjGp7vLsJrhOumfjbj6mGsFTA/WpcEV8shCDdm4BmEHtKvyQBXC9DURecB8XlABFpNpoAKgM8e
gudUXHiPcST8dN4yc0UxxxGrHW+V75weG1fj8kAJHjb4zBewp61Vkvst+mtb6Ck0O+ShCbOchMg+
NdsuGBHVupJn4/o69nPcAMHtLFhyqcUAHNefyoqGFhbEzXFwe43rHrNxwNLXcOne4qh1tLMCpNM5
2QbQOapQ1guWE9vQ69m5eO6X6lkO6D3gZReagOCyRvbffjFBZ9OQEZJbN13kUiascS7D4vPM4gpw
BVoaAtu1mwQIJNYoAkNo+Vt45cHFahp5Blx0HCtblpdJQWJN59A1l5M4yC6uC+lG9ymr2paM2WsT
sBFPahUuNk3d6c3GjNu01n42eKzodEV5NagkKiTI9XMH+dQXrJn5wdtycQBTf4fZAjPz1Irv3hgu
mz9+wsfhBOgqjyELj1nHnwJid1djkOPhsQH09r203ptoMBQ0iJhZCajcxnpzsjEpwXL9zFzbCvp5
O7SYBpe6Dnssv2FrtYlyDjmyrEYf12k1ohHz76bMzJteSuv+PMI6oEJLgULAQwZCuHVoiYE8ZYdW
W+CZW+DZS4LbQPP3/I6/BgrHcg+oC8InLMshDDiBcsNMCFEiwVIVAd9idqAo7bN3m8zrAa4P34s4
GNsTLV8mEiJDEEsMlkJwT+U8pB4Lgecl6GAqLXZ5yb+qTYXl1iaFe/SqjEzyG6F5jqhF8CFyAFAK
VYPpiwESjFw/MnPHQYmruUsD2T8Wam3eD2MXMloBxEd3hfHT9yOSJ0jXezHzDFi7GHBTKvf2ADRf
r++5Cz3S6H7Gqps1lVNd4bPFDqpr4Bihh3T+NUuabbrNOOszPcp069LCKU44szpwV/D4UZtoYKB4
S/7yeDmszRE4/FHBcK8J1xq5hNwPznZV9BXSJzc+9h+VM340+Klm5zKv75agr97PaA8vTBVfg4PH
eCGBUb3AKb55UkZb7MWKMWCgoqbsvyPMpKcGJX1aIsZ2+IxSoKAxjDnB8G+aJ3vdQq7z3Yo74XdT
2EzgP5iAnzzyo83K3Xkoch8YtyPE6b6WKBrYo4cl3LVuUV+pbb8NdZsbe7uE1UvroXeYOweJPN9C
8CjRRRpxjgSimbURopoAeoJVxnySzh6BT5fLm3Lm5Q29KVugx3nnKa0OY/4iZI4oOKAvzC96erBn
vBsest8gm5oBVti7Fs0sW70Dl6k2zqzGmOFLII0zgEejPhYaYVqmgly8EVa29OSj/vBSgLfkmUnv
7/FrKOUHrMNyCGiNHH63Qn8M3Yi7Ql/g+B3pWqd21QZd98ngWUVMvgc9JHPRCdcBTbdlwpez7bxV
c4ti3rMkO5rHpF4Dh/8b6Z9yHALQpvimMQslHNn6xCJn/DeUL7rawtVDx8+8fKx6PcAuL14rJ2kh
EHMqnwW4eksAQ3OM74hhQV4hPgUO0rP1vRTpJFIFcbkudGGfqEPVH6wKiTV5r+yIstTAzZ2vpg4U
HicoY6+R9+O5sL5MXLor9A6vBUQbRKRkaMBazLcu8GaHJduARrZYLmhkiOy0cVwkkWsdedvah2Pz
q+0w72KPZp7amU7o2RHBVaI5HGEE8wH/izbtWiN9i9BWDvMHa8OzeDbGc8kuKL0bIZJjQ6DUGOXo
cEQiCGKgiAoaLyLK1b5DxFnekM8ueVTbERoQIBfmAJ0q+Bjjg3gQKd/T/kC3FcRvgKY7Ue8wIvB7
xS+mf5wdyRosG6QdgupQPeGTuizFc+DRuPHgjfjHpNlqRQ3IcDrsRDrMUSVC3A3a4VfhdMbfWg+U
3LPU6QqhYSOFHYO0Is6aEOnedHGRAw3Txa6ftJH67pOPvE6KI1En14sXLxYinrx4a97LPAK6BBlL
POvo6tdkN7MELBBvS3x73yFU4A7biRqSqjhYuAMyxOfd7D2rYo8DiE4LtbdeFFiv7DyloIv8bNmS
uTfriprE/UtKSIMSMeh+0LRcjnqa0a8Vts2OrgNJlFUfemCsI1vR8ljuAAo9WTa+KgWNN0CmZVBu
4BhmKF+z7t+Z9Kflnky/dDD7csjecCOg+BxfByCoTgwLPljOA5h6AHZxWOKAmxHoCcYxpu+dJurF
HcjlKTJqe8Rj/Z17X7WXUHoAycMs0DR6GddLwVEUvSCBF3OImL0aMZY6ORK0mh8JaN993DZvE/+A
GjJyVscJq+G4yT+8bnYAioc7lH5uWzdk7clwTqR+m5CgWMg6x+3orQfRfUOleq5+S/eEtjRL76f6
wvmHIgrBJ0YuyoBNDEF+X6/I1/vd4y4W6EWXQEes2l5mc9+a9ODAamUdbhUYDG0/h617XnAjp/Fg
Drd2evV9N6ibCOzErcDT73+q3A3IcPOnP4W8YuKFtGRq/c4VEkGIv9a/sJ0NKVDEKlmcpGA8nIQG
RvxrGC/GyNPSO20gzuZPsvlxDLJbN1AeFwtmLuV+hlNNuc9Ji/SzCJX5l5R8j47cYN6QDJopxeMK
s3GWP+W4p7n5bq4fy/MqN8CGMBqvIj/2FWpkGSOBO7KIm7fe/yzxqWsY1jnJ1mJu/x4ECxT0VnFD
JF6iZKbAGCWHovvr3u/bflZR0V47DLV8ezHxCcCJjlrzUgEPqvrkv78FXkA0c5AsnuquDDHqMbNb
QwZXnnD8GMTOoymBfoCPJetfJIQEuTZvbrg8o33FpeD1ihWIKs/0znehqefEcIemHYafjlCR77oY
K5K+J6H3hT69FU3CfjQqPDPo/QH6Up7lbODZz3iNbsiE6ffRPDO6hrrw4Q6QDM4HGFBo29iXbmLk
wWAicEIUYjygbuyjKSPdCA1o/+4te19GDMVHEwX8Cl8EBaKiaHdGMdaOV4Bobsnc2EVqM7nruitw
G2Cx2nvzuZ+4H9Uc8XCcVejBty1u7fWDOiXkLT0bs/XM4u4DNKYCDiz2Fi4QjSQbGaEQYQwYIB6L
vHGGkIUpgS/t1nKGm44UoQtFenzrXh474tdb2HGtkLtNFl/grkp2/jRMePYhVb413ZPoAYJ1Bvkw
e53AHdV3txg9rXtbGZfWq+VTt9/iAka4E7l2gIy1sp5NFNUCY0LlC55N71qN1h/l1XvdzT9Vgxpg
Z60LgGeU76SJfCzvIZlFGaaD+Zvb/8a9t/J9tdVvM+wCfd4C4phjCe60WMFxrsunFeSXXo9vjlnW
AWHoB/ZR2+n0TY5ApYragzsci5tlDRvgo0aRlIjQmi0AjJbHz/+7L9ihBC5ivdwPSB9Vugoxx9Lb
fMfcy7AQWHKaS340YEcWSHJRIFXteJGh3SIUzAPm0t+Rs7nMUXafz6X2z9ZonDVyhaV1YyN3E0rW
917bQbGx+H7u/p6hM7O5SYczsFO/bIPeOiJpmjx0PmEApX5gMDTq+3KvkDSkqIfUt9zDSu2VNnd0
4Wp60OplH6hooVMtRxYt1K3EihEUz0SBTVIfpzbGNxXlMlYG3HRbgO/FE0q4KJO/a+QsFj15HgkG
vGT16zBcWf5qoxzVBBj2frCf8le3xrrqhRdnOVw1buyKzGfbDRDbnLAWPm/0mjeHsnm1q4C3ENrH
Z7bMRJFziT2kSSXkfocz3lMYZ8O5rTsWD8bzZFwES5bhkqMDeQhkEbMiUy5uInp5ehU0xbUksblE
tXWQ/rumF6jOt9Hc7IE13fAmhB7UdrA+rMZraR+naU/6zJcvHZ5WdOY3R6+ICTvMxRCufjjJJyFQ
1XiaMOWMRYOItFdYi5E/a3UiTiz0t2mcrQVM+ZsaLoTuu2rXQvodWrvTXxDS6bRf5BORP151ctS3
OZzZYgczhP2gEh/7VeCgeo8KJUVWmu8dkUwwKBvNK5Rp1hYqAZ+lOszjb+enK/42LhDXS/dSBgP6
J4CsG6+0jfFiuEmxqzNSvnOvRIyfA1KFb91eNPSpdLp/rjcnJnocSLn9hYTHrtNzWrbe3l2QR0vx
t1e4mR7gvMcGLZJ7y1fv2sxjs+9/NUMUnvGgTD1q5sbyLDYv41L/9VFL/D9Mncd248iyRb8Ia8En
MCVBgt5TlDTBkit47/H1b6Mn706qu9qUKArMjDixz4ll1isv6BcWEA2u7s+TZQnWxpLHjUxwHjJ/
Sq8hSEkMq/eOWVAtNb+66u/gf5qllYjGzUeqL926VVWYrhPq7NATkFSjYW6VwHgmdsf/IYVn6JN4
kae2Sx7EuDXMTTjaw6ko/Mk1s67gX60GvtzZH0trGwX1LmBdgl2TDIaUi3CIWyEduo8oznmwo0sc
RJbbZvXaU/3uUeq9K/mEHMiesdRzh1zME1nHsTOajcQUhC4lUfJb05E8Z2euDd+wKiK13eYDrYpi
jxG4s2kdZMajrWH81JCPFtCAU2fpzbCUYlUKoa6nOvHXUs/dW/Xmh+6FKz0e6rfQTs1dWFhPuZuQ
Y+yqfK/D5I8KYNNN3Xgcs5ibP5SHtaCSBYnJcIHtDbNgH3M6cYLzpxL/zTIdHuMg5KEt+uRDj+0F
A2tEs9pTVhmcSzfcyxo01zake+9rdCB7eZaZVWrzhBZ5V9eopWooC2RgnaoayvMemiAxEaVb3ZKv
VDSOXDCUk4tCulVemF9BRBbszNjbwGgnPRnzozVDeotM/MZ94J0T6Zn1en6ugWkGQd61xRUqdSMk
Tpv8C3rfcPOJskJkLGG1qRAkZSjX4xRKzOIi2AzGhk2I8c3wMN1PGa6sGJhqWet0M11KD5X4shNq
gX3QxgaAMQ3Xii+/aa3oVhPyAbiFUFdhNQJHR5NSEbQo/QSZ2FqN6B1brrmoCTvxf+J9m7XxokCQ
tEdmIV6SHvSqey9E0i1CNbmQHrUNZZg13V7rpkkdraULhYNSaTOXJYebmD4kTnoCpFzrbSqRruI7
cDHH/6Y3WPbeyge7lGfM5NVzGentt0pw38rMp2DD6Rfl/S2IWGDWRAafLMQmq9w2mnUMp6+47WzW
m/tOM5bZLmTufah9Ye2BFA0t4ksa3I6l5na/ilMpLepaEimLmp9SHXveWgf43CtSE25jOMZR5g/7
7xet6Q6NbMiuHvcToADbpYr4rFad4k4whQeIBWnDdgWaaHWZeCmibGCc6nAsMFKOvcO2StZGNnED
LihSJw3UZ1GxLQyPpSpBzy3sohn2//3StS899nPXr/Oj2mnKXsra//1F9H7NAC5PVtUsg/3/L2rY
INf+9/v/+dtg6qFW+Ka/odlWWh4OW8FD5adqxf1Uz0tmZgkt0WjjTW7q4lvVs99pttEFJIq3ttgN
Sl8c2Qembf2meShxOb5FPpsR7L7+aLLYxx4+9jiKWYfnp3bxMcXTWWd+dgmSgCfOX2rWzmqy0YmT
qnJYdrY05bzbxsjbrLDTtlZGxmqUpLREqpcTdTtFa6Wxu4PsZ/2hirhp5U7k7IkNP4CXQJY85hNd
5128ho8lTvhtaaOWeBwP1oeU5vq+let0iVGPVKDsY8C0suU3zKhXoV92aBLy8J7VTCan7pQG97Bs
MxJhqK3kyFMWAep1q7Vb3zbSO8Hs2b6t0Xms3BR0KOXaVw3z1kAxLBTch05hDcMiDi3bIePMdzzm
5+wi2oVJiZSQFgHKuL4zU81w2EJ8YEEfAWaBctL7qturpXLrQ/NJvEeHnnsYM9VwyKfJVlKkvjfN
UPCm2c06lIr3XLGmneWJetPHUnhqmkZxlElfmn4+usOIVCQPqGZWbzdOp6sgC+asIeliW7b5uE8Q
da0mCk5MHA+lTBMooKrjtCj2Uql8KF3erqMI5r3NQWj1Jmd7pZfmC7VF6ytPnVGsipJCqBZ0pMah
msBmUthDhJjRWveDOW3WSZXNCHzppODLdEtpxKSiuysofE7i98yAVDO7MPTCm5PuvFb7kRRDXpMH
NyxEbe4lj+6rFnEL+Kht25IlGVakT5wi1s8gfat2366yoruFoU8fa/Tcntkviqmy0zurvQ4jV3jd
yp9Tqhyw4IT7zlY/W7srN42MCpZ37OoiGk9ywqC4iTbRrv0QKSdPH1Ee2JbpadVRK9lTVWRW4ZDM
8lMMJvTAUJJeHI0/ZRMM18quh2vIbb7NvZgJU6MP1zxNV4VNqSXHiBn9kNPpmY0zFkq9Ks6VH6wh
Ya0rbJp1jeq6ol0kIMqiMIHLXOthEbpJQfBZatuew3qxdhWGebnXtOlN+o6mtnHsWF975JXZvIrA
uow6G7uwVKO98LUSxBAz+xLzvahKJZdESXTfI8KeKfv/jClapAmTKp95T2Q5kgxlY5yy5KHppPRy
+rAjbfS3cTksh+lQ9kcQqIVsMrzNNpVJ1aczr6hGt+3QGwctcQyKgxAvPcjgvgjPAPgLwTaIomVD
FYPXMb1xhaxTNovxU18E2qYu34OR83JT4wXVy+1YHCVAup4bvN7JpNSlA25zqu2qqBwNtrm6Vdlm
5NHQmUgDieElYqOlzgNt3QPjfWRupVvTsmR3q0QvGJx5Q5FPFN43REQE1ATpp1X3Zmasy2jfB/KW
UzQbD/Y0LdVqdPJjhFu9fIaM5Brzy2IfwIb4AMxD/aOLVXut5SS4cXGJ4jVaLI2X93b0Xqgbmz4l
Gz6zaGfITw61jjwd66QilcR3EP6llP+kAhrTVxd8naVknQJkA2M3ZG8kIzhK/C/sXyGtD38ZKFja
UF71/ioc11b4TOKXRfB0tJXCrW9+R8q1jQ5h46rqQYnwT9vHQWLuZD2jtl3CJukp4ASEb/6QWUZm
eslCMMgT6qOLXmkBJfQKLRclm+WBHKxMswvlmpfHIb5X9kkwS4+Ja5681plTiZvVoGSOQSQR7YA3
8DMNrHVH3m+lQnn1dBlMLL8ChPoBXykzZC9eJrzVdU6/emKYbjkptW6rWfMMtVWgFqq9GpBr490a
5E8bIZWpZb4elXVDi9fW/LATJlg8PINT7NNsWbe4f9mQKQ1Qmm/eIed/KPurh3Sqeje/A/3bV8pK
8uJqo5hcGGM+Y4UTKz2bs8+mci/NXG0MCUSB5lhR3DDj7Z0i3I7JhyUjcWygnunsLrXk+pHLMBBB
r2UCHpBuILdHGS2tMaqlJ91aH9wv3qNEReO/Gg9Ikh2TMM8dMtW6nLBg/X2IdoyRlhqsSV/yVKeD
qwm4oXmMYLd/Xm25ZUaurPrU+DOTft3NnqKGNYgWlgD1JHNh10EFAsWk11UzQqB6eJPiJbPOTYa9
yGEwkrzclcElYZ7IZ21+FsuQWrLUeSf4eQfnEdmR61RpSF7o7761iVrS4qdzIrM55FzTD3jqn9eC
R1hLeBcnlC91cFNo5Me1EpCwC19hhYexXvGweOoPRX7fHrF6LKpEOgTtyW+dwqhgYo8JDbmm2q4g
y0Ng0J7qm25Zx7KQ1yE/KtnbZEO/03lWoDGx48+zeOYzuNP0MN8zceiQaUydzZw1ohxKjIpCBOrP
KRRuhnEzsKyhI1WfpFFT/ld22g4lNMDoQ+jEojKAUjKVugfNK3yxXBB9HpNOXvC2weKkez8gWNMg
2IM8D2oWUSfwf+78H0Ek+OqfQkZYV373gDB+UTqzIXPmYVhAEXgrrpKCFHbkJF4WkJXokbHRO+e4
jMDukGbWDVNelaMRjSvWeTTaayZg7o69wtqSXTdt+ajG2q+Za0vWmbgBCehN9mtnP2GJEK38SUnl
KPYF8CYktcQ0n1IZruXgaWfayqLU1BZFjZ5vLnO+pzAg9p8trtn4qbTq0laug4GxXd02TGkn8mzZ
yeLNjfrMuW6q+kDSNHdCsZh4E2Ub+6qOV38+hoeFrLAwvIsBYz7jhEGZt6+1E7O0uPlgkdPCyFdC
Kb61IeaYjcgIO9btpjYPajhvEaaNLhKXPTwCJEmv2BnLeT/oE+ftp6wcJBtLULwO1OAYZpHD+z75
3mpoCDCRq7UZHWw9x+izIqmY6ch8TCMuqT7VUxHyMKmOp70NGYdb9eDVKsJABRWIW7coeSnTVh3I
u2V2k5/KbeCdMoWZS7T0qvfIP1ri2TGJo9ePEDGr1fxSoiNQuBZeQ5/+zs27a9ptOYAi4+jRwGa3
wLqqw2603wA5pupuGMdSfwHMyA0gu8anbZv3WztWFmUUY58KYRDc0LxY+bqKHxW/D+N91uy1Yhfg
R9WdYrpl1T38YzIxRdapa7hClLUq72veJXA8qecd2ufer+/d4han4MYKLgHO/CA+1uE+bpzMvFbc
DwxaA4iwXVUQGHCiJo//Tem+BXYQaxJQcki1iVjejhkv5qZdPZ7YQlhXm7I8ZplrNi4ruFQaoXSf
4D2xd2W9E9IhUojz+2uykzogG/0F7J0SG2gb1H7VO/b1Cty9jZ5D8XuyxpfmnYLhaVQ/hvYRFSfK
qcbcV60GWRAsWu/ox4ewfu86Jp1vmYFRcsMTj0aBQn2AQfLTW9ldVdZU1+El7B5BscqISOA0yYxj
qOBJWyjdb9ykS2t419RNG546MKpMXCNvzxvAd+pJPwrbx9PyE6wp44Cbj3kfBALnJUXuwuZatrHV
zIuVl6J9C+ahwp53mKl+p52t9jFku8F8tPZN6n5k9dRrl7A4Rvo6k6k/WaiI6s1SN/3YQf6UbKmu
KGDmmdbs9FsyTPOt1ahRE3VrciaAas6a/5Ek7yxUxlyQz4iGlG7jfifbNy1j7Ik30KUzFOmmYoly
H3OmXYPUxSKjVdjQCn5G21Zs+3Jbpx2f7HOqHkZ9hexOExWjN3jqv7LldW1y9c3Tb0aO6eiZUQPU
h3qClOkQDLdyfm7L48HI9ma9U7rnwIIFj4goESPJ+3yiXwpzZZb6VexfUP912V89vKAtgobxwbYx
jKUiz09LlJ8kXabqeA7xrsmYjerL2Bq5Scl73I/iST6jqlO/bVXzuyyOuknNtuqoXDJsk/XOGtb6
/P2h+JlONlIRPDzrnCnXrj6k1WbK31IJ2nAnx+vUci3hGhB9uP4WIfxWdhnrnXHSOOErnNAZo9ZN
IkNgXBTeQNNpxRNoTImYXe9M5RBV3wUPmbQuVph3hs8yO6f2kSXIgXcROgLkqlYPQ/gquQnC6DCK
7QAgyN4JxyavhCLH54Iz9pX9iqNPBlit+a15RJHQFt55r6PxrI+nYtpE9inovlJMC2iw6j8OnaHm
R3RLhJNNyOfFQ+bn4F3SclumH4mxrwuux2Xebsvw1IL9aNF7pbuxamCLuIlqL7eb1ndyGLPgzAWd
hOdIOyvVHk6BABXvANJlN/UiiY8h40Jjpw3fQf8JrAvEyp8KYTEOJxtiwWeZ6coQJ9l8skw9F1ve
MFn9rcNP3gXoQ19a812b6TmUPtuCDaiufK5klz2lo/kECZ5ANiXzo7V/FT4V+gw/ocbV4Sn2gdXD
E7lmU31K2SsczOXyqwnWvrLvwzemBYsyvfGPFPNqr9KIpNfgXJnXULxJs/BFQ+ddpsSh6o25WLle
KEyN6eix5d0khrO2tp56iGmeSo243Kvqr9guXKkPGkfepU8t2xvGImPmqB74TsOWHfQAO/XBs3da
+ErqG7BXHTw7sRzzaxX/C4ZzF5yV8XuQckzX8JrdG/5K8qt8By4rxgJZVXdQRzM/mNGbHrlWRsWY
b4f4MSTXtP5U+wczXE1HQ/Yhx56J9uRsr4dH3R9jJsCVfMurZzb8lf6dQ57BZYk9wLhn6ndfPQs9
ZRBVGqvMa6F06LT5WvIM0buG5zxgB3PiHspPsz3qVbPGzLYo2xQC7mwxiA64CE8WKoVHOv+Qb+Vx
l+nP2LaWVUSAy85qmYJTRcLdJkyvG428TqDGmfD1cj7RChjbI+N6GcjiOvNzLqZjEm2kYUXtMUT3
OGE8sLCZo5Rr3d5N8TyqeFHVFMAE4ktWIKJtoK51IR14jPvmWFDL9Nk6bD5yY9ma1BM00DwL4i3M
njMiG//jyIr4eu8S1K4XHApGTulexuQ7XobsRKNQRJuY8oOQsiFbpMV1gvi0TnX64VtfXDwcjMJ6
5ZRuXEeAt1Cxancfkj/NvnCUlBp33AJRpQnob/WdKr+1vM663E6yO6IBdK+p/5yPE+H6zKrtC1+e
K7/VbzlHi/LWVGvRgXrmF8qXa8ZJV0iXPvo0k2XgUxDoXNbavxjCfk68eXCq6gpDH+Xq1e86/zIw
1pYKhhlvIoVibR6NHCcOweIRg9CHW2RAmEHBQJsn0Fv59GFbM1sX0XUsPhEoIoYH4U8HDZHemnrf
R/vC/rCVlUCmHq7S8AvRMPV/frxPKlf2Ea7gZzX67SHf2Cw3WfcR3KLmYdAvOspkmVNQTweb1Loe
fVnZ24n1FLqrl/6tUJnBe8E5r8LvjC+MxQbhkxSRhcIiydFb9DKxUWPEYTNtxhR/UmHtDQAKvgO5
0XZ2UK8JPd/0Xu2G9adIg1ckATBaiu96DH3wH7wrTWei73zNzjbFTo5NylSTj1cMo2sFYsnOAEx2
Np9aDYb0Vs3VcGotQ5hWM9GWZPItUS2RHACKZMZNX50hFlMF513jKLCnmWTTl0XpXYVlAE1L+U7R
Q5lJLQlxsHlu3H3oTRQ6zc5A14/J15Y/lHDb88TXu7xeWXKwLMX2ENW3ajoCytEQ6+JZVYtq5CJX
PjrlwSEv+46Sv3U80rnnSvTnO8vcFKkb9neG/FVFA7oAV45Qx+QVWou8BZ3Nmj8Q6kCB/JgBmJ7+
NtyL9g/m1513jwC8AP+1H0m+aZuzebHHGxAMDugKZNi6gvj09NiRVZwku2z2STLD0DpJ8O2W4XnX
pAsjvJbaz4inAlsI+Xmkr2xMby0Y5ZZ2uw6yU/2eJ0zIHfPed3eCipYapuLspwrOLMhDHt/nPSni
H10FF5cdivE2lXcN+zRFdQ3mkx0IaXFa6v1EXBHM+ZUaP4TNC48x09SXUt5tVczlP7+pkqPUXAzB
HEwc0ubcRqei3hf4XfXwIsabMd6KYjdCvvK4enRwxRN+WJL2wsayMJoxfhUpPzT5CBLbWjwVFXdi
1jU0yPNwTaOhyeGgay18w7KGKVh5cHdBi4toR+NaYAjlw+4I4E3jWw/2ervVqr1Itwh3ZXQydCYH
n2b3gIFW1fuYTDO7Hg8ESm4TvFxM0j5sHeL4t9OhIUkSQF2p+kOH6zddUh4LTszp2HEUSgQIZmts
DTp5jpAd6ibB9RyuqRsYjdsWi7C7l9YWH1EyPWUBcdhl0oBlGzfzSEEI5Addl1/wuepawFQRn5ZH
1sAZ/Z+TxxpP1EgDzxXZ1jJjrz0YfJT8G+2dPZyprPrG5dTLrPssYEXZX8byp2YWavJLF5Moceir
q50RWol++FnNc1KmFQ+l+ummc8MKVGOdJBRr7qRdkwHt5yCKk1IuNRkkignoxRQ/pX6w/2F6559h
nOymFUdNMQjsTyBAa691rXo7Z3+m8Fhn2XexPhsSF/i9p8ZXH2r/gk31SkiPNUpd3N8DZSeCR4kM
rr46aoD4aNHNKoSPo0b/8lmw2TblAb8StkO2Uk8d3Me/ZA7yiJZiCcqaLaTumShuRs0yO5uNH71+
92qgh7syfqbRU+qBzsqjnf9GARJ6sFrMfg3Z/gL1rpQrGcCNsadd4R00h1Mnu9SE7UdvUtsR314Y
tBnD+mdQNLfoaRcwf++S7JR5JYfOoe5eLVaeLNoMmBNG3InnWvknW26SMcKtthL/VP1I5YvdffnT
axiehfEwVQcfu5K7XrOd7FX8YxrbJtiGxsaK1uT2AFNk4SbnKgs3VQlMD2t6iAoOJTcZHbJOGjpp
kEZvmzfb2HPDSyNvwumVek9U90j/UOOD3d5021WLD0KoAtU1xSaRLk3vVMVFUPJ4x6J3RLrn2qGM
U8QdPxHuINPAi8dkcS2nB58DFmZELRY4QxXTkYbbqL4oKofCTZV1PhQMJhkSL9n3YssrP7wgw+vt
cdBdbg6hH6Wavgt7yhY4dQzfmIw2q9gYfjMv3MQwKcsxiDh8hHimnpkuvY6IgtJzUKiHYxbTUPrc
NZkj10dR3IiXoFfO5q0stPQAaLK/LvRiJj2X1dQuijcRqLR+HpiihdkNmxeHtVdwNqGiPuL2qo4K
lgXxJox0uQI5WapTSabrb6tB/y+symkrdkdYyMJoYKRaO6mdb4TZryiCtOil2gw8wToWybTNUtqm
k5HvvMZapAL7q+H42to2XShxncMYyCPg/VUI9PGYIJJKoYzs3+v3KK4y3qxAfsq/aWUsmStXV0tq
aLCfVi3/8yTdRQ+ZvxTQX1OFp7zptIU4EkXBC4jTpTAW4RaBLMDugj5tqbSx+H398JOqjpF41ywe
UwtYAIWoV+hSXKM2r5ulyg41iOV/KemqN7+L7Ldn8IH5nUOXowgzh9ehXqx89u28SQI4RCPxYCFk
MW10Fb8GgTtAOGsu75phL10ZH2TuHifJfyRuF6ZECwlcS/rz7dghBWxVZtpyFsNq+9xirihOcnWs
+mSR4m9lq5uHH+0U6W5lX6iHesut5OMAS+uzJATbropoPJJa5pu3Eh1nZBpn9qw/5cJUrXptEsjf
ICsofNCSmOwt/uoNA2my0bKTKVvBUkqOXd733mRBDccHZpJdyY7LoPUcGXNQDTVLfVa8lS3w9wVj
9RInMVDWyRYzoTpBlue8OWuVz1ckvRuKv54U0t+6t5aw/PF9wmNb6KvIeBfFD9h33r9KdDyWwDrB
+J3Fx1J8teW7nNxiIFfkPx5AN9eaY+XTo93N9DkST8X2ov7gxdIWI9k+45zgJgC+tJHiK5Q5UX57
MtejLFYwUYtY2Xf6MRnVFAwXuxVQwKgUTh9+lsxZVR4HNKlcrBLrYZOnBK8WcNdSOupuAWq2QHEP
9V+r2pipvErTeulTpGT6A2qgYCoe4L/wFknhFiXG4n1TXsrwy+BQwBJD1U81zYYobCSc0R6gZwBX
n/LjYkVVuXDnjziNFKiecCL8djg5RwfyI9DcEEUplpxGe4/h7+ooWCfk/4ZRdMoRZ4Xx4WNOWxK0
tFgK7i0o/Q2cG4PdasPfzxE+64LqJBDIKdWqsXGGsdQ6/OjSVwcQ4rWeOw7RioHMMsgaB8GiM/dq
b97NOjiwFYa+81+JDo506luLvuIJTrxF1xxEvMnK05BsBpMH5GmWDxrtLVYwzsuivDB6wJODOOJ1
1P14gXCp1NaPlN772b4m7I2C6lEYYjXK0TppSP2o172JsRqsSPTfVio5efMQk8YMPN3qLDGMGXSB
t8BJKK/KGmHnu1Vrf06x5Sgm2UqMlWiFRuyJRv7dDd5R5OwLT5kolODOZYX/dcBllfCfyxGrDxoe
29H+1YV5JwyVut+vt0OIRzPv8PIRiNJ24TMIBqx18iqpg09DV50UllaFpcq9H5VZeWFcPT1ZFeTC
+nBjCeMPBdisU44pnzVyGrZpARBv7eXsISrMJpATGRSYYW/5g7VOq2gNym0HnzQYGGT14KvHgTLZ
xtpUMUDCsM0vbYoJZrnX5uRg4z5bGZK7x6audx3lOqY4YkI7hA9WMi47KlvKtmQeMkJQ5stKigjm
6yGo6ZEkzZkNF7UtOUrnLSTdO1Juaaw2qFt9XVK/ZVuN8z+V/D3jBsmi1QcZl5VlIpR93cg7MlY5
r3vaurcEpbulUavSxgmqH1ku8JEQTJifFB+fphUtx97YtBbBgzV8JCBDCMOt57NJAIwmDakKKRK0
Z1GPTsD0Us7frZqQk+jStT+tgMKkFRgFSKDGrUP9bpeWs9AN9c+Umz0nJI/5T1PwPhYulV0dG49K
Iq+70YguIahb5ZTyaFgHkPJZaas7e1HW70hJlcrCx0ZZILEpsx4/nGpZJZl1kdfzRxIDUU/HhN6c
/RFVsRDDt1XXy1L2LnZboLKRdMulSwSY0RY0x7PFw24PUFkw2KJjoiMtO1yWnb46+BzJYPcaJ1Jl
3WeLWJ9EzjxVDQMWxRvWnZy0iRThxm55/5wA/iwbVl78McJt1PUVT8nGxmarMe0PMNJpyQcxZseR
MWZJ4C6f5/PUHwyy3xiTLkSCTMrc1cAzbXWvqGvc7J9hRsvUHJxOcGSE5AC0OHA66SrNM3HjTxga
gXK3KB90BoAddNi96JJbxQRSboNDz8BEZYbJjIqhl8elr1ZnS7kXe26wMGfZHXVzh2Kt4WSEB8g1
8zLUuVtDE3veZ+STWoihNBYBw4SLVOPU6ncRAZeOHUUsjAS+zSI+WqKHiDdSk86Nl+bVS2Hy7XrN
0RxPCfBy0hNs0psu+jhpE9DcslsyGtDQTPP4rWgAn5XgKABOovlOs4+xnSw6Nd3VQJKqrTM3+kyo
64PYXkLSppxlFAsLw+hXNjVxykXiKRuq8iGLt116jGY8nfhctsSnNhnPsslSMlv7Jk/Tmcdas84D
JfTlobpGPTcq3l8/+mojjnzCOXx0mOv8oyhn4xjKaPUu6xNGhb0kP7TmibrHuSiw/FhZfdB/g5qc
TrpeanR5p6nAm7EFxJlrTIssr3NgX//qgtNeayoYZoJScNUhYwWOZOE2ib4srLv5uerjVSKtKuml
Ub1EXAw64ygi0xiCCxadyruCO0Q7V5pY/GGBcmSD1D9DGS/wbRIxZ8sMKYDYAqjjBQVz1rzZ9Uhq
YrXQ60fL3dp99+JHTOcW4rYH3E6DPQH0MtdhkrzS6hgZOT2jFC2DpronghGCz7IQ8qJk1UGbY1Sh
DpwwR9XbLXVuR5t6JFiOJBcI7lntqGe47ab8O56yYimBSBNVZJzLDDM8XoushBQ2SKcQ33NPjkZl
pwzEW9foOdhpqOADuJfTXc8OkYSqMiTLxxrucfsOoSjhAEXugR+vlkP3WfeSU/KK6I+p/3SKcmgk
wNZTrn/LBomZOjFavN12Py1US1oP5Nx4s33HnaKJXWFx6bRyRfZn6Bh4Wyuy5Ag848QPhcsfkWJn
iHoCcnKTjhLNkO5EZq4W4+lcVExLF6aNIbiR+/5GPtvWtkBAo0Th4o9il1y0gFY+Autmxw0lM1Nn
CuDBVHWHy7LBkbogm2jBh8i1M0xaEMJK4U5N4UzxTm/VL0sniIsVRwwDM+sxpjQvq47nWZniowHY
aaNwRpSek18uBL750Naxr6Q/aX+i/P1O6aqU76n7sNIr+2uhLA5SezDlecmw3L4aH/thGbbVakCm
6XIbEcWI58nb+JhSU2zHqmUvZWzsOr+zr9k4PoiC3aeKcvB6ic2KPcRD/rLjiXCdTz53lmzNiztW
Wqg9wlT9zlQxy8189D2pcgeMeGBLiyLqvqI5akq0YtHJ9FnROHwQOrRQGpK78NeaDdOyHKvg2ac4
0Yc/G4IsqP8aKh9hMKlSLWcOyJwqfUNfOmKQoPOIA4EIYoqlPPIR8jrPXmjEFoABhXjCEOaQgfx1
pQYS1rHyh6dTX/t1Ezi1VT38yNRPaLS6DailysamHkg3sT/GBMIm+vOMjWwOPHtvUXkZpBOecMM8
qeZ5ag+hn/xKlvyeV0fBo6bPz6SQcXSRxPlDtPaG2AkD14a8KWZBMZl+oqE7puV4p0BIWkx85ALT
rKOWNs6kO3BRVv8WSx84GpwhnE52SG68V6zrDlwVtdz4GpJLdk2REpNTNiAJDupCVDXzmls/Tm+G
Fh4qGVpF1dOnBeSwHjT5XQnVnGU2GQwCGMkX+VWa1q+G8J+BfbkqIcnfK654/J9Pa9wThruUa4iN
muyy0rRJ7oubd3lOA1bxuPdjq4IfsOCi94YNUbnkJCQxgK+MPGBM4yviruwH+WOYFJNDrBeO6Ydb
Nf6MfZ2Pljc0XIR0N10VcmS0sOJxjOm10EcmhsP7aNC3MrEJq+q3HsK3mrKrzd+jkk0kJRYilcfO
/+e392LcKj2rEE5B/YNi2ekAHiUlT13kO32KjgV0ldsK08ctbm8Ji4U+kOtX7ivU1lHBLM2MVq1B
NFEs5I9R9zdpYkKWK7vcU5cTRlKrffnKKZTORfnrobLWXXltlG1f+dMx06zX0HPklo0B0tXDRtck
khVGCb1Ls9y0tNSWxeVUS/Ir0AhzHsO23MUedZ3OhK0lD5FXZi1Kj1Ti9P84Oo/lxpEsin4RIgAk
7JYO9J4ipQ2CKknw3uPr+6AXPRM9012lIoHMZ+49N75KuTdDKuSRR1a58bwqGYK5C4H3zyzOkv5p
oIF3yZA18CgAUaX5lPA1OrayVptnylGVTArmYlLMtLN5S9Ppir+azNo+5tELb03tBAFkBadjUuDp
kVNowdsyML33loT30adzbKVn0hdrUTOLxM/a0N7GJyGY2I3NuqLRSLT64feAkuFhNdaijemPlX5l
2PBskvsgSf+skKZdmUr6MAl9GmzpmUIOwxXILDwsrrocvT1I+VLWmk4Q2odYUU+tXN3QFy4yMEOe
586GpRwglG6ZZRdgTDwnJI+3Kc5tuzVpaZCNslzQ52r9XYWb7K9TiA5pMYQNQ0EMRrGSNUifVVL9
5s2i6j9AHbuto4uL7t4ifqVQ4G4FYBIYs4wPo+l28XRszevm2pSkXl6AAQzPzO+/CcmFBSHNLW8v
vKdROZ185MWf00szE6I60KSTAOAVDpc0+ieZJN6kaN03RelUzc4z1nFxlu1DwO8gO360LZq1FfxT
Qsb26bUXO7lyfGunMfc8lrjZOpVVRvaT+Ob3YPyU9BkmhTCIBWZLDU7SyXoW/1NG7PcelSdrJACX
K80Tvx2FDqw/JdjGmnWzB/URad4/0XJRcRveKtiTnD8BSxnfNRdK5b21sNZAnPlv2XfLuWJp/1yG
Vb6/H9R6BrU5iF49W371NIBh7qnXtvMx+pfHgFpWZXZtMdmeBnocy11o+PWQX1h0tAxxo1cRXZDV
S/5aV7i66+TWmAm2bql5pzwLdLMspPSGL1Y3+a2M5kVH7QSxegd4/R5LHMHA32F71J9+oOxjUiHG
vTEuu+hsAqQJXrq/5tD0460lrkP/Ar6zH6Vd4jLu/Q3shVTD0d4CGsUpKWOWHNhFbu3oYo/XsGf4
9bRiiF8/fnt23Q+fbJ4KkYNOBJV8HyMnaXedvS79AxtuNt7gAVeBiji544ApWhP5qstUvFHmgTee
ykragdEb37jY+pnaMWPzB/00qP2aRRtUKFILQH4iRbFWOEwA2bywl7Iyj90lO+Go38D0znX6cPkQ
5Ud2TFfqIuaoXWrxbK5Acb3yVv6Vi+7KnzrjRTWgjrSDPPfjndatIlI8ajSf55w+0/swvZNhvEtj
led/knRWw0ca8CPFW1n8sAkQ4YF9IBFh59zlB390OYfdPRZOIp2okdRgb/SryN1GPbIJfsZV002+
YS0Oj8DpTmQEGfMxzgGuFSCPTXgIhc84yfTOVqI6lVJDNZ8thvTD9yDBHQydPYxT9qieLRZ2aIA7
Z4RRoD5K/7cyHClywPzVGE9GwaywAllsKO/Yx76V+wMKobusnNNmT68L8oF1JGKcXNib8kP1HS/e
J6y4pjbc31XNcsx3fnkOlGMtM+daS/k8QCnqXfkze9rRL55CejUNyR9IjWo9nzMKHdwH8g+bxbnN
ZGQE7BdNeCGGxEF2Ct2n1d10hHrRuozWKHRk/RqY36zetfRkR082cpJyqTAuQeRSh2PNhlb9rRGN
sGQHeIUmpukcPXdC1nH6ls2IlG5bXqaJvi6OwzDe5AyyPxvl4NOltougAeWouNGcccVjDG0uQn4a
uNNS9OIdJ6EWbyP1gCFYyHtLAop90D4k9dpaB5/kluGNH59d59LI7YVASmcfxvLK164yfmPj1QW4
W+C+Jho0FQWtG1+i0V9WpXntpLOv/qkegxURJk9LWxTM70w72EMSlGfwye+WJ9YEB3Dx8Brywh3c
cBWODw3sTLFirG8aO9Nk/nQ0g3UnHfjI6sTJCcbiFUIAQj+VMMmbQRIU8YbxmMiQgU7laDaLBuMW
FthdjPARDCCBCylZpHrXsv/OsGciUnNMFfgwC4q5x6SNKu4QEiqxqgNxGBjyzkT9lbkBI4kzQ9d+
BMPB1xRyC+jRUdMe/QD48tqOjl/uI2ttGy9eL9PeBWH2VSb6jx4ozAeYYXV1gN4wPjKhSy1kcvcu
e430AAyuCv/o8lZ6oBLM4scufqwx2kVBes1N40MrsBQoTXUJJS5+9EKpqpnUDuq6tV5FmKyZGbJe
Q+eUsvgLWCKN4pbDMjEvPlvGwt5pMt/t2uv3Q3HLu7s2BDcvqKCioYPDLTscWn+Ti93g4xDpjnmw
bdxLKCNmQIj4HU/7DnwGOWNLQvuUWTT66GBs1sXqftl0MaJq/0sKWvpQuHoYKLd6kX93cR2skIhm
KHdSfAmp99RVV8xLPfyWjG4fFLY/l/TgM0wRESk2B1gdvbI8Yevc7UViNnOMe8GyU8sK1iZddjrt
rmO0zFXOMNsVBePwPzAo0szUmCd6POh75hSDce3lTZs6ebaLcH5O/+gS0aWS/KHUiqxNhKKf4RH7
eMRfqaThCu7km2813Gf4f2edlh+RV2mzMcPQkFHmmNUUYKbQwYVeqcxDH10Pu3tea4sjqqabz9Ps
2ICa8Ofalxks2BK03V1i04N0JEf6a2vnadtezEf1iheoKGHxLXQco9YCawXgIi9fARdolM0wghBd
8gfUm0MW0x9ts2xj0P5o9PvM6NYJVmNQzdGakZCOHLYTe6tat2AOH5Z4iGCb86ciaqRAArHgh6Tg
Y9muy8uw/bABMKyiXFnMBXz0UQkQxlZseYDm4AJce8m+V52BNCttpta7BPe9f+lNrBV8aFyn3W6o
X+zhUIf4kbxPKvdOUgXDGjaNcmS+49BDBz6Tu9XsU7aMk1kxLGooT+SUYgpNIrIl42y2X5EOfRfh
GCvRLINNthDajmvWrbGBxxc3gkMzIIReKQLpe+/o6maWE+4SExe+lL7N5MifDtylVqMvhHu4HqN2
we3xAlKQsnoIz5Cu8f0tRHybjbsKOMDULKQadW6mc7iSCYN4h5wlFDfpbczeiQ1IwZj56rZzT737
VP2l7GeTtLcdUK3Xa25Uo+J4xCdL5VkctPYSI1lHzFYjlfXoixCuzSBKOKa5kl9eiui9mmEOYZ7a
P0z2JlPbONPrvyabrwQlY7vaILjLDl3YjDC9FXbsGdKjw9w6Bf4S614TfIhDnAOgFJucYRStFxhV
G6/euW8/WDwP0dxT35DZlgXxGcUXrgu1v7EC/41dRvnknnx2jOcz/Z83virv1pY3o/xV1U8svsP0
LQ8cF5K8G8KfrDr56YGtCefs9ClZOcyek7wZrRLuyz9X+tLOHIj3tOy++nqhw7pSx3PUsJ9d9fjc
ffGUkEDX69w9F93d//MhjdEXN6eo2cTDI0OzE9c7yidFlxzDGv7MZa8CQF0pDCz4HdKVTtALUciR
8WdPg5RP4kXUOF50TbiCVqopkJYg1Htr1X6V5cGIdjYebPWHqy5q4Qe6dn8LWCImzEkUB9aMEv6a
xlGBXsEoSoLawf4jf8TNn5x8o71H8THT7F8qh5mJaqvLV7FHekw/zpN/ZvuZ2y9X+fPKA/edpCdA
sLlQpIQNVs9N37XRPlUjBHZ1egtLRIda/kl6zxp5Dne/2u8G3hfJ09aGhjzEgkFAPpuACDabK8od
O9mkwkcAiWZ69dsQgFo/4mzpDbeJKVYxLAWy8iFlS7UjVmfJYKD1OYaaK/LTskccMSz0eFqnzhjB
3zsD7/y3gTkJe7B2b7rzyB1Y7lZ+vilM5olHCTtR5l9L1BbjepSW6mfeskNEpO8ynQrxNQucyTG/
YVEvKgAiGiL14J0gAS+797xVc1aa4wLFsJmxMab6Mbs9w/RQ/DQ2MR97oSEC0G5xuSoMf99AelX6
wF/hE364erRhIvdhxO8ESYE4MNoRM7Xo2FNdU8tZlN2hq18F4OAW2oUlLUTT+bxGSBjZdqEDY4qz
0Ml70o05aWjUGuzd5GXKYN6u/8xQ2UhMqVIc+/UYI3PdRWG3lJgSV/ZfQkVHNpLcQl1G0zRprjCW
iBDUhR/QB1QGC6nRFmuvuJMhiv10tFdMcV09W8wjNp6W148O1xRnk10g+6VNsszUkSO9vMpDna+T
hGDEsqHOV50g06qPwY7/MZ1als130lu/k1tnlkQjrSCErrC+sG5B8k+kiBciyXjT3kbGvKy+ZU2Z
IxhUxFvppXTpUoobALxcGUqgnCEKFKt5PJn56HCb3DrQ2S06ZYE6SlH7ycA6pwnIZG40GyWPYbaw
7mJsFgmRVqLDMZNi7sE+ui00f4niv1FTbqkU3IsOhFGE1qrGFT0zBMS7wR9egWCKqIyMn4vai6eZ
bFLA81QrCXSf6X3VbEv4EGHcNbk9l8ItbouC+ZtpKXMVoHuDE4QBGIZH1eJ5bx6ObXFpldkrNplV
NkyHZEvjzJWZOIAb/jboFHK7/UqRa5Q05nvqE7xjinRQIhzWfsRS1OyGVaKZL6WqjnjSGnMoIJoY
CGmxqTMWYqGNGboKyQSr0Xya2TTRxXYMzBflWAKqpwIdZRlc6qW+swz/T4oBbjd1zVLSL51Mtz8K
rZYoJ9vPeqAnsGrwLflsEFUzL2zWhmMsvbFpPtwM9azcCmzVMO5YiPutijkDMpAJRLVQeBxk/0PK
5VeMLJE8q7azb4P7pQfTASIls0BXw7lE0wSXQTaaRQriyzdyn3U19Ym/R+ZtLHAGSTHiagmrU+Ux
f88l20nyliYQ1pBgR1DUNb93o97LMGsdW5uMkSW6Dr/I+l0EGsN1B+JGsgbnLFlQAU3zrDDzGyPv
y1j15rwe2P0UCdFrgHhtbs9Jd652+VyvhoeU5hcl1pR1rPw/DqgpG/JQvvAw67IJdsMbkZBa1taz
kV0RMfLb1WHBrKvoAaDT3MWMR0WBYcEv4kdpvVjuUqar+TNTcmUVjSxFa3BbUZT+8qim2ECi7KBP
/0HOFVtX0PysFTlwGDpl4UUFFRbqn3ELu9Cmvx2ranGUIpnTdtBiSnPjVvTiItprrR7MwkYGYW1V
jyyHaYBnpWS25tw4jU4tlFB7N71AclNc86vGOiKNGnAyxG2RF0FBavBHYpWpBHycbhkCIkZUj+0s
IYULaIrulw0QNNd6uKqqOv0wcldMfxtHRuBUujLxvsM9WdShIylbWSm/YaCPMVzHg1Z8oZdsRnwD
34WhzgYIdPIZFE2Po/Zc//WkkmDJsbXs4PIjFNqvbr7qd9y+DaHOLF9aRmgN2+qPXyIv/8FwRJSt
D8htkFYX+LsLnBxsYZnTkpim05TW6LRUy9gVJHMa0b5tvwXbTz2krMrYj98Tm5UEtUxbMLjAkbEL
XCCqXFJMIfGVZBB92B4sh2qT2S2UWHUxtsz2U21N8wQtu15gcpsOIeIxh4F35dsnJy6Sz1Z+5zdL
WKhwzNvjpvIZxHDHjrMRI5Cx0OhAK2PNkKlAsi5r14ZqqovBdTU1Nld2S9lRF5tC2QEV7WjgpRLp
HO7SHIHuX1zDr7qknQmEOeJ2tWimzlHHIk7aqNJfDwxU83/A7PI7s2PPGHGyjlPRtggdDJcVs2+8
pWjT1BxBhYJMfsW8S13Ww1fdsE9Ik8p2pBFJjiSzFzPNbJeSrhIK/maYVDOSN5VtJWQT9UewBPnH
R8re08dMZSpbBAOUZU1OKBa/AqRdNJV4OTSPL2Tc6Dxgk7OCaOWm9OYWz3rMl5Iho4thEhUYegP9
nxQvKPfD8h8CxuljC9TfwsSbyVhjaXuwqsA66/oKWaKXsdKV+f5gFef5qmv9hR6uWw1rncJCO7v7
7Is16sZA1FiZOWVkjBfGrh8POIVC5UCittY/K544m9dFDR6wGWe+faOKQpejK3czRTCzatV10W5E
vBzHja/vUCt4szrkitm7/VZq/vSKDwlUmJjF2UeRYWtcp/kO5WXW3rpiI6JbZ8IlPBfatet2KLmQ
MJp4J/wzduRafClUZBJ/VUxXJJNElZ9YRRtZ7WIT6HfD1MC4JMqNENUC5yqpZbMOM/6YFGhe3raL
+v1bKfdDflCtk5HeXRmZp6MgrpcvSfiNAyPvT5yqgbE31XU3evMB41cDjZhf0FjDLR3UfWYgKgS6
aztZMEm5Z0BHlC+5v03yRPmOYNmqPt0RbgF8GsS89N6ZdytwOcTxzc0PvIzFv9mQPpLgmNh/FEym
fAmM67JN/1zvbSZ/qQsGl7r04nfaXLQ/fXQI/VOovdoaYOvkTio4IbHXqtK0HoVw2HO53Lt28rD8
U42N2x897VqwfwcQMAPKjv6rUfmEsZp02BYAiYpTJDmCF7Ww38NwFPKdu3vZYsIoCXxK7N9EcliJ
2NoLjauCCdmnk9uHqhO5B7X86vSnG5yF+uYh97sP/hfT3U2+7Qlya/DPra1izRRrVLa4woHMAmnG
PaeKo4o37zfMjBPPh2G5CIpac9envxMsHKE/crG6uiYYjJpHld+ZQyfthXNS849efjHkXxo0MnlK
hI+oIQVbrbdtfGX5O8k9ukXcUQdVPydQihvkEdHAqsi8qGwSPiHII1K2WBdjruNn1M07sPAnrkJ2
68IlvGdd1NvSe7GE2QTpSaBRTfZJ+h66i93xlmCSNxPWXOijFTJJmRlHthOUXLi7oGQ0tR/NnEb8
xBIN1/Z0PKYx+IbKnPk0s57A4JU9feveG1uYOSwlZiEASLz+XjaCd30Swyjne4GhpFmIZDV4N1Xv
ZmGG3mdjqpscCS3T4oblUnDSB2j026Tb6N3KzE5jRde/rcWykp7B0UL250MgOaGW1LNNku21cGeo
R7ZU9rIoFgGc72q7AnK1rdHzetvM5Pp3ipKxmlOG9zx/4pkJrF3hbSrYDjWI181YXlReVcHp7vTW
BsBQHe+Vbuem57sJcTVGjYmcyzvI4UN4B7/c1SaC5APEidq6yOw3fe9giH+FtJLMLd6nPFgzZFxq
M8yGHUPJHmvHWh95eLeD6YzgvFFsDM6kWbEZ9Czzgv3GSSEOlTO/Rcma7VeJDelkKvd3oXsBRJUQ
Vmoc0uTiw+JIjrKN8WTRkcYYHfVljazu39kPwEWau5Aeqn/SQP0vCdfsE/Jdjrpg2HkEUZWbJH1R
M+5AwL1a5RPGfPzsEehn26y7l+xMgx0GR1XAaVz6+osiGBNU1DiNsufRilyunyM/MzZrKzy61h5q
XdsugPds8I0Z6dVs/8DB0yZEfBfojeBRBkthHJJtah6Ede/iJYYf1V2jumNLpmfrxHh6w6ZjEARH
VuwNa9H1G9w0krqU2zVyWaK3EFE2gcN4jgeT2ZJwOIOSkK2ZE4bYylZoUMBAwIdDyeSme7yuqrjh
Yus0qr51sERYp86NodgoiNuaFvs8+s7Jkshjgjet1DCy47nYMUpWBAaL7hxtffAyYuR2uEzYksbb
Tll/ja2eY+Jih57tGkxkKkhG4IJBCzij9KT57rYnFcJrQGIZY/GZewlKkjh5db0NQBRQkQTXBvoF
RoaRpXgM4CT46SFV6Qh/yy2+yZiFXBuPyyC+L7D1narg0XqHmqCKktkMiE3PytfmlCkESSVdZGW8
nLYcfiW/3dRE/o98KUhoHaVyivir+YYizf4q1fa390Y4xJHESDMp221fWXeDFjlRUX1kHjQLgtCl
3v5u8GwiRabi0BUnuDNXVLgvsUq0l1aD3X/OyfMdG2UWSqmx6lV9OgECkGidA3vPW9CLbuhDpPpP
ZhSo1adVwTavPtEGHnr3M7ZQlIZvu8Mu1HcDsKvIn6Y//lpFXmubhKV1eX1Dvt+We9F8EDbqets2
3wbdUpdFOstY9ydWWa7zkTIrvUj+YOyUdI3+EPMBviSra+1VaNmMKUIeNnxkm7JYowrR2rVirxRU
0sa8ewzaEf13l+m949tgdLEBF6OlbEyA/kJzxqwdL6qcZFetUqOtrsLpc38yqfsAmshhelCb2MFU
pivdIR/5d2pcNm0E3tj6JkLVQQqImkORbjZ2uQWSN9ul+PTg78dOTWNFBFQPtVEGHWRvOv3XhlPj
IanVmHsOGGNZqdbZMVL3+MfzYd0qb69kLAwt9SPD6CuU+tphXjXcYVaX4uCWTh3v1HzD0I4sZFSk
oOxRgPEU5NkP0DYGJmLC2NYYh+5DfDUMH45WskGpDpyz4lLl3WNB7Q5Pe8RR3PPVOVa78zC8xeSs
CjIhuxlenkxayVKYzBsQzvMAX6VsfUTelrBDHnFmhCyuiu7TRvTNcsSG6me7ylnSJONrVL6rOkCy
9DKS/oLKoSvYCAJD9j7S+hLVpBGcNSiDAsvoTpABBNsw3jaMTTXULBJjXR3u1rCxE6dB9D7tCaNV
25Qr26Y0Awuo6MDLXY42LPsFZogO32yIHTsZnihyu+CBBA2LZppuYt3R/U/B3qazlmnkI6Y+B4Pn
xIioYkYtQKhSNkOcORL94fhUPayH60Jea9zmsJeIA0EmbrHPwVNcz3T8AUHzDk1+eEjiBNllQfTs
1eQq9c01pu0sOpV2Fn1XvlRpsAEIknvzjlAN0tgzrDOBymJtPfBhBumesmYVTi7LhNhgpsT9X9Mf
ooTIDaqLs98sq+rDbHJOMSCmG19l17UxR55bKbna0FwyG4ck3vDW+mRPxgI1Ha5hBa1n09fnQvop
WSHlxib3d23LHMcZvJdhMjsF4ada9DqZx+yucXHIasgfsrrZGJDBsG6JaqdwcieRYKr83Yaf/fCb
eg/YrMQoEh9KC6aQLvuTI5UbRpRf/apFrShBqja4Gqbyi11TudOx+bZsqbc+HsScyehMty55sUzB
j3T+NikfbrcpmZHC2M2NADb0UKW7AnqqGkWr8olCSSyNcsncleVCZbg7e8wvtrIFAdyV7Ig+uRhc
78NP192ADj6JV66CHgTTf32aQjB4lcKWhS4LCWNRxI6V3Wym6Eg2E2XjVxcFYU0af6maBskRySOa
du9QVs2+kDp+Nt+EbCi+ajQGDdmk6SW0znr4G2s712Zmu84JIEP9yRK1S1jDWQnnpdIiNHDNbldF
xC+ZlYdOr97HyeT8tLFEY/9WbnB3ZuzFF116lbwUnz+yQLNG94t/Vk92nXQZ6D4gJ8huzahqm4De
lPUfloz0rfKy7w5Q8El5t/vPlPMpY1xG4BxtJOF+rEEYObrJwqOmGXTQ8DSChmfV254Vja4bLylO
Yc2o6zKgpdSzhCeT7XHCONvthy8cZ/NxroVfZvltGGtu1MRdU9KEArzLQQZLJF/VSSZw8QpO9Bva
V9NFD+MwJEHzA5FrFwgHnZJmL423KYM3RwD8TK1DZkIleqVoXXR2lu1iLLcR0TIJYr6DNX7VYzpv
8h/4sB52GBdJIKZOpXbsweCOY3K2bapvNoJd/osmKY1sdGDxqbaxwiLjZ7MWQoIpzafag43qC2me
2d6uN2wm48Ocmkn3Xmnxg6oCib9U7uPwYlH0K+4ORwYadJpyOG+kXC2tcVfINwloKyK8mWcYEEY+
A3cGWWteo4+M+dFqad94//g1ItANg40GLHlL7oscGNCGsyAgu+5ZEYSqjPIiFXwLwZeOP2xtRWgl
03kQ5ouhw2xFvI0bo3LMIQuFNLkPi2TDCVZUD98yR3xl6hwo9Tziz4db1AiYY5ZzwVhIjj8KFENd
8Gr44E3vyFRpjumM5T4M5XTZ1bClBBaEqIJFRQAY0+nA+5lgPYICSGUFlVlHOjy1xWFGB2KRFxIZ
TyieeWsg2Tlnzb+YnMrY5WNJcIBpAZNqDPwMLGehr2ubIpacnqLewxMrNaxOKHBo4cFn57zUzXhX
APSskgklWaKLhzYh6dcwb+fiZZrFthKx43l/Vo2ESUj2xPMa5zJ3mU3PIdPsIL2m0Yywp+Q25AVP
WzWesR+NYD6gN1Mm4zkQ9IDSUGfXSqocwVk2I8GX1XwPkr5K+HkT1NwlG6uMI71nzFRiKUiqkoqt
okPWecGNBZTyeTse1RHBY8BzSUyfjL0MGEClZHyoOtJTz9t15EeSu8l0N12ovHcCNrx1Q87qgJpc
EAi8gMEQDBMyEqpCqoPeMvUDdssIVSAv3WbleSnBjspPHFseSnMP+SuYPkHMS0/6FGJneZFr4DQ/
UsZu3v+rg+BTL/FfWenF8AY6N8C9tSoxp6eo88SRuDx5WKrwQFkhJ2vF8nl3IbeGmrEJTbKLhvQz
KzdlRFwldBwhzHXa8l208jLLEUbkMDeqwf8XyjzHHjdX32Q/adjtWqNmq1kfo5LnmwZsLAbwQ9Y+
UKKHPGRA+bQ/kHdXFU5qqV5SwcSBPIPVTD2pEyctTJsVCD8ezLk7fpitgtFVPuI6m1X7cllaOWzN
lnM0eZL7ChQQGiIy1X0LYLsGVwxnOYbKP/KXX8IySaC/D79a8Cs31dJPTtpSzhk6qi3fpMxDPmL6
IK+qa/m2toW86+tHwNttld1iqE4dw71qFzJTieLvsvtFASX1vA5ixQrWjTfGNmMuF+W/JFrPB26D
picHk81OzV8+fjEJa0pt8vT0SDLKDxSuGRDUobZfKiJyWusmoA4c3C17zdFgmUAhpobD0c9A4qVY
DyMsoBSCprSUyY1gHtYpPb31rqOYkNHHDBv4Il6AY9y/60io4EaO4b2MMPVPQxL0cvK056WdyF7V
eGnGt4zMoozfuvUz2Bo12DTeukvNq4HwKiQi3oOUmsH7GwixBK1jXUbs3gkOB88imgQmggvKpmX1
r/IvaHxNUfCK0LVKkb8GRHoMawDC5AfpEhZFPqebayqfuklWjzgZgLYMu2f0BQj17bckoRXDlxVm
M/jaqB9JjcGz34cnAFYzETJaOAxyhf3GWuK/35qwB2TqsIJRhxmm0zu4nIT/Q3HwM2UpmOpGWbgo
Oh2fjgmxBCJCT4odMgULpG/7yHMyV8tkLVNZEe7XRlvYEzUZ362x7fyfpvkqjWVWXHsfG/MM53Ld
QHoQYlH65TGLf/z4VCB2HprT4HNGm+aswI+T4K/SrGYHzZeYB4V1TrBX8McZwT/ftRZ9/GoB0QXA
1tu1DKNJpj7iGPP0dm4ULjtjc5oSc0Dfkq8aCVfjRnh3sHqXrKDcrc/VEQlUnGy/TMaXiXYdSEJE
7jvXR3suxDtEN1Fy2Lo+iCljVpQ/CdW3hgI55Ge3pziwlNsoR6+f6cP6kGmXPvx0JWhn0/6ULJjI
A5FOIKBCskiiPqnswWcRknRWDJIovH8lppm2OmfDWcYa2tEceG2PkO1Rs/AePCLM1OhDoIpt5XyR
mUT3qFReJBd49dq39ZeP2UEbGtgC1s3P6zOZy3uSSB2FvmZksojrhBJ5W4XxYjLPJtiZUrRiKZmN
BWwP0wemjQtVEPgybWPClYafv0KqOKw6XcE+ds8blrEN+8qvf0KRCVZ18ayPixgcBclxLbYM1/or
1WBuYkNVEuwg6AiqXyJY1aNQdRQ3+oKMyY6wQgHbqG9/goI4PNOa6/K/NiIkQ802vtc7Q6YtTnX2
yqr6TnEvRcg5uWI72h9wiwXoEVXaaNh5ggHQPpAo/N464E6zUucefhtksLU6TKY12ClPJr2SwLcB
kw/SVfoZ0TC3NV5l+Ei5sWPybnvtIgf6w5SN0DC5fdqDuTaZolEem8HcQ0ynl06h5HzeEQNtHhBA
mGp0ljlhOip9iD3cbnr9DhPOFN1dcQLHfj1XcIAQvRT2j957xZNG96s2ZKYNKL2mroU9SS51fKgj
dt9txlMB+CqxPzobt8y36/9kHo79j4SUSx1W6GTnDn9Ln4RJeBxVOpDDXS4S7vWqxSgXDRdY+3OB
P3VK4cAHx77kt0cMAsifhJ5PFulNoy8KSEAweAhrdzreUsBACgVIHI2rzk4onhlw8qIaTwQc4ciz
vYUZCmvT8HcZzlObkCqZOSiShOz3/ykOv2xc/JMpNd2BrLbu1im/UkCkzb845h+0gRmQ64gBhIwD
ZlXAWpkgVIRvRfx3O71furaeZqr8f4TBHe0U27H7Na2ypeFke3QFYbMoEYRJ8S8XUaHc+nI/ytsk
fcRwJaENwShCb8EfOPbHpU5krErzaw9fsm5sxwFUMkUOyc05Cycd/5ngq5eMdq2zx8nsSZtMrcW2
SZPe4cREOUSqxLb76Re7JH541j+LdUlVhKB2v/LpXWKHbHqdYxUT77PrSdXRWbxcZMbxasodg0au
h35o9S+lXaRUG10hYSs+FSxuPW6ZnFGSaN1FA6Hb7QbGlHC+i6MVPdjCQwBF78nKKdn4RK9k9xG/
NlZFvNBrIk49ii4hTi2SNZQEKlVQgQKI19SvnmaOIsVkM0L4C+owBug1OrOJfaxbLGngpEeM6Qu2
BMqvP9W+iOZll9GSD5qAehcAfW+RfZNTRkZPO3yyUIq7hDUZYV+Mia2nGA74f8oKW9e7MZhalP8m
JBxtosD5b87T8l2cIuMdV/qycvECVj+t/2q81pEakg/GdOmhmrPUDwSoUikoJP8YsATFSxBQgqgn
UVAKSk49JVAmuJO18yBdgK94FDGJR7QnfYcxU+RvG9yg6pFtTVIR9EN85IggEJ5YORFfNE05J7aG
zUM2z7bx2/mXgMmbSkhj4q0asbW8i0Jg89jbaGj5pASFcbFjPwK/rqTlStauvuIGr+StLHZEGK8s
LPTW+A6bp58XfM1siIg59PC831o0EBRURv5g4tCYH7lxaei4Ez5dRteB/w6krco06D+izms5dS2L
ol+kKuXwChIZjMHG4UWFA4pbOX99D/l296067T7nOoHC1l5rzTmmxHGdJ5OJA0GVNtK69L8K6aos
K/FWEAXROTgiZu9mBeBfdCv2+CAKwC2SeG/TnZPmUQatnxjXkQWDjOTOlA1yUHyMKvrEeCu/26yF
fscmi8hOa0W41AsY8nHOfXJe6JdkJm78rndTRHp5zsgJrgLgz6RAjhr+WhFCwBLMHRSXAJlVhUeO
WtjGbJPkKwswTCf2aA8RJxSycU8xIDeoFoOGNMY553KnSpgBKTCa9tO2mJ46boZ6U0r2Ut0yb7WX
oUaCzBuxjoOBHmaibmSDqO07MlhU5PeM26vJWuqrOmDuAwsQFRtCC2gALzWv3mAyDgMUNF3xUKt3
pWQ3Q/eVFAEXL/+i5XJQgCRG61YDJOq4ZEBzVCBF8JifqbxsYaVxo2puQtBRdxWz9Eb9SZnA6+qv
rYPqkbj/i6Rp0DnyVaTUTcOmGY8IPpaD5DN55VLxn/zonlrjWh2v4icnbSHy77jYSuQ6882dCLSq
2cfEAmMZoyvKZ12mv0L/yY7GU4W8dsRZ0s9P9+FKmjhFT7mgY88QPi5vEvMMICgIT8dmJ+FPr7Cn
jGx25zIs9PHEE8jm1cyBKurixN720ylFe6o9fI5QQdtSKm4NGPV52mtqPyyhQWu5qcaW2YYY8Bdf
EK/bxnhRzPgX8ardQopI1CczaJXdaH+zxXyz0spBuv6c9ypTq8/Wf625fgeWrJItTlQMHVt0YzON
GEDwpIHthOMRh901KPpLLqW0BQouc7w8+J0Zv+TDVasPJk7JZIkVYpFCD6KpycQdGoysyt4kkUEo
zFtAsWMo1Fvg8lSZ/bVVr1X9rA8kbeb5Ri3sJ1IHJqQZ3V5H4s802shoHEmCp6NNAZsDEe1U86b1
XKMVttoUdZ4T+V+ZzObJ8ulGDWn13kNoiXe6TkqLT+0Lkg5QIXOS2a+avPkcDEGjvmSvVRTVugsz
ZLFdtpfNHGJO2XwMaK1VI4jWugVs1tTCzkuL7rNF2wzoRrefM4bCI7U9j4t7Xh+HiUcCzi2ZJ4ln
Rb4XZ4xjQbI5zFofMmoppUeo43/mgrUka1ZZbeKjDRGzrkIVQ6MZPBdhwMhzNAAikG6AHnhmLMxd
xvTL9rEL4pawg48snriJ2bHlJU0MRLS0Emkgatk9B+uN7EsauoU925qKfjlJBXt/b5ARaFph+pqP
zokwIAlyBx63EH3eZMA0anpp0ec06qf4p1VwoumCHe+MobHFSpd/lfFoEhGF+jkCxirQeS2CZNa6
yFnkqmoLPCEzXttmQl1WMb1UsR5Xz71Pd2oQs1waRjYylcR+mAHxrTHXdfckhzV5IsM6LpBK+5XO
hBV+fyPZmyL8Doe1BWg3l8N14ZOgBM2mlz7sWjyskNzR4mnUXxWZ9NOapIay/wbeQH8b6IwNEkWZ
DE8mhIBbBVxHQKe6g1YWNjLPyihlMSFER2n0KyIK2Z9e43nZUc0DUxxmjcTy0UzMrPTC+EVRW9yd
rbnqYTuwz1JWQoG43dNmXKh9cBCzU8mcbupb31wtgiF89YxKuiq+Up3mLa2AcUDiq2aMCM0JtaPm
UCq0fbLLmtbTJ32tqQqMgZDcDmESoJojX2ktsOGFxCATnb8ffpGesTG5FRFhAQBSemMftjw6tdRe
JUPybtsg1cZxnyUUxsyL9mqNv7QmrkBfxX560L/GOKD7qm3iEXI2hIjWJ0FbcOTUdlhYEf6mTOxK
iigTEymEe2Yo+jJjMzWkZIKq1vdAbhQvi3qiUJDFVfN0zfSZTYqw/STnU82Jw66CflXX1Rk/6K7D
YohtkSRAnLMAgMGqI0xsV6aMXbd0eiZLrMrjzIjsmmtOuDyLfqJdibN5VXvnnXKwAo2v8bRL/Moz
yZlhAES6oJxeuzihEfYVtNI5q5M3XZsueYCevVVXETN56z1oglPRO+FRNxRKEa8pWOzUsu2PIwgp
kArsdzViBMcQtTMBcxpmlfG9oo/ht0c/f/UpUbLA7eMzGr6Mxq/jfIhfhW/hbe1TAfq+Sy51TPmg
NItMUjbS+IW4IgM+32v3bMQGZEhwPAr/A+4CDtLmmzkYm5+eN41RfV8XIYlENd7UqsKX1MrSUR8l
nYxkdXGqX6xiz2KnH1CzESSSQm/VM9eUGY7++NUG8LuJJVBdFBCS0VgM1EuijUHdNLedQEGYm+sy
OFjBA+wBmL6XBJYBwYvRTzXu+iZdlakB7EbQd2ZpIaviacCQIA/nMXJLsTJNZpWeAjHN8k+Rz4+T
z2AwQuGayNMVflDf0VpwjN82zkiFEC0OXeMZG8W8z0i3RRew2t/SKdmAEeSaPehskqV+q5doxBEM
FW6pebF/cOpXNsOZddI6kHLWm0UO3oScAi+JOu/7UAmTyRs3N8Wk+/g1DiTUgKuIuYtybMlttZ3a
SwGGgJ2tHX9OPP0UnkGA/rJT2VtPXQ4lpcoatklFD3HBQg1kCrZVHZtZHH4PGI/KWh5PyB4hujc7
i8q6ilYt/HnSHZytNOcORIbbm4KuLC6ILM0FrTV6tKkZr5MPiWBKkn1hqINkl7It3ly2kFRCfEO7
07Di11hmTaEcfYtReW6StzzSHJLzjYmxJjIRJqcV+i2GOyUTHXNVtxW7S2eDdyk9vyVDuxl00rh8
gyovw0ccbRJ6ra2IN75pXWjGBdRLGdMAQfqhr+1Dv7gEAiFF/YXOStUPbRGWy449MQicTczzPQm5
jTTF3kldRmx7/Vn1wJ+Z+3T48rS5YfCeDBUTR8LeE4rveBC2yx6rZ1FMTXZ1UYdkqaqnazClOy17
a8PoTlzNrgH60CwRi/F8i2qgT/nsqtUOvLHDFJW7Ng3WGe45CUlfL42fSVlcoZdmaYEJEneDrQZH
04QkiMxgTJFBR37/E2bIKDMT6JECuDS5RyI9oMTeyqzgsbZDeZiMjmupNiJuNtj0UuiZWmhSHasb
KEhR4zjiOZqIr+osFGp+SRoR5Kp59QxciCQJioXY6y3KkeYjmUyodzLzqv57wlp0sHy2kGRYRW7d
0WsCnw2BiXBxawgIJ0YlEhcckQ7+nGQJRoRlNbhVQBfTdMhcVkt6ianiYL/LcCkqRkPsCi6LwuA5
9C6y6M1PpacKyUZLyljgRDUr1pC4XRgc4vw6kk6F/QKfVCauhTQQZdEch2Ak4dA8+mNIwIy5k2ed
Q/MTRdSUjYK7MiYPNae5ZPuPFkgigwOQHarABgFgV+83FjycjuCpPJc3WnYleZ2OyyuCy7PCGBXC
AoF+Kkle7J0KL0SUKzfGIRHxe1QbB5OL1dCfgyZfmSgzRuBnXJgOs2zCFobY2siaQkwSslvjLlvK
T4doFIGDxha/kHFZKMfWnp6GbFoaYNxxPlrA3E0FwUFV0hmBzxKTMlNF43AdTHb8sXTu8MOTiAdE
T31MybUkySR2o6N2gc8pFSQp6dVZ+sxIlMKBRofESvAOOs5RyVN1W/t0vVT7c6zUE8Zo1GKy8WUy
3yhRrDND5xB2G99BmDR+UyL3NYB18EXOx6wmRVgUYNOm1Z0+BV6a1ph8cgjP1DncbAA8g2OS4AQ8
2NVGpZOWrkz0JCgbGWkdxvcYgBGuN4vq9SfoPJrjFaUclib4OGJrM7GLXVRIU39T4WJJe12i9vkm
BBV1nqSnrm1cTMvqVtEkfnNz2mLOpsn7iN9IOqAxTbcMQUFAZ6zyn0T0bYKWGS9i2Cn5jtkPDDBF
P/Y+1RP+EJW+kz++/0VovcJgr+zV/J+J4eaJpxKNVueHhZWJJ8sv9siuv6bJfviTlS5zVk3P8DQb
UHM9QFywB9IfULMZTDK+rVZud4MxvTkNF0HQjw9jfCoeZfESkTbMNg/h0tJnulphCOG+jieMnntb
ojx2Q5JSxi/UItRegXNJW8NTAADA8JxGcumWk74fKUNCgoTVLQwtQB8Y4zYK8QfSO1guOTvQqrSj
G7kjDirE1ob903yI1nkJeW5TFpB9y7OyrbIQxmGx8du5DpOgtw4DjL4pOtrju5VK1hksJGwl+jMm
5gndt9Wl1kukkVVc1U2mlkCsoitJDNnT0PCL0G9A7F3VufyqKdOw1AcGselshzLoY4XRS+kjEnet
KXoiUR7SNk+8nuq82JrzyD++FRH0GT0g8913qucqTtqdHrOjMPpia8W0rFuL67+7M8vba+MTsvh1
NrbfgwpzqEnFyUL6QmLDLJnkDkB4hzcVqgnaHeNsDQeiVhDLcAX03abimlaM9VDsuOL4M9Gr1rdC
YEO4kLOp67VLB7FBEO8sdP0tDstn0RsX6iE32E0RzpGeE2I/zwbHACQAHqNohaulN06KwCHsyjZD
aFfuN2FMPTL89qYEIFvxRkKly7ujfImQzUV/1MPdpG9YB2oJQzY2zpWqn6wU29Q8CI1PuEe1MDrL
gsW7z+MTGmWFCrdX440mPBq2SEhlsklZkLF0kI0hlkVDnyJcQqXmyV7tCQBW/Z+U3hxyUkEXbWCe
qR+N4q0ZDvSn20AHOIR6YmFi4Ep7ICTbTr0T3SzY2/fST9Q/ayxI27zF4gG6rCw/gXor7PEM9d6p
r2OH8ZQnIamM0xdmH/qh7/wMKznWsMbz11lU29ooTgygm0uBf9xYcpXjhxkZ+UZP4GP4LSRoR9TE
0jaXUMgfZ97KdCH1gX6X/AHIs/Q3bMdyf0NaTfqG7E5nGQVy+z1nI3TLQcZzI3rEDD4mPz1vHp1z
HQIc6mNjMBM6BqE3+WcJUB/qYoHpu81hcdjTZjGi87fYACNup10aP2vl4BXya1BgtHFwl8mC+k0t
5HEp8mfdX4UWxlbejdeYGOAolTMbutbSER5c3ESiEq62Bpp2mtkk2GTyKgA3qrO17JcghVyfCkp5
xcxECcYMeW4SJyxd/Mi4Ofd1cVVt5ccpfiIxMXJDTYAhqaKH+yLhmHXWQ/LGLg7UDKQqpp7MI0kX
o/FA9qoCsWeLNZjH5ZfD9rcVIkCt4tx4jBlLknm/pUrZZCYz5iDn4aUOZ22wadASh9iqer2cWmoG
hotBQK73rcKZoxgdpnF2Huij5PLUQvc3RmOhFc6CbrJrzFSHPt8LtbwqWXeZpPqqYK3zQ+qHSlkZ
0x6a5Vmysk+B1TCsZJ4dxcrKWBCompUBxyD/IyoMNFz2nKlDs8lG1PaVWnwbeo9NBy5k1q3KARAA
JE8Da0gnXxPxhtlnkcgccxXCXTgY4FNusT48UpkeoBzNcV6IKAD7UcNWdI7D51GRwF1tjPqa9ieS
ju18rdXbwZQ4yrs2eWsTYHy+1V11hEDpsdDbxJPV9ylF+RJ0zSqwJvK1XlX2XWGCFV+b3qLMOGu8
kA6bUDP6PfqGCp1L2bfLplFeOgMAaKG7DKKuGZnIGVH1JJB7DmF2OJSYvOCfs/EAGdWmZyvS8YPp
+6c2NSCbGZFeayaPMgagJcRfE9OeoAKGTgF4SVXuE7T60TZpQ58zuA9qKtxmJghkPKpVlrdbRssi
ISAwx4Qj4RCuuvcevkxCzTKP1+bLY5B/DNUi4YhWzrKVO532pIOlyVQQAjeerFtvqalSD7RMflVV
2uWVCsqkO9bLVPCAhfVUJ1wHv00VfvQGcv5E/9TZWwd7TT+Qfk3AZAjZGyWkWr+kQ3acx8SZcSBe
N6f8NXsYidquULFXZI4XcBLwQ8tuzTcppKvFMDTqcW+0bxWqc3QlSXfR2nWoE+WSt5ifo1eV9rJJ
K6vSfkeMEw1C5/yZFmitE4cDZUgdcxB82kpil6aBUTFIvZu57fJB9c2N3Ps/UdBvxrz9EZr0C87m
LnxQnuewZnRcQgms5Y0UIzDWFbdGgCOs/figHW0nOzdg4pA/J9J7zDo3XBq2aykJHtQAUNKBdWoX
n5mb4xTp0pGopGPCYQ1dX/qRstEd4pd8dH+fXIs+q/TIxIFuqz0kXqKivbQTYP41piBpL1fWa4pk
D6vdysBD1QLhrPAjmfJnZ4M2B5jg++keg11Hnar/+hHdO73a5J04hLq0NBX7rcAtFyQYzBQIXMxR
uZYsSZjoENnu5OASNnKlrFc1SZ8Zo9JJ/a3rgxEPdwdiblCXeDjgTTMWMdG362GI90ne61ygeR6s
eq/lINoFhpY622nGwR7ypZ4igux4st46hLWa/tAfDogtv9G/GxgEcG8IUKuPdolgKt1iXmOUDpzm
XIq3EecMjUE4qhoqshKSjm6LncSJU6eRyl7tP+NGPQcNnd7fEtEXLkxdY0ucIBaet5vvYeQpLVBv
xLhJhcum35SpRX0IcJuSOxx/Wn9Cx8XeAe2vTMd54niN2MGa8ohwSPGalpajGpSHIJ+ZAMbKooLM
EL9a+k3jHASGdugHshpgCojuUo3swhmFQP8bnFWFWCG0qOushM4g3AEamtpA+4ju0GjRmCbXBb47
j+3W9K+qNZs92JDWaFsRbjSdSjGK0iQJt1OqOkCq2Z76tYSVXoJdla3GEh5QAV+JdUn9HMfXtnhU
ORks08qnhjDnGCbgEboirQuBB1zqdg5NV+79NRZINx9mJPwFyNVqFPEatM2LrEGWt5pF9aVLxiEs
uMl865ClA2dFuQTVfWxuNVQTqesXK3OIEOnHrLRsJVNA9KnlI886+ME8KckXZvlryQqmzcbT6+BZ
TqJ9FiND10g59tQQmH9gud1IOCDCMQs2V5O9D82+mg6VscnHrRmwbpcf5NnhdIGpajxmIUwDLreC
nBHBEQy0nUIjVcNQpHNTllSjy0KRnqSRE16dIp5UothXOXkLTbGyq3ypPkw8D1OIBCDvJTK3cLHD
ql1InQOk0sZODYGL8RvyUWABhKrDKc33haovWbUEBWcdP+r+SclIRpPRqbIKh5azVMt7ZnVbNUSE
6+Ozqe8GRUho/PaIumJVP4bcTCxJOsKVaSVpIWQ4qtKyYyImivEtq0ZaHK40BSvAF6yA9cXB/d/j
ubKZDvPYnOi1+VDXKzE9cf1trKwHE1M+Faa2CyMfoOev/mg1xID6Ly2Fb126TShtSZBy25p0DHoC
zSZCyuUP6UnmJjD8iaub7IZpl0wqtRpIavU1NSCPRhVbHKNzcxWtGN9mF9jmAZoS07pV46+6e279
i5U8Y2Ju2aFaPtuMRCVx6Wo1V6k/N85nPBkLDBiC7VpP9daEtMzji2lkm4ZTaRZneUgXK40WVQFe
ZHC25jwWznKOzUMnVEK3Rtcpn+1cWUlGe0qiSHfzJPFsVUe3F1Aej/lr1QhOHvxq0OQCiW1Oo5yI
tDONavT3tFc5Q33x1TUUfbpX6DzPxgQvXX+MGBCqqUz/uq7PAu6/3vXha4bV35Eoo/M6QLxkIfor
dfLFxuEx1cK1kURWOhyocGEQPUuZhzLaNFA+g7G+qq/OFOIQwModHoKRtlu5KT+r7fgphclF1Den
nM7lqC4TnAoLQ1gNpxvmjyJfQDOxAgRr2W/3sgGCV2qPIj41dXMC1gOvX+UskemeBQarYbJVOns/
iH4VMzbJUWXm0mVivj2FXPU5W9ICZ4bWMhrrnuvwmGrWk+7PYDj2bLW6MiUZBQkPJEu+BYDi5rZz
TA5RzNuVJnMvsJKNl7Fz/dy3POZnnVXOsEbnszbG4zDUg9vl5GnKwPZ7IuNzEs6Uhhg9C08XIURQ
WQqGwnoovKh8lQov/7WRYjrgS8L6KuRYRjUaVKtW6i8kIbKhkJ+EBWrMWtS8+ax34nmJukgMK9nI
ETe1zRTEqQErupwbPzlM+qUIoz2mpeCdE4J9ss2QqKH3wmQZAMPs5y6KglpekxE3caC0kf6xTEQZ
hWWczNM4mUhhZsiqPq4klJVm8uTr5jGW8Dr0DWCSZhNrwP/M7lwpPf75wROKhBoJbYJq0y4TanvC
Ik7lzKlWSNfT0lmduIKytLT98WD1rJu5dG/UexF+yMOzYZQ7tolQ1mN03uZJi425ilu2/eWzL88O
nYoUtTfbviyMtm1iPJuTFiHRx+FU12/6DNFzpnRTd13LnT/PEcdNow9b9o9NTRAUFpvAhFigIg4S
9JN1/eQr9YYSHfl1Fn0pir2JeFw5Wfhhp2Q+9FA0iCfFyAykc1EiuCuAM1bolH2+v0kKD0WcY6ro
kRL6Sez6s50i72rEgSFZqApIHKe9S0yTu0z6rZm8V74K9zBfDmgkaOdEFHvBhzzzXWjWOLXCtWyw
0LF7PvTI2VrU9wS+0w1bEMUjgueyI+qdhgDzWubq8tTDru0QJqjRZ9IQB+IQB0EBq0k8VhyWTvVW
U9an7DpNrTv19s00W/b5xa2OgqNSMEplqDDHu+V16EIEEP1b4/duiS+3VkDMi6d4yhnL2R7uq7U9
pK4JHEQho8SKIDnht8o6G0IyZr1MIqQuuee0HIoU55CdT4Rp1Vhtlz7dhQgMS+XPway05cfoKaSI
zxy2WSaNBFCvVvbs+M8G8/LszcToiCqRPfhNeQsaOqL56JKB1ls3Hw5+Yed7mxFuNUu22/a9J1gZ
om6/zmXzBXGg3YIWIbt9zTT0rZuklUIFz7mtq+FWa2+qNV57nQFVzWeeLf0dMBcG7xnZx9NhEXJr
KpH5pYzysa0HSAKOvwuI+vZBEUkchTY5ydgnQ27x0hreTDQ1DqL+3vwYazjZLegWI+jOTWleNUDL
OlHifvlh6Gwic22NPPkVyPa513DHNF5F+FMcY4yfdlKQ4KoA7cCQrFZNj9YT14hGCzfWv3saFWZc
s9R8dPlw0AnmmlVS2TQcqgBjdOxXbqN3rj57Mgh3iSYiKvTfXv4MmQ3UOdCwnDhT84zhSpgqYxzd
rdVuKc1hIvFPlYcMVgKvSVn2+3jrZo2z0qFACCYsQ7oC0Urxy5fXORZR7WdissF4dxvm0q6gb93r
buywjBgTeQ0SxZVJWqqMD33dYM0YfPbWdekV8EF5POhO7Dm82cjRntVyVjxpMiQMqXQHojErZpU9
9q2k1vcxmSNEN15CigGCgFb50L5A7T5q7BE6n6ZtdCUVDbhC6yoavV8Re3iMOH+dvs7BszL2UFa+
LCPmAhsWrShj8ZBaFyoIHkkxvF6kEWHJ/FFWwO0MavFaDdVa47qsxsTl/eToa3dhIZ4baLoZfKPu
T1Xn7xokAHL/kbKkxwr52QJv1xydEpMvJyo8T5JJrky8H/IEjHt7gqrBrm7Z0CrL4PrlZNuuHN/i
8ZTsUjw5ZrMzHTSlFON71aBQJ2apMovTyPPVCBk6tBX40mw8m3HzJaLIk8nDdSLljvrDSgTtLWxO
IpnlhYxTkPJa+ff8R0NjOtrOJzqO/ICB26xizE1g7WHvgAdONnoidkPfMGj3yTawT3TjAYUmPykI
6Dqpv+IR4XkgYeXEB2uMqzktdBqOcga902+2hGLbrLUW9hNHxZlt2y8ZvYKSVC/oe17aEbqlsiwv
J3aLeJTmqGvTZsYAVrQ3Kh34PdiSR9/qXp9LbmtH67JJ1z0gkIK4r6ERJ91pCW57mxxcNjOK346Y
g099fq0y1ActzoYsv8KCOU6qF9iyV1Hl1AxOeiLjo7kDpRpQ0y9aADZj9vAH9BOhshDzhIVfghjb
WzmpPNE6Y8Ofx/jT0JJNe2b/HvtcpqzZkq6soELpN33VdVAflhFYDR4C8MBwDZsEc9g3B5ZQkZqI
sxkNS5vO/Axi4eGsLrLCC5R0rTP0Ra+wydFVFJ20mkJjIwzC6sgPyeIPhi2zWDnMMEAWA3Ksjrwl
0lyz6dB23ByNqe5X6P3dVQDcjCVPqcFTZXWU7XrD4CTWTEtFKlGCJ8CnBqifgjTSv8+x2lI8/f31
74PzGzEV341mw+M0VSH12iNgBVUR2Q54KUCvzLqG4wSFSCozIqz527//tMryojI57xXmQsn8BX+v
4u9LcQek2Aa2fm7muyl2nhh1U4XPL0mvmnyXpDaxp/M/4f+S+qALXld+JL6CafHfT8gTsulGEMJo
rNty19Xpfz8EjXLQFIXEuaKfvfuSySdkldhilenT3/f+vY6/D/++LGEFeJlzxyWUqO0QYkvy+EU5
c5YnvAijTY31z3H49/sGTXLIaA72IrKxIRPUmuCndbvIfyoa2tCMWaSRzBqpH0l61iVtJccks/aI
hIr5fDRD5g7hW5Qz3JtvH8OecnjDt6mB6tEIm25liSR/aqnRteE0/zw2nByh+UMqMYVJ0d/ESTUx
RKZTUumRtWGoiI3Iic6hQRJjNVuUnCoA66EcIt2nwJCMjTofYh9pZdao8TaOc23FXvn0d7z/PiQa
/Z4EJgO+HGo4Y34tkx0VO/yqOC+TxxgP2HlCo1Ppmqof+v9PAdRh2w2cRbVr0R2go66K3d93/p1p
u0GyNoaftVYx/IuGXVIS5Z0RoZxK2vbfIyPC1PRazXjr8yRVvL+Tmyk8F4RGryN3456nTNpXw640
BfmgLbZY2464eP9+xt+HrCM/VHFYzP7+STaRTdd5Pvh/H8yO2ILYNvqFHvsmZ13A6xki2tW6c2fj
W+8k26p3f38T81uBT6CUaegFBU9htq++5QAosOkkKpT8/9w1tok2YCAJCesx5xeHYTra/7wv9GP/
/c1/vz6fWgyKTrUqIvl/L9uwLbqJCTXA353UZ9VB+BM55O2cgRqEW9nJrwi/xC7SiGAQBSvY3w8b
9H2YlhsdtQldM/B7iHZOci+eqeyQ5ZsXmUOZyCxy/75/KbpiCHkp4pbuTMVS0YE9EgGKBe48FLE3
eVRXZMPQzhnWrAJXm012VnaQsaLE4t37qP662R2u0Epnj6+T2L3JKqSJf8tFbIhxtVxU+2rvb2Bn
IF9AVbAK1hhl0TNRiHTbahOsh+WHufhm1MluZ9S8oQDBEpjxKuvoI8bNk9zjEDF6f3RTQu/X/tOE
lkisTWkFDIHGhPKAcXpzkI8Kl/4JOmf+lNXW+SSGd5xOtuJCuyvfibnNAw81ACnDc5AeVVXllvYa
YhwJKVCw7GbJj4PQaBVovxGKugzpKApKHVoCvSuSK1zNWuIED5F/kSwcLvHekzRYY5eloKw/8m/t
k3KIJo9QYXkZAL08NYL0SJSwLY0tkpn41gWoH6m7u9HrHuGNNzfr95gyQUGld5EiG12mlF3s27UZ
NCkR8aPSXoa+s8zFEj2g3i1AsxjsCdz5v/GQY56AO85EtIx+AkHEkv6N+BkhFdCRoXfzA5sNL72B
4xIE2tI6AmImZiM06SiCT1oOd8K5Dtngqo2ncVujp888Yi7kkPAir4D04LAmkpfignJDAoW9naYL
i8mBxxp7OWj19wDj37zH3yKE4PVTW1LBUTvi0eJYB9FCoi8AtYLoOubY7NOWZKxVdDfQKzO+qTz6
IgnaVrDSbpw37nDz4ZAhbEU9Mf86vOP8Husx3AhD6GmokJn40dzZVRqccgBnzBWW6BSjH+eBCK+5
z8YKscIQSakOLwr7BkG5jDKj5cRM5M6hA2wlWa706F/YKAl2Az+YqHzJ7T4d7BL4y+BrAyFj006U
EBqEXx/vmnUk0mUeoFP7sCjQd3INyrtf7KAaMYifwbuOYGtXFu7wS0FTPXefynE4MY6N9/12uPfA
Szcoo9GXqysQwwyTXrJbdqcqp7jiDfjf1d3+zl/4Al5odjEeMTXRDRE0R0GdBXOLCoSSWAbn8DI9
8hf+RVOVnIe0XKZ3TipXAtdDdZ9HatOyuzHLGvG3L/Rv41P9HqrF9IiwM6rzt/E10604RWcuuIYh
B0TL+b/BzrAha1FgtUu2vMy9iwtfzcvjdcxDGwShAMTuCLX5dAjNEOcs1Q6bz0dGP6/xiAnACnfn
O+x3fiDfUN1JlynaAz9bsol+4ZUBi7lnF7SR1Gsx4uC7QyjrIjpzcninnH5ePCcdK8HE2GN5sr/5
5uTFRFWVLvR3BE7dXXvwf/o7vyD4oVwT82e5WIKf6Ke59bxPDviAFn5JaclBkO1t1TDUPnORJgyJ
iGsZPf4C3BcNME0QCI2U6Aaqsvk2pbuY3tR0vpItMFKsPZ/YKHwFFCeF4BK4DAvFsDM+QzYJzsK+
pjftma8oHtGBcWT9nt5MvCYorT3zyb5G2/HbvHLHs6RAs58POu8Xs8ABJar6YpNQcBHOYqTdixkc
bf4+kuDuLSsm1viAObIfPC3iR4LnINvJ5/gLJAusg1frYp/1LRvWmFGyvBw/JAOjFrgL/k2r2yEQ
EKVbjgVaA7uV9fZD9sH+Y4nfW3PDvqzxORpQ6cZIIgwTJpE6IHpoWnud6I2+ybOWWFxK8jUpe0h6
nO/KY4iEF/tCqNMzbwJfDHs04CG/WFgYAEtIN2evDO1O5JiLMl3ynqkWjCMPkS18f2ZpvAAurgXh
OmhEkdYtxpcM5OcvTQ3+QReEe7qfVhqIYbSODNVq1xpY9dCBLDTOXLl0SpoTS84uJDeuGi9uNeIa
rd+wGZKTCknHzpOTUkW0/fuQo80LrPrkLalpgoqm/3FaGhmTx4XDI4Qrp22hQzMa8hSBW4rCYEn1
gNAaihKs6NlLRxYDSzUMJUx42dPMfSDmiuG+xov1CoTb+LFH/EBeUD+RJB6aOwNtAB3GYGpAEMTK
KvipxwZCRo0tUUtrvISTffFqVN/ci9GZBbndWg/7vbuxeGM5PIBA2oKVfzffG1ZF6xH8sLBz4cxL
xCO+yJXrfyuPGXDqJmf9m17FuThxVyCynHXH9Wpe6ZJtwd/v3EAIdCHUEDJKV2jJA6issGgRczA/
iXgyWJ/9e3xzPqMQmdhSeyZkOzbeyQXvwXVgwJie41t6owtBt3g2sm6Z5ZnVO1ysZnRpjaPlGumF
RnK1i8jbWV8BpW6aFo/hAqpGQOATUc6c9MQFlIDL0kD9I2+ajM7gmbueTI/PvMXgfa1e8fSOKHIl
FzW4hSKVucnSGlhlO6oA9mMDEy0GByBG1xK9C+xUhPKCuMM3jETjptxY1fFo5vNaBKM8dPWV+Oif
/G4xt82e/Lf6aXpVXkktoO2fLdonFIg1DzLAi+QnMS/jKF2qewYsYF4SzffpRtcE2BzLHW8Icewe
+XH7wureBeg2UifHM4//3m0ufAI05492k3bKrX4x+D66ei/ZxfzuDY81DbjdJXnhKM4Qwhu3w3+o
OrPlxLlgWT+RIjQPtyAxG4MxmPaNwsZG8zzr6fe3/J8TsfeN241BgLRUqyorMyvbGhBiPaKO+tAf
wTvxiOyVjSH8AmBSHzaWaa+th7EWGymODyxnEpZL/pQQ7CBufJiQ1ZmxRIPktXb0ZhvCo1w7Pl3x
mhlnfWdCSp3Cja0X+Cf0fXXE+QYCQYmRCZXWqNsnLetKhDAzc4RsJhiqMwyrom2+zZpqq7XleKlp
3cBgcFz0ma5FL2jbmbQhIXpCFu6DjrnM4LGNPq/tkFvCMCwdghruLoph7wvenc3LLFcULzh3vHQb
C1JxsWQqHZRw4AsQsoRO7rhA98T48529GbYqpNV+3V9RogEMlm6fuIx+sbH3RimrLqMHprN988XY
A1jqjrn4ktPqCNGdNFz/1qA6faRnkNcI2uY3e7OKRtyjocokkxSz+XwxQxAibp773/GKN0V6ljEg
ZOgRFfb821x4r3JcmCS47P7Jsr9yjPZqfkMmwbmVhQgKirOK8UuuUF368/zL3Lu6d9vP+TezF360
8r+De/vJ8CbzI2NRx5/6B9TL74gkgvYB1B15MXwEF44/fGin+spJ6oNl+4uuk6FytGwhW+Lezynh
U5Qv0j+fmSyzi+CqwGQeZPYXhLXl1Nuwo6FBo1NE/YCniviAcbKof8NPtBYkLTyD5t3AF4DwAdpq
Q9uDeYYvOZdlKWNT+DsxiJmLXNKhdj7QCpDbwbuTmf8KxRRmNNSYRX+Xd93T/ISyzf1KooRing2T
v3GzArwjCvnnvPeUrbgcobl8r2ESysvkA/PdnFPLgM/fgkGEH9K7JmhCbvxLj81/A3rHa5hpcKwE
BmAwLBN5Fisw1rFf4TXpVVFWWLT88hRoXQVyr9Kz6QLxlJeZ9tiviuIQI23e0ohdGiodciVpKX+0
v1zr+joCszD48pvF1ppUzgtuBBOLM2S8gxdjjTKtG5DRxI2MbWCutWGL0p2zyWqqpGWCQ/10SAeP
q6IqeK/u0YELK2pOXbKMHVwL3A5Pzk9/L9EtSBkbuBBDjbBsQgbfo8XHj3XBkCJ2L916xTRe+5Lf
o3kf1zAcFpDSIxwOyKxMka6SNMXmiggUv5GKJT/RKT0mhAwGf6LaItMiBcrTDbnujCsE2eN2duaf
IP10yorAocJljBMDTdEQ6KjgR3p8cX0ZGCLoUEVR86DhI9cm0zEwj1kO94lUsIa9uGMzILZIn301
qp6dar8Nk5ezB+gq4RSqHXsKny/M3apDkrxCjkuGqtpbW1sO1qboQNhPBIa4WckdaiVXbDc3PmF2
qr8oUcjUyGFJUvlFox55kib0T3liqxZ/IEmcwduccjV3lHzh8MxqG3v/lfHsyfwj8RzSPfAcSqc7
GRkfml9RI4VfCJQYU4qXKykm3ytc4vJGjZ11a2okoLmp8WpwHF38nCccuV3qEMZaYvoMi7R8EmED
EHKKyYnz5tLoJHOBfKZXrvyI1AXKV7wqLMZWc3SU1+TUDBnzPVEFun5vbNJaYgRqAmEMHdxDfu2g
PF7CG8OBa1JSTgHiBJpeZBv6igNADj2XlCBUltMrST0Nub9yjk9OfcaHF3BiDX0SypGrkBHaUEtE
cip9hl8UstIoBFOkjvyCoRCankkotkgQB4xRDPFe/BHfXUeMNaCagfwAmWlBycroSHYPsja5ctVL
8SCdjBQGcZJhQiFQofbhQ/vDf3DlBtwUKWnDvYmai8X6E39nB7uS4bW9Bo7Jro6yhLnuD5Nc0Ic2
t/TBjhytPFVjaGyVBJUb7mtwiKJTp8H5jQurP0QjLcyYMBjXGOFFFm/SWWiMFZpD+aFPLEbVy85n
2/Q/lS49M7NUXXuQ9pU1ya5hjSbmO7hIaL6y1mfUjEndS5vEoG3RA9x2QbZVKtCrNoSB2pkFq7Mj
BVRUzMlhfD/kPI53ZfweR0nC1EGUdYYRkMImROpBIROgb8M0ZfQ8atYdR6nsPS3Wv/sIHonsf08G
07JLHbpOSFOwMNRNHUvOUonQBwxlB9OX0ZRz5+QedgoSiLc71DqzUenbGBaktihFAVXN5Ja1z9y+
qWKRpDOu8lULapPkM86WCz50bO4pJKgRoHFRq4hVocNRnE80FDsEKSiHCX+po+6lhLdu4xpbj5nM
TOnglUgJrKzsBkHxowVA3Fr+BwZWzBfBrHrhMyKyKVlHua/Xrixp5+jPA2LGRkfG0512I44ZBolu
SOJVjD3lcxs7B0jxb87AhAkZGJyRIuTj9SdMnXHvwyejd6+8Gtgi6o0BV4L5dl5qzg78Bn9YzRMM
spArEM6kOCa4Mh3e90ARSrBq3rex8PvNmH85GumdNTfjXvwlogLcPSgvT/4FxpKDfX0MGX84gdnt
QwrsYl+0dwGxNBsdmc3kMUWEkSrOvBkwv+zWdLK1JyE1CdfkmHQjO24rbGCxlx73h1HRkfLWt9GC
Hm4+eIjqiVBNARe6yuSZOo5wHnM4kGwPmFZSMsSbRBh/MbC3A2bFADNfDZ2XWouTgYOwVT9yosug
Rfl6kjaaHfKJfLJTdHdoD0Np1+OjPmsVjJ/Jx63HzFwpUKYPdZtkc4e9tWF4kYkxYDfRr+5R6SAk
XUQJqdoY6E/FbmkK4EUjJWq+ZzlyqRic6Tf4IaQtZG/owrGl3Dt9pmSCP+k6DOqbAsg4mQ/CnQ5A
uzP8Y1Ufto2D6F2qs/d0fj3W6O4pNFeU8FT45rhn2BDgCpcA2EeU0PYyEOk0GxMqRGp+EyzmSSsW
AIL4BXhGlTrhh4lfClstvvnBDncFze53yggOVehMorcibMlAavLgK0tIqmKMOutGbt1ahZY/0fw1
Ehulqw2vHc3fosfne5u1sQWPkVtbHvdB8U+FHN9xTdoKZFGeO+QyM6alkbQOw4AxHuFPXyPYNyvn
mJ24DfNiXQTHmW4TChroTF8KYvIEzfS+8l81c0/1xF5h+zvfeBBxUXaxrTAJjGg9SLY3IUOeKtqO
smlcZ9q0yP8qL01Ccie7e63U+qNpnIbhx9aqpqIMPdErpAJDkEUxoTHb+DV5n+Kr33hgDw64mEGb
zGPFNhRw8UGF6uwcR3MfkLyN7AqMjUUeFrxgwe2XXLzmQ9JN+uzq+1grDDsH0xOBnUI7hZehbtXi
pbdWuGTW3Qpr3qp9tWgRkCTFLozw1hjGF2OcqOc9UgIYxCmqKGfXw4CRkF2t5w6XszYtDrC6rqZp
vHUD1OQyBWwLkPZRbwYjIdwIsOi3m2SED2Gce8ZW6Ay00UJM+AYZqxLd0rDFjdhpB5rrhqGzm37J
gb8zSnQsUVm6zYFDgkBJZ9YMk67JG+pbe+O+LL+snX6HjsT2TlsOWKZUd/Pgsh/WTyQ4IH0h7jVw
znZAhEwp1/9Jb2P6El1NJDtaMUfbQYre63JYjZJkeOUIndLssRBJOeUoQ/FZAM7xaYtBKWWQH4m7
mbXRepCta+8zmFw3keAPXf8VVWqwGZX6mqdQQxEodwayqHkcvnTrFJsqAEaLMhlrqj0uEwBRzNxA
h6NvoQ4zwuFvhHrHTVIys4Q40kue3XiU7SwrUF3QIyVjBVEgkS7DQF+RtRCIhweBHrBA+zToV69M
lbmOyww5+viGLXaD+2tr70MZDns1bGoJRKWREQ3m8rQ1snFV1ahzKnYIoqey1Q1M9xXdXvf58Gsp
5iuzRYPJ6WiN1j0St+ZWKnXB8rCZcc7Qkg5g2q4tD+8vEEc4/ncmse0UGxMNZIjNPlU6rph+4v4D
9dKlSy13G7gYrEwAThON5Iw5KJXZ+DYpMr6b5EqdAgWssjUGBFWJuS10yZNorFDV3FLzGiIOhsmI
kW+tebQ1wrMtHCeZMmTgfx7CoGS09KTfcnUwsImkb+2wf+CZF59H0zA2fs0tFOKFo0tTC/cDRF+x
+8Vbrcr5XgqYCJUnb+AGKDhEsgxRV3QHyPmInPjMEzx4hKRO0XGadPsnzH/1bj4CRgU8AacY38Tu
fIuP6h2ECYyyv5GEgqvcZJRT/x+np0Dn3hAPfylAMyDw7FQES646SS7JLz+pjoOfipEdN6ylKPVB
mvR7cTAv5OHSmQfGZ3gkR7WR8yyUp9jwsAIFtf3LbW17zTMf5Lb+pVBFMs0H/6kYq8DB+Nik8eFw
DY+kveTuYJI2Xtq8Y+iZzoLPyW0GqATew5QooKD+1h3mW7xxdkAEJlRczjGTc2mw4sgy3VNjBfYg
uhs0/tin0ZJ5TrID0QcWKN6Df2TlgOfMU8UYDVCZTJWtjkQcqDYS6avH+Wbf5HAY5vAgH5QuC+eW
54AvUVskh2DrtCvpd16DC6ZPMu4PwiwQFKAo14m35jMLUO7sX0BN0S8/rE/ninhD+hqdPXouGdkI
dSSFOwJg3ECzRfGYfoAgpV/5Ej7HN/9gn9iBxJggqk5tY7zh/MQoKaR5ki1gx16fMTZkqPSNc07i
uuNdgX4RHSA4gMZNaBJ5PuGHCwfDUh33jbQLzDdx4h3cQDzSD36KGXrGSjhMGYyP3gvRwt9tzlE5
Z2A1rLH+SUrCVVXvf1VM4rNYOCEsHSIBa5PfpU/6JLSqelJwh/R1QXZBy8lWRKXBIWhXceaoALjp
WawhmxfcZIQPrIrX6U4dgCM0vetMOzv6cEopQY26/AcL/r3+xoXJSABeN72/H1D2SQvjWH+gz8sq
RnUsaG9iaiFRL4N5cEolbE3F9h3DwCDOfzcvPEPbN0xD6lcKhioIIJFDUJZLNOMgt9JZEf9NyO1e
/ZYsHaR3OX6kr9lVestQaJD0QszBZw+QugRWFc8OMSRIPL2qkaCnpL3cYGY4XjEcXvcQaF4VJb/D
6v3hd8u1R8An2KkS7TCE3TCzXvsgtrblFLzmqFirQmU7wKJskeYSnTGoR6rZHXIGjgYZn5cjLm3c
l/pg6/sxNmyCvQZTiBm5Q2ie2xKivXYdVADlAdbtNmppDtol9N2pBMor7O3QgDW4lIWcakB4jMM+
sEVCVuMEm+g9UcXdIH0CxDkMEChfRFjHHhybcTDvaSmb31JxQzZF81GZlo1wc+7k2yx77C3NysKQ
cJ/T65ZlaTP0Kjdkm9IRk5ftsdv2X+NXRcebwuyACQ2j8Bx2liOUX8KL9aSopm1DdUxzS/RPfoIW
Aq5H+4ZeIH80nnK3Jp8VzTBnzTOqd2f26rf/0jhuM6pO/SGzG50JG6ylp3zn/jM7uqvmPfhpabIQ
zdRmI3CJCJL/EjiTkVHRP8KJDTApgiOtwoo7gAdgVovNjAMSS/yL85Lf2Mq5W/jjYDOjbcl9BtDA
OaPooR5dIOo44RP51sXNw4TeuTTDn7HPfaT6skeqYDzLr+BffYyP1TugzLtzrg68Ze4lr/oD3JSs
YXCPaPFpHtG1ZFb7U38Q0uLZoyG0qpdA60uwTvGyFYDekoixsEXEs3bIWJfyyhe9Nf2u31NcHFf1
0aAvwRSOv84VQqlF+IZb/zZ5JzSetZ1BxM1Zbkuu+V+ztu3YfJKoeZ8Ugmy7qSfb3lv98GI6Uknz
vnkhukeGRzehj7e4HxFZwsGlOk80LFyQ0C66u/9KvyrNhTsP8Zp2BnQ9CO+FQ0MCJI2+cvxmpbs5
fHEoKwgJTDzIvR63Ebpb1iLTwP8Wk9t73Qo97RvN9d288y/TAyI5IMeDAMQV+K+MUe9odtyrv+c0
TnfpU704TONrPMIPvS5CEhvNQArMkgHZtV2uMSGuCwDF3NIGLuIw090nW6bQIlvmPGDXKBbYgpDX
P8mmBa49L+kWZigX/hrUrBagpjK7jCg42Se5+LyCeSFUtzRo/0Avmty0JXihGKSD8xMLvV72b4Bn
3IY0CfM3nio9VXtDD7RzvrGvwF5m6HZyYv6jOZDAi49X0rDRs5cA2QuwqwBFPeUXkE6Gw0eso0LH
Wm1YDQ2l7cFPXlGvDHtgxO47pR7a8Paw2t6saqFdIfdppDCI0sbF/EvQwLS3gFkSLKtLhV0SvgYf
6ncJSAgydrXihfHPfqu+05efYcO8+A+z5k7BJWehHx2SmF/ssZFMx1eyyMHTe2Q3H3FzTaZfx8TS
8Wgwng7eCCM5o6WwSmlvDonReMQCpC6IFT/mPiW8RvgogNKiqdpYKWxFbKZBil6RVjX8Eh4dFdN8
FYppvgxoIcJuWuSUTjZNzCTD7szas4QsIC7gefnFOpM3dONebXdqt6YV0yinsTolwYkWTfvZoERW
3vj+hYszgWvt/Id5d3aaZwGxx6vSP8zTWVbeEi4ojfKYIcdA0QhqcOYKGFKLABeZLO2QUl42HWD9
Asu+PvWYR4ZoR3oSkRipgNmQ/K5LOGvR0gF6H8Hj+yvVIWYjkUrEWfBh/uv3jNkGQIJyUDggyy6i
CZ4Gjs/1ANxXvxWT8OIOzko1Xs1i4wwvXEJmDCUPACDUoc27f2cVmffyK6aHbhgr2n2A7P3iH0lX
9q7y/UiLWP8EVRYqRQphlF+4LaGCIuGiFxm6BBi25DlEvsf9IdY9uE4zrdjNxd0OmUAB3d5iI0Iq
QTTkydxeqi6QBHYTNnvQRm4YEEj+SieO246MjdDAngHvxB9XVIln4wUYiCSg9T0QR7rMtOVg1OB7
/ZzJLvAqpfNwp2r4D6+EmBJIq2EA/BDdYP2kY2PA9kxTAME5S7lYss3XtD8Qg2H9Bxuzzw8aV4US
gJ6Spu4MHCiZkaQsp0fm6wi7pssUcbGxcf+eo4iiHDMhUg8kZz/OD35G0MWk96RdjKxMWKPfeBOD
wvOAbC1o8iDTIo8CVVzK2AMpKxRh4P9Bv5pjF58VCK5RtFJ01+k3jU8ZyRaKmdVi+KZbguyclMop
vhLjtSuh4MuIFS4hbYYA5F+sChIWOhSzi0tQ+Nn+gtfTKmE1TNauUj3QfGxd8s/kAU4/sEw4A3xx
G+YSdPMF/S76LQ7vws9f1gh503TBeeYUPVireG+0R+c2fzlPqAwpVCMw+n72EAIz1w17uRvtZ3xL
rSfhmdS//dLvoEuKslbv2uRR6oE5szzmzKOYb1xyNpIBkj4qXHJklozfrin/5HrjV5gteM2wty8+
ek7RZjYvXHaSOlDo0vcCVoSY5LBks6AOzrkTLbhXP4FyKIcDMwNacFeMnuFZ0W5mwvus0vmDIctm
i4ZSc2PAUEIP4tWIDFK1uWppiHDLI08fn5Qs1N/kwM0KSgmpBDEYtIdtCK6G/wAWogji9qDEY/mz
L+WMOe/WUE3+vnfQuGQHdOh7piQwssXkDdDx4MuAHdiq7TEaYyjNC27ZXAQj8Tr4v/CmIWcaLtck
oq300kSwwkf108QKPXbCS41nN0J11CfNElC5pcXTukwJllrAnj0az4A2DHM5ETXNrgLMgWdDQVcD
1YY79ts48Yy/PzUyOSqGQ6wXOO8uHlWsGPpeEv2MX6Jxjnfhq7U1thP+UfhZMDCW2gKAlK4THhaY
CnQucpGWnFbdp8l6VhF+uhkiYh1nxUMnu6njiYYgGw/ocSPT/18aTBA6zl64Z7spkEzRX8bPFVP6
YIkaSRtpubn2ap6vbN20LRU/dwPtTcd/rlzEG9IsYmIuexgKSyOkOq83/+k+/g4LGkcMHZ0bVu2a
u5NUUKhw9CUbNdwwRnEiJqjeadRYM1FqTTVK8OqaDX0lADiSPkWwAGg00ZDGQC57ZxOmIqG1Qkcm
+qGpxCYd/Djn8I0XUiqx8tsb1Q0pB6uaHftOVUd9LOgJquDmkM5FrUcWmcpbkjqkM6QEbC39ExIB
QTCNt0Q6sEG6NNwMZBrU4FR1ePd3d5nmi0WPY0mOUuFzgg0YXigZGrVlCNpTL4d/ZPM7KNlGTU2S
6nQvMoO6WZKSXaGrHigJB+Keog0j/TrlmgnM8XeZup3BpMA4pO+Sf/FZ+QbRu3IWH/CB/5K9ETkF
QIi+JKHlfHPqG/joiHLZIKOlkGSQrwAWwoejxUZ7rAI09Ui54jdR8d+Qs/5gZ8V5RQZKDsMtQrrS
cCopvhu3TTdYXxIcNLR2s0jP4Jfx5N4GjV0azhLyAxckylcJGSe6PYXOOcyDBUoBnhxPLqQGPgKm
WawPXOcLlFxv7Vf0k74V7817ggPSk+2Ii0YyGy2qf6yJ6RI9BMBbLvkWIbgg4/eQ3sKOUTb83vwd
y+7XU+Pa+qFB9e7AqaBwm7GWU9EwYUWLCWYWrzIZRA2lyoKtFltkbtBqWHG69e/6t008uBy26pFL
xBiaNMtBBc5a6d9msR3MNTRRYmtpI6KD5CYa0gRn2qZ5uKuM10wVLdQ62Rv6ReleEcAyT/Elys7E
avEkdU9XPE0I+qs8uWFuy90YqF4OTb1lShwGEp6mkEevCwO/C7z47rGTX+viIFkeekCYsKx95vMI
w2iMDfChI0uAE+dmzPAhSW4Y/LzQTt3e+qFTh0m4dHJ+zCP+A/lSO1Wll1+HD+knvKa/RAOCwPBh
AnwOS3Y6/ld8B5dmbx+1f3SlOV587fbSu/MDl5iMTPWX5pvBYem6Vx/h1cKQAiYVDnZo5l74lyPA
syooHClCqkX82cniZNGNlvdpuWKzYmcidRpNFJpbomM4sjd4BfZOI2QnkVgV7QczS+p53ZnrBJ9t
1QPVExeLy5S+ztGGhWPchgMZMyLbYAm1ACoAMYl0zP6oPyE0EIQbW7SuR8Ivw0YYho0+g3D2QAEK
9eJX+BWjHugwJFjC8NASt7r8R0Tg4nIAxgBgPKoACYAffOK7y+tke0EoJx2Dv8DGauNiumezJfRh
lUU8tNsFKbmWeEPpslFfOR4shfrX1K6cHesUvMofHJcUmXNDY18KNvFncsHekCBNJB6+OXnWCXbA
B8ou6dS+dPtcnNNwFPyO4Tu/FsiiZPL46aP6Tuh2YAH0Dg0BszLSQ646HBN689rCtOg8CX5B9pFc
eBEH5gLrcIm+I57GQsJiJMb71SURSfF1d0CjilHkI6a2UeKTE9OtWOkG3SCclyAbZG5+Lek0fCKE
pU2LQROtPgCHcTk5VGtuMzMnb9M56xDnjhmA2oNNS3/OZ7if9o/UG4hIF+EYnhbdcuiWBa6LaGsf
NsYZ2Hu7+GsLPYE5fejYPMNaSo8Ax2tj1x0E6kiAevIp/GlFJJZRCtF9p+x+YkVKvKMtNtL2CtYk
rqUIXSCaEHpHHeur9X/de8I4Y4rS/BjWuAmKFjpUTAF4CkQvhzRBrgqqxePkLWS4dElIdfOb+nDO
5Q349D39Kg5/eCRpbPHOEBOsf6UVxQW4X3San2TAEA3oRCMW+8R8cvqEnYsMJ1l4/j35EdDECYNk
QLnczTT2QzFGV3o2/jrEaUNpUCRC6FyrMJBx14D+B6qP/STTXagNQdBDDGM86zbCNm1hCoCgxyum
7EiJRz44Uq3we+fq+/LMNAZfcHhCCh+VAOhSuJDvWb8GGzOTmkipkVMCFeDsS8sCS9nf+UVjrgC1
Cc/D6YRbMcuRR65UNGuJq+DdmLjct0RJRnlxf0EUttRVnJ5Y+VBD4nFjJZ6WrOXKM4iMv7jY07+F
08MSyT9rbjBSB/LqUmRIFJo2A0nhLcEo4bP/JgQZ25sNl6fU4xI/FyI134dvBcmJCstI1uNvDbOF
e4/Rb0xZCcVdzieF1RSma/FlqxU3p01xRlSHnMxXvfrfwmiqFQUa1XNIU50Jy9Rm5pLbuzthIEgm
YQJdOyg8xU5J1sCyaqCKszaBZoJz6gheOg+KC3cs1TU864naHrgYK9ITKJFoIWpPuio/ZB76HSgI
dw9gVdrUcEQAUcwHMAAJJwUWKQWl/8ArobvzFxai5VKfcXBahohbBatZeLn5C8TdjDdmk3z6d5IY
7hKxIQqsgc1yG/1QB2drePTcD/+B6QKrhoj3IA8xziBHHD5woW5ULtCeWbnJQTnD7Qe8QpwKKs1c
2yE6OH8Mz8Kh6l7S0yA/v4T0BDgYbtlCkAA9m9Tgr9GQiyYCKQ/v4F/aifHDHu8IFA+Vjw/La2KB
/NqvYEBKsqP4piPgA/DjmT17gPWEgEZ6waiOpBwgmQSN11Opk8CAH0XlK44XwqoUXITGxbl9ArrQ
3eZsgJxkJ3AdkEjoOW/aDuDmjTkzCAU44Ryak1jmtGKXucVEwKXRwKzFkBr7QzcFXlC2XMjWXBmI
Ljkn5WsUHEEdk8jD2YjGuekgBFkXcPHA0jKs1cQl593M0HWeE1RSCqQGlg8tVp4hUiKu5KmTj/B3
IXmyKCp8N2lKqGik4Oh4tGrgudM/Foik/ii/RuZivDOX8kFDu/+ScRTiYpGGUYFjX35n7QQ/LC8u
J1AWx+NL02Tl20IdYl0UMm6iomRnWXE1bOzyqL8i3IWIx0DC2EQDdYqgyC+gIxRz76yLBI3B35oD
+CC5s56U/nawZp1DNqb7DBWkfAN7lZ58PfsB4EV0sx/yvTDeRiCUBz0SVBtETPD+EsSTwYp8+TvL
GqRMlHUPerlQecQ6V1y61ZT6NFgmxlN4FHrtk9F2IASq6EGAjdJ0AV6krAR85GtThEZbntakyw9U
LCEL85nSNSVPTnCHElkvcflDujov4U0V68oiUMGRwByGZtw7sYTRpp0miEBgFS0JvJZhneMDM1WU
nuGIFLMcKMcG67NV1X9V0f9LDnADcQBHe0Po/+KLseb4NGwRQBjFAUkl3+E8H+lBC/dcVLkg3dpf
gn/jjoC2s+O/fDBeClykkUx4UPg54IH9g6XLkXL5DwuGgQyNhL4ceBUHZdgRnLaaJJ1O3I/Qj1A0
VEyT98wHjSeq6+qOToZqgrPLaeTzcAGAS3hQfnAf85eao4mWCPgIV4PHQE047wKKPxtnTpF+oezg
0/EaBb9FgtLr9IBB+weidPf6qUIvzta8Na8En0m/xDsRtohSf5EB8pTxKeyrP8FtL+kXjOgDzTz+
yAnja/A7lQ7Hbi2X4QpCX5Ed4hv7IG0mVA83+THcQb85EyO9/lrUaP0twLUvAICKTqwv+pB/0OyJ
1pjxCVWLyp7mDy8CGgCkpTXEx+Ej9mz19F4WfIN7+uVfolMCSg28xAliqSFtKACSOaPOIqa9EWK9
JFrq5Y2Y6Zx5xSv7OYvqNj854EBGMK34hVfwqckTGER0ZtPGufRmX4aV/OADqa/dA3CCN+aZCCSi
d46oPwqxUjlPduCJzyYY9+jjFpDcaGKKS8e2wLVp8OoVjcM5rpkQzS5Yw+aXoMyLu5RbjR1dVMq/
JMPkg6SiIV4c1wjG5G0gIlEgv0XSCxFStODAxAgIXyoeVGiCgp/4r15jCxCxiSsL+kyEgN5+KBgU
5LKXMbCjLDxqNXjciNGHQ/UOfDPeCGk+ky2XxQ/ZANBSdLe+KJokwhJuDjrUA4+CjdcVzBnziQH6
Q/SLua9pOiCGpsNqeOyJFHkjDPnw2N7YASnQKA7DN/9BQc1i547nvK+bQ3rsXKsbGeRoCBJiORkM
D04pQaWPEsMbc4QeJadTdqocNC1G3WJYPp5bixvI5hW4HiWYIAeuAUdhoc+EPK2LU5IRkrSgzF/M
lFHuamMcRq3pjxGjM7jcPbVPR4949lV/jSUR7KLvPGjiZR2Y2yyd9J1p9s56Hm2mcCQg/1HY6e+z
zJy5lmPtutAJOaHVb6g05qFvbKF2pzlp6GO+V33aU1iA0VqBoLdKMNBlhh4qOh8VN9Bia+xqhWmR
eceAV0atieHLgX/uasfe9wVcUdtJmq9UataOHUq3zBjWZUuRF41Df2mwsnyFHLYtVZuxYqnCXaJF
Lwo4cOFH4HdFj82pLze/5TzflViv/gVKg4ZMCjjbKl4GisZwhr8fiNLljWqhoTHp4jgxIu0mU9Ur
olTKYb2VtmUUa9eiLP7ff5GY9vu6CUFfiwlidhDLL5Kp9x8gidFkYgk2jlhamSP6xYSFF8jyjOMI
1sN26DhU/paECpv/TlhwnvGnLZcw5zD/Fo+V4ofTkIiWdqyt/h77+9HKVeLaVZP8r8fmzJncOYGW
9veyv+fVWQWoDu9WqVMZ8k9oXJokFshU/60gwK6XujFtx7qamH3QGhfNjCwQi/CrVnow6rQaXjNf
Hl7/fnPG/B+XSkbh8X8e70pz5/RZi/+EhSw9j29dB5cWCy72vNCMbnUHhpszSXejiL820QCp1pBr
LKgsAW526DstLTwWus9wDqle//1vLKzlaPvSVY3gp89YIWCXbUGMTavPUo/8f0PUoQc0NHsHr45B
s0O7wrrI/zdKSrMKamh8f0/D6m2IakCQLLQ2TlCZHngRkIQf+EujrXBmK/VrXtEpmIyq3DoKWr6g
UEfiQKFfOh0Ifopz49MakiOeAdEtr6CRWyoCbnFRDN+RTn8/ojbT0UnCrOyYTNgPVnMx8jC4kO//
/ceU8/ZSlg47kUMOq7VIpZvC0vdMK0j3Q8A0iC4p5ZMmMYeJ6SZnQ4n0TWUp1TWodLxY0unYiP9F
WGSjs7SVw98f51gmStZ4Qc3mqG/aLIi2FtMSmMAq2/u0Hvt1LtvJa4UPgGf1uvlWp0DCUaP4t6jD
P66LcHxNIvVkOeb4lqesmdZGV1P4pYnCiwkQEFJ/qAqKaqRWM6192ebDQ4NUbsV99akEU8uoSa36
ADoGMccrh34nhJy5Kp1zG2MZpFpO/9pVibUiABUvhma2G1C4bK+ZFfpnxaq2vjQmhzmB6StV4B7+
MFjn1kms84ALpm6U5abPueWr2upvRYRNTdRZ/5y+tlaWrU7rv//mCsM8iJW7rGPMnDOrzVuXTOAS
qRrv/v6bOKGz7qb+pwjrjyDFfV/WNFQZhQRzMh2V9zTEWl0KBnSf/khriPWi5DIRJHtVEfa/y0x9
5QM3z8DS/P0c6NMajf+bb/K/qO7wnm1L2LhJUx8t8SMzGT8324BguaWyxYjHzAGwcvH3lyzV9npY
x19MbVn3Bs4sCZMMoJVq46HvtfiQjl7bYiObKTPEgz4/q6nN4Kwyq0B2xa/REL7WJaghNnLMRK7K
cxj2v4URJp+WAy/ESDUJd3YMn3ENKBj3oV5pSjNjqaoY/At/4gUPBmNb1PEp7bCkgpld4tFdTkcc
twJM2nzYJpGT49/GcJGqYMxo0EX1JYwCA/p3ORHZIr/DIkwOsTbtUWwMTvkNz/lLjZT2pGoUSBN2
SquwqmFOMmH4ZDvnrC7w7RI/Rryatr5NYd7EPfgnfgJ/P9QRkwBZ/LAbFh/3LLRpczVBrjg2k5av
cQXqX3xJk2k+W/YhDqKLlQT+dkpt+dDwhfa2QJJyR35R7dLfZSkGQQVUY8al5VBbIXeTYQXz1Uf9
jTubqY6h1/dR9Doyy1yuNPnXN9uHyaRcUiKwM5pd6wijJVeOW/xMnIA2cJ8rrE6D3D7QIdmN7byW
CujCQzyqTJkv7wmuOkDtjX2zR0a8F86knjLWdmoy9TbrsCzTcJpdJY0qI1Zxwg2CLHU/6LIMQb4G
2Z+yZu8jH9TDSt+YXTOvlYA4mFvM+OVCFt/4gTKigmElfPlLHoUvmIj4G82fw9e/H7ES/eOOhw3b
mdI5a0gWez8zf4aPchrHn76hnmQ04nSeCuu3DTvM2GXV2uqO0b7ougURoh7Ni2xJYNFjoqyJtNW+
FD94+b4d1Q+7KoNr6djOypCYNN2Eg/QuFf3RonWIaImg7ITRqtTk9FY7pb4LawWrnvzR9FJ8jPNJ
UDmUaSRZIG0JZtracjmcCZDqJqlazcPrfviXpdV51BRq8hbxDoRewFZkobNhDi9MkpRXahEOu7lX
g2PrxBc5V4L3pknXk6mh6bPAasgWjNsUFVtonzAcQtqG6tyC6ksxZGMTF6k8G4q1Y8jSDp+2+kAs
KFal0UpvZEGAPlHMpOk++RdPZceYWsyb05iRU3oeDafap/xrpVrCwkYxNlOYYX0p69J7ibF52gQX
ZeQ8B4PKfclKZcCd0C68zLaBQsOBDpDNsrG3JIhAecZN1ZZ5djRRA0BkUwa3udSFPh7DuGXCqPgh
D9p0/B+Wzmu5cWTp1i90EAFvbknC0ZMi5W4Qcg3vPZ7+fJh/T8woNOoWHQpVmSuX0S3xpZCL1abs
M4dqmxMekeWV8q6REe+1o25BseD2imqJsQlL987nCTN56AdXw99RCXvKbiMwcfkQ85tGdOJYIoGL
GY945pJDogoNsg3T5eW/LyW2/KYoJrd5zD/TCOlgK0gsszmMLxjhQ7dXhv1/P/rvy7RIuPDkhGK1
86gf//uSLex9sYSt8X//G4WN5eQNCHmYpiS1BdUzk9riGorR/74oUQ/ES5qe1xRNcNBEbbFfAm7y
y9KgzoCVC+JPVq+rh13BrC1jqEQnpCiteOp7vTspvZntYpHZnprIMuaHbGGmqkeYIQf/+w72ORVv
GHvmaGI5Va98f0uxHKHrIYXpPbYMSpauRmb6cjdaC66poV3kJRfveV31fj+NwILrH2KBqO70aRC2
Le4nB1leTDrX9dtl3Y3KPoEHV6nSLlRF/Twaauq3U614eqPfpAxmT1sYJkS/ORowQSToUhrwA8sW
hGpzGIp7TakY4QdQqYrkSPXIrZsG0kFEsfwmDWBMvRw8jSFFcTxCjFjChrBFCVh7MMrRj4MqPcyz
PgGbGzkEO4aMHB4TzqAaKjUkEEuovLORF3nZv02JLByWPiOKWq3P4Vx4yRgop3JgbpzWSAEUeVZP
7VL+70vaioQ2BSRkxtFSnIQOcKNVBtMvAtoBgUYi1uTaaxS4T/MSaAeKIQwRegr8ZWiflmUmfwJE
0R4JNJiOuclUutqyjcvjlMbGbVLrxImVuIMCrl+UPqpe0rQl9LMK0+tYE48lVyp+mOo8Si4xHAgm
QcV0alZkUE3pcBypp4X9aIbDUTYncd5NqqKeAta2r6a0IktYWXBddMEdCSI4h6nsUSZ9j2EOjkS+
+Lj5f/US1Ok4GXgrTNa94IStFuR0AGeRGBOR3l1mPfqRDYKSggwNDgexn4z5sWsIr7FkeNJV72Hv
WDDw0O8KyFSAz3DrlyR/Y9Wz7XvZFcRU49B1ZUF+qZQCxe2DC4LrwAj6IyvMFfE9RrjZLM2/AYsa
OBsLkC+1U5HpX0k4fFe9yixOmr6XiuGdCS5KPSrhUnpGu4MWuNCRAfeYH3N3lwvxzNN4kHp9A5At
fWRA2u0Vc++udvPwLx/ZRy+x+azan6j9SfBwmN5Qm/TpM5FuRMtm0jPO7+Fwk+NXheM1Uy5Nczfz
o2U8qAAqCD30FEiaVmhUgbbgUv/+J1YE+ftCMQhsKA+EE1MirOYmeeYAXYa9S00LTsegEoQmx6tu
xR7ojdmyjvx8pZApKwzHo3UMBnzL3PHw4rvwz3JB1Mr3OF4fGqfp9igqGMvRh2+jNTgJYNrHiAYQ
Bshs/uUi6he1X+1crGdPHDQ+NNj64WmGzk3Y40SiAe8z2fH4bf5QYLM4pe07v8zOkPe++cvfoWOk
w57uGCzgmpBPm/nX/JnuVLBXEOXqoCQIS7ZkNfXmhZdTAOi1R0u+oM9DKQTTX2jOEGYhL49XnhuP
MyASHWv0trqVuN59gZZrsx0KWLn+gTDygrFti4+wi3Dsx/QvRlCDF0S2nX9xX0DnxopitHYSttN9
2POUwh+02XzDI1eHEQalvrXuPQkh5IRvVG3bMt5CqibC8nfGd2AhJjk4141Xngm2iAmTmu94CqzI
UA175Z9+ne5jiGU1c8rtwgw0XgmlC59/djd/8qvhaqfJs+5huG3e5I/pXv7hIACtFALIamWz4/Oc
iL52S4wcKBV5oRigIUnAxEtymsKLtwLsFdAZuJD30gXTx4ptA9033POyHtNt/lUWnwpbOQ2AS2ay
M9C9FCDmMLRmXLU2UQXFBvuF3XSvvph9LTqZ07s5c8p3AiGDRdkW1kGP7hqWDRZTmu3M+xk8VoGB
nmKlgLmjfB7ki4ySnLUGvwGEzHqRgrcGNQaOWeAjnYtSk8eEvUu1LbDmE48kGzZyHD8kJzNuoXqF
eg4PCoJgsoPKzWmwjetTkfjZvx6bUBg/D7l4cG0SYwcTjFXfx/acOwwJghS7P+JD/ar+0ZfrsAeG
JC+KNOQw3BuZjb2UVNMCORZx2RBZeALC1dkWXoeFSuQpCihdtxFCa0DNxh9IuiwdMl777DXQrnCv
YfDdKe+Iy8LXEuZxNd0VMipqdkRiFGUTtDA9odeyunOGE2Lhp90lKBzuA244Alnllw3BE2SY6K8z
iZWb8s9Q3Un+mtTLupNNLktNk2z8I0e24eMEa63ectuiEGjOcBm4BaZv1j5hoJj4Y/NIsgf8cBzo
SCNnDeeDbeXXseDyIzoGJpyrp5adBMguoh01BxG/AMQ7r80vzossEELKe7DnltAKkMI9kSNh+cR0
oqpcqXqzlPdI9ZPa5i+wsPj7GvO80iDHZjup67Xgdq87tyjOM1r6BIWPVb2V3aWPYeigdEB5WfKt
zqtiXtyfDdLeanuET8Z4LzkoGhKijTx5KgGNzBE28r8hJsttM0GQgqplnCphGzK1l+yl2sfiu8Tv
f0tM5EZHT1/ViOpDv2K0lfYX7DlHbtPgoekXQf6GMY/JMLWdgBUgBjBg5kiGozcVAodoY9seJReM
yeOJGZXPqxEHTJuXY2FC1y9P0Uv6JMNYAdUKsag+tOSGJJf4U+YM7Q9xvDdYdYWxH/ST9N0DRxOL
IEe/YvlVZTe4ojxsLYM5vTEM4sJu+vnRivag2LJpY/vfkO2lfzqidRyzn1k5kDCtR8ztR7gr1G2b
8Na9EQkiJriLXsrel2scRQzWpfiiHxei64c/ngRpWlni1ffstE+uezXB87jhQJlyBbN7RSxJ8RXm
90B0hPRG8VhWTqb5xkE5wvzLovOQYH14avp/g6TwZj7K9NsY/vryy2peuCyqchgl8lN9zBXrDGcY
rpLCDAC6DJMgBtGE8bVHAbaVQRmEHM3aBK/CW//k0yQFmbx2TGuwyNgiDybRWC6xgDI+svSWZe86
ngkqjqSMmW+p+a5VH7R+dXUNmFQOm/BQftbzfmheIF0ioCB9mxjrNDvn8R+ibdXjBh5Kr6PQme/R
/N0Yj17DQOCxEI6qX8GTzIAhCmkD5FD6eo1F5OtSv2G7PyaMKE4TSUccmD0ekauWXBKOlXXo0hPr
voasMMMls81LEN0BihkoJV8GKsFPjhOdwLWTKuBf/GaovrHsZCCTytekuzL/Fbo7wYpMCa35mkof
x2lcO1ffTTP8i2OyAX7UfjfPLslHFpUGEdKRU3HG4dtA3BNZCwVkoV3HDAmv/OsSOYZ1WO+oYCWG
SA43qJRuJQEHLpu8t4UpJZdB8kow7tO39rYMDjUf5Ohr8hYmaF22wYMHTp8jJNYMm0zlhQSxQrxN
4sdQ/SCI1w1fkD4C6zQNz6q7Z6lnrt6z0CY2PfmQxr+W2xmzz8/kMnnZN3lDbBU1nj1QypJN8cZN
JBgPUeNqR9yiXz1GFMEOJUjB+H70DUY72pnLx7vNCRK6R1SX6rWRvXqwy+g3G3HDym7aClptm4kC
cPzRIATdLdOhONShkZjGkROmVZwRgJ7nr8sjFimEBHPzmgPCHflFEVZ2tkMwofAmyXYDmkzho+ND
xSiIiNzqkKCPucvMjVYTNHg4W1TejkUC6HBlcT7kaN9TN7LGQ2gMuBn0aFu26Zn9kU89KLZpuJdf
JHr+De4MYoVOkpI0EWy93ZO4GGe0Erov6jBnjuCsIWq3aT9P+3HwsRKvKS4n0nDt6Zv0wUg/dao3
PwlhQOWjzceEmDjoNB1Oe8hA2Sd3bGk5cZYmDg+Mm9uF1LxkuMrxzZr+KZLdQuzhxmzj92RIdpr2
msnnZCAGyhYpoYWReQl4BKcRhzqdQeXk+plP0QxRLu77kVA6t2w/+9GLiZVku7R2JYwgJIHy+6zs
Yww+h4sTBiZI7KvWX9W42ZZoLHVelrw8jKjzw8nLA+7JFtOF4Fp0x6j84WpTJ5L6tKmfDvm9qUW4
xLiR9HFb4p5DDkVK2m+Bn8dwNOAaZpZXhv7a9YjqaojIeXFO5gm2kI48mFiT6gKDNnhLFciIHUok
dCvT3sg5DIjpDQUvZOifcrDgxIMtx7sgPpshdytMcYTKzWEcFel7I99ChOgZdFer2DCrODHaxgAm
f8rai1y+oHzaoPHGf+CfKvzJ+lVGpkj32b+X3d1MX4Jq3ijv0GZEQlVDaC9TfimEk5HexSwk6Bwf
vkrcmdCRYwwSBDTgRniI5kOJ26TKmKuUBXsB9FoYKZVQPwr1W/wDROk/WzyhNsPLfFq+82f+F70g
BuO0Vj+aeSf7zcGy9V3nIfTZYLJlz+fJN5zxXO+Td+sA3+HJbCtQ6XIpPzfKG+ZfGnc4tQSpsHAW
E8d4077HP66G9tah3T0t3vKWXBJhZ/4NuDNRd/qaM/gL3TgyDQx5/YqBE/yudDNhsT44k+amo53J
dvQyvU1ERNN8Et3YrsU+sl9TOhiKx+GoC55JEaju8lNBlWXaOme66bBO+d4cvDAlKdDBeDfqz+Lg
UwBT7WgqhjE7bPCrlpWxoVULQEbhyk8kVnncc5ZNphelIfHUFrvgvKMOVNElJbae0oUnH5XuCqSn
CdsIQwQsw+UD5t6GbAvw5di7YOln5zLeh+wbFVvF+rVOr2zIFlx5UsYQ+EiOKbj14JHngDly5LBK
Fnza21UICXm6H11qXqAK/M7o4UuEShSJywnyuFh7i+GwU2oiNtgH/hpxYJy6bfnEhYN5AWJytAUY
UUmNA4cXjSmkV5XeXjyVqp23NjWpMHOGP1UyEKW9qJJE7erBHoNjCC8Gom8GckASjXzBz/5DfAGH
FLF/w/D4HRbvTEgQaS2Mx0/0EhHXHcogmBssKniMGiJ9X6CuGk9cQo5e/oiqKekxatiGGXDkWvti
IjFQ6UCS5GmiTYupwxZRN9+yiKhEEDFKb2S1EKjYcsnNY2RcIszvmCdz8JiFqyGvZTOtPnCG04h+
MHcZgTc40/zyiMZhfOaf9HUs6umbHpyUcZM5QYIB01Z4NaMN886c3KNwR3cGJI6NAz/BUAdRNyYI
oJx0D23rQfBDLgXHIPqPFQJ3CHYzPKJOQ/i0o+Nau0MLc4ANNTnXIA89Cf1WZavFdkI5Ma6tFs9M
80SzqN1B9PhEDJGMpp1I6t5R/sIDNibW7UtZHBOyyL+QHFaSosJDIJzNjnAZ8kgQR6B5Xf9VLVs7
UtiYSI+gi+IgFSIBWG87Uefo3Ab6VSLauccvhUye3YB5+o7ziMRMER9CMNFxy9ouAb5iyi8k8LuY
nM7CwUm9ZnkLpBpvu4RNGOk88hXc6jfsoSA1fL030pZMWxzYKaeFkprKRiRKJkst3HGx5l6zAvQL
25ByQdmYv8V3LR30D01zOdKMb7Ycbg7rm0OdY26BTIHs5Ev/YjtorsG/mTEWFnC0kb1r4POBRzr+
/+Mugz6EdI0VjFgS3sfKvdx0j+q6+CNjPsc6tJ9L4vQpJhNbTlSY4F9ZsTV5uArkbY10SA9YcA/Q
S8GP3Jzwq9pOM7udfK4ClbAGyBCiRNp1mB+s9gxbohJFCqsX4ZsDCQiMPolMg4kYOirMJERKAAEQ
DII7eUdxnbyLJ01AZbwjGJbjNB2Pw0WJd8IbULQm7kZcNVUsK+EBbYpfpPsdmK7prfM0EovELYpm
Cl109JmywXtgROhaumGy5bdjTvBhVyCJW1mCdvnJTSKndv2s/+hPGYAp7G0kOCGTKSGAbUOOVOgI
JiNJOzJvFYZ0tcvGQx+CYWKHird56YV/JknUmtssOxHtSMvGAqLoRJorsyH98TMBZ/HksEhU4tuq
3FWAkoTtUhRWbkB+drG3iJYU6T/XfYipHJuQVqzVGYKhiaUXMElq/bnbQ5VVe1fNHDnawQ4EF4Hk
JgZfvelzt8GreQiB3WarwxNEO4hugfWFaB1GDS6XGFChpMQpGJgJ+cHabTcehhlsYZzh4uTg3NgJ
RyXZszM2qjNP8CDdQjiuMpzUwXZBFp0cDDKxS7jfYIksd4QlPWYNiD82bKPYyfXahyhzpg10Fr4k
76HXaCNl2nrzM0NHTorVjBC8FfJ+lXv/8CKBsANkNyug5GqLn8j72boQFa3yvKsPCMWNQ1MfjAc8
1o32SKHLuwjhslkXTEdTXL6l/SLdCEdMZwfMACvknNqOPRZnl10oE3bloQnaldC2lC0IGVwgJd2r
4VedOWxZ0IFwR4azVqReiY0yZSCfDwDnbMckNueY923mCz1nrWzK1IkTm+s3XgGM0JRRYbMfUQyr
H7iO/oocHZCkucQBxEWwSZbPh/oR/rFj8VO4EtTZnJZ16JH/wGbCNgJ7+ZtdjnZEaLamYZswsdFa
ogG4xZ/JS/3X/42jp3zXJwIRmgtlCvf9rRMefF4H4zBcjIN2zClTbAGIiZg+SrbD9Bjv0lEllHbb
3lNjWzjVi/FdOGSXeZOHlB1QxvTL1Kbukt7iTza9zFHeCCs/JZf6hEc6J7k/vEUX/boaqjI2/gO+
gefGxxU/9NTc9fINu0uIa71rXcoc0z1XTfei5JJfN3FVDK+BmdkAymyEiw5mSH//L55oEKgqHaIR
A9jl9bZp7Q5+NFw83LgKkuMwF1+JwUpEBPF2FOE9252LqqjJroa+7ZDKf6KoyxHzYS0iIRQBvr92
jW9qB818RngeYWeNRATJrk2xJyhbA+pTBnxUqG7EjZHCQUZ1vFv0z075CoYT93RKnwFktibKeyj+
67/8k+qOjatnZwAiheu4kJfpCjKV41aE3q7ZAiTy3p2QfMk7Gd4d1sxYhCLw4S2obmfYjbpTmHtY
qLFsSToESLTwGaTupdgpV/HFSKFCaGbkLAAQnCYfjHKgoOTUqvAvCOOEBPsvZUgmAoruoaSIK811
ZN64VZCYhORyv7BpMX/PBNzDVqcylQMyOJTiQWw/JHG1MVMVSO2egOvkQpqJh0kb+ZsQ/sDGsPkG
8Fmtz+CpAQL8BE72BvAUwPNkz+aIHD1rcMBR1sN/XbakC9tiCmUDXTYZ0wSsUCgTD7Cl5uOsalms
5a28wR16lvcJyp5ga9NhCjmGLpPpVxFY60b5EWcGu9uZ2zOn1tjon2iTmh/6kszCDXAb/mveg1OE
pSL2fFAp6Z1MjGN8c7Zp/FJI8khP0TfBY0R6z00K4QwXDuDy6r5YP8Ydix9O5I6sEA5css4oHAC3
/wKf+422VP+gjeXf7pszmfII/acFmaPb1LeRs+8lp8oBvd7yNGV3bP/FMj5IG5QMtbxX9QN2MJWw
NzhAESzQLbN8WRxk+cF0Q+bt1+f0nlyHY+MX1+HavVC3Ay/wmbWolcDKPmirTcBc4ICP5ntVs5/7
jxkli7XK4P/P+IPLwRQZ8BN/8OSf8pnB/fg0nsKr+ksBVn2Xf9o3M653jkjClcBfxHA7fkoA1Nah
odQVbXPhHtpw6GL38UY13WvgyZh8nRgEKFhgUEPhBUJmQQvRCuDMi15I/DiXP/UPW+X8Hj8MFyow
vEJGFO1xeP0/Gxc4fNq+fBh7BKWP6TX8WF7FXbet9mF5Mv5IPYQGpNgZvkS/0iscYQjQsNYXO310
r/oP0ybOJvZhyKhUwgm06cty04H7uMmICtyEbnyikV0MQJWz/EG9l32Deei/nSeBcGJkSfpr5PCh
xU++6NfuO3qhZVrrQGQ/nqZ6Vsm2xEyTLGW4BduZHUN3W4Tq06Z/StVu3UZf5D+iJF/l/6okPNtK
pio6feWOPSuBbU/QKNRhRhvWZuQ1/nd3/w/NhFAPjwktxz6JdwGm80RdbbWjcsw+mis2KmBqxa8W
uVRNGKpQaLN/jIi76fDAOqsd+PVAs0SN0J9plmLqOIpERGHIgr+5Ei1HAgIhrg0XE8CFwciTTo6W
jkKffZo3yzvR2hd6AN6KTjGFbyvJpsNOGVD+banFvjQGdwPsyq260FtdrGZXXKmY5lfea4QaDFwO
/wyagW1+539IXxYiuz4Tq6hwLuPsGBMSSNQuxitb8V8NLZQZFf5cCz5kW4DDBkN80V/RAYQIXo/U
DtlD5xQfvHsR1mq16X7ns/rs2+cIKrtKONZ6cL3LZNuobUv1GBazufZP8W8taQFVIFwBf6FLAfcC
KgyOsJlYwVENp3N9gwopuijX/6g3Y4p1qstqx2iJrYkmJ+C05YOp/2t4vrNL/6wuCxBGs00P4aG4
dg9Mt6CmYqYDFRhjQX0T0PlYbvUQ0f83pxlP6OUtI2fIWiGNBaftzl5yJ1J21MEqpP9wU10zxkkb
ZZd6TEItx3yVHkDbyU/wSjd+XR7qE8akwJr7M765SLO+Zcsc//hWETdt6FfhsQ991mJEiYvixTzC
pKpTVwt2bEMtjZzqq1AzUefxTsD8cdPHoPaFwjt5bz5Yas11nHYZ/tEIEY7DY/HnU+7F3viq/quQ
kMABRLqe+mGxq5ixQgh+5weYWHHuMnVgN0GMuTEll+NRB1lyMn8OTxxdha/9sIFqCCPewezZZoGw
2Fo51Tnh+KaGpf5Tfgk/4X1x+lfhwuKQcCnzh2Nyzc/sgMVD/je+9l8Njj9oX/jQ/skwEkCZ1499
ndLvZwIHwF94Gw8ZcQvTql/AMVpNZXAZ6nnzOfvQX+liZBxRRaf75conCo1odzW/sNVkOfBRmK9N
hSpsm4frwl17ASQt5Obu56/mOvjVx7ywk9dPAMwEQB+JO5cBZ2Gn/NFOyTqs1LhHveR7HRL/6rjo
/LVAMFwJxp+NS+eNoRgBWZyr686CIwrQDaIo/JhBZdjMgTtQEL4BGLN0AYX7GycGXNOC8oqeCRnO
h/haPKz3+P7fEAQ8nJIQaji08730Q556yI0X2A373bf2gAajg/FhLTriFI4t0K5+qxH1bVrFizhU
3xDxocrTAYAHh68KGXjYSQMRatu1DuJ0O6PNNBRqg1UjntKaJDYWQWvEJ5DjDsFnyxxqsNFfCsj9
mCWKq/QSIw5+CSGnzEO3h1+efIwJLMx+E6Jm61sAsQ+68muIV0O3BZf7YM4+rt+bqKN+FplgUO7W
dELSsm52lJ6QNLka/bn6aD44S/snCE7+B9CbtAf2dSaNCizMwa67XQkGgTbN2DCirocHiNk3szTR
PJo4E+NowSUrdm3mkxJsYCgFHgMZ/UvFnf11JKRGg7q6J5orn46JcdTiQ67vIcXgiqyjjk/Ijke4
Cz3hkOboFw8QMtrlknFFKPMJ7EasL/rRcoCdqVie0XlVvAtLOwcIUiHVs94P4gTNw8UoVIz3vJR1
r79b2BdiE9Z6Q+uL8r4HXF1t2l1dO3QNcTdXJX4GyylNcXnf6oAa7d3ENinjLWAkw9RwA489R1uY
OvyESi/GD0FhhL4bOluC8g9lpLiViytP9N0IoHY00zojz2FnfrG4xhhsx65J2k0J7PPSxc+M5yi6
E/0ilQLKmwajj4Mk7fqcZcyHTLDLliIqrPERAvlab9oGz3e2CQM/BscKXZnqhYDNzg942PvyABNh
x65p6Jc1po4zeIFkMeZfCgLIgSYn2VLofdb3NrwtCothdQ/e1iLOHk6YvfF5FO6Kznd2gc8CVhej
zfiO4pqDTsWVIHkF8eBSh6u39G4tQfqAYEemabNGUh1iqCil3oori5DDRVT9OpwPktW4zPsk/aPV
PYiiOzmb3KIjIo1BWw4km/JfUnWHMv010E7muFXA1CHSzDoNUnOJgnHfFCeC0P8WKz7rSXQmoXjf
MDIwawTp/HWk0GRLDKl6GubBlnMGaery2hCq2fEfbpNxYSCu/OsNXDWQSvAhmdqLWgmoGLNDvrgi
l2q01z+OwaGmxoDc+lUID35naTnMkBZZ6nndNoJ4m/afTWxSBCfPFidAbIEdItFCVD6k94y9RQSA
6Im6sVu5E7SFq7BTgrrjLioDcI+vYqMe1Ow+Rz8SgtiB8sLgdg4Z7ykkgY/lYVbS02hS6LaACjEb
tqCdLI77eqpXZofoGzM4sCaxIVnDv6EcGsxMepENbl+L8tWivcpU69HmKho35VyZbFQ087rcvjIi
HQh87TuIEWkXo2dAw4NpgFLO1wi6LL1cA/KUxPa4JBhIYr+SAEWjVA8VaTsINIRNS7VvNtngVBUQ
X6rvx6y9NRkh1zHoQ11MwIaKq9NJBVJ4rwNikrOfaEgCv0uRCaEIDeg8REF2qhbj2YjXv5/JXaeV
HYPmXOfpjWhJrFgnRI8XQcena2zb4GGJ6V6f0qsyF9VOshyJqvErhAkK9roHNqXBiUgfM6LJmVSJ
nT6cJx8Ck12agi83uCDozerPXaH8r7PuMWOGnsT9dS6PMAGdYsYiTcouc4KGlOCdWYWCBnzbSHdd
Ft1S0Vk3SAQ3svDXqF9x5EUBdKpTxznQK28dyXpEUov3EEMITh2kXbgHaaxYch7kA/hCnd2N4GAO
H4v4LSWPTHoZT5W5D8ovOHE9nLlEOLTze8pOk5V/qgrFfWc1x7bYZlcVHarks8nRHlOV0OJh38E4
GfksQB2uzoU35NDSfXggM/xv9IUALKgrDu1w0uNrTI3C8aJ46WpmYAM8I12QYy8AagVhBZuGS302
RY8SkM5VaXcGDW9GVQXOBCi9MGT2ow4nlWM4P2rhtWHS2tJo+G1OwJgrwnAWvRnESDw1pq9jWD7u
evg/8l4HTZ6tl1i4RiZ+ngN7MuxpTLfLawfCHqAlY0eE0oVN3oLwsVcKHAMDiBvIl4AoIdUwIdmV
2Y88PZT8pqzTuwpFse4u+iVHDlwzc3XKzC6QGgvhkZn6yP6k+XnxLZA8Yt4iYz9zGQz6IsKQGf62
I2QY4EA3D161Bng0ok0/tdI7DsjTNhHcsGHM9VJYPsbcRKwnoWvN55VcPtkxSsYZUhyDJacSD2GE
u6FxWWAP8fFYN0u8D+lxzBNq4Y4hvjCejSIC8JSR1aSXWGrnnSYLH1mjeSaonTNZTMu8LGRPINnQ
15VH0nkUt6J4KXKaoM5X1GNJ2L25idCSRzbFblq63JohnERveXRXRTxOeBdlNrHsdErifMMvVq6O
gwpzHgGhr4gIBbdR73HOmxST9LvTkceZdvGd/7W6fdI8suYBJJt2THxgozz0fL9Y3qi44kIU1F0e
fa07DOjI5QNjW6n0F8zoMHRod/VdoraUsCq794vX20toS902zklrubTpDY+kQXnpaeCNmgaGel9v
jSeJmGSw98zSpgQrJ6vfU3FqwEoL97FSdj4TQmjeWXqh3DZ5csb5jauw7PqDEh1zxVXknTNYbpz6
Q8ioCPrYPtUPCtHa4UmrHmr6omvvZkv+8oGjfSouNQtPXk59uh+si7hnOaK+kIEy8D6KvwTlSOKi
1ruBvK+EU5lhV+0JxOm0TmX5c3CuM6+UWSSeCa7QONnsSKSjmm4zHpL4mEk7M/c0w20T0kmcUKJB
gARMUVWDL4lm/DO9Ixzi3hTlZ4qmTNlzu431ObK8mhwqTgJKHayV5GODybD0aLE5l25GfCwML4K6
7oCVhAqdZKAzDkl76hq4vb0uhefUnO8CZIzuZWDVM7iElmTu0Ljtkp514xflh2H4ofzICUtoCV/c
JsSiSbrf1Tct2Msz1s+3qGQEvG0a4a2QrNfyNpu2Ag8OO0zFFkmfwqKPPhsYERLi4ps6FnVenO4r
6wJFfzz05kslHcvesQqGB164ziMuq11bMt9ldX6IRCFL/AOvErcL8zsItVtOdPTgWliUMTtnHAFG
tKsVBj4+fIN08ibUogNizcljJ4cF2maM5h4Tx4UFF4ZpnqOzKaL/Bo/OPEgGi7BvRd+CJEWMa0vo
QYZj6YfSE3ePf4f5jyxSuT1WAdjhCdqtIINfknmc+FJoV5A9oc/tuXj8nP3fZu7MOjIGjqK2/LHI
oHR1uFdpEi2kQcOytrwKIuMMNL4B64sNR9dfhv6FTX1pXHZaQ9/DOFgZVqNnzMdOP4X6m2hcIQSP
KCM0f6k8vk7MMWido2SzBE8GewvuFqZnEABYn4bpzUo/21dxuQzCKVb2knhOjHuc70XhnJCdLDoR
Jrj6WRjOUr3XUKdQAGIZTuv5Ex9U23C42ePOSSJ33WMQxNTnmZFEeQj0QyHs6/o1FD0rfpYhmw/m
UqNFfDamQnj3hacueQpU+8v0UkwvcfU7IT4tpdo+qcVf1e2LtSoOo20yHQiRVkxfFK451Fn0qeQM
EOlwILlxts5Da0NVqjqX7MwI1qCsnPrIURUf/lLkBNiMK5d6xJSlrmk8JXG5GmJ/0hLlVu8l4xTj
TEUGGHV0Pl6I3ilUBBzQ+r2ufWHrZuBq5VDapz/CZa3/TgjwMg5o0JolOymF37FhsS/CCCvtWvKC
PWJyPPlwneE3HWQUM4hEnPlNvDMItGKaXzMiJueEWQS2yi+F8CF1cM48lt+sULLc8hkr2qNguclA
hpZLbqSE4YkZvOXiSWJUne5HZLJ0YL323lmncvGN4c0C6LNqhqZ2uZzUZF/KnhAdgj9dmr3IFE4m
TpjJvZoPYnTiYwwYzFovgnxUxjdhhufhvqrinlpkaW3W4tLcJO1XYxDhmxm2psfUQlrjsicb5p2E
TTGG/X5kk6lU0FQoKohtnbZwZYwYCrwyjQVEv+Fg3ROMbBG2oNlJZ4P4sqnK/51FPPbS79ma4Tul
s0fsal2Df1H9PRnGtcabFMDJsaWY8wLjMheAI2AqyaaZ8EKK/FMzfJPGv0LHsIG1Qx9LH0yrZ4T8
RfR9/hx9ZM8yuWg520bblvASgpT86Gr7CSTW0tgtLuQQhTk7rELYovjxpzYV3wNZAVybiLk5fX2v
OAosFLSZjOba24hTQn4s268EcBMvehC51dBeY/po1xZBbE5VvOMZbCSXJrkY4neuX00mZLi3MVir
AKWG5V4X4U4XfisdYLR2g+R1Hkk7gZsQ75dDICPh5sYqssdEcTGepv4sGJ8a6kzjgo4H3L9FxJTK
l0HHz8nP1duIUs1cxyjhfcQJJHRDxnvlw+KDEnw9uSWDV6MgehsTuqzsvcVgrSNdlgG6qGVuFS63
IsJ8dUB2oQ3CR+eb+5Ipk7JnHjzDpdKEp9S/9bcGSBaseckuSf+2NjSJAFAH30A+9Hj8/83hS1Z5
E/jLtPxSLhWBg3SOYq4gtj18oDKRsqOymrncNfVoVodQ3XMhyvidjn7OUBiewEXpmdZ2rdJwPXIw
8mRwj1ylHu7l/+fovJYbt7Io+kWoQg6vJCIBJlH5BaXUSCRy/novuMY1Ne6x1WoRuPecHev9Nn2d
1RamF4l5G2/Q3EqBmorb3+MCEQmF5qzl6hj2lhG0hj9zxJgG++rWdXdadHg5Qo0hIWbrDPWjnHNr
V84UCT2NylNmvY2TJzcuftyYT4Qj9iPPI02KDAA3JdKxFDllkkGGUJauH3Qiae7Kl14+pSvBmBUE
tvLWkDcDA4LGDX4YaQ2XXWwyrb4jhO32jzbSOi9BdA5l+LQmr0LuKi3TrjtYr1r2vFaOLp/q4bWL
/bvqqUOA6mFsPHYgaXTF9KDXyIZ96HVsh8ChieL1eF+Abr/qDwCS9kbNem2XBdYDhIKvsAraN/R9
pdtw4ePz8P+7b6A66r0c0QvcC4emkZMOqPt3UHiJNYppUCV2Jv4eLPJCpYOaEcw6oCUaxOKvOozy
HjiC1XkxLywjoCMLpCfByxeAZBQjfBwltgbgPsTyLSFQG8JBN8LIO6oe02OqXQBqtO6D82ZM2Bg8
YboNoHDQn5Mcfz2S6dNMSMEEnu3Ujwrdekp9mGqEm/KMfFKdR3SQgvyOXvBpkD8s9WkFzCVGYBpf
tMeHMkMQ/+OXeBLAKpluwEamirbb6504KWhi6TpDHlhA20Nc4h9Ij/fl7W4FvD5oCuUqrDmLStKk
BOXVIoqZyax3ET5s849IEiFxFcBa5EjDj0Jhm3sBS4d8SFDOA0Ge1fRAm4CmHe/EqzKcdiFGu2K6
Io6a5oNJf+Dj/TEHrBogW6VoV6k/GY6sR+X4Wm4EAf6uKWqnSJVPqfHcWxfFcDXaRH5pAWHq9gTE
6vFzNV/Jq/3Ot7Sj2hkHNqMt/CKBucYbogKKh1bO6nZQxIDolnjwHl1NRNwLFcFWFuB5L7VDDn5Q
e8OI7/f7rtEo7Bc0oqOJYKmFq6vOqv6uKH+6zn75lZI8IRBycASb0hYsVC/dgwXD7hGnWk6r+rN5
5dwTlZtYv+hGhGQX4+qj4Ef6VC0UZDtpfUjzZ0EkS8ZH06wzQM0HMfbH1EWyv7I9EicPagC+p3PF
unx+DzEY44OaB/P8xry59BHfA2uhNDNlHBeZVefEdiBKh2kNsuQ4PYBqHIo4LeS/ZeJhpMF+xPtp
ywqbxjmfgp4TWNSOsWV3BNKVNuApTTjVYpL/TkTrRMcYeia5QV0ZykNkdT5UbzdE6XYlO1DauoSc
z33QSNL6bet3rMVMbaAxCrvtQZWvZn0ZqdgY6dzZMOk09rT2aPbfZgNK262BMqcIH4P7HIJoXdrm
OEjb5WteK/m540t1B8PwZuGaQ80aJoSWlp1WqCGluXbwqtPD7xp3MN606ZRZIYfqgJFPeMnGaGhO
zB/se2p8Egvcs9FIzGW2z5nnKMGQfHceDg/B6agSnsJ7jNLaw+RZga606RqMYMvM8mAyhb7+FKX5
2stwudI9O3yKRIIq8K2s0WgMxNM8vgsEia1QwygUlsYdzd+uiSBoEOtKRHctkWKQvkUZR/hAHh2/
1to54UasnpAzTLJr1Q5SmGW8PmaP/5Hkl5pqwe42TxzbHClW8Wyp5yG5ZajV0l80q9N4nB/v4wRj
wLZOOyiyHqP1lszXNXdbq1q/t87Ah2gIxvqax0x5nM2Qm6W82ob6VA1fE14BxRkFz5TJFPfX7DSp
n7pxFctglsIy8Qk5XNildc5iVkMHlVz218yLJ1rssEX/LX/FsteTwz5Ej/5nufuScIYZQhRQTZtc
yDDdqT/fFeaagx77ugXHW700PP256wLfKjE7BxGe3qyi1eLk8Lq7ryVe9z/QkaeOhiyHZUiIWsSU
a/nCnNNnoZx8GKqNK4bcw1PRvqVMG9pF0aNNUpBXyJzRU/KuiVvsTH8pjDXCdSGtBNugfddPKQ4I
42glUZuGa3ccu2ud81o+dj1copY9MRWyxWPAELn60o8Cr3A8gjCnfyMMILCHrITL3cubc0LJR/+t
aXRFJ9uCyVx2j71VsPXFy5ffYfrQimeJD2lDSYSQhWW9X5fkoKEOAvMvo0UMrQeQ+SWJ/Xk+lzHV
G3bZug30qkR9GUi93erHsTlsKrDag00ssqNOsBIH87q8rdaL1jkpwWFOybvz+NdnL3JxMxAQx9Mn
OQrlFG6aQ+D2OErEmo5ZUl1UgnQ6fWffTb9FLINYSHAy4otQK6n8w2BI3qNxrp1QHAdTvKyotZVD
LDiGeBoKLig+LWKAuS/mzbVQUPYNX5d7SNb5Ww63DVWg4U7z+eICp81Bvx8gFav0WJXOgESBLDCA
ov+lmFi5Y75U0zBCNYjb/WE+ScU/CVqtt8IsRYaYhZr1oVfQKFnhpKDaBuyNdZf9JH41iqshvVTC
Jm0q18+8rzh4YtgAjcXCQIYRybqv9L+lcTX7c1q48myX+tZFB1cd/w9jLZHR3Aw0bw8oN+X+L57g
MbMozc5ictCnj5lCGfGWN/5W3bf+ZgT7kVSCI41gZDFCas/gMv0BoEBiKoy/mDb1sI4a4lBXCa8/
+UbT/7iI/6AIdILxF4NheJHJLLNVg+YoH9+wTsaRbC4kD3YiMbNk/2SSzGIF233HDQLg/JiectYl
Sf9KkBl22QEufyi8vmXMDYcqaiWISIiA1AC0B9hFX52hiyv4pAlmPxr10cDq2aO0KdGCSQ6U2b5W
b/mC9ftg4cnCqdadm/7Ugyk9uNMCy/Cqh6PxKBJtZO2nJ0DAbD4mVoQBoZscVI6PewBP0nXug0KT
xVljNkJb3PrTxKvW8IiToFyT68flr2Bi/65QjsUk1FVcPPHjm1mwNJ/09jeFd2M3A6tYRy9jmHtE
d5qf2r+4e2W+NQYURe+ARKka1fW5qsK+PxwFbO+MTm6VBV0b3cuoIaau84uBrGbsK8Z73baHatlW
wqR/7ixAH1SRpHlqPWbYc3z3O4tygPdUvKGDlYQXM8GAEmlIw5u3sj+pYyDm3l0NRCXEfnAXzn3x
oscng9i3IQKpWpJnw/RXBW1uuFCiK/v6jAHpeekO0nqcGh/LJU80AywGOcYgq4I+j2qydzT23GOz
HiQL+aRvpr5GBKX+NigbWwIK1/PupFjBcUITiIQNDT3aITNvquzPGRZaf6kOzdsYP3X8YU0rtAaf
HgwThGchnvg6GpwpfuKjQ2h7+AS7N/1Y9BsTITGwyUXCOduuJ5X0hhj8/2dkLsiGSEeJuLrjQnGa
VyQuJBXYPrAmLwoCUdRyTRogOQWGaaRg3fIHvTg+VSwwd6rtHATEAAXr9Dqpp8aIMEOWZWAogZSd
+RWE9pBQku7laLl4TIuvMWbgPw7WXoAuRjAUJAv+ap9hpk0AQTcEeJ6YcA4V6ufcz9mt5QOXRNHg
qQOxIxvK7SqeFbd/XFGVVqNTzJ5eRmIeYjtJy2P3GQPLdx57O8xkvARZZU+mO4jfXU7RVSQZUWK6
WeoCGbck7nPhD14GuTrb/UTNcoBGVklCeEADQQQMJ5bSQDH8ZfXvcpQubtuBMXqP1hXJPAM2iPFf
uusSTupVBMwc0ePNGGFCRTjOG/rgxRTJbT8vv2RNI6qIKsadVrn91kPulPO1LAnwAKi+qrA4fHzN
qgS5LWifWLtgIWjGGeLXxyfEO68WtjUr9ZjKcouhjVWRmxj29NzQZWxeJ/3Tyj36HafhRKENAc3k
NPZieSxL+nV5p8UhgoYa7htlu9wP5equg4f8CmppOZi9Xa9PQhsq5BDrw1EqfWmOVLS7A36WHW47
ekEdY/AQfSXrmXskqX8VNpxmehnTL12+xs0rZY+zxjlxGJOQUSnTXWl4R7vW1CdZc9Fep0nITwec
J8145qOafisinh7gsudpecm47kmZVlCjutndQRsS4/ni2xF2LgQpNGmuHzvtLa/9bPowCeWO6Sgo
fTFjRQulNhKJk1s+i/kmNC6rAfuFRsxByhZwtTbK84yFT+H8x2xH9GpjVxmbsi/Uvpre6up9ar9I
9qjZhXvXjdWrOQdQABAzPMVAptIaakXkrib8gVMj0xC9YkCqNzyX4BtjSXymfKF9Ewmlhoo1nWmI
yOTkK2mn0a+n5yKPsRksbAtUaY6lecxIrVwdjpd8dVmp2KT0Zf/4JyvFi1KcLS1wZ/mp4GwmMyXz
hHFboO+/w6vd/hR8/HSskM5sRMNwUtSTTUx0rHBr5pyYDZDHo5B5ZSbpRR1xcVUGmqCllP7dzQBR
CQ06TX6cLLAZF6mOpe5RzgNZIVU0scEC0C4gmk612AoJ/YldWae+OfYVV4Udi8eJisT1xuyHkGVE
spKEbXIiVkjgydJdwFEtOZWDz9df0gA5/AA4O7mT4iKV0Hu3UTweJrQ5rBfF3Vf7aIpvQ31qLa8H
X0dG+oqVK1NcjB2ZFS3aKbcYMZ7kESGvR2kBBmtkm9MUInUu5KjWQmhdf1wwQ5xWGSVFdpnzZzGn
reQf5klT3n7jmsZXvm8BW+7PXf9dlOdpRfkKWhsozbGdIX88xEGKydnq8aKNRFh+wRJjIShT254x
VROOQ68uNY+1l+NfeFFQ76TCcMin/T1ntTo0SmCqvPsUCYBBIfDXRDSlSCCUh8lMOlWRZP5groDs
V4AN5hVVQiQuEFbvc8sBD6huuRYyTAEExca2VdIJkGv/qiFS0ShofxLhhcYckvTSUPoDwUupxBZq
j0eTvP79oB5F5Vzw5rahMRwfq32f96JxKO8s4rwTFE5XvyDPRrdXF4ACD1nK/f6M/43Jje0TisMy
kIDA/R701ecz5/KtlQgABUmf1V1j9PMse0QsY91lws5txLvEm1OfUAELY3cyXSPzILJFFftSxOMG
MqeqbtXyaR6Ezi54K9BXAAJSU5DwDxyYHwGHFP54cA87diA0eduEgYrD0hHtuqK6yVk2sTCtINsh
pwZr4tcJd+JqOPAg+vwzmG5vfKtmHJUqmyItXgaLncLTlTdXtbM+7kPD9IN6V6R02wGE6bJgHXxj
8q7ZSv4TFy7AW8907QHtS2hbuYsjFF85Dh0cg5uIyIlPyI2mf2NpoVlMZOR4oFIrCdcP/Wud4eyu
jFAgkLngjvBOwkGlbxarDxmwy3ufcxIeVv1yB7miEmJtmqCmF4tNmcnQkUwXP4VOtgGA7AYI7tpf
xGvFV/KAlWJ94HslPzVoAWEU4Weg3oAkU/Sjv+BoM67iGke0fhBZ5Ahe3+SDWndchm9dOqo1ckRU
+FXlzGS6rnab7wkwlhPkKkOAbwfDGq5OIo1cBIFIPufk6X5HTgAq4jM+qfKxnykoT9z7fMHSIqCb
vV8H6R116fyNuYfEV9yLdCHc2ZUTy5fan4HeIJCBxcearpc0X5zn/Ly5uTLAbIIYPKA8VJOQfI4h
v/J5oJOw3hO6w4E9paMiXoQYldo1u/ukWmUr9cGgueyfyCKxvvcIe6nUjDLJf6D1ROSHvv5Hv9ta
Q06H/bBss7RTGbXhUeGELTZWG5YLB63+D92PQCk5DZe1s+KnkkJ6ZfRDKYXW80QwtkJyNm+/uhL4
RWmiXz8iQ4ZlIM43hHtsERAIfj5DajOQnGpS5hUZ0OeoVGd2LIncG0KDGV1/2XVpQtqBlFULfpFo
FSmUcgiHNxuHBHES8fVvgkzbF2LgF+QSsClqexF7V8S2AL8EbEVWR+IOd4edsCjwBKbE6/h5g/XV
U+7Hfokq6vkItO9CFHmUcAI2YOPrAsYEWCkTVRVONtkblYgrhp+3/NVdeem1yh+h7QtIUng8asjp
I94x8iWiB/uQl26uXJhKzeyv1s+m4rZ9wBCMQ6567VK8gxAp+2mGx+QshNAkg4TSgaBaz2JPsujr
UqIEOAGDpjQU9ojXg+zhtO+klVo1w4P6L14UosUQpoKGmM8mlcBmxGKFTBsgkPdfSRzUYYQZ8q/g
aADr0togI7cavttuVgdLBFVoG8LFFLaDyMLfBcs2qg5SsMLczwDYOU1/kYZ6XrpYy82kbRV3hmzr
pAe/36mLJOigzAFvNmhX0aJBu1r3l8dicz6D4hBcyFreov4tcFISuxVMWPuJb5f2xpv5x32po63A
I0h4NOubjp94r1DCTadIzQNPSe8hz8NBP/Ts/SRPDIRiIt4nNkl9yqr7BQqAMAUbRWqxnjGAoOgw
9y37UrpvOreBHeaBZnmB7CcmBS/CXtGh2aQ91OEFUSqRecXq64+wxmJJ6svd7ooDu2abhNNTNQf5
GukoCwjdkF2FCF5k8AJObkoNILUCdoGVGZe7Gw3cA97Pa+RAZcMzGJfPEJtj+8y0lwtnmf4jywra
1RXrk7XQreoYnG6Gr0sehA1UhWjaqFph23XdvhMYcmKAT7D6ob0XnZx7eXaz7H6dEsntN9tmvGPs
Rngrdm76we1pihTk+mNyAmR2TOweOncSo0WAIKSEsSkDMXX7zVyIjudM9CuKUM8A5EBpprj8xblU
Zcfx8Wn3PXiymwK5I2PDKM67DOUo2DPzXu6uVVAAPGE1ZuI3FpdrSTA85AAxQCZeHLRM72vD9062
NNprby93N0UOjQI5Kw2MLdQ9Am051u2aCTAmUSzQCpfPjGeDGOOKK5cmhWMGvEL0IoLAlhyfcCVF
rnO4NdEcpR3/KlE/NrABA3i58GS7Jvs0gKsYVKKfilS+uggWMcmX5V6ik6a2kQRWt/uSn0QHqB4R
o0kbIukA2R2j3sEY3YxIlcxhgmQd8nQOVHKskUxQdE5DVOGX/SERoEi3357WJY99L0ve9ea1VaMH
TXK9a3LTwREYuJt98H/zRZ/Vn75tgnv2mc7U4UUkBkC9T0Q9kPaI4WtxrfWiUUeph0SrotGg3Rda
4450DiaVG+ShAfOAQTPQIJjRqYNGKo6jzCKE5Xng3QYtLI6tcrInCeOUsOS4MAQCqzFz4kQiekrU
LggkQZ34kXWTjUq4kJwNqiSKXMPhTUR8ESdcruBeVg7U2Vi/XTX9baFdQ788Twf5Kx+4v0ApPJ04
cIQNlKYJ7pzxp90vBOCKSIF3CFO549WH19CjIbJ02bTK6Gog1dEikLgMLicyMJHipAeL4tUPLMRP
Tf/NDszIuGyQ9w+vFFA2aqbpjucTgT7lFCeT3Mzxjy+ponutn3OV032fcM7PfXKnRwvhtyg6Q9aH
U7rspZWFTZ2L0iXRciZw7P7DOP5ArIcYk89Awu6h+OUNCCp/gGZ73G68D+ljk+G6CY4ZguTmaBV8
8jSfCMT8gvkFmANFIhJlMB2UzHPgQi/x8WA0Gn+AmWSW+GEHmab/QcqkWgCN1t6sEM+o+lqdtoeS
6ncsXZu5lRrV3fhGUIz/8Fko3eRLuc2wjEwcdHHhTR7dQj8yncmZu5Cuw0wIgiXQC8FUt2exnIkx
wxWw2grO4W7f+PPFElHo7hBpw+61LomWoZjodCZ1ibdgk2VD55y1ZfEgPsIYSacRDDzZOMMw92Ci
IVX8SPBCWH0Lvnbjb1Hn4u9Y+Z5x5G3Cvv43/4CH4GfE+4eTCapUaYPNfnWTPmCy55dE2t1IpwZL
5C/6OiRcrURcILoF/I1V5PWVghZQ7wsb1wVk9Rp2++FzYhfetTfmtCzsn4dXvG4/jZ8za3DSbm11
7PrqiOkUx3zhNqfyAoBxJwgCriyKr1riTI5+QOvhCqdYYj7ZFV7mKZ/kI6Gvrb/JXELyZjBu7Oj+
jHAYuOXP8qSQnvGz+cNQJ3+skssYA5JLvgb3bNE/Fdwa7BemFx8fryrGB8xUiMR8GuJkJ65d0JFj
6Q8gLh/LR3qeXkx+k5DoKWolrvKxJINpXznW2fixbgh+sn+pZ1wyF7Ij/r+Fj6Y+2XQZSnYrxem7
6tUGP0cVAZbKLsy2RMvDO9klx+4PtQg7+6z6CA5rt/C7LzCQ4bBeCsT6JFZ9mIvdGbgB9lIwjFTC
SY8Ak7if4Udvnnju1Nce/YhfXPMzOfA5ax/V0fjpd/Ub/c1xwMRDWsIDTcscLF8ommw+wjf1gm7U
cjLHChEBIfAcnNa2ShfsgMR5tFU4+5FNOPI/QPFxOJR2cyR/CA2sEd4vxSuQd3ykdgevw47BpNWO
il//wvAmJAzVu/Eiv7i8AQ6jg18c4wvHrVu7iaNeSAK+ZEQW76a/9Ed8wSjAJPE9/OFgwkW5hUzi
Hbxis3EzX3YoO3Swbk0fVb4DkozasPIkv/OmI/DLd36myC2gKPlYvQz8SnNUngjRdOMzNT2XLMg8
YCxvvPFw/2o/zbKDVH++Nt+xuNd4Jf+vlNIu83l5enyT7o7pDS0/qMG76aCSY/n4i9/ufk9ZkvKR
vvA28ZPhX6x8fIjae39RqUblmxWPWQhKEtl1gIrPHkL5TQiEyHrWT0M48Z/itvjxiamfxWjNyH+5
4aM786H5dZA8FSfJpZntkF1J9XMVezgl4YohEKnFU/7RnNrgKJx5F+MrwoTL/L8xqTk1p+7EWzLw
Lws3iHlUdvFn/BK/vIq6hadnG5Pj4lr4fELkvDR/OCx4AFdGXm5xzUHzELM2k53i8mroW5bZM9jJ
LO/zzksnstLInQNPCnCSYd83yZ6V9tNX8sU6Wy3bj4mgW8ZcWtAqnhfJZQc1G28U2Dm5cB4Z1xrR
FJoF8XMwuRJxMMSvShJxYOWPM4qnzwX5Bn5y0hcqvLzuCNdSk+uJBQlOEgc+KQLAfUzz/FoCcTE5
2KWEN8RayA21EPXU41re0Kqg7FYvJnASj1JFquFCr88rABK+orlz5jbAxDHnDlWGxkfyhq8ClnWS
Dn36BC1s0A7AFU1FhxwhVMVoGHHHlYQGVTt3fcfRiWTjlXWf3XW1Dim5RMZOeyblBne9Kb9aCwL5
MlmJpjA218xDiSaGTB3E3khbFF1Ughbfo6JObtE+6NATMHPONQ4IJX/rpD25y9gCCjI2qI99InXR
t8IiRHXklMGA8GMX/8Mei+AWidEReayPM9Anu8TH4h4uJ/lVfL3/Vk/TF3fpcbk+3mAWaF2btrt+
d//TMG8nm9ln61ODwgNbJTXDpWFXq459dH8WD/371D8lYUfA11P6nEb6U3ks0Nt1QkXyAECemT1X
k/LwZWm69cPwrhSV7qQZ9GTWCLc6odIr47D96G/EoXG+tc9FiECKI222IdA5x0TFN1FpIlddkRKH
PSNeoPysv5bhpF4dTadNJrBVosfPsOCcXsTaoIVrnmyO5/6HMRmoojtQP3HGaESkhfH9OHA8vArx
GY1ZbuF+2PWY2hzzA1+qh1buaX6XqB3HdpYBGe+tc/8efy6LgxtkSz9BY7eywQb35zoq8fpjsF3s
4RtJzufyb44GIPUdjpH6jHd/t0pUo9KLa4NOoxlLX+B/uVKpy0vqg4AC/48IvbfG79/TqNFkAmFM
MmXGDxq3oNLlHe/lV7jZifesV91XfOwO2CEwafrVTY1IxQqWJrZxRp7kvzGQXKqMvqe38ii+Ie/+
SVQTHzeP0UNfbxmICEmI1EpPuDeWdQaeyfiQ45l4DUki81dUD1ZL/UF6/xnrlCAcHd9hpRfJKW4a
KLWuoA70xXwIx1rvJDfJxDdQqkJ66ZvPxvzoKsohOQH2uURZs4MkdeKFYe3i9yBcBbm3xwcK1FNq
+7l1MupTf0prh2coXwBjSUk5aBumccobbNnIsdHHkS96MNIX4tEh2pQMOf954Jwl7R0XkGlDbheo
EFOK3fbQLjyvYjhh9dG2KmISlk0HAG2kBpIowzICXiRjVxLDmjlCJWguRK8xQ5Xd4cSWR1qfeJ17
4b0B5Kyq0vJzKSSPiUBVi6tE6qyvFrsHRl9Fsa1aRq3B+lClCm4q1KuxNB1qTXtjCpqqC96okYfD
2DNuqQs35H6cD81wwR9Hk2KPv/hX3FLR9ldVJvopbcvvBcEZk9yy6tOJsY1UCSw/FzyYiIhIAafq
6Wo8PmE/2uUmKs+J+lyO3swfe8UlJvrVBiEyXzsPamMdIB1MWjoOsTxK9FCqMctqT/ygMbVsWEL9
mhWEVN7QndSJJ2APYiey5tu8noCF4urSrUeWLI3gFG0/5vykvIpjk/Ij0q55wLeLHwwApruO/YI5
8vFmTYexdCmkQCE/Fqd+ckSdlWnXnVcycap9Z7kLmo31iaektlkCR7pFOb4483/w08RKVOsulgpd
jYpHJKQB/u4x81EWghgpRqSCJw1HqE8BfyiogFa6HS7LhnvDiUnY3DpknXhv/TZv1VtKU5lqJ7FN
DgI0rd7Bcp4TjcVwDAD7Bh4LgeOCc0P2RdmXCaQbVObYMyuQTraBdiQSDHPc4U6zNZH1m87DprXy
osovifUsWh8mk9NyKDIUIjtyeHcgpun4oShvSn4a8KSWVcSKCoXL+G4J/oo5TTstQ2jNx1iMJHq7
NqaezCy3U/2X4ZzQYjPhmL8i2iRBagHVI3FWj8BbiXVU4QA1bCDgEES/4GrjWA4e2gUy69/QBU13
LNXDeA/uCjpxjwK55rkz8SCeLeUjby6CHs6lN5Np93BKUgSLY4FHjnZ0UgQh/n5IBcgx671lWPJ4
BEGdjRs/2SInES1axyuXVvrbKjcIX+Ii5Rctv2TmtRmhHXyt+J7HZyMDlLwM/clkBE5+Kdowhmeq
Y2DH2bML1SfweixCEX6fDj8mVxaihQ7oqJFPwgNa0lc4iE/JL9rPbVm21cQ2wQPJx7LmsyJEWf3c
leeCBJLuiX6brcsb7Dkh6+t/b2d+gUfk8cRNusP0XteHmEBB3mM3mUkQC0nM6qtwFi4NoTGUDAbg
qSv6BQg6soZA/SiPx9j61h+Bc42jen7guDP/ugR77qtcHQXCgtC3PTxCcY2S+AOvoGZFijQRDNqe
qLcheeqQlX63IMJzOy1k1ddk0ik6Jhc6c6Lk1NFgUmwnFnZ/jjGWNGa6at+4TX3m46G+bzRCFLO9
SaN8qK+uurrtyRy3ZrSFK8AlF85uj+mfdBGLY56dhvJ1yAKzf9GJQONxrQ78uKndMeco1q/3l/vo
oOExTw3Opa2zjaTdrfuProWHGwMvOfNR+OCtmcbXvvxic2hJOiN6aute3fVHuPMTuQoNxvU5pLX9
X1HvKDeqdXJuEK1SucRDU9Tn+ss0A/KDzPcpeNwImDktnMScWO/6sXLIDdyx3O0IbDhRKJfq/6dK
AzT+Lrf5pWNTrWyD4od97c2croQoJ+7I+MbiyrurODjZDEBd0tomxyjIM3ZqtDIFUtDdVu+0Irta
iuOj0ytXpXSmW2jHItQDs/G+e15QESEiAVrlji+nXeNr9swny9nLYPiEcO6gsLky+KL5JYGX9HX5
IgopIKE15fY6Kb/3o94IgiNVRGsq4qnnNKZbr3MABe44FpSnuX1f6+uARlVgm2RTp8+QrCOUIatf
giFoP5l8xfXTsHHtgP4Ahlp2WSTCePTosCaaeg9diZiHyRHwactFSPfje0tPkryXY8ZCXktQqGmT
pTPqAg/fEYeq7kPFrIT+xiF965EdH83Jsjyk26CPzN0Crb+85CR7euSPqhXRZQeViBhA8tbDjwf5
+vARRSz/CB5E2IBkwZAu0oJjabPumV9b7MB5ZS9DnuiSvKcywR+4WENZI2LdrUgsijfnAJCDzdiX
A+2hcmNiJKPbl7bQWI1B+JGQe3CIr4qMC5SJpv1ZRhtgW/DBHmLVhbBCTst/8+dgemZm7770h60e
YBhPxm18548O5VUSlUmrLhpnVLaR8at8IBsjOnZHX/ek7qWX9Frc8qMSUD6LOpvjnT2KRRdH7A4z
ejldxRpB0ZnTvTPozjmxbLezl5L2QIoLETOXSXLgLFQUpHHYIMW2bOmi/O9xZ/2qwSdRme+S94y+
MDXUzV2MoIjdCOTlE/3RFKwv8ndxk3mLvOZMQ6bACUeF6tYMqn5zCx7nU3W5Pwn/eMyaoGCdx7HH
Y9H7vPB8hRVB2uxaFbqkPeXDluxSyWxUoFHEQ9pzclveihKZ/X7gQnpjIOcC8QvorafqTSNBGmC2
OvCn3Xg8ou1GyMTNem9MKOr+FCq62U755qrtGvdlJJlEGcZ7AFn1//EekSY3pZCH/CbCRzs5qM7L
A0n/LEX97pZ/shYIAanN6nf/t1USf2JidHA03rjkldfxOn8x2S+0hf6jCPSJ+FPJtHmdK+zCJA2B
AfB7gSuhIHG7PhQSYoKIVXVK3MxkPhb2NLp86+UnX//a/9FUxCHEnzJ7i0knonUB1WsTZKvP+jkZ
cOrRAlPN5JFjqQZL4b/q9/JHu4nX8ocZE+htW2//YRkE9GZS6Q5akHodTN/2ldMpSIcttSB/4Uc1
4UEgZM+yhV9eMIRAEsW2e5SyHCQMsOjM2d9Zg7aHi6wI4g7QSsW2YZDPCFrMp+PrDXG+Ts44w6+w
xPw+wjSarsWr9JNjV7/yYKNh1zRED05ikEays3b1M4iZTtwzCT/MX8gAoUB2PPDEgOY1IsRfpkvm
Vr4hCGiWZdhvm/BlipbpY94qlccj/h1Chb4b02WwYloDrYIo4PgVcXlxtP42QHjcNSZRuQw1xA4+
m3jkWU697E0jEQ6x6FmuAelPWKyVwZF4rmhV5JtB2fQjfrbJE68mP0bzmLzKp/XCV3GwYzlLcD/d
n9KnHqBwcWubrkgk3JQYUThAbBaZj/uitQk7w1xyfyoP5Z+FGmCnvaipbaTs8Cduz1rbMjNTbkQ0
n+Q1sa38AGXqaN822s1ZuPaIpmy91qTPchd/b88RCZvMoehH8L+myNMOSn+W8tM8e8JluuUh+UYE
r1Xvg+BidDf+0afaktb5x6vIg1YJ+/nImfFYQkwS3Axpc8H9b8m0w/oZCSD0SPLE8NwOUzinf4zr
nQ/9rmTITp3JcAuwPQHTxJEjUK1/5C1Sboc9DxBA+Unb6+rWCcYW4QLxvWmiCR7GpsxN3HilCtWC
y+c6xCGQQNy78Fcy3XQ0nJleY4Ao470mbMlFuGXBNpakiu5pLkZmb/1LK4+1j3idnflWwSwiQejv
3r0qbep+aIBjXV7pbGkxZiIJCjTyD5CbcPPeidMirTgUQGTo+yp+qUOi6JgmEB5hFRjk4S+yPxqv
GSntvFPEdQ1uoQSP4U/qGJyBSz3qV0YI9Jjfy5N4eES7+WDB/0lB/LjY1B2YtF4GzfTaFowHe910
E9SvatDTUc0xRpjr6PCG32mUIvXkA6RBR5mVYcxFDBPF1YH/h6+dcG/JbBeOTADyFLTqW5d+6PH+
H/JOFQuK5TJ+xuZztT6ZcbgQnJ97Kkqlwa30Q6Iflo6uu9DIw+ZxVPXjf4yd147kWnqlX+Wgroct
ctPugU5fZHiGybDpboi09N7z6eeLUkua0xpIAzQaXZ2VWZER5OZv1vpWnG+YM/CxD4L3dJM3M69b
Jv7Ga3H/PRDqXQJ4ewKBjJ5SiVxCr+xsDg8BkDtYW6CpCKVYlTBbUDUgM7QDoCHmOU4h8ilL7lRS
DHaUqRSiMn7InvLX6Tb9fjPYusBmG6GqKPdH1ABygad1AKiC2TVSF3b692z2WKHcQ768E+oukov7
NQpGHPkQnMYO6Mhssg/2N2l7NBtx7trtGu12SV2enqV+8IrqYZ5xySf7gqa2eeyJEYi3noOJcm0D
X0HEXSx8HbHZkv4PdQntMxAG5MMDg6gTlqWqxG3IDGCOwF2gq6MQgYJizSWDgeaBSp6R0BdGPJYD
tb0MvS0eVa6WcEICu05WwegGKF8HtyHCmlYPMsU9k3JuAD2LF56+brq1VJD/bKJuj/lXCz8dHjle
yi4Z6/GCj4/xgJPPg3yJJbc0VlwkPGD4Qaxq+o6F5QPnQ9+sSL1lH5X7C4ftA60n0AmYMPmaWTcL
p6nC97VhlcH5CZ6FyrIVsHYQGD1byhy6nzatkmnlyaWdnwWKJ24QYBoKk6f5IBctkOD4QGeH5gu9
lwGsHRa8suU6571XB2QUkGdOREgKtKfRtsBfkCM/Rwr3WCkrcg1zLALanMKvC2+Kf9YqOhJ+Mi0u
1BXaePwaGzQ7uYFrwtVpRNuDTZeIMhx8J5UVtP90xfycFTs34L3+AIf9ux2j/rFYC4FLELQpK3a3
CQc971i0CrslN3u1pxTRRrcuXDprmt4EJUy85f23GOsFAV76kwmj3Nqn1mMxnqBTE3teOw99weRg
18ByzNe1SY+0C51r0kHt3vlUNveaYhFyi9EqT9muCI+5s+SJW+LAgnCncM3nezGumZh1Acset4Fn
kd1ScjfCbYSQw3cnciCaec0R4lxjeY0El+opb+nPn0uFE36rAgf0ALA029F2FeuojMQkzIj+Ebkb
J/sK4yVLAhv+7DGl9Qzhe92R0gB157yJ8shjPDDnUXLIxqsOvbGLfkpF/fK4BRofdUzLOG5QuRp4
I7gvGZ/JUw8nYsQAJ5Z99iKsveED/3N25nBSQSIEPMwXqjqfECl+xnjgF1PI9NOJ2pPIkW46BpG0
1iLiLknWaJpY1RvM+5lIgtrX1tbvmRQygr6fZ+MSuy26AwP5xriQ/mLMtmxEPc1Voh3jF8qkcTnm
W0xASevqWIYog+tFxCzHWldg82tiIBBJYXcgDH7F1YU4ibef7bPApWyvIybzKe8AkD0m1TsoOVOw
CIgzR7dB3+PMcRvE+Q8WkDbbyhjxyQyxBFP3oAXsLS5SJc1vQWanEi4EBCD8oHB+/EX+o2P+AzDE
9tS4f696twdS9SzYutnZ8isnRIZGLWNTU28z82gZ6FJmNnb+hKNqozvkIzDfqeiKD0O+98n8qMKt
w9Rby/dEezWvfMZGsrfhnixyUIHRovDXFFZMofmgiogxzIr1JmBWSpe5/mpvWMAE+/KZDei6uXE4
pKxzF91NpcEcBmYmD9TgrB9QjvQDUOgJH1mOinOoMfI1hdGspsl/0yvfzVYMC8lD5B9ErE/V5B36
dfp4SdF2sbbkbJlmVOhMS8urWDrL7mBsh9uAnIgz7hb49J7+pmVPRmALDQnjMRG81uGy/uBxJclI
GXfKHCmFvPrpPsGsCexj3lnHFCEQG8Q3MB70EM/Nm4FM+4Hc23bBCAyc7mfDQoFZ/dsANsjlVUjr
Af7UktYDknKxFuDjuKsgdCzxGcIpVTv0l0uDdoQfYJAIwRD3AWP5iseZA8f2bn7hmZM37n11oBxH
Lg4Ea2hPnGmuJW6JHbaa25joVZxx8CSOU7PsK7a0D/yWdARR+buXIDmGty05UDUUIUbEufxOsnkF
5Spe69WyYSbSI2W8ee1C8sHwxpEv1br3RNUYfF6mUL1RX+YjztrKOEyonz3EF/LbIpPrIR1Ld5qM
rdnlW7AFu9pXPr2oQd9RL0zNXnp594UAt9gYVvgWRvLpK9Q5Fh6FQSjkre2eZLunCsCeT8YSe1sH
Lgho6pwFd/g4EXGA0abTtiWAA/suS6PLS0PcVRR0JM4TnuEKIm2g0+RrnmXCRAb5PkVf5YQEbGXT
iZmXyvBnw3DNYkrWg8FxEs+qw0gNr66EONgViehHcp6IVOI1wyWnrtRIJyFObmLnwYG8tEAa8Aml
N4lUv0TIv/Nt+ivo4Yy7qAmCh/ugBgGeMZftBjWiqr2DJOk86I/NUWk3OpOL9GGkx9U3/MIYF7Ru
k7HXCChPmXKQFYVcdQW6HQkqO4Z4litMVpahtYlNBk97E9QXOgKFO/reRlD43UWgGEnv1IGN4SyJ
Ye7Xre2q45eXr0sfm/4pkTsBvadeVexRw3UXuhyNAbCnymXl2jNlfuyhtuCa4+0a7gkSDHJIXcFR
CAtpLQKSQxq3yQ9qcXUY42dPo3S1aoujIffX2E9LkMW76bvSly2bUKHM7XAf9vfZcTVcJ1XsgJCQ
TguWnrKAWmdRhIc6vPblxemeQpDsKKSSfMfsS6Sbxjj2AFAVa4deQwk/S4P4KCanOx2OLX4s9Vwn
1yT7CJHKMUrdUFoXLNBR0chT2Tw3ED36Y0eCwuQW1cxkfekdYu+mMmTFHIHH/zOvFn377IjwHDv9
Xqua50EBhVj5jKhpHgO85BFv/leiFsGc4RusE0Ij9HVKzo2ibXFxcawpgF1nLeuhYZ56MOzMBYnm
w6q+8NQl+m+S5yB9H2BiYA2neWsIwuPlEldDvsq0Uw2crpu0XKvTEzuebtgHwJ/Q86Rb455ex5CW
TZ79EF/CF6okESwsc8FJEtcIP+7ke6AGjFweo8iks4MbPWUm5KyLH6dPFtFZiXoppqGHMZ++KiFS
2NJw1rqEIGMmOOBpBevs2U8Dqkav4kDQFarDAO1YXhE9YNDSKAYKkYrFI9dS+lI4O1xwUcHIkdN0
WI7li2qNbNLXyRO91ycqz7E9St8dVtUh/MoVhC6Ljm4KZOHWRkFjUlkjvqiIQXErEJVqbDxEiOeG
4qsdLiVESbSwpKIlC4kEAU8qjPbaX9wtUqQl2NsgXasm6SmvEuH7PdHOnsZ5A0qGdTkKOh6w2hJP
CBJflMIZMU+UAMoaURZpM+Iaxc/YCSnwYXNb6aOJNJTN1noabqXxpBYKN/3ahoDUnTMEDnFxx7e6
CuNmpGaok5onEyJLFs4nGODc5b51Dr3HvLyS1G1rbh7vknDvwNIgHL7KV6R+SbZ9PPpR82LEVnil
zJWVlT0siolEuY24inAVemcl3ZQ8wPtPo74nvuO6pnPtvgb7FFKfmqQETefKfCvpXwf3jlnwH6xd
vLHub0EBbWaEbQLqj6Y7uUdQFOch2sesy3b1bkiRKa1j8cMcx4TL6kGl3w7YC7gBWWInO3N8GAHn
8sLCFZxyrqqsRRhIdh+5itWisA5jf2zA4iRbE8HVIvlx9IWPXJWGP1beYASGzxEDUlDQKfR5dqUU
IdGiLAlmojtow2PQHMjykNXW1B+NHMmRPl67Rr1oem+typB7bNQIVgmnJ6tlS9i40kkfSzDDFI9g
uZkhEP2GZhlNWrXOwIy+RvsTwx/GTndQXnxgSjNd2FaFYmZbbDoXtQRXj2QND986TR8L57m5M3lW
beUmEtLdQg3nmgScRSwkwyL6BZdH65jAinhgc1MDy7CQbj7oJ9PtN+NlRE2WrHxv2bzVX/4XyOMe
2l3AQGOHk9FrGdqyVWAy85bAsnDWEvtuvlJAWc16WheXk3A+85f663Bk6FUwrQ5ZAO3L6Np1HJTv
je+yUg0pX7NNeGG7RowbyxYaTqzG2S7U1zwIte4UciG1dHwPA0pB9MYSvvYsK8gaO3AQIcmiwmXo
GDJjZ7ZUUIbN9XyPIStD/ffJNJUTyL5H8zBsW9ItWbAcvspq4WPwQT4JvgvDLwHX+iEaXLamOOCZ
vqfYKcFvNBcJkMtaCZ4GEyq7k4WHxtJWYTM9jQYJCj34EkGQcYxV3zcLOCUS/VXfwJ4TDv2dNSUP
o+jZViVAzp0qu2kl5bymNiDYEN0zx2SYux+mBSskBjf5q5xmDgaIYR6Na7Pc5QXtNFE02C+2qlxZ
9Zr3fbw06AUlEUqrMdm9++Wjiatq3Ja4+BKErgsyXEIG4cVRZqueHSlSJJ55SNt4CgYY+piNvOrx
S9IcenFpLCqdewZDa8y5y7gzLEb3BT3PvoEdxDVtkjGOuBd3yWn6qJ0FCTvpPh5OnDF4u0m9gVpZ
s2Oc7jcCGjXN2IYOgADGXG4sKMtnenEPW2zw38H6AMKJyjF2HTQdDqYqxsg4vmccNe6AMMZem/nR
FzuH0G4VvTE77xnfRsRClh3Jksx00gbcqT7qwTWt3ZhoKiA/j0O6IttRYWVjcaatNLEpqLSnveeA
JHM73B0miv5FLu5BMJzP5k1B5sX7nEHnpKO8r+IUfa2jILUZfYLQtZ0IEaGBiUbHsq3NUu1YTsug
PLDrhDkEwTPahDGL/UueLtsvGykfTr2OcnquIbf19g0oPu+g35PGN96wdQKAGRhBZpy6Nk1otPNq
Kse96rkEPpqqm0O9gAvV7UueJhlGhAMpQgSrgUQqbHcyMcjzyc0lcQPtK8Gn6mcAZqoG/e8WNoND
BgVLwbIoXWZ46FkMcfGgC0F4oq2rYlvAip2WbOPSo0RyzCS/Xus8ybieuUY0fZnH5qvV0Hh0IXTs
zrsDaR3p+hoe7cFzwkUd8COHW1Cyhn3AHt4zvRwJWl+b46p70wBSEnmeLIhZXOAfZz/MooKnOwUe
xEpqIoCPyrhqCHBEi4PMA2RRiDp0xrSVxCDg7rWEtAk1iSNPjAlY8ZYbOT06iamtSp/FSNRhMeyU
+pD5KjIrG8rQdGeHGpr/KUsotIGHc82kQ7IE7umKtzQq+nzWVh6fO6DHqVZ/7HxcRolEKNhZP3qs
ZG41GCjFcKvkJGEvq+LQiOIZSCa+iNrESEjBEzZjDdu2/i76bmKDBu867kZlGYoGMFO9rQSjUI+Z
D3tf1zIJynjKEedaHFPIzxvsBUib+Y2FhteEOy+3djq0BfZmXHvWhFe7UBeSeL4RJURhcH2B6M9L
pkfKpDb7HsPlVOMuaFIlpvnWdkE69cdwdDDJNVvZEaGcqN8OkUsAwcLwTNUUEd8szKdYP6b5W9Xc
WDc5mN2uOVkIZrDPqs9WPBk9+8ZyX3p7e1wQ/0HWJ4GlMEhM6xrrF0VCymaUrW5tAlnqucaoksO8
OSt0RKJ4Va1z319ybI9Uf3276eW5KJ64T4TF1bmKd4Z/FhoDv7txosWkg1M9+ohC6MPcYqPi8tkb
1tnKWJB570bOnnIT6FcDtFytM9Rc985Nmtth2hBG1WQATJ+I1hUtkImtwZBisJVwy4KEJiSgwSj7
l6hYOcSp/BQRAegzj6pOale93nU4sLIvntsBmiQfg7MnF4ygmWHMKt9EUSdcTk+0Tt8DIVah4380
hZT8gB6fgGe8GwXbES+FKe8AcqTH7BnbpxVcv5bm1U9FzfDvg7aXLCyQNcL/6hXIi6N+N47Sj4bE
Ulgx3x4FEVo+SqVYIpwWKigSQhgUpXDYE9OAimBrT295CmcfQSKpxgw+rDdommO1FjaFdDxJcz72
l4HABYKSZVgwULE+TJ9zqEhQpQSSEEiB0/+jljeKlunQqdcCDYXq/YTU+Vr/JaJFkG704LmPjqp8
0kh1rUktC458xkl9VuTRrDCKHIrqwgFPpFgeuDUsHySObdne4eu0uVZJ6+E6Ns/Ubluh3PNZ2Dmv
CtUPBB7RL6PSoXEwiQuTRPSFAhHHtgMA03DZUwF+y0zh31XBBCl39wQbUhs4y0HNb8ysm5Ga9BSh
Z+lPlQAOrRLZaEHlYt9UNMcU39DwVsHK4PjvcGNAMHrp8fzyFoY+sKT+VEerWD+EwWfgHR2eLVr+
VSr4OQ6KvuTxHAZfoXnQkdT2OX/92lZvJOYW6oe4x77orMMV8JoIISzno6OEH3FbLzOkxpl6LdlS
pc0rc4yyuJrlUvR8hFMDU28Rm8dMv6ncuWHwg5sqd9LqgSV9mGfPgda068phIRgELMIV2Cve+OyZ
yt6vB/ir9ePr9NOUT0WEmogDtcD1YIrX0qbWgXikfGI2YMfpERlRbRXrOtoM++eg2yxAjoF6SzXr
OFQxx+u+fu3HQ1ccpuKbvkjnNgCQwHCGXXeQrtp+1RQ8CZdRdO27azl1GCZ+koyckmibVVuBOlDW
7zI9ZMAGjH1PXVClpMDbDx4LSVzVBQnRnKfRvjFdLbyKY5ydC71Zt/zce4R8N32ApJRW+2Bq71b7
qIOusdE4vATiXYp13LtZvWvh+VVb4AoBYinWFq22dfj+pBxIIWnYyADtS6aHwn5N0RMB5TTA0vfs
LG5eHN4IZRyU8GIRMWte0/g8aHstvdSC6fN76N1iFGaN/5Kx7oMK1lwDPgfUKdNbdvDRA0ZrMrSn
Q3wt8B33/IPGDgHSHa+d4uGpNpqrtTduB943AV8ZcM7ov4OQsttzpbtDeEHYURRksc6yA9s3y7l1
QJcQHKcF9QOj1OWd5yTPafxByYVml+Kl4fCM4kuSf8ZeGAANTlw76wlFUwAN69zJbHvZOnM9gnZ0
tGOQXSZtn/pbeukUDpzOeiS5T+VYAY2emDXcj169VcxjS6HFWTooF63YJoi3B3ZtaEyxOhb7ANm0
VeyN8Gb01CEPmumahH6hqtfXSbZxwg9STo10Rzy7eafbboYZLU+SrsRX2O+T+jkzHzPs8Sar8Hqr
gsieIP+8jBqCmlaw8W87aAAevDoSMPSfAmV7C6aRj0joZ+Xb9xfYq9XtgwUMMHKuNh9237t+D6Rz
RDfDozR7TaM3Czh2zHCZ5c8uolPvnkf9LLKlWW5NlG7mUbR4maOVEj464mJmOOvKZZ2+DuOmofBp
2pvuPCftu6Uu4xDe9I0HXViXG40ciMJjaNRV59RZ5Ul/9+QWCEG1QJ05MDRLbyEFRY8aOIRuIL8I
R7a0GQOuOoMQ4mTaJdDlOdagwqkKn5DIpKuEiM46tUT4+qpVA4dYhmFMNBsfIxYVKrbLUG1eGmvZ
+1sKeB2CbnqJw/dEPw3Du0h2Mf4wm9a5h3AKFSYVR5pFbXzLR+jJS/ONc6vKP9uQPT98YaBlxk4t
No19tKy9UpnMUU88S5BaBGtZ3WJEThrHjqeeo+rW4S0wkmsVwDyb68naN3YJ9fjOr9lRoofI5lwL
DAGrYlaJK4vAXP80lNMYHKuP0l767IFA5bPQW5GJmJtzqCSNBejuRZvQqxsaPuVnOX5o5SWuIHH1
n6b9GveIYJaMCVu5zsQ+bK6Gdx805NG58feTtS1gzakriw0bm3qelsWTDYXQTJ8Nb5N2W73ctbDs
i+8+eRung10+xTWA3o8sc+1pRd1lJ8w3oCwAvAFT+NOyn24TxmLIG2iJW3Y+1rrFHhgsiZC07UPE
Ot0ZjpxwRLGh/NV//HTXck/HnDvo7JHzsNcs/FnEy8iRSFA70oiRHb5rkJej6xauMBZkL3reGt4/
0a/x3RdLp+yVb6Z4JN/QAUtvHQv9HVGjzFxufTv7DgDxeccmRS+xLsM3D/xMEvG/dtOq9NzgIy4I
TBQqdVEdLgxlLypKMPLBg/eu+qxtSiz7pUvnabUPjZ3pXTzjq0l/bNzy0bPq3CKkuhUl9h23t/GZ
VRPIlbpmZkEYOHnAznEJM4lQEG60O34Hxk9KvcvxjiZ4CcoJtTJj+T4V6yqX1rK1IHQqXYgIU+x+
X8p9yvItoZrx0fja1ZG2JVD3w9A+JCYaD8s7A9xPii0T4pqmQnE1Iu2YlVnIXpSKXGHvlR32VN36
fN97q6YEo45YhCwkChwSREBnTLs4flTmWfqhGRc1PaEwjXh6kkMi+ZChZf/0IGuCE8Nmpy4BXB6t
3SA4hNwkOnU1IHrzg0dIWO6fZc3cpw3o6B3hUSeBNmexN7rIVYWzrnc8fdFlOpTxZsVQQvlpSeLs
i41TvAqseiQ5LGR8NwCtvfxRG24WhMW6XunDazWt2K7W5q1WrkzOcwpbTolqro2PpoLPIOjYUZ9U
vLv6t2/M+GKvHVQUedmcX6b0tyo0YVC3HdN4ECiI8xdlDyTsWPUEiWGJJOeFYUpFSCCnxO82ecif
kgnM1EsOxjE/phtRv3DWPchpbcuDjW7IRxOvHaZyyWVs9Rff/OywkvUOgZmzwZqHvWvox1w/BGxC
EbxFLeBtFfTbzCjvyaMKrk7lmCTPBAo6KFm8ow/HLrLnXY4M1kVvminHNkQ1AAJEd/t0GWlrekT5
zousLAWOxhb9qOqADA8e7ie4Gb1abXesI9uNH1lsNxAk8D+jC2Zk1x/y4ABnVEbYjs94AIv4qSt4
AJuHBH9dOHXMkV+L9nG8b4XYKzWbVCWQFIDkJvNRugFxxWq94FJLKsDZMzW7GuXCGo6Gd6JGyvQX
wWrMOnSwIn74bHhDE+F2+iliKvg9ja9TxW3WUmlme4GtDvtP4PoxS81dyllGMEpsvhXxsXSQiED/
oOoO3WFyo4kB8GlUPzuyD9ZjSdAm0sX7DE3IdWLPmlM67UbE9iQbYbJvZgbxUXS6vNa4wLILVmnH
hc8Mp8OTRMbUtBg6thgPSXkWKSXkU1W2ArPGC6MXDQ0oH0L/Tqsb6K+sABlwOgzUyhm/kmIu+e7c
Po/4Kl5qA67JaiKSKSQZYfEAfTdsCAVjJw5v5Ncf//L3f/0c/rf/nR/zZPTz7I+sTRmdZE395y9D
/Pqj+Lf/e/P15y/TMoVtSN2wbMNQDc2wdb7++X4OM5+/rf0vx24cfahGwtviZeFADJiNP9hOHJRT
CXk4RA5C7VuCJYkz/PIa9LZqBHv7wNxfIzPZQKlwZA01BWvDfKwJdMheinFV/2Z1qOFjh/JdnekZ
+Mj/4ZUL8y+v3NEcXVUdAetcNSxpCNv66yv3erOPbY+VfxyUJYS9e3642Z6kecekdAqbB7QlXuCD
k+vMnaeAdBOTpr+opFTkeuV99FJn19BPNP6VVFAj2Syv1OZs8wu2UfXYxY59bCwDcR4E+rmj+3JV
d97jf/8JCPuvvwdvu0W3oRmmrqmmbVnOP/0eDiEoRUp6UhVg6lYLoF6hgRRGBGl37G18RH6NokAk
uXEqGfirVX9s9bTeS2Erh9LxJHVe8VHGg3IInKXJFmKXWOElcpzRlbVPoaqrJYaTrkf2IdeO1isX
28q8gzZmLASCxv4fPhpT/tdfSUipC13YpmXrlvHXX6lnruTllgR3baG4aXXrXKVWhzbYCLe+l6jP
qm+sen1oL2VNxFjmt9PBCepTMVbJd9iX8AlstKBpfAjUB33QjMf//K8sTgD1htGttJOLlTRy9/u/
plazdsE5q8E/JoPRPXqgmOZ10/tUGCTdlXnBhNBG6d51MEL7NMT7Uw/1Oi9qYjjT5lipiMMNzG3z
KW9BQjQRJj6bbZupjMlTYXP9dAbqJsZn1KNtsY30u9JdY3ycBP5A7gx/tLNcZZaXuLJL2MekwNxT
DDG//5SYxJ/9vnj+5S/3b/37fv7M+e1DP2j+6Y9/v+Yp//nX+/f8x9/563f8fR9+Vnmd/zT/7d9a
feeH9/S7/ue/9JefzL/+j1c3f2/e//KHRdYwJju139V4/q7bpPn3c+j+N/9/v/jH9++fch2L7z9/
kbWYNfef5tM9//rHl+7nlnY/x/7jnLv//H988f4L/PlrF358V+H7f/mO7/e6+fOXYv9Nt2zblLZq
sMd3DJ1bDkDA/Uua9jeTWCFT1VTL0TRTcB5medUEf/5y/maamhSSM9KxLcnt+uuPOm/vXzL+ppu6
VKW0uOiloxu//v1X/8cR/G+f2f/7SLZ+3x7/eSY7Ki/NEsKyNEsTpqqr95Pv/zqTjVbqU94gWvUM
4rBDJyQIOQ05lpA1MVHxyhA+WgP6lFqv1sn4IlTnqUuEs7Jyur4kHuwfJ0vKq5crjK1onr78WhRn
GYjo5o9ldNQnj7CULCfxuXAEau92ou0zBqvfOI6mr6PMSZ8QqrQzv9HUU5e0A49MkCG+zkylc7B+
6PaoHnvf8ZZ+pdaEISQ6EVhT/lNXkf4p8qZ5rdNBOwmOPTxFjp12yJY9mKzlFAFeU4PFkCY1aJKp
L899xTJRHTrxLJVs+h4tCd44IopZYYKCaIgc+CwvWSkkg+AcN6AEFa3J/iqkWU9V/EeNo4oXpdUk
7XwGgDGsJEdP0XuPrdCRevke5WmlaoyhrSCEB+ijJe64Q8XM6e/Os14BtUDy0zLv1QRCFdPTqjWq
ba9HYuNkmbrItNo72f4Qu9wI2WwSQ/7e2nK6JGkx7ruIHjgcYKkmjRZt8d3dE/R6ysaoRxloOCmE
AafCNtVkpNnyNldk1Nj6lxX19P9xF7PuthiLS72ziQd0ppOd3SuduCB8VCnqgD284KBRGkb0sZOH
H0nl9GsnNmy8fCmTzt4QhMtIGzCSOiC39BpU+HnpU+Ja4EeEBdmlcup6k6ZxDqcF/09iiw6voaac
4tFWl2HcTTcHijwL/B5PRloBbnaMEJKOLLlOVGZmU3KvEJWxfh5bm5lgprCdajyisJURgIZnigYT
CZzzqc+ardGZcik8v1lPfoJC+u5LRMapV+cgNvrPQCsIN52YGBvNRAEY3o/WmV+GxasStdide8QO
Bhh81Mk4JBMHFnAaJ8quiZru6PljsI3yRnzqdYX0TcZhvRIGxrs+csx9JwinSwUvz/Ej72MMNYcZ
kZYUlDvWGO5Cu+Qxw+O1oPdiei2j3qPRUEHRDKg0k6JG69uZ+i4OCPdxLFxCqePZ9wpyyLaCtm9V
FwDuiF1QL5mklvWDpH5q6krFoMoEH7GRQnhiY5nKuU5zZBdVXQVnLbOdva6U3Wc1xuJS18MEU5sR
syGl8mbr1AoPhZzy56JQwxuDCopDR0NmU5hib8a+dig6GTA+SxjqaF228qcI39cQBrfWHthIyVHf
R3aNLkTBR6MlAbWpol8sC0RTHJbWJpUqnbHl0OW1aP5rGQyoR407kFfkAugRSppcB4RYTkz8a6ZC
A3ydoDTax9ym3o4G29t3UmvgBVeEYej00INVektHIbs8l0AkDBNfEuclboU0xUIVjTrqiDx+smTa
ueVkZZ91WXaLUW/hieWlM1csASwpTytibjR90YeOedJjHRy+GPFAZHaGXMsEKO3FE2ONRpJYHQD8
GhQGlvBfSJrU4aRFMyVoQRbbzcjDN2fu3mD0zNNIWXHs1nMnyrADRVabPJmxGW9sy0Qp5ygO5tJ0
JCHQDtOMEROsZ0+r6qtZN1jAi6prv3Sqj4VdNLg5RSiQTInRL+a9IqhTvF6VuzCt8pdwlHROchol
gWREa5mpZpD+rJQg2hMtN0gHCRISqCTtKjLKMf8KlKb3NkK17X2Lp5ktA/crbEUxMHUsbIn7xapX
ddYwjjGnYBd3ZmSsTYfpv8hz1sYtauFG5grelDDuD73OxiXP2V7wbACPpWSF2BeV1zLsxVERakGC
ABnhhelV4rGoxolYkJRde2/3ay/q5M2zvWxdSq5RZnmKsU0SsrZ70YdHbQigoQ2sOmpbkvvsYX6o
+wR5jZZmz6PjE3ZkJOxw1LajbQkKAi2jkcj6pkqfI3U6iED4t6bUtbWhheOstTTSGbUxISkBjMGU
wWdgAYezrmRkIXqNC12V2bNmO1m9tNUCnSinEgrfycmQYyo1Gv1mMjPGRw4ijA4fmdOzVvGHXuJX
Qvrm24o4G2bqL9KmLdaWhcne6opyHoW9vnMaAsTzpFS+WTtO6oxSb6Y53jyzVHWp1xbyNVmlxsLy
8uqWtUr7mleefwtDjDNhUqtYtEath8qo1whj/NH2XoqyBgzjhOUbd1ayaNJpOrVpj7CL04i9VtlB
dTYTCb2k7wHoSNWvNNcJmvhr4hkWssu3WMKkqp4sranFeNeFkRLOes/xcQ1hCT82VZFDeqqsn6Qz
8lsVI+LK+Fi2tucBjxImM+/JUHDL+xMUyqgZlMekKMtzg1f81e8ViTa4guInNFQJ/ZAza+5k6Jv3
K531qJ2CRhoi9cMTkrjmFBNp5JWsXlNW8JUHgT6OW/wkRgLvJBV68chTWj1ZipXt0VM2OzHp3TGd
VDKUzKA0H8GfTW9FkRL2kzXwXJOJq39oq1eHia2rFghYhdeRBlii+UIiWfY6GCJW2DpWeHKdWPTO
PZ+1s2OyKQadG5WMi+Q0uTJpwq8izrtnh0RCiDFFiHyj89LwNU26pmUwxQrTGHzvXElPvoWqwCcV
teVZVTktugBOKP0ld3qiqN+yYyfiJcJ47YTm0dA71knRRmaCkQEy3DZIi+gL0I0iVMCkTnq66zvJ
/ETTKlZuWELTpm9PbU3rbBg1eBMxdRbqHZ/4oN6wSXBX+im/Fl1lqyzEaUK71Cq33VS1J60lJSGf
uoGpVdgB6iilN35M1mCea7vOr57FdA+Wo8eM17eqHlbhBMtXCj94b2AotJ9tnreUAxQNdxYTmvw6
DxqkrrYEFhZ4JcJZlIt4uf4PdWe22ziydeknYoFBBhnBW0uyJFvynLYzb4gcg/M8P31/dBXwZ7rO
qezqvukGDg5QU1KUyIgde6/1rT7tPs42hkbtJkylnbJ6mScvPJb1NOx8kc9Xc5kKhoqe+6MrddXf
dZEjbwh5ROjeUkZ+dLmZHO0Ab3LMQe7WZpKPynDWF9S2+GyaOGZtsPw4Y8bopXpfxBWZhymz2jw3
GPLaKAMUPdo2LcRMiZe2caFcDAqFqpyqetMlRYJXYra2TYiew62wYCS9YM8OsoH10cHdFfYj5WRU
YvfsGpG/dk1MC8UB/5ZUDRo3kXunTsvm1otk8ShZGc9tEphL+vwwYViGtv3im+OsLMTAtEg0Bogx
/L4wJnpRxkywoEYwY7NQ/ncnAA3CnHkEDpfVxrzEhAl908pFZjSNy/BAJdE3SAv9MP5YhG7C1FxJ
p62OpUqxZfiOBVC2qqPyXDtxdBxNOZ3sTI4nxdsNwJkYZHtGvBckHkHQLICXeSG9DuGtT0z81LNC
3tl0MTCUe4Fl6MjUTZo+l4ANz02Xg1bMAQ4f/S6WiDGUGcypTSP1aTK9eh1Db4KNMkSmBBjlrl4Y
dwBop4LZAdKrMwoozj1mIn46kdVzVUXzeSpjoGN6Tpm2UyA4tzO194JqyDLyQsgCzmDoAdaYh2bS
4DBNdZm5bYpMz0nhBlkFlr88tPFzxhKBVhEOMMQVvVokUMNqvysHZ58o8qCl1nH62ddDQ19e0F0s
83bNSGl5nYEwDDUD2mgYP6ppTOiO9IlEaBdGZTdcm7G5bKwG6YWxk7A6VLlliB7XpXmxdF7fidwH
m6ITZXsvdVyXSNjZb8+UH60FzSFq1IV2pLn1rc7wcduewMhKrvu769a70iXNog3ZCC6cZEHXkI9T
evrpfPof+nCO/WvLxGYQIhzHCzxNE8hT8t2ZD6LAXJUNKQ2kTU/XzmZ4ajfLofmiT85rdqDjgwfs
DFD3cv5yHz4km3++/Lte2tvVfQ560vGU0pxifz1xemwhUUWytqNvGv+7yNa26j9fYW35/HKm9W1X
eH6gPI7K2vM5PP98pl0sJ6PWspAKIYzkxzDtby4g1s/47gprL00H6z14vHS/XiFE1OUK3F2wp4/1
VbIlM/JS7cML6s8dVtSLf3s/KuCGXNeTkiaqfnc/UTCF7FCU9t2Z4CqDwf6f//y16/fr3aiAvmbg
SccPhJbv/vzWT3TYLcU2LoDGusBKP5hwX4HooLL2ou43VxPrH/f+cr6gnxqIwJd0OX798mLLMbKp
ifk+V8f8arjuLvqttS+uzPZ3X5ygU/NPl3LXN+Gn7kYkZtY+LlX/4ES9ja+ALiUXwwa6PcUEcTz/
/D3+9nLvvkjOenNOyPNWPeJOai8yaHGAtcZL3qX+AtDc/+311tv/6fa8Imll0GNA2YpLucm2w8Fh
3o4N7xBsy8P/0c0phSKMmazvv1s1CGpZ3JpZr3nGKchZbktUZHfhX+DOoZojXPB3F/z7QqECX/zP
Bd813UU/Rs5isECj4jgCL9qQEoILNdhgqtg6p+GZ+ML94v7u8fz7u/3rZdce+k9fauFNdDpwv9pX
UIKppbJLCrMjerV6Y16zezIDNr/5Zv/T+/fzja7//KcretkcaR0Cqz/qH3B6OUWvQK/v4Wm90XWU
s6vg9V90n+cjPI3ffc3/6R0J+EWF9j3t+2+zj5+uToinI5GlbskBA9yV72n37eojMe+X48Xv1n7x
96VZ27ZUIlAsmgwg3j1EppzHoSYGsNsWx+yOVuM9r8iWtIJd/g3OwE7f/PN3+7vrvXuGrGz0ZxfH
rMg+xRxY0675948LC6Z0NFuZVusU4tcfb5yHyGudecs4ZQNKZ+t9CT8if95AnrylIk32/3xDzt9W
T00lLQNbBdrRWgfvrqeGwCqLGbT6J5r/2/EG+O42exxexo9y3MQbpLRb3BdwC76EO/2QfVJ/jgF+
mQL8PMX7Tx/AsYXvKsdR9tqb/vWGTZ4M1M/LDofy3r1sd+AgL2HNEMF7AAQ7YtBJLty92DgXJJ/F
X9NtUX6uf/PQvj2Uv+wh63ftO7YOmCjS8Hm30o60qxs3rC+TozkkHLrIid0DLmdpADW6xRGw7XbJ
Q42VCwPkLmeGj6gj+kTu829e3r8tUu8+yLsleKDbMYaqvsx0B4aRpou+zpl///OPLtYt8f3tSt4X
bQfrgqjfbZlFknlybptLSvaNs8Gk15Ae8wXmIDLl2+6Axve06g6Y1196E2ydC737zSf42yrBfa6L
hKDo4fnz3j12/ei5uUQqwyyt3pCGu1c7Wkz2JSevvX3911P+r2ZN/3uDpNvqe4FJ4fv37vy5+v9g
muSxQv33YRJOdsZLD/HXzz/Pk9b/5q9xknb+8Hzbs/k1mDHQneUf/TVO0uoPO3B8TzBwElrxoP41
TGLO5PCzseb6LpNsL+C/+WuY5P0hGSGxiDg8WMzl9b8ZJjnrYvo/TympdMqh4l7rVJvTjXj/jFj5
0tvZjLuaNllwwibtDzl8QYk+fSUrOe68qzKNla/QEb4cgEJt4z9FkJhPA4G84WQAO6v6zrGs+eDG
/ctc0yLzdYUiIL9HT4VedoYeMo/2dYFmxCy+9aq+/fSF3/35cX9e34QSf7uPIODUwG3wLfP12O/e
Nr+sszaqOzSZo73zQhykdotWt+4JdZxG565wYnllDOqKDk9IV9GvqwWI1LHNXhN7ACAwNCiaSnPl
5cGV6ylnIyYRkAIFxstxsh+pY9UkRCLMbVL4NFHrbVFOXAdB/GolsdjaBf7c2QxECy2npGSQ7Poe
2OpHEeOdpvVKRLCfF7dx33ibekB4qNBgJWsUH81ZYmQ7Wn56oIMdDF/itPlRe93XyBVm42Xmm2y9
197vLaLvDG6+Ka0eOBHe6kzcK9dYt4UHLXLW5RdZyvbV0sMH7zWg1/bZWkhBW0OzE8OB3DhsqI4c
d3Wva2gAdMn9Ly7o1ssozsT2XEuA7Z5B7tGJxZxGP/0Q1y5WBsIBI5TqSb8gN/Dl9RwSWpD3Jfm4
mmAaTI2hsvZTG5DnjjAfArMiVjXel4WXHmhYP00+aW+SieJGD/jul3zntwHWX8OKFLTwonxcPiYE
Iq/LOb4cEkBpbh+9dBp+cJVTtYrJ/9wwYXFLLDbVlCJXHNRBH/tO0mMKmrMaYSvUY/cSYQnRwZw+
uCenQ+wcohyOHQ+4ChxqZZlbDKH40uCLigok7xTMDRkIBhreEkCYrMAeW3FNCyEAFhVVt94CqEjN
cDx6kiuCpj+1YfqhVfkpXeDCOMPJHy0bsNHLMpIC7ciSVTaXEnO4S7exL5FD5zQpRtouQGTKGHZ9
lOwCUdOeciNx0QpuQXaG6NwBz0FItPmAWShcyo9pByLSqzQwNzr6VgovXJCW5lrYLHXVoToi6lzk
fU+WRuhgCUf1HA02akAPnmsANQmp8VWbyOUkglrQOcmH23hufGSXYLIywBjtBLveSiGbRlW3Lwe3
xgdkXyrGgZjxQrV1o8HdOgScRSmDD7nAkU788vvo5B9Sq6yfux9eFD2x6d+5oN0RJuMSyA3lcFfy
tM02EWEFgznsPuSlC6YAV0tUM7Oyy6G46vscBijku3kM5m1ZckzxuomWc5ONhFI33o9YhNF1DXHC
U+Kk+ZUh01wxQpHntnLbm6Yx6ghsgkbObTjG6X6e3VO5xB+FDM618J/jVnwI3e4TfgYrtzYJwsq0
cJ/8JjsTdK7c+TjiX1iwRPUePRx6W+fKgXDTTbCIJ2Abqm+ew0J+rqT9oa2Kb7aN/L+vMBjAAujE
K96fu7ZvP5guA6mZMfrNwmNWoKZP7JbkSZRHluLbbqLxw1iPh7FfeA2CYYTsoXcz2cCwiQYmu5MM
iIzjR4pJ9umBzsm0O6e5fz/FKUKwQODoj6ESMc8Q1toxg4uPsImVynlxAg/Mhds+AEQFfFFgfzSQ
hGHX18Vzk1v34/SpbnAelx5COXxzJXkQeYGi2s1ddKEOpbCdrF514omjbK8W5i+Gt3AqQnEsMaDY
c+9t7GhR+GBejcuLGzn6q8k/0XrHYg+JNHE+xqj4bDOPO4G1hV+yOCyBuvNzcCYObo2wB++fMTeu
0d+n8tMwVrd542+jtup2YYO4GxvvgpT8ok2T7rA23SeLpAGiIyaSKGnUE+LhA0OZx1PRT+To5Msl
7c0vjR+dIoe0oGlWX8YJMS3b02aswOg4Wn5BFPVJKf8rU75r1UBvbUtnTfVNDW60hpRX2zn7kUe6
UH/jxjhMy1qhxnfbj7UNFbDuaUCaCBt0wipUzpYLCWs1XbUQ8PxkvzBSfnLaAmOzXkFIRGC/7Yyr
gOSYyYkwXO1j5Knibj8tSOYkofNZXObbwXLo6Pn4jSNXdfxr6MlNivi6rLLrEpUHVxyHR1Wyiai5
DeAa4DM0U8SeSqpMNS9gSmE3xmWv8CNU+dFEMxC3OIs+OaN87Zh9PpYpxfYansqtLt/SZGY1bdLo
MZ5ClLjFCOVVyfLeSUfroqxDSAKtMUT7CIyhGUh1JzuaFt++tjNyJbgbBA3RbbEgK5whlM1VbA4i
cD/wkz1V+BZ4mZiJhwzrvNm9y010yGu035UGldazsiM/H9wr0+Dht0LIs8o3p7pZ4ivXbeu96uQp
Cq3ucxZqgrmoTp6ioFBbLyaGYWiC1UpcjfDLmNwgc0g/mYb4dmvJ53M/VO42lkWwGUw8ECZXIdSt
cA7zDAOcy4bsoLp4uRa9BsSXogBhkJc+mBQura5E9IUgqehClvaAp91eUI60xIQqhiBLWlpXcejc
9DpvHgrRFLyp1tMStMdlDDEEh2BuUD7om0laAJ5NXWFrvbO8prtjiCgvGklUlfCT+uzn8W03lOYu
IRAGhaJ4UIJVlgEBfvzk26JLm/Cx2nnAVIFoIGE0HwFLRG1wm9cziSU94/qxjqKrRscPjkES79rx
uFWNaO7VWnlVRUgeT34vM8gkxYIxoNRAVPNlDfCAEzY0snm2MUtbszpKpibkMeju2IwRoKYQ8xEN
d9in7X02EtKpm+um/sCZKQbcwOvdFi4bQIwVmPgvbKOIBGInDS8WBCyOGp6skbkxLkoeVGbrSBAW
ppKYgwljsgeImUnXZpedxiheDacuIgMn6XpeQTjJRY9NVovwsZmLQ7Qgrs0TFBkZkUfqxq/bk2/s
neWnh6hHLIAIcDPLmAmVPgsdc3pcKDvm8qONqH309S6oI4DV/bznnnCNucHRi5h6Bi2RmwYG8ZQc
a7QxTYDBvXCG6WIekZiEGPlah1zMajkbR3zRFdVkUH0rihpXwYAzP60BmEwuFgKvuyxswhGSYaUk
OhnOrv5bJ8flYohQc4TaBwFmxZj5UKFu/BpZNXWOrVf/TUd+msyeeyAgS5g8irRgkONQivTduEkT
qC1BuMiLfh1Qx2bXi+ZGVCuCdQJBPdhfqtr9IVMkGZVSRLXI7Mgz+sQMhNJR01EAbtwBK5cLrl2w
PWUTRcRxRHudwP+0AFPMFpTLNLAZzVuw4brgoZPxY17hGkqmGLwINDUzuldOpI9gMeDu2tCphvZb
6jrIm5K0vJBFcmb09bnykXRbDuYtnabgatpPC5yzJQEP/D0P+/umr/xNo9SH3AUclqSH0jR6a8x8
2XsEdkx+8lXVrSFWQT0tDrUukb2bqWt2fYUeXsJRyu0EXIl3L9rx0Mz1y9xiGIxC3Gf4stRDLUpQ
HDFsg7gLPxcDRHC7O9bNs1PBOM/4MGkwPXHcuUUOcMtb2yFpT1J59tr+LhnZAlOT4PdbiEbwYxYI
cwhSCwL2tKbBIDy7YOhttzEz0hJ3qh0mBIbfYv95XlSw7zM+blEDnYtjZqcuPlNhdfxVw/x48Rll
lnhAZUaAPdpBoCAUy2li31ct86QiylfHH/XBMDsUifMDmmIY3XxIYpJqjD6e1TC9FMuVK9srKrx4
6zAS4Knhk9D1da+wqu48lf4IQ8ThTojvljHIBljI2GBWWvLPpRWv8QiwAou5OrIAChKxpvVxkpq/
Eavo61xn6lgZB3+YfnLnabmLU3b93OJwghsZa1ednqkc2dp6AZqiPdmKkNlxgL8kGu1v2zDEJMTQ
jvqggUDhkvzUhkm8lSV0xzHfCQWMNiiC+pTaNrPsMjtHNr9aWMnXzJRrjpK3bPu2d19TC8UTcpE4
W6rzWAzdXeW5L+VJpSUJJakwZ2SaIGLXvwzHEIAOBxM0wcdoQIfUFd1QbXL4s7OS0w3yK7IB6/A+
LEIoUzk0Yz+1gvtggYTbpwVh9pUsLm3frrcNZ4B7owv+j3KYs39Md86Zv/t+OOy92UA+cvqzRZbx
zJqNNrt+bIbvWa/bYyDgBkU9mmzTPtrhUjwFD/hsvtlCpTcMSK0PStdPjiq7fZXqF1NDvW3QCF7x
kHwvMrKbxzFOHoxDcb6EJfqdvE8e3v7egApa44ScMtROsZQJmQIdIU6hPASJW91IDuYA75aTu3pH
5uDFLwm4MuGSn3Wpb9XS3g8y+Noi17uo8/FjVdhskWvc4gLgU+Ex/+insEAmk/Q3DiVvM6Om0FEQ
wkV1OKDGxYnshGGjJpEdsYuOW5d8Mqt5LcfaP49NlG+c0Xqp077fJUPFYcMNgNUz3LdP6IgmYB6q
2lYW9tO36kj4DgtxnsrrFE9GweT5ZpZw4qIexEPYPljr7NdC9077V7mPVLy+j7tXCjT4+LWKnFzu
NgLvlhTRUwKFLYcx2Zn8RmXdhDcSO13Ww7mt52Tcvv2nRQE7Jul/ODUAtLwGsJzHe1tZwKqc4lxF
AeS/tVqLZT8c+dFV6HzlvYuJaIGA1fZYfQwgKr3O+lNYFLNDmIaAg8HaWaBJSdvLOZNiDabP8ayk
Kn9y4+cUiPtQAMwIC0HxmDfhJix1+62uIGVY7Twxuo+AeQ2wmXl6ihwGcOghdWtpZbgRpovUh8bZ
DwAWB2sNrRk1RAqgDDeNtG+ZGd8Gawumm0hfnOfmNufpO6MSwcRauykgCIkwooqx6/Yh8dDaAiPm
Z4BrkUu+au3wbxRI8IZEg96uI8yncw6ptvlW1gTOWLyK63k1Vxo28BAsNx3f4oTg9NTG5jZADPxE
GAFXwQTqyuVq7g0w5PkuM8Hd4AzDdShDUmSwOUVY/99++nEmo3nwqnmr6+ZbscSAt6I0AL0lcrgQ
EaVk2EAJYgVY5Iw7rXNIsa249z9/R5diIJ9AwibeCFMj6zFpt9Q8VMKmJ5rE6AGVVaPu3v629vFt
pYt1LwJIaoHL86VXs5cYkKagBZi2cYYIplpJQqK5sNAlbLxEJZgiih/zgByjWPx2YyZrAvw53TgL
VLG8qL+2sRy3tvXUeE8eFTiS1IBjSWb7O9fU0Z/PXCu1d+yozj0XgUNpw3OkOMx2VU8mnF8t3WHM
8MpQKtB7qqfocWwQui4zfak8Gp4tF1VeV2evMneoBjN83QlA7SIlGy6ZJfnBolZnhA9XkbXU+97t
uqO3DOGdWo8GU158pR2JUyutir1L6WyH7W3gUzAgDlzW3+uoBhzJCz6sbR24z1UZqatRkLpIkY71
z7kqUqNfQXEc2s4TT3NAhpZQsPBGz9qHuYd0tLfdG/X2aqoSC2tkg0FuEgmEmiUhR1B+3YBlNV2H
GSP/UYewKt9ecuF5J9Q86SmhMYYnpb2rZfBSNbTNLPK2o4r3v/FIPGrIDLycxwgV8jLZHMkgzwUS
KQdriQ8XsPj+9vm9ULT3VkzQeP5aTpx5YoWLT8j+UUVwNfr13cHutdp6WZbKiXDrKYz4nB5q41Jw
dLYmoJ5h1dLgRNaEburJGkYLaJcHNgaMS+Iif7aIJZn8R1Nv9eC6x6bX+KxXlH+49iVyO/iStYRT
TokHe6MJcHgA73STXl6X1mNqAKoqu0XdCmxwULKFb5Fx2q7u3TDqr+1w/tZ10j6hT+bgoTdVluob
W5ZEoAvQlw6cpq4m2Nxb/EffBn08rd8yOMTcysQRpeXXt++e5+ylRbNzny2oZvE+X4SLH985q/Vw
IQI3xK6VTVO8H/L5xgTiRyR1eWmvj4Hsc/dgW4jZB9WqY63zA8Lu8oz2Z29TRN+7y7IrCkR2bLQ7
B/waMsWlI1krfYIwCjQ9nhF+VlWyi+t8L/oWro7pcDqKCZ1f4+BayNJTlHTBHQdoTiLlQfUx7YZ1
3ZZReY2pkOOa1xkG1mjj46DH8peEmHOMCh8cRkJZuEDyddpum+QhKF5q0W6s86+VPGr3xo3C5BTY
jYBlRMpDlbHCuzUkMC+hSVZnX3Q+VbflnEFPMiAWphF0UtVh0K1cUF2lR4dvXSUosKqP6SCvvdkj
l8oncjxbfmSNa59Sz7wiJBwPnL3AlQ2DJje0XBmMXQz1COY6qs1yM6Ku57TsfnbDrL01ADi6xjEn
lwTejn7lPX5jXVnT3du6noGhamwov2wyFVGT8UDU+UiE2Poyvb0xFnV1MqYPdhNiWh3gc7l28sG1
6U+aprg2dlTcCfYhiC0rELYPTgYcFUQ2ClL6rjju4unWS1ueg6G/L9qUmOcEKi98t72NXnMrIgvm
LLXpfgzt7sIdrOSYFwj4rdhtSGSOSM7J/IZI27g9jYD/os6OoNUJAm6X2Na7WicGbtz6IvQD+7iP
ShHV3IEe4bBx8YxsWeK/6BkqsSB4e4cSuXpxFD7dGTl41yaP4xdXEuLQFyp6Ct3PosOPDbKiPY6+
/KjGqr3q2EgBpRIvR7+LhZ0HPJ5c1q9eNfvBEJC4DOKMO1BeAO1waEoes/UrdBagSx1n/z+/Uasf
mQugw9y9lRRYCca9mXVwMelI81B4sJnWG9FZFu15OW+FP7Qfo26inxo4zY6dyWzHrBRXSRPTeGFo
cF1bNN5iaUePNc8/j19ZXU2jKY4W3+SFrZryprMy5p8hO4XlWkdIM0weVSZAize+jw+E4yH2iB9e
kU/nutDjuQwQDi854duDL/tDanqwOKm7zxqV3lqsFQ9W1ZxTWo1D446nxqwnfI73m6QhHYjHiN8n
bl/CtJ2esGesa5aRkKyIEYp0eBMpFhMaMrexo9TVbJYHN6VNtRYvkwTB0Wa4svvFRc8RDWRVz809
SwLhD05/F41PpnJtAsmwSAt8UBdeRhwSlp35azp+X5oS6Eld2XcF0ljLBNZzWiXLxWY2dvkQzQS/
Cq8PD8AmPyHn3sbWMN05CSHog0+DuUUSffW24Yuy3iciJkH3i4tw5mZpNaWOQoxoyTq/KlaJatCD
CQulBV6aVjxAaioDtEybkLXuUzXZm9Crmn0U0v9fleQwnsm+WeqxAOEDdq4WJ88rvoGAEiQ5pLSQ
opDoT8J0395NV1XxXkUksuQTv1Tr8qOjRvaHpdzKJnpuGmebWucyFtV9Z1VPuUJ52KSjfbTnitDO
VHCR0cthf3XA9Fs2a/p10XUh4+bQtf3tW+E5J0F7zQCFSmChzvOtT21X3JT0lEH+8JgXkQlOwVo8
WjJpjhZSRsq56jnRC0MXE3bgyJKDNc311yRjW0cLcKLHH34oq/yGBS5/sEoOby7M1tlNw1ea73T0
Mwd3euPfWABzCnpSOe3962WZvkZjYB1jm5x6X5TkMIawnwm3p1VbC++afRcI2pJHh9aTNDC1jx9L
duo+qVKaieVqx34ZgqYjkiv9ZkbGM62A/vtWYojAuB+8movRALh766F20OSCOBj21ki0mpcKte9z
sjfThb4xjtwddoOHPBhPlufll3k/3YqBczRy5Ze3pbmrK3omLngHQ+PvovJawy+5IxGtPVsONogc
FnszTPGtrOV0N005jFCrmHcM/i8cN5Nn5gno7DmUIzwl9Kuukqu3T1Z5Rj4HY/toRnNnaGpex4nH
yS/dyR7iyVuplAZ6n8nAnLtLuT4r8hOzN+DNS3CdVVA5EMpepwHDkEVV1V0+pKRzufndmDL36qKY
g7nM9qWcp7suxm7aekxecoCSeJPsmI2UjAsdnPOl+5b6C9kZa701QhRQVh3fkL+4wmU4urYgR5fW
Jd6S53Jow33u9mAewuueHMZLT9Ld90Z7YQo4k4kjAhSkWVQd9Pjs2xX6YUUYLOLw8nLEekLoY0nT
xNuRKZ/VGGjeindkqvBWSQtRkAU9j9BeJ8yvG1y6nArbH5COnUMv1UOMWpC4oXjeytgj7Y2Q9iJs
wmtFoh0wM+CONAU3ndtCVqCdwfLBGHSt0SxRRlumlCHtBt/s32p4hng2HZSqx2/vd/2xgdyx8cB1
+YPwnnEQ+dsp75pD732im+N9QJBL8ZjSV3MGVR9x2ob7TBikWhR7vUazHeRpf5Z2LYmp4CVo0+GR
0757FPV4L0so81lQfRw9jvEDKIqxVoQGJHG5Y6+PDni/qwtOT28lboQPsx6IQqqIVCgdj9dl/XXK
MQmBWvLYoGT6nRrznRjYY84FOloiCpCu49gcIn6V8ywGjSYgErUTi3eYJjHdNYwNPD++j/zZ277V
osYNblMMQ9scnx4cEDbkYS1i3j6jvR7THItQ7on5Fd1I98pfrueqyx9GxlJv0/l/JQzBgcz/3ms9
frEk/1ftyP+L/mLkBf9dEXJRdu34ufhFD7LKg/7UgzgBbmCEZ6g6JEpaoZEO/ikHEcEfQUC7NcB9
LBxp/2QutoT6A+U1XROUnC46Mo2E6y9BiOX4f6Ats5n/OVJ5nsZv/y/8xe57LQX25oCdDq23i2wt
cLAr/6JtHHVn7KbLAfSpUC8Il4T0zUUXe/mHsEa+ynbOUNeH1ui1mn5XlcTkwdXWLLalMEm2Negz
7DOOxRJ7e92D0LP7PGUdimhVP60Ti/BV+GO9XMW9wGOPHSopoAyN+ttMT0LR0iMNatJg93wzA53J
kqjcxJ6/eBhAM/fZxwDQnKPaB8pH2Z5owHNBeWWPCoKnHtfOnVNg5rsOO2WQrTdZCFAJrQvQFHft
msoonchFUEEAkY9GHJV/QKG/MyJ3OdUuvQ8EzE6tD72pfHUcxGT8S0Ga6Ee2gvm7UFn0cfJKhrpd
X2uSpVVnF69ttYxQJux+gvE5Sdfd8SXb875I/RLCY12k8yWH0IFViFKIbAD8N8yK3J4WSykKGxJt
6U7k0MkFNKGd1OKxNf1UHkeVsNyXaYNIpSkR2V34ReA+KSuqhhenrTUz5ZLk+UzVXELZrv2Dzmv3
osTYwhqdG6QBndvp4JB2PemATVdl6nOc5cB2lTeOw+elHGCQ6iFwou8cKvtiZlBuBXzILrVGUIIi
jQailkZTc8y3dEJyTi0cciwijlD0RkoRknKF9DxpLk1eTNF91qqixwTEfl7NEiISPlXvYl4s4dHW
twWZAINJl0NckCp8G05hSw66W3hL+5xgYvkKvJHfIqQHRb5vR8t0M2Cweq6jdj4kqqOeN5wl4OiU
C9h4PRoM1U7egdtWxcxwJQ/ixeLLSNrLaAo7IvUGioDEzeZP/OPix+QoKlUTtfGBOQn96WRpfQ5q
fUEikpmKAIIWRpS7QeF7AoAeMReZOtQzoESRbmBN8UOOja0Xfsyy1A5f6qJLOdXohX6vq3CnbFO3
JBddQAP8IOwuGNl/+4oAS1n7zfcksLAnZpOGg1VwksIX2TdpOG9yoGp8o4E7dQSwjmV8KSxh8kOx
ZKStjH3TDc85g1Cb/dtJ9FXcgSA0NkB6b5q+JBTs+lslMmJPsgFpzW08lhxhdRJhdSp4WwjMzGc1
KOLgmDMCQDMJzzjNYtf8yPHmeWeBq9/fynomDjstFGdizFHWh8kOmf+hCek+u10Rvcajca2Nk1gy
rDaeiXxmX/VIeLZPgU0HoKhjeSe6qR4OsnW96bpmTy0464/EQGNyG2LO9rMddvvGl8iLqm6m12q5
zRDdVvT226eM5gpqIuZX1sPUsvHiCeVU2xLw4sBE7dxxwGg3MMk4Tj7H70+y0i6576nPvswvCVqn
j4r20zRVmnjMPI8bEtASEx0Vha5zh47CDzTWHxPadyXm/AJjPh/rinnWUH2sB0Q1N7Hipbwol94j
u8g4bbPTaZz6x66K8/kV+YyCfFs6Fq5/2IeRtK6x8SfDNRau0rkCvmJ9Io43BaHJ5ILGdDdq3NPa
4fhQadNdiV4UiD3SqLVJLpy11OYYeQ3EWTaEkJQte6HVJvPcJygoKWAnijmA3ZZQuABjC/KopF/k
6frRsh1iMeaOdBQKkDC4W1hD8tVVDIAz6ax0+ZoYDGUUugEtvMFRSXKO09wNNnM8ZpTDPW8C3Dou
BlotTQ3w/5r+T4kRLNv1rDfRweHcO116A03Hz0EfS3+8cjwRQ6gpBl6a+lTlcQnQc2pVbYQ+6NxY
cPnzNsozsbN0Nc2Me53CeAHQvLkd9DNN+VldT37G6pXpwYsecnsMPqrcIlRqgorjfZjcGiZqMJsa
2pvdsbZWDCDBihadehjh/ICmZ6AL763OaMCEHiIw/OwA772oNza0nxEWr28aCjv65yB9qePdx85N
/xd1Z7bkNpJs2y/iMczDKwFwyHlSKlUvtJRUAkAAJObp6++KVHeJjMRJqHSerrWVlVm3dToj4OHh
4b597/CJZDX/RDLqDl6fLsr2kkepFfu1DbLFJ4HrdpThUx7n+JuNNFl/GHcbuulVDiW5nQ3QHR37
uFlzLUIyPUJZMq7tyrVh2VwUbfSY7jXRVE8P1EH+fW71vyZOZ+nV/2+gW02kJf97jvV4zF7TcwqX
t//HzxzLVP/HUE3F5HyYrmPp2j85lqH8j0vvkykmy4Tb6g2M+wtz6zISoCqqziyhoHD5lWKp/8OU
Bch5gbjFmUGZ/psUSwCvT0C3cDg5pGuKAycMJDLMU50nWM1Cb+gnQgq4H3V7rVVtkq5NvXuytP1G
4VFzedxraMec7M8ESFZkbe+MQiNF3YPzor7NCJzMjLQdOWcJZTAz6R0ksh2a1YyHz41WSDjcn0vT
MENqyzCsjCduCjr3DJ6yNISLfPsFJFR0xyDXqvy8eOZZNsDFd8NkqW/e/cHyTgzzxU8HclQqesdD
hGHm2eHhRnAxv/jYwuTSdFMVXS1GKOQZOOug9dHO4KspdY+uNpBOXtJQVJdJVlHxXMxMKcyYk+fg
uOUbQUNEWS3+ZOfw8tF4dO72ytxchipei+8c49e65LkMrVVLq61ZV/vSwpf5Y+Ci3FQ3pPFBRSqH
DFmA9kf9aW6KSZpKMX/6yolhaQ7jaHQctfHN8PCDYgO1ZTINRIX1DUioFRAkuKIfHEg+BZnscv9g
rEBorGYnNSaP48nv4Gl16jqLzBgYdBaiwVvl2bo/3lA+ZR4luc4DhFbvwi/IHHi0fmc+8OSBPDEr
PbMoVpVZ3LN8NwYxD/cuxZqPPVYabny/w1KhAK6TVgkrTEC0QdFzqbMsuP0v9IvkBYSYP2Nu2mWJ
twbDrzrDvOcbqcBEMagJZ7B+QSrB0wJ1A0Uug2LkLdsLRpx8VMnnjJ4PV/13jb+Mygdfz4ccCqYI
TMcSma1gt3Wp23rmBdIO68XMHPa7t/Fb6NZ/WZNCNy+f5rDjgbB0ydQYHlOvSt6nq2yNxih4M+/4
JJYZ+3MzS1PO4jJGorvwf9mEn/Ot5TGbOVWM+J+h7akewjVXq8HM55u2AYGZyS3IpSkNaCVZrNZF
xTnQ1q1v/EBmwVc3uy24aB/RtpapobkRpanQA5cZRQ3qFoatSBFAbwwQXApSQQbUBDlAEuMHzYiZ
ZU0d71Mj0tbts8EqShUjdeH3K82DNYO31O0iW8KJg6Z8n5K8L1EiWye3c6N/0tT5m3c6psaVK+b/
HMgOz79bJSotsSu+23Xxo9weVjCLePYnfQ0Ht6ds5o7gxCc8Myf+95NLXgP7foSvgbVyCyburWVS
pfony5rIIqYW5CoMMlnQNhoiSzq3kCr2buEseq6lZRfkd73iQ0Hjd6v4e/WdSVv6Dv7HFieWdGrQ
lubBD8ZBd8OaJR21FvJxpCiMmYHTuTXZkuN3yZH+NhxEb46f0c1diWnE/BmhlNpjGNKb8/upwHy2
KMnx8wi2orwR32l1YE5auAV0O0/HLdKof81Zm7poz6xJTohgYrGoK6whBrGyX1R48i76q4jp80Vg
XZGV9T/GH2APb2jQeF7Kf/7gE+rMWzAb7tiwmZ77jBWPFLMz7JfG3wkGlZmoPBFGXOXk70tXgOk2
ytAJZdSuy/2ddg3s3F9kM+nfVOg/syJ5/qE+UGA4iF0M/Qp++h/wnOwgZt+gqrVEbYzWJI/NQ1Dd
letm8/EOquf8H29xBOO0q00qsibgxvMt1FOTOkOJca3WqaehbdZG/oLK6k591GPQRCB6jD0lxf2/
z6vPDEvfztyBGMrE3u7G5NPCtK60gzmTpkye8JO1SZ+v3KnqkLWYUOMUxTiSveRhZvumPeTX9knf
Lo6AdB2FCXRmryC6ujNXYHwCxAyXibZkqmy31DZzwV/8USmxPt26t296EoxzpczwS4waa5ScVu2m
W1VbBHDWHy9ucvt4a8ELSs+AV9e5a9iGPmijghmz4dHV1Hvkl5q5S1SEiHdrOTEiBSyt79Ii1jDS
ropXNHf8hZcg92BBELxEXtqfCxn6RC7pCjql/65KillxfHD39OrF5lkOoFGg68vFt2yTakvmy5QL
JYCEc5s8ZBv7sQu4We/yp8Rc7i6gaeenka0gRbjtwL4G8KLbWRClqALeITY2dzTntkZ8n5PPHIJT
Ggv4IHg/MeJAsl1cM87lAeIdPeD6Xno9xz4xvTcmHA+magBLlrx5MUIl5orbAxjtJqQQPsLunimF
lyYzviVNsf8n7hj/mJJ9OOwOzY5BCEKrl7xqHqi5w/VxHa8rvw9Mr7+un/XX9AaJu7UJR+nXjz17
8gCdGJc8G5HmxcF6S57W9ba5Bi65slbG5ewXFAHmvXOTnblkNExWSwEocquuV8w3X4vgu4K/3/Dy
J4ojDAIsdz56TfdRso16H7lNplHXu7nMW5yej36A9EGznMHf7Ch2+SLfRl4S9Js8qJ/3kBOFs0+J
ae/5Z7WOlFDVrb7rdXGyFFTM4r16l1tMIyNADj3in1z8xi9T0gfUTbC7nA66JENBV+Zvd/f8sYdM
x75fBqSwlOxSkOwirmfq7gWWvacEReCPTUxnhyeLkCJRxLvcWgjvQFsgiPSlqE6AZ7vYIWjlxUS+
3P/Y4uSiTKjrTQOKGV3m+orLLsnA8fDGbGDx675G2nHO4SY9/sSE8JGTmHU4dtqhEiaqAC20bfzA
KCIkptaPygNwsoYrmFwG7fEeVr2Auee5mCmyhncOf2Jfyir6Lsqr8oh98NoIMZpBkfkFs/VYd4Pi
RflG+yayltWWZ6e2mUuIJTqr/0S1E/PSgR9G0lHtLWH0ECjcIiq4ofy0zO7mk4Bp9zmxJZ1to+2q
yn2zdWFcgD/2ULm8MwPgSK/QmwTWw8fOM/20+GXPlI73DubswhL2RCVL98dNvUSg54coSxy8ubLE
VPEQxMI/vmpKJxzGMAE7x1o/7h9oG9FfZYU2o+fkck7yI+xKn7lpH9DCElrNG0uxPGW3tQt9WQHK
/XjtMwfHlKJBtOvGhvozmRDzv3ry2LozD43p6/BkuVIsGOho9ntxbujM3iY3zj16CffKs/iomUiI
yiUDp/BYekjdzJ6aySTWoQdBuUQXXHznh1aLjmrCRDDqWiVdxAyFWXgdmFxa/vtdVMGTuChn6LTw
pTUy3KMyqMganfzQBLGKOGVs1nNRdeoWUsGzUP0RxEhyHQGOv4XhCiu96tMk9YsHEVdB4ympZ98f
4QDinvU6b7Bnljd5IE8sywUFJ2WCmdEb9Kk3jIRdwNtKMqvcpq+I3Qahb83EWtFrehfrVPCzCrVD
SzVsKdbCzxmWnfhstU9ZDSYez2D8/0csaKBKP36INyXvkpXrNStEksC8I61OXq1BsZc8jc/aMltB
VjpzVKYCMEU3ul2ioWHKjI7xcQFuVJxbpRuvYbpeuJfHQ8vBQYAZndGPPWry6XxqTRzck+umBwk6
KAnW0M8jk98hieMBmE/WaMavdFAvXv7XDgo12MTmykfq5PY7GvSVqNi8b9tkURrvDyJFMNbRd/M2
+o4M6HdGwVbG9htKe0zT19ayfKjX89FxKh5pLiGNfybEc9DLHXiu08Kp65fQ/pwi0DWzsVOL4wDR
6oTUEoiqFH51nknHUTSJah+S9GidQH+X+TmECa/Gc+ExhwStWW+/2KOXDj48H5uPf8DUCnUFYlDm
dVQHRqLzD1vBhABVPPaJu186xbnK0EL62MTkFXNiQ36CpCb00BAes8ZvOwgFt9W6/Ex3iAih3PLI
CtJg9zD3wpoKtac2pX0Nuzi2NbGvze6zET7pAGaLdq7sqE0EBp1CKnSkGkpLtpQEpYUzOg0ihMv2
m3vrXDTrZI2EXnYFxOKSOPTw8T5OfipVZ+TBsHVdfwuLJ2dQOx7UOjxirRJ8GkhxReOMN045I3/3
HwvSKbf2cPMOA5sWHlAF2y9QjAdjB+Y+X4ReH5oQWKh/4n8nJqUrEZjSgQed+E6FUagrxqAQetzv
NXiqPt69aS88sSRFcYgAjMoZsVShGO7tr6z7cKNv2k212j+T8oxBfQ8V4szdMXlXnW6p5CIoDSTV
4afV9Cm/E+yk1nd4LT0keVeI3H2ZWeXUrawbig1ToEUxSW7fR0UOs+T4dld1wfFH63NHcVHSJ9k9
CmZL1Nsf5zuwIkrIr4FTq8KxTlyzpqqlHyys2gn4saXjRnWgxKPyOc1TXiIwT/Hf1U0A7hYNll3V
z6R1k6f9ZNVSFFOYiv0ZxTLmjVQriPgXpCEf7+2780fTDsCv0PISmmSKdDqipuRjJi43Lggrq9gM
4Ik+tvA+9RcmBCzcVHRRJJZOQzNQbQwtBiRLxPyW9krd5Jfx1lkOV/tlMt83n1zRiTnpSDjIS2QQ
24kj0QVjhlIPlQvmlIWiO7w4aNt5h79nj8S7KCMtUjoSqV1VWlJh9XDVPceoojqe7if32X39FcKF
bV54AWN4lZDdY9FzF977EynMW9B4qgqhG0bUc19V8sMi70r0O1D0uwofGENfO/5uo7yMQbGaPxqz
9iS3EUong1ZgrwOUSq7YXYt0FVUlpsUf6NfM1jPfHYa3BUI7CPBxopxsWXY2FiP7C6X7VYywtSvm
4MaZIzfpOyAETHippkqYdc5k3IHTkJv9UguZ88/uZ07DpKP8MiHnDdlwhIdDHLjix/AjXVwrMI5B
uLRVNwuv8g3da+EUOqxLCE4o5PxB9ve2kf8s8a0IcRLVwGmbxT7GflPDmVFedNHXj1c4tYdgH0lt
mQlQoJE4d8VuHNUqFxS5UILcWHl5sWvnel6aHJlZw6kJKTK3Q6jX7h4T7qPAVoyb3RXaSMF+oy3j
1RwgRptbkBSHmcxzkibEmugtj1DS3PR31rp+cl+UhIQC/mrmpz3EAzxGmusgeoCVBAEal+f2f+lM
/1fO3MlgerL0tyGck8/Hmy2ztUj8mNvobtyGF+mlyDZV8k2Us2aS3Hf37vk+y9ALdeGCh88w1sbx
Fu3JZP9dr67cvp45dm8+cXbVSobEBz9ZVRuaqRPuwK0b6+Y57P18XJXffz4UhhVzbXsGDR+6p9f5
NtW0aQirmRGDwOYdALGrdnXGUKG4LppneMeCdJXT++7Wzpdm1cXLwbef83vx6v+DY3JiV1rywdVq
tdthV1MbZiHuDs1fHxsQ5+zdnp4YkK4EKw/zPDyEMbRsrzDG5egum7BaMfu6LLXLj229FXk+Mibd
B0cmR6DSxJixXnxr71AtP8KWgpqWXwJtsZf9xvId8Bidv1vqoCAzStTdpv2kjau+WOWf5rqP73I3
4VA88eDz0xlpknOOqigd0NDsblRZn5Xi6lg6q3S8go7at8PRr2JlXc++eycDhUs65WAXEnQpULhK
ttBM0OhL5ii2TqPc0AeYg7L+bJzKWw3s941kF8ywHAF2SQ21W4mVujOScY0kXDjGnuDHsjuGJkZK
5CmiT/dRpbW35q5tq8+oQqosOusO2nJsmBImcnK2X5NOS7aZDdPHKrTLfPAWbthSAUFApqcCYViN
e1szbbuHRGAxpqvB7bQvEOdBRFAecxV6FDONUp3hb6MSui4Vpc49+iNRA4jQ1+IYTUPfDRNN733X
jtCZQYB6wSfzFZfK66C2jObkKBcy5OLYw7VGz6eo/COCJVB9umV3UItV1CUjhG92OfYqHLUwUOx7
32y1Q77wMgoZVsf0sAYE3jNGd+BftWrsaZWN6miXkIdTBWE4P4RPp/lbq4xmeOlaIBMMKtTQyzG3
GiW2ybSXogzOCzkGfJPLMLN2wBaAaC/qEjWuUmXqOtzZxzZchlHsWuhZOoO7H5aNtovoziEfArmn
1xVmj2/3ehzCvAYHBCMEy90e8KHXDd3iErjLkGzCVlMOD2q1OGqQZGjmqF1auZ7DiAQgoPlaJjBt
Bn0CuWi5tJ3Mym+c/QiBJAJyhbItEKBsHrIhTkw0pcP6qKwgNkbuuOlElx06WRhzmEJ395B8gAlM
67+KcM/Yd4MQDmBOxoSSEmlraBYAtubFLRNDnbkp0lhH7gn+qMZzyt3oQmmbZW6AQxXlZ8hWrfxh
b6OM+z0e9iZsYrl12PtFTAHBb9GaOwZDmBU/XASytB+ZgQLQF+ZS2/pL11kwkaSDgyLQqDRu4lWV
o3SflMjqoCFlQMa8b5q+MK4qp6iG6+rYw6435NaIEl9XZoda8+okSa3vPGL6aBse+p25gbk5L567
wbYhVFBDJYNvF5XGXX0Zk9y9HsPO/lG7C4RH675RsqvDMR6Hm71uLPqbMDEzY+WEC7e4Q9+yHy7Q
1akMyzse8sTeckAIHowZIiqEIJeDvuBKV8fMurHhTNjdD6Y+dAcvW+zL4SI5HA/Mb7mJg7zkoooo
uHqGm6OKeIito9syN7Qfza/6Hg2n4zLedY4eWMwHtU9GninaEzrGw/GeYnR9RFDI0WFjV8zEY5vg
J+iRzIKdtE17q15R8U60myLXmMPRTcFgpmWGk7+oDIvF18ciip/0ZnDvOqdzvIhRH/5ghIYfAIWC
/uPN0e7D/qLsynFTIKwJBUuf60MTuBVEK6YYKKkYr8tcPLFZ1inkPsu8dfc865nlyVZxZsWWV40V
Sl7GvrGdTT2oqA8dCp2hHw2VonAFa1vGiGBjun0TXhoZrNvkTGl0NFe5mlvlF+vQxTBFJxkzT2AD
XNzzfl8a6uJvBZ1B6Pcjxnv+OkL+UF/CItRG32q33+/+GtRdGO63C2TocvdKT9pKqdZqR7hK7hso
MbrhHu58KJOujMxYlPnj4NZ67N4QM5xkRwOki6F2Q6ayBiJfVpAWakGVD0ppPNVMW6I5X9uKWT7B
62cshke0lgxearFO3LIK5r6NW7qfhlGvxzQc9vnFDt0EhJ2y0Th+Z07JdhraSPBRH/zRMBQl9xUD
fqYnZs5r9XqXuhrlCm1wOOPr3QEamHpzqPPceETXPQ2zIO7a2mq/pHV5iJEjsWKEaG+LeK/tdtfR
ocjAcrCNdtTM5CBTjyob2nLydKYvKbqfp11FXcFs1ZB2LeADOJbUZPWDP+xmHgSTj8VTM9KLPIYx
rYXgnEIKHNZZMATNDfIg17vVHg6mDHWoeWDyZJ7M2L5pA9eZKHLrttGiDoVNc9kE0XcuuAv03/z2
ebz+DWtTN/+pNSn9gapdO9oK1qpAG2B0QFhBtE56j6cAcJ8nHnLr2QmJqQTv1Kj89aCOPFoVRmu/
vNoRg772PPvty+O14/cXjNaVihCR+huSi83H6d70Fz3ZXemLutSMQDe+rbeBzyYoqDb0Fzx7tqg4
AA6ZS5an0jlUIxSmp9SphkKzC+PUxR6hepsFLTiU5DdAU5NPvVM7clLeNDaSrtihFra2X1wjcOF4
hid1ZPDbBw0uYJXDKkfZ8mH3As2UXXj2s/FyvPsd0an3XmWR5TEZJUpnKPVJ5f7MdLsxVHT4UalE
xNm3hdnPBID3LTCwr5ZjCjpOAEaGPBtRwm/JgwATJUochbe/6677TctNuuRsxjxpxx+6l/kH+EuX
H/vQ5OJOLEtveANRbaVL4IU/WtFNrwybMn75v1mQ0vFm5E1i7xgSCpGJTBF/VOz7tB+V1cdm3j+S
T7fQVCRkQ37IXIhcWcg+ib6oZgZdfscNCQNaOPdMFu53nvqfm5IcomorkoCRryX6aqqfBGHQLu1r
hRDabfTt/21d0llIQQH1hYkxCB5ee3NrL5Q7y4q8IZ0piU1tIEMWon5pcQ3J0BDo7EQjVHwnstND
E3lxFXr7yx6RiY9XNOVyXOOcKEIJs45SwDRRXFW4DIki+W4PnyP0uxEEqjNWJoIj+KgTM1JwNGjK
hEcTM4gLZK9KkFyql27Qfat4fCEgRNd8/fG6ZOYVi07umUWp5KYulLEdYlxw8Fq/6/0jWpgMNV50
gfYMc6CxdBnuQH9MoJdWMFxVS+3z3I9434p6+xGCOoSmk02z5jyZsBQEziMXf4H3Z3ktIEUIX/+c
ZVGutOWw0R4+Xvak36jgTBUApTqCRucGeRHBDAox2/JApyvOe2QZPltxF9Dw+6NP+suUXLQN7Tiu
MhGs0iuGEfOWjkIYWL4K7XEgbrx5JMREXYpvyj4CRhFainLtDSmB4pgneFHnleiSogoAu0ZgX8Kk
Sx5TIxCyLqul6XjK02/AEyaPiknqxMtDQc1H2lsexhVz/CxYuegjv9co51T07R1//+zc5q+ly9jV
rAdNflB0Nh0GmZkIltt8mm3GkDxitP/Gg7lEF53i1SXfNjAfeGpDVTg+d7fJ9/lBBrEcObCCwvjH
snQZVbUWtTnEniBBwk1Fx1tfG6vfWOH7hJuPemJH2lZqjYtDJOxUqMrc1FsY5zeQaPfB+Gw9FlcG
MOLfaNZMf8x/VmfJNxT0BIcY+oKlcV9l6Kb47ZO6gZr7vkL9BWw+s5c3lA/mksTpxSIjDK2hYyAT
e34+92rRECjePBg1CeeH9okeUfDNeHTvy9fhMfHdbTXXGZhe6i+bcuytLdqcqYgJw2oP+fVxKcQz
M8/19s8Li24YI3XBLFB6bqVS/G3KYaEdxEqV9bg63LWPqb/bL90b23NuFTqOY+OHt3NYKUkBEbio
CLgWkwjiQtPegaU6B0nmvOGzlr61LkmL1c3RWzD1Yy2Pd/nFwZvLwmctit0/KdNrWVEJCCBV1S1p
vw0Dc7BfOX7jp6/hd529Xcwqk05+0JNFSk6kxOnO1WJMpt3gQYwZue1MIjrxVDzfR8lndHymiMQ+
1r6zPlorZFauKeWtIKuGbylZzfWKJ73lZEmSt4z7HBbvlCXFKpj+5rJW1lY717WazkJOrEghTW2z
uOBlIbzj+JrA53TPaKlLRS1eql7z3amXh/W/VHb9r0tCdgMZGBez/GKJmPJcmGIrOxIRnqRivAhF
AG/xw9j8hijv9E7+MielqA7oBaUV4XREVmgtDjvP7sTLg2j0upfR09plfx1daHMQKfGF3l0X1i+7
UqozQkqf9sIuLFb3kAi6L+MTwpW+6wmtyPaVzgKEEr+RFUzekEDqEHB00c6VOdAGNV1oyduL0Ngt
o+R10X236sHT0n89WMW3A8sLDznTPEgsS8eOQlmk1hFx1LmGz8k3mUyOGBEug2gTM6M/661TXxLl
aPrFhsJzV1ZzrU3tiBw9A+z7rf7N/WYcAohnV3awuO5/UO5fXLTrYXYseTJlPbUqnXxzgJm4SLGK
JlOQPOy/CAVuWHtpVKlgpQtUDWZ7qpNB9NSodPz3u2FP6xrEm/tIEM1umhueBx6ST+ZaJ5WEGP7g
6Xf/PlU+tSkFg/3+mKSmoEBYULNvo5tm0QeDuzmoc31A4fnyyUBI1dYBocBvI6O0awexkJoGNX6T
b6uNfmtCa8tDVZyNENq0W95cqJA9LgIkRpBi8axVed19zY7+xwueDOqnP0S6qvI2bNtM7LJx3/tC
0Xr8Gq/pFHjZF2X2qTx1SZ0ak06Lpe/7VIsxpmdUhSPTqxZPH69n+nz82lfJU2lrNVbqsK+KkkIg
m2ueEmq7JYR40cx1OLcWyT17ErlWj8UX1DV/d7jNQMJ8vJY5C5IzZosQhkRx1jNrsUYipoYV9w8s
cBvBZQSnoyk3YruqsNLdDlRk4Rw2JgTkys7/2MJ06IBvwFLIYUG6SJ9cPWrU5nIW0VzQNHmFxWS4
6ZiLCuybwjdeythLXg5/z8LGJ/fuxKzkB9E4qF1ZYrYKmLSGtx7er4AZ/WX6egQzsXwrL8y9fied
zxEodTYTEiqp7HQsD7TUYBrEqHtL75Uc1+83BdQi/bPQS/qtku/7aShxBZ1YlS53Y0zMoUy4gpLI
GL+3xf7OGVufruXxsu+c8XqXH+tl21nrdoDu0VKSr0PSVMEffedfa5eueogr4eIVay/93X1x4yT+
ApBRIGbtOt9UbsW9tPP6P7p/TxYv/OAk025NvToagotLgBhDBvoUL139NKq9ER8pmz96xZxuuOzS
VeomjdhwYz3gR6mn/RBvb0TelgPV4Wy1F9DJ+WGtyTtDVJ+Ba8BlJvMG7xo3ymjMii3Ot/QbuxtB
O2F7NvyLyxTO8tlKw6RDn1iUTlHZ6eWuEhZTcFrO4m/YT724ePzYdaaSRHhU/lmWFEgXfVtGCGET
ssOXg4JAQa8HWTLeH7Rtvpt5a08sSBNgF8GRS9CTeXj0MYaFR+fTAXJaD/3Ba4GZau7TxyuaCD5n
ViSnVBHbqxJREbYbNfvrQIFoFSuZNuP701YM8MjwRcNrJ0Ubm+Hcfp9hZWHQsVNvLOePlkHMJo92
zHcS6Hnl9J2Wi83SncMyHITkT+j8+0sOMBGUfHAjU9qWa1mwjh4iVxwmOH6OgW7GcH+rx7//4IOc
GJFuUjXTyvhniCyAAFYq4I+ZhG6qQXS2DqliBQYjoc/POszbemt/G0F4BfHFwvvmXquehdjK2zB4
M7N7E2fn1KpcsdobqOuG4hOV6HA5wxdEPtz2E1zmUA7P5ApT9wy2HAOKaoszJM+cpeGeFEc8Aox1
8epe7rY1aSmoCQEUnytxTvr2iS3pBDktqKJBXN+AgPfLQ1Tfp1nrf+wUk7GAmpuLQjv+Lb/BtXSP
iErI3u1s9VJVQkRMOvXqgJjOzEeaKjFoyokl6YaO1aqy9j+TkR7RxfpqeOYB7iPeca/ZG0vz/2Ru
mdHMU5vSfaxGdVuhFydKUNXz8QFgV+B64OtfGW2FhW/uYTrVWjmzJ32xBcIDe1vwUyoXi2aNrlH1
WvL+vW79/Ano+9vtuFusRmUbD5chtEzzze/pM0gZldvEhP1cfhyHqMKkiIiK9o6qw+4WXnbr6u/4
E7I+N8VTcQtkZD1fpppKcYHi/TIr3ZIQX2sHXeTpyY/8qr4qbrJNctHTALcetdLvtvtg4ZvbP3Be
lzEUG/1j6g9SuOlC9Fh18c4pGCa2+k2PMqsTz1H7THouJ90SQ+I8D+Qz4i7ysWEo5mcjta43zQhb
3sIDsb1qj2tqK/OkclNHX4N/UKd2g0X5ZWzse5fSqUgH0gwRpciznHjmQE6ZoBqswqoleIveVn2S
NB7TqgpdIZlhjburNDc22hDOmJjcOZshLACoTK8qMkms7tZW3CDMucyeYx7WQbUW05zRjYLK+281
wiYX9cug3B1W9Zy5K2Gw3X3VDyiL7meuuGkDtuE6qkm5S55XcKJjDyU3BvZphgQ2ItxaP3fHTKS4
mm39siFd1Oj1tFSasDFcAB3NOEJeBD4IcfFmrQYIY88iZqZuAbCGoJFVJkZtOal24TeBARaLDM54
Sv9ktp8c6/XjwzoZIU6NSBFiUdv2ASJ2kRCifhVQtTOsZXM/XgJg9G1wyM5LdJn54WqWXnPyo50s
T0queaeg/CvGraof6oruKKF5hcBOAPX24Oc343V0P/v2nttS6SM2A1qiTilsBiB+w02XLMvDUv/s
bPX14RVFMuMrgsaxP3sHiXtUKqqJQf1/vqUUFCtEhK1YfEvjvnitbhjt2i+b/RLh5PQAEVAMvnHJ
3NC4bG6jACm6I+wP/Z19N9dxmtkAV+ojqvtIoa3A70j7R6u42iFp+iflJ9aKmAgkwgaprXS/L3Kn
qOsFMWxRIKjKdE8zt51TBdgzE8K3TsKkaqROmodiO9eLdIVW3M/ypPOYVqvDjR4kjztvrmUw7a+/
liW29sRmFB2PxRBhsz5q34e62yJztf74NE5/nV8mpMMY7bRFhyg8JqxyE5XVE6jXv/ZaFnxsZnb7
pKOXO/tFg+qhiGUDop2wM0BXsOo3tqAlbtfHO1qsF3OHT5s+A79WJx2+BVCIjBkeYLT3NJNbv972
T9RFUJE0ANoXnnqlLsVNNLyUjDwiRQh6wPHHT38E9rTO/Ec6jqV7gHtwx0/RH1vyIG0tCGldr1ql
r3b+Rlb5G0bF+t7FAJRXAGTQ3XblV8oisY2sH2g5WX+BZaPc2D6ZL4CY16Kr5+n3Y8f4tf4MiP4W
0rM/yMrsE+PSiUmyaFRTxvmWBmL1jY4EPGKJJrJzH7vWlAc7YJEd13QQm5fzl1RxGidT8CxImDzL
uFe077E1Z+StfvBrJwWgRjVtwBAW7TPKCzKtKjiPMSo6RRE9SjhGcV70egGaOL7qo6Pu10uLISFv
9xRvh1V8R4GTGlS+nvNoKZN6/zuEx5+EhGPVuGmsmNAUvtq72/xJPJ3cYLwYmWmHURxsqf/x9p7H
IGFQI6Q6lKyFjpMhtJpODY5o9pY9nrs02nqpMtSzS64/tiDFhvcmJEcpD8wF6BV761w76/+ySjWr
9Ib7EhLXcPZulKiPhEVxMQqRKRB9GjjZ80VFjB9p+2pP6zfofYriYFsqj2mzreEnfxs+3W60ibzk
1r2z0A6ZcVipy/TeulSrKkOr7I9KY3GV6CvVWeK2X8yg86G1Er1DN58zKP7gufNSF3MgWuIf+DLk
IzKIURCjBliXPAPuoxITrpUX0TaczyClp+/b4s5sSR8T1fCanpOS8/Tdfw/DJehySCzdmxRhUCBL
0bP6gyExQTZn+yPks/VyLuGYOKtU3tGZFIBCesNvX//kjPSH/SI97ON0mcbL6rJeIQVDoPWO68Nj
2BDtjWVxFcXEvXQDSPm6+LzYzn7j89z9bRuIugI9pUNu9S4jMZM8WdiVoeFh5O72qlgDfgtQhCHU
i8XP5Sfi+pA+8Zk9aduzfUWLp8Ce4GcVWLRu9TtYNJEOyGa4MBEVAfIq5EjODw66n8XCbHWuydzZ
BUeEC72FY4DTco1tmdbpXNowtY3QTAAmBMT//uEYKkbcWrpJVe1F/SbQStmaHNb+tLherNOL0Fdm
n6ri6MsrPLH4LjRUx12tGIecjay3+iWwt2W2tVb7i7mqnsSl9eYiIiXQ4F3gVLI6aS81q1SsA27a
ebv7MoKlXimX7rfkATAzou6RH4+QdpqXhYBnfVa2ybYcvTha9wWTbZsSxAiuNNvlkJ5n73+WFJ3G
rHGsSKlgf/3WgTSgxuFzxXj7bJ1dufdiNI6YHH1SlH/9rcGN4sOGmFyAYEx+KOTlDk2s0FIEouo+
rJbxZkRyAaaWyIfuCQT0v0SmsVSEXSwTBnjqOaYDt875F9DcMUcpezDfekjFzbiFP21VXhrEKeXJ
ufwNfO47f5YsSptrJ0VS7btmAQao9RmuZXP7TbxuBLPVOrqYQ+O/QYzPvNnS2FJiEEhvsqM3ZuKT
UEhlzElGeEth1R195ahxBZgM3tWK60d6R1GhQPYvWiAqXPfrfW/M3TwiHZHtE/1ckxqkYIoRyduJ
/WFv5ECF0yMjmcu2v6whrKg3+r2uXCt80sPsfPx5MsgXZb2n9qRnhlKV9f442g7kb/pyXMReueiW
oz4X3t8lRWCODKiuFE6uQFRJSVEy5ocu6llW02mevb+uOSkfJ0XvLzHJhBTQaz1te3coCi4QwOOj
f/CTngJQ4SWflE9xYD9Yj6jCecNhGT/ugrZn7Niby/3eZ2YWulKGBtOfpiPwJKPzkfqKlLLS9Deo
U/Ew7rjHeB9dDL4aRCAroTyZTTjfp0eSUcln0OpV9og65/+ZV2HQMUjW4VroCShf56KwHO4YR4Mm
GYsOuT0FL1N6Ih7MfU2tXhUXtbpif9c7wrF/uDTXg1+sdK9eu34yBzSSv+47q9JrUE+go+TQ0gfz
bQhVqFpfZAwHpKqXVl54fdiET+MN5EPDkkVvdqgY6cuiXs6K6kiOzO/gq1oouL4JpaKRen4++5AT
M9bc5+2KGZB0oxOOElTqhAaA89LeJ/7uJv4649rSIRU5N6EeokzGdgRfo/SB86TskTHRAP5umh/1
tn10X4wL8xtTswAH7If2c72sg/BLT2nAeCy2+w2w0/CFNk3w8Q+RH1MaOQWoM8gUiRk29KDSD6lC
YN8t/s9dv7fgI0pXsDgGSbWNd0uUysXQjfexSSl/emdRyp+GpjV2UYvFw9Hx4p1OzN1fdMhhpc7M
2Nfbjz8Jve9MSaEwTsuEaPnm2M7aYPbEvWlWoz9uQbW9cWl1vngxJisRhauLJlAAn87XYM5LEDTi
pT2WzldtupADJGRwaONWfQpLURsY9l8jNdfCcJYIxc9UtOSg9dMioj/06oXCsFz0aPZ0UmBqEmcr
elIBMjMGeR8GOff6sBqunGyVrGZhMNLF/s6oFK4TIwGNMvJhO29cZTcGrOfVqrjqA+1NKWrOj+Qj
9LarJ2uUPHeEVAIqPcyZuRtftcfWuHSObbEydnr7+LHLyvH4P0vj+rYN5P0YszmPEZFRlS3VK3FK
ou9iYdQ6hMzE7zG6a5NHBF06S9WRiKJqdW4uTmIIMkPMxY6XLILyJW88lcmXcTk+JTdu6jnQ7RxW
ooLd8D19popMKtnjtTasolex4fN3khwm2W5maelciUTRgkrs/De1TZaaWULEspL0daFqDwkwyplt
FudROq/YgNCS6WwdMI60zQsHXmFg6dpShYwZSW6Q4QKiN0LH2Ph50DIyJih9o7njIn77R3al/bbj
qio6MmQ8t/dtGHpRHRtuR0/3xv43RjMmPPd0mYaUc8PXoBVJgzntsLgMtejFtuhB/D/qvmw5cmPJ
8ldkepp5gBpbYDHre80aWyIzuST3qnqBkUUSCGwRCACB5SPmp+bH5oBVfUWispkt9dPoRaK4eMbm
Ee5+/Bx9sE4AgtY5nmXbfjC0utokiJ85pFOXiz1PLhfRkiVLN2hBWkYyCWdfw91ub8Fn1gvvSj9J
unVsoIvCJrpGkb6CjvXHPUMaIiszhf8FP/VVncvLgbUPM83vT+ybY+v33s7qLWp2tAVx4dv6IY+1
BWdE5XfeiPXrL6f41HY54s7R9/3nqFZ+zqzYRBpoXEMrXAN6qKbskjFlY9ryYBgs3/XlBG52s/v+
+ShX6Y23xXxvduXvqNmD4t7EO4UWr7P+DEFrz2jR9zu8Fon2jYnk3rCcEzvo2KF/b3N1VydTOzaW
MuternyrKRSKoMb9+aiOudYPs7m6o505VTgUrzGbOrr5CGRG+VbQTa09EPveMDofwusbq1RCpb0T
2RR/bv7UWq48ztAUZd4wFdYLfpNa7CzLkCPscj0eiL0pR5BBuKwPPzd6zM29n9WVu0mMHDQyOYas
zpd68oJj4hUJeidy4kNS+cQEnzC2pkeH5Du4lTScQfBpb6C5vSurEv1ZGozWGjQBy/b589GtGnDf
njvvV3RdJ0gKMrKkWVY0WMIJGg4DwEYd+pl6xEwQydsaXu1n56ci/VMjXXkb0PHo+QDeL0/M7YZR
QB5GUoaq05xLW78j4ymBxWPXNFiy0a1lL/0Fv/Rs9DiQYNmBwaULpm/Q1ad+G7uwbC5FCz6bMx3d
KcjWmUG11ZBdCDX5ZCsh7WKJJFYbJAaoMvE0Ov3EPjYTJsAmaM/Toeu3xp2XWkYnvcWuBjzDQeyv
XbREOTfbeQuKpE3JTnnEY1EEcizoXbfRPAAh2NWOlsIYOBUwKL+oSOHfLxoci9KkI2LNZxjhybD8
mDcEZQRqXeAbxTW3OrhoMStm24ZnQqiKBs6I5tuqiJMNj7II8C73Bhp4gJqTKVyS/DQ69fo88kQD
Iy+ARy40m5b89serDQRkmj3KAVFM1X9rHeKRob4BD4snoTp+4kAdt4XSxVsPAcC3H23xDuVLCdrY
5Rq/NX1xOSOSQEa081Sw7eepD3w04HOnhnjM+RMkPP7T7Oqes4e80OgEs1VbB6aa3HWDegoKeWpo
q2mk7Qwqqxk2Jv2qmhCEDcLLQIk2VtefT+Lyh9ZPvPeDWd1kWVrnQD8u69UbV6nGtq4tN2Mtt5+b
ORZ5YV/8OWnL0XyX7bOKTpHNiAEtPmFpnyq+ZYXvQEBsaYxjUX+6Tf3U0FZHISc8VyayrFMKnRbz
XAOxG59PVdCOWtEgAKOBbmRJMn4cmEyK3pQMVrJM0mjqQTLipNMhMcXTiSk8uifeWVpt977VKAEf
4jKF9CKtA9Hv1PsfGXgwxRo+fGh1C87A01DDo36MvDO92vJOR82y02Da3MyAZYEgFzIegc685Evq
L2izv3XGkFokQO6AuGEd6ZlD2s0uKBY9WzSgpSuCTlonastHj/GbSjxqvUuK/+PCWTnKgF2NhUsJ
SLZMJSLmqTfG0b3hQK8CIauqI//80YSSdENrGiPILlgZa1kesLbdgAP+BEnB8ZH8aWZ1hgeroCVF
C4KXD0qkAEPj6qeYblaQ4R+PlwXNTpAJXSrFq9gMxD0NKJphY8mFgpmvSiOhX4BJkYZOgOpl4KQI
wLc5WFn+Vrj03vYqXGst1CTEBNsgITzXQZxZa8DjsZMZz2PPg/d2Vkd5QicxaD9hZ2FD4ofpQi33
5fdFqotsqoP2OKL0dsdudNSlNyfO9rElfG96dbbFXAsKVtJlepNNdzBfSmuzkEBLXNODGqg6wvtT
Z+zoqUYrNlI3KIb/2ls7dXY9tzoy9WOUbOomyFDgAqvQmeGnPc50Zp6svxvLFK6vm/cmV46E12Qm
VgpZ5cFX/QXPoez13RQ6m3bXQXYO+KPXEcWvIuyeFj3u+mI6jJgEK3KvrDPjSo/4DmCQU9OvH135
dzOxOqh2rrfdSDATxLM2ypf84F6Ks+y5UGMgekgkbub9knDpXuV9eygv5KuxKUEQ3iCSLr7wk3rh
R3fDu4+zOtAA90nBi2WWTIkXwMNgnsoAn7Kwuo6TwWoEoW/7DQ3jaqzuDK94KMFTbb0wdMgB8/KD
+kNDn1kZ2fVmvqfcs+LTrv7o0+D9nljd004L3hHXBfCzPGMXevgmVBX2UXuWeHW4kP+dAkQsf/Cz
Tbjy/EZdJVmVYXpLDUnu6sF206hov+gdwLZjg/jjRLbg+Ah1RAG4A5YmsdVsd4lslLHBbIPJ6rHr
/QWGUZ3zvbaxvBzs7lCEOsmoeHSQ72yuZpWo7ZwXy5au0WoBLXjzzn4ibdBfafsFAdI9itlrvjqF
rxd+vvtZP/m3D7zy7T//HV9/Z3wSNM261Zf/PKffBWvZa/fvy6/968c+/tI/L/lLfdOJl5fu/JGv
f/LDL+Lv/7QfPHaPH74I645201X/Iqbrl7Yvuzcj6QtbfvK/+83fXt7+yu3EX/7x+3fW193y11LK
6t9/fmv7/I/f0UVigfkAWlQgjtTcH27zX9Lyi72fP3zxWOHv/N//U7789vzyW/n428WjfGzbl9/+
7ed/Pf62bcvH+vm3/xXQlvfdy/Nvj+Ll8be7m/9Q4v/Y3m7/90m7L49t94/fFZv88dZohmolyjaA
r2Gxh5d/fQuM1IiwXAShKNTCl4Blusv+8bvm/AEs/8LHhW0CebQFGt2y/ue30GYIIjQDUDhraZb4
/T9n9PDjJP1YbMzwz69/q/vqgORB1/7jd2ABP5y4H1MGOMWiKIhc9S8ZAa2Vc4qsfhK69uWIwimw
bANU4ri7yV2vBA5qww8UbJEbw+Mi6HfWBb0Hfoibvv1GQWTE2pl96eIqRk29CSCTXNgBtDShnBDQ
Pdi9ruYbA83k6UZBkprGHe4QVVG9RIuFSz0HgtGye6jtc7vdaslWjoPXGzui3I3KrWHeWdlOLQ6I
UTzLOWsZ4JNXRaixOE3uFQn0aH5P3WtdakGvUE8dR890X2d6m2T72Yym7LvoIzxRs6iewGEcN823
QsSgxms9Bb0Dw/NQ31X5fiAQghttJNF8e/bcKZCq7wq/gaiw6vVW3NY+0jJOu5ntq07z8V05QSYv
9Szq2Wqs4HGVbediL8ZtGtnPwjkrNI83Xnmdfre0UDtf/tt3Wq++6gM1qK+YjHQZQXHu2kJZa1A9
/RrE4E0kfPC6syAPB7JxLtSLAgTaN7hVJxqxS+WrJA/ONb9DskbfD7U3bRcXbG8VFpUysOjXiUAD
+ZxfV4Gl+W7AwoYH/Rbs7NW5EjR7xoNuQMNQ0N7Uyj3LL4fyalJ8BbiWOzwrytEb3NsKWa94eBLn
xuDzc/ag06hQPfdrpXpSRwWuu1MO41db8YbKU575iwM7LBi5V90Sv9z1e7a3ziefJHHuD8NzxXdM
bIw8mDGHRqBYZ6ZxySCriKFyzIf7tRw88sx+NPr8JSf3/5v70pdX4H/trm7oixCPv529sPrlvfd5
+7Wf3kZT/9BRiNLR2g96zSW8+Ze30Yw/gKpE3k+HCiTyawuo56e3cf9w8Q9cJ2rqaPWy8Z2fzsb6
AxyPBH8HSStcji5+6S84G5Rxl8fyn/c7Eo/ALaBNHtEjAfEPZODw/Xe5Btvuu9QU5aY2Z/pVOLn+
7Lq1uctNVkCVcZQyLMrKjtXRLSO1tWmANCb/kjbEPEPxlIR9lvUQHJVPU9uq27mHu0kK1nsIGXF2
81bEwh5cXzPnrdD0Tae0VTTO2Vkmk8PMzdJPS+HiaA5l2OsQck9dpDpkiZC9LJvO1w3JQ8Q0KHhD
tNE3qHxKWaX6WTUUSJJWDxpzSWwy+YjM4pNiJBA2qGoByQSi+1rfbEYHbXjVuLzPE3LXD23uaU57
leb0Su11cLVLE0gcqHB5ClFBe94DZIvMvQrKcw9C64pnN9o9bZMbpC62LElIOAL/9SBVNdmojpPX
fo/ck/Sg6FCFM+jK7wUpHPilqqKR0ec9BdNYDaZiKiakUZ2SeI2rZ5cdUbTYzlJ0IjsoPj+mBs3R
cQ/SggtS2KI/qA43X2cGv0W0ato1asZ8VrnZBcl0/jCRrgub1KXB1E3dV1xbmtfNTlqD9zTpaYgi
bFJDeL5zIxtsKZdaPunfgQ6tcu6RQmaPTetmxibN5mFT56PReH1aqpov7JbdTtZIroF0np8aKvEc
Sp0OffqmOis7hm7t66Gymn1VuppHlaUqIBKF3ZrNiGe+m5r8ouohIACuM4kbwFEKJBn7wb1M567c
ZbmbNQjRlM71BmMqQmgFaEHX59iBNBtrryKJm3qOPYNxrhwgE+C1VSJDSjX+nKcGavNTPaSY9Apq
6G1aXlvGBLq/SpP6tkzLamu6owhRGu0OJHUn4TWV/mBXpnEz8MLd6jYlX128CvCplU67zkub3A+0
mc8VdeDnpG8WnYC62bro33vB2QHfRyMTX5hY3sZM3dhsVFAjmNCLvVZaNTtnZQpYMpP0UlQQSydd
sisISx7qjNv7tlZQLbUreYsHFPDajZNP/qS16fVUDmxX8l733GZyQkch811FzHkjGmfY5QolkapN
fdSbExk8aivmQ5PMjm8aiLLtsYrM3KjAvQblA+nXdDCeilKVLx1D6rhqFf6sNcio+5oobCAAzCya
eE5wP5b2QH2z1KEpy3tVb327BsSvSdIhlJBziEansvd90zg+s1h1KNU+prJAPAlNgskzBMVdNzso
SIyTslET0ly1ZUq+z4PRB41UlY3WtBBzTZUZ2kEGp7uy5CSgUptvkkzDdp1SiNkDnRAJoaYxx0d/
zsomPStNVeyThENFQFWN0G5T/dLKbP5gTqnm29Qm0ELQx/O27Mzc040ZcP98dA5t7gzE4/Zkv/K+
bl4guoBO7SzpIczRDwEAmxB2JTx9mtGWGdoN7QMpXLYbLek+g5Z/aAJoJ2sRQ35rA2kCsc9NN70q
3kiEh6mxfSiI2GGe22STpWLalTqRG8Pqx2uZ01tZ518LuwDeTC+vC6dwQt2W8oy5A49Tq1XDltVC
xNCfNPbNLORtPtnsOuMJog2tz5luxG2Ra4lXstrcJAB00dErTI1eTdR5NptstjeV7K0rqB0w43zO
BmQu69yFhE7elFgROWIbOLWd4I2n2pvU1YuHLC/U3rdmm+4mY3QPtHbGJ2aoSFs0Iw8H+HbpDbWY
TbSjmOOGa1Z107hDiXamWb5maqHu+kKdfHxAc/SMrjZ2aS+rIJvc5qwCk/NDDc2PK6cehOLltQ4p
kb6qAqqMZjCrerNjDp+2eq8MB6Wp8CCpJd6GnTXM4J3S2KG1AHn3ppGOFy5pc/i4ubG/qA4cXVtq
+lNT9/necKs6rA2DRpSO6PGoORgbObP9ITGSrTFI9EDZEJoNMsW0AOo2tMumwv8Gv0PiPpVu2x+Q
AU5xinNND/OSdpeGU+Wg71VESLluRwNr0gMY/1ChtZlb1IABZdUO+2QCJlS6/HaumHaBTkn0KSa1
U7eB7jSQFuOzle/Ao2VeS17Xtt+WpQ7huCxLt3UypxfCERZwyCAmv+qAmkPiz6gdGvYOknKhEHyQ
oXSgdeNTmauHEQ1ZT2nhKuc4ZHRf57x8BP1wWvoDLuVA5bJQPIlAbk+psIO00+heL+vsjOYq3rtu
n/Ntk4h2y8v8tafGHCTmCMJJbSdRzlIG06tpHVfdtLXU8VK2w1Mm6/2gDTtOb5ja7CrZ7UAeF7C0
fO1n9LaO5306BDnjezJb4HoCKx57cAdQmxZ0I3UgWHvJQWdXeNygLxZ0hqa285shAyMVapIdwoDm
61CRYJg6cBlJbBE14EbPvGxaOIU049EqUOWckoe0LvxkGH3Wgtwc/Hi0S9192+bxInOAq8rA4pMg
x93pgPm578QZFJhCW+H+0CLb7RqBnXW7eijQrwpBXuCdCJKdXPuWKID7lDi9pAgnwXbAyuwqvJkL
LDYpHxK39yo6QAZJ38wa9wTA5Hht+aXZYKuogEq1GzpzxBtZWIo20jFYDWrYIiu2xXxX0CRsUIIV
qfRlw/whfRlAjsqc1gejesgV5wwaY35l8gjvogAEtXFiQp4RwumC3uUCJOGTYTzDVWzLpIgUqLt0
BcSbyiqoUoR2C6TPHvyK5nGpoUttGv2pfy1ApVbot1Dpjp0632ka/y47ciOz5qqiKfegrOXl5mNv
j5D5QdzHR8jh0Ms2xysufzL0aU8F3gnTgQ4Lu4+6bTPXA4oQsW1YKco5uOEiy5pDljU57qpy26hQ
YIUwuh2BWzQL5tHeLtI0M+svLQGYgYorxXHQvU/sM6fvX5UpgRSutbPT0bex/iJz4Q/Ik2i6C4zn
HEiBbW9h99ct9Vla+zqeTsQVr71hN55O8awKil6lG4Bg3FgmtHkaFUYDqvMudBuen7u80r/Xhdue
VXhHhVovqgNxut4FlC6xzmR2Szejn+ZqzG3dT+w5MtoZAi5tXEE3Ft5uC69ZI/vPI5MkB5HdNo6+
N1MRMg11GivxoYMb940BYAVK7/Xk4lHLIEqlazfoQkHPqxKLHkutKmh7miZfNa7TVoS1Ul+N2Jkg
mPEsK30U9iM324AOBbpratwNIJ0NhXKz+AiN52HdTgE4vuMB+7BuvxBmXWQcwb1EbjEbINLT3PXQ
4UlybGhq3cu+vQcteNQ2leNznEx0G6TXddsAGGDXoY53kdK91HIIhmwIChwmNQGNLikRarq7yUEo
zV/rsdzqhRIMNgR7KiywCITz0ORo5CIVwmfTM3I8Dnq+s2c7spTb1J6iyoJsq+t48OWhBoSJliph
XtlRJ7nfmxykDfIg0hFNcJw9K87BrKywH9TzxjSuzQw69fUOzat+Khpvrp8px/tKw/V4prGLpC/w
RkciocIFkBVo1ElBNHHdtMuxvHaICNQFd4oZ6pImqgdtpw/CDXoq9sLo9yBQvRxHam5JCylKpu+4
diVZ+aANPKjc3FO74qwnWmAV0sOVFlZ6EluteSedCQcxCTLB7xui+Hl6pveAlxhbPtmemXet1zsj
HmvjUzGPUIOaArBuRK0jz4VVXaU6Ah5DhGb6kBXIChijjyDrUh/SHcmMOFXMQ5feS5AY9cZNoZ2X
xs2UI+OhduGglVeFgRGSr4qB7jLe3ybU3dtJFWgIU6SVfxnqYaMSBR94xHhEaFQNHhtKVJi6z20j
IIitRlMJyu42cwFHTtH+MRu+oxdxI9DexNp97hrorJUePMJBVjWiM9dTaHlDLYxG5BZkgBGbKeM9
9F73qsXvC7e8cCYtkuB/Uxo0+tXJFwBK75nLwjpjZ7aTPQ99ZXusdPdz31MfRcIqAADJDHWl7aJS
gYJJp2rNhTQZeaZJtS9NdPj27RBls2FUPiPOXduM8SwbFZAzosJFs61Tmd86y0Gr0KziTS9sLSBj
1sXQjcqDgWdjpHHtS5b2+gWZyHXjFKnPcB1608wc5MISN5q1zgqRl8SpGNzDrLfA+ruDezMPvRnp
I4JJZicHuywTP2EQAZvH3L4ccCmfU0gO+KXbXEEzFZWDvFC2rduQTV5lPKaucPZyaLqd6iRlBIb6
29Ea3CXHZPoU8YyHg25Eo9agkc6E2xEQAC91oJYB/b3RG22CtGSLsm+HfY+As0IYTb9xV7twShZ3
kNszHNlF86jzsBlyfQO9uAjacXHN+9BwExG0Gojih+JWLaDTpE3fHTS9R/PSjmmUKvB7pa+hx6HP
coDbYkeFwhICAbNlQVsoMSFoe8tVv9euFR0FfYS/ditxzJEoJBI6FHMmDgZTD65LlRtdnbLYsZVr
QcrOl6YCYTURD0Y6QYQHjeHBZNLsmgpibfU5cXd9ItkNmUolgMTcEBLsRx9t33iskQoUhenIfDmq
tWdlCW44DR+7nDsfRJYvKRiUPd0RxIMI3ytkjB/swnqUbvM4EOW1BOvkDi76hZAe09YP1hjIBsdt
EOjdKRGPkg5RsJribsO+HD2LyGs43cF3KuNyErjwq/nCHHvUp2f2MOAsQUeYQzfMSiHjYwaQBxgi
xanPu5kFHIoxLSqYPjVzdHDVhsCxxzujgjaADo6PubhLhX2BRALxO0ZuOx1CTzW6/N0RYW2Ncktu
RQpyI/ZsbQwy4eHGNi6IfyqIgBg52bT0cq4BQ6nFuTkhjp3YPknH8wRHp+PmtlSfxkQLSVpHZfqV
SbCsOTXyllnIjVnecoWUsc6H78U07pQEwpJCIpJx9QiJJqhaj9O2dxRERoZzSZDXQBypgPt2CRJE
liu+rj0xnu+1ZLgXJdQ+6eA30K0kgxWpyvdR9lspEm/oMDD3S8LQG6I0uADIAOXsYYY4cVEghQvH
nKI33rFKRAoj1KaosK6NWhl8Mo63NbCkXiazs9Lt0QBeqTk02u0tmcdzrhcbkC3d6jPSoUaBBpy5
hLNAzVC+DrzZl9QtYn107yDBmASyGxP4qUeEub7OrmeSXSGVEnW0v52V+UybrBKBcX9vC9CrjMUX
TbW2o+g7LEw3R/rUb2iCli4FH3MsshThIRLKSZWLUO3IWd3r15lpnRvNg3ATEBx8mSAL6DPJbyAD
CdAkwewZBog287jJkWHuChVZXxNOuzVsHHf7ZSbOkkrg9abvzQ3jJjzdhPRsN6tehoPiNQ17pk55
KHP1bpqbR4Id4oFv89Go8wdeZhIXqNQ9p1cOLBMPKe83ogPRps7OTF2BA8yuQJobpelXE6/NfpwD
VnKfafbG5hOeA9qZavf3VVKl56OwQxuPRfBaBiTNLddLIAO6m2VuR2hQsq46ms43mVkitIRWaUxS
JIfBew91OVcEeppAoLys3S95iisfD9ve4VtHBUliH2qgLlmeCqZZg1o9H9VorAu92lV8YQtupPvd
qEgOvdIKJBgIqEzn6l0G9Uj5Y9VHtuQj0byKBCeaAQGLA+Pax3ykxTQJtrw8/tnYCZaIuBxewF+9
lSG/BqwBxDTAJZ2iiPlYAfzV7FKUeZcGRbqv4kaXx2aWP+VaBY2e0lUavKCt72XV53c9b13FE8N4
qpz+Eaj0q+FVNR3xZZco2HeApaibou27qHWlhX4me47pUP1F5a+f9qDYg+Tx0ouor/AhgErLVGFF
THTlrKs0f5ySE9LHyyf+mFHGuiFvDQ1y/AuL+XEqkYqi6ICpYqZa11Yz7ITdvxQuPSEDcMrKquxv
2rLvm7SOzWpPoItVu3sVucLPN+OxtQEDgoouGhVtK2sIbIJ8+czcKkZ7uQgTd7pV8IK0lZnHM59O
EKGtQEM/FoZgWQCANW0HBdOP05YjR4lIqYgXzJ8WoJ8ZyF8ho/m6DbLrxGOaJ3jlselsxiPj8HcG
+qftVf07d01aQ884pgKitmDJ4wPYhlF7t5Tgc0NHV+3dIFdoAkqgq9va2H0mYjAtydAV2lEldqjz
txzJu/l8I9h4d6LFmCgAaxYx/94Zvl6Bht6Ii3OAlMAcLSKE1/EUl74Y/tae+ddUrs/XImigzkYR
z0jF0+zKpXiQ9Tw0hDixYU5Mpb4CYJGRFjIHgUHVkG8j6vM+GH2Zl7aOcWJEH/E+PzcmGGvQvwzX
jLr4x42ZgfzJTIHJS/TbHM+MmZgPLsOb0JkulTk/4f9Xxe8390/eGVv5YSETl9VNGRNe3VsE6qyp
4VD/b2zCdzZWDipLF/GNrIwLpwyQ3w0dSSfkvND4/T+zs3JRBHdKjcAjBjcwonXmsebc/otY4Z+r
A0cE4KcBCUlr5c+hsm3M1YyOYwTJZ3PAb0YUmgFadxBNesKroUSEsvjnAzu6SO9srrYeqmXIwU9l
DBTYk6bTGwApTnj3UxZWew4kUb1ta2WcdgA5GFuDvX4+gqOe/d0IVtusmrts1DBrSlbsKYO6OE5r
p4HFtvg7nvWdodVeo1aLAoHEQ75Fx6VKu4PkWRHmCGu9UftbhwfdGiBVAEDEWuuJoshhMlFVSPmW
iJPN8WIu1Zu/PnHoKCWAzqB5TXuDSb7zqoOusURyFhcq3/EsOVSG+6rQdEuFc/+5pWP+DbwuC6EL
2u6wvT+6HR1sNSA8ZLFe8AuCvKE/NRV4BWx+YoWO2gEtLNA9YC75pe2E4ZXbdBNDLk8hZ6Ir283U
IbLtWzc/AW07tqmtPy2taVKcgpgFqjhxnzdnTBMX7tg9/I05MwGGBHhAB73u6g0xMZoSveHxNLoj
MmpECayWRQ2Hmvnnho4OBVy3oNwBsQWofD8uzpTVWYobLgY8FVw7jX07pc1fgpz/cGy240DKyoGE
9y+6Fz2vtEbpOOADzhnSgIWXKMp8YhjH1v69jZUjQ6azxJ7g8djRjVWoV/NEdradBZ9P1ikrK2dW
NMiB9DaPkQmxgU5ANFVCjcch9ZfP7Rxzau9Hs3JqSp5SPvQ8ztL2oWPi2lDknlX9jYk88t+whC44
AKHRzq6veYihWGkZgjVxVc9Pdj0+2EYnw9woX5Pl1fq5raOz96etNZEU/FA9KKKJ6cRfnQ5PnKTX
/EYtxIlVOralQWECnj6kqkBFvNrSMxqkepHVsWjkNZ2nF2fgp4iSTphYD6VtET9MNoi8DYqCV5fV
2zrNhhPn5th8vRsHWT0IEqbVqlnV8Yya19An34xUbpW+fv58VU4NZXVyCitp2DjWMXwLCP4UlIJs
Q24+t3FqJKtzQzVDCodUwAg6XwGSOquV7jvABNHnVo6OZGGfxtJrgGGtfGZb82bUU4bnrXVuJ2yL
rtYTLSdHx+EAYwUxV/B4rh/QpGYNMCksnqY6ZhbQLb2OCo/LyxPn/+2jriNvQMOgGKsCWGat3X/Z
p2NfuXVcjxcQpw95XM9XKrDTwFrU9GpQct/l3Nd5C6w8SN5tDeUDqKo37ZWDrKA9nli/oyHt+8+z
CitNnjlEkXW8MEMipZKq35x6ozix7uxByxDZEHOfUEkCVr6ITuVV3rijPpuM1XlGsi0ZK+xQdW6r
q9FsRxQIG3oDZo+Xqcsdz2114D/5CLxvoNICDHi2mYAnSna11FAvRKXJgyDPLACUGBloDtq5emq0
TjYerqbJCooiK5jfDXp33Rs5Et9Nkhtho6Ksb6dpfislqe8EQlQnFBV0w2jPC6QJTbO4QJVKWq+o
P9nqxp46y/BYZbQ7MDqQE3tvxY734xoFJT3kKFzI+qrrtiqjGCbWVAxrkGzQ6dSICyH98lBHDjLS
XjoGzfVwXt5kNwZSn+doUwIQr4zccJGHG7bYTXvV+W/0rGnL2q+X5/3nWi6zdw/J2lDnumtQCglU
32i3zT3/YnxJY83D9XiOvOjdwLzOvAXy1Tvlht8eqZ/ZXh15omRzh2rlW6rFsfcLFwtF44wyeRW6
fcFafKrT+JgHQAIZDBVQaAUrycqg5F0HenoW50L5mtgOgM4ZUs5CH4wTzuyUodWJS1qQBCGtHWc6
KFCbob8exvlyMpNT7VDH7SCuMUDp9auY+wjAFMBuPGZ5dWtO6n3rzEBvnFI0PWIFKnJLJwiEVPAy
X01bTWzRzlYTJ92TNWxb+0kOX/+y87eQ3lMNpANA0KuuLkstwXMghQVSpRAHyF2+01GUPhUvHxsH
GkLR4b1oa/yi55m4FbcL3saiBNem1j45RrJpSiv8fCynrKxOVJ6aVuK8sY9DJmROrsDY9VDZ/K8/
/SxUdwlEj1FZWvDHH8+tkACwiTZOkq7bZCzvC2+EqKafTGnPvQGg3eDzYS0fe3VYl4DTMdCVgTb9
X99lmanyskNuUvh53VxlFeqo3Dxwa7j73NLRCXTeqMwwvl8aLypVktnN+niEelTUGpUVo9/PebGo
ooR/0RK49bHhbCSWbbBLrS9qoxilBRhXPFg1CCQzEVamAkRH1Z3w/r+MCHbAqYCGawN8xb+80+fE
Ap2Wo8Zzo6JTjBBwsLbz7HHLvf58QNpyUD6s0mIJyiouertBa7seUem0So7W4Th3trN76wy2l0x6
INEyNYqdtHrPVgSKx2bYTNNfDeIW06CdA8+fq2rO+oarQU6kTmhesfrJ3pPaAZnDULgPqaVVJzbI
L1vxzRLeVWhdX5qEVg9SYwbYAaw9sQFal3S4LFjqdx1q3aeSRr9eUIshtL6BnOL/sXcezXUj2bb+
L2+OCngzhTmOh14kJU0QUkkF7z1+/ftAdd8mcRjC1b2zFy+iu6Oiqkv7ZCIzt1t7LT4b/31/yUy1
0YZCpX3nJbrdH6MTKktnYx8H/w1B7Muo8dWYATc58anIut4b60V1tuZQPfQ74zMKY/WnFmjwK0HZ
MlJrJccxhzNr0Vbaov/8cD+t/1heJRFzCQdCaiiHSOIB0RX/m6kwQqnkkgS2JN+ovizOYnVCqSPB
QwGvjEKCtNyVNwEHijwMVtESHXnTPD3xv1Qh0V4hKZ0DZP4poPeycctXo4zEXhIMPfrCXQ2hPhzW
qxC0mhpfDPiMJrDXUKP/XtBH/NQ1wM/ER6W9pQc9lc95Vdtx/0OYj5E0739/Lz/YYR3/iZQTDJXI
1K88qI8iUZebymEGbt+IiDnd5dqVmf75vWCMhWuPs36VfX2/tfVYTiD1tYNmxdPRtDLjZhKa+CUu
IIFgNmts/zTFZV9NylzLrmqUvFerMuMsVfVSP4CrL3ZTL3wROshyNKvfKA1+dA/fGVqFU4IJUk9t
9YO4N/fGDuJz5qrudVtycm84ADcVN8reH50YAwGupbRJpRBW3Pc7GSiyL6SDTmQKGvchuer2i6R6
45q26EMUGDEz9scHxESRgA9HvRh5s9XllzI/tcLcPyhq/6XspLNcq0x/tYBddTG8/9/ZWl33EGT+
LHX+IY2/1vOj0f5TywBa2i3xx+Uiry46TohuF4K5fL11wMDfGYVJtQ5N9hPSCnvy0UkJwg2n89Gr
iRWToE5UeVLWz0nUtl0V9/4hqBjOH8/tj+o+ddGItYMIR+4qJxD9hxbmBWfciFk/OiTvTC+X/s1L
hmZcJUm1fzDhqTxBts2MMq1vBSimY5ygdoPgW9ko91ym8mwo5F6LutlS+V9fuU4fw7hT+Havoh2L
Gl11HZ3Uu/7UfR5c41TcqS/pz63h8xWx2/KCLvp/zLrRfqTKvPa486DXVFQoytwLndNHZKbZtX+o
n5HRaA/iodm4DSuyw0t7S7HozdZGoa9GI/aS5/hT+APAuXKId+IXIbFDJrisvXHKPesIiCZEpCiv
7D9OFJf1arpC8UYmXxdXHiOFSm5u5RLi3GUmDgHe+RN0KRsR9bKI9xeEkIISkc4g4cLZvHpkNCHX
NEQGjg2A37CBNz/YYEz44N1cxE7wsbRvlqBi5WtHQgp97uuj8ajvwWgfIN6/gs3Mkbx6j2zhxno2
za0uRJP2uD7MLa+mikLFBHDnq39kzmw37uvB2+ILuHxhIHyGsxyeMsQbcK3vT4kcdFM9jsXRVxso
pf2YMR9bEccv8xwbG9XvD9eGO0AuET52qGNXtipjnIwmLI/j38GDsZuegpO/izN39Po9iLE/lMr6
dQHemlttJfIRvZQE5dGw8vQMdpKhCKH1n//UEbB/b9a0OoB5oettxJqMrintNKu+y1pzOwL8sofB
evm9rY++lSFBBEvaTTS9Lr5mhV/ETd4cRzV3BqimhG/BtMU5u2zK+kLhPw2SOZnQco35IEzpK2o8
x07M7FnP7c5AWyM8Veof96t4Ht4aWnnQSrNCPF5z1OVPI2p3oPjsTN0Irj7wbBiREfZBQ4KodZ1P
iWBcp7aCT3yHmrWnOzWyV/DlZ3t/16AgAaD9lH79byiRf7iLb+yujl5UUb1YdtG/rm6El+QeXtLs
qT78nZ1nwZuO6b3gNsQO3u/Px+vHWX88GKBVhBq5Yhzw95dZFHqdJul4FPfBTabb5j/zuf4C/MpG
M+PR/9SjSlo+ND3sXfGVeDA3adwvD6hG7EwQu6jcLDHLe/vRmMsBWhbH0RK7r1UniYcuUK1bP/f/
PEzHEi8y7hQaXRiS31tC/TiH8HA4+sCBs2RKGHUYbhlL/SIV9dYh+mBVVNUWmjekkJdw9r0tmF10
zUpHXGXsLFBO0dNKN/BQ8HUHV1QdEOyb8rWXB4hBOabpwAu8MvGvsubJxx1V+XjUsk61U9//25yG
79rQ3I0CAP/fH5sP1wfKQkVZdMmaV+vL/RFW23I8tpPitnW80+twFyrZ7vdWPl7Rf6ys7nuvSoOW
R+MxFCTD5bafTGGCwjozUdMqwg1X8+GS2D2eMQo4F7FHLo9pXczjsddJ+QX/ttf0s6jNz79f0odW
FrSFiFgAkIvln7+JsOZyHPK0nyDn6G05/hnmtS3E6cZSPnjDyPRNiQCd4IO0dGUlReJXEXSFSx19
k5AnuylOFFEe0hdEJkkHTuq5/ppfmzfCxge7DK1IszUVZnwNHc2Ly1yOSptpnXlE7uPBmkHnC7W5
paH3wQ5iw8SfsYOk9KtrXLQ1SdSM7qmgjnAUKDkMMTVzGl/8RJ9+3eM/Yu34f5OaiKfpzcG9oCI6
/2xowBdvaT1e/41ftB6y9RdaF0upg7oHyuAL+PIXh5Bs/IUqHkdO5p8sijZY+RephyCbf1E6RCiJ
ysUiIyRSTvgXrYegiH8thRpCZupwMHLARfsHvB4wdnON/uPVNNIHqvRcZU2RYTTC6vtrVs1+lQyj
4duyXBpPMlVgqC58y9x1pl97cxbVpKkCPQmZQGJPm6/76tfldILgqb0KUdWY7LgozNppKl07Wmou
3ENsmd/GvlJdBYmW7ktFjhymGH2dWRxKrUJXzMd8CiHVhFa8PGtRhGC7VFT+5zE3Z5Sd5yBi+DSG
eIipK/mlV62qAWFft3sxrjnKQh76TNQaY3glFJnklXWfHouasSvIj+IhO2f89Q+5lCd3FBXxH6m1
ZHeKA3nf5RF5zKJJ7PRC21jLiEC4I0E3LDvUFblHt0lWd3ojVYemLYrvY9IST6hpeieMWQdn2yDP
x0pASF5vBeXzoLeZYPuiOl7B3A3XdJrXN4Llhzd6XKcu8+JMFepzCYonklQQUHrb7ipBDK6CoYuf
MdHSHobKIMpD9Spn8M5p2qp3GzEurwZ1UM5D0AmPcSNWTkkz+gj9KmpkiJgtE5lVuQwjMpBnq2VT
X1n08h9baNhOViKon5Mx6c/qnORuMdPNDWiaMI9eNLap+vpz6g/tcciU+FhpceGGg1x59SCV7tim
TKNNfn2ypKG5T425f4S+pHiS60w+RZnoe4IxfjOloNgXVEq/q4mYPFSKb+yLXInPQZ2E16lvNowp
Fl3xLOS65jEkp/5kQJQJUQhdvVI24++tGUVUMrvcVcTBeJLkdrgZ6yj24i6oTqIVMhPaylHzTRkH
4XuQ0puwCzk2YFhSoVob4+5KNOr6bAzpsNdyKdknuqUAZBrzvS7X48usZS1EDaE1ONI4mYdgiocr
7GU/c8UIfnRxI3hJyeRrJCSNK/aJcS1Aj+D4Jh2kUGsTrw4yeddWufVY6U3i9own3alt0J1SCSmZ
QvbDfR70KMQbhGI/GiFNrrWsCfaBGH23mhwp1iyCY8YamsbWhXZ4iiNjcSxW+JSpvfBSyYV+1sRW
cMFWVF/ESgigJbQ0rzWVQXbHYRQfM0b/vyupAK13K1eHeh7Tz9Q6xM9G3jeemS4TQ3IQDJ96In5H
5vzfxmI/OEaoxSeo0dVdqHKdIt8M74RsMFwr1RRvrgVjDxe94Cph2b3wZJReKOill6to8URyYR0V
KasYsmPKSRqGGJKqYPqeTHNzpJcLgY+hwB/bRIVTK0r2Oegz6xxHlrST60g7m0Uh73Ki6Ct/yT3y
Ka+/JUaf7BhunhhzFNvrQkrhivB92DlEhtb7sGECGyaTXRLn3U4W5/lbNvfCfT6Oo9dkVI3nput2
kyE2djYlilsncue1YxSdg0hkDK9Ow3OQkQyAawoPBmQvnywLZhJjbAXHgDjGUaTEuAm7yrpO69S4
FVvFakA/j8muHC3TZSDZ4J4m8q4eYt1rgrZmBhJmsUwfGmbdGt/25UqevFGe9PNgNhrEHHm2B9kh
3itVEno8kfHemJviizH62Yk5W+k57cXhSpSDBEoZ31iGPYWrmEi+8YRWLRnZZeST+G1izBStPz70
sK/pp9pCOw22mKud0zYMCJZy1VwD4m68EpolG+Y+9VYqBcMrGya0lEJiAnIoqJnIcXmKuylYTkr7
ZAlFC4UsV7pPcvNYxUz4R/xRV+EIqZpZ8zTLfWEe8s7KP8GmoDEHp6i7XsznF1q06QMXPvWGqTPO
bayEx5juyNn0OxkpXsgDH7SwtG6FpJS8qNAQ/RRLy/G71rgliWBsb0qzE5z1KMuqdXKVKEF6lafz
sFMAvN9bWSfDQ9PAY8IDaj5OqtAALmrmp6GBhMIuhibytLzRrzixLT1jMZhe0kaXvhVhbn6prUD6
huC6ePZVObo2Ijk8qpE5uqrS5J4vMP7iq3G3V4nLd4OgxJ9KtYKzDqSC4irFBOdQr+T1U18K+lWp
yhMzrvLkmENgfdXnqTmnCkQMkSyNiR1D0+yZXRF9KqKk2cWdKj+aURhexVMju3I3hdPVlCKxPSYM
2Qr6BL8Lc+65sjOnwoTpUyK8TBEF4E1O9zSYKgKysoYzYCAAzTxx7kF9WynyX0xY3ordKDPWLI52
XGUt7dCiO2RS1kKZ0HW37axQxp2novHUsY4dERb4wyQK7XXTKuahMoLOy7QMRvpstg5ApnFo7aw6
vtVC6gTFj8/gYjj2+7hs/JdM4t9hSp6pcasyXZNp3WMB2OFeCRlIRGjAonqZw7kHH8bogoMf/m4n
YfT8mAm4VpKGq66GP0jMS+kEnZPV7jTmt49W21YPAxMaXBoxbEr4daLW9wKx7XZqliDAqYWQCsYB
LBpK0e41fYjOoRHVTNRNSb2HN0Q9TF0TQOGVGMFRBc1Z/8rN/n/Q+n9IZ34XtN79rLt3Eevyf/8X
EZ1u/kV5Y+GNw18QhipkrL9CVrpYfwHkJUeHLWUp+SxV+H/HrOJf0FrKBmx0JIVL15SM598xK5yY
CsEsASsy0L9mT/4gZl1VOuke8kfQOQdbggMBXyK+D1mjVvCTEd0tT93XmpccghOsSraBMIPDAPZ1
7mwNmaxAC4vFReMSOk+qBjo9xVUST3dPmVhc7y0c1v2xejJRNhJ33PyXLTjixepe4aUU1VjXK6B9
lZFWaWgGQQpMWt13z3B7dS5ULrA2z56xNNfzTV7kV5bx/6QA9BCAzCxFLXqyfKKLMv/QyX5ais3g
iXs4xyjk0cngfbGjk/7KJ21cFciKKKfwStlP5+zI2HTrDFfTXr2p3eTG5K+3YGOr1tW/fhPnjAlR
gAZgUt5/Y97LTotNdnw4Lb+JGPE78/x3ql0ceV/v/hts/Euic7EL/7G4/sZl3A5WYtEE0GzRyW4Q
dtrBaWqzZFe4117rUN2h8N5cu7tff/xbEtdVH+nf66SoSM2ehb72td5UOWSiHlFWl3U69VmBLMby
muuFSji/WVCvOJh2hwoZiiLqdXS71UW6ONjLp9co8HGZ+V+qBe+3udP6coxkPv0yTDp+aq7bA5qF
TvIlPKkPv18qcNXLHUZYGjVKmaeDNGpVwGw7DezElEExJAi+gVgOPE/TdUiWIz/KsWgBeJYFIc6u
/DGvhh8VGmXJ37qv56joFqpkZid1atKktn0tH8WbTk30MnBSpAfh48mobISIOEtCcKwivYeYQZsM
KGjgkBj0H+Es0LDD4auI68HYE4yKLYdT/yL4hQWHVx4OqBdO5TzdSAlkisKVEQlpGzoSal90av16
hHothhUx2HUyvPmiM+hNavwYGjEyn626YGiPWfeUTKKQik57GOoitp4HfJ1mwXaYV8m3LC/D6Z9M
KzLzszmpupLTjC0zMbTVQFeb742Z12lpl3FZkOv0UFAm94NSjml2R7YjjsqzKUdEBZ4lkZJ/LmJI
A/8OIyOTQYkLoVm1tpGGfvYkDWISPwSQRkrXo1kWhc5sH7QcxvXchEZ3o8bJ4D82YlGAWmYOVYIN
cRB0wbTbIc40ZOmEuTNfNEFUaSSlg6LDUggnZHE9DVVa/kPe1+Z3XepLzaPUwWoAkHnM5Kcik8cs
uE0DedZDV0wjPU7sOQxlpXYYGh2nW1Gsc1w8g0bWcDYZc6q/6pHkixYMXtYYf57aJO52Vhnl4pOm
p4r2JRrDYuEB9ovauIqrMLJu5oQodD/BxkJfsjLU/DiZQ9P9IxmJUjyoA6HolY6WjHHb1WaYzrYA
/VTV7GAmHPXr2Ix9n2UnM1xKdpuPs/aQRBHscUkOKNuwBUH5metmCeob7qTBf4FCA8SnDadYH5xb
pJ/CmuiNquJei1oS8p1GZJhU+8AfNekqrxnU/8Lc00T9RC218BwnXDJ3thqzu+6Bc6WwCpVJl0IO
ksqym+axfF8KTBfYSZKD7zNJ8DsvUuSidaJ8DMJnMfSNcZd0Uqxm8I7UhXw9q1lantrajKBra4Ws
dRfAPxq6lgUiWtR7gKrBrOSRsxB4xlQYWk37JHR9KDFVXXXWtybrm+jFlKm0PsXBUOpuNYeRdtcH
Savpp7hkSAhOP0UeuzPkTeVwLQXpKEIM1oVRIJ3EKFbMKzPrxIm7TGXE6f241a6CeY7q46iXKVUZ
EhrhFuIKI4EZPtYEIkWx1Xsni1Ei84pJKn3YVIwcKkakvBDOLmN9CG4HaYBZqlkwFbdtP6nJWRnT
MLzjeLTyrRLnkvG1SkY5hRWtTdrTPPCM/m1SqlOgLDYS/5hXMSyFKuyTFI9iKB5hIZTKVOdAlnms
nYfKqLWnOE2AV1ZFBAE0Ck/sUF2HYnyTkUbBjZYboeyaVQFDWG1ZtfxV1kpJuWtIvJJ7E4VK/8Ev
pcn4rkAI1FzJoREL13S11ezczIWAuHmQxOAtiIbDU89ZgogxCwS/v53gr4hPKGf1w10XLfSlVTXP
w5e5HmvS0IqMy/gs1VU2QH3m582+nnK18TIayUlMvcecxedBrIrEGUpjlnZIvPnKdaRaU3YdmBC9
yQ7cRy1kUTr1s/p5ZEe/QenZyKdiyHroJ3Nw2cD4uraNJ3D0qj7xsNB4ggZH1rnztjjA9krPIYBX
K1FkEKiDXsTJF7OoJf+HPvjw9EyDosbhdSvDhuWfmfKDbtBtwlHUkztVH2u4U+1oruGpdan7NTCV
CFJplNS9K33YVdCzaQ+G1Q4RpDCtFsb2FFL5+UcmuYfcWgEcoLACvQcBZMtG6NNl1INopn3az4m4
i6o2Kq7LxijFBynuTPEM94GeeHqEntQ9zZC5RSRL6opK4x3qpAbNbj/XAW4DuOVlgfGcDDnb4TaE
fHa0SjfoIqZzoyyGBMO8KUs/U560bKzNW38EzH5TqzqgMlvXFDX8RJ6KiqjD7e0qGEwjyizXpmqU
9eMQV33TXOc9LqOGgdgi5T/UET6AVDXvirtszqah9qRyNBlWk9spz776ZhYKB1/ojfDRTCMqc7ag
gAq8slAIbNrUjpsuVkY0WC3E+/YBJU5tdq3XRiwUBT1sTq2aJoZ4z1BanSp2RylqUTLP01F2wPgH
4S1PN8uzo3qehS+8haHpjRZiEd7YabPvlDTAGUHqmQ/+mY5lurAgVkInQgCbqgqxX0NNK0EuptJL
NlcxY3gubB1GOV3DDfPuKTb1EyyiG1bGkCNCWhIOQUP5N1XGGGixYLUBUWafDiLz9JMYQU45UC+b
Ibdq5eBJ7MTCcPlmSWK6TSNX2hX7Fhgv6WDVoWCb/QhNK5TT2ZS6pjgNIbPrJZwoqBzrqhk6ERJm
JV6kQSZeDttSf0hCc5IPgqECPPQnkI7f6liAvahqpWSAs3bshk911oWTC/sfVCE+2UwVOKMf9+Vz
pOUDF2miuyYhgwtFnPoTFxz1n3g9RB3BY5gCa9scKUa0+whSxK5wCz1Mmr04GbNp7DVKBI3kCXFh
9Nk+MTqG4XDk3TXEXf6UHhk0GhRYsspAIJcP/GmEMXvStVbVIYeTpxbBat/I4x9EzJZxlqpyBqgN
7CQOWk+0+jkuPH5xLclbDbIlKHsfFgOChV0c+AotJElcBeJTqOSFaE29t4T6ZPQeOjInwSn2gtOD
IwsP8Y3oQgx7bblbPbLXjvqlbTh++A/VaX2V6CGj1sSGRHS6pF3dAyhq3qkZBjZbtaHI9vJTPO3p
d2a/6gLvZDbeRuVLY+ytXagr6OHQMvvV6F/TuVRVK/pq2KGQE45usNC2BniSIaSAeEq1asPaCrtG
TvzOHCi290G4Jg9mPWpkfK1bHrUddOXssaPbwr6Fbd0uXn4fiK/tAUWkbQQiccHA82XX0zJxFshI
LmBv6bcDg7KbJ4uPKe5yL3rc0nx/3+ikor8ytkLGQjDVDJnKN0wNfI3/D0jujf17zffffK4LE6u8
Io70rgWasSQxLZGPoz93nFLdCXfxi7aPztrD6IxIPvVf5e/pfrj//XZ+uEB50fVgMmvp8b//egL0
tEWtspuReK2ltzVDk7838PH3Ij+TaPdJ4F5W5yPvoZgyc/jzhvvJKclLo8SD4UfbLyg5Lfa20Par
pvi/vtkbg+ueYJrl8OdhUN0Tk4qzBxH3CfZk2MwDV4ezl2JE5sYj/Mou4er/2v5qS01kfYRmWfAi
iyY/Vc7cOP0V+B7z3Ho0ZJzkVrgjQ/pDTp7Lha8Oqxgx7iqZ/cJUCAObEHt+aUJCiZfcYv9ZPau/
zuybLV6dWYjjSxD3LDE/BwfloB+HXXes95vVpOVsXNwN3hcgnPqCHVptZaMUfTjh3PiU7VlEBkqT
nEnfKYf20HpBfT2ileQhUyJsyQ6vH+9fK2R0TKaSpV/yzWRtoLZiOLyWFkxH26HRF9s+bZt/TDuf
bWhgmZ6soJ/der3XtaMLy/L7G0mqr8yjz1ccdzll9Ahd3PB2KRGClTWQt6GKJtxtllI+fAferHfl
KEMjmcpRYKd/EdIdv88vFjaVU+GeckplG4/CR+Z0Sq1UCTXIkNbYXLEO/BT1q6VoV3kt0zhHaGL3
0g2yx/k3xIBQWt+wuCqQvW7rUpGUQevK6kURNOGX8ASyrere6BxYFBdNsfK7dECABxYhOIJbthr5
XUnbCEJWs8m/7iVoyYUszlwEQVe3RdVSPew1TPe7anZEjw/q1leZher6se1tyZVsJpOZE6eOMMEM
67Z7/yF2Gi+8ix0SY7qh7u9344PtN0UGG2XNAt5xwaaUKSrKJjr318oKu6s+T9mGW1kB6V/X/M7C
6hSXMnAdi6KkN0Fa90n1YtdEiue7fpT2uR1GTuA0t/lelLzN2uvyJqzejHeWVyc5zTsdWmcsU4Gu
6IY7KqhO/4vllJlXDm53LnbBbQ8+e/6ibzm7rX1d/vmbeuisJqagFxzrPAOLMc5eDP31H346Yh/4
GyDCMqnpX5QhmzAzQ3MxUSMHIVHppmn9P7Cgw+WMBCSsN+u7OZlw5WsVT0FWT6RLcMEPW5dxVUvl
p7OINyZWnkpSmQ7vS0zEx/YoohPlJAeEE5Kram+6JbnAvvym/VOf6icKV8HL79d3+cIuqCGdQwIY
FSaMda0cP2nUlvn61slIGU6oOS7YfYPayv5VXPMxvf8zLD33YbFp0PAxmJQjuV4lA2M5BmbQLp9N
ei7CY5KzLun7xsIu3KUp4yV11OhE8FAXHB+iXMxKP8DOru6HZ+aBTDiZr0x3KSnbaN7YM6SiXxd4
8Ybdi7d1ZXf1OZkWTXy0NAbPNB7F+WkWvk4tud6XugdJnSa7vnmQgnMufxnVr75m7YbsOklOcRx4
v/8hK5Azu7z8EKpqODLVAna5uvtzkFKVLvghtauerM/i9fAz/kEoLdCFUh44zqbtyC6gXBh1E9f6
ORyajVHkdQPsXz/BYIoHuDNF1NVjX4fGYGg+38C8ju8kd7gOyYZUmDZchnmuLFeKtwLsD3bfhOAU
zS3QxsAxVwE2MNmga5bdJ880XAAETt7ZS1cRMuz5wGjrvtqVJJrTn4cqZGDoHooLzFoBX7ZqLFJM
zcDB4djm2/BOdqxdRG7dIynCPmsOjR+32jpqFy/syuTKr0xt6eeCqdPAH+1K8BhGuI883w3OUopC
BrLhmQsp3GYguvyx75zKyuzqYJGHykrQTMtXhV9Et3HhO7iHHN9+FdfesvfBRX63sSs/kmeJqrQz
5kBw2SXyCOFDgELF72/L5VZSJ6BvygTEMie1nnWDeLrXxdwYvblfWKChdf7zu8CkJUNYxM8Uri5S
P6HtspGWyvTanwO+t5t+9lCQTDsFjRj7vzFb8cGSTGYUlxE6dQF4r65C2AR5LXcYbLzRLe8QV+Mg
PvQOWHw4D7EIonyLZuXyWykmQ4PElNx96i6rHEUSSjI+WoGeGP9QLUhl51NIgPP7b3UZT5nvraye
WJXeTCwl9UQMadXH6IBYrNPaYGgqwsjMXoZ1zd10IHilNbhheznc7w8/LylpEMBdhmh51N5HNSZz
mF2XBvOvXY1cqGv2yp41ort1vQzMbzVbL7MvhvTZU9Iv5sGWl/y9xapurMTI0sVi9QyjZHvMiCDr
l8RRJsp2xV3ttNWm5PPll3xvdXXrLJXa0lRiVVCfowD6pPtgi653+Uzvt/K9idUBFWhB5QZgUM9X
cte0xiuxZjSsP/jDjVQ+G+bW2M9l9YVLIDL0wz2EW/Bi2qEEwOWnNBG9vKBcFh2SU7JHVRRZj127
F1D12zgsl87onT1pFefkikBbtStnT0oeQCTYN4/DFiPwilNp8fKLDbJyGHPgZlxXBbpO60af7g+n
I7xTU7tFThGEauXoDspnHqV7JCL0v8EjFj/yU7nfdEKX3uD9D1hdxlEvtMo35NlT75WdYHfX4a3p
avvuOF5Ph6335YPLgDUNiD0KmhbgptVlAPQ81XWmYC3bA/82T6qXusl+Fr0ZQTibbPm+vB8Om/PX
H37KN3ZX1yGkWamMPXYB96H0gBjEvYo6e/GzLtyuo4BH3wN662hn/Y9ecgNsFM8Ag4aA+9dvTtjq
YgrGTvT6v+ed6LWPleYSyZ6BlgL2twvBMYNNKfrLzAAWJlNjNFliItukNvH+3SFjpncjtSJ5Ceh4
8Ky7bt+29kLLjyOeXPOQPHYbw9iXPgubFikdHA84kPVKs5K11pbOGufHLrwbhi1api0Dy2l+k5RW
uTQNemSIXpdFjqg/tMj+bniIJah9/6zhGBbZaG3RNbig/gsNPxCmxYS0iJiArQW7uhtdZG5eAg9c
beMpjW3Uu9YDrIKysB9suuHL0/r+J6xO6wiqQNOKUPImphsHRbMD/atMtVffore9PCQMPUmwDS3X
UYaPZ+Xw49JEb1MLJJ6f4ZlYcLqJ3cyp3PgGkTRUsb6DTN5y/8uz+W6DVzZXL46kRTOtSVan7s1T
tzePKS6/O0JEtN/4lBfOfmVplb8kauUrHRId3vj38Fz+SN3QBZ/kLq2kBb/nbD5vGwbVlcdAI86U
ikIQeUwhI0CaGYum+2pRcZY662aF6MIJv1/ieqjRQo1IgtlX8sLjwmlBoz5xaPQX+5Kq8vK6xIRT
Hnp4jFBs17QvDurK+uo6xoKu9orJ8UEirDyqz9kD8lYM7YlH4mKnv4eej5jfCZ9+/2EvrujK7MqL
9BlyH8lyP/pdcOBVOww7dbe9vA/NaPQeeT2p2q+7PVnQSCNyv9T1VMQnhdyVx8+V/i2LvyKLZwSt
Mw3Pv1/YGoQI35AG7nO5jszFYnF1H0Ooa8SgsDhAe+vv2e32/l17DB1oShzr2xIY+1ftN9kVjvpD
9rJh+yJkpLNLkYzYmFlIuFhWtwW5zzJKZg6vgXLGPVSTDoXOY/gIE0SMVpTdHFGGazeP8Kvqwfv3
ALswgSnUbkG+rrc5UARtzBS+JvgaEIV7TnDMLHdEF9a2fMqOnKFsF9CjSI1DuI/pHwLG+kPCRyKx
ZflvfsZy1t+4FssX9bFPC54lC+253AJWMgIk2CqrXkaxKzurT0xQFMvJxHLTs7RTvflKPBp7iSWV
6NBv8Wx88E11aP8AC2mU0i5YyWJNGjVt4jyNg3mddtHXSu2Ak81/xh7yunnv7Kw8lp+rMQMnbJ5w
mHfmiQmhQ/2dyRyXV+ApQux2w4l8uC4CDIUsQEEEfbWJrdrnQzywrh7ufEMY/0HQzC26aqP0f9nQ
hpWd+JwS2MJUd9Hu6ASTEQho2/GP1FYXjMzMkyMdyu8DSKxj1dtJZAuho9MKFVyIAU+BC7/Ixs28
fOTf/Yp1ItJl6VirsJS+NrSGb6bGLWkeBIbwnP67dIPOaGGnD+1sj09R4mzhBi6D9mUTUOVdpmbJ
ZNfEANBGikqEro6nPNLPOYon7obT7C3PuK7AlrpLcWyLR/Sy9vhqFAZRgPDAhteRCfpnsTz2/4ZG
0L1zxwNlwFudmLm7FY6+t7HJl2HJssr/GFw9f2HZoqczajObjFjtLrpH0RTqoHK/xVj00dl9Y+gi
SNAaYyxltlOzRi+ezetEr39CHnjcWNCHdiAJA4YEq90F34GidZLaw99FLVXaxX9Di4QXqdz5tBBd
4Zb3SFZu3cuPLwyaDEyFkNRe5OhqGFAvVgwSrV12M4Ftuyrue+r2CdMK4g4E23COD0sk1H+hhrXf
jMCWiGPlTGCp+C/766tiqGo68hSSYO6tz/luPLR26yV3SMfzum6t9gN3zZl5Y21VTRrzUTHT1nzN
3n3G2Q7zGepAV3Ur2e5PCErSo/ssgdDwH0Jv815eJEPLFWEWBopiierBulg+NGXi93M74zh7t3ro
rpfxFP3WtF+pH3fbBN0f+S6iExiEKYKKSxHmvY/MagMeiOrVYn4sHrp9cg2QnW5MTStmK7Z9nSxZ
f0tQPCaACfzyRXtwNDJxTMRmpgPS01YLHXPPQ7yn4bKXXHMvwVRFt2snuUsFW3z0H8lr/Z21L9x6
D9XSASLqA+DaTYqzy6h3Wf5//a61JkAZwLJrRiqZdfwUxLdM9gmAiY1po+T80f19a2a12ZMImTJK
yqIXWI+1vwxeMJ2gfd14JS5TlveLWYXwYjckRVbHIvCX5IFJRWNX7dUf0t6/NVsev2Xe5fcWP3Jm
b5e1Ct4jUUJTveUMGUG/K1LlOVLMzk2r9i6eu6vaSj7B6Lb1uH+4lyAJKcDQSrygMMlULYjiX1eF
oGuPbu7tfMicGTwahB//EE/ukq14+sNj8sbmKqBEoXSsAtQm2Vn4TFD9eljSQcvRH2dAcM2dvNMc
HuGtZ385Fhe3hpY0ajvwXVywZ6GEY0WVjNkF/VLdQLILokndwWngbH3Kjx6gpU3JDCDUnrjO98/B
/yXtypbjxpXlFzGC+/LKtRe1WrtkvzAk2eK+7/z6m2ifO+4GeRr2nId5GUeoGgRQVajKyuwmEAbj
Z8wo3PdvmDc9ijIrLIskk6OXc2aDVuCBnCknDg2WU7vzW44e1VvZmwQGgVpW5WXol7mRdaOaJcox
+QMEqW28FjAZjzZhhcG462d35RgB/AK2GKAJENzo/giG8zolDYfZCYTEmaNXbdKsHCqj162sJVwX
ZugKSdxkkIeDGdRE0e12JQigHozbijMFSB3bCgqnrwkeQELuMiyvfG1YRvEOJIAQm6RJeCQ19ccW
g1TId2UPYIaqxtsTIvKB6RF1gRHAfLTde3h7ZuQmh4Xa6AvT1HVpwwHTYeTpiyHjO6HoH6QsABgf
M1Ge4bcgIoy1aBcLhosBrK3OlZB1VxtXSMBu4cca4LNpLW7KQtbsQQj6fZlMmygt76C8yuoLiCtX
7OKnkq949lTklQqUCcgLkFnpHlrUtnSXoo+V25HDgS2LuwdU04w8YQcMO1BYLMTTWhi+sE+dD6mU
00xRsUuYcADJbezqdmX7xz8sarE2hrrl7TBhqGny4bKc7HYEuC2STQ75qznvm0MGkIuMFKu8LezE
7dJEMJveZaXMrBXTXoCMcaiQXyd1EQz9QwzXI4U147v4BmbA0mN5nf9yA/+5BwYVe2dw5ihIy4Fv
e9G9LADDdmPNpm6PD9JtCvrNwgzBZSpL2+v3b92//DZLBWMtwyBM75e4fj0kenJ1owuhnQcT65qv
BP3zA0RjS6R4GEuQb5BrLriqBWANB+485d4H1KH1CqCLH64vbKXQjA4XRBoFSEJALpXmdBRl7F8K
HAAs+vfoZ/8gSIcWqMF6Rp0Z+JUt65b+lzPz2yRVk2jKUYU0QA8vimer6Egb7rY3Pzu7upM3LEjm
ut/8bYts7JlHSKPAlxJQ8DiaVvCo07dPwig+Z4LxMHDZT7wQClaMWN/C3xYpd5lLGC+Nc3xQUOq4
47ZCzYyz+GO1VU6j6RqjwrMS6i/2j3J5mAmuhJqTZ2cKptSEVPwbxiwZx3LV0aBRhi45gLRggrv8
iE1U1qLhwwYQ0rjh7QYyupvWY0G86KUYqGSgskrCt4K2PP1EHKFfhJFHRFfABAaznTGHqHKIcIwT
T+7qeTw7mQFUF+QImJpfrEaae58rU+Amf6GQScUk8bIbFKqR9bHWJNAhibZGfs3ZAZxAANtIE/Ec
QItAPv0xAhRY2Q1bpEEfjJXRh53YAhgMCg5E5wBqSJe2hLhJAkyqI7Hl3NlFqQTyP/GRYDjid2On
HJobUhMymMXMRU3oZFjCYJUE+DzqcdQtGyKMcI6YaXXApSKgBma4/Wb6FiMRtKvtfABjODPU0q+V
k0lwwuHIYGiXp/HOGCLtoiKGydYeC3O25efmK3066Ts46mP6jgb9YAff5sPUmqwoJK6d1BP2B2Tv
qI/TD/wew0EGgDIkzwAOEmNINWSvrPTRP4V70Y7hsNN3blds431t9uj3tBa/T63iL9u65COc/w7K
1yg1iL24IsfvQCbKg6kpyRjko3Tgoy1QR6pX2jGQMGnuKNyx6TaSCDwHw4ORH0nfx/NFUEkT+N5q
WeYq3okCvtkLeo6OguCn37ggVVCWgpzQ/fV7sromAYwO4PQAj5ZOXcmkFfSQa4XRUYWnSN6X44M4
/7huYhHjTt/tzAb1mNaUjJvCAieE2+Rb0YmAlKxsYRcQkgyXGVFXz+OZNfLvZ05GURO9UIi1wsm3
UEcm0xyp3W8wXf81v4CpbcdGhNJx7rRCEa0wNOMlfEfqzguJHqh80I8ICvGdvzP23UF7SLaGx9uY
/5v2rEu3qOnRBqnD3qRCwRUjjuJsmAGwacGzjCsOhkSrsEiuO9iCA1JhwCq4LcvdSKtn5my11D3A
GAO0rYD6RfmUO6q78ke2yXbdYdzL3yJL86Df7DS29hw9YZcfim3uZMcA057iDtxNXrzDBKZD5lAC
V96wQsxy81GHg+gE2QiBcARfbv4sKU0mNN3oaOVTlX+ETWReP8yrBgj/K8BBGDGlezrDPOl8mmL0
HXA5C5PG4KFgjOosvy6WcGaBcgHtXGhGDRZgJ8aN78LHKAIZN/ft75cBzTggDAmjLA7t5XdqclBb
VAaMaP5HmAApOpb/4kMZpIqFqQl1WWPHgHJaQl5rdKLpvRgflY4hu0PnYQaPCoAIPC0hnQIkjTqE
TQGeEDWpyJVrt8ImAgcOmW9kHai13YBABXBRUI9Hf51K9zrQVNSChA9V8aXNgwekGWOnD/6SWBhV
KbIckMmDRAttfIxOX26ImKrlmKsz6Pfd5Fa0wGXxvYfbyqwBU3CPzRa9geestQLX2Fw/CYtHD22Z
Om9qDzq4LsNGAUfEY3YHY8uv/h2HCqCOLlY/mtOG5UFWciTI0AAJjYMBFNaiWQf+xZjjFHxVo7I7
J9i0RzwMHNC9fLYvE+YaWbu4knleGqTCXIF00BdbLBLTUcRftnvtmXBkjRhLYhlbcREXi6Pulpar
EzhVatiSZTMSXriUkemsbRkA18h3QPUERmCRCjd8qiV9SbycitJK81BZZORB8ObdYCsWaAtslgTg
2oYBkA9lMnKb0c+h1oT+sowxL4WM2E5OChWCD2KSO5A2zkyG+FhV27U1XlikwngycPVckzXOc3Xw
tcgpwsARteJF4VDOyfBmyHKn6OKnOTLup1k7RPAFCmc4c8cznnwrPuDip1CfO6gJI7YWjg6XFGYx
Ah1dDW4a/7h+EVlWqJCuKk2B/gKs1NKdz+8nKBOODBOLxifu+sVKKC9To3SpZj1sgKKl3srABjkY
XRk3/k0HBYYMGFNH2MkiGq9AmR+H++aVVUFdXSVmIAmRAHQx6ebckHW90Cq4HHyrmcrwc8JIYPeX
OjEnb4qpUyS1InAXKtCll960rbpSEhpxcKTj7JJhM31bb8qvzpacxPWt6PX61q3EogtzlHeRwUPU
gQiXxCIynU2gXqTyxoQKsuxQtzCCaCmyeIw6tZi24gLAHHI3dGU7f8m8HBwkJsGY+45upWgVsZz2
6uEB4AsSCJAOxBAS+XVniXUFeVvo0emDIwCeHJOiP2/NtrKpvrd32T2IYszxoXXS2+pHym/AgLfp
/nr+iZxfBGGUXwA9w0mmfgL4N6C8JWFfMTwsWcVthwqrbKvfWoAzBWtWTTa+bu3AnngOAUzCrBsd
mKukTvp45kAoUmnPUlW/d0aRmoERvF8/Q2shCgIJGCwD2R2RTKPisB5xMdho018jmsU98a/qUULd
Md4xCSppGAn5jue2qO8YDqC8Szn4AdKUTzagodhk29PQ2vbfrAopGoploDkCnvvy0ICQOC6yElfj
pMcM4EG7AbGPWd3xe9b1ID/68u2MRZ2ZoiIGCL8gbSnjA4posUfyq+bf8+FLmImWz22laDPJrEGd
5WsdI0gKwD8g30QsPs1NnN0IKTRAE13IuBFD6HCg1q3qbCNIJdimmKVU4kPo1Z3boraM72NfBfEZ
4UfgrWBPRtoJBlraSU55YA5ckECwsAb8AFqmMhFaoUJe0oPQD7z9mKBPcUJ8sIOb+VZ2ImDL5acZ
Q4eVBKqC0eP3oXf9xLAsU2GwzpWh1UCk47TxfD+WRmS3nHgAFvFDUeeNMRiMistqakPgrP+/VPKD
zjbRCGaAHVO1d7rd7EYbKMFZ6lO7m/Cc4DdwpK/X17d6Zs7MUde8q0R/DgcVg43xqxTfqzOKIHjE
y0z52lOJ+NoeUicmAktQ2UAeFFFJcQd4SnC/udONuGGeFhJOr1iiiZc4dQAhZTj+ImABWnQj1OAj
mq10M23q3Lr+AUXGF6SnyeM+abnKT05MIZBgU+9LvCEwCYFWH1RYN/M++CkjHmB4xK3s3kkfyl2I
okPvshwO6+ioVNyvw4jPJT0kXxg8E78qWxjBmq34Id2gXWQzaTyIu7z2pSl3mrR9EuYaTk//Jn3q
u8YDv5g17+oUyyVdXFa6tpqGn90OlXKqfga6Ti1G0Cc1G0U0GzMFz62MOm72wziJQjKxIeRPXlsj
5XvKOGjyNEeQx1d9me0SWJ/MSjCFiPmygACQkcFdP1LrG4ll4lUFUDlmaC99gIDGcRrzCB2Ym3FB
4ro3HoTbCYAUfhMeApdVql6piJLZ1d/2qIOTgZAtKn04uXRb3So3ATryMo5NdVfu/uVT6twadWhA
kl5LgYjV9W882FAgWeREh+BQ2ZDgcKNjes+8GGtJk46yjwZQp4S6CbWFE7RSklBC1CdtJc1VXg03
dclgEthmblVXbs1hz8pPWTapwJHxQjohP0Tt0XgU+yMvfxrZB+OcLG2I0DhDlovhwBUZ3TqN+LBv
T0FYeBO/AEPD0xtiEjpEtCc7NtsRAE5mRXsZ+i+tUiEjrhpujCOkGeo9LoVTeJqTbNHQObHnsB7e
C9wIEOQXa6TCBmifZWC5YU0J7Hw730y3MjCNIgAkZAOV77kGwc14r+0ye8ITp/T+5S8grPISyO7A
inJ5G2u9Ae2ihq/cOL2d/1DeCvyEHDLJwi2p2ZBRWnX/rXYGu7D5fcHa5NXPjW4amUgEhdDiiTqX
XeB3yH2kwKkJrTcCZxSZ+YtgFXbEdj5Lf4cPDtQfploAxwGPxuVys3JoRaT+hH+KtCzmGwXasAmZ
gNzmDwQCzeoeLFOsC4M0NFQeMiilxdjhqJXMFhxIYPCszDrot37VfAWRYjKuzTJqXRqk3Gva+qBb
DmBQ9NAucPMjB1CjcZAJ+vcQP7MO0DJBgDmMDKKcinfiorgttlghWOrxZGti09UMR9Lfssq7vihy
6S6jFIygwoCRK8xFQ2TxctemYcboTRkNThg+g6XTlLtPPvg5NndEe4mLfPu6uZWQcWmPCsSZanQh
cH2/+ML6p8YDF4epH0H6iDEjFufj6pFETR0KBiAEWBD2YPpKBh8RUqzC7wEUuZGir+vLWSkmkOX8
tkAu4VnWDQ8jDWGKz5d9TZYo3mfZIwFPl5jCsbmfCmB9liZ4Bhapg/ODzCViZuXvw/7lj6D2MOcL
PgH/LS7CS3SbPZBZssgDiXvv8La4AXcho7XD+qzUHmpK6yc8STME41kVXiP/G+Orrt7ss69Kxd3C
VyWoCSGvkL38KbS6Q2WmWwNdV/1nhc5ggv5gc9NA5BdT5GC6hIwxkMWVmwEQ+C8qfZcfl4rHARiS
+QiSoE44P6rFc5fcyP3P6+slnnFxBwnDGzSt4axpZtJ0BLN0o/5TdyM6CM32D+puq/t2ZocKwAbU
zcQhDFB2Slx1sGc7JEAmJ/CU245zeXd+rw9/30XA5zuzSUWFwRi6rCthk9fA8B7HZlU0jPO/dlpQ
x0MTTUJFdiGCHjZiPqhNjJ7TKBhboR4wDDwYXB5YyAAMLyvn9jbyS0llxYO1CAu3iQoe0ZrEeb28
/Gqvpmot4BXD7yC/TjIawypuMHeDKRQ3dFiZ4doxAZgfk5tgQwWbCmVOm9VG9qcEt6LAI0LHcNaw
7/P7dPiRxZhHBpJw8DnGGlfTqHOj1JkR+aGGFBWMzp/aY7GREfmyB7BmyMAq9xtSKRW3MxT+PACl
64fWG5jkCouZVZLJnf8E6ghJwxS3gY6fkN70dr01XHUHgoANmXTqd+JdZYfvZFxWxyc3bN5rEE+c
6xd05fl48RNOYeDMzZcFn4l5hiNGno8SZmCEVwIDnsFkkzuxk3vSHcPishZxaZHKNaJ4HLK44HpY
1ACFCq3qkG80T3IiNuB3WUa9tEUFsQwyhaqew1a8DTY5cF6EJIDz2CQBqydYwPAx+AdlZDWUXx/7
WvYhn4BAJR6UoTQ1v8PocWpVwdcI0TF9Fsy8ye3rn3LpHjDsDK7Qk4QT5q2p41PpQ6r4QYFrI8mm
nO4L/7s2PVVI/ZPP65YWZEsGxKDOTGnkQ58dk0xS0jyPYSozkQ0QAsl7YFrw3MDUqJ19y46Dyexp
Lp06wTzpAoYIkHVjqPrSpoihRhCGp6PTCce4e496RoqzUlQgNEAAAKJpClQQDYzj1AqynAkCYOPg
2R1ZBTiRe5NwY8Gj9oc/eCguE99Li1TITcdBblsdaRsgeFYEhh7LAB1ICqwv5MaJ2pX8Guhm8chC
vrPsUg4WWqBDU0dYaboNgsos+Lex+ZnPjFGzVStItAktMWAS9DspR1OvaCockqIJzQr4O/4pqDaS
MjHC4mKaxyD8Tb8N0e+jCPx+KrSGiNPCc+WmRZ39QdkLpraJIDQOipPZ0t8ijxQZfdNJHW4LsjOr
/Dkeco9jlafJ1b7McS5/DOXPhmEo9TbGMQUKvgMtUHMLfYaEkNrXTvAELdEOQinexCynrESPS8OU
cwuUsizGCV/BeFQP4V2Hxn/mBDsZcgsIYKRcJaHi+NUdI3sg7T4Myv4L2AEeWCe+AzJcDZqgyzuq
BsqQtRAcdsT7QDWrd8kVML4Sec0nSIsrK3NZWddKwLq0SF0hHrKJxVDD0xKgQ/+jLUEo6dtEW0uB
KKitPE971hT52g6fL5K6PVEWTnUPHVanL/D+QKVhnGV71FkHaRFDoClPGIMMzMIhC6Kvj1yGklqC
fh5J1/wtM1sMqwIA8POBA4dXZkFD1pEgteqgHcF8Ti5dIWyrJ+oMGfzei9ZxFmbVVCY4xKR5Ff8Y
PH/bknrnltu1HtsRLr4oMUeItNCyRYJLg1pVKYqMsMAXNUaQTqNGZWhmIbEmARb+CGQVIF4hk6kg
rgD3wuXhbDEf7/MQJXGmubSGBuJc01YfRnuWmJIPi1ilyhqGqEF7AikGTT0NIZ/FxzgeIWQywVR9
ohttrEbEOBWBeYJy7Vj/zJ9DBtZ5zaJG8GgKqEYxHkk9jeVZ0zOBPFXxMA+K9zz5wQj5qwaQ/IMj
TwOCiS65a/7MT7KWkXrG7Fa31X0BtQ7iUg2vvCU1DdZ0zyKdwTeEeOk/Bil/VsRaJ2MYBRSf3AAa
vsq3UkmCRlZ9U0G5XOUi9/oKVw7hhT36C0L0cugNfME5ayzOf2omxSbScNetsD4j+fezk5EkxZCO
AT6j2n5UkLPI0SS5bmExZmbgwwECKcgndpEF9ov39VJKFJio3QnX19+hTHMc99wz7/pmDoeRPP79
u4EIzYsY4OBloHdA0nC5LEnEqEhHbJIGgoAiKHAuCaYWjXvRjZE8/cG84uLhQBSYiFW4JwBj6bkN
JfO5oUtxPrTH/Gl8DHblBvi2T9Dq7jjW4V+eDVCmyngC88AoQ26BOhtGIwzCLOFskMNfb6VN80Cm
MmVT2JH+CAGp6w/Xt3HNJEh9AIwGUQlo76gvit4IBP988BUVnPxYar6dDcYt30f/mxk6d+pHI/SD
EAKVPZTZIZ2u1Z05d6wK78piMBkFACmCGZgtaBwQONLbJuZxPHgowEF72syhvV35DJwlwwo9z1n6
ZS1BdWtwynYXq8dGP7bIvK5vyxLJr8KdGyhe6QAYgXiR2hdjnvxEalL0U78IY07mJPfm+JpDR+Q2
uSEIXKjSESoS9eFP+BdF3KOL7BLWEVpOOTV8MO2FdT+sq0DFEtMbVTmJQpDh/xCtHbST2ZWYpbeC
OZw/JPAAcoFg8/JaCxDUqzmxxr4VvpnMSJoLVuFluWnozCHXAK4YVXmQJF6aMIRGEfO+QrIKHb/J
+NLFOwHDsNd3jWWE8rpzCgU6voKEEK/v1Uo2S+VRMb6u21jxu5crIT/izLX7Ql8m7YCViGj76cAX
QL3SVm6JllUmWxiluidFceYwy9oenX9AKgPuFZ6fZx97VEAMNQIzDSZYGCtbO3UgTFEAdcMc5SKi
CEWkdCGRVMi6woP2mzllgctrwPSW0HnTngZ/NvvgXoklMx4Spxg/GT+AHALq2GNMBEkbyo8yUKJU
6laNGOIfS/yA2pbeKhDabiv0U6RD/J495YCI/v2zAqYQVwSg/FFOWTisTChOHXgElxCZt/JGuCEC
J7GM0WzeRJc0G4Rv/2aRmCqA6guSR8TRy/PDp74YpClZZGAbmCP7NNCC5yzf36qP8S1Io0BXb1+3
uXIvFPSGUPAADhWzDNR3bQOU4xtR6BwOMidVHJlpHpiABzEO0KoZoNKQF4ABQqG3L46MRvKLANMr
EzSBov0kjmY2vVxfy7IoRfYMuEWglDXCNU45K12bDTmqqg7QRTw++xu8fp12E9xHh9Ysv/Lb6sh/
qBlbzopcsMXhRDiA0LYMzQwaccr1VRQ1VU7sCm8YsrrL0Ok/GFYGpjpy64EHfQUFOKM3tSB5Jrh+
9cwsVbCW6lo2cgFmB0uuTfEltIbn4jkUzMTjXuJ3wSoftJfye5KAkdR/v/6tl0OkMA68Nqk1osS5
eG6UgPzJXQfjeWc1L+mP6YDR+8EUBCt6VrcyyGi6G9FMUTA2fsTfAejaEN5XNlnMss2KH4KxItKY
xFDkQgBLgoZzJ834Ifr3EcIOqTt+yFvVDO4IoJsJNSBHiN7qc2vUN1cGRSiSNOlOae703t7hc5+o
rVN7AJxEeSZk7+oD/yBv/oAIdu0anVunDjhGwHJZqGNUdhTTMLk3wy1GsPVFz43Nu+Ca7m8bwmFn
Xd9r1ifWqWKvOBpd1U34xLVN5CFze9yTYhqhxIpcnXWsVxcJQXhsJ0b2AUm69IJc3IdySNTqCWMe
ebsQoXqomZmaJ5q36gebO2oJvCRn6Mwktau5XmRDpokoqBzlr+GQPAOiZwWlyR53XILGKVPUFlZz
mQXqEHZOD5puj8Dh9R/T52SnTnRkwUbWjKkox+HVgrF2aBdS3l2UsihWtalFu8P3ZMfflg55Av5J
BWfFByItJnUVDO+DQY5aVzePSpkbPChb6rdImE2MHiErfZU47+8PI+in0BgEdlwD2QJ1PIw4ClNd
Hlt0zLEmq/Lceq94jg6mXlYSsMQ8APB3bos6F5IAZVnwRUKBdde9E6Gx6FbHgSTc8v7dZ4/pLdkt
d9W2va095ot6xdVg3E4QQA+A9x9I1y/vQdOHYiLG2DygmvpmQ/jo6g++Q0oJhMeRcC1WW8QZN7nj
duwGlrSyoWAmwCXERCj62gZJCc+S2bBPMyEwsPbGie+M44jG3HAYbrUNQdDF0O1Jbbx58leiFVm5
8YZkYb41vwhOi85FAPwHcYA4BHvCTMHkSFwWh8C6ho8DhD1i0KIVrmodKs0Sfl5804GuyyuBNktf
+03gEV/YbIc3QonxB/xrLMPUSyLlkqSvhr49zUf0T9pHtVP2sUuQkmh0fOO+ajKKZSMPZxx8clmp
0IMTDxijhII3WuPUwVf1SJeCBoZRWn8YPO5Btv3H6QQqZDFhrzkOcIwoyGZgCMLqlC0wUSVGov/H
BxOpVeE18EhPNntkcdysOd8LW9QlC0EnGmlN14LQTnIzBwoOLkkdSot1nddONDRiDAzrSGQ+mHJR
agwuk0jFBzSMDyFC2RwYjWkq7LnLWXtFLge9Vzqq9wqKHbjEtJOKAByUihZrkr3pBX3mPdQ2THIr
csLky4rPKxET9aHf1qgvOBjagBQJCxt2nRNDad2sEtPfVp/BU34r30CS/S5OmFowa2kBxpJ4DWk9
8GULEpPEV3LBj7BIfhfsIW1ugwVJgHhYexg2rPrRijNEkw+cpKh8YDCJTu3rEdNRXH36oEQIs9/M
O9mNd0ynS70zsVsAnMDnoyKBcUc8dS+9HqAoWqEOsDNYGNrbpjaQLs6IbEB1S3gTFu6aJiP9ZY/Q
R0IkTEX1lIrQfdwLs0oOSo2RiPRbt9ceT107x3Aq1VJjc/zIc9O/gUr01kdZKXKVXeEad+KBIOwi
G0TmlnQsZ1NkTmdR14X8NMCK8cAAphaVO7ouo8ph3Wty3Tqdgcxv/oiq0uS5Y8dqu9Pd24UhyqNq
cqaPEle1J7T7DFLWYgbt/+Ad8oNu6fftzUzkP3NTeGggfRqCZMVqnqI7CQOLbKpf6qD9+jHQxwNs
A4QUC3rj1GizJJeL06E+jZ1DxOUPRABoD7uwQ4VXyYcKUD5i48Ot7kn2vEn3mvdnAHH6oi5skUN/
FsqbUisTOcBOZi+EG37cyDaBo8d4nv3B8ALl+xbWqO0Mw3CaFb4liQNJcKtD5NVfxo6HRwcQ/ZER
FclfO/O0C2vUhZ2LuK0FBfvVOPr9BCHr1PbvhjvuMJEOP8ptzFYAFYcXFsm9OfuaaZQWkg/vDotE
v4VM12gH3oVmqsvCEpxqyYvVIQITjn1wr9I9gDBr/nMapWO67bfZbX7X39WP/k58zh+L7/5W8oxd
gRe/XcIh9F5kIV3EBKr2pe4zN4ekIeNzUwCqX4v//YPobkHDpdos5gkJ1kA24GEmbhUPepFQUGBY
ovKsX5bgfNATRm0KeNHLz4yMIFSCJiKeUdwRpj1w/2tmGprBT1UwJ5dkmCBa8XkrfVPurhunAurC
NhVQp6xW1L4uscXNQz7vBWg4cSKjV7F0e0hE4F0RPgVk2YvwOeP/cwEHI/5BQN4TAbjS7Ajxp7JR
d5yZYnqDzBSMkGx0cydCTkm4MHk33GPAgJVCLC7t5Y85JWlnh1oWxREsV/gx2qOKF06FmgLGtEH/
n4H6tmIsna5c4S2KxIiM32qihm6/RGVicyn4cyuBhZ+gnnW8q7IH0HCDewO4hh5g7iCy53eSArLr
RYuodmmaxgCkQ6rxfqnANwnYVPVQyZHZptu4/3b9CNEICnqNMuXgx2KMajnRGpxfYDlB2OOO+9YE
WKR94Z/wQnDFB4bFxd2klka5eTHxjazOYTG/QeZy6r8qHgRBdqyshfUNKZ/ba+0UKUkFlFwB+Yqm
nXhzjNAB4DvpTpwz1rrIbbtwgtS6KIeb1/PQR12JLTvoGdIk6Ei+NHiEcgAbBneDq+3qh+yJBz07
68VAFwAWm0g5oakWakGuElDUvkAbA9dCxICRBESTviV4qg4aKxpmKutD/CeRdOGGqIVTbkiNxz5Q
xq52ys4Rqu9x5PSqfJslGaY8AjOVZIuroB2OEYwGN3eoEq+rod5Rq1ak1gzPv4iz1G+hruw0y50Y
JAHUJvXMKmXerPyn6+eXsVo6tKhkvKQVxNppoEIcRrE7DiCHjhTnfzNDbaliBE3pNxzEzUWwM0FE
O/8xN6wJQMYNUaida7Q6bJK+5+xM4X7K6Zxa8sjrFheIisn5jcFYE935oM+pQu1OlpfFDJZTzuZL
K90q7VatzckhA4AEoyDNW8FKA3cM0JZmho7VkwE2UiIGAhFN+sk0VHk5G8SjkidThtTdLSzOajFw
3EZIRQA2NFn6Q2Q5C49wZpLyCBPQGOA+gkcQvXpLtN4kj/Myl1WaWN3FMzPUUVEHDQgUQ6+dUU2O
eiJt/ZK7b9PaDqbM+xen8rcp+vC3qgaKLbEBt9WYQu00MAP+Ua+ZyKDVvYIiKEAYhI2FbvflOJNQ
HJeQK0N6G3qnBASfeepT95ZtOa87suVEVr/hmUUqDKo+H8/Qi8HpwMB9lnHmpEIV0xE5kZHCrPvq
M0tU+KtyTC6oxFJ+c3oHQJgS/FPfwG7wId/VTncDAK4VImSEZrdhL/RUf1scyjP75NufpVAZgEND
KMkNCoOYDLUlu43MDIpVKpT6WpRFSbGYKEIwc3LWphLHemZ4gl5eIiq4DYPV6AAcg9HktbAMS/Iq
8VQeDI5Mm4tHEAkHZ4ulbmARV1KkKwiM5NKTllCwIwVC4Q+6GDSu+ZdzO7NFXcMu6vxm0GALB1Zw
c7yVDUvYhLb2IGyIezM8kh7HqDxx219vPiZfxmoKcvYTKH8ultkglB1+AorhTx3qa/A5wqbdk+I3
GA48sONsQLD0B+6VtbmUZ6/l1o+qtMQIdRyYklFCuuD9uuuhYSv096VRU1OTG1EgTDVKEcKbujvJ
3+DzyiYgAbPVPBFmKOYBYqyLpsJXQiWXQpXDTDgptD31xw6AusRD9L/RwUv1/AdtzNUE4/cm0h0N
uKKyqgqkU2JJ5uOdlrOFvW9LD9UnmR8df4bgU3xltemvO0AUTKnbyTVtJ5U+ZNxKweQT+Fu5MQv/
Y1AS+/pGrkbFf9aHtsilJZD/iEWVBIHTJPVjKuReWtcHISl2YNze5/wYmEka8hbH9X+JaaVOEGaD
Li1LeBBoYdVxtpL0uilClthUCxaNDLnm/92/ohp8aaQBFrLMRyRuqd/bKrqzBYf/ys9Jy24FJtqZ
/OSlNVAMgRUD5U+68tK0ECIH1pV4cw2NWtVKvmNkHAQcIgaNc6/bXN+79ecilNz/Y49OAAqlTcHN
CnuDNVlGYZIynQZu3uQHUf1gI+6XBciTB/9tkDqX+czLVZgibYuhMVIfCdnQaOnmsBX3rGfU+nv/
bHHUyUwlbTLGIm2c5EsAs3uh4gWVeAHgMaSmnd73L+ge2vEmYQfH9ev3e5nU0QwGPuniDKYHyzhy
EI5DSf9ASPjIckXXeKlQUWIygKx7t99WqbPaNqNUciOsGoVic51kKn7FuO2shVFRn9OUSef6AolN
0ph5BX4/Jev2TV19k+QqZTwwWOuhwn2dq40mizCGCXFzau6r9P76+RfXI+zvL0YF+alVxEJMEOcA
agUKLQIG2QJI4oZ7DFBYQF03trW9sOcc8J0bmHrBoXkQHzU8p6BBDjwggnBnsuQp1l3OPz+K5lIK
uLqZxizCKyrX7pO89Kay9gq+/D4W2rPeytvrH2E9QP02R21pKnXiGCQwp0lgUVLeQylxZX02/zcr
1F4OTZF3tQBuVj6WLbX6PsjAaQ3/oz+jy7cQ+xuEZMJrnswDiFZjKR/ciRNKsLrjtGFxUK1+Oh2z
PSgYY0CU7g8qZZXkE3GfEJAwJfUoCo8h8u/rX279mf3bCp0pFY0m5HwMnyl7iDmQCHLhN0nJcrB3
cW7zYLNk+5LVi35mlHbUSVq3k0wcda14w7iv5MeseyvayvofV0d56aEA2kbXC+Iq8TIEgBIpLsmv
efebck8GwGPnD3Tbyc9fBNqz5VEOui2bKS1AjgxAO+koJDsfePZfdUtWHFr1MWemKK+ccaCYncgC
m5YXrKEsY4sP8y/AGF8EvzgUWb7ltemZ8VlXfeeZVepWJ2GfgHOurqFzm2WgomgA3oiBIGonq8OD
xhkP7U9WOsG4DgZ1x6um8csybBAcuORZiNqDVgxvmOBieW2WHcprx1VadU2LuEB6fa2KihO6NHvQ
6aD+09mfGV6hxgGTsHcQ8Jo2BA6keukhZYMRrn9kVKIuk8OwnH250uA6VVU3Bfkt6hk9i+u3EEo/
lwbEEI45m+LAEWpAWks86f3gXhzvBP/h+nlhrYTauhTz0lIhYSVVDjRrFqESxPJjDBN0+6WLoYdX
NUrt1Arw+tiX8vX6Gq4fC4i8XH4svFnjlithoFD3vbJt4/sSijbXbazG5n+ulUA3ckohnLqggg0u
ms1E3BvC1gAdihG85VzoXre17KAbiMrQ6zbISCwg15QP1rt+EDJ9bhzliA7dif4kQu2f9OsDpiDK
ipu6MEb54RmldiEElbqTItNRhdGS5O0kBGasPZbT9ylhVVNpLDd5vl0YpFxwP/hNnfInxw8sAggd
JFRZOpSQbnvezE4VlgbzRcMRU/MeGRwH7sSadszMhJ7lXvwQ6hZH6tC2PMlplaPyKVrKTbJDMgTW
emOChBwQhQdW9XrlKlwsnXJgEbZc11Jcax5jAt2TFvy8fnJWbsL536cL82LpVyMACpXDwd1zUud2
WmL2eetdN0MPpZEvBwgYUa2HNCqP2tzljUsbpZdUkI3iNSdtCX2FpDj9E2ZzMHUcv4z30RZYzYf+
gOmOmNkPXNu3c+sSfd9LkJArDVKUcCvvkFRakTOaBBHZvhA0JBtkslYTvLBIXUhNqNs+annSXdW9
DgwL8WOGJLPycGJ1WzwOEJBPvwePwSt4O3By2D9h7VF78ROoawpNOfDa5j2pEPBAthBi7hlV32hH
JpNAF3bElJAZOujUMYtn5E9TOdOFaerCQtlgTIyeeIib2QWR7kYLQA82QoJddfk9OrHXT9fKJbkw
R13LFFVtkK3CXMjHd1pbHeescq6bWKveX9ggF+msiI3Zw1lR/LxxAnBGJGSUJPnuZh3kOBuAClWM
fZsB5uZ1B/6WiQxlHicq6Ea+wiWYMSF5zGjz4D3q3tGvv4nfyJAvIT7gQ6e6A1EQXF9gJ6Thy7rB
KwnGxQegPBFXiIFmNPB9sWSV2wza48C1a+Ynd+Cs1DTuT/oEP4OP69+deYpJMDr77nmeY3uh9eUA
RZ28yxY/myCe8yJPuYciOnw/5lrfwVg0YoKbBepcq0Gdr1mmznE6cSnX1PC+XGF8TeBvtfwmq815
wKRbb7R459fBe1wqt5Mk3DWifBuJ9Wxf/wKM704Pb1WqUhvNJNWOoX3OCGl6NXl9LJh8LPy4buk0
v3fl2tKkSXowV5hsFCsCnrqRdzGkzkCpAU0EVDwEsBhHjlqajZvrVnTXftWQ4POPeB94cCKW9nT9
x5DjdO23UA4UFbEwlxUJAl9SWP8faV/WJSmOZP1X+tQ7PeyI70z3A+C7e3gsmRGV+cLJzIpiESA2
sf3670qRleFB+AQ10y8ctOBygWQymczuvcvBWQUYx9A1z6yKldsqjXLTg5WDxf7H7erim75rGPEb
JlDsTDCJz7657riAxNYGcZSiYSpz4Ddb29HHrnPlruHKICxzCvUQR/aHDqgMzc+Dv4F3fFWCXvyL
mUiLrZaDwhkuLOYGNiYPoCNBchKE5n9rnF8dYxetzYSbk9V2WbZoDevVkWMrDa/BaJV+F2CONaKM
wHIHB96lTeA1vQ7Ou6+veibVQD4CmdpDptbr8ghYR/hG8hHIfQ0gyOMb7UY/i3MPGgBcwysB6trs
sxPbLmEwX1GB3vyLmWDLBgJytgEqUAUCmSwCViEciXtgMC8MLDFiPxhY5kySWXbR4YjFfLE4CVas
bngeniownCfHDFDA/a6gcFbyzMhrP5OnhHgOoCIWhvdCZ+c0DABfV5x4RGfhLuHrgGEBvzr7+nFP
r4tN+M+BEAQRV0CzxZu4kNmpDpefFLZJuD8Ijge2KbcGyBlFcPkizdnVt/ra1rtzCQaRpVotdj6w
4yXb5KuzEpEMBGcgS6es12zACNr91a85CZDjcHiWlrCaDwA+LNf6qgIPAl1RhqjOGECv5nkS0LLP
QrkbA7auP4f4gCkcqGvEAiytyFcl5MW/ESLk4i0zMnUWASTkKsoP2rAuutuBRd5kHhDBvTB2r8qH
i6ZmMtHlRerkGkYNdpkrmiZ+HRqbmj6O01IUkZBr7ybJa0tzi7YbTooaVTaoNaNbrUg9wGUs9GXh
tTmzhSVzrdZQ+VCtWu0WqM53cYITrW4XkXhTqfVmYSpc7w9iwFyimsC7mQmXzgqnRhcb83EP13Yf
rEY4x8qBkyvCIyDXlg+uxWd//wZfW5yJGcecDD0tsPNo4dfZ7vrPLzQdCBK4Ww7tuSpOAL/xV/dm
M700U4PTAY05CVCVG2xvAI4VJXHw8Wu8vlK8tiO184uxHjI+FJ3Yy9SBvSnhcC2gnasTCZKjfUse
cHQM/8JjB9udiIKsDsCAhaV7SXheOwSFAPjV3Xk0zGBniZ5zCLa/Dg20bb55MUEXq/hu6dBAvL0P
PqXcFVz0Ok2Jq2g65E26E7Dx3TaBE9RyKOU169Gbbs2md8LMTLMadCuFDz9OPj/rpZd56Y0Be7p2
2y6thPOIuhdjwMVrnCk3dWqFvDawmzE3ZG8cKGK1iZdul6m2ru8eLlqaKTZt7USdG8Ir1NwkN3Xu
T5/SQLgetavq2OywFMM5FlE6gHJd2gNf3zBeND1TbpgWm2qpQzwLPbK9rQsPqgUFLB4sjc7eAeqK
5gt+0bxbWyK2amN8+njSXLd6XPyDmezJ29LKuqmuEP+GhXGVf06adq1HezuwNsaq+FrYvtkhSnlB
xVgQeXIVvRi1Guyq1BU297bs/AqbJOYsKRjXZfjrPJyJHTo0qlIKO5y54Y+qrwXtg3TN34uhJFwg
hsoTrJVLUb0LXZMxyRdda9hoOyTOotXYF65vW9W+SsdFJ8jrq+2v3s1520wlIaGaoxUhZeIcCJUA
tg77nYCv7df2Om4+DwCQwIny0qC9doB4KQms2aCt9MHp8xLLr/B6Urx8Zeprqq+1m8FXNtqJBlbv
awR42sMC+e71bdfrYHXmMxU8kpTavMIndX8Ijh7V9pxD8xwGNUJusWbu0i1bx/vwUHzTVuUmPi1r
VPLNfiBwnVn31amNu9HCn7BP4EXBdqT5XH+H4XVlb9iKr/RVeU727k1bYDuWwsU8IGBJKvYGPou2
Yjg2jk9WUPt0J6hbEN9EVuR+vP94Wi++qdm0VseORK2JPwkykyO/UZ8jC1Yo28/O7UHb6GuAXjwY
O/WYB/UpvCGIMuff/7cTAbsDQKsgPAg4i1e8j0pbjZMmwSY5ZI/xNHqMfvm4l/OZNmtgrtbjILuP
atFAp+zBUBU4VRR83MJ8cZ23MNMDKY6sBw2Iylj0QphE7R1CHbfLEbtzUTVvRqhrlyKjKhprEp42
iqP5bXELeggv11zP6J5CZQmq7J2CMm9ttpIDq1lJYxOLjroRhtdGsFmWGKeTD7QBzJklCMy5qJq3
N5u1Orc6cNvALdwCgfyKF2N9WxFtulUHHeS2U7fkhjPXN2ft2bOxT6y4agcHojEtcp9l39MYJJ3q
wlHqOyk4a2VuB8tp1ihkgslNgMsKTXOCCcTcJZ/rFRZtY9VuwCGY/LG0oZObgUvxM2939vW6IWlN
YxIWgtbapFa8Dg3AocTkpnTU0VPVcc0net8aYeGVuvGDJvE57ZOj4bZHYwATX1PsB2zQShp9+niu
LLz2uXCOSoLomhYvxC7vB3VTglWoW2jinZfvrPNzEJ+8iOzBBZTfSjvHfyQH63vhrusnEDSt2Sf+
UMEQOHgwuj/9Rz0js+npAjOWYsOEniHczgzjVVnAnK78+XEr7zTeeedmCgvp8jDXY6dY6XX02U40
GHYabWsXfhc/qIZ6Yw/trqyKbc3c3xeavjpFQXklDoYtHMHNejhYeQqWCkjS+gfQBUFqqAqmT2E5
r47pfb9LVzH1Mn/x0Fb87rvBfNHubDCnJnVDEmNT0fvhpr6lq26rbaLBMyFoReyzwGIQ59MZALgM
LzsCqWlBEb0+jy/+glhkLmRv64ZJqlkQ8W1QHjUda2S1ce8TvzpyeAmK+OsNOSzTtb+zE8mvfdHu
TCpaHMANWgEpbJxjHIA192ns6WnAN8ClOrV7e2d/UXc4wUDkfgsTEXwcfPPUwmc33eZro1sEp7g6
fS/+z0yt0fuW9/oId/IxBRqNTremXt2VWnT/8VBbaGZu69CssQVSAoSzEufeRCt/oLtGKRfW7YXx
PDcFVEypKzuGitqSJllr2YTd1WCBWHGIgTYe0WL1ca+ur6mvb29+dB3x3s141RWw+rkGuGWErc8F
4oZDYBv/OyxS79+jDppxBF8DJhkIj3MrQ2upyjDpKSAeki0rAegb7yel8Ra69X5+vm1FlF9MDqqA
ri4cs3ZFH8leaQHTpvjGHcG+IuJegQPjhfbe61tv25vJgyFxc0SAApZAhB+RR/DEAXk89uuHrvW0
bbKxYTzNQUr00FVeD1eshebFXH8rjkTzgEaGcwyxcFz7trsxHJDNzm0Q9Be0Rxe0o2CvMr9UQMVT
QJfjp1+XQ7mFpe2jJmfiJ9VqxQHkLwLo+TdtfGym3xvzMXMLL8f2rR+/L/RQ9OBdczZwWnBcIRm/
3/awVHvdtQZ8UMi7YwxykDSIg+yQ74ZNgsC5RW1lob25lhTaOjXNFu1FjxNs4Q3Ogacb8gD3Nklz
rC7h7s3Dx4E+YyAcH/BScKAFEK+YNhcDVisj4oSxHEAF7GEUNhRjo4J9eCmsUrqDzN8kYFxtwEtp
mqD9e9sSK7VOdcccgC/r9FaHu0gWJNRjexFJxk/6Z5FVfXZXUNK2As0r+j3d2ge+myovhIWye152
sn1nzBG9x18BmiUhQBmaO+r0usZ0hcOBpg2mdXErmOXqQwYnxvomD0rfXTR2XpuvFw3OJ4zLM2KH
TBGWa4En3m35usfLXhpG14TdZTOzSeKynIQ1x1eN2mhtgCd7nDwlYv7C5LjeDMDYIQKADzyXqZ1S
NnpZycEDvogvnHotwCtgUBGHRfmXmnpERLEsip2ldmdSdtR1VsZj+HKyOhzzbbQivddtgSLxpzg6
VqAWHJYOxa4oIGKwANgLgbQA3pp7m+OAQ0kqeGtAFEC33BjrDH6vYOo6wLsXLlf4mgcB2ATnzf4I
ZWgHwwqO8MEBg/1O+7zE/PB+xX7zb+Ze6ZENwre2wjtwxmpt2WdsaJI89Hn65eOPfE3EX/R6HrKn
5XkMRED0Ohkzr0m+uXRJBF1bMy9bmH1NNy3iIrHRgn0SG0OQgx+waG7y27/jV3996Pz6iHM+0CrP
i0QDyN2Kk9KHHuAX7aPdRt7HL+2d8f9FsLw2M5uAg9U1LDXRJ2Hyk8cqG/h+e8JEHN8taQFLfRLl
FzI84WZiGTUgQEj7o25vQuuZZv/7Dc/b4TbTdvOMFnzM8N6Ez7dw9UOo2kHgs7IdTGOBK0Apg6U1
48pe422rM8vEqE0lGLMtGKxAv2A+alt3RRMAo43AMwVSzIng70TrJf7Pxa83O+0LY1cZ09wWX29a
t7uGAn5T0FqAhPNLvVk6kFrs5WwfazQqY0b+Is70oDtP2zBovWFv/xC9pDj3Bpgm+rowRt8b0S5f
LvjV3g4bCtrBtqjwSdNddjvuoy3/KlA+iye6s9f2me/qjXO7jCNzZdv+tt2ZjTA0U5pGEdoFZsU6
B8gv3cXbcvM3PM2uKVOvksWY79LHuC5tXWwZhb/oJLBLFV9gGANryAf8I2gNF4TlwqcEcd3bd6ra
mRaBw12cZZYA/Tk2LiCA2EbQNjWdR4D+6yGU9ACk908ff82ljzkTOFnaF3qfoasc2CPMBaamHTNv
ILXhD7Vy6Cbt8eMGPxY68D5+29M0TYupaV3A1Bh/jvSQ2p3nDAtUckttzIROPA4KOCIQgF+O9ZFZ
9mZy2Z3S0fV/1pWZlGlrN1cmmJRXyZB7WfglC0sQGuz+s0bmMoWag4u9EqIjChBdfSryB61ZOO5Z
nFkzQcK6bsqZlmIQTN1XHveJH6bRg5NaRzejoIgiawT/bpiW7yeVbv+j/sn/drEIITLDbIoMh8IF
mxAcFw/p/ci16li6Fdl83NQV4wHorgFEDxB6SbU162diZWNDGRY8+si+/UUIDZCtPnD2lp+fl9Yh
Mc7mW5eL9uyZpCzCsVLMEu81M8AqiJXINNaIjP3cD+OS4iD++rumgAlqw8FKhRffTDjqda6YkakJ
p/oayLgF6GDZxvGTO/qsgZ8KUYfuxvkGAGqsSZHf5wvtLzU/08UMp+hht8WbFec3sKXuRnhHLp8J
vnNmE/qRgD79q5szOTkwoyibVH5BYa9oTu1BxP/hNPJhKf7v3dHevK2ZaGyGWAGMsi4czMLa0wLj
YATsPguGbe6Ha3clIJyF9gL3oVV3Egtu/NXYfTxk3/nazP/ETFxS4M/aWQWrqTj9GHIE0qh+9ym9
nQK18gYvOiV3BIeyI0KgCzi5cbnoZwNsRov+NqK/Hw2xmVQd9SyKR8pedFMT8RPZWZDUheca2oZE
HFw6+rm2Dl9+7ZmArZoKm2+Gzjvn6ptw8FN8UE4hFH9aDdSj56Xt71UF7rLBmbB1k47atYHwUvtO
W5fraN96wMyEIz/IrpZf6LVl6rK1mThSEqaRXIdoJ9TrLQ8RyOEelrDP/Zf4z/RP84fAbsyel77j
Qqvz8BvVyeA4MaHVJj6pPfHqsvEavriTWfh2xlwgjUYDB80QgawTp37Cmx2oBwJnbJ5He/hk1Ny3
ptF3Cuy6ewrA67j7zgj4t6bRWdqBL/V4JpyUIoNrofD1ZUoGt3X4/gzFyk6X/OKuqVIXn3Me9jcN
pasQC4Z9pY31e3vESbzuNHCbdMHteCybFkOKj+r/Yf28bHXWuagcNbuZcOjrNk4Q0/bUKp0X2j8d
Nf/rx/D/omd2+zLPm3//N9I/GNSiJIrbWfLfp+RHzRr2Z/vf4rFf1d4+9O9z+Vw8tPXzc3v6Vs5r
vnkQv/+z/eBb++1NYlW0STve8ed6vH9ueNbKRvBPRc2/W/iPZ/krn8by+V+//WAcLHH4tShhxW8/
i3Z//Os3sZX/r8uf/1l28y3HYxt0pMi+FX/MH3n+1rT/+k3RtH+awmceHqWu5YAWCe+/f5ZFjv5P
B7sjMKHBbAmFQ/jvFKxu43/9Rox/Wg4Ybx2LCJoqIOH99o+GcVFkuf8Eh6XgI4LFE8AH1m9//bc3
H+n1o/2j4PktS4q2QV/ersuA4gavNxg98ENg9QCb+WwNY3Y7wnab9icyfcmaqDqMpVEecJ7RIdi7
zAEFAkA+T2bKizomBvHlbVzw8vD6jMzrxdOvteVdadtrvWn7Y9F15ZYJ5CA2FGPlGS1RDy+3TQ6/
gLQYEcMSgfHsJamU6sFRLNSU6Yvbl4cy21H8XmChgKYpXduZ28AuODpHebGsuMPOSKTzivMOQEK5
B2eB8ZBRprK91hDnCOct7mO094GsWLXGyPYFsJN3emxv57/TFr2Fxgb7iz3l44bWCQtG/F+/U0Aj
mgC9tCeJu5cpedHbDuclL6VlyVtv7M36qGQ/K6oiVdYEBbKOVSVrjlCSg1WO482k28dU7U5qpNs+
n9LyK3a45xF+BJ+GiNgHYMtHQdto7KvNh68OS9P7lnT1ZlDC3o9olx+UPiX7zPLdJM8PModaU7Gw
l8JgfrPuizHkmDAKY/io4PwC5S7KLzR0mL/TxjUd7QTguGGdG2G7p+LScB1YKlmst/uyLfhelsik
vEvyaQxcNWoQOUHKvbzomVruMxoxeF2KzItbmXZZaXsEnherPBrUG4uukyLKzvLCey07M53hI5Rk
1+sW2ZOWUxzeJ8e8j5yNaylHEJJNjReNamDmfEcG1fqa1oOnJZr6ez32dNtkqrXmoV18tvVpnfb8
29hScxOnbupHsH4HOs3J0SIdOYaqRY6vSZlXFKW1MUv9SaZeC1/rKpY+QgAnUdCn8BN2clBLq3zc
6ySD7maFmHSvaY33OSKXRflLkawVNsa478r2r6rwkB/3rw/Ju4s6rZtnuzZBNJ5im+em6fJT1pAA
s948twVNHY8j2HeTTgSmr54MgC9WQSo+6PF5nPpnu9bqu7Y0QYI9hQDTGWz78HrJndS5SDpOiXiz
sRl8WaUXZMhdXOYr2+wmGEWL9mvBI4rJ2oX7NjXDfScuumLWfujQ2LNTUq6cwqF3WBTT1RDx8c4y
OQlIQpccsCRq8qvGipFLEOEMsmjXNMFPgpjntyO3G1QnHCwjO2k65q3dR83GouGh7syV7VCz8530
a9SX4wMtJ2Vb9lHmG1HoerqtBH1vfKsynd1YHSy/XiNuJ9YAozHkf7zkufD5TGrtQdPuojGp4TtS
WMGoqiBQg/sH4Gj7uNtPLcXtUBnaqtC7wRtq676qs/ZkREP8GNPo9yYDUrvZd+tBS9tokzsmtPrc
oDvKk5NMYYBerGE/14nLdUHGKc7fjAOAFnDAiyVqvi4YY8XGgWTZqRvrbegq8IzgXm1Q+Nu08kod
rTx2tVIeX9LyNuqMJ0op7OtGSVcpQ7CGgw2uZ44Jv6lS/p0mVeQPo/rHwGyIMaU59IrTnKPJcG9B
hONn7qjsc6VU9rWdQxGTt4MBujZf3jahihNZWevl9qKCUXS9r4+DVw8THGBJW9+wMa1vOnhUaN6g
p5YP/N8Db6pujTB9ftasAqSnxI0+F/A738buM62GsPFw9lwc45LiFF/eJiovjlqpNmuVxYlX1hFb
2MXJQ5XL1y3cM3H6g/NuQUsCxKG3AxEAF6lukh68Bn2PuBNb1/evl1JVfiYHxpzce03LOp3MnFV/
qSkzDcteJ4NWbF+ryLvZz4ycGS+NNvizl62U2Ld7amsYKztTYHpsae2ltEpXJu/Uxuu5RY8AtIRc
xaFOt2/guW8pTUMDWZKOCKjxLJJkPyvB9lbsHDvZvuTJp8UFgXztz2deS1oApWyVEsdQ8mcc+TOi
tpIq7sp0YQw1XTZhNdcbEOVmEZhcRNoWF5nElNTXEO/gs2un9rOesX1otaBtHRXdMxipPSdLrB38
IIFSAZS+J3kn83g5PRI9AuF0Mp65bSDmMHWPNevNrdqnZ5lSxCIg75oknfyPp6E7X1oxLggWV80F
LzX40OYgk4NrRWGfGs6+r8c8KKZev40AHuJFWUMRpl8YtzJPm7R+bRiIBQUZMrByIgPeNbELq2Nu
VeUNJ1CCYgXKlUi1oQX8HFnATBYfG+g0RReVNz3Vy83Eoj9zzpU9ryLw8Ii7zApdywfdEabm25LO
7DBJUwtYaXEMWOg86gtgNeZqEOtO77mkJ2CqrRuyr+GLv7c59JFRGVCpY0+uXrt7mk/uQbFL99A0
gMDS9VQNZPL1Araen1Ve86A7uIc62U18p3b5eLTKHsxpNgkchwxHUGoU+Evith2pAqNW2JyHiXGI
cCOKgWCJEgRd0Q0iPL/WQ5huzKZ6sko3PNBwCg95GNm195oeRpBLy5LXvDQeNB/Eq56VERhbRi1n
PikBVFGG+Z1l8PihG8JuXapm79Wmvis7HYKnqvolFytH7OAuhQeImyGnAQgMQBlNhSL/Vnhkxpj0
Q2g4O2432LsHGY9h8IlrMCo2MOQR3eAGLPbKcYCvqd+w6aY1HPdx0rh1aMYeDH4imTot37TEHlcv
pUUFCLJYrXaD25lB4k51wGpS309VvIdELW5kSuEdZKNbPsrUAOvP/WiVQEouY30l8+QFe5vVyNh4
41QmBzlDFNR17t7m2BL8T6mmMOs7oBbVd6jdq4N7q/ZG0I2T+5hHm5g78fekKYCg1PbFgURUu9NI
wjxmNPF3ovZ/ZH2r3Od68QmHwEdAwZSnPKUbd7KGW3kJTTreknz64sDpZ/+abxe6tXL6NglsRUtX
H09oQ39r8rVA56qC+tgl4JsDtBxiJ99+rNZQAK2uatOupGO5Cl09PzK4yjSevFXiErdY5YujxZJw
VTJsiWKRlHnz6iTVbcAHk7I46m5SeCyK4YY8+035pPyNDqBWUAIbLIRi52FOqrGdJnrU5DZF5slL
3ic9/GpFHRuRA0dY4I1tUubH1yoyH5wb2N681nu5E7864FdlqgDy0FHJu3QflsYqDZvmJi/0EQxM
tQtx22GuyaQsQQQDPY3ZnzJRlUZz04iLTCqZa+6o1d8aaty+ZL0WUu6E63zoO1AX/PXA6/PYWyLm
qIY9R5bKAvmbMjkCVcezHOiksoB1toqg7rTbs043gtqpyXYq++5pTMgX1pXuuW4153NU/ClzHZ3X
Jycpe08mk9yNN+XE87VMAm9Z8Vxa0GDsTLLPe9251Ydega2/UjcdlFvFo07nrBKLAUlUFMs6ZWMW
nlXEe9tkzolkHQclF9X4Tun180tSlrTu6JxqcZlao/CSKPHtkPNVCO7Mo7wQcef0msMCi8OPps+J
vYavm1+EtD/kelidCpXVpwmaTRf0uZn4HbaaK1kiLy2DNu/J2wGmpI2FALGXPEBs1FtNh5NDlqjx
nT4660mL9U/TyLRPnZUEBAvwvUyVdgW89ErlR5nMlCoPwiqOtjIZQnBttLZRA5nU+Zew6rOzyewb
SzP6A2YKIdC7TGytJg6KXODs3XaqIjJb86VOrjXFrSy4qMeTGyV369s4V8JjXfLes2OiPGK/lG3V
pIlXMul2MXjCoJhtZRI0ZlA8wRt+kkns7wNN7fqd2wuaDLE8yEsl5XmTs+SgxJ84iNdqL9H7ewO2
s+kxySDwMivju6TSrIPRFwwx5xwQLH1HtKBMVERDTM22K5z6zPv+5wW4XFTL6HmW7eQ7daj0m+Ft
7aF80itsO+TzYPrex0rb7kc9dU66YjinVNvDV4SeMrNvMYBEliyM4HIR1Mxy/NhpnZ/FLM4wyvCI
ORXZS72fWaIOYOHv4B7uQXcYTpNl9y+XyEbStOp+42De6omxrTAedsmkoecgTwSXJZYkODZqThLo
5XRb8wYcL1RT7+VFHRpQPNT9BF8I5IW9WZ3hvbtuqlbFIUqogS+uGpsVs+Dh5w+Rva5qfdiZTmcj
iukTIjDC54K3z5aJvZKm9PXKGerkFKZacUhrMq51i00PjNi/c1r4Rpg1Z3npWuw6cIjE/djMwpXM
w8fDTkRcXgtkniyVBSaDuej1CVYgPtN1FUa/6QDb8avGjgwvz2JrbZs9eLOcJCWbTNX2fRF/S1QY
nOIxZjeqU7MbkN4GjTrYB5MZpRGUYv8o8qYKMHcs0WojkJVFHhf1ZGoUj8rnY9ovAQdo1luvTfAU
gijZMgFLp1uWKqi4365OipWC9Cfpw/WQQYPEbqV8YlF5oHHL7nnTOQ9hMq3S3GZPlCTj0QGygNcM
RflUtHa0IU5B13EXVxuY2ODJI1439O2nJIrMHWzr4Jn+lefWzNzF4m3LrFTcFXb2lLiZsgZFz0uZ
zP71jPydXnw6mfUrH+/E3L1W/ZUPEhhzJ1OG0YzbTOlLD/bEdm8lbYYInZzdE9oV926nD8GYD3Qt
k7LAcobbDgv40SB2cV+CtveGTupWpmStJm/pJi0sINj9+qEprsGelkf5TlYJC/pJmH83qkurg7x0
Ea8Orbhw2kV+3lt5IAua1KgOpAnjZCfTeWxPEPdshcDk+MHEOaMHkEVtNxoMySk3jm08PqZjCbVz
GHPd06CP7mRltQ2Vta6S1Aub1vBIkih3UPLDO4tTNyi1aVzJvJTr4Z2T8sozaWXtZFIW9LwLOM3r
s3wqjwd6w0xz6zhVtu67vAy60K3veM1xCj/AhqTZ0OJ+JWVhK2pkxHipEVmg4fbTv5KsH+s7WU1m
kUk/m03Z3A3Q1GpHo9gFMzp6A34j0JhLfKtTUwzHIh9wIiWKGtP8WSQz66Ic2EZmArH3U6dOX7N0
tMsbl0Olt/hdNCFiaN8BDGDBUDILQsWMMQlUOhw6w8AJDCJ5Ynhh/CwtI8HOWe/WPLemtYW+HJxf
l3hSTtxN4n0eGe4Nz/vQb53o3LQTvOezzL7PJ6dYRzZiepht5L7WDs9GR5NHJYYyN/j91Pht3vVH
njlZoCuwl7gl7bwCdq2ja3A7UOB70Yd9uHHBP/kEU/EfdHDOYWskW2J3w528RNG3firL2xLE9h6I
TdjCEdPcfIGX4LqCWFpHdClUXnMmNiz8A4fhaGNtNGWmBDWZCn8Uxq3YNvleNZLYKwrYFFJmYmsO
puVtzFSIapWfurKAlmUPGyfj9l6PDXs/OORUO7mx6QgdD66RQCFjZbfhebyzrImslM7OPGMI+32a
tv0+SoFt6sZa6NuMfqaDO+4mPXqO7LDfDCVzj1mlfulTnq2i2OnuU9IA6X/Ug9BpyL2mwaDfxZ6D
o4sjDD0gaY+xJdK1QxfV4EJ1x3uzUPSzpStk52TF7zHISs56oX12h2bYA8ic3WrmBFq9ITtmcduC
c6fUz2XM8l0X2V+rbphOTu9MJ0tcQhg5QJ7UUk/HdsgrmlB5irsQHxea474K6+h3sxk2HYesNbCH
u53o+EVm97WpbQy9Iiv5EGxxCDJs9OGUjwpc6/gmt3vliachWWPjse1KK3poK7hnAxY4MxT9S5Y5
zgr7qTT4eE8z39JA5Fk2YClxyCXJpOdMyA7JGtaEY7seUzVf98QZD+Ovi12ARWZKXe5negSYCr1J
fdgFEcInZrM+OMWJ9V5lK87h9YLgO3y6wf1RVmZ5CDU4pRRG+NjSEa83q+KbKVSiG8RVRDe1mS5h
wUrj5sWGGh3CjCYwDusA7AR978yRoc2MQXH6mK/raeAeYgHTk7zESURxHDNR2DiovZZ5A+XRwVXt
lcLL4gGxTnVQxTxc19WQPxhdzM9mmWzVxs0fYP3oj2PR0R0BEIEfDljZk8R1TjNd3s7TP6H3hhtN
mSLN48RMTln3x5SMcMVWCbmRdzxMFCDIE8FqhgJ5KaqQ+mBHcFaTfDROJ7jU9hPkRG/FN/2PxkwR
xszt8RZKHjngk0R3vcvZOiw76lVdXj2Y7YANKAZNp3X5jhsMG9RwtGkgb+Wlc03w4yT6eJEnNIoG
IjpdYlhz3h6bwyRqwyiKSBkIMPhKmfMw/1BPe9obWbOeQMJ9drL7dMzpMadu+nIpgV25YpNZ+GXU
RHddS9yjUw77XHROBRz41plUtrIV01aBeoOtrElGAMLZQRE74aPem+RA2qTxm8rGhA4TYJuV4UFN
y2mr5onrjSTyO8MCB1oaKIPrBAibyzepNTif0jQaN3GL/YNLKm0bNa7ilULWs9JxtrHWfm8jxTBe
8mSBVZOgczk/ypSisTCglZ3DJAJ3xCht+IpRXT9lQMxYOWqV+gmWuuOUF/4wKYhJz2noqRk88GrN
HE9FPvksp/39YGjMg9IJrMnRTI591fH7FkR/hQMamkGlOJbIW9ANFoXptYAnX3ejjSUmEQD3OJKL
PODoqRs6ctiyUjEmgab45WM5cWVa4eBUJToCm3Cgbc1B/LWxMnuXNfU6ItUmFRY8LbL1GgokDHwy
3eZ1vYGc+VR1abntaXpw275GeEDsVHvn9TbW03ovM0tSAPKO1iNiM+Jqz8yy2ss7eWkU11mHZDpF
sY0jxZeCNrYAub1lowlcCrvUt1GNpXYU+4CJkOFch3kHi+4IDMsxP8rLoDn5sWc6onBz85CNiAfV
7e/D2IbwU2c1MP9stTvGDi4yKeId9dHeu/DfAZT0X5cpNBA4HJk4/lEc5oVG1+7cFFbEPjT2la4Z
OCcNvd7BB+/1nB3LTJu2ul5aC+u1DPZ6K+AIlHss2ARyDph+YspdKC1ma6pKNUUVzgX05P9z9mVN
cupKt79IEaCB4ZWax64ePbwQdnsbBAiQADH8+rugd7i3+5zjHd+NsBVIDF1FgZS5cuXKY5dMwCsg
l7quu9RZCxIk9zFD3SSk49K9DD0ki43pLhFefuW1La6kifG2JCmUNyZEj6Jl0KRFca2U8dZZb8Wq
Y+W0EoLYvQNX4a4NG7CIMOc+wx0S9RlxUkjbdrijblB6Wxv0yV07N1Auq68z6tgl1aUzurqoKRlP
JfX1Xd0Vaxer+hPVY//EfHkcE4iopZ1XbtoZrq5mjLpbQOnJSQkiRTNevYzqAg8T8+QpLbPwjo9m
FzSle66lCO+WoTAt8mPmDp8MRWAsWsaGFiF2WzDMCPNZ7wf/Oh8ic5BDgj+9G0Vb3VTmXP781vyH
bYXpTzhggeD3EtDoYx/4O2nIuwzF0+otEU4ReSGQLnfk/VNXTcmBaAepBHMXzPdLFQT7BQ3CVEE3
ZEzayDNVhNLH/DgEKeSTmBZHgpXpOIRfYNmG3+eyxI6bk0eIZZH9EotdGpWm5DgwxbfSA+wB3kP4
wAQPT4VtvqeOPDSjUx3YNNgDaE3rhaCBwgRgr4bmReBngUHTrgtCULHOIn4RpHNu2tjZY+gX/2yg
0Yfw5/vgckzcQmEaQmw7OduPwxImnZul+z6Wq94vovf+++6izX+mTd0dQBeGWNWANc1rq3ZbhLJd
NSpE7gx381XXurbahnLt5ngMfJmDIgm3ahOkmXNAsmQaLV4K3Mt4C3B5XGkPlp7rZN7Bd8r4Strp
M0CecgXDxD84deA+eDnSCqvy3zSUFirwh1cWDgYPfbB+fA/1jn9/ZTszFqPfBt1WZSX0W2XH9q0P
EHyjWXBSwmlOSVFX0QhHZZW5UwoOTQdX3erXxUauAglVw0A+NZ7bH90qHTDtQTJWNeNDlU0Rb0Z9
lGGXHtNsZeZZdGkkrbqtr/MvAIqGa1vjFuaD213KcAIsOSnMXfPP2TvyWEAkgLfOSqLqTGS9YTrn
qvq7WbqK9Tc7TWqfNn1zHj3VnLGo3lIikU48lFpFfVE8DG7Io9xBHeURBTaOhRvmm2Ki39vQGVAt
YaXplJ0H16zbukdyEKzSPZrN1Ph7/BDg7GAGK3ThHb3Zn2h7F6UEJ/coBxOsKhSsPDIFTk0s5I4i
vHdMisBZJ7GrVgCfu81gpYGCafUUpGl1IjCSzoY5+fltHBGTncvjZBWrzKw7lLmLutnPdSUB58io
Q5u3g1rrGfMOOwr2FHOanQfRy1XrULO1HitPbdsgEgeH9eKWCT1bW2xQRi7bjrFJd3geDyoJ42OZ
+M3WAs+MAleVR3zAEr9MrI5uOHr7CRaJxKp34nnS1pHxW3PK5771R3YwrQRg5jdPqSZfSVzVl6Vn
JmrWNSmnXRKn8YrA+tkR/Mqn3sz80gYuOHQuzCOwyfYCSoB5BGvQ3YkiQ6nZCQGUVdA/OjnK0gyJ
fkw8qVZt2kyHkNlxq2HHIINaH9ncSPgpx6Ub9upelqm9jKz4NhjqXsvcb5/a9AUhx3GLBzVDzaVs
OnMmxjPMeh+15U5Tmnoa8gCKwkRAU2Ux+bdIzO+kz8WsDAS4/uAOzP8+CrwC1iWmhs781mvG5rXm
08MIts/RmRsz05WWbjLc+bZjh7xJzg1kKJ2xpbspsRAv8INyB2mnPqpoEV7S2WsdfBtelq4LcaoT
8dnWUoedygHJOYg4byvfwJBrS7PRmUAAHeVMn6Q/PKbdFO7lJOQ5h6mNWALc/dpBNfp/U9lYaLUf
5hEk1CO1VjAvAOlgpuX+Y+lvgypR1qJ0QNOUdutNvH+M3UmeM9/8xblF1EGDf+AD2uKjtwLxwz0u
jT9vTYRjmqOfTBn0Fz47cGnhfEf5dbWFHPV4LGPrHtqBBs9T2kFTa8BDi2Xx2M6WlJsX5Vkl3rfM
ldmOzmHbJXabIDr7L3Fz/iHKNvsMgY9IGzLPkRouvPnH/8e39EvaxhSfYasHl+xYweVVzI0erb/r
Nda9OO/OY54CfbF4UZeumwQoUhmwa10ZlDygYXJKHIK6OmV/39O+u2YJI3vlu7hLiJ0dwqnPoqpp
g7ulQdD9JHgdwArBUN2N8cGv3SyShVaf+hbEQdOGV9ZBziA2CJmnk86ee7gi18m5gzgGzO5vLYJh
L2kTZBvEfLCsyAQZzzX+tFGAh1MNHkXNoj9bGP/tkUAc0sUDwXx31gb9/WZVrEg4Cfp22yegfEHa
p35raFwAkgL0si27wB7rPm0iExrU3FEQIwaYUEMF6OQMKN8dFF64ClQWrwdmgxvv8uCGnSALNWfQ
mOKdZK6+TSIxtwwAPkhO+FW4qFa1030Oss/L24/Sc9WGWSynKD/35+/4kek1PxChmCuTzDQKPPkf
ECpXD2C2BXW7jYFk7RARR4ZuyjVq3HZUrNquMOelyRKKZPMO3/l9rM+1u3JEQVdJr4oTG0J3g8cP
iy3wxItwAW5pAFJWxjutrmCtCcTLPQOtyimUl3qgeAHktI3lUJ+BkIdRTweUnKu0vdJk1Os4gbZj
mfT52aDO5XrwO8h8eGG9DnXb7an16HOaFPsq19eEx5uMxOL/430JPdxkaLSDZY8b9OERyPOuHMaw
maukm7NtR3rmlZtvGu2iHJnv3k1EIw6HsourwveSqxhaum9j9Sn3/dSB7m83rAVTIJLo6Y4LRC8B
2qgyagsrjjLI15Do4veq9tWTGF6rrPYfB3Bx+hRCu5UejxOKX2w76T43eTKcSJC2+8BF0dYUFeLH
Il5PZVCDY2LdW9kPXzItgGC3xSt0e7Z9FfC/bF5dNc28r7VfQR7lSwKGLOTB+b9AXey/YBGhLzBr
Us5Bqv/4qmRNhW+V9s02GGDluPPnh47wcHTmL7FsLWOIX9QrLnvkAOVHLwmzx65TZ9j24fpuSmbj
LJ+mfYnSTKfAKzYxHIhjHU/JpQyuyGAlR+Zoepps2+77gh/rmWNZj0ix41X5hLQI7+gKwI5+Dzqm
8afVROo9dAWmO1MFeMS9FgZHDJ//zy8R/c9vD6546ADlDRGrghn6+1My1aVTGwEkxiaoJVSMyt/6
zShWguZ3lZ/0j6hPc5/mOUwglHc8GFWlR8KcH7g5HYL9cQwC1cDPvAnIoa+GXVzZ9JrKIr3W4AU4
SfezB0vvXDad3af4BVcKhcZWU9E7G29Q5BqIyWz//J2WleD39RBFdKF8DniKU8S8PjDvEKmUhk51
sxVJw1ctDzZQ8VWgjgl2bqoqOFaoqjAAazu3jY0BxIu/mxBS9KiLkx5A4kf0Q5Hhhqj+eDONpBcC
ynEWR1KO4fm9CTqxQZi4W1HrIhx07lnenbI0Gc7S6KKLls3RqYdzPzdTD43dQQ4IH8EJ6gS7kIqg
zClCRqrPiiPE/PRKJt0F1XrEnsQEBTsLJHl0tBIrz/AKMdZtWRsQPCpfb0IgXVFVMntyG0R+4xYl
Eog7RFBnpUcS+2rduIwcUsXSa07cTZxrBHxTSDveKOjnb43p0lfXQXLVn3+GpU7Dx5+BAtkByxE1
POjHn6EDCb4meN23OW7XsM4VaM/GkPiuLgw72Fc62c+pb8i1bym5gs8bH0kXnIFfsVPaDRcL9vJh
wmJ/QCXT7xOgmvPSDL+2OoBLkXa0vxGUZccpAaJJuuzcz01mxqeyZNnFUWN3kb5Jo7YE3C6Q6xxU
+v7P33ZRY/nwbcGUdx0Yn6ibSz/mfXKV+l044mHu2YSaDYmooy70+zNxgnybnMYyjkJEYn+OSXo/
ljuhEEfLdL92RzwJZCLskBlUnTfpgEDJoSeVuk6eZ7ct7aoDiHSb2KJgcqK8boeQL8C1fvjkZwVi
yFrVKwRqzGqyNtyFTKFShe+Bq2udHL49GoS62hXTxbgaEwLi4dx0lodbv/KfQglvYmmqZIR0QK0v
SGOqI5fVw5b17XjHxnGrrMkfkhozdh/YWy4bb18i5LGuZp/BC/t27ZXTi0tLVNCdqhquJrUHLyXg
4XuVnLFT1P7TAKrzOKv/5Ulbsqw+3nu87rjpiFOB1EF/n8TqFD4o72ONIDPdA4NPT84k+n2KLJWx
CotV2LgIRnmoj+4O9WvrB/ZOMhTR8YJtmGPFK6dCr3XlAres/W81quvN5i3Cata5kAkJD3Ewx+TG
eBVCzC7y43GTEGc8WBDYZMxPpA0PbHSzAyrOqcjrnO4IWvhK24rtBRkYRJgjn4kQfDlwu1ihcGsI
X2vjlXs7pK//90dxjvT74DS4uCkfcQXa5raua2W23EPUSDSfS6O6bznXdkPomB8LJzgncZLduXGB
yklDEOyCMMgevcZ2Z9OE68Qp95pXOVIEdLr31UKc9DwoFMCfnqayRooOxHdrr3qGtGqK8HiYrAfH
rpNy/N4iELNfzACEv4uj7+xGObKjz6r7EIkYHvzkzERV2PADyyEm0XcuPElEwJEY0+x0k23qpugj
ElNEymbrsh/Z17gHT2TBu+wMeukhVzs+kIusB3YEd4VsUnfMo1ATuibUHXdVD6RcGYGcJ38MHowX
Bw9TtmmAt8FhoCc7juZSyaL+F7NLzFbnh2dRIGbsgrQ5z3sfza6wzkYAa0RvaVojtDmoBz8xP9Qg
ipPsULWoSn265X1gLtyVzoHFzskUvNs3voAubTfJmzD2SensDOLZrtZSbQtwDvdO7/V7mU8ItQX6
M/RJIdwoUAVYwnainD2WeEltyb+rSshLnjg3EBblegyKboc16JNBuPloCz8DZ6ju1CrR6Tas+R5O
cgL4MECgNdFY+9V3PuRDtOAdfu4252BMwtNU2sc0Sd1zCJDEzzjd8Vjlp6WhJA8AGTG+mijgmT8/
y8vt+nA7fQRxIBoF2S0fE9XvrzZCrp1GFB6vduvBnUbIa9PVWdR1ekIRIHhhUpO/hkB/qXo3g/+R
4Q5bv90CG7Y7cBIutA+fZM4xJVeaAgZ6SYoMYefJ3hsKaouL8x95bOo955sG9u46Nib+rOBWRdWk
YYZJGzF3SLFa40mX7eDdQWXi0jKbXEzi4le19as02b/kQYvZSPntiyP4HrpMMETJoEL40TDD21TV
g8VzhBI9W7ccu9PQa3bQXXFptZTbljh0Bb6QXYHv650ZUvKw5AUOgvQyX6OmIBRF25o95uPTNAQc
pTVqtW8Tdmvz3oH4XYhEur4YLiBBeXsd5sjfidMtpH2LO12a+gpO9zZDeADESSm2Y6dBYsF82iLW
oZGCR5F7FY6v+IP0E7QS12ZAThPuzmtj/HtHKhLhy4Jakku7SUlfPioR0TmnqQyEOnLlI1Uq3I5T
6UdUQ/tqqOByDobJqMxQbCEILbCn6snMODdIFvzYajAT//xwBf+BF8E39vzldfUEpp4PHiQdpyaz
xEOppRBoB9fhpUYyysXrYFrFvalXSxeWiQs0FckJl4mN/ELvl2EnaymIbvMJSxOLplghQNFv3sYC
uJQ1rMeVFFl5X1LHX8VEdFtW2PJ+GQOP3Vn38Bk3sPPjS+eCDbEmfPTXWdW2B68rp1se0hKqjLHz
ypOjqDpAddryW1gwFNtJRBoJuOKR0zrIUexBvl+2umG6ywMv272PUxbT8u240Wt+Usv7uxFLSFRW
Sj2m8CO3rSLhEUVr20sq0mJTism+lEn3vWqb/GCQd5je4EJg/ZJmBMt+7DaEZf7LaC2UZMHh3hsV
+y9TYHWUW9pcoOtRnatRvATGYQg1ldmqINB9KScPcAk4hJeAi2MdBi5AFVtd8mDK8x1+pXqbhYjC
eQjCDhGMWPdfJhX3P30+HzEyz/WFMyc3so9JYrwua8I8JbfjyNNLwv2tbXXxiXXK7AdC/O2Idf2L
p5+Zqs230FMTAh0mPtQFn56IjG8NY+Ybbya7YgF1LlRN13pAUC/O0nDDqiZ8GLRfrlzV9V/gOT6N
JsnBNNX4pQuUYgzy6ZpYV3wF5zqIpEOTp6QtwHQkYY3qQe0aQF39mGb8wpXU16WHlOBqF7ptsQ77
CtzSEPN9Z1M3ImD4bvKkdFZ151RXF3D5Hk81JLppgSzIOnkC7MWe5x7cpfziNmA+ayKfrJt/DwYv
OL/1ereDExvjpsw7yWDDk8Ogy7d0+wCImVaQFClHdguRMhfDKvomutTeJcj9hHUb1CZiJpSRqol3
dIDCn6EC5pwFaKybMEXFPNaPzrkIARBFFnX0po6CnaeC+4b1yBPzhf1KJDm1eK5/diReezkJvjMg
BFEbAF3ImoZsQAsfz20MXI7Hndz5fPh4OkLnfDk9zbrwO29A3wtUXOxV45FV4kuk+eVlcjNSgnkK
ksvZC8vkQEEmPfZTOJwwp/u7LByQ3QZK6kY0nN7jXS/WEDeonwuhfSzTY/UFNJZXlLscX5EncsDj
UKZRhw9PGmg6sB5Rzdx4f8WefmhGF6R71n1XTYp85SGUw1G6ZkDADlv5r60haZx/sUbcRY/9t2UE
eeWAgBz4waEbhh8TSUovnazPnXjT6bhfi1SU0SCZv1N5E185aCQge8p83HqwkvCwAAhbF2AfgUD8
sBzSe2N60Dp4ajRA7/dGz90wZM0RLKHofTydQnYSqfn72KVLqYyR8D2fsfTfj+7rDLkibtOuP+xw
6hAprAnoKO1MGFtYY0vDZffP7vtYQRJ6rLsnCwRGRyqR+AUE/VbEFHVtaplvbTbCSqjbW0Bp/ED8
wlw93jjRMi6Adq6YckfQupPhWo9Y5JLStd62MuOP3jLoupcUiYR4pl5TllS7xQlfmr7zhgZWLZxy
8E2HCEKXUP+Zu8OA1GfZwLaacfUWmZYrBU7COqe+Ecd8MO3K5gmgsIUAOXI4DyM8vLnAY+NGcTK+
VDQsz9Yp2oe4rchl4C3yt4b2YRlq3T7YjG2O9aJ26c6OPDwnPduPIqZfY2gtrHJHuzd4gM2+Abxw
YEa7dzbLkzVxMNEge/NbWqpmr6Xz4ljfg2fo1JDK4DUYex7W56KVwypNJEgqMlevyjwFXcW/ta12
1nHfJnuLJGoUiKyAZsI8Rdob6/F6tUjyNWDyB6xtTkvjzDzHKvGHOmI+bU7u3Cx7/LKdnc25b4v0
2Mu02i87XDPFUaeQXovPCWm0lEHpcfBYfU0Dyc96bRF8CLctw7KLmu4aILoqfBI5qFxhonpmn71t
umlfggmLTAaVYY+XA89fdv/jmGWzyGWcrtmAYMDAE71ZBsWQ0X95K/9z+QlclPHkQNyY76FgzQeA
CmslJIYSB/q1wpk2bmrgik224ZE3JGunpAGCdkBfp7wsb2CYKTAGsdWD1E5jui006/aiD8CCnZuc
jPkuJwQGg6yBlE4xTONlkyVJWqBQwQCw2ibVcRlctgYHXLBJ+OuCQ/29cBDbnJtKoO6ox5JHJ0MR
6jQW9MVBUtfaExZ17Js+2f3ZAEPJkkXf/x8TFMe05M/0Uki2wwIDGPm7gQ8vb2B9qLIdiFuodloj
xDa531F6RNy/NW4P1XoOYyzjLM9WQeySdc4hFxBAIRe67b2ArZlwtX/bDzTopekNdPN+XcJgje2r
0L9bhiApiCguPLe9W1d3qALAjyylzZ2Ymwb42J1S+k4NDT9WImnfhn6NyzKex4tBYEL7+9hlbIRs
fGele5BuGt9RYcK7zin9FeeabZbu+46R5FuHWIJANA3vaF6JQ1LbR8cyYIhzY1lCT01fZqCqzJsc
CgOQfhq7G2lAoVjGcgdoYXYjNk6+jCkbN3lcOvulW6kQpcSb4gXfWp9L2gAbwkrwJaSjRqk9igAO
H+SLrbI1NU36hQ71uK+H1AENF1cbNNIAvB/OmLaPhLbt4+D4a0vpcEsZeoFHhg2WHAeRUxxBE9Xe
UlFvlp3LUGkpiiMNXXlYxvxiQL4B2A7RsvetUel92yv/svwBMRK1Y2GD9MT5krHH9eO0NrF1AG3l
qlgLKvVuuZhMM3YZewEaII6EdYySGIbfAkG+TkjzQxKxIx6dMuu3CbJP132TeI/ewM1d4Q5HUwF7
hMih/Pbfjl1OhaTZ9ylwfbiKdnYKFH3haffgTF32AyjnMw9H+ZII2W8FEtWPxs+zG4h1Feoi4wh8
R+v2/NVRa5Z7QJ4gpHebimHaN4RP+6UrWQVhhHIsvns0WTd90P4Vuyj16k2QqPPstCkRqD/Xc4MP
AtmreQf41t8zJ4MIhkyg8ZnL9lC60PxKCRQuwGHRdp1PtsAc1+UPsZX5AyyxT2VcxaelB96pvXXI
8k4SFDrNUUQyDKZ7pxPqETlbB9Jy9glRCoDS5eSvlq6TA7X13EyDvpBeIQeiT9xierkFljjHjDU6
+zngQ7oTtY+F11UroA3efum2edOcagkeby9MXK+asr4OiW+ucCQBJQDQ3dZ+yddLl+YarokCW2R5
pZYXEeQid+cPvMNTb20K+s7v/RQp4LsO+XPR+3ubk4ptDEpwrAMlTm2sxQ0rOH2eex7kKG6idNgz
mCFv+6gp2bKvRqLY2752ZP+H85ZrOvNV/nTe/NeXv/Dr7y2fDJln9Z3jdd8m8RB0Zf0dWgkQiTaV
uEiok0CsQLE1fHn+tfX7FSKg7msiEQCzWRDc2pHIYyxdu40dj72I3NyWI5qh+uEzbZ4GiBDuRi1Q
EMtN5SPtsjJajqhCe/RBUPnM+SQ2rDbPk+xB3eQWMTqTka2Diexe5CG8CZA7P/OpfcECopPocxxU
TRI5gjx7g/U+I9TqrAgKzd9nRIRbEqrptFzG64L47TKaozrQr8sgbRqXubxfpjJzJNIx4UkVyllV
Y/CHa4UGzKTlWgGpXuZ3CNdqCNwElcFu8ArGLkXoPaY53v/lTUb0GDFOzyC3qhSPNJOoDevDNIoq
QCCRDMP0rGXGng1cmwgBqb+7y96l2/gDpNK0Yw9l2CSHcWLAMMToFKtJWbB1U2X3s6T5w9JwVG3u
AZ+F4IAIJh4F5qejNyJLL6kJfzQQAXl0wLtzdFw99KiM8mik+pJZOn2zzdjBScmdW2hSCggW9baW
HXkv4cpR8jJZqfaVN+Q7pD2Gn7sQy+F8JicS9lEPJwbu9eUttc0VEfG1MyM7f6fG/RqHSeJg8uyx
ei0ZcECgI9GPdtWSrNxDegEzOcmQUgm5jW/EIT9rW1YPJEQFynTqoR2Ah+UxbyBv5vT5M5mbrAfV
P2Dloxdn6AnUBA1pfLcc0JXIwmjSLLksO6tRp+BZBea4dAkpzbqnO1Tv9bOG3rB+ITyQON4rKZC/
lDL3W1kONVjADUW+vfb4uqiF+Zq1w7r0cu9VwOcFu8Oy+5Qac4g5srdAHq6eUX71y3KElw4PTLVg
UXr2eZokZKo6Sb8Ov7YSQX4uQ782lqNS0dOvv4beNu5y3qBEhgrS54EDtfITpMjVdX9pS4D6fO6C
JMl21bRwS7v6U9v5AMV0Eh5yvjGTYNdZrmwT6gDYpdVzHqFhUZlbMApKqg95kdXe1akTRFKQa6iQ
ddyai3Kzv5s6q5AO5ran9/GC4YYvR7yPNd509pzaHqwK5jTfX+fLXpFdnTs/Ma3EAN7RwFlyN73T
mTUR7d9jJO7IvvQ7kOPnQ5YdIVb5i1Okh/ehZavOv6NcoXuHQFv4dmTpxS+60AlIuf4nC5DvGMb0
M+qGeUfeYfGoiyq+SWSorUpo5O8GBFBJZJDAvmkzUEyX3cuBBfUhh6NtHdGac5RCDEhzkXG+Rxg7
fLsMCAww+4oWgpTB1QltdysX9QH06NwrfuvRTPV4/oJrKPLu5kD79h4xm+bejtdggpGZE4pUIi8P
wjvNLArFlZ2Iuh55TBnNy9vSNCL0TrEIz87krEyNajSN7z4lmdc8iKFceXOv9jsXE7Da++lAb0sv
STP4FEZjTZx3ln7lrYuwKHZLl0Kece9AiGZduvpLnMCH0kLlO6QPDE81JT89UpsfVQ5sitrmC8Ac
D9HUiZzDRolzTuBBqqTMv9CkRFwJh5qw/KsjSjwF1ifbQubeIZC6vYVkJuKUSfmj3BUBsoa4y+iW
hnl/9Bu6SxE3B6F47mrKdkOJWKSszHBZttJhRHrSr4M1eJDi6CqwiAjWmuUQUHK2XI/+ycDFvtZz
E1tVbiqn9lYLnLCMLVul7gLIw8k3JOJ9fNkpePoy5M5wsE0s4NfNYMX7lcYqJddl7G0HogfvVxq7
hEO6WNAtYvvfVDXEf42oLAbXTrxOuHWY/VX2iLCyjzh6Ghzr0rfwq8Hcs4OeXn6d1JYVYKdOvMYK
7K7lpADyctsO5IYNZqQfzDj0JauqiCVm/CyLrDo6CLytK87Hz2ENC1gWjTj/l8PofJj6/bB+SBm8
fWSpz+P+4JVH1SWfhNsaTL28eZkYuDdAWPtXncWbCmIZiGbqZh3nZfVjiKGFk+VD8gmTtlx3NRPI
DAyyne+I6QTOYHEaSiiUiUm2AdJig+6W6eImZyjYqZu1Tlrv+0Rj1DsNiuxxoGTcQvMHRSoc1Z1R
twNOvmHmCSwBkNzytPmRVmkUUt389JLmk5NW9FNfFd3aqrkkXsbJ1iuHfSaALJWajl8D8eog7Ii4
lVvtxyweQEyrxq9Z/WMZhor+h2FkiqGU+jC1D3ouKEG8vtm7sVN+NoVzRaaYAazmqftkkM81Fepz
2GRwE6lNtksX2jE1GMtkuFpl9TMo3uvlbJssq48r140uy8+hcqZVaLPqZHNWPjQSsA93B1Drs5p9
qni/m/zGeYScmbpvSf8gEEn6JJH5fZB1x9aZXz674LwBN0FsUZVAKDhQTI5UQze7k1XB9iWnfy29
xtiOR6Ut7IUB3FnG3hvoq+R3JBUQUUKkZxn356FlHLgIYCqy1U7kj7o9yk6On+v0R4KJ+oU1w3jW
RYusonm4S1K1ptXUItjXj5/z8fV/HjXF/t/XkuMrc1PyUtIUGItpkj0FUn+foNTuzoO/uILoAf5A
nRSgsIL9uX3rg8CsokQj3QTlsvx7HZf+vRzNFqwU9xrOQ5Z17l3fdqtlXzlBJcGfpjPxp3rnwn0+
tZ5tT9CRrnZYQMdbm3YgGuEtfYldAQRCV+Gr10sQ62I87vAgN3Vv/FeFKFVkmz1UctSzyQayliiL
gEyVxDlYv6n3E+y1mzd12VqovvhcuM4LEvL4z6y+E3C5ozLOnBUqCCdIQnHbA6mc/9gaf+39n8cR
yz9DmKx5lLr71HmTfrAqo5e0itPVQJFsVWZQKWtVwa96qvN7NgZ/5Qj6fBnpiEBP4YynuMuS59EN
D8vxXsC9DWsCD28Or760CEz5SQICHKLwSQmXE2yO4LGr+isydjeDGPOXcZLkyKU062aa/C+V075m
hTT3SIUQWBLDKWI0Db70XY+KYn1QXIoYSYywhe/1fDxWPLXBR50OLUUiLNWvPCX8C1DqSgZX1LLC
zxEnfN0x5kMKbx6bm5hJfkpiDWkp9JadqLzx91ZTIwYgG1Hsl7E3raJCTu1OtQ1qVcynvJ+3nEwZ
tDyR9V4X4CDyemxO7w3mnPZ/d93Wb07T3CxnVFkhDlNfblQoX4O+dy74//8Yu67luHVl+0WsYg6v
k/MoS/YLy2FvgAFgAAmGr7+LTVkj+/icui8odqMByeMRCXavXit/BnzanoiosuMwmbV0/WVg1+GO
Zlk/QIB8HFCPnGY9kFht6tqVEJmGabtpuAuN0F9yX+bP+ORTENxkDk5H087Tz0BL0Y/ZqroWzCTZ
kUIHD0hsNlVQpshccvGcoXbN7NLbxCwrV27fApEvtLU0cDvfkVmpgp9br3ghy54icg/YJd1G5pF8
EVf5Xro5zjIE4fcctalRYLqbV1Qt36C6n6+T2rIXXpSZ18T0H9w4id5EF/lLhi//XSBkuE2NdmoV
a+2zGpoSTchF+RxkosSZtBh/OnhnpL8aYO0+LcdhbLwD7cv7ciPCVx5NM+XasxJgk2r8eRkJ907A
M4CwC8CyF1vX0M5OMmPpTSbgWO6GZRbb0KxTe/0q9di4o1ntGsGizi303E/BpWreCsnrq93L/qUH
60/pKuDbKyd6wqF00Zl4A0RnX7UbAbS9oAFGAmoPbh+rQm+1iA3gDHEWfE2roFoCMlcdaXbk5Q7a
G+IRlAj1g42UALmTxLIOPMObJi1iTEq03RrotJy2LECGht42KILkff6QpRwVI8NAAW5KOdEwjq+t
rPoHMnohe1AChN2OXkBZObzHJx4XNXo8X/vE7h+8jD923K4MVI8Dvo8iZq4TiVZSNAF77qUDjOsk
gdv/5DPwGELbsN0sKdrFB3qxp4EmamCkTsrxluS3dGUeFUAeXcXlU994l7ZtwkvtNPKJlSJZQbEg
2tJkZY6Qd+mRLaTZIRPeXvshX7htlx7RHhlscqN4HFsvPZLLaOX7FfluZhyFTTEvI+fflqD30tyh
yI6vdv1kJ50FDbCmBEa4yDbA2VpfmKWPOvXLJ95LE42TY7OUPLG+tAz9idVgDpeqjOP7vDBeabkV
9fmyzHyFdygkrYuSdcuySfNjNtrOq5n566608ydUXZw7aM4+08M8GBJ7Z2UFcspTFC0KlZ8dafY/
F1GUALg7mdjx0Hf6Dk9oJ1jSzaQrAi/Qlc1ZtvMtC8ATQBm8qsC39Bb8v9f+sdUMhph+7m37AE+V
dSlUtYg00Dqe1GY9X4Z9OAIiCfa2UZT23sfTMFnF5JynPi0QzpAuZaWbFTlpGDt3LM7zhkD7dltZ
hA9laaxQ+GRsWHsgqlyoBER4iyHqzIvgISQII6h5y7xH2ku8u8iv3GLY+az4cfPPS3mLv/kuwH3M
aQQ628u27C5oaSODlgYOn/qbQSeI7j38sPpjZ1QGvrVWBiTT5Jr3c2xw3w7Mfkgyhjt5g+9LFhnZ
BXWI0VxM3IhD7JxniyZoqJtqj/4tBz1ziL35AzRTXoR2f6J6m+4gWog9biE+PtxllYDD4dOPoEvV
xnrluiDNukXPq/FOA1Ss09iL2aafoNHidlHSf+j8Ui9agGnWVOWjel+momsaB+BunWqBDsTYz67L
7m+1QMDfSuj5YFHDcytf1m1wRQJa/LGgmZbTHn7nlmtAIdX6tsnHT/FTHGZS3FaHYp9aJmQ9yqg5
V3n8lgA3vZutQrZnx05ccAtMs0mAr0+RYVc1zZCPBoEeyH4xmgJkHaYtlo7sP09TdDUtAYlsuE1S
4+u8K/loBwpJeFgdeZ4CqPnxg+mSZpU7OAug84N1AyIA1wnaI59+q9iITYBIkB0BshWDNwz/lgO+
HhFYO86OG7p6RbOANYbLBtg6tGhghnx+INDYQjaIbycUFNgIZyfNv2+egA1qxKsvBXYse0HjL3C5
QNM+JkV8QuMuhNbCvHxsJHiULOiFrQwpAD3U5dM4Alc7T/YBmjNik23Q/1Q8Np7s7kACuqJJ2izu
inaJOivYe6fdwowzkAZnLzRJi2IDjbdG/daA3GlHVa1IBkj2oW3sy6B8vf+joqWVN/sp9pZ9/4j/
tEfzK/YWRlcf/lsinvwiDOa9yZp/DxsNh624JpVITziE1feUhel8df8X1xiGCco5Wt1TKFpj78lF
FmVu8Pr6t4W0F+38sVBo9MP9ZS/a5iPqtj2Fel41b//7XsDLJqffXbSQ9vr4B+nR+RpW05lyyjF9
uCmSrI9/wV/2+2+fxl/2+ss/6r99QLo3QV3g82++hsxYE7hXowGFdRxJsfGZy9Z0gDS0F91n8h+a
I49XGC7EOroAkFscR3VWF+diGJ7IGlGneqzlkIIQg7fzCbVC2m8tGs6XeBovY2T3ziWS6f3CMJte
r2yJPowM30aaoY6reaJpwAiHYyseZhSeN9avleCUHzcoG1ULcsppJuwBGhstjV4I3zznln9I7Ca6
D3iCAe0HO0NUUKn58PU5zvRlaYk1hdAEINgO2MwBZ5+XTWvdqDiWUTmcycVDZAsrmSzsxg7vaZHd
4E0CpAffb64edHYbMGH7S/LRylYJcHNmZbi5+Ub3IWbA+oVMXqkc5Y7DE1lUqvqwaM5Q4ASYIql0
NFmVtOX198i5xKXzhwYASoFu8FwPX5PQSVaVMYZHC7B2vGMkT7mOPvuzNAM/6ZidAWBLL0qYEp2h
6B9hlkovNJgZz+Yr1pA8rFsu/5yYgss6wenbc799WjD5yQS8D/Bhnq3+uu8UFil7qTT+pOgXmcNY
ro8GSpoFChYCONzIPIwKOEDcowd/jW7XX5fkTVNh2EuKShpj9MEcgwWzlwKYU8f2EniBHf6F4baf
tkrIFzCozgYqdVcaOI0jDSrPo+MAsGqL7u5fTikM5FvQOR/rxuz2icSNG+iUBMcpBqU5oCXNDoih
yTvP0S7zZR6DHZs33a7B28IFOoN4z0QHdOXUabAS9dhuWx5Ui7ZRgb/NAvET3aHdbp7uG3DbGdw8
68IO/W3PiolXhkXrebqpsvg81scSRM/2Yt6/ity16/QB/iDRf1jYXbKJAw2l4oljm3xo3X2/Mlx7
UIvCzN6ytPN2dW3xnW0WSOswIVzkwjp+RXMcMLFowLu5eBnwa1X3T60cvD1F9SLAAm2iScLtpo4l
Bsodv1lDpaFZmuhtuTCF56DnsHYe3FyGC4XuFhTqf5ug4NAyzpmf5AcbhH/WgnyRXbigLdnTHuS5
7aY8H21bofvSBUAqZ9x8NpSJ7qppYIURD4syGL7biRFvP/nosh5AWZv12ZKs6GMZmUYRAv+iCmPZ
KhygA+SkqasPDaTsnLkRA/gXTX63gcLsFGTAv/uDRnhr3GXbpd+ENUqGW4v4paFSlK9NHNfWgAjy
R5rs+vdJfALDImDqW66G5Vy/sKFYcJ3MudRBpmeMn02wOHw2/1gbY9aCNgn0l3l2QG1vfESx2F5W
ok13psPHR9sW1jHAM3pBs+TrcnXMoAxzJRcbfXdtNj5IVGKs59xpr7qr9rd40QFI1qZmAQwptuzc
qAE4Fq9Ijf7iIYFvLXwkfC6iCoqLH0f5CqAzpI9ZD/M2MV3RbM4AMvZH1MtWNK1ZKlYpOaeYP9f9
vmGGetSS2/3YrrLEcDaWm0chcAUNMOZ9m61nm3nVcB3LXWJ5AvRvUwiwpu8hVPzxZMjWDmiZlhYo
mJAZM9QP3oVQSky5OqWDU88Dc4p0AQTVgI6njiNX51UL26/c11HKYJPZYbcBtNR5jdEGuXAVG85h
0pn7MEzrRR4iG5TazEX5NvcuBZIPE4ND8p1NrNJFidL3GGa7hBlq29lu9hTFP/4f6Mi/hbRO323A
HfDN9MEfBpSSp/Dy8+cJ0R4hxVI6M0aKjnI0oPj8yY+qgliNUHc4yCI6p35YfgODn4kKgZU9W+CG
XgGE4uO7U/Vbe6ihMZQreUSyb9g2ynaulojtlYhRWtV6YuCoHfEN1egLT+0nE1Qc921toQdNNt6G
MvN+7KIs0ur4bAV99xrczW/r4DY/dz7IFOktndY0+LPbJNOr/W1NURrda3hBRmxcWLqML2kuxpOX
oP0XzIwaNDxaPZrI+E/GPDjVo5EwNVUTMF8xeznYNZpykBY/1Az9D1lU3rPQae41aEVRIi929Ium
SHWjsZd7S/qV3B6EyEq7+Z5MD0QjtAh62c1j6ZQ7coN5532RhXfuU5tm4DjNbe/Inf6VNyF7GJKC
P1SeHjcV5IlW5KMhya0UbM9Otrv5QDxxcKI+PNOqNARbJWAA69tGMaCVO5txG7Tk2JwGO+TWqi7x
oLn5mtz8d9QRSoSshAqIZmJdCZBoIG8HGgE0wLET2Ui8gzsvRQFtaGUCMvMpKHAFiEVuQU6ZoFUO
LDzrT0EmZwX+OKZ4iuQCj+ICh4toJfqvyinbY+fqjq+jJDuSCVkZvN+47TN6S4B2F5W8oyGWlrwT
jlgjmdOdyTXWXnNgfXdfeknlnX1ZeBsOnFvoZOEqU9Yu8aDAIHhtb9AqNHwNwmfQTOVfSplnOyQp
390yfW6DFne/GvQAgYnMqLAeQFHQ4ltnxnt/MnVrhBfgMncU0ehrU6P1pbGtMli2vcbv/scAised
l+l1J9m21ZsgUM4/fvfS4N6PHOcor7Gs5VdfMgGSOPtkGlCz661/zN6pzzQYOMPOVzxiycqzxERa
mDfHLgcSDkSUn2+4dYR8OTSSNmmtU/Rmx8shAMsJqAxxUM3R/gEo8lZKo1tWYLRd02TpOgD9monV
gu5p3JPPYP7U/JKgDyZEn8YpaKMVzkHu1zaElnCsI/ymds0eUI35WTDD/QpZWyipI0Fx9oUEYCAB
1xMtSM02gjxUDvrc1gVaizUmBJ6ic96VYJn9MAfFUMLPVTrPpjRLplca59n8CE5QmrxnXcpAOANp
NTOJoNzQsTW6xaynNnb5cYAu8QLEqtZTqILiLjKDPU2yFi6m2kXZN/4DuUSW/KwcmZ3JChtwuWPJ
UeZmsgpwJ0VxzGfmhrd5cQo01G1XdImOxtHMneM8y1INxaXExIMhwyO7r1Mf3RGZBMKm+kbncxtg
v6We/DX0f+9yIKtz6XT4HGKw5UoaeYMsTxqXyZKmZGB5HY6v4ykHLd4Sf3vtvmEJ+iZjoZa+FtF3
lPwXltX6PyMFARzX8QuUrCoUNz9iJYpxQFc7IcUCYOw+lyaSlFI1JznV0AFk2iOBor+ieACoVjzo
O7PM0JEow3jnp7F/VS4K1Hkn9X2MRtKzA1TWgvBVjm/rsy1BGNvE2nkmk2YbYduzGYO5aNErpzon
GkiJys7qjZH4YItoO+t+RDoQIlKJ/FHE6uA5sfP6twjBPZA0jlqi/oD8eN694gOY+vZh0ED5cM8W
DBoMQJT/MUEJ9N56oUU4JHFn3sfm/H2Bl6De2fipAdbIqTxc4+nreWgGQvPCo5bjBqRWzquL1hi0
2EI4Jp1Mo0c/FwgoA5S9Py9yHBE9qsb8tKiHNo2R19dy4lL2FNiTIx/IoSwSesW9iW65YvV/2kau
9IrWdBNzFZKkzpp8RGRFvts+UAJg6BlFCEhOc6C/lHsplRkfeCX7awReMH9RsRZQtqI7GyV884RR
Ope8P82L4i7srp0T8FOfj7uE136yHnpl7VXEvzToAEzWjmX02zpD/zcFz+t8SIWsnRb0iLQzUGr4
aSEqbSv0w/C1SIf+SuE0sNZ66QUIO3NToIsZHwf9I00zCbAIeDUy6R/paBEsLDcQs4+CKY589BFQ
MOhP3+Pmz5NsZ1p3+6xu62gJ7SW/ozXaQPttcnLt2j/x1vJPbBiQqL3ZdGUXfrFIwqHakNkzUb3H
JMtegHEcxzq9B8bj0XQq1I5cYOsv/jTkBjdWApzKy4FmyEmDAugGskaRs61l1l3qVuvLvNoJvpRg
YVxCSA7aE6advNXtnQIzLQCStXkeG3z+5B5RhF6rEvLaZCKL/9xmuYEy4Gg8mCw/klunpQTPsjks
6josV1znajn6vnPnc+HeaRVZaAfGq/fkcicX+SGJvu1U3p7JT0MJupdl1PfNFlVhtKkm7biB7AUI
g1WdQc2wx1cbjAz3N1/WC3UvpoF8SqGpgUJoyHLIxYZZDEKikFX+ZVIKfKqSBrxwljLBNtzbR4f3
3jpKi+5lyN2XqnD8n2WO9iTI8X35r6Fl578Y0Az7iVdQ5HCb91AGxe1PuwoW6JcptJh2rf9z17Lp
IkhLFksPqIc7Gw3Sq6DWcl2VBc6mk68YkmYHIu0BxZhfPtAmqPMAFUNniqAwGpKqRxuoUV4qPw7u
HMHZsS+yh350gk2aQbszR9f4WXiFdVZVBclZuoyGLlo6pmxWdRv/cgpQA50pfEiBfkQuoN9SNPk+
rW4nJoA0so5qQGUNQOxp33xq6NaWvUFVxzr6SCm9Y0cD71QEoMvqmT6YIcj00fIjH9DFF6OsYUVL
MmnCss1x0TpluScfzjjyIbeOeD1U98FkgBkCnN8QyFjQHEXlLLJWdpsbawqhCWEaD5YZ4RY0/aio
AFUj2LE3t58OudZha/VZN/90WhS76CEqWDPsbj8dBNuLzqrTgxnxJ97Z45mG2gVeZlEB3Fv1kzLD
NGHjQ8B/RTApRYE0eDaHnpnzklQZ/i4a+SP0T82z8iEkiVZC0AQ6kCMDSdLIx/5Cg99G/SUpUCeA
cibSYb/5/YqtzSQLoDKIXCSl82Tq6iPaBp0FZf6SuNXHWODZ7bA0P/UG90/2dB9CM5b3yYyljlZB
AllLCvlb3M1Xo9xgjxMNzbQdDXq6CtEpBVk1/wK9j27hIUkFMg+fP/IuKU5N1X+d8xRTsmKcIhgO
CgfyfUSgjZs/Rixq9gkXINODjMGdKx2xiLgYv1YNYMC2ZeeXvFHGrtJGE6KZFJnxBRCa0Pt0gvAc
RP+QoXo0pNNV6Pv5FazPG2hwFaebi67GIv1XV9zZ/eEPu6pdGrFzjyZzYLfRlIO6ZIn7ZddtSmq+
ATRsNxQgf/ajulrWoJLY5F7m3fms8+4iEHNtXBFVSxC2QqsyhKrCKa5APz+F0AAgYQq9nW5r5wzN
OA54Be0S77CkI5lM0iBOmqDzQjv7NrcrZ2VB2uJiIph8FMaBlIQ6QxUuKZWmm9rfJ7F6+jPjllRf
RxPf8hSUkA8Aa4AmUo32CzRm42UHxeH7aOI+BSO/PKP5FWxNsWJb06zR8zPiBV243s8B99PpyNGc
boPIWXsC0i+yN6m6hrFjHmkS51Nzk9ig9ADL70FPA4sV/hvp0h/AwUlXQuQ2kO4TJSdND6C+2AS5
eAk6B6dKpP+PqgapAOCL0n+/jOovqPpCHWASlIF0KdsmVQctGnxellbZS9gyfxsmTrR1kEF+Dq38
GtRMf49KvKYKlfV3FQRej3EI+YsAncff2ZrmGcjsVsHYeMcCBQdUm8BICZRChyZKD0zOzRepB32M
OuS68WSES/vqffIWFhs9OlJ5ppYUcptAQ3Y5mu0hN5L0GMZgfQCqMD3eTPL50wRd0SDiEWAIQIiR
Hk2cZlWQ/UdQN9b3sajlEakU9hDnyT/mAM5QssbpbR+dFJbU4z15Oq3NY5JGbzQ1B6V40UsHla9u
axJH8mVXMyS1pl1pSC21R808uZBl+pF/ia1ic9sIPTLBDkJZryJQ2waVzGs9DXTlTQc61LPceSLs
Y3RDj9kbsG82EnW1f01cHlyhytbs0awEqp3flg/QwFoFcoB07BQ7Lw8d546DRfzwvlsAPcYkBQbE
YRBrrRJoKqwKBZmSeNK9MobxXQbLCIX1yURB6akH1WEiIfIUMndcSfOnm5rWSaCYdB6R4xxXRVhY
Kw8PsjVBciLlxRc5Du9NY1ObSBiHryOP83OGV/At7ntTnwf6obO2wCFRFd/JoiEPwJK5oMsh1kCH
2RxSAKFxvoXQVWpzAc3UEQTFFgRLq1G9uUbjPeZDuBjq0Ln3J0vzPFiCDAIwsMmsG8ODamp3lrpX
S7D5VBuBI0QK/DrUUvHki/a158FWwgCQ2deXxG2C+54lwbXC/XUOjvASdgyz7EdGk1kS3OMlJIfg
V/Wo4+QlC6DitDCzFugC0GQTX/YwWcSNTWzaEt8C9FNIgbILOJbxVWareRnFCG7+ddnEph3IGG++
nr2vYjvCi24D2Hxc26DanC5t1wBKX3q7zz6apvDAwu04kpG9omgaYgZ0+2yDtw75mLbAsWHajIYA
rTJATqB+AaG0QxK02TlEu8kuGACBmyzHyDLgFHDFpmFABQPPrx7VH45+T5ADwHkL1EivfjJTMGCh
JT0NAMr8LY5WSFBd4UmHm2MVxN7RKCZ1rhECwGhRQmORuzG4258gWt6fbIvjG/dhSi4NCdCrny4A
j9RzYDRNUwwYkEULuPCvNV7seut8gIhFY4LSdkFbQl+piqviChGa6NrY5pMP8o6DD6GdKw2DSsFT
aWd7IBLxH04+7QpowrV4Lnxyqsh+4sgKHcCo9fe1wN6uDBA5ZMklVWa5GtGb8RxwCaoMCH3FXm08
o6f2rFtvvCtLiXPLkMSAawlQZ6JB0u+ED4asXN2DxqTeV31XbNsgtZ7q0v5JEehEPKKMJt64iPQa
agrO0RdcIdPgB+6ujiO1+yutycxwoicSlBo1RbkIgBz/RIpCM59oUPxAId3OIzw/fg8cU9C/VFEK
WgPUcbZp4303JrYSGsKJqeRm0pVWLboVIBP9h/8WG6EnewvR6u/kSpBjRy2cGFA+trPtDpBPEDyS
X8bdRfUttJRVad016AleqSLO1mSiBc26E1C3QRNm9e3moqu6H6BEjtMxh9QaRG+KEZ83wCvbUsTm
HYWArwO3ALzdLcmkCVPgkRAazoo2dwaxFdAMBsxPGvskTe+8Sb4e0kv9pQolkHfTgBtbtoI8sLUy
q6a0FzRNgc5QHmQPpkUesK8Dz6AeRhqsQVjtzGhApgqSe8OkwFqR5J4QsUZn0gTd67nXn9qSvylU
lc4e0LFPccnZyhk7savSUT8l/eBvCxHIFc1KyBKc7Tz+RpMVbo8ny0i+WWCsudqGn17daejwUobb
v1+CVujXBF319SB36YC/bTKjEVJ9dMV7wz+NeJ7SJtDmAXyftmpHvoXWAz8BXeCd2/StlAM7huB1
OfrTQFd/8/0tpM9bdBam4+p/L+1b8DpI216T+sFNGOFm0tWsk0DTZCN//a6VID6ubhPCrDUEiC0w
XU2zt71ScwBvWgi6Z947HrSGzLDYc10AzQYe6WVvjgJnNi81du1YiSNIVcWRrsZpBlJdGzcAhjuy
fLWyTCiPVUELsgEpc/uCTrMpISfqLDhBmwI6faV8GKzhyUAB8UsWWM66y6a+1Q4mkvGLNo8qNNpp
dgQXTraCQlP0IEdv24Av6FhPQyrkUO7J9joT9EOt3W2Szk72AZkUZHE/BgPwFD9f1kq+OH427C2r
Qq0vL2PU4bssANwAgjw41YByoVICoq1efOwni1y3ODK91suXhq/LYynCvSq99gWARb0zkqnBSLn6
iw3Me4iDyLcOKNB1Y9bGRAniPOBz/xFBDeSbaAo8K3if36HWtDCl4ndjEKPR3rSlXIKSY1wxlp7m
qmkzVUip3JkWOP73YP0ii/wMr2gL9CwVS+UE1tLxQTHMsnh4LEw1HtGvC/5uM3pLkz67AtLhHQdI
XS8gitW8ILmQoHzLBGqwMDPQuGxqdIEAA5+7Sy8cnE1OXVimiSZKKZqdGHh8IR9dCWG9MjeCaCoH
qDiYHj3eNFRuFF69uH/JRScPNz+UK7uTEYdbCgDLbLfXNvTt3NqI7lkMUGEK9nskClm3CFUHDcup
qbZJeAZxAOMLGsqvoORyg9VYJv7JgowAqgzxuMEDg6+IYLksnHphcjQweWNjPw8xsBlk3ma1DpsT
mTRLptmg26Yt/Cz9Fz0UFbomZLzzDHtccYmmzjAUHWgzZArFSrR8FonzvU/C+mrJNnvVu74bi1ff
co21iWMyHq0/xgD4IWKeADgV/UjuuLlRUzQoBhzsDrjybmBgt4A2WQkFQiiABFHjzQwYOetAXMdS
aO0SAwavaw/Hzm6E3ANYMrwc9z/G3bs+jTjacdEtzrwyeQZeC0S7k48x1oN/+9csXZGviA10QARo
fczsIsbHbHfLoR/7TQgJN7CKMSh+1nxMoLBowA5/ahfSUdwda8iqNfa+aa1NHLsQDCafQO9SA/an
qJ5jyGl5lr3XCPzD39UBmB4hhFdVCw3x2K0z0QiUarwHfyeoG2NhQqop4GeAh7I1gyr80mB5cvaV
gaq56VjJockSJBhlrTdSmPnjKAt/YaI+8T0yknUM8rB/o8A5N32UAmfguniE4CdUIZrOUZtsdimK
iOfULvKlbrhcQV4eCqplVnrbAZUdFwflw5AnQJD507MvxDfigM52CG2Hw6ULhdwNiZON3QI9PB3e
slzjmjaNce0D/pbIFMIzk0V+LjP/kOLNFfp4BXRBIy99AJghAyMltOqtHhiaUVU6WybhkwMOm7ta
6gszPWvHKyjNZl6Nl2e6/DTw4lVGeG++uYYRJ0/AxYKpteEIsezxqjjuLWFqdFvPTNp0zcPhXoEL
4pBOsxSCdysk+EwOTEILnHMTBnsoUFyQAh1MFMe4idaN8QncRCimNRvcLI17lxnxPWSfAAmxra9k
kV9UiQvG1SBeQkQinsM83eulWUm9pThdqfiq0duMm3n46HrQ1Uy5sDbuEJdv6dBuClTYv3MD+gF+
4o4XI4rqM7qHjSW93mc6XGT4Nn5RE1m9A5WjQ5uL9ojekzdmQHpIuL3zrUjNvaLSaT6CABrMkD+b
JEd1Kq7Yi5W61moArOeatV67G3XpQoEzAV9y7zwr1wWNF4lfQjAmPTRAeizmWkE0IBP2p62necOd
ajNZhjwYrQd82V+XYyz2VHdOrPwS4q3kKK0MDxa/je1tXaO81AYJuMnCnh3mcpPF7Ecfncj7pmr9
YOWDkmnrVD5kU6oO0D2rEysoUkJ+EgcyZBmbAoBN23lzU2ffGSL9qR0kuRomsqfaYMOWAZC5F+nI
VqWHlwtSe3CRYMZJHOIyB7LpSqKe+u4kmwZIOadr4HmuFRrOh8IN6xk45ZZmsTKsNF3JfuLnGsIr
aJZikEPqBqiIPhsP3TTQFQ2RA+FkP+V6MevFVhaSli1kbkjGtUPv1qz92ijcyGUw8daBuKAnloIP
3y2MVpF/2gNQgRBQwXZTTkcY0UIbyiSZKLJpmG3uK6hMZs0P4lqvwAshF/bEeTVzr+M4crDxAb47
8dH7h7jS+OwGiB0C7TKsckg/rNyBd1ddqw56U7iCxAbe/J3WWJOPVSbUHaQ5DOCaTrrtLZCiI178
kCqT+z/8yDSdK1e7WxaNd4VfflWWbPByzJznoJRfiz5LoBlDCoQRRIFS1m9BrmlfUR3zVgZPnCfg
CYCCAL/VttOWuWFtCpUZ1Be+0pVEI/l8dfOVN5+jQGnnGdCWbUvrPsr6C/Nr9RrFqPXrANpmZIKM
Bcq1WQo6NeGpV4AoJm5QoS9kOjFAUVn4EjWivCKB95PW1I6Pe1gd+isKAh1jCmUe3O7IVFb7KAC4
53ZpXJreTu/SwRSASag3smiQSsZAAjrujhk6OsjQjQ75NESoKeLBordoUkABH2muTZSWE/DEsp7c
SbwpdPJsSbOSm95FMvOerHnBJQ+VfuKRKNaQK+vWLkTM7lpAcjYC3c5DzK8AGZ0NM422NZD913Ia
7DHhOxDuFYvebzNvgaRneXXMtN8rbb6Rzga5KhlF+9xyvvpVXqwGNwGxpagqwPvM7pJb1kmhgP9I
Lh0PoBENQ36ImjwBnOSEvpHMXodmpQ40gObe3+JdGjQpMj2Edfna1abeACWkZpJ6MAuApH4Qz7K0
ItClgreeBjy42jUDCz7uG798ZQ2d4TKz97RonFbSZInlnYj/YznKJfUKuUi8JqdQuGxSaBrTEJoA
ci0qPqqFwH846BswA9QblFiDlmFqDiB3gOymtoGfpH6C1oPiUAzGC7yE/uLc+mNCM/RKh6Cu74SC
iBm9YYwqqfSJXj7oPWN0qhB3Il8vhgZ5tVJki8STw10V1Gj6kzYS3j4ahxeQoOZnr5S7ZggS6I7H
+rUecSKaS4nFiKZhLzecVx+HF+6W3rNEG/h1sI1/yG2OSAQCLuGsR7cf1pbk6cqccvgSbF87NIt+
gSg54DX8QwacJqBV9YXCyE9S4HRFk2Bl/kLWQMWAabhNggZlyYZmB13O7oDW6O7QMPZ+ZbX9ZzPS
HTL0afIQ1mMQQS8A0CLIlLzxeqj2eayHu1I/oYaloXg0nej8BPCwsRrx+B1CPM189aRKCRpqJB7r
fVoxlCILp9u0AOXgyeSmB7Sp7oE/YMcOTKKLBqrAd0Ubv4VotHwDUnLYoikFf3hNlIDL324WUIrg
aE3MmpcKkA7UTZO3sIiGY895A+AyVkXgKVjpEEDaIeFPDjQtVoPd6+PYF6h5TVfmNNx8NzOvZVQu
bjbWh660F6P9XCrZXDOjLPG4r8QP1UPN1B36r0hmpevCCwG2MTMc7PAnn7eGi2MrAAepYvopa4Cs
awUY8eZZCN8+CD9a0CS5rC65ZLknLjFATNBU9dK62qLJXdb3Rtg0C9sBWWDYoURKQwBcIaSDA/zM
ofo3BVL1B4BrT8psuueiAOymT4NmG9hOfYj/j7LzWnLb2NbwE6EKOdwyzZCcIMmWZPsG5S17I+eM
pz8fFkYDmpZd+9x0da/QoDQk0Fjh/xfYrTL+Y3bt5EvseAGPvXmpk6mMr8bcDQ+ZkXvHVoujoweA
3aGfneBDXRwaKAFf7cZLSJnZk3ZKlDbfd1MWfnC6HKHax1+rUSkI4+Egg5aaygVCgY/LHzI/5jHP
srrOL96eejol/AQMY/EwZO3vAUVGV602Hxp3+VpLCkuGd8Us3/7S/57lijlgXWc8JLU1p2r92LvW
H+vTvmzKb1wnOQ8aNWo0dvx1WeWXtjIbwBtzupodpbaerWWQWeKG1rM3ZeoB+Blrnw5zOu9EuBn2
bvZYh1RZivzGxAP6+YHayT/UWLcAF2arG5NeA5O/tjP9tGkCkwzKOHOLbdO52xF8Brx2LB/HAt52
WRn95BaHVWGY2CzE2w0VXWdu+PHTpD60K70l9dSQXnagc8RgGIsQ5CmmID2NT2P0tK5EEZnTV0Ay
KN0CvotjftL9WSRXx67qP0KnJugUO+MnZ9CGB9+PrPNkusWrz83rAGRx+JvhNGfxSePqY1JW/N6A
20395M+qm3oS5X7/KTHcP3JiKVcRWURXX1zbPctqgoTik28DA9T0VnSsxib+CBEqdbjqR73u/aNG
fvYgS5tT5U4xjOQcLTTz0TMHdOtjsszHIVeuWms+KKN/zIw6+jrEs3OxmoFffdl3ey/QrAs5Y0hZ
zDEE007hpNpVUKYk1bXXavKvifvqAylx8Yo+v5RtfbJA7j77GQQTquaXZw3wwX3Rw70NjAm0HkC6
Tt5jY0dfJtOpj9mS1KR+toVyznUWwvKopbLGh7hpeYmSYV7ekLblJgua16lMwlWnLVb/aHrnXnnk
NMtwiaeEV09xXhxPcbmDEwBLjlNs5k/xHBZPMssLgxy+rKkvK554t56vTg4tHWZ+61E1uClXXxDp
z5ql/D7QQd8HyTdtaDWK+6fkNajc6FqHoIi2mZ1/pdjyVd4CgNn7xeGr9jmKcwpcg9g/A0TQPtXw
VB20dOq/TgF3d5Dmqmd/UvqvuRXsun6wP/dA9b12/fSrWBlm4z3GDih0srR4qT64tPOcZdknFA85
Wvlxclq6GCdvtSLdWp/sNoQpDMCymKjj2W7N+CWvguiozIX1mUMZNZ/lmP85Vj/zyLT+68bT56p2
61/qCNwzpczS1VsdVeNM+CZ+4Zj55l3rUcp9OigW7ywF0iOyd+Zcfk3yLP6ZZmXo5LPYOtUWD6Rs
BlWU3uX/lB3N/07VWy8amJPPCRDZFNShaPhFqnlQ/DZbqglKZ1lfHLf2HscxoTsq1fVDNZn9a9r1
ysOCXksAICmf7KRQTx4FIh8zzzdgxNX9r05Sf6MKq/ozpOx9RecZVXJbnRFdjGBaYFUKzsh2PQ3X
fnSGq8IbFIng+Swri9otEIeDMq52m826XnWZkYxXUTWaBvRMCECALFcj2cUvwUdoBhhP/B5ucBn4
NYUv9viquFH+LItNHFKa8BLOoEs0mas/3CnEGO43/TB6lbN3ly0dq8pUslFReK6TuIfaWG8jY8/T
5BlOSetLUMTNUxTQsTMRh/ySGlX1aBs9QLOL1gPS61jGs/cg2qit3V3AfeIq2sZxISRy9Q+N15Ge
DovkMXH40pQQ3CaNHgIof2otQHkoDQqdo9fSTZonef8UlPWzB8BVsO+MUn/1PUpBquhjp2kRwQ6G
BKLLGHTLl9Uqt8qPBAeda5Q3NG/PCrCYSmPEZzEWX16CAO5vTfO07WKQxDoOvW4fbCg+Am5FYf4A
10S5JwPYPpNrpf5oCTHNQ+oeoWmvjz5ABj85cNV+mIL+SPoe3L7JIgOWDq5+FmOFV72LoYKiVwJf
+OSXNFCDl/FH61Theeu3kJPyIjdt/u9Fvh2e3+XZ0NVXL3YfTRgvrjLMTUga5wfLwIx1XnrcbLfa
Wa0B+NFiOG/TG8dNGLulfqTaLtvJ5moBeksFm8VhyyDwWmXv4zHO9lsK4p6++cdrsZdsxZrMkLWa
mWe6791zEQWkfaH43A0LeZbVNV79MI1Ou9MGilU0crnPfqLR7iVTMUp2Y5DrVBbX6dXmRY828DdA
veCLTn3R3/DzQIUfadixIO0Bgu20AehtniKjYX8+FSM/XFHUag0Loldo54LT7msXOZ+leqtOGh4P
lrmuRPe+Et1iKWVfoKaultL9+W5ZR5l9pMLCO0pPLoRPj1MTja/Sf2ukQ3XyjNA7iNLOsuwToFii
W4eF7NXQgUuVVl3b7+HKtaOfRCk+iQPFUe6Z+RWK1d+4uf7UJYZCYX/zNnC0I0jePIs4V3xbJR6t
qbvYb5uTmOmFAdSQ6EEbHk4txNscnQAr/2tA5n59E6ARlazzJZTTC+X3jV6mtHv4bxjpVgvEGKGo
CrxKEOXJS8UWrzORZgMu02dXuK2IpsjUizISVOq0lOaS/nZauwVthYw7tKy1vsCPvwMICZTQtjQX
LKINgUjRKKZKk9DZi4kYU83mUzPoTwdp6zbgWvtgmN/W9jxZqeW3rUtb8jtB8ceKTWi9WUvL9l/8
7yTssfb/yY6kFTrNBQZD7d1T5LQOpQ2GQ7ECsy6J3OcePsE8SLPLJh8qq5t3g94NJ0NNxt1mvG2g
LbssvsRPMioovm+ce527M1WinJmT+S/QBpR7slk0eS/LvB0pxlxmmTepj7Wd/EmnG0wCIktBvadW
OIRJNoiGBMaUMHgJOlP9lMK7teMlHtz+KtE+1YsiVKunelmJhWtO+iHNfYCwFgcZSGnsyo5cdj+m
7r5O+3ENgtiN/jkJ4CUvyrCk4iDT+6NaGdXBVeH13lGrA1aiV59JUhDiLfTx1PsVhVmCTbNO+b+J
V2Qbgbe5R7ER4R3SjcDb2DQz7YuORrV2H5T0Y4EL2XJjKYwFI/H7anZnezg4AU0EIRnH9b6SNuaR
V0vrIreQH8F5evHU7lsKMg9y07m7B4lsJsX06MPlJitMy8fOprxgOjihnuxucEDFe54+GFQsPYn1
jzYF6VbbJVPvrffKRm6IYpgsYKJ0BVxAOHqGUpeePCd52QrsF1GxiNYY+rIMlSF5UTMAJf0obmmP
T9qnqW3+WPN7Wj4/dppuvUp6z+RZcgCVkHfxnDpn0ije67zUI2UTdWq59lkkm9g2O+8U0zsAOhKm
MmTt9PusKu6DFOAny99ehdPjKEsp3JeZDGt5fhpURP/hH7+RQd74uVZMjfNgUL6AHMZBwOb7L8uw
SE9r0P99ueYIHNphHwJ1BIyx5a82mUr8SQYrNBvQRWBpSBciPZHZNOqYXp28yCo04DKm9/hMI4X/
4hVjzG+FhnKOwAK8yWNfvRoGLVnypXpfOmnnH3rAoPYwe4evMhhTEL0mASHhwtGt050iT8PsFBrk
ve4UA+gnhDDIYrzvpNC9tPNGCL8kPiUBLbtpLyTc54usMokDSBzLRRGTgDkXw7dU96tnGYis1OtM
loHafSsUymHu5LLMTLV6ho2dRriByu0f+ddTEe+nhIgOZUPBfjmGfHN8SF3GdPo1g2vmqOlgPtF8
nX7QnPx/tnB9CGcKa/hQBi6kfyb1KXD/9Ke+aYeLr6u7Mm/p9YrHlBR7DcaoueAmyGDVlnGtW+ug
0t2wikQOWGyPH53ltaaUT+tyc7NL6xe/M2hw+aubtuAugBufUPBpqcfNYbMrzKA8DmQz9qIVRaO5
H1wKJ88bZGsx2GSps/iyIrsuS6vyo8t6JxLI1mDBd+W1dVVk0mAmMtH6ngnsb7n3YNCgirGCUzTU
n2u71Z7rrDWm3VyBLgYG7h6qC2SLQgd7ddrJWuu18CEbIeOueoLHB9HLFqaqGvvajekoXBxlGIs0
mha4m1/Cuah5jLCZKNYd13W51zjAHI1q9M5aOwafbNf/2S2H9NfChGBRH8eCCqoo/XWCdlkj2UIc
MoqfuBeSo4Uo4JSpZfpQFUGzL9pRuULrYn+dAUBfwDNBxlWAKza+dGb+cXQoTNWjGG6BtJrPbl5F
O5HJ4Idq+8EEmrYFUmCVa7b/zRtIEoqBNrUH13ItGlAII7kSSypCGrUWavRNJjMC/8SSpKBV1tZi
6LvWm+FdpeudsxjLrjrBwjPchA8Srsu3AN2U/T70Y0yzNIFmUUoIT5bfdWu0b7NItd/HitJ2Md/E
4ohO9tt0f99vUHNyCUb+oJnuW2BUoqOyTFQnCg4y9Vvn5Dd+eB4pRa1OWxj1R36b1lLdWzdrTHh7
EXVbG7S4ydQ3o/Hokv/YlbVLdJ/W1PppWgbwD+qnqCwRytpMiCtQh1mcxEbUm6Es18FWIDwLjdNI
zJSgNoMeFNE6A1r8b7L/1S4MYKbnYPog2wWt+8fsWO6JipbsuWs4OOxkKoNJIWGhZZCw2V72vMll
JrK59jl/Z8GjiO79xaSNbOD7SV+SkOMam6/MBrkkx6ldGpvq1eKdg1QY2HXuNB8qI+VVgdJAIEyY
UbjiFTuZykBWAYwVwIOLRbvJf2gs23hLAZmot13/UaYHRrhTI2rhNmPxFY/C0LKL1X/jEKoqeyBv
5is0cjveRPuLLiVg8NjP17TU5vIsU7HRecofrIoKnHqAXIEW3FS9rmqIwXY00BbHpSn74gy+cal0
7XYo/roU7Z1sc5NdxOROlnaQLVpxBjrRcg3Vp5N896Nrblsrbl0cwS4Yds6CgmEpxmOQgbhetW7+
QpXHAqWw1ItVs74qbmWLTddYj00zuoCALmaLSHaS2aLUwhEkHUiT+oQQ0NB7BKYTu40WJNrkWsV6
8zZNg3EGCrtcco1GSA9pA9tuqwIvrioT8P1hoWiU7eQOr9vjOD3YRvofUKbRGDUnZWsZ3iybUKGp
KKyPq4/oHTMH2XlBzJPPp0SzTVtPawMz8/cPLlrQEW2AQfkXyWBOC+aISWEF9fxo1vX2L952vNek
SpztYuqBTyBWt9e6cYCjHWD5lllcKnq5k/U6Felsx2a52+zhffyjteL0JFqRryayrgfIKPbrdNmd
foX2OrrxeZrG6AKLdHAIXL86jEvIox89mggViXHUmg7RMIk80XR1D6jhEgGRJWiN09lNOYov8iKi
mwTkzGOlDdZ1Gyzfolq9T75SDBM83Mn/cUmJu3UVVzHx8A8pYFv9N7niOeBH6HTJDnMCLHZk9nwH
HKt+qOueclo9hPmKvnfvEPE/eLgRaqQeHlMTkHGxgTwqfjWWQSe3+ByMFa+fC2vWIrIVV70GSf6w
3s/dyiJfRMZpv922geNq1nu+yNangUw9WikPU6zE+7uHw1zwMqcVfXUQ9naDC4AHUNk7j6zwBVyo
kUPFPJLzgdbd4ryYH2RNVYG7K7okPsaLWmQ3ajEf1aB8SOPxN9HmDdUrJWiigs2UL6BNMqOuE145
oHlAaJqhn9yDtchFNKdIODXR6rMTMxkE0Ylesnzvmnp4SBWNSlA6QqDs0JTgKrNZ14Mr+a0FvHTR
3EwLN48p8xUvcVACs9k1Ku3asUOzg7k0TixwM+tMZHMW+ZeR1vM7ebg4bF7laGQ0kaXgxv9VISab
70RuhLxAXx63iw1WGT/ShPyb1Pw06pKGs4dfpD6IRpcBDq5FphbzL2IxS83Qu90/ymSDcKkyIqZ7
s6c4TCnoHpMWw3EFHBrHvvnnVp0GQAvV/0qXNAwp/qlPhvmkhmX0iw+Cw67UiC4TeMgpHggPTZ7E
vyhBYF7CrrGJBcTK57746qULEwEvD8sYcjzyl4E+hD/VJjWOslptHPKK1l4E22CLo6xJ9L95b2qR
rZtvNkriu+tlNlkMHsODQjO/iKy61fzjellIL9V8t85FmSpd/zhB+6uUDgRkgddpV2MJEctMBth+
foOBZz6JfLCL73Y3Ln+bvjut9uJq/XXf7TI3NnLF1rN+I1VFGe3ycW72/qHL6j12QUCL4k+6Q/GV
oow/57UePIfk6PZuppe/gptDAt3WrCdzzO2fabJ+FHnuK/Sru6N7gLCHWqDfBmhN6BqmsNrhhX1B
Vil/9WP3Q+UCjAucQ/OiVrAFi9xuOjh/y2G4Ws1PqWMkByWP1YsMLmSflygbh2x3vxbVZrmpE0A+
3nw2m3WPbS3mjhGNbxtv7tuWwXbdG/MqCdx9SAfDPtBHB7aW2KXf08gPgd1YoJYjk6GcbOcyuFUH
U+QilLXM6kUjs1CD0+reRzQymG0HTMe2/uctxQZmFqqJVMIlm9921W2bm6vKR7mzWdWz7fVnEm9w
hHb6JbV1/WLyqmXsZdqqup3BFlg42WogVvliJfptKbNKVfSLzGRY/cTa18aD2TXGo7iJqAFwg1fh
dxcROo1VU2UHr6FKEaanhISclkFmUokps8KqtMu2XK1LKdzcfHzZY9Xd2277yVbbcnN3ZuOh6uuA
umvqQzezQLfJ4jtmv58opyl2A9FSUnFDE139WCkB+u616Govgwi1aKyKHai3oOyLQCeafMrN/rcb
z82HOh3jzXDd/2bnki7FK6UpBiUu4y9tQGqrcaoP/JyLZ3qKi+es5jG529Y5P1LihpFy2mQ3NrID
bD3rDmLiSYmGTGWYfYpluav4MKBwgbTp/oTvt3pw2yZ9JqtHo9DSBCjLXpvn9kDSMX02ap72Y3aW
hbZIJsfleCt2tHtn9CIaCgjI5cQxGbVKWRVom7q7awu1eB4jQtWDNVr77YPLbP308lmW8IWbGk/b
h7358H5OKWUctdb+Rjg1VdUd8uxhGib9SYfkp8nHoSpP9NH6B7Kf0zWrOwhzZSoDBdHTtdiEshbN
royN8boZ3fnIcnUEE3taDUVoGEFZ7W7cb6R3m6z+gdYRklH7X3SgGx+MpacnmanRkMFcigYtYIBW
RSlknDUARjdCMWwX2Z1ik4nJtn+Yasd2pqugdNycYgkGu57fBnqRAwjJlzWh/pmmJSis/SorVpsp
6ynd2MwBqhwPra0le13OaT88rdHPF3A3n2i4Wc55cozrur9AdG5LmuGsM8F723wccigualI4sGv7
Cd8FG2+ZBkPL0bAvgTnN63S1IYaZQDP63Vpmq4sJvHezW6ybNH6zvt8xyqoSbmhaLsXGTbKKjr9l
S4CmR5rw2s+e3dEYlmuUxEY1QMJB78zQi5Ze+DJ33bzXUzpMQwM01V2SFfNTPwWWdSLS0hKoNWmu
CGy450cY556yLsRKrVtSlUP/Zd1ENG1udZfcGBeUSDaWa4iizH41QdsBMGzZJVpY+qa0Osf2CMDB
MvSekVAZR+V2A8lCuxPhzVRrOg2pT+eMphKdX3yKonjzTngTAxiwt6ATWITG+MJxT7uKmSjf/Be3
7aImvGmPbZBcxWn1F+u77fsWjGjYDU4UCpJNz+ZSv0CByxPlrwPJBP1SWxBci6LK3O/W/+4iWiqg
TJ464rPOZbubnVbpmJhX2+m1B2O5kRdpy429We7xspbZNmwyR54Aoll9NpW1bDR5pUsNULbb5D/a
RmT/g8nN5X60jZuCsjp0yX9FeWP84+mPtrj3VOVpJtJ6SOG5H7qUL9P3/5h//o+6ueRQ0ymbu6Wz
y1MQV+h87i4WhBopyIXASdjvA30oCLe1WE49YZOdTMVd1JEOvP+6naxFLbPtEts+N/veXVFs7mR3
l9K60jlZNQgPy+fcPsI/XlJM1g8oLjdX3y63/vvvLtWQqQdjQG3MINoZilk9QlJsX+0l3jCrY3+2
rQHwCFbbYEQa7VGyFuP23UPtIzR/9Vut1Zkw/GnVrxKxcox+3T3Q86Le8ZJADYivRcf1qxxonH5k
KkOxHE6qZdDlOyLrWY5Im546u/CopxCP3+9RtFETnkRaa4Vl7zcnma07yaY3+/cUwNiwYO2NyqGW
MCY7JUNla2+zf5dpVQjwptgYo/8/ufyvW9/Z3S3/X5/yzvduuW2lwuG3jyJVPdhxcCLQTbuz2gOO
lVk8LQCnLoBpy3dUAIOg7cX0xstUbBKwqR7nwft5TgC92vVTSkp7cZbBtiATbhpgnzbZuiu56B6m
Kt09yF5K4OgQGMkVmvy/hKTyQx5B9rCcHmVolvPdWgnMMaymDkf/U2TdoqhizjwHy/oPx2brGhsR
DbnENLdGX3uJ7dZz75NFAiNiUYqFKgHeBgyTJxuFmIlCZoKsLF5/3XJtI35XDF0+PxhD9g18FAK6
y6AlanNqGvsXYP/hwVFyAruiKPOhj07SZLBKDSVMVx/R+9XVryA56ioj/Il4q3IelX5aoIVBjwot
5yEB1eIBwKTsqSNg9RQoFTHJNNtRbMd3WWSipavuzURkq3pwvOToD7a+ExtvUqBd3TYTn20pjvNc
/qdJUvck8kQlCNUZFHkPsUOFouGl3YtFuqwr5/KqArr+4lJJ9iLyoBn6JwW07ju5KFXLhZAtgn5q
c6id3tIWqFb90NBwclgNl00dy7qoQQgi8F9zRlu66C6PJEvXBOWWmi+AeckvbbZbuuluOyvLX+Ei
bB/CvqyuUDVXV6X7PhvtALQoyJB+tqvMP4lW7DaTG1nLMdiFRtgYNZN+1kY56Xrvr0u1DaxXUdhF
k4Eknk8nWW4KozLPQ6oHT5tIdeL5yYXSkbToLik09yIBMJnJIIEqb4lWyWxT3NkFpjsD8LkYis2d
y7bNtisHlJAEYFjSZCDt5IarlCfhYx6AznoubQ0AowFieN0HkIKyu9eu0lMiDvlwUjrPvCQVBTp6
QfvVTqYywNFBXer7IIZUI73JNr+ihlimrsdwL7JcISu229TbXvRWf9fIPtQfFJcyOtc8Aq4y+EtZ
gu2mb0uR6YZen4ph+q82GVYNjBomotjsfiR7d/t32/WKhL15wC7XhbquO3hN5J4E1j3IyvapzINv
shL0d7pSXm3w/ECoBPc94+2RN3E1XIHiE5oQPtDtvnqLfaBRPaoq1ngRh6qKo3MVt2CTJPb8UzrD
a+ek5QMUdslHn37a18jXiYfTofQreLXGvgkaPhZ8Op/dGmiAIdd+TRJ3OvUmKFVixpvBrijG+qvZ
tB11VgfN6qHbfu/XkURzEU0ELkU4hMb3XPJNWpl64eCgZmq1F6Mbzd+mvOec/cYOzhZEK08yGO8z
XWuidkfBNByuAWUXi0Ib9DYFl+p96mQthAOlq+5bsEzaXVDzqnmjl2lIP8QFUvd9qFthuxNZFcyc
TsVcrXj4iXCmQ32nd1oJ8AD7rDZql85na6gr6txhJnz2Ko9KlEjnu7rgXeW9HZ2o8rFXgCuRrYBX
iZX6T7QNiEiGO9ArukRi+HZpf71ByPr/bOqSQFYPrRb+3nsZ5VvmMHzO27S4Vr4XQk64TGWobX7V
N+uk74orObN2D+cxVenvhqKQZekD0ZTSr7D2i9jp4NEnuHSNUHAU0/5W/a5YleWdywUUr61Gg/6u
2YcttIyj1TBfNJOlO7Rj09j1JN4yuHSeVlTnP8yCtyeGsk8M1uRJg650t1KRzEJmsgwrw8mcNgT/
hNekdOgeA208px0IvXCVrGpZr9wnYv7mKru8M6SIPZAa32lT/sXedsD5Sy2webR6vMhgWr1He0lD
rTWFmUnGf9Wisxv1zWAzFRkECVhuNut6IZnUBpC91u2oz3vz9izdMI+r0T/ueXeJbbl+IAAMR3AG
OxWmlOGcyyvz8nosMxkGeZne1sm7ulleoWt5E97UMkuXfWQGKhEv11P6OxBbxrq/uIly2+rOS5ab
STxDraAUHUyjXktwbSk5UPVyvkqxgcycKCKqZZua92Cr3fOdSTLZ/Vv5gpHpg7JfN2qXeoa5m8xd
E4OMFhuhxY9a6zswNBbVra1cZfjVHZdUtXwMMZEtto8xTZkNLM7iLMIpBkI0MiOKu2VzEd59OMPK
9GNdgXxQW3loHMsoBhTehEvjNWvs9uJ7cTT8IVLahKgtNyy6JE07HQ9QiLd68Co66rK6i2b23nlS
mrDPKKMC9ebil5XxHFEC8dyWQOWUNEavBC4K1ZFAbzEAWgb2rK4/C1lLJPQuq00XGiG0qty2hsCC
gzqKL+Aj7yxCyOXOcPTmCkdDc9WW2ba8V4tNpKUjjE5GRBmtSmbv/j4Tx/3XJHAguF5uM9sd5ubO
lMn9SLeCcrfpPaP8DG599gBWevAEknbwJLO7ZZTyzI3bbj6mkQ+9wmYjM38gx3jYfDwKXM1pAvWD
TVePjjMPfpv3wFHuWk6PbTuoFzJ9KiANrfLQeOaDrETevys3mcx+tCROC7Dbpv6RzZ1M9t8+web7
77L1Y2kdnA6GSoEpZSgwTUo0VwK5Eual3AhEEPVFJDJIrDjOr3TKzqt4CwCziQspzEtf1NQLaPVF
3hKcNKIVEprtnSJvGNu7yPZycfeu0ZIJ3KU5h8qbF5mbN5ftxaZ2Q+PqqieRyKAnKXhl4Lk5ES9i
d8HwMM7qc14ldOv+Q+BdHCRCz92F2xbNDA/yD0+t4rM/At4m/16zGkiWV2G9yrb/H9G+24p8+z99
l28i2ETrB72DIAowffWqp9D17tdppQbVWaZDmz6FwNk8jk490lO0WI5OZSl7MPYp1aj871K/XKZA
Zdh7YyqGdafQBoB2XAqwxBOO4qg6E5lcGO5n/5G3/fgTfMUK2Mhp9zguNdYi64z2mBR1+iqrpLGi
51TxX2QF9Xb5HPb0znuT80z3tPMsM1Mxpgv0zOzqOc+wHb/J3bSnWUJLCxiU1b3z0TNUUjsLBXHW
Ud06KFP7pC1L7rifTN1JP+iwIX3RLHWX1nb3s6aP/k9BqMKpgFHapnDcKONncUkHJ3jSktnghQol
9T3grQ5jfRCt6c+Pbke/fwGyY7/TGtd5AknBebJj3kijmHYGFiK2bLu9tRBNRxUYyDJ+f9xcRbH5
yUy3lOIxS6xPsrKXTTezO1stcSD10d3Huy3NSLskJiRdlRwZnVx5niOQYKyKzqwQcNR8EckwaJDe
GxQHnMQWKFP6hWQK1DDpqbYBeWU8GUbcvrqRA1yEF1YfYbEN/S7ctwq82ZZa/Z4Eswa1xMcM9jDr
wQ3d9pSlIBzSWTC9yJCCpAQTWkLMu9Mb7UGZuuk6FNoF3HXri13U50D1i09gzfBj6KBij+wvbhpa
r92sfREbhTLAqzKFEKb3mvVldL3yoTV1SqeWHeA/pbC3VfxH1VJfx2BOzvmSEJEBvKoEPDHtSeU5
+iiiQfIzdybU8L95iCK05qfScTo4397letSD6WwTgLTUvqaPscitZ9fmJ1YDQNGnZnNYAQCku7/V
20fb14cnAQFoFiSAtMrdx4neJXAZF0wAEWYuIOemS2f8hgxg5LPzXGgGPFOF+kA5IITlUUFNN/0P
yVWGcpn5aV3pULhAwWpnSrBvRwqhqm+TY4HwSg7IdWedA6WnX+ma6oKDTONlLTNRN07oQuEoRgWv
kkmqKbsboRhtPlbVQ4x3v87N4OfGyIuHbd+7a3V17J2rzNhPbVJMJzMepuOUeBxC0pEuaO6L5IPW
ROigaGcDsq+MWiJy+bwnMp27wrjcr1eVSG8cbqaiEldLm+ojGAjh7ma/G/8GQPi3Cxrp0YIqgKJx
f74ZmuXxPDp6n1FcjuZt/SOb77J/NzFh6Vn3/3c7z7eoSVmvCfzAwdPhyPnRR5ANCw3kWSP1fzIa
Jz2lUWY82sS7jm5kWXuVF2EK89yXMrLeIIXDpU2nT3ONZiawsNo+fExTM8OKjj1p05MZ5NL0AMk0
SQxa2eIHawGcj9z2Y0V7yLOstKqPzjyRqBtblO8WRmH+OZrDfKCLO7xuSJwyE5lONQ8QPu/qvup+
ikuT98a+na5ukUzXuTWtfec/Bg2RK5qT2m4nU62Nnl2ztx6BZA6iC6w0Lb3deXGoF9aqKWq6i254
O1ltg7mQY/3jUhR8B4HITHsqDKOlJwocCkAOR5haG4Mu+sG52nk2Put9G1zoeL72nBxf1TILXtNq
1B/MQeUl4F0mMwXGGkivn+7Eue6GRy0FHEl6KtdOy6Id7H020rG7rqUdE6YzKgiXHk6xHIPmFHqc
0QGm7s6+RU04OelnncJE8GyX6brmss/WbzfiZKFijpZBDFIO9k6mW+dNJBaiFJleKiWElYVG5dn3
bUXRVm34VKfBFzv+nXgXnWFu4L0as+YfFJ83b6+bHHBsB3WfDGl7dNK2M+ir95wXtaTLayy9J1mJ
XdRH8SMgWt4BWDrvoR37+VKZKRd4zJSWZEEzVypPPs5OqWa5R23heUgXSg1RDFrr7y3Th7ElDLVr
XFbaVWY2rSXcZc3ouMlEEaUFf6VERhFkzvjQlubFNEcb/qkGKPQHJfDsD8EMN8LOLdIvfugGV5HB
qGBTaEYHKwGsg2Or2rEXUBXHJkCh+7ZG29QAHZpNvghcQMfiR0SPI7/ECeiF59p9INkMR/c8T1/h
cvvHRNFNjkhsbtbJCNv1/s4TzM7kkBZGAMsdsBaUIOdPip4UJ9qUEyo3vstEUYMF0VKQj40MVlQX
T4YWUGkzpo/D4PvVzvABgZ5kqi1TszRAXx8BNVxqtppm5hVdptuQLCVaRFCp01psZGlMgAV0HgVC
bj+Yu8ENU+4JQbznzGjsizTgz/0+GEBXkSd/X8vM8Ir5AjYAh8RG/64uYdyJSsN6DDWjuSgqQ0JN
O8AUStdcJv55F5mtQtGLpQhDN6LrdZ3euYtRJDtt9rIdv3K23y4XhCe1IEjv18lwkeSYzOTPIrPw
PS+4Kf5RJiaF24dvecE7l235Q8Pt8j9UB43r7Suzcinu9bRHxaFCJYDHcy9/JtOsCuco00oq77Y/
6I2V/DFFU0sJ3Q/XJP/4Vogqk3K95WtANKcy9tvaDiku4dx0Xq1FsdrcOebJqfFj5zrYWQPbB7wL
gRE8UqM8Gl/fl0oSRO0nRTN/0/2aZh1LjQk6ulSEOYZHfIGhV+mWWNdBHvqrcIp0oGnHhBCO3/AY
3Mxz8C3qda3UMUbitNrrfWye3KH6Pa/9fTt10F3T4d7vjAUAf51WLeQJNphEKXiGZ1kpJKueJjfR
eti3mYow7stk73iDfxh9pToB05h25DAHX9lLU6e0c8os5893ska48DbF1gq6aTeAM+hZysfecUrw
h6FPHceuOoaqO37INM8njk9LYO7roI3Z01dBDh4a36KRboET1gD10WhheaqL8ruMOzO9rR39IAI2
bITmN7etyxMVvcNlXODR+mWQmcjulpuJorM3HTH46QuO2rbDJgua9Kmv5y8QIXdPoM1AJ7kwjjTD
GP0nytqfp94cf7ZB9zt1fezsQWwvwLtRfh141l4BZqQgIC6ofowXhhBZb4PYTO+GJjS7QKvE476q
ivDjg8rj5aNMHXUOP9JxcKbznQTxovUWUVQ3f/Dkz9q6eOAQb3ifWtuF+o04WlMYOsVOce2cQLNP
jlVI1JpHDVCb6/t27AeHsMloJ5bXa3kz55AEofrb+/nyqr7qvCsN+P/H2JdtyYkD234RayFmXskk
56Gmtst+YdnubgaBADHz9XcrcJvqbJ97zouWFAopszIrQUTs2FsuZJp0AqCb/3oMsBp9bxp5fXiw
L0Sbq9/D6YFoHR6WkK1L96I1QUfnmsLYmGU9ncA7UuEUGc8TaCREjWi0stLYUcZlnoxrU6Rgp1k8
l3lydWm9O1njgUt7SzbaaEJlCiRI1XY0po0+vAea0W1pbSYd8sUI3rfNDLSByl46ChzdyuZnb7VF
VtFtPabpSA3jeR7UX/ABk6dmbWjNByuNlynyYlaGBVGBQyeOF1poeuyr4/nZ3qg9eQH2YGNoKAxG
4hsYnDo+CsAOaCRdVwNjQ62JgLqtJnYai8ezBxkbDsDABU89Htj7cTSiJjOZUncb9S0NI5H2ZpBJ
yz+nHLB6dVpaDk5IVQGjWk7uhgN7UziAuCJjUj9Rk3t+uhsF6MFXmyiBzhUjYMS6cSezUX3uE7+7
jA0IRJw59sIU+h6AxQ7NFVHQ5koT1CMbMhkjMOQeflXweHAz2nEcIezQ7wctv0FB0dnHqowjpVqO
KAeLV1O84OAnscXv7ULLJ2S2lS8Y7fEDwn86jaihjdQeZIduXb8pms7aNloUX8BBz2YU2PrIPdjT
C9kABNOaK3Wj0oHmORenpoPikVUgzkwNDaUAVQoOYd+XTIFwgeVTeYnaaYEJbxdEnzJQiuHDGJLR
xmkZL760jHYZxIT7KPga522vRT9yy3kvOs4+gcG9Ote6lW6SytQ/9fro7We3zkLudV8t8FhfRAfG
v5H9YQ4oGqdBBXI35OujP2jUgEjrhWfVvHPbAWFm5U62eNQ0UMVkzSHWyzcHqBdIz08QneSsCCII
BB5pSGqKYOcqApGynzYiiYA21U/byhkxlfZLyd0ezAYM4JciludOcYn2ih/OISrRdUzTNPM7m192
dbVswbWBoe7e6Dc+EZWua5Yt/+cxzVTQenaN+GgZA1QIGo2DrViPw77Omu0yrl03hcC16UAyWM17
GqraBn43bA9R1yy6JygCQSlBws1TRl1bFZDSmJplKBUD04excqfhh+VMM5wDSlC3qx+EbFGVI6OX
SLP0kHXIJS25+n+jA35nsyidLzJND5uiqQNCADw6OuW8nSVoQHzbgvokMu8Cp03ooWyo6yuOPpTP
QKGExqlnipOneeYcfnCdvMHa+mCL2bQZg3YL14dtXQnrk4MwVDjh8W0nQYz1FCPs9wyJizjIfYCi
Tdlkz9QUw6wFdeRY+9Wm1Um1NSEzFYopcbfAl/oQ9rCju51qNUrck7B1uHYnEzXgiGpDUASAb22I
Peg7KOfJYk+lB8o+crZ90R8sx3eDsa/1AOQ1/aVS0b4m1y6scLpnVrnlpxnRVxUSbOcBfLuJ/uzQ
yBX5yRfRH0XshJZpT5e2VAemD904jiTwz10USM+LTlAknC/MrGHDKW+++KohdxrKQfsyuh0It3/Z
P+y47JV1oOCxGxeQaNr7YZ/F3wX/RJgNKUJ+69ta/MlArztrGr6aHKV9q8/6Xj68sHEDNxly4vTH
rW8td3ix5+DZRLxxuMrJnbadPhooGOGguyHjOgOVH2NjUxxjwMF3aA1zB6bJ9gnRiPbYOCwJwJHO
fGDgYHSG4SQKs72kftk+4eG7fWoK3JGAKS+3ZKPGLNL5ViXusqhiOGgG4wAy+Bjo7/3q1046RIzj
IQlSEKY+rRPr6/yyu4X41+uoCU0A0yRBjIGC6wFRfRH9JaBo/JppbDo4CR/3s5n0f0yt9QYOnuJH
0bm/dcjA22x7YLXUxSYfe+fPOEW6HqyV8ZtjTek+mWMQH9cDu7sRZN+a0dSDJAclhJ2qWLaH6FQn
k3aXFs13Gq12GlKTRBVqLqiL4Hq5rZwIREmK1yua3GErk0LbaLpEkH7l+fIhb3/yLBuF8f/i/yIP
ss3GdDeMcjpapSg3OGNkOwokU3AZ1TmA6NgQXZrBOkumMknrk5E5n8i0BqdRjSw2zDORClOxapqN
y0i/N8NmCVePLhgPVBzu35SdNKxn+UWVciM9+w+zJ9FwrkPqPSxdbWq9zEEUtprG1I32iYbUrNJQ
LozZVjq724X0Zywi+zYM3eNwIf2JoPlLznTrs7K5PbPUfKFshFSivhXHAeoxQ5Fm5uuQm8MxtVAO
tCQw2jxHglbDoWYCZ4gDBpglAihEwsN89ErAAPAb42CE2oo+n6CrAIyPoZrIBJcKjvCgPVbDFfxD
Q4IB2U227506uwABqN8TG8SFTQ2aVRpO7szu1BM9JGxshDbduGJ3XzWianxgkOTU+Js0SUFGDPRr
BQwC6pLN8tw0gEOiVPpNFyx+08TIbwmrX3DZTRbTIMsjL6FMhwCX3KR96YQQmh8uowPtRVJXTHgO
Ca0cWEyl1Uh2ajhQCFA/w3kWLOknsxi6wEyt4Tz25af/f8KYEsuTKmSrqzbZ6GXZbD/wrKw6gpML
QVCvKOYtkbQQuwo1HMzDe5xO3+OyFiiIQJh6LhKkmP89/GDTQE8ca8Lcko0aPgx853sDSNHVwXnI
cnV6lkNoo8YXRSU4LtMEMnH+3dc3vZOAyN9vOGikoES1Nm0qQz9xwHb5y25rELaqTSUOPULC+mFC
Nkq7qgOcgybcPGn3QnOHwJdDfbdABx06LqBSkcFrENmnbn3Pqpzt0l5oiw85em5Th6hGnnDrm/SX
WeTtpu7kHEp1E5NVrF9YKlG3s46p143AJDc95DdnmnZ0A+6/1hhV8mOYTLGjx0WvtBgkFIq0Q1Ev
cmw4MtgbruLOlmEhk0CPiZPs/EOiT1sb0dJTnAzjyfzVoyFNkG1IW4CX1jFNr0vWHVYb9VoOHSJd
/+vBvPo/vKI+JNPyVmjFumxdAUbkf97Kgw8Nf/ceyWZ4nXPU5d3kPv5Q1eh9JwMoMTsRHkJHfcOY
3m6gbomEMbQNXhNR4tI7MhlUiT6/kk1aBoiqNI56x0Z/HWZQLzfuVO1oUo9FHsjeA6e2puevnDVf
WZtN3zwcuIIGpEd3cPPpgOFcrMLQAeisvs9Wpx1MNiRgY/inGSKjQ9UZKtlWG/USs3cOhhX9WO1x
5SZ3q/L8G6IHEBc7KKEFUPCk0ZNmt9FTO/QaWEJ0hoywYaIr3SrEPZZtq7i1NJSEFMPBKQswYCh3
Wggp0ekiRXoR5EI2pThX4Kc2ZN4fIivyA4Wa10h0+ismbXu4BPcG+IdURJrs5JZVHFzNNC5KRdts
x56N4x24Ysc2j1ArCDhxrCfiiZoWxL4nM28++ZNRLCayW+qBxEKs/hDhJgcSRdAWQGlGfMpZI55y
JxtPg8AnjAofFBi6ozzhigq4PKrNz/nkf8+mqig3Vg8Q6DpbTpAk61wvdKMax1aIN4PXiaSD18a3
ohQpTcTiVluiPv1BXRJKoWXbh4lG4G7UWNEnsg+jmeysmgMA8evUsZ4uICPDwWnc5M42r4F7J5/K
cMfleDI5bN7NUfqlm5LiPNWQy4KqhsyCMTGmMCZROZoaSd6hVSpyvWrwc7qAohKo90xdsEENf3MV
8EC4Vgze5jS5Qg2ui/dqorYjJLhZ1sb7ddrLoWfb5PfKAO3EDO4MZ2s61Xiek2pvx9KHblyHk5Rv
2fXWQUoUrIqOMd/KuTqICc+bU2eOzlZHuuDgDgAB0lCUiX5jA6hHISwrdu0w9xAhVuuosY6da/e3
D+YMwU3AvYeNycr8iG9huuO3m2xBzQm6AN2+TqyM/oqHBu9/dL5GXjlust7GjQPqYsEHOnDqEld4
3oJ4ObKhNPDbaTISeXjfI8gXxXxnimLrTl89q5o/8TrykEorqqNdavqLbVSgoJjBBzcleblxm1TV
s3ZTB1gVyMBbS7+MqAm7tGnKEPYwwL3v5/i++9oDYVYCIErrWHEwghNj53dFf6k9D5hYNbH4uMpI
M53TlifPNxFqgmm104rf2aAVBzq5GlwE/wdneklcDrbTmNSnh7eyvgT1tA5YV8+Qf7Gmh/Bg4mhv
qT4GJhgLz9lYFm8muNxCvxF6aAA/+zb7cXoZBcMpx6gc0DdOgYP42qtzt/QgTV3joGkxf89qDYBi
CDQ5yB/tILH7wQ414gEgKV8AOW7l1ee5aCFa2ySgEYTQxh4Bd3nAM/KnZci8VpybGarp2Vz8gMpM
ECsJGQuwLBX79s9u2oPxqDJnaKaBH3I3Nm537kbenwHa6JfeapO+XkbIR4BpwTCgPrzOzO7kHjKz
qbO/8xHs77oGCS2ztaNXO3OeoGk2fR0MVm/Jbis7wp2LHYq5P+2RmWtQsDEOkaz3Umu6q6Oy8F2r
pcfGACkeqcaTLYvGZ/Igk6HS9nj20QKapCb2+2cL95HHPSboL1sOdEInFT4s3XgAg56bN4GTRP1O
z1owdNZdJsLZR7U1glXN1VeNuQQKVbdPQfHSOdE5MSOsdgbZ7Pu8/rswAVOihqueSNNqh1KpPkDd
Fvif12nq+bNIrqX/aM4VH2rTKeZnyIyVga97bEfGyu7r64etcrV/rvan/ciHesvquBuTa2s/7j/y
JAGsAho7S4HCAymePXKUKmRjsgfjQAx2bFXE8FjPsDg91DvQELpE+7qCjBItEQUHdDfxjl4Nvi4Q
cl3wgMausZYY147YHpu5k0dEu+65TCxQbKvpn90ojhEhA09Eqtw/rCGnVMG7IlvGexqiQA3KGAXg
27+gsxOhZJ1qbkLWgnFtxcuuPtSjhoC1Dy4PfsuGq8/vtqZtHtbRMO6rr5AbrnZ+wRkET0crPy/d
LOkKRLMqH8/Sle5uejW1dBt1r/tgdWozQoBcOVhDn5+rcu73Qi9vq+k/29NUQzsvXbXnCBVsoFXU
RsvLQWA1mxmDTME/exepa2/iuJGbKdLac47SvSpIsqo7M8/NxY6sSCbE0cbvq1OFIsVDOY52FdAM
NR/GiydZM7VJRvtBnHLe4DA/b5bxOv+4/sNWbgf6L0sDAUilZxrYOyFewKOmuWnAytwM3PBZECW8
C2wjTvbrTKp8aMgH8y5n2z3SClmZP9fSJNO/VB2qKGluXe3PmnNGfD9cTctLaU3BDnge/bpO0CtF
NoqtEuT5UwMoakVodM6t96ICaGr2XIQhVDP+6tXQw6uDxQ3Q4zqgeRpTLx1BJpCM6X1dsm7zwU29
2Jj3iMKu0+s7MFvJt9yrig3NLo40TWPaZ3kn65rOHvINIFi4wc2oEvYZEOSk1rwIM0PB00DYLdk6
kWwuZFvEm3WUVBzaIvuemXa1j3jNrtZgxbvJjdyjIz3xasbmD3Abie+aHBSm3wHu1rTZqY8yEGYh
QPbNzMAABweoPuNcyBk7l5UAo70PTH6h/5jtyX7LgUh8Gex02zSa/Uamymi2egIuVxrxWUco0cyv
NHLncdyYXs+PUpMO7slSCzWt8cNOLcfBSRzjWtu0OPqf6CbOuchDPenA3Fsn4q3PUgfVlw7wOOqe
boNZ88W232lA/mkx/DAs4Vzonj/KJA9nBnU18kBEGQKBvTEGtBnup9Cydf0AGfDqs+kJRIQ06N0h
8WgfUtRpHvuqjG5WaSKYoA/Op8bW/yyncfjbfyr5YP3d9c43B0zHy1rItVT3TIudD2uZN85b1/WX
tfinjAIgQhCxVKjnFMnncIiKOFxRz5YD1AMerguUgRuQEK2b0PKL6ZkWtCPqzjNpf2N9NgM9V34F
UVnyHco4IEP1x/QZD+QGri+JCQYPTMj4PWuk9gZqRXPDZl2+gvLDP8eV9VcxKBWNMWvexVRaFw+o
+VfdhHZ2gsDnT19lM1ovKLqhfs4br37V4hnRA/BghbSA4fTwlHEZ2lHLN6UeRaFdzd3FVc2giqlK
dZCkHtkiR7DNpEqvaCLzfKgyWPHotMHSJy/kvY9TMVbHdR/qrXvriT0dU+QN8Y4rEL8iOdrj6pNG
CJXlKR69qNvnPW+hnj5WFxrbytk0RBxkXQNwshqS7T9raArVpDhl2QixfFit1nRjD5W21jgQ7x7x
8KF6JT5Tj2wrSx+zugrSfu77g518f7f0wWblX9Qp9dyCyHtAMN1C2Ajo92DgNZ6gLD++GqWfQm0E
DNnLePUhG0tyPPIDb/W/MasR/VrX+Z+QL4120JRPAR3UQfhu6UBqFhM/xZkLcT71PEuNVmpfgY8s
LrnpxYBrOvwEhtCfHq6W73WnrPk3HXo5QQncKIQTqwynK+kc1qcRIzcR+KXxr1l6TIF2NSQgEtPD
/z9+6ZBr3RlIgj7RLzfWWgRPR1aCcR2T2WBa+5jnOYB/uEgY0cBuQNHce6Cwm82vpeQr8P++4W1b
HpdrAH7He43X+bZkDkQPtfZUpkZhX3FmCDPZu/vSm/e+6/lP1OimBHFXG33Rp/GnyQTi7Z5bfUAO
kAVDYEPr271vaeDiVivJd4Q0DDSZ/fJYQsZw2W2KeA4abcND8gvUBIWXdiEVM1HJElU0+bZd4ySo
b1cT9cjNpUIoGuu4jC7VUHqGS1jvxOCeiRso0EVZiBhyhqdv8CeRjapr5l8TSzkJ1dY4lpWF0oFy
dTKITe3U4u7zWNzBYCHuwwCZgzYGD73pZr4VlGrarMBRLkT2nfwQocWEVkjjrLXxcV1LvULV53Bv
v5qXjaBNvC3s2b7QjuuralrxmkL8DuKgeA+rfZpFE5jMBj7010TSR3yvFVA1ZKaunQte+WHM2wJl
JVID0z5sNEHDtSEbzZKNhp1WTRsr7vwN2VCCpcllGxpL6CT9HK8La5Rsy7Zudr/bGuxKXVgVDHzt
HCByq3Lad8PT000059Nbm/odYv1x+mziALhzpO9dIZUtoPU+g4sERSyHiMl7ySI3qMxePCXMLp7A
xyKenMY5m3h0v5DdxsU2hBoSBLlIzc5XLOWxqaPgGIqf4WLkrd2EUgdgjMARHQplbvwf5Cnu9t4N
BVMTyFSBKVajyg2B73QXjRWot4bpMH8jHZVVM+XD8EF/hWaaGfEY/NXQXkGFeQnkzOxt01RMoIvi
iET21dhsTBvJ5t6Q+o1s1FhqFm+ndx2+mMlBgAn5BmoAEJGCISRYbctuao86QaCQQzWTfAFaTDcu
sh6IBIENjZq59nm1a07ZRI/aVlbt+hJPAJ5T5aAT7qwbqpsQlYqjbywDdbKWcuu22ucI6Edupj/I
RJPkT712jr+batFqIreyMneu60BWQYW+ChUEk0kfLz2y4cvZlxwUwDRJzepLQ78yPhtl/yduROI4
d0UJaT5zW+oZfwXV1gn0Ac4lRp7rgkhtf2gYeyLTaqeeNk44x5PfXEDZM3PACUQzQ1zUACGqbdY1
bmz2B1c3/7e9mpqjihQMt1tNE+cFTznbKF5ypuxdWkhxxWOEsGmfecXTCL5nIwJLy8SFeOpAcfnE
XbfckV8160gok1/Z2YsfaBHsbaRNKhb3DxPGyo6BKx44MR5YMOqhqsMoiiDEqGg01nVEjwFa3xce
oXbrU8wBnoyN5m7EY21uE720ISfKuqODS8rRg/AEypmYdadmVpwZ0kTatUYqcPswoZneN0OPpyPZ
XVZb97JALW2HX+9kfhu4pu1rCydYNnjNC9CA7YtucQnkuR3tyUZNrP0x8Zg/g1+QgwhtTx8FfVJJ
3IPs1U2OZKLPjez1EKWA4c7/8QW/4OI7oKANuHruQwbDLULZxc3Bkan52WX6O1TWyydpuOwNqqiI
yvTmZyGFtkcxPaRPpqdugOiFTcTeiG5fFzZvEDTkV0AG4v3cQiZlMS7E3+RKTZFEyHiPUH9b5rV5
6E5SNGfDNpNLwaEImaAe8L2MfHubxJwfyzJN3+tZgcYr90U3hvS57fkf5AUkULTPGCSVaWjW5Qyq
um649nzEPUnLo6PLhAVgS8X3yzlbHbYBHbomOMhe6aztWaZ3K9p6x42og6p01ZaHOhY34Q83sEeD
+typQWuxniWlrGd9RwdBDmHXHdN9EawnyJZrafUS2JMOGUhyBdQuELFjH/9HhhcifCEmmNVlgmaC
NtT6Qi6z2n/nS7Ye2nRRBbpzMK9XzDq7LUK85giKcbsBChCBHvfWm6Z7syFEE0CmtNtPZerdaIKa
uuX8gFBTtjivK1q1DNybKMJwlKQudqKG1kexf8Pj09wYGx2QSzRGGqJmAAWMFYeEmkUKiK7SR0zr
kUFOnMzdCK1Esi5jyEHu3G5Kj2Sri+rn7LKGvMmoQ1E3RFgOcXoV3fOdNDtKWdzBRjfrJ7L1Iju6
xpycPkTplq6haDgHZHO25OiWKaKuuvdq4CFuy11NHsH2Y372O/8+lj177nvGX92sWsy1qzenwRrB
pKG88qn6uKgY3bsvC+M5aqtlUayVaQABgiL39+BR2jCE1b+gcK0LnMbyQHY4VC9Zlrw1s159gbCW
HTqINx9m5WZPXQD5XP05RpJxwul2NNsbd+fdANTm1wgMxOHg2gxS5O3wSbDpp90FeRWKePVtk9jW
qVNNX0DdYel5if1xqCb6B9vD8JfLw1b/h+3JBdnaBi+5t7PBulOja451b1uczjgeqw4PE7H5Z9XV
/W01QyipPo3SfSNTh2jo3akPDxIePOfVXgr7feWDXzjjVz8plVCIADZob2bRO3HEf6CLp7HR9n0b
UJccB+Yujq36VTVa3+1nrU2e8enbN2tmmxR37+dRmaiXgls9RtDjvpo8M33GfQqSlL9cuW4hJ8M9
RBaUjZoptfwNHmXKHQ3pVepp8MKyMwskFfo83qC6VR46B+W2VnNqeufcZ1259wYvvq6NWxcJIuUd
HhHn1PozLli5J1vpOHg4JEdZ8s+UvqRUJeU1swagUl3yBOgEZD5pYtSA5HDbHHW1MHW6httwU+Gs
mtUygaaoyno6E0DIIEw54seA6WiG57oXclPy2sbGlvHCu/iqSsHyeu+SpFUHEeDhpSvLg3Cc4o4w
qrhTbxrz/P7naozzoVhm9Nnfzw2wzKuJ3IAC+eHaEXDTaidqyGNskXIGnRCIHNTEuiqNk3ELXYtp
u9roDfB8Gnay7ePNulWu1uqOER2ixv4xFDZS6OQMYJFzhtjI4WGT5Q+wug6VbON0bFTl3qyq+TzD
1W59zVHuXvr1weS9d6is5q1PgAylJk79GYdswpT2hB+1FLJ0dZiM4+gkZa4jMMRQC2CV/HmA+twB
ag146sx0/kw2x8iV6kz97rO8PXFu/SiVK0pQxiuP+MFu/Oy5SabsuY/d7qmVB4iudjFwh7AXbgRU
eMY3RdMjZgbEWm9NoFRPyttaDEJFI9z8OReZz0UqPzm15zxXduo+1fOTlXdtBigD/veBZ/ljGQ5R
7eylKcSGfGUk3GcpY3MbVb0Z0pAmUDk7Il3q5UcTZMsAX+fltuw6djcd0AO3XdNCigFDrbTZPanQ
eEM3bxuWm1tbQFSHNSD2kKp2oohiE2lMxwOSRY1xhioOiTm8ALvrHVNvriHRxPPCCOo0bs7ANo0H
NsqDllfNGfwmQPgY6oGFxtSQX+uNY7Us+d30aiv056pAKUIOKZAuQlw/QsbsGit0uWjZz16c5iMm
uo1WgGIGBamYBS4PXfKREObD07Z7NBpADKGR9QWloclrlfLP8ey7J18dueyZozoAdXLzaMqr7Zrd
GFCXqfFQs3jjmbwJUZSEGTIiJ4ksl2rA6qTtoAHGURr5j62x1LdA40RHlkwkGxoAaAlk/C83GmZW
giR6OuV4KkTgoILwfTCzpL8Upewv1Fub1QZaPbFLeYGCSEAChZH/DfwBDiZxY58H1VBPczql5FsB
EyjM1EbVILdCGwEenKv0HHSeyrg0NF6WtwmmqEtTLT4b8Dt0VUj1gbGW7YVQdH/1gOISsjE7QuEI
VQX6qjSQepbeTacMv1OjQN39injxeDrvIHoIAJ1CX9CEws2HkNzOtqye801WpcYBJ/zkFQ930RVY
5BvVMjcM+prInIC7K5oO4N3KADtNnbMvwH9ajXYbzo4JJVxlswoNuHRxpfu+b6CEu/d79mS4Bh6E
E1AogDF9+koTruh7qC2l+7bxQHPHFWVPguA6SmZVt0zt3n2VwEUHs9nFeJhPNLDPImBwWpsp7TzQ
Y6pSKjLisTENBGM9Ei5Vea68+GPTWil4ulbjg0+hlsy96wHfDpwLqtHmU2670ymp2xkcNRiuNmh3
4BOhccnLe5ugVOR3fquNy9o8lt63SrjdtS1Fd9XHCY9TNJYZAuyOBPWxGJF9Vg3uzOIK+llg6rMJ
JeoxEDoyQZOMV0ECeTmQMtfIdO396JTPTdrvPH+CxEOqNa89TgsQnMyGI9mAEtdOyFKXKHCrwhxC
p1feahBIMlPoZvsdQPg+t/U0jDhO3yPUGmUxyhsQWAD/dX0etKabH3QWIaw4vazhDgpToHJOnpzZ
vD5EQGhYKwDQOOqHyUMspwYdCrLLxVDeUWszbJs60bfD5OIL9sfMDnHfHzaydFDnp1nimBea/WIL
L95GZZojwiCdFzuLjee5f6MBOWQAdocc0ItQ9jVu8D5Y/xRcNyvsAr8p1U0UQtfDGWFvme3Taips
CWreHDq8RzyL7Yg/lJqEgxd3GTeV9yb8mJ8yo8gAIEDNExTEG0Ub8vO2xIUH4IIn3+gmRXYmkumQ
+tBs0uMBDzF1BB0hRL35hEsT9drc+GabjXUE6MAPTR98rUav8WdImuK+WBbGxoiHr4jbVoCh8PGZ
Odbw7NrCBPljfmuZbx5QFzhshO4UO6/RC6AR4oHtwfIeHX0tOhVy0jeO5b/5btErEPt3z3L1d1GD
IqE3NLaHuGf+EqX8DD1hthXgw9kqUZZ7opopafo7hB1QCcckA0wFtkwzqzPXUD/QZ+xYaFHxPs2A
GLmJw696WuTPTezyIDFwZgahCapWhHUpa9380LTQ8rhE+NBty5XndZJ8WcyiLigGt4buQxzSNdX3
5r/1PELyWF1h6eJI19aJrpjrZfZxWnlL7tysnm+hVcr2Ruxlt7ks+I161OBJF6UkvI9DXc2agwSK
1bHFHsmo8VoOxYBzLtBZLf0IufrBkSyllCiFM1kX3StRqPTuHJ2p8UYAh47UhUYz+Ob1xZ4qj2id
RBVydK5jnE+7MXtv9eqNykobHLchdsehvTqV0Z53PTtTSSo1ZK8j0994qAkNySaUL02gNtU8Wo58
I/vYmIO/HbBJoTYhj3WndZPa67e17rcvdslQ5DlAgBD6sNofCRDWl1SUU1CoIaqQ/ZPQQB/a2NmM
tAYodgDNGFVDPQvIbRCFZUW42lJd5JcSVRhgyvzlSMZidPJLbU3POOO4e5pc7dSzdFwuNYlSZsTl
ug0q5/stSDjsC89Q8KqDIFFUvgTfDRqqjqYefvt/e57Gdg92/DcPbYCTAFqaKrLui8cNsV/XrktS
xwxHhspmqhiJpx5PMKI8AMk2Xsn0oQFl0pU8Kq84LHZgqrbI2MvteqvFPxYSxvFUQZgZt19Nywsr
0C0U/nS6cR6gUG0hMTD8vDFrbhYOCmS9moZi/GqPqTzaI3SeIjZ0h7VSkIoMIff7c4IC5DRLE7QC
vZ8rlspDMvpR+Z9taMJzixxQgN6HCpNi2zFX9mW6Oo5EzOPViDECow8SD8fFtdfkeFZgXXOEDrp5
TmbfPFMPz1qO3FWIrIKNSx7I5oBPQu5s/MsuPr1I8aEhsLGhQkxAyvUQ4Q83WGotH6ozK1FBF5yD
nySq0ug21n6IeKB9gmoQ/k2oWpPqNovUmoO8AYQUp6aX2DCqg9lPyOgBxg811KQB3jB1zZ1EZe2R
0g6RV7DLMktqqDSmmX/7fchU0Oy2Vweb2h2PqJ/R8espipP43KP2dtd5oizCFqCVChn6K1NC0qQm
nXlmfoR+GaCO5BKZcb/ROaCd5JO7EFkLJgvBZ9w2f7uulj7fDhJsllQvkrtWe81bdlwqQmiIS9Fx
KR+hIQ7ox0UzGmDV/zirtbQTsLcBeHGDWYW4nXwSTzqSa/XsljcyUVOUtRfqre1uaAhwXvFEvaHK
P/iSPStNCFuBqclVyR36yJbPW30R9CFnEtnwSvtBH/76sdNwcVVfjdOAoce1kefyo+8JdBWv01Sy
t6kGPD/W3PlAQxcaVdComdOQhiySEcBGI6K5QIO82ZrOn4ahhXo4RuQx1wJakdGd2RLxc5l+z/Nq
U+IO9WXuq2EX53l+xJc7v0UsfyMHEKDgGcyo/bslbnYPjtw1yULJFGpiYDStHKetNaMyigJIJB5p
oWeNySVrygSlMBbAhOs4iUBJ3nR/0qSm1bi3U/dxXNK6rMzFZtTtADhO8DTb8/CEasRqk2R5/mM2
vjBcyv50cUELyqgG4aStxYBU+8nrzCwgBXBACekBLctjdvF9reS4tuYoC1FA6p7qvHCkSnLN3tOI
mpgKu9axpeDZNEz0AZz3qBXaUOKH9Tidt76Fh4j/5o3ItroNuPCueaMx9eM9CLRRbNNrzaWL5tfp
l5Q5Kg96cD4VYLkf2oFvUD5oIGAmIb2ifEjfHPEICBHyZ6aX+WVQKXZvzuuN3vDi2KmhaZTunsV+
Bp505OPT0rZvSdHcaWSwL3ZqePuM8+luxlayrUxWfRlb7+pqsfaX8ORh9oT7tZTpuEGQVNv5UKfG
fuC7rEBvfBhRqodLaJqOBw/h0aCebNQPktGdUXyk4zgxFRF8oODkbFOWe1u769onoEi7p9rAM4JA
aVvBmrDRkC1QqdMPTcf3ox5pl8roEc3yPlcs+wzByew9a9MeiReZ7XB3Sd//H2PftR25jmT7K73O
87AHIAGau6b7Icn0RpkprxculUpF70H79XcDqVOpUp+pMy8UIwCapGiAiNh7RxPywBNKaA48E9lD
iKQm6tCjJ8kNv81QzuWqbmk6th61AZ5WrbEzrLpA2/LUZh6dohPm5XQHFkS6QwEwohCmKtdWjiCN
qpXsA24LvFIv7aq/D2LoFJMlKN44UOGakp2TpJBATXs9OoA0SWPfmUFvGqYHR7NAkbNNRL6HbqZx
X5aI7SuT5+SzqVqvnYnsfDVD30iWGDlOXjnU4lySoQdmYSJrYmjN2ekB6vXZi2oDN2BzTvrAB2lc
UJkHM0McKgqLORhKuzvuG+026FD0qsyw1ZxTn5musqKad3dRBaqCCcg0JLq6u8GIUrfFS2f1kXXm
1MTN9jNzq9ZoBSq9CGQSc2CWxi0UnQCPBHAT4QTUfGkQvrPHee74YhZC0XWvFqVZVXuEAjo3BF2j
p3wEJ7wf5eJq8pxa69zQ1sqveqjGLyagOc9Q0PWh24z9qh7Xfai+Alxqi6nBhfvSoEw/K0HiCXG2
AXWkoozdIOf5IYha3dNoPD1mYYi8JPffLRNCfpitfXOiANG6vGhvxiR66Vl1N8qPoGJhI3KtSMoc
kuRjMVe+awOYrdd4S+W7i5+QeZL2dA1eDbqduEDVsVq92E2obw1iogR6SiU1B7pIV1BJ0civm3zd
uq8AyfardKO2YTRI5xLi7RYNqCdQ5PDSoCZnkaAyY6XMAEn8zn8OGr1aaUQrFqneRi+JGSziPiwe
QHUxbkD8i3mV9Bd8ugtGrTpE07iseUyPlY/iw8pCcpFoLT1qqUmPHLwB6zHnCWa/f/rUGmbKLQSs
jmpLYjLMDQsCMEdSeqIOIHEcC7qRhCuvGDchcAYOuFsDtHcLinLFHYgbg20JadilkSTlKQss4uY0
7zwCGKCrLgyGh8ekzpDhtaA4VuktxiujjU+etCA3k3qOlBmblMJYFnTZHJxwwOQoQTLVS7UL/JuA
Bw4zz46Z8NrMCA5tSupt7fvBAhmU4KFq2bPZ6OZ3s5oworaN56F2PrqmUV1Dry3FcE125T59rpOy
8exKNHMhSeBSCcajJATHSNYYUFmRi5Z1/md7Uu2qq67zbIkC5BvV8bqJarz04wPU1rM4vHc05z3V
uvw8TBHdDi0mRraTNK9DIxaDY5WPoAQpVoEzSNlVxp6n+kW1dwZwlNgXeLCiTtwFtX+y2ql5naAf
4Cb1tIxzLgC8md5McFxu0iFrTopMM0r0t9E3EYOra7JkvLcRPI+gKxE7ub1RdliSJ12POw+Unuuk
qcObyepa33PG1dSgAvlijQKlmWOeCdyaeH3g61Tvi3F60Enin8WQ57sCetyuphv00NjTm4qGqAVP
MtymOiJZ14BJlBrCK5FAxYVHwb8UAvaV+q9aFVIbTq3hTV9sx/JWGWXZpeueG/eioOx+TDVwzHd6
9KN/FDxqfsQt+VFByeIBCdsQ77fR3nctTzdCTNOyhpLeKWxxtWgS6S99h4I8uREQIKsJchSvuB6F
W3WBeTL8ELi9XEf6ttQgVsvsBpAlGyj0SQz1US3sLjK2ORS3C8dvnZnyAWgUIWpaVeumtz/6gfq9
BncaKBKuPtU59jPI/U7W7urPy56Aa5yCeaHK6qNq6AvybapLlIWBP2DNO9QtxyBcvXUaABc4zyRR
HxGVhyzpfVtzfVaioBczjzC7iatEgskmbYUyjfAmqxNkd4jlP3SCvRmsID8mN7cL7SFsKdjZwQqN
iFDTnCaRohh8zLYaD5qT8utm/skFzFmJRAu4qVWaoRmp53QpRB/jRL/x5SIJtXFHEeBzeMHMmeoG
mkME9kxkE1U/5bssUiSNw5SbeJ6x7aVzykP80r5bFj2QdA5LMCdO+kPVdggYm0CggYWBros8OiOS
8uG6NtYEmtQWqETcyag0kPH+7EM7hMgJwoTLlmcgWPaTd/WV5i2OVWVAmqovuFok0P5EdZgZbZTZ
gTbySHRjpiy1VQVBjyVwHJ+3KjPQuGoIIIBrObKXgIFby5Im+XpAQmlmmbw5q8WEzIxbVKitaEkq
Lr6+XsVWqp9UB2TVs7U+4Q1oAmKYutnIU1fo6ccG6Ri/xyVE53UWSjI4SQH3abWU9IAX26wJsK/G
M/h7p3MmGOa7Fknfwj5yARQANo+IpxDjCHya0qMeQrkIfHCljkC5gPS4NCOk4Vx8zpl7eSiV0mMm
H9rKzuZpDgI2iNOjhkI9uFQ1lzHoQYfccMvB9wHlyr+TFmNN/LPpYTRTesDtTg+IILQL35wwB5W+
S988IveWXR3thkLjEC8KQDCRQCsL61iG5Yjsqw6K5J8+npTpsnaCk25PYtkjqPzIBEghWyv8ZgDf
57KQsD0YpI1DUDYghTSa8Ftpa9sKVLpuKISz0SqC6QRpohtf1/CMTeu4S6M5XjgscaGGAvUjcwAL
Fmbc56xA7NQvT7U0lAfyWTUYsxMgdStSulAUIGfjx6Sz8T02QB6QhGZ/B+bsaOHg4XJ9Nmb9gVo5
2IELo10Irc/WjTb2mBuwuykiKE4vdYqoRNcDvxE9XaIpEQdjSMABr70wYSICGs6oP/6njR9y9jkK
ZczYYjtTBkinpgQcKxcD2+lgR8sc39iU0rIw7S091Uf1jm0MC63plePRRXhGL6vNqHf5WqTAiVka
pqFVXcyJPoAtSppVC5SPWlMLkg4YXxWic42kKg7UN8D1PdUA4Jr2uEJEKfeoExj3UJj8bIoQtCLX
1hDw73ncjq9tV3ez3jKMI41idsySIbgZwDxwdRnSX1X8FoGuYSVS29xT0wjvq2xREVu/j/okui+y
RSMNyKdO56G7b5p8a2qJfeST0O8nrbhYemfq9zlPP1k/27TESO5GoCAKVE/VhvZQjqV1Y/aIv5Ak
eOy6sN3YtEOgVzb2RVyA7CViC6CKv+mtbXoos9ROwHS/ESsYXzjTZBSqD/bKb1bJW9I5n/2TA9Rf
Pzg9XmRInsmLlge5dkaxuaeHRL8fA8tXFsCbmLnItp89VZu0dIxf7wlCYLtptJfdYFFX2BgABahD
eyKruhbiaWrzcVuCDRhNw/jEREJBe8Ab1NXDRMIjSbqnSY+GbZInkxukyfika5iy2DQIlkajYYIH
1Q3gq1AhtFX2hPtjW0KEGkoUsv2TLfTwLsXXD8o99bMRJcX+uiCo9/hkAhDxLIIQL9Ff/ZhRRfhY
QKtQfbAQgOuAJp4MxOf+/Ihdfdev2DSA2NjKB5eBD+S5dqTmhF6/9uBvnLdRW28gUa/dhry4U0Ou
sOoLl5hmegCBdY0C78CcqQY91L5BUZacTVzXLfGB2PflGA566fPYN45iQk2hQKhy37f8Y0EBud/H
NWa0gIOMi7QuNejzqaXqVGyLMSCXDdSmtYEhkNZ0l1eqeu12+hTvtmr1OkD69N79tFolDrqmY/Yx
jLr25+CDsQiDRktgP2dR3+2LGImuLGQxgEkkWFXSdIYmANoFMQvVakZ2i3Rr+KIaYxrnezYSDI7c
fIqhJWZB/UqmCNSiUxyXU42obz5h9tkjcztTLb6A1BOL4nCuzKITFmoMNSCqGBncnnXxKtC79Law
8/DAcnIAjC69dZAVvPUTYc0ifC7XysenUOymIHlBMsDjTWifewfli3kHwQKtcoxHM/PrhYVfsVQm
oPgArAYj6jVY/ATO4ggqJna1i4izMmnh3BDHJBZeK101Rx0jBI6l87oAovU+0HTmRTHY+Q3NsPaR
JSwUJET2ZS3NJwLim8Ty+opDT0E1q45pHz9l4Dh242xKdw2I9rZtoLMFkPXNmYMG1E05j1+5aawt
VrAfftYtar0qvo1SSjavBgIItNGBdVkVnKhFYhC67nh3vLKXXqtR2rjgq17rfphBkcfJbCBQy+4a
uzYPKAaJAdNEuA2Q5e7kT7KIZyorvpnM6dRSDImKwElX1TSBH0CiWXy8yBKashsFZNEcp1mOI0hZ
r1AXWkD2DGd/E0owjOqRG5nvXugcfm5/2RvTm+WXVis2AeBDksy9lvFqFEmxIjPqhSrhvTRMvNsH
Qzm/lvaqtQoUM5e+ytTCVqxQe9G50AcDfAajxVnUR+TWRBj/2NNubbfxtmdF+dBaU7PygzRc9rbP
nmzHcqvB5K9mIFoP445gN4FC9hRYdT0DBVGwMBGh8xoZnVIRKbWws3gdVmG3voauhCQVUI3KdzVl
3xQhjfXVpbqpXfY1/VFnmP4hlS1xHWUE6TlouVgz3wLEgQMIxmehE1TLhicE4x9pO0ld30DKlS2h
wykupi27q4ZCy/KVgIbRTPkstUk0Uh0TOzP4vAs7Idkar7NvqqM6oNqDaEx9jbDr43Wnyp8bLN/w
Kbi97FP5ujEGl0V/g6BI9hKWCF6gaOh7yzCO6LjPb7lohyXGAel66MbihPyPM6NVVH8nYkNbXr0h
UtcCdpfzGwN8pRsNDDrAkpHu3srql0DuDBO7XZ9N1ZN/oy0Ud4liLZlsu1oJxMivrCefqLdVF7x/
c1TeIDw3C1FVPesNkFRebNWEUr7KHSeHr6p0vBX4DWdLhP6+GDBetrSJPINRKXW13Mr23B6H2xAM
o8o/6igPCZuMrcAARp8xBChojiFobd7UDYLm6v3eyi/B5a2vbBDTvEQhnrTrJ+LyNSgSh247al82
u/jMwlyUnPi7spZjAk3rXMUZp1jdaGGBV8njo8kqRJMc4YZageumqOWmqeYb1JzcK0I51d/P02in
hUBtyvqi6+IqB6B8X8yrb6jjEPWi6b3tL0GC6GZcNORolkV6wFASenAWCFrwf8Lg7+daPwauCYze
7ou/SvXiUKRgR5CNqn9a+gGdqVVugZzJ4d2loWaDNs+YSV3UsieHyOe7zkj13E0qoaN2rtKXA6+c
c21RzGJS4l1aS9DKeQXPG7yj0JqCN/c8WoAuwrh4yoHNC7sO59qronbpZTJCLS7mALLcC7ncl2bV
xzJ4A/iDU8w7DXLc+P5vQ0kqC4YR66BpNqrEKdihNAs1hsqXSX5atRYFaQsZJAd3pNxCdVYNyswL
zbVALrNLKgPlMqqh1eLci+3IAIQEe2ZtejMK096VVUZQVVS+sayn56Bl5JwQsIzasWUtlRmEtXkK
gTGSbWphoDp7AQWZ1EOhDj0TB1zeXQie3ZBN9U6E4EhFojSTqW/lUQvfZ5jAh9Z4HyDFRsGDScBr
5cdlt9V8jPPUGrQd5WBQh4ikA0ZiVzlt2efCpXa1Tap/o3qJsjOVttGh+wN8XLHqIVm9hk4aSllQ
DwxVHSR1rgvl+9ktjFHfwAZazcHEN7mkRZJDaaVdNdTUmvLVEKQiMaoMlEsprykNNmXawjJXU2ff
Xv2kFKgnRwmORrIAXJnTeOghU/kwoGSBkt6/s0Gxcx4QLxylO9OB+MQYCRxj0iwB617ag93NtRKl
UZGv9eta4ouhObMDQpTdjnpjL1hqEK8aan7b5712Y4bWUllAffHbX/uHFhR+VX/VGNSmj1GKc+mv
NpL9E7l/ZV37W1MSLbKugNSNjMjnTlsOMxQMvqEvWSpfxghoPGQrY8AYzFodxVQgD6KzjuiwVdN1
YfYAUn0MAwu+EXnOkACKx49wnhqnfrIvUQHgmUFaKruq9suQdULJT4LEPPhQBXhlUFRTrE0GcviA
x12IGdWvtujDco23dD0T1ET7tb/fRRhgG5q5MmR0oKFBtA8YiICkNaT4P81ksCZ1gJFT4YTK9K1j
GgPjP2Ug5VQ+1dkR2eCRYRBz5Rtsui9QpncUAp+3wr7HBcpPA6osMNjTHlpSoVZ1wI2oTDKC5js1
Rx/YUrSG6WCC1q0PN2PGUEA7ivKDYb4GGSKG/bsr33ymXn9dgPo4ByRyX6qL1RhPNvKsIrvO19Ml
KlcRmR9ikLH3DWjZ5Zpa+CiLvviGnAzLqA/318b/te9fdbGdYliEbZKhQMbB2L0tAXaJSLMqI4oo
Fwggdz3J60VSluG5ZajVypy8fgpryJYMQn9nEg1UZVBERgXyempsumRho2+c3gaJDBmfq86GCjeY
nMGcaDR3UV3dkyCJvsUCGmNG7lTHwu+qXRprtacafIwcCpKNzwaEHhaNYRZAt8TiuqXNKIHEIqJm
dUOqjcalfDMJspe8FDfCCpoAwiH3QMpCPSfPvzc6EY+NY8Ze6BfNsWaCLodBIxvMB8AkF2qbIHOQ
UIxzHTzCIdnGPdCQrIEAeBCJfl0GkJoqJVotSggW3KjwlQKWTfnUIm3uRI73CPA+SMO14gRS6WBe
R2MNNqwIA/Ac5DRzBHn/tK/tEzdREWYmw570qJaxKN4qld4PUMM08yVDSusp1svzWAz+qQRHMm5o
+1m5r70EqB+fdFaftSn1T2Y0HsK4Im81uPJuTIM4R+7e+n4dPIAoqdrrDua6avZPERvwkJzha9Ib
vZeSftqKnryHwH/eMn9EyKVxhmWsEXFvag7wukn29hcdMpNJoVSCGDrifLsxtYG+7RHKyDsfrAfS
VA1GP5JdmjmPGokhiucP45xgBA+0MuG3WZdZe/DLn5vJYreTlfNbs+qOBsH9WCqmKAKhrhVEcUMo
39hJMwOXXIj6MSwYjcOdXvs2CHEH5n1pUKbqojp3vEWphLLB71FsAgMFo5UJtmSAagYrCRdOn+d3
Ann0baAjjpckVnZXmRm7jamr2pQni3WwfDtxulM+jYTjXM/qECk+9L9uftnbaBq3E+QujDa7o3Hb
3UbxHOPGZNeFzQLUYuM6kxN63GzJTvmViZIEvHKzAQhh4G+6WSWjekOjdx7ek60LeR62oxrqzi8t
lgwJXuzGNk4oEqtWyqe2G1WY0JIRQ2WnThFtOKq61W6UKxwkER5kG7xyylEMVmk+KPxKVKjrfoGM
QJieRoHqzRbTxO9GDvq6rn+zSCvcfEQhS8BQtDRFPl0EIa3vJyN51VAj9b1smi3Cn92TOVTZHJRZ
9Q75RgGqgfjom5hwToyiGLVKxDO43lJwsDxz4sSrsUTmTJlREy5iRPUeukYwFKYCvxbLbmDHfOoj
K0Xx4cj3NheBq/oDZqpLvbXpoAFOdkKl/3flr0uojcZ6ThaUxpjs5wPKZJqpW0Pr4mONSx/oEbs1
WAH/rpXLfmovhLN9WukgaZHxrCaHJkYcD2DO+xkFA0o+BE3b1e6/CWAwd8rTxij0yc0y2GWiMGZO
mYpjYQm2xazG9OLEbL89W5bffBMksz3MdHQMRQtU5aYAk6tm1jgoTq21e5Bc2stUFyjTngQClbG9
zUdxMyJGflQLHmbsaCeVRy1RIl7/px9PmYHhah+urj6EkCvwvnbM7Wp9X6bjs4L1pWnwGBcmP+nI
Kd44GgWLroT1OX1bAkTe6Zusm/hjqj8rN8saa5XqZj9Xptw6s1LzhFlYfVMBuf9pawvnv3Gqvt4l
+vTMS9rcp1a3QLV29TyUMSQTkk5faKlTPve52IIcIQBNNUO9ex2Af0L644YK1zKQuVabA9qMUC02
r2K7/bQ56ui3IF4I7ibaYFSMwEGhWeAsIckyGY3g2a6dLUs5uW0yvTzkUQVEsvR3rVF4jeEPG83q
2VPzTXkza8w2DgIAnjIj3wIEwKmMw4T7Gkwq4BRTEU0oatr7uBxByYtL7WLMYu+zcVpeY5mqR22R
JZ9GIB4om1WFXYInUj+aYAraorbn0aqYBEPEXbm1Wf3Y5Kw+5bypT8rlw1VJ12SV/gyIH5QxtQAn
WP1YbB0eAsWgVtPJx0ubNs+ffKrjJ/uyqrw8S2rbtUer2PJmmhUMgApnMvW3sPVIP0ZvsVHZboSM
+yEAPdLOzwAIIE3GnxsKQv221t8K3xpnDpJ+JzMTAoVCTbgE+Eq7E6YLma8axcI8PqFaLsAMEOVE
aSr4awYSxTEK+FNCEM+JkchDgUa4bB2a3eskOoMRr/zm2GC890NnPOZFZW4TEzSUqgF3S4jC21dr
SGugzSR+CGPUUyxwFVSHNNGfLWbZtziReh3hoVzETac9Cdpe9pD5jen6XTbuoQANAlm/qoGJrQ8W
3rxLlOEDOM8hcbYcSyQVzaxMoSsjbR4gXXixR2RRl4a0L6NA6JuhIH0AMq+tbOC3/Gm66UmW3gA7
RTGCRBrh2oBSifQm9ls6q9Puo4El5XSTyoYvW6iGwLfQUNYUBHTIPKhd2ZGgXg3OiXWq0/tR08xn
ihp6D6w3CEghafPIUGVjRK313PZlvYz7IlpGmW09dyNigpBue6hBkLyphUM85WfV8FQKPzg3VZ4e
AD4wZ3U5Apemaf2KGExbAfA2ur1d0TvNcvQ985NnZfmCD7cE5VCySS1Kw9nh8pMbTRj0Lgfp/qyI
HaiC4SO5bnV7lG/HYU87y9maNkrcpXXhmwRkAIJUwDVczF/7Ma71e0icPjbjJA5DH7FVJHEqBGCe
J4pbeJbVXb/TpYk0mC8c0ExAqxXgfh8V1tKNEotmjlBVtVLm0Nun0LTqBVTaumWmkDSqph+Mqy6m
7v22y2hfLKMC8EMTnKOoPsNUwy+3OUE9EEF47twDewX6f6vYY2pO15hKs1Vb+c0B7+ByjurN9I6b
0IM1jcl/aWJtbzkoTZ7V4zIty+aYjgiBAgIIYGTn18fMsctdXyaNNxlj9M03LYxvoulZs+nH2Dto
YuMor8IYAC9VhBTVIbgu10UQV+Ou5Ki/KwZc32EAoN5McffKVdOwcev1aY2kcy5mVG+1k9AHtvYd
IEgdFBY86iaq0O3a+BaD5TdDNQ1Y09ldC3b+uQ6NhV2tBdmu1SdnHoeZdeekRT4bJHnsjwE0yu9O
HRYzXTMhjB6iAGsotYc08LUHYP+6TZHiJlImlGvAZdjHxkKZidGC+z1qqwXiJqmrk7Sfa44dPcea
/ZpVsX+MO2c6WnH+3dBZ/BwLUc0txNhW+GrARJbI6rL4UceNDF37iblqa6cv7RlYwvp9a+Xt3WB9
9Be1IZZDmZCF2pyS9KbCR+c272sdpClImpnnEQHHc9h17NxBWEbrGnOnrCooAJOZQBKtTK1Fj8Fm
Nj5YXbhWWw29BT5zZuO18Oc+MF53PE2A4nxsLHbZ+QC1hjqrFnoYgiqOTU/x1I8vJMq5a5pFtwOD
IDmnf/pH6bd/+mV/3/bHlwHV7u4gxo/+LZ7kFNpIGwzWa2/oBHTJmA3ObaPXHmJ8RdyQs3Cby/8J
1PnOSPtPx7auxocSIy7pLUCSdDP69uX/NozdgeZ4hjnYYx5bmyQAoOmoASB0fMhjcLDqxqNOa38X
txEASdKMSh+1X+DMgfI3zNoBHOB/2ag1fMnnjF2rjXhrFviKlH+1EVIe5q1PrVVuj9qy4yH4r+JM
u+mqwHB7fABfSktfREPcvoP59L5sh+yxjSOQLiRJus+KaNrGKYsXTaJH985QRTMDif73xEhnbalp
c56HSJFoFgd7NRZcdOYOxV0ApQFi4o56au6coK4qTzUTaWvEQik/Cu4ippsLB/Gt81T3wJOiwPMb
G4c5QdkJGG2TQ41KxOdagzRVm/XDseR5ujIMPqDGvqGHvuj1mePHJzvN65vMMoI1GO3pqkAk9QbM
2KEXlqb+lFBISZGx+dFTJHitrHgbY2zo63p7ixQX3hAIIs9oCy6isQns0LXSwZ3wboIIlTQTCxx4
VQtxi747cb0uTuD9I7w9RUnanQyIsB5zP8DUS1rSHxPI6RiVwCDNXDFi13dA6tV3DRMrkMdUx4tr
Qn23hpKutWoMbejzocjK8lQrs3JMJEnwQzWawL3cfVcNEGutsYNs6wt/DRZR8RDSvF81WmxJbheI
HPUN0BBies2hawuGEOpvMLFgZ4YZsfI7UwZ1gyFIUa/IkjWKLMDcI4a7S7yJEEa2GZk+zFJ0F/MS
rQptZOpkZ26D3Wboe8/gvr9JyUh3sS6ceaIP2q0wMRJhFQVOP9M90wBhYungQWN1/eLYUI6gYfEO
+eli1tiYOYfMAMUFpY9apxlnCXXZKX/RluPL2JqPTs74wmr6zBtTB5Of2Hxpod0AuTI/wZy/cxY9
VEy2GP7WIH7HQ2QQe7x1RMBmTCP6eYgJ5N5zBwzeuui2FFxfAJXIVSHplscM8HKRau2sK/xnlbO6
prA+1WirloQQ4QGw2rrKvPb+kiFTZiY7G3r8ufOnDJveVOCdjBtXod0UoK3swKosM+gIimuN5g3A
PV7wb6o5KPoWmuwS+pbLPrbs09MMgsPmkLiIyhjTLAxNZ68WlYA2sJZYwxxza38fkxrNarWlVrMG
Yfbxk++yKlh/RlQ+WX/dGQa0DDCHPHDVvtNy7PddPNckf78Boh0oq1bvirRfLSYBJffaDgFkMJwL
wb/yV3Y0L6I4P1y79iGkfMo8NtdqZ2qDzEA010p5uVA+vWEIomagkge+3wT2UV4CPFQ+xkGYaVpG
5XyABlULS7Up8q7tnzYCEzN3C7thwAa2BsbXjb8tSZgdmcP4DNCS7ptJy70B1osHzUTiZQRN1orV
rXHPy+SoOgjAOmc2XtxHP89AXGP7mtd0PwLa6HPdSOzFUOtI88UEAs/mtCEoUtsok4fMdqkT/yir
MZmVUWzcDyRP9sr08cjc0eGEsA+gspDW8miUh89T4DczMEKZB8vowcAY0YMPzNhzX5fmQugkWyoz
6XpkSTDyIT7kSS8XF1ooQVI0l0utLivLAZZCdMxfR1PMJV+GzdzJkSJEysa5cwquvmGkwC3nQQrZ
Ct9yzYSipl/61IJaVXoTxMm4CAfHn10b1BYY2iYbzEDPyu+LnM/aOh8XHWY8B5PzDYAjdDNIS7nU
2pRBqSgrPGVE2SAOEQKnB2X2WaytS+SDlP/S42cjroy+gI4iqNx/+tSa6ox3XeI5OYjlrz61ljaQ
c9VwIh6kAfKZCXLWpaqkJD6ojWcIy6EM08pnjulEe1V8eWkAYlVfI/14kqBK7qkW7CaZcxajpNYB
58kf//jvf//Pf78N/y94L44FUutF3vz7f2C/FeVYg41EfDH/fQfS+iJT2/zs8+sW/95Hb3XRFD/E
b3st34vDa/befO0kz+bnnnH0j7PzXsXrL8Y8F5EYT+17PZ7fmzYV6izwO2TP/2vjP97VXu7G8v1f
f7wVbQ5NjfN7EBX5Hx9N6+//+gPyi+pCXa6T3P9Ho/wB//pj//r9NXht3l7r/9jo/bUR//qDk38y
xzCAttEdjM9NS//jH/27bGHGP0GWTWybUN10uEHRkhe1CP/1h0bpPx1OiOFAdZXbwAGYf/yjKVrV
pvN/msSkjFDDtLAH/sefv/6X/+L1v/qPvM2OBYTjG/wc7AhpYvnPlr+OM8OxUHXDHB1/TdCpUrS/
vZ6jPJC9/8vq8R1joNtxwWSwtEDvMUuN7NEY7PkUp+WscNpbhMtuuuBUj7IqgmJqld8nrPueD8gr
Z7bh4dPw6RJ+nOTnk7L+85xAr4IvPGMWl++7L+dUm5GTpU3qdjmm1imoGt+GAUqsDACn5Ob3x9L/
82BQOMflxK9HhI2wLxegz+ywBB+c72K87TG3XJReui5eIRG4KBfVEiIbbhW42ZLNEIVYxYOHD5YX
nrIbttK8dvb7s2H/8ct/PRncEp//G7ggYWD3kIGH0hwKnMGF7fzNEeRd9eUf/ushjF8PkYgY8eMQ
h+jdfm4+GKsEPw0US3eZB43q1e9/j7xPf3s0+YM/3V5THFp2hcEDjkahL3kHpbpHe5N70PxyrS0E
E5aNl9wZy/Jcu4j90z19Zd/EQ30ubq3178+F2n9zLl9uKx93OMfb3nfZKbxDFH+cZsgmgiNrnrn+
wr8li/oAngcd7NjGDHGX5e+Pb/z18UHyq2PegecXL5bP18JC8TYqHXGn+S8ITy+FFx5DN/WIa89r
r975y96FSN0KuX4vckGiqp00l+/jRTJHcQSkAeZQMfKQOXNzl78nC+AQ3Orx9+dI5Tn8+jqQd8fP
c6Tk13PMIDdetRPOkd+STT/XH8A9tuLfpsdojwjDsj6LB93LFuEGrNSx+zcH/+ub5XrwL48iq8Yy
6wwcPAYwbAaW2HV3A15k1/Y0ZMbn4cHaAPGNVOzfHfhv/jPqmfl0lwJHWoG9FweWz0S3BhOrh+jZ
KfY0F/HPOdmxVb/LvHLJzn/zk+XT9rvr/eVpjHw9Apt247vNHKp9As9H6GUum3W2Szwdbxj/b36r
vMl/d8AvD2SagOeONjigBq74dD/WJx49/P5H/fVL7Ppv/PKc4TOIf6OFqzmlbCarODry9Psj0L9+
adv4riIj5ViWbP/0D0N0QG9Zi1+hL83QjY/6HFoj/5+089pxXEm69RMRoDe3JOWqy7fvG6Itvegp
kk9/Ptb8mC2lCPH0npnB3BTQoWRGRmZErFhLctt33dfqHvy8F22ck1t/O3prvqItx89/TM++dG5a
GgOKyqyu9ZtPoBq99p7Cwz7dM6+1zfzID3dM47zSKfTzHcRpnrOT7mov9M2N9rPw4dL2x730n9fZ
xePs/MZc3tV/fpQYWoox6ayAHxXCWGX1v5zmZx0lK1fHihFbiA0x6J5SrTCigac90hCNHINprueV
vV2OAv9diy1GgShXYnt2H6RbthE4jH3yFH8s93QYt6Nf+EblIhL02B5XToa6fBb/MTzv/NnOmrQp
YwPGLC94ULbBnfwRVjcdcRJIad2Wx4G1De+YZO490IcfgvLJQrUClpnKPXqW/z9+BCEudDZDjIwL
Bp68Cx5g9j4YXAPxBsxb5Lab+Je+bT1694+3zS5H/3++gBAcrLC3I7jKAo/Jz51ZOc9QJiquTcm8
NpnRqXKPiYztrL9x2+7yp7cUy4L21rIVXTjPpgXGrXZ4JhhuTWUvdvXNtEeu8KnbBV+pdO+qe2kX
eoh9+qA2SeQ+mPt0a29WfsZi5Dr7GcLZHnrjeMropHinu+hZyz3TQ4+Wq2D4lW6kje6aPJP6HboL
Pl2R3INIZ5P6Ej/p9u9QFk/a2e8QjvNIjShK590/edNWiV/BXnrJU+opu9DYSCe/eIbr7qHY3za7
YtUQzveYQRCQQFjhTUXC+f6k5h0d7t+3jaytzRCO94CCrQZ/y3/u2iBzwbm83XjKnbrVvH4HKw5w
xrUvuryzZFImdVmdxPjybJMUFx1sBnNQaT6psOTjXxAjgq/wkEQJPQpI69s4/6NXdy2pNk0XWSfz
E4wmlKRsBa0FjI6bdJ9uAt/8EB/0bQ5AcmWFb//YLWNC9JIrBsxr8H1evw0ZOvQijzf2huGSu+N7
+1k9pIfkVfXlzzS9PiQb53ntB2ize9z6AULICiCQ0eyGH2C485nhWn4yDyRvd9YHxrD843PjxXdI
69QuGdQWnqFN+oFbcn/c0dC7KzbFk7kSzpSlXbdlsmtbMVRNN4SwEjJpkCDONP+k+PtpU/5SXPjp
vPhAJJujieSvfYWlCHpuUYggAdP/JlOH5BjdazfBEGEW7li+HquIwS80v2JXqoeVrV9bpRAtmtLU
o6mdV9nY3gCKQa62tw/tigVTiAx1EI+aOm+tFqs/82I65KWy8oJZKETYik1dQ9Mphyi2Okens9t3
cKa6nah8ewx4T4xn9C7DAulm3q92k8Re+HXKfdWPNqEf7W4vb94U0XNtS7eRiJFVR7EF004/MMuv
sWndEXiE/t6UnhTlo6U8JO0n0/h229jitzwzNj9/ztaZBnaplTZYyZGShp09z4CU2xaWHlDnyxG8
vgrbqqgjljNaQDsL2VPnGk27sSFbuG1pbS2Ct1cnRhRrqyVhaaU7J1eYshpXXG/pUjpfjOjcvd1m
lOlxC/sj7V1repCaT7dXsfy9bBWxJ8u0DEMIXHlZASyqWUXDWJAzfmHuw7UgIuOz3Ta0WHvhffNf
S/P3PNv7Qo+0AT33nAS3+z68n/NLyOx8HpJM4qzGogW31ucHlaNYDF4j3HVpTZLqANaM9OiVAUN5
XdFSr9KU9Dt9xdZPtHHYjrqm/VFtOalWXHDpQUfd0kJMW6W8SYnz0vYsj96jYDO/X/Wd8dO8m+6P
vvGD/nNBhov4MA0TF9EdcqHaC34ye/OS7daqaW/VCuFgGzatPDSOTMOmoXb5Kwo4ygyEqsjVjjnD
0rlbDT8iZSvLnmZwOWmFdq/Acn97lxc8lsHt+ZkBake9qqiaUlMyJsIDJ9Zexui3M/M8n+KVk7dg
xNRpijDRzveVHeGMd7E+2hEQUObuB9pv+wm2Edv5cHslSxUzkzUotmnwAQ1TOHwRBMe5PlfMmg3w
1EdjK0PWsOld9PW28/1p3Gn8f+pnq8WyhchybtkSbpwiGEO9ncsUALo9O/1UVvqKi75tvuAcmDBM
qGNQjmHC9dI5nAKiy7HFRHII90jyJVubZz38M89MHez+P56DC3HG0mUNzzBkU6PgfmnQGplwaNGf
4Wumj1bs1k+IgEkeett3kHPsmT3/RsffDt1ipZ5+9Q6iicD22TaW51j6Vk45izvDsVPhW64zLJeH
IfZPgwe6wzN2AS3hQ8pg9+a0Xzt9oouKRoXLoWntlJcSRiPpwYEsOJAehnrtBloyYtkQMtApkVGJ
mf9+tjIr7cqKpmvKgMp2Jg8qw5c2+nX7GMxefu4o80KIIDLnjTekbglR5Nglg5TWASotNjED0SbD
qQ4yXTA4T6rPXZ68TjEKDEGW7m4bFh1GNCxcFzAuIB13wnCI1HmMslFrPKhoDFVtu7lt6eqki6aE
7xgaBkgkaZreHu/xPplxZlt5cqsdnLkbvZ5bH277kKubUPLXq2pXN6Nof/4UZ/tYNaVmmQlLnVMF
1Wu8wssfrE1xOG6kQ/Rwe7VicBGNCQdRahs4FDuMdeNHOdhH6YrDiBevSYfWcebLjxye/woOk3ah
mVeKk4ExVJ4ApXhJmkHRgSS022TOlzCsh03fgDS6vaxrd4GkRufCVQ1HRXxOWJbiyPEoaybcdVwG
kBczMOR3cvce5umVx/r1qTM5brZFbqtpFGCFBYaZrQCPV3pvbrtr1l3tJJCCruySKiaUfEab6URV
m/MC2pPCGyJI42NZADyi0mrvtA/qnb6JX37If4K7blfgHGDAEtONf6n3iP35zVrQnD/X5bHHPJmj
ppA88oAQzOujBsoEtXOOxLTNH5vH+F3jgeoicLLwzelp+l49hastwOtoY85dYRqztGV12RROQlQc
YWKq+bbNCKOQ8/6kvLGduppc+nGabIMRwNPLX3uOY1qWZmvm3KQWy2/QVyYhw5SZN+Q90p6nfjtr
1ZuajhJrr9/dNnbtPJaqy4ahm47Ky1ATnCeGou0EQUXqAclwG+dJGvZZ/v22jYV4ghHySFOFx8lW
5yb+eTyJhh7CBTOQvf5LfaAU4Vuv0644aB7col70ccXatatcWBMrZ2EM0EsKjtwQnvYTWFD1enwC
0Vx+Nt+PX5yH0VfdiQGmp+hju1aUv16poVhMv7N3lkHhVMxewm5wSi2dGFffIr7YewxaE7Ojx/xD
FrrrNdKrDqEp2BMvpdaMprwbe05leW9nbvKgucCCqe6giPoDnNe36FH2jxtwK9tgc/tDX7mOYHv+
+9ktkaG/1+YOa03LP72MQoT6dZhy77aRqzAqGBEOYMijUC8DGZJOSOdaKUFtCBl6k5JEq69E7LX1
CBFbKwxYW3XW04Uv9vE1yz6n6sfbq7l65or7JTzD2j4ZTXv2j+SQvuabp+Dwc/DoIx/a3XrwurpZ
hW8nHLvU6hKrnY1N2bdmvHPGlXO9sjdiIYqO33RSdNi1k05DagqmWviUp69dbzEOnuTpiius7I94
BQxt1NW6RCw2p3yj5YabSsMGMfvd7T26wqAIe2Sql36NWIppSwafrd8aX0bmyqhDvKOn6DVf+k39
2PmVXxyGPfzcnrQbOFjJLrsPwWuc3qn7NZzCVXNV/DVCgE6HgnE6GIr4NeqfTHWh8v7TEEKpmYLW
qO6H7/rPNvbWERJLu8t7Qre5iQyeK+LxzpBZ1xC+8dSxQgE+3yE7tkWdYiPp1crJWzwWlBp5wsAk
a8kiGANUlmVAZsBN/rP3s3aj+Bn5X+9ZCZdE7sfbtcrwVUlk/qw6jwnsqXPuLmzysevHVp74rBkE
oG6+6T5Cef189Kud/qn5bX6gu3mf0Lqud9rX9Ffha7obI4y64muL98X5zxB296QwVHSiQvH20pcn
7/QKJ/Gm2zJFG6EQultrZS6FhHN7wn0RmOkpayvui8xuPaOvge2uPCiuSsfilxX8Bjl3PQFv0wPh
yr8PmRc/Oi7du/nalzaNjxDX8EnfrvvrVS9LNCxcFQySF4AK+ZatH+xQ1Nj1B7Rsc4p6nR/8VO/r
B+Nrtb8dLJYOyfn3FO6MWnKA9DPECzlw6MqdvWVyxu2Soxtnkn/b1NrWCVfH0QinxlHmqz6XPaN4
htV17RguRdjz1QgXhnaUwnmOsaMygcDJRnkHwRJoJyKfr3jFLxmMUwgV3/b2wq7e2AZFfpM3tuVQ
GCXYCPE2rLpBk1lYv20Px227P231rbpf6ydf5YEEMdBUpjxXA6mEChlEKp/YLBD/CLDdazmlsih3
DeuFjPFuyp6PUrK5vayFj8mTGu0fshVHNcVChZNXQQid3eBViVRAX1CWO3gk8hdrAqN/29RVuxHX
v7AlHOu0M3sdkRbc8Fv8+oWBh++DL7mZT79mU9wlW9hI/Xh8R5sN4PN6a3XBNR2AAhoQWKYoSM8u
d7Aro3GE2PnoTT/b+/aD87krvMCv99IDBPqqO1Sww7hrz09l3rCLlJBFO1TQHJhaFVJpwaqUDtUp
A0nsyXfxXvoRblKPDMlrnpOXbuWYv/W7btgSK6BmFaW1ZMO9BC2C6mYHGNM3ka9+TVma7uYP5gf1
62mLZPku+13/zr/mW8m3/OHZzlfxcUsf23FkZ7685stZCDlaEDCFFPOx+9j8mdrZp0h7f9udroMa
bQJd5d+nWo/vCh82q4rMNspy8PI09dEgdtsg4Doq76X66P9Ppt7a2Gc5hC5ZalWGLKaqTi/SMf4Q
do5vlvLuFKOVctvWwiuD82jzH11heap4Ipt60CUpB6rE4EXhSq71DvY+Dw4fz/nTfltH9y0cy0uD
wrGsO0nLqyOEUDNyBMqdcu41QSLmNjtoSYc9MlW+9IexszCg/YJSz8Pp81rYm93h0nMpqcuO7kAc
Rl4sRtcmpZ2Q93kPGwy86QGN3FKnr1ZtOnTOaRKufOPrqHdpTriEpTrPFLjS5iX3ALiZntPdRneD
Q+Wf/PG+2DJ1D6hkbZVLZmkpsRZzBpSI3bXUKCt1TEkNVbN3i/i3dvoedp9X1nZ98lSNBgVNSZ1K
yVUl8WQVssZr7QRkOX/kieoXO/0ZHoL76vAf/MJft3xMgBK8T7m4KHWrsgiUGXsrHsZ4aLmQ49dp
C/xs1z4d4hf7oL93XhiPUN3UR1X29fZKFxdqcvothRuZWYnLeJ5WaMTEWUrSHcFbHLqKnf39uddM
OpKUE3UQ2GL3JUA6XBq0ktp1b/ntMG0DbfIZyvBoNP2LY39hS3g4ZYF2RMaQbRu4GdVNtbP9eqPt
hs2cWqyf+oV3KJt2tjbh6xVhMeaqTpgxH04b3Rsf4Ib0QU0/DBvFQ6HEQ4Dk47/YMMYiZY3ciTax
cCdEBlKI9QnG1RDuPe5b8IJNtOb+C5GEhplCIZjlMRAzn8GzWG10QV2Vo5p7UgR5/lb/c9pVnpZ4
5i/ltd9rO/uL+dQdNB0WDW8NhHf9eKNKeWZbCCtOHx8DtdbhtOpbBPSMLN3miaW6EKZ3L7oBUWID
sy0A1ZhRttvfdiG0XJgWvm3J2HHQyQH59qnz2g40ZJx7Oaz4/5sZwUurPlYgt8JMVcGS3+XfoDkD
n1StoLCuN3Hunhmqxc1OeVJsFlhHSZ/MLmSaR+l2VX18D41w6PZTvFVy/X4kFf3rdZm86zU6MG/9
cbEiqkpR0dsnKfWcREeF6qMhg1u11+DC108W00ZNDsJaKhUKZYRL32za1DBCWSNTqQty218TmqzN
seGRv1bivY6NlsZtqs9jYJZji6UKXvUVdQOyzEk1oMfWYZUFY7ISHucQcXlpXxi5GvwgODKRihF9
F9wdt/0+Pajb7G51COfat7FjqHDOqbpCJ1rwbXRPO1IL7GT3+aPTHIz7xB9cx5vu1HFbsjzy9OOD
Va74xMLDCLvUeYCiKAqgDMGuYp5aWx1J+eAxdunc2vv0kX4ST2rdl16YgLoHDOpKf0DnS97J3Wcr
z5TVHyCctpiZvkHToPQ/ecFLfaj9bhNCo+Zq/gw8QO3MN7fhAeGe+9N96K3XYa5BAGhvn38B4ZLo
GHINSggh+AGwaO/ryA0A4kgPgTtf6Y4/vlsr/SzsNTN8NPCAjigG/dDLIzIei5MMs0HhhWGAHJL6
4XQMH6Mh/fC3cYxb3VQVYD48H65wFanVp52aYAbuT1h0oOmSAg/i883/ZkbYQBiNWjkdrMLTVHRz
R/A200dcasVRFw67YzhMPxoqX+0aOIUOb6AgWuxN3eejedeuDwBetVWNt+iok2dR/1TFkxBLqhnA
t8pjAcIjCQVGSVbez0pQ45Tu40T/knb9j/KYvaRavHIVLC2OwPxf08InzBBwSiYHyv+0f+0a2UWD
eeWYXUdlFsfjDn4WIDba2yk8ezFYujRWOXzu3rF6GOR7dADddDCAhaxVrhZ8G0jU3Jqm8SZT87/0
bakoB2ecwpM3Fr8l+WeO1IC+1gFf+lz09ixL5UGuA3O5tHGUi5YASl2zK8avRojAnJnqK4dn/uRC
3HcsAPcUUaCzBTVwaYMWL+B1CcUWmnr9nYMm3FMu99zNUIW5DQoJkAVb37uT06xgCBYX58yNYOYN
tasRrrQdEy5WHjjStK3Bx7Xp379vLMc6syB4WxoxdxrLHNgYwsikaDdN88DA3QpOYMkRzq0IjlCm
OfWiEittZT1HRfGah0wFHYdp5Xstxe/z5YjjV2FS64BUMQQpLz3moPLgqfaVVyaCNFrbaKjRplyd
iVkoYcxvDhkldGKrbLz9/exEhfGs/q5BJwWChbGJfBNFruR1DIMeN/JndBZWAuDS9zy3N/vNmb0e
zqgoLKnPJDDAuZ00PWvH6nMU2MaKoYW2ASsDHkCuqwGPFd9VME1EqZlMc+HAecpfu530aB6m0B3e
te7cIlXdnDsSNcHPty+SZcO07B0FnAclNeFcF3WfI4JGnba2Mid+asws1b+Z2WCEkYs0dx5tYvvY
Rb5iIB0MQStJh1rtIMb4njq/MmOvmV/aRPmdmynEmgp/V1egNwsJpeVQAZh7cQRSUxyc6IusUx3p
1PJptrLXPR63lce8kyc9gAO7i+7AGK3sxtK2n1sUDqtRaaZySlVaRHXvVVblj/KvspT+RyvCYS2M
2OyVE7UitXHUzRBAqzykuX6Y4nDa3N7l5QVZlkFkpRwmzjMgM5JB5E5FQ1FfZaQ8+11AlPsXNqia
grQm4blKrbRjEctDh43GGDwks129J1k8roEsr9GBBkjN+RlH3WRh3PakFCcYBOG6O3nHgzYPT/nT
llLbLt9RGfLRlfFrEJBf0qe1J+T1fT5P0/AFZa4mejZCC6W0BhJTp289ZJWSXdXa2Y6D3Dy1CAvu
skyRVl4o19fhpT31MvqkKnxgpYODKAFocbNCYBfxqafOgQNJS/xQn1aal9ducmlQuH+78DTm2ghP
apiNBwXIjgZTaGQ1/m1PeXvVXd7z2Hk70wy4MGQp2EGHUw2GiYX1mRe+6vAORD5EyMZj8qdDEGQz
5wDRb3sz/FT/vpxB7VJxLGPG8MEOJuxhoTiTU0whcdZ8L1mdJ2dHtxjSlRVevycurQg7Z4aSCQ8L
1Qy5hTqjie5USd/f/ohLe4UTyrpGAx/Ga+EbEpKlQJ/lRsomfo5mrvIicuWo/3HbzJLPn5sRb8DJ
CO1eAppdaag7dndpLO0gafGOkrq9bWltQfPfz+/aqu9ApvLN6uQ15J2pATjIlY+3jSxtDEkgTsf+
G4r4JDd0uYJsjKGX/PjThs/y9PV/+/eFjY/sZBiQ0IPDQ9Ue0xRSOSirb5tYAE0wRkKpE3wdnY0r
KKoJzSIkt23r1dtpa2wzKDrUXymTnDV4ien5trWFXbkwJixIC4oE9UKqnkP50Gk7w/6cGO9vm1jY
kwsTgieHAcrAZct6dOeTM9FOlIrNbQtrixCcGIZVwtAJC1F9UKzx1VR+I1a64lprRua/n/kvyhWx
1KJz58nqS4IcVkvdqKtl9/ZStOWvZerMT9DOumpOTGM2ZnKJB1s2T0V5NN28k3bHyX4c5eq9rY+b
TEfyKgt3CBv6ihU9FpBapvpDBCm4VMgunVWvdnRPQ0kN5PlhjM1npUcdmtZjUGY05Y5ouPGoYvbx
OO2oBb466SGAijGGS1tJLK/pkTuDnOn2yhZyitmvuRaoLzIcLTZFssKE8DVjl+aakLwhovll45Wf
FYCzNLY1wPdD/K/c+x+bwkvPSowqTpU5HgSw8EoNrHnSLrWytTM7/zvCjTfXUeie0cdSTHEELYX9
a+asY6wPaAkvCO1HfjpAVO43qChvpwfIljm8qLRZH+hPrjEfXVe9+bJzV2Z+ljngMS5dM0LBs5VU
VmlIqX4noUN+VyrQmp+mz6fsK0ID2vfbe7l4Fmb8P1kFKbtY1gmbTqvUguXW2n2qfFHN18pY4cqa
f/PVFz0zIexcJEXh0I2YiGhV+nmqokJyRHIpCCioBoPXlHLgSglytVCl2rvb61vISfiiHEL6QOSH
16CdoawSdd5P2/Lsl+Z7w/tzgm7vd2p4zFVPmZsxSxhDTZL4t01fn3/AD4yQ0+S1TAAgQpgZIsVJ
nQBtFqvO0g0IhugQFVO6UkhYeGVfmpnfBWfRjJTkeIL2m8ngnf4iPVFJ2DQPqKEM7xyv3li7wDWQ
Id+kT6f9Gjjx2nkuTQvVcalV1Kw/FjlaxA/0T1wUPvT+9+2vuGZD8B7opY+yHWGjyD7HqEfIjelV
SLH8CytzWo940cIYeaeZZW7IWJnsH9BJucb0zSGtvm3k+iDwuc6MCDvl6Jk9GHKWQ9MGO5Rku3A/
e8lJ9xBefWxGx80i6C2Vfq0EtPAJZ9gRM4s44/UjXg8UtJArZlmZH/4kudGX8WO8kXAOMsvytfwm
vwvBAN1e63UgI6AQweZJGBVwifB6z4qqgXMar2TwxLEP/Ri6uf67sx8adWXrrgM2lhhbIlyDeLgC
O9QDhCPyPKmbWd19Nn7qmLCTotPOju7fn1Bgur2uhTfdpbn51J8dN01SwBsYbGKAZuqdwcvVqxpp
MO8zCTERS5q5CLQqAHIdyf3LaTw294gkmw9J1Vkfx6wq/zoTnCP3zIBAqgRFnHBjpGau2VJvZZ6B
ALsvqXDJjy1knihpaV9vr33pS1Pxhe6AbOYalnRKnaawunlALXtXdfpdrD2o1uBWMBGnut91yuG2
vYUiIvyXCmhrUnlmmkQngha6s5KO2D3TAL4ln0/pgwPIU9rlgNj1tc1diNjYA8qiziXga3R3NdqV
eoxwpS6XB9dKoublNCjS2rquUzXWpaoKicE87SdW8nIlt6lV1fO6ZuyR4mZP4PN0A8Ssq7uKpzLf
PiVudTys1csWV3hmWQhBfTOEgzqFjLXH3ftToRC6u2nt7C9UKi/XJ9wLpyNaYc3ASGGzOW2gIN8w
1NFDFL1rN9KueV+nLqznwJATbw3mvBR2qJuRHdJfBz0nZCilYR1NC2wX6sfK+7iYUBY+uWM4ek55
3MPNvbvtoap69baZV/qPPSEaAOcKyhQiCHbyRHlLcS3ZLVJfCfzceB7ad+luZh/L/anwynIb+sav
od9E6a5Yh5Uvbi1wHrBzqBXRK78MTLakRXGI6oMXRg9F8V0ZVk7/4q7S/WPGgociXUbBQGPmRS1b
b7vqcFd9QHBtB4Dcsdwkcq2NiePavWvpCHl41corZ+kKY0+ZvNc4nHDhCItzGmqtJ2zL0SE9wufR
+vQe/du7ufQFz40ITw1DGdFhSNXMmxSkwjrTTSEQuW3iiluCEV9F57kNDBocCL2zy4WokyMZNqmh
pxcBF0Oxbw2oKSVregflxjsIf0K3rU0Uc6fXsATRdtv84mecp1doE8MBIRZVGrnos7R2Rs+qtGez
aF6s2Pzd2muj72tm5lNzdkc6iQYT75QPXmqa+5PNkWihPENe8vZqFu+Ht2Gc/1uO8DFr5hd0s4zR
RQBGjtokAwHhXbgzXhQA5JlKSrpbGwJfWBrkHDMVw0wuR+57uTR7aJFW7orMG0+5W2idbyihHwRr
j5qlpZ3bEWdD4fvRQkeHBmHYghCSvsgPlD+r8E73nZ32nQh6Ku/Wks+FvN65MCo82kzJqKiVl5ln
vijb4/MUUUR4krxpJ2/Tr7wT23eOn6+c7IXJ0EujgrOcjoaGvhNG54T7RM7yVXuXP4zgXfaMw7gU
m/aD4Zcf5T2Sjtu/x+vN1m2H0zADV8XAkhUhU4AO+5n/yZTnMAs3Tfukl8VWOTabNd5WdSHCXFgT
IkxXDhWyNUe0L30k7b9Xk6d7Mzgx8uXn6En5TGMEpDWVHY7LVr2fKVJy0oSHtWfAUiy/+CGCG7d1
zMRclmfcWwOsa+lm+hEk3FbtXQvaFOLKh/p3G979izB+bvZtdv8sMCAmpvZWwteWUQHr9d41Tl8D
ea2Dv/iVCbDzISUhEKNckRV2UQQszozMh741X3NF+nI79CyGATApVCPpb13NHKakAH3UYwLe48EF
tLbLowA57+Hltp2lpWgsZOahm1nbhQhX2lKG3qQF6copOsi5/KeZITi3bSw6w7mR+Uec7Qr81gNk
nTaM5Rv9TvPhxE18J3fLH0ywupoHVr11jw8Ab/I1yPPi8rgEIVCbWRMswQ0tvTUb4wgPS6DekRmD
TqhXbrxFC/P1AO89QC/xfB+Rs9OqaKYhlRPXiQ+IMq5YWIyamsFrk9yIeS3xSm91HRXHFAX6fjvy
2m124QtiX/OMz5ymUEVAkW3F5pL7nZsUdqzvqtTowhSTaHxr4+uYMsiM0sVtx1izMv/9zC/iOEqH
HNlOL3C4Cqq4S9yiGfYabCT+v7Bkmqo9Ex3R9BH8AKYhmwIvu1QMsrI3nFa6NyRD8VFp0ba3Tb3t
+GU50qHA6swcWzIQrCuQQmU6Q2j/H2dNXz8kDCqq/gy3D3coHBobhpQ1Gd4aBhZWaTqWneXMunAD
TOQmrR3PA7SkfuHRr81NrwEoZQpto26H8KlpIPBeG99dmCK+XLTwgY0CUTqU6CdGTns/fmf/cd6d
PhbTJvmFUE3VuDNR7Tx+OhqbwdxGdA1KGvM2sg2r/HJrn0CcxlcVU+rtjENfQz0Rwm9aQ1/+NJ+X
YcMcc+pmD8NK82AxCvzz1UU8gJGgC9h3HNEOkcBegRte6db8atGGBRYOHKYMW79wWrKaIrAkEUWd
99aXmaWPEtFef0LV+BnWYd85rJVHFo/nmUEhl6dLkLVxhCqYFeZufET9sEHyzV5Z1zWfDrRAsCiR
tzgzi5UIxDf1MQvhlU498xt01gCfmZVKfP3kNh+Lh3DXljOMA9Vx6HDh5HutpdUy89KXJWeicmky
z0F99jIOTV2o9ZPaQKBTOO7E27TpNreDwqKFGW7s0KsjwxXSSzlST6Vcq/BIHZ33Rao995nxP5oQ
Dn6XjifJjBWYTmLdPQ2P1hoGZaHT4QC0McnPKbxSCxXeCkVVyl0Jc+Pbm67+kO7nulK7n2U60mdt
Y/+g/ODf/m7q/KvFYHpuc/6wZ1cE/bgmqxVswgq5GRHngA7gQ7iP8I5vid++aw/5pt9LlOxGyF3K
Hez6jTtspk9FiVqVq4RgD9fmbRc91mDuTWUrF0gatLhNy9ZM8ZftLBpS7brXZOs8vg32e62rjVAJ
F9typ+Zu6HMBrBSFlpxpJs6zgD3S+RGZiiamGy1gcKmX984uzsY7ozL/3P7uS0efii+zWwgNXUN8
k2kYWwZxiGfWcX8sp21np/cjgse3zSxMLjMQfmZHCDHwAlZh1o4p4x3hXmrQCXh2oEaY3zU9G/wv
Phz0qHP71aJzJr4CdIeZmKAhgjZdhmz6I6Jot9cz33Kit9KJY6KBWWzszJ/1zFvDqQijkRGct+Vo
+3Zv7PRtul2bVll0wLcVUOoxHbLLSzsV7FdNn9XzSTxtjO3RH97NYg/NwyskmEBgi628d75mm325
yoC5WDg4s+3MOP6zNSLCGoFEw/ZMUiApnsGz/WO5mbyaC70o/dOPtXLvkjNaPKnUWYyKWSIhPGs2
ExsmYowQ4SKEp5PYqjXCxb9u793SqTq3IpQJiqhppVHGSpHzMKtkLwKuf9vE0rcj1QK4Oisn64wn
Xn67WNabVjZh+Kt9uhzxXiFyVcxDph/mOsQ6uct8rQj+aMgUbGEjgCfyqr+hKlVbKwUqh/URRb4m
cnUU31OFvPV7vsq6fLVNYBkYeCFcIJEFV5zg/GVVnNKjhDE1R4PD+i3pdDtXp+iuvyFm5grxjGIA
USDeQvEIlq9g7NFTxnfBsb8bRySUE2JwXdxr4e9Qh9QsZBwT1piqf526fYNOxO19vHIVfgJM4FAa
UqkDRiFs42BK2hFcNA55RHph1PwpildcZeFjUmanEg2+mORcTCurJjw2ucwbtnS0u8JM3MyS/QGN
kdsrmePrhYOQGJ+bER4Ndm10UqWS/sfBMbJd5m/CbmuNgRHcoUYf216UG7m8EoavoiRGScl5bFHY
UK7q/Mghm7GdR+kbw21+N9OcRPv1nGTpE8I5wk2p2vBjiO2E1EGpvbQjKm/IqKeOdEgqy5tF429/
wiUzlPcU2aLAoACcF860PlpcksSNuKr9VrLcjMslNMrN35uhiEi3ktao7Yg+Z5wUO4U6MPEMI9ue
HIYgy3gPzcvKa/y6VjNzzVPPoLs164GJ0Ks6J3l1NOyoO+dJ/VN/sP5DLXlXaF7wZHjqPvvdvVur
ki59RJoG/G++na84waFOs7Vj1iceqPWPAI/fF3G8y+vjClJh4eCyOE4stZq50SwcXHpbRycocffK
YNa3lvJt0KHLfXunFo1Qa+BhNqOLRb9zglNQBBYOETG0ociF21LpvW1i6dji0Dw1VBKKK47o4gQQ
d8qJDv1k7JWRR69pHvoup8/jrKxmzZQQIZLKtuM2Qlkp1QoiQ/HS9/Tg5PH5qJ7+jSkwVDJ9I3IM
8SRlUhooTsDtOE3hT808fuHAwiEVtu95aa281BYd7syWenlqATsUahoy/V2Z3UaRksch0z7UR23F
zOLXY3+MebqXppzgcLbcKkFV8PXKBOGvNlRfImQ3zLH+PlXS2hTJguMBBZ6HmKnkAkUTjKlOfGqA
/VEgSMv9OKG0IqsrW7Tw2TQId+ZZSWjjriQpoiDJjEwLCXb2lyL63Y7fx2QFzXedZkLewOiIAp5I
n198QkCdYmbXCE04d4e+lbbtUZ+L050lk1qZP6eNMvBSklHFWFnbUuibBRDngUOARdRYLn3CGZQx
4tGB5igjZdP9dCjfG4oXbWP4DVFA3wTvKOxAd/3XaYnJgwlCLqBFikYFeX7Fnb2oQSfmzDXNvWfd
9I0OOePj8e/98MKEcIqbNK0RGw8yT3PqD2oa7I+J+s2oy8eOiYTbsekasiAsR/iMhlXqcDUCYNJ3
CTTMaJZAxHraVK/O9rit+63l6U/Ro/3F5nm46ekGmZ8lP13ZzIWzcL5gcSoR6dRhkBywkY4cefVp
dDtnf3udC0fhwoLgpmAyOrmoaLRDOZagG15VSetJeeOQmxwrxVpZ0NVT/vKrijSNoTmOQ+MkiH/p
w5NuNRuEnQ6V3hymNDmo0xrH3nURFXscwZkMAZ6oK7mI8JRqfVDTNbWezDvdyzfJNvJhPr+fqYti
SL3+GuuJQY61DmCJ5OHqCSA3hRSeagNWead0bfN5tEc3CdcACgsBmU4sZTioYZB1E894RwbWSBUI
LKlsKlTVnU+TpLx0FXMsRWb89SDcvCbIRRjxmUs14sk2C8nsw4k1WUXhqmPpZoPG6NbPv/dEaExs
QIr0ocB+XMYPM6naYKgImHIYefL4IWRsK2JG7LaVpRN1bmX+smdR6qRrqRUkhBAz77+fYppBrV6v
aQQtHSoyO+CcDIXxCBWusKRqrLIfyY0T+xCg59ePD/Faor90ks5tzAs9W4geZKHRlSykVD/1crJp
+8Gvhs9Wam6VZCVTXHS3s/UIWzMAAWzbGTwpdTs1yTdqV7hyNnrcQN7t7VmzJGxPVFj4sE6FWWN4
owkbN2M0o+hKtx4+3La06AhnaxKvK0eqLS1nj3Bor40+NPX72wbWNki4rIa+bU71cfa04rmvejeH
M3FMf/IseFfHayw2ax4n3FZBmBotcEk6nTm8wk1qbHoHoj+zgMP59rKWvptmQDdEdfb/kXZlS3Lq
2PaLiADE+AokOVRWuQa7XPYL4ZFRiFFCfP1dcsftziKJpH36pU/HqROxU0ja2sPaa2EAY+l62oSb
upQ4C4UiEUTaQXMZ3TaxdghQMPhXrxtjM4utSWuGIkxvI4KR1nlwOSQrX6qKgHV2K1ha26NLS4s9
gigHLVoBSxN0qduhDKaMRTV4J6rpmGPm4n9b12KT6tZjFcHQOV7yz1P/VDWYpjCfXPoPqi4gAfn3
91tGDebseF2jYVWutSNWHmrsEY/8/7aY5dxpx6pUzI2COWp8n+bTrqPkDI71udpCP6yd7cvlmO89
HbE7oncjLFWKiMx5TLQhMPWNnHrdiCr6qQD2ijVA+ESmBhgDQqeeIUlvBVl1YFtNwi0jC+8m9cTD
UChWknh6WFeQQjcey63MY/WCAgH6/ytZ3J6R55NdT1iJNJ5S/84RxoYHWF8FdGQBNVfpE3m/H85Q
oy1scRxjMws97447ACm1G/uxugpXNYbQbQTybBGXajPU1ZJS+QAtD432J0/lxjK2LCyOlWNrOcaB
8J1c8lsO93m2sYJrxB7CJoxq/XsJi++kZbykNgNOVoTpAz+3r86p+OK9Gofki48ufq44Qh0e6B8t
CKxsZQ6rPvTCuFr9RXjgO5VRZ8qz+aiZ8+RpGNnB9AAyL7fGd1ePw4Ul9fdLSylqbVqN7wjEJ8D4
vPndMpqGY25upCrrG2ZDkQ2tdpDPLdyn32TuPCtgNakBVjdJaCXN8baH/nN2F5Vk7Nm/bSzxpIJk
KK0VhtozPUz2+YGdkiMBsJOE44f/gltSnYFb9hbHHP16ZAz2qEBRyV71YJOIPKtMXQ0/t9+3cP/X
Yzl/zuR/1rc49DrlrHCnHr70PL5CBQHDbzJmH8muCbd1gVdf14uPubgAadN5Iq2wYbWAonZR/7Jn
zwvGpIqNof6Rdv3X27u3ehJVogdyVTSVl33LlkPlwetgz6aoUlUsmlVoNzbhbTPqnF3tGeRMFV8P
CkhLIBuGqBrDVM+radllkBDtLXeLL36d/kiq/pzSOol9A1xBRvv5tuH10wmuaEzfoaR9hZ2Z4MuB
hUfLPJFmmPR65LLqXDkkmPL0XI1dLLgIkMVBpDYPbOtVgxbz6G9xAq9tK15JhIAg5r3md69H36Y5
OulhIYFNMKnu7Ywc8Fjufp6Ffu4rukEbsnbxMSCGxwayRiANXVz8vOy5qFVlSUumsz4kdxSt/Nuf
du3ooGivumAgHLsaiHGzZHCdBvfQtJ7I8Lsr7pvy+20Tq4U5W5G5ohwIaqLlk8bsQth2Bhv9rvpo
QRp7iCsjKJ+0nZIopJYaC+HVrn3ZvomrbxEkCpHH49ygk7pw0qaWi5FxfMLsjAX+ANdUSA91DA1l
s8BQigIM/bZi51A9ic8Eojy722tXcfTyylyaXwQ+nELxik0cyapWHkeMxfSaOLrtQ+G0kUM+pfpf
z6jAz10aXARBZl8AH6XeilkUUQsAobdVi1w9lBdfdJE6tCAn9doMXmDQu8ckFzuzsTYO5dobfrmI
xbm3SOP2o6E2rdJpAL+yS6ofIOSWQWm20e0dWr0A4CkAUAbdP5Td37/iFJrxRs3wiqd+xkLdoTle
O0EQ4YFTuvc2rK2+QwAAEkybQ+gAlaX35niBGMEjf+4CupoHumt/oTYe+vs2rqAXv7+9uD/F9uX5
A9O36hEDc+gva0sYoWdF7qGOKsL21T+MOxLTQ/8p/QqQGeaL9vPrCFpQFkEM7kQ/F6ctOvPVavLl
D1hcgHYu0PHPMKfioKYLwQHGW7HvKkeRyGsyedNtWT17eseeUn0koJqyxdAFzDFqAtzn6HyzE4K6
G0AdbzrNOhq1LG3E3poRJgXofnN2aEcDJH8d89Nj7yHLjGeqNTsgx1GIvP05184l+IbQJEZ/UOFA
3m9eZkB7XRoE59LvfhquVgV4LKcAPd+jx9st3P2WtcWno1BMmAaw/oWSdCJIBTrupsG/6Hn2ZrC+
jm+vbe0eeD5U+hQh8PWgC6UgIh0t3DnMoAQtkPwgfgBj2kaksuY80MGFdrOacbuaoGX13NV9hoe8
9t1vvJKPzACs5fZKrhHc8IEXRpakw0PjcMAmUEuDgDEoqO+GSE2Z+t9BMWhjbOFgP6EqRV7ZS3W/
VQW/nuBZ2F7EtUR4xQCSaEUP4u3nqI4I8FWQXPqaMiD/i59NnIuDD62GacciqkUOQHM/RH3UHsuX
rXmttS29/A6LmLfpkFHMGhqyZZ9EDihfRWYFcv4HaTHiaiAo0JRXRBrLJ6e2Bel6tBowafeUp9On
shMfdOMfHFCArwxgJxB6Aaa0uHx1wREAWujFSr+LUSoL+uFLR7UNj7lyQG3FJQs+JpQSrgZqzGxi
flWiwZCz9tmFbwLB8NPt87myLapFih45sBIKiPTei3B3atKyRJ8XiPCTtCHe4RUnUiQbF3qtBQQ7
4GcjgBlck9zxtLdAGgH/AZFkO1CKRK23075NJzMeQoyN4eKl8Rbo/Brb+IdrANULJVFrmMsudtmV
c2UaqUrsuiPlEQE0LgnQCBr3ilu//SgiEeegxcaUroN/H9E6sLdc59onxonEkTTwDlyR9PTUAFV7
h2y2G+woFd9H39qN41/r+KmlXlhZ3C+SVUzkGqYGZvJa6nhC5fd5cHe3T8tKBPnOyCI+qXxmZO4E
I3bdHPQMfVkqRy0wUc6A4m/EM+2oA2xz2+jW91O35KK0UZQ8nfpJsdCXNFd6sVMRZb2VvBF3tjZ6
LMo9LEIUDNlgsAe68x65wnn5nWZVdQ1bcza+dc281xLUBFrnZXbYAUrxH/9+aWjlqWk5UCwgKXm/
NKMox0IqKH8y5mFKYsgtoMfibbxBK24ELQL1CqEcjaLN4hkYB7vW9ATvnNs+jfSHi77h3y/j0sDi
7A1zYWWzDXq6CWWupnpu5NfR3SpAX+O7ccLB5gFqfbAUYbp+Ea2CiGKiXo/LrA8lojLWf2Ag2mtd
9rnsrB2CpDFkHijlnCF/dFvrB7QIt2KutdwfQyygFEA91EXUsNgwAEExDpTj3Hd4xk2wE7MQieOd
GnSud/nL1gD3ys69M7dIb7KiyDNHwR+MfAwmTBvx9OX21q3lw5CiBAmu4s3Xr+p57ji6wE/iwVS8
p8WZQ5nc2tXQOMv3zou7F+cWoPOtSHztOcAtg00QR4NkcolAnAbUVXpWwDH7AHQA49uHLcTNfjgj
dKPc31BUg/7n7ZWuuBFMIKAbTBBUohy8uAXtMJhd4uJqA8IJSPE3rxzBdfrptpFrygQHktZgLsKk
A8LXKx49yfS2LNUIZ07n75lJD9Pc/CxAnZBm2p6MTZxx645qzk85GRtv7OoCCQHkErydICJdLFC0
s9AgkIjKhugfmqSI6Sg+pm0W3V7iWhoHkU+wSSss7LUsjjHNQ2uIPzPw0gsHFnRt4Eb9borYs3ug
p/SpuXPO4s3PwC0EboPuv5jLW7sYCItMXYkPgtxg4QsgTW8XVTKX4WCLAz5n4LTORmS0lh1jCg7p
lcJeAuWxuOuNn6QJkXCb+mk4/2uQzH0QsX9Skuhb2hlrm3dpbHHTAdsySZUhPNZ6yFR0AtitZ6K/
3d46laQtXjdw6SMQsU2o7V6JJ5qT3dd2j2b4NH0W+aksqoB3DwX7dtvMSpQAMxZeNeT6+D+Lg0hE
lvW0QcDTCFvGBdUwSOZns/YtRZb9oTet9lPR5FkX6nOSZBt14ZUPiZE4hcgFAvga9ZHO4LSqRxjP
QUgiKiuaZjeQdONLqr1//yUNELyAKVPRk1gI0t8/3LxlbQtCD+AKQSqT+p+B9wMptRe2GlBq4xaK
8fq0K8inYrICmBATTosPystKYlUYU9CfoEGZB9UX47P/MD/x391r8zzt5YF+vr2FKw8d4mUMeQCW
RsDFtpwKSvWpL50WC7T2urbrAJvMIicyTpodg6EvAnX9xr6tWiRQGVKhF6ray+sGzznZ1cCQjedB
DvZmDG5+IM/FqxGC0vLTNh/g2kclJpDpUN7ylCt7v4WYJkFxAczioU4PMjWhbbA1qLlS70UNG6Bt
JYyIAtsyuXKrOcuGmiuuAv9Fyt0M4FYIKS2lcadEeez7OazLI1B+ykvW4V8POznv7St/cBE5tzUa
NKWTI5r152hgbz3mtTPwSW6cldUvebHMhaOUeiFNbYIZ1a4zzgBy9Xu2V91VyC9+GT+AkeHvH3Os
TEHu8MKiULosfrkanTrfw9TMVGG4yoIyhYV76G4FttcOE2bUEBJiPezhcj5I1p60MOOHrNWXQQ5d
oYkeGvkgnY0bfu20cEQcgokn8DmqB+f9Rg2mqA0HeThAIjgJqR055dket8gf1vYJQ9EYKESTBd5/
sU+UE641Gay4DoItA4qd8CW3z4K59sUsyGioeVLgFJeDW1pX+GY2wIaa3ecf9f2M9sauPIGxuPjA
D+l+OuWPFPrj1sHYQQYcPeRAD+yTGZUvW4dk9beg0Iy0W/fUo/D+q2aZXc/liCChnUc05N6sxg5n
NWXVThvLXt0/hWNHiUNNram/X1w0mTGvMFKqZij8wEx/DegjARf4T1ykQmJB9weTSAB4vzfTk8zu
5AgzdgD2xC4i0R+OJQkuAqVBnNeIw27v59rCVJ9aJadgkFo6SfBaiI4MsEj68o6RfaUX+2TegoOu
bRTmXBWKFqHcFZAWdamxMFzc5p7+4iBzIf0vZnUB/2ttJvjDCzvLWqysCU04xLnCccijoYbOyMfb
n2vthiG1AI0oCJqwmsWJayDl69daC4dbiQhfFGHP1qFeKShDshBKkaC1RIniCvjTg6e3zHI8Ks0b
npTuSCJQMsXWMQd/4WP9GfP6UXbQD5MVmc+3V7f6RCsxapBB4kRcwYF82nik8xEUtDv6avcwDjn4
Q3qsjb22dw71PttvWFSP8CLOMlSuj9cFlbOr7LQkSWrV4NIOW/+hS9s08EWOAYAp3RdpsyNGE1dC
QpN7LJ/0qggF28pU146mUiRE1RJsgleUPHjWKfrcSRG6vA2LydyxXJ6l/pJtzmGt1DewsQh8EGwp
xNISOCEoT4p0VAO2cFld3Ya99zjme6MBKU8zQX/0bmg+VeYv6IJvuK/VQAWz33/orvDgLcdkMF/J
MrfGNS/OXhNOY2j95kdocccgRWjC7g7keI9GF2j7/EdxGg9bk03XCQNWfmHefO/XvEkTXpNhl0E6
HLsNC9K6CggYD1rdCXtLBsLfwpyu7uuFyYUrhYgGQ1yvVmxB30J+Ea0fM9CYEmPLua250MvFKZ9x
8Ta4SMZmDy3DsDSPFEJWdXHv8B+378k1ZQ4826WRxQOUEEIBNoQRETp7TYJKApWGaDj0b6gtfin3
6dnd8bsOjKbGPURQPo2AHIBc/HD7Z2wtVX30i6XODWJdWuBXVBgjbHsPEVkOqqdyd9vMSs1KrVZB
KFANvGZFGoscmSSGrlSQkQeKycoAERj95O7qwwxO//LNAlvB1lu4ekFRJEO3XAkkXAF/cFpK5EXw
Bf3O/6He3gH0lwE7siiP+Zfba1z7lJe2Fp/SnGc5SQPZUNKDPtHmIYgzQlAKbIQUqwfn0s7ixdKb
JnGyFls2xGMX0DYUv0FI68bjvRam+/xofUjO3W7eOXckLMDL8DCEzX9Rz1kpthgQaoSfxxg+xEeW
SgYd2kNGX+FVG94aEqJZs5sOPA3MKXb3wMVBEWlj5SujgbAIQk7Id8K9W8sqBVA6CekZHjPioiWk
eS9sZrsM0hBj88xdM+wHCV5q/5B1PGopx8tTQbK7iLq5CP1us0a/FjqAExtvOpgdAZ1b3GBt6N2J
c5X+lvIt0ZqP2WjDEZpoRyXufG/7H2rBzhqE8fRi2gn7aTA/cYLSBrfBTENiPbVDkGsHjRxDA/+E
+gnAzb+7Jj3M2ksP3KR2ZvrPJPN3RZfHln5ucroTOtiqO35AE7AOLPM865AXrXiQjVnIQfDc9vqd
Zz5TnsV+TgJqjic/NzaaLltLX5x1Pe10RxS+Htptt/P1Y1c40e3btGIBpUKELAC7oD66jMsq0uoD
NEfRgoNQJtcg5dDpGybW4jLERQAtqFFq4MoWN0l0zGjGFLGfhQ0BJ4d/zOoYSBJ4iT7irxT/A2X7
/mhG2c6PtPj2CtU3WgRKGOfHKJKNAA0jr4vjUwvHmvVJTaMX+tnmpwoZSNKxoMmSjWBh3RJG0g30
pEEgtng5U9pOlakhROlb4HYwbJoFpeO9JUAdBqOz2fZZ2zp4+3+bU3+/eFO4B01fOSpKBCnOkyFe
pL5FgbPmCkz0v11wV4KJ80p2o/JmbSYNuvnkQ+kE1pPYyV0fgsMWHa1n0gXFM/1CN9PTVbOAQin4
GmJLVBreL62azSpta5jlb925+GmCokwLnYjs628Q8zw4d/TDVkNppfGCZA62PLycEDtYnlJuir5l
VfavFHKOemi7ooOVh+VHTEPlIBHMzltRwdqBuTSpor+LHRxrcIAQD2M2rScjrXqq/Wo/Zy9zvqXv
vfJmgg0fiZGD4gNi2UVFb0z7zskTBaum5YsAjco4OuHgFE+3r9qaGQtBMqQjPVdBh96vhzAny7i6
6B0DU1iLGW4bzPSes3HP1g7+pRn1WS8+WyH0Ps0c0M5bmTgxi5xsFt9eyFpAo0QYoPugHBf42BYm
8hbaS+oJLI78PO7p/ocK9Iug+SeRoXrcUWwFZRHm4RffDEySXHNAAhq6M32tXXrHDONH4VQb0x6r
WwNMHLhgCDrFS99UJHneC9qCsLztj/7Uv6VgGfSa6e8H/RQQ+j92Fk6pllYytDU+nFZpB4PXsXR/
IqXbOAGrq3EV36wiNrvC5th9b3lVgrTIaI2PgMC/ZEXVByjWf7x9DtQ2L98OsEr4yD51EIEsq48E
ZDM1FF5Ujos4x22HNhgrF+TWZfM5c9l9W0M4Q6unT/AnG6bXfIOLGW2omitU+RKByvByGPOAJXaD
9TxO9AXDRruEIQIyxAaXwNrXdKFChgALDVIEfe8Pu2GxYfA9RO+SJoGe/u4QWJvy9fanVI/81af8
j5Hl5EqOmiN1FC5szMT8TJuqONUdyb9C4IShhqE7wTBjovq20ZWVEQASgMsHYYcaEX+/skpofHBr
oEgam7z1rfMwjeLr7PX/IGcmGPtFZctGfHMVo9eG0DRRa0VY6okR51r24lV0RiJpscByxRZf43VV
AFU0IKEBGkOf7arHK7jdyMqEb2WNfccJpnFS/dAUfUDm/dzzYN4Sjbg+jDAILXJgBJAOXHWEmDlb
owFSyrBs/OlVDKkVmGOVxJAgBocHy7YqA1v2FmWPGpOIYwsq7rCcdShEPFd1F4L4Nci2ZLeunxIs
DJcTW6b0aZZHvzI5kWXdJ5jbvGvkT8gO3z6AK9mbMgDOJUwigy5mGVVQ6ftlwboE3UISy3uEFOGg
GFeQOCouLt3/R58OFA/wWKo/szzyXtrZiVZhqyCJCgwpR/1oDvuRs5A6k3903SZLN4obq7ulhGzV
qYTdRXSBCpnvNS0BUS7JnN+Tbg/3rR0ak4zAX+CPG3d6ZcuAYcB9RvkTtYZl/7WDUDSIM5GKp4aM
J22MZuPv13NpYcm96Nu8Jmk60nDoqtOs/6B9vbNJEk58U0dEOaD3XhFtZGjagY8LVwv+972DGuve
aGYf+DDrCZPwbtzu/Z0Nak41YJfcbZOqrkS5gPkALwtviOfwKpnGJGsB4RCszQ68J/atPKAhGSJj
AeAnBKVKlP8DxhGsDLzqLlC06OMtO4VVbfuJ1QoattNXk714iYW5740JrJW6F4ygPoJmJLzUFQWj
RaYi4R2WVZzrI0BTTWzfsV/abozNN3F2Yv5ViTD4G0HVCor2vdmFn2KmSZ1GUB9AmPRQRcXL8FLE
qEwhsgr8HT2njyRs4+zEIJH03f2yVYK/fgfem188b60U7QRlJBqOyXS0QAOkZT+18pPlshMv+qNN
N/VMrgOi9xbV5bwIvbGTc2M1+M7+wTzxc/VYn5M9Wg0f+Hf7WT+WR/6tfWxO7IN23ErQrgOI96bV
W39hmvrjAEZKDsg3YGOchL5mhTNt4rquofLxbcNvK5+1uJg4UD4aiji0QDgtahamPVWsFLDmABPX
0zr0CUhEMa8+Wi+9DsY5IPRc6K5zI4mp82vD+rWPU2v9j3W18RdrLUqk5DnDxrov3Tn5XR7EPdvn
9/ykAaYKVZHuHgX5DZvqrN5a8cIVMaP2BgN666ExPxrJk+9+6Isp8Op8p+u/6n4O5+TgiueqYRis
36J3XGmgvVvxkhNCtl5djCa+N/1t/YYreqGf5ocpHDkAIPyTFv2DSWMYBF0r3K8LqNIy7ypypxgt
GxKt3r3YKceb7sleRP8dKG+lmPzemnpCLzYUWm2NV0klCPthfJ1iUAnu07hAdpk96q+QlP6DKoUw
gxXlR7STxFkeq6dx411bgSBYqOag/QowhcIILq6QBNePAzoZIFotK5gloP8V5InN6T6d7Lt2ILHm
wXWK6b5T5cYhf0rz/oRq10ff/6HX/sFLfzZ9gRJFnwejyGK3bT8mFlhTfbBWliIaKYtQatQCnm3p
I17HGGrcCWgkNBnwVi6nVwBfHuc81xVyrhTPrZlZB1RgzTvWFg5+i7NFhbH2omAiAwAaMPG5aPAv
rkMN8lvb4SjmVXlAftrpLsMwUowxoJ0WamBE+ASA0gOwGR/sDZGDVcsovSMrBv8tUoqFV9dys/P8
HJaTr+w1xRQsRY65Aytf0D3o8bCTUXXKX7Z6OCvuFZhAFyknKpfGlTRb76AUNRg6wqq5+DIDapDn
ZtgY/Y47/hHM+hurXHm6TOhc4uuiY35dj+h6J82saUJGkdtPPT2hObZLJ4nyPY169Dk5k/vbDm7F
p5oK3Ay3Cpzn1cgQOGORUrFGBcaoKaDnWJpGDDCF08a3Da35sneWFo9kUvojhDHwKUWIQ8Mj3PC7
AjiECsq6QTUH+mFr867zXCSfF2tbXmzhuBgzKOrwbizIKzSIXqPba1oZmFMQLAimIVbFFNmyJ0Sd
TjiygTyrdphib2+iUA+gvxuBFSJOd+YXY2+f6j6A4nkIYOlpAuHgP0M342fgTYYrUPD/ZbwMYLOf
5BNYsUo5uwcxmHOcDobYSDFWohwFbEZTBAO56IMtPqeZkXIQXKL87BhZOFug3HFIWR9sOewn2h89
UQa2ZA9W0W1FWCs7CdI8LA/DHBZQLMvLT7U+t2qcUrvyAjOBDsP0XPHj7d1cyUrB/4d6luIwBSh+
ucC0AUmW7zcJHgJsprVrkZayH2BZ1GPVhNmKU6+vHoCyyIBRVgfsGV2m969fWvLGp1AShNpeP78N
qddlAS3Qrds4pdcfD3hjuBNoZ4Bk44qaNaGFEDPFoIvRN5gdLYULBhvmWb+GKR02WnPXD5Ky5aB2
gBYMlrVIevUkd8cK8X8IXgn/NQeHLsYL3DqFglOV0HvWOVtVny2Li2SD640veAe6d13DOwhx4uog
h/IBXRvta8tHMW9EhKtfU41QI8lGZr8ELDqlSIFvQ1qfJhpoOyrQ50/zF1Rdt2aH1o4HDr2HXB60
ulen0a+m3h0dAwvrDZ2Hc6unb1ripc+3T/31C4cduzCjvu9FDIZKa14JpWUtOBi6QNCPiSy0m3dG
T/aOm1aBcNpio7S6tbTFyW/torNzZIihcDr9HuMYU1ySf9AJxMoQqqASqCsw/OIsovCYd14tce7B
bP441pr2nCc2ks7bH3D1AKKkhEqg5aEIeLUYi1vzbOMaIwfoMWcSTDyfY4CM+11e2Xzj/G2ZWyRB
2sAlOpx4Rqu6CSzqHxKNlJhu8/RImHxLJGX1dMDlmhayATR+Fo63mnQu0h7fkNGTmYKepmz2dNbn
oK8FYGbE28gwV08GeAoxFYWI5ApYxk2SVlaBQ9/bicMiz/fYT5TofX0j6F+1A2Z+sFJ5Dh7MxabR
JBVMDlhXCcHzIaKoRuJGT7Ld/fXhUGNyCKw8zJhcQagbS3IxzPDxzjDvaqlNkH6p/TuZCHGc0yzb
MLfinBCoepjPxoG/ruzXE/LnTsey+OhoIUbZs1NdyDJu63YLV7plSn3hC7/RDVPHDZUpzp3MdoTi
YbYqLQ1SNDLi2x9xzRTCDQ+0FUAyX4GK2WiLmSk+ZceRB78Y7kvR3okMY2S37awcCg/lOHg3hN/X
aFxDgpDDdeGWWD00bsS5hoNOKrfdiPLX1qOmGDGdAx6OK3QJJFJpwQYB9uZUuHtDc8cgG0CZPiXj
79srWsmabM/HYkCOgU7q1SPSFQY6jxoofAAw+ZBW4FDJD+0eNdwAiEnIA6ATQx/NoNlvBTfXjsOD
VUuhJCBDcBV0ODikjvAQktppAWRWrZtpkJgku8cYnn/fd4lxZxnJvLu93mvnqKYhEH4g3FEx3OJa
NzJvKOVqkqwj6biTU9YAHW4M+nfH7RH7yNKBo75t8/rUvLe5cMh61VGeE4yslV0/hHZTfW1Y83fz
HlgQQCYKPQCQAliW/+RWF5eNGLnWkQ68vZLMDyUYsaBaWUwAPnl/KSmqLIH7GPGo4omxvOWgDCiK
qIBUnRlWlh9lot1NVrdRll4kuTCBhMlXxx93DGnn4k2ZpDN3HZ1k2JvsDpigz2NKdxadvjGzfk1m
ZLqdvUUpvjgYf2yCzR/zS6i545Ve1C3MCrynad3IsDTEQ9VPc9DoaC1gWhTCjJbDNjzJ4ob/MQda
JkQFCpx9JZgycCsnXmtNYcHbwGP4ihnwcRguvH30ljk1VAqgA4d7rVvAIgHfvwhxdIAxvDkRLc5F
EskKihUz02VYpz3arNT8xqp63CFcdR+8UT/7afFkZc1BAPUWecm4sa+Li3D1Y8z3L4K0bFkbGevC
oh8PTcV/uCX9y3vwZ73YR8XQQVCWWdxvjKJ6fGr1DsGqvDMxHV2M+UeDb7YL15YCnwlkpQkjV51r
nvSMmf7chW15sDwZdvkWEe8SQv/na12aWHytEi2DXvOgddNN+hch6NHO+l+W3YSjQV8lh141tKWK
2fhsybnbVXX66BoFcCNp7NsTqJva80zbD0Vd5U9mUX/T83rjcG19g8U1nb1MYmQX3wCSDc+5XRxI
NT1vnF+QwuJQXNTXrz6D+hUXnq03W90WQ+mGFZ8YIKWF3sx2KAyaOxQkc6TCzHFqdCDbjJpC+ICz
Mkx4aA8iMVNv702pPUDwS1gYyIQ4CPna1Y77zfK04Zc29UURu/kwaRAQ5Wm9L33TbUJZp+5d1ScD
tMihV5vE4+SLOtAgG66HFQqqwydeT9lUQ+YNcdoUtGXD1bjuIL1JBpzKNgeGq+lLjPJW2WxhvKlB
C47SoGjzXs+A/AU45zGf6qr8nJZdPtylZj+oIrItpmEKKrsXOoAzJfx3HxS8tvU2GBz8SYk30aFA
PID5sLIMWnfmWRV4Rd1qbcAtU/o8cLyGoF7mV7nf3rXzVE0HyYeSofpChdWLAGPhfo5SpaWP3I9p
m07OrzlvvaEIoZ8HrYhgpsKFGG7TySomgzPYh7wzagkTbZ8398KaBu/kU49lJ27WRD/OhZnI0DQb
4v/Q7HFgwOtnrOhOGQf/3MFtRFXi3SNlG/iZlwyRLJjgUSJlwoGCJtbTwJh/ZMJx9rY3yld/5GXU
VKypdmI0wciZGZ0so6G0Br4rTHOmQZJN6T0pK3GYS1+eGnfoTknbaxSVdbN5YK3r3+mpGEVoZmPx
WYpB/5h23A6dNPH2fq/BTRQcYi1iMtLvJc3yuBky86zVel0Eqaywcdzp6q91ZQrgt4XjQ+WvyL9Y
THpmYLXES861Ocz3omh0sMfU+YMrOqTEdUvrExeTOcR17k0gRkSV8KvR2l6oV7N41qxE3HNSJhG6
oHZsSPyHSZsRMxh71SbTNDuVezbPSRbp3UzLQPNs75th8CkNXZHZx9a2+HfDYUZUGIXxium+6WHk
jfUqzUooVkFPYlrdtsrPHVMXhsnO0CNkTx76cq1t1OCk9LsvVcu4G+XOWH/quxxq3YQ2DPPg3cAf
0m40o9botRjKXu1Jo8R8gq6cCTp1I+FoWaB28jB7BORjej++FG0nHyV1IWI+yrY8MW6QiFPPOMvG
lWCiLKR/JJjGM3FDDUADAKR8nDPbvIeTQ8uOiTTGdbMdwHJyHgBoD7S+OaZRPjB+GKXdfk1cDXMZ
0m68nW/03Y7W9STvdCjjtFGTO86Bps18wLfGb5gkGUPbAYjdr+bmfiik9tWrZ2sIqlzzHxIvyxOI
BBSIQPNB5J9o1WOaOuEN+VLmujg5GiQ+8JikjzVtkjJAMqjdJfA+6OcQG12bNPeKL1BQAlKjhILu
V9vJ+pPXmYYZebLlyV6jTvucSTIN+4RDsxxAO5He68zKHvJpSj6kLsWscdf7mhNm5eCQkPX2/Kvw
U4dE1VBxyCOUuLCBLAo9CUxPG+vHQWYiZGJ07yzpDjLQuiwtv0EB3fRBF9uQOGVt/hMQTc6DhrkJ
gLhtbh+IO7Z3YMUGAx5eNb0N9W4AUwJAYOUUDGNnQaR2yoqPvs34C+jfE7iKPA2zmlnnBtOBr+Y0
2Y+ONzC1u0kOXu2uZbGZjE5cD605PDnQ1fnhDoOA3TEpRFRMpTyDRUtiUNwo94Wjz48+mf09pjOt
cMo0hil5t3ietYn8LJO020+Dw9Cc9u1xZyWZdSzsynlwskb7PoM6OnATzz0zUhe/MpFXwPVzf8ds
I3uA3qI8uSQFkwAANQEQu/Ou6wr30HjTjNaBBgpdhjnKB6hOjA/DrDWAROVmXgYFEPCQxHa7uQ41
4WtuqDMt2ad+bUQ2GYaH2gANIs2TbD8PZI50i4m9lvcg3zV7Y/rpi9Q/jrVDz9mQGj+zyrVi2yT9
ngBc/rtDveTe1zvzmDhufoepC/6pEvBMbYM/wezMP/he2gTMbDHc3gzzHRRayZ3XGD8I9fCT0nk6
uWkGJF4mRivGQFar5u3ZkYu5+pAVtYxpNqIFlM3mk9tKnNiqdE/OZHZvoBXSAsqSMiZytiIBHtDQ
zn3tQFhBXvTMcn7kVmPIoBpoE3EzHUAQWyb9EUOn+tHJCn7QO0088r4gWQDBovwNjeY0psAtRVYK
ymegAq1gNM0kLlIGf2iY5ZMl/4+082qOG0va9F+Z6HvMwpuNb+YCQFmSohcp3SAkSg3vD+yv3wfq
3h4SrGVNx95MjJpkZR3gmDyZr9GLRytL5BsjMKKHYCB/Zt8MH/upkbd6zHss2irxZrkQm4FOwJYl
mSW4d+fKE82BUOLsKUIPtYhym3Za80mNpO4IbrV/yKM832RpnVcuHM10U0Vau1GJtZsdtVFclrTh
d8Ek/Y71UeBZ0chEkkLHi41O93ugf19McAmJm09Nc8eTty+AJgxQubmh3eaZgQKTPtb5RsRT9szJ
IDZJNdSxB8rT8MUcdpd9ViDNpEfOIQSX5Ae9IbmpUsXXI13PSzmziy3qmeo9uUC57WQr3ppjCfZ+
nCRPJQPYpRwll4hSlCbPvUge6iqu/aEu1H3vgFS1zcBkpUft12iy0+9xYmeuRB1sJ4WttGlLDW27
nA1FzK16NWAT51dThYXVYNLv7NrizqY1t8/HUlALycKLMJhydw5MetRai7AB+8x1LhvlhTbUpTdI
sK9tm+tBMdnZLk+Db2mtJ16cyJ+ySpR+YtjBVumryIuqxrqJEmN65tauP7RylW9i2iHbcBo0n0aB
gawHGEoLPIJfppFNBwF5SjWr5G3TNuPNJM/qRugxdOIqae4QA0qehmHACjhLlK8jMIrvWmHkN70e
ta41D8am4Tlc6WKsvVLTmhdUYJUbqxl7P2yS4TPlXNMvzTn0hT5mNzAxjAvqvK0rBzBKwy66FqY0
3HJOsMK7Vor9Oq7ng2SpwUVdjtVdCbZ3yxOMt/XYNocU3a9v9JeTDRov8BYGXrlejohZCrO/KfNy
/umIqN0mktxvR2Mkp8nsbFtpOn5Gmsj8zOyMHxUF19Yd2IOPsWoOu1outMtCq2xloyJBeqn2VeNH
6ajckHLMhjt3DvZfuqjgHEJW+qSacknrTC6bYydU43s6yN0taEflMhFFhCukHlYHHYXZl2mQ1HtV
LiZvjsfoWZV0a8NxNWwkR2v8NBnqG3lu2VziSW5CyK9INMRzVyMxq9kvttzOnO3jsEsms7uQZRF/
E206bObQaW/tPujcOOVqqAxou81mHO8jSg8XTmUp265sETcZwpm/dZRnu0jrK9D3+rY2Z+lygPhC
Myft8q+J0Rrw/7KpvVOkfEpdO+2jbh/UtVrf6EYyKTta3WPgp1DE/QopQCDNZpiEO5gSauNmuR3J
viZqrd4kehngCZclV/okBXuElLTvUT7PX+e00i8qZaSlmGJZ8LkqzfQinpLIBwRv3JByFRcZ63Jn
6WByaNU3m6Go1G0VGPYtkD7I0JkxscZnEFGbaGgqXw2iad9GIeoESJRvhjgfnhRSINdgMrqFbcI8
CStlK4uh2IlWlnea3iR7+NbybsLo6DGdwprpEaJLWg/prUin3o1lxCL6Nje9oTYdPysdnG+03rib
1MlkPEJ3LTot/kJbvuHA6TzTCuqdHDuKm5uJdWzRH/LHVu4vxNTFP2pWoalJrZ8H1bCRBTJdYaI1
Wz3pDLdOEOOAAKlsKGUEdyKflH0oG+1uBK6yMY2wuIrMOr9u49DayEbfbKJytHy9zsFpUN8x3drs
owvdCedLJ1vk5kF12O40dvmePcjeFHGkHPI8Vw52ZhRsBWHRH8qssnZpo1DOGzGW8u0hNkKyENBI
lgqHIqW/v5/Z4XZZI1dXbWF3Xx2nGWJX1+b2WzMr6osktzWqhWP3JWzL+KIwsvEiMKdwb9TyfFdl
Ftof2Zi7jRb1m8Iw4wMCesHvSRJo98iRCGACiSFXbq9YzWM+BpVf0Ho59KWSfZKtvtpJGS4CQzgm
OLii+4iKYbqd5lnddSPsmypqqwP1wPA6QZW5dRt1Vrysa8kiHbX3h6zLfcMMBpTOhXy0+rg7FEUy
PwRWxL5pkBcjgmJa4zapi+pbGqbKIYjwfzYyTPAsSRc7Fd6/31udTRYXp0+5nOhH6NzhUz4M9sZ2
yjk/5OhQHXminDWJlGTZnVLGaewGjRM9DSYqJBj6KeD/K61Q3X4q56c0lRHjnTVtT79OfppmFQJ6
pFxwlGJXXzuI9Dpd292gc8vRUMv9jBb19CMmm7q2eXi7ZOTEdRujkR4juZhv4WxohttJOQ8hQ09B
8apgSL5aUEhuoNb3n2sqku6IDtC2oC65MxLb+mrNgbgoKC7VB/XXLdVQJnOT50X2NdArVJedORv7
jeUo1bWIRL7BC688gJCX99SoUB3pnPgnh0L1hBKn9ambQzPdjrFmPWFUpt5YM1Ib8FAd5fcgtnkx
HCeq39TcxSJexSbty2pbDU72VA8CCXcchuxqV8V6XPkofjZIas/oAYyyMx9rI5r3URmauzpmB7Zi
1crdQq2A0gDURJN7muKjg85L5JbQ+T4FdRr6s1aHQDkcMKOeHg/6oaTe8F3S7NnHNTq9ric7KFxn
SiH9ka1n+2hJkwpnjp8yNrfjUA8xt9uIbE+USfUlMoJkbweOdqNEMXIX9Shtx8yIPMnu4ouy5Qbc
46fxe57oso8IYOb3kl2+mPQPL52ogXoSCvRouQQwJRRtyh7GLEkv1BKOZmeExgVNapuyup6KjUZX
/1KbVAx3UmEhylCpqXM1pFVzW4nRuqkboU63ZlhX0jY2YS1LdTtcK8JinVcGonw0mctj0XMnBGNO
saEbA3Rvw8RJP6WlmHYibvViCybMkK6r1lbEsa8EF7kqq9uLXrGB2RoRIJcK+XIp6MZNZOrFAcMp
BTVzJ/DndqYgP7HjB3O/5IZ6eInJY/A8d5OluyEnhd+Us3wvObK0Z3Pj3llDpuhs6m9jq0ybNNGn
C72q7GuL3H0vwWFBKCqLpxs7pBbmZcJqdxwA45ZtuLRd2U5HFOOdSIBVU5ldR6eKjZue5f6ZFH14
lpzSemhMKz/EvWG/NBmStKEajpuWDHFHMcd0h45roj7F1n04GOq+dqzsBoS9c9s7s4XSWGJ3rpZ2
6W60QuvAVNa5eiqzZ7SV44dIwLvlGGeewq0kdGNuwj6E0t4XVjbcTEOKtHGJg6fqNbrefKONHG64
z4mjZLbMbMwQPllQGkbPtuituUonNJRbih7Xd9Xoh1ujRxyMZQGBOM2CB3obxT6h/nJXGNK0y5R6
itzJdOarwB6iH0GsK5cCMyu37Pu7JtZyakiUa9t62o/TbFNtkgq4JWxLbUmVIyvNK3kpG2MM5KOo
kfiFkB5CNO9dHeTmVhkwlXKbdky2dWWgx9wn4SV5crghmUEpUKlNN9Kz7DLFFW7XtmPhGaWj+5bR
St8mQ483Sh32xQ77i6jyqTV1h1yNmqOhiEr2qXaUFOt0cndfLfUpoUI2AIFrenvczMVs7zn1isKr
4yY5yKKy7aMlOdk+rUb1NglhQ3iyXPb6buCAkvYh9TTNL7Ux22E7Kx014EQomGpx1XiTLY1PFVix
b+j5ShgvOZN1OVEFulTS1kxctcJmBGNctW8oGfSBb/Rh13glcvCpnwrH4D9kzgNXxuAWh+/xMZaG
gepGYlauKlKVO44VH0LdETiXWtb0POG+VwKhtBLw90kyRZ7SW+NllwjlRp2C7FnS8IZxBzmLWlZB
XtZ7NS/m+To0renRKUN72Ojcf743Sdw9TLk8p76uDuIz5yxImBgf4bspMcbPajdVVApLIy/dSZ/J
iDE4XpDMes0NpZ9Qe/NGs8qOIomSa6cd2wehDQFzwqx7naws679GdFRu8rYeLjTJbF60aJA2lqQm
B1vJi91ghWSCSRPu+zzJrhSLL+2ywUjdwagiffKkiULC1LXBpoYk+EJGn+6lZkwvlTJMnmaJteZK
iTn86GZT+ZzIUTCT08bxg9yxJY95NgtP2GWBVlUZUfqIe/MyRQ3Hk0QpX3IbSzHxTcxR9lQzD9EX
RXm53miZOj1LzAdxRS1/qo9db7T2foB1JnMaTDbvow7UeFeFJa2ZtBai3Uq9Y9a0RTVRIndi21H/
XKYoLH62hMRctsHWT5TF8j7bydzNk7tWR2P4fuzMSX/Kw4wExJXrqWQLrkIIJe4U5719lUZR/WkI
Y1nfZ2Pdj4dOhFN6TJtc71yHsUovVtXJWei21CjCL7EW1YpFkY5rBhWgUbPMa1nP1f420MZOu9V7
2Q5u845D5H4G7qtcBjK3aD8Km7F0k8iOKVkFlkBLVaJBf5PQOQLiYI/ckkuVqXnE7FwFwUT3qw10
twhA9T9mdd/jjCxx57gJRGObm1KtombXzkPMx9pJq3JKqFpgTw9ItszUDIKCUw39tsI+hoMdRNgB
p+wSLaBn5QnPGBLpOdeCZ0lHMeRB9C1oAScUefiU9VwANlPcmPu2VtnGxWhSg2dytvrneBBMYjWV
rW7Td6AM/KQ3omi3JNG5n2d1zhU/a5XSVSiqiCduw2MMzsFuNL7tGPJBMi7eE7IbUWmk9yHIwuS6
A8Qf3VIvkayjijdhcWDutNOGJkf9EMupFPilXpvNrlMUpT0WZtBnV0FRiPl7XVAx+tI7YnlHoTF2
GN/IszTUBytpYMkVXWCo24FPji5tigTmlTpyU7zWKiTZfLVqZBQbaxs7nU2gDvFMxUIh65hQtp8V
+d4RQV7c1VR1wm0paeL54ybLut269Mwsx0H7RiGJRWfvbYelR3Zd17OllxVnVw3nvWFJO6mcWuqr
Yqc0YCqs6VwD9FTzaEFpY6sAR9hY6zXHSRPBE5/YW2lMJV5UBuVOCZr2nKXyyTgmMgwICEJ9Wzf8
A4rSoUVC6oVW3V1pVfddRI2++/gJroCvv3pUdML/CrLq8Ic5iUg2clB0ZeaW0VVQi2Ml9IMwVXdm
S+ia1leGc4Iz6x7y8t5eR121rHXc+dKy5XzuKapExTP0gk1un0PWnniAi6+VY6KiCsRmTX6IS03q
9ElpvCa3LsKq3A6FcaYZfqrVqQOYhAopg0AFoPF2BlpoTGudkbWAUHrfzI7m5FYUvE3XgTkw7l9w
k3rJlZtodtMv3X10PCcoceJJImCJSA4oNqB+665xlGuZSBS78XSSnKXCVEafwrzZfzxL1hAD3hfE
QfZMuCRANtdqmdOQ5RLNmNareuNTXIhjZ4WfBvonbmxVVx/HOjEjoVSDPAdGAT93DW2sSrnUVMxo
PBTfda8OGpdddWtmAMx76yo180+SKT3S5TkHDzn1KBfRSqKiQwLM9+2rTEWhqBZdTo+bRufWhvm5
H5vYLfPsy8cjPPU0F3FThJbAN7yTmmjmKZz62GHX0vNjHJafKzE9tLm6awr9zAZ5KpTDe9Npx2u4
OaxABYaRgXAM1MYDe+iPPNQ2lva2fG9Jh4/HtHzQ2173AkVVlmmymAGuYfq6PipWVrWdF6K5lLXR
vlC/0Rc6hFK4UdJzIn3vh2UriGcg34pq8Xu3osiA1tFaWefNXDE8BDPrYz1QHQgmLfINScvO7JLv
p8abeGuxTIBP86SLFBWp/HJKPlFyIV37+AGu4WzsxG9jrKZflTiS0kTE8I3r+K65oZEGz8LykLB0
vASibuifEzF4v0ESEvasgwfZgixbhVRmp2hMZGE9cGUXWTLsQzvcnBnWsgGuJgaCKiACgc4vF7rV
Vh/GA4dYSdom5QCvM2WHmNu26Ma9PhYXnTr6cSh8DSwVW0lyJVvVbZNKn5OyPfN8T451UbBns1TA
C65WgpRoXH+kpPOSsqSYE7noyvofj/XkLHkVYnWWNmEwBxiyoDlm9l/U3P6uxtU+n1HF+TjO+x2S
1/YqzuqRjvoM1GDikaLVmEw67IB50/fXrTn4afoF0nWfWmdCnnp6QC0XiWks1unIvt0bk4Hjj4ai
8JT0K76ie8tpzyyxMxG0BUzzCixjdqUVU7xkLjZW5OeGdd3Pdu99/OSWN7CejK+Goa0mfDNmXW21
BKGzvSGr9yOsJS01u+rkr8N0yOPkzPQ/9arIqTVOTQU5u3UO1zUxTb3cEUuVB7Dc7NbFk4ifxGB7
iBpgFhR4nTDPEFXWlP9fW8nrqKuJ2GqS0WZZIEhKFBqXnoP22bbf9561S+7yHyUdEqioHz/aU5Mf
xDnKcra8AGBXM6QOxqaQTEZqtMuFPEFCq89m7hpnYZynNv9XkazVTAnoQaUUEwXlHO1pTI19FjpH
ztqLshsO/1+DWtuIlEFkQGViUDHV6rp5TE3TNcZztIfT7+s/z85S3859pUpnewah4Kk7gJvhBZr4
KDQYV/Wl7WqohjA/z6zn/0dI2LVgmE/on4OO0KZeYmShstNR4/fzTf+EH8wzRb8OoIMro4Bmn5kj
J884BaIdanlIpHCEvx3oZJqjMclE1b8616M/PtS3iT/u7UvE876lN/TOH+Pr4MwaPJGasAL/E3SZ
T692lsmYDGEtL1E4zmdFjb3I6iiKq4GLg9IxU5vt35807JSLzxrEyXfmOgn4HEu0nfC6oXzsbW1T
2D21PSv/8XGcU+vAUQz2YxojqDitVpyRjjn1KiHw3aOVL4zUz4e2cEUyPPetfQademp7xo4CYzyT
i/07rbxRrjvdppREo+NeRFdScoY3cO7zV1tWRxWymzpSuDwAz3udhp8/flintie8lBELWQTx3pH/
OxPLZuaA8GblBYFNL4FinVB3/jjK6VH8J8pqqg0O7bCiJUpEN4ZWmFszDT4OcWo2vx7IKo+hxiX0
ZOZjKTkV+bbrokRma5LiwK0KLbqNFBF9sY1J+5sGxr8OldeBV28okkfdUSfG5rTNY6zat0kjhjPP
7wTom0qOAc+X3RDi8TpLoy5JfX2oWDuTq2zHQ/oVb5DKtSYPLxl2Qgd855ll9CvLXScFr2OuBqYo
AMIU6uAoKOtHGbHLaWOqu/K29ChmecF9eBO4ww/xEyzcterL+7PCFEuAd18A/hROL9gmvLPCzk1M
pKKKud9v80/Zi9C9dBMcEJbxJa/YL84hxre6p/kOBftcznpyE0FwbnE1QHhufbOn7KzEiAQSe8Bs
OL5tHG1TNpUraedyr5NHDpSZv0KtnrMq98IsKFd44bfRp0Q7XSHW74dXuivd0vwOX2gz+x8vlpOr
/lXI1RbpmFldUbwQHsViTxbXjfy1IO36OIhy8v39J4q+Skhmsw+kYCaKedX77efA9vJql3QbkM/5
lcDEzbFBuniKtpNsb9ype/Pu429w5iWuqRJhP0hNkPIFQGp/75q09pQmEWAvnMID42BsPw63NnZb
tgLEKxcZK6C72B+sjvF4AAhctZyoFKoNF80cF0BtwY5U/cj7JvbauQ59oHu0tIPIjEC+V+fUQU68
WZXiHvUa8heKKKs3G5qTBUDAFF5S387gzgtKl+r3j8d5YjcnBoZ8DtkKGe1qq0UaRxkatM2gKnAj
KR5pRp+ZOqdGARODyh1FyvccF9CSc1WHmASNqHdt1fgzkVAZsbJm8/FQTgcyOfgYDcTh1eOadAnz
zmwUnrV0xWHuXYvCwWew75QzS+7UQ4NOi44Cu5lJSfRtttVU4yxFaS8QaVdAW0uuFPz4eCwnZrv6
OoL6NoJcZLYolghOnDyEAQQZgMs3CseuG2ny7uNgJx/cq+Fob4NF6hQ2usZxWzSWL090lOiTsNjP
vJ+1PsOvJUUZBtVsKIUwC5fv8SpJxa0wFXnO6dpvKSFb2xkv6trHaWkxs/kvHMaW17A6c5ayz1/x
lof8Kl46T62p98SD3OBD2nTjckRnK3fHqndHeXKT+WswRkAgEFkX52yAT06SV9FXK6tWwF9qBtE7
88usPdjpw8dvbS3T9sfjRDufB7nUnNbbQwzOQgXezg61USk5Pc9AF7ujHHvAftUv3RZsdTH6tBGb
byk+YLa/FNgK79w168TsAe5HzmxAocf7bDV7yqKUZqEUZLVDPuHNpT0OSn2VK823j8d74nnCCwVM
QC0UOOT6AMhLiDIm8E06i+oxr6tr8NlnGHDLDrGaMEAXZXQvGAp71WqCppU8SeVMCEc8Ff1ns/ks
idCdi5cm7AG3VG4a5GcWxYlREXIxqyYZRHFjtZUM9pTGUkJI6itXcAZ2ZnguKTnxgnQN0qm5BAJ3
u5qIdirSONdDKsdl4taAm+SowyXxXMvwdBj0OU1eDnIKq3lgaHYm961ER0ju8sseht8urgH7AP+P
/b89FUgilaUbBK/2ncpA4eSKkUDyw6/he6U+jNWZw//kUF59/mr3zaY0M81lHmA2RF7VpJEXB6Xs
ZmP2/PFITuzzSGEtfUINqV3W8tstqm0GC5uHkaaTrQaHSqsOVZbBSjLT37Paufv7wdAxpVOIIDzn
xSqYPoEXNQuCRf0uLy4L0L/4evqBcmalnnp8r+Ksy5yhHVRGAaLPC/Fp2neDfm8GI0rPSrr/eEDv
Fg+aV5QgZITZF/GOtVpNYCjdJAZarEKWj9mkRG6P4e+Z/GWtmk5HiQYCpGdyQByhYD6/fUcculJe
zzTgbeCi9SQ+w2W5lXsgfwUm3njZZ+1Wcy7Kab6FtHL/8RCXD3+zJbE10DRBOknR0LlYN+K72TKE
DC9ggTrlO01CU6MTvpwox1HRYpyMxnPbxbtN8FdEZGtQTYXFtZ4luaE1YHAws+syZ9eo4wWQWCia
yfT7WBs3TkVhYYx1bpIh0MaPB/tu4mDjitMwouQsbUrwqyedaL3cmVpWeLFUuSMQLEl7sKJzjbX3
j3RRRrYQWkcSTkYu4u37nE3oSkOLrFicY1zczWD0jO+DFm2itKrcRE0m7+NhvZ+mBESaSlMpLCFV
uNoZSzPQ5bwOUALq8ZGBPA9GSSnPrIUTz44gAAG4tgASWXvGJnKJbHZLkHmwU1cpxqtCGM9t3zz9
/cHA3eYsWbSf3zl5FwFAC3u00KRV1J1Iku8adKW/H4LuD814mZ4aRo5vX1BuGxXwfkRXqjan+145
90UlZWfOkHc7rwWRDbngpSJAKrVe1S3ANK2JuKJL+axsurw7Ag98zJzsLuuUM3pJJ94Nfork8zRH
gGisl5RtRnkosN/Bera9qCVE5NIkAlpY/O04y4tBMXixVlKpL719cIC/chWCHMIkmY5jnbyZrS+6
DWH0774fDRWLZX+g0MjTW50jQ27ZIjQ0lMHgqcqjs8H3/MwJ/H7JUCTCafmXluKiZfF2JGXXZpNa
4I4UVfKjNUKstmBvfDyM98UaBDmWu71M+rpUbFaPS0gTEFktyrzgigZOdZMfk63jdb5S/zLYrHDo
PSuN/a6OYls0ZzG9AsZCrXldi4qyKTbMBkixOcPtMkIfThQCqdRthN3s7bzxrLr1HUn2e7DqiXpN
8Wrb6oO3cIdCA90cyzrUZhW6QmrP5Aenvhsd4QVoQ3mSx/L2oddxojawz2ovbcsb3Q4PYyeaXTSU
8rZUtVt1yRw0VKs+fg3vzhvO1OXh06FZBKPWiyMswTIArbORjdW22j7dDVtp1+zO6R29m1GEoaz/
SybWeK9MFQxRXtAzbxgCPmNzmlwq2rn7w7t1viwIBdsToD10CNdIlD6t2ll1ktgbncCNe901IXTJ
LJRfT+x/vYz/O/xZ3vxx/Lf//h/+/VJW00LsFqt//vsqfsFupvxd/M/yZ3/92ts/+vd19bO4F83P
n+LqW7X+zTd/yOf/Gd//Jr69+cemELGYbrufzXT3s+0y8SsI33T5zf/2h//4+etTHqbq579+eym7
QiyfFsZl8dufPzr8+NdvKNe8mjzL5//5w0/fcv6O/42/x2Sjf3zYX3/x81srlj/+JxKnSz8KijR4
oGVLH34uP1GUf+L8RmsfgAa4Hepcv/2jKBsR/es3STH/iWSkwc2SC5iOfhSroi27Xz9TbX5GV9XB
jHSRndHV3/7v2N+8pf+8tX8UXX5Tgg5r+T5rsQzQlIugEoPkus7FXVttOBXdLIi8cQ2IjfwYQkug
NNJVHuZqu0kxFHMux2AIkm2ZGlZ6JaZGyBeRGLXURx64GyG1ZLZ8CIIqzbdj18Al0RCHlC66MudW
yxbZAjgX90Ub5dA2rDyUMuCpEXucYu/LPC4D01eRpsi046zC00u2FWQzazjqfSTN35QhK8etkKIq
2g/Q15MNpJXO2ivWXH2PLADXO6E6Qe4qkQ5sgR54OG+MoKTiO4Dtz66cyMqdnaUFMbRzCZ7SS1SM
xY8+EEieNHlUJLexAi8SvHMduMEQysW9UusNRX9oj6ObQi2wXIr1mXLUctRZNzjF5ZdcnMqMQUYO
eKExqyGVJZKNUIeZ0CdS3K6u0To08Pr14xgRMN92hB25Rk2z6FDag/EjDaFm73UN9MW2Kqehh5Io
h7ILLVNV3MLQKh66PamwZ1XrS+3YBarVKoIa7RYNzOZH1Ea62GS1JvTPTTYsLpdhkfD/IzlVN2qj
1/02prM3ZjjrxZ08AL8xnalqfxZgzk3ItlEQUFODMBKUYP0cuvnMomhnJlr6HMhSgCv2IDfaQzdR
RvHkwarzfYAmhPmJP+r6x7adIUfk1gR1IAELRuMozIbo96nt7XozOxJAjwSqmA4EORb5UdbG0Rpc
erjh9IKhD/RoN5655XwDwj5I97XoZP1FSxztRy+sQ9GL77CNqY9VAWx1CCkZtB4LYHcUFHaZbsxY
m4zrZdm1e7sSKR6JhhopbijDFfTLACIkjNVeCZ1bCTkWm7QtV53HvoZJvmu7pkuOeSCQmYAKXu97
28SvC6mCwnQaH8qoGe7rBoIAntZRmD3MUh1qftWNYXo/wmpxjghk57Gvx3VR7hKtsoKfYjDH7rOq
RDVuBJKRDJ+iOVLkr1Uxy23kzr2zSHW0YLiRFYlwfDt0Pb7rVP2aRIovszYtmm9TPtup5FVxVCk/
Qc1M7c7oxla/t+vMEbeRnA/qHdpnk7IBcdc2QKEHRFAsN69E0sjuAB2z2zqYQGPGXTlakTd0wWPY
bUpfp+3PWcls0nGZBdjHi6pZMj5NstnYx1lR5oz2W4/wxoM1zY7Owg6a4Rk0id5s9FBLa3zh27hA
Dm2AtYIN/ay1xT0pcyxf2tpsxxdNF9olc8xK60MhlTAUBRD4dGdVRbovmxA5EqyeEsktp1CAA0io
Dt3pkdGidmrJtR3dgsCP6eI0UaPtZfAZ5oU5y2TdU1p2kttqFp/nJqGppl/VMIAJOIaYYflBpVSA
6ENdQpYgxyHN4GBF9yE9GkDkDXgKZgOquzenYTyO6RhZR9QiwuKi7AtTuqxNKdDR8NDt9gIJn9H6
IglDpJsFyKncDXGZJVtFgSiw1SQ2xk01otC4n63RHi7QBopnP66VtNrC2FTmozGy8f5kY4PpABsa
ZgVsN0E5VJMivfdnWSj2w5wMrbVpHaez3ESGYrfXRgiElPBzafgZ0DqvrvsJOu5lTm8BMzl6amaw
SamQQGwr6G+gAIb8Q+oGSdLV4KytcSrcQpqT9E7tUWVr0OSyTXwfu7qFCmDZffg8TiN+w3kK/+YG
N+0yv5KjxmagaIvMW3yocRtcREYtH4AnpFsHFhO+mBh6ml6QK1HoJwXoa7daejcwqLog8Jq2j6hK
5RXk51EUYe5OWGqpB7VthfoVNmcxbBq6V2KLpP3cXmRmOpsopFTmGF8zEcLxMuB3Eb9N0/LZoL0l
joqSFNEjBKLuZylVgb1hubXfrUYJQjxIs5JOG3YSaXfdplIXPQ5Wb+d7dFfa+gE9FOpx3jxldvB7
x0VHbJEsCGt3DLXYOVOhXfchqV/qVCZMR0UgE5eo9d2jzG2w6BlXmulY3ED+PppHhBclLzi8mO6M
kNqLBLAHgQCwRYdXucaf5/nr83tdCPojNtUm1HqQA8Xz/W1+XIxJwe0rj93BGzbZl3YnbcJDe1Aw
cjiHNFvfTZZYCpk4BnqgEYE2r2oGEkKBHFDYRzf+6OveNkVCDL38Hi3rYpPeTxfn8uNVGv4u4JI/
v2qWREUq5UVAwOQgDksaru2i/WLm9PcfIpdHYPxc7lGkXeNxYXH1C5vsjzjlMfLxsN7OG9wazkJ/
lVU+/seYXsVS345JzSGvUNDDg/vSPqJ2xIXKdzbiu7FxdtlmQtbLC7fnlDNXF413QVdvzoJZHjcq
QTWnvpRs/BVi50ytZw0heRdj9bJEGUC5s4ixzET7aHrhbXpV4YWted31tC+fPn5pq1rJn+GY9gjt
UsFY45sDPBbbMSalMsdrBIRroLdz/90cP38c5vT7smmomhT/gHut8uPExlVJi6CiNr58HDbGtvCB
zl2YBxQO/Pwm31ZX53wp1hYAv8ZmUTNBy5Wd5d31E0VRyJ2CTRqRx23YusHX6nK8hNnymNeu9cny
SEUBNChev7HvoVfSqkweodWde6XLXHxV6F1/j3XRvEeevzQbvod9JQg/XqQe1rTPIfbb/0UZ4n00
ZN7pCZEs0MR+V9PO5hBGVl1ErtgqW3WTbLFMib1ld0n2oH/OQatPbGdv4y2lh1e7C07FVawu8WBm
/B/2zmM5jitN27fSMfvUpDfLSVMGBQ8QJLHJKJBEenvSX/3/pNjdIgr4Wd29mc1ESIqQKCD9OZ97
32erXKL3CqKr5d58GH0twM1jp5wrK3zwMr095EmVqgwdRM0th0z37b7cV9dqsOz0ff06+oZHHLOF
CPAzMX+Tl/+6Q5y2ZHmIOJazsqEOgWH4rgDgpCihMzyN3GnT7uMvJfGLvx7c2lRb617dK3dkXkG+
6/D6Uw/j53OzQB9etL7uGOr6StM4eHuftRLfEdsi1Rg2K2Ml3McdJE9/8tRN63LB19jOxZJ79rgf
vU+/HvdkpRVOIfIElzA3vlw29a2ys33dL48rdyg5O/F0Opvz8zbTNVvbMpTvToU47YDEmVZ05MoX
ya6L3XiTeMV+3qsv5+BCp9O8p4c6BXxiXdbrk8Wh8kvnUr/QcRtxF77NHEi0dKV4jPNenR80/2CB
50X66wqNk+eY52069C2HFcEYKH6/VT4Pu8av9vVFevcvjEqvm9Lb1YdqBEQEKmSwEZzTytWCS0nt
EKC7+nZFYdc3Ugg8Y/KcbbWBl+V8/Q/iAN7PVZJJQGWv7a23b2rTV85UZxjQyMVDUmRBOUyBQ1y3
4P7WDxsLgyFd25KM4uZ0Zg73/XbGoXGNR8f1cwl8e2hHLSxLDCSHzWRvpCnflFa1Lft9rI3+v72j
vT3UyUadNbGZOBmH6nxzS4U5ENsVpYfLlj/ux8v0YtydDR0/eJY6YmH4bqxACPBOdtElCdN8zAf8
B7zJb67XPRRPAS/ar6GjdBbX99Gaw/EYjCVbofx2OgBSj4Lqz8ygRIc8VPFzv/hh+o0vbe1N5jv+
bjrz+P4cWDh5WWn/r+1QoM86TsJvn1+WlwWVjn4taJhbCwcd7Jh+WFqxj4bmC9nO5HVFvC8LffAw
p6N2qDekhfWFpVTHIhu+F7ZwvAi9cTGXZ9iJH210b87t5IGPWTfnVFv4kK7wuu16bwUJRoHjqUw6
PTt36S69k84c9H2Yy2gHtwGkN9/Su4Zm22bCGSK02bapY56Hj5zFBNB0jh/0Qe5lrr0l2qYqtXqG
Et/e96KVyjkWuMoMG21Dsz2sN2b5EuMv6Gefpvtqn+8a6VGMoAO36rBxzgb0H13orydwEkVofT3E
mESsplV5gGOHYFS6LubN7z/a9RG9fb0s/NNXgQ9zBWylJ4GDiUOEbJT666o8s78Uxhnt7wdbypvf
fwoFjLNCN4ZGfx2AFE2XzX1xUV1JHhXMninoVZJi7aObc1Na6605vSia3QYX9ufM4slFJfPg4H+i
vlrx0ZAT1+5GSm03qv1chq9yfW727YM1YS2429w8hjMUepFvX5UpXqoWp7tXjeJX2YYX+FNeWkrj
aw1Vo1J60HIc4w2vTvfm+q0wPytBSZwg7inKWez9+/Wek1EUyBorBpwuwNuTmYfMidVQfZ3U14FC
bVPJD3iQwmiLr3Np9aVqXBnv6i43/VJVcY209xUGdWJOttKMQ19/Jp36YAHjhEiBGYllVuqdYm6u
nXLE2/W1/KLfRffEFP6f2238WXypvigXodt68ov0nVr479/sjw68tlUd5nE5snZawejjkNqpobxS
7ndbmejFSn1N/lpRGZOc2i3TQ5tezRPqlC/MymMy+6Oq97N2pcYHQzLPnM37r5k5+V9O5uRrLlS7
6NtYfU3yzyEG4o2BK/Bw7mP74GPmII5OmsOO/849gwnvqbIL5ZWZGS866D8wPvacAGMov/+eBu0n
a//7W/zRRdFMogeors4Zp3uTlaaM2iXta5zet8aVXt9oyjnl4wevM639tcHP5bxX+c4CI5RpTF6x
P9qrT47wQ9NLaBHhsOSuyeqyYEcdGNTwduq58tvHx163+lUg++5TqpdaiHmJOba9zbEJho5tbGJP
eN2LFWSXGHBOT3Ra6u3ZDOODB8lV/3Xkk41VHiqRRVP8ijGvv/h4UahecmEFDExupskFzeuf69V/
dK3MfuG8QnH3PR6+wCZZilrnx4LHcClLfkbXfnHkfUHL4vcvzbr4nizOyAzw1kAwyFzNaT4zlbUs
iL+/93W3U+IBncqniLqrfIEZlzupXwWyyd8f8YNMFUnBX4c8zWtgheVxnDvf1WfDDbcOpNh2F+7x
oF/ZMvOmecSOeVd7ka9enb+z7z4SRyVgcWyGvVaZ2mnL3+lLHIZS50WNYs/Qd9R03RnbqN9f4vtw
hQBYxTKHAiBU2HcsOy3RcaHXs+P0zdzKQXOhVlSJ610dmA8GK4C6yYP2ObsBuhGdW+DfX+DbQ5+k
wzQtFaLO7BjWhOCSW/rxTTW5sT+4wp99VtKJu3puiz+dr18NDt5c8Mk+Z+tSoYxhduxQRKufaN7R
TkMOrQXDxIM893mc2sK8O9zJFwn0AaMrKzuKYJ2eGUCXuMX98rgwE3SVou7FrYreXuUux3T2w5fz
RfJ3n83J9a5P4ZeiUpskTW6L7JjL7dOyYKjLSQwqPo3m3mpSrzNGzMbP2TG9W4dODrquGr8cdBK4
i2PLflTVu35+VPHZO/ParlH0m8Xg5AAnUXanmVMkR/lx2ITb5RH7GbPy6Gtph9inHRvIfmzgCOeh
B4qfz9Wu31dDOfi6VTKmxhfzrr0C60ydm3J9hQZ/uiy/K1gb7sXFTJl5DVPKBzFfdDtjizvcD2zP
sc9svuuQNjbn6gPvF6i3Z3KqgI/zqDPNPj2m+2hnBlhmCCLWe3AYV/kha+54tdCNs5Ub25XJ+i+U
YD76hn+5Fae6eFvpo2qp1tc73Or2IXxaKcnKvXLRXmOQ3+Ef+BBen0vezx30ZOGIqz7SmjQ7ppmE
0295lag/RC7OLU/vdraTe3uyUKAtUjvLSY/o2oLoIH+afzRXqxQnA3Cx0lIrf97p/eZs/PnRt/Pr
LT1ZMQZeuj9XZDwU3aRQA8EwxH/w9fx6iJM1YY5nR57y7LhgzRehh9lGEjgSv1b97rG6y3RiJAs+
ysIybO/mw7kw5dzzO1kdEqUZTCwjj4qoXWMAzIYxChSGM1d59uM4WSMYgmCyfkqPgDSsh5kCobjL
/bWVJjZOUHxS9+Om2dfX9i6/c27V+zP3+NzrcxK4d1orAVDNjmvzaX5ikBp7W3A7S3OR3SXb3tc3
bf1CUJY9iHOx7/r+ny6Ovz7ekzTWqWyGi5LsaNxg+gF/jx1d94s97t5MnJz1cjjzNE8z9daZ01GO
s2MdyTuYLBBC2wsB8uf39/PcUU4qoXInjGLhnelibHSt62kooLJ//f0xPtpUfrlv9npff921GKjF
Bzw72khZdPxg4JS7M4TprKJM6Jx7P8985/bJ+lJAhFWBJx2NECYHPomzUM7Er+fu2clKIqedueRK
ekyq78q4GZLPU37uVVtP8jev2qlacZLsYsUCHpuAC9kou4Kqrf2ALbH/ryDAP7wguo9QwFEKvOO4
N70oZsgLx6XGIApTb7m6LDv10+/fgndFoHXdJ7+g9MCM5DuxmTTWS7REyRHViGfDV9Gq5EJN0q8Y
1V8OaXjFLFfw+yN++CasUk96jIj2TjW5JAHRlLCJqg3+/xgCWee0AuqHj2mdkmCompD0tChpo2DG
MDU9mtihZ7tZuk2WwGr3mgFk3NnWqrv2waSg8Rf0HliUdJedFGjZZ6v+rnmFfz65+fCSfzmhk9Wx
ZuhggeR3pCLljRrKmXr7+3v6YZwP5/Gfl3yyCFozbd0+WyMTZQNBqNx0uxwFPm66DBNtzm1pHy4d
fx3tdBG0MWzOKik9FqJz9R6jegTp1mj7TUxaXB3PXNuHj5NhJoZ4/1QXnCyGosoamZE09haNwPOI
fNsL/TpI+u30ZG7Si3MR74dP65fjnSyMidHkM3Ohx2oyfUyE3IFQ7/eX9OGX/csR1iv+ZemV40hi
JDM55rp8oZXXPXOuxlmzwI8vY7VrdUz1vTUhfkNmlobxsW0ec+s5SV7+k2v4568/rRYADhHF6MRH
LKC9sCwwPVddxFX/yUaIeOnvF3Ha9CyLMpWZMjmizdrU6r0kg7g7pyJ+XwJd18BfDnL6wKXGMRYu
BbfjL81TY7rKZcbwjEV/bAgm0xWDi7cpvXL9TO3so6hJN/40Ilx7VqdFj04D89MXCR0owwyEaQHu
iyHBWT20K61VN//uE1vr78hj8Y+gznLaXi1rHWNgs39OLJnt91MD5C61zzXi3l/SWldfh+qJ3BFV
rK/+L692tCjOgq/1swhAAxCFzoHmL7vES5+GQN0QdW+jTfxz9fs/8cN/rU2S//6HvuCd9gGORTKc
aB/4gZ/SB8mw/kC1g06BZsvqS6GxQPzUPuBH9wdieRp2NkVpfRX2/CV+4I+QIqzKNEQ/vDBrr+qf
4gf1D/DsjFGs2mQai/zcP07u9mec9FOT8rH4Ae/oN/EUQQeWVAQfVP04TeoLJ/uiPQ6tOvJhrp7g
E4wBEMYlQ65xaPZXZZSo46OkZjPUlnyUNCamgUehuVf0+cWYO/0liurQeu6ULo2Y4pWwaaTHv1IF
nBL0pifPlfbcYSH/Eo5i6jZyXWfAQbrUWUcMJJwdXcVJJ+maklHneMtUj4sLgcRoLmuRtlYD6Fq3
27uef/le455W7cKhNSotaOJEt2jIFNFQbORwiaxnZA6hswMOn4Dv0GWRDAGzSFp0sBdJLzazxDy7
6xSlAYnB7oyVOROO9W6AV9Tscq1ziMDHKGzby1iLhPkptDKlHBnvjS08+Bw1MuTvet5Jho/buiF5
HTCPUr1mgndUrrqul5KrUh6LbD8IFXAG8+yVMffuEFspfAYNmsfcX9kMtZm31tw5dhXg/i4rFDr7
ZkrEt6QaOoCwkdULR72N9UgaaarC31SSC9EadelXeCsCFddQqQXke8K5tStZAVyV9apzaJe4GtzK
SNLao45r2a6SJlCnso73z9PgWCmemXQDNntRBpMmqOowl8STBmlJ+GofMmdXab2ZXGRhCnJ0yhdR
7UslU2lii3KJCNFEI03LTh4b1cC5n2qXHvK7GSxuAeaZV+AhG3E50klrbrI4M2h6VNnsvDhxE+6U
QYmXbTv3Y3EbW047kFfZWk3YosBkFHph43IjSsyXwWHIveNlmioSzx7H0EHQaBp1YBOtbqNeU9af
ncMb4Ej82ahlcChAyrX8YTu0ANhntQL6MQCMcSun7YtthOblUQCdnbfhhKm8p0YDOKFes/UohQzE
WOhnKbSKZC/FUiR7aP1TZT9Vi8bATaMvxXaUBlUAQFkKe05gIYSqPhqgXxPR5BcavIeUJM5g7lxz
s1LOkq9RrdMAKvpGi7eokhAUDFWj1ihsVilPURMsHhaMHj/jUdtIWwHxswimatabwCzN9ivM8NUG
ZVCGZ2NMnYU5z0lRXGEm+tVgzGXvoiyWvtZQepOAivsc+6NTmvfMmwM9A/Np2YcW+pZG+KSBR5mn
pNs3DiSobY4PRP61bIcl3pIiVPGmwFfV9FqJjgf4pGl+ibG+AGqXl4sAaZFPyjbv+/B5CaW5urPA
Sn6a6z5qj/GStNKlUzDSkWT90G3r2QoHnp092dtyGuMfaZ1k92HdIE2wQrODBNJOKty1UNHlbWoZ
4xFpSAmRuDENnreBHR+qqYX2oCZp4ejNU8FSUhQ8I28MkYkThhh4IyXmzPBrFyZ5u+nFzOMt5Vzf
Is3vVU8a5mW4TEOnPAq9gSns5BNOv7IxmZZfVryE7tRhNmMvsnWDxIcRzwlpF4wxmPa9O9aZPF4O
RR7ZblwwM8/cv2N32z6GIblBmJV/N6IU2GeERzvjUWaLrlCRp84h2RHxQyHXGVBGWRFHu66d7MGM
VXPa57PNgEylGF3iD4OuhNtp6dP2NS1QHPrmsDRZMFAGxn3Nmei+FlYpbJ/ZCoNgoQHH6ppl7EA3
lKVk9hxJlJrLc25CD6imYW0nTEQKRptZQi+GQm+WwNFRBO0WNF1REIuQhUPl4w3dOBstFVSC4Uj+
ogL02qRDMVHSTedQ3kmGDMFR0mRsvOoyZqQEDNEcI17JV8FUpUsPolTNz84YRrjLhmKyfYvI5jVU
sq72wmTI7fUyzegmy8Is3o8hgGhQaE4m7adFF/rWSUKeYT3O0Czb1JzrC3APJcq1Ju0cBCZShptX
WtEkUbWxBCEEJeylVyO+wAEVBKM0yZwtbtFbdnjRKjVs3XFKYUglAggZdKeiSC4XSbbjQzSOenNt
dqjNAlqL+fdmhkd91ei1KtHMA8XhigRSxMVY2GZ/0c0ZZAW3kHjxDtE0RJJH29WubsfFSeqtqKe2
3etyiZyKnkNjBbkKkBKdX6/OflLnIcKePhpfIyfK8b5QuyEPFGsew2BZrBJMUR0rUHpqk1uZpZo1
bMGKkMaB8FyJFrEYJj8Lm+lmShb1MTJF5Q9tW90UlTLcG7zvaeDAGLtMBHyWoFYKmL0wn3SNmdJp
kL9VaiSlnt1GCOKYDRLpj8mIIoi9eh19rwYZEd1k2QUAaAoPmLVEScYWonaSq7bsnNrSWASNc5vG
V0lRzBrA13guH6VSWZ0K5xYniLloJtWTa/wZ3MVqW8nrkZ0MbA+V2l4BGlLN/VRD5UBVFxbicurs
sP+Rc0bZp7pU5fqA2YNCuxg35OJBqvsCI1ZmxYqj4PbiQjWxKrnh3BvTY4bpG5Iwbl1ySFmma7+N
J2L0HN3YHbZE8Xyt6WGV+1FdD8AzpbBmjBnmOyBSq9Crm7lT5e4C+LnyozXR8fnVbEZOMMWlaLad
Q6miD2yZ2ZOrdag1Hh/0LKvt/HrRCdNvk9SSe0+vppASaq913V3ZJOw/9ZjMZVCb1ki64PROe5C6
cbE9Vim92Estm1JgxbVl+WnRl+VD0jgSTbhsaCFNlrGsHVME59CEx0GuvaIrK/luqqweuBEgldDN
a4NeIbrDabpiI02mi0Qbygz/01ZODxFKn9dOXxgpCwtjeuimVtIPdl5BfWnVMjM3bSVJSoCKE32F
qMo5F27Pso2Ivio1cxPOkDhdTcpBDE4xEUyQCYaUPmUVntFXXb/SHq2q7vL7Zoisz3FWleHDZIgp
2yS5usQeHKwo+VJGsYOnFWCodaK5j7AE76qyeVSiVIq3OGpO0eL2Y17nIkjaObMuU6coYCTr4bSR
E7Oz3S5SRy53Nhjwcjt5tMf7CBp8uBOEc+o34MQpes/BFGrqxgu6xw1p3DBdoTasowd7gEGHSXLF
wHG2mrcRElqi5DuqBpY5hP22uIkku6bKNQ398qQnsM9eM80hcHQ7cIX2plm0sv3Swmd/pVM7wI1y
TJY8vARb8xoQeBrfi1GXR18AZnWCwchjy9P5h+5VTdfCxhShkh7GRej9Nk9F8oW3G6ZiqA0MJDdK
bnmxosfDppSnLP+md3JRB6FWlkA85wYJq13Vcgj1RMi98gXszKBsylyZlFt7rtaL78tc5B588Sa/
rnWg0gFArLFjUnbOlJ2wwzzz2lrjeZdoFWOv7RXEooZkpc29RphqfzfSEAQDlsyR5OtjWIIK10dE
gnakQ2JylEmdd4pdGWEgkAvmg6dLo+Hs8Tfsuy9Wa/egwyI90XYoO+0+SMfRTqDuRXaR+3IGJuZp
bEcyX2y5OiRURJi0MZ+qwkK0SFCfL5dRnsv9gywafrDuk+wQ82SXXacYheKmoSyifWZ2phLMUAPp
yM+a2rnDaKrphlkC7fMo8QOeOUkdXwjLl7rNURA6Xm5FQB07sWjF35u+/5fU/hdar99ltVdVGZHY
UiX8S9L/54/8zGspU/+B1M8ic/yZglJh+JnW2tYfFqOgJIk6hv0rKuCfWa2h/qHoyARJNXle0C35
ob8ntbryB5gXPF+wu2SQdbUI+DdyWupqb3JaScVOQqea9GdR+pfCR1v2pkNYUVzNsOanauc4uQ5h
tyyTfphutHBNDO/bykDEHDVGLg1uNne4FQ8UAqXZE0bc17KH+5KjLtvSHtmI0q6Khh99ImaCYacg
xAHyXklm2XjSUuUWzrU5nHrLZ7wTizh2XmPKvGFRGgLupLGbVqfCs2DmRYdsyfn45CJsjlnWys19
OkzqwNRnORrmPtSdEPl+6bDzfu+GomeNLXRllGiO9koTUv7qi1mCEhz3DhtxNqfVjLC2WUG52zGP
IcckyyTDj44KywbLp5ltX5ve3PZaucdYMcxvihaxZL9D+9bKmm8uYZRBJQa+TiLeSWbYKa4B3k9j
Rc+NBvZxCkJ98KZylnQTuSs698YVsiw3V/aA4danzOJWPC+SSmLvgz/Lsyc9Amf+HFlDqNxGS2iU
N0j4Kyf3G1QjCY1egk7lTqmrKXp0SiePb5PZMObrtEDZj4oyjOvGYxg8lr5ldiF9l8NxjvdTmXbD
tSJLNp4YVjbN216arOqSzCYHRq1WCrYLZIeI3017WNT7pbaX+M7uF4ifLmg/Pb1aJjhimHeW7GV+
MQADbVzZbiW8I5Y5yV+SJAKoVzO5TT41wEX2SIkjuhOiLJXHZTF0UGtqbjXKHU9Ci4K2TvJ51w9O
P9xKoODrXZoNdQvwvDAKy0vLrJVkaNdlqjqe6A38TTzC2L7p/LCPKzp9hgT0MUYMjaAf5FUvzfHk
KSA0Mfeq9DybXvQ5XnJyC+bsGMYSbZJJatAotaFtankylGf8AUS8MeuZayCe1mZtZ5hk7ldVoofL
Nb/EWfA7GasyudJNvRaULJRcH2hLE7uMOUhdvpvALJrRekilBY62hw1ULl/2SSdL36IJYWjjkyKj
qt/Fato0ie90czTaB0TKmfm5FondxDtOekgeU+Lg8QGbzSRhNEYM0lD6PKS6b+BtzhoDV3ZaZQ5z
n5NNCOENedcycDC1uaS8FIoyl0+ir2fd2GkQl63XeAJfXLhy6YTGwcqVOdsDIlWkh3ZOJQ2EHumZ
6jVp0j7LZmMvmGgLxEGo5BUxRU+pnRnd5aKZUgUynigvedQLeRbXSqXXI2Udw6nR0nfDxEwtvwtf
H5p9sXKv24Bm94idxnCfSWMR63vHzvv2IKgJJEdnqbP2qR+Nmu+0nvhqV6KsyGjFdD3y+Jd+zEzJ
N7hfFg6VdVoVjR9B2Na2hWaG1JVgVqTWQ87DbjaEI0Z2HWGNUF8mutyXX2O119LHsC/U7EcuE49+
7WWjrisPh9t5fi5bPRGa22byLB+MsBkF3X3MiK75vwSoiIlXcupdW82syh2VpJ9cSWKF0d0sg5Dp
VarOlg6ksW0fra7UEBuikLXuJHnR4xe5YAU5AJDVnKvJMpaVJA5X8VCldgfCI20d1Pv8wjgfrkh1
OutAezyWXibBPOhxCKGUHxq2/ngXN0YUsr0b2ORJClZyyTYds2Yc0cWXU78VllDNTypJavs9nXGZ
uC6rOh6ftXFIxitFm7EacfNEtNoBeHQnPFPvbcuHhGq213ESRSqv7NgDT63SYrYNt50FrgncGEnq
r6ORItT1UBj9fG3XmTVCFFd7gUOEKZGsH2bqtuVxRmHUXjaglavcS2VovdTKEaBCwVDllGQYLHJf
wbcc0sELFVsba/Chpp5cdvhfG940qYn5oBdjxnocUnjoN1NZLebM1yiUBEwuyNT4OrampfaFXk+2
42aV3s23+tjG9XU4mPJyNwocOmpAiMh2nqiYNgg16iJjOL+c9ZLB4dYZN3naj/ZlN1jQDvPFCUtM
qgT8ysABDTjcNVrTDxit6Fk0bkYS4EL3orjNnFdZY5G6TMoip/6QZ1g21G6j83L0QLkHhI+UUGf5
utER8j+p9mzbPzQpSRGZlemkPIt4Edl2aS05eWxj0vrbxpm66JrEcFQuKBYv6aUmUzI7aCId7AtH
7if5QmRy3XxmWTRgdxYtLvKJVEXWtqpLRX+NxqibC3bY2ZjuhNPruLJ3tvIawX8NXxs2ju6K0uos
DshFU/kBO+SemDeu57jwYseqlQTIdl8pW2LlHle1IU+iWwxC6+6TEI4ef4Ff2pBkWnVVQUq21a9J
Ib869ZS/5LqZ6RCVR0Upb9NOVZugGTA88TJqLTKtzcZIWi+Taiu9iCurGzbGoCeOX6P/VzPueWTW
L0UiSnET5t1A1WGRxjY5xCETEI9L4sTJQcCkLm6dvtDiS1mYlMLdVhep9bmagU4fRik1+l1Hjiv5
BLmDduhDNZO+YBbT56k3MqPkfAlB9WQ7mQAgDZJE7rTOz5yx6T4PaW4JsruhnMEBR0VkURyFX2/t
qOdLBQnmoFX3WOnV1YU8k2ncsGkL6x4HpCmiwof3HSg2c1GVy6h3xnRrLBX1oKaUtfkqXETTAV2l
zLpQDsjrEUryHGdYJOGbkuu5346UDp+tmt7GV1FQTH/OIXAqBx3YMtJAEgL8GMoeLugjReZuPDiA
ROXHGJPgZp+lRS05jKgnef41jeQ+oc4aWuqFqdC2+mZYZe1c1Y2QeLLFMObBKPOr9lmbKOWNVikq
BVsnakzlqwhHrf2KqC4EKUNymNeA1SeTSpgLL4L8fuPkQqr1DQYv/XIrqioWuZ8KWckvydNkE0K9
FtUrBd2a1eWQ4MDWPJHBhN3d1C0Y6TuUNBkmpYpWlI3LxhCaqOcm2KOdq6VUwA3PELIayi5fdVG+
LIMQZbihzqsSiYwy9sj9C8FYrOXXCF50poj6MGvDfLuwglC9q5RcGpkXKNM52xQicyIyIMUsy2FP
FyGxlaBYMmg5ftVZehGT6CSID7w87bSk8bmFY8IK1WOYrxzksi6NV8DHsFt9qUoX5e7PLODfSoge
q4K/Tl3L3ridbX9UqzOYOP2f1uN8+8U67e/HXZtq/1vWZuv80P+/u7dpf5Tf4r89rMZjP9ryb8fy
+9/+p+yO7bcu+fa3S/5V/Joirb/sZ4ZkWX+Yq1ErCRLe2yQ9dPd+ZkiG/Ad2z6vQB6HGSr6j4fYP
0zON7AmDEZxW+RGMZVca0z/6frrzB6IHgJu07DRcK23938mR/jRR/GuMimSEVAx7ReqTGGqvOsW3
PeK2CbUskcW8y9SvhBXzl6GOqCcvOwl39h2x8bjNM6PedX1vHCJLCg9V2xq+Ho3S5yUM6F8G1Fem
W0ekL3Fc16xBGPJkpS7tYkt50tU22/Rxs9JchZ9O1kWoLennX57F35uZb3T9b3uXNgQGTK1xj8Pi
nKxRPb2ILspQ3Dcw0+dSerad5YGEyjiMhKciMfOnCAP5dnGu9cqxKNmn8y2qhwOjGvUlUc5hLCIs
rxRkOz6LkBxQ5E9vhrZxtqXqUFLqtWjbaUv/yAfoppXhBHNOaDzIKQMQIXWXuJX3v7+ik24sV4T1
JEZ4DHk75up4vma2v2SwaNKKOLKVYZPrZXkR2pkVGDfEV0vQWIP22QKlqaYYTHUPNnY7t6XSbrW6
wpdCRyMyyti8VXOJP7DcLSuWdYWd89+0Rp9upcK6inFu3bEzlG4RTdpOC/uXbhHGRsNnytV6wiNi
s4gyaHcwUiu7NUxxkXYvc5G2T06uMGBOmy0Fp31Zy1EXJF2EUWsahQz3t+HGyJVu7/AebESicwk0
PLx6YRTCKye13xSd8e3M7Xo7lrTeLhyJbRnZHhNm+CucTI20SdyUlMahOjoMNdjhvZYV5Wfc9cOG
JmdqF7dzmj1lfbYEpByYFytO6WcgBXez5WS+ZDxHfdQ/m2N3JG3S9qN+W3ZTeF2nrXLdtm62ROLG
7udxN+hp/iSTA6sUE26waruQS961ebBx02o3+Iqmt7U5XErQTzDITaItFUMt6OAxYlBlOHRsiv5G
Kw0EEIMurQ0HVdtQV3hO8sr2f39fTqZpAA/I69QduiVQr9wX+QQL00n5REZZmTv0YpuR8vp9FmMX
IEntvilfx9GJtlX4A9FYdJnQpfRJKaJgkcLqVutqB9y3waWF7eJj8hasf585v/W5/LL6/Hl+VIjW
MRXmKhkpe/uaG43atom+mDs5Z2TNEvXDYMilh+Nfd41iFIM8vSwCo8UdD1G5fTUqVkg8gf3fXWhG
Z3Tap2shZ4PlMAMQFjY2NiDlk4+uHgRNSaqduyXJsD/THZoIHS3v3JrUjUMQR5VDZzqMoikF+/Ii
bm4afIqv6aE/yUVp7ec5YuQPZvxBlYfUk8M8OZh5fxWJYbxoYLBt7cRmAKGWumCCcc9nxMxjb1Gv
PXNj1xv39sZic8ImAQ+XS1L+FJL8un6IcUpMWQt3RUtm76bpkvqj1Ruf1q7rsFCvbrtxS1E1UFoZ
p0sza6EqZHyisZyXFHCWJYhGg2GrtrICKvPzVlQkAS0q3jMDeCdmGutLyrmixuTjZfLEOn1JpyEb
NS3Uw52TYeK2pHnvY81YXnTMYz1GPyZtRYP00QH/VseNB4rKEW/JQaET4Q5np9zU081Ex+6WW4f5
lcYMLi/C23dSOJHhRJEZ7Z3cWejIzWkwS/0PHNmKQEqnwasyYbqpvMDzTpMg75bsYra0vSIz7tLa
ORaDKuUdZbaFp/8/6s5ryW0lS9dPhA54cwvC0ZNVKiPdICRtCd4lPJ5+PlITM917IqbPiTg350JU
bFNFEkBmrrV+l3bJwdgG9W2s9P/8Rw1f/Cs7cX+AiVHuWilR/eYBrpO/UgVl64jTYqQ//vcH4m8J
Y4+LDFzwDIh6SPpQ3f3rt6pV3f7zbC9O5oRDMa90KmXhSyr+wQAO7ddhW+2LtYiwq15Ac8SJQ8U4
0o98kR9TU0co6y6Z0aJLgzV74mlGqa/LrbX6L/G6ySfVKaXd//6xyQ6hdPrbk0x9ZFApYTwFCerv
JyE51Vq9xYMU/TlBbFrdw4KT3KYu5bvSbaBHOl4KFsIOb9GEcnKs+djQ3dyMeG29McuUU5ylNybC
zt7Ijfdnr6OYtONiSSmuMR91VxUIp8e2OejM5ieTRCckBumwkZlxIBFH3rXOPcVs5pN52o5GYNmN
lqCWiMvTWNXZYbb7y6DNP/XH+Tk/rrCuSdtukDfNF9J7PAx6OHSS5GkYiAZ9CjOFmWsbPquMBpLH
XlkNZd84jHLWJf8BR+RFMpf8FafBQGeCGajAXYy6jeMi978zyXL2Van5SdPafltbfqsW8CN0dQhG
c62h4FQ8lDP5vEpi1i5ADzaoY2IQz1jqty2WjaOz/tLXZDrko2sO2+WRnXx81kbSmH+0a5cHS1u7
62pq0ahLnT8483xRe4gWkpH0d5mU0CFJpWO2VIaHs0HhjVWcn/Np+M4z5W66yF4YLv3sE6wontv7
mK7vGOe6aq7ZZ9hZy80yUicQWK8G1oNClGm9uZ+VFm+bpq+P6pKYZB1N4sFnFT6jZ+249tjB4MD6
vMEIiaoggXS+j5s4Yn+dz6WSHotWK9/1BduAphD26fnespMjQhmV760MPvjn8TCSFoywXw5xXJD4
rGXUVsl6NqzyLztebQ94NwuVuL7OTfP+vGYQp4oQmpAWpcakhUyVmIXn9HBj2b89Cy4T/w0iwEOL
WdFrPCuct4/fVK2g0hAnvGy25l2fmrq3WqN+W5f6IOmGW3cycdCpquFwYCp7ahKIGTHnX9OrpLGm
eIkmRb0Ej77zJMWJE+hF9gh7MI6tZJE+ZdTlbuWmhT13DR7H+DvGqSfo17yKUgh1bfo6DFpodXp2
NwuixDAauBhg7J4o3hdnmm/OZGju8/k18tE4m/OMBGXlcwij6PfUK96zGvjvKq8Fzg56xzDPRjmx
6THkyc5wxwjcnfRrh3UoKRXWgdF9ts8S5Xsip/VNrXT8iZuOGsqE/yeJ1vxaJqGyGBEPZXfhHpOz
uBix8C19Lt9tqIdEWbTbVSnSj6Wz84u+TrsyMXu3Y+Y+evWUfEfOW4PPj7Wr4hl67Op1fN8qyQ7N
pGSXnuIXyVZCqxzYFJSpiMxZ3phF5n2kaNi0z4nutZZxE1hvnJNS0S7PH25nQosHa6xPXX816sjU
xvRVhtXS1xbypnp0cEWa+mBa2sxTO7QEOpwPJvnc+gRr46TuaSHWDPMGhtLuWrLAykH9VLMgEfOv
xanegS6MQ9nAfSPdejjiibtvsCd05U7HJLRakDamJTiOZEbPfRufDlKiHF14TYOHwDqqH2NSM8Ws
a+nwXFLPEn+p5uOyJb+ZBzUHsTLhWWN72TV18YVoUOwjJPWKAmM3qFvzISmDu8RKc8rGWQn7TvRX
UWCQLDMf2jFDWL93BlSIrhL7RVm3oIxNTgxRDdKFPHXLrbPsPVWhL4GA0Rbp0MT3zQZGbw3lfnSW
bZ/omzhVW7PbHlWepF/qzCZp41liFltne8+DULZEc9FWFeLYlNb8dD/++Ur01cq+Xxp8VxybNsc0
T6pSmm41LcquW8Tw0q8Tq06WiS4rEbaZ/QhFcmlL36705c99T4oiPySFlAQChsGxaAARCqiEx3ol
hrXkrhablV4Nu9g9N5JUnt/ybrS95wesLNgLKl5jlyTmYbGHFuqnjMnyoxkTCyf2qD7YntobXK6P
ycCWZBzr8Vu5F84E22eU7+vYTa9WDpzD0yDv1m2uSP+F0gpINRxTOKk7Qww+LFrcxACKvAxA/Mbh
sqsf/bXIk121Gc0FY4VejdcdZ09/5Vhnd+wb55Cu5dvzwB6NFK6R1lfhMnN324xxxOMbPxuXvu/Y
BqdY84axWIPZWLSX1CGJ2BCnWZ7enAwf5iUWaMb7EfqAKRWgGKUUraNdIBafiqDYMnVngyWopXpV
MhMKRysefNm9qArp3o6SFSqEiR7r9ibZmhH0os/3z8Xcxgu0rnrsA2W2vxiJIeDuOOu3KTU8QD35
x5bKZpBwIql6voZkmUDxevRbvbY2F7m3d/E8ZAfGrbs0j7uvVin/ep6g8Sbnp1ZqWdRTu53aTmE8
+niwnldkkRockUA9zs+TGTMTP5a3fm8naryDanmY4yH9MRdWELdaOIrmOK9x/HW2zNHVizQq0/FF
ndP4ly5NPsHUmPjFd4L/lMMIHTmyNBbgBOvu+C2ZGyfcnnd2gUnnxTgln0fDOdRGL+7O2F+yNtaO
1abbobTDRVrZ4KcMdn1h2EyH3Sr7AsCQaQUJJDu4UKkHB4jpdlpt+3xytJtZS8y8yen5ket9cbTV
6XVurfQkJYsaVmn/ZrZOfCzjLT6OFt5WoMj7WV5xzHmUFsJE77r1uBOzD93UrM13XRF/w0y+/SpJ
2eZmcv6rNn621qh80XtL+dIP01GdZdlrMS3zNXpst4HFHD4PyOeG2sP6PAyclTus2jDelOUp0lI1
OywtYRmPLTeplIzHptF+63IeytNSe5adNa9zljt/zgJmSz+ey5+BS3yUChoQuHvn54stiTH80yo3
tAIIk7t2DZSremsHXT72gxyCtGudWw8JnirJ6nhmUnhma4KDx0kzn/SzCrKcsnTE/IBt6mPJfBSe
e40bO6p1PbeAdog02oq6vklb+fV52Et2+qW29ORsdEUKQaqLJLXv8LQu1lvcpq239VAGGnMpz5Cz
gnpbXAouJ0zUJgQbYBOU28avu/o4x82pUWB6FtC7A0Z+btU3SIA1OkQqsQHH4rJUzrkGLb0emdhI
xpWy3PbrqqWcTLjATTwt93rO9cxtLwJM5ZQVANL5KtUnaGsxpy8mQVBYfz8XhKxX4qir0AzAKy33
uQGU8PMuUK6Ms2R9g69nvEKMFe5c6d/rftJ9myfAqzCA9zZDuXVb1Z0r0mvdqS5Vfy3yaV/P40cD
yyqAblsFXV2mJ0epUl/JVv2gyk3vz1ix33KIOEhY6/LmbPWLNM3d1xjM3F9/QzdPD8o8tvu6V84P
ws5J9AON/+MxeRaf5QxBP0uK2VXNrHJnpuinhSvIBeNmlhCh5jb1B/gXLjnb9c5Sq+bSWekSyWNf
U3APbxN391XWhm/4GDeu2q7Vrcw3xjQ6tGMO1nP+qA87WdR3amM8KCyj8WPHeC27NTTW6tOCJ7zX
lfWzhD61X4ztMy8H7UQekOGJsab9hPOyt7fc3At4Sljp0x1NRnrLZazDVeiMvtY3AwqsMT3Xefou
MTkJOieXwmx4eHGU6+AXXVmFcvP255ERxfzCLtRQ2NhfB2z8A3pmm+niUAZZNWlumeh9oC+pcyCt
QTt1Cogyjt7n55Wrlc4+d2XiywxZjjamVYgdznmt6bC3cG41tTw92JA8PWmKk695KlOt1TOeThjv
w1HZnGs6a/ZFbaVjlU75nYLkEcLZXLbx6Fil14ruN6hT/vJ82bDNk4BDm0JPbhuN8Em0Vxa5HIB7
t1E928Y7FtORoZQ/lzS3L0Im6Pz5UOhCo5hhh+V0zglEIKwiKZJsn0KT3esCa2FdzO0FOSrak+cq
TKtxdFtkHefny6JtlkvpDPc4toxdnuTVz3rQbB/0UwrsaZVfans9FPBqLstKZgoHxrHb1uGkV+2r
bfZTyJV1hA8xdXb7vprCJRM9fYUKEU1VW+zHVhcKJXHfU59lb2INpBriiIEBGrCkLB9hzFPJkBzD
o6pGgpkP67RPD3Hx2NgGJ/vsquGrZNS2N0odiNJjdvh84RBZzpVhlO8r1KX9bBi/ptHMg2TtqGob
cKLOQZoBZyH2BjURB8mIbaoZ9uFYGuVdL/N98XGxGBuCikKkgTTNLJeohkwppz05eJNbCq27awJR
RYFnf9Tm5nchT+VhXbWryAbDIzZZcluQ/ZBSzXKfT5BVtC+6Ic1n08Ja5HHkVgot10LA4qeeYom5
jSk8vcY4SmXzxr7Xuxgiy25M3XIs5AHZaTwdCqsaT7UmYRqsd5MHn+NzSXLropXlZUnmb/pj/NyO
KgZY9ardAE3D1aio5otiOSo0mkle/+7Sabnlc3aCQO52vPF1Fozi9ZqVNhfZSm25+HlcHbC1rNwe
4uvrMA8nY2rTXZ1Y6bEUBfb4TK+TeYCRkWgUW3aqkw4gLz5lHd1SNq5Ra9WM3rS8Ie2gF9EYO+Iu
O8Xx8afDzD1uRfrK1qUbKc4Fha7fe2Hde6W1PRYoiIAkNj+V/lrg+VD9p9sxtcTNABVY4bmKdCeN
seHqtWJRE3JB/7zpuTQl60uilcoPE44HdAonOZePlwRK+a5rdMfrnk9fkj8e5fF3Uqs0YhsVPYLC
DWRQk1+s3jb3soXXrTmqczRCwNvNsoFaYaymaJbqdrdJw0vZbMlBjgluMOFJ7Naufyw3wzxIcyNR
h8/YDwH97zNlk/dfK5k1Y8J9hdpdsZUSkoAJoFRBc4vneyIlLfiBrb+1NZfQYYiem61x6tPhAa4w
J87VUbhTrxsn+9GXFtm1zJfVI4el8omtXm/g+QdL6nCGybQRBgD3Wf+ztHsyAyCaj1XQJHoRDmXM
zNGM5Zdnw1A/kIzmMS+IVycwQaM+m3Qr3td2Mndt07sKSzjSHbmIYltAd4VF4ZVOS04shAEvt5Ar
pFIe4CV+sJrYDnVnfjwl1qkiMXyM6S64IM2n1JCEWj7KRhn85Zj09WU1Ego6it9/M5jXHjrpf53P
6qpK5JVuYObzsDb/13Fcw2OkEgBS7DX0MnvMQH0+r0NXUI57OWku9qa3r0b5mc8ivou6icRjumHO
1vEJ5HQdQDAH6RJ1m+mby9Tvk5GJzLotznluhrOkTc1Z3XI6BCP14m0gDL2wxpcam55mXsU9q5yv
JT7jx6WyyfH592PdB5H0718RD1LDJkpAe5jG/23iCEN+0RNjLPfSlNjeLI0Ds+Z2cMe2KMKMTePF
Kq3jE1fshensqliFRFksm7eYy4NOKenenyZn6T46BZfKQbFS10GPcBBVdiNghDoiLaFIPwaVyWj/
KuDiXLZ5PqFBiIhX0s61ncxHXRLXSRrFSc3VPoSp0rsr7i+nrtlwpMoIuO44rmkptGNhxdpl6nEr
cawtWsZacauhESEpTcXuv4vSGO6qO+q66UnKuh7lqV35JgOpYohugQqk1ee9oGqY6/U5Ef1/jbz/
n+WP/X+Ez+OF/0+j4/8hv93//FWCwv8zCP/8if/U3yraP5gcP6StoOmP6EIexj8wvKTq/8BoD7M9
kAfLeCDr/4XDm+Y/TAUWM8pcZLgPbe5/wfCm9g+yD9kHHiGBjNYR9P5fMJVV7eEJ8U/7gUrFqGts
Uci0Zaw/n5bq/4TXQC4emyzTCTlVcGAN35W89/pJZV4ouZVxJDLKr1V0LM3Dlcnxy5VsMLFXpCTS
NBEl2xpxREVDjj3gYLjyllBh2zucLl11yvfsLo29Z4y855vsi2Td15S485bvV6FHqhgiFELfausv
S+t2ZmoGg7YEip0H095g/Jxh3+PBmPS301wtfm/S1qiSl5hfm0cOF4G3OZzKlpVrzJDsqM/lEwaZ
J22+LemwX1UtWtZfg5zdYBEdK0l5z7P4o3zdQCJzDP62q7OeNshBc7O5C8IEBtVSNV2HXlwF5H8E
NqE+mJcpSpgIiZAI3FCP63BQq3CoCrR4cRCXRrD2cmB7TE2rqqBYJsKLUc3NeZFFckun+qp/hcFZ
Ky9MmO90NvcEiaqi7X9JqG6cUy53nGbKUZjGoWDIbwV1PwbjLPl6eqHY3sUBemHNNXzpvc0GX6s1
Hw+yILXlwKyy0EjmUGHmqDLibquN2BSxDOFSQ14aTT5jGmVaHtV6HeXIjMmfAnsWkRhfiGvF20JG
1gGJz8yjCmy+64wwK+VQsPfoCFCqaFFN4shAEBl+63RrQXGLR4cRXHvpxXjulPXE8Zs00bAyxUPr
lpBRKc+B1YugLx10e1OYJ1kkcD2J7x08UKXtD1MtfRmL9H1Tg7YcCQOQXasF0QwUa/mirtbZKH52
c31ydLDYuX+vw7SAKju+xl3zqqQAXp3Yr1K1Ly0pQp4ZxWlgoL6FUM68bD4v2xTIc+6W2nLMcy82
ULqkiqe53VEeAy++TGMXQvfCCQZPwvGWb1bQfeQ0FDODSunU/JikLpDrMlBT0+96Sr+EPLXxniP5
E5Li0cfx29QLWp5Dran/hodBzOD/WJiI7zUOMEM3HgDU3w7qbowXRx9sfGjMLqTfjcqOMKjD9prZ
dphVSjT8zE/6vDLS5dGwr1VlH+RtPTaErJOjcmrc1N7n2YIoLPU1hjStloBqo+tEpakQhke9+DbJ
N5QKV6qF65LKeNI2V+ZTM/2g89lc8na66VoTPtjfcfvbZLkucFITsdMk+9T36lHRxwPpzx6qTzcl
JgVWOwI8P+28rtB8LU0R2vSBNW7cC35HV5EtBdMPMWudf3Wg+GhIJdYudOw5zPzMt+w0tMwqdEwR
FvIUdmc0x51ztufigoLPXyTJRbp4QVm9rf4QexarcEDdLHP7JL94623mPzTPZodufLEitd7NsxUI
fQ7cQUk4ITU/zugrJ6LKSsK1eg8Vn+eUftcYFxpSmkt690q6mzTzc+/LzMN8nTveR4noSN1qA4Wh
SzwaSPjDos3Crc4AZZnxdgg36U+I7QpBDndgHK8TOYtEUrzGOBIOJ+xkI2tSojKZI9sRkVGVkcLg
bj0Zeh7OSx8aaijaMlIHI0zyLqwcPVjklhw5w0+r4wTtrrNG/Em3KtlvjblneHloi+yop9hAaqtP
CJfLfPDEXk+MO/ei2L1moEDzrZFfYHse68S+dZJxm6M5siRjPyXafsMJaU5CCJz7BI9xrZI9wDUg
FpFE6a/o4Qq2zYesxyK5JjekCpwN36QMpW5HyBDx53V6KIxq7zXRrEbgRjujfIFy+28sm8HCnwZh
/3pawVfDA0jRSGhG3PO3RVGibk8ro5U8lkeQG1tYxIj67CNo5elzbbXAqbNQrsJ1J8ndBenMdR2d
a55ON7CepHs3vGJ8p6HVUtkrM8b8PEgthCJt8ead8KRU3aNxPBzXgzASSrfuRlZCNgWKQSgb+rdS
9jMlDuw8DaeuDh3+TFYbSo77mRX1ayvXX0iofjN+LnpxtZNzvSd6+d0ei/fue/MdJm5UfslJZ9+k
cE2HSM30yBT5Hqz3fUhf1mo4lUJ/Qdj7yh78av203FgmS25vhxa9Tn5OpPaEhDIUUqhpXtVD7lAV
blbDsNe1KukqW/O9ngxvGrog3+ovmuOa0/DGp7/GsT9458ZQ6Qi3D5DXoV8BmNrg8RZC3Iu5i0Y0
F/l4gHtwlMgUTvQhTIfPb+tua5qD04kD3IJDb7WHVjSHBa8fxYiM4iRpekBg4Z74PYaSyraeENQc
Fw4DOMyJ7OdfrSBJEO2qBQs3P9WZfiidmnyqWtlQrDgBTBLfdvwWYTCNaNnm1CMeMmCP1tFPAZXS
fld0mp8RAsLyG4lrjKXO7X533TZ78WKmx9zs3pmau53ujCyQq37e1qL31a0VrjJY/bEuCD+l4H5E
JHewPB4vSQvUlktW7BF/lx3BwjWMCLQv05a0x8SkcUdwULtau2SHKUtoDqbWF2YmgyDm2wl6CWPq
8a86brNzb8/rLht6hT5zUc+IfMyjXA07mSnpvK1KUBjFr3mL0wvKUL/TOoUeSFDJ5/qvydjVsnw1
ID3nWje4TePZCNa8VRE7vV1Oa8PuV+vqz+Qx8reCrUxeaCR95kqeIbffnPVx3K3uYp5k6VNFyIE5
9dwIt9KH+yLtaWNQNLWeIslHa1x9RKz+wt+5WV+08QvqZbdp/T7HTksk4R2VPDKPHyOjjZJzdxrP
yKbyErF7Yrhp9r5ReUl/bYa0F3Qd8rEkTkjReRuh7Dlth+yWAbJSvrrQ0vyhPmXQO4zRn2szsI07
xHL30bTUZgrrz6x3Df8y69Y9rIV4+tb+rBqv4hNrFaE6El7QnjQaSEWl0sCZUJ3hW7gxkLln6tCK
clUNtiXOjwVnl6A532XTXxNRaMyTGT9ZzEOxL8HOIMoTa1coPlgIuJDjlmgCw5qUaV+/bAW25SSd
Vd4qjsnAbDUrPdRag4pYQfsLy+DVnF+rdHsx7Om+JM3NaBHoN+7k/J6oDGIjQTeKm+gwegX89N4e
vWzQvY61U4wHs1rdure8ua9OTkzmAV/H3PB+SAKSIv0O6vVsyWxfmHOgsMvWB+0pi0Y2iZzQMyuA
yQp7YAHC108pSL45wC/YMn8p2it6Z3cD7VUcLtsR2Zwnb4NrNwQgNn0U51uYpVd5bA8aIhbizLo9
iupDvZks46iIb6IfSZA1o5KRoz3eFU28jNP3zG5PeYu65cvEpxIO5s0nRYyUABLQU+bq2qcw3/rq
6BQg61b/SzLsyAFaQzUdadt2UzFmKNiJRXnioWLaRuasC4i7S+wl3g+bhlluLO0mRJkkChDI1Uo/
ZQe0VrTMYwoFu4ANrV79HZB410k44DCK2CfSZ/VRP06euPEhU3lyonhw3Nkftd00lqcsr0/lw1uD
SM7SRP+sE7vKojloc2P6KiN6U8ecpFF+5RZPHvctB/GlwJl3jaxx2VC3WekFe6Svg5S9EdeLoBBN
3+C8bv1XIWq/nB7oRMnboT/2MmfaJUbpaUtSRSP2GVUaz17XZF4s1i9KkXvC6DDSeEwCgQrdstf9
VNul8aj5tZx+X9K3Xuh/GQy8GmrwsQFLSsydnRkwVuR7WeJwoG294raDIXuOBc4H/oBOj+wY+c6R
Y6Pgj4NCKhqvhVrrZrU2nyHlzOyMUGXFTmSOGpEQfR7M7qY3zQ8A/gNmOpOrzt8Ioo1Wg7pMx2WU
3wMnUtnij6lF91P0Yck9k4Z6bybVfkiaQ786UefcFD4tBQ5GBvhON8ZXkb6NiD6BsG+O073F8kHp
htdKZPQMy5tTpcGm9q6jmeiqTbGvIKW5FKURIuCXwYys8uEWm1Rs/w3HitnG3sqFkNDp6yXPWruR
O9mV/pRhNCObaBdFoKcVvABcVdKgKOYgjfFmMYhPQvdBuIhpG9+a+RvjPQJH3pZVRP2anttRO2i0
aJXxqRDH4CVbf9BnFQ3QynXiDOUQgbdrwrWyLw43KtGbC5kG8nTIGg3SSRlChQ7zOInsPJqS2i2Z
GG1DmD+WkNlDcVFf5ESEHE6JV/dsQUK3zscR+MOTCjn1YTMwn5RL018W8MESludoEvNNqeZ2Mv9X
bCnH3LI4RiWIs2VY6HMRgquglxdxce6c+T5DzQYkcII1AcrhJzkZyCXZlBzrF6Xwm3gI0r5HdJor
92nOX2RtzCOTjNudLDUXA1JEos2nEc/LVhVMsOWj3vdHBZ62PEZKbB40/F9aC6YD89Res740khJf
dW4eJX3xbVTUNwT/qIs36LBo3XAP4Pwwma+XpHPf1yIqCtUV6XYTpmp7iTLOfnsaiAmmEePrSJBv
9wU0xZlht5s4Fwaz4gbFyHH7KeZWc2HRie6kdLbwq3Acr69+denIlZTlObmkjIO9CdnfbsTeYYe3
Kf5yGuWqoY83SoRKTe7N72WWkUJ2/B4nd96ynh50gO3mqqJ0Vc2iYW/l5qygJjwVmEqdx2WUfIzF
3KaaGoKu2brx7Xi4Z8jvdnXsNBVvhVL9Pm0ckcmsqYGhi+9yUbZHrUKghYPYR1dOxmEgmZjUEYJw
kfs00bigqpvvUEUWbyS3+fB8kXLlp5I1bjdCQpBAmA/pnH5vB9v2y2RUD8+XaVhnCn38qaGbNfTW
j5dCnwD8hzSwqmnES8o1atzRYnBtp5E9u2tCAPcm6w8b6uI6rxVkX9LihCoMjpQvtVjVR5NmRSiv
yR3sz5fgiAcj9jIZlQejT8PtD20uH2OGpuyk6zR4aJUwt2GtW7g43TlZakU6q9Jwdcz1plbOHWKh
3HXXhwtNDHxijj4e27aphThEMcRMI+Wz0tYw66BDwUKRm1+JUELmUqFsrGG+LCFyyVDdKcV0msdT
J33gKZNtw5tWBk2Pgvm9q5S7tQY2Scf6MLiYKGm1tGc8q7lwdELAqSOTr/7D7n+oWwTV1mttSlPy
t8Vqwa+k6MUG5Esj2qAipD1Uh/xHllbfKuxgMahgfqJPbm2JX2QH1PvN/l6p5ZHZ7FE+OEPYZe1+
rstzrf2aVVJyJhy6iFshV8ttU/mlkcAAsoHnXqcfUsJJt8LRUc8IrQsYRUDVgzXsxEOCV47DvgTN
cm0IGC+JM+4hUk8fZfGtKl/FbMURk3ZrV9oWJbYQFpAn4kBV0hQXeTu2L7Ik3VOSpvsUtKIxhx+L
qI9xLAdF+z6vVztV2z3PNx1DbCwu3jgk9+pboDE5OYv5o2ykq0oba2AH0gktSC0pKDuM09aLXEAd
SU1XSvxY7Q9rIVMDWdyNwbkKMV4obI7Q2NVjBotA1tJzSYdV9p8Ay+PZyN42WT+LsZcuI54utZOl
95ISjEVKRPtKmwym8JkRWL+rnFcAKBpczoF9R4+0q5Lz2Jsz9bnQPJiBcQJP2FwUf+kPNkPIwvhk
HBrBkveduLogGAwU/pbrv4ps+8tkWimMkoqyVn3J+GGjo511vt6PWvd1fHPsMyrfEyV76xmq+gvv
oHc80hsZqgbq61eSO2/CqT4kCnvlAfJO1dcla19xydsxYotUOWxkec9ES6d1A3qKsoSNq/61ZSf+
2yQzT/OqpY4a5BVMCb9I8behwQ4s37ecz+wD3xTtZZB6oozgVcpYnUwfGBEe1rINdAq+Vhl8I1c+
oBNKsXPEzG5ermusRXaWMEXLIho1donzwgfMYh+DpQ35NsElgIzDqkZSeppVKjjFM4SvuRtKqbzL
/Zxfq7fQdd9l+zIkj6cV6aAL5UBS7+y0r0k1flFpEOffMOCHdtuz+Bv6QWvTg7g4LFV2WCX1zEz3
nMA5TbExUxpSxntHCyXtd5OT/iAiU/5aglg21a9a+Y3A0Xc4uJ1BO86GW9mXFtKEMX0MXeeJ9gyO
6C6jHqRQ/dSdZb5NUnFQlJN59oDLdwvir3EIK5NKyfyxrtGSeJNyGozYhXu5mymk1eF7K32T1C0Q
qooXF9jzRiL1WPujXu3MHLm3QhQQTlth0k5Hzb4OxA+291g1dk2PlZIRX3CpOdnWa11mYWU1t7w/
vDtEp7rrLIW5FOS63gLvKXQmhLF1nqKWHR1Oum/qCyz0IxZzIZ4E7DzZ1ZiYXdMNkCx7pO+0Mhph
Qv1ax3OQHVvN3dDWO0MXtze2k7ruM3tx3KV3XLsk7mA7D9k3q0+Zx73aywvy3whj4HB7VeDBGABI
4jNJy1uW/gdH57UbN7ZE0S8iwBxem5mdW9F6ISxpzJwzv/6uvsAYA3tgTavFPqdq196r6hezJB8x
nzOzuaj+Lp+0CnzfxIvIQlzxB71/4PjqKdZnio2qJfX9rkqaPVQ8mwIo263wzf1NnzrXBGoGVQtr
3TJPh3Qp7AofVZvKf8VWuaziu0ZTIpisic0HPyO9OsE2k7bvtjLtNf6KJ4FnGCEQQ94AV4RurCpt
pX4tum8xsaBRYXGoiS/zq6mOA/1Qrav2MtwASmKVfCTyeNt/tyW9j7UHKeUVQs+BaxOmoulbgvnG
AiBp0yt7aO1ZjdkClHzWy/41oA4d4r9slTz0WX9eaBnZOb2mBhWcNVy3JDnGtdPO7ddaqkc9fVVU
wZFH1c4F2nZUbhqKouADWEcdEYicZmSb4dBntZ2JiAPIggMmiyPmjYNB+LY1/pJiddVydrf0dcPc
XIJdodkd2iTQNYlrAfbS5OnIHNhEmywNAc8FolYEmvjeU3WWUkHd/JApZkrKrDv4RP6IhViYnEBX
WmfQCldB+VXNj14YnT5jNjwdsGjjB3lnksvJwHfcZjlmBUxnbF+yVnfRS1pfblFqG1k4lfWVU9Lg
xml+JH6Wpsam1niiJEYrFP/tDe4K5tFzS5uzirPoSnL6R2HrZ5IaztD6+az9y4bLsR5j4DMbVwgS
wrK7Oh0WFntqrRbB28oGB/XSGZHfelQQYaUO+8panfHH5FnEo8SH3OCxbdbzUuBnofqSq2OR3wW5
icq1D8bOWddLk3dXXXewkR2yDCdqB6O8U12rTGz0Cl6vbKFPcOzxu01kGJEceurBmnNzmjdv9Ibl
K0cOUrkZOeI6EddTJroC82hrzb2sxxMtRbASkJwkb3IhoYRwb8JFqSINGUvt2ZvTvY/iDSriyUj7
u5zjqgZUMGf5vQZgusaUkCTVsNWGJX9zrcooMYZI5hctkqOuFRXV7Gbdr+RJo+yqhnkAOH+wRoZb
axI11b8JVV7XYf7oeABTOSJ6aKj9ow4HEo0DXvVWVqKilKOWOqqo/AKnmDJPkTQ0kRlZRh7sMTvM
6F4ryUtaOoou9au1d7TkuJk9snDqCYeRaZhkSU6/Dk5jTI7S4hRjDjaP2Nhbp00GB1kYDxGDIh94
YLjB78gE9S9ykgNgDQSdehCGzc5Lr4s/dkoCsf0xi/JsrnnEk/hfNhDG0Bt2ZW84TjPYIJxpZj/+
1O3KRahFyfTXkk5w8q7Mf05W13ya69VQ5ofARTPicxiQ7YT60PbrGTgvedqTljj73lNq39usvs0D
aBeKA2NCFOJWNdBkn4VVX/bfpfyOt6PT9YAcPoP6G/2IaSV2J9bO/KNcZ+ucjLKt8pHpcBpL733H
/izESMpcSf7ltjkPFhVPPbNh4LFoG7teTzU6qbLdRh6qirsioegVtu0fNRZ2eJJe0EMvsv/MzTX2
kH3U1Ac0Wau98eAKbSx7porRqNBFHzLjy4SYeVwsxgOgMWVJChzChQrZT8lZit1b5trLENuKfnU1
0VvTm5TvWKkIMo2K0yBA87lVjL/toPEXc5dPxmJgU0Mnqk8S1oFu1M8INJf9c5n189gO1yzdrnuP
wpSe5zn2x+1jeVKM8dYJCyja8rDutc39GZn8GsoIDpK/5HSxDGUN+j22A7+WQ84NBWKAMvJpzGj8
WIrmkWV20CxMxoY54gBqLN2E3VaYFcaokaMMh6iCsM1iP3H0m2p5nn+c9KAq68XPs796lx8EuH05
vjz8zSSPQlTMcKeLUdIyFEsjGGsIRgVNC/mb9Yzl+ySIxVHbzXBIP1LrV6cNJ6m033NNtXEm0T3E
f03aAYXLue+uu6JcaX5uWHOIRJ/yrXTrUJWz49gVR+rHfLsuUuMmCq10kl/XRL4ISn7ptuFc9bhX
d+2o8qNk9PoMB5dGtFVSOBvMPRj/Gk78lU+snBRt0F2H1KrO2LnddMwv8aZc2lOZbC4BY1vRxyNC
dh7/1Thetny8mYl0s7QH3JNPemUSaR9pNXzE8SVVf5chcxfkT9UvxoxhXI0m+FQOD0CjAgJHidSc
1Qx5LROwcQ4XXIeRBc6agnZUZAjgkG7ucCMjKSGyAJqj/iV+aEn42a3zDhAMr28PyN1Iw7KQw2a7
Wi+61twXbXykXfuCOvAadz/VyNRQ6V2tMD8t8xlqeFH05vN55IGv8sFCOV0pBWu9RmY2YA9uTutG
yNShKPGeI/88bYPNugDfcuNeCqAds7Eeq7yo2JpVu4mO3YYx6vrY1MTFjhcARQxJrkUUbWrzk1KA
5n1gUt7hTmOg/B9WcXtYt0C/r2XmrF3vpbLoVc5Lj0HwCTCbhfIkJuZph/PTmWhH1XHNtqOyqcfa
MI5FBcimVMBWWUeNG3mOg7SSjlZ4HyX1eo8v2/TM6g1vpSW8yIYWpQWZVHsIhkw4mUtyyu07es/B
NDIXS7qsBsVaBkrL5BFHpnxGB4/eOUdH7pWaVuk02aVcsR/a1qrVR2U5tX3pFtSlvDAFvUgcMg/a
CU1wd8ssnKBUakU5vTIQeAMx9VlxFbQ53kpZePtE25CtUJSTSFbySGnKaKe+zlg1O7ZZlOlWyKqX
cHU8gzyONMtumvrtvmJJYy35bQzNRsSxynAByu4ijic2MByrIDuuquGk3NQKK+HQRHRAlnZX+qq+
uTUaJTnzgNsqnIgKLSUPFZsWBwVpQ4/2A/RV8dEmmJUd09J80L4+QEx/KJg4aZZfzCZdveYXNTvY
2bJZfsZOOEnTMcQPfYQhFeUFHlei3R3Fo4gez3vapoW/6jlh4BZoJzMI85Ib021Zv9geW9rjcpgw
mqWT6G8PiJClzLPNtuPR8KAye724e5lZ+ikS6NR8LOs3ag/Fftimb1uXeayePurZeOLhIZyrN1jj
6yDpuogKMUyFMAMaw5jDXgAmKGxctxBBYcg+hC4s29RLOQJJmrhJ5eh0w60RwOY9YNRTqaLM1S3o
P3S0Wyn+2szON1tWi69euSpXIGyzph8lWk1dvcF9uzNhOez8za33rOWlLL12Oea1eEy09oRCZlwV
qDNj4QnooZ0+epWseYZc+JVqHuTVZVktXZOdp41nZLKHSYRFbPbOVUXNlys2ns4g3WtmFz/aoei9
iksXJf6+6c19/WRw+dKvLyrEnHEYQ9gwIZy3g/Mpxh/L4uBkMCvTg//lG9ZBYY/czvRyA13aQ56W
mGIqw+ATx+ZcfxEUMlsuwDSsfWp7WzDvEPIPNzHQa3/JlHdonlEms8FSX16zXHiIbmmI2DvNUH+f
kycWIlIb/Zn7sFs5Dc2Ox+yQtN+D+McECJ+qP6hvqEvPmrggv7a6Ce8xEscAsNjQvhPh1Hc4P3q3
2vhLkktWxZXoaQhJWDsemC5o+eEYqumCMvXEldWk26Fis5gUCQSkaXc0WuWyqH3YtunoS73s6/EA
ySgJhXLH8/29UOEg6urYdlOavMa0ZcMrJi9n4tW2eLztGXa7JEfK7zhuaM9+AesNEOCUBmyIxzL4
r9vEsDFfrIG45uh0OAmSLnFNpGu+Yqa0IIWlIy9MxwqLsciuJ+1Co53GyVUtpyt+HL7Zn4bKFH5F
JMV/+TgIqFaiXYjmEbDGyRQrDuGXxfg0Kk4ZzgZZVHDF9CepMI6ro9farVULO9E3Jxk8koW59N7R
9aZ9kG0ufuj7XKsP9nq9KtZ1TJdr1v62g9vKfNIb8WipD+Oam2/ViMunywJ8g71ehP08EgY9KFth
K5MY7XSaYj0cDYS8TTxnSCFrjxNlfpH/WXv+MJaW0OnfsyXyodJcAGWnnkojlqrTkianwnRmFQFP
Pqb7i9MxZSy+2eLiNwujetJPOYNjvXVYZhCZnfdM0Wji6M49mGkEjOof4L8jUtVpFMazKqbcw47R
L2Ga+CqMdH1WTjAbTvoYn0r9AQALEAiOsa5G8EFM9zML33nH+tGccyin8GhGz0gLbwY6p6QDqkHs
CGiozWY3rgFN77hfgSKfG3dDFHXkuzCjNgH5GNw61Z63NDfhI1mHi5kKlz5brrIEJGVKb2m3BrAx
D6Jt/GC4ZhlyQaK7XpmBFqe50XxDkn0lF31dGf1SaH1tyVCPLA+PuNdd0Knd2ci9xtBcUrfuqJYU
pcQU0R8GBEsBAn7BHA2BR8Ahp9YRJl/I/8sxQYh6hZYJ+anui2dZhp3uP7iC/h5YcXtcV+J/8/ya
NOOrVGevyeFBIPu+Gfk9US9ll3oxZ9CzlJCNLeo2QGLyQfVVX6b8Wb1WKq7sRWCcl4RqU97i573V
625ZZy/Dsvt7AlG6aN4sNX5j8cb7PuPYspdgG/Z3MFPv6Rq/0QRuaXdrvtO32sA3Vqkn6zX1lzro
pjHSGXJjS9fr2QVw5WrcXZNxJEPPrKz0yE2YlMo7brdNOIHIlP3iX91Z3iiDXWlAEmd3HrhHW8me
SHqE3XLNXL4O5eGZYCUIFyS6FaAXI8kLgTaZgYRzYS3EgI/Irr0mQFnw8ucJguL0YHvELda666Lv
57XW0MVEexXHMyrksU+/VPjLq1sJgrtw5zSZ4l2baFIJeGizDSf7wAiwO4WDXdEI11QPZuXLxehr
mezHsYbelAZ1iSNPLwPKpEyPGjV3Up2KR1iDpRwJQ5kfab99dt37pHl6Ot53i2EgVRnhyp7pl4Kt
ocEh1fiZDJ4efJhAXdfNmY2UfFbH4cxGprOmmae8nE+zmp50ZT5qXmnpbvMox5CZWKfeOyv2Fmvz
sq72GJi5jJvduCnoZzFXpSj+lquO7FAZ29Om9me+UwCwR2Xvrx0wCtzQ6hjt+rnbGFPJRgQs6EDW
/sPoxY96mz/MSXor3p7KFuujhZRFlBsuPXYg1OKFr+ehOeFlNglZsRATP4usCJFso3Z7iZJ5sc42
ZlyfikZkLgZGur8pWAstuXM8D3A3wSZWfrARBDK6m9pytwWVsria9tZJUsQeFCBFSNdVczZqAW+6
7HQ64VYXhL4DmNtt8uaeV9u9qMS7mC33NC7vDUlHGd+OLIGQu6sUi7S7tvGQmfkz0o6W5q2q9Usi
1efdwkiI4fRvtUQx7Rxec09t7gqEU91rGBWR9IVgFXNRa4ddetXhClp70Fb/KLWghvaL44pXcvJB
vlAAH2IzDZGeQ2BZVGVlZGlDNK6E/VZSK7kcrY0WVfEGtOW7lpJIr3nmYLh8qErrqzg/S+5kryp/
8329AA+/FiRGT8/ArwAVJk7lo5rJuMw37ox4yhypm+2n3NTaWqvYJm4XSa8c08ztVlKOlM3kHS1b
77NAGioABoCqdLIO0Uy2X2/OClmjNoz5tdVt+EUY/yBjEN23FyV7KG1/K7ht5pMCbF83rmmTXuup
vsCpDE0lyrb81JnkxkUtbEYlTG3CBAFbNXFLuZJQBpqS030o9EXDqWj0U5U3Z+a+1fo4dGCRe6dX
dsbskdLubxDuD1Y32vA5sEeRaenU06LOpwFimL4RIys+haX2Vsw+G5FFwTyrbBErz2vBzpDJ05I/
O24WOXtXdMkXAbxvKJ8QNXe3RNurnvYVfDh6uTkF9grdKJyfWHqpp1tNBN26WPv3ZNbgdW6DBOmm
0LxMhDwFUTdbSIJN2RnE8hH9zR3M/8YIuP8BsCO6C9XYYxJUzAer2zZOckm6+DSTSBTdCl1Rld+L
anTwxCImnxck+Y4+Id/yh6DUj2lLH2zuvEtFfcdreDMGIdSmT9luoKbKXCRGc7Vy7Twmw4nJep4L
BIIcU75bvXXRmxS19Fvi/ss+DKN6T7r2zWqEl+ZRyfu5SHb2fXT0yPsxrnjJ410DCUwm8Qi5+sCZ
uTzPHVKEikzknRXUhYjyWjkaIZlZVb0KxWqijkoCaST/W83hrv/XPMba8JChvYy6hIqtid36j5h+
GrMZlmlD4zoEkyj5mfF0rgDZ1Hxh+2A9DCIJwKAaO3LNOTpSwtaSZ5YTX2hY8Tp3kyMhjTFp1N5n
lhdUMILzgSExzhPVy1huUadVkJc41eDI2fX+npAyFNicAsIICGIfpC3Lwa+pcZ7hW8xcn1PW4L8c
/R1baj7tvlLeRXFyBkY9a5DcFaU9G1V1XnP9KLBMBSl+JgG0BvCcg17I8JAqPtMdTnrc2aD0Sz12
ADR0LOsR/y4W/SouISn+lKrP1QCpoIMD+U5cLCXOtCASxTiN5o5q3gAREQHNoFtvEjGUND5zsRkU
2Y/Kkh8CTg/D6DjPK0fON69SytO2vG6sCBWOxOh82ar9Ks58OYm9CnmTlyxwy0nysaqLIFl5W20e
UaraWzG/qrlEks5VdZL4uxpkRRXMeCym9K1ZDoQd/ymMdHW6spzeeKAr0xVX+koT7RiL/4ATEHaF
wPyxpGBp6/fCNvrYJRLmlePfPOb/jpk7foryB3PEdrPTR5yw7mQJnggC4ziaZeTTcbVCgxIkW2Tf
0o6ShBNRF459wSTsTUQyKbAxd+a1Nin0VyC/y1Fu/06FeJuF9sLYBz/hDrUhF0NzdnM12Brsw6J2
bjHFWMpAEOGU/Zdm06nggMBM24GDxoBeVa1Temx0Cqu8ilaxQykcI2Ka0czqDlDHkZ5hdwFQZ/ET
X+lThFc9X99EamlNrXwk0nfgzm/JOLz1lfpqJhsTV91hG8Y6rKecHZnCFAHWiKyauZoSnxmG2jlv
foc7wNL/tBJ6O63o/NvHZqROYWr+6Vs3JZGpSzdAeVcWe13GDPtX4/yY9KCMvplpLM/xoE/XoXWY
rZNojBdmfHXQmy968yr8Zf8UbFMUktZtPmfxzs6Jmvl9gZlvimuCQhDheSIthvw0p0AklsklLn2I
n5JVTnmykHzLfPItPg3cXYBtgUxJi+vq2anDsNFjk++xSkivCzrzwnW0gK9a6SdKbo8iaxmFJE7+
N5Ui9aDQfg3LB04me618acsjjdTslPx9Oq9AXOlLFmoxqBnFN1/h9Z6EorBFFhn1huJh7KZ1DtRW
PUwWEb00Wq1jy7/G9MpWmQBIt2SB5zLOqbJgiGJU+QHmZB0zhpfsQmKsK6AM8h3Lz/ecbdh/auxm
yo5Z7nUYriX/ldqYBU++HI92qd9Lk6cXIz0POpbNhvcrkUwW1tpJ9VfGJSgky4Hfpd+7WNoVXmHs
njwhtm79ZwxLILdfTQ/DyfjTGq8DwQFpc8ZlO3SUFxBLyFrYhYpNEO+E8NNuj7ia2J9hz73MVqGz
+Gchb0uUpDLf1ZZxzfiPoaSSAbQlSvhbkK+fi89wms4C3qXScBU2dbRx5lW5I+F1z2x1OpvUGTm3
0bgZJyPOQ7P2ACceYmwzyvgvXIpvKZZYaVftDv5NtVGjQ2E2wHOkM19cwCxbS+zFEpGLmcfU3Us3
/YHdfhInWBisDoCepiWk2gAqENicY3aL9ReCOeqfueJpiB+6ITgmq7WIt9r1R7r86tyPstR4zwVv
1vjPwsUZ4xXNwarwea0O8nBVm7cUdyRpUAcfLtAMbvHaLtbImvg8zbv2zdrJg5RmryKBFxyTtPcC
y7/MuzYsvFLe21J+G+f/uqx60brssfJKRxypEl8t8zOeD/HSr91J/1W4HjOAMIdckz5HPm9L8WcQ
THqEJVAs+uGZLIxKj4FMCCy/uMuDStPsz82feRlDkRClMS0gPeZQpAYpj6ge/DOD6uuZFQs/FbpJ
In6VA5ybLDmN3UosPHGXdjjUt34frq18WzIpnKrsXIx0yAjTfyrDm0g4YYDgAqPLxcFpHc08OSQl
JTNV7mqwy6nsPBaXiNVtAvNi6mCn+pkeAcdwmoSrZb6yrvAtLvS3KdffEBnn/lg1zdEAwNMLRxKP
TLfuiumBdYkyazoPhJEofXojNFDupMUI1rgLDE4LHUA9Vj1/4tgRlNFjmRHD7qrrzpxBzSeGHwX3
pPRuqFHs4dxzNnl1YFrcBq+ZwlbiNDOkSKuOGz4hYf7Ctnywdl5o5mR2xW/6YTjozJqt4h9jvXU+
m0pyLZFhsEKz9XF/wNomwI+/rHcMrO1KZQME4x7Aj2Q9nbjtvZrv5fcW/3bTUyAnBZ2cnpVvaZ0S
zIo90ZOerga1gXut+ylQhrJE8zesGzvzJVVK7UlksMHyDINIQLG8WAZBhviU5Ke4c7I+WBkULcLX
iIt8lV6n5fiB7eYZm0ZqbX76iYVTe+EpTCcRgIXyv0o0/EzqA6p060vsPvWCadxwiuF+1jprGDCJ
pVqYKoZba5+T/B9fMR9OrYEJwOpfFR/kCZi1g7JYoYkLcxV9IX+5TSrJN+nUAjnR0sJpq5hFlfoZ
v8wlI/CzMWhjlIY11lhYkuPoL4edzWY8SIuBDOdwYhvZctl+NlzAn+sGJ2Lx2MTis1bTZ2lHkGuf
hEdx966OfNWZowkTW4oY1qarRRj4xuYOm5+p9TfVRe+JkiQCaL1J3bf8MoNylEW7KxgiHril0PAH
Q3P2+eenhjoaqJjWuwJyO+7c1u9TlDb1NJYdhtKoXmt2gtnPMA7s1ENtfeyXvalOe7GfP/aaTwW0
NWox5vcH4OaHDNwSYbu2+h0jgHg1Vgp4DTwn9eoIQu30pUOqGbeBhFGGV0oTptQMZmHOAvCyIkIr
p4qRpKgHXSIEXbNQGaBdHRd1OinwxY3BBkIQTMpvr0WbSLwC/+rzkqQHwva9kgorSYUpZuVy+jnb
TTNgq01EcNi7nZr/bwEtXm9G6LDkkpb+yQzM8SkRvZKbi9Vpr2ravk3Nfy2O9aQqHOydJ8a6p7qP
AeKZ0fIupdNRNjKMePgBf0lYWxZDDnUOPhEdpfL/x/z/p6M9jpTMxGvzUulIvcsR+xpDZlc0X0Be
kWnBzDUKUSwwWczlQ5HJEa7KaNtZUhGXjPXrIwlOgaQzOXstPld5wsFh+Vk+O8qYsflPeWWbWcvk
q81PpfHNQlki8yINZnK2VrwMjMS1UX2Qs2PiNNsz+CKz3h4KxasYsP7wkE7ZG+2rXL4Me/HG24bv
x3pd5fyxdXxe4UFq9AtrUIhdYO0xvkaD6NfvVo93c33rNjN62jhuHQvzZiCmz7ypq/SseZTCpPpI
4DIokxay+y/MJjUApbNkEQ2H9AV9sTvAR7Vj2edgzzNA/D/96wINbQcmUy7npuEmkM/gZt1MDiWz
dTclxkOPjxQhlqpCl/ow6dkP2JfHvQ2YNYHx4RnjMiXAjjqmcxA3FWMt0DiCcWYZmE8omMjin1Z7
Y12Ep1iV39kzj5guNiGJkrnCZcvQqKK+2AG7j23P88RSnfaRFFWEcC+UPFNpfEMOZU7LNHa8LrFB
emu/LWpygTKQleN1woFOpcoOPO0m9PG11SeW2Epemr9qkIN2wDC0vVzIss6dyL1Vt67C7NIog8Zs
qVDmQBCXYEjQIFCf9Pw9VzlzizYiABstz/IkBr+JcqKJDxyO/jgeldRykhLXZiIzJ0PMlLBpwM1a
PyQ6onHdyeK0R12MoyQR/L7zO10I5a7zIQUxQA8q7vuOwIqppvj8BWK2+C3qvzsXDufc1DQhXQji
bYltgbrHIpxCdaapZwA5frv1ZFp/KtXRyvrEJrDBMINssbkul7wP5/ZDJgIqmBW1jR4sFYsYNSa6
8Yr3tPSVh4nwq6MyP/F4I2nawsBP85zHwNytWFIr3jlhdqrd2e5oPXnrEfQogGv+aNh7nlEq2M8B
NkaPSQ/7P4+MMjZ+CjeyrY8ThtG1coEJrtqT6UVWS66DshiDar/krCV9ns1z/RvjjtgxM0IV8oz9
bCFVrpTqOXuchK8kfXAJkH4yerIpzDnkDd2OGLaBW3X2ilX1+j32Zla8LbSNyXRdzQXs6HLPdSoQ
9VeKeqUO2HgTtHwwR8ScZD6VqPJqlgFsiCbEeQJrBwH3mSIRkmuu9TsbRjZwiHlzlInhkvk9ok5K
/EwyObAUkrMdrpfWm+XR0dpoAd9d6me12U+VMcPwI9KsPYG+iTeNTGeT8QhpNBLspRep9QavZAJV
xdgx28VF2eCtweunQzjZnDhoLTZIKY9mu/X4aESsrm2HkhZow62hVK1YcqDV7Ip7h+LynI66cGuJ
iEWjdauZDWZs/D2wXNTdW4hf0o4V9mxip0pgWA6Mpv7AP4RwS2n8ual7YMZfRYefdHNmoBtrifjK
aX/oQZ9lx3nuTtYTWrh+TvwtfWP9XfO6lN9GN79qcQuCnm2v7GAejTsotAds1BthwCuWuXNcIU5L
9q6c4dQMh1ZHmQSYYeUeTDfGuIKHVx/g5lb8pjwOtLJYeYQhqodndj7UWvGYL+mpkf8YrKNKHU34
mvPcliWGFZMWjHj+6bHSFLXaUfnDlWtNGLRLYzg9HpeOTZBWijf/uRPzTcY5tWC2TLY6GNuzlgjh
mJXR7EGuIiPJ68Xk0L+OsPPr9rw1yknv9LNeG5eMrrvPTzMB44QZvBGIDWt/9O6eCOtDkf8x7FiX
U8mLNiuJNrEkCEwGAd1pwt62Mq1qmfuILGQxmYClZxGrSi7l52WOTxr0m8UiuRbFPsIZczWS54sh
UOTqRHll3xRc0kB3eStvy/hjfG5a+ajzxzp9zgxL6n49NhnpcJCb3IpN9VEtxLDX4axNjGYWKG6t
eKiTW1MiTGG2V5c27HTWa6ekk8wIt5S3zyQqDBvlPINdZcYpovtF08J1Hs9N11zm1byY9Xqth4/e
uqvZ099xeodzdsiam5E8UtpVH+Mmk2EmJ6fJBGhGj2TBdXzA1D3M5j+9iMOJm0NQ9qCGQ5uuJHrq
90ZW/KL/Vo39JAjieWAlpkjGoyGvz7ylEV8lgi7UXJh4JfI6edtc4ZBtGNELjFu7wMQYC4X8j6GG
QiymtK7sbj/hztrzLEIRkffVpvdzHPyUofSsCCTm9jiwWYJIEuBWZtzyKSDR4Xvbe++csYzTCNm6
brH9pdqDtNZe+7V6Z7JWYMFE7GFwdh43JERkDhxfElzdzSF+SmAv54M50zIV61UTLfKUxPyGhy6r
t1L+L3kvhCYEjjhRZ8Y38KyvvXVtCOewcO0wWoxnv3qG3GkNx5EaHLylzbwSEjST051roOX/NI8M
+GpHoGSDL7bihFQZwaemSrDtVcDyemSb1lHOXzIJZ8ceVgWRIONtN8LOao6j6bf5l8nHpMxP+8SD
SaS08FKs4/BVXHw+Ur8chBhiwo5joJWCViYUc3j+w77MZ4GJOZb0pteRRzL4/ROMwUh6GRnm8Bc9
xYB6kL5BQ8eEfcuts1zDY1dOivaNq4Vh3zPd9lf/IiTalf/FDLNkFl+5FktYDxleU5ae9U0KjZG2
HyXlCYyybgkOg3pMnan8x/efqfJ5W5SL0X8+h8hUX/AIyN3yn50m+8iHLuR9YAEgTqHF1r/wVyCP
eyWDcaPrPJXGsNiZqdCVYqlFNHpJ6G6Ewc95KpkZtZySuJUzfjCjh1X8YG5n861jBKu8TOrnc2ez
9K4hr/dJmFUYyluWUxS+fC82Fx+fujHYFzxOm0yYnOafeZaMcGQfrvE2uL3DiMnVwKipjyfVZtGb
y4ZjXI7Zvv6dtO/rbFyfJwyqs951ASbAVF8djLniEINPCkbrLyaa56nncEhqhXiYdrxCHeOTYXOn
uXWqbHeN624drIqCZ78pisxWDMZ76Gvli2F8z5yxjNQCLiCW1M677Oc14fqYu5lfMDaWcblYbX2x
Pk2lf9Hl+agPmBv7+64J16cDDZ18arA/6USXCdYk7ym0FAmEVPmrMxADhm3ArBY+sFai3C9uljOd
4xAj0KXhWEzFNILgR9pNefRz88KQYN/O4radp5wfrTCd+4wh4ubvo868Xb8qgxFW7Rubry5KddiE
AwrKy752jz4bCF0wjqrGyw83jfBXFdkI1HxAb1abL8PeHzF93kCxMhNHNC4a+3hnm+k2vv1AqC4J
fmSaEBOvtVqPYcpO61n9tIxL2/zImE15jAXxdVJ+1KF2SVCoOCj4Sht5CopTmJV04jkXimxyTH5q
VUAS0TNwNTbGuzD+JoMIVxbINbEj4T8RN/f2OxovCZuDdGhYtRruzyZ+ek3Mf8vwRyz/0CWgCPJN
6m99982UhzcA6iUjbFyQqIyFhBqw00nTjNb4Q7ROwaliU9ftGvbc7LQlGl3snoW+kVdhJv/3P5bO
Y7lxLAuiX4QIeLMlCAKgN5IoaYMoOXjv8fVz0DGLiumZ7p4q0eDdlzfz5MgGu6XsiSdmRVsut1xQ
aNNu4jKcLxKuLRSr8D4yfA3qTpC0nQgppU0pr38yvC3lG0OdHpIYE476Y4JACF/RIQsh8DpxqoKC
q9FAx08ucTEjoMJ9rlgrqqxnz/M4B/zM000Paet9xDxMuL4jFaQdpZb6tpR/aEjWUUbm/NKT0Ohk
jHe81LGEVsCRxE9srPdn8a9KHqI0bSeWPAP98mTWSIpNvFppVe9izV6Hpom0ZD6dEWLXl9rgby73
PAM/NcL51FefObtWKN9s04fpTpracMSGa5Mheeo2OAZMTEgNNCYfEWJGZDR6Kv04mnwBE9fAzzYP
vlp/DsFhRmxDbKJpPngRibFbPLKCe1nrZ4biU8d0McPepnFT5c7NvtJW5Jgz4l0p8i0fUsEjHH2W
Q/lkXlvI8MEkH9F1Ari2aNO9Svpq32EwLeqVp176VcqXHMhBRAyi13TgNygKFLpvlPwnFdzptikO
Yuwmz06PvT6nQbt4g7hFSyOqBAAHwKzwsEngObr422NXLvHEM6lrzZGPV56aXjPhfCunfT3Wh/S4
wDVa9jGIB9ECRN5v9UvBSVQq9shRWVcvFEVXY+fqg0wB3QZP/UZqqE8v3xB4+uGxqhJoXRbvpkF5
Qf/aYEfOCcKsgILq1mOLzvp/Er5wmlhwKtKfSt7pGCVP4bVMeKZVpxC2qNSqW4MSHRbrPJG/rGSx
l+YeE+cwxd+sOGshTyPDL7AsFctJxGwYB2xAaTEzOVHOnWC6GaOtKpxyJvEDHUnqI0q1g2Utx5Jv
S/GRM+lpqO7i7NYsfeuWZMlWYgBdP+d4yNI+uYNrAuaW2vTH9MHKFphf5EzcaChjwSc/bLwgFGOR
KXrYRKfSUJ0Zc6SAwpLKvNsY9Of4aDCVDzFtqCDyLOvUJtZ55FEfWIz33Z3UBflwFhQw/MuSl78C
K9ocq7A+Ute2qYcIDJR5sIhuR2r2AiGP/sX8QOBhz5frI5v+0WimRszhDqudWrjU2rfeuWYd4GAi
gk1eOsKfMPSehkl14XdLMIBEYuiL9Hvz5tjJmPiaFAKhukUMPwNzLF5agSvwGpxJeFYjdfGo0ERu
Zc0BLXifsCjABMnVBIsGmBPeelZVXsADSOaTNPNJMh+lEILFX44dwYGx8SEHnlqK7QEfikl0EMyM
3WwKMI4Pb3gDHrXv0JYIue4t6p5S818XJR90Yu3Sovs0ezZv36s8vbRn1cgc6jW2uE63GdeWXPdC
bDEKyADyzq6G1DBuTQSh4k+U0HeYkNqls1Ue2MM02Yt4a2fJzvmCTAJrtZH7wzMmUSUr90C2+wb1
gjBZW75wUMAyQ1v5F3CLagTmwMYLFNZQ3SUkYSHxqvDTWpxN1NixxUnMxwKHapb+aO0amSlUXINy
TUUk5HGEPq38rnh8keviox0zKhDM50k1LI6pZ5g19G0N7CPFBs+q0QpCtyaRHW5dJXrphxb/vQzT
k4t/fgfobi/4RIOQAgSpZotY2U2db/E1sN3STkt6Kpt8By7I0ZjDEet5Ck25LxAKWgrJD3ZNh2+i
VQ5dskKtjm1qnthL1IzDfIwDSGIRuB1yUKscGpcIBpgzAuaWlERrHgv+XPZ7bVS3oQAfoisOtfrT
pOymZ9kFYuA2o+6CV9lQrnbMNaessv2IO32sMdROilPRx0Bi+hbmxtWSAA40FVGDgksfgiqfcfo+
N7H+k7ehjRJCJwMuYmONe17ykfSdVp8GRTkWWXjkqytbu1J8Kmy3Kp4JQm14kLoijuJxrFxDMd1G
XMEYiU1HSEatJWRTT26RXIiNIA9ROFE4pPjE38R8dlRExEeXYiojejHxWczwoQG1qz6bzn4rGJAM
2J4Jh+mZTdGGqD6k9spP2waOROnHqYM8ZUy4xTAFN83izqG+jaCClZKdWB8Wd82uENDdAaUlTjh8
gAi9riJNppHAL7iySq+0W18s9Ko8+O2r+USa8GjIF6Hd4Pw5WVlwqdHxx6ue9GdTnq9tdSpW1OYK
HLiDF8YHfGR9fahoHlb+LV+j+pDz9hrJjo73KCs5XPsLFgJkuVzeSlCel2f4WZsONO0k/kjLcJv3
W4vPutGBvFQyT5Ujr0oMt6K/QctY5TN2CbvqS4lz7obpyUzjYwH6y+CTNSA+q2BP4DkfYuRjLftL
YqyqVgXEmXiaUlKRkWHQoKZMZKnCUjFnMSJXGB4iT7BlnYAhU5DhEFC+ZF181ntmJWWT4j6ZuFDO
07uARzLDIzkzvH2LmekWVOcFBIEB/ZbMACXBV3PayZDBo/Jq5QdtJsiIVJzlPBKOnUKeQ/da/nbK
soenFfV7RyvhvLi3onIBWmIcTaumXsaRqnRvDYMfkvwxND+p9H0fYKQpU3TE5Zjt+G8P8jACS/LS
mm1RU8AlAFzNKjtmGzr0zV6PTo0/hvEJTPGRGlIoe8k2w6eK5Doa5FAnkNhklVBqjOyeFcmtYtzm
+DgvoDYzUK4Kw33Q7Fjq0WLB+xhxC6893cz8CROENjsL8QAyTil+akA3O+MrQ/ivKUQQjvhL8FVw
d8THT7iedGC7DkudjM2TRKpx7luaYLHDj/G6E97S77ytwTpUCb4UfGmiuFMppSurOyBzo6nc1s3r
f0nX2TGP2hkPX/srTxDWup4H7+JGkkqUWcBg/Fbk3UFgAm2DZrOT6GQZVA9G89gkb3k2valY6opB
31lJ/aZr16LIz1pjIKF/B23tllaMEUJfc5O+kku21LcbLsb0VWNEY+HaFgT4LMmrJxzI5sROdaZi
6GuSRrzgPg/ZFhdyY13pl3AK+r6M5OGqxOOtaTMjvzLg7ww24zESaFgcR+NNZB/W4bHn+8+cSYyv
RZIVKtp8qQFRIUbV8o8emrhlzF2I1ZJpGWSNrbQjZnSbOuM7YMurVNV7q70WRnZiNl3Hf9KgWq2D
myNQkN+jtbOPGpy8tI3ZuAtWf8cx3qDnqaatmJQKm0hoZXytys4GFumsmnik3yrFx0/j8bYc2nQC
ub7eHk5Z+CHgHRBKXsWIUxvVT/zpcp8UyoY9gzXhk+RLMnQesuxOagWA+6KjarmTJZsq5THSLlRX
QExp1WtPFsLACtTaQqx5gGJ8xRgILhg4JO2khBqCEi4Xw16t8KSkbqOkH2VtvY/W+Ep2JVPqZ5kc
hL59rI7zck+oBtArnNlENQGU4UKY3DxWXFVw+/yfPjiaBQBBHd1oW0v9Q9P7u6g3t6wKLuv+UvE1
cpelScZDPwKMODeEJCnkTgHz9vRIh8KJDM6GzeKO3zkobF0SnE6OXKsBrITQOtefLTzuWsf+MOGN
eowciQv5MxnV1a0IdGbaPu4SGwIzWyxF/UwKcDl05ojyU6/xcIIyTLG84qMg9NqkfypMBu00UB8w
Zm9FRrh39AWx2KW6rae0OJmcBL9VF1HTSAC2PDZPSU4uZYTTqrIOM2oy0icR43E/4IHIgWn2bxWm
DBBQ6zptMeLdgHkcTHK1GAwCfNhG0p6i4TQDiY7ZE0DMCBbSPakRq/F7DmKVg9hKuaZoYCv0Q5Wj
M8l7AzOgBWQbSlgHXo2fkQbrCTk5nAp/EOLdr/yxmg6yBLjW1u3r5tBG0PLPefwWnn7bYYY+8Cop
3F08E3KOaus0/tArdEyGHzMRt4axMyPd68Rwx7zbxm4IuajlkGpgbpAk9yrasDHqWgqXnDSF4tuw
AD7G0WuInT2Nm70s/TaA7fsL5pPGys5pwGyaeu3wQOKKmYNGwIjI/CqVUNY+twJv6C1fHZ50UdgD
VEpSti3suoqv0jdGM0BARVY+5sS8legUCxu7hmeeaYElRfCu5U3SntHNONYsn6yU1s3ejMtqhg2p
4LIKCGWgGzPIbfA0+0Fq+nUW7/sKBHzDl3ZA/okIpvJLRs3BITrV/cuQb43WuummP+P7dMToqhDI
HsZjy3CsFi8qC/Ep/6lwbJsTjGeuQ4AEOOYnukRyfDj6pufynNHRwiTuRsg5NNZexXC5TfV3YY1b
Cy2v/CiL4NDM+RFk0TGfoXcAeyI2h8s5z4arXOIyZXSvESfR0nrmN8tyQrL7beJmiFz5KYbx2eKB
G/iGyAQNLJ5bi+RUEhkvaDd8RdwsJlHY0AhAI8cNasdmqp+gdKLuMMKUm2mmzM1bH9cOaLxtVTl0
dDOP2RO7JwEz689o/UUmUEpBd4ewgvH81fT10Sw/v7miDut72aK+3OgO2nJKZ1iNFL5RRu6FBFqE
qXVkqHv1O7QgPSTyI1LNpm367G686iOLBChiHaJjTqy1CtglSPsR5IE+cJpnUGxy3sKwBbVOcBFC
v8nHKufswDjoQe3FCWe5fGhjjotoxA4YfwngZBecyqQLXM1IPY45T0ainWwdbCFx/ZG1haC8Q4Zq
IG1GMYrkvmas70lOyUigpkgqnc0GhgARJQM7mDayK6F3XuwKbCmj07HVqtlqFbS50d+y6B/KPPkT
gauVCrDTuKybtNCIL5XBhFZG93E89HTWDOiaUs90EBxk+dnrGPR0dBjN0fQXfFNakF2XypX/b8Tl
xcSovf45vJjQzDqCTbcpMfcQ8Y+045xGLsJz/Npj79DeVXIsPRf8VvsWDKL0hKCCYJ/QTaqAc1zS
yG35Oje0xLRmyqoPRmkeuUrwsJTsPqevKt3E1NCmdWj3i4J+A8E/ivlGuQ3tKkKuvIyD9mLIewzI
fa0/41Z/Klr1VPW7ACYyNo7l8pSmmHCODsxpcnkk0ddi7Vp4x3mW7waJagsZ177D2ziasltmmWu2
25yvUoEIm3S1I4FUjWOMwyn6C6cTvRdLibHThJcqDby7siuXBnM8nXnpwaBuLMkKbx5KTxQO1FpE
rXlbVk+gZDzSsnx4BUfwIGVHPcAtWlFMQHyblcbQXSLVvOB35Omhe2ki8z276vl7E4aOsKXqRUVm
NKqERCEcCrX18l2Pq38UXkYtYB2Q7Zq528H2Z3lGFifnFSYhwJ+pIBdDnEWLF3LGNw1gslYQvqI0
IGi3QqU5IhNYUjGBEUtoXImIdWBZbp0AeZbesRvZtUrLMOsbIKRqc5ilglNSAJkgnkT1X28y6Am9
rRgtw+g3/0qSGzhZunMm6mdZprtdx71H2ZXYPLvR7wfrYGnGYWgARuLQxIN6qIc/1M/3TEyeBWbK
/LtsdQKzeAWMBD7ofoyxZOXqLsUqrI0+sFdAoqVbkRaNpkeh89IW5bZWqXYUUbrBIlrDMV2mY7xd
u1BolNdKopPlFvMHYhMvMcvzeXxTDdUzJDyM1Wuu3fEwvqplQ4H056yll0SQ3xJISbXm91W5m4UT
weDyXIpUd8XGaw21UEL0W3AVaZ1hWzxgK+RncdYx48i+ys4wKKRnHJbzpsMWoqoT6slWmHTEtocY
aa7U8QknS/jQxA8KxLC1pNhxi5eY6wH/cFciFUsvHF/8DwFSAlc9Srpa+DP3tnMHbhfLKHM5ORni
TW+5nBfji0pDPRc1Dd1UcvFDych99CrsqHZEb71O3b9e6g6TcOSHbfmI97NXsvgxun9izRYcZPax
xpElEMO3Xg1AOZh4zYeMqKBwzlKeDTFO3sSmvoMTBGiNlDT/ELfDrtYRuCaXKF++Pk6j9TcNs70G
ji4AE6dYTJsKDE3izvQycSUyBpidIqwF0AKdtTlmwlHDYmbw/8nw7EwyXgHYFAFbRUJ8HBYyYdQY
y1i2MfXXFcSdDKXD2hyp2CquASum0QDvzylXogvPFlik0qnYCfX8pTJ4+mPVZQqWWyLr/uolVn5g
ceirICp+RLx/C8wX/veaVQorITy2DXRbjA/JC9u4Ta4soIwhNOfATDGpChyjm9g3EvlO/Jy9b0QP
gXrRH0j4zihteerzI8bIQnLtry/oRNkhcgNESv6KKjt+NqdnHaeIH0r9hU04IhWps0SSatCoit0C
v4XPSrxvgNjAO6pN8G3NTUqvCwdT3BA/jWGm/fHKsSyIhGOA7DNM7CfDG50kvDRa/JQ+V3+XWvWe
EHbHHm2+tk49Mt5yizhFauk4asMlau+Kvm2Q1q9G8aZ2tlT3fGslhsJbhcAYkSbfyC8KiwULeEiK
e9zCERCHd7ya31Gfb4zVJYmZI+ULayZoKGipNfwHIb5O5PoyC7hq9IqA5FhsHyrwNCIFcjWCIEuo
7NeqoAqBhAkTR8ow9MLoGwEOGLlDliWh0EQFunHo+xdjbP1wBMNINoCi00glHLDoymuWYrYeAzso
7kkWvWZT/tJ2l6DhciT80kd2nyc3kefNWI03XDr3KrVJ03sg0aOqvgnzj0BguxR9XaofYhG+BFwm
acMhDwSDOYKLWjEKhhG7+oUHHuaz8DdZZuyH5Fy4g02ZX1CkgjMFNJ5ik9O2AJ1bWcoF9S+fiPhw
CWm4hCgd9zguLANCTFrc4z50Z0XejQyiRH1HMgJYX2NmYrW3Z7zJ3BGC4J6O0G/Tm85gFW3H5NwP
HD4Nzs+g2Wto+DMdePHgjRau/hhknsRN6MnLBNUS3Xfwovgpd8Dj6r2ZfchldBzi9pTlTt68i5xw
2heVwhsR+pQC/obEB5RaTHa9+RdiJjRG5nB4Yc3shUBoDBYJDbMel/dpBa39ZDWDFqRInVvojFbd
4yFhFOTnxNNe9Ry2kOmYwoSyIzw5HgJdOIaUO5p8tvp/cnRdeOMz8iDl08DsS2/bLL3VavGqCeKj
DJSbYR0CDcgIFzquUeXc/gcST2J/Ybkzsy0feuVcUAVCsIRyGmuZ3YDlmkK2Vks6D2y5NeZHtqXH
9kgJFtz9DRUlxy4Rj03wCPV7JXInwXORQSJIQERWlkOaxtFZaWiQcXDJRDxLUGglFv41G+xkQdP9
hFCJC1+vfdLzE0urhmgtKu3nlLzT1+VqHT1ow2ERJ7/P+j3e0rbT8CQVfpqyQ0uzPU8zYdU/yZiD
KgdDONc3lgPgaios+npG6R/tmE2YeSYYiMxgSUZQfgxFb+iY/M0jmBBqgsvlGsOsUAUSdI+S2nme
o6PCEKl+r0k4A0tlrPkdeLnGCRaFp4hIE1izU838hv3gNgzRPZOyO2VOHSyPZrBu4EWMZatEJwna
iGql7qKpPDk4F2lwG2h7I5ly4iZ86Qi6simorPac4ACyarImJredWgTMx3okUDc0pmyqWXFFk5QQ
YlJXWMDinSh8GpEdlLCDuZcq70O5bfRqx2MCtYuQFu5/pbGTL0OpdlYGzoUrMspf2ipgsXcI5DqO
w/yHNwdbldvBZmqyv6L50jvZbfB2aQlb5qi/dDywkbQIulX7enqY4b++JPu52HGEiZXrRlUWrK0H
du/dI5OaB2yPRrkpaQa9DJ9kK++KCvyLjrOWynLOs+Q+xBGbquiBfVGRCH6b8aGq5X1S/8li4mDa
b1FEBgJiS+4XGu0PGrO/knpzdqlj2WlqmjlQ4RFy71S62jLOdvx0bF9ChfXYVBzM9VceHTpJ2MR1
wpWIw+MfTuYF7iQUn7a6rGioCpmYefqmCjmQt1/AlgHPfdOTE26/Y9U9jAKFaY7HL3p7A07j6Jxg
LHY7q2JuK2NzS17poNGOC4c0OJkmKWiTW5KlyYqdJ6LGewNhIwGUt4u51w6CfoFXLQdkr5w8ZVmY
Kz467N6S6n3azPtJkPca8dpk4HmeaNu4UlzWeu4g2bAHiZaz/AIhz+69ICyFfOnCKnDD305oD0hS
oKPLfRzKdhVLG6XnKcD9JPRmlZaMRHApZ8L1KCNY7cVKukOKIURq9fF9jPBfxNEWH1JZ3JeDbEWk
VKx9Eur7mhtbVO3XRzRyB4lk4kp1CU3QQ6YCqf+bGWgHtN8ZCBWyiS1RQrRv810lSIzxbE7awOuF
wDXOXU5Y1wwAnukv1GMz2Ok3c2Q3E7gT//KEjhYnZ1KGA1JUKvys4QwzBdLRq+c57mBA2nmcwj57
08Tkws245rMl3od62Zqh7kvp9N52xlOq4mtPQFci5pFo9EOQ4xzaAuOfKzZ0mSrmHhPYarzdR/J4
6LJLU+vAHiYZGt6isvrsTqKYnudiOUt5eEkYw2kFwatzLbpDQLHDYunvhiC9S5r1JJM1CyOHrHmW
yn0pCo5CbKOeuawR4GxQpYX2mjVEa2bygcu/OAvc7w5vCrILC6Sm4OPOOT0hX6a1r5iDO/NxytY5
EVtVSqS2bOyMrFlA3YMBGdGqgCoxUUUT4nCyYsp2qzbB8NCZq0/R4Ior8b2iFDSn9VD6UAAuXTKc
l8o8vyA270dCaeEovnUyGyYt3TXoDXP2QsXji0WgdFVuZ0eKKF3l2ICini7bQRc2tHbzf2duZtZf
ZfTaBVzRkkdBziUu5q1kCJsgU/cWwop0poZ9Al5Tsl83FGdYy0gsPKZ0muTLOuXwj7R1YJdAWueL
yECLhZXHih67OmEnCcmX1YMZprt8Ep1+HXuiZ898phRv0sBvZHbE6gDCYwcL3ZK4zQIVu4BmrsPV
ljHR5/1NQ51T+SkL/dRKCwQ3T0VFjvHbqfpRoIouy9gbltlZwTSWu02wLSP51InVCdfzcULZzQBU
y+Zb/NrxqVdUV1NPeZWe9Pis3QOi1hM2Zqnc9tp1DpB3FPEiIss3rHRmIsEpJJHquRpIa2y+Ms7r
fDqyzsTKjJgZwmDUJM3Gug1va7V+cGVkTKCy1R5X2UKgFnq1CA8pTlJMEhoox9Bp0/moQPydUI7S
6mXtmuEP22XvIVGYNCiPXB2obFZB9l6oGbIb3sbOCo7QnsMR1z4QR4IlFTomk8uSKzsJXQSqhs4j
NpvuWvTUOupipkuSpbaVZizJZSeIsk1Z1z7tndp5pmYck3UdY3EYXXz3W6YEp9FicphOgji69POu
3qZuhD1PMGM2ILjwIOPo0D2ND7M0ALkPBBQ4EZTv5T+VCXNNh5NrkYGZ5n6Uct8l8MqphTwedMgW
9bv1j9ZdzigMjDHYnBcT7w52Ylv4l+v9vuWOG+MX9k0acVeLNX7pHL80934nxistzX5CxFDiUYsN
l8F+4jWsI5AyQU59E4i+TOaWqu+EOOILSKmZwnDBb5wwZgDZ0VZXe3QYIIpUGgyH6JzDoGFeCHum
QRbolnSr8t+uD/0OwdD6jMqfPuXxVAYg6RM2rAJZqf7cJcJZEkFuJj7+kFsWnPO2eMZR8IaryFdA
gKXhIZvk+9BJt66ZrmWSXZLmvBBvJp0PiGFTUkCVZ8dmRRIs/9UuphCngvowmmDHYztDgQYCvl3E
z7ikSUmTXcbvxh3XgwtvGI+lHW99AtWZV3bWA18NP3uCAVL/mRgok7hj2DFo8JZEWfVr1MqHFf9O
Seg0QNBSOBo5XrrmEu9smItuIwBXmkKPtZg3j6U353gjrY4irM6z6AbNbrkAryo/ZTcp8lqUkYKw
UgGlZeDQZbZk1zjx8GIjV26DgioAkbt+QXUQm8VFPXOr/s1VqmQ33aD6wSBuxCZ9ydkU6GxXVxyD
3T2jix6K14JN6hK/C+fgugZoocWcNL7OWfNQw8Ibp33YpCekGFsaCGMHf3Mv0nMhOOszqq9BsZkZ
tQjko2Jxq75kISF3Hk3CL4TsHBKgmOW0U7RUuHgIGF4JXDUb+ERVwr5V9YPwqdFmpOUtNnDh1Pc2
PdI78X1YnzoWPmr0ugi9jtpLd0azI/YQyZrDpbvPh2vXZ/w04mXk0Kp6Gq+1/K7Ji21AJxTKHStm
8BLGbhQBV4SgJWieyhAspTP3k+1OQ4WqUaF09oD1AnDXqMm4Z67ATjHIZ6y/FksXp5GdEr2AvV8C
zSPZNQDZZ+1emcKdKMUmm/GaTc1pjgb8PUcW+AQV/8IaciFLbEqr1JK9v52vw89IPSfY0BQWig5i
LSm8WL+GhXSIyDdXYn7oJba2wh11dhsML4SCzdUcMZCvTsnyCVj9Kn6Bh/kTOCgkbboqwvtAlP6F
CDnrDRNIu8RSjI1USBU2AJxAI3yhXkv+A/MUJNANIKVLprodThcYqANSIikUNQt2Qpp4KXKixN6z
4uTSMuT4/aQ1NrXH+xy8liEfQrk/RPxJ6Znggww9ILZHCR4KjN8wdRrxTmU77usXWRCuOjmWicLm
sUypZb3WOgDK8c1UuXoOXqX6hszwSc1UKJJ5Y+4exC+zb706Krx+bDF24CDW3FEu72DGbqVBcXBy
bhSZs4hYNW9a1SHQ/UQkV4cl3UhhfcU+cgw0IoTDVeK1Cn8VIqBwQ08VRIbI5AGI4YkikaK7Big4
GlxaocJvHH/JxJL54U4CEUwpgxsIrLQLhnMK5wMX0EJyYZFKMq+FA+ltL6KImPPVWXi6Y7AkgVC/
h2zLE2M89e3noje2YLBSCZjQ+dVYMlyKeT8n1w5vXS+Ue0Y8P2ttnAW2gfLA65lGPzrpjIBDaWE9
HHRgWuEZ6WR/pOlbbFTmqH5LcvCKFOdL3ZVI1j3pf2smgIl0rnrFPxOVgS8onzMbrDp6GwtxZxBt
qXCu55XmEZ4L68+ALddMYlkNfhJiYFE5HWuQejh2zBhvX8cIGdar39Np2SmgLmsm5lWGCkrr0jn1
h9k3dd+wG+tQtH8h2KX+x134K/mZclNeKCqe2AIMRg33KfRkZjJT+ZayrUSkXhFfJVAbybPkbDNN
ZHZtoFlsb3Cudvi+FwtDd4tLASibCQ4udhq6S+gtaVY2e7n47bxTJfUUo0kEfX+es/lMAJIxQyqI
Y0gpjjfSRKJ8wb8ELxOApDQSYHpkX6FswtZ6Ntmy1af3NPgplXMAoyRzKpiGWPFIiIBiYXuK+arC
Da4OhwDLLUHDVB8wBO06aDjlNyNF2Z90JdtHKgGkYtezrAsqA+9hThgPapDxOqNAqvPVQqeypOww
cDvkmqxhSezgHYBUVkB9M86OfKC6dZ8CP9UQjhNmqzEp2Z+AXud41Tle++1E4gMci4wG1uqLF7Dp
bIgRVX9lH4HKaWGAskdc6kMi8DA5R61xjqpzN33GGle84CpgXp2JOMIEF928lzFcWnuRCQbZGe6Y
02B+xdXBPMnAd1WANRktALX8QJQfGS6HGa/cTfxSKdRvFc9UhhgRaRVnAs9lBbZw8ZtCY8J2OC5X
k7q0fhsGJ81sbzOV8ktp3dpMvPekD8si28cVN67RYrr5NpKKq8C+Di5mSUpW0/1AjWzDhOZGolpu
cXSXmFuB7fayH8odjF9OZ6ebdDcveThsVVPfGwgF0sTRQHYTm90IDTUQ0N2a2wAJvpFOZZjvVuqx
2Y88cXCfwTBJM2Mn0e66NKjl81aYK+4VTBRsopiqsiZnhPhS6bbBGlaBTW3l30AYD1NPtQ85Czb4
G1ntnKJXaHyDmFG22+mvLndL250DtT9FBM8HBcaLTleNo5kBhT7RCeN0oVw4kD3ONYykoLfUwi3p
dqtFOvt4KvyF+PsWtnoU+nT6VsEWLBVvCRENI3M1dmok2TreFBEVWQiOyif6hqvPVL+wUFFH5H36
DdDKOvGjQYlG6p1RsYP8IxH/hUhmKWlqFTimwA4HO2QDS32mpYiv9sK9HSF31+K6V8CHY+9IUZVH
LIgV2neufhvKsoFCxI6j2878rZCFZd3BQIp2I6qzckPWjnGszwbfc8JVeO33KrN4gX7HHn1N+Bdc
2imqx0Dckr80nab7N4h2COwhVL6xEqSjjooAr9bQdwP3d9JhKSjDrdCQvcqME4AVq1epVaYp3aAo
sW03GcYY8ujE5yeuOUULMovIt0jcROLjnBhkxszyVWPYDOGRz+azUMX3cTmbyWfAN3kpt5YZ2AK7
a4wvlSRdAjXfZoxZMdykrrimrCv4KRsiLwjXdzBxJEzPyySw78aESrc2L/BSnNNF9spJPVXYcec5
eTd1T8SorrfRMSl/RLblgQPqaCl417R3LR7diQ6JIH4F4OxD/gHGNzemXeiHQX4Rc9Z1U36sB/gJ
ES5fon3LcqHH6tmb4zPstLepeZPz6JJfY+1vKRJwjuDqhNc5MvZdSO1aOrhNz84IS1/V7ia99Vsi
3dpq5ehLfxi5yzb/Lc5NDEmTZiJwnWMCJ9p8n74gvVIJMm6zUcWSBTYp3mrYP4itvKnxd9gpiPuN
1wWxZ8GjGEivxQeNSgouvh6WWVeVC1cIdyy8jm3Wn1Hi6muRWre0gfyReoY2YGEH1jPBMEgrX0sI
Rk0HBfqcyM7O0kV/+ZPfgyC4xnRHMPrJ/FpY2Y74asX0mPBFn6xqvxjhfgETtUwULMJIqIebKaB3
dIKXqca5ptTMehNBhnZ4PHryQxCXCb9UN2U6GdDcWI649SOrZnSGwDYyatDi0DcGosAqx9xsgJ7/
VHTmMnUth4FtAO2cG/5rpRk7eRycrtpVYgu0prl008v8BRSt7n0jn3zydTyuJh8uYT0E2F5NX9Y7
jzsY5n23Ni5THV/qdr4GUnCblPphKCHDkOFX9mQ6+hji/kW+NjBCPPKs8GOr9QFH+bUo+SNCF1mA
jmAvXTleQrA3Cv8sJeE4NTadSr2vZEdYxkeaKnnWsyWq+QOmwTkRfnWcmSIIyCz+ZrWr4Qz1Ykjr
CFNSS/lvKN1n/dZQf7NM4NW/FtrKkDJ0/YXWAF1+VSrrXVNosxhfEEq9tld9urSNSN9qA3Cw0tYB
xqWRQmI/2C9ZRtjR4VM8gKtg9vUbqLHitqVypuFltQIs03zbwMbU4WFQgr3Ogp3lD1GDMze9PH6B
0P2Yy+2kXUtd9QQ0BLrWfKn/gF5cBH9Z1NCIRfsFHzd+Mg+PJBd/w9MEwWO9ZeG2Uf7H0nktt41l
UfSLUIUcXpkAMJMiqfCCsiwZOQMX4etnYWYeXF3l7rYlCrj3hL3XLii7Jbwv06GVHcy8eEkrJrGg
5aqRh7Setoyw2gTPueORjpUQHqD2riSssxkopMZV5x51blU7a4T9blz0S/EdrTUxPTR01gWj+iUX
pXFVlK3ae8nEzeRjdaikenP04pIdiwdGawnCs29UYrtoQyrUtSzKa1grJMC8ZYm4qKO7vIsyIpap
/0T2UzFMYfOD+IwAopWscToUfsQE5W6yHyUXF2UHUBgK4JpDmjyrrnYrNkAlKKiQQtvp+53AkTs0
zpZih/g8sh7gLkyUy/dlYtTKgM5RZWWY1Ixs2zQgsWb2GKrwKJPQjA8rmd1yT0tfOGjjouhguIWQ
9mizD7bdHWqndwf5qlmbmfkz+8OYNHPk0mXP9xLKkLcUtyf/ZyYHSCEDiFd3jhx4VLgT0GSPNPVM
2U2ISwTlEmgozkC05EUrjfg03HUCUR/1F7wwHSBKqTtbHuSdVeqw7ukLrZNkdudSqy7lVHGBLkQ/
k6XzoZz0fTOwjtIE8/SvevgEfYhmynCzCTkDOmYHT2PXvmYGwtQHW0H7/t0mvyZ4R93YRNllqCTX
mEtPKVXgIZYHnKmqzO3UN35QjL7VvOtgoepfiXW/4A+NY0Cy5jqpuy08hKancs8OGceG5VSHjF/V
+MOox4Bq18HoYv3U8qXuuo1o2GKHEPB752KF4jo4JDZJUAZJLTix0LBUT+PXoGFdaBW3/dP4dk+i
TLYfN8lV40CcKWpG8KHQLjPZyyQYfhNDpFh3m4k5O1OM3uA9wj9/TnTS9cKZATfKESUCMwwMy7b2
zZtTmvtcbY+YNy+DE/t2izmB8ZACLsuOwWUNIA+Hk1zDIMo/HJpCqfBlUbukkLgMxGiSgzP5Wecs
z8+Zrp2CjpVh+l3MNcCy/iCN8z75ntj0odXdRmildGrmHNnRYmvSgmkbYnKxAP2qFzf0q63Eb5X8
luIwbyIPdEZKFtkQN9mn6JVbt6PbkB06vhsuOuWBu6FqXZXfncHbV8J0tcRBuULnXmyjMd2GwYo4
h7n7CMP0Y4Lbzhf+Muf4CdWRur3ZxsN8Q/ZxKTdKp52qxMTqqW/T3lyLQaFqp9Ibz3i05nyV8g1F
yjOKmwt6pWDRsFf8pDBoEjtpc8uhVvEqLkJWoh1SEXTjZ/UzoK0yYIoYZ1l3VtXBQLxgoYBVIYtK
vrPlPuH4Vi3Jj4g3ZrAfZt+0DyuVpbLBfVsiE57rN4HyU+r6nTRDVXilDYXh3WLGamHGa5eooPvA
NLMGVz2XO7t4tgREFqriqqqzIl5AK8Uls1XCpLMVYh6xazRGw3gVQ/2t12Sv7psTLLEagitjUtMi
/EglT0AcdWREuWodVLBnwfQh99Y+ePQ2Z5l+dRfHuzwsjB3cArnpO3K65+SZzRcn+rtTdaeZDY2W
jx9TCR+l0Y+NSWpDHb0PjvEkOHWcfoygRnjCN4NMAlgCzGB3IWJEm5YpW2X3BAntg9G+KByWJACd
h7k5Gy0hdDLkkcCTl3O3D9acgjGbB0xtKuS+scivIW94istRNyMMSsUZhUUf/hAwRoBWvIfWjwyq
lqdTOpXviV2/p3ryHggfx3jP2ZKPnwrfDWkQV5HWt+yN6HrCLafU2Bbjqw25OAS1Uf0U09EW1doa
XnIwHlLDZh0OLod40Qi/sczHnpAOgnfeiOQHaNJnstPouduEfOZlWasap8Sq38mLfbHiLytWvwj/
lAZFUkoU07QZ+szPQHmNzIi7bHYV9uHA0hjN2ch685jclW9HOzWejKyfyZA0IABPDwStbGhXmE1V
TxzFQF11E1kGdLtYUZ5WGL0WJXsW6VuJGLZ+pECyZwJFYuDEcGWst0yHmpNcHFQNc0pxkDycbN5J
XC9F+ImrIZ4jvCmza7S8/RnXCamXTLhLXUKba+MGQiJuXwJ5UxvfFcPoEUsbjhpPA4E31wjBa+ei
Nh8APCi1L2VWMtBNVkUEqqtO96E0+EZ0cXIc3+zHMczy3m1jfBPEF5LWO9GNsN2josS7T9RZclwo
cxJBqjrjxxGgXFDmuyB8MTH0ANpsMcmTTSiJAMevcHWmxEhVPDXc5mG/6ds9EkPG14wv6K9D9SVj
Oiucc4YNOUWThwQgQSajQnAvkeiUjAQr6N9Zs48w8sqatFZA8ET04hy8ztc7o2/iktmDmoe873yF
yL6dJef7tr6lDli3Y7XtFTTfOFTJJzqPiLzaxnPqb6IL1yEYJEO3EfwfJEoW22R1sjYqVwFgkUkf
IbNV4g53EYoszCkRGV2gSVScRWnkq/JAEB2K0mo+xN3GZHaN9K8pNxr/MlI6L5aBVTshtcg94//i
1Hkt6zbAU1w3ZKAuUgR2wjsQrdT4MMTywjUqQqAYZ3Sh40ooupwKAp2MQpVRf+Kb2dopDL5U6cA+
114kxg64Mo739wx4qFp4I5SUT5vGGrLB7LXB3f6J2vmQFlzYleJHQCkD/Zv5JqrtWCKHlfNSI1dl
wh1HqMlmAMO7+GpHEjGd58iGYnbLuvN1+49uUwnhPvCZZDBt34booiCUTlytw3tkPcI5Ojg14XZE
JIwXaCRrDc1Qjhy3m5BYD5gDfdTEvkygAEe4jp++EM+cP02bgp0+1uuiPBdzCCP0n2DHP6SEnKFK
aOr5pIoETCyPfwh0bgIzaWHe1bVzL6Ozc1i477SxJrcCGvS0WBgNSqMBE1WNq4zutVdRieLkZzMd
FZsI85ZqwiEEPDYVEjL1lkJW22bbbNzaqU1S9EfZqF6qNBDJ62uSvRr1tuBfolQ+1v10nGJxVPG2
sD8lFIZZiqgCaNzFTeqraxNgTS7BYDfYn8q3Pm5oj1LKwCkAuhrcaN+zbW/Y56GJoSWTrayWPs00
2tf21Rf9TTKvijZDdTVfdO4T+SCIU9iWZwRHKGzMVRocZ5bdDtGQg+XFil8KC53+36y9wzWXycQw
nGuiypcXZFd2UiTJzAg3nZcxoH0h5pOabBMxuSyFtA0AeCYmYxt5+UkzpZ6YgQ2RPy+ESBYoUAX5
JoqENcotWkDCVnUqO/kUYwkaYnFPhk9bvjM0cQO2+Ckfq6y7pBhA5GjJ0n5HbrZ587J9/rYsbkYb
t1ZeeCYsKSb+IcyGwICYwIpGmVpErEsCD26Js8bRCeF11GTeCUiWlIAY3Fz2Us0EE7r9JEyuDCAK
xp8jfoQbiRCDPzFSRuRJaECTpFvcGAIodJ2uhYnryCcz7jANBd9BfZxtcbSoi+NNpUvbpP2qjHct
bm8jygQJan+Mv63AivQ07I84ar2ucVzyRtqkXyGERs4BXRoqSoJKzmr1NSgrmx9zqKG4js+SXl0w
rEnIoEvNj+cFvQHwZwDfB1lwQAsIkusgauUQMo9QkdAWrhbq1zRUr2a1JVQJAYGO6q0V4p0IzRX7
7o40p7S96fbNpmdtq/wkKyi42D3ZwynaZo28Ud91OjOBmTANHpqS+WyyEBUcklXbmwBmgTpPvwL0
NuuI5imH0S7DqcWCfxdNDwGiKkdOZlz+aMrJTKwD2G0Ccwm4p6g8RvpwlHnqi3NMIBEyPDyhE1bz
1WQnXvsoCpweirw3h34ftvFeVjhCKhZkPRJa+QyBA8FR5w5mgvGa4GgE9TgplZCNEcz0Ie63EFBb
61AFDkg57sVH2d6CPLmRsSVDszvLxo/WfctDhF7DL9VyI9D3CWhBoEfyrN3gz1Ni41A0JMQ7uasH
s0CWQbzseMmmiY1W/LWI61Hfjln3HBEzaIgUm+QXOw4pDhkvmjYpi66py4AHYwBhAQnjBdRfiYI1
B/OOjay5yKT3Ta32pRnjS5YIp2rA0W9F2v0tIWEPrc1fC/d0SMJ7KhG/jUq5oJTUch4VDih2Hn+L
Zt+uy0gcdHxUJpmD9gDSEoS2detJECLRSSaIJib0r0wt31yHbJmDlptWpH5FPyEwEyoKuwncBejE
sw4u1CbPypMcBxuRsqznHG0i5Wx19rnvUZFP5NsUwdladpdo0wMYMouUEj13cC+49+nkWpw8TnOI
i/ScjNYx7/oDcn/2sufUGXcU4SjjyDENXwYDl5yySWjO26j3d9030Thq9zQ5qwBPK00+ZtV7y8Qz
tvt9twpPkvRBVB3/EXY7V7YcMGHQL1nJd/s6UncZPB+prD2qY2agJngZ9u0yKqS03GshtfsmIVYG
AApNqv2vqXRA4VtJnY/0/mfd6CF3FncFukKw1Ypz09mHcT1GnVcLw2uN1OcT8I2mWbfUt+nbis+k
QIosmm9ZeXEIk0p5KHmVDMJf2y65T0b4lmv/xBJCKmn47XLe/ZXOY4CEWjpWY49CTz1NDoCzxyRh
DIBIb4BdqUCEkVMq8n9hh+ORwejUAZBwuh34S7HrDGMX9w6uxYj0H/KZEf815W+7SF0E9VyLGeoO
o96UZtpM3TP/hsHFzJJ18uIuH4P2OuA8TjxTIxBxxoIEZiySfZ3zfa2jzqi2bPSPdKF+0d4FKwlO
GTBEe9obHP8LxIvNRDknnjNMXlzZHpmNwHWWC8RTmlWjaX5BIgWvfMKmJ64fRQ7zpPyVnjJ6ba1/
Vkiiw8W/yJ9j8udUcedR0ZGi+DZzf8+ixJ6AH6Q6ivY7nq7q3B3sQD/mnLy8qKMaX2gt2wJFivlm
6veS0EbV+bPoGLDVzpe5yK44/WskkCJ47xH4MXpBNynApMn7orqaA+EHWuEHQ+c7gGnMj3E0caay
kBy3SCxD0s3Yi9hE8c3KZ0u3OisTPSxiNTYwYEJscTc08dbCWlTbD0WbHsUfkQHzgWI8n6v5ohsk
20nm0bIMRN4PO3nyV9b6L9uTI63/kdXvMZFZYvWc4oKx/uzHBnJuI/QLRJlG2qwUiXymlMCqZLGi
6ruo/bVKDLIclrJe+3ojeSY0R1O64B6nVR+JE8QDxXomMTU/YG6+KtEsU0Ta+A6OVszhGdTnWk3O
1jSfhASzcq8gLLS5satPUzffMpg7E4cowWodqeMJkFr8CkHh5+pVzr5qLMUIXEYkI8V4bX0kx5KR
3fWiuXWigoqdX8zgu3DgUP0d4zXnFEJiajGLuYsz3lSRXYr3rtHPqlycpPqQBz+2iH3NiD3JJJwF
Iiu4mwEoPRW7yZG7chv9o1OwXNrdyQ7GcxDyXv7TlY05vBEFoUNZRR62PE96Yp/4AU6wfGGGpOo/
pbhG4JBKG4ePuQ2WLMq03KVAVEiZIoqyxBwA/mNXYDcayk8n7G5xNt/qfL7lpJHM5AQpa1PqXR1a
qmirqyxp/FiNc9UFp6S0jrPxqdv6rquGvbHOoLZQjTnfGnfhEJQwMzjDnXKHV5kBtC6HqBMTJmu5
G+/RQlyjmAtafILG3hfRdK0r2mBNvdThfmqbA0Dvc9L/g+a+GXC6EWi+bQf9UqNuNwaGPvZpocSA
32ExnlqveboXxezmYNR0X86+u6J3MRa6Os5VqJS5rEK387BaxU54GpOHBv3ema9m/TU5qu/gmAMN
p3GVjPrelC1yEcw95TwnSEgoI4RbOm5VM05T5ZxsSxzLehVtLJ4VBaLGqzN+lYazmQ6LnIF+qJDO
YjhzGJ+0MvbZmvayWGHztVSMouDmW5DMSd56WVn7s7wxyMAaFvYYuAhuRIMcm3pX8t+bJAPUWo2X
yiTpC5GLI3sF9aSM2VvGltoJCzNhsqr1PfO+LAWBiLY6TGuvdDJyLJocxWxbHUfE/eZCfCOmvsSH
prMV1B+9qjy1sn7FJkxYNH8hwvR4fHWV/ewlT7WsK7wwaAmB5JDdqhH5LnYtkwAdcV3DKN3ktiPD
VsLc0LHtL2Bty/TWodfS6sWzyjm2GcmsMmzTdWr2rxzhECAOOlTBVNq1yXdwbCb1wMRlX7CES6CG
sTqsmPnGoM0N9IQBq56apXvzX7wQnKBk8DPoQmRudDxJZqqus4fSWrdoSesiJdOc3JR8hoD8wFxn
ztbZO9Gpuy7sdtKqJZiOPHdkci6bELdV4SatwumLCCyhgARpcCp/DNk/4pkHdfSbOMPioKEMLvDP
0yODqY1wFk1QdSjlxGaGZlFB2EDR/JYrzVuF6lll8E2vtWn7lnD2BHGidpQzc+VM0bZ5yHBjrYHw
qgSIf6T7yiZNoDDEqWeuybwzY5j/Yq9Zl1Y7aSyEs51Rk3zNI5B1lhslPcxACxBE7cckMzYYZ//1
Bj/TVdGjxRqwz8ACwa5D/vBsvslO9Rin4YFq6VHYXtviOG32J2CNbcrgesA7h6odv5tQKeBRACbK
CVTR2XRR1R76qmUg3B1adPpkAR86jcqf0zo140MTmPtpC0+HSdlWqcR/H/ochO3AgHL5mBWHplYj
OEm9OkQ7xs7VpMgsOTkzhPFB11+sdjoHhcb1IR+VqQTxsFI2yEjY6urrUvXleVqYtyaD9GZoUeUx
080Z+tsyIVYHhWk/Rsdbf7LEeQCSGJpnbTqkSnCcj/XAnCZYaSieQy04WqFOm19uKoZvauOQt0aW
9maCewFDcgcB1G6Pk4Wd3UH6VICxaAdI+9Y9s/OHZmfPtDCf8RfBIuMc3/Mw3mTT4lUS3sw9GPvy
xBix6enDi42JstEi70EboYvJk+9Lo+LLFWKW4VOFZ1vMA1YFxhmipTI5yQUxrvVvMznwa55JH57o
inft8J0FMhrK3r+EzjVWvXAcSaK4yrEXVmx+d5EyHAYG+2iKZ9FBPyNy6m2s953CCIp1YRleQnGJ
O9OrZuRsyJGlAek2NIH+3NMBBqjOIzrAMVAIcKJXHQQGIHgk80cCJWWutuBHysUqqvL6U0bSsvfD
hujDrR1SPTnEtjXE+aAoR0AA/PJY9sHeBqaupqX/18r9ki1Q0ulkL8C6IsDOsIwf5yyU5NL18dmS
cR6xZeo1r6ogUkIzNw1OPpnq/qLp8drRT4zUVizzSIg5dO+VCVtTShlkk1TMnK2dxU5rDg2+FDgA
XnGIOqig8TcTp1AdD7HR7Key3jn5uVTwepjpCgUtlSczI3XqDpZsQqnENgSGo+o6F3UBCoRCTJ5S
ES1cHCAkYKirAv7BhmLGTaysVOhFNjQjBEYfJVRV5lQWz2hOsDpkh61ef8iXRy29zLB8lU7yTs4G
8GAKysxNKsZgJahCfoXjKolWLRFbxTRu+ya9GpOO7M7alpZ8SfV3ASAzDUFsIWRjZ6B/KI75UWSw
xJOLhiZdqLTDNLJtPh8tlGLFXQ9xcey1OL8hmcbexuA3rG9WO25sHLyNNF5rYbN3YlOEygaTK6mp
9KW9ejTNYyRA5oNqrNEmOfducNbI/ZQzmnsPUHCwBjalFq0XjYNbi8SrdYH+FlX3MTw6z24lR18W
NxFZMeR94qcOY5pcOz9DvNHuCiiyjvOUzt7ssPyR9I42R+GzlorYkydlA8q+DO5CDXezomynuN3K
cQY049tEcMXeb1OCHZZQKzXyJ37xmCfai7gvrFyAtjrmUgCqk7+NqtxGp0cvVdp7g6EmvuhD0iP9
HlmRYdqvwHrNa0Uhngy+uT2+QZsFNT7J17L7jHS3KmvcEAgbMnVLDRY19D7O+9gfBDMcPYj9zJxg
eiwt42aa150qXaY0obJQvExA5o1PqCwq61C38574Od+QOiY4jOptQJ9XeUQ4x0WPebdBzZnO3a5H
zZkj+oxa6BwwXezxkcbdvSXTrSGVfKpJMKyZ30uhtSmcHoubs49R3ErvaDY9iblnQyVABcFRFzPh
0HwzDvfp/9NiSny9+EeW521YiHQsoQCMTslfKSd0UItYc5L7KHhuckzn+bzra9jCGDtkFLOR/b+A
ESVi8+6sCkZkerJc1XsrsvezXB37v2UB6Y001+nUa3eR/dr88IEGsGRKFN5BeqTyqdYhHBpuXlIZ
dLBsrq1dK3S3Feh0oI3WVpkqBjzdEcZ6pX1JLwpNAwZ2VXFxLN4yivyF/qXvaIFFC6IBOTs7VtZU
c0wbHcCVGD9ABgIw5mmF15TAPWga6moSZDhPuNnk6mwJ66gUezCdR0WUJ7F21pb8Z9GSD7D5DPMT
3VK0Nx8NYX9D7zeAjk1IDWlQuBmfVh4x49EJ+jM2eYtjawEbSPVOYltNYv0G/6Lo0nXZjb6hpnt9
ZDJl5YesAjN41pCTTihy+8zC0voYGVGhsN9Mab+W+5iIyPhowTZZkptyZzxIRnUQTPcDZvrarjEH
Rjq7qhekpqN2WqT5DBnwflUWE2V8siXFqeMbU4qtlHxt/CRa816B+ylY7ZqUBUvGRqSAdV8bmuMa
gmli+GkCQzGQAFRwYSwWdA0qXEElJyF61EFWFQZeI9X259aC0+B4YdqCbXgzOOTIil41eGYzpKRc
ja4DEyUjNXbUxD6AiWQFgpVCd0nt2QVa2Jvizp51ZY7TlyYRs9Cy6qTmSJAJMntvo78VVk4Ll8xQ
q8chkZjffpspj7Hg3JL/CrQZKtqMmsDw8dkOfpowtlOCZ2RoT71NcLYqb8IDJvRWa7jGgULGyoGt
vDvLiJamCDEOExcye5JvskYPShj5GCQkUlalmcBZxKIfs8x8j9ILlroxOzDECQj5F4MBVpfoDazF
AdZtvNE9H9qI/T3BYvFPLy5SNpwncih1la6oTq76+KZlbzott9qvCZqJk/SaoDiqpRWio0HcivGo
Cx2x52/eXAmi2LYJS16V7g8rCRHJPRCqtAHnVsSoYbqtsmrCHFQ7q3LJcXG9DAQkTwQk05XvlQoD
l3PrLN5kCmzraEYRqunoVEH5SlV8DNZxuSB0pN6BYh2ges1iPbGBk0Md02h1DY3prJw58nYzUzd4
LyW2GykKd/WonGWI69qfwFDZFNxjPWZnITG/MYkUUz1rGLyUd6nkYIXLC7mkHSH+JY8mTP3cAEiI
GDegB5iUt768l7rshTz0s5o9FdV+LAL/+Dc3iGW3ABJBLw+SlHbH2ToNpceIh7flism2SfzIYR7A
dJ3uBOK1MSsonNz59NEO2VEDRGZhxMVZIZfMGMK/gmV9Oux1KDiciGzZFQ4lapmi785aKp96XMC6
fq0cg/wu4gdYV0v/9wbM5m0mBwuNITOuWy0f2rxfwSjl4AcMGq7SPl+DACLdh3BKxOqY1dPqj1Kw
SGWcrPwNTcYGhHvQ+wKGZ00NugrehIA3MXYLjzhyEeTHOvIvdPJGdkmjXwur8BLu4uzNtjyEZn8I
I2Q/wQvBzmowx4dV18/GADUnvSDHxUN6ChIyOPSXqRevce6fLLAfkSwxHe33Vf+bgOdqYWoJ5DKW
6qscVEqGFSNcNZHlBq1wjTh1A0Xdxcz4UBXreHnLctiqZbIV5qazrHVrv+BauIqzUYHrwvxKlKdM
NkJIPCynTX+qRHhM7OEcRTtujyD820qQ8pHrrpWuRcvZeTKmP4mOikE7f+cKWWmFYLtl44uAtFoY
xcBg4ZLT7yEOzZKz7rD2pgxXViZUBN0JD8zUsKpAFyx+Z9SHbc/GypnPTJpC7TXVGsGOTHeTBmUF
kylU60a+l+ty31afjnaR+LILLIemz4tNEyYTM8BYlEqBKSo3iRzjaC4iP6i/yszYzeGnHGSELKaw
/9IAz9lpwH4gYeEozD1OGQI3c45MhG0yrMnROM3xRW1bz9awFWrWKinZ/xu2H2mVHwZ3OaYT2ZSc
1rr0N9G/RlvxrAyjZviXuaglWedUAoTU//QoD1Xf1L97jZRx+cbaNy+eNRgZBexuxMIPoZM9GzCA
CISrP9JR9Rb6jgKkUvlVIbGiD12jVl/YBllXcXJcUiZDQU74I9qxdt20R/XSJ6NXk+YpGgBKT0DT
DIPf0/CPQQp4YsH1GupTkCqniRnymGA7OhcCV658tacdbDJ/JPJZ1ERkxtZBWZM7mSmPzMgeWoQB
pBW3SXqG2A4L810qyTOAhU1cGOmm+q8Ekqyom02Os3i8mmD4NjZaeogZtUSMFitDMims/ENms2aM
P1hLidj6lJBXEXeMqDMHeYZhH9GOBjBAwwxbNTmMb9Z19iNtvuqW4DGgSQOZHqz2C5haSXeWI0FZ
AmkomP9SnxO9AWFJwzz1GCgvp2vs/OpTSW9Q7BUtfMp0LTa54IH6l+pyUS+BrLIHN8SqaCQfevQ3
cVghVMGz709sEbYIAcoQAoQ2Hsxi5zD5ojJmsdcxp3gKhhYz+vwULYvCIlb2HHzzYphAYNCAvon2
AEo90K7sKnP2UD0tkMR5OgG8IUraU3QSx3AhqnZ51OJyk6IRCkYEkhIgsfBUMC7J2BRpY0WTs1YK
j5UiR/5GIVREI4pkXCA/LRHP6iUunSOp3lgjxC6GX2xyvaYEZ1EKLfgn2ixAInSEPzaQvYhM877O
mHtwcMi/VDQbo3fWtv4dIKPGTdghxe5gTYj8MPJS4SyQeEhb+R9CcW6tFaiyVMWfE1LovBtJ5GuI
tBtW/4tE3DKJEAwK4jiBIv72MKazTgf1IfsFem3VDj1FEx7JVhSCKSpuILAEehOW/DVKE94mIqlw
8lU4+SxeIRMAe0tFnRnctbabgz6ddFKLj10FlX+2D41sH4gvPTiKfbB17QCUbhD2KQ0stxn/SAHY
4W3Sv0wmtw+FvgY1RliC5zUwckJFSzD+RX8F9khpwmsLXYpMqgx5ekpGbXHt6SbHBb5t/QnUEHSa
frXG6q6n1q2bVpCnZ+08N/UlQvRzRbzGAm3PjmiGDbuEZZqErI6YiHPb2eR2TLTqZhK31iFbfSSp
e6G+DagRIzpGq+WiOtH6bRZbFJ9UFbBrxgs7kHtWjfUD3tkOTPUqgFDRAowJkdpXOIpL1Gb98gsY
b075spB3ckdfO9YbUIaoOOcwTwYyIJZPeS6uSzTYiK5Ex3p2Q8y9hzQoazGlVnOX0EhMKuJ6RpaQ
IrQUmCbXQPUTPhTkfyNS9LlBSjvtQpsXNW1cgzzWjjzWOEhdY8AMi+stnQnHnrRd+sM490LSox+1
Lw3QvgjHI/FuB33O9qat+51eu4l1Fl963PldmfPROXt7JItsy8pQ/SkiepVy3Em/HTlrPYanKd2p
wIGTf6TS7AGh4wo/J2V9CcLmGv0xw23Wm6cQhierGQrE5I8k8wMaeWdkCtkZ5+WFxL03Y27eirZ4
6yf9bpsxJKroDhmMAAIkNQz3szy5yOE5y8ihyHflj1nIVM+52zK5xYxMA/o9z3+UBvF4wKQ59PrC
8Mgt9Itx2jP3284xUyMIUWpoH9MdOIKnFP2STZYxZp4Toujh/3UDdx/76TeRni0COhqIM2XB8nTu
9hH6uGy4xdU+3NgoaxvnpYx7Am9e8KtilFuMQSu8fhkMz0BBEEjOVeC3+FCM9lIkGxH8s8WPMeBA
GR+hwf5Abe89U3O7AtjAIWP0nyl/jMrVKcg+rMK7wzlnaedBx91J6WrCN9X5Zc/y0SAL7S1IP0b0
VB0quUe3SIaZ9OT9v8wSN+PH0FC0H+X2HEz0ChSbjIo4Q4C5vMvYxWvIko3Dsh9LJkQb3SI9Buo0
zZt5Q9vOgGXuKNkwrhO0TiKo9ugQoHLEtAM2V7kE3ntzSnnXo6kCZxUmGGd++diLpT9rDgg5Ggv6
GZLOnAtpymBPBdV1ohiieFtM7oKNLKE/Wu+pzmGTYLnqMFr1v4J/T4eNt4LpZubXuu41Mi7ImSK8
YRIarUKaJ73/LZsRLNOIGkDdt9EFAxXrgk3PTEqzck/CAS+X7wgMdwWgmebHHOX7HN20qb/YqXHq
8JgK8sLCv1HwEYUsx//k2Z+AQRMGFWIpDowXTqW2rbm3uw5jVpQfR6Vdd7nJx5CeTfZMIJbQ/zu5
TNNqgjAg8REzbhc/uuGEN9CNZjYeIrhJn7mF/5GRqfcvq2RMZbqfxD/O8Mieffs21fOzQhNsiOQZ
UC8XWB4SXlI2zd0pY3J17GJk2pZNYNJmGF6qwahmkeBmniX9aKnwEnHS2LL11o2fRYtYceo3RfJX
o3XOWKFAVbOVnDV7eA/GwRtirEKWdA1gNJf7SCoAipMpTwSsRdWqerGOuZjiSrNfBV59cP/4j+jD
3o2yId39XlPVJtJPXkfrm/Y5jWCGLAQYYiukn1IMnvbZaRAnsCUubgEclxLxqpuZAjPY3rJ1Au2i
7nhJZzgs0C4ksJrRcyAdt2Zb0H9WyVlGH6vRa2O5X57ploFIraoUOXgWdwwphr0zfphwe8xtpb41
kDtafGFM9qYP0V7WeoohBE2fs8HXhZcR2JQb9C9eDsRd0bbWT3UKMr/YJ0jfE2ehXn0VeX8pg/mC
hOcSWtqlNe92zypeCqi5csraQnrr0fozt4EuHWL1iaUvDawpxz+jfI7vjdppi1JkC/8Frsy2VDYq
+Sg1S+YKJ8sAF6JoN7r+PqA/sNFa6a2vdiWMkk1rSV6CZyHLTg1wUjYM6L7jS7QgEvjydJuwdImQ
cop/1KsqvZ1JhjDB5VDUa6KK1Wpmw/EzR7Vv8zTKk2twQIXywzGypyjrZwRPT3+YEZZuBLL4LQX0
EUMdThA2yMEacQiEyd8M4WyhaU/ZCh52+m0RuqpE4Np5NOna67cYTYSHlmRpyUYgUawGVDxcC4+A
S70yvnp5oYfGa0SvW0fVTiKmX8xj4inh4rptssl162oH2k0C3isxvcFWfGJ1SaBqw7a7RGRDiLET
75rUwTEw7hdNaJwVhzDFEvZMmRmPxsR6vCMPAA2OHt+S8FQO7xa3Z17anjV+sakm2sNMJrdrOVzB
uUhsI9kt4IWXw7dF748vf9+0Ic0eUsTslmzCce3QTsmM3Kf/0HRmy20r2RL9IkRgHl5JgADBmZRE
yS8IW7Ywz4Xx6+/iib4RrejhtG2ZIlG7cmeujKoTr48pLrbQwylD5Ia4InadsrWFec7b8Szg2MKY
Yi5+aVQV6etXyMVsQPp/pdJPYiEJdHVAAdkFX+WkPQzrVke9H+FWJTolkZPVNHLsPB7B0vOY4xNE
qYKCGYQtIyZ3mF244BU11O4lPKEX80lQqHinKNjUzllq0m76hrt+LIQHPmnXUrUEWQRbCWUJr4Ug
3qXDOv5dTG44sXOaaQFeyt/IbRvHOZgY6/81MuhRxMX/h0A7LApTrggOHdwyD3+L9hqDH5HijhCV
B/Uss/qDy9+AjW2xub+e+TyyOuQOLa72aDzs6Xu/UbbsafG9TYHMSN21MaxZHjNl5Va98RBs4e2I
6lTSWfitaA7JJsGPw94bCGAjqLCaE6aS1YPBQ70EUiyjALRcFzowqbI4zTj9smQnYFMMph3MXGsh
lYNP4rVvXEnmnvarm+Ojxfy2cNcsXpzasoMtUbqtRBlSQz1ztl0uSO4DDcy9qrzNVCE1CTtH4dy1
QtmORM4zXhoKomvoWaqM+4Rnnx6dRrAdC5U7cUUn4cJDkv3lCzQ7KX9z4GF6fSqRr78BbiyY/9Vk
3bcL8wiOnP5s8CfETOejwwUyDRKwsPnrdYZCQgt8BRUtAcfMus2N2JMVz9dNBxGkaU0cM9sF8rrD
/VZT9UAvaT9nWUxkH6+r4RpwrIC+2HNyUPlmCNfha2eHo8Faw5FpfiVYkVqbfAKHS+ZcuQsOzHSg
lHLZIPDZB0ryVvLPen51N7PtJ3Vsmu9T/E2LTubUniSinUpsMkakU5EZS5oQ0kQKGpK9ZFGAAeEU
obaHMBo2B1m0O1vQPMRO19LkfaE4+0TNQqopwmqjl9I+fbOIY85gBfJXfwbTs0EuCiXEIk3aU8+r
yWNAc24BbdCkH5eTAo6GS1nRK+nhKORK/pf0MPkuIk6ZFoMtw/mq23TdJEwS9aFRZDddqvs8qlt4
H5IocZVAgJprT1kRptTloNRErMMCg+7Ypq6QgXNAJiyJJY9T7c8ZZQ4NPmactr/xHsmsqFEhSwsL
moQOpf8warIXKIlK1ocJSoqMATjrNXKYL0tH5RP78XOJ/R6VECsxE8k5GysQE7pHLCzQUZqyqHtv
5tRbkO7noHTUgLxiINuE0wjUQ4eFotN+Ck2+Esjumi0+3c3Ki8PJyFP+KtWpK6XFSV3bc5T3lzFt
rm17Y9v6QW8N3yQMDyCBTDXbFjI2Dn+AKeDcWJ+//L89/l8LN2RXqBzvCgJmDD0DKgy9K3COdtUk
aJfITZ2iuXmXw08fa57Pk+KVtKI62OCxOSgGPczkckb45zDSZBhptOoFOtyAmcKUlLMimhixXyCL
jVi5QLcKAVPpJ0IbZpsQ8d6Vh4Fe4NwFlJKjj0kv3IIORQ3AjAKe2AKqgMzNwmTZMaAJeu1LOya6
1d3tbghW2QFjrTD1YJeLO5+/+CtjDzFGqU8MyHg2lbNDyxIberZg6jYas3tHad7EmdzVhx4HRcoY
LdJAnxNMDr80nGQUVPi01PUKmUeujd+jhFUOekArFbsUj4FMMJQBFRLjHeHTqg5q0r8Vafwedx2p
/kvlKBfTKd9JpFyRQ/JSepR58oBj1DlxqBVYle1DPxA/HURgQNpIYfxSvrozgNHTh0430XcD3pAD
uIsyV+748Eqyp6kk2xA++oxEmKCV4GHI2sOU7J1NfFzC58trZj6a0S28RCW6pWvYkenmoGw21duw
kvVQhUUS6auHxnYQNX5BIMyG8iF05cPWho9++S7mX2KxH2SR29iLO+syWtMt7utLoiDOzBxQT1Ia
s0131oMr6Qw2GQAdAHat7k+RCnXB/IbIeaNHHBnafGQlZWvmSRWfqv5XTMyjZONI/vXj7Fv6Qg8t
+wJVIDaxF8E8Ms7vKfl+iUyWnSVBOjs7td4A0fSl7lvHbyGmnTn0/Jqa7TkFOsjUzQoRpsUBXFNq
TzijOg2zvdUtmm7aKKxIpow9mvGrLBTAb2t46sIKKeeD3x512dxpRQb1TSBoPIwBMJqsky1Jj13Z
HEXyT8o/agWXyxQkxmPNtX3NRREeAPPuZKGTxKxs2/NEt4EAhd/CWpzNs4SCL+nqmfLydkNjA/G5
yIIaM67+mnvyAAEqvyxkhwdSQvqUhLB0G5MtJghQniOKoXAIJsfGPuuwaIvyr8SwtvIpYPAcaPil
MyIn8Wgb1U0r0qt6ZY6zpX2X34TWMEWTZ6juOSJGg0JX5Vt1AAw39Y9Eae+vs+FuINFTGYBPrmOF
AwqHRFmByk7TFxNJyVT0KuKKIEKaQUrGypJA9GevvXVnSGe8WyZaqqDTT50/5c7e8PygZD2n/FW9
GMTtbZWL97mB2wKwq9XTMOZ7QhE3QbL0rB2amiAfN1E1+RgydqVvitXcDHHN2SJmCwV0+XQomPz1
5GPk+bAwTwFcgTmzHbV0m5D4WIePrMMD1B2GCEFl2NNwG71KfR18gbYvDD7yE2EJ+ZBrz5EhGt5Q
jVGqo3Mosv+tzbKHkKEqfwmWScZCrpLkHpdRK7los3BTdOSWcpeeh+/aDSCsyWNIECIRz1vqNain
s6N6m6VPmNWmo++BmEqN7TY9ycX+CFFYY2RZ4+hY5ZA6MGGzq3l9oBZ7uRV4bVWBI3QNukU7F/lw
6eyGenURFM3fnGdSxvFp2g+zz96IaSdQ+VpiPMRmE23BLgIEmseyHbSa2Dp4qK3mnnRoUJssnkIR
9aFllaGwnH2pAQYCL2pVb2MrP+aPkoqh1UNr3fIyxN05tWeSKcaRYS6E9CBUO6wXfKuD5yz2Tol4
zoOZqL28bFllZAH0yxmzc16gKCzIdwQnzYfqjPtBSWBgjiGh+lAIjmE6ziC643xAbtXmbRepx2aF
4/oQixKKpuCijd2KwouKgPv0I9g36kt2mNnRUpgQ1GQzqIHY5ivOwjG96uTNIogYvXIw7AKP63hk
NoSn3cSPLAGgJGK6abjKJtKbA3XoMcxVWEDknZAdSJ2YOS0+NBOZNLzEUDcTr86irQHbo5IfuSke
koEgvczcixFeMjh/1a2cq6vcJpem1U4E1CwHIDh+4SAq7+arUgszJ+9nyfrqDnH6LeWf6VIwlAZk
+3iO30c2WcSvYdy1LK5fEFFbfEUAdNv/Cn1smF20+RxW3TcZ//VmOXGxyvSjzgWPX9om3xQDHTgm
ibZlOl7WGP5bdrPir56VyaDWu4IO4NFiQu76IG6h4WSDP7J+XRNlw6lb8+jppc1C+3Vt5yQTiEfG
3sI0SrkcQ3cs6IHVFPgCeNifTo+1rj/HJLuxGOrSEOTbhNycMSa89ZKNes2RuF8fR9DxG148fOy9
PeP1kvYNCowzHfNtBExuSQ/QA86io8aCjz+/oT2FGjOBxHIrQmWPWXcw2M6MDYRxMZIEnarQX5Rg
SRr46Iam8y9rqfeqdxYXw1xXvQKDDBPpWlWhTQeUGX+YbM9kWCd5T1FDLJCbMKfFLlr0mj2obd1a
J3U2vbZxdhqckKQzIapUAQy5dshOwEy3ztp6jVOflc46S1Z6sdv+UquurNrHbmovlLtj/H4HlngY
aqzSUfWWF8lDkvFaPHmr7rRU3RARd2iQXA44U/xZTg9z0hy6YvILJjLBr+QTrPeqV9LMplqBKSI/
iyLuGuVn6/hRIj2wiz0XhwF7lvDbNh9SF78PWvM4T4t2U0jPMROlthcRMMmpHNWT4zQetNPyV+lr
j3COZ5w0qFTxDnwQ/2FcDuDRex4BQGE5KJfABl06HdOtoEGIrVbDtSGOAif/t0rEeNmBvfZY9PcY
abkn96Fq5HkuFLapMTUucn2it4El3EHraKKCvlfMBuHgbRmdgO3t+rIOZQBhZDrjuTvqGgalNwvH
e7zIIani1sD53xXnuS/OX0AAoiY6iBxgaLFLqN+IrqVm+S+i8Egy8sXQbM0/cInkCwYsa/pl/IKi
Ci/4dSNwgCjQpbeZXi3VCWlgc9+zU+tVM+ztdw3eTsYw9igTG14X7Q5CxWv5QLsLwafrjXRpoufE
XqD9n63enGmZzlCaebRKpbNtpGetfRRN9Vg6N5VO5lJfaiuHl4esw3M4nh6yrAPQKuiNw3XUzddV
Ki8pomIjlUc8bSmyf+rDcPNLy1c6g6cmSC1p3HdNE86mxRaT26ITH8vHSzGM7SIoS6b5JL71SXmr
KMSS5GNGgCzGaPESW6T7akJpoBH0xdmTtuZrfWVugJeYERhK9lDoUpKZ3dKkvY6sT+n82LWBxrNm
5lPDnlKjGybW3QR5VtQ0sGDwLrCjS4T8JnylqKr4I+6q9ebEGuXBpG2IH/0iqX9rdFflUESzNXum
HwztSK1JT+Efj7DyxWytNnWJ1F32jxUbQAJv7+Yoz07yWdNuqFSjLk679rBLWWwO1Ucx3BT538Fa
1F3c1X7PZh9ExUbLhpCLB7ppR0peQeC2o31NC3KNpjZNLR9hjdLdk06eJVdCmWguBGsaMfoRmk96
LF6aG/uq8ich3KvOy27odqugDGlhI/OnsRJCp24+SO/caQN1JRmikhuBYkBiihZIhDXiSdCTF7xP
mLl2Cr0DVAho827CEWVjs9NUTO+/RmqyRnrgG/kHbEsoF/8a9jh8f4ubWKD5gSexylOoSJmptaDC
m5qZ5Jc0PHHKLcPHrC3nBHQyqVWtgedShJYC1aM7ab0OHTWlw6DcZdIvs8EIDJzIiauNM7HO2Raz
5MnnrDFOM/9XaGk9eS6+YT3/Ubt7y2Vw6i3AvdyFtc+xdak8LTo34bdESMjclA6YiKtIY/BG5+9A
swXMP0GBhT/SOJqZnPCkcvk3mLN0mNJW27oWRyNv5HGo9hNY/WTQd51r08xYZ3xUVMAeKQeBOdyq
0b4zJ2yYP1Z8XfGT+Bv7CaRXs9+UnHCQa9yC6DEJKa7y3iCTRMJsqPCsqRIlhMTds4go+x+ddS33
xTP7uGSw8GIl24qDI6XFiTQw54cFfFQAQTcA21Q7SwHnFb+nI2VIiECDaVFYCb8U9rDQjHe2knhN
7O1HkoiLolhXktnnkvpha8EjBuikWQVL84E+VR19x0TnWYbm1MzVB5TNqwRidgVf6QxB5fRvCGH4
TZkfaV22SQA5pMymWH6OOrUM6Sc4PYC8Mj6a7pRBtegsuJSZ/T2b0kNtnsgi3sxoO+jOtaQ6aOqN
71XnYYfcNDeQCrEz1CSay4XSIB7zUeLajukyp0TzUUkeo2HcU6d8YxnXi9PYO6elL8+BNo5nWQJZ
GrG6r+ZzbuO6u2YkpRzBIQ3jkUd5Dd2+zw5Zp4e2R7Uoh0B5yCMjZA8KLEEugsEG5tC80BBtqHfK
vlGlgOc6dCx2/LwHiCp/KOmf+Ce2Ua2tR20xhpE71X/lz6rifSRIkL/8LCC7kvpNxzjdeDcRt3x6
l41Dpto6sjREbwH1KM4914ZW/DRTus/hBo4pdmfa0ooyKGnSYNXITqZg7w4tQE6wyiF5ZSYVXvBD
AcLPl7SdGQc6TsZp0zTzrqQWqOT9vxTufJk5z8YOEwq7rImReoBL32xirGgKC/WVyT1jnVzE+QFE
xKZTHr2UuQP9Skr0awT3XLCdxeuOVUcHsk0qV/uuyLdb4P1GKQ8HzqGewpOx2Mbzpebc5M+T/Yz+
k9QOQbKsknPA2TwxLnKbwMrzxXqGt3f1IpgzscQ/UIQ0EHGtFpr6wQYkKLe2K1H63Mu9p110rg0A
2aByULfKJoECLf5c13x30nnbVHIotLsGXOE3GVrKZhQv5aW1qWyCckBdiEr9QxfYQCTws+gD1oM/
hkbyB4dVxeWJn6gsezMKpQOzfsJtq6VH2Aq0oGwjk7WB5S744fiAtfy2C98d1qKDAR+5XtixDY07
ss8uJlapzXoql1/mrWg5PjLtjYjRe58v79W+OlpmedOnApWm2864SAMcRsg17UHRV5d3JZWJeL1Q
xRXWlCoi6eD3H9FEexVl00wH0nzonNMKQ5PqdKv8qpYzQVdPWsnwdLvPxhi9kn6puoh3eQ0OBhgi
uJxdxyy2MkOo5BhbIscVsVjo81k9BySJXlpRkFqf6+uFSLq9WDoWVuc4vcCnCxu0XfzBqIo0l4p3
HcdqK36rvLdE+dUoLqZ+hZxYgi+hi51z2x8LimNB6p41/d4wgxRw4pYi2nBzOGfVe1SnZ2mW4IEM
XoTY2+F8bLS7ylvNtJ/T9IvlNprnwsTPcoNHPT7Ai86JV7BionXYVxN0MdONoA5M3Z9CwdZVinel
sIOyP06xHlhLtW9/ZI4Cw4KjubXt54J5qYGBjbMH8i9WqcKvGJEd6yJTiTeJd7wtrwevq/F0V3/x
mJcAJRj8ikxK36Lyr4ObYdWkXQtyY+JBX+Nk4kDtuSqTSxP0eelUYI/W6KkWO1HU1waNMcVcb5Eh
tchk5ubnmkuB3H47RcwA9muwqi8bhPKCt0WucbuU6FT7eARy+xol7K1qftll6dbU5a2MDO2IgvSe
MRhUfGV8b3n9HfF5qujvXknpOvEWW73yVQPPynnSGNymkpfZ4g9zkIHLCFkgt7VdyoAzmscxk10b
mw1OXMxIsWsVv7Xo2zRuibqcR86mNk6vyt/M4hyxyWfw1OgG5auMeKsd2Ons59TPMX8oOONnpo5k
EZSA+ZkEooOgVv02FvfSZBWPmsu2QZe9lM/tQmNMygWpYwOJoimSjyL56FkJOGRfqvbTZAofYHFX
HJkRCPOKJbxDBgWWt5foMOj/cKANIHXzA0Jtj5IfzX8a/SpB+4C5ZQ1708LKf1f+9i/Dnx65/w1P
6Khs8g+p9SZwmObZdqVeealTL3v1qXD7VQcAFu/dyO0H32mNn0b2p8Q4FMLmOZCd6x+r8zJrP2rL
1V4CteNDbD+cRT/l/KT8GfhF+pF23cOMtbcmZcU7hHjZw5a8r74AEslxU/yJ8yA2S6y8NW9vbjFE
HldI9FziWJpC46KM8ZVrRWlduQjIaPtqFhQZ5/LQBhPTol2KoCGZhLlwilj8ihBvU6CMEY5kNqgW
8rZt+RxW3mTS3FGEEsTOSuMb5GtNRr+ZKr/LCD8GLYNDgyLklAWL+dwfapN1lZvYH434krjlMm6o
KRBFfn4Y/Yz8II3YavSgaveO8qCtIsCNkVxh0+96Vn8jF1H06depwJ5Yn48NRLae4s0B4E1kkBKi
ncBB9cKVy6y3cKBiVa+2Eycs1oQMSiF6aUaSxkGuquiyMJLeG6gxR2Wh/F3C9j59lmhJHYatXv/k
lAEWth05r2J9F1NhX+qfE4cLjFbzfakjhEy3T+zdwsHT0vfbYTTwgBpvGrxIDUTWTnE17W6K6Tis
J4wXaBepX/FZyLlSC45ShgM+H1AD1HWn0NmiqCBbIRyW61ajpd7YMHJ6n5L+XQvnkjuENz5SxY/J
e1TzE57Absn1rcx2xRgBvSQlCYgLvAaTYiuKrD2ekAmkJ+6isuqw8GZnCNGSion9pGv7keRwPtzT
Nt7J9HDN20h6VjAFc0M7FVZ1qrKV1zg6tKDuDGNvIFZoki+yPxqpgCg9dWSo8jeVxFisLfuShe08
96Qrh48pbz9oQXtnjiqi9YoQns/nmB1sTHbB4YcjAU/XdPR+lCmquHkNKEwwvZIoVJZ+W1FLY0K6
c+gSwLBsYOor8FGalu5SSfr2gdhqgJdP+EEeQB1k5IeUwbPfFVozIB7x46Z/YuFCATpj56BDLNq4
KY4EPjT1tDqniWm7L/FduFCacGQB8NWakzTkp6GSMPCpx6zvj8JxKKemvvdggdOymdFsLDEYi7o5
3RvWh5QeJnQV529SdnuVPSGj9jAyQOQrGGj2gJFf5z+D2gXTjoer+ajTTfeT8rHM9+Kn5vK7ois6
6uKX6IoF68O2AoIXaX5OsnM4oi/OfNA1fjzmKB8q0R9Gk7Wu7sds2N0YL+3emoRr41Zlpys4/wMe
xis7V8ofOOSgLwBVw7FBexOnWIGd0EZH4PfnuBAVg8nmeXxNRMm9U6J7lsmPbVYkb8tMRyo+YbGJ
xsmLExBoSVBS3h2TBKZ7BG0WlX6CDASMzCS8Uai/O5U5hrwsFm1+ZslOZYrvSG7k+NrBPLhVLB2L
ytq33A0G+ghFsIF800KvQC9Z7/yVCoxDGXFY3TW8mSfmrIxBy6T+2ZNqqzT7+qTdvDo8LYy/Dg/I
S8FrSxNfW1+4DOJUhIJkyX4t8BAruC5kjxTDpPY7rdVYVURkYktCgDQoRwiRLAjNceZA2C74K1lv
NsdX098Y0UdaSWcdikwttWcduOSYNKezBkqDLvAWGUje2aRr5ZUm91dDTkIvlwZH2OTWzu6vDUbf
RH2oDYbWNT4svXnIxvVYQxasx/igqTsyBKSWyEOHvE/DGhp5BWWzqZdwhUQ+bchphcXp1iRoSXZK
gNrYm0q/DyxdCngyULeTIoQoG4V9unyPWdznLY0QHNrD9kPPmt0KGh2FzY1/yvaPE2mb+Ec/dQTL
1F+M00DitQ0BuMJbud0B9h6ryBffDH6byKmvC48YQBWf07YkwWLR7l3+4+oRaCVpRQnzDQNeY6y+
OVc8zz5r9BDUeXT1JnWBod+WwsIxsSlpD8hGksPAex16HVlTyeEpqg7579fmJvIWpu0JwqiVQGuR
GmhGXNGQWLDheuuydU7Mx8AudQp/Cfjy0Ntn9P/p34pmbDe83yP87Ymxr8wlHLR8D5dOnR5YSG+S
Ie7CO8ZF9+5ky0dJExDbMoBJvjURgFG5mZf+utY+pjpffFT9tMtwb8584ZIHRYquGBm7qkRllnp6
l3lBB1S+vxSH+Otv8pZ+S7msTHI1M9Md7lWvAWGwavz3jdNGu/6iSAnz2BQoWbxP5g4uggkmIuH+
QZvXtgUgywnhsXE2DcKc1A7oOvgzviztkdTQePqYk3izJNz2RQYMXA1b3FMLKfSuqfdZor6O0QVF
XDK9nogBDeW7xc+2MpsShet+QfWa9F+SkKUkagRdM7HNOg6a+0P3K5MT1ZNvrygKoHPkPZN5uGWw
77ATQIv51st/5YbMOXJ1xGhrjSwY130GZCxfF7+BulbjxSbGnYIJNjNyAOfPeMUvyrYaN0wiHxMa
yYbKJysQRnZysocIUI1xjCsZr0hxXF1Hrg7pYIRWJ3v0SJdPPNz7WMv2KutZaTSoHqWbGCeIjkmD
vtHqpDoYhzQC8ythK5m/u9gAivUTmsPLW8vyOwn1qg/rmnL5NIW6QmQIndtm0QurhOook+eYI2is
BYi1mIbfAcMC10qogX+0a1UwARsVq9S6a2MqaT0dvavPMoq24lDteCdkJ0rETmRGN71seE1nnyh/
OBmfJ8PsgnEZgPRsuiVx9XBnYQ42l81cSk8mdm+eI/+Xouu7Gjd7LyLur1cnmC8946hMCElwn6Y2
Ee/h7HPH5cjegTHZdVVFgOWNYmt3CVt0NphbJ4NGDFe46m1Ylcuql7d+2YzWcIz15JQt88nMwxSm
ieVQfpmcyZ0fGcypL7itHPhVY+wtvnQbE+WwogczEMTFvoycoLwv1LdpOxbIbpOW+NEzyhHGfTvq
1NCeZDZBSTbdej6tqu1ww6qvyTsQ3BaP0520GBMtXWZ2TA9xylZZ3cl6s+vQ0FSUA9PIeXjaIXE3
YnpELbbdt2H8MX+ZXborLc6m00u2q4lvJadlyyMqnEJk3szA5fJLZVsp8XrWcXO1HsLVJ3xZ+zKW
znLoDlPKDhS2N9Uwp0OfNHunJiwyV/e1aR59lrxBCrB4uyifo+uU9XEdtqJzjW9SJznMSPGiBuOA
5l+6ePCBfyi7qWreLW16S7PpUTrF3YgPRkqAmMzJnCynVDcOmjsoNQNI6g0ATJVOIs2eX+ifvtLW
R6gqvk+lyY3xgc0MAMiU6Nck38Ye1Ae6QHQnDV5SS9cACQX2i6lw7HwNOWu4NdDLCtqkUv0TkBWZ
LslNjpxtfFIbDvWKQz3jk8qiEgxC66n6Jx/y105lgm/OSuRTcsQJlZpr1nYxyi09G/Czp5heIWQG
cQBAcpjkFei7cuh5pmCAtZC7R/2pVPWBjGVI8CEab7lJJYC71DktlKR248ynJoYBNtq1wsQ/lXjz
CHKM8ZuqBHrh6Z8wG4hLeMsEuTiCXYGaDP4KuOmQAXrMnE1CfHxhrym+5ZnNE7timpGTnq3ttqPQ
2uKhlQN85y2VgFcxy3NHkxEEVdRCoxZ7uTqbioG/FBN9TAor37eTs68RK+AZxHu1abcidfa2rb1X
SbGdjWcSloP8ZIr6NEbrWTjzEy0fd0DUsLdUcNHyeUwAX2lrOEZ1GA07ay8UcGLIhtTWxO1TaNK1
fMZszktxbblTYNV1xBczq4CNylK9KCwvnbF3o7zh69ZGAGjm10DopEXkUk8xKdKi/J0wtQ79Fdiv
gxOnRoKbkOhTRuIiqw9qd5DQ983+LAye46/9dXfibtTEC0ANRGpIUu2jIthKvLCD5R7NNBJ5Ccmh
jiLpic4838j1W2+GDk5g5LEuQk9frXtTK3ct8+1CnG4ISokRn1PYyu3IDmKChFdudZlUGu6OySS7
qtYXbftFTcMowaxf0vdqkB+1nd2THKqxTjRdyJAs1KMRLSdohPhkbPJX3LIUei8binhf6UEM2OE/
jQMLTWjf4U+qWL5V2WEtErZGdAby9l6zfiOjnkJct/TPxmsdYB77TUsQlfqwyJMb46yi+wzcGj86
ACn9LftAKHjBdQ1/WNptMvNYOG2STgATLSmKJrk0Zrgv1tMK2OOLIor5Uddfy7KzGG+lG7Nyf7Ll
mUmfyIA6n1jSD7bwUmfCTUNvJXXxv42bYzRvnEDD9DYo5rYjvithDEM+U28KyxjFWo9JtZ5qlVK+
j9Xh6j2ALhDblnvMS7HsoJax6a5mRqMPft9bskT3JzsWxdscW9Qc5zTOhuegn0kUcmn2BHQiJInt
ZywHBGm/r4WUR3uQAZJkAEnGZKZ6kXte2BUN/6ufWu9SFu+MqePwBxVOx/SSQvNE1DDgbxUwtK7L
rptcAA+qEHuHwyHicJA1+lhyUFdLdi7jmP4u85Q7f4zJ5b6BR+uo9DlA2r+2PfjtsdVpVhruL465
IR2sUhwL2zxqDbZp6SmQ+XKBOVR6QswIk3tCDOrqD6xbCDQe1c7TToQCXWsGsGjKKIVuLTAJ4wcr
VcAakjf0FJv1nq1SWHp5stl5LFQSqFJ5ZWf9bgzCH777T9amo3Y4EkRZUxs/GkmhG4xkHoSCpFTK
g1BQdJ8uu3RPOLCJJ1+7zbCieA/NzF3NHBLNrn4UtBAe2rceqmhmmNwgIixoyVlBoET2i9laRdr8
KPE2VOt+JWS5gSbuA5IKdKpGVIZMyPL5kVVko3C/zqiy+J632Mo+sGNSxBnMW3BriapcNtjOJfrd
lktSUoQGQGxmKJVRSAvu3wNtbDV3cACbb8QHAdxUvzmncXX9zKEjLzQRUqtXiWNEiGcqCCFcgG1e
9Cz94Jzp+4po2+IpNIyDBJpzIzxK0RW0yWGG7ZqOG5upHcMKndH/MNjTZdSG2h08N5xsETZTD1Fo
CaarTTefYaPpbeV9GnehpSkH05KOa16cBbojybLHc47m9yNeQcPYvlgulFhexsNk9ve5MG+RYV1b
QijVXiJS3x1kWr7uXZCzMj2lJ13TrutMrkI+yLpxNJ3q0Hh3DARK9Ans1hEdYj8oUd0VYcYMIEyx
G7dPZY5dWmNuPSXeFXWQzY/NKw9dpcFrchSec3quGOrArOxYt1Oey0IXOEhtvOmm/u4Q9G0rtu/w
kPZsE9Lxpky2m+udJwP6EllzOzu+9pr1tTdJHg/5dYEbh/eobM7QVk7YILFgNktzTVM8vgPU4t56
eRyOsSTOulxebbkOFoUDfywfnW+zSzYpN6AYI1AlPXiVG0w9Ydsu2SctlAaMoLdBoNuONDml0AVS
GmGKMehxrLfYtU0TcHzQywycQbaVlhdVlUhGjy2/3KnxvQR49HpzEcYHd6bxhFtfr0THQsy6lAYY
WMh9F97h9D5OqCSNxDZbwBCgK2dygtTAMtsepKg76VJ3GUMNGbdBYc75TDn2ORbs2dT6VEenCh1J
Zk8vzQKcFWL291LUm9S4Dx1ORixfc81uN7lCbr0miXIlnzekgcXXaEr0uE4ur0ipXKfOJQD5MLAZ
rmXuDkJ96PA9V/1ijVTw0C2fQ903cCvhjuSEqCJ6d5XfcBwC0C9+WRUoXJsUeZB0wiZ7woSkOZrT
myi84avlMXM4/hX1dG1RYVr6n5Rjh8t7FkiYX52lB4PCGUk4c6KUsUb/gr8t3vZcKxxMgIIWH+ne
sAouandqsf5gZOaR/I0BPAUCK4j8IGSYcHZpGCtnX1i4OnlgcMrhE1hRAlJS+hTJrumh2qAKu8QE
fQtdfk0AitYheRE21/aDzpioj3DZOWj6682qjZvaWbch8YxsdLEKL9R/TIDPKd4990R+arKSwBO6
QGj7qRpItBCXSzFL4jQfgp6lrVJ7Nti09NX9Dp8/51mmc30vFB4cN0sDXxuTDUjIaJNxIzW5rDbp
HbrKZED+2nqcpBt1PhF2uPTPVCQ77TR8WS8qGMt4PLw8XLzyE4sR4xxqADLotOn47jZOFfKxntc1
NGqLCwQcysQF2FQPXwMJAtXBQT1tyQRcY7L2En96pRshZbkyUQtV8SmHNSNz80LnMGm9uuTBEXPE
RdSvFP+sxSF/WbodnlMIDsyrJk7nGOvWH147aalQVJne/QbIaSQnW6M1T/pcQyIIM7SKqjqUlEBF
FPmqP3lCdEqDqflyyTqQf5L90JCHGsTHokxPlZcdnI0pswrl5/CynRsWipGbcJqJJd5Dxtrba7uf
5JbE/EnTzf3/0XQeu5Ej7RJ9IgL0Zlss753shlDL0CZ90j39PRzcf9EYTBuVVEUmPxNxwqVfyhxj
p8YLi6iHmBPaqB9qeUFEyGwRZ646EbUaHJl8IaJg+KavJSdHJQgOEKyys51D1Htp6ocUSwpIhoIV
K5rHsXhhsrUOwKQ6zlqg4EaOwOFzrBJjYcfFapyRFrD9G3IGs0w5qt3OqoML7FM/H8pTM757hXco
S5rhuf4kK1UuYg+ey9XFAaKsUrBURUcKTQnwmAae0bjCbda7wYZJXFxZpw6iczKQK/MCkQILBeiO
eRV1I0V6YXwaibaqeFA7lBkOaxILWmfuZksJSzD5RB+CJVvbkFhlmQesWbikJU8VITElYFEd2q/U
tWmldMrUZYuOKS7lGeTuBYYu05rKmi7jdI1tapzBPfDOH2GIDr2yx/aeUVIYBacEI7pLo8MVhRL8
VufYUbmWK9qGVgc4CvIYxagmXyXCBwcoQ74OcLgn1r4HuZDiZlH1B93LKepT9MMshNGxSquAuoiq
2UIK2i7KIdrAsKyQzUnOtB+oUrNOxZfaY6BrFSnIWbHXxI/OWMUj27dBohDvdH62LLga8GAMoqeK
okEajfcM1jrgSdHua/0pMT/nhyTs8KHd9VI9xH3ESrc+CiaezMZGEo4hAQZ01V53t0GV4+YtSv3B
G0GU4bNEIDTlm14AkyNOhNyCDzvrAFZeoTWZ/9Pi9weN4W6m2jv1O44/A2sERrYw5sRBC8IHu5Ze
0TcmIrTYeY35hNzos4BZIQIOfxaCOZilL4vxugJAgHzd4TagozEJW8sA+mOLZ73t6Tw78F2QI4uy
XQAE8OS15Rs3y2dQItPcGtjg8szaW5vYFnCCgBktQuqcJqfv4ZLJ/YmMZi/ZeZGvO+KlN47h1TOw
Q1jeLsjWVX3i8AyZHGuQiab+KHCm2lheHT5U9Sd6K9UvloQGxseRMDI2mf7iOkT5sTfbU1gsCKJo
/hp6D1omH5aCLe+o7G6lWtBdyrXIUp526An185y6EEXhIUIRYU1kQTds8XAMc3CiZcFxy0gv2c9O
iobuRZrDVmDyQr9yjuxbS183GOzMISqymu+hKnyOZQ9KAKMSjbyj76rEWenkPWuWu2yQ3FQInhKG
Po37a0Nq834GEEAjui/V7i+6Lj/TgZhTEyIKjlutLYAC7yaZHOzG3Fdxt1dppoyWlG9f1QwfA7HH
okRm9jYzeOZheYMMJb1h812bJzYCofGWs6OdFds1v0od+xW3eskGzRIBdlSy413PN3nMWa65LDB2
JWm47RkHe84uU/VTkmVPd6hXdaqR/SJv1+ZdfyBn20qPrbd8eauQaABdmgGXuqEcYVdSPYW3MkWm
yfhGWzoviUrSgC1O8/i2LW30ez9clF4NWir5p3Cz8UzRwEf0irZ0B3KxWI8700fXQ6snIXxi3sFG
LBMzsmUXca+Emr035Jf3GYNYEvqrxcwuaE8mc462cs5Ga6xqFWPhjUNiEcENw+bEowPz9akG7ts3
8pyjBjfOgJRoWJt5GhqQIKuky4zuRnUlRAWslzxqRp4NNg6bBoYtwQbKWmkELHP6/lNH3a2Lzq/j
FmasBsjL2zbVaTagwUw5WFwZkiHGiJKLLKcJx964wu205uBi00FAtPGNG0l7KfOd4ylnQoKInAlP
qk06BIpn8i4HPicAG2GPKIdZJWbAHCtns0n7ZMvqevsGWy6hWK7ZeHQcyualAT9VkvrQh7hvxbAt
Uz6pZUwDGo93o05f9aB7bV+tLHzBzlFoBklOyl61jL06Dfus1Val+x5KiwBlCIvUAmHcbAmzACYZ
9MOhtGFBfPmhb/m+89re+3jV3kG7pfawqBEigN8pYjZ2uCUVsVFtvFvBTQNeWbsqmVMbBxpDCJq5
Lw6T4hw6FXFD4ByhlZXHUhV+l/agotqTvoXjHDab0AOZqNschcNlsoiEYaSVHlrMM+yxDiOyjQhy
EixUfVqO/5xUOShKfqo7xkTs7wL3WcONw7dd6wciq8/98COxVqfZrRwIfCc6YE52Ll+8FMvq0EC1
bmDLIdrgxitj8gVIbjZ7BvyMeRkUMTDu2UsY5jLX5CEPs0OLpEtxib+kRIV4Rm1hHkLxXsfqzWUA
qsYnL0uvypP8g4s2hWer34fk+v2iR77xmWSo4MmPUxV93zWfQkPElSLxjfA1ejzzpLlXNQzX3rAt
8KsizWtaH+C3W5/ryYbOHl9KfmTivHSBXTmGlk+8E/t3BmDF2VtmcwRCFiRvrKHeiMsIykMOpjMC
mqiC6ITB7ro6IjRiInKfRr7A6aodigID1o0fnemY2f/kvXuRXX6x4+FsJyogg46lLO134oGHsHjS
5fa6HUjVBF1ve+FmFjNGgMASYAoYx8buaHg/ivNqc6Mn4suTTx2ZuzGEfrLJcIMTZ3N0Z9JHbdMU
jxCIr5JQprHAuOyPMVa6kLyb2VKeWPoq16NDiw86QeuioW2zMKk7aG1j7WXEFS9Bxv1M3crZFSLH
4vlhszypBo5UuDa9eS6hS3evql3ekjS9QrUDP1qf4OKH6ckt36ZePhyzu/W2hPifnxhTOuqvhtj1
UaibERKMRB9UMX0d2ZP0vtm4B70ygDCcrHCZSWvrTfkOZqF+6xUkcAyzBxatNdwWydJxMJFiQ61G
HauhqmkK8P0qk7h8cdLJIGpwU2KhsW6s3j1bbBuqj3qCfd9BpURpWyNNIuwNaxIqeJwtxby0KfKf
oYe0XQ6bBhYVyS9ViUhkpWUf5TLOeMYG6V7tA4ZDj5qhOnu8wnqfgcM9Z8pfRdc9VvGK2fGwMurV
4N1TtJ6HHjsT87v2T0e4M1wVdgpioYaCmaR1tMLvV8Squyw3qNZPvCB6IYccn7ZtfBqRFqGgaj/h
T2pzwF+6RSe8yVNM4tV7XHwLComughrlN5gpkzo6SpCMqIG1pSy8S4k/J7bjR887pg0GdK5t16wC
dAstugWEpsguUFLrWGvsHaP6GZ1FksgZKKCHzkwyxslidet2xlrkdHlkP8t/TdFu07Ha4qHajqvR
M3aJ3u4KYOuIWTv1dfTStzhrr2b65tk9ioqlM2bsc58WRPDc01FGkuE4iq3Hsm7stM1YgsKAM7W0
Uf0pmtyEEPNheqKUIgIGNFiAaCQmXJD/ynHXk6jXCUSVhJt2wedoL006xQrUwzynIYocOWfI2Mr7
GTnRkmlhULvmhCUZ1j5t7Z3+yZzp3VKarwnbcNvmqEitW4i2l5htuDtxb/pRae4HIz81NgENNF9G
MTMLn2PvbItaPCsUsig2V31zTqkarCbcQOBbqhYS1BJwzHgSzgdGH9hwMRZcC4sY222QAALnR2wS
91IjhmHRj5jJlPrSQuQ5y2ISaSJkXk0Xix6uREcn97q9rLVfkxwGiWOBHhghD6Voz4OYO0Jc8MAf
RENOEim5Ce7CwCVmp2Uy3II82Oom/R7CKRzwa1Sk9qn8Dhhg8MTYVayLp4agg+FkVdbZY9tKCcpY
LTsS60I7DhCiC+rnkJAhql/NApS7/qrXFWIY7VLp+zxn9Vj8KXNqveEiirWOqfynmuaiy9z3xCA2
jNBiRIQRT57gO5FPLYGMriFYHDS/Z6tdfMfFqzrc4SIelEg9TBcuTLKdOQiYmVMSNoJ0KXEktAUU
DJ0cKImkdvaKzq4NUVObtyQoHwxuB8/bR/Tu7osiOdLy1zJcJhBYIxyY61jdqJSADXTIqD/MAncq
y5aNroewo11j7gDwhX6sgHdWrzQnJ0dxl0W8U5OfgqoZEdyaWPdN/QJMokEwDIcOcmcNmyYl9xeg
h4H+l+YR6+0/0Zx7VFq63RyGaw+1bmxI0cO5j6V4gi/pqPdZLj8CrRTzwU52l06M6KxTRp6NUxJB
4EC3b6DerBlSpv+klb05mAZT/mzSEHdlKQRGubGteUWBy8A9Nc2ZKFTf050Y2oW9NYvm4fEl2Jyo
anabjDeSBzdTC7QbyT+Z7AbsTdz5CaLwPD8GjIiqDjwaQLar2vwh/+ubq2nfFFRd8HMk5xi1sD9d
A4S6E4osjm372WZfNubegBa1TeFvZL7j7U1+mJGvJ+WrY6RoM3xVh6eJMCPH5f+NFj7WsUoxu565
Gixh2NMv5R7R2bKf43hbX7iPgFdo/jADrMISycyvhgC4Ub9iFC81OWRZ8TDlOlN+4u43NrVVQ7GV
d2ccKadwBq214mCzgJ8tzbgBadG0IsIpC7kt2av/LyxTaPTw120TZyuy9lgV18lczR6I0UBs5lBy
dKfems5GiIZxpWjtilBmHVthYTgrjwG5ljE7B+z9m0xAod5nhT9iAKIlOI2OWU+fjG2LJXl8nuXv
QKxXbTv7zJBB04aec6+/3+Jc85GFodlS/ISFVeTWe9infpyT0cjAJ+gZJrHbhfhgA8DtlBy5EbSU
H5ekBJvVNh4BYezMs0IJ0QKdU4wlZlTQtRXgt3x+IFsWrjvzkL9PQbRXS2U/KJ/JUUGA1xODngV7
BY2vxbbAoT0mXTat19F4ZgJkML/meeb3ZLcTprMUYoNkj1RmHbUoYpUyF1ud9kUd2TL+QphbwYJy
8vkIthBI2UcPc2DqsDRahA4TLWsvCSTKv7kjFQGhjoVLEiB1pbqSGeak9th9cI0gMViZ4pp7vxXR
1wadnqmz0anQeLDmqpCfh7O+G6hHoYjPEfdeKXRWeNzTGrr9qqGfrBdCdbnvqQDhMyQt4z82FwEN
InJUWb5pZn1zqmabwvKCuhM4TLNxD1FEL/nIUfkTmkfQo2vfQvguas4eFS9xXPG5M/SB+SmH49RT
kRMO+eFGxrKYJt9Ob/F0LywWSNGwC1ymc4a5dRG+6hSCCuIih7QCsCrJP+4sjhH7rLbmOccqaTsY
bsjsU6yVhsQ6KpSl2i11WmfB5R9VFSvRjhe21hqbGtsgf6uItylQZzgOOv5qHRbHUxJxEItoX5iX
jMhqJ+m2UJC3XWLgPVgH7bjLXEaKwDgq5tnw0Ch2wTWgNbDxjY073ERThazdUo5jwmCQ54+XJFc+
XG28Iq3iAmP4S2VNE0Z2hnciraoylAM5Wia0yvCrDu+6Pi5lpDOQVA5jcO04V72jN49FEDHzXZhs
59H0VYiENZWYZnI/22sh17ptHXSdvQoVBcPnt7jXD0HQHIv8GtjeqeYTj72bUhHLIo+1ARJyp2ny
iGo0BLHB5FYm5NKwCaAx7sigwgmQkE6OwD5m+Pw6pu3KWrpslACqglJG3hNgHJKOX/OgmA3NSMc1
aZ7a77ZBpcuYpmT8aye3EC9axRp1DHGWgXFQOKRis96oRg1VMd8I6PZIQjY5mKoGKHChs0ec4lMO
8qgUDHzxKzPpZX53jc44M3R7h/4kRsmjptSjyHgUZDzTZMDQHI/IoeiX/4RyaV0UdLJfm6P+8Gat
RK1dCQ1UkfnIkmX6lnHmFvlYlqTgEOQOhV6lHXE2s+qvlnmOigU4eDIB97RTFKvxQ3OdByPfJyQ4
YlPMeLyWQ7cxHCpAUVwrKFc8XYV2J7z8OZXVIwPyqxcEZewIZgaxgDAJ8Ux8xUuRAPlGsc5xqW5j
KtkYFG4UOtUCj0VtgivlYq8EtwXLNNcgPbEkOAOOuIQeZrpYOvLuStDYxVTSi4zrs+e4B3LInBzH
0NqYxG5Mm21vDZu0TbZOw8Q5bEgAR1XgolLzxMHi9RYCTbhxqXPz2pA+5dgXG//hXxwae6vFEWAI
FLoAhMk3qX2lqVY55AlpBys3DkGmfYKDXo8RQlYvoj4oN4+H6uaXpG2uTQhVRDmmVeXbBU7rTV2L
h5XBqpss5p7aw3T7x6R694Bnj4OkVXE4T5bJxr4LS97d1W0Cv+gOHJjYBaNv73gYUKQYXHxtv09Z
jcBFWgGFXxbIShNkpRU9EMe+oH+xHoiQzOnctLOWAQHxp1RYTpAEPPrtUmb6HQFriliixIUFjcxE
oGyzRJm0nUSYILx+7RnNktJCc4a3WJWvqNVfGOk/kLKh3x5QOBo0F4LMg5gqwo37dYtSZmAr82ot
WipPgV9olILrfE5/p+Xg+LJKpIGLoSMPx8BlxRG2d8LpYUzeXZCUlaMrC71dZnbrthh8Cp4rSBV1
FHe0l8sGwR3nTDvL7Rw4c8ueBZ1eBYTXvKgsLIMK0Rj1B7Ena+UQqfbi1V61vCHK2rhKZMCsbhaG
E7ENbaihX5V0JCmCCIf44uARFZjXNVrpigiACKdoC6M1oDACnad7VNfMtqOYPDr1YEYZiqhDLUu+
fI45ciuGcVEy7Z5/OcawzVHXm1q8dBRSiXJvPXCCJS03lb2eVZoGPhAME6phb2u42zFOTY9pyKyg
clgjvOtBvRMdA08XoICWUCQX+yRatbVOS7jrO/j52ByDVaPjKOB8p0vJ5TPHCDFcNaRMDgKNjQEE
IgQ5a9nkspDDQ/2UWlh/bC5odQFAFeiK3UhgpPVxysUhnJSdAt0gOJhaCAqNpIKiODWUKEqGuora
POtO89VslvUq6ElVHi9ILfmO1qSStUiDtNLnkNlY47jhtJX5pe6ty2Cb1yFH2tFDlp7YUzDlAA46
RtamKAVyWa4S1hss9pNRLnoMGs3g0SVMOyWKnt0s1Ct/LSs66bE86ehDCvQh/VKfknNARLTsq2WS
GKdBKU598NLDyOzSilGTAXmczHXfQlowpg7rKJhRq8hFUWg7O7fz9r3hHVBmHFH9ujjG7YpQDpAO
ENWHSLskY3qGY6gW1TXOyKMT1ZVDPp+OLrDBnu2gFrL0mQ5unRyK6V9jUD1ayo64sB0umanbxvyh
mYUwXyXPAH1nDe+cG5xc1XbAdNaNhKgz3af7oIPap0a3tx54GI85U/s5zY3+2kk+2ciVKC+4ipGd
xrm4Brp+carPSaVXKNNzERzG9tzVJu0O6E5eK+b2DBraPDLV2Z9BKW0ot9O0XGfY4Y1lWXToTGc8
5WoAsjADLHsaSrqVkMhYC/WxzgQBGitzIDOh1WGQnrsMehE2Gu9mCsZEtQ9OdwgYgQT1vcWAXhWv
nvOlK9ZCvYkkOxt6eiwx8DeQSap3nebUUV89bIeg8hpElQ1Swwm2LbORmRoxLDQcWcax+CBRddFb
r41C8NCYn61kOHZuc+xqdnwZKlbnUkF10rwIE0u90MERNbmCRM7b1g2dIvas/EMLJtZy4hRBs/+n
E4frsq3wWLmAylpZw+QP1MKWn47B3ivSPX62ku2TdQ9fvPaquiwJMAQqyW1CG0XrvXXdP2YBjrul
hds22dfVyImywURwNSxcPVa0I86FTbTbWFviGnbD6O0MrdyXXM/GjN7KiRbt1X10FupVh3nknQxy
86Cn9YNxqDtBvCigTVKS8zo48h6CHSCZEWAd29wUtWqHIFRVGGgmx7SGUqjxHGSnXzMH62XKhpUG
lqdaV+zdXt9pK9W2toEmtq76ZisKqK5oYyiMuKApJc1IZ89tRyJM0x50BWm4Mvpq4PGUeYtj80Ss
Gk0laTAHL92iyoD+6oe2/UiT6NF2hJ4PE2lz3jVYBJmEYDXtjRSD7IDLAthdvsix4egkROHcbvtx
Depy4kGgTd42/2M3Jan+TLw0BmrlCOUWspa8X0Y10ho4uAPBRbBp8VtjQjBn06p7AhXc0CgkYtX5
HTEupskVKEqc6DdJYcMMhYwAh8meg52AEMU15Q5aCRWmgYOlavIzs9xLOexX+JmTLnrvQT6Vt6gl
TKp3D4V176ubbUzLytSORvdlRG8t9m6dJQu6WcVmSzyr57DZF7BX2DTUPJH13yK53m07eFbu+EAl
qQHe6wO5R6mWxt+0EgGZH1J/WOceh35LktiofP8XwWeq5x6dYul+4CyBINyuLWY6vaFzX+HCvEQJ
gFj6EGEqRzLBY3FXoQihIEAOCgiRUxCLeY3BmDUEvGm0mNQ3rI+2BGvD+F6wgfPL9otUI5OcFv9I
LvuinLrTwNwr47MjiS91tgDLMxtfHw7bqYLSCbFuRHxOxa7R0P1PuNbHL00Y+Ho9IMxa6yToEmbP
LjhgsdTYp9adzjVQzkvatw89/5griDmKuPyebpzLtWZe1WC651mzUH41jK30YbQerI+mKzdhH32H
NdtW5yN12aKz4J7VtTTyhK0uY0lyyowQpbCxUZSNLQtbaEpBj6Uk0FB7ueIkvK+M5XWFmaRgrpsy
181nMwl733ncS3+NhMIv6l3ZKnvZrHoeqEMLTlYEB6d8RfgkIiCX0xZ8R1Xx8UaoDbIrooNcG6nC
W98IzGuihDcZJrc8X7U5xiB+teUvuEAffQ4oO94v95SxkIcHTg5KsfhuwuaCLNJ5zBzsIdm7nR/H
VJcp/0IsvuPu2elgyuChG0wXVVKUdhF183AMqKvc58isC6xQXx0brOKkCipefWBYWubbJGhObJ6Y
H/oq4wyqH7amrHZD/E8eq4fqgBlo5ahEWNiERXzQ+QE3JRAUVbdpXTUayfDkkSw9DltuXoy+LiML
Si8WhPEq86qjTK/2yEhTgt0ZvWNgcqiXX2kVnD03uSTl0hjBGZB9zvitkLsQq9dAItBgnWKZERzX
7fGw73NJ9hiHPBypUDt4bGuEvwsiRnOqsw1RAYm22cLJx6qAzCFFijxFG7NcmOyB2/5ba89h/Rmh
RTItv+r42qhvZPwTshkqREZjJc4Z+Qa5TTxdYO01bVXrzrFTCYFueSj/WOgFQAh08rfqWZFABYqN
BxEctoVHl+uYb7FvgGrGr5CJBYmEwXCodPa8zJ0idZegtM4pb5U70CXVyW+qUl9FsqlqsK/NxYYx
Cpygaa2TdndmzAIwImz5GzJAtObqrQC8kvN0zUgXVMx5eOwrLb2fgWf1PeDy7IwSVPAaOfag6FTN
u0ZHpc3+u/mQmBWK5W9p7d32NLIm4rX4C9Y5x10EnGrT8CVYTfx35yMeyB1301M5zbgMg5WOHJG6
FTs3cnduLvctMVQCHYdDzM1Ipw3KU5nJS7tkokFKrsKVNw0NpCbrh54cmfnxODxWRwpnRo0JXhxg
ZxnbCu6TBr5isbCC7jF5wT1SynuulPveYnzbXr1AXCbXPgV1dwx9ExmyE9BZyDl78mU0/9Tss5Pi
fciyef/14jnZk6Q15weO7CLEq4VfYpUYGP8DdTlYJbMuts4NYHTB8GAvEP1ESUPEEC5IcmqxxA8O
hfJFaP2zUVFnDcaq6/KHEVZ3PD7NKZzeIpt2ul2pGaKzjyk4Exi5HlnMhWe71ohwiU/Z0B6Fhvgj
V4HCUNv2kJsshLnwUIODireijB8FyWDTge0DS8YEightylCO6FIdOGDckk2Hm59VUxjukI67jQJ4
aKJ1xDBekgncZxt6IKp9Ad8fsRc5TUU+A+n9ycxfK+JTSKSM7ykqkkDhepmthQhLUpMpMaP6P+RX
masu5HFe0bSb+cxxGKMhK0r1fNWPh6786/p58oFvx0CoSuqhab1mZrJTTAr/uQN2Ic9ml31z8caP
cl8zy12nkuXvUpBmaKUJzxB4EBUvnC5KE5mfbW7URes6DCgRbI6ooigRChtEYoYMg6wHUdu+Mxlb
MLjbhFApgjDlkDzzPn8ULZ0EGdhEOF19FsJKrO10jVKNZlrm87Sg2zhNvtWjYEOvShu3aze6heYQ
v3QGnL70JMxjCM8cRxZIsySKebrDyLDiky4qgDF8PyCN2T9jHes2OomBBvFhkoKbNxzjY+/cYBui
BIuZpUF5jdwz5ATrUjafaugtY/WeY+oUABrj0xARDmx21IzJMaRoF1T0Ho1cT3qLgTxbXw3I/xnj
YDN0lrMpgK0R00Pms6m5N6s1ctoemxfwipApp64+k+gFdyXEJZzEIMfXfTduUlx5DhqBgWdw8Jmy
Z0mRcKJyCJFwo4oTf54hblnEYL984rmGmqYdkd9ri6VXvdc8Nhk/I1yb+1KEJifsZBXOn7Y5Zyb+
LpSnBrTPelxbmHFKdB5ihvltnLY+hrD3hHazE+IbP0OTzxUTTuqgRytI421WbbVrSZymbiBIFBtv
lCwH+Rxkt3Awgpv4vZZDz6BRFsuBQwsb7dqFWd8DIqMNNALw8fDZ0GvS4jKgbaPvJj3NoKWR7tD9
G8CVuGKLHJpVWgqAZ7ggksKzHE1oeEkph6G0UbADf06Os1QivISbjPcvRXFhGVfTO3iAcWIeBTbQ
maz8ZDbMZDwGUcPGYoahmAPKj/IRFBhnVCyaiHsRusEoXzHyk3uG3aD0KT0JYgr42g4SnoVLPgNi
GOcLbIEWDdt6IFs5uGb1NsCTPN5MFdMZYJS63TC5j445roEQC4VCLaIQeiGSpVn/m6EZSDxafHeU
q+wB8QNZ5HViu+ux0HjVFX7VrQGhbiM7xYjHe20ta8gaCUoSXwBf11jdx/XOmobDhFW4Ubv9mGlb
XaOkZ02cttBaJZtZlHx0PtK9k4+YmOQbquNash9Gt9ACaovQgq3jrFlPjNUyMqwitvPJPJgeqQTU
nAPGuEgqzWEEPk4iivNaqC8jDbaWfcX5AIc9OyhgJgS6WFQ+vXuetN8phIfH1iLDc4eXy+iNw4gK
h2n97HhzqBg14ycY40MSAygZ3pLkRQAOq70OJPc6MngNlkpVf+4j9dwCLWlmTiyNUZRpKGvenYJi
7hZyqXZck2Jh5j/9vsEpBZ8qEP1aDQDsPs063xuot7xnBZdE1cpdobwjRAAfzsyD2zGQv3nwx2AC
o0REDVHtAYLuOHUX1q7DnAu+Mp2SC1n228p5dvIZbao09/V7gRO6IcOu486us3EJv3gpmT8aCIWM
OkNSUDf7jP4CDy7tM6O7NZPNjY5Uu3rLZLchMWyTcVMYAA5L46yl/yLnKMdplcDwe1XFwpthdwDF
9zFZAQOfy8iGPiyHY98QYAOyF1PEwCdC25e/aIO6qlg4RYCzDDAl420sQdzA2Uftkn31NSNrENju
W5y+43YZ8N87VrJSddy2fPULd1PO+iJmvzEBTeWu6+z6ipdgAQSjtdgV+gmsQyUtL4181edVBoan
rlNWZrbCGp9r8b7L0O3W0ZKxvPjhFN5MdF+De4G7wA5ZI3VzytlCalxpdGClPyjmrqoXjTbsXmFd
97T23HCNxbm+VLH6u1j96Xfqdob/F9u8WCjun6ciXmLfwpApYWKLthOIF3CDNjt2+hmxE9bQeFsX
z0b7cqCX/wTlo+KGrw5Oc+nD9tRn+TFhddp+4IH0nWfVtPtQdjvbKxYZej8TJ4WmgUnaFni8vBiz
V0GHaYE8EuqNtR40G97bNlzaDNAkQDyfGc2MGrJZkymT3PTqs3MYIbgG1Cl0VWoLtcZaBcmjLIhP
VpfpX/sta4dDNvhKwQ1Z0LXL4VTa3YU1utIdcowrjfhFPSFf8N+W4iIHKKbRi666V1iejMyCDHJ+
fNTj5jTOhsE4xZxC+Dz23n7PmihvlwITMufbwPqD8zVUUT6iFcLuTy3ebOdFYSzXcO2JmrvB8dEQ
Lqig4Mk1YS2a8/tM43BoBZs5hJJchgSwUqF+JHTOmgl2l7vM8Gxsx17xmaKdsHF503mDpiv4v/Lb
g/3R/uTfRWafZoTGSEbhUDyNxSS3IUUtlC0OZMdeOeKoG9Q9xWqGgiDg7N1ug5fQ20ZHMqMT7QjK
T225bKknZ5HCSEBQFMqlAm7D8AHLbCcAPqnKrIfxSWhjtWmWoXIdWTmg79WhQgUMbvjrMxiqA+Gx
iIQLY/K3kRR68Dc4rMM/vvMaUZ6KpiZGTQOnwuzZOpOnNBQ4XRCxPkLSIV3G0sWprKG9usGZa1lB
z386UDv7Jlz1WnsNG0a1IcCl1WSzBDsJ6xDlhq9n8wsr84Q7vUVHtpjb+t2K6aciZac62A+gQCbR
3eWfI39oOB1r9wWEUInaHW91O4dW7o3wS3BRmAAyTQCZgdf4Mrk5tImNNu6Zws2YmnyPxUTLT8ZP
gcnCNpA8AZ4LV67PnW6SOyhkeAzlK8z0t6BzCJRnkdb4Q6yfhNFjNCUV3eDnmRrgr859imO/MNn7
yHdTqG+tdqgLRkqRr4XKxuqeHkvkXijrgL5EccYz+2EMqGBJccW2xUs3bCyWUVrHuOOjIHfbM1aK
uDs7HkAamb6ePGUBDpL8aypewnjNLuq/DSYnYgDGTSGhhsARNM9TxEXbCyh20zojjlWrMeEs8WoW
aB5U1cfTNJALPLjWkd1HEo17LPN7pFA4mRFEUvSy05+MbpUzC4qZV8TaMwBRFs1eO2gXGzyr/Ywu
dB6IW0JOStUDG68vJE4qqWYHzLmB+U7BZkZiNylshLm5RpIdTqU6rW1QjCPIQVtBevipFE/7cz4r
0mE8VC7+wuTIQgun6KrFAV1bpIQxfUIdk1EQqgujf5jOGZ2M4C+hhpZIBYDIz1tY+xS/VvHOtrB7
WFSzCwXNmNt/KtVWq3bGcO74Z+oN3YBAwZuoh8zybUmH0eW7NnrJiqcYLiaj+xM6qVY7DhenuI3e
gTtxYucJZnNV8q70jkcnf7Krf73qjxraqDTeejrv6V5nZkuOO9CjFdKdiNaiECvXYSswwqvay/qu
QhVA+gKmTT3XmAWz3DpLUETd2+jgE2YrqicPblfuCkbQTfyGM3yvGy53xGfeRkvexka9Vfk59tyN
CyeCs3BAEJ4w+AvrGHAoUFxYja9d/0CWVMHsD+L+PCHDw8FUUzBLcUCOD5EqwdC4EOMdqfMEwlBv
EWa8idnCDGGOFEU3K9BZQ4FmXFQkDz728EWvSTRE3UNhGv8TuNw9CIkzcWycKVt4b82T5OO1R+TY
X8FvwcnKIxz1truY8UWUQxZeBn5gRUWy8+e2L4WHDQ08sF9JsUkNoubED9pSfPdEQhSLiIgVI7zz
yBuil9lCL/nRjQmZ7A9BinZxyNgzp/W+kl8l3EGKqHeXpqcaa4I5cUY2bLRVMo3w4rMaAQwXWLio
y9BXDBY7JG2MyWn8C/LkaOCE7weuZdIgUTQl5sKz7k4avw6R9dLZ98IO90lj7bDh7pQWZfwdaAZM
qcxHN/N/pJ1Xc9zYtbb/ypSuBz7I4avjc9FAJ3aTbAaRkm5QlEQiNXLGr/8eaMYzLQhFuOwqV9ky
JS5sYIe113pDd5sgFEY1yAPz1ccIIkVvTUyDGFE4nBx5fO4c7P05CE5wQzRl0CPhLPXpXKHuKemq
feD4xA+UlliLik8X9dfm8FEQnIyyFt6hefOtQo13FNQzgq+02eC6rcBjmRFVNF90znyIlAwd2VCF
bEsZi5aUOmjjo+CKsXMj7qocRml1MpTmDv0JpBv4NvRo1VMFJaTnbp36twPomHFB38si5yiBXwdk
Lcnq8uBxzOQChMF68p/eGq6182cQQYig37qFrVP6yhUa/kCHzrbMigfmALth2OkUVjLwedFwHwYy
hcDnUgJpDkcKnjEXNmPdJlyjpe1ZS5DS0rhlAa811LVJXS+J0QIOtw31qYbqq0eWB7yIhEd4DMB0
COJB7lBvr5ED/6ioEDvd7xhirSIVgSL2VgQbUZPxmrc4c+9CpcEF/drg92QQiXpjlT9b6GnrLU6u
frWK48FREcj0+d8JXlHMUxv7J+us3ziJ/CwX2XULV0RWKNWAMvqiKqBSYlql68LLHF16waScK10N
NrFr7kyK0hX2wN03c63AABqNHPYDS+lZB981QJ9H54LG6graoxzCDKOW3wTfKsDELqydBOo1lwsA
vpZVXPlFuy5MxNSxyEP5g5RNvoHbY5GhirSr2YhM/XMcJke9pJfyKAk6HDubHljdHuV7kfqdRL/V
QPhTpeSkjMpvBZgaPr/YHk0NJQdwODQ5UefowPZ4yU0mk6cVV1Fy6k5UYaqhdMhgce+j3vC1hY5N
JVFujyPoEqdvNNIki0o/BTKUMxtcPy3/Rs70VUYJ098AHnGpzCJVQ9FwSL17Ad8hI1WvAPsBGy3W
CZJ6AHC5ylAB6aFkMyEHj976dQXOOhRRUUO2jjq3JtCXpg1SMjeTGjzglQZREJSf0XPrlN0SUph6
BTkjyz6nfFcs61ou1MZoIQ5MSMUCCi/lTYpbHtoioNN0yra9shuaPbcObg9sQglGvhFCOBy0CL2d
ETk20UUsexqTCpkuOEGuMJWKnghoQj6tR3Oywc8RUJfwXUbZCzdOJLCirTXyeCCktM13gKlxAHMA
e7qGxBOZWr49r7s71NVbyX92FUg/YApIk97nALEt/At8T3Uir4d3TxvF+K59NrCxLUoY5fAjsasT
sMjyAir22PcNwLgH49jH1iGyzCvIWXuf6fio8LVbiSI+NYP6SRl9DZBkN4FkKcgysAYGM0ShHWG5
mw5G5xlwWqp+EerH/KCcTJqeo9aXwvsVgqdMeQatfIMuAvWN5kXOGizIAnAbVMvRIAaNJVNq7q3s
iVpGgoh0LiGhKYw3aA/RhRwPCLEjL4S1mWbrXnrh3NmPq62t3jQ2p6A7IimFqrq6bQcFg6r4HiSq
ViK+mHmnAtvUksUnhfVeST/CY/qU0uc7aSylljeiyQ+mlvNOKdkYp1iWD+NuYfjDETADzXFU+fca
t9UY30PKRZtUsnDfAv4kjBgYkYoiVQKA1CzfxNPWOnZSCdzBTMIVM5QOnopldnDrmlSUlJgM1m1v
g958DD1EPeozWZprm8AwW3eNojtq+mq2NxL11QK+rVVOX7/pJHQKqV4sUj1y70x+oe/120AsqDje
j5fXlBdgoItjXUXlYbQ1DHhtAiV8igyb6PwpwgS6ZNPsXdKK8C40jiobbdGsFZJGOCJoVZMtN8ZV
ym7m52DFzuadpCI7jD6bHKBSOsDzkegCS14TU4SlfBhRPXfZZrSTVgmqo7Ivp8GIyUUhGIwUArq2
rwBojQBcVWr2RWMH1gJUMjDlCEt6jyOIqu4eU7b9hqpN81QI3xXhe2s+4m6zlTz0kuAex6OZeMN1
hY05ArCqKNdcITaSTlLfxPeZKkD+Vu/8jynPg3bP9eBimg243B1F+9H/GhVAnnWe5izWb+ha+pge
5/VJ7tQb5BAOplAeYmNAopI6yJFyxjdfxkiJ9zhUeTj2RfqHPKAkaVAq8enls926unQGVEXKDuX8
DH8JnSd1dSq4j4r0JxHkhZ+bUlGsQwRSKChCcF8LX0S2cTiVInWYdqVhlFIh68NtBcAf5gLIJ+ik
e7XHv9/WyOf4bxJq3HTaoOmdZLp8UqWtV9+K1Dw0IfzZkgqUJp7Cp2M8dCuQGnDmUvWBRJZKQQ8g
rdJu9FWQIy0EEb1FP2+UOcg90EtAww1j3eXS1kJGj/bOpzNCYon/eLaQkUDJx3L7x4G/FH0MG/HB
rYCTWzc+9m5x2Nm6dvS5g/bA6gJurQZZq4JWcOPfCHF+25jtCZAd9zF503uQ7UIkHAS926fQGjXZ
2oskTDoCQ4JCYoR7IRJXZDnWPt+rnfaoFP6jkIQPdF6ABNp93d8UaAhpGrrqEphM7tPdVYVhZFIy
TTWcY3xKWQgYS/m2SPutmRlbMyZRNDPa6ah0iJ9kuJaFJu76XTx8q1pza0natZ6J15pLqcJMrtE/
pd2QH3XW/rgElVOI45s8lHtzNEZ69jE0Y/shPTLO9/kuB8BbjqCMlrOeGxpIHp9btIFMoyDti06/
ygWPCYzZ33nv4YdocjJ06PThCd4A2rRkbRs/u+sUkLSP+WAZ4GgOtpN8lkQardXfJc1P9bCWsnXr
MilpPMmguqQcvYiigMS7pxR/orbtDojEkaggZeSYgXEjnp1EIedbe/2tRsEfgl0KlR3DRb3eGw9G
p9A+Sw5mctCpkIwl64DOkRk8h8eCRm4OdUYyoG3D2LAaUO1Yu+lfDf5aBknccRFSh4ISR/VjIT9V
8rEugYlw5ZefuEYPwFVpw7QDHlcalh4puTba8LK8k8ytBpcwrgO7S9/cVvyo++4jbgEppt8ebLxI
vkFersmGq0A78jtJtIabmrPHfI24PMUDNAj5O2Zxa58F12MSiuAShtA+1EKLilqLkoxlrYVXlCbR
THBG2ROKvNwWr2UURw0kaLeKdSq48yBCg27e72ZmxqmggEIRJdRbY/MYFM11eWf6D2Vhy5h+mU4j
chQaPiKD+eHc1McoJQk1rvNOvNZDpA6/DpjZ5EdA8mqEURiEdK9eFTSHRcfzwuv8wapdkH6VPb6R
8xP8ZnnUG5YTGq73v2MQ4gWDWlFk8b6VRu1omeaIaGN1/F8AgMUc6a8Yx2vUSblKj/KA1OgCbcSI
oRLdnO8Vc4ticUvZ2W3uMUir5X5bo14gfFG14KFc60guFMDXG7iZAq1GVZAOsolSSu8ffTc61gBX
0HPCsooaBd3UTz07cQ0VuB6+Jhz75wa7QSm8Sw+kszXYVNIPPIkqvojbfDEA3gUAATxKU1p5SqXq
HnIUPansypTOh7OQ7tTh2kWEeQi/6HcgokvlmBy7DcqkWIHeDArkVCA4iZQf9LY5wEq6jbGgy1Nz
c26QD7LZJ8VDAWowxU+ZqqUr6zuuwPpHoAWS1DnUnxJqieo5x6nVty2o+GdITm0uXJ3ZwZ3m85nW
GYkGWbvOW6sfleQgfg8H+ZoyU4TNRuzfY2rykMbiR/Gb0mu3yLbaWsOFxnJPkG+2nRHbZvrZRS+D
qpGO4LVgPGAnlHNzpiCD1tGKFGqcXdhdQd3NUICUoLefoyujemlC7aBBe+NsdRHCR21I4PBM5bde
eusoMRaIs7bt8TkQqmtfP0jS5xYTbS5KLQQ0k+o23BYPxg1wrZx/LJmAfm4gyHG5wLwNyG7y2Y1g
WnQ3XNwRlMRUQqBsGD75GAaaErUT77pMPgt4IcKo08ojb6kKslNleLBNS6BJ1T4ZzvcCPk/fVbDm
8moAKGhE0jZ3RxJnvUu9lwGqryLBEEQWAG2nyKSAL+8aF32P1e/nPKwbsJApwBw7yFz0ddPtWWhR
ulW3o3zzjSZ8HAZ5rZkZykNfXeyuRRrYtHIS3+lTxCrYU5oMUp665WtFGFVKGAu05Ubo1NXvghlH
hlGkNHi4X3pox8MI8zDdOJhBAG65OuybzClpformuk6+St2rrt5VfuLUmAxgkVNXTqGcxOF7uJYj
FJeBqFUf0edWsvQGb+0Csm2fb3d4AKyKwl0pSCTJ8C8LLInWv7f9EPWD6hcAge2MnpJjJLcVJQXK
AE9ot/2e6XGXU0aoWLEh80Pcnul/Klq7dferFNLX6ArSwDuRx7txv2vUu8gMN65KtfO8/91PgXZZ
JednhCfpQPqWNdVVGqDiqTAPUEKCYsTngEEe3IOO88U7nV4eVzxN9Z7ADAB/WaX2cNZRvtcPWXgb
hJQIYaTK6T2ZspKft7X6xXCTE+yq1AXtIq3SQ+9vPM42q81W+UGDVQ9aNuUnZ5QEBG6GfCMQUvEL
t3KQiKKfQRnT0DKFRgJSqMZJhZWGRTqSG6iiuejx43lj5nRmV+ONIWz2DZcQSlpZgXY4+CEcYMJr
Ce+SVLhj7lvB+aRAQomRGhmKTUiv4czCM0J1l51Xv/uam9d5j5crPPbQIS35GLQQkvr40WhhE7iG
470O1Jhi68olSPypR/1DGSLIDh+r2jqk+AebH/GEo4Vp1cUqrB9UZeNjpKKXHw39DdEPQD7ehpSE
um2nOHFP8dWzUa3k3v8qUw/XXfEoDJ+kIENWOAD/A56N156BNRA7BFGUxu7bzslBOhRkZwZf39yp
VIbgdYequPE8elXcBTDwK8vc/vDb//zf/37r/p/3mp4o3+NG9ltSx6c0SKrynx8kXfzwW/bH/7//
/s8PJuowqqGjPKYY/LesWhY///ZyHyTe+Nd/x5a8GdqU8pnYsOwS8p+aXBoQaQ5F4G3sh37SrxNK
e4Vz3XnNBpkg9LjDbYT5ZIQAiYaXUV+AW9GNtTrsPukWvPoEIzuEjxBQ09wKAG15KIUzxg+oi+jK
lYp/6jpOyn1P3z1DCAsxd908aOypbYRMFsjgLFJ2Z+lBKtG/ku0GdYEc1zU7lYo9mOKr0hOuwAQf
lKI+ZkDw5RZ0b7OPNGBEHCPeqSnik56mJzePThY6JSJZWgNVij/dxxCmvaeQQsvn3BIe0tZ4WCVf
oeZdF0hVCNUrxrdcUawM0/D+BgHqY9tFx3UE0BjZwdXW1RoEE/BzbTm5g/CUCvJdZyeafhRxixxq
lNORyUOAJKZSqhagWNBLcKNnepzPqLQ+oSZnJo9VIT4oxVOmbyxB3KPncBfI4UkquBmkwbUhgjYq
bnBhzYJDHhXHNEZGuAWhJXunNh+rFcSlpV+NW1R17yOozk7sp3cKuNbODe8ER9fAySADnorRyuM+
+OIHqiMOgLNSThEPeoVobXOp3aowEBq69dHzwc/y7ei/QyOuh2qT6fWV92YyuHD9Y+L9z08zr/wx
E7+lGRPA86vJH//vOuCGUaZv1f+O/+yvv/bzP/q/2+w1eaiK19fq+iWb/s2f/iG//8/4zkv18tMf
uN8HVX9Xvxb9Pb2ic/WvNTL+zX/3h7+9/vgtj332+s8P39I6qcbf5gVp8uHPH41LSpJZQn+twfH3
//nDm5eYf3d4TfqXX/7+60tZ/fODKv3DEpFStwxZU2hBWcaH39rX8SeK8g9LEjXLNDQViQBTkj/8
lqRF5f/zg/YPERsGRRQtQ2Ixm7ry4bcyrccfCeo/DFXSdYprpiQqomwoH/418D83hz++yfxmof+0
VWg6xQHJ1A1dsVCoVaCh/7xViEkZAd0qQbTR5pIaHJ+xofMRNywLd3/xTmb2JW0ulGFYqqGOoxPH
n1/sSnIoGoCusFfSa33XwXA8k2RkUfj034UZR3wRpm41pY17wqi46PmNgCpUuc1Nc/N+GPnnTfbP
N3cxHL7rZRwXamJnjHHcL50DtnvNxcLJTqUdOtUON46j+cndNWvNLuz2q+G8H11aepnmz9E9rH6q
aIwO5vamcxIH8U70y+zARod+Tfn6QPNm6WBhQl6cK78OeXKuaGE4qGVH0JbsG8ksZxwqgjdETLbp
4f0hjr/s70Psz2CmpLAODP7ENP/p/foNzf5cQbhFQ1R900N+uGnKVNsJUmmiyYbxtj7IT23rdnjL
lOeF6HPv11KgCHGYKrJkTaJbQmQWbY0+gFWiVd8iPXPO9pmQLLxS9ddByirYd5aDqVqiPJmsqmRR
UnHPeKhTH4B1Yd3qRfv5/Rc57iPTN/lTkMlMPZt91ucyQYBSw05fe1dgsBzpDSqc82/MkpkP91O4
ydSUqcB4ikW47lvneAeYU3K/Cg7RF2MN5KFfnW/UTfEirZmmK/Tql1bG0iudTNKowlARTTWwSZv0
pTsCp3LgqFPs7lcQZlfZVvus7Rfe8MxeYFqKRsKl67L+y2xRjCLo+xJNJW2FWu0ebaFtfBS24ZV/
/X6k8dyZfEtVUTkqoKCopiGa45Nc7G6xLJ3FMiVSs6E4vyF324DovJXtgCvy+CfKNNtgmx6D6+Fe
22I/vfHX7U7+NDwVW29Tr95/HunXt41AsqpbaMpyGmnaZJ24kSurMho6K+kb+sE4Na6jO29t2MH+
fANztVv568Uv/Ovb/jnm+EwX78DsVF7PGBP1gm29Rd9km+9R4bSNpe86Lr+f9yAiaaLKUWuyFuXJ
6VhAgqmahstz9w3RKPWpwbfLdp1snbxYA+KiduukpzPAFri+77/YX/efnyOPa/pijGFvFHmeE1mH
hxPSzoIVW6sL4xtX4nvDm3w8wZRBR9QE0YSXPPzkh7TJKUGrXgsYCC1CcuP/ZFQQ8zD8MFFkHGf3
xai0VIery612FaUoPQsCNpzfpZTU6q/c6/TH81/ef+ZH9VcQa7JEfKDb+EgxPfoB3GBoqzCC/XzE
wOETdV5ZcbDwraTxPU3fI4R+jZNK0dnNJ9MkRZXFc3MiojLrbWHq72L7m6YhzoZHdbwRnKXZsRhx
Mj1UIwqTWiUiosp31VFdp1tt3X8C5uHgZumY6/df6dxsvBzgdKKkjSo3BuGq9FOMMRMybYj5vR9j
bie5jDFZ1X2X6IbVEiMPBiRl91785/3kp+vJ5cSQ5mbGZYhxmBfTT1b8til/fCeaoO7KkFfeDcZ1
p2QTOhR0bbm2/Sf5U2bZyRfPWdwrl6bJ5LAXXMUnoWGErC1ORa1wsCDcuARO01vjajyblvbKuQ3s
csSToz/uLXY2hZB6E63bhvZys8pMO/Ce3v940tyefBlocuhbgZxbRUkgdSt8SjbNDvvdE3BAZykJ
lcep/d5im+whoaU3DVq9mD8Z4OZ1XaDGK6dfUV7cqG5CKRzcbH1+ziuQSxowEs9HCL+5F0sD4cgy
orqG/kYTwTkBS6DG2PmWPqJV0tF1lU3rCQvTenycdx53uhvFYjSgBv7jxXg7TMFxr8LFYfdfrlBr
sgV5mSXA7ySMrMBrjV56bOpK88vCVx6ny3uDmWw70pAOejO+e6q3L/KbWqzEtW4H6+ZrsaMqiRKw
FzigrJcn8sLuMM3HA/qxkjLuDkH4VmLDZlr/5Xeabj+1K5qeSIBwD8uaCQx1c4M94vb9VzhzbdSU
i4ViTfYgdLwgpQ/EQeNjE3pO+5HsFHKk+OmM1epp3A3GS2O0sRx8irf4Gr3/AEtHhzXZhTzTTAe5
5wEKx93K6+gKgddDc9Wsw12xtdBfWYg3++VUSRU1nRxKlidbUOtXeljqPwbsbrXdsEttfY800BrU
Lw7Py1NlboSabsm6KYs6qemPn19s88Bb0hq+KKg3G7mre4mIpmPY8ifchGzxAI3y/SHOjJChGRIx
DdKO6fEft1KdNgwRzIt+6FzkkkpvIcVYCjFZeI1haFYHaXOVm58ytP/0+L8cw+SEr6SuHEqkrlcG
0GwF2orYLky82SEgI889wRINSZnMA9DTAnWyER4J+riBqlS1wUI+OxvCNFXqZpTVLGMSQmkSIyhM
k7ckInEefxeb0/tf+kfCP9kAddPiyKRuRrKnTlavBIs1iUUq+eZ1bTgN+/kRuCW6ZmthjU0YZCs6
iVfeHmET+TuSPzZEywMUhfcfQ5o51nkMTTZkXqVG0vlzIiN2gBThaftg6+yG4pOO7KU9HAQbBOgG
eFx6wtFsbZz0hW84U3ZiFV8Enrxhiat1IHUERmVlOxyrU/+xfu121pqa/lp81OFCILX0/mhnv+pF
zElq4bZCOWjF+M7PD0375orf3//94zNPvymlF4nEXdOoXEwSCqvsLEst+f2qVGFPAj4pkxFTPvWa
aufoJrwfTVoIp02uJ+6QJyG0eCTHNpDZtDcUBHa6Y972MNWqdfutWyMzszYASz8vZYOz88aSLV2R
wR9ayvQULRVVF6EYM1QYsqvsGO3Su3BTHfoTSosy4sPoED3gF3L//pjnvqCFP4mhc/FDxn2yahq3
78+Iq8Gile77keqFFtR/EkGnMIKSKNWRyfYFmqzoxMgAjR6L7V6tG1yzwMIszER5fNBfpgrnt6mq
umxY+mSqZGjKZBrs/pV4FdyrdnoX3UmPQ4X+1ip0xtU32BYFrhKjEzvmNoaA6ypAWnLTiivsXbfv
D3rhaYzJTCo6uS4GjDNXTTOScO485ak9Ly758dW9M2Zjklly4hXUSTkZcKEEYYaLAkKoW90xtqL6
NJYQl3P82YEZKv0Pqi9cUCbzxYjc3jRjDtQa8G2giCuL25oCB/H99ze7Ei/CTHZR9AF7349YiR34
uyaDC94fhRaZCKykZO32/WBzlTLduog2Ps1FViJ4opfqxojTh/yYrhR1TcN0ndqCzUCjfmN+Q49p
W+4Wws5+PlOSDHnsP1k/HusibJfGsurjVvWjZp+c6i2swQeTUihgW+eMEPVCvNm1ThisyA1NZFv9
eZhxdXY1aUCPFd+XtWoD7fevUGPAUMymFuJUOfBjfLAX1v9MjZuUz2J81MOopk+nTJ6DppFqwrZ2
Rx8GSZPOxvDWsbZnIEn20mud3wku4k3mTio3Hm4+xAv3we4sAHzbjRpLg1Pqdto4de1Yz/GXeIsI
uYMnVAdozcZQrz3Iwee6tBtazRmqcQsvf0wDJ2vVEHnxJm1enX1w/DgXH1vIOmS6/W48npWNDINz
F21Lp4MyhA5e4MTP78ebS4d+ijdZqCkeWqlYA/XSvyDD5lTI5WsO9eer6sG7otzviI7yqu9qILdo
cX7pXnlRC4t43HJ/GbIlsefTFZX16f26cLPO8ILx9N56u7HwjpDQZnmvnTs6DdFStfHYFGnbTrIQ
LZIqIytIX1GSxdjoGhQBmCver2HjfPrS7sF/+Oph+Tozs6B+Cjw5c5rCH8pSYI+grHmPQZet5dnx
/e84k06SkGsG7WiD9TNttcWGEftRydgy42vH1cxEKqFERAC+wPuBZjZ2Q5bo6clsDZo2PbH0ASub
YqRI5UhjdAm6mwYUo9hYCDOzsROGOiy3MpUsZ7LV6rmQKQhlgED0bsvGRNBjZcC4aPYx2Kf3RzQ7
L5DBkLWxjSf/0tUeTOxYMh0enHmNhpx9fgDetxGw6gPYZnPhXBXXJiqgjwthZ7Z1hvh32Mn+Ewmy
h9k7b1LdNkejwYhmFW7Gye+X6P9j1msvV53nX+vfMSevVTlnPowVkiwptR5x1gURZvcJvtdgXEM/
XS8McW7iXw5xsuJQuMSzRRwnPtd4yQk3HaRY00FewIlRXbL1+tSFh8UceX6O/j3KyXoT2gxImcw5
reDd0t+ftdSGq4NI5Dcd2HaHCEaPU7d1MLuHHCI9APQOzfwuqBZm1tyivBj+j4rrxV4ua9hDuxlf
2BCRFoN0eVaArwukl+l/sPwvI02O7KbNczV22ULPUoWWAso3Tc8cqhIk5QyEB/677/rjKL8YGKVW
VOS7H9+1QzjsiPTYDucbmPV2RcPY1g/eYsNkdupyN5ABumiWqI7L6SImeo1drIy7txEWT3GPM5OJ
RpT6rUOyvhiWFudStHFmX0Q7G5GXnsf8tdtENBhAYZsOZp1b7C1R7X1JbtrHARbf9VK/cnbFyKam
y9QnQNlMpq6lRwNJIHFjXOtRE7HFuF34erOzUpEsUBEqJ8a0xHLO3VzLDELUTfGpbD1ptHTa9op6
o5vD0n1r7q5s0Mv9K9pkC0ghTPhVzMxEcm0DVN4tOtt/QJJ/ZWy55qEs0Z6q+1rdgaP9Nxo28kxu
QftaEUksNNGcFvZa/Kit3qWQOLb1jQ1yZzT24JhuECd4Xkop51JYA7Am2RtQas7hyfYqREkYJSO3
Dx3dfXXbvvoOjSicW7cqbL6Vfr+wDsdlPc2cLuNNXq6clnEFUBgjrsTSkitM+hK4DkJpXGMAxo02
bcL2JRO78gzifEBxHLWp7KvqWSlYazfsPr7/PLOTV9NptwNoZW5NlmhcIPRcn7kc+YaORTCkzKzY
vB9idvJqIN10SVEpno3f+2JdBpJEropd7MpP6oMcdrehoT/CDzUhzbwfaf5jGgpzR6Te8gsiJBok
s5fFkXnN4TViUIpmg1vINj7JCMSu2qVddS4Npvr8V7zJlgNXRnbDlnU5pKt8MOGOQTg2bn3dBGIH
UznEU0Vx3h/k7OsE8QIYEbCxpk/ODUXNgqFIGKPv9rCFKH3ihl1UztB9fj/Q7NS4CDT5bliQ6uha
EShxvU0zfJYhEb4fYX6nuQgxmX2VGnZWgt/k6rxPhzVWGu1T3Tnj0TTm9yRVxZPX2B4cF4zAFys5
cy0Lg8IYcrkWSxK0288zU+2KLlegEvyoq3Kr7NUVRtCUk7Qr0UFFeHCWzorZu9tlyMnyR6o77N3x
GD7v0c58EjF4R/DIPlXsrZWtHoRTYvdONJIefPzrTdssl176bKp1MerJeQUpoq5lyGwsEvfOveOk
3JyTleuMl2YZ/Z5VtRUWG8hzhRhDkSRRxoGRDFqdTFtXiKtYGXcB2LO2e0WCg1AibTeImnTiwU9Y
iyXsudV5GXIygU0Rdk875nIBFCNWqGlwUzbeFNmzKVuiKfIk68XC6pzdgi6DTqZ0bimDEnbcTFp7
rMScnQaHEsowY0mE82QxcR5/3/Q8uYw32YKac65YbsfkLdedUz22Nymy7NsxYUc0qLjKtu7SDWGc
ou9FHOfX5X4OKdblvCLPQrP5zCihoZir3A4fkmfjY2fySREOvW5umm2wKRcQoovzaNweL6Lj6diL
ucR4mw2cvbew3eJtSsGHcst5rx7BrP4nXf6fpu5km+jLIIyGMbGs0ttY11ap+tRL0dKynEtfLz/k
ZGcIjbKQ24rZWjiNk94LiEZjKgdQBe5yv2me8JHZFtf1V/+jsl/Yhud2hMvQkx1Bw3BLFFzmbLMp
9uEnHLRruMu3w9eYnA8+OnzM++WLrTS/PinqS4YE1niaOBdnozGzgPdarsFTdk5pVwJEVif6aNCN
hye28761z5lh01Tbq4fFut38G/8r/vSuZ/XR0HljEYHU79jrmzTdyk/x7uz4G4Mrg++tXPejf0jo
li911+bf+N+hp7uhYkmuFBAa9UlceoUjEqroBgQLqddc55Cp+3ecyRbYylFfQaD+o053djHdO6CX
btMjXWuvMS47kHpr4MhLULnZ8Y38CknV1F8hh4KFsn4xNuehvkg6knpwHRGyfX/eziUowHL/FWRa
hMz8pAktE4xDI0uO1ZxKf6l7PjsMrJg4s2SDDtpkTXZR19Tl2DUkbT94/j4PS7vUpIUzYynKZPnB
FFICrWflmxCpc+Ghx3itl5fyxjkMjAFWmB46TBCDg/jnnRPestxo9Zg4UjhxcGa5lp4l3LCeDSS3
XqCsoVOfU8SFRctty1uhoiEt7DRzuSv9SEUk31K5Y04OR+1sCKjH8z5rv/gSd+KbmUsPVg5tsVK2
70+O2Zd6EWpyLsaumMtc2Uc+9NMZzCHWwI3VL3y52QT2ckCTdwroQjZqEIarEm6lUyEAmq6yTRYB
Vx5XGaJOB7RQB7yD7WCjfX9/iLP562X0yVmolpnmhgZjRHH0yrxqbrsd+iuN7d+3e1qgaLzbCxFn
t+yLtzo5CmtZqQWq9WNE7VO99rDFsxF/ReWTXB33Y/pcxbp5Ugb06QF2HqLNEuRuaQpNlqTYiAki
QbzxLG8fEQXZtOqwV/zwW4HRyMJol+bQZGEGgxcNrc4uNnY5yBiz9kb2H6TD2GORyDfWSUPD+wXB
5YV5tRBYnfSYYznzqnacVlkrYDyQmyhK1WhruTg+L4xxNn/8+4tO8/KhgqjWoHH+4xDuvlu4nzkQ
NLfSGvKxvgs2S0fD7KkLIU/VqH5SeZgcfU1KB4Gj30fhLrUrVDjF0ejdxCpMEdELf1kY31K4yQlY
d6VMbZnxjblNBAvHsBxRbGzVGQF/4TrChLg5DcIKJQW3g3u9EF+dy5YvhjvZ8qxC84Ro7JS1ePT2
o11Ig3ymgHSYa2FXivFxHODB4tJvb5sMPrkqYoFjniQN74FAunr/cZaeZvz5RfacWFZeYHpBkpkU
ax+jgyZvbt4PMT93//6+ky2xCaUmHVrmbo8qbTxYw9E6l8DjO6Navx9pDv5sYJf211Sa7H/l2c17
NyGUrGeI2AGntIrW9uKTBQGhGtBnL2pARVF1154X9obZUZr6mLpCPlKUyTaEOKzsqSOmJ81NGTnn
MGi4CiV+7oPTT5tsaeMdV/z00qXrIOA4uEVTm6IrRaFRI8WlbAhQ9jA2XFFCX48t13Jpws5tsLoh
QRShs6//Un5tDOGMkw9skfPRwNsDUMb6DMoGw643cHbmN2oTI+vn36Cwzb3Ty8iTpZq2YhXoaPeu
5GuETTaDI74mt946uFZX4jc08tHmR+J74d41tyIug07WZ8wtoElGeFQFgT6yEEhvT+9P07kd6DLC
ZM2hLYcuaMOna9LPKk2rRrTsSrzzcky0un5hTcx9PdjLkJ8RSVfFaYYFPRYTR51gRWbceXqHPpGM
bytlwsHwnPcHNvfqcLA3DFND+ADjqJ83k1iVIjHMmCmmm63O5zfRTRY+zmyGYygKfQBNhpAqjlPm
Yr9KI11wyzMhUOJQ7GCHL9sWvNdVj4TzCr+8ZSLj3Hl4GXGyp+StkEieR8QeRc2tiY7deoSYhU8j
ekdNVihC7d5/jbPb2GXISVKVVYYWRxEhO785Wpa8SktpW2ODq6v38aA9ZZqyN92Q9v3m/cizV4LL
yJNdTIh7QWzHwVZOsk93Y9VcxYGR8thKek7vfGcEEKFkcTR3Zrr/N6qCc0v+8gEmU0j13SHoYh6g
XJdPGD6v21frpllh4fImr7CFcLyNtrAc50NC4tRRB9DMKeyibv3aLca3LcnY/Q5XcS2tJHXhnJ1d
hsrfQSZrvqibqilDgujuKRgegTWv1HIv5/rCubA0mMn6OPuWXtfjEgyBzBIIV9WrBh+M9+fJ3A7G
QfvXK5usCcVDgLIcyQs5ti99bd2psn5VCb3ThW9Bvn0/2GyF7zLaZDl0IvgmXftBlVCv3CsD2yNn
LESN1yn0rG4DgCwLS3DpNU7WASaLfSeN9BClf1ayKyXlhrp4sM5ulxAyZBolkvpLBTwJjVCTx4n3
R2X4B2rlq3VjUC/l8vil/yp8/0/e5EXEyYGaDH1m6n+srkx25Be64XazUlcRlj34viKUsnhzma04
0QT/a5ST81REP0D0/xjl8KmDGbUejrgkDAd6qTQ36fuvlJdwvVjMm923L+JOVpxPOU0Rx7iYKayL
7/VHf8Mxu05u6lNm9zt1Ictd+piTheeXZiT246sdYmNTdoIT+wv4kPnNGSAVHDruSiDEfj776jxR
RM8nBCa0a/eKd+leidfxXXlXnbwr7QYBu/UA6Lla6wd5Z+2XbtqzvaoRyfWvB5iMsRU8Q4twfloJ
OwRu1/VWOYQkvHdoKg7Pgo3+qK3Y6hFzhUPs5CBqb9KFdSnPflUADyJAQxGU/OQRUqkVgnp8BPSL
b3sDZzAbB1ZHSphQ+j7Yi5/Eb9KX+tV4/gP0iTM92n13SwIA83nIxXNMdkCrSirkQvkWzaZzwJo5
+bXvZLtine+Tq/Z5sSI/XoKn6T4Uk7/GPdkDEXk0w7hj3Oo222PKvjP3I8xdPC5jlWf3votQk72v
jg0xjUeqpG9ZmVPo4UOg1Hhp/X/Srms5bmSHfhGrmMMrwySNRtJIVvALy5Zl5pz59fdAu3dFtVjT
e339qipjwEYDaIRzAPV12R2tXpmFICbWp2VQl+/m1KJOCwpLYJD6nEDF0YWtCKdC+vcx+d03VXuo
AWIm6vvLaqy2LRZnwy59JpZYyOF7hogtoPAlvUWrJvL+WiEEsRxmDW4MUGkC9h874f2frFNj7+wf
07AYp66HeZKONEASPUan2QXR0A4w16Bt2iVOcsx1W3Hqg3yFjaDzyEmd1kPzQjbj3ONyNksLCaMN
MPi7+oFQdxLnFYDzJqRS2/hPCmFLZRkfWOeBaCAdgJvV9+D26MdvnfTz8nlyzJJdDbV8f5ZmemI0
QjHM28xsgSrpt0XAQ53hGSfjQ6JZEmuZEBJG8WSatZ0pt75+d1mZ9RPSadiX2j5f1qqa0QfYXg5t
9O+d1x+BioIzogdMFbowDIyj846IJ5JdrQpGDB0XBC8hHsqWoj2yNRNEp9lDearPwKTmJxmrZ4ap
V0RFEbUQdqOq0MMhx2QKuWNlg9H/rXKW1L+n/jFJQEyRQLfnOJf11GYhlTFGsZH/fu+2rnmnAEB6
JjCmTeZUbvgjeigeML7Jn1Lh6UpmtXgC11JbaVqNz4tW2DlRk5tG463k8EQwlim0SR4YZJlzDwri
5pRl3zhmuVa+wn7EPwfGxLOwTwElRfEseTQPzbZ9alygZhwzgIFzJK3esoUkJpwFwGXGqjw+F5hP
0dX9LdZ2cgbq2XsJq0N7G5wKjrz7s/xzIZeJbhjMHmXUrqhAp/5ub0kezSz2ug1KYYc/JnlZTyzf
fjYLfSrBOEtnVmodMFNV/6r2Qe9u6JHL+aKr1mFhq1sWDaz3sgNn1gAq8Y4eRyrITW2A4qRufE+I
CuoGLYLoBb01bpdn3akshDJRrtYAl2vRMQIYfSu5wHbBDnv9FDkzFpoGNEauzT/J6BcSmdgmAiMw
A4Y+DnAAKHvxyzRa5//8kvSlF1e5inNNKdq/bLPcJ3hL6zYAgbG4gIo8WDhNVz7Ku453JVaT6IVm
jAeRNRC5a6QZ1XeizO5QPs7BZUiLEk548DP7T/bRANKnqZaJlyD2Q5nbQLhrUmdAZIthFsD0OUqx
B+UixjoUZ34zAfh/x4tDdLG/pMwfIhXmQvhzWRsIfIjjtVKDXTe7GuIRVGTxwZIjpzGlfCM2A6cN
sB4TFlKZblZs9GJRNiT1N/jwsFsY2BJg1tH/bTYpXkXgC0EL2sUkHzcc0RW4pDBzRQIdRG8K3Us6
ViwrOHq8pScvYTxYsWv94lgvRYFL8pgLYrUjNnxJ1X7jA8mnd5LH3p1+UIKhu3rlRvMmP2du/U3h
pJ3rDugfY1KYayOnSUowSDCmuLM7NbDVjAPwtupMF6fI3JDA0BPt/RR781sl72MVxIsTp67Fk8EE
Wa32Jd2gy4+quQMe90ECCDKajpdPifetmEBbpskYJ3RIlm+CDnSy4/b1sgSeHkyAxeRxDpJ3SBg7
wHOb303wYYW8ZQ6erTH+Q4xB0DNTNUdR651SFOD76dzOB+Nzdb6sztoHQ68L1U38w4w6c/TpYEhD
TwkzGidART4WmIW9LGF1JBQ+EI0SYNlZX/bX/Xxu9JyUmQ7BWfYiAEGq9/GJus+WK2z+P2nsth+4
dqJCoifT0Mzt8xCagEEfX5osupNBow3ouUOIcc0S/V9B1s6RKamb3ox5vVmFToj1Fgul2QX2PmjA
Lf3+M5wC9EsP06nCLkPxm/L1zsn34J0gzjLdzR7nDPh+EqCMDMe/xw6/htUHAGbBlyGzVgmNfqfV
4AvAQA3guxOsSzggD7qJD7yK16otfByUwXjUWK9BVUy/OevB2xUd5Cn1OKfDE8E40aDU0gQ8MNTw
GF3JjTwwpFhQjPaV5Sv/rGPu6umyTLryl06CftIi6/DLWUrzASJ9jLNhjmR48gMgkvo+kNDAfGnX
Iq8JuZq9LQ+fuVRK+t/DbzfZj+Kk4nzDjfiCbqTTYEiX/0haLdBhR9gUgZNCFUtGoqoHc9hVWOMB
YwFqlcpu3BnXWBmCDSH6bjX38jddXUBdymO8OTA3/EDKIA/0mBMtv7e74jtGvVu7e7a2pmlrP+YU
Lw3+C2fNgpaSGQ8vT51QtbSxoyfRTa4BwgBkSZe144lgXHzaGnkYD7gHEeB3B/leHC2el1pz8Est
GAfv177Rxyp5KQfEIuNzcJ57pIlUqxBvG0gG7d4Pwqriba5zBLMlQuwkin4wQXBT660dNaqNMVUH
szhgMb+//BnX4AqMhZJspbAJVT/TRsgyr7XnGFssZ0C/ePkxPPbu6Bq9o1yFm3In3c2OAVZA1NJn
05mOKXba+fitdANYNwA4GILakSk3ZzxP03YSAClo0Ot389icQie/CW9QqcG4xWvzUB6ym+Yq4bie
1dC3FMr4HuAfT9GEYqk9iCrm58QGy+DWEXviIKAYwicr1G9SAYQUQo31M01JvtdC9KC04/7ySay7
h4XyjHtQ5KHOCrLo7HHwjE2xRchxk73kaBhl4cMj8L414x3qItNMPcan7dH/9X1/04F3xB6ikOOG
1lw7hnR0AE9gfw+I2Z9du2FFfmWl8ELT+NKF4B6ova4QXBFPV8ADO5c/4qpSGB82MXGN4iI7Pzz1
ERi03h1Pecq0U+jfZ9nzZRGrPS8Li4hokSJPwuX5rJAP5PEBJN9/vRuDwG5QWUdeACJvLJjQblZ2
hH04/lXoxYlXXvMekauebyGfsde5F8bEKuBcxf5bjVnewX+5rOEaGipU+9CQsUShzXs5iSGhdoNz
CaDuxrY2OdY8oNu+15BKo60XAToBCI+uNnAhjtevpCFiaxFDXioKOp8/sZiCmcqnCaG/4OTxYUcs
f7W2coiv4sTm5VSrVrMQx8SSUSF4UBMmmgV3YvJYdANaSz85H5XM4otvI4IGrLXJgNliPmrpC0UQ
0XRc64rOe7aRAOFnRGcdq15v6dbi9GZXe0CYO/xHIHPB0zIOjQRk2DjF1k0au/1VfG++1b6LyRkV
rbpi39yChPKnBeadcccvuq9/1Q/5zCG2uhUkYO7FYxLD+5q+7cBsG/Cc9+pXBd0FOq+oLwLh5rOl
9EEO16LhMtLAQv8QOsEdAEcdMFPtMPq8NR4un+KqTsCNBCCcDjgxdtZrjgpdqwCUBuwpwTaUnZDe
zw0v/L8DX34xlYUU5uQ6H8NVhQyl1GvlNXwAqcwzjRrKB/G3caMetJt5EwOvqd8JP0xQNj6aCmgn
d9V+BupWyV1BXfU3i1/DnKMfZu1cGNDZHy3ANZUl2OTKbnv5w/KEMFdQ7ZKoU4HNjcrDC7y2Ev66
/P/zDo7J5dAU7LEqjE8atZGr6vfg7ATnFG9vdV2KaphA/AamFju3BXIlU61FSCn7spacWjIbEMgN
kwkS0cTSedifq5U9QCDI2BcXgT3JDsbrsazNKaUMMbCmgrMKwEAk9xvJ0TcEFljCPfPKpqu56UIk
8/7sdCPPoRd8ZfVYw3WkwnM9EX7yyCtJrJvEh3JMnNXlUYyBtgS4lRsf5fXiEKNpB/VAmW0DEdsB
5yBH5IpuJlyIrukqaDdkdtlPHc1eLAnVoVWUc1skGNMGVHQ4OqY4c54va9kejS+jAYrlfOwWMtq1
lhAIQgft/hviaiw9Adahc7Gagr3qP0lzweMDnCrUd97XxT57SiwZa0iMoJx+rQOJXrvy91aDRRwB
S78DNjYv37e1x6eJDAKJGNBv4ZwZOxHHdiiTEeL+O0kmYYnBf7S81pMc2ZaffBONJ0du+Dg95JAY
9/lJNPNpO7EcyzrGKwIk6NJWP6ie8hMsgMXW3JeaDaSFB/GYvKYHsbW5rT1S65JsMupFISOp87LM
JqhNYGAgTqIxeBVZU7gbcnCa8BZV1qoYn3Qlj7SQ1zQYygWMOI2UFY/tQ+I1lR1gINiZXgGEPT1A
R9/pDOfy6a7lwJ/EMhEKsJKlVVOGKFzJh/lBuYoOxkn7Of9Ub9+3cR0wmmYv3U3k+l79yv3KK61a
NG0A/4KFXFED1u1nrQNgGuZTia88G4NTKTdpBtKTTACtQuEE8VXQV6AlpSVCTk614pKWctn+jdIE
oRaTUVs56srl71rm5DNr82yfJDD5TFUKSun3+LDx0drpW9kJHeXJOs1bjK9jpA2nDIRsmp/Bpd1Z
xzpwBY6Oa0Hl009gbu4oNGoXEqK0ulV/xwpIubejttOTW3OwdRdEwN4sX02lZE873ozrulcEaAhe
i4CCU1m0i0TU26qQcHRYkTljbumFetQJnKIoYyQzBOP9ZUNe9fgLeWzaUcvG0JM8P3ojKs2pfhHz
27HkRZZVwzFErAcAZAqkVYzBZliV1eoe3l61wGCKrkor8wIK/RdfPM+HiC81dWxp6zLhlKhbH4TB
bnpfffNdFROtvg2sg21+Ii4uZZ9/Sw+8C7n6GReyWatNcW7DDI+bJ7md1wBHkf1NjIHHnEthSc77
kpqMdZZ13xUjIXkHv5Ubcwt+EwcrANiXw0Ab9h0PDS/h4Rwdm9PpoVFmqG5gqLTB3qqgoSh3/wdG
uPh6TMwYda3DfjVOrhwHOxJjR4f3VFD19nk0DTxdmGgxCGGpWS0kGWO+bWblR6IJtX1Zm/XYsFCH
iQ2WieNpCQis3wyPIbjZbmM3dMX7zg135lP0Czyu15SdYgjqpd7ybvS6C1mIZ54rlqbXUe9DR8Ko
oDFYDME+EYoc6nqbdKueL6u7+klNOCwFmQ76Z0yykWQjiEYIzinqIndQkFHpHPNYd8gLEYx95JPf
a8YIhyzf6dt2n75Ku/aq9mYnu+1PgKD4F1xpPK0YQ6lkwRqFGCIVGVQ48gi0v2Z/+cORa/1ykRda
MWbSBIredpi1tXswmj8NTa4fTckPnDAzgFWfleGTWhWyJ0Y6yNovi16rL6EL83FojI0kE7ggW7AI
I8wQNyNWbr32qvQI/wZMqhwL4Upjgowu9mWEPJmkAa7yiD7TfXqFacc9YnjLLWatp4QL5ZhY0+WB
GQ/9u3LSpt/P+z63A49eFpIz/JqBtMtzkauhB69PMJJqKIqwz9AJPIWmQoBRcjB7XfKYg2F60J9y
YHTXNKbd/exHlXOGZIFfzedDpoy/LxLfQRuyrFZwzXvjZ6p+G7RzyBuc4YlgrvYsAI7OzHBurfHT
HK77+brkdfbXn0mLT8fcbSBqAHFOhgxtGFB9T9TRTvwu3PpBde834mmMhY2aidtJNB0V3NWhpu8U
jAiGhX6uB+11sKITChGcaZbVeL74Vcz118N2DEWCi5Qtw6u02sEoH6ASgOAc82oY6xnvQhbjB+p0
bkEoDHOd74Xspor3urRVNgoYRPH+3luTZ2hgQQdMr0eLr6/JA9gI/sVm77rH+7AnxiWElWHkQYef
kYenXjV2aApxEuvVj2qJFgo14Ob9ApAZKCOguYnkyy/UbGcmVrDtK6G+TtqqOxSdKHLmvnjyGLdj
SsHQBAEdYv5aCSP2+H+VMSZNu7fL3nTVkS/0YvyNFFem1ud4FInztM2q9kmW+tFTC2AMKqjGKgmK
bhHmIy5LlSin/OIALCDe0M6t+mXb3M/RwhioLPnXaFnkJW/qL8KEEHfzn4DIU5EZ2DToLQE9ndEx
0X2t+eu9K9l/gYkr19K5xXY7coprmRcxyLOwui3EsePqviG3uj7jk1JxqN8H4Z54FQg0XRQJhg7U
wh7nc/JEMik8CHytUqMXvXzduvWeyDMFjLYI1xKQ76LNH4BLYWoHmLOSCnZQuJHP7ruSxxz1dWio
p4dCqV+i+RUsqX/0HRdSmCuQayqI6omlE1NNAnhpoBVek6jGzgAwrH7xgefoZ385ONWipXbQWH5Z
bc/GfhAKie5crZ+Bj7IVA30H/NZ9rHWeURfVH0RBaSGPCR9NLWh+RxDwuqy9dXXxZlb+7zzOOK5E
XvMl2AkF2gIwaMHUwth/oydgb5rfL1vv1g9J7fTZN0l15LeMSF3PoHBw0l2UYZhlfFPxTrqLLQcE
s5qtPCabFgMMnOu/5q4XP4itxIzyDMx1ihpRBIjWTKoTG7OT8ebyrVhX2wTfCN7sUJ+x0gRjK7VG
PXL0tdHoPGbSr5k2b0pOir9mNjIYhoAtDig0CPt8G+oGBzlSxVJCSzUVC3cETEFcDZugk9yp5pUK
Vj4epvyAgQSRaBC+P6EWuZPQFfmUk8dGZ/BIJabYHYGjR/iesjuigOjyMm5SgLkXnySydtrOqVlT
Lb/Jy9vO6J77SDxVWvZw+bx4Ypjv2FiZ3uuEO6sl34vwYdRMOwRE3mUhay/MT8qQ1Sw+3zCBYCAk
XJUaEzJBcYUn2SZ00yet3oDjR3Hig/6/z/1/ksjYYdDJ02iSXmn5ooqlHXA7VzyTYDylKvdd0Ggw
iYJATKSfwcjt56wYOZQwkP/AV+AyMel0W2jt2Lb4bK1Ls+CRp76czRjM9C0G7uMrohhU7ORnuOUc
10qi8EkuY3utT0PNZHuaAHilfJNt9YcZMLKbFlM1vB2b9e/4oSRjgXE4FWaSQ9isKLZZPvgiD/p8
VYJsAvkG8RO/m3HFVqkPul/CForOsM0wcNFrdDifTF67rh8y2AE0PesDzGj/beESQC+DwDE8jEDh
gRyAssXlyFtJPix5IY9JPtpClOSU8p3aTU7xi7QL7y1nes5PIDy7s265k5E8/ejvixvso/RQ1AH0
I1RPoMLdvJMt3cubYhO/8V7HnANj7d4XsK6kCGR/PoKU8BwbvCxg3SMtvh/9hIU+6aQUYkb6AHn/
kRBoaJsyehCu/x0ADU8jxsi7ygoqVcdxpcHkNhHmkLuGE3lXPbmiAboKHR4MxTEnNAeZWgkVNBKU
fJ/l474SkuMUqhwxa6NOmMb5kMM4pV7PdElOIIfYoSgUZtF9vKEu5exN/kZ8sA5wUWAys448V0Eu
9UtMXIhmDk1sBzRACHMJbDi9gkRYBcP6oBlDugtM4HMdJnFWLEfINP1FiXP5f98n+aQ5c4hBIFsl
enwwS1E5B3HwLEnJqQqE1z+52ws1mWgpKA0x70EOARTq2JDQHXPfI19UN7lX3MgFf89x1T4XIplw
GRtWGwsZ1YY22rMYOsZzddKR5Jh7bDWkTqxvVL7QVR+2EMpE0LKupDifIBRvtsnWAHBNGZXwnea7
CjC989zKWp390wEygSAYwkGshXenKTrKBo3C3XxVPymnPj80z4S8lnvJBhx82+yqR2b3R4HoQ2E2
BS/Q52o6IsmrcvV2ztNd0vCg6NdKp0sdFSYwKJHezT6FUxpw6dH08bCSgU3+5CU+dDvF5tgqx+so
jNdRxUYr+vfMTt8N8l7dgsHN9d0sdg1QmQRucZQwrM9fFucYLIuINkqBrwkdPmVSNtetaexby+Rt
Xa0VTABpC45abDwCH4F9zGihWltxjPqTeCBHl9/Q9m91DK+mHRcbZFUhgsvGoBxYC1iFknTQywS4
xxhL6N/dKjBYs++0XUl0sDFQs254ScTq2WEUgCaNQebD9j+1co7roaPrEDZuqR1K0L9boF67bCI8
KYxBDgOoIRNikJaa3NGF3+n8PZx7XspKPvFLaFjowthhhBljTa9gD/43AzjINVaYgfAWAc4muQ1P
ND+TuNE97wuugbxh7h4EPiZKaniHMiEBsLWVnNGNbqcY8EuZbNh66Z9A7u7KgmK4naIF9pjN12lr
HXPFdy9/2/VgvJDPhIoklttmAvwEhYrRTfRN+lDCie6BXoQmr3Ly7yXjasbgDmi+0mteSWrVZhfS
maghFYavShocuBDlNkYRHTnSONazfgdNjDUDWRrM52y3UBfUKqwa3IsoBEiQtQkOAEMeXok3CDU2
zqtx3Xtahgh4XOxNYPTrc1qYV3VXTQlu/HRIIsfYUGLTPROG9njNn/dd62WAQvhDHHN8UlWBgYAo
oON9cVJ6pzrQXJCALQa1AQhRgJmVfPCaKx4C0+rBLeQyB2cWCkYSiQa6meaTIAFWw+SN661e+4UI
Jribs9pIYY3qaDgCP0QtQ6Qys9G4UzPwCts8bZiwbsRlX8gxtBlLFLaGa62bOFbIUYatLoMCXQh7
lDBseXqZowd0mZKMByTDsz2NcZRFMltdRranXovA/cYc3PVr+3sCZQ1/Co6nEOMutRDYID3VrnNR
vNLkH4EO9J9R21x2T2tj2Uv7Zkc2jb4f+ow4Kmt38jDDf8gyN36QNE85SjvTjX/TVH21725mTzs0
sm1doxDqgQHRy/Eac3mTDmvAY59+D1nS4tXXJYUYgLGOCioFHGJyrLsDyoebzOmdsbYNQHr0+D2t
g5UJ+NRNC+rr5wAAO3wWvTWjBaEViBTAgqoobEWxFrFrUCh09UEBVgyF25iyc/nz80Qw2g6tLKgJ
bU9qWY6xhG+hpfyJBFnVMK0qwWeyD/U0AlClZuJ8zdZ3Z/HHGHNrYGT1bGCH97dAHQfkW1R7Px+Z
oFtZpdLltu7/2vGqd/Kzb8fgqEs52qy6YzoKwwQdH2BtGO9fApi2wBoKmYf8W78zkcxKu7fIEV+H
V/NGwttAD2xeECXv9EXBhVAmBgyhphpTBaHAgN4RJBxBsKQH3tt51RgWYpjvaFlK07QDxKjz4CWm
jMGshPf9Vs9qIYPx+ZPm635dQEbj+XeqN+7kPc3S1Qf+UP3qW255VozTx2D23zxm1MwEWIHx0GF+
uHESECbE98l1m4CzGrfaM+dNVYI2gZf7rbnQxQ9gH3PYWugVgybD+gTsEPXshpEOYFje4PBazWMp
hokK4ziHY0ff1Jfj10kLvFIC+GaU7fPKquy+zDaxnHDSII6tsI+6RI8bVPugGsb+e6BsDm0ClG59
mHnLh2sbV/B+/9w49tWDtYgxHGZo129EBzxXIoZ7hsP8LG1y0MUN4L97CoC6l9z22Mba8jB0eHoy
DjLHjKKfTZCu9ZWbzZWT+ZwIuC4BTSpRAUezwqIs9YMZxoIGBwlCSux/oK8/l95lL0/+4av/+BDB
hHLM46rhbEAJQTvXbeyMSQWY29ANUx6g2GrRFKD4/2ijfPbFshSD7I1YDyIDDe/MQwtHtOOn0it/
SJ6M6eZE5CRePOWYEzJrASuP9Cq2EimwgzmXbFMJgNddFwclnt8uf0qugkwAyDPBRLR5N8f4ttwE
XuaE+KIOgBC9aTdltsGZcFkPOZjFkEFHhE1fFvBLnuUIFxoSlZveNQ/dNgTsTgbusyK2aVgCmdC2
acAYyNF09cMu5DJuRVIyQZUEGl7AuoewK/cCAMCyN/9IaA79aQJ4scilXFv1ZRrAUlRZBAUsC/kz
9IneDzTAaChZbadV+9q1KV7mVf5TCybRDhPtBp3d3Z/oCjoHEU00+SuFeZdncpNIIoV1QBvBSTva
lS6cqeI/OwBpvpsqD4mLHzu8oLs2WWgpC9FMRCw0oZlRLscrCMwL4A2MMAuTb4yTeCu+xqOLguOB
D4bAlcrExqIJDascJqTd8lGcHf1R2tFkSjh7venIr5NLHH686uq6L//QVWWhuoYm7XsFAwb0mRVr
q1eOLL13D0EFefSDbbrLR7vP3OFY3c7f+PRkq85WxzwAFufpdzC3V+8sE5rDWbRCsDHlcx8UnGvz
3kT54mx18AqrIqCFvswuNwmoWX0FPIW0o9WdcGUSdJjdLEDTwRYTt9AdC/5ihDeUAqd9w3aNXrhl
sJev/ih4gagBPgNozl9GSCtViII8xE/B3JiTJNPGyJq7yzdnNTVdiGBCywT0Fc2nzUV1W5wazDcp
W4B/ctdlV1++ykIOE1fG2uzUdMQFpYZH6ipP2MdK8BmbPWDe0ITgRMy18XBrKY+JKn4+ppGk4X7Q
KRYgBKxt9ZHK1sr3+DQc+3PU/YuEcdXlLrRkzHNMBUVMe/iCVPDvAwOoPSiRnJMOK6GTpPGK1zxp
9PfFUxc01L3Z9jCPVATNbiSNj/6A7etYBJpN0j9fNpR1jwO6EBXMTwYuB+NxykTJ8W6a6YtKm2q2
mwisD+OuRTEby4vtnTJizZobxOjN8uU2fkh9r84udGzyMcQDF1JRrTs3Z7+yC6dwlGv/1gDTY30C
vbAOYMJ/8VJcfeksJDPhszRLuCATvi7et/vcBYqF29vKVt0UN7x7/v7qvKQlcwulEWCMoJShHHl0
+3217ZxxYwG8XXUSrzMxhz8ewh3ANBKqcm8MT7epg9Ze86LZujv455DZkoWq5X0aG/ghKZRusEyf
7PXNvwBdJYUuKcxcz7HVUYbtcawtpoVkQhFrgPuA6uhe36EuxFNrbZ4a7uBDL+ZiRmM5NE0BeTTb
MB/jEBUxJJyO8VRsA+yiGtvqAe+PsHR82UUH9r5DBsxlUFutdC9/BnNjBzXo2qDGz0j34a9yM+L1
itVmwCX9C1Im3idmqgG+gPUzNXr37Nkpw03tNh2QpGVbtFOsiV/2DvT92PNUgV2tYskUuR9bwpGU
CgRetDtiTYDhwyLojSH7jlaKhX1Z0Gr+vpTEpFvdGMd6bsFCMZB7NDAaA3hZ0229sdlQFY/fUl7z
skuBjN8Tq1qNZpqUki3hMPhoT4zyRhymja7yUIE4onQmvVLnQG+KDuHDSKKDGKFOqb/l8Z2R/Mms
40In9s3aKGMoCz0+IhVtB7wpAdGD0dR7E0uROkUPbE/xkkeecoyPw1YKwbziZSCo50k0nEbFdIn6
ohW8buRayFgqx6QacaIoaNrRV/T9fZVj0ROr3mCzayJoJgcuxyDXUlIye+wuYJUVL+fPUTie1SEY
Y2Q2tNyuuNrVOyc7vTt8uz+LT/E170uuhuKlSMaN5GI8IZ3A8RFlSg/b388EkwAGTwJZ7gCQteF5
UJ6WjDfJWjGfLJOunVg5eYbhX4v3hlv1IdQAtHQNc7isUcp5neaVgHSmoT4CENpbIrcnLG5HdrFt
85P/nFh1yOACBCyWCTbrL9hqyC2aCSTEfx1eTbPwVFG0tmq/bbfcwQ3yTZ+9pKEpBHKIJAozIgrz
EUW/0oY5gWU2nnBjgmmisKtHcs7zT/2lcpMHs7CzXxo4flFo4Z3gSkr8WTrjOY3MaIrSwmgVlVJv
iDCscsan5EADCOjK/NC+8cHrvl76zzIZ52nIVdPoJaWoOmCd2odwfi2BsSg1XFDlrwb6SRL7NI3N
qgUoDLRrXf8uVEE5V21NV9nGJ79zKDKg18QJeiuPms8ymRTRlH1TyuiL+tcR8GFnEHmkdocCwB+2
kz5LYxyoGWnlFNGMa+UfwyLZRtrAIT9bCa6fRTCuE7gZ1hiRQsNBuKnOtCYMPFdP+i15FFq5QB1f
r/xneXSoi+w+TLWmqkmeusXCgmbZEpqGlAeCYEZ8VQ6E6OCfeGLXjNJSVUUCja1pWCJzDc0ks9Rm
glF2qbkZRdXpRMmx1JcxefyfYwOwDQjUVALWn/IFeS8Ri7nD+iJevdj9uotOlKzkT8BbCR/lV5CA
YmWPh7m9eoZLmUxwUIymKwq6CHFhA+AUSGP0dgECXz24o0d01pZ7Wc3V77nQkvmeUVBbg0IVMGxz
uEpm2YUwYWX/TZh5L941e1nqxrqwssM0A9lLqp9H8SygXDvlnDi05kiWMhiXlQEyosgI/WJqfgph
ZSfWy+XPta6EJZuGSnzubEdVrtoqqkI0DMb4ewCceXXKPbPeXhayrsWHEOZmFWFQNUkFIU0n2FWU
2Xn7/f+TQGou7q4YjWY2Z7Bto3iIarD88TAleSowhiwLQznLFC3zSduFcb6fppTj8HhHwVguEKjA
/wvuCOxKVbusTfdm37h1q3BM6r3qzQR+HVDliP3obiNLZAIFxm8SJZWRI1IPDG1EZ95pIJ4q7ioQ
7oD2vbEbt31SdvpbekPcndpWcYxH5I8ezONK8cqt4Valg9Dm5bw1zpXPjN8GjHMQtYpg1WS+ATDG
NQXDyLi9AM9PFMQunzfhteIgPolgru04xWNcinj2wlM4wlwdAtGyzUnHKhxnR3uleotXPnhnwdQI
dluVXRrDwMsU60FB0If+XXzbnKdr4ylVPOVpvC+26p4aLvn30ul7N3lB1Wymxa6G875aMSuw/uGg
EWM0CVTTn69GFM0ilpNwNQJso7RJ6aXFb21M3csXcFXXpRjms5ZVVnVthztOzwDZdE3DbU7Y5nzT
noprwDHvsyOxmQ33JjC9Olv6ET1Pu4Kj69rZLn8E4y77aAQsBb22auAw+VZtD0W1CRJ5N0YyR+G1
DBYAk9g4FgGhhmyOcTmROpt+T+4/3icnKs3TXQHu0wEbzhhBDoHKX3Jkrqq3EMk4oTmcqkIRoN6I
9byQ+le7GJBPocJZPKCzYj0E8O4ACieD/xk4iZ9Nxm/GtvPpITK0oMAKhOkKEO+0wWqmwF+SvSZG
3zA2zpdNiAzxklTyDQsfHgqVWIfUYBBi/6HUy2vf7xN0ySwvFK2DSMszlwWu3oyFmswJtniBAbwB
nkCJf6iAyxaK7dj3HCHrdkLk8ui2IvliX5KlKaWaMUOKsOuA1h9cDafqLr6nBtn4u/jV3OdvvFGR
lTc5NpYWMpnsPJWkvlfJxxVevB+8aKeWm3lnObXXHIeHRATlNa8OQKfz5fQWIhmbKUSME+YgeLKF
1tpkqX70Q5MTuVbPi0DHTZFwnb+MiUxF6o9Upy27w6TdDqAOTDiWzxPBaKFadTIX9OH6IXfEGAR4
WrPRR04Xfv1bfSjCWLo4gS4zCnCPc7AmlXhuZJ1z2bRXBrXJAj5EMLatNXIh+qSIdkPUn9mh+gb+
DJdQZuYt8Sepx+i1dCyXR2m76jsWghkfZZV9r6sgFLL76Dh2V535AnQgN0O7MjSeaj/jKEoe/avZ
fejJRLdh0qIhoAap2rcPZpjeDTnSZKVIXEkpX4I0+JlOmVeLZude/sKsLzaAEI29bAWr9givKBF9
9lbSnHVVqtZEEpj+lMMaIPC9+TsHYrtjVgUPVI21mHdpKop6ACcBogZb1xsrYC3qI2Y0RLkTjrhs
7QGPvZoTPlelYEAUZXNsnX9xVeJQ1FkoY3JoVCrRKcasuwkis+NMe7F3jHQBD5yEMRNNw1wGk38W
6Gi3zRCBiT7ur7s5c4P6NEiz97+fz1IK4wLVKvNNMYcUv4h2Fu6Z0MquKoVuHtxflsSaIKsP4zMA
EosHdwtJjSzYUpQCIPkYGMLOt1BpGvWdWW6lX5dF8j4hHeQiVGKMrWrHBiLFsrF1o7bl8jkZHi8L
WbOG5RdkLNxSpkyvSgiJo8xRNHQBI96i/tolkiVAzyKNQp2VzaHQwlVaJYSIILxuW+tgJL5tmbk7
SCkndvAk0d8XXywW+ixSMkjyS307JsahlebA7hvtRyKNnMfo6ukstGJ8UlYanZmTrDTT9mqcfrcE
7Rk7axwLXz0fFV9OljHTCHf/WaUs65QS630xICmMxKtnKfoWa7N4d9kKMLCE/2fpYt/t2wA/qg4g
VxSoGPuOzCLSVDmEHch40DjyJGWHUtfSc1mK8ZNa1NVDHQfxb2EWhO9iE/k3BSjKYkdT/THwwkHP
f0nqED7X1uSkmeCNc1K8WUmTS26dDWgTREDTsQH4lpROXocTkMm0JmzfWi0GbHWOr9nZVaNoEQbm
M7B3YcQ3Da1AAYREE4upnamS33d2UORCBzroqY6R81eznL5Ixdxrm9j3hx9Nbs6yPeaRLDiGZM3G
Wavbeb6Zi6LMnoNkiLUfQWxFmDfJDaEenKyImp+pJZqBM8lD1Limr2lenqpY9pjLMVCdue6mcTOh
IzfZTYl2pBNN44jBTj2cbpK+iR+tJuigE1iz9Ku5E4LYtspYxSJROWunqiG48UEwA3vqR+wBlLqc
XPsxSoBjY83WXvb1IcKKs2R0kDV3pRvVgC51BhlTQfsZfHaJN5aAHd+I+jyAP9ZAlPXkLGjBeIHs
or5qsqR4MILQeKvHuoudLMh0wZ50oUJ32VcQCbZjaoSdE+VVNvqBHQVlIKB+XASS2Z57sfET+WiN
XQrnUsU1AFL3YzE0gJVBKSmqLbtOhDHMnCkwcKggPvN1LJkmfiPcAE8ugcP9D3tX0h0prmb/Sp3a
U42Y6fPeW4CAIAY77PC84XhkRmIU8Ov7klXVaUdGO3rY9qZOOcMOCRDSN9xBKkdyIaa2hx6NCvLH
JXTka8MZ53FsVnYvQTqMtyh27CMi2pHTqdRa7WnBXBV3SLD6KN6MPY91OBNaSaPjTo9ZM3oRsYum
dSI15nMo2XN02fRiTgNLbVMtlKXcQJFJisnbMHREhQJdKtgKirh5daXppYXuc4UWPF26xDbtzGKK
mBPLDWT6C8aVD7NNCs8odI0FMrdLmE8aLKl2JmqJKAY3lmKBvzLOYhof8nooS8Ujkt3YNUR3x3re
S7I1VCtI1pjz1ZBrpRTvjGy0lDeLtW2F8wEeiKRzctEXGjUUAheodd8aw82kwH9im3CRviH3qVGD
6SVdcsuWt1eqGYnSnxtWaLtEqoixQ3xSF9BxNqXJl8mIXTTVXqUIQjtmAUGfKp2y5yKa0VZJ2tH2
GGSIjI0l2Z3lmWyShm1kSRP848be1HzTyDTuyZKVQ/gDuhbCsVK1MA91L9J8xe0s0amqsdZ02pmw
7IBuCgMJH3CieqWmuTn4mtxrudfBQWtadVId4Vnn0dC6Bhcq0Je5bYobjc/TsJqlsU3e5lgV3fus
SflMgeXRqtwleln0AQOmX13HlQkQkdxpcHEboq4gvmkKy3Ibo09HBxHG0F8Y4zxP29rMDd0puTRD
TIbzSdq0hRDKzTBpbbVKeDS7mamX+Uq0/QwpBGusVGwFU5U62D7r9EIqG5M7NSdyHeZRNOYur6Wi
dJUo0nD0dZEsQQOAJVN/J2wBhmNVdPV0yJtSn4nXV51t9rTNG7nxzNKwEAXYwIa6ipmiKsS8eGBS
N/pSploA+7o2S5rhhgwNScBCn5q4hTK2NfT7DOB0k3ZRYZsOIQ1nfq1akhwaWN/jppiGWDacNjJ5
owdmI6QUKq31xLso/H7LP3lWWgQlI3jnoLV7dH4lFuwt4EGM9QQ14mmrmHylZ4Wvt+qZMOYXNPKP
o+XTSEsy8elUNkscHqhEIo5Zw8mvmQ6L68q8Aip4LT9Yr6Ty8JKLy/OtwJNn56eBlzPv08CMSKqC
LRIDtzmqKX433X5/D08PABa3Dr4unB+Wzz8NMDJl7EcbO76cPgwA28Gm6EzmczLKsH6OsHz+aQRL
Gdpc1TDCYLxo1kZv36vy9fuLOL0Qfg5xFDSppGnmysIQbQsrhxYaBs2dWW5L80zWfVz5+bEMYC0M
eVIkOFBJ+XopOEdhRdNjnLkEtcUGGzYDL2/IaWYTJHaG//1lnbxz0BqDUhpYvoZ+PJyqJEk+4pWu
ctmvahYk1UCFrJzJpr4OYwL8DS0wQ4fSHCjvKKcdvUZKbDIe5f3bmBiEeaq07CVdRorIzeakFN73
F3XUaluGWyxNdBuBpwb/omMBxCiR0qmsyIs+VhFRHkaSjTikisFi93zuzewqB6hBv7ajTkhh0jID
TnH4p+pqUI1pogDED3oUNCNrJeFwnA925vyY4r+9jv8ev7P9nzFj+69/4OdXxiEJGifd0Y//2qWv
DWvZR/eP5c/+89e+/tG/Lvl7deia9/du98yPf/PLH+L7/xqfPnfPX35A9yHtpqv+vZmu39u+6H4M
gpkuv/nf/fC39x/fcjPx93/+/sqwly/fFqes+v2vj8K3f/6uGHi//+3z9//14cVzib97SsuX5xfx
/sufvD+33T9/V9U/FqFjmJWpkNKxFBkRtnhfPlH0P+ApC3jr8lhNDaL/v/9WwUI8+efvEtH/gHqD
YS+PGh0TEAh//w2ArB+fKcofMD8jsqUDq6nhsFF//3tyXx7Tz8f2W9WXe5ZWXbuM+nUp6+jHEFCr
AUO3kATAifton66typrsQchOynJrWg0ReihZ7VQKsvuWxjJLrH0fia7zYgO6zc+IEevSYWqW14iM
pBRR+mxjRW6Fij5dSGaVtXBKjKEKDxnyqQumKa/qQM5xGhUOU6pS/oiZ3nIfhDMI1itjkvdeKRtF
Q+vJmnKofQCnGvJO0vdDlpPoFarpokS1uIuNvdRIGndzkqS1MzZK3fsRNM8BiJKYNni8S5R0zeOh
gNv0VM6KK6IJxnppbJvmtkuqBjQwKZqlnQUXxCmoRV42GyWpRWhkvWVThVd15XBLb4yVjLxSDlIr
I0mgKblp07wUEpplUW43gT5wXds0VlQ3oZRIif5gS6Ip6VCOlenxCUr563qUKtnDPIgUO0U2ATDd
xEp62+ddYq6SHLotbtl0uO3gta31NIffJLNLJx71fMMksu6HjDi1rLSjW8cWf7O7RL+uNVUCC7EZ
FTlEPUop96DIiPHSlpg+BEo+jZkfDyLJNoDe1SXKIzOE/65KI5ejDa+7IaXqaOviMJoDH8LMynSZ
TkM+KgiX636J9moZk2hrXiEfiuwq9uvFKQh0l7GX+H7MUgV+VIRCa7OF5a4NUKbPG62LXvqMwY5X
pNjrNb7JxmYxaFa7XnMiuYBvn1MiKWkux8G0wdNWB02/0fG0+KbOI8jsea3eD/ymzE04EkvdXOZB
r0ajHqp1XUDGQEkYWpSxlFgveOB2dZARYyDWYwMiDV9DCNpsYCgnjVTAmwxJp9GpNYCGeY3Bvaxu
2inICjlVPKnOytgbGqMdQpFEdu82tYlyDo5Ena8MZmZZiHaiyrdSPKnkCT64YyoQwYFheCPVMDqn
ageK/QXhMlTS0dC0S25BEFPh2qaSFRb7dmGKLphZ0RcS1VvUbe9KYbXsYdGsf4PsjIoyxZg2Ulk4
Rq9AZ0Ru5whWG3Kmtiutnvs+rI2oliFBkpAKQIGet/VhTmcQyYa5HsTNoMVy71hF1Nd+2Rt158gR
kjU7yaVsU2laV/qGlQsIEnHVfCtRaSywEMUwoCynlXm7qZCHgW3SDrm1m2DgOK6zTMdrrPA55WGN
RV+vu7oUgjiol+ptTCdw2kbaFmXb36eg5AtH59LAH1VN2HEYt7jqjW4L2diDolUSeDHPVaM8Frxt
rBcsmO5Da1mn0TE3OnQNObTLw6lPufKQaVOSr1tVDKYnKiXtaQedlK6Gj20j8NVjM0rXedLMyODH
2mqvkZcSvp3mqWyCMeqaeiUXttQF2lLUQKCvxClu/GjOZVCNVTdtUuhh1StSdcTe80H0KVRhrZgF
hRnHzVssFt83d6ySSvUaU48ftCrqnjuthR6oxDrrdk7VeqC2lpZiBYPaa1QZypkuFPCtyOEEtjYm
zc5ipM6xPIatzHVuO7yrh9kEbKFBtpOXda5vLTaVdqBnURVfMVLM1TYjqGHFgNJk/YitL20FPDrn
9M5sUpHAMi3VYAg7NYKBk1CrcmPA/lHv+rDlZgermrRLoo9kllp+JWwiZUBOjmZ9J6W8gQfaOBek
CgqgKVU6NGqrOq02Z+DHllXa/X8ggEhjCQTANfwuENg9N23yXBS/hW3xXL21nwOCH3/6Z0AAAO8f
SL8IdKwByyFwTvw7IICe/R/QhYJAJyo9BhRvfwYERPvDAPDXQGBr6MBOLLKTf8UD2h8o6QNc9vPv
/ifhAAzQEI//rAii+wat3aX1AaFtqEkgBvkar9dxhG0E0haH1hu2RhGKfAMLj00CsL0RzBJKEvAE
0sAKWarTW/aePWolJexR9XMP1LUEFQ23Br+21yjqJBqUWrK9lu9l/R58WEdMj1Xx3DcX5n2HzTK/
K5oGMYGvKBsuuWJaD3Cdn4y9rsMae17Lg+ZoGW1gMCNctgODdvI64eewLwmkyBXWNo0PMwt164qw
tQGHJBhs99M6E+C4S6Fheqa6wiflhK8KK8XVZScifjl4DXGnd+UZwiiQpoMpJyKandI4GUDcvs5C
dYDfas58M4bvk+FMVHFqSFdHzlx4slO2hylHbz7TaJYHi+TNtG2izLOsymGwp1/Z6kGId314HGEW
kFprfdx16NC6s3FfG4ULHR6NuHW5G8UKtSs+5KtiOSHFHZmDvllzV0U8JmeXBd+2/UUnQjOnlfyg
NQBdyC8j0DpnYa1LYvTLc7eRpC06OwuD+Otzz8y+7MuMxAf4xngLKHqUnYWwUocaAhXnrEYZ4t5v
xzvKPxO1n1LA3+LDwvICm5XOL9bjQtRbVE6j6KzKqfo1zv1rYX+6wKOUjfPRmqQCAxbhIsBW9Bti
X6kAC69k7Ic4gmsolWvjblZp6twQ6M5Bo7Z6UAbP4DDqE1STL4jhTzKNX8dGcvJ5W2uhPq1x1jmJ
uOL2nanRs+3+r/nz39OGnSUidUT8xyA+G7BxSwab4NCJDYxHUavOVyV36yAf10ikJw8mTzKcmPwa
uG4qMb8S7qdt7K+U4XOKcNQk+HUKR/WO3iK12dq4c6NfKOBxJLo7wrkQ4b/sGGj15RtLAb89d2c8
xXY7QUoi2o2oW7rwL5MkV4EtnCc0mrq5fZlDttlDQKmmq9xXB29qXSBBGgOTZzbIfvM104LvL+AH
DOrXtf3zHh6tbRTc9byB3sVBu2J30w+jWiBVwSHyEDzJBdQw57sFt81wQ89KMS0b5neDHy10W8Zi
gehMfKi9xe3G9JV3FbaAtHiJVuU2WZWAyarckbeQM6qds+vHOreAjtZ9Lg1SS1AROyi6AxrTXPgZ
v0RVNgrJdJiUAF4fPpqbTPNMEtTxRobHQo5y8KrUKSIFM9oSy2nscE49VMyHlZ36qbIZtWcOXSm3
Qmtl9PBvkBis6psk1HtnASXIo6POlKDHcddcLpTG/YRqVunY1wrqnM7s3EDlR76DOc4MwHDmRiFS
HMTP8i5hrhw7kA9UYeTqz/dF7xgTAH1O5puo6jdONXj4nfi+eyWXrHCaEDu4P6HqC8oI4uiVGLz4
KntNU1c/dPAxccxDuxHENffJuwpONep2L5FbbnpvptlDCro1p32Nqqw7OtXLXsUifGWa02F9RK59
OV2Zb7ioKFA8faOtB199hc4A8tEJq/1VyW4gISHqQMFe8FjdMuFDSiW9jLzRJ35S+QR2n6BzWk4M
ySFthyU+k9um3MQqwBo9zo8wNV/KercA6KR0XehXtRH2gBQiqwN/YQx18pCP+wzyN6Ufay9AWrTT
XRXY6WbK3HZuHTN5n429Ifazfm9OD2fenZPxANBSf+8/R+WBUqqYNcnq8vIba97S5OGHGOJWex29
KSRQQjyrhnMEcPl1wzmKQQrep01UYck20GkhgTLQItSgPeAKyGfgzMdRjg0cqQISPxVHM07YjJ9l
IhnfvznwKfx6JCZTZJgjwZsLJVIFZpAtzJ81FysxrX0YCUKX21PGQO/2fCNdo+czbLSQXNlX0hoa
082tTZk3PhQh86S9/j5CvxvG5plTvUKdIjIdc29shO4l17Mnb9utBejodXejUsONwEsFHcLc5XAr
hGQbZHpXls9uZMpofLCuFdkBgEkN03PyLz+MJP7rvQr8669XXDQgElgcVzxfDoWrrOuK9uVqYCEz
7pcLXDWTO3hSsNjHoWdkzHSO1+bksBswFi+70Zmfmmd+sVCHreszC/H0+f33QkSp6uvcOuhutEqJ
uSlXC6sJRYLYqbFv5C5UyaD3BkDoIXs6R2YylvX93S1Z4phPpXi17VDb1TCs8dR7Od62VYny1zR4
euvWFY40LM6aKj3Q3BscKRCUnG9M5lTYuSC/okKKzRuIxzVfoCPp26kLtTFtNSmXiCe13p3gFulD
QKsGFVm+SudwUtbpM/xNYRGYgS5FVov8NalcFMfuFCPIab+qKjd+wL5rr8TsNxAjzaZ1QvzOdkx0
/Boo5AKb9Wda96W8+zkIOCpBH7+TIDh/vQ9lkzVxtrwMHa0LZyE9Sa7uLVuY6pY0x4b3/fP+EXAe
33g4axsofIOnhx7K1wGzoR4kuBvHhyzsPQX6mTxUVhXUaxaDnCVglC4GMPMhm+GaSEhmnAROtDnP
HToZ/nyeyNEOmJZjyarlyq0d6jzVPl+rCE9BhMxd9ToPECdP3aX82K33U++2tpOHNWiE6+Ip9pWL
NPL41nyQHnlQuJrsKUG9kqj5mB+y2xxkoDPow6Ou25+P6fNkj7ZOprZaB1VgRBsfOt7gyVFqV3IM
zRmxXWWI58m8mkFTy7Xb2D+HDzziqR2PDkTb12dWmtxopuWZVdsmFLsIiowIA7FGsUfTc7YcIE/i
635ZIgTLA+D3xVHwaLvKQDkBV83Ck2m3keQlbttXjiV9WGOQdHtZhZ77RSFv5yQA8yXJrvvZq9qd
OQRoRDpI7ZA5Gohwbg3HDoBelJ4UkK0vDQf4E3Ncxbqb39QNVdkGQjMFrK2Yv/Du6q0K4Akg4RKs
QmnDVyz3kLx2Mq34akK2yihiqOGjlpzhxYQT8yJXCVwEiRzi9MnatqmOxqRbzK6lOsDIeHPkoooe
BVoOE5+g92yEadjWdLeatrCl6emSf0JGUmzlUOuojcwMzWjntacsgjEq1asA+JcRVpHesNPibRVP
jgl8H2UEmeK12vn4kHEK2VG35GsSg63sGEAgzC9S9CHF607c9N1FlNzI8pnX+OS+ATthkFBllDuA
Pvy6JCTgFlLSRkv4K7z6gq1hBE5TKHk3qJKBEnF2ozoVb38a8FhLr4tYHrPCxjmBxt/HYi+ZHPg9
SggVoybz7rdmwGh3e2VkLuncJjtzwScX5efxjxYlGfpOrcSPC8brV49QqXVU+Anh5Lec6MaMKCLh
6TJ7TmZHoQgbTao8KcSN2x20VWj98v0+ejKY+jyfo3Oz5QDX6zHmg8YdfA5mUIMkDaFvC+AwlN2g
0IXOZSgZdEm8JZqc6f+ejCnQjVewhYORjEbw1wUgoyafzmWVHIAD6K8rcMa9qoJfKzVlVz4g+5IP
c8CEMxJvyFy+mXwG/NWtRLUYZow0bjex5FYBjyGcCiTHcI7qdwTi/3PT+jzBoxtkE84TVrLk0K5x
0BSO6QODwl+mSzI52whbl0R5DU/UMyfqqYWCvhu64saCxFCPoRgMpTjJEmZ8SOY9GmCQJzGcOUY+
hq5L6WbEi2EgGm1ainkQxLu1qxaOPDg9D7mbWJ4EorF9Jtc/9bp+mdTRYUd6MhfVgC1VXqt+5bMd
Fmu0xbHhIogJogsgzc6sz+X2Hm3iX0Y82iDIAJ2NOcWIHa1C6WERK0EXLKzD4eo8NuSIPfHjYX8e
zTo6oSBRX8wjwU2f1kuZa9rpL/Z1igoA3FkPxosd/l+v7xgSXUB3Ip0mjEh6p59d1iB0SehcorBo
gyhbUR6cPRlPZC5frvJoSVc15HqzDmMiJpQ/auhtDRv1qUZ/wQd76wDFiId6n3nZEk1+/zjVc0Mf
xcvTnOelvFyujgKuW14Qas7UgB/Gvnks18NKPhiPyUPtAgc1VyHRgwm1o9opH0Y3fhSHxIv03YS8
O16RHGxVHLHQfMVJ0dSOaIFnc/+HYgm/LomjyFYk1l/vYfmxcCYR1rvRTX9XAHy76iDSIOjUefpd
iXs1Pn5/t06Fa18e1JL0fMoulNwo+Kjibo2+Dhuzx8ovcugT6U/LOwe5q7tiBXCl4p+96GWdH791
RFY0mFhh+wEh4OvAIstA6FPS5BDtEKndWojUZrfdl357ZkGcKr7BRujnSEf1LxPtd2IOeXJoCrdt
UGahmYI6WEXL3RC5AB+JBhFpAS2KpX5J23M49JOv/OcJHCUSsgF4oFXgUoXuoB0NYd8Z+pRoFEQq
zbd2kDlI15HKnn0Vlnv43T0+2ktFMhtG0hfJYYDBdQ+QKyrdYwSFODQnAHRuXyP+UYH/3ar+UiET
UlBNdOaA8kJiG6uO2qpPRgYcYeEohS+pfksj57kqcKPSboM6Ubk46YACeWZVLkfydxM/2pK7qc3N
juGRtSC1Lf56OA0foCIAj7h5//1YJ0/BT0/nWA5fHcqKizFJkF9PbgNPy8635huChk7vJx8sBHKs
cUfmimFZKzghPbiKZDod41Uq9pE7nrOhOTujo4AF5iajKHLMSBr9VkLqGaVoIMFPiDxVHzKErSCn
EMmOTXtgsSOQQpfNVFmZj9PqXPX25G66UAsXNBtahj+O60/7wwwidW8vG7n8lN/BRSLhTncAdftQ
IQORFk/mOvMk7s110MClQ7m1XeMyXluoIPnNvb4DdBXODzNsrf2iuhYzFbavTFSN1/mwB+7v3Mum
nl46Pyd8tJkSaYxziy0bmu0ornLXAIED5xRa32oQ8zM92JZAU7gdrizdBTaWjnfGKvH0IeTr1Ofx
ypqdDDvfu5GjHj/B/bZD8Hwu5Fi2nF/X989JHm1+Vsmj2BwwyYZGpQfia/SxcCgJKjYjiCNuPvsi
1IU3rST/zHI/fX9sGO+C829ox9FAV3CgXAxkyJbpAvrioKa6r2jVA7ACgvhTRJVwXlsOkAICeFm+
OM1ozxFb84x+P5NT/bDF3u0/Z3IUIxAxdqmxzEQLunDatSh+g7qtXTYsnMRV0e/NYoeW5+DqQb8t
vDFZL7JIwtUmD+9eYrviUtXQcPX5cq/cUUDbYC1e6kPyVLj1GbzlqcrCl9kehRWcaGpWJ3hki6wn
MGJYRLBu8e0AQGoF+v2G9/3tORLy+zMq+Hx7jhYyy1FYgK4/+qGvsx+DthSgHwJY+vRInpDL/3Aa
9Sq0KcdXo8JjwiGdKGeNmsmJbPbLdR8t1azLIykGPOVQMIf4hKZeFK+EiuYzWtzqgEaJC7LBAGV8
VAieek7cWbuo6tvUOKNg8UPX6NeX5ud6OTrHW322GRG4IXLptZD+dWElG8zmVYNSmAzxo+hDxcsr
DAIbrRgK6Ch2TlvJnVIg6FBhUUoXsr0oqaCpdJvn6PhvYao3ojg+rVVcEuzFuuER/AVnHG5s605p
gfKp7weBIsmlnZ57vCe3AEAwYDdhwSbrGFEr9Dmuq2ZJ+rwieU7ztYYD1xMsEJIn5yGhhXJdGEHR
BLOy0lLaZPfMuC5TT3G4i56lankV8AkJlCz8s6XPZW39cqt/Tu74TDQLK5fTHpMbugD3tKHD6zBu
kI+pDuCAqDUnNNcoE+58Lb1bkJD0UkgSoMxEp0MTNOgs/q92zE8zOjoTm7aABgXDjOSryc3xNL3c
ky6MEGmM4WQX/b54qnbnRj3yZfjrHfw06tEWlZiC9MBwJ4fOn1xBdinft8ZmUdiFf63kQT9tDoFE
tB7wOmbGhri8Q5ByrgVwMicGo/XvtaIf7T1VO2gCaEM8Dl9qwnkLkRtkIn50g/q8SYvO786PeSqN
+jzm0fYzNEzOrGUJEFQ94OE9bmrUCRE6u/V76TLlEEfrWKFlEqD+B2enIC4evt8BTxWOTAJREQun
gApC9FHcnBWFJCsFTw4zapitTx5JiEPdmnD3lyQ9lVb1awynTjCIrtGa9M2bMxM4VRn4PIGj+Nkc
7arlIGdhzxeFo6H9bFA9KG9UbCLndXhPx1qfrvco6tXtWPRQb8VqoyPAudGtEYEGtDdlCNkVF2a7
65/1NhzsMHFZuha2B0aUivkganenelf2DyYJG7JiUEdfxSqNosYj2lVShFEf1MsWXdLK1S6m6kJS
z/GuTx+QkERdvCHwxI6NiRObA5DZoPCvwPEpugLpDsWizpfRBYdTROqyeFeF1lre5Wuk3sVh2pEo
zF6z3mHIvNEQqJ3oLbrJPoju6PAkv+hDdXTavQL65nZp9MK2oLkAWxi3o7Lo6Ka3cciy2wInUEL7
3Mmvhntj34O6eWFljtixAKq3O74aVh0EcVJXPLx2Lyi3a8IBUarFfyGa19UIL/imW6EwwdzsUBDX
kkJVDTs4CfBA7mia7UtzqQwKZAIs3YsMrg3Qu6EW8yfLq10gR5jTbNg7GfZCrBJfC2f0a52mgVme
Y8tAgMNoJ/M64tnVivAOMc0NOnUo2Q+rKL3AtynCNbILRM9MQ6Ev22RQtK89CxKiqrHOSh5M2j2X
bTdnz2PxULKtiD7qHhqm9T0agfCtaDYIw0feOOr42kWbfAglLcgtD+iYVnJ6fD3wQkGJhcVoo654
HYww90uDsQFJ1Om4S3iQlLmL2U7oKHup6kZbJfNs7lm02miXMiLBcZ1nm7EOeATaqWsJTL+KNoDZ
RtR6rDam6QKTpr0BRapbN3K67zNPTA8DGnXPxhsmEIdZ7cYhQBjAv0V++yrZrlOp6CgUCDIvtARl
MIy37XAZEC3KvDbd42GwDPfcs1sntZ2U79Rigpxd7MKFncrRazscEkCKjdhyZjkw0472rxl/LYDR
r1qcTrwM1V0z7yzrcuCv8MMDOPBOPAxAdBR+ql03jQ+hYsfMRDBApTKud6r+UAJtOCoMfFDUC5pr
OPBO1jveMh03CnqusPaufG6C7HqbJZct6MidetnML1W/B/VwCY5kCMLp/V7iKD1lnBYQLM+mQLdv
cG9M4glddUcrhsDuVdtfRsPOTh4TjbkLGBHGaUi4YbAyrev8LhoDLEr0ap06KFoX7rlwXIAFwYyU
ASVZ9CBTD1CXcj29t7cWbTyeuukNvL/4qqmDSVrpA0S00T+nHKYQqW/wdZas4dMBIZzcke0bNmuu
Ga8A/WNj61Ril62BqZBXevo2WkhNCLiJ12Z9C2A4hI8A+NCelRdT2cz5hbCv9LpHVeyQczRg1eSg
bJRpm+UXQM/T2LqK1WeWJVRVD6p230nXJfHa3h9wp0FtVsHsLTdt91yNF5WAqb22S6drqS2ofQNh
MYAV8DS9yXTrxh9aT2ETkJOP6gAfSuBZSCYBOj0GLYcpgYZkGJIqYA05jfZaxAiQRO+MqGKk1aZr
EyiKoesJafp6BUCHfIHQKQvUN5sh/Sk3hh27fenVMH8eL4mCDrsRsgLU2ZDb71nEqHZtXPBso+65
DhY29qGWo21DBcCW2RCyIXVyREVphzwGE0INudqy/IpnHnDiLazEgApN8qCw3zUj28IVz1WGt6SF
FDeaYDHCzvYluZqndYz/g2I1kBzj2o7e2/yqV257w/IHWGwDQu+kiLZrfdew576eA67vsxS7GYB4
tRddjxmdo3cNRF0iHIU8w+nAr4Zd4ZooL0nXg3avS4iBnVZ/6oc79PozGx27NWsOgMIDR4oFy15M
AWbcUv1U04smvUuid4MfhvIZlPUK7IfuL9LWf9nU/xHl/hJoQiXJAhNJ12FHhkD0U3lhkq1GBslh
Kb7AcnSg3F4Rx+wcwPwyHFjzZQIZs0VGFXagVAATBftaIEDoiGc6e0TdKhI8sVy19Hnvac+16cY2
+MdARATmeF30/mJfUUH9jNFU3Zeqx+pLaUpd3voqSnHkIxZBWmyxWQOFRaUzAYRyMoDQl8oJ8Mzq
Lz64FTxExKDNyaG0XF5gd/XRvoie2w/sNGAitg6UYxri5rqrADgBSA4WH1lXqHm5c7KyqXqu2HUy
+/80oaOobiqH3FYZSVAcB40AXQC+G3rAmN30WQa8SRtD5mqSk9QwWi5KAEU+oFulYC95P+tbsQRP
vzx6kL8UAxzWX9X4pHhIazCYlgSI+GzYsiW8jGLX5rSBbp43oDMtXQGhoN9Y/QE6zOfKo6efzhJh
KigOI8k9Wnw6a3PorNnLzRAdajAI8Rv4PQA6SHUL2sEXJejUXkneJeNRcywnWwnJZWifoikOfejY
19++DzhPFq8g0AwMNNiq4FkeRYClNjODjdJyT3g4YRqIdtCkLQMy+bPtdP7sD6jKQD4gDlENsHKv
7mmF7iT44JmnKiuwMgLiQYF4acIrYQlLDmxy50WylVNP79NMj5vcom/1ujAibPn6pjdoAkCiuXQD
+4JaBixzADcw0OW5w/ZWQvw186v8EguLoQDXOrW0BhXQXRzE3jpc4RaUpP9Gq21Ji45X2CJCDZIi
1tgvItQ5N0cl0cv0kN5pa2jfBotssflUhtmqgIDeOX1AdXl5vhvvKF0gM0SvO1D2DrCAd6MAICy0
21Dfw8sv7A1EE/rIhZaIVQbSK6HW6HbQnqdcfrE62iKYrJDXrzXgPdwRxzunQqVScY+9KUhQYDr3
AqonH6GxgO0hTaz9IpXUoyUP4T0s/8FnVRDBZmNVAYrbP0aPpHLQq0NdUl5ALeI2ojh6GCiEyvDY
CD8WuwSESjSK4x1xtc5rVVr6Ki5bepBgbaHCq/2Ni5UMJiF3i9tzVekjK9Y/83L109SP8nJdLqpe
8Dg93O1gNAZSZwqM0YRsoafpU9dfqGydKodh3sk4OfNbky2m2fQ/SHuvJbexbOv6iRABb27h6JmG
yTS6QaRSEuG9IfD030B2xOlMir944vw3VR1V1YLhxjZrzTnmnLmXATexdmnCunBeCPf/v+/s4qhu
4C9TM+BMjAF5XU++0XhNs9XP3hk2hOEKrTci1kycZmHGGx1JyHO2MqQdSAoMUpLpalBbVhqY3M1t
Zco1RRuWHxntHNwFFAcXB+ow7bGwpfI8vdSr+qAeoxT8oUvNidY3u5doxasx3CIk5ian7bkYlWWG
uix2JnTEigOyLmucsbtRk1au1cK+3tfFhxPoUSFPxELC/XDM9HdhuRTsFsG6O4ZuELm55VrjLsqP
XYsA4+XUu1HiVkRJj2sThZHbuVJ5LwY2R1zaIZk7B8TGNvF9Reib1SbsdnK+rEJf6m4V8a59Ql9v
/GK+Fjur0wXrcw2bWNH5dDMfN1KgPKiEYOs2HkwJoq/Ca5v1N4QM+rqL1/K1esuztVQBskvXgrST
EVlxx+6t3ufVmumXGzQv1AZpUWTlTBZG/NQ8txxTrZ1Sr0rz2LeuFHtG57XNOgi87tlIndHrHvTw
9cyBgB0lFV4Et7pbCL4SL4vaHVKnT+3+uceJEnopFenQE6y9NvEvV9bDuM0kO/RuTlPXZtWvj3BZ
+dO0PG813vHZN/VNI/4YUaznh5Kk4VmEmSFOK1ms/TlquYYeLGxmodqdTA0g+oVF11El5HC+mj8G
W/BpfF46Bip9Z721xna8JTf7DPm8XARwboN+wEanWpcNMzW2UHiM7GgntJnlfvRM9YEtrW4QK4xr
jfOSlaL1V++KuLVNd6xW6I6qhI3qHBAmsk9VV3q+qglstB4SpFt0WWHNJqXdCY7JFlGonKn5IUQ3
CjhX+w1fb/xiaxgU1BnamhuvP2abSOiU9MKx2DGci0WzELzZh1ZoHqrBNPeSHsADZTAkEbXq/nsb
dLWUhPfPICMZAi7k8O+ngt6S8K2D6WKeGj3dkUDsfSbRCQt1gxVsunUMuaqC+HrBiwmoPqVmpaVd
eFA6W63RjXha6J3pOwte41aal7XrAZ7ParbKSDf25Ff1CfNjYg3T4ed//jBfzkCG1pJfr/Pii+rD
XMD3wWCyD91xsD8a1ct6QhYamh05ySDjcrglD7rabf56+Yu1tOj0sMKbxuWRryIKciU/qjkAejIb
3Mkv0ZZjdiGZCwmAQ8LExJwL2WQ8RhQE7MLnAC7fWhGubs2/3tTFMsraLqpFxA/CkhO9h4EdUZsA
Hw7kLPbbg0U0MqcVzQmfRT9eqvoieqV6UbU7eTMsb76iq9O8oWjyZ3K3elnaJIFGL+G0UZil5g3q
NthJ/iAtDU4qcWmnka8ZCLisfBGpmGjY7n764LgrMb9TV2cnaVbynYVEtt1xyGcv+O/v5frbQmIJ
KBo131/WyVyvxHA68RPCh1Tu1LWZLk/pIhUcAodln2LgYKxGVxL2hm5TKJ8rEkO8DH7jIGROH+x/
384nKvevKfDL7Vw06iapO0Wi3s+CSxZD2YvmbN3SOyXPETXLXLvTp1ckhnVr81ekV0Uy12T5K/+k
+y14+VJbTB5VTDeXEV2cVA76GvWgp9hRnv59r1e1OaBP/ufVXUw1sLdF4VTOP62b7M3fFFN2IMRd
vBK/5qyy1LnZgL+6nn254sVckwa9HOU1V0yJSA/0va48USTsfgSn1ZgkGDEWWun1IyLdrYrXo/X0
wqair3R3bfBsJFgfjLWBpwMu+PLfL+NKq9dUFQ2fkS7BFro8fbbNGeTCCMI0XtVEnfbkqAmEA926
zIyvuTwnfb3O5dmRmmFkNWY2Cy5n5y2dtHZ/lo/Sz7Fw+pfomFGAoJ/2IsA7OU6TW8aOsbfQRUxu
tmgMLzmG1Bt/B1DV5iOHXXOAGRfyG5X5vGV8LQKX8RQCh0Ois64PszO0cbveJljQzVH0LfN14ode
N7mpujd7JDQA6SjiUi1NJwAhrz2lERgQ87C7OZnMI+ri6/j29Bf7GWmyslqMeMvz00MeJJmIaufp
tJq6+yr7qc0cHCesF9FRVez2pUZxo7ujL3kJ5OsHMdJcQ/gta7tzvMFc+O8RcG3l/XZzF4tBWOVZ
pqfc3KxyaJyGkx/vG7j+LL6iFf7vy12buEijwuSPPl8T5cukzTFshdYcNOFRUR+lbiHirV8ka/wL
mfqBDg0jRL0rUh/BE1JcETpg4Im1fyLdTPtfUMala0uxyWwg6yaqRCKsLx6/mgzxpPXpidPbLM6l
yYFnVFsITOmIHI6wBWTFnltET8Yclcu+4E6jxQMaKP15OsY/M82hgt9QcdeZO16wWFb6UtpHvVe1
b5Jha1T/lHlfrTHMVMbiZug8pVyU4iLf0AlpJP+0mOuAnoinLGt7Wzg/dpqjWo969zQMczBvPOsz
JdUHCZJs5/iMwk93Iql2b+lDVAMMZJURX6rWZnTkSJ7qjXQ4f0ySjbUCTIqtPlZYWD/Y/YuW2yuY
So3EORVugA/2rDn4jwX8pJmn71BCtjgG0ZhspztDsoNj62cv5kPHDtRv1pYbEh+JMbMcF23hn0fB
m6w//x4h11rf336Ry43A1IiwxvlFoufOAzLuJ4vpcTZ9kSa+HpbZjaX0+gfwZQTMc9eXzRjdTZAv
gHkYAWd2wZT1WbyCJRseL/L/L6Kib093UYGUhtiUgomnq11zoTsIcBtn1sESQrWw+O5vnFetefxe
zj0zFZv0SiLgYHl8f7p2NLqpDwLhMRK2CV2T3lh05UfBsJTXBaEh2cLM7q2cA58bpw60IX5qdD+5
SsPY1XMXOUgheIXyFE2wMhxVWVjNnflDrn3tVfbmluvp2OoPOo3LOTk6rZ4ncjjMhSF6abKkgaYL
C2SVsDQStm6DG2bYwTjObCOBPdS+MoChRkuzWpXGW60uGgKWajcOqcj6J2mLlhB1Ni2udt/aKpIr
O23sGobjAYoX+SOc+GmgaL8Cgh0eLL9MnPxeiRZj6aENy2uSdRb0Ouhx3NKJXNtFQEP773u92EXo
ZhZo0FWFxxCrID4KD6wHTbmF4bQeYoGP7HBLYX8Nk8IlZ1gK9g22fBelh6ZVxJ5TpfBYwBNwp3qn
Ag7aCht9IcOCIjX3+bRJHozH8V6e7vkJ4OWar+GfWqKyL/KmBrd6mmUbgh/t+94zf1pv0IvW0ZLu
S3+YffpU1PCZgsNVVwTV3qqUfYpW/h6L//MAlxGguSLiEtBM5v5D+kQa2gG6i2ssYyY3IFK/9QdW
5Oxn56gLkbbnHGutuHD9JCdayAdd8GPzUKykXW96zb21i18o4N/pPvO0+VZ7PJCNI20n/qR2tKV7
1eMYjRdG61DMGsCt3Nr0XitJfv09LoHZRqoJpna2GAJzGFmqbEfv1IBcw4BlNw/Gq7WJ/dA1Aodj
dLQ90RVN7fahx+gzN2wVp12EZ1sE+Hprw3HNPgoJFhw+BT9LRZ7x/aOfhLqwulgWHvkuWpRCZ1qi
S8m1aBIUDl1UywNe3Yb4fkIf8YSdvAsWzZAZRZN8Zv1lfMrJaZGA8orQQuMexfaanX4G+i8AWien
RCl7666vLsVf7/piqgLUPEpn2LiPYrQK4cOqUHk2o5d5UBicWPONaTdaQAsCm1bMnBr174VHVq/O
lZz1TIaoAgPxYuUpT2Ug1FMtPFYZgpOiBMbQuqme2BAM7dKynFEgMk1/lQLVGUg2Vn4rH3DsFfFe
Ig9JS024c46KPBND7mmXiMuzsk1y1xwgYDj6MWB7QwxVUf1KR3zT5UMcvUfS7tMWRygtNk9JWluh
c5Kfm8mHsDzX2qm8Ac9AJvARajhqZ6xt8aepnorRH918sluAs6304GXVg2is4gYv+KfHv5YX/Dmn
YJdGq3T0oCvZZU8SA/e3NM1dHTM3Ls1geZK3CgkNMozOYCOGH4N2L9AXV4Vl21AUPOjxotfXUxS6
mbnV5943UV04aOLFqfQN+uHRCbqbntkpO9Xz2swfU32XKu+C8VBUP4zqRRh/CiiTzNBgQn7pxZ8S
QG0J/uEv4fwBDjg5/cmH32UgO+002lazCQcUpgHRYSICn8QmIVzESNwPz+cOTp31NIyLkk5JAtAk
4oF6v7betP4+PPto5nEWFsVd1bpy9h5p93qWu1ICDy1+SrVdRTFhRMofNnAsnod4k2jYM5Qf8/qr
++Wig4zexveJ/sPEsygFj7W0UYM303ozzbdSPojTz4RmTc5GTeJUhvDJbGXwH/dUajI/K13dhH56
SLIHoXgvmsOZ8h+BHwiCcPTkyz5ZlOZWOf2OcSoJjzFI4kCws/OfpFxXSCeQozeHuNxKDQIMB5he
N/yygl8mfLiu/XOOPvT4qUAzNUR3J/1HPfDzPQniK8poQ92fpJ+m9aSqdy3G/OznlP5MZT+l15zs
9XSXY3i6k+KPGeg0WXiW7wdtkQfYd6VjHNw4VBrz9HI5z89pMSIgXlEksez79DPz6HpjKITHYU3K
O9GhqvWnNH052hvauordovBb40F+61nA2/ms1wzOSTmIuWN1z4r0fpZShtQaCcWsvpoMe3irFLuj
XE5HQlB2Qr4WMLp3K635NCpnAEGs5OegLEFIQkoocHUoNK+QTa0bdOzNnQBIBn7hYI+M6Dp0DHa4
T2n3JIvHXNnr2YqhEjvUl7Vozyba6pbUySEgxIuy9zAvWPlR0rfak3HDO69e6c6bOhO1SEQKNMtL
bX49lRpM37nqZaxEQP2rOIGCuayh2Xja0mBbcXqhKlsaaw1Viuac9O2o/EpCTw6PlvSEGVy17Dn4
PD+eunsJCPFAOSjYdDjaqgWKeQ0U72L2cmvJc4WSM0ducFMyfq2SjABwZsuSXWbSZ/r+i+thoXVa
mc3l24Q93Uai9UYVk0b2rKC854wyvkwUxrlVDlaVXT6mbOVvtWOvHh2+3sZFoUUKOqGLY9xPp/d6
hdf8Tde2GO13c03DWCl20twooV8z8n578Is9mUGIzmQKPPgQOrnsCp0jzkF1ytLiDD0rVa295Em/
I8INb6xWcx/nr4/sv6/8U8j85dgyms04CHn8H13HTBcLtP0ZxYJxB/wI1SoQBLcNV0OAkNfGzNSD
srldJ711FxeljQHYap9PvHFxnVCdYQNJH9twI50qTwmQAtl4hDKBjXtVl2CIdrKtJm+MgOD93+/j
mnT46y9xeZBv28A6jQ3vQ39o3mVHPRovwZv+S9hRoe3X/+Hp4ZaiMdfatz7jW8Pgs+L+5ceIzrI5
kJgwv4ZoqU3b9n5a6nQp2+dyH2xSwBx69H+yOZrULShYGjDBxc/m75erprWoJTrw8UOn2eDYaI2F
fpO41qPljb7qI/+r+BtNsZu4pGsqrm+XvtirVXls9XoQ0fOiQyAtpBSjwPMU7LTiTdVfg/TQR4+C
Sf1oo4X7cNj0s5lwI8U/pGaJ4ufExw+Tocw253PjUfpLVV9WH035+Zz/TtFCJPWSfxSff0A6Jk1i
QhK4S5odUTGjupUjt7mLwDgohFOzPdMOlDz+PZy0a3vBr+/2YkZThFTuLZN3239o5xeRaOOn9lAd
J8uv7yxazg8xeiE0raWt7LNXll20MAf5UJcAF93ROFYnLwcjdWccy9ruXtloZNg4KieD5/iu0K4k
TA9BEaLTgS2IbVZ+9JK/coqepOfyNZ+rNwoSi59WvhUf//1sn1PDX1MH8zRxjCDAaVt+n62tjjiB
QLFOh6zZKnAzBcEdOMNGIw4D0w2bbdi/d6VdI+/tYS+hk/vPjt9oTPvft3JNB2DO0XvcDAB96a8C
tHUOImluw82SsK7fivKDmKz7akW6s6u40jJj2jK3CGjZtbixtJOSZdWuBnkb6csEguIYfTTVkWrv
iXVO8VLLE4qtJm5C9QUwYWhu436ZyDcmG/laPfvLbV/Ws0+NEAVmQb+jqO3RdILcS3un/NUjNNXt
WnCVHvzJbyigosKnmPQQpWsC69jTrnT/FPv0WUsvCDX0mIt/v9HrU9F/3+in4OzLpCBrSdGoBm+U
QF3NlsxVL6OlnG3ltKw6hArbYfW/mRI+T0eXo+qzdSsCyhL5Pb+PqiBJz6pW1LSkqNudUxVa+C/s
DFmwV+RtJa4KcYnejtqStTJfNHkXkU0LnzD2atWrCWqIxKUpPxB2Zko7S/OkzMn1P1H5J5NWYLeK
dewGrCXoyUEdxSZHqmXc+urkt+iWMqoe5s+w206GW2t+ivYys6EkseZ0cL5zTzMXLM9WsxqrTTPu
WroJC+FsG/lGaB+1087CnTC+KMrTnMQjnGUn7moQArZUoKb10ltVd3meH//1si7mz+CcEZea4jPB
oR7lnugVzXs1x1NZrJk0Mzhto+5lf4zBdh2fHsZujfwC+UZst7KfI6kP12oBwtUNw5sW4KtjiGq4
qsH8h8qrXUx+gUgadZ9xvqG7mLNiw/rxUrddDh8jBQ1gdE+TN1cFbik/rpYAvl74YgMnSGZqKMjk
D0m8ogAIZtTr77IzfF95ZTkhnZPKadG8ozE73S5AzOeSv36UL499sZlrsr4SzhV2Q32efWgGoNiy
5bdZUDz9SB9y5xY46Jo8y/zyvJcVsVGbmrQDB37Qj7CP3bNMa9lthbs74I2M0db0geRIGYUYZ5Bd
iJ2nRUYmmU0GHOphJ/ozoeQu/BtTyLW17+tdXawPqpSaI2oMDNX+KXJkDnCGpz0Mbv0fyt6tnezV
b+G/r12fb+fLjFUVQjFUZ177rFBWG5+30Gg+dCqkyCGEVkc+Rp4VOx/hn7MzictQ9AKqwZvgtWXj
QEFkxs/dGorXvMrffpqLQ2wlQKnXNFywjRcswCM2Obb84eQEFVXJovUDsJ7U0waPAO75kw30beRk
4SPJ0HLo5V6hrYZZkbsgAJ2fzil1By1+KiDnxTPkR+6t+tU13y6VK9IwCdZDV3+J7Y0mhSADHWau
dPJq6xgJ94yofhEStng3DHakovzyR2sR9Y4skKCwUrcz/eLmKeza4vj1Pi4aKnnciXohg9JsgJCV
6COQvGa/a/jcrmU6xNX5zGK39v/qPDX89fF+efqL5ecMR18flfF0sKrVMLdU8wanhLRQdcBG8THC
USjoP0txP++TYTtQhhicyPQKCJLAfxBNOLHqt+12ZAw+yc0iTw+ysRDkVR94kyMYbmCsWtWPCCVp
n6itK+HdWb3Lho0VrwjzQrMTVfCFh3JdZA9VurtVH/2cdf96QhTieAssjZ3bxYi0iik6jXL7yTlo
zNIhhcI2658BWRR1tWpd0em5t5xPhWQA2Z5UL87IerPPpX1GRaOTnegFntI6TK5WuEFvZnr168B/
9aPlwARWEF5f50J76lZoTtBpvEYTJmtU3GtVJ/gWQOfMOH+Yiv3Zq5qHTHueSqp/XlcvBgU7DVy5
WWxya5q8vh59efKLERWlRFMRo4APfK35w+9enAE/gtdxLqBi/SrCFSOD+nDrjH21yWMgsZFIW1TI
Lb9YBxOiD6qyK+l3Sm7rhveyI/wM/d5hK9+HzsxJFW8vvvMf+vfP/N+LXqyBqVBWmVlUAA3BsCS+
NIPTsnzNeeDFxJfL9vKe0EDNQXtJ7EN1d5PTc3X6//LUF8ugauS5qgsF88gHqG8XOhBgjE9BwLQT
XJqU/15urvZRvrzlT0Xrl/m/tHLVOOu8ZaiF8WkRhX42zHvXjhMAnxWtLhD3KGXBjznT3jim4urs
Db+md9GiTMh3R/oJSY7V020f9jWBP0EH//NjfNbvvtxb31X6+RzWsLuyRdY9Rpk7jN4orZWMbwyf
1F2f3+kzP3HkaOKGOFsHusfVeX1OXmmBmgQoWodUeUrMlWzZEzy1H0K8TMgCIswyZhXga7kFRLla
jft60xcL6jidRClUkXRIoLiSJaGSwaFV0Dfg+7xvmAQKX14V22A8EPDJzjLMqQ8mfLi3piz0r1cG
M0lsVILJrdMRoX9f280iN/vzEGMEjNdjfKgCrzBslMjyLrV2Se2H8O97N4AWqR8zYLTZStDYX54T
Oxu26NNX0rI7/c6D0g/YrksYJad6dtOy8z8/zVTck7LJtRVz9MSrV+06lfYK32apIiUrFZJYqP+l
lU/qiCfqzTIZcjulaApIxLirogejXTaLdnmGuJWfU7up7hRppZ/2NU09L8h+hPV9nq7C4mDQs8No
c/JbHJA2My/iQ0X3U822ci9DPta4UeSh2dVaP85owpCKY0cDze4IKWVo65S5A8AUJVzGSOXkcT4a
2eGUEiXj5w2jtyWg9WfVrzXpzpB3sbLQOa9oPocdQ/OLcEGYQyguzOTdAlZOMzdApr1pybrAlPpy
hv8d2ubjlDvh4IT60uCDMAF6xbs5QXoynuP61tn96madpGCAuAQxUfW9mCe0TCUpYGpwGvqnpbbV
cNpYLO1+sbDoxo6uYnlD6Yr8Y86CN7c75rVtxpfLWxdCdyEkcFMyuLy6UKCeg/pwqLydBeJGX8Vw
Wc7Ggo1eTzTNDk1PzNRd+RZGbvqWPZr4tLeN6MX1egQHf+7D5zb8QSChTlaI4mlsilKSBtxuN70Q
bDP1PpoCnyCGhAnfzHiaNFonyGMGvzb2UYrT/bkV17X2IEwL67w0pvcuil0JNIS6toS9bK2wsAvg
lQtP5TxlLQAj3U04mlMygfDpciB9bKGGam5ZvINMQk7al76OHcPyhWEZaUuF86p7U8Vw7cTz9R1e
7PQlMc+MqcGnq9ny2notSS3zLNZV9XXWMMQP/xeuhfn1gpdT06nJBDWnxYoBz5vJUr/QAjo0LSHx
BUQV3dzHX+0JfL3ixa6pbiV4dw3DZBbf9fdxheFJhyUwom6xLUbmzeLo/8clwY+iHubbuDw+D9EY
yaYyzCNTN50ZIoHcatW54HqW8eZ25/rmBS+2DJDrK61sSKo6EwAgsN8FveVbCNkFol08pi4ZJcS/
V+2rezJL+e9DXnz9J+OMFybgIUkn8INnAoWXlHj3dJwow7VHek0QDZwbF71mQmT8/M9VLw/MTdVI
51ThSWe1Ylf+nAQEbW760d9xjrYV6YOpdXqKdU88AkufGhSeGBTv2UFAzhBJiewAGJ+RHR/gTxDe
R0iwYazjbjNO6zFchQZCPT7VNgc/oJMFngXIot6i5k+bP8n6AXRFF/+u4tBOlFdisGztTMwQsOto
KQQPI7J94oj0BXMKpnGywTKWm2wEmbwVKsj2H92OjjbTyXAs0kWRbsRpHafkGrvGC5DeE0Kd1pO8
/KGF9IEqpj4mys++PTu10Ptm0NhCmdpJ/iTkVIaMjrS3gp4hovyENbFdFfPSSSjFO0VmcXveWxNm
eVul2MhbYq/YDK/SQC/0RKDz/alZGOG6qNZ5kzPd0UmmP0Py3LAKzzsh2eTRup0GYoiJ/ROeWkQQ
FWHMC2Naa+keUdaNKgCgmb+3CqRVfmpRCX7Al/J9qyDkXWeZEY3x2Us5N7Tk0m9jfwC8omyq4ykh
AwGISMbfH8z74vfpgR+vBlwpI56IfFl3UOe3CM1OFu2QM+Eenqn4meGbuFBlyxOx04ueMfmCcGdJ
9935PZZZB/THXNhl5X1pLg1/2qRIIpfSUvayvZA6CXkEmacgj9YfMKgrqHcJHTH8BBvPe7HXFyUG
q5VKSkfzG0Be4CLYzCf3DB6DcuUvUTqEz5rqZ4qj3hmLbNwYIurWBvUI0I92bZ7JRtzrLbzd5zDX
YWBsTfmxTogl7w5CfcwwBOfIO3PYIUPlaZpbqUdTfBSiX3353mK3TNhMIg7vvZvVhCtVmdmUbOJf
lKBVXe7cRLLDu3MQzrpgKsik1MPDObHbXiqbYEXMt3hH7ZFtGCG0i1smNvPKuvTt4hcTWhrHpTmJ
0VxC6EMYveaDvhMNB0Vqhj7mfNd/pJFtDBsIEc26FmxrackOzX9jG+xGDg8ADbxwJa00hX9VR8cS
LVG8lA7iPuLg6JsPweK0we2iHiUmABAM5iw1T37PcXikvvzJ6580cJS99nhCmY315LyY4KbQcTrf
xdZePbRr6CTnR/muLO7hUwSN1wFrfG73Knsun2bOrzZfFE/jNvek4zGFN3hrAr52bOIdAWlEvw/Y
71Nt9+VoEg2BFLcW8rPzvCleNfMe/2x38pqgJPNdkBxdcwEMInK3xxP2cUrMBLssqnZNL62cHM3R
K69MPZlvzVObza0RdM3a/u0GL07tY6eWOaG+n/UKQ/XIEiVqaRWrCCq8inZZYwMiyO+F3rYsHyOh
SHvkUQqck+FBbyGv5uzMlflkxVm380J5ieyqE93p7KYPNx0K+t9DjnaYJmmqqJFQB6H1+/QTnLRE
lpMgOQSV3xDZVDyX1e6UrPJuLcuLWtrnBhr8N70C2MChW3X038MONwtG92wn0JyCJ4DfwO3pwd+Z
K+wba7JnE92DNTI+Kc/U28TeznnTTnWAb5HdlTt1GWyiaaOL+2ryTXMlCfdW8CKAfsmlN0t9TYqn
QXw+pWhm9bdYp8hoPNO5c1ORM8DYO3oNH6Pdy/l7CPDHko4obzyyUx1DH/xzRvm8XwEakoZftcCi
3N0XqGyMrQhORJd9cEKLXNv1NWF6FIjO5tMY0iICq9Ga2v0o/I46NEODnYKmqYKQvWzqhEjgla5Y
9s1BPv1pko8xYA6tX9J2E8F0CteCujKHVandpc1BBPNkpTviA2RhdSqOCqHRyouizV0x4gjyPxP2
/MIO/yj5mkxPq3fJ2gtxnyu2yG8O7EtYFtYzfSXHgL8oaD8i8bWHTyNpp61Z68sJqVgLY/+cverx
RjwtYZLKKmkISyg8wS81WuizbmhjKSv+tBLtlNw/ded1k7/zTNZ7onoi/xWuCuf8UJsH8WDFr8Wr
KpAsa9ejS399lh0hT0J60wx28zZ8oOMke10yAKJhP8NKO96XI2/NjmJP1pf6k7aTP8YPtXKpTrfk
g+hH/jcqMCqz9sk8VucDwA9rQpO11s8vgXUnq7PDUjMdIPQKAQ0IiOkIwcAqbLFUHNOiWexJhlsO
riIuxur1lL11/SbW1gPS/SQubCVhcbfWef5rGO/1aqVpmyHeFsayQi9lHqLoqPUZWisavP17Js/s
JNc69vKSaewHHj/BcMaT28rLQqKolO9TWElm8HFS3fC8zV6TcV+BUKbfMDidgBqSw0F7N1Q/pNCP
tZ3A4NH7pXQeliUGFh2ve8AJS0RTeCqPRTT6Z3FCNGig4P4dCH8ypHtlR4DLGVBWaswRXNIZ/eS5
WAYSNeKmdbr4F7E7Tt1iBeI0Xyd3KQd8ILmOlSEMS7FkiDAwZVaggzX+yqv1OJJ1ZaTLMsVXJmB3
wKZX8utPVGeo7xY6Ms25pTJC1CzZ1WxyfdEVHBqXAuUt6JoOkzZf84kbdfUC/9y6Se5k/p84to9l
tYkqd9JcuV505LsmG+DNQf2C5olP01FxvNH0lTdtnbvq9MFabciE427q/Geov7TJ/pS/WmHAuW7T
qDNlPIyYVeCDvWZoWZvgiXTHp7J0zJ9zkcFAwL2NJtMjDrc07kfjhx48Jcld5Pfiq4bfMdvJ6KPH
/j4P/5j9tEiMHXRgaXwSqzV3UaaF16RPVbECq4/icaUCs1SbjE3gXmVkp9NrpC2gBcnqroifBuOh
AoQr+xaIpCD0MEWZ6gKNYD88BOetZD0rxvbkD72PS3moXirjwRI3Z8QAbXSvMi3na+v0nHXHc78p
mj+ScSb39VhUP4fagPRGjln3Xp7eJQhbfRI7VX+02kVgHsL4R32iZANyd+xdeQKu5coRE8XzhOll
MneZgs1GXQ/ZZrTuR+tFzDcixU9lnQc/43AxnB7qZtWith1bsjDflerBst5NyuFRfxSq1XTyRtB5
p/y+JiU0H+9VdVMM2zK7a5WPSFmVg12Z+yRa6fpbwCZeyY8YIaRuV/fLksmnXE8dben4ruOoH060
kjcTWScaaS7LPNmX4ToCWaAtIuOHOuIV7vcZtQHlBEZnya9K4ua5U+38B+UPpd4HFbQ2Zq1DdH5W
iEwsfCkAUMXZANCMXJIz9igqO8sEx7BqzH2RHMR4beDCTh9P7T4/MUFr+C+SB4tlYikIy5gBP1AX
aG1J9tEahzOcuj2/Jd3GAi18XqYKwj/KFieXGcEJ2s3E7lUgenRLCalFyQxRU9gU6EEnzK1E4lGV
wtlLmimNc8gfIEdj3GoKH1vwu1B/SPKL0L5hd7drWcOS7crgn1mAkPnCzBMAU3pTccz7pwnsQJFI
bsOWKkfhjr3IaeniDtqPE+WZYTYQm5gesVJRCIj3Uy8iSdVtwdg2wiZj763xq9m0n1nVQIlJsIER
65YvMKqa80dnPAQkdxqdXRU0bTCYytWL0a9wfYTSphZ+jaaPzgu1M9kewgqZZ2a8iW2DVprdenQv
D7TlDilPaUULQ7mPQdyaB5On7x5SjSDrH0bxUBOzo8xOKFm8dYj9uyY67zRUAndRS8o0Fr7vNBpZ
pejUh+lBOnR0yDAjwmpkKnJxO78bkxPT3WYqurUfu3Ji/37di/2Y3KmtiDgyPag7mUXWS38hnz3b
+MiIIWJ94XxDGfHmof1KJ/X7dS92VpMYYmdRI667GD0LrdG+wX8CmGIhvLJXZf8HGC59U0RXR2Kf
3aP7zg+B4VU7bWOulMXpTUjtWHSMfivD6IaXYv3WYX/Q0GMiXd98T38fRL/f74U2IyRW12zn3wf3
ROedluUdFRU+iZEqFZ2xJb6jG2WNv89a3694USUX43GQLe3E4XZEAk0XXHaQAVsSuge+L2lxwggl
4k/Gu/N049J/t02/X/ripKVOepTmCg8r666KmAn4j6GtAtObIorbC5xYeBUIEULxjlrtNU5BNPo3
65B/13K/38XF2f+kGHqSitxFy44M6ymprSxDnPeQfQ2+2CzjkQACcdze2vdfaZpzZZzPJnt+C9vH
xfMrnTiEgR6nB5rBe6JEnxovX5HHvEyOpDObXrCa07Iq0a/u/xftpU999/dm3/fLXzx4mw4E3ZYJ
c8FH9MLuZH16jH+VTAS6V8v3sNvspEC/JR5q6eX/cfZeO45r2RblFwmgN6+ikw2n8C9EmAxS9N59
fQ/G7b4VqVSHChcoHBROZSUpcnPvteaa5lhQyvszw516iwOlumnbj0CSHYWeZKheVPXxCCpRozAJ
EcnB/Ir8DU6bBPeslGnlq64c9nZD+kSPxWNHpTeCWWPqmfuHYrEZGZjn/pUfT1g26swuHgTzaux0
K6vsAAAEg1ZCNGRLlh59Ffu6YI/BkRDse97acBibOwOz0V56GQcA8vZOnq4ML2yRjqB0uGpoOat9
DW0o6m0jaDgsCDHQt1J51Sg7dQZi6ttQ06x4fKjLP3WxxUbSggk2PkY601bOkc6v7qSWeh7FS6L8
aYvPhrF+TDTpq1JAiwp9S5R2ao9ZuKfVd5H+XkU7wTjI442srQQxX0rHJ7U7HLOrPDSXprorw+se
M0+oj1S3sxCzF7e09YW6LVEK6JzXlJQc6ECCVvWEPQ4hTcc/JURDMLp0ufCGjbRuSGI+NNvkvX2Z
bnHvlex8R1ToyEIGk3SF62laS4caWI7y/0/l28Uqe4zw+wNkWEbvNAXVe/jef6Cwab7a0W2YLy7c
WCcq15KVbilJjxF0BmNkvKiiDvaffO7IHJfpZ/kS4oncLqkNeHf4BkATMitXMTwz3gjGWleXxde8
c5iDTS9aIanLr5XooR45yCur9B8SeNrtBnlOfjN4CuU7DlDJqt+RbBj5IAfJphNW3eQMUFtexAcD
qd02ftEXDqO0YXJaGpa3EMPURwwMSayJj3ZnklOIZNm0hNCWYPLUqCl2bYjX7GpBzeovTf7fypdZ
3DC7lQKPPxNiOKstuzeJ7FEJF3SPeM849LLGVVPbmK7y490x3olIqtD3vJFnWV0l+dbMb3QKS7iB
frUq8m2QRQS0rjrxVlAcqGLAfhaup6S3PhyN9yrfZuG+Nh+EkhkdQiPc9KM1HW2XHPLFRtNXCNuk
IyTNbactC8pdiSWypFqOnqQXDMWQgN8Md9VXSB5IalcIJYV8CRwLHS7+FJq5ue/rVZZsxuEQCvgV
dTSxnwv/qlkc5OoRzV8Rr32825t1QfJCvRZrFw6FWrvAglWLmqmyRXkzZQ4UpynZwBwKZuv3EFRr
WEogyvfKdFAxzDXsWLqpqVQC/WtBsItMJq1vrmRQ6YitoRQeUwaObZHicbrTfK/izzDYVHG/lPzl
rIT4/Qz5Jun+vYkBEiJK1WQT6IRoxL8LGnMIWjUsm/SAoEhKbcFh3FaphAxb6tE1utsu22TTqlWd
vPMEmOKai1HXNU54Vh1ax8EGDCJYTMY/LXSTxEortGUXBRNnHH/+vsuT0dMk5oLYCnV6qEcCn5ay
G6vgUR7zcFS7lTWlTqFBqwBk0tK9+l/Eqv97yv99Ayd1n5yn1dhHXXpoR2vC3sEtEVNTwLogxrOR
8YgHG35w9JcLOwXvv1B3SvNr+O01ndR//ViXQp+3KUcdMVnV2gjXNRJZsm+e5zoDfY5Q2Y3q+vqq
M2AEFIy76QQ3Fd3f04Ulc+leTmrCo1Aq2jiwZGRw22gll3brJJx5GlJvSyYWm0BL7F1Rjdh8gaOt
z93BlnMPtw+Ij7/fzZlJtj6nBWLhBUMB+8iTNxOlZZFJYZYeFqtst/g48smtxC3BKJ/CtYSNz7jO
3alcmjfp++9XPsMv+fvKJ+8kJ/D5GNYpV94Gj6SnGvtw4SLnUAe3ez6+BXfhZ7MOtg2SHnLM1glQ
HQB44oInScOVcCh0toZdsCbw9EpaEfocXWl3CPl/v80zrcPft3nyuqbxqHSNygOaafrd5/iHNAjL
3GdvJvEasxgYk8BLrC8Mec4s2J+v5aQQn/w8mYIkTw9HdTsJj6G5V8zWDv4n14pAdI57XCuqwJuA
FQpj3QsehYSgtE6OxXmvPFP/LAi5NyxjXId0lHntHrGC6/w3M7wTeqZrMyShwGm7MXA/FH2fwVGK
nwyMOnmXdDg4e0lcEzTzhFy3TMkhUNoZClglo+AJA6yC48eE3mpaLYIHVUDnxsErbtrsiuDmzBlD
JieIJ6Ak5rjWlDWWUaObmKvHEsNqOMa6K7LZTdd+c9fGBxm/q5YhQ6uSV4lyNUe5qpnZ0m8Owyi4
CBvwcU67gNnffWUXsIlqReH01DBTAnw2Vo0qWmp+nXMYFrOpNZN1Yz3g7U6jl6OhSRWs2z77xY0w
wgqEy5p9zh79oq1wk538pYuI0xfXvOtlKsfOoGNYnGC3Ob1KZE4H7V3UbuR4Fx3vfB6X1L114ZuU
X4UUO7r8p0pfo6K2joQUH8N7GBkqnocEhhVebeXDfdNdHQOc35mTpK2XdwqCZCaRjbQU8MAhpEyb
va1RTkwYrBzzHYpR33ch3gZkBBU3uvmU50sjAAS12s9aBFtcpRi1+I+Lbo9/dg/lU7CZTR7d8EHf
yYS8QdwV3krCD2ej8G0gXEfCTSp6gu9oupUs1kfD1UA/9X6fEfKerWJs5vL+T01EHDylwmmP+J5S
SmtWKzlmA10geTTMWzP8CjtbJhCoIrfF8OoEL4p4l8pzmZNDp5K8KNk0wnrStyHtfHs3Ta+Mg/Rp
VQ129XUUrkZjZU6rYYRYyo9mqy12gXYXUAlbVeLVYrtSEvT28HuwlqBmkR9VYZ+yLFMNexrpRevx
uMRVMnB8Yx3lZNK3nqEj7PbK3QQHFOzRk/x9g3tjT+lcN89BdNeh/KeuEL1c+UNRGmbehBcpc9VR
OsRAUgI+sMymFws+iHgGnv4E9XNMnhZ1kgoKHnhjBci50WkpjNpOhxJ2+sxTx1VexijQBCl15NTO
K2c8CqxclgiKcHHbLJgmvyz6R63fC/FNl9zjzJmtcK8g1gJGu3rXmxvRzJdp/LnQNg3WneLB5EMY
FVgzkHLJoiv3CobIToQ9U7mNxFXBRFpovMo8RNN1L38dFw3+9kDdd8jGxpleF9V4WS1U8Fg7QMYU
Wqy25n9MIsgmSy2mAZiPkW6nouvH4tRSQls2DuhB/GIvNtRrxLsE+9Tf67h4pp6SXTfS/Qy1+9m9
YHgvaWIN3FwrWZgIWRrShN5NzWQ5YLMyjpplVPyF4zufA8Z+1G3kfeLs+wCmNmCLjCPVeBBjTyL/
QHcv7Nf/9tN/79cngMIigCVXIXVnv2ZnMB4zN4BmQ6t43JHwOIMmDPt15/erfjOuTgsMlIiGiPH5
d8jR33Vgh62QeAyP6WEon3u2wDpZtqCx6tGghJXtMv9spzUTc7E/BNihNwtXiigLn9lLw9pR2BBJ
5k14YXtOQuFLwRBhh+ngptj6cLFsWK80qkRBEE5/Oz7z3xRzs3iQ85uW4Dd+YLwMGeRsqOPz5fCl
9IcoeqJtmt9MoWO4tky+0CNBdUyt4nHysneCSjbD1WLT78hjArNM3Ohx0q0jVrkalFIMa4by/Sgj
qi7tLHTHBfMkG1dak9ApLKpmb8hFu6qlVeBL9u8P84yelVcoaxKDXRmPP/XkFRqLyTTThsNvYJXP
x67KWVJZxwmjdPJDiJXGoGNwBIVhy7c5FkfZn4ul/XyVf1/pf+7iBB4p9CivRbFMwR9stfUQcMWF
A3bcQkhYkVBBeEVOerHCzCTcdAWeuysk/Rl+CnjpBZh1jOO2R28wEwA7R8hWF57Spfs7wU/6pjIX
6Vwi1A5SlQGgrmd9WAHzMuaKjM4oqbWl9QBoSBi5UF0ojM5Yaf71lrQTEmJbc/aJGtfPWquFqN1P
5DRJwJJMOGGa2gaB7JWFJI3uRyVZEL95jEtSqEqqhcs8Qdy/P5AzhNu/b+ikF1uYx3bSpSr9FtNE
nTU2bhCupZDc7U7EDcxtmCKNRJ46AAKZUxjbKNkudCcA7KefrdAgufPsinP8Esp3hrz1972ddGD5
sSxbsWQxzcv5qC+TcKeWuLt0DHbDjzpDAPpUZZ5CQbe4mRylwPEtsdR0hxcDthsoPZmAW5V5B41Y
rZywu9TIzjfwy2r/5gj8oFSo+SCZYU6LGGBimTswFJTeFjFAtSkhSgY7iHZ7J1fsArW/4maQ+xLX
X87poLM74+Jy03i2t4bigWO7hKRSPxX1yPmoZ9KCBgGDAY0TG5QIjCi/luEyJjYcN0XBC4WVlkce
lImiOAwJwkGb1CQR0xzgI0cM/6S5DdM6yNZ8t3Pf/fuiOwOi8mJ/3ORJFwMg1WqoU+bOMp6d4gbx
irJrTpckT2b2u8cbDCcbkSkPtod2y+YpOSrmTJdW/7m28ueNnPQpyRSrkSKHKWJO6uvyihMYJ429
XlsElpaYL5LZRrwPuwKqAY+ZX4cEhtng5ZbyXLP/805OepdekEO4ijF3glhxXWCNUHAAElsFwSyE
kY1rbPoifU8JjfwiOfqMxPvvN3Jyeky9lqYIK1Kc/gE+VWkWd4vwBJkoaJ85K9pipsKYPH0RVuW7
nNPE+cSU/L4uziIOc9IAPrqCIRjmyV2Yiyn1JWGRHNQAhXmusa0wX8WpQNiLSxA6KP2d7uKZmK99
5GjYG36MzRafHF13LrWT53efHzdzcpQt2mDMBTXgQP04PmZolYatuVTeeCqzuZN7pPCgmZpFt2UG
nYdal8gYnSYONOY6cA0GUGRtMMVcbYNm+fuTOodASLNIYg46wEL8+0n+2HkaoVGrxARKp9XN/H1X
w0CUSjDjXTQno+TpNeZP8n1voH7fI0j2avVC2OY3yHGy+f11Cye781SachAowKESzZG/AZJhHm+k
28zwDFhit/mjQAKjBr3ioR8YRNtZCRhB6lqB9V+xGaCZ9RaEGdguemFh5OcfwErBPQNzRQUmj0vR
03a+25t3TTEX40FHnOLsfBhtFt0aHUMbXcNDi2OLSNcnqD2XEDBl/vz/+YmmrJoa9kSzRv7vAjXw
CWpQ0jbhAIKgQvDzn6RY0Tho3T46el3n1RAJSKjzB8Jed8L00KmQjO/iYa8Mt3kIOdDHLTzfMa5c
yrcG0qPUHSe7FOhGmY8gsREJ+26eMu2gquTKR4w5IUthQJsl26Ot4SgujBf2vDPkbx0b1f/9UfJJ
CaJ23YDOkfdG1FsLphCy121Qpq4bR7AFhH1AMxfKrm/h2y8PUj6pMsQmj7p8auYHeUQlf2wgxhJh
LyKiLBevCX6pTbr1GY3o3R+5ghLplLbgMjucjx98mmrjhVJ95jpHjjbuAruwi+JeajlLyZzoGduv
KnOXeUnxeuFDm6G80zsXMX8WFDKolH+G74y7tGMW8rQG14e5sTzyqNreg4PB2zRWwkqUL3kEzaff
b5c8OR1DX0JiEXPJWSdDfSpCOSIXoKb5h+K0EXDlCcILR/LZN/Tzd56chHiz9FprcFHmmpWLhwAR
07h5hlc0Hct6fEmrqz55hB6kindDuteg8RGTrT+awoNYEj78MjhJ/ZkVX1jQx2x/ZY8Rb/KsSA+9
9KAob4ti1wnObL9gmf39JTb4GTWvLomAsehMVRGexMntj9J4VP1pSg7Th+g2n1ACxG1qGe3a9HEt
9EemLKgcrifJWWhepV5Xqte9x+U6BaW1Gs2ubU221DmDXIflU+Cr4AilkyevCU1pXK3VzRy+YQKC
7EpcDaSVFu+15mpVt1eR7viZHcu8qgsv5YxtyN+/6qQoMPJFojTHgS12L6PR/gijhxw9coauFAuM
5fjBhhkw8vkihCqmcd6Ma8AvIsE/CZncXJK4K2fK3b8e8snxPIrZ1JrCmBwippA05aQdDtAKd/Vx
30xbpXkUwsoypZUoHffiAprhBMBjBF5dOc3ruDVggi6TtXZci8bOgOA27IMOh279um031MSiuI4y
m6lXpoLc0Loy0tB1r6eDr9yo7S6doWd/jqGREkSW1r/JcoW+6CcJYz42QqhX9/1MqZkRnsnpXqty
eZGAfe56eLbps7ARG/7v0+bHma1XdXmM5jXa0G7Ss9imQnSZU1sJ9S0toNv3y+m4hnQkuLCPzGmD
smshgv9awrLYX7qfc4iB9PN+TlaXWk6JkSbC/MmnQLx0LWGPm4hMXscc0e0BaHQx2SNrZr+sfVtc
j/L179vrGedRnGl/PJOTJVUutCQt5XlJrY8rHkKJ1Wjn6cpqUsMl6tlx2GFxTrDM6lhuaapADSZ1
b2QWWJ6Y2oyNUVNSAIw7xsrKYi/rPfN08B0Itvo+uoIOuwUoX6zq6L4ZQHvUC9+ocaZw5xfoqmkS
R4LM/uRoy1JRjHTj+xcMpod8tmIGDx/L1h7b1/o1bLAzs9StbLOJXNNmNMZ1gQVfd1gMrpy9AGTV
+NG0boadNPk/6jKPVvr18QpzFxkYRLDU0B7Ke4ltiDE+6CNUcNkVuyvz+GLmdvZUP/etxVR5WjiD
BmeNvcvSv5Ir43qG7rpbg2lvZfuh3Rv4+LSbaLJqAn5gGch3iBdqVx2cxUPaAr0wal0uvszAXcQ2
ND+JkfamgMwO7oUPH6Z0Fx7e2TJWkjl3cMYQiXI5KbA0BdoUHyd1QbZlfGeJ3Qbs36raq4UFV1r+
n41ApelSrxIvePp99Z3rQyVMCPFDU0X+YZysviqbZMMIpPmkFSz6HgY282cwa1Ilgl087Eop8ZGV
W2lj+QscbI71pUdw7rT/eQ8nbYas62U3hPL8FeZor1MX3owrie6ovqse1q8ObEbfUi6lEJ3r+Ag1
FGm2FJwSxNMZZohf2SJrlORA4V4ZDJXWjLAy9bGcNuW8AfTA3IHTQiFfJ917JiCo8Ihgtv8Lb+z5
J54WPD9v5aTg6VpfNGtBS/DR2deOXHGYbqR2VwONmWgjBm9QNx2GwgbTpAT6xOxTenE3PPsd/3ge
JxVECY3PVAtugkQhmE+TK6SrXnZNfZN7ybDzjet8reErtPRhlR+LlZ65F1bjpTuY//cf50PW6X6s
+WpywF0fome4T5VNhshPkJezLzoYABIcddWgEvYune1n1HRsxIoy+z9rmq5+A5c/Lt6nRZjkM7FM
26PnWDPOsVRnsR/tFHbBxe/+7KLHxZRQTyitwMV//9Roksyq0NL56IVKjG3r67SanR/Bf21ESQzf
rv9vv/DHNU8er9ildSzIXJMlxjhpiUTQ0z3suyigHPPGvGDVen5v+3G9k80l1wsxy0qYgsm6WC+W
CPn+KMQ+r6UbLL6x6LWnR+VJSRlhruCK/76Wzoi9eJ0/Ln66q6gqCWMmBEmzsZJ1TgtR57u8ZrCT
/zEtDRBD2hiLD9ybJXrRzlkc1xRhRxBMaSnhlqxvumEtUB2z+6S9i0LI/v0Ozz6eeVBhMuvTgXpO
Ho9u1JOWBQas2QS/tB0cVs4v38vsBm0Dqee1jQ310ViT6KV5aXIv5auL04oz8J/08x5OnlKcStOo
H3W6huvJTeGJpW4E1dyqHfMDHG50KiwVafjIbZbjDVTGdPa+uMyIOluK/byRk3OwC8TQj2puBAqx
qWGyvRnsOt0gGLJSbwjdD215VD815TsqAErnpbdxttP4cQOnKYCNfIyNMsWHM2cWpmEirkFb2C6y
25jwkU2qXBWom3ASiy1jHdOIN4/IWk2FbnCl7HKcQEhLNdv/A77+8/2c1lZRUmpwoMz5bGxFT6Vm
7jZZYKeJNygrVFumuon5kOCItfFDiqCZ+R5G9C5wv4/h1iY1L63acxvXz+c01/g/tsmmESZZClm1
yRou4UuCARSKD+zuWzu9r5Y98pnCmT5//1bOuKfqfz0H+e+rZrEi5mHBVRF6VDOb8xsTDa7lVd+t
juGqAbUlPauxG2Lqr/TttEPeGuoOScSRJZLLEVqiW93E8NjgC7gzaRuwfUr3vi0rrz3Vji1BMMu2
MAjrT+B2XXaPNXEDKwGqWeAi/ES6cnkTkM4debKJ8YEmz0yq05aoTuAodD6DAA3e5RzfIN6HNz2s
/pzee2v6GNSaFdkCGnGkAbVYyRgeWgEUVCoRiRTafnmLpCQeLm3e6tkX/ePOTk6LUJP0Sg2BoouP
GLE3pAgtXgXdrja2Rbtt0S4OFrKhyY3D21yYCJ17Gwka6eADS/JGyOZOIC+vfPklmg4jbpbpU9I+
k1Lf2Xl500H/0KCqkMIx8ckL5WOL039Cjkx2k0O+fPSz7RH7j+ZZ4dUBvWvQVuPmrgz3wtGKk42u
Oeisk1dy74LV7E8WCks5uW2+wyOwIXCVCAYoZT7CvCUOZZ0lxytT3PT5tR6tEJFnxlW3kZLXWHd6
ak1Up7dEC2vm/mUqroxqLaExSYFiPXTBMFVNLx22Anlj+KQ/UAgjoY9WePTmqo1n5mzbvJinSu3X
UdsZ+q4x741hoy3WHSAfXv7Mw7wwXouOsCoiz1AfkI1BPY0ZjGEV5iXVDsWcSSYd0C/UVsEORNg+
18RcozBSlPWRgKLgPouZxFSPCow1fQuduD/g8kSeCatzuAn9Z7X4ypxy2mUPEdrK8vD7V3j+xPqx
JE5OLGM4Un0eWazNMzlM5OMy26dr1+9Sk5wEyW1wXCF0it3nwoXnz/u0Pv75lZwcU0bcB22RMKWS
PIkRosV3fGO+KR+Y9PMZYI4deheueGn1n5xHU3WMRbHnp5aIWJ59gocid8zdxdtsoNZg077k1S4u
FC1nkekfv1M9QaaTtpdL3B3nCm2m2Cf2ArzVw+wA3LN5iB4uhSudY1NK0DfJ/pYRxOvf/eGP3VxK
Bu1I0l56YGG1zEBzu6rsJPQic9UurgIyqrchpwrkrW5Dkjq29UBEC8RnkERYpPDpSQmPbShZkemE
zXEZGc+Ir2Gcy4lnCteAcf/F9PT8y/nfu/7u7H7c9Tj0gSYKM9NDnG28sYvpUB2gtj0Ct4kOaazp
skVOeOn1XLruCdJRw0VOimDmTiB2lpbD/fiQe0evgofD6ped7r9JXDvbp/54R6c+7UHj10IqFzMJ
ABYipBZSTqE4rgkAiWBGLGBXLb/LeGVlMCP6qj5EfAOekKv8n74JUzYNCfDun+gFOa6ytu6gIDMo
hj15D2J3SK18nv2B+2DBuzRttI+/X/UcP4Ml+p+rSn8f/dTIpdKH/99VfQysH1G+qrxoZO1uDn2E
0SyNsr+ePAGzUIxDC6/Dgba4QxdNzsXLxVrx/KH9n1s6qUa6sJAS2YD1gFR3UTvEjdSvg+qZVIGq
MzHrImwZ5xUbIpuYYHXQWUQ/JzucV+PnHJctHEBgshbuAu8B6/fHdY60LykCbklkmMv0sycbV9UE
fZyGjNHVGWUr1nMYkHYzXeFGsJo9CafH0h23x/cLl5371dMd+sdlT3cuNVGFLI+5bLIeaCgdfEcG
ZvekjdsmgxIycJFYqS+XiBTfaWz/XpdaRABCYkmeHEngZ2ka+N8fB37sOlS5/FqaHGlYIXGvkuuI
oLbK7logVJxhPklmh5WqDFYJnJOSH3JcLFUUvrbZPTZzfQUPFX1PKHv1SOTC8U6TbtR2N0heWm3S
0IN+qJbscmQVbo+wMsfbY3ytJfeoXy5qHPV/thtDgcxtkPwowU3QTskAcVubhn8s4/89DY7Hzxx8
LO6dSb3OcclgkUkW/j6F5LT9WtaRWPlW+6fRPJVJIqhq5CgRBBLIaCS4rDTRlYJN1X2RogUFGOVq
YYv9F4F3XpZGqwVOAGX5RtfsxTU4pKJdETpvNQ2O8uNLkrxIwXU7MYu4Cgp91acblHOpvImxE5co
O97U6+DRPHSU11+Jv+wnK+yeS+Ue1d2t1NpIwdiik6exYGzj4xSE1SoB2dEbGqhUeSQvWyzZwW1N
QTvqTJo7FVtNRVStfWYD7k2hl3BFQjKm5fEZCbNVKiusBtprJDqoL0b+6DA8RMpLh+40G950PrNW
1Ry1Bk49Wn59j+PqgPTf1BEDejHnuXBHTqxUbCrggAy6T4n7TRxdV8rVFKzMaNuNG7F7aettYj4q
2IBMebvsuz8+9c5L3D9GirrMknc7KB2j/5MYpNDa2F+liy2gRvo+GyxCdHzXrtr3Ir6q1eumdwoI
HKxNBLvQXXN78TKRMQI8HnlEGYWvA0O6V3j3lPWaYJmf4R+SZi9sEeo/Tf+8rggxUAT+g3bj5JsR
O62O40BBL7+BW24m13rIB2E+y4s3NXivEDZXEzt5tfI74jfXvUOgvOZfLQZyz0Ao7IWlteuguO1l
cTk0V5G/VeubWP2o/CdKbttPHgS9xrrThUhe3I2Qd9DBSn5EMtUdFnLp4DY4EEGGPsoPU/LYRi9C
vm4FGw/L8KIt08Vfe1I7ZqjKzTAWYlrojqAZPbjJzOMyyXAx5JbSjpDH26lZHQO3RlJHua/doQ6V
0g0bef0W3g/s6qgbdsEqczGAIL5in41LfVrHjdOz6ATaF59ZTTA9lQobigWBo2w3guqwKitjO4ir
iY+GKUiBvM9pMe4IZbb++R3/vglL51+sOQdUiAqg/gmo2OVG3/t+N28Y+rOQOJG/Lk1hifMDfjAs
0mhLZpri4aW9IAqRHHPYsFDIRys/XLYy/QZM/9qav5fZf+7mpIE84mPaSgamr/Bh2GntwofcIs93
9R7kjjz37FmxUXAosOVg75M+ACPUfzdUTOKKN9HfwTOjtb14Qp7bVmVRhgBiqFS9p5PyrCSIK+kX
PCWo8aDZ3sJYYv5UvXfWkXnT5ELNT5x+pU0X3s+/ZzNP5OeVT56ILIuMQBsj5pBkdzRQgGZ49KyT
0qmyFaQaSMLgW8V0K4jvqDEunijzUj99Iz+vf/LhlwM8E3mhx4fcmVzVld7aWzCOQzyTK2wdNr4d
WJFzPLQr1f59af7baJz89JOvUIsKs8x8fjrRj1OzCXSEz7cLOucMtLtLoAKLbBgCtAtMDsyHcs5E
hym6HrtbJLbYb8crAdOn5lk8onyWbqv2PUU2Ku7j4106PanWRIbVTDn7/b45bc88MxRu5C9r8PGk
0wLDZCGpbZNEh/FWXkLX0r0huNPC8Nn0wRz22JN8YnUTErdD8kMlLuMvdotidI1XRB9YpXCsjPWu
+8jEHQa+qoZ5ab0xhNuh3wriS2Zeg28IYuVW5X1LQmKJ9rOmp79Jmx1CBLYkgTz6ygoXt3qxogUb
uhuh3+PmnXFaa/06Tm6Yajb6smI1R9zf7PzMn8N1fxb6lsTJQuTANay/ahOnQMVgy8+SxZG+X+CA
s40fmp6IvSW+Ik/pip2RJDX+SRTc2xy3S39vJ+/Y0kw4Fz3pVxB6sXQ0pWUpebI0L2CNFGgSB1u0
Ho7MkVy4A0ej6cK0TfAeM+bQehlFyXCvzhGli6+yJaxhIjAX8yI8chykIK0MuotFko13lEbgVLnM
WZJEv8//3h5jR5ScYLpt+MvgHB3JmBg3Pl6VITZGKh5YX12xFlAkwWXBMYygo9vrqFh30BIlOGiJ
BhaFjRA27diB3+udW+Z3ZfCnjbw2wvvKVvExrLZVhFfSmjtgwiZjrHPPQyU1r6J8HRDlbpuZJ2YV
sLY+tHDe3NGai4jGvhYbJLDGtrzOrzHVtbS9QQbnI9IMNhiZhX0DaQnGrG/NyaFS6wZfsrYrtF2L
5aU/2kO3IjEl1JBceaG0HaQtXjmmfFgEq/jAoOsOPY4kWt0cTTiPJhpQQPIUCSAd18UVXSdQlK3d
tfpGI/g1tnBK1JR1LXzUklNRT5g7nQbVYVIOzd82rEWLIZWVWOUWCMrGMbOwo2HFX88JGNGcoLip
md+Ly+bBvFHJ8NiicoeFAQH0T/I64p4TOQzqm5ejukZ6ykBQDFfjqn1a7Eo6VEteZ3vYIwi6LOpV
TLK2fMzzkIkQKmKGXWOcfYuMq+CxCjaZldpQG/BQGW8XLgVUGOPZtuSKpbFUhA+oVPU1FlKr0um3
EPMKxuBYPGT7b+cVfX2QHewuMdDvniNGNONKeTK2mOsT7b2XySH5E0MIHYj/GOQt2HRBD6Y01O/K
trs1v9CBjXSRHgTF+/JGWtWrwV18qIfFrl+Vh8Ij4rDwcrdfC5PbURS48RpXQ5BGDH8RsySroXHB
n3i1zK7RBuwWbvgn+VNsJLf4GhHihhv5xr+Lr8mwHV4xFFXjtdFxN7nrJzuIYjPlZ1b/C+NWIGdC
sXJE8NEOaBETE1wJGX7mG/+RMEZLuPFx4r2q15kTw6nkzulD+KCYXK9x5LrlM0dltjP5y0qmJkcP
DCa0whUqP1u6S7zCG7x6rZmMMFYT4aniLYbYrwVxkzNRiQvRL2TXpJYymiN7KXtr3kRUl/gbhK/N
LZ+6LT2Hb9htXw2rkj17KzKFecBH64BoJF5rdun59scAiZ73Dni56ZzKCdaB171zL8EsCItRl9Ks
qMu51bpRyhVxf445WHL2GPu7BJdhA6OBrnyfzbAnvEN3vl0/oKxeR1914w2phyqejC1IGwGcDnG2
aUSFpKHWp5zCr61cfqfOg/lK1Qo+mIC9fE7mcXpDxIVrZnb5EWZbgHSsL3o4lI/tPT4BlWYHH4WX
eIsLmWj/DpU49XRDlCQy55D5n1baA8rAPBebCHoFth3dRniQYTKCJV4j9VMALBZ7umMldKq79hOi
yrvg24xP+Ar3RKVeOMu+Oaanx//Puzk5g6spGbIpqKMDJ9NEwhWMTuzh7sn5NB7gmAHFD41DWaj8
UUocPKCi4n+CKyIqMOJ9Q/wgyu+uLXGP9wlBY4EN2W3dmhee2r8w88lTO4EwqJIw78p5anKAiMwm
OFbbZPKynLxecmcnYVLiIFty3LN+ZE94ukSF+J66/PKkTgMWsD5pA2ngSVUEsHiYyBzw+bZJJWSJ
xG/FR9LY8ot+39D125PdfSrDmoFIykeOR6qFUTL8LG2H9WHk5M/YAVWlRYY76iFEkhK1OOYg9vjO
ccyGrNpoqS+86v+fR2iIsEFnHEg7eYRR6ftSW+URnQAWaF/k/+Bedtth2x9eMTCxuld2GCvaXHpy
/+rev9/d/15YP0GwF8kx6FM1jShxMQo0lu1e3C4cxZZvQelwSqksf7LH9FJlfa6y1YlR/X9/r36C
zKadXBZ+nc1VWvw2OwCou3wjrkoPw+urfCd/jTuqhma/eJHufq8QzzZdPy8t/Y1PHhVxyCSJR53t
8rfsRt3x8cR4NF77L8VKvY3u2nvzT+S0T9Gtsj1+/Bf2W2dL1B8/Xv77DpRwEpNi4pljU0Hw2O08
UwN4W0LxQKts3Ex37JaUp3jUEL1glkuqkf3iwsBQm3/nv9/Mf17B3Hb9AOXJTRRymdAGltzklhlV
2RYksE82MrPa3k4x7xQ3wrjy34Jvwzy2OvOmfQcqgQI73Kjr4YPkNAHmkTy7bWBXHFfb/Mu8HtaZ
8Uo1GQ/Yeq7mX9Qv2ZT0B/WVwkZELYTCPWF2gQ0xkeMFtIXGa8AqKHvL4ak22Km2fHjHzGWnxw8t
eW23l7rKsw3Oz2Vw0nsLaGWmKmMFzrFCxefMYQuwVhjv+9fxof1T7iXwj2hJcmddO7m8WyC6xf/n
uduHr+pa2/ckc1wPLzwO/Aukwst2ui1ctBhWzjW/P2/zpAVtdSMcJ8zav9WOwiP53cUNfHFGC7fS
aAWPQmebKGhIR4728k22M4hnnV/LN96fOEqOT9McMv7/cHaeO25rWbd9IgLM4a8YlEuqHP4QFVzM
OfPp76Bv6LJccH23gUbD3TjHoihy77XXmnPMih2CfGh8fMjRilXPRJ1Tc0RUsS2zaH7qrVvpLpwk
dfM/iDf67lkzVeDDmFIMUjkvbvYYTEYwaWX0+1sscfDSI3UvpqjczY/ND/vR36pv1rRFJW3B7DFE
PvbPJztrJJPwT46A8ZYG89zyeK6qV/+zMLCK5KSLg7Kc6AtDsd+kwgEMMRHTQu2JDtAFks6X4t8k
9WyJ05YQcviOFjt0GslnX579VrOB56jzoeDIC3C3dAFo5IVNkf/T8vztYvX1q1z8/Hr5f7/KzEdj
4Of98fq79uQ/WMWquzHeQprhj9Np/KRi14r13B1iCm8xWP2wan77C365pxetiGIw+yRquKe9pwJS
pEPrqqi8EycGJaStdWEzRQ8M6vvG8/s1+E2t8LToPDT7DNTsAtTrn/99SX8PXy9+5ovyKC+r0FRy
Lil/YiDf28Oa2FE73c9EsNnSMXR/EuR92yH7+mtc7NJ+IA+K0PGJozeifKCIheVDQB6HYoggoExq
N4KKRlnv4PyxybTBik/gia30qCBOwvBj3MjfcvQ/b8Ll/o0PujHkiUtauqVyD9DToWQN3JgyB0Sr
CfA2PunBtuCIOn7o/bOqXhXTOiooG6mQGhjKbzN5oouOMQOMhNv9ThK29fQUCfuo2CrBzhjutFJY
lZzMu/HXrAE9/jEA7e+h6cX3uCgIlKyqq0nie8wWoDuH25tgKCBKFQwm4x54AOodOLmkOBH9QHrd
ajl1k9zlJo//fqy+f+UMUeNhpykrXzZl4yKHOFv8vqMDgQRuNrGf7bD9R8PWBMS9F8R1hbDLlVK3
XiOMVNdZvq2EPcEShen9+2q+bUGaX67mYgEY4rCxkpSrSbc1zovX2SGeQSkcsLto8Hdspjv/cTlR
Tz92H78rU5C70krTTFPTLmtSLRLlUZOS5dEaXAmeS+vGEsGVREGOkyMluyFY431Z0jyWbjSlTNid
SvWHTuTfwtDlyfjPZVw+4UaYj2Yb/P49ROAQHIe9hJChGUlYboL49YzSlcHz0sS3F6gFdbtlJx8a
6n8Y4MO6pWskAUdeA7T+cX3+bnv+enEXjy0okEbvZO5R47YH2mWq+YQSbNCueo7VCNyIK3gO5Wdz
yUNa1oLUjvutETshsYz+Hd2e/4Ha4rva+us1LUv5l8KujRKlFgWuKQQrEKNKxZocbC3JDYJdIniM
ixIoTDlNqKLYoSABVFwAKVj/+8lVlifzsr78ehkXVW7XBFleg8Pm1hjxITD3Jk7YVVbehPlTld90
w90EjFJ98cdzOt2UPXRsTxROIcSo6LhouGOaNHqCcGxTV45J3E20T33qyes4ojisoCe4IWWk96Nc
YKkP/rpyVOVEJTBvMC6Fvo3cd2WiCRH4YuVd87LrXthJsgPeysZnT/gdnHzHJDGAbqAXrDv+TFTz
qi3sGYndz/CBb+/kl+u52Ogy6Btak4bLnURyyIEfsz8wC6cWVz5x6jZGMz+zwbf9trhbP51Nv33G
v3z8xa4XxHneosKPFqM/lVROaBgGZ6Yf8C+ZrtHPax5/8rL/bXThrbeYd/IEGSjYfm/+Xx7iVCr9
zsqN6BZmBw1rzuq4Cvb54FXCL8wN70LqGPR3P9MduQ1+s+/Q+aXB9qeclr8DMi+uY7k5X64jr0ce
ByKzQTs3rzndNd4bW9yq9IV/J3PSc2Sk+IOh9tvd8Ou3v6hgo36aF0FPxOEke9UbLxy9RbHYtCcY
UKoHTp5ZZkQ3GKzXEtpc0f8bbJr0/36H/2ZzXHz7i92n14OgkVquY6kuCLoNbcQXw+C2+Lyj9iTK
t4X5EKAQqMx1r3k55wlX5xJ5BxJx3fS0vauXNlnH8R5TXLt4+lNhE/4UNi7977HOxTvLDUNPYpJp
LEuXz8sc5UI8jiknjH5fG1tl9MIt2DfrFiZo80m6aaDtO0i0wio8mODRME7lIK8rRFAiM5KUV4vD
kRlt68Adz8a5DjfhMfr0o60i/0I9lQPWguUlHidtBbPePBavbevyl+uq1xVXkWlnlMXxwuqtqVo2
hbhSX7R6oxpMcMLSjicPZWImXQ/pZ8EHhsKLPwGEOM8cLE0k7Il1qxnbmAiBGcJYQM7ykP5Kuvtk
xvKLxs/YiMVDHHaONJsvlvQgFHeadAhKmsXis1Rt0/A+SH+RbLpY8xhFphBv2l96+Kgmn7X0q0zt
Vv6ARbeu/Z2ZreUsRJvspk/KOcBMQO5QfBe8ZtOJm1N8+qUtcbgV9ukhrp3uE/1cgq7ytiXlBMyY
eZrAglXbZeNHQwsRDBiJ212bOmA5Fce1v4tahSn7UyIR5bVCWZFZS2yuHc5nPtW/VgjfxQk8nfiN
AkFbCdWTX4E3MrZi/Ngx1yTVN43UVaFAhehAQXI2b/NnDVJV1xzMBv+zgLSXPL1PpTiGJjyNe3E+
9iSJmFeddKeZp5ET0XyW6z2HdCYuHfB7u6JqQ6qJApIYBtHKPAW+w2xszV1J8hF9B7u+TUrik32n
ctIr8k268mjRiO+2jeNvsvV0L44rchgrtgFCNWj7bufPAIMB/eFyLzAVp/FeuQzCr+jhpJbT5bZl
ubrDIZFFQ99CaaGIZHLbnVtXvhVepnNB2MIGMbtLQOmtvHodPCDWUKkToL8SGp4bhVKYjXuubyon
qDe5tqoOkg5uICZAqKAyd0F+TU8A4OjW5zHU6bXON4DKRkoTWumTfNeI+35H5gmnJJIKUsfi2fT0
Wyi6wCwA9t1FZ+uzv6LE1z7Lh/SheuJwkxb8NmAUbdypSvGgH+QzpgWcCqt5o2410p/G6oq09vxa
feO0B4Yt9ZJmWwuP+Dun9+Z9HNGYvnIq4smjYqzt5tnETZ9fBXAOI3T6q9jp1sudpP3DuC6OSRWa
b1R9Q/86txy9tTME2YwEUv8MkYMk6u7ePGV3xnW/GldWu+o33Kvys3dlB0jnLfDQdPXM4lSQYcNL
h7U2f66bm9FnyXKgCJM038+bgN2SMBrWMJDZz+ObfmYJY/Zgta9acxisVShdW2W1sQQGFENJshbR
pvgpwbfUG649DU9W/7K0DoAtb5PxqdHs/E26milHEmK3p3NTIRWk4DHqw8z5IXpMiF2AYX7tS4fK
ADW+apn7PGumN5O+eTXK41br7tPXonUzppTW1VBvATdG8YsQPcIJR5/Dp5vSagAl07h0pXiq+LVT
zWugRdZPCWOhB8a+UuEoDCSapdVTTkxYt4PkiAx8ZDT2NjRsej7jtCKyJotfgMWvGkm807mTYfke
zhtU7wYMJsFlexMx+hI40r2mKY88yiI6EF7xVH6ChRYVOzWc9iFpnPCGrl6TP6ea4SYm4X/X+oEJ
mXkQT/WnhCtv3OuOsQZt7gV32D0sEnm5wzBMye4JYJOM+b5kAFs/AXuUxLXSHHh1JiChDS7f5t2w
7G4686z4FBs3S5ee15IWFr/XaADUQ/jkdRL4b/IMn8lWKkZPb499uTaD90C5wtkO9s5wxVHchOwA
I709gbRaCDnJdZlvReU2Avx/HRyF1wxdIas2obZidkPzj8ETmUhV7OT4agWSrHoXeE6ET0BDqjm+
99xJoRk2MxA0UHawG5lAYhNwU8Yw/Ke90uL2GPgMF9SzAnUSA1ukPFrKSRzXQk60ybE3n4OIDB4U
2TWnK9Nf+CKpq1kk+imPOrvrcG0O2MB91HfbKl5b7EQJAUQ5S3f/IGc3in4tiG6rHg39mkdMHHbE
HkUEvEDIrPz+bPQsRPMbUxqyRxC4Fs4UOxqeH76m6VO8dGwft2qOaBJYBPQdXg4mjGZ0pUfnRgWn
wSxFfYzLRxiWeuPbsrL83mQRrrtxzR1U+o+h30ahjMOkc/SG6LBjyMRRmt8wsEPVpE0CTqwsXfHZ
6n6ZOYgsbHqdx79rdgxi1jJ3mP2SPKPYFucFZUmR3ZOapu2KcZczG+bvmXBsMb8KvY6bbe1j0+Oe
tOqJPq2RbWPJLpv93FEfbtLkOn0Ut8q10DsswYX1yQ/XGG7cnfUPv7crGni1XQygmVZQ9AjKKqJ9
1zpGvWd1LKMTeV7UNZIK5fTIVxuU25pMnHTJe3nidpnTkx/tTWFbRe8cXXx/E48HMg9H7gWjSgi2
wka3LCftzlV/5AWPgTSAVINOV64z1ANuij+6XA2xg8E/kLxMdfjHhc5TolPXbyqBJF1H1l1Tvur0
g2bcVcnbXOxqbmpGD8m8bvPcDrQrvjrvRTotQ9MxwKKPNg91CeKOZ59TH8EHFXiywUZBOsUPcnxu
45OWPUnizdjupdkxP9JH/8NUHXxV/II+/zqDXW1bqVdGfOcXr8Pi/8z7nUEkdcNGMDTkN2i3ll5D
lZfPKo1lCz1qf1b6K4T2qwhTQbMe5l0oHmCyJyHs9vwpyA27mNcz4Scp52KztTZkU+v12VAPfbjO
1Gez3DcATYV+3UtXbbtRYGgmIFlWY7geFVfAv2N5SeeAGWXpzFOsfrZPaoewawR2I0ZVcGD1vLEz
FjktPAYNYWcmypIQdktnC3RPpcUUpDcrU3lIpHMfPMniVVIip2u3k3AfQn5iQwImq9j8N5HWFdIg
wTE6px03RriZw804bAP9CAAA65Sj+k6EDkO3Ax23WXynjoeKGCA6VdmqYLWQ/JsqueZsUoE4Dqxn
iaSxjhAAu53WpukRSDwLNzqPXppcicJ+nnYdShHCiSSWO+w55YsaXLH9LP48hAN9uGurbrvELQ3J
Xa45cX2fh5uKqLhxSInz2tQQY0DvCP6NhNKfiwyDX2b3SYiRVt4vl9sm4JaRuKwFYVGM5PwD9jg/
lT0Ugfgkc5kNEJqKM2VCgigBR37/YVEXB+XOGtdGTBTle5Fvm+lG0Wy1oq+4ahDhtDFWf7uUATjD
uuqv05YScl93mVcO15X4Vppu8yb11yg8jPxm5pRSU08gaMs9IWfEf9BZWGTy8JDvJUHuosegPGLm
qO/4h6XW0dko3xAOT29L51E7RjScqGDqYaWiLBbvY4H5EdUX5kHkyvJjkm/UbDsFGivbrxYkiECa
W3gcRoQf8T6Ml9wkxM0HOlVlsJkKArI/RmMiNnAVDxs+Yx5Wrd6secajqXWqHJtC/9GTpuGX67DC
6c7q2BUOfX/+FYXlVj0b2U1S7OJ4nRqHuKN8BM5AxYUWLrnOlI2mH6r2Uzik+MqCZj8Z17VV7Ayc
ILGd0SiKzmmAEMuV+4cqferTt2x2LNZT3JB+6dJJV1gjFMmtzYe6B7T9Rp/RVAevVR0dqBgw+WEl
i67W3QkHpEoZq2VoPZg3xXyjE8tquGr/MHcgyyI43FeRvAifSyQtzI1ayVNaR+u3verIBoePgXQO
FipC8FgcYzfhWimOLE7XuP+ARIMdj7KjUd6D1FTGdV14MdjTq7g5WcZD2W+yYsO8kCdjgjzbnJSY
d6qkP85O6++Lah1VaxHtBDEEkzNEp6p0fYZVovHcKdt5XMemy0it6LypvE2VK3ySKR+fmaajiQwB
NUFxWmLFqwrJiXJSeWhEtIdtfIUNmov2s5WmET770WYsomQvZfAg5eQpSMmPo0W54Yw88n1ZfJnf
1Xu5+ZTj479Pzco3sxLYHNQAIv0j9a9hftu2rIXi754BsGZyz7Yc1e3aB41+UIj01bujqcguYhhC
MYkCRISNRY6Ol8JxmYfUhYTZGQiunUZdy8qpNR/C8r4k/5He1w/dHfWb5hKhxIqKo2yhCl22u6Wq
bqLalKLbnvYOKcH6dOLWAG+Smh1nYSYKGzLjlia375qENrfE2ThFaI/JiwUPxn8fvRkAMcn0y/zU
gk2OoFxEpVez1J5N8UELvXVM9aLe6BaBy1vDusoMMPQgiDsOrw5Sq7gkG9Rr+o9//xDfzWuWr2Rp
oqQDHlQvOle5mtHW5lNulVPngogUyKjMXAHGNw5iW4Bau5IHFK1k5+wpL1RnTjbY5XWPGil6Dmas
qD/c7u86Oxb0INqKKiHfUGT+7CcFoiA2o5xHt7DEUaqXObxcGlwZ3U+skYlLe4Vg1UX/V5tOckfy
tV2cAvrGP9yab6TnFhAgw4BmDYFMv2hcC1IkK3GRRbeJ4WgCaHWgpml6KFrPj2zyI9P4FLXrRDgK
JfI845wrHrIxFYvA9KN857shxx8Xc9Gx7mHt153OxSy7w4KBZlMnoKunz2m3Fsl7OzBbakh/M0A6
Ri5ltv337fg9RLhsHymGBsUTWyXO9YvxZhaVPY5pfhauIN+TqTiXnDADohifwpGYroXVSBWnUIEx
a+hL/q/uIaHInohTYSyypsBFhIebQK1Phn7HFhbf8xasc+LNSG3tTlS2LwEj5tjFf7eHT/oEAfNa
Mw5hfoMf2GdFt3t9Y/YPWFQUMtnQ6CobXMVoRS2GPitVv5aIn1G1dQJqsF8H9TGgB+yC8aR3XrMf
c85ztMj59635rhNrKSaWPlkSwe78npd96YBmhTD0qcWPQ2CLeAQUjAvazUseUieqHSIaCBGanGDg
Eqh92NCouSjJf7gM+bt16utlXDwjI1eYN8sDG6O475ZeJx0pfFMEMK3YKsPAwShGJDkQIDqi7woJ
6aCBVwEoGsGtgMKiG2TaYnww8fj3Hfpt6Lx8eHR0gybeBNn8i2A81qLEGCiIbgW6F2TdeJm5N0Kn
DvYDhP52N8OmdUT9XOQ3pbRTx8dkup2YXX6SgoGaMvCfm5+uSf9mCGR9vSb1z3WmaJvBglWPN2By
28QjRrd2igdqdbJewJYWz5r/Kn3UBjmguyI8FvNJQGveEhMGu8yugqOefwYicnlbHN1cZdh9zmqP
ezewUFAA9SLuPaK16Er3yibhkBSf9dzTh12Ea9FkWdnIwrVK54i0XkM45+Z+MYoN90rDkfmQ1BRk
+/oVo7TmYvGn4tCcsT4T66XQokRhzgkXme7/9y8FHpelVzNEQyFV/GJDiLXQmk3LKm5ztMtrIUCk
DtI8cYMXoMXoW83U9j/gvJqOoO6zbfahInWG6MYJPe3df1/MN6veHxdzOdgM57woao2LafwzSvrc
DXTizEuKdJ3k4H07OiTPwBDZWAyWtR9R0qby15jrz8+/2AK0aM6qMDSKW4oOetupcTMEJ78hfo/3
KyiLo1KMt7IpuExdZjTY5JnK971xLSDtvkrcolr8gT4iZc4SnF0beglh5CHyutHc7uhvV++Ij1E0
PyhXaH0hIYevFn3P5L5cQsDW2cfAtHg5FFR70nET3zGCndh/UmSWFX5wyxtuo2ccNgNUBxWSVPnS
3emhk38ugW/wIrKjwnFI5SifCySqTr/yjHVgQimcEWtXMxVBdT5uF/OWQz7rjyOq5RX687Xn/i0m
E0VUceJfioXFgBDfjMPArRGUtk573JFWxJbjIO4WBoBFtiDF3PHnUMVv1sI/P/lyIFiifUnG5clx
rZhj7vgYW6eEIIAl3dS4671EuZvcsTlaFgHCMC/dKe3RGH6O+lGAnlHV12nKVjIQhrP+Cf6g/3Rf
Ll6yOQXLJQZheYsbs6PR4x8pK6tXcg+lfj1JGz28HqInPHsaTbyHId2GMEw3JlVytOuqmbHBVfbi
b/Gx7BdV4LBSlghZNlRHusFTgr0jXPmEvbPArIJ17ZYPKPfBe1vn/KVO9gEGLUCU6AAUjXb5Ts6v
U5otPs6IiDBxmohoXUKHoWm3LdiOg5/zYL99syxTZxalLa7ziyIvboVMk+O4vGVITYk5bztknp94
g+JnjqWB4RmPyCKxJrsdDOrAMSxiS6Bd0aEgP6X5DckAaXjgJGxiBzRoPq+GR1LvtY9/r0HfP0lf
rvRiwFfmbZSW8u8rJXSqb3eNvMOoEn4kGwx/e4vByYsyuXHmIJobpNW8k3bGTvtVedaOc8omPJCD
88M1ffv8fLmmi1qsjpoxNEeuqX8S0bfg+IMRVDv4opZlJ3aS9bwOaSzHO/F9/vSfOGhsuEHhC70L
6Wz8oJP9m6qO6xD66f/7MS9eNoaOal6UXA6nY6Femgz6PTV7lWwych6nVbsd1s29/mzcFHRDV+Gp
3euHviajFKb2nnkIEHqZbFdiH34YE/9WSV+uQJrIGUZkPwPTevGcNc3sD8lyp6baaz3rMGGpubvW
bks6vj3P2b55zXRPh0l5mI557NW3pKcjJzdWw73Ve8yyGQDQXytxGNw1o83/V/CGeFZPW5h8KvWU
v+V72TrK4kMv7pTmKhrs5DCorno7fYzqcVEBAL7F28XRye3wSpAyHz2r5IaNw7Usv1aEXaGvbgiZ
agdaHE6LIpjO2juWf8zDPyn0tL+rRE0B0re4/0xAbb/dgV+K1cLqDCHrs/JWJJYHEP9c36mMfeg4
5u3Rj/i1yq1W7doEcT8YrL3GLmSu49cYCRy1zb2CqZ6E5oCE4ppSjqmoh+09P8gYbkjb0m77D9hF
uPgYZZGzAFZxRQEaHLRpl80PMw8mnamdRqeQHnJD9TT1LQCrvUWPwvbfBmz9zr9fl79JbDyfX76y
daHgz/wB6n7CV+Z0zrF9dBIQs2x+NBwc/zB9VAFpt2vV8/dMPRubEe1PPYQfL+GikhjV2GqbJC05
PSUCHCxYcMxIU2d8k2CgryIfFAMOIZlOjI1otqDz/ENlp/x9nv3zLlwcD4zGNMqoS3iSmbO/YPPg
/FZE9qB7oK70aZ2Uh8Q8aARkGQubUipcANqcWxjckSZ2zG4zYxe0t/5eckloJZU5sOX9T2qS31nL
f72wlAqIkjF68Ic/q3JkC8LcV0W5GHolZ2JmnsOW8tKPCYXyrjw1xwaMs3qfJydK6/mRA+ajmXvz
jfZi0iygd4FD0SYmiar0zUquCoKsibU/FjTIh6Ol2ygNIk/w/v2Iad+tyGRH/iZb6AtM5uKyNVVP
jYnkldpBN8H+0MqOMXll6mmqm0B+CNfm63SfnoZ1cCO9g59tHGH6DJma01SmnbDpZKLubgLtHN4W
a7N1OES34io5itvJ6w40ooGDG8EjjJ50rc2v40Bcz1qgM8bmhxXf9Jhg8AaVVMHC9qdjgfLdfq1Z
pqLIokjIq3ax41jVkFrw/svbJ5AwNGYmcbEzzGyIzIScob+JOAbloBSA6MjNSjlIK8CHd9a4Kp4Y
YnaEiqLCsrZRRiuP6K1VcSd72v3PMeLfPubo0hDSm3S0VOviSlVTGuq6G5bKD4M+Bk0cpr9qArLv
rTcw2Llyb3Q8HsJnC4qOacmyQAtr8E4EscglUylvgjqUXtfDNqsfC+ZSE+5OZVPoO1Vd//ux+d0Z
uHzaFwG+yYFLoqlysT2Jo2D1Y0Mjd9HNd3ZurclE65iC00PH4skCfK/fKS9IJ+A/X089IpFN5m/l
TY7z8IcF4ptDuga28z8Xc1HpxJaZzJ08l7cR02zEVJktvJP4tVce4bU9ix/hJweaJRKVlA9g7k16
IvWP6MT/Zrn+eh0Xv6BkJOqYxmN5q3XMG2x5hxPDTnbRNXT/NWvlVnxaskRwIP9X0tDlJtDKgTak
wZC+WH+aKjPSttbYHnf1VsUsHuH/9PckBC8ijN7W34VP9qw9veYuPf60O3/TSvrz45d15svunE5J
HKqJwvI3LfIfXqmg5uTkAgxn6quzZXD2fY7QrcTZTsGpUqGRQV5i5D89Dcum+Pej+Z8bcfFotvKY
+r0qUWN68d2MWbLHIcLUGbnGodrlt5CgdCfbitNtfWVgh6b1+JNA9vfj/69ruHgiw34I4wSC861g
HQfRbjEteKKyM8AW4mAQPZV04nWoHrBYIQO3C44CEz6rO4hv2nwlZq4iHJObqdibwfWS+4r4hSdX
v5FaN4/WVboPmBGCPYqQvfVXQncWalu+DU3iiA8GwW13k3JldeMh6J4r5AcTDhdWPPFEs0xDIRSc
NPhwVnhnScrKFGMSnF9xNzDkFNyYxDeUrnl8thhpDSgEQvVxppyCrMi+xUlN+Iz85wi2UCePRNaT
950wqTz1hWtYT/P8Ksx3AilIZ+mnn/b7JdJUAeRxOqcjd/GCwcYhCMnUywUkPHr1Nn8utV9ithuu
pl/jWzesIjAE9pRilHV1fD8vvbRWrlDXoN09K25xYlV9bNEJ/m7AMupNHv+9Ln5bBXAwNJf+u4i6
/uItVP00CuOSK5TXHZL+Pr6BXKsCz71huAUhSbdn2qzjR4zX5qzcNIGrwy1TPZQs2K1D3ctfRcnp
P2k440Zm3TRBIXnixupcwwdXeTXDTlD6rRSvq5+ufdnqLx/ar9d+8QonwFxlsefawy3QcUk5xL29
aJFp1KNE1msHnSP/o1srqj1dafvqaD5rV81CZSC7lVm8ck2CkrQemLJMG2Z183OAU4ZKGkF16UDR
/uFV/0bBCzEJtJrGNqQyV7soTvW009rUVJfitHd6+HfEX6LBo4+Ajol3LqEvPBDX/oML7bfi9K87
ZYiSIuoImP+KtxwMq2klhcUuqEmPBH1Xf2iPWCfwTw6MyDw6+D+Odb7xEfNlv3zoxWFVlupyahq+
LJHj+RbKV2I54ftvXxQpYKQOuRHyIWutHhYvgiH+UCl+Yyf+8/MvKsU4F8KwkeTfW35B0Pq6IAQB
xETv+YukMbDuA2pwSAzrBK6RvP33m/XTx+sXZyFjHGpxKvj6SNc0Wu9kuXAMUegyd04pb4iQGMpn
maN4oJ6k7PWHT//23fjPzb+cqZnkz09mzi8+el2Fq9xTbc7XOu1ll7yoDNdAZ1tAO5G/fJJXhz1F
E0gF+69+AwbQrH7MF+VL+2MbBNakN1Q6DEgo1JGozGtaExWWyw5rGmrD1/EFW7Owpqn/71ugLPvm
5UNvKRIKbAbKpnK5tFU94SLj1BTsq4M7PRSGlxvraV6P5abmBojBrc7mQDPvPD0RXzzKyFps5Jh0
44Z+XUWO9osIUXAnbXL2lU2F9fJcewZgikf4arK/MNjqnzrx1jdXTY4C/QIA4FQol1V1MjfNqJQt
R+gjsSh6cbaGfRQcO620uYeJsWr2EdlenNXYUUanvgNuhPgmccDcGHs1d6KNmTkdRyM2YGBJQDKe
lGUw1Z7SUwaksLErw43uFTW1JYSvbXbMoBWW6E+xkm5V0sEVwgqzp/HNfFbaq7lw/Lt5Ta4OokIm
bOKhcPS3FkyoL66UX+rBXAQxcuQpE60MR32sr+dmpW/aezXyIKVEGyF7QN4n9ZCCTtI9Sefprjk1
nSuLjkHjV3zM3oMn8DThTvjRy/fdceqP23mxCCWGX1RmynGqm2w6eNq7+jnCZgMCSuH/UmF6Mj30
evJz8d49NcYG7ZZZX7esTewZHtS6JTuS+gLTqExyzlWNuyvyMtR+z/9+XL8Zwej0TpbkxuX4J//+
Jl8K0sKfETRG9XgjH+kX1QdiqlbKntnLG4O7Iw8l7hZv2P/UMGEQ99d7gr2QCoX8HVH9P3aGLx8c
lnWhD8HU39SQd/LAfQrNbSmdqzbmeA15B/FpIr2oGUWylDwMZHeLaNkm6ahnTgbGUeX3FycoiuVn
oV6bXULXwHLa7rH030W63QW4+TzT7EB+Ga13w6/d+qzU/p2Sv4hg21KVh6rcRxOxwW8WPp7IIqSH
T9OARaWm5BR9u9H4txrydXSLk5mQ2aEpE4HeuLpOsrU6sracO+1ZZlwWVspuBBuYG8jOkhtJHr2m
YSAiw3NqkC1pko1Clem0QQtsIpsJ1lJk7bP2Qy7QJevP+vwa6XdzcE+IZ6HfiTAQ5v1Un1P8fmP4
JvRPgv4rG1KATz76PBXu3wYm4UYSujXqFSLQxnU/5jao3wRYBVEN3mwtfFFseSa5IOqDJMyrVDlP
6d7wn3PRSbXXsgm32Ad9BZWfh0KFTEdtclFga/NxCe6rbfR4wvhMcWJNO5ktzJ3I6ztkolOOtoEK
hm7ebKuQh9I1EzP69o4+v7fNqt7pj3HFFMbR+11GmabGN4N/8vEHmFu52RBo1AaeRWyDv8LsET9U
R8NDI8QwI9N+jZRKsJqjdyb/IH4garKBVekLPcgKPfpZxKpwlW0B8K3VtxFwg/k4tSaCxXOEilZK
ck9tXI3wh9Y1UBhAiLOcivuwbQliQ1n9GR557SGcjPdNhTfiXskh/4iIXopTfzO+yoQX2yyzR/8N
jjtFkvY6KzsG6hrGg21P/yO9msdV8LFcfWBb+iqXGRev5sYrGZxOLHfoqxugme2OYrUe70syF/pV
D/hUIho+ZerhQovCBlneM58PYs/6BRTUaD0pBRqKBs3V5H17LbzIeEbIMqp34ipfF4/ZLWio8nr8
FJ3JB1B71YkhdpfN0LolOlhgXwSq24a572THHfyVuumgGZiP7evoIlIv4PYIV5Puij0rNR4MaFDF
OTec8QG4aYsEq3pDuvg6Tm6KHucWp3H2S+KjT/0p/ViCbfqVflIMzorpoc02KZ5bXFjMJDtMeSlB
cRs8nvyxi28C/31WrzsQikW3WYzK+zDZA+nEKTOyJU/3OcS1g1W7qA1zUvz4Tcs9X0WoPuOUKB2a
0wQzOMZr/tAuZKb+Ju0PBlbolBrWYaSAqhoDYkceJqSw9l4SSiZt5SKPJcOVp+GjOqHFumeNj0J2
BJsNon8VV/09d0oje8tFsaGbFOUrgzpt1WrCqpj3ISJ/uLvEeBRHPo2JoZv4HnM37OEmJlEduZYj
SUeRWA08BjMzXYx5cHbTjdg4YmYrrUf+Elpbtp+WEECoeGTz9GvUtth4RH9FYzWDGIcADIigTAGe
PI1ktr0EZ3gL991tmIGyihqO3Jx3uZDgjocfaQFETjTca06eirmXoo0v2H58I7IyGI9IBmbN4QfX
rU3V73gDA38bQ73G35K12Ee9Oljyyet0TfFlCvTBHdgmJAVh/8K3whlAA7xn7rj6jLes551BuMNj
Qvh8L7o1E+rqRB+gnXEL7ZN2k3R4MGyBIAuoEL+xlzrhjYsUeRfzGAIS5f1OHFwX6jt/nQHcLzlg
Sa4cIggyYli1jzR80tkdK/UB+VX5LITHmZzZVrgqzOWv55MJOSg4r5zR/8LZTTIvH3lbhKOEJSxw
p3dL9YZhj7BuLluk809l9ytISHwmSnyEW5tmRJaK0bbnzwJJdIpirHr1tJgHRgvgDeJj/xwir+2s
hf8Xa6c8PcqYGwDW+ZxRJn3FIU4BqSATcBBs+96Tpa0+riI34RwlFA4g4Rg3ZPdcI70MmQ62THqu
e/FNjB8GCBoxYkDtJrjWFgbtkpXEDbJsNj1EZAj+IsuTEfqCWYUSDA5t2qMy17Y9KN7weRR+oTNN
AdOICIvgCVeuoj6mAT4Q1qYQAXp1H4IlEMhfjLBf/QqHbRzcopmyALgpr6H49L9IO7PdxrFty34R
AfbNq0iR6mzZssPdC2FH2Ox7sf36GnSh7rFlwbo49ZBIIAMZoihy77XXmnNMgmlH6z4dN3kco9m+
jnjeZhms4L/3nWtU5LdJqJKjB7O6MzkztA9lC7MwsVEuw/DDegbcbkxuGzTCGn+J15abNN4a+u6I
svRCKfKzxw5ujHYF/WcFUcFpKTJUXajHkd4dZoFNT9rFIr6LPCw+8wII0OWRqcnFxKd5KvK9XP/+
oSen+bKuNb8zte4wB0rqdko0hL/qlro7J9IMFw4HZ07ifNqc8iTCcVWVU6lppA55XUtRf9AYr3V0
2lpvAKOKLH4OcSoR/FwqtM4cwr9/5EmPrSrVNpLzpD+E6/ZB2c22PcM2vOMrhkY4gBc/71xd9/Ur
zn/+pa5LzSEz1YyvODMTqHLUjakzimPaP9yxWOIq7JahtMcRY1/KhpJ+9jS/f9eTstvUJsT4Ad9V
3OQ3yva4QnntyLvL+pMzfdzvn3Ryyi/E5NjFctgfxjn1aZFsElYMfYHfjSF92G1Kt1tRo33illk7
w2XLxG/5+wvzqZT98exSt5NxLFNgn7r082Yya6PtukOOYp6ikO2dHim3vY1o6iD83ufxPlVXnbYH
c1rH7twFKUO3CDZdiRDZUZ1GoenXE/XioFivlgjytRtDA/32RIFXE2QY2QVYKAa5MAm8Zi4VOJBx
dMfq5E43xUfnYIhXoUs/Jzcs8zOQ8vdveaajoSsmawLaS86lP6QkYVboWYXH7NAs03v858MREGzl
meT/UtM8JH8FQgrcS71pdW5Bnt5cEzobp3gE7D/O8U01plonS/PHjsvpuG7TFS3mnqzPYoWXZo8e
NSSplCKKTrHkCIqNpDvqHJ8mG6YIDqMBpORFl880HFyWkz08hDik2DDUtYgYcUmuJ3O+ZJ39Pb6D
LqjeqNuPgHIvtIR+9mS4f1++yMkK18SlUkT+2B9Ur7jOARQrXnk980l//50U6dxS+vWDTiYKkZZl
YkTyxaHwl+QRijcdwpVp3zChS8XK1ijJU8CN2lPRvprTlX9MF4V/1wiPkoyhX30fUNf45U1QvkfK
Mz5lheimoiflNFoCzvKOKCnlFM9bfRsIDNW50cNQLboIwn2y9ttDccTFaD61Fi34OveEkjoLrzaG
Fe9YURsOj5a/GanvNPytvT7LZMEDVak9NMd10mb7ntzoNOkWo0D8RWMwB23B2Oa8HWjZCsJpITEE
w+hJJBS0KCQE5T0r37UG/690Yz2Jcr7oCJ0CYmj3sucHT1WB2ZbrHDmw1DjUZIIYJAQiZvMAeI35
H26lIKE/QmNKu8KfO+XLqcbqvRRJrpxpKaK6rsuDKf4V6gnPoLmoh7XJOdMK7kl/iupnciSEdJOH
T/TFiwSVBoUtRVQ+/slivEacSLONVXj68YljprIM+QucVLkd0ZI3s+Mabq5ZIb9yoJUaHg60YsfD
ib4Mu26SeO0f+UO5w4BN6T+TpTpA8tNxZwg7YQ56dlA1mONN+cA60r0pWzzroEJLx1qSsTLNptfg
GWDvu4qNlDxkOhp8wHET090RncR86+WHKnEzyJ6GIxVY/didotkKXYWO3mK5mu24acXeId6K0YvV
HOYMXGNdMR+r3Y4/qI7AAXGJ8d8FAd5wgfDafxyEfpkUz0eszcV1hoZLgk7wTN2fMLbPl60JA4AI
Z8eP/tCQbWlYHZ8CE9XcSxW+BuNjTrJXQpEnLTDBIcBM/WulcSXJG5ODSX52ROE72+9kkLjCnUA7
QJaduZU3LgHyjNtUXMblta7wQzRvSUyKI14tc20GhxwaglG8d9JtRyAdjz/nrkZbopPCDiJxSgkH
bG1XOR8oeTLTr2yjBp4f7xIC1BqOvAIU5/DAZ6EZFv1NDctGcMvjIez+EGfF0bT7A8iNv3w0Sdxz
y+i+xoWXHyR13xo74iuiP4XyEa503Yu49cEuQKi0EEuOidR3MsUsPvRNOGz84sJ+dbYUMWWCg1UJ
EB4S5O+lQSj7dZzGZn+Q8JE2rlq7UKVeZBZMbS6BeJ4ZwF1cyc8WXSaSgVmcjmrAOBk2hTlhxbrW
dofkob7PViCAbA6ImzkoFT2Fjcn+whf91L3+2Du+fOLJkquYVZTHGRszajm9dkdADXRGF409rSzj
vlYAaeGyWWjH7YibtLsPY2RmLVCTcAs7pNxUd7En3WGDinGcwSZuWReX/3oMUeDAZbfisvt19fb7
Aq6eq9xMXRNlyaRARZzz/eephSHI1Y775ON0qUDK7BIwIZv6eUSMnHgNsVHFOk1vIao1SN0ww1bh
plXv9GRrouSMeWs5CZNGYzPkJkso8R9KWOg8rwtWKc6Ww3AlI6RObxLheUCJVo7Phfoa9s9B8zhq
V13saRoq8Kc0+Supjxd1B/P+8/NX+c/3OxFIYZA1RivhV5nHYEeyoAIE2Rjn7JkkNoGSwYRlOcOF
uPTz9cuX23ry+E1jDExpfvww3f2VtW25zl0cyTz2NLnxsbgjgDcUiAh7fv9B9XPlsGlIyLMpyKmd
Tt43QxvbOkz55FhfWcO1mm97QlMdyP940RZtcl3Ba9eu2YnCaVfWy5RImht/ekqGZ6I4ssZFTG5r
CMs/rQFwWHDGRu/tdBsKHqDS0SPZkRQDmwG42S5E1FDr5rgamPrABiddCzlQ86wSTEML8TgUi5xx
d/QvZgaInN1rDNc/1OHVkdffMRz10ijsjN6FwufL1z85DYxZdNTTjt87m2CgrztHZU4rRG7OjHkf
sZ1lwlpQr7Ac2PR45WCLEwVYfcRO5JqXFr8zItrvV3NyYpjSJg6POVeTsCA0bkXAAb0flx3GpivB
YddPPCXY6nbhjSoSHAYl1ZpWUWnZ0h8JWzSma3FNd5LsuouArTOIuW9XZ86P0pdTm6infd5HXJ35
ktDpWh5vChKX8CX+mzUysyRosoN/ubiKEZ/v4Q/u2y2joL/MbR7mOUV1oZo8v2ijD5h9i6r8I7lN
qvz8GPhcUI5EPiO4MVsGoA5tJAr4SbsF04FPiP7vr8wZ9Sz34cvHnqwRSuwHVjT03QENXDQugR9B
CooepH/tsn+ojm6Z7Wp92UtYA/+J2XXJdGRb0pIyXNl0DHrmoCPmRJZFd9PcFi/dW/nor4zb8jVs
FjEdVYowOMeICBkkEBbyV/tIFRp7a0t9xuCng85Rd21efjbHH+iVWaVbwFxBkBcjr7uwQGjzG/Bj
RTThPBqzWPhH8poyKJORpUN3MGj9FtdsWcBe/ozGViJMkSgkh4JMHzayTCddfUnsUJ7t+ViKac2m
iFsQXui5LRIyUB6IhPGT67y7Maa/ik9NXgoeSbB2QAuRpNttCpDCUYp0EWl/yE2xgnWa0XcMacF1
H2Xa4gFfwR3yAJVL/kM49pD1QW8bRG2RcTVJT2yENEjMpZNfDLE8d0SyRKC8CgWC+EP9GKW1NWkT
syjM/lJqi/bkkLSmEpJnQ1s0b02ndzXNNWRPQ0cI/JMV4lLj5IxnWlc4yePR5X6SDndyfErbVuvT
Zpq3J2uvuMruKNvqq/Bm3s7LcOPVzKd0G6GauUYs6BX/gsE1iq1ML4dMAiBEBXkXMK4weUhAh5zi
koDw/BVCBCR1k9R51OXfF4kYKEktQSdhJ4O0ys0pyl0Te7mw9YudpbwOwrbtr1I1XaggmVbIoJZi
hFN6GQ4OU5qaKOhlwfQkwnccbIjSEpnRzLASR5Nc6d/vrzI/3M+nW2XhUOGMG7qB3O/75YLMNIPE
nIaD/wcVFt4TNr5o1Wab4XivgBhSdzqispEhNufWpUgRL6qFJ5YfPWmNaoco0uQUwD+j9FIeocmg
ZhDVBQyhI9OKvZ5cBwSF9LdKsZnoRER7k0m9eVuYuwSgCyQjGBYasl0pu6OuN95nTiMVFeATeCg6
LoNVShFkosIWF7h2osAJBTTiRKtzjiXnAPs5LXgf/Vq5ljImUsqS866Aclwhp2dc9NZtwbjMy307
Wf/fICTSP0xbskhBJy1nlTxaPcSDAHQInptsV8GyCoN7pfrgtKId/zaDBHKmXKn6BzM2v34OtVuL
zifhKuRiHsULeqBz/SpVtCSDeECkX9ona+/LJtOaQ+H7gjLwhM+5q8+kcZZO/Ri8GOT4SLtZtX8v
bqLHAv+93e7DpXDj2/7LNGwnzijXOI/N0SM/Q+GwQpRDmj6VHFHHep+Y6yLwMhDlH3DUu9W4Ju0G
HhcrrmE+0OlOB68f/4rduyW5UXttdbe18JETfEBj/ULxf0aApKv0qiRRFSWS2k7b2FI5Do0Vzt/S
sHVvqO9LxYEIA2+qEdZNsZ9oVoC9cDWCaSnGQIR0D2W/ufD0nynmv13FyREk6/tJPh7lgfYVI+CB
kBo3xRewgaERRmsaU3iDia1nSR2Uu769/v++DSdvn9z6qiV2XIC4GdNNxuuvk6Am5hOT8/0IwZYg
6tBRGREvWbb4OYPs9pJW71yb9ttdOG1+y6pm5QoXoc7C65paZpgFcJK2irVVtIyruy7ZCPLG9D3N
dMLN4H/UGrLjS07Jc/UVIgdCMbFRyYZ5eraS8hLltSDNjz75IH2yGjovV6i4+Ul80FKBusy1DSYz
5kMMTJ+j505HlYcHuKBmja992kMlNbYKgAfist4sfn9ezhXL3y7wpPBRu/w4DfMFDu5RZqZrwzYP
uDzbohBt4uu0HhZ56+LBCDqinSlCgRwWr2poMPp9tpw6Xk53F67p3AL+9aadnJzaUmm0IufXI4uG
7AF66zZy5ZDJ9Q6sBc6t++royZIzKLdIk5JF162U6ak4XivxgxleEJVZ8xtzUix9u0Mnb1QtpS1a
Vu7QtCfsIYjgdNkIizMw4oEtVjAxqZSFeD8hZCJbYWFS3hRz4pdOQY9mdY6CqbubkN/QACiEH6wX
U/qWySpKbgA96D3ZfvD8iF3R+3u5JRpA8xCKAf8CJkfnlNfmSX9i+pxacHE8gfSC2/od6osFTiv8
lx1Rn8DXAoi1YkxHfmfMTtS/y/E9sBsSOnMP1UH9jkm565bVVrzW1tbN+MgPGZCYlNxk5LTFvJK+
bEfiQZG3Jlczf6+XY6OvWsLbzPlQ0twp4pPgPxQY54I7v+XZ9ABo3vw3P76iECTL60IW0cn64QcF
gM7o89XtUC1AwZrcsF2NM3ky6++j4tClT4byIsPTDL1IX/cVy8gAX4smbXdzydN77kDCmAW8gYQZ
UsbU+r2aGLo2EIS4mRdUH4nGn67xGJ1amKhUl0F4e5PWh//FoGl+706fuq8fe/LUiWJhITSs54/t
lx1jeQx5jJJ7d1gOxfK//UDGHZaClcZSTjfp3G91n6C6eSFgyQy1HZSqZcWoJUoOR+/ywPDs0khN
+f8+UDk5euptL2udwQf2dqY/hcenHtsJ7dtyW+rrqPBaJHzZPYSUhVyg//D8cNcbxAKpSAfwpS50
f60ljwMtdmbb4y044vbDwgf++/OonHv9v17mSXesq8Wurix+CCqUVX81vNXWer6COQoCptp8bp9z
VHrcRibNrxmfanklkiuCdQEbzZNIDasoAWvTMi88gaYY496Lvo7P9+LHA0Nmp2lJFhrE06ZPNJST
GQjczkKDH7uw9uNSmNykeh0RvI47FRWQTuZ3zKKd3LbtPkFPICALSAkV9slPWAXAL5iJ2HGB7sr3
IGqXSF040R2RLLspkSC28o+UBYV197oO3gVeOpkEGB81BR4IWFhNsdZUwJwXYfNn93MVFouoiQoE
oVM/VZ/5MQyUcjhUqjs7finzUJIQwgFdisUqRGCBgyqx9p+aKZsJ0OUHVjo36OKs/J+rOKkq1KEt
kjY9zu/kAKRwoRhXY3BnWIwFhwe6aQHkhUB66kbkr9Um06/lcFOQsWkyMZAox0eiqoPkn4hRTlSJ
cOUIEKMECdJxFWPBavM3nW5ZUO0ysIFyt+9EjtvFOs6Zlx0S66pjclYmK3+80ToHLSMkUuiXCFEO
nfXQpIiWyj+Z9MaC2NBmMuJ/kCFGiuAQ72e0miQY3vWfoV+Zj7nu9PnTAHjAgU+FIgA8PSOCnWEC
dua5CDZwWRISqUd0oBP/fzt8COUhYXCVweka1olxper7iJpA0x/VVIUhfd0PbG33/hskjBhVmg3j
XyGCL3Eg+YUEgfN200eeT6kRlN+Wv2lmox2JSEIICuPTvWQ3OVvcMHCY+0imyPnjZO3WNVVQ/Kzn
sZmuYmg0pLZ6Y7pkJmndq3Qgqv4+kLa5sdAGAQLMVdM+aXaIaDC13jP1SooBwQnr3xcUeV4wTl/U
rxd1srIbeROngs5TNK9282mahiq5n/l9T3MVOQGLfAo6pGV/qb0Ae+uc/blXLuyzZx/mr5dxss+O
otVXncllzAIY1ZYW0W29Zf7ppUtQU5d60ud/CksUcUOKKqkaJz2EclQatctaDuXxhi58ZucaqQyL
EsZxupTJJOKoBw+Y1pPpyU/TEmCFntFzoTEb+Le4qJQLC/s5BTSngP+5Iutk/yFj0NDD+XeI19GK
qQXFrXotxPdWvoIDhgoWJRCIVO1qgD116WBwtqz4+ukn20pWT7oiaHy6+ZKFVyLEz9lKxCEJsaZi
R8gJl8gMUwYtlzqsZ5p/3773ScXvq1nVqBG/hPqiw6ZlAaUpHjryv3x0WneORS+ep4d0KfCuAmn7
b55+agzVnI9D8uksMCgVQ8xGPp1JSL3QDeeoLfn2jQUteicD1piJ50vFtHVXq2ZOAuuQANSc9ki7
Ei86Rs6157kb/7me+W596U3UmtK3VdgNB+POeoqyO7hVGjGxrMyBE0niwgL977sFhIi/UNp7knkS
G9SNaNh02qqbydRWYQc+UGlWfp24UfQuqSu5fB0tujFzwiL/zqib7ewpumfibsL4nckAILjx5tgy
4DCqAYkPdTUmlDRT4VqmdvaGwsVJkj1+93CDxPQ+5oyxnGQW3OG+j11OiCj8hG7fdNfKn/YeDMw7
ZwDzbcDkgHSTTg40KZsOspJQyrtoQueFTSVfES3rQrybM0f/zmYDptbM2a/jw3FcpAeVZiwYSv+g
wUHh/YtYeQw2+BfEojKDbzcSpQWq0x7DN7GM1s4CXv4arspokyPRbmyUQ1WGohoRrmNcemk/q9DT
xdNQJcnS5nL8x3igOgZdYggjP5fg4g4tTa+XPJT5Xcv4MSVjWb8xtcdS/tOKxG8trJcUbyhfg1Os
ULplsEYX6XYQXepyi8JjthpHjxce8Xnh+O0aT16wQijqOre4RqCLwEhyljFhyWlVdDo4KvlaWHaE
NyNJQQ97z6DHVrub9rgFzhldai6fgS7q6tf7dbIDimpsmmFFL5RbVDscYBBWzqDKon1GpjbSXPR5
2rNZaW7XpRu4Jar51mnlC6vOZ/frt5tysutNaieldcFNIZBCY39D93qv4uK8q9dF80erJN4MTssC
tDobX0LGsYdEXChPHnJggzgEZuaY9Yu1nuxNYC0KB//59BcHPGv9Ck4459Tff8jP5szPa1Zxq0iy
QcvoZIdoOiONA19hrdrQt1TM9RQ6wlMpXfeWHfYMckjDIu7cVnNC8OASL2o6zdCD1SXDj2qnuikw
GcfYlAfEYCvhPtv2UKdgKyd/GaTgkZiuqj29zmxB+REO3u+Xf24MzG//n8s/2WJSq0tJkuEkXWmL
2lrg/mcKUz3opq0hBcShJS9lLNGM/QanEm0WPGk1zFnJszIQj+gCg05tT0s8SohzGqfaEWTpKUtx
y0oMY9/zF+Pf6q/lHW364W8QptyOyFaJ8dlfpDwz3uKYrvp1upnnE+GlrzcXKD9+HZYBUcHwZ6Hv
OFm5q3TMrFYcDkFyR+u7JxRgxzyOk2OSrjPtOTgkdErwkaRod6ynXNs15GO5CaMtlITMKIxN5pTe
8V15FV1UVimx0/njoD7XHDEXPcLv+/o12VV085E5esM1ZXuxp/uh32G2UGwFseVteNBs81F7T3ZY
1miozGYDVVvKHFAOrN/ozJa//6pnCwdD4xgCYxfI1qnPsNCSoy/46oCYZgFIoXqYQyXjvcGRbEEb
v15IS3V1SUt4TsygGjopM7i2dfoSJ+WbFB2zMpV4FVRPG7aWeAcLiAAe3x777WiugxtcO7JdzTvS
6lLteLaz/uXDTys1OZ0G0Yz5yj2ZWLQAYIK6sydljL1B3OipG0a2Hi0KB5C4fw3R+dIVnJPIfP36
1smr5MtaOSUNV9DyUFh7AElES1S7ljxzuB41oZ6DZOsEGRTOYNg1h68HyG6FK2H0eYfvmDIF5lhV
3mADHxWSNmcqyMA7+SrD5PgAaEAIwDPuNfYsdmcOdqC/UzeXvXl/YCRFkFn4XwhUvn2pk31qCHmt
6M8MB6zrSz1dNOptUnp94gUdnYpraXpJWKU4bw/gDsFqX1heLz1Tp6cz/KhHY2z4fIbAFP3Seky9
WSnegrGucD/lsEjKRZJfBRioL71G8+rwY/Uw58hpc56+nhpfZRbGqSn5RVOoV2SieJGxzVIGNqbT
9htToXGjM2lbH6mh4EpdVKedPQYaSNMwC0sK7NSTR6qMgqnWO21+owpx1fJkQ8tfMQ4EUe7+beZO
jDUukfnRVta38H/BNNCKv0gGPdtb+XohJ49BIRhtphjcCVV3aGWEnWcc16OCRHDtA6gBzCI7beoC
urWH94yc7HFnjg9sFvGF3+Rsq+3rlZwUK2VWqH2mckuE1cTHo7JccESMM16ARV8+QHOTnIqZIRkw
cvhOw6WEhQt40wCDuRzNP5Pq+TsVxQqyBRRpC8R25k41bwXhw4wqZoMXCQvzvfn5FP3nRzyparpc
NvRK4d75V+U9m7/nr2mAYWtCvIel7vel/+wZ+uv9mXfEr2cVaYpKIK8s/fneCmhHQ/TP1T9NshXV
xzHYVPoOLnE57Vk6yoPIyDiMtyWUUfFtCtYxeZHO71d08dk56Yi1RRG0ZcEVzb4WHKl9da1ND2b2
lvTkclR3BqqYW4lgNEjf7Xbo9oJTk6sSE55w4VLOV7pf3qeTciDqBwD+2nxzjLVUr0LhilEb8RnR
cuxWOn0uinFEHK3H5h08G71D+c8sJlxiA6suJYhq5x4MuMwzhUVms/6UxH75qbo0yYl10OcRFkM/
P93otnBsvRG+lpph6Wr+qMVb7FTFTniXWeSgNozXZf15iZg3wwHHuE3+ki6+1elfAYBCTh3Cehwc
H2PZk51gwJ5cOsgG4BCLcxJWtaZhklELVyvivhqoKBy/SAI7csbxObNeeFvP3vCvX/Hk2Q8q3y86
3eQoJi2O/hUJpYo3xS6wRQ1etuqQ+0JnTYGFR6vc9dFHo4AcN/34b85M/f1BPHsu/HoxJ69G26v4
j2QDO3uzI7NOsTbc0QDQAnFn2LkjJ5rYR7Pbot0r2qaNd7HJeha0W6JsYaYCM0SxogUgbG96xZEZ
LDWPovA837nfr/RMRLcOi0UB04iWhu7TyXOa6jUC4aM/HMZb88XYgyqxByTsts9V4/NkQfurPJLL
VDfbkIS+fzlOBsNJH6JuUS/Ve3Tu/j1iWrAGMUo40RmuOOuDO7oyDynhLAQY9BgdbMw82dul4dyZ
zOXvF3/SLVEDIx21iosf3HFpuerrWHjGEzc8WLk4Z6mDWoyJ8bSDImU0WxKy1d7mawRUNJKXF9tK
dqqbAhFhSwqIsRy6K4FURJ0V3iVfg55Csi/4Meriokns7An0640/KWGbqVbSULfYXQieYBzTrCbY
6Ah/RDKmjCs/3ED2LnVOKsbGIFmzA8bBBGrZg8HzmJPcjqu8W8XBRjZdgRmvAnU9pVlae0J4q0L5
mDgSXVphz79l/3lcPv/8y0KiNlNV6QlXTccpAJiGIVbeiFhYlh2edpfZgAGNHuPIujfecJiYq9k+
EsgXAaNnq/Av9++zoPl6JVGYBUc4/BQsBi4SuKfrCnXFHLZXPynUDqxZHlXu3FPJ65epvbDgnPsB
TboZpmWoovaTADiGcM2tWa3XEBphFyt1bvk4PlFS7U3cP8BkWSASGj1S4I6M1Z3wYbKb++NBlxd/
FMvOfM+YOWsIsYpwz26IbABulEIlYzz8/pJ/SsxO6gITmqKI/trggPppFPhyr0qrycd8QGA5o8mI
BaG3PBCUfUD2r1WkPK67+k7tN0lvU9ztVTdjULcsIigASz94iYKd0N0bx6tJdPX8QifGmJfC367t
5B1uYCrUQofUNWro/aOLwetP5CRJExP6dIc4qCWrtyi89y1eduXOn1PMon1u3reRYSuQcbubo7Zv
xScFs48A3qpFzlazlILGx2qYVDRrHGiQ+0b8qLFaQWiIi+2kbQNzlytrEskE9bXsHySAwUu52Gvz
9sWY8k0b73v/uZS3ifgWFwcpvmkTDnURB92pc9v+H0Vfv+mzbU6hI78KlFnxNqb3MO7a+L6Lb0ho
6tnqM2Gb6ZeEVfPycHLbgFkRqEK3gWmSeFKvxygVMqUMZjtdi3BcuKULDNGHzKpgSTXBuoFz7X1A
X88eCPDYzOeMrIsV57yr/nYZJ9V6KCRGk4UC0l1eQVdcth6Rqv4/fGReepj1OeHLJUvkOf/Ot69+
UpfH/lj0Bc/MoUIEDnYtX86SF9pvdgaND5B4CITFu/AKzffzty96Ul4oZoNV5Gh1VFAt7dNwEee8
sXOk0ECT3EkkF9W15ooZfXNbXElAF6ixWqdBcLOyLqCwz3VdLKwU4HIgWCo/soKqUpRGc/b9AvYp
AcpTdg0rdmRkdAR1UuHS/rpUKpy970zLJN2k061T+XOLvqwiRXmswkxrZyvqLE1u7GaO7jkughvk
56jHL9J5Ln7iST0fN3ohNsdu/sToQE/Sjl1zra7pHK6Ha5an599/5LO39es3PCmG4mBKjGL4/Iba
E/6hZQcV4QZEhd1ggyxt6oBL+uBzpSKcLhKf5kkkAUAnn1m1xpRbNXZVQg4hSjjNS/lcCxtEL42x
oLTGVYlw0w6WmrQkLDB0kX7NlmN0V5rOFe0AXMRVvJhFwoFTHemG/n5XPpUvp4++CtN87jsj0D8t
ERs5UCO/SufJJA94tDEDmBHLnsRBkfbIX31vfPT3JpmRYYlaYAFJv1WXXWVjmEUbpBCF4EzKo9rc
DMFG6L1wuLoMVJXnR+HHRXIjVd3CYoQs4/vDKTBb7qu6mefHcbMCOfcIYgDgUOFwMGdpRLIXusif
PQLil/kVIYIpLW/OL9haUPj+K+PF77ft3ETbomP1P1d0srFVRR3GRcEVAQHB81NieY48dWF5DAgu
usrUS9//pJw0tVCX1Fkvhc71YcwfkaKg8CCWDo7V8bom5HjRam/k0lJlkpPkmg6JSUfIz6wYhjfP
W1IaKlDQCjv3OMiRonS0p5xmVKADwnTmkDjTHcXFB7QnIcap6XSp53f/i9yKc+3Nr3dOPRl0+Jkp
p4qGxglnOwE0NL7mRgZRuGQOpPJy0jc9EYq2+a8bF+p9hfn6HmBGe0O8awZcBJIuLWdUFG+tN4vU
qJwRyy3khQ4gi6BM1CxCMX/XXrtKuytki8KnkjRkUrmHiCdeOGOd6619+z4ne/WoDamVDPw2nRus
tK3QM10PQrBMt9BBkw1RLOvZVNK+tYyNUn6IFQyEiFL6UlNi3hlPXxINvN7cZpSA7J3snFNnRq0W
HHkkrUVXLmakgPrQX3Nmh8G6GIn5lVepsMWTnka8LKM7M6tiPAamG3yq1y+8ImdqP6Cr/7mek02V
Iykn5ZQbo3rmRgceE7vRCnNPgMNK/MtqYkvMPNyLQ4vzn2tgytBlS/vhIFGbvD72GqeY3o4mYL+g
EZkiE0HqDaMzzZlvuK6zI0HtgFUv/AjnhB586f/58E+/yJdtNGvrLslqDi7iRmzcZFhOpN5xt0Pt
KTt6c5aBvBNneKwQXcMb+P2Wn13MoZZrcycIi4958iz6udweRR3p2pwneiNDkzAddHgT+yoHOrsZ
PfmIinpFknFgfsxdPGOHPCB19cRV70cAVTHyMhtDWNtdq6ig4+RGr7clrdnfr/TsW/P1Sk9Ky0DL
jbovqvk+heJ1px+SBIo9uDu5vpY4WhH6RuNEa15BKBmeOj3WBWZRpKGi/JpF979fjTqv1j9enS/3
7eTVSeOkHoqANQkR+Otc/EgwgaUt+XP9sBgSO9KdY+/RQyMcN0u97jgs7gtGMvqdAW5T8l1lZjCB
ptKXE5PYaZXnS01cmUfkTbsY1XjE2BMyQqUmC11dBe6xWyfxJgAOQGhQvWX9xRfKkBOk1tvv3+0M
Blm3NNqC8+DBNMjh/r53ymYT5kWD6CSPdxbkugqKoT68GjMuQb2VViEJWCNZyGGBLCt4pKXmrwnW
xjH0xC46M7/6NwHGA9I3Z2gQCTY38bKqliEP+Lap7oR75HuNvkHZbYirhkAUVruLM8F5h//5C5ng
jChWdEwv37+FZlpCYFg82f1Gu9Mzj1jk0p20PewLmzBhTA1tdBidwUJJJVIWxJde7LMXAOoVz7qM
Xvx0FJoPDID1GHHD3H1muypV25p4TRwt+eQy10vZjeMNwMFa2agXCTXnFMyW9uXzT1bTMvCHisie
+REl+aMD71vFR6JkNhq2/1p0uQxUZR1zWcr3fNU45euQ32lspbWntftpWAf5n6B/UvBdFblbg9aR
JPf3Z+2znP3+K8HllTmxyhJL74+TSzvghTbKvj6IFdRU9uHAuhuB5xmEUx13bbY02Qj1bR0yEsde
Mv/n6WUyEGVTfJeA5T44dQWgwyR7YtTSP+ggw3sPbEqYb7PppptW4JVr7P/1WiuudxFZBzbk1sAC
rWcEtwQyQxuCzVc7aXDVqFQFgWf4y1BflJI3mXagOKbl0kmg9jFnx9YUv5nqheP7GZ0XHSN+q1k+
zF78eSr4sgnIVRclKWe7w/BEQ8b8KF5pzTQPWrMeOErp+RI77mx4Vq5CZ/wDOMUp1obu9gg56luj
PQTHdaTPrMXLPb4zISPfru1UCR8bARKHoy8etL054QohUbDm3gH7uOmiZXVoMMilO16vCKR1Bc4Z
5/2KhZAVsXmXEc/Cn2NBHFZAdZlAy3fjU3gIjw+BeDeTJScvRnhkYOHdjU8DsVHRU32FtYKC7rFX
lkRkCB9gFf2nLlzTY5Ff9O1lJxTWjR/LBd+SDZBdUKUpdloL+VJ29Cs1FA9BvLKsDQtGcE2OylTs
h2RnJX/0dqcf/xJPgAWe2CsrXuSERxpVjEgOSwrSulUsOGNhdzPOGZQg8eAuwFbkguTAB6NrxWvc
1sdr/zEpnUxdY7nDQw/yA7A/fUpNeOzEK6mZQzA6e9DvO9xw2riOp7X1gjJPybaaug2MZSVEC9YU
r7gZEL6HnoqWxQs5Q1Vus9PlueEzkuaS3Y7DQnrkANYLcxM2T640SJPjWmgWLWGqkpuKi0mkMUNO
lMck2SMu5gNlkPHSz6N+DnDiDTPWFsQhsnFHUfb9M9jG/ANI/6Qt1MhRbpWNuLO8yjluVSdZV+FS
BSXDKrKsaZ8Rp4wccTFYTt4i0eY7SLDGgQqS/lbaABvhNoDdjJcdPEl4kJ5F80DxAPodWr4iPXCW
Kc687OBr+a9EqCjxVsGyoItqB8SP+6sezf+helJuOe8Kr3103YfoYoBJhQ9qbWxa2J26U8UvHXIQ
HckQCF26E0gF69fRjXZVDxvxlQVQvqtaAgqB6XIoIinJC6JrcU8Tl7u/iK8lw9YMu9JXaFgGw/1M
7ZtJO/2Try+l0UGHzQ1JX5FREHm3Xyj1dizJ63WNW1+Av2uTil76dm2S3XytkPhUuPV7tQ+35tM8
ENUWcXxbAO7qyM2G8lcyMIEKaQb/kGKGxcYaV128LoFdMzcBtC2sfOn/kHZeu61DWbb9IgLM4VUk
lZMl5xfCx8emmHMQv74H3Re3bVk46lsXqAIqQjTD3muvNeeY00p58qRVrDycQzouImlXAnkEi7Bg
V4lcXXo248dee5AHDaveW5bsfcttIyJhZ5lvV+qEU1Lwkc6lu/TRfO5npzvSsORFeteBU8KwNBE+
h9PC4ljkL85gSF5bf9rPpI+O87FlwxFK1SWSo6O41gRym4Ev5FteZzjhKN668MB7HcAmwJvsbxHd
Pyn5uiVTNXxMMGE0Oxk5CqhpZKQd6It3wBvxxlL3Uc2Kss/7pWre96rj19uk3g/ZJoSvFokvegWv
gMFtsPVEV7IOIUTIJIQzuut4Ph22klOwjsJ5Z26hM6ZbRSRcnSaJ05x2Ji8ieVvZY25tVPG+qPaS
tK6lT+H0IBMVTPTAsDHrh1B61Aqy3dkxprI2wXsgKoEjRs/EsZPjaIZ2+tA/FCTExG5EV5Pec/qW
Aq4T8H4synpndUsZIis6OhqxuuMb91m1bc5zOVnxb2thloTzolq3AY9m02WPcvyhlzH0zWUqfgra
Oune1eC+p7ct1IS5RlRRNLir8ni2ZEzhiB+cukZi+Dh4c/lgyFuzJoq6upn197t/APESCasG9RIy
0qWiqmxNr1C6SjyIZ9Qvuj5RPxr4s3+RxjccUbSF3G3Edk6GmcDkBwGEozHcRV5HNWNrpitgvW8B
8d57LsGl/y4avjpMP4sGTiujZRX8njl6tn+WdtDaycqBZ3nwE0d7Ft2zsdeeylXtZvfqMCWlR1iO
OBJlZKMRfPzvX9d+nxZ//vp4677t1Zo6gCdPBvlQaeM7pcPMQrjMdkwiDn4BzPuIsp9r/u0wHGVc
vKgZ1Woap8wI3DMmehjiprLCN57NOrAIr7Sl3N5GFREVL4H2cULrtJadIQM7kaxIZrPK7QDRNSOY
KSteQCijjEWCXlL+MPuzyPBNJtKHJbjQmonFvdkmMK+9DN/v90UzbfCyIIgKRaaSRJLpA7QrooUu
LnwBXeZfHfqz9nEmNDRUsCKM3XBSnF5Lc5741CYDJvg7Pd9HvaM0kLUfh2ftuQJKh+ygUe6sSLRT
dDt++VcWX8/iq6CdJq0BkURaRBX+WgZqW1G9q2XLkeVXIy5m9BwbUZyYqMuHpQgftdukuLQ/kAQF
0eNweiFUIkU6/FfU16yOjfcZhvd+kU6K4NHyeruSpgLCOEEGWXw+aFI8OUd/OkQOWrnqGa2yVbQZ
khBlkhmPlryTm3s2Ju1ObBZMxUTrI9AsxL+oUHmafUlxSja7Q5/Twu/LjtWebZ5QecbIztIxBUKE
AtAncuO8Ms0Fn3ZE1inwtw+rm4fdTpGnCrKg16ybQZs2Zcxju3xA6WaLQHDXBVupe7IWkTgvJDq6
0bzK/nqeSyB7YtqI04Zg3bM/cwZO+AuWre8k5jFE0c2+3MwLCM0sR703F7MnHcWGK4BI9ud1P8OS
nPRrr3mkr9eUq1h1wnDm43+SHvxixooXxBvjPmH+HE5UZZFn016aKgxSW++zozZq6V61iyqgtFnF
DNYrdZGjhTKL2ZkR1/AuMiqv5VXDTiykkw5achh8VOGLqe9A43X3IO+kN9E8nCEp2l47y4Aqi7Vi
VycX1HJorlRrJtxla80199FIbPGc/M8w153e9t7TA+5hdJ34t+byNl+e+ELgzAmv0ranYTN28F5y
N9wJLkfqfbsd/3d0KsknJsnME6CFr2Cgm4k4MTaUANkDaOhPYBb8/1g08lk2PPntDH3QIOlAHg9q
BsbPM6ix704pn7FoK8Nr3j905NExQZTmnQcN+R1wJsmig9vskVTjR4wX58NpeWsNunZe0IgXVWSy
RK5ARATPbDSJ0ePIISIYsyezk5EXUHqWFuDSw53Q7fvzYxXNcmtqbXl972Rj3sASObnAwGvCJxAD
69QQLOckGyWbBjPJjSbJldaWyVVCmxB1oMK/DG7GqWh9JS4kmksyjDllrbM0E1g91R2Tcaxyr5wn
6YGDDi6q23CD3y2an79+cf6VM3Y2Tykl7IeT4LEetlWJTrTmK9pIKgw4B5AAlvfwGXI7avI/lO2O
JC6U+DjES1Di7ZsVPzXRAVA5fSTwYeWNnUS6osPiEhHwI7eBcyTpF923E7fO8rCsYN5H/47L3c+3
0nvweGq5UFcg5RsjDqbLRprhj5CwvUv1cowEj141b9mfoTDNIPnFxp8T6i2N7rvCV2Dio4cvCYsx
pCTRJgY3wJhAPo3YiTwRwl/0WtWjf599G8TZSZoydpokSHvLsRNycrlZiQXTFq+RLG4UbHAkmPWn
N1MA9L0idLExHZB6Mmmdgj8LG7dYFna/Sp/UnajYqrc7+7NaxBU/Qw1WyjPgAZzuUK2qL43FR7Xs
kGh09bMYPjTNTEANlMvLwYZLk8v3oyCLUMLUFRI3yV48jlLpwPu66bR37DxVtRj796eDyt9plSyR
Gv937pOR7yXSQdgQSSm4UwDswzucZOHaA4F7kpdF9iKbs9xz8TshZSvsGBuXtYnl+Sm869715061
zTybSKTftbOACUHp6MUGSI10l68MaDZM9LfM1VifQGRG6OgViAcb8yi5oRvPSqrqG2yaKwrGny/I
RdOztTI5SqNBGlVswzOPUMomaJ+d0RJHHiJdz3QXa1OLw9t5niB6ITvA/Xe9c6XVyTXwIo4MKF7I
L+HL93pHD6Wh7SL5UL+LVPhIwbBkGv7oYzCCt0LcGdYiyyPHhAdx8uEzd89y74St5FiVM1QFw3gz
nCjZvAQmKcyKlwGQI1CcaF4jrbDuPGZS/nmllpuhOUDot/DM6ItCem8UJ0DbrJCSVG8S/aEyNp3u
hne3+v9X9DD8hSZDQvQ7MN4vxRNZFAmWFRQy/X+yhMlrO82iZHWKD4NGnMExyWeisafSRQ7jCVNo
t5OwPHjFsk2B/RYrryAocSnsbxVeX6b4yzoXFyYDdoXe2K/mGCs8KTheyZ3Hwt8SzsVxGffTIdZd
cmkTy7YwxDjiB/gY/U0ZpmfLpd+COK1fJw/ljnMNx0VbuSdBnOJL+4QKkNCtadlnVbkBTnsEeA85
hS8lQeDN4SKfaP4+rACKTVXT1Uda+NmahOIio12RAOeVddcQZ9qJiAlSWGaxtfKHz7hcx8GdYjyZ
/rrz19F7w4p2vvOt5RcAQ5rQ40WIESwF3hKJPoDl1smjjhjn9izntzCDZwliQBYV3aSVc1GrRpFR
d0bRy3RdrR38nNVp1+K/919ud1iv6BF+/tbFSLeRtIQyn9+ieYh9kWApFAl0MdxzNRehuP4v5tq/
m8o/f/Kiq10mUiN6+Vk+jBUxyDK39Wfl2qcjyIeJPb6ZGHQIXwmZbVf71hanRox9HEvKH4/cmGRa
P6pTkQn8LcO2PA48Lt/V0YFjwGnlW7ocGgTaMJiqySqRvvO2jiYuiGp8MlrKqdch5A+eGZNZBPst
xRkTVnOu5nNUrcSpZLda7+PW/utiZIm3V9IwBH0dIL8tWXFzrqykTsYP2pvpLEBtMfOZ+hOCOI62
68YBXIg6/98rpXztnKR/+9mL96ENCrHl45IPkUSApECnwkkR4phrmbZo5iSR0xMgpNtif5/MoBYx
+NBUIGtu3rl1b8MAt4BJRnaX3eovj/vE7xuijUWGoiBSvDgxm6csT/rSkw414S5uIy60at4VUFXR
Sil/QpPHUjjqu1g6FiRrbKsOVaJczcR6dbsy+xrY/74aXgdRotGKVfbnCRppqiJ3ZiwfvJb1YAbD
ngK2QbdFg9U86rPCgl1CDjz9wpAXObR1lhBlgiW/sZP+iJpSR+HLo+xn4pzcqeOQP8jduvIWUYcp
kNwgwKkT7qjgDPigiWbLbzxq5doygzfm//4JF8XlEAjCIBlfbxiwDYhZlnEXIbZKn7IeafdEXmbJ
PEw3fIjgyvW5hJtcGLvCjfqY0oBkTmbXh4EXQJ6m+l5PFn7/eO7Xxk1d6rUV4/uVXjz6WBPaqK1C
Fqn3MeIofCm7afWKNVTc+CtzaTyX5R3xtfhY2LXbxPbN/ZjGEWn7hFA8cPPoLUwGQJPmPUbjhUYm
gD3uyCBFCxSh23P63ImHsp3/+2O6MpkGAWqJCh4Vgg5+xUg0cpgWTNakgwWz9zQecTIKjCD/jAY4
iMOuJ0cDLsgSgQqd82XXzbCAN+TLn2i4Dq+nYlsOiG2n5GrCIXmgSKSz3zcuysfmfGPBuf46WHDU
kA/QNPvaKb4tOGXRF+mpbblY36E+D4HY+QQDuTQWT4QI00xws21/bBfkWv+xFGgniMunMlgPzw40
QDUU4w7DJwz0QfMsI+HbBMzqoMbfuNKrJ0ckomRNSxYL5GU1J5R+Z/ihKB8GgXh4R4+WSBVJGyPg
TgXWwuLz9YQ7cwZdhc0jT1mdaHCjDJiStYiwmdgOyOxzAqpG1i2BvP9+8Nq1T4tyk4hMGpDEXFwc
ivyzYPQ5YLoDHc/a8ZW7uprHgD9o4Q7KYyHsu0+JiV1ChJryN0lXTKk1sg7w2NK3cfRPKAiIW5kN
xM22xqPiTTVrr2JQI1hgGW9160+oLq1haaqPiX7o6wN2WMM17kjbs/I9JunB5pQcYF56G2V+bFH7
f/+FX8e6i/VvNEqpgPdkHsTlamzwxlu+GKiH6DPhDyI/iVw32LtlvtPjJSMqKqRwIp8fBnVd/k0V
pH+E4DkBbJhoAteoBr6n7M7h2KKSa9vfSMqC4BFhQsiU0ZLJSHYWCD9Cq+2ermyCsdiu6ylRxPmi
vesJCjMdjewupoeIahBwFDiNEECdTbrwLMQTfXAwPkSC7Rdjvl7a4MAmHdfubrVyld9bJkpHclQ0
gzIXEP7FViBEjS5leYzePJoohZMQfFXctdAn6Gg8WwrjHPgSxmv9JC54MhVGzIZPZTUQkibyxZO6
vE329YzE4pCgCVuWXR3EqzTpCLz4kCXXU3YnaeXXe8BQ/36KxrjE/3yKPy99/O+/ffPn+lSFupCW
x8F3LHNXkrZSkiVCzB0Z36Q08r52rEWC/k6r1ASggvn+zOJzp2HSlrAASEDxqicLOJP6FtOF8e8E
iVaXciBEApDgmQzkpcROTBY2JfcdOQ/aMj6AO5rIz3A7x9naIX8au11EoXnWXTU8ejkompnA80za
ZaO7qbRI+we53MjWgpOrVa9zaVMAA1FdhoVTdR4cvfIog8qF3liUwE0mwv/7GXa8TyBWUWIgNDMv
vmcpCgfpZBTlUa/WVVEyipvE983AR8reaKd/Cieon6Xk05Be4GT9zaaENt5yvF054v28iLFA+vaw
ck8uhqIpy6O45AhrvEfDQhL3hbgZCodDHB1Wu3oVXFrzyIcGRrXFe09CG4JCdHEOLWLUNjqSwhuH
6ytl83hdBuMMkOKjBOvndZ2TRA3zJCiPhbWvHeTr2GacjviFBM/ChIoC2mLrOWnL2BUVHDlu46xF
aP+UthHNSgw3Vfv47xf7iuwZRyD6XhnhjGnIl+ZjhVFTnWBIOjLdIDzT4uCQTxX0O46qr7spcNSa
QE70smSR/funr/Qafv70ZQVteZpeGGJ5pN8h+I4aPpUAysqJgAKaJM9hYmmuJ896knFW+kf2mh6J
I/1oXiuOFMGU/J0sW5NgG/XLyHDD0FZePQw0mEbWxl361iyKaf9hEuxLwbJhSiXlDFL/hOm7H03l
VcoYXd7++y/6qmUvVwkMUqxubGU4bi7Oo2Fcp0me8ZH101j7m48gGN9yOLDlp5lBZwtZjtEfE3kW
E4vp74rs2BV/K2XpkR/qMegj+0d7rM+rMLXjalFj4x01rIZLO1p9ZK5tUyvHdkid1jeEoj5keUVm
37YCA5i/6OY8IINeWObktdD5DXGLMYOR3PFsequ0uOIdHKGPFqlUyCh5py/W8joUYRWJkDhVFuan
JJ1ZpC7LjoSVDaEgKkGvl+2OMBsOPUbRwvObZ0Rl1sWOujLe0g5g0s/A0y58gojcSClsj/52qd6r
0dnNlTuv2EjdQ1DekUtTVfOgnqveptEPCsbS22ftK4QS/h4DcctYJ7FVXyxcqhUbIWTV6jgKuE4E
Jek43UkflWfE2FYhIhh/X/QOf2WVMYqLFiC7KJnWg7gNxB3wE4K36LIWOwZ1A58M7v3A7vGFnGbn
/KNJntqcKRaF+OmOhz2VtszG+8A2CSr1GPsZEVkH/vZc3eeI6NLqEVSvc5L4BrxtqYEV5QqC8HAC
YjJM8/Ix8f6E+UqkLYnJ7baJFXX/lQ1PNUbfmGYYv2fCdSKSg9gp1bFZpgsaRz3VCbGmJQO7c0+J
CChPUx/JQejnA62idk1IQTOiXPpVm+9ySCwjq3zQ3jph6+VbgeOEjNLKO8QEuZ4OZ29bNCRD1cso
WeSVmwKX1WvSZQxa9oCH2eBTb9LSS+zArg1iRcIsxKJ2n0XvcZ044M0bACMd6GpG58YD7PEXdBll
tKkpaPZxDlZJ3HXKY1I9q+WzgZDkhNoXzFWGMOR8T1tSI4Xry6QsHwpAkYH6B+XYiKY+aua+1+6Y
8XSLlBZa5q+0jmebPpXynUE+cyxBsgXf582QM8DW4qD3t8BpyHB8WFFGE7iGlsRvl2m8KPs3v33O
ddTe0ry9+4+yhXhzTYRko4pT/EWFPWe+VORBNL65HQz+FSkQo6jbYqND1GL6K4lwGVqD/17rrsx7
fv7sRUVUspvwfvCzY5RNkX/GtCQZhRFyH9n8sYZjRDzYqe6v5PlNR9a1txNXh8KJEQ8miuqfO2kt
qpiXQ6s6Rp/DlFSEJ2iKcjnpHW1d78LRhn7s7eFMOO+ukWkPQM6wOM9w7vn3XbjCQbCY9EgSmzpg
Cgr8nxciS3VGWciFQFAZjVFI9xTOI5N8jzpMxElsy0c80/C1DCZOo0ENCiaxhVgVvBs16hV/7ngt
qs7HzD/ohP28FsOrpF7wuBaSkxhat89+NeF8REbCq3VQDpE/yzAYPErL6h5l3jwyoVLcGlZerSe+
X8RF7ZWcTh31DxdhkL8BUzKZYxpySFAd7Ibs3dA1D7cAhlc0zD//8IuH0BWVoQ4qv0m9aeRgu1gu
WWsXXWRM0H2di3l5fk/bbRM5JSkj8oJbYpsvKLf+0u2u5LWBu8kmjjKzE8lmuhENDsNuJVsnLYkk
4wqLrtGL7zhXasL81l76de65LBtAyI2HdDogxiVnOpLNsxALXD9Wt3hJM3UmwHQOEa6S7W0zG7u5
fV/pYXDLvv3keFT7ViIPYRB1ZeKN27dgAIVwusHGHTQQC2C6HtYh+phwExq0AC6KH+3sqMCNp+J6
PCMX2bxtHRKW5RULp4/5vuYAlu1oh9yoEa8YAX5e58WHXtFpybSS66wdS3WDN0uaSI2NVKR7HYG7
6RNii5ZmAMPUcfBA/wf0GRviLQOkOb5Dv54RA27uGTsiJo6fNyzTLFlV+MSO2O3hlOXNzKIW6Vf1
8KTVS5BxxcQiArxYiiR4lcSoRTvM+7k2kw1X1fY5aaEGN3ar6+sU9eOwQDpkwtLAdSXZIqK6cN5o
K3GUOUv3KG9nKJT1fJu48S6h7OM4yf9M3Cao8djup5aLZvkxlO0RjK0tjWQpifOYWuur3S4Wm6y4
iz+Rf/pg/TJxqmhOOoMZoHkFoHiCyxkhSOGsFuheyg/qE0koFQiSM+Q6grlv+jmurtff7t7FZmFY
htl7FncvJ2SH4A84ZtPsrV/DnSMMLx8VTqB9aj5al/eMkzDgsBPueO/jxnr9W/nL+/TtQrSfj1Eb
KqEsVC5E4oMeNoM/I+3TIGaKGfRE7YATT43DaYcO641TeV3YlTfRHmELh58jyyd2rUWFyEJ1kl34
oPy9cXVXbxOglpFqRi2qXbztXZ7gsRXHFZzEJ3mj24o+E1O3L52hnbSEtiUfaFODCTU/Co9yoC83
12yjcZh9s7v9B2Qq7ta367k4oTWyChDa4HowVt43+qSFEbwx5uN0NGfkRtsCconKmAP1959bW8nV
47JBl8ik/MSdcqmTF7WwrgPDK45tOTeQACB+ck5k1rqmcmSKit9/hQyLyhwZT9fsO7meaBj2jVmb
rRS7wK9yUx6nXXt/CAjHqqsqDH/0i/fHLKq2OptmMWqueJfzk6OUjvh43nYfknmXU+IOwYtW0pxU
JKTJNNVbeXJWjzWJRNUMXjn96EmwLdferL/P7rIHfX/KHLW2+zPBUmMAO5xCzLOwXM+Co/iAd2jg
uWTzlCcOUMsuvjfytyghPOaxBY4IiauAKug0aOLavdni+0Dl0t3FrVuf3v1bw7arNQbuc51QNI0m
xmW7QIwFzW9ZRKj6/psYnfT1dOg7WztxqqVLqUSbwpG9DcMmrMsnsLIUgZ155+EjshTltjP92jdj
aSrDJUQLQDkuqx7ROAtVqpTHeK3PjGkxK+fDcowiGuEfN9/JcaG62AZkUafrb0nMnH8NGzsvjH3B
oIVDqhEonGFaZKuyei7PR23aKdPiNcTnVdOvXg/psh83cI4BcjLtxYUaj5vn1K/sf68a10ouWST3
Y2QBSL8nbIHXhb03tpWG5CVdGFOl/zg5BYG+xmJcs6zTQiUeA0PHjc355g9frOp1UbZsiX7J8pBi
dKZjEe84xjuZ5E9GL2Oiu8m0QG6mLP6TPxlfrSmPBx/aVj+X8fCsR1Uh8xqiswb5g24Le7CWf6k2
YkSptvV4++PXrz18SWTkrXLYMlHj/fzVuBKyKsj5VXXmz1maVRAPPkHFy0o9uwGw+rpZpdGLeNY4
+M7DOnP0fpGg04BvK9jyh0WIFi01/rPYPWkknLAFv2FpQs1hzBXs/ZzZbHTMn4w0OX16KIXpmuBG
TdZI07w8ZIJ8XxCvfFZtTFpk53biuldWXnI3BB9dXbtph0YrcC2tm8SvCklVuQNTDMy9to83t+ru
aws0GVP/cz8uisiwFYz8LFgshqyBzMFY3Wh907SCQPSna12xRBqOAw3TSEwmxQdhS4rd/U1Ex8Nd
RYQr7od/vxjXjgKyzO45TlyIh7vsP/uVpgilYIx1rfEsaG6sPgonfApIZziHKBOLuCta97b2OgxO
LhCb7oqMxT1aweOWFmQ7tMQoPMKFjB61nA7YIAnn7O4BU4vmNM2mXY43OETRe2NQJF97u75f+rjQ
fSvJZTkXTmViUmFW68Zlv0gEAqRnhJAYvmu9A8aBzw8nzMHmA+qFbEK0nEjrZHZC0IwcrXKo1ze+
8WsFuAxrxhItHUoFCSk/r6qtW1Uue27ouOCnqk1a9l1IoC4h3EyUHiJkUoPtATwNXTWY9g+3FQTG
+FldrrnfL+FimTknQt83EpcwtubqhUqO9jzdIbYgArCns/Hq4Rn8omb03sR8hFPkNmw/eFOGMQil
exUwP8lMa9DLdYukc+EIhPrGj7Z1zezojc81wPExhuyNf1ZyOuBnEinpiaW2nhAbDp8QLWjNL8vQ
LpzWzbfeCrqO/56+diqqbt6yCUfGLN5k8bOqKJOCpkN4XuaNA0tJAXzYzQvuFNRv3bktg7p2mPvx
jC7Wpdxo/s8zKlycOovsjpf8XmgmgBwiunKfp/3pxXzDg1BsjC2aC2sS3XNYIhVRfDbrmU8406SY
QnVfIJ9QbzTFr5UMpI4ZIgItlk3eoZ9vUJ33cZZZOu/1J7oDLzkO3q4KOEGNJscQ64MD4rQTcB1t
Ehh5KC4nWrhvoz3MiZv79/hjv96lbxdz+S4FfdkFJ96l6hNjwKQEFAxCJVpvaCBxRXJmn6a6uCJ/
AOuAt1P7abCHAZst8iAmptu6NVi8Yrcga5MwGdCMHC6xLv+8O1pVjw5sLui0DrbWc8ONIRQumVp4
n/5K5lIoloS7jl3ibAR3Kf46PYJZMvO1Tu4gXWdqRJRYdq6/ojCQtkxJh0MSrjD5KjjrxJ2W7QNj
jgm6/8Szdr5XcxQWHEDxy9/TSxarhf58nsoLUK/lH31xaMgAqyBkzA0mKjRlc4ZkEwNxmejAqN5U
ylyDUVE+nT58EcCUXeMvHENfZJq3ApB5t1aeYqY4xvk57+4VbX+OrYmF6Jr4AAvfmufot96wK3Pl
H/fwYuX08iYOm4R72E4RM+PGCJxcXJPRRZLmBKFuthsVx0/h33wqII/XJ/WjgicNqE8bbcfENqyA
NzaiKxZTymRR0UQdSjWG9Iu3XmqjU0+2ZnXEVDAtwZCI81ZzTyTbwGb9xMcyjDZm32Wqb2gT+jxv
wB4LBl7verHwQC4QLjlWb/WsmUvFwrzFXpPHs+Tll/D9Ai++BMU3paAXucA0mMSyI1O4kTGbPKXT
7KGdMzbFi93MxvyEYnd+8N16IktrA6a3nbycXN9RCM11qjPRPLf0a9e+UUprBR+9SA7yr4q+Ciwz
iBnFyLHD+RdoD5WzvFRo7/QuelUCNz2n7/GHQmbuZCfx940RsNodkFeR5JiGs5P18e/C4oqUhuf5
7aIu3jHJzyWSrrioytUZFNttbafRQ1xTy7EhT5tmJ+AOyavVOXhEN2VFRxT2oqOvQOuIp2YiJEfN
JkObOWcAFRNMWdm8tMGN+fvVxfb7ZV68dtH5LHfyiafaTpkvJyQpDE94iLtDsqSn+IKrNqFbxSmT
5CqCVQY4ZY7UL2+mmVzBc473i9qcMhn8wuUoVOzlQuzNtjr69MtgeqtEj5LiPhFf84XqnmhqDQfz
KCuTZDMONr21zqwzUCdquBJb/O175uI1QvwGd1z6Sh6Eeno55/NEmTSIjp8Dx7opwb6iQvt5zRft
DsmsPHUYr3nM15PqO4tOVbyDxB091hi7OsJ3KvWpyKYt3XNvmVtHQbpHs+EgrXAClkR5Gutr5D6E
R3xkmjEJ6Siht2iebu5j47Zw+fUajBzwkqBlR1j5c9sg60Vuk7QcLxWW7ziCYdoKs8Ek1csRsPQS
khBobnPe+gkrNywuca4ZbtJMlVu4Y2m8Lf+6louVZMjbs4iDdKzPMpMqEePPicQaNzjNB3KBx7lH
6XQlPjh3FJGVNf2BW1C8a6vZ9/txUQL11SCJ4rke33uF/XwaavOemIgZf/K6c6LAkcsNc7rwqzms
Fscbq8NIpfp1CxScT7AtDNB8F+dRqzoF4Sn+ugWNG9cuTTsU+xzLoGtUqwS6Z7r3z8cO5eu6YDwO
Z0uM4SQI9q2CXbp6J/7nUi4RQ4XcFzn/HAt2aTrUrsqSaKvKCmWAC+GIILR6HVWOP6aL+dnidKtp
ePUrMnATg0blbChdfvmeJLZqEufV8SteiwLrhCeBkAaN9OPsISBwIIbLmbACntSZWs+MdJUDs2ii
h3MDrwM/nu1t82YBdNQ6rQp1GGcuhfxQh39O8X8g47bAtUgoYODec8EXLddT7xlKdA7ZBhtCtWda
fne2k60xlf54awMd3EhJS1QsuxRM4UT7tAjN4czj45saM3sQ1yM7t2+8TuMX8+t1+nZRFwuRFkG5
TDMuyvuoyFFnJs0ZtTnNa/nPyNgG8sBUIbLzcYV3QJ6YO7OxyfSBrkfeCAEBenrrZH11Z/l+oy5e
8UgeEtMSYwpVHL9gb6HJYk+aMOFzBW3WtRucF2hgJwnfGnN4ToR69b847FxtOiFIwO9BU9ikOfxz
5ZP92Mwaj+uo0AEy8ZXdXCTN2A1qchJwqwcASv4XE7OrB+Hvv3vZ7LDirCrThBUmzyceaugdzb+t
6mYzjfjdFw8ZF8jDJXUbVrbBNaFjWq5I7Te7Of0eb/Xv18PkpTUlYJyXsyjlTBPqnJyq4xgXV82A
+u6jZTqlpVTQkUY0Omn/qJxa0jWZAzvKkqi8N3djrHs3V8W3uh5DLCSkoLRtnX+/ulfkrnxPOlMD
sJYyr/DFeSa3utyrB3+8NkCMnK9nwFJzc5NL8HzugwhWJQk3JCxtNH1pwBCLcaWyVBH3Zsi2pi0B
SGN1S4JJAaynYVNzO2tXG46mrSLUIhysmXyJr6jrYaak2WfM0F/ckTnGZ8hByTrK+bsaHTXpM0RW
AmnjLLpBuQKvTH6iEuKQIc7PmFjVLj/DrVS3XbgjHOfmQ7qyQ3+tgFRB2GSsyxtRyEGhVw1KyLFx
YiIjAjupz6riIWtfAnkFEzphhjcOUJJmpZErbwGrd0UyZvP23q9vnEeuyTV+XM5F/WpkHBJ5Zcpj
U059eKrTcQbehTMlnecuNUxNq5YBoLHQbnkKvw74F68ruV+iquBsI1LvS675rbEFlz/JcrEEa2EH
8VEOdrlDdI4y9c0nvfvj+VMldzRUq2481fDzK5jT5ybZtfK0VmbMQrJ6YZWEDWfy3vT3nogRPE1W
Ivr5Pcb2f7+/1z5zBvDAqWRRU37jAcszLkSZ8+sx9d0WszXqknHJJTDbcgzc/O44J/zb2wy9Ejum
rGIeTtjdrfPjtWXu+3VcbuO+kuZJ3evlMYud2pp8jTbs7COYjYUoKw2qvtsd7msd3R+/evH1FnQT
clS9dPStXUGbIV2gTYXr3D8iD1cdc0yK/6Jq8mUOdilsLWkRNEsztoGdONYiqG6c7a+/t//zPL50
at9enqA1pBK0Wklh589bGHm8tmRL8A3Td/RtsgTHcb/STYa//39vwqVavclj2QhkDbU6X+1jHx8i
PJannZjDSPlvU64ikovjaHQZ+4kvUNuR5OV5s9srviReqbF5MCZVCgUmY6eLMgXg/RDIYV8eK95G
cDX1QYrWAlgGrMFsxifb20Rbc/CcOHDixkWYaJ1XST64XYdT5pQgoduSYUMvXAUPVy1SYSMiVBf2
JZZCGBb5yU0K9KXpLgmfss8TW7sxke+Eo3ye5JpLcMU8uSOEWY1mHWSvclYmG+LLJKWEBD0lLlXw
pxAxCmPBAhbV8NvQzyFIWNZwGizLhWgFt0lOH/LgnrLP83CYj2S+FAomiofBPZUfZbzgnFIx/2cP
r6f6NELOKuo+9IggbGd+tTkLZNp3QGrKyjkLb83wFEvzcz03VVvpF50+k2gISH8Kkw7sqn5gGqK9
qIDKJHp6KDIItEBPq9xKj/pSm/1a4HRpDAMQ2ZQv9TtJXIeylKjouhURftsjfrUxxCoL7GCeMK+O
Nka2FBfFuzFMuv3p0bizZhUku7/htplyW9j7HvGfN1MwSBgmFxBNtgwa5vqDeSsq5Xev2BLpSyFR
puloMiG5KOPqtg3hxxsFB8cEG78MZJ/Y0KO5ZxPO3pT7/HkE8UstMrbSROo582iOBXuDmDokNlY6
M2DLD3fjbhsLE3zfUnej//N76ft5iZdLn1GdtcbKuUSTaGm7XOTTDAUjDnjO1vQKFs19AoFtWt76
4a8QxR/P8eKHL1Y/gfnLqUgVfpjEjVN/rAKV9vDmFLWTPu8QgFFb0eNPVvSAeGyjgzpKYMSYk0An
Ohvk2TSs57BRbCuYho7czyyRTxGQAxoy10QTcBfHT3XqYqB1BEZMyjoQNqb8WaefHaKbRNwH5p84
Ue0GAU/1TObk2VHe6NA7uXqjUPstOrv4Yy8KgnMad6loScVR3wSHdpzbLrx7/oBHusaKewZC6/57
QeU0dVm3jj8p4XvgxeNfXC5iQLEFtSv74khHOM7wtG9hPnKQICCpiJei8BQk6lyBI5G1E/OcTOBP
eZ/B4fkkO+qngYlV86ajC76xS82tzbkubeBUSWttXbQO0Xcp7kqsY//F2Xktt45d6/qJUIUcbgkw
k6JEKt+gtKQl5Jzx9OeD9qltieJZdJ2yq+12uxuTCHOO8Y8/zKx5t6CqXKvIJxBGNXYmO+4zHCPc
Ezykj8PJkpa94WTyrDASx0MeABN9D5nCZHTPW7+GxDuAnmBiUm8G33nD+2UwV5JpR6UDnVMK1lmz
brOnTNyGpDPjJSdlmzJmgwIqbxx9kb7Wd/7g1PK6SXZYl4nunZ7y1fivFAs1znWeu23dKUo6eypq
3FiMK4jI73HidLP5FzIcw0AXffahx5lS5l0FK8B8sBBvqAtNsfMpAnbRLFP0HeoqPUXka+D4y5uH
aYBpG/FKpdkcHBmC2Tr6xBDsmgbst2z657K+vsFv53k/DGyWnVCcpPK511eFS2OrLnpnRITsJJhK
4BUjOC1weL8p8Sv0ZhwGiRMeU8br0kquYGBvfJjzk2u2fvz3K/obFD9b3dkOEMqQChSwrJOFugvw
vVqD1tvCUXF4F/OFb85UcRuZc07+lvismbVEmybhImQ46ZEAnondUQsrD7nkNZrH74nC2drOPlir
anOMq2FbZBzX2MUZa5HYG2EuZv5MwrTFPYQBvfCpQFIFBpiuU2UFvkqkF3h0sFMlpyPAr+c4f3Gb
56F5biEnz5hRXmt9pKkF/7WP/ufVO+9Po0oz6kHiGWNq6W7EiRJAEftUz6JuG8W2+j7p8jH1MtzV
v5/fbyjy6x5ZBFTomoTi/KxMyrMyG10zmmR6R6ndNvMcPkywqcIbv1yKiAre20/t03isA7sUCYm9
ir59fVa/f/t/VnAG3ZRjn6SViMYxcHFUh1HZvg8jG4u3r3tpprunDmMiT35R4leXBzcGqPQb9hRS
OZPXlg/UNLYFGpEWtuZSGE6KcBhQ+Hh3Yv3uklymFp8eenmMO+p932ykei1qL5K28vSFwEjXsN1o
Xjx4d/1kGVkg5i7QDKZ7yXvNs+fausv2+ERV/Qau5Sn8U+HzeAcqWcsHKlmLv9fEN2rKBcDn2ZFe
e7sgk5lyDbvtR8IPbe8eQywcQbD9lLsnzX3ipCRm8I1vxfbvNDzlUW7de4SvhU/N0puP0d278ToN
svStPy8oJvrgw4/qGdVSKj73zUF/gvQmOuXScIo5Dqx+5Ljyw5jvNPGZ9KE0/TNkz+GdetMIGE4y
dleRXlQolTPHou4d0cg0+E6i2ClNh0SaWaYfsQYyx4Vl4GzKhvLqUjYG+WFyCMZRFQNJ/l5/c52p
cLlyUSzcCjVDUeBL/MSm4lLtq1yi05X3tZMndmQ6w37KW9AmZyGiz/HDvu599QsOml76b1ed0MRv
W2paC2Jehlw1f/8KHzYw1J2Mnz97FY7knlqu/GJN+DAo1+O2neFpW7l7a2N5dwFhtUV/YpgG/bZf
4R9XSs//BW/u14j2bI1nqF3qe54RjaxxGlUA/yyntrpfuZFTbHhvoSzN1VlNJjSeBDZHFHKbOeNm
OpIN/8G7cWWjmDaCX5/pt3t2huZVKIoqdXpSzE926Nby4K0qbpENTP0lrjkbjN00TPeqdWUevyJ9
/r2A3/OxsxtytlNVgqLK0cAC1GUvbBAVieBc09wgwj3SXBXJSntqzTupuY2lPxmBER1v9tguxX5Z
wnMr7T4gk3du2SXKVRNfjHk1mQLufc4lObo32rUY34nqWpC2U3aj797KrhMA8Fy7k9M7/a87ebbh
tZHm6gJSX+4kZgikcTj44NvaPi346KcMqKt77K9eeLp1AMBTjAHF9TlLOtDEItJTaGfIyI2DiiGP
vgQHfqBoSTEPcJDw2lZhY6SPFQ6V++zfj+43SDJdHw6oQlyv+JsDqwtdnVhwfJEXd+kcCnkdL1DI
5eOi6p0KpRri2bAl1aHjyEW67c4NYR7mtw1Ui3SGMb40T9v7fy/qN8h2tqizx5BXZeFX/BHclVIl
UzeGsAFtc4kDq3f0eNMEAbGBRWZavRVIekk6ImngGfbbUASdBckXXilYbQ9z6USa5f2dqu8J/3RD
dGW4+RDkeHWKeXHn+nYnz2pUEf8aWSO2jY9A/uSAGwabAGTtY3S80K5sXy/htiy9DZyUCfZClNkv
SJ2UiIIPYUPfEylKBjzAIUK9Hp8riK9kIinXHvjFzet/l2l89TXfNtimV/3UV1nmV2RIJK4jnZ1h
QRPCTDvAnOtGmH3RJuDD0Og11QonPCFcVSRW43luY94e0Zj8F/Kzix/ft5Wd1at1P7pdG/LUQVyM
VU0gubAZnVJxEvQ53m4EPAn1ZbIMXdh5x17f1sk8zR+LdYYS3qQrJdQ4tq9O/y9X+d/WdVarJn1I
pMW0u+HHDDcRohk6bvNBdE+whH3bICtjokm35cLw9oW1tsJN2TxQipI+bcf+Oi0YJc/cq4lb6oVH
ySsFe9fCEIUS9ewc0juzFJqWGzYZpjqa8hgDplHOxAtPXgaMIWF3MrS15p6wMMR9Ua4JFWhKx30f
qwUswORvEgCCrbsU3wInr1ZDtaBrofd/wn6TwI78vvTuVOxWIEXq0W5SI1VUMctav1Vdx8LP+0pb
/bXksw34x086O8qUaY/UmU2dEr4da1bpW61ZytSbOmqfDYKD3oktbrqvrWLXKXEkb5a6dkzYpDB5
c1UGw0tMhUu7m/D/a8eD+vt4+LG6s3POTb12sKrphi/UjYfg+XE6YUlGJKkJecsscYJFe81W5jeK
P3kJTRRt5mMMHc69NmNR88VS5qqpNOGjeQk9gp0ZJgxCmmgenrwHy8YtoE/mBbw+bCLxTbHDibEp
X93lLtQaPxZz9jHgQtw2g8ZipkkQ2jGoXxKcXc/h6OC7MEfC5jB6EfQNiFG8rQc7QurWIZlfDCbY
u1MvU3lRSZNpykNM6MDLv8+O36Pds7t1XraGmduaIgskCKHX5uUttYYfONVMefIXS/kD9C1acZKB
p+AtDz8ag9S0vfIe/0ZRz1YxvUnfdlk4A56MwK6kkDCMP3V1B0BNLg4JBv7GDZk35A5uVrqYz0IS
ddQ1HDB/MaQc9Sdc87tooZMu4E4MemHuydBMduoi5O+cMojvMKiXkTlGa0+p8XXEkHoudlcgl0vl
vwKuBdvJnDyszlUJg9omZRnV//OgUVOy74FdPuBKjZ5yrRPcywD2WoLPpb32+1W/+Bjf7ttgjFYa
eFzVqr9oQEypsvqBNGQrXljNsrwHxLT9Ewlbr7AEFLTrgr5VyDvRIbbjRbSo/U2tOnJ9jdB+ca/9
z+34gqK/LUwNdU/NVR5oDKYslXeGccyao1pCPN5ruEVgdmNrf4gsnUf4u8kvZXRiHCrdVDg/EFCw
NPDzwhzp8Zp0/VKt9OOOnX2Qpm9FkuRzx7RZYWKTpg3bNgIg2TfBPkUVMM6ydq8SFiQyLm5tty5m
jCmYS2tHf0WIT3gzag5lh88pVU3BkL650zLR8Qdb6tYDExD+52vbyG972On7+HY7z75Ss1CTLBK4
nTXminj0bgt573tbdR7d+U7A54Ed/U6Brk6IGLt5XzyUw+YqtnPhuJGwG2DEb+G6KTLa/vmZjpzr
rTrq4kkc9rW1N9R3Kb+v642IvpS+Jd/W9bp238PuJkoIDysoj2g7hOGxC4OZHA4zYfzbwkTU7r1w
r77J6QmaXSETbrUwSqcobP4oK3cV/P2c5lTS3/F/wy4iDo+DcGKQPko3sr9um1Npbkbp3aOz5s9r
bA0nP6gUKdITO0GdzMSCIJRV5r5NhsExgP2A2bcWIH5FJuBuZE4fUoIK4dWodiDDPh7G2hxKtDBS
gjzlYLNRj7ZtL+S70ty1odPhtgKbMyKWw671p6HZBsKyJwQBqWa5R+KF8TB+XPGASmMabrWw4bJZ
DJd2ZD9fFt2yjbepAVjx2pvbMn0S4qdU2cjwxfylGL0lyFB04QHBVlksLG+NM1eWPDflqVROgb5R
qtyGvkFaZdpvlAAL9ad/HwS/h62WZBoGbi7kEmH+cQ6flWGhpMKgpqd6KopqnhcAPF7r+cfwkHBi
RusEjVG7SxZXE7x+bxY/L33WvzTdIA/RqKTgY6g85OYo+HMNIAIAB7bKLFiL3tJS7sh5A+dnZHnl
9Ln4001cmVDQESL6S9hZx55VlIOVnlQiWhDbVivZthZToSoZs3JA/mHiHAdsaJOQVa3+feMvtJQS
Xln/ufpZDafHiSyOg5GePCIXvDu5epeKg6atpWAhx8sxOkBGmHVA43NhGRp2z0CJIZyfrHjfzcTu
X1nblcrtt5SKl4FcEEuSJIWwqvOpph7UFokyJXIDDXp6iSxgvCl4+TASNBaaOEM8gww45X+zFm39
SYR2Fdw22JwBLKYC2gHd1qtDTLyjW9thfVtM7eb4SUQ8DizREo2H5Qw4J6YEKqsR2Rj17SA8K62x
iICt/32D1d9l6PRjeLcVkX//0oWpCto93crSk7iUnqPVuBWRND+ViCUZd+nSyQseg+Bdd4+y3DG4
jWaqYy2nbdTMMBi1lWKmpI5FFwyZVZy29/FlLGNHvDPxcZuF9bIb9mqyiv4UIm8HwrvO8cUteX/C
TFj8+7cY0/H0s+D/+VvOji9NbK1a0dKUQklaYGuyKANgiHgvyW/mumbKT/Bt6ZJkJs8jNXSUfINP
7V7wX1zhb085ZAoaeREU3v/XkUQPD4E5M5j/gpu8qJg7jMUS3fH4MJwyWLsPxaHJHfKBcAyJ76QH
+Ov5XfrKKCFtNKKLmC+stPogfHQ4ahzL5+rTOojRCjejZZSOPO5P39to+O7I7d+V5a18zDcY6wSK
I9xf459dGGvKk8cauAzwEP3dWb/RSbGfqXGanVyoceBRFP5U/SkC+kWH5SCftftf5KZdOJy5LJp9
WcUxSfrVcIRAv4OSVRmYkECRJd6odhKsUnWlCysiQ0ghFDbacIB5r8yB/cng6Hd59kaC0L9fjt+m
ajDNgKXEKdqU0/lcoF13TSdFRVmcAnWR0oYauKDgho9kAS9o3O5gVyj28Bg+i6RyqMgSZm4+m8m3
440XLwRggndrL4Mklk67yVKb6ZFZOIM085uFBIeCWhahLawP4Q0EYSEyQQ2c7oMzccjWQjsfw8cy
XKYqVqHLf/+yC12KLE0yb0nScdrQxLPWPU5yL4SaxS/7lDfkAO1puSnMlJsmnMsf8ZRKZDNFXnVP
Y2fLKTffGa6s4eJj/r6Gs33aFLPGSrSkOHnCLlf+psYKpZMKVOXdmY7i7rr2aRDuLHHZztGlMKJc
hhgOmo//X7cCHwIFHbqK8chZDRYbmdJFISQOoUOWcNsSloZ4lY7nU50TUJXQAZAps4g6tmMZX/ei
uBvlvbgScaO9NnT70uP83I+mB/Of1Zw1biU1Z9PnfnEqAxLCFomF+fUmA8JvMPfvmck4hb51EcDj
lGsaoP9esmqWhrmgipogIPIimHNhxiHyEIfnVFziHsdmQTzNbdwkM3wRNBxB2YwL+U9EG1yUy4Sx
wdVJygVyDL8EHT1vFxARAY0/76sWSUOv1UZ+Ch7j+/h29G4HgFSqnWErSnsznhlEOGcPTbgsIMZM
PgPWMiDHJoY/ZQt76Js7U/ljZPiv07eTL8fM0Q6e/v309d+g389VnpVKphXryFG0/JQ+i9pM6J7E
cZWJ+yGZR2S0m3bdzqxnxdGeqsbJdJRKM8GapDVatpIwh9DWLWJ0kPnnjFCBLcjXa7IP0GgH8gwT
2c59s7IbkziSeIHJRrC2xhkCoedml+qL4APjXCWezf2tuqWqv23DWyHcqvHe5DO0k8pOhG31x/oI
/lzrc7+Kz1+v2beHcwYWF006RkbKw+HYo7x+myznmSdKoUXWqcMAnJdGArgw+OpIK5Jr/0oRcXkH
+s8KvqzOvzW0aa74oT6ygg7OGvYXOLOQgjgB1YuinU98t/6ApS7hLXRggX6QUBraRHpebcKmJ/yP
W3GukCPtnVBfxcpPBOBB5kbRxTV9R3ImUu+XN0ss7kV91X/qix7nn6sKha9j9PcKiGQDXGTYfb4Z
q50SDkLd5Sdi2q0as5oNoTShD9H53pVp3uB5139ijRQobxmU76q/NxJbkkneW4bI/6EMVlsYHi3k
voY9gP4QqbIdjWi2F+WN0RMBCKozIzOog+ntibeyoNpDuQ5jZDXyDNc9zd/XxrbbSfOYLlc6aO8e
8RZkjOJWddKPgY/0s74pQ2c4/vv7u0ASkTE/EcX/sb/8pb3yfbwi+0bOT6q6zTonX9eBU7fLirQt
9S2vb9gmmP1bdqfelMOjIg6zKng0jQP7WCq/jHPVXevGPiIwy+06qgNSbcJ5dOVlvfi5aKhPgaOo
4H8R/WJRSKxybPJT9glhkmCWWYzUD4d97P9DfQuWPY3nCLplDyZN+5rl04WGarpL/3v9cxZf0pZx
7arl9LkONDWrsb9l77SHF4Tz1gOJP9PMvyPJt0U+f6V3uYDEcXH0mJbIlBC/jrNaQQsm8W0V5fRT
N55w62EiP/fm5tricsnM0CnuoQDwkl5rI39PtKYLE0eom4A1+Ln9PEFKs/H9Qht4N+7cu+KmIo4C
cYZdbsV1sFbRp0yBoPGmW1Ur78q5cKGJxJFIgmVPhQIP9bx7b3Pki37U0cIuIyLlbahUZflU6Lde
f2eGt1J0n2XHoN1jlUvl5hQkOWEoFLxI4aM6vk8fTC1uG/9Ku3KBDcSycIQmK4TH8Sv3KtWaMWN4
NpXG+qdcbFGCyW98HbgQ4I7DOziMbF4bReAQu/IRXCxNcMaZFLHoZCD0/3wcXZMbtWLW6Slz5xFQ
XzWvolVylO7RyFTCXzNcisWD5r6kaErbg+5vBg9/MjtX5sIftGoPRGPJRGYzXfwSMPoSpL9PkuoG
dxY8m3/M0WnNOSwFoV31+cMgP+TeKkpXWX/tc7549mAQKCs0sVPOydnpF2ti2ARph2OwLdpEOBQW
sdV7MaphTeyT4RnCBGQPhOQkKpXLMaOud7elvMVpkhjAKzvghQqElHO2Fpz7qcXPP69UacG6yeU8
+Wu48NjXu96+D+YpQ7RtFGwbfBcnhfbBrZe4rpaPkxlTahvSQrYWxQCfHrbP+sqa5N9nIoAknkAq
oTkm+c4/H7UoZ4KlBKwp76GBvlvqZ6vuqnQzjruJiruBjG1SF5C6jJU6PJh0m631ZAHRiPjSVD25
tnqNbH2pXfi+Jm0ixH4rGEajtJo0ZU0huZjPOr65WQHOeBTm47AK+i3FlJy+TFHKwcyC9T1suvZT
gBU+a6+xFi59Cj/Wcobbykafhu00JlCXQ7btQB69baRsepSZiBzlzubVh/+lket4mzrJskS+DFGH
mexkQT3lSG8bF9bYrCZvxUF7R94hUh2bN9AsbZ+ctfAmt+aczxoKvMfrnpWXTrQfv2B6A77dzbao
FTEI+QXVvOy3w7xjpEHeh4dJYojt6pGDLH80sr8gNipH6+PVskv8jSLJMse+ousm1g6aedYfyJki
+WabfzmWqxKyF640WXaKSNuNZyL6Iv5791Dkt0Rt0HcPbA1KvYzVOQnFgEQlciLpqe82erkdh2cL
P9RhmVevUMRD7+SJx9yOV9LjuM8xa1Jm44JkhKK0J2pL+0fainN509Nr7HrmzDfwZV3jueIgpW2K
1qb4Gr8wNKPZixzFXBg3xg1aOvcDNCjGGg73+GJAjm3Oh3Cpvkj+Ih2PCErGfC5WhxSQ0/1SaVgz
lSEyVT4wBbIfyoR0XuDDXES7IDiaOixdwgiKEO2LixaUQMfogZA/v2EH3XQf2O4J+cI7XOMzX/6W
sBtXdd1AAnM+uc+R8hEjZEIex8S2XLUQ6BEhgK8xUR04RPIH3f2r6/PJe65/U5tNVd/Xho1zAD56
V86V/8didPzHICL9DrustVZJygqWZzIQOcso5JD6R6w7zb/Qn4xNrG+abGdUt2m9kxcGcxokqThI
daQkXlnKbwdi/GNE/T9LOeu+hSwco0iG8kpGrfhpqouxWJckCk/BYIjT0OgwhYnmMZHiDj5RoTCP
lU3mL5sPUGUnuzamujAfkik9JptU0AkIWmcVUJpJQdKJ+WSSVrnMa+5j7djkuLKQ/Wjdeznh1ij5
1qGjd3bibYpyVRMOmN+O8146+PIqNRlstU78eu3zvUAKwEwEjJ3pxoQhnXuD6R7g2FiAmozSY15b
bL3VrM4P+LAW05Bhpp8MAnKyGz+RlrU2E9f6rFg3td1oa5fj1P73gXUBX2c5Bvx8ChMLM8mzzaRO
cy/FUm4qkKsEzU3dQcs4CU+utVPLG9k7JZP4nDwDJPvFuwtZmTC9zgmU3ciBylacLoGbgUUau3C3
oZsymSpmdXbEBizUTjFzekKFlgqdPpTaeZpe+QGXKvwfP+AMh6BU6TPX5AdEjy5BnI6iH4wnpLu2
IULm1Bi9eTcZ9I7Ef9GuJV1dYMNPd0+D3qHBtAXr/XkYNJqVQCtx80m+wnib5FTJUe+IN7qtsbs4
yX8BN8n5vfWW8HaGGYSslNp3KpFiqDs4UU/p2e68BQ5Pr3Qfv30C+SRVik5CcKch2rn3z6jJQ9y3
4AQFJqnSbKh2HRTwKoJy0h8MHeODfE/v6JJ8qrJ5h/1mS/8V74K3iFTWhCYZ7yf/PRWBFJ1EXuhs
ct5KZC9WQ5CvhzpbWf2ucIlzJS6IgnCd4Zvw2bzkKzXdIUbpFsbG35bBvseP3CInleFnMjxhKISl
3YD21nCq8g4eNSnVrXI/rIODFJKHYgd//KtcnAstkayJBMtjbo1c/xcrQhYLJRLV/CQAGEk78U48
GjucHzbuJjAW8kO3bx4Mwt8W4x8VL6kdfdI73enIU0020ACwONxXgCj7q438peP828rOmRNxFxij
GrIyXh/syr1hbnHsNrb+6X4ayHMwcl9gkFyutL2S4GYIMdIWPjWe0SZg6LNJl9eMLS+odnByo2f9
QnB+E5fCtlOkOm9zhvyauRQTSuVFMw+KWwW1ceX4KKgRFJIRE9rQ7rPt2L7JuN1XSGfo51OF2K5r
g8CLddf3NZ3VXUWhFqFrsCb4Sx0Hi0ViWbhIyXGeF+GclIvspop2Hn4ihur47Tq75lWlT7D6Gdr0
466cnSmSIbVeIYNlCCtzqdraKhvtIMPm8gEIU9acAls/77NuH6sGE/5IcVrO2TK5q0mJEjEcmQxJ
lfQGAWFXvgY1IaFevemjp3oeYp4RQ572YnuQd3R2hcL/546WD+crnU2WqohRnr6YPCVC29+ZxyCZ
Z4DWZeGUVTFzIyI3yeYYid02HhW8pKvwnmF96n8I7X0t/BVCNF5svmFA6Jpxd/W8ne7++b0hc5ss
BMTBFil6PzfCJKbXo8+dno5ARLCS27gs5WvdHjQnHx7dlBF2br0gp8/vtU3bY8W0i3XHdR8QCTnN
tWPt4qmgQ9wVZUIpdFb1cz15KEZVJ2b5qcequUIJG5DZRcTvMmCGuse7wb1BLNIdFewk/157V78Q
+l9349vVzwY0ShyHoRQmHAsGJA6n6B9UA6FWTNRVmjMheTOC3RCuMSnC76/dBvkRRMwgmWcZKiSP
OCBjerlJq5sgRJu5MbutrsD+cBJjySTchM09JsSSADbXtjtp/6+Sk6Y+7F+/4Kws8ANB6VIrnHaA
LP/IYfWu/Xc0xEupB9+3VQ/XCGpcrT8Am2IMh2wY2uls8olTsAlw4RkHnLoApwO7xDy74jD2VSWd
rW8y3rVwW6aS+pVxpPnuFEWigTJhhm69Rf6d0W/l9o+hHdRuJSU2CeFIkPq7RaXd5JxU2jLTnkYs
YS1KUyDSg+EvTGmRGXMcQMZh57WrSmZUtVZSqDDkSM/E0PGIltaWCZT1+7BYysrcKBe4FpUJIQ03
pb71gqNaTMaRafEUG3e8W60GF+mAwxEUzmdz0cMvZexhzmUBQZOgO4I62D1igKTcRiG7N3ND7TV1
H0GfMmtRD3cWhWe1rz6GlNQMnOfdmk1D+Gt5V99SCvTfD9kysJBGpMa06ZfRu95Uhu6KPXSEnBGr
XSUYJuPDp5jLZpgTjyMk0M72rLiENS4sJpaauQRqNzxHCx7M6GSGq9h7k6udKy6tnoCiFW6wgrFU
JeKW2ifokhbbnoHgf8aQkvGvxV/W2bhQMTu4dLlQiapjhEtMmd1LvPfqHMZP85a+RHdqNytJfxRn
RGyNNxGZXO5CptAgFSLYdmjUoaBiXQioQ6JRaqeT4TM87pmaTX+U2fec2HtJMQpUZ0m+MAAWpejO
JH2wpVFfZe9iQ9Vywl+f1DtrSUXWOlG3KDAv6Dck0SfuBM1OTIP6mAVOJjyMo60+q1S00iwrnTx6
krRpNiUhDcLzh7mXYo8+mhOXCIFuQcF0QApmQ97rywXzhf6YolZnSGPNzEOwTp7HDV4FfD6obrDI
htaKEnjc9I9BuddNaOhqRWFI8UUi2uSZlSVHkwj75+qlHZxQnA04ugLaK2stOPCjQ3WV+Jsi2mrD
Tupx24EvltwFvU39ReDXA0pLurJjYs2y3eTbIa/iByI1VzDhj/mNvHOfpGgui1DUMD6d8Y988p5x
fdbeQh31N3GO6JEjZ1Pdag9KfGt1exVzv8wpCCnBPo+Rm4tcAruOvSrN8/owZBAzNGJOrpGULhRy
WJtBBrKwHJqg5p87e0IRkMlhO/FOeEk/zMyu/hrxPtrnTzXW1OhzIbqyE1HUwoEx90SDOMlJ+Yv6
+Ea67UirWhov186/C5JP8se+reqsOhmj1o/9ilV1Nhrrjf447Idhmb2aL/CkOgcxM5IbGZqfIyO6
v/93E3eJbvLj6meVSer6gd6HVXriQ0VEINuqPUkJ+CDnw2Jyq2hnUAa1a2jepebxx3XPun63GIzI
bJr0ZJyohWrgxZlPp4oDSbCo/8DaUMZZna6CB47BRTv5KOJNUi+tdbOpI1zoY1te8nwWBa+uLSzc
I7l/hF5kdoMlHfOBazDFpbLgx4LPygLC00c0gCw4epw8uyxifGfGUVy7oEy2+z4lA4XMTgGO3648
oumffH5gfX9BzkqC1OiistS4svcY3rYHoEL3g6QxThv/kaTZFf4DG+NFV16vXPdC0frjF58d5E2h
WFFqcl1IYjFTQqjgzGZbACLX1ubqQVv+jyOX1Fz5UEkiuPKTzzpzo1EMLxIZe1jT22G+1h5CNFse
Z3JpS9hTE6QT7qhnN8VKxlkpmAUr8mkcOua1/yauCeFW9s0zYiZQQv9Pndtps2gW1l2jzo0H5Wb6
1MUZSs2dtDE28kE5YhGMjxe7HVt73DkVoUvGvBEofAWsimeDsJZfTM2GdCd7K/02ZzoPo3LaDJlV
MKKF5OFtOmiemCkwntxb5o65+ZgRlOUQ2qWZh/TZaKah2Ul78e8sR1zG99jPzgU8gWbpu3UfP6hH
N55jQTx+AHFur032LuFswH2YvIDW6HCDz+psvQv0uJzokO2C4OFHaabhSJI/jD5BuzNLXTZkNn4a
MN5sEzqQowlLWgMsHoJ0baGCugL7XXAEIhCF+AN4uhq+WpQSP3fjdDQkQdUTQjGHW9OwJ65bdxLd
W1N7bs1l6W6Ye0a6OCP2tBH37rhib7RlokROWoTgZEL1ad3shE+AhCltEtjV6qIc5vKzSyf5KDyo
Hy1xsx57yQbPCzyO2FOiXUMHhnTFhqrP3OegH5B6bus/hA7PzefhHYK36iBe6dTbMnMa5eQThhK2
GA10n2Bao7Uwh6UB9LixQrxBQWSW5rZbh3RY+Y2hb9Ob5l6JSLFsGFTfVM28xjNnl78Vu0kQDJNc
3ebjXcQ5yXSzPUS540JWVFZSsMXmR/DeE/EtG5jAHa98zhf6rB/3+2wb8QLUoLLL/aaMXICCl5i/
sM55sBOWXvDfmD5d3EC+PeGzDWQ0RT/QpisClKbLQlxV5hQzVZHczcCGT3oKEW+A20zHMuegWVcA
PuXSAixRVekrp3H2uTe5oPlIS0QrAeU+QDFV73Rom0QXOyocG8rCYT68tVD035muDvzJXHFQndh+
uYjxxTWXfTxr7plC2MOzBFwhv2fqXEvwLmP2Pr/W+pnTpna+z39f7VkhYMWq7Ecq/vLgONmnZUIX
JwQAb+uZBDq4y5/dv6m7GbvTOPazPruncjYHcsNtoSGc885ot/KwT4InfpwaL+GY0ch37laq9wNM
+ETD0mPHJAcL4Zlh7YNw7TXRfCAwwOADDFede6NBAcNw1Y4LcH7+Mh5Vy5r6FF6S8BQTd4lJAVKE
JNql2a1SkgSywMIA5PJeVo69t9/56rMf3Bvim8nsItlKHU1MuqmqjR4tgvK5TT8qI5rJ2Eq4FoFf
Gyn9cP2dAHHLWrY0gIW6aL+isc2rPqmXjhRLRBvAgBWKw/n2Z5V54oeikZwM76ikh7zeOEN97KKn
0FpLTvHabpUl9uVhvDKVDyu7LYdZDMrYP02b/HVQ6uJ2/G09xtloNRrxZqN9wVV70vCgxpXtaIVj
vmBn+SJmFEhq8TwwV5a06Zzi1n0S1vWL6C/QpKTdlc1Yu1RikGGv6ARAyr+DzVvVGrFGbZITfLxu
mkuapg0Rb+JiCrbetot8+CMnb2m3yzAhc7vnvr5p/UXJZteABN9q/U7Q7yq+aB0fRiIR8JW10gb/
aEdFsIvVZeCIZjqTm7+4TwXpNmE77zns1lVwQP7u2+me3ZRyU13qaL+gm5DwaDmFtOnbualflwF9
+e79+tq+/eSzAjQOxUEZTH6ypf7xdzVC+4bRY248WMkhLp7l+k2sH1p9Bw25jo+lckylU5Tz8uK1
2aohzQ6yHXETV4eq+VCC27DHmWa4SXm/hXJVCU8yJW1WDIybIegXHxHa3IE8PHBZ7UPHMaQ5Wupf
Mf9r4FDY5y+VePC7jSQ7wXbSFosnxM5qtaqUnVE8xmQRaz7nkHwnEJqmzfXWtj6D5DUeD4wvPcab
xL34youpYFUDeRUblvc0WxIHozHr9I5j92qMD4H0OBhLqzwmwYM07AN2s+otU951E02hvq6kk5IT
vtofk2rTKDNRmScD3S0zwjBZG/IqR9CcL1Et6sGNdMRzqYAnDW8D596lOJIV4ijylpCJ9OHfZ9eF
mZwCB4zJtWag6PhVuzR+L4lFXCZ0bnFxLwo72P/KAqlb9xkPu7q5LaxHT1rQpYe4quTw11c4YOFq
3i50yjT3sa4PZv+hA4BeHQ/8BuF/rO38Q06GJqmjrEg45aRFq9o67IH7opuDL7iYxMb7MroXk6Ps
39TzFuI3Te9WV3GdRE9tl+GtQdRpqdlas/73TTN+f9QTiEmkGL7iJkT6s+O3HyR0Y4nYnCxzj5NC
a/5JsDWWGYt3qjp7Lrsnc+ltm2X/p8MiaiY+9Him2YVxoxOXnnrIMJ57J2xmFArhvbeKHYYc4FTi
G+xVhXAWIAvAdKI2Vhr03PqAVY7m37vBox4uw/amXQEYJMRyoDX5P5y913Lb2Bau+0SoQg63RGJW
oCRbvkHJsowMIqen3x98Tq0l0dzmrlV94652FyYnJsYc4Q/lR9S8k6PFyosiba1mnw7fOg5dbrgt
WsPIUHuW8k1DeH6Y9jUOMNW6WyD7DH9euuF72O3OoopiyA67nH/v0hX26Z9W7+LEC+TsL5ZQYmDW
UEd6d2rpQBYMTbbh9KM1/Xx4RkCLUMjAYqSdRt9EAUn1hBlrg0la7NNviQ5Z9Tvu1unCqYm2Znr4
9+KujOm/Lu4iZwMjP4t1pXSniQZwJu8l9TfazJVr9huj2emiRxkiYjpjgCBpViQKoz0pbu2n5mue
PPx7MX+mSV8j5tfFXJwnpr3nbqy07jTHe73yaOsxrC9QgpzdomGEg102YSqDrO91/RpIs7XQrLaa
BMtxK9k6PgiL4jj2OINwx7rxdFlntxmeV2CEX9d5UTwWoRYqZc2mhc1jlX+EhcsMUxb2tGwf0ezk
y3Sj7j7uXcTu1PBlUB/BE0ACEZyxd6baR6XpxiFTrsSIZZ7wn0N2UXt1bTaFmJtyyJzla5dX6oyW
wXYcv9Hl1CrnjyMHB/5OLOxxIUnuUOvtRg+9TZqVM51IG2tCdO4oT7HPlEgYWHDvw0liwYnszai6
3QIfXv80lMWPmYGEjoPl1wotNmelVCSrO/XFq9Cs83afTXi1+VBGWulYV2vjJ1dm4ll2Y21HdFIh
/IOLTWK7ErYoFiISKD32ePDGXgzd/cam/u1ogt2i+N/laRcZlBCaw1ntjO4E3CFZDNe7t9lDthQ9
92KDuqxqR9UalzSThoU7jz/n5hFFJAlBidpFia/UvInjqH+Do906Q3YIS/ffX8z1z/fTCi8ajkOQ
nvVGJbbMw65irpXSZUMqMGoOIy4wLgOCpNmdx6NEWB28GlCTjr5WAwOuHm7s1hXO+NfduqguRL0s
x0Qxu5Mkyyu5ofZHqelFgRsS3qv0kSE3F/QopOco2Km1S6UzAwFrnejufbShSdUEacVR6wdowY/c
I8PsQO+tDL+a9RVyJ/PwgHbNvzfwCuLl66KVrycwModclgReceMONMPhWRvMbR+YCMByRqY0544N
13A1RzfoT0H0qIOD8aNyH1oP/wNAc1mMKar4LBigby7iX2gW6ShGQsdFP+FtLD2VlK8I6JSvmRNs
JgYUjbGXrHvredHxT5unNDyGcDlM9W7mfr9xvV+ZtH9dzkWYgxAaCdYU4EyxiaRFBpm3wSXBBADM
tpzgYj9M9ygNya2vTx7Ce81Glu1oS5yAu4eXXCXd5Phfj71ECsliuMYU7eKFifUotmeFPRKLe5G8
ETKD3nidaesDRMZCWaGOHjl54gvS88hA27zDpy5Ec7Z61BAZckqVKLe+1Wy6uayLZH+Iw7DopKg/
CaKTNo8t0UIJ3kZHdaESVQi2+VO3Mbu1Ed9R+5zU6oCcXIq5OjNSRiILMsC5cbSX4PnXbfppp5bs
7RMYtDX0cjKmsD8R/tvyaeZcr5o3eONz5M/1g6TaVu9hMmRB0VhhhjaaHm/UG7HuHhZZgD/cnHO7
G5NDHxLD4KXeApxdj1+f1niRfgS53p3ViW0b3616DU4LR2mL2fzCRehX0y81dnQuU4bkzrRJ6cmn
P2/s0tUc1pQNCTa/8be7nJF3YzZocc/FObgVo+sMOs7o/JmALxrmeCAidofatHIM0NHFT8MVdReb
KgM9GsoWvFiwFT6X326sa/nW/3p7n9Z1EU1HNGDTWk77k3SHPM95ciXpBWxQ0OzNaYVkhNiQWtjB
5PdILgBExjqNoEoFbJ5GsHte/J32XyBRqzl5trSlbsFNr+jzER4+rfDiSxQERZCnNutPtF2c7yCy
updZecmRnSQ6vevTJsGUWl93L5DjdeacB9Jb7CFL2CWGrcnnPwUhSKzEDxLfOKp39Vv70Gn4b9AV
ckI8o3rPeFXuEau8EdmUZfP+tbmXX2s9l6nZsLkFfFCa+5HG9gKQtQu+1+ohxmYaBM8GiZJT9s2i
dYw4Z7WJortzuqiyFy95fRDbbdDZqBEyw1PuxWStyLbcef8+BuqtY3DxEadnKUWPJ+lPyip6kiJX
ybwYqTyAVuOPfoF4jz1YXxdYJL7fweybwrEnW5edgc4T6pBr1YD625c2v6LUdsgANfV39QTM5A7W
2BTh+YmAyAqN3uGk/wxwQUbdy9qHZenCaK/J+1I3+jiv//2zrhDEvp6di+8+KeibTClnJ9lDOomr
97m3oCZuz29psxpP0Xv1DCglBmmdeuHkdRYy1p5Z0zxD2m7VWf6g2uITmLeohMDt5je+vivsqGV9
mLRwD0vSX1ySbgoyA51XooLySBm63HuV3Wu+3NzRjtB3C32xhd94kwq0/PC/T+Z/HnxZ66dCNZlW
lPeM4kDalZucBhmXbL500ts1BkJg2Pp0BSTjViz+vxy1/z76IpeU8zqKhpxHJ+XTufgI5o053y1j
r4FCJv2ZltAF9TW+n7TjmPLPKPc+J9+N8MWEYmhtDYQQ8ujQvMwOt7Am2dJIz6h8C8dD4pjxTtf2
aeR08SOd3jPWze2DNKL8sj1Lq46uOOmqM6kbpT804z4Xn28cuL/hJF9e6B/FiE+XoTzInaBr/DiY
EeRUkq+NJ6XehPoqfZRdOd0NkseRT56Dzo/TPZ6fEefPsZybuNxbZ8u4iJtqqglNHnG2QKsoGS0d
9QXrCETEAKZl2Ur/Xm9LX0pW/96B61ctkFsAwTRh/+Jk5monGMFQ96dq2vQeknfqyBe3ViZcQxpf
cOV8fz7vsT2Dlt/ju/az9COIcO6NZSyn6K8D/mkZF6G3tYTRiJuqP+k4cuN9NO6Ge/27Zp/vbmvq
KrcedhE9k9Y8W4SyHqR9uIbIUbll7KjiWoGQFYH1QUxdYUizYoCqPphb2uJ30R2jI2oXCRsF6o6u
WsfSMZhPVroRY2dKGfQCmbqxKVdTtU+bchEOh6hqZ0Fv+5Npnmb8dMRxg8qc5DAJV9dl9p1xZPPd
6h5Br5CcHdrERbgq/d+aCGgzWyoEHk1VLyJALlhG2qbzckRWga84ys8O8RzJP+NBgLwXsQiTZyyI
OtvgG6JHJb+WVCbnH2cLzZtvwnMBVLt7RD0jJ9M+l47Sb/C6nQJa86vbr/d6ff5pvRc5ksL4rbem
gbqsfkwFxJB8Sdor2E6OHm123Y/XMyhvbH+lk1Fs62LNYBAOsia7Uu+NvOV8c8YWFSJ1Stc2dwo/
v7mnf8/cCDyf1njxtQ9qnGeZ1PenGECU3D9D+sap22YZjQ3pqK/pdu+64Se8dHqaOJiLLx0nsqE6
tgUGJDgyog+GuSz8LYlU0x1eadEwOHMkxRukd11OELR861vPioBbF4iTx+3Hv8/n/+U7+u/BuPho
sywM5EAf+RGaJ+PFC0UPxTcdDsjLYkqqYvYu1x+BeBhmaEfDG4AZcicSqh9t9xEmxxaY1tKYTgNj
lZ4PmuLl4qmZfw1r7enfS71aiNFkxWMG1qX1l7vaPCtxRiefLsSd8h6DwnKM8i6hB0xgQ0zbx7O5
kTzNWKmMFRQ7d9porRuPCKTrvU+D9kamc0XtHoVecP2LzeMVFkZvVqFSzdXSYAj8DlEWtcCLYFvU
d6m1i+SjYK1TdTtAhn7pT+DSkCUq9a0Y75rXc4xrxzeT4xGsIUZa6UMdkIquRm3VNG4C72xwcEIh
EaS5E7zqza6mRYKBUU2ZMuTflXBaIUgkqQ5ozX7YdOdNwXAP4xX7xqZfy1LhmkAi1iQMzPWLOBvJ
ZdKKktRDYM5nt+xp2dih5KuHJrHBoWyEO6MD6PX/QXwOKSiEj7Ppx/q6/E1arfhCujF+q+tbm3+1
g/F5XRdxteuzslJmAlodOjKOJOl2rtfqfEBhkSaZXfmCPYleEnlK5QPSFArSak+rsQ/zmxgz7xbK
4c1e7bVZEypI/92tZTc/5SKlrozznMj9aUJis91rerMaGAOI9UsQwbz6KVfFqpfFVdA4QDIDbAkT
wxso+GRtDYzBKPcGgjCrjqtBPSXT9lbn4AqqgTP7aYEXjR89noTzFCrL65wJ9IULTnya7ozzQy8f
VdGPaGiM8ipXHhgpQ+7eBOZLO+4xsYoY4WfNY2Yd8a8qAv7btnKq2rEexrfcOd/JshtYT3V3l6Bg
bOe3GspXRMy+rny5aD9traqrTZNV4pLmxcdC3cv6Dg+dol7joALEF5kHcL7kdqa8Gvttr7jAfRRj
NfBRwciKfVTjp1f5SaWjXOM0tYKbje6hepcc0aoOvDxBGnjRPJSzO73cNNX6jNvyptkvSg23EvIr
uM1F3JtWIL1AJud/Gq6ffkw25JGejmqPVQemDN9AuAzJN3PbAqtx+3VpOfPIAFzeprmn2BHJ40Ps
RM83Pu1r99fnRVyE/jbSKjHUWUTrtDi26PHGmLx83pAHAFmaqvukoGB8GAETL0Ple+EjXKRM7TR6
kfIPmvXwrpD9qPai8FqWP28bilwt5j+v8CL4tGMcxqrCaUVG2OXqt3Dceo9A2Z5XoAozqOP5qQx8
mvZMg9oj84TpB9+VUu/aYqtSAzvlIxcvSwUwff6FggG5nrwS0l3N5eb/ez+vzkw/r/YiJA2RqRRz
pS8dr/jR4isuHKnbGsFKBQ2N7KZGBi4uhOVJoyn33BG1CoqTh+B8X447jJOLdn2GFl0pT0F5L+i/
lPopLShTsEF043Hdgk7FGU3aAS805E1h7SwkNZIfKDiPdEvFDVQcVcJj9IAPa/kS30svFu133VVi
uzwCv+F2SV6Igfg6hb0t99sObcIYA6Tye8WYN/ZVsOOgNKNNApwiQS99LQa+cPaR/LodK5f06LJc
+LxdF7GyS6wuNwStPw0PICMzLj5PhOKVfCvabQ8ej0EX6kJMAm21WlfdJo8e4XwhVLrIZlSye+v9
XZ1yfF7QRWyM5yLox47TlmzKJ9oCUL3KaSeZ6zhD4OJOz08tykeVjUxrgg+x2xyZujnxYXhH6mHO
HL1eD+ip+vyl8GWsPN1EcPWk8/nchKBcHa+hhwulUBV101AuNi/s6lI4jxbX33vrNPlJANOMzssC
lBN1L0Jbm9aGxMkHqQo+AwoYomilCSd2o3rpe5H5quXdfql/5hh/vdRP67rYw9HsZGuOWJe2wmrQ
LH/1OK4gzLhZnHqRqdJWcAu64k4U7sLu/6FwuFoLf96Yi2tCwpBdz5eNKabFH3Lg1prcgnaFiShM
hhvNIvv3uxfux2Sj2OOxQdaRztitkvxas+fTMtTL+aJet3liLvugPmLk59b1Hd6V3jl4XAw6hnat
jWtyu/JH6NycbV5rgX5+9kWtN4ZhmrUTM63wRaUDFwJk9sndqhcKE7+c9gEdQZRMHxYD3vJxEPdV
uZE+0tfbTjPq9W1QgQ4z+2L0dRHAiwQfgjIXlkv7LLiWSIOPYDWcBrDuirnO0f8lulS70ORdINEz
PrQzyuvzL318Ckx3bu1CP6TRBi+lgJpp4aCBvw2m+1D5sOSHqGJIlrj5TP4pbxZ12gdrTuykejyf
Gv1OLw5BCY3tWOrh/wsM71rnCcQb5YgsK5QAFwXglAallErhcEpB26GCwWzFQhFmVTegAlEWWQsf
7XRX1o9qC9hYQhskLTeVenPWol1rhnxeyMVNXpeJNgkjC0HtX3Ys66D3P0bppRJOIyxPZR/hiNqu
K2JUkrx24+sZwzR7of2JD8n0kwGyOW7l6i2cyJv7b3Coc4zdMieN3oz8Y0JJ+sUCK1avmUw+KTQq
hNeu8mtIZNlhEHZ6G9mh8hyh8RCg/2npx1bZDev+FtzmChNWIW1a/gFv+Dc/OC66BC8ofqaiuIp1
CNvHji3v7O73CLZ0tsHc9Fi5lvcq43l5mymYD65Rg0IM1ZbW4YeJyivqr08DXlQI6AGdwzwueyhV
EqB2F+W4gx1LNG2h1A1PlbSr+1+9shEaplWd5Cx8mgjbrVOiqI6ouan1s9TRW8v0VVA/COfdAhZ/
Lh4it0Hw0RbR1q2h31bFZtJ+dOqdivqsNPpl4vw777jWK6EoFi36fwY60n8G4Z+TSWOaxzFRkaBU
6Dv4av1rbg5m6BnSYyY6UBBz/b6FiKgeU/jJ+n5M1jmN95CgAKPTLXUHZe4+O57Fx055FlCGOqMf
clRv2hkvx/DictChEDCMwwdT/UuYLJTPVtf3ncjl0GH6gJLyvFYXFtsC/tTs+QMJvRv1q3nrmRdJ
WWTGTR0uzwwOnI0CLIK8UuKVBshRXwnfkwBO4Ip73WCsZUdP2FAoW1jw8zvfdH+mWeif3yq00pde
EprY6rzNGPWuh+fu+XwA37oH6ItmDASCuNNWUXCavidQUhW3xb21/CZbNKOKdY/3EQS6bRC6UnGU
mO28wMxyTRfyvfAkf8MzUUOsuN/Iqo8m3LkHHrXpFp9Up2t2rbEH25rPjoGdw2vXIC+9Ml6x6zgX
q2k341DxfEtn+dpF/uVdXSQYXTh2oj6wb0gsOjFGw+J6cYNELHOhFuahD08CzNgHgxrErW596td6
PcgAoKQCCBGz3ssCyepFCF5awuO9jDO7Gj3RLzYzUbU65M+FuFLLVc/kxtqGm94lsDoDUkwgiX+J
063v6wphVfmymOWMffrAijZTRlXJRMAbdYyAnw3GEWHDhI+fBDpykCVSpNVZg+ax6rvDPKxIKBKs
Tvg3XA9dKbNzKlFUhpC4f1akfWUeUXpv4AyEC8Mn2lffxldBcMwMO1W3xFC82kjVJmV0gLertmNq
yeEyf0yRLWKz0B5wwRxQPyW740aFduovqJZmC1Whg8Gr6C5/bbaA6r9VyUagtR0q50UEuQpgpOM4
YdfMRA17Z8V7cXSVemvma6W1q2RNfxiZc4PfhXyS/qRFOx2CKhTcGoguL/purg6zdVcykZambzo4
5V7Zc48HgqtiuA2c60Ghk95CBPqRT1tpeheUTQQGci98iHfltEKPBBta7fybPwyjR2OmH95j7BqR
BswOlfAooWJGY5ejLtoAiaPqZ0DDZrD1+4E6FLHIGF03G56u/sQzafVFzPSxbDadplwZ4YP2wriq
f4yQYzF87SXZJfUxoNehwOBdoYJCmIY3Mr9RDdbGLsC5rVnHudcXNIZWIS4JtfxkBfdSsx+lbcKO
BocGXmy9Aa5AayuDw2GSbzv0cVU0EFSDHteqAlw8b2DMclFI2q6WcEYmwqwr6IUFZYRT1sZq1B0d
CerJrfYmcvaKCFV1NZEGj3fZfEDhnpvXwByUkQWCzvRUPUFZTekTrjzh+dapvpKaQVWHzgChAVjS
JadhTs+tGs6MP6LpCIZ+dHTb+DbpztgewOhpEKhtnfYin7+dvMk1xJWAdBo3HozUPzJ4g2v1m5Dc
xLboV7oS6CSqmoyCt4RZ8kVS1eRCFaS1Mp/kH12NMNyfLy23OZeSN+57XEMXwWlQtbq5V2JvUDG8
uIeIDN86K/gYolXLJQbJk8tdxuErLmn7naLuOCpr6zFPdqEEB96J0Ggo7aRe8SZKUEYSQA+aQtlG
ar1GX+zU4eBZya7KDwW6fmQFweNQbBQ0PyqOwQrjk/IQVq6Cqefr2S1Dp2mORWbDyEu7ZgWm0lS3
Y3hLCvFPYXdxh5oIbKLoqIuA2q2LuNym5TA2WTcRl9Gd5ftdHCU16XHsj1rkYhmk0218Ngz4ydIm
Fe8GhRltUP/gwzrXHHQbxdFsHazS2I/q0pEVPFvaTd8/tvawU37JiK4oPzoq1sQxpv7GbSwt+f5f
q0dBDh6hLGv8gq+RtFelujyXE4rXIFj4Xs7+4o6bDw+K6C/0aZp3+EVPAoKJ4y2iyhXVJKDsnx5+
MVM663JMcdrzcPyw3BAt2vlHWf6YmNhs4rVSKQ5uAt19Cq68WOvhVtdsJtsgKBSY62LxVPopgJJJ
e44YkQ8b+iK1/7/MC01ZpaOOFjfuXZefZTgGhVbH0nQqETx45+ZoMfze1PfM5HOEOxLX/PWOWGJ0
UCB1bGJPG/Cw+3dC+UcY9K+3ZKhgFWVl6RVf1NBhmo9j2CYz5QSDjdqmJ5iOCCwnnuDqjXxMgeyj
yRExb3FUzxQd4WUxU8rpOiG2rD/zB0S3bDRyspNYeUVKlGgx3VOV9a2G9tW7mQkMSpwS+0Y/5OuJ
SiJRH6ssnk9hsjGgJzIMftWfeyTFFhdFRDSYssEsAqzEUpXMR3vAvbFdV8pAaE8mOTjGV8yCLj5J
M5aqsq3C6RSDObDkvSxtQ4DOTMsQLKO17xbnzYT3VbgdxdeZaisQ3i3zCXLN+Ah4Fj6lnetYvOzL
H5aOV4KNmEn3ABe9uFUqXGuiI0KFDNVi1vA3V2sWIrHqJWGEx4tQTu3BzUfxyTc8aSccqedoOn8T
uvvaejW7V4OKIrEIgg+p+XKu1ZV4fq4c0dOANGLbHCOkHjhaSOX4reXmkrn0NewAI/U+fhl+m4fg
GQH4BDhdAvX+5mDqSs2LVJRiiKa5mD1cfijRrCiCNRBKxjN+wwP0y9I45L6FLsgqA7Y2uUZPworD
lvWn+J40MnH/lnnNFSqYYuqiugxVZKbBly8/DJpRquRxOknmQcfYd8IonVxiu4xxyxKG96025bXZ
wZcnXrTYQrMMlUkjjHHOyP2iCko7YplO86BqR25Bw22cZo9QaV/hV1fat7DMV4P45598ER6ERi9M
JsbTqXKzJ/VNSLzpGb0yZEdqV9mGjE20dfsc3eKzXKnkPv9u86KlVvG6Q2X53cIOOiqmL462l8Bv
izjuMIpoKbxvRZdrVdCXZ17cV8xD8z5TuG1VH3UxY0WWb6M37L8jkGLzehMmdCrA0pS21I0W4rVR
3ZdnX1xXTcNLDjjhJy2gBhJdI9iMOGgSThY3VXRZHLSdbGJx4iBxORnflm40Bo+4coElg++HRtvk
YHLroDC/9Mytjf5swp65/REsOdnlhfHpRJgXOVs/q/9/UmLi+wAVuiD0ucFmuF+MQJMJHPvNN3Mt
k/j8yIuaLBLb6QwuezpZwPlRwo1BZM9Pi72m+pStUs3lWkpvysFdvW50LmdMsgBaYXbz9bqZB+Os
SkIznSA5uoqX7qS1/jqZ92BlFkuh6Yh53yrQ1okbgNjdth83P/9refvnFVz88DHULCFuWUHvKR6X
c+oKbmR6Ef5vTqHtlj5jj2l3k33P1Ruf4J9O0l/v+dOvv7hscw0lPKVul88BU/X0V4SOAn0OnMs3
crZnsPY7c1GC4OZvoVgGL7XweOvFX+0MfP79Fw2dTi8jXRf5/UhGqTlqKmQltgoyH3sVGwtlDh/K
heN6uG+JCnXhTN9RpDH822fw2sAIIOl/D8PFxd92mYKxGdtBMZ9KRIg8IzFigIYBIdpOA9mRI+Yv
S7wywVxp/RGQioUajQTK6hAwoMiYRi5hK30JocPdnvdff2OwOLkjLXIU8SJWp5VY6ur5zGkRPNQK
ZDuk75DeB+cXS31R7RrollMj58RQl5vCL+p939/hqxMHKAffnExcy5RMZIOXK1MxoeN+/XoiYngh
J3qBH26WLzJcdE4qBPueumNkLymIDrw0sOWN5muVLbab9Ff7v4ilIxlikDMi0qqYzI+/rkIrcZ4Q
dHWRliBNML8LmTec74Nko3mNH/sKPSYoiFxjDoKpYvIDkaweCBldICTvbuUx1xKIL6u5+J6tMpQZ
ImjLnqiAenbhFpWwvWR3mwKXn1uGyX/SootP+MvjLl7BODSqNkQ8rv7eoFIg4yOLPzp9j1Vs2MMj
dmHJLz1dJxjAnXcLWfe9PK/CtzJyu5cEM5K1hK5SSezJVx+o2CHm/pNGweKXtaG9UugrvFUZxPwO
uhUaBAoMp0c58FFLAQUEn0d1kXrAHRwYBvlvf3agZYh3wkF4QFEN5RjTTh7EaovQRvMzNj0j3uFU
mwmbf6fs13A6X3bhIoiAG2qLuGEX0LtggIAdHqiRzk5yu3wy0fNWIQAuAxzFL2XfGqhe7l2rQlgh
W5netIbwj5p4+/rvVWlXQvuXVV3Gk1gZrULhYKa/GVtK6r5SHhjdnIEvzHeogmO154JqVRCvSR0N
LVJMY4h2MqJVK7gXXeOmob9I1yFYX0KUXY3fjMcUF3tl1a+0g3RMNG/U+5Vo3TWFh/lUkm2Rxh5R
VCN1m74PjlAtnFAZLJr5MJivQ3ffZA/B+KvidRbjynKEGyy9P4PQv84jjahFY8VAWf4iw8JIoZH6
gDcBOahzRZcCQh3c6ew2GsOrp073pG7XVN4YPI+gdnLhpVN2eHrglN5+jCUKrCWKlmRjc+ZWynOZ
+nRscKiF86zSES6dQqYrOG1RwHSs8SCZIJ42yXgT/XH9O0aRiI41CnHaJcLWNOjxC7WJ7BSs903z
I/1oafXZMG4XyRdhYyjOv4/LtVH34lL5nydeJIhF0sZxZuKbCWse2Yufiwa6a6yTU+zL7/pdeM+0
vTGeoyOAgO0tsV7zSv315ekXUdRMCjUqVJ4+cAh9BewDIRwlQaR4A3j+NNNYz+Cmx9FhDkfxGP0+
Zzs9dUbkPD6qR/2tPQkheA5HPD9m5kNdui2QQib1CV70Xq45DSQoYdUhp9Stk4w+JYLl+CLDjDom
mH5ldog/qa8Dq6fmqBE66Vd1tk4IQbnLlLioV+Vu8pI1vGOUvwrPtFytvpsFXyv2NZ4lyW5In/Lu
3tLurfN+lj0hPabNt+RHkb2L6R39v1tm4+bVL5ymJgxQVIUAVX69euIm7Jsq4ALE7IL0sXtEBGQf
H+unIFvP+kePdJe+KyECkcZM6HJ6KFvRKmNaLhU2rUZLWFQSUZDcRlBk/OyX+nZ+mJC2Oj/SapyD
XZC4SgCI5liNCLnuNMkVkcgu7F60z/y/0psxORDDq3dRe1frTfKIdo/oFPmKRAmJ0aa3C5GaEbns
B3UdOpHPiKnSNiBbrdkGrpyMTsGk+3w3MnQpwdRODc7e/WHC0E7YhBE2zDaqFbf7YlfyfYih/925
i8MetulY9B3HbUI6W0xB6q2KDPFFxY/WLQQTFbnPs6epNy/oawhp7HsYN6s4rPztrRL2UVMUEe9s
sOHfWzWNXkCCK012zr/DZoWweYee5iIENIP41g9Bcl/2LxEpMn0n63loNm3thZFbij+6X+K6Mz2U
YTQU69HrXd1Kj/+QZC/j6afVXhLbI2mos2AknmYQyWR/gVBJ0s8RjLSLcnrQr+v8uzxt0WfCBwrW
mC8dUKWShQduhEh+Y+AiF3uk6mrLCTpo59iVbhL8VCXvPasXhj6adxigiOmhzX62/WEwPWWVNFsl
WA8g7+kDdb03y8eheNHOz5mxz5B+ToPXW3WQvFyGf/1QGfs1viRJsf7IEn0ayqlBr6lBLBeLsjoV
YOSKb91bvKb/cgbs0d0FwxbyPhDlhGQ8qNdp71uxLVV/xq7ytCnMF7soHlE0udkgWVK2fy3tIruI
yraXzZSlgXZy9N+qfZ79kLpA84PvRejhTvntVu4gXYss8qftuMgdVGMQpmzgmb1nvdOpwGhqdrqe
jMDVgIwv7QqSfCcGeuOJpX/jKrr1Mi56UtzioZUEPF09cP0tErs+jJvUbqUFhd2Kr9UidpvsaBza
puK3+duNBdza8os6R4zmohHrZQF+CuQTISRm1c8pDWptW8NfXWS4bmELrtV/mB385wjqFx2pRsQY
dIzI15b+42A6HeYG4z3KCIKxiaYdaN6ZjAVGiF+CQFc2cfUjQBMpNddm8qxgpP4cd9/16gE9YVqq
FngbOxHWKCA13UdruGJ+I+1VliB5eTAVka6VQqMcMYKLXRIsuesbQ1x2SXg3Eq+r7qPYJYYp3hh7
NUMuO9dsC2c/qnjlLk1exgwaIOxAB20o0Ym/i+u0hMJwp3b3vQCnXCgpINZZh4WCf6tcvCYaY31a
7mUsyydeqWrOS2kU+HFyuEt3sQvrNUzdQfYy6xXLeAv6riML/ipjEiyne7NF6TUFi24rv6QNfvcq
xg5YkfYf4k08y5VRJRZgFqaYoroksBcp0KTJgVFbCFlHAEXsGdZ/yD2N7rIf8RWSs9qysQ5/LSV+
iiUYftXJ7lZBd32TPi3ion5UanilCsefd9ro1Abb4lfh1UiD9FDZ3eglT4595YbjWuCYgVFbBs6R
uElxpGHMu0Bpf3ZUfo1d5I+IgsdlygzHWv8P3+fnrbooO42wbdNEZquWT6V7rCOkX9KDZWfTSn9n
7reOtnC8/v3Qa82PL+/nIg6bOXpr0jwVJ9k3QcbaWb2NGp/WZJweZ4rLYj0VXg7Vun4QneZE0wyl
boM8UQC4cXdrVHD1xmJegYkTIwuD4PA1+Ssq7Szn5lCAL+4dBd4S/gAjggMo0mI0JrkaHrJ08xAy
XlXfVYB0Ed4MI3ZYxQcSODMuJrMz8jfTY/Xtf9kpUwTLaEoiBrsXr8dUhamIJZYWbQCRkQ1yZl+r
bYR/uLpBux4n3alFp3w1motJ13M4kMTc19G2PNy6Pa+NaS3Qov9Zy8Vbg9UjjOeJtejPKMj0CAk2
w6vRfAu52cs9YkbdJnpBgUnqPHWhjIuweUKabrj9UDmcyEms85vRH/TSLVLASbc6Nlc6kCoxFO3Z
BaHA+1wuw0+ZxzintTpk7aK+uDisk55HJzO3NvUEx298yNFQSXwT8VbpFZL9wi9v/Kl0JHlyzQwu
fPIiIQmM2VPv/vs1Gn/XZKwMDrCO1N0VWdw8C4s0bdi6xo3wItiIPqAjhrgPUrNJFDj/6O17UrUl
9OfRBo/g7C5+MJCHF2yagGV/rD7whVlN1kvaOYqRU1E8eWYUETD4peWIWvyjGP9SGrutXPzdW7xY
ULKOPONAvwi9jE6yxZ9a71p0FWWU+1EthKbBkErBJeEYxLip0wSFUnMI0QDsj+fie278mBfmU75S
UkynT11HEdF8y/o7ztaNkvnKBbhskGWIkoF7A/iyr69OEechGwLCUMLEH6s4tT/UiLikKwtw2c8I
YFQ6ABAnh8E4rmsdmGNAfKxj56EFjFYqpF10+9cpiYW6mRTkNCFv6giGa+NDmb7rty1OriQZLNng
jf4JHfJlBzfigpnFlCCWbKaXAo31YWO0u4Q0fFgH5X4YNmdmLbBEPJzpIDxFd7ye4H4ZenJHugUt
kZ1o0lz2c/FxxupRWffRdpB/hs5NJvqf/fuaYEBHwGcMQiTnT9EvQlzcAydodPQMxWmTmf7023gH
OYDDl7nN3QpwNroVG7G70yvqBOFlSFMuc6gL2VEyDjFslgJLTwRkUSvr0Dr+NVId75of8RYnIi4L
8ljpbUIDy0vKY9F4SnDMoCCXwgk5S5WCPadnoMdvc/UrTB6L8S06u2iOzLodGfeD+BhbniSsw+KP
kO/gNcWhpKlFfYKkW7sSH+UzczQ8J34Mhh2g5SvuwF1J6v1NU58rvRs2ip0yyG8AL1y+1bDR01hr
hhzEwsSP8igvdWmjVK8DDCFqswEKM6M7+f+Q9l47jmtJtO0XEaA3r6KRl1Lpq16INJX03vPrz2A1
7kWVsrB1gAM0undvJ4oi11oRMeeYK1l97ox7s/qhjMd0Xdw6Y/3DR7lciGaJloj35Zt4wc/lwbJ8
BQJlvNPXFvBPjcGu36Npfq6sQ9rawe6j+cjLUz1vhGRn8ppuW7tN962EuHHeF9Ov4Kbt9B/lDJdl
6AQt4Fhnv7x6kOgUGkopmdlDFb9Uxt5svRqcyeJDa3eoQVGjC+ec4ZdPwsbmtv/8HxEDqkg8Hdzn
5ZwsXh/tMj/WmiBYziuJx5EldwkpKdHsWZ5VOgPgFC8twJcK+CCFF+gOrX5h0UdSkWwQBCNqVBXH
xN5ZeOHFBwTlQvwIHErVSKUMXZOUW+LbKXY+IWC3klf/sYP+ffFXR8JQ8iddzlkyCPBwxi1DqeFH
ZB0UFHFV8NCXbtVffGEDPDvbViitLukbfaKNFj1Lwabo7zrAgmNALqEnm148bEX56dZK/M9NFInR
0lZBZCRfH4aaMDGFbolEKL4kb8odo9oRjI6zjeLZ0SWEaOdK+awxteWuDPs+Q1uDVDUUKEAeNAsZ
/0ASkH2L9qV+L5G4d39c11WfKZ0aIZp6Mi2Wib/MUOJhqFZeFG67BMXnyioc4159ROU5fVbtD0Xe
ItsUmWLB6W1302tApApaBHQfwp12J55SyTEiYlpd07ItxYlK1wB/O65xThgAkm4GK/7jzMv1L5M+
pDFLPv3VixPxpte1Xyx9gCnb94yzGqDcDWXonZicTEd44lKVNwLkWVysXR5Rey6co1s38h8ylb8v
5OpGinIpj5FU57j1B65AVFe9CCF9rNYzctf4ZXAswa0eDFRbvnGCrXa7PvveFPj7Eq52+6QqRCvP
qqXo8NfqojWUF6ZBwQvtgOvuAIZINlm9+o1z2D9O+n9/8NULOHSBXvg9P4Ie74R2DcYaP4ibehAK
IIouDvpmFSO9uljvo+wWtsXhp/MiWzW2JEeGULIxkRTHuOKYtrrZOfs+hf376q4O+7olKvVklEt7
CiwbtBhbjRj7OXByjOiRZ3yhhgcK46Ud3EaHZMQ6vAvjtX4rK/KfzwiYMcUiD0oDyHT1AxW5WpiW
kVOgXWh3F+JGV7xAA1G6ml8YxbmyF6NgYUxNM8faDp+3Mf//EHSoC+ns/7+Eq5/KtLpumGRyBlgr
i1VIk1Cxm4bhpN2RqCT9bD7Ej5Bfi18IaclBxQi9Gfa3tuF/kIP+voyr36QuhJ5cWe4EsEo3hEea
rX4rCWyMMTTe90tc3U1F1XJ7r09rf373q0pLybpaoHOwdLbJo/thmatqjYDfGd0ot8uft0unf0jH
/v6aV6WTBdM0DHw+sUagWd5hxLEYGlMirHpOpXzZGjPy9rYN6J8H0z+/6lWDMhkmDjo5Hwyamtlq
Tllpi8SsSfeNvG8KLIPuUgW0bt/b4SvpHHL83pYuLpPwBZ/2Vs68li5JZzdParWSLVLeEEgb8K2Y
Nq1N0jpIMe/uhOXVdmBgieUSq5fLBAI4qbZWt/1uAbC5suyY8YGAq/J5ifRgcLaKDy2RMbK4FnyP
4D7dPwTz0R/Okk+g6QYHUF14I+dfbdjIjU1v4tZe/M/DlskmTDW7yGilqz1jqqxS6saYm2PA4D+Y
M+2gVfEzcC03OwCNouhvNPwNK9KtcGTfaNP8c8v98+OvdgpLQMLbVXy8QcDJROtYahyfua5qs0ay
ZhfMpB5IGZ+Tn357Dyta69es47EnmayZS/wZMZZerOBIvJRLrllf2SlVx7j3zeOCDJ83JOCK1kZB
m+mOMc2wg9+e4sSNblEq/jEV5QH/41ZerWj9WPqZ3IW8xzvjoT4YfF6EHgywHFx8JO/2zOulEJvu
iJjK5FVk4h76SdHE48JSj9fcPwn+US/2grArgxMwIb+whyd+f2iK3XCJrceYX4eqgqdQuVMqxvv+
/aS8yJIn+9IxN4kNshPmmQvPlcO83YWurhyE7CEVHhYHDNbfwG7nXRAFdk/xoXKXC/m9yi7hzwHG
gNGdk7NEZdnuG/HelN5NAYwo9Zd2R1bgqDPuXQ0vWbNX1XOeM0vU1vBDu/dbfRbp5oNxtTYXoijn
QxMtpW8mr6f5ZyChHTnAhQ3rY9EefOGuag+qdJGEFKoH769Ed1HOXaws+pqov7Xe/BTix7xyp8rr
fkX9jwqDBwg8x8/Xs3AsrU23zoKtYA/ml7KWxI2QflbBacRzZmw6FAm8xnuhcEfjovnL+x6/Ksri
N8USt5Vg32S22d23zcZrFYRosoD8xaKKWk8+e8l9nmx7lBuZW7/NPNDpjrhVxtjju8HZ68MMjo2x
59cWnwX8f42jlD9mh+VlKXMMxJ10tJke5tmuAkdKDqc1OoPxIQTHQX8ajK0VbXoslIWjJRcLJQQh
M8KKRSvin9qBAY/n97TzEs4f3BZzC/nGqvDsZXCDlu1Ejh9FXhcVZq7BJDJR3matWtXiqzJij8JH
E1mULrrlWv5mHne9+Nqt/FtHgG/mVfAnxFhjW2XdwRd6LQnzwzpOIbWKD4axJUNuBsdJkscXjjfs
Zi1x0OQ0PVJvUfTbiUBw2R5iq0wXrQLQSZpb9pn8gJpotktiw+0Rz3U5cH15V1tkn6uJoppcnroW
8zUkVMlfjflKxEG9IA91k41iLZKj/Rh/6edqm26Kc/1EKhOAZKl6KqT3JDgM6lN0HjbNXvoRP/Uj
GUI3zw/Ldfy5lf++Tg1Nv4H4kd7L1boTT+0UquMkLtiDCPKhstbqI9ogT7ADcb/MRjTpKOVOaBHl
e1Or/E1PRbNW1ImWR5G7uLZ+u5b+aImKMalhmSqbDxJI3wO4jhfTxWvYQK6h0dYw/azbk87Iu3SR
fRmsds9IxXQv+lDfJ5IT97f8q99sZP+7ItoaiA3JiLsmDwRWHkxR1JsPyjk/SGcjJ2K8Og3POclZ
n6W25cgRjEuMGXYyqnqGI9MIbGCLorbMHuvhrq5BzqFlsevG7ip8eS9G5M0ahCQXKVFO2iWpcRpO
xxVx1FmzTFnTU7jXoOO1ZGp/FcGhggy3Gp/in/qLz3rws2OdoUf1QILHQHzuQyeuNPXB6rcwPyVh
NXF1Poa0+b7HGHxLu3tdDP2+IXRU+I/2jxZ/UNJxn6rEeshfp8m2plOEFoHHApf6ObhM2C1P6d4q
sR87CTJmFobXyl/JGZB7AklRnVjRvr+FrjRuXdXV+zX0pV+NfWgh60i3CR0vMB3blGX0XA2IDtac
yVUiWVIOqARMJfLaD8mGjb4CmiozODw7J/yLnN0ONDH2WU6STokhlzkg2dbjUwVJzUuJ8luVRE21
LLK2qTmzYIcgzHfansxoO91Ll/GePIfWWFR0Q+XAyYmIT+7WBcqZGVWoz0jhbvLfxOKHHN63yaZF
nep0D1W5gK8Su3hIHlgqb5SRvwcJf7/U/2uC/X8/2dVpudHrZCrkwHrohEOkXAwaC+YG3cnIavgJ
61KW1uU22eu0pQlMwMsHM9cVfsmCF2MA2VQmGvxyr8GmWan+MaxswBAM//w7Ym2lweGYpAlu8iPz
upakvJXwKRzIDNPKlX5q3oMHkkP3kKaFbfbSMcm0iTOcOX2Oa+WG8PFb9bPIgUWNZgUeGihzv0Ut
fywfiZ9IZtmLAEBcYmWw19MWWteb6dwc4g3cLhLf7v97VAJu4HrFvPrM68NFOciKEBnk66yNh6RB
21mQuch05oDiEzrS6FrkjlmnlAV9fDDHn/oFcriYOU1kCx/JG3wAOHgRgVXjvmH0jLq17tZkFHeY
0Pi76HlbkOzXvGCAoMJ8EceJUP2+xrM2rERkjsmqJBU33obzKWgPfe1QjUdkzFsgv1ezSWjSF9lr
gFzJwDLKxzw/4//Okk3WP0n1pu/WyrBvABnI1oMy383mWguoNZpVaG7R7JYENEG68rrirq23Sor4
trgLks2U7CR/Z6R2Ie8gjRqr7AvmNJqzQb74+LOF8D5sEQ5+1a/xNkaIJhd3BecG086nl24+QwHX
461E8JSu7+dgHd4J1qKdDYLXqDvoyiNUFBCFjgbRpd6WzUYK1kN4hPYSR44fHsdpnwkZq+rFgIPa
Y+PGhF3Z+leo2mWwVg0HEPbItwfWY6JbO2nWFqSR5G/TZm1yZsfr3f2qH9KRdoqnNceh8pq39LNb
M6kpdnC3tD1JZ+QwCqs1xUFQHpX2sxfZEFfwQdbZOXxKaBxuEKltUJQG3fp/43DFwHJd70geAaiY
cswVnES4SOm2sjZGfx+j7vDNd0veleGxrj8kPPnAVfL1ot4ovP4pG7yWN3HXnIfe7uUjiJDAWuvc
6G24sZ4rpm0JLDnRkapnDjByg4F+oXZV6Hrf4mfjaXpttuORCqtfm6/MOEhJddV+o903PxR84of+
gqgV72k/r7AMRv5aa5hhr3uRO+NF8MY+oKG4k1M52mlJI+6i1eyiyKyIUmHSD08gdKMtlK8fgbry
HzlYMV/2My+lnLBW/XO8Kbj8dCNQE4TEWmPjR/VOXsvgpDPfYp4ozh9Fr/pMHtGzaRdjPT5bRKiG
tglIpSQyhUQNp7FWwpEpIvFr9zST1kSCeMUWkZkYuGiBSLIad/4mNqCq0DiNHufn+U0Gr6GRaeIB
A2H5kiVoCrboiQcgr28hCKd+37zWX9FjLm7SlCk+P7BbshV0K967zsevsEr45SMiXNX4qSlWys8B
gWi3ToenHCic5mW83tNGuagfNWT3YG2QR5C5OscAQglpQrzNb8HdxEL3EQAJeabnIwSX9DQJXvmc
PTZ3yV1G7S4fuFXsD5m+Sbbls3WUfibbiav/YY4vakUlVV3klDmoox35kYWaQG4uT36FLSB9EfHJ
E2fFL9a8jXnXZOsM5M+azof+y0heinEvANk4TE57mZ8MqrS17sUuHJDFChD+urUIWtcClut196rr
pMqCPlf80I8MB5/T5MA729ZQRdbGyOpRbzmNm81h6byjy4/eIkDJEGrnEEotypqQ/6UuA7zD5tRY
oq3DBZXWbfIzZhSpNa84vONuza5On6f8rHbSpk0ucrTnLccxpG+W50L8gHaKBqqkZn/Gru41WxNq
v7xO31Jef6Qi6U6dPIx/q1bzaqwyoRu+8VQSK95+5W949/vnKvtZwtYImUgVSORnl9CSTgDb8E7x
S7pqh7r/S/8Y+lUROklx9gl8N7f0vmXS8DzjiyeeUQ2mZb3cFcxSP/97s5G/VRHsNRIncwZJqqQz
b2Mv+mN/U8xCMdO6Tx9br3q2FnjhKvygmxGvTCc4hl/q8ijGX4SaIF5mekDwxMuUHI1bKsFv2Ljl
B5dMRSOnx7Tgqlx1enpNCPxQ7NJHPfmqPRZ/9Wd6qA/+LtmXD7gIEnu8F6XVbNgUlwlLUnZOtrOb
uta2Z9VYG8N6vnFzvlX5v68JxQegF4CYZL/8fXOmwJDa2OCaOL5AbtfJ59tX2ko95tYZ30NRwFAb
V0XzUerbGA8DIefRQy78gAmG/VVRflrgFjIUDMFxIcHkvdPDqKjSki3wkjRHzXJL6zCkBw1NJBYH
cNf9eqhdPJvWj0zY3+pbmNdt1esvdPVrl1keZSCZ0sdB3I3Wee5fJNET9siHxbtmgMYX6rYlC46i
aE4ZueYQOcHwnlS/goLXBqhLyPNqGZeMtV93UrQJp956qf2XnCh5EWqd0MhO014AoMXWg7nySZ0u
bHH1wNYxpUdh2OXWvfzO4CwL7if58Lur6vRQA0xiDVxtiaQhs7b7FPDvaHu52bFeCmsQKPJepeyP
V7Gb0nQrn8a3HPCzg4sYaQedoXRprVn1c1NfQE25GCxyXvq3/35bvplu/3f/DPgQmOqXVNG/HwhF
Sw2tHiTunz3GBxoASJI6CBv7SPFiAsP0JT676NcJh4dFi8yZ9b+v4Jvm4voKrs6GkmZFWmfN6eOU
nwaXPk9qrSFBqUxj6tkzcR5GbWRn8o5DW5nZxTJDAY5joh7DhZktPYxTMeNIR7NBSYLE5oUfqxWP
THc0CKTy/4Uj9psQ8Pqir94jLKFGGdTi79vGNeySYh2EjwENUc2L0Erw0wrWE1NhRTnIlU3tp3I/
nTgiG6iiXSk/isG61D2l+RSJbUx7Qh2wNje/4mRfGTdu8W8lyF+1DSsR65BpaKioZFqmf//IjTCW
SZJjwIA06ucnldMC/iv1Vz2fLGNTi3em/jrZGoyd8g4tEyl88+SJwp0EjYdpUe3M7QC/eG3ulMNU
ESNs1xshA5PtRI8dIoa1cRxg7XzBrvF3aUWqsW1ZJ/bdCJoHQpKCNO+J/dYsaXlteKHG8lTOdsV+
ka9HfF4ZpwBk07v8HubN0y37zG+j8F/fH6eXoer8t6j+K15aEmZNUaToXj/m2+K0gE6JhSSDyJbI
YAycW5k++rdVaflADVIhXBHL/NYQiWI1LMPWiO7TrfUaiW7/2L1lz5jfKAWk+YR2FFC1IK8KaYOM
1ZA+2vGu8Q8Ra9IsCGdLrVdBvpuZn5BLE2K6Z9mNF+hOQo94K0sbxfcKaFVPwc/6pdzLD+rZPHOO
HCnS1XCt0YweU0CBYBhojqbDvRjcJf7HNO/L6FUDKGTUd+pMKcA/AndWvouwsemNU0rn8VTfpLd/
G5SbV/fjapUOdb9X5pL7oZzNC+4gqFcqlj/OJl+qG6Go0nMPoG4Nj4uIwGeCKF1zfzvL+dvw5fo6
ror8Yc5LUQu5DhkHMI8hAsce+3S97c+4UPMD0FTxaK5IAUi8W6OX70vtchOWAwn0wIWMc7XUEi05
h1IcxtCyNla7S4AFdaiQ3NzyMoyRnkwoEul4qwQ2WOf25TvBTfAO/nu5/TYG/n0L/riKq7Vg1LI5
Cdoovu+rrQiX0tX4cAd9G2oL6QRda1KJ7mU6CFWMAiphZq/cIs59G01eX8TV8hl0aVELOrcCNBrn
Xvxr+vPvvjOdQSZhWLhXHExbaGP2rQEcsiJWu2+rgUGz0jT1f6iwktLK5rJJo3sOPlHy0NL7SHbV
jGnlLYOxPprzppVmJ5QFe9azYywRw6BvmRYCgIonz49fdGmHXUzOGRZjJahDpkCHpiy9pvjUkBfD
h6t4jAlAE0j82RGqFzYbeFCNvCNdL6tiFmHC0Oh3Zf6p6O6FmWSHDy0XXZMC67XDNpaJ2zA1V3l0
b46lo/svZsHhwW89SBQ116B6KhsjyJ+aEtqnaFCkVRsQimrXHzFawHnbFmeRnkH1GEnHua9WBUC0
yUf+xh9r6i/TzOzR4jwv3QX9uzw+peEaoFUbOYVoI/2f8Osgs2dsxaiWPIVcO5cv40Ur7gZhJzWo
g1eEw2fSKtL5NAct6lx4JRTZZC0MrpVuqRCojue9Vu4VZRdiIYtAhgXzQ6/86AHShUdTvBuoE6rH
1D912v1M+yd9iItP0ga387F5FCaA24esApu6IsDOfIyeoD44+UlZ0zfsgR5fYvFYvqnJgYpUKJ99
f6dyOwIGVHGxF3UIpLRMys+EP9GlniofIgDJ+TqkrZB/ce7z+bX5S+0uPmlfo4WFBEXZmC3tAtjN
8vjSGRv+xSRWvRraK/ot6qjwQvvKFFflrgrXCsMQGnpuFDmYqkm9HJF/rgWS4mnZhMNbZiKvRNTx
RKnpf5D8TamOao26dCG7MeN2OOZNqYfho57I41pF9JIoVTEAk2DeskghSfBdGok4MLFZGqkzfpWn
/ifB7cQ+CXRGqfYE1zenlZJ9NdpHtg3ip0I++HiMK8SrT2W2ZqDy2e6FjK5zZIMrF71FhhQ91Lbp
4Uc8+We6CtB8LZvTFGrQcTd5RAXrTkUaZY/T1+b/09Z81c9j6qj69ndCTeUflUutLYKs+MuYjoLy
SvMgIVn2iw6FcSyfE1oFj3W9irZkpDE4LNzkALc7oSY7R3CYZI4FWur6G+NSIL4MXCZkGWaYwlGF
dd5/mgIO1JeueBoLB39lchwKjx5NT79YqdYMpPuKnvWuRnCbHhVodWl6kZjXjr6T0FxOho2SHpdQ
lQqVp4GkJFSeBq33RMZ/gJtt9Kt+4mY/JeTYD7JrFCTSErBtw/xKT8NBeU7Bilp28YO1aHQhgDLa
g5smPdXVIandOtzqg7ewpRHR0UTERW6dwBiakmO+AkFUVXuqzlm5EiI7VPdjdWhawrRXKh1W36mU
t55J4MD3qh8E81nMN5LhhuoqeVAq2LWrJX75RfgcGDAr22npL7U/Jn9ksXzUQe7VRJH7OeYmmz2C
qNCpI9ht37dOOr3SPB44TUan/947vh/Vlx3MlBhrGKRffROKhlFoKV3NypmVzzGDLWFUvUWVX7Nd
VbsA2bbaY6GF5HZn0Eeh/39XuryVo8vdKDcFq6jCu7oeaDwD4WdKq1ws9VH0L4SWpUeLMYD3/3jJ
y2bwRzegGKI5idQsuq+dsHost+2wToKXXHeHfA10NnJSwcE7Nj6mwrHmeaV7DBzbppcf277k+AiW
f1MpMhYu6PORq8C7VsACWY9Ul5R//329/96eLROLEyO+73zhvq5hDqtxfA+hVCWG0MVHUJZQ8U9J
vG5ZkdHrb4fUI5fBxivc4r20ffmGd+2bqPX3/vzHVVzdtWmcR0PVuIqeVLMAnUz2Xsxum3qCucaR
OyWM9NaNYdNb1ktvLDAjb0wnzLZYjDjea9rjoH2G+U6sXEF8bayLmW9FktlvqFn+ebdM3GA60HME
mMbVeS6LJi1QIdLds2ArdiSdrdBpxVPpWcKeWxcwqqZlbNA30w5xfSiBXqS3Apu15fB6fZ748yKu
5E5m7KuAFRK2asvVOdU6RXVXsNZlLyIFYU13l8rUPE3JhnfCye9UYn/xHpnAPnnCuvE0dMe0D1Zy
cVCHSwayVFUfQvqcJE+21Q4Lf4M8KLOFp2XxjO5bwW06m30mFV7S6jQ1j+xkybmwLhP4U1PPyGGL
qSUxS8hvBTcCpGZ6DG9+7+Wk+F/f+8rgWPeqroUZr1b5SntXdoi9Z55BmTiojypOZ2vbSBtOHAFt
ZHBYoyPLXpa9D+3Zmhwc0DzKmqvYA3X+CKzdKYxjD165sAPBydrtjPav+KFYL9AJYG9Ed7l21Mot
pVvnzCQu2PmJrdlCKvBojdv6N+K/6XHzT2huNurNSMnlTPrt6+KANnBAy7p4Lfad1dTIZZ1nDWwO
EwX0JYNTYEJaUjPcGfpceVI4hyUr8SZ48Z91C3Z8qlfRBNH8u7T4YxUL+lyfzIhbrZz5esZHv5Xw
9ClslHdLxEG31Z7bn/Hl1vv1vc3Bgv/n51492vNkSq1h8J15gr90rM35vlXd+DB7s0N4zgschABv
T7X6lb/riPA/9R+qE2qezkiFov4OHvACzTZcKO63Gup45f71i/xxV64ewNAPBT9PuCvZV0eYL0Po
Y67Z6o4YzF+h78zpsceQ33u9/yNL7nCxjtjY5PJAzg5yxDw999q2Go9V9zMxmNtEG22fErekvAMe
V8zdyPcCSLcZZVt5h9h4rxxNmvDjC00LznO1vqKBk/MaG/sioxxfzUvVfmZ8pFpLFWXs5jdBXmuZ
w2GHCQgjHWTgvb5MUQZ6WbjhRUIi6VxBRqpcs3lIzh1x37nO0ehJYczF0WUqNpNZO2ZPUCqEZ73w
qnqdHsfBZvJC9J36UAjkAjJtH44cTMcf9asc2smzdE7egUT4wHMgTt3dSp5Vlub1t7dhSVTCMEW0
67WUSOjE2Iy7MmKHCO8ADW0C1ckkNk8R8yvEXvFlCDe5H7lkreGWwjUIrdcb6nUOafM0FgdygdL6
iRcWtg/ODeHOdFXlxv7wvQXP82uJXCOnFggg1wDfoUzkRaER3Q82090+80YEBJNYuCJjuHAn1A/y
3dDvi3ozD05o7CV+JTsCJcYwMLgL9ZMUPGiUHJg07fSp2P/3Zv/bd3F9E/+8vKvXK+unOAXuuLxe
I3z3QARqRvYSLbYsexmtd80/p/U26946cd0uIt7GmasdOiP1J1G+/XQwRiKGjxJTZjst99m0D8iv
R86I7bioj77+S2ieY+B8fnwfVABjA1oN80evnbTYnW61FpTv0gJLRmC2EMdUTVr6HDw0fyxTVlwq
fReayX0FG7QCxbEN5B10q1nYISVh1SyHfd+xltvj7MWaBrH7FDKP9d91Y9oElu/9DA3JNsXhJI7K
KmPIqlSbjhauGvCn584OpdCJ9SUuaMB/h7kC/nnvc/hlIbLid0E81c2jFd9L6UF020f5C41Lfxgf
rRelJTLRjtbmp/ipXOYvarzkUfuS6f7DcGy8RsOFvxl+qPVZM05yv4+7p7zRnYbIswg5QWRsJxqW
FC8DEAF2NVxbmIyoBl1jWrHclfftJeMsjHMsUs5VQ027QhpgtvfzB3+YIa4Vcfyvcsa/H6hvc9zh
mD5jMtIZ/K2kB6ODB7XSfw6gP/xjaa7rDxW4FOdQyxGYtZgHDqN8dzmDNb3S+m02HQQiHTRHtAjf
Y4h/KvHBMypg4i+eddlhP/o9D8U2A2RgtCvGt7Rr37RoR4RLgx2a+D4I+7IjW09RuA5rW24cS9m1
mLh5aeYXnREeydiMwmHqU/IoR2jXfC3Xyj6qYY1Icuzv+cuFsa5yL4rW3bzvjM9YvWgM/JhvVBuR
f74/pJx86AFoCLGhoG8MjEY5jmKUmjXKJ1/7KkWAN1RbTb+u6Q1AgA/vFdLN5+Jjbp8Gdpohoh06
ObiR8V/6n0xsRumpj85TvB67u1yyo/lVNw4a6kEiVQsv0e2KpbRaoQknkiPoNATlzQVz2ZCspHeS
eVjgfXiFT7DXUZplw1F7UWIPyaFCamB/hAHdlkzo75LSnoeT0dWr3DxKGvH1m0lhfH4ezDsBTcib
3HgCchaSLx+4UJlNUDhSsZFY0pf7GluDeGrgZJj3iNHj+pcknGbpp0Gvb9pG0bsI0E07WL6JcGp2
kL43sj0zOFL2UbnI0A3V4TGp5nvVVzwRvhVZ5OQbCKtS5F9+FttfmlnZCTmsxN7k9lQS2PKlZG8q
EjIxfg3ep/4jLNm9J6Rwtm54VrcNblVaxvV828LKBUpbMySURUucxN8v/+S3qRnMQnJfv1ZfzBdq
5Ngtq8zOz3bq/CQWaxW2GrdQ8FpGYLwFjAUIdhBWaXDPuNOSMTra3S4p3fLDeKjknfAhvpHjQgr7
uA1fU9nGf0sUe8wRqO4GsHaYZeAsVjPs4TncRMl7MRK19aX6G3DZ9IhMSCSguy+Th8ZjMz2klzRZ
97otDFtffs9MZDW4/JN1BncpMvDkgE/eS/3Rl9yUoPA6YMfGnmyGk6205yDiAMHTYQcv/70PKNcV
xPWtu+rJWlKQyrEcpffKg/bRoJ5TqyVKqrtEvVPn8O1XiCJnLtIOvRIvBGliu9Kll1Q5hV3sQucj
2Zqk8txV2qFtn7WAWc6Kw8RL8Z7d2rO+nbrYsDSLeTYoTlUiD+1qkddSKQxFTZzvpX7fCp7RrlN6
PuonAWAkAA2cyxF0Udq36HpcmokyonmdsHW7+hXtLAPrntP69vRZu0x8lj6UYzgoRsFgwhaIN2+z
vUg+DlqyCyidqmOx7fDAUgRtrHPybBzAW18IzmVstTHJaH1DGDPZRepNBIP8VEgHaO6whArT+1zs
JkFzfBT4Gguy/5VWLz3PzhC7QnMCgVbQaFGUrelo7ZchvTVYImH4qCsGLe0L349QpmiJLxiNlQil
4n0RNG7ntVpe+MQhcIoOVpc3I16bMe0z+rPlH+LWSt3wXX4Ya2+6g20fSd5Moy1fCfEDclzEKug1
1L5E5vHLaD+tCh2oTzDJrrN2qzDa+kwOL8JXm2JetMUeiRiMGBgj5Jisk5YQgm1OVRmF7py5Kc9l
vpPUYxk/CuNhFvayvG+Tc1ztkmRdTGsoVAb1YBDujNJFEtywIOCRKfB53ZX6Li3QU8Ufgo+tO3vF
pZqShVoQUMB0mr5kHji9/NSKdHI/6LNJ0ePUs5wfJQm98S8h9KjEpuTURp6+TM93cwVxdYFrqIx3
WLPCchWL4M+izpaylSC5SenpxX3V/uzUVRA86AO/BW26haHIp0QDINDens3IiX6WiJGAI478uNhk
bPqgIObaYAUCoet/MEiUHyt0cJmHWj8+mQ+NJ3qFl8P2Ke7pca58eolNegx00zPKVfBe1Z7yYDyq
vl1wWRrrRL4NE/zmSxubbUzvbV4bOdyjMZ2dQj034iqlLBVoR1JDuHVPk9eL2VJQe6nHgJa3vhtZ
gomGgMVXkjS9FTBysfOgW0e2BB7a4wlNbB21BBqE1lHlDbJeM7mEIMH046w6Qb5NCanqtwvYK171
hmvi+xlJhdjQ9oPu1g62SRNDfjKLTYTxaX5VhA2fZJBbSicx6L8GAHOCsCrO3V3LZDx0W/lombQq
Vzo9atMtElvMLlLi6rRySBJXHR0XCxzzQXL5pHZ61bqjoB9yNHxQldu9z6J4il5MDB7hE5OqABeQ
WHsdpwpXB3WgfqQwvxhl9jj9OaQk2S+roWEpHVr5E/mFMN5V8qYVnwN/n8Yuwssu++woQqTsTREI
vhBe+7ZhsnBCdcBDoa2sR7mokcG4fflEL9O8l9js8lcTNH68L7qvpn8WaYUMMVW3eiwWawItgoXQ
V/m82Y4pPt2Eln6ruFnldFEmaE4DOqKL38Q73WBOjanO9xOq+nYrd04tLoodNC270H0wXQVIKCvX
f+8E0nVJ+/tjFVEXgVDA6LzW9qe5EFVFw8fSW17q2DUwqLWEkQTF8E3a3rf22fWnXdUfljkZ+Ib5
NIWQ7xEebHogg2KN+cZdUsIie+JBdnN3Cc+68UW/b3nc30UaBahIl8El/31aSCQ9NbNqnu/hfnTr
WYKvPrkNAao26cfZdvCYTS3ZB8N8u2t43bhavrak4kJVDRPI4HUnJ1EUCsOW89QSuWGYnEJ2WrZF
VsdpnXmO3zDz1NV1p/0fzs5rx3Es27ZfRIDevIoiKe/CxwsRJoNOpOjd19/BbNxzMhWB1EF3A4XK
yqwSgyL3XnutOce80dxFX311ar7+5Ku+qtoFAmqBfOQ8ivMOEnPBaAA1i7nsTwrxOcUM+I+mLjO6
f226pcGyVe8HlGsH4vTO48elQVFnA5fMOJTAR6wOrK73xE3uw37GoALFEO0H1ktIs6zypROtZE4O
2hY4nR58XmIGBAer/RT590ZoGPvhpQG8G98H6o69j0torWm7C5bT4gqfGejrAJGsnuv3ASef5+xN
MO3OpaFDsz7eEXMHH4y/bxSGaasx90R9M9aHPtlq9PiwORtODFkpO/gKyFBnohyOklN1dvhE54JM
r614AH0DEM04iQdmetZR+RKOMdnhFH4s4y8XKCqaXbIc2sOWIf18/CpJBEPu+ZC9czOU2B6NWfIg
aF7ENI5oDGEWeCMgOpvvM4ak4XTQnTv2Z5QWkWd9WowwbXWC5TGUcCLOhYxYvhBlX5xsW9T2+MB2
eQi+9BN7QLEgExP34MewkrfJu6XMzioCf/gCd9WTlG3Uxo0tMLnLJmHUdCz6DbsD657gJpfVuV1k
xiZJjk19yKJd3rsRK6kOnm6eD88Ma5O2mUEqEJoFmEBRdEChCBx2c1t/pSTCqMh+ctGmkDO2LsJd
oIrOg+SYEXUYXlzZmxB/Tb+Rmm3CknrZBGU/F6iuynhXV0AAbg3ulesm6PUDfFXkJ2YmRfLIq4Ny
jk73OFfM2b0k2ACPVFQEthV45i8MW6H7sYwIDxdWKYBVbae/tJPaBvV28EwLBnG6bxckWHRbwk3Y
SVXR/i8WmD9f8quautKFTG9brnRC9/dL4Z2CHkgiUhOyBI70dE6489idqQ+yW0OnW3dp+v0/+iBa
26rBhdUN+U+EDNcefoXP/gplFQIqXh5xloKjVaeH1dj5LhptJ9919wNszWJW7YtDdLBeL9PSO2Ff
p1gyJs6R24jvN/ebW0vhtEz/caWpomWlZXGlnQ0Xh8FEMOAFaW19lh4wZ9nW8lLcaMp9E39cP0NX
QxuhHiU5Madv5mN0s/toMXEizHn6TJDGm+CdMc1VN04t30TBvz+TvjmKV0IOLeXque0tq5fCNBlP
AK9kjNfFbhqrHKF7FyqcNXekE7NT91EAzhB5crsrX+Vhk5GspO2Du2Jx4+GcPu7Pxt/15Vw9nIIg
Zf45P08PJ/O12JZmgVNFO9ZuDhOPOYlcTfL878/8Zv68/syrh/JSyBcZgdl4Eo+0wCGAzPrOFSkE
d90bOEVFc+rWtt7hYbzET+adqTqDxOnzYBZzBf05Ga4fk9bXx5crLMLo8cbl/fQkqgbqRKKdAAFd
j/I6a0izQo+nJzEE7tjPy8/qlaNwyxtLXCkJj5+1NVfveDLvA1txcCCHzJNAKTa40BbGUlr++4p+
rMUYuBhopWXNJPH173ejlv2hwzE70p3VXIMgOhur7m5SAJQoN9bZx78/7xsGafqC/vy8q3dxrLRC
blI+b6LhkKd0Rhbm07DUDqX+po5MD/tP8+G8VG18k5XHowta2/FjNMdodtnrQ9J3mYvpbkFK2MUd
jafEtSiP3wQay7Ss6lnX3Pjavk2Iri/66mUuwUaJYcxFt8NudEUnSJnQQapTt0N3xM9kzqO3cqlt
Cq532KN7DHm95NjFrGqHi+aOCg8nmrhBCnpjnZF/Krb+vJ9X1a0oMqAcCi5NS1zd44k/O1PK2oBj
fcoqS2zawDagswxwueR0nTv8d+vrn9dw1SzJCiv1L2euYeIrSv1a5ci66xdZ86vFcqMRFfpO4uEt
TimM2R8WGPzJmiVj9GZAflVe17KmNZeIz62fp+NL5Vkn+IHaeLKqdWvdJ2Q1DhWeiI4kxk0uniom
xmm4KLws2YvJI2OSuTowAVvlKofkcZOe11W/UI2D3xGcAstOEeh5dDXdna0mzs3c9ZPHtHpIcPXV
5koMlnKw9HM3L1fqxWY+YbkJxoZxow7HXCaVtJ1LHTI2upj3WM386EsUKQ11R08/1OEyi6JFMPVW
KzcsFhbIV6VZ5/nSGDejdBqhk9F8DXQafG7/mXceEyd+dcZeWWwsbWkgXavTe2n4GjnO1heVfolx
qioLdgUkRtQxES13oiq3te+hps1bm652Rzwz8hW3tJYy2PXM0Qa3y3+RCHHWiILoSZQ9xa3HL2q6
4inSMVci3Bhx/lLG/bcnFSfUHXjIhKIR7UG/7rI1M6TSPtGo/J50T/9CFtcZTrTU8a3tpVz6xfz8
1aLVmdF/8JBJ0TIuI/sCEAi+GUmvKNQQeSGP5h8iBZa94DPOpn+G+NAktZ1+fnqIWn5zZviOcKzf
oKc8NMaHkpKPJ+7HHpIo9Fma0T4uSM4Oc0QZAxP2dKPKB5Mc9bMKa6DbCcNRSBz18txVXvGiPsGf
aApHMg5gJS+618efTULww+OorOvoK6QDIGLOusPupnT0aGjr5WwS3Th6XVBsg/OeVSiFBZ3HyVcV
bgKmPzAHkeXtUySlv+R6wdA10t6G2BWJZo0NIIOAYRC0VQmNo+BJ0hkOUfXjIldxPxTiRyK89MVb
xiAj2MilpyXemL1HlSfpT3plk9FMtEC3FjkwRcaq9R9DxPRYrCspgVjhKcJJv8xl+ssqf6KPH1N1
eXm6NdT75vOaVkSyNUSQekwesf78vW3IVnJOinMrntQt84h0TmpIlGKAnrZaz+Bv0x0mebcMPXps
AEsa2BooCcSlGmJle8l4+PGlbzEKeaBTVuFnuoto/Pq4VBdy5hEOg8dgCtCJsbEuW2sW7IhIhpZQ
HpqtKa81JhmONMfKUd+399ri4ik74TGtPdTVqXqyys05v1PUZ6N5SJXPVDz4xb2YumW6aEWHKQVy
RkQMdNIaHCf9isHb+VXq7TTcZK/0/mitYlAV9iaZE0tGMcSLS3P9g+ewItibk9JD/0BdTWdRvDVi
+DZfvLq11hUDnETK6tLkgFJITkUzDHgaAgkgU0g9yA36p4kbeu7hlziNcfz37vxNEvWfzwaFiGhY
R4twVQ0Ug9zIo3Fm9ZFQS8+J7TUSxG+TpGccPlEW9infEgMYbTWxREYfSNFcw1PYiAxeDY0m4jEr
ZqLuRSRkNTNZ8+ga/vsifxdJ13XlhBSTsPKAyr4mU+TR6Oc5jZcTmdIhXVfBxYQcfWU4c9+UD1Vc
ZvqpxJHSzcnDTt5EyEqBE0GMUB/z+zOjy030JG+br+xeHB3s19mhO1X9zHwLrGeo/+GL+gZzG2SX
lTKZKmjrIkDF2D6vtphk7QnKIfDE144GmsVsF2b1XFUpOXqbITSgBt2j+YuGtaTcSxT7O2nb3J0X
5a46mOvzq/g+lq9glwt6DtZ8uHkiFKcN//vdUXDB4IdBin+1KYZ1JpXRJZRO3YrGpv/KtNWQ8B2T
vb020CNWSwPjaiIupcZDqF1IqMWGJy1CVHXZdfJL3a8lYxEGXhFsB2k1pF4Ynti2CPOOPfK5n5o1
A9u8A6w0caQCEpIhUHzQm13HGwYPJHtbZxhwWjQjyjvWHlogYCy58Yekr7IEbsKwkQOa4Hd+8p5g
kmWEaF0c/c46CrSSiYaaVKZz+uOhsgyidWncBURet+sw83RjcZY9kEMxatCPlESxwZN43PylER6j
eksEcWJ96MG6z+b0OEzaHxyG1712LyL8DtYlXiTQD7Pa8e99V94Lx3zHf0pcFDeOYt9gIdOLZCDW
U0RSPK1vscSmNNZhU0niiUiybsVYvH8Wv9SvkTzgisPypg8YAM/FkJawuSzQyrDaTh31+iPbICHw
0T+5xSprd+i7aRIVH/W4xcyZ0ooO593AHMhlMVLYvr+sDJkH1m8LJR4dBzd8RHDHHGV4FuuV8Kq9
Kh6J5ovkWWWDpSlhDtRoq5LTKNlIqDuJ/C320Z5mP2VE8X7rhCFfwwH/cysMJF2qLJITcFU8J60p
Nno5iJwwyns5fTTgkcMXFmg0t3bzfFl2S+khe81p+TXroHTah+j2WfSngxeqtv+5iKsy2ZSCIM9E
LoLGoXfmuDfz+/vQNWwGa56PLonLWN9qPGjTj3b9LhJMPXEoFBxp1/qhVPLPqZjVfKrhied5jusj
fYl6tnVb9kZX/4L2xKgItyniRu/crNRHmRMftPbcjUF+xi6orvyueBAj2qPdBcW9nfxqXiQUl8Qn
m5wgXU2fodyhrZLuh/d4hcDjhOojThYGWKru6fwWLpSHLFqpJvM9m3c1EOewCNBW9S//Xph/PItg
uqXXrDNRYPHhdvzRZxkiI0gFGSh0MFkXl2IMJpMtXab7CyIf7nsjYLBDohFLW0wLZxJXnbKnE8J6
eMsz+00VNT128Pmm5Cy8gIRf/30xAaOHxiedmO6DyRENz7fdtAhaIJu0mpdcXKgMI6xVEnW8pHmO
fbTvCjMIOiYSeQU1GD1w4c0RKuy/b9NP/XGMOfIUFoi8HDLs31fWK6oohgGz5XLKc27wUoZbsB4N
9kT0tEhnPCAYhAAxX55Y4K0jMrBl5IfsfouKzghcyAasjL/zKVTb7FwlOMYO+fHN4t+X+tM3+uel
ale1SKn6Fq7CYRoiwPYKJz9+DftVhxCzYQhOTwtitg154QwFaKYLK51DZ71MXbR6NzH+PywkU374
hLjmf992NvWijKZ2AWak7Ak6yNciRppkU/rLSZ3KoDa4uBUBiy6mn7HApjNXKrfRYHjdYmP9cFus
SQOCTFXHK2BcVyC+6ZOT1vJsDUfto+hpM7mVOT8zxwbnlq4CR2eoPoMUMOozQBRNea84E7X5Vhn+
Q5fx7wu5esgLIy3HSgzEE5JsqAnnejFoLqmS0kKmm24r4naUPWzbFgj6+c3b8P0L+fvTr6rFhFO/
1ubC1MvpLl9htVWqpeI/aPme2NJ4znRchW3DOfBONlngqmVa3scXL8NYACjgxqP648VM0zbQ45LO
//9+q7o8VktJi0Raa8BuOM/CywGMoNpMVQOHvZJWoM0aGHrjozbM+rep8yt83riK6VP+XvG5JX9c
xdXsq9CqFH06VzHJhzMkTzvc3NAam7f+87znRE3TOdRnnG5ZpvEMLKkAwtdbG88PM8+/L+OqE5z2
cToGeczxzIuC5ypZRsCia8fi/GKHc/UTrouVLBuKW5rvtvh06wJ+6Jj9fQFXD6bQp41V6+fp24D/
Ibl1dJ7Ekt1lzfjkvKkYB/rz7iCHKwQW9qiSlwrbvPI9MmzDqdFRO7Cd2zVdYrioljPpZ/79Vf2W
xf7rq7p6ehU1aWKhzUSGs/4xXuL0KTMb9V0OX4ccU6L/sE5VjxL9EeAao0squuzxsmcM56Oc7ofx
wckA0Dit7c5yBn3XncnAfUs58dTKwwDeJSXLaNyQEKM168Q8BMXJJDohJRlVu0uafZzNkl/kE8JU
LKEmYQqbIdBd+/sIv5tpC6vogw7i4LXDquyXMcdAEr/OO50j63aa6IWzZHxU+iXo/MpcYdcrZKcl
fke4HyjGaTwM2rKMVumIqn0RZffj2SvCdaZ4VnYnBjvSogBWGzirG/6Mq1G4rwL6Hbdn8PL0df/r
Xl91fVMxSc+FmEz3OgZisfCD5zN0CH7M+1DaEb4XrZAdoNFE5GqPX1K4rc25qT6mvmcS8eU7t6rS
H07Z0wNqEKesKei8rkXTQxEkWVzQK4yXrBV57WTRlPM8Fxjzupb+POpTqhrq8huP3e8j9Pdb8b8f
fFWJplk7XKRYoVm6lUvkR97QvbX0LvH04BiE/7VRl5gFkTHf+5d9/MazILrTkqndm6p3a0ijTAvS
vy7nqhjp6nQo40gfT75O14jxXWWr+ppDdDuxiY4BAC46KrSQMfHNlIWvECNRyKQJiywn3CbQSfUm
+Uw+LWyFzaoHIKdxmnEx9gXuePj3Oyv/MOLia2PjldFeK5KsX720Qz1hK88N853ssdeh8JKPRZaX
5dSZS6KMyg8xqcuQkuBVIcP2GQd+A5fGurtkkiOgJydYS3iiv8QbzREVMHaKdCy3q9P5RXjusfAh
PeQ1e2VuH2Qvor7Q/ZWU3IHoglqlHINNvrAor3FQkuihLzBLYHloqEdm5t1kZ7qneerINdQDO7nr
Pe1L4wA+2DhEJR18xwr7aL4I98YCUEvXz9NVvcAPa17u9X246Lfi07lbpDCL6i/zDk2ZrDhI9CDo
DKgLSCwpPgBGLkS3dFDYCW/xZV4pDNBRBaIrEO9aY4ZueIg8A6PBDNkACB7UhatuV6ErOD8Nh85F
aJfM4zUXq4G9gM7ipM8IrDJElxheSEJDuaUSLvEiEuYVEoHeLg3EEwxNtX6T1Hv+8fmyCKn3Dpd4
MkC21F7b9EEhIACzp3h5g52Bwm4k6KlwtMtC7KhOEOVaKQnRq850Shb449RLaZ04xe1FnMF9e0QN
3NyltDU/yNApgIThd1qa49yKPVVZIC+DI5yRdx5guehRFrpok8zf4Mu0dek66bE9XOA8A/aIHTNC
i9F9ygB9wNEOer7EeypEkFU/FHhq/cYM91nvdXSrR/Mx12xY9J/qOMurPfL1G4/ttLx9e8mIUwZm
aurwQ6+2Y4LU/cqEjHCywpm/NZ7zg7i9HNFtDxe2QfryvtOmTnYqSFRiP2bVnudLaYNHfXbGyM4g
4lYTTfvxvf/jkq42aEvQkOmoXJJEXoZwV19eNIVUJhpEI25W7PACrj0nwqedRzOT0/ksyg/6uCyV
ryiDaY4enBwqnLrJyjrpG5BnfraHDa3XXludOQq4KYaePamVCHiUmXHZieZDqyZuynMrl7A5Zr0x
n4jlgauPTFo4brn+yVjeWjN+XulphFm6iqHtm8hN6SoRwh/HBmtxXgpTMSSjGDLnFVlMu8Du9v8H
BMe0an7/wv/3M6/KQB6+uK0iazqqUD8AkYbGuDTW1bTRlYvqmSCX/g7pv41DhW7qIbwxFvwdFPnt
AoCycF4SAWH9hsX8cRRPuks+DkJBPtO+fdY+DLLfGGVg5nohOLlhpMyzRwcX+BG7jo4myUuTWcya
PXjKWnwotixvp8ATHuhyHhnXr4zHAmm2dcxWxqrYkOCygJSzs5bqolnCtqEl7cSrbl0qM5PcSfGp
IXJdos04b/I52uRkrzOMu4VV+kHAaEky0VvqdNIn0eqq4yB2YxwMMQ0Wld7gFKqTzfmxkFQhTUbn
Oo9Um5HWlEYy9f9uvNY3P/1qKzfkTNEEo6TF8AFQ0wQe8NA8hOgKw8f+S7JjtG7P0Ty7GTr2zVIF
hPivH/tq066isImqMyOCCiXsBJDuEAtoezOZN+xNuPv8o1+/wsjrACKLU5qwNnm9Yycp+snm3MUK
86c13hE5noDuv/3WhbCnBymbs6Z/rDXRifRtYLz62ARKfYdBowVS3PYvzfjZLcTTv1fIHw8sf3yR
5nS6++N57S++mMU9t1LfCkjc2b9R/EI5m/lzZadOZfGCxdyfsT0Ud8HNbtFvONT1+0K1QXYQNxbj
/1Vd0frNxcp87ihjwy+Gn77mJibzvsknc/HqBewIDVV/8Kvg3cFJ9cs4nZ/GXfaFcv2FSS2JdP66
2nOIqewSubWxillaul+1ubk18v+W9PX721dkHc2GKhPXfvXt+11VlUHU0FtmaDHYDJnNRX2o7wob
V6LdANpCzhsCP0Tcyu3SYZVMCN5/f2PqTyU9zZj/fxXXY6pRCWszqHj1KidfZp+m17vWgsw77cto
Z+Fzjv95U+OJD1etdNKDpVR6VE2jb2eIKj+aD2RAMjxImlgOGm67AfZQzNSU4R4LiYg63djq8Fb8
xyDYJLqnMWZ/uP0q/djK+fPHuGob0LiVxnD64sNlsFOHmUZXnmHPOjjCcZjre+CQdFuJ63B1F48r
ps8tDIfNv2/mj+cj2uOE1lAd6Ay1/n789SxI+85nnBqWc53MXlt/YC7j/1KhtDLoLB4gDlYnHRfY
TPz0XelYPhqPJGo6wIFvORx/aNizuvxxMVelQd6EihgVPF+XcdFWC/X8tEU0N0tXaF4+ebZVmo8z
gC0tdgULtiRzc4tu042D0o/79p+XcfVKdp1ZJb3CZcivPbX4FLbEJUwnZcuw2XJA6x5N0hRv9Dx/
UET9/eNfnVUVQZIyaeRzz5tBcBjDeFOtoGmMjko007ca1T/28P78Oa/2sO4cyMVZ4bvvs31nzBU3
JQuOAr53QonJTXGvMbSJEOP/+5m7+blXu1eRRGJRlnxugS6hXDK6k+Z89J4pM/2EM30bKMLNfftQ
PN345J/KYQU7mEzC8dSkv1rsOyW3wmGaCHHmtHpyGk4YXDsNI0AbE9LiavI9btPANs2V1C1xT9/M
2f6pTffnFVy99UHC1EAb+6luYAwqq6ugPEjGh5oTPrg1xM2o7yXr2CAg0rChdduIR189mdVKGJYy
KC1CIxUgNb3t506q7ct2H4N3CPp0LlJmYGK9tegbP7U3ibokiXVCWFLy/L1CCDL7Vl5U6LyIiC12
GDK7B5lo2ONZcayn5Oi3jgn1R0qtmfZOhnZDzZUOrlKvc7fZ4bOrjq1/L3BQ0j24ANqmOqXSQpi9
0xCEgClLc+FVONIJSkY3Ge7ST5jQl4Cvh6rRq6STqT5IDbkgqN4PqroUjZIWt1sQWoChSnZz2R20
LbifktMdjZwnfYeTJXjPvBofDfOUfz9CP5gJLWk6SzHZoQcv/V7W/6gXUtmsQbfU4ymIyfKO78d5
aq3r0BGn8oecK+NeUh9GfktxGYM5A8JfJiXqHTgpW7nEM6I+aTq2SCkEa0N9iNS8XVQWqxyqvmJ2
64FTp5fpur5Q0SxMCb9YMq4X+NyUsqjoetpNJPuBGv7QmNE6PUm/6PXv+mc6LNHOPMIlDXbGM65n
J74r38NqTb6FGvwaz0cLixQIH46rHr2E/KtpUEctqs3ALKjFau509xYoBzxnWL0kV4BC2c2sQ/7L
ekkk5+aO9dMPhC0SmYhG6Kj5W0P/xxfQJoGvDgPvMMn05/JYtp6ICrJDV7dr4kMfvZghbUrttbYO
VYYkEj0kuTq2YkCNOEuzov9M0m2gTt6xcpXgjbQbPMC39pDprbi+7X9e5dVa3lwSI49NrlL1eDhQ
IyWE7MzPrhgjUAP5t+7GCRPmGsFKQspnj8qNMunHdt+fV3D13ipyUWWXeGR1d1thBQdTFtGobs7j
mgcV60i7IAZ0nDOx0Bea6gbGoli2GW0ApZlj3CigvUcfgav+NwX3n9d1tfqDiyiyMeK6/DPODNRs
LnT8ZbcLVm2JOYfjDOAP1mA6Rb9ImjTwEt7Uqkw7+PW3Y2CupepWICkYV1VPdbFyQe+4hmAibKlf
GPzdtCb+Yic4WCRtCIHBPDjf35okaj9tQIaF84wTowGA6uqDxbwa+yolMDpJvexsm4ZdmHYke+gj
G4q/YHdJZxJ5RkyqOzfFzyksFGWBK1PPZ8NLR4v2ExcRMdcSXJ+kcxS+QOAksS2+SK/dBwoWfa+9
4tfcdDD2wSPTsm8BKqvLMy0ssOvv1hLDJoA006T7gYl0pYVf587BvHi2byXX/N4bru8zcUgGqUj8
tIxO/9475IsRZ77Bbme0tBRPstM9hC6lZK4u5XaZEE/jqePODzygVmilXDHc/3u5/ukKsBnqJk1b
GeLWdQOsrZELKkMh8R4KgB0p903MkTOaru7U98Z5O4nNlog3CRlf3do8fyol//r4q4r27OfmIFlE
84XRNNgRmhluJ9aBeep1ByXFe4is77y6NT7/6VQLKwSWEaHMCnLJqzJjVC5lg0lG4oxEbgwi3bnx
LNvpQlq3M4b7s/pL0YATll51M67opx7BX58t//2lX+S8j81JylfBRAAjac2k7qkcdii7AsQQVLYy
mEy7eSWrkJsOZQewD6INGnlASVH50fPPMebOTdITnhUP1mC/yrHeURaaU3GoKygmsOuyfJq+jYRD
DF2tuVGlyj+s4H/9GFevatQXTZt1sXTyIXR+kRnTfrRAYlgq5sJp8qxbJ/FlXKSv7QJP+1J4xR0I
xI0uajBPJJtG780DkvSDywT5Bm8UynOeaO36hdJ0Q5DjeJBOtEWBQIjGPBVJDLJh61naJI424R9h
8SQSpGRJKdx2fEwJDRLDZSx4zAtzxGnINc5rg2eSsaNav+aJ6ljVXQMxaPhUgDiExTySETm8t3iE
m0PIPJvAPomESFQ0/gKzYH6ZD/pmmjyIj4Ny0GXbTPdx+isql5lBnPFcbkBlTDhOlfwVa6Uv0j0Z
UQvThrkcI+dTZvKqeCNd5rFXbETSBmqowwgh1JoVjtE4peRKy8tgF1A1lZ2FbSneGcUr9pqM+MBo
2CTnY0cg5SJP39vkQzE3JPuJ4Mn0bUhiCMIuOG/gPVrtLi424uWZ6qrYKMGyGT6lZG2ZjhAs635h
6U89HX1wMXTrFe/MoStykDRl4TIyPPxi535mvERPN1alH/YfuEignYD5GJByr15POS3kUIhS1K4s
uvWKKHmMj8AmoMeAPAOcfMddcQeRlua/P1n9oZrn9EPhhE0LdeD19NGQQ0XLG3WSo7Xz8AXqB/At
mxhhOKM1Oy9YoMK99DP9V/iCyKaYEC0+LmmlnsXFnQFn+2wbgzNG22J0L8nmHLi4FPLfmIlCI0Vd
P/o6LNKNBEm0Wcg5Ao0btdXvNtPVrmKwhaKsmjSO3ypAQhZEZi0dLbujeIaeW9q9/275DzFx1nE5
s1xOFvrWgkXeMVMeyNxlKlZLtpppbjDp2WKiNrttU72GYciIEYur5eYdhOi5OCJXcy5I4Il7OT+H
5MZkM9Cn2JhJzw5/XRKihBnx0RWY+dJMQi25Ut7CaNHRdaalCR+XUfilXgexW3Ru0ayLtp8p7V6n
VSdqdJ0eddGnD/7e5ptSe4IfwNx8an1+9m9d45GM43VP2r0vrUSveIpld2xJu3qw1KeU4ntodFfV
V6x6kXUvXWDz3sevt4oU44cixYKkjb1Fmjzk16NORawvXXdu+xPZ6VrgsM4IH0wsKbMRG8fWKsFY
4nf1QqxdmSnioYE8BvAtQ1wy47AQ1HvzMzfo87rWm6YTPGxgz/iCxEhnQZXtCi4FvmXzhTDKRHLB
oaBaIA7jYfj0FUdsJktzwdNIduKzuIHXI0SER5HKcz60CROp80eg782Gkyjf8amRnMz/ZUY6bPO1
ksA8WLZowH075ChcYNsVFhqLycUtg5WSnRRlFtx8m78dSViK0a1bgHlMernXYK4svEiV4F9k6IyK
owWPpfnWKifF2sqcmP1Dbq2icRtARioBzZjEs0WNAof83def6UKoHuboEviYCHHZn+K2CC2uDoZ/
1MRuPcJHSg8aK64F4iOQGKxSpRaYfNtXVYSSxYQO95zZeyWLSUreAPkItjGVFSMJ5WuDlgr50+lc
cvptuoQtwibqd6FdTfgIWbXhQBtbaGJ0mLLxPgRDQYCG8mvSPoxI8IcXJXhO+jXSd1tX7HBwyDWa
uvWLkVAGzW7pNquPNKPFctmV2wj1CttF+DaeftfxQ/aSd+NMLZ9LFQaJQvYUm4IMX5H/RsC4d96m
Xu+vedNABqPbZjAZulIw4zgprIJX0uxMilO37Te5uoi7cNXHe6F4Cv215W/MgXxTZpS2cGQC84AU
/E5X3/KaYYzs1JeTCmsqWmBh0WS0Joda+NU1B2Tx450GHPwoUIcsVdmBsx06jM1LHWuIygh4rhAZ
Xe9jietsl/9egr8Pb34/LRbhuhLoC8246qJfdDURA7PmaXH6eV3dt3Bw8fJNCZe8LNnBABvyME2O
Wu1G80Keapa/Vs7pow3LQCjG8eP7vuNf6pz4S/lkhA9B5Z7vgUJF82mGA5Rhl78D/mSZQnIJeIzo
1TsfhMCjvIi99qFj375xI77tgldXc1Uolr7caEI8yqceJwDhXhsUTY6QLdADYBRbifJM54hgx1sm
+P/+aPn3kODbnWBKOZlh2UeuARkXq8xFP1PkSRue77HVpTt8ZuQM28qH9TzJS8eWZomJdYiyDg0h
4gnQZwHaJgbJ5MFB4A43Z/V9+kUQwx1nX0gwQzFK0BmtjykbEzEd7nkp2vUBq1/MW3beafUshNKk
0clSp8Vs+NW3tZMoz1JD1Fzw1JibCxYbKXcV0rXOr3HwPqYb5mu6Zftk8UZ3euYIYNPe84MabQdw
dMqqBDOuP/o8NW29OCdvgXpU8qmW2MaGl3R7dnUFJJ6IaiwFzpaXYE7fzGbTWCKoC2UuNpt2LlMC
halL+KnTD9KMhajkr+q81L0Qj7xBl6J5lwj1C6ABXtR7Ecws7jxZVuFre7QF8fvJ+OuoSfNPa7Je
YOmT581bsG5IkAvcxrMYqLVOE6yN8bUbEKLZ+UjqGYMNnde92Gv+Ds8kCDoC7j4VWE/hVm76RZli
WgZtnZWHPM93SQCFIt8XtfOmJfjNrfeS32xqAtOUZlYn6F0Upp/Me6b18JdILloBJrxtmfe3XlYi
ei/gan1IZITAejvjBibRrRt+lUhe9JL+ZseWnd2hGNAoYZeDgPctm+ed9XYpn6eGklW+dfpJnK+S
Yp7ZRetilWtgcZ4XYjRP3O4d+gJPQ+lekH3O6gdaULMpCEWmP+qGo4d/RBTn8UnyCJGjAGDPohUB
eHI46rJjXWy1cKpsm4Re9Cne17ue8OTAIXjOxs1n9U7rSE4rP+eeNpfJ10pWw3k+PHXGCnW/K36g
cbGzV+Tk6YyKt0D9NxeWob+xxAW+JZzAgy3ckTf9O2CgPQnexP/qZu1LtScxAz/bpEenYPZ6YXKo
IC5itm3HFpLNYd12NqW+9+/38fvoY1oK/ngdr5YC4dJLpdLwOk6gBMrSl+6hXZSQG0bmPN6tScv3
oatE54csXUpIyxJZiP8+ogp9ozeWVih0BaL0rkRxpYCE1Ai5fjgP69pcJs0pIUjBeujFA0GlFRuT
xJQa+aVdFw5sr65YQimTAZeETuXvFTO35fLYkeUhCm9ngk39/5iFcu9Wa9H8odqAtWpKFj8Ef73u
QFeXcLDSTFS4V50jiq8l6yQzAQjiIsKYcMBs9Ksrdvg5VBbxJjgq9SprVnhrCRwyu4dCdwvMwtmz
T4EE1DLbquClE+2IPVerj93wlmjYaWeXxIv15Wi9UtYZwN5izMzDqs5Xg+TCm4GkJrvA2IA9kgF6
gjjSdeFyJParO50Lt04oHxChrsY2g6S4yggQq34FmRsGZIvPi88G13RhD+WKcYdG8AQm+3ATxs+9
cfGKydKpbqL6mNMZM5g5KquUNrq0422d7KY0q8boxkP4ve7lhursyypRTvgjrs9GjZjrTRTEKhtz
eIhDr/TZ+RTOSeNcfxPeodrXNSfTg0Zt1TwplPsxfFtIHuE6OP0+w4ViByZzZan7HEc2fVTUXaWD
FRHXESYQr7TVd3qr8Qjak4QJvMErHVv/s0nOB38s2eLNI1YbyN/Uc48X9XFA8XAx5vLxki8mPUxA
Q9Q29xOTKEDDg27rwrm6PtWPmi30dj/cfFlU43vRgNf2/zF2XrttZNsW/aICKofXSoxKVNZLQbZs
Vs756+8on4eWKEK8wEHjoI02yQp7r73WnGMi/EDOAzj/WwutG9UirAYVCS1hMq0/BV6xY/xri9FG
PoSQ2FzssRqFX+hZMobNRcY4r5RV+4sTZf1K2nx3VxnPNL0czTPoeR377TF7zDJfe4wPIq5GEe2j
6Rp30B+QjsgO4Za3P68w3w2m3FzyqeBhGfQBv4mxtKFQpVTJl1+R0GAStkr2ZmAAiq7YXCv9Gewj
S7YTwy0NY3Dqz8XkG/O6yN5kEOsuJzFUAs1NDVkelw7cZU7KPVZT++fv+X2+tHxPzVJkmjuW8U1j
IaktPWumT3xP0ek3kQSQQlAfAybRobZBtl6CGIgYnHX+8ZbB8JvY347TlhK2SW4wk0kI2xaX1SPJ
VLMT2IVLsi72R7e6uTxC1r8dFSUGS3SilqV7cT+c1LLKIDVNNOfyQaiALNodWQYrzWfxCMvNED8V
UIFgfwnKjdpdBcWe1pGq3Au/GKbHD4r50JsPwnOxShz5HtYUKVWUWEGX+XPyYJpP/EyiLmaO3zxP
5AMV20W3qftma6u9QyiMAXnATePbWfZ7GLPj3dTeilLhpOJLoFI1/grj35n5MKvPFurbhrOfiniQ
OJT6/qlT4QH4gXihwWKdKWoprTWDBr8lMy89uSKmMOV6ISTyoTQ27A6U9XQIzTukrNnCdSEjuPNy
1fTlzgtJrTEQ1JPOgdFSvT8yLFwb3uT3xWpATPNrqh4Jvs7AimkrDkuWEwl+r7wbgIkdKinEb8pO
UZnYRK8z3YF5BmA8rLtynwr0ZMBVEXizwvARLuODCiQshWfDdM49BnbeLV2um0XhhBPjDrWYExkP
6eJ52MPEorsSqO+1NTllupLDbMknP2orsV2jRXEVcI2okkrtltbcEEHEjWS3p60yM3vTcAWGw12B
wNXSLDfsKIGW1pJ6bYS3Y35BwaKdOdOgwCNyCzSuwtFm+fNP80ChDJSiDLjgonmtqi84ABcEScVM
HAYJUT8FAhqU1iKTFXiXuvhiKY9VC9nCvCshxCW7ogI7LzZOtjJqRx+uaHO86nbwO3wSWeM4rP9p
eZMkp79myE4uYu+nx3sJeG1K/7CA3QGImnwFxZA40e774hBXj0P/NI8v+qXkkH/DzZNjy5cfezJP
6MdKbjI5/t/Z0RRv2KUmdas16yxhndByuyUCD8O8Bvkgzjck72Qo8FI3l1dqYGt/pMHTK6+DUgGE
lLun3qrtdc2PMICjXinIXDgJp6vuwqr2r2X07XsvYX0LFBBG1PLWfLpJmpTW8VSn3KSt5leK38xb
GCQsbtPb9M6lR4KBYwuBqHErKysTRElj3Ib34GOeqsYT04MA9k0ASVk2npn96qq93FCHlx75MiYP
aZ3DPUk45YDuuaqaRyvyAfgAWYRtVHGOuh5oUTL3Eec9Q5E58STNXdoC+XDXa88BlPEkLtmEVzmt
BnNv5IcAYnEfPyWI1RWyPmIUGXlIPfDzcv+9oc8CihZFJmAFqrv6b5jy6cJkcV3WhVwthS9yun3Z
3RfK6gizW1JJhc7vTPApnJc0LzVuAPDRVCXVCve1Yb2k2qvSWk5o3Wo85inmGtMdihfBtS40XK2l
+j69eyZpv8sbxpc9XdOEXG2m7jgsT93kaSqajU1GI9Jh0pDlCaArxA3FS3t8ao+7qviVWts021fy
lQwXml7TplX3ssXlhR2oOvBGUFcmK4Q+Ch0d6RqLekk6AJ5zHzOhyOkEhVdJ42anZyjfTP2qqcCL
70hLgxcNfWmPLo4AvRnJBKKPlhGpTcg77KyVXB4EgHAVjSq0M2a1L6D/uOT6HMknckvJk5pbThWz
1yscMSN7nN/1SvXD+C+CNiZK8VUmXgfQhh/Kkbm0MrOCIeVdB8KrGF63CWXPpY78uZ4Mr4SEoEHE
rk2V9fXVkPq4kSdFXi4u5B6CWQJSzFdQvdtwN/ZEdm3BV+IfbKvbkamEsCqyvVA49Z8CLkK+ndZc
2QsP5bkl9fNXOlllhLA7Nn0qLV8plYlvZGNCQE5pDqJ9Ke4wjC1DoGd9L4L38+hwwzNhSY1q9rSt
EXvcsJ+/kvJtbrG8JwaUMJnlQzP/Gd4/vSdmhq9wTBL1QPpfiZyh/XUc3tXiFtz/k3EDEukqdTGG
2FAwKRtMbS8bm4ZctvoJy3e1jLrNwDYlOpdEO62s2+QSPUU9c9HQ+MMGWSIxGEGcLHFGEqdznIfK
oRT8pWVurAz5SWi2+ClccvqWlWr+RZTNHZQu67HjCfWiNZsznoBwQwsditNDam4jAzI9lBg/np/Q
fuUQfVcdh01mi1rrS2zQxrtI9Hdd+qAyL8mFvmvzeMNh6zCsN01Z+4aZP+pFUsg9fdrFO0mv3snS
6+pu4RWwJUKfYQE9+uHVz3f3n+zhZIFhRo0qRDJFmnGnavpyOB6TTE+XTxUBeVDckmsvr/JmLfBi
GraibfpiA6S17K9buEjNc5LDnH7MwnsFN9AyRJwiDlQwJ/8scActdKg+MAhV8yrQePXngiSFW6m1
xYRDjFs/EJgxeEhuIa7YbBYNcC7L0xAVEWggMHQ89LAzXM10xvpJ4YTvm+ULerQgJRpSfU/nrT59
QFcKSIZbhDIgfcSGNkp7L5n7iLUq3ELpATr984XSzlSXJmvBIj+jyETS8HWxCEpLG3ItUQ74feyO
A/9HlW0JfJU96VdOYIn6RgS2JTwP3WY07oFG5Ryl1D/YQLS1ikJcjXYa1i5CYZd0I1Ly/qhQV0jp
nQwbCu3khTHdwOvAwzhjbAaqCNH4re+BiAYUkFtD3xZEFbsyFkXmrEdfkcT1EdCSVb5xWv75x54r
GlDoGAoyO2VJwTlZGcvWKktFjBVmlYM3I5pQ9LeaKYGq38Yz02efwAIVvhpro7GllTnv2iVvAA/q
TZzc1AULwD18QznecVRvDK/q761H80Z/kTFlzw4NBezY7fAYvFSvzT0uVoIKEoszyHWqSfbIoDlU
SREBVv4MpjPpbitGBITH0LJ8Fn9hT1iI4k69rxq00oxgsk1G8GBc8i9/vhLftQjLvvvpSpwsyJXU
DHIucyWmbUGkx77xDD4yJ3jGlsGpoLU3/x0JRo/OdAJDm8HkEdHwEUoY98Y2mZkzxLxQF3wX15x8
rZMl7yhBuZh0vhaGq7tgO284+PGSWh7yVBtxHS8iMq50hcNZuFD262dqEtYojsg6p2RVOe2CmVg2
0jrhs8MjgSv7QdsVgN4s4t68sHqV9WVcyQUiZoSjEtNJ6Spot9xvnWxtCMfGW67NzBd+mREJrXdq
/BEf9/gP6+yul39VKVnS0Wtbt17fjQAXUT+C0zVcQVode9NRhS0O+kQkE3JlZlczKRKF1/1Nml0F
c8Sb+r9TdKOVj9rYuZX4SzmuyZuaRsKQzX0W7MroAvXnXHfDVCwTvKdpofI8ra+FMTz2RnxcXpVA
epWWtlXnLfgT9u2jZwZrBo7R5KsPZuyWWC6hBh69yiCRmR5BYQMfKUHeB6Sc0Aqe+/XFWc/yhJ6u
8J+/4Ikesg+MSK+DYKlzRWd2Yc4N60VrN7jJR+7Fd6Zhq4ef35plLfzpI5e+1qeSIQUEUM9HYRnx
HNeYBb1/BtTVpRL+O2tneQs+XfsTQeM0Nm2kZWz8iQREwJYW38Zdj4ACDdAmTR/q+9AnoPWNJGFS
Zv3Mt2Ksh7hKIaEzi60nT1RAd1+BfKyOpBvbUnudqe4YEMTTINWjcMWy6CnvOYjEzYynmMSiLnbr
+6NnMBXALm35wAok5bk29nG8UxQs/DHiKDJ9aZ70ymAXl2Dr35Vt/GrKAzqliqwq2un7ZwUZIyFh
uaFbhCQQBSX7ofuTrIYl29abMGfcXFK1yWe6TTzgtGeZSzNwP33K81boRSsx5UONPMAtTWyVxOOt
FkUQyWIPyFYUdZUI9hx4wx78SQjF4egqNnMUzhHTE9bw/4fl8txK9PlbnTzaylAbjRRY9MDWyZPJ
bmwom+mmc3VfXoPfvgQ7+q7tW678p6tw8lyXjSErbcaVx+KJFMKGuSnbzfuiLg7cYK0ka4RZeL9n
L6W0tC897+fv/KfPP3nei7zOJyHkvWIcum5oWjM1lt7oPXsUBQsxXXSC959f5bM7jbrIUXTJQvZ2
ylgxqyLL1Ig73/vyX9IMvNChoYynGZQHWiMnyh1Y3hZa7gsV19my/vMnL3f/0ypiRs0sK5kh/+vH
LgUxdYVU3wfDg1q8M0JGLn3dUpSg62UXhipOFg2VX/Scyyr8BDq0uqtavmpcHeVbY1hDLew29bAN
qvtCxkVVtNcJ0dcUGXCOCJ9CYtc/oRjR5XUR3URI9i+txWfrKm1hUMhoQzXttGmb9+jS9Upj7g4Y
u/wN7XEAwIfdS8Odawfbasughl9EKADMLHlDOHaIIQtBEmiqlinQm9q+JuPWUm5iIP8PlWtBBohu
6yfy7ZHtECTqBaIfkRSwn53Szj18mxDAb+N4JV+H++Yv4xIADuiNiRF6rEiSep447C84/gqkScyh
BzQC1bpU2qFw4Y6e3Ss//XxjOWp+uqOzqkV916jLHV2g7EQb9ShTMC80CBBNw+v6q8Ks7c7ajlt6
LR6ColfQdU2+bshWaO0jfIP4uInUTewIoosTJWh2knphYHH2JMayujjzNHBPp2eiKo3TqkoWdcRN
jXOb2qba5DjIUcu7IrLLerMMaaHqXSg2lWX4ebpvfv7gk/dbSkYBdByn/4SNM/CWz2SNjW56CJwt
2WlKGiFgWlUEmsvl1XKDl0HhXfnXtBdbeboq832R4XyBWOMoMOJeRXI4zKN5IS/7O5JjEQCicOYJ
RlL/bfggBEOiHEtRpfwcgVDZMQgwa4/70xw2KfV4DHyJ2g/MPxFug7NI3OMPUrY5xl7eBs48VuRg
WsxB4NOqjGVPiuF6TKS+BrF2EN8mJ+ck2hAGaeto73FYQBpnaklUV2wL2lYkrjVYjwj/3SUHgHvY
967GDKBYa4UDNItBPljMSyv32QuG3FSzFt0p4vCT02Mm14ZwzNVlwGkoJB6uCdgFoTuQH0j/1R5e
yT2RFj28qwRIgu3OlXBZJsIS527DDJ0uHCCUZav6+qipICgwUSlMSnTzFEgncsV0PTHUg5y6krzX
p83crhRzA9daOO4VMhy5p3lxZxQbUd7N2Qu3VdJWnYocBv9D+TDCfl2piCjqP7PpES83iy8DA3qW
I7TNE2LawR+jv3P7USr+0b9E2/xX5fzwA7STtSTWelPNal1lLyyhWCMKoQ9PO6yCLlVEqxqcRTVw
/IBYitfIindiuT1W23bkcsqHnzfJs0+ghaZYtRhz8gafFAZTGxWGPJjqYbQ4ynowM0x91+gcPOja
qcJa7tcTSpOe9pydLTLMY0eICzwZtK6rwk1iv2ueh3Kt/qpTb1LXvDOX9p5/w+LvF+y/73iyuCTB
ESZnYS3jzWO+issbqO1itpWA0+APjDBdGl7S3yvxVpCIvLfVfKV6BVCZqN2iuZWhekHzNl8Up5Cd
CBFoLDuauS/RUo1MvEhyvLBdnCm3eEYNDRmszGDv29GKgXiQpALfWFh3aGG3SurkGyYYznE7MFBs
HeQQhrMYVgPUXmSKxxfekvP31WSmqEioVbR/f/5pwyqKWcgDGRuoPjm0/ZW9MpITHdppuwnxFG4G
a98tTNG2/+gxuHD/Q84Djny7FCAYpZFnTxByVCg0f+IBIF9ll6UPZf7n5++MUIAr9d/3/NfD/fQ9
u+OkKaMlqP9mGcUhGR5Rd8n538nD3qhgbMftQS5R94J+GgtTTj6G5pJnQzzdg2o6Ml16RFPOcOCB
HX9puFbCG1Rx6XQjSm58PQGg5LwI1T+/MmMnhXwGwixonpdxVnyjbX7+OWc24K8/50QkFJh93uQZ
Pwed5tEd/UK3W/Y6T/C0fNv5De0jB29V/OfSS3Lxk+WvFUqpFFIpt0eNl2TwkMJwTvQn5sSwpI2r
ZZft7mkkXFJFAS85txybCKLIdZa/C2DESAizfgy1A7zYgcCjmwitLMCg6qlBZNh6kuyq7LTSJnfJ
11GxcjTrZLZnHsXESattJr902n2d3AwhI+f+ShTWMZ4MJjHCWu83o4jMZ5CRKzvx7CjQvRiu5q7K
sDZ09c0yim7TdZ6s83ljccxFjIjsHGa0Aqz06A7dqx6s2wKCzoQKAyYVsA7gWPglTKadQJi9Jtwq
HLOJW9zMnZ+Ch3YC1DEBQ8+Xo3BAZKw+YG1lryOMjwOTupo0hynPMbodORymT9KbaYB0dobf0Yws
8GUWvIG/H2jv0c52efhRv5UOYvI+8YiEUos1UnTaOn2/N9L1cdgq5dEeAx7vZMPgkBit+S9q/9vE
heiKQqHw1G4nrvWjjQw93jAjEGdaQ3YD7aiaBZKIONBEGxNkYb4nt8nEyQDfHuQ1ZlWRzhIRLbwt
w3Mp7Yd8K+ykEOz4I6Xp2K2L5AW2LgFXjeETqUh8i2g9CMypQe8ysE9JsdYfkpSlatyOHv2oXZWv
f35nzpzQl3fmvyfoZHlviDua9DrSWAIk1auEW6FzgE5PeBZvFH/R9zJdP9Tagpa4atfxU6d5ZrvV
Ky4ZoiK6hfnlPed7Qfv1S52UPRZBpOWc8VhzvSN5a843VbIpbxsHFLTR2s0hdEIT5QTgGVeetpHK
pO/KyK+Z/csP0NZRmrSOprnCkhMtMeavR+7m/dGXLgWAndGG/89WrkOYpyY6LSJNKMaVkqJSggWJ
ZEVCTusJPEGlDx+JS8eAlxFWb+4UfbEtX1p5zm012NopxphFgg8/dYu3tRiHmVmrB6O4asPS6ced
ov1WrdQ1Jh+YOF4N2qHbBQxS5htB3lQTcS8jNhnoGH2xFROfZDjFCXLm6vcUjgR2cnTqbi9+0+VJ
Oikk+KbmcoIlEvlbR2Bgs66LSF4KiSrFmebVmc/UaFEkEz0y+yEx847a0SJ35Q952BnEejhx+oyo
lgnCjrSeDONSg9+5Ve9x4l44RX0Hq0jcSZMqTFdVUYEw9HUNr7A4c/RGTEiUJ2xgVxnvZ3WB/guy
jUskOm7i9Grm5D/5r/sQKzbYwMci5Nl6zXTeCfvyi0BMwbeLpnFXZSRbVP/MUU8qRLk0hBkJNQ20
YGtOThZvQvXDSskJLq45j6vxOiwg3b2pqPkUsi9EA1E6z/+VEFzJtJJLYG3Vg9oe0rh0xnGXj/d4
GTi+gBt18+NuaH/1MbleuHbW+bCLngYP/hdDgQnpU042NaM7Lwb3JgHFjbDcvmSG22a9E2+Map2Q
Rz4apAy+mRR9y6DZan0CyjPjMRa8EjJEtCFllzBFWirGWmv2tOKl/K9lEOIu7YXpxuS/7mo3PqpO
gIgXHCR32WMeNmUg+gSyZY/enNMFVJyh3fbFX6D+Wv/eBVd6dMjiR1wBfidsY2kVIhgpqo1CAU8U
TJ+5hoAclSysbIEIwobSlpxe4NhPYSE4PbIyrEdd/t5XBAqDZJpWCAQ7v3gwIGQ3DKFXZF8WduqR
7DBFfjusaWEqTJmW/BJwWLFwqDgxm081Xmx/rmnGrDpyl+0o2NUjaZMOzQcd3fGlRu6ZQ+HXZ+Jk
ydY6o+8NEfNSpxJDO7s1ilyMIT1R9P6ROFxCIYnJRVnkBRwWoa3p2VU3/EXCZgQQFH3yJH7eRPTv
p0JKXbaRZZiBENc6Wa+DJiihD2BQjTk7zTJ6fdJ6LOIkUGiX1o0ZHJ0wOsx+pL4W2Binayl65IGz
7OZad5azgjA5nA2tcIAf8jTIf7SrNP2bHN8nhaD2+xJEZux2wwKsUrNDJmyEP/14M3W2VPtC7+po
m3O/ZeJH7PJ1ddyqsTtfF5vxur8SXO11RIMIQNYYkDZfRfWuD9YfsrYlTFhjucFTf1yb8d3P10T7
Xpot5b/CQrK4f7958tRBLzIpjpb5SRzysmXmbhw2xEGj+qW7ED8rBBDp1a41QPZv8vxGqGP8JlAf
5sYrmn0m3DJ9Up1UvsbQoTS7ud2Z/Kwu2BoLczHfLecLwhDn6ncBd1S8U4fdYL5P0lOX9JTlZLZO
vtCQ9DV0RMM9yH7hRoI7rEtk6M5RvqvMu4sDxu/j7q+/+qS1PofqGI8hz2bj0VER6Wx7Ar8SzAgW
G4M92VbGRyzXK+MiPuP7/vL1o0+WyqIoszHPs0WxFs0zPLsdLj0KLdIijvTfHHU11wjD02F1TD4Q
D3vMblQbpCKrBdVcQki3ItD+VDVPLteN8n4xLfRMI56vyM6ypMVb8jdJM3F3o5qJwWLyhwSBfYxW
/ORWEuN6ABaUK9pHLt3//CCe0Sd//dCTs4mZ9EMXGnxola1qzRkld9LgPwvPIrlKU3WLiXEUrnjQ
fLZkWLdvMbyYoF4n9AZTKM/4bwcmtsVTM163f0mzYk4yrYPZjkSb5mrNqNaBsBqrF07RZw5VX7+4
8nVDzjri2Nv5uDxLYAhycqY/QhI5F5lgRBBDdFiuGVHMFwqBM04zPtfSGFIzJ9O/Oa4FAqsEWVBZ
zTbL3LOCWuaMXLFiryK5FWzMTSl8D4wDlW2IiKD3conQB3luiua09IrwoyXzfSDfxks4vA9P+tg4
bWi4UXeTIpfRyPRZiJo3Q/O2SIA15KoDyURg+LFW4GKDL1HetOHVMr9GMVXhunKmZg1B2QzdBrCI
aTdoKKZtkF7hlS3YZcZ9H/wdChpV24L7Yr0O5bbDjk5bHkFF+1eNscK4HIpwdxstZGN4rEhI+n4z
v463EXqhestLUnV+xSmGOZj1x9RBHZlPLS/w4edn8vyL8OkSn2xhvWZOUdXqC+TjSEIQQJnQDUMf
FcLv3BN3UEHfyuFCt+M7DJEcBqySUIhw4uBCP3me5GhquyHR+FB6LmS330/Zfa9vGKmEa1boABnS
7CS3FiUKGz9l52BS013iUWnLZvi1Dv76NZaN41PTRemT0Gp7WTqMyF2RMhrrGR3cPN8GVEWa6umT
nX8ARhzeKNfWqvw3J3opfyQONaneJhCXBPYkXeo2xp6gZ5N0Y1H4kIixrh0z2hk0XKgO3fRPL/nD
0SbTvm5vLGknIoV5BDbZDH+t1yp9KY9rMr2PfnnV/oluyvoNEpR2XMfdDa2aAcRb1yEVvHQPlsXm
24+HBLnQdU2mASeVQlfqQbdg83ing9Wy9w8ti/D/lpR41Vw6dJzdhdX/Pk86afdO4bEISbiSDhO1
Wg1MwpUk+38DEut6CJ+q4U4WDg0G7fq+03nZh9JREYQVh0EnR220J821oOFEr8MMOVy7kbGuC3eN
G9e/Y/kqBHek3mGDMtv7WXcyiGG4JcynkTRrpmE6nDMmMdysbD4kJu7Jwtc4o/5qp1VRunAdUA1f
d8LukkZVW57lb9dZAVrELErjQp/MNgwllmMrIhuSrrtRv8gAIGo317xZAZJpd7Qk7vFtZ1f1s3KF
jan1zMmnasCTkOArxPE9CnRx1JXFgbG/n4jmbNElcDB81TgZaLtlI/9b+LljvAYS/2AQSHslydcR
4Ib8kPyqug+ZPg1vscKM7joRdtUvNgyre/h5KTmjtEJ9iF2YEKFFh3h6AE7aUI/MagSO0m5VGpfZ
a7lha8W6VE6/2nwtdlcDXQNEX7/VTdR7MH9XjxjXscgJdsGYovSWuPFgl7cXNrAzvRXO5IxtFZFd
RJdO28BqaUWcJ2vlkJI7x8udVndKDKr7uMaxC/ccXe4fBiO0B6MXQfNnuql9SvF83a7hwtjdhsw0
92KhJJ15Nj5/rdOubxzLoVkrjcJBXLiZ3rvVuOO5XVUwlZLfwsX0jIufd3qwpkWRqmOLzvZ3dB2t
x3LNXE27lmhv9a1P4G3jXHr+/6nwT57/L79xWYc+LbJqogmpHg34RfPrgN+WrRQ0un+L4i/4vCM7
a/tCQFEfvWv8/GYtK3dhv+qQVgGbesjeBE+6RiXaYCIfJxCIi+PnY7QQZ3JADTr6JfObINEIXEnV
bqw/sG2OmMdpbl8oRs7tlMjlRAX4jKkrnK++/pCmbOc8woywVLXrblVwknLVB2j/i1JhIa4xvbhE
u/nXtDq9eqa0LBtY71CtnmzPgZZVZjQsmmKU18dD7w6VQ6/zWsa+HG6o5UknI4+tL69FV29cBJz5
q9D6PVOzHIoD9XY4vfz8nn9PnwChhMAZnKVBmw2azNcLYYrDGJCcJi8oY0v1JL8nMRg35sTA2q/L
7cBalO3iDHlfZy+HQvv6dcCOQBr0IqzkxFHi+rGVZIU/oSckk+zO8Mlsry/Vj2dfe/pIdGvQveD2
PTmIZIGlxHWOWiNWlv1cCraxrlMp3griLdlPPgJoNgTTE8dtT5x95U9gZ15G4lefCmUvNnc1yjfL
R33OoffCBvwdJwRJAlAMAkz0qZxPT75cpUg0/4peYgQ/eRT9ro62bVsCYYxXsXYTFY4c/LWOr4Pq
Tmx1IupjXyIAXlxZPAYSPX2HfqHstiCaXU11gUdSUQbsFqK64lCdwmVFVwvias35ujCIBblNLpkL
znRdv/6KkwdUMoa4lYaBRV9fd0iC96hCMB16HeyyBmUzPvQFeSxA7XTzurzwUp4xdX39+JOXsrTU
ObMMLuJSxZjvkRfcRtmvOr6Z+isyKzlJIrNBbTFjoc6AIvBmLPxQpOe/Qnb+nrHtTs/XpDWEV6Vg
U6mlf1JtuZwKxmr9rrhEYDrjWdFFmYJbXeKuTFo0X98eEcNKlBdwRBYBntZfm8Od2N6QhKZwgOFh
RCf/LqRu71X+sJY2cfWWWa/jq2QdgPTE0/bSAq0sVe7XJYbMUQqUxbqNDOP0OVTSTpLDqF00ae2G
LaGHxtCsUpf8z9L0VdEfuocj46YiwXxO7J03QaZQ9qH0mgJYyKAdkzNN4y1HEcT1pS+Ho0q9jbq/
avE8aLiRGFqJ1oUt3fhevxLMoSgSZhtJI33v5DoCtgiHbOAwjbGGRD5IG9ohVP4yYj6K3Hr/2IL+
2Cq8JESVpmR/124leHK8Ea1rUGmqeS+9JMlGFKEL3Us+/9ci6WuNyf4mFO36GScDp0rGreI9C0Ms
bU2LeLzsz5iFoEccU0FABEDKvJbomIGiBWmQ1ZsIDkqiYsS23o15M3W0JR2QnLJb3acJZ3xveGab
SKYEPao7KnZQ0mcj9+QmkNcqUArdiy49ceduMNhdRCuYaxQQeCcVaC8kUztNunhoizurehlVWh6W
bya3+X0VbsXSn4ZNjqt16YI4jRtgCEEVL6yALdvlSOtZfDxiucGaurgCF6D2lF01IgU3Uq/liCu/
z6w1F3aZ5Txw8lhCmAC/K4k0NL/Bgos5W+TaCbjPmVI2pcGIe4JxNpUZHa1FSECfmxxbRj3d8JDO
+2Y5texo/tc+ylFGdvA36lfR3MB+3o7CNT03twtfLzbalu3u+xddCJ0iTDX0jvz5pwIHIlyXhKOx
pKZV+o6cG07Q8GfeZmk1Yii/3BY5IwTRpX/bL+x587uhqz/mWs1DtpzZS+GqrdejuZHMx6x8ChtP
kf7IqcfW3OI+0whmT17z5KFUb9BFi6Rjjf4YPpTkbrhJi3EnRve/diQJvNo6QIuI/xjKyYV7ee4S
cSIAHMKpn3PQ8uefLlEYN21XV8JCnSvd7Ln2q+GtPLooIbsntfLnCjUyEYguOozpwACxVW44L0wf
3W8U3sqW96naJ/uAl6y2iQfftgBhLu7Hy306vY+fv+SyTn76kiMd3BxhHjSZ6SaRXoP6d+iY+oCJ
sBYJHuK9Ttez7Ap2Ch7NxUqlEOup+TXh0tPOUCBxHHBq9we4YGReVNZjxTyN+S1kOiZl/7BqG4gp
velZw2ZkRuCCOEsulalnHw5WxmV8ZgE5OSVxLNqEQuwn8cDsiBmo8JvoT6Iv4swZ5nVH56tyuOhe
Mr6G7qDdTjHjyYmVaZ0zSNoOuifEH0efqVC2w5ORqOtQvas+OBs8i5eADd8B20vm46fvelI8VPWx
HrEDksXiV+8p+lUtQpyws/QrM3iKm+dqfNB5kqcINIGGHlFqD3LrjI6aUrq5WraqBnz6Fkko+LGI
J6av3U8YzsFOVFxdzmxMJVgqTIM56rWa3qA9yJFTvhozLwaSZ4k2bB97tOpaiIzrIbrA0D1j/122
eSQhKjNNyryTJ39sZsUU6lE85GCyiKD3+3uzg9J0Q1YwmGS2/NFuaGyEPvJGFtFiuNckD3OvhH0Q
ooZnFB7mE93wGuHjeNw07BraCqMDRLcwcHNzRsrHcLa7rmtwnN4w3lvUX2a7aoud2XrZ4nTktB/v
1OrOyFaLawvCVss5U8QYKTkF7If1Mbti21Qzu9fXlvzcFAwSR+jx703tIb1zhRyL3u2gbLr4hT5k
E94ce3/Q3fYPTgHlUcTzMlm7YnaF2J6eR1KTEG7CSICQ9rsDULe9tOiqZ3b/L9f15GXVi/LY1QLX
tfGSdKsIbOK2tG8wev6LMfdlHhY8/Bjb1NVvkroWUdy0HqDvEM5gKyC2nPB+SS8EC6PYpEkHBB09
Fhlk1JK4Q8UXNsFjUzk0bfTOxxXr/Lwk/otLOF1tODwt4219QQ2fVP/N3GnmaAFXznmW+R+y7kUf
gHxm3i6aHkV6/4dOyIAFrcg/rTJfXf8/5tpLmfTT9zh9BcUuNdK+o4CemEWllNEcbmEoggKlmHYh
nCnzVfyUkWchowdGZb8Bffvzxfh3Dvv2JWgOLv5fDc7BSYUyRBrBEmlOI9afiLyHDcSlQIKASTde
RSsd3QaSsQYgG2g/5eK8arnWpx8PN0ZlqaFFxFH768pP6lZ6PA48TOqS7z55Xfd7yLYqdP/Cy+TX
2Vr15lqIDw2MJzv0K/wzrQ1cOd3W5ssgbGvlqteoNH4Pzap8vLiin6mEIO2pRKHB6sAVenJ16kzO
i6HoRMatezNbpdMtxrRindABWVGzhqja0z/C/fhAmc2IaGx4sA3tDmZKAsZj1kQQ0WDncDZiePHM
5EEiR+xibvqZ5pL+5WueDBw1IBKdJRFNshzFJKj9u0WGQMqBl0Ve98EicaGsOLe4fvnEk/uWTlor
zRZpRjJCdfIYkspRr0Wbpgjow8gVfPGueMLY3D5Eu8yL7sL78nm8M+5CWHrC8o79En7NrSPBwUhv
G2WXzNtUo2ZagtaqkelPdpVxQYFRDep1QrIhDgJiIFsnKyiRb+PSNRrHqjxrNz5IazWAkEqqCPmo
/YcwHoZgXbQTtT3Uo8YOam+er9D+k6Fejq42uvG0rppVnd5K2nUarmt5N8U3rMRavGNIYBp31NWg
I2xVOfpRru5jrBYx9ztXJRtwQ6GsQ2OfDo7eXOhMGGceuAV1yeKEnEn/dkSVDGU+dhEcN1rwx3f+
fuU+huzQuNZvdTu+CPv6Kn/jRbQJ8URZsMFt/kAN0eYOotVmspvCJRGpXsCPrGeVzRlCR/e0PA4M
2xzRlcGfjdeyH3FQokRBQQ9T9LF5HchB0d0CqQs0vhZqudNYtnWo8JV7lTt6pt8+yuuG3JkHzRlg
oyUrfJfPF1ajM2ARTPz//f7TlKwmTxotbzJ+f7wegLHpjO3l7lHo74NoA6iZ9B+7H+7TYadxJh5v
Em2XdbMtT1dVuYqRWQu21HkKPFumuEBX+FuAjc+eEdhx7GfYDU2/EdblutBuddVFz/R/nJ1Xb+Tc
lUV/EQHm8MpYSakUWy+EpO5mZjEU46+fRfnBrVJBZczAwHwwbItF8l6ee87ea/fFcSvWj8OyfO1m
Fe3Kg9u/s4zRDRV0BByxCzTqs4mFvXBpCG+PyJePNliYM2b6eBF+JXdgwJya9g/DWBIohweLg2fJ
fPLgDI0nNPwtR0Fc2a7FcatL8DZBbW57FokZDMNWDjfV5OXSRh59SMLxmLLL+Adpm9FKwee+EEQ4
+Xpmsxoit7Jcq/bbcIO9CW8TPT9Ex9q7JNryLZh+5wBf3mUgMSRUIKSKB7Xpz9NLzWgRd+X8Syp2
SreaO6i3LDfqPSAY2Lu8n5+lcubzBhxRp8/G/q58U6BPc5gbhzDq9pqdXMMD21cvoWZLlq2/5gFe
JDATN7NbVjb5o6sF1JDu59iBtMxMEqi+ZIs33cdCqyP14fcc9Ish5mpiALNncrm9lKh3rjn05XJP
9tCpaIxYorTZh1f/kXwe7yM6pjd0lv/kJFjTcH3GDTM+hysrAM2R+BGJZ6I9ELp26at8RtDIMvjn
3p1sr1NmZCXM724/EYVuwnyIHSit42+GZIU93JlBCieTQir1o002bT5G3U0ew1/GI2JvWNJlANZx
08cwFS5s/GeMhcuV4X6BAmxK3ydNyaJ/6upu33xYxFf65U5qPUFZ4jKPhSPPDqbaonHK3+oj1Tao
g4QeL9U+ZsvZ7nLGA6voSv9lOFHxWQJXgTn7w015cA4VwP3hGXS9RL4NNNHSTn4tUqBn9YIF68w8
4euPOClhIzOKB3xqHV5Udlcy25CDLwDA6Ep+oMsW0jMiDugik/DTV3NS7Xy5eSflBJGJRSYby82D
klfOPrHKBsjaAHSnYgWkS1RwVaHGISgBcYy4GAtERtKoF/c+k+3jc/WLk7qr7HFjKZKH2OvACQrM
TY7snOGLa0ZBXrNFiwBjynUNc7LG9zmCFXGICFSI81jBAaz+gDYg3VK+dKo81+/68gNPFlE8zF0W
1fzA6sW6ERL4SnaqeUN018det4ev56MG7lbkp3i106+yY8DAKKCvtVFluyaak7B7u/iQn7t33oOU
MwImH3KGft6a5GX5/PQcTpZXPo9TjPaCrwxUCuEFKXvao4+3i8SpUE3ftI+hK7HQbkn0SKncnkiL
WpejNyWevFqGg+3mshXvjNTn61t5ch5QU1k/xlnefTr/6w26T9FDLM2nu35Z2LnagCP1cIHBoJ3p
vXx5ZCfN3DkvKrUWK8ixEM1VL36YYEvTy2qX0GJSWGpxBScTs5Nm2tlr/Rq98jJWpl0o2zDzrNDN
/nB4Vvam/Gy0S5eIDaj7wEOA+rrkHzF5/6ZewPCC9cmCCB3abeLVTKZBdYPJWYTNKdT2o+Y0kTul
D4np//y4Lyx3RBdfDxlHtcgOTcXjPrpspgWHCegj7hwcveot38t25l+qj89v4JbMwQbvFUebk85k
MhHkJ/X8ySU5JMjsGGb5dI0vxMr9nARzZoRtQA8Vng35nhCeGsMNYUQdtq3MKJwB4mOGLmJYRywJ
voFpEF6qNc84Znnf/rnG5aD/T9dN6pNEnZdrpF1Fq8a4B7Y9xei+2cunkSmMp7CpcJmdnXiog1VY
rW/Qr/XIU1uvAPYGuxdC2bYhuR2dtGZ6OWyox0sdhzOzxK8XetLJUel/J5bOhVYKV1epjgVUd3KU
yRdbP17S0F0RyDF1F/4UnAYS9ESbhL5E84R8o0GVnv9kEdYZe5T9aL4wDvk8In/bTawFbcxk+nvb
Tzy0cT8XJa+XtQlHL1R9I921k5eqHlIbehoxCNFFUIJozu1yEDiStpsB3h1tqIEdUdCyRy0KeB0K
jQHbWfKt5C4TAmPf0ZlasFCavk2NbVq6iuk2o5dnaNHfzBe+oe1DyngPiOnPa+bcdI+X478/6mQz
Gqx5AELNtjA48ia/1XZl7zSVfehdc/D4RvE+DL9MWpfPBi4Awx5BuGB5LBziI+6Lh2FNIWx6ANao
jwBK9VTX6JFTcmltxEfJs3wJjn/uEPzlik82smLk7KRkXDE3/OG4bm6iTeFMv3Nb2+BeBa+3+vkW
nZEX4Ummx4iQi/kdTd+v66dvjaOYD+Fxr4oPKWOuQ+OLuftyfOndEE6gvegm55V8yz8xJ/PbwYbu
1YIjZnagb8Dpj7jMEOobmym7PuTQ6tkvrfEpPax7OyfeJV117MIV4QYCDQfGpznTl1sRapTpaZk7
ZIgXN/GmMzY6limcw9avuX+4CIeVxe/fSwOMk4jDTpSRF5y2UqtcgjIdVdG9mawKEV8zU8m/7Xyl
ZKLdh5sWsZxKIHF7+B0VLaSpjv6RaU8Z+dPaSzXcK0cyGFei7pbDc2ldKfFjMSPzdo86R3rFPSav
dXsdYVUAYzzlf7XQj1TR1hJofeTatO11KwAPrIEWrDI6DSRO0oF+K6WthWEL7V92WMX1ayUEvRGk
lKOZH5ZbpVmC+kJUKYr+O0l7j+gim86SqGx0fIHCjUBxr5MPyb/dG3tcgsTXVu0d1SHQzbcw3xJs
LNeOrGPOcKqYiD95q0w7pHIVw+sjDpAlwi4VHBx7urvgsjWg4RKkfnWnsqzlbJ/FtyonxOzD6t8l
bVGE8D9pzIjeEiwCm5aseyzrOnEry5StITMc0Vme/iqT9Ziu8vQ+oUIBmTW50SMzJ301FtvZQpRG
rGqxC+XrniQBcK/QxtPNUQZOfN1KRDFcT9Z+FIO8e5qTB5PWsBpvw3bDX1IJLi28vAiqzleeBeej
6O1ZvJrL7QyLyngEup8HRoNdmdjpmUMPPrMCVg2jAKgJIdFSvNnFMVCFV0O6I6Sgc0Vfvz8IzKqd
jJCU6kHUd5nwW+8fTNr8E7PLUMDh68ngXb0mfTlOK0l9IRu2WGCvCRpTt6HtCnFYsQlQm914WIXa
q5jczFiUs/cIY9G4MFLwLne3qHJ/XsZndjpeblVhAcPxQ6Z2UpQPYVdH3WhE98qNHkxevyYoAiK9
dfTgP0zQirfpx1F0JctfkM5wGDmC3k9PugO47dlCMyb62UfxO91iPwdmZZORQJlT6UQqXCwrvvfe
v17rSX09hcXcxkMY3ZPxG8wyl/M4P4iPem7rb6XIB8/tiCqkfYYAloaGCoZAu4vl1eVLOWMw/3op
JzW0plfGUMpWdJ+uMbCN2Jd+WaAWIQpjZWW6jo65h+t2rH0QvkoegBy70GE4I+PhEjQVYSFo9O86
WnHMRmsQovgeQyyWo/huAf9togF0NANYbCPm347ovvpW4R9NV5h9ofBLwGlukmxA3Seyb7TX6gNd
l5RxOvwWXwiSD4EZdkIoAm216Wqp+om4MG8li+C+Sw/0zIHpy084leZWzKgOgpLG3MWpdrQXVJGF
3d3lHzXzKc5KHJt3Lbler/1N+SvDw2UPV6Vi13mQ30c1AsLPbYdTUmFeRVgT6ELVLjf8f7jU7weF
5VKZsnPuh1htnFQEam6EPIw8vmfuo9NoDQ7XpAe/lLRw651V4ZP2VctBkFZgwMxQdQ6/yEAk9/PT
Ac4gzY+KB1aGcXhviYuOW1swWSOX3grt7Br55zpP6oCyGxWlLcqYNUI8D6c6JiqMqOQ/ynurQkO2
ia3J6HvSjx+upusbgmvK1u1/K4KT6BHiRy+BHQ5Qecto0s6uFDIRFh48CZSTL7tG5aupH9aeihJD
DxrFPxZPIP1sJyNcZ1zFTGqEu6heJfWKtNP/4ZwoLvXu14LTMHBkUBTLaErk05dGmRRlmg4m3jsx
AEFSopyX8XcPWzxWAjbFQ0457iXDWx7B8ng4CLc627vk0rDJ52utWTe5TzpDpNvl0Tt0u1DwuEG8
ceXRqfG63Fn7/HkO5nlFQZKjo9Dt5JYGaFzd9n8LYjBxIfNl5RgAZHe+LuhmIFyhq0mz3uuwYiJx
YKjZ8bGYcHT5oKEjD+dHZW1lanCwiiKBc4tmxOXjKN/T++TfhA1HY7XrWXm2mjxFNcaLdpsIf8bs
Ln5W7ghCdPIN/E6zJtqm2sX6rWJ4Q7k6ptdU2MW4S/RNetjNCaFZf+Z0OxIZU65ogTYXx1bLN+H0
CdCLl5fJkCl/+2ZMcVJUuaULjK1otst/zdfordmpID6elC13X7VxfKbPnz2EA0rZje7Dd1FDt+Uw
jwX7Ukfjc0727YLIFITgD1nymySr6OdmEbEK+x6sK8LdKGgLt68f8uomvDuure0AOmOmSSiuFx7J
rb7rVT/T6Fn7417/WJRFwwpV3ntzNa0j4FfXOanttzhicEwAj3qcAwgrDAMVD6zAfNUEGdpscs2Z
U76vCKMcbkZYyxs6fbc/f5/P6HANQ/rvTzt926s51fu65qe1G2IWAjKPsExk22QK1MFRrhflLfS+
64S4L756DdwuS7XBKpCf1DojZP/8EovrzAicS7I4wjMalGSCJL5W/kZBLWcduSRyOnO/mBiZ0umq
KX0Zo1YvBPe5iYfdyVByW42AQURsh2Tg5QYKFic1XKmxWVQGLqhsA1Rigf4x13g9XonvsPfCcrVV
syvp9+F9LvcaMVjlhZbI+Zv6zy846YBmcScMh4gXuEVEjJeXo76tEdZXByr2URL7/kC1hyKWv7bb
aSU84A6dniXBDo3lrgLqfPj5KRNhdGZJIeEGk7f4Ar9NgtvWyoquF3mDj8GUklTgjWYAOoZKXjKg
AXsG3MjO1iTgB84hpn/swjRQyK1i67s3Xw/pmqOBYNkDqQfW2iI3aN62RGoZfiityQYa5qAdV8W4
UpHdI8RQVuzpyDnmjRCQOnKIrod5W4DKSEQ3py050ELwkPXi3ohuDjfAyxWE+hZxgrsZm2Lj9wxk
OOExjXDj1fgHscWq3s2Td1CdA2X85tC41rxO5YcckTEAiydJ2kwvakOWIegO2K9Oq7osVBfPyeBr
r1HsyjfDrTESsWmjs2demlNKwpdDLCGhrIk9oiAPRFwYNueWNFodKnBJ9jR6wuH1wvNYvuanG8q/
j+Pka1+b9PnjdhY4TRNthUS6vVb4/yntZ8ZRi/B0fBVXmG0RoFz405fehJMP+FExIgau/GlkLmaw
YNzyBNqdZ+6ih0XS3GVOx5Z0vNDy0Jbi+eQnW7oIqFHDxf0dRKXp8RAZqjwvThUJL39+D3OjmB5j
/chpYK309OkxUKPHyJGW6gZiHbrYyRLYkeFbrOtXphxxuRp6gAm7mNiNiP+oKq5x5dpTY9yb6atp
WzM9ZAXpJJmOnYL14mYqXyT1vlAeVehCaIFWDTmjx5tCXo0JRBU/OlxP8U0izo4xv1BhHBDadOL7
kfSZ959v/ZlWFmhiyBQiAD/cFupJS0Ma0kHSE2PeGwswzx/ITOIXkkDnhFnQkCRVS4yJiTHdicbW
slYVAygIvbhHnHi41Y732N7N9jFDvhKGq3q65lUfK5r87HayH2rr0dqJE2ZHYGMJCO49saKrrttO
0Q4QJTlTWpAD6b/wZM8o5b/+rKVk/KfTWXTKOAmtNu+72BmjQNXdRuBM65YPho/vR15JybM0PC7Y
Z5Jfgp9v6pn25cJ7Xj7KzM04p5wcMLs8negzWDNTn0Rcq9V1zKAMUNDbIlhl+GNn4aYnRIdlXOJE
sLHMAa2nEpW9yhlCVwAvE/SXnKBnCApfL+vkLAkdtOj0LJxZ4dhx43DZOGlC9aGfDSsLutDBoftQ
S2697u/6RxoySuqWaObAgspeK162+ZxbgP/eqJMjZSrEx6kyuVELQEqQXTnboEdYJ0CQ05wZvz/I
aKCB10fEJP78kD5bWKeL3+D/JMMkMYTC7usrotfyUSvNz7sxYAmZrtrr+LYSb2XTaa/nB6nbcvaS
2qUYaj9oWVAOC7zEz9wl1PrmumeOhVYdWQW01I7XmSKlCS6rxs59uRd0OK1OYwE2nkrKx4SId/0o
zny5F4X9ukVMRyq0tI2qt0L4q4Z/JlphBpklOEqVBNimrr+K+qaE5n286bXrxAKBsbeKvYC15ue7
eP5Vt2gQwreB6fdZpv6z0PKmE7q4ihZBNgpd5DitO8eIKOzWyUHeDr9AOJCaQz6n6ebgoUmchMJ6
8FO5c9t5R2k5au4cPnGUufCAodic2d6Ja4C8jhaUY9PJMkyVEkJzHqPF5+063mYcZOtHYo69FicS
Sg44gxFEPJ1o7d4W0z8djdQaTJr8rmde3m3b6ZdY0d4o76Qw6NemHAwlkfUeb0hImRLEpSMTdUom
kHEtdx8kjNmlDPNCOlTOkqxIgxz7lWsWox3JawMeXvQkJfsKtIV4rYSbrNsxyzhSObgkIi1z3v7g
onrDCl2jrIWZH6iar8i2xeTcFtKb0NVEBwiLiXl49Mjl0+bXaUCsq5AlWjz3zW1RvuboeQTotkby
wgH+TZxruxc9Zelx1ms5q+xueir1+7l+SyoLCriw6YZb1byblecDZOS6uMqsuykjZvniEzn/QDR0
ZIhEFsn01yU3FnOcxxJvct641XIGF1pHzK6TaEVhD8Z3EfohVgoADs8EkwIdfv7/KC1w9y3HaFJD
dJBHJ2+F2o6mIHcI2VqvxXzGptPh/hJXqBpMvF4VaUbOMi13tJvmPwA5YZ+PO5V2MkgTB6BP29Dx
XPJwbUXqbJIAL/c0kEKee3mVJUGD1gtpOydb44AiROhKdJJJ6HWe8GHOnmT35K1GPmG/9KZFh8O5
Lzpo+W+03Xgz+sLLASnXFTlUCpxCNydtt/1lGr3TEhpMCDBNw0MpO51C5/exJb0xbW4OkUWU9N00
qXTyOKojVi7XJihh4BZBne0acSXzhAIsoEskzYE66IjADqNF7o/6VlH9CCpEkb6mmq9S1oYdkU8u
yKh+3pfFVY+wpzW3cnzXtA+TeIMwy6pdCIXwe4B/x66arxWOluRFLB5l8gi4+aiKvSryo4fiUYDX
x7pAFyr9ktprS/TQXVcxTEZXzV4R4jTXRrERoyATbyUgHzekHIAw2UM3KVlDbYFC0brneJv9JlIX
epZOZKhld5wrEuJAFCa1ygpeLMMCedyV4T69iueXBPaEoe8Sk5jew07ubuPuJlIeFdjLQsFspn3N
wocjgV/8U4w9XFAhwmV+TXTh6BDCdaxtQmsFEDiR03H+v10gJ8ptaMHlXImX5mBnPxCQ/TUdaxa2
928e0aZtimrimAAAckGPvolyMO5igkGpOb16j5hwCFIf3tBrPwMo9XBdq76Vbw7dC853rDqXVvoZ
s8GSXskASVI42iHI/7rSYTPnZqlXIuWeM7croN2LvhvFkGxrL2Q1GZ1T9oFe/wmju1ADIDdfg6hm
XrS86rzRvoI8/+BNpScLHmxVywIQhNOVfRAPhZf+7bDkelm3GeVNOdAMTx/lUkS0YHKuvtM7MloL
UrNeTWu9xIJf+Oid3cc0BauUTI1HxM3XX2ep8RjLISJhiz6ytR7QjEqr6cAC9eFsSo4pI96yFZze
neI1d6xYZ3JU+EwodjiAbrGpfKaeXCxqzijdF+vyf6/s5BCXkNyW9QZX1nraC3dswjg328TmtsQd
Ih+LXc2gfeH3nkETgizrTUsy5d0lRKey1NenxdW/13FSXMWT1McVZ7p9s0wOA/x3ambLm+MDiffx
akq3bbRWh3U63vI4KzqXgNHcA7J7TOmkFIsbBZWlvjo2fpVtNCLX3KVQT5Gn0rEEH/XzAz2jiee2
6Qx1JWkR4Zknr2smdphHRr4JAwdepIhBRZnOoFt0Ush3yp4PorvYLqvU62iaXqQ5fH+h6IDgG+Qo
yqL5dmCQ1LHJzHwUsLuziUf8dCdPfWoPwwANajjjZrqhQD+kdr49esu1mM/an/ExE5Zpe3dw5/s0
4IhcXGScfX+QXJnMJxtIH6zm0yo5QZNtmHW3UN8wN9u55kmdE13raD6kP/kduq2tsu5fcAoOnuRq
2+QVpOohoxO5EXrQSqGPU520YUO7QkU04GyVcQndqd2NoDxq5Utk3BJoM1VvzFk5CS2VzdJqIIg5
azyS/IbjQ6S+58V1P2+0eMP4uxw88+BG854D0vAe1/bESh82B+tCaXtm3vXlp39q+/4tbau6TOuQ
n57v0JlnrW3I9nQVjncRfFv9Jt6nHGuxlHiE0TR/8qtLi+hM/gEXYBp4tgBcft/XxyE0U6mNwn0t
3SnNum+A3L6apce/plcgLYxd3lX0LVjPcSUdnW7aaImfRU49bXKm8dKWnlKXMNoArmFd0X7cmCuC
fl50hl5Ht9dsy/BrJrbGOq6d5k3ubY0kyyqYR7xy9tER7TwY8RQfUSr52i/kPuW4nhmXmPiO6fjf
hSZo5KA2Nrx7h9ZRiGSn4Xmp+3pGRfn1Riz9o3+ehJEd57CsBWsv9i7yKkZ/xDOi3syu4vfiCrKn
Mj5xLJN6XwqR1BBJbStX+VP20Ew2QZNX7S5xsquic6M/euJGkos7vWFEiaF1Ea+lZfCZLe939kQM
enmH6L0XuDlPEckWzTYOV5X8/POWc4ZP9vU3nZShWbYs+DS09vQ3q91iRjpsUBbgs/1N/36nOkMw
mV5U+TRpG2i7hFQcg6X8p1vb2mnjyy9y7JKJtNiC3RjVMBGplMzGhA6hWEegdi/1kM90wblmS8Gs
YKmSTOfs5DlMqmg2k2ntm9GHD+oUTyPOISZrV5AeqvvwiFC1N5hGIVF4KKINqboj6nvriWhgg1ka
2qB71AHzGzJVgsbF59QhIUfYNn+qTearQLgIOy7WsrIW2eMugWnOjF6/XP63ucJYp+U86NZ+gCoi
/pJuzStm6q76mGy0/eGxZ9/9DXzqvt1r2/BWfzg2MPxcpQDzDz0ncvoguVXI1HJatE5NMOBnubTn
LHfw63fz6yWefIik9tCEfcslzvdLLpbqRXeZF23J0Fj1q6pCwIh5JYCYID/T8X74+Z08v+MtfUDd
wvPMxPfr85U7rZSbIgtRsTgKmMBwt4RjJNwS2A7MjiJkgpGH63NxW2Px9o0Lv/8TyPD99//3Ck7q
FzEx07GnR8WYTYG1jZBKcSvF7cMg2ms30gsDt3xpMK5QHuTMcCkt2dYQmL5KfAf/tHdq6dWip2fB
4S5L6H9QGdrV9oBcpndba5OGW5281n5dPcNV9TQn5G+I1bpO/fKxfobycpO8JX8heiCjzkm+ghju
anSikQdn9vxEkvyaQyCU6n2+Gl4wi9QvQEW86EH1x9cIvTPQ3tQhyk4/MiGzCHleIyX6c1TtGPrP
wYFel98tcSMXHt2yBf50406WZieIWj1MabgXDSd5w2XhHh4ZNsi/2eWx/SyNToI7sku8g/Nb839f
GfNEaTv2RUnRnYR7xI4j1hk8SG9HLGnWOkdn3xNn6AwD6ayeOW4aSOQVgxCboyUbGOlP7VW4KR9o
Fbl4vzvFFrh4OFAaHAgt4L9/DZFOfVF94mPfAW0N2lWrrOTYb5HVcVDPtsVAgoDbPuMC+vmGnjlU
mTL6N5xJDD6o8U/2514b4rlqOBEOTvamZpxb4DGWgZiuUbajNAFnIx5o/lOfldtjsh4ACNe3c3Il
awvIV/m7OIMuty3PaMa/XtdJE5fav5nlrgj35lXVOSn97Pl9Dh2d4HR38QKN15ruCOtLJfKZiv7r
3z3ZG6Z+qHo55n7UeM3EgGGc+qpfx4+6N1CS4de3rZsFSNPC1WInTZ/6jbQ6buEIiMbjABZnoxGA
gp7RKf9QtBkXchY/tZcnC0AWVVJFRA3+xjfq2FDHmTxiP/p0WkTIUlq3fa0fSVW8Be+GrKHPGUK4
MkZvb3EjMUrE79e9Xzr6mt8bN3SX8NVSMDMqlk87ol2v1/MMkWdv5b8OKN74jjG/7LHHmzeN8sGB
KK4eFKKnM/8YrqLyNwQJkSPSjha7g2NLvbLeRJJ1Oj+Ob9K/oggyBPkfrb/H+HidMsRU1ggm2iTg
s9SEz8MvFhW8aF338nAxsbWgdZr9yJqS6Y84Zn/XVNISoELWBucJ/tf0B+VuumkKO4NEYVNDRL/y
0oXsHVbunHuytkoNB2qUSOM9cyBpUmKHxGPOtiYQtYTw+j1tVhZ2N/Xq+OvnhXf2BQcdh4WMLiHH
65MXrZykxhDi0dpPd9Fbsm+vsbpkLkcIBrG8333iALGgYxddWPGSfGYPReyqQNpSgQZZpy23TjSn
FhSKte8MGrtPc7tpuzdLgHhQ/JWqB2m+RXujHKGzBHLoxYojdDbTsopEUZq0/VGyiwmtvC390jNb
+kAzdQBA+IvW3MfsEyef2cWqaq7qT/pz+d5Gq/64zf7k7/VHC5oUeL/gthKG1xXMUnpWWN9wzK8R
Bit1oK87v/lrvTU8k8ejSDPlUcu9NGUSuakHECjmzaeXRnzJC08QdhP8GGtx2OD4DCnlF2k6zD/z
GtUnSnmEqGKzBgA8MFKPbwZp2xh3VbkKeyffNoUnK17ZbPPkZlCuTer/B0SnGtVAjasLMqx3kOz2
BmVUzZXC1nmeOl+nJpjsgoBeLDwglUKw6A+4P17iw+PP78jnGjpd7IpMC5kXROHEfLI5j21iaF3R
W/t4uiUBoDN8PnvHl2pt+PITAjDETeU99LqF6/V4QJ67kQOKNWC93Ya2oIz5C6LNuGpTT+VfvZci
cUAAVSHK4zsGuoEhOzJ79ilv+JAI8UPlDzw1cRdupOTEq5y0EwjpUFLexqu5czXQi3UgVsHPv/SM
SRG10T+/9GS716dc0odjh7j300xAfy/caKu8YTK9DKcAisf+EpiqrwiLxZT3ZACjuVri+hisOPhj
+0vpltKZlsCXSzpZoG01HcfjcbD2R/8/SFEsAJA16Q/HqyoYLlnMPkuIbw8b6BQ3AhPitxF1bczL
Sbi29ip4O/O6EwP0N/NLGXlA1rPwlmcNUixamiPLnBXM7ZTSDrjWjDV6gvhgzz71805bRSsmOIXd
vCBonnfAFt5V1c1JXBfstPY6rL37CkrPTUnbItqj3ZjTjcyrfrCtx6bxk3YjcrIhdsXvEZBvJsLT
ta05+j3HhYjl5Zu126ObKJ1MuY/fjfA236dbzgxg+tNnakUaWRuCmxGvK5LfUg09RzeReGEfOzOS
M5e2JPp9cqCQKp08n/pgypOm0itLd7DogWos5oiSfulKqlw8w1AXyNvmmPYCSPe4wYe02I+qOZA6
N4NA1Xvz7+RdLi5c15mBK9fFqJUhoQxK7LRNfSybWQjnZOnhPWHs5ii/ipB/PzFb23Ek3xyA4fvs
NdMQdMbTSC55pjxXDTp0PAI3zV8Y5UTF2mmOPToihmZfd38otzVkYOptMXz8vPI+C7zT1+7fy12+
Fv80HQoxr7R0FMz9gWxB86ZPdoruWV3pNMVNH9/2QmA229pyOSgBlsYKMvuil5Mcw156JFv7dz36
hfLcHXwFQ356mzN37NZd7TLi6ITVkD7xVQ6HAAC0pLscquhah1FwiAM1ZvchRPdPD2r2/6EC+PoY
TvbOHjOvbPSxtRe2uEMP2+EOd8r6+Nt6zzRIn7vokU/CAS4uiX+ibYyBNThkDokr4ffPd9hY/tK3
O6wQiIizGJzFadc170LOu4Nh7g2qaI1x6yrSXrR6FQvr6UAUxZMmIq6nYsPpb4U+zXY+u6zdsAz0
2etFP68XPYqlBbHsibfFbv5bSWvq76O4xjs/Fp5oBE15rWIxzaqrHG0jJ+iJuHi/B/bT3iYRadN9
QZX0nFp3s7o64s8DjS9s+2qDjdmMFyPPlGM8W+Z+pUiY5l/4owqO1dRLaq/Or2LZn7TAPKwwNHMu
N/oH48g25UsggXXGTJfQWfp3YAQIS7rFDNx1wghPl5GsqVErjYq516crrb8X9DW5KHW2im+XPkH6
kNnDttqkhZ1vhLXpLQHbik+DcDG28yFj+3nVCjs9uMVgl5A6MGkZdgtVwLJDM8iJHCebpKJcJnXB
oIukXQkHsunpqPH95z80vSwbfY9AGoD5H8qdBkOISagbyE+olG55yYF+Rszz9RefrMRBr0NBzmRz
Hz4unLU24Lt83OprkVH+YpMVVyFAoktHau3Md06BGsRupSmgyL7NsCJ5OB4rydxLN7UUdAWHmvkW
esJn5gtiwgOSrqJ6m4e/egTuZSMp61rYj9DHoQf0dvqXt+ZIysq05GcaGyPf1OlOeMzW4UcvB7nl
kG9XJJwSswFf+MYipMN6YNQlrMLOjwDqcy8ZilrI71z14LWYhngmFxbhuXOTwnsEvYwuPxqKk8ZB
m2aCYvWmuXRc/N5atXRPmFqOjsChknGHhLbak3JX/jjii2bS1bExiTOPf7ib6gDc1c+7wrkq/N8L
OgWC1HM+F33HBZkiO6wdv6C0EyYX95xSbVBHVHTsfguP4zw6XbNahgXmis9W/Afeath/dOmGrs10
acj6fR7PtwuoOIA0ReeNOO2NxVM6qVmXNHur8SpjfSiObl7ylNW/Wi7QcFpL7QNKEQu0dgwBcSuP
G60KVCMwJuS1G5m5tnKPRnz4MCNYisGvMt9MzarK3VFeaeF21BOnFOB/eOHQByrNkYgUn4Nr7ujt
XytLL/4uRhqKTsr05mF1HHFpT86BcDJE59J4hWgsKu/m7gbJ6Bz+lZi5Voc9cu2D/DgXb4p0//OD
+r4sZVVemsAi7Bq+5qec7xl3VayHWr10BEjdkucVU9zR1Tk5OjAMJAz1nkx6mu4nRwhBlw7a32ed
n39fRdkjIslGBP/1A42b31SHqWvo0CTXOV40zbdab/L0Q0D3K7suHK373QMig4Rs1LuidqHTloz4
/J9vxOcM7Mt37PNCkJIpDBExJ518UcWiL2t1GBo6lI3yRMrX/GGW2wPrHZvUf7zLNRGEAd1II7+z
TD80PFwyzWHTHnyjDlLLb6wH5hbSXrsqsdE+HTfltA9/t74ViDvEUjQLwMDS+0TTT+2T6IEgb2Nm
MQZ8tT/NlXBrjUiNbM39+ad9P34sP428Ww25DFSX04PWcJAOZlqKzT4LvaUXrB3RH3txfD0pDOm1
7EGjC5AEnWua60TYjERU+aG6zkK/yW/VLeOI5OnnS/receSSmLyT/MY6xFV60iIfEjGx+lxu4BhO
noHyKe+erf7a0EGDrYzuZWquj+E7/q/sOkfQEt7p6r1mbERR8A5InPqHnAZtof6OsCoXvbeA35aj
N0IV0R1M5hCYHA7ddYg8pEzfxRB97k2jks6GLkZ+jNp7iJI5/WW2dq1+pDGcRExcahiAF96r73pN
GYoOUSwivXiorKfCP/FgyXp4ZIEV6XPnTdGdhE7d1yqvMAn0mt/rMLZVkZebr6DZv9C/qWbinR4A
Vqnp1azvpnEPyvjn+/99Vn5yVScn0nQaDup4UOt9JgVz4XRwIVelchNNm8Uk7gGuCrib2roRVgUI
hMSfU+/CJSwf/JMF9+XGnKz80ZTCKMq4BJp48W0XwEXey3BRbJ0uCjg73bHc6P3CH/02o+dlo0wF
DGdorPFTwANBzorYy6xyQdzFpEpM/kL3BH/DLTgEmXo9Hf+PtPPabVzrsu4TEWAOt2JQtizL+YZw
BTOJOfPpe9AN9Fcl+S+h/744ByfhiGFzh7XmHBNRVnWo2YTRo/WawQ48a+zsf1/HdWFaRgrKpQCD
h7UuaXP98Y9ziTgiFI2Tqnogki7SOQe5Qb7sKqdN1gjDiFHGTyityB7tlz8T7cEHQRH6gJNXo6c9
Qzgsl2XwFqoI3P59Yfr84i/eClwRELkqg5bMwIudhG40HVF5dfWQf7JJH5z+Q0sJHTiysEmP0ERW
U8n3ShclOZTtu6zfZeix4ag/hEQjN4tooGXggcEJAHK3bhxu86P0MvENG/QCxnonI71Kg9NZBcy5
lct3Ui0SSp0AW7KtDmQqdErdFbGh5j9UEYptsVaTwyiCxKtfdFBDI0UCzVj08aHU95Z+L2IaDSci
iiiqYD2Lg5eh8FhfoW/ctDTdeDbGRZtkEiVxNPF7s1YB3qBzCuXoa304C3vU8STTxl48PUjhy5z8
Z/uLSsSghfZayD9GfSlhIsdYqPQ339p1PBAHBljV1NK+YpsvqwWyNfoRNk8k2AHFcWiCoS1RBQmY
P5m8vazZQnwOAI9jWaqqHQZIeYDTWbi3BNnfrDVcicwiA6YWiuvlDkslRU3pz+ks1yX9VI/WEoPj
iCIHxkJ4T0sLFxCHrWFDCANnFVZQ8vOyyI4eZSfepLdz6M3rtzZfEQpMHBLf6PgHPR8taUJALC+N
Q157uXgog2Mo3hXjqZ4OovCCt0BBhybcYbvLy1+S05zSCcbLgp0rC4i/CYpl5FKpYiMX3Vu+Xev3
VeSJ3QqNQgVjULA1YoDPj0ECCxybpK0ByEfQ8mJsOd02xSqAwCsYzjzP9/GM62spOkuOfwp+FSi7
qvsMbiB54viXglkOyQeGcanT76rwNKD2rMFIkawgaCRovbbkMxdOpELaW4x4J8dNheY/2JWHcRs+
IViUOfH3q8i55dH9ZtXgUVLIpLVLe+bKQNe0QaubSSKCOvI3cHgTC+/6YkJIgsJ+NaNhy3uiaytc
NShV32/+/nU5R5cwzoJqJpwQUc3lYirEStQZfjkeO7j66TKXNjHKV2QUQUWHCqvDsDWpXaJCOxNl
tqJNlK2LiBT6o94dyZdEk9YCeSnejP6JJOC6xp42n4hFxRFRj7hkgpY/KQ3SnkAs1K1hoz+PB15Z
76W0WzIIX+CdpAVnF+jWdn8fPRafVBfb/CngSF0RMD+Hp2lYYtA4hvZI3zF2FcNWo7uKXrt8mvKZ
Ijj2m/C8V78gClT2oyVlDQTUDTUUhUxPKaQXoBzO+aYTn7AtUgu9m5J9YXrIwukFq/VBVzCbZXcj
ECfS4NjXPOmYKglhgGLi/0rjZdkssy05acjMEIHTP25P4XmL1kdt7uEI6uOPEa5J1610iWWHuLTS
UNBihsiA+S5reaFyMaERLfvYNnp8v2xSqUUHrMo6GUty1a9kKkoEFY+5l5z3zfnBCO97dV+poacW
L5HxCIyG/xt2YnKLbuxprxtMXyPBnEHAFEevFtBqlKwkbNrxOJdGq5Xk7+GeO5gUmlVl3lH8hxpK
7uppXCnR8t9r5LXn8eK3553NH4t3r6eB2CIZPg7mQfA3IiC3tZIeY68KvRTQUvgR526M2lEGkHXj
t69ms4vfvjimCJHQ+1bJb9cuctquWkueDHDAbtQ17dIQKc5G+TifkXWwztwqW12vM/Ov8/HrWHtp
j15q/9FZlEnnVyPVxmlOi27fQW5gsw/RDBVkVpJY64peZjpQjzn3Eoq+E7x/P4Hr0sLFNVw8/VhP
rGoymvkJ5PJbPbzHpJIB1qs3vrZFWoXmfDqmw17xnU6cbetm4uUtbTGgJ6NBF5TsjaQ5xb9vrn1X
tSauDLX0vLM0v9KH/h4XKotfoybJfGUqPSjcJ8BMl5iOlLWBjFJdDZZnUi/vULHtS0ID90K6Cdqt
jEvE75996SOpbolib13TPJ7+GKtaHxuhmnFN/vv42ayllWBnK5Cnk0ux4aZ0+XqFuHgEF5v6Ohck
Iy2+HkH0QGr43vDtPP7F3EWsTe4k2hrjAa3ycgkX5uakMG9O/9q8zr9Od0lD/gv46LIMdtazppF6
hmfnqcAMTCe01tCAKsVtke7M8J+KtIdl3S3T1qWeTBlMp6k+/X+UNf6+ksv6lxLVapopLFQ0KhEO
4G+WgEMhop3Y1hdb8YBiMfuMf+AEXoie6C+1cgH0/de/v5VvZ6o/Hshl0kZKjPZQNDyQxkk/RDoT
xKfbxcvPxhVDF5dTTnXw//warHlM/jHmIi01w+LMr3KyM4+hRpHdjupFdh+tOHu/G3f+Sj8BdrbQ
1lA6RbC5urVVuGZFXryAywNWG/VjKPACivFOtI1XgkAHNOf2qHszDOiQHEGVvtF+wl3BnhjXL2Fq
tAZaLNvpfe71PxJp4RM8OtzQuFzr8y6u7GL+UvJSbMyYKyOcvOOE1fwy0H/+wsWz1B3aHWeM8LhN
LJ2TZ77SH24MiRvfiHWxgAxFq6f9/PM4aNCCs4jony237wajPX4km+CJ8HqaJGK9gsKXeoEnLm/2
r76fJ/7zpVoX01LejrpgNFyFuuzPm4EsAXWhgg51mh/tsEAdC7IXXATZlC7WQt843owTmCtM13MF
JFxRY1N75SvMz2KVpGYxHmVSvRFY1OsS0Bkai2LHft5yA+kzTlak+NiJiM3JAyxASnsGzIfTH6Hc
1Y2T9/9jXPzngi4eSabUptIZXBANvWwNKbjhFI1FNfidCh5FEQjRaCXv8AXiBnGI4bgxMOb//9UD
geSg46NFe3W5tgc5IXaBzu/HCERH5H2wGhbdoTz+N0XSiYnq6ZZoED0IgTen7nnY/evXL76KUG/b
vh7nrwLVau1OGt8B4AI9t6cVwDTwaBSniVwqd2a2Rtf975u/pl7PH6U6J3rxZx2z6d9TVla2ZZcG
2AJwmUrLc7essLHYMOvyNdx7kaJt/1xnH4PvBOAyhZ3YP/bN4YzL23oMHTwb6AJGF8MaPFzcbke4
lbrlndGJ6rYR/qyUU9Q96/Ec0vqz3gqxS4Tav2/h+7n+P7dwWZ2QjExKxUAYjnhf1E/JEX8r+WpY
0KueD2bVA1pWXd+oN6DM18hUnhwpRcQ7ijrc1MsjGVshugqCORzNM3Rk2S5KBx1GTeuDOJGIrQ6n
3UhY18YqEPZtvicsCQCW41MfcjQvoxGFug8tfOuQQFtQF9cAEBfRtlFvEGm+3bzqGmo+DG1zrP1F
zVmyeMlWpw/HAhAD3NZkVQHHJEtV3aO9gq9D0U97/58487eJxBnZy266reehfDnU5w00bhBqJOS/
/j3WxtHMUrWVhmOU3yG2H7byJ9WIc32Uq4VJlInyo8c1nD0I3Wcx/UyWACWV+odU8JD6ndTvRaAi
467mqHZjBF0VR3WO9tSpmZcNQ8It9PeFiUaqIl1n3UaT2rtGcVCfzk71g+lQsFGfScsgdHFrJutq
GeEWQbX2cuMKrh/NXFzAoISBC0f/1/n/j52DmJaSIvtf20ccSopEsWUhg6VYS7PzwJ9OtYKHjGr0
zdnvev75+5cvZl/prMeZIvLL0klHubJlqxDoTv27eMF529pR+yovCpyP21s+xG+WQpmM1PngQIea
Q9XFltkPLNINm3DeD5y7RSoRDTE5475F9Sqv5zJC5rapjUGE8s6tI8v1pAF4isYQ37CKce4qR6Zo
1aZvJPl8kpdMclrypMkg1UGEOR2SqVlyPq83t86R13kRFz978bTNIMj0PFfOJ/2ovgfPYDVZbqjK
SWcP1Gf3i0QbQOOojvfdqYrcDPew7sCiE+8y+Pm4Qg0onME2eVNXNw1bV+vg17XRJZvhknN14e+v
QE0lS2hqYGxQUzVgvy118FzjQVgsAnbePp2FpRI91c0DsYkqpwn6BMmGZkIVuOO0OrfLPr+TaJwO
p1Lch8qu0yBpE9KzbfXFQKHpWfg5h9h/GpUzc00TFG8L8973xFdNWo7Nq9Q/9eU+zEA3Gz90JLK9
Z4YwcfmrUvmFZHIRTPcVxZgCuEc0vBAvMQ4vISTU9rE+4Fkef+Q/lAI/3a3Cx9XekUfDBDpb74HN
XM314zCpYTlA2BE3UCJI5UaV2T+Po8vE/xy+jr8DV3Ozj3TyMuEUwpe+SV68/lq+LkGXSaZQoXhd
Nk78vJTGXknSU29r1Soy7Ry4Ag/SbckDN2wR4Z/hkCuU2s0xup0H/f0T+M/PX2xTulzzO0EUzqd6
8yWWT+8kYpbep5fgiZrhji8Ghfr0LO3zk/ji391qzxi3fv9i996WbWeVKqF4UHL9jYkBvISZhU7B
7cxli1EOBVq6ksInsrFIKFAadq3ivpaPk6c0m4JGfofIxp448tzjd9cLr3+oTtEsJkqfFHFRoCwE
2KrOhPO2t03RM86uCpjX+iATDE+YNSyMh0gnBw4nDGVF6qDddiLnIFiM99QftWFX90er9aYHGpv+
4fwwfYSoPspdnN6ZxKKdz88CLMbhXsKLRUP8UODPLX7A6dTrvVIuMgJq/r2qXLv0LsbMxWwznku9
G+tzeko/+9QdN0myIRw6XejN09lwJ3pTbAieh8fiIL0M1GcFem0cWDdEuNa4WRHxVTPwtyBW85EK
sZFtrSW8Hzt0EZWtTcu95dP4fpTLqCxlONXEfF2sxHnQ11EuMcqLV3Up2qJrqsBtSddiSdCOIJkA
+b/xVh60tXhrQ3e1Es5P64/fvji9Txar4HjmaTUcDZ+SF3nfuuKnFcE3xfWd012TnyRMFwgVwJb2
YCQW+Q7S8Uz4kcydyoSWiItbWwN1nnb/2jVdXNbFtNwWtZCWIo9EXUJQS/FQLAD9kohufpLZOfv2
VVsXTuKnWEF29D9LY4ZflVyuejDV+wbva2EL0kaEbgVQ03K67lcHLE/1Uo/zVFTD+Tpo59xF9Z6R
6ZHk6946Dr9vu3+uxQ/zrZCdppFpYNEEvviI6YbWsdyHzGG4CeLoSa0fxvEQVB6m2wrpEAVl/Ac/
B6cEWW3H8YJH2r7DlfUVYPLccPxWvpdkMgQgi1YC9l9/ZagbYdaWeUJoFwuT7EqY1jA+0FEWWynD
9nEX3EuEniMv7wFXLwqMkkhZVCf8La3//cF9u7zDtOTOOF6zu5hnsT+2caMWF0OS+OdTqy1kWus0
knfZmxzYQr4yGkg2i4QuGJ+WwE4OyewiwIhi2JPd7s44I4PSzTkBB1SFMsNtLcf/+PcFXqsCaf8T
8GDRfycwF2vY3xfYK0rfDVJ8PmW7/llADhP/DgdvaB5LpNWFgac4OIz5srZAFr62oGUS8BRjcSeF
H3pD8xvk6Y+6uvfzU3N+a/1XVsPE7VYt9le7NVc6YnNdXCfVYyneQZHLxnVkfCbCkXHh6uRW1rwi
0WkrOncKr+Glyjal9CIhx0mf1cIJ38P9v+/4umpuGBw2ZgWQwYmMdPe/7zjOE3kaqzA+ZeztNUjE
c3MzCV+txNafp1d9k28SaqSTI4iu9E4eEQAqylLVb9g62lN6qn+QiHDjmuaZ5O9Per4mk44efD6N
tPm/r2kKDXP0iyxmMZstvJkjbcNTZlL+CZbU5YDOprt2NwMU2xdlPR61R+MXiQQ3ruJ6v/f3VVzM
d2k9nS2rAtqOHxryLpEyPdqzR55Q+cxxVP1N4wBaoOGOXrzKH/l6rHBPF8F8FV9TthkfUECWt04F
ynzv/3o2F+8rEDltT30Rn0oWKIfk8w/jxEZU8qJVd8o8fy2SzgBs/y7EWHTszSXa83O+nTbW00TN
KnY34V4vPYw82EVxft14aNf7EEOXeGmSzhyG+PviAxLPaabDaolPIsxkO/2M1KUQkbvqBslqwqgx
eihZKLQSvkXHkD4mDkeUoPJnk2xUElKqxaKCLajale7IP6y38kY1RJ1PTZfPj4IV1DBdR/d7aRO3
olY1tAwiqYkJzlj5wd7HVtw4wrA1xhN0WlelujOdyBSgi01VnExZejMDWxVEG+M6NBH1bdn8yNj+
pnUHVLn2inQjDOhadloxR8XK5aEtD1NwrNKTAe6/eUjuAxvmqNMJv6JsLQysPy6PBk31v5//l2z5
X7d38emEaWpFpd/z/KN12Tsp5kjEMqatJisGsP4BDL9NXBGasrqu8Gy6+Ue0NV4gpzmFO47e+BPv
yDh4pvGknhQorG63afOF/gp3ifktt0UBdgKJVP4MUQjx7d2SQClXEnhmJIhZHOh1TlrYXP7++qvY
LyxjlGDGnhpjnWoeVQdqSMMrX15Gus+nETjWgZ0qUgMAphQhnkHwosJtyJOvEOP+6jaTbW2GO3Q/
5p3u/vsRXytTL65vrpb8sYhpca+N5SDHp3mT6+a9I0JTjNfCa7/37+X7+3sydVq4hhZiMcizDpln
t730ylVN5uIqLj80SwiU2OQpndfhvUI01wEelDac2LJOP+WjRd1xEXg4STEBgNNio3oo77RV8gTC
swyf+sAlcdAQKdisNHhsOJqs/QQhLpip14VLXJcJQ/xG1/Hb1eaPd3tpKD8LbVDpKc+ukZwB4Awe
53LffwbKJkBY47BWbuW1bKybdNkxdFlYdYcU33W/KzbV8ryHHHHjbX43n/55RRcfTNyOcyIMVxSv
y2d/j6dDKo+SuWZj4qX7YJlCKeckSfUldZpn6RlR5ldk2P/xMi4WG0PvLQOQcnzy97BgHkkOjmz1
c3y2SASMIBJDZgvaDVh2BzPXXn8Q1rf659+UfPjuDEVV0d7CArqU3uqUovRM40nQetG8ZHLBFJHv
pi4KEgsZYNWiflRXxvrfd47F73pGpujJek9flmTJSxWyUgkxcCQpOg2VO0g7uXoozA+MuFHuSLPK
1QXu6k8LH/EQBZcH/bkDRPd8PjRbXNDoXgrfDsuXqDsyQWcMGvQvZPEUSwY6SjKdJCyUxO+jRF/V
ajyEOENKDvoSgQyRyGekiTv8uWw3+QfKQyksYD6AKPjFf1gj2n5nMoysRQV5vrkzTQJYYButg2HZ
5RvdQLFjPcecjX/k/gbtVrqLPyRCL+GnLFXRURIHRVaYOAKJnP2SXM5i2BSGm4qPRuvW1rbJdq22
aYsX02DBdnAVEf3qcyDugWc6bPut6qBnziAsLa5YWE7Kjdnsu/3EX0//4gysyF2T1LUWnRqPCQTV
b6WR5DDd1cqGA0YokWBEroux8Z85HEs22Y/IlwBQos7TUicmNA6YHqJcYuEq0Q1LjxM9p1AfxvL9
rSrHtTp2Jrr+MVQulobRFJs8bo3oVJuEs9sDGT7PDXmu0QOV0XY3hEuwiD4ZOxkq0oXwDtu7Lt/a
yZPFO3/0JsMRlux6VqJ/Y2LTvtks/nVlF4uCnw2jEclKdOoLBiHACzihC1Vw0VAHuHuan6loBwi0
4Gi9UBKR6lObP4T52pJwhNjBb/m+f0v2+Z68+PK3Smjyk7zOPkGId59gjKoI3Dico8wTJ0/vlmO4
DcnHLez0UNA04ayWLBo4pIGTwEhciMA0+mexwEq5stA2/O+7YvN7wDQFPGOmBV2igqwukaa0NqMT
sbytPsN8KpKtHLK9LevJEu964a4zOWTSsUb7Sr+8XyU0mwi4+jg7OP5aoplx/KtIHGAWKuYrNnwE
se/xaCf1PkjmBesxtux4i0z17Vbd55tztmHIIhHgps4O8Ap7Zo5qJ8Z1FZ06FHs6+FrPHFfnsxcr
u+LsVc2GVFtTdyxr73N0NpwSXjMxfh2+TUd6BGvSuSQmRr9VllfKi9kd6bZShZhoSeCfXK3PhHE8
SgAqlblFEMOwwXPMcNW8iTJT8GB8dUvjvaWchF/hsMG2/O9J9dq0wgv64w6/nsAfe5SsiJsyFtro
hAquUHCk7nx1q6L401fcW656vfY60mnrthS8BglJjE1yapA5CXNjPtf5mtjuLPIbXX1X+G5f7It4
pZ2XY/BTyzaC/B6ZhyA7DK2nubOYEJ8bbnl14b+QBVIh/hNW/N2Yrw1hMQsvb9GqvtuFoWqmI4Vs
XyG27WIqmHwtUas+i4jUQth4DzWMopw9rEyW7WFZi1sqCT9bZ3JTr0vcuPAENIfiwpxuPGrpuv7E
o/7jQi6//NrQ83NWMCfhTlJtDjvgtu3amW0noEL5/m5JFG7+5MXer1D0QDLnnyRcEEqdly/hAWyi
x5kyTtztzerytel8Hk7/ucevl/HHcGqI8Q4LLY9OvFW6LZse4ORL8G46wse0mhwYYXQCs09fceM5
Gk+xibhkm0KSixHjhLL1G7VI5cZDv6wQqJMvTnmcRqeYWgS9IeYNFWRua8/b3wrVq4umyvqhkV0F
e5hQzuYubQ4KKNjhATY7ETdgMilQlj9FiMSMVOXJkj0ZYKa+DGIEYbfzCK6VqRcP8WKLJ1oZzqeI
t9bb2bq6D3+CuLM7e/hUPea+JT6vm3Kz70cKtR1Qpogzr2wt52YKzcTMEYt7iqdEzvg0rWYXD47L
38bcML2l17jWV813+ccvXtxllWqiEsZFSO3GX6o2ivnAO3d28wsYd8VKIB5o3VrmQn8e99ILVFeM
G5THvG5PQHSiVZhm0Vofgpu9RdR+32w0sZeJWN5m19tlfz0ShAyaeTuHcyW6FzYuHhtSZ1AWhGxW
ypV2ANVH6VeKyPzICOqmrnosIlcTXwa4nPjj2NfR5LDskm1nCUwRbppMAI8bAfpPnT4kQWqR0Cad
ngprlStLI/V6RFytjjB/G8z/ziXtb1J3Z/9H+WD+psOSQA/fTuh21JU/bvw3dR2sqXGJnCE1txLf
NUhkzeMU2WfRHY2HId1Uusd6Mpw3U7LKkNSzyUVl0rRPCgmM6HNey/X0POzL5GCQQhOj7dagIJbe
KP1UCXUw7sm7So1lmXnttK3Gj56LDO7PzXNjbvPyoJsrs16ZIYmwy9t03WvS1Dw+YF7itJ2P+Zc1
brHxs6bIjPB0NpcKqwrn0M9Y5pHZJVL9yo534iaD9KIh1+a+XHQY0wvU3UZcqI/1q3DsZwWQa00t
p+89SYlz1hHAavvfK+gXKPyikIIRWIZ8T3AGF3tRZyvGFtbIJDKOX4fAbdAibqZX3D1FvYrVZ962
FbqZ8BRtq8P0IxdfQZzJ98q7cdSIJCYwMtlhXgyJKnubmKKnmU5VFMjiqR56/UrYJa337yv+dnMs
U13n8+MDVMWLL09Pq1GQyQs76Xt28gYAI6IxJrfcnA/0h9i4Q9aWf8YPsryons2DTnvrqG1yh9kv
HuwUSwMb0R//vqhvWmxcj0mpDe6uiR7/4jFaoyyViR5FJ+VEpUSnSEMxSVqm8nH8jJ6h43OYyxtg
4y67Q7CmHQiQg3E3Htg4QSvAUKCdN4D2yMCLOju31l29qNmIBcvQdIqP/474+N8bYxmkDE9RIYUQ
2tjlUdjstFr2LTWCow9xYqH8tH6WOAMXaeJUxMDCy1qFH8pn2bjTR75O+VyhXxa2uApOkXTjhHbN
5eRiVAqqWHUVYAWXQX1iGg1GaIjRadyYm+otQxOOSJtinmWPGDzaH624ErEHPqtP7T59qug2FNiM
8Z19ZHdKaE/SpqIw/TqOdzHilV/NpwzYcI2leFhX2OxrEqldEyn6vYRhdjam3PqWvqm5kjMo4x3U
8LmiZPy7YmZqg143yRid9Pf8Ob0rCZX5zbyaRcsR2TP+rmDL1yQ+BcdmKz9mJFBaizBecyz3aQGh
NyUSinbQ2VZfrY3p6S9ZsiQEdcCDmr6ef5f4ezJ7uCELu5b+zc/douyiz85Q4kT/vmqp61JdjXs2
PQMBDIETE1iGJoM4YgS61iKiO2K85g/doX4/HzAoZ5bXJ+yntxHZOsVGMb2wvWvig35vPoq/YsJP
PlovqvbEWI8kJOgLVWI2fhnOyaJTX9L4eOPT+6ZCaJAtQLjI7Kk2Lw9pgiylgqoK4QmornWSia5q
ZyWAQjg5vI9DFsLSXGf3bAmIOmgWIcZownsyD6xwGd3Lmi093E9L3gDsqSR9F7uFoC8C9ldPSeEA
jIGCKa/OOWiAxb+v/OvJXs69hqUhyKPNTRPoYm/f4c5um6qJTrQ2aq6MZZc9ns6ZbDHeJZvkabzH
awWPaZ4kSPQ9e4bhtHiVX83dzFAloUjasof7Uka51Y2J9rsWAho0KEyiyJBGqXcxMAptKATJCk9f
STuCsY5BrktEgTshgyN2umyXbuVltkvuqJ1MDgLzrFgjZJ4A4Q6MbC/qXT92rRAxRPYZ+q5I5YiD
4oc1sjWyK9Npf7Un+YWwIO23Udq5v5go+5GoRBG0X93as12jcxnpFqEZSHgo+119n32Z96IvleFJ
XCaGQ8qmdgJ+RwEK1ka9iZ737Wf60ebLvvEE/dD2rqIeBG3TbMJnAnLOyaqs11GzLiNXhstIdw5k
Npptdz547W91cL7d+/95tRdSG38QE0MrudqAwdzOfeSxdzIwZUSJvRd4/MkZQGrwPiqniuoKcb7W
QlA9RNtMfwwUohHMiBPpPEUOH/FW3OoBbc0HTfRkQglIjLql7NS/qw6x3+QRQxkhi+xiKsHRXRei
QYYpcR9p6lYk6CTJqofLc453ff0wIMp5V5GP+JvctElQEF3AwLRpFvm+wo9L9o/ipZU9C8XqvTg4
tenAxdUEUMxOqK5CbdlDYed+jvkr7dGCz4GgJ7aa+nYilwe4A3AgGgKy01MuIwGeGmiAjpotLgdG
0mwQcJd36HFwlwbaSkHWTrbqg8Ws68WusM5v7Auu8SJfQ+5/nshXE+iPE2U9TaNZtOmcPusvq2Br
rOYj5Hlr7fNdcq89G78Jn1xqt4rN80rz98wCHguNGEJuMqKvKGXJWEVBpwlQ39c6IVm/jBXbJcc8
GCnOtGpp3RaGiVc/ac5CaFYQE0MBRMOLBkOaFMJQTpX+kM6iDuVTRomFhC+Uid6qvVi6P7ebXDhJ
+oPsn3BdqDpFPlesPdKBZICYjl48CNWc6m2hjlgHwGqrtcVmqEhUd8p42cLbhJtNwmneg7jK+UNE
CRSsQ+FNKJzSJH2OT5JYwn30xKrULQy+EI6AMmIWB01FBGcNU0tSL/2XRNxBtHGAjkPqxlS8NrRT
yDBQotdhWCfRMu4PDWhAk5r0nartKorTCjqTuU9iLdnHi9SESTg8v8yHzD7fn+HEWq9htJ/6J0Ve
oqZdyBH+04EaWfcaSPeVuTWijdjfl/76DHM2vY+jX9ktkfe1TGh+DQbdcTbGpnkl5A+GsuxMcdIf
YJK351O4ZPImWcSWtonLcTTaApwe79Kj3MMrLu1hZ0rLzlqe3yghHwPFi96bH5K8Mo4k6wR8rpBT
+0WYrsZT6dX+suzs7uj/6MMl3rHb+sLr+vJ8+ciBKbtygL4auGkUFkbvM0h6W0ToQ3caEA5ZXGFn
+/uz6lrRbsKeQeQbdHzRGToiXMmuKfUXKd1P1ISHaeeHa63cYH9M4mfg7Wdcka/ZHfivLdvzp2av
TswD3pAsAbx0hRdl+9rcdP0hnh4r+ZXwG9hEWncwpqXuL8/qxteXabEOWfZgzd4Mflavjutft8zG
hbUJTs0loctIjcCQfJ1b3hhoU/ggSptKQrHWj3K0NkM75UTOJJgtimyh5nZ6dpDmFMQYwcqkhhAs
OG+BMKFFPJEH5DFDVq6wVLdi+yJ3pPTBhYD/Yhfv46l7GB2fHaZXPYhAEpc3QwOvmlwXN3NxOIvO
UdpjDtUfapfuDpQwEoR19mLOlB/o3maZZ+j4zLACrlrifO6sz7w5jhjIq00fe6GB1mCBQ2L5750W
Jp7LCdHkXIFFg+oeHJqrUvhoImI657n29Vm4tQBc1pMET2NvhQ7srn0BARvvA3HRGJALvYBlJHDq
7iPWHkx4EqqnEBhd3CG2Pfv7OOvsNqJSDrGTSvN00NbGm/XoP6H/EP37mKUoBa/u79PxXaVyIerb
LAR/4Zit08mukcw5FxPchBPo1k7lGLMIP96KZCVWKw77ofDSgKe99xGx4eCHqDUuCm1hHgAVYdVv
afAhVSh/wu+c7sq16DRHAqRG16q8HZMnqC46dERjTPDFvWSt/hR6TOouTRYxwPVJMCI7Algj8TOY
ctOcBcODRBaIeEryRZasIDcTM0nCzqupu9NRo53zs11rwwLHKNV+1leIu6F5Qrc2zvaVhQQgYgGs
pFvyzFbyNk9sCyXsm3yjHKpdbfX/fouX5f4qi+JuEs7aA9rjMVoPr3TTWQ4Aj9SRTW2/aAk2t0vQ
weFCeQT4u1ScaZd/zPEOqNPeRPlFTD9G5Q5RC1UCcMIDHT4Yno3zswi9Ai7bFkieU9ypW/ANs8jT
1RQH+UemzjDaEWzxz/ZXgnpthU6udfJwRusnkl3ckmUZ36yngMlMXUG+o1wHC0ujb9Sg2rQHMMyz
LIRX+kHGlEBTmFHWPaE6V4wnulIjDlakhDAvGQm5BwGF+rAfb1hESbfwY/jMy8GgA7xs5F8tbTte
FKVj0xYbT81OeID69/hEwFfPe3Um1D+fEyIlPNyBo5Qe6UWKvxtEYl5XwnP42Wr2eGCEhzxxVCrB
MiLgeM4XOuUhbBq86ACbTbyTL5P2WJhbwqsAmGF78h9uHV2la0vTPCBQ89FSh3J65dmz6kk0KkFX
H4JPyi6BhGS5JHj4vY5fOhVIg/RmMWh95EwhNIINuIA82ZRgM09VuVfh1xR0gWv5TQk/OtWeGlv7
wVK+tahv5WtYMfmOYiO4SPnUvrHnJFoWxTOTLmd3KV22RAVIDtFACRg9ZJ48MrQpR2HeoACJgL8L
qdY2NbKP0OAuEJ1mkz1Ndl2vIuoA0X1Ajogy/GQ3DWuq86atqd7Jxq5pvZETVnUKdFtWiBWjw0a+
YvQCyldCKWltfJhUjIVxwXRJOleusx48G/F9EzKBbAztpWioQlUk4MDy1hbNm2wsjPoQhiv83oK6
QNrIabJ9PT9Th6J4Z0tP2e+GpIVimfwgkoijv9DeOqhflUd4Wbwl9BWmblImudghZmaXJy3d1gds
t/Bmk+fgIdjGj4xHrdrox56oENnF9qPbmrbnSdTJfRKcqnEHvhGUta64AZAqbOTJqtO8juS3cMms
NKFhNj0Lep56l0iY2vVNcYs3ey2Yvbj2i3VNt7Ikr0gHf2DFYDWjoBcwL09eqm6MmgAbQra3qJTh
42XNieCOcoAjGCNK82oiFz/C5+bz/MDbtj4l05k+h96p1/oLyVd56fLGVECmJ4zgPWxuY5uQuPk8
lQvpKUGhJi/qdbGh5uYIu5okLdaNcl3faqVeg4vmO5SpYHIwFjkzzNuUP04qll8Nuo7BBXBRaC0T
aRXjfQAB9Dy9pDYqg0h1xmjXQY6t7BmuYUfVModb+5zx9wf1xlQvfbW2/jrCzNdDIXVG6FOgvFRY
lpmu43Sx9AfywwDQnjkNpNmWyFKr3BvT3UhW0MiO/5XNXLrpQJ/AOchAkC61eqXIOyE/GMTg2lby
wB6Es7rmyOSNriDlbbCoZDV4SafWTpW460Sa98VrKDPVOmcpXlAQR5pdLVRYXRO9epETuDqk3n+x
dx5NbqNZuv4rE7VHDbyZmO4FQdCTSTJ9bhCpNPDe49ffB6m63RKlW5zZ30VHtCqVIkh+5pz3vCYp
DIfUFS2f8u9QReB8LC78cV2TuN5HT17n8EmpR0l69axklQQ71OxFoayUFHL9rWQreN4hZxNmOWX1
NKTF9Htp2sax2w5MaYhLDm3wfo2hbutPoY1F8aiFB3HYCem5gD4mDph/JbM6v8c7bpbI5PQV9xp6
6dB02tDBpq4WsKx7r+isVAVGkEB0FiJYyoieaCmzf8jamBUJ6S2+U907jeLW23a66kgPHJfXaby/
Duamb5FoYh2cGcuUr1vux1Vl1rk1CuZUD7pLaIwLWYVhDSMC4ojDYdMulGuWt/K0F39ZOT+85gVw
Ini6p8gFK2dYTq7BiOdwFUrXg9QRdDAjBEhzxDfrHFEm9w5ZuE6Ee7pxJ1FUwFy6Unn+7tBjWCGT
fAbbnsv8522VTHd7IfIBdLa0kOYhlsownaaSr58M0ggPj/c9j6TM636TXKHrEGf1m8+CGRQVN9va
+mUXxUpRF1ok6gABoCm0TDNTm9NBKNKb2M+kr376XQsohKpbKbwJm0OMCiSFXkBOHzGLNpXSKL0S
2xe688Z/N713M7tPrIdMO4r4Q7WfVbcG44vUeWQ4cXiHNZMnbjvYhIR0tmi/cRpfmtXziNlSQtlK
NIN8V4ZrBn9ETC7q+8x3BuV9yO7U9tZPD6J8UPMXHQpYvjTNpQSAk6Peim5JYpxJKAXVMnQSGnGk
LAWpRF8apFkMrqJoC1N8HglSK+B4DET5pPlJLr4VYTSvKbTd6jXgB6mFJ+2CCBAdc/gwoIcqntzx
FBKsYDhiB2s0IHutU21heDLI75aUR4HpV7/R9XEWj/nMImVi2CAzrI4VrCdl5rfzbISTYC10yUmb
eWVsVHdudM8jLrLeqiuctFtpV2D7X+0S2FlcolhIWoaoS5cTJymsmlA3EvCWhNZiZ9x9jzEgCQA6
H8sLLyQGC+aTS6LGVJhf07D+dmv/+AAX28yQMj0yJR5APrXzYFUsyX3DJ8xkUhkSkHONzfQFlV1u
a9jsEiwYvJeo9n7eSX4/tmImADDVsR0Jx1F7i4VkH+i57SMYrmw6Y7sstwJ9TqSatnnn4eS9CI6m
5s08EEbjxnoYXzFYzD3SN4VNcSRiYiFd+V5+DXqgZIdzhdmpqWI2e2lFKFRRHPSRrp0VnUHDLsSI
vBYWdLjOiHO5tJLDpTDOC9LaezQUGunXu1oknQto1jbKVXzXRKsgLCeSUlrMi2LX5Iuh3afuHLM9
eB63url04c6+EpKuyjPeiC8vB5VmwGbT0h3S1WTGqsDhG/74vXXKD8DAdGeeiyJ2XlGdC0tieNyF
curhQAcUhgsD/00Yj1SKZ3kbIWjzZwYGzfsehI4R7gz/y+rQy7du824Y5awm8/h/f05OkntmupMd
KB/gz99uwzWSjs2gEh6KRNOirHbEV1iCJKtikfjgQYGcCmhixIkf+7gqD5oWz8XiotaYFOjEgDHq
uJh1WF2hKYLbq+e+WAU0w/rWFA4UdxWGOXaDOwKjOvhhrV2oDlkT/euYzgNxDgORxOW51VwBcH8F
/9H/4+um0vLIKF0udzejenLfR55HXA4b77UHRDyXxxrQrZLWdLzkpqxyHKSc2oE0Cfue5C4VzTVj
9+e2t8uP6j26Qyuu4JUqoU1sjhCVill2LVr1dx3YTw96cQq0g9AVscyDyi/4bjBOaR58m0SMwVsH
2iO9z2Syp1HhLyQeRUb2Rd3iqPXBqm7+fgn9Ot7hMzPADLG+Qjf6i3BdNoYKTXujUcESzfY0RI7R
bBLzyRTXrqrOGuEo+dAZ5jnr67ax26/pQ/HRPvL9AqQ8GXhQ4v4MKsaWw5gpCxxpdLLS0eStSSjV
lSV/KRKQsBynwEWTppBKa/wyuGS5u6ORS/FZmTQN1Hb1W74O3TVInyE72VK9y97gFs79bWjONRuH
rCTeyTu41lttnV0Zv18e5389jYpiiOKfauFiB8i1XtZWKBD2sk7OgIqg+F4/058N21jiwDCCl187
0v8frwmHA+OZibl10XOUeq1lnu7GbHo/WTQHsZi17hy6qXCfrVOn1G7T/TVnLOmSQPL9nWI/jJPn
xHy4FD+WapUSPZcnZ/Ekb0BRdhomdYS/QbHHD+U9ICYALTspitYiLBAp2mm9AtqA4hs4yT2oGkf6
hAncaT6B6gfmUD0X0n6EplOe/Ff1TnC3xATnskMVD0idw8yGl0IrYKfuLBpnorfwFWf0duaH1690
bT4UC6+dY9MWdjP1gV6frY4Wm7CzGu3IApQtkak9sE2lLxd2SuKACtLhe1BeSVgVlr67rSgwiYfN
7n0S4Ri8+pQjsFqPRevw1zyivZzgjpiJbcJVyYBWXZX+KlXJXYUQgyO/nQsrqV1X5W2anrGEI9mn
VHic5khhE57waCcTPrURzOaT5l34kGBzV1uPiYpQvljKYwPdgvDnju5+7E51u86u5TTqF/jf928O
EJfJoipBFbkopnWvLuoxjWPMmdFLGdUqhdImS/ux3ozYqUW7uHgOlM0IUF9rH2b1lusfMvPkpnqQ
xmIesawFnbidoxCAnbYzTE6iuJy1aC6L0q6Sg1zNZBSX/ZyL2RjnYvgWNDc6+UrpSkEsAZ1Bwe5+
RmRBjFiEFr6xe0S0kP0AhGwVBoJMbID8prVno16ML4b/NMKhM8gda9jjaVJsVG7cRPdnbdJxmUTo
7j4w3VoF1yIoLtPrvz6siRHJNIUSUb9kdikIO70x0eJz4ZhLyOo6lvJwus1tYSxQeMrJRoGS0k5Y
D2xSQdnhgpZgGSjiM4NH0RxNRKIfie+GV+qlLLo1NtNJjymU9g1rSRa9DKd0uI3MjazdBLh/Ru+R
+i2yqlnEnZ0Yn5L8MrT/A3Ld5VT1+1vDrOdL0IS1/AUaA8CU5nWox2cJCDpcQf6uPsdFfrS+9d+m
tk5JPq0To73FVRXPRW/5/ZWpEKbp6pTjdXFiBXGTW2pixOfg03vN12zEm/jRxx7roK+ixTUvlsvb
9ZeXu6iKDEnwK6MwY9pn/zgpc6fPFgaAU8hbSZwJNpj0QnEk3TaJXygWkba6znXVpjv8h+Lor6eA
HsSNBdB62cQ3rteKVW/FhBVITxG2luNK7NAFeKfqPnuxvjWWg/8wyHT4Tl7qRBWKi/mI1QWpnlAa
zaP8jL79lSRHbF6gdREGgr3+MuVIefRYNjNaJA4X4TnwZ52JQ8ahxbk7nzcWwd6z6IZTqtbt67bh
l0jB9zdmKooifw9vujhP2loMG7nm/lGX5iYhAGDimzGwlgryN2zcrBN8Puxo1yLNV2wm5z0lOltZ
Ww/ba+XAJf/t8mEuFbuym7VWW7dk8npOKe+wavXNVax9yCww4C3RqUS71ZcZvsOt04OxY8K29yFa
dvLCn+N4zEGDUixGv0f5TuFn1DvP+iZ8xuqJo6oVb1R/Fs0xx9abT0WdJwbpSqbjlrb72hSP4VX1
zIXA9esNIWrHLwe8F4PBi4pCKHSrL7oqPkefQO9rrIT6bzX64nae0B5Ki6Jbi966ig8j4dkkOi27
hTsLVxK5SA1T2wPvwjU3XnIX3o8KFkQzVdnn14yvLhGS6Sk1/ofQh+3MaPBiDZj4kxmWYEZUA+Sd
TIb/ij8tAA2I7qXdkpoe09rTcq1AHErTRqYkfFIT2PD1mCFy+RNaS47SNejm6/u+2HU/PtgldUQr
eqHWKj8hC5aEHNBNaxVJN1gtT44o0QoxAgjxOdrhaFEtyNVmCLzv8pn7XsCDSPv3PtlL0jf8Dax6
JSikyz8OyRwCdo5VQ6VCgtl4sdPmJP0tyV6oj5ET7QObFd6cmzdL26jS9lyaJ92bfINde5w0b9Wt
Ctoos0k9H57UB611FikzUwYqnmvJUw7DIGOP2CWtJA60TDlu+vro1TdJuzdTjZQxXqH/FJbhpiSe
VceANOb7dq25qd4QDDPSF6dPhdKuJSh4VfWo5rrdighDY9kO1HtJzGdJ9znWLwQEey7PO2z6Afvn
jBgGjgnvM/VXgxzNZHN2XWdwyer+WixALXhnENnJcO7i+NcR4jR1GiTnHrP6hewMbEZtTo0newvo
b2oDg+9EioaaTnNa7gU+B1XAKd2MEQ/p1crAzNLG1oYoX6E7mdk8MxfCe0EKDNysa3ysS2rB98dV
KJVgA+lTX/RzU23VZS7rCTX90NyPJQFTAVwcstSINBr3ibcXrFc/2qHcn9aSj75oUfhTPwl+4ONg
TUFHNkWZP9bVVm3WXTrpopxQcFr5FMeAb7o4o1K0gmMmArX2wj6M7dTamdoy4lJi8D2b5sDZ7tpZ
KX2xiS43h/TDO7toOy1BUt2g4YvAGWJlGJvUPYn+2i2PmbzvLBbrFrLVqD2YnxLInLhx40Ohbrk7
DXGOS87kItNzeNokGxHg0bU33T4Zl6N1suCRm9N3NoUU9EviOSx3R2eYtDMF1km8kWVoozMYjKW2
8IYF/viUyvRopXtAd6kLiyQ/xQWRfJXTSbMBIBQqXg/z9JPRakcUGoWTvshujY/YsBPyPLW11ZM6
s8LTahOeCBR5QlJIXGHfrYpxXodLWVsGwlZoVy06rxA864Vhrx6jLTwU+pRpjEcepvthf1K65xZW
WbZAh9vXc+laiN3vWieiB/69oC7Wv1jpnlBj4HIW6ZVxH4KzmTj5Ol/4CziIpXoT4qLr3jH5GJwh
hiyOe95zqdKPLCJzhomcTOYvc8hrYTqXvf8vK/2iUErdTK0rxQwpUSbEP1y0UBJ0CN9YlBZCZIvB
m1jdxAaxi1jtOqxuV5ilj9EuPBvoVXArHecjmaGMVdziVoUW4A3fpskpeaiD4zIwyUvIqa9MWf4e
tbi6Ry9uyUaUyK7zvehMGHmeYHVlfWPwiW9T+sXAb1k04dKQ8GNihjMr4HgawBQzSSOvec32JMrV
QNFJPJsTP0LRrx+6dlbAbT1NnlTBAsEDJ6yeMaUC1EDydURwHig3jXRP/BsBeavKuoJsXEK1378N
VRJB0iY04ZKSzZysCyNND89U5kSC28YiO8XZWrGe/e6hzuBmbev60PCgyjlRIRo4BtTNeCbeue7c
JYSw2bMh8nCrms8hlAbtKFtziTZJvoKz/a4CnPjXItEo5FD9Mp9SuqbXFYKxzpODyNpbKSaB1RuX
dj/i3osQuYTqUmWMSGjhZHWj2WO/Mrp1k28SxpJ8oJI/HajXnuuC/fH1Cf74XBfnm6m1UZoT3Xoe
b8Ynps2T8jtfGN8EYQus1usQCSepi4SX66x8xXpjwMeIUhuVmZ6umeRfi1j8YntfnriEB06+CQat
9yUb3Itqowwqdpj70jnFQVmx91sHGqFyqB1oxxt4KIw3h0d6ycXf75HfXrsIaxQIMaSGIq34+R4L
O8n0YzlLzgI6/beW9n7oXmUR8wpNtZV5W6/iN58IUX1J/pxi3lXNsx4sC2/lwv/BTxmu+SzWKIpW
vinN4h77C5ZTg7/5wsT8vpiUAlceeToJLz+uHx/5Qi6rV1PHERbJOXhAjMCYKTqU7+iq9RQXwZUA
cwYWM7g8gnDo5JYj5Suy3vxy6c5LeSWkh6K/LaPNOK4j8ZjLy5BfFbiuZmlz42dfVRMmuG1HmOmV
3XvpXva19n589IuK2Au7VJCtODl/2eZLe0slrC3D4UtjeIn8eDh0e1LCEdEM0SyN99nT8KToM3xz
OOlNcddUp0j7IOzRXQf5GoP7a9AGUUq/+3SRfxFyrymwFS4Km7qQBzF0O4p2ddFz21gbWX0aiTgH
M5+J2VEf95r3qiYOVe+oh9DxOsThR2XiLQkTDUjAcxiwrriL3IPC8EQ74wGrleskudXg7UHTASeW
URVm5PPBvIc94JgbK3su4GB1PYP7RiSBHo/25oweMi/3sfUtQ1LQxkgZXyT1IRsdOKo9QW7VHFIn
caQJk+gK03/bgJoM7cMZzw3OndX6EI8zT5nrvtOpO8N40rBkO3t2v8wfyjNWUeJN6wCknxQ7YI61
jj+xKUnzrQZFOvHn3ZMuM1kXVwYqo7T5plQIkaE1T8LsuHyry7dU2nf+Kwb/skAvI5H8Dr/66J8h
CwqnUYazhCN0i3WmOB69bmsaa3+gezfmRnlWi7VXb+qtekNSOFo6RAYRHZDr4FcH/R5F5vBsKk7F
IM4OlkJ2oEvCrx0bgHqDkmWm2cKpTecWuYU1ltgBfN3ACdW7lPFb9SCzfo4BMRxDdyVm4JLP8n0V
/7BELk7QsrfaUdLYgO5LOxfwKE+IZUMUAffS8Z+1Ha5mRB4y752kHa+dcAPnssZ/Ird1TM3urfm1
U+x3YI6m//BEF8VTZypu2FWcYuG6XHdLZdt/M0Lb26S3As7pM3KaJ4c1EgdI9GnmZbhElvL3p9Jv
D3Edl2UGDr+zLasVfWgal0fQ0KNCjFuWx/aW5tXW13U5mxwcPnXW1maaql81lPoNesv7/9eLG9Om
/oELUluF5kcR54q6p4lMXrtD2MxC2rpoHqprmdIr9p67Av80O3Zt8VY5CSd9oT76DD5Att2tGNzk
7Z6Q0JGaIFwmj3//6ai/P1X+/YAXE2a16uVASpLkDN9nHhzGuTLXIExkO1m59cc3Lz+XtMum0yCD
bR0fKzHSpTCmNiZogCRcaI/INoNgDiiTPY+QXNjlHfq92QC6HNJWnbT8pXXPRuDUmu23KxCNv38P
v78qf/iQL6BRN7FGz+9TOlT6T+umI/OmArAl3FlpF2K3LvyN7G887bEzdwNGg+5ZcJ+qfkH1TNWI
3d+bgg82hivoxUP9GIZHFekZabx6fWiTc0Nz9fdP/Ns1SVlhIBmZgoMuC4vYr+svY9Nz/sayMLDv
gv9MKjnd/Na6D8o52s6OcDeUkLQ1VBl///ryVDxc3tQTxwx2OOYPv7gwDn5nua4VJmcTIBIOom9H
m1xA9rCO5G2jHkQNM7i1hzdeaWuwp7PZoX7w7PTEf7zNPYrV5wGW5tAsuuHaVTxdtb88mzbNgKmk
gRsuCh+h8ivNr2lza9ICzE9QVtlf9cWmVe9H2dGSvZE7EvHmIewUJx9suLeNOolcSs+OvbWB5wqd
43OoPWbQwLJF3y9LWsMrk9fff4VU0FC8plzpy+u4NJKYTERqQwv3qTtpzrQVBS4gXrHUlDW4n81E
wXGz+RhtFWlx1Qfm0nPi67C3fniAi8NeC43QNEL6UoUCkTEVwnpCAinnUXq9FusCZtAMkxJvfk3w
cPWVLw51ySwiklR45e4Efyw59Ovqw9Vsch0B5RwEzC/Fbb6/piu75AdMb1ifiBLcJxP35xK17BQ1
a4SwjM/YOzbZsdHw47GN7K4LHxXGkxGZqhFFDLSYcKFPJUK/qDS7EFZEcyuxU4+rotgTDFYPcyCO
eLAFbVaKaz//rL0FLtTe/Jom7XcXMo+M0thCmMaY+XItl60SFNEYT62Wlt+F/W0ocufI8wAUbx3P
w1uSyeCWfBrDS51+dOkNLkJ65Si2vmJUENu4z1/Z+r+5kX56pIsi3bU60+wqkWkOyKiyQ+yhDi9R
zVClASkY6QdToHUs8CWS9WzXfSvI5rCoZtDAw6MkXEt3/HiJb61bU9+sNAqKR+Hu75/yd7vrp6e8
qMdL1VNc1sE0pfD4/ubyeD8KNqlzLpF3DUnFSeDkOor9jTBs/gcR5b+Zef3w+mjLfr63i7Dxi7rm
9WGUYkw50Kc7xcuA1dCUr0IK5GIywoF63oP4wVZ+Aq19VcnfhEr79x/FpYvb92VPBwhYb062mRd1
v1n2ReMODSSF9FnhtgrdG7O7r5pdFCPpWzXZVqx34muz9+faoUBIrzr4N40H7K5l+dDUS308JuE9
5t5psEcaG5UbgmmDuXc1afl3yAL2z6oKxQNY4ZehmRoBIOMQHZ4LbVblD2m/JXsV6QB6i/AJHiNy
VjFEm7uFIOPBzsIFpScyEDuSdTyQpcBEdvYX4eI/3/r/8j6y4/ebo/rnf/PntyyfRJ5+ffHHf+6D
tzKrss/6v6df+9df+/mX/nmTf6S3dfnxUe9f88u/+dMv8u//9frz1/r1pz/g+BqQQ9h8lMP5o2ri
+utFeNLpb/5Pf/gfH1//yt2Qf/zjj7esSYlrO394QZb+8deP1u//+GOCtv/zx3/+r58dXhN+zan9
IMuD18vf+Hit6n/8oRp/EuigTPxYRoHUxRwD3cf0E0X+Ez6YYRp45aJntiZ30jQra/8ff0jqnxBI
MFab5PGyqkpcOVXWTD9S/mTeTjgDvExILQAWyh//98l++or+/ZX9B4STYxakdcVvXwwGDWAgjnni
evCKhfn4i7lRGA+9WOtTXrEvV9ad5Q0F/jd1J1c6rFixc3dKHxmUmGas9L6AUFVPlMKx0kyqnxVP
iSIkoKWJSD32KHSQ5JJDcN8LsIZn3dj35coL9EJHSJKKDAmjuC1tRUh66VDmCiLtMHIr4aZr5SLc
B6NZaYdWoFR8pJVQGSwliaeDonhtHgcgKY1cwYjpZLkiO1WRNLcvt1ohC756Q0KTiql7H2rIxTJj
UMXb0GoV/27oajcYN3LX+IaPeYwWhaq6TBmAic2pNSqffqBoBT+0DlqiCmV+q0SyoVbvqQhQQVhw
XjdmlTtm5jb6cGiC1PLrjevG2YBETITgmOiFkm+7sqhwYPc7tpemxC1UlVrvwvpolTKc/0YvM8Z8
aqkmR1+QM/7hpI5bZPN9H4ZwhyVvzLT5aI15/WL1loIaIesKK4CBIETJqhgYha7KUJOZYnllbywa
T3MREtRpBoExhrpGiLJcxeg5w0BYioHqthREAFqLQZXzd6OtDUxOSIcRH71sNPAklVqCv7s8D4nW
Qp5h3ehiH/ZrP6s0RtayVsa3bTMavqOGAYPL1jVT2ekq6nRyp7nbcBMpYRFkRHWPUtc5gRVYwtHX
lLbPHKEMxWQp+wFGqMFoMH+LYiFrIHRnovQhyLnSvdSdNMKxNetszHCDGnVfh9rqh7ITZTVxaUuh
7t3hMKZYFfC9F9gR8hH1bafsNRZde/ALgsXsVBt8GFSdNoiCLZZ6bB3iusJlKNItM/qQhcTsbWW0
WvdGq/36FAmF92SMuvqh90lLC2bQPTp8Na31rLZ8EHZlAfhQ7vrk5KhFUuHukftZvmpAbuH1ROZk
KBpr6XPRiwHwieANySKuAil2estP9G0ctroxU7VCihaBFk8aXzVQAeik0Csbp/E7OSOBLZSGfK2V
RuU5birwlZe5rrm7JuutbBtYFbx1cUxcP6PGjkekJU0CQpJFefgh5LUkrHu+cWgMiTrGq9xlkLmg
VB7Dd7NuW/PYSFSPRGDXuIXnjVvD/AtCLziYcVF4n0M+VHjDy3mHt9bguSqAQS435o1aSx0kpoB9
wyimlLhZRr2yatix7VD0L4rXdZPJJueeRrRRohqA/kouPkRtOnyw7U1shkwpqObhUHrQHnRfgBup
hV4C/T0cAiy+9DbwZUItjN7CqdKNYoDozjIT5lZB6aarctCC7A5Or5TPk66WqyXjxn44eH5ioIRT
zETnZjOifJx30aBjRqfEHR2UnPoRrpG5CoAMS4DIcDFrympfiUGbL5koQEQOOG9M2xrjqeVyPY9e
uYhL7xWFsSY/pZVb1oQD6lZ7MvVMnkSyXsswvkLe5C1rzfKyF95Wrb/q5Oolm7ASQ3+yG0tLHL9U
BjwjJpH6yBtzNf0tjoy9IWaK+2YpeS8x28qFdpFFmR4il4l9n/WPI3oYN0SAhX7DJ6uJA2hsnMmE
t2ut5UcOqQ/Az8Y4jO3O931ZOjSYN+rHsRYMNEtDDNVOlavyHsMdCXZYpY7SItUVImJNsegrErAD
5qam6WE1448FxIIqGcgs7aUAzvtoxsND0PsU+l1qjugS24HVVVRpgX7Yi8W71iQwCIOYMnOXg6WW
+V6L1Tq6yUsZx91+iMbCrk2JMzsdCmtYynqVGIvKaHjHUoGbvplCSYUIKY/J3SCUpbdIsjKG3Vb7
owj2ErXMl8ayajflMAIdjJXfmU7dWpK7VvtsUHdI5KxuZ+lq5j10OeIFWwj9FIe1JBfeOdI0D6vI
lkIxCo2qWJud1uV0G3plxMj1hc909Or+SfPyfFiZkkJVVA+DLM6Hyuj7FS7WBqkUvevHgHZoW0gK
cTUNK/dECvNirWYFBAK5jtpyo4k+mrwhHgey9OrwqR/E2pESudzrDTffMtEzM3yLjBLFNxolRq2h
16DsVYooCpfIMRURW2JrtAglq2rDipZZJVYIZausL4ydobp6f4zT2HRXYluYmmynbd5Y2R3Zdp37
UqBhAErTM4FdS8yIF6b7MbcS4sn1tJDmfi55952e4uTMPg1f5bjn/3LpsEdmqm4G1rxOqyqbq0lF
mlCfS1F6SiNB8h2vLrNmEWa59yqOzPdnhlIFuBopeYdcsFe641et9P+rxj9gcfxd2XjvvabvPxWN
X7/wvWpUtD+nyk+08POe+tlpyPm9apStP8lNU2VLmrx3SfhgGP1X1aj+Se8rkh+G3T+pDEAl/6oa
BelPlSpUsiwNWiGuLRhB/C/KRu2iV9JIOSHjRWS6aWIeC2/vornt4iGsZN06+4anGauqr8C+xYFb
jTGNKu51hvFtcFtIjXijeYRRGVKFa24lBVt11JWT6pPtoAcNViH9NAuKM/+5V83mmA29fOc2hblu
O9lzhKG2sF5OWqeUMMBbVnEjn1Uz8h0hiqyNFJRawOmi8LpBZNQPMmX45HjYNKcGC2ybU2ncMOxU
lxSb2TnTiLIPjAaf8kbtUPpKBvVSS82mcg4OhoChZZmsGb4Ck4elFD36Q0PH7nnqWOyI+cuTjPTU
KhL90yipcRQwbMEfVF27RtsXd2Obtdy3vpvnMomycV0Mt3UWm/m2HVTPPUlSIpkLNcL/LuzL+GbE
Hw+EpWf876nE2HVerCw8iwR6tO4tKp9Qqg/0FgMogWVmR7GUGcXWgiS+iqYQMkQaQ3wVOwZVlqaV
p4HJcciXuYytfHzuyXpcdckkShBiTH1FFMF1RchuJ/f1c1eZhFx2jWBMIvBaeC37cnivZR9XaVUW
hMc27nA8jNQaGkbOacUoY9DK4Iblpe2zoq42vWj12MZRREQzXcJSwKa4Inc6DXxUgFnfaQyJcgE9
yVBSuM1cVS8mZygLwwnNEjIsIyQmrqmGvUjUtAiCM88q+SxCq1m1wojDT+fWsbQQxrD/huUlnqOa
n9uV3KWL1gTapJXVE6LTPHlqC9QcL3pRzXO7oGC3tlVWhRlsIbN1nxuSL9+kJC9QE0ZQzMR0lMbb
QI5lAi80uTd28RAnmz4hiniMI8w38qYFisi6x8EbzcAe/Ba/o6jmcjWGrlxUsgUEWLSyLXY1FPZe
KtQHL4nS0Bbbjrrc9WTlYZDT6MZLoHVT17GojCRFzRclSrQrDQkJMMrvCVHtcyy4/FbWMD41qYZ4
M5ZG6iEbGsWZ0PMPJOow7jqhCJ6GSk/vaxOzbVf1w3GpKD2tT1tINdLEKhFXYz76hzCqh2dwy3El
wUDUofyo3bOFwUAzM/skhvqR6fV7brkZY7RU0NFGkCz+LFaqwEVcjcFLlDQxVPbM8ICoUkrpWa2m
2aEvJGkZ1KU1UCbr+I0UYvagDtgddWlL1RrAX5KNNqD9YSgnIUAdSgPSS+mNaT7LlCDfpE1ofuvi
2kDmXnR3sZyGTNcF5A+Wp0XdrOo681DKMqPtzhKsklrbL/iYorH6TCnsTyTQxFBqw+iblKfSsfd5
0iUJCMG7WdG8zlor9QOnrfT2Ls1bmVFu5osQXa0mHXO61w6qnd1OkHMOky4q3Och8qz400uKWIP3
0uljs/YCb9JshvSNpMMqxjzCx9+bpWXqH/RglHB30Noq2ivj4C7ziHJUyVtUXFUj2Jrc4I/j5TBk
EBcWTpr7prnS3YhgkzKqhicmVmNJ19rkxQLYu8ARSRKZPjWttu+byEiWWpxGC18TRw63eKzMs9aH
cbrsgiHYdFGUvjW+VPM8gRXhIpR3YxOs9KovN0EqpTouiT5GPYMXvzdNosy9ToCaNAYdmtsqiU8C
X/9DkynJi8RZtHLrvjiY7NlV1XlMRFKdVPtWZpMPZbduVTppOzAprpFX0VFGYV3DGQYJEOgDb12v
C3GhVHpUgklVSZi8sGWINsYQIpCiO5mWk6RTf9KDQJDTHyHGvvclbbHRhN6d1WKw4RYxLMe6NMK7
pAzcwyBEw41vjfgV5rL1SUsdbSewcCE1VrM1mmE8s5Ul2alzq8nm6JAxgUz6GMOWXNV9yS4zDRMp
UcPlSA4E98FqcHINer19C1W/3lLLp9E8LwxrmfoTdJHqbXNMBJZ1J5jqKhf9fKekvvrWFV64awKv
SHB4jWMnSxoWI4Ow5kUiNA/dSx2kDrx+SH4eEzJUvuZYIItUGNJH/lB+4lvXnEMpr16aPitWsJtQ
EJuuqB8DTqdvYwXhNDOHceMHukhVJniPXCWQgQLfeB1rf06qSY/UE2phmajdQy7oTbut5RQfENEf
PkoytjYW/Wi6qE3UHrmvYdadDua5FftMnVXF/2HvvLYbx7It+y/93KgBb15haUVKIuVeOGQBwhDe
fv2diMw7MoIRnbrdz51VlVUVkSFBIHDOPnuvNVdXEWmHWR4jTxFlSSA1DfBY/Vz1NStfErWPJ6EO
R/J4KytRUfpeejxMkUHXpS2S/jXJxWQ/DFG8K43ygT6ASlSjjvoWMYpvdbHx0E5dcn/WjM5tB4tx
xQkr1P0gIy3UOwNxf8v+LbcIUiZZCVfVEIcPCjOzVahk8duUFfljaGbcMDm8IA0t1NMy1oHWSkqs
4Ik5D2slovNi98lkeVFspEQaWZV3aqcswIhS2aNpMV3rxguo7LB2tTaNAToPrRfqBjBRXcPxlCJE
j0Pelqal0y6Hlu5J55ahq5Dp7plWnU3nTT/qEie4hAXWNZv5mVFPvdc09BAKiaA2DpvqWhnFmlzd
BC9ppl18qwbYI7eWtmjlflzkIQK7qZbzbVyeo2U9yfS49Fj0zkX5niTChbA+YAmhkCXeIJMylrRF
uxLPuvQk54ZwZ56sGawYj+JLNUXNfhr6enGKDdZu2cjPpEsVunp7asPTvdTI6kLnNT80Q5ecXlNR
7NenJqHv0fJ5EnrMLk3ySy+1vsSBw7DbSL689IUpPtWI+RfRKJxuNZ6H27JmE6JcI6ptnMiGiaTa
N9vitOehHL+ifEzR8ycDg2w377P0dWR9cIZcLBay3IqP5yQ+B02ulkHan6JNp7N1WRezAeg2sDZO
hhWJS7GUUOcnJ8P8HKQT21qtyVjEpKQfiFMnKdrpWiN7LxJuzyip0nM7KhdOZSrXPSb4T2iJePpw
qi5OGiV44mOtFF9G+QTnMblY6iYyDEgAY0waulJIoi/UA1povjD7+plCByqTIoS+XKtRyGcXJ+sT
WLiHomqkj+xyIvNtnJEwVGXHGhEio9qzsZ6Qj93qKuZc5ZxEld3GpbCjt1Z8Vd1IBodkpnQ0LArc
v4YS//949L/kGaP2f+6qH9ruNW1/7qn/+AN/HY+Ir/nv85Bk6P8RNQsjiEaSCscRBkx/n4cE7T/E
uxL6DRVoHnMz2PnpQCT+B64vihEFDxuN3P+rNvqPUfk/o3RdY23XgFyThALfBk/H9fixsEw1nLrx
CCBLkzaXbO5/cSDCAOMLli0i3xB3Mri0zDWx8TnNPn6PTn5LM7OBB+EohYcSAKoT6SB1v2rgh0l3
+XsEBip0RX1RDbuTATbS1YRNNcOXlqMA14cwKUu3q1tm78f0tsGxY24ydanGB7SjibLIcBmmW1N6
lXBJ4NH/ZsT5qwxx/qkV1F8aUdW6DJHgx2zxH83NT5/u35OJnycRzC1+ViP8+GLsxRZlLcMQhVHE
r4NAtUvaRie74IhhubPpPsKfpfHjCtv6CfXUBORL+U4ffRUA9/s3vVJ2y8l4UgdVrY7n3lXgI0pB
KdB6RqtPW3NBy1vMHa2/sSqgBrbphpsC+m13tDo3VREKuZqIBwW7RaT6CS46MF3QVqBJ2SZ0S/sk
I8WzUzQ7CI5jJEi6iri0CL65c7+OUH//Ia4evnqycjWmc3eUQYz6CHmbm2S22qyIVR8c4Bzffe5X
5vLfv+PV6V8eJCsXRLE69k58sN6zm65eEtOeCftT77Y3SOTv8bUmXIqHnQFx4vtJ/ZzKD3gmpl8E
3w2x/yIs/vr+Kb88PFdT7DAzplrgBHzEJEvefUyEDGe5ieSypLIZI9rxs1BzmhsN21QPTX0blzvM
8AnQ/FH2zlLrZEyeLeQ3GVLDIUHgMoDwo7iesAGdx+cZhlySFio8ZyVquhA3CEBqiAdNIm00Souc
0LP2bOK2zvfn5IEj5DLJ3jhr6MBn4WyD34o3yC0h28FRsB4yFz/i+U1RCI1wzcqZ8LDtT9OdBMED
uzhn0n6JMMESbKRJivhkxfuKyjJl0DYczoJb8a57xWdX2gLefSVZ43HkAjs817GfX2ZByskAuGjX
c3iRzxdsk52SO7QwhWd+n15wadrmm0nmzIv8ZiR7onFneFu5yhSv2UYvTF9OREYkexn3NbYiPBaC
7PN1p2MRnCDnbPmxh09ivl/oT1xe9OY+v8/uS1a3wUabK/UEDdt9BDea861dvAA8bdNdl93odQAF
nfL2JDiKtBhupM/xvm2W/Q5uKB0QoHMxjcfLvVYj5QvdSrsd5b00uHl4056CuALUq3PaWOVLfVfc
KF53JMPg0PFursbazT5Ev/Fm/lG66pfFTUPDG9XfHcaxI+oUHUu5nR/qfeH0a3Ik/MGbXqQHkibq
pUCUQ+EUW+xF5LivSK/bX+5a0jO8yYluNCKn9IXiyOTDGxhg9kblx82mTUkpI4dxLdxNa1ipvhC0
98Onkd7wbKWaC4E8Qc4nrbO3sVrX63Rbv3HsNL4RpV5Be357K38YJ/5Zjv+3WZaxBDemOk6D388Z
KViQEEthN0zv808C0NBAqqY9B2e194l7Sp9y6fjNWvSrpuzva2A3YPaK5+E3ZmJiJUKUmlN11Ghy
IPOpPX3V7FDCG5vEuSw4y7nxInyqN8NN/EKm1b9/+yu53V/fHqOlIfMvEnSvcbeDZOa4+5mC9I5e
zQDb2vhB54Q+qrmRW1kuXhbekoWxRZlMhs5DpsBYl8g3ujiKhivXgd8DrOabnfJKyfXfF6ZScDC1
l3/0c3+WpzJNiyvmqdVxjCj9QSb3qHnwx7qYKidHG6ldnRo3JYnvzvnxm7vypw9F0YgwYMem/3l9
VzRcQGNmjdXR0BcqlQV6TFfAzdPKB0vw80XvaE8R1vssiA1WnCfAcyr+/HoRmsua/YOA1sqFMDc5
KqBr6zaOH769QVeSlr/uEIAc8pXoacm/GXpDKZer7JRXR6xtJj0U+hcOlAj5jUiIovcNkc5E8Xo+
5f6UHqIa2ln7aJr7yNzW6rqiIVO8qRdXOAUSLalEH+kQF3BcWUi7vZEQFwBdtLO8SwUpJn5Txjur
f+/UrdY+ZEOxqLXENjDwaT6tYBm3IpsIXeJhKbj4vAC0pkd5qwflDVNKGS1p/HKivWNFN4a6V8/P
grpPlN2pujNLXyM5zTgM8V4aSdvdklSZE0s0Bwpy3NiaFp2mw2RtpikwqBzqhp3TkVqIEDOERYE3
eSFxd/LJAmgu7swgU8KldH4iSYh5oSQHXfaQWC+K2duittMt3AKOiD3rJdLdCw1bYqtlP1eOVRLI
hdskwRDxoc+xcvyKErscpPTsKSI1dhTfBdTx//6w/Sh1r7diVST8FDM//6Gw/kWILZoXeqj5mVXo
vVE2PU2zmnQLT34VsoMcLgsS6FejsOhMv9ccovMKVzOh/CaOwIkz26j9W5S8KtO9miwnzdPlQFSf
O3EffdD088Bw525DDLd2a7zUHPBbtJCDvOqxSGSPaf3JTS5rd7g58ZJ/FuDbZdQgln966z6zwrVy
n5csaYhJ8oi1VP0zve/BBuuaNWvzTm5sAjl6EaSHI4EiGYMGdikIAUV3BPe7dKQr0MRfTzyxj8wr
OYgYSHl+vVPVyDJxkk7lUbsfnfIVZMgg+hb46tqhEClwmGDvdNKXeofG85s14UrK/fc3R/IzG42Z
yFwLJqWG7gw0tJKVMnkdNV80eHoIWwY4Z1PGADW+OBeRwnUNTloCGlSDKV6ofGTwWRzJgjjZndm9
lxFSDLa+zkuojlew8N3voDpXw6bfr/Wq3DylWtaHKtfK4omecwL3Oy06zC/30oLPXyCpFrbraVMS
xsbKOgY4HyznTKOVzCMUjJzzLd+I8T75s3RZs0t6oL2XvI9vJ+/fH/8r7ezv13pViapm35/ilA9V
foEpL9N3IbIKfF6xr4MMr+r21Lj1iwkXhsuT7TP4XeeUBBglHkFo78d+DX/hFV1C3qx6dyAlnefi
e+zGH4sFtqO/P3/2zF8fvhh972U8cU9p85b4EElXsesB4YFNprzgVZ4B4xksEBBgDwyL3z5+a2MD
Q8U3+XWt4NeUWcKICM3QroEnF2U81112Co/kg3EWzoiiuUiIc/FUjeAZbjQc7rr0LFXLSvky+Kir
yG3xSyt4rIw32SAF9cEMtyavqKV8haz/J5w3o/A44UVKgROmftesMlBlZfFhdiaFNipS616Ugly+
zZo3Aw7lufaF07YLg1E55O0mTuFez0E5ZbZIsr0MCF+PQgw0qwkyB1Gq44dlvHTaMpo+cjaGcniu
x8OZItHobs5a54j80yqng3zYEgZxeaNr52jJjnco0e/l0BH1G5kIrDoQx1s60CDPX1VS6IrxaxAo
Kt32vDLnP+GMqXfCvTLQOr1P89syI62pY09TV2eNbtrXSbcbec7Pkza4n5qTn43Ytv2KgPIzCMnl
WZrXx7WQL7tp00Y4sGj+iWiqzNs4i6HZ4jPQkCN/puaqzFU3jOkYkltMZz/6Aar1QVq6FlnmmYSN
5/xZIC2ItcsuYUeJaY3iN3SUOyUQVnWx4OSBunCma+jinTmfiDCqQK+sPtNup4rQ4RbKGKCwcy0C
hoSHBFS/5p5RNgz8nnt54Y1EvXXBNzf7JlvmnLfygq71wPT4s3pJ0GlwtSWxCgPpFz5/Eib5AOme
xqEVrRhmEt3LEm6QCwRCiKQFfR/Gz9IYJBRWcHGBd4cOvkb5LblPiXwh9HfZAj3E/PqZAhdoR+Zz
GsfWpda6l86NU08biI5ZTnxc5xUnJvZRiG3x4PX3MtL3YlnvRmDv5mO+kzcin8Ut8Tkf5+fiRYbj
YYDVMB+lV0o7gBZQ3euGYe+2SddhaxeWV5wXsrGtjEfJ2gztS5o9ZMKh1AMNLz9ThprgEloJi0xw
S/yBj/QjP2TIvQFbGIc6q/eKYcFpK99ZPJXDs+lHnrHsovsOSaY9jp/NsBh4FhUSgk07732t8E2S
uvWgnzZW+WrIvhXeZzIdXxI/PwSANIStDkuOlAyvORzyB4cbERuX5WiDK2Jx6+7YMEOOLiOBAdat
6lZv6nLcJ6ScxCuRCHE4w1YKqp9cI7t1oTmvtGknJIuWKsYZ4Xu4Ff5E7StHj8b/GYbXdlOjdsNY
fnnMN6ayKTWvRUrz0FrL8KNE8O1CI/QSHzNqGmTucHZWcPPSO2q0PN302mddL+Eblx8A1c9s3pv4
pjDWdXWrc1/QgcluojC5d2CcGauZC0tKm0MCwYSem8nfyrwf/Va2yUKkc2+rvqxABFnilWOAsWut
gK9RtoH+lPEjCgSiHqC0gAnni2rEEJcoVOunBJ8kgQjbAcTLqloQ3nBZCMTe50/43owg2YTB7L2/
uGBMvTAoXfEdrvvlC3BXnoNZKb6k2/6J2tvclU/Zpoqg4nUr41ado9vGJ21VbrLUv3xBCUu/cJnm
T+nX+JRswDKWc13uMebnzf6Gkn1FZpq3snl1Vg3R0licf4tLwQViMsi3wuPlyZDovntYXod4M5j6
XigOUrnVyu1A7NGq5+kgzNYnPyQPOlt10eiXzvQqbbM9fgsxukuKwm7zZ/m0vRR7KehdY8UYw2aa
qZOMAmlSOPJTk5aOPCnliwh3pYuXxEtXDOIxt0FXVr5xPlzhJv7+8WaCtCURqUcj+NcdcMjCpimK
IjwOPgDwy6F8GGCoUnyXJcFS9kAEHYimmYGlQSVbyUQbRRpAG1zo8f/ACWH+cTP86XqubEZVca6b
wszDI2lWDyPsQHKy60euBFjiWGyY8g28+ZG50mZSmk3UI7+nvTXryuNpBAWyAFn8Ndxe7iNXeBCh
U+zaIPIt77zMJJ/CSFlDHMp91QVu7PIs+z/Qtvb51mJ7Q5sWjE+TR+oYeCyYMm9x0K8uxzQOmN0y
XbVPx/kQI3KOcVg6DRAKHGHBzpqbyLPcHIWiLeWvl+Q9PB2YnBrtbhQcsHDBJfguvuyHMuq3ygFP
Foda3KZ0+K9q58S4iG1knaOjGCA00GRbOlyizXheaG98fD200KJccYuEBuu406kLJV+AlxPOvm56
wItSIN1IV/FiiijOywKbC83efhueVxc2lmwfln6W8JW71Zgt2nQpULzhz4kRkpJ3BpqIANPhjIF6
9vboxU0lIPNYdVHQYpvpOTIUHN8OjXB2mKLZTFgDzKjl9gyHylq10mMhLVCON/2dlN+Hia+PX6L5
UteBbvnRuGzuijTobrIPINDiBj8/ZTXNxvS2u80ORe/GNzjxzHqhP0U3nSciIuyIzwRyEdMSjLZi
cmyFrVk8s26fn+dV16S6x+Zdn+gHBv2he8VJv1cXPM3dHbtMfegemlcdGblHp1BdC0H1iu7nPl40
r/l++qQRaAyO+VgQamE49Z7d4aQt2Zk0xmp0FWsCbqag+uQm6hSrnwDjFAf+B8dLnR32pgr0zifW
fJPO8Oa7iuK7tfmdIlrQckkXsRffnv1+TefNkxdivc5nR+aF0s1Gvb5g9+idaArSY+KHLneB0SvG
8tKZu30XH2pOQ4QB7RxrXayxx7aOhePstbkBpXVUcc2ajvHUbJB3JbZwGAFa3BHicjovEXYw0oy3
PNn1Qsw9ad8vLrf406Wjtiq8y9tcB5MaSCKPjyMI+OUlJlHumzPzD0PddR3889M8d/h/6tzlaW10
4jmOjt17RX/BqW+Mp/PdZTOA1EKhfIQYdOk/SE1eGsGJFnrix0d8jrIBGtD44vja4FII4Gj9+2GG
IdofCnQsdcbshkLmJ169ZjlKa6EUIy7MssObQbMOilR5cvbVcVc5jbXYjxV90RS3Zna2T7enFYWs
P3tI17x4XsPfLw/1MlkWaxaZEqsmHV/sZSn8DOa3LBgu9omlZDjUqgCpl3PzzYBpRXegodQx+Wxt
RfDOk59KWxNWQP5JTFFebpW75gsK1um+PEDNfNbtbFl49UYiU2j0YSfvkqW2mvvtvGScGiu3blYp
nAACO0leWcrv5LeVm2gxBdlScaRt9ZqTof0+fV0Y3lSudTvu1HfU1+Y7lYP+jnz2r8hv2W4+w3vp
LxXsL9apn6df2rzZ/PYE/HSjr54AIQllC9tLRPfrFBDI1d1D0ST1bVGT3lI6whOtlIAV2y9deTZR
g7ZZ1tAvXLaE3pVdjbgrNoRipoRRmruk0gXKtlpIID/OTk3Kr7VqnMTv6WkF6PdE2YtW2a6879ff
9aG138eCKvrTfx6aq421FU6NlJj8LJUvBzkJtZsSl4rqyfEjEyJDJqBEu1GbuxLXAMagV4uT8L6a
dy2mVqRJOer86NwoX/G0VMadKG/08lY1Fg2kx+YuLvY92X2oAMlnJse0DdT530hc3P452xgvxSJ/
H+D/X+6gHbjl27dJlH/oR8w/oC6LMIjmIfLVGV+POqO+1GZ4BObxmk12dbIxmw6uuVI/IdPWNlsS
cK0Pmu+xq5OYFiJ7d8MDZSi1a/2hv+nCmmOP5JUbAYRpvfj39/bP68k/F3gNQ1AKw0wrhQuseJxu
WUuwmqYA5V6Fx4wb9zJXaa0v+tOr7Jv358/4MdxED5Te2gMRhXTDTDtRl2g1//269HkS+ftTzjxe
Z1BvUFX+us5N4hThuuG8369iskaBndwRNdcd8teoc+jWR+x2SE7k7QWt2EJXbJpNvPD1ffkyHEQ+
1MVwUNbI3KGVlmDsIcZc9sbizIiBApQEuw6fzkLwANnMoaozwdTcVbp9ibZTsiRvEVky0s/Sk8nl
IIoFMHKQSjvavAUL6JFTlRb66PHqy1ZI9hxltQutuG/uwh+GFNAA5keHLjdTkuuuR4RYq5UK6mrA
1ONamWtiW9zShGEguB0/6GoaL9mhu+m2vJz7cT0l9vlZ86QVk6cN1/g/cOHO6/jVB4NyQjdoQwKG
l34sTz9tQFNWX3Kt0UOWH57ddJkeBsLh9vGSCsdNffqBtvTV4e9wiNYVvqjpvo1g+FMz6JdruKp/
z6F5mhKDa9C30aHblF+85bUnAZeEPp+vadCIbOqRWz9MbuaFK3o7oE7keaRqj8vywNFU9jl/E2UI
PjNdTq7qnSlJGh/mtRIF3YZnxHqLfcFToG/dGp4RhA6k6ju1XaVrI5Bd9fEy2ULmjig128B84kR4
suxufOlTn/RbdFm8Jvi/mCEUOuOj0u+2nM45bZ/okTrfraRXrvYfRxR8KPgAEKlQ7MpX268+ncxR
GwwWmuP5JmYJmaNrPV1anQLV69asjRyxpwWjnOqr3BgrjovISGcu3rd9fe33IRJROz9dy9UO1VgJ
IeotH0+6MVeML6cPjoLFVs+CibrKsuuWELfNiVCXGlcyQZFueGOE7umWji0TrxKB8jLiaKe7px2h
9MaWKIl6k5Vb+V4T56Oy4atk5swEbA7FaIAvXxR8vZt+FaZzXnapGy6pMVjyBSmQHJpSQIiYovvf
VWPWH/avX37S6/2r1IrzoHDXay+5CRfqA5psj8kzB+9FvDKWyj1tctydxo5fQqrdSrcmNViYeRo5
elJgGDwZ6b0CYyvyWkCzGmPlG0120QbzKNF2Ws85veCsbOmByBAxc+Qn5AKtI2wv0MRMyvSVyQec
eT3md9IIFYdPlgVt6o6Tk3w0mp9tpMD8CJfD2vB4Et+l8aUayUrsDMcOYYvYhbyiUwBYsoHzZczd
CdFnmu8QnrCo15Liphv65DtrN3wy4bP/faH/84M7K6JwPeM3+bFB/bSe4JcaEOWK4TFDTMvE813z
y5UWbtRjfXf2ZuoBVHtaQO/KF2lrES/dCkC+5gLiK/7froXhJ9aXP0w60lGV0lJt2XQcYksestQr
EVmpEMduhmJVxvtpPctleF4dVLhmt1fpeDYJ1APHeM4ex+CbezO/KNdrLc4eWYFHo+HWmR+/n+7N
2HahokSGcNBmIPxIVMTo6bpNj7r3pMIbkIcAg5lDV6q5x6Q4JEpzhJuDb1TJqdVt81305RWU7a91
Rmb95y+N3fl6+Y+Nc6IqgyYcWhS0k5edt3W6qLH1onxmJEC0hp9bnmh6SQ9FbA+6tOk/wN9hf1H9
qVxX6UcVLnPtNU73GG5INeN/xKHzXdTqH4bE2Jhmlg9oNhbF66nVcJH1LpQu4bF5yh+Sm2mjLcpj
t4sLcOBZ0Ky024RL4th+7I6mn64uTrvIv6muflQpv32ArBAEWSiMLX4o2X76AJVSVxK11IWDWDgs
yjif0A8leM9D36DQYj0OgBRDM5vs3iNgExPDILn9V3Fob8pgmubQGc4TzVcWeZHm69NNl4CZdYmB
RlYu5fR1HOFAwN+/P3jK7+uaSRSGofBO6ty+HyLGn67bEMLi3J/S8Bgti02Pslq/q+8qmDZvsUtn
6CMEtncOsZv7JOV6spsvkz0kktPC3M3o5n7T7sRFROwUv4nnmteDkAFSsb8j8F0lMcyPIy+GxIGY
7ClZAn/w6xsiavKgNSY3uHi6IOGY0/kue6YdIcFTe/EYPcf7bqfj6H6robz3t9jc76CWxg8cA+LX
0mV7kVu6iXR4SSOqmBbY1LZZCKLOb991QD3JAoYcmQ0OH4VyN6xUX12EOL1jomVsWKD5lwDyufZM
inTJDt/a0VE4lq8qV3OL9/Mjvw7CqiD3hcDErfCNkucPrUluAK8jqkosgNKPGftPn1RbXWSxm3gf
L09qMHp9MA8+jvX0VDx2taMTJfY83XCsYn740S9pV0Cyb994fRVoTezMbfQNhOlHpfHrM88VqQYs
Csym5m8BjrjIDFlLZR7Lfj1xXo7ciThCQEzmssFPvSwe9Pv0pu9ssrCXRIfKNmm2bvpNQ+Kv7/Pr
dfD0Yo8A1oLo97d4FUtojSqX8Qhm8apFRWTtZFxilwGHBBHa4yMBHdiIqZO0zK/D2/R0Ykbmjolu
WxBNDTl3R3Gp5aAMbOxmDL0lYynVHiIQ4oxYTerjmSFtQL6ZfK+6kRubNoqFC0We5VnSjWoRqLk5
KeuauRrk20ppiP1j+3LeQ2uHTCV2LU51qN2HFNlvCETXGVYDZTO5xgjMBLBjSnACdmi8z1BG97TI
4Sz2sJsXxHlehDW4egn1gWEzDhD7e7x8VAh6+ZwwWCQeHfLkQoAWlLtdv0VVR/esPzlJ5Vdc9Hlt
IGE6+dEw6wBxOUiAfsOlFq7IZtVQ+El3erOgbViFtwlDPvCgVM5VwYGV1l95eRa7xynadZy6Bjur
juWLjnUEzczlVrJ8nCAK8qiafFX0iirTeDqiRIcTyvDCdnoxV8mLHK9N5B29k32iBnSatfZmkg/F
wYsxvOAxDE+FlVz54m25aBfxCz09jCfOeFf5o6N+CfXWHGZwu3NCZgj5lc6HXQehd3Z0mjYKmXq0
3z/7l2FB19CeJVx+8VZpQVkes9tpOfDkpegtE4azflRz8lWdameRoPwswZV8C5kw2g3OzMTmbLAo
7bmys7wKdR4tv3EzixwSmlo2LnbaXa7l5y+cUwlpwEV6sBjI42hraU7g8B6DuIVgt5OHMAg1xQFO
QXxO6I3RQqmCunMjY9tPrD14KO1kxc/QOyPjHLoWTD2YVKok97mFQTSbV+XrfgSgfMdkiakpuuF4
nbjCEjD+HAiB3QC2Nafjm4peJtO1eHkRt9MXhWNswZoOjHyhDRup883sDVw+31z/oV4eu12It8Rc
XxSXjPFSeU41j2bM6eSFXy3p9cfkXY0Cvt94tkWipvlvn18ubg3IRprPqwP1qMXIbK0ZOWRHunQq
XfDT6QOCuTn4BYHW+S6pbkXlAc+pbdJANT+KFsI5WOMRKWlDl3IVkUVjd1qPo8V0h5FsnDZcG+JT
x0A6t/zpMmA2+TLizAOTCLv+eYr1pdUvThZJRNPKbO4zBqhHELvMjsWUwWG/kGgFtK6IqKfkUDTH
hxciWDh7YLLbQ5iclTzMNQbbqLxRXrbJtukd6+xW+gK9Jr9bqsvmO0H5HzQ98/rEXzphc9R21x2O
8zipZsj6NL0bT/Qx19LafO7sKYjoZxHIuUp8a/9tVPXvJeWv33UeLf20X4TjZcrMmO8qBtE+WUyL
y/q8hMjtzHOD77pLf2gK//rdrtpfgkk2Y4g9+9CuGPwxZpoLhjl0VfcZkX3HnPy9Z/TLd9OvhCoq
IXASpkj5gErRQtLqWffQ8G5Up1w15O0eRARBvDVrlrT5/YJhHgt7uogrhGa+cEh8AfxW50JuuD1/
EFd3empQAids9nff1Fe/n5C5UiaJkok/hUL6urCv5RNgnhr/+kshuxMVyJJ5e+inTrbWoaupeUBQ
l/yZgiRRVgngXQRe79PcKzQW9DPe4i/0saxpGBGs5Um8iRooaFBgAkAi+Ue6IvnrRf9myvvnT/On
q76yQGTqwFYrVfJBsVFkbOiVe1lAA3V6aIL2m9L5D/U7twhQyPw3EBXXlZ2kDpGIu1k+aPfzR9jt
28/zS7S7vBELsWxuELzYKi0MIi/s5D7ECGl3z//+KSFxuj5/QU6AoCBC1VLQ4kpXr6jcNFVnnmP1
IL+UXxB3xC/SnYdhnRFEl4H7XhnGwjyBZLcwoAiPYn9MzmQxs+2RBzYo5VJSv8iGx514d+Juicve
QF5R+1by0jAquAQG+W2XpWYuU3arSEZUpTxkD9p9ujRXl+fadNSVSJSi+CJYxz58kiqm6ERn+IO4
7x/icA2aptO8YvKbyacdGn9E+5y96B1dziWbdc264bbETHeM695DRlzL1iu98RadNxwCnClfZ4Sj
H7jT0akz+HgYNnMDmJPJ+hyM/uRFgwsOToV9+FSqs+b1bC7QErR0/kZGB+2dNO3O+xgOOymeIKWj
ObgsEPNn5UuW9roVqMnGbJ3py4w3571+Jgg2Hg1n0td8IXjQEuEsub0ZS0ZtwSQFYxukxppOmoAO
A7fT0L+WxCKWVhAhLlOQYzKhvHix5aDNCD/CZ2FlMTVqHtK5kQFl2mo9qzsvRFgE1rQzhMczkqNN
OK5B88S8Fy2dhDnxmXatsvz35+X3R/bqcblaW0dLD/Ui53FBDuyKybK9REGSQx3byhcgyn7ttMdT
YXcg/pXbkCqDJpdOGxKxIVEIvPz16psrsuZO6C9F8I9LohwHa2si7L5aaDIdfE46VuqB8WWbrM7y
rXbaYWPOEU6cwVUh1tyepV0uOqSTKxDGmh2ccLpSwylQ8FSVd20ruuf4C9dv0r3omJZq7TafXi+o
ztrLvcruKFSHWr5Qjbxow3osPrBl0+i62LClPOmgsPyaLoXv8NEJbwr6eUbmWGgHxYP8QGB6oz9E
Fz+2FoVxl2ED1j+04rnJWjdP0kXCCA5kFBptKvGSQeKpXpk8QLUcTOkLj7l2OoKvz9qNKC1hGiTl
Dew4FN1hkDIRywOlfZIo9RQssx793VZHXcUcMV2G5doqQVuQQhS5hjP6/ZL2v6559ASidEFS78m0
+0MOt9igt5tsaD1VDLUB9xjhbWQ52WbeOvDIt1jH5xqKwQEvTvEpxfyMEQG4ykOrfYanjGchdfVh
zc8Ska6CyJkzCP9eE53b8w1b58SN60eEleuT7PYg7p9rkbEmCLa3IvSRl6Ns608BurGIf4raFkgc
9YlI9gJ6aN5Sr8e3ULvqO4pmb1zGt9NRR4Zy4Q2OMle+cPas/V6GjsfmG63re9hr23wR3WoPDU1B
yx5xo8jz8bc90LePOBHzYCKogtGEXAvj4CAumnKPkr2aQI8CrSJticrUkcp9eUYujSbSGxq/uQE9
FnO4EPMcLhyEVWdClTKgbpJWA4P1L7atnFwWu/fVZSXanxICiUeCo4PBQ0xJ/Az29WJwSGfxyrW2
u7xPMwNaIACInWawUa65PMzJ2/kxbGz15KBShzammF69a5eyXX1yQxhWutBdLW/4hK92G6duccdx
v0G7tcNBUU1O/nF6RJoQv4xwMJwscRRcUI9Z/BzqAaS7wvTkwlMY/aedV8Te+buBuTwXI7+9mTrA
HvymDHau+55Wn/VI38/qQdqRVssUZdPfGAsN8cyecwBz6epFdKeveUG15cX/wGfyewE6rw3/XMG1
CUib9D6qU64AVsrd5KvELOezyjhZGwC06tsT78p4dtqHET0XTOfOVW/PN+pX7iFdKbziWCoeCoh1
HEjLaUemU+dKrlza58V0vtsKtXdZDsQ3cmKQAsVcVtPNYL5VwrZDHxeuRebwuXeSFqaxj8fPqWd6
L422ZoARoauq/Bd757HcSJal6Xfpvbe5FovZAA4tCAIgKDZuZDDoWmt/+vmcVW3JAKOJ7lmPlVmW
ZUZWucD1e8/5zy+Uh9bzNzBvTBRZlTWPf8uo217akuHwVn1qXvO5Zx78X/yILbM7pKzVKGBr27l4
7sn31WbRMp7jxVpOWxSu/iyBT2LZxlYiEoBx4to5ZrAfiTAU7JE/mb11/hrWZk6AFFNaq3nz0emX
9P0OqXadN0/MJ13Y8TdSbKfzguUyu0W11/5acOgE0UqSIZvmNWjZWFpW4cCtnMnC/KV/uIgKV2S1
WnR5h+x9OI+j0O3wi1yIeobog85WmALzuPBYn/3f4VTbNR8Mq+CHj7C5f3bfHQYkZH/yRS2TvTmv
CUccJrD333rbmY9QNtFfJ/cumKGdm8evdAU4+D7c4uV/H2R+rrV/HuzqaCwUsZa01BkfDNnNtpJA
xKbNaXgMH8qd107aBeNvTEIn8ZNz0kjhxQST6mjpJ4whyHa4V48324Vvk8yre7pqTrDdRKYfmArt
Qkvi0oRyCzkRpRJQ5zMwWqQuUc6onHjP3od50n/xLUofWOgekVETKAQmQNl3FNmc3jt53i5vjZe+
g3vjHWL7Sog7Dr54r//ZrCWkBTlBaEA2x9zmVRZm3ZlMSxtWn6KvyYIt+pGiOhafd94mPTnBnfpm
rXDanDNO62OY7pPw8UZJ8deK4ss9jQ3mlwZSr2NzKENdObM3jjb1/JT5HuiiwBdr1T9Ij9hqntQ7
dvcCZ0DaWOWCNyL55bgZ3hzAfdcmjG/IhNzHwIbwxE8A/svd4PAxRGahKueRNb1QcJK6B2uKYCff
+WsqSuIyOSWVBzjNxYMDxexGJ3cVpgEAfXUDVwu7dF38DelkWNjSXGbCt69f3U2MbrCYYQeNS96h
XiXrcZLWPt6a+t58/Ksl3BpuqUUCjw+MlpNWATCJHGShvwskvXGgcopQinB+1LRIN5fnNyYSz077
KlnEamqs0Kvi0tMsIFahVsCex886Y4/WV9JbuEuKRfjbvxdmpT3M8mpFWsydf0cy6KEiQODWtEL7
21H69T6u+tKgGYI4CrkPfZe/Mj8RpzRC05HcKq+SZ7kDppumU2I+yxBXStt3iknerwvKH21R+r9q
BVEAgQH9RO3nPnSoZ7wZ98Yhf4bZD9ujlmeUA25wZ7Q8SUcAwsafd0B03Z3HxEPZIRWPYQBGb9b7
zx/bdy3o+IYxzyOjSSad/XOD+LK8McwRjMZQWN4rHZH5DMH5Mnhrlg77EkFgZBslkOxtw75x3b+d
Q1+ve/VG8wizYlcXlbN2N2DoulVnwdw7GXtGJ/5DS19oLrtdNk0WXWAb5xsX/+vP+eWhr7ruFMPc
KBm4uLpw1uUiXIAYT+oVSOnyxpVuPebVx5sHSdq2jO7O8oIOA3KZtCWk5LF7FMqJ8UCk6VybZt2n
MJ1cSgrPG9cfP8/rGvDra776fBW1KrwQ/s852o4FoLEh6b5IMDabACwPm5GPB2V3VJdQEyO6tw63
wnDUb3jgnyvsugh0gyoyehbfmb6KyCENheOufG2PgKslGp0McyuQfGWu9ot6n53HhEVsCUZ2BlyN
HdCCgNSi2AVLRV50++QeyHSY0FIo+sTPiUzhcHxuaOCR2b37jPdvzL++Kw+u7v/qiNRqaN9qo7EH
/UJ5ABYjO49M4yJnjWeyir0f7I8W5u9C1EGnu9PwpkL+YWKHA0BBPsWkPWTOlLDabtF6GPRpU9O/
KEdfOGZvQQCbRJ4nsygc9bJSC5dw63zi7sVrjS2ACDeOaQjOXb88Qi954kVTLUJp9vM6+ezSf1gn
nwrNL9uA2eh+ZYSs0+IpftVBT3fW3UASmIg0X3sM3G6e9simoH246ZvwaCyDO6ZPe1LBbccWVzrO
KP1dOOxT6kfGnfWvzNpLU/pCdQn4Ke0grwYMM/FN8R7wAmZkJPHNrVUmMhPM/ujxK4OgrQVMFuZl
bJ9EEqmkVE0YoA2n9NHZZ+vit7ES8fqbWNLGTyZijDJiOmqsfKwWmEgFEwLZm/UwRZeTrfkDM12r
/dFrVmDvP78vvJV+/rCu8xncAG8uddxCcmZF/YgGQyqKxH3FAlZQAGB1hU39b2kJSGbjzrHXXt2M
LRVze2zLieTkKxS7VUIS9EF85l6ZKth0xIJzivgBpiFC75OS2ervWF51Hhqhef9SP/A/dyCJPIo7
ruAeGwkdKXIRy53lyQI5vfGkXywSYapH7614lE/6KsMr5hzgbT2yET1+UXeJM3HMKIvRZLkCVYln
Zr1Anerlh1rcpw129KjSj61xlOM5lgRMTxoE2yodi4jJMaDKDhdAAnYGd21ghuouJee3QN9WTOX0
xsL8a/1hqmjxGbFC3bkWxqiC3Kaq0SlnnC7v1LW79DfJPF94drIJLozTjXW09NbRQljeCrz5a/+M
y9pozEQQh3JNjUxj0wlkueXQ75cOZGZ5nWbkdNoG5hHoJ4l9Y5ciG1eG2CQTkjKS4eHvvwwCwOuN
jfw7zXfchb7czNV5qQVa10rBoDBnmsSwYkSYN+NHAs0U427ISvoa51dZWIrZAzN5zCuNF0QIvZ0+
w8dXHsbgvWDCCGAIZzWB88AgzMaFJdJy6VbS+F9LVhO5lkZAEoXFdRpz72JZK4jFeOo492Rxux1y
Wnwm8DEHnPTmsHL28UF7QN2jPOR3twmCn7j5t/3syx2of/YQlhwFqWtwB+0Y5OJyYGyTdwrXKSM/
sA/jPm8mzau6LRa3GlHje9OHPIG0DPgtOAZ+4xVXo612FMXhuWpO4qIVYCQM2EiQVBrhVq60J6Fa
RPUidU4h0mZjCWVHeUJGju+9btq+cbLSJ/V3PUqAsqOazd3uWW1XKeTodB7hoYWboQfY9pY+DeKC
AfVAV1vLtu6/yfV9AW6uexe1XStYzvvmxcUMojlJ/Sp2j4oJ0z1HgPlQ1osu3cTVrJAXrj7L8yW0
45ThVDvPyQrsgAX8Zo/X9lzOiX7PwLQVwl9zGua1VK+0W6QvknK/7acI+yRDRP7GIOTbW8O9M0pS
HZRegxsXb4Z8pfsrq1oE6jtGWBGQ4QIdVYitO/udgzPSNBHWzCTaD8NcjY1+Okw05nEb8dLugkO4
CZ6dS36k1wYAhh6iMXYA4E0OzSF59iGSca5A1X1F4XTWP9qID2HKyWP2fFTBr/63v3bs6PFRP0nH
5i2E27AZUVyyGNAXuSs0VepDaEHJngBHoeXSn/HqmyeP4lO7xWlj5S0ruI3pzNwQM05xae2Gab6i
0JrB6Z5gxDQZ5SWY/izzZTVXF9aKLR5gNZmFd+2jMo4/DBPPA9wyZtklpu1aIxyXKREBNyWcfCfp
QYjXPcwR6Ksf/Spai4/NS30oaZYPTjj17XpTzB1UWuayZ/BIyuNGevbv1LkG/QR3R07KcDceTebE
RVyVz9OndNUtonv/xP+XXRm2uvLxhMFBbITFjAlMEIMNZ+nZsNrAeCNwzTvm4dCxo1fG/rRixkeJ
e/86eGt3RJGSzlWwVh8hbSMDseBIwPE4YnC6qeefDHJ1UUhTICcb2u6xn2czkDljOdIpwIXJwJum
T8a98ArH77cB4h7P8EI7mhygF/MASeaISHMp7OuHdC/Z5W78Y4YH4tPwKMCAdrlyQ2AE4OBda/cU
KKORQDeDdDPXji1wp4id/ErLF8QepiCS+G0I0/53HG38YSHN1elQrElH1gkJJLv0PuVnJIZX/c3B
TWhek8+IsPXX5X3NiOORvi9flDmFzTQ6sXruxWzLhyRM5XflHrfaYZTK+mcGwv2T7+DOuIJ4QOna
3BM9kD/H4RHiC78w41aC6X2P3LKVicfwB38B1HfVqePNaAzF6JzjQ2sXAN75RN0KI01zLm+DtTQq
yletdRaTlSi+4fMkS1MYYRptZHjvHAnMmGC+ljuwegCebAJBSgXSgZ1C7Dhoz4Z8ChH1BbMmQuDl
vIfC0881k/m9ZOITx15BllVNF1Fx/bknq2opZs1Q5+eWsrizw32zLVArTrV3/cFYkTcJbD4fHam0
M5OOUz4L5Em+DHacedhpvg3MLBtGscPUX0Ysmd61/V1KRfDiLe7b+x1FeHBWCTXsNtmy2NQhjCl/
oeXzAo7JPLgzV/KKlWztxHc4eZi/LDPUgMCxEDDuGSmYGGeBTj+/YoHAkGKUgs+pJYfZyFz4H6Dj
t17H1RFV+J6aagavg9pCHAPsJsFJfh4nzta6OKKqW/z8/o2xRPjzTPzz/V+BKSpJwnHj4wyvUUh1
22xORC04uCgtOguTn4ksbBRjBuGQ1gbSvMtM7ZJfaMz4zMKHZsPkDEGueRSe4DiEZH0BXHT0jfMW
yKC03SUr2CbiC3Gaq84izDu6ie6OGtdCmJYj/LrCoZYyXet/FRDmmX8ttTWI8alq7HLYVOmC+UmJ
PgxNTfDkiesWzBGuubcAre3NtRBuBFs5CMasa28U9PKtl3NVX5WS5pI8wctpzDuK+QjPmfNLuU/v
59YxqS9yvizYVMBgNsY9GkDXQtiRLMy9eJSBs9n8mADcAkK/gwf8YEhzRrcsJjjX4fKt06uelpT5
uR73nvDoIRTaB0x15+K6/8AlxW6WkJasHRrqX+gulBcfXQr/jegCTK5cwjDdiDfwyL+UxX/clTSe
5F9aRUGuOhjHrNsC74JT+sp9TY1N/JA86tsYnslOfBLW4sa1FZy6J5Z9C1Awxg/j2zr+57VIVw25
4dWJzxSDhINPsjMnebuvlInyLO9RshV2sMUR85Cv6wf3vlpiMnFGdKntw3txl92Fm/gi3qOdVe8x
zZ137/pvToAVnU1eTwOMXk7KvbhSD/G9+ZG+Knf9lPCpWbcU3533Kp5Ua+9VuM9etWGKk4RP3ihR
WVNqtX6LZoB94jeEyGBq7qwzAH75dkvMYN56+BFt+fL2DUduw8ApcvC6ZJVDQ34MyWkqSC+YSKcM
cVI/0blhojkPyZ2zjvcxMMmyee/emRcnd/TzSrkYa5aQ6OWRT6m0ezHaw5kMseZoIfhNrVdrH9yF
+YQEMOAiFj25ZjOUrnBqt8I6WDY4IM4K3cYpEdDZWLVI8ZfFuj3nW33OhMydU7rM2iU+iLaGUzjj
PA6/fGnKR/NNpK41J/IGFTeOjHLOv3dLka/9dWv9skKuThpLjAnFMlkh3jZ8dS/lRf0gf6u95/0o
p/Riijv3Yp2chfm7pf459AiI8Ouaxg+0zaeCNULU2KOLKuQh2WS4LUb74qiZ0+oI37Q6ShcsrOtz
rKImsc0nadc9NMfqQXxjzGWnm5937U8C/0+r/eqYsOpca42EZ6nXFSgpsluY4qWtP8FG+Z+YA/61
EP/y7q5OCcWpEymS2HSozlb1oll+ml9MEYbeeDJZHNfqT492teeGgVy6optzAr60My+bFM8i0j64
pbjzWPMcbQxFHJEIkEILFuac4pwiRsUcXZgh4WWapswTOw7tMzqmTlsFHVliRIBgTIfMya78mfmb
WQ1rGNgECgazv2ChA6Lph4gl2K4IiGccLnpLKwPJOIj5hJxuA9t5zEbneCxAuA7g80JfbiewoPmf
etiUknUP9IS3KQbt7QQSbvsM3xP3vGLnRRPpJWt+EdQA7ZriwnsjPoWtGXO9blaf0Xn2p+aFhY89
EBsENP9YngWQeF9hlqCI5h/BkcTX5pUjznMXfFqCauMKVL/DYRemFoEkEK9HXzP/wvxNyeYqNwbx
W/48gujvT+GbcnaFRxUQzZ0huo0/hlNAFvLzgBEokpRkjxhmRmILPn7xKOZy7oRFaiMP2wjL4rcb
zxVq3gQ9ogDr4cGXJn4xo7xssHdN51ghiEBwtAQV8x7nBc1jRvwh4SF43qSwemY8Oc/P62OwCYQ7
whDo2K0POB04Q0iv2kP1QvEaPgWNXb1oD+Ud4Eq5yaEn0ihlEwsVGe6gT+Hbz5/SdyWy9OfJdQX7
k2A2NE3F0kbIUW0zd2HdCflYU6JAue+n7hGuyaRbagj/8q0sTNxFt9bWIDzRnh/WB0doFuzy6GF+
vrG/DGH+vLGrKUHc14UU93wIAtU+cAm2BXidbWD6cYp60/hA/Ysc7Rb90Pxb0YOtDvIb7HVM8xrE
jIzKjM0sGSvyefjabbEpRn4mnnJ+aQrBiXWsJu2v5I1v0g9nkjRrpfkgcVfTjEFoujBNMvr2cM7T
HPeV2UArmW9zcTYku3p4aPQPHaYG7FacSHxlgWoT04o5fzN4r7U+ocSiRFfLuwBfP30n4f3ZrmId
IHcxNHPZ3Pqwa86dsq0x5ZFt88L3fOh0W8Syf4oooo2nGUxHcQGJQkrv2hIs2kFXl99p3bJPnMe0
EXDcN2bRogomubTWLdKGHoz+KVDtG7/g30q1r2/yapeOzLrQFD/Nz5Ut9qAMw3xU/MZrj7ajWePM
Scvzrm/6N0SFq5+v/Rlv9cc2CsoEv0chaFpXofpenXYmsRmS6ojOiQm1PkBJ+6jUS2T+yqoGh8Jd
0xJV5fS2US946aU+N8e8KBQmTTFr2gCntScMCZ1VHe8l98X3l1W68jWbw58JTQpwT5TApEDPAwAg
4s5VbfL4rVRPw3CsshmjTVkCuLbLBuvAaShP/TvhXP0S987OXPhHZy1O+2lNk1du4jl2u1vjfuSP
OfQ5DmaOEM8Q6GDglWz64MFlI6+8ndC+Mq6cOKkwy+iOCtPfDOSqKxjc+XZkTbH/8rCwcu900ACv
fI3cx6o/1ylljcbksIFQ5REUT08T5A/euB9FT2K6JhD+51cvf/dsl0GGKdDJRaNUl67Zj4UW5crQ
1trJ3KnrZjts+TYQn6jdPacGL1J2T4pjbP3uOTDZyuG5BdST1It5BDkQyiHKPI6OHApkGTl2mULW
S/yTWfdrFd52HbDfVNVUAZ3yZ6O1t+dqBD2V8zrEsCazTZyUMPt7I+jLOf/ST8awFJVtGT3AypG3
oARgvYG/DIazoZ0otpx06eg7o3wx3zhr8meLOdoYxExkLJeKEGtjbIDoKJjn5OrijOouB2ToeDBQ
3BbhrEnx3CRiYtqkr7q6QiWrILxR8eddUOOlQFvZ6GoQdRMeFzGexQTrgNue+UZkEF1cDiSNyBgj
M5w05GiaxTNpX4JUUn9ypLW7st0l8b3qXARMM2CtkRsNAXkRiEcP5y+2pHnI2UARBNN+Kn1IC3w6
3mJ3pWLx/mKIGJQ/WyKBVZgP2Xh2b8zXfGEZ9wR5rkqsSDxs09+SE36NcMf6WclbrR7DqQ5sBIXs
aGKx8Ft5hAlmHBRzMtongeTMgfs93lY7RWhCa6vKiO4nyrF6dIIFBUQfXSinqS4WHNi/jBentBeF
MWHEq72My/3CkYkeQEjQhk0T9CDwBaw5toHkfXhpswzCXwmxL9XGDeYxsEdLZtaDYV06lczS8BAZ
6VxvjV0esNqjqp4NYTqLcOkNy2LSNxiFDWQgWcOaRFHaPo2ipHSeI/2Q6y+isjSyB8Zr0rMw/3nx
a99my+Pah8Gk4TuiK989y8hHI3zM107qCwfpU71vH4DB2m7n6dhJLsp2CQGilDai89GltqDtODry
ZOq7aNDOpnPs/Ds+bOwlCjtkakhS5EWJbLzvGKa478TpHgO8mEjHnElQrgWa7SJYhNpiUPekQJnA
VqSKS3MzeMrqXSQslWaXBBtZnJo9scMfmPQlyDRuSbi/kxp5bDyF+egNCeqEdVVFCG4T1KHpaScq
K31CuO0lm0dMQeEx2nx1CkPPyWj19L+36B0vDESOMJqXrV9ztTpfzEJLcNRTO8XcaMG3snfpq2bC
LFmyGBywK/MNb8lbRNIx4PvPOv3qwlc9Z2aSQFWKXFgpliNaRK479j2QAWnvKcz1d4VGD3eF6f/D
AlNlntXkXYuKcvWm9VbJYAcp6knP5/g7YQbCAcacYo00rr5HRhYmdv/S58f+AWQ6xGAZc+XiRW6Y
tty5prBE7WSgX8GMI4/eqmRYWnqNg8Yxg43ber9KcZO1v8TKJnZUwXkJ+LZaWOLOkHaqtXQSyvmD
ruGkTVwpwVEo0qwEMUPACJ5RkmkgdXRWkoLGzdm0qChC9UX15oXwruv3Un3/89u4noQiMNU54dFz
KVi245Z79SuUhppVWqbRaLbaodO0eD00BRj7v/76+Q/++Ute+hiW5TqK77/+OU1OKFcafmOfd/n/
I4L+Qx5Hsj9EBKWJ+/pnQhD//r8SggR07v8Jc3BE8kTmoewe/5UYxB/p//m5j1qjwaUmafzRf0UG
Sdp/8m9D3sbphCGqwndZpnXl/Z//EGT5P1F3YdoAvdtgNdBb/y8iVOXxS/pSQlI9ajKMYMViQ2OL
uaaKVzH5yn4UVo8W2Y1eB1Ehwr1A0rHti5aCzhgDaMzrGY4Fr34N4bfbeDKwbM+phBI4bWmwEwFz
mxwqD0nNOMbG3VarwOyhTisR1mUmPQ2Grgbs3y/v+fCvu/xqV3aNkFzf/DXByMl8zXTkoHoMVupH
vwvoDiBq22MWR7XgkL2xLV0de/++nEq3NErrvpmV57VX64LP5aItqiYmDSNbLVrfgutHnOX7T/LP
Za56QjcIkrLIuEzD5MiId7l5J8WXG6/u1kWu6GGCK7mNpnnVI6RJuzsXd1ClmaokS1x0KSDtmLlh
fotsdHWcXL3Ab27fhl93vpzyZJmzauudeJudc+sKfIlfQVIzx+XbCf3qcSSNRviuLfQVPr5MH5GE
rb31bZrwXxYFlgRsz/wHK47PDv8LLCsXjZ/iqm9dfCofSzAWJdW7Jg/o96KNHMMXLUcB8r+32//W
qo8v9PsygaPN5BymxWiIcPWoVRFmli+V1mVovW0aY2ykxQ8iMmyLCU1sYuOPh37lMZ6pcQeVo1k0
fBBOOMmNgY4b7lH528QnvMqlaZcl+FKAQMnKc0hUoeUW+1zI7V5A2BQb1FfEL+aviv5u5Pdq4Nt5
TnHmIXYIgO28YF8MHXY2sjAVaEv0QdSnhZM8Ebg48SodxC6f5nIDAzB4IElyNVALKrhZyMUmoFbT
SheaqwWDlmYPY6UkOJcWs44qW2RI/f1Y3nX9Y5QXS7l4SdDm19lHH1XvLR6igubvOs/aErR50KJ6
E0tki+TDCeu3SURgK8+N8Dw+NElyktJsNcgQmCyF8k3z88e4RgnthLQ/JRNZI8eZuoUflTSuxlgs
mCPzFoJoqSEhl7E/i80XC/BbzbtlQXttuPWbGcNhVeDtlUMy6w1ogSbsKs1XLrIV7Kuyn1uJ/lst
vGUpu6NprTfNELn2dH+FbNoyyeZE0U+s8BAALWbZNsKJjv/zTeD6s7LqXnRsnwvhV61Vdlpp/qT0
5WVLZLNRn7So+RAKZFEx+ZR+S4cfkI0bA30ESXXXA7BOfa0U7TjCnN1zmGj/vIfo1zDu+D0jnkVM
MprgEHt/tQTNXKwU3FOsi+iQlKTp7lvieb9zq2yWXYxSrS4GcMQYoTubv0Ctz5484JEeoy9rtW1A
Fkxj4srZHgZyNpyi3BU9qVPaU448qAt7Ft/eEdecIiuvLehbgWnNu9AanVVo9ArjLXJhYCXqNPWr
adBhQlLqL7qkrwwztNNB2UsYh+txZQsoRwu3fEjy9l0s8KrwMpRjQVAS/Rq2+IkrWwcAxB0RD9nH
VCE66cVLZQzIAlPp6OP8nJh4WVn5spexGCbLcmbQYcgSaa9aEy/EzD1GUjhXrZFQG1uzuMDoBZJN
FGB+aWCqM6TMmcNs6BkaGeVEDc13IrOhSro0mTWc77jDsMsPF23wGErxzPK6adOLa60e6I4Aw9Vi
Sbbooh6SJ9f15n1U3CdNu3DT5lz5wqYYHWVQXbYtkhcJVsLIBGMm1UbZMm/yReF0KzI+UT9ldIo4
7IUZckB4ua5vt/1F9muw3b3rYIgt0MgLyYcQv1YYqAlEltQN5AYXxnJqros+xPMCoF2KF74jH4ae
78oLliGuCipxF1bpbvXySZJc4MB0VwbS2dHkRZaje7OGJw1wxgcgVzC69RRkEyL0D6yH8uw58Z5x
o++GXZ9VdMnvZXa2VEKecc4bUlCBPsHHMpgiCo0LZ18m1cFwD7qTLOqyfYpM+l5fXdZVBxl0QIWZ
lHPFFWdClc+DgLYwJ/dIE7CxTn71bbiPxGZF4Ofcc7NNamEMiv6q0c1JUQmTBjqLlimzwcN2N7Qu
gqA++gZq6xbf4tiZGzm+pU28LAt2SRPjbqJb9yGyV6WAzBX7z2nhvqSoaoaM2NjaO6hRvvHlehmV
1dGooa66+aVoYL3A/lBCb+cUKDukEumoO4uTcFEBv8V9exaCDO6CQSZoNe8175Rbx4LRvSUDsgyL
JBFYyStXeVczRFfhAxwrZl1HR0SZxqadRm/6ZwD1ITSf/HBXoyGvYBgRsuzhARooFvxrIF+WV1M8
6nxfjjEfeo9NXd6XYnzXCQAhGYlL/r2Ps5sVoGPrnaemIhokJrs21DZZf/aqJ9MA2uDz9l8LYx0A
5/vW1k3fcz4P19u5yquE4Y0FBR3KZAmByOzNi4eLU5ybe31UiMvbhAS0zlj4YCEpRiADWbXWY+I3
SxVQsq8fRfO5GgEGJ8djOL23CDhKGeNdLOkSCM9ia0zT7DEibayilDVrnFqdB1J0lRha9raQNkK1
FsyLHtG42ZJfTtLuPRfdteUdFKw+4DTkGASmNR84rmtd47KfZhthsFDnEfyoq88dwFnbagQTVNEz
OwwRjSZGZTLevL99yw6Mldo/K8qT24Njbn04tBoAvt/Yef9eOq9+OtimASTZF/sOZQfML0xQPAyd
FXyA2gplPZHJ7YgB4SkK2SgaYt4XHifEpYWQMjqSOYoKs8Fx/pVVKEu3XeJuJH3wpk5ZxqAS3l1f
NHszL2duikgyNH7LhYBpcTvp28dCsOyusiaDtNLLj07eZclWN19cC3gKlmYkb8r4xcHeRhocO3E+
WnGYqPF75B6M5qzLR3YQXLZx/EY/nK1TCEV1Vezocd4qVj0h4JsukOYuNKQktCZO3x90fAgyZWBb
6xcJ4hyrceaSRzI4NnIGZDKp2uhAoqryKyoWQ/0gNdsy3yrFpgmWmjJPOYxDH+qxJ8wNcdm0z1lT
21V28OJLF+5EhfzjIwF8BMjYTbIRcvJUdjqIe2U8mfqMIHu0icxTYOdCpWIa3TLaUON7R4Iih/3N
UNpS3k1kddt6Jz19HvjjMiI8ocKjhfRpKQZXlglWxL6gewqSde5vFFg0wbMm3kc+IShxZk48C04V
iGesHil8JOZseT5XGvNSxh0UbBXmJpTX4Q0U+1FRnwp+MiPJFk2EikmyNqaZn2p+DLVr8Q/PD0Y7
MFgE4YkJ51YSX5wFbGDsMYdS6Jc6ZZkmKgtrMB/N3s83PWfTjO5LmA5KPMuHkJ02JMg1D8tlT4Gt
lBgypB+RWuJsiLMO/u0u4xiDCisT1SevaHZOI51MV9wEQTgrVeiKgvshtKo1kZzi2YhIDTUkcYEY
SQ6Piu+DzHfoQuOwm27ybGqIqbWuHfdiNtKKY/nZiItVNeCBG3aYh0CSq5XqvumpSNsEJW/dar/q
CAJcyuru8ZcLAwVyfHXnWDJYjvE8CDXiEO8omgRTlNW0ZcNqypXSPffoE/oxMsfTZ0WG/1hMMSfB
UKgQYTlY/UgXDbZCkMp2htsxhVadE1YWCRs9EGwPNauEcs0r5mZk2a7izDp3F7H+3ADX5oh07gLy
JRPnrISS5QiHGm1WVkqQHCznTZRqHOIHDN90T8WWrtaffq6n/tbOEmMLsAVegNXqmEz8tXmRgrT0
OzGzLqNoNITtDiiM7ROqgLn85kxvMeyvJlef1dvXy12BbLg/Bq1q+tYlTS5adh8L6GgwE3Mwua+K
YCJzjP78gOP9XzW2fzzfVWNbWG0+RLFrXTzQp3ljkLXGQX0TPPzLVXTQFFEGVVExrP3zLXb0Y1TF
Ho9VH2MR/UxvYfj09vOj/PW3+nqVq98qcHpRTxJKX+1u7CqmAQNNbzTOsRmwhfNkpxx+vuJfOlsQ
oX8e6+rlxULnJfXAYwUeHqE6Ixdm/z9f4noa/bkivl7jChQIxLw1u1KyLuoCZf6s3yMNwcNeZ2In
28l+JCErzz9f8y9d7NfH+mSHf2mfXcHs40TXTC6Jn+8yXAy4IBYLY/XzZT6pYddr78ujXXfLjVMa
eCI1GLp0/dLVlFMn4ULjV6QTpitJ3PWpBW2fzCWseCKhW/x8+Wv7lus3a8p/Lsq4KkpiCnnMUcpr
zMMjRjh4Px2cQ42vXAXLcmQb4ZnMkHsZ7TDsw2Bx9vNN/H0FWaLCN0He+Oc0+curNn0tigePFWRI
w7TRz1KkzX++wvWE5N+P+c8lrhaQgiVM2DSOecHwLCZznESRgml/gvyChUQPE54Qx/V2t7vtHv7z
4yniFTvRFJKib4hmvyTRnWWeOjTkN57uiiB19XTK9Rgm6rSoG2LDvGgJ8ISBpIYJPJ5MOIZ01ZMV
K48uBvINDPOodG+soGuDrG8Xv1pBvSz2USYnHA6wwRCRkOWEPRb28Ivbxsk3L3ZFLEhrhy3Uiq1L
PvtUvi/6BOvVcRfw1up+uLG1XRNLvz3b+NN+WZl0wF2DrZV1qTBIK94ZbmIZMlVA7yjCVLKr5MN4
dfI0UF+RAnhrd/gLGDqi7f/+Mr7pvdq8SiwRmOMiq09xF03b9Bzm5Q30+L/ZXf+5ytWRkZGuESk1
522AU1aHxJKp1Cy3IUgtRr7k6f6WIOlv5+3Xx7o64EtRlEVf082L2MFRwyfBUbD8SucKFv8/fxq3
vr2rw8nIAkNuOsu8xPG+t3YFxIufLyCPK+77/v3Py7vaWbzSNeU+Yfk70aKdwU1ATZ1O46kvoRpO
1x55UsMaD54FQF5550OlAwWZGO8/38aNhXLNgDY7pypzn4Wimk+qQX7gySxOP1/i1jL5PMm+fAyN
7jh1XPAum7li0DLdafMSrgNBNuk+Jor2qX7vN/jDLG9c98Zv+LknfLmuKUZxJsbjBoMoIeeAovHm
4M8/jZqggdnCjZf5Wc/+8Jt+1lhfrujSsvedxn5a2d6Bae1MnEmoXO/VD2ednaNz8FyA7kESIt8k
eabzn7UPcjkZllT+T5KJ6+gU5zWSkttyRUWOl09qwwO5aUYxfiff7pMwccawJk5n+hXMiTtIa4gl
31HUIlCx2oWlNGQmfoRWs4rUG06If11iXy52tc9b+lCZNbUC+j0XX1YFwTvETbG1b/zc403/9FBX
W7xcSEIjC61xkbx+3xWopmRvsPNMm4VZsUoj68GQnaOToCuW62fT7W9sh9e6i39t+l8edFyPX359
llulGW5FOVIgvCugg0HjcyHV1A22bvL/Je3KdhtXkuUXEeBSVSRfRZFaLHlt08sL0cdtc9+KZHH5
+hvsi3stUxoVZubhAA0cwCnWkpmVGRlBnQlBh9YgrGTAFWq40iGINriYq6kgz/lqR31tjs9qcSgw
PtUzn0Rv87slN7sVt8RajQvXZrZs3S461ZOfPe/fyc/maWSWbYfEH+/sA8Zh6LY82rcYTAGdAjjz
Ia+wiVz2KEveLiewJ3YX0UNLUAMOKB6HZNPuirvcQYMH86waBJRqCT5bdgQXcSOO4sgWwoAHAvdx
HHiq8ovriWQhddkBXMSMPM0aro+97RvaarI2I2C4v8eHYmdgZDC4126hYPEAiDVI3jCnXvxO7zEB
5slC5HzIrt2CRVhB+UEFSm9ABwMqvqFx27NPyT27GLi+920pgtTEdhJpEd5Us1udh9Tyz/+dopww
8tlvpbQ9MntLZ5XYZkQKY84yoETohNtuEx+tA5Td98gyMBcq+T7JfTAX/irXFLVUISHuW0fgX0cX
jxt3uoFWGgRH6Z5+oQTnRO8yepPL+cDJsi7cVx9FooosdD+jXfAASUNQLSYAoYLPpX5PMCdRbTGU
uifb7Fk5YA4yWuVrBIb/KCk/+RVLH6ZmZCwHfDzZNL/nYSFgZu/szfzN/Y0MfiC5lmeFDZKUhAbE
QmGjceNhU6FgU2ZSRyMzs3A0qZ5ynli27dvb7IBhiC2KAF71EkMwttx19zPe67+MeebC4fS6VuZB
XOO5Yd/qme5A9maFtq8sw5F92cLjKKoa0CTAVRRehrlwj7gBRjTc0GUHbc9xHx/LNVRCJd5UdkEW
LqayTYWjRWn5g8IPFt71Wq6vehu8+phF+08uIyZtLZ3RGTS2uBVDWbd1XXLbrz6GD9PaYGob87IJ
1FnVFCOthtM8lffqVuoELvryE7uLe0B7HJpgQnAy7SMhT6IyMGehA4wpoKmUP9jkoILfxbKs/Wg8
S755djBnLvzE9rzrJwHZriHNGqiaiZcBZD+BSse0xwaL84+SPxH9OcrfRPg51IcsewpCTRLFLsaP
E+OLy6JZKdgwQNLmD3xL0O4LQimX+8Wqw4mJxeVgNS2MtIAJdW/ttW0A5wbRhC2EJ2T3Q7aSi/tR
tmEqqh6nBz51M+2AcARPc/CXe0BeYzi/FgxAVkZ0E+NhNugffm5blOmkGNEE95OauD3nTjOzNodH
YNavH5DzW//T0CJA6aQm0KPJUA9m6qolxLGLfKOEEivnB+GnlcXN6xQA99uUW35QfyaVn5rv179i
Xvufp/zn31/cMMVIk5AT0/SLAoJR0BPWewyP0/RG77utTneqbkicyXyurllc3Kt2UPMqZoXl88CC
HJ++40T4dQRxr6p6qWpZLP3LN3fN3uIq9ZGRTB3DPo37+SVobBmonpVVlUAJHe3OjfYQ/tI94NJm
udyaHEuogK/mTon2BppbKQZZtqGLa2fqKY1iAxuKzrml/xnIy/UNvVAS/rmji9tGtSBQgdNAB2EF
+YlH84ajjvgcocJ1rG5AV1C5YPk+gFkWutXiEwPPO0wBxrKqlOwaLqITCSKLa/qAZnwzAP3EHUAE
DlMeuiqVnGDJeVrWTqrOjDKjH02/nwVTBJQuwf6Wd7+QxwFOKpzryyvZvmUVhUZDatYDYHkFA523
sas74V23cKFqOW+gbTFg8FAYYIsLkgLcYpkc9by5aqmA1+SgfgIaE4HdBVMjYMk1NqBrwvzZfUZX
BJwmT5j7lJUuLzyjf/6KxbUJDQVaOAS5U7ILtynAt6BUrNA5rJ7Qmh6PoKecdTG6tea2LpQKocv0
DEF0cKTN8wK3sScjz7q8zd+rsrg3iZqYGbVz02+BXdJnaiy9WwvTBgqwuR0H8/H6LlxoxP38/sU1
SmnbK42CpmKYEpBT9Pku0BuXQxqqVrONFSk3gYC8c1tsbAEI/1g/TcbcWMbI7/VfcjHOoCmAXrht
GWdyvEZY9L2aKshDQKiYglWXWGD0RIXgupmzaYAZR46RCDZ3iS+wTOV92kdZoTD4SfqqxSsbLCYv
6bv6DDYdh7sAY4Jqvpi1uMXtf/JgRlrJZkVFm1ITwz8/w3Zi6IPoy4b5IX2z6WssTefmP7AMA6cG
FoHOrhUAbRsQ94dQnHRiUEyAehESVQBygtJsDT78tWRBZRYX95gqII8eRlicPsQackwotprgsQYD
EdDdeKJbMkq3CyVeZgIpjPEWkMuZhC7uSArUXBpSwXyouBxiUBexJF2TAcPfNPDSOsX81mNnmSsr
2If092SAMzDSb7I6ArRDUm684CfxU2zDhBgwodbfqHySPRcRxvDLMmd+CgSQCUhZL31RXkhdTE3H
niLVQyFgOWIwmiSv8GTV/LrTnQJAu9Z61+MwAn9m7eUCJNM03l3f04smATydVft0KCEttpRpOhtp
Wmp+TAJPVzsnxIxjqZR7JQmO8RA8DHnjXjd5oWeGTQUU1kZxdlbfWdg01WlsjKIAWFOBqHVY3TMj
+VSacm+kLSh9vSx90RUyuAaN74CzqjBcef0XzKF6cXMwiooThT4WujrL/q7eB2JsBjrio+ld2SaH
ANBtTELfJKQJV6OebzUz32vwgtftXvJINpAWDLVxuKQzKvE6Liyi4P3nm/SjyTPHIt1XG/GXkpVe
Ir5KDTMjKvdoCK7x8b4yBseMfapMTmPFbqfGxxgCG2VbSNQCL0Qi+ChdJfOGqIDg/3RVYALJ88mM
VD8HBizPNjHmVaLsC3KwhSEb0bu49t+2llU+kcfpWFLAaAlGjWNd9bpcdygAUWUtHDPqQSqg3wiM
11xfesknmotHFEnsBtyZMDuM5bZWvgQYL5T0D1ExC409v25Mu2gN5wqcnMAPYFro54JCK5IIYdcq
BHHACKsBJVs2j4DUeUqorCdlhBCRuotZsO/YgVuvAQrxNAhAlwES2ZpwUL5gGDQtJR5M9qsWCUBX
qeEQNNPkj+WfgW5toKjL7sGY4WZgVPgvl2BxpgqDiAC6MZPPBnqn5/k6NysPaNQbCrKDVEX3moMR
TrnjoCWKQY2VWKpjB3SVagPoOr9SKNsqlSSxnh3L2b3/3pa/eeqJC2/ysi15lU1+GD40IWRzIEOn
yKLkhThhz6gRQEcYEo+ld0PWYRdJXakIyy9tf59lXHK6yAWf/cPCIpEVqWCYQ4lVn1TNsYC+T0Ug
EwNlj9KEXIONEewudLs6OCp2fGuy9nXsI6jaAo8YGYPXxWxdKtPGSoGDViHqWOZ3NcbOdQigJCT1
gOzHCHjuDAmgsFoCLvZ4N4wMujxAo4PqpVWyex0aEaANroLXNNR+TQLqfXXgTiB5V0AUlFrZdoI2
EGsAAwZUGuoRSvqetxXUeDDdT+s/hbK9ftwu7uzJoi8uXGPQQMsKnDaTfJLg04aScPrx75tAOgke
A1TfKGRBft7ptg+ColZLRC2ohM241zC814ATvW7l0h1FZDQx06tZmBlfWKFGltQYKBr9oPyDOf0R
YPUsfiFx6ITSO3pp0eYAjCKorSNBXSwaFNeQ/Ec2wmDyZZP3pHiJGiL5nguvZtsCa741CwOfSwMP
Shq0NuGDj96kh0GvVTMg5TaiT7yef11fuoufozNbB44aMt1LKjgW5IYhMnvwRfocxLeFescTiQe9
6NhRMv4/G8unuRWGMbjidUDpReI2SQ10frWuMH/S0uJd1YUHOewHFrOtPiagZnpW4vQhjokvMr/B
bHYzQPBwkrCvXzwyJ79pEdqqng08aq3B1zCjMpXvRvRmFrcBrrTo/7Pt/P5+/eclYAOoqOIgRRjF
VLWVv/QBCF7T3jEgjXh9N8+/ap7ZJQRvGI2ca4pgCDe1k5INfieeiQ32DKiRJniw9eACVqLUvW7t
/Oz8tLYIjXGRkigYFeG3cQeZV9SXWsNps0BSCbnwBv9pZ3G9izYOw3Bev0TDYAnFAFI1FXuNAH/P
ULEKp+hAbeW5nyiYsfKHWKE3NiiMA2pKlvdCEj7/EhOaNgy3RVsyd2dlYTeqCEd0Wydvpp8FUwek
iCbMA2cbTYJbu7yZ38YWEcuIhW0VFT6b5o0zjGBs/WSQE8uh0GsVEo9zeSu/bS28mh0rYGZjJtwA
eeyGIzidQxkZ1XkAxtrpFqQo8UojKC38vAVhNdm0pRq8QFU8qOb4azL/xISBqIRgzql7QLNe8lHn
bhQWUSqhc/zRgUX/abG1uSCJYgk/DsQ7tdg6EyMErSFFDaKx61dBZmpxFZSqMypuqsKnA6Ss0jh3
RrVDcXmfmIqMHGhJmwFoy8/vWtwHOzBTlnTFgEaKChakGHW5uSctACwEiRtovqTV6ssH/3splzhq
rnUsGhKECQ29gSTKvVC8D6T9ijl0epTRnVo0c8roqU+RkA4YJoCmz/UVvoBQ+fHVS4g1xdMz7xIM
ZDHWOBNU7SgqkKxNIQSOQezxydaTDUfr2gSYQ7K7F2/HydfrPw9SZwIyJ0gvfNXO1nX+wrVkbyUP
kg+c/8rPRPvnBxo/rcQqNIfjjAlfGYSf6JC1mMLwGDJjF1F0N5vIoxjGw2vzLigN9CjmgcROBvC4
6HROPnVO1E+y/QpTwEpIR9xSbnuKOmwGVB1XGOpeZ4PmJnX5eP2rJRdnmfh3gmMQVa0GP00h0hrs
MISwasPXMn67budCUezn6i68aRpoBWesHnwdm5eVwFKFyoSRaaPcmaH6K4aifIlgIpocA6qzgx1o
uQlVUL50mLtEjWOdVpHsTF9cbVD6E5St0FFf1q5YhSlVDLgj0QPqVFtD2AVSYykoFB2wBEJgHld6
Fup8At9tHXt5Kjty85E6O3Lf9pcMF4CeZIbFYH/4qHbMGckK8+8YblpVv0MHw2WaVDjo/KGHbZgF
AumcfEHK5Of5avJqBFYa+x1Ov4x8XPXgBbu+0xc6fT9NLAKNKEWQW23Q+RBnBp1+MWgrVkM/HXmo
sh7DcVeRwYvV1mvi6Eirl8RsvUgY0a6O0jtSKm/KxHfKGGMsDa2ksWcvk4mnW0pzH+O123Dw+8ny
tDHaZlH2ev3Hz677bEMscNBBHATAguVLpqME2H6m4be3DzFYspw+AvkxhxSMAe7htn4C+4KbhFUu
8XAXD+K33WWBiaZVivQpEn4AFrQeCrg65jt5E6wrMNOqOBDXP/MCOg90UwYxkAuA6Utfvgv1IMsU
PRw6v9X1bQoK1FjHFHaiKIey4eGalqA2bXKUxhsMXiIhm1Cs1l8DbThqrXg1IZq2QlK4yawYVH35
rd4VzwV6Irztvgx1+Lj+ay/5qJMfa88QihOfGBHGU0PPhM9AepdBxjYWBYjabks87q9bovqF/Wdg
+tDAmgNA8LJ0X5IRMJ7SbP1SE/tSAW2iLTBDyG8n0q6LuP9dWuo2sjRPrcClqXaYQoGu8FpX6QNB
acUJquq2snp9ZarF7zri684qjupMKscHYCAs/okp6RsymUdeQS5ej39NVfhsajRzq6zfc4woN5iJ
zNT3diamg6By3llbhdp3nW29t0PthlZ7EzNMv9aYOh+hqKslETRHIA8QlFB1AmC0th6rpLoLMX2c
QGWgSmvTq63x+fpSXXTop0u1SLnQQFICjH8CNKCLV6MAgSRYuwDC2oiweg9H8BuCwS7g1ode9W5j
Fk7YVAkGbc2dBRFjntnH6z/or7Ne3l0GopSZVwmMLcuGbV0PhlF3vMcM+F60eEdDRxrMf7Hi1OA0
IdrwobSgrsOrJe8g2aZCIxfqU+POEplr1r+t2cc0T1kLzgj0qyvxFlDILOcgTf1TFf+MFoJB+FDb
qD1+Xf/l2kWXycARRcH3aeHwLTJK2qTFFMfq6BscsiJ1MQtjZ1rp9cy6N0IIxxuTp3cEBavIFUHt
KKLeVXqytYMe7jPzaK+ABnSe8gcZP3Kk1sDYczPteQ9snwURDda4IwsOqQW+EBsT1zF/iezEG0fq
KEbpqCMoO82uU0EfUYPOpsfMOpjgFK9hyZqUIALg4r02TI8N0yG3NiGlqy6r9rZieJ19zEGVXtvH
sd3luJkVofdM98NEh2wUWH91ezOgHdTHKvqm9ZMibkv6YQX8IxZ3fILeg3hM62NAblvIyHX9Xctu
ePbQiQQsmSixxtCyRuUv7sFFfEyhZQiwSDE9d/GHYh+6CBzOAIykYBOZFMC02nsthoxTFD2Y1T90
fEzLBMRVykOhgmiuHsyPprY/NWG4WfNHBMKrNc1rW4jT8+Gdmi2EDTh3y/HRxLBz+1lamRODmy5S
rFUfj/dJSNY2/h3lxlPXFIc2LUG3hnplf6dn4HUWL/Ew7uwyuUUpfd022golFsk5vxQqTs7KMmfg
WWYoo8E6fwBfjIDeC1X/YeqXmH6xelpfP5nkHJ2GOGHZoCRDKQzN7/nHnLjeYBoFKEqL1q/zlHmF
Cp10JSdQmca0PbzZri+B8GAthrhopqLH2d/aZQAJ+HZ4Yna0DooGxL7TKgPt95DcJZCAdXQbnGKN
6msVmtt/9eEisJGmjlnQ3z3l28CCISjwRa39j92BdToHxwvRQVAYHequfQWj2m+dNxWIuAU4haP+
rVCI02RpKQsGl2LBybcvHBx2MOsSkvR+PLyT7hB0u76XoQr+1t7OnNaJkcXNTzqwPFVlI/xUs3dG
AqV08IMnICaIC/pYVdC4HpW14OQhURX3+uZeDKvfppdvysnoK1qDR9GfwL9us00VVi4JNiWkBK4b
unRiQfOool03S66RxTdmKi+VWh0av4sgv2NMx8KIH0u9Plbq9I+i9Lvr5shleyg7aARzfTi1Pw+t
0alBwdCW9M0Jqkhg9yhI/5JmqEpxiBkg20xo8Ria1aGkdYxYW69j8ZwPbxBfKG0MqpjcHUP0CgzV
4wOQJg208lILzLMT+wNpwE3bdl5p6h76Ak+gA9tllKxEB+p3eOJUj1xroFBnoFvSmQ8NiQD/ioJN
bCpOB2kU1oWOZeyIwbw0GcDA3Th8tA9JD9mgrtvZjWwUyLj0esYt/v/lWJxjuy7AnRM2jT/G0GRp
7LsIoLuK1x991Xkj5M0Nc3jvoPFIR83jwWiCMygASTm+Wkmir9LSPTEzg+vKbZMOR3BCkVWXT4+8
NJ4CwdCOEhh47DRwIt0BiLkJbe4YLXXGptjrFLxDmP3cgongdizr26aE5s/E/+0SL7rTOrJZFF5x
zNjyGZvUxhBlWdz6Rf1gRsqqVAA+A6GxAjoXyelaeoXZEkVbAKkzJATp/KQ78YgVOJswey1aP7Pf
p+EjYY3ktvx14D9cwsLC4ok2RoRMvdm3/qRMj0NZHqiuQ3FrSh2DHBBsWig/guxiVSK5S9hNEbU3
dn+0oD4pbPBfjBijsjAOwR7y6dOOXyb2RMq3MQBNiw0RhWwXgXAj5ODszxKwMoEJIqoknuW8Yvz3
E6CUB34wjKP/fX6cLFIMbesAJCCtr6bVDeP9pgaMSY9Qc4zAGhOARyF9Z1O210m31QqXDODjRxSW
bNXZwUehU7NsYlh42mOub+kHsjTmFl6eftRhpdDRE425IqEMHCAxs2zQksBqWDHSxm+Cp0l5azFq
NMWyEtg5CmOu2qrID5HhEhUkIj/PHSlYUtW6kaH0Ldaml0Gs7Cl0Tej9QsLiXdtD0HkVvUMzAmlW
92L+un7qz1wqqA9hFycNvQ0GZfmf1nlo5+qYD6nfpaBv195HVawy8Umi3g2aVnZ8ziLTbE0HRSYe
pxR9sYW1sIt4SSeR+saT9sF/tX+gVAsal2cWrcBw2Oy0oziq/4Bo+u0/+MoTuwtPmRmawXk1pj6L
Xk1ebeqU7YLiN3g5diLrJcWfyx+JvhxCIsLUEsSEoNEHNMxSHyRa6xxCBphW85LowZJVmazZYfx0
KPNyfluaf8nJbUQXY1ID3Sx9cPO4INk2evXGggMDVR/SuBQVIG4APRrmN8mEElhbHsA/B/4V8NO1
uyZK90x7G3S6bst4z4diQ0tQh4yV00aJa0A9VQe3OQFHT1FkXpKD2kn7pUwjRDX2TaKuB5AgNuMt
PhVHlmzS+say/yRjsEUfF6F0WGUh/nR+o+GlnUbQ4iL2EwV7VqkELm61C/SrMwqoFmr1amxbt9Tv
QWr5EOnc6wYKeiZwCFT7FgIUkJp17fipsUGNJ8h9MeSO8id4gMh5fJtV/3Rxj+nRyGEJ8VnFXAXv
LJH2B95DPsJUUOEtDkj5Vnwod7nVQC0QxWzZLJRsLxZHW9Rl3o52nqI4dq9AQpH+2734v3fne7MX
ZxgPpHjMIiP1Q8xD2HiCF1R3MszdpmOz4lLqk/nPXTtby9wuidGnG83UD6BYqJSvQ4/gAjEdMwGj
dw4dPizs9Ut66d7gdY/6DGhR1TNc9sBwqBKrTX3IlNWQUkaZAx4Y+jSP1+2cp+ZYyVNDi2tjJKOq
NNxKfQ2vamAaNjTPvE1FMZmrvbf9uI7K30WSehKz+oUVPTW7PCGYlx40c/YLOjv0ceExq8fG9Z5u
KoBV2BBKtXethm5a0a44GCHtOFxLfsNsY7mrp79hcYjGINQjhfclsO/WpvuCiJPTvc9sQY2nfUEy
Z3CpE7kNhDYlls9j6c81Xxwn0ephj0JG5pt5t1Yw09p+xr30VXv965bFVjvMKqTZNMHsB9BrzatZ
y8q5/+Ls/G0szFoCSxw1+M6ABavi1G9aqC3ScN2q/TbqQbCHakIQqk4/TLuiSVGBKSQH6PISfpue
PdCJt++rsZqHBlK/BEY8B9lcM94kmgyaeD4e8fd2fJuZf8aJGZoQtC4CkgJWDb096GOArB+cR2Aa
f54cuq/2+W5yyY34DSZR5shZGy45HtuyTWqCO9k40xUu7VGrawY/1zUYy5+ZOpAKJdDLGqGlFsHV
GU/XL8Ulz31qcHEncjwNrbo0E7C1ZmsDEqZm/PnfWVgc/mRqiiYMhsSfkKy31YdA4e26hYu+83vR
/pZ7TjbNTJo+wKFPfNyBdRZ+KDVef8VHGEkSKclakQW6J0g7Dh8yJkD3PM7yEroEE3nev5hP38mH
zE705EPaWhnLXrMSf26R2mDezImyUgxtnbSJYzTdcYRYil6JTWh2kDV6Q98UOlmO3mBGtoXKJ7Gd
KQtuTZoe9YpuAt12FFtGJnHO4b34lYu3ognSwnBUkU8aNRIgBnYswOO1bjxCPPw9FZabZ08pKIkH
1AYIZmp7iOGUvzTtts7Q5a8TUJR+lHoH+BDIGgX0VTFHCfCBExfxmzJmTs6gtpv97hvdtexjnHQ7
oBfRUgXdd18A2bhTQK0aq8wtksjJCgjEo0KY8357/VSdoxMW37lwOYLqgooS240qs9velw+zlCF9
iLYDWckFdi8Gp5O9X3ge1UyrOtb5nAD8KVsMPilogswUq1p9tHqyuf5xsisz//+TkxYpZZSIykaw
0PctRDg5eEd6VjuaEkku54VX889DvYj8QFapZqPj/vfOsOb39kvoQsHozlqVa5CRhVLim3NIx2Lf
Fi6tmcyiw7GADzfBjmkyJwsTB/QgkPXUnoaifVbJV4k+1yAScD80sQSYKFvapb/TaNdWvEoxxDes
zbSHLpiBqs1NTCUl84uxwjYwBwMpDBCBLfawtdR84mmJWNEpNyWnjhHcJ8AhaXGMCp8Akl9Wjzqn
ypuX9sTkYi8TmjVC7fvEH/mK75rH6DV9V9yZcSn+o0EmTd9m22ojK0X8fTSeJW4nZhc7qkBoJo0s
pDZ99sUHyL+13bFHnoiW5S6P1cFlJdg0RgHpgK7cFmmP507VfIWoV5TMhq5VgYea8pE22S4vQHYX
oKhfDa+81/yhH491CIV5cIF3hD7lIEwPybsFaGPT22u8A1ZVkN12I46Pnawtgq4MCk4EZOhDAe24
3n6gyeglQ3kTonkrjPF3IYLnvpnWtLUkj4TLd+lkIRZnSwGdq9UEyKJ7S7uZwtvGuqnV9GjbkAsb
mZNA5HUAHexUgNaj7Nye/lbhYK+7jvO23s9DsATeBrVWtkaAVMw0gxceT7swC2/aBIRP9JODC9uw
IIoGQmaSjp4FVutRgOtcHyE/1EGLrNyRsHWGcnSm0HC6YfASlm0MYNYtzv+09n1fktVQyY7uxfzx
e+WWo7V5a+KBwcPUzzEEkEOme0AeWRfMub44MjPLCK4XuKhaBN/TdVt0yPdm1N7TPN9fN3PRx5x8
zSIEI0PFOAfq7v5QVTMT+7q3PysIJvBeley27IMWQZBME1fRMEp9YoM1GY/tAqRlSS/JrM4VfRZn
ahH9qgAiK4qGIEGfonvtw7yna77mh9GdNU4TLwCV+qq6GUBeCeEyoNdvBVSOmcdnbT/zvpGF/jmT
WzgcfW7tYLxAp6jWLdYXdBLRxAeWALjSHsqhczAVBg07zRM8vxlTiLdBKEI1v2zwvuSGKokgF9b8
h/XFmhtZagKkAi9rm//0bbFqqrc+kay4zMZiwa26rgyQAiLvL5pNP5mOiaYRQafu+kGdHdK1hVzE
qJCqIRccsTgBO4exVdzOUzbtRsbDoMnsLAITayNFKAlqq1ECeVWT7/IJ6VNauIMarXOow4SsO5r9
Jxm0TRhn6xRlN6R3a9UK3grIjdRJd0CP0k2KDwLRteuLcOG2/tjPRfjq267XrUKJ/TaDDkSurQNo
hoK/frTG3XVLlwL0D1PzOp3kdaGi9ywwkZtrubWjaEIEDF3sELC7OthQaJfaECmZUmgha69T+l6U
jzktgYNIVkUM3GcrcYeSL2cLjFM4KrwbGhTYlZG7RGE7vZp2VWC6UyjxiHRexCsnjS0eZzFRNYyy
KwnGjuJX4Jg9JiDsSUt0lIL+GcQtGwsygJo2QY4lRP224S64QdBEwpCWrYcQ19buklbMMIdVVLL3
Opsehkk/hvTFMn+zHmxcpWJu7RGQ6J4/JxV7gaLCajDsFRpqaIDWd4Nl741OPwy6uaEjpqsAN0Pi
ACr/wunCg9Zz/CBUtmiDx52xq7JxrRr1S/NXjQwKlCFI+PmDILdVDbGMIgIkeqeyYD3zyVcKNG5T
2xmk77lz4Dcmi0+c3VKpL8d0LBsirBy0FwRIPSKHpw5ArLZLj8JtfkEpNYF4iowZTHJl2cLHqmlk
MJHNHiiqkKKnjyIKweWuOdGorKgCLZBGOfbl5F2/IpdKPD8+d+ldp34cDTWIQXfzysV9pPuBQN0v
eRbWHxVCJrUpILwO4BDkPNoOMotvo5oARFy6bMhca4LEmBD3ATh5IHckeSxJf9zCLY+ZCpqcsE38
1gNhbLhSXiuv3UXO+Cm2H70X3kMV6jF8qz1+zDYyFoxz8NviJCy8NZ3QNI1LBHvzqXepBz37egPF
ije2KnfFo7itoBNq/7m+H5JAxBaem+Qa4mmJmmKXP2XDHwU6GbHEhPSELxxwJ6zWFjEC6kSJF3TP
ENhamdCMiOngWB2oVoC+FNm0LUi7afJfiW4+jfAgZq9K/KHsYxfuWVGLIkQnKvVVlEEIuMVbHLa6
/7y+pBKvu6wEK5YZ9FEvEp+nz4KXazPftaEyv+3d64Ykn3M+yQ0ihCntEtCY5JuS/krFsLF0ycDS
X3TqFc++JGvMeh2yYATvDcOC9ELcHRk0fOyAoYwe3qKr68c8f28EimBi7LY8w5ISNt+dKtu1oEyo
heZ1UDsqouTeGMw7k4fOQKA/YkQPranvaaD8Uqn+oFsot3SkCgEbbsHfZPh2g2IViBFSo76lLWDb
mdrwtVXlDlHGvUXHF85zL28Vh+F92PLfGDheqWjGTWB16VPwXZmboCnXOs+341AcEJbWhH3ymsIw
RKwyxGV+7NFKjCjA0UArXd+fSwXFU19nLnwsRTWQRE2BtBrYCdTs9nkE5eZawZhHubLbxgtDy7Wh
zBOQ91JFrzPxOx2DDNWrqmY7FqmrouMWulCAUdcxfQMKDm3PhEuyRGu+5Ne2eOGT47w2owlFTh9c
DeuWcJeRZNc31kMMuF3fA/8B/S2lBbIjvm8oUglRuHUQ4elY4LH7yqp7ULImAiLr1j9ViJKiimf7
xFyT6d4Yhyt1tNaBBk3mvnGzELgnZjik61aTHXplGq5RKbjJcwIcU/AnY6CtYhokEDnExVLkkYql
YBzQ2JTldBAkvhfIK03e3uRhu4pZ8h5PJSCmZuAZab+pptgpTfC+tNMOeEYXYp+/J7yZRGzt04is
zSjeTKG5j+l9LqZdj7otVNduUIJ/UkfhqpF2KFW+SYv8CFDX4OUFOHu1bqXUkJKDZIdApQMaXpNC
bnjJvRLNYo2FnyqJXa0R4BDU+crOizX0a1ZKHN1yTVqFkETuJaenoRtUHcdmrugBdPsqfkWvAaaJ
neSJ7XpvXIuj5urRqr0dbrk01b/s3AgBZMO2dWMJwmmIObR9ZuBIa7WjV4OjixcCCEWtBJJgLLO0
eMsnkV5F2YRHYAjnkWX9OoDkfcisQ57JGoT/IvJ+f9Xiok4ZMfq2nZ8IOt8a5DNSIBn2hdkSz66q
bWG+D1Dk0lnr8K7cgDxiF+X6jRIMGzWTsQufD1b/zQK+f8viMpZDkzGe1XjyH+0n8jUciMPv8gcw
NW3afeVnUAFY1U/Fs0wD518kP9+G53Bz8nhp+pyVPUVVg69HZ0R3NsawCLSElOfRAy7xUDnhetxg
HRxz3W9tyey29LsX2c8U4ykQ6HkCUmCur9qd7U1APz7ACVqHYR89TseydvFY8jAYKHGA/yJD+f70
RRY0doNO+gzu1zom9xiWyTzFnQnQxnXtxTOJ9LqRMLxeam8gNnybXCRFgaGrQ5jgyCW7ad2s4v3w
D/o1q+mLeeN2khEzzn/t3MN/W1tkPsLS8B4D4Ywf9jkm9enjPK5u6MUKM9UoyNZrKC5K7u/l7OT/
TS4h5VD70zK872PfsnLg9D/LzFrZ0qb4fBuufNgsu316aM2+iuu4LXFo67tOvKXdIKkeACMrMbFw
RGURBT0JMtSDRnudAvUXg2jfMB0wE+K/xEEPAKpkZrHjWvPKjHAnTPrE9eZXOll3Q0sPNcB7asHX
IeD7CaJaldFHWmr/Q9qVdUeKpNe/0qffGRNBEICPZx6AXJWpJbVUlV44kkrFGkBAsP56X+Rxl4TS
wmO/dHcddSkgiOVb7rI34TuRKx3QuizwHAHv0LbeWna/rmnuJ9AgTAjuUATHEUg8VvjSQIsktsB5
Q0rYgMlTlmg+ku96EbiDeQtFFzc3It8EdkXrLgfY3ufiMUobT5RiQyLlSvVS9FeZGR4bdXRQrIY6
iutEtg+WuEtyXN/ld5hIuxq5Bx7WVRkcawbda8b2opfaWsuyNQVJzeyvlbKeY0j/N4ioSk5W+bcc
W8V4CMthxc0XSBtdx7rpcZAwgtDlTnXUWL7rg+JQxGxlU1lCDQXoKwA4+9hGjx07vkPLfVTZvhYI
ZtuXYPjBujvYF645F14N4rUOk+Q2lX5gwSBQjNc5i10RC19pB5WDxpqnh6isfYdxL4KhbmLAKVKo
VRanq0jAaZJT1wDArOdoIebWCoymtBk31FKYvdK1qxelnZiVXJjqpxbc9hZxiwJaFb/o+Ksy9K0N
cbWxp17Z/7ChNQ1BGODBXsxkormJrRnUqLxnbjBdFJXldqAgNi+6gC0t2iJE29YtTEbwIWHTfan4
kWW9W1vpmtqNdPMcUHFYUVjNyWleVS09gLt9K8EQRqP9HCMOERe+grXyhkDkhhCRu+YAD04n9iQ4
fQ6Wioy8YoBoITU8agNChOm2mzUb4a9Z21vZPSuJ4kq0tcN9oOTdkMLQVBmgk/B1PXbrqlQrPmR+
YEQXVgG7QIwA4ceglG5E4rVNBq9CU0Vq8BAFFXyAjE5PEVJZ/arM4aSYMQ/cHT9K4f5R3CYWoGGI
5wLUFHS4Ycom95QDsScRXBaqdZuy3ZpJssr1b9BjQzz4U9WXjEEFKh/Wg3FdJsXL2CS7dhT7qi68
IMQOombrw47wItD7izi5pNNOUHLTxID7F0ghIA/qSOqDKLcqwupo9sEhRHgHbNeepwbco38Yxa2M
gKi9JxVCCtWBe1L5hoB1UEk2dqNBqyRfmYHtylbzDaPYMJWvEiY8YiGVg5OSW0/nWcf2HEzTRsOI
RchuirpZWeBNFbfgha16B5+/yQ4Sq6FvKhCFMI9ppu2a/mc2LfhOv+7FD4dZFw2z77u89moOc1O4
YLfISpLsodTTTc03mZ7cBJAhK8cWnMjEzxCGFj38snGclKhLt+AMtTmkw0x4/Qkg/xKJPtodGYpd
zNs970K/n3hYbMi3xIxxWLX1EyzqY7eSUIIHaoBD+qvM76yh23cJbn0QZsoqvzZA1y50qKbg5ZCB
QOwob9eQA9yGoL2Riu5qoPcbdueAnZRmdA89PS8tM/D244Mab2M78Mag87iinuqjbW7AJ5RbG6uR
R10315WW3ydpcBlZtmf1T435DK0aV+WDm0YXjtZsBVI9Y7R8S4se9MrcG1q/srSXOv1hBOVeOuqi
gYYljCE9Ej2mvP1uG6lcYRIvuiK77MCyzgIoswf5jjrgOqLwtxK2XMtRv6OFcnytuiw5CBRttIFi
y1XUd2CO8ek4bC9ola1jrUP3LAdlJh0jt3cOQTCZvPIbAn2osP2h8O9G6wEPMX6BPw4jEUhVu9ZY
rFQWbis27FHTg5usuaPpMxJAD8I0RxKMxxI2tJDyW5eix6ihR6Cfm5LsREjk0cD2Q6CeuzG7YWm6
UyZ41Egi4iR6Sk1nYkmsuyS4C0mNTCi6Srl2LJLxCpXXhUhs6eKeBcPwe26MHHSOBzEaqxhWl2WH
nIo7C8WYpaDLmAW6SZEGrIkxTrMvD8HG2sa9a53avb6mvrrP9yEMmb5OyJdu8lmE20mDw5IHII8o
boSLlsW+KlrfhrVpXS3V3v+HXsDv+GcWzxYglXR1jHC6AwrINdaA5q3DPTVcYFhXfBtthQ+W9NWS
uO8ZTP9UT/497iyWBZQkHsiIXh7bwJY0vjCdnbR97pnK7bcWtAfQP4dQgvWrqWGd47Ht4hNMC+Sr
mGwW2o4lG1iVomI0sQpQCWqv4E/tsdvoFHqglrwupW/nyxe/33gW3MYprwkv8MaJ8zwh7GNGXPir
uzFOiUosiUwtbI853E0rmRGTIEIGPF4qcQwlvH0fvl6n5/qx77/hHOrmGNBlSUNUTPOBr+wm9gw7
31eg2Kgu4V4PUI0wAB12YLuMT9gaJ40TX+FYhZSQUQ1HvQz8YDIy1VSJu5lXMPqtgY4ALsGh33go
tqnzGLBw3eCCNoxvC48/RcRfLAA2i5hNHncCAV/yED+Ma/5A79MewOJ1tu63400LjV5/0sidvJDv
km15k4wudZdLFZ/V0j9m0mx2kJEOKhh1Dt3Qlh5UdkUSVKNs4PSgWttDViq0tQ2NjFUQletc3lYS
GOwqXmnUWKkSWQso3qg01eZw0Knho6TpReR/IaS2kMGw2TGYA3IYyjFMHiKIswjAIvpB+FV8pwCs
ye36GBWpxyYNwSLxE1i41/wxpO0+quG8/vV3+x/auH9tpDcg0LsKgMOSqEwLYKcmiXx9hWhwT/fG
uvbkkV2jkXmTnYyHbBWtrOulFPzsLEwaZ5O3AzT/Zns4SLMhizsnfhD2RV3eq/5fJt5Oi+H3APN0
VBjKskQwpfjTFMO025qU1fVw6VY7e8e8G2eWkCK4SfpB5/GDROiWNIEXArmRDckW8KfLALGlE0EX
Mna+51W3VtGtamB6LYGmBAdqCM1NHovVwmc9ex6/e6TZdpQWBfNhwNxOn7XFNQT3sVULc0yC0z96
XKpgLXzKOUy9JcaYpAZLHnTN9CxzAJrUWVipZ0/8d2802zNNrtJIKEwy7TUXKTANfqZJ7VnaQwZd
n6+nb2msWdBQM5aU8N/GYZZWWDioxqnruI43iErdFtbyX492DmP2YZ3OwgYrpGXWTHht87ZE51F6
9rW+Q/Hz7Yhcxr2eLSa/m8np7d9teWwGXAEB3i7Zxdv6aK3Mjb0GhnBpDZ4tQL0bZxYToPvHLNba
0xpMn9pDeNHdOxfxjXXK3FXnw4+RHtrX0DfcpT73+druu5FnJwuFl1oqGho/1Dj3g+EkaL3tyx+T
6HTfy3UXG2uGOkuKMkQkRg8VBRTwwxtjqqrE/zp79MMpNA8e2mCAXAHHwgWey2VxDFTe0YRH4cIi
On8IoahnQwfKtPXZzcfVMPZaiapYB/8fAa97N7mFRch2cuUmq+BbctM8o6ex/nrY8xv/96izXWkF
vKMywEyH8loC4xctI2DPL6PfQ8w2I1h9QtcTDKFvBk9hGRkH/V5u2i1IyJuIu7ZrrKp9ehv69PT/
e7nZvoRSZWRmBu6PvPwRw6s25tnCQbM0ffOtmKtB60OEKzYaHuDKU2f79StMk/MpLAPT979XxWwP
NrTRmsDQ44e4RU5PGl+CHW0US3pH50vb78aZ7ThStmVh9QTdlO/VQe2aY3HMvjXoIUCk5dZc6E8v
rIg5HLajXVFaKFHBjKA8ah16wcGJJN9odwk9D5S1+9v/1yTOkazNxKNPSIODDBUV25Z+lohNZ9kL
98DCYnib43fnsuwGlgwduiFgrHpJN7q8W5i4hdXwdhG9G0FY/ZA0PMFFAwAQZTdD47hR/u3r2Tqf
5P9eC28/fzeKQWKpIpg1AN0Uc0ia40ojF8CO61fYrJFPape8xosOk+dIMrhF/1rqb5fCu2EbNgJw
Mowx7HchLNtfJhCISExjqnY1DfR6uxKK3zEo9Y+5sFwztlwD3gKamW/0NPX5VLGzYZreVheF1u9U
Md5LeRrJXROBwMwLT4GVXMvgseLmq6mGi7wHHiloL5O4XwWQUrCDch1Kw6dJuXHGwjVDExhIZD5S
/V/Qqu/edHYuAZBe9ZqG9W9p+zL6YQ8Xi1rP52OE35M5O5iaIFCGbuM2sVGKJXKr2CXYsu6uhjqO
BrH6Lvzx9apZWvyzg0qlijMc9PHDgPJgd9uHC3v43PXIoSIBFzmA66w3iP271YEcZyjCBntYyIuK
wXuz2mrhndHrm6/f42xL9f1As4+TAzZY2k2Nk9Bv/f6uukuu2X70UWxKfM0bN+yliXxtY6zkFfsG
lN+SPO/Zpur7B5h9urohTuJkCjO5D27kZXltXAQ7+465GnALHvbEKrhMr8L1UjN5aYZnX7C1s8oo
Mrx43YWrGpRDWDd7ozyYwevXU3zuFHv/grO7RhGJim2HF8zDZ80AVognK2UlC8fY2VGgrc0ZIZN/
1yyeYoA7tarK8Tr164h8nEPCy5IL/MO3q+rj/UyhPQCvDEbgxwI7zo+xeNtUadcnWvgAacXVmGlb
e3xUmdrRESbXTlYAF2mCZ0Nd2ouFdvRb4DkfG34sJnQ8DccGWvfj2BxyFKodwuiht4+c342wN4iH
dkcD87UZipUQ2Q23kw0fuE80cHIlqD0RtGSngLnyUKvwS7vyQQT1Ev4961BVhWaynmZu4yBIC8k6
qp+aWq7tRN+EEUSbR0+JZ2aeDNpASm+81pT1o9fQh7TzDcFVRDIGkbhroRmrr1fMWxXjw6siW4Px
DAxJqKWD7D97VapreQlL7vY+RxtEKECxlKIr+HOfTNEb0OEtd0mg3+VZ/aogD+YI7bqq6tMYVQeS
oP9VGMUagj1+y3qvMO5t8yGNgR0erfY2LaILPTMPWhhe2El3V7TVJety22XDeNXLoncZvItwZqMk
XB4qWOax6CVKI/TYwHKu6+scRB27QSsOnTqYIN1DnHIDNXYbxT1jY5rlkuXdp4X9NheMGSZ0D6bF
9/Gzi0zL7b4L2/seRXAtakF6hvBf9PPrKf90GnwcZY6IJKZoYoXOyT3+4dW1mHjIWoe10b9+PdCn
i2M20OzTFtLMgLjEQEwWHu5gry7jBaT754hmNgb9OGU0ggE9nabM0OkTNRTAcaijQDgk6iG+6Zzg
Ybu2u9wbRjihw0uQQcAykKvSzP91uvzsUWbHEjISdA+Z1txnB+u7DnLurryCqLN2mW/7yflsnZZu
ue8fkgt6Ub4Gl0vMik+BwWz86XO8u0cHxE2MDdhJZdDf9hWoiOgWQfFn3fMO0obChRncBuDLrz/y
0mqaHZNOwNqmaTFqauk7WUdAbgbok5d+Yy6psk/X4+ej4q/tYc3u77IlvV0LDGX2BXrPMEoqrrlj
+pFuof26kGGe3YsWyiAG1O3x79nXbMgYWRaY2ff94Lh5dtNVpTtGCzvk7PKFOiZsxzAE+bTjrcFJ
OTTm1H0ApUUYBORuHFS38Qiom2MYXpBZQDWqfhPYybbVy7UNZWdXCOJAm7e5KW3T//prEuPMJBOL
we/dRkTG6dytJBnSLIdeuHnft4CppC5HqqOVPmWPtXS8cIDoD0J2tES2hA+/6jz2VQrX9Ma61MsS
bHTdlXBqboLEhdISUCKb0STodklgzJM1qb9FIfio7KeonmQbexGurgzHUADcDcTtN6N2oZdTl/eu
KMHvCAElDTsgYdhVaxjf47r3aiiXh2gZmAawsOn1EH/vrE1bENijmUfo+W1Hy9oCQBAPPs9GCNOt
NQk1VTtclTT1kxEll+En+ECT+26EvqNIjkXWe+hY4eXCS5F/QzDqDc5GE7AkMpAWQWKo/yn1Cg34
YK3ADqKR7hO7DyGxRtyqgBZGfNcmyaHlN2gfuH3KPUgDDoUNxn+1QhdjLa3Oq+Dvpa8TvpH8OczI
MdX4cwMRVylt1J3Q/eOpm+voIWUKDCz4HjH7MCag/iePKSIqkkNirdsM1oaAwdWPjTcxKaGzuxpK
lLMb6hYZy124aDcB5NbzLW+IByahP9AdaeoXZUsvlfIeRom7kEmIGvPuVg71Du6FF7Q59Ol1Rwa/
CyGE3Vabr5fVmaMJiwrGPTBqRrJgTYvu3dHUSL2GvtNo3ic7tTO2amtuou1fPaZ/e+n/PXwtrv/r
LKj/8R/480tRDhUsBtXsj/84xi9VURe/1H9Mf+2v/+3jX/rHVfma36rq9VUdn8r5//nhL+L3/3N8
/0k9ffjDCrYoarhpXqvh9Fo3mXobBE86/Z//2x/+8fr2W+6G8vXvf74UKJZPvy2Mi/zPf/5o9/Pv
f04Nkn97/+v/+bPLJ4G/dltkUOvO/9jV2VP+s57/xdenWv39T2LpfyMOtDInt1WTT2lW9/r2A9P8
m0kolOdA7jR1KGP/+UdeVCr6+5+a+TedIsx2OH6EIwqttT//qIvm7WeE/g0IdIgxwqUemsbcIX/+
9xN++FS/P90feSOuizhXNR5ndpGYUKrHeTOdOlBmn4xRP66RqlFmYHFh3UKx1CPQmGpJ60cAMlfY
JAkJwNY7iRpqPhTCEw6wLsa9SveGwLoJg00astW7KfznA354oFn48l8PNJlq6RRyzp+MNQ0ioqTo
UtB/gOymHkolUNbwSssFMs5LtskjnH/KJemrebnOhP8spRAyhMYtisVsjidPGhYPldToreSlmzUm
4HDJRprsQncg9NyJVe0A/xyslGO7jW7tJmr7wotPM/3unp0ewZo0+Ti3ILZtzmtRYzV0LHQM/dZw
gthPuxgsycY2N+HY6yuQ159yHfXyGAtmW46VAU3g9gYo+KUG6NsXf/8cDCKcAF4ZDMB2ztm8bi47
mRnAGEFTRdjZXQwl+lUyVZCGMAdz1IGZVY0oLnVSw9VTgAPH/lVJlfldr6FBEztyXSYW8xCoh+uI
B61vQCLOKXRobI0xku5SXdnjsOBZOU/yzbenNqFNDiEKm5hzA6Oeh4jaozS9hYA+9dod2tm3xQaa
Xm7nE0/bi/VE1R62S8IQszP207iz6AhQREFRLktv27W9z9fphmzYGhSuhXjvLbv+9FWmc0THCpmW
ycd9GpmSD7WQ6W0fmdSNEXb6gTkAEkZSt0ll4NYtQ2uuM+CSY7FvKdOKVZnSSweEMrcdeH5AmFNv
tQxOigzudZ4emP2dk+CqLMAs3WbAU+14GRgrGP3cUql+dVr5EsK8xI3CsgE+uioA+4SRfKNuS662
pazu6q4tABqNKNTnxVUQxS2UdBIQR50GkTch6ZpEkPePIh3QQtldQwmTeHD53LI+qXZWohtHCnBt
2Ti3XZ3cJIG6HO3S10fxkIYAvSe1uTdH1W81AZFRQxdXVmkhVZbs5ORYf6mRH6Ny3Ncl5qTptYOW
YIUB0/aDR84+aqAsH0JJ38OGhzZu00HKxjEgdthAmEjEd40F5HLUlso3LSB1QVD7roEf5zZcr7Yd
gG1Rl95Zk/FRkZu134R55qVQW9wMDYF3DchCqybgVxF4u4gdqvu+juCaa9r3KoDC4dfHw/ycxvqe
rgSGlB2hMdR4P37/kCgSmEwmiFK1DQHZZ4y7tQTURdGllAon3+wowmCws2IQzUe9B7cQLq33gYNh
hINsnVI7mQNAxGbFYzfKQBqvYvOugnqfmyTFvqjJWvD21uHZbZd31tHK2AocOWhaSKy0UEdaiNpD
4hYsPEn4J5AGmnMGIuvOvokkv6UqvLJV/Rgn+ZUZB780XhxYHd2nIn2F/+yzNC3YOxDrKk/FqlXa
VRRrv4ZGo16jhGeCGUFUGWyEmZ7qwViFWr1hI7So26RY9VYO/7IuewXG34G+NJTsSZfBx6EEJbst
zWcWYDX0fbsLMgGpeSt6SMqoc0GVglVOmA9wq9E2iY1LsajZd55C7o0n+VbWWus1Fb+34+pnpuBJ
AdMvD999gFaLDqXpSNypXnt0anGKTPt2iPJXcKQeU6s8jvAbqNOd1gJYDZ8eN2QpHFDyp9FK1jLP
N8EYSjAxkVkJKIXDSeTY18EvYlZ3wEzigUb9YBPpACSufsQ024VQFAHaXV4b0bA1eDWuupL8GIuw
82hTHUoK3YgOsoYBRblM10TpohAMTHjCHwHefoJzBfP1fIJjqnaL5fDNzhsoU2fdc2gPOVRc2C8o
lvzsVXUB2O/OKrUlReZPeQ82HpSELYojGxcvR873caUBSJYOtmXbN8WIo6Qt+3Gj0s46VBpH+Sxr
IxTLSt3HXwU9tpPKdVgPNDej4aENFdwu8qFeRZMnciBgjVA0fbHVgwH4707Gxy6ojIPVyga+Dk0N
Q2s748gFoPBixxDuzONyHFCrC8Sx4io8DLkmfZ3nl9YwadS2qbHXOhb1fhvZHXwqZHcSFU9vKAxU
FRx5SXvsY1ntQGIBUR2q2KsMBVJQFVP7Sh8Af1ZmYu7jkZavA1pmMHvUDOuK6a2Ek4Zh+YEyzZVV
qOaqg3+CSconq+tytD3HdF93sQ2wOxozTlTfKKa+5ULITZ3q2SqGc8Um66ENxJ0G9R1NtmuiAxgP
xdDWtZv+AL/s5hnNnYsKTiquWXTKF2kB/CWW7c7oRON1ahQrVGzuUaK7ClRnu6KDKUQZw2kb3WXi
pYgWN1FtUTAYNd+xG6DpIrSLOJ56XY7Wd0dWEIGHCxyOYfnE4gZcSJy2m7hv8oNWVdy3JDhLQzje
5DUUDrIihb+ETFDc6zJthXg02Q+RU+0yyDy7IyOPFeihPk1hX2DFRPkBanFHIm9qbXDWCVGQmSZF
dZcnGRiT4ySwFLJx1Q6ErjXBU5g8kVehQXg3No3YC/DRVh1pGaQ9u3A/5JABQgnbPDgM7hTI/p1b
qBqyTdUIAK+LWNxoNAK/sZKoNRvNXgjR3qTADnpfH+SfAgbodsNcFZHZ5I1lvV3075Iy3FvQc9MT
4wZD72p07dGz/52UfcjJ3sfR87YLdhbGgd/w5EsIFeR5RaEnrTkmoUFv0HYBR2Rw+b7ZtDi6ffOb
2NQw8nVhdXKibrkBb2Sl7Rb7LlOt5kPIgiewGATCse2R4sxDFr1gudEhpLnRWZ+v7E7dR6NjX1gM
xWNoGIthP2p6tylQjHcH0Sqw0ZsUdXChrWC/wh9J14ffv578eXKBuBrJDiwTUPeByvzcMIGbCKOS
NALCOmZAXsroKojJ7b8+BhR0bQOWvdDadmY3dT7YCdEHi5+0Euf5UBIQaswlDM25F3k/yKy3JMNM
pFIhN2sHuEMNpngKssU44OwgyIZg9mAQ9AlmhzOcP6gdCpOfSntjVj451JvIj8E7WoHonl4DQ5h7
3XYJyTz91g/LBt/IME3LRBGRIi2eZaStGGGYgq78CbJpXlv1rlCQl06XZvBznoNxEElT5N6Q3EZ5
5OPVE3fQwRw1xU8AsaGd5HAoAUp4AQSV9G2NfgN+kbmoIW7jtGZXaWxC0bMXq9C0DnWM0DkqGt9R
2dFR/T0xO5gaNpDKtNs0AIZqsIBKHp++XlnnZub9E88++mB1iZZUkp86/TjAowDuAz2y4a8H+ZQK
T3uEozSKycGk4J8f56UwUtYXJMQoQEoOK8OHPPFVvBnWxip/bBbymk/1h/los/zJysc+qnuMZl6J
y+RH7YKKBpdAdfES3qkn5dmoRaJFe7M08Oe55ARrDJ0vrCYUG2arrKcZwHi9zU5aru2QBG/1MfsJ
s7iXr2fz02lvT0UFLC+022DE+qnL3rdJR42AnWhIAt/m1bGKkaGKEWw2pb9ISnysLlD1DbL6euRz
L4hyBkEfE/5oyBpmn1ElTqckXjA3fzndaxBcmdqS293nA2J6O9jcoVULpeC54FFaRybCFIzBYuKJ
hLlqrL2vX2Na0x9Pg49DzDpNWaOPY6cwRJu2biwH1+iuk7EDRKVwCdFWOn3+esDz8/b7nWbzFjGj
GfqYs1PQAPWdIHpC4V3YN1+PMoe4os388b2mqX0XBmQyxhWBjA+JrBvdDU/iJri278YbxLn2S7KN
9hD7WRjy7FTCYQItzgnvMccDSaNreWZH5qnJ4/YQDQ3dMgUh2ZHADS+gYwMWwPBiS4iPpa02HGia
2DuohwZ3VQU2muTskscVAsySfterZNNlOpQt0mjhi5/7ALii3zJP3f50R9tmEAS1tNjJYIgGQGOJ
6OiawRKn+VNCjQ8A43awhOBqA6vGaee++wCwbSkRv0TspDIdXDkNJ826T0FPyhc+9ZmBKAQXEXag
DoDNMBuoHgQdBKrAJ5GxbRyKq5xkTwnh28IOf339iacra7ZZqEMh7ziZrsJNeTYUTpI6zPrBONWl
cTBA7HTj2n4WVgb+2kBuDK07fT3gmSXFdFhQw8OMTK2G2WbRNRjS8FAZp6DNBlc3RAjXRnNjjFHk
aRxwxy6CsG8KzeSvxz1z8HwYd7Z7WFBSZNfSOMWmdZkWCKKH/OXrIeZIlGmHfhhjWqfvFgjPsiCF
kK5xYoM27iQKEB4OvEdUYiofa6rdFBLcKtRjH1HcD7flosLmHLX9zyfgQMPg8gCCefY5G2xOUokc
s/sIULYOH114wq/iDTSD+VV9ED8nBlH4beG9p986W0R4779GnYNJKVwG06TF3NJ2HPzQrm0XvYn8
ISbye4117nY9lFWTFu4mRmgbbuxU5lbllXXnlPUxcYxXo4asqjnYsdszy3KTst63TbjjEHn++lk/
F6revtHvZ53d4ikVXQ9pBQOxSuuDu39n+OOW+4GfXshXCAV41mZKcSrpCt/0UhiI84UdcH4l/n4C
+nGVSLTGzTYvjROHnFY+Hqm5ECGdOQ4/fI7ZFtOINEkw4BVjSn6xDCjYQQ83ITWH9deTeXbBoyHF
wGJ2LGSOs4C4d1TYsAzOnnUmjCvYcUBgeEwCuodIVAj8bXzZ6kI95qOVbSkrwtUwtvoCIPfMCcZw
JsPYCt0v4L9mH9RmKEW0rKMnG3W23HqNeHyJ1bueRorzJb+Ks6+MAIZOLQ9D/xSeRUTCF2Ac6amm
7bbS2udIGb8CFb/Cu8ePOW4DTi9UbT7aWrHUsZg+3HyfWQYwWBaquviP2asWaSNplrf0be32O+M5
8B3IrQRutY/97mIprTr/riYie7ioGZO7w8eVatUjEdRKMR74kGFkbTM6bixTbN5K3tRZ6468BG8W
Rg8Le+TcEsa9x2xGranwMTtJx94IqhASGScS7EaIXOcMy6ldglueSVw4auQEsTwKDlMb7eML8r4B
imuU+kkZDwTizp0w0a8rd0N/6WTGXQ/bVJSScEF1bi0KaEK3u399B03+bM4k2osCwxu38N2VEaNP
VuZ2B0Afi6AG8MDlKoLvESUgXkqyhZoTxCQgsAXzoK9Hnlv0TlcFqqfA8qK8Yei4kj++u6CdYYd9
YZ5ijoQpizexYz5lYPaxtgdaAu2RmkBJeJMS26/gAUomcXCbu6HQVyIaL1NIAoxZ6kUQrWgT62jQ
dJ1b3VobfkzqH/y1CJjXAR+RjfWDCV97WCgb3tcvcS4mnoJiw8ARwD73uEwZmCpPYvOkA4sH2Eid
PHc5S2G8diGCHRuSdQxBhqaX+yr5VWpqpwZr4RA8c/nhEQCVQDPWRhViNo+ZlF3UcuRrwM9CtfWQ
wBNYRReTskiYGx6wjG6+BN+lZ+4QLFsE++h4cx3A1o8fD1Uv+BSPDtIoqLjm1PJx2ttx6bPcgnpI
7dkEfkhW7lriVxS8dNDW55WzCmJochjjRUPRENfDU95CZGWsjmJgXsnBMnfGwE3gwpWMC3D7heed
24YD2FfCR8lgp8G6oNaDoS2EsfQtUP1wNjoAZaHghIY44kr7jRv+biOFqQXpJNiJnZgB0FLXoaOh
aA/kQf2jFLG9Y1G7k2FcenZEdkZpOVu9C+kmHdtjO0D7hibV4GY1pGFIPGZek/dIWyiqywwielBI
iW9aIe9FIPZQZtk52QiUq/0KKaqj1o69a3N5yszyGx+rFxFS8QyE7LSDrIckC4CTgnAs3Bz4cKUH
KAhl9q6Cmbivl84rTNR/5kbw3Sn5OlTQOtKJVvjAW323R34VmM2rsPvrhsA2qCjhzpZDYrdK7Gsl
m9Ev4LLtMRYRt86dTZOiR8Ts1hcxrCrQNOWmc+RFu6tp+qvK6HM3kCtawFQ0Vy8ph6Z8URZXqApu
8iC8GdHKqNrmrpLNa9mLdWi8dMI+AMy7cfJ4T2K6hR/Wty6mrxAlPg6E1TvIrFcXbEjJVRPrOB+a
3N4oaQr4Klk/I5v6TuOckpBejDI62hOMy2miU2KGv0woT2kUemlUbYjGbhxBxDrInTXJ4aOVZPaW
WRDMhKhvEgEkMLZraBMwF5dyA3GVSHrQWtpbvX6TBfIlKbRDFebX0K1f64Lvy4a8iDGBdRyp3BD+
XKNqbiUtNhA9uLJNCro/4xc0C64VXEvwS7tdFulX1IrQSxnN/ZBA0DXHytD6dY/GtlNY1woCyAVM
zlqRNV7KzXtgwa7rMIZico1Wn9VWcFqJI74WFbDZZm6mcLSL7uVgQBK5S/UdyYtwLYVC9zoU3O97
+5sZM0jFROLGHu0nq4TFgDnkG2ZNznetLaGMD60CJ2oOI2eTv/b30gq7C1JC4YiLeJegIOnFLTA2
rTVciEh70HUUJg2awI2yDX6yuLgGAnqfCAhptlxP3aQSRyuNt53e7wHdQRcT0pMJvYG56j4vx+dW
tj26r/E+KcY9U8VOWs3aMPtdkOb/ydiZNUeKQ1n4FxEhsQj0CmQmudrp3X4hXC6bHYEQYvn1c+iZ
B1eWo3L6tTsak2i995zvjMgESe6M8r/zvOgCIrm3ymO0XZhn3o82R7rGNL16c/wAWal7FnkeGQP0
brkgt7GjB7A7qdjZs3coXPlUknhXtAMN2r6XPkCTeZCJhIW2WRk4WOACCIjncK/psDOseAwHCzER
4CbVYn7IqWVvmtazdg7E5yvDce40NUPbk2dZ0jccU34Rq//Unflqt95jUiCrvcucJqio1QQZHcE8
VcAplPYQEVdBlkJzeXDKGLGH82yd24yynTvDpiylRNPLcoIubsHF7j3r3KUCTX1PiX0hIeLPp/7K
YvbX4WdZyjiOsxjCqAJeOsFddLxmKK+su6SlG1qDvA51OcPSfGXz/GvnwrHdRJcWNzCC4u1fm0hO
a41Vz7xjRTyuuF3oyONiNU0MME4sdJSnm3rI1nMukVpimGes4eKQEYjErQyxO6pEw7Gw03aVEPcl
M2QWsjY1jnPmXjvk/y3Wwd+Kv9ZZapOEeYv07fvVeqx5SyZh4ZR/rLd6q296EQDHseIr47E6dAcS
1iv4ZgEMdq4d0f46dUM1h54zQV/Kwcl7UdZ9f7ROtBoGZuGQiDSo2ZwsaBREA8oFnmzhWKOSBpxW
Z+zQzKyz1QyYkiY9qHJZ8tY43TX1OMPj/tzocLnzCETIluURJFD8+edMy/0g1u10VwPuqO5zUAIY
lt5uHq5I9v+q1HBIR2DcsVwKSBiopX8+KBlGSS3DGO8GVEzsMlvTaumYzthmypBhNzAy/vvfQ/Jy
RKJ7wyychm24eNBTuDz2D4ZtY/459tlEpxPUlSjZ8s3/A7WzXLG//4aXz1l+42+HBYMk1EiWzQOp
oi9WmOwomhWoXAQLJvPaB7s8+1w+7OKSkdUjtlDhQsFSgJ4s01UyXku3+esic/mM5Vt+e6FsHt3M
jufsLnVH8H/rm5iUD+bYoClvTJ8OE7fLGrCzJnmvLW9nTPanMll2pfBwOWKWvwIuKGgzEIqMfy5u
bRA9NmPZJM7ZNW3kupFbZZV+6/JTYY1Hx2DLihH8e8T8tTBcPvPiUw5SzmnS4gCxWKzKgN+4L+MB
R6wVD7oX5K8wQDoFcoqRwr21Xq88/HKlvnz4xafVYzGjZ43xikMJAcFwZ66WZE6dB/QEjYC7KSN9
vD6i/mpEXj734nPDnuUCdc3ss1qXW/ej+A9BQcogORafPMBvfmjLYIEai3UfqTYUceBewZ2Z7k+T
9dvXvlyI6JykvOosesYW/F5WcvqdcO/Dc5KdgrLyTul0B18GEss6A8qi6Q7jE91ZAscvhVO/r3Gg
jZ3Bi2ByeuhNfcIaC8Fw3D8NrW6DxGVRxzSEi406FMjuW8U5ebEHveGG63clnF9eM6zJNCIQuhve
yDjdDws4W6WbbIagsiA3c1meinbczl2/U9CO+YOCo6e3b3jr3qHZv0u85iT7eJOa1qMW3V73IFMl
1ZvVoRiA0v6ZNPm7CyLdTMZbxxkPQ1FGYxtvWUu2NbHXuVXtLZqcYWwCGc0AG6zvYY4l3RuKF5Ej
9LpmGHsIe/SLuDo7aXvb1/N7qXH2tsv6Y178FNyud1lP18kgt1LRQ6Hl2xIdDx67DBupHxxzPGnZ
vFdQIwGYhxQ4UU0zYqjmD9tAGpRhsA4Ji+w0CuumrQULSNvmt53n/e5U/0J1am1qr9EwHdiRMgaw
IBms2vnQr7Lc6mE7SDNELjuHlKhfNsUFwhvp0Ug5SOY0PbmI2wygZ0t9oirQIh2w4pEhhLhq3sGI
3rVAHCM8fm7rX5BrABnpzTeiqW6nYj4WNg0gn9mV2RzJZj7loCqSEtFZptkBlZquRkMf8rrd5DHu
L9V4brT5nBpLbzwm6EGQDH6LEukr7G7KNCSkZJvK+NwD81rCpBilieFX9gbf55T3Z7uvI52mWTC1
DMfOdN8NXhnC7ArhXjE+xqyfNo0AehBEoc9hgMTFNo1jWcPJ4qHi4lTd3mrdDWuNyO3Iizu5pm9D
Dap79QAJcePX7Xya+gwXlJlNIVTZL47hrUTHVryeDvHgAF5J+s8u53cgwy6hNeZ9U/ConOGdAfVW
Ahg7hzPrTqZT3OMSj/yxYoG0xjg9cLqBdn9bSOtFDRxeAdjSBqvDGTt+T+jyiYSEnDuG/2SwkJvl
ciXXc9O+NTWQ1wNHyJuEzUQ3cJmXU2ZFHMZK+I+mQ+I4MmqRL+g3RfZpOnniN+m8IYkRYQZDpKl3
PT77ysb4n5T91HbgrALQ3gXKHn8XdBELgtabiJntS1POO4TCPwjTeFNOxfy6o1WAEBBIhYuTAhk3
oHVq3vYW0LQKcp+gSMsF7yt/m72JHMVxylYihgy9N8WTNRkwsoADz2z4POMEUXU4eUAtzuZ550j+
SNP5Ps9tjdftqmDUPQgwAED76cxCtASfGwhJ/RZSZNXJN7sfj9ZE98qrHxvXPQEqWuOCJcx9lsaH
ZcnyO7tfYxqDa2k/dU5F1xTD7spGeGVf+G+7/rYdMxaX0Chyds6scwKcYI8g3voaMOTaLnAp/2/d
HC2Ufibnxvk9c8iZa3HsLfYgjUpGTcl2Zl77bVr6TQKKsiAPQ5F+pVn1oC2EB5jvKrV9qcQt+OF+
zThub0cDQOJ/75GX5fmLreqSZNG2Y41SoyDnmPZBN0IznbXgV+BIEJ/tq4Sra3vS5QlE0zznknNI
5bzd/0rluq0ZXdPW/wfZvDxAft/7Lk4diQFO0Jx27DyXyMCo4sx+A78MtyFoh4NYID/T6+ltDM2j
CfUeWLM2RLhj+pBOoEFzo6EAm2avVc8e7FE+moa9QTEC/1kOES3kbxg8uF4pEHELDwvnjHrcDNE8
JLlo5hCM2qCCmCjUZvyIUPQJPW/pokaM1CajmXY6Hq5FlV0daxcnHQSQIqA0ITjEHtgmiyh82qdG
+f0jChTtxguHNbAk8yNW61CrsGl9OAJZHpRXjnvXRtPFwadQiNoVFePnGnmLjofUAZVu2wEP6pxb
lbLtvwfvtdPlZXneKXqtclyIz7OLyBFKP4xivk0HMJidGWInMdwSN9nrpPzqYYQHI2tjJp0bVADb
IkE6bCZjBbcB8oPrK5f3KwP9Py3ntxUG546xsGSb3dmbJKrX3vZ/NaHXBvqPF4tvA/2yu0Y6S7pD
jed0qzGkYRmOe7Z1gzEwNhIQ8Ctv9dNV6fvTlnvbt7eycwuOlRRP6/PhlnkRRS70lS96ZWm+vNVS
NyWVrrrsrgVrIxyRrYIqbJxHuKijMQ3t5WrQ0xg0ce2Fdgv8/JDlqH7AZBxh7ClkfsUMYmNNfYjO
1ZX3Ny8v947poawPVTk37aU0czHN7MEmGdr39tnxvU3xNAJAW4Y47/KV3DqQFfpG8MEAAiUPU+Q+
pLBn0lWx5qG5vzbjr/0lFzMtT7C5JK3Lztp7NIwh6EyUd6sneQ1E9cMI+/OVl5H+7Zt3Q2u4XS68
87Brtuom2fXr5GFemX66KoNriiaUa/C/+3Pl/uNxDvya3x9HciclPeQtdybSpEMubBmJSb83pQNH
fMVfy1I+TrkX0gTEDTRxQJnPnixJnjyaoriI795ZDdCmJqKw0uHQZh2KlwnSm+q5I9jgmmdKzeex
T+uVUYBbGRcM1SHbBa0/y97radiXifdYVyqaTXIoreKxW2KC7E7ckEaEyDBZsU6sRdXeIxz+ODjV
R52ONWJcRuQP6juZpW/DhD9jTOzX1PC+clOceCNXLs9RhXYt6Glq+wgc+7s25ZFyvWYDLoF0jipQ
c5TVjpBHWtIfenHLeQtK6TA+88zc6Dx7Q0LvDWTQXtjP9DxMvFyVaR0H0LWeUaCNkMD9yVGaCpvc
WKFId8Yb3hqmvfcINiZWOdDVlzVgq153kFzpdVWKOuKDDbX+Etfout2Z2ylSt/JfMG4I327RrBtl
M/g1daSvpL4tSP2ratNz13fRMJg7aNaTIOMNcqxa+6Q5hPoj4ZtpIq+5Zd5MMt1TIT7sagD9pILZ
0uM8yhS2ZTFCT5JpFNPZMA/Hho7zc2tICqdH/zCpZNNaSHvgA/ItMzWevarfSZOfpPD2uTJ+Kazq
sWudjaSfItaBHqwKhMsNNpYHqLa+kJwMi+NsrCRwI0EJ2a+K65t8MPdVoe4wUo5NX6AA4yk40VlL
z2nWPsk2qcPCxv8HRikcRiGa4wO991hcByjQR7SVxRqeg/cep//BQIvHq5Nb6cFwRMT74KGWYntJ
CIHUOhUCq0Q2irVXmeARdyYuy6lb+vkUIybSHRMcfRvUuRHnaJx6R4IRUEw3KdfPsbc8zsIJOq5x
Sav6ovdpmsO6K9VjD6sK5G10bQrg3m2q0kh0nu23jflRFfE+w21iNXdVA7cG2Po9OmsvTcOanZG6
ZtQC9LMyx/HsOsPRFYC0wClFcHinn6oyv3SKigBncAaiomsHdZLcJIgf8LORnoZs/qo5siImBR0J
AijQi1N9t7InJEsSe7p3TRwYG2XT0DFcGVh2v2Oz9exKWA7HAST4KgZoZqqMPmicOEOrGtBYa4SW
p+vBq4kt1MZmrs64CaGPnac6MIgbb/Tk3pldgn5NlaJ7UrObedC/kgFd0twTWei1c7NrACaBzkEf
GgGsvSbFZ9GWiW+PI4sGN6lWauqtACvGhIjtufON2uRB7SAfoFS5OJjatP0hyb5qVQ7rxigwhliv
twBNYZj39JTh80rtrDoTLIOGaPFudEW/i4vuF6UyBZmhZ09m0zhBzMbP3GMZEmPR7Okslz0NGpBr
Ksln3C4Rv8D1wwM9pAfkyyVrD9ft3hxxj4TrFH9ScjKqwfEZPDc0r96oVEhGsqsnktRfmVcZQTYW
+MjeC16himgG2FyaTzDX5NW84tBFrLRZnDxAF330Rh+FjUtm70pvXcMFHRWYjL5d9y5g0WDzGhCf
+9Ts4XFy26ciZ9TvdXkXcwPZW42HJBY3XhpIfAbO1zg4lnXiuYhUmj1OLgyiHVhIhpud4258qdDB
85tK7kyavTWW++hMJUzNlmNHSGeVeyTL3zWsOo0zrr5GTtZElaDbphLECGYi6MM2jhLBYj1Xb33i
Fj6R9bae0hMjxvswyAfdwTYoGV4gtQd0gxMNP1iGZFU+ozXZegDxTZu4NMcVPIbIgCm6HaeoTjUN
ctf5HBmsfRCcbOHleK7zqg1yl0Ma5X7MmffZpuS1Y826F/Q3amOYsAV/Taf2ZprGr7Q34O6rjbVn
xQhF93rkfygH50fUENpO7dD6jMPGQB0GeeBr7sTPxiwmWP/SDb7SMSliWBwnIjH44bxHNfjWmK1f
lpG+zVP+bkLjEpRQP/QeBvGYJJAm5PUnnY1HCHlvPVmGaGbvaG/fs4YTTJTmjpTgi7eWRswGhzCu
F19lYbzFuZ0HA3462Di3crTWcGWmYaOyEQkc3VHOE36xMXQSus9qZOcwZW9rzu5ziTWAWKAoTzlS
KiQ75aww10UP6Dqkn34JmCJNlNjAFQzvNXXv9Wi94CaHHFqj2rcJbKuVIfZowt4lDnqKVd0BQChc
mBcxKCfU/Ib2UXv5qwl7KC7G6BRbw5fMe9R90+QusWZEKQq+YTnZw1goglG1N6WaX8DURmGFTb/a
kXxk0n2CrWW/qBGtdjjNuXksPKvxScU/i1qtizl58VoB/BaN2rLLH5Z1IyjrEdkhAg0LBxkrnMEr
V+V7bcLhTtRjZU8Jbr3yYyiGvRKMIZwCt20T9gFfWnypJcWvZS4+k8a4L2v7IyUe1ilVfximZ2D1
QfoJYXDTtF5+rNsGP0B+IsrA9MMv63XkAx2oSKsE/UmBChNMVJnPIEXDxCnRJ5MBBvu8zrClhyl8
wsHEQMPXw7QeZlj9tCXPicKNbajaW7OaIRbtpixE7TESpckCTpE+xRsTZ5bmCZCXAu7uDgob00GD
2NmlXryVyFzxaz0UK4YTPOrtZgxe1bCfWnm2FEOSYUVfOi/3fOI0J9PI8gCqs/tSwq6DiRsKUdNo
tPTB0XT2lTcgC7OvJcKO7BVcmdPKGyEiHxg4Z3IYWt+29W1pYsbQrn83esShJs1tXNL7kuJGWI2w
VVtnWssjT0CWcfPiRNrpbMhiX+CwxKoZESiU3FSD/QaWRmCU+ojsxJPpyTcjoXXAwZFhc7Zrm3kP
zHwk82Ldd/ZzCvu2BtMRHBmowoQB22yFoKqurd4Vmd4Q3ZNEQz68dXEKRueUrVGNubEc1L5E8YA6
0CGpxhMZxSHN2dYYMzjprFr4rItLnMLynU5QXjUz78aOnZVnYgiRedork6wR+XFXM/ehLOoIFRcv
qDViQsf8Tjg4V9j5M2d16ABmACP9GNV6Ccvs50fptqgCJ1+wCOW+dNMt10iistxyhwtWHZRSbk1V
RnNWAWGGPgpyacq1lnpHuw4pCBQFt6IyPjs9Rw4nD16mPxCksoO1ee3G0y3VwyucnCjITYjESln1
oXmig7TUL2bbgaTgmXctk9AnlshE6Vi7kdi3/HpwAKyOFarU9EugbwKhztpAWAs1JhXEk31gPZhK
g/C+4tJ+rJCVU1HjBQqsI5zuSDMe624L/9SjqtI90pfe3alh8Nob80rOFYrGqGTyfPplw0GuVPdM
kdnjePxhqKAObbszimabVugvBPZ89Y4btpM4ONN8HjL6hnI9OLjxVzWZN6lK3aXmiWWMTlulkSKo
oHsQM/nFIYIDk3qXEp0GwLQVqw5+/5VVG2KN/EsLgCDsG1eursvV5OLqYlIIzGAyILblXcZblHlq
4bSHy2G5jf8PHIFbeIBcgStlj7+LC7CAfnvQxTV81jC3JkPGzhUU+YFjWDsPunU3zgMxZqCLGEFT
N48YU1eqOz9dzv548EXLuVAqb3sKs399aN/d9RzB4YkzqZ8ETWBcbcz+pZbHbfuPxy3liG9Xz0IO
pl4UoP/51lCSRMPZfNXIeiEhiwzkJRrh1Vf8u4IFhycFj4chroHalx8xKxskUszURuuZrtE+qVbZ
mwhybMs7vhHr5YnJfQxH29XX/emrfn/yxVdlBiArVTctwyeJil22KbZ0Ra7WRv+u4fz5ghff0FMw
vGc2yMhJ/iKN58F6//c0MJfKw+U0+P4eF18tGeXCZsI0MKL2K3mnayvM190Gds+l91oECtjNNVmj
HezTh25jAOiyZDZ0t/29/Bx+XTMtX3vfi5KznBvLQinJOXN59KxnSO2uzftF0fGvF74oNoP0luPj
DfhF35eCkBUlqASguQx3JSKYrrQuLjmfzjIpvv+8FyWosdEwEOQobZtMHxts1bmlttBkHCecuCa3
vm9zVAIVbiSs/JSDfuhluc/MYivANbBwu64hmkwBU4HDES3abaLR+0R9gmoSEaPbZyP0i0OzNysd
jBNiFsVhJsAtACCdgxRFeVTEBRQK8S8rdnaMwp/RuxABlvsaaW45Q6JeBiE6ghytydvotsVhR1+r
El77qBfVL5qkozIz/OQI4n6S2waEJ1hE3GBaY38zfX00wqti9B8qbn/88BeFMJGatfBoghL7FteS
B9g8V8WZn+ywOqCsshsfs3WyvsoRvLIqXNbDECA/FkBCYfgyhXPvtAXwFJQ/uW6LeZd1YpWmTsQ0
e7Jr73ayYkhge2Qgzdui7dCCzTexTY4M4TuAUPRgRuTT+d/z/cdV+tuAdC4ET2lDUuJk3D0vjh27
DTjykArEh/rOivmxX68IGB/ba/Pg7zrxH9PAuVgtnXFgNrYG71zM6DAvt8Z46dxc88P+5bG4mG6X
8nE6WyY0FI0ByRPDpg5a44b5VgAQzvbK77gsvP9YRpyLddOaiDk5vDD+23niHQvytX52V+4G4Y/E
v65S+U8A8q8HXqyMHRTsMNzh1exNdVrUXEWQbdstlAfhtSryD/2pPz/XxRrJaNs2HhMGJg/ZAXK1
Bp54zTbQPJhBHZb3fGVthj7oD86GhM57s7lmlvlpXwcawKWwcoBEfdmMNaZ6RBpeOZ/1mK4FF3dN
nvziuftZl4r4DSTO4b+/508T9/sDLz4nchukIatqPqvR3EC3GMyoGohRQqJ4nIBKN5gDzI25/vdT
fzyifX/sxUedO4c0EodHzEYS4C1v0nWBdhANUJq+yjC7xK7+txl9f9rFZ02nQqvGi7E63WsU6/0q
ajfFkfzuwCf5L2C6/qx+XXnDn84X3595sQE2c6daoFDcc/MxLAbKTfJmRfRZ7GCkDKotLrAwd/sW
luNrh8NrY+hi10mzYopTRdxz0uM+HJ9NXYLEsp1lGSXm45XX/Gk5+P6aF9sNyTi+pTnFaDU1B28n
b0actsGn+FrmZxJePcX8tKV+e95lx7KwZTtmNo3RQYZ7faVuO9D8kdEGyhbO23JTbq6B9n5YwoEk
hJR6SfNx6KUcMc71NNVmb5973MvdLA3iHAtrfoUB/9OM+OMxF2M005608tZ2sMypbRl2yNcN3SP7
sFbTvtur139/t//4Dxer6h+PuxieAwz1aMZjkEABvzV8sXOj/uht52dv64FKvAXIKpTLfek2fbR8
3El9cSOP1yOw/sIFYef64w+5GK0VGqhpTLmx9CrPo4nUO4Bv4Tb2M7CCnsegepjfncDeL1epazPl
p0/L4V/D110EypecWt0ZvDVYY5/z7K4SXuilGESSBVd+6x9O3gB50MVcBue/e2mARMG86nvWQlyK
s6w1tr7Vkn1XqU2ciqiER56n+g6+5nU9vSGiD8HZXcBo95Q66YvKpnUjYPvoXy1g5ABZh5XI8TlY
3//+K+1lgF2MCLB6URagHHdK83Lr4ZhUSWqy6awFuHpuetSQTbpoh8U0OxjFY1m+mPDaS2GGrvfY
zllYtb+n/EUggqeGayUekrUZ15t6kW1kaB2Aylfkh5YbKGDngTbK85TFT+A0bmsG7eKXmsoTiwH2
abxtwfntMDGfDzFqRNq34u5oKRnEGYKzq3cEoEB6NEMRUt0nSJ3LbLiT2muu3B+Gwx+/wMVe6Ba8
tRAl7pwJYpcd78NCK2syrq2Y137n5a/4Vi6QRT9KPhXumb2VcKUu+5G7z0PoBPwCP+0ZNIgnJERv
roU8mstZ818f+GKFKcsWYCdpueceNDNkC2fgVpvQfaHb44aOIIiA5u0ZLqQM7eZaQ35tHeoJykiw
hA/5WB07A6mhVKOvVy3EQHM5k5XFV6rFORvQNQBKD80CcU0i/MP0YTAgwhuJ7Cxo+i9O7q3W0pQo
lZ4dnd8uCjVmwVZPbdixEIFTNBFJHsY6e2j5UTSA69nbmQJhFyeokMMlBdctqeIHWIdWOrU3Yv7t
MbT9/j17fjqA//FHXhz0UUOPHSJS91zX/W4gzn6IrTaE/dhYFegM+n1n3Ag0TuGNc7tNHzv3V/6A
Hw5ysJdg6sLmjKIbvxhWqqrEnHjgVy/0pBYH5WVbbI8qEptleyRI4/VlwG/JSR6vqTwgUfp7bLnW
grR3qAvf5CX0hyNEHAEjzny24qpcKeEiDwa+C7D5fD1CaAY7oVrBexXxKntvhMOCuB1fhapmP+30
XVHBGxQXSbfJTIKw1fQNEoTBTy0+bQSf7Q2ds1vqzLZfFgqtaYEGfYdA3dIjh07Nn2UT3xBhIu6z
XQlhdAgMn1Z1khHUCNpPcPdgtFFTtZZZt7c7cprccZO55lF32dkaCuqDo7ImLVRJOTupJH8zVHrS
nto3ono0cmfvzs19qtja5go2xuqWt3nISf1SzNMtaDrHHtV1ZlYhaZtToe116yRhTSmS6ZNjp51j
3rm3gKUha3cw7/nEXzkhd0Dbvip4HDAzgfKENXydI3V9uQE/iK7+7ejk2HP5oZsU+BaFOl/Dn+2x
Qq22gQEPju8vqCFHv6TWsXHpAFCOtwJI4ZhSGx5m+DkhM7K+8ql7QRE8TBALHShCn3NYrRb+7k6b
7q1jIcjPMx6gM37LK7VjQ/ORy/qB0PhmatpI1MWB9PVa6uw9mfp7kGA3g8xX1LE3BZEneL6aSAgE
Ik+DgMeH34y03MFoDmOVybbFWG/7eagwVw2O5h4yVFyz/RwzZ41jKnrr3ZLl0gG67RTvaWe+91Z2
mw3WK2TgiLlniHoYjOLc5d4DjplQXJPmxrKQAerUK7OcXwidDtUMeyYIEU/cnoMynXdGw3eQbjwk
Qq4tuK2aiUN30OGxNbfDbqC7OB72XYe0+Rbe/RC9nnltAPddooRvEdhgs56gCpjxdVfld0Mjb+3Y
XnEH4SmW4ZwyCY2x0PScO/C4IaL0UCH/C2ThW205j7wub8akSII5T6My7datlcJsOnIBhCXE+2MP
+imhH/YsmzAtKSyiEGUrjz/nWZyuVEF/KdMj6ETYi+/buzcggfHzMS13Q42eZU3KXZUYT47mO8Kh
RbAm7QTETlnQJ/Nz2pibhBl7G97lMdZPTZ3dcmGuZ6CipZMopLC1T8Lu4CyRr2K275OyQfac4ZAA
TKVz33mfRKMt0UP0kPf10a0GaNlg8R4K7+jxBlmPafIusuy1SYq3PGk/LIIjDYQCzyQ1+xXwyeCW
EoCOu/gTJ+p6a6EXNvVu5KlmC8XDxpsRzmuk5nbqodZvRrDfsxJ5E0X/yia6kcbY3qAzggO+KtAz
LfvdbM97q07SA/5u6NYIQFFuMr3J2mFRSWgq0eeEgtSiPVCdHQLuRCFaWFqlGbiDQBOLd5uRAP7Y
KB2gVGWv1KAgqSS/RFHHqyQZIE7AX5q06s7Mi/feJgK/hgJHBkcvy1T7cobzeqpq8VzP00cxskeU
4O9rnd2ls7kBL3g15JhdXXYi3RjlMDaXog2zmD6kZgpc8l3HkDhv2jcUidYwWT3ojG47cHzCtqrS
sFPWHIKbdmdYbdDn85o4HmzRtvlstO6xiOuj5YjTrMwwTZpV7za4k6sdL5vXBMlw45RsR2wtcZ9G
uVdB1ARNbcHZA3TrD4XkG7cvn1jnIRYDXTTS5yIkybxJxupQO+6HbY3oG+R5ClVLYkJrz22oht03
BHTQmwzmwcAQUm9slUVIMj7ahTo7Vv9YIZuvacS9YSh0V8hIIL1wM0CbnShueOS21n2hGwNtWW+V
kcrywfZG1bOgEYw2H4nVZDdeqtzQs3S+5l7erSFlEgFMksRHyOM+n5zXfIQUuEA71IRvoCiL3dAJ
cYIwRYYA9da3var1diCFfetimKuyPpaARvkDor5O2oVVJ7a7Nujm0t3S2HsyXQQtSc94ymJDr6iq
DqkTtz4cmfdTTW/nornnqt/mDNO6gtCk7Bq5GWt7BqAxeZYDEmlJkYeaQ5usKKRDvDkmXoLAGNPo
Asmgh1H1CFk1xdTmHfRcYMFy36qQw0ayzF0xi51m7Z6B5VqzpHjkbenu22m8IRkoPoOqHH90ahyD
K3MzCHEHD6fwh8Wl5I7OCbmUfZiUyzfK6/437yHKsikiY7iAVMh09JPL511RLSunMnfCqPWqzMub
dkrt7WBkZZDyMqzcPnRN2MJbRBf6ZEIypKv5lsKFGsK1NMOIYURqMG4dDs9wRg3EDHaryUKfWWcN
VvIUg7+wzVBP5VOOfw+kr6IBLZDbKPPx0MiyihIPxrWM6BsAEAILj/VxQoCWbmJ9aJst9PuxPQQ2
YsDPbao+sT06cAtpENCN+9aajmMOOzWDegOBX2gwzWjc164pfTNJIKIq2g/ci/LI9qzxzqEzDn0J
a1aJhnoG7m9njSAdsc8qpJ/NST2uc8PYG0nxAR7avZ71c2mAZBUDLL+OXRxpC8F34IjtuCic1dTF
UdpUkLXExSpPl9gXVljgOHdq5UqJQL0yo6FCNQlyPyxqkMuvLTve1z2Mw26dlmHdi3cIDe8Kkj2o
QSgYdYYb3UkvcDtIYEvLGxEtlH+wAUcgSCL+h7Pz2o1badr1FREg2Yynk2cUKcmS7BNClm3mnHn1
+6E/YC+JGgz/tY5tqKbZqbrqDQqJs0y7eCwORQnzH/KytPVMuSZN7Jo9ynkAdpPu3k0Nb28WQEaD
IbrLI/jL7lhvPCgxq6DW2l1b988VXR5+BubfVmoLnHX65CWwIZhrMSlDzQ0JXOJWrd17yRuvxyG4
LrvK8cvuFVZAeCpduV/bQfM7GJKCJYy0tWHLjyZ3miQja9B0agnkrKAW2WctAKYuOo4jbG9h7SoX
YKXubywzjDd+YN0HoXmQa/PGq+obWyu2JjT9JFKvTRVEgBQEN64t4nVtescGrQq035HWYFYLU1yl
A5LTtfqYmNYzp6kz2MkRPO3RL+qt0DjShRGku8bTD3rb3CaoBxQieGkk71sQ1I/QdcCGsIMhxYU/
uQfuYFJvQFAeqHIe3L7e1kpEw12+aRv51AoFXJ50pYfBo2plIASUey9UrrO83VV6cZ3FYw13S3lG
jeo6i+QnT+WVFnM3aUmL4VdPIz1Xd2GVnlIFEK7nRq9xGt0VFVIBJficdZSq1qQFjyCYO5abJp5s
g/zuhLoHPKb0QUbmbJORPwMGVh2uhhTikvbgc2IgWrCPy3iv4C1qWS64xFZcGa5sbjUUG70Cj/uy
SK5tFs5NgPf7WlfAc3pJykEduNV2pJ/Yt0AMTcV96hTEq1VFcrIAOy2vjrRNhxjrJvNrJKGHbrgC
0BKu+hyadqRihiQsdIS9o9RIVzi6tt8rDdH5MnXtN9uX7nrDpZRpgwLWpXqi8AF+VFMZ60FSlHaI
vpWRcrSjdMTCjzd9Lvxy73c+Cgu9e7Qb3Um4gtZm0+3zjhsY6mTzZmbDDzRSgXrKKfjLEdUTtwAl
17OguMeHDkxmbP5qYpevOsqHQKdUzbkv9eVe7tJfrVJ/Gzz5CuuIait3nXXdSfYv1/a9TW367FkV
ZFgcS0++SHiMNRhSRZ30A77pnlY7aBVpeIgExEG5197isIVTF+I8xiUA/SLBqVTdU54BUsx3QjDe
sSVkkFUPqdigi6S17de/vEC5CfvoKQ+HB2GW35uw3cU2HMUam6om3Kta+w2czm9cAvbsAj7h4L1W
Gj1lN9vFjShe5ElYPTLqYiejEl3E0u8oi1HI78u7UBWnINVv1SrapLU4CCXEJsbDhoebwi7H37Cy
/G3UaDeemyIIIk5N2gwr2+ofh9K403LtqYGs4IfyJmzyx1CCUlT71qsS1th1NO63wjaQZm92vvBu
UhfSU1reReyeWuLFo0WHbsyeJhuqQIN+O3j2puybW7b8UWg1kjBiPKZ5fQw8O1xxowDpDl5DOdhV
pX/UEh/GpgIsWB7exsqiQzhC3w1y7Ycatt9iLdlko/kN/Z0/vFFOZgJLyIKrijbUXd1nV6oc3rjT
zSWF0ake6CsDrEtTg+Iv0zIYJdj0dAeb9BR3voVCYr7VQvIqEGUyOw0p5yvNheNKSvNqetKPviD1
KgxzP3qGo9WUl7L21jXcbRVWV2mbT0aRgqTblle63PAcgrA6YsPpAX4vQ/c9lFiYQaI8yWS1Jaot
qyJOvdWEm7VVlEdyr/3ReqCKSVuzNU+NXWkBuQzrk9xHGzNXnCT1X8a+3OWQTwdDx8YBzwhL/5Zm
CPgUpXLwyv41VqRJvrMlKUu+25bJ2vYoFQ4boXk3WdY8hb5/stvm0TdGZW2GglcmvqBX0ZhuAOtf
6QMHYVe5DdIpyDjjJ4HMMpBnamqXaxBnKlufigCz+pnkIsguT9/SaHNceby9ohnXuc91DIH/cqgz
pbpPoWbVDo93ttFouekAnCvShwJQ6vB+OcRfY8xZvexTjFm9LMsDGZ2KWOdATt9sCURGXsvf9Qoo
chHFoBkr+amGRn5sjXqbefFTXnqgDaVaXWtK8L1M4xPHCj6q5otVi73MhaVq8R2XXgBKMjqkOfr4
sQCEEcUFTC+/2SAEtIuN+jGQOHlMgyAhaeLalUiak+I517PXehTuKgKHLQfDc5i5T76W3QK6ZG02
irqWKdaWas6ZIHsHj/oKtO78aPbVmytX5h5QWUr9TELIpreB3AWZYQEarJD5ah6HTn8GA/yCY+xV
UXd3SjuMm04FvmaWeY9zaveqVv2VV0rrCtNYUQbvaV88ju1grClASOvE0qPtkLr18fJUfJ1tG0Qp
5mM2rtGwmmbNCgDbmOIkreb0aDfJISYa3IPVQgVtKci8ETHajeaq3EqtiDaxcTskqP5IC3XCr1W6
zyOZ/v1D8VcLeEq5LW0Xq7lulT/VPoH2Dhc5CDam902MC+IrX3fkx3DUlD6HKxI5tTsPWQvL2ATQ
td0uWXtKcdTHbHd5ir72WHFctXnP41+pTvLtsyotyOMez4rof/XH8slYjwfzAdeOlbK2DvhpHpaa
N18+pZARHER/kPcoXCJjdgREBV2UugUoEgJE+7/7WXxpOE5hVBSU6IxMRnXi8yeMSZCGUAX4y9pY
Df1LHS+cM1/maAogbLTaDUSnkb7/HIAT3gYlNAxORdkzjCoIQkDiyZayvV9qC+fm2dHwuehmctNC
E/wcrLKtoI77dHAK6963noYsXVjgX9re02g+BJjVwdteHqWs4HPBd13b5avaO7UZb6C1xu2D1/25
vOq+7NkpGlmorQs0oMVfdcoP2ynri16vy3xwBGWPxjexHNKOCuWyy2H+9r4+XQXE4WvhD8GKU7/A
MvwcjdrKTkB/H7RTAHqgPuDyBFyBLGrrbZZQQ+dmSaHlgf+QRpdlzi7F60mlhit6R+viJ80YHtMs
WFCBPfflUOua+gWYbdEA/bwQYqtVcqsqByev4pNUty9Ba+4xNlo4gBbCzM2nqzHpg8oljKZdtdmN
p1wX5n8ZCbpadOZZAch7fR7JxFyic8nc1F28DYvyKQmbTeu63y6vgXNzosomAHVsMTng5mH8tuuD
nuPG7gcePcOqCr//hwg8sFRa0QbqVdO3/LiYZR+ooG4x63W8TitEPjA3uBzi7ELW2f26gcs9Vp6z
08xqqgQmo8r+T83buMOaKzTbVzfI9npb7hoJDQuBcsgdHEx6LWX7rrjZLTDcYxWIzF74NWdOPt2g
XWXgZM22mu9eDBY826Co5fRR9ywb4tEU9p5ays4dKJ8vjHyan9kW1ifBM2JpYEat2cjNftIzRN7H
sW4Qpjk1t9ILCPTsJj9Ex27THIdH8dv62V0VS8COc6O0mE0VggBYB302rVpkqT1mEqzPTXkdPVCt
ODUQZ4DJlNt2i+/USlO3yd3SGXJm57FWFWFzOiJ2N5fl6307aOVqOhpDF/B9gEE3DY7Y2Fz+rme2
xbQlUFujN4ulwWxbxEkL1jTNBscsw40h96gcO5cjfFVPEPKnELPEzPIkuj0DIYJn5ZVCIOmzjlzm
VbBN8NmEeA9Ir7gVWyTRNsb2cvCzX1HYioUoOKi8+eESVdHQd7XSOeXYequC3Gllheq1my+Kr539
kAbi0SxyQV13tj7VAGF02YvJn6pyTZWJzvb+8ljORGAQioHTLS5UwJk+ny+Shew5LwgWIlXwqIOg
ly55+CyEmB/3KSz3wR44JBX6K3on7VvTf7w8ijNpn4FgOjcjxsZc/bMFl7ryUBclx30upw+5S6/C
NyhRgEI7dEhNJ5XyS6Skt6SH7X/5gB9CzxaiWpp6Xyo26lJ0020dKnnwfHlwX/voAi1GA98cBsa9
PLftQXS5SPK87pxEmE914935GiU7u9Z/Quk7NF19k0vZM4vogPLZoyilJXrQuRn8+AOm0+zDJZT4
jc/iqwankR5L915rljDx0/zMzmEDTVIZT2qbNubc/4j3adFCox0A8PW7cafv0rs+3E1ghfgqOjbX
1L+vRqCDd/7C7ClnDuJPkWepadGYQYMfKwCnnXEarzESvSlfxr1002+VrXbl7dxbcyOOl2f03PfE
6MkQii6wxJtbaYgaAoAXsWaGFAKD8TMWC/fLmRPK+BDgLzDlw4ShRK7aSU6AWDzb7T3euVb/6/IY
zuT0n0LMHg1hKiLwpIQYDfCdo4TAlpzdQ+6AFDOW8tb3qBwbqSItkRm+ohTZDh8HN5uyTPINOsFE
dr81W22NjMlOXBWnOtjEOxQTtvqpBwxe2VBzqLwcQkeWV8OKSvGvpdWz9Jlnx7NXIlBAGbx3Olte
k0bcqKO9sdVgYbl8hYH+HTH+YIIXJ9YF0+/4OJ204fRMcltetdxz4noiI5m4M1ivrbMMFT4/s/9E
m+12LZV1P8nNHmgVdfCyWpXB94Yq/jBIm0HgS9f8vryUzn1GodK9VpH41ClWfh4eKbxVGgZZCTRH
U3kI7DuxyHA8s+W4Q1VuCbacwa32OYY1+HHZFPk0KLQ8smOjFOvLozjz2YiAtCMefrauzG9SLHwN
EDVN75ST6ofWHsLqjxmP66QrV2oDgEWWF7bgX4mo2bFJSOzRLdaFAN/1eVBaYtE6QBTQGR/FXb9J
7609tsj4JiB0V6zSQ3Ck4fCmbD1lBbb0JXq5POIzZ6fJu8eGaqhDTpiDoBFnyQsjDXvHhrXvDRCN
q26lqt+60V54a3+dPbIsYZHsUJ9Qv7hYNoNbi8asSgeV7IBuVzusUujA/yUKFyw5BOyALw6TjWxF
PTaaqYMMxhpoyaqyllSovi51BsI7DgtUvtuXwpFUjnbWVoSoJUAH3bvi3TXW0+VpOR/DmCScCfKF
BgpeV7MyKOqOJx/w5F5bcgvsaFG/bCnM7BhGi4AXotaUZI4r+51a+35cYRpTrXJECTdAxa/jrYfr
9cIknXmtIituwFMWCNFyZky/68Nh2CBDEkke9P8Qubj2CW2Lrb7NrrMjSP91sFtC+n9d5NMlLUwd
GRmdQtxsjyVuJGlmraDX2lonPwHG3L00BaYPWrD51/P2MZIxq8tWSE24ZdKnzjh0yIIF+VGLTey0
k+3lOF9Zb+QdJMkqJUzEsEFofv6CWoYyjB/qyV/Wm3XCw4G6LM3XtXQjuDJhbP0fIP3TAfv5rELn
wFSwNqI9B8l8Nm26jnFEW1PImKh2GVDUbK+d5Dd1G+/cDS7mGxv2VLqt98MBYMtJ3uR7d2HgZ6bS
wF2PZw4exFMu/XnccVX4rRjH3vEAn6ZeD5DuoBvRLi4X0MlnjqtPgWY3qKS5Xh43Cs+RcvK/uRHR
0lo5N4cGX5Gbho3+9WXooweDjwchMFTe5L8Qrdh4W2ndrsPb9ME4qC/pfkls/Ew1X+GFyO3G9clE
zq8blK5wMY3L3il0sY+7YgQbZg73g5Hcu0N4VOMceer8GA/ulcjjp7pCECI3hXRjlgA6PQSCFxby
mTVlcZJyjBr4SHHYfZ5QsFydpKC551SV7eSG9FPvC/O6YRkn930WnpQCR4wkEJs2wfwjxrWcy0pO
MbJZ+CHTypkt7o8/RMy2bu9VTdk2BdnFXX3dX5u78DXYuoD3mw1SN92TympeYgWeWWSWMonZT36x
FlJEnwcf156oU5VHmTohWrWnIVoi8E7nwHxUHyPMlrHpK8gGjbyqB56bWb7XwmBduigeoU85Ihh4
+SOe+4Yfo81OJcTnKjOT3dKJ9WJNyQz7IFjo1lIv4mwYKvYqZn9TIjh7t1iAMcJUptkhyzdNdKXq
74u6g2dnRiAsZVCnn+6O2cyoiLklaCg5mXzQcdhK5HH7H77VhwhTLvrhDmy7NkuR4mJmeuAVHZVh
rzsV7f3lKOcOGQs0NeYUCgVD+imfwwA/KaUcBSLO7AbzZWlVrfEN41Uu3ag74MUHFMAWsugzZzRW
qLyNFbQMgWXOpkcbRrMJQvJ0Q622WfOjNayVjtKbgGCyMLpzy5vCjcohyhuc2+nz6CIL/BEs7M5x
zTXI4OjBbNbKhgLiukWveDVoW8mxXrN7qm7/oQJAn0WgBoWtOHYU85PLx9TSNkE6OZYbXxlq86O3
/V8L4/v6ICGGTgUdBCtX7nwZ2potocPe1k58Hd/rO27cH02z6acO7LX/ILYIx+aO8VPaVFf998ux
z+2Aj6Fn6zMDiFwNXtA5cUXn5QrNwct//yttiTyciphiULYHjDZvwJYCidoMfJlTTCAupfbsXR4g
hiirgXrCtE07YlB0ysobV8lf/QITE8v0rA0p3pXWFv2uQModTxXK04jwpgcsVoZ1m7T+qhNmBxJW
vg8z5ChG5V9jVKYfDvmDS0slB5lrtERsKKn12VJZ9pzY1y5OacXu8sc5d8JhAUqTkCQE17LZ8RNp
EFOLiHWtWD+NMFq5mMcV7Z//EIQqEj12jUL4PJ2T7RwmR+CyeeBLA6nbVGjYtf1SP//sWKZjwCDP
0dBc/7xHGx8bJLOyO0drfhbhlTbelvrL5ZGcKQEyJRQfeV5y8FBR/xwjxQqpcXOjo7rSb8J7FUG1
bbG3b+E14stUHIPXKlrDWl46gM6O7UPc2fXK2do16Jp2DpkDcODagvjSPehZuLBZzh/jHwLNFoRh
gTrCdapzDH0VPKhr9XcRrVD93LsHI16LdfGrXMc/5KW5O5cvfvqw81OgAFgk52ZHjpq8RR46J+Gj
9cTbXVl762wXbHAXW+qsnT3UP4x1tmCGrDDzfiBmzB1VvA2S/0hFneJgiTK8nC/cIeen0JiqPjrv
iflt1eQod1jjpDzbXlXDUyfDQRTZwpV47jDlqUttSRMq6d5sSG3QVUXjG5VjdrCE2+cUxtHCFpiu
unmm9yHE3EOxcnM/KqOw5KKXIXasxAHrPeqn2S+wnv+6Nq3w/uNw4gk6OYTOths+PpgaAiwF7ZQ+
auAvt4odYalRQPm5PKxzuQR2tpQLgABgfDa74DurzIBoklEKyHe+SWVi+D104U1k/2tAA0OCY4lF
N+LaxvxhmXLDCxcmk6MgdwwAr/3mIYp3eTBnin2fg8yOi4JnVV0MHr3bIZkqivGbVmTdmjq7skZE
LgJmC7mykcqNijHoummK91xGChVTJtgWTWQca2E0h25Ij+6Eta9ZapugEH9KrDkWfuzZJfvhg8xO
nLg2RVOqdFUQR1wBdez0JVjpUoTZ2WKZbaR25QQkalJHjfVjFvaPl7/4uc39cVZn+86v+0JkER+8
zGgyR/4mtsUe8brj5TALI7Fmb0dJjrzCdimMVGWDmnPl3SqFtb8c4/xQKJ/KsgFcaZ51uF3aKUav
9XA6wnt6pXdJiAuLFRbfLsc5P5Z/4qifr9IQ1wARWG7v9F7ImvsDFHV3OcLSSGZPEl/pUGwevNyR
tN+BBRxGvpMWn6JLw5j+/cPzSnR6KrsDDPZUkhAo/+WF6vbyMM7l5gBO/v+ETMP8EME3uwiQy9QB
VCqH982dXsT6RhI+ojAYjfbKGG2TCZZ7OezZrwcRnNyT8g3Q2c9hO5HWSDVVmdPxwOmCP5olrXtt
Yd98Ve8gxzX/iTJf0b7to8WJzxVqUIg5owbVp6tqHz4i/7weT/lbvhq3YpvdHfK96Fb/Hp0xRZ9Q
PXSSLGWemQ5+gpF5yAqx87vYfjKaVz1YeBifvVjISE3bRgH6i2NkEiFvrLp15oQYs+f2uxyi/vpb
Esl/Wewf4sy2k2IMKrkvcdwA2j4C0lk/bmC7LSQY51aFzVBQUSDLtuXZaa2peeHWPQed2yRbzJZ+
wBm/tqty4eI/89Um7NHkH4cggJgvPgzduioyqLzE0mnA1ilUNJhQ1C+8fuG7ndldwI/ojAlL4a01
z5jMUTFzDWNABzw7fWnPwGe1grkR1Xa1kTJ0/6zULHboMy8sjHOptk0aAJaW1ymvo1nK0SN578GU
pwm4GSHrrMw7fScOkNp24bPtVE+w+U9LLqLGtAxm2Ru9JOoYbGwQol9WfFPH8DebzClM6SrL6IPk
6bHTFZTx223jQTR4DZv7VJVPiaVel66yMd3stS1hwviASiwIU5YarFS/0nZ2WshbI1NfaliEdova
bWmsIsi4QWc9FFKa7gKzhTeMFm5a1Hd+Kd01f23inE5uX1pIoeXQbQzOscHIr3LUDVsVjo62EhBf
I6jNsdruyhiDM7fOV6UKRS6M4Lej8WNKb2FbgDnMrszC3OKFQUPR+pbZ8Ea0AfpK+1D177Hn32me
tm1idZ8NS1nWma3w6VNOa/jDuSzs1q2yrsgcW/2TQZwTxtU4LvUZ/z4Lvk7YpPojFGoYc1hXksZV
kyR/V8mwVnbpvXxT/eiP5uv/uiHyLx3K77MHz/U+2QyH4mVYepudueEY5z+/YHbDRVNvrW2D3lFD
DI9G80cOe+ryXfPFSF6fBvchxuyOC0me4qDpqXEVtr2h2vW9682XPlF3WrEzfSQfXQ9KXSZu4Pz/
gDF4ImG/MUoDUWdDessqRVv5dQqWy09hQmKC2wz9VtWqbSUbv3ofD7/YGLwVjqPDwj157qj6+NNn
y6B0K8nCmzdzRlnbFr21otiBiMAbNhoLkc4uuEnbD5w6Vel5gSNTy9rsajoHPSYxco5Dxpv134Lg
6UvLWYD2m/cwSzvw+himjhMiCY6/B5rvv/No4ew7+83+CTJvX3pZk422wZIKylU13tXxnaa9D/8e
D82i+hBldsBm41iA71NbzrroD2JDD9iYe5vLK/fcU+tTkNm9C2GvsFzV7x2hrNIj0hXDjeeov4Kb
YM2BegRScaJYszau/K19r4uFJXGmhPEp+izFNUe9jaWS6EF6JarHHCP2ob1SOrEagnJ7eahLsWbn
QJuoY6Jr1KEhRuubrmq1dTHGP5sapj2wzX5dD1G3kG6cjQluRFaAaiKhNzsX8qbs1AYWu5PkIw6u
T5UIsSGn2AbzrffchcmcRvDlrP0QbbaVQWRRRPQZYdu/+Cif9DeXv+DZDfzh78+Sp77v3T5pqVBK
7re0y9AhDlehHy3M0/koAhIABV39SylDLalSDj3frM2UVUJR168RPOvf//1YKLLCZZcRv/vCnEFx
aFCygSiW0a4iP4DfC6NaGRcWwNf0TMUNFrdzyjJYm86L96KFgGpVvA9C0a9qyd/X+k1Seut+fNIo
tdrev7/VCQiyDHIDNSc6crNb3etVXecMdALvrwXNk5eYp9G0//VSU1WZftnE0AGjNF/YntYrpZFX
lZOKn1VxjLA4ujw/X9fy5wCztZxEPY6xU2XfwI0haJCUWQDinpkZJAmRP2IYAkzX7EMZbt7KktaW
Tt++JlZ1QpRna/cxOt3JOgMMFSGyc3lISxGnIX9IuGTLV1K1FKWTtPkD1rkveeTyBim2SVghv9gc
Bin/99PEIOkaGfRGgE7MrpAxl6pBxACXug4pZNnampL1eHlUX7erSgjkellXispi+DwqcOcqpJqx
dDLpPk+dSmPT6vXCOL6eoyoEN5pfVHQUALHTj/jw6Xg69ao0qqUzKuW2yoN+VZXej8EubuXBqteF
uuSQeSZv/Rxxtv46rZQlD6N3RyqqTeIHj63ZvFtpflXm8e8kSDZkzo9NYvzE0KpedWOxN+i1yVp9
l/emumnovpETVyusU5RtE6HWXvXmQ9ln35sU/ZTLc3DmFv/8a2cncy3cnmkGKFZvlJ31e6xX+nXk
+Ltgbe67TQ7y+r4GMOb/Nq+Dx6U+9rRuP187BNd1kJkqJE7ArZ8nR849RS9FziLz/rT5lTc8XB7d
tIIu/f3ZVMRWSp0tZnDtzjqJQ7IPjtpOOywRhqY/8yUMbb6psg3CU5sdCIOM+HWGPoBT5b8RpFlZ
7oPALLZpjYVz4HwgwlCh1LkcZptSjxO7Rk6rdAak/AzV3CnmI5YdKz0stpe/3Lm9ORGE/9aHJmTD
55nJdVFZiaymTqQkxxZRAtcu91KyMD/nzjWN9z9VCFh1X0pEmtRJwsjdwgnyZy95NuL+WSsOpXzs
PHWrq/EC4uxMzY319iGe+nlUSoobOeZNpVNsy2t91+xx12rTVbgpD9WrvAsP0aY7yNcJOv/ZlZUs
Vt3OHka2CYODljDkytlmUzvDlkQxNM7Q4FyJblXdibVZPlpK4qTVsLs8h+eigdC1+bjm9HCazWFd
uZ2GGlUBxHVSwcI5sWq2Ebr9OIvuLJQ4Loc7t2Q+hps2+4eTNlIAxEe6DTKzKZAaUNdVxlZYyr6U
c2sGOKalULSigDQnrxsjQPjWbRon88NwBYyyWGWptW4wVKzi7JsnSfeiSY5qj5E55ZQ32TPX5ihv
eqyvsRxfa17xrY7Ml9Z8KfqFBXb2E3z4bbPzRnTdUFVhj8Hh1DsWOSJK7apa7HJBa+Nbzk+cjx9h
tpAGHEmT1p1qI55+nZaxu8oUfB0Lg/sGu/UCmpr6VzZSQIlLixHVvw5vZDsJn8PI/d42VXOLGtcB
MZv7Wh15i6ZtuHL78mhhiqdJqI5ZsRkgVtHrK2QfMYM1g5e8RPrdbbz3spvsphD7WXVpcpL68Vko
7SGpo/s0qkrcRvo36pVAZUMUFXX8cY0S9bMGPaTGa7KVGsZ/6lh6b7HsDMraUZH6idL41vcRQEm6
fZsjuGYI9y3ucnM/ZLyVpRR0nSmH+wgcpafE67yqrxEUPHbCOukQCGKtPjWduwnz9j00+RsRjvbS
uMeRbN/nkM/d7lmSpF9NkF1HCNUg1faa2PoNqkfeqszDg5VJt1qLCpQ9/JBse5/a7rtmexvTjtet
wLaz65JVLFXBWq7BPmi9TvpVh/JPtYylVV270Tqk6ncoRaWshaCnCHLpqECpWLWdL99ZyB4+V1mD
ZE3Tc+IonX7t90a5iehPhqIo14U84DiiR8nacguUobroGxYvYqXVKvTsqPbedLT+GKmsYykaSvFx
0kVYI7mIOycuIisgh/6mERmiASJ8rzLtt9XUxY0igvotG0wX6xrLDXeiQopEEiMphpENR3JZbBRp
zOJvJ1c4HTb+Ds85sfFlCZPZsqbMVtXvlYZEYWZ4Pw2h/4n6yL8OgrZ9ATvQ7ns1s3exbyp0qQPp
6FoDYqWcPGsDYeNj77flYwofaV8ZuXWf5cjHrQc9VdZFyAef9EmuhBXa20KL2qtGapFgxI9wo6OS
F4ehYyBLR6vnGUe+/CBcxdijGewdBmzBE1qB6O4NQ/Bb7xLjndXxK1Oy+GROYrdG1YfbzA/QIwOH
HvRVs0KXBYlbxDw2OP/hTSqPD60VHCwpznZqlAIAq+XxUKbyTyNV8+3gC2mVGkq9EzLrQ8SedlLo
3+2SsLujzuwjlUQ11+vC226AF4pU0LhOS61nv3gIBqbpg1sPKKcaFRD8OHiruuZPHLi4/1rmz9C3
XaRpzY1aWsO6TsNi1ZjSO2Ihz+6kj6hld0pdP+jjpEIUIS6tBpK6GgREEjavt1Ny41uo8+qIRu0m
7UgElFh0GNV2xpam3F4psejLUl1f9+F4lSENuZVFusYxnb/XotRosCZXY8MYI90t11WlpVDnMabz
c3DBgmujQKhzZeTySwBoZG3TUkKCvXwt83onyc29Vweo36n9WkuMfmNF+kFjQ64iDaNMAxHCncjG
29RGeHByVdX57qux5W+geCvQlVVQvvRlZE70+k6T8+8AUbON7qKU6rbUkdJu2wT9ba2DDDZw7DVD
E4U0Q3+O7PCoSeWLVYZ7u9ceYll6tJLgqR/rp7o1//iq+yML2iczxsAn7RFelcZqm4wu8Fxm7z5D
q3I9cITs8iKnQCrkZp/2oGgNc+CrhMGTotSPua49Y9WI95kPHjC1/vRF98dWY23fD/j79XIkbfS0
m9xpUnQBvXczNdgFcr0zRxw+3WJwj8jcUixKAnmjtahT9gZ9qVGKJwlwM2cNNlexOjznXZKADUuO
Tc9GEpl8n3vIxQWu+mNQZcf01e9IM2Pr68nSis3lcBwmG6u6z5WNlO70OqZi6VYvvVw+REqo1mgT
pMUmUpMYjePCWtfY9W7HgM9nFogzZsgv9qzN0oytoyQoXumTGSLIYpaKn6c31miZd3k+tluTJyZK
bgj92S4KhbLquyDaI718HFCA+x6UkUBy3wJnj7RT4LFW6iulsB/CXjtljVV8L4SQH/smjVAUa8l8
BsjFkVLf5ripHsAbin2Z+skPnHqVK9tWpCdZysRd27TW+2gV6c7yUiTeu6DeIDomtkbNt5TzNkPd
Gq151KRxQakQMvP9cjx1nTSuGjV4GF0vWCjVnyEYqlRF/sk8pszkQ4JTo0OsFGrXgP/ptsNz+Qgu
cjW51SEPVC9ar5zL9T9Gm72OzaoHANT59Ku0jNv9FemZVSFf29pCRXppWHPmuYxxbljLSQ+yD3Qv
FJdmN9GE/mf5t9RSWciQ5oYO8HU8u87j1okSehJVvzJzTi3/939IRf+ZKXOW55P72bWcWbXjWuG6
LBFRlvCQRM/2cpiFVHReoguHpMZtHWVqS2mzlQcxdRU3IRenYqIt3WfcFxy3Y1v6C5n90lecpdoY
QkiBmRSN48f+pssc5P5qpVooDZx7nPMqAxcGbm+Sgvm83L1MT7At5nEWWt1ajcvdIMcL4zhbK5mS
lKkEMOFLZ0+UqEnjQQstCg6IYLuy8kP3Ndy3Ru/aMiZBv8jyUY4S+Vbv3fggqaG280SSrsracyIh
twjsAm9JcUGrQxEf+iq9pfp3I1UGB6sUY8NS4Q96edb/CnPMkm8olpN0lkr3HPDT5w/DhR0GaRJl
zpCXdDgU6VT1hrH1jeC1Kdq3wIpvccJ+VHnEcjSIx0yIem162nOhk+QEGYXDQv7jjcE3OsynXskc
UdFq0smvutq7E9Fk5iulTyRa+Vb0/jdMNW66ePjZu4GTh/4urltczaHp7MfAK9ZD6P7mgySbyIva
TUcVacWVjAM6MuqrKI32qmemGy9ErD/wEM3M7dCpMUtu3KhHhBENXEVob1blOhm65HGcP/Ffd5kx
Io0N3nUIlOEkxXkwibHaZL+xWPiif+sWX74o5eCJ50/zbQ7CL2XkTqV2SLE5GZut0BG/1OtdmTZX
AHHeRaYNnPGcskVi9qsuz9+8Vn6/PKtn9jJSL//8hNnhniqtiyilkTi11x+GTCCaTYKAj0L0pljk
214cb1u9/vdYo4kIPeE9IDlA1pxtMrlThj6qzMTxzaMfeXtZbHB+3/+HsX0IMjsOu8Z2/x9nX7Lc
OK5t+0WMAHtyyladZclyP0Gk7TQJkiDYN/j6u1gv3rm2rGvFqYoc1KCyIKLZ2Nh7NTTpML2CiHc6
zXi2Lfc158qJMN56xaRBwbm7oi51IX6YBqoO4G+givRDkKOkEwR1mwT1gCw7dCPYhM0E3+rfP+3C
LWmC8W8BULroPp1TRABhsmDKC5am3cYS0q/SyZG5021fNf9iqeBxoy6Cadgo6jlqRZuNYlaZlR0H
HQ7pAH0QlweDmV0Juxc2ooXKGwQ/UX6HsdLZ037QJjLOMi+PZQMZabASJu1OQSwkQx21xa0l336f
wX9KeWeHDwMijrkqGjM/oGD2NOYiTZ0KtrQDZFR9EJTX4EL7JtR5vcq/znK9UJeysDFwbAiI1z9q
i3xgxgg5HayZ3ZaetMyVbFukUOWIx9+RkvTp9y+8cFt+G2/ZqF/yNjKPvON9UR4T7mCDqGs8SO4h
mnnllF2eyC/fdXYvpElq4o/Bjw1eK6uCA6MK7htgxwXKEhKS4am7Lxk7ta1ysJNsp84z/LKtv3K6
hlW7cPS+ffFyar58cd0PZTsQnR+nMXuVC0l/ktWV433xcxdopgmGLQQHfrRv6lGUMqfZP3B4GaS+
SPx/wIsQ98vf55V29/syXvqoL+OZ5PtH4RqCOEXWZ8ckF35r3ylmfSWYXEqFwdz9zyeZZ9G403la
iTbPj7PQ7oaa9l4qeeJ3aQfqjtM+oaT6pzJpAYHZHi9lqLNDK92ITbQyf//WS0EArCQHfIkFjHIe
axoryUoA5pujJcXNNMpD59JbZqsvjqNEjmCHSuA1+fuYl47l1zG17/M7ihnULtNujsRA19xNIyn+
ak3t26j+OfLKdXupjLvAeSDdqUHLCOX/76MVoOwKoOUGqPvgJWCND1AJDpL5diRzaBZdWIAMjbYU
xNAfYUS0san52ggLOc2NCXmBVPxFkfAv6J1XJv7Srgb/XnNcKBaCXXl+IQ+cjVJncPOqUGNcI5df
RH89chI71e/87qZ9c68UjS/MO3pHSLCB8kAj7Hwm5i4x4ZUz1EdRgYbWv5n2K0dhqbUtEPUefl/j
CzQu9Nm+DHa2yJTOMnM6JPVDZHzqUQs7mad8g2QaYkDkNITAF0yr8iG9gv+4lOEhohpkuWWAOD2v
2hM4Q5HZxbSanoy6Neqzq/c+KO+uv5svdTS/DXUW/GYzG5hwZH0kcf6oCm9G2WU9P6Dza++7zfBI
T/0uWxWr9rY+pUfj7vcZvhClvo2+rPaX0MttjfYMBbajy+wAliYwJBFXIML/x2TacNSEXZiN9fw+
hm7MqaZly8tsbUbdbRJCAQw8JGVTHK/5k13anEhO//9Q55z90SjnGocFn2NlcAkafY4ufdenKO9q
eEj0p99n7+L+ROID3Q2kWIZxrg9EDOglphnGa4IxhNMV7P3SSN1ygOJhXxT0h+5h3F4rSlyK+wCZ
/mfU8xKIzkqnVWpRH60bWBmt1JUCSTW5kWHjK+trkgQXaLnQWgXUBu7LS6Q5V4gQVYtHa4rlS9fU
9OZQD7IAFsVFhFPfPzjrZmuGbO0eVRiJ8jYuY/gdEe+aLNfFCPzlZxhn96nhsBR+bPjoAQcSPyVu
wWjLIA5mBWosfS0SUOgVEbxD4yuLrGN/nmWcXyfgnGijFZkFJt2MiJeafwbyt26fag4TY1P1qwHL
3KgPzmDe5YqDzLeIevHMtD+//4aL+/p/18A4i4OFY5dmopXojarlKgMrt6sgkdaZUHeNGL12YJep
/O2Dlwn5EhR0XsNRp4Ay0wymtWdq1rYFvrQXJwMvW+44ezJUiaeLWFOv4V9ATrgy+Fn6O5jqWGmE
Y3OX9EOrpsXyS0aCFxGD1w34VDG0wOEFNP9xZ/pUOrD66KUdphSK8Wh3DWtVA76JlScJu4qsLF5K
6KP688TXmZmcDAn5V32OhrTfozv0UCXmg9bPQMahtOO1mpp7CCLEb7tiD9qTFqiAl4UkqWy/0gYY
d87g7xh1ARebkRiB41hrWDGB+C3DYZSFN7oqujYmn2G0BnNx/O+DZoa9Um03eK6ozBtkMnuF2X2O
RXGf2zXxahSvI3TgC0+lQwsF/hqdi7QNAPl9y+1pD6minTITgPZEAo8UBriWAT+QLEfpSbK5Aw8W
TiyJyp4SAQ/zETzBuq9PVmHsOe2fC+nugaTTvMmtphDYLP0lg1GXoeauj3c1hCyU3dSpr92Uw7qG
wZaQF9rbAEaBN9j6fhqrDWmUcgWr6SaczeZWs+r7Xh//2o12N9XNmvQkdPL8fobxpm/07hbeOCfR
Ku+K278DFXpIq3lt9c1ObfV79LlUrxqyj97ObpuuelStZJcWY9RyJbCYucua5FmMZcyImoQZnPZS
nd7mpgXjvNK4T5UmTDpxOzmJ6mmSYYeib84gH4i1H9+G3tp2CRxqHEq2Lp3WTq1+ZK1WQeCJ3Obl
dCstEjl0HNEa7Bm0wMaNgh6covCjoQlkMWN/S0mxNZsa/EoDgt+UtcCrQPwsZeJmpvZzAgEQqk47
S3STb89GFf1+1C+mdF8D3dm7TORTRhqYyqGRCB1/t1g35VZLj50qfLQ4YBHBAx1yiNhnqIqEdWv7
ytVi6gXOy7egb5xlJWipu3C6NCokQEOwxHzUK/5RCbG8MXBW4pRc9Wi+fK2ZEKxGYeSCcHOpdkZe
DbQ6VnO31rs8hluSx0oRV/0eDZSufOS6FjWVsu8gXw0bDRFemfqLsefLLziLPfDJ4Ew6SnXsImiv
fqo7e4XLPNbW2WPz6G7mk7YaV+qVjsa1Qc/WG4RAOGs6rjgCH35yW7plxJmDoTJTv+TNNak17fJF
+uUjz5ZWjIwZreVWR2q60rMEDEXUstxKd659rYJcam0hEtbGGsVX+D3nK2eE66ErKQzC7PvZUIhf
AL3oAbYByEppwAur1df53P81llpd3Y+fKiUfvEoeLWrg7Wtw+Ck0ZhkNCrXXee3A2y4jeK+g0x6y
ZK5PrZUv1xnSBtnAScBF8TKtuwO31EengjeQgToqacV+0vqt3ZGHVh8Ras0c2hEagAt5B+Zzxq2N
WnDu6121cboiX7V1vRbwfQxQEDVWhpvfZVaBIlVew2UzNbdqJWcgcvrqZpjcD2OGE58hP9W5e8zH
+YaWbgDH8BeazGHOyLHqZzg4J6Gm4KWHEkhZlzduw2+rLgW4VUGTc2qg8q3LbWamfyamr60JWJ5x
UHdEn8Nqtj97M78HYcQzBXA2pl2sLQ3P46k4lYYaE4nWgBTZBwpLD0MBdzQDKVaW7nKXPiajJYOu
aW7LtDtMGsM7qEDQT/VqP+SzCUeE/n7mJvyc20F6WaHHvZkdMhP/jZmRY27hLWqa0wfUELVYzvam
JOIV9cHJM+F+krbJnZvrz0kCtbYE9je8VG7mHPpxGvygpJbsa9HOXtZM7xYp4Y4jFFz/uKg8SKLd
mG4aVP/Y2Oh1EQLGsdYceMHOYLx0dMLXVuaacONQWeKVVj0M5UiyqRswf0oNrZFc/IXl0V9sFe4D
PnqY5+xRpeauaei70oM9bThVoA4pgCwVut1lZdzRDI3xtucx3HQ26kBeh0I7Gc38IQTEjGw1dji8
8/QEfDZOsFNcmq2lzQVsDeewk9qeZ6aGTaz+ne38oaytKGVtnDCT+bWeP5BW2n7D28CwajiHjSqc
Eseq93NFjWebbJq0eG6L9EXNyUdqMjiXpvqW0laFGQEaa53T1x68iQ9VVwQGg/ctbUaI0Fjk0Ixl
4ZVz+mYNKdQuRfFWChG1iRJ3UwM/OYsdSAdjxaH6lIbzQif3pdKH0sd1t1an9sZK1Ce4IbtX4t61
CHT2CIQdsgYCB8AHiqEGamZtmwWzoUBGyisk/+/JG7havsSfs9aFcFtIGJZUHAWwItgkvHq+EsYv
JuzImOA4AG7qj1JflS7QGKeojqC93JjdLIIabqL+VPFdXyewcCISWLcRvNu0KBaYiuU7gj9xOm+q
Eg56V37OheoYPvg/P+e8EkhRPUejzMxgSECPfJ+v8lCuMhUljOTGDLNHEvAASsbkrV91L7+PffHd
8GXos7IVNN5GJFJNdWwT4bv6W9X1qMrDqpXMAb8mH3SpPfrtQ89eKQbHq8TsltHC3ozIke1RexQt
HoqBeq9uFb9cgaoLi8e4qn0wQtWwe2XRtQfrcl/+eL18+eaz14sDPQ1XzTDdDWoAZUI86AziXiHB
71P70wh+8SD5Ms5ZsmCpkNKzBfYxrOb3uNxW72asxP9GW+X7OGf5Qa1VWgNtFQiRuHD9Bo3VLLWN
ya9pv16cNkhBQksCbUW0uL8/+jKiTrNqseo4NHCnxH3Wqb2fDvOVWLPMyo/V+TLM2emfUngQ27XA
MJa4haftqTX+TetroaL/51POCk5gvMDnO8X572jhq9YrhHNDNTWubYCLYQYSejaqoKh9n1dCmT1a
A3pGAufavS0P6j/AbI6ueGD6RVjG1+o+l1YI8AZbBQEeva/ztnMPFSm1XVhp0CyCX+9fFWp6EJDx
f9/Xl6IVmlwo78KOCKqgZ5Nna3Y3aAYEdji8xfsCDNYG1ncIkOrWsPM441oPZ+CregXL//Z8X3wZ
9lzdvu5n6LI5pDni4vUHy/Cd5Kmysl2a+mn3XowbIEj/zQJaiz6YA4bKz25sPymASg5g9GTr8Y+x
SM6jhrSUJlUfMOTEh+Xlv2CtObiSlloh+qU/qMGuiaZ90jfNUZdsk6BP0+XJTlHtKyUc48IqQvps
YWIuO+UH62+SAg2LFt1sUIg6DzY7N6kK/IkuybtuDWBo1zMIc9AcMloVAMjFShbyMUhXlULCpkZP
PD5M4QwPW/horiUMlFPUHIBei5UGXrezcXT16c0l/CEdAet0WOagwVTsNLO1PJjXp0e1EARl11r4
rKG+bKcTpO0i3bCA9tPMt75Q9kBcfmSN+1I27c1A3R3KxLcpo7cTg6W9ZkxaYOUo+Wd2u6rhRuA5
Dpwtf9/tF86Uixot/mCS0MA+uyz0wgZwFuUcPL7WgK/5oMsES2Xg91F+JlhoJqBHA2lm/PND6txp
9YLSMdOO8MRQ4ywv1o6EX6nQBt1LAa++coQvDWcuMCggVCC//0+F4Uv9LqkJYP3KpKIK7m77Znpr
Yf9ky/7I7epKp+TiUK4GshqqwyCxnkUL0xj6tMB+PxajHpSF9tEb7iZvs8NUXKExXh4JxFKQPs3l
2v1+P1WQuVCh4a4iQDAk/abn2q91ohyEcvx9sS7UPhZ5FhtAsqX3hL7/95FaMBQriI2AHxWq0RvU
LopA+HQ3RlNoRXRb+ZWvv/w+5s9b8fuQy8d/WTENZtwmFRiSNo4dtL1YZyUETn4f5GcyCBYWvO3w
ZZCZBen4+yA8o4pjVhyC+x2MH9pN7TwXuemZ0AZ382uEzAtmTt9HO/ukUp0KzDEDr3AlIz3qPsQm
i4YtjRhcuNRQvhorCIf4YvX7R14ob2BcHQLSlq5Club8RKNlbNmyLXCRBNWaP6b3dlSeeKz45qt1
bx71z8TPg7b15/iaSNHPK+z7yMsif1nEKkkYinMYeWjWwk78YmSHKdnaRSw52+qMhWp/5fhd3KtL
kxL6upBGgtTp9zG11jSqUYIi1gTGRo/wBC29ZJP7OaQRIchYHpUgvbnmEXF11LO17QABQZ0Ba9s0
60nzWjidDU5EV8a7Fo1r9mHsEOVHz7mygZeP+Z4jYIK/fOxZilrndjWUZYKDqZOAAo4yZpUPu9wr
w1z+PEROTYNNAE7M2aspSzJYTi1bF5MYNWvLn2u4ILTRYnFabaaw86tYPP2+by9+25cxz95OmSJG
V7QYE9kB1J9bdDqAbrL+61ojMlVgFg0VFToDKq/ft4vOUSwiow0NFHGDSrsvJK5m2BUbiAO/f8+l
iIaeqIsFg7cyVFi/j5RwvZI66ZqjK8pYb6BK2K9/H+HiSf86xNmUaeg1gObp1MfuPdkrt9Znu29e
1JXrQwPpHSWu1ps+SaCtlODaE/NC3xfzCJlLe8ELosxwdu2Bs98V5eCII5l9Gi++B8UbO6bB0gkF
5cSvXrNXGl7jH1/YIwB7gHkOHWAYtGhn+59mI7zQOSuPLmqSjKARVE56VBo0/e8XbzEFgD74skuQ
HH9fPMh25tTSIJWj9caxJHzDxDUA64/r3EBpBukp8hP4b/zwqCNjrVTNBHhizWkBCyIQlTpHg16V
+tKju3Zlq/w/WMq32IHxcPsh+YKuB66/s/0IzEqJrJzlRxOkFo+wfsdzNsZqosIcY+E8QowDDjsp
vWNTA9Y9DKo9TPXBFsZLAwELhyb3WoYWUZ3kH2M73wJECmVH2/wkLiTxGmifTWr2QVUYrC6eSpBd
8xJtip0RuhGZ4llE3hCR6QDKTA+j1URJMR5mUJ/8ogG0cOxOQwXtdRMEpUGPhi6H8Rx2t6/J9I6i
A78jBcSKa9E1HumqW1pVGy03nLDOkOKJ8SDF4PgaN+5aeHN7E0TLvNqFiws4+mRlURJTRQKQUDVx
5ooqmprkRa8dFHVJ/afRYNpsJejgtZ7MbsAxAxD94PYUrScXBCyG9hfehPAoz8ZY69gun5t6lUwo
lwmyd5ui8bS5jTTSvPdufkIl+4a6bK/p6SfDEwsGqi78LDKwUGgfjXazLzMNpoRwv0NTUr7AGOre
HefD3CQHSAwu/HA9CfqhWmcOBb9Ku6Ma6D3DvNfswQ3g6LKy7PzYqq1vE+x9CH0/8BLeDD2qryxN
Tqaen2xQxRatEh95MPdI76Q+RO836tKkp8a9K/I5QKFALr1Yy88M6qKdNhteJtpinan8o+8YBNLI
OHh1rapB3up9VM1ZuZd1luwlUH0etQrTa4osVETaRhlantOoZaFLeiVAbw7EHxDdBEwtYx2Swt6A
h4xHSnGrU/quA2zq89LZKkY/+KCW1R5wpsLv4fS3rkDsWVk1yJeuWYD3aIKFVxR3YoT5Bivz+QRE
LueebcOYIocxlW1jxXIVRvMor2dtvmHjdAOUFgunyT1YpnyG8zQ0jlKn97tqGc8lSiQzE8qU5ojF
teo8mkyU12Xtoj3cHTSRvY4pjIaECmaXai/aJDow7nq5ngp5q0jMS47FOxRDB19TMCM8MVvalsCp
MCwUMsbouhbYfXMZTTbN/BLWvV6L+qOnJPzgzorEu1CSg2sOc0w1929i6Y1PEwgGq0LfyYKZq3bo
X0dCNkqtv4FLCgubFMR7xe2CzgGxtbC6u5RaN5bxXrZd5ne2FWnSiVntghc55xF1BlDzmNlu8lHl
gVmjauH0c+9VRn0/Dfa+1fV3kAi2VmuHhbQp6H2A+JZMZCGMTrC2PTBuqlvtUzH34UAwQe4iYWIV
modW095Js8OQOHdofGR+TvkQGLOardqyfVdM54GNaD7VnUb8btQhh1GmUdMuHlElKKKKLR8LRmIy
tiloE9nTyPOgLvR3u59tn3XlB6EUeKwxa9eplRS+Uw7KRo5lsoYXzVtSlmum2H9gnGSsSiVdAdEO
YT/8G3i1SgM2b3IHm4fC64R6VGaJhk1SfCZ5+c4qKLVJkXgONKm8ic0vgyshzZI5QZaOJRrpIGWb
iflCqJ14s8ADCI+X/cSxt8xhWNtgkCi4AX1bcQ/91K27xt0ktIV44Dwg6hgpegeITLo+ZoBV6A1s
RrqnXLgSe8+41VvqxjVjfyHxmgTS1QeIUxcPTGF/0eqAKQXSsoAZ7g4w1gBI6NRLzfRuqkTlgVX7
BwyAW2ccdl2Sr4oOhOwRUzyaN/lE3HXjVKckzx6FKj+UERDUnK8mh91IQFq8IbX/piChlLz64/Lx
02ybPMq4vlF00YVlp4E6yxG59L72jSLZVuCcgBAVU1v8URauZJvhN5hAmIgUTRFHOOu6rDZ5X68Q
JZ/wg4JiaTCZiRWi5mTfdJBrRh8pfTIpgBu6OrwJPV/PbHCjHna6niFl4yWTEpYDHAAdUQaqlaO2
dl9g/ykaBCZdscO95dn1uOc5/wsYhAVunSU8FWjUsAMfGo3aqQlRr3HDLBkdnw2I/jVNHTgE1Eko
hvnJGTOIPtlFsZNmtqungq8kEstGK042glOYwePR73RgaxIVxY9UBg1zX3KjjgsAC/zOQl+UtQ/Q
6ts2HS4BtMg3Rg7JqtZR4qrLIqfL0ZUXG5mze5B1n8HqjxpaJHHJRn2r9PQZAowg73LVLyv0lMBL
zQKmlsVJaTMn7pjrQO+vAsUSzFl8SgqtkPSv6ya9h1QAGL5pfGlNdOF6g8JqHvaMoFDlD53OBk9t
yYmbgJDMcp/VxV1r0A4qNOlp1AVDMK8ejIFHZjp+TFqih/3c+ZYpWlw+ve13nK5YxUMms6dcI5FO
EOscNj2wklQAEU+ROw/PY1q6OO1FiYBHnt1OQSRHGa0ryLs957Y3dI4I8llbD2W6TgXI0nUvgUcp
bAnOsLTAna3GkKU2HCzJ+FHpY+UpxHnoEMS8Saea10hoXir5YBxq0OlXlWLeti4uDHeACjLMU47M
Ag2c9qj/t24da+YUNqkW2GN6r7Q9UmshGrCCldjplZ0ikCc05XhPp2yrc2fdueZugJOf16XpQ1lW
D6Ws9lY+Re2U0whX2Hao0thl5DVj0xwkZFZxqYFMNAjbxo+vwfdCLGYwAYU9KNyfRu2Fj+SNz3og
yy52iK/pyqY0xJ2cprhpkthtjZ10JffE2AWIYq9cc+5F4YzYlfbaNcubflBWfJGcsFxEOzGoJ01L
t5KWKDdP9T4trIOlDa8gKEjP4bkR6Gx+byx9h2S89kC7W8NmQfETxfQSquV+OypP/djKYOywmxIr
O/TKfOt0+tEQ7OgkzjPRh4DL6dTk9V3JQZ2nnRqrff0AxWyQnGseSfC9PJwPHFrF/NTmlHhElXeq
6hQBUYDqnkYYq5XK1nSbiNTYSQASpNwItNR4dDnzWa+uadt5ti5DOuG5rySf6iTXChc7c0weZFUG
wwyIqI1WfzafOscNaNnHvf7Wp/kaCeihyyz4N6ghZ0AxoUEeS6PaQElTRTVokvTOkGlsdfKhNboV
6texxH2lTyRMjJcuH/Z93/vEhBKMDoBBxsHiptBtfAQf4o9B70kLnwjWxCUu716pkORaQTbIuCfq
pk8nr0KTUCPMB2pqq2B1U+nc4iIODPpUA5RmORASwIOHt3fKLDyFZYFIrY+RpziajuY3iROWVRdD
9mdVUAAzxwlKs9Rz8s90RmudfvIMxOep3RUmdEZKAPfE5BlLFg7ZjqEYNlOXQLzio7XGVaHj+1Ua
9lwN02zwi1aLcpr4NaQmBiP1JyATROXsDZd7Rm+PvpXDAgzawQ/UbNel6SKq1nE6gxfMTrqLckTB
cfShgJg+6wAFphSCmdU7gRLZIr1CapT+uRboKtQhCXL5jEYkk4+lS27nDrC9sQhrc9x07rwilERE
JKsKASo3dE+O9LWyEwD2ZAQFp8C1MAdAi5T1YS6elSRdAbt1Us07iSyKz1AvsPooEXoPmsvRsvco
1uNq42FnlzdoWy+UUb+pzV2VwUTPBC6wTtONTupTiUwWyVFcjSyoJSR9c81XFbZjqjt7RDQ7ZMMn
tKv2rsbjERIOXZXDqj2BYdsii4JsWwUAG7ECVfWdldieOtQrsQAY+mlLoGw3jomvD9Z9Kt2wMBdk
HXVtT1bzjU1pmCsIYwwc+2H8KwsAucUzhwxLuhxrykPKVQShKubQ1jRnOxpNwNddO3CNFxWyripk
F4qWQyO49acBl8OIG4f/7RN+hCz1itbEN0gPnwMoxeIhoWtoQeS3WttUeCQ0d0pX4abqYeFJ8WLK
1/nQxYYoBm+q2pXO92WB/INwCJSpo9emPEKdyLNngp0JPxv8xbQXfmZN76RqoV0ANGaVo0sto+Vx
UyA8NVn9TLQZgE/oHAF9b00wPVaP5ZTENpsC5EirVivDRk98kz65KVsxPsVF0wXaZHlQVN6jxI+m
+hTwhu3nHiK2oIr4I3QosqrcgjTpE5zIyuhCaEi8tGDA+ibCJ4RG1mzS1lpqoWQxrAwhThCxex+k
XLmW9CrHwgvHCmSbrzQGB9hsXtkDaLQ69aCX+pZYXYjC2KvedhvBoDpDm/VovM0NXU0GckDTPk3W
Wy/4XjHHsDAmfxaoZ5EiWZHc9ZxO9VUyIg9hkVuAQZRmwZxYK0jCPNui/SA64FHttOG40ppCCUeI
0OQtHCCq0vHSAUaPGU6QfWoS3Z+UJnaTR2B0Qdm0BwirvKuCINCS98RuPrOynzzUBHYZ/oqV5LeF
hIjHkKx422ys+bEEDDQtUZfVjTutSjdJo0esLSLZkRhOB6em6m8qAtxQlqOiyk+DqJDOTDtJkqBC
dHPywAFMCm9nvOE1T2/cSA7PbFAi8J93pUPCUrCdorNwbPDorzsgXS2cbhViGuTeUkRYwmUDICGQ
+3IYaDbTs2Y7kV2N+hoex2OUGQYUNpQHCMW/WyYqrXCEo3DGFn9g3YhEQBb3AnpDeKA379XC6pzp
cSrG90wHiNQeyaPU6HayjAcUFO6ncYBmL4RBI1yxHLIW6Lcp6Kt6FnW0UNXHLQDfKDdkxcoaccP1
1hxZjbpWem2js/rWHORT1YoP6bY3k+TosKl1UEDWRCc0YGWWrVQLN/CsmbDSUDZalThRPhovgEU3
Hgzn49SFeh91jlyheKOlcN5NVAsER9HvTBssFMXhD0UK0STOGoh4s10vcKR6Bwl738ISts9x3BY9
nTA38PqSNjakOy071oBLnoM3iGoqJ+Rst7Nl4XnC74yuqqEhNgYTsV4To3hMGrA20Z176QCaT3Vg
+dKar9C/irVGqUNhTy8Nx80jq/R9ENnOddBIUPobklbEszs9lpn70Ix4ytud/QRru8ofW+uNss6I
YdcJHW6A41upDChraIEwi1XljAKGlsOnznp7m9H2QUn1x7l0XiZlQGNT0f7QxNwkpbUdOiMsVWML
sCOyc1t/Bu9Y2QlIVU9MCUbab3lh7KAQdT/Bc1RNAEfrSYRqCOr/bodTVhybyYjgHHbbCUhU6NjR
yXCEt5ALu+1mDN8ROQ+Eugf0pq2QKfVTN9ANBFsVT63N+6wtb7rUXbUzrms9mZdGvOFCDQjKWZOS
rt2p39JseEFSzLxq1t8zi/2pJpcGZV6vJByGltCcrBrW7gve3pRF/z5ZyDyGpn5JDHP069J+HIXI
9mImBm4SHJqZdG0gJUUhpJlv3Rba0rKzVsCoc+ToFApponpKNI6rn4lXq6//FL31oFt1FvRpq3hj
ZjzhzrzppvYdSMLeaxy21mXebExEUpDhjfWoGkPkJsq6ySCrC3zSDQTeUNeYQKybbGVdSgI5CmN6
Kyv43lBtRlIGfaG4kcYdkHHPRl/FjjsfSw5Cs9WmDxO3RQhIwjOKUHu9z9TEG1rTuSt6CG012Afw
pBLPxlxY0Igas3Cc8RtplsVzq3ygxGT6yTjCqGOuGSoZSYszh2dfNtkDYHz8s7J7y5d5j2eJqc1h
wfMDJ9ZW1XPk5JSuJ7SMs7za1HjpWQOO3ACRsEAvJ9xXtQlZRXoAHdPKN0In+8Eyb9Vq/kNzaGQ1
8g/tdRviuO1eVecVuPUf7miuTMjW3EwZNFprSjZOW7lRUucUHfqp98dC2zncibVcHm3JXNSoZlh9
tRo2eQuItJv2XsKKm0xgA0Du+a2Q7Rbmy5DGZP1eUrsMB9V87Unz6fDmLh0UgcBfgIs+S3hOGpCz
4tDrCEuwV99+L8P+6AksNdjFksLUINGBbtX3sjLkHphRw0XmSBr7U6TNm7SuqYD8KJFjiH9kblGX
h0fEuVzvYIxcqRyHHWv1hQFjlyr92hnplfr4T4z+MgzERkAHB1r9B6XNSjvWoSKco0M0BXiOBgsR
icUGnOV4xCLl/veJW+rt58XrL8Od09rY3Dvg1KvgEgMHz0XuLW/L3MSjcVHWqP+HtPPajRvb1vUT
EWAOt8WKiixJlmzfEHbbZs6ZT38+eu29u0QRxWOvvmmgG9CoyZnGHOMP365HW/yGNBiQD5hUGOYq
J2EmF9hgCMFZHsST6LZUBoVXsQue/rsw02q5aJdmVkapx7CCM0ikN1lqn7pxsA0z3F0Ps7TodKCq
yu9+BkifWZjGUDw4A4xmJBvUh+4VOcF6JchH7sK0ICZzEJPSK+WwGY4k7ARI7GowYTzlm+BY0G/W
7zTcr+tDsF3rg34A99DCMDAlQ20dIBHoivdDypU8d7nMwnNsmDsPLw7RFW7rEHXqzK9tdH3uinRN
++Yji3NS1pn66YjIADCbIz0S149ioQ0E6Dye7VOT15GzSa2bQnruhfpJR0ioHmkCqBQP5RU408KA
6SEqwHnBfqCcMRuwr0iNVIMqQW4x4BgUa/cWHahdJUrIxgDt3Yxx7+h61W6vr52FnaDQLxIptxtY
vyizWW0zivEDutxnn1wIbcP25FviT/Sn1hDYS+tHQarDYFohqH/AZuQBiGVZmCKduld1593Umxhr
ACQtxM061WZhTxDNoL3NQUwpcjauUgyrEhRSdO7V755w3ww/rn+3pfORK8XgDIZDPXlwvl+hqhwK
kVEj0tHZ3oOPUe3EUdV2Xbb5T0N2DfG0cEASSJwkjoAhQWd7H68MmUIYM8FZUVBM1t7C0NqwKFu/
2shgya6Pbi3YtFovDi6zNEpwk2Fw7tSbmLxfL1SUDH/IELQEZaVhv7AC0W5BIJISjSgiezKLFepm
mmlScE7ShlqMv/PK8lXlrXV9SIsTdhlnNqahk5TQY++exUj+lagl+lB+lSFC+TmRXWUTmP23bKxv
G2qiRUPPrQnNr0Yo3jWquV/5KQudYaSioYCJeNp9FJOwenRSY6VMzy6i9hsvzccjBc4f/lj3O8kd
g4MUuu1j0FJZVUPeS/RoZGg8knWvYQO/y/XWPCgZ6h45/c9dYHn1n19cKs9UjYNX1DRE9t7PSVH2
IgqacXAO1PamqamGeyk1fnVFsWRp6kGfWPj9TkaX4odNWolN7An+OZd4dT5rQrcx1OeVj71wEqiX
Qab/f7GWO1cU8xjF1TOSjObB2OfP/l7fljsMzh0JPnmwjp1YOMzfhZx9viqle5bCrT23wDaUz9WD
jpYooCUcUfbwosigTsVpAmkFqxTD5dEiW4FV/ISCm+2mtMqs3oiQXO7a+FZIhH8aDQer65/0AwoM
sw3FpLPM0hU/ouzGTivFOPSDs+eP+t6opF8EuhNT81R53o0QhneRn760BbW864EX18ukFo56lQlK
ZHbmxjRMaNKL2dmAyNv55hadTTtvtJXxLU0flwZJAJ4iOof8+xWTpG4kY20pOAhx3sid3wKCgJZl
Dbdu236/KTzry/VxLX3QydYBWWl2A3fk+4Be6xaF7KqCIwvPA216vevoLSI4DFiYppA3UJzD7vt6
0N9p4Szl5o1Cgo/vB+iUuaTNKAWgImpFcCx13PfeuFFqF2FLH81bzQtsTf9Z9JQqtajmpRZTMkQk
mP7l0XOFOy6+lzCWbUsuv+apeEpy9yhHEsLO4wn64IOrp5RhxXPcVt9lOfpiBRkITGnl/FjK2HAr
0BAxITPF/mW20QorTDmndNcJTzItTZKKwFYO9TfxJdivXcCLF8jkeo/LCPmvOrfLLdMUwxwlyM7R
LwvUyVZGDoY88bn7QjtW21keYIeNvHISLy0NjZcKL0rR0j54rkmCBXQ+67yzFDZUVnscdL1tStqE
vzjeJnQyo5omg76yBT7CvyZDHXHCf2kqN5U1/a6LU3PIVEqBreGfwzv9PBy0jX5j3Lon4z66z3f1
N8l2N/JxTYdiaX+TfVMMArcik7i9D5pqvq82UhGdw6jbCSN2QfG40ylQXl/5izN5GWe6ny8GByrK
pKUDf1HDJ8s9KFu0BraC/b/W0cbperzlYU2kFoX8Tf+9ii/CJS2kSL0mXCDdJxUFaND3bhSujGox
CikpyeGEk53Dv2iG56Nv+N4ZfoI9lOpGGw0kkdfKD0u5C/Yz/xdGfv/t4FHnFFcSwWl7yrchPOf6
kIviXi377fXPNp168/PJUCd7SJkjEb7W+0gob4SxVEWu0zSBnQBcAuayTbH2cV2cL9zqcD3c0s1p
sMlkjUcngoKzcJx9YlrHVXSWmzbc8uR6EAxtDVa5FmS28oZKVty0LqOzp9K30cRi23v92uZdOjMu
RzK7TnxPE3x8JqJz11vBZvCCh9QMX6IRvc6gHs85vTbLSp7dvshWLujlnYWRKNcJHhcYybyfs1aH
jBMWkeB4qVpNkuoPwSetfhVaxVGl+uc4yPqhKMaTF/X3kojGoOXTQo1qca1+tbAbeM4iICKzG5gn
5f0PqURXp5ibWo4bnfy+2Y+gBc3xjz3uWZ2XUabpvtjZ44DhHHh4IJdjXm/y0LqDS5Su7IOFNcO5
r0jsApIEtEnfB1EDQwmQ3Y3Oo6qEtq+1R7lc02deWDJTBoDcKjSh6cX8PoabCmFdykgHNlb9XaGW
vqu8EK5Qasm7xC8oclfxW67Q5JSTNcejpfFN7itoLxqMzpytmUI0Yqq+IzhZlYdsLhajDX/66/Xd
Pf2R2WHCAP8NMnv9qagKhDRNXAeYwwap609D7x8FTTkkhUWKs8acXBwTME2TiDi4zetXXS+YNXny
9D1bXHwVFNaNIPvzEx/qk4WFLtmP+qFmlOmtVZLEuU4hvQC1TXC4qFbJJtNG+fDhLoLMznshqsfY
1QhCWage1X0o1EcweNso1De15u1dTBlqrdnVqvqMaARgU2NrpH+R+U/PUWXSA+ataMzWZ+oHAv+9
DM+pVH5SNF3d0tDhzraEt+vrZOHceBdoNtwKOF7o86fPkhp/0WXzRi1UTG2ktQLnYpzJ1BRtZZNM
a3bbJGXYgOagwNlOdYeKjrxU08QzUndl4X+kekxlI+orPIx4tMHRe7+1A8wQ0RikJWFIG+EIYWiX
faqPYJB7u7rT7Gwr3nrbNRz/Uv6Iohj0MrhY+MnNn2quLnYdQFHX8QHvDYJpZw01Y2CXg9vSo6Ku
T4MNkbdNVDeIjiDEAXhIT49gG3achmg2+StuAQtffNI40yyDlxYExdkxow5KSDZEhRULm6Pmardu
KR6rqvibMJRNIKChGPwhaylU2QcKpDKxuE8PfnfO9eAZuPfz9XW6cMBMBPCpPWNSjJ+XTqLRrVOp
0wO83OlHC31AvqeIu+tBPgoAsHYuo0y/4uJ+E+ngG2bLbujDQXuOxvahC9Ad6S39c4YV+UbVGidq
VGNXDLiShGNrbq//grVhzrZJh5N2LXdUPf2gw+AIeE6aomdxPchSadpAEIBug6HzTec3rOiHRYIB
OS01VThow0+3fhn7n76vbK34JxinrnmwaLUHsIrrbk1lYeFmIsuV5OkBS+V/3r0xI1WOC7TNzrIC
92LwtNSmDW/i1kJHufPfLOgYKwNe+qqqqsL7ooFIC2yWHKW1KPZj0bMVRNrJinUrWPoawWbx3DGg
zYLKNrii5uUFFeUx9n0XQPj8p9dUW1FjuxSTwxC1m7R9MvTnGpzjBKJQhWfB+obY+laIsl1hWvbK
/C7cYRRyYBPxWzizfwuUXixj2W/H3hU80wHYsJW2eEXhD8X5N+7qg+WE96un38IHprloIRZMdYJr
a/aBpbqSej1OqZ/bot2eiuiQ/MwReD3pjy7cKfnYCr/WnhYfH2ZUt03MYiV6SOYH4lvsWqOp143u
0Ax0TAscile3zS5DztuOxXZFI/fjaUq1hffs9FKnzTJPcNhLklA3leJo5jHACVmy3sY6PlyfuI+f
cQoyaaFTgCCZmh3ZPZ4aIyhnxQkQH5QDKJiRssK5XhqHCbMbYXyyig+JResJA57VjerIhbkHFHgo
3AOvm5WB/P4c77Mo6v0wEjW8NaaK4uwcQz64F5JCNhz30yQ2p+4yasJdscl+Crb4A94HyMGH9pe+
n5qp+pMu7TxxZdN/TPHf/4TZ0xPxLy+wBmr6+tDYcSzvk0nfqbdF0T8W5qNX+zsXCtH1GfzIkZ4a
HRcDn01h4ZdNJYgJ1XdkXIU34F5oKjzkR/eoHIZttk3Pwb657VU4vNcjfyziToGxM6YrbqFpMMsY
2zSjBtKjn+jHVF166vzqW4FvSVd9KePObrEqvB5w4bIkIoXx3962uLPMhloKeuw3KU2z+K48Nffm
yTsZNxierBoRLc4kRU/cqDHpRWjq/a3cYWTWClKE/E/RvcAaOmZ+pm4ai7KSmYN9tVoRsKh1j7ph
uTLIhUOGVw0VQW4FgAby7GDr5TT3YzUIzsZkcCW/qing0KK5if5YMnBaN/qkIaIwiR8wDX1jVCGN
m+CsdtIRo79g47XhsZH0Nyr2K7tzmpgPm5MyIoRHVos0vw5lT2/x8QbZ0PVNf2gtYKsWNoFbfVRf
oaLh2OV7LyuLZSmmDlEf+qkIX3nuUOtCj5GKgQ853RDxj8rWvo9H/YvyAPfpwK20zY7AsQJ/s3ZN
LCQ7uC7TPuEkghipzOtcbZ829I5R7TfwI3voDskhP1bWpttbhwyb1WKlzbCwD1knDJF6sk6Pd7YP
/VDGKKekWSQaUNmRbNl6uXLiwfCiSspXsGmfoa/9xTJFUQriLc9iHsbq7M3TZlZXWJVuOviM3tRQ
GC3rLWrTgwkS/PpELtwfl5G0SWj4IrUoFMDvsLfIcursPq8iFXVz5XPSw6O7Hmhh570LNPuOmioM
gY/QmlPm1b4ljwp6H7YKSo14b14PtTwmug00MSWas7NN7pp9XuLuE5ytUd51nneqq2AjdH9sR0PS
S8vr/8JMt//Fp1ObcsCXEgelqNO3giqi6bsCqlk6kkn62GIgghD5mK+DIRh6raRI46itfui0F7OH
4IdZKBw3DA1yuMEVb9+y/WEUxcqhsvgR0R+YnoH4UM8TpDZoQ1n9vcGTced56M6bNeqVHRDiv5it
i0Dy+88YW1krC8ianbPROmHAuetTacJZroxnobTLdHHuIyWFiBA3wPs4pA7yKGBXhXIs3cl9spsA
gZaN2t6dfhyO2drcLSR/YM8RYuKQojA578JGbo/5aJiGZ1eQv2Rq8SjQVsfJFnuPvswoW6Dyh0y0
8Murjcc4V1ESjtVPEHtg4vLCeYiMci2bWZzTi580KyI2+ITijhfR+O6MDdzcrRy7tlxGK/tvcavj
Rg0sghvCnKMvmsqoOjOSTCdXO3uUaGwOFfQ7Y5srb9fXzmIkXoAT4E2hbDY7J93GLD0xYwui3IRD
dLCJVW/nDj/bJt7+V5Hmgv41tX4U60wQJWl7Gw3hCVbGq+53T7Xkr9w4FMZZirMLHQsTlbqaicry
h2x7UIdJ51ietLNzSKhuDicr7t8EvHfyoJVuixHFDh245yhiii1bTtXKk1hvWN0nYopGbwdZ7gBA
oL2JMSqCnhFuldy6RU4dzmAfIiCgGHdji/OkZIWjDVrndtTiaMNZ95OjBnyzHPyQijHd+27+XQ9k
BBI6XC8E0ziMuvKqdc0Af078GlnVQUJIgdpC5W6auhk2VjOcBlMY7OmQT3v/qYArVDSV3UXWycvF
u1EptzJ+axPRu922iWftTdTk7XYUvndp+MnK9RsXcBEMWv1UC/onT2l+ya4lIq1YvySS69pYCdbH
pDex2dW3YuIj3hrE+rcMO25Ya0VnB6aQwbORB5hAybGBngGhsx6PXi5PFCxEjXrLvGsmOdxUMTqk
ck1Hx8RYM8iirMrDP1mR7QBhXZxrm2fPbe59QXZRtapCu2rGT3hIe/vRMB67SY0toCtaBdJLW8lf
5KJ7CiTjS5i4+7gwPunN+FXHDyAu4AvK6fiNAhvejsi/4cVQhMfcEj/ng9lvSry+4SCLeyGofkSN
5u4MNSltjdcHOgaANz09+aUHZnpuBE04hKX8Irop/tKV9Rn19S+Io62sxIUkj2oD9X+JzgZJ17RO
L264JsFuO8s0H2BuKlP0MOFdxtFdqntfQZhF+0HK1JVjcyndMmUZ8M/v1um81JGZgCxbRNqc1qJD
3yKJaty7xSTof04VZS+Xz9f39UdzF27xi4DyLAGq1RQryUb3zwXpLPYCY7+1agxuZYn8tYSKtgkM
Y9dTlNhpQfasq+MjGh4I/KfQIyQLsYQaS0mjGX+0lZVuI1F/xmky3uQouf3FTXn5U2cplGQ0RWEV
hu4Ebke/osPPGUPp6s9L+9MX0VQq+/hZUFp4P+t6jmoJ7on+OdBEAK4+YtivBhnUX334f8NMZ/vF
4grLHL4VtDmn3or4TW/8Hy06TuDMwi1a4Ug8IhTenOpD+wlT4FUJ2qWKBk4pmkHbDtiSNa/N6Mya
auSZ7kjP0Pmd5FgdwsfgPn0zvI26rXfFXfw0IWGDx+4YvQkn4c8LUDjSoHajUBeizzBLR1QZEYdM
LRUn7iJM7OPPTRKfojr6cf0zL92QJvgXbaqq8YqZtvjFV0YKBk0uIzCdpsALChDkoJ7wmt5VWKtf
j7R4aelU06wpYaXi9T5SIY2lKSGq7iQtRLv2Qdem5sjKhb8chAKWRjdoqqq9D9IWWtLnSspXMxGh
0UqbJg2yEau1kOtxGM8sTguCXfUTxSl21rNoB8cYSx1hZ9jVFi1Ox7PF49rDdjEkcsUkpxScQEO/
D0mdwBxEtAacBg+OorcBm8P6XZW6XgxDD0miwEtWOhePdWFl6zAhFLadIW2Th/5UP6b77DBlwvFr
cQoUFv2fA6M4Uv4N+vudc7EKcQbK+kYfFWcUap5KJ0MebppgTUNqaa1bdFcBjk6av78r+hdR4qzm
Cm8KnpgjkCj8acQugtmY7gtRXkHuLYaSkMcCEaWY4hys1AxwVJWerxirkT1qDQSxr5kLYX1Y68ct
XYgoiRnUAHF0+4BskMU0zMcwJ1L2xR1JIyq8QnkZYHAC6fgkDPqfV5Rpxf8bcPYeS5IGKYqoY+m3
2a5KjZ2KYx3eA39z/gMs0Kf+qsYLaXYy1WPlmREidIDYdG0j2t6TuIt2/e1mco57qu6tnXZQ9y4W
Cjt39+dHFbKh1OUsUTc/AA8KwEWpCK/PCbqEUk7e2ojjHkbUIVdeQtLSI/Ay0uxjAoGv/wNqq0Ls
CeoO9yC5wDRUa9IjMkfBTSMFr4Ml/ohU7acH9RIu+bMrKIiZlRKSA/HKrbNYUbAUKqCqaU440Nm1
40lZw0nNKe2f9JvuPjlgY86BVh/WQIPLI/830PT/LzZjWzaFAs5TcXgBCJa388s1XNHSSXY5lNmB
mWnD/5xkev8lw4cmVz4rdbuyTH8T9+ZvscsoszSF+YvSUWP/1VW7LzThV6uxKuPoJfDGb52qoQeC
AFLZ5d8SS3/tKk/ddG3a78NBcnxxCI+qGv8QUJcYNOkhanTtEEcufOmxf6lQVBM69VFM0dcQSgi7
dXiDvMitMMa7TKpwEkI6RtZ7fXt9/cuLx5dCakdOoOJ2PMskjb4FeBPJsqPjq2SPqZVttUD70pkZ
McE+UxxQ7sqwe5Bq3mVeu9c6nBggnwIEsX0rQvtIe3RbxAgUFwleP33zPAUfEF151AoV8uMQnTJL
K2zkXfZp3KbbTGi/XR/E8vT/O4bZ1vK6MoNGIKmO4QtH1HlfM7FONrJarbwQlh5B1sW3mu0YKwhy
HGoU1QnEAg8zaW+5yjaTUOWs60/031bwFwtTQ1dyygKoun3E0qdhpCS5EOmOmtVHtMjurB5lITp8
AVJL6WoWPn2l2fJ+F266fi62qVnXJfIjHu+tffYQ3Eq31i7pyHLcR2WXH2BgX5+0hVOBG5PHBW9K
1FvnfURUM/Bga9g1bqP+1MV25wbq2hG3+AUvYsx2rJYpaqjEveIAGKr97bhNv0iAibfowyobdWNu
dH+LWxEv687+iyRukhslOsXGqcr4/nNCEIMRVCiyU3TfioB3RPbc1Gu+ugvgJAl8ObKtoOoBfMz5
FnSBFD/LctXxXpV/WvjNCSZYT08o6FjTu8mhFna7NnML2+BdzNlCcfU89uq0Yht4APZBMkfViyl+
H8jD3eDPsytAnLR5dMhbEp20919RDNrY9STGlybVY1q4p8DVUZOqb1sxWmHvLcA8+JYqKRwkEkDn
6jwNCQTMdZSRGfvV7aJkg5yavAu3kZ1qG/dx3GkTy2nM9qsYi+kJMd95MsC7ycOBhH/ebvUsA4Cv
UsmOe+8du08R1PTRbh/k49p7Xv646X5jHCjG8t4l6Zl9Tq+HKiewZmCZIFXU0TV44UGzr49ItOsv
TWdPGRf6Q9mJqvQxBNRiy/fQC+8NZ21/fNybYIBFNPY1E0AEy/f9zLpdlos5vA1HMXHU6dB7MoZN
YqLqYBoruddSKK4jyBhI+ZGnzyZWSorYaqxSc0zv3tRRNUEIqS0f/EZcCfTxIkLDn634mwRInWz2
Jg10TxJ7lrITjwWZQbORUF1RqhUc5EKU6WEtgzBWdGBJs+GMiKW5PmeqkzUxhpP6I7XJk1a7f5z9
w7zDbmMC/tKUmT+ww2xsA71igiJUdIZOfzAT7TX2svP1e+DjaTJxtielX1J/oACzdWBEbPDOQEJO
8OJtX4R20t1XrmpP8pKBvgKl+Lj+p2Amzyek5ybrnPeLLi90q/N5HDp5SaWg9rrPaVZ9uT6ghU32
Psj0Iy4u0lzWMBwTEzK6/s2r6Cp1wBojjGbwVlMw8KPHTPFU2k6qtMBdH5Mm3MHBRrsUcVivvmus
4NBLiOoKX7JUsg3Uk/SiBgP1TxIg5Bk3a970i19FhdQj89bjX7NTQUuNrMbzmavY1V9p8B0tdEtW
suePj1c+CrYttDJAb6J///6jeGOaCRILypE9367GL5E/oEYPa7TP7QSlTCFbe9otLqx/I5qzwo2v
0TpPGktzwuBb70kb5DVResYxZtI0Qmfm+qx/PGPejW9+slYJ8OhY7DRHChO7oIESmIgf1Ge1fb0e
aHGyJiweRVlGN29pZ5qcUMjQNEcQTODIKDPqa/ji5RXMuYyKAkoOaHG8nyypogLVFu3gNAYu0lqC
DWIpRP6GNzS0PRR3UZZCACjy0FilgN/uhKJHdd8QYCBP0qhm24/I+qgVG1r7EUSatiFneKml7oHH
PuR740fnD99d2Jr0aCNbb9Cbu/6ZPh6SzMfFEGabME0KU0Femuul/mwgl+Xi0GlF//x3QWZnV+p7
fpTobJywDn5Zo3rQI/M4dvqv/y7MtPYuDhQ/b/289lLdAc+/S8zoKXPbT9UwrjRcFlfWJJUPzoSq
47wMI2pZUlYhhyMq23gwN9zKa8Iki7PyGykEogVI6WxhGWwOEQYQuwQ/Az+N7AylVimoVw6bxc0I
eZDrcQJ+zBELEgaNvtWkmmMUii1FxVaAXY1R16YCjnh9bpZD8b3A4kpAkGbnWl7neQI7RnfQ29qX
IUfMyMmOCBh+TofroRYPNKT+/yeUPjvQtLDj6Uc+5aR9vOsU5I21r1rzjQ6rjbj0yv5ZHBcqLuC5
UYCCfvZ+zZnU/YBTsn8Gs9q1QFoyOXpo5GxbxcX36+NaXBQXoWbLux1qFMvrQYO9PUno/ehRN63R
9P2bKCBwsTLAkGgOjfPqXNQ6NN4d0Wu3nTLYvihsqLuthFmcJLbQ/4aZnTutqQ41Gsu6U5BGh8io
F4h3G8NdjjFDb/r7vxkUvmFQcSmrz13tejnWI1/0dYd+i40X9lYwqp0rDSuDWlwMPAvgk4JB+GBQ
1mlFkihDQ4VLitDK+14Wb7L5PUaq+vpwluOAX6QgOSEKZ5upLpW+AnSA/az/RG98U6qGHQY3bbzG
VFjMRqB1/icQpKL3qzvUEVMVGw5uUWenCq9+q9pyodp5UW+LMLTDMV55yC4tcgkli4m7BBN4/tzR
G9p/CbKhDmyb27zqXmtTeDEqY6XksbT8LsPM9pI2Bm1vmILmUHTdl3pk1x6WWNFbIsU7I/h5fbqW
x4T7ILWMCfg5/ZiLe2mgz9d2OXW3VERrUsCt2RLtPFwrnS/dS7CQ/i/MrN5glkKVNh7ZSDcEu6xB
uj1XrGZl6S0GAYZML5GG2wfHMhlL48KFFejECS/gSHoABP16/XMtFBjgjlzEmE0OQukeosm4K/f/
aJ/rFwsBF1B86hf1pfzlOeZeAvo8bseV98jSprqMOpulKEpbtagTMu8q+dpr+mMQC89ylyHN+udt
NwbIGTE10UF0z5N8HAxqCvydijtIjm56Cts9L0LNFuryc+IqK4+5xeX3b7R5gq8UXY3kKWnRYORP
sVp9mZwVRDc7XJ+2xS11EWb2OkJoKS1yo1WdznqIFPjDMYAmOcNb8VMdrCyRxVV4EUt+v6P6VjZL
LANURyvJrOPezqy1M3YtxCwFC4dRCaklqo7Sp7d9lB3TcM2dFtwCv/N9RWtaCCAqJOAjEov+/ThC
F43SSuYY0oLqpTPEu9CMTn3S72uxecanAVX+urmPcJQdfOUT59UPtEiPQosW7VDs2rJ6jQpKtDwy
vspmv+sjzC/ESrr13ei2FrvvgQa9ReiTrWsW8jZU5WcpAUusGgc3658S4GZyK3xthsgp0naXRcpb
1no3Es4LqIyEr57b4rgyPnm++RAmyGd68j5vFWWjqd6jGKA5r4CsdaX6kwTzqW+mHnJ7wAxUtQWf
+2gMtrnU3uVWe5L1Bseb9FlALnrwq90IFE3pvbvOk2/iMT6iDB1s9IzGkOe3X3MKpFqLKnyEGr3R
qJ9CFeGVpiwOnZW/VWmY7JK4uIGHYHtByVs1HE/QXZ6kCiifhmDvoWsoYCWlgeRtbv1y8Y3ZZIoO
Uo1iHvrbn8qhu5G9/m4oiudKHOkZNOWuVvR/BNfA2UZ6SQRTRl+9f8iT5kEN+60ejEe16jnBtfxW
HJB1TnrL7jv1Ps27J21qU3X5odArsBxifysZfYVsoXfjtuLBCPFVSov0WzskD4aMnqppBceuxFcB
w5BTKOZIkwvIuXaNXYXjEcsWeLPmiFRY0D43uf5TpCGYNOO9hJmSb41vuhR8FzuDb4GcfdM/j7XU
oCKE7mvhV/lm8CFmQ246l8Z4ZwbjXRYEP3wl7gCrD9k+x/8DhFw0bjikyCej+yHXcUFoqmGD6PW+
mjwOrDS86a38bgj0fKMq0UEZ8HUIhOhQ++FXBSVhvXLvrRg/WaP1b7umxzSnSeAx1mgW+2AMNwgp
/1On8Q+/bj4VgzaJtefprsrqTR1ahyErEWI39c+tWu9dTf5qlLGtRiqWigb7rslPfh1987p8X3ej
7QFNF5Ih2oiZeZ/K1nObSI9dmbxyVz0PDNHvi6MuF0fJwuNE5mDtgvAm6d1Db4WnYDS+Gtp49DXt
HlTaI1q+TqqSOykYniVtd+yT4jmo5GyTCMmL7icHQwxtuUdHOBgSeO9JcRATCBs1ZgFhPPwI9fwF
SUsGkxzBCO/kKrvtcv9LJrufcrH8xkTdu6N3SvrgqRn0Q1sKd8ZYgztMbl2K9H6ApcRkWCkab0U9
3ClmcORO/KJ76GpXcrKnye4IWfDA9XDIELc1RBW2f4Mpj4WXQtk1z61Y3aHZfp+5+j9FWz1HJX41
+CsclVH7VgvVXYNhAfDzW70W3vCKVtAEHhCMF6WTHMHpT9xTM02KLPW3fh7cV1H6UKogJUbV+pyq
xivKxZjpiJOpQewn96lVlNsScRvqtXloF7lqIrotI+io+6chTX4URrvNevkuDuKD1vS7VlBv5Da9
D3rjxmzrUyzkx1q1cOkRS3zlxpL+S9PfMKuHsFZeYr83JmXnU9e2Tzp42SGt3sywfSh1/MK6aJv4
xrOeD07dCOIWuHRwE4pczjl4Wtsri3MZlUjOyztPU5hYl4FH4k1gtuBwdffbGIvoGhcJb/Ys2Aql
dRS19MkN/E9BLD42/oDtRhs4seEdg7pBq7IOnpusvgub/pRa0UkbpE+AXHdaGdwlYnuvKdVr4yrS
dvQKXBrU4Vsdj+e0Mb+qmDBYiadshLw9q5F+3yqkmH6Sv4qiexobTJFSbWxWXh/LF/C/l8nsUtRN
t2s8mdQsMMV9O6bQwgbswv3uucz63RiuFb4XAIHvb6/ZFdmgqu6nXq06oaTjS6AiTFlP3xeN+1OL
hPsOCPjntIYEJFXS89BId1D0WC2eC7Cuap/MsfmlodGxkXswAKI3YoKiK/gxVNYvPwNNTA/mL4r1
lxfudOtfpOJe5fvJYJi9E6TPcqzgP3OmEre/ngktZpIT/QTp0wmVOyVkF0E4JvPS6ugeNQ2npxrt
AjyrlR0r+J/rgaZ33of04SLQ9EMuAkmDlxrRqPcOG/7oUR6qotbWkZ936++jhH1Bss3alcEtICGY
9YugszwZeASa1xQiHaG2o1cMSKJX+ca8kbbx1t8Htq7Y4im4N3EEsXtbsuWtumdh/Ifnam3XyGa/
U6QP3wDQAspDEM5gub3/BkXoYnAg07tux+Ghj3LvWBWqsQnG5IvAE8LTcsztvHupTxVshyb/M0P7
mwT74ifMpiFPVUzoPC7S0XMHCCrmz1GOdqEQrGTYiynpRZzZl0+tyu3rSkdYqY1Insp9Vrgrz+8F
zg+zy2ecyOwqcNtZaUGpk0Dyek1xOj23o7TaFX74KvnW2Yr/wRRJKI6tG9vbreJ9KvT8+/X1vLhx
/g0+p9ZRHZfTQdJ6pzY/BcOx8/WTS2KReiujXP6Qv/Us0VCV55D5SKoRQlSM3okrxfa9Mtvk+moh
bTEIVWLYulSc6Fm/X5iGwMmbesClBcnfTiZBCXYD17/X4svuIsTsNIuEJpP4hzpQKO5j/nwVPJVy
dLweZfk9fhFmtsVE308NV1d6Rz74jmoX58L2HyMcaftf7gavnJ3VbdbAE4tfT0eeA04wDfC5QIeW
Vuj+jLzGx/4t8J7D4PP1QS1elhd/f3ZZxgVGSInG3w8FeM3umD8KYvizKQLHbKXt/4cY8eJcXQSc
LYfQHNUwDDiR6s9NvEmeugftjUyIZZe+mpv8Kb+BieM+aKfr41z7jrMlwg9KhLEuBwfvp7qN8IMy
dv9dhNnqwMKnij38Ipwmw687ws1DU/q1TsXiQxlsC31vhAHRIny/mcIubMWujCgJwXFIoyhGcBbp
mUEP053oJtbOFb1+nyr4Sl4f3eKRdBF4tk4ynJ0UTxV6J9OrHXJyJ83FhSsv8WJyM2sl2PIa+XeU
szUSy1klNEOsOqaW2F3wzMW1Q4nLvj6k5SjIwICa53CYExx0ZMw9rEQpnogPnsSzevhlBc5/F2Oa
z4vMRK6HMWlzRiLKXwLDwc9aMlZCLM4MLBDke7imQOm8D+Eq4BnVTOodnx5ZEb9qFEJG/1zFKyfF
8vF3EWg2FjTkDKPR4sGhz+MhKoEPTe/hN9LBlFYdITExhse50Ri/FiE2oX0TadtwHI59UbxEsX7T
C4Dr/+LzXvyk2S2dmWGmFSUoAS1vbvQRqkWi7IEy/TGykmTA+H+kXdly3Dqy/CJGkOAC8pVLr1rY
kiXZfmHYOjb3Ddz59TepuWNTEKMRRzPnbRyhaoCFQqEqK1M3QXKBkWk0T95vcWhEXZaBrQVIXtMJ
oFmjSp3bjX4DYp/PLAhMnAqkH9BI4xZUle0gqx18ckygP1c/6UMMhTHRC2nL8zEph149Cm7IbziX
yZA8ARaAcQcICbmVhNYqu8sbQXv4bf6Nz0jXVjh/oXFXqKSXdR+cI25zJ/2EqFZi2rKvXMojRvTs
Ckkxc6QjOWRYqC2co15i0ocfAIZ9cMICJAf2jvefzZKzNs1TBb01tT9bUfgz1HOUZgzLkTrQWgdp
9D0f+kVP+UuuskOuQE1UyyQRcm3rigUm8c/P4NLiWQaLZFGNOiqotdPG4U8tRM+jYmnkSVAW7NtQ
EBE2P+/KIPd5AcudzClBxmVBa9bUkKdilMGT4jYVHL+tSxU8LEBGAecOUB4XpzGFwdTeRPMybPRL
22YPhjHsrx+IDcQqqkfAGWHYA2o1Jk/ih5mHcRoaRJ3k2B8lxYH4oZ8+oeDoVD9A3QXUuV3vpKPV
Xa4b3t7EP3YtruUnm20/hypCC4TADgx1va5gp6lSBaFl0zlw2jFNgjwcI3Ccj8a0yIhRYnkGQxGW
nUvJckF8tqhTQRFFEsSXrctiCS7/b47HBIxzVI6xAdiRpPyWMb1cdrdU/VYRUfd82w4uJAK6lQW2
/X5ZYzeVbRUo6NFH5e9srHdarKK8m98P6ii6l5bo++GY639tcefLKJd3h1HhmMe3Wi27EaqzGhBy
Z729AbDC1FFp1X6EUA257iGb3r+yyx0zkoDbGrP2ONcKYP2o7uSixsimD64scBEU4vKEScvTCcL1
DoEcxsyYo4D9//pCts1gwhMuuMy/ccdYGVmBoch68lkMzrZc+1KV1mHE/NQnzCyBGGAHDVgb7hYl
AWQrzRw4RwPSbVarlqADN925o595DgIf/ccQl6vWZCBTDrEhTPPV6NuUnsS0V2sWzbhvbpuxjMdS
Ci/nR2GirISSoorolxc4rlHu9QN1tFwkP7VZXkQu8McOt5yeyRDFHICzgqy0G+y7feRqOsYGbbAj
Bv+AzlTdIyNxiJ144Q6KuiBMoEdNUDDcPNDAEqGKB2WWD6RiaikVZaTjkKW67CTthUEyc4BXWtFn
njhAK1sLhhg7S7ljVTVAQhUVEFJ90NpkfpojzObk90HozxDxLD4xEoHGyDKLCTJhkG7xyRBYNPSh
ibG9jWecmD/dzgewT5y7HVTcQwf5iWtAfdwWiSpseQ+KIRj4AEkiaOu5ZeYVtRjLRrSJMa2lDu1d
2w27bBYJzWxmYQsfFOQzwfH5gTKtrK02yA1klEsWZp4mLz3Qc4p5yf7F/GJ9r2/aH8mBOcXThEbZ
L9GswpbbrK1zsXmIqDnUC7ypnHQv7Qq7hPSvrgPyKRL12LpI15a4/ZwrIs0WxUUKZhBN8mRDOoDx
u3CMxrwrA10RBP/Nzwe4m4obDj7zdmhXD7shNjJaWujyd+V8OxlQSslJfcxY/6/B+/DOlR3u8CPr
olpV1+gtsG+khSpbdaat+anFLPUEsgzw8tz1tChSq6SoyczZd2l67bqvRf3074M/qFBQtbBATggo
5/uEQLcKprUWSo1q2LkUEMt0eGwUkR6gstyIfC6AJBGgceCQDYsPHoFUQb2xSvBGPWFA/Wa46x/T
03gofqq3s6OfVA/qKLd66aT3okLdpqcDWYcVLpRvPKBbyS0yK2Wh+c1kuHV8UXJlH5IHKGJ+4mMh
f5MXctnlNco5OlIOMP/EMYqdy9Q4CE4IpMqRjAjMbK1nbYbLPcKRmgXaHxjmbgNUuSNvCCwArx+z
IhSkH1t5lCYj3mOiG7P3fCRkaAoCUwpLUiqj64++pPzw751vIWsBjwAGmUBL+975oFsqa4Npqb5c
/Wbd724GnkkE5NxcxcrG8u+rgIDpJKlkaLn4fTf+COPyhmW5YKO2Qhx4P0Bwi5wQ5PfcW6HCSAzr
qYKNkm/y9rVr9eZUlepzlAdnEqfB7hO79tecyr2ARpa1GSvQAonr53xW9paSw+y/ZxaD3s7KCpcV
qtUwdBnFxF40vtQNhIhzC60IIScz2QgMGkIp2nJg6NV5TmY5t8xKD1E4rQqym6hm0+E3nUJXqW9Y
inEFIH/mwpvbX2p2VPJP+B86H2BiQH0OM2XckZ3AO4keKXZST0ArVUq7oBnOsfKJEIsMBicF3F8I
4pyVtLNonhUK8YcssFMp8awxt42i/kQabyD0gL4QCPYPVZWaZnIYWAlQnOlNlyY2oYldD7+v+97W
aTLQMjaQskDRh3+SEGtmORnR4jPYLwMNVqttP+HdawvceW07RthQ4jBRlA6nuNwrenauJhEZ4taZ
XZvh7r2u1ZKIUVwLbTC7JZSk4/guAtymCRrbTIrj9W3bzPbW5paovopCRIZ0bJZj3+RTc6dXR+WQ
gw6jPaXH2Nd2LST/kqd4px3Cr/1t+ChqQi+L4W/ftXXOAy1spWoNBE1Ty7TBpWl3gHvRXhZcTZvO
ARXORdMBc9E87DvIBkLHCH3mrogfaTScywzso9d3cmspIINRkQ4B3wtdpPcbCRQepoCWNhXoljDC
1IE5JbFl0gpC+qYZqIwZAMsr4N/lQ7rZoYYMCL2vsRgUMO1OGp9qRvfXF7NZRMPNilcA5nnx2uG8
kKCEpkk5ol9y0/2mX9NDl9rlbXsOdvmxih1tN+7JeThHArtbzr8wpGMDLRCz81JEgIDnwFYGYKDp
w1ez+a6pngwuWrx6EHcFMXbxbN731ra481zFE5TtZ3Ra8rYF8RoqzbONuTQ77kWjieqW/4EwWQb3
1hJuebTqlOZZRFgLN58nSNH1JrMTLfeHWic3AWkeuqCo7L7UX+thAFRNmX3Jkod9ZEi5W6hzgSJw
5cmkdpsZBDkAKNW20es3Uq80u04vH/Wsym0rifRDApaZJo9v2nA6F7LyapZV4DQkfUwsDGDXCq7K
Grizxkyix9KI00NRNK/XfWfTQ1eLJe8PgqbOadgvAUyPn0hSOjKVnE79cd3IJtxivaVchkaMtmu6
EOeA7M19ehhuyyd2Zt7sKJ7yNJ01gbOIviDnLBiHrqnS4TzUGQY5gtdQeby+oM1ADCIO3I8gy1r0
At5vmwGCOC1NInCMPGbH6ljfqW7tjGfim8f4qTowT0Y07kcHU5KBI+3c6+a3D/zKPLfAPuzyPC4R
IquvtScDzPql9Rsne1RzG+2XBhUk4JXPAC+Lam+bxxCpPIbAFSCReDmtsLCY3PZ4nSiAE9AmciZQ
/2rZPhKd981PiNFg5O4Inh/qJzQ3QjpBbsY3yW1q3Vrhr+tbuP33FyIVsGehTsN9QHlMtaCp8Cpp
6t/G7DNd4CHbfx8BeYG7I5JwdyVurAEk0Lgr8WqwlQSFilj7RIoD1Z8/JrgnnDpIJlj1lstlumek
hbb6XRN9u75NWw/utQ3uAkvqgpC8xTLAZmtnMpqvJ5ShjjSv7aHITq0iUlPfvFP+Lop/lcxdbEms
Q8MZ7Zmf0lh/kVUoSGjtgWCuUWOmoO65Gf5W5rg8YMQZMgeopfmq9o9Rdk4ydWCEGdzru/jWKftw
ey2QVfAn4GXPk2spWaUa5gSoZPrbuJj7/mY8Av2+L0tb9x6i1wZc9cFCNw2MqGuc2b641X3RK3nT
IxGrNAOPJPTauKV2k6VLao3c0awnG0m33ZLPOOTKAn+XpCCIalEQ9cPuZw6+zr76TWKBQ25+sGWi
CEykIPTj4RBpWWtdPWf4YPNLOFd2pX8b49frn2sTbElXRriTRdS2rPoQwaHNn1pLAu9u7JHopRq1
GymErA8Kdf0sIweI7FJu7OvWRSvkjlybz3WsLu9yoLTsNKIOhVCoEQq+1fJXPnjknyWqH0YeK4CO
lQ4eqaXM7rtfIdaDBwseLgclOkbsaxsQ7/rCBNsK2of3l2YzN61qFvDAIN/rgWSPy7Q3UOstqGQD
9dfQX8g42BYynqiQBLu67f3/9Rs0IN7brgF7m5QUtntTcdQEOO7PjD/+dRqVFy6Duq9FwglOExiP
LHms8pMKFML1LbzuG6gbv18FpmkWMDpQwKFOn0FO3NnIYd26j0RJsGi7lh+yfmh28tCPKIb6Q6U5
evtAZ0FKKFrJkmisDJR5XSUVyDJ9Tf5Sa2cKRo6hGQXbtb0KCi4TzF+Ddp5bhVKOAemAuPHBJnwb
pMyfA9HI9SZsamFj/68NbiEFDaVo6LAQhuad4ejn7HEuD6bLvOghOpMDuMQy/N/H646weS+vrHLp
RQUFWN0EWNVvjGBHDcsO89/lHDro9Tp1Px+NWcQPu/XB0NjVLTz0INjNvzHTvGD5qICFlmIYqrub
24cuu1xf1NbnWpvgtlJqacOqLEUdbWo9Uw9v0yD8fd3E8if4sLc2we0b+PrCpKtDFTwGdDfMyd5Q
ujNN4ztMZO+umxJtGHeJFJaRt4oMja8S7Cc0+drTr0l/+IwNEzPkUBSCF3IOHqcRpi3MCjVcvfZ0
vbNjxS9D1fnfrPDfJW6HMSsT3LlWa9PwDIpbJyCixsf21/+7Fu7TzGadVEbQjr5mtjuddc6cC3Ly
zfYR6kp/tov7JBEqpyGgK4hqzrwzT+OXxJfu6W4+IBnKXP0SPZg7djvJdnJbC+ByG/yqkN4Gqdui
1Gcgb+GWB4Y5pTeX66EdgzOzJuJoY6C7ajtALVQ9pQE59Tloe7sY06XS8/UvuHXbm+DRQYfubaqF
Mx5ISVWOEtixZ1zsTeLK9feyr+2xsEDoeanl3A1zER5ke7dXRvndVkNdIzneJ+lz86xAmmY33M71
G4Vet9NP43N3NAK7uU/d4SBU911W9OGgr4xzWVSQq8ZQ4WnpZzfmBKIXG5QO8lP9FH5Pb7Vj42Jg
GOxEz4nhRidRcN48+VBbR6sV5CLgyn9/t40plWupwKcm7NVQKjtUnyUwGV//pJuRbGWE292CdZba
Avzs005+juh47gzi5hP7lZSFIJJtkBXDd1e2uM0sCwxrQkEDvuui++5Uuyqy033sdO7smQf21B1E
wALBFr7VX1bpQQ0yka432PKUyI94O+0gw7ovm3l/fRO3veTPl+Lb/HU8WOHcI82hRNqZFXGjqUIN
j7lxf5IrRRBHRftIuCR0HPqmTyM4JU4hWFt/DPv5LDm9w6ib3KF4eob8iCDuCNyEx3DmuirRHkRx
/pRhVhSVqRpl++i5s0Tdy00c08pJ3ljEVp+simILatZ4Ucz35q31aO4lG1TBj0eM6bt4xOTn0QGc
U/EI+ORsq7JFxBZvx+rDkYeoEuh20FHW+Jku1uXzLE2IN8OJ3rc3CzygPCnn/oBx3fBL9LCUwQGc
f2GiXvqms6KPpZtv72p+Ni9XA1nCzJ7qY0gdYtCZ/tUSUXWKTCyfebW5RWQ2Sb083msrcyv9MBFI
iwAbdv04bDrLgq1ATwTNBL4D3SUqndJWJcghWqeY8y89a/cF7dwsNgVv7M0F/TXF13l0jAyHWQ2Q
vdYmR7Wo3VpNvB4J2fUVicxwT070LXJU55rRp+EdYZObYrJr0gTnejOKrNbCHWu5jmawWGNAWIpu
Rp3YSg1CgxAjkj0eNUXkXV/Stp+vzKnvfcHMmhopOtbUnaCQZ+6X0nMkP/Rn6qggmbBVb3qMLuVP
oO4Fr47Nx84b+OY/DvLWOlm5oRpAhgdAc4xGeJO36A13pROezKOyV5zQkaD8eoiE2MTNxHC13uUb
r4yCtpmk1kiAxRqrX00NAr8hFvAkidyEO159nptJlRrEb9rUnpLO6TCfUWSZ4HyJzCyOtFqJEepl
MI0oXjHkJGaf2m2leNQULGZDCBPX9WrDuNSAZlNSzya+Erk0v8MDtLrAWozi5ujlbuSJ5h9En4dL
DjQracZxwAO4C8J9r+fHEpwc111esG8aB1VpoKWBxL0e/RBaxgZ0SxduVF1Jvetm3kqgH26QvxvH
S+uWXR9XWYWTtWiXNncR87QS5TcXoiugZ5jRUB0OebqPHs1jsxvc0NF1l2l28pSdwh2RQXLiSMHz
SHYY1TLDG/ZkuaLZHkGI1rhYExVT1urBEqIptiDYgzDG7tlrRAR5g2jLuSCD/EuKZsJQhweV5xT+
itmX2BBJfYiMLK61Og+xRtqokvCw7BPZU6tk10jhfQGe0OvfVXQgeKaCuFbnKmMVBqFVILiXDBaN
4xPxNXtMD1DewFNIpHIh+k5cRJGhW6dEbYv3R6I8h3rvEQzmW3kU2gluO8H5EBnj4kqAikYTxQ3g
NDmDFh9xMW/sNFljl8KpCJEpLrbEZkjnEqTXED34HgHn2XU9yOWJXQrVxgS3Kp/OmbklzUHaA9mc
Y/CjK7xoUm6HBaoxzY8NrQTsBoKF8UP5ZdqPaDsB4NcN4XER5KxAjjNIPyohne6Sc1yJMnwPNZYJ
xlGXQod80nf6i1LcEiAEUq/5rpwXgbNpR9z+Nr+ng5dlENoBb7AzvYj4kAVhW+cCiV6HUoISIjrW
wXQ2ZRmago3gIhKZ4GIIsUoZtMF4xMVBDKFHdq5H9nz9aC/udm0vuQgCZTGoRVUy8fOmtYtgh2cc
syJHQp1BSSJbjj+V6/+9Ivihw5jOw6SaNdikEs3WocuoD0814OHXlyUIjPrirKvAKPcUdM4tLjz0
gBRHzm8wYItyTSxCdC1387Xt4wJH2aSmWZTIwpNjsK92/WEpzGSnz2XhFmCgbyq7/JBfKjWkU3Us
Z5i+Z3O0q6typxYvn9mzP0b4ib7cZKpSNxJyOPOrAeFRYjxDq1DwYbZd+q8R7j1Rh5NRRjFurK6F
PIECCEsjUg3YbJNh1Pu/u2VxJ7Mo00ROCcrgkybbYSAf2Qi2BvTGXrIC8l7Dt9S4GSbLjXJRfipa
HXdgmQLI3DRidRb9BbZGUH0T93/7SNx57StWa0qNkDBbP8feDyFunGDw7bqRt/HDD24NBCtIJzG1
ihLc++MjxbWhx5hI8INf04mcmh+Tk9rSF/A2nKod5PqcWNmRwTbwbmm92ZNvxrv8fjp3B0OQUW4/
mFa/hLsuyxlqCTUDRA6syQxyll0B/qDQWziDEKZKghySfQ9d4+H6DmzGD0hbKDIUUdH54tw0j8Dc
PQUwO0eJJ4WVpw8QEZnkw3Uzm3fmygznqXMZks6QkfoP6IqbDPFWNjy1fpjVT4w8g2Lmz3o4x9TC
sNZwgQD3CuZExXwNKYgKJ8F1tZlwgId8KZSri+jLe69pimhoxxReo2cQSg6Dg6an4LNPvAQUsFPg
fGbv/mtN5xvws4JBkhjq3hAKjEF/eUmq1oYy/SwSo98M8X9W9QEZj35Cyswcb5pQGx+iRD/qnQk5
AhVcchD6vm/jb1HxG0hpwfK2PfDv8jjXICyYCxDGIeVGwXGh5tSyCcFSMD51/ZMBysV9MszQJGaI
+DhNB6KjEzqMgMZ/Bze1HZaWIHZtRsfVTnKxyzJn8DPmKPOAUepxSKa9EYDM87pXiLZt+ffVxY8m
Wyr1BQ6uXjZ7FiRHlicziOPS8d9/H5BD4JcChS8bHwbcKqkuKsWoBn+qkerW7C6dtK9xjEfK9QVt
bBqI6KD5jukzGcN03KGKi4jpZVgMflPNdmvehUw0875pAWd20cHEpAk/Ym9kKWh59HTwmcxsiNTY
CvtxfQ0bSSa0gHEfL+IX0EflrhPALMpyVubeb+bCbicFz1QJTwTVy8PSnjtzPwWtIBZtFfnQroMe
I+jV8R+v65FFs0TB2yT70U34o5zvpXtwPnrqITgabqC4BtoV9/1z55NzJHgIbbgg1J0xSQPGMBSt
+Xmt3AzTTiJSD6HtI1hQnTT5ns6zd31Ltz4axfwvgSgaAVk9d3CnYorKqoBbGGBcj/oRqB+RluH2
FlpAL4JyGOJW/NhjN1pZmqklHMMdPM2JHCN8BIVStKNO76lOzrwmdVDcls/UF7Vdtlo9i3QOkg95
gQfzaLsIM8dWpkdLKQmtnujb+Bh74wv5ZwS+e2EJDB1LiPDb+nJrm1zMDfMpk5UYT9gSgug1OPrC
DEQ+oiGUjUsfK9MQN7CpFoYw34eouIbyOy0mTJOCwukuUiS8g6TyH6nvgWY0TAGH3bY1HG9gTgh0
ALiA2IH4EPJaKP5CFgLqkSiot81hyp66Jt1fd8nt3ftriX9zSaM2l22h+GHR2AHq6FX5aJYCPpAt
v4cJdKiW/F5TOb8fVVCdzDFE5Sh0pxyjr32QF3z9xEJWNpbfsLpDiqSVcqVFHmMUaK8zCp7YXyqV
BSd4c7tWVrgPU47jgtUdBgxEsp+ZHHgDTR1ziATfX2SG+ypzBqaRXmbEz6T8SY3Hnayl95XKPhH0
1t+Fc+q0aWpqYozHz4hfGBRTHS+jCHK+6cqrHePfAnFdtUmHZnNqQCpc7jHdC6BLgIHYOBEk5iI3
427dMZGnBnc+eEFHEAdPuvxaxiJilmVLuEcW6Nz/uDJflLfIlBlJh1Q/YLM9lswrrHMd3qUV8/Kq
FaQr2wvCnQT5ORBUGNyCptQCQR1W5PfpgzJBKryTd9dPzaYFzAFYQDosuQTnAbLVpKMeRYMfzk+G
OdqSuAwtMsE7gJpTOrbIucZdsB8A1jvkznhp3IXFZpe6QFF8z39eX9XW5A1AR3+XxW1cOA19pRDY
ZK6yywyvQJGnd4A5egDvRveIgUHBl9r0cszoE0x7Y1KeHwqTW9IAzBkgfYCAY0tKZ5BKh0VHixYC
S1tTMAr6XIt0FEj+MCn4PtDlitHpMTSS/ai0x93opoegdDIXpZ8jtPQMW3GmRwzPxztJ4CtbDQXF
1JcRfQzJgq6cC35qKJdIbd5Si9F9owQGof9+dKR9djJR0hCsdHNPV+aWf19F9DE0jdlM2OATvYts
TZvvh6SCnlxR+kUbiXKzzYOtG3irAzGL6RX1vbUup3Uz6NkAaHj2NaySc1wP4I7PjonVPHVBdbnu
opsRfmVuOTWrxQXpOFAM1w9+HgQPs8zuzQac3sQK3Ot2ltP1IV4ZxKSmATVMhBLOzjTLVTrS3g+k
uyoke8NsXL31ZbUGHvwfSMoIahabpx3pEaCykE/TeVQIHqaTmWo5trF4NsD4NSkifZWtnQPnAd48
yMUIps/fr6iN+6TsYzwW44TYo3k756gkNILHz1UjmBPgeq9JgZ7cMGDULLDuqNXBztd2+HL904hs
cJ8mzkuig7h6qSP1R3z9HUr6Z6u2BJf8lmP/2S8shcuPa9Oq1DqLQBxlsMOQPXdjcNJlVN8iy40L
EbHT1qFdW+OOUVWPTVYNQAV1YHC1IKY70cZVC6gyp8KnzvLLed9e2+LOkDbGnTYsHBtGFu7GzLQb
6GhqagV9cLUEtlPFDyhvNDXZhWV5BsDhsa1wx/1vX3H5yquDHHVgyjdUVLR0+tBW3T6RALMcRNRz
W8dqvVQ+FkZN/R8W8hZ7aluZca9MRPD6Fn06LhegRoOn6aApPvR7McB7UYz4QKPY1SIRz9AWLBgF
BYtiPgFv4Q+saayHfpCmgydqKsxTEqHCCR6WSqrcMMpcQwvsEuqLDNSnTDTltLmRoAiF+u3yiuOf
Ig0Y+weoc46+3kDIN+hRje4+8doBMdUfE5xbRmNV9SxWUWQyqtPYzmfM9whwClvdEmVtg/M6IneQ
pIgqBQ/twVNv8Mo+UG/aqZ720giy6s2KwtoW53uMBe00gQfIH2RWOV1o3Kvy5I6QeBxy61C38inL
dXcwWqeqiqM1QqKgxmdM2VTbUDPaxU1yUFntlrR7un72RB+T89hYRpGXha3iYxLGiVLLIbIgkxRZ
4JLXNAHjeleSAa2oJyNjtxLm1q+vYfMWWHkLf51JZq71AV6Ucgdhoz69DDR/sj711Ft9RP7dkmlG
FNayMvhxBdgaoMV1OnhBKxgs3bxr/i6GhxItihUtq6BSohHrkIT+yMBtqtP9oijDKsHXfwMOf4j/
K2vczVZZI2aZOxyCxhtd2cuA+Aq+gCih7u5l1e7Pi4L8QsnbVC5xq735kJQ2uA1yVXBCNgPn6ndw
d15TtSXaQEhUew3BOYIaVR+abpyjWSnk3d1wFyJjeBuUTypyH55bY4ws1N8HPNhq7YSCPAW1wPh6
3SM3fH5tgncVCIAkPcL24Bc12SUaCFV1zFcIrs2tUuE7K1z2UzFpYGjDo0TuDZ7hxJ4Jbjtf3csu
OyUXTKNYLrhW/v3KVMRNA8EZwyg8AU+SxlAECxOQNQ80tmlEfldjI/DKrQ8EhliQCEHcAC01bl0l
pRJ4JZX4YirfLLaXpJtY2l9fBv7Sx8xnSUrxGkN9EO8VLvA1ZhyiCKXGF8B2OrtR5X7X91KI57s2
OtA4SNy+DhaubQmM0FUZLapsqVNTA4cjN1/HujQw0hShAC03TjwltxkpWtvELMUQFN/IYBzqtKrs
pNJfyND8rAtF8igDuSJtf+Xz+DMPrcmxQLJSTGC6pv19EIFRBqOTjzKYmTFnHdd2Ws5gAxrw0Bgq
Hf3LphmAD4ZWVqtiwlfXznKRMQ+TaOBwDKVbKwgfSaVithMC2hU1NddKpRtFYZMdReVj3ileVvff
EiMDio1GHaZl49Ft8km5mFZwClOQaJrafEBbobEjhLpLVtTjWZq07llSJZyTmUGeO2yZE+sNc1TS
f5/T+gX8fn4qsVNbWI/hmMcO0yVwZklQU2sV7WtUTVCdx/yAKwVqYEcQr7MZS57MILmlPdqlNDKe
Gwg/pUp2Dmh1VyXqnYZiJ+5AGZC7RgIfsSq/RAX7h0TaLszj2aEJre1aWmoRTY1qZVt6g24OCBsK
dNqCInANtZncPKyfzYkclSoMLlIo+T0D9QoNpMGbwvjSWupNrcs++BkL77qHbYSAd/7FXXtxGbO0
LlL4V645eFq6QSQCdG8ETXCWQbJXB0uepfKTYShq5tVgysnFKIE2lW9mWbMViLHFojtp46xooOpR
MBWkyOB45S7YuRlTMxqT5DJbBmBnRWYPafqo1ZIIj7j8Ie46Amu4gQICSiRgZucOJcSoJSvV1eQy
KMHXTqGdEzRNipMYx3Y14XmiTnFgmzVEaY1JF/Vpt6oz78zz32wGJ9eshjAPGO/sNk7omW6zk3fl
Lt6JJs02N3W1Vn5TyzII+mlK8EhoMOYpuVUsOaApEATsLTO4WJc6CQg20PJ4/7hKyZCBgklLLiOt
/9H0yk0Up2t6kbTzsjX8l1ub4bbOzHpwKWJC8EJ7SCNOk/IzljLQHw/m6CZVc0nHIHG1JBZNs20t
zwLxIZQ6IPD3gdwO7KRWB/E409fAD5jOvT0mGNppX/71YdYgo6FihWhh4ep7v4lZKI0hutTxBdnZ
fiyiJ0yGPFw3sfVGAHeZCv0qBeQyHwgq9Ja0Vt5KFLe5sjOcel/9DE0PYBLbtKMDsdPddAg88Bx0
VOAim6ah9gBaHllHT5/HJqpF3pZlHJl+7c07dqxT23zO7tuX4px3e2sG2XHsmp5BHfNBdAq2zpy1
ts0/jcCCrMbMiC+Yt9wvI7XUK28Uh9kYLRXWmDe81LIg1oF3KzJ5bPP77zhKABMUnRVfILn6MIAd
yx6taTwYbModRUmjowQ1OkuaBDn9hpNaFiiDZA0xdEk43pud2NxqBQlxS+bjwyAZO8wsO7pZCMpU
GzUBFLNBb06Ad8J7jUe1BHEYz93E4kuj7eL2+5C9xMOpMX2F/IjDxK0lqGoKMt03vqP3Bx+lXlCP
LoR4BMxSXHwZFGOmYVInF4Y0xIVsqem041TZRlayJ7m1Dj1gr25sDoFjDA3UHVEhtpnZ+Cwow10r
BwluYmNwk0StPTObJ1Cmk+pUaLkKqVZM3OZJ5qQdxTQsqelRTYtfTamcQSH1y2K62ynNzVxZr2Ma
fp8LjWEypgZJmmI+FW2WnpmW1Y7WqbHXZnW9JwkYrefsFsAPR5HyxmsJpi20jHo9cABn2iv9TjMC
epb7KnYto+p2ZJTRbImIcmSBPLvWOFF7pIPiJFEjalZtPMd0eSk0L5OI6P7zpV/S1H1JzTm+REcC
ouIW0hb9vQpmiOBoeXVpM92u3dnpjtrZKhwC5PJe9yv3eiT66K3vfwR3Io3WsPQMmlF+WWDyMwod
bbDsHMncJ8yAKRRS9qAL/ki+O+hTTuXO8meQDzZPNaRU839P+gNo10K9DDwnUCn8S4KlTW2ZUgXW
5W7clZBR7QfraFUiqNxGEEPcNDDGiXI9wZg+d8Czom9U0iF2Swdjr+/qvekuFIrqG028aMR5ozUH
aQEF/qEQDTIr/IADC6s5GSrsnG7Pu6WJpMQ75Cnu6CWHsrBDl4huiI95GYzpCwezCb7kD2AswFEi
6L8jmTWQi+d14aaQS5OglduY3yX9lQUN2pK9c91BNq4lkOTpirVkLejR8oCiedLYRLoYT9lLcdO7
+uNY2rLXoP3JDuPkSD+S5+YI0PkvEefCErO4mPbOMJfMqJMOXW0oB1+kPnJJrODcxbZqlZ5exHaW
CML2x5fC+2VyiaDZphlY+dr4Elvdj6TMc1uno2gw4ONbAUbQc4RiDgpHH3BTUDsaoiDDF0zjU9WQ
V2OSPM0qQ8hZi+LH1u5RilOAPGlpdvLryagF0Weok9Qs8jMIb8Vm4VYJ3Vs02E1mIgB6bB0HIN7+
2OMnglsz7tGCVyhkSsiuKQYID8fEJRK5643AGY3pttEbvLXV5UVtqqiolkqLMTv9Mi2zGAKnXVJB
3ndAzwfSIJCKA7bEFS+gZZICVq2ge2MBn64M8VclCc8xCD21/rYa3Exxih9TIU02Bpl9hoKozOpZ
9Cu2fMpcQHjEkE2wwXPfwCgGYzQt0NUsxe22h+7N9CtxI9lu7d6L/9ExmnegIsjmxsUBLlk8NaDL
hP/xH37oizxVVQ3Ui5Cjiczb2vwdYGDu+gZvODJBKEJvlACC+vHRC2E+lgD86DeSceiT/KC15UNC
8iPtK4FnbZoy0WNBlRBweH4TS+gvVc3UEEzHPU618lCkpyhSPYiP76+vaeNrQQhMo6A1AW/sB4oX
uYf8zZwNkBqBYgwDPtSwYu+6iY1vQyBZAq0sqkCthWdh0hC9i66Hmkk8/9BS2bcK66g0uiBkb9wT
BGku1I+xW4DCLIdj1ckzIqZCDd6MLmkhjccusiI7bsz7WG5eo0xCQblNf7JIpX42BOVnVriyvWzy
ynaVkS6iGsJOkT4FA/C14Kdre0Gs3tzGlZHl31dGQnR+TRpgAapcOwFLdz1Nd1YoghxslHaB2gA0
BQDQBS3JF0J6A/quqYKHShmB6yNtXpKJ2MX40JkWqNshCz8oexogoNWj4pZTvQNtotMn7R4smILH
ywYdDwqkyDIMsNIgueH7fWWoSGEdj6qv5jImqAdddf+PtCvrjRxnkr9IACmJOl511eWyy7fdL4Ld
duu+qJP69Rtq7LdTpdaWdnofBhigAbNIJZN5REYQqVKsSrBN2GRvOYtvMFL0TEzpweTlPWkheVS2
O2zrrtUU/CR9a8bt0aT15zj2D//esHE+yCEhfQB6+5m/rZUcSFJRAX0HFb0SYqBaeDuaf+N1zleR
L797neRRQHWsQuT0oTbrl0EYB17KT5Ia7K5vaMkZgNRpukBQ6/4DJlskTVHnBbyOUsNf52H8Xtdr
CuwLT/TEvI3qOoC4iL9n93TQhUKyAWsQ5V7Rm3tw3G9ZHmx1DVFBXfx7UkBEAUh9Yck6AY3W7BsZ
tYTxhxTA0qHVTxgefVQKumIGC6eGcquJQADsyjDX2RIJKH+baVzwJCm/8vCdK2//+qtgiuj3F4H7
/AO4VYy5roA/Qz75eu4AjKdYfdWuMl8tBA9gLiaT6gmuP5lfe62OzUBj2AV3+E32gDK9Ox4SW8Wj
XX/J27XxyqW8RZk4+XTM5yHdnJ9alxeVXqbY1RQmkJfkUNi+09mo+NRWs1ltgy94z4vlZrfI74eo
i5pWPsXC49BnvA89VbEyQO6+kudgN7hgP6hcyTGE8xdf72yfM3vnXVarTdvAOmTuii63Denp+gpL
XvJib5OBnr0MSqZpLZqp8kns2xSUZbmTqVY0WG3hNYAU9k4BqJBFXnXNDrzCXdNhkxeClaklZ4Ax
GpiMPyO+LJU4xqRlUG3Jwm1Ut9wZv2pulTf+JjmIF9VNnWZb/1Tu4w8R4VkGk1n3y6do8EYliotr
trX0rScSM9ALqkiOf49anp1HrPclTSKcx2CktohfOpG5Q7mm1vHnrsGSxhA84anEwMQ82k7lLEBM
lSEaLM2NCaKJrdrXoLOh1XtIzbX6zAJmBDkw3pip/YnI+nfGerYpEkRxacjYVDhiNFJ79aM3A6yz
VH2Og7e8+NnHaMLWud3XnXvdvv70b+gXo12N2gLW/wOymmeE5hgzUqD3dZRKsNAma/p6f36wixV+
FxfP9mZyxedDhDtSJpCs9FG7iFsvLv79qPDlMjNHHWqNInHUBE9VVXoVGyFTaIZf1w9rwSpkRQNh
IeauKMDE01bPtsLxC0pdwyB0BlY2oVNLRuM01N4T//36QgtxGv7W2UrTLzlbSWhpnfl1rJyogoFg
v/9JWuO2M/LEQY2wcuKcpA56wgeRpA6GtiJHjPlBNSrAxIdstEQ4rAw2LggM4BfBnSNIJSaGz2bn
mxbJqIwdptkFdP38X1RGySRxi6Po7RptYiC4udXfqVt4WbcDaADayyvZzJIhTWePgjDYbf+IFxUZ
8BtorYEgoizvDbQ9LV9tbxFtrM08Ln1mEBZpBkTPpk89S3KR4oLVw8BWK1ZYErTHefI4Vr/aZC36
+zOtwaCQgYYk5gThZP4Il0ZagoOd01O6C7bKodkKT/Xkw9rBLe7HBEcEWqAoaOizT9fzhHPIalAA
U94LWEc2GpYs0Clok3+dxmBDZyvNHuIuCphcJnCbVWRqVt3nkBsp0HVCu+f6BVnb0uzhVXutDAMT
C/mlse/UtzF9Fn27LdMVzPQCnONyR7Pn1xcYvoEIH0FNtHP4k2RpYBQDot9EL8uC7NVPbpvxZu3V
XTSMs3OcORrwvqiFn+n0pG6CbbtpoN9h7vlq4LR4o86WmXmZThlGvdAlwEo1w+XooUJD3VKScQV1
uejNzs1iShvOvFlHkdeVBWZHxd7YQ7ehBdkAdSMbkCK0wPvKzXt3vSm39LSdrzqrtiat3FBwYWNE
p+HA29yp6UrsvnZ8Mz9hSOEAfkfcK9qK2MqVXNjp0Loh03Lr/2Xuxgzz3gkDeSJaESfCo8Sp8uIj
N+j3BC6yjJBG9vXVfg+7XtYaL4x+Hv1AZqjSqgTUzb0t3UkHbUPcHIZxCO5ZYGVvtUO85E1+Bdef
/Sv83URGo2DlR6wcrjFzJXh9U1KgV3Hy85PCblgm/g/EHIvXGxURAF2mhhH0qC8tE4291MdTS8E3
A/2yQ7UZDsFRx92+AWTJUtxyQ0/FmkYbOkT4s/MDZlDjNcD1iNhrDnxRopj6YQXTpK1vWFXR3wi9
bS0xJrdGOdzTUk7s3EAzUa9CV0gxtYauQ3fX/zTbcsuYBLgTG7ygbV9SXb4LRd+jihOAQMGvLDAN
G9bgA18mMqD7dVAs+wTD2WH7RUpDd80Qk09CnWq1YeJFCtKjbOCIINSnWI3tsdE3iTF8sQ7azxrY
tLSo34K+5KVX/YdsgFZHKxlvUZ48alr91Kc1Zp3ksXEGEzGXQbtvHgeQ4ZGDx5xkT7SLfqoR6I5b
yN7lag6Sk6bTPHA/OHHG76Uq0axRb+9rjZNjk+kPcTa8GUbqdYLuCZsE3WFwnRLYXUsNK6+hQdGk
6V7pGjcVEblN45h7kiEKCwR0IAnNowdfG2x/LPcGT9/UBoOguW6NafdlJAQ1r/SNc0yZlZ2xC2W9
sOpI+/Q746gkRWn105Uax/SONYon2vyHHOZOq/TMknl7X0WQiNaA5rGNkj75CDmxa/DdBaKhjiig
aIxcsbQiTXB0sAyxlTrddFIkh3YWkPqUGZ1kUx49BhCd9hT0mi2eJsQbNWpXQX/LufnVtEPnXL/P
y1aOFiKgLOhZAilwaeW1j2ELkw8IANzWReSm2gY4rsEh6GlO7+XgTc48bseDRdZIRRZusYKWoikD
OQCmfnV2vyAni1EhvySQ8dY9Q2JOJrV2TfXt9R0uhAMXy8xe6VIroi6renqS9K2WS4eYPqM85YZG
uvaULWwImScC4d+U6QD6Xh6lKUkkibUCiaGrgWJGWGkH+ulqY9q9xys7fihvAUOUt2t8uws7RKkU
/QcMyS7UiQLQOpkiyEERODLwBkAiVwOAp74dSbcSWi08m0isIQ6IEBitnrnzl/oqjnUJY8d8/O4q
GRvMvOtfa3ruZ97vYoWZa09l1tTMx3AQNTCPgOF2Y6i3affccUgfGn8RzV+sNjdB3QDmV5gYo4dq
iDRa5pB7sSG55l8oJU8lCRXMIpOw9Z8DfUabDyREUDpqv0K5xyhXvdX9NTKp5dP7Z5XZ6WlDRQwO
GaxTQvOtLlXHwE+cMGk2omO3hbSmU7O23Oz4VB7GAZ8MT+szq1JfQ4i8Bgnk3OPEpiKwr5vGovFN
wFPkQ0BUzT0VbWMzwbQ1MuyGHTRhPlC1eL2+xNINnlAH/1liFvTmqBPGZKBg6GsKe0iYlZSYfEeI
eH2ZtZ1M53oW85KsF6ksB+gfyP6hZOMTTaGheH2NKYL94yIB1Tf5dPw314wrMppnvTYN8Fc0Bn7v
jVVeg/GOxP/SyGs1rMmdLzkhdrbezM2mTS/lfPo6Zvg8ZsTu+x69X9lp9XTFoS9a3dlKsxfLpIls
5oB1nxr8r5UWDH5IRnxdh8VzXvvcAizm30fzADGAU2fimgEaZebZQyZppBNIhsq834E+yPEHHZDv
MVojNV/aG4hDYN6TkB2qb5eWAakNhFo+krtRpXaafrTUPOaVuvUTw0aq9BfOFmEmENaYqNMx+Hu5
WkVLo5ImZ1un+w6EubGWWQN5yjS3DtaYWJau1vlaM/toBxmkGJN4nd9/AOoCaMQhM9ZyoYUpewjO
n+1obhsKGNrTEDtKb/571h2a9LvWS196B1Tj29jWjv8HAY+FnBzL6qCiB/gCra3ZhW6UAo6Jo1La
24Mj27Wd3PsgE3PBlVofs2fdrR3ZS7fDd14Cd2avMWMu3b3z5SdfcOZPVD72qIDhbDtV2ceRwKAB
D50iA1Zek9E2uu5Zfmcgc9dyvtzsNuh5FtECqItTB2qI9EtRbRSOxqfiR7ZRnWin7BVIEzoJIua7
7jtYZZVe8mygbGCQ9UTQiImgy922oVpUA2nISe0fQhN0HjkQaepbr39XBaSEab8S1y1ZLoJU4FrQ
uESMPPu4Jbx1QLiPAHKEaHX42qAoQZP2L143E1zETEVgBZap2V0sozLMCxLTU0bVQ6kEezmU/vXM
IkbvGXoj4IYBYmLe6RsVTOdnTUtPemJYY8wgDjjmD+ARWnt7lrwYMglQMqB7oELV8/ILUTq2zcAR
JgZBvYu13FNb7VbOARzNIiei6fN1g1x6Ts+Xm7kWc2hYGdICkhbCfA6lBsTmmpmtfJ+1Pc08S5Hh
8isTGShvfMWKiOkGUnJIhFRChjD2+i57uL6rpUuNJ4BhAEDVKVKky0MEDXgui1EBebUiHTAmdZcr
ieopqZTapd/5K5d60chNht4ZREmAjZ99Mj2F/nOUGchdoEKcGhkYIDSr8rlzfVOLn+psmdmn0sM6
ZBEmcU5B2jkJzNBcq8oubwTjGUTGNtA4uzy2Ie3R4JAgWwBO862KoUG1GA5Dvyb9ugAUxWWCdf9n
nenznfvcchzVXEHHoXLB8+RC1+K736DxsivgBJHtwQeCzCVsnbVbvNRtYVMWYQDFLGP8ZOb/zKqv
wwB893C/g9e/+L+aU/+RuBAGg6SzfMdf/Le+dkCl6pg37WEt2Vy4B+erz8uNJR6arG1hliWA4WzU
o70a0J1WaiVo8YbBpoURrQR8CzfhYslZjwK8fpO/jLC54iSVhiUxHeHDO8nLzXXrXLCdi4Xky2/q
D6ZW9RmaO8i2UbhKbETpTlOvpU1LUcrFOrPLZsaopakBviB7bNoNhfkkbrDvh02Ax3Nwxw/6zTfh
j7Vez8Llu1h2dvkQcLYR5irQplMDRwSZLa2+YgvoDnDI/GOc8yStSzJF8gdsLevLXVGg0xOiu+Vg
xky3Sil56Rt2i2l8p5WrB38g37DjAgJLdbXirn9Tws+ClIsfMr+f6NGxGgj5k/9cqi9J+jOVg0Mm
N98hrRydlhtoEfqWbiY/s0p6azh/kHlgbmWt2kZZ4JaJsgfqbpNH0k4Mzas06j+GzN9BsBDqMTWe
TM7pBqk28kPZfJH9bLC7Udk2LA4dKNjVTs26m9qUjm0e76W62UPxkltpzT2WGre1hLKm0nmsx6U1
JbzI7MtMEg+E3b9aAHi9fMreiWa8S+M4UTAkTmr4zGa4/Vau82LF8iEiDtu+dl7TvT/zZ1BMq3yo
PaB0UKe+7VfkS/OppwJX2VMdQzJiZ7Rk8Dhr9y1e85HzU4x/UBPwQtdJI2xfbz78LDnkY7ejleLQ
OnZ9PJPNQD4xpPQjA8OkVQf6TZ/q75oZlk6aT5AmqXyTev8mMKM9Fb5HSPEepfKjmpLcaom8yXK2
1cAr2xejQyjkIjSMz4TJZtTFgY85QJdQyUgqtqEBoOUs1tFu6ZLOqgcTKvdtYThVLR+SgtkqSq9F
JN02RPeGXPV4LyNeDMcbI+s8KQsd3safcsg93pXPqa8eQpOAEqzqAyvJwyPKxj8UX7or9Ti/VVln
QA+4PNBK3RmmcedrSJw6NDXbrNQxaBXddUPvRn2wH7rMd8Y0fR2S/qCI/j4foRgcy/WHQskP/OpT
RJuNmgWATEvCHntpQ+rAGeW6tqDvklom5qDdUjU9ZKadIxUMUoQGcYKRbRp5eCMJBpVCrb2FPtyB
cgBsW4McqyY/8UGg+89CTNeZLR6l8QCsbgC6quHAZfk4qO1hDHLTNtFPsPIkjGyoVB/CijxEJPB8
FjvAt21RH/6VoMWiUGkD+pBdWbGDkvbxrot6SAqk0lbpk59hkTpRClQ5N4J3eDhMZKfQ7S7a0neF
BtLjTt7A+YyYFNbvZDMJLS1TjwNVA8xBxZ8mZrUI6yHhC39QTjgFBcpRIEbufkAjZNskwVMe0Scj
0AIrzWKs24yfIdC+VqPz907G5JbBmo/YVO6JiAu7IxRfn6cbpZPuktj8jHg5YJQeEGBFLQpH5V2w
UxVkaob2HAquWVFRH/Ww2mQqSGzaOjs0QbQzNBCimklf2mHLXnw1cnWh7pEAxrZakydVMt6Lvnyv
RuV2HIaT2Y3jJsh6tGsU4ohuuifSUWvQ2vBV4KxVubkhQ/yR+eM39/sXjOM2dkUCtEAU0MCQ5ihH
qgdjRtsmfKPc/0EyY1tJ8Q1kTG9kJL5WojU/qrr+omof2ZGPVhQPwA1G/H1UZLuwZA2+gIGWS0Ds
mOR3iPW3pOxyK49BFzi0qDkBeCdVO+KDZiNSXaX3O+/6O7r6CswSUkkqdOjY9BMwDAZrgazALexm
X9/k7nr2vea5ZvHQCEBGDxgWaEr7V60/gtW17Vda/StBz1yuQY5ycBF0eEwoZmENyd/UDeichnuQ
pNiAA/37WPz86TJn8Y5Wj1nMMh2n1zIn7YcbvcPUU2r+P5eZRTulQkMaVybUmeLysyTspx+k07Ri
sbLOSvg2p+8YBPRcBROI+ckxbKltsrde/RT88brRLZQFLk5tFt0EZdqR7rcZdOYzhuZ6i6RlA1Wc
xClpbNhhxySXhdq4Emks2oaBMTUF+S70pmfBXKCaIO4oATDVebtv6IDHaeqWkcGphHD1ollj0lsM
484WnG0U2W5FOgmXK64CvKgNfBcZo79oJbBJA/g/25rlUeNApVgMqHr00iM8PrQBP9EtRowj20a4
Npe5lE1hNcCPgfjHpMgcFIzxDYxJAwR+qmXpR1lJn2NY7EZRA0YQNRXevKjZR7Kc7Cul+jZTjKNH
dQ+NqjyApp9IP1K1A/I1JDdFa9Q7EHavGNeijzGB+KIYbEIJaBYdSQ1TYz/XyalMg69oLLdKVdta
lX9ct+HFq3K2zMxvjjlr5TCTAIZJmq0hQNuFdnY2aJb6N6kOBYkbmr7AyQO6dxnuGX6LFMRAP0qD
gpTCEruNSrvr6UrqtvRhMVUM1jYMamOucj5PyctoLBBVgu7kJn3qb5u7SrW0d//G3xKvuR028lb+
DB6LV+ZcP8mFD3ax7uwkI1VAaVxOKXLGlzjAIHeh2HK/dvfXVpmdYlHqjUI7rNKPo1WjslvXTyX5
i8bX+V7mr4/SizyVDKzSBrkn/MEd/j2dOKr/mLUBvT3aG+g7XFoDE0mgjhTFx7FHn0E6jAagHdJa
dX7BcV2sMnNcRR63PAAY4NREkNeQw/vSJCvjc4sf5Gwj07+fZTF6XqphrwB2NcqmRVvZ0imxOgww
/YV1nS0zSy6NvKXQP8dORg7VozBF3Awsjv8XVJmX32XmdoakMlnBMDpXj1AHUkvTRgL1RMfJGUJQ
l4/Rm8ypQwVafANvoZbchq6SRp/Xt7v84YBGmtwf0tmZeTTqGKRFiktsiM5i/LZKV7Ch8vJ3+2eF
uWmMo8aDYrpIYMGR7RyyQyyz8O2qH0pjKVvlpsaUSGKLtx4Ynw/6UT2KrfqQFzdst0YPsvhb0OiD
BsjUN53vVhllReQJIXAdIJqMFXC7JFFvBzLC+r8417OVZrtmRGpbUgmYEYFGKCbNdk1krHy7hScF
+/hnN7Mb0QjOsqbJySmPngfzJy9+8uq7YysB8qKFANWgwzzAbD7vybBSqjsVwpinIa8hVk8l249X
ObQXP8w/i8yHrvuMSHi2DHIKTJ5acUpau1EzzULzfK0Pu7bULAQfWtLDs/t4iKfBQinb0ILdp1Lo
XDeAhZgVs9KYX1bBCociyOz96JUx5mMAPxLGsWmjh74DnwgGG/1fwsSD1QXZTQmpin/f0DpbFUHz
pZOspawogLIhp2oo9xJCPHA7bKgkrWxuCdqrTfAu7AtdWWPOUNHJsqShsgfvhearl7kJqi12UHiY
UUDI6nBbcnx1swYrWzJ4FOUVNgl+YBho9ukyI1OaCgyOpwY1gUEanbIOtoMsNmMoVvhcl6weERQY
CTFjKING6fIgURQCM2HKyUnRIpBAPfH413X7WBr+AQE4wHEYbtYnIOrlChFB1ZDJHQGJa3jMmM+s
QipUZ4yrF8b4e12VezR0PvvROEa0+1LCwbSv/4TF4zz7BdMZnL2oqGr4ap3gI7bpa9oaKBfc6BKq
HzTcXF9oea8Y4sAkAgYsMF5xuRI0EZkIK3+Elo+2B6PQZ6YWex42SKQShMBJHT+FCY+sHOWQWjGO
fl5pa+/QZPqzKijIBIDTwq8Azm0eCGmJKpUiVkdA+MpdjvHnJwrB8uyYQImndPlLeKc6nat64SG/
jwDyd6+fwUIuebH87LCHJNPaNsLnboLw0Krai27kO61WPoLG+IgD8uP6covfFhHQxGkwDfLN3A8Y
VtKEKv14okl3L3poIEjRlOPp0R2T07XvO9nqH2f7z2pz9100DRsSH6vFO+gBqOA+BnOabd5XO5zz
Hr5gxXIXcw8M5048hTImgOf+p+9CPvgZnRbMATIFSD12oudmr96Zm9QFDUfkDRsU53drKy9wKoFv
A6RtExOJCuWc2aPb+UEmaWFPTtD0xDRb/DRCeKECtd/4ILnhXZxbpotWmV2dxhRyGnxjnvTT6oVa
PPAJKQHEPlK9+axSAsU0LSpBHDDWoOPwTdApZUlGLCKg/a1pmOLniQqrDiTFhtoLKrxKsckN87sZ
QaPHuoSvmPcSth0phow0H4hfSFHM4tkxjtEEgajQCUUmf6PZ+aP6LT3wg+oku8jWcSaDC3nmx+gx
vw+chKyKUyxdsPMfMEsLu6D3pSgX+klIyTZAdyJOOGTSRrD41+ZBHdr3f3/DZPCUAZOEZs0fgNmc
5KoIBkOcGHQ7/dQL0tvU7B2Isq4Y++LGYGwYwoX+2p/gyLItIt3A5RK9bEejDsgFFPKeJP1Q+i9/
sSeo8BmwbFCizDFqElYvJKXBRzTv1AoGzgcbbLduka2lWUvvq6xDMYsgQppCpMsXIdL6bihBjXeS
uo1RobWir42zUHkpBJMxM8hApTVx6MyuKmVoMWg9TFINfDdn2gdNh+8wgyZL0Tc/zVzRPLUET1go
KXvGWnTExGOtphs8u8+ZwvZFSG94P+zNugtABml45di/YCJyE8T6tiThF7hHtnEZH4006qymJi+C
gOw6GjAFmfTcxWDqZ9SLZ4wPlFBdiCBSVr5CV/E2DYLbwQ96azS571QaUKjjQH7UhiksM24+SV49
ArSI7GhoP3jePwoNzNUNvaOAibRacxhjXPOURG+dX9xnSeSaDN0HRX4tIT5JUAylVfst4uq1rltM
pxcZOcRpi9Zk/5KodWr5lB9KefRqxXRlSRFoVABcqVHQ62i823GVgwiXabfREN+acvaLc/229M3S
EkO27adGJc33RscY6IQldxia2BY1eR/M7AbkxlBPUQO7qNQnMpRvBHn7LpY7c5Po4zu0T47Qhjtk
SgvGoOZDrtEL7Csg5xvjQZWIwzr8Ma6pIeiKdRnFHe3JD9Dw0Qp2NKvxZ5Cz6GYwOntQGCZhdMwu
YzzVZWpYuQkvJUuSZTdtQWQcNNJDROm3ARJFi9fVI6zkM2Dxrc6rnYB6DXD8aCYaoXGXV2vUNUvD
F9q58U0P9FlwpelUivoGBl65TWEZR77L3OwoucZT7Zk/6l11J17Z7vr1nQx6/gyfrznzwZibEkCz
FuMpSoBNlKTHrgvcvte868ss7g1xMQP+C4Os7Pe/n+3NqLq8LnwFF8sAr64vqQ6TusSKfeVZic3n
JDNAuK6llSPaCDzLIrVkMGrYRE89Vpsfac4bi7Lo+/rPWtq9iiKXhowEYfvvQsT5rxIErMItnFcc
p05BQjuUd13+cH0ReclxAcQ3kfZM49DzEkIPvdyRZcF4ksf0lJXiFfBBYumAI+xYrdObkkSPaB4X
Fo26IwOJTBNj8rawMh3U11BmMCU/3qRgNfKiGEPUCG9Ky0jRFPVLLXO6GlIbNfV/MsgcxVLirvz6
pbjh/NfPolCqJ6Pa0XKE9JfikY9kzw/iXbdbp95EqN46jUscYysfdKe/VzdAJjzzo/l1/UcsnyDm
nxkQVnjTZqFpWg8RUST8hhR6Wb54FMrH9QWWYt/fIzOI0lTwhs2uQWNADo6EbDzpXbxNg8HuSdqC
id10u0ZfyRMXiDp0RIGYz/nvxWZhByD4Q2ck2E0EgIyVszEAR0ff7Y0kHtxey19Ton4HWuMOklFb
imSgstHKpeODDiFrR3fqfKTKRImpsC+jYe9RFa64hd+pzdwvoEAPpCFwzCCOnZ04Qz4N4jxDw8BA
FNnQxAmsqhtflQZllrjrFJs0cgn2fQE69lo58rirPZo3t41E3uRy8EYCqIOSQqO3es6Iuq1pGVvp
2P1UlbH0sggTFXjnX2PSZysByRKeCrx3YIBD4maCIWP203nesdZsEWW1e3aX7ySr9NpjsE9sfzsA
c3NbeeRQb9dkU5ciB8ZMzOeDcQA0h9M1OnMlca0ZFSYctRMGSrYjG9/hvzY8ynYgjN/rtSqsqFy5
mktR3vmSs5vZZEYty4UpTkn8y8fDqnQ/TQh/jtRLVsqGi8WbieJqIhdFEWWejYegOJUkSRWn4EW6
A8S73YQe2TXCyj+ypxzDr+H3X0y2QxPhnyXlywMlcZ/pdTVomIWs91XRqTb19U1oNq89pjNrEe5H
wziCrGSVunDxU56tPP+Uha8DudFopziVG7dmRexylTwUoxa5GdCwd5Mw9W3FROShuvQhknwDjtdD
qPQvWmNIHhe579KIyJbZV+mnHCk/+rjWV56Vpbfr/HxmXz9rqlTPaK2dTP9YB9+a9tAm99e94qKB
gWwCXFAK9Jzn0AMEuTTIdHz1TMgvQcf2qhkc2zDdJH3yIzSAhLq+3uKW0BvUpnRZluWZF8bIrpbT
EgffdombhLkN9UDAa9b875KzZ2fLzPxvUWlKqpWYGCZmFLgtz4jb+kmQWwBAoMCS0cDK5cqwdZ/E
tzlVndgAirUsY8RlsbkJksLJquTOn5ouER3WxMiWfh6o3FECBl0+eCZneY6cByZwRiM7+WRjABwJ
Gmtb9p8rZY308bdPmjv585VmV0wzoMDYBSMMfafuJ9hpW1nR96QxHdg9RmU+12htl24WWDA0lPUw
tfeHdksUKX44VhROMqtfi8J4qCk7ZlT8GABx4yZ71Utt7TlYKuJNJQ/45ImJdP4cpD1o1Rua4iWD
/k2c5FaU7cfs5ilqU6cF5lxVEkvPkhVTXjxbsGARChI1TQb9wKX7kliqyPE45fp39UuyHbdogmyz
m95BXuhEd2u1wsXyFhJXjP6Cdgdy9bP18oG2eqAq4lS4yUt5Q71o2zxOakp8G0SWdhec5Bt52x/o
+/U7qyx90/OFZ0akE3Skw2iKbjNzsLPS94YQwjxZhQefaUXv6TEd7Ykt2q6V8FFFPGOjzLgRE91L
Un8OFUYER3ITd2Vl9ULvgGilrsL4dmw7pGV83wuM8nOtudMrEdpxpNyi/g39FfEllObUxfJXOSSe
TpIPCJp7iugyDDp1XhqLh7zTX6VIu9Vk0XvXN77krHRMPRswZWQ2c8xEbPZRExM4K6Hxx15uD7TD
QUcos1xfZyn2PVtn3u8nqTwip5bx9NK7IXzCtOOaqS65+fMVZqYTYngLVVO4eXWj/JRMK6it/NR8
daeJ+Q9SRMNjuK080BaH+7VZteVr8s8pmjPrqStI0XZ5pJ2GLHaTQUJLo0QxwlTG0Dalbmtm6aHr
jTsjkexOhdjlkHwpA6mdNAxW6t//yxX6ny86z9MC00iY73Pt1O+Ll/ojfi+9ULaH1+DY7WsAP/eQ
DNg3wMZ+05WG6aItMQasxe8Rn7ktgYyBxK0ptBMDzXdTP2YAFA6wpuuWtLLK3JLKwR9UligMDeYv
Izr0zc4AZPf6GkuPF3RdkTIAKzZRH1y6PdArcPR6fXaCwR198wEwdgdYSchSrbQtl7/WPyvNGwhD
x7IyahD/yPfNTbdjW2VLt6D6gvrSsAfV9z53myN/Nnd/wTKtg1obBQPNkJEezTsJta6oUWBkuPlM
tWI+QPEhRBpXrRzl8t2YuNRAqIjJnvlZGn5QkHJ6QrRjues31SYE5mGwgWu2SuihrE1yLjka9EV0
BVNmqB3/7sidZTC+UMpkHHGgRdJv2rBEhZFqf9NKR/kbNFGgZJw4ui/tA2hsXhQVghu00Dc+qga6
sqG9sXJ0S5YOHkosQ1B/VuejzEYcVVlltthKWp6CutsrRnGvtmvDV0uOE54fwu6YqmfgmrzcTKWr
8SBrDTLNsNlW0b2Cems7tXNAng+dTef61Vq0+KkqDZETBqo+Mjs7ScgG6FkHdpIOzZssLLRCH8jz
+Bk9mx9wl9lTdaruQLb0THcrKy/VgPDQTVPok/7QvCwelXUMuopWAJATSvtgW+1T6D1g8j0JNjEG
mQOHrkmkL4UVaF+APBHdIYLJtsuzJRoYiiClJoAyyrcVEQ+KGvwSFbE5MX8CTq5Z64qsi2aD6FQD
MTTixblx8sIsQy0W7JQmz2p5ozQPKXu8fpT6UjgKKML/rDFLPgLKw1AuS/ScVOMx1PXGozT47FnQ
OunI/aOi1tCQRhtKif3YMiMIq7EW1RJSVMJpm0zYQckUa+xGuwSa/4WJRoEfbzC/1Zk/OmkYjkkq
HcAMznYQDM2sUe4/m7RLQVaEvxrwfLT0ouo2ktmDya1O0NpTbuKm+cCf/Syj/B3jTO1dW5SRFdYx
2J5U+baV+BMBfaqWjTe1SDbMT28BVnLTQrkBrdF2jPgmYuEG7J3bOhaHyowx+tFiWgUCKGhk5KJy
jBp67JSLZ3SL/ou0K9uNG1myX0QgM7m/cqlVJVElyZL9QkiWzOS+Jrevn0PP3Osqmiiie/zSDRhw
VDIjt4izwAtBylFphacnR1FPB28qVhm3S71w+1o5tlV8rJoG+kNVUewAZauttgvNTaiSand7QhZ3
vYv5mK1hZZD0pmwCHL3hOZWfjOj77X9/KafAo0ElDTVm+IPNLlfobfQC/RI8Nptz3J2K+DUXK/ro
SxxQVLr+xGDXa6VJ1IoXhKm/VZuMQ/+cUYvCCtLBh4Znj//Ad5lLrNChnT163MXD+uP2KBfPKoB7
IAaE4peKP9c/IebwK4pDDLMYOLGHvk3uqF5IOz3y3WZELnZwUVH0Yj9WfBPiyux0Q3wcNeVTq9ZE
chc/+cVvme4oFwdZUBp1KGrc42BUtZHacSsS6C2M1Qo8ZDkMfINUVHMh+T2b2UrGvFa5jq/enIX6
VORevZY8S8kJ/O1/Q8wmlvsqlTIJlQomAWhjdk91qKwRMpanTkYtV8ZAUBaZHSs1G1QjLVPVG4bm
m68pD0zuswfSV9mGFEGxSUo4kimdvCdJILupptRHTSqP/ljttK58vZ1Iix/14sfMtkfRirGCgwq2
YJbZTffZizOMOf/F9cC8CDJb80nRshYubKpXD8quAAkKXgYZGdzbQ1niPRkTDQRWWpOOw1wy0OCh
HtJMhWIyhYOrfIrSB1ZBSUjPLGN8lo17wA2stOMgbUVuyNc0eBaSB+QEWAxrgE+p6DtdLwO4+VXD
GOmyp6KH6f9SQG+8PcCFu76BlyFFrV2Be/A8ccqatzweKtiwE2rn/G0soU2Lq3BdNyufcuGidRVp
lhUDHCBMFjSKl2vhkWuFUzPVYeo28cHu+nV7VEufbSq+wZQASCFoFF1/NjH28ijKsveYURxQxHBI
seabvBZi+vuLDYqkTInMqFCwc0Duvnrr03/+nsSt988YplV2EWAsmI97KQEtX0DoUHxj5FMxVonr
a8OY7bMQQmEjSUxILznqTzO0asusofRk/Wzc1JPAodxokR3Zt6dnKRUuhzbbrVrdELWvIulkwdER
iK26+BGET7AqcUBwXcm7tRHO8q4IQj/vtbT3xvDdlz6Hce25vBZgtkbrPII0Zdsxb8A9D9Xvj34M
nm9/sKV2I5JBgZ8fRJ3B8JmdU2Ol6VIWIaH7TZi5MqixkCP8xVxcpw5whLYrl7yV9T78pJqVbvT9
SviFt8NV+NkZxiAtUHQBJqx29bfJ3pO5dOd/1k7nIGC8WZOkWGIPXAWcLWDAb7LGGCAjPyqg0lIB
fnNf9JE1DEEFinEbbnMDHKCoRUFHaQ6wcnIy6u+CMgLuxed3fqJ/wWHu3LUEtOUqoKdqTJST3vdv
3JT2SZLtuFTcNVm/T0kZHOMUntQrH205y//M2ZQ3FwvY6MvW95MWY+jUbZmbB6rljp6KxjFTmjp9
Wz+WlEUW9Rn8HBTwriF+VjTKfR+z5yZPUG+VnRCcFasI1pzLp81j1jXA+9ME1us3OWgu6uBT3kgp
HCA8DoeYcbBq/iH5X7c/wMLRgl6jCVEnGQxAQDavxz9QmQt40SoeZG+2sCmztEF3UvDpTY1vboda
+NRXoWafGoBmAwoqEAmThifaM6ttezjQgEMfRxaLtJUdZW1g08e9nFgzbiGYkPQgUlaAOEEZpj6W
sQyf84/bw1rYWa6GNducqzQYQhDre48nhQ35BAtywLcjAHyxlAm4SKEIRiEar8324ko0uN5UBnyZ
UHz/CkWpQHsP95my6J4k2PtY8Vjfw1q1hl5xsSVyfBISYKSYS3s0Tc9vFZdl6T24NGeRCt+Og7h5
DiaMSzoGu1BudykLPLkUqUWqpIEJKiR0GeCZ0TAJ7sWVfAAuZCK86nAGjqONKis7EL7AKBi41VWD
uckU4xmmUm45tFDygOsBxODdwkxeep55JTO2eQisoo8KEfG/8iZxOr/atT45B/KZZ+UdBzyMxGHp
+Cq8H6sy/8502WnU4L6p6M9WDIeYJO85bUFmBoYIMo6BA0zRQ69Wd5zo7R2NzI0exp3tU8iaDBRi
d3VAf/SkYjbPySGU6pdES1y9T+HXIlyNxw9yr78rpfJIYsieFkx6yPyRgryWCkeYkYG3MHWTMdop
o1laERHfi1x+UGLjZ6KqTqeOu7w2PmQ1OGV59wCE6Wg1hHtyhValYnQ5ijX1JiDFWdOG+zqu72O/
fRMM2j1d8GpE7ACI/65i5JiaUmXDo9F09Lh7L+FyawFSKQMXgyt5qcTbqE5lwP9UJ0vh7zdCkXWA
9slmTNnWH6MfkllssiF7j1t6x5v2USXBez6Ow0Zk5Ic2APyCNudnU0khhAzCOwUy0Nu+7+7YSI8s
6qDgNfpW1YDfK4wcV+Uk36eq9hzmTKDMC5VRCN0pFjdUO4HbV2LyU9+EJyOW3SpKP/rKB/qQRF+G
6H7E2Qj+R1MkSEXzLIcEOQTJIipBpxlMxFMAG3tA0uJHSE6gE0lsERGoKeTDC9Hz1soVYJSbFvlT
5endkIX7WJSxHcWQYjENCDqIPnDrMXpt8j6EUpZcQeC93/Ki/CZlDMIupJ0KKXvIsZ6GUTrxCUaT
JtDk5ieZNx+ZMRwlGRg4JqJzMvSZk3FjQ33jZxaNPyHJ/G72+pcsQHPLCYMbMTllYe9q5ehmrN+j
gnwWhjgwk3DLlIqfYpAPIxNwc9eezYg8ma3/UEc19DYG4lZa7g4px83QLHey1Bxzwb6PQ+UqYTk6
gLU+DlQSrp/xPRxrX2ikvkY+EVYQQbOlSjq4kBbG+0jk3NKDDiWFwODWiAVkFQQmbHGKs7YIXow2
+yRBIFloTcI0NR0zZzBE4xZiBMyP4Pivg0PGfcnKUqjFD9PPy5PoYPB0Q8boF17ud6yUHqXc3HU5
P+A5s4tj+ln4cmYlfubAU+lUiuIx44JZoq0fBj17gaxQ6xQl2zZpfJc0QKU1ybYOzccqCe71yfnJ
921O0rPWsDMP+hNrfQf/5E6YMBtu0/ZX1aIDjpIKlNTHp7FqamusIaNFcU8P+qPid1tTaeAKHaMl
lkBTEc+RIRQ/AYei6a6PtJ+mkb5U0fgAYBQkAtX0ey+Aa5UgjM9i2GiFwaYFytLyswFYAoYVToJj
kOkleghRCDw+2UIt7wM4uDOUws9BWL6VeryPh3B00jxzOmqckkw75WXmsT7f8zp0aRfv016kNkv4
fdFnVh6XYMwPWyB3NnXpJ5agQBWCmZVaKVNf4oBaRNQfPpg11lh1+q5UcmAM4durQHp9x3hMnb4p
Qco1UQ01sofGhwODH5y1Au1Vva1Qfm7BC0grGRYhQbuJBeThYqV/Fg2UY0zDBHwuIt+TEfgcknT7
Rql6py8NzVbJCKHWitdHtJDOZp0J1yzZvcYlugNA+TNMZBeiZgB493G9KdNW2EaLcjdJQUwfmPyW
d5BDNaDlY2tx+pnK5S9Igm21MjAsPeO1U5bjQSLQgkQt6lymAT+1ZVQfWzLNgKr/GPLsDHCesRdG
mrwXFQ+sMZ1SW0IBvZFslitnM80J+ITQsYdovKGUj2UDK0lBQ5TTdA4VHqadlFz9LgXDto6hb9li
WwlYPDoBlAssuWu3VRDCNDhTJFvLgtAVon2sJFFZZcDuBuLvYTr+I1bFmXfdRiJFaLcVjbe0Sj9M
AmRVL9NoywmrHD0ZTQdusdkdSDmJTUQ2bOpWxyUPHjyWkfXQaq0keAST4TUmxhdVoxLKy3JvJ0r+
RSNOpv6HZleDtPXr8OD7xZEZEN/JCTSS4DCKfKPnSsJSDePh5OfJE45lGVpdA+7QOvRp9E1Uxsir
UXdaOfsK++pOUruXgpsPvRxCOSy4M9DSD5P6tYp6u27T+45BNj7o/Q0n8g4Vb+OtE52dD9oZOyTI
a8j9RHoO4BCvZvqD0Wd3FNApNTVlp5O12DYhDmgNTdq4ikh30JHG+DQYsecUOtltUj9CgQHuC2on
2VEevMDu89OsMKYE4PrSrMUpJ3FpNTmM1yuefHKDfKNa/KPtkx7a+y2UiM1zwvtvZpOZlgyqmdXE
nQb0D3SOur7ay0F2GkX4nBow2uHRS/tbXmPw7yMZxh0TMV6TTw0IM0lbQcSq2Ao1c0fFPKQKf2ko
upC+0sIUCIcj8zEeKSt3fc02LBhiSwuo24tRdUq8YsEVbAfLJ63bh+YpodA0Unl4InAN2WSNTizc
OF6gsgpuEIHSEPYGQCQY3idRduCke+0MflSHcg8b4r2cJQ02iXFnDuUu45U7tvIOILTcCUi5QQ1n
kyvktffL77VPv/Ec3L024ulDIkiOllXyCMe0b62iJ8DEp5HNWLetqHEIJkWRMW9llyTyc08IbFJE
6VZ6f5Z8/aFSgo+S8S2spw59MUDqKIHlQueMPvacuMU52KrnJC/vYMP42hXNLylK71S9BpYDjAja
7sM43Ku5v1OHAOdiZCQOr41PiTT7NKvdth0FruVqYaOyu2+kEX2I4QFs6afclI5K2P5ItHibyGNo
Gbh91AnbtnguZUZsM0Vxaz4eSqgD4lwEn5zpd0zQx6TBqZ5BIiSIuq+ghnEJz7ZyWhRulpvvECYJ
nDznMJCVTyjQ2mCNbsDL7KxIh5SMxELsk2HyHAsNqlywyrCoUXvmpD+m9rLLEl2x8JzMrHqk6pll
PmjDsv4ufMBciiCxsIyB7JZLu+PGnkDvG0pluIoBUmcJLXySRwqvgMbcZxkoJqbyiKfQa4Eqnx3q
0U8IszllWp/bGIXEIEd726hxJBMcIEMz7JO2R7RE/oWjkW/NXiNWygF76sPg2FKCC15vo1T/rsKr
yujz0mnS9DnNyI4HkVPk6NfDh8GVM7W1UtU843B91ursc4y7Ad44MA8cFXU4S9K0+YMlNRaQB+3D
HOsniA2c8OGL1gkoAUeZcOIxzHHzQ5WmS/vG0aAJDkIKHgVRXeinKEaOBBLEwfAoqh0h/NALVAXk
2Z7ADNLAjdhs2SvXeP0AAPSuNZrHHq92UvS/lA4fIo+O7ejv8j6Bn47IPdZo1Cng1mcnwYCXQmt0
dgIFQqtkQYgkAa2hbXLUKtW+3xdDA7Xg3OitmnToJqZMgoLlcJJaYh7g0BNs0CR8aqVAsTo2omSb
J+QhSXHVaPia4J46FZL+elNfvKRmhaYQjiU8QJHfg7XIiyJ3wP41BxKbuaX4kQshC7gKtraG/RB3
TupgKOGXMLTcSuLEgwIm3gNi9Py8gmtK8tuH/E7imlskZBIhKqzKB6JkkMRW7nB/z3UagkNkbvLG
/4FGys6IYeaHtZdaUVM/6nkF38+2ewh8H8JWSb3R83qvV9rGl/GQNMbBLTheEDWDlq/Rx1jz4aev
dQ00cIy9jI4Xrur8LjSTxywrQCcddmbNLLiV+ucuaPnRMMdwlyVVdjBFBKPuEv2qhpb5isLxEogd
7eM/79NZdU2K2pT3Zar8NsdiOJfQB4PuzFe6LcHbbWyckH3sxA/RY/RiPnMX95L8IXyKTmsU0JWH
8u+m8MWrvxlRzugq3ntp/TOMAXlLVwpGawFmNT5axtLQgkPlQQzYDSVAGoce2+HtB/9vA8YbWaqz
6+LFWJo6B2ZU8XR53AAhgh2ima43UAuwI9htkwa0KT3E7UMLsm965q/qeN5eJnN1LQjfwOEIt0av
b4+qeqepd9la6XyJPnCZNPr0qS/mqtObXOtGJE3jTOIjNWipvWSjaWnrW9nNn8QTfxTHtQxZLKqZ
4CHBQNVQ/oI+hygcqCpHKaWMoLjcHjLU8PTx8fYELmWJBuKkjtspA5B/th7SssWSVUfqxe0HkbNt
UeUr1d6l8tafCPi/648X93QsEqOmXlV3VhW8SJpvN8Dbhj9vj2Tpc13GmeW72mdGUo3YJ/O0e5OC
+oeq51vsPK+3w/xmr84zHk6rFJhaBuDyHHKjmkHC/RbeYi3T33W//WQV+RJcvIcJ3G3H1lGNSrdp
Cg00CP5DcScxX1B6/aSVus2HHMZ1esesWB6DIzTMBvAqpT1VlRJv5mCjScprZsqWXubvRQ8cGZ71
OZARRnyvDj2640F9X3F93FRBf885BW2coMQSFHh43x7n0vGD4QG2h16hCg2L62lrRKTHkMvrvBK3
Yz0S3+Wo2Wd5dqw06V4xqxddatd2k8VkvIg5O/KCsU/xXdLOUzU4TfvVfdrw99vDWmptmwDpab81
7kHNmY0rAztab0LEgO+oo3zLYB24AfnUBrnz3Oh2sdWd2xEXB3URcDaokftZrfGkg874LxyudgLf
k9sRlto5V2OaLWI4sCUG7DM6L7WOnYu2W99tHuSP1J70E6gdfheho+3ijX+PYulK7IVejqmDA4Si
PAwX0FO+zhPd7yUR9viejdO5RYEqg8VhLt24YCAKC+ZCh1XH7qUdZdIHMAgOciArZwVzWZCwixOE
NJ/6ZANWJO5E7AXTCCfZurVkFfAWiIJoR8lZazUuTSZIA9iQjYlPps6aEL4y0DpH6RYXrPdCec6U
FdzO4tAu/v0p/sVJ0wc8L1J4yEDfA8UwvOy14t0PjtF6zixGAq+RMjgI6rCkuY7kSzShBV46v71J
Y+Bku94aJTvfohBvj64Pr7lT+FR//KsveBF3NsK06qhIAnxByMlZcvNSdMnKcvh7jkCxgBwOmSR3
DFRtrkcmx71ShaMQoAFEtlRmd0k6bFeyflpR14fAdYzZtYem2qjV5iC8RuqflBoeh6m0jXrutGR8
E/gFVksiD6o9W7VryJY1koKaRHosCvleidm9pAUj3MvKp7gIcZ8uOi8Sq+5bax9iNsWtqGCuV1Lh
1XF7Mqv6XgmbNefsv48JfAi0kCcTTCyMOaAFz+QO61QRXlLhnhxI32D0fFCqbFu2xY4bKLwo0toW
vjQuUMEmjRCcwHiMXE8wpNC1EGZqAqkbvkefmt2paGzaoEBDlN9VbZTMcpB4Vre65bhAaoJIOiFB
ZkdHJeDvkiUR88x+Y6Il9KYcik1uS3ZsohPzGD8H9rp331rQ2fERF/HkK8UFkOUMPU9NPPZxvoZ+
WkpnmM79d2SzA0RSIHlC4xiV8H2IrcB0u422iTdr/gILF2nIv8FiBnJzwD7Cout65ipJQzEBAozw
8tUtw7AN2Dyh5uKAOerBS9Jw1Gzb2OxYvsr72yv279shIgPMBtywBiHZuTFhLhnlGOJy4cXdHR7T
qIWeE7qmw/n3njoFMaFkho1nom1cDw9uIDQb+6yFCjTbAjzgoofs9qW/G1Oxhpqfkm2+A13GmvLm
4qRQgipVCPp4HiOwn41KUEzpa5AUB5MW7yWsLG9/v6WhydQADR7EA4rVfh2OpOnARWoSj6TmliTf
tRgVfajvii5YibTwpDQgMgKzLDiOAUU/f9HBkrUZi8YXXuwnhsN99lVy/yMsK4CTofKepFRYqegg
l1Dx51xo/1ghFOEhmADOtgGO0zxTUuprfmHKwjPqtLGKpHrV4B+gm/WwdnWaDon5FF5Gmh0iflVG
vKtHkKqo7/EagNhG3uYm5FvL9r5LJHfsobjV+/CHxQsOYu60/lGhhXt7ZpdWBoCPoKdrsEHV6ew2
FYEw4ZcqJIVNdlc1fF+xLTb0tQNz2pP/HuufKFN+XaQrhVVRj2pxix1mdEAme5Lsn+m+3MQPa/ft
pYWBe72swBoZfNn5iTSqDY5UeVqEoj9pNEMv7eeYUDcr6ZYnK/e1pd0Zrliw/VJUhWAHvR5WNUQZ
eoPmlCzFXqEDJCD7z38+P9gq8QSDyBFseGenHeHw3egiLIdBVe1QPna6YkNOcyUZl7IAVWtot1Jk
PdoH1wPRsqyTaAj9akmtLdoDKjGVsZsVPt1yFBMSDBS5BiLsdZSwhLNzFUvCA0PWkTI045skPfpl
thJn4ZWHxwH7E2i2O5aw3dJNbGOQ8ZICJwjpr4ygU9+RIdsPepW4dZSVm06mjsypapeplKI2HPZ7
dN86q1WScWWVLf8iGX8mq67JdPN66D7qxZGAE5JHix66RZo7qv0buM24PQDG6nJJqEc/7tAIAFEJ
7GMiO1Bgk+w6h0lfXhjmx+20WpCgm0hXmHMciqBezZktcRD4UQbpGU/TCyvV7jMlehAjWEq8AdGQ
fxt4tgPPs4CTGCWQEs6mIjxEn9AYTkLpWzd8dcUrw4tPlzdNAEb8UEG7J3u8/TMXMubqV86uP3KX
NJKYsr/Dp8lDDsSFbg/hmhr4wvF2FWY2O/BSG1sVFt+eMvxQMkA6gBga0Dyu6JpN3O/1OtsJkQCK
wcASw+NrTpyqodJIA4lTGJ68w+nnhwipPYjBaRu0/VTISib+TjbBVdbCfYKm0u3vubA74nkpo6yI
VgUFQ+06DUkACEwM/xAPHesnQzVcUG+sAO4yPuwwg8S+HW1p9i6jzU64qi6FGChoF72QHzVWO/kY
3aciW6nqLw8KCht47k1aJLNtRY7aQusIwPtMwCB8hC50DzsgqHFFsLePmpVPuJQrkyjXf6LN9haA
bcYoj0MMCvY1QXfHA93JQEcScuP8m8/3J9L0eS8OzaIHNIy3JfROWt0K1CcVHmoEGOfbUda+3uxo
LiuVd8Bs4OvFWOpVYIPJpUHWLdQB2+PFytebvs48/QETZTp2nGnrmSVgiepJHI6a6qWlV5cvevR1
ezSLKXfx789STmiFGkE9S/MqPLk1GSdM/q1DM+J2lMVvBjfjiegDn705GJXAkGmgSqx6Tcc2KKA+
tOkhg5tHnoOtjhrw/y/aLONIXStQw4+g65LC8QGKoFR9LysTrdCPHrzS28GWJkin4PyaGB5EHGeL
ScCrlveDJHuUVXeQOt8Wje7eDrG4B+J+j5IBwSPwLxVdXXTROPSF5tVBVN+pgvqo2g2R1YR+aw0l
L+1YnlgWRWJLghbop7OHkJQr28ZSqkzCtpCxAV/3L0RxUVRmKNJR8eQgeRozNMeUJjy0QlnhpU9n
1DzlL+PMpq8pilQbWKx5zQTDJiX3UhUGIYK6oYm2nNTUuqWpa3vvAtcIHrywigVtFQvtr/5RHo5d
W8fRxNDtndGBfE5pmSCLS9t0Y35fUw1cSBtUYhioyAZw4H/rscmBHqBDrngkVO5TTbWkLl+5Cyx8
x8sQc3o/1weWjRxtuFYGeAY40E4KrAZeOozZeQdf5XTlKbqQIJBpIbjXTwr5f5F/U7irtpxnCNhk
26hRtv0QuEEnNreXw3IY0DVRRoOK2m+S98U2X/q62eZxokBL/h2YICs1Wnco1rb5xQnCzPwnyuwm
pRZBWZcZ2olmc2iA0ZeLNZWshU0Rn+tPhNklKjABREWRU4HvEDwIgZ4zUZhXA2L5mrTJ2jVz8t8v
09m6gtiCroKQBXdf0NCvj8e2bGDiAoUbD0YkcHh2EhijQVXCnjQRGjf04NgIdOBurUa/OF0XYWcn
TCe3ncggYOGNTbOvCtXRYuMEuPu/Sb6LMLN9OKES1naKxnZTvTX5mwaYRVSs7IBLBbmrTzjbmjoa
Rl0oIQjZQlTyrb5vn+jRd4BNfRscHNDAQZj7tRbA0tPjKur0hS8SXjGzWI6jGHvFAcUAW4AACXL7
awDVpXNwF+xrJ91n92Kv7OKHbqfvtXMIJ8zP26tu4RrHCKQaQOrDrvIXx7XKQzXqmhD4CAa6pfo0
Jk/VcBcUb7fDLC6KizDzZWeOYxyME+OzJC9lCUwda/sN68etWZYbk4/O7XhLy3zSKoaqKnqCEBi/
/rYySXLAuEAfoxPcSTqF4ffbAZYGdBlgdl2k0LYbBSsUrwO1j/YD8MXCVkjmZs1oq+3+drSlWbqM
Nv2ai1RhlcEVs8sVLw0aYNRAXsJDXXpvxjW0xVqg2TxpmlySugELh8ofPMr2efPCa3kTlO1K3q1N
0GyXhHJ0UAILA8PLgNu1BoQ8W1GzWxnKXNQnZ2qgU/jmer38Cbq2RSZaWim5ZfQvns3sYnbmaoBy
LiS4zYHu6RPpfvIKsAq/OjW97bNVDcalbfcy1mzb1TrOhhjXVSgBvrMQJM96N5J/sVgvY8z2XEDT
RuDCe3y5Ub0DKtFRSHIi+wGOqnIL/ft/kdvmJBSAejrBf69zO6nhoJdHWKqDdK8G339q4qlZY+Yt
ZRvDHVudbNwgwTQ7I5sqZ3KWcg31ZfT+FZ49Gq32LzIa0rWoaKDihovubI0mPjqEBsXzJKy6Q5TS
xyDvVlJ6adOBYJ+igFWGp+N8V4PuSd1Vbad5koJKHalzSIGFquTUVX0GFH4/oIjl3p6dpXxDrwoy
pr8nZy4EXRlqOvgJKiVG/gWyFWCVGsheaw5PSwMDI8mE+QSFIMCckY/rZaXJqVA8mNM+B1qYWiAD
/qxUs7WVQkhuW/qG/c8HJqP/pkPkmqnwMblOOwZ9NUOGEp4XjZlNo+hRHvVvvPl2O8riwFRUmhTU
clV4nF5HmYzE46zEM7LOqSs6YHxPkaaCP/GdJSurdmmmUIRHux+PHCj8Tn9/cUZAcaPEHuTLHlPD
h3pUjknTgm8kNWu3pcUxQYkUZSY0FqCCeh2obCAGJxq99yB48SFkc98U/qMRZw8pGidW26jHWhZv
FEjIEXRAqPEz+CHHGahy4gAoS2IXIik2OjgklmoM/spnWPh16CYB8IBbzWSkOPsMEBBQgjDGTaMx
uyP8wiCnUrppg2uUwUKbZfFKHq3Fm46hi8+eqF2fFzTq4Q5lWiaQ0wSiXaR46BM4uQOVfDufFiYZ
xXMK4QxjUiRRZt8+T40G7Kiw92L5uwRZyBjMx679dTvI4pAugky76cWQInXI+07gjAFHytbpky7E
VuTSbqi+V/n77VhrA5pNF2TPjCHqwef2i2EXgWUlGeAT9mvFh7Uws1lq0slDgILLPCjQiQNZoutU
wNuzlRrHwjlzNT3Tl734cnFC4PJhyIonOv8t5dywfrN9/3+fbHZHY7Wv0aDD8VyNMGxoHpnWowb2
z++3VyOZ3c/0FgwOAyAij0vBDsQKS9ENd9C5awQ/KrEmJ7EyPeoMHaubPYy7o1H28sJ/5xEDA2so
7nxlrcYwTfPsrXw5qnnZFUFiNPhqxStBnNGzH5UOp3L1e8zWatZrgWbXNLxZ5R4bH947zN+aUAzU
mWrXMPoocGe7nQ4rq3V+kKWRNKqZjLoJN2vU/LkKLjOktSylRws9Cu7qfi3LF3wbsOvjUYXtdVK1
mnfxSFYAlMQ1mCXSfmPUWQ9aJO13Rd3/GKBDYudGYmwEaL1WS3O3N5WHvFaPVUEwr1KxQVvJABEw
2JpM+dHWWm+FKoGVXxNYQcofW1k8hnpQbKuhSjYaZysaMNP6+DsJ/vvrjVmydRrTqpqg9URGbUu5
HrglpJ5s3iXgLUthCLYDmqFFAreX2zO1vDv8CTy7DPgjqepcr6inctBZ0yZ+kJTcvR1jeSX9iTFL
PMjC10ofDtRL6l3UQRQYVBgfYne3o6yNZHYMJXqYGdlkhGsO4bMu6sDiY7HWvV6cJ4jOojuIWzVM
tq8300odO70zgOdtN8EOLPqvqTbiGPt6U99Jh+qQbvjj4NumA4lj5/b4lopqEHYHGgTGJGilzf2Y
xyjVajnNJ3z0xHXgtiQdI/iP2YoFpqBDPuRhq+abtZrQ4uxdhJ1t7TwPakOSSQdJY22wNB83mDJ5
onW7AthYwEpjBV8Emm3vlARgGuUAXCrb/F77NpzESR6dju/kaptuWwidq7Y/QB4JZM19tqpVtLg9
aia2QRW+jUBbzKa2zuUGuwHwnjE9gayQ9dG2hByHb2xuT+RSosIZBfQRoBVxLZ4++MWBbIS5ypoW
OFthmo85CX5ie9r/mxDQAAGCGJTD+duyoHQwYQWCVDHeShAE4P17O8DiZEFIDHgsFHi1v4pZncih
VkCxELQTLEI7d3TE1qR2fwxP9Gye/IfYa+61Y/MleWvmHauxp5m8+ICJ1sZBZVLihULAYhGeUfLg
8FTd9Wn4ACD/HZcFVCvGFxPGX3VpeEHEj/EonBxSEIOvH2FjR6CLAdxYL2XKyqdZnF48GDW4YZiK
Pj/7lFCMOelKAMWlRAN1m0AOXWnXhHAWZCRxZ8PzDQ9TAmnEebqWOtMkc2KBdCDa2uHZ3ICH+xSf
ql1jtRUoqjaM4R3917AHJRGmfZs13ObyNIBZgOcqID0o819PQxlDJj7N8AugHwI10Pt2T07Rgw8q
+qv2NAK5Y0PawyYfyZf5uQrzns6M+YGJRzKAEgbk+v5qoVW+Klil/B5+50pQM4sf/cmHcAvtzI9V
vf5pKH9HM+FI8BslO38yoxAf6yYwQPAHANhFeaz22SbdKs++o4Kwe9I+o29s09gKHGtjK3xg55XV
Np1df8WHoC8685DnQ2Zdf2qJDF1nmsF07FT72upexGTmVLkymkV29Wh64NLfDsluh9Tn5LBACVkX
a2AhRIELOhFM5eRN5pSouUGcdrDagwmaXQ4buO1E7oDchJP8SJvJF3jlhrKEz5Kxjv5v8H9ZbAzS
ABZcN+XZhCqXN2ILqSGx/197htQZPlR55ahdXFyQiMbiRY7JQKxff+8SO+qgRxMV4kl+gi5X9QaW
e8Qd49Cd4sf8y7TZg55uu2ETcEc/gL5+WrMAXUq5y58w2+RYVQkCqfLOI/GBDr+SYVNFJyD51eEb
7iC2DPH02zO++J0vI84eivXQSlQasKV3Nt1MXWkMzW53YsM26SZ5+R/SzmzJbVzLol/ECE4AwVcO
mpVSzs58Ydhpm/MEgiTAr+8td/S1zNJNdrgeK1yREEDg4OAMa2sL1+CtLPiFw/2fRZ45Fr3imVW6
WOSLP3PJNk2vJKRe5LGN2iwpw996kVwPNjtBQ9lrpvtrcgAUGQ3xHH1cEzTFKl7v7HIpAnPrErga
bv54pO7ooIkYXy+udqq+HwBz/vxrLQ0w81ZI6dDcorAIUWOFmSPysJ6sv+jXuf5CxPzzGPC0ipyC
GMN5KCsvkR98MbezNI2Z006sNgc2Cw1jLU0+ZOk8t86wtLFvObDX3+LyG67chWbonYZ0sGSVgOTn
hjcgsJRyyUotzWRmMlSXO6musJvZUb2kG+zmTemnfvR40Ugenpcb3hZ2NJkZiFhIlRTWpT+p6/lZ
H4juV5I8uon4nqVQSCaVGS2Uyi7NcWYhDNq7CXHwtbIi/miS/Ktb5wtW4fKr5zcdQa07Sp0ROIb8
2uxjgfJhjx2GcEyIg0ZJkJrUSxqwM+znz0/Q0kiz9WuAcGjU5YJjXbY1e/YtUYC7gSrTATL3+VCX
H/3ZpGbr1qFzI4YOIF423Ahjq8i9XndXU1R+/3ycm1NC/SNSPfAU0Kjx5+KBChdnoLWMZ279dFAZ
jMbyVZ5BqlJLHj8f6bbxvhpqZryduux75+J/ZVvK/DL20jAK3K/SVwF4aIDKbxYGvFiCf6zh1YAz
Ay5bzs3YgkUdVvZOHsp7cmd75VZbg27z/xhvYSl/eQhXRiNRpSI52NbnQr8zeLNuynJr1XRjA3T0
+cxunWMHHjzyPegVAT78z49WNwOZGomJUcBowOv0QGoE2nTnGDHCVEvxnlvzuh5ttusztCPXFRrE
z05KgGh00BX82gzWQ0zYgrH4tdvmX+x6qNlujFATAA1td8D9DqG2n1rpd+s41N9i6UWH9tAf+u/m
RprofV5yLW6dt+uRZ5uTAXWMSCA03Dl/Eq4dGPJogS/0+Xe7GY+5HmW2I2lnpjW3sJRtqHxIAfUP
KVymAa+u4StQRX7jx8FSUvJWWRDSuP/ZLXQWKKxkamcgoI7n5otc5XfJ27QtgJn12ME81QfDBx5t
fBw3S6H3pY85fwH1SlCnuDjh8kM7tXeMBeV9snJC4yIuC0hP0LzzPJiOabAY97pM6ZN9RGdeSMGa
pgLhDx0AevZiDZEdEuhPBUAO1eAA95vRcIK8nh44LMRdXMtyIcN909Zdr/nFNF3ZAhCLCjMrseZd
aIChE/DTpbW0C+AX96G5WezFXNi+dOawOKPmFK4Li4AI8BhCt+UeANX02b68vHz0+D1hkTVvcZ1v
WVi85aFYYyNx8o/Ypg73OGHoxDwjRDsEMRTpcFqHUHtpt8P9mPsI/C2F/G7P9PeQs09rx5KZsD5o
COcgE46V4bsTP5Wmu3Xr4TRlifIazXkoWoid4f2La7ODWAYVHyKfPIvWIIvKpbKwG/KpIPGDeQiV
CLz4/9E5lthIyNRVpJ/JY7UFJ+c5DVvn0H9MuNuM4/CjngKTLxiTW54VA6bBQMU1Qyfs7BLgpta3
pG+HMzf504iGvECPloN2l0fB/CRduq9+Nflfilv+3MiuVccmG7CRadEBGHiXTNqqtw4kBcgEyac4
vUvJC9ssimrfXNLrgWe3Thl1hbJMmEq+6kNrNW3JPs2D8uj48Xk8kGc02KOF+nP7fOsBfT3m7PoZ
FM7QENHhF0/K2gybcZVs/h+n9bJHP1vU2WVju1GVdsUv6zCGxVt6z/BsLrdqOzyDLrywTxZXcnbp
dE7JK9ZhtOkEDJ7PXiCjFjhhfSA/ic8RflkyC7eO6O9ltOdxIEcNiJULG2/ApgisiT3xWqwzM14w
BTfjTdfjzB60NVSRZH2ZGPEALAS2+Lu65wewLINynb1SDT5DfaQoP2VeshnW9WO1i1dN8PmeWZrs
zB7xTrmNPuJHuPGdAmWt1cH5Sarw81Fu+WDXU53dJ9iYiRkzhSUFQzjqa6+y7mu+T52FfunbRuX/
jjtUBf487p3IaUxGPDsKIC0G2viF9uPzmdxqF4Fs6u8hLgt6dTVChA6aIlOMuzkdoLxbWD5e4sbK
yHrxMjlm5WUFFYcJ0VN0T6IPVyttQImzJWWGm7Gr698xMzB9D703MNSxe9iH1bVeS19TdJlV+lEU
Lw4qzdNsTbIYGV7dH0jmjahX/XwpPjc34OD/uRJdaWY6ao3GM+yqYz7XgLWOChXU2rHQIM6HtreU
LzUO3HRBr6c9sz2xAU1F9xIk7MJoDVRplwfj+4V+Nq560zMP2T2LfJBXF12UpS08M0OXieaDHg0A
/bC1AUGwfXMqTskpvc/X5bZ70mTQgQm8X/Lsl2b8C1FwteE64XRGmuAmGVZsNx2MJ7w7z+lR7Ny1
fagf+Y9xkfa2YHP/obVIINShKRs3iVxZq+KDbPL79Jj61FOBuJ+oX/lLRndxmjNDBFA/rVn961KJ
H2xfnMtdcrr4nGPQPQ0PGVTBlvQRFz7pryN2tbJ4ALqRuNyXRgaQJEopeDBgm3tWOuzbulyw97de
vVc799eaX41WKitmVYcDC+l1X+IBI+U3MeLqhDJnJt4+P5sLhvDXal8NBhNoV5AFn86j/i6rFxQs
Lxz+xe81sz9IU9lJ2+B7me9oF2u2gL760da6Y4/MRUSb/9IAXcrM33yUXS/i3OZMzWhp+q/jH2/c
ERlANIpnQfQkd2bqVWHja8RPwO+GZYDC3IIvsnBZ/soPXq0qVJ1SSMXgExboRU/upvE9Vj8//3BL
u2RmZuq40fqycHDy0nc3AfC0YL7GqoApC+VlT/9qsHnIB1AKSEmZnQ4sZ/RoSe6Z9ZpSAuhteV+N
SxS/hdWb09mSuoJ4A6TNzpr7DQVSQQosvwAT/vM5LW3MXw0/Vx8pxkNnKi+GJDnY8Bf1EOU3j3xj
e32QPMQ+QDiLHuPStvzl6l2NibKAWhMXlhAPJEB+jARc80HmTR4H7/KEvaQsp2QToYZm1S9M+HLj
/XdvHBUWf17DWgOYQJVivsR5Ju4mATgaVV3BaP9APwfvlpL9S3fD/OFmC4pmIfnrPqrvUPG+GjYa
MB1rFCTs7X0cgHW1lMpa2jkzW5PX0oW4EM6dQj+9II3n/tCdpfzv0iAz05IntlFC4mI8W8iRxRYq
DKYY5OglGeObsZUrE2bOPBhnsluUVpLhDL7kkwkJn5XmCrVWTfqzAg0kAGn9yeEWBAytt7wrMr+o
2abom3/nKs/VmztnmBLdgEse8/GOxf1WlmqzcBQXjNm8SRaFKi3hDcOJhyLGVgbDE97BulevSQiJ
jS40V2zV7JKwf7UWLNvCx5y3Y7qWitSoEIl14mJLJ3ZqIFVROEtEkKXXgDX3WiCdk1YUB39YqRDu
aLxjiIeqlRW2bNEHvXmpA9MBYBmjhjOPSMaNyChEgHE38DeiH918oSRz6e/PJmOgrr3llwyrwHuU
ifdpWrJVt43z1RRmD8GG6L1rZhhC35HVCO46fJ9Vg2dnUB8kkNeT7eUn901fKpW8uR+uxp0ZyYxn
XZc6E/ZDY4Y96j6d8XtJzPXfbHgDrCfgB5HamB8qeqmjH9DGf+bV4LX5UYhkXwrovytxTLk4XbSj
Yjd/RyNG2NZaINPpQ/RdqPUWFKJS9BCp/n7k09LvuhkG+/275gfRbWPou0RAsKsE4ikSKblWbHIz
exaj80Dd2of+xM8xl+to/KBxHCwsy01H+2r4WaQj6jmt8iya8NXZjm/NMFt5uB9Tjz4OoRnom96T
Z/Y3/vbVoLPdTEbDrJwCNMhpLHZpae8JBXWpasX3tDHvWTItWLvbW+w/337ekJOKJG6lQtioiYPc
GTZ6nu0cO3n4fC2XRpltZGpBagYVDHiGlm+8fZtEDN1bY8GluG0Ifk/l8iOu3Jm41oeybNIJfiHQ
koO1GpqFafwXQ/B7iNmVLnTI7PAEtyD087btnX60Ngh2Zajx6gM9yBqfPxfrpRbRm7kkdrUnZne8
UKyVMeHTuc3tNWLie0id7hNT/Mw0x+tocWiYOEsGYCdqGC0ef6ki+sDi4QVSm0E1IdNF/waNYV3/
ppk/AEEJyvgIRhwi/qg3S++tJgT1yu+2UHDKFhHQS2dx9sBImUKbX55N5wpG3ogQuIVwkA3FCmfJ
2C+MZM8Sd5enWhdJfQDOnT6gUGRDpf4srOQ+stzXz0/FwoadV/9aOsTdhgRryJG1yVQe9Pq/HGFm
TRysUmIXOHd9U26pbELWPf27OcyuRjdlE7elhThPmz0lhX0wJrpgopaW6fLvV+dao1BwGjKYKEuh
Oqf5XuMF9vkkbtYRXu3meR1hZRoJajLM6dxnzYvdATVaCXTH5Y1aaRCsUWkD9b/2Wz8BhdUPKAlp
60BNYq+mNJAGhaCTOrHG2ZDYWCGbsSrHdosi5mEhw7m0EjPzQwnwwLWUuJEQTfRRyVT6BimWejR/
eWT/eJv9tjf2zN5ASs+iCuibc6SpzNedaAWK1n2toVrK6TalHm2qMv4oSsSJC+cRHn8WDL2OJIeV
rpViH07RbaGdfSjjYmNEFzFYowNbODpw2/VdAj4Lbp0fjt58qdL0TheoCs9TYQeDPro+LYbG0ywz
8VVToySGMGh4iQRKZu2PLOEQuEofewj79QbU2yx2KgGUUQUQSBbkJ7V8k6tm2Jea8dKjg9JrtXLd
j1Cr5zJLwkqWmm+DH+DFXbHt9XHFRgfqlWmNrhDkzUMZJQQWVDC/l8UOGAivM8uvA6tfRSvDDKVI
XhEPkMqS6XpMM+gwjneTWwgI3eCRrNsHpCvP1SULzHrQRmOgEoW2dVrz0KpxE7nNDu7LidXmSkbd
Sz+yx3TQ34c8P6dEQZlQrppMPzWxUL4lhjjQQRELlBW9ca79bJn4Mg4NMHfuRhP1IbPsd9LaR/Q9
meiCatqd6sfVgGaqIWtGIAcVlDHJ2qwhMDWxO91o9rnV7ooOAmo22uRGR0fUy0yCMm4hKp1v4qoI
+VTtOgBUK8M9ZaJ+0FkBxkKSn0nbPnMOrlkjTc+FlFZqGuEgzG2ZWX6UI8Vfqi+QWLqIg94LR8u8
IqkhJjlMX8wMTT6ZhbCCGt9tbq0ak0Atst+hf2dv1NOW9mKTDuQxH8wtukf3qc1OwmKHrnPCAZQu
oljY97YPzePM0xIiPEc6zCMNCUGb3DKSLVz0C/6KPbvdaG9AU7WDK5FO6PvNX/AeXNmQCPrc7CyN
MrvUIHNJMzWAqBwPALlCisKTSfGzb7N6wTNaGGhe5Sp0ZpcRwZ3moB6jEfkWwKyj2Sw5YAtX57xD
cmhTE0Bl3GdaBAye7ECVUp6NhPHYLRjC2+Gc3yZqXvFKy5xpaQcw+4jKixaV9utoC0mpFftir3QE
cePTUhD38jE+MYrzdhFKhpLayLIC/jR6dv/GJ8hgOU9M5H7r7hJ7V/dL0Lrb1xLSti6Apw5l87b8
QlUAgnCEVaFou3HNMDH99hid7bcSxfxdgPa5e/TBA5muoCr7BMHspfzGL2jtP2Z99QtmNw5xElkZ
BAyC0jVfeA/9QqDLwN1voD6GlyQ0qdKLkBpkpBtR+JI3fdjS7qHSWeik9qGdSmtHM0IeW1FPfk7d
O6OK79DrfG4rgAtRmBU9DXRsIK/HNnlr2F4koB5qMy3oqburLClWaU9wq1Lb9iYXlwFtIVTZNRJa
kA4UF9Ki2GUsMiCLOL64oDH5yDBCipWrRzG1d46q99BXurfyWPMgaXrshqby+wHtrramynCsYoDr
oCBAHZoFVsnWFcSjba35Vk0uOnSSFBpeJd0P+X5kBKhZ0pr3QMvGgeIiC1RT2GFSpE1gEsy9GvLI
x03Cw7Yw7zuICPd1nR1L2dyBozx5jsqWGF6Xy/izLzS7rEWFBq/80vKSkfKBGWJv8vG9ddOdA/nU
wcD19hdG62pHzE0jpD8rK0V0jCNWBAiix2kfuPaC43r7pXXRmHFQ4AQIxsyvNOKSTV2MkAvxxtBZ
9bGfdOuLtEYfdFvyMj7WFRSqg6WE6U0TdjXs3Nfk4xjnEo4gdVTQ4f6q+hIAtnuU3fyN8TddRv8X
7jGXYKhUwWri9kCXQ2VSClzzJXkyhL1gKW+6jFfDzF4Abk36xoyQvrAn9FO4TwDxLEzkdjQR3Ayw
otGN6dLZNSbSWmitA6+0KmqvtIq1HdOtk7gv0IEODPQQ90n10A7JK1J7HtWn8PMNeXOGFmibKMu1
0Oc4OwAkq0QBrW1cbj195a48kYqvPh/i5v15NcRszxtCi6dGh1yGRumH6IoXqYyf0P9d2PQ3N9/V
MLOF1JUaaN5LZHYZXp2dTwXfUysKG2NJZX5hzeaP3KyKSMtsXGZ5CnVxeWfpw9+4HGgN0KlLICMz
R6nUozLSknXDuTOgB8jhv7mJr7O3zz/MzXlcjTK7nrQ+GYmb59jdKFbm4nVyyb+cx2x35XGv2tqo
9XMOdnwDakpnoXBlST3ktj9zNZHZDisiKbieAB5v36f6Bk1de9Rgr9EoBI7lAZhJlM4v1q/e3NVX
Y862m6niBpwHWCBmlgC5P4qMw1NbCjDe3NS/R5kTE1IqZCmnDNXX/bcoqvxxgny3SrwOgqL/ajPM
e/6FIhWDmIZxZhB4NYxvUbpEM705F6Kj6pa5AAPOJTzcbuKmcnFA5QA4mx47TylVcRChvmcDmaQl
0PPN4S7cVMoMPBx/3ZFXgY/BrZ24FgV2N/C20IkPHZBa23JvVwstADeP0dVAs2ME182Eu45jRIRT
eMIR36aqWLiIliYzO0hogmrsqSz1c10jgp7LoDV/ZI3tp3KpoHRpNrOzBB5cymqFZwjrIuLXqX5R
H/6rtxuzsQsoLPY/27rp6OpF1ehnWR4mcaexfdovJLZunk88gR3QAVByPPf+JU0g+1woDCH1fWP1
uTek5DQ49V+Ah6DG9p9xZl8/EUkj0wS1gSyPjiwlq6ojC3f00lRmHz9iRVUxE0NoFKRQA426w0HC
GHxuAJZGmX144ab2qNUYRZHGl8ZdNcUBTua/G2RmNTXF4rzNWH/ukYF24vZ+QIzVN8Ryn++t9BcK
2yE3D5U8XKSX6V4df0hXkAasUP1cbMU2v0+CD7Iet42frtjC57kszPwNcT3SbAdQgQCPvEiQsbx+
o0MJn7tnp4Hl91Zr7IUSbzyvvn2+jjcft9eDzvYEi1WpS01h0HfoUofOHrmUtf7G93bQBSHzYr/Y
FRvuxyvkVZei/LdsBHxVmFX0NRvoY/xzbZHiNzocLv1sjMCuNkPIuyU9mFsqTBc++3/GmLneaGSm
iVtjp3RM9zNk8WLgyTT9m8abQExPKmthnKAW4v6FUwQtWnhdFngLoCn9OTdL6c0UaQksLdQIppZC
8OAvbPn1CLP9kjNj0pimIQ6t56Fpo6DUKFJULkP4ACTuhQfnZR/8Y3OCMAygAtbSmUej0R0A0T2K
wSzxGhUTSnQ/rPFExsFLjHZhrFuXlGtThFoMemnysP5cOtvs2gnbBdnX+g3nMhBG7k1mGdbN0qxu
2Sp4xgDYoOKZ2nMcJwLnWkokJBYpLVH+/MGKwbOn75+fsZtLdzXI7Dv1XVMLbouL8JHuTfFLobt+
rqowhv9VZ0tTgqLyrU91Nd7sSCtgeIjWYVIIGvcg8RUvWkzWHMrLqUtCtMH/5KmDImtmj15q1HvX
BX4+7sQmzvkpiZtdSvs1nfRjPI2AFDcKBTBaEmIFASqswTLSTkQYjzXTt26u1oV9Kd4m5maa+E5J
gSL9JH7OiIQy+hRw0t7lleaPQ7EjPblrIOcCCZDyoUS0x9EkRZUiijjG0WvHcqfyOARaHi1Defzo
oBL1MKQUcVLnlI6Zvq1pG6at8UBG9k4qfWMyFSDwck+zDCpq2fQdopyvsjIRw0KTG1MrljijnyT5
Q66c3CODs5Jpv6cXOhgR8TFW7JtSzT0btQGhUq6HuQbi5li6YiVIvalM90nX5Lc2glRboQH8BvbX
UdblT61th3VBSx0KO6hFwv+Dw/jcN+g0BCeNCT3IJeq5G2tLSmgrTtAOT6ZX3UD1CNN0B6NrqFEu
UG/emOJjUiryqEtbP6nTauX2QnkRDlxAtOwj6nW5QljibUjyA4SXGq8qJVIyyRSq1A6lho9UVuYX
N0/uk1qc2qk+dhzhPSkCniR0PUAUxSsTYH+HmKPaTp92U9tsm1Gc4EUfq8H4OqTF1jHGI2wWGkba
VA9kabyXxPKTQja+qrQ9pDbCxOC2h5SA8EbO76YKKJGpLcrQrKrCJxKU/CQiIaisQZSnyAzU2nNW
XZB2VfNoa0CGxzZrIM3ShGXtvGqCveoaFBYQRnyCH8I2hmlssxRAMG4Cjiv0+8jF5VehH7aacnAL
kZcQ8ot0xsckS9ZaN/6oSfOeu/IJqRYdLFK5Z5V8awX7aY/ZAZQ7Ad29Moz08odbQhdDh4qWV5r1
FvKtkKBrkVyywHrW2sxzEUDxantA74chz5ZMn3QrOzo6hGMoL5F/cB2vdNr7ok2J19fjkzHlmZ+N
zl0xVhvdGt9Kp/6aSTJ4k+M8jK6mwpiOHzE30K4lRs2jU/lsiP6QFNqjkuxUSdZ5FvRXvW7o4etb
YTFohybS9qoBGMcYEGvNdGBzXSd9ZHnKL+OvyjY5jlgwS0tBCGTae99pO1WIb65DV+D8VL7oIHEl
KFV+0aICAc/kkpmVz6vqi1kSFrRGrULTtEaft07q1UMDyKzlTuD/g1w/2oh5NEI/4RX/LRt6GPgG
P9GszSMa/VxfuSkPaiHGFXcQDzQiCCUPlvHo2nmMFJWue8XgnCnTtoJ3KAWDGpsnm2Glx+N9Knof
QP1dVkOCO7NPUWp9IJqFzvQufZO6WEOe/jnVsmccCoQ1Kym9wYEcVz+J0U9HtIhl+Bxy0tEzX2TP
MZFPFeMHOaLUoRR7g1fqUA658nkn0Ewy8gctSlPfUPqXwhXnwmAJRIHic0KFGfBueBloZfnNpEov
ijhMURX5ZdRvQFt4itL8iLL+PeW2D5G1O1l2E5Rxsx0k+dZ5lAAaNdlfm8GG0GC6drr8eUynxykp
VmZcdn4N6iEwhKrz2o49VGYaodZGwppQ6btVua6R1ZORNfgmB3wq4tAo0/p3KJyB36DLHBVAtREM
bvtkZvxOyfR+GBlspE6jbV43h4QDwlLX3XfTaFMvHS5CFVRbD8oqPKj8gT+iI7gf18+6rA0vGmxE
xV0hgLnQnG0bt8rrkqrY6UMceVkGpW3SIasAMeVvbTsGyij0ED38fdDW+n2cT1/sTPML2/iSOdTc
uNJGkgP5Zb9V9g89Af+dul3r62V6yPW2CaVuiFWc93Aa68H2CkQtV44rThAFOVhNY3hFJqHVltHX
OpKQLG/dOHREvOFpidglpWvT7M3thMTyuZXtNtXlS5Yj2K+TeOsqCx9q7JFf7VvpF+m0M83ynIx2
gRBxd0cr+wETHPyxR7+1LH/AGQq0FADFHpiClWvmP1DBkK/zC9uVR/dtw/fxUJVeQnu1deLxzkUf
G0AaKKCX2US+gn+X7MC0hUzLiMONuEQgIJwKD8gWYT06Pwg0DDyUwreQm2veupwIX0pEcRKQktDz
bNQQJUMHMppxoTHHxm+NZt6V3PnWJA7EfuveQtC5HFe56a6JQAet6Ca/4s1PMLshYVnU3yE/8mp0
2TMZL2RQs3tMI+tUpu2qt/PBd8buJRPRD/RyT57KcApRl9D7bqvezEED6ztSG8FNw1N6ItY5F89G
DnNAMg3whLbeTgCBesSUAFLoHFA4+ZbZch83huXVZHoRDkmCwrGildDY95zT96Fu17So6n0NRtAX
2Gt3lTtUrmy7eyed+5AwVOepyyamEDXZEcI6X1i57cuOwf0uIHnuF8MIqSS0fHmNtI9uhTOgDYXp
mS3MNRPyMbabfUFshY1M31Wnw0gazjuSAtDyivPHemoiTy9SdDwj3o3TprZTKp4KoqPqQ+xYIr8Y
tDuYbnEf2fKYUqTkx8umMKzMy/sGprMenylpD7EqvnKtkkfGBs0nU/WGOtNjz9vvti51X1SDumTL
8jByyL4p9DVPAG0XebXukujRhDEPLTLCA4oANUCZoA5+dvoY1/06rvljYrIxsCuq+wbjd5XRHhKz
PlZ9fTanGCKNqvItvL/WVQTtn9iOSixDgrbfxnkxmQ1KgpsZvm3HBboeo3Ntsqc+b9xVa6C93HKf
k9RsUac/uSszd8DASK1VJ9MPFGptgH9do/TjZ2waO5QTrBwbFRN9NjwOnbXJAaT0SlXtchGhgBb9
opqqNmVpBHFWnMYy31RxeVJOtONKrBO9QDV7oY9eEouvaLUOJprDkdSOlmCF17rRI54Se2iAfC3S
4ZD01XaE36HM2vUGksCEju86j/blCPkcolo/tqxja+JKrKj8Kgyw4RgJ9VFtcjzKepLeGUkWIEUY
mIoERZyu3MYClI8csxoFF2h8h/XhK4Nnuj/KZAv0Pcg3dgucIm35kY64yQeHrAwa7VhkfmkLduBa
e0cj5w73875s+ZcRTemg2G6aeCoDbrbrwqmPY0fPHRedJy3jLdWmvaG5msczGM5+sABC78VJkcG+
Q5jgXNocmHCKj5T0DKXH1ZNtGic+0CfNsFZAvL9wPqycDL1FREwHIUUEdz+5z7MM6y+2joh2jdWG
WupuDDXBXgCYotnoOCHxzyFG6yc8LRm6VQK1dQj0JFAMAbf9zjL758xB8tXq7kfH3JPB3FE04/ga
7z9QabPiBqh7cUFhlDqx0qbsCN7D6PG8nOACZ8cmix6qfoJf0zSHJtZerVyvPG0qH+tGrkqjVLB0
NVh5jtoiuQ/cPbTZbLNHzKjIv1CnPQxNA6Uv2mx70ZhQrkpOWaevIL6L5HJWnaw02nepfHMM906o
DlxFDfnbnInXsldfu6J+zqf4XhTda1vX0hMVM9bR0B8b13hBZmxPOtmiYancOHW/GdJ2PWku94uJ
H2M9+j5o6jE1+KOWyWcLVTWwIqcmIXvT4ocyw8slL/JQmvnRFQm0R6FFlTYW1GpIta91+R0uxndD
0idI962qKn9ounw1ZPVbwgVYpjX1mQk5aPzXa9eRXZnSr1RZJ8sqQ8vJ92ZTP3Wm++bQ6p5WUR7U
dhrWtlgNWleGgk8/3cL+iX7PJztBrwlYU2FajndNGa26RGzGQnJ/hC6h6JMWpTnqbgSh9lKUkzhi
i1eIeVEq7EOjnw6aq68AWAwvN1ya5FuzMNdCpJY/afmegt85FaQIDNU96XEFC06cwKnQ2aKZcAzL
3D2ZrTgoZv9IYrUrebJPWhh6w6k2k1n9MF20w0AW4iPJtdErDOdUTPGISwpAsYixr4mNMgcu4M5l
vNg3LF23I/nSk870EAffWgRftJiIDd9PD23CHxht0TfXxImHOr6lTvObvOrrh/osqDjlhWZWPUEp
kDMY3pgaFbjPg+tb8YUG71rQ+U27cmtOrRvWsdqz0TjzfChQrKSH1tQ+alW/nmr7YyhqWMxBHiUq
2VNKW+jENqhwAAS05GnsEdQDrfUKMZvPgwA3YxoEvKJLPAO801nAEmkF1kQD788ZTXwU8a1193nC
k0zvxoX46+Uv/SNS83ukeZlR09r9JPPcRE1w+WBt6HZcqUOx6xYisDcTzi5F5J3q0KiGMMufURqj
i0arzhF7byz6mLp4GeD2ydIqzIT1NKbmfYQeBdFDWjTNniEQsMQFuBm7QcJZ/18Ni3nfXDX00kUQ
WEfJReUXkXOwa7B9FP+bKNvVMJcY5lX8V+elFScxlrNxM6gCPV2qDwcZ1lEcfr5D/suC/p7QbEFt
OEasc2rjLJ3YM4QMygpi5lGSeg3KGGMdkuYFDUZSbEoAhfq8Xyo5ZTcjR1dznUWqpoHWHZ8042zE
EzJrFZoAtRyIsq7ZqEzTVxfNLC8ti71EZaVf2uShjoZsqw8pCyytOdKJhzGZqFdxhTokyzlOvaF7
uR6/5onCDmm4FTrQFvGgf/TIS44Vbe34pJTVBHWDP94X06OU5eC7Gb/PKLuT1Kx9Gg9TaNf9Gw7n
CzSnglJ311MWbfRag0AD/pYiCRRzY1Pb6wYqYnTnf0i7siVJcWT7RZixiO0ViD0Xcq2sfMFqBbEv
EhJ8/T3kXJuKILHgVt15aJvuti4PCZfL5X78HKX0q0yrvFZ2ZUCo1LYoudDAKaFSnBn1vWGVuOYV
Ym84LtIgKYfHwnIeoMn7VonkJUeTEUmGdQ8mxKDpm50oixMkyU69Tl9bOR4tK/uWUbDGJXl8i4md
TVbjga7GMfcAz91o7YD4DqSwJzScPbu7cyWSTsPMjkZU5L5TiKC2hiclj0CC6xx7MHuR1sQmtJs6
A1msjUu9Mb8pSfLuaMUNHih3ZTJuQWAAEjDtgIwUcOCq3U3lApaQrS3Fja0i+rojsvAsNjHriAEp
g1q+qN1DjYsHjw8SVDrfEjf5HqFUFjiq4SPhu8Hw/DF2cavVHeK9OXwtFXdj5MaXitvfHPQl0O8s
XikxqI8wH6Y2qgPKeJMxZ2NU9UNWkmM3xHvepc+KiclHXdFuHIpRhBSfjcgwN4ejLuPOL9T2pS6M
H3UPJSpFyPxGK7I6sISG0qjVpMWLnkTDHeaIJ6rR7A2oZFxxAhNPhRHB54V1KuF1tav/LIxEBmWv
Y94ygoQmwKovFSPmTuZj5pt6n26MBP+SRO1OabW9ZdiPbESuPo6HAUoOsqXfVTP6YZemQFo8yFPm
0hSQ2bENYrBjQ9UMG2PypPJ6rn/hPd8JO39L4UC7XIdAzPXDv9AJQXuJgD3XQnkdrabLKGPLqc9t
oFtQjyUKW+muRj3/uomFGwgmbBxvbJ9N5lX1QWp4kkUWytBt63ci20a08w0j23C5UvBe6rlcmJrF
zF4mWSMiMAjo3PAcFAuKafYW1SDi3DoYERzrACAblH/pyjYurhGUEyoupokBeVb67gpU23jj8lCq
ja+pxFcidzPS1i+ga3R9O42Fdh0YxfEyMfDhwOkyu9GhGMV1oCpw/yhbeFGJhzagilVNe78zG9eP
MculiQhNpvinNY7mHiR7xd406U4nwwbveb6lsXlPmz7b9CWvA9QTf7h6k/g8la9l+UCTtj/ZQ23u
8ix5lQzYk1HeyASkhyi94ig2troRAzF8XlIecBvYMltvDrxsuqBJh3urHZKt4cSo13FkwNfX/2mr
J/koEJ8ZlqMSos4BX13mREpho+BN3bBHuWgqu9MctUM2Jmvp36erfrLlQnwNOCbXNue9tJ6pHMNW
LWicanmqRxZEUYZTzf/6Bp7Zmd1/OYtyt2phhyiC7vGOgBBKKTFQAowq0MbOd7WLyE0O3PaRVPQb
A501nhArgIPFjT1b7MyHVbtTcmPAj8jd4qFq+A5svIFdRQ+Vy56uf8PPB3W24FlaXaDcL5KiE2Gm
Pztx41EwaGb0dxL3B729t5xnzEMBK7TGEL/0PdF0di2o7II5bt5MlIpux1TCbFtJ4GgGYBWr345F
V77np6BqaUQ1DR0EkGBkB2HcZVB1uNNTNUtEaEv9p5XHle+IXgmu7+GakZnPMFFgBB/aAiEInDzb
fEd/bSWhX3AILAO0ORDBRiv7U5e8NJHy9NPkFWtrr+nB44cqsuLR0T5wndcr5pYX9MecfrlrzCik
RXtAi6HqArEoF7WBPLGylefDggsQ1VI1AkkG0PTPw0dKGgfVFiBiI3RcKoYadlJ6XbRGdfUpSE8u
AHkj7BuQsZ/0FkWsKDaEiMBUoB/lSI9KVgVg0AY/A/EJ1wJNrsB41gzO3CEHm8YA5as+LDOoypaF
n7rvHbrkA3ooECrCIKi6Eog/tZctTPQjOYA4ChJS5A+X34sQt6sBHcIZ5t8a+gTKaeRf7+r4E9fs
/8+UPZvK7B2bMWXSYqEq96XdPRlj5g0x2DUhezCOwwogbsHxJwgA1DKhrQVg8SwSQrQcf2aK8zu4
1SEH7J8hoU+NPn+P1C77cv0cfyhUXrybp33EbfYRlAx7jvMzLBbZTQ1GJ8x2BTBkHftnemoe5B54
0HJrbiYKU8MnJ8bv+X6N9Hrh1F1Yn/lNOmCQZqCwTuS3cngf0pXsb+G8Xfz5s71sOE9xWWNmWkP9
pCdiBAY886wef7m+j4sLIYYNqAh4DJAGXrpjreTFwHoD40fFiFrXYAdo6qwS9XxCZU0f68zK9CvO
XuWuFjNnzKbwcTts6q3cR/vmkHoT09fayNHagma3iCFM1Wh7jG1ZHYqQnFTbikb59u93DeVQsMm6
BJs2vxEJraBg5gI+r1YQnUxsbZN1ClkxsnSeIG1rGRMFiAuh1stNU/S80PUYaPAEAuGO2cTQFVPb
AJCMR5WrTnB9SUsed25tdo9kY9u6VlIAzqpVwRhh7JHoOxvNjX8wAzpbiHxB4gc3yeWixkiMbZMB
Z2o7mecWt3mVenxYe1gsOYGNyGCa0JYj2MJLKxzSdmzMM0D1UWd9UKsxCwwhV80s7hmUrnBVQYf4
k5KyA84eO8cAQmhYP3KZeGoGCGX2/e93zIFkwCTKpn3mvQcE1OBmC0TcWALsUbqe1HTfWZMgXVoK
tK7QD/7gBp7jJseCUNTO8NxM3MEz3WeG70L1f4g2kBzWXeC3dDxp5+fGqFG0bcEFHNpENL6sGrTQ
13QcFo4NbFgQCQDGA1Jys9DZKSIfnRYQSbP9qqr5oYnQ7nipdPvvU6ILO1NqcRbT7GyQsRurHNU3
966NI+6ZXOyEqq2cmM8sUjj9KgI0tg2AAiQIl4YKmkltaOV/xjbHoAzye7Y3d9Y23dQ7/i+r+mNs
Xo7Go6Xluit4WDYPaM+gs4Ln4opHT19gdnW7yPJ0BzpxugnEyOWC9NFOotxGcZ0o9D7VxZM+CpRo
RwF2qtEOnFpR1zCKC+7tAqqiYxcxRI9n8KXJSi0VSW2DhcC93I9xFI4yCYdVoc5FM0SDzh9iDgCK
s5AdZ6rBS6fhIDff9zY6cCT1muHX9YCwENyAI4VL4G2NfHzOymYJUQMVnsDBm69aRDzZ539/F7gA
waJgYNlIwucfSBYZXnmdzcKq/zGwQOiZz5Qf11extFWGphqaNpUjIEF++UU6p3VkWzIWovXp8fjQ
A34O7gD/upWlvUKowU0A9UUbneVLK2XqmnGhYa90qknc1GPgaPHv6zaW3BnDxpY6IWCdTxLRUS9Q
+YncLmSmBZQMxbQvqr1msVHLn8Pw87qxpW1D+HTxRp4kYeeVR3XM3JpwuwttQ/HL5L0BxI+CvPpf
rHwk8SYi6HzbkpIUzBpJF1pQ41IA1VLehkj/+9TTdf/zUvgwMgXyswBaogDnMKZ1IceUBmv4DdBS
K2n00uc/NzG7C4zC6IAWwzqgyr7VKT05o7nShln8+sjRCCTC8aqbpxqycoFlRHUk7NTiXi1A6SDE
G0HiBmAdwAYDur0r+7boAmcWp0Wf7VvfM0vPSxX+1r9V6lvX3nL3rxkScee4qMIgq9Ggbe/ONs61
JTMN2XahNBO/BFuZ4gLLu0b2uHRVQ84HCbQxDTXM38Jg1AM0Nq+6MOWUBsSVqW9Z7asmHHsLqZ+1
RX32Bl0FJnX6i4XRoLmqZIoRRCVNU5gbqyOgosBCgGPvryPO9OcTNCjwOID+6WznhjJTlTiN2lAO
vzgmylFvWqk4fvY4WEAoU13I5ELMYXaXDbU7VkPvtNCszQMS4/wP3wx+Z6AmjeP08reRAMbIlHlq
+ELO3BEyMQwuZq7bcETLXShyB3QQ8lz6fN3M4qc5MzNLpupas0bE8DZMJapkneZBFfOvY8HlSmZZ
x6B3bChtvYVQ87jlo+M38fDw96vQNZtASvNjtHv2ZRJqGWBh1WBCr3/UQ+VLDcoT/2BDJ8hhCHpM
yHEvTz8YBzPa6xBFS3Xi11wPTGttsvFzgNFVDMEAIo6TORm5NEEGzGqlMWtDinYTfNyPtV96s8pU
OJWfLtNAHRc/2j4aag/ABUw/4yyO2RCC4bkyMqj8narc/jq01n7s7obxyUKHsCXqnqnG3l2lDV5a
3pQOwKmhEfYJ21EN1CkGwlnI4/sG8xMder+Y5Dtc/06LVpDZuCpy98+lTEYF/mwAr8O0tjZltHHT
n4bSrASbZSMGFLuBY7Xd+Wu6yJFL20PJQqeJt1JSb6xdv+5e/mUpf6zMLhy7A71Dm+Qs7ABx76Lq
OGAqBjii61aWwtr0vEEUwGUAmppLd6ibqlGGOGNgLLsD43YOxhG7vSm71yFpguumFrftzJR+aSpm
WaG0ecxQMz8lln2jCwBo10jg14zMggFYzoYcFKssNJX7iABaSY65u0Ys8vkG1XHF4DYwMFRLnLl2
LgZGipTlUYchRPdnFyWbXLnT0avNS2etpjKF4PlxBRwKuoWorOB/s+9DaJMKLTK6MAM7BQaQdwYF
zNfEABF12JG37BbjLys+sbA8DHupiBCoSnx++uZIrM1kxI2ttQdWvYmq9jhUQbuVG3XJDAHZLjZS
R0Sax1RhcYOlJGtDJpMNi1LPLN4Ks70R+dt1x5sZstQpMUAfxUIdB5f3fICNgoCnxaT1GBYA7JgD
yLlQ09G0G8berxua3aefDE0/5Cy2RkITRe2kYKcdJi4h9tyMYgVpNfPvTyZmtwSuulx0LsL3kLlf
xt6+ZYp8UUS2Vjxe27NZaqDnvCHQeGGhSAG3NL8wcdOBeNwy14iD53wS/7si4BZRccWhmqdulpKU
klfqGEa/IH3m699U3OB79Sn9Jje6ZxCvvl3jipq3MT5sQhzRQuMEZQPdmHb57EOlDUAQaqKykL6W
bTCCWhqSG/fjnu3VgwG6PI8B5LgDqbyfY15nVXJkaXNN5KmoxaHx6sxRJsRuLTWioKGRRrvRKuPk
YgyNRdXDSJTf111ySkzO4sd/VnpmanaLqBQAMqnXI4CO7MB32c7Y/Z8kqxaXhLOFd4u1UPvF8EYP
KNsIAmTQS+4wZe7p4pAEBGBDX9e9BP3LwFI9cGX9XWb2sUB0x6FwRlBx0ObsS1Rt3JRr9gAmN2vb
AIrbjn/JZfm/JhwdvSHUzwHjvPSWIh2qegR1aKjGb9MgB9OT/fWvtHSqXbz5dGCbNBQ0Zv4Yxy7w
dZIPIeUAFIPmvCDgjNU21618Dk8Odsh0HCRHoLlxZrHDpWOSxPlEwKtFKkZJLepBlW7FyMLZghUc
ZIyqA7gAoqPL3dLdJhsSi0AZxW9hAANH2+69iP3Mhrq7/jUCHVkwPJXvwHYDLW//ovdrx3uW0+B7
4RfgW2FgHqgboLguf4FG+rajLZixnCrZOSS/cXgvvI6kJwM6dIlR/rq+rx/n9fKQXRqcZTYDwHWY
CINBshv86Le7jY/UV3+4O3SogvJlbX2TN3w2h3WhOwGq+nnLV007w60SpwvzPvpqmOWGGN2z29CV
p9uiGXCaoZ2DRgu6RpfbaAveUdUAnFymLxq37ktgQ8p0TZ15zcoUWM5C8WByo2PSGENFAZ8LdGYw
ZF65a9WbuRbcf3zibDEz38cAu9nXHeKgFedV0LCo3NAIU9VKOYJn0mZI4MtG91LMgJhM/QGK4AMR
4OvsgNWylKMJ7ihv7Em9EanxlNJWewIAEWInnbHpmmyH56DlWRJD3loDeNd1/1rbotldTLkCTYsC
HyI3byzMBDryd1quFNTWbMxiXIoeZFXYKQsBQd5yJ9lYGLIp6m57fSmLIejPZ5hTLPWAorZ5i+Cg
K09NLYKxsDfXLSwe/qk7iJzZdNEevPQngoZGlLkChx9jPv4Q4SGb9J30eYdpHcXJD1nCVnKyj8Ls
pwN5ZnN2ySK/pTLr8IGGYw809YE/5Bgu3dZ74JTvHIxDesWT8NZ67p+vdkQdl6AlgRqoqs471W3Z
dRqguAi0qKnJLnqyIicGBth5qVv5S0DyWevLl77vV27chYwN9UkXuE48EVQdFbfLLeaYmTE7UU0R
XgfF+TY7gVYjsJ5zr2/8FnIjbqCvaA0suaeO2gsKiAYgjvrs+GKSHeOAJjJrvfplpvekfiDo/F73
nPlswUeMQKdqKo+oAMfOb+Eu1ZmaTS2evrXvizzFNKxRPfK6ua3GivoAcn4lmmBerZbPlk1vE6XO
V37Dh1DE3JWIqYM21EYRCDO/l3urAhNcFR9Eu+UIAYe3oey24Az1JMl9DK0EtXzExI6Xo0lsDgct
E34jhG8Db15/ico6IBXxx9Y+8Y5vqvYBfwtUVbYTZuN3Hd9VyXdMfGOM+t7AoK2ws71St4fr+7j0
rc6WMNfCAH5GaUWBjAxY6q2Laa2+ftLzZsXKUiQ5tzK75E0OJohBV4YQiP+wchvu0Yb8g9ed25jd
606qjW1n4OGYFR3GMGOv0RiGKVfewcv7BezdRECI2vXsk3OBUUitKHGcmtecPQ3gI6FkZbcWbVgm
Oj8ABH2uXqeGzfKmxflpqlCRr67ypRcrOex0C33y3DMTsyDYl8AqchdVgkYHWlErs3uE3DzINW3i
105cr84gETwYLLjubtP2XLM7Lf0sgeCFWUTaoOH9KIybVvudMkyQd19a8Hkw5H+ZzkAks/KqWtvO
WdKS9kpjCgGbsj+ZuJTNm7JY8Yrpj7i2rFnEi21RgzTcHUKANzGpaHsYOg/sjPodX6sxLZqaRtRQ
y7IgxzuL526hsDKKxRDm0ALIU6J7bZzfNgUvUHcs/5Lz7iPKws5/rc38JC7rSuMReqmmk2Uggy8H
r2D12oDf4hc6szLzCpF0pNA5ti8pBkxh3/Km2iri4brrrRmZuUEnRjVXcqULUTZ/dqJuQ7PuW4Jp
q+tmFkPd2VpmrpBjCmssOhUBFZwZETqbhLz8g4XpFa0C2jBVzi/PUA55cIiWNEOYkt8qtGVx+6+s
YXGr/lggU1vi7JTWwnI6Y8yH0LUZODkmtn2oSmZv19exbAU9Rrix7YKK8NIKbVlrA+KGSp9mBeAn
Ek0aqPkarGUxAUKKYIDsGQUP9AAuzaBJCFg0pUNocvArgKjDax5KwIOg9jFUnrgRz90TNDL1x79f
3bnZ2TsgzvpEGC5Wp3avFrmz61+6/u26iaVQcG5i5giqJV3uSLQ2Ml756XhTAWxbjeRQl6tzJEte
fWZq/hSQEBysG6NlYS+dfZ0pzCONtuFjEQUig9JiVX0ZIsMXUPGKS/UBTCy3dkt6jA9U03ChteKg
yys3wJeK+WPzEzKmTSNlhJMOYcuTbVS92xb47vqjKVaw75NvzOM6EmdkeEjuiP6JmJWjgC+aCHkL
mJFc85dgvdepml/G97HKVha1dB5M4L0wfYxcEn2ES0dtaDQOFnQtwhYFEMxcexm7VUBpct1p1qzo
l1ZKaqZUM2Gl7N6y7t3Wn1vrH27D84XMrihwNFsxhlNwsIssUDBRWlVQAcweif5yfS2Ln+dsx2a3
k1mCNKMkFWpkehlvktJ+ApPtHRJ2DMRbTgBVmzK4bnHxHBiaDrlBYqEaPItZdkGYbhb6EMpYgobM
Odp183TdxFyW6+POBUnXf23MLiqdcX2UKVLyNshe+5v4ZJ/SQH6Jbw2UqAa8VfcYMt5F/nWzi3t5
ZnUWJlNGbcxLwSoGFPY5nooOlK1zBEwVaNesWBmEWNxHywQE1XEmWNBsH1lTm5UD1q4QmQzmrttu
R4f4Lwf6/rORGLQA0zGaVngqXrp6X6oDx5QKIj/b2S1EynvIh+p4dqlrsmWLh+rM0swR894ZI0PB
cqKyfSNMeXbcHLQ9mHq//pEW496Zndm26QWLBh4VyDMx0+yDtyzseXQQuKs3TG12140teoRtugST
uui8zKFHJtcaU9pYVFobkGN800AjY+H/Umg9g2PuurHF9/wHPtDGs8py5tEvHiOthjDC5PV9oLyJ
ndyPO/bK75VgzdWXHj9QDEXJG1OuoFGduXrUSNAaVvALUChuTVmDXk8rPact9tXYPWd99wZQ/j/E
xHObs3QAnfQRdN7ZEBb9N0zOEtcMdPtewXTi9X1cOlgITCCQBngctbtZTlCRVrUAesLaujYY4sJv
5dfrFpZ83UIvDFijadZyjkkprEGr+gZuYXRvtH7sCGqp/et1G0t+DngYskKAUPCJZn6eFYZaxkY6
AC9aBHV7n0WtF0MVRpjtmt9NQWB+xVsELXTQVIDTdg5ObIs8Vp0SG9YUm/JQqT7dYEZ5U2DEuPDR
CAkKcMrvry9PnxLoa0Zn8SJVxr4kjSGh9xjvc8OzKy+ifrZRNr2vgOUQ5Fie4Rfb/LbeZejOnerb
td8wn5T9iI7AC2AMQEe3zJ0Xr2JeQOMN9e8QjFv73Jam16Dd5XVK9EodCeBfZoJak7MvGc8fMesw
rOz8nAFn/gPmpaeiyKFLDqKCMD3w5NZ4y5VjnWwKsKoavnqM9x0aoCr3BhdEdl7UBsZvw4Xujpfn
++55ugLXWjVLAe9sR+YyyXlqgOEPAL5Q7V9684boXxL00/P8lK8huxf9+8/eG/rlzYThU+DHkb+H
ffKo5pg4FN2e5Rjqj9fgIYvxYEKoAeM78aDM7sDEru1cHaUMqQIp9AJ6UiYkGa6785qNmTdXmIWo
MX4jw3KAhJ0N3tbv1w0spkSYFfjvKmbxAHRSNi81nBf6mt2VoXFTPWTHYhftyb3jVc/qs/VlOGmH
61aXP9Ifo9O/P3sFyzEjrJQCNTIQqxgUQZuCjz899qttkNX1zW6kXGgTxxXWNxzrQ3SMT9mGbgp/
0s623pRjFWS4BNcEdhavwbNNnV1Jbomhdc4tgIVA5Ju1YqcmYS+MLW9ABxt1W1o+X9/QxfMFJMf0
FEektWarrLW+iXmDl7gtvlT6YYjh8AMKqV/1TgbXTS1eUmemZmvL45yJCuNHYVcDqtSUfg0FF0ZW
HP9jUOpTHEcWAfTVB2XEzC9B4gBJ1+m2lVvr2P40brqH8im5pzu+rQ76TXvsb1vMVKwH7+kteM3w
zDdHpjodV3UJGas+oPvqHQPgfnEYDukxWUnVl7fyzxpnXy3SZIOHQSfDQun8nBUBi5kP1Tr/+hdb
9MazrZx9sZK2YIcQrgzrtPRcUJo16hvpv3T5e8G/EFAtXTe3fOTO7M0SJamCGqNU8ekmrXoUhept
8W4wT9mQwMLdC+riTWXtoImwYnhlO+e1tRgPux45E0KZ+dzYNwVIfNbi8fI5++8Xm0Mq7AiYaKY1
mEzo+y1tza2RC3/Ue1+TQ9Cv8QMsRv8/G/lB3n4WJosBo6PjoDSYik1ucmzoCLrjlY+1mC+d2TAu
Q3Fst0kD3lysSNMfhkw/1u241Xrri52RrdSjfiJoCl1ZJx6l+tt160v3wKTMAwwHerjoN14arwZC
tYlDMqzYIzUfVPpupY91v3LMFq0ABA1RFjRNMYNxaQXlNdJqYJMMmSo9DjCOXVpb3WQBSR+ur2fJ
Az9edB9UIhj2u7Q0iFQr1ZFhPko2t4VGv9qkekg4X+NWWLbjmmh3Q23PnA9hZBjFhxwGTrRFQZAs
iLNjLSgPaL4qibFmaZaAFNHIioQjccOEceAUErSmTlCqazwia2ZmG0daBcAyBQkr0YtjLDvmO2YC
zrWK/vqXL/Rn52bRHV3BRkKlcAi5Ln3SoIfQ1h6erCsZ+OJ6JgUo20WzHkREl44wGpFb5TrMUFce
Eto/anpxDwrvf3j6fghNfZjBxNSlmUJPKWvAugdE71cqyXFkYKAmXqmIx3/YNkg6GoaLiq06Lypl
aVYWTWHL0HCUrdTITm9APabGu+tmFgKeiYoVJhkxl4uBn1kwamJH1KmAG2QFGLoBtko8C9rT140s
hIMJSW4gY7cwKzUf0ZaZ0ElmIyNkuuWT2M29akgDjB1/j1U9XTEGei98g1k+cWFudvvyJOIKaHtF
6Aj2M48ckDjLHNTWSYE8lGpQQTXZY02ztyEBoV6Rmj9aRgPJsc9NjOpklBggKxQ3VN3VzD7qTbMH
R80tL6DO2nSQaTYtdcfiKlSh3+DpXXxMNfWos+ze0vVHp0m/Ojz9WSvli2NE3zImvypxfuwzGgyU
vyqoi/saBvwhmyl8maT9oUwAoRDofuU2Azs7iNHMDOSLWaEdRi6OmJU8DFF2MLLmVhj2CVjKn5Sg
RKZFw32hlvvUinUfZYXOyyK6bWzjoGRp4QsBojKiH00AZP0BCCQ/n6QMeZmD3nQ81Wl26MYOAiPt
EfyJO9Hk7/3o7njeBprabR0u7yO7dBHk8oekRh2fxaPuyzo9JWZyo4gaQhmgv09y62jbYCof2xPV
rU3sghc5UmTmpXr9KIV7l7M4gi6b8LJW3lu9uxFOgynD6aLDZvY/y9rYGhq7ixs8iKTcOEa5qxrx
II1yI5R80yT9bZYYG8iUeX0/ArulfQMH9MHoo0MVNVtTEW+KAQ7xJtukHNDpjD9k+HKDU6uedOvv
QmYQWEgOIutuXLXa5JWGBJqeFC3eJpr5ZmSgyeySjdqSW1orEMLNt2YsH9I+Ag8fvh0vt5nTbzpM
RpdE9UCg52kCMDX8foeDvLmCjgFiW+vpOT32PUdxx/JirQis9tkpusAi1U1vGV+KFqSPY3KXFdBu
r4CZ9cD2AKUSKDhBrESAvF6CpxKAbK+yHJ+xeosC6gMBO3YB/nIJbQu1cfYoNfk2WJ8rwwgKIkDf
bm6YpuxsC2InQNBRKk9lTfaO025U8InzdrhraXqo5C8NE+qksfya9KeIaR5NX3kLVfk82tAETJKd
0fgRLm3VjepATSKU3G7rFtJMnHstcmajx7yz9pCkRaDq31la+1bk7iaqb/gfrqnRq0G+Iav6RbOe
jBbiBhNfOKaUtPFrG0OdeUy9fjxwk2zQHj2ZYODD2b7lRAu6ssTwPPgu4nhToYLjGgJs44mX19zv
FXo09WrDKhKMufs0sHRTpeyptsIC5PR6jPJ+c8tAoz8mlR+R5KYqv+Zp4teV8pimJMi4s6UmWFM1
ZyNtdadHLogODT8t40PH3jr1l4ayXC9QwWgCWkV+j1J+jcs9d297+mNQvpnZrzZBat0UXlPgW4DF
L2/fMu12GE46UPsiYr5aql6Zfy/cXw7ZWN2tPTQbBxVYMNHVxPSt8rF29p12GuMbQ95E1l7PTD8S
ySkqlEBPHMSFd1rdEQNcaHKjGg9ZddSxr1rbBdL1xHhTi1PjHET94kLmMKofMOLo925gxA8OxkrA
L+04PykD3Dkhm8rUNqbQXiIuTl1pemlBAmFzH1p2vlrf9e7PuP3BwGEyxL9090TAikiaH4zsp1aG
uqmKwOHHwoS2zDZS/KZ5zkbXi4vbUtt1eF1YoM/i9LkfjpSAw/WRKb9r+xkIdUhFe3X6ZBtfeQ4N
llRuIK1Ry41pAOLq3uTFUSu/0pxuh+Z3C1JGB6ohTQ0ycCfaZM4+1raWqWyU9qRH97m8xcheJoU3
0hTOvxXseei+RNqLXT+P5Us23NiQGcgYRLfL9z7D8YZwnhJ5w3AsrY1V7Lj2An5GLXlyldTHT2cW
B5628puRbM3oJs59ELqMZRlIaUE4AOO1aePV2m+tFYHe115UbFP+mOLpDQ6zjTlQvzYDjvqTxEML
8+GQ3wGlKpi2GAhdHQvRqS08Q8seRQbpiP5VayCUI+JNDNp7E9Ti8tSmwNJAO0FATKGyf/SDfhp6
0HDmgAZHtA9Muz41LiCqMTjtrfdGs3wt54eavTXKPcu4P9p3KaSwym7H+K2C8SyFtVu3FD5x2tgv
kuLBztkz7aOdVKIdKbUHYtq/aghDZIVogrzjezs1ICYlT+4w5J4NATsoOpMjwGBfI7O6Yxp/q1IE
OdJB8CiF9Gmv1piazFK6sdUcslVd8V3t+wZaUel3oxxO4NGl0C4yHa9Q8I/zcYoTfXNyBZq+mPu3
vN4tX0wiTpbIgrq37mpiv0Kh/m5UNcDbevprJJgtY5h0LUkPkGByaEb7tRwiDAdb1k2UAM2KAQNw
PEEgKa1eXWo/pLVb+GYlDyBK/a4aEKbqzdwruNAxs8wfTVptEmIcctANZ05q4mLAa99o/5LmZir+
IuGAgg9SnKlBN8s9WV8XUhnLLkSh33PQwW9eridQC4/gcwPuLOsUomSRdFS8CTCdkZfPDIJUbfmq
6KOnS7LyqF/M1qYWIwpbk6Dq7GWA7FaWQJ/gqTPc9xQBHamKAvGPyqXB9WUtW8KuoWav2yikXSbT
0DWsFTfpZTi67aMNtRHg8Xe5ZkBwfqX8aU+f4FNOaGD8BPwpSHfnXACOKuKYCeTtrp3YflPtxp6V
B0M0SoDbqfPBxpx6OkX7gksOUjQGQRnIct/h1od+E9NsD/TVJ7OF7JjNTcRS3PG4upGkWcq+NZCt
CUv5rdrZt4TFBZS0xG1vgZ0O5ETQBsF/wFk5BGkP6ViDGda2I3W+IWk5BqRLX9uJ1kMpzKBstddI
z4N2Osgscr4SpOz7mlr5iyWcaitVeh+VeeL1EQDWNewXQ+/umraofYPyymODRfcYHo18w2y3UdrY
HuijkQUVRQkcrq1v3VY1t7VZcM8x65Bn5WsbyZ859MG3mA5HBtCYMa4K/oPW9i0ZjV/wfmQ6OTiC
+7jLQKqSIzMYxp2bGlACUt8GJTJ2YxSBurHDhU+z1g2okq08Ixd95ewD6pe+khvYsQFyAiGtWz+N
fiipFsgECEuIu1z3yoWXpOlM8+LTAYC7zE4zJigzC44gQ8jAiP4+Tt9Z9uO6iSXc/rkNa3agG61t
IAqEA21rXvNqbDVU/okXBQT5i6/5EfWKIH2HGPS/nO0/a5sPXVe9G1d4RMswQ2aitoqXQoyqA4m6
GB+vL3FlF63Z9yoRxBXFSfAe1+m+Bj8unl/71OxXpkcW33pnC5qFkCRFmWyw4RZQm91JV7kDi9LK
kMWy5/3XH6zpJ5zVBGOaJ3Ea41vx6ieLy43FjoV8TdqVEd7lDbOgrInyO4gKZqXprMwZmNBRBRfA
f8ne8ibGeigbr3j38mr+mJk9jgFfc0XBsRpFx+MAASTW0r1lfYPm43UH+B/Srqy3cR3p/iIB1C69
avEWx3ESZ+sXIUl3tFD7RlG//jvqD3PbZgQLt+88DAboQcqkisVi1alzlgwJx6iL1CZOqxHbRt54
+gL+4J1BH3rkitftzN6N6j8LEjuvkJDrE4zbonuQ3/XyZ6YfWvKWhncRLv3rlha+kNhSbcFAp7AG
fRg1eIoR13X1hnVf/82GcGzUsTE66BXg86jPmHRxSvVeypZmPWYXMlV/Mds/tQSnfz/zaKXnlWVE
HRZiyAet7JHkm2vDqBYAh0tmJg85M1MomYo7C2ezw9yIArIfjhpCpC+hbZbMCAdHQd5NuhZbBt2c
Ti0d4DgdUJj9zbk52zPh3DCT1TUZpo/Pbmh2rBkE0/gTs5QFJ5tNVM7sCMdG6pQebEw63LmrnNZ6
wAvDkbpf+fTAGU8xxLWk7P26z83G0P+ZlEH1IHyn1gpanMvhWMUgva/4bYJZjesmrn4jmBAbAkQy
a5Uh6kBT8tZW2l3FgCYnUOq4bmdpKcLxyUeF5WkDX6BacwvQz8oApd11EyI/4/9n+zpGjBGnTSih
CKcnNMwkTprpytmqkddvxxs8Cb+GL4yZv4Tekuz4HLwGnHx/zAmnSMuqMSEYYDkqk8ytrZbbuBre
oqZ/kbM2dUsUvp08qfe6FO40hs56NvoQMVsNGuZQap2VjsrwUlX58AZFxkOlElSl0C3E8yy0Fw7J
7Paf/VbhKFIl1sA1WcJ5oZ3K7HeuLbjq3Iw3itWIWRYBpcY3GCTUoEKpLZPmN6tAf2cTpzMwnuYY
zAlvG89e8/2Ec7Ie2EvJ/ED2l3A1v4vV314SZ79g2oOzqAYAKF4qfTQcw2f+BSAmGIxuq1vQevM3
+R5qn+1zexhvyUvVQm9mYX9nj9GZbcH1oqqLkoRpYGoKSicCTZulf3GUjRY8fPbqPjMjuJwcBxmY
D6X6qN2yL/JsPHN1Ff+wttA/+arfG9XrHutf0eBUf5NpndkV3IfkoFOJ+Fge++Qpt3YkRG2I7ClY
Ma4vcGkbhViuWRkxK4ooEdGnvnlE/a9eerFPf+KalwhhHAqJBa1jhR0JNx01gGrRW2gXno5Slw2l
SAkqIf9pTb8RcmduaTO5SOtOK48RifZ2whVXUslXUpf/fjYfw82g0kIhDfUBsZeTkKxvDPQ0jlJ1
avtfWQj87OP1pcxFkXMTwuexAykncQATlUYgpkIhwwuJ9m7By+ec4NyK8IWo0pkNGQEFGfSvBOW7
vnhk1ct/Wsnv2H72UWI0iXrFMtmxksd3a0zAXM/RPrhuZGYhIGjC1C74oNDGE3lISGt3EOcCKg4Y
bTS5ajfPoQKY/UUT78KMEPeiRs8TS8KhabIvTCU7KdtzL46WVjMTey7MCCHOJHGn5zLCa29TqF5C
FDxo1kn7HEvl9vq+LVkSolzIMUzJ8+myAjbULrd2WPomrR3VjrzrlmYc+mJNQlyr7W6Mghz5dgTF
n4yDBgfNrusmlpxAODMpCjqqXGSoEILMAnrjToHSOyVLONellQiHpm/aGAz5yIKt4IAKDKjA4n9/
LM/3SoQUVVFQR0aDu4doELJNn1KerCPbv75bc2nEhRUhHx1VcF1jnGsAQH/w+PvwyJ/offWrfclv
9PsK81dAn1EvQeXPkX6O6n87sZpymUKY3CiMtoA/MPXeYCBCPOnk9foKF5xbJKNouQ3h2TYdjpAA
vM3a+MO0Cx+Kur4MtcSF5Sw4hTb9+1mU6xnqplC1hO5IXt5IfPQxDfPfzqomRIUA+smEZNixMPsy
wfPOQjcqXtr4+fquza4EcCWLgC520iy4XEmtJlkVDXC+AJglEMnXS4yh0x8Q0gKo6vwxIBxTGnVK
oKa42gadvEXy+KWa6BYZHCzSqlI8NDx6ur6i2bhwZlA4sDKAdXEQ1kAiNuprnldPWhE8J+DavG5m
1t3+MYNJ7suNq4aeQVMaG8fktxByQRDndczoHtyR1+1c3z/0xy/thFLY2cMAIoQ6hkoxMivSep39
VASfttz/TSQC9say0E8HDb+wdSoZVVBUhihfVM9S9FanL1HxcH0505/45g4KqA6nyWf5GxucHpcZ
x6ACO9pSDl7SZA8l5iPp0OQZIy1cgfih90lRJ6cQ6J+/ObVntoXrL4VWWmhJBCpfpXmHTOUxiNmC
iVnnOzMhHCeFguK1hjjDkY8YBynovlRDD9rPC3ff7Kk9MyMcqiZmGrX7gR3N9NTlwyckl/6iYoZJ
VgNdMXCkTSoTl35XY4K1UEsUM/voXU5l9HciQOWkhf2aPUVAYwHuRSyViLxXZJBLdQQA5qgr5noI
6a2aKpFTsOaFtvJCkr1kS/j8asVDuwxQbm5K0HE/BrgVSPjMuqUn66wdaJkABQfWXzRKL3fOruQy
tQM8hPJBdrnypgNa06jPdrBwlJbsCOvhYH6hdVmhP0TR/E3QIcsqt09rAOaHhcAgTw717dierUnw
60Jp7CocY9DMc9e4l1fE1zf6h/yBAbUb/cfopgeGJ8uqdNP1EjHMrK9PAFQFnSnZEKmXcugM8NLo
2DGK35royaBLRe55AxqaelDtAdhV8HT0OphqWThMhrzhRJlmt5e2b8mEcukShabUHSBOmPdcma/l
z9QDhZPX+8oq+1k7oK1b1Iiao01AiP2zKPXSItPyMGol7Jr+GD5gdtuFRvGTdaJbfSftrBtyE62v
B/bZyHdmcNqCs5So6puEKhlSolJtnI74AKWi7/t83cj8PoKDC0pb+FzfjpYUpJzJSMar6D6pHy1p
6YqYX8UfA8KZgoJSIkO8Cf356rbO7q3oYVi6AWfXMEkpYXIPRGKiu4W1NYJbpIemZwH50MitMGLy
F7uEcuFUMEQhVURuB4Bz28OoQ52UQoW14S5b6nPMlWhRtfpjQvjaQRGomqTChCyt6Ds01ax1ugfQ
Svs9BVl5nbXumZebnuwCcebU93S1VCae3ceznyCE2doeWTmkkBlEk9zR6N6y365v49yMiQESY2OS
BQVQmAhnKJfghBJYyH5P6SjNSs1Wk7Jb6wxur680oOUgTOKkPkacubdge25157aFDS5toyFg82eI
GJXky4HTuOzXAFJXl0IJ0NEUzy5XuSv9vG531qwyiVeBwwLzokIGGEeRacQEkkiZaawTvdxpWrO9
bmJ+W//YEEUbaTpq+MvTxAmGn0pMPm2aeza4ycp2Gw/gY80NbgDBvF1ymLmzjUHh/61NzGgIeFKj
OkX6l5ubPH03zdJlS5QWc7XyiVtCnsjKwTAmPtuUVjIkjKCzY+OXWxr41lrDLGAAyM26sPHhok16
D8q+W22TLATguYlgmEZBzIZgGjSnhTsa5IV9n5EKOr1b0A/fQugZvMqKV9wtzR7POsmZISH7rBs5
NaDcjfgi3ZI8hWjfEpfKbL5xvhbBD2t95KXW4PqSNo3PfHUFHO4G6Lyi96OP5tMEX3TiS2jlA3z4
Fn8seOj018Vs58y6WMTM5I6OgwY4vXFvucxlvub2jxr1Goym5E6ysrwGxLpm7PJmbbzE3hLb5Kyn
/tlg8YpgIMfpJAv2ZfWhyV90sA6ynHkLq5ySjmurFJISEP9YbVEi7wlug7X1HPvQM3U6D0zFxib8
z2sSgmmZav2YRmV9lE3AJtXMsQCaNJulIZ/ZT4fMG7LEIMzEGbxMQxKip2A9sRhYL8AhaFN0xlMK
1hU4rLIqlfK+6YIDp8PGzP+qizQxbfzPuCgtN9qJiUFnnMDWs++SwCkOmZ94aNTZB5zFH8VWfVcc
qvhLR3/WX6b1Trw2gJwKJz8rJumXBrdx20f7LtUL1yiKfQUan4XMYu4ZgFIR1IzAaA1GJeHOrfQS
TG81VE5NugekZ88xDZCr4AcdQIcRuxiQWDA4uzIU+oHJVPWJQf7yc7LEJjQrVXbM2myrKeEhkogL
PrC/eE+D0hyloWnGHrYuzWhWH9E4RbhhSeuGRPfq7m3htE1/QjxtGnQlIEQLTkhUPy5NJKwz+6Ck
iM4aboZyBeKrvSE7wz1GxFbZCnfCw3+0OIXxs4ycx4nBzQQW5ccOEbRbRx5563eGM2I41j4u9VDn
PpVmoUlm48kL7K7wqara0jIrlfpjX4IDtaRHtUSwrhYxSXO3z7kdIWz1aZ6E8mhC0Fr70qQfjblQ
cJu9e84NCF+q6/UC0+/QG29XvaeuqJ81PzBtMVZra49hJV/2tQ3V7zp0HGS3N/0lzbD5jQRHiw4k
poY4dvndgNKEPPwAMjg5fNYtyWHAsbL8/rp3zMVJDfK+4MEHQT2IWi6NFAU6aHEA50iQLND7dsNX
WNfNUqowV6NAEQTgUqIToBeEgBHFY8N41cMp2tcBQ796ANbrKn6L7aVK0tyunVsSXm55npBQDzHY
QEe21/LidhhBhtpFS52tOQJ6FCH+LEn4PEPJGyvVWY8MT161GPcBZegu3NmuvpZ28rCNV0sAjDmP
P7co5FtmoJk0jQcIgfe2ozPQ3ufW9ro7zEF8JpD4FASRtMItLv1ByQsorpn4UCkGsVLwauerwDO2
BiDHfutGi6CS2TWd2RPWxCt7VDQMuB+NanS7lABk/biwpCngiBEXLLyA36h4weG/L5cE+g8Ocvui
B3X2lMGlKIAAwr0uVvmttLpua+40nZsSQm2Z876tWQ2xdBACTcQ3bKWt6vXSPT/HsjWx/v6zJOE4
xakF4e+mghyzrK3s2PA6jkncvIlcCtCu05Wm4bR5shsKHb9A6tc50RbC4+yHO/sJwjkLMAdn1DJ+
gpzhIVo/mSCvvL6ZcxZAJQbBL9BUTYW/y+8mU7CXZgmkrXVGtyRUX7Vy8TZesCGi0TkHJ8CgwYYd
OZ3PfQZuNMxB+W3r8J+tnzzEKrD/rr5Ua5x9/J4tTkxoJNrVTTZCHTzZ5oFTKo71le0SaHVMIhbl
6KKg0EIzycGM1vovthVARMAeJ+o0EW09UEPJrTzqodxr+kZQWa7UDbV/3chsdAQk4x8rwrkGT5/c
FgqsYCKOvHfr2K8/NICAXHM3odRCr/0L9mHM02BcHOnhRAAmRK7B4EabF1Z3BPL2Z2kkEtRH4qeg
wrTg9bX9TtHEgIJrGQkOxITQ8RNOH4c42Whldnc0GCgrsl7+0dYWIjJNnxtiPht28DPloW8ZeeTU
vHznuXGKJdY7FioOA+YL6QBZay3dSWr10ETKnTFWbzZ0yR0ow60xgBw6Un3IkgLzX2O65027lytr
naVww1rr3jS9finC4FcIOSqa4P+dqGPtsjJY11UM6qYo+5EFRnEz5JisjZpSAtIdAMqUNL3DaQcn
B3bFale1Jmd+UBXphqd95MtVSjEAmgZObhX3Wd8fBjJgPGhcNy3bSjXmy2Qm/YAQx03Tha/DACSX
JUV7zFgfuJSfzEIqDkVQV7siUOwVL3Lbw8Cl4Y+Avm4oNW+LnBy4HN4D368tRN5ZXAM+uq5Aaxt1
D7FiJRlDVvEAsu5T6GXUkW+sY/eJr4DJkinVVRx+o7t0JZ2yG4hqXXeJOetT9oSHF3pYQOQLzler
nOlai8AvbYz7fCt7qTduyK/8DooUN2yldCh/Kl71GN2bW/O0YHxqMQv+OClLaqgk2zgA4okubCIH
HZU6ANOiVRvG98Mwlk5RN/eg111hDnal1ZhG5fmIGdZqAd88V+lCgXBi5sSLUwE52WWYTkkdWxjT
6pAmN/64CjfdPZ4zL5YXbjtPWUWbwmtv2WYpo5zjOoBd/Mf6TTst0uMQMug6ieTuaP2QX7nfHmWA
V9bZrboZt/ypvWMHEFOBvnONYuK97OquclN4xMPj2+eP5Q9jUx/6Q3UH6oB6vVRinHs7QPjOQk6N
rukUki43JR71IGKo3iA55BZGzv3Bi1z9BT/mbWKVyo5m7dTvbFu7kreUJv5OpkV/ODcuvIzalhGe
oQKBhCd7tzcduPa2w539WG4xdbtOb5Ivs/coNNhukDh42QldQyd9Uk/K2lh4T8/vw0TdCpX4iXxZ
OBfQTAySvsdHSvfDa70t3hmKZbfRnXyQbotTPTqmS1bKPvPydbW5fixmrnZMpViT5NwksinSiBhB
Wkdd2uMTFL4Wxm4aLD0BliyIKZBcyUOdse6oQJMEOoee3ix5+ewGYvYPLVf0HgCVEE5X2yfKWLdt
B7gW+TLv6q3ij9v4XvKDFV+prv6ufilO6dqLGm9zLwEUQZAhTObBQiq4MGbLCqtlsJzu85O9Gm6o
q66Th9rJVtJiVXCuT3lhTfBZRYHEZjzCWvDUfbHnyE28aEWO4bb/Gv1qFe2WcuiZd+KFQWFjqzpt
q2wymMl8VeWR66RGtoAYnpIc8SCaQNpaJmS4sZWCDWPkgKgbJgSwlD5z2qSJ3XDIPpUgMz1a9j+r
KgAVBV94w808QjDbhFkE5CegkBUHfoeyM0heQiijt7bUTFyWfvZ26VBVd2JkBsZOSxeKCHMH4dyi
8PFIV3YBD6EJU6lvRqM5EcYrrx/mua+FeS1QyKIPN/UyL+NplncpZnXsFuRdmW8RyVd1vDqW1jEd
WPF7nVkRXwOMGlD2lAJyxFmEwsCbBPxjnD0N2tLg1twULHQbjelcq9OgrRAXS1mjIKHRIPXpArKs
op+YrbWfdHCpWwIOoOzBgxGu4iWI8ew2npkVsnKWZW0vY4DviOnmQ5qDU6KDZO8wete/ljJ98G8b
qQCYNOkbo7okfC7oG1k5Mk2I+ND0oIfVGk0GzN7knHhtBwEHS2UfrZI8GxWoLQrQIbREfw1TxQIz
hPIR5krv1CbbJDamrgebb4p8fFCsuoC64fietc0aeUy4MIIxG4KgL40ckui6+Y1HK+xJRCDPPqIf
GQQ+xtN9xFm0IsHWM2J2HcKk8WqpwzPrcaCfkicSqskdLv1az7NUoyDuPGaDdZNIp0Ftdr12qqK3
619k9oRCqV0DWBRvFnFyS+tobALqD8U/FY/KMWU/dHlpwnrWufCnQfCnoOcpPsBMwnKSZVhLUqS7
uulPKqnuNExt/cVSzswIPsz1moOIA2asSt+ZobIxyJLg7+xunZkQ3Fczx4TXFJ5AgaiK1QORnq6v
YTZpBvbjf3slYr2toqDgqYGcG5Uk6JqBySIfFKAk6uQBMw0rMAkFIOypbknR3mBSw1cifXDrMWq9
Bk0SN1DkFQRZakg7Zc9W8DfR1obSOhJYiN5DHvXSK0neJkMqk/FYZok7JiddAQ/NQmo45y2Y+EZa
KE9P6N+0FWddiTKVaKXnEIfUxrtOe4zVzygx3YVtnotDZ0ZEvZMkNtDdZzAyvGpf+j5Ea5M8Gq/d
sUTevZSrza4I7akJwoj+0e+Yf76iLBtlA0xpwEwQT7WZn5HP1Pj3U/8WgLk2xgBVxCjxYWE0aoD5
BkRwK2QHW1I29gCmnuvbNuP+FzamXT1bSNIFWs4SBAtQYvkEpW0wD123MJMYXVgQEiO9t5SyzgbI
r5XPNgdpTk63g/kq6/ifNnMs/cd1ezNhFgz3kH+Z+lH6t/soGXgQoFo/HsMYdGV9oTKn6vIT9FdV
N0Lh/rq1GUcAqQuouoFuhrah2LiR1Bz15lDHoJh9ZxabjnzlMHjdxtwOTqhcoJJM7bsebVXUpdIN
YC+UMcIzwr2LtWkrrlrvMy6jy/183dzckpBPIlGZgDNoL1+6hFTmeMpFiAgV2l2kzL1yMJ2soEsH
dvo7QuIwKYkgwcPLTcEgwqWdKO5KyyoDcHOu7drr1tkTeUQNqnIhZ+2bS44+tyrk3/jMMlCE30Zq
FQn5R2thqBT8FjJ0PDnZj+EiK+PcknBa8Q6YFiWGhdCwIB45QGowBWKra1tPRx6jlEuZxFzFFX0U
bNmkpIni7rTYs1NLI0CAzUhrjpqaEIdIfMMHtfLwUXU3NLVPBWgd10LOh4rFymZccwEWACGksVdD
QDWv+8tcjdSyoUUtg1AbBRrxCoG6XI9EGqxDSguJE3A3vhSgRPNDS3vspOCk0CzxDSk3t1WbUaex
gle50yGCa9/zpgMznJyGDmFysqv1LFpZvaJ/cFXxC2qn9z0aWE8yKPq2rGqKp5iNlgvavO1IuepS
rWInDWSuXlXx4QZlkNGHwni+l9vgp5SXt5FhQiEREu2ObNtb2ao2Qa1+dXFvuLWaHuWWBGsyFI/U
QlMDUnxuOxLDkan5Fti5X+bqbR5EqyLkD7SO3rtQA40M5l29StaeyzZrHdAgPTSFukvLdMsHtPkl
HQoyfV2tE8N+bsIo8HJWgkFXDU8qV39Wdv2kmqbX0MErkmRE8Vf+MGsISEBP+7ZJgeS+/nHm4jsQ
DhPVCkqWoI299JQK2D5o24EJuY0eoFprRB/X//7csYIKMNJaxCd8eiGplUqEEIOCAGfIwdTYW5P8
hFOC5u26mbkQeG5GSAQHljGMTJbNtAy77330NNahbjsxZIgU+Lppxwup5/zCcLdreFnjlheOmJRQ
RNsIiEUzrx+ypLxrrOZxZPVCajTzfQBbAu4S8xb4OmLZILXShCkNKLjjEcTlRb8Zy3Che/d971AU
NhD0UJnQTLzTLl0gTGO0xssYc5kmeGkDBrfMUKnMG9+q1HB7MxZLoyrf9+7Copjx6pJeKTXHpWi3
oEKxMkwqaGj2fl33iSUrwj2l8qTQMhl8dGrVu+MIKk1QfoW2uZCFTdtzeU1dLka53D4WSSjsNAFI
rFr2YcbSW1S0sheRcGUn5SGQ4gNg38+jXr5eX950cr7bRU4+lXY0QxyTUUNdicJ8AiRKulM0x4RC
4hXKr2X7JEH88Lqx726IRVrQcJoe8YA6CN6ukSztRw1oMrkCkX5vb4bBXF038T0vgwkbPfnpyY1x
M+FzZXWfhqWNoUC7RtZHofEQ9K5BHpN+IeGcXcuZIeGDgXCM29I0W4s3cOsOcnHb2eHn9cXM+t6Z
DSF30fuq00dLrY9DJvk8fdZo4nWV4V+3srSS6d/PrvlACUatqTEHaLUPhJ/CbikpmjdggtQRpQLE
COGbIHrGWaQCAye1my75oNrSDPCSAeFbEK6wTumAv1b1B7utHspAvb++R/Nf4s8ShC9hyHFkYQQP
aEGtcHTprTdwB9GFlHhpGcKH0DlJimTiuciGfMPzaN9Gf+FQ6CBB2RQFFeOb5nsMXcQmCjFKMzLm
cAkdTHtrLZJezm3WuRVhHVrWSa0hY7PiOvT7vHlUMaWvyevrn+R3tBBDF9AoRAH8a+JCF24cKTLS
KggLmOEOwPAuRuiBWcnW5Di4bepYDmABLaiMnaV22FysRm6P5BvydwrS/csDMxZ6U4KBCXM2637f
rPuNum627Xrp9T8XylRVRs6ItAftLmF9tAwGBjBJfcSZcofkrUHxNqvfBrT9r+/knN+dGRLHJnKr
L4bUKDEREr8bBnWqpXmXOYfAQ9lA6oZM5xskMGqbpqiljB0H9WcLkHahGg7EAq+vYvar2BCDggAy
NAtEvTbe0mJEBWs4ynXwleTRjVkND2Ay/6AMRF/q2D23wwhqSEVeeijNfqgzy4K/50CJoUBjgZJf
4yOYxeCIQUecOm22XUEW5EBmcD7A+KK8pcDrAYcRb7hqIFUXhHGFloITVu4AIGm2UV/AQ24e2l10
gDx79jb8oI/69voGz31FtBggBarjav2GHm2ZbQwdBl0hQwtmghUFg1q6BLKfc0ULKgRowQOehYVe
Hq1KS1teZkF5tBQMflLjJGX2krv/hueJgQMJqgpkgS5/15dWFBZoXctA77MHA8Jd9d5VBwPyfvHa
vAdXZO/La+0kr4t9s69Oyt7YRH66lpdQDnMJ8/mvmLzq7NqNMbOQVqA7PqLIYt1Gp+QYb/KV/CI9
RB9K6JFPe51sxqf4sdlkC42JGdNIvzTcAsBU298GX21NrcGjWwDoAFZnZ2iHEp5kqk7W5BClspTG
y0slw3NnSVnsN3+OsPUXloWbWpNz3Z74co9m0x1k2jzZhQlOdMhTtcUO3dN9Xoalw3i2G2jDXLOL
MBWcWV5ds8KX9QCKJ6TVQSvTJFBEAL93lWoPUUoMVw2ASmpaA5y21RM+Lsj3xqc6z2s3aMpXszGA
kUqJZxll6ICR+DUn7VurmuiP9ShvXT8pMwqGiDSoBKN0Amanb5OY/RhZcWihuUjWU4cd/Py/wIu+
sY7RJ+u9acxHX0Ng/KfxUnjxm/HR/RyepLele0qZ/c5nP0PY7YSmiLxgf8JFhagbQ6LiwA/WuvSG
lYpRGU8JAWeJPOqmDniP9zYorlyjcwMQ5naK0+FK3aXrpWg50xW73Bwhl6JlY8VFi1818cVobuMG
x7FBm7LBSGftVI8o10qn6x/EngnRkHhXUclCD3GqOF4eNhCYd7aV6e3R6LrWDSQ86q0cHPPUzjHy
2Ok/wah+GLthl8bGp1nQYUUw+gKUx4AmI0pJWgGO+VKTRldPsyejC3WnLKwfKpOJ00ax4vSNvB8t
bZ+1RbWiEfRBoGhn7ygfX4Mx26bG2DgJJbvRxLQE6SC5ZUqxw7oeTNlhhj660q40yO1prfwkdc1d
0wzPrMTRj+jXwMkzt2vqZGAaRS1nDB0VXGE1GQwPzO3yzjT1T72of8hwLrvPPgZQ9dNEspzADiuH
EXXVGuljXdHOGaSqdMiQHCPDLpxERj8651KMw1ERtwaFt6Pk5nsd8jtJq3VXDwC7a0PIHFZSC0Ks
UYPMVV8CRxpCwx1El04NNux1GVV7iWshHv5tuE0BPfGGUJLutE5OHWDndUiQDD9KOR+8xAhuOI00
tw5T7qpUxphmar5LKEQ6ZRBVXm1AajALmtyr6vAuZWQpb5y8XoxBGJcBdTnmjPFaF+4Y6IJng5la
LZBUzfMEqpYO1O1d5vGTsggqm7k0ZdNAPwpIPkAnxDEFXusKQbe/PSbE9uy6xZajPf7zunvPeTeU
jfDiRfEezCfCitJQNgcQHndHUlo7vereEpV+xnIEraPFVsSsLWDz0NXG9ayJtqhMI5uD9Riqf+aK
Js9FeNMhLHeV6l1f1EwqMDX6/zE0Bbez+7EZgDkpQhjqUdm2IAzThAs1l7lvc25BSLDrumoD6EYA
ISRv7HyXZ5u6W8jWZncLUEbLRM6E8ptgoivkjqeDCV+zwbLUx4eePbXGQbL/arf+GBJz+EbhY0U1
3Di52q2aKnDjsPv3b2DZxq0GB0OVFz2byw9CucRpE+HcDCrmH2Pb6bVdlixF6u+HUyFTx0EDxBEv
VWHDoAlmmGWct0cOih8o/sj3wVBve83Y2lr5wctqm9T6fS4VL9e9TbFm/O3c8jeoThGaYOPPWgD3
hxvd7pXNUJu/FFrflTrIAKVOuzWTaAtRwZs4RcSGdtM9HYvcMceOQq0GQP8hAd24wjO2i0aoJRmh
/lNT2LhVu+GQc/1Qg3F2lacBxNkL09H0fo2DBP2QZrwLGj29yZBW2yWaDWH3SVQ7dW0T1mm3o9Ek
iVrzT02Tb3KQYbiWZFVOz1XLAcPxOwHiBrCf9FHnGbRVovyXDckRxyxxbEAxB7EovfgChfhbxNrA
Dwn/pfOSOWkT32QJgGRdA90QVMbfUVH7tCNy2wRG6khNdhpavmZFvi6z7Biz4JAMw26wxp1RkOwU
SlAOSs0nS4s+05Kc2sY0fBbyp54Oj7WS35BEAcCc8ntJwqBMFBVokmqbyGg3mFe8s3jxLjfBOjTT
+1glr5hAHV2DtbgDagBjZPO2l9Q9zdpdk7Ur3cxOqZyrbsGS5x6EbMhP7U9jJJue4TrperX3UymC
fowlHUF8eAqy4lffD6DLVvM38C08MWDK/XS0bvQWajZj6etJ6htFpOMKDKHlFed38Ri8DUoLhSf2
YNFiHWXltlWUbZADYzSM1Qg2+bDdE5U2vs1BKJRVLYDRlXqfjZBXCrvwqc27NWGJT0sFQjLgG3GK
RFlJoIvLm4z5bRk3TlQhw2LqK8/rVZLoo2sq466Nyw9aMU/tol89xCysDgPTnWH+UiNAbhVlXSlq
7dqgNbNKm0yaO9zpQjSCska5b/X0XRnYaUitI7Hxm6zMupXa0YO8VuSOBJojkLffaAXdFBoEd6TA
uldK+mja4WtuGqeyK95K0/pMqhQpoWFvoxGI3rg+UshFuVJBEgdTXIMjm9UXeMjvpFx/bLpSv227
wILUkfWhpPRHK42Q8tBDSKsFqL6UDEhSebBx6fNftlWeANW/zWxI8LBgp0J+2sVc0QlX/2eh0Reb
xJDpqNaalv4CmkV2obyx5oV1SLleH1iOJ/WQdu91m95GsboudG2vQoLOwXs/dnKTfLWqvS3a4ifq
pqAOKJpkJ9X1Ko+1AI3JKHQZNJv0jq/NYdwWcf0YQchdG6qPgrNHtStLT04gw9RTafB0C1IeqvkU
FeUH2uK/TKVxO52tLZmfaKARN7eRuCSJ+VLVyc/IjneKUj1rqnRjqeNJzQfQWMvBDkHhvrelm573
60ZpXqNgTFyNUH1FjepXjKeSKxd2C34T46m3k8QZLSjb1fjtXqVAjAwaKeqq1geQrUTkDWI5+ToM
WOuiu1l6aB7xfaDwdGdS8gPBpgZHk24ctLh8A8g98bRQS71Gy5C5ojXjtKn9ej1oztxuCJmmgiRq
KuuIWbVkc7snBkJm3u00SqHFfmcpD1Ly7xnD0J2A3syEecXItqgJRLmeQ74uxjum+jSK0eEQ5MO4
2sKrbbq/hLwQlRo8hwGCQIlDHMKB6FLfSo2JHoj9burPgYQnSfjQ9x8FwtL1jZth1ECXHCNov9Gn
gHRMqclZclOZ0pBpGVivgKPfyxvJ/9TXsl/fLmGSZ3r4l4amT3hmqC16UIaZEQzt6UNB/GxH11Ou
S1qfn2qX3yyB5GeSqmlwxJ5wqOp3OJHepcVApKBGwtu6igTNr5o4chot7ODcba1joBQNhQkGLRZ/
0w6ANj2066MyohSVxW960SzkO3PejXTHQMPCngYvhFTE7liuj6xHhwfBLdd9EK3gOnPiwVhd94YF
Q7+d5ewbWaNk0yJlNcYSgYWXfyiIHHb1hVKYd93QnIdPuH+gQ+Hl3xByWS7/H2lfthQ7kmz7K239
rr5SaL52+jxoyBlIpr2BFxmwQUNoCIUUmr7+LlF1ujKFLHV3nTLrtioD0jMmDw/3tZZz3e44NHik
iCN1kt2hhzGedVBbwR/dgFFWLlic2w2GpaF0j1S5jITT+fZDA4Qk5W3Kjxx93auiOpgg5QIQsTCD
6twUmqgEYKlUlBinKB81q6xGHTpUyizpPRGGuhqKEBUAqXpME/7eh8NrqcS7MC1uW2L9JGqwq1Xp
rVH6nYG8dIumqlD6RWnHjNa9gqe6eLVEvRpiZVVk4VUahh5BH0arRRsRmbPDILdXnPJ1qPR+FKjv
6MpJvIQYaEdoRMlK7Y2NmgC410H7YSF5N7fzUYhC1QPxDartkylVayoRUWK3kARQUgpwR7Sk6T6X
osFjFUSor1bD36rCiWlndZdAVa7d5Vt9Vd+o+2ZjbEuv9qV1c8cflefLO3PWT6EuNeaWwTmTp9wr
lRAeSAzFDm1trWWfrZrNe+d2fu/lu3CRijI7h0j/jnojEF6f5tDbOoxyszbKo635QmhOEQwLl8mM
BQ3SXkC6QtFh5E2cb3yl4Wijp6E8nGm7Mr7OF9foi4M3ua7OLEySe6GuxrRKYCHZNl52166L0C0E
7nsHKiOEesPPGE1PNpBTWUnr6titQ+HgxXIfmE58bymuFq/s5+zt8jrOnPezLzXJ7RWymQ4sH4ct
gx6q2WsbfQjtcsmRzRVBUCOwZGWEgs0I0UW0Ax4c5z1iw5a3PXq3FQ9t/1qXFH0/zR/EuuNgLA7i
ris7p4BcZot4P7X2So98I4sWwC9zwz79OuNuOPHgaqcVuORxJofokEQrRdnQbiFZMbehTk2MX+HE
BAI6swvbGgekQ2NSgjbwbMHC6DimG+rUwuhjTywo3M5axYYF/N+V0dtrnYXvgBi+96l96NXINXTu
dGKp5DODXAe7VbMthF0IGL4JRER9zJUYBN4vNYX6WN9UjwMkxvamHx46V1rzdYH2pj9Ly1mMjsZT
OB0yusGM8CtL07/hojR9sEmdhfxL2MwePHql+4ZTbUGk1rwlazPzO4JSjDEbCPDmt1yQQG/EJiLl
scizpy7HgyL6JGiWrQE/ElUWHrylr5h84Wqc2TcgioHCawMp+r1qF9JSNtSclce0HVbMwrM1Db3f
PvRnJiaZusyiIszLvDyK8IoZL5E4qEtSrXMHHuna8UICF1r7ps8Z4u1cQHMLVc9dvY3QJfpGPCY3
8VUF0mJ/IIf2ntQOKgdL4qNzKIMzw5NTYfIkzQc9xfwdoqP8w9zEnaOzL0WzxhdbPMa0ffsTCLTL
czoTqp2ZHX9+chglWQeBqaDYLPoz4ahSVTcqyPSqumqLYX3Z1uwWOZnbyfrlZc2rVEtKEBfDnZUx
x8jE39giaKcB/KEBpOO3lyKUoAspTFC0ttGqKtCTHXhYj6q8JDM+NxIFkBBkWw1g2afPKkUD8LYq
tPLItGQDaQG01F3UavjuMnCORqYNAk3UTyd+uOLoT6sXRXlseXCIe75v0fFRg5JBbTHo6L/+/tIo
YCiCjW/qQIFM7lO50dF3oMfRGrUS6u6VF4+XDcwEzjpEO1A1AAIQkfokmqzTirRRHpbHCrkIcDyd
XMLzcFCcSPr4G5ZGIAvQR8CSf4O6loYsoUsmQ4gO9YTgITB/2MZ1GscLW22GZgx5THAy8LoGcN2Y
bgKzrFjShEOB4mt23a7Te/tOPqq36s5ayRvNXjA3s+VsC43jvvYDtE8m+4GUURyxSmuPRat8kqC2
UREjC9CW8TMm1xSw/rg4EAaDAjmlf5SiTTvGIItJDLpSaPtBK7ZBgu93zYCXjWHY0MMDhPebjouM
R6FtpFlxjNA1yKnl/GbII4FO6dX95a3wbTwjARwN34xRLgb9iiebDomubCAdyY+R9tHbh3ZUhjIX
CDpfy3w2aYjuwc+ByjzUfpA3mhjJGSo7Gs3yo3nTIZMOmEdxbRYOh2yAttNXmV+6dA0ZfXIbPDnZ
g/EeADA2srjEgiv/viHxTaAiAkrIiI/HVjn35YYONFKtgQkQHdAdYEN3xjZB6tYbhZwCd1gAlsxM
LjJYI/0EThC004k1jRmFsAVHur4v9miut9bQZCxU5N/fLGdmxnNxckHVddGKoKqyo5rzHetwUVXZ
Bu0CFwpoc6P5orkgUzY6wPHnJ2aKAuXlPqhSQDshkFoTFripGf4sklxyL2/Kb54QQieaBiacouIU
QKjs3FJL5KJBIEXRRtgA50Og0xhqFhXypvESDnpmUIYGZSH0PkCHgm9P+FiNWhPqDvSY6j+asfxg
39Mg9C+PZ8HItJdr16M1fc5livrpjWK+qN0rpAUvm5idMtCaDcCIMHNTQYxCbQrb5j09Cvml7Gy/
Vd+s7NXQloKwJTvjz082QQjsoBzFGMrQ5a4giSsLMOkDL9IXHNOSoUnUpYadnUA+gR4j8iNNbUci
t4N6ZEsdeOaWxiB4KKMZCuZuekNl3NLKTDOSY1l8KokNNsuBsyW3MzMWUwHzbexsgNt9qpqJFHcY
FFaITYb6n8EewzJ0oqjzU01a2GnzliDZjmeGgbrwZNZQ+0Z5MbCBKZFND3WRdVcVKF0IR0ZHmd/e
cch9gQuOK14F83JiqsqyENwyKwHSQX81lBqMpsH6mRftvakNS5q0s+M6MTaJixua562tBwnEb62n
wJY+c3DA7EC7l000Brs8sJktgYHhWQhoJWJka+K1aUsD9FvVk6MaNkc7HpCT0tB9mVXvl+18f8+M
CiwEXFnwCtB8cLot6kSOqZGXyZHGg+EauSI8icY/k1ZHAS7dgFiGLinMvpU166bODBfyW60bUpN6
RK0+gbFlfk7pwg6aGz0UYRCzQzUUazv+/OSAm3KepyoYwkdGqwdJDjZhXb90oHL8jVnG5CIaQLtT
YkzTxKQeQRJSnUCprngXvfVWpQH0k1mzcDl+Cwoxyad2Jpdj11upoUccq9lVq5xr6y7Pny8v5OyU
GWOjI0QUCKEmJ0FvcxrmVpYcpeSFkXctgLQmOl9dNjJ3AowTI5MTkKmZ3EkRwzg0iFpZ3I8yDWXU
m6JYeu9+r4iNU4bFB+oXSVOszfkWUCSlSLSeJseUocipSOjbrpiyWzUZ+gKjHOyUfSZBQrw1kOqT
hDc0v0+E+foK+AI6QMGY1ckuJNw0OqnFlIok3uDseFAb/HF5Quc2BgqYeNJhq+v43/ko00EKi7xP
46PFP1WAReJ+6Xx/S2lhEKcWyLmFmODFSDksJJEXb0Z4Z7AybIiNECdHtHl5OLPeZMy/QgXEVE20
Bji3BjCEVFLorhyHwFwnVXXTF/ek31GUmwe0zHOIeNcDyy+15pAgYYnuAuhUzQuP9srK5PbvB4vm
6beZjL1QQ1tvmZwcq/DKzm57/b21Hy6PeObYQXIYFAa8x76Ct/MBxyRW6rQOomMNqICA8rsCEEgN
6PFlM+PpPX+8KGBLQBDShNITDsbkNDTSIDV2r45XT+TVAd8Q9D+WaoA1DdmL0gV3NWcN9xyya3ie
aJBDOh9UHZZdIkgPX5JajrAB6uzf8IrwlPhJ028vj+z7CUDIg4cJmDMAK0ER5NyWqUNOXo3h6gmK
deKIzo0LUzdOzWTq4EYAhgS6XUM9aXKT1tTWixzgrKOO+gD0QbWXUhEGOuhRiIwNsnVD8CZKEvs9
N8OldkzfdwfuL8AUwPaAE0NG+XxwXLd6CdhL2LYD2TF17hVausqT4u3yJM7aAXQROQHUQJD6P7eD
GmNuS22SHG1dbMqGXkUsWnMSPF42810rDoKu2BIATI90AQQM53YaFeJJeQg7QEzdi0RnHhvavRSg
DcBAr4yu9JkWespg3aik3Bem9YhTH7lWKXd+ptvIjbJhWCU0wxPB0lYRzRfc3dxEIJmApyEy3Bby
SudfEACcOI6aID6qqd27kp2/dCDv+0VZrRamYvyk6bYC1gBFUWwsSLJMpiK1adQWAPoAtZ5v2bFy
lE23KaFh3b2mqFAuoeS/k1Qw9SoSF+j3AgQC9tP5yFojYRpJ4+SYBb3lEAOqkrGJgAg4nGdoYO2C
RG8BFzKpG1nsWq10iFJGipeInIIMjRcMMz4CXr+QJD3o3H4b0ngAVCp8UqAi6cYFoS6UXjWvw7W+
uTxXs4sC3SsU4/EPqjrnXz2mYREgKRMflbQBS/JOUjQnsBbyO8i5zqyIBjXn8SFgQJ9ucthkTplc
yD1uul4qnKGJbw01TFamAMCuDqWj1DdIlvPUL+X6trABUh44NN6aorwLgUxzZVZswHoBfs6On0Mm
Qi8G+MfW+ldUi4CuSjx0iEscVasrt7LZY8HVh6DUUApruSt4fZQiiLCwwXxLhvaKyRZbwdPkTtbF
18HA7pQEGNAyLb0AFA1Hzzk+C53gnTKBzC1IA69xZw5gLaLHlVkBvGVb8c94ELlbFOweqM99Gxub
NNL2WZP7uWZ5hZRlUN+VC9duLA9mDrSjGUL2bofv9NyZzQMjzUaUeBY1pfQU1covVUHlOaTKFeCR
YMir3A/5xuTtPoj7J1lJ3to85g786B2kNVZYyxfehECVNeGuMaod50jWojHoexMqwjUL5SEdlC1g
+g4E8d0ia9eE9Hs8vR5Cq9sHQ/9J0IrFbc2x0NQU10IzhhcRQds3baGXqXFHjCQLJQz9DnGAy0vl
2LHhI0QlzjcNdgCoaGUP0tGIgwco9O0LCbwEa0DtSg76z6q1D6BybHjWQEebQ07b7iJfirVtCspQ
wDuEHoqF2jdRrwChuOoDBaG+8ZOiUazHVPLZ6J2Ell7Gj9RAyb8uy+vKrO9pXfmmGXAnNIdn0XcA
BaCPmkslGQvY0lejTPaykVavjAS9awN3tJcr8sMu8eS0s0H1KbBIC9fYTP5SQZxICBz8yFWbhgA1
OIVpXCEaVWOjO7CSGF5aWhQyy8FB5gQE+jxdGTQGuLE13glutvvUrPboIcPcGuEVTbLI0YIBpcxm
B5z7VQQlOEPJVuFg3w4JWzFDvW7bpnH7WFVdZuVLqkUzVz1GYGMQSA0g6T9xmWonEY1nuA1Rrl5p
drlSk6X04JybPLMxvmBOXo5pHA4aHnVwk732FsrxO7Va4ltNRd26Mu77gmW/KpQD3CKSdBeISW3H
BkCfJbgOt8mjHACN1topKS19EijiJ/xxdUhUje6UvgbmV45jJws64yi6yLoCoeb1t50l3BcBVgQp
8VHl63wAg9RGhVLDz0fsRq+v9frQagtputl1ODEx/vxkjuwyZxI1Q4RcXd+jO3uaoR/zb3Pw4btO
xzFZ7EYyo0KiCBXKCv2Xc+oaJPAvT9V3WNLExmSxhQZv2DRRAqTAsBKvkD7fm2Du2GttpfrY2N6S
6vJ32cmJxUmgRYDxQsQMi8x2+h3bimvqx7ueenRXXJl36gskc33qiZ916RQrUG8Vf5lDNPPKOp/b
yTMcklJhDJw65tbvVukDEBpO6GtbevhDDjv12/0SWGGcykm4c7ack8u1po0llQm2ZdMgPxldd7jD
B/7LXCLIzIWYp4amgnqUqILU9bimOw2Z8KfOdiBO71G/25NnC3rw90CdgKQHdWvUZpbCrIWjMQWC
8YrmpRDYtUaWHosQAvVxvb68a+dmEjUfkPSR2BtLueenL6zTMGiCPjp2Oj1I4TVV4m0CTHiR0wVL
M3EX/CxEx0YkC0C4kyNY2mUglRyW6uJG9M92+c7KBW81E3PBBFKUuD1RX/3aqSeuRLUbtcK7JDri
fXcwwvSFB/SKDtqnVLObQKe3QP4uPBhnymdf9W+ofeNFPE7h+QSi4zElWjJERxJIDxHE8l3otkae
UOr1oCjbNpEiv1Aa1UlaGRh0NBMw5QZdFLJ4obI2t5IoLIPWC0QrXq6TM2FZhRlJmYiOGjqEOmaa
HdHb9+cwKPsSBfTLu2Z2LQFrhj4emPbWlGaHACpW2qjDWtbrGCDW+lAvvfrn9r4Jet0IqYHnnor8
c61U8yxjEcL0zELEPPzS5eD3M7t4B4yofZR7sWO+4TpbXklmgAQR8rEer8F7pU+liBfwd+MZOvdW
oxXkvQiAxihATM5YbcRNGGdI/PBKjZyApQZchv0Tk3jTDxloqcz8uLw+6O05ZxNdXE0k7YFpmTZo
MLOwqzW7SY49mC1OV+rXZcx+WVnwy7LFXg67276tiJNK8SdU9J7ZkN7XmbrBD1W3TrI7C7FHryWA
D+uPhar5yYDf7k39V1Qj3hMcXNGcKPeQposcMHd/DGr2YeSVvWexylxmRIfAoHd11GteCtU6r0py
3ZFUSLhqKXjKY09Et5Q0y+2ouY/aRN+RrG/uGJBUkNOGvnxBNerEwYAs5K9KAbuNx8chzktHDoYU
ef9wF+I949SBXvhxHr4EUQ7qMITAEYK2D0WBf8ltVrhI3UZOpAWZj+zsFeHVsQgguFczccU1aVVH
/KrO8tdOae46dL908Ja/YWZ3FQvWeU2TF4BpywyxGcO7rY0OaB3ig7asG6lrGY0Jcha4hqAzoj9m
YmeenLbVtuHakVR5cQv85z3Lberi1ZO4AIhtSpluZb26KXN0FO+t5DAICQ14IO3Nqy5y0JB+zZCc
90QNQhH4UHtWBx+aUhlukoubtrRusBDlOouz2iuqCnPaKD9UfLIP5tEaFHBwvJVXJveRK1XNNanJ
BmSE24gAZNICJd0GJubdOhiSQp0w7t4KwRCNx+G9XLd3LB4UL0QCx6n6AYrcqvFKg0CAfKcGCy+I
7y4Eh+Jkg06iBlC/Axs5sOSIsNjV4+fCCEHGWBLY/O5FYAXwTSBTRnDetCIXilbSI5qiIqc3m67J
rnJ1SRfp+6UDEygK4Z2Paw0ggPMLoNKHGOJOiEVMSaROqYFcH1TyKhDxZ8CK2BnYcOCJf/mAf3f2
EO6GKrsGpjjysOrk1rH6AIcyzJNjYcBDhuoOebidkYPHVeVPl03NxECwBYQXGmAC1Y8M0/kAcTgB
hdMxh61rrPWb1iduvoruLc2hO2Tx3Sh1QuKYn9abjqaAPy9bn1vAU+PjRJxc6cyirdxAAfhYSpmb
x5GriYX08txGVCG0D41hDeDNacrXKKMg7CFhd4yL3uns2xxvcBYuPZhnrQDsgw7JuDPxZj4fhxmZ
WS4pVnzMrOJaSu0HChKuQ0qx/hvz9Zedqexgp5kszKBidCx7sAwjNDpJioW9N7skELscs/+giE0f
zug2aKQiJzBhPZXkR9Iu1ElmPx8hKfQw0JQPTUDOp6qLY1KqaAQCaEC8g+fZpuESCm92NU5MjF/h
ZFdpXIfmPiLrI6u7lSXA4Je5nxlLNIvx6E8vfqDGUSCxICwIuNe5mUbP7VxRkewP2gi6LnHpo1H1
vYnCF8ToUaxeWPv5Uf1lbjKqEA+xhFYonvd24MoliNPJS4FY8PIOmx3UqGsGhhZQNdOimkmYWvRJ
hbyJKkC4qXXLrXnxFsbRB6t7NDSUltQDZmJseKATk2Owc7JcVGIyzyoUxiv0FRo1WULfvmN+ue3Q
aGkJ/jI/PlQMEbAhuTXFnDZKhlBNgWvVUbTuCs0pmY5sYeUwvbwZmqUi5YK5ae9kIdFOQQc3XB+R
5EM73qMSwsOBuMGwH/jCA2l2h4zV0D/GNn2sVDkCs6qFMaImb7bRIh+Jl4nFluQnl+xMFqwRAalA
f0yOOZUdGyhNoSAni/j68lacu3rHYgdQPfCoePxM9gXR0CLFxuUg2tjrhq50ilZfIY66KwNzK4Ix
xcilpRLe/HY8MTu5k0iY4GCPdbQ/GmxWLkD3dA3pafTYlKRFQb9Ze1+7H3BRpCundS5htZVU5EqM
9tr5tj6y3Ok2tosCqAs5BXmjPl+e1e9shhGVOh7wP+1NxicjTgIWWouPUJFvgGwgzIlixJKDfWUX
+U4XdG0CfuQCwvfKk34bmtlrmQgkd8mHUpjPfa98QLOAepe/19ym0lDrG9+Dmo7y7GS124TopYGK
CgkfimbLw1ut+fjfmZjsW71H8iJsBlxt8svQQciItq66dDjm7jfIW+JiAM4JA5rsWiU1mW2ELSpD
ce70pe70S2ys2ZkygfEBTlpHwmMSbLDBGHI7xExRcsvTW7u/SYu7yzP1BTid3m0AvSJgAlIQgIPJ
ahhMTxKWUlQcCdTOar2DoAdqRZYSNY4Rg0orkcGre7xi8LBb41vGK2a3HiXDsyaLnSkL9IMPtE+S
c0+SrK3UJAcm8ZuQZbdlLFULrmJ2U6NegVgSqX4AyyZ3cZAPUFvsJaRH0C+xLFfmW3U1Rq/CY9e4
nIcr3jn2EQREf2Gi5hw8+B7jTIGojTN1vm3ltNZ4aiLdU+VJuektvq0ay1e4tc0sawd90zcKlWhF
j3pH6sKNQtFvLABdKB9ANDUAb7PL9KBQeV8KI3Espe7ABabCjYRxC6YHXqCl2vt4starKJMVKMNn
umfUQbUtRLxQ1px7dujgNI6wrpEwM1n0AfLPPJUB36klBmRaQD6ThOx1Rm/DIvp5eeLmNjFQJjCl
ACuBtNb5vNWs511Vi/gIcbM91Ahu9KRGSiJfKD+MHzPdxyBtKehIZI/pu8lprAqbCFLJ8VGWIJtG
s0hxTBpsDZC8NjYkYCSk85zEyAYnjRe40nMjxKsK2S0MEXyqyWxCMqSGnFiDERrBKumhhqMr9LFr
yyXtiLllgyInQGH4B1X7yVQOnSJzVUUCBd1chMP6/CWS7Pc4VN7Uhi44hrk7GV4HWhjIxI7Z3vNl
02uUUCUD231o5H1nZndDylq31IdVw4SbtIYfGV2/cDXMDhA+BL1voMz57Uky6GoiaAXcE7q2Oi1k
HeoQQnY0dZUgci5vy1lTo5I84t8x5zs5zmYhSNQhjDpWyKvxHtp6VutVfeiE6sLOnLsnUHGDbwWi
GK+tyapptFJqo8f2sCCup0Dx0jCXUNgLJqblDR0NdbqqreNjqGPjWcqulcoF3u7sJv9rFNN7IkDH
r6EhFW47c2unh7h7apSFDMXSKCa3dplExGoDjEKH7uAgjDuV8e3lVZ+9Pk4WYwp4sbUhoFIPb6QK
Z1jFuZd7iRdsIaRjAogBTVZoQ63YWquvl9ZodsONqRd0FoF43jSFBX02OUffTVhm2YetRpkXsfYK
MfFaCtlSq4y5ywpglf8YG0/3yUsrCmu91LUSqxUMSBZ2z5rFjVGLI/XCLrrl3FzqajE/PPRoA8Ia
D67pxHL0yzIUwH+OovfDFgomOiWPObFu2+63O9MgrkU+/D+mxn10MrhW5MC6yXBNXZ6AAdB5MaAo
UZRvLu+VuR1voR2WDlcEMunUA0KvFuvYqPAQOrszOoKXf9cfot74cdnOjKeFWgqCapAWUZ6fko+I
FMRBrpjR0cxUtxoeQxvQAnSvyhuop6LVbJfJ3v/O4riWJxOYWQLlikpH2QeAaymlYFQBudv1wLhI
3mAyBCbyghOcmcwRQziGGyP5aYqJt6qYVWaPShNy+U4l3UET2Mm0dCE6nNmEZ1YmOwMPFh0NxmEl
kTTX6AunFaYnwqNlPV+ewdnh4FYEKQmSAggLz2cwsLowCeMK1cLG8KKSrrOq94usv71sZnY8kFYC
xXDMfU8jCwgTx+ZYTzhGpb41GX/oKzzPeLMaG04tXIizQ0LuFOmtkWo1fc60sQrRHjPDkHKGJ2Cz
yszaT+HqLw9pzgxoEQDqICIEbG/0XCd7rwoEtGUGGh1Viby2bQhRaEu7A/7pb3gJ8C9U1HK/On9N
88FBX0RaxKPoGHadm6C81STtKuqX8j4zcBG0bgeTAHRzcJCQvTgfkJ4lQiE8jgCbEOi+2V7X1A0A
h9dHuX63ktzcXcITzHh3UMOBDEfWFLJoU9IpL3nU9aIPgUm87qqHUINSgbLLG+rY+evl5fpKA07i
aqRvVWgejc15v5VFQFNstA5ZgGNwhX7sfrcJNuaaeMyN/wcm8X/eu/8bfhTHPz61+u//wn+/Fwj7
4xCa/Of/+d9X8TsvquKz/q/xz/7za5PfumEf+X3NPz7qq1c2/c2zP8Tn/2nfe61fz/7Dz2tcDLfi
g/d3HxVgfl9G8E3H3/z//eE/Pr4+5aFnH//+53sh8nr8tDAu8n/++aPtr3//E2WJk2kfP//PH16/
Zvi742v6Kr79/sdrVeNPVe1fowo/yBzYzUAGI3xsP/74ifKvPwhGUF6GmpGBeCkveB39+5/Wv4Co
1iCFhb8BfAJ+6p//qAox/oj8C6cb7c1k2ZZBTrLAgvqfcZ+t0F8r9o9cZMcCaqgVvs24u//aHmD/
2lAMGNXsNGjokm8aR0ha4O4SzbAPRPiTMHvdVqBMmuorMHGOGhpurdSPhInGSVTjR1EECwiGSVJt
/AIWhgeqFRw/WN5Tt1XaCgTUukTbmwN1tZKvGSOtk6etb8bqTglUvyZ0VdrhvV30W0keULnXwiUS
38w8WHBpo5wsWD2456ZuDUqlIXyytjdq6qN47JoECpoUlgd1Z+e2K9eVp8Whi6O0DiTlt2IVgLdl
UEVQoYA7QKXFntZykKGKgjoT5T4FdTnh2WujtT5AEQ8n2/LP5T9bbnmy3ODT42UGFg601kA1n8or
aKFkUcXO8n1LfypZXkFGVPYj6GkzTUOPouCqDcqtKUdQKwUbYsH4dK+hRgrkBRAYozSwhlTCuaft
m4GKWK+HPUn6yjE1pFEBB2D74slQJBcKcNcpALgAY/vBwBcii/NrC1OLPvYylDHGCcbJmSJlWKiz
FFxafsAveg3a2JaD6WVyvzDGJTOTuB0V6DQSDGZq+y3uMjdixOmWuoAtGYFzOL2C7ZpUbWdRfmj1
PTdTZ1AAWu8Wqn8TrbU/ZwyQIk3TR77uNFFXq13R1WbADq3bjMUeh95ayNNBmM+1NmiNvXACkLKc
7s1xidCMegyWkDOdPrByXGEyDeTyUMbh4yAiNzMhdMjbdWJJKysx3CrTXTX6yPQGKqXNbZc/NchP
yoCxiFJfxSzzU1m6gQbVdQFoCuGqj/7waHAMcXlpq2doZtT20E7UmLLWc8vR0TjXzcAGcOqB+1Bj
3atxeqMXnROo2kojlWOMZOhynYvSYUza2BraScT2qqT6bmjNlcSDdczaF6gKOhTJ+WGAUqIB3Hq/
MfvwQITilBZxrAGC/vSXhVCpUa6UNt0UleRxddS1rdHyKHRj+VMHQN6GPn4vavRze+Wysk4r5bMM
h88gYbeBwl47rlzJ+uCEPHgaMtmlbeIK1XTgrXBat2p0q6avHfTbhihcq6Hs2fj3PqndXP9RSc8l
YPUN/iQWqmNE1ioViY9uO8AzF4cu/1UjadyLbmsCGpWTyAtpsk1UdQ/H5NRVss4GdIVu0GskGX5G
BnNt5ZGbbGeD74JW1S1F0pT+yGVrnyLD5cRQEUYJtPCAs7mRU8mXTPazF6Vr4lCoHX/qE4pkeFo7
Q907ERU3lf0G6eAHy8rWYfxYQdWSk+e4ey9iNNlUPgf0+WiE5eZl6pbiSQ7tXdNBMhRtPqhcuYZ4
DJraN5JkVUgvFGnZXH4sWmubG8jJyun2siv7qhifXpujOxmlY0YRCOTdp+5ETsdm96XKDin6ajqZ
ITSfQhYpFD80269taSWy64JETy0Ek0syOLIQW03ahPpHi6YSwPy8V/WTDhSVloE8kNOVGfcuoYVb
yni9GQWaHBBXR++FKG/XtI58lLW5W0GhLtNCpxT3ObgRkK/BIlsEaa+7TB228KYumBHXIUn2Rt9R
D5rj9wSPtcuDn0TMf3gGFBrQZBNa9Tixk4i54zgMraGzQ+3hAKA0FYSr2Jd87pNVEKBnk4TWIJK3
mDf4Ak1MZh3vGwQpmPMRczM6xpO3BwtYmZKkFofObN2kGt1AAo/wgn6SREL7l1DaFG30IBNoLXWN
U0EDL1LFoSftQc8FgIWDF6D+UedQ0Ybod+gYfen1ED3orUNHDcxt62S5epNlGroCWpsCKDAZx6Sk
dGPkkoPyMESphdNgYZJKdjtE7OjC5gYQyBXy28I0z7j5s9FOXvmgGLRZYJTiUKBfVGU2a9D4XJ5A
XnMUYQIMEE1ErmkSu5q51eDcUl15jPkzVMc9Lqpff+PbIJPydXvCOU8TAFySdIMpmTggsYtnUuop
OH2Zg/pI76N85tVrNIFJfLb0DPzCy04X/dTwJCcQ0FIPBwHDxWce+mXmFz+gV+6m0HnZjNqf9q3G
fZO5xrvs0ZXtLXUjOn+sfe12gGv+Gvhk0xkUnZr7IsE2Mp6kYtvE3G9As4uA5U+SH5dneeYKHIWv
wFcD0YMgGD3f4BE6U/dapTSHXPVjnqE7TONdtjC3qU4tkHMLEG5kLaWFOChR5lgcPYT7nzLImJet
zLmIs4FM8iutbMVNSrg4NCt1FVcf+iHxLA/kAFd5javn7mr5UT3RBvhzofBgMi34JRtx3vnQzNao
ygZtBQ9lYvnCDuAHrk2AGrtkcNDUIEfPOmmQ3b79Pf2D74YnQV/daX3dmqkAeV1aSZa2McivpHmu
S7IwrefppO+GJoGfgQazdQKJ+4Pd4uYo3qiyF/FrpS0Jj49f+NuR+89Mgjl7PpNZqrehEVBxqPOX
JNlQ/jgUz1Wbeg2vIW1SrS/vltk9eWJusuvtNgCDTY1xwlJUsG1w/9F9iS1Fzd9emrizbQg2ATgM
ICrO2MRMWgpFpAqWSUflYEDhIALO1x9cssr9eLWE3iDfnloTc5OTxiq7tYdGqnEEIETfBI6q+/w+
8aRrRD1jHF0+9F6guVCL4S69CdzNEtlqdl5PBjw5hBExO4Co4LmiCm1lBlDGauCnF2Cbsy7rxMjE
Pct5WaJjAhYvkyGMjbpBkd5e3h54/s7txxMbExcMNfAiUiOsXGtbTha2BxLWa9V6i9I3JX4NgS5n
uJHT5C5XlSsJfD3UHottJmcHIlWbFlEv1FsSL+TMq4m2GjgQ6vSXBg+R7OKIXTfkXW+IM1RQde25
U2n3nIduUkabTMQeuLWF8jz0v3AN+Am9y3PTqfunXhSgxeaHlrZO1/aeGu8tu7xu5V/1sPl/pF3X
kuS2svwiRtCbV4Km/fge88KYHQOSoPfk19/kHB11i9tqHOm+KbQRUw0QKJTJyhzzbB2x1gdwZZ0D
z9gnphdEkhsb6qOhSbbFBlLrIknNrTqKTiPdWkHkTFJji2q11XsRaqiyn9fdm5x2+0yub6ghvFIr
8Bo5IdMg2/kY2aAQBG3rc1YnDxIoRo0eHGul5iQywyg4dWatO1Ost5hx2YJ5ad1Rw1URNCf5p6k9
yllg9zG1C8RBcfMY1i8T0p4k/JVDo2Ec3qNyXQDObmiF3ymyn7JpWw/sKR/2Upc4w5C5yrQdRHBJ
j28RcpuyThDIj3uhxOWNX2ThWLQhBnkxWPlaVveJgHzbjDdG2pE0FdC2KD2tHRw5YsTMcrfRsl2u
j848wm4xcSWNGTFHaVX2EF1phspVe7rutelz/qwagPZ2OxoQF/qwjPtcfzHlp5Z1TpP1a3QgkXYU
tyMmhyGLDQk3aRMBgG4bZWP3EiZZ0zxx8jRzRinCSEJKmGUBFSfdmICI04F5Mp2+htyyWax70GRz
NOWX1VBwLYm3RRVjgj7yB/1pSC2QlKLpMpUOhZ6SVRakgtSOKTypg+RF6EVrqbU39PytKYNviLyB
D4E6Wi7tmW5u05w6Ydo/F6VOugHBrFaIqU3jwtExWyp1aGoWuZuVstfE+Q41L6eDsDOlvTf0GLYT
6xsWaHua6ysZg9ZohrtDV9iq2qOf0RHZaPxqHPxYgOCQ/jZB4DbuI0Kt0U86dXRMGriWoXoDhVfH
MFSep5ssHgtbiEuv6+D6lWrTNm+tlnsYin+TpeEo0jvA9rEoKbAzVbjrC0jogpiMJmsGFTgBKLh2
0ojZVSTUdFA7oMjcVQ5tDYyTrjrrC3Cftk6IUg3Pcdg7hRm5Y7QSgpWkpzamw5v0rlCei6jcQuce
hWu8cW9lGO6ToiCKgb9eQRAOW2spgTt2KelzlLXzbzRD7mgAxpOCrbMGQ4As8Qql8pui8CG4tenr
EfqN2Zam0JlLxS8Rep3iB5hzXW2oSTnouM5EDPDZAwJAjS0a60HUIPJ3GyDTz6nmDGNnQzPcTy3D
TkwN4abgt+24qpV3M3/Wkxsze53UQ5asYoztxZsSkNWi+rQm0QNj7l1tqOuuN32z6ldh0q2qILkZ
2+kIygMnDoun3oqhDnQ3DauxDkmuoMzABjuZ9fGKb1MZ7a7qXRFHXkp8Mb5DZ9ZVk2dBQ8Ir3WXM
ZXK8Gvp7dN4nzEAqUXEopshF5ufRLrvp6tauWovE0EiVx9BRSg2zaU+CIaEu4ur3xS77KKddrOZ+
EL+O+SFuPsa4OzTJBHhYsq+E7kUF2ZFtCfM4xbhTBGCaUcx9SOpijdEwL56AyoF+jhEhSWcvWR7a
rDIRbSG8DDGf0zEC1YibwirWQGK/dvVwGCq6VZPqyZLuI6myxSzxp/IzMMpNmVe/jFbFVI1JxnHA
uRD8Mn8KU3aX1d89/u+QDLYRpF6OukxZmPA8lOiFKNmFtRVS6cFKADpFOzkZOhw++EO9AYFiZWvT
HZr4RCgnV8YVlpr8tkA1NzZMandBu5Xzgmh1+jZQi9CA7qAS5IRS7sMFEhoe6gJlHmimNQZ7nsbM
qTD+Q4tHiMf6Vj6RvvU1VtkxpH+62Emt1I6z+KbQR9zPcIsBUpKkzSoxQBiRPqfSfYJ6DdXhrSp7
rAF8U0wSsgYSkSJBY5JM0QNT1qJ5l/RbE86nlfyy/Vb1vYbyeA/xVdPaUMOya+W+zu9zYZ1M33mX
rOM2WGnjjSKApwBdH9Y/NprXaoe4z4kqx45SMYDFg7UivgdmYIPN0m6yygZTvo1ahWXcqSIKGqno
tuqvjK4b411LIq/MwS6SqV5flKSUP6L6sU3vYmEH/2+rKK5194Ga2uO4BxGeG1apw2o4QiOw47Ly
2kJwDQnOQGzWRuON6nsC+DZyLpJ0r6L8S4o/MJdBjBjjvPl+BMm5hSI0bl/jmsp7LkN1NIe2lmmD
Ecxmk0XU8a0cBwCLX4tsF4Enten8uFpPeO+7yGEa5hSlz1qF28EQu1gyEBse20Dwczx8bbwtxyMF
URLVjkIkuxW0CTPDUbLAzUwIZlWhO9YxMUJATsERAn65dWTWb5oCrEnae5OovShN4VBZInW4GyBu
lhrGSk7BlCI+RhkalXXu1Un5pgSqo2eKr3biJgnBplJvq566UrgWWONMY+HUVYCDqxBGv+aye41t
a4a1lFHIM2uPwlwktz4UnG5D3kHpY1Ug7JcZtSUJfC8VrhzGqN4VEGVJKuqbiGZ7ONRyFVXNI3hD
nb4qHdHKnYStu8LAlay9sh9ssXqUwAxihdlOx5RhPhwMzBmLwSaxnNLcZGPnwkH5DfuqcKzlBNoh
WWwzTOCF6YGyOQt4V6G2mMdItrPMAaOI16uKPWDKPX1XoCgn94ODcqM7wYNplO6EAjNuuOVxFKwE
E2N69eCEgH+0mSO1+Mn16KDMZ5sKCLky09GpvpkQBiCUt2Wh8rvOtMNiP1QfYZ95I7oWPa1dFomr
qtA2M2jVrB/w6AiW7IxR4WD0C0Meka/EA6oTE2Ke12oehizx2seYWSwrFEEPQz6uhqTxkh7zkcaT
GrTOAIS8lCTgdIAWXhk6U5g+GDXzQBKMomPpKGLgmMYI+efR1ULIiGV0FRfxE2ZOt4oprK0ocqtB
3kmgSwyVFA2cgCjqsctlNxnCDzBj7mLdRPnoJa+ZP4bTDWqM6HpJoZO2ht+FakUSfdxLI3bTNB46
JSA9uMnHKVk1co+C83AbYdm0E9ayHKBJ02eA8SlE7xQnN/weQY4cv1IBVW8A8NH53CljDP9Hoe1m
eOKYE9Go74IaCm3JswFPY07fEfLJJHrGWDYRceYzczMikrcilGazN7PObDN+aCcVHnFuT0NaGZsj
J7ljhj4bkNWwmFS9yMl0L3Uf/pKsLYpfoxkwSM8iBRU3kYlyjwIepcJNMfvqdAeopj/xqAx+6wAu
08NF+UCZMKGo9khk5uEWwW795Ib6hm96/4MtXma2qBhAAzcwZfqTiho3gR8cE0cg4lq4g5MH6CB0
jVvhH+E2/qgdnOVQi9pBVqFwmqdQXeiV3NVb0cHAqq+CsOJ6snaxdHAy85tKVdFZRQvyzF2XvZp4
0kRZsHWEPABy2nLxGssBZ6gbGlsXs0N098CppvyunhoD7g69Yr3ZUVruoiqwIctILORASZAg3pSd
bvDHATk3rkUV+8EkOJ301bGPgja2YPwaIujoZceS3ozhbUBfgAiv+g6j4cfRfGiFbzC6fAbDo64d
U+0wQbty0rZF/TqxZ1E7iDHcYj3eiQ3aIKjTqtGx1b5HKpHGEg8j8kHwF+rlPdIer5enPS0kF30e
p9YwPQLZciUE/2GOIAVklm7dIDlEjC+Vnlw+BYKTVtD9zL5HRB1gVPJyZDehBbgrGgVtH/h1/xxG
N22v2lq/a8Flr9DSjoo9wO0I8KHZ3sOP9JsE7qTTMG+NMKc3CPQb9iiwE2oAY9UOjyZLEab1rlI9
dPMUkjnBiWR4aI4Ry+wk+WUFh0G7VRDampPqg8oB4qW2Hkj+qDfIDwOSa6vOwCvbbOPoPhzZCrP+
tmR+BLm4L8Z1D/oco3sWQB2F2X47Fgc/y8p1WVZOgOxPzSK7TA9D36J6T51R2eRZifUhR9TidRGl
JEh7MsBRiv2dEW5b0M53dUpqJfPq5iuVDokG/fc2mPH4jibcKQakWc3JC8YG+pmgo01HV2fZHiOf
jogcKqEYBDd2UN0F31/hyk3lhw08CzpxFfsuBXmrDAbofJ4jRSJWcpfU0NPOTKQeEMxVEZGGjW2q
bF1mEUl7yCg1g9Pk4q5KWpImtUcVTMNVd2L93UJGydR5SNTL3uPPA79U8e2ETA36CRxA+hC5vfSp
mS9q8Hr9Hl8u60DuxgQW4ncZ34n2CuqaJu6xiExEz9AAvb9uYaHG9l+PdDKxcIKFpueNNN9bMPE6
TYWSfv6GZEkVX2rhRRJu4kCw++ZYJ5qbB6OPFqc+jWQmt4qAyhIawZfKwg+NF1Co2Zo4kBFqlln+
oSMzDNDuUbvHMAQuUrSQ2eEiyC9hdp9CYhbBytM0KE6S4zLk4vP1df1MKvxWPZ2Vgv7YuoWnVUN9
itGfbPCQKC3iu9v6wDbmZ//RO4O4AgcD5E4Jnwvwcs39ZHc5clz0ZmCVUJFGfVPeyCQkLQWQLVtN
pDmO4Y/NkfMNOadkOQomGwaUQSR4e0GMbFl5Zgj8ru/m5bP+52aqs/M/a/n1varWoRSA2KQfSYBA
Tn4NBcm+buRvoo2TlUWlNI+isZR0rCPYF2vJEb/SvUUGCGCC6ucL/T1edDP/6itHRF0UTVWVQc43
wu1qnB9sBQnWhpvYlp+4mf/PtDZ/u2dLwp9eYnGYiViclYh2Gq1Aykna9F/ARRCwnbZwEbAVE/Rh
dA1LmqvrlHpp4oaOfqv4THNBvNW7syvk7CPvcCxCNoG1cl8082erj6VS2kN1q4O7jHM4eB9r4adQ
vytKVsNKHSAylEm6mWm1ROrka9lp9vWKY2/2D9cOx8J/yNEgWHqBI6/d0Ht4qQdMObQQf47smqBh
F2ES2hlIAGo/olGvBN32puRMRF1sNJ0+5m/D0FId5XSYXVhQH0r5RerkezZBP5kLT724uaBPw8TQ
JRIDaFU31tghzq/d+lh4w0pcd+6ssQLCRod77y76qzNri0OqKvGYdw2saQ+T10QAkZIIqCbk7PLL
6Ezo6lou9bRHzhflmV2cU0qn3tRkhPuq3x6jg+FNK9Q27ebbtPs15Dk9w7luUZsd1m9n6GyhizMb
jjVQnSai/Qb60JgidiWAcgrlKxNkF4rrevzJoOgdtCsUC3cJE1Yg3yV9CTlE5mBf0hi1RjlY5UGG
wWNRfWk65odDbSuDhrIOSsLS+wxvmiqLjB3qpygUoEfvBJ2EVseIv/TMEJvURoGanELCKkIWqTh6
H3oaEku1ZtCaF5/64VDQ51g81Ome4sEvNrTKAMlqSAlMUwGg0sjzUxcv19nGLC5XpJhWWMRoEnce
XSkr5gNTvmIeN5u82LI62VnmQZkuRXJf4aTN6Dm6rff6WvHbdfrAdRc8S8u2ZlB0ZZvOZ9ruHGnH
IN3M1tUBMS3PxV90t2drmu/y2Vus1ECEKyn2bh7drQl7Q7bBXOqKt703qxQpuZfteUf5cl5+ZnXx
Not5yzI8WWjru6jSE8nRtsY9W4+79Ib71eaLeOXa/IRYZyvMZLVR8wId05lRQPabHWBd8PaNDQjh
pnF7B+xk/j/WfvrjiT5b47zzZ3abDPzL8Xxa5JAUHUk+6FtKMFSGIm6E7iI4GxxeVHA5XDyzufCF
mpJHII+HzWxXPZbgDlqFRNridenQoLHZZ4fiGdFurzumy034M6sLV5iJgQalpJ/7V+ENJa1qp6Sx
55GEHAWufyqr9fvWLjwh5mABhx6wzPmTJq+1n/ozDCW9LW/+nID4ywDEX/DVHE+/JP+rAcJvaQ9r
82UEvYfbDsS6150ZZSC5rCHBPfeCcGz+ABHODg+jailJoObfVU61A0ktsFmgZFgPgBh0h+Iu8Xn5
58Xo4PQNlxpYwETWXYwJpl2NbpOUKs6UPEdJ7DKN53EuRweoi+rgawJxz8LjlGgCT+DBBrJm3b4X
XupPBx0VwNIDefSWFx1cdm8nYwtHE7J6VBmDMR3lDVOtHaoh/Q95IJ4fHPPvTuZkZ/6eZ9+rCmT0
uedFBXuUwYnItkrg5OwguCCTfqSEOcVTJN5jFCJ5M9ac+3f5sJyMLz1NohmtrMB45w2gXVhJK3VG
ZgkjYN0w7RlrdM15fpW3swtX02EGhLUJDozaAL4nbnqo9w6D9/9c2sK1jEk7pqhtAR360b5rq8lm
X+g77sKD6ukr9oB4nRMlX4wlMNAApN7MwCQuYgk2gWIpmF+LeD3tmNutorXgq1vuC3/xFpzsLGMJ
JTTVAfN1s1PR/Rm4hFL4tgP0MXPHrcI7IZdWZWC0aJbOAlffcsDPSgdZHc2w3mU6/YUKP0qRByhX
o3Qa2EUO7YDuqAHj3LzjZbZrqdq3EHoS5w792HiDwtx+yvDfCiDfPBrgS+fIECH/DM4WQPyWUzKh
1cmClqgVQBrFM6M36WB+dVyc2PwiLO/nuZXFaQVN/STGrVYhzBlAG4gel53OoU4D2ccniJK6qdNv
m32Q2l1pW072cf0cY5by0g/AELYChRJQuiznZHTMpDLaFfUOXSLbGl4kBk5yM7WNFM1Ry63QTQYI
fG7f1LPniANHKj8x3wJ96COYtMDimOH7VLZERW9KWtMuDMw4lOIIOAYa9nJApA7yXWinmQG+Fr4U
haYllIxYg15XBd2Orsb2foJxyBZq8dAAKCewZ60Ff40h+oEybJRMXLPoHeCd1cjYWhoav2OHDFry
JX0og7UofUMQZDMlhtPjN8o58B2VdMumyQfI5NbI81c5PvaNgVa2DukD7C57AAfyLkYUAL0gVOjT
e6UbN4He7oySgTq0njxg3f2wutMr84mJ7+3YehU4PdWJ3av0uUIXn9KXAtyVooj2VKKsshkU3gpu
Sz+s5EnsR6iU5raIPkDUpJgbKAAy0P1w5lCTNSKjTA5+p30jIjWrv5pCWtWSAfnAFNiP+wpy0k2B
3nOduOpE7R6zQ2bxKsjGfkCZPAw/AXcgZv8BOhE3kBoyocqsqwclMTcy2nTasKfBRolUVwKoqwcj
lgUyVUhSjNEXrhfw5rM00gzJMJykmEgQaRDZqVyQp64AYCeA1DoWuqxs2CYNAGXRtgwqMINGECCY
HFM3HUl5sRgEK4btoCt2kCHikHpHoswelG9NjTwdW5MPDOcj3VKMsqlCctcDzo4NAdvZPESCvqCR
uDI65inOmwJSbwNJXysq60x8gYAGytzvKsZwQSr00tZHJay3BXuZksdAe+wV5qV5YKcsd1o1P6iV
bjMwYnY0daTkWFOVmGZErJr6FOcRdNpo1PbA8sjoDXeugMxUA1Pq9ct0sbIHroY/79Ii/MNQpQoc
GO4SOu4eVF63GJuwP1qHfeY3vc0LIS4G1efmFk+CmUyRjqp0jWhT3gSbmiDT37Jd72CSyYnv6L+L
byH+BAIUcCoBsbV40C1Z6E1WwKKwal0wFXn0TTlAF3Cde/GbxnkcLjrgM2NL11hhUlQcy3onBoeS
pq6EnpnCG9W7FKKcr2jxjveKoES0yepdkcZOHegksDiI0osl+nMTi1PRMdY0VMSmqX763jgiMbxo
I9/iKpPsUK9Tr+fOt/FWtTgZSWxNDQan651ebAPjpqNfnJN+8d0+fZtlzQ6aMw0EY/FtalfyWtBO
7JpbuPnIbZ+6X+Jruq4fc2fwqzeFbfnoe87JWDIaDqog5GOGHRX7p1bepubgakHJCfHm4/Xby3y2
xEU6EAtNKcBlIjSZDu0Yk3RAn1BbK4JOOJt5eTkGrpNkzGJni6IKHps46Fp5vlVQyens3odnbsAu
iPTYtSCiaCtfkcNL5S6fkZPVxfqMKWeN2kz1LhTilaF00HJjnC1cEOj8Jx8Gx/qfK1tkOUFoCsFg
SDWqy/URrN4UUYErkMKND4FtbsuHqUQiUPm8HIC3tvnfz7IeORnVXDHHeqcEMXRVAEmkPCTApTj5
fGnzRz0zEWNkDEQO+GjQ6bHz+3E/+3q8oIf+gV9LvrgeRQJtGBQaVVBD/dUYmtbGpJVNvYNWjEhj
NPN5fvDy23UysbzRxQhRAyGt58fE9FWQPSMfxeZB8xJiJo0PZYh2df3cX7xgZxYXx96Mi24Evwcu
GNtFRkcAGQHc8WBFvGeZZ2hx0juRAXwBkb9d4zFAE+3YA/4FeJt0LRHJhZiBF+7pDY934+KIEDiw
/vvRfsrmZydEn7QgM2rsqCJhyhegfQuYu7RKAXYr7ECWIEcTukouPLYt5979cD3+5rvOTC/Of6jn
FXDz3fwxJa+InJr0X7FXregGbIKZN/cELKJL9q5zwxXgfqtkP95newwTbSvANZx/0zs734rFZbEk
GlXMwnOhp74oHOPuG01ynhudncm1Rc/H4Gy/wQEZYfDyZ9Ei0Ty0pFsncDpi2kCQbzLMQHAO8MXi
yvmyFsGDmIKczaD97AO0l8ETieIUN9EbWFy26S45UNLcobP0ymuYyRx3oC0iCkDi4y4bcKD1aqdF
75rGHEUYnFROnDppvbr41Ju3EcUk0ep2Qnk0MpkI0Nhuusymc8MjANpetQ3hlsUjqZEYtRWOCBP9
yQg5m8T7rQvXlebl0EVqNf/Wz9Y6Cilv8IhjQJ8T3LPP3sViAbI5bEaUP+jhfajx3AfPwMJPhUYg
YUwSBuZhVBlE1PJ8ruahKkwgb8Vn4ZX3NM/n5spJnrlazpdURVIosNkXqzQktSXZYf9WQNQxustl
nsr35fD05CuW7FRiAXCVbmJ54Xry0vvmtriJb6K9vkvei0O1ATwQoDrOnl6MeM5szlt+9s3ayDKi
LMBVNbVtytCv0+679Hj9eeF9toXPqSJklMAFw0Z7DxUgmaf2yFvDwt3QRh2Eis7uJhxsmT7Q/Mbi
rYH3Ki9VVS1AnvNQx8eJ18JL9ToHT6otbRAIOOVN8cQ7eLw9WzgWgTFMv7EWT5bwzvKnceApIvAM
LLzBGA+NIs8fZQzAo4B5CKUMeI8f5/YsEWttbMiU1VhE4/Qu1DXbexB31G7gmmjKjG5NRtVuv3K0
2lAzuWmOCEA3io5cTHyEKsv/0J6dHcSV67wk/YI0AzVaYAORAOqb/vCfj4jh5GPDjakutrzOniRj
4TqkmKllkMF1FE7rzl02MDreRkTZmKs5zLl+xThXYEmL2ohSY1IFxgDtB4TxmOUUgxsv143MZ+73
3YPmAAYuUHdYMrWwehKVaECeAh0hcG58ysEnhgbv+rZ29EDeWqPlXjc4X9xrBheXIMa3iitrqHct
e4YmOoRBwUuFilfKc72Xt++0ssVl0KvGzDNwse7G/FsA6N1iI9hg1tdX8zdh6J9Wlh27ROzKrDOw
fwC3rzKHutVq9HQPmoCcDsXfvCQnS4uHstI1i2Hiv94l6/odIyPmBgNWfugYruZntZ0+lq/gFuF8
rXmTrnytH7nEs6dE0/o4ESFrhR5Ts679GWMxwwN4GeXfxHqnxS1S2RKVVgzH4WMJoU2fB6j7OtN6
Mu3YsbC8AiXnDVBS4RZMrW/y/fVveNlrnmzP/362RiVKA8GKkM7KeY+6+8do/Lsg6mRhPqpnFmIl
x9hjhcesNWQnQxE1ggDU9UX8zVt2srF8MKtOzvQIOzg3x0U38UzBpj6IzrwZowq8uMrZNs5FXoo0
aXI7DJAXxeM5BNuWlhjzx0BHXWxr8/H62i7O36OFBZ4eELphVGixf6lZdaE1pHMm0OxEl4FDhWAu
jyiH2hNfEOHA3btgc38uV4HLi6YuH4+T8eXGgha4ZTpDgIphAwDA46jl5VaXXdXJxCLTUXJtajCt
CFe1qdbd7WA/gm7s2CEGVghm8O4SInjXt/RvLtzJ5MINN3mQJ3mYYFUPI8GQFYZnCTixOkIfQRJ1
AOnPmmDck7fSy4/1yezCKY9pCfrwDitVfc3bzw4FQ3XeT7P6+gIXQq5/FMdOZ+aHiODsztG4pGaN
kstO34NiEPy96N0QMJ+5Ep7uyYH4mwfGiI3aYvTYhk871LeVz3Ofl4OlP5e7JI3Nsj6vVQ0/wshv
JmHbaC8WoEBpsQ46lbO1F8+QilFdSwQnBpq9f/UxVc9kIxFxTMMAbTf5RplGVyr+kVjBH5t6ZmTh
KvVKyCvQFuHOmxIJu95uzR2Ut3xR4imTXMSKGWemFnceuguWKswH1Gg24dC5WszWVqwQKtyn4C2O
hsEx5ZscxR5mybzy48XvdmZ8cefVPFbLWkYJPNwpH3Syi09rW35BjnFdfAcIavNb6QklD+roHKfK
+4oLT0CNrtOoAcOSeBga9PBgtf++fjUuR7Fnq1ve/S7ALPiErZ2y2GtGTHbFBomDX5b8hOSYxAO4
5pJdBn0hjJJCtoFHDX35rTr7AQsvUOmG1AohVhmv6b20i1yI/QCjj1nFGTJDucX4y5Xyk8FlFaNp
1cRqkfPv1LsKPQYnu8lJ9CWiBbtrjoIP/q2nsNgFxFpd3+r5nPwWPp3ZXcRsnSXGmjhip/XuadYr
G9P3FDPZIk/X4HLN6syQ/NfbL7ajVKoqFjhuQOf8gflO6YPeq6Tw2F36VKww/r9v3kEo4MtAk9Xr
aoNpUOrwvux8cq6td+GE4iAC8ejcopUzlSRqcgx6X88x35VmqJZNbhRzuMwvd2nPFr7wSHk0GGY9
H6XhpX2XnPRueDad8Qbx1RynovMtvPI6p7xFLjyTrjCIwM6vtam/9EXmRf2rlR+D+D21QkInLmva
vGnXNnXhjMAhXNf6HICMm/o9+0yc0DPwTEefsiPa4Kd0rp/Zyy7ox9fPylBLRmtJjM3WaGDOKqB8
g7luoc8clkmc9+qHDfj3Zf1pZ/lAg2hirNDvnoO68LZ6NLYsIua39jHgbR6/5oGTwDN8MGq+tBYC
PGsDHAaqqoONmhlnyZdzK/X0Wxb3NJBCUIon+KSdV621XbeWbAnQ5GwL8kBbIcNTLnCRdJeP0cnm
4sr2LJpMOQ1RS5jhuYMEZd5jZYlO1e/04DHqP65/1r/xgSd7i7s5mZFsxvEsI/XQu8WPoryZ7doY
gGjTFp3YrcDDI9ogruES/82X8NqnXlzSCkxdQN3hU+dACGXdbQEcEWd1PBOLSzkpmISns6eV/Qkd
GESWrWMcho1EhE32lj2ph5SXkPNMLu5lkJctNUocmrlLL7twBCDOBAfJAWS1pF39D8f0sic4fcJF
dDAxC/MdczhZi81uzHZFHJJKQ19PA52hTvokc2khEAmTwcbkW+lrAlqf6xt9cdE/nXQLVOO/kS+L
mjAlIkX5T4ju5fjTBHTuuoGLJJHgzUKv/j8W5ntzFrgn1MzqTIVHt9CvN/1mnUg2LuQMfwicyhU9
6y65F76rTQYSQEfl1M4vF3TOzC9ikzBmVKxyhLgzlmSe9ohQ89C9/IaH372c1Z4sLYOSemIAzyPO
RC5kofoMhh0U+HJgzcEVhAYiyh4QAqY2czDPMzFbeZc0J/J4afzlYOzsZyx8nyUmIBr/gVV5gW94
/VvkNs/TgT2WntrY8Re3c8s5Qsv+i1hHzaCUcxIR2TriMWtL79rYt0i0HtzytnwAbHl6vX6qeDYX
zg+zp2GqzWAuyWI26nV2IvIUwS472LONnH/D2cEFJZ8YZxNsdJ71koEK8JW56dd/BpOwsE9dJcAK
9r94r9fFB/vM7sL1CeC6gkYPQFZCua5RDBFjECSUPMVYnpWFt4MUulg3OXoLVJ7hhF8WCHMzWLr+
nXjXb9mSgZpgEYb0ZxPjW3ARrPQHYwOSF4dHosE7EQs30+qiQcMAp1BpYyecoBTYah5nMRf99dmX
WfiSoBoUCO3AxgSWN5BLkMRpGls5ROvesTbRi8gFmHNWtezOlBIra7FEz2Ci6C9tMR1/fUmcU7Bs
toAFrUflCKegMSYQgjxAgcEugaq9buVyVH/auGWfJZZlCKbGWIZit27gy67xHHqYAIC0ZHoLCofe
5lVqeBu3cBDAWvdNj0B7J+m/WFiSBvqBnEVxToOx8A/KZDFwZ+A0lN/5wTzKTyWZG92Gn1DUaCOH
l6fwPLuxcAyIiKBkUsDgPLg4D92AsZQ0G6i9OvIqcnhbyHOAxsJFQLxQa4v5SsXr6tF6zie7fBt+
xb/KD+2uxHBsftN8RZUPwDtnZ+c//Ft8eXZcFnFRJZl9ODXo4/YFAW7eBRAuexBmsW7b2kMzILC7
O0O1xS11FM4U3I/02DXbCz+iZXEQxxZsY9jbVUcwFR5r2Y9l8GXmGWnYuxVrdh4LJJR1W260d1rh
VYUohgT6ztp8YGVxnPlSwn5y0vA7TLaFEr6EYC3QvhqAxBWzdqfiIwkwwIDf5SoRcxjI4vRMd8uZ
3Eo5dnLiX99R3jVfOK4oYCk1BXhhc1oxqju57oIoi1w3Mv+RKzu3VEoECqMUhDkOGFOMTmUCgcKM
PTSxU0yCPWrHyBzBoWk5163yTukSD6qxpDWSucRWo12tpaR6rR6ijUAMtKujW+l92id3IShjOVvK
u40/3Efn4YHQVGo27ynYg47A7aJXCKUUG2gXDONv+HDyy99QA48SiN4V9Sf/PrMXQSVLKyJ4tDbu
VyOEFUBd6U0Q8PxX+3mys7j1WpPErDFwAVQfHKygk/fAtoaBmnxlgtsA5EmHYgAVqQvG1n8ZSp5s
Ly9+1TZmFuA50pDTCraaYWASQCyUCzBiItvVvt9ybfL2dXHhLb0KDQY1LXjVyWPgFnmMQI/R2I3b
geXS6R9E28RMBM/HXX49TktdXMkpyrocRD4odH1gIINoq5a5KGKibAoG2MCWRZt7Yi+/iX+aVBbY
L3DVRuag4QQNnsxW0wcmxX3BRVKCLiymRUn/WPA7wZfXac6FJ+iRG0txghpt0k6giGbjdeegZ+My
N7zR1/rNuBue+DjSy2s8mVs8ylUTgYosAA5djMdVUEuOWjxzLghvRYtnOEm7wBrmTlS/aRO71O25
91Rt1dbunewQb5O7f/nlTqta3EnQxUZ5pGBVqg9Im0x635BI98sgOeZX0tfxAbSrDa9QeflinIwu
LqOComir5PhydNL96v9I+67lyHElyi9iBB1I8JWuvEperX5htNRqehL05uv3ULtxVQ1xCnfnvszD
qKOSADITiTTnsMruNcxCyap3fT8X+/p+bXyJ4eyvmtKWTAPEBIGxG3DPEqXwZ1z1ZcyAg0ycCIHH
dZEiJeFsLwDzWgD6l+aYSpadKD+N4fd1AWsBzMI3iilB04Ticyoil40Z6nkF9BsFMGDlL5Xc6zMm
EnsqWMlqpvNSEqcZVqdaklIXSB/tEVCAgru+zcEkCPqP+g/oN/zpAaTtxUaUZRAtkNONcNKtXm4h
Nq4TuzbBf9P96BOUuJ6vb6RwfZx2lMBe76UUghbox+GmD49AFTYkGwBkSogJgsEt3Qb4+fkPUbvW
6qPlcms5LWnSUqsjAtHLBW98wlwqibO0+Ks+JrhSG7ky0dt/tZYHCkFM0hAEwN+ovWSTAWR3gOZo
wCiPlKOcYlh0YatVn9MIiKbPLXD2x+EuwXM9jkXVl7Vy/qV0znsqeqKCbr1pga+cvGaD5tCy2wL/
wp6BpVgruJEB7pe1AKEH9KkSfAgOe82zXornzAadzxXgarD4LsLMwZiAQIu9giRxw2YQiJf7QD6a
5EdVnLL5NizAzNkINmARwPuiyw/grKkHJSJRghJ4XOF9T1AqvY9MwQNjNSOC0WFjIW8jxODj1cay
xjFjMRY5Aj7fbNjDACIwEj8mqXw0YstLInObEt1vDdHNtVzw35f3JVrF3y9DyLyVa1PPgJ2yGZ67
zbhdIqvsXt+KhlXW9/FL0HLQF4JKTDbTgqbA/VTh00vAkIc/wkkAm7puoBc7yWlrUBVznwOw+Ujm
yJGCXzF9lNFdrITED0fiSTo7aOFHChY5Gty3dXMTAnU0ZqLmgnWtNWWwVILjF//5e7F6lVZyAY5P
7OrkSW+ZXzrppkdqQ3OCt/gh2vwrK/mPPH72iJh5NoFXsD3OhnIM9War109G2m+j6Slte0+Z023T
Y1ChY87U/pAAIjGIwAXXz/frE7gcsxn3g97JOewEXYTd4Jr1rZmF7vWFioRw2qqYrAWFG4xRimVn
Dl5LzDyDX0twgy6n890mvpbCqSrwxAsCBsr2qIzFAVO8rhKDmixAq13+UKPenEypF4yzf31tq+1M
VPkSy+luBVYUSaYwxaXYBJYgdqvFoG9wlqrBE0AA/eKmurWeAY455c7kT27mDYdua3jXv0O0x8vf
Lwx1zOhkFuDvPco94GXnxAkCybFKkaUu4cC1Teb86hSMlhZZy1U6VHamDA5DBrWXj5VV2wsCWZUC
5EjJtzIBU4Cy07LMLhDPVs2fKkAKyNJAGCf6JoHZ8jyBRMckfGDim4rglyQfcwU0p24PAPil8FZ6
lvLIcszEm51tWT8amgp2XrQlXGCjhpjoiyWYEHq4HTNvT9FI7ax9HgvoHARfP+fV9qtLfeOcVJmD
X1cdIG4wiGfVA6gBhmdN2Rr5oaILc8aL1gFzmL6PkvD0F12+cvp8Ycy0gnEcFMiecK2XIwD8tY/R
UPysJw7LApehi2bIbHCfOc1UvoC3cgtixk0/lLvru7D6ISqUyNDRG/+NxrQfU8toYr091lVpg5AS
rILCyVCRDO5ctTix1LhU4bW29bF/BEqZFwCeYrs8sKvfA0WXjiiXIBLJna3WSkqZRlhWVJ2N/kGO
Xq9v2/pF+7VvfFN8HZdGJBVKe0RTfw7KE1f2mg3tPf0ViMq3A5hfnOQuFUUrn3rxTW8uxPK3TGel
YcpQGgeUyEM8nYwUoCcsdRIiOUaEHswni4CKoN+b01YhH2WPuQDTkYHUYWKGpQDWcDMDHgMt6DJe
rkWlewM4o1rtQVMlZ9SeOyCpEXMDKi57oIo9ssnWM+CapNTNe+ZGaQWIkic5gfeRG9cyMpfVlaNk
4IbSe78wum2G32ZAggmMvYRAvbHQkjqGXphbuyhSkb8ifqKPuxicRYMGfhndtkx04VaKM0rxIY8K
T4UjzLvWaTP8PwQvFeg39DlzwQiBBhLwr+ZIKw7HGZyjZoEegC4FBBzqyg3if6o8UDz8Qb5E1H2Z
vbfGR6CGjjzdYjVBE6KbCanI4SaZ9d2gAyS7SZ08wA80ujNLxV1pPGfSC1in7SJGQ2YzoK0W9DDm
3UiTl7nyZU0D+vpNmW5pdy4nN+1BWKvdDRXyf4rsZ5gUz0EtUjaVMzbgOAIaj4xeCTBdWAM2pWXl
k2rmXoVxA1pJgNJq7Eyb8VxDlwMy3VLpVRIoY0oAuoOpNe4fk2Sy5ZJtCvImoeXNbCqbkIcStLek
emHKT5AitrbSPKjaK4s1G+QMwHnJT0VY22oPlKOS+ZqM7B1mvmmmO511N9DwTdZ3QUPdYVQ3ivKm
xkB4TkpXYCKrF+mFrnLBCjNCxsoQJlK7QBx/ZH6GfvYYmATJTbRtN+jYvxFmLlevkAuZXOhSz6oG
tiPYB5iTOy+/px8hErQvZummzhLZg3wi2tROewrxZGSCuEngdD47GC8ih9iYG6DWY8FqBdp3ZPoL
pgo2VbSnXHCSNWnaBERDFgX0ILUKqMd6AhOcLljJeo7hYh+56CSpS4wpZPCfjdeXNnA6vap0QOVj
NkgCFzfgTHMiQPbpQse9vkAN4Myg1ZZNfg5CTlNJaQfArJtg3zEVL9Rh1ADYv66b62ryJYVbXi9V
ctCWwKQHhzc0YpcVk200zDGz91EIoSda0vIxF2pBSZJFk44llXJhmxOxTWp6Vip4RIukcJcsngZ5
RBpIsdRn+Nek+DDDh+u7tvzE98vna9e4S3UC18IcNIBsTxpwQ2uONKERS0WnEniRwEWkB7F3XeC6
Qf1HIN8/GSssNIcKAnV229cvuSXo9V9PLalfArjrdJoylmHuZlHzyVsqDuEeYHHA9yw8+U2UAVgt
j9ELaZxDTAF7RdoER1R5C/jR0k3XvoSbchc6QJWCbgichWj7OGcYtrPaqnTZvgqAVihc1aIuBpGE
5e8Xqj1FMqXlIqFZSOW7s4H77LoKCNTaWv5+IQE5clyEDHs2lR9a+igVz1JqCmT8g7f7UgPOHcwM
DBq9DCGxLNkJLbzKKlzD0HazmRwa/X0E63trmH4KHI44uC/xBgYy89YIAz9n/wqV61JNOH+R9RoQ
shSEy4tSjjswWGWn1m5AjGSzG4AWb0CcOEX+/7bPnPuIiR6agQqPmA9vmp6hdP9kgi3zuhCRunAO
pJ7N2qoIhOgISg0tcgoRTYfgKOknWuGFvnSKXHRth6OUQf4bZ5E9gd6vbDq7Q1jYYcqy0YPNINd2
AYqfdMidYt5iMs23UM9Vh/9NeylP4tuw2jDaAgsGhdxBR7+SioaYIvpX27oAYOqgBwHAz982UimY
wKjVAenT+TUHg+FM+3+lHV8SODtv+1BFcwYksLpxUxnPVfmk5LFgHZ/zlN8vmC8xnLHPYwfkoqkH
0YQ/OTqmjcfITiK7B9JNYmvoVV+Ad4Cbsdf9xMs25aE/NY/1xnKnjekGiPFEvXrr3ufrgzjH0DQs
IaUx4vzoxxADNLVL7XoUtaL8w2PySwxn8aXWBhmqR3it7uT96MaHpcFgGReqgHiFUEsM/bzamUs1
maq6ZukmiKb/1hnQL5WqGSOQrIH4YiuWLTvJ7bhbIADpq+lV7+Zd+SO6mb0R6Irn0A//VS/p5Rdw
t2FgmuactPiCsnjJdF+af889sWUM70iAGALY4xS+9ChuVeYZKNWwY7DasXAbB+9Wbzxfd0zrbuNi
OzgTUpk0kiTExzQALHVj2ctBEKX46cdCuQ3ia9ANWGDwBPmBKN242qxzuQ+cbZVlhLHmGaIX8nnV
UwrbAlr9Sd61HtIjt61DEeVXdnAveiytKvfFmjlrqxJWZ/WSltGr9xl99VnbAi53d31nRUI4C0Lr
lzqUFoSE4LmOzDPLG5BUCmpUq4M2l3vIGdBYxV2fD3j2VVP2mMb7qD1rReIkGtCicW3WoNct6Hs+
AJYktRPtd85UQIEjlTDP/hAloCyskedA0qKcbwPanszgQwPIfG/0NvCHgDk6l871fVkPBi92n7tw
Q/DIymmFjQlOTbZPt+QggQHUAbHpoNr5b+UJ3QXCpollt7852Auh3AVsdVQZUvYpdPIi57HaWMur
/MS8ya8e+81TARpKUXS1KPAVoXyPzRApU80KCJ3QTWQ86wv4EfE6V8ZsV34efk9bUSl+3aF+rVPj
vJuhJ2lhTRDJOofthlMNy92noJ+2U9DYE5BvO2CJ3QqOVLRQzqNVmmxMwHhoMajnziBlVLbKIXdM
L99Rf3wSswUIbEvjnFZRzLVRjlilCSbQWPkRENUGFKTo/JafuXZ+nIPKdBO02YsY7WH6gy7vY4uC
zAZviaX1bQJG2FbYZivaSc41kZ7SKl5up8rT3jUfxKsH6Ua5gc58zqmEZ9FTab0YoIM6Dri0hgq8
7r/vw1mSkasCKOkn5o92XKAXQPS9pwi3Rf2069p5IYs3/WyyyFBAloom3sidQOfrg0z4oLvSvK0n
b3JB9CNk2VnFQ6AXYjnjN6pY6fR6SXq890fYPfoJDSfdlye0Lx81L3UtF5UuSTyavFjbNwX6Esw7
AKDXtr2RYL0hsiz73Ft6tCOkNf12QUVwr1vhJ3HcNWmc7ZdtE6l0SZEV6uwmiba3Wnoa1fguyKKX
AZjYVY3m8C68sUAzV5POMdNfWdg6YXzsI4xfgvPjWa3LFyCAAtOXPUbqHzmJvHgotmnwGpDtoPwJ
QtUbZLDYkluzfZPn1q7aDD+ENwQy5krDbqj8pFbdBkS52xCEf135u6gKkWWuOoCLjeUcTqDLaCUE
ARGilvB+8lSUIMAp+JbZ0h2obnGixYa8CrZXdJic02HovmlANI8Mq2PawZ4c+u10KjdIth7wFVtj
E/zBTNDG3M5byQa3h7dkfMEWvNDT3ROnPPceQto7BFKo/tAt2wBh4KVwRAWgzwD2mhpwXisqCtrW
KtSAPul75XG281PqAEvlPTkDZh2MoBBfeMWpAG0jrK15EX3Bqg/T8QLVVUOzNIPTw4Loag9wIXhn
cKH1xZ9MiCu42rtyIYE7/lZmo94MeJ0kO4B3b/pthgx3t/svsIsWj/R9M7/Wwh26gfq0WXWQJB1A
rP2JXdQ/kkONkeEHUP94xnua2GblUD/bS64oUP0Hh/klnjtLszH7eGQQjznqR7rvz+wc+QtnTHUk
v+jbf4GmsG5ZXxK5C0iWmNwYIySaD2HsBHc6cFXifblJnfehQwsYnmX6QTjNIlIZLljWiyat5x4q
A97vbDe7HUYo0GKuACHdxCXh9DAbkb9cf/pcaBF381mDpPVp/Lm5+QzY06UB2mpsVUfD9+gYaHLD
DR8oXidKHq4GoxeCuWsQ5NWTGlQQnJDfhvInm2I7ZY+jRNzrLksRaS938U29zLoWw09LAPpjwpy9
Tw4+exi3451JQNDjJQfaOO1G2ok2d9m7K3bDz6q1baZFgdwijkFhsJA6ZyrPXfAYWk8JUlHXl0kW
c/8mjCi6LqPIhT5bbplGTYxiVlF+GpTCrSw8t2rPAgetqf2mY+BN82zL8WNjZEgrIPclT24BwBmT
TGDXO9QseumzScFbqd8jijimIG+USbK1QHffRqgB1YM7j79S6qfgLaYZc6lceoqk2mYJ6OVc2bfs
sR6RsNBOKsZ50wmkAtVks2pypeiJ1aan6j6THhPlaM0gAZH+FKDnq7LHrjjUyr2JKVml2lzfk/XH
9dee8KFHFww9TZfUWDOhHqg7OSiEEHz8KQ6LrwxxAyQeIh5RJXD9dXchl3P+ILrIw3qA3Gyn/oHz
uEseJOfzDmzs5hyKuSJXg/QLgdxdYFJJCfoShz/t6WbcVQ7mNfYlUD5VgEngivWub+yq7V6I4y6E
WuoLTYJmH9G3ApgHp8hqL4iPyiCCJlt3TxeSON8/GSNUx0RurNtPDnJjWxMv1sRtt7jLfWabz2JI
q/X75kIm5/1nC6V2ky1++IgV+kOIzkFIBOonnDCKeMGhBxHcy/UtXb1yLoRyzl8ZS7mrW5xg0im2
MUwe004Ziq/Xpaw/dIgOTi1VUcACxbl7JQoNI6uqJX4bYBCNYwE3z7U2pS/tRIe3vqQvWZyHry2D
JkHHEIrr7033M7TuOzAvX1/Q6p15sR7O65WJphRKg/XMKZAUesWLOlGcfV2EwtcUiJZPscQ+RRDM
Cf4iaHG5vojVjQJAKagbQM5F+Zc8o4U+6AxnT6xTl72X1lOZCnJk68+/CxmcIRlmFo0smJcgCgfy
So7xPvwAiDseC8k2uzNfC2B6iKk2lv3/ditdiOVsKYyAnVhIECvvNb9DkFp75r7diKAm1j2uQRTc
TZqmqHypRY9ZFUQDshQDaDcXPvF4H7iAB97XNlqkdqLZ+tWb/UIc52+D3JoHs8fzQhsjTx5fNdY6
ivGDhIFd1a1zXT3Wz84kuoWWDN3QeCqxhJEyLUHyt6Snd5h0emluzG32ELnjHdmAZgGQm17sd1t0
D16XrK7eKxeSOa/UlGmmR2gs+MQur+4D6uJ+b41z9ps+VyfqNq60mdHe09jkyUo98IwATg1PXpBj
Cp8Bq5fOxbdwrsvElEADnwLYlIdRtbPeYb8b3HOD6TUuWrGYTbeoVnTomxLnMFZ9wIVszpUlxZIb
GNVlJHLwUhCUyS56uoClPXoofYfv7ROmzQWbv+oVLmRyri0clTqJKfbeQOuYErzGNcPF8HH9hNcN
50vK53DGRcUUOa/eKom2nHAPvvDCRXov38RwDJinu2dPoiEiwU5+XlAX8oJpJrU2Lxo1vFg9VEdh
gn0TSeBskw0RRV+hCaADjCOFKjjXlF+CTVt+4ptXu9i0xWwuFsFUqW2KCQa5qIOKwZGFDlPZSxvM
je7/XePIhTTOdedFl+uKjC1T70ZXd6p94ga7eDMip0KeFhbM/3F1nM/uSrVT2wwbmOzKm/gA8JBP
toL0d4tsjShPsh7hXayOczGamRQmYzDr1u1dsMfHB0yrY3Acr5cNje3hMTiwU+BdX+Oq/8Ycoorp
TAo2d+4Alakaw3mmGPztX4JK2Uyl7qqs27Zl7slzILjf/8GNfonjTjCRSqUOJ4hbZvaA9XGg++Sx
f5w+ytApfyJJhqI23r/E0bfmRvEyz0wPkivi/VgPbC9WzR1sPdZtS61gAf00NpQs5cZt8NgkCGzJ
ZI/PKAKWjugRvF5rRkeLoYOoU5N17jGk6qGSFRE8jL5JbmUwncoOOPu6m+kp8dGE6ltoYdxH2wwA
DA5IKpnsMNTzr5/3upZdfATnFCbTTIu4hgNPn+tdd2N8LCPt4He8oT+sfe7WT91BpNnLbn5zEhci
OR2TA6UzcPDwdNZ4qhhzs1I+EiZC4NQ+myKvCeK0S8XCGi3E2vIw8GqLADDWqH0TTRN5FW0y2XCy
FGinLDiUEnFajTqpluzbaJPLhwAYHVYu20ZPwPcY7ydigFsy2LbmYMddDHLN0jZB+2IAmqtUyo2s
/iwi3Q4mcgeVdiym+io6l8F87FNrKBx1hi7Phl+hKTUtgAc0QgatbDQqu7qVgGv1viW/EcM5pvUk
dz8Z/GWabyg96JLsy2Zpk75zrTbyginapDKw3xWQG6snI7lJCJAsYua2mVdFT4Z8HJrBkUhkt+jl
nbTZSZrBb9PKkfrJjdAObQXAIpoAvx/fjdXgjEnpxQAN7+qbvFFtEgFUO4i8rkf3uCnRbTuVbtBM
Z017xuGhMX3T0QF7iPwtwTROvikUWCYdtlaUeIOiOnNdOIUaom8MYM9p5JTJ6zDftsGPVmr9vD2n
8V2qNS5t6EZRf8Qzs5uJogVJsuuq9vrGADNmjR6lafLSBZUwnZwJI1cEHh4QMg1Wh6qNnZYZ+nxB
6m6121Qn90XUbGItdCJ21mXMAkkJplEry2Z6jUSztAsL5ScgBk4TKJKa7tC0sTOgg01vU3fGFFzb
AgukfALNpqEBDLv/UQ57NLDv+rg4kPkNrKSod9hk6D1VwQfmt63RbkvrTbUsV2MfJkiotABWHP2K
q5+1NWB2IHYYPckxKDXJYBsmQu8YV0XR7cLSOLYk3c+mYVN6rMfEM5Te1gYchtpuAoX+iEpgHrH+
HGeWT+dg19XzsybNDk0LJ2a4BMpTmhQ7NTW8WB+9uTSBjo7cFHJVFpM2zJBdptR+2tS3oeTn6K9t
5UMX17Y1eCPDFRJhpuocFs+mdLYM1IKj+qZTTb+MM5eUqps1pUcHTBbXGNqYFRTgTg1MYZwAZQY4
G4LaeFPsIsnaNUECwtnUN6S9ipzHjCiXVe90mpxA1hCP3tdwa1lEbMnYsAqFJXSQmCVmzUnlVyEa
bNBS0KR3MyH3Kb0Ji9KtqGpXYwlqT8zzxZXl9x1INtgmtgC0I50pFJ2qLeC0Uc6wAbWLXmW6NcB5
Z1Fih/QpUYxNAvh7kj9TVhw0FthyVG6SWrOT8Cyp+Efpa6sWiIuRmYthDXP91Fr3UugQOfAr7S1k
ZwVpvAqoEFPlDPSnFRKvoW/JcGJT6ejTg1Uoexk0ssiH71E+dErY1ozhkSalTjafKw3sQmQ3RzlQ
lW8niKzk/UR/ael7qjwXo76rC1/tSi8Cemwp2UQGQlENDBXE6UWAMLOhdq/DpIgBYhoL8+MWuopZ
cK4ZXjRhDUeiopEPmEFWomMo5Zwa0TIiDAAWywUrmJMrYHad3YGhi8j0g7jAA2xPhsqRjV8BFprQ
xAv72NeKab9wBKv6qQpCn1jhvjcbN9Hfw25yQcQNs7HDsXrMYK1xGNzmdDiZM7qvZOWkFPe69BKX
ll2qeE5OIIVpVUeznqeMIvmZ28Ax2pp17ZKmcKdEceaJuGEJw+wTQBObhl9H7NSpeBW199Ocb9WE
bgQ33OpL++K64S533ZgM5MlwC5gPPTwj/JUtn2KP3iovloetcxt0laTn/DbHiYkBZldD4gvxXBhX
sCyZQxm33dLmTvrBCRtMGaO5phiXtvcPw/DyHlnC7BQFvzQSi4LW5Ta9dglyr0N9IpWiT//vhbYk
AJRDhCp+5X52c7+IehTWe44u1su9CA2WhVKnQ17zZ+mlAekVgvJ5Y75l5xp85+ZNAP9VOhamnnU/
dZeppDeV+upbA0hjIT7Y+u4T07IsuBWdZ3cnQRu31vyZIYDT2WYuPOx75xb39RKyi57iqxUV+h9p
/JtxaIFcN4V4IIywScvU3Lp47IDkUSuvkv6qTrlguGH9kXohkAshcSl3jRFhefRkvcPYN7GXPnWv
wVnz+qfi49/1YF/I46LFKp4nRUohT96r4DIJ0YKCeggeXY4h+WQPpZ437YfooaeJ9pWLGIOmyesx
wL5maeBk1s9YhX+fVa8CcXYTVjd6K9kxle0eY2Bx3O3aXrvXCmCCpz8TcGo32XumDTtNkzZm2XqZ
2doTxoiBVLEd43A3p5jaQTOCEuGkgIKPbpBNTABfVVWeSs9q+EGUu1zOcVsQv6iYa8yKBwxg+7qj
Wg+Lv5SHi1aDMge0zZLWmNRpk2snGUAaqVZ416WsJ7ovjpBzhz3QREoMxEBHU8Bby3iem93GUDCD
qr9R6b2jb3HLEHa9I20oWOE6oMWFbM4XJlkux00L9Rmts27qqHJl9gDWsAI4knWHCuSA1jdDtWks
Er1+CXxtLucFtUge0m5JTJQlns4ScwCd5o9F4SjSg4zOQqp0+7R5uL7X6mpm7mK9nC8EQkpZdCr2
OsMYSzvrSMIPh7CxHFX6I+MeotDCHqOeIwUV8fhQSYXbtfJekbQbcwSA/XDK8lerAp91+dTPLwRK
2gBIKjLRYlaGbqQzZ+xEuU3RRy9beZHDKWBUkjbio01zo6m3hY4+6GRXILK6vjvrr+6v3eFnhZNW
NuvG+Hz/YnzVcKqfgSu/mugwtpE8PQE7LtsIAckFVsY3eI9ZpMnpCCvTElj78EPrgVVpihjIRCf/
CepwsYlWpuFxDzs7phmYcMsfI5qXjeExjV4m5bXUOpugyU3qFE+L0MhvPml4RqZ4DlZa7/dy5APM
254ljOCHdhXed1aCB8cy/ruM8nq5Xp3SQPEF5yHwsp/JmotvZlSrZTbgm5Pj7BMf2CDOTDbti+ll
SOeizeJU/CRO7hqmLT1ely06Fc73aZpaR+EMVdBG3wIYFTv1oik9gQf4jFsuVhdnTRtqy1WZ7JZm
jv+Wz0y0Es7Fzc1cjBNbXFwhe5Ll11Pp6bogzyowUb4rM7cao8py3Id6bjlWdh6s5774PZbM/TfH
YqkAMwJgDZon/nYFEWY7pFwKMYARnAvtLSnnbWBpArLD9YP5EsI5SfCzV0FSAeWo0V4D1vljh9f1
AHQPZFcKtP1rMVJwZi3wPotGfQ+Lv6RyXm5OJGmqcgkk2UjsWN2TBmn/0+bxIKeZWbNZCyEhS39S
fbDVYB/ookmcf4gA/7MOykWAhWwVBgHpJ8oU/7e+h4F4vGoMIN+yfbIXVSnWR0ORsP1/KkHVv1Wi
MVmEWbUIDcHByZhbP4ha8PaGG6sHNgn7E6apE+DGyKr3MP2l4Ml4fVP/4dL4ks+FgpEy5GqVQH5x
HLzBcuoH8rYUNJEbq22CUUAHBMxinOFlWVfUhXIOKg6SrC1kbHPjfbYHAzjP8sa96i+pf5E3FFgE
P+zdDHpVNOOSjpZH5Diox8bfU1e5TEIUgayVCaJkCfmz61u77rm+dpbzXDGodkihwNj76iQNtwwB
SEhE1fbV3swL9eE8Sqn2YVcOOL6EgkLdmu0O7Vft/FFhmqQCQH+CedxkYr6Ui6ZZl1++doKcm2mJ
Fg3aDHOUkYOM+zsdza55+pbD/FkkGtlbFWapYLPCflJs3N9W0tEslgKA4x5nQIyE4VmPQi+3gEeC
10NKRSCVq/pyIY07OUqA9z31kBa1KhCi0puMvqZzbZfpfZcYnoFsoQGoquvqsupAL4RyJ2npSoW2
tgSTsTWYKrpTrYfOdQmrCnkhgTsxzYzkuYqxLAB7TQTpw+KmsYQMjIuD/KYXF1K4i4C2gyzVEzRS
34RbGcNFcCZQwt6LDvK2SARGtr5rhgIIByQkQCDJKUYAtlFlxM3N+r2qPMB7C45l/UKwviQsX3AR
54zE6ruhRElNOy9F0cwtN+FpBhvOQrCGMFvAmiJaEKfpWWjlk1RAXKuB6EtrHX14vq4GwhVx6q01
ZZImDO6waCt7kHOgjoHJg5xT64HoWwspSnR8O1bxu8ibvVmCR3McPME3LDK+a8nXrnLarsWNlQ06
vkE1HUA8ROBI/lg65pdas/acAsoF0Hb70scIvDDpsq6hX7I5O6gNXQoCIEx8FoLBh7PVd2QD3Gdb
3jbb6+sUnSZvDHmYkQmsY6ARV2yC9oopFb3E18ueXwrKP/usKR6iLoCM7NiDEspBDehBJzZgvZYu
i+KMKhDbopnGQ+4DWN7B4b9oW1l3Lf/ZUv4VaGadkRrqcpwbgI0pvuJqbwAMyge0dtfPug+usWKf
+sLkqGB/+WfhnIcTKySYP5HbnT7c1d1ek95rPPyaIbZZ8A73AEy534Hxo2/PKtDsGApaSgUPy2pb
nZvbylS9ZDBRLKu3an2S8hygYQ9s6gV+5JOL54rG86/Bzqq1PKmwRTPyFhIqcGr9Wxoxfd0Qpw6I
rdeG3ZnMKc3YkarST0m/nRWQFdW9W1LwSbbpQxsUdh0yLxzC7dDIPkHqo59kZ5xQV5mPM2iD87Dd
qPSXflx+s6Z+AhqkYnjIy5e0ktAtHR4IKoHYNluf9sxqUeh6V5FzbJsYONbGrdKFjqZkdlwXmwTp
lDxL/Ll4G+L7cQY0ogKEzfpea1W7q8AdnM122aIrxZLPzfynxSObhakzAVXruh2t38hf+sU5YfSr
JkiVYvP0Tb0rfLpbuG7VrXBwVaTHnPcdokbV+kWfxh+jW9ZO9yTdGLvskPa28jzeoIaLQu9tKfAS
/+CRLaJr1ATvLP/o6LvSGKQOsRRDawrm17b5nr6+pzvVj3/8F4Nya1ZjyYYO/mfFUtA0+feVNigV
jbolUVQh+G57Z4GtHu+WMcv0FQ1vd+IWhdVnzqVIzueGOVgeewUiRz+TTkvjONjqg0eMwUVu03mp
LzzK5ebn7e1SIud6x3iM06SHREBLutU97u2ndkvPAUZq2qfsJCpVrOaBsZkmhiJ04I/zLtDodFpk
/Wd70eDFoU0O6abz+1/1z8IRXWFrt+elrOV1dRGTqGmg66yELKt/GMo3PSy9EO09siUwO5EcLroK
gM9FkmlJXcqKq6qdzZpbzTA9OooQTESSOAPXw2TShwiGZwEpy8wNjEkyOyDILYtmNT4TU98UY3lv
AwGaajqPPpqFpV7kMgpqrWnuMulVQRamNap9VL3MYWdHemCbmr7TKxO1cDhlhr4DW69qOzCfg/BI
ehRnNN3RZG1bSuxGzienHtHfPvyyhoOSyzsoguDy+G6w6AbXQNguUwzcUINzSyyplJ4OfXdM2m3U
R+jCEPUQrRgoRBgmLIYANd/iA2lKUjVS0xkVXTAcoXMJHdQMDIEBxrJSVxQWrWQd/pbGHbdUAxQ1
niDNHX05s5k/bns0h82IWWwZXIS/BQyT39UL8qgCmkWdgpyUzwD0DUh/QCjXH6UG4HLdgxxYaMkB
tdfv6/fUihf4W9DyIReWObYp06w86eHngk2+j3ytuemd0VvwlLL4/79c+bc0zpGj5ZBMjTT1R3mD
qG+ZskBx+LH2kvsAiBLuf9HZ9z12/lsi58fVsmAz2mAGeNUZZO9ehVHFfl8dlVPsC13q8vl/W+oi
jMjU0Ak1TB5waC5SM2tjaEnrtkhjbHpfnzALXPiSR0Fmtut8xSF4vcChCzV0caHXZHMaqgYg4eiL
scdCrXO9W3Y2/FiGudh9exJKE62UM/A4CuloVpDWuopfh/+Hve/ajh1Hsv2VXvXOHpIgQHLW9DyA
Lr2U8tILlyy99/z6u6kyJ0XliNX9fGuVOad0MoMAA4FAIPbe8aewCbkqTNkWo6vRmJZhYDZvfwOX
+X2f/DrJM49VIw88gTpMD267gRQWV9Rd1uR2kWV2QuJNJb10sWsA4szFruOjBnLofDR/Xjff8y7w
PGoKwISQKtW/KSx5KH14ONw3O0ruKuFKQNEsu/rZxLkQICG1YhRduOo3NZwx9Jog0WizG8QbudhK
FWjB0jc0vi8M5QyIYhrLL0Mzz2kS14/qHIY6Q/GNwWJGo17qKp8u9oF1DW58JM1mokHbaIf+oEVM
4PT9c889tT/zJa/tIJ6pwH66SwHuHaBCCq06eG62Lm76fbrc87pkceZCmdYQqQ5gcYKNJM++aFcG
egLcdfbayJwldmILneHf/vxCz7Tafp3oWfTT+iTrs5JNZvMWclmfRkMTSm/TaNMDscC6+zeUQs6c
uCETIlFGiQItCXjT1yCvjV1XykLc7dTIRgK9Lj4++4BWWbbDe9YNHLWN2Bq2/XP3hkrKci/7uXAh
47SKlheqayBj+/oA6aCpY1FK4BnKRB6F3W4gJVi1gVLJBrSY//t3OxjvL3PzNhw1D2svFLB70uF6
RPrhJ0vXLufWv6xLIGPVpr/mwLQocCW3i9pul9OdkKz0YF8l6wV3ORfo0BWua5oKAjsizt5aJ7pZ
HEhIompTc6a9MjPa+5bHPFtnZnhkC/HmbByAYpyI04CIxG1+qBsqtBsmTdrgzKq/ykYumIlDLcnF
WizBvUJBSiKsRY3T0MwW0p1zC1JBnohMByOl842zKARQz+LuD8oKl3V83Sv3P8/lOf9TFFmR1SmU
ip8p9kmWo7V5UUgBprLAbbyvB2aiK7im6s0qGc12kcX+3JuDZovGiCqBdnAuZDZoIdO7rpjenMfA
ssiLjYTwYraGCFotR8Yl1dK93PeCgySCl19SJUYmp5k5S81irZGJj4x7PWm1RU5pVX+H8eLsmwI2
RCYKboTFOT6k0NJyCL2+2fUXvY09+CCt2hfxcXREm1hlhBRuKdM/++5OLE5PdPLu8kAKKiEdsQ8q
LacAvuSohLX6dV0c/JgsHFzOHivAvfDX+Gab0ViESknEodmhMI+EUbpJr9t76UnSQCCS2CGuB4yf
XfPs0eLU4mwzymMc76iM8Y2vnSWZ7UXV80kfUsKUQmmXQa5VWuKuOoO7gbtATR73+tP5fw49CQLh
jz2/fAhvZKM5jpEhoYSUE55t2i0a481MMQTV0HCPnJiaZMjb4FVY1FD9P+b714NMae3J2wWygshq
jK043LFNbif7wCCO/rlEvOUEffq2eapxOuxp4Z5Yk9VCbhIR1tynKc8p9voVjgNINHoHDfzmwps9
uyZPJnnmuWofClEQwZoGvey1BHnMabkkTmUHkJZnDbqcpttj/S1FyWXJr84sGwQDAvJMkUIcbH6C
lHtfJCUbh91Yy5YSCs4gPdFyuKtTuDKUERbGOp2jZjP7xdzMiyUP3c00U4ddGcvWJOECwdt8ncqA
hNJKATEaVPok8qwXwaoivi0Dz1TUDJWT8Z3l44WclJBV6da+2u3SZaHSM1FLUmUR9VjQDun6vNYV
dRRsCYXX7eqHEbURKzn6dopmZI1HbwCaXS+Dcs8kCF8szvy6x0VKUInCsGN6Y3VgBnKVK9HzFlzs
rBUCblsVF5j0275WJb3mjfWAWZc+BkE0RG+wGnFJ/ubMqoG+3C8rs3erV9koViEZdgqkLtos3Utd
v9WSfOt1Ka5tYh7GoJACAVKho5s77qu9mj4v+NeZZ8AIJSi46ZKisrlylkBD4oqS3O10H3pyVVOb
vq+amVhaUGg0tER+TwGx8NDMpwSyUwOup2VLRf0zZW/p9CHmclpNFiVBl33WnADVO/g4Y6OR3SrM
bK3shPUiceKZ4gWhMo5+MuhoUWefpc1dWKpN0YCeM14Hq+4W1CW4ngJO6lJcLWVg0zucrV8U8wls
oF5HpfkKaRWoaKthWe60QDFVoYW0+0qRS7TJLjFtnLWkE3W6/gbucZ6LiZ3WhmFZl7tmGKHJoVog
G+WqlPNuEY18ZtmDxveXqZnj5mM1iG2EQSnH8I3sJha4ejWxzYC9KVyFwMMX9z/76ec8zecRwm5A
HVMVqd+cbCiuXD0M267cVfVLC/lvNYWgBtUe3OolEe4g3mSFTYaEGhIVleBeUhF1ITiuOnpWCOBp
rhVWpIHOxW3AXtCi41xwoAC4tKLPJKigQwK2WKIKJWyeLeJYQdwiHvCU1nTkbhx3LTnSZmLFCcxl
VpwzTFOgX5JAqqJSNMSgZPt131W0vtT6PC2REE/nz9xmBlBD0BSYaBJqo0SqU/JNGvFq4WBx7swN
y/ibKDry4vlBDb0DgxeLefnJKYmMBlAMsO9lRj/BCK3eAlk3cAx2Ui3eeXzKmnxzhRPTs+1fApzf
1wYMOqzKXdCNlqq3V6LLVugNMfJQ4JowXsa5z7sc+N5wH/no+C4DO1LB1pCL3UpJMwsNMIbWAATn
3fnglmrYlVfV+0CI3lQvsX523jPt+dPj/pqs2WtKVL8P5Lwodz0B9QlkfaJceenHchOovV1p0BQi
AtoCJggoikM/Gz+TLE0nNNxDTX1mdF6j0HUqtG3fYK3+cWPa2YKzfGN6Jk/5YmZWD26SKgxKqS13
3Tg4ArCS47gZyZUWgZErY08BAJw/j+u8B54MbBbERQrmNq+GxdL7ZOn7Xf29BXtc8xnNGVoI9ct+
qdR+JjU4HegnHehJqlv7qu57HuYTSOAGvadWjmU3Ab/y2ARtXsnH58xervQszO/8YNEGsRt4AczK
VLxsJcXWpt6FtkU1EYfDrr4dtYUlvuA4ypQ5nAzUZWrpNg32kwrqgELYHGKh3pddZJaR8jL4rtEq
23qRmei8VdASTez0RP/GPKOMVZx7iKBMH0wxvU7GCphiz0iKm9w7JriKK8qF3smzJgmyPJ0QNt2G
fx0oVBSI6uqYWoG8FGV9owXeE4DtXKuRhqTypZIKLwO27J/999weqpxYnU1vV4g1QT2t3HkNOp8y
z1LGl58tnDsDKqcmZqcy3PJ5Qj7CRFcGhpfQDRvDF48VuqExSBwCRWGDAuxO73JzCIAnTMl6cN2F
VPrcTdiXp5iF61BXQ9R0EKrzFJpoVKjXiXeMBHqr+sot8O21dtBKZg1B5aQRixbCxNl1g+oXarQi
6irzCqmoDHk0qhpCr+BaoVfeNDg0BQxsAGpqdoGyb/PbhWk/l4gh5/vT5LxKqtceA42RUO7STnaq
VFmVbnglj6j3ZR8EACwCMLOfvEVJ7ohdz3Xov/UQRPNUbNQoYrUf/8nzKJKONF7DuXUONgiLNIKP
43nQ7w9kv34BPGNqxmYBcTThlunce6OgMgBGdwlfeNbHTyzPNoXeJUFGEg8daRM6683Xl5h3zjvX
iYXZJoAall4wAWMTw2EdyLI5VhdCciyYa3vRR+PrVqLdBWL13ICvYGFepxX6LQ+hOq6TJSrj7Dsr
DQqDmqmj6iIPWSsf/Zu0VT0eQEQDvCrM9rADLnX4nd/yTizO5pPJ5VCCTmXae8YKAHku4SVGCm85
gAnlWuPdOrQqcbGWdnbPQ02LEhz0p/98jZCeJyhtXY7wIP0aaPsS0gpDvlqYziUjszjhQrDac3VE
/gaNB1BtCBIe2xDwA54ZhJ+9BZUC7KtL5ZxzZ08FS/WvsU2PdbLNqR5oEPIAY+vt4ll8jm0X3ENg
XwywIkBovVg/OleX/GJwdngSAq+SXQaDn/obz/VFYCWGfz/d7QpT20MKlpQFVz27Dk/GOPPUChwC
mlTAZD4etNADYfj4n+xmOOEi+1A0mc1P1EDWZiCBQDJW6AUvocMp038bzYQE+peFuTabHCtyzAZY
iMMUOhq9ObiD2XjDSwax7VgApUWqrT1F962f/fKsW57YnWUHbUSLwZdx8Ayy606VuJIAgb6Y9py3
AiGA6YINh9zZGxr8OJbHEc4/9qqJCzAIZ67BibXgB+cDCJg4/zQzCyA1Tq4u9kNkkUfpOmB8sMgO
h1QT+oCxKRnhSnuoncUOvLOB8sTqLEgLdUb6VoVV9RrTuCocAcTo6TOBZu3ytcb/MUb0D6CDYCrD
zxZ0kAVJAZhtufMnxUpOQd8a9VwWECU94JH5RGtdOiro5M2fPeXcdTBc9Jfl2cr2Rk9WilpFxgzp
d9DPQ5IDYQyrG4zejwE1cWOaGYLh7dBLhnL8uMmdf5/Cb1olvx5h5kde25ddEiHdUfPHWLkQgytV
v/t5mOcD2ImNmROpdY+MjsIGOIgeRhMEakff1J+hHn0D5Vs0bUHH+2eT51fHr1HNHCiWKRmTFBZb
EOv0qyy4LdhCeDm/D/wa1Zy52a/1MqEZbIyvaJS+HPYxWOhEKCmY7R299Tfj489jWprGuWZMW0Af
Wwb+EvtAxjgo4Cr0WxsoTRlZsYcOVsVDy7VI5yzYnV7Pt7TlZKDTaj3Z8OQxLeKiwkB7iaOfSjZF
Cqpq0RrRi9sCH9CYaHOMI0DwtK1v/YfB4K93OS8cgTkX6i4E5ic9h96ceFMhjmMMuObMHX9hsGc3
vpOxznKKJiJ5L/pImFIPNM6xZrU4Ti7M55li8umSI7N4E0VDIoEmdkqvS7uGuMqImxoICHCWBts8
uc571VKqws57gA5yz/7Z/MLSILOYkyWxBr4gHW4LfL8Qg7JaTQyl7hd2julrfnKaWVyBOk4TsxBm
glFfh0AjRCAMIRE4xbolmgRl+q6fbM3ii1Ipg4vmLWxSCbEJWs1ikpiNSwyCNeGJheWrqpENz5IW
bVIG5ZPnRoxWQb0Z64ZLUWaWnWwWQbVpkp73ymPWHMFV5MjurlG7lTv9EERno9c7rBdMCA1yNw6M
AuRbbbqPIYmdD73RJP7Ky+iqad+EQTPE7KAXVyJlF6JcotYJbfM+2TVdazDttWxXP7/UJbedxbt8
DCTmZggNUeVzQp8Ut1zYqxaCwLyK1QkhTXsgqXdKuAmLlR/GloIyzwjgaEgSK8/69c9DWoqv8yrL
kIBPC8yvOKmB6Az38bE5gpeI8MHObibpGPRnLcaahcUxL2ERsPfq6oDlL6wGw8MVFhSkV54FfTv0
hUnPDH0jK21R527h7Smz01IbClIuh7Cqar5BaHhRas3Dz7N5/jrkV2BTZoEtH+WedQpmM153I7in
lMzoAiN+VNinBo7yVqFjtLChUO/zHj1wyUrEDcRiu9bSJjbH4yqj3yTBlAug1wxcguIK8dxyQ0sr
oWOIJKc2CADkJujufp6ApTc7C3vSKLYtkREjmnhDFXAbgExPipaKR0tvchb12m5oQrCzlRCQKLmn
3jbE+nkY50t0J+9xFut0TfCadoCFCfDTm8xIr/MtKLYtBXSsS2fdpeHMwgoFL1M7Slj0RXLd6DqP
43hpM1zYJ+Y3uWNZ0yQb4ZfyHg391nAIbfbodpZvu3Zjem8dGiQtLzeX6HWXcm86P6b58lSNwUSG
64n2vcGVpKhtC1Ddtryzi3Xnb2MrgNDZpt0L/4kcBvJujUDODZnN96bikkYoImgwrzjEDiDsXliZ
M1GxxQdmD8zxofW45Dtn1wAwIDhtK5B7mgs+BbStPcmlUybVWfmNukre05fWiA/EWJUghnQWU9Yl
i7PUcUDfRVupsOjmBq2NdK1YIF5v7KLj7b1ijsZoCQVPIbi4MNazbnUy1FlILRukBJkMw23uGVr5
3FQ5nxhZg6Wk/Gwyd2JoFlfBLEQo+jWxHndTKy/Eac1X6iA13S9CVqfJ+pbmnJiaJvskD0exGswQ
3ufrk2zgyVGwtHzqUPlW6F9rDl23AZe37rZ0AACXRcMla7HeShk4a23xaiEOLY17Fk8DpRzRKvr5
MK057oBZA7S9WafH5QLY2fQOlXg0DEGAApXTr+MOWQyUQYrQ3SovbrFKa82KNdFi0XUM+sqFcU2O
8W2Sfxmbn+qquhI0pYExdy8aE4+fJHLlcWpVGC0w4w6rcel+8GyQPbE4C0SywBqRRgiylSXZLuMT
jctjDUW66qZ4DEy948vk4ueTqxOjs4Wpe+jNqkF2BvE5qXrwVnQXm2Crucnlx9HqLnxryXvPRoIT
g7MFWaO5kGQhRjmiZqmituE3sjGEqrPw/pbszNbj2Hh94pd4f6UZ3riOGtpDhx7O7lFrkMJBE+EB
dK6ZullKHc/ZhciLIjHUHJk67/ILxKLt/LFDftG4OwlXuxG0EMpGOv4H4zu1M1t3aj7EiR/AzuQt
IeGpCX5EH+zXpn/XmWAaaXhMzULkS92/Z1tHTi3PchtPHJXED2FZ3qe70azfYpOIvNb470rgwU2Y
8Ogx38B3PE6WTgNL8zvLe0qqhZXAWjQnJs5gFAAb3UWWCw3yFmic56I00SeL9pGlEt3ZhXI66lnw
iQCWHwDYwELZd9bwnKLGg6kGJ/tE4rF8a38uGFAc/ikADeiym1+chAL4LVK1xzJhEjTMJnbzRXa5
szYYpTrAppLG5vVO1oR1UmQI3TKwfwLXtxQCCoLh2tpFuGL33vXSJC4ZnPns2FMJpTLskUQBV3XT
cZre/7wszm33DNIznyw/8jcyFyLGpeinQ7UT8hsAG7lMCs60K8gGLuWr5/zw1NIsvkhMA4VwCEtt
cxCiGzHtrNbtL1n+0roxUow3Wb2L9Ccpea+G+gDg2B43YWhzs34e8GcXznyfOn2O6TlPkoFRG0bV
18cJyH0vyc8pznERzm0j+Bvd8KNnCfd1QKpk2fKUOxHMt3Xhgt4/OaiAynpFgYt7R8wiI0evFy23
WgaZmsSJo0dpiIBIjk0XOgisHzkO/VY/3AS9bLqtzD2whyfjWgMZvMpuwUnPO1CG/jy4s4vudHAz
h1ELKkRVjUlOOtM91hAUCs0WXcJp6ojIyP9GOj7tdz9N5yy4JSAiLcdEBE3EUfxQ7cJJ0I2u4jSO
Vf43WE+WzM2iWRq7aj/mMFfb/o23DTYowfGJQB83HMvae+d9FuACkESIujxv2dWRCye63MNXMhxy
+nVU41ZKf1p4aecyQshS/2llfpJDy5+i1SKsTKeL0czt8LpckY22ii4WUa8LI5of3tK8pIU82VIc
KBi+Nrf9VgCRdrabyJXafV9wz17cgs6lhqcDnOVMXoPqe+RNS9/23xSDrkKTPapPOg7fgLr7XFo6
WyyNcpYzjRMrazZFNTlxJFu+S+3MW/+u4wOWe7tEppby+HaJI+JzA/i+GH69yVmMC2sm6V6A2ZVy
3H0lO5ZegPXLyZSGV8lVU4hmppstu/DQNxxopRmI6zSeQL67SC4cLQVTUa56dlA/FoSaiQjxijrb
ppG4zrVgHfls8+l6//Xa/7f3nl3+/mjV//4Pfv+a5UMZeH49++3/7oPXMquyj/p/po/99ce+fuh/
L/L39Lou39/r/XM+/5NfPojv/8O++Vw/f/mNlYKqfDg27+Vw9Q6W3/rTCJ50+pN/94f/eP/8lpsh
f//Xb69Zk9bTt3lBlv72x4/Wb//6jSHd+K/Tr//jZ4fnBB+ziua5zsrgOf6H0wTp+/P8o+/PVf2v
3yTpn5MEN9rvNaZrwA/Az7r36Sf0n6gCgP9Mk1RtatTQEGjTrKz9f/1G/qlqGqCbEywJnSqA6/32
jyprph8J+D5NRT/31B6FQoICKbs/n/HLy/r18v4BAajLLEjrCo/zNT2gKtV1BkMaupKn38wbTj2/
VFncvg250aWOlzmjzwuHXLWGXG+ouEaDw1OwWNqa1X9+twqmDRk0Hujo/6ZYp2mjF0T5G7kQBx5c
yUB1qlvPgg7BxaT5M3X3u1CMm7pIsusl/aopafy1wL7bnu1vg6C7uVe8IXitf+e/nRpsl4LkJ4XV
T1Zme5paDawc87eJliNYxQCXdXsJBE7Imkurgx6fZKDrYpXZLTClMe7Slpq5Fqd4tsvVbaw3cfWm
lXq1AfFIe6Q9CEs5nPW2C/vr3BfsIYtMEgJm1qI+E4FwTOh89OzQBnL2rDE7FggPaGJ9VyACKmUi
MfLsJi87dXWybv7wyVMfXHoh089Psymi5WhHeRs20wupV1PHc7k4H1+T1D/eOoDnkgq2FKD+ZuG8
7VUt9P23kOzctDbT5m0SV2GK8fNQZhXi72Zm0btNPSaIMLMGr1mBw5lm1tbkyqjnL3Mlfd2iqMoQ
NVTQv+AkoVK0y08/P5m4tA3CotVewSBqxzvXaY6epeGANCmjKXYHONfS5vQtWswtztZO7haQYFJf
lafkWTYgNfcUvdec8fIuvpJu/4a96a2criKEJkYVGRgN6LsAkDN7a5Kue5pCXwcj3xG7wmWJbw6X
wh6oFcuzl8A/M+g35nOyBoVVCkYvRSTz85/PULmNlVd1klzixQE3/NvslpnE0YBRBOeVPd55EB9b
KpfOMm7YRQBEqNcQ06EYguLw1/folbpLhQpO43YIFlMVszf6D+9NNP9OQoqiyJdZBVsHTp843QJ3
xLCJfMMeDV0xlGD+M7qshx5SFfiakdZIILI6V66DMaJHUcBJhKxpWKXtVq1pER2FVmyPQhqEgcQT
2o+RNUA6u8TmULVFlvChzDt0yopeuIN+4wAqOrWSrCgc0BzYRmwA8LH3XUsQIvlNacruWEHAahUH
CQS7klIJ8OfTdN+XvnyvdlCK5gRNHjd9hxvkvKqE57rovJ3rdkS04r5/9ceo39e5nqwrvXonYqmb
TZF2m6buamprecscRRboPsozBbtbXGSm6GP/664GVQOTkEK6hzavvYtwFCUQU3t9bLQslz7CWhig
h0HiXa4o4zWc8ykBKxlgfZIvbWnQ1kbk0uxSiivBFuQmeqhiitORzAST5R1Arr061ivWtHXOsyxK
X/3OL57iPtG2niYDUF2r2TDxlbvg20VoDV3MDyTCTCUIwmZTt5le2DSR5Js464rbKJc9YpJKALcs
pBB53lWlKVRQpRArSEOpgwq1JCnLt3EYdYUZprJ0JRBCdERrJRwtynCNy/XUQ4NVUYwd5WFYZ9GG
tW5gQmKJPKRjWQaOpwTDikR6dmjd2nuLx757HccUck9tCWRaOkYF7+vsrRE9KI7UdbrOGHhhi4aC
/LNqcKNJo+Q4jHHKI3Wg22KU010VqCDkdiH0NiTMNaE28QppcCSuMkO3fh40u0hKXiqoH5lND+IT
0kANo4whL0+2YZ9BMi2lEQ9afxJsE5ondxCgWAdxGVsuMsFpaVuvdb8F7j5KZSiZqMG6jLwMjdMe
hXBAUeyDgvlGU/niHiqSwGCMKl3r9eBdilGRvjYuPKv0MmL5STFcCB1RZd6hyICmUs2DwJzLgh5Z
uJpanRdBu06maqvyAu/oQg09fSsE0KGo1QBHyIhCzUjWfQCqFjaVr4e7iV0HrCVTcAK2AZCgeQ0+
T5lcd1DTE8p6Hfro3PLQmEYae2Txcx7kYFuNHDDu86ptjYotHC2/BYtP44zgIXB8RVf+1+A0+L4S
tiqEZcSQGnIoVYcsZOlCP9fXnezPEeoakUUN+LQ5Mi7Uo0rxYw8X/j4E9WKuiKkxZA8/z+OU8fza
TD6NMKDfAO+EkDaawGdhtkThL6gprhGYmG+khMQ3nkvyTTNAAy5jzLM7TWQxF5NOXbA8JXvfLYNy
gyHKo+t2lgxW4VB4WaVDWme8CBu6HzOInajCoU66VTu6v5/IvhzITvOpr6nO5zjVKRvQ4C0MiL9Z
WlBqGdUDFNql7FEQLmJ2jMk+DRaStlkv/2RFZsBMKlCcBk0KMpCvfiGG0Silem2Im2AV4WIxMXD1
Fq7849L2+N03sEFSZB4SOGAY+ve/GpIo0Gqip6CpZ7Skeqvk0K/shYXEjZ6xogLABIIZnNZwlTBz
c7R5F0OTQquPBnLFB/RMBtyv3II4nciGt3Ds8oKTPE9tKVIjq6488HCUblbdlxXcmlcj03yLQdkH
nRydT6jhSWH5nDJNEAFj1FXU62U0Iw1R4n/oSSoyLiIYXQ4iUR0XMiYP6IMFIBMNzMAIAJ5PZbd5
cUWWOkMzCFtS096iatNsA6QwjyJr6pc0B4R4L6cMendup4p3QihlmZW4lN3oDXYqDgqCbo/9p91K
ZazcFKqeeByVovKhrzVIPfiNB6rmStcgsiqDO4VZJLmkSrHyUOnQXGGd5yTtDnmmex+FXInZgqvO
EsrJi3C6naCWAOGe4YqL4yhSs6Q3cjAKTg0V5EU/6EbKJaN3suvUWOq4PWcQi3+6yEVIhT/NFocf
KV2YoON3ohf9nf6p3ybGlMQOpmaDSXgBZPw96OAor4B3ClznaOSeL8Y26/NeKIHhGtYtC21sU6YW
QaPzgjY1x32Z/XOM+x6tNRHuy5C9ot7wDdLcKpKck0YysgiXNNlNOiwE6u/DwfczwGeQr04liNn0
pT5t4T04vMr4/rpChya41NV3yb9XlZtyHKyfhzNLjSf/0MDERKBYheI+xjSz5/mK3hZUNgoL0Dvc
lGSGuG5xeKYGTgCLdYnZ8Q3mwFYoyTqKKgQlkW+6z9CbQLeIh4RmoznEHFcMIFGyQdIPGr8/+nv+
f+HsNxAUn7zmqTD3pXK2z9Ln1+y0XPb5gd/rZeo/UduCTiH2r0moEGDOP+tl+ImoI/+gWFBUVeCC
f9XLFBTMcG+HT30KTQAe81e9bPoRYMcI7aqCXVFE4/a/US7DgW+2lYvYvglgCijMgSNM/iy7nJy5
IcYAmZkWPOOFfKxAh2w22yM1B2O0Jx6MdrVHS3EDiUvvGm2om85KQR8WOOrFONgjmN66gW/vvFY2
ksxwiFNbLbaEhx6w/8b2EzO0u4dhRTetVW9AFk7ZRmzMHlwXhzsgyHiySlag8bUBzhhKSGETK2Er
ObkTh1VikBwshYAsQP022bf0Kod6Ax4MPcZ2C+oiC9SmHfeeqNkYxwZPcQS3gqWbseOvmeU7gRnx
bOsfCVSFhx22GR+32Hcg1t2JB/kYr0GrsqG8teVNDnVw2clN+oiutxhfIpjiPXCTm9iSXwLbBTDx
DnDra8IJ2qh00wU35UWkcpRebBJYgcrFq/ZR3jdGw4+ugbv0CwBJKb/bHO/udL7fTr9BhEa3ZGU9
KQYUpjlaCnYZHzagNsezQ7KEP9g3Nx5/AVkT6BQaK7nK8D+juwJSaWpqVCrfio4cYyc3Ayjq6by5
A9kNbpPw3Sp/CvgN5oqjTmPW+H+9qb7qXAB/p6rxl/KRmNFVbWY83UH95TBAmDq4leT0KmBAYYb1
FLkhdABgHTkWrzh9rPMVMpPQBLovI7YEI/jcjh6Dy6lgUK3Q6XwxYkaVwvQqMKVIsem5G2FYh+DA
zzDMyoDEsIkr9V3KdTCWebWBrnDZv/XiLfSttY18XXAJyr/WPYMs+7EVtpXFHvvVzY2wkkCi6NS8
MGoz2ITrEFUnYvprH3xOyhaXkHdKbivv0n1sS6sI9FK9zfYCQHPjpjOSYGMr1BRUx7dETiLzTpMt
yvXpX30GlggoEK9qHlH8q+zX97exa1X9Gh+rMZpN7K+V6+4W3PTFU4vaLbofcGuJdCjmZcZ19Cor
ELn1zNozpc7B5YW6q0SrbcHZbND4oB9DIFAArLnP9z56GwggR53T3DL1UnjRARYT0ReIe3gdqk4E
vxA30cE3hYsMvw+FfddZolFGOwhhiNRO8G8NO9+EI0IvOcsdUD2u094cqSH5lqKbQ2rJ0p5Ua2hr
AU/VfKQBR04m6bhHtfOb5hknOLqrL6D4UGbrbtg0QDP6K2K6G/8SE7ujDT7kHvGV5ssIiNLl5W6D
54ea8HWBW3zsTz2vwbT4IGQ8v0khZU0g3GxUH+yJ7ZOt7+hrV7NjSJBbBMIKAtwLfdyBYNHXiapW
MyXHhPiubySGC16CYwZVoJazzgR5Qf8AnysoD+6ly6gy6KMp4Lr5WnwNbTBngvQaNVMApHFpZDLN
oJAH4DpPbd9u7MthJevc8KItWJsxOwqo40zvQC7cWwHis9P6FcntcO+DM1rk1Quey8XltJE/UEQN
1Wgf3GN46W37N6ZZxbvwAgE+NzNk6DUQG/5BndS7LzxDHm5kYkqrYZ+iR84erMECsqIGt8pFbtPt
CxBWeyyaYBu+RQe2EYC6QFOHxKN3qOEKltgZ2mMMhhgOUYfHS2+vP0PZtORpeClfkctAvyXhukWT
1LCuDelI9vKjtsvLmuPE3zX8VVxL4167QC+z6oBrhgv7ZNfibjd/kS/X5MpRDengf5CDdtkaxBqu
yeZQrEMU4aWCi96VGq1BXq7cQVKCOuUhr7i/isCLElrPz/4qLA19LfJrf5VdbkJQhd5bOdq1D4Np
0aPsW6+yKZueUb3JO/yKi6bykD4/EoTyDJco6A6sLZTUbf8ZsrvAtX2muGBeiVcUfZjd7iCDFfkA
nYi7yjeVi3GDIaDwYSTrbIelamkX2VrEH8nx2ZwDyGACvwz5cvwTo4v8QDediQfC3/e4h4XyWLYK
Cq6TtZIa0Z49RmvF3dQflHL8Mv54hOzx9BSH+m6QjGoLiUke36lWg6gIDuqWQ2Vg19mNDCdHxaH9
COVNZabQwARlBuA/jBcN/lNbyRq/3OlOGwP6gI2q3giUuxdxYsa8lpxmQCMxPsM4dWJqC8ARaEYP
9xT3UNYWS55TQIm8S+o8CnsJY9AVE+VXBEMHXglxZsnCzR95vg15uLk2Vh/CGg2r8pZtNfv2kI6c
Aq0HMs5n8HKuS+ya6l46RJ0xXILu3USvq1mgfjv9U1vCETodwhN2WDy+6iTop7hJn6PEqHQHCgea
oT3gRvfQ7UQOPmXgwf29XjwNriG8tWCDQiMJEOPKhWv9P+7OZDtuXAnTr3KX3QvW4TwsmzlrsCUr
Jdva8Mgum/M88+n7A6lUSVlq69xdd/ukIRAAMREIBICIP26dtdGzeCW7Mfzc+XsEawj5nlBlqXC1
yK3tbSHttW7vrJVGRtz/wnSkRU7jv2Ifj3nK7/wq9c0V7O5XLu4r6/NE/xfetwp7x//n+1a3rdrs
7/A12yheWLhGTf6LLTs/rkMcAW/Kvmi5ZVWdvxBeZS/EDYnA2hIGXp5vWSX1L1AmuA5yACvXTY39
5wvbKOl/6RwWceSgsv/QZfDH/hu+UVPFRuWfIyCkvoXwhyIO+VUFneF5X/qKb4yqNpRkrXgYDV2+
dTikFHAW3ufBUxAdxtypJrlRHFrfPKcbd7Y15pdln2FkVNbLVdC13ed4lJRVastR5aKRnv20+iZ4
NLTCQhYoRtXBKA177bBfv/UlDEtMpdxiAUqqVvbQ+4c0l9KVmnUxYgWedWlHUzGtULytv3Z9DC0c
0GJHOcSOkV2ebAcDdN34RWuqYD/pZfzFARPtJ45xCNKu3hgcr1723RBbq4Qr8s0w1H3gJoDh3Rsm
mMNurjgh5+nGT5nbgtYJd0XPvC7K6NL38uI2npJq70SZcZ3mrfc0pHW2KkEseFBboFXXXcJBsBvE
srrz1TYrV1ZlReuwtJhQk+Td5Y6TuqGHGSzOpmN4Qg5h1cCDDexGjoEdtXNk1qdSAS6klGtXT4o4
PrDhG6Y1u46e9/Le26tF41wpsmR9tYFH3tpRNoFG5WVmsm7a0P+ZTBaHKalvAZGmdqZ2cCZZvtKK
YPhqVuCf+E5S3XdWo7mRJ2Fee4qUJ0Mb64cmmey93ITyrZ343Po2XqJvcqzB72QUxdgbyGr0ua9a
YSpsaBROtSd7443ZSKdoZg+BzNXMc82kbZ/spvUuM3biqqsqac0dQIj2vG2yxxcga8CDK8iKqakJ
kGbY6clFq0/eN0nJ4oNmI76cOZStgeOyqvwou6yU1rv1LavdRArXCg6gTNugHDx3DOXpMbRr6R5U
1GY/yb7bTe2labT579ou04u8Uf2tnDfZQ0Frt+PoDXAjtbbRRs28LMqxOfhq3X7mJkn74mhpue4m
TtAly8HWuG7WzW0jaZj96yXvUo79YK2wuUd+j3mRrpWhdO4yPYdLi8DzKRUrtFZaqvWcnQX6mLta
w8R3lSmYuCSLqnUd5dpuQEzuWpOHMkd8y5Jue6UxsEoxBO1Diby+tlWrGlbOM7R8hFOJCgx5dRrH
lXXYrMLKKbmhlcppN+VSV7pxZbODyrBxibHVWotN7DTZwUNcGpWJ+UnJupT0KfvaVFb1d9G0RrBt
4rxflVZtPGZykFtrGbAw1Q0qafgGYoS8TRNP/9xZtd4eEP7y9lIaZ8j7JSzMWNKwLmwlHwdu3rsK
OUV/3BpmjvCUDQrXLpXi6bLRfP9W7f1gNWRV88BcuMk9AzMDQ6ZXN45SWUcl9PNjZxXWNz1s6k9m
kMbrPvI0IIJ8A3XkQbpTS+wI29y63PBppkuj0+StXhXJd1vPwx995U3HRhmnn22vslFld/411z2w
4ANMa0aD5uGMxZ0ddvZXR/XHx8ACMF21reJ2QrzV7Wqr3CnDkMAAN7mTrLhJaO4HpzHXXRMrEJkm
2klZJH+CPygvzEA3fgORquyloSifzLBQDlggkzdKLZvHui+Vp65tphtISnetTxbq1lmBnWhPAYAj
bZRt0Vb1Q8vZ86NjemRf9hLcepoXh9GWgq1hZCOWD6zwtjUDbhIaach2pt6G30N5rG893ws++0FX
++6IaM5taaXSHtTtYWf4AVcbdpBtOLJTPgdVo7qanAHCY7f2BfpE2qPpVdaqToCHcy1fHzcZ97qu
Yk3SZRMM2YXtR8n91BX2RdWWmtsmZejWpqJiE7CuL7qenQgnUO1eVU151UetfmnKXXnFVSoo0oPJ
GIVoeozMXje/TbVh3qWhrh4Kowi0L7oz6MrGSbsuPviF4kNv2rJwVn7Ppfyu89VI2maBZtWYEY0b
/5jrkMud3Uz550ZR4i51CwmEsC1dWFTXzdC1A/dlNicIXVygo1thbE4K0uW48L9iUv7/FA7T/8is
rPKfef2f/3H561cSZv7//M+hTp6yv+vXzIvIYGFeHPMvyLpA6ATtyeHIk4OthXkhBsEsjrUMTj6J
h6k48S7IldmykADhaFkzubYg7kVETP0LOwfwNZqmmKYha85/w7soiIS9YV4QEgDdjatpWxQl7LiK
+FfMi6RVkqRNg77rx+s+XcfyMY73i6tnP+0nG1zWdJ2jdxHv5Ue8ciuhc75fkhM7J7GfSCEiH8Xb
8X4Onx+Wd8SLBJPon5Qn3xK+JJhT8zJhc244c1an3HlevKeAty/7yjUB8qP9NGckUiu767ke9tNz
zJI1UYtHJMb3zxt18txOIkjFbw4RCcg+V8luCcOdU+j1T0L1TKTjt4SdnpbgoXO7dDXHPDtLHf8J
+acYslgeRIlzAlGQdqRw+2mJnP/OUa/Kkx8pi4rM4XIqquI30Weffb95lAOwNpGSEG79ffHaT35P
agL5zYFjsQ03ZP49H655b47jL0+nd+bXeTFe45uTkMfyVH+f05N4zu6U8VLWkmQpihRLouWRBDyS
oNfEmy8p8SyPNB+O1eWPyEu08tQLtBbv0tYlWE6kFbnxwOtzFf5xyG1+OMXMf+vvSyGnwJfK0S4R
M7dujnztpU/n9/rrnFMkky9LEpIveS2eU861L9okelX8X9It7vJW+txkwpZqv2Qy13apEDGnXEVD
MeM799Scw0vFRNhcX9Gfp087HF/iCRaVmGvzUg88cyAv9nP0c5IlwVISLjUnmv1wK0aheODHQ90f
6+8inqhQVIz3llflYXegRnOTc3Wbw5n7fIAl/nVC/CKdiJSHI17c57pQY54XlyAREYt5K8a2mA5i
aChiDIhOEVPv5LAV2Ymc0LZ/HvNzZy7dSB5L178eEKfPtdRwgy3EOZmo6DIGRO88e0WXvbSAqUE3
zA0/hQJpvAT0jegjuznymFv6Bm6NXykOKfgr27s+IKvZicvj8mw7u8VDMP7F9atrPNPjS5L56SVF
Xl+TFNcK97ha9jMbrqfHKdgTgMtPitaLZ/HzKHXX/Cp/v7h4NOSQ+BiP/NVrAxzMhZqSF0nEe7yB
0a1KFLaUjSeD8AfrbhSBVQPAL1clo0hHBK4o9DF5bDiKnB/IzNK81VIXEorncL+48iPvLDHPbwZ7
KkSIqGW0fnHxLL+l2E7jFPVULKnJDfelzuK1uea0a8lleZmVhcfFZT3Bz6KmSK7CXUoyui335sGK
aEYZ0Qw7+ZE002P2K7snf9lV/Sv+vvzIVRQ7t1x0DMdoPC9NWlzx+umFJbWo2xz44oqqzr+lthQ3
twaX35I5edDw13nzTZYxQLl4Ivm4DIazlKLw51Eh8kvWIsuOgU3q5YV/6s1XEXVitV+KFsVRE2bo
45zHc2s71sN/evf5iTh+y3CiLrz6PA5F4fyWZuCKEpZv/Aj5WOYEY3wZ5ouHGi2jfxl3PC4/ao+H
fHHFuCMfOuXVEFrKmetKMSRcpqUcp9wl7KAVUC2o10zbmNH+Kb7rMGGDxJ4Y1ovLi7yx+JdKzZM2
Qq9I386TktDT5IR+vqrx9Ei1BTWbSSQuVAWSNNOW5e+L+xIJyXh5A7/omPY6Lr0V/bNUBWIBvZrJ
B64oYaYPRMLMzMQHykN+uf9zJjaELX2LS6uWNuBZ/NR38S+eucrTIw8MCR5majnT+4X8LU0heGnK
S/0Xsi3SnAjmkqYWi97S3c99zbPI5Lse/uQvlRMJ9GhDvV66Hf9SO+Hqm158k5cAUvGiHemXIh8O
pUTM8l2XPHD5PZNWUcN5NT9xMQSIRQyGYw6hdBaGxZ2XgRObsDSNCFG/l3WTB0p9jhOrAouOIBEz
M/JqLSJsXpCWtWnmzJZYrdkonEyzJYZ54R5CTQVzQ21wBQNDjq84ttNSJRb1eezMAXPFX6/mogVi
zT+1aE61rJwi8NQkURnB/5HV4gruaemJZbF8zmHuovZebRG9dVX1kuz6a6ooqnDiWOY0BMz9uMTh
UuZL/qQ4JaICj/TB0kuLxzY4TTwxg4tn+U6MpGVm8igmw/wBxAef56wYTuKzz3+/Y14t/7X4CTtx
IbSR96xBLLNi/syLLW5d7+Mjf5f5wqhZhnz9fXpcxhfP0+M8hadHhj+Bc8zsLLRGpCUVD6dI/pJf
XR39G98W6y9Pc5olmXBr8wANmukTDl6oovy4eGcK9bJKSNya3kC6lgBKIfFLJOGvUp+8LymW/JZ3
5gIE9Sa2Cufps1T5pbZ4+FFdKsiPQngUjSdd/Z28CJz0/AaqT8ib2kLrxFI9O0vpuFhQf178T9Uk
8CXltKydYvEgeP4zMx+kZamYV9bncNZa+l44c6hI+uxZlpXnB1GiyOj1WzzNK9CysIgofs8FCt9w
/I3ZQ5HfHDhHnhqxpJz5hKVOIK3PSZ9TPf95bseSes4c1uiU4eyZl7eX/J9Xt39K5M3nrJYPZXIr
a4vV6xTxHLtkSpOXqLmhRL3qrJN3jjo9PHfc/Dh3I++Iwk+9SgQ/ngh/7bLZJwQGCD5HcD/QIoJw
SfTaFfNYJJl32rgzHz5vVMfrEEMT4sBgPhKAe1xye8mA1/gRT9Rp808kYS9JBAUU2+uF9RQvnM4j
TicRhM0VINGcmGfI6FIRGrB01otLU/EvbRYdSoqXDnjdDbAqOezanLmoXSjeYSy9JBYvi6C50148
vEbfLvzMwnPycWdWmSSEnwo8fYjlRVwKICs6GP+rm7Ob5drptYSw4ry9jppPdBCFlg1uzCxkeM9V
TqwoGeXaM7Ud2dMgG26bJvFbepmgxUP34afn5oMN/kKVcelNyW2Sq4VSi29R/xSrxny4wRk1Z6jz
/n1eBfiM89NpkZr/LuQf2k3cM+1etp2sBTwvLh6x1CzxM2EnXKxTz4saEUvsvO+aKf6yFCykneUL
Oy5sBmduBz5H+BcWCdYHQgaRJ1SGi2iuC2stiWVABJ/c6ZFXCZj5qGeHRzirZSfGBxc8HaR8/ksU
3oVS4vLINxXsEQ/MY7y4fHG2XnzYZWYv9Jkt7PMQmZ/PCYEYEssubKYLywDFXaY/nheKBmny9toN
z/OwI4rvyOvLzOXxNNpIQQwBpHue+PhI+fJbXvlg4Nlvle/FwBNmugzZRPWVwXcO8VPpUoxtJa7C
loFHHRh0lNyzPVuGH66YYuoRdxl+uIw53BcPAw0/LmNpJi/LmGQ4KipS2YIwEbmMyBd3SXM6EiMJ
MUtC3oMpwS84K4aYrrYrK/9mzAwcx0qMmxPjkyc/SXDilPAyfheXyy0FuODlBGI5GIoF60osjMoz
lzLzKnF3hKsV/DosN+cC8KaMRPEwsyCMpeXHOHzxLx6GF6MK/zLOFhemggH2skbjZ9nFXVZnhtlL
yMyhLGv4koSXxLboxJa8ZCPXxyWB2IaLHZ3gfBi2DN5lCBPL2FlcAvnNPAlhwvtqdzqPZxHwKuZl
OL+MNTwLOV3cedD9V5cQ/6utm+opCZ+y/yBI8Oup/U/++z93zVMT1g0biP8HpCNA33o11/4lVPvw
lKGP3r6+YZjfeNZCt+S/sHCJBhG2WpDc/ueKgQuCv5C9t4S8LYY9kH5+dceg/SWE1hG51U2USVCO
/OeOQSVDhGCRuUXVBIlwBBr+C7naMzlvE/EKbjBQBOeOA900+1+I9JIat1XZDfdCmVUDbtTX3Z/D
SsUqkHSIrj9CGrbfivE+l4f+CqVhRg/JkLc3GoWcjHGR1sN9Jvmp28TqD10bDm0dI2zqoHeedwcZ
2cZQqjeShtBE1z/kvW+uimL6PaLhxVX8Z8mxH6Bn6E53/a5P4oe4QM9PGhEL89DrkdXbPEu/Yf2q
X+V6Xm/TFiB6UxmiVVPa4XqM2qeOq4fCbEA2DXuPG+j8UxiHvzLJ6i9K2Yldy27+thVsKxRWpiPO
GmMkqZOxm9ul32ADIJ6yD/ZFA/JDIul3nmP+xHZrtPIUZB6NmtUGLbqVWjeZq446N35ThlSpL7cr
BURdZCVrB9zPJHXtIM22vQ5kr9e1D2Ps3WijgNRBbrgyWm6cuxZ5ujzX1mqRHTBtAam00UdBagrl
SgdeQEgoxn2LsRrlpk8nhIkthCEBlHvwFBZCBZVNLb9J6g+NishvL6fE0GH4agqQiiYqD+cQ1W2k
qUE3Gv196KgPqHWthrZYYYNzjRWJy2RAqFfpvjvJoWk+wj4+Y6Lmkh0MAGOT0LDRixCD7NW1mGlF
ZaEkUnffJpyihK6t3AzlB+p36lttLjFSEWyiFATegYTQhYzS60J0Tw1Nn9v3+7o2q5ViIHeZOzGr
XInInW+oV1rVf0c151cOsLHhjL+1Pr7zZS6CETG4rcfsd+4MxjpKHEzwNUWwkuyhW+cRmnZBof+I
sG+zrotJ35aj77umNNzEZnBtjPq3V+ToPZ7zbOWnIRbmEpCEUlRBbAQxed2QyA+xS1eE5f2AhV/t
SgCJ+4dxO14JEemPUK/e6TYL+ieL+0oN3clzS0LZgDElP7bz+zFW/K3i2UJhtg1CTMjpwUZK0kNZ
eBd6N21a1aQDdA8p62hXgzcd5AUSKbn/JW7LA3fiF4Mtb7sOUxlD499i8yQ/eFLwE2D9YGMMybdO
0u3bqtDkldVbpvvnbnur0CM+P+1APg2YDMfEaOvZGKvyYoq6eMzvdeVCyZJt6WebP5egnOm+zWXw
PSy+DDY20Y88K8PJ7VRJi6a8T8OWvU9s3qTVgI0avd4rdXTT+J6x1tHItpADUWOsUzmD9QWVi2Pn
tOlhslJA/pDbAbrY+uWpKZoCU6i7YeNtkk6p3anUN17p3Kg24tpBg+k+5TaX1OqglSgfy1mLkT1z
2zfeRVnYNQLR1VYqi8ugKn+r9HVd+OtM7/21lppo5tnZD11vTTYNUFO/My5VL0TWdcwUV8pQbvCQ
p1PH8NZMm6MUJehbIpTvqbWx86LG2Qjznq6kIQEdVgD3Z6p80TituvXsMD8kenFoev0IteXoXMV2
SDUY6UpOnF3gl7u8U6+kSf4yFN1PDA7fG0P0xQjAiUu64k7zEsB4AnpHLYcHPbfumxSdcr31wAXs
zF95PzVggJVgg4F15XqFfTD8uuPg3L6REPiIawPzBWFv7KvIuBglE7n0KpFXhZb/sKzQ2wdGnq5H
HUzFPBz2UmHortpj9TVpkuvWM7CXMQDuKml5dcgiNHWrSyOlEp1srhoH3QVJ6z+prXQ7FkAbWPL3
aEy+Gq1f7hO+i+JJGyfjCi5pzPHS9GzjV1l3PwI9fPAde+352drRhr/jNnwY1PHJzCbFrerqU1VP
VzVGUHRZ+jbJTXLTR9G+zJuHMOp+SolfbY1WM9elMqYboNuQPpqUdVUOR08t5J1dZg2G4eWvtZ8+
KIhesy7rq0oJjINZmrdVImFZFy3xFag5gWtHya9YlThLNFEn8EInW/95JpyJOYi5xhqCbV2YHTRa
z+caEnCGHJtTfi/gO9KLbp9e1Qd5H32gQ/cOsyN4DuQpWDI0dJ/OKKHR61PboH4Os2Pv0i/9DpDz
Per+bolxdbCHzS9/btcsXPqP8Ok8wd8UeAbbEUapHEkFBao7NIc28Qbpq416kyCWPYJFE2Yfwx0L
udpXAq9zmfCO6D6iqyUD9XOmttuHyIDWoEzcT6klX0++La2yMI9+dE1jsloCbi71XXxpN0G5tn3A
a70I87BDtCm0WEIcP1fWTYZd4clPV3Fq/8qj9NGc1GQzVX74iBLk9ZgbN1UqDcBg2c02brDu3dk+
6z7K5JqrIvt6ZfRJtBo7Zlivf/Kz6luHBnGrJ/dpnRzzILjIDPSD1OpOTu0Wa6gwORlGE7dqbyB/
OEjW2hGWG32nvo2wxeOCTJFddIWNAccuukz8etrGquE91kpw54TjdzOR26PWaF/yQX9K1OBTM8LQ
5s0V42CjaMnD4DGkbRNmr+3ibFNpLUotfYQgotokbt5Yjtth3sqVE1neZ6H6JfQ9IXUemHvkKPWd
I5dfx1xy1RiIpKi7yoJhNw3OupTT9rPZgZyN3XC3k52bus6ObZmGK71MUGJso6u8Ry9NGuy7Ck3U
z8rkbTvZuk+spHblEvQ2tbio03Tbx1i9AxfBdrvC3FV1M217yx5XjY6Q/IRNhgq1uHVg+sa6yBFh
xebD4CrRcJup+q2ej6prJcEXp5msjZ9Kd6mBmocTSV9kKd9Lvmqs6q6QbyS5rbZ6BIiZb41gisoR
fGqUHSejqtcQ3a3lV8PKSfWvQYlhWlvfFgVGYBMjyTj2rlIX64iTi1UWaW+gq40xlkzdxoGOafMa
m1mxnBarBpypNSZAy5vAsH9Eav47sYtvvlhcyjT5EiWVedtOeXMYNXVaq3p4V0ZQpchTHrqCewHs
Vymuhaivq6KbfZFLAThIjWylqH9Jvju1o7Yq6/STWiDw/+cp+2/WkkMSjkmEfBdmns4RA5IYEWsF
wen7JsqvItvbNHFz1TofwpGKWXhGGUAZY3/nIH3JZu5s6c+TVgZlxArvxwsVs8CKy4Hjod+aW8je
7s9NOjP1JCgCdBV4XiAYUENG0O0tA9j1PqLhseTf6zt/3z+29+l9eC3fhAfM53xCj3HfXub5ByT9
HVr7ptDz86bU85u+LD3/vt54uxSY91gAvW+NnbkVinnypw8aeb4bAZht3kWzxYZng6V628jGbLLI
GFPtCGbBra/K+6RS1h1sTad/A0egMfMf6XQlNR9ZCzhfu+ZyMSsNcw0gw7820JJRD3Fbh9qxV+Ov
GSLMdv/FQXQ+x9DMJKFg7xfXqhN+wJ3+q3tFsSxm6MkqKqa0z/XBp6nvJTnXlWNso3dmXyTom+kH
D8UgdLTRNfvQPBm6u2dDliJBjcPckoa2L+vL2TCSpzZBMNtQj3nsu6Ue/y6UXFvZXg50SCVth8Lw
1mlbeBtlhJwX8XiRq5xui8YX9fDQWehXSMaF4bQXUpYGK3MQQsX2qsowV5sn2pXGHn7VWLG+ynwZ
Pjdhj9wHF14f7jUnirdyUng7M2B327U1cuOJA6HqknHT6Oq0SfL2JvHzgyShChs36yFNNuyHr8Ej
CTYdi8TGkNRvUZxg3NPI8vw2jct9nCOgi/V5aa2njr9p27hxuzKM3SwGItZK9O9D06G+6l1KWbyr
NfW+GAN9ZWZt9smzkgPgLciDp3s7CK5T30FlUPfvFMxUY7fMeEg09ByrNt0beme6fqPfBWYauE6L
qlI2NJ98K8RKTh48lQmbwTCLdkhuZxdmDD/YNLYmdtDXSY/Wf2Hru7Bml9/UTnNZoHdctEa2Dwq/
uy7Rp3BzdZJXGFTJ9lUNlytzWuG2VvUz4BTkEBXqzVC1K8cK641jThbKJvnXNDKr7RTXmmsnRbLK
UKJZ5Zre75zavplQ7nanpuw2slat6hqTtDqKhrbshV99LOK4mgRAD6xptQs19LOqtP0ZBVYNUGb2
MAzB4MI7MzAM1C4rPXSw3CX/SifQqPImvY6t8lPKSoYMT+ush9xD47NgD5HG4xrgqsdSbx1XbZSj
nkxbWXLQDfW8nRqYd6g6GDemr11mpsw5qO7DPTA0pKYd1kOrhGuvyvJ9YUnB354RdReqXDc7vbfz
lZ4qaPC1+T24HV8GpMxXSi/X99CM9BDHfJGo7/Vd0XZXDOkfihlMm7DmhKXPephDr/+WYcndHSPz
U6SbTwCSlBdZaHqkxrxRrmRPrWIfR1SJdtUQPekcYvUNlkOC0P+mVqHslmZ/HQ6Os4rH/opd7Rcl
DJM71CXyz+PgXTcJGzk/CtnR1TtrEmNYWbW6XbplkRSrQatl9Osmw60CD5sAuQ7N9i+0LkNV1ACi
KGKRV1XtOtX53qV5bejYSq9VwdJNTLYCWJJVI9f7oQh3aosdYxXbieAu7WWZ8wwH00YuIvy/89J8
ksb0Li1CZWWW0XfORj4PyJtlTYKJqUI7JB4bgbj+3aXoDqB54MphwlW+Xl5ldXEovQtZ/xSgDI5U
+22UohML0r8bmGWLggiAIynKSgejtFFNdtB5jVUb7ZZWL1xZD6Z1WBv6ByvRu2TLtKFnoMuAVH+2
MOj+NKmguUC2WstNOrhh1dmCeXMfNl9b/UMU53P2e6aSlgDNwLgfkAVnxTlVDyiClKvH7Kq50jfD
3keNVABqIiex/RBV5Z3VxxBHyAbaawDonZ/tpApUrupT9dhtq0O8D8Ld+JBPq/ZTAgRAeKdd2jf1
1r/xgp2cbnM0w+MP0RDPz8mWBv9ThbM9Tt2zyVbrQj0GibWOpgaTfNYvdYiOdZ7ffbDIf1TW2Zmc
kXHmGA98y2aN1YiL4e8WkwpbdOd+em7llp+FjleLYvtHx9bnh0GijZyfyopNZ6PwdLb0xXIcq2pt
K0dZAhbNVNAyt2AxPmjd+6VwGaALUA0sKrxlYRSvSf2uNxU+prbtbupPSPekq2JTbeKjhp3dstx8
BJd6zu7SMFQZDGGPB6QXhtHbIpMOJt+sYSO8PNln/W+1VQ8hysd/bhkaFm+Y3fNSzoaIz1ZOgn1S
jurIIgTmneHbW5BaXYPL0ObLhK3xPxf4zjgBsw2QEAWwLBQoziZh1xcRSp+TciwzFYMUQYnSZIbW
taHsAYf64Fjh3T58VdjZZ+MUVJFsT1GOdaZxoJ+NuyyUsbRtf/lzo94tBwwUcXaBmtc5y9dVcu90
YaAcR/V7raExr4F8IlUfdN18PvB6ZyI+lg5oEkZnHKBdrLM5VrRtFNdsg49230Uulhp/mGzUXUDc
uosRmEKs31mrchxQ0LK8u2bUP8P/bqN4BCksTVFoNLJLyOO61NFX10bw5IfULfv8wkM1dsMtR3v5
53751/5mrjFGpcCF0bgUOD/WGcw2ziffmY7yhbypOlfetL/stf9oro2ddKGxx7/EgN0HG453KC8a
PjLYfA43IOwU384cH8MuWDa3p2NU1VCdpGrWQKDc9QYIJF4cZmurLeA+omswHz8YcO8UbSmKYrGp
YwOJgaC3RYd6N+pJPsId7TB2cGGDVKBvq139Ub++Q48sRpqNOjY8/7+2NlE15H2iJcpxqrziwp56
bEZa2Fgw4vaqwKrCqs2SYNU7crCp1bThYtq47300K5VAv2rMlm9gd7/+/LHfmQSWsCPP7Y8Oqt/5
ghfLSeupMpMglq4U6XPrwMp98GXRMP8XuaIMDiM5RRPIiGfUI9QnIx/UWNBhgBLaC+MmOQTfTcxc
+TsAElbyyr4e1qDB7P3rAbhL4B0KNFUPMogVMpZ9P0Aye6/JoJ1yKME5AXBcZ597YvnP+6ybgID+
FngtepERO8uPFp939s9gO1mwc6w8xr8AxsbIVnt2BdPRt7VPQRZ2ayvHWiDnc76LrmrvxkGmofzN
3qi3kt+2g3Lonz/tv05LmccIRbH6ofrPZdX5Ft5Kc8M3sPFx1G9HQJfCTVdjB7q/ca6nFebh9oY4
HvuoUPExz8jdm0LVt5MpDtjxmNVcaHVod/F1+U3YmK8wwOccP2jgO8sS7IMKCRf8hHwO3Tgpcuz1
QPIeA4xvc6aZ3NXY+OIYWOIk0CrRUVa4k/Gj1u2UYCtNKti99TBtAsf7xG3jb4aCt+U08sGQig+u
O98b86+rJpbwV1eqVWU3iiVZ47EfBw5uq3Xef1WLQ9JZK1/a/bkf3i1LgVnl1IT74/MTaqfUChul
+/HY5MMlmPufuce7ilrrule832zHPuLJ3ymPE3+0K1HZNC1ZP5vPQa50Ztl3YOSMSCkhIXW0ypFz
+KJ5TLiXX8u1pa7+3MR3vjQKpDo4alwjcuImqvSqO/1EqYYiU8cj+vz2uq/TbGWmUr01Cv8i1kHx
+XNx77WQFQHkUZZuZcZue12c1E5ZzW3ceGRLdRnV0ZaDmgYiAQhXNsSoZevTB2P5nTUIiRbmqIYN
MxjHs/NLcDvKxg+kgTWoOWRbgR4v1qCP0PTfowlvyhFr1KuOTJw8swLuGo4CDWnNifG9sBRvVKAL
iWmaf084pjn8uTeVd2gCPSlGpgqko3l+CBz3Sm6pkjUce2j9uDFX5a9wB+DOVv3xEQP+3mJjKwxP
4E+5b+ai+W0DnVExw6YwhmMLl7wOApCuogHMozJqIHeBssvMYFco8j2nE+MqGfTryGt+e2iobxTo
Arv76MeUJv7GT/IdiPXRym+DcTvETbPGQHK8zfT2GNZexEHTNKy9of3UwOFfdq0Uf1XDWt/9ufPe
G/maCngkatAqq+fZZKtVfwKA1UCC3rc33H89YKTqaE3An0am//XPZb37oeCGMSnqmPw7l16yOrkt
I2ziHLPKk93cT35pmV9wbVMbF7bVgVhmOX+zD91mpg6I7RgA0m8Z9x/U4p0F2kaaCfPl7DbE5u3t
J+y6TgDy1vJxtHN22JH5WfFrQDNBzQAmKmiCVdk68rrlAM2VAffY1kOnrCLuhwROLDhPdlYWKyUq
gttC9eyPVvZ32DgbhXWBqymwg887qQ+1oM5iYzrWG+3btM7W4WOKacBhpX+rOJWQ1lP/AfV7d9a+
KtIRzMarWVtlae93EUWKCZQPa30z7X/qmM1bCVNFCHX++MjSogAaOl/HX7fyfMsX5LKdx541HTvg
dG98BgzoMC3ybE33VS/ar+qADa8Mma+tnWjbSq6lT1bhR6uykH61cqRc1v1govdTfedI/2Isxuu8
wqh6pXb52uyQ7LXLei1NZr8qYvlO0/3HjKEH7riqubkp30dlcxwjaTOEYOcZIJevVC2ztl2dgHUB
+Pyfx9z7rYXzU02YCWAxzzpY9XxdqpXpOAL61n0dEMn4cwFnuEnI58FrqhA/W1xRATl7RuCtoLXr
IkUpIy1ikDXjHuCturX+9ocxX9UA7VtGi72SCjmvCSsnWz3W7qcpj+/tiPvgwOJuMqtMx/UB0N/J
kXNVWkG5mrpevtbM9gmzStusz+rDNATFVhoBp4Q0AQ+XqR8QifOu0gV5EOjmGF/giOOcIE2V5SOf
Eg3HMsxXnmS5gfLhyY1gEl8zkedliPhX4z2N6jDPhwQNaMO8n3SuDyblIHHwX9QVcMAcUZUDe+av
vhOvSqP5VGEw4c/f65wDmGswg1zBOSvAmbytgcy1jWJ3Un/0tBDEy9RVZHmtmcXaHiOUAsYPhgf9
9k6TuXhydEfFqsu/ZDZytWv1qFfR0bTV6+Z/c/Zlza3qaNe/iCqQEKBbMJ7iOIOd8UaVZO8wg5gk
4Nd/i9PV1YnjL+5+z8W5OMOWAenRM6xBAVBDY4P7RY+JuUaBFlLpvsuWJvgVmLgQN/O28SSTRVWa
BeSliLcVorf9eDQehsaz9nYjMKrnBabTRbVkSX3LFIESHVwYVqOY9GGAoVNgWXCE6F2+z4faCkzP
zQNdi32ZMPTHeCI3pqjL66Zp0tARkRcknKMVDZWWUDu4VSXvP0wSb9JeXfXa+cCVcSOUZQekL0Qo
a8PdSwajuIrilWGsr/zMyzd9MTz26L34Rus9QDOMhJwZDuZGRXnjJtZj5wCM6mQWxBGn4glZ9CNN
ocw5MSgspUrDVS/q1jlRcCeu08+urcZ1SWeRby97ttMeE223vpEUVMMIkI7Aq5s3s4n+MJYs2agO
I5NQHeQF2XJG37WEwCxrigOZpskf8w6RCs4qIZwnnqckfTTVKJ+rEg0i7kBK0THzvyk1tga1XhyK
/wO+RO8kB0xTNfmq00nqC4PBO0JhqxqYqwUJcBNLPmTeInGHT93Il4LUodtB3KiMx4OiEyTUI+eV
2WIMqGHsphYuVpbTXQ8mGrCTp1+oRmbSZHIXVWYbTDKGlTBFZ7Yr5AjTuG4xwuItqBjZ2tmEzgL7
U3LzxUpoMmM75NrhRbI0y/ipY9Y+b/tmk3Yt1ML5CMph8gwfwc9Sp2boNekAWhtkKctp7xpAPTnG
CDXeCGYTaRVHpW+XBQtM1W6UBzStO+a1Pxr2J1Xd398P4GkSgAPIgXkEasCby7tZPvlrCEjyeIrr
2FPHqHciAHzJNTzd2nlO+uf3hc7EMyQ7Hke2Yc6OqScnve3SeNDdpI4k3ioY8Jlmden6PhNM8AQU
sRLiN6hUT24XjS6w1XLaHbu6nwJiaxHowrmOBTRla+pgeGkY6n2cP6s7iSR0MYbyAffTfkfgvG0z
DWVfzDx9mI3p2xxbNGBQ3Lr5/UX8mIHbFhpwCOkuNHxM+4dJ0RANvMyV6v/JMugSaXpQXLshJC+3
3jLekgt9odMu9rycDbFCgNaR3P5AGLCOtVA0s9qj4dCrwnaqwIU8oKLQUG4b405pFPBxIi8E9rNP
OU925iKBuD82VgbrgYpEXntkvrOydu1qHnioYApwjaz44iKA97QRND/m1/VOOgFtg7AC/zgQUTzn
3ZbZS1rn6LVFbVDElusng3SurUarhbSsLszc5L2z0IWOUqmuBEyqkM7qbisdC/rOKTMCNdjxQ6Xo
uKhT/ZYwiOxe2Af2mZ8MmX+8IShJQpHJPclVRjdmZj2WzZGnul8NFIlGk8cAwNrVjtUp5JXRN4aG
3vBs9/DGbh0UQl7d0aAwxQbpYuOnNgTCbW94QMZT+5Ale0u4kd10Llm2TANMaWYaus3G2syQxE5x
/1nFAAjoTNy7gxoXcH54ZHV0Xc7PKWvIMbuZI7eoRkRQi+mzEgNgBLEGy8nq2YOEndO6dW0Fyp18
cHrN/NwBG8AlyedY5iWw0UkDg/uo9isRbcEscVZtm39SUcqFKcRzOynLV4b13GvvRdXavu7acWOV
HjzP+HBHx/HKAIwunPooQaZmVX4kHLXIZ3zwUFjIxoSQYTZBQ6MuIa7WpwNehHxqonITQ9IsTLvo
DR2LW5Flh6ZkV56aPiFJSPy6tz9NYmfBWEO02UnJtUvkE0b/ezOVGjBh8+gAviwgsRnhqkaG8MTl
AGRBom/yCMbZdQyUrC2cWQ15cGCW0j5TBdqCyUWx8lKoWhIejcHA3RqSLKoPR2OwQi0k5vHU+ZNJ
4ymJq8S3i4IivHaJn9tNFhbETJC+E6T9crhJKe5A3GtB6YhylfRjusx54W1SDxZGrOSAdCFQeI2B
927ATzxCzpbUheenLgNl3oIMrWwA2aj1tKwhTAkFxPkH44UPXKdBGwnIImRD0ONC3/ae8D7M1oRr
I0Hae2F3/0y0MPPBHAYjhjkAnXa8KR1sMdFeYuYJuLcPh9mls2GwmquW+v3S6Z8vj++JLBbD9YKy
AqavP1rfKWCGpsRfR3iiba31LMhshf8FJO3cQyF4mw6xwQVipz1tAB5aT0Ae9J/QPduB1Csj7CAO
TBbZ8uIgYz7/p0/1ZTX3pBzNYqIlkDcSIVQt+LMTzFrYD/9aDt4vxr8tJv6/TkA/CmAE0dnm7d/P
5550QaQq26xPS4n2mH6cq+44mKBxKRb2QoX9seiCNPOLC5XOuY/3ddH5pX+pQkjqFcIAcQFzMOi7
QBh//njd6n9uj50+3Em4LfvEI72Lh/OuAXlfTuuZUOJuwRi7eBv9mO39ay3sSUAXQWE9TatYMXiy
b7BROLQom8V0zLbwYkuOQJ6pcDaOhqxj5+fB8HLh2PHTRta8Mph5ALyBquaCQPP9bcaxjCNjauQx
MSnsFmj62luKBdqRBxAXntOhTf0MjaYFWGjAr5H42TKLxo+LKgWrzOTrAu5hQVdkwFL3051qqgM1
pinkgGqhR2cAPkwyPxcKSutEbxLhrfKBrcwh2kBm9Gi44BA0I6RzEuGuFRkOjgWmato1HzYaOuC9
2LtMuxABEfvRGP/mNfrbFfytdOKi1ogf7AhXBEn5rRyBcIbQ7qdDsoeRT7ddSfbggewGI33mmXrs
BntPEvceYN8bbo3PmgO+awvxJxmrpWs4N3bqwP9O2NeiSek6jkuo2ytxZ9vOve7JTsdwHay4/Swy
tS4Nc1s30IbvTAlslPsYxcMLKFT30po2gN9/Os74KOsOeplesrNLLw3drMSgA84OeNbpM03EahiQ
2FYAc1JtHcDwu+6ndj+OUaDbEcPl/G3UIA1KdqVacGbo8J401cfgJOs0AeWqLdIVj1BITYT88WTk
hB70WNedVVh+BRHRYJB0CDpJb6sYGu4DtHXBN2nB71JIEzKOW6+t9r0ueeDOv9prASIwS/qQp+RP
I2LX54NxY5vy020jB9MxmH3pLsNnbJ0wtywU3y7uWQOuHh1YGqnbhCNBkjACR46mCdJnK3f9CKPl
EO58L+VY6oC3+q4ZyFokAo4ChXol+FdhZnOIXOXsIR3YPX7hI1X4g5F7qiBup+vShnG7qvEI6fje
cWksKlAZAaODjV4ekWLZFFG+qHnfHpQL44kWAtZBLsC6BgADNiaG+2gNvFvwwYKHRRPhdtfT4A+9
8ThQsCC9qkR5TQVkfl2WQ7k4Lh/w06FYjws1EFBODUCSizcFz8RCNi4PKw/wwKQr/sJPrwkGm0Rh
iftmKUu4GkxW7oHi3WRLB3wD3609uBI6wxUvnTRgKm+29kDUhWH5mWMM7XEEEORILii1J8EqlW2c
AjRYH+0u5j4zpzebwxmGe6vU5BeniT+LM1xmQJnNhreg8J6OjpXlac8F4+M4CXtdNcC7W+UugSEK
fFGavjrUtlgKJQJAM+9pW8O9I8tudFI/Utbe/x7Bzj74l59ychsI2eoJXKz6SLPsKunzp9FEBYyW
NMhh9gWowJmb59tjn7zkaZCjStymPsrxKddxwKY66DPoUngMTNS1buwlRu3L3x/QuvSE88f4ct/V
pVFbSVlDFKKSt/WUHUejf2N9tmH2awQP0bDK9BAkiHYT1GJ056BYpnlod+WrtK3XxHIfYRN+YVp/
6UedXBuKlmnvmfhRXI9BJME05jgpq4JeqH7P7jRUatDJZxh/nF6MSZ/EHnPL+ugSsh4hkh1P7O73
F/xPa/Qkb2IoqDBPnLEHP5ijcEQ1M09DcqMNNUQX/WmjodcCtMsdKoaF9Ui3/bFajGuxr+Cegg6c
3fls8/uPOLe1vv6G+X1/+chSIS2orBQCjHGHasSBj4tX+UbGtzGHnrYBC1iz7+9ss377feGfTRAG
uDs8K2d6PLD28w/7snBsGYD3mI48NiZ/lHa7zNz03SIM7SXl4lJNgt/X+9lA+rbeaZKa9xCFNgyO
lLgFAA9Jxx+zgckqzS+h8WZlgdN02Jl98cBuwb5B//b7k6VcWbhysUWhth40XK9Za14zqIXP0vJ2
H6OxCZVuQGOrztiVw4wkjRe/P+yP8QKyK0RlDzIADKjcH3aAjqtrVRpCHrOpAW+qUSDZ0x2LzBvl
wStnSiAaCUq5LN07d9QbbTT73uo/80lejWoM+gjQrkbvR7RmMV3TGzvKltLpN0kLt6rRWFYwDIkb
N8zH8vH3n35mX2A0DCINUm1gok7xxFo2hCDOy2Me9wtzPt1mvhq43OE3BlF1YXp3Zld8W+0kique
WXmRYFeMBg9j6wlhbVmZf35/pDMxC0MeeBei5sMHOd3qFdDQYMB12HoyATy9QPty2cIUqCf8wia/
sNLpJq+rOq5YjWI2auDWkv/hoLz16LLXLL+wEpquP7e5i3Ydxj/gQgJZNH/ILwfYhgUoY7BcPpoa
njK6nVDpMfIaifGKwGs2mOrsuh3HQzzku9RSr21mvekBDuRG3r51Ln/Ihz4LUoluf1EcJod3vllF
UwAfCPigJdXdWDXPZU9xXkTtLIgFDQtVDBYaLNWtaPQOYOXkhhUqDUG3fXOQHy1Ihtmjqlq/FzZo
xBT4SCtFGEu9JTcMEFbms2+z5OMfCp0oIB1hJeBhK9bfkjS+m5ruiHPzSSJ9KPoJfYlO51d56+mF
dOG4wfrubRrrK+o18Qp/sgtVHee9pgD/azZFfj+o+wwncudMyMABPIJvvaqRAcLcJeCMRIFtGJ9C
SQhmcO8G5bufWzoL0O/ddFnjbJUavYDXab+APsIB/BbMOUWNwUoNAgbOsunrcXqPRbGJhbOOWXnT
6AF8ceIVa6hrjKGVy2dtwPm8NiGj4Uj7KvbStdBVFlYomv22IJiSm7NYRxVvTZh/h3arxa6yjTcj
tmGgRWtjOQ48MIGqWfbViEohAq8EdEiIvvJIgA4P6rcUA7B60k5CWem/DotAzHS7sMuBmu1Uusd/
mfi9RfeC9Pd1C6AEjEPe3ZTC8yIWL2VGO5+bDcQ1gC9eampjDNzafzvl3tW5SYNuyts1yVgRZgV/
EM6EmXpmPcHsQAWYUcVbSg1vk0fyZuzjYqNUBds/Yh2ZqZKVgOCE7zX0VbeugxOX37Khm3V6ax46
LI0hmZnf1AD4LvXowm6Tx1E4A0j8utIKNk1pAzyezMgaTWkPVnL2XzBYwoLFNYykzPyqhCOHbxP6
4irYwjUppnOTG8E4rfa0b/ep63uTu09S2UMNq7mfnBGeY5p4QctQs6o2Wzt5tp5KeRt16AIV1ZPt
JmDrNM1T2U0vjoNBgAcMF9AnameK+GMo+ocKthYgpYI1Xtca87Da9dZpl4OtKiVcEutkO1IYnnD0
Sn091e3sugAkY2ymfl7y27SZ9rJUi74qDoAChnaTYqCekcBV3RAMIpv8lMkb12CLTKEhaBiGL8x0
EydOHVBbDXvdouQDhC2LoTXGkX4OxD6MMRijjVF6y5rZkw+i6qqpvI9ohCAlACIYDVmgrzb7OPP2
NovtjQnLDPh34WwVdjHdKs3g3JvbW4y014Nyqk3NvNh3p2HweyA20I9WS3zvvxMamUUL5xcvz+D+
aDgKdiHmR8FmjIF6HZBlYYCY5WLZ2hLlktHdchteWF3VsWUTJ+NCMw9Kv04ZBcNk3nJqhywGL6lz
NLqXtbjK0HLyUwu8MPQeIEGTJfamcMUfrmcH7wivQcnMXlQC92XbLmIdDbuuNZotrEJeUbDvKItC
KuId7vYX1jQwJcyKtkA1S3M/mWIW5sO4GQaDX2fCsIHcHl8SeCXmRnZnmDhTdIpzWMaMbM110ft8
askKMgvGCpbsa7BmeZDyNiwTfRtxGaJj/9dFhQog9JWp4KKcz+PBnDYwUyvb9BkbHd0xVxpBPuo7
J2oApYbD41SkjwIMd79AS3XddE0eViaQGHFH86fEcwKzoctp4FurB/AalLwJoiqULjNIi0Qj4hW1
X0tePjA8fdVOTaCIseITAkpp0HIpqop8RtSDvp5dWwu0f64kfJ0LNMp9ORkxABzqrk9BdqJoS69s
B8464PC/VcAkByXGUQu0wt1FLgwVAtaj7uzG+lvEMMe2E31ApbNReVEtWBHzYCQak2w+tgF46nmQ
5NELYhZKapDrfXiJkAV2NWbaPNrENibZJLd2HshiYTKVT6rnOHF1wRZJN49tGzQNJcduGhU5CEPu
axch3CiwmNXKbUXdOoA2w7Ye8iOFEQq4bjHi3UyAEJ68pe34brb2H9MqjGAsUrWwcSPC0duTi7KO
HviUR77ALHwBIivHt8XAB4PgCnEeHQluTynuPOfdM2H5OTIRCs5ACjAnGhp17ISkgaVJTsAFBV+x
WBQZXEnh2gQWYP8c57h6UxhjL4ymfi2cyVq2Iru1s1YsyirB0U+b285hq4gV6zFrbzyK8JV1FcHo
uEvDom8wmibuk7DIOpogxmFV16Nun9tE6CB1YNj5ez5EzhRX31KHkxmYxoE1Y9pWRxqDgCPaZS4x
pc+QTw6JfSU79zrNYXSTFAcIZATwwpr7eCurxi5A62g51QDFQPJmqFaF5+DnfiBWB1ky3ZcpmhAu
tW8wwL+Q8JxL6/GjMa4FeBrg9VNGQt0XGD/UdYWes/FB4XP4br/wIAEnFYbpToBtd6E+PNfldqFF
xsCKAh0ZqoInGVaGmKEY8sZUxWGaAr0ToRdL26WVQxdLgTxPEW2hHjBbZVkoLCLYW6JLFmC4uvr9
k50bk8KtBU0XuLCbFvoe33/LyK3Y6roIibJOwoYagYVcpCHupjEExCTkIqo4NifeS98SX5bbErax
k6wuVI1nfwc0P9Ctnj2TMZ/+/jtiYhSlpafq2IwQ78F94tRyoaomFIPEFCtbJZMT6BHmpQkMSEW9
TrMUeaV1YTecSbRnIQOOtow7D0Xp958Bxq1g9sBzAJDlKq3bgPaPSTttmLn5/cWfKVCAleUMHYLZ
F+cUtF8Kq4s6c/ZLVN2upHDURZtFo9P6+zIoT/GLvzcjwFSzAUnAdAqKXP8YRH9J56um0LrC5YBb
AsRh2lo5wJRV2JvbhJRLq4EOWhMV73Cmg9wPw8guqShGBEYBA2OMToty8vyu1vduESMsTR7EoCkM
pRIDfPKx6AAkdj+GvhLLUkz2S5ukH3aRItdwQF5WaemtVDzQYOz4LUsY/CwzJA/c2hLV3xSNmQVu
FnvwK3BjX0IQbZnoFlePrValMe2zGAA9aiYPgxTXkT2tE4NgPJ2yQzY2g48bZTOhSAZQBRIahWu/
El1EC5OhonSyTvlsgHzRgCTZHxqhwMLupgMjWbGRsDZDglCTRWp0UHsCQiMo3T76ACm3hlIJ+us3
88R0iiMeVIW+p5OZb6wuBSrW1jfo+sPxuS8HoJr6LSnYTncEMxU5LRMLM4vY3Q328GRZYm+rugkb
OHGhn0xkQFOFq7aY2JIk5l+MDR8dPoHTHS2jDt67BMRsH/vzNZbm/YCqadXlcRZ4WtxA2fKKO7uU
7Go0+ZM2UN0KSKlxncj2FUSuxJ+q4Q7wrpfCzt4v7KKfxbtjQqlujg/EguThScTKgdJBu13m6CYF
qPSKN3kERgdGrQq1oQ/fMIvBd56GcgU/tePvi//Ej2BtCIoRwINMNF5O1q5Ak25iJPZHbdk+j94j
6oL5fGfD9LX27iOhl7+vd/bEfF3w5BYrPYNEIMblR/icjeqdO922jqLQQCKBYTlEEJCrRRM4u2P4
+8o/Y8L8pOgazlTCmUj4PfgoMWVNZvDsGAE4Bu4A9u8QTE17YZl/+DKnIeHrOnMQ/BISxj7Kauir
ZYB2Or4Dj/DWfjGzW8HYMu8x9VEZpjjxH7dmY1jE2JUQshoJFLuKml8BL+LnA7T5zPZCc+vsJvvy
+CcfOkrdmvIej8+bu3nuw0xYeKs3yLlhHtdceAnn3rVLQNWEmChm96fYF+gMiqlFdQTVXgLNrnFR
SPh/9+pS/D0XfgErpQwSXeBYnt6vDKjF3KMsO1q6DLtp3NA+x1hqCAyAZvI7AgTHmD6ZubrQmzpz
oTq4V1zLhorhvPacq335yKYlM9pUVnZsHQ1LaQdpOjKNOoVXI6rgZlBPaZFBbiXeOFa9yRJw9Ih6
Qpp/oRN37vi6ANG7MLUF1f50tKNHqK04pMKUwbWkb0gzhF0hmleIhZAsy+PXHuLKv5+jMwkW0GaQ
I4I6GnpzPxIsZNYFrEVperTGJrQ6COmoBP6d5iKq1etEsxcrhfreoHdDJ3ZQrHybeHkXTQyQnf7C
PvvBtcDTwbQXcHPkexSo9nkjfvkOjqUMPlk6PQpRbSKm0CcZCjjB67BqGKq/6gPIVNQykCGuqO/2
L//7u8Dt73gO4NyYHp72XUWhO8ONdHaMN2oBD8hFtOUwNAqGwPOhPfqQP1ziFPxsIDrfViTfnziP
zA4wQAVPCnCc2pWz6UKoxl/WZ/LObC2bIFB6MBvESOH0DJcRtZpsxNliY3TwiuHObbL7Qrl7Ld0N
h0Cvz/McUFkb+v0C8EZQg9Ehr1dOL8Km49scgC3WQkK2JlcDTV6HTOa+IcQHBNmCWMutw+DwDLgY
OvuQJSrcYpn2bQxkerUu4VPu2P0nybLPLKFRwGNx25JpB0PlTWHUYc4onCwhjQauLLuiSqtwdJq7
mlQvhTdBa8HzXoHqOyizXdkKwaduq1VpsadCeau4g1aQItlNJdVnpqF6PeVr5SavNTpzPsg0MaRV
oFdUGHDBaCqkxAZ0LpfQQTm0I+o6uyzXZGrxj4fkHiKFk+8NBho1bnw7AFHm94Z3o+1+1g8q3weC
Yhq6dtKHU+0nL7kI4J1rIuuzMVSBjOikoeEDT+CgLuqjQYo7mfbPLO/vOCme1FDcDxSid5DxWRdZ
vM+a9k+Zea+2UbzUiWUgi688OAsXByj+sIUq8zyM6gFz7RHNIo1OR5UAclE75R+Mxo+Y5tRrlrMK
Dd94b8f8tbHaw2CpTx5L0OOfh4S9NU7GgqoCKnmqKDxtpxbutbxYshraXFO+m0baPNsEkr+OnpA1
eMmVGRubvoc3fDzlLJCN18JAdLzKEsxQNCfjVQU2wlIYHponWSNCg8cfZQYxuwasFD8pir1poFMN
yAAYbZ71nOikQasntaEv56WBKwD+kHb+maXGAZXtGKCI6f0xSveqtF6nKd1pM53wiovrMQb5BZqj
e/SjPtou2zjDcE07Fxg8bqUbZLRvYMB7SzOFCOwYQ4GJiQfba9Y2hW21qatPQpPnPO5qxI1mWCbu
dFVZqJgjQp+Jg16WYka2pAa7iXm0T0dkmtq5aQj/KL2hWCadR3wM8f4Muc0vXHjnDj8FfgsU/1ke
45RQAZsGi0Rd8p/D/18i4ea69CSHwegC9G4wKTCKO10naaG7VAJTDXjfzG8ERWbNYahkhdXNJTLl
uUdC4ERpOgtD/oB19wWq+MSIU0TQGbcFBsSy3XQXlcLmC/nkiXBLEiDhbWDhySl7Mjdb7Go4Zx9A
/vWdBr3ES+ynM6gw14ScD0DRAGP//DiNCTwu2D7xsVtOSxLWq+YJXd5Z1dhezqCwZJFeQ4Lowg30
8/25xIUODGTQkAHhk32/DzJIHXayE/zQkIEB2QUoVD62S9IS9FZKdbDzGimlSPYxAb27NuVNCutv
3x06L2wtFHamRAlkI3OBeS1d2zNZrYaGZDkfiQu/9We6Bh1geByDwYWk8EcbYmCyHVlXu4dYqJfR
kksLJ3mAbg1Fie4VBUiSc8Ox7bblcLy09s+cFF2Yf7VhIKHwY08XGYVKWy7YwSZpusD3e8wo8EZl
XknI6kY3lhvvqjy9KtthLawk3xuprfbJZLeYakwcwqCuHdgNCodiiBj6bs2sMJn7aYsg6s6jDVHu
NTLfRcTFetTOY6UHbyGJeVUmEHrLJw1pq+IK0IV7b8ocgNY5ZrNGtKndatelFkTSYSvNqfgYahlK
ogg0xEnQOaRemAi5AWgpxmKsTeVLSos1H1KF3hG6mwCu/elQ0i8sIHUXbTMC12OK16TAGEqR8X7I
0FQ2hLOXrtwW80Si9aK/NmSaMb2IrDA1JWwfUu/NQonvg+dBfdDT2gC0EupPjvsIis0DxBhuOHL6
RVq2XWDW3rMourA1kOwgD4RA5SoS89ybKSeIkno5SZI/DHn0annFnkIZmLWQIXcTB2M+9VHCljxs
m/Sl15DvHGMTbtsTfLbkU8HNVZdyqIOaBDJqzrHU1Zs70ltwCwEDt7BjcKOhb87ixWh2mEyWUGu9
sFt+hguQKRjG6fDFmQW6TqqlFu7wWeEgx3UPzp1YlQuj3NR/eUhX5hLZSBb2bXBJEvNnd8ydAdUw
PJjbl5gOfz/JRVMBFkGS9Dhg5hh4LF5bg7MBjqBDQ1pHlwLHuUdEkww3F3jxDqwgvi/X9MOYqHZI
jnoalxFLka6zBbXNo/KgzCZq6Vtar4u+BI+J3w1WtKFAkmJIchv1lxqDdM5av4dnz0SjdBZDw2WA
XPr7j0FMKFpwJSN0Bg10rqIQtvJ7xxq6+8Kl9caN2mYZ6+letqa6ihwXhBMDTuckpuW6a2wColld
rgZUO4vYcGBPl6vuDdrOQHF4oNiOHat2nkzS7dDKKuioLPbuVFdhFRv986Aw581I2e8xZK+v+3Q2
bBCF+Sytlj2zOga48Pf99fNTz4+L1BRNWesntsEwOknqPI6PmTtsEI6yBUrGD7cqh1DhQF/YzT8j
H1ZzLOwedD9AijzZzNbgCh2beLkEM2YfUJH1EBPAlbqLvY+fAf77SnNN8aUcQ/d6xAN70VFce1v2
5G2SDUB2T9HikizL+UdiIGQCRAmdgpO6ryiSbnAQO48Goh5RzDe7o1leuK8uLXLSyaFI7wcotkfH
ehgXFaw1nNxYOOR/b87PL+0/z3Lyecppyiw9RvEx33gYut5CpjVwQ6hFP0ooqv8X4nhnhjLfVzz5
TESkAy0kNsSs6eZ6MGeHpFvnj0jwjCw0FuL/sgGBWgTqb8aunzYZLTW4csRo8diRW13tmqoKFFwE
fj9TZ/oSyPCoixQPqeRPKTKDpzGZdBkdrYkmACF0eJUuZg3QGV8wzPUwxFdN0HnDY2KU01aNCUrP
zI6uPAyoQO0p4oVdN5dAZeeOuguGHmw7UEnjKvl+JCKqq8HN0+hYOQnMYdoo8zPRRQHrh42yLsqO
zYHyNJBC9cGcy3bX/SFX5ESVSnnjGgcdjAFw3kEKDV4ose7GBS7tq/oCxtb6mX7OA5b/rDcH9i8n
num+90rguA9qOT2D9lRC63eRhJihrvsF3wKv3YXjcgrNXbMd15eW/0e48rfHPbk3mjLJvLT1jEOK
k7ozco7qjGKqb3cYLtIIkkFWlbqASKinphG3Vd9Df80D18HrdXU9Kfq3c5syKEZth9EY3zYxIGB2
xOmSwBFhTbDhIvQYwPEe277q/Noqxk3aZddO6+3BbV9ogWdr6mLBK6jl5k7TPEdVYlza22d30ZfX
PF/mX17zaMYiRicOr/kDjrcBv5rWgMIZ5UIF5aP0uz1+gOHD6KEKfz9VlxY+CbSG6qwO1BrsJyi7
gT6MoTlKiILS//1GBPQCqF6UBkiAThtpIzfLpJHCOERF9tb27WPCzAK0cFg0G+3x92eaA+rJpsFa
UNBB2gMI7Wl167RxUeco4g+6SoGls+HuVNVHb+ygE1iMh2rgF07JmYvEQhppAszIPeqdttK6katM
uYNxiL3MhwuJjf5MLB5/f6pz8Q8DSqgDmSAVMAjxfd8jfTX1ecohsq+D4o0uAXBLFwVuki4ENhlj
vwdgti4E9nM3CRSCwOLHepju/4hupWYgr0bGgd2QAIIF4IGskhmGHYDCL1fGhS93ZjdaaH7MTb35
b6cc8Ja1MBGZHHHIErm3SiAhpypOUMMauxHD1wunbj5Up/vk62rzr/ly6ECxhHKGYYkDzWOouI7P
ifW/arjaeGsQlqMWt735q518s6i1o5bUVEDAYNjZ0l1WmXPpG519acDhwZmKwgnDO6krxmQybE1G
cRjv2s9oXWxRN0F4yUVXE9zG+Gpc8x0QqDeXbv2zr+8/657q7QjoVmi8XnGwlH10OnNNQDW7EDbO
nSygxv/9bKcCO8VIRcGnSRwwzxbD3dg9m97d/+FcfV3j5Ipz9cSyqMQ2wGgSQEwS4FJdpGzFHUgo
YzTegatZYGJ56bvN3/7H9vvybCd7wwSWkAiB7zYbw8wcWyQpfnk1BdIfVnJ1idNw6VXOn/PLbldy
rlNaLGegCR4BAUvLhSXuf3+ZZ/YiAPb/j7szaY4bSbPtXynLPfJhHsy6aoFAjAxOCg6iNjCKpDDP
M359H0jZmSQimlFZvXurtDRKcgJwONy/795zZZM6Hx0r9M8fB6nixuoprboHbEgrpbkYlZwzvbvo
iTr5T0bSJyjnRLyet3tHr8jSpmSkPk1RE6KDJ7yDj7nqizvJPwfaOFH8M2mh48GmFyUSmzXb5uVD
yLJFiNjBvfT3+lpcVjZ+XoFGJEg470ZaRisyr87AH05svljtKZtC+mLDN69SSGgnFGNoebML/2vX
Z2+IIj2aLvq1Mgrhkty3t8an5xHgYvz87p6YLFDoOEoS9gjpYr4QF4HqGVoduAdDe+nl+1h5Us8a
pE+OAe6JBt/UaJ1joIPM60AdULLtqfQvetmeWBqEB4aLiP6aCPN3ORb2+bMlwKDjN08GkAyxaGrt
ArT6OEsTPTfHkdL4wWK2LvEmsq+Nsh+gIogFtqxHMEbqApWLtKjqxl8VVdxfFKm0jQEx2BPZCQZQ
k9IwitqFFkHOjCXP0YYIjbL0JRw16lxhtDZbvVtCZCxXtLmKZU5E3WWfyHy9u8RfRtZwIerCfQlV
FxVnvUyV6EtYpT/ahhTWIfW/8T2+qbz4Qle6r+agvuZ4RHs/vR7gLAxhcREb0UILEMBXAxjyzH9o
a3mfoN5JBnOpugT9KGl1rQbU+CDzFPTM9Itq6L9aYyEvAhERWJXhH4lvOyVYsF1SF8xDBTZB3+9M
IRculQFTjNhL32qx33uu8SPoRX+rAbuDKylHzqh6l0bZtk6RUkT1ulZ+olvjfU9YZ9aIbemWgr94
zsMKzL+vPg+xSS0mRbNeQAYkRke7NzPa677cP9eaP9hlhQVZtHJbrgFphL3wSs3bW8Yxqk9NzTZe
puExTf1tHXRLvUTVmGKYWWdq25JkWQnL1vNfxFK8D0L1JnfxMSeesU9rAXZJbMLnyPVdlYY/gz6r
CJBM5fGZTCxquqNY7Hop9+y+M9ZunHNA12EPDRKLJUzUV6so/F1DHselTILTNvMtOhmanNwQxPit
LIqdUHPqYNUD0q6ktO2q4qm2EH2FQ4VvTevHhRRATZK9JnNMknFWY2k+jzXJHJIZRY6sDsTESZW/
TLO428L0UdaN2L/yaxL9YF1Wflbfxm1whdLnqS9jlGaDSSUt2Umiv66NHNtCU1P45WzzNGSFU7bx
oc2CO8TL5KLgQ1xATx5spLSOVZbf+x4RawehyRzuo3H0VmUxflFwOtl+T6OuKqQXZP44snr5etSn
1O7wSSrJyCt0nkGS9fmmg5q70jMCkkylNJH5Z8kyrrjpcYO3WRuGvYFYgkQqiuhpMSAULjXJ9sQQ
Ce/YvflRqdqGq0nYcvTGJm81ufDTaSqD4Vr5SX7Vx7wjFcW/uKqpy4TFigNguuolDQlX6Hp0Y0PF
VoLacAF8iMmOpmF02fXtqwswxE7NtLHVqG3XSY3sxhrMfl1oobbyeevtuh19J6X3DFk6Wfta5D57
elfeBGXVL60Y0I5fxNKqVpjkVjiEG5S5ui2rhbVDxEb/BPeOnUh0MNV+CNd4zmo7aekeuC7ZM2Wv
VZvOlzgfZ71rLsCR9evEQmqMALzZVKFcLOihdMuG9sQ2s9LR0X3GFDoGUQpf+zqKburEA0mV5LNW
140YhMB5xVdXsKjloMwHKVXK3Em5XxIR2DqE3FWOO/CrGZ0n09XNWhiBIO4y1WSmK71id6J+b3XS
WygG3+TRSxeqN3BgAWi5cHsZN4bUmtsRGfcKt4mIKL4ie2z04XTp9f2Ay8LupAeSuB6CxruPJRz+
Pb3UFe50IkcS80p0m0McBM+ZUq8EiwZ6b5m+E3T1t9aFfoL00C4799ksiD3ktiwEy33rU4JOS4zs
Q4lmVXf9u8pvABCMYkOzWa8xG4U7HEz0J0ESDEn5gHWBjlaE88DsEX34RtYua5XGxqDQ7yoJT1RD
IaEKow2rgAXEkenbXbZ1TKZml7+J0BUvI7EZN6GpFU+eUA92HFTmWoLmcu9b1tYb0VsqSW/d650V
YOj3b8KBhDpJiMhUM6Cwv0iW3uAw9rotaa334WRMqCz6bzqeHjtMubVy2NykvrAqteBabIDSeGZ3
R3Oxhd+TZGvRi4sHC5nFsrNC+AXlrm4E/cYY3OhqSCLzi5rL0AbUrFzFVY/eoBCQfar+jqmcPQuF
QZ0jodbUuC7FDgHuqigM1iX4gLHFAdz2my7F9TFEWbwoWi94VEMjWReiQmKNWiXLqlNxBRmjrZB/
ag9I51BogAYoeKhdTH6uG3bscOqHJipUYn5RSPpRh1BeYE2Ftt4LXXeLH3VVicKNVZoNIkYmpkSZ
ZqVzsqLFI17Unhg5RloCIErzc9Kok1syvJxTbxRhLpuzj1/x2DP58smCeYinDdlCfJCX1TpcoYCH
WOtMxM9/40B8auvwftDZLrqw9KzOBwZVb6NnfdesXae8SA/thqxdIpPs9jJdC3v18Ryy94TvfNpW
/3W1sz0LuZzayJHLPFTL6FmclEhLPV30YFB4YE5pj/fDBdT0c2yeU1UH+rnTPglDo3mkBqNzExgE
V5ucUrol7bx1u2HZvu2XpY1h2DFuzpX+T9Qc0NIjSkLdjUThKHIiFyrfraqMmp/ZaGt4BYJjeWX/
RFAo32JgG3TBBzTU/UCealRjx8OJt9LGQWdnpb9+vhE+McsmgvdE1bGwox8VXCe/XzZYmnsIYyqu
RnFbXeHx2tQY0/OH1GbxdeSL13NG0hPCN4ad+jmiif78qHBQ9Y3nQ0cn68JCxmKqmElNUryd3FKi
VaE2MH7l/K1NSDEbZHOTpAZnVvKdzlz9dKz5eEadfg1qPzoHEAn58sd3bKTl25Ddxdl4H97kq/4C
q9Sif8DLcLY9enwcYCjIr8g8UYscqaTNsh5SM+GEFXUchfPvVjwuE0U9c+o+N8qsNSIaZZyIcuIe
KknZNoV0MQbxbVOfgxEfLxMfL2ZWk9Gm2BEd3f0BKvVaM4IviShCs4E5yuoqPQ24KD9/UsfFmA8D
/qTVvTvd56y5Vqql7qGoXsfhW6bcf/7vn7lv80Igh7guK9l1HPBoOjK2PL07ACz/28fOj1chf5xu
eUGxPwhL9xCb33P20yJpziOhcp9fy/GxmlEMk/LwVIlmsn0chX4vXpmag6fITsDT1ENgtoSwmsIN
vtfvdIzIIdbrK9M4i8w/NTKfKqoVlBCUIzmvluptUGSjdRB0EluiEE2vylwAd8NLnoJMmkyYB82D
ZCSWpnnmuk9o86kRyjI5G8g9laPMGq+0ClPABn3gRLSPirFf6LX5ZAqtj586JvMufa6MUrNVEUVH
MJyDSp6YQwhUVDynCroLspI+3ndxILRLDxrjUE0B9r7+VcKnvhjU7qHMm9e8JeYntFxrnUhDvg/8
CPh+g/I09TBNRHpqHWS0ZC8IZJUzi8KJjxxSdonuJYo4UI7zMq2RmD6uqNY4dLfpNqXn4mSXOETZ
UYK8zJz+ng+d8/kkPPHCfhhy+vm7F9aAY0SyZW0cRmXY483cDGpwpnx06n6/v6rp5++GINyDpoU3
GCii6A7mOiKKdoNsd/35lfwvd485Beod2vX8I9GR0dLVqIYPjb9A5+ovEPBy2nOyr8iF6iWAJ8FB
HHruoR2LEaaH9tews8XCDJqm6aTKONQKZwGQS5PZFejkkMN/rrzxJhbklGD6/nlQpRul1u8/v+7j
Wifjy6QhYU1gazSXHA5qXpfUVYyD1lkcWu0EBG+nj1O4/Jm5cvJB6qQh0WFCHTrvL4mFWhQy++BD
bX6P2ZdXxpd+/Pr51Zx6ijJluAkuQsTGkURHF8xSr6LYOFAf2XjKKlsTmfbNve72WMPvh031CDHs
8zFPXBe8R+4cclmJsupsgsaFIg5jqegHwoYA7QmLCrf68J+ovWjLGYxBodFCWzt9rd+9CP2o+OYo
1fIhYaf8Ex4okAqcI0VtlwopP/LF38cV0vmgRceuaapwHulRAdOLfZEOEttm+ACOZGdvmOS3yjJY
nWuaHW+YZYlLA5nEf028sbN11QwqNdO0UTkMUpkv2p5wS7ywmEDNkWOpIDxKwzIUCFpl+esu+sYY
tmIVqo5o1DefP9CjV4LfAGqwYiF6mr6ts9+EbR245jHFKu6aNwSFXKuxjCnA0lbKyGfuPxnMNHkf
5BNtXg8tktn3qXIo2n2I9iKOUHt6KwAWZxa401f150DKtBC9mz5DkcEwbxPl4ObxpdfWd1EIZFxo
r3szOadMPNohTHfQoBMD+wSl3By8apZ9UqLmVQ4TCork0H5dkd5DyDRx9IVUOZ6PdlAy8HjH7d3n
9/Poi8TQiM+ZSFMb+6h3o6oR3Bqlkw+q7iKPiDZ1ey5ETjl1K9EYAhDjzWCmzN5EOBIkeAihfNDb
EQaiuZDzDukICawb0aXUWidGDaK9qm1dCVzINoqx7v3nNgmHhV6Nr6PWo/s3vgtiO9AdiFtbDpr7
Iu63oxLiMW0hiViuT2RxoX7vdPdhyFzdcbvkuW1i4ogTKlBlCv9CRqmdp6m2rMTa2+hk1lwKarJ0
FfpIHbb7z2/t0UI33dopKAnELfSJuWcdVkYoJ20sH+BwHrpaeQmkGmgmxM3Px5GOEknwDikqDgpW
Amk6uSkf5+qYN0JUFIrMWgBsuAa+sECv9dp1Sr8yPMDqY1Foy7I1Bduoum079djBbnwviS2x2zjd
Np2iE17Z3gpmPjmqFBoZg0+4REoYkpVWd1Imxxu/qy+kqN+UvvTou+l9lw6m07flaGeVd89RJFrk
ue+i4vUIea6KK8OXSPLtGmUhitWqs1R9gQKWP+DpN7I7wBrN7o0i2OppBNZT0Bkrt24VitJjGptb
CsyVDdORLORCe8GcRlCCL3Y4eYWLNOq/JSNm9iQC841Su1+0YrE3IpXQBj15srjEUm8fpDi46cL8
tqjaXdXIj1DV/UUhN9+NrNMWVSHuc9VaR2r+JW26N01ARxarGzfWN203gKLT3WhVdsO6jaHNmKL5
xVfzlTzmP8K03ruGsE2K7D6Mq6+aG7xQGHZGRc43QSqhP0qHZ09sn0zPApsnakQUJKu6sG6oO27q
MaH2qDwURnMzWJOjnHyksPNvujrddnourcYY2EUX0Csoy+LglVqCA9zwKLkJG4klg2284fRu/tWi
cDlSx3EaAexMTQJDqEIGHVXjyscfcBlJWUTyQpFthjgXb0ZQmXYThNquF6nl0xPrCF0paE6RRkiJ
VW2dVDIXdS3vmrFul59P1lPrDW87vjG2LspRmpdLqmZK+qx0EOtmkRu3cXAOqXFihKl2Mm0R0UEf
bes9UcvFLrbEg5TgCFNC0YMYC6L1b18HAg9FQdhkIEycH2uy0LR6zdXFQ5Q/iBrF5P9gYf4wwGyj
W+AGMKSWAfJR26qVvzJH9++WD9j6vb+G2bIBqVp0c/ZOh3jAZhWK2AJSJf0/3qjpcb37jo5gsIxW
d8WDETxrgbUg+OPMCCfW2Q+XMdtQZl1YQ27kTuldt68iGRtHn14E3llYy88t44fC2M8bRn6xhdPF
OsrHlF3NJ1JPEynHmuvx4G/lH+oidnwnfwTUZD3DWVtlK79fuGfemhNfUC7xz4HnMLsg0ykYYEU6
DMNSJLW+9eJHvrULcTzDFD2xE1FpJrJllinFHmVzFqFZB0S3UI7w76taWSXBm+jVNh/hlNbyMF7U
9erzF+nYdY3VVlN1Q8V4TOL1/E1KM7yOyZCN3NRya11o33v2AdvCEdYxRF+7L+yzZfXp3Zk9xw9D
zt6todAjo+gZkoiuteRgqga1uVZu1ZW6GR6N1zNXOG2APxtu9p7h0idJ1mA4/tKDV96LxUsH+nCs
b1JMPYlvLKKeioc6rBSAbJ8PfmI1/HCps9dPL1o181zG9uTLsr/Wu4fP//1jsS7EF1kFKIqlkG7B
XCMjRFFQg58fD0PjKguF7jlBSIta8LwvbhC8VlVfgg0x9hLAa1NQxoXfVvm617GneOIqT5TAbi0P
TpuoZ05d4ouJu11vqsLWDILLtNfbfVNbbPAIbF136UjCcu2WiziP9bVcuz/AQwQPIsCyyz6iBa/4
2ZmCyom3XtEQe+PNRNBH+W62fR3TzpPUKmsOet7tZcxMTVG0eKz6GtASSfQtSavsJIwQ8xad7CHr
CVOik7d3C8QkBkwSNrzZCnBdszO0sF6VXhY7nz8G+XiFgATEBl6y4NfzRKYX+90yS327jToqMgfB
aG4zA9hJhHcazItw0bRWiScG+1nR5t/EMnNxg9VrKyh6W061re/Jt1Icfs+qcJP5zX4Yk+9gFz1m
pOtuyjjcmfl4r0v9LvCam4K0NjwTUG/oqp8tVh5PV5VUYMpJeJdQ+8+rtHWdmb05JvUhCLTvpVgB
xMm9ZaEVANfAhA0hodCBlNzSuT7QJpVowCL6qEKypBpln7ja6+f39eTvw0KIWZ5P/ZHJIQshW9cE
ZB7cNFn2xU3TJWee3LHYXuaS3w0xa064fqo3GacwxPboe+/Cr7GTratv3tJakFmyGJ/TZQogfRPu
0vW5ctpPl9DHpYnB8dpgK8BDC6Z3Nm3Y+BatJVaHcCA9Nq6McE0wy2MeIOZIJMFbm9BFPSUn5SFo
N+hSFq0c1mtx0qxIQjUFYEoPWl4rVHD8B02rLpV4nSfqhuILRKG8BI/IIrfoG1laEJvoO1FeXPWZ
+KZG+bWc1YQTS+obeeYZxlZv7et5a1e5cLCGKFn0nlg6suz2m3w4l6R3vGtQJ8YIVRqVs5M8n2l6
IkrIW4rqULjmBVyrJfr09Rj1Xz6fQMcVNh7v+3Fm3xrBi2JpTBlnqgmld5Izyd2EhbuSdsaOjOCN
dff5iD9f9fkzfT/i7HNjNn4Yin5e8UEdltEmvr7G87+SnGjJ18V38LTSO9aWU/96vI3W2ho08y6P
lv63hA7EWrgxz2zQTqygH+/B9Ja9W5yS1mvFJOEeTMEy6lrfic8puyYSCh3hFjmaA5ngOl2fq7Yf
b2YYltaiBayOBshclzqMrp8XY1gd3CC0luOoPwo+hDoEKChG+1iwh04JCSQCYZOFhMx//hx+9g+O
ngO1YhwQiDmP1KMZWL9hjMyS7bWfX4ZQwWhtkPhXDV6w7QMP+RpBTgtUGMtBzJ8ylz4hr+PBzLNd
Cw9Ziby9n8Yryw9jOzbFF5bGaz5PD0JUaUu3VZS11nXyheam5Zre8VVbloGN6IhAPCooWpxfqUkd
O41orlCW3SJvChZe1X0RW2U3ZMJllDUbOGeXWuNtrdHaq1J4I4X1g5oY37mhvq3Fw3VcSv0qKcuX
scPDmJesRXJSjxt1SJWtGDQbJXd9yuCGd+b+nXpzKA8D/OPtM2Fozdam2kzFunClErOuQQyVHWFA
ClgT/S/RjbhvUUufmzAnhwTWxZKAq4Ni7ryUCcqs5XBaHsR1taz3RAlPvj1rodrAkpst2ofVH2P+
vw8JPtW//ov/f8kI4gs8v579778ug5cyq7If9X9Nf+3PP/bxL/3rOn9LD3X59lZfPufzP/nhL/Lv
/zG+81w/f/ifZVqjOLxt3srhy1vVxPXPQby3bPqT/+4P//H281+5G/K3f/72kjVpPf1rXpClv/3x
o+3rP3/DZ/3ujZn+/T9+ePWc8PcOz8mEPPz1T/3559+eq/qfvwnUB36fbDXWJNfVSXnmSXRvf/xI
/h15hMjJFfSDwX9/+0eaQb+c/pryO4iLKQedZ6dQBmDOsDP79TP1d4xB/JjWA+pxXAX/c+k3v97a
X0+FW/HH//8jbVByBmld/fO3eVfVIo9UIwSO7/ZkVuV3+bikiREZ6IKu93dEc4ZQcsEDlu0mLKRL
VyW2q+zrp0p/6DrTghlt3r+7UadGn21LjkafLai90krFKBHlbVWb0HgSQw2IMelt4b0R1cBA6/1U
CupcgqDE0CnV5msZhLDWo/WZX2R6Id6tcUe/yOzs3bg55vZO7e+U626JZnMF0bjdNY66Ejecbc6M
Nt3UD6PRoMK2jxtU1Fja52eNoBRJQm7Hgcwwc4c0zw4P9QbJ8kK2k1V+efaceHSbZ+PNvt1V7jey
LDOextVJjnUh2dl6eFJf1BVf7gv36pz1cbYpQWz08QJns0rxw5TTXDfejSC0JyUrZBwtPNdDmR+5
j4aZTR9Z9Eg6ctuBTLRxJdjqEleDulVtbT041XX3KG3/jw9uNk1YOfIkGBlQv2z37WGysHHIt7Uf
NQiVf0OwNzsNHV3g9PN3G45CtBoYOP40UeBpsQ0C2Ld2t7oT2+61tFCW6qa7OLuZnvfkjoadfbHQ
GicZm2ySrHvzpSxlw7EiJYfKZO0zT1h4KofX1m/sVhTqZR72B0WSniXU0PDOQWKL1o1U9ReiXF4V
pZlAAMksO/DTG0CjyyFK34Z0Spg1b30j3dAHWEpFFSzA1bOn8aoLxTOuNW+KKgzjL6aersOmeUyE
6n7QtYJMIAgQlM/XJObGayTXL21aPogJHUORsm9jkjJebkppJI+S2N0CMRY44n1mZF8zuRaXMolT
gK7xAlbVq5uEPgkD4RdcFV99IWlWcEDyjTgI0SUSWmAa/XDlSv6LYUi7RCkuq0a9zxR3l6ZU/lF5
W4W29wfZqePxMhOsr3EdfFUwawPld2l1+yIlT+nRNJJXMPsvBoHXiE+r57Byf+iSm6x0neDGJtQ5
vHYLfdAAEkaIvHW/J6rXr8CZoWw21DwlWSpG+o+7okrRvKaBv210g9sBxSX1KpAskvVSdGQYlJ4C
kTOiSq6SGWA0fufQNAce1eDekMLeWxheclvrmWd3XbyvXPlRCvz14BnTyUbeezrVsSreWnINoLAR
15LRf9Ny/0tY5znx3O0dSQscqksU1eDcvyP6oeDTVo7lmqFNuMNTb42rLrRemyQ/hG19GRvdC1eO
zzMrdlZIiTGp8mu/UPaBJ6IaYg+L0kHZFNlwaOR2nytUcd3sbQi+jZBPvUXte29BLVyXNZ+m0djk
1rBTdWGRxIkTCLEGHF9YKYO7zXv14HXDpR/gKtVG+Rp4AatqkDbgx/MrP6Vxh3LoLZKQLBFB4a2L
RvvRJZQCQoGYMcP3xXtrMDDKDEb7KJQKqQ1aHCzSCBJBPNZ49cUA4kdGoKQhROtO6tCt9w2TlebV
qhQzQveaAvl5ZcZYJYbMCb00tyuxj1dFAujX7cV01xGoFVrRrZISBSQWT0LHyd8v5OustLDMZA/Y
qfaxoa9NX3z0RiMmWMEnGpR8tZEU7LRQSH5ru8exYi1PU8r2YgKyug+2rmpcVkVjbL1cZhsuI33G
CwVKWxH2rZaUE/axXfZlQb6SedD0cKsAH/CELN+kWuPgJICZZu1ENxgXYSDTq1SvXTwHNkms1yHS
1v0o6/caj3bph1bhuJ53XZjxQ+N5OpB0/VXPJAjD1jLvO/ip1Iy8YSpvNP7WNMa9oBVLRZySXAkG
zMWRCgzcdYlYNjvWpDeZQrBfduzF0c91noHviDws2fOEla7mJjS0Crw6/WxnEIrnfFBuYlhmKDH2
ja4hmS45/SSmtfCz5Osgdm9U5HIacvFXKyy06XE8hHWbOCVyC7If6oeKXFanbpQ3rcYtlFoTbUpC
NeLhEqiDO6slIK9sE0LDjQFnjyVG3yoSs4RifKxcIbajThMupL69Kqro3u39kTblj17wklWhQXbR
K9F1xDJIr5DhZwCOexJdRe1yVBDQiUlUH858n8596Gc1mMyKzdiUp+/FvnUE23osFgKbfvNQbEsk
5db2nLrg5Ice/+kU422yU52V66KkDsam6/o74p7gNevyZRebNC+aM/X8433qtKOYKMQa1jYdDs/H
L2EwGIYwhmV/J9XeRd9diN13hcnVt6jGvWSti3tXT9YDgZdnbulMqPXrW/hu4NkeI2plsZdozPAJ
HvBN/pnwenH20HZyV/hupNnmQjIxW1ETFNnNwIO2VsFta7+kBNagzHcv8vXZcsbRpnd2T2e7C5BD
YteM+TQg5Qycw/2Fu7HW1OnWwurMbZy2mEdb3ncXN9tSNBFwREUIxLthJ626tber7W5lrScttvd3
kS6/nhkKWQP3pwb/dHYnq0oiWi9hVurxY6Pf4Mmxz5qFT28+YavKyL3py80Lb66oEbfRD/0dkRxL
eZGv3G25bJcSm/jJvPF3nQU/L4rSrY4hH6guZoqPbwAh9qXbFWL/M5J3dKqFt4zWqkOqMXlyyrmd
7vTizp/X+9Fmc0OUIhKUf4523Tr6LnxSHwhJddqN9KWw2PLCHFp1j0BqynV8tn4hn3rp3o8+my26
EGaDGVv9He6YHalLS+MqfirvQIVSdNTvjFvSEl27uxYvOptin3wmAXNaJo8uXp2gj3RLEIVOL867
bXfbYWw3MNDdqUWVL+o83UI5fZTkZhuTWW97dXs96Pnt56/IqbUbffGfg84PaWT71NDspbsI71lN
xm01fPl8hFOL9fsRZmto08sT25/UW0OuwZLKy7YDcNuwBf58nLnt5NdUfXcpszUz9/x2SEMupV9J
K3XJLtCJLg1eDiq0C38Xb4TtuaPZyUcGaZuKCCJCym0fH1nnmamQ4Ia7gySOSidkM31TaFdaGaMA
uS+bc42qucfl1zW+G3D2qfXpJZRREElM0XaP/fYiXyZ3siNOtqIz9/Pku/huqNlH1m1k0xvTQLpL
5DFdRh74da01tlLVQpqT5YXVYWPN+in4SJCbMyv3vCM3v9C5gNCPXbHM/UG8SzM7XYQLkCbWFrPj
7cA3I9sFS/otFMFxC3vbdlleaesRDqG6qhf+8tydOHfXp5rZ+zdzGDBcIoMfCexWVv4iewvWxtra
lYtho57rl56ZUj+xgO9WATXPVG2MFQ77sSN4DmijZb8ZEy4zvTCdqflQsBJRIeKRZ9/PvEInV4O/
nvmcOehb8FY6WOV39QsHxAd9Mdr4vMl5u9ZtdTVeeivh3BZrekWOVr13Q87e2rLu6toYmWbEOjyw
59V3KbAsPMblstimP6SF6DD7DpRVzghv552eP6bYT/YtwDwawB+fqt4PJupN9liTdCJ1wlV7w+Bb
/dm7mpLuaSRexjSCFzW/yLDVZbv8Ul7Vz/QcVnxod8lj8fj57Zf/l1n/1680+9pOoX1jr4zSnW8N
P8RJ/5eOgNGGScjn8B6atqBIgl15aHebXr8knlMnwAdxnS9oB22USDDsE7urkWpGsgDurDPMV09Q
9n0ffGu0CQXt72gubkx0cF1BD8KPRRrazcUgu8+mkt8lebcr85iPbhsN69RvVLt0w0Ofe5ML3O2W
SBa1rSkn4iIPZMuJ8eOvc7qZi3Ykbspr88L2U4KNZANBSi2Zjuh7KjGluukkkqf8CBpRccq4vKqy
7CKKVRBJEYBZp6mJBEjd1LryY+k2TbK9FusPlSx81QkBq9P4KsbOvJUaS11G0sTzjTNSSOm1XkpE
edle3GbbyEcWr3CcbsQQ7SqoEUEP9ZWmR7eu0iOFnJiFrml8R0WP3IF2rB0NRoSTvH8zBkoPSY+a
hRwljYQ6LPR+0H8dmiFf100Rw6uQIieyKnXrIWBYloEYrZlZr8Kkw216Ys5I3JKWg4GXWm+lR4Dh
T1JW7r109JYgCfyVgY3d6dJaQ3YNbxLSwS7CMZOFY4q2NiZDPLmOY+Oyc3VEtaA3UX/EQG5cvSMd
rlF2ao1bPUpHxakDbGWhRlqH6UnJIswwZcuNdVdXsgwFVlsbWTmS8MwfiBQq67WrP+RJ/sMahAep
QGPea1LzmjYUMjjdh6Se583S0yg7dZqeboK+DhdCa1VO29fXvdE9Cmr/6rpwOFLNfW1baVcNymUN
ct72J3EBRF9M0f4jTa6N1kj7mjIdumAU5oWEBdrzx/qqDQIgtrTYYlmWbN2DOE3ZLu9HSCYemolC
gdULdRgsACUEt+J07ffFNfGUzdqUBwkRckodzo0tu26qbtkWHNTbAozvGE0xMX0kLcAaBEtO1hq6
1l5CBBU1dlqJuc3Bvdz4fp5e5WVPISYT0pVOTNpYIKYMlNA75G5DOaFrCMhqS1A1AjUYCaW0nXek
/xAZ/Ta4AlyFOrgyYnkAW4GNBXlSuJYV9qcjN8cGkH8d1+0tRveXyJwiO8UU0nATWQvAxDeRJu4D
sHsR33B5CC4rY3wq9CCyCW+EEmi2dynGCxACOZekiHAogxsrpfJVZGVhf77enDxMUBGf6N8/V8DZ
dlseEQwJPR/ZeC+tFGfcIMwx7B5X9rS7Lzbu8+cDnvq8GOT6wJCBNUcE2scVl9gnzWqtQr4rZVjP
Avla0rkvmHz8OaG3gW9lYshqKFg/DoHh15UzXRvvSgdAjkOEAKB2fdut9JV63rJyajRAShjpIfVi
J5pdkImmSUyNXuEGcpZdjljLG86X3kK0hf+hX/3Ra7z59VGcNTdn//v/aa+Ts+y7iXTU67x8HrJ6
wk/91e38+Td+dTtV7XdFFFHQYR4SMQrIPKRfzU5+giuezTmhySbxahrz+89ep/w71HU2bbgLsP8w
Y971OpXfJ4IUHCXsSGzu6YP+jWbnzyPyXzscGFiUBHQJyjtSIU2UfmIK3u3oJEPIQA3p2M8zeaUV
jxrq+0VfGFsUPZNhBHa5NXxpu/ghVNFruiDrMZraMUEqC/mpS4LEtmVK9ALshKJC5Wgr3rAeAIYQ
WrTWDXPnJ55k09P07fQe4x3NoSj54Q/hLXN2r1bhRWDmyNpuA715efcg/piS7zu5ysft6nRxJDdz
D9HzTgI6dXYgqd1YMoFDm0T04kgQb0ToK3hh934Q3rqpsvJGwiEdJP70C8JFV34bPKS/QnGXRPlO
LcN7oYNF2rhO4sdrYIr76Rjq3ki97JgmnYMISZV2sLCbCRIMlxUNnZXiy85/M/dlW3Lq2rJfpHtF
D483k4Rsiuo7+4Xhsl30iFY0X38C733WqtIqJXvn033xsHMMC5AU0tRUzAiN5jda1d5CgvQIrze3
XoTU2Tu4vtvzX/j5GPTvD4SmACz6wKWCLvjnBaVuwMWcHUReytjsUjW5jSfrYFp9MGnOsUx0HxpB
t6ipWqOeCtmIfz0YZWEoUUPiRaFiYVjIdaVqx8rZKNozixpf6cpT04YnpHMRuDzPeblN9BamJBPI
7e02KemJFlFQkNiPl/T10BzhU4q7qesBRQlZ/XC+X8zP2ZJ/vx84BmATAHxQKf/cMaNjxdGcdbih
t/qd0Y6vqN3zC3ocujhYlIxGOLaO5nhNx6LYJmDgW0ZgtZlPm1/wZfcnHu3Y2B3T/jXXon0y5X6P
+41B61+zrn41ouQOX4XIpNmAaL+voB6RIlxNoaRRaY/15FyrxRZGR0iyVd03tS8zd+rHI6QvXhSe
ntoUm3IL15si36I4BJQg6zSqw866mq3Rg7R+pd2j3BuFM1GMKAAGKEnx0hTFDWiZvhJaXlfkG50M
146Z39Dk2/nOAznw0z71r96DGhnqA6DWsSwLn3uP2gWZywzhA6TFro3OurNi4D62jiTrA1Vhp05/
66l+R3jypDrlzzQOvzuT/grJsBsl2kKC5rGg8ZNBPZQxHmZquXOMmCtT37oo3qtdsm0gJ001qFSZ
+vesVfyk9eylOKeatzlSkzA42EUQ1+6mYROZ00kfkx3ill1nxo8UrG44c/ZtuoXwPAQ05kdQv36k
WfzEleKEYpl2hIoGbBP2KnHcKHVwGZbPjyZLDyW8f3JKvuFO1IvYGwyI3UaxAhbzYIC6PCWGByuB
67HIj62ZPGSYqmFHfOOKRtbepNWVo5d3NI8PRfSNRMnWaNXrLKxu4WO7uVeY+cuAjLHhzO5Y4Voa
t5Yo0HW7ULlGVvlQM35wEMM5+banxo1NmQ+lsKOZ8gPK9o+pqbzBhx3/ZvAyHvdWSbcqJX7Vwh+r
v0laOKHD1ah+hUTbCfJhHkvjgCutP3Rt0M4Uborm1oLvTQd7XztkVyyZTiVx/C7Sd/rMPC91EjeC
RAGC9mOstJuR1u5oMVh/O7hoLE52Mt2kKpwk8/kIWbMtDkgHeOVUgZY214me+kMM94Yum2CG1Ack
sX+odfjDgSxdGXRWckdi9WqECVKv2SecJGgLFaGYMeiwmRDCUq5YbZ/ykcA9OvN5OeyKqDmGsP7K
YYJOQnaTDNFT3eBOJr8aOc6wceYWab0fYDcY6Zr3u+jZbUoNb+6sgzHMz6kZvZe9hZIuqCsZ3kYZ
7EeVM1j3NQ/Ql/bDuXqwTLAfNd23OOyVuEHvQqjsZS3U9En6C9UrhxjrjwWDCFPB6cTUXxrlKar0
uwI6dNFs+9kY/zIhWzNNCEI1G76YxdVc25CN0q1HlN5d4wJmY/HxqpqzX8SqX+cx3M2q/Tgtq67V
bq3ZOvD2pdfNaz3sA0Mpv7dqdcum4soZcZin24xFh/QVVtcK5ggOZ7BDQoXtKXUG2H10OhzCgXir
xoAqZNfUDMUwm7iZfVwtXqc4pOhzcaWQpwokAKWzH/UmeevC8qGebQ/iD35WTs95qyJlPESe3mv7
ELpuhIxui8RNPNPnbtL3rC7eiEU3qmMCiPVDpsGWqo/foI92V8QEHvXh4+gkb2lIN6VW7JwufaOp
eV2rZQ1lrh9RaD9WZh9oBkzEJuWuqXHSdoz2OooLrzebPbexDkP4DKp1sV/Y7AFWz9dDFB5nM3vi
P4Ye87Ecqm1Zwx7Zydw+x2llqq8pDKVn592s69+Fyh7qcniGcQqFvBzBxMW+ao8pcPtYkex+OJkZ
eRsTDG6j341jftXnA5T2LOQ864e20J+b33B6hDRrgwPecIrgAeZ0L3bi3IGk7SYxtLIgYs1nnD/z
sn5lSfwrZohuyjB7wmG296yC70OrOsFk/THSkvex1jKXOTjfQ8uM6uw2x7mvSZQTT/LvLEaqnhnX
RbJpM+PQlOxBQ2Z5E6n0OZvCx8JRfZpXPrOqA4ECkGvp8H+pllBCR5yVzirqJ1T6boNG6sVt+Qa9
vcxF2JLMdemG5oREUG6fULHOUUtsE6RX4PoOkUM4S5Qbbuk+TXGTTOFX4MbKjtr5Q9M2+9SZYB6j
6ndg4F0zNX03qOnRynwcW9TRVsYbaflhyNQD6awtsqvaJs3IkebkqMLdZWvbDoM1ktKmzxrctnt7
2LMSiU42IP1zP5sTTmmzF8PLlsFkVmuqh1x/Afn8apybYKzIaUCFBNh8x1CH2U0CSqpS7I2IH1Ql
eWFkvuE9LMt1UFQziFDGo/0Ci553PandzqrvGkcJ2hD5imBU2H0V1TuVNosFq5nkCFfJjTKxR5ga
7YjZnIgG+4xJMdzBTq4bLQNP2NkVXPWoke4T3Fp09eQncXJHE74d82+QnNiPHTCm0qMzTFvcyt8n
BqjUENs0DdhTclALdHSt0m/rVrmCPXtQJTa8R7JDokJl0vFNJz3A+NYn4fio5uZt2BfHDvvA+R1a
YF3/e4PGLQyKu3Hdpv3xAvwQtRdVOqRlzp1NntJt2D7bg+2G/KbUps3cwGBjrOCjSVEti+wo12Bn
txu6O52+DeQRl9LbKsJ55v/+RS79z05/j4s9cyGSVz+RXv8zMqz/my000lZs6v9DHiyg8WHk/nE2
/H9l96P52SU/kYr4+3j45z/963io2Ahc/5f8uvz9f0+AJv0/y6ndgMGQgxMgqq/+PgHaODka0O5C
ZIuLHc3BO/wXJ8AljfL3AZCgbVBmwVQQblCoOqn1aLRFAAG28jecTs1TBcWibx0t01PcKNnKUeVz
TPn3c4Qz2DTOZmzFdRlM2d6KPXXNamHJYnz1/kIuRYU0jGozRB6tclcjRVXlxym7+zBaXxwgP6f/
/37npc8+wKuaR9IneYqoJimRnkO0RNhBjchVagxbZq/oKMl6RsjPhA0+wSz7MoimxHStyjb2vNGG
lby9rH+Wp374hlRtR2UwB3xDVl7rhJ4yGwSvOp3bzflOkj1A+/yAuGqYAZmlMtBNegfG1dHsNVdt
1syQBJrL34MgnG1JxzoaUXRP2FY/nDB5QihwIOq4RRb9Om57L57th4whoz4bK58kFAv8/Uzh4AOz
1swYragMEONWh95HTLvNU1yyLPKImVv5kbtWQvo5R/H3o5YT7Ifx6RrCshnOfgFR7V1qBmwODFAY
ins1brdEWzvTobUvUGIJKE8KNZop8tJBEfNj3vByg6T0tAJtCUwsAdoZs7TCqLsi0BCLtc5O1W4r
VYcW/bYyV27iJJNMLBRBaTSollZeBCiJ3nFqHaaQ35dMWYGgZBG0BKBD+bMa2diMiDHhrTfnAUW9
Z/2tLLCgY3/8VAjyMRMle/3l9w+DPJdxU9g0LIIwO/ZhgkyZm4+v59uWLB9/DvEf2rb7EYapKRbA
EYVHubZoZ7rnW5a9tYDsCrL7Q5gpRQCVwGYzJumbUuCuApz1y9oXkN3pbQhRHFyNJSRT77rErG4Q
rUD6xcn/O5uav9BlCUCmdVhkuEKCtTSibxvESXhBwq6SNDfnP0E29QX0crY4ty/tN1N2pUPKNw6t
61ZFZNzTfaWuPEW4C/nrM0wBvpYx466thtCH7tvHYofiURSk3C13IAsjDUd5unLDLxlyU4BymXL4
6YW8CDgEYXFL0HiT7p/vKlnTSxd+mKdlW+KAYuVYU+m+i0dcJYbOtT4NFzYvQNjKFNSiO2YRzPZT
jsxHH2+G+PGyVxfgm4VOrRUzLQJQ3qPhW1OAE11/P9+2BL7m8vuHbjEgBAMeCd67s2uyd9o5PhoL
f/yy1gUIY112bFYkaTDP9lUBLxc9iXeXNS2g16gKFcrfPA5I74NBXa3Zakonu4DZwoiyrg3tMnD2
EPpQvApOaPajEQzeuBsO/0FJ4PKmX2yKf5LHH7oeBGWKxHTMgs7rd4v0MtuCNviwCHyAQ+Kd7ybJ
tBfdQbPlEEfCggWW+j6mj6y+q9j9+aYlU8cQwJog9Z6glgLv35UWLm0KZOVsY80fWfbiAl4NbTS4
7oSI64YWtuujBlFkBzlLR+NsJXBYXvSLAViuvj7OfaelMS7bIxYUymPFu0NYPYUsUMr2VHO4iD9f
1k0CepWeMBApKBp2Zj9Up7sItvHnm5b1kQDeyhrDEfV/ZaChDi+DeYM+N5vIWQnalp7+qnsE8Law
f+0No2QBSk7dSfObcdxOOIkUxB2Vh/NfIHuGgGI7mw2NL6NMCm3bqr6ifafGm+ncEH532RMEOJcg
is3tkGCWDi/QtB+7W3hIbuJq0fdamUcyIAi7cMeQIeSGhSNC/mIX5qPD2Mv5l5cMsEjiH1EOVUB7
ggVmX7kNihyQSwG/dlhj1C0z/YshFm8mszEjKXxey8DgYAKM1n5utJ3Jycak1socXWKErx4h4Jjy
puoSB8up4dTPE4qsoQ7mVbgSS1HLE2bdwuPAqbD770RA/4pVdAHUcWEmHL5bLHCie515WnsPwbrL
RkNAcspgj+RECguG5AVa2AlMvLOVwEcyhcSLQq2ByWhizgz5xBjXMu+l6Z1/ZwnAdAHERp/rUd4C
YCPSuHPuTc5zCp/k8beOVfX8I2STVMBwO8AS1nAmFmRIrSSPpu2b5gp4ZU0L4J3VNIe4It4+6bzU
gLU0ZEpwgXLZewuwjWmnm1zH5I+qX5AW3DglzChQvnW+dQm0NCFmroYKSsId1p3Z3GfZzh4a6F9v
nO7xsuaFzZfMFs97qFcHWYkTo7lLqqfYRE64IivvL+l60f0ZOXw1D3MsPVlmnAbQuooIfGq+5jwr
a16AaTXWeVii2WCA5igE9Axzm8Y/L+ub5ZkfAquMGWmZqqQMzHSv832SQvClxKG3WOka2dAK2641
t+Y8Nuh7BfKWUIhWTB8FUOV+mpo3SEqFt+c/Qyj6/Wsp0wTs6kVp4gZGRwjkR/t22z45W+tJOZpe
hedt1oxPZCOhfu4tuDDlamwiN2NoPydyPzf3c79ycJSsav/ghEMkfywcDHKFi6eJ5ZvZ5isFIbKm
BfAOeQTNExvgbdhNN+PPlb1cEhOKKldpypOGLZmqNsON0Q+GkCFsv2koroSJ4mz454dW8vaqgF4t
Ua2xTZbFIdnpxFO1lc1WstqLtRYhQ2Umh15ooKOw1DQ90j1POd/2hQcNw5XZL3t3AblKWFVTPWH2
l7Fv6QHPns/3iQRVqoBaO4pwe07RLukOvPudNIcUlZJQrDnfvOy1l98/LAqkZOAElABThJJgDTfi
07iSHJS1LMB0VjnkcRRMGZpDI+MwjiuTRALMhbP38Y1zygwlmhV0tP0jj64mGGYZ/51Y6l9Li6jt
3TOYuWeNUQbWknRszNfRUtYO/bL3FqCZZEas8QjHqjRlV7pN9mBo7WjbeucHUjJPFGFj5XVUgtpO
EW03+SZqtmqTuyBxw6hvZaYIxVJ/dY4ioJNNOimSfCwD9r5UX0IExO3eTHd41b3h3wZQ0cv5j5E+
a0Hyh2lZR63VVig8DxQYEh4wBu0md0M39AYPqsP587gr3PVqHcn6INIsIQuVmSHEwgI4Je8ac7jO
U80dJ/OgWckRnnZrX7VM0S+C/j9f++Gr4pCatbOsojEoxgbuMIpddFQfQ7DKPOZmN2vJGslU+3OB
8uE58wRXWA2KsgHh6Z6MsVsQeEHC/XtldBYIf/UdArRrG9rRVcKxAwdjvq0O+i48TLcGdK02qO5c
0jQra4jsQwSsMzssYyvEh+hF4atG7EWkvnVS/fX8h8iaF+JoLYLYR6kPiKOVuwzMtPYISdDzTcvg
KKB9cGg4dwkmcGXfWLmHar8tyAd1/36+ecniSgW0d04fa7RF83D/9bkxP/CYr4yurGkB5pXV1wlR
J8BcPdrR0e4O519Zdn1HBUxbIdOyacG09gBPmRk+rHB+KfwOamdu228X2VlYKaw8TQLphQnwcQEx
sjZEKROOSL0ZQj58b9PnWPW7ha/EvPMfJOuoZVZ9QBkc4vQCErNYNdJxAx0SPq8c7yRzR6wuK7Jy
qQ1AbqBXcW8U4b7/BMF2OFBeNjepAF+NZ3YJNgELKoRxVr2zIXDSGhATWfOnlvWMCFsDlVUpamSC
Jjp12UNnrSwHQlXlX1uQSH3tzW6Yc4ou131+hSV6D7n1fNqwQ7kb9mXnXjawAnZLXZl5EmKnjsfT
XO0G7p9vdwHnP5dNCMZ+njA4JeZmYjbIHOqvVuQ3UOJAtqGu7lRyLNhes1cWh6+XNcUREEyLkLQF
x3Pq/FSg+AtSRWvrjqxpAcMzt+JUWSLpHL5NFdxYY5Sbr+0rX08bmHp+7p+ZEMhJ1Hhvjd2oTpBV
K+P59VqgiLVDeT/VqdOnVdDjfiuyTq3zm9O7Lryu+pVjl6xbli/6sBQ4INIlqJPCsb0OXdKVqAQr
71kzrnyArHkBsOlAY+LYwJMNvhtJIRs2OwfL5CsLmQRWEPH7/PraNCfc0NC+AWtw0Bw28746Wf5i
n1NftKsoEAH81ENdnEPWj1cs4OzGoo+crLQr6xoBq9MAjizrsSKgSvRgaP0hAY06Ty/reJGG1YG3
yKMOK0FvmHt9+BEO2k23lmVeJscXy4FIE+ws7pDIwhYFT+mrmWovHa1WekXWtADTTB0sp66WFInz
ME/7qlnZOSS3gDCq/DyMbakZ+tjgnbNmo/r/qjC3H4d+U1zpXgOZ5Pn2/Fop+4JlvD8gqrNhKdMs
eyCUeQzIAa2lAmTtLr9/aLeHFD5sxJBiCG2z93Ro/N00xbjWumQ22gJQ4f88lyQGkHj4YySvjN6O
0+v5DpE1LWK0YFwLJyQebahn1dUPFH5s2nwl4pCskKK+4zDliZaZeG8U2P5KjAyCXcl1Xv+s4nRD
YMly2ScIWE2HsJ5SmKLgQijeqL+d7ldrrIR7f465X4BJpFLhHJ1hGcMXqP7sqbtkR3atB/EVz7iH
hqxrek2Qb9m+3lX+mkeEZCqJBKsBRj1luazKMx+9FGrpDUzlz/eUrGkBv101JwstkwUtDUx+gp38
Ze0K8KXFmITQLWAB+KRsvFaiy0bWEtCaDVrRxgX2P5v90kGYQ4VVuLI5Sea9SKRqHNTOph0W+CZ5
MkFfsw5jtNK0rJcFtNYjVTjU+dEb1uSiFs+FPYV7vqNlby2gtcLkaMcEF1d66PBt58zw/IwaC3e5
6nDhI8QdNYTaXaphhYzaNwRlG0u942uLjaxnBKQ2itl0lpLhSg/67TvUtUECa6TOyuyWdI7Im8qg
iVc2HYBTl9ch23b2dbZGXpOFMiJVKrXSVLcZegXyfb7mQrbryA7RdhHtSldA9Cct9MVaYwrojGtH
Ddly8FP9/llxtVM1u/o3KIM/XMGIY0ehAoEajjURXllvCZi1ptqGay4SwNH4veyvo+ma6iuwlVyl
wA7m825Y5rCmHQl6i+zDu8XQvTrZD/NW2xbQKTFWJqpkMolcKh3KqBBIx0NQ4ztlbxn5dh5jSwd8
NQwCfNvGnKy5waJTZA8suunJMadPw1q9pazbBQRPqLLWlRqRDmyk4ZGyH3HPSu21jpe1LoDXZg5u
EntAQHmYjtVBeZ3hEhB7MPzxoDmvvk6uul9zyZQ9SwAzmdSYaxae1UaQbc6gzmOHD31or6yikuZF
KhVk6woUeQMNqLDaDMbwVKPgKJ36h/OjLJujIp9KhTxNr46YPmNfuxAu2SYtLNjsYccKcx/VdmBX
mcfs+tYKczfKELs01sqzJTPMEIDew72sgaUbWPoonKrjQMnea+fHhbcN8Nb9jD61TLu+aRDSJdVt
NDw4ysqISABnLCP1IcblHG6VxRILWSjp83QOikPsDGsS5LLxXp76ofWksCgbTJwtOH+ZcgjMzchR
rYRxkjhUFM1EbGg4iYUEOc+9snnhMD4g+muJerpVRqr99aohFuWnEUzwxuXCS43HTRhDrbJ+UdPv
DFKIRrZhzYVTRwA49vmkh+kFZq0TjOzQoNC1TW/yds3sQjY1BVDzYRxne8Y5RsnhgzxDknncRuxm
ak7nYScZZZFipXaTY7bGiPNXMcNc8hiZbx1fSePJ2l6G5sMMgk0gL1D/gvkJoWE9CWz4khfd9vyL
y46ougBatUiUIa9wmYN4yI32yt52letmZ2/mXbqL3MuuJuC0/vkjcggxcRiaIEnrJFeN+ezouLPO
ye78VywpwS/2Nn3pug9dpDgdvK4dXETazHM6yFxwxYutxKuGXa3QK41XG8MaVlAnOzyJNCuIIE15
CCopgibnxmlc/UkBCc11ts1ucNnVuKtv8idjy59rL97ZK58omwXa5080DYLIXl3WkQ6VVerGqa5m
5/f57pO1LWzefOY5yKW4w5i718rpN3kdo8D6+bLGBWgrrEuqluEeozc8iIJBL9vYgFx3UdELZEM+
dws0sWZUEAPYuVL5jfPUpQpEBt66tc1B0jUiAaunJYzUFQCbqO8OPGe54XbDyrtLlu8/ii8fZm1c
dWPaLvulMt0SdlPnpYuS5rDaq9oayUj2+gK67Zn2EYuXzFY4bY0yf4aY1g52IHcXje0fR+UPXzCG
acgRHmHxwA0n/LDAwCphRtMll929QGnq8/DGIyl52E5FQMbSdCFrPsNIl/1wSPWicqNaGQhZLwl7
NOoVHKMbsI9G2J0Na5+lbFMplyW7Rf5VTCumwdq6CFhUes2Un+bmp6GvFTDIXl2AbjKVzozSS0DX
hmIArpdtll63JFnZHiT7psi9qqGLZ9n9kqlP02+2Nu4TFvqoUkch6WWUGkXUH62zcqBdVwzwD+ba
AM+/yXY0uE1mmnvRJBXJWG2D83OIiRSUEd1OUfltQI0KbjtXxld2hhZpWAzM57CvdBTtwB0ZHIXY
K1+6Y3KrosRy7T5A+hAByAQkgjnqMhTf5bv0MduPe3qrodDWH/2Lbx3+iGZ+gDMUaMyxJ00RKIWZ
b40UFHfHqtYYMZI4W6RmjV1pN302onVVf6p6COFAZvD8EMuaFgBMnDRXDFwCB/p4k9k7M1wZWwm6
VGHTjSybg0+2tJs/xKFbgfBVQm7l/EtLWDuKSM2as6TRu7RG1JJtsmf1uFwlgc5uHrJkA1sLWJDu
USh0cFbiSAmWRbaW3RR6Emb4mCSbt3p31ZUjpCneVeWyteKPzNaH2RMZk0bnpkAMP42/2zbfkaqD
9Im9L9vCO99lknEWWVu2M9QWHbGdsRxFirfmZWV9isjVUuOwmZ12eXUGZX77UPUwKKcrxXESJoci
GrPCVLNo6ByBa/Zk9ZDdrTxynb6p/YZdUaglVn57IpedQ0RqVspKDYcmTCm1flPn45KFSfLH850v
mT8iHUtJ6mzqNdQ+xma2ofneRJa2hEIOWYmrZYMrghhKJOm8hEMRue1Q5r/mvy1rVwAx7MMVpcPq
A60VmAzCVEJxdud7RNaysPkaRd2p6sjQMrnV7RtIPJ1vV7Ls/NkEPiCpU9SKoE4HxYPOMU7cSt3n
a3bWsqaFeDnq9AoyQegMG6bz4TRCmad0LfXx/ItLIlqRZ9XG6TwZJk5GHLBv6kcawhzW+aUSbeOE
7+efIfkCKhyH81ltS8PAF4zlDQazM06oKLusaWGTdTqTGJXRoGlD2aZgyqjRD6toV2aL7KgtkqzS
NE+4swzrqGy0G+dmXpzhPEgljTuIy0Hseu2qTTYMS9d9mD820ZOipiAcasgYKPnV5MxbCChuG31D
07XlXvaQBRQfHtJHQ0aMEA8xtF1eu2mHemIb2kxXF/LQ4cHx+Qk4SmgVXYajUPrf0GbY2iTfqs4r
lCmh9VReFvxTAcS8xSEJxmNlkM+3KYQTlWO2RtCXRW0iAWtK7SpXIT8YNO7oLp4e4aE7Lo4e6w4s
kjWICoDOeFH0DuwYgrI5NNphlZH5Ncwgyvm58wujmBcSEKAc3Y+tr7F0UzT+JTij/2BcNfmUgbiE
LlffZ/sbzLL0bmUD/HqToo4AYdVq885pFgjTF1v96dgPWnad07V6LMllFhVJVzQF0c1IIeQy3CG4
2RkegQdThIIylx6QHe12xFf3SbZFac1lfSVgGbWNiWqHGN9QaXctxLug1Q0J67UbwK+nD3UEFIcJ
xAkNsqC4PVrcC7WVYFPWroBdq58hWMZbEI0GGPFq2QEi1StB4NfJPirSr7KIMRXl1Uib5PQ5rLp9
YbC7BsqH1MzfTBr7fYEYXTOnldkqm1JCAmuAuWYJIdylVCU7zc50m83DM6mVvQm58fODLHuEAOIc
Y6pZNdYJ4sDaOj4yDcZ3MP7I7y9qXyRmqU1fs8zCzlNZs6/abl8MB5Mc9TVtD8loi9wsxBEZoxG6
iI8PoXY/hSv9IlmERI1xnOtYP8aY/OOgnVCnnoD8fLDt6vZ8t8heexmOD1sYXPkiXkZovtAyrwg7
KLteVs5KRb1yinIeQ4evI7RE97F+E4U3ubZS5SvrlOVrPrw1M9M0G2YEQCi6c4dGg/KrcdfMyUoY
/vW+DqfXz82XadLwkGA/JDSGkODoOdp4p6A2JifzToWj9vm+l6DYFrZdowBb0LHwmDIefyhZ3G7C
FJlDw4bLwHxKmhpSlIt46LB2DJCEX//wOY+rKY+NFv3G3qctSiH9ApYj0YFdTS7QturqI5tUApaT
FHL5WUJhrYD9M3zMVbP+bkVkjakvaV5kbhVGHoXxhKOqYqabUPsZrgUrsoaFuLoe1ayJFKwRef2N
w6ehI2ulXJLVTdS9MsyuLh0Idy8mKrumeO3Nq44/teTp/EySvbiAYr3S4HPaY0ueOHvLa+eN6fnK
gUCCBZGopRV5AlsWHHl5eywsL7QaMP9byMt7Lfwkz7++JA1ERcqW02QodKJ4yHCM7nOocT4vXn3Q
ynajBDesLtT63MxbM42W9ZYA7zlJYyhyYJg1vfJ1JzvV2pqllKxpAdJRn5F/FfFoyRNYStrv8x0k
We9E+au8q7O67qANptKAjFdmeFT7yzYAS8DqWHepDaxiSTC6N/CLtylt10JFydwRaVtmTZQO3pKL
ZqEXVbdpe4pfOH+yxpVziwRVInWrMaKYzBzLWR/Wm8G8ZSo8cplXkVXRwmXc/nmrSkXiVhUxrDYT
dvXOhZy7BxcwTz0ovuotdKdVR6xl4n31FAG+KS4bwyJczkie7atw9uhOiuPy7eDCXGfPh63xeNE8
EtlbCdLOI7xiMfMVc2MVXgY/iNpZ2TUlk1RkbbU6KUsddGaI48FEtB82PUxk4mxcWSRkgy2gtkuU
1DAshOlZn3ha4tr9nanzXZasyR/K3l/Abs+aCIc9hEKw6botJmyLXXaj5snKZJUsDaLFwmyqUWyz
EJtLGNTLcYk/nx9U2a5uChDmUz+PiaOUQXowvBEb+i7b8u1iO72L4EYIPx9eruwGkj4SqVttZcNP
sgfiBmj8j6/Wjyi76J6BiqQtnoOcGufIEM8lPOczV+GVm68xByRzR6RlEY0MGF2EogQG4fF8PYBE
Wuv3ae+eHwJZ+8vvH+JRYyRErQbsv1UChfio35Ce7brq1kpXzvSyfl9+//AAa5jbpSBpyZs9N+pO
Z3fOsBKFyqaPsUzYD20XOlQ4QF5E54DXeeADL/Zl7Hg2Jc7iUpf6bZtyLx2MfN8Szm81fCrypRD8
Nw3j7XwHSsAh0rjKvi9YBxvxQNfpIaRkW6drx3tZ1wmwLlo1q5EhAu6Sp8LeldXPKlqBtLTrhHPx
nLYkT2Fy/0d5zvBAyHRRBgUSzJICcdy1aytZ7wgAj22aTg5yvkHLEmfTzPoLFO9WcCeZuiJtKx6q
aEpjTF2nmA9KOd8OCdG3ttFttVJ9OT+6smcIcbVqwW6gZVi6J6Z5hrrhpPOb+UaFzcr5B0gon1Sk
cJUWg9i78ed+afSifenxffutdeddvpv2a6uIZCaJBK4JNMapWqSvZx0bXOtP3bRNVe/8J0jGWORv
xXkbabWJldVs+YmV49EoVrAl7RwB4LZRmKYZDgtZa/GqZX6Wui0EBJbgok+3a0kiWfcIGzRvBzgb
dYj2RvqOy8l56jZJudI7kkhSF0BMMseC9wXG11KezfKh1F8JzB0i4pZrysSSw7jodR2lqpU3mYFV
0Ij2eQpZE9Zt4HyyzZph06WDn/VwWtEvRJ2AaG1mBR8mrOe8OVTsMJbNFiYZaram0i5bmUTSVk6N
EI458xK4Kp65hd0O3eiHbgP3bhQ0wetzrexOgm2RwcV4aujZiC/p2l1h3s7GvFHIdY3o4zwuZO0v
M+LD7qTUnQMtLoDO6op0q6TqW63r8D5WknkDcRRn5TGSySvSuGwbvsKDwRCCq24S/Yrqx6lsVlYn
2Scsz/zwCeWUk36A2kowlLdO/VjZ3yxYptr5ZXNJE+CN5HiTpQkpgtI6zE4GE8/vVH3X2ev5AZBA
TyRvOShqGCIQ8wJST1tiH7UJlbMo+EWoyVdODrIOEtBdT7hWR0ExEmFl4o909u0p/9nb3wtrraBb
cg1FRRaXZRNtUBnWQNIabh6pXjgUxzK8GbT8WOfsxoDOUw7xq0zdGaG6MvCylVckdjlRYyQps2HK
AMtGuEfto8C8St/ZgXmln6yWFy0r7BfnR5HeZbIio804FwGsSlsQ0yCvkrq2i/sqXOAWB+o2/mVC
MfCZ+DyXJ67F5QSHoqDj6f1ICEx9nD3js3d+si3NfPUlAtpVp40y2kJFWS9IBoPbKt+EBJbcY3pU
oWynacP9sJarkUBepHqlpYqs2SKL7vBTpj1qKDHtW/f8d8jWX5HpZajwHLM5KI/VT1wp+ZWXuhDP
0zY69G5AC3KN2/MPkqBTFcAfxjwvlRB1d6OdwUoudJlqHDgd4fIbnWad7s4/RoJQkQWGJTibGTJQ
QaleGWyfxXTXfJ+dtSpT2bALC0Ay8YZWIQJcaiTxhk3psYMNfFqidGecb2JEEvAE/HH+U6RDIwTt
tslKoyohbEoMcpUkmVtz063G+6LyLMv09SGYuvFFb3dK/R2Hup3e6SubjGywhF1fGXQbzsFI4+VY
i5xjpPRt4k9zwf2yLrSDOQz/w9l1LEcOI8svYgRoQV5JtlFLrZEfzVwQYwl60Juvf8nZd9BihUZE
66Y+gCRQVSgUsjKrPyLtC80FpMLAZagYYNsg0Z0D+CqIG831VgDrUk8aT1XFNhkwtjg5orWHs092
5x/ofpOjDV5LFGr5jqFv+vJiqT5BigdZ282+S5BdrAkUAR99Y79a1x2pZZzYkPN27gkSC1KLTTd0
Ie1r4NRdeewNN9CcEFXvv/3+YesvXdPJ0gGFB49mEe8jEpyCWnfqUZjTP7Ddh8ErD5GS51hf1tQQ
RI/X5UySH0W9a3pNdFHg9sg/H/rwiHS1jcJs8f7NDrxqG/3YFsfmx+xtY1Rzo3RPdRFz8/VPQv8/
O/vwKNQg+nlMkSVZB9xj7yA2GqEM8L6xuBeHVmO1ijgmw8oKk2Y1cWBPwVrH5qZzmkbM+W0FGqNS
gSP+qd98+AqODWXqAhyCzOdmCad/VGcbHb11Y3+HAKe1t45JbD1d5R0y1gwy9bWY6WYA7U8yfMut
u8x5vm5oaZ8H13rG3QyZC18hAgNW3Bd6HQsWkVm9GgTB/xRkLKRpu6XNJwiaJbpke9v4PjEjGWEG
rsdhyJGknBfXmB/MWtD3mnOus1JFqkUkh06h4lcbDqIeSKuHnfeXHpNdsAONHRmi7WQ1HLvrQofM
6dWIbiySHE8iNok9VHBZ9mQyTVxVzdL2eR/M1HVGl4+QbTnngQ2BEO/AKk0urxpZ2srHafK5x2A4
AIQSAEJ1PeEKz5VxZJ6RuMXQIjz45Z/Uewj6fVl/S4v368xd2pn5sjgFS3A8aJeHnoHxLQ8n3Yx8
evagAf7+e7KhPlb+p7esIUvMLPtggoE0L5ZDNoICwOF7O/H3wL8c/ckM09TRdT59tj9sz5V8uJ5c
bPy+jfBQ3nL3ziNuaMxAX3fx3OkgBZ+VTbZnSBu0VwZ1Du1osDShyTn3aqhh+pEox13VtJELKcd8
fEMmvLu8TMqp3Kzjg932onXE2KFaOS7WQwFGXlL/HdE3k7nDl6lBt6b7BBLO1f3qaCP6NltyQNm+
UPJ4Zk8GpJJpeR5OmMCxDsFunt9PhywOdsldfZe2MW7RzMgKoXYa6c502+ifPXVzrw8fanTZgiMp
zg8EsqB58NaOfWi5Gjpp1eCS988lMbqpxeCm9Rv3RcJ/LnR1FJXNSe5vtGvR5R1mq+VPwfDVZAdC
3hKoaRBdSqh6gpS+G91CbddH+p7PBKqpE/A/RYyex92A/kHz9bKhqWZIigc+uCDrPENDk5OVSM6H
Q265x6HX0bN9FiRhUzIYDW0oDqGbTTmOG82GfWcxXZvUZ3FyG1pyei9AW+7IXQxd+1/HeUIX33pK
U+8rNen+8uQoVkCGpDV9W4gFyk9QWDdDzpJQJIckQBcWmuJa/uvyQxQrIPOGgc/ScESOmtB2QrNK
clPMqFcv11BcbNO0PfaDfwVtNrvuFkgsrK8JUsv521Jrdm5FxNi0Pj+OnVbTWq8TXr1YaBzwvRjA
OUnaiBXfl2qOm1UzRaqlltzYquak9gTc2CbtLnOOY/MrRbFaCw359Ii3TZLkzE0rzHpO8IDt4sCM
m4MRdd/cw9avU0TLFUns9hDJn0tPrDYEDCDtZmZ/gkDEdub+gJBfeNmOVJMkefKyGCDoZviGlvth
TaK2e0ist1nHbaHwZBmLZvHWmKYedjTjSnlZoWgpdCm4amjJk4Eotda+HbDxmI9mc1i5pl6s8CwZ
i5bypq+THnJZIjV2vQdt+Lk5B0OhSQAV0UHWYGysNS8RMRGAjDHq6oNV3ZHxGRVp0/h71ZLKkLTS
M6HiPiIVDIJzReIiZWGKevraa0xGNUGS/04dGCKN7Quqih3ytIxLMr4R+5obDRg8ld3WHjrbag00
edkldKdDEYyHjoe9/+fy9KjsRvJay82LbDKhBDyjv8a5IYYma1CNKznqWhZWKYYJXdy5eBh9Grn+
ojk2q2ZcclJmFHnVo9B7ppDt5L9o+dvX3YQp/F/GoNmQKxiCGYtZLA9l/3Na+qgvodqpifWKN5ch
aEnV4c7WwvB1fd8NsagfhmuQ37ATGXtGvYKX6HJAU3VwqiAVlj37OtbJT8V4t7G32fqw/TmpWSWd
QO27aLFpN4UDsI3rsJ2DiltckP4MxRH/KRmt31B2g4z8nP68yjhlBJpt1Thljbg/WAhK1vd+HV8e
V7UOks/alge59hGd1UZ2JyBQg1apRjxfN7bksMnq+c1UId6AmcfOvjRLGxrXKMpuCyE56zQlvc3N
jTm6eWmLx7I5rzpZQdWUSP4KSqdx5g2meqClu3P78u+MzDyk8/x63bzIXpsO3dptgQabx25aIErZ
9TeNtkCriDcy1ozN4E2Zupz+bUkF5UjH7c6M4pb58st/eg2AmZcBZ9Shxsw2zT9ahdNpK2HPt9Dw
cKD3EvrhxmSslYBSbIky/KxrOJk49LfOw1SfLdMg8WRNYUULD+QCw4+19DReoMrYZIKwAOSLZQZ+
NdCd22lY7uajz3FVG4KRKdwYz2mqeZLCuGTGMGb4yRRse/AcnLCHlUkPQnuNXammS/LlXPTFaI8+
Sj11GgfzbTO/L7gsZcEXj2geoSokyIAzf16SoSXdkoQ19Q/pRo/E2XoQSRAv5RC5S3UsUVgd1/7A
pvw2K3QVaJVVSw4/Nl7tEBMi20PbOyc/XSF8Tsbvl41asdm5kssPuAjuJkegOtmMtyQwv/SWcc8B
vQ4M++HyI1SLIzl911Wg1M9gy44tgqjo29Bc7Le2br4MnL0NXXldSiDj0loSuBYaWDYd4C95CRHy
J5R5Ln+CYglksUY3WxrmGi39C9HPIqx6RMeh75bjdaNvE/dha/VHWvezBenlfByiwvNjX+j6jRVO
JwPQeq9D9WuTARv6DCp43vSUN+mrMAKNUyvMR8agCUA/HeJCnb3nFfIY45U7AJ8HGY88rY6iomAo
M4eZkNle2wZhdxVLZC9NNHh7h/zhIKfOgq/5Boe64voTAd6Rtm2ssZs4hQut+f6QZV8G76cb/Lm8
xqqPkJx46Fue0xrBfEjFDTL8s0kpIFWGfezKJQrq6sXOyI3T6TC6qoWX/NpKXLttIWEKbfgAVLEA
dGRIyjpH4xAKn5YZxMbJXKAn7eDOxEhFxGs7FkS8BJyHXpLwkLY6tgjFd8ioNDBlsZ6mHiojKDvO
fAd1lxAsrJcXReHWMhJtMO12YgH2vtWw3oeFPaf1NfzDMCVZw7FZ8N55gGA0syJM+cmxdyZ/vPza
qj1bhp5xv1gWDxSc56Y8ZDcbeKc+tLd8PS5AaOplslVzv/3+IS4xf0BldsRxwrWfsuwJ/apRtWim
XhE4ZAiamdZ0yma0nGfTs+dFQMJHCTo0el37nGppJVeuUyNPVwb7r8BG0Tw7OoSEalzJj0H2ZM8c
YBC0fre7hoP3Pcs024BquiWX7Zw+pV3QYFWhwNGt9Y3J7ZeFuVfOuLQNe7h1AW4fLuuk9reW2K9B
7eA+yTj5fNaVzhRRToaV2dRN13yCQ4nRIweXdk/AWLv3hpjqu9zOX4TJxtAHWVZkmvY3jTdsS/rJ
xYcMMPMz32YzdIdx3WIMITsMB76n98sDf7P2xQ6q2TqGEMXaW9I+nUJSE2zQuCjOh+DGa4MutCvz
6fJXKAKqDC1zu3QyHANxDuKXLPtp52bUIB8Xzr0v5t3lZygMTEaYJWTsheEgkeyg+YQUPOv/mqum
1KMae5uzD7EisWcjoyvGTtzbxI8B+QR9yuXXVp27ZCiZxQfThZQ1KgCP43t7Y8dN5N80v0BG+7AB
FXX6DqpPkFx7mYOCeRYOEVN9W5ZPNbi+69fLn6CyHMm1gUQPJi7gF5n/ypKTYb9cHlcRRWX2sHps
aLXhts+irMOydk4LSU8ZNOOhAKhjoFM8Q8aEGQVvF4hMb/RhMEiPT99B4NSFfOi9MMnb6+xHxob1
VTOb7oLzUzP8IIyHhvveiK+XZ0kx+zKVWGKkaLHNEFjnyQ1rf4CwjKfZihVuK0PCWEtALBygA7BE
p+FN0C9OWGb057AIOyxm87sxDpqDmsI6ZSIxqxjGoqNY6k4sYZImsT8+MKqJoYq4LePC0EfSgwvB
XlBTztqNSOMEEdHItKd9PZp3SYfOlXmK8ozfXLci0u48zeWUGQ3uA2f7b5c8pfbu8riq5ZBcuGxE
Gyxbd1Ugmj0QMFC89464d9y706Y8u2pe/1/k+WTLkUFh1mgmRk+GNQmTLo0oeYb4ugH6O2ZDRWiJ
7eHk9d8KP4HynReW+a6wvwtjN1lL1C7LAfxnce/MtwQtf25Co8RZwzQB1e8aXp4GVYIoY8pGRHp/
Gh3UNo9zGm79wQZIG8QPFmY7wII0gVnhVzKYrKjcGrkQjL8H+VPakNPUT5qhFReiMl/ZXAKoNnYY
OjEfx+Ap8fYBfakaO0zL/ZhqChMKl5JhZd5QpulYEvRgVl/68W0IkA5dZ4gypiwY/GkS7roREEGD
snFurcaucJlY7pfGGcKkGTU7gOobtt8/7LvcXWdIzGx1pwI62Xduc+/pEkbV8m6/fxgaCIBqXoIK
Z3vTQqEWLJ410xioamjZ/5dl6EUJyBd3Qf/dDkeW61iBVBMihYAhzasM9EnYSBbU9Jf3ghgo7esK
QYrNUMaUcccJGn+ekAK6aQPWYzMuHWvfC5qFrq3TcFQ9RMrURW6O6JrAjjsxgDGSO4e8ofdxvUZI
iQJJsm0CH9a1p6DtJGmN4DD5x551uJWbI8e+hqdsG166hA5S4Zrepgu32GNYiDBr7bDNNYbz+er6
MnisHZMUPY8U5t5iKy+OdtaFpLvqmtuXacps3PpBfRrUDblDHrn45tjNb6LF1n0e0nwZFUZ5UXuQ
DoEyWQWK4KwqTm7b4BLaRGM/HeOCjWe7H6+cJ8l38zLgBt9Uh91uiXy/ia2e76amjC9vMKpvkfy3
dqqlMS1YKGufamTL+aEuf5QozVEnXgOds6meIrmyYGMJfGCJvE1Mv6vWgjKBtzfpiB4LB/CAh9w2
D5e/R2VWUn6OEvvYLB4FdGgunmy3iFYKyRzhaKbr83DnB5JDV+PspW2GKmxHb8fqNrV2l19bMUEy
KAzuASxPbgLbaDiHxVh2CYgbunqXu79EBQ4cnUsrTmC+DBGzqUCGaKKZZ/7Sx+1NtWc32VdzDb3Q
jKpdBcSeZt9XzJQMFGNDFhQmQVmoW+do5VBs0J0iP08NfRkd5pJhnkYXsJsSdcvYWLkbEprcQBxn
vBvo8NoLrqOLVS3LZmUfAuwy+4O/5vCOobBD131P2Z+puSlFOJlbUq0rMarmavv9w2OMrOS1NyGJ
5gWKKhS9054mECryR1+mM5v7smRILeB5QG1F/U35CNzPKW/RHt9u5NrHy/arABX4MlxsTMelGXr0
0E4WyW9nGyrCfXkngsaOmc9jE/z5YKv8KbK/6RpofP3z3dWX0WN8mj1PbHS7s/0ndd2Qu+/T8nfh
moOs8pskZy8Hw80cF5Xf1hseXRydqtnY5U1+tmf03HXmgdHy28jN7zUddYI0im+SMWVkNn1k41iv
yTwR4w3E+iHNvw5Chz5VWLQsQ9kYc+m3FqqeeVWyKOvTg+c6b5Pz6E/Zvqk6HNeX5bqtSwabCb9L
CF3S8uwl/WPbVHeZy888nTXrowj1MthsWJvMAecZ4DeWHzp5GpkJGPoaHf+TanjJ99s+EKT2/vWI
tXFmWyeats9F7euIz1TjS07vNP0C2E2KKq5VhX1Rnbj5ZWY6bJJqnaV9fRpZELDttgXQiSZe1+HO
9LtzkHzvRysqB9FEa6HT+VU9S9rdByspp2YjO01G/zm3vPzISlGHBZ/aPQ34I6+zdUcKndqBykWk
Lb5E55tlrbjoThYr9koa2ou7rxrzUFk6LnbV2kie3+NKowsEvsgq2LvJjD1ApOgVpb3melLxCTIw
DTS9YFQVC1rryt9BGlLPPGJ7tDxdy7tq/G2lPmwoQABUNoNmzJmjZde949XvwDwautlRbFcyOG1w
Jx44LAGT2HrvDq/rrInnilmXgWkFVFDGxk/Tv2ueZ8ubSxeUVyohePU2mamrw9apXl9y7NkPaq9r
cK504CQ3VkaDY9ZAO06zE25m+L8VJV+mQmsgosOdDV3e7wUq3MmpOoLCMCShodUUVU2U5Ny2xap0
bJHEpegqR69NiiNUYe8vf4BqcMmbC9tMhbHxxDULgIGjE9UQhUC9Q7PIKtOUvJc3c1ZaBBscKs8Z
hJ6W9tiPKErojhqq15dcl2ZBv3YcrtsUSQgZw1ScE12Wo3h3GZUWCOhhkgTl5xYk1DUZo6EVYZ8f
/OAq4Isv49KYcGZqBzjsZVBhpGnYoVZjXFck82UkWlWbiwEZOqSCyVMSvGXr0Rw1aaZi0mXoGeo/
bU0IA56OmFEpyr1BUS5g1e6ySSo8VgacmZW7zM7GU2Vx8dA0NAYTXXx5aNWbb4/8ECmnsuUJ29hT
zc4+OYw8+Ba0xgOhiwabS34SDWSsGQqfjSO2ex0Q4vaxDzKI+dZAlvWKQs1GJLnPv17+kE+7j1Gt
kaUqG4OzqvRzIOPdfD15xfoLCJhgx0Z7vvVQhY1d1zm4k1fsHQsid0O5NiExOxJVXjWE1G6bA7UG
ureADggr0utK2KoZlhw+7StB1gwHwSnP3ybIcxE2hyNwdpe/WzW85O9JWVGcA134e3YEE6hDf9BB
Y9UKd5dhaFlZLGu1qWYOQwPWjsV8EEnxUFP2LLiuDKY6oMmAtDXJXUZRHvkD+bh9V1m368KOuTHd
2MUIiUhIOAvjWNVg2ufr+5bdslIHU1C4lUycVpdmXaOJaFPuytxw4vlP2yPpdduIjFejXjbWlY84
79svPvvVAgs3/r685PRzn5KhatnqjgBEIUqm9b2/Hqb8F+gdQ6/+YqeuJuIoUloZqWb0dTa49uz/
to1sOcwln58zv2c8Iri5C0szHfJwXgEIGlc3f7z8WQpLljFr/YzW2XnLa13f+bb6WQqZU+sBJ0Jd
4UT1AGlnh6yi564ct+9OIcxwYNnXySjbuGhszcKoDEpydZO30EbaUp+Vr1WYIguKnDnTHPdUg0uO
PhHI3lCIopyb9NhXh0XXD6GYFRmXZgtjTV0PpTeBZI3lUdecRq5rJ1KEEBmXZjHa8aRC8BtZHrff
RFfuLB7XOuJUxZzI2LTcBTHdPxxI290s7kPXP19lijIsrZwS9EHZoMogqZOHDrgOU2c6Womv4fBX
eLCsa4nKij0BBw1TD8YvqNf9WrPqphH8d1L6N+aiq0GqZn+btg+be5f1ZiMS2GOVGDvR72zPCMVk
hDT7dd08bbv+hwckJUl40WCeGmSGoZF8F1kThFnXaq6nVesreWw5pVnQgpn1PFbLOzaILKzLNb7u
3SVnbbzSo0uH6kw1oPAbrHGxuF8GXX+qaoUlbx3rJIPeHjo7TXHOROxOd239lv/qht+X316xtDI+
jYvK7gMOx/KL/sgzHrde/ZCtBkqn7OflRyg+QUaj4QoptYsJgWHNnCCam868HZepDPk4Vzd+NrFD
l1nTdashI9LGweHCwwn4TP2s2y/pTHZT6S+71F4bzZ6mqmfKyLSlSiaHbC29dm3EPBPQic7XcCrq
x3X1n4mJ3l7SPyVpdc+Da0ijkZXKSDUGSrI23aCQ2zXf4Jghg25Dsz5dXiKFf8gMaCNhZu9vUtTF
eJim22S8LnmRcWp0LUZs+SDrAi40O3XM/NaWS7+33VFz0FPkF7L25eR3o0F6ODZKx9+pbX+vnfaF
Mu9ABvuWga+z5UQTQ1SeIvl5QPLETlFjPLf9+0xA7zs/O2h9yXVpiyqDlaFrPCMtJfbyD6Kyd/cd
OsXZ3j4A0BfpZUUUzihj17hhdW3aAwVsuf3eghcWza4syrBNgkOvY9pWPUQqm5ms6wTYWuqzn4GC
d89rkFBZd6t5bNDBf9liFdmGjGBb2rSjczfipMzdw5jhOGgk0aStPqmG34zgw4ZUtXVakgZXFrig
CjFbLkQZs0YDXFN4mwxcQ6NAgB5gtP+06/2Ma0pPE5hU426/f3hp8NTk2ZjCi60yPbpzE7eG8XLd
dEsbNNgw0NXlodC62I8sBQXuUCDg6YKb6sWl7RkUWUszbUaZr+4fh/t/AhwWrntxyWun0WdAGaBY
s/aij4bZfGrTfNkXpqMT6FCZirRDB3kKeiDUVs8OMqLK6W5MEMEg97ruA2RI2bpkzGEOokKynq05
XMifsdecBBRvLkPKoKHdTkCQoUomqr+k8PdL2X/nlq0JmKrht+jwwRxXajBr3eiTU9sJuXlfZg/g
hIqvWlcZTuaAH47kG13rTE95eu+ah1ELFVGYo8xPlosOJ64AZeHeX6cI3e5VZPW6XnrVrGwP/TAr
qDgbSwK+StAMvrvzU5c+Wbrz/D9o8CdFMlnpshVjMmWpbyYQJDGf/OTFLZ0ne/J2SwOy5ID8wnFh
P/XFLbETAdxv88pyMNbXfh+h/f7WR2dAmQe3i9k8WXV63RlFFsZ0iM/ssjMaqHLlwX3uTN8sg92U
FQmZ28YV8zVVJsWmIwPRgGJeqrGDNTtMDLeiLNM7kqHlJVo6ArqpZB3R6uesunKc6nGS20MM3ikX
A0evpHQi3p4K8tpXDzm5b0wdD5SiwRZNU/9tK36+5h46ef9DD7repKf+RA8od8ZGrEOsfp7VILP8
70dAvck02o3awaZ/A4MCruTgaIcmnk5H4Py5wVMZoOZldJnHDDv1AC6TtHNCF1lHXTxeEweojFAD
A1/vgMMMVdGSHzjgXF6OZmczuSqBpTJEzUISP09bP1ztmLfpaIdeOexyq9Gkr58bEZVlMz1cJBBL
oOhq+j8KEY+2e/JAawfkQGOmV2VKNJC27s4l5uzyLZqhWWGxmxDapuGKI/DlBfiU3hSrK+to2gZA
N/MmOtnt+jvvRx2xGFRWN2tkR+l7FQXxNZJ124OkrXzmpRB5jQf1Cb31IG1pJ9clIFSGozHht6IF
sgJWBN0l1g0pzlbPlydIYf8yJM0z0onOA05umfPm8m+twHXU9Pu6sSXv9aa0XPJtbW3/iwf5LvMO
bGKXh1aYpow7q5rMy8cKUxJYZdwGRug1U1gaJ9c4FrqtQTU1UpZd+/ZETBcxtBzT25oZse3Or9i6
jtd9wvbYD1utScHbPA5Zfa5tPxQvRfaFet/miofz8n75CYpSAJVpyhzkrb7TYTev7WZnzeMB9+Fj
mK7FDdCt97kn7rugeOBB+4MyncqJatYkh6ai7EF7gJBnCHYYPfc42/ON2eoullXDS8k4L3jCe+Gh
4pS0U2Rn88EZy2RXjP6vy5P2eXpFZbjZkjrNSAac2U3/u5Gs+4qbmnCq2Mx8aU/mXSI21iZECKvw
D6DrrEDRCHBW16OmqOujVTiGjCwrMwYk6QS2GTOYsxffXnuQggOa50EQcZ9Udf7c+IWOGk2xGDLM
rDUWgKQTmDAj/Fx1/EQgcQ2+/cPlpfh3XP7fjBF0if/tIi5re9d00d/PoYn07m0c5CGP2Yv10pyt
Gy9kYb1v79uDjnxU9T2Sx1uiYTTdLuaHAoRjUChri7ChmgxQNfj2+wd/rzjEr+CiOFebb84c2itA
hZpQohpaytpFbi/e4KEe4Fr0kLhkF4zBFyMj8eV1UBiuTGc259C8zHvcyaxeHiYFyFAfWf3i+dcl
SVRy6azprKprUUQeShY2hB/puuyHbNK4nSpPlaU1u8AEd9SA2VncUNwMh/JAfnvPG+t4snc0xwjl
QyTnXsEfVTcZNqQZWhDVvjy0WVTeTXENBaZUlw4rnFsGlLkF4Atu7my0OVW5txxwtWfek5GQZ9+r
lrBgTXR5xVU7h0x6VjvDWhubmIrjp8DfVQsfT5PjORETItl5TtG/Vr7JdqYp+NGc+/bZrlfNtqWw
Zhl4ZqytNfibYHVHcwg1Vda73ZTzbpqmJ83XbZb1SVyRIWhDlXj/D/mNnRPZATRRx2CriPIH4DOd
0Nhffo6veIzk8R1LkVoxiuVq9xAb3mcLeOK9n6UfFka159zS+KdqwiT3d2rIx/crKv4M/fug1TOa
yNF2UCkKv9STNvQpcNH34qKCtDz+p5egPNRTZH6nBxvKa+C7vjxZKg+SedLmiqKWVGK2RMuMRzs1
vHiwQaJVr9CgcUVuRJY/LaE3rL+JN9hhPfZBnCSVDqmrfAEpgwdjLyvWCi/AHPummJpfjJGI5eww
BRDzzAM3MmqD7OZq/GqbLCKlrjKiiK+eFDuqIjVZbQPiPOGw7gMTZrHzlO5MXSKrGF8GtKGDwRCe
j9qDZ3aPlgX27CKPWkiSh7zQ7RH/ysOf+JQMaptdHNoGB2fRlEf0ed3TfborIyLC5Ib8mnfgDY4S
LTRSEQhlkFu/kDJz8i2xZUM8i5Nf/JigWDV9EVSD3VW00FAZ7NYnS9mYAo/o4zHetKrr1yDq4uBg
xSScjrpjo2ptpBhRTLOw6IhgJxYztovHLqvDlILH6O2yW20x4LNlkWJDWQ+ZuYB+92z2Zlj42Z09
6CAVqleXAoNRV2a9tnh16v6c1qgy3chh8dDpttRtnM9eXcoLlqFdhdWitgydnr14yE9zOGdRH26Y
uv7QmVGnyRAU8fN/ONVKUqIjlKM7nDjvTOwh4eLoJJNVO6krOXc3smHOTPgFCJC/CD5Wu3yTkB0y
1GwL33IOhUje/aTKd8s0rtGQ5DrOJ5VLysi2Mg1yFgwo0PUQnQ7eeZTFPO7D/G55aHf82B6AS9RB
YBR2JgPc0rys6w6I5XOdFMfa56+2n2uWR7GNygC2NnM7fAfKCISQ2GheXJ7sE/rktxTMbjSse43B
KcxAxrI56RIMZoXzPqXH1r5pAUBlmk9QDS15ueEtvB8moDZJdzfnjyv7GgzXZc8yhi0BGzMfJ7T6
0GF8BZfsHTg1ofyd2+HlAKIItTJezfVTvvjb1X5Q+ZFTxqZ/Lr29X+Af19M8QxFJHMnTa9alg9kB
YDNX0021/u4LeiO8MawGHS2Z6gnS3k6y0UGPkgGcIu+/jW19sIsHqD5Ec3Bd0ioTrBWka8oAXV3n
GgSsnvEE6CKwisfLa6AwHxm8ZnjmNHQTPKBpfwFND5jW0b7SfmTsWuCx0fdAqwA6i1tjfepLSG0M
3y6/tyIoyMA1NycNrUvQxza4HphPdNYcT1Tzsa3yh6O0M5Op7mokTEV3LOybrNqBzPPyK6uGljx1
NJvKHgPcOHRtvpuN4YsDmEZCr2tcpjKNGsA5awDQ7KYBnEaDGws/2HmpriqqenlpR64CCy0dDQJ+
TsrQCep4rrtw8HRsLarllNw07VvQOqVYTqfa9ebJcQ6X51wRYmTlzpF1Rj65ODt3Dosq5y5wvTiF
4FINTh6APy4/RDU30j7cdmwwJguFsSopo96CcGaf7p38unt2KiPVsqnsE9KBcn9mQeQsJ5YM8aDz
f0X0+h+MmlkXdJyXFsKJaxUXwCZPSeSaxe2oBahvgfCTZEtGppVJBvJDSFjwENIugKuAXbi/zbxH
5MBAmPxOktdp2QPCceRXFg9lnFog0nJ2bQ/HreS4WPeDEeXD2+W1VhiUDEezkPEWQ4GLKzKP766o
T0Uz/vb8YE9zdl6m9fXyYxQmJePSmta0C1yzYs6WoUQXUljZJKx10HpV9VOGp/VLnhdg+N1o1JZo
jc279nm8SXdGlEbjzn+uywjFpVv/Xmdlqs+R3Dvop6AChSHSRYHLsXKOCOtD36qvC9qWtAWvIqcg
IrNw0wQGyelVjLhn1TGwqF5dcu61Ti26rvC/EHWxBG0b7hxiyS8vs8L7ZFBag2ZFbuM+Hclbdggs
epe6/jsU1dDuXuru6xUfINOpcdKMrPeBYe4T6HdmdvJ7adA6B51UXfBWHWj/mdmHTdPssySwWsz/
dBp28121N3ZoURr2ZuThOMV2s2bTV03X9vuH53CB9hJnwkUom7sTEPehv7SPRltEbNTBa/458ifR
Ssao2Y3RDmS14Hk0JeCcMCLbNKIqgUgfGp+TEtTJ4w7EP4d0evaLFwea2VPxklh/auctCBrIIext
fhTea2ofUVoKzeo4L9GYRCZ/uGw0qgXd9tAPs7B0zOaMYCsW1m8CojHCQxLsrxtb2uZFH5SLQ03s
ly161oc3u7srfM17K0Lnvyrgh/dOKOVjZmCPtypgcui5Hs4CDR6EPLH663WvLwUCaNK0a0ux3Zem
/2wgwISVB9a3sqo1W73KAuVokFr/3wLZur9G50uVgSHvLnc1+EjF6DLkrVwgYLykWzJOqribzhlU
pT0hQqaTZFWkWTLwjVntSJutt7UecC2Yuq17bL2i0RiPqswps6gJv+/tIUVhC1J3sYXC1noUx62Y
m+51CmUK45fhb65HQOllozJE0J3Lyhg3/wvRGKhq7O33DwYaCEim5COqQpySF+h03vvBDHG4JL5s
nAr7J5LfEspQim2M4gwDPYD3MAymILKnEtWZWwvNJZefolpiyYPXpKkYQZcBvCzO8hPR1RlU40pb
eAkaWpwmEHvRK/EtJdXLRgN5+ZVVZi95bd84pAF15iZFzOL2dzB7dymUUkodJYpqXSWnbeexbp0B
4wMSBOa6PqrFSzrr+sU/nxhPxqqBeQq9KmALO1uW4UdNVrL7rKPT4Zq58WSYGlidHCtr0KZCN4kw
UUSVYDF13rV6Bp9Pjiej1DK/ySEWiTuYFWeX8c1w92V+VeHCkyFqjj2sacVqXFLNVej8sUgC/RhN
IFbkHJ4MUGsosfKmS7BT7ebYgKrmDlKo995z/5ZEoOz/o1OYUy3v9vuHoJCnZKjaBcfqzPg5NxN2
rtrUyQ0rLsA8GaI2peaE61YEzMYN/YMDfWwjMv6PsytZjlQHtl9EBGIQsGWowXa57W67B2+Ivj0g
QAxihq9/h35v4avbKr2olSO8ECopM5VKnTznM541Dm6kJ2/3MdX/pjRUBqr1PtpRhAELbdYmGX10
ujjePZmDcyW2OOvEwe15fN1c/x7jqAxVI93E/JUjPI9p9pZ6bszYGqP3/sLaIbZtQxPkVJ+RPNot
rMkJ9vcBUf/i+YcNmNq6YEdhxgH5cv2X/D0o4Qb3732vsi5tPQ7jFf4j8s5EIBtccgha6HhBFY4n
E6mNwqxqlOTheOk2nkQ5/+az+6OhqaOpDCssVwaygXvKmnC3AAzdMw9LWock08FnVHPfF+2dU9jT
0hdljSrZZFlhNZ+m/Euqu3AprFUW1xwtFzydu3R1C2aPbkjM4HcBasd8TCrjR1Xe1AJAZfwaZl9u
tC92+cunufhcWb9pcVutDM+f0uqk5ubnwFFcBHEPc38g6JFum1/X7VIV+GSitGYoUDL30ERTPABC
/1rEVbQ8A+wdWyH9oqeIUVmPdCiDOnkRTo4nC+DtWPppcTRJlsqvJNe1/C5wvF0Dfe4+LsFxsbfQ
SUM71RRZVSFVRqktpTm1LAf7zPahZ1F7bg/N0YkdEU9JE7PkNgEAKuPT5mLyJr/avbc7Z/4HoXv5
VG2vDEwzxzIPPI5zjT2MSXbam+Hae/cyxs6hPASxTiFJsb0y9xk1A240aBy49Bk4CdrXPNPVGxS3
ACorbA6GV3n5iqVpaGXMid+Z2f0wguELXMfFJUPuGK6i4JduBvdRFGzmEFZ06s+10ae95hxSmsH+
u99FqM7ywfRb74zFh/bBO4hjewK9cGxHZZxrsQIKW5bRa7MpUgfPekhwKgLIYNc9EpZ+72h/tLPb
cqj/INh8EaSCwl0oeanqj9b2NOlwCKrZSx7us2zgIkNGP4oy9KbDCniInx1NR4NKVJqy5Op8G0U+
7ZFqfc4//68n1vfZObgsyRDpXVFxYMjQNYFIi+ZRXGq7Kvux5uajXy13ECi4n53sQ8deGtfXWJXi
2JOha7T3HR/sh+TnmpZoIk1ZFo3bbB3oKnTvlYrMRkaopaZXOX4LOuxWfAV/kwjKKAiaUDhRmevk
LhUbL2PUZt9NmyBFSmub9XkqgpCQ5RVPJR/cXLP1iugiC3WmNl3teacS8vy5TyhPjWhOdY/pqsEl
13aWaqNDjv2m1lLHYkGTO28NHeWDKnzJoDSnzuvBLODUVhvteMvltD2WAE6h+yg/6DpWVdss3aZb
4SxdW+BKyiwjYpv34JH1zhbZ0SrwBlsLjdCPKgxSycfXFP0X1Ad+bwJ2tII2VPHP9jwfloSDqrfW
dZGo/EJydJL5w+StuKTObhv54z8rGKbpdrie8Ci2W4aYZaOL+nWO/djcH7X7tdXdIFXj7uHk3QlR
bHPH1gnZzQSKj9Bv3W9Gd1uOI2PIFierGgHgDdp6P6zuI0Elw5jjiTXJ9SVRrLcMIKOGFTCzwqHg
WvR+YlXotXkQNq7uzqsIEDJd2pJ5czr2sM4OZfb5bID1pGbnArfs2+YvefC4lt0073VCZDohCQMo
HFFdnUrlvzJhWkkC6g8rFt8AIGoLOLQWQCBdjvxDkXugbhneOPWaEBDaZF6az2One2tW7Yrk01DJ
nCDAgJaCsn7qIK+Rf7mR657KMLK1XZ0s3d+JZnRp4UYBPY+orzW7oXIEyXvTUnh+BXzsxaJFFY7N
+NtpbiOfpzJOrPA3lhoZemq2XtyXbhDmQR8VVHeZUPTgQVb6305cAYFQtQEOmuUDhJWLJycS0XJv
PRmfqwfj6N+bJx3jkMInZKgYbkJZ5u9gOwEYi0mjgT5b3tkqX667hCKJkRFiJWd1XgwI1GVrT2E5
ul8dBvDJOLEHKCigU5ndNY3/+frHVL9lt+B3oW8AoSA3JrzXLR0JhwrIcZ5Mb8tw0zMdlXFjxbS2
rQlR9ks5j6j7DW6ZDG8O+juvz15hrzJsjCzp6K18XH8CbHXy2LNbeJq4qhpZ8uA5swhtPKxLWqCg
KHgCFbvz9UkrDnxHOogDQVur2dE5A/PDZgRB/7Y5X/jg37eQoIobvxk1y6MIQzJcrK/EyJbdknK3
Po0u/wRkCnoYa01KoRheBoyhRsUHr8Dro8PIMaMzfCE7EVcHdlGsk4wZy9uB1B7kxqHw2myJgfcw
8Myl9yOEIXu0z9252tYj1Q/ZZ/DOCVaSc3RcIuwt1nDf/Vyr/Fil36/vtsKQZPozj9Xb5JgIe5Xt
dOzeK01mJlO3lDc+Osj8Z0HJGNREcYKCGf0hTQkHWXZwW/IuA8m6lBfl0uD0L9vMjiEd4l4sAKbj
60ujiD22VBzrclJY44Zl7/cHvOATAff66J9Tdrg+vurWaUtOTNI1G0B1ApDAa3rZBSrYASSIn/hn
5wBYcqyjS1WZj+TQpuEaTUpyXBPsgIegO46WtXw251XzKKZyBOlUFlsKksq9py8bX93+6zL8clEF
nXhS5i/XV0phpDKuLDfYBL5LlClTo39IWQ52LUNjQorFkVFl6IkLbFzTYJ71PXcu4ORzZk33hGrW
kts6/VJDFwRDd8EhJXFaaQK0wi5lzJjTD/bg7AHa2s7MP7Snyn+1dZKG+6PBX15gZNRYAdamJsdT
z6VbcxpOU3nHu+JpGFAIWc0YdJ0/lxlkmm2uiT+KbEKGj5Em9wDsQw5s4QTO2lejTypLhLz4mg/J
EugkvxU2KsPIRI+qoVs0YAD0/QQ062eR08d1IWE/VseetpqtUVmT7NF+UCxNimjquF978TYQKNQf
r/uAamjZizdjzXsDouW7cMrUdqBAuFvcL7cNLrnw5jF7K0wEUqvfkziIVeMF99P1sRXmKiPH7Nmy
Mrw3A1vdV8Wd2QF1OgfTGzEzjhM5SDU3WYW3yeCxsl5SjxEABQGHNtaLlqlfNa7kxT7UnfOU5uYv
b7ZtGq0uNC1jUNelOt5sxcbKapwVDWouBAj4pvGYewntE1N3wiisXkaIOfUG4ZgSS889di5rE74b
pDtLBI3qrv2eASB4fY9Vv2FfvHcZCioq//eAly1uHhMKIqGOQtB4yTWOpdoF6SxeRN2BpQAxr16d
Q1Ful85j8W1zl3w2r+upsPHKdpkH/xPItnjoj7N5sO3ROF3/gmobJNctRZtnqQfTJKWVFG6Sjd8m
h8dG89loNXgsRdj+03j1bgOmrl7QQ4czePI/5Oi9cERI5gej/1gi4TLHO1f3aqXYaRn4RUyYkN+j
dOCvZ0ae+PKxGTXLpBp6PyLe/QbeWaQ0Z9xpoCl9WEsvJDjdulKnZ6bYBRnyZbhOXU3cw0mPvskm
2gTEMNq2bz6JFAgbszKN38K+8byRwV/GWue2EfTrT2J9NNih43kYuPfcf1i0dquIqzIFWpeSYJ3d
PXuEalpK75vKjzZwiGlfRRQ+J6PAcMvfshlNpuDQ9r/4lYme8ECn2aOavOTPAiIYEyETIpOxRU33
AJrIaPC+1vPzdZdTjS85tSU8ZgY5bKm1+eFPX2YXDxBqoLcx51GZygwHfWma4wo/aJ5oI+KqjGim
e5ZXzV46jplot61c90sZF7+3dOWhTT0bT14scQZT19T2d39zZTiY41k1cXLUicauf1zK6slm7GhY
OuTL383HlfFgfGHbOBD8iEXwH165+3NvaVLrv/uyK0PBpoaAfSEYUJbdWIQjIZq88lNdFX7o8Xu7
HzW4FNVn9v15F5F8Yte5XyLYFVnqxG5vz5fNyD/X0LVOsh5NOmwwdL2jf0+EXRklhoO5DrIUtwXS
fQVpkOeiZH5mAzg88yRDuneLX7gymxkrG5c6BD5d2z/M+jig3j9597mupP13w3VllFi7pujcb3EM
oclhTYQYX1zRD2Eb+HihsnQ/QmW4knPjwPa6hoCLtC8+Eyi7s3AydFR4KquVzmp/GwLRdIiq0KlE
U739CML8X7etveTVtbU5+bKXcdwK+8uSxePHiTyz29IMV8aBlXblkDLA3s7MhyRZb5y6cga7GyVe
uBXjwZiJ7sqv2GcZEZbnWUZEtgsUbOyxdngEhr8Y+Aw0EOhIVRUbIWPCnNxy595EI07XVNlj3rXb
uSbFt5u2QtbVNAebWvaC42fIE8v6ZO204AnpbkvpXRkYNrdDx+AcODm3swDn6ZDjrfHn9akrYpIM
B6N2iZ63Ba3IuKfH6J+s2lc3a2KrPzkgDL3+DYWDybCwIOiAROhmfqH2eB5zPzY9kN5kus5V1dZK
/uvYJiM2DcoLt1lEnfqYU5Jcn7nKMCX3dbqWm+uY8ovZ5dFmPQlWRAEgA9lNNWX3P/RlM6ogKdRF
Lj0EtOs78iv3Xq7PXLHmMhqscUnvUrpwiPuUyRw4x3oY0AOlU91VmI2MAku33KuElyPwbyTyN6gg
uUd3eB3bLPLITUhFVwaEVduw8GkO+MWABnVltpELeGTcLUxTSVAckTISbPYbsU49EhazQSuT+WGz
T5AED/P8dfHjrtI1ySpsSEaFUTFsndE3HB4Glt456ceXJv++K1Jc32nV+LtbvMsqgiDz7QKGepmY
/QwCRFBtGHHO+u+Fn2rMVOFhMtzL7IlDeQU3MBYatXg/Tivdm5bi1dr9D85LOMYMbvHmp4deJZcX
B9N5BDlCJJxfZnuylh8rf7BARtm4VnTbgklO7dvmkAveFBcg5cJl/uwPl8F4qpvv14dXuYZ0LgP9
4LbVTEvo3FrNEa3vRpi29vNAzDWE7Hx5Bn5fFz8UJiwjwIJFBEbfzQAXTt8rdsfRWOo5d8v6gXZd
GDg6lWVFMJHhX7XhWumwYMVMa/hY1e6hJfTBrLrT9RVT8Lm4MvbLBG4VN7iuuHDX60NhjyGb3dj2
/VhAW871C5BkeM+GP4eG4WhCu2rpdnd65zYO6pNOMTAsHbNCq7wbpgMXVui0QG8mg+6dXuE5Mh5M
2GvRsBKtf8v6w8xjR6ewrBpXcvrRD0Bx6eG+CA2mU0XX52bZNAujsF8ZBuabaeNCSY1fHK+IWPmy
VT9d87IESUmfr++3avLSgT2wpl5Ijy9w/+TkD6VOe0S1pZJjBzbIDlndIZcBKZeHdmvPee2djtQR
OM/os0NS8QOkKMFHa9UyKqlcQ/L2KuCg1tu1gDYHhKD23i1bku+D52t8QzG+DAILVhI0BXhQLj2d
n9G2+CMIiqijNyb5MsOYLYQxGxy5k9guxgZpm5el/oxuEpCpa44n1Q/Yzeydnw1r5RfEZaiTNWk8
b8heM3CzQ+v1n+vGpBpf9uN+zBYAqktIDdokaeATEO0FoeZs5zqlS4W9yqgwNKwMzTjArur1sDkX
rqMYVbARQEXy32uzNFUuhmKtfhbUT2qPHzzjzhvE2SGnzvwnF19He0g6VMpMtHsD2R3mXdJM893C
vnQtuO5v80cZOObVFfNFz4tLZZUHaPA+Z6OjKbQrkhNZWhOtkl3rbVVxIXQ7pfwHH4d/qPiwdK7m
wVX1AcnnnYmhVD3gA3bwgfBnf3k0IAJFXq8bl2p0ybtXp60zjw/lZQaLiuGeU6MIF2MOtYIcCtOS
YWK8ogNyaUyfV+tXn3RfZldXj1MNvUfJd47Hh9QMoERXXMqUH3PgVMBapglKiiNChoRVGagwkREU
eDw0w8LlwBaiXzv7mE/3qDtp0jSFY8vAMH9JxQbJyPwyGex34fT3FbHv8CyhiUuKrZWlMFtr8Sxz
QurEije/eTD9i7edCltzt1CtkOTZG+tXsaJ8fpl4EY/LuZy+7OQcQ3lOdVx+qk/Y/97fEXfHygRp
+wV7HIEOwSWvXkGi2X1oplSzSKpvWP/+Rkp8aF3Oef9Wi7OLDgnxVs9vfZ6YeirU3VH/ixBwZXwY
CNtReGV+91ZDE3QlJ7choblth7Y58uIeZDCRNf0ygy8Ai2l+lMoxJKe2KsOfnD1kMErDAuQ/w9xr
bFYBO3dlkFjWoQKe5WV+yXn4v11MLA6ibg3XeIjygxdfj0uKnyCDxYremF1I6zVvnUsjdDQVYdYL
nWcoHE9mGKt6mw3Qx8wvdXDe2MtsxJYOQ6fI0GR4WNusnLstb98Mb0ooKxODZ2iEysKN2i+b5yVg
k/p9fYkU/i0DxUa+crOys/xS0kMw3RttQjN0grpP14dXLZLk4NAiawjrq/xiTzNeeDsRAeB1bzVD
prFS1cVYxosNQWBvtgHHaOlH1rTAisXl/EJGFoKlH3BiO27JKQWPb2/Nh+s/SrVmkrsLxzZsfxX5
ZQvIp9H62o/pnVG3B29wNQ6iWjb5uE7r1PN62FYL7Bj95YLjyf51ffKqoSW33hja7wqzLC4OGvts
TiNSpqExr8n14RVrI4PGnHYaqqWZsOHstRcHC2/v7RKtnNy2MjJyrKRLlSG9KFAknaBvlYfbSj6Y
0Eu6Pn1FxJC5yLacrinoYIrLCq7iGUIJnRZ3qxp6X7F3iQZaMfzJNTHz0YV08ciSjt9Y2pXhY5PV
u3m9wVy8Lfs22uyMIrtmPxWhSEaK8Tzn1mT3xSU3bRIWK7sjXX5ZCWj4wMUZVEsIHkHN4itMU4aL
wWeXftmQLy3oq0IyKVCr07HMqVZf8llqMBasDKfZ5NI5HmujiWiPvpLrZqNaJclfN4ZoYOKOcsmQ
e0FOe4Kwo288e/QxLcdjb3y9/hnVAkm+my9uDzQ49pkVixP3XnY0WhvGlBJDE04VyyTDxlIz99yC
4p4OMbao4i3IrVzN0IrJy1AxMlkrq0ExcHGL4NXrRRFOENerstP1tVHNfM/N3rkXghrUOmbKL2vg
hpaY43ruNA/SipgmY8Wo7aDUA4b2i2UOx3HgcTPTO+imJPWqq8moPrEv2rvZo3M0r9AJg0+05HfV
buj5g7ZIACLaJqAa91JkqX96ZN59o7IaywchGopsWxfOHf1sus3DFJiHrVnvutG9sdL+B3j97jt5
Y5dbUaKU0ZjlYe62kA7154b0YcUzzY6oNlvyZgJxH4dlsCXiiB9FV39Na/O255Q/eca72du1OwLm
UKCKYbwVP7p2CPv+xllL7kvrebFb6BFd5i2pU/TuHK6bviL6yOgw2jCnq4sWwJXC/FVk4xNFdKgs
Hw5cjmHTiCfeZcfr31J4scwQFmzbYNCWrT/rfjm0gMcE7vgho5Zm9RUbK8PFhOEKoLjwBsqq5i5j
0EmZPl2fuML6ZWyYT0kTeA1KeD7lMa8Orf02VlMkRiSGmhCkWhvJiRcybqmdw/CB/D96TR311njs
DKHxX0WMkJFhI+7IBs/F+FZkbTQvkZW2CaTBluD39RVSrb397xjUMiroEiAzFCAyrNLlMLk6ugXV
4kv+Wo0LhENz3PPJ9KWe7sR0hhJhSAF8Mm/zLRkZJmDh3eLjC9XUJDMbotS/rVnBNSW39XEkBt6G
xG2arCC0vfXD5DhPlju9XF/3v7uvIyPCppbWdjM0JRpS7w331woYbEfAld9+AKvksVxv2l5HRobR
dGWdlWJ7+eS6gPtD1j6bUSW//iP+bjyOjA0rG46O+8UsLrVJ0BNPSxM85yCMuG303SXeBWXwzFs9
q4wcUoHeEZ0vaPzimon/3TQdGQFm9nMedH/uQ/6XoDp002Hq+7A3H/Px122T35fs3eRL2guDBph8
QPtwYXg2c5vD9aFVk5dc1s756oG+GkctQNT8y5Zm8Vac5vSQ57c13DkyOZhpDkbXlzi0bPtj7Zwp
4Dou0Np9c6opS67/jL8HTkdmBUt7C+QAFc7c2QxODkWremPEhjZwqoaXHLjvNsvPF5yP7izufUHL
yBnds5mVP26avgwBawvTH0iRF5cO+r1d+sOcisOY31YLcGTUl7kB0TyteHZwLRDZYWRhRpn55frU
FbFHxnsN1lQOblrhVKweM9o8QhEcfF3nATrpomoO021aM44M/eo94tg1Q/BxbQvojvNU/SLtfdlq
DGiPA/+tjjoy9AvHIhnGbEMRv/KKMGcl4PeV8Wx2TZw2+dP1tVKYkYwBMxszACWEAIBqttIzzbKf
oAK2QVwy36am5cgIMNOAUjpxcY10p0+MlGGffWx1hT7V7KUjeERzAjJzgAfSzTj2ZvsWAI5k9jrS
FdUOSDdgQ0xLsxGU2XP/MQUoYfvmWLF1W2blyAAwdHDTwa1HxP+BxXP+G6QMgOfqJOcUc5dBYENW
cW9w9qIPbw9sOTjwgOCX0HUOKoK0DALjgVi9Agp9FyZcdI0/QjGqARmBPySlTjpC4cYyBswwso62
W4FHoNkHfQW9z6bucUnNAy+9S9GT05ybmpdEhR3JcLBpGkpR2gbbWSzKJU63e0t3t1Dtw/7Jdwel
WCBjMo0pu9AAxeLun9R9QvddRH3NK6tq6tJBnLGuXutlRa3bgn4B2FBm5oS+fVsboiPDv3pzw3P9
CviP503xwOdwsNzIHHTdXooMS0aAmd7gN1sDtZ3FKMbQYsP3jevALKqxJe+FprlYKwddA2NFwfCx
HIJy1Cy6yvrlw7flY1uC4BWh+Vfbo8/3PHufKQr15ahDjys+IcO7Cs+kdW2B1ZvZ6RennZFg0dNk
secxH++EuepUrRSrJOO70jZlxPJAq8NaMyGAKvF+/Hr9bFFguxwZ21UONPPynWZ3p8YuT9lde0I3
3M3E2I5M6iXmhTV8QxLE+hMTX7zhAVgfzeT3dPMvx68M3wo6MDChkQzglTK0ntuzHRcH77GZw/6r
cazvgtj5eP1LCg+mkgen+ZBbxq5G5JjgXUWDjgg3nRqRyoqkXJqvaG4YGXagAJ+/lVaHwiKJ64lj
n75Cby66/gsU9AOOrDVp1ksH+nB8ZrOMSz/7AAZUjzgVSn96npY0D2coFk0mu0cfXlyOZuj6uBUa
8fXPKw4Kme8L1AqtUVmm99MVdpR29ikwPfRxgD3SQUcP/rTz6fqXFMFcVpZsNiBltrxcAeYdhqNg
P3n+EoC23h00pSKFLciQr2Wxy2CA41/yaQvR3+f23xvzJj02R8Z7sQGER7zcbcGrnhY64VE6wOFt
c1eHDFfEEpkCzCQpz7oJs69b8sUtfVQDl+P1lVcNve/Iu2N08GdRcjBrQ//h8zx+E50G3qzYURnf
xdYtmMx2P4CWx765F7ZAghfOja7BSIEKcGScl1Fa/yfTsqsu0ggYZzt0wjm24vbYn/Iv15dHZTeS
nwMSOvKe4azrEECq4UGsQ6RlS1etkZRlkwU3ZQd0WcBsnnPncavRasGhUa5DKynXSDqp8170zRYA
0crOu9CpOAZRMBzGeI2bAz+Ch/q2RZJO7YmYJcot2Gux1eD9+Fanc5Iumj5ChYHKaK7RdThhDIsU
LDXI49p4HG97ZHJkvq8itQ2Qk4EMsCxPPRqjjKdbiWMcGc6FJGPxHQ6/sj+tUXaqDyDaT7bnXRO0
SIxYp4WkWh3JfTPgVBzQeeGA4L4ZFV7xg+Y3np8ymssQxKtN8BJfmjLxWBp2eAVddZU01dEm83rZ
OTRr1wWLP/xwjjuzTnX0H7IzudtArcyPbnzdNhU+JvN70XHundIFg7Oof9JftGpDb4uq21j6nP8I
QjruBMR4gFrU3MYV4Xc8uDep7g1OEXxkGNfmtGazjN7eyJ+MQx8Nb1PmaYqkyvWXnNYY+rpC6wQi
23Kgx10F2Y89MKD+2E20+n+QQyt2QIZvjUM+QXEVnpD5PMZjAYqESU6e6KR7QlQskwzcyrZhNpFq
o2K3gLWPICcCmNQ63GQ/MnDLqfACFOwt0qhZh24e0mILLSfx29vOXxm9VW9uy8jO84j+ln9aXr1Y
IOq9PnVFbJDRWutgEdvsYJz+mCUWKlAEDVnXh1Yt+f7Jd1lDCa5f6E6jBVeY3+j0nYL5TwyaXFA1
tnTkIneq/NrHigv+e3Mf6voxT/+5Pu3g71cPmc2rsofGLgQsJZhQ4YqQVDWHtQmcc0lnaDiCZORo
TEb1AkWC5dy3tU4IS+UC0jk8QIYhsHsEoZJZ5FSW1RwW6CsKLX/ZHoQ//br+81QbLrl05htDMfq4
tfWQBEpPtQ5Tr5i+DNMSvEZVfzTAZBh8mv3PXpmFpDzXpu4cVsUiGac1WfnQ012lwbmMiX2wT1WU
Hdtki9JwR3immuuUwrJkvJZpMeYIuoHGp2dr5GYTHljGFzZvP6+vv2r8ff3eeYW1TZ5LCNL0thch
/Z47RQgm99vG3r/5buySiiKwdyLpzimPjajCyl2f+srQhDnV1CWHHlib9dTGWV9BXNx6BB3srONY
U1yVZaCW3S1uNQQ7fVj/veRr6KONaCubk4EejEX3tqWav/Xv5TFH4lUrhYct/gfTPLmpCA1dP48q
jbYk951QsFiGtMJRyaEBsdcrgmR7DN4WZCr5gWlOAsVt25K8t4BGfQbCbtRF3CIifbRU96bzqVg+
+jzKtB0Miq/ImK08c2YUuRACDW4lCN3EfC3MqBV+7DtJXWh+iyISyfCtCfdTQSiOHtH6/Z2d9t7B
dhvNfVsRjmSBSK/1SsCfRlybsvK+YshKg/qht0iUuml8k7fJIK66ohYevlGj2lqgg3/ac9yXmvqX
amkkR64qh7VE4MAn/LBh8eeX26a8f+9dgGjcpRDDCAbyvDiR6gBVL0MnLqSasnQiswJPHou196N0
XvatMNNdtz3VgS0VrvvH695NnBlTm7sZJEX9rmrP0zQFSRZQN8yor5N0Vf0AyYEb1ylqaxd1sL3T
Zt7ZOjNXhDaZ0qvmM6MzGkYuWY8SKS3KWEzse8DZAhJ11sUE5eXru6uweRm1FdRNtzVL3lx4XkRe
Grt1F3rWS6GLcYpNkJFa2VpXTbPAelrjzlq/svLsNa+3TX1fvHf765MpT+t5Ra4IwFbSB+2XfnFQ
qTS4H6++Dgum+gHS2evjNtPOG+IaN+76agxBFuIGP6//AtXY+//f/YJuBpkRgDYggTfeWjvZhVhR
U7k+tsI0/4PTag0oKoxdcyGV74TuNsR4fL2NvdkxJceFCJXR2cWMd4LsO0hIWPPLqz5en7dqTeQD
N1gB8TbwjELy6ZBxHo1F8DgG7W35iIzQakvLglgyDsMG6X+FB6xHO7stC5QRWo0zjk3JseJ9toQr
/1i0T5lOC/vvp6sto7PAmeLYS7cgUrrm7/4739DaaL6uxp0/PLElub70fzcZW8ZmeSUEj4oMOJ5x
GhNcli4g9rrJGm0ZmIWOAO7zucRVepjLqBjhsKStdZxpqolLPsq5sabN/iBTdU9bU0J0Wac+pKDu
t2VgFnfKgoKEHkmm5Rng9JnMc9ut3+yW23gXsR+CPmYZeVwYgAYDT6u7vDbnyF67LQnSbE2KVquH
rrKB/de/ixZg9bdmgfczvOx+8NGfuIhL6jfx0H4uwtJ6vW4Df3c/W2bxSm27rIlv1Bdedj9Fj8pu
aX4ijg7HpRpe8u58XMBEY4AHC6Je8Zx2kAzqvhdM18mpGl46j0GLJOqA7EUPOwvB7h/a5Dha329b
GimPFr1bQ/QI9YOSvKxvduqGwv9209Aydiv1lhkwRWSeRmagI2cM00lEDUQprw//h/T1v0+j4OL4
t+n0WzkHue/Xl7XM+tMmnG8V7+aoIOwVVE9jaLOmiWnLH1Cg+JQZ9noAuLqMso7/WCegREq3M8PV
Gz9fn8/f0xtbxnu5PbGGwtv5vcTwNnPg/of0ozfz0B1BUB5oCvyK65Utw73IMAS8KvB80CfTA43y
pIqcM/vOTuYpjXSPdIrYI4O+0jkjde9niPrGU85ePaKBEu+x629bJnk77obOtBkYd+2MuzH7hXfs
JVoAorm+BYrSiC2jvMpsELaVecg9oCEf7nXyJgKPJQvnA0SkDtlBx5ap+iGSy7uTO80phD0vzvLG
d8rBlwmKM4Lc5pW+5PKgdRWzOzUQ8XJ+pulnvN2Fhqfj0lGakOTzPRREHS8zd2WqKSZxmUyn7IFC
Zms48uOqudQqopaM/FrGwCooBbh1m+8n3P6nEbhxTWRR7bOM+2om1HZyOiDh+W39hgbGyYhQxi7P
JKk++If84GuyH9VJKaO/rMnPbM5wtR1icviDvfhYf2mTKRkeoXsb8ajQtYf9vdpqy+CvzTPLKTNw
RrGs8SNY8kd/7hJzCg7j1i0gR29OxG/voBH0et1ZFD4us4KN3VzVhof6nnBmclyrIIuynIrw+uiq
nyN5+ih46vuZV/wqutPk9YeuR5FPhAGY/aZ0ity8Cwe7iK9/TPVTpMw9syEa060uXsc26yTyLPao
qfkdqqElR5/Xlmz2jEvBZNwV5O7GKoHtSR4OUGFJjQ0Xo2B7cuwCspyfrq+Fyu8k5y6rJgDBIe4C
KyqHnHkAbwDx5I235bwyIIyWtQvaDWAUA/9Mg8uqgxkrms1tGQHW44GzacaAXZou2ELesigrvN+i
JHcVaUWUN32YGiwCCvNTUwk0ZqaaE1VhqTI8bGhyEOBTQCMh3PM0ssm657nTvth+lx6dinmhmzHj
rsmNJhZeM2siiyLvlTFjVrU4RQ/ubNRxGIv6Yfgx2N63bAO62raBG8rm+632n6/bhOK0kkFkULa0
gUbH2gYkB3tMGUO0MRLUP1XrbZgkW4aP5XPa08Lx2cVpHsf80SLr85jGaxrc+BMkF0dFpAhyRhne
jo2w+GHwLu68iFg3VUlBlvrvXBLta+5iIYpccBd6pUBsjiHnnjmACg79MXFOHR1MTOGfMkysGTyG
J6KpfZtWEnk26rG1H9mLjv9DNbzk/kbdT2Nh2rBmar6sEMLbjD4ioCS9bkkKZ5GRYf2QrhYZsc3t
6EKwLi2iFJSwpP1K/oez61iSnOWWT6QIQCCzlVS2q910T7uNYqy8R/bpb9a/6o9pSjdqqwUIOAaT
J/Mc2HNnO6c0MImx0p0m+qpgMbOe3Abl9/Gt6N2tOYEVrFu77dH4hIoSy5fFlU0KBySsAcscZX/j
AtyhaQiW5Ll9vzxdmtVQ1SJNbsmZMQbYtUP+jLPDsRTEvDENY+0pRzeMc8+fzs+xW3TJPGIYXc6D
xsFTC3O2JJpumngNg6rr4rw4n7pg3KEcZ7n4NkVlP10aP7JiwCgPbA3Fr5slxbeHdi5st0NOkegg
Nm6h9uc180o+1P294tlkNBlungUCbfkSjntnIhscQUfLXgnkmmOfUBJ5Npm0mpP5nLdMzypPIg6m
7k5EFnRN1/DpuuQoFK9uBrdvnRKdsJ2zM4PoWO6rAy5I/h+C2hpXU5FjTS9H2Zdd/dGGkINJuxOJ
1tg1dU0rB/WiL2UU9vBiUKk3XrdMT82wRqKp26Gr0LHJIBmK5jA1NcSUt7fFZtrHP93Mkxtru8+C
0BfPV/myygbGHTAhTgsmKGM4YMRiW0SGN6zyIGqcQMWPNSi7BD0kQkVdNrClKKiN/M1o1wD2mv2G
CiCrysy2JuiC3LqJOOFir/CSmp2mZmxxBfJh5tleNO5aXZ3G51QYWdSCWptIGt9il+vV7/kwAwi9
WcYVtKxuqhSXLiieABqOmMfy15GML2aa+MKZV/aDutYVh64ry6XOfHbosd3a9u1s0AO31lhwdFOj
eDIZ4m6I3R6t87dmAG8dbtxYTz1Gflw2U00HKoBsZLLmvMPcO3mMekPI4rV7Rn0+rb28a7xZBZBB
TZZ1BUE6sATxm2k4TZm5ku51/36OsZ8yjUvHOuxGgnRPix/T3Bz7Epe0Rrdskn7t6Uv3++e+P/XR
UhDlMwt9OMS4qUYQPIffr5v5s0F9armcG4i/hQhzY19s2NA8NUT8LWvjLmJ2vJJtNMapCkRGPB3q
tO6Qi50fmRNY4UftBJd/X9e0koUngqqCspDYwctqA202ML2IfeSucV7r5l1x2hRsPayqBsxO9ZAm
z9Yav6dmR2oq7totkidu2MbgflpOSdsGQE96c3ug4pGnH/1Eg2RtCJpUbyq+C6VvAWlFTD5xmbGV
kf1gVsb3vAqnoBDhE/Z6h8tLofEDFUJWZGRxeYZUExJAi0CTFWfHSN7Ow+/L7WsGoiLI2oZE44J3
N0CvKApVt455F1PuhXITr930aqxJRY+lsW06RoFlIdm+TBsv5L6Tvl3+fd30KC4M+E1Zi6GJb+n4
JJvXZJq8JPXAzrLiZLrrxX9Jv+g8ZBwdzDtrJ7bdrvDFZvAX3/RbP96s3S5qXEIlAGNFLc2FN/VH
lRkvtcFvMgdgkctzpGtb8WY3kQav23OUJtbBaCeIwBnl03Vtq67Mu5qUA9YWYN8S2A232CSAXu8v
t66zHMWhuT2XfB7y+DYq/jrZzxwcehEO4tc1rriwcOOchX0Jy2+aW8tKtj13//bS+X5V8ypeDBTo
diz6Kr6N+S/+R0BzWK5BqzXTooLECojrpEOOP59q+UQS88meu2M5rwks6JpXUi+VjNtJZkW3XQxP
/QE2nwAAncuzorFFFR9GBwccw7hJv2XgPkARL6vWqGk0gewfPUjwC8dRi0kJ6b1dLO9VnyZBPZkv
EM9otqKx105gmpCjEnwNvSMdoG4jVDD2ucfDwSN2/0Blc0/nNdZTXR+Ky9KsbtLQQB+ZNGjQ5a1H
clDD5uOWsnoN3KWphjVVAJkp8myph6UCSYEdOFO0Gyxzm7mzF2WZR+LhwRLyIUSBxhzLlVc/nW0p
Hp3iVa5JQdiL+ljxDjHHcLR3U01311mX4tJMOFbVx/C51rlvxY41Kzfdmr9WQWStnKF2P2PDUs+T
8Froi/p2DGJPsGSuvcRpzFfFkf2PvmDJ8evEFL4zQcIx8UvGPQiAFd3fy9OjsSqV9mtMmxTwihqH
pYXh0FekoFmCNuEw1T7h1wGQzH8YwCAgZDgWEmZtGtu+KoO4c55Ekj1cN4bzEn3aWbuulUG7BG5e
hKNXFE8cEp195mfW2mWgJkKpuDIrEmk/2OhALA/EeMRb2+Uf17WruHSZdHE0NljgkI0PNXm1F/P1
csu6ZVVycN6LLJwSzHg2fXDLj6QLel6A0Vd2oJpdtYooK4ksItrBajonBLvg/Nxk05FATjHF24ud
4NDKB+BcHHndoVuFmU1h28ohjLDCbDiObQ7e2cRrielfnq2v14GpSLN5cCbof2FP0YZQEPpJy2+X
2/3agZkKLitI1hRWwauPufgb8YehuLXj5yjcmXJNee3rexumYszm2LB4BHjsrdGVoPt9TURQp29h
3PnNcgcw4eVxfG1NzD1//+Rg9lQJaZ/3XJBhsNFyM3iLU9UnHHnGXRLN/PFyP7r5Uhx5ZihkBFds
fJvLET2w33PYvWbCeZsX4Tlxv7vcjW44ZzP4NJx4DJeJCFF9JJz4veuPNfeo+7Tq1l+nBqbiyVDC
m9ZRkcH5pNX6MiWVn09OHNRJMqwMQTdTin/TqbT7NoNDCPNbVnhOGHtNcZ9OwdQPV+2FmUoN5rY8
FlZnRKiG7XBnHfsC+h6NtVZPrZskJS/Los6II9zodupFkMURZESqjR3FK3+vmSAVXcamMBWxCKPb
CMAFJrZp/crNb1P4EFcrMUljRSq+bE7rkS8dBsBRlZFM6fc5EbuFDHdD0mwuG6puEOfvnwx1bOaY
ROctnyFRgiNu06n0GBjPp0B21cpEadbhH8AYle1iubCkpbx343u7vOHXPdwwFSY2Vm5DuhK/z834
25Rlh75KH3oCNv3rpkfx46ysgZtmHO1PhcfjF7u8W4rE40blFWuvW7rpUVK0C2qYpG/QRxXdztOt
xRMv7lcKPzXB22H/Xd6M97g/s0SEu9jpIXPtwzLwHbWXu3GIIT+Zbmlar3SlyXAqYkzWYUQq24xu
i6S+mcZp08ZrCuk6P1Ac2UydNooWzBB1igeWSpRbOU9yKTaFWLtx0fz9P2CxREaSOsPZ1crpyMrQ
8K3elivZXzMAFS02m2VrLA7B+raFE0BZ4rWX4U1Ka2OLWpe120GNIalQMRKxtqo6jMGU5LhUyw7H
rJsxsq46RDEVH1ZNbdYaOeKdAVKNKPrTRtXvacneLnua7ufP3z8FotywhVgas/oorMqzLCMoxtFr
lzWSWt36Ko482jWXYU3x88W0dytzM1Q/L/+4rmXFfXPWkpbJGXcL+RAIYe6SVT4h3Zwo3isXu2sJ
hdmY0bAzHXJnm5B+7iS7rhSfqRiwIsJVV2Ph33GfuU0j4lW8eMwaZ3N5anT/r/otdXB/0E3RbQlm
v5jhdF8wFC0mK16lmXkVCQYWgZqDsi66dflyP3XRIVrTlda1fA6nn4zRpnHdSYpYhho3j0s7MOzr
ZGuYCvZyq6EVZceiW6u4EdaRkv1Vc63CuRw5V7ZgaDfhw9ECzWo8lfusrILLzWsgu8gZ/50SN7Ui
pxrQfg3I6bO7TbeGz5+hFRs9DLtyV60EGc1+5B8Ul+OACjtDN4Br3jbnVxRJMm8Y+wNURDcpePlX
xnO++vkXCM5UiUfsn4c+quFbjTH4Bg4Dse0eI/YoolNuQqmIRUExmUeoVYlkZWw6q1LcebZIEhXW
CKsC4K5ZTN8YryuVZyqma+ojXJ+C8v+jp1CQjd/zJvPc9Mr/Vty4qaOEtecwhGjxzTT730NOv11e
Bk2EUNFc0oGkI5c9rDaHODDeyew0e3HMNTEfzYyr6K2ZRkmSjgucTZrbmQEAnOcrDqH7c2XjbAAt
lNEIfz6Xdz3AHtO9tUYjp2v6vIv4FH2aMKyzwakxKX34zSLtnczzh2JYq0fTuJhK9ZV21RT1ZK4+
mm7LnRdrOQBn4PX5c4bKnsvLqtnvqGRfFrTrpdmHxikH4CzB7a4hg7bclWt3T7ohKDkXdbpNWIyI
z4gUz3HV3zllFIB3dfLypdzHdb67PA7dSigeS7K+DKMGizwu5s6hZdBn1T3jK8c73SiUW+l5NJa8
huuiaHLJvBzn3pixYyTw6N3E2zheOwfrvEDx39BNRTLXjnGShIByjaHmpaG/rpohFbTFjSUaQoEx
ZCO9p/Zvy53eeL9G/qmZf5XxK0lpS6CVir1VhWvdJIoyDw/eYoNK2XnFVHVdnBfnk7OZRo5DEmlw
SWAkD87SbsPY3EH89/m6+VF8WaYgFet6xM4z6/PwEJmdN4R/rmv7PKRPv94Sq01liTjhLmmEWuS/
JJ4hvGOv3VlqvFhFbNWTpMIGG9QHlHwN+VBPk5/lj3a4troa+1dBWqaNtNuYWF25SD8dvVLeRLO1
iZpArkrv6vpQPHiMkyGJ4wzbFin2TdMcUcZ+yOcOVO7uD1Jd947CVOovCwysko0xTqgucHmlUd53
iIBeOkajb7WOdS/GZeWgpPFmrnizmZfjYNvEOLmTBT3q8qHvw81VBqUitxAm0nBxU+yJEuhpjmUs
fNwPTAEL3bWIqvl7FbsFoahxtowCGTntbtIl981CBpf/Xte04sklyeC+EyZGdu4WgsjvVVg/XG5a
Y0Uq65dNYac0ZcapnNtNXbN9UcS/pjz2STjcjbTfXu7m6zcPpjKAQarRWHqXGqcqbb2wKWvPqOgL
7g4CULA/T0N0XBLz3eDRcN0JSgVzGWaV0WxcjNM4PS7d8jyz4cfloegWQ8nQeY66XtflxomF+S4c
l/slbFZmSbcYikubgAVnmTMbp2KsjzSZ3rJqDv0xy8iGOcM3ydjaNkaTG1RkVz5WdElDUn045R1o
nFKwISHzrCSe81nyiwPIP1iu3EbhgoG5pzLf4F0LNB6wKK/oZx/6lgt9urwQmtlSkVxZaha8kZNx
QlXGNou2k/3cgxvVMn9fSXbCVDBXVHJjaJbeOBHUy2eLcwRO+V7UPwZ7jUJIY00qlgvaikYkGvQw
dVCuc+KjU+Qr1qRJcuz8/VMSdaypDWtTGicjIThnvhRp5fWQijGvquthKpILJDDUZVwgXNdY2BZR
9WTilUNm1x3OVAhX6bKlFZ1lnNKh3Ain2VN7XokOGmQ7U6nAqt6eklAOMFGRFkEGcGmwDA5KBUvj
tUtjupsA8fWpIahX4zC06WkO8Zi0H29G0pNg6Beyg0bvGvOQzgoUx58LkPBnJn7HSUgeIEdNm6Wh
awAbjT+qrGFOOI0UwC/jlAw8qMWy4ZHzWI7ODa7mtyQbt92ylmd1NqekcEE606xi+GQfmQbYTesO
qvZDtpm46XqWK96vcn0VC1bnFmBP8uyX5YPhHMSYol7K9CZ2nJ3rOE+ZCgrrKdYjlohiXT88cUP4
uN94H8I1gKJmplTuMKgfZU569h6GU2RvWjeUT36aVNuykdvLs6RZdxUbFnZNMc8T0kkPfRmfDGTr
2DBgsNi0o+s7BX0t8m6lL01CUdFikKwugerBBmvK6WsZ8a3jUgj5kd3loehm6+w4n2JZ3BjAWRbY
AU3GcaSOz+YH0u5Qsxhcbl/jgP9Dq35qn7hhB6izaZzi0gUfgCjfi2btgl53wfgPLAwlzoJbDX6+
lckxaUgbNEDWHWkdN+/WzKvbxkZ9SLSM/dF0yj9uVrge72Z3Z+DOcCUp60aoHMmFW02dOyEIzFF+
F0VAIlB7ZXE0iVglH5PQrMOeCE1zy3jhDAVCzdx4ETX9joSvkhvXFYwzFTYGnciwN0BycQJ9D86c
7L6orpweFS5WmUs19h3GYOSCHtswyQ8GL7Frucq+yHnqPtnX0LIpYhECfOHWhjeBs2qTROLKRzgV
ItaR0ijqFLFkdDqfp+0hyWXghNUTKv/+Xh6AZo2JciKXgDhY7TTi3iuf/mS0OMZtcuNU488Wh0Fe
FSt+qIFQMhUtBlBAnErkjpNMS+ANQdIJvWaAsQ7hkFl+kzBUfvyECsHgRbjkuzw2TexSycnSOWmh
zo0+LRaLIK2bx3aRyR2dUrG53IMmfBElvw+jPUzz+QCHUugiMApnb0/LxqhzsUua5Lr9mIorm5Kh
41aEMxZeHA8t388pARzBr7uVZ3DdNCm5XSair7sF6Nau+uXWhxb19G3+cnmCvo5OVAWRRaFchsRO
jZNtxFDZrI1kF2XhSnzSNX7Oj5+cL6SyLqa0RKqVU/q4WDTz7WhZe8LXta64dp2AS8GdkWVZFrtb
dwhdAB0cEK9dNzNnk/r089VA6yHtM+MkuHvMQ36M4z/XtXxe508tG5WNF/URR38aYbvWvSRD9vNy
y1+bO3XPU/Wp5cEtsrG3YCmzAegZOcxs9Jk8ptNKkeLXtwlUxYhJMC5UcgRLhQm+BW4YxxKCdsyU
29G8ddjymLTWE+RVgutGozgvVMqbfnbQW9JgixnuRtf1LUiRrqmgfe1XVMWK5YAQObW5hKfZBMyx
f0prCwz1Vy6y4rRV3Ze1hduXE0/l+9DKX6G7xqqj+W8VJWaHnbnEFnwWcQdUlOaRCfp7Mde0pTRG
pELERmBKrSYpsMd3iqeZ8GDGNt/Pe/adQTRuxbu+TmtUJRaTLBlKSObgjBkN3aGKjB3Nsh9mard+
Xomb2nJXjEgTJVSkmFkOfVOkyJ9Umm4wFbm8j2N23VmFqmCxlpuiqxNEOGKljregEmdHpPnH4WyN
h/jrswRVVSQFZgOKrU54anh4N6TDVtTWo3SskyvsdzHtZXhdmqEqz1g3N+BD5y7cwU7cTQwUh4fb
bOfesnDKu+zROstVPNqqQMKWoL7nlEfV1p3/kr65a9ka4FdnU8pOO5/KeZBdgsO8Wd3M0VtazCic
WVARawFyMcRrwC4NcwEgJ/8Ns4U1cGsCCurEOWihpx8FvWmI4+P9Fok58ZrqPZtf4vHRDdfeb3Vd
qmCyNO/SrIYq6mlpzQ9nYUFUP1UdlF1bx6sKx7cgHV5DjLVZXuYyW7mt0UyoijFzrWZqqrThJ15l
HsjhvLSZNmWbbTrr1u3t7WWj0Fi4ijGrOV5Dw2VEL5IHI/twpnmDy+lALL0HoXq/KaeVWKAbj5rS
SbJQgLTD00LiwneM16zG9RkwaB7omU6MzysbNs1mmqo0ZIKV8+gYbDhJCACk5eAnw7dB3hTVd0hT
+7LCpa/xswx/X55ATcC2z6HvU9YfOS1zShEi0gG8wZNobowyv4ut/j5L10rpdH0ol+9lwd05Mzly
8Vi9LElyWCZ6qO35ZzNfJ0BAVcHKLp9zLjqkNeit7HL725AMr3XX7S9PkiYPqLi02JZhOpcV4mj3
C+i63eJOK/arCWq2Eg04hahcm9XhqR3LQ+4eQVR2Z5hrnHOa1lVEmkPzol7iMjzxUG4LiG5k2bax
ypWArJkVlaCMibZsDLxb4qbK+OC1/cO+7k2RqqC0TBJhWQyhXoj5MRW5zxLy7fJS6qZEcWMWM4MB
WRieJqscN3PaPRYynYPMtA+XO9DcUlMVmVZnSd/K8wtH7fJkmfeD6dZl5E1Ob0zf0zYZKMiE58Ig
e56ROftpAScCMv9kzq0CFNhuXwTFUBsR8aHFMqHMAdRvS/6U4qmna1egHrpZULye5MXcV1EeniTr
vJLgCp3nW2Nee8fTbPVVMJtZk6STiSNwMJRBFHk41Aaj3d2XIGiQD6wcNgUrVvKMJgOoRGULuFVQ
MsDSWyftIF4AUQ0a/64sC3eZ3K/G5DlKrrtyoCqqrQGNBW9HvL+NMj02y1HI+SYLV27H//fC8+8D
HFVFLMNa4JI3szBp1PLocExTiI1h9wT38FLjPg+PUUyDCjxK1fxd2j+SsfCWIfaGbtxnBUy4bnCs
iryctL5d7l0O2VvH2rh5BqKwHnww02s1FrvLVq7JhipQruPVxJLMFacMNAnWFCTS8fLu71T+FaAF
vNyHxopUtJwzzgsFxRk/VeOH3Rb7hS8bpzBBiLXg6Hs3s+9u0m0u9/U/mZQvZl9lPwPXokUcVJ2e
wPnk91KCuWr25EjvSuc74nIcW5u0A/TTzOWGGZaXx1lQNszjzWMXYabH8DDRfQcaIdtxb0T68/J/
aa6hqUqYltvCFnPJxOlMpe10P/t48cvskWKPM4z5XuJrnso9gwR0P0GO3kl/rfR8TkFfzcg5dnza
GSyQFctNMDhD6iXZ5dzwW5d5Nps2Kds4lh2UpC69ifc3JbaRl/vUWZUSltLazc2xN/ipJic2kF1m
jr6b+G3Eg2VV60fXibIbCfkYjrSe21MXui3qf6PkYI6cHyajPUu0zWLnNnRNx1SXDQT77yziLQ0v
9uMQYjw9CNDaoKoTT4aLB6TdVvYjajvZLq7aoBRi29vfINl711bOriit67YYQjnZWFacuRkzw9Mw
47TfoNzcCHHcnNw/lxdNk0tUKrapBndjuPSIiuDSKvd1dZfz16uaVtF8qJjrQQ+Vo+kClE2vbbUh
cuWvNWlDhfKNo0NlWY647RrGE63CQ+aQICLDltXWK+UdCPHWSLg1E6QSstkWJAISpwbBQL5tESAQ
J0Lr+fIM6YahbGemZQETQwmg9QKKwAGlyNH42LA/Y+BOB5M9Xe5EE4hVJjbBUGYzswlo7vxPkTDP
ivYO+5XzvZMOHh68wuQ64QCqQvwikQsjNEWJnkZwwI6bvKm3Y9SvbHt0ZysV4sf7JqJVbZcfU4vS
vBN1OzA8vMzxd1o8xPFvMYEef2XSdCujOD74qnvbyBHLMqO9EcwTNYjlyv6tHr6TzDdLvgK40PWj
uDenhhOCvJGf6FgFeHYx4/faIlsp3szovi9W33h0RqCcVGraZyXgLvzUgGa2raZdJl+aEhcW4i5y
SlDKVw9RnHp2IzyD/kzzJcDZe5fNdtDGTy04Qdq88s3Y9oci21+2y3Na+CJDqfhAp6I259kyHMko
QRfhyuzBlABhXdf6ecI/5b/IsDlYOImE3tOwTcMekLF4Zc10P35OTZ+aBgJ6TFuLyiOw4ke3sA82
X9t6a4KNCg1E7WYNUamyP2ZWJm9KU3abBupD+8zO/16el3No+WrWzz1/+nlcUcZD1Sb9cRnrTRUO
j2mJnejcpjdFVL5d7kOTo1UgIBBJEZ6WlvZodVbll/3wzIbhZXHGBzI0sG3jOic1lb2AU4iG9oy0
R8ci/hJGm7oK73Oz30CU14uGCmXIa0hT3ZCUeOBgPHO6oKuGZncWsJX+wnAUT8vmiPLIzF5VM9BZ
gBIQsDWPW4iKtMca0bkvd0YVAia1km90i69EAZ6YkWwdUR9LhyReEcZBm8/vYFf3XSfdXLX4KkTQ
oNYAwUSTH7MK5YW0i7elCd3EuXtsRfZ3MNZ4LTVjUXGCQ80oJCvM7ggpSeZBLvlGVjLyspj4Y7dW
rKQJzypUMAbCOEpyUh2X6FvMHty+8+ruW1sc6XiI1ijudSM5f//kktk40pAUDTsWy0FK35h/1nLL
5MoTte4MomIGW5a4YERY2NG4GbZnDZFhD/HQYNpIv96tFSJqzFYFDkJxp58yMZbHsnksuxtWY7Uf
LhuUbnoUL597YoEUsS+Pcfm+2EcT75uN9OPrFOooUzwbZLsLJ1NRHdPoW0UOKU6JzTJ55bLGg6Wz
IcWjcUdj8LgRmP/hBniz3gG9XxyExm+avQoRby/Pkobkj6oKokZU56wDvcCx7kDY0uys5q3JXxd+
yMlzNj2Vy1son3PjG3Pubb5W1KFZdhUUaHbRXHc5Jm9wmwdoJ5tl9p1UjX95TJpEq8IBzczMiVvV
DJcp94vliTXCXU0wV3GAo2QSLJRDeZzmJYjdQ2FA8sasfVYH7ZpEnsZqVSBgGoFT1mbooxu+C/MH
XrS3VufXYo25Xtf+eUU+BY24hNbBQOAVU/JR1LvGyH08eZFkJVPoFva8JJ+ap4Jl3B1DiluyXUi3
0by1nBVL1f254s9xXBe9ZbjFcYhQV9rEyQ0Ki9+cKQ4csly3RftfLPz0+wafDTlkCTuC1EbQ7wX/
fp1FKr4MpYMwIWMEe4/lYXKGWyPsVzasuhlXcrPtcCsdII18NOpnq/mY6HuarGGddTlARfGZQ55U
YLFmR7OZ/XE65NDkAE9e334kMj/Uw0+juxt/N0O4n8dlc3muNHFPhfe5YNNq6hkmlFs/s/jVdJJA
JM+TPIWg2ipmvhIkdN0ou3ERu1XfGC49kgVUDPYujF9CEAM4Xe2FbrOv4+sIMaiK+BMGNHZHBzYl
6+e8AV/l/ZitcPNpXEJF+qW204U8tIojz6vfffQ4GFbqud0WuKzLa6ExLhXiN9mttA1XlCDywPOF
KzovM6ItX+rH69pXfFpkdjfmtGJHan3HTsyhePdYE8bT/buSoMMuC/mEQ+ox5fODlU24gWnegIsM
Lv+6JhmoEL6lZRV4Za3yONrjpgbC2UgLL3NxFS/bH20L/pDL/WiSmUoJV/Tj0vPULo91HN4kLHy2
prU7wq/Nh6hIvja2c9OBouIxx9vD0NS4B6WbMPmerQmUfb0EROWF445w8rxMsYWRByvJvUQe5nat
cPNrByYqJVxnDB20teYSfw/4Qi2tR142TwXKihip9nVJnmSZreSer69ByD/EcI5DWic6Bwu8D9Tx
+5nqzOKbmt81zUF2XpSv7V10U3b+/ikDQbRqSdpzAi3Ko41zSWw9EWvF2742JaJi/eyUAhhEEYli
a5eXD66RrNiozpAUN+bSRdEvR5qA9ljd3Zlkz8y9kCtRTnObDlbx/84JMVA+G9KYHUd/CJYgD9JA
2B4KyFFHHgCJ4UPosFxZac1+mKgQvzRewiFOMBbr1nmM9t3O2IT77s3y+LbducEaJabOopS03ZVT
Fs0TxkSOCYT7oh0oWwOyXyO90TiHCvhLqrmrcwfNZ+UNje9InO6EvW1oDEJd12v6P5eDk66b8/dP
1gpucBygQ/jFaDQeIYcw/hPZJ5ocxmE3m2vbkK9DLVGRfwXoBWVEkOZGS25nc0v7yGuLP8Bies3a
vZ9uJGfT/jSSaGIzeJ8deqxGFsz5U5FGm4ZAkkxAEdL5laKm7PKUaRxcxf9NpBSuNbrVcRx7H1cc
N63reG3j7C43rxuHsgF3srR2rI7TY232p6L9XeC5LrR/iCU68tjr3Ks2ykRF/tnCCVH9Suhxrn9F
ue2B3fXK+VGcHeILplsxBECJ6xk5cj+kAY3zlV2fbvaVjXjlFsUioU57pDCgUNrv7VL9PusaXp59
DegOb8f/NSOXsipdZpseO8gOgpQ7kPxXbeAYDabe/j2fwORkW+IN5WqgmFxD92riuor0m+aShmaL
PG72FfEMK78No2XlFkUXfFVEX9yElUs6JA02QAW7vS1ivGSOT2TaTwNH4c3iTUuJTWcKiqrJq+Rf
235dkpXeNYlFBfoNfTdYbYzOk8H0quWYDc+D/Na3ayBJjTmobHJZy/oelX0wtn4394/gFS2tlVcn
3aKcu/wUUGyQlQPmjkVx0vKpzN0IChN8xcl1v604+dDMw8ASBMTS/BPPswe1S6+N18QBdH+uZvMy
qoyhhm8z83kg72T5dtk5NKFJReuFhbB7VFLiAJ/PJ9sWL2SxAjpAHQBFJr87s94wi+8v96VJryp2
jyXMMkSFxGRGNZSVnwpunxWcF/be15Y/gYTJkH1wuS/dfCk+77ima+VQhzuaS/LDxru/R4tuDS6u
mTQVzLfUszk2BcJhD0L0zrwV3XRq07doNoO8svapW24uj0JjUyqubxBF4tCIInG0+6QPZnpqypVT
pGaCVGBfOldpAbkhGBQ9xuKWpVfu1VS6uRr8UWYLnapjDsFbd8l8w/iRU3tfW8zPDYbrAlzSdeG+
4L1PzV8Fz71lraResylRAX8Fy3MqCEIHT167tvTAhgtO/NkD1lkuYsXRNU/XRGWiS1Hyjmsj9LIU
ACdEb4YMDzW4X1MTVM5UeJDMOuvr9fHPy1agC/cqiG9amnTpARs/Wt/TxMMDDDbbkH2OoL/jzcFZ
a6/005VkrHFSFcTX5llSLS4GZ6adb9uFR6o74mI06eSzePKL8fdsflwemCaTqCg+2XII+vXwo1l+
K9KXhhi+afyWcq0oVeenShAAvZtszRamWLE5CMXW6ju/Su2NYI/ZOEAIYAUorjE7FYI34HwLDcq5
OFpja/o0Yx+2UT2Anv5maF2/c8e3y/Ol8VkVhjdXlMQjwUbJ6XDl46cuz6nXxXJ6vty+JtyoyLu4
FJLYAy+OSx9v0tgNwsjYg9JvZX+qubkEcvi/6XeiAyRMk9z6Nvp0a/nJhstAen1g4RQ3jb4ILg9D
Y1YqjV3Jl1ZWDkJbynBWT7dJ/BJFuzh8+T/OrqRJTh5K/iIixC6uQG30vri9XAjbn40AAWITy6+f
LM8c2nKrmKg+9kEqpLdIT/kyLw+vW6Xz7rw7RBRePjGjxS64jfOckvWbK/1QDFsoEt0mK5meZ7bX
DQQxf+X7ybul/cbq61ZFOcOzvHHXYRyrxK/oL8dJ5NQdPMtpQhtseZdXRhM7VHwby4cZBdy6Slpi
3bV99zLW7nOW2U992f/n2+6+7NCM3I6/L0+nWynFvQvTXPzRmapkWdk92ideOd+6eWr2WIW7NQ0z
57TF0DazCx4uq9e/+M7U9+E6edZ17qwC3+yunu186FBWGscIZ4q7qUs3srsmIqlAN4s7Fme8NxMf
/PngooeytnVmr3H3+Vp9RTU/vzIZqtKjPG1Hkrs1DhEEEm1I9253sNL/KCNxWX/N+i88fxm3BGN0
VzkV/1bzfoLyR1slM0XSa+xowAV6mR4mCdBzY0TLGbBNi8hbjTittvgBdNageLyXOtZcpTh8196x
D6IcT+7W7rIN6w4TKg6utfzJrYoKhACDG7eN2PvNF6NsYoEO6KybQtv1bg12qsSWaeg+RokD6DWA
kIYpkaxKue56RhocXCpwHqyUbXyUbgrlQt91kJXhMIokC5YkcLqDL+173+IbtzhNJFN57iRgKdzL
pJm0wWfmH1wP/DhoMpDXvUIRFcxmuY3BAoeZSVY3Ud/sgqWJmiF2gru22w3D18s7r4leKt/dylPO
YMGoetQiGmsbpPtbAA5dorXPYeFdispy04BiENyEEfM2r/sQGmTdMAEsaET+wiMvJ7vOnKOpMsEu
ukQ82Mq9mq1XQW+Lx4EcnQZc3hvyNfP9x1EU3xbT39h6zYnuHx68rMyrEcznCdjumvJmMh7YeM/T
x2FJzHkjLGuymIp48xc3nWTW4H2t9gBDd+2479LIz829laV7ydqHsTaO3Zq+XmcISsJ3VoYOHRvX
sCyo9u0Mpe6GbiRknY0pvl4yrxUCh4lksNqbFjRmtWvFl3+11sYUJycFWPM9Z8bYYKZK6j3buzvz
CZeEvRWW+01T1n2CkuRdoxTu6OEThBnXVeREfQS5lmP1pbx1uv/n3Uf3TSrebTWdbCXu4jxnb8YL
ntQPztfxq/nU3po7chy3rlia+KWi3WbTqJppaBG/UD5IHZ7gRW4J16HaU2pvdebrUqUKdzPAaeNm
KB4kqxlnxzNSbCXRGSrGQb0QFhv5X+OQKkmeFE0z4/mwStKMDxGnA/DU/smzuh2qC09CmsdqUzRA
Ywoq+M1kvrdOC64n4JYKp4UdB8ffOBxrwpYKeTPTBUR2GazMYM+0vp3r/3h55eOCypVnzgbOqNZq
np99ZhJb/qG3r0u0Kt6trtNqpBK5nBnzzmHd3jSmHTQ+NmoBulVRXLxiPitWH8O7sx2n5hg7ZLzt
m+ZlI4Scx/kXv0xUmJvV0opkIy5qcl/ei/18XJ/WKA2tkO2MjYShcwMV1dbjfC2KANGViujsBvWA
Z6rQPjj7ap/Vofl4+Vs0tqnC29aG0oAaOHAH4w1BDy6aSy4PrItJKsCtMwyyAMR4XiTgcI/lrjo4
p+73n9+/XzcOI5r7gopwyxj3RjMTsNHiM9pjw6K3IovEnv1gsCv9wDxb2btDycSHSqIRAXMQfwf9
mRI6BwO9jtuM/KmdvRsd0rx+7drwYPRwDztwgnqHcUq3dkHjCX8ept+N3hMghsA8AUdj9EvvZkto
WY8p7a/L03/2/t3wpG+9EtwFsB5I6oX2UNoh+hC2dFU1+eaPa7wbXSw0m+fz28Eyubu8GKN+HETo
+F5ogCBmw051FqTmaX9hkLGABRE0St40nUPDuT4LYuVNGnLZVmHQ4VJ22Sk0k6kQOL81KlsKShKB
HhdqPlnWHrzLaKjfldmGR+gwByrkbba7bhIZR/58GeL0MB5Y7D9PX62HCfUqcVi3OPg1u6NS22Wu
5dCZjyjuOvI4zkuMppFHZ8zAZrv1XqGxXhXtxjILSdlDcOJL9ckSvfGlM7r7paXzRgFUcwpQMW9m
sM7oEcEEC9hEBRphG5KfqDPsmtViO6uooikF0/rlzdd9zTkEvzPnzPX92rJxsAnkC5qux3rfBxun
Gd3QylE87c3VH3zc/MgKgXWPHus+j6rBu85HVBq7XORDmZ19JJXpvkXoM2v7FlWaqK/SG6PaqiDq
vkJJ29lQBTzoMY0z4RE4Bx1nGrMtIkOduSp+nolmKMoRS7S4Iszm15ncLeOJbj2ufPjbaaDC30TX
VZZRYfiKvA5WJP0XP9s4zXz4yzH02Xjf2Q2Eb6qq4jnOeNXD0r1ZE0Riy1sq3y6b5YcxCcOf//9u
eKsgxBMUv7xs7m16SJ2X0O1wmZNbioMfHjEwwfm73k1gu8U8u5CWSer5xqxu6nJ3+Yfrxj1vxbtx
+7oyilXiyg4e8Hu8C94Nrrth8LolV1x1mcd+ZKlHktmXcVP+l3vB/QhI5ii7DY/VzaB4rBUwuypB
MY1nTDdi7o7Q30b7o7+qhw9rbv29NrM0pZjRkZa0E6gfGpYExI+CJtv49TprVzy1ak2HDeVaJzgb
nyDd8GKjJR0QqtPlnf2wkoFfr/hqIcYlbWxJziUmyPgcZbFvA9BC3K78M2l3jXW8PI/G9FVgW+a3
zeBMuffcdvux3AFlcQ+uCGJANXy86kEfZ2nFe4uA53VrByRxJLSguB0bSxdf/vkfv69ibMV1TS/A
Q2eKVN/Fc/y/FQYLcMY+RIXsD5YxvTeMjS3XeJtKZLfUQz0VBQzWXc0fntvhbtVubIPGF1QUW09a
OlLhkwRixWaTzCTb18uh9666bWKZFG823QAxCKQ4ydL0IDepvTvi+IfxOt0DjK/4crNyKyt9VidL
nkLeuT/MlYhk658ca7mfJnbbmvzT5S3XWazi1+Cu6+uFL+5zZwzhJO+Y/9UaDmw5ruzn5Rl0m6G4
NuOz9EyDec9iLnGE+OEPuJ1XMdRVN2KrJnaoqLa1cArhC3TpmWO7z2wQeLZG7HRb6gcaO1XxazY5
S88SGFPOqgMT0M0dp3HjbK2JS//A18y8ray+IEklvxfeSdInB/pNjfU2zDtrzsNxi1pCs0YqVM2x
vGayxXqeaA09/4tsfvKmv24DVJxaLca29hkhiW/eWu0zHrfDob0KPkgDlXqO8zGQ9ogbzow2GDIt
Ue6L/WXL1O2s4sZLQ2xcODC0gTQpy2HHS7KRcHTrrXiwPdeClx7YrXtjfXFdul/y/NNirRttVbpf
rnitXVt8ZAVsEi1huCALEEeIjbCs++WKu65+ntqkrXBmHnLIsrcRTR+Gq87M2EwlDxt2ZgdFg8F7
yKyURfCzQYNNWBUSRo+nvsvbqvkCFZQmDOEWLMXieBi2c/J4Mn60KJFfHl0TzlQkWtWImta5hdFB
id0bv7JShqUdu+nz5fE1AVmFo6GX3bGlYxKQ4O4tkFdYxmmiD3YbZTTbXZ5Ct0DnT3t3zvXWoDQn
FJxw+/ouMjd0698d0FqXB9eYpoo8E7yd1tTGFlsLvemWH8HibVjmx4UIGqhws06mI2cjTgxyb++r
Hdvzz5WBCuYS17vgxA5pEF3+ho9LjZhJcV9uO5NRkvNMbewdnN16pK+dv58jM6p3y5FNGxPpjEnx
Y9Eu/QRCIbzi0Rd7vV+bOW77O3OLSFO30YovByUgvn2X18lQuAcgAuPV4IecXQXKxCop3rz4nlFD
fhAV5V7EMvgGAfubad5SHdQdRv8Bk9lmNaV4OEHdCQ+zr9CDjRgKseF6qE7tybmBnOXny/t9Pjr/
U36ngQon84pUGlN3hm7UfWx36LEc7wY82rvPqfcTynSXZ9Hshgoqo0bBbdnCqCpx35drCNCBZW9V
HTVupyLKrLZvuGPj5F5M9Q0eIyMJDfjLv1vndyqMLO3RktBY56i9kzHZ8biJjCjd87A94elgb1+X
M1VF1H5uHeEsmEZmz6CAzNAC3lw5tOLPchZ5AK3qOjFsM1opvzPHbyulG9cN3cYqXpyB50oGZzdb
3TlcfLbLFkSJwN14ktMECRVMNmXzkHvnKlY9z1C7Cykf9uUXb95qYNL9fMWNZ7Pk7tjCjWsbbwU2
y927irtNGNB068Kk+QQVRWa29Wo3Z1c25edyjlMPkrc/Tb6RMjUfoMLHxokYozjHoaaGtmd3VzpT
1Bob1q/76ec8/S5ZAihidsKC13KTPs9zj8J6Cwb5/DCVzv46B1OhY6kgAFf0SMjuC3919+2BxvzG
fEIlfF/ui4O1QZqi+5Tz+r37FFr7Zo3eKJKM8zejvOX1yTHXeK3HjdSv24dzbHo3/lg3TtHkeJam
mXOUTb+XYHMNPGPDzTQhTgWIGfb5cchecM2w3wrni1u8XV5+3c9W3BedupUpWoRO0QHmkqXBt86z
XtlqbWQX3bIrWbjtHDegs43jVrcPhjtP7E10lYzeNa8AIJBV3BfrbC3LiHpQWQ5xDmU7dJMfub/1
wqRZHRUDlqUtGIENROXJoo+Ud4eq9V6sjuwuL75mcVTwV796nugHHNYXo4/4PJOIZPmPmQyfKQGT
0+VJNJajosBmx3JrSbAD7fRDVOnT6AbX7a2K8hqrwnDBwo69nR9MI/aBWqmmfeq/Xv7h5yDzwcFE
RXmlnkUG2RsEDAdsL7089vj8KjMvJh5wMivbOJnozrsq0gsv3iCoN7HJ/MsQ4zZ5oFMoQ/N5wOu6
dVz86wKESm0GcN0s3QznrKU6NPmLO6/hmG98g26PFS/OPM4Wwl0CrKJMgmIOPfOqxzA0TCkOnFFb
UnvBlc9x/V0vgOmq0O3db1EF6DZZcWCa9ryuKwwPcntBwIv2xiEfB4jSJnRC48MqmqtI3coeJOzf
Xx+hsrGwnSg2copu6POR+l3M9xcrG4IVxbfBLum4L0Ai3u9ryBez24mQmuwvO4JumvPavZumzWu6
IkHi1t1xEBt/HcYqzNef1w1+jk3vBgeNFa6/OYo1Tl7cBsTcl8YCpH55uDy8JsSpaK1+GtJyXECo
t66PpHicUh51844UW6QMf3AjH0QJFbNFvQISOqDBfCaHdZ8f24OBhhWEiRBNWbEVs505IaqG3Zbq
iea6pOK4RqeqGsgAlslUFSfIKe49Yw5ZvcY9Cz5xvOHMw0adS3cHVHFdJuahS4FnpyE2v+Dqsbf8
nRcDfwXQEtxjiPL9FkBKE0BUcdOGSbeg6GhLzLS6Wyt5U6/9xhnyD0Tpox1SXLwoPEOiw/T8GeB0
jM0w39FT9WTc59kR7ER7tAjEfIzNKazERmLVeIwK98rGpltXiDaBoG3e4yHqBG1utEhtDa8xahXm
NRUe5NrRW53wwLuRPntqTPMeRBix9Ldke3VTKD6f92M5tBKISgF1QFJ/zhZ201X8cYDm5GXP1Gy5
Cvbyx0yyFKz3icmWXcGhOJNv3Xg0QV3FeK08d7rBQshd6Ivv/zJAq5mld6bzlKIH5fKv1+3w+ave
ha2ULS5jEvKfbpCGQ9Xv06CK7U2qe93y238PP2V8cjrSk2RaHtBLj0toKO0niCRs/Hzd+ErCzr3c
6UFtRRLSAOW1AG4SWTO6V5hcfts23Yggui1WcvcqM8dhfloBUz7FGU7HqX9tXeRPJ8u7DeDmJFIu
4NXnAtX51HTGY5MXGRkHvru6LqJivJgo25H6qAjT6he1X0qTRca8xeOoMSIV3JWXjIIICYMXi9jV
Lggg0BxO7KsYLSgwAX8bES0y1vUu8nbviRACh4nnszeDla+XXeCPp34QWFVAl5VOrMkgkwDyHRJZ
EYuKh2mM3SzM7iCXEAINt+9AahrPXy9PqDEnFd/Fc2Y4VJ5v6tQOs+x7Cf63yyPrNuI84ztjqvuq
LXNBjZNJ1tXJo95umgX0FbwQdRf3C6T3Nr5BN5Pi2P7kNWVmoEm3KvldU0LHYAh+WvUW+YrGr1Vs
V8Gzyi59MF/5A4NuSBkDM/2ZukO4imp/ea10UyhOPXn1PBQVQpNTJhU79v68z0bwsm+hUXS7rKRr
z8hHqAbCqtb5pidvmfXp8u/+eOWBQ/l7j+mymDT30eI28nMlD8ToWRvaubuxLB/nHOAG/h6eQ8KM
2AXwgLMHDiJh2jfCXBPPWM2QGSSCyOJVlRi84/09kVeX/5caDJuFhc9eu7V/vrxEHy89HhX+HrqC
ApI7cWztUoBcx5E/69Z8uzy0bnnOu/LOw1ox8HSaW9zVMyuURhyAxrQA9FDs1y1+ro8NE8WYv6co
LWPOZo7bkEUsN3Qm7oaBNA7u5Ef2Um4RmunMSHFg8B94gLEi77Q9AF6foQJe+7vLa6QbWknKDZYm
dwC7TqxhjHJgf0pQecCSNg5cZ0P/N1xDuf3v9akq6NSB27xIhuorF6eGtTu2FOHkfcrI/UTX0GRb
zqD7EsWHg7GGRoNt5AkFk5VDG4goFkcxXldLRU/D319Cceud62ktAM+cI5lSaDH3Q9jyfp9n8zWs
EBR/f89hlNJO7TTNUfDMw7z91GROOKKyuqXzrPE1Fe3lVTkDM4yxJks67kRdxRbUjC7bkW5oxY3L
jqUyq/w16bh87Jv8sBZbIo4fNwpjVc47/s6P+65Ec31lr4nT5Dsvbd6yZokr6qAgkN1neXnWNTPD
Dj3Rk7GFQtHEDhXxtRRQF5qcliczUJYxt7vfvdnvi9qHumv5qam35Lw0AURFfhVFgx7rKS8Skpaf
J1l96to1Tll9n4MAbuPgrfEMqvi4GyxpN6cZngF4Bp7Cux7N1XN9Xfymioc7aVr0a90UiWMs0Ibi
pyEnj5dtSve7FY8GZ2A6OQ3AUm7GY0+ab5W9hHYxni4Pr1l6FedVl4vbi4LhJNwdF28/DV8nVFSg
kHJ5eI0FqVCvAncd6yw4eSrzUxXc5BNoP4adX38f6k+XZ/i4w4tSFeQFKlw2dH66JqM77tape3Qc
GhlYLGeedsTjibFk8eLV0G0jX4g7bmy5Zl9U+FcnUtxuaV0ko1Fh2Zywg6RUbm7hAHTDn///zt0r
qzMskNatiaTrgeTBqZU+6uDO7vKq6YZXUjaZvJF5lruCc+9kuX7iFv5REuPK0ZVUnRbCWMx0LNHP
VCZjnUHmlt1mxlaVQRNmVdKyngPKMxZI1y2EQAsvuEvrraqibmjFkaFEYbGGwdvI7MXCIrf5UG+0
IuqGVhyZNFIKyWuc8cogWnj2tLb5xlu5ZjdV7JedclkWGeKnkf3oRnFH1zdCxJWDK/nYzo2u6gsk
gSUzZAQ4QR5O0zKG5cCvg9kjqfxt7CCm8XHxqHjC+zauSrA0grAJH3SdOaqUZG6zWNRyizLpLadA
LiN3WTkGIUTFt9xJs7cq/MsdfOHmgVcmGYSsxpDNvP1lu63zetlbNUH6HwhYSTrD8ewlca3Hwfze
WLfufFqv48miVMV9jULI2u/NJeH820zvBP1q1veG+5qJY70lzaFbISX9etKoVilx0W/qIBohilJn
W+FAg9Sh//CI0cXp5tKWCUhHDnNu7A1PPhulf/A99hV7HlpiCsIgzW95jqPLnP+keXtaMhSeL++P
5iURDSF/G3CezwMdltF5BlGfOIn9GSpk/HKXyAeDsDhsMQhr/FzFhvmpb65nwYVTjtO9W7HElt8m
9zqAJHjA//6IzDALaja+cXKA9CNQeswGEAelW1QOGgtQgWAknYm/toNMXCRJ7ubHOeiuOyOpMLBm
BPSrLGFcq+3tpiA9WK4VQiR2f3l7dct+/v+7XMyFWeQdBSS1Z23IFn7kSxet4rq6C1URYKk7SpfN
EohXPMR5LT/hLLlhmJrjl6sk4qZtp2adswxUOe0h7Rdczpvn2ksjAVrVjm69WWguuKq0JvFnwdFT
LBMp6ptSzKfGCHbeTA5BIKISvV/rkO6LYUtoWLcfSpKmne0A2IbpzHU/TD/dPMrmn9dtteLI/ZAO
Ka8c4yREdewG9iDl+ItI8vmq4VVEWDmLtBP5KFEldHYBbv6SyLvU3YL2axZGhYTlKfc4lFhY4plL
7BUMKPbxWExb6g2aNKSyiom2tlrXOwMN5s8p+y9oIDt4l22JW+lGP///nZel0uwmj2H01gaHeH43
TTKq2Zc2ve4co3KHGUU+mxURxmngfQTtj3jMU7yLbEVPjav9I5hJZ6PBs50EvUF9lAZKXy50Zid0
KAh/OrWQibrOhBSXNs22SJ2zr01OcArY+Fj17KYsvN3l4XW7oOTpss3Lekg7RIxm+NmwIVpmlBc6
6EfSLYJnXSnDUfy3yPmQ+n3vnmZWRL4MQoO5xzUPvhrE+MQrcAUwsLtUmXsDQsGt+7/uwxTPtnqO
wl4ts2TorO+pmLvdvFhOLAoBBrnB3epO15iBChxbg6kjzOQyyXkfolUxy99SFLD6IdokqNJ8iQoe
a+wSzO4mHCUzv9YTlF/cUMrYWn5ctgBNEFFhY8G4MmeoOxwymvLNnUEz69H2frLY03XjK35uGoAV
kRo/vxYnQocQ1STqXAfGpCp0LGhyERCXYfCU3ndCHDLXe6zx0nrdbz+fbd7FqM4iqVMFGN4WxoNn
dOE42g9W1u4vD38+aX1QKFaRYrWwjLWc+vRkSfOhJ6cldeOFrHuRTdEMesBlyxl0e6x4eUMNdCdC
PTSp8+/e0EA+5Uu9fLn8EbqxFe8ecteaO0nHxMmeRP1f7xzXcSM46YZWfLgq8CBc8zpL5NI9D1kR
A+322hXXtVRSFTCGwnMrOamyJA947Ffebl6XvSnl4fLCaA7AKu8XrYxpGgYjONUr3r+I/A2NsC1w
kibsqGxfFNg8mfewnGXIxn2/GmCOBAlxvKQyDy1wqz9k02Rcd9xWSb8EWn7P2Mng5LnWXQPuQEx/
VxtbXqDZZRU5thoG6LI8nxwLx7spmHywlm7npvPGOUBXMFSBYxwd147TE3I0ne5XC6UPOcqYsyDs
svHVaIoQoI+4ML/YQbC33a1KqHZaJXF3CzVzZuGzehSgrfTF6+xdM+xBujCMTkQg+md3j1n63Rin
jaPCH1jSB/FExZF5C8oGGfCDx3GYbjv050/H2bBBe9FGVUX3fh9zIwfDs39ac6h8d9+coo4LQFLG
aYoMlkdrIMM6eL5s/5q8pULN+Oww5mRiPk5iyNEuYgUZ7q6dnVZ03LE2492zXY+o/F+eTmdGSrAQ
K96DZZuiic3wOZS6kCwdp/lkt4JuZAPNtUcFmy0G6YKGrORY21VcZV/q3HuCuNnOM63Q8lloGL+Y
ubxc/hzN6qnQM7ubXOaUznL0u+lzMYjjnLcPInef+FhuoFp1U5yDy7vsRlrDRadQvxx5FRjoIUUb
YEXG+WnO5d1qltVVmGWq4s9YUNOUWnI5Gmh0e2xzJ/tOZLWFvdFE2X8gaIQ2lms2wXO+jiH6Jm4n
c6sSqgmyKsfYTHo+sz6YjxUHCWgqonSWz5z0p6XvH+hkXpdA/5S53m1DA256f5D+fGzyEYcM95MN
fuimNDfq0Bq/UMnGsp7Nhds583FY0xeQBYUVVMEkERtup3MKJf1bZjsNYDCfj2Mz1fHIxa9KlnhQ
H94WURtxsXQy6lKQ7+Rcfr7sGn8Szwdx7h9I2lgCVG/M87EtXeeTExDnZmFT0nRuFxm+cTeCBCBa
AoYWR9+PHSZeqjk9gCnuV8emG3A+Pdcpv18nK6Q1e5RdFfNUpOHSNkEIp36uZdmHeNpbImJWRWSP
vD6kLdmoOWjcTkW6OQWuVhxHvOMqWcyrO9LyuMu+eP6W2qWuPKnC3fy+cKuJsuC53/FXO24PZZQH
IdQqIuhqHeutvl6NZamwt6auvUWU1VmFqD11brYf6/lXMG2BZDSwaKrC3qYx9cSKrtXjmk1xE3zx
p/9Sr7MgdMTAtfTDQCof0jSq8yEE6fFL1o9RYfZxlbcbAV+3U+cPf+eZk7RNHLIKIGZZdl/m+W7u
/aPLe9Bzsw1b1h0TVHlPiBcsKQWlzpEuDyIwIdBoPVRzgfNcNdz7RfDQtk/ym+/7eRhsdopqgiZR
ziYwv5K5eT4eivzZpC9si1tKc6FRUXEcFHN5mlFxrNZvwfRG6S/Sm6GB/ZLZiy3zjUds7aIpQacU
RVnKqsV7hTHEHEeMtpmjbK0/zawLUVmIhPyx5OKQusDc0jm6HHd0X6ecMFhbD0069eJIOXgdgKdG
RX4SbexYv4UXhHlnbnzfx4nHVxF0a29VmVnPYMRxfo4c2MLWC6vh6MknoK6usm1fhdGBnXFExx7v
D4RD8DWLLdKGZnliV1F3U19Fz+UNSINSdxoS6Z1qr3/FHRReO3Rz3NcZBK9H8zSepdiu2RpfBdRN
sh4z9HYNCbOMfecU4TJDiOUXaANDJ5BxvyWArdsZJSKAR8gu0751k9r4NtIbLtOwLn+v7Esn3A0r
001x9tl3QScfcir5LNzErh6CYTc2n/gMaaPz9SjYWC3dFIr756i/ZLNZdMnkym/gyqE7SEQc52I9
uq4TZvW6xcGnm8j6+1ss6DcAoDYMiWWNuyyTxxQ6dQ4aICMraKEkCvD9hst87Ju+irmrKRll740D
OrQydMw06P0dgz0f3B95ZpxY5ybeQq4rp/gq0Zr0bJ+wpeyg2dI8ZGW1y2v5dfHFxrn847zqq6g7
p/JWFwwjQ8LJnB/GPi0OogC3qtvXzoYFaCKor6LuwG4LRne7dxNH+CEx3BDyM3ZZ7McMHIbOeswK
AWWj+7mbdh39fdlJNYVgX4XiOWXQTXgLdpNAFDvJKtDhyKPvrOGKjvMq+J55b0BNxKS9SqSP+ir7
miD90DKedUlB6W4y5kMweIdiIofLH/RxGvVVjJ7ZsJ4DbzskjRfIqMzY8M0PLPFyefSPTx8Qkf/b
eewUWsGWX7YJm0FTB6Wu0Jh4bEz+gZvZhqnp5lAigV0aw5yPVZu02RyKxTwVS/EwL/mOIAhs2Jom
CPyLxFtLdKdgDqd+XKs9aMbDqn4AqtECK8/lpdJthHIeMAMo1PdsaZOqAQle4UWlt6XEqFshJenn
wTI4tJ3bxCwBA3e9N3sAzTTIGEhYeVkVX/UBKixvGJwZZREmknlcIruRqI+QjaE10USF5PGJgGua
BAKveOMQVkSyyFqaF7+a5cYMmtVXEXm5cGo2mb6duOTzWtNdZ20d9HS//bwp73KhBzlEs3BrJ1k6
cwfIDQvLvMOhzz1et+xKOh9HbuPE2PRJM+Cd/7lnZtsdqW9tdq3qlub8/3cfYOYFNKbxfp1MLa6m
9XCfd/5GxtMYpq+4rkl79CWkGBpwsKjIDxb41dHxn2ZbTVO6364k75IUhmONkA5j4ApaPX5ATXZ/
3bor/lpZZjoJmjaJR7xTYWZvaWFcRRQBEtW/VxyUvCV4Fbw+KU3qQdzB6/ZFBzV0IEO/X/7xmnim
ou+YSFMKPIKToHh5k3b/lVniyjkCS/JOLK+X59AYvsq/ZqBjU6SDa+N+waN+GeNhCF56Xv53eXjd
J5z//84shxrMX1ZZOkk6VqcKjAgI/7/40EViFA9tJzam0ZioCsSbwT9eQ5DVAXX3595JHBpEtnVg
fAvuojn0qTA8pxT1UnSFOL+MuoB8TdNdi3M5SyPXusm2GJs0fqCi8Xpurg6QHE5CXTfKUr6DfEh0
eR90Qys+3ICJy/ZZBR/2rSdrxctcWw4b7x66sRX3NUA63qUEY/trE9Ny3NF0q6NYZ52K+06FWy61
YTSIDMOJ123o182PNl2er1sVxYWtfCj8Ca3FSc/cm9ykJ75cFzNVQF3dlVU7g0o1ySF44ZBjQGVk
kru12YhrGr9SIXVVZ6zAhRh2sto/KQSFDBbNogiL6Wg0V7XL+CqsDjwskAFNiZ20jB0EhHbzBfIU
M1QXgATe6j7RbLAKsOv7vJtYutoA6BoxL6r7YsQzUrZFIK0b/vz/d+GnyjO3qcbMSSqUanBuC4UN
qaf1us4xXwXYEWsGwMTC8FPrhwOtcHl2HwfWP142T01UU0F2/uC1srUZHAu61kHT7QA1enS5FxZ0
ers8hcZ3VYAdcyx/psjkCTDLYT2vr3VnfrpuaMV305q5gefKLklzlMo8mlhztvHSoLN+xW+bJvB8
uXpWYlszNJjX2Hb6yKx/ews7eFdCPnwVU9cXk1eYk9UAN9ajL7b+sSzFTphbgB5NTlExdaSaGZ5Q
wactKoEeq5wfULNYwsqcjmjJ2Hfof+ucaWMzNI6gIuxqB3URwJJAbuA8B8tz19w343VWqrKtSWc1
FisgiNEQBAONRVhbQxktxD/RLvt9lS2pEDvAxKyxG7BWbu0egCMChmWLRlLjZCq8rvaYMeaAfSQ2
9JQhMiZ/8qLPcHcvraeiLtqNhKDbACUBuyDUs4oVG2CIO+7dzeKnl329bnGU/Gs3/8PZlS3LiSvB
LyICISTBK9AL9NltH4/9QniZYRH7Dl9/s+/TGY3VRPSTwx0nhFRSqaRSViavqwFtR0ab+zmO/9u0
99CvM47iw1TWAog5s4sWY5xwaHA2vs7v0irLgfpQHRnrf9IqS9vX2yPRfU7x6yazTebkOIw21bd1
eWxs4dvd67blwe32NS6nYugE74yGTxaN+muSS35uGjAcjF/AHNqCPn3dYwfXDEPF0XFjrnqztimI
XEd/rpMgdqqXZbEADt19zdF9QzlYbwUZti6WfUTJ7/L6IA1tn4F6kn810ud4qvw2eXe68sgYdA2X
C1hXe4G/otah2v66bU1N7FDJ2sBz0fI4mSioickzxJle43aPC0TjLSraLiUSEsZ1RqOYmEFsTsdu
XZ97Wf5zX8+vI/pwLFjacqlqZ6CRTMChn5Z/Iw7+vN20rueKn0+8p+nIZywxFvsdkGSkN6Ip23sE
1zWv+HrTr30yTwuNOpMfstH08XDnG5Deut17TWBVqdnSsm/NGkJOUer8IG3ik22GDkPuS1Z4E692
vqIbhOLmnZsRmRl5HxWitz1Bkl/SNMsDre29vLnGO1TA3Vz2tjkhqRAtVup17BmBNOjno9HtIXQ0
Q1Ahd4mRVnmWlV00ua2Zeg4dxXtfxHbYg6XgeHsydINQXJz0S7VB1r4Gm/VwhIZOsBXbe2vL58Xm
O6FDM98q4K5L85V23K4il76R5hsSy55M3mzxa8l/3R6EzlDX3z+4WiMbSEIbOTaJJIUcVR2S+RkY
vJ0NXde64shZVmyNiRKUqJusUwm2I5S3nst4r0xdNwOKM5fu0iy84gja8ydqP1Tt1wGax92ebXTW
V5zZTSrDJhMC92J2ntuEVfbcx4OXlheO5/n77K9EcLFJyNuw6zfWJ9J/ssH1au2sT53xFTdOa8uo
GkimRSP3gIHxWO275OvtbmtK74QKgRu2aWS9uYCt/Dl7v1a+pQH0ARDWAvdUH6svbOdcppkDFf2W
itIYTWdFYoqMoV14eQOqy+TdlZtP97RsNYHy/zR2H3zA4KOZSBffGMbkt92V7yaND7ftpJkDFfI2
N7I27ZSSSNRl7tkTdwOHr99tsdy5Wauwt8opZZVJC9J1VXvOkq+kaX7sv5vpngdV6FtFBUoc2xok
x+VLZ/+Wrn2QzXhot/TiTvVjlQuPS/HWQsGlKfbqjXSTrvh1v+CqQuoJIijkoSqna1UI7lp/kfoy
m79vT4zuE4pvizjLgDwAU9fkWGeXxwEvvzd0CJbY9Bd37w6p+4ri3atcu7Vqa3DwtNKjdWgufznu
F8s6dPH59jg0W6CKgMu3JRN1DY7ZaW4h6vIQZ4fEHTxz3Uke6hxdBaltZU7XLsUQCEFwuyRu7gNm
6aVm8t5ACdDuRcCqn8XY+H0ynloB/ZF6DzqtcUwVvgYJn6no8TwVDSgGa1YA6Iu9zKWu6euMffD5
gvWOaFO3i2QG/Z60A2chQ4Lu9qTovEYFrJGGiQEah26YoPxSTqsX08mjQziDkypPyWmIXwzzu2N/
MfbE6zVXJ5WpzWk7WhjSGqKky85F+lDR0a+mL2vbB+ni18YeXkBnt+vvH+wGCY9mFmZHQzklRn9G
ARX4vcQyjz9um07XvuL6pkypQSrLDQvb4F67rrUHZZI9NRuNP6qwtKleu2rqnT4y4u+u+6Wi5zir
vSH5K93Ts9Fs+Kbi8QnfGm6OSR/No/AHQVBslkNWZU/ZQTfNSkyfW0bkLOY4JPZ0mEmYFYWH3H4A
KHW5Zp4YX29Pw5+HwVXgWbbl2FY2lJWAheTYg8lu5JYnJQluN//nWeYq5qxOtliyenHDdcsum2yf
M2cX8/rnHRESfv9eoUbfOJDjaqzQLaoXo5kv7QwexuZ9jLMfpumEC++DzXykFDDuVfocO2YJ4TyL
Cq/jrefcSUPNVShaj7r6emZVHHbN5NtLep7axDOAQ77Phtep++CJRe1m05wvWGkZkqxVfba5fVdQ
4SqvW81KJpMKr+F97XydkNJDPdTzbIyvdKp3tkjdAlP8vJdmUyRjCR2jmfykMTlUifn32u/VgOgW
gRLeZ1n2Y+m0bphnD6k4cXOGlx9btvP28ud9hKsgs7UBwDzDXR/Hutc2DYlVeDX55LTPi7vsGEg3
AsXTk1EaS5F1iHmIsNRFRfFEg44H+V56SDMDKriMbssMWgm3j6yx4P+ArD6H+lafO7Wf2YA37gxD
95XrRvZhldbJaAKD38XhzB2vgiBxzCA6sQw7TqBrXnH2JjWgct6NfbTaqOleHdTbUpwa7+Mz4ips
bOROUZbr1kdOkwWD2XsgJvXt9j7pNq7Cxiy7TSGrDCeYpuqQFo03ZMVTmd73usZV3Fg3AYm4bG0f
bSCpb6b1l5Xbx7q2dyBjOtsrLmxNhbQXG8XoBdQaZss8G1sSVKzfmVpNjFDRYliaToVCITdk4AaS
I3lCYm3nUqnruRKky7albVdbXZRVFxFfpv6N7ZEMatz2P+qcRWfOM6kwpewtk3gN7L1xfYiH4+1N
X9O8Cg+r67wxHdnjAJN+r61Hu3BOtXxuuj2GDY3RVYxYzlvLaJl04a5rsFjksBZsZz41RlfBYRXe
w2meYTVa8/AWNxeaZC8Dim1uG0bX+tVgH/YZkbDUkDWx36bsSi3gbelnNu2cSXVtX3//0PaQpvFg
gKgKwLkXozhmceYNe0kaTSQR14n40PZSFR24HHM33Hp2lnH+miQWXvGz8lBMVUgE23mS1U2s4qwc
vAdOl68iXKfywY6rh8LZw67ozKPE2m1xCuk4WJNbPv90jWfLQiGBcO7suOKrU8FTq17iLhLgeDJB
/DKW951xVYDYkCBecLahBtYiDzQXT6v9j9HviSBoPFUFh5G4A9WIDWaoosYt2XpEsA1H64uLW81d
K15FhpVT3rq8Qm41JZ0Xx1fULmhlsvsYD7hKzeaUgrqGNTphNmbHJsfZA3SHjbR2dgPNelQRYfMk
GXIXeGMoa3qECqtX9PS+FfMfMFhD1my1eoYKzfdU9Bcmup0V8+fbF1cBYGyyh76jAG7GaQ3y3sUI
tjR7SWh+lFvybUp71BsUp/umV3FY8CiWTMjCCRnhPk8yXxKC3OF9+Q/OFacdGmuIWyfto7HDo4vd
utlxWTe5M7sagD9XmdnquUua4eq1TIi/LL6eJUr6HYqavKIP4pU9JdT05TJ72bz3TZ3DKQfmIXE6
5PSyPupq/inJwT1VdqvXurnXWXuabJqtToWNsTE1m54Ao9HLT/NUBAV5nLP7sOtcxYyZA4pT8tHo
omTKIwrxD5As3LWWVKhYwtwt6THHoXBTv3GzM28aoBD2qh90VlFibwIe5SGeENnL5gqKqR8BWspx
093LOenav/7+IUZ242oNYsJtC4qNTyZOVc3ET1PX7aQ4NQtHRYktrWGgjHDGo2oxPoHX5dA1Q7S4
5JLtarZrdjsVKZZXBR+GEpc5CTrlnJGTZN3OPqFrWnFkF4ouuViviUywvA1OHc5tfqdhlNDrZlQS
znE9QWL8MiPpu4rkUiLatCjsvm9lKk47zvZYbDN6X5XrwyjW0zJsnh2777eb1xhHhYhZdWqRhOPk
lpt1wGj8NM3jfcZR4WEb64kAbyLsPryx9YGbf6fFeRF7qW/NmlcBYes4r1LUAyrz5KXGgwEqZ0s8
9t82i65xxWGxJ8/JlPQiRDLxJ+kf3SRPfG6QnTCpa17x17Xu+DC7vRNahnlcYh5Ad+gQg1nivt5f
J/vDdpCJdqHFyjvIYYCianyozB9T9em+tpWoG7vIzrd96oSt4Zyq2jjapDu3Bj3ebl6z1diKs3ZD
7dD66qxdAoEk8YLya4+IS7ZHdadrX/FYPiRzixIotC/OhPws+2fWPY3N19u91xx/VOnNLK/Igms5
DD/UJ5So+7Pg3KtdWGnpw2EQB1Z0913RVShYXcZ16hKMxDKfR/uFWKc1/3x7GBojqfCvEThXZlg4
KLgFXuWYO/qFwb5npEDxa7yzr2k2HpVLTUrOu5bXImzG9rEzjc9dYuw4r677198/LP+xye1hQQFl
NDDD/CbzvvWyK3XQuoC0Ik3N+yA0XMV4NRk4c/kyO+HA3WhAMVFMmpNge6cdge7+l7qDqxqceKQk
veVgghn7KdeADE8L1E/Ks3sfHRlXOdXMia0bpX0X8fpUOIk/5s85UBD3rSHFkdH1nq325IR9xcMM
YlI+MWI/TZJXjJ3c+RHFm91uaSpS2l20Vp2/JBdriZAq8Aq6gy7S7NNUCb7mSLoFWRMnNONEAufV
eQaviTfk3fG2lTReoMK8crzdtgQYlHCVxXlc7cfOzQ+3m9Z4gQrwwv5vVkuWOeHYNj+QnfGLpHis
0upo13sgR13vryv3g6Ml8QJkA8rGIsOavjCLnjJ77/1Ls/hVXNeSZyXkFm0wH7D6qV2+QKPiYHD5
uiRXoQL/tok006vSqXUF6wy8VCC/YSOgdZuZ+GnNl1c5OvF9e5HKqDYVBlmTwmijujyl9IC0apBk
QbZ7PNTZSQnH+ci6jeUFErX1O0NlyPy5mh9a8yU39mqSdUZSHNkCb0gzUlyz89w4M7sL1h7kb2AL
vz0HujWkuHAVi7VsDQxgqRwIudrH3t2jWNH1XPHezo07lokUWUnjdVouG6u8mu/MqybSq+iuxgAD
AGkzRPrqiRgb0Mu/k849VGXsJcZnvLncdzFV0V0iLipUpw08dN3liW/178l0IOro7L2RataPiuza
cmasEprbIXFdFDuTcx5X34RdBcnaXMr+zlEoEXnb5tQ0rY6HtDKezYEc+qn+vnX/3F5Cmp3uPwCv
bRu2tUB5rLNWXlf+NeSxJ2RA49+329fZ6Lp0P2xzVibmsY7bNtrMJ+JWXj+ek+TSb7/s5e32FzQ0
VCAY/fcnAJokzgKAXZg+ACoeVkf5OETzcQ0GPz3sceRrXE2lNxPuQBdzmllI4+RyfRiJAYq+PQDd
FChezCsghRgOFKGV5N8YeK7qTPzm6XQE7GbnE7reK94sp64pswLCnaCROPCyP7jG3puOLhmnQrji
hhRkyfol7EvbX6zY27rkslSGL4rQ7FJf1vwAzISfyde77KXitmqQFmVggitBjjP/YDWUQkX7Jebc
r5Y95RCNvVTKMTGskgrKykha36ut8G1Gdk4WGn9QsVuz5VAuDVFGW1p53P2nI5lvpYFBnyZr72Sn
2btVtFaclThvsw4yreXmD2v7UMgChVnM2Ztz3QcUp66ErPLaNsuo5f1rnX4SOL5s0554p874ij9L
3G1SC8jTaBXzK98cf3aM431LR4nHYzV1Pa8aiJOL/htdW28Fe+1YmIe23CM90vqD4s4umEDXRCZL
aAOfG6X5Zp5s3AdxAs4+NzHPjgyYBc/N7fmTyLLu1FIj3QmsOsspbg7GgIZvBTzDsT+3szgOYi81
/eeWmYrYwnsKSOivYpuFBQmShj8vkp/vmRNIkP97+7bGFCAdicXUtSLIks90nf5eKwh6AfB5+wt/
Xq5MxWzVRKTuxOQcEp5/twAsjxp7/AqeOLIzBJ11rjv7hyAnbKfCEw007xdw/F6Tuyw0mPh0u/e6
xq+j+tA4reccCrAzFGZHyy/GKSy76XC7aZ1hrp/80LTDsiY3J/QbUDIarFkVAVtYnfpp7/z759DG
XMWVx8GSJeReyogW8+d5/QbaHwIO25Wjbjdx7xyF4tR2XZUGTxHc4vENlXEoV3oH6YR/20R/Pqsy
FYvVFcY2DgYvo7k4TVVyZpL7RhZ7kC2gVnohyZ7Eps5Uiu8Cv1AYfDPKKBPFqbWecS7ONnFaq7uO
kUwFZDXWQnmV9iUSO6Cti+1DFbuv7pUz8bahNMtUZfoqaoITkYtl2o+/xgEM5IVp3QfzYiqhF4T+
tqHl14BG5NFu18AGX6efpuleYZ1mllUkVuV0wkolVJxr0AjG2fC5kbZnNNuFsO1BbtUlM8Te0/ef
TwBMhWVNMQeagWIwBUkhRHqsRvzjFF4CnZvdI4DmUMxUdJZr5fW8UZwzxikeUXeQmh7E28fXDELM
IGVcgq3u3mQmR3+Z2+9ZQvm5b9PvEOCsgtsLQrOgVfXNWPIKArTw/TY3LnGTHK2tD9aUJF46rH/f
9w3F9c11iwcgLbDotuLSJDVeMbJXkS5eUd5XLcJUDc48t/ulL6wSxefW2Vrzr4I07xnhkTQaG88a
1tvtobjYc/+bsWQqtMvm02RjcuZQVNUJYsjeZhouylPpaeCbPxbgHha9GUB/eu9SoJkgFe1l5Gzu
hvK645CIZgGCpNcaj2AW2dkRNNFFRXvFTUesJcYCsBcRdUPfeyn00Wsm9o5aGk9SMV8JiMbEPG2o
EBjagNfuz3nODsNAFt+thnOcOjtQRJ2hrr9/DJNGshi5id2hd5ZvZWX7TdHXh9Jajvb13fL2/OsG
c7Xih4+YdM6GqUAszkAKzbKDW3qEycPoRGLeo9rSnE2Zigdj5Mo51sBiks6vpnMBe4btT0N2lGX2
MC/xV+CmG5917MymvSpTTWBQCcQmlCwYW3l1oNo80F74oITcCc46mynuD4aazbJnNE2b16J8IK0F
SecUy+ypr7/enhZd75XT/CzkKpzYxWWzHv4irL6UuXln75WIn831IGQK/+vor244o6TjaKZfEhG1
uwBmzcpVYWIG+Bt6x83ZW9v/NLYAmA/fLI5VupeA1LWvnN3zmI+t0U3l/5k2bQHwweNmmV5V7Fhf
M8EqTCxLWcqAs0EMqS65A2KIxau3F5r5JbQtbk+wbgiKcwNZgtsZGILB3Vl4Yv5UL1EFls113cGL
6Yag+HVZr8IsEpioMxOv7Y8oOPPFvPgxDdtmD62nWaUqdCyrqWib6+ZhzVbj1ajNfSBFIXeOjroh
0H9vTeCezlEqhzPw5A6u18T2e+myh80dF8+Y5Jdmug/VyFTY2FiXfZF2GWKgGZ+I5Ff+BAg7Qpmi
BOXg7fnWRCUVOyamwZ3bDNkFKpbAau3ndIMwGApO72tecWpjMwbbKjqIXcefsqQJLCQW5vsg90wF
iK0rxHYyG+WyVXqqUPdXFq82uyurxlR82DSThVTmgFtU+TspLpBo8V3nwPdYZjUrVAWJkXUz8D6K
BIKchB9L+UScIrptco0HqyxiDYisraxG1iO1XrBOAleGk/w5GHfePpjiwQUFmK66dt2x28My2qdu
ao7NIo63u6+5e6gAMUIGwumW42JmcS9ZR19Oj731G/MBmPlrM+zIo2jWvQoSGyDa6TrCmMLUaV/j
uP8Miq4zEoTB7VHo5lcJxQC2dOYoK9QMQu4K7+2GfLKFc59UKmNKFKarm9W8n6bQrEp2mKtu84uu
yB/MadvLOupuTEzxXLxJQW7ZNOy3IYhP5SE55IOX/5z8OaAHqNbtJYA1hlJBYyTue94kcgpJnQcL
RB8qwzrcngPNFKugsclJbMptZDc3RmJcLUcr5AtACaPRyp3FqvvENUR8OKWuMSkLC4rLodOXB7sd
ETHpY5LInWCpa14JxiDGHaqlQSVOZfbjZzxtLkermIdwHPK9W4kmmKlkYs0AlK3skUYzsiISbflY
x6Mb0EYcWhm3nlyLL7dnQ+PXKrUY4M6Ejps5hfYExat+Odhx3x2JDaZzYz5kjD6iKK493f6YZg+0
lRCdt3XnlElXXCt32iScUQdQjgeZfb6vecW75z7nI2NpATY/58ha5BKqqvYWl3l2xz7d9w3Fx4di
cd1phqYW/LqxDlsKTQXnLPl9Go5MxZflvMrzZEDU4fJTnD/l5JV3O13XLFsVTjaC+BeAYSxbt7MO
4MJCbsB63Sb647ZldM0rp+ysnBvcyqciGob8zc0SXxDmGzPbObJodiQVTdYW4BNdK4lTBbF9IYdD
YRY7QUfjbCpJmEPtKi5FgiwUPzYzOZbTp6xCEhtl94IHt62jWfoqksyykWJoeIo7yHZsuyJYtkOT
/N7iX7eb1xn/arUPO57p5NLIAcYK88q8LMnkmXX64PbicLt5nYUUx6UgsmRzPeKxizfQkEHkfCGJ
5Zm2n8f/3P6EbgSK8woDYLhUXC9pY3EwRfJYgql3bd2d5aOzv+K3WULSHG8fONkNPxCN7RYFH+yw
5q+3e6/Ji6kwsq7L7Sa7rs5sXM+IOIdRZNCPlQ85n0/5VpTAiTa/mUC0vv1BjblUWBlEs0yx5nQK
G1v6DbBx7rJ5ptyO9zWvOLPVVkJUyPFHQ3ZgbPSyJpTj79ttaxaTKtcZZ5tEYXc/hctcB2RyL1Y6
nRvXPQ8gUtzLlWu2CxVd5jjEQgq7M0Or7QI3lyerojuurDP99fcPvlatXKQMzwh4QhuCHLVDyFm7
/jpVe3OrWasqoiw3HErLAnvFBiUxy3dL6CfXl21N/NsToBuA4s2ELnXfMLQvB/6Z0+zkjr/ile8R
2+maVzx5du2lc0U8hlkzn4oxe6wnEYw0eb+v94onE0M221Bit+bm9EQJ3MuJj8S1d2gNdL1XDtip
WFgfS3cMFwArbTl4nK2vPSnOd/VeRZWtVplRVrf22zpCZbK0w8ElXtkPO7dMzbJXwWRyMCe5phR+
6/5ChcAr7fZSjBq7qDAy8O9bS2aLMezWLQCiIui66YJKzp01qev41Rc+OFXqsNRNequIuu19tZLH
fug/3Wfx64A+tIyHinUA9ziyTuB4ZuZwXjlSXMN97GZMJQdzAThwTJej401YNF+BoCfu37d7rjmb
q5AxuRKbsDQuIqt72yBW6BxI/5S5j3P3uJU7pzad3RVnFdD/sRLTxSUDD4ie2RX0kElZHG6PQLdo
FF+VZK1mQVJcxCaQcxrbr4ZOvmUWO1FX13nFV6ckqWuorcH2y2+jLkoP2866E2A1m7AKGJuNwViL
3iwiOn2dXV86LUJssOwh83XNKwHWFHO6DnNfoGQtazyjbn02ydxz5v4krPsK65kKEJtHpEQLqJ2H
tOirsBVF6wOHIB+qNOkuSJUOnjMYewd03YgUDy7AupwVJbYeUT/T7DmuGRRoAcxN79shVLxYuxVA
NczdFLLr6+yYrdspq9Pmvqupqjw5VxPWDjNkVFYG2M6hZ5T3B+DHfld0jwhP4wyqziRE2dbZJHYR
teYckNT8tTb8gHfancClcQaV1ysjdpJRl9pvOIjGRzvtkqd4KuWOfXSdVzy5o5RuU2ePodiqZzFZ
F+5YEbeHl9sbha7ziievHLwzfY3zZlVN9WECTuN5Y9seoO7PG6mt4sLcrrWawsXSvJ7OG2d6H3n5
AtbAYAZHf2CJLphB37azTv98vLVVpNiY1ZbNJAKlUdvdpZkLckxc8WPKhzpI2QSKnibeeyr9s9ls
FTM2jiaktkfsInknnrF5B2Ku75pwW2XuMpvKIXQbxzDJyxPUvi+NnP3YdO9s/rrOPkTlgrcQ3FzR
cz4Lb86M2W9KyN8Nu2gcnWmuv3/4QDvLQXYl0hHT2sYzWKOAhzoZTbzuBM4/O4StgsbWJk9WuiV4
tMywZ/NmIh6k4oxoJc5e8cqfL5W2q8RmKFMgGWfmMrKGLwV9H8RbTs9k+FLSf2r7gU13RVFbBY+R
1IrjzcVUDAI8d4bz6FjlXbduaE//exLmTnB3iRMEUQ5dE/m5y4bARG3JHgWvxtdUuBg0ETjIxi2J
17dHM/1Fm+XAXN+hpVc0c3B7a9JMtAoZI2SZGVitxzBGBZ0HocvHFRKEM54v7zpp2CpuTPasalen
LaJma5O/1mT6MRql9WYASXlyt/K+ckxbRY+luWVmVU5lVM/uXxvQAn6W0j36A80Oq8LFjKxNOmEu
yOzS7Rw77oFYAVQ3vC7+urH46U4dCVsFjLGpn608rscQEuenwp5PhO5lDP58frFVJFhZNdSI+YzT
tjC/5xDZZtCbTuzxlK47tYaaLUll85qsQhqzbcuIJ7i12mVoG3v14LqmlfC8lrRxewtNW/H0Cpoz
5FTGvXSErm3FiZuiJBvBeTh0ZzdI0i4sB3nXddVWwV15xtx54DgSiUa4Z9AckzIQhVHsxWLNnKrg
rmrjpXRWYwzTOD5LZn3NSvatNKQXj3hFub0/aMyj4ruEAzTvQociclAWfhokCaVTL4fbjesGoByq
B2OJm7FecWZ0DBl0jRv7W7zFwTo5JKDdFO+kwHXfUcJxwgDgdt0VS5NdAPRvTeZV9JW099GX2Cqk
y50GYnbOWESj6x5k1wQ9j1+qfg/+qJsDqsQZ4NqThSJ7UAG9Zcb553raeyDTbP9CDcLQhy6rFfkg
Aooja8tfZbpdy8B3UHu65hXH7Ze1qYBXQfAdExQhVW8DhDIk73cCsM4wiu8amcEtMGjg5Fu9V3Uc
mPYeP6qG39lWUVuWRMbQaRG26mytfbOEpsEYOSYNKP5bWYmfr+wwIrvYNLiu2cl9HqFSfhELr7vE
EEPYyk9k/Z3buU/5E91dqRpPUMFc4PMH/MBZxrBNUJ38bc2NGJ9YHMG3JzYOxL2ss7D6L7f9WzM/
KgUYH12e9Js9gH/NCNK0D4Gn3TGU5mykUoAxVM0XyYZ4b4Ngo8U1h/w2sy9V6SXpfZuGiucaOih2
sQynrzz7AmXUHCLmKfvmVHvQX51xFK9eNpGMc4P2+7ItPUvmTxAI27l/6NpW3NpguUOqicgI5YtB
IYZnycvw9pzqVpDi0iAvnMngpiNII9qnxe78LIO0UkVxGLqPNNXmilsvS+86UPGWUWwZ7GBabRuA
7bk9JuWwV+mhMZCK4poa8AyWrpDRUM9/m6h1OydS7K0cXeNK9qvNqtGxjNJ+k1ZkinfGXm6bXtfu
1Rc+XPogzdU0smpllOAI7bfrZh8mOe3dxzR7tQrhGtsNourxKKMxg5hu8zuxja/DtnML01z2VPwW
aYoxplfwApS7zQuAYtwD4nN9qyxeBdU8Mui+bfVLmXbmxXVjI7htMc0uoeK68jHO04mDll9mqb9a
0zEdhQe9nWPaCLzg35f7slVcF8vcySgnjn0uXQ+MQv6ZrkFp7AUF3cwo3rym29hNZJFRZ8TlWSYE
6dRyyh6NIbkPxY1S2n8vrboyNlAqphIiNRfkBI88BX+fh5RbANK6naOkbjIUty6Ea8RixileFDW+
s0VjMUVSzr8Xkz9VDpjZb0+6xlwquuuqsjux2JTAcLcH6dLXZLXOi+v8dV/zinc3TjZVwkXzRsW8
Ysuf6db41ch2gL4aJ1dpwZiT4dGCTjJy7W29jKBFPo+kvG8HUZUiE0rnyZKIC2njeBZfgnjbdhKD
Oqtff/+wOfXQkC0TB9tHUscH1ypeiVG/G+W8V8aoa/9qrw/tD65ZEbHibgZF67d0iw+iuOrd7UHS
dGZXonHqlANPJBvCes0OTWweM3dPr0DXc8V9M1kVUnYweo9lCY2mtoHEqFw8Z9kjkNB1XvHeajGs
oYbQVNQW7eQB2NiHxdjuqaDp+q/4rdUjWVo0190tSS9bj9oFJ31sd0kxNQcKFbjVG/0cpxYIMdP5
wq2TIRLflZch3VnyuuYVdzXbeJtzIcHSm5wqKD9QaJPx+AsvhsNd+4EK3eoHp1ptiUMuzdh7J9zH
kVShwfdIta/9/G9NGsCj/173lktoiac6JAEz8rkkyVMrkm+0FO+ilE+WvTyTxLzvaKeiuFaj5m6b
QEtDbueSXuyu9rbybPf/3DaUbiYUD17X1JnHwc0jNtj/gBIBQEZ2qpfuK5XtHo+HZq2qlGB9LgiS
UAV2oYaSz04uIMg6GXldeyA0INVOhNFEMqp49GQBi1aVDdZUBRYB6s9D40uTe251so0kuG0ujVNT
xampKRZejxKn4PXHsmSPcivfbresmwjFodcqNcnUYKuG4FPXnod09kjz0rl7NxvNJKjoLeYuA6Tj
sGRj0/ITYQSjk/pMmjuG0TWveDSHHmA5CFwP/n9xmrcfg1kM3kzvjGQqgqsESoDGGXgj+PLZHHp/
SkPXbu/svOLOdr4YJZTekcrsJ8sv7eY5q4v2UiA7e75rdlVSsMSUa1IzI0egbN97Y/CBLI0AdQbU
h/2+/QnN+lchXIXRDPU60zyKt3ACQY5JQG1ifkY+zzOKvdpl3UeUiGwLVkt77XMIf5h+AWFd+2Wx
1gCcww35dHscupWk+HEKOuaN5CQHLIej7BzHuCx/GKx5Z5vQbN2W4sGQP4JQ1AozlRA7NmoPRQa9
1UK57cXqHkW6l8H+P0/UH0KEpfhzx9zEdViHt4/eMR6JbOrQZfPS+n3xP86upLlSnVn+IiJAiGkL
nAHPdrvHDXF7uGIWCDGIX//y9Nv407UOEd50R3iBjoYqlaqyMkcrhQySU6d12PBzWMgNW+RIsR5L
kPq/XuAxXzuUp/NYRGsDxtJVzfKgKO+/fGiJdUTYNm9Q+ZJLfTPPDBw+ozsd5bLk6OQGwuH6EAZ3
pqPCch6NuZpKRD8oS2+UI52FRtoKvFO7vX2mIS5n9E3w6UArF81HHbJN0Ps7Vb71uNF1/bXQqD+s
+VD/vD4Tw4HRtSQRHjag2rMRSggvduYhjrY/RbHde/TVXr+s4mOdCoBZadPxIYuoPFbfbB2Ustz+
nhdPSzSdor7eSfyaFuxyqb1ZsC4En5miSM/VBCDJ373zCoaFMd9LuF8+886J17FjG6sr14V7eBHh
eJws+74s/cP1PTD9cs0nsFnmjWrD6qYpguMQbKctAZV6P+zgWAxe7W+++c3CwKNJtkUIgob1cXSy
JfoXWuXQWDyH6979ZZqB5g6qgqvOQufpTU/IedzmOGTWmZIuIaTd8WwGx6nDx4A1HNEOhhteTTQN
+RTn1Dp6dI9UwPR57YZ35LBtDKIpL2jUWdA81W1xiFaUD22wDhvj3jYV/eVeCcb72hni3j6D48pa
vl3/vOm3X3blzQZ7Q7CKwIUNq3a7p7gYL8fTwf/XP28qTOhAMX8CJflabzJb6zmZN+cOwiAvbR5+
k5sVL3YV+7JCh5OdeAUsDtxv18c1HCodQTbTvueePyB4tx5Hi6dUDHFDw0TxvRFMC6fd9y50paoe
6MybglfJxILYtp0knz7Wvkh1AFk056ILbE5fOrtx4iiUa9Iu5fbat+5e95RpBtp9T9wZSrAcbrWp
kDybtvaIFsz70J8/X98Dw/Vga4Y9ColGvHHF0VKQ4VqewLkbS3DXFWDbqGkQz7skFe/PxNUhZWBz
CRz34kJqGSRTXhwULoq1XXcO0/vu29VBZJzzvg0Eso3Rwi7ofzIm5QLWwuvL9P5RdXXYWDGs7WIV
+Lp0vhRu2qAWzllqlYePfV4zcLuv7dybkFO2q+JpnNvHbVIQzAWRnTcP54+NcdmXN05k7pRFlrCv
brr+tSzPUffFas4sPF7/+vt3kKuLP0qI7vYEvLsZSjbJ6r8Qpo5T849Xkbilez227x9WQDP/dwpI
HfeAwaFYodSAJGBkba4dOzRSp3lu0KHX9vLX1FtyiZXjyb00nmnvyf+OuiyzQyxfVDekQ3a2sk6e
43aQNeWPDvVeri+faWaamQs0rgb9hDFq9aPw7sry9+DclfTfenma9wDUpjE0U1/FJiE5uaps4O5h
ac+baFMFRQGVP7bsARjP61MxGKKOMKvAP7ZBbq666Z3uaLf2MfTcnU8bXIgOLLPcqZmQ9ESMOa6n
cKV27FUibjgYPq7/dsNW68AyWYyMlQG8IfeXQ0clOO3Qq7S56aj2VJ5Ny3MZ+o0Zbi6BkoDP3Zd+
AAAA4ufb9s/1H/9+PczVEWU9L0YUf/sxoyUIrLp/+aDu+6AGsOw76Z4jAhkle88STQt1md2bWUjA
pwaKNpHMHuuDV/cJBxWz2o68/ljFxdXBZT5Dy9XcQAa5y0kM+ehDAUq7aBfob1oszai3qguQbcNO
16VzcsV9VHyf2hZ9RVFsR+th7B+7KDpe3xjTsdWM24PTmqpLNrqvH6mcY3/50+x1o5i+rRl161VA
UtkBfeESGlZB8dptIhG02zuuBqeh482kPQgxOkpkPULDaLrtcvcY2iQuvYv//V2KPeCZwS504Nky
DwOJvMsiufLAmDx5ck/u1UCP5eqAs61ySxtNiPSFlJ6d9AVI5JhHnXjqxjIBpa6bbBOfxoQSpzkO
eceet872dgITg6kEmsHTlTsVbwn0vLstw4v/abLQ2tMTK2ZOs0dnaTgGweXvb+zRCSunrsA7cBPk
J85+hZcG+73MtGkCmq3brGnccAwwAUr9eMRbNq7AaneGGGpxkt70QTPRCcUsYk8DkOfVzVhFCW1I
so7lcZBret0KTdPQLH7uJrvY7Iq+LNHX8A/H62mts2WPvNq0AZqND6JdZo/gxxPbRWW42ObbyaKQ
WPdaeweZZgixAs3Ut63u5NIiCatke4D82Oe65E/B7KAHqmwOIt/r1jUslA5T81GKaxa2Ip1QLEE6
1lN5oB2RJ8cqJUQX/e7woQ3RcWn+DCaTWQCs30WfHUi/jf0zGU+D3KvumuahJdh80qC/vHEFaPy3
pN4OAgITqv4hgx1SE8MVoiPRpias7KldRFbawYE49zY8il+voCsvTm7tx0FrxRXbk740jaZZOGkc
Cj1ZKrJhkadwk4cWuDeA4ZKhCuNh+1VPbmYDxv+xvdFsHiV8Om7oHcsa8Q3scrG7XYrvX8KRnq4P
YHD3vhbKR+vUQXi3K1FwYUc0QJ9ma/iYw9XZxhbHaVfXGrFSffSrX8hjIYLEL6Bd6H1MvNbVycZy
bwnBBt6WN+CwOyt3fnSDb52aPl1fG4Mv0bFqFRc2GSroRQYNEtt3QZnsKkEbPv1fjFozocbSAEa2
nZ3h1FTZzI/Xf7XB3HSiMTrltC6iqryJQKhBXFTpOCsgC3Qvwr26tWkIzaLzXBFIQpDyph2rU9ig
PaxqmZtKaomkJbT82OHXUWtOMHXTgIfAzVq9bJNzLNtj2PjJYu8E6oazrwPXlBX5ZdHUJappFYuJ
AOdC2XjL0/V9+JvZ/28i29UBal7lBDV4g0RW/zun5UuRDIl1GLqkTFbYQOIkPF3Oi0r5+fqApjOl
mXI/DhX0fKoRbaYgJ+ZxLpq6QhaJ9pbjx9ZI5nqPKMG0ctodbguFA1bhjM2KnCA0meVsrzHQ4F91
tFoR1XOPR77Iqqw8j6fy5J3o0T7v6Yz87W5/b1e029v2J2SoiqkAK2jCzt2xSNl9VSXW5/kQHunZ
SqukDnYOsCFS0NFqg5g3bAlOALTS4sE5bx47sJrHRXOAEOeOmzVkjV2dlmyoBShaURLMgGo/qrWN
7eHF77wD79aERTWkh8WB5FZSVG62TR/TqHB1LJs9im0eBV2gWNof7d5/sLchncF7fv0wG1yMjmYL
pEA+SWDpHPVQL9/z6I+jvvM90hvTxlxM6E2YProtYctYrJk9/zNEX1CcSz12T5p7Bh6x6xMwWKNO
T9aEI+ftwJes6scTHYcTQ4PHAvzoxz6vGTst2qhnQb/8pcQK8ipzkYEZKNu5RAwGTjUD74e8lxbv
2c3otPEahqcR2b7rv9z0aS1Cz5cgL9pesBsvD8jNBTYUV7XaC89MO6uZNyICrx9w493Y9qvqTiXL
IlnGVDpx3e9VM/5Wn9/xITqsDaKNc5CD8DHzf4Sn4Lj8MybsYCXqt/VjSf1jmXaJiOsUtHd7d8ll
cd4b8ZIWeHNg3bFWS+jTIXM9Fa/zw7haqMu5yTAPWbH97NcfUZhOPq4W5e6cMMM+6dg3q0ET8shH
HAF0ZqON7ol3e1V906cvRv9mNpUYK9rh/CJR8lMu05di2xPzMFidDnMrapsP1YQfvZTPqE3cuOw1
6Pakpg05GPcynTc/exqt2eJyYzerrZpEWpD+A7K0+VXZjf8MyJ4nDp3lMRkXi0WcnW0wOEId9ZZv
hb2hJsFumk0mXXAKRoZM6x+32DFHg8HoeLet7ttLDy+DTuIdy7/YVCWjRGW2i1fJP3YP6nA3wqSN
nolwyrgb5VMSgqGkT9x2GJNQBg4/eAsd7HQESevpuo8xHQPNCxRqayoL3PVZ3RVIWn5uFjQPRd+v
f9xwenUIHC51mge2a2XDBtJ1Zz6Tbecla9hrXRaTz1CBFcgav0xbpsov5eInI+oCuJ2u/3LDsujo
N8du69KnuZXxNT+W27M7r4lEu8bHvq5ZtQhzj5WhZWXu8FqXSOgNv8U073zctDSXKb2xvb6fIc+6
rqCABIVK14axSx7ZHMX19vtjv14z7mZwaK9sCd7S8D5y7ya3QiH5g/uqXdZhPUoSzJ6V5dUYi+I2
X75R/t32dk676UBql3XecDJ4OdaGy+jRj+hdJPZIPU2f1i5ria4Uf1S+lQluPbNcJu6yp1Jpygb/
B9rmqpAEQY4KTMsS3NXTjCXxsrJzE3f+PAwH6m1x5ZU7q2Q4QTpabZIQrqoLbEJgPxHrjzuDXLf8
7Y57Ts6wVDpUzWV52LttNWTgjYgXSKa7e88Ig9nqBGZsXqBj2yora8kzBzbD/ce2vl0/9aYfrdms
FajcB8OFla1efaI5H2Oihr2ahenjms2KKkLWx7OtjK5tgqa8YwcVjOu/23AV69xlFVu9Sk4OeKPr
T2XxrPq7hp58RHnoqFX+8/VB/mJe34m6dChaSVlTidrrUV1jrSrjfna98OCN9Ri9lrjqgxAtqSOv
XjynX5tnNXBLfGOz37RfNlF3/HlVeZNPcRuVtMyTMeAl2IHKxSOf5nVEjRMAc0RxNKaqtbYydufQ
J6DOBSCxjMeIM/Zisa7sUw8N6GiBthw6Hrkrtv7z9RmadkjzHCjFVGvApJWR6NPsPi59dv27JlvT
3EbuUsuuwNCVMedekM/TCFYq56Vw9uTHTa/4vz7lzXVgy4X4kz2v2eTniY9AuK4z1xYHexsPxfpv
E2LR1+2HsmgfS/Fko9nNWUCi146/r8/QcAB1lJwonHGyGAxHho9RlNXW2S6e/GZGRJ4IVaXXRzFY
vi7F2RVz5K0WQo1ouZ3ko9uenGrnSWHYeh0qp+hG8X4EOUzUPxfVa9/suFnTT9Y8imdznzXA4WWo
hRbznzrKer5j9KYbQ8fHcY/lPXpMrSwUUbRkrUujVw4+2T5encneUinD4ZNbtxskUjzIZgMuMCnc
Wb0S9c6OmJbt8vc3B88P0BO0loOVQVYxAf34AZCRw/XNDvCJd7yNzrLW9iEpQYViAedMYsDB4pEU
MW2TYk4L6/f1Mf7eGe8Noln8NIMFvASMPNvK7qQk8eKeqW9Qjj9vtQdEyinygd8eICMxpWplf8ol
qqEazSESOi8xwOhnHylYf/yY+INra56C12KkHocd5aBTeXAVMOy1y6bHCM/PndDRtGXaY2C0SR8F
VoshmPM0seghYOXx+nK+f9iJjqUbbDqIwMGnObO+LfUQxARtwvE87MrnvJ8OJTqcrp5QXiIcTycw
cGezLZNheIGO1ZnkFCW6Jab16+LvvQ8MBkZ0eB0v1qrw1srC68MVMXetH7YdZpJ7YGX1bvrQO4Qj
O5ddcazyjwGCiU7X5juFw6N+hkX1tDy57ewmTlhG57UO2vT6Nr3vrAFf+F+j5cVS9/YEJpQ6CE/h
vMXQd4n4+KkewoQsBaj8/1wf6P17j+joOxH5TgtwpQXKlTLOl4NFHjf7nu29D9/3EETH3VWuBW2d
tsa16reJR4HefHGip4q92h9jXSE6cRsNK9VYEw6A64Cnnqh49IOdi8G0CZqlRz5gCuFWItRskW4X
n8T4QPlr5Z4IPYOleMfYTRapGTvp86YKayxRLjt2FyDUigs7Fwc06sqdiRiG0IF1nA5dGNgXIwkX
BBw87iRJOivcmcH77oro4DpUJ1ZZRgwxGS+TxrFO0M3c+eWG46nD6sBmPTNfFrjzO3KwpuU88tfZ
eaTdXrLq72Pqv9cL0ana+oB2bGkYIubnIN7SWSZQ2juUCb8DaUI6pW7Spt2pikXC0r1qpGnBNOte
hyYXno0FqxwSz9Apz7vwQ3Es0UnbRAfBjLzCmfULr449hOgg7r3tefDQoy3xus8wHaf/JAdCGsrQ
ybMoLP7tyvouZ+yXJeqdOM/gM3TqNkuOdSCR6MkmEW0PiDFUls9rfRxXtz5B5CJIG9q0h+tzMYQX
RFfzFBbU48uQd1mO8Ghdv6igf5FlB5jrP70NvpewAq3Jcoz6FfnFOcrIaqX5IA6WO8g4QLNJKIaX
1dtT7DHUxoiu+jkFjPjDYrkv8xHsb4fiiPIYu+MZBBrOsttJ0Ro8m47NA+9rS6mKZDZ2Cp3/adBt
KQGgN0DLsLwlNt8Zx3BSdGheNHCPM7uXWQlFyUHKoxLrDRQCdoIZg3fQ0XlrF1bdVnFgSRV/VoA6
VEH/kAdRFbNge71+QExTuIz9Jnx2ynBsZob9UEGV9NU3F4WLcuekG/yAjr3r0Yko1rYmL2sE6Scc
qOA+Yv1ej4lpdS6jvvnllicRloteZIEAG6sbnUg0HT1ZpiUtdvINJu+pI+8Ki6N/jDLy4q5fBT3z
laVt8wltcJX45PrscymcWI7eT4Akz3V1p8J7Cr3v0f3h+MdNfVPC/4YU8tfrW2VaTvK/E7b7ULjj
0ogMDLEIyiPlPc/V6uy85UwHQYsGrMnrCZBnIrOoipuuugWSOV12SbFNn9fCALsRqLx3TGTuZKVB
35+KpjhNJd0xFcPndWheDUC0i4fUkG0LEvR1sCYqbIYYYNaPmbqOySshA+Yqag0ZuA6OZT6kU1Fe
yL3T63tr+v2Xy+LNYZ4gwW0XKGJmwySfIkdRsM4KN+0dsRftGU6PDsqbvdCv1mINssL2+b1UJfS+
bSZ3IJim33/5+5vfbxeOY3slUOPUuYnaV64ecvLz+tIY7Fynhlvt2kOH5WK/sOEJpcN49m7XH2L8
GGyC6Hg7V6zASFBIrgX+i2P/HMf7fvj8sV+uGSykjuqitib7hZPnVn2ryq/OcvDnvWyuac01i0Vj
TJQ75eYjVTwA4ohGwRtHSA9qGu4eF+zfxOo74aOOuCuDeULcjikU4ls435dT/y2vpkNbyj+5XSA3
XaeVvwHostyyosiKskrCbe96NRxZHZPndB2ojPMckBMc1GTy/CnuQ3+Pgs0QJOiwvCEntAoJFA2i
rvqBzFucW3Wy+EuX+X7QPdA15Gk0N2yH4dCwW7oe6ERJ2Ewb94Gsdk4LEE0uG2/bXd4gAy8B0bF5
gs+dVUklX5blhy3KdJ5VAp2tuBpSchEKULdSLqnVpuAUkrkXl9vRJ9BZ3ytcGMxUx+4NzTrlM/hB
M6g8V1hMj1dVDIXJqjgFTecdSTHke68a01iXA/PG20CGgtmhjLpPTV7dB2KJMuS2lwOVHai7Sfnl
uvmadkx7B8DxbIAljV62js3hgiZf4fqZ2ku0Gd4BnuYdlB1swPMvXib8OTy2Qf0lsNbmkAdFgId+
4T0vvBen61MxnXXNVYAyhIBaLvSyug9euwDc42S9naPye7Gos2iiO9t1P0SphmrS/+5N12908Hxb
ZHM3+19Z70cypuXM/lyfiWFTdARfHg7L4KyAV0mAHCEF87iy7gg73nlfmj5/WcA3J4tby7hUUQdB
XTkch6g6iKU6bWI5fOzX69e8XZaI6ps6A4XYydqCu7nfEimbnSjC4DB1jJ6gM/Lred9nEKlkicf8
Ja7EB68bXUe0lJYcom3os4lBq0/81XKjeyQ3pl+uWXRbqbLzVe1nhIkfUyHowWurPYpT08c1Q4ZQ
w3JBsAIUC6hQ4YTHpdrTPzNdkDouz3JgPR6h8kW03wv7WADwR5zo4KKBCR0Qhxl1w2V87YWH7RAJ
Uduh8/cK6KbsMNXN2qs4iG1d+eL5VTzPxY0Czw0fx2QcnsfmdfYJ0sNr+kFpSKIriq6KWXk5+V7W
+9PD5NDHoPMeqb8cr1uHIbWuo/haNlK3sQs/U5ukR1FaESqJlCRh1DRnJ0eCx3PpkOSc1Gizc+wd
+hTTsJrNB9bmIXEPoAOZ2dGm+U0Qua8BmmTiovDTaFl/kl48qnFP5stwHHUc39jYVtWhSxWBxyTT
bp4uRHzONi0f82E6iZ1UnvTKpbtUlKYUmPO0mybQFuzBEA33lo7o87cLBZCF5QpkQ2PhV69Thf6n
wQed/7AJtAgylNDj60fCcHHpCD+ftytALhsuybESSde46VT7YMob3IRu85EN6o5a08v1wUwbo/mJ
NegtJls+Zmr4F1W2FDoX6ce+rN31HY/a3A7bPpMdWLMXXn71ZLPzMjUtkeYEOvuyH2j3+NTX+O9z
X1tDdMSqeSrIvFL2xWfa2xeH6tUWuCuKyV7HnQSPIQ7TpUq5yxw6uYiQtpyd+2Y7N2pJyDDd2J34
WNisY/tsViFR4E5eJqumSGwrsFPo0xe4l1X7scyHDvILVroqr+HFp4UNViz9mYNlovqN47B+cATt
2nfCcfKWYCw+TSGDJSJXreIh/3z9bBlCFl2etBqgeYoy4Zgx22Z4oXUkFZ09H5eg3dMzMWVtdZo7
VP5kHzkdsGArTcWyHnrkwBwXwKR1DFPpu+cgksdpRXtqsKRFX+9YpGluF0t9E46RGtzVczN7WdMp
L40Yae6GdXUQjXfdTrxqcGdEM3rOCNSXCullXSme3Vw1sSPaOweIhZottxv6KK5vk+myJpoPKGXD
3dG3aDZY/In2eTzn09Huqs9VyMBkqdBKOCBbWL/k47IDJTY4NJ0Tz+HbNpO8wbZNFfQSgyK1t7XY
iWVNC6cF+rPLtmpqC5hNX8Yk/+PU+d36p0Mbv+yDHb9pcDA6RNBb3CkPfUwAghy/plA9RFtxv0Zg
2Sr3kjSGaegoQUzD2tAv7GWoKp0j1hwgHXdYI+e2me0kHLud2MbgpXXIoL9Ufl8AFZo1TXBUQxnE
BadpG5bnCpm4rUC7W/UxDmGiM9sNDpSN+q30UJXmXwJax3iRH/t1T53RtGIXY31jlLkVAsjdWOxT
dSE8tOs4qv2khggUZ1/Gak822nB2dUChlH7vjVHhZaHkScO81Fb+zl4YAj4dRVi4bFnHbhWZNxTR
chI5sqznrows90/kRyWq4WQbkB1KIhvFkZcmLHrx2xp4n+/4HINbczRXUIC/o6d+QLMenbJ9aD0s
23iqqj3GJ9PntYiAjBUkmAcs3eyt6bDYx9rP8SzY2xnT8mmGHy5A7brd6Gbr/NXN74McKlHdEXFs
vAUPzfydy3nH/A0T0TF9zrhOxHIwkWmmqVOpxJpIWhV7YCHDEdPBfANXvp37Ps02qxiS3u35Ierg
iHcc/uUGeSd3+h9AX82Z767Czax+icP8K+8+Le4SLwOi5qn5MrnFp9D+A0q0uOLzeer8Z+Z5O57f
4Djty9/f2KiFsGluu4JnLPfPCwmeVG/HbrDG67IHizBdaDr4T3mzV8+ghsw6iUpFmUbTHyS767hp
/uXrbbGelzrPgtk+76znxTreW8/LNr6Zk42++64EO+jLeJi+uCk/1Qlop2iM1oODOnd7fCumQ6cF
BGEN5MjYeEMGTTv2XICjJmkWUv60hm6POMvgQXV6PDDW1VTA76MVDkJQzg/F6U3t/gqWn9uU7zwL
/vaQvLdcmhdYIaILKLTdZdGnS6V9i4s0SND7fOCJlWBOafk5Spov64Gn5RGPX/wrTywtTuI07myZ
aSk1TzFYo+Kh4/cZ5ycPvFpRYtk7Pvz9JXR0oF9YFNBqDGqekfGnCG8c/6YohxhttzCmz9cP3Ps2
5OhIv2myxqabWwyxZv5yrsN/UIUYo73aimkGl7+/Oc5ikR1SXDBRaHYBb/7qjST2R3JSy7EmcmcH
3ndxjo7la6MicKSPw+zLO17eBmSn3vf+HeDoAL4A8hATWWWTSaR3rTx2rVu6QqcrfxLua+GlYbVH
WvH3UvzvOXZ0CJ/0hTNPdpTD7OUduOzS+mR/kgd6rI+oxn+9vtemddKMXvnOZvWjxzKvytkh8hHN
zBAy2LHF9+3A0UF8mwcqpZHUJNvCOT+15fBtYmy6RS3hY5hNRxdenUK58aGLnKwYxuo+Qg0mEY4d
fS7LUh2uL5FxIzRrJqr1EbMG/78RTvr/GzGmyNTBbQSv10cxWMV/sHw5KStWDsjtT+g1ukjlZaF9
ZBZoE5bv14cw7IaO59tsUlS+U1a4m4o26aBHFbNwJuk6dHutRwbz0HF9AWAjVOZFheC1hWAdR4j8
WI1+PLTfV7yWaHizsd/XZ2PwUjrAr1LgW5GA3GX+uJRn6ktxXEEQmShrs6ECKNlODuP9B4yjk+iB
d1tWzobSxarEOewfFvYbTZyn2fnuB/eO2mObMEQVjo7wqwlatsiICswajOi/cdJ6ePBRLs39Lhla
UETYxSGIvohyD6D6N5X0joPRCfVaJ8Chs4IqI6jvhZs6DmgKBCvgkbDtq52v54qOP8JuiifQ4YsJ
DYOqS10cnWVpEja94mV/mNbwzvK7U9jPSQU+4IBIaKC06TBvyMYolENXtBapZAuKs79siS/Yjoc3
GYz2ltj6ljdT0AXnEpSfs8xk+Z0WX/ATY4Dhd/yXae+1UCKo6s23uyY4W12YeP6LPdlJp346zR+6
3q7AvV0/yqapaA5mndBcI1YMI5bhQViPCvBzxdszWpFD+ef6GIap6NDAiPOxrAYenUXQk9hhYP0o
Fbr0rQG4LWt0zxaKAN6YF3uvgMuPf+d06RhBeybEDdUanhcIMdcgfy3RO2D1bRo2YwAZ1pbEa7lc
Ch3nWWzbzqkwTfOyxG+Ci3awBMS/rPAcDM1hm7zzwlBHqejtXMs7iDjWEGe9vqCGm1Nn8ctrtrY9
d8LzZl06jIev0VLukW39zY29t3gXF/5mGnNpAzQ+gbSvlC1k3VlwZLQihzJkz2qNZNLk7n1ebBdI
HKQIeNg+yJJ/ssrtvodAVuy7fXEGtcFNXYYPvgR9eqDCKt287tQNnZMOvcgTaL/s1V8Nbl+XpmX2
VovIycMztcfnqQwA57ZuN5KzmDuBfzPNqFZM+BVOBCDh9eU3XGY6QrGhs7+wbclf7KFJkFlM1xLX
2W7p1OSOdc3arormNmJFdG4378jbP3z6KRXqvy24D8rxPvKnAy9iv91LlZuOk+ZqirYbcu7WwblW
EBOi460/hl+uL5VpdzT3AkXHkbKB5y9D39TFma0MOrnTPI7iKAYOVQ4fqPXxQOQ4Is89ByAqkMze
Sfn8zVu9c5R1hGK41GitshfwT7LtoPL1VipXpoDJxL5NaFwM7aty1Ba7NZ6ANLCPOREPVcOGFJXx
2yGY9upFBi+rIxk9DlYH38MKs+irH87xDPpYlJAjgBKC5+srbRpC8z5hsRbecBmicTZAji6MCeEZ
AfCdbdUHdFCdrg9jOPs6pHGaZtSZ6sg/Nx5PPcdHWAKFjWYvY2/6vOZ8WhEoFyoa/tlarNQXzald
C7Tgqez6rzct0sUC3vg23s5iHEP0701Ld3baKC0QssVoST7b9XrrVm6wc3ubBtLeNigL1Y1QG/JA
ufqllsecq3totME5gRwTdFTXp2OwLp1ckPGgAw314p9ziLUclF9YMSDl9IkWFjmqOm/RcuCyRPAe
DcBR63zM/+mEg8gRAybVS//suNY9Svm3jDgPm4h2Nsn06NEBkJ2zFHSsZI5+hT67PHrms3pcEwtZ
EpY6T9fXzhDD60DHBtUftnVTcJ6qoo7D1l0SVcr8ifjtv2qrhx2zNA1zCRbenDhiTeU4KOS6VTnz
Ezi3UHkAgp0mK2S4nlzc5DsxgWkgzf6nmYjauViOM3ltPLMHXo+fu140oGHYU9c0WKeOd3RV2dbQ
6stftjlI59JPooom9bpHjWwwGh3OWJdVR9alD5DE7I9eeFOgqWAQ3Z8hdA5IDO0xKhriNJ2ScFSu
GyBXH5xBk8VS3xtfrS54jYb1ThEP3qCNYrcCFOH6OTNcrrp0rqoGVw0u4pI+DF8hrAQh4Kjeo7k0
bYj2EJndEWwLIT4eDbI+Ii6pH9c+el4Li+78fNOeaLHBzEXbsHH0z9XgTMls1wmyW3VS+qCGAfkX
VLWsr9cXyjQXLVQoqsmGBHnvnwuPNqlbg13Kpbk6er74cX0Ek2PRgYwrsy49EfX/Z1No0hwvaa01
ocf2GO1mUwzz0JkIJ2dgkwOw8bktATmgk1ySrRRgIVRir0XZNIRm67QsPUj/YgifL0e/hPqdCM8R
9XYcsMFAdEgjt3JKZoI34WCFp1JssbM6wLfVNZquW2DpvnrbUByv74nhfOkIx4XR2eV55Z87+Pyn
aJEyUc7wL1gP69TvbQCM13APfW5atouJvvHFrmojFBQ6/zzL6dwWJClW7xEyC4frUzF9Xrvzo9Dd
ardh+UswQo3qoSzTie5EsqZPa3bucjuae4pf3tnRK5uCm9GT92wId3ASf9mG3gmUdVDjwLeVRg78
CK27Ot4U6DnHyt3uRm+zf4ux848+1FqOyzC3X307KE7z/5H2Zctx68CSX8QIgCAJ8JXsblKSJduy
Jdl+YcgbN3Df+fWTfebeCB0coTHR82BFuB8AYqlCoZCVSeTyNFnu9GlpyKv0zjWu9kSHgGRlegC0
b7sB9CG987LV+5RbLuoZNzE8X55ozVGnQiJnWk0VNG8xG3NxLEUdoj4b7/lTC/inb0qKaTpRgZGo
Mkzguj03lmsigtkf7qylhT5tcQLHkcG5agyNKcHBXBaQ0U0SN/b8wg3J6t0X9TAGczvcV+X4jc/N
jbXb11maCoFM2SKHCcDHeMm97Qan4PqhBXvMoShYcapylDx6026qfNK5WhUQCeKKNS/o+dxwvDsU
9QaF/7PrpmPR24GzlMgb3CSde0jz1yr/Tl0rvrw1NIaiAiV534wiaTIv3lFOd0pHB2RIRe4DD8xM
5bS6jaF4kTKd0y0Vox3jwfdruudHknMs3o7Kt1G+Xh6Grg/FlSyg6vSWOfEfk/37Ut409XbI2GeC
POjl9nUpBpXwEMK7GVicOmyG6vds3bb1iZeQoCjqQ+I3cdY/WCBNlpZrWBbNRUXlPnRYUY6+33hx
Q5xg7qvnLYsd6wxhql42yULZfSC76bKt2wNKIGEN2Z57HvBxTZ2zMLGgKj0hppNJ8/W62VMBkgxo
H8AMei8eOXRF5weQYX0XlQip9YnadwnpIycD24JNDMt13lrvuGcVLdm1LmTjZgHEn7S/SDJAMdb0
LK7bCSod4j7O8wBFezf2c/LcuxnYIiGzUPwt1u5DY/+1kzJYu6fGL4+XJ083lvOWf3MI5wzEBOMm
3DiDjuNh7JFrzuRsghlpPKoKmtwtbnn2yN24hQKslb2SYgxEfc7LFzEFA3xv/bo8DM0mUxWCU8bz
jDDPf5wpj8rdjeZqCPjQGm72GgegIiSXHCud7xhHVa/8iBtLD0LupDm5y+QG//AEXDcMJbAQDRNt
VmIYjYzBRfL/EbOoQMhlBE+VAJVbzJrtB3QCP9YlGNj9zKTJpFtqxcwRUs+pX2EjFcWPElKQOEsj
Nu7BhJB430PbN0GWNGuhAiInP5ejLRBuOHyAuC/KeL+ITAygtnFAw4m76m6E92h2lQqMHHbfdToo
csWkTx7z9Qeh8ToPQYN3uD09V8k6Dy6Af6CLDcUKjrW6D6FzJWmLY5aZwmSNhaqwyXEfLWJBACle
xi0W0EvIfZNyoaZikqowyZWBodNNqR0jgMx/9P7k45mpksdly0FXxrvsIEq/DeVg/9hIRcMOrL+B
LbPf29LLsJ7zFrdO8WN3kAO/ygL++dI3/mhpk6nHO74dk648Qos48CAeNnUm/6rbPOdJftO8Xy4N
6oVzRAu4DHSFE1fFGRtK8iCvTUAE3YIp0YI7l9vE/AZ9dA6/T4DefcXrpEkOUrcnFRdhj5PHidPa
Map3+4PFmQz9egcCFQxYh8troJskJckgy2rgHc/QhUtuxi05tlLeo6QGcPDrVI9RGf/vdaidut6w
uv5jjQMN4UjoV3e9Bx3Z63TvgfP4dwcjdf1+qTwa90Ubzy4HD/38vLPVEEHpzmkVOIn6IrtDwS15
XHvAf1qrW8I1BeKHtsVDMtCj8Pa/fltZEYX6ZUB3UzWQZnOpiEp/blZIkGBcqJE9bakbNSBYv7zs
uqbP2+GNbaxlnY+D4DSediuyLST6lzW6runzZn7TtJQrd3qrsGNnpW1YNNZ8WOrSdDfUmISqFVwW
tB+Yt/iPhMQkyYPaD1Hqawj2NMagMiAOW2qLiQrMSuLcgUn9o9iTsBr6B19uT5dnR/f9iklXqdeW
64QuKr+/ScAv0IKFqHPKP5eb162rYs5pSkD16uDs8uR+W63dd2QXDKVJWjNQ7FgKOy04tWg870ny
qZgYAAWk9E5QBHyyK2c62sx69aUrw9aZrGOakMKwW9+fNKKiH5vcZSk4tynejaaHtf8IZZEIetEG
F6gZGFGRj01CIWvF4cT52oUrsU+Zm7xsQ/kAvoePvStO1mQ9Ue5Gsk8NRqLtU8kjlr5sOmRT7DgX
fAIUgleg563LYz20eNl3pQz+YfJnnZThRmorbuvNJA3y/jYnKkpSzvNuby2jcTq7R5rOn8sJKkAQ
eAuq9rr3MaIiJmdw90zeBN+19W0aOkJ88vf5wJfhFuQvYDLGP0Gc+5UNhlV8/55LVNyk1+yNI2ht
I1vuP9Aku5GJd1j3+b5uyGEfnpbdjn0xGNZPN4XKud+tY9VODvwnqqdisfJT3Yjbxgat1HWhL1FB
lNC4WrcpW7FIGzn05CXfpruS2FEymQpzdVal+IoNNH983BcaM5Y9kxXSQNT76Xi+wWjfvyQQX3EX
k9s7dE4dGi+Tnb2AS/2bjyrNry6je7Q52Rg6ZJ2O0BE1yaK87/uIiqXc2OYV5DxjfCvIoc2APEyt
ihgy85oVV2GUiczZ2NTwrC1YvsUEbk05PpP0bl5NQE3d9ysugeQ1sg0e1mOl6Z/Nql9Taarb1338
+fc3Z3LlOQvIZ89XGpHGS7OEqcv8AE9x921jLF7W7CcVMglmv3ZnAjJTfQ5hLlyboR0Z10VzvHy0
6cZwnrY3Y7A35P6GeqZIPbOPk9Piclu+zuKukSZsoW4AilG70+CdsWs0dqfu0AsrGFb6ACaUz5cH
oGteOfqTcbWXgvdwiQT1AZb/eUeJb52YZEF186OYs9Ouy1i6A8x5Ez/y4XUFMZE/NT/TxPT2pdug
ikUv0ufrtuxwScAUHjyOy2M9C0N4ofl8Fak47nODMBuzIwhuH6ztb1nDf0hfRtLNDI8tmjswUdGJ
pZV6NbWxwo2HCxVJ6Uc/GUoEkc5jhfKllxUE+N/3pATai01ASArmhSwB01TmZyAPTTILJR37EuxN
2hpuF5pdwRWrbxromMPXY9Nt1n3Zf1j25u821FcVRhEVrpjj1NuqakQ8WI7PXLpBPYGxry/oCUwJ
T1fta5X3sCfW4Awt7L7Mlr+l1bfnwrgs8QzniG6CFLsvR1E6OdiTH1GCEfG+/Q3GayC4THVWun2n
GH2J4sEFBes4pkjztG087PDyHTj+EGStqTBIE5uoqMKp7nvo9FY0BvP5FvQgH2LJcsjBiyDqIkw7
5+h0Y4i03fPlFdFFl1zxBeChmrY6s0jszl2YpmU456IMRtcL3QppCk8c6Z6HgKrdepV/NHR69mP/
TZUTVZc4cbKWp3T2H7tj9UAP+fH8xD+hYKI4mgsmNMul4gpJl0i6njf0eblSABX6QXzxSHGakHi8
PBBN4KIiBu3VnqHMCU9Uujw7jcKdwh7pvxDqF+3BG/Ys9OXyrYNS+eFyhxq/6ikugI+DX9q5pHFh
d+QMGetO82o8ls+tvLMsKmywWrrRAs8bQtXS/dqz+dD56d1S7N94XTwzbipc0pipd/79zfHsI80v
c7ADPfLlpfc+V+3X2v5yeX50a654ANtHdSfyawRvMKApcO0T34svbvOl4Y5JI1q3BIoX8K25KZFi
xrWcrV2cQm3lkBD3OuV0ooIF8UAJWVeRkHjo5H3pgvR9ox+yMj+ulBpSF7pNq1i8DXiIte0FefR7
guKhdjo0PL+1p6IK/VLsoWtPh4kR0xVSt9pKKJCuY0v3Ag5mYlaUTstBcmRKmIk+QLNnVYRgCsV3
zixB4iYfD2J/XdLhATcUZD/ZPelNVQOaQaiUiHLeKTQgsSzAvoa+N4aWB42TrDac7LpBKGY9dVUF
jGFJY5I5YSeKsMq+VHIFaz5qCH2TFI3mbFGBgZM/Mt+VmCqWPibAOpXOS5X86DkJU/snkd8s8GNd
NkPddCkWPnBLNnnvk5gu83M10Nt5htIUgjaTEWrsXEUHcjJWlmU7W2xt/mH0l1Pez2loJfwO3N3X
iVkRFRSYbfR//NTGvrczdpd1b6cm6jXdCNQQXy5d7znYoHJxiqMrCvpZWK387AFeh2fK1fRapVt0
xdp3MdVNyt05rlkWNIiHZIPSwR/l+iKreCQtYheT79LtYsXSi6He/S3jc+y1IyCHse31QWX94OlJ
bt8ubyyN71KxgQD2rLa9szkGZ9Bhqg/V1AQOylgqyL7U8lg66+fLHWnGouIDIRCYbeCRnoGc78Pd
e+TkJyrdUZ4OhKChblCzA1RZ4q3gvGwFhShj/7Od06Cqvw/FyTVd8nQjOHf75pSl7W6tNU6qGMy3
KKI4dmQB6/OvrcJqzAY71/Wh2jlJ06UU44BHyNe6+9hW47F0f3ayDcfNhJ7V9aEc6STverHWcoi7
NPmAqsGgKfLAlRyV584RJWmX11vjsRzlVO9W7tk2nvEjfyO39s7vCmu6kTw1QAN1a61Y+5wjIATu
cI7q7NVBfeh+PyUfM2Y60jVALqJCA/tklXOVrn3sliQQgFOk3V0phyCn93IdgoKWp6VecZf9aCVd
KHuTd9GNSzH5wdvx8pj0bZRUdwAcIhAKBPuQttcJIhEV32clKDUfprqKK+/OTh5rdhUOn6iYPnud
c7u3qypOmzwAlorZLSpPX8rt8artpML4HDAzZRm1ZDzbz14apzaIZUuDa9JsVRW013W5B/WeHNWf
cxVIcZtDSwSlS4boUFOORVRwXrMkFCqXRRUPW+jcrochmKIqAhHXF/ILUgIgwzDddXUDUSy7mrse
E4XN0zV/2q0IWk/8Pyj5aramqkZsTT5kzKH4HgEmHVDxg0O4x/JfxGRKImvOIhWdl7bDtuYOJqpn
zzNSgLZ8qEArVI3fOpcdRftyeSvpxqEc4ITYbNgFdAGEzIKMo2qkunMhEjzki2HJNSGCSlZIVum3
2UzbqLK/p90aIrQV6a9q/ULJN84+A1hzvDwUjStXEXkdyH2yjvsyxns1ak0/AD0VuijOTovHPTU9
hWt2lQrDy2oIaTguOoFmwMziKrnFk9jl79dw2hIVhpcmjIGnAm0n90k0RclN9lPUwXAAVcxpibc0
cE3vy7qpOu+GN6f33hDWWj7BmuQvoxPu08Pi/+3KH2N+7Tyd5+9ND1bfTcxtsOqi+WS5907+tPRf
Ls+T7uMVw/Y3H/UtVQLpN7YdiPfJHz5V7f1cQuDKpA6osQoVetc4/eo4uZAo3ftU4knSx9wvT8ny
6/IIdJtIOa/3njRN0nEJ8qlPUx7W5LtjomjXNa3Yc1UVC/HSXjxScMRVRcBfm9GEGNa1rRzHnLqz
wH1Yxvn8C+CT47Z9mbzq5vKc6FLiKsSuStKqLzK0vsztLeb+0GXth66SkcB9e2hQwjjlQWn9EN29
KD664KGw0vYgeuSRpCGO0uwsFXqHI2OYuxHLPm7+M544iXje2jmycOmY8RB+eaC6Ts6/v7EMwC0n
y8Gze5wnqBGh96A+C11IQQFaQywTEYrm9FAxdklZ7+4wTm00Or/79U8ytiGVqM+QH+ymC/fKhJzT
DUYxc+mW4ECxMZh0fHXqKNsf1+Fvlb3K0TQSTULsn0DizXTNbMmKslrbqC5E0PrpwQee//JK/LOu
72QkVULCCVJCzQ5l4nibiltq/xlQFe4262073y6g2vCsPuT+SzFZt9n4h3Zf8oVCye1kNctBUBCu
Ae7b16+GjznfBd77GMUpgNtjgeK9bKPhSE9eCOZIEqxJmIfzkR6RGhpCVJFd7kvj3v6hm30zpxAi
WJhYaROtWRXQGhof4gmv+hUSzNd1oHgKe3M58D5lGTsIIvfqg0tfxdY/1sTEHqvZFSrSjjHquK0o
yrjqmnBi5R3NZsMxrJkcFWS3VHsx74NV4IR/ZcN9D4k4MofJasrqa0xGBdMhWVJgA3lFjLzcR7H6
ayCB8gWxtlWkAU9ywxmj60Y54tkMNh9n9IvYHSLpTcHWf7RkGggaznBpl5dZF7GoVITQ/xMpmVge
EzcJx1wEOdS/m+1jvX8gpRVYlfOQ2lZs85+glQDz6ovlGtIbuuEpQcCY8CmBAgAQ/Wt/TLuTP/yB
z4n6MuhmE5Ok5rxTUXilBVrFqSB5PFjTwR7TT16b/pK59/Xy7OmaVwx+KSibfHsEE23Wf+qkd0Ap
+td2dg02qGteiQTSGorppUTzNs0/Tvt23Cv3bpOmsF7XvGLi3E8ZGA6KPKZedZ9O7QlquVCGZLkh
HnjXDLmvQu3aeUato5Xm8bh6twKs7clSvDi+ODbUxASh6+J8eL5xg31hQ8lJJBmycBJayATENR3H
cb+SaJgsUymSrpfzDn7TC2qpgAB2/Cym9fI1AeAoQA3B37W0EbsI07363fMes6VYe9ujyJJXIgPo
TDxCrAVyUFsVjnNBQ28qAUKC6rzFK4OLfHft0dv59zdDKkifNYXXuI9NI78uKQ98VMIEzlgZ8ie6
9hXjtteit9oNlF2lm4Hj0K1vm5YmYQPilitMDwNg/x7AlC8FChxAUgRivcdtlx9tcDDYpWf4ft1q
KJbtdW0+Ym0zBMp7YGd9sKMkbAUdGZXRnuYoU70KkIqBKEYOWkCPN7wB21IvHxCT02DF+w7qtkxl
Z+9T0KMHxc57p8yTdfWyGLfrMpjX6hNds+UsiQ2J0uHZB8oRYjfOAImw+kBK+9vo8E+XV0ljOSqO
zgEYtRO+g22AlFGwFfsxT+gWVLIIJQLay528m57gvgqn8ys8FlpQ6IvXxTt6ffYJksCvrXylIyRP
5tZrQtBWHeYSzwHXdaj4A4utdTpLAvXwbjxLY2ftcjf6d1577+xpUHY90kkm8Os/6k//CSoxOsUv
MDfp/Rx4tThxuyEQ4Ktqy+kg5RPFW1BuHzZ5O1dzCHXYDVk+FPbPXgAWkdBe18Cat68ta8O8eOjk
3eINxwJ02TtltzUglYBc12G1RSnPo5p2X1lVHbKmfKK4lI8jmGELJ8q2/Ka3kLqgT64LuiqbeGHP
6kNZyA+909/5swgKaUGFXAREDncc7yyCfy9FFXgOHpS2+h7EZgIXl8tTf/Yf782G4rc6YWVzzjLv
ceraU5Vkt0V2FUcGJlpxWS4bZdntjRXNdYLT40ct8pOV+Mf1h+CmKpx3Yx70oXotexrY0ud+lI0o
JZJHBwRnoFAMarwb5SYiMF0niu/qa9QPWSsGUpd1VKYQVRUhc9nJG60DRLgNJ4jOtBW/xRcbfAYo
aoj2FcqSaUTHmLq4cWXR5ZV+P8+MuVLcFp/2eWIc3BW8+ZrLmwLPU7P9eyyetvX7mLZnmaugmJ+S
5Am6wdAAeGodA7ZPM4EqfjDNmxmqblxE/t7iyfAsA5jdFMOP3ZPHXH67PD7NCaPiB8G8IOjSUxGN
OUgv9+wzmV/6MT1SPPq4K0UxtSnG15zFKiww7wbOnNbj2A/ZnT00H1n9mJeGhIvGIFVUYOEWu19X
Do/S+s5Jb4kwbC+NU1eRgIOfAhOa2DzK1jJsFzuYku2h2orDmDwU7XZgqzxU3ARH1WxmlX5wW9s9
sRLqRZWzRTvZj07PwG7JDlA1MQxIt6kU02/7VjSkw4As8CbkKYSYIlpZ4Yg8dGqKIXV9KJYvRvho
JnYnWkH9MWfQkiR24JL7bP2ckb+X961uwRW7BwKUFyJLWATS3NNus4iUV1VAcv8/qD+5FC1y8w5O
o/7YJv0dtdbTVV+tYv3Y5rr5xNC0jwh0IChJLSeDo9JMyH8wfgNqBkGK4EScV69gSGBwU/T58mdr
FlSF89lZXfoFxWfzBVzz2W/uY13L280OuYnbUdfF2STe3ATGkUz9COnJaNnvqyayObx5cZsWTwMK
dy+PQuOAVDzfDETZsBCMoup+etntmizBNhgCdV3byqmNSmsrbUYEBHP7cfKzIB/jajShiHRLq9hs
1e7cBkzdiUixk8gmuTh4O+hxrpsWxVplWwLQUwsW7clyx2FFkB+5zxbTxUJzwKj8fqLe8ALpuCxq
reSmTKabxK3jtvCO0OzqQzY9spZd59tUqr+JAw6TUxeG2yTfh2H9xSwaJX32oRqHj3VWGFyPZq1V
KF+BohDI/mxOxER5GF0OZQTrdk9mw3poLEHF8FE2c9cBRWtk9T6ybJE33w9tdqTQ6yp+Xl7ys1G9
E76qUsZN4UKEz2YMJLpFN4Q57T3IlTvl4z7V00vueCaCT83iq1A+D1k9eGp4ZwDDy/Hn3oHw6Xli
z1v/xbS/dKtx/v2N46DtVtvNxjBdHnSG9m3xDt4yfhtTow6MbrYU264TWhdgDsB6F02AeuwmRxpE
xlgUg2PSrbhi33OSVNLLJhbR+SUF1qP4ZW89QFDxygyhpMaDqFLFDfFYNk7wIKmsbix/O8rs8+Wt
pJt+5RymzmgP9ozJ8eY8zBpUk0zi0LomRjdN/KWKEbM2ySnnsw1xpcYNRzIeK/9O9MXLNMrfeWW/
TOmPxPeiqwajwvZk0fWFFLMTjdxfgj7d5iBL8Wju+oZEhGYdVLhebVc5ZAQ3yIV6r5BmP0wJO13+
dF3L5731xgz4Xu+knxsn6qDf5+Cdgdi1YXtqllhl8JvoPNulJZ1oGxOwU1MwyBxZ9Xr5u3WNK+bb
2CtPJo7jYYfUTLBNyI44Jf9pZ9KEzdL1oJjvIKAJ3Qv0UM3Zw9rsJ+7tD/1iwhBrXJyKyGugNQAZ
cIdF/lQ/9gW4mAsrYYFFzpIHw/Dq8OJbXScGQ9b4IlWteOqmYdo4DNluwZ65NeV82lvuhGQWeJhd
h+uuUypOj+ROIsZ8ZxGbupvFr++6bDPsJt18KffpKquX3JWJ+1iueRM0m5yC2fk+dkjuJE44gIym
nJcvV20uFZbno063OkNUoma3w67lt1WWhmlmogHR2JyKzkt9JwWZD45Ru5XNoW5x9Cx0NVES6VpX
LDobRlsCAusgcILcBJnuvcG5zs+p0Lxky7uiFedL016DF/5rU+URYnxDAPM+yhNay4pNsxRZFKSt
3X8Ef86Uy+Jm//x/mVHTg/143doqZj3Cx415wexoyMYPs/M0FsspqUyA0fMkvxMh/QeVt9l8zCsf
ERIgkd7ykZZZMPI2GJx4NSISNMasIvM2lvu0hIoFAkj3gz+Wt1XrH3Pe3TYsP1yeJd0mUo5nqKZ3
yH9aLBp35HKW5NgLE+hB41dVON6Y2iyfht6O+iU7WGD1bLs/i/FxWzM3KgZPJHJp+rRBTETGsPOh
7lcOwTB861EIf3lqNN+vAvBcP9tYuiK0oAnYYX2UFnlTlELF47rmFfOFl0vdhRQsgmLB92adfuwo
tfUax/BsrVlYVTS4ZbNPJuHh3ARP+1A3P5a0/HX5yzV7X6W94262Dm27sojX7DZb/Whcc9AfNnFf
oQajy4TpSUg3hvPvb2KWup55IiiMjOYukms+grz5miph7qu4O0I71/NsNF2loAhNw3WXgRhum8aw
uro5sv/96VBlyhj+sAjPu91NOkDcKmrmvj2wiYDy0in743WLoRgwzsRlXhv4CJl0n8j+eZL9DVvS
Q5KMx7bZDLagWwnlUOYDnq64hxwAtIjuKRWf0saUddEYsorGGyBtnWdJY0e1s4TO1gIiRPNgcv8A
WWZCwmlMWYXbZW4hlhRCPdGUrkHZj6exxTP/vBgWW9e8YsoQXB8oqIydqHSG27Xao2JvjpSbimU1
e0mF2KXVBOafpbYjx0PVYd0FXSs+ehB832R7LKrNENPpujmP7o21tcW+8AaMaxHLsjuwxt+Q5EPZ
yxtfFgWytKYI9f1Kbe6rODtU4q+7u+NcALVIIg94YCjWYBxr3wpne7VOzOuSVxBrtjKoEfQLEEZk
EBehGUZ+2WY0l0YVjbf1gPWCsg4TuiUnMB49FCO22tyI5w4sc4Ozfcyq/CS99ffl/nRbXHEGuVuA
XPlsPU7/+0xE23XfxkyGY/Z8XfuKD1g3truy4zQS3vqct49TAXg9+POOYzkb7hW6zaE4gAL0oIJO
iJQnv/nUEv5jmlBx4q01niH6r/Nwleon91W4XTN0/dp3JYtE5vzM+RrilTMmqw0SuskJHPznqilT
sXe027rds2BT3jCF2WwHpPE/MOd7lu/XHcAq+g5H4dI1Evc+yXnEUN9SpJ7BG2v8jar9u1eVMzYl
ZVEOR9+nPyqWnSZ7v+4CpkLtFmusaCpKpFSWEgwKWfKZOkjEduxUIgT1dus0ozzq8jLoRnI+b974
nKJaSjqXmKR+6E6t3YQt5UeyXCUvjd3E/t181mTuOA4ZixLqnoZ0C6ZmRZbORCmosWtV5TfhJWss
UPtHSw1s3VIcKihKBAloQyUfvl43Q4ptp046NBDFQBQ9djfj2kei3xCom7KjuiEodt066b6X6YAw
EUmCoX1oXQ5tqjIonJfL3/++4xAqus5BMtEZXA9Hb8LGm2yHXIzrfHAdKMtzTufjXJkO+fOe+e+V
TKicdmXpg4pjBmNKa02fpW9/b6mJaU03iPPvb7Yp8dNlr8AGGCVJFyBUsZz7cS9Pg/Nxmn5fnifd
158X6E0XKDSfC5JgIfwaBeA7Pbm1fZVBCxVEZ3fQbSGpjZvwagW0bI92MTx5yQCEzPKtd/vT0OYm
gTzdMM6/vxlGvlrbmfgBFQ1rchrG7qHol+N1M6QYs2/5sKoVka5TdiAk4fYUedtwXRgqVPK5KnHc
1VpxRkOp6Us+PPNSHLkcP6SpicdTNzWKJefgirG6Ci/Sq1Md5O6EHshpLk/N+1YsVOjc7Pj94DRI
YYqlut3pfLC75cjd8nPNJ0N0qPl6FSKXyixNtw73yWwcXkB12B5rMjeG79c1Lv69a0ByVk2+lO5j
saHWvmu8FhqqqYlGTde6Yr1z23N33fDpwgOJvj3d5IupvO398wsE4//+cHB1pWORpk40rT+4/31w
k8CRpry6xuuo7HKsagpJKR76FtQ2MOtguZ8J7khDd4SvMBzAmlycUOFkK53sZKPW/+bioN73PxRG
Z5UiUy5OE/MLFVDm1mLdd4C7ojYdPralFfusP8xyOZG1Dd1lv22cKQLXORiH6PerbEIoQbfn+y0l
KWZvqz+NY8yA7du6r3IwZQA1NicUc2YFCMBksjpRAWCc7T/0uIvVTZg3N9d9v3IyW8Amb9Z59Yv8
CcVbTmUF2boH61QZjE6zvVT4WFkl3s4LJHkn/4UA9lrMf8TMDi62QPnt8hg0lqeCx4p1I4NT4EqJ
OqCDcOVpmE2oBN3XK0btNbPvryVy6w1gGtSP1joDQ/1vpwao9e/lr9cYt4oZE9b/vqVkUsQj7SAH
LUDP5x8uN6/ZQCp0zPaJt/op3vrkuWjcAettxpM/drLENmCDl/vQDeG8MG+O49VqWbdsiFi6sv9S
tUkAKWwaQDHJcI3SrYJyJiOjhfcZF2NwVrsK8CAUgH5mOibWU5uR50pSw1zp+lGMubVtknTrOYrM
d6DO6XiLdMX9tLG7hTsn3wxjxry8E0OqLHJeOpbQ5lxt1BfSw9AP8Vp4wY7qz+uWQ7FpT06ypA6e
zRyyiYAmrgzoCGnTOYcg+eUuziv7zghUBJlbSL8qfNeOxFTclHK/2WdicBiazaQiyHwQsWzI/NqR
nw9FsFkQPG+bn2PRG9rXLLKKIksbXHG8HJNv+U+p82A5U9B2n2T+qyqu80cqMRznDlshFGKDv4sd
86470dV0kdJNzvn3N5aWQI27Y0CPISnOy6MNswt43c1HTkfTWX2Oht5bWsWYbafZumRFHNMCFf/o
uSlqKi2vOVZsz77yETQpg8jx1FtvV0YgnmLe1J3sfDivCCHfMyvKOi/I7T8jO/mWZ9ivunlTLJsB
ipVj8Ha0synaqjUEfc1hc5mheY2TVdFlnE9d0TA4jkK6CNJIiNMaBcrJPUhmossWp9u2ilGPu21D
3x35TIjy1Me+qj8VPTTfBcn+clferZVJ8k8zFhVXxn2HOFZXIBUwrUhbNl8rYMvqnIfwuaerxqJi
y5gt2bqnIzIa5CvPJvDD18S56ew2DeRMOpBumYoGdYM5z+Ybe4Gy61S5bQUojVsGQ/u8pH+YU4Wt
ScJC1/759zftN2D+A0H/gsnaXOfLaBXLr5xAAwIH7bRCL2NI86ugnUIVks2g/db1KYKcdSrurZZD
Vs//LLLKkHnVOHSVIq6pfeLUCMyicvaiie/x7puQL7o5Usy77lsvnaEyAAZFCvL9KhA7kPfld+iR
ny7vJ411q7iyqXAhaJjjEb5Pq5AKiEm1YbIbTlPdzCgR+LSsqfAqNJ72XjQO8xfHaNO671Zs2gU9
ojuWPo3wyr+ekq32IR44cihkeCZ1Is3Xq1gyH9TKtNrhW11nHsIqn/ywsxvb4Pc0A1CBZHu/+Rno
CwFvtZdPeQKphRJ0uL3NDGe17usV88VNhIAWCnOP983I78eo6027UuNPVTiZZaPe2uvRdNJNYfKX
LUUw0d/dFE3F18u7Uvfx50l74xsWYiEnNuLMIWV56EAk1o+VYd41JuWcu3zTtC2hANBLx45svwXf
ytp9Tm1/uqVt5pyklTSG52vdCFTLHVPQHFuYIzaJD8Wwfc1Q3HZ5cjRRhoogg8Kqi3d3YUflKFFl
He/cCnb/pWSBSL8XVynacaECyDYI/aYMZR8RCN8CSCeCLaR4ELWJVke3/RX7dRy8irMazc/y/3D2
XUty40yzT8QI0IAEb0m2G6PROEmrG4YsCUMLQ4JP/2d/50bbZ3smQlcbO7Hb7AaIQlVWVmZwiqXe
Z5iQG7h4p+y5svyXvLE2p5AKkRl9sltUYUbxJNl7Iz5XvvklZ2yBnvSw0vPbT8fSs6wa0bLGy1S9
vbvXPv7i3C7ULTqacZugbN6JSJUYN92l7j2R3P/Ztv1HjnrJHGNa8iFPsvoJReEveCN8DVl7p9EO
FwA7ZWdPo9eiXKb+E8Tsdk2X6DJYY3hkgRoXx6+QTjvlAbvv3s1orm3VxVnvY1JbDpMU0MDCZg/1
W2jBR8OPv1vN80P/OO1JNss0CHDaWbaRig3TIYJOTRXk7zlLXduui3Me1zSMRknpE4NPHSTU9kMW
7LOleSe3uPbx0b+/P6QyGrdFaJloJw5khoJKvT0nkAl6e3muRPJLI9ags/GaWWDqAwDMfP686H+W
5bNhd1347e0nXNvdi3MOT2MNXxw8YR3yYvKwQWXvyURdieSXBLMhH9kcxEggeesqH9lb17anJRN7
2cRPb3/7a484h+A/Xp80Dgg352x7rVUZgR3ayfl2ZGOxwtb67UdcWaBLpTcg6Uo5A35faumuG76z
8L0YeGVzLwlmGaT1k9CCQdWwZ0wkUv6ilq+9uvXZOwDulYvokmaWKM+ijWJvp+AzY3ft9LygMcnr
vdW3yXvSKNfW5/z3P7aAZTMI5h6/YrF11aBXlcP/7O+W/uLsLgq4G3r/5y59VM7kbJo3v7Or15bm
4tzGXMPF1gH8jKjfY779Fyg0r/zsMhUriJNnbEcC8ncx4tJZNQuXkW3hiu5JnR4xH3dsaVRJ8nei
Jex/JvF/bIBagziIe4wxedU+tTl4K3S4MZu4WYP3nKuu7PElwyyZoAYfztiIJSclWrltoVuwcN7e
5Ssh9JJaBv+WRocCW5GJ/qmLHMgSiyvE4qN39vraAy5ubNsDzOt6Gx8oW3eBHA+5yktZv5fuXVuc
c2z6Y/0pm3uIvHa4wjTb0zCHEeB7qcyV8HZpdsp4IyCgCOrCCg9JTavcTrt+O7TDe0Ld1777+e9/
fHeTLQ4OPRsQ9H780jRTVvih73Zvb+y1D784vvEoGGVnYGoISSWs33egp7z90dcW5uL4bgsdiNty
MOAWjcI7aE9kDTLogAcPjrn33swrQeJSe62Gc8CQteDWQIg/vDfxzHdQWlCfgcy7vQCahI5Pht5J
nb+H6fw3r479r/v3x360gAtX3U7hAT2Ho5B9EUXPmvoibuFEK1+hm19ky5e/WsNLophfGjvpMwdq
1VkVR68+FsU8ioKT728/4Mr9dskQkzV0oZYZcS9L2rSgcjrAu/puXtNDojC/A131w9sPuvKiXRLF
xhXE14WDWkc03/PYf2hDt3/7o6/EjkuiWDpCEled2T0wcqsiV78QDsvhyL2TfV15jy+ZYmQEfL5N
6CDC07gKodXTdtErgmFRp+8NGl17xMUR53CtiumIl5h1BzNCjX8tz2qm4XveCNcW/+KUq5FGUjKV
PK1jcifR42NU/BUBkF2yw2TDOj5A9fiQo7dtm6h08q9kFTNGLpCvLIHax4y66QDiKoFXO7hUov0C
hvaxSf/yYiYXqfVAgwHORngtl/6nS0rZ8rLOIXr3d6k79J7+Hbynupv9mOHzHXfwOYfXefCeQMN/
xyFosvz7oxUfNmLPbba5id2t9fVUKZm8pGeFcW05ZMb55AvI1ukKzb73RlH/+1WCLsS/nzpsywoB
NLRnvLgnkh8w3XF8+xj/9yHILjXXeqfGXs9thBxJNt+cGNdbA6W3ImjlTxLHf0dQyi55YjpVUTqQ
HoxVl7/0HSaaehK8c5v+dyTC5fLvxVG9c1MzY1ynmz41m67C6JH1XfX2+lyhl2Ci7N+fnrWS+W3g
uAy4rQK5vsz19rRE2yODxwKuu/vMulMSUvj4knd+0LV37OIOz7fWRK1rl4MCsk3hnMfXx3mApBbP
IRO6VWL4Nr7rNHXtYRfnPV2jJqe2RecP/J/l3BflccXiOSqkjPbRNByXJf+4Zv3j2wt67YW7OPv5
1pu+jzCbNMK4B17v+7Ffi3noTuO7krhXXohLPlnY0DFMmhrMAbsVfH6lIi999M7FdOUoXkqtwc6w
brIA994251UX2KMGg/mvloZdnPLakeD/zSPzuinFCKG97BQuj0K/R8u5tjDnPfkziYrp2psEa790
v9XyqcF8YeN/vP3lr63L+Zl/fHZsqR1Yj/coT9YqzDDytJrT2x997WtfHPC+77ZJhLjtOqThIXTV
bLqdmjD7uxB4SSBbBt8BxgiQ6g/53vRDMS3qgTbhfljs/u1fcOWlvySMzXU9jlGKrHzT5tksy7Hj
4mXkjxF9T1bt2vJfHOPGwpJssCjlIt5+IQHk0mNo1r797a+t/8WRXaxpGRoMKLZG05TDMPzDFFyS
1nX6/fYD/jsfzi7pYnblHR3GLHvahkdDPnRGoL1R9e5RvNc7OV/P/z92nF2yxYBSNR5FIzpiRP30
IWRLNVhj6ERPeV1EISBxEr3Ts72y15daYyZks7TmPD1am2o2u7yGjRhZi+S9+b9rDzj//Y+TttZd
TvoMsIAjVRScx/8q4A6TfE9v8dpaXZzkpnZqEhtuvJCkRdNvJZM7b8lRCLZ36PKdzY7f3vcrd8+l
5ljqmsxjvgEHe+YlSVzRmD0s5A6u7U5yAweIo7FO3smZr71kFxd53TYdYzon+7BL+u/janzFRznf
bP00fWTJOB87Rcd3mmjXHnZxhYfbCMLd1iH3l279Z0nIt1HTaS5ht8eP2Vbr50g2f+X4lWG04d8v
xDTAtW5G3b+PYbr44kba7acpiHTVx4D2V6A8O07m8R9k3dH+7Z27lhZdCpWtMacpXADIvhVxfRpD
vSEbEiKuZt5v963L4CqthDmqzufgDmng/714rxV0JSBdEtGY79WAByZP29afUnAWQqnu2zZ75x6O
kv+RUv4jXlzy0UYPEVigNHlftNYrTJp3N1KGOWdhd9PEcx2FK9NJMS5dh8vjd5CYpIdWHmlVg7Zd
qyfGCJqPsebay5I2dUvngppVSLjJ2V6nqYUpctp37Ydky3Qgy4kryp4WEtpElhDT9vPPVDIdVVMY
NOIfpVc5PaQZQbMapffWDTeNr3U2lI0Me9qUKp8m3x+w8Z1oKz/Okn1WxguvCh0PA4dBOaYtW10M
ecRoW4lwidr7eLOsmyHYGuQ9LaRi+fArWI3wd5GBKLmEsgjUhQWM5ZeV5xUwt453ZZ+FU3I8/4v+
0KHH0+xNMuTBg3K9JekXFtu+P5FFCDsfY7cAE+LhtrhfK54sXrkdav+URJqy3zas/YYKNk8jeEPP
sw6Wpoj7pW53fav9MUmCaJnKgEP0at/LCaxM64OklbdkEnW7VSOBA2E5zVtKfsqBGt4AQE5s/C2k
UzDDzi/ZBDuM+WYkVIyTOZNZ2UHeNT/QGb5pck9TiV8Ucvg5QT3WW/cpm9CfOeaWkfrDNsI2JSpS
Q/ro1NoFvSxYQCdmnwK/w14KFhp/P0w+wohfR5M8rEawDHy59GEOeRGfJd36zxYsbIYrwxwl7AS2
uKvvutZm/KuoufQxGg8dCHd7zZzk9zXpeaAhrBuF46sYkfl8DtN5QBjmuYYb6aR4bTEDM8CVVMxO
gRhO5zkFdxvSyZOG+i4fRlaGE8y1vkJek2sMOPKp6YDgUxP533kmAqEKSaZx3FtI00VoxmPEw92w
OIbiF0yt884Eu6HzTn2yqZ3SqBjXGgzc3IzyCTyxJFxwHURp82UBhCmnyqhUBR9dGGbh09gYG+4F
jek3NidJyyoRtZMqRvDKUl5iiF/KW9VIGNCXjoXw3Qtb0cDiaAiEuWmcicnBxrPMntrZuuCfrhWR
LM9AVvJRwdQmSKCACV7zUwrF9vBWTlrXAnLUbbS9wteW17d1u6byx5wHEEfd8k2k+OZ1OyFQBMJP
7mQh2jqXzUxm5ku8JumYltParOqjJhud9pvMMA0aBFO8HhVNuQELH6n+9KTF0GW/RV73yYosNBvI
3ZjFrAPvuW7G7cZDhBn8wi5vcNIe05bl7sXSbHmAPJ+8cXRO9X4ZxLT9CnJOujJCkzT6ghHvQFbE
u4V+6jKaq+/ATRsBL0K4HEBjGbrrtZoOcsng0OwiNuVpMfaELzuuZTMXYspZCEMPxWMMAGdkdZ9T
CROOtYoypuC9LVUasvtYqlAfPYDtJ1wRY/qzS2YunpYulAArIPSX7Gtt2vamZkImJy6CoL+rGx7Y
HxLzRfQ4mVEsL6jg0+GgdN4FZkfh9ds9QdYm7P/BaJa1J4iJMXfgY9+h9+5GA5dOPq7iGJER7P95
nodqgT2wLohsxg9+6snOx53t92vOIWtcrJgZ9LDIsxhUe6UqTjCPEnZxkDzF5yDxOpg5gn62F12W
PPu6CQwpEhgg+qPuQRffJxHt1CvBrxp3RMh6dRVtLYdwCmHNFhT5BL+Un3G/BuwRIVVFjxP1bvqn
ZtiofTLpuK2MVRurd5OJoQMdh5PqMPZUS2dO1jMpokLJpan34RZE2UcMX+UB+G1DN7U3UsQtiFa4
bZsoKRgdRXDneigZ/YYCJHWumEgQBEVmtrQyKQzlH2oTmS+pALPBYng7lvkN0VsQnoK+XR70qnHa
4Ek6I/pCdd3bAdYqo9JcVC7b4ENd9FB/XO4X+DzMv7HBAXTDwigZQagcu0FDk9q1GWzY0CMfJsKK
jBI/q7uR571o9yHzIxqUdQrf3o+z5BGHGXzee14XTSI8rTAmjUvvOLcbHrzWQXQfN1YFpkwj2c+k
3DicqnfE92vclyvIK/g/6zxqh6VUzRTWz3o2xlR9RqAjWS45eHVtQZZQULdrBjGz+qZLu0bXBVRD
R7ZLglXFUAWMjQ9P9eSg25h00JDZE+bMeuoSIl1dpdBSJwcc5Tp3Rb72jk37xTZbew+KkSlrIskz
aF7+JiAr3cqYtTR8EbjOkqecuxZzYG4bU/+I19BMj2E+N82HqUmT+rgOHbhVVHLd31pQ0fm9qwco
g8ZbTlRYLF6Q4cCnZMMEpYAer7+ZYYPKb6Y6O0uKb7bpbrGvrXhcQ+cp6F819+Y3SzIj5z1Yf8iQ
hmVEwCuWbOFp6VuRrT0UEJd62G09bvL4qFVo/fyY1FMw3GAwkbQfWziFOIgwQsr8uxVQ/+ClSSXW
rIybLV50kUAIXX5ut6nm5fm8+cc0MJPYtYZVAyb2QsJgODVNXYgpFqQFFBu0LIr+2LTWw86ntai/
94kPurt4FVHyALtlSOiWUBxaglO9IQcRu7BrBsjqcohOzjeTdRuXRcOXePpGWBrKtawD2aATHbUB
iOKHUGk1v8qA2lHtRhZziNy4pt7maYeQypANx12vbzLCodRRDgaiO/3PEPLgvppcPZlPKurwXxSt
oyoUhaK5DPoi436A2vUwdHP9hUIWvv9pF20IKZB1tE5UkChprd3JWC5pBCo+x3ybrumsfrIsXb6N
sHjOjoO2GJBIsuW+7UwS1ojZKoGrARPx4O5CMjYYm2iDhCZQdt/8wHfxKJv2JTaLgRXfytxWOfBz
/HqIepH4eN+kuFUPczxGcJzPY/iJuiplzCP1jY015gt4PAnt8YWgW/idKcRUUSEjoA4efD0T3Snx
XY996ba0VvvYjlgVLGWWd3lJ8tZkGyTuPTwzj6JrU7RSm3YGVpduxqcP/YyrpIgydCpvxkRn+uPM
6yyCE6Koe1xPbSz5L60xKOcxLeWcuAMBImX3LANLPivhqb5aiJXaiC1iJ5DnyuRoMgeXpV3fUX+o
e7t8AAXRrPdoR8xLuGc9dNqCO+PBHfpg+oi5R9K6fNyqxuquOQ11n3f2e9e12u0spPCmrQCpVkDc
exh9MEyPcc7o0JeSojD/GCPbjdXeqMhCyMmAKj6/zlCMbo+T9uJu7ZiKknJGijmYEkkfjWjZ+4m4
Y4DTqHfNopeE7kSikvRTGMumrtERtClkIWHhFwW+HNoR+G3J5gllYNkSMpGxkpHt57lUYRS57YjL
YYJi/0CR31CPq01/4HNC56mo23MrZJtXMqmdSYKNgj6nkdWJMxt/5EPVLkgMs6rNVRe/Bgxv3McZ
5SbypYX3iMps8f027TrSImEoGPBwTBklyPhuozVZ2wejw3nLCrwJTbuU0C7twR6dIF3SP2BPhP8R
4bzqcZ/3ZhnkzbCs4diUSd6v2F94aMzZa74Rnf5ooSUZfkIWlzYfkGon/Mes5iV41CvtstswTmPT
IpObl+UkMpZ1opzDLe50hRgr6uwAjZSwr4yD6m9Seog0NNMh6MMQrcrZY8Tog1zZ6PKSAzk+O7yv
DHKnLmHbuu2AQrn4Ps2807dpmJsIoVbNvQ9K26iEkUr5LZmTDxC6nN32pOXYhNtzTuaYwqFucvTT
FIe2Vccwa/IRQwG0gRsp8m/4M72kKNA7ddpUGgxHFyM/awpunY9tgUsECtQnnglL0z2KnoXoownW
MDpnxSZ5xjyimps9ypck2UVTYPwTVL4s+Z0qRPMXpN8LLE4ScgZhqymd0d65s4oruUuJzwSvKE/H
LS+bOOIDYKlsJA1cDy1EZHJyg6R0DkIASatKDzob5XjTDF3fPbQBOh9rlWJoeu1KNHaG7Psm5TjC
JLsJldzjwqtJd5S9bpBE9C6O9FboLvOy8JyAcUAyIhdzCNRGpm8jD/Cy9rYm050VfJjDEdHJKohw
wVsVaqhdW8g2oOIDtC8YfdFDbZsvg4IF8amrUWd+TXjPfAuX14mlRZcsvUH1t7FFqyrQwG9deT4y
qE7Xus7bF5hTQX5ux4ca5gazxHT868YyAqXJOo665j5CX7xtipx0LX+Ofdomv1GPuRAi/uGoN1qm
EKjcVLX2OsnaIrM5HZHnZJD18nipCDP9PtvCRk07adrB3MMSjc/fcrUyVEr5EK9R1fmA01eah1ly
XBI4wj8hd5Htsg/0uqz3/aqYhn5FjyvnZoyCJAb2zHgWHONl6YIdZoAy9UQgU1AizZQdXNAURpsK
7WYrVSG873GAlin3fXyPuK+R7cPQTG5NOeo4FB/Bm427Gyqx/1+bsV0QNbpwHs03ZHTau52ZVIzm
rs5r5Bqm42N0jLq17efjmteRU2VDkVDyAg6Araq846YmhVZd5++agAHECyT8UlEyilXZT4kywfDL
dS1pfhlklurbsujEfhnmXJpPwhlzNiBDa+4mm2uW0X2eQorzYcJrML1uUB9S+wYnd16fbNua5G6e
NuaCwndgZPwaN7BZcH36ZrvJ6iVLbptt5AsmV9DyVd+JYY8UuVjGie4mnCbCpTkJDwUDXdY9aeYa
Nic8WlTZZQ6TQim00+d+J6DCYZ/VMNLFgo4WRWN355B8OkjnmT5eT+na4gY8TTM2bkS8yRKej8XY
2lF83uqIiWDHpeXrcPKNT5ubIJQxnAo3Nap5B1qVCL6SxU6JO7AIWmGPEww+1nqHMaIliiqBIJpv
1bZqRsa7tOssgCcgbTh6RUL9RughmQXb8hPSbtUHVb4MrTnl2UKoqVqD8LPPeIR6zELuN/ztEsFj
gjxHdIHGifItaiN7iOcgtz/jOvZ+H0J0CUlVHwdOQji07QDk1zZB9l1RNBNyXmgSTeyztywqeqGO
U5j3XxN8l7ktlzY33Qqj4ma2fQmOqQj0+Ybnyx2yUntnSMLH5zXiNnugMpTNDvoUg0wq6QRgiMaB
N/cSzC4abpZ1EQ+ZWuZ9AHvrMORRrWFqY1NVcZ5Y9wqlygntXIPSryLCsxlsBNZnFVnlM1WtufFh
mkRfWg5kpGjqzlZpksy7AQYH8NlLFtPfrcmgzMdhTHyLQKuzZLK7BcupeeXncCa/Wjd4nxRNMNkC
BlER3RlQHSFKTrqNJS9LjAwQVEWuSE/LNeQj3L1SaE2uMKDU1AK0SvUggTHEGId1hbEa5X0RJLnS
CyoCISi07ZpMpVh3uogsg56qpvojRrxa+HbxZNWqLikNoPaDcn5plDiqVsUOlkdk87DMdj4K6y9Q
yHDxYzBaKTGLbkJ4FERUrMPnbs71+tJA0kfd1aavM/jMjUJL/KYYPsxANqdtQaDUUapbCcFbQgdX
AszQq9j7dRuZeZIeTMY7SRMURKWD7WvCn0iSb0PWlGQQrVDPtIXGedkkZ7JJxPMjiqHIOwCLfT+j
agvdEqVFK2F3VMq1B87SsSyC5kakO1rYnJut6nSif9Bwk/pDTDt4WeHVWW6iQEB+Yu3J+CEVDS0w
YpSC+pvomEZfWafI2jxkbBvXXZTxXN5xCn7TSQ2xG+vSpWdtceA3RuziKMbxqZjwWSpLeNjy6FOK
BQGmwdJAZTAf50iAFBAnJcH3SbIIUWnnViTlX9WwhNNttLSh2stsML+iNq/lHhERO9BRR/crfHdR
Vs9pyn82cd9/BVTG/d1CtnBBWYJLMn0FrGZbiuFTbu0vpP9KfbPDZNIPozQ9Fm7hMO1dcoTBAUp+
uKebKoVHoD1FuTMCprszMgHoMWjaf582gxTlBgAkJiUPNOjyeoPxyLjF40+o0E2AxGrc3yCmE4AL
NvmYRizY5CkAxVJ/Q51IQvOR9ilAqlIh5cPZ7bkL899U2i01JQUM2pecE1WlfPOfU61H/Swbu5Fm
t2xpb08ejLyx4jONlmgHOkq0QsA9Wsa2YtMIwLOyelWrQNq3jShmwyFZ8GkaADMwPEpX9PWee2TG
7ScVxKny8JQyc98XTdaw7XHaWtRLFYHcAmDnMG+HMNilutm8LSNNcN+VYag2GEQtkG6e73Ui3XQa
COndNyCQE4t3wM3m5LFukf42exs0GQLfZLakvhVDGooXqKtK/oWazXW86g3n9kGjlQIDrCQkyGqq
Bi2Orko7cEe+uy4fxCEL1wE19gglnOE2XZhDRDdZmLIdwnTt7D6xGJ31u3Bbp17jF0nDf+t8ppAP
CiCehr2MiOnOAItwa3sHtUYOh6V4QOemORtMxnYFPjGkKSnJOA4J/pFHNjgburmOIh4lWjzkbkva
22Fx2+ALCbDE7WGHjS1EXeWbT2ncxRyjuwPol8uSZhLeSkEymd2SYMt2odFy+9gq346YId1Ws+2X
RrCVFnEsBAdbn2UAu/w4zfleDlDQ8LB/bO7Japm/5X7OMBMHKy02f8CipvMxnbuOfc/FILQqB1Rd
Y1z060iDnxDvWflOjTNFu4HyEcGmjL0AY6ZEhtssoEk4SwBOEAUYkGAeQaTzZ5o3Ro8ocSaZf4kZ
PaefpIk9+oEYTJm6MsX14heQkgDN3K4D9FofWQwvVVbUW91ytavBZAk/y6kHUlO1teFuhNx80CQB
ELqxXY9ggg/RnZ7qePwooMmNKQIZt5QbrDPr3b2MMZFyJ13esQ6OMgGCbJmh84DsMI9EkMY7FEiy
IQcyqzidkX41NtVw9FZSfG6Jj+pX0aM33r3krdDLVKDG4xbHzyEl/rUZK6Oj7uCS+4noZYGRF4Wh
eRHruNkPU8DILg658MgDeSZh++aBNwgBupowc/iwrrgXMDSgzwwKEUtzi81IEhSNFookd5lUnH1H
IbOgrOGRpctzQoRpT3xjsUT8pyhxflNiMrlWMUutWtD4FNMSlsDQ824qNrPCKqHMkP6FQDrTfArn
Aqj15B8gvbGR33m6anuPIL2MKP7GznwkyMD1SWyyjx7bdc7pczRr0CZKEiM7t1VvXZa9oJUh5j3p
09QVHdfzqssYehG+7IK1T48KfJ3onk1Ieuw+Hd3GKkiETnGC+QIexY8igMhdVjUBl1lS4JJSuCP9
2ipQZOcZmfonzHXHw4eVctfcdSsy309Ip1CZlzmQu/oUWhPGfIdH0vBHzpc1Mwdg9XP/tfPowNyP
jWuHnYPHtFl3jW2T5au1aEeoMtBDUH+wyBPIXgqyPcQuyIYCaWONDgEwiC+rmZovuRQ5+jsSMRyg
7BrqJwqjhbFHYNLLYQlIsm9obeb5i4O/Ap9KaHOB30167dWPfu6WKdo3SApUfhvbtO1IseipW4fn
2tZ53h2s32yCNClF/NwtteDqV4Junhk/zR0Zud9JDIfx16GJdf40xDISvyBBNeU/awZp43/6FZ2E
QxJncvy49bCK+ZpuDGI5tEH06G6SOM7n7cYJkQK1MtLpcG903c5fGk0DeAOCoM9fOF7YFDl/pmzw
4lot3Y1e29AgG4rylJYBmiHBsfWhiEQBEMIIUxiYfYzInbLh7BTp5OC/yQjlxEkioc/SU4B5dpCk
3KwJ/Q4ELSa3TTdYBiLPOKHBF0CBJS/Pt+sjx1xk8oA23Wpm3PCeusMUR8I+pDZfY71Ds926op7S
FF5/uBbv8fpZsPKINP4bjc+j+tUwhHDQC8US3CsJz7TJGvdyvv5ucMFtD1mEs0Fw0aYMb6jogLv4
YyrshvyBi2ag8K/gudiKQYwquWUiEfNtPA4x6MJjApOIyfgaV01Gx7VIhWH9WMYDqOv3ABt6D+gR
QEDyiNZQWD8ym+YbTDOxes3dWPcOk7toTcTmB2Su7eqrpcl5G+5s35jxtxiX3v0EBu7TPWJOEN9n
USy77wQ/w4YVx84L+zzjLkq/tdum5rCEZkMDVbY4bmt68EnPN4oyvM3Hrw4yXEN2gNeXr9GeaDOg
yBRivyHcFnRAMF9NAU+gIA5TkkRFo1SEzAi+VZt6HUeWwVXAA5SYcGejYQuUPwxy9DnMNndBt9tq
qGR1Jet6QXbhxEhT2XEIRUXVgoYv6Xw/3DZqyQiCC6reZA8zkmz5EPR0zA4btxzPRHRaGezy0rrZ
NeECIp8azNLdo4ct4U4TotEXN4Bo3Ao5XHDbky0vEHByV0YZapp7gGXpinRKMeCJSUSU/REogAq2
4KgoMP6WNWZQmGnOUASrKtoy3FyPUR0m/XDI2oGrtEw6E6tvs7IOoLA1lEc7vMDpKO/ZynLxyLYE
SmxFR/zaFUhhVAc0CXZMK2o9oDkTmCBHQFuRDr+ZaMnRW0UwGJAeTEGDn1po8F4MioOkXZGCm8Bk
6N3V68Lj4f84O48duZFtXb/LHV8CDHoO7oRkuvKVVXI1IaSSRO9dMJ7+fNnAAdR5OysBTfdWJ4sm
Itb63QoBKxPo41n3WsbAF1VHIw7MNI43OIzt+phk9ji2EQktU/s5zRLNzELFd1fIx0w3ljwBSp0V
O5XSc3+VAf2IXy5RPfAf/0oqpTdlkHkJA7TtIR8lc0gTks/xBSbVukUn7XF+doxLqAID0YNJo1D3
XD/Sm3Wxv5sL8HUdwpPPxkJN4FVOB7m4jJ27yeqp+lWXnZl4fMKmaS1RHrenLG9T97Nu13h9Aj7m
s24CJNOOtdU8tdQ3Pu3VWG3BkDsFP+0BgrURO0IWv4IE+/UrNJqZwg5Usozju2ZyHYbvxHNs/ZJC
as3L6JBc4oZmzpzMYTu1HHFfy7yR5s1k2GQVBUvcNRPRHPS+4nb0QPJvs4EoivuYAzl7EDrD9XZi
dTudZqAWM5Z64rY3etMb3mFe5FofoCcW585K0qK6MeJEkpKSJKb3xVDW3EPJmsRsiTvgppSPL6/a
3qSpGkRr3UrNmfsHt0sHj+Rmd4JqIXRYrevdykYwfl5yQCGGIQHiR6kHcZptdfDc0/VZhAOgo8jH
UQYUSQMVUQGcJn/Q6KtTVISQjrT2ZT57y5NyZVkcPCce1d04L8XsBebMzTIdpBNeTXCc5VbY66bC
/uqzWI7pmNQYBpe2+W6ZJL9m6coySnoIwaCjs+3uBuZ8v68OyPRm9ge7enYkI1owSHZrswHyTqqn
sXHU1AYZTbeWhxxgWVahPSB3zKUCTHX0dpsh0zSiUVJKMfh5nM+tgUPRAnFqN0nZ+u2718R5hSwA
EW3bhFM56sZTVayFqoPFEj3UX24sq/cdC6I3/DBKqX9nQzQVFATYgUPwdmX2+nMh4sb/UiJRKPJD
69J+rkHnN/X03RUlIuf7mWgTVW/LrDPL10TGhMZG/TS5gqhJWbsKdVhb6v1hpJBVDxMqDNE+mfoY
V86r3i+xx4HrmXX13iQJVvydSHTT/ZpYrSossn+LojQ2xli5dRnoztSmL4w11Uxx11VU/Olmcujh
J7YtPcdSZMR5B59DY5f1wyZmRGL8vbJKsIcDBXmb/oDeMzNvq9OKUOtDzEj9tfRaqzsUtqKghUKI
Y+erafmr/6jD965b3k/jWaE1k3BlB3kuIR8CuCh7bmnyhbOE8HLgemHFuFf+5nbyUj/5PXC01+5m
HojaaG8htLLikwZVnE0bGFxFwoTu5ItKdkQ3FZNEhNLBELyQFGN6WofCfrUnf1PXixerrd5Z63Jc
p4QpzpHfSbMxw0T5jZwPniRHxd/CzeZevvcr16mtO52KDBohpnc0QwaQLmPy4K0+QExIUDCcF+si
S5imVzIHt3ubcILl06bV7Qq/em+k9Gv7eO17NwtQGWX2HJQic7STR094mWBgkS8sMnqmspTqSYM4
8b5q1Fx2fD/GSzm5n9vadJP0qUzrSlR7AjtMEyueAlTdWmat6mPpJpWr3taKhaS3wVz7hD5nga0h
DpjvhabipN/WVmL399LyLPQOeiO6pglNpY3aCyF8XXnjNY30ImE1S/9EC0djuDnNhzDaoGgdq2FQ
bJ+VPv9snrRPLdgsqvLaB0TZFiYV4Ds9u+o+tR2ZIrfxyMQcmHAfD9lD0TKx6rtrO0IEVXdSWARS
LKkRh/T9JT0Oms1u/jTPgnIMoYblVCpQQE0/DEea7ou/8nZB21u7SG+WWDPz/ka3Xb/bULVomRn0
XQ+/HySMg6i+1A5t670Sk7mmYd7JnjXtW3bieNuqqSro6wpiuw4sNvrlyziaqfgxJ37DRHpPld66
AN4pQ+OzdDTTfhOJrJJfnmLDfrQl058YcdyxbRAzPjja0e/MQb0DsovxS2Lp9vAr87va+jqUI4M/
GZ8prdU9Gc/tOcz7RGp3UI16csfNOua7VYDv70/+a2mEYqAAd6H2S7t8803k44eyrTxbRXGqt7AU
rVUncdi3teE+I2fycF7QLVu9fqPHebE+9VPr1m9A7vb0LHunHDbpkBTTayU7Tf5ccgad/qTLP2Eg
JU8RdkD2EAK/vXwyu19jMazyxlRuVf3IW9+rYacqQyFBq2FjJfPk+pF0wCTLpfjuTkLyXCt9GYqv
qVmv+tuSG3H2xBgUPe4jNiZ/RgNENP/yqoPrmPsypvBUYVVkaU34uJZWhg1HNZbTQaZmJp/0JMmn
ZOuDKSSfba9zjZ8idqYi5Kec1gjWddYttdGc2BqXoFjbqrhnD7DdYocKSrl7m2ah+Gl2eUmRNMHY
1DcwQm79zE/hygwHyZ14EJ7Srz9x0wu14SKoR9iFkVJ6OzOmH9ka1iKLX6rQqnZvjV47vVd6aaZI
6tB1bD2kbE0CC1hr66aZZgM5laPphm3twVboK25yrczxdMy5HO3QlkusjLtZWmlt3ztmoRsUs01q
pNtxdZXnRMqRhXs3961heFvJ29MBmaYqviksAyqRLZh9OuszJR7NBRVGuC4ZHVYQN64LgWUMvnI/
dd0gnTEo9TiO3zlkwC66RS/s761aJnVEJdGuP8cOrGAOJpcQRm+zdoB3jw7iJTuqDBmb3ygIVk4k
12T0ZbOVbjMgD3CRUxjrpu20uvxUwGQDpKnWtLRPTd50p21bJ9XiYYK6VcwWXXGdRD79img2Gr9t
3UE/pyZYjpP01ngYJIPPf4PIJOaLtNok5Rsn+Mw+8NBM5/vSaIaCZ7eafpPxEervZeakHZy7mjEc
r85qqT0rfJm/iBPKgyWfDseLJgkYxFSNiqzMAAQSEVYI3DyQ4uuKvM9fhtNA3n3p9v64koaPGBNo
BUVgd1eVGqSV0+IvezohBNDti+3kz8JOjOK1svxZRrOd6dO3NG697GeDwMl5X/Uqru/rtu/iW3fV
zOnFqRhO8k35o2WhwZSteFZsCPEmtihjnoCxOWfHGEX+ow53YzphI8GOQ0s3RfMpE3C/n5w+tb3d
2vS5igM/saWa4GOtU8DLpArls5Mnvv+7JG2CSRfg8qt5MMrCM77XSbvQ3ZYDJRSnfgpf2KOWsu46
uVjT56TwkpXtuHExtGsyd7NjX3lyRRAg2RKjAT1Y/mNJKrzSm6KTTvWJDTVp93M9knuUNv5i37da
pelvACtwXFbFmU1ndQI52o1W6vqCqtBrYyccF3ceLUTyk0iiuQX82XK6j21PPhPE1qPslq5/HE90
0j4dzUpLqR0bY/nCTZfeE1qGRX7phVZPU1iy4CkqdVHHa1STGD4eYjr/KQ98TaCCcIBPqvved+ds
CJupntevdo2H7A2IzKVES1SVNkFc89l8i9PVWV47JRMqHa9aFNA3hgHSugJGLPXqMav6CmnzxLNf
tb4ev8t+RiQbNGln2kOwADGK+6lde+1e1agzvnV6loynyA84cpwCcfKM6K5xX3tJs8afEMv2C+RN
rO9jg71xK+fBW6PczJN8W8X4Sj/NWt0ijhlj62di2/FNpjJ2IWRmj7g+ntK0aNTrNK36SrG/+j/i
Js/pn1PWx1MhUYBCaGxjXzwwpPRggOBGVelq5a1rA7geh7gY5d2K2ra5NXHuGYdaeIcOaqjIQ+oX
5eXRQt/NnB6H/Bix9dGh9YE++13xVmZUTMy6lyZbjUhLpxsDK9aYHhuBvHuACkAWRfeM/mGyb7XC
MONpoxwyoB6THDr7UanVMp7NtW8bGP2l7G3qnYJU2RJlirvtpH7ICRaws2AFqPKmqCnNpRtDKyN9
6GbpbUqLwIznZHlb1mmdJyL/CBz6PibNmIaubugOB/bQumQeODGfLnPs5xhVIvNN3PghS9yCdAgg
4KmZ7nSvW9xgNATsca2NU4BcYV6ZE2g0y22XoajagOXY2k1nzk18u9qaSbVpgHRhfnepVNVaDU2A
OhQYJkVXiJO2mKCbKO+X+nYxLP6NF6OXRtOH4mEnHWbjhfSNqAXivp96tZlTH8hx4+quglugf1T1
bXwSClrAK+7UvEg0Z9pPZaSTbW2aBZ0gPvhu8c0l8GrlrN9Gk9nN8zbhKKBqJq5wdX+DOhTzV/ye
/fjopgi4iQ8dGf2xT1hsfRKKpbTSgx/TcU0HZQPTVTvBOEaEo4lduoicbVi15lUfhnLowOVzaxoj
r0BlAVjWxDNlUUHJp3ub0RoyRBBl0VcQMq3lKL0N3aWdnV/8PufXoXfZDp/tNF0lLRofj/rdFH2h
3gpMLtNL51T5kEQaIp7njhN5fnCKBg/kb5AXu/QjWaK/++2JtWgihWpy/tTbo9bfZ85atdQ6hquS
T6juEJTkcIp2Dtyphqq9hfTjr77JEifuH6dGl6iExUjzkSPNzOZ6jXd6zX5eogKwRuttyabFEWGD
KlA+2DSNXR8YUDUN0sRWp7aep7qrX8zcpwQK11IQHxgCuoNpB1UOVXMc2MQIaW0SCzEVb36cDD2w
0ffNgHDkVOkvGUqz8t4SbMYLVF7SlgJ3T+kifZnXZlU3Zj/2ubwRZOWvqNNLjbzXGqlaSfarywlB
wGnvobcKEXwXQxpJNvgBfKipzeqkMfWEd0T6AL+19VsizF9muCYr3mYcnvrejedmeZ0sPpnQhxaC
s/DcRZnMKy+c9Q3CRo51IEeNTSbo1lIVuxy80foOeVgocDSQOi9Flrema3uHkLz3b5zecVs6BGm4
VrTqSSF/1bLiI7Qbf7ZBJbQKkn/1AcyJwQC6dn6YwuEscVNxilPpMRis6ydPc13NiMYRnfk3eygz
V0SKBNmTSiaVwvsMjVaNr0gbrPQe3Z10CPpkUX9N17jKkW2Z5LQ9m3o+SbZrs0c2ONiWMe55JyJ1
N2pA7AYjpLpi/g1+autbBHedb23qTE5MbMBkEtc7Dh5F10+FbKb4ZoxeclSkA3Hh39J0acixhfCJ
x/e1n/0s31pui/1kO1etMVmvcVIZHEzGyF+9h+Ix7U+Z9PKSZAkAz1DlfWU9mIJ19oCCv7b3Dlx+
eVNMnVvulmawMiswtApqJFjs2PF/5HiYGEaMVV9n28IIU3H2i8XptV/YUViHQauj8N9B43VGeUts
MPXUfuk8o8PTW7rqp+5mmQrTaY69IbIw20nqcwWAfUjWGmkzuW2D7F+6dWm1d38+KZECB62zp4dZ
ChtdQ7MUCDL5R7bc6d6iUE9DYq3T5wrpUTYjjq8r2sDmJGZgQFViV+MG/XPfeJs8XhYg2CmL/SCr
yjH7DDtnyDm0DGcSz6ICd78pyVZWYUybM3t3U8YTwRrSDZrlbfqB0xdpUNYXTFbV4pUsmABjR7oe
MghD/70lnxedUYdmay2OPISxi8lykSq9a5ir4+YBBjPbouccjEowQBLnz3JXUI9bn5u6p81mhLjp
/uKP6uoilEUu9Cz0+BvYI4AJGnfYjCNKjGXT+Oj95aOv57abnoCF3uJJdozncDaV42b2ekCb6FWf
gAqaPvK0Wau+zWPvlr/GDli5Pox6YpjMQx357p5ZDKW/o0KyumdYwxl3eYl1InlJRJakdhTPyka4
6ljDbFpBSrU7JYjdgL1BTh1syvRcblZqWeSXqkzKIC5OotIA+e9YpZu5iNkSQiPWkGOEVdIOQoTs
7LiibquZkchYnDTaLCcSAyGE7i5jenFbMsne0vRxzyJkmNJiQ9wnoUPuBE6SBlP3T3sFJ3ppkzhT
N9WYMKAwmOZqzJwop7bSd2PO5vmmG3080cYlWi5EhC/L838UxJV1t+DcNjBvx4TnkvFWAnzxUJYE
2XvBSs6VieJUxz0TaK7WNu2myjN7aZ5HnkFuITQfm+pRp0gcZOgjP6zvFXUQxCauak0b0OEYvWZv
ms7Nu40aWRmnRaO3M6L60UrmexpuHGCRXjh+Mu2aOi71/cRStI9YnozFjLJ10voH01eoPSLa66W4
I4+DYAEybr0cLbxqmmSiu+GE+4zVxGrv4zWJ9e8C4HnSkA6jH0Bth/kMP9BidycGp+/qyYrcqZIo
hKGVXC80aqFEdpfYet/Hz+kpYjANGSmWNvjctLjwq73X2b0vNkOXFXm18caVo5dTqK6djSLhZ31W
jGzLf5tlyWJjcFFZ+L86C8k/3p3ypHAzUflRpknSGYo+7DyG7NwkSI+MOqAmcbNDmVtE1B3MUfZD
sfEai54EGLOQ8aunN3W5FTPN4Uzcge3Ut6UzSfGiO1Zbf1urXtdpLG2gGvWoKnIfUeXYIKao60Wr
hses8AF8skwKFbbQ4dAfmpXkhR0Szmyg6KF56IdgArD1fi6lS0oYD7/t1U9FJYTRrtbYuu4U/32/
6RJANPQMQ48LjFJ5HOZPC2qdugpEUulDE6oZOYGzoUGI9cNJbGv/csmvmb1dqWxz/VobiwcqDU4r
4veB1kvzgtIrFwtmOMmwK0EAuWvzOMdjY6tgNnwGte+X1VFNzmALfUySwDISx6j3ItFchcbLxav2
aMeZCzPQeNMwFvdFKgvEBRm/hEAA/h9BwAZbRIVHaNEraX0VZmvrD81QS/eTWUONO5HlDwQRb5iA
rgyWREZXjt5pJOKp2GUjiFb6gIcBsHbTN6Omq9u6VT14fWLFpn8LJUlK1s6vHHTFkRpcRy83leHg
Pr0TowM3yA2uxnzjV4BfPgZfy14qktINQFRU10ve1UxQHq24CEvXsZ2noUEL0KAj0FIYv8Tw+1jA
Lo5UdAGMq+faIYLMMm5DTzNjjRhfRVtUfLFSraqTDaYLg49dLBlD3Fs+RGlHg9QdIw+F7pYrlGyP
3EgjGotZdyel2ol0PglT0byg3tRFd28OcD6f62YwEAOFU6/n5REdkR0jBFAlXxRmMjFwnhl5Xj7T
3TQo0+olR1ocOIm5VoDMua9QBRiM4gXvy1y3fLHgHzL2oa6zFgiSWjAZNmEdxy8rrPj45qfdPNZR
V+a1/XgKiRakmq0+qFKL76v8rFuIppdIgYciw6SOFOb8NDCBaMLM3FseGAm0bHkj0FI1dOpKc6sG
3dzqYprwFqPPxvt6cBf6ttkELz6pVrxvCrrpeeyroa1ueha5WMKW/5vWcm3HuUNW5+RzPkS9DtsA
C1rAImchxYxXsEhoYSbslN1QLzezzjJOg2lZh/WuTTHltVErkz79wkX7mP8ml/7zlJmz1Db5iJdj
iTjxjPGNChJIlXgTOTLvhlJW11gri2ukFT1i0viIHdPVuF+RLi8e6Ecac3YNhoGIBampXf+GWK1N
e4sXz0LmK8gE7sA1+qaZ3/rGSMc9jrxhqKNmzkpPC4oK0P1TVvHPkkDlVqWh4koBY386tlE6tDES
5laDoDkBCfrUiTwPIf2GfAqF8q31Hb2dZT76HeKaI84hvVSwCAhuf9Ga8ikRDNMswxOCIMSSEc6R
JXle0ekjO/bsrkofAQzI4QQ0Tqc8HOLFKO9prdoM56NsNLzUnQY4yEat2F4Pw4K/+1N1mna3bGwY
K2JDvRJ74R5lwSDJZEhz4ObNkNu+m4WVjLHxysE/QWSgqSyBYmmS/LbIqF7Lg1uae6u4IU83qvqF
IiLgqczaU70gUn0sAMmb55VBsBYgCJBCEsRYSfzPMVsETgjO6RGwPDPmtQRyNCa//zn2np7fihHv
RrKrhs6ob5HiawVthU6bKPcLugFd3kwKsZDztiIezR2fTazM8Jks6C51nJ+FbE/TJmvRLHWUwYq2
W202uwSGEddfrVFt5gOPZrGAMjZFC55Q4e6o+VCnaUv+mOe7/LGoxa3htah1h3kZ0YhoU5joTtW0
IKOU5iicqHaqsdtZlSc096AnQ2qUW6P1bdllGOpGS9kvOZl8orPepN6aMrkSC3DJuH6W8IIOal4U
s1mOU/I6orcT9e+xujbV6ULmgHOWC1GqxFaII/3jam9tZ0NWGuahDYMPJvfvIp7Zj/+dNKBsZNtd
sVhHr3tffNJjuldwoytpEOJCholzlvOSpKzVocdhvLYcSBVac4oN15w4Xn8j/g5Mt4zm7ida8rC3
tYgvhxGWQWl++TjT4NLzOwuIyNsi0xdTjUdBtaASZKn8uHWapYMioLlykUtfwFkwRI2Gz0Oaph3d
YX8qmGu8XdhxPr6DSw/wLAjC8I0aEUwdJwHjANMfAqU/0XBWDLfy8QXEpWd0HgXjNXpZ12TazV/F
dkKwEdQHM1J762C8VId0qx6qg9wV23z38QUvPK7zuSSGNuukF6Tx6XH1w0NaR5N1ZergpZ8+xZ+8
fz9mdTL8v/8j/q/R4B41CMAmWRUO3A6ycZ8i8Pn4776QoWKfnt8fP57F6P0RVVjHxvoqQbXE7Tp8
M7I7TUYowa9c5EIQjH224J3K7Axnqa2jXhJ0UN4a2ZNXNQybvpKYcukmzlZ7N/ocqmy5b8OQhVZ6
g2Zk4yGA1IjVOiH3MF5/ty+eDyKRS6XPEIHNW2K+gjsHnDx1dS3758I3a5+t67bywepGyz9itIUc
F4ekJQbI2ht9dwD93Xz8xi+9DOPfb1xDA1BmQ2we2+yuE/dqVIFuMHFo//HPXwpcsc/W9qzHYwfY
px91Z37zpRsNfhfNiYZPLM1+pEN2C2u7odHfkbHRRx9f9dJNnS13D1kHGJlWv5WCBsR58rx7y3+0
iuePf/7CEjyfU5IUOvaZ1h6PjnPrZ69L9+ws7x//tDg99/9IcDmfUqI3HTExhekfgVDu9A2WhJ3+
Mm7Uxtgnkfv68VUu3cDZMp8tBJS+oVtH0b0W9g8jBvy/ko19YfGdjyrB9qtmfAjWsUvTr9n6HW/V
lgyxvdd4+3y9ZwTLlQ/3wqFhne7tj63KPwkn066Ljx5InbsYgZLXco4vfD7nE0tqLaczxTJKrldg
oeEbnXvM7/RIV57Rpcd/trLXZgF17bL4uBSHdUKdp++Hv611zoeVoOHAARzjNtR7ZBD51pXDps7/
9vM8W87TOGjk28TWETrqPdkPO++AVO7d2lbbLPKuvNpLz+ds+VpL5jGymVOocKLUeV4sohG+f/zl
X/g8z8eUGFlXs6d2xq8RONm8HwHU1ps6dhq/iKjZPe05nYfefTZwTaZ71+hWVVw59i7s5+djTAh+
MrR2kfbRb1MaxVUvk33iiwGbweze2BSon1vdKK9svBeWh3m2xMkcaYeGxuoo0LDddnDZUAZ98Ze/
fnaEe67pA5IN3rE1TkIvM0Ib93f1jXm2ro3ZX83Bquyjviz4vvqnTq83NkqXK6/h0hdwemB/7BuN
YY8psQz20dOWdO/JVAH5m4IkGee5jWGL/bj5jACz3n38xV16EWeL3VSkwHgCGh0O6eDG9saav378
y5fOCvPs7Nbnvl5K+NJ/zgoRAZIfzHvSXnf9LonE08dXubAYzyeWTORl98OgNy+Cou3oNYV4wfZQ
b7EpXpvVfekRna33RXNba2wEZ95aBWWFE9j1th//9RcW3fnIEllWVjMp5OkBQ+l2vrL3ScJkK7Jx
jkbhB2lMgfDxlS48J+P0vf3xXS2FqYhymGP4FBXmdrIxMYOOyIw//vkLz+h8aokqxqmpT6ncw/Cj
LX832ZUHdGE5nM8sSdp2haXlrCurdNtpmyJDEet6EUHQWPw2Wf74d3//2bIWLdZXibXl2MTjto7n
B729Fix56R2frWgwq26ukOie5DShqpm6Am6Sz0Yg6vqmR9jzl6/gbCVrE5C4TUbMsUQ1nt7F18rJ
C+WGcbaMccKlWLBx87go8NoDSUyxu+8Jk0w/x1ivxycBV6T/+vg9XPpMzw7wCtkdGo3OJqQMJfcp
o44wNXn8+McvvYmzhWwQTGQwO4OsJMJbkI6TF5IWW9d5yuNqC1l4pcG78MDOp5esKCQ6crxUGmCd
TVAM+vvZ6CMCJNChoWr8q5s5H2Oi40dxpId7PHAH4Xwe9QqiC93mpseIKRHAmEtoNNPfzY12/4Eu
/tg/NBIHck84XA6U8aGUMrJzXJ2+98aM4Y3tmdHf3dbpof5xHckeArAdcx3YxBsvbcJqSHYGk1Qq
8lCmXF4pci98C+ejTiB1ZN0IdMMnrem9rRdhu2b3XazfS+RDie7vPr6fCxvjP6jcH/dTTvU69KjQ
U2JMKnu3gCVuMeV9+/jXL93F2ZpvNaw5c3e6i6SvNmbsoBE1977j3dSyJxEhe/2765ztAaWCyNKq
metgJ07f2hyuT5Ra+rCSERo5Q+E8GAgg/y7rV5xtAkjYGxOfIjUQuWeMBBx8smpQs+bpz49vR5ye
z3+0sf/AAX+8lfEk2I7zEkvt3Dy3vdyaED2ThjfG2VZczUKS4Nu3+B7Dsf08YNRf8unKF3GpLjof
hGLkKDGmqbX/ty76p4eeolOT4l/toS+EAJ8PQyFogwR4MgV4Y+j4mTQ9mxvXeUZQFLI9BeKXrYkr
B88lEOV8HgpiMlvHbMPTNMk2xn2zzc0nr7eCoSDmCztPg05BtooTb7xSF1y6vbNtQkNyxZS0oYZL
SfVADug7e7QQE+mLeJp6ZFik1o3x/uPv5cIyOx+bglYtLpQbw8N5iBMziQBI3w3914S0BDe+tvVd
uqfTFvLHR5ktsVV3E25Y9N6406cu8FB/KRQfYjainpSrVD1r3l9WhPrZ3uGzcosp1oDJNYIeQgYa
fUsbhcWPnNMrReeF6k0/2zZWWdZCg4Rme6rLUCD+0YcHyH53WQN79ncmsXkfv6FLVzrbMuY4g40i
OJmbIYtv6QOlVU1PZFFutuLRmuPVejebJU9JCeiGnrJaYc3Vr1z9wiZ/PnmFEjVzKi0G5ya91Cnv
u1lOCDvacbTHK8jAfxcVzvnwFdfEzE7Ylk1fMAT9z671N+AyQkuvLOJLv396sH98fElOFKI/awPZ
X96Laz2apHgYMdK/K+XKfxd2zvmslb6sXRYRffNohc6I1i90qyv11j9n9v+/mzvn01Z8f4E2tdos
DcoZk7u2Er+jBen63k1N1Pafk0VExKqGlcHO1DVhgUNa4Sk/eQrS9tosrQv7unM+jSURht6OjITi
+GDPM9MqmL31iWM/yHy51ZIxqlozJDl5k84EibRfPdu48vYuPoKzvcMySgJlpYHI0fW+29mxlUvY
zbhby/ottVH1pPH06qTNthm/khWJpp7pboNtbEjG3OloPD9ehpfe8tme0jmkYXs+7M+sHnLta5ZF
vflXBRv4778/0I7UmLa0Yz7QtH60UK1qTZQzHb4wA+W4f/n3n20jK86RMksUF9H6fS7cwM53vfv5
44fz3/u745+1HyTAitlWeDVIgGpSjMdfNYYYjCnhAvkYNQxVkuVPn+/048v902/8x7I4H9hC0Hrc
poTXwDGgkcH+tG5hNzaxW90Id3qqqzcNd6DyUSu1jR2mif1MPM4NkZiva88E7Dx+WJLldhBPzvqz
mca/O3gI6/z3m3RLDY97XNtHS9vUGnHvxWHUnCtb8X8f1Y53+t//2MfcFvnwgIOeDd6hpBMHuf60
2y+kKmLu8K482gtv0jurPoymgfhaENGQCv5lxSZsxGsIv71tl4mg3h9Jlm469PYfv8gLW7N3Wmx/
3NKCYEdgHEUWUokGgytwo4yQAVnty8cXuFDAOd7Z7mHoZEouvqRZTZxl3XaksJOAK8TBKTq88ULr
fuRdUZ+S5tatOztGtOASefv46hf2jPNBMWORdFUypvaxK/ecDOwZ4/RXYK1zPiBmGk3bJ5oOVAd5
6nwafoLifpbt/uO//NKO751tFw0+7VbE0A0nNgyp46bYyechSvfF9job9t+lDWaSf79+0ZeqmU+c
xihJRdhlxk7je46Pq/mrE3/5jZ3PisHBX6PUIQ48FjdEKNnOq9CeEuvvXvH5nJg+Q3jq5twCzWJb
3Q4/q/X48Su48PGcj4UxKtj0JfX45SHf4WA3s4Xkyyud2qUfP1vmYoib1kH7ftRjb4dA6+DbON8Y
aPh3f/v5um69KoenoKSb4u1JR0ekw21OZMXHP3/hu3HPFjVJR4k3Gzz0jJi74YmwdSIcmRcOY8Fk
yavaldP5+x+njGv++/NEjyy12Pb/dw2cGGHjBRXn9oTyX2OEL93L6eJ/bIHpmmsnAQ4Yav/DqV/K
6Zeqfzrevix3s/z68fO69LbPF3OiyhKJcf1Wr7dV9mD5Oy+9gi5f+vPPlnBCCIFemGv9JtRTPZ9I
+aHeqhUZ+CO60ivHxOm9/seLOB/f0iVFqQhbrd+wckfarMhoks8fP5pLP326rz8eP8loczJYsn5b
BuSbtdyhj72yRV/aQ52zA9sUtGt6ybMxiXSFsU2jYt4s7/lDEvbh9KXMryyHC6fouY4vd9K+JDm5
fps9jDj/w9l1LTfOM8snYhVBAgy3DJIs52zphuX17jJngunpT2uv/OMzhFO6c6nKA3CAGaSebhCs
TYcUYJi1/3PeR5KNhwjiKyM9dWh+GmPtyGzLswxw8FlbXB+R7O2yJoSIpqnB9HrEMKTOHeDfvuW8
WXERkBhsmYqzlMxLQjRPOuo6AK+ujqvz6aQooKwBeQbQWbmZkUSZJURyRpfB1i18g+3gUAJegWz4
1C9TALYsIYQzCwUTFeXofa6DG/O94m8c1SKOFkRRrQgz2QcIsexmHS/Hk4fKFBJEOfGJgYst5WWa
ZABEaF48VhEBkwGmqf3VZg8jsNrd71iF35FM0n/CTN8CuanWnoCDBg6yX6vyo4oP0HmAYtvbBL7R
85NUkitEjJ5Luw66c+MpV/wBXX9Y16rlWJJFRWCeA33LKYEI0hG1L4HjGJsTcm7B6tZm1RasaKgR
MxTIOVlTp8H/5qeeAlSfgD3sOPb7pdhN5vs03Nba3uJ3ZvF03lGSiSSi88ApesJp4XxORhR+risK
gIYgKlTjIDMvRPIczaQFnQeSRfnXXoPW/Iq44iguG2Ihhu16TawYRe3HVc+DlvPnHHJPivCSzX8h
hCHQU6OSzi6PWfcSJQNwKG8WC0s+KpYBmVuE8K11Eyx0eJ07NvMziE88lCV765gptnSS+BKhd7jj
4b3hnnoP2vmy8zV25CUCbMD9dGIoPkHifhGDZ8wLyjtRsoeJY4U8BwHrEO/Oz0lZ/0+/f5v3DaCD
K4e2xrFE0rdQTwwiKW9NQWqVv4/VZRNfxOAVaTn0azGVR6h4hPl0U7i4rKNteP4TJBNIBN5FTtd1
pt6VR5f9GswgspMgqf8uqDs5b1/m/dPv31xk6jkklBi8Xyx10NvzLm+JYmBlXRdCFsX+o7OWY3kE
Eaw35y8uIHKDG5Lk7XzXZaMrxG1U2h0IZjkcPw5bs/ywwQoF8k8vnptw5KqnGVkrQgQ7I056Ngj4
sMZcxcbHmrzM02+D/kWJrGKIJTFMhRgex24yagbmpLxIfF4OG7sD174+bc+7STLCIggPL926RYym
OEZ5HjCzCyxbJdEu6bkIsoOKeZSCp7DA5gH0SCV5Z9EbXukUxwyZdSF6W8DKS4cWxXGx2IZYBgeD
U7LRpl4RuJL5aZ5+/zb16xicG7hQLFC9o+HeEjyZYLYxb2oVUkbW/9Pv3+wPIL1y9DUvjvaq3c4D
3gwdEM/ohqbov2RmmkLoVih/HppSy48NWDtc0Ohu8ACQLneOqlZI9gFCAJvJUIJlJS2OfXUHbtgO
z3czezg/K2W2heBdiWOAytLOj9BPA0U7u7Hc18HuFBsemWuEoB0dfWFgF8qPnfUrWvZ68sWc96a9
g379ZUujKQStnqD+DmVU+XGtDmBP92Ocj0rntdN+g/lZ0YbERyKcDsJYK0RRWX6ElGXgpjS0GQ8H
1ivysyQxiBi6qAc3WX1y0uD8Ikn6MHeOInIlkSXC53IO6vY0m/IjCGBZtgELl9/MqF38umjuiCg6
kMeCG8Ol+dEFDT8EjFBmXN4OKDe+zLwQtzqeU2PI2udHjfAbuvT+ALYfD9Ril10fGkLcchOvuHkC
+0lyV5lH3BAXoHy9rO9CyBpOVDtrt8A1QKeCvqVNAw00KZcZF2KW6bbRUzLnxzrb0yqEqoOPJHSh
cSFk3RL6Fo015EcDxFXGsEFdtb+qUqVsQgrRCsXKlYAbAMbbX8VwnUGYqrVC054v67yIkauhUT3N
ZYds4EZehqJ4OzP2RrYq9rGS7ovgOFDAjKiVx6iCaAESO7+sOtksePpqFQglSaIR0XDQ/V1MVKLB
vgPKSxC7/TXty25giLDIdm0Nzi1UTR5Z+mqA0NMCyR0LSKJYRmRvPSLwzcSdi4NS9vwYrX1oUt/l
f2j6q53fR/PeIjd6fp8Z5MJRFgJ3QvmAlhSYonn8XkLf3AAlLfZT54NLNsZC5NrV4tTphCka6clt
XEP9sFqCxk7veXvhhuTfneW3DUlVRiUoX3KsudqNXXyk7W3NFPeest4L0ZtD1aroEphOspvUBmEP
NM2hTqqYRLL5KYTvMnAQnzI3O7rxdT8+2tkVA1P6eb9LbIvwtQbaKXxwo+wYGS/xcO/Yr2v097xp
yS5EBK1pEWj2xkjLjny5qvtN3Nw09DiY++LCG1QRqUYhJ4EydJodJxPUvGxn5h8NSAHbahOPb+e/
QTKw+un3b3Mmps40gHMsO8a4zgE5sA06U2gxQohIkXtkDQir7VK6TpdoY3bU6Jdhbpo68TvzxVIe
cGX2haBN1tIc8L6dHZ3s2cI1vD1v0vGPlVaXbdJE3NlggiY5q4bsCO0aaFlVOx6j+rLanHe/5Gle
hJytJlSJxphnxzQCcWxt+3haAOdhCyjAc0O28/RiOu2FXyLGMCQMrMTESLj9x5K9GaB77R1+YZgJ
IQyS8M6emzk7QtHOq2cU/4CCcFHkB8kqwEQ4GdiHUM9ar7AOQCir1ivQAuOi58oAt1CNNwUTP5v2
OwcJ0flx+TlrMPd00/o9LGqaWni8yI7r9E76Z7B5etrycd72zzMWZBz/azsCGUtKKx227S30ILsR
jDsz3qlUfZfZP/3+re911Jk4dGEojMTwbAKt9a8Fum4TiPwv+wAhpGcGPHDM4Jw6wb652RMOuA4w
rUlVXbRY4jn2fz8B9XAGgVoTxju6Y2CzS4YbNj3F9KLzC3OFtRg6LVHcWw2ibsB1Ugl55ccVJfqt
qthcNnuM/+2+hmd+EOGWGYQ2byeQ5uU9WJHohd4XwlgDlWPnrh2Gtxs8nlwRehu1j9HwfH5wZX0X
ArmyFxsUNVl2hHJP24DY2LlajVbR93/bwv+++jIR5AW22wQc2zmWTBx5O1A69+UvYs4BVGk9qHT5
enmIrR3ovj29eHXzF9AXQ8PqVTenbYyilIs+UUR0gbIKuD8Q80KK8Z6glHMtnrX473nbPyd0JgK6
eGYnOQUdKZ61F1DV3BjYna76IytbH7IBvsPuR1NXTOOf9x9MxHVpRpeD4hZtZUO6L5xH0/ww+Sfk
BcJpVHFYyNoQYr1cRsiWZ/CVtjxwlBeQIcjB+WI4O3cotud9JmtDiHaI2NHOGSaMB6hKK9A+0OUx
h7g5meKwUV3jywZGiHl3cZZoALMxVlo7LCiY9SrtL6SBb8EzeD/Oum91aK1mT5d9k5ACyjaxh2Gp
0uOgQTaxuV7SOwu4XgcKcuugiCZJohfxXCSiTDeiIj3i6exJN+yHKZ53Y/MHTNFX579C1oKQDMaR
oEgHTKxH4PmAxXmsTtLC5GFqFSMvsS/iuMoMD1BFpifHnuwnhtvrFVV0m1V1EyMzL6ziVRK1PSRn
k2NRxX7ePVTV7Gntm6Xal0gmrgjnajVrgv4g7DdlFliu77bXmg5NxBJr7mUxbp8+7dtijtt9CHcu
fXIs3XcIBM71PjchhzSgLuCyhG8LEd5AlrV1VhbjmpntmLMC4uBcg/fKPz+FJOuJiOuqbO6kECKL
j+AyC+teD4hWPyTprJihMvNCWEOLtcXLdBTj9eMd9TSkfauSr8t6LoSwjpOjZYI7/WiQnb5oINHa
kFbfnDcumzrCKp6m7czAXBEfUfnhRdNOyx7101/uCyqHzzchm/1C8Gpd0Vir5WoHMLcBIL6lM/E5
A3mPYlcu+QQRwRXxESXaHHU4af01dmHDUbVV/NGQt4v1sgxnCQE8RhB/SrpVOxTpa8veNTxDWVpQ
A4d+3kWnFeaH7YiI5qIjCChBpaMdcqYHS1ldJ9m4O2/61MWfTAuBy0C0vNpxqx2gg34CdjctOPFG
KGphx2nvQZ2hcJGsHSF83bVAGQWoZw9VmT25JPIgr9l4NYCTPdudcMq5q4KZSGJNpGYz6JxYrYFP
ctYY5MLOFRnjKzyCKXAaMvNCKAPDMgIm02mHCarazBgCZowe00eFo2TmhXBmuUNLi8NRGXYYUJN4
T+bBS9tB0XtJtIlgLqo1tu5qNqh6JhsamuXOMOoXZ2yvO2tWXKXIvkAI6CUH911hN/C/qfst3hVc
sgTUUW2LJfH8HyxXjr2k0cF8nj8DDOKCwBMHO9d4mUBLfT4oJF8gArrAHG5aIFDWDuVqvKagv9j1
J8iGvSxReL4FyTCIeC6DzH2XgCby0Ggo2qv0dx1XHLw2rpyufDnfhOw2QkR2FZHONVwwaQejtYKl
jjct5f6SVhsQX+8YuHULVDRbfLoCT7fqzC3JVOzk0W/7gIFyq+36ErM3mYLFmndLqWIVk7lM2H4n
zrxCgQlh3UAtbuXXrImCtdh12Oafd5hs1IXApnk/shL6OYfeBZM3cIjTBFXjRVXJJsmATAhsK2uh
tz7BNTw1TnpT29beuPZj2uj70oVkT0nfzn+HLECENdtmNGrB+e4cNPabzpBljD3QiY/ZNUsUSUTW
ghDhawPG5xWs6wdtfLftPWQOoTDzTs1fNFE9ckgQzEwEfTnLnFMOiuZDhkLyRftrDE+mvQJzP27H
mHhLt+PWtgfxtHZfQ6bnvOskYySCwFJovLd6h0adLgUIw/HNIXTKdgve4QkxWq+KFClr5+TYb2Fi
x7hY0zO0U9vdJl220LYI++glZU8Nv8dpRpHHJOMkYsKgccShtbXoBwOKQ1l8DSDdNcixE2izVUS1
sssaEUK+0qFX0eREP/RQH3cgPwYen3ScIJ3wu1FVMxmnmfXDNkVkZ0MW65MmXvWDXr2hDVBge3T2
ILezqWu6z0Z81gA1xGTLDIZK2NChR4xZXj7igSDCcQqyTTuz+KpRTXZ+pkiyERWSxVTEEzPnWT8k
7m2SBv0QQeZtPzXv581L+GWhvvG/M8SI5s4AqgxDNy07SAj7U//WWkW4Ytek1xzirY+0NkJz3bsF
9NyhTqIX97xUoYIlXA6MCkmEDI4RJ3ajH0APiho/8JlDCOykmYUlfZ3B2z6H0EJpqjuw//tgQnRU
NxKyZUvEoZk11LmbodMPYDevipc0eaXD/dK2AbS+YucwAtdrYgKf97NkGEVUWpZTC/qYk3Gwx/d5
3CyocU8NX1edPSRxLiLTRmh7m8MK82bXetYSAg7YpfeTCV2i6NZ1VVfpkpVL5H2LIaQEnWRGDkk3
XFkJ2Vdgd2e56vghc9Lp92/Zqq8iDnUyixyyZfmrVaNnxvSrm8gG7gvOj4Nk3yASwJkO3sZsqEsc
4qbcTlH30rBCAcKS9V7YN3RtSRmuoMhh7j/idnMSZmbj0+r+vaznQiKoJ62D2iHMAz4ZRgW7smxb
kb5lwyrkAMhxZ2UGUdcDi+vNEmnvLcSzoKK+u6znYog3uQVdAZjXT8p/MQumPFb0XLImiLA0nJFQ
FkwwnMCitO0mjnZr9ZfmvuEqFlCJa0RMGkRR+Gqfjo3GeDOgBLXVPqFpuznvGJnxUzR/m+/EKAg1
sY16StuHBLKhdfSZGrYi48g2NiIqrc/iuIdyODmsfb2J52wPKvoQJeS/SZcFCZ/2bl6/Fsl43zLN
t0c3XBLV0VUSCiJibdRYRpJ1IYfWcfSg5O7XYkS6T1HOaOZU9VgsGXzj5NZv7rOgQtYW1CCHSH8x
QdsPfVlafC7L9bS4ivklGyEhpgkjRkebmRyM6FmfG6/iNwu98FnMECLasNKCdHwiBxrdRTFknz4o
JL3PTy3ZCAghXSym3qwxOp4W+zS/a8qrFXcu9et56zLPCxEdN6hyojOsz6XpMxaO8SEiv/Xkia5P
51uQ9V/Y+bOhNaHm3p2WAssnFeQeGf9VgzeQnci4zrch+QoRxZZD8BUX+CM5mM0tSmFo/TrrtdeY
k1f1iutqyfwRkWzgtJlpjiA8UKh91rN9DRWrYCx5eP4LZOZPX/YtAkCJB229imM1a+/ALOoBKbSC
uOm8cclSKULZnAXalDF0cg9drG/tddw1muoqVtbv0+/f+t1Rq157qyWHk5YM9NtvVvNR0wbFHbhk
7oikbVAXhZoywdyp3NuivrLwjuoAV7BcuOj828p+630y5tyaI9h3pzow2t96dhcRkAfV0LwfHy5z
vhC/ZcTNiS0V2micnRknTy5NFEuabFyF4B05CFJmnsJ0SVDXZN/hXe71sl4LUQuZSyOveUJwRANY
x8l3J66e86Yl75Uibm2YJzCT4UB+gNLKh6szcBtpV9rYBWnd38yoAchc5mmW/nS+OckMFbFsTTsS
y+EFIisr7lIbp5LyZeJjeN66ZIaKQLY1qhYg0TUd+fO+GnzokPpLv811xTBITgMiiK2HnBAkCtD5
pElCo/1qh/umwg0mSiGbR74Gl33EyXXfwmCN42SIF4wINGa9rOBQdy3vtOazL2zFIEhmqn76/VsL
hsm0acgd/RCTBhRQc+haqloDmWlh7aV8Jfo4ufqB5cZmdeuwSf+ed4vM+ULkphyq9nOPsc211sMx
CRJDWfGnLEZI2fqZPiniQTaFhCguKzZEJbH1g8ksDyptO4c5XhKXV5Dn/HX+S2QxIERz1dS1BZEm
rI+tAwHGLHQr3LrkqsXr5+WXiiC2ZTaX0dVM/dCCdqewtriF8E5a3FCk1j7Of8HPTqIibK1K8iJj
raEf3OiorRto1wYQBHTJ83nzPzuIisi1ucvyhoA98UCgdT64v6g1h0bRK/aess6ffv82+0sNuqzd
Aus1Ctm0cdxUZvRFCS4OFtUOWtaEEMJuD4LvNtVxpbbca02QOyhn+3KVWiwy/wjxC3LyebYL3NgZ
zHpda2AS8+zXbDYXhQAVYWu1gxO3q+GurjYcb3Kgu7t4WfRe8Is2b1TkLJuMpcJWDd5xTndhM1QU
QZGpAvnIfCPEL7fNce1KTM1kNXYa2Obikd5m1mWXpVRkK2NWkw9JjGs1PQNKyd3G7lNiQ7juz8B3
5ye/JHxF6FpPISVqtLV+KC0ATvtdxfCK+7qAnmNVae1IfCQC03qn6nvwV+iHxniwcLqbowhSy0Vw
/gN+XgKoCE2DYDIAxnahHzhdoCs6bt20UZiWdVwI3SSiJU6LMN3hBq5LoMiHFZ5ky/Z8z2WuPzX7
LTMMvTXyhfHlMOavNY4rGXmNzDFcIDiVq14oZJ8gxC6oNifIJ07LQasOpfbb1h7Y+HhZ94W1t7Nx
LwmVYphOj2u/XeKvIQOCORwsxeuKzD/iEmxVqCBqyuXgUlyALnjrhF70cANNTsYv/AYhfMuyt7jW
u9Nhde9T66Fo8URMPKu8BS+5YhLJvkJYfufKWjLbQRN8+ES9Q0PvaXcPQGOaq5KEJAJEuJmdkilK
cj4dsng79A+JKm5/3gJRkTBshg4Kw+PsdEjmZ814qtqQAN+hQ4eQNntlFZdk8RLRZmOqU5Ai6sNh
WK6tFBS4WONzA69pF9UtUhFqBuHQaUaVWANeXQr+Ze47PAlt01GcUiUBJuLMepvbkOZMmwPodKDe
/srADlj2L+dDTGZciN4ZQtsQLYdx06F+0jmhEcW70XU3l5kXIrjkRqqlU9wc1lZ/K1L9KzHr29Kc
FPsq2bwU4reqmKt1p95D3DUYuftulKniXC1zjBC3kI3uTFtza7zvBZb+Bw9cOf993imyXgvxasY2
dSmOEod+jeZQn1xIguioNzhvXTLbRXQZsGXUWiHMe2jB7VGzu3qFmny7mVXLucz+KZa/rSlLtbp2
jTukw8rJDeQ0cHyHqDxP7ubysutuKqLL8tjtSmtNmoOWjTGeEhOv0ay/mjUq0r7kRY+KJGGR0VXM
NjAtIXbrl5BBInyMw6qbflX2fKiy8gFSllu3wD0xW1bFs49kRv2HOUyrJo5tKH2iDa/8rnazTVYk
t9DfdhQtSCaWiDPTuZtYI50xZ+u092MK/fdaY6pdtKz/Qix3VsVqSBzXh7h4n1BcZS3PGoo9z89a
yRom8oWRdCJJ3JkwznqIkdee6bYezsZx9JmoSm5lHyCEdOPkOslWfMCsd56law9aNUCKcVDsc2Xe
F8J6tGt9TuupPlQF29KFg4/mMnAWFRFmfe64LRSUm8PQJZtpvM0HLZj7DVMRqEq8L8LLjKIxdN6f
lpguvjKsd9SxQHyxB0NrHpJY9aQqyRwixIyTtraRseuDS/60xlXhuuG4bFn8dn4Kycyffv+WmLqy
Syq7hf/n1QzyLglq/pGfiqwUOznJZkVEkrV970C8nteHlH1wclvisbyrftf6XTZfLSqOXtlHnCbX
t4/IV32KedMiew8ZzhmlR+tjwestYaq9nCQKREHPdmiNEW/b1cHOXl0IEMyub6h07X6+e6Uioozk
SzI5eVsdluoBnR7n3purvYPKSSewFrzQKxKdBIyCt/L/dRPQzVm3VH11qNYH6IBvFvpgV3drdGfF
3I8T7pHyyqxubbqnie53+XWqJ4pp8O9J5r/IH5SK/G/bVVVXepIt5cFdOuixNPd6/h5nuafnzcZ1
fyfOrmtKQEyZH0VPKRQbeZzs5rj2bZYEGWRUujlIHdUJUraWibA0K3eHElcz6E6qoxhy8lez99zh
egbLhevwoDH1oOj0wI5U2nWSGSRi0upBmyPUM/EPXj/QeGckr42Kj0LyFk3pKUN9m/9rZTomVO35
B92ON4nfbu0n7Y1tIdfyXIA/XbHaSEJZhKFVWlr0cWEPH+NshQQqVM4j64Ytn66J6y/zomhGklZF
jjKLunk6t2jGrBy/LK4ZYIIN+L3XFeLcqsdhScYQgWi5W7iZA+7orT24nlU8GFbk1eSBV4plTWZf
WPaX0TaHwrby3bTMfI9q9+URF2qNlxBjDLu5r7fn07fMWcJe3qzo2K2n72jrO4xKYnziXOJ15c60
VKgk2bALWUOfUlczirnYJcvztDYoLy22iX0oh6t0cMIFannnP0UWIEKGKNIlp5MNoWQLwgUjO9r1
76F5vci2iA9LmTvHo5U326baDNpHzXZKfnjJCIjYMNCo98ukZc12HBacjrdp1ofj6bBZ1SDrVWUP
yXwSoWErhBwjkqOVdHjS7KPeflQgK6pUlS8S34vkZbaVJVppwj9FfO2Yd/N635nvl7n+1OS33FSV
Q15lKXq+5Ls1OSz6nZUraEJkvRaW/XWItAiyNc12sj6GCZIy5HZ03s53W+ZwIYCnriPlUsIji/Fi
u5vWHbxu3cYqJXiZeSFus6UgSTWj65nxVk/3ZLCu6AxRGZaGl/VfiFqjyGqtX6tma3cfjv7RdL9M
slNydss8L8TqmGXUAad2s3XdW9a+1/N7N76c77gknkRIGEs5IIlaio7P2CgUOxZdFwloax6n/vl8
C5LOi0xlOkh3tbbkSDTsuUhfJnpD8bRx3rZkXEVUGGiuTeYg0W9HM8W+Yp/g8S1errNJsY+SeefU
7rdoAstg7S4rwbyhUDAsrub6fRxLj/WbiiqqAiQnMhH3VZSDgadbNBE1DzF5I6bC7bKuC9FaZzku
/Oy03LExB3a2D9r2wwFkbqIbW/tz3v2yoRWiltZLloLMrdiZ7r1t7Un+PPGHy0wLEYu7bp4VJ8/b
HYq4t3a+i1TFXDLPCLFasqEiNrYkOzBgBkN0FZH3CGpEVu5r7u/zvZc1IQQsKp7qKbfQRB092Hxv
DmVgl9dp/knry6qtqIj3Aq1m32Wp0WwZHuOj+tPRAbsgqupzyciKUC8TTAdMS/Vma0Z7s95P7v2q
4oP6J534w9lEJCxbkqoHOSgrdlluXGV25Y/U8DS6m50D+My9QnMhWJP4cfTqqgSbpG0KgTwmaW8P
tV3sxr4NmnY/pRnUFJ/L+RkwXi+C5E++mIE57hbSvJ2fA5LcRE6u/ZY79Lac+54OzdbJn5087CEG
WIAZT0kQIP0mIcKjBXoNkYZVoQ+jLbshuyHzZ7+4szb4qQ7Of8W/7v40WkKMs7FPHVfHyla0yYZa
5WY2/5pFfqOnRhBTLaig4WyOy8sK8DzRdrmtb8xsAXhpDPJ1UPXi1NpPvRDSAQpFq6Hpi2bLE38M
DL/3+KsTJICZXnV3JRRuctXMl4SuKPjJprQjnY6WKH+lzd+1ccIyMX2jxJWrSuFGUidC/52Tv82N
du4Lt8jRSHEV7ygqNELXd7pw9h2P+XlQWOBCVrhOEski1KztdZ2PNdaBwvxN6l3rflbsQtOnI8y3
r+hbECUuK5KEkT2nqNFAkdG0OT/tJKMgYsp0MBPzdU7KXVr+IWyb4MWtRAGjNXgGiH7PtyG5CBKB
ZSjVGeu6y8pdHzr7Mhx3817bGjt22ZPYf4Q63dYB9+iCMdaO43C9LrexpTBNf44GEUqG3bIVmUbU
bMG6CQnQ1ufz13mfyPwuRPtSOG2UACGyzeNHnmWeaW/Y9MnYe5EqAJuyFoRIngqtn8o1brer8TYZ
98YamlMFoccrehnzMdWF9X3lIK8dFoqVkf5O5syjkN1YuarSXBa7osAmQO5G37R5u2XZuElAAANo
ZZjbD3r8WwepJDBI3jKA441ZvkuZt9j3/frr/Oj8HMumCDLTZwbGwGJtcP3w1uDVqa4Pk2pX9PNy
ZYroMjKaK+4qYbtvv/r4OcpqLIv7blBRxMrsn+bDt2SRZcuYEgb7hfHWFtdJ0oW5lXp264aXOefU
8LcGXJ5XkZVixzgtx2x9cppHmhwuMy0s5aY51l06ItFp2Wtr3zjzc6na50rWV1NkQyMkr6Y0rcvd
5OefzVXvFYHz0MWeeZz98qUKp90Ue8XHZR8ihHdK3dK2Ug3bOnLDUNmqHbVG8V75872VKeLL+n5d
er3E+E6l6/cV2zTxBCTAO+idIX8IVmDI91z2Ef+J7zpmfEVLXXMwqs9ueCoy1eovm6XCxt2YUmcZ
+6TdpqzxC37Fphu+dp5dKE57Evsizkw3ud1nFfJrGz244FrCE6Ub3aHmS+EbySiIILM0bu0a8jPt
FmUU8+llA6p8fTMBd/A0IJ2XrrU9PwiyDxHCmRtxF0UZPiRxgVNs37P219hcs0pFOSmzf/r9WzRr
5tTFTZ5hIPoCgrHbaY79rLhaM8VA/LyEmqKQZeSWlpVBUnJr9x8JvbJ6xY2BrN+n9r71u6+j3Jln
2G2bBXRX91N10yZPa6kqhJMsAaJCJVQ3pyEuYT83D4Xxmhe1lw+GYvZInqxMUaQSTwBuZfR9uyXP
9r39YW/SMAlSnwba7ZR62AXvMsX8kflfCGI7zRvbyYcWqJJf4+oTrkjVLvz834OCKSpUYlNdE7Ds
Y3W+Nzd8O16nVyDk2amAJZLV3xRRZqVFUY3ToN99uIQkaLH39ZprAHtCM8w31h1K+M8HmMRBIuzM
IENL8WzWbpPa9GsAUS9k+jFFqBmvZ6uIFriocnal+yfr/ETFfvrvDP+D+0WYWcdpDrpz2NZ2KK4v
rsiGBP3Wefg3j7ZNmBtebXhG0GxjFbJc5ihhcY5tB3VXHGvaAEXrqk32mmFvzo+BJNj+Q2/GucPs
jLdbSh4N4zqr/vD16bxpSZ4QpSoHCyyFXYfhbZzE741N3TsoeAO7bqniNpYsBbbxv5kIOBXgagiG
ogArFVve8ArdNfthbcPZ3A6p4sAg27/YYiDbGUl1G80MAdn0Xu+vAWA9ITg+n91tvQH39Mbxz/tM
Gnzi6lyYvZ1wOI3vpzDdFRvrAe8Qg2d5yc64xkbDChUtnZz0wzwWAWpdy6dxpPiqPuRvNMw27mf/
oW+MYLlmQfR5vhVD1spp6L4tFmAaMfRxwfzCg/gm32lf+m2xSSE8WfvanfGgf9EPYPVfGr/a6jvr
ybhWCbicVumfPk9cvVMwtRanFMAX0GVezajIsx/N6TWbFGlYEpQieI3rNYQJT+k9bx74cF9Qxenx
3/XmTz0Xoj2dadcX+anne7qPbuNdtYmAd/eK63k/+riK8nWvuc388vr/Me8koSRi1hiBTmRKME7V
h/UY76ZtGqa3T9GD5qPCx288v/3dYYzy9/PzQgIwMC1hmz7NHMC7U97pQ/ZBw3qb+8A5vRme7mmB
Sh9OttiLcDZnHSosBHBlcZN+nuROobG2buub9oaEOq5BMOkUyU6SR0X6tGGifcHjot063Y1hXk/V
YZ52530lMy2kBK2zzbgscJ2Q09qbkmdLzwGluWyTKELapniI+HBa7AftFky8cfd8vtOS6PgPlC2q
a72Pccqwo/i6S9dbsPQrcqTMtBDZIx59ChItMI3K8jia920RKba2RJbrRW40i1jliEI3kB0SXQ+h
Xzhu7aIBO6phNVcOngv8sQcpnt5AjV6fqsa3qhrCrc4C2YHc1UNUYPB9uiR5CP4xus1bwvZRFoNg
POrSwuMRuDKzqi/DCmcwn44O8YdirHZ6jDo6I4OWMNXBv4o6pu42N+s+1EEb4iV6hH82Jl7duWP1
PpeGFXTWEPvgd3FDmp14JaeKBys4Fvxybe0Xx7ErUMzXGfhlYp1WPkndF33UAeIoiTXs1sXSd2Rt
pm2WgchHWwoaVkD9hPOQj54+NtqvJcnuCmdMg5GQ0k8T3fBBqMtvWpCIBYs9rgEhuHeaHcdEFf4K
raOuRhmTt0Rk8pemLj2XF2VQ0664ZUnDr9KWzPuGOniJqIHHmoum3mVIO898ztYgzUkXDGyaPXdc
m43DcesOLGe7rfPMRT27UT7MmrYExDWTW2r18ZavPL4y59V479ouCqymTPw1b7sA79SW32CW4Eua
CqREEA/0EnMYAAdDLT9qAgbPKV0jSKt6DeraMXdOgXcZrZ3zazcyNb8e2i4cErPwmqzP7pilzxuT
UOfOSNzunTiW45nlML/PmgNa24lsnVFb/aobvspKd73LYkhYCHQSoXSkWZGTtfuoJR5gMwrLkpQi
iqFOpcEB04dvWbnJsPqvm+IyXW9TxDWyLLZB0QDTg/FGs19ufTeUl+VYEda46P2cpRFY15xl2SQI
C4O6eyttwvPu/j/OrqRJTp3Z/iIiQMxbxqqmevTQ9t0Qbl+beRKDgF//Dv42feVW6UVF1KoWCKTM
VCp18hzBFsiDGbeNlQM73nwHoD790qnfKgUKDUj34L4ukQRcQVbMwxatWXcLkyHAVNXrXn22zCWo
19Ncy7q8BdGRxyHWjq3kI1gpY5BpB3q/Bk1b3nZW4AGHEzpCLTgZEvqt8hvIlJrb6u+5DA0oMEoe
c9jaFaqQh1Eq43lTf1cKcM+SuC569LEY77JQV99Vs0k7lCxMSGwsGzP9tVnoi8taVdJ9JFhXHmSY
ka7JJhfz7i6vBbsUy1kpzrol2U5FTz9W+90HFJT0BWpeqBVl95t7wTblTc6llAHPRY/nsrF8ZNui
6D1OgdAoVSvPJKpfzXeprK9bNP/kv6+/GnqbDaMxxCqJ1eUzrlqbToJBFuT5Bnc402fLzneE67ib
imgo/+004pX9Uzs8TOxG6+ESMGrm3U5NipIR2hPLIugV0ytsyfsLog4PJLSJ2XdzivdfqAm8mVdn
3/XU9Mbu+9ydnFRGDiNYAR5UWIwdiryFM8Q6lIDmzLNQsbsNC6nzUMJ0KieVOfgElH5BI58HI7R6
U+ys1+OyYIV5KGE5pPq46vYQbzbkwfPtzuyAVtqzKCdWXHVIPq6PI5qi4/93PjanmzJXDaZoho56
M9phaW13ZLKi2x7PubDNNIjBH5nlOL2Q4klRLsT5fP3RAvfVOfc1i8JyqxaJgp5OwZrF6K/3DfJr
kpE+ip7PuW+7p5pVMLivOd5D32x3HrLh1Oky6LRo4jkXNnanbImF1zedH6V9b7HKNxfZZaagWsoz
zjkNKRoHLPuwGPoCslDqmav6dS/TZ9fOIGlc3TM3/VQj076+FoKP4dGGlCrg/YOCUdws6Cy20u3H
ljoDOhJyGV/wYTAf1Ad4tGGrAjo9HSUiWy/1mLYDPU8jyyWnK9H7c6er3s2ZkuULvG1uQgVyCsTp
TpYpo0cVPf4wsXdOZta9Q8sOj19155JmxS+nVk+pbrxen32BpfJQw7RnVAFHH1Lm3v6xOkY85mTz
lsEAcMyNr48h+gTOkQnCkLGlGINa7p0NtI5K5gsoUW877vMsc0tqtUq/t1XS6k8AJXnjDtZcGSuT
6N15T6Zz1pTMHpNUT6NFp/5GyhNbZQ1yosdznmzC2coSor1JtvWKV9f0tdyGOqCV7G5I0Gaj/+EB
fmc/jjpQVSHZmujOo9oiC3I/5xaagqsLcVvPXiH/gUKpNDQJogcPQaRlyrQ174tk1NBTjmtSc+y9
nRT+2j5YBcAR5V0r5SkTzB6PSFSHJa9dZ6iS1PhGxq84coKOTrK5CYIGj0gskH1ZtltUieY8utYd
UySIeYHD8aRzEJCp9w0yjwlppud9YQBv6yF6hqNSzyRDiKbl+P/dkvfrQpxVb6pkyyh4pO86wECX
6u0mZ/5TOXz38No1x7HcmyYpLSg4+ZPTzp1f5/b4C010huTMJ/oCbn9G8xlAkha+wIaWRsMgDvVD
tST5o+jZnEd3uC9gOkhFkkrVDcWDUFe5+4AOEFB5Q23htn4O/S/MYL/W1ZpNY6KODq7dyyzo0fvn
0WqVXZeKLInLsk0L5PToCB8T5h5Ni8XIAgtKF4sjuy0SDMDDBHH11E7GNk0JNGYfSWn7TksTuo8P
rrLethg8C52ezpqtDBhCy3t0ApBn4manfpmi68Yq+gJub27Vom6rBQHCgBBBagaNg4CERrYCInC3
jXCM/M4dpkqxofJbV4myQ4pltybfzPKzCakLbymq8PoggiMPDxtcO003llYvk1VdoeGp6l8rmwWk
V5+mBTepVHPieZSphop2DB5JWPVghKU9GZOu0WPogWM3+lFq809t/9Zv/d1mabFVpAkpelMyiYJY
y0uu6lRF6bR3xsQdQ7Z+6wZJciNwdZVz9Xps537Z6jGZ+uepPfdtMqfB9SU5LOiDnJIHFKqjpuzb
oFXJzPRzmRfnhmw+2imMjn3OMlkBSTQxnIs7S2m2FZTCE8um3zXS+A7TZTrJH/sG4YGDS51DH0dL
KSw3913HqzXbU9yH9jbXJjx40HbzsqiICs8ouvWX0ubArnUWeVGo9uX6Gnw8O4RnpxtBiAktOfge
KZcfKBMuke70jiRpFU0P59iZWRCrTfHwvuoiYI2fHDMH3BtqiBloDq9/gGiMw27fBY8q3e0eyhxl
MprW2VLUF1WFYuCgRHNRST7jYxcgPJRwgy6pqSplk9jdlMW5RWi4mLrmVa4UOyIIGISnqVOaHIe1
DVNVufb3cjbiuS/iekmGmt7Tdgoall0cEHXSeZZc+YomjnPsvlR1xVHLMuntzckvZK5H7fOid0rl
aXoOco/KBU/KTckIcbkcHUj5nljNOCX2ZEQW/bdh4KLMZMftjwMJ4XnsEPV2iqRgSlzEVNppHqBW
yaQpcVl8o5MqOSOJ1ogHGfYd4KSsTlmymPlXtzGDwS1QWZx6z0m1/WkumoeGTCxUNAuq1wdO87qJ
CwRgCY8+zFCHAg18RZN8Za+18pkaTri41bkztGQBQqeBUCoaQ76umRHNCi73mBWQRvlkL7iDG2bl
sW1l96ACX+D58JxFd0eoDBzRdAajdx86Gg2zZY4kn3oYxN97AuHlWdOaDA66B9akz9Yfej0+DoUT
2tXymKcri8BekYdMfwO1uIZMs/xa2IsiCSSiL+MCya6S3KmavUqooUR71Yb5WiQqW8PrXyawUecI
wO/iVE13B7eQC9IoY3ubQMeqmSyq6/ozdLxOaH2XTODHaQ75C8eopHbJnK1MUkt9nlYQoaT5Y627
T2O/n1cnC+aWSpgvBQGEBzVuLDO2vaiR2lIXvfqO13b5HVEMP7Nl7SqiIbiwoTLTYXaPsDGYdocj
MPqfKvt+UNITozKcm2jdufygpa6uaCsOqWZp0pCQlXnrUKt+u4Kx4fraf3ygJzy40db6Ma3wS9py
jOf2jaX/auhi6H8u6891Q+ojI6sXzBcPbtymPE9dq6oStBcydu5BA7L2CWi8JR8i6I0jPMaRZrOb
Db1lvIxh/qQHReiGyi8zPoAt6W2nPsJjHUd1M1in4SPQ3BwZRpa4XeGNrL/pZE94Sj21Q71aMY0x
yVQ0e6JXPa8BaWhIe3LsXkaGI1oIztupzkqtXzuaLLgZouSHhct/bQ1GmcKtwM15mOPW1c1mzLn1
ArRvWDo6qEUq3x0Lr2vdCNLy/tysNzUgEB7vqHYu8Bx7NicLmcLVoj6IwEKz/2oXJ2f62sqgcwJw
FuEBj0W6zbpe46BxtF02YRZmX9h31L9CgANPbRlcd0WBt9uct++zWhiD0YxJXtv/bkjnJsKe9kVW
JhesO49vdIHGqVzFLRPNqEzQcZLeWr16HZTQBA9l6btzoXy5/iWioQ7TeLehsNzNJ7bP2FCyvvSq
bL/brSKEimLjobVe4vCiQY7d7N0gNpRZFN0BQAUlW8dT9ukOV9ihtiveOs0v1z9EAJgjPKjRQO8u
ZL/HNoEEfDTSn3V/BtTZ66H7bY1uUOV3ZlXf7+o9DlrDCALq1EOCKvlCUUjjqfkcpUYIWlACIr2f
xnOchVYw1/4a1mER5bcdIXik465vOmq6yFC3vjgVefrglOYZvFBP16dQYNU8sBHitYgDFNPTgTan
VYP1YJWXiVEL4LSEBzRO6V7b4HGmSYnbYlN9UjLTO2TsFKYHpfXFJEqUa29F/cuqPYMBGgYsC9q0
vZRg417uaDMF02BGs3vXI2cl0PKVCjOK7JNLEEB3tW1Q6pqSwjWeoW32apo22qPmAepzNx7/LC5k
1O1g6k03jEmlPbc1YHI9IGOW5GAkSAt5KORk7Ua9/ilAlmZS/1ybs5pBrnyJJ1mxWTBFPCiy2/N8
yC1tSqa6B6Fm82rZ7GUmywt6vyVbhGgILkpMw7QYHcSHUXtqQ4L+EL2IqzwZ+9fr5i0oUvD4yL3s
e3PptiqZymI9re4+B7g/lUCqBckZT+2HuhkImzSYULfOEKIEaZP7uSxdbxrAJre4HngFkUS5N04V
lxhUpHHbGRq+yeCMJwK0IWAkujcZ41OZrY4kpgmyg7/gcJUJzeCcQma1uCjlD9oDyg+oM870IGVQ
QZpwfVlEM0f+uznMIFEjlTmgIqiuPjPf8vKl6FtPmfQQeEZvXnxLRo0oyg54nJylU6LRahiSinr9
GTc9QeWvdrQgTrdhGyvFbfkBj5TDscLsc2xIiUZ1Px3qOFWWYCC38YQCKvjfKRsWnZhNjX0g722l
T2rSMuustWbFJO8vcBUeLpeZUGenOo4aOy5PkKqNQalWo8SuBMGKB8sZ1ZxqrdUhErrK176fAUZW
PFDo3s2rdmGTrB9FEE54hj4VN2Fmkfdj0itRw8JpeAOvp/ty3WgFvsFD5jamNuowrkOyVw2KqfMr
Dv3xDto/k9DC61tyRzMZBb/oQzhnB/XToNAur5M97wbFN5W6ar0BLNsFRFgK0wkWqmaSWyBRdYrX
gF0MiBENFRZH3xnTvtd5j1i2bca4nLqypwAfpm5qh3u67fSUg94ajTEs2+cTQX4/SsxPQJBJeKXY
2p00rbAKXHwsRbIPzwULmxmcMGbj5fb6VceZull2z0HgG75R9WVSf5SKGqEFALqJ02Tf2UN9vr7S
gqSIB+llzWZDadOhCRzCK79Z4/dpkOzaIi/jUgKXMLeDNPMIRixkHLFV/XP9lQXGyePy9EajY3/s
1U374JDvULQjzYWVODcAVivVSBb0GxAel4cGrB4d2eOYKMRPn8H64lfPqBQx3/DcOE22AHoU8W1X
rIQH6rFVreZ134ekg2i9VcUKI8Gc41D07fqcCbrXCA/Vc9OFNdtejYk5nE0QRUy5V0538/I26q/M
qkC3GerppQOvIbQvBigHXx9XYAP6YXbvjkaZMwy5sZtTkrkP5fSLFJKymui5x//vnlunhl0X+lwn
3aw0fjutKvoYoU1x/a0FTsGj9si8tXPTIEos7skcrGCqQhdgmesPF+wPOp8QKEPt5C3yQNNywQ/S
WJ5TWA92X3jZSk71JmuxEk0Rl/VrXZ9DiBZTv7DX1n1aZHgV0eRwbm2Vi02XQccthfZCy2/qnBzG
dH1uiKCyzWP05o46KVuVDfaSoUV4f1Gr5rwMvVcqxj00yyNTZ7Fp9lFWjxcT9FMsG8IS+jNem6qR
XULAi1Z+Pi4PG64eHLsIMjX7XUy/r7+fYK/iAX57aebULVmd1GyNCrQSOW0eOXXvzzQ93TYEd0xo
Nmi/9eSYXrvyFkXxlKX0VvLdXLfw+ggCw/hLUtZaKqMqYRgzuUune0puuyvjEX506xyN9Hiu4z5Z
WaRtm4e9ytMXWRFa9OLH/++cXjHatVUzHEL2GTIckBDJpOLpAqfkoX3Nanc1AWFa0hSverN4xna3
mnfmPPuj+3x92gV+86dw8O7tK2PLqkHHtrUoX7rCDp3yC5qcJFYjmhrO2R1NtzcKLFOy26dZTYjs
uaKX5p1dY6ZWDTB4hxYnw2zvnUoJp1HWUSvwJx7E56JD3NBzvDbd1k8mMaDINgzMW9b7Nrd2yR4k
GuTII95NfG/p+lS09pQYxIxM3OxsfZoDQTN4BQrEksglmCgexYdzdzbMHYy/hoav/qiuSGefbjIc
HshHu2Kf88oBYbnxszQeXfqmpre57J/c593ULN0IYUg0gSc70FAT7ppDdLN8SxcQntHstpjJ4/ha
iNuAtN/uElvNvNT6ti9RiQ3VkX2D6NT7J+V59xGoiVZOk2o0yfLPqkFQ2dfPmwJCRR2EhNnvXXku
6nsNCFGmqx7bSkkKcpjPB5ewf17n3bBs7dWMQS41UaoxVqdHt6Geqo2hkd+B5RP/3rj8f7m21fVA
iHbJ5DxulreWn1BruW5Zwqnj3DvtDPD0G/uclDjHxwb4Vpxz+WZpXnf+c1slOxOLBuIRfmg8TYts
NmiiZ71Pc6ACnK/WeGa77k9roFgXxPbA6gIN6W9dvl3/PIFP8pi/GYpTdHDg+MPaeS41App9KxsZ
05sg5PIsgXuKo2RlYqX3jZxcc3txiRpef3FBxOLJAd1908uBwOP1HApFuQ30NHQ9nXDPKsnKi6bm
+P+d8TroeShZqRsvRDUju/CG1MBiSOZddFfBA/vSad+3tcvnZCQ6+oPHQK1yT+1oMGSP5oQWquyT
YrMHmudPaAUOGW5ilAaZDtTBrk+gwDd5nF/JutZCSRI1mPkHKU5Z8ZDlP+bs3zQPdkMmfCtaJfLf
OVRVdUczOAYBo29cLIZv1jBgU0tWGZGFICvhsX95Nm92X+EETbW3tc/9CdM4kSQji+eMTLI9ikyB
iwHjkFaLhoMu+LNQQFr9rUBziST2f/xsjYf+mYx1/YrCYFL3o78p5glK8d5GN0nx4uP50XjkX7P1
46oWuNFx7Ie8eNmKn/X4u8libZQZkiBwaTz0r8ys1V1YhiLGmYFyqQrTwLlYj0ZEYze4TXdJcw8L
e+eNdp/a6ziUgKXap1YL9TZxTEnF6+Pys+byjl5r1tYcdz/28E1NH/Lms9V9KeEVW9I2ibO+XHc4
0UJzqbkzrBohBU4tzVKccoSqtXEi2lNJniJ6vP7fCaJVnu60Qy1mr6PeTcrGK/Lo+puLbIjz4hp8
0Ct4QWlChtpj6+orQOZv6O7Z0b6o9JJRRB/AbeKVueZ7ZsOT58r1a9A6gNQ6leHBPt6JNB7ZV3em
3oKgApUq7bIdlAiSlxZMDQ/ls7KlrpfaHRKWQwRumL2t+7IvSN0mb3cySagWDcJl5xQ9HpPGtCHB
xUiL4641bmFmhpPxChIaSZw4/OjvVE3j8XiDqi0tJaP60jt3BOQhmVt71t7EuisrXAjWl0fkoUly
bZ0OHlzkuNOlDWxnaMuXbLIlDiYo4Gk8Z6ACOQBb2ZHMZNWnyvQ0Z37Uegcs2G2cM5LkTdA7F2Xa
gDpxw95xHtD7c7ruIqIgyMPyltmpNHs5ttPjXqk5GKlC47PhrX945+zg+jCiOeScfKzBLTjO25C4
8D6if1f22mtqGQpdZGecn6/Mro0OtzyJQaNuvYAQ1NGgOYQwKEs3hUvEOXm9m+bYHVHKut8jEmqn
xSNtVFzcuA7BOReQLrw+U8IF4fZs2za6WrfxMd3vJVjOY5wNXm17ZqwGNK7vV1luICiCazwoz03b
ifY6bplsMBourVdGHfOGn/GFBXq4nZ4b1ZtlHYSC9edxeU4z6dvaW0AdzXfu8GnbHqhUA0qw+jwk
L3P7CupPyKgnHY1L1v1WxB17ZRPuzWQGJggyPCIPSsnMygCDT5SJvrQ2fdXtafKMgnxKVVmiIMis
tb9weWmOzXxT/9dLYTq/l/aRjlC9zdbq2zzHuamHc10G4+zt9v6czuUd2SbPJqMkDIk+ktvnx4E5
6EOu7VeoZv+q9SlQcuCq5rT0FND+XLdukR1wcWCp50XvXWa/pu4UocMwsnYt2FQZykiwW/JQvW7Y
zNqdF/sVQGNPQ/dAOhWSGy/B9aLGw/NMfdRpb7U07ivVywn1i1SFBuIvY350+u8FG70mvZ/m5qbU
XeNxesCmGKqpjjRm7isYePx6KDyp7o+A7U7jYXpr4dgjqDop2EybB/snLn71SD8p/vakx/lDM/vK
/bEBbKfSV05oary++gILs7h8oGGdiXMhxRSCuuLRmUs31Gp0pFVbjetPc5NRRgvMgJfQtSZnmM1q
wtzpzzlYpixJWUj03OO73uXyLnW1OmMLjSl0L1sg9CU5jMAreAReU3ddQ/qaxgW5Z+Mjmc4uk5wR
RFGFB97ZANX0EPil8fITwq/5Z4T6R/2EW8gv2xwbUR0qgcz79GMz/CAX41F46EluDYCIaKwQjUWG
2s7hWoAvTVUqBpVke/6htrYR6r1KH+rJXiJFa3rQJakAHBrZ8lTuxhw6tVIGqpIOJ0NX9HPad2ZQ
TsXmOVNm3/ejwy4dLoKiNu3VzyiigNqjb9XnnAGbN/fG6o0aceJBr/OT4sJ0G5NRnyhbKTFiUSrA
owFR3wdlCYPvlOclmM4gJYW8xvl/HJH0HzZ5sr5+kblxOQfTGqfWeixdZX4yxrNUCljkhlyGUVsF
Ie6GZXKUTyn0rTYwt4IQcpFkMAJr5hF9GRhnU204LM50QrOywMTXRTurJBmr4O15OB8YQKEcbuDt
y731a/YELr7AHh62XUbVLph2XqlXyyvdKjtG43n5ovWndpIV5kQZFw/jg3LTSOoFM1OelU8g4PRB
PBQ1MTkPFz1sPme+HHQgqA3woD7dyRdi1fiIarcuc05jbc0ecYcadmZz6jXbd1X3ROvt7XpkF20o
PLfdULXuPB5OYcRbmPvdP3kEupHxHsKv4RwYUftM7/PKm5Pm1X7KJZ0MopXisomB6rXbHqZANC0L
bFIcgCxHmiAf29IH4Yxnvss6UIs2O+awvtiPGViBIRZTqp6JD9L8zD/Yc8E/GWTBkEiTQJHzcD6/
gOYR7agYc4nS2PL308F63PmNvz6rEYB+v+QmIjpp8FC/pS8Bn3dgjtudFvVRF1uXKdyCyc/D1Jee
ZwSLxCP+kGY0drHhi4zYuNuD5g/r7BQuoRERr/fRkCUJzIKp45F/6uZkUGLE5xATTKFRr30eNglo
VTRVPPCvhpbebkGjNTY/tef/EUS3Sf61O1vRdtJkIvOiAMED/4xpbVY6Ya6cexZuX+vgQHmaozfd
TSEoiHHSHN60f6+7rCBC8DjARssGtTys24gPjt4qxo4dNdEoCdOixIOX5mUgtDdTu8Pz/8le/nfA
zL3iPkOwg2bOHzrluJLBB0Qfw0UCbckyPYMWW0zQxlQUBzPoAvFnMKBXxuwXFQ6b4LwPMtf6dX32
RFZN/psKVtam9Ga9IdVxHxXwQS3Bbc/l/H8cC+ako0vjYTFfKrI8TT0IUq4/W3SEMbiNX+9aZ8h7
BflrmXWBUbbVxXEKHTy0+eipLaTrUpeU3xuKJGZCi3pY55n74/rgAu/8G9mXgtTWyseYsoJBo9lW
z2bZvaVLb4a3jcCdLrR+IIYzOvD/Lpn1Jzb52W0y0ABc/He113pQVdc8Jm5uwxIsvWkGrsaRat4C
bLnkbCzYbngYX++66tiPMKmc/K61B624EAt3aDlEYgjKszK/FORPPGxv7ealonTFND3X39Q71Udd
1tdO6XlmXnZh0fQV57432RYtWvbDf94dmfRsqBgpMVpv/CQtdNgvXSY5kQtckEfyddW8V7qCALbW
F9161kGNepshcb49VBvkD1u8c5mh5Wu6Mww3KNfP1x8uivF/Dk/vZsQdxiXXrZ7G6vMSGH4Vrsgs
plNx0Xww+yCnKENbcq4UbVs8DV+fW1ZmHrPvfmKhjR0erQoBDvaQApTzvQvslsf1aV09KJMGu9Wt
f63GPhtKe2pS+mXJsxDovYio2Y3bMI/Rq4oxz0iFofafqFU3XvlJ8aFu+BsfNIPB/sZqNa/+C7of
AJc0TJtjr48mGy4NGqMrUsvi8BHMP0gseZReu2uKaVZ4PvMtbL7QMk+wLZ6RDsXS7fcw1o/GOBzy
nZm1DYhHQdpO47bzNh/H1Nh92OMxqF+QucayI6rAvQnn3qkylKazYxSy4G7TGu+dWQHqI5VULwSl
XR66Z2pkVZUaj1/2wa+Mp7F5q8ov3fZbSyXhUNDbh5vM/85Tytp2Wopjnr65n/qzecoj129fqzsl
tH1IczxtEbot0d6d328v5rmKHMl2JQhff2Cy7xYoK+iwpRbwRZrmZmFvpMMD/tEl3yVaGG6rV03L
0FjnIMrYaPT4VqS4Rni9HsEEi8ID+xbSTxZZsZPbXRm2KA+DPQd9j1Z3KgwjpDUrJHFYIPqj8dR8
ir7bunIcYmvdt6CkCZ1YHShCT39Y/C0iETm1fqF6VpJJxSsE88Zj/eZ21gejPuZNKX4OFQmawfpk
17tkzxJsvjzer3TTuWDItmLbTMsm8+cBsgFtMJjoLM4DvUlL2nroNzWJrAAo+qDj/3dmNuyu4ypK
BukXKLV1p758nbrbUro/mf+7R2/altOlqcd4UR+c5mLR++xGUMBfuL/UVfSUYJ6W5vtQnJTykyOr
UoqWgHN4e4LOlqnTDgScIUgkxx49H+iylyl0i+abS+DVBsfqrMgmyFGqd7laBWR0odZgSkoegs32
T2r/bs4tfazSQWc4r23AvBH3n0wdfW1tI5Nqv2e3jlazlgRf0QmOB/alO0qsu75PqEX0Z8uv7qzz
GBX3hud4RqSe3Kfi7XpEEeUpPJpvazTSdilG0h5ZaEYgeT1lZ1xD+tSX5ymCleFBff1SN/VQqVO8
F19a47SXkJCURFtBLOdBfb0+z6RV2RRbykVlp057uj4xAlvlOfvGtMgRw/HKlbXcsal7nVU9oCk5
G0zGrSSaFW4HZ9sKBHLhID7s7Wlx/ukb7WTivvn6B4hCOI/Wo+oIpkwbMwNWg8scQtzlTn9rIQQy
BLufel3knpug9edE1l8sWgrOvVfwzAx00iaQ6hunHvkbhFLC6x8jejTn2rRB2z7J8ehsM37OTlP6
9lhLrpZEy8Dt11ZXGXrpbHjt1dc16hvbRZtuowdTeagesBG0niE4dLKAkp60t57QYF8f1+a0Orfl
zCqP15uyxdaNBqbaNKOX09Vr6dfduskPVB6pl+cGbZZ6nOIZ0DPDWnxW7rNXltZl3WTX34IgpPJI
PX2c+r7fYar5ecXBrA52XJPpoPb5/+QXArYNVA3+ux/XzTo14H6Z4sGI9siOyk/la97EW3SAskdZ
g5jgkkrlKfuUvLS01VywHLnffK1e+sf8k/7QgVC09tTAOEEPSXKa+dhyVZ64rzSA7ekqghg1/5j7
L7ZycRQJNFA4WZwzq/M0dkaFJTkq1G60nqY78454RYSIIYlQotfnnLrXqNNOFhwPGh/7drGn3aNp
JZmbj8uSKo/e27N6oYa9Trjw0aM2Wk5zpMST/JCnw2j+PuSpPIpPJyQrlxzzM0X0cui5gZzDhyAV
bidu3znVv+j3+rVQcgvDVPtnyn7S4WWQdd2JlpjH75WGs+GMhynafy4BCcFE+9mM7bsJh9QbQxMP
4KtLSC6WE4awgHXMpu0uVyAbve6SzV/4CZxLN7j6WskAX9t8fIKf+9ldn3TnAz4hhel9nAmoPExv
mi2zGRssAWg3TXQ4Pe4RPesIUda/fVh/berjQBSUz7KDveBCT+V59AiEG7ZWw0dVuHkHHZUyAyJi
RzXWqIycoA/RjNOELvWsCOWlsxJd32MFSafKk+rteYqkB7By1EbY7/bpuPxS/CEYIMIXqEEVsZNs
qI+3c9XhPF9xMgMySjALZUa7GHTLG0niLHowt5dP0Kll1qJPcddtnmE+FQi712dH8GQesmeXS2YX
y+Es5s8UJe5RUnoWPfc4bbw7Vbi667qgtsDW555peyp3yUwIgisPzbPbKtN3x5xiot477HlWJm/N
f942F4envHtnVZ3WctlgKLZ1qlCgrSXlDYGn8TA8pZgzZ3WQyBhocB3BF7O4l339J8u/X3/vP8Wr
D4K2fSzCuxcHy+aW52h1xcXbRIL1PIESw/Cau/TJCZqzcof+AwQ/0y9Rp23+3DRT8Aa8yMhF/lQZ
Pxr/2Ezejb+aKzUd9BzGjePTYEbnQxuwMP1tgHKuuJ+/pdEWoeCVpNA6Vb3Wsy62iZyhDFkieweR
vXH7elNUkF80LNgbM8H+qEVrJkvSBScOlcfprSzfczrhLLk9295RYa8DsHQFmZfFbkxxjaqFR5U9
lWzxIhPnnH1slHYcNHuK1b4IKjsaDOajAeO6rYi2Fh6nR1obd3Mmnj4Fql+cyqCJ7dCO9YOZTVJR
EEVcHpWXGQ20Hgz3iLj6z+YBosSPrm982n12KU+AN0Q3ih9DQ/O/lof+zGwvjGyO1diJj81rewJD
gmf6VVT7ZnB9zgQLwpPp9WxtzdUp5ljr2RvQNufN2U/LJjtLiTJrHqynEpBGOymeT78BrHaneYNv
P2SXAxPinPpY5iKCwrTKA/fQ18M21mCyhlAB+sS4gxVH9NTEbbSf3IfCX0Igwv3yHxcZMb0Ho57E
ogXOyaP4QN25Flqaz7Gr+IbzWG0v1xdGEFh53BwbzYJlXTkfzN7BUJIATCaeaQZykfgjfHwQ2f6S
A07tvO43jFCe1d9wRfhKBXhbdMRSJs/FRMNwLt8221LkIwKoOrwp0J1dLzO1PY0+d+g5gSieV5UP
xZSAb6e4TUpR5TF1lW1vSz7AGGoXQPB7BzeGmiTGCJabx9Mp7g6SCxv2rGu/0/rHrN7mhzyMbl5G
zTYsvLKevVhrkGlfZ5lYkyhk8UC6lRit0ejYQtvLFo5eGx1JYoEU+LhEo8AUSW/Lj2TwA5PicXRU
W/q2OXK5wKleMyB9VP3frr9bs/sFikfkbH2RLMOfK7OPRjrW5922XJIF9GILrApQzGAK2FcjVn0t
qIPOL+5p6JwnrziXUeUXF8jg+t3/cfYlzXHrTJC/iBHclyvZC6nVluRNF4bt9wyC4AJuIMhfP9me
OejhExoTCt1aEQCxVKFQyMp8TAr3W/vrum1qoCG2ypjHKrvpuUDUUwPe1N5AqhhxiJ2Tk+merXn3
tlU03TDE4JjoEWPWBZ48D+zVAl9vOuGyGp7YY5k139nJeHu5mOJ7k6nE9mPUCyJHdAZIfuHl4+16
2o/dTZOZ3nA1p4yKncP7BLciC/sC72t2eBdYR7Z8MqyFxiJVxBwF+duG2trLgbwca7BMyzw4hpgq
eSTA5plTN7qOlLDfX/0YdPPoyJ6eWuupLw24A83k/A9arkJpQRAjvBPdD3s/c/67koZoRde0EvUD
ER25qIzAPbi8t8BCE7av9ceUjm0VEdf1TDZyQdt9eNvJOp2GeyAKU8Oqak4NFQ83xp7l1pfEdFXQ
hwhnuJV596joRPCTHEzBjybhpHLgjdZqe+2OIXR3F1xBXHjnS8LJBCj5OxXv2JXKbmcze4fM5SXa
JRT0Dg0OO5Bwk+NW8fJAg63LxiDywPZQgjgygkgxY16b9W0tD13UR6l94cVK8AaX1av1mThbchQc
VIRkbA/BOqH+bCJ+ChH7Om23TWT9UrMM8p31oQcNQ0Y7SLPatFrScEY9zMJBiM+buTwg5T+ePBbU
P10RNJAUt+ZD0/rf99H30722w/M0BQsec3tS9PscHxiueYdlDbZ02S2SNi6xM+H2hjukLpesUu9x
nrTcmbEO/rn6xIHxBllnRj9dAK9rarp6aLgGbRXPJ8EG20sJO/v+PTyPRfVCc4SGx/2mSxEbVg+X
LCA9mdJoukGpED7e+DjSFyz+eJDIc3W4VVWH4N4+9Sd68gy+Qxdfq9x8fmVLiHWXeEAtXod0Sp1v
bYYyN9x5qps/po2siyBURF8w+wsN17+XHnGgt+xpPeNqlYEGk31qwbceFaZbz1+OrHdsRsX1df3g
UtngYE9yH/ce97hk8yG+QbnV0X5ckNT6xs70hp7rn2WKFfuSHLazZURF6052Fe83945l7411yaHb
mZ8BevCw4rHBzRdD/lMT13tK4NLukXRIiwULw5PP74YyH5q7cTHlvLQbQslXeIntlqxHsHfZdhfA
XERS8Pmm9NMFg7/k0vAEp+3o4rnfRGBgJ52l22Ohtpv9FJyAiTzsT8tpzy6MEGW2GxJAOrNVEYC7
BQ2dskI/KGr6v94heNgfyiI8tMC5pGXaHZOizuL7S/WSIbzUHAwqEvAij7fUPVwFipYKejPmER62
/j/gZpfFeGeTqyDAuglxbbz4hhr80Qf+CfiprLkN07VPnSM7kYNj8A+aAECFAO5Nb9fcheFW1o0H
3pS9/Op9cCeruL+ALy2tbQyCDuETraKM1+O5ldYROkfH62GAxlhU6B9dwIA7chiLZZ0aKBVUY5UF
5LMTu4YOdPNz+f3NJnYhH2TJFgvNdnKo2u+SuqAaNURfunyUivfbZgdSszYSukG6Hl2k1shNmf8t
TDmb0vK6GVLMPem6Kgl7LEKFTFR96uZPe3hbD6/X51/n+FW8X+BW0KlFLQCCa+cEtVx4lCEjkHGR
mZMtn+wPpwlUgJ/NhU/XFgOZv4PDuXAQ8CEW/vp/QS2mGOASqr9nd0ougoLdGAk8JGuEJYPb0Run
AppEfyxRlWngtNthhTLCYdv9zmB/ui2gwv/ctW5LTyBf0NyV5yCPi/18uY8CFXEwDUqzh1Xcn1x6
VCg6OLKW4OQGn+z5JhGfDet/yTW+M2F/08Zv7IONHnjkIOODHRx/FnfjM2Up6OXuLl5+/b4eUK2a
rqB5Sj+Y9lIhf3u34y3tkseL6i/z8rDFP0tyDkATbxiQbrIUg4fCbdjj73KvSPLoMb5Z7qvT9qn6
s2cWgiZ2aM6mQ0S79spRn3gR1LdHbOnpeLnDy9z/h/2li+jOCO6vD0g3HsX+Ie9IPc8VMND2Zuis
dEK0v8cmYVLNlfdvbPtm+fd9tUfXjaZz6G2HCWrJjW2fr3/43xV9b2spSYelq4PJSUqO+kryyOzj
FsnbKll+0fImiv2DA3Y/WhVbC+4hgYeV7XvNP3f1AF5GpMdEYrh7aPynihCcqjr2I4ITxpuigxd8
hUzS2V1uLBPhjmZ9VFRgzDhv8LeAFs15Fc2Q+aT7vMXO8fos6ppXchK7XyZ8lBJvBDGoKqOoJlmw
E+/QLJOdfayLi2t4swcSlIjua9wv5233TqT0DktrQ7DBRFqp8TAqGLAORSN2siJ/3tkZn52ik8EB
WfXn1aV4rPRNvESarayCAxNbrHZgbZipSoK7h22A08Xh4WNzpFh6CB46Jw4RdC89AZG1lXYLS4nT
GIxcE46qsMBJrJ7LKiLOYy+yEZpaVv97Wa2DH99THwxgoY0B/b4+FF1fSlhPynqXyYC+BIg7pMuy
2PpXSgba6TvLwgpBQGo2MVzodq/iAhpoKURI5C7n3lnvhOfn/dCfQukbdq7Gtm3ltLdkA2QduLug
oQfYvfWN+19G6DRBX+j6VL3v4EO8+v/XNGon+AvHgXFXu/PFDlE1FB/Bzjae+wGPGY4Fkbt59YN0
FH1/cmYHEb4/mvSQ378ZoXvF+C23H8ItwPjqovsUhtmlFoP0KSu8DOO9vdQ+e4/ImKHm2phvuGyD
//Ha6FPxBk5g7550ygXAxbNzsn9epFWSLAxzeRw+1Temco93AzV0c1nSN05nQYIqgiSqOMeuhBrE
2aN+xrebSJ6wW+L45foCXszzvcFc9uWbXnyn+n97PbDureWLND0Svbuv8fWKO2icOh7msBLQmbmL
6pOdzGmVfL3+ze+H5GhcOfHtYJB7v6FxYJtQo5v7Rwa22gEB+nn82R+q4/LrQ5ElulJ8wba3fkcc
Ks7R9iD7nPlPcjVElu/aJppWTN8CU1udMDTt7Q9SnBwkd8sHrzZ5TN0KKKbPIQ1n2ZcV4KCF8kCx
fFqEAaXzroMMUQ/y300jJAPOv0bTYEs6bPRG9l0mtl/W/LOW9FB1v5KyNzgYzShUJKG311u3edZy
tspHbn8h5Zl/KHuPUSh2LKpghQTMZRTOD+hm9vXrHhvqDnVfrdhu7wjpri2+GmBjvn6KxjkdTdtG
1/bl9zcWu/tS0ipE2zX9EvKTbX3ehKHYSONyVMygDDt7sSbMiLsVHsoAvZUA5/ZvtUZpB0FD+8t1
+9X4HBUpGCylVZWXQ6muPdAZV1ZzGHt0db11jVmpeMCJB9xrXMxPHD/b7CH2fnvyMHzocoZNoxjt
lvRxHVJ8O/NfAOVJl/Bp2X5DaPr6x+sWVzHaGGQeJV/w8U1SRFDSgF6gVRncpmZiVCwgWOHi2eVo
2xLPdnP2oHEm+uPSFtc//d0oNkxUxj43BmFgKS+f3vN0GU4MMLVO/DPxH13jGsIZzfSo8MApqhzW
2uhjm34F7HtfgvrKsPd1TSsmi/raBdLMWFgivDR0APAceerhgLk+O7rmL7+/sdqmcxrbHRtxtpvn
HszdLQBzycc2jYoPRDk178HdI1D1eDdvT153JqbqMd1nKydtudlhHG9oupK3tvUkrW/CM0y4xtmo
1HtMDpHwhst+IU8icNPSf6CANU7xI7SP0g0U2tdn/v33DGxMxWSjsLJLbmFl246gtvzVZV9nMH5O
4hmpz8wL+jQIH/iwGk4sjXdTefgq0voU5TPYSMlzvf8y1rJrzFdF9tlx5buQJofnIfdzX0TyV9cf
befn9VnSLLSK6Qs9sH53O7465p8Ick1b+Li6Bs+ga1s5aFkS+0MXCsyIf8Oqr8I9r8b7k25WFLMt
G+CFI+GKc1Lj4WC+dekve7ttSP6xaVHMNpFDHCcBmp8dkq7176l+Be3c9bY1BqDi9XwZi7WKMeXL
GJ4TeRtAoEh6e7oGNHV6MMiHo8H5vP9QFSYqQs/ppqppeDzkXidwo3VvFibTsu+Lsd5AtrfczFCZ
kxNuhrhH4xL/AL3NH7UFItnrQ9Wtkvtf7zd1YSWdQY45boupA14EZ/Agg/gItLfB6nR7TDHyrq/D
2UGt1LmKH/v2eV1HsNQZwl2NRatyttCi75Z5RtuDz8eUeN097dzn6zOj+W4VpxfXjQsMF5Pnbn9w
J1Bcnv0PcdCEiYrTA+oBfKBOI88I6Q4reekRB1XT7yQ0BLmaRVXxelaHKq7ZwbTI1TmU/I9wl2Pr
k5SLj/kNFbTHw2CGUl0nzyF/qNl34d1EydPHpl2xa9ognTTVvcTh84sPYcrbb9QxCWRrIiGV2o7H
Tb/E0DA516Cr8utPUftJyj112GEyhdC6baOcy1ZbN0N7+f6Ef17XgtEvZWN4stPsdhV2B5KvAGBe
NB2ITz1kqdj361OucXeqHm01lQyke5gVO6oPke29bsT6HDl7BqDO14RbD6u19x8881W0Hc53vlCG
QcRDIjJw8z6g55eqC0AktVkHDuof0YVPG9RO7IkxgxPSWISKw+vm1lqhVoyp88uUB1996ATO3g+7
MUyhZmlUwrqSJCsd6GVjlUW5PRBucHCa3aTC74KwS6ohDrd8J8GXlq1eQcIJFQ+9NxlC1PfBnGGi
EtXZVM6xXDgkFK3ubudxOm+tzAibX6qG/aBuXSxRm3s0ig7J9rKucYfTHKxvrGenxUYuz3E90+bQ
TaNi/EONN9bZK/EtFDSmklVfyMBv4wE664ntF6W3fbaj6QScGCRgq/Le7cm/EIH8IRxwa+1u9+91
g7hkS95Jvan4vmiguF6CbiOvI5+nlj3/wSUEbLQDuETCcH5oV/8+YM2cDg0bDTtUY4Qq3M8qpRND
UCjJW+L96NsZIXfznQ+g7W559JzwLbVr5O+vD1BnDsqpT+k0t2sdJHnjz8+sh81R6Z7dWN6TLTI8
z+smUTn3SeNTy0s2O2/K12obwH0YpHIuggXFsxvIWFrQ1IuXj41HuZwnPnBRZQlA4Ab0/ja/tm57
6IdDjPeH6x1o7FDFy3m+34DgxyFFR9qMrF0a1PEpIaNh42v2vQqUW0s5cuYPpCBxkPFgyRbXdMnS
LLWKjiuXoIwnKUkRBM1pdI+E3ExzklLPECvr2r/8/ub6XDFbdvtSVgXerlMr2NOKhmmzHVoWGiZH
Yxkq6s0dwNAsJqvMK4gHy/g+pL+FQzM7/FV338aoPl5fYt1ALmvzZiAoTudLKCI3t/0lhgbu2vWt
dUzmxBHlbbhP/vg4gJQwMqGINfahct41UFAU4Lxz88D5Srpit0GLBVVZqJ4fLVh9Q292oGavj03X
l2Lv9gz+ZsYhgDaCBs8F38K8s0PHnKyXKESq79f4JUx6w0TqXp5UUFzV775XigicHa0MHqMQ9Cxi
BG7i5ARctjeE0WZJSQJkbxqhehAUtUmX9JnrLJ0LbR8XpJLXh60zK8UtWLXTQES8IgUoXQ7DgBKi
2JT91uwWFSRns1gkZdWg6aS/HcrlPmmdMLNYUvSJ/JAsc5ioADlWBp5fc0KKUUARjeIhBcfz9anR
fb9y87/QIdejLK28DKGY7WxHy4PERrOXWcgG07O2xmuqCDk2dA0pHcvKA2yzikTnYGwyW5qCOk00
ryrZut7g7czCGvDkJrI/OeKhmj8JAqZYYqLx1Y1AcQpVOzeuLLECseXlZA2y3ocAYmfSLdONwPuv
zxnD0G3AiodzC7rSlvi3cXNqNUjxoBrfpD7xfvk/dpFq/H3EqzqhpPD4eJPQ5QdQczeVJJnb0sdw
W38wAbYDqzy445R1Uf17H3+6FtgMweA/8/hX0LBjvVvHOBApCeb8YxtQCQ/AbyUiG0WRxRh9ofOp
Ba1vSWPABfYP7nDF+D0HXABcdKRo/KfVuSdIGNvIcbgk+FgHKnouBI/sPvQNLXYXmqIjntNdJ/5n
tssT2e1v12dJs0FU+NwY7MNajiP6SDiKU2mclVHwx5n3b1ZMn+ueGjIGmn2uQumiNRBbvyO+oR1D
LYV9DObfvksP10eh8cMqbm4MnDEIuUuKau5uR+bkSWJSd9R9+OX3N6f2IsdGxmShF41SknoJyEMd
B7V9Lh5VDOusiT/+vnW/6aJCHQ6uRSspLMR+dpvvjGWl/9tuT3MGTTRDL7pM4N/f33TDmi3E83kL
UPfEHvm24nI82Bt6Ck5zPd9bwJzVc1tmU10Fme+PTQGyHp5CNrA8gWjeMnyH5mBQUXVsLG0SX0Yb
lX0u6u3gXKSDRuBEWrEb7py6PhTb50sC7Zg4CHNbJNFxDdzgkVrRP6sXgB+SlcKQL9EZj+IBptCJ
OYmsMJ+8rT47W9cUIIN4tZ2RZJ0fQiRrCNiv61tcMyQVShdQn3MZ7lURd0O+uVa6E/+lsqzz7pm2
uq6Ly/58s0G8kZAgCQkrfKATbIqjCEy9HVSjLMYeAR5r2gDQLjfC08n1MWnmT2XZcxmLbEDPaRHG
D6X34jtBCnVgZKEfy9qwRBrPoALsmGydEjZbFS6uhKXPbqPFpE+la1rxDF03ksGx4DrrqnuYenk/
bcLgz3QrcenyzUq0kq0O77yqiLg8T4m4s6LhLP3huEymR0/d3CuRgT/PtI0GdGGTqVg6chD+fKqX
GVJY/8xRc7y+wrpQ3Xb/O5KgCqpqGSQrGC6f5dSk+34brtvPeqEPm/e7s2+Y22dgGc9i1/2Y9aty
uahN9ttF9Fvu4pmePrIuoFbOWcei58naHPvnArJK7/P1EermUfEBIDQLLerYTt7X9d26WiC020k+
JCvUSXskJCxTsYbmMTNW8XYgOIN+ujWVeV1V+Vj7xzVhGbHc8zgOedM/L3zNtgGsnslwuj6293d4
rELskFCxozFCcFr14Hy07dx2TIIp7595sYqkcwFRGvmwlDnuOVHWWXsq2vGxl8ODRdZ8DZIb2zUK
pVz29P+m22IVTwcZ9tEedrvMS2YFR68F9YLbVk/lMCIsHW5rEDun/ooMkosyGCJTPjjugXCR0TB+
uj6V2tVTvIVPQDaybtzNh/KibyXBqCNOVMrULf1sQTI6sL875ZQllmPwrpeW3xu14kQ8gurnNka+
wbWT35Pt02zYUbnadKvpifT9Ks8wVtF4QPK0DnNHN+89O6u8rcNrSoUbRpXi+AWWgn6xMEo7ekqm
8GDjpTa2PuQhYxWcJwTrSIW6j7wa96JpS56ubP1FxoBA+c4UHOs2qRJGSBtequYYXuK3h2hCpnZB
hx1qf+b4qSX0PEmThLWuK8WNSD6TwaqWS3Jou1m8H439T8ToU1M+yOjbNswmf3zxu+9sChW/59Ok
iTmf3NyDPPBUgR+xueg2yrTy+ed6gWbtgKdi+SXcf0VBXDi26TLzvp+MVTTfhfi9cicM0JmTQ0j/
JAngidF3yh67uTFsivezULEK6ys3Af/bCBcUPjKNm+fVet4wtJ2H58j93gmk8Z+vm7NuNJeD+80B
XZcNwi6oVeRltWZkXNKyWW4G8K2wB44awOud6IajuIzS9YW7AuGQW1Bb6SyUSiKzPT/4MTvEXXfe
m2NnT4ap0w1IcRYWJz5fuwRROQRSsx5oY872fLGRjYAw/J1TV9zQk8YtqRBAQSNK+VgiGgCC1J3X
494652msDYf/5YPf2+BKwOFWdKOys8Pc87r4d2h5sTi6NQ5og1fVLYriE4Iu8RZfTNUXZiM0DsFh
eptY3xfnbo95GtaPq0mxXbciikcAQthbN2toio6+7iGIwuiS4ZkRqL27iyrO9S2mWQwVGCgGFM20
YhuKOibdj2HykidBA+e+SpLSAPZ6P5aNVXDgGLOQiranBfQcv9blK5/5Pe3nP928GJZcE2TGKjYQ
ik7eGjikLlqLnKPZSeP1C4uSNO7BSEfc01xBzdL7Pm2/B+v79YnTbLNIcQBIWdnj7oxbgZe81GL7
ubRNLPyahVdJBW3BghJxHCts2hZk69O9SrK298A58b1fP5SPiVXgIDSw4iGkDWBAKCnwLD+tQzed
O15cnx7dol8isTf+MayjOA5cFhZ48sNFkv7xB5gLFD9vhyTKP9aHYulLLz2yMR4Us0z8g1hpeEDQ
3x8S6OuenWmbvlzvRxe6qSjCqq8cPrLRLfZO3tTlltbznG0t4FrRdldO1dEX9cFC3DZBKet6n5pw
QEUSrh1ezRO/8Yra20/SPkXOeq7a8QAkRdo4IuNWZfBnmt2mYgv9pBlWJ6FDsVeiewkAAicIiime
cXzp2B72RSiWQw11gtYwNo3pqHhDvHE5UkyBX7T74GRidusH4lsmyQZNhUisEgfiHaj0fRoOhUQy
FqV1qV/vR2mDxBzOAKSijvAPcny2/H+dxjlbLBeRTJuFG+ZTt1tUTsF19JOqClyvADXec0MPnv2r
R01ERffcG6PMQY5I/p4HU4GibjaVIGGu2iZI9nYs6BgS8o1WXtd9iytAyU0PvDr3qqIVGw8vT6Qd
vELCl7LpH5/GNOVuBKYVvPC1Fc7BaTyMjvUn7PbclY7Bx2qciApdZP7otSttp8Kuw7SOlrSNfzfs
JgGG+rqV6eZO8SBbG4QriUVQ+P124/M4F05nSAvovl0JE4aWlm3QOUHh2eTfLkTmuFx4msx9Nvbz
6WOfr0QIsxVvyTYxXrjleBuF1kOz/7zesiYsUKGJfZPwOPQGHEEjh+Sb5YEZtZmKIbENx49melSA
4jhdlN0hkV4MiM0ZiD/kmHyjpD5asQkWqjNEFaQYIH8WBQCJFEyQm42MaRedx8TN+lWc1t15aP1/
7bBNSdd9CEuF9PJ/D73ac8To1lFVrBQ1kH50W1Xt6+p5Xz+2KIqlc5f5jo06i6Iekbqn08nhztFH
lfj15jVHjgpddJpkljz06gIMXCwBNg/vqOJ+hRIKO7DJ6cLbYep98S3wGyTSht6aWsdwIui6VqIF
FIX3HQljZFJZn87DS4zqmp17qbO9EqwQAIPXh6iBoiEC+e8KQWI0HreaNUVfhXQBHxjgjmFwWOVU
bUkBwZTZem3Xli0/ZONGtxZxAI6eHRdFbi0ZvKVKQ9QsDa9TN0tc+Hi5lMF0mOutJQ+165DGENFq
DmUVMBljbqekSWjheL+Z92N3fy7IWY0O2J/FZHB+OhNUvEdkJ723ueij4i+tndmNzNzyCzMimjSL
qiIiSdnG/pQgKI/69QX50aXcP3ntPxIka2KFdORsOnE1XlyFRlLCfeqvHHVrw34YcRIFgQmyo1kH
FR3Jmd2vUeK1ReQmcXMI3NC3T35QN/gFF83+Xu4MQVMjQv9jjlEFS8Ydqmf3YWcFr5+c5KXtUIlU
PoRgfbhuAprrq8pbuNbC7kd2sXIk6wL5rYVKA8CPUTdmnggPIXQGKTtf70uzw1SUI5B+S7N2ESsu
Jfos/GbZn7fxxU9erjevWxzFa0i3sjfPxVCE/7ubPw8AM23BL8d5ncLIEMzpulD8RR8ChuNMPlhI
JygDl0k67Wsq2E1TfW7A9n59HLppUkIFOTSRtRPOih0kFj6Qr8T7usWfOxNYX3OYq8x/CWPz3LVJ
W6yx7f07VolbHrrK74vd3ywTwFAzCBW/2NZ4mepR5VYskgroTjELD4jCWajIvDnphtu+YZupFlDX
2cXlvLldRhUHpe+EGQuHLU26YljycgCvyMeQHbEKacRjQcyipnYLqOkeuQRvZZAcfI/dmXN7Gqel
Ev0FEQiaRde5uOBVbbYTUd5UpTQS21+c+DtZMBXS2C2roB2ZmmLqnDwE/SWp/iHLD7KwVzpZh7j9
Ei3jwx53xw/tYZXXb3XdkvsbAsaIPi3iM1K6KRuOZfjjY80rps48H+95UdUXfd+8eMln1Cwd1qA9
hNYHrwKeYumRszi75Qm/2CngpUgajnkVtonBj2hMUAUsRm0FAurFGgoHJj7aW9qQNaPG+MnVLbdy
lgelXTfE2r0ipKBIDurMcu/85R4RSep3T7wtvPjBscdsSpbTCJi0mFrwvZ2j7nkG7ruqbpbRBUlD
ki3NbjhoNBtcxS96e1iD2wQJpilgpwp1X0llSsHqmlbMn1UM4uAR62E7VlZVjwC4GVyxZp1UUj9I
TSw1XnyWgjcJI8lpJKhXP+LlEFJWuR9AF81ExaXr6eLa3riwju4172zXLwI5dUjCQYDO4VVzCqEf
+jGbVNGLKKtvtphgBYZQNqnT+a/SipvbadoqZCv9j5mmyvIXDYPVDg56aURWW2cuwMiTnET59CHL
V1V9hwSSgJy3fZFYbdoEecjvNv+f0hRu6baSYvbuHFfSDRpe4CV2SoPIyXlivVz/dF3byrnOShlb
DUVK1XXuV/45Mj1n67aOYuwgCnTENiLjMwZi8TK7mqPhJIhVlk+e4xJT6aOmGxV9CJVKXyQU2YWt
eV6Sr8xBlsykx6NrW7FgutXeXLI4KEDXNfNU7C3eVXtvRInlSj6GzgIHwX9NjKxI7+xRywGri+Js
iMCdvZTpOkxjFi1DHk/hx7yGij70Jj+RYeQHRRRVd2R013yPwrUAcev65/pW0s3X5fc33iK2LT8Z
554XveQ3uwO6cQ6t0yT42PH0vwDEqCPupflWJEUziyOv1nMgTTIouq9XTu/S6wXQVwSKsB6uGRsX
EE2MwjgNAcc/Xp8gTUSoggqDcJgJ1FaCgm/OIRLRq1+CqZuEUUqEcA3rrDHov/nRN6vgupy4PKzC
YoPTQ1kaY/lucRMYTjdLilnXk+1Eo88Y0hDjqRm9L8NG8CpvUujVXMdV/GBXbpuD5AUWgfKvshHJ
ee+C5ou17jzj1NmPxPPoKXAGUyJesySqTm8Vg78nDrEkIMU9I1d5pLCHLOgAw2OuIaGjWREVQLiu
9cyHhooinggLT97aRLLwE9KbsO2aRVHhg0vijHyyW1ZcUEr93JyZlCe5bIZtq2v+8vubHWU3TR+M
SIEWUQuvRETwtNe0ufd8asok6Xq4zNybHhI3XGPQl7NCDO6RCpajRCZD6X9+3e50zSumvft1AGTV
OhZBMr6AEvtuWoMcnMKnjzWvHM9ySahLRRA9RVPuuw+UHhbfAAzV2YNyOnuCxJyOVVSIcUPFXTl9
HTsOEskaewf1Q2XReVObtV00GfKrGvx1rBLyec5GmBj8qSB7ET3HZ1AWnyAuMObJKyAKkCs00ce9
vyiRChT0yyAMpS3CQookjUCaVXe/Qdb3oSWPVFDgEEECyJqrqXC7kn0lQ1X+CEjvsBSwr+j3R9Y9
UtGBEhD+YPSqsbB5n23NdOOtoDFrTDT7ugm6uKw3RiEn7u5RmQxF29EcvEtZs6EsdjE9cOqav/z+
pnlIPvlx6aL5ulkOYVIdW0scSWe6Wb3vWCOVX4/H4xpzaCsUCd34fRm3ELskPc27OCHpSP1/r6/B
+74VWc7/jqLnNacTs6MCDwMZ9cY8tk1Hg+ZpJlLRexT08ltJvKjgDKxulhAZ4RwQ5Ablcy1z/xEo
GT5Q0DTc1OBc4a21GY5w3dwpVh+RBTqlpRsVUbzetgHPnXIFXex4skPHkPXUrb5yjpfN1Atnwt4F
cfhjlMhDOZPnBNLK15dF07wK4OtFbMfW2I14r5c5GArTFXevpTTl8XTNX9zlm73Lp1miMiSBpIWU
P/gedlnk9nu6L4EpVHvf8UYqSC92N4YHv2ou6C5obrk+CjQkxW2Giug87AGybUnrFf3CTXUNujEp
5s6asvbHBBcmoL5PzjqlayVOoTDVumtQsFF86ffNnHlkKDsSNRiCL57CZc2sHSodawOIaJdPfvU1
iL/TnhysRGQzW164Gxj2mmY7/w9rXz+MrReGOMRQ0UcaeVwth6bN6OTzFn8sKRKpgL0EYvC2ZcFY
W9TriWY9kmD7zMLVcBDrVkc548EDxgFix4bme3+YS/9ACagzLFNmUte8YvG2s4uAN3FUWK7rpf6w
b8etqT8DoG/KFut6UAy+nj3Q+IYYgGxw/9jJXTeup9YZDWus8cMqRK8R0zREuBoX1LPPVuumdmTi
0NWYogrNswaSOAsbMPUdXhhRXr8OPc0cQm7xr9O2tX9EQA3D0MySitGTMQL1ks5jsW7l09R457CG
HIA1HD7kFlU8ntdWoqwJhgIq8JsxxOlBg7PrmxZBY2gqJq+tdsHCPVkKvIFnQTynBAKrrXPs55eP
ff9l9d/4EKeUgbA2MheQmoaky8AePTCQ5XSUpkpj3T5SznObyQ0F5XQuNi+w0gEx24Ogwja8WOuO
dJXTLymFNVYLZkiKdcuZFGWxUHfsU0AuxPcqQM16AooAVPlZ3LdRSImcZOsIUw7m/XfNSMXoCcKT
pibwwXU/o1TTPth4bSo3xF9AWoF/JJO0fp4dE6uZznIUm7eYrDbu4H2li36FQ5I7IXTFgKSsUd1q
cf44URM2QrNsKj5PbotXD+v/4ezLduPWmW6fSAAlkRpuNXS3ZDtxYmfaN0KSHWueJ4pP/6/eBwdw
+JlNwFeG+4IUyaoiWVy1FuY141+M4XdWf7ptcIoRyCi8xT4Wr7QxWQCp4NozicjrWUh8J7Z8Gm8k
j5ycxrf7Uvi+DMnzwcZEp3zZks4sj4txzHiF4E6BspdJR72o6kLe4/kIjoSqWxKkgSJzMsJVVCfq
6yKlwv9lId8NybfRN9slEUfx0/FW5BRJKhhwoP246TSlrjve/z7agd3/7xgw1Gaz7NbUJTbKbi1z
+DlkQ+TX9v0w8mCypiivhvCAQLzDX1x3jHjvaDDaKmOQYoMj8PpVz3xNrP6D0XysMH+dBWhU2QU2
faJEdwdWeKks61u187oCSrEk1fDcmI+W+7jm/47eH+DNgmH/0VrvPMbK6r7Eyxc2wiSSITdpYJRz
fqodw4G0wqw7VarmTAoBLgikxqbAWKbyH9OZEdfGsCmfV/OPPzxCHep023dUgVXG4tVjVrX+PmSJ
ZYyQTUN5dhPkxzOICQPPfhnNb3jJd/bft3tT2LmMy1vJhkfo0c4SYm1BOaKnnqZrS4PJ0x0EFDYg
w/KMnIOTFcLLib2yaDM+IolA3SmwXBpCxjqAGwdHrSM4UY3n+vurbZXkBnQCPJElADSaQeZ4RkId
Np3AudHcVW5paE43qkFdw9Krfo4897t9rNekxBWjgWwH81BuN+4xWaq4M57MvQ1L8ev2IqkuHDJU
r3ZccZDx6JMdklT/aX3TR/vB/4dAvXo464RxVWOSgkJZ1XmzHe6SePWLaX0l7uNwLFEHjU47/27s
cGBd6lvVk3QFGPv22KEAvyRb8aWkfbDhIaha/ywoR7O8OijyJyRhQ83kXf3zjSgrY+sOe2RkyLBU
6/JTwG+zvAhm6oX9Mf0g4Eid9i2gzvzQ4KZwu0tX0aMUKXjpF2tboEfUvAbe1p52ew4q3gZAaURN
7ga3u3lbUwgPTtfpfWWE42gWxbyTPgGrg8Cbe5B/hiRSmCVLaj31a5iDAuYMNblBqyqq2HVl6J3F
juYoSxOGmD/k3lfWxfR9nOKuDL0rKz5aSC8bicu+trQ4NU1UFnvAh9PCv9+eMNXXS8Fh7bet8IA1
TVAge8l8qGpe/5auJiYoll2G2k3dDPL/ed2SGkUIx+IGVhkWzXdcUCKqe2NW7Q4yxg4a2cPhWTha
MeMT508D+NHqBgj9RyCvTj29d3qUhpPT7QlT4GddmUMQS70bNhFr4mF7yIavR30u3DYxwRy1V/ln
lNU/MjGFtJ3ilTeg/G3SOStPDtjUBq/QuJPiREylaFH4nnAWsD4lxNiDym7v8kNolkxlEVKygHfj
1pv9YSTQ+IWa7Pp9dMZf81ho5k/VvBQIHKMF6yXN8M667KfcrCBj/HMvdSXRitZlCB5ym2KZF2Ek
VXYW2+/ZTzrv5fbCK0xZpg/kHR9qx2RGMllFiINb1n8ZG8gudU+lp5kbVRfX318Fr5p6g70s6EKU
96hSd5vv4MMjxb1VaS48ivcXV4bcZaw6Nrc91qQ7zA+Wf28tVWi7n3x6l2cfCYNzOl0w1x9ckjoG
NNB0b4jKjq8L9mpo5owktocaxGQP99iMyhjyC1dR2iwgEeTx7t4HDHFlEN4CihtrL7Mi3TIv7swe
XFvsBClrzc7pvL2NyXyCtTWC0maq8nSl5RigXjg6QIGJjHqLIjFdmbjiVC3j8GxijlVuFXlKxxMb
h8B00mWEKul8T9bUprrDu2oskqPTfuLgtsBpkOCMsXUPXnHXQd9Pp32qCFGygq5wGMAfKOlPrao4
l7z9BCJxDUBc4eUyrq6foawt8HqZZtS5eDjUuoMVVP37QGOuzAgI9bZpt10032zfqupnNcIthjtX
x6OqmBgZYGe61uw7kIBOt5WkXuYEfNVxgKkm5rrUr7zMaknODdS1ptTuPwCqEdjrkLqtjrBEEZ9k
NJ2P9+Kir2CY1lp/otPUoAp0hMCZgTNdYYrhspPB0yTTFE4gY+rMni0+6REwhjYPPcDOQcx7t/sZ
RJdGwEad2O10NWSqWZMO+Yc4+rLbsz05HPu81HgU62awyGzx7Y1DwQ3oytyAKIlaZjzljskcF48i
quOrrrgZYOv7PEdmCFq7kJxyqLQND9X5dp+qIUm+7Vib1Zi2tQMWbn+A4sClyf0zwMOaMPjfOeON
C8R/INxXhrYYQ20NBM+7bPyebxAw4dGwQ1zaeulM/LfEQ/2xYp9tAbCZUQbFxuKmGgGDPxIqyGU6
SII3jxgVR6HRVEi5+PcHCj6q4SV3+XcLdEhAIwRFswLbOp3yA3riqxUdyxyM5Jc72BenKiKjpncd
pw85LaORzPGxbJG5EdxmUJGsKxFSXTRlDKAntiGv1v9Wj323IeBchv7DfL+EoFQNWfSu9ZIpCPcR
HLW8aoq07Z7cfglaABfy3+9rWzpVjJyAUghy40m3+5GNtMICxvc91326YhuRkX9ORUxKfZjafpBo
sOM9y6E98d0/ft7+fEW4/O8c/srU8CDQdngSA5aQWpciK+/tQkeiq4hnMuaP9rxuC5wXkivp8b6c
Muytpfur9y+zeB+o3v3vQPTq8y02+3M9sj3ZNnC+oDgEvE4aJ1fNvHQJsKt1aOwCKMuse2TtqfYm
MIvxsNAyGqs6kKII38fJLjdMvbfmcWcPD1T0p30doxnHE82NXbW80n1gNpoDnCsYxOG4iOnjJe8c
TZRSfL4M92sZUCJbhqnvxYO/xEtmBBUq7/I9e9+3y/A+pwMIsgUvSVK07DzlIi76X7eNXmGZMqjv
sHuPU1RmJ5vlBA775s4vw7qG83HvvrPy25Vxfb5j0Np1gDrI5vvCioWr2blV93FZaHf1OCvbHZUe
Xf7TKv+tXX6mICNytqBCbGgriItBiiXXFaip7hbkalqvXGzN587yBDajJTJPdlRFDf1YhmtEoir2
q2jNQvPx9rIotlVZhpcSIQaw3+yAzjinTrgXSpxwAHHg7eYVviATBTq5AWVD5gGTBVPaymBHVeLt
llX2JHmyJ8psKI2hSUoQmIU8M53vrjHYH4AtZGELavCoJXuuecRRDUNyaXO2+j5f8VpfcydqS/+L
XekkGhVrDdnQv9cabALC7D2QwgA9M0bm7oU5yiGIxz5XTT2Ar2PdYGg5eG+KBjxExz8dX1bUYW3P
o9foEFRvzyZkEP/+CIgJl2s3Z4DvTL9y0DxPPKLVP8dyccxGE7venkPItv3dxbX83PAGD88ajIRL
N0WtVovkuub/e3aDHNbfTdMx43sFPe+kSKbEvq+iLMou/nl/Apxe8/VvR16IL/3dRW/0xlg43pKY
KKKfnJgZPAT1WQB4nsagFYQckFT5u4tlmJa9KP0+OVLzZEbjuViC+n6PzLhIJx01lLIX++9eOqf1
TGNxMVf3W7Qk45l99j6SaArLSJf4VxmT9XcXe7/urmHiDS2fytMyn6uhjSwIlPvTh1pHdKqyJsn9
N28lvGAYBs4LAfjhA1t7uXn7nub4krMfjWBF48GaQAVwj1TL2a5C87Pz2F222A6Rf/9YpfNlipoH
onmoffulBIyLf0/Y1GBJDo4e6Tm/zOf6bJ/N+Cp1fTtUqkKMzNI35RCXKkejT/KvTZKd7Ut9tp6a
XxkG5J2QWNK9yykWRQYB9sPsOJmVgX5qvlTzB7PSzI+qXcm/Ud4+l9TG/JT+Bz4/kvJ0e2IUTi1D
/MZus8SSzQZESFbc3HoQSze/N98P1lbHHqLwBRnL59HcH7duM5Ky/1oe0eI9c/GD5Hei0B3HVT1I
Dj3lYNkjKxKgo3igBbgsqHUq2x+mc/JqQ5OeUriELMGbN6ik3ZHtTOr+N6obAt75QTfwwGi8E+ck
YNnv2yuiuJs6nuTXzMt2brsMzseCIVnPfdiGxlca4PkrIhfdI6iyG8nHraEf68NA+JiPODt3pzyG
oHMRVl9xUjnlJ18zb6poK8P8hqaxZtuAR2ynI7aj/nzs/8V0Oz4u4OC5PWmK1ZEBf6w45uYosHmL
Ea33fwx6QVl1PAq8tx6R1ercW+EuMtgPTwV2XpE9S+yJnzMH0g7TdF8D8dM2ueak/fZx1JEBf0ez
ClCSdca14uu+XYyg651zu+v4MBWBRAb8HbkoRpPlW9JMLJjzP0uvS6qo5uba46sTe14tkMiokVPJ
un9N92FbXzLIDXeVxi8UTu5KTm56rU9XWgGNak0XkNXc08qKBs877+TpyHfd1VXVjbRzb4KCraLA
KMy9CzP74aBPrvjhou5/0yVXVF1IDg5V49Hdp7pMKR3C0f5Utp95DfB2+ZnUn277g4IszpF59moT
3FZ7bfGkE84d405I8k8m+7gb/j8jJXFvLGG1fdnoMzRsY3AYQp31p7B1BzmFkf0Ptq9AGcdoz0VK
nC6ihxmKgYe3R6ZqWjqml5M5e92Me0jf33XbEaxk0cQQVcvX5Xplvwbr18Pr2jItPEgpLyUloU27
6p2tX73mVeugk66srS/waL6OMTiJoJBXaCKG6sOlg/nhGFYuhmlPoLdzR9n0CJ2q0+3ZVpiqjNzr
BzE0R1+PyYCUxTL4YBMvLuYEskHnZDi5BimvGoDk2mL3/Ckb+Z4M7Hj07eFxsrZ3movkzp3tUwj0
sDEh/tdSnMz1+fbEKKK0jMMzPJcJsqFd2p+N8gJsZl5qbtoKuIsja/NCDmG0smsIMtZg+Je02J5p
aH/zIhBMmecsyO7KZ1xXzuvl9lgUm6cMxLPcDgycLXLJa/0yko/TGvP1ZS+HcPUv2/q+NZYBeORg
DjA8yOd49nO3/Mztn+/7eMlrp3ww2rp1kUkeD3CXPh3sEXrZuVMFvhFzpskRqU5LMgVeS4xqMwXy
at4DCOFD3FD+oFS6aAJyGk/A3rkah1NsokzyZb/YGp+znCdsTqmJR7IdW6h3YJvQWJeqg6sPvopD
wvEbp7lW8ecW8Gheyisk2ABFmzXtKxyDSb68kTrzsqrgibsbH6mHYnVv6FGsbn+5vd6q9iWHrgVb
Uc+6FOkxQiZvHtOOgNe9cjS+oGpe2psJXYHo50gG9tly6vv60m9FvEHD631fLx26ofzar2LHxpgR
IOyfRXf2W40jKL5cBsm5HbAsQzMWaQMxXTFvIXaCOugW4+u7Pl2GxAnIZdBjgGXWgkY2d+9BDhh0
panZxFSfL/lxbq7NNjXIL+OCO/hgtJ2+Z+6q2XxV13+ZfW6oaogOWnDfOUYGM85T7gY08ILxmQRl
lIVUVzOl2DBlbJx78GFeKYbBQJe59CYIhvto6v71eRk7dNdECeV4JC9eSW52HcVDevaFvCAOhdWT
EVKQ9YfI/J5yjOj2oivSMjIuzmhq6GzUDk8aDvZ80zyKuObGFPtiaz82W/HZmD3yjMLsNRLewjXL
pTgPyEA4PJT4qz9Ax7NxfeD17cQevPPtAakCOZUcHLeIyml6nB/FxyOcku5URE5SfUVeIixPbnS7
F5UVSG4+r8s2oB7XeBbzxW+/t8tHzyuCtv++2jpUiCKOy6C4aa4OsHbvxnM+/1r3h9wp4vwoAqyE
ZhEUDilD4yBXfWSl2axJzYZ7k3th64+PR/O+0hnnf6joKKeDCw9PppXGoIHBlYTHzqBLYSrONDIm
zvRXuxUeTGhbxqC3U3C35eZX10y3/Uejg86o1uA6da/20t70/X4YuzIFmUIw4dKAYsCAlXVQU425
qoYh+bkxicoartS4IG64L8aPI6SzwSYMxC3UZ8CWuzafblus4n3PkUFwA3CndbEa/LoeDy3/0vI2
5PML1AeDyiPQNt2CfTsX2pydyhFlQFzjCur1Tgbw4HIvCHsyQQUKohDkJHJw5D653lMmON53/7Ds
67iNn2+PU7Vkkvv3dVFm5ZRVqeGKj1Zpfa26uQ4bbwxM/9ClvK5u/sZjzP+g5OzRMsFGKsBOJ0Jk
v4K1+FMcR4D7Xwj1kXDPf7I2jyqRa8K0wldl7BwBp2N5gDQm3WgFVus/zfqFs2+3Z0wRjGXgXOWV
k7CzrElR6hZDKjwauY6zVdX0NXy+8h9rbQZw57hN2lQ/2G4/MGo+3/5o1YRcl/9Vy2DdB4nUdGwg
EzASg1hpy+YTH/b4dvMKK5Ixc7j6VaBuaMxkK/e1D7yOVfWJiz1fQkKyqovArKPbDFVDkULAvEHo
Y3aXNuWGQPnidLYLEWeFLlWjal46r8+o/e3gESRhV04Pt4hWr40O7r/TMq2/F4JYfMtXsjepmIqo
ts/t1kcN0SyDyn4kZ17ZXLgNuJFSKI3+gKjsP7lPNfcA1QpLO3gzQTl9msc2Naw9rMDRIljQe1+M
TRNvFdMuA9A6351Z28FAixVp6qq8b+lL3QjN1yuObTLyzDLrvusMAyAikcd77j8MdImaYr8b6/qu
KuYfLSkjk/c6I1L1Jzly0bT5bOfINlJULvRFlRYQZavaIxD1N6MoA1ykwoLr7siqvUpGp/EO9IYV
s3lyeGUBJcIIgSMueP/EvTWooI46L8X91Pg/kb+Kbnu8aoTXdXwVUMq+GzqvQZcmzYKqAl95PURg
kA99P4/mbQAa0gOPue6NWmF+Mohtn6lZGMIwE1r2/EPTcDsSOGsktLb8eOy8n7dHpbJCyfn3yd38
ysBl3RisU1b2d76F4orufdW3zn9b/6tJY2RC+RvOdUlJeLgWeWDabuCAu3USX4zsqwCtz+1xKOp3
nP8en171tC05aIEXOqH2rQnGoQuO7ecBXMJao2wIiaEGgohLhs33+2jYwbyka/08HAKTqhMEVa2Y
FDBY31Fu075MLbAE7KP36ej8+xKytsfA33mukLFvTdZa1GswSh866sdA75Ymv1SbCArkoiaDRZ6N
4fb/uoxrAsnVgd84ychgOA6CbdOvfdyTDBri7t/0PKBCRFTgDNrreKUUcVwGxlVZMYPJZitTY0Qe
D5pTeF3T7D+qWCED4gBZ48Cvr2V6FFAtbWa4aLWyNjD87vg6gH0S1zIwWc1OWwc79b14tU3nfNss
Fad3GTOX9ctcZjOOuDOg0tQ5bZ4T9dgHPX6H/Cc7dMc/1fxdf39l/dZONtft0U9Dfvfmh33S5GRU
aQYZGld0LVAmo4E0w2ifMrONF3eIqHsE1P4woULKq38SmwC+bQdFnwXlcW/13943d9LBIZ+mBSLN
GJOz1dAkf4KiqtH9sZ37rQVJSaexb4XXEukEMRFqcUK9Kt2hEX7cmVUXOuVnf/lxexCK+Coz423d
esxlf1QpULfh4jooBF8v1U41Ye9t+2Iybu4AHeRE+SySfOehbTsBPZ4hTRE3U39eyodx1UE43jYw
JmPjGttn1WzzKiVrF+SVG1dGprOxt5eAyaC4wnFtso8ET/e4u/jb/sWe7JTW7G4uynAx7ApFIvWd
ubqXbjfOhg9JN5ubj/XY3R2gwhjBuZAN8e31ejvcQRP8b0daq1mIxs7rtCCPwn3O12ezfemLwDV1
9VmqHqRzhMMW0R3GsST06IAsTGhuhWIfYwhFB3zUGcbbpxUm4+hmCLgLVNBW6do0HyAii5L9wjsZ
Iz2v9vxsNzuiHjII++wmtydOtYjSQWLsRyi79ehwGxN/Td26Dh0KWV4dwkfVvhQN1rI92rYgQJ2V
yVw+kBZXrOObyXTLokCpMF8KBGL//+kPXvWoNZnB+r2DPOZbM4wAh1WoCH1xzQevgUqGryOMU3Yq
nRlWTjkeJ22QjGJBjuKJNmDfdS5bHdftz8FNTSTzjiER2OlvL9Pb8YjJKDto+pQbgPl12hX9Ka/+
pbjcmEwT7BRBQobYVcIvIMEAHbO5aUI8DsRWptvFFcsvo+p2fhy+GFr45cH/5M1ycqn5sZn/bYtJ
4/mqmZE836xnKGeBpTilVzlH8UvA6zddcaCq8evvr/Znk0NtBXQIdXpA723I9z/ZusRm/77KSSYD
7AbrWA1CHRBggfOxmtqop8N5H3Ri2Kp1lXwbOO/xsDpMDfdF4Bbu187AEf62QaralvzaX0QxLROv
Uw9KpjOUOwzf1Dw4qyZd8mi79nuxHVmd2mIJ64yg/OoX847o9oerLFJy3XGqW5uhWCfJy/V568eA
ke4IaceishbvnB0ZOtdw0zH7Hag2a3MD0S7x7uen29+vmHgZMIc19XfW23Xa7x/5IO52b3m83bJi
ZmSInAkpDpuC7DkdZ4gOsOxuZyS2M++TM+oU8FRdXH9/5U/gb5kbg+VNWlGwGRDRJlVhRl5p9Wdm
l4vm6qCaIslrWYZiVGfE7HdzfpfREQxVutcJhW3KIrXWZKC6DlVAqB8rRpSzb3PjR6M5o84RSSec
qG8vheJ8KEPmbFeAts20YKSsoECrtp/zHOhLFD7el5P7DxL+z9VUa47SqjFJrmw1ewsusR7rbq5B
0c1PhO8XsyAah1OthuTORzkQZ+yqLfHbKhR+ds8cHTRFNU2SL4OivO/F2pPEZnvInc8UuXnbXyPv
eLJMEQodZkgxBBkVl9W8K3ZkHED6XD5e31UvR9YNmuSAYvpl2rtdjDmEfvo1IdkeQ5A+YTlKKNZG
c8BTffv1PPvK5fZxmeyqZU1ar3bgunV8lDo4pMKbZV3Z9uisjrTWljhNZ1mPx1h62Uvpj5Nzqtd2
GNygMprMnuPbTqHq7jqBr0Yyz62dt625gjh+/7b0QD7S6n7d2i/tVLxLL5PJqLl85ZAg2HocJmak
QKGdXE14/Bn9d45A2pChMywqYXCkvavyiwsqwEpYKSCR6b69T4KayXx2zlAD7lSuTdqDrc93lgtY
Nz7ggf/cHfOv2+ugsijJoY2d2k5rOeDVdCekY44VJczVy+22Vc4geXSzbnubuXhcxrHlPHveZbaL
8DBazQIompcBc1CW7slqL006dD/85mGwt2DlOqCoqvFrlHpln3wEyTKbrQYv1d9sY4j2sQ23XefH
ilgnk9TZdNjnHfKFaY2PHraz031GdUbU8lN//Fp2TbRQ+JiMlmt2QefiyioLKkErzIs5BbGACBrH
uVzj3+1FVhiQDJWjJIPkaXE0aVZ+4/WnZdBcklQff+3v1QKUxgLZmwbt7mxB7dZ3YHoSyu98HaOs
aoEl9+2Qrpj2pkP7zvYyLOICarMYxeoaAJ4iwyBLwdor1Ge8at7Aodd+X+zxp9N89gg9lYXx0Fnv
e6BgTPLe1hwtt2AQKIHMxwMZUGpq1gnnJZ7S3/fwyZjkxCskpqxywRMZrf2QHOSc1XNo+DoJVMUy
yHg5CCXkxJz5luT5iZhPfhlms+YIrLBMGSpX2ge4E5aqSct8uWydGRju+2RPmMwet1k2951hb9O2
3D8gff3kusupMLjG9hXGI+PkBN6YaUtNGw95Y1SO86Ur3Ie8bkO3deN27N+Zz5FhchakKZH46Np0
QLql5DFIaE7tcGkB6L8dHFSrKzmxtdeeBQhemzqAX6CQPCHmei/m4t/3NS/5MBeFmQu+4zRqHY9O
QRKBlCtUy+LbzStCkAyA26zZMN3K3RJQoodGXcXcbJuwyI472jTvkxfGE+nfcW5kqHWgVt2mpVme
PJD32VMX3f5+lRlJrmvTiRNIdTapZw/hTD81zZ/q+jDXnoZNc91Q+JiMf2sHYWXMxSHIsbrLYhp3
uNpoLn4K25GRbzgnrGvjz2CzEca5o+TDzqtYT06vmBwZ+Wb0Nq9taNAlqKk3X9aSrGdO5xoyUqQ4
0d7wgqqA1sLtlVCN5WphrzYzj+dkZ9m2JVBNTHO+n6q8/bba1qfbzatW4drtq+ZLMF79vyA6jt50
qTj/0hCt+qfCC+xrp68a7+etZ7hqtKlfMnBNNizIB37KwcE47Oydx63/wb0hSTk15kCgSD5diMPP
dvvYb39uT49qBPKdmPBGQAPQTGaXnKrho89S3HRi63hfuJblVwUrQd7FgFIZpkvvRJ3BYi+PwSjq
a59EVAYkuTL0O5eVcXtLUO5zmYDIy2CvvqHLgSual5FrV/ZFKDoRklBcW528jpl/pKupE+RRNS8d
ps0JkmbOIhCfyyM2WxQdH+WJ0OF951yZ9W2yu9JnI84QdDkuFHy7wp4fp+nrBl7X2xakcDBL8l+/
9YzVKXib9sYcWuN2dumgiaCKOCSD2BqnsMm4izYlqATxQVK9PhjNn3XDrUaTk1CYv0z3Vi/Fto3C
b9Opf173uC9J0Ayn3nrnAKRNuHJrSzRW1aWe+DFlyYRqbMAjgmOOGv99Bb9Mpnlbirbv/AFIKm+s
AwHRozwHo2ITeZUmTa2aI2kX3peamOVyLTiBQGIG2jjjewbZ39rTSWarXEBy4A4JUbLlFU96FxBU
kq9DUK50OAHBmGtuYgqQBZPRbNy3rK7OSispDUgu2F+H0Q8yvGaOxAqg1ZY4oOLaWhsHgPL7bb9Q
jEpGuJl97VIUyfEEGccHXtB4qbJ7zqjmEqUc0dVpXu09pbdUVlUPHPi8PTA2M9wgowsEfOhZvyvm
AVQ0Ag/tJvYya3bqa0j6X6gNk0FtDtk63+SFlfQUQCXXCjKjvrMeOQWtwfRRTLqCfIXby9RrZS4I
2ZeNQ+buX98/H8CvuqsIiJcYpq0Zi2p1pJ17M6g5l2QCXqg0wLMJXtpgzOspNFxX14Xq8fQ/zMqr
FepqhMbNWa7YNfvO2fuHtr1MnfHLQN2uZZqgLqzOZK7Ctbp320xDw6EamLShi2HLWT6sPPGbxY+K
bRKXo9oWyC81rebmojQ9KSKAHLxm/uJ1qWH4d7hjA+3yy2ydMAMtfbGvAbMgKGciPT1rBqWyPClC
lDOgaxB5QGWXhcw9uAS5JdKi/Ab5l1LsD66vI3L+T6H4DRuXAWwd46yyfM6TarrsKMOoPC8qdz+2
rDZai68rGyMDaV9uo7IM78jHv1lBvoFXGjfcyzCMUb/x+Hb8UJmPjGzbG+RD6mOHiR4TsptLuNFf
FdRi/aUFS76HEtj73vpyzIiW/N/bfSqMR4a5kW7EdUgQO1mY+SHP25jMTh6Q1ft6u33FViJD3XBt
94HX8nF5xwUGuiqA04z1r4IWD3k7nG/3obAVGdLWMBSCb/1wJLPpgor5mwt66SVjAaH1PS/dwPNo
dLun/0L5W8YiBZE8s45uHLhIMrM0tiphHkC4W4ADtDs9ID1dOz9sFLMWNlB9DBjFYKzwiG8EJjOr
8QDmmKKYM/DAtWDF2bDxrgsFF5n329m6eftAOJuoE7RzbXnf3DXv6k+M9YWjM7BrSHjr86XTSbsy
FAJY3ZEM2T9iSKrVfbjKTGz5Eh2QeSe+f+eLs5t1IdS8h8Cz+OPtiVMEeJlwzhwHaA1mwkko+UGb
R8v7yqfPy9ZAsKrWxHeVpckhqmPFlB1sTBfiBJ3zu8KqW0aau7oDxXWS3po8KSQV87Zma9dYCXua
ygAAynMWWY/sn+LDDHYaI/Kfb8/V2wOhMoKOgZDY62djTKn7ZG7hzL+388V7H7oQ4NG/DxGd7VVD
PtdTajtfWnrngc0M+LZi7jRbxdUT/neWqAydyy1SQW2DuwnhBBveVJpxXfqaaOIrGr9O2av9FWyP
KMgtoSOMuuLNrQOyTIwi2wJmkRIZCjoAROsN28g/ZSh17J+a2pjMr8tInENjyG/HSyoTzhWGO19f
Q9wECN6zy4b4mLtnw+lP71t7Kb4QbjRLQSCZCtWZ+yX73Q2RlYnPRm1pvET1/VIEGKclg0QK9CUr
YX/M3eKyH8sTShd0EebqDG8tv3QYGTfKfVBAX9+t58DNQMdWTpcCTDICUthoIbCyPLYd6Gn5OnYc
1ZAkx3dr36xsb/Rwot/DHiJntQANlpa9XtW85PbMauZ8NK0pZVYEppcABexgbdN4i6JxGfxWbwXQ
lxmdUm9afjsCGSQDkoqlo3s3UnijjH9rsqZybHN3k22wbTuCNOfYB+PuHq5mAKoOpDtJv5IZlIIG
3nmtZjvPIJFMO69/ue0Nb+8a1JPcfe+A7y3IMKUONoshMOY7u35xj7S0L7c7UH39dVlexRPhmrld
EEy/oC+z1yLKFposjOrTJUeu27H0PeJOadNA4QjQ5/Fpae/c5smddJFWZTuSK9cLmGnKw5tSnm2g
KC+gwmk+TGNzvj03qhFInox6FtzNZ39KD3t72Jj/s3Wrc7MMn5e9Sto2e9++TWVqubERvrGvzAMb
zpSMnR2YFb1ea/9ZTF3l5dVe3ghKnuTCnLlLIWjng/6dHj+MiR8VhF1rDzdMNhnnzW5nTeZEsSYy
Oq5DqU8vKuolpevG8Lt7B3mTo39f8orKCDlzzhjAd1dv6+5K4yUz5wAVylRb9PL2SZrKOLmlNsCm
geKQdJ3KaCB9HlSTOG9OHU82iUbfvrg90ie3DUxx3aEyq1wuPNKKGZvdMQ7JJqZv0/Hi5/yF1lno
HjOI6Y8f/0fadyzJrjLdPpEiBMhOpTJdat+7e7uJYlt5gxByT/+vOt8d9OE0RUTdaQ1QAZlJkqxc
K6D2w1h0iVxHQx6n8XmVbK6rKqv07EpA0wOcY1zswJS4vzwjjcuoELq5ETndqiU4re2SxU07gYCC
vbKCckCo83gcTbmozswU18+DiQ9Zjr44B0g9iVahmW27c7/v5Xnohldc32Wp64lmEEk7V3GQ/eFd
EMvg9fLgukVSjuuqctMVtEsiAbHKZ9BXRrh17MFCPsY1Gw5t2v647juK07tk3iqSliIJ7PlZ2N0+
o+29LQWJmhRPHn5wnT2pCLoBEve95S0CN43AiyDXPcWkZ18uT0KzEyqCbvNSCbFzF0HYenK955A8
D+vXy0Nr9kHViZ14T7nkgMFszaPs9pv8m/OfQByUtqkFTPfnleO7kXk1DALSWFB03ud1t5NOsxNA
L16egCZYqTKx4bZuoVPi/BP137WD8s8/1XZ7/uRsv6f05fJHNNFChc1NouN2EPSYA9pFq2E6v73u
Lw+tWx7FiRfChWu1GBo6TDvb4oepyo+jkQ9A988VJ5Z4Rx9b20PvLCByzM3ehqp7uu6fKy5M2UYl
QS/pKRjY3dahhcy37kR9nZafo3LNDVPtO8O0CbA7vGzr5wDMpuNd6x9a0zGqWXkVK7fIks0UVNjQ
a8h21jjfMB+Qy+o6WLCj0sr5du0SVg3haYaSQg1AhpCeITJrMhkVKodXws1fSxxeQ9HEWR9X7brr
2F2FPbi8tRqrUVFyGwCngb+5IfT+RMxt6zR5JhyP5vKuYuMaR6RVQVIBSCgCZS7shDoZXvimI++W
gz/hyKSQCA1798q5nOf4LrsP29yiDQ/D01oQ51S3mX1vD8KkUq0zIsV9u6ZeRQmeitNmkzgb1l05
9buWXwe3cVTIHG+yVaSBTE9p9xkPod5Y71LkxVlaXRd+VLQctXLJB3D4Js5c7ZdsuCEjcj5ugt7r
DEk5fjtvdMQy+wI8GPmO1PZvd5u/XWWjKkqu8tK8webiZAeqvzi/P6ed4TDXbOp/UHJ1kIOyJoeE
MQXJdRbsmDg3GJso+HXDn8/idxaZBWXRhluWnma67np0OnIujk25GaKDbnjlwMXL/0CaoEmB4in3
qbXcFLV1Wo3ABY0DqwC5sJi6oAb92anebGiG+O5bDxjqvDiH2sf7NgUIf/Z2VjNf12vkqHqrAyee
2/tlCHEaHhOL70fJj5dtSBNIVRI52TqyzPCidWom7+Rlj4HfPrXo9+qEKVRrHEDFy20uAKpFUYiE
0RGaayt0NmVgfJHTbbV6BEMIrfQk6pDrDJUFa0UFQOYPPBPXVUYc1X2B0aqLCgdN2/N74Qf3sjB4
r4YG2lFRcpWbZ33DffK/OjpamQ7pzn7qvnZ3296FOF24M/XraxZJBc01gRhktfYEL6N2tDoPZPme
L4ZpaAxIRcx1fjdBOal0T6lcb9rWBal4/dmTQYweC8MbqO6CrBLGMSI3LvqMnvLMsjtE0Unkn2zP
XoqbNpgs9mns60rsg7AjznEEc5VzLGXeh7dO2DvzTe83lqmZWkO74LDzGr8LXf3YAO7p47+QTzM4
Cpt98I0vx7P6EdnbN0EZA0hz2TW1n1LObbylWR4J8Ck3wg16J+Jy18Th3onCY7drj9wAVNMaonKC
49zGo2ENdMMcyz0kZG6qt/JnfVtH847t2+Myx8JwrGi4YByVWI7iuplNTYkpPfooTr+Gj+KHiIu9
FZOH1Nk3IFCO6E1gMhxN7FExeH3ahlw04vxUJf8Gyf9eqsSv6kQPYzzEUFJ4vbxXOg9TwgSxRWGt
OUJoJ2gMi9y7ZEp8mpu26LwVH1TuVCjenBbpkJGBnsCjHJ9NoXq2YAheROI+6Y2moLkLq3xyVuG4
jc8LFJpJkmY3Tb1Fjv0n7O5q26RxoIkXKiyPpiwsyrnzwZ4kH+VI9vMcvo42O4j5Ony5o+LyHHdc
hhUg7RMolPZ8CI65ZPu+NWWkmvu2is1zS9epwRNCcGty93nxLRiCiHI3WgNQNffQCRj3l41KY70q
RK9Ym4HUdB0SXqT7rAItvWciBdPYK1Vc3kutzR663j+Fdv2tLOddbnVPk2hOl/+5bpOVO3c/bKSp
Bjzd9vKmBdMJCPnuiGcf0TD46bovqOd+EJROCvabZPOlvaNtUUcj5OGYUz2vgYloTrcBild3rjXn
LfcC9LW2UBRBN5NV7C7/fw2SyFFhedPihr0/nWF5UPHMWRYJ/gOA4X06hBG1l2isTxUD1rAghuNE
49sqKg8wdpJlArm2c6ZIKwt+GjwbiKXGiWsn/wQsa3x5ahrb+gdg9O6EBOxzguLLFEBIeDo4FQiP
+XyidDRkZLrhzzb3bviqhsIEyAVFghSVYZmc141u885Cy+iVK3X+8rsvNLXkrkXxkBquxXNOPq20
xHutO97LdD7YzNSMr5vI2erefaYqXWJ17pSe8pbuQWK380QNmLWpU0JjvCoGj87MrVriyMQDuDPt
871lbDjWRECVO44WQTX6WAhQ8eQ73yV7Efxt5lvWJG6GHLY2FWE0YeSffPDdCtGeWKwacffPyymq
Uew/dhx8+wX2IULV1rDduoVSvJxPRZABOQV58Ix9L2sXqIpZ1IaHMM3gKqqOZ1af5QtEierGPYFo
OuH5dax2joqSo+BQdv1hSU+2GHYQstyDWGg3Zs8WC64L4yoobmmqQgKJwaCLAm7jwX/pPecL8yTo
NuvQcH/QeIEKjPOAWqsst2Anao9H0dnPXuu+ktT9ezkYaUxVxcQ54VihdD2HpxGAzWD1jqNwHjrm
fJbOn9BrH+rFPlz+kkYaxFFVUW2vlm3VEZkIx5Vx6FZ3kJt7tYoznQwqVhKF+XGGO+KZjY7LHydf
birLj7mTf3Y8N2mt+U9QmGhtwo8Txv+ww3XtMPuzKxMUcHCKkPCrLbNjjpwrqPNTSOjbWLG9Na37
y7PXbaNy4i/VJhtiW+Gph+oy67K9mHk0GUWLdMMrx/0AOn2Sz92UcHakaRGxCuxcpnivG1wJAKvH
s4w4vYUDcY7zrdpts7Nbw8KwNB8fvEzFsckpy9lS91MyEHnk+dcg9Z/CbLwPwURue+7T5Q34ONAw
Fc/WiKblIS+mJO1B3dk61meamW6iH8dh9h8s2zi7eb5ibJENgHA2UbVAOKG/q9LOEIM/3gKmkrsx
2xeEBWuW+Lwa0/2arWDIsMDb2RxKSK6ZtBl0nzn//u5AkXRM06yi1kmi432qtt08kcjLTQBc3R6c
f383/LCNlKxnBZHaReJAgXqYTWSfun+uJOwWcZ0xsDm0IBcaE27FfAGlKBrKLluPbocV911tqFVn
Lp8SUmHBf9dn3YhDa10HTWMqg5toaFC73jglzlrcrAAYzQxdIeliKGLqFkdxYKux5sISZZb0yKA6
UDj6Y3E7jqbIrhn+v+A0O229yUfzFbi1fOdHBtmCUHy/vPK6wc8H1zubCaHx1gBsUiQ8nY4diP1p
6pyW3ESHodlYlZ3N3uTE1npNTyPP8qelcB79skiTuWhw8x6Ct8uT0Bi+ClAr28yqUNkFkWvbH9zQ
BezUBCDTTeC8bu/WB5wC1USmHPyzjfXozWD7FvZxypqjS0zhTbcFits6cwclpwp6FOvk7LYRb/MA
2th2fdWFhQWK65KF92kNquXTaqWxjfcrArAKMDKHy2uv+/eK65Yja9tAwLfStYvm2T8QoLILQQw5
oG5rlZM39Ne587g9JbIZ4jmsDz0xlYJ0QytuC53Ipa4lOt3WlN6XrHtoWhNloGZoFX/me5JZiyWz
hHgTJB7avt87c2pq/Pw4uWIq/Kyc27HvlsE94ZK4W/syCsrfE+Tj0ckXg9EzKuzfWWW6nmj2V8Wi
UW5NUz0gNM/98H2l6yeoKsbEHn9cNh+Nf6ngswZ9Wm6atQjN4oWvSUb+0n4nnKuuP1DG/bf35j1P
g94arNPYVlXEHP9bv5qetXULo7itm62LJ3PII882GEeXIBqJ2Msxv6qMwVSCtr7z2jHr8jzZNihF
kXHXTPW+dUxPoDoLVdyWNG4h8w3G7yNRDmiXdGtmaO3VLYzisr6/NUXJkc+WRT9GveOg+b9/Xd32
uoij6pcSv3U6e3OsU+rivYr4B+nZrz0ozi9bpObvq0Ay1nXZXBZI0uwiP/pW/UDZEKVX8vsxFUqW
pTm1en9Geb7zD37Bn8KlO6Kf00Ra8PGNk6l4MjQ74bwK4K80/DKSMppBcDIOL9byVlYSiafBb3Wr
dPbnd+diJVyQjU5OlgBPskdz2Qk16RhWZdhjTVhQQWWjwxefiAxieEUDYJaISoKu2skqY9wxfl7e
aM3FSMWUzWeGyGyCnebpoxV+K7dzr+bzkiddY+KJ1K2ScvZKSNcN9nkaVlvGCEanIeOxHE0SrLrh
FSdGpw3xfJ7CE6bu6DkstlGlz63Q4AmaGKEKmdacZX0xVNjjSQiAwl0xD8fNE5ZJwkq3y8oJDMi/
JYbat9BB/2eRReR2D8P66me/rtpgFV+2WeFU5xL1u7oI/T6Sa+3O+wbvs+3NFlBscjtu2XLPRBka
zFZTVmcq5oyV4SzD1EPvSElbFNLnp46xU41KsbtkuwC5S+1Yb1MFrYSepoZnTc0+qWg0QaCUVPht
lshiPqKn7NQDB3J5CXVDn3funZsPU5Pl0g8QDOWwK0pIy3qTYa00m6/i0MZsdqZ+AcaHFdaNRZf9
MOegwxrdl5XYhqNIEwzd87Te/X1vdOcthYLcqaZgat9uq+mG1y9dePS9gzN9vrxGuokoTj4Udeaw
JXBO+SSC7S5b4fPfwkn46WNb9pDUiSrfIqMhIdZNSfF5Cc0QcCo4Y1Lnb50sdk3xu0MtGmS00dL+
yvI+ujwr3c4rp3jjWLSiImDQVLd2hSuOq3+d0BpT2dvaZYSswrko6jn0vm7tOM363Uj7H8Nm0nbW
7ImKTcvytQzogByhgYath0bBF+F3vzM7a3IgRJjh4q85Qf4DU7NScFOjze2UZgW4DASv76x+4EAx
oUqSpxXdL0H19fJ+aGK9yu4GMpzShZaSC+eWB2/EHbq7z7ljGF03k/M6vnOURvDct1c4I6FC7v1J
4FEwLaYoW+0qqsvGi4q+vI69j6kAtmWwh5zTIDz5PaArxL5pZAj+pisvXypcreVuGjQ90H2Lv47O
fhhBuHoLJktaGlJzjT4hU1FrBYoCfjMPUxKUW+x0W1zW1UH2XWxvSelLvKVmx15S3ApIJPtTZ+rZ
0NmA4vvgtORLgFeRRILAovbIvhEWxMVNLzq64RWXt9ORlulSZ0k+2tDEASfHmJ38yXRh0vmkctqv
Vk9k2gMGZs0tpFtjp2qikr06JnF0zbVYBbT1M54TCGh1TzxvICv1nXn5kYg5tlL7WdIV1+Kf4KE2
2IBmrVRMWz16IQsHTIZadzzY5+LOdg1RRWdeKqbNSj1vK6txPQWND4I5Z8e7EPpUXkLRJe5nzg2t
ujsR/qw2EHbPdlxT063wn+f//wJ9oAvz7zgQVB4ypoWvJ6ee6FnIzL1bWeBHozuVO+JMU9Qywm+A
5/6NOp4bjRZJb50K3Iy9H3S7atw4tPCy6aZo5le2zg4am6cs6jwf0hkrMXqg5hRUYXBNThYXKMsz
ePGe/foftIo90E9f2NE6nrFV4e63b5Q61liuyjbXIAjW2RiQk5QAUvPixQpqtDcHe5r5fy6Hdw0K
Dl3A/155Vgjbcxzwwf1Da5DdSNAa2KA12JJt//8DFmMqCA6lVzb6wrJPVhXczCTPI29c72ySXld0
UVFvqW+Xi98t9LQU4rEK27sufb68SLp9UCJIuSK53RxQPwTtHweI3v7L0N8u+dPl0TXoQKai3ABS
cABnH+mp/zX9WhiAbh4wj9Y+/yLCiOTxsqdRdXBeLn9OE0FUsJtbsU7kvPFP1Mvva+rdFGMQB76p
L0ID32Qq0k36qZz9c7i1+5h8hT5g3O6WG++3hXaV1/zGvjFJ+elMVwW8bUE3s3XEl+q7aUf39aG6
9/rI38vdumt21rc2Xk1QdN2inX9/l6eMczuk9Wi5J9bSEDljPh97aC9EQ+GYuKO1C6dcGlYIY4IF
BgKL5Wk6Vc/ptzNq+ck9eocc9PyRAxIgE0D0fLJ+EG5VHFxRIGnYzlqO02Hds113xHFV37rHdt8f
c5OihAa/zFSiOrlUYlsCwpOaF0dqId9GWzGnU7ysL7PzK/WKaCv5nb/hefhw2bi1i6jkElUx9rQr
Bp6kuAMD6gcBTB9imF3Exhw0fN9mB6X86Wfm4myx9u0CEcjWEH+031bCxLDadTovWNV+tx22XbXv
YitOD/8Alw/Zobu5PEfNDUmF0Nmo+S4dHi6Rz7g7sJ0kbWcZUgBNOq6C5ZqMOnUGIZakAUlumn45
J5TV+gDK6LY1ibjr3FYFyllFWkMloPl/RDr/O3HYA/t+bgD43xFqagDQZTQqgd00UmfBIYrAfZ89
uAdy08Tswbq3d92hOPi7y/uhyQlU9joQPgmfSOzHNJVfO/eVjcWD2Oa97OtHGWbf6np0DZdjTRj6
Z0nfhSGRnzkxPMRuB/rnK7hO0ACwmwvTDUa7XkoyAPwXkRnk705TNr9MwbjbNv9uat1b0De9NPSl
yOw91N9vWj5GeYAczalMb+WaM/afv/RuamnhydSZgV4OqXdbhSjuVnUdQWU2CmRjwJNrMnUVWNcT
VlTpBsS/k9X3lH4j7o8GJKB1DwksYu/ss6AON902dRNSo0HOvaIT6N2uWtwHBu8+XPhdYacRd4kh
L9FYnoqygybDEloLOiV8ENO04RoNKPhJ2caW18eFfwSlucHwNDR5TEXdyTYntQ/U2EmIn3X1WA/1
EGXDi4dXwNBlkT2VNyWeMVs2xFWIsLRJUGyAYegnKT5Zacr2ae0YimuaXVTheRYvGVopGP5KO+xo
BqK0GYr2SIwLepD1G+Tk4jE3lVp0yZkK1OsaK6xzVg5J2GynAJIvRbjzvdfGk0crfSXLAP3H9G62
krz/IaY8IpYAsSQE2ENuiPe6+Sq5R9V3q48uZbTBrVI8k7n3Y2h1p/FWLj/bfKvBj2i7byJwrVvp
sivpOZiK60u3xa0aPxTAhzaxrH/z4G8Xfm4rLw7XdkeC2xq1J5b70dKZbuo6e1bCjxXaU2oHgHa6
ljz0xY/OcSPq5HsPDQ3L+uo2qyFka845lY/OIyOzSpcCyTvfDmEReVsWQxX+LuyOodi+Xj4XNAFA
FXJNRb4U3raMCeSPi+5HKX5aS9yYhHA1R8F/dFzTNZA5yHNAgr3dlBa/ydGWwclgqDN8vEJURe+F
VoVibweaDmeBwimOTeJHPPhRSB7V7VU3Eapi9+YzKU9AUCV3e3GkErICtthvRi3Lj62JqvA9KAnM
QcrRDptmS9SUaySslxyao73/sJWfg4UYcs6P/ZOqIL7Op5ZfLdw9NbKJ0lTErY2G7fxz6X6tgmZX
ssOU+4Zt+Tj3oyr/XErdmfc1YAuDXB/ASHgbBNaPy+b6sUFRVaDVb1fQkRXllEz5FrlsiwQa28PS
M0Qx3fCKbzPo2JbFJuoTHf1XPxyfQt8+uVNt8Oh/bvn/vdLQkP77hgYqEK9xLRuk1f3Gu+9rxXNy
qGuaufeghhRzBtCjvzhvsmtCe42nCfFyv7q53D4L4sniBULpjrPsNklpf6ws2qHKxb0zBEum3lY/
eKMEPXXc23nXoBrWcjQveH2zxr5HrQAkgJllJXTlg4xZsXlyN8lmmn8v1LNZu7c30S1d1NQNW49b
LWUlo20BZ/RDDkRy/Te3l6ndX7eTyh2o5FJSAvzDy9xPwZ/aLskeiSOkvZmojd2T58E+Wm8lvdmG
3BmI66YnMKAeSBkmdVjtU3eNvOyYUgGl0js6iahdAFvj1+mDoFT/701usQd2U5AakgWSxwPNZDRO
g8GENCFPJcurpgWE9g0Efa3p08o/L8KLIA6V1W+58+Xyxmgi0n9QiXbhZuNGyoSCud1vCdgR52gs
oRfZfSPi+2xEr2mcTQUmgmWgz8laoZpu2YexD89ydUd/Mzmb5rmZBufvvkvWl26res8LwIc8y2hC
A+AKuSW8ekRV9lKjGXidjj14hIp2MOSfugmd4+G7D24pYJAOge6Gw/q7QdRvbTODuO06mDGkfv49
/ORh46ES2iTgT/hTyPC5L9qY15OpbvxxKkADJTgNbuqwxrPtpNq6e277CfWCG7svjqU1f75sW7oV
Upw+a7uJdD4eUGjw0IaHfPleT4bChs4xFFdffQiD8yC0kyG4KcR3B3A/x7krIEzfm1IBTe2EqsjF
nIlx2wbQR9IjObAdP0IkD8zE8bkXe70BnigV15mSimJ0vH6ZpAhsiILezEgwRXYMR1MGq8kFVNQi
xyvc6M9Nk7AcXhCS28ZbwRtlx+3Q7BdcikR7P43z/qo9V0GMM+3sIpx8O0nHnwKs/0v11Ba/rhtb
cXG/y8PBDjlJUBGKemAjgWSwjUXis+l8cHqoVHnDxidQ9xICRd4GL/3yNluCLwUJfpTt+JbR6bkG
JLzk7r1EW8HlCWlSJxXYSFaBnqjGgfwWg2xJ2R2G2nRJ1DiIr7j3ytsi56grJBOkw7Ziz3APlJ61
w1MmkCyGNFPj4L7i4AEL7MIP8JHGBlyVoo9jP2bM4BSak0nFNuJdiYTQjOTJYI27ssti0TyMNr3N
kc52K3aeG45AzVKpKMeApANp7axLUgjMx0uW/SpHK25Si6JTbMVxnpXHy/utWS8V8Bj44cTLtgak
vf0z8S+Z+2uef18eWhPOVazj5i5yyUEbmljZSz4C3G5HrryzZ4Pr6YY///7usPO4I0GGM5HES/eC
HGweREN5G+LZ+rq/r7g2zSx/HAanT6qZBntZld0RVfr1fgYfQTRkgWOwWN08lEO7oMAMsd5uk4X9
ztbXlrzV2GE6XickRj3l1PZsxwWvBsZvGZ4RP1VsJ02d/JpgoYrNbhyl0C7E0Hkjd2UG/sKpia9b
fcWPK2/NHE4CDi1P0kZTOUF9aH1wwvzvjHz58jd0tq+c2B16VYnX9IgVkMzY9pAti/LZkA1olkZF
N45t0VRIxbrEHbo7awM5cL2cLv9tjcGoKEYfeDXb6wqWeFn9wHxcIlz7E4O2CO1N8HbdJ85x6Z1v
SXe1tpWJLglEEdOsiGTwOM4/1vrr5Slo4pt7/u678VuU4tIgGLoEreLxgIIop5GD/inu3gTUoASk
2V0VweiC+VU2omRJkY6voqNRxsb7BpISl6egWyLFbYc2qMUGAfKkFvyAeByXk/cYoofYF8OVNqR4
7laiOJYtE0vCAfle7z0SUu4u/3udeSpncdqnXV4yDL2t/b7u5OehyZ4uD61bGMVz24l1PXJ7BjwM
OXrg5A9tTlB9dXYNrb9c/oZubxXPDTdaQWiZO8lYbFFf4WotcLsi1JAEaaag4hO3GTo6VrH1yVjb
e5eGx97p3xyAlPIxN5xemhmo4ER/3VBbJZjBtKFhZ6l2kvND7gvDsa5xMBWPWAtg+AjeeJON3q39
D5IBuyvuKufGhRbR5T3QLdL593c+fGZOarfFY+gpvu09sIQ3d7T9Oorguuj8HxxiN4cbLgFDUg7h
oWu6U1Y6ES1N9BG6FVL8dwV4tqJr7iTMAbOVB50rHhxbXhyWoogmZzN4g8bRVDCiKNp2SidQ3POl
2vdbf9cMJrYxnQmpPrx1Qm7UR4ISrLsi5XHqj3vILl+5v4ofN+voW21V8wQUmFExfSP0MWi/scYy
7K/OfhQfBqlyay9zyROxWJGFvvF+eZzGF2HESGt2WEUcdrMcwEyRj4noH2T5sNRjXIYP1fApay3D
Guk+cb4ovPOB2qoslCq9Pknx0uyukI1Im/WwTmRntdYxy6rUsFgaM1JBhzTIQ7Jlbp9MQ3psU9SF
y9IQ7HRDK35cVfa8LWzjyTqIyEnbAyuJ4SVZs8UqDjCd6TxYTs+Tjfxp+5sSJIwr3YnRBNA5W/oH
92MV+QetunHmYPBIpt75W7E+cmg/xVbrRTULn0RXxg73X/jSvlhht5tqKBrkfne8HP80l0EVEpj3
E4rcTgbW8Z54yFymR+n2d1yMB7sK36pFJi0x9ZDoFlJxdc8eOFhC+hG3tC3upkcCpUHezBEzkT3r
PqA4OyDfwYbGvRGQFhuX8shq20e29lHmXfkmwxR3H6Y59XGoYq+cfNew8DtIdUaDd2jcUIUGOk2I
kl4LOFNQ98/+5gxQEsBjVp/eWH39QtPadGPQ+IqKCgSmNdzYzFEAcEiMZ9hX6pqq3rqhz3N7F0py
8FT57VSMuKatT/4MFkdKDFFKs7kqArABt1ObpZ2bBM1D3caeaOKpOJUQMLvsCbq/fj6g3v31tQp9
UXrtGWLVQqjUDq0IVBcmMjTdvz9/9d3obOvdPpgqnlTVTc/Qslqv0VjcbH6+u/z3NdVIFeZH6rVx
era5iQcFwXkElxF9mzJxqEQat3isXNLPoAo15AO6jymebG3bsmwTdDq6eTg0fflWFOMNlCMB80XX
k7tBY2Cpj6kLSdzLs9Mtn+LZIUBCeVFBHigEE/palJFHfjvia7GZCBU1cZAqjg3yiyXoFzEkWZX4
9V3t3bfOPfSsyuGhTk2z0OQ6KprPH9H8MIccgmy9/xy65aeumJ4t2b1cXiTNHFREn+w86kmQpiRT
+2jXe+mGUZ+H0Qy+0aHZcevr5c9o4pSK6QvsyoXA6YjPAH1Ujzf++FCOUP2qksJ5u/wJjS+qWL5m
GGvZrfOYuG0zJmVl2zsPFA3XGZMK4mv5NA4bnDCxcnrIZSKFHdHgBx0NC6TxDhW5V85u2xfe4Cbn
3nQC7bqR1TGTn1m67lf+XOXfZukYopbGMf55Y3kXV8JhmGkJdnfMpY1C9Ej7Tr0bIb4mu9aQWuk+
oTj7xlgn5xnL1QLEa81ZH+W2DXvaaBQYeYV0rqE4OKF16XgDdZMNPHjTDEE58lqZ0Lo6c1Kcu1zm
EE0jISBAE7+v8vIpG0y5s+Z/q7A8q1xYRRqsP60b9DTN9xVzYgjefbvKEVQoHrfqdAjybcTwNSAK
7uo/4ZZqSpo1O6ui65rRo9BLcJEvyWqfLfUdtbNvc5p+9/PC4GuapVchddWQe6AwnQb0d7NogUAM
lyZ1J93Sn39/Z/oVWVLmVbhaOzh8lqJ5mj0L3OWmRhDd8OcZvRu+LTe/rCCxnGQ0sYZbNKevy1Wo
Rqoy16Epw+Wtcz7Ngh+9uA+K32C9ytfvXvqGSr0lX68zHsVxrVA66SThuITTfec3T8XVa6+4q+0v
YwmUz5D04BGq2VMhhrux+HP5f+tWXnFX4Hc2x7GFxIULHHhbEPVB9houJh6/j02SqHC3frRrm7fg
HO49ZEm4101u/unyP//YoYiKclvXNK2CEia5FN/D4MQGLyoBSHNDUwah+4CSX4/hAqL4ppCJy/ou
4XxowdZK87tgQDcwWvJ/XjeP8+ff2b7nlmh09JDfic67r2r56EJaImpG+221rnuzIyq8zbXGkFu4
+CZO/ytI8yi3njzydvn/f2xBRMW31bIswcAAVTO0gULTg93nnbilU2G4sut2gf17ebLFdn0Y6VmO
aov75bcgf2v2PJkKDh8nWESFt3l4WWZ2iuFb/jyUr+0E+Ni8HwLwOewur4/uC4r71qvXVZNcBjx5
rV/XbfkN4qhT6a4xSigHFNKvSk5IqDiy67lZ7ZXQ3AQL8I3gLx66vfESsO9NaBXNRqgYMV41ZcHs
xktmXPgD/jbNfRL8HBdrf9U6qTCxekYS6vcQhN2a/Hxte15AsMWcEn34b3ZnQivoZqE4deDN3iKJ
hxqMD+6QIYsaJo5ePu/GzfRSonEIFSQ21GDur6tMJlkGZuyqytKoZx26pAI8PVxeK01YVXFioUNW
EDjaMqnXEV33zd1o28fLQ+v+/fmT78JR2BI24Ponk74rjmCgffBn6xg24u3y8Lp/rrjzyknneZmP
axlx9qW3vC1WYHj80jiaCgazw75l4L8ek2kBdd1mL21UpOJvvoqfxQI1gL7nppcM3SIpPm1Lz++t
VXqJ3z8P81Pd/xLEcBzohlb8eJxzLtIR618slY0nhtoF8rO7YxAVv7wDH99ciYoIk4yKLsxqmCcf
djbkogGZmyYn7vCamk5RmpuYBDVbrQLCis3mxcaDMeFr1dyJcZyTklaGzdYskwoIq1fUH9cGqGob
5ABL+7qy4dWznN3lNdKNrpzJZHMgOMlAgrjWdImWALpqVR/GdW4/X/eB84ffednsS1nIEjJe3Vbf
eq4TFZS8DvN1mhJEhYG1zf9xdiVNkuLM8hdhBohFukIuVVlL7+tFNj3zNTtikUDw65/nnOppWimz
vHIAFFKEpAgPd9UvbeHJCxvrY9y/i5YfaBPdUJZZgSQW3HFjspnJdOYm8bdp3NWlFP6Rrc2H1fsM
fWbHXdj2duNIDYhRFM4eXy9lAxZKj36Yk3+GdnbcCywbgQn7YuXoV9PG1ktc+ceZsmxroyccY44b
jxxR2vYJw5U7xqNh26IVaOE4Kxaa1TGOkR825pKqtnzABH2xsq8aEbXrpSrmp4rTrIkg6cLYBWq5
9x0rTLQXiFd7Nl9Pp1AkP46Iq4HUx34BMffuSqVZ5vk/qK/djzVBh+9FDvJ3PeBQRMKXsHEh6i3b
QmL4chioqFpGECxNElre+iVOTxRTvscHEny6y5tNdrt2l0iNF2h7QsbxM/I1z61exmyShSMcWSKp
yWwHOscWYkCg0+zDJhdEPSfOJjjbqw0X3vW/XOj7Cuh89UCS9tyN9ymQBybWq2qHmPu60ZfUWx/a
wj/PYCRCqrxHuShwnFZsv29sxPhGuuD1y4W0HarZ66O/7I590rYsDe9VpNU6QHEcx4nkOGwo8S/o
OXcmwS3L0oR7JSMvE8kg60RJ+FnX7VFCQQfSKeK1b9IxK6r70IKBCf6SbZDyijKFfsM5X/cPDVi0
xn7OwdB9vL38LWHI5KuLBRGaxgtI8prihJzl80L7TyEATriIfr3vE4YTo396aqIhBGF/vINHJQk+
h039usuxy2bmuqlZZtzEf3U6HSDSWu1IAAJ/tAY9nI1dkBR0ySTZDHVdxW92fQqAXOlzkB/3Eyqa
a5ctHGRAMzvEyrEjWw53seHOhKh5nBssWrnh57sJIFf1HcxfABV2x618Dmfy5faM2L5k7M6b3nlU
7/12aTyop1QfZ/2wjT+3OX5Ig+8rcV1rbXNiODhro7ioQqaRTvb7U8DqIvdL1Z087WIstoSQ/7DX
RYnoVpQIAeuRkEJrA2hvNro93TbTn+sTwX+AYSyslrCAmUrxeaybQ+W/KyKQjgQVkjBLLsXvxrtz
/ZoIMe2X0B8IIQC8iw79VSH4MKtT0Ll61S2GMhFiNdrS0v5KJRa3/XkK/WfPV4fbVrK0qQSR4d9J
P0eJKrrtMpE6A20SWi78cwox5lWjP9YHrMBPMgCsj2vEj0SGeTXuj51XOWbJsphN5NjYkxF9v5il
ohtOiz9lpCjQZlJmgnQHP4BKBchYbw/VsqBNNrsF8Vgm6+hfglIdvBmqIwPagGnYOO6PtqEYEaCo
Z9K3HO8vm/ld2JcZhKE+knTIlQdYcVEdg4rddwczpVhlwNMkBvsfUvblaePl31OaPBOG/OJ9pjJ8
v1c1IJUe1nNMdLYL9lSLME871yXJtp6NDb4bcTfegc2/9Fwfuml63u4UFQtMINnGxKhrqnAwB/0F
QEynna6HtBmPtw1j2UdMsrqy9X0+N0FyKekXWf5Q6TnB9r447qaWk4mJHFNjujehHNJLID/M6keN
DvUYsp3DlzClDn+3OIFJS7eBXoU0FYB2UOEeJdiav6nU8fe2V1+fv9ljo32u0MuNk4KYQZRVxaMC
TLA6VcKFjbGZ57qc3nxA8Y7WilTI1wPpkazHzft7FZ9DyN6Rb7en1+LCxHDhllQdFQ0Bhz7xoqxb
cWCOxGWdogcuyUGniZ81bfN4+2O24Rj7eFJPg09XvVzijX+DivaZpchUho/7hkzBoEPHdds2LYYv
F/6+FLKL50vQ/ygAE6vbT+2dejCBiRQL9iTiVYXufUAHz6yoT2PZv19k7IhzFhOZYLF9VR7pNdwN
sh4ow/8m0U+wDpPqeyBdgkWWKTdhYrPPVcjkoi5e1W0/cZgGuVbotY8yoEmeAmk0h1P5TuiidcRW
Swj5D5ucpH3N22C+zEzJ40bp35ueNXQcg+ExYZsLVW77zPX5G2fx0rEX244coEYDynH05RfO6/kU
keZ5LV3ShJa1ZSqorlsqk7TS6pJOLYg1u3A8gVXzsahA83fbSSxbhSmdGpJdMcqxwNqY/uy8AWgM
b3UUuGyry/D2LdJpTZtGXtLqJ6fPlP8Tjt/D4nnpXH1pNvsYLl5vCyVFjfRBt85PadszHNHZy9jX
6ek+8xjOPap+bOKkXy9eCr47FpxR9D3ffrXt341Neg32tIX2NmATHjDTEIXYRfm908Vft19vmVgT
JcYTrktQfy2QPQjqX2Iu4o/oUXNdXixe/R+QWI9OtEiI9TKNILig1WmU4pHMO+RLBSZje8ZHXclG
yzIykWJT74UDx7HgEpXhVRklE1GNQP44qHfcxftmG4/hzZCpKVTcXdPKoDDh+qXwqiwcH7n+upKv
rHp/e05sX7kuhTcxI02ZnkHggDssSc/lpo9to34Ue3r2EamibXkZJHPsSpbwZKLHeFoPPfjQ54sP
oDldXySQomBcqMmn20OxTYrh20GSpNFSoCSlgBJFxoVv+VyXRdYIQX9C9yR+ll7C8tsfs61lw82p
ngPFrgeTMF2ycJdPrFCOQ4LFC02Ct8WrtDcJlCui+Puuflf6m6//vu+vDQevZh0P+3bVN9n96rTH
PigEERPvC9wmZIyQEtjZcVBX9RQPihRgE7r92xaLmGAxIMRTSirkvOaufUlKfqp48QTc8cN9r78u
qDc+EPn1DsZzZAc7pkDt+bP0vSewNR9uv92y7E2gmFfUXbkEKG+ptdS5HwBlyHDK3Gj7a23Jx9sf
sVnIcOOW9XIDrZW8RAs6dYYp80Sd1Y3rAGNxLZNGDZ2+MWnZsF5U/x6yWY33v8H/K/be18vs8Ceb
lQzn1bzd02oi+tJWus0RWy+6jmbQm4Ibvt5Pt61kG4bhtFMR1dvOpbrwpgMbcT9n6CB/3bbpG5ur
Y62dGZarP/238yUwWdO6SSdVCFqUSxyH5WFvtw9Bh4IIqMKmM+QOigOM2R6QLkS/PSUP0ypciFDb
EA0P14s/ymAL1kvU/a/r3kfyRQYfQvqglv/dtuGfJ8o3QWYUnVNaXPF2SN6duYoyb6q+E17kcnTB
5CzMPL6JNmvrcggkw1a+VEWZLRIZAxDoxcC4znV8lHUAjIT3Sof1swCVy+1x/Xkj9E2itYhKCGN1
G45VvPxdyvlnBYaYfYm/V4s+1r4HNXfqOIT+2Vl9k2stjrvJG6pAXqpNHBcanAsOCKNsftweiW2G
jFiA0j8ENXZUEaW3n1XSv2xz8qMjv1KF5PF9n7juim8iZjcnciBjuF7IvGbzeozjPUunv0XrQrLb
TGSEg3jlTbtSNDwFTZ3HQZt70fTIu9RxybS93ggETbgWQYfWiEvlD5fWW/Oujj9HtUsF7c+HA9+U
TKVQ6CxLhr8Xdfm50d0X6bm6Yf7s376JPFPgaPGHGZNL9wdWDscAbBdpcK7Vu45Wjv3Q8vsm+Gyl
cyD7gqzoTq75AUeR6LR4TmC/xfYm9EwMpV8nEZDf1Tjlne5OkW6Pk3Kxq1lWv0lPFi1+K0VQI7vs
b6eGgumxlcewGx4oS+7a0X0TcxaLeFpkoHEyXz754bkBfShnf22gQbvtXTYLXZ+/8a7YJ63iQYIi
Ou1eWKLfT/t02iR3TK/t9abzRg0otjiW0BQ0ZxyTL+U2HkELf77v7w3XZRW0PcgAIAZi3HkL9Gdo
+ZzKpnf8vSVOm8CzqVaNHoDHA+CPyBz0OEA7Jw9sYcd2KV+avX8SYncMxeJs1Lhqk0SBPpajjSCM
lqzuX3SDWLpmVf+i4rtwNz419muRDlMgKnyCVc9XQcDwOSQOS1nm2cSe1bQFUTOn66XhcszBEblk
dCY/SYmKz11TbYLOQDfHd79YsU+HzXmMxiwEDT56dhx+YGHy9k3c2daV66p3ul1qSGKeJEvDUwEd
tVMkwNacRsP/qO/1hxJM8kepxCtdvAGggRaZNUZcIsyWYGjSkyVeMaUxVAcv/cxOO5ufSOof7zOf
4ed8juJohfYY0oJDDhHTE3rCDrFTi8H254afe4JVgF0BGovTzHmfOhAD31fN8U0asjVc1LIB5wn6
ucA7eMEUP/lLuB9u28USwk0mMkgs64j2KXaI/UGLh4b83ch8Kb/efrslgJhYtFFtVKoVTRhB8ouu
D1H1S0N1qmMvBSo7KXHMrc34hl8H4EyukyUC8FNWmdiTfGKuI4DFPCYQre08kvR9rS/ehgDYxcg/
MCihViM44L37lFB9E4rmrbu/0fmKTJ6/+2sLDcDk1Or2aax5Lok/ok/1PpZm34Sk0VV2RQKtgcvo
b080/dmPyYRIVX5sG+BBS5AUOOKJJSCa4LRABSFIuIGR0nN0pFV1Kjf2MKzCkaWwTLkJTPu3Yq/6
WqFWhcskQGONpI7VZNmITEyaXuistwZ/vgzhX+i4/pUQ/yEtxt8zabKlHFz1cotvmGRkMfUJUmTo
wtFR/eCl/O9h3XMmxNNYzV+atMoQju/jzPBNxFodUNIVYONHM+m0v49AsfYhQsvDnXNtbN3cT+px
nxGhIPL6ncbiRBLSZshPnW5HEdtaMvybeR6UdBACL9EcHcJqe/Dq8j1PNwc7lsXHTcCaIrj0tj5K
VMG25V6zn8K5y6RuvoV0ck2AZbJNrFrop7JTQa8vLJRP3NPfZEl5XrZNl2/4YjKTbB7uwyeijej/
n2kL7KKgFBX6IuPy0S/eLQv7RjtxYvN9RU/fJC2rtyop4hDZx1HIwxaBjJ2jF4S51GktE27i1daB
eVsSYwDcm9+jon5I+Xhm631k/r4pttqBCSVKZorUlJqfZImygmiq84xeuFay4yraO+9HJmit51Hl
gwv52jDTHKT3oe1LUMvoky5cSBXb2g3//1TrJPQbXsOxRxV+XdYt57P3u+XVPxNxtSNaQm1sePek
5qRrfAVrecB0KjblgWxCR+iw+YXh2kWkvFFWkQZoqA5PHtImZ6FVk3ViRMGCbuupa2p+3ECT67gE
WMK7iVtb627sVYor05L+SgCVXr/y8rWOflDwdt0OV5Y5MdFqknESN96IL8RjBcqBUZ/Wsgu+rDpZ
86SdHRU+i5OYqLW9lsJXFANJ65+F93sePnOwyN43hOvQ3tyKlzFuF64krjNV+zqlzbtpq94RGX0K
q8DxCcuyMpFpcTzGkSZoU+gn750v6hcwgjuuSrYpvn7yzd9z0Fc06npt5fXDSp4IaLQK9hFk3Xvo
kpu2Gd+4eMuoEG3N0GsUVH56XvkEVZtI/uUnk0ty3PaF8P8PIphYEHXdNTEh+Dkt6gf0fkH2zCUM
ZVukhlf7dR1JEeHcr6svY/NVUnXo0svM72uv8CPDsbVcwrifcNeuN/B71EMGLZasKr4my9e7lqiJ
REt7sXe0idEntSYfUbTK4i3sIKQznnZxX43eN+FoKvBUn+7X07InHsFaeqoj+l52/HTfEIx9Gu37
agq6BUXU7ndS/w1J2KsGU69cdR6LH5hgtL0roH2wRwua+caDXOnDVtdntflRJhNwoVBnuGBYk/8t
wfgmuRlTLRL5UakvfROehj45LmP9Wm/BI68iqIK0v/Zyz4N0v698YHKdbVEKlY4CSbWy376PfXIo
1YoErQLWLn5ai/ndBKEHR5iy2dBw9EQLmpYj/AREOI/gm3/odfdxxImnhaAR3arv9y0Fw9trdAeh
3HLNtI2grg+K9ah5dZz34kdQ00/3fcNw+dgbwZ49IagXNP0xq+L96nfToSfzYU/vvQuYiLVuROvC
miBsVcULXR5T+spdhBeWiGii1cqB04oLpHAYrvgLDfM4inO1u1AGlohoItV8gBNTKDzBPBB63mic
0XbF3Y+jS7U5354By55nYtNYsEW+FqO61Mn0AGXxLms58PK3X277/+vzN7teEqGpp20BzS2L6iLA
35UmwUX45DA4VZdtM3B9/uYTa+NRvrSAyYzD1yn9UI0vVe24hNlebezZKVXzjoCOdVN/i/tHX3xW
nqPfyWZ1w4W9rQddVhWAoolv31JP1VlXpo4ZtYQHU7F09hBEwe+mLhOO32P/NJfyvO7NczJPx/He
E2VoeO6AlSm5wHXL3/z3KXgd4yD+ZwdatnMiJ2wDMfZrr02Sjs8dshHD53IrsqL4h6w/u/hhoOPh
9gK1TLEJSdshdESVxCgiUFi187dJD69t4j3cfrtllk1IWi3Q9tVRtOzuqX4dOX1ZwIFw+9W2H7/a
7M2y1yzpKVpCcI3btycf+kRyGT4K7eJHtziuyVMWLUr2SMboy7btf5GyPUTxCLwC6LeQnHPY3vYN
w3O9Jgi6WiPyXKkCpr45D3H7DWRoz4NWDjezWek6MW+sNFd7z6iekLzX5OCjCEupfgWRzV2INt/k
KOsWlk4D2xQay6/0B9U5iqrzEqpMBa5EkG0Exia8qWEIhxHZag449LL+xq0tj/bmzlVkOPGEGulM
0eN6UVt9Hvbyg6xEHnqhY4Zt699wYBXPQtECP0+QoBZ186o6113BYhcTayZ5UFRLi+RVrYNDhH77
QvRP1JmctL3+mht4s3BG8PavPXrULrjhAHapgx8JSZ5U7+pUs1jGJChTKbptIrrPF6j2DJlPiu4o
vHQ43hUcTMgZh+AblA9LpMKoOq5ldOiD/qHbUkdYuxrhD0dr/2q0N8ZJCkgPbHECPgW1Zzt9bON3
o/xRQk53IueW/+/2IGwmuj5/85Wh1P2QXIHmm6/B+heB97tOXMvHsrWYRGXc7+NhQ7f6Rerp2Exf
O/UypOKpkrla/r79/5bwZspzskozmWqQlNENadv6d1n13Sll22vCQ1cng20Yhv8GaYUGN44q0wL8
ytxD5a2Nn/eiAaPbpgFwc6HKbGMxHJld0Xk7ysiXtWPxMwuQcIshLfiKUoSXKVZ+uG2yPw4nZia2
jA+9bFHpxf15qGZwW4HLssh69Bu8UuXhWDGCb/530nuxY4ldF+x/FjK+Z3g5JA3nHjzzwJXK9qNc
dBbFdQN1q/n77fHY3m9s0oQv3lbUUJ+t+LdI/dDNp+YupTT8+nWm3nhH1W79UkagZKnBUxd1Cg1R
3ueeVY6MpO3Pr8/fvB4EezEush0AUl1wjuf4UdP9U127qqO21xu+zatyuTYbrxAwUX9JMX4lmi15
Teq7IDQwj3G+lpzHKdTLrn0e4iJK+ksrke/V5Cj12f7f2JX9mnqVEFc+AZ6oF+xyUGADyfKxQl/A
6b61Y7h2RUQI5qZeXgYGvvQSIG2QIOVArQ337P0wkeHT4YDOmiXpkA0bhqz1f3UCyGRgOG7//h8j
RsxMDJkAOoevMyaAA1MNmthsG6Eh579GkSPhYvuA4bs9cPdYpGDC22aVFyiuJ9XzDlUTeg+KEgMw
fLeKOAtSDzQjbf08qgOpxzwYnhIoddw2kCXWmSCyJfaScdh8ZGvTKC+Cx656Jc2e7/owq/uWkElc
Vo4bWm6LEDvoGL/jyesydO+i0nH2tbgANVy4pGyhaecj87E+7e2LFO+3xrEN/HHnh+kN590jFQuK
PhQUYBL/khYDedXh4KKbsi0cw3cj8FZOcROiwbAFueExkj+W/d3QOLC9tn833HadxoG0wkM6hRa/
in4osmpbH24vGZvJDY9NJdLLfXlFrpThYxp8DNFEujd3aRvHzISLSf5vV5mPplHJsjYW+RpMx2V2
tUxZDGNixdpatSJpsWEVHdwpYlF8nKLeFW4s3vQfpFgUTX3SYyeXU3T0RQoBw+lT6bdfEnT5NXq6
C1YAI10X1Zt9EShkPlYao2BxAjrnSo/I8U+nZHAhPSxznF6fv/nAWnIapw0SEnz/UGHxeH/vzfH2
8rHNwPX5m1cPg9B6WeBW1BvP4R5/ITjL3X61xadMPNhCltbfCBp01iR42uvolOBmNoPJDdrSh9uf
sP296bbpHNGxxYai0+UI3txvbPcdeT7b4jF8tmwqMSUBDLO31bmZWR5y8Umu7fN27YPrXJJGthEY
7ivCTnSkxGmQl/wQgs+w5syxGVpWjQkJ68EU0ooS9veF12T9EP8dNci2dnvq0vC4bqt/OCqbeDBW
rSKIJ3Sdij4hZ0hmJ1kMGbp8kIo+hkv79xZTkUNrwKX/bZkUExXWxqWuoHuPivX2zYsep+rzEH9H
zwlEZByHOMuiNeFg2w6ky95ffbmKH9e0fKhi77lK+lObuNKLtk8Y3pwIsCbibISe1P4UpUfdQE0A
CubQCb3tFLb3Gy59FSuIO94uaJOYLqohR6mRwN/H4lCD9fP2N2xry9iNIz9tprlCOyKy4OCZynrx
D5d3pTFjZoLAemwLdPLw8piJHNrSRzI0hyByJWBt/254Nm+0LAeKkvhGygA8MzsgYGM1gBct/n2f
dQynLjSE/zyOnmZoef+zL2UeMyiddsNdFLoxM4FgG9DnarjGpjj62MjXzn/s9zb3Xa2PFi8zMWCB
30PcJEAjT69fURgfIRDKoXinknMIEte7TGRCv/pi95B7AlRuC8B4F+w/e7CKVe7QZImrJvDLa0Q8
A6UNJwu85TkWdfSMLgFXisX2dsOFPV4McpyudWS8OOfdAuZ2byvP99nGcODKK+YWX9guYikeU47j
6MjP23pX7ylWj+m7KS+CNKEa4jzNh47rE4S2v/r7+LwEy/vbI7CEoNjcl0mzxh665y47STKJ+vqw
ysOqlrxLXD0Stk8YXgzwKwmRYdeXRHtn2suM6uSXTGk21svn+0ZhuHGjS0nUsoIIuE6/gpEDqkLT
d9DGntPdJdhnWUgmyGvfWBR6AzozsbXlMmYvA9H3lDliZqK7tN8oNNkA6b+3/Gnt/Q9eg3JZGrgO
SJYwasK6aFrMaV9hjj1049WCvjZg7dqpK7toOVuYfGR72w4zCFnWCw/nDxDWPoYkftzW8sj76jkQ
9S8wut9V8YCpDHdGTjYYJ4miE/Bkz9NKHos2zlv/LgwWXm/4c6eJx4YQsa5WPnDgfab94sNCyvtu
gKZcZdignaPyq+XCe3Ja6h6qO/XrmtyZczI5xnibgMp4xS2Kb37eJuQIHuk8iMvTXU4WGX6804kQ
yLViL/N+rsn7jrF80sdmTBwbjSVOmPiusA7qooUO9SUU1WHf2+M4+6dqrtrMn9SX22OweLEJ8ZrI
wsTQAZi9kuQZjCMgzauJa6+x+JmJ7fLCtPVEN2KvQdlej3H4UFTTCF7yyFX3sP3+9Rzw5g7oVRsQ
dglSQt2CXFPbPa7B7DhO2159nZU3r04WZPs04fAsWF5M8UvIYsceYwkQJpYL3EJq0xzH6BLVGh1+
bVF5aJJ8GJIzmnZi6uqssQ3h+vzNEDgpFr8OCv+SVPWUbR5LXjXEsB3O++e29piZVGPgE16HRWL9
Ryhv5FyuCUhbl/CwELU+1kT9HmOJ2Z77lwQdjgcwUny7vWgtjkGMPXpIIQEYK9C0aQCam8XP93X4
PLI9S5rCMTjb0jV8O5lYQsYU52A6r1PONj7kM4ty1boI7m0fMHbokvV6mgKMoSvjpyT6sMT8dZtd
rUGWmTdxXEs3+WIR6YIjBkopQ/qRBi7uVsuPmxguGu9EbC16zVeIYKxo4whYd6KFK2bY/tzw6DCe
kC2dccTradcimxlsaJUbHQvH9u+GT3s1T1IFnYdL2/s/2mTPVyQLsqV2cTbZXMJkExM81FqhTHop
5jAvdp3z4esankjaZ0VZvKctzapU5bGs89uucDXLH/IYJrlYWY9JIwPMhq5CkQOFdUjX/bj5S5PH
S/dMuHZcm61DM87em0+WOa4xtHkkoCdHcUg0J6QcsoBEDwJdMBNIYzc1oT7M7ouTJvLLm9CT0FAM
LkIjD1glDyu6ZuWegabjWIbndvhy24jMYkTD2ffCS33w2WGj5WM2F98nOWW8+UXLOa9Vipa9IvcK
V+bJ9jHD8UU8CtZsYKud8TE+VYexlZkvATRLfvWCnqT3P65/3R6YZaMx4WBzqQew9eAEUQHZUJPf
BAEGGtXZ4i2wngcpSFdDxr9sTn9YiCY2DCdeH4CACCS8Htwq3Q6gTwm9f/y2yybWngshkL77KtgP
1GEPt0dn8WaTtawUsY72EWy1WpRpmzcl78gxTvU2gwqdTK4Ci82IRtAIQpZyJgm6tkWRV9EPQvlB
h+Tsz48gl8taJ6esZWWYcpdbspJChlgZQ0EzEcc5iE9OM9Se9zIBI0ODZp2ncFwdkcOyiZr0ZUSg
fjElAjIlQ5undM8WZPOgojrfGWxNNFkS0nBd5mm57OV2JDp8kkBAJ5Ifb8++JfL922T/5nCTMJ4u
aHwAq/vmPVH6fSvV4xJVZQYY4WHd7gKsxcxkL8O1HNKLVzMRdBYRJM8rsh8mljrWsG0WjGig5n71
1q3YLwmQmzpjPQ6ZA6nJ9kAFjXgGCZDmzgq5iTHr23Bdewa2NFyKsoZGRyI+eSN3rCfLfJikZpB/
kCMaUDAf3XrqG++wpNvHqRkepwYEZ1Dvuz3tlvOBiTSTGxeoiYF+DHuCPpar5DgBFq4rlyWkmEgz
MtcNQZEWCWgfbFpV+i26YrQi7jr5W1zchJrt4EfQC8cUXCNlPMyHoVtV1uzzqRj7fI7q52CqHxVh
59vWsk3K1YpvnIRvZVmoFJOyUo4k0Io+d2Bry7U7NugjltJVDbXZzTgc9KITU1pd7RaVf7WanUdV
v2ju6ra1Tbpx4B9BNAY/uNaDpulFdWCQT+4Sbo3BPfn/LdT30vMTcIlcmrL4AirgTwEY9m8b33Zk
8g3nBjFNVw6eQo14k+cQuhMMNE0ZCbf3rXqsm2hHacv7AjTDYRbt19sf/bOpqIk5a6slGn1yFXEo
RSb5/BBUwpGWs736ukG+WUyd5wETyWCqtgtPQdK+1FQ7rlt/XqfUZCtrSuL7O8df15E+CNBj+Dr9
Hon50LfLwxjfxQQVgyHp/4+Ai6lcS4ERrBv7u+j5udiUYwR/9gBqqmRWResPkCFAXJrWZxKxcxqx
l7Igj7en1fZ6w5FpTblsF/x5zJsDdHfOXf0lle3h9tttM2u4b6kVek5W+FdcqQPV5dO2T44I9OcN
jpoamSloUtOmLpCD4+0BfB5VLj2eo0r2fQPX0e3ftxnH8GHdNa0uPRwFCPh6BsJf5qDJ62o+3n69
bQiGGzfTtC2zRiZoCqoPU/+B1elHsLFmDfjKbn/BMgATXcbJ6KfBjkMGZ6+DAl3fr7q8L0NMTX6y
tEazPdCCCHCaHrSezlqR49S4oIOWpWPiyqZSsHraZuxocgwOQcmB0JaoS942jO3thsMG8c5SMuLt
Sxl/XUv/sPSRw2GvUeu/FxZqoskWaJOJcMFBYsGWn3GoF/MonSB93RzbajiwRbxEpXMgthm+DvBN
7EzlxJswxMYfVfwvyF2dtwiMssDTHm4byvZ+w4OnLiGC9Thsdz2a+tF1GocR4Ovfbr/930vBn4xl
bMCNwgFuHEEQAGL8Q1Xvh31ihwVMNir4vC/nGB0cwxKcoiB42Vnz0PF3DCKvTn4m21wZDr4pXnQd
HcAXo19Ju2TJIgCeD3Ow+ede+0CBEL89UMs+ZNKX9QHIe9YG46z2MJep99xUwZeIHNCdeuj579sf
sYzGRKbtRbxOCwjzLzJocSsGKDyvQQJcpPqYpf9rK5c8scV5TIgamsNHLypgNX8o37OAnFPfdd23
LDcTn1ZDnKvWIFG8qEpnKUvOPZTZFuXihLe93nB7GepOyhERt5nH8xCkWYuGktB3dWrZXn99/tYZ
R0igSLByAd41f6iSCu1C0xG1xtPt+b3+5R+cxRTQTBdejF6DLW/p5HcOdv4MpGiHoOFHlrj6sy0L
1USo9eVyJfVA9OqS9dAP/UtXzF3eyORYKO/j3LhgSzZTGY6fThO4exoEYBq0T2EhXjvWPBLlOnjY
hmE49hToOR5KnJp42RzomFdekK8dzUVx4EI7YqPtI8b+XQSQ1OFXWzF/PwTzoY1eJAQpuyBT6efb
U24xkwlYWwIdjJhkTMfKHmldZ0JPH1NnlsDiySZaTbJO7e2E01/Ni/5I2iB4rtugPd7381e7vXGH
OmR14ykcvgsV/aPL9itJ20MqXQw9NtsYziyaNFQF1G+BCSHpM/GKT6lU26fAK12KypYJNpnKRhpv
fTVvYLjp64NKWdbMUD+eQFORvhfaVRC0uLVJWpaqnTdJjTtuhRY6stVZgyYrNmRD5zlOO3/ODlCT
rmzthnZs9aovSnQQSJuySossXqosHZKMCPll9D6LprxvrzOxalW7Kxn65X4RqzgTr35gafPQFyyT
lB1JSu/8jOHiLUDjKoyhETQFXwtxBDL1yIPnYPsy68iRerLNjOHg9e4rwYJ/sw/NJ8nLDzVjf03z
Dt3cysGwbPFAE7cGGRRVjksE1vshRmWnRZLAS+5jwIipCVvrQ6+fhw6FjqkLj7M+lCugBPKveXta
t4+3ndw2AMPJiySeVVujoOmlXRZyBVEr7phh26sNB9dxmYRJgqqaiiByWvsHEm2O0GQpK1CTpqyi
Jdtl7IMcMolyVoUnXnwYyZqlXZN7iZdVw5YnELVN0/dTH3y5bSvLejLJy9jGYkz2NdFR+0cNouKp
GCE+W9QXqDx+vu8bxoF9BTldA5TzfllB76bgbVO0fyrmINeBq6XIEnhNKJtkUix1C0lSIVib193/
cXYly5HqWvCLiAAJBGwpajAe2m677XZviNsTICEQ8/D1L+uufPWsIqKW7eiQCkln0FGezM6LoCy3
xmWQ/nP5I0wzaLY9e2m6TpVYk37qUBR3jt1c3apgC4tnOliaXTeQA3QnD3bdOCSuMzSflPkWKb/h
p+vwtQ5Ql3HN8P5eDDLJJVo4ghZ4SD7/vbw0hpj0fxi2wfMziyLqZRPhcba6/L0XvvNnkVO5m4g1
/bbDtvx1eTJD4NABba3XLGI6B8AcYNeR/ZblLz66O6hXx4BLRsvUReWwpQZhsA4d3ibAb+m5NXbF
By2XV4Sxa7s/On+6h1+LL3+PaXPOf/+QkVRIblJXYIqUv6G4E1nV7bQl+GAa+3zYPozdVqXncgVv
RdrpEIZunLPxNPrXofADHdLWla07DBNceXbW3xsCvHkVTf2jnv8wsQWiNn2ClpSXFQnzIkcwOj8S
9j2JZIb3cVJuhFPT8JpVTyh45Y6N4VebJaXNo6Ctv9DlumeoQIe1iaFdFq8FNsUJfw1udhuyN1KK
60qBOp6NNrNfuxMGh+TCsJvY8gft1iiEV9cxlXiBDmoLnQYMQ3aWQU3ajWdVVTuZV/vcHsaNLNCw
/LqEJoEANsSd2iJxKO12bFQPJMADsFO7b1dZl85Zxluouwp/yc8lu5MvugOfspvKLjbSAUN5Q0e3
QeKkbLK5yJMeXE8DBWS0lmrXKzYjea1r76Z0SNPsG6tarJPdrbO9sfemZEEnLbOz3i7xRJElixuW
KKy08Zq+DLR6cgB/6Ls+qslX6Ymjrx6Y2EgMP1cfxnnQAnk6l62asxmTcrwYenLHQhf4Ih6H690w
18euEvdBmX4reRpNmb1TXgVF4HKjU8202JorCMa6n7hV8sSfg50PJNY6WCDYdZ/7BTrH/nrXdVv8
aaZzqbkFt5kbXtaSJ30Q7IOF7+YWx2eTuuhzdnwspBbt58GhTdi1PClT9+sAZuabABzsh4DbeZSl
8+9QFHw/VyDuXkK/PjDGmmObEveoRt/fXzYN0xHSgXPdWOQtOiJh3RO9mzo/CrMjVW/Kpq+0TO9o
5exF+d5Cu9OS+Ub0NiysjqhTUPdIa0vxpJrIUbn5cXWsY5a7h8vfZBpey/zTiQvC7a5IfLcI2WnG
P+o7L3AysAf1y0YmaEgKyPnvH6LqOK9FkRMuYPTyIQzkkTQz5KMXvlei3TA10xznD/wwR9U5rpcG
Vp5UeZHw1XsYJ4BKAnWnSm9j/01rpSUHUOjho2AjT0I1zkAHNoB9Fu1yILKbrsttiOYvvBnewm6V
SKQDqy3r2MGZKv0tyvPzL/2k+Khj5tKQOXkNSc3E6oEkQBGt3uVWuJWRm9ZH8wEOlQBYQ/z1Jsyd
dBcwUYDGAUX4cHW/Xz6tRgvU3UBOkM2gpfQm6PgRZYOUW5Fv5+giUhAeaPeQyhPd7eCncd9slSEN
n6Xj5Ap3Is5EWA56DQVaje4wF0AAbvJGGe4COjYuzejQgscyveHZEC/0qWl+ZETGzvQPnbeyKsO+
62C4AfIGfREGWYK60c+pmNGrTNutwpRpfTTrFk5QZ6JH/pq3xbHIg1+lGnauWjeABabhz3//YNjM
9SGjWpQ5uMHdvZcCMeitdw2Vx8tHyuA3dKRbq1y6tFYKo5aB+2pTh/yhSjUPPKuyNpogy7sl721A
fABU/d8vGVCSL3vg7qHIl0esOHUZ3Uv+SJw3Wk2Qb7qXqO7Ueb3hS0ybrkV/8Nv7tOiaLOkWCeyY
/MJUtdFEbhpas3QyWKXrjLJIWp+jameRcbfY7DregeDf9fuw422zBoHdhHlil/5D5bNd2tjvdbNF
Amo4UDrSjbIeL4Oj4NDkcrD+3kEgA7WmrRuwafhzMvbh14s2yEi3WAX6Wjie1N2db/UHkm4BTg3n
VYe4LeECvhCJnG50XtlQxIXd7v3mdR024qjp52vWnLe091un40lelHEh6NHNp1iOW8BMQzFCx7g1
A1Kn0POyZKDlrRi+ItsY1A8oosW0A0o3i13+dNmwDWdUl/HsLU6JgxJhQpo+ttvw4EPj+fLQpjXS
DJkWedYGPoYOkbK7g73r6+wA8OTuuuE1ww1TCHwhm84Tb/bjfE73spenOZSny8ObTpBmvFPDIRoW
ZHmS+dTBW1QxHqeW/pjC/i9aD7ZUk0yzaJE6cNUUlJ4qQKgs7xg4C0XOXlQjYmJlV22Dr6PZXBBQ
4qG5KBIIsx9qBsKotTpZ2XK4vE6f77KvE6aVPip0dQ0uX9tLvzb4hIhZ1Y2V0d+Xx/98hfDe919H
wWZeDx1ZeDK5KDB6wc0wT++oZ38pZuHuL89h+obz3B+cEW9HMEZxFFCIFGuzZwuUtmO3tav+PuQZ
FIcuT/NvsvL/iaWvA9xYyJZcpi6u9etEYivw+tgtWwo4I+7ZDQ+XG0jCOuiQsut4GRo/qpyx3gce
HkmEo6Bv1tveMbPEnxm8/rfrNLpfKuQV+G/+1m80LcXZT3xYiqKmqVelaZYULTuiEnCwLeuOlOzK
ldZ9gg0OlW5mS9JU/KZ2yVtZDV9It1W6MlQSfB0qV7lFm5flUkIWWh3m1L9v0GtbQLio+k6C+ZAX
8jiOUOYZ62PfHNq1Bz/blqGZTqrmMdBhOlZ8yTA3ggJ4EAv7fmAW/2FXrnOoCe+fLx8j0zy6zyhC
2XhhHt4sdXNCi1dEWfc45k8Av1/lWn0dS8enYFyroCqTvLT2tp+DIwD9GptP8YYzpsPpqnFIrWLy
loR5VVy4y25q8oPVbIkcno/qJ1amw+koupXlNHIOVnE0UvbefliueyX1dYY2T4C+GXm7SFbwz8xO
tcsW+dQytJn419XtfR1TZ6cO4pl9rmT4LIGo262l8sgH1fLlw/N5scvXOdqyhvXu0MMAHeayaCra
HU7Qvi3Hg9u1t2OVfvdgMpfnMu2zZuwe3rVGO0XvrC2ToetQv7zjZIss7/MUCS0k/3VUPGzxlNy7
MgkyiDvOTsQGbyfTr77tRrn/PQycKFjX69yWrvppz7T15w5f0vdhXNPxYNN2z7xiY1NMC6VZdOqF
RVCRAg9dq4qdsXvu2iEe5nGjmmxwGDpYrqO8L1sPw7vqNbd2lL1w/3YRG9UG0+haJr9WXram5ydS
1v4ci/1aowLwxor3q86QjpLrujS0i9RbE15ZN2hLu5EggUAtYyPLM6y8Tt4mvHaB1OOAhwKXR6w7
0PZr124c/89LFr7O24ZWoUUKlhaoZL+HYhfAhvvgoaP7clPpwLT2WrRuwbkVOgK3qMG/HfF41Z9J
339Ke0uH0XAZ93WMXA+NLqvuyvBm6liceeDtXIZfRfnNsQmUhKyjP5GTDyxPk7fXmZqu9Lny3HYz
TJuMVrhjACIpx30cWXpVncTXpT5VX7duA5AQ9JzmA8iSY78t9sO41fxk2hDNklfq5cFZjzbxHRkH
Ko24Sm9mVe/qoN84sme7+iS86Tg5leGoYonshEw//e42Fxl6VB6nfrdkXjw2G7MYgqgOlwsCZ20F
tHASZpM3Yb9Owfx42aJNI2sJfdiXcyOzmUMB4Zcq0ieIFmwkRgaD09nbercaQojy4TcvJ9tNBusv
/hSL4mCx18u/3bC9OkouD2fbGxW2t62bG3+d7nM7jS1RxV3WbLCFmj5CM+m8s7yUF8JOqMxf+QjH
F6iHNuSACbPbGkCwjcuIaRu04DzYqnKKKVgBrigOYC+ObdpvxBuDU9VRcaRZbSh+wCvJzkoWf9kF
vEw8Tjd+uWmFtDzbCeueNiVunIGiB2rJ4+RS3JudJFgReCjb6vowrZBmy6wecnBQt3grKebbLHdu
3eE65gpfh8IplvsD0LQoTw0hepBkHGYL5Jq20hWDi9CxcGtuK4j7OVkSom04qOebdsijDl1PuG1+
S9PbDlnZxmYY9lpncsvE3AE1iEUStVWc/EnQk5jyIgYVPD9cNjrDPuhkbvYsvaZtcUfkbfPUKf/J
LtZvl4c2/frz3z/cdlU1Z2wVFaqQdXEMuTrmI4s7i8WXhzf98vPfPwzPU6giFDS3kLQEedDv+Fpw
We7CjvP05fIUpi/QzBhMGHPVBLxKZJshIx13cw/BL/vak6Rl2cJfrUV0uNPmjRUX5GYVYeQ6bzl9
EenPYQss+O8LyycxTRfv7FbmNyy1ysQuctaxHVu4Z/9ohV1NN22FvsY6mvIuY98hh5qi/5MU3Qjk
Yj9NRXYAx4xd0wjKnAUYIXrcwl+gfrZawPymEO1wdiO3UnUP3JvFcmiyBHLdEqA0GZrmIkZZV3Vf
4yFyaNEu1Ls3tJnuxjIEamY/1u4tE+nGW4Jhn3WsHbz12uSWixwe+5uHyxfQBCVe6W3YmGn48wd+
OKkgrFyzVgQy4ZMXV4uICzSO5oW/u3xKDS5bB9e5Z9ZTO5xkQtvhQRb5fSXRZZg7PzqSx3VFt17w
DPuh4+o8q/UWGISdQEbFL19Aaqzqt1D9stQd20yKTWt1/vuHtWqdWi3ZgjutQplOqXGf+3KXiSsT
YJ0vrl881yIDwU7TDsd5PPK1PoJCaWMrTL9ecxgyc4qKitAG13l7pP3wLSzzHc3T69IXnS9usRxl
9ekqE6sYo5X+RfthZDu/K/UA6dzrYo5OGtch+Zo9MGFAudY61NzfcSQCfbZVgTF4bR1cZ6WWan1g
ZpMxcx7SKYwCy9pYHcPQOrSu9nnjryGGJnn3Xtdg1Ku2WOYNj/6+DqpbsrSsWjhO+FD3GZSJUWi3
R85FHXVQBiWgRxB+XI/5iafB94pvdbQbzpMOtct84jVysTnazum9m9bgL+P7hqiNXNIUGnSkXdCC
SRp8tyLxFydG6/xhUopHk3xWI4naYYzr1olIlp/wnngQYY+gsEQB+SrAmDp0wY6Xvwm9ruvN13F5
6bQM9iwg0cv4dJytbO/h5Cm2Rb1rOh7nv3/wLBbn6+ItEmBqkLJ1Wfogxy0SedNNXsfYZX5tO8Qe
YfdVvcMF7CC7eqf8+yH7VasvU7A8pupLWlxX+9Dp5QDbXhynxmwjRReOiLj43q1vIdLOprvSlvRr
QJFlVj6WTpLNCi+X2dGXzf5yuDJc83QYnZDo3R/nzEkaXK4H52lxn9cF0Mf6utXREXIlWMDQeUic
xHP+ckm/rLV7kusah9Q+FaGKL3+F4TTpmLgcYtgsa1cnmduXILxf6g2TNFi8Lg/a9Ogp4DUiCA/x
vHLjdF/5lh6BaejzhnwwgECGgc0Xy06gT5kOMW4U83Tdnuq0crKUXTOyxoEQM+huit9hM3dRU7z7
2WYWe06KP8lidSI5ryzxrEG5k7hHelgemp3cdfNh3i1xua+OTnG8vK+GZEpHv1EQiJDWwTSMvwn3
UbIl8kU0rDFI866LsDoCTq3jColQRyZ96X5lQf7HLkCxA+KDy19gsC9dKHQsF5p5AMIlPTD9i4Ni
9NI8ufDhwg7fLk9hWiQtMwfv60AgeAZpWf+wypuavKd+s1tlDGDodSdKR7zxLA+UNfdOIgcWTyCq
D6b5dyZfas+9SizX83XUW6UCe3IK4ST9cFTpCym+BfI+2xIDMmTLOt4NXENuqVZ4UOEMNzJ89obb
qfnRp1OUSR4LZ8NR/wsS+8QudOVQa6W96xKFfO1AD3Ivj4W/r3kM3tY9iUTscZSPEe42zm74uRXq
FHAI0OhU6BFEqSvQKitj0roRxRe2vY9EF6DExUNX41WyqNgiLWajFDVJWjhOspAnAIJ3LX+umq9T
t6XnYFw9LWEX6Qyci8DqeTXZzyBIJux2pD+Dyj6Ea/0kAvtrJV5HVu0g5RJxXkbUei6qLTlrQxTR
OeKqdoF8vVtXybwOh6Uej43Nvl+2UYO3/zeT/eDtmbK6Fhh2OLKsPJV1s1OQTwuHdqPUb/AyOkAu
XDkJao/JpLGyNRpScZv2832/BLfiSm0eX0fJjbgIDqzxyiQj3gEw54Mi3d521o3LmuETdEK4nDqS
Oi2G52d29RY8EQXb+eiH8vwtlJbBXHSkXNPSoCMpBbKT/G7DNCIgP0FbHYjbyn1ePxJp74Ix3bBN
g1fWueEICFbLjqYiyR1rF8zf/HDeBfVL6z4F/Ya3MRwqHTpnE3THF4sFZ1Pz8Clk3D8UfTvtrGHa
ehsxTaGZ/BAUUNtSWZW4IwB5EtQmfXW7zWRk2nTN4Mu56uVg4dzWooDwfb4suyFs2amfu99Fd6UQ
ja+LkfJMdXJtA+zF6MeDsg9ufU9ne1eo58vmbfoOLUHP3MaaG4WboXRemvy02F7Uz3uP/7xueC3C
A0eVTsLF8G4TxDK8JdNLL71nl69fL0/weXhkOnCOeTafhy7EAvVO1IhfFS6WbfimyIuTJ6gax5en
+dwA2f8B6Opl9dJ1xQWayliCMpHwx3Lu0RcnoPX1zXKfg+H18lSf7wjTsXTZslRNdu6ZmBR7yIGn
XiIvH3BF3roamCY4//2DR5dpvxR9Rc7FgJBH5ejFda/ErhXuzq7XjQUzTXI2yw+TqAlg3h6NMglN
0xtZPqv2GUEED+x4WNzwU6YpNAuvPFHZ4BFAFUv6HMAV1w0exmYY5BEmKV4m7tCtvgDTVJq1D3lY
Fn0h6qSFZMcun/PjAJXPCNojUV32WyRgplnIf9fMyXyPTRXugnkRRBQae+1yavi3aatV+7ww/5/i
AXTw3/GbtbdKaDk4UJw6pcGfufrn8on9PGAwXZE0HNSieqeWSVq8FfS978p/AInCa1Y2bd0UPvfm
TAe71XmBRgNUK5LMsn8EQuzXhbxOxZbGi2n4s3f5cFrlMFoTSJ3rBGUym+zmMBX8QKUfTrFL8oJu
ANING6yD3qAub8tVoCZKghJsx37/aKkZLyAuXk6scWM3TN9ynvzDtzgFscNZKSRsmMf53Qx7K/11
eaNNQ5///mFoVk2O8Iq2SirKHtF4ADHL7inAO8fl4Q3nSIe98WFK/Z53OJ/1K/W+VFW7czsQ1D3R
dmMG0wZodkxcXNbAf4B7AA2gDh+FXrYn/KsNirrLn2BaIc2Ew7IPZtLkJHHDB7d4lPyuCl8vD224
YzAd3zaSxU4nBRuwbtP79Dgcra8Tj2gXDYd5X6F4Yb3MW8/3poXS4raYBjWtUJVJ2qnc+zk5jUt9
v3YDVFG3jMEQUnXAG/TXaCfbALWeAmVaj0Uqu3NosfM88OrlIOZB1rkJWDIU3pnOEVe5a6Xm0K6S
aVT5zunU+mVI7Xq/lHYVDQo1zyAf1S2hPIsH6vI9Oi7org5z+nR5+wwnQ8fIDcIjdsAQrdaBP6yF
fCCTnQCretU9iukYOX9Z0mJiFfJRwu6kfOUyvSFVnTT+VtnPcCR0pNyQuQ7j0kN0qlxwYQSTf0Lv
aHnvWBKEbxmUEi8vlHGrtLg+z7ZdUkeoJJ+qG+JbcV2DKrrN4oKlj7PrJX32tPoPE67Qy0Z3ucHz
6Ag6jlReNF1N0PL9IyT9aQhfuuwf5TZR4BX7y99lWj/NNeDJM4PgV1ChV6vYQ/Aooit/tpe/g3ud
DBTTYXPMmQcbAPcaGAyyt/riYeApxK/dDdoB0wnWfILqIEdToacPjRH8u+vWR5WVj9O6tQeGvnim
Y+aaBYj5ngmSlMNx5F/ybt5TlyS1/IexX+k479E7Gcv0oaE0Cqp8d3lbDBcIHUM3ZT3I7nHnTRpw
T2RZE82ocVgl2wk+7WVzny9bZI/GDzyfvg/hk4a27EYaNkmRZigQPDriiyhuR/fVTeG+w3o/iB+S
LtGIxzkyXVeeAFvAf2cVi9txVfqoDRXi1ubgd6q8X9y3Y1zNNq7zBleuI+5Cq6JEgiEhsSxA1XGX
GNwXexxixnbAvaB/uYg8pTZiuCGL1enpWDW6GVVLhXeZOs5tceB0q6fccMJ1XrqGjkvpZLxOqpUB
RU5+5Hb34NpqY5kMHkCH3C0yBakdXmWQlr0H9NmbfqDBiCBPvnySTQujpfeZsGxIN8GJVfNt5R3Z
FpbVtCqa3VtjWa+MKQIBjXqXkQK12YeSb8Qtg/npILvcApuW8vGjqfen5ntPJApFZgsCJO0xbLfE
lkymp4PtlnYG3eywkkS89nfuPkuCu6KOxI2zQxPXqd9KmwxboAPtaE4Cd0opnEn57NlPYuuV0JT7
6fA6R9ABSrsOSfhd8Q89DMc8bk/T4/o0xPmpvU/34u3yITKcUZ2HbpnppDqm6sRR6bHrDzZUcdFq
tsNb9+UJTBuuRXef+Gf02Iow6LyAuqu3bnP/JV++FDSm/pYsmHG/tUQffBwTR5+Xk3R758B2zZG9
t6f1CJd0sE+rtxE7TKmKzjw3Fy4Z7Q7PGGm5RBkVT4K80P65RRo791AiWpCPpeXBhohr/+fy+pmO
mGblc0emNAh8J0GrYbWcyi3FDoOVe5qV230tM0+leGdC41EU4gYA0QbR7Gcum42tN0yhw+MgAJ/X
yINlYvd070MB0A2GR5f0Gxm24WTpTHSkqYByGWaVlEp63j5TtFjijORLtXNZxV/6EeoCR+ozSDWt
dRlupd7/PpF9UlfRgXN4USxrj4a4cY/I6iYOKLUD+qNfamLRcm5onLKI2mWk+I0qnlvcNbxaQAYr
j6rpBOHyDf9vWt6zSX9MLwhxRDXi1t96w11T/TorVzhrebx87kyjn//+YXSLggovbfDa7Cn+wPI/
fLZvaLvFs23IIHQ8HS0bNmWBBRgE4kstnT3pXhV45Rj9vVAeZX2wwzvLlQulOYcApN6oGOIqpur8
0ELpEGT+ceM5+8srZUDxMB1eV8984DnHRkzeTH5zagcRC3svkk0OsoxRPrSUixvo5LGoqyiaBzhf
rvRIOuyurVUlmHW+VbeHMXwh/mtqnTz/55zdNcWxl+6uTe/4Ym98qyFc6DA8dPdxjqdbmfgk2OcU
J7tw4uksIEk3ZjD4Ox2NFwCxXoCIAi5WglRmtld6U/jOFpGJ4ffreLxMQR1O1j5cUiAPTvplbZ7t
kR9m7/nyWTCNr6X8U1aW6WxhfYh3W4tj6BS7pXxq+/fLw5sWRzP5mVjzoCipkD2Nr3jhPnJ7a91N
v1yz9xTsfyk0L3CIZZ6BaBgmklmgD80tHkRKbTJEmObR8oEmJUq1KYxFhA+BiKcOJIbNq9t31xm7
Dqmzeu5aowPP0qZflpxGmfuXuVtuy9DKznQInaeGumzRwIa2lnfVnQSYG6YeKAYfgFpegBLwZy/e
0F8eiVAd02U4ynn4dXnvTW6GaplA6YHVtQLtAvJyEVXh0QvuJ2S01rsPSFYxrTf+eMO3uNuMs2n5
gd80sumAzEhsZzzl6Zc+uxPpX99NYwmJjCZ79Ib3tNkCVBgOtg6+m3sZgtpDNMnCihX6bXn+Ih2n
3Sj3nM/wJwFbB90Ry1NkdVHdtFdwFIJ33A5+MnejyG9IQ3TkXSXTcVBN1iYZ1KzDGmlhsBtpCTFP
hsTnmW1eJ00TacZf1oJOkuBOw4OTR765yo1GKE+61s4LWihtbiGQTHuheQKV1/OyBLVK6OiVVkRd
lb8LMANulJVMw+sOYF0DJrMJPqxV0dwsNxUUJTZMhBg2Wov0OTRBJ8vCfcy9H/bZyTnJXXon75ZY
xtVxS9rQ9AHnyT9kRqpPeaoYSsvDAsGhzDlIz7/OeekYPDT1clvkHknW+gWc4VFtJeBXvrw4BsdL
NIOum2yiZYd1H4GGywh0TL+V5c/G2UqDDEamI++QiOcD5L8BwJgEZDHlbWm7scWHm8s/37DqOurO
pVMxZGuDaiTro9YP9+BY2Tg2pl+uBW3P89m8+ueVmfK7Hih5Vti7dt3iejcNr9ktxeXEAZtplXT1
Iw3eXYBQy++XF8U09PnvH45iQJ0cwQhrPoAPbEJ/tj1CHCLdItQyHBkdRlc2bpnmPu7uzvTsSri0
NdjNRULUdQomTKeVE+iTnhjK/okUSVnIKM1+jyDX8N4797rq4b8Fgw8r1LkNQ2hhBFiw4+A8V1vS
yqal0YKxgxpylnqsBkyOv+f2m8PTL3W6Hkd369ZicPf/BuYPv7yvHJ7Ng9ckPsOmSmAb7Nx5S/3h
WAXD72oO3myZblylDedIR8wBzhYs7eI2iUSbnEWmpPPKg/D4dZugI+Zkkc6gaME5gvRr5A3tYcnI
6SoL0JFy1jJB7MxBRtydG1AyHoUyjwJ3i8/PsAk6Nk5V0zQHAl6nGQETmMWuzG5b1UfQS9lb4cNc
vF7+DIN30wFyuQ8x5twDhKngbayC7r3wyd/LQ5v2Vou3dgZFOKf084Ra474OKIfUhP2u2irbuIOa
frsWdEOKOw9tCo4CfSDlbvYgGhTNve1uZG9nN/xJ9qZj4shoibRyO7Q2zMHDlIY71cg4r0kTDdmy
U60tr/wQzab7QLadXRCSdE7zvU3pT0gzbAR20xppwRcC3oXKSwT2AuhEXqwnVm0hrz4/op6OiMs9
UOyF52e6oH4dncecfuvYXZGCNu2HKrbE3T///Z6OhxuDnnaNqmjiFN6xDdd7p7MPl8/n59vr6fi3
Gldy1vYYmqBt2KruA+G/1VXu7zsO/Tg52sfL85jW6ezJP/hTsYapWtoSHpv3KD1Xh6non8jAd3Uf
fOWe+0YH4F8vz/W5zXn/zylXdYsT2G3ic1D88fyss3erimJj+M+rZ16omfQ4Do7qM6+FJqtaTkuB
OszoVyD09lgYMQUpFHfJbnk/1weINmydAdNHaXYuGJS6gNKgiVrDaGLBaW5fab5clYR5OklcAzWR
WbC5TlzZnxYo7vW1u1uarUzjvMv/70Sgd/7f3XdXQMKLDjxIna9AjVtGdY7rkzhW8uvlLTdNoFl4
6TLOsjFzkxrhYe6euQesoPqSb0UIw+rriLg5zx2/zOc2WUa02otYZGpX0efLP95ggzr5W8igATTV
hQtykLuQ7H3ET9HcZBMYybeIOwzro2PhiNOHXsCQs0OKEjjaxgK2aE3BqGLxd1kCxHL5SwyOSieD
K71G1NPo0aQdwlj17cGvtzDBph04//2DAxlYMFfUxdCeCHADEXvwDODlksSXf7lpeM2oC1s44VC5
FPioPu7RnslmchLBFhzFtDCa9dqjZw+WdHB/6l5a4j1yp365/MNNh0e7D5d8GKXTkzpJ57ZAXzZe
o/n6zlrvXTYhmm56a2OFTBNpNsw8wfIyyF0IiPzKi6NEQ0SdP47ps6DXScR4uk5qGIYc1+9CJa0V
2ui4sixQ2IUxEcNGFDLsso6Cs0po6LhMQEljFF9kIyMnnMGAbG/kGQYr02Fv0K3yWTcRBbnc2857
AK3pHs2a1N+qfZjGP2/NBxsQAN+LMFyxPsvDIB5ABBuTZu9YbCOymZbnPO+H8QPbJlbHsf6DlR25
sqNZqF+Qwdvwc6bhz3//MLzP+wB9HDmeDKvxUJHp3svcow2inMuWYIjLukBqDsBEK4ZMJV7nHurl
xrKyb9Ra7y1QLwwyjOSkADuSV8FLPB3EVpChHVgIp30WaOmGrx6UHWZxUvWGKzUtlmbXqdcFQJdh
sVILXb91v5O+dVjmLZySIR/T0WsgMvc9FdRu0sg/g3NDYAPF9Jyzg5M9k2njGwwuw9eiclOEAv1T
skkC3DyVXx3l0O66hZGom+dYMr5xsAx2oWPZ7FCkA7iC3aSz78V67F3+PGTsNi83Xx4Mu6Hj1tKx
cEU2ey7ElX9DzeV2ZnvlT0ceslg18z5c153Ty6i2+SFY06ipa4gLP3t1c/SyLcF4w2oy3foJrdAs
htX00bDApidb/RgXK1rH+1X9uGxCps/UHEAYdLy0cG9B59vfbCnvSMEeZIdG58vDGyz0/5BrpZt3
xFcNmNXbHWnrGwEdkWppU9TP6ZdUoBuKjnvomWf76ybUonotURT1at/9V+ex4TedPHHQxgRtHq8r
2vR/LMPWy5fpDGoRvsV7/QL4L95Q3CCym28Nee7cfNenfy5/imlrNH/AW19aXtX1SRGoNzn2qLOE
zeNarltwPEOKwrT4PoPbG8j8VCXuwI5FWj/Po7fxSGP67ZofEI4D9C2MIRlFcKrVV84nlNQeLy+M
wSx0TNswN2kdrl0DstWpiitQ+HJfIDeZgmrXhH6UApt9eSbDZ+iwtmGA5GwZ4vi2wbeK/FPnX8Ot
ph6DO9ahbI215iUf5yapvPxvlhMkie4JFcinKsumaJYUbXb+Fiu3acU0K8+4TRZpwcrHLo8X+zSF
f50G+CaKVpCNWGywBh3YFtB5zi3J+8RHxYicOx1JNMrncTxd3gqDJ9G1VK1U1k7VBi46JoAfpne0
WA//4+xamuTEme0vIgIESLCFejX9dLvbbXtDtO1pEO+HBIJff09N3EV/GquIqMWMI3ohSkqlMqU8
ec6ABq5J7bL+7dxWkFvXEZj6vubZzWjPXtn0fWKz6WfRhxFu/Gf5xfRmrIKNk9FkEs27rbVNs8qF
h6QT+rLrX6P4MYDEmU0/6FbvqWn3av5tNU0/q6HqE4/Zcb+St1CxqPSue2X2dUSb8gZJwnN04hCN
yRGLA5xVl41tOJl0JJsDLVuozoo+kUrG0Ev7IoNwI3MwLIqOYhtr2YOa0+sSRcV+DK0bPqPz15k3
frlpeC1k924hRT35SEmD9qTw6NhCa7jaRFAbTo3/cLuFtGyYveDoA5q+mZ7W4kvdfVHt7aC+LFty
KKY5nP/+KWvPLI/VeY+4AI28vUN57JT1jST58bJxTXPQQrQH+vWqGHGo9vYXulpRSTyoyoKPYL6h
6ftSbYQgg4PpAqoks8JC5die3fwGLEdU+w82+7aKKl7mrXY00zc0J+7AfkL7xfKSMn2w/SfmDHF9
BtjlXcTolddwHXJWEctu1Jz5Cdp02lIA+PILmt7g8ej9+XDZJCaLa+G6qryO+O2EcN2Nx9GeDlPh
xf4U7q8aXseYFU0LgvEBFleOihaRHYeKRDnIYi4Pbwg9OsiMrjm3F0sI0O3JHV46YxxNdVRVwU7O
/q/L3zCs0H8Y3rhT1J3FsWn77pbR+TBb5Mlj/cvl4Q0+oRO89ZT4gVy4n4zl17V+ncqXTH2HoFjk
gE0lmH9f95Xz5D45NgLYBLYeKpJB2a85Q399B7GQU2GHYJryevlASvAT1s00X5c/6UKqnDPFFmvo
k3leTvl4LiNNt1NmbwxvcD8de+aFfVYxD3G68Oa4DHfBDL6/V1e89+ufyytmMrvm4EMJeGGalyIZ
05G/DBm1DnVKnK+ocjsbEcO0e7UoDZlCyL/lUqDvL3uACOLvtBnvWL7cWhK4tsvTMC2U5t9eB0aW
kCDZqHtxhrJZQMVCq/AImsC9CD8uf8SwVjqmDDhGj3AXLrISdsKdcu8sU+T65UYniyEn0EFljGIK
hctl4gT5DdDgXTwJe+u6bzCCDipTaL5Ta09kQoTAdf+xU3MXvULlZH95bQwG0GVNi2ocCOR1ZVKM
fYqiuY9iGxoUiXhcM7xsg9b2yZ4Wb8PchlxZp3lb25qkhE9+Mil2rBo3ruq7FpW3Ks+fXfIFhG8O
a+LLMzOtnBbN2xCYtd5uh2Ru6T0uqQfoMce0b7/TItxd/oTJ8lo6TpUa88mecRF2/HlvedUYiRWP
0ZdHNxy9Os0b2NeqTNrSRx1giHq/i7z2NgRBtTvymFd3Q72FbTDtAc3RA7sNXWIjR+7nNoz8SkA3
t/pajWUVy6IF93w+bEEETBtA83eQXI5AxC941ZkzsDY2kDzjJ3dUCXgkuogg4w1F+hza18mf+DoW
jbEyn1KbiWS275sVnNigva+/QMZr44w02EgHo83Dki99aovEt6c5Ympo0dh0bqICbPK5wbMYHrGD
E237/Lq3Xp0Vjlo9GCogE4QCXXFjl4LvXC+4sVv/YQ3IlrCI4cDUKeF6bo94y5iGxGWvKfoV5XtT
bDyRmIY+//1TpBeToN44ywFSpaC+9dJbt10B09kqbhmcXgeq9SiDl63wcNmf890s/fuM9a+Qy/pS
21uUcgan16FqFbXB1tTOQ1Lm+bGTy3HZRH2adpMW1OdVEVERlHbd/JWs+7p9dvJHEjx21WkZt94Q
TBbQvL0vFjKTFhbIgi5y5Ec+ulFRb8Ur0+poDi4Cv25ASy9wDwzrZ4e2wTsos8V1Z7oOT7MCNoyL
5yIlsXNUIZ78ZUzwJBxk1+nN+jpADaed9CfLR1qFewZd6FNYlqfLx7lh3XWAGq8EcF01jFunT8P0
ZDsfZf7juqHP3vDJqeaqDxeew1/b6b1o+pg2P8vrGAZ9HZDmjCyQWYgTtJmIiCwcZCOhG6enYbPo
8qZ1GPKsm/G7lf/NZ+KuEcEG0NC02Fpkbla/K4H0GJJzaxIRdmS1T9WyBeIyja75KZfK4WettkQF
1D4EVtbslDWeGr5shH7Twmg+ulKr5BZACxCbz6MatVVOg8N1e0Vz0LKhqb8EWBkljlV44POtrzbM
+ffD19MBaGE600msg5+w5nGl92Ev49qGtuJ1aCdPx56NqkmFzGqaZM2DX9rRyLtd6GX7DpzB/go+
xGVnddnx8joZWnw9HY5Wc26LCcy6iZOP3k25QGIj5PLoCyvhdnfKV1DoW3W5GwNvD/wh3ROr3V/+
9t/3lxdq/twW42B1Hvyig0KMVNaPdv6+uFtsS6bRz3//dFpMPdi/xwrLGA73FamjcQUH71ZdzbQH
zjv60+A1gSglVB3x5GE5Nysep2ufzPsMOphjtQnO+Lt7eKHm3XmfB5JPywDuUDtuc3qaxLhRJzYt
juba/dowZ1YOln75qFn1lbff12B8uWzXv2e/no49WzK2uLIoZJKJwdn3tPwY2/k4BitgspZzO7Wy
jvOwP0DcaMMlTSuleXtK11SUayDA/JZnJ49B03bqCPlyeT5/vzh4OhRtznFzWNIc85Ekrsb0Bgrk
kWD9LkytZM7d58ufMbSgeToqrWjmrnAbhUuw5f+0i66NilTlu44UEUq3P0XN4x4yChm6NRZubRyU
hqXTcWrMThufetgJ7vp1dNfTPG09xZtG1ty7BsSOZSNypAqilQduuc0tREWu66DzdInSRnD0Dink
GYFv3/iq/JDNlsyNwbl1nrYWQNJpHDwvaeavXJ3WcozQxA5l0st2Nm0nza1JMbokC4FsCKfbbtwR
VcQTdfdW/YvUW1Y1+Heg+fcg0wAqTyiDOLW1H6m65U0BvfYtj/h7Bu/pVG14cHDCscYUgvQuzb53
7XeLHSq0aRbTTzr/ubxOJjNoTl2EPbHLBnMI68fJscFgNnysXv+zYsPG3jeskg5Ogwy8taQuRaHF
PivpFY9TP+wyyTcc2nAO6uA0EEr7rk2DLiHZWb6hfEK5636V3jFovIhY3gFX3IPbFK+X18s0m/N+
+xST7KqEYGKJylrbACdTObvVy76E4fB03fCaOys1t2xsUGD2wu+26/2cfJTJ12bjxxsOC519rbeA
trfOxcyq+07DHBiv69opPB2ktk4uUvqxwSN1Nj8ywHAtujzbLDymdviPZXtzdHl9DD6hw9OARmmU
8PM+cZcnsbyV5ZELUPDYKvIpeDB/Xv6KyciaY9dtvpDGnwHwojPk2QPUufAvBNEuD28yg5aRL2Oe
zWRFyTpovs52dj/RaWP7GE49HZlGp2IZiiD1EsVec/EmgzIu6HdRsCjbqpv++5r7X9C7p6PSUtdJ
GZf2CFHGSvY0zsGTI7638IlKRXjQaCGxyqgrnNuwq9IZbw6ChgTyWWVfqmjincwemNVOw7PlCRBa
8D4T9bNfp1BEXjFImkdLVaZ2jjJHHZRTVHe+52SRsy4DakVzLpS6JdxJQUMR9lDufvequShfhrrk
2W1Yup7nRhUoAMKNUGLYDTpIrsrdciU5Km85mb65Yn1xJd+RYEuEyjS8dqJ0ZG7LcsFuGFoU9ur6
YVL0WEMa+vJmM5yPOnNbGgo6g4muA4BrSqjFvgXletNO3tEvBmim9W2k0vF5nNfrskQdDMfJBGmj
DGdM/S87bX+S8xZgwhCrdNK2brGACxswdMhrsMN1p5VYL0LZkUuva4jwdPK2oXHbwc5xjoVZHRcc
8hGruJ3YliaxwfN18rZQhvY4gpQ5GfsxSr3xuIqthMc0tHao1Aw8ml0NoJ5XOfuwaO7mJd1f3kKm
HarlCEHrpuuwFFiUtdgDgCZ30zI92AqOfvkDhmNLx7p1nIQE/ozKfNt99YbgCN3Gd8nzXSnpDSCq
8eXPGOahA90qMXhhXqJQW3ffmPhYuhc5/bluaM2JVTk4ZTpjaHBERbKVUWr9tLKNwQ1BT+dt47J1
B1BMAuTRPAJM6mJhmHsvht9O8RsMsxtGMK3O+e+fMhu/4m4A/ntYGYSfZU6gdzCiE2UrDTTZ+Lxv
Pw2P9UG2ITo8gUzht9la3ngF4UncisCOKr9Uo7WVIpjmoWX+ZRkutmxblfCQ51HLurvQYXPkWMvx
Oltr2UHJBPTQfdzghtHb91WBOp2zZ2qLD87gyLpCajXY2bp2qUhSNIx2Uv6G8siGA5hsoDnyjLaB
LmO4wQeBNe7Y0r9XaXhfQHo9bdY6GrytUpnhQzq0rczATV6eX+5nkNd1HAk4X+8LrzyEJIvHYb7q
GRzU/P+7p2jVEKJoCvHMvowWXkbh0kSBcx2VvqdTshEHtHwZD8dkYjcppGqDD7keZPd2eRsZotl/
UG5B7gbT3E1JW/WPgws9QzIPb51Ec1yD6vLljxicwdOceiSOpYLMmtEpssbFskR1BZp40MVfHt5k
Z82pvRXlsXoJRjzavNbzaz+PsQweh+w7La8TaEDu9r82DlCJ5D7DJ6rlQeTHKmjQkf9OMZXrpqB5
c69oZUNRcwTv3ho51ReHvvhohhzw0Cj/ufwJkxG00Gyh19xeVjqif4pHkK6PQvk+bzK2mmygOXUt
86ERwBUmVf7a0SIqrCbKZL4T1WnKrpuBjm0rp7ofPKUmvGQOe7dxopZbj81QbqAYDQukY9ta2XdF
usIG7qDu07mCEiP7LrutZnbT8OeV+xR6aAgtazRpYZeuj1CqjMbyTjVbgAeDG+ugtiErCysQWP4J
0nxl/6T644j0VG0hgkw//vz3Tz9+cCRCP1LFZLV+Ev575K928XLVvtSBa23VyNCa8OQK+roiCgQ0
psG1UIMAaqp3131C895hbZuGOtYIeqlXr/wV8Ndl+nZ5aNPCa47rz7lDx4CNkBZ8ARE17Svweh/V
Zj5kyLp0ZrQgnEIXQtYSeutlZPFDX447xV5E9lHRMhrd62KYrkA6tXUdBD5efLgi8do6QL++41Hg
cHmRDLtHh6sBL1oEtELhSUFSjpXWnZf5cVNviYkbchUdrsbr1J2FiwpDXgEiEcqDHYjrnjJ0sNoa
uqk9BPaUBGH7RPv11qfd0fHqORqL9Nabt5QCTCt03l6f/GsZOyIGmkJiPe0GdeMP6fTsFjno46Wc
2cd1ZtCc2GWqXJYQFDgIZrtg6mJqk5OrtkjhDSHgP3KkU1vJYJinZCrUyUkLtC/flBAVHtBUFdnl
fN1DiC5HukhpuXMDk8yqTsIlj6wwfHeof3PdImkOvULml3XtJFGJm448/0fS9ChUtXESGY4LnQWN
pl0jhxqvOL1MdzZJE0stj12Oa3hu/75uAlokLly5SHImOqoGlbij/KEg4Ek2W1EMO1XHn7XMSYMe
lGUJWqZOXl6DD43eVO64sUAGX9bhZyTNLEecUcC8yGMaDo9TnW34sumXawH4jESa6ViLZPXn2LGC
HXoXQbXWbKQPBtPqELMQKrmiHFKE4BAvjF3K8Pzn5BC1kY9Df2WOoouNlmzMBGONSDr2K8AbJRRa
02tzOB1qxsBjge7eFZqYAN/VjH0NIXqlbPemr+sPi7WHqzaoDjdTKpwHgiYC1EpQgumUiPDfYWjz
LfZoQ8zUidHKIEsZc3EQUcXiDoW2WuR/WEXvHVfeMm5/A57uKvCi9y/U4tO5nUPmo/cIwAF4qI/L
4U61v1vkXVa/NRfTrtK8ua0Hy0Z7Ku6wytt14UunrChfXm13A1ZkOLR1/Nng2h7QnYAX9gPf230R
dfTILPQKp/MOYJSrLK5j0Eqn5kMxZSpxbDcRnXgo83mXh1v9kAbH1nFoa+5Ip5TVkqi6vF1d+urz
DN19W7rLpiU6m+aTjfuS9HYBhZEkleWe0vUm7/JdXbnHzva+uk25dY01TeP898/fyTOnBQfqnJR0
uKHh98Fvb+vl47IJDOeqDkwL+JD1U4rHd76E+bGEAtJRMBwgl0c3/XQtwW6g9geqK3T2hTSNeBhC
1GbcLWAOvjy8yQJaTPZA0RwUvguHztw6rtvhYHXklYoqgWITJAqaDfSHaZG0K3IKWS2nm3CLqino
XipbPbFG7S/PwbREmiNneVPVTjAgr7CtSJT1gv8FO67692vGd3WoWuMHrpeHqHKwpbkDjdVXPtAv
GUuvim6ujlTLqsaxZFqBPrGv75Bx730+vXX1cATB6FV3EFeHp3lu3oMHmCD0z/zRwdpX5HVot3Qv
/76HXB2BxqaulZkrZWLJt0m9Uf/JHqo9teJ+q+Xr70e1qzOjNZLItR/5kqStu+fEito2nyAcOT4O
U/PtspVNszjv3E9nRNnZUFRSfE48lFfTzn6oC/6WSXajBL1nZXm4/Jm/b1ZXh6OVYMJoCoLNNDs/
uPVhqZ/z9M91Q2u+DOG6cXSIArag+iBogXMroD2mrYPIZAPNg/107PzMRn7thPcrgXnHKCfHpd3q
YDGNr3mxUhXaI3xvRrhEd9c8glvDiVi5C9iPq5ZHB6CVwTSCNhDxGD1eIIHEs/74awmuHPycMH3a
PcQfaT3Y8DCbzU+FNR9k7b/MbAuIa9icOr6sc5quqEqUJLz8rQuPc97v8/AtFbc22/Jiw/rrHGiO
iyf8tS7hYznYXB1IuM/d76Zvj7Y/bNnYsPl1uBnpGQH7wSASQf6ReM63qo91M58zDa458DKV1tB5
aBca3fBU8imBktPRDZrj5e3z9zq7G2iBOPMgoTA1/95ey/tOglhUWu9hlT+n2fQwKnoQwjvQlF93
ZOvYMy+bUJbt1jkBE/QDXZcTwb8Wu46IwtWxZwW3SCdsoNJbVFTOJ2pBjw5/CXHkcT8u/Zvc3cjj
TWbR/DojrSI+Q7mrWclpJtZeOuTUNlvcXwbP0NFnLZqmKxtUF3h7fyIu6IvKl3o+M6jceFuJvMEz
dAQaX4PZpjMwo1AFOvTrFFWd/yv1X+usfrq8t0yTOP/90+lRBcUoIZ8Ga+DsI9XTUj9S2YMaYTds
URyaJnH++6dP0NlpuOIoDeYQQj/NaKzb5Sj6Q66D9ieVZc5GNmMwtw5B6yyQudNsUcnC2m9UON/s
NDsx6bxeXinTNDQnz1Qf+swKEeOaJ5vcBimPXOem3qprmn695uRuWywM/H0Ico794o/Nd5aJH9Cn
f7v86/+eBbtMi9CEhxAlDLol8fz1wSd+MoOW/vLQf7+ZuzoxWgbAJaJbI5OgPA0MLKLFuGf2F1ft
ZAdUFgSmLn/HtEKaO9vOmbVI9nPir979xFZoN4ZZ5KX+BrzIYGAdfbZ2olZdgGTSEWw3B+o0WayJ
hsC/Cdf52+U5GNZKB3yl/vD/wTqF3gA0hZ3h2E9f1vZb3n10WyU1g6112rOGMxpC82tJWkc8p37/
TYxbCALTGp3//smX13TgEppyc6Ks4RFcUXt/kAc/yF68iu4vL5HhRNJRXpW1UCgQ2DKh4r1wd9Se
oyx4H7JDk23JIBp2ko72wkMSkyVBYJDufOeuoC8N1E0DItnLMzANr7lyWvSzX1iLTDCXiPr5oa1a
iBE061Z7sskKmjO3bU9ESlZ0w8/Ozl8Pipb7oPmxKdNg2kB6wh1KCeZSIZPSITvW84e5rDcOadPQ
mhO7jbUAAFspSNtkO8GyfY9e7svLbvAtHeqFYjtusy5XCfOnfS7myEdNH41DnvtHSAai193l7xim
oGO9yqrJQrfPZCLCCXeE+TEg00adwrD3dVKzap1s3NLLc2FwwI4J2LQLi/BI++aR2sO+asOr+ofA
s/2/fmwXC1d0RH0We/VGZtBoJ87Dgp7M65bo7BmfjompGqc1bNBB1PvWMfPqez8INpbIIJ3p6kRm
KQvWHCkRcqIFm1/MsZuzQwHmEtDYxAOqYVG2gNaul1mkwuVXHvRPCzjyL0/MtMc012ZN4AtSFSqx
hmK/lHurZxHr3sLwiWVfeL4FmDNtMc3B10oEXUdRWxWpvKP5cpem14lwuzoGbO7JSicfXmLx9sAG
FaUOvQW9/PHyAhnOPp3UzOtKGwUH9EA1aQnNQns/Tmy3NFugI8PC6OivyRJB6FrINcSQHyB9cKB1
vuHWhl+uI75yBlELxXyZIB2+a+2fciFPjvP9qmXR8V5qVa0U57OpXvhtJeod7ryPTXjlkaQDvjKV
AZmYYlnmmR+mjL9IK9y4IJiWRXNlvwV5a1ACq+B6w9tZJ6yegp+Cb1EQmYY/G/rTSWG1ORhTezgU
m8gxzd2j7Yh4SemGUU37RfPXcbBZPVMgNkXNpihU2XDrYkIbZ5Hpx2tuCk/K0FCD518qioQLvCrY
wWFY6v11m0YLw22VUtRVapVkM//lDsHtCt7XkNtbqtOGNEIXxwRODIp5Lp4rsrk4Wpa/d93hSGgZ
d/TKVEhHdzHqy3Xy+iVZIe4eOvWRZzyZrHHjtDGYV0d3eauCiAE0dRIP2rUDdQ8kvKpPx9X5yuxh
sgJoFCLRxc1bgcOvC6tjjfaPy6Y19Iq6OrbLIim6M3pUzwA3PK01fe8d9VKOwV2fu7cN0L9OmO8C
KMjTcnq7/E1DcuFqnhywpnfphLzFa7/J9tnm2W60fq7tc14vG+5mcAgd9jU2FU4KG58AFVTEgupe
1b8XtM5cnoBhv+p0ZVDOcbJzb3DC2LSv/erOmsI4bLND2QSvlz9hmoDm0WGuOtWWmMCYTfuQsTgd
m9u52uplM81A8+hG1SgxunjPoQ65b+wRHLXjCS1h+2rc4q4yZCg66GsIGOSYQkQa1fwgzrsawb3b
RFPaRuiZihvH39jBBtfT4V/A8ZGa20jDlsVxY5oO2TEk0ttIIA0LpaO/MjyFrK3APVN04cHvrUNR
Dl/DyYtsb+u6bzC1jgIbchdP5xk+wfvuUM72Y1X9Geat+rLJwf/DWAZp2k7+m2cV6427Miih9zet
g872gYPhsh+/diOJeVbt3ZT9vrx7Tat2nuqnYCrAmFF7Be61XdPclh6wBWo+Dix4gnrTxolr+sR5
O3z6RF+hRJg7qGevrIgQV+sJL57DPiy3igGmfaVF7GqVOBYdvBZSwMqxNDHLrryV6Exl9uhlwrPx
xEZJqqKqYEHEs6t/uObbqVWpCWpluNmmaTx65NA0y+GyXU1rol2ac9p6Lc3wMrW09U0ONS45TfvL
Qxu8QEd+sckrsgo/PWn7+TBQGVNu7aEZvDG8IeboyC86A5QQdFgUOViojrys7slm69HNVdSQjdUx
feP8909bEoQLVj3LXkLnpoi9ebinYPJVcxP1ofPkels5tukzZ4/49BmumlYo5DNJzsc4o28uewgG
Pwq6HWUv1xlD899ABAPzylAmoaIJH6xIpuy+hWrCdcNrvisWVqE5ltPns61FECTB4u7mttgIz6at
pHlu17BlBLkMfVapsI4FB6sKC/zyyes3eflMl38dBVa0OZgL2Oo9ByyL3aWN++Wrizdni96m84+J
ebslfa87djOGZeTZ4svllfvXHf7bmezqkLAFkAUvEPOQY1M9NctXkQdRWj66qxUP3T2Znln+3IBI
2nsdIG7SuyQKi9+D9z2YE9svo9YZD3n1bePHnBf0bz9GOw7ALlRLyIZ7z2LnJV48xm1sxaDpiKxj
tYcm3cYbkeHU0VFkvOp4OI2QRGLZsl9TflexLV8yDX1OXj75ktVAoN1CkxJYoyi59zo7ybO3y6tj
cFMdNzbLTGQLGJN/Mv93j2OeNi/relqsWzBAb6Q+ho2ui2zWijJmFXX7U7a/6ywK+wrdGdcdmDqP
2UCgobq6BX22ggowgZPyZOzxFgx4d36h4strZJqAdhA4UzovxK3d5349qooD8/Clzjewh6axtVNg
KUtv8nPXS8AQ8FFk05807W+zTfVI0/Bagl57Fh/nofYT7s1f1pVHkxLPil+np+XaWhAX7mIHk1f5
SQnKzJ3k1QmZrdwL1j5fXvpztPiL79qa785TnnaBa4E8phySpvEjNGR89ft/svo68kGiY8Zmz0fR
eM38ZMnymECr3EvXV5FDctFpPy5P4u9GIP/BjaUd+Eq9jCV+xyv0Fta/s6w+AL1xlYNBSvZ/jwdl
gcYMjgz+3SprohZUU21r35JiS7jF9Pu1UN4hfSog80YTkJJD5UqGXQxYF4sbUUwbUzBEKqIDx/BG
vbpu5RC8VC4x6Z4sp4gy/rNjAqT9Yu84X2zyq5XyAHaeYzBt9Rwa7h1E19osPcUtJVWYMEiqWX4R
NR4Y+3sQOIHooguKeC1pNAGjRdSv63aD5vGdsFAnTWEtyBzEss+Oo1VGfb6VQv7dY9Cu/7+bYV3V
yP3Co0lOMxGPrfrBASiIm8rjkVPa15ElEp30TApfCgfCSkk6O4/E7U7Owh8977rci4Sa31shhOHm
EcMHKoOivXOXl/ItbMXLZRv8PaASHWHm+81a9nwOEvRGd2CW8NMdXGaL0dA0uhau+6YhvC+XIAEp
rjzMk3jLsiE/Xf7pBmfUAWZqLmybkZwmvfL3Ttntc1nvh/S6F0iig8tSboccYmosKZqpvs8L+WWZ
LZawzN8IeH9/cCE6sswPirASK2VJLsb3thvzIRIz8MBxSKl1v9gDaXY+oWkdrbWz8U3TmmkBHOTw
bmUHPk2WNDv64wsutTd8nTfSg7/jzYiON7N6S/UzjPJnQh7bdH3su9khhdiwbOsDYTfBrHaFvI4R
iehwsxaHrpMNHS48IP5h6Q3AjHFVOIfrdpcW0JG0D6Dyxuh+39+DlWCESKnvbTVymOygebUvQXuf
hmGalOF0v3gc0NEm3I2O/Hb51xvOPh1ilqVhXYvz+NXYJmu9Hio2772mjtvK3ijIG6agQ8zmvrFD
WTgBtO6DEa2KqxjbKEhZOCU5tO22ag0GL2FaSLfqRk140g4TMKGCRt13/oEEQXsoWPGYBukbk9Wb
nbv27vK6mSZ1Xs9P9wsJmZeqyFoLQMz26FnBSSzZTWr5V910iY40awde+4uTWwkd+9M0iD0X4qZs
u+PlX2+yuubdlVf33uRUIXrayD9DaZ/qVp0pq8aHcbqO34LobGcjHjFavyjCxEZdg4giGkPna46w
d3kKJgNoQXvmxOXFUFvAUombzhW7GSRqq5w2Vui8a/6bRRMdclaVns/BORwmnVsdVp8992H1yynK
I6v7R8HcrWdoQ+DTSc8safezZY02HiOrB1dO3+1suG6FdLSZQh1+bYLOSWYR7BrnV2Flcce/Xl5+
g7fpMLMzN7g1CukkzPPuF55UK5r8cxqVZReXc3ouB1znaTrWLLSLQNjTZCeTXx1CMe07z45TviVd
YQhFOsXYTAbVirF3ktSV+8GuT4J0cYFL97yEuxZo2yr7wBG5EfgM5tahZ5KSRvHMtrFr7QRtmS8c
9CyXLWJwCB1yRlKQXHV2QBJvyq0HvtgK3O0OB1NON1xpCi0PFyjGZLl/3lHtEBf2Xd+68bK1NKbf
rzm0FbTKs+t2BTMRg4RyGuVB+iDkvL+8PKYNq4Xp0XfDOq/x23H9jou1jEP2E9wpsZ+VO9DEt8vv
y98xTUML2JUs0fjXZS6ENix2zCgTIIoqoX4REXQpi43ZGL6iI9GCpXXVsFQrtMvzfWPx/YzOuW6+
rt8cylb/G93Q0OmgORKnUuOtuyyXcT5mN6Nfxam1FUBN10gdiQZqIhf80nC8NVjjCu/cnP4Qw7Qv
hmCXTs1+Tl9tNPiQ9ToxD6Ij0hSqxaFTKTQ3uOzYO9Y+DKBVM9WHqwyvy2vOdg2qSpquCc/SfTmR
u3DJ9lB12bC4IWTroDQimaXSuiPoze9B53lbcCcC9GRX5Vsoa8PZpGtqWi2X67AKJwnEMhynnP6C
IPVWT4Yhnvqadzdd2AZD0DqQT8PR2oDLiX4dsjlaoEWKGLVxvP5LiPCXsK1jz9C4mM3BMjhJU43H
pvBvvGC8T8OvRTmfiRbBvqQioT5Gxz6h3AUlYHCrFel+8PuoImCrbf80vnsAJGY/UDue2ANUczZ+
m+m9RgeupWeV5XRJnYQQ67hO1UFUIPxSQVRm0DEScscBaOd1F3uK3cjFizs/30gnDYefDmpzQkuV
Dm2cxJrbnTc9gkj330flaXrv+oMP4anLPmDYQjrCbW1W1lO+kISkdrz22T5by43YY9j/Or6trYAJ
p9RxEz6Vxa4NFv+gZlnubNGwSECP9HR5CoaTVQe6TTathhyV+wRsGC9VKmO/6A69Cq87JXROM7yU
oq1DDgRotMKDOpIKHgb06MelgD7udTM4G+fT1SSzGe9t6iO/IPwP48UeZWgUyqwtJkqTJdz/HT8t
pFSegpHBxxCPxRtv95OXxqvaYqUymUA7K7jCkodhAOnjqRgObZeTPXJNGgEKt9VZZZrD/3F2LU2W
okz0Fxmh4gO3el9lVXVXVz+mezZG9/SMgvhAFB+//jt3VjV8xTXibl2AQCYkyclzjGhgnfnEtqkn
+dAszp8i7EhzCNaBIOGnKIjOlsKVf9+3HEZAMHKyts4mSc4LFmTFtLBTGPsj5LGaPZkMi9uZGDg/
GJGqqdogX9kwPoXOlvhp4AVBkd4egmW2TBDcMrXOVDshyZeStRmb1mMrxSvwZE9gpeE7Zmvr5Hpy
vDHbWBeiL0DSg+M5xCatyetWd0uqND8quqfiaTmGTFBctfBxBZugD9WwX3X9V5sAcPrJJxcy7MC3
LbZrQuBItPmoIhEBGLGgMJxEgIg3VZeBCW1nmmwdGN4dTxVH0gYddH4zZxSvwnHpLoekjE63F9tm
TIZ7B1Vcs9DFWaELn2eoVxofNqcd7/x9w7e1jnnc+qiokrw9lcXwCVrqR8hq76Qtbetr+LXgwdrx
NvJz6tQvy7od8ZB6bN2apzHyNGXR/7o9SbZVMJza0+OIjCIjeTj4ZxGQg1rpn4nYK6S3+IIJfQtE
ddVFrgnS4aU60Lr+5DeizUK1Rqdu8Mb7ltrEwBHakD7uyihvXO+jIMuPme9lmCwTZGLf5mjrXTXj
NjpHIIJt8GLQj989xXZ2JIuR/h/2zQmDhauY5GISDHTafpfNBBHb7dW1hEumOmcXqEgWRR3gnlse
vdCHlMv8XLEQBTP+dPa7NRsluQ+O5pv8Z6NELs6lE9a6Kp3tnLiMqnRuHDXvuJzFJ0zms25DUBy0
gZ/rqfm6Bs6xTcSH1QPSZAB57jh0X27Pmm1NDNdmNYis4gZUPW5ZQ/9VDfTJFdWdZ5xJgdZMngtd
akQ1iqoPsyrIkVdsT+PKZq2GOzM6h32h0LgQ7dmJSAo9iE+NLO+LKU0IHCViQFFs4OZOpU8gKzkX
i38O6r1kgGW3MCFwMpwoYTHipWVLvsjqSxhVYGJyoiew5e85nMWITLnNwJlZTwYJlwBzZSrZ+qOO
2c9h1c+qDrvUpcGOtVqWwuRDq9gyD1HdB/kgkNEIu8xfh0uy3cc26JtMaJyxjuO1JsjDqRRTWi1e
mA+18p+7oCkPfNvAMNXzf257hCW3aDKjzXHkoCS6hWvP8jiGzvdtqJ54t3zgGuxrg4fwOZKv8a6C
hm3ujKObkBlc0mvp5bwrzv4sQAhJji3i89vDsWyLJjSuWuNqGEqk0ILiqQ//WoHAX8MineSXxP14
p3iebwLhZLkBOjSFyGPW8QexXrFuzimp6Wks45393eYwhrsHcVvNseJXUjH+fC2h9cr4Qzw3Rwig
73Rh2QxNaNtEVtDqXN+cwT31xfGiJ0fuGJVlkU1WtO7q6joW2Gbd5LK5PA1Q+LJ2exBmy9yY6DYX
CMu5X2OcFoI+y0KdJTSxHWfNXLknzGXr4vr9TaQfxRwM8e7s58UQHeJoO4Cx4U8HKh9JoXbiQNsk
Xb+/6YL7LlQDIb2C4pcNKQ/WBGX1nJRtRbMoAhLjLv4PNPrfbhLJlBt1SBaQsbnMIrq4YKiNGL/v
3HANf2a+ohDvHkkuWcIvfPTnQ1HW7BFcSM2dXRiH9hZvFaALuBBFc3dc5+Y0duHjvQKOvol2o2Xp
9mNMvVyS9sCugn/RpQj3CAJthmT48aDZ4EYOC/OugiilKLZjCF22b9u4FS+sLeOdYP/9bjwT79a6
JQ+S6ypTn6YoHDkUC7+U5DXSaiectfVw3XHfmquACLQ3ooa4l4hBgBjzRZOGTvfgJ+VdmzcgzP/t
olHx1iJLgJuvhuQiaYrH0vHPMejQgXr6gkciJ+23vRIh23iu39+MR/lsRYXxFOaQgAOJUNV1abc5
Mc5XZ0w77Ivne04kz4TATbxwCwrYbV6P66XVawY9pldVRUO6KGCio+rT7PPPt/t6f0vxTNhbOcuQ
YxshOerDz/M44JGi+AIc4el28+8fGJ7JnTbMXsMXGBrYqJ3oyyJ0nULZc/x2u/X3wzfPhLh1sNzO
0Tjx/A2n6tCp8BGolfmyxB49NKtfHbbB3TtCbDNlXMIbkIPWFXWQQnXouWRQZp/E60T3XkJszRte
jxLbSBS6w+k9y4fEF8fQSX5HfrkDSrc0/39At1WUvr85YS7c6Lgq99Qqcoy76Xh7JWzNG67e4rI3
FzNuYwTcQXNY/a7p8NqU3n1WamLdwB7U1mTG5Hj+dupBhS/xikfgerf//vqX//++4plYN9RmAZUy
IqL1ULSakPED38oOXldnDV2OdVc9qAWXj9udWXYRE/cWr4INnWxgtLJ/qmf20OCxc/LnS12QL/d1
YRzgVRXOPTRA/Hxx5V/uLF5nKHINC/kDQcr3211YXM/EupVV1VDiIjm7ddD/S6uq6P72y/53S7s5
6wkeVPVwJ8WAZ0LdiOMNGvWlXh7R7SmSU7qV40VWOyXLlj3KJFZrwdm9oFwftRSDc1Cbc6y3f25P
0r9XovcMy3Bqf3JiSntkHWcOQeAi/hEv7YNDoexAq2PgixOvxuet0FkoHtepvPjR9NLwBm8Ce/iD
9y9rnomEm0WlEzA+enm9gDUOpYFMvjTy5waGpqWDjfMWyoB7pm15/fZMUFzpj+HGZixUOaoPa+Nk
dfEHabbL2AVnjedROa1ZGV6Yt1cPbjFDEx5H2Npv3RXnonF/d93nKcEhCezDFvwod3kuLdtDfPXk
N+f+0pNmCgVuiGVYZCzQaVgAqF38XaDUhBN17KO7Am/PxMfh6o5KNgIczSjdb7KJ07acPtJkT9PN
skmbiqB9XCtERr6bU1ZXR1bGPjR1nDHzw20PNmrZ3Ex4HNafj0XlAWKhyaEC6/RQi5eW1dk49Dt3
UNtqGLG9xBNj0RZ4a6zcYD0RsXZnGnTesY0afZKt16R+CfXiLizBPX7bj21WZh79dd26fQsDWOWY
6uTrCLUmrdH5/Dpg/u7rxNgrNIVwu15hyq2qDiH7qtzvsWKPRZxvo7tz9ljmzgTPxcnqDJ4H/yy2
9hDzJmsZxOeHtEDM0fYZ6hF2BmMxNRNIN8Qb4R29JqTCPkrXFtpQwzKQFDKre1w/ti6ui/XGK6ME
/EhzifsLlBXPMzTfWCSO/bRXEGI5FUwEHdWtiDc5g1g41O63kYRD7jHw2t9ebFvr10G9+fkkaTbE
3TihexgtHmgr7Fqi3Flly55vYubi5ioHK11EqtG/1E5EplPPO1SujEVKJY4bNrcQfWuW5RS4XbsD
1bMZF/nvmIrEFWLpS7zhtXXyCvwt6ndqoKCCTuBM1dvy6NZx/TDF1V6cY5tFYysA9ESTpkngMt74
CMHZDwXfO8ps1mW4/OBz6iULAtoBgYHXd5eZbpfE1afb62+BzXiR4e2+8hSevXCbCBLaZyMw3igw
CskXH+pMB0f1cdYMgr7UsRcdnL5MMjJ7zoFX5Z8MDx87l4J/s4/vxCcm4K6ZJukXCa5nOHWGDMKM
OluhdXEoZY2qLqRdP056+eRNOsx8f9HZEHRzGofM/XV7GizHhYnIk9IptCpgqVHAM07/Dtn2zV+q
g9jue77xTDye8rvaixeUk83MOzVt/9ELhp3T2mJ9JvLO5b6u4ykJ89gLpjSY6+FI511cn611Y4fo
tjYpyhIX8xFcuWff4fQY0fauRKJnwu4ipZTjVdh+BjHT41JPj3ifaMDzVNyHtfRM2B1jMpJViStV
KLqP4SyODtE/ed9lcXNnbsEE381JROaQYBDTjFNABwr6qMu2B/qybAAm5q5PWi+hHI/Vpa4+kKH+
gZfkTCT8eNvybc0b/l8PExIjArdAgL8eetanoT89bLM4327eErGY0Dg9B8yP5iB+DdpDEH1p9Vlv
5Sl0L218H++bZ6LiVDMsG2TTAQlm9beOe1+7qr+Ek7szAsvWYCLjnCiAQscVGSdWt0xrvIcDb9RB
y7I4duV9pfqeCYujW7IMSdHhFlv3F6cCLW7o3lef5ZmYuEIkTr1BiSCPavW4Bc05GtvXaJcQ1GJA
wXXfeBNBjCsRYTggi17z8dLF+lRV7me6xpfbBmTZfkyNz1CqgkmN5kcXjzBy0O6h0f598o9eYBzc
pR/rsJ+GKJ/i8RUq8qlypk9MLTsBkG1ujMObeeNGBeTqcsg044bmQ881PgAoe6dpGr7LnDoOoFBX
vF6PZfrDUYjeQMLn7RUkWEzfBL4ptxIb0bAcV8pL0nkH7dKXuf4Z+s7O6lomyIS+9bgIeF4PVJqe
21euPMD2llcl9oIni/GYJHAtIUAbcIbon4dNByRw0+lDVIhwT9nC9v/XmXtj/MWGutBlAt6qm4tT
h+RWGcuTsytMZ/v/a7dvml/DUHkj6AZyhTNFdPJj6bs7QYPtzw23LZgqm4T6Qb4kUQ63PZQM2lJD
c7jttrbmjRhcJmB/moBdyKVavvpqqdOKFUPauXzvxcXWg+G69QbsubN5GMAqs5gk52HzUdiyByqx
XCJMic8poU4/9gy7pmAX5fAMjDFZDWwmNF7OoGiDbLX3et9cGW7caurwuG9R4jq64KSnJZLW8qUT
dO+GavFjE+/WBlLoauDw40ZD26VSB28DaSRN8jZxdzzZctczwW5662i4lUUAEnnapcXG+2PTg1jF
DXudMofUB73VXjrrbvjCm63aub/ahnaNO954CMjyIFO7uACEjuPTpuasmenrsqJLb09AxWJoJhhO
rY4TzS28ZFT+eaIvjooe8MyzMwBb69fvbwYwhrUkBeOAyQyQivruJ4T1x2IinfdEy4TtPRnaujHc
XY5QpY81BkFB8l/hQSHU3ZGL33dZsImB81RRxd2SIHzR1bHhAyRA1rMHhN99zRuu3jaVaDct4Ytb
ceJRk6rVywIa33dKm9g3AUFXZ8SzYF6KKlXsEvZQ0oh3/t1moIZzr5yMwcwCJCO27jlo6lMzDU9E
nFt/75Cz7FQm/E3WTckoBGtyKNh8D3gChSJ/eBwCun2M1RAAXekjAcLd5uft1bAl101AnOgBna0g
xpMHpXeiG+hg5+9tLdMQ5ZARSD0G+dNbly/TKnb2lquRvpMdMNFxKiqipCuwtzRu94sN5NENyX3n
lImHCwBo9hXeaoF0nfQpKUeWhhMJDnQD38Pt+bK4nomJgz9HNSRZwI8w10cgczK8FBxRLbSzgdgm
5/r9zQZCQ3BxgbXweogPS3suWjJsl6V19sQ0bb9vnORskk3Z9wAB4CnvaZi8B19WR7e+8/Zmot64
rhTrMOPIES4ZieJsUv6phB7CfZNvROCe9GWLvN+V24Y+uFV00qL4HZM9llDL9fZfF3kz+fNCNKC/
gkJ5rK//SDTjP8I1cH+sTVFDPtjTgqQtlfSP26OxbCYm7A2smlFdrBHJE9RUQ2a2PlXF+nvwAwCX
ttPtPizrbQLgqthB+X1SkJwWKuOe/xggMAwWtZOctZirCYCTvVwCvaDAQq+ROrBSjZlw2V4pje3n
rxP3Zj1CuhYO9zYE/CL5UCGXKTX/wOe99xdb89fvb5pXIHaQKwEiKnYAIClCwEwr16EZXe9ju/FM
yFsxIRVTRteTtAallEzmn14xowR57z3ENv2GN+tirCV3EAeAyyjb2jaHEe2srOUcco1TuudtGalS
IYfrqH9A9fwlkF3GWf0Z3v2NadVClKrfyRvahmG4dd3QaVkJpqkqomNYiku1C8O1HW8mwxsuvctG
xzrJ/fEnZGZT0C/Ikh7qVWcKfDpi+Zn0TwFkGO/xN9eEv7EJPMNehIuY5Pz3qPWXAWVgabVbOG3J
rbsm2duMInAviLskd5ri3E1PdahwB74qtMt0wNO704PYLLpwvFijpHHnVHrfU1wTDwe4PyBXZQGG
tpgAZaCj58hDdBUP8i4LcE3lUKBkhFdti5+Lcv3sCIqzqeyjnYLe9/dZ1wS+gUJf0kqQKC8UInBn
capHqASAt9xZfmPHd3fGYOvGOLod7U2N6BF4brMzgedt/gNcvi90xYW2C8qd/dzWieHxkbvFMR2B
1U1q8A9P88EvaggQ/pUU9z0Yuyb6LfQDAJgZhrEQoANzQs7T8l2IB1//ddtF3vd216R2A78gC9Rc
gy2rYRfmkqNyu++3m37/AHdNWjfVDiVLti7KSTg/Fgy1z2uZfK9Bm5oWA31uyvI+hzBxb9RpadsT
xDldND1wFXxYa4GSdHa4PQ6Lv9HrpvzmZBo5p/2ASDMf5ugIjjQaqbPf07tCWNeEvbmr7AdRrHG+
jMsj9+InxrcX0bW/bv/8vyLz/x/guybuLSSeHH2KKC1QfZ3LrZlSxvk/wbYlJygqkUxs9XBuVwln
DJfvqPWvAUtsuiwo2HKKvSk63/4TizmYmLgeD2hJOKGaGILcLW6yU5iGJFwzrx1/AUbUpYGP56nb
fb1/XqKE579L1syiHgcfpjdF48ln4bGi/GEk/uNU1Y914j6VYfT37a5s1mHsAV0iJq8jAncEEc3H
jrU/hM97kOouezgCWw/G4Y/KmLKLfUxc5UJIbiv6Iqv95kckxXKnhRtHvrsNXkkXFPI5YK33Fj+N
XHWa2X11gi417umqKSLtkRglDTy4dI77yIdwZwe2bF8m9M0NnLgWPlIAw8I/MNa+UNRT3l5Yy+Zu
4tx6MSazJFuILC62k94fuhOUZmkWNsungDG64xa2bq7u8mZ3aVxwpK0cdwIfecMt/l02608a/wNm
m53FtXVw/f6mg7BFLR1kfqK85wh7iWqiA6QQ+rTu/SoTVNU7A7GYqQlsm+dYNvT6Vsj1cmq9DaSS
W1br9r5YzgS2YQ2AKKSAMTRe/8fYBmGqZ3LiK9TN7ltvw5GLVYFtlszYn8j0MGCLEM2WgvX00IMy
/3YXtikyPFnhrbyvPaQrVNgda2d94gx13rP7+77mDTd2BndkhYsy1nItTmU4I9IlD/6wJ29h+3vD
jcMJertuBEt1q+kjEocPvdte+nhPqsDSvIlbawtcL+duwWOnBoUWKcDKPMYepIMhLrDj0pbdwkSs
LSISGnBSkpO6fe5L/hRPewXptr833Jh3TR80oG3PVSde+/GPZq0egTff+XFb64YPo0bLwws5kr5d
xCVIB7zPsm2Cw6SKnXDZdpMx6d3WmgSN0kh/jGq5sIBvF1IM5NT0rf91CcaPUMFrLrxT4Igaq5TH
w5rG08T37s6WTcqEsxUgFpqTHtPHm/khrMKscdpH7RenGeQBt73juhLvBEKR4d8d2GU6kO0EeKlR
aanl5446Ml1adZyD5BnihTuAK9tQDCfvhhJvMCibzoGPcT5u1PUexJKAuW0ox8PKlz1aOJsxG94e
TkPSyAnomz5wTnPJjsTr7tvKTeCarspgQHEHgUhue/EE+3NgwVngInt7JSzWbCLS2qJP5rlTcEPw
Is6AQIs5ehid6nS7ecvEmICzLaxZPYaa5KAVdDZEuwgNXKbGHVex/b3h6V0U4jF6IShtRI1TCf7O
c0UqVAv5rvrz9gAslmqCzhyv7hI1A9pAPFTrVfQgO1md5oSlwTRfqtXfI6i0zdR1iG9Cg7lut9WD
oFru9yo6isF1T5Nf/rw9CosfmPizYNF12KoJcYcfPYZL8FDoEdgev/xW1PV9QYGJQJtoxxod4sTj
ih8L0n1BIdrRSfydtJttCIYrV4FyULBVBbla69NWbil4YZ+9CJDqYtlxNVsXhhf3kBof4wiAWjkB
o42QPpuK5o964ydS7FFG2SzWOLhZ6BSrC5PNZyE/Bsl6YEH0F6iTdwKn95+nXROH5mnttBFB2dlC
6iirpq6/UMmCY7Rs40s04zoReIubQWKvPuq+uU+F0DWxac6wQBL4CkVu4wQy2ElzqQTnoO/vdmAc
lqUx0WmyjXFSaMQ72Lhpkfltsy7pBDXFv2QD5eGD76Lw+7avWBzRxKjFMxumbmmQSAqH+Oi6nJz9
wduDOdoGYrj52jZ+jNrxKI9B8C3XOCND7KT1ujz3gbcn6mDr5Dq0N3tJNZYlV+RfDhXvE8UGljI5
XVQ/HBtX7mwplo3RBKwx320qzsHm5RTlmrZxg0KNYMhC0MRKt3mcB3bn0huOz2ZPFHWBy8bYOUfo
xn2agupBB+vRn+oft5fc4pSB4fjaqeKxclBcN6jyGSTTmYNyqtit/rrdvM2iDJ/vFXcnIeEdrI0z
tfVHEu2dr5Y/N6FrgeZJ4hE0DSHr1JEgXu+b13Bu7wN+uSZwTUYgBtUxVrmEXpY7NLlqSw7QZvh6
e2ps/28c4GxkEEF3dZhDdP6XW9fPRDngJt2rXbI1f3WQN47Qs4rF7TgFABWvF+2UR7EmDyiYOtz3
99du3zTvQQ+ikDq4YpbXQ6SCZxmAaYbHd1Heu6ZKKeMgIh1mRDer0o/rOh2cgT8oZy8VZJscIwgn
eFpgve/jmsG73OtQtMKSD4u+d+4Nv+1iPkcuGKPyCpETk+1hHpcT6/biJdvfGz5b9lWIqa9wf29Q
rpWs03acSPtdRNO0c0mxuK2pUOo5vrNEICxE0ATe5YYn8hy5yZ5osqV1E6xWJDVwdyveWIeV8xc+
ke2iCkga3GWZJkwN0krzAAqWMHd1/0q68VgL5yOOndPt5i0HjMnLFjtFjDKWOMr9qZVlCn6iEGAf
8Cw3/QimUBdviLc7sqyyCUoroSvvSciM5ROL/2lK8d3z6lMv9sZhOcRMirZN0bCXK0AfocL5GDfs
h9NqkcXDUGcM9XPPZS92psw2kqsdvNkr6sYvKpT64MW76pAU6tKoWc4TynvumyjDmQuvgz6NpEHO
x/mPCbRyfSNEKurizt83vBnCRgtOfNyD5Fh9COSj9PVL66mdZbY5g+HMq+/1YdOO+PtyCIJj6ZRg
HSVR4eypJtkW2jiCNycIq6bUSDhMJTnIKxlDEPHxZXK4C6ESVUxp5GvnvuGYUDW/qzo3HLAYQk6o
AikAFsMVfo8C2uJ8Ji6tXwEuDa50JSoIXpyoQiGX9+pJelo7erzLmkwkWkyHdlskYM3+2J1FFRzH
kZ/3jcmy3CYarap9SDZe3W4VV4QxiZdzsbGdp06Lo5k4NNYoT3SuAhQqaT70xfKihiXf2jsTJiYb
27hMNNYN/h2Hw3GTOmun9bQhS3p75m2La/ox6Mloo8CQ1w19lQVJIiByw7+UTY2yBLrcl/Ux0WjM
XSD+W0CdkA7zSY7NyQvch0nupQIsT37/Jjbf7HVh2OiyH6DVE47BCdpAp7k9K8G/xmV9nsMtK4r7
WFxcE5jm1eU4Ia+BrAkKKorJBafgcvH4nc/NJhAtKVweqwa5Xh0VaTd1D3XIvs0wsZ3VtjiCCUID
Gl7OUuBdq+loncnRExdCkvvIziGE9d8jh/veotQ4w4uLAvzg83OwLZ+Xsjg0frhzWbaYqykx6k8b
ktWzD0x/UP1E4hi/3z8JPabuvO1sphZ/NpVGueQjJAWQGBsDZGQ0b786iJ0eoAKwV6Vv68E4mvlM
atJ4LapbyuUQtOthqbdj0e8FGbbmDZceOqJF0lLAOkiXLv2QNjHKwskeBMlmQ8bJHPkUUHEXvuzW
Q3nQdV1e6CjonbNvnMweBWHqcj33kbn9Tqj+2lOXZIqtO+3b/t44mKuV1UHsYO77efw8+OLPPgzP
t7fSd8987JTXHNmbXWhd+dQBlArnLcmnutMfwEl9kXV9HucG+mHlTn7i3RGgm+sm+KabZeu9qZoA
NURmLzzMca8efT3u0eS/azxo3fDhoRw60Too/IgciOy2Kuu9/ikke3GR7eevfv3m51eBjK0QOM2u
HKMHUftFOoAZ4x58GX7+Oqg3rWu6xZXswUoxJsuHrdjSWbjfysiH3vaeEoJtANfvb7pA1aQ3sQiY
+cVtkREiH5VDd/Y229QbfluByTcYrzfMuozHp96N/+ZCy0NN1uh420JtPRiui8qRalMM2z8HnOlB
hrH6OEEw8TBpJ9nxr3c3aCyB4b9+0jsbZDRwzWz5q2hYklX++qtaoy6VlP913zgMJw4opQPjBaD/
fVKmXrBlc1ucYbc7LmYZhAkqk9TZ+qqSca5RFKErcYQGzEvyd5PcFUaAAcLw4cknWrYU1UluV6Rj
BIWT/qfr7GllW2zUhJWpdhJVTyDt2Sxg5kEyucg0pCPuMyITVBaMyhmCYYrx76U4L8MsM0dN4xFc
Ru3LXetrwsXaZNySuIAY9NzyB8In3GbkS7ntxbwWNzARYh3tgH3roUwab96hnbYzH7zzHO0Fcbbp
N/x48shCkl5h+geAEtMlbEaIB4Hj8/vt2bG1b3jxzFiCSrweCyCIfCiTYDkoWvxzu3Gb6Rv+29EK
CHmGn48B50n7gv6pWfh57MWXJiI7r6i2ARjuq0BnLSqCIJp77QOUQo/TXSiYIDEhYR4BVTWViE38
aTx30GnwmJ9O8V6RheWEN2FhogHTzbKCsYkOakz79Xftzj+ayn/QDsm6Yi9VZ1kDk/Qs4sStRc9p
7rLqDC5a56I2SEivPUmeHW9PitKyCibrGWdj4aw1NlEJoLrv+mky3fO8gVW4+t2bM9LnXAzJgPr2
ufbIEXhvN5vWsj1SvHTtHDMWFzYRYQFq7/RWDVBa99eXIOSfZN3ldeecbnuBrXnDhYdWht7IgJvT
YTgeUJ7ypfCr5uyXX2+3bzMkw4UptOgjlIrHwDuhXrGEqIiIxifNtt9OkaBMVR9u92Mbh+HNVHr1
IB3kVda6y8CreVYjzUo67TiyrXnDkbGJrg2wQ3E+jdNP0jjHMiofw3J9vf33Fj8wUWEQjqv5cpWo
LjXUMphz9qvg+4z9GqoiO3upZSFMVFgnpj521DUexVWAK//ortWlI+XHfvIzUt0l4hckphqoE/Sb
UGKLQZuXHEg8XvxmuQAOuBP3WlzZ5DJjCtUOTrOi4EE79CMDLLnPitLfFft495Ufv39d/zcOvS0o
pF4lgt5Zary0lqeITH+uCz8VvUI6jYMm/kXp8NftZbdYlYkHG4YNOV+IZuRahxcwMn9cwNDQz/Hn
283bltzw7WZqVSt0EufCkT+uOsug03/QYDWtwEzfyeAuHDomzfDxeZhkAepKCoK5+cgp1Ch1eyKQ
IN26f5IR2MYwuc/LI8PLfRX62vN7eLlMsjFIPuPOdthasjNhNusyvLyfQ1TtLNeQfubPfgEooNqO
t9fCstQmGqwbhga4DRQEkXZ+qHQEBEf14mrv4b7mjTBbxq1TNFGHtCOgDk4/nWfccybGd06J90va
gsQkH0N60QWvM7bxns76OMQBOdaup75VE5tP0+j8dnntZCSUwUk1/Xpwlm4vC2NxSRMntq3DiFWv
aT6jdqfwxEPciq+jL5+qrf9AsF96kj0lCsW/t6fSYgSmTuhCY8FXwCjzBLaW1QKpB9TC7OXcLD5p
4sVKEKyPspxoHrVBfyCFSqdpepQjfaJz96c77T2UXBf+/3CgWDDD9zeFErRCRMidgKqmEeM36EaU
ae+WnyRzz12UnN0ivNO2Df8HzH5xYxfIG2hqnOIEtcSzc6DxXTwtGIrh9HUpeVS2C82rID77Tf0y
sOm0KHK5vd42zzScHrBft/DxigXi3eZQdp9r6j+s0Z6emuVkN2FjAwRrEtJrmgP3e0RF4Au4OP+K
PXYclNqB4loGYELEkHBwhy7eaD5NYzr73SmuNOqi96pyLRZrAsRiPYJ7e1RFHjjtD4zlHJI6rTlK
DP11zjoa3be3m+gw6ag4khvWYdZOHpL5DC3OS8T31NZtC3GdvTcne+jVutxan+bxLL1z9NPrQH0L
5g43dSH4eecYrnvK206GQSqN4t+8DYdL07kHz/HyEGK2d5mqiQxrpOtMVdEUoMAuTvU8plALe4qh
GHZf84YfD0hGQwIbj0se41kEpaUYkCEBIeb7mjf8GIqnIDctKULDgQno/S3HwQl+Lu0eKbRlywsM
R3bqAABGPCJCmIg8Ubp9nmSV9tp59cXwa9GHef779kAsHmFCw4QkADHKKs7VlDwQPadNyc+h3vDw
Xf4CdOnldjcWizURYiF3pjWiuNK0JMrKCsUuA8SvgvB5cn/e18N1gG/MVTtrWVPiB68aKs+OSFLc
wD/38jEowk+3e7h61zvHkKnnyebG3Vg8hnkiunTwv7brR+bsXL5ty3Dt883f81YvUTyjpjTguk+d
FUITZLxQv/qHLks+bnsMt7YxGE69tqJW9YJstdx47hVAYaJ+MErm8+0pujbz3hQZJ7VYxlHjzaoA
g13zLRDe18Iv7tsviOHQkF8B72d7rcSaitck/CkANRzWHQydxd1MfrOIaO0nHFE/ReqyTqYjI/qp
itzPeGavIXrVHiN33IO82SbJ8G0m5zhoWJnkQ8ycU8PUXx642Q+3V8CywCZgDLXDYPpfME2hG73o
eIJgaHnsneXrfc1fJ/CNnboeUQTYJ4RHjD9BqTdjXvDc8L2HJosbmIixRCdVNyNlnIuBPQzxJBeo
I67tcxeKSWbEgcv5YtzjMrPdBEzcmA821mDkK0UlpzsdtD9vh4IVLP0fZ1fSGznOLH+RAO0Ur5Jq
seWlu9ybv4swPT0jaqGonZR+/Ysa4AE9HLME1MEXH8TikslkZmQEd5w1oXNQpNviVi+o+kKNUxFx
rLvxziSPDioDR5UAj1CUo2BNlgNu2m+tE5RpVHQ/7tsqzdQXcu2EuDJ3jCi25234YleoKLA9qjaD
R9dZzjbQbDGqaATQDFbozBhN/dLOpvrOfKqrGXy0SHSdMJjJWjpNMkYDOBu8JQahU1zP8/H2Iplm
od3jNQ+EgOBZ9NiVQFVCJvMMlrAu6VtxDLo7o3JXM3jeLJZVOsx65EFzQf/zENN8OW7r+PP2JAxW
owPJLIu27iIZfSQDceLFs34QxdG6PT+1oj8TtUcNZ1gsHVIGyeyobVVh4eKYMpTzznxqDr0/xOHC
d3JipiGuU/zNv+Qbdpy12PSpb7/IvHxEK8yTX8h0bu7MEuuwstWKxjYaI+TpK/fSTtGhCdbHLhf3
nSgdWMakPQlmL6jzgNkhDtoqQedcGW9B9KkL9hp4DPeVDi9jDjrcUcxDeNgjvB2tPAGY832Z17MT
1H8z/n2s72LA8tEm8O8dQUtNVaEMds3rDTHopM6h9V463U6ux7TfmpGrkdasx4UIovBfU+WAG3NK
O/KpCfdEpAz3oQ4yi5ZFFEFj+Zcg/wLRnYSA0TDYows33OQ6rixsgX9sEcU+Uu4eqNse+dLeF0np
mDLAvotaUXCpVQB9n9exRo5wDOv4tscw5KF0RNk8tM6Vpj16LMiYyJmeyyr6iYT0U0fsxHOaOiaQ
UsunO81ax5jV0zZadY9cpxgvtE4EfyVhZu1FnYY91uFlayGbvIrQHhIwGw/58sEB6EuCOuH2Ypk+
f/3/bz7JAtbI2khNHteAdklZ4Pk19z5NVYlm/dtDGMxAJzorJVi7VIjwvwZfaNyCLsgj7hfFt5/R
ru6jaRq6IVOAd/IahizGAsR/0WGNxuNq3dWB7FOd8KwUrWr6AcWSrmc8rqY2iFFjjJ2h2Vkjg8/T
5T1HPuOJZ60ANK8V8irA3zfsexeuoOHpnonFXvOu/+u+7dAubHcTRbsNYD2tEHzGc1Gep60FJ9Va
H6CtfdexinTgWVExi3shgk975geH5s/lVKXiziJipAPOONarKiJ8XkISPI7sORmiiMfRPO5cdB+f
p0jHnG0gW+/aCvkhYk+JDASo7tWBjnZyew9Mn7+aym9WN42MT3K0EV+WebZa3yp/RRPM3hvM9PXr
/3/7et5bkI4qQVU+QpNyJAQQ//VT47XVnZurBd+MVAVn1w7btp0fB9EmgQrBFbpHc2r6+ZotW9Iv
SOvi50P49Lz6SJNaIZQSpp1f/7E7inQOs06uUPDsSlw+q/NCqzXhanuVlKfEu4va0Y90xFkNPUfL
ttCyg17k1HGms9ONcVQNh9unxzQDzYIHv15BtgiQ3+ZO2SKeN8YuLiT88snfOZ+GEXS0GUjAcD2O
8Hd+e6URnyAfqOzViwebg6Vr3qOq/jjEAETu3wfVWbytXwVwW2pZvqp+u7h28ev2GhkOkQ44q7bV
U8OIZ4lnB+d2K18hb5BYYu+Xmz6vGTAFKQItXPDUAav+CN5Z0NLzB7nu9bSa1v867G8WDCh2uAZ2
FT16rnrbuvGPDq3sYs7fO3fZeYyYZqAZ8UaKNSKRyB+ZzE/TKh9Huzp2EdvBYZhmoBlxSQYOyK4f
PS7MHuKo4Oi1H4t49Ntk2dWGN83B/fcyWQNjm2eH7uOmSMq5FRebSMNhOdw+Q6Y5aO/n3J8LwSV4
RyCl2UDAzM+ENYjY6dknXHA7N79pDpoxW4OFenMN0Z++LVPRcqgOsIcN/eR3zUGHn/FiA2+wgMh9
wO0EIrxJ1Plxv+YP9riTmzZMQEegIbwLmKcIiJKIZyc1F1NaQi0jmSp/753zcXQU6eizLg+qzvEA
oiaQ6En8EEi3Jc9VbHH11k+rlXK2/jEza6+ybJqSZt0Syeom8NB1DIHhg1zyJO/7lLb18faeGNye
DkZrqwD6gQpgw56uWDXQk1V722365ZpVV9WwsDwCKzIXwQ9W558jKjPZ7qUXDBaha21CFK4ppgkq
Kz1wYdLtD2Vtf/PH+cUr9mB0piE0m7YtaCPkDfCSi98c3ekblEIv3PlzC9jhvtXXrNp2GC1n5gDT
njuPZF0eoRq4Y2ym1ddsecmdUbogjb5E+XfCXpfpQsOd2rHhzOjAszm0rpQcgP+xYlHZSgrvu513
9s6aGH64jjnrFQSGxHXRSTkmRbkee3c4lLsBi+nzWuKrdN0W2W+AtcCFf4gsdtj8EQ3Aewqwps9r
5gpUQO5Nc0UviH/C6dnqk2pv2T/OJUQ6zEyOc7EFReBfqmV5FwWHFsX6wgF0DlSXdv4Apn+atu5e
4PhxsjPScWZlgMLuMJfRxR4vknxZ6CmEBKJ0Wdxae3wW/3Q4/reOFenMY9CHyX3w5NELuAguTrqd
6wQKqU3sJG7ancL7AIaRDjYTa9WIgTrhr7wCjeGXAJcOD5NhbBU/MZuBtWPHnRo8ho41c3Iq3NUm
RWa7YMkfraPbyyKecVPLArWN217DdMY00x7d3GF9CyzpVq1PsvY/QxHu4HryrkabSEedgdoTj/G2
Y1mQD9+5x86OXX+tlr33psF76Bxkfs3Y2FlulUXN2zR/7f2d4MVwXnW0WePlBWnmtswC+9s8evEy
u5Dj2VLiPIjo/fbKG7ZXh5WF02wLYfEyQzdSXFWoffsX0JsvfA8VabBxHUcWFKwMZiHKrGZTWm1o
T+mKo82/sWqMLX/5MVvPdriXGDENpl3Q7SjqqOZbnbVXueWkJLHaLrlTxiWpoL3tp7cXzXBcdVTZ
uOaAkY5YNCqDtB7loZ+D1C7c832f1y7pcd6KJugVZtFL2cVs4huYwipv+QEVv3WPItEQ9ul4Mqvy
rWFBSJONfZh2wRhXK/5AP9JObtKsPLajfGe9/sn4f+AUA82+w7nzi3YZ6KPv5hfSFpmsp89TwE5g
E3qYBp7RdjpDOfnc2HKIBxQ74HG+dMHw+faKGixJh59Vbdir0XHpo3K8V8qdt2J2X8IpOLteHtfl
vEeSYRpHe3KX3B0mdBvRx6VlR3+uY/cKNyxKEF5Twt6RMfp2e0IGl6Oj0eYhmEE5Aa/sEuiVy0qI
EzSu9pI4hqOhY9BYlcupXih9tIPlOIXe0aY/PLkemWxey6lPu9HfeciaFuxqYb89xTfhWb41wfGD
f/chVClEic+hU8TkmsvG5Xx7tQxOTpfWlF4R1OPmI5eQL6duCWIP+s8FbHeo9u5jg+fRMWkyyv1p
GaMim5UVe4GVbMuLD3yXjcILmUq83FpUqPYSJKYJaR4CCHx/AKGj9Vha7hcp/VgAW75Z9Tlc9hg6
TBPSAvm5CK9ic6jzTHnx6nVg2vZaOwnQKhHPNntra6SuQH972MJyj6zA4FZ15JqEKiBXLoB3gDW/
gO37TOj21NXrThRgOGs6Xo2tDvSv27rIum049HFE829qDQ6lw09gqb/vqOloNdbRrYRQCDyd6quk
4TWNPX97cxuRFsP6cNd51uU4B+H4te0Bmx0EZSwhCAPa/xiIPwHQy+0RDB5AB6yFaJWomChZRtAn
VnrqwSffu819XiN1CKIfI9/jmTYNpDmAMJ8JmeyGZYqPqSoaCMe2yThSUOgsMW1/esUeBME0khYb
bKGzyNGvWObZ27H1rWRsPjGnidES9DjSn64sd9bOcIw9LTnXgWKILJIAiOACUegXYOYuHv2J7Lka
00Q04x+gxsqsCHvDiJ8ERVYsY+KRF9U81uGhlTtXpsH+dVzbsJIIaoQe2rvIGkP7GPWy5rmJqifc
CwdJXuW0fK/KXQFY03BahLCKigU+mruzVQxpM539FnSDwkp8XAa5BLt5h8Za9eP26TYMpiPdfDY3
2xBwnO6eAuv+Vzl8tfwt5qUNTig7ZuqZQ4bv9liG06ATpeWBsxDIBuHtEfVzbLurdwAtG0umXO5R
fhqCAR36xmQVoSgVQVsnYg/SApYg2gE3mn789f757Xr2hkVO3YYvC7qGCWLPK6sYeKYC3hQ762Pa
C80B2IB7+nQIqqx0X32WUOvBnsdDiTwqqcN0cJeYU+d0315oLsBCMt5xpxbTqdgnyZfUdts1Vvn6
dvv7/4BoPohzdWRbMPuStRwPg8HL35j/Vxeeio5CpHCOobeNQn1CeP5UN18G/kfevBaQie/CvYDe
cL/9B/VWrG1gCwzeIudJwYP0vWBdIjtQhrzfnp8h7NAFPpnXewSlmDILmRtb8ye0Ocbz9OC4O+tn
Om6aE1B+LrqF9SyzI8XOCqOd2dg0CbQG9yIng/PUAW+iGxULvJFloxck7kISd2xemwnppulpdX9y
4pxvr5VpoOv/fzMdpD9n9NMM8DE+OJGJiAWQ2F3QJUqSuLfruOrp4fZQhmXTydTgV6RUEhfCzOgJ
uoYJ+AheVrbX9WaaieYELN8Oe1rCaqwcBAHVCkwwVNzK4GGiHbT7SMzlXorX4Ml0BJxje866on0g
a7etOVgoRaRQOrsPjxbp0DfqBQ7ffEzErUIZj2H50KCzILbHdieNbNoI7eZHxpGM8DBVtpT/k+QT
n3s4r+PtTTYtjXbr09oqJ8vHt2cPRAeI/D7d/q7pN2txfgTQIWSjkBsDs/bjurK3DnJ24247k+nw
aCbt173bOS7ce97/IvM3otKi5XELXgA+flcTuW91dMwbd7xycuy8zuaq+crXrk5ILdYd+zIsvQ55
I0MnG4BJISZlzandqkTyPTCJwaPq6LY876Xwcvzutnrv8789htrAz6jYkzQ2ff76/9+cUJEXNSiX
8MsxgdgB+qwOn4A9S0Glk9w+Ph9rifiRzp5GVViBa6YZsknWyab85ypwcdn9hARUWlaXjo3P1rqB
u/tbOd35UNQxb1AsHEkHRFo2rlHKowFkK3+27n3da2Ab+/eicRVVVoGqcVbWZ169uLiE1M4T1GBs
OtKtD4Z6YorXmRM9byBpK1H5ZHub/Q8o/IPoQ4e58b4o55X0EgFAkI7932FPDms4H0h4gehfWjb9
gcCw3cA6tP4PsN2fxg3yX97y0BaItBcACDwH3CxLKqLP/l26CjggmgcA/VcPMERbZ0GzPYAQ97DV
85CyKjj4w+6b6OPYh+iIOKKssVlVPmYE7F8PIbUgEgEQ/mz347mfcucwgGDoy+0j/3HESnR4XEHQ
djh4zpDJ4rlxHXBgsLTnz663xdT73tvv7m7e9OqE/7ujRAfKTSKollxJkVnO0AcsWYKaI5HUuZNb
pG6FLCqgjJH1xRGheuhk1R3bdSytt4jT0IY4pb/XIvfxwSW6Sij4OEob3QBjNm9nHr6o7bneY+T4
2LsSncOtmVbwkola/A+8xUdmTU8V79LbO2VwTui5/rcph7x0qqAtecbWY/cwn6qUJoV/UAeRVp+r
u14VhGr+oq5q4QQoqmess79abE3spXoG6/yOh/3YhxMdUTc6gqxFHpSZrVoZNGnTjnL4bFUzSL9i
Pqx5dArmlbI9gLdx0bSIwLdLFeIANVn0LA/BsXxk3hll0tQ5rHiWn29vjelAaV6hh0QPxaO1z6ou
sspDVV0Z7mdLLuQJtLpU7OCwDIunQ+1c0a5TtbRVBjKI9lw2ozrxsSOXULZ/9PbAdvbI4H50qJ0N
PVvHmXFlCOdLGCKJsEGz/C/XT+xhr63XsGA65C50C3fBzVFnUTQmNmkOkECN7PsKsLgF/m0oFXOj
qbDKOqtAOsyA90KrC2hu99bH4DJ1frfQR+sPmfMuG3J6mj332JPlzwK6Y1cavwFdRo3vf7O28XL7
cBlcis73tpBNrA2/bgdVF8KdmBbd19ufNu20ZuzIum++hVdkNtHYcbw0KIaDp6bTioyof5f8oU8i
LdZvxbhZYHnrs/yqFnuaGFSZC1KS9ThulWx3Mi+mqWh2nodTZwdbU2eh/d7X2er2ceP4ceNmdt3f
aRiamVvCqcJQIOCxRpay8Lmsfq7DGeoewd6bywC4IDoGzwG5Ll+hAZv5dbwCDHnqjlVaJz4wct+8
ZDjd6eZ1JJ6qqo2XFabSh8cNIkTbX2O+p6ZgOLA6BM+u6MzZhDmUy9fQeyuKT7dPq8Fp6JRvM0UR
YqT4zfPapkEFGGcwP425d7z9eYN31aF2NBqszg+GMeuZPEWW+9Ko9SRn62BT73B7CNMMtBu8j5wB
ZRvWZ7yBYNnGWpJ2qiZxa+c7Fm0aQbNoWlBrkoqO2dIuCZQcz7M3JWJQOxMwWBnRbFl5sq/DaK6z
gQt2pDUIenKLQSneW8tktZbpgdbYnNurZTpHmkk3PkhSVxthcECH00aqN0Dl94rCpnXSTJlKTu0i
7+oMiFcxPUFejEQvIQSN2GO7cnJfvpzoUDyQK05ruNEqa9bJh9yHbGK3Y25ijwO/79jqeLyw9KKO
RBIzAcWKTz20rdlTKtnT0rA9WuWP8x5EJ4BjdUPhxTeRLSN6wcHq8qkjoEwo80MLuG1aQh8thvLO
jis3OUGdEK6h3dyPs8WzeekefceK+46js+DFZ0U6MfG2qK/QFUwK+28GMoJxuzNu0BF8Jc6CbAI4
LjmSeKMzyC0AdVB36Yz5wB//OyzBpbqxbpkmGI/12rPhiFaPFzJ+G3eFKAwuTIfrlQKI0llEY1aE
QsSV23/xu/wkxTOpdnyw6SRoDkB26PbwLMQ+Aa3bqU8Cd7DQD1sCwP15rTbU1OfKeQXD4cazPljR
XXfbFxjsVQfuqbxHIkMuCILm+g8mvHSQ3fdF7L6trv7xg7eprhs6+EvTQH1xxLOnzbwJmnmW97Pz
1dvKpz+cok7qzn6vpzUFRUU61vbBtfH88ua329MzbJyO6at8W0g7wPDTknU5FIJKmPGp26PFNXhS
HdNXTXyNtnGCJy3yxOrnb5Z3lzC0T3RYn1QhaKqqZsroUiRBSd+XSMRRkP9538JcF+y3nJ9QMx/m
tpiy1Y+yRclHUVoPnQpfesF3rhnT2l+P3G9DbM7aq86falBlL/wpWkSTepNdHD1o4Py1Tmv77fZU
DEdYZ4mbud15hQc433QVe7esdBvoK57zOxZiuJp1GB8B+IiClLXOvMGaYx8aXJ7oH+12fhkqeo3o
d5bLNI7mAYIeau/O1VLq7hOaE5PCe6mL0yABoV1+3V4pg5PRwXxktrkfrOWcjSBgV66VLAUaNtl5
6upHFbbnttoZyLQlWhRgR37Uub6YMi+cDvNoH5ULXXBwxd2eh2GpdKBe2PV2VA/dlJWAaLefKGST
BhwsZ43irdjLcPgfey6dKW7wUfal12RWyE+qfhbD6faPN5iFDspb3Kma+jHCY6cLVNo64ku9LtaB
kh5N66vagcwZdkAH5/ENXNTQNhoyq8Dp/UzKcCYpbjG3f5eFDSWo25Mx7cR1+N9sXEh/6qHygbCY
vvaoX/cVXlXym6z/Dqqf9w1x3Z/fhnAr3Oyiw6FdGwcy5Nm21GnIqmTw34N8D19gWi4tvN8KlW+q
Q3gfFX3sr+1naCKcfLAn3Z6D6fOabXessIueO1MmljLLNwgF+tuTLPdoIkyf1wL6joNEqoNgc7b4
FzFGsWqg0fH19k83+AwdbhewEU3RNR+zpn9m8xfUFduyj1e0Q9RVbLGd68gwAx111zXr7FHkLDNR
F7FdJm70F79PVYHoYDufTEPlXGGQFSnQHBfkE5rWynNF9jp3DBatA+2m1s9r2vbAWbrNF/DXfHaF
l9hiPLb1vOPxDLugI+08l0hLLB55lHNAHvpRtWlX9jweGkQFQ1T/bKU7HloH2Jjb224wbO+6Ub9Z
XYVU8ra0oDS0WPk1stqXcKRxszQxR3m/IJ9vj2IgyCK6tujceZEaAzALCbuIWJBAwX6wO4gjsNAH
GKKNPPk2uk3evYRt74q/F9wrPAFWfwMQEJxT0rqr5kZ0OF7TNr4HBD2FIo/zQpz8z36jgJZF9zl9
nVzOFq019CHIBuxxfIna8Rv4Hc9hHya039PjM66l5gUmUTrOKKoiq4JrqziNBV53jutBM7RIvTaP
oYCaOF6PjGS0c0pMZqvd87PnzTkAwFcSTOvMuP0zUtVhoHRHcMU0JR2CN4rRacUVXlwr8bMm3TdV
ushuLi+0BaVZlYMkynmrtvL64jvcPpIGS9OReB4rxgrvEfrYqT5pRsihce8sOzvNwRwEcdyDWt0d
p2ewMR2RB4CMDJx8Bq2W5yTFlYVHuS9EtecxuqoLtHfmZHQWOqdVnpPnElPKwxodc+GBqnZNesfd
MWPTRDRnoaaxESNM97Gh7Ov19WpvNhDT9dO0FIew3iMEMfhZV4sEat4Ib27t63pt0PNbk9nvU9fx
jwIF6du7bzjQOjQP7yvu9EEFTruabbHD3FPbWDyhxboTGZuOlxYJcDpveS1hpHj+TP5fdoeqhvoF
SPYppENie3s4ZkMtRQfhVaUFrGpdwhlsA3hdF6hsQJUN3VQoD6HP6X+RM8XtvAesMc1K8wM574oq
tJz8McrndKVVKqs/N8+FLMl7iMKKW9/XqU90YF6L7Gs4zmjRsULr2XXzZCrxtmf9+fb2mxyOzkA3
AKbSU8vNH4tySkUpT3BBcdFDMqz9ytEJlAMzUTfvfN5J+xgsRwfluRD8XYoV91/YyyWec54otryi
z/5pIeGTn+9VcQznWuekCyqke8O2A9p8jv4i0n/qLJRra3/HURv2X0fkUVc5Vt/AMgvFXjZ7TVjt
K7Aoemm5VuCAGlI5THvwP4Mb+A9AjxM/KAo0T1jgm6R9/UvO+SPkT1NngK7S7YNgMB+dlC60EZUI
1iAuGbvv5TWyFi3Uc53inZIldsWW9qQ/lVTcd5H+k7H9LdwitgqWkQTs7xUJ4UO5KvmVFygfFZa7
x8ZiOmpaeBBGZKsdzuljZdNvDbZnpNZ3zrpzUckDtAlPt1fOdNJ0VxCN6MW57k7Buwc+TOjiFI+L
GHYCYcPndQjf0LjrBGYlzEJ5qVMTdAFUDzPZE+kyff56wH/bB+r1c80tFlzQxhSTZXmWksVFvdfH
YvIvOpJvDLyWrsv154vAf3EIeebtMB18SEZcg4sgVi0FF2n3XtXfqGr2uIQMuYz/ENhtm5pHD1xC
Uw+dnH5Qr7T07t2S61r+tmbt1gun9Cvyq589vEH6nL1ArZPG07LKuzoMiA7lY/MGHpu8CC4ULL2t
+DF1eRoCHX37yJpWx/v3BDYrUE0Nmt5flFaxTYfXVfaX2582GJ0O5fNHi9hNsOWXeclTP6fHrYtS
JGPOwnbSonTS28MY3JWO6StGP7IgCO1corL5olBBzNtDMDsqGaoXeMgYMOmxkPehZXSoXq22Jlrb
Pro40knEVAGnHsTdlKdoatjZkY/NMNSBenlfW1CRaoJLP3apDZaZGXJw3bTXim/6vGbluQQ4T3ab
f5HVuZ7Txnlc9wLIjy+n8D9YvDAHyUK3+peQTvzR80WUsmZesjyYSVz7aKC+veMfH6xQh9r1KEx2
vUWDi7vGTokrqUyGuU6d/CVy70ohhjrkbtlmlynI/F3aLl7AG2XncRP9ffvnm3bgaoq/+Qzm0ZLm
g3R+geIURJd0LONq4a9hu1e9NQ2g27Sa5n7mhXVBe2KyTMOx7T8B/3m4/fNNq+/+++cH0ClnTIb+
ZUSWwh6alPZJP75427OAsPLtMQzV2lBnsEODc92OCoMU35qH4jyerIOyE/UoUw8Yu2WvIch0YrUL
u6sXYN0q6BrUEqCDv0eQ/E0FKJfFjm8yrJUOrtuibo2aCMdIKPuhBZ2gS6c2rhf53vZbYjm7bSEG
SGKo4+t68C04BZ+DS+eR8qFelHjo+jfmOlk/qzBZ62ZOO3stY/ykIe45zxOU3eXOfn3sgxFO/ftM
gL2g9W3IH/zF0DnqFECJtM2pRrlYlX2ytRkCCaG2u9JVoY7Es3i9RdHc0EtQPG2hFUfWs0P3dsxg
OzoOryOl6F2/Ci8FykS8/RP6LA9zfp9CUajD7vg6dm1X+f6FrV4KAFs6Fw30wu2d42borgsjzfI9
cEcHcm3rv0bbjn1JEq947zaQe/hjXDdf14Eemf26VFtcAoVAwjcbDLjDvPOCNFiTDsqbQ49LNcP/
k6h+mBzIukE+boQI0Hb39miBvE+Q7yd4XV9EK5K6/sWG8tCHe1evye1Emj+wwRTlzsirXaBH91qc
22Oe9qliiTo0h/YU7G3T9df+FxgQ6oC8AIqyglkrKJW4LNLBG2PXfbfdt872YmqLuLZoFoSxBSXn
ZZfbyXCydXTe1uWyGzzhXyz+GvELWJAWa2fjDaF9qKPzVB/kbTvmIYsdgD/LmHEC4tFpTaI+OkWR
rc71INihCkt6EGs+J9ZUnO67KnQEn3AcOkInyLtsc+wcu6M6I8sTukkYO0l7kOfiTtegY/mgJDFY
tJ/Em99s7WnyqDy3QMMlACns5ZRNblwXcR0CWYtuhoPwT+XFT5rjdO7/nA7hsT6qPWdtOgiakyCV
pSpaSXrp+Rl3xku35gl3u+Pt/bjGkR+dbT084MIV0FgNL+vcxpb76gDBYb/jNUnXA1Rdk9ujmOag
+YEQt8moClCusTIfj1JO7oNEzHCMmC92DrXhTiOaL5hByeR4chS/Om/9bAXkB9/+mOicSOa9NWGT
ytz7n6r28GkG36mD+upV1SvAqPkFTHXWdxvC90MSFY7HU7eBcJTqcncPpnuNMz/YIR3cR9eRNDYD
a7+kTVnEdWF1edJGeXVfzj3UkX0u6N2cxWX0Qsaz776A7H72dx7DpmW6/v+32DmYWqka0kGIask2
O93QMAe91cb6ddex0sF6Q+UOagONKBgfwesdBN2D54+flBCH+75/3ZLffv6gBBdbQaMLCMSRWZ+C
N1mGxUMftuGO+ZkWSDPuZSjzYh4H8b9Z4PIo3jerSHoFfoo9AjGD5em0es1qL3Pocv8yI6Lt3qBy
L/Y4e02f1oy6coWCvpiH6KhM66oBOvPJGfeAkqaPa+Y8Ld5oBa1FLyKI4n7zknB8Vs7b7X01BV46
1q7PXRQd/euj6IAfnZaH5Twe+3RM2bk+At163r0hrn70A+vVYXfeGK22qCf/4uXd9MZCNhzcMfI/
h+X0t1hsnnYWet5Cu/1j6vM1rTyEf2IARwxSYPXOnWvwIDo+r6hUPkPMM7ywSEUs9hber/E0SX5X
ojPUKffUAtZ7hyGQtCV086YNDCTOn25Vfrm9W6affz0iv1lhvUJmYuW4okhep1tXnAcZ7NxLpk9f
///bp621bPxF4P5WdtptDxXZ6Zs3fVcz66hF62YpAjuLhl99canYHhun4ZYLtOt6sYK5VZVDfoUD
iH4gzkYBvwv5eG7DIGm8U7VWSRHutWv+Ayn46PRqJl6uRLF+W4unZnU/dfboxEG/JE3vHlT1xzLY
3+dqAvUHyppB+3WYigzu4LyEPJOh+JsrqKLOX7fxZyFlbE0ofTvl0QcawvXDRIUowXXbaZHyABq2
T7x6BSPzsa6to5DkQZb1aSihpEujH7eP0T+FsY8mo7kUt7Xdvp4lffIERR3Wjze3OqD59ViUfxWA
+04VGGEc8IH6/Dkcm/fZ6U5KBYeweOqkD7bKkKZ8mVInWD7v/KTr0B/8JB0dCAoEx1cc6xuwOmMR
+qcp8mN5dZhokSgaJBBkPoXTuQYYeGdIg0PSsYK2D9XlOmzzJ+lCAgPsPUsM+XAkNwC0qwlFKQFw
D8tH2UgiIwsOhRhM4z9skJsfdn7B9fB8NGkt+7CVIS3nFrQx3VqOj6r2MjBovzKCTuqeWDyuQ/wK
W6pnRpsh8WT9AgLJPbCQKWTX0YbTxmS5FuHw5IO+cwVnCu+7Y2G9OO5XR9WfbRbFi/Tiqtti39sJ
g0wPLl9zYSWgelw0eXDJR7DZzF7ihhAh5yx1fOsbnfpzr8gT6X8tctnxQKa3sU4RqGwUoME/8/9X
XH2YzuozyjfH4VSke53jBj+nkwSKDdiDIA/FG1/LcjiidxfyCX4+ETe+fVgMzxNf83cNjp09Uyyc
3xRHVcq47ssDmGBi9ArDlaxP7tLtbJIhFPM1X4fCBPfbuRX/K7z3ir5v7aPlnITKd2byDxDoo2Ov
uR8byirBKpSfBWVRxbRv1JPdd1Xs280U4xn50K7kr02NkHm0+aVqyRcw+TzycJ5TERTvqiTPrrXU
MWvki8VcHM8r8Qi2OZ6E/eP/OLuuHrl5IPmLBChR4VVxZrTBG+xd+0VwlKicA3/9lXx3wJrfcgjs
ix8WsDgkm81md3UVZC2tqDfHOGvmW0jsxUUPML5Fsi8Q2+sRefeZB4j+KnEjgvCMB0HabrusdCBG
UijQBO1V33J/WLOsBmgI/CKPg7TRxbmOYABPFoetvt4YtY+ntnou1zUGojopqvK2MaDfuAAn4JL8
BnibxiOz4vptViDBPUPDXrcyYEjMUgMFSWd5a92em3V5QoYS9JKV5gY7abpLVuy6X7or8yb4Rq93
ttbrKPpZTN2NbNsGHyEzX65b81/sxzs2wMMv52zXM2dy7cS0qrhaWyDOzexsLjU44VQnGcCw5DFn
r7xcVZK+c+41SpIxa79P6oJE9Lr/qdP6u53iHjaHNoZbxM9T1m/Xf55oU7nXWrWPxCpb00jayvXB
V4RcTBH02sekySwep1lntTl3ULNLCovdj46LRGNjfDU26+v1ny/wFTxAc80du0Kdb0lWs/2yNOgT
A6K/He0XtKy81KoSEUeWEhStFBffFXQ2yNhpQ45WvgzEbrsxRu009kGpOY7EYQhCPR6HabXI22tk
XJN2+17pp3l7GPGILs+6crNb920vscnj1n3PJDm3t4/m2O2FsyWb+ctdvpACknTsE/259R+sb/09
5G+CbAihFYTgsZjo2ldlvsv0HBpKP6/vuWAj/oO6VCyGDlFtA+T7ebIVTx8C5so4QwU3Ao+vdNV9
yyd72xKoMtaeywjeboPqg5vkERedTLxHsAH/gVbm6NbTNQOutC3uKDhXskoNhqn4baW1B7zCxx5p
PLKSNWDbMlQc7t2Yz0TP4zajFyuTcaqJ1urYoDebXIBbu3PQspO0U+troBvynHYDpwp6M8tKxhwi
oN22eFjlXO4T2LdKhhjKn0MWoPXoG4h+vIr5e1AGkGmU3G+i8IlHV7oozAzFvpBE19u7o/xj70k2
77cIR4O2hyquu0ArbYNc1+whCjpVuQzVK4pQedrDFuAafH2zki4bfkI+i8aE1OdtXFa/tctzaqo3
CEvOuBEmz620wdPNXVJHFwWqPBYzHTd3sE0HPtrtf+Xr8H1VlSWeneFruVvEqzKIc7ctG/zOURW/
GBWZSJzA2/G6wKRailJJCUmYYj1YLhBydRPaWpeAcPgzU6cYbYeRoTaSl5cgcOXBmRpaiHeFVizR
VvWymNjidZSYjsAl8bjMWV+h0aOqc1KvilfQAJARUPRIstyi3304kTfHLF8MkIzU2pxUS/PHTMc/
qSu5PUU/m7v8szlz9SnX52SxfpFh8rQyZHN43UuLzIoHXS6L41itsW6JvUBE0u2HEM/NYOqrqGzm
UDePc7QG7kzD1ZX18wrCAR57WZdGyswWS2UN7o/K/kYH/Sad3ACgOZ8hUbXnsgqNcHpcOKA59dQa
Fqa3AUKaln1Yt8Nt21dht/ch2Wwf7bFBQ8bnVZWhMEWz4x5GmjHZZDWh7dOPj2S5myfVS9vndr7U
6y82ftAmuNhAT22nziuAjxTtRtPDlX4mMrE0kblxr6Fyq7ty260pycjr2t6oBvWMWfKS++sp34lp
eORlu4KRQB3XLUPTEXpSm82zkK1K9Po3WKsvs4FusDrMjbOmPhf6s1H8gERrCO4hVMDjHFQx5XDK
M79RNL9bv09bfP0UCC56nnXRVVq7agmSzsBBuWrvZai4m0Z49Hk7vz82BOceeiOfxnGfp6Qs9Ezz
ejrNl93Q1qhq7fxuBLGyn5WOLJck8Nk8VJNYK9QvZrQBm7ERNdFyMmIWTvEo8XUCE+GJGMu+zddG
V1ky0CbO9tlXreUndFvPH1urw8W+caV6ZvWLBfmkxMjDvjkvsEDSfoU2SfhBnSyLJ1607GopF9bP
iV3fQ+IOmWBFSlMpWh3OARQAB2gtxc/Xb5uz5X8bb7OQ+mtUP1/uyiALZPBy0TicD0BQmprVhHFI
99xnZyjFQlzq8foWiKIsHp85Deas7pYxJ0Og3GsBklRJ/jIgSYX6c0Cer4/yfmhKeIRmY6h0sSxn
Txyz8zXTT6Fike3oEny5/v2/nQn/dTeE50/st6LJpx1XZ2qiSsiieqq8AVr0Q/qLjvTEit6zB6ih
ljlSJcRrx/NATR9pLc8og2F/vf4z3g8NCA/npOgHooZmzokzRcp+nw4SDO3fS/q96XGRwcTcPm+n
eU7cE9GA2TAqH8c9KCI05hcn9sfwp3j1ZNzv79sb+Q+U00z72m7WOaEtuF9CJDfK7EPXGeHJE0fI
oaOpHBHBSs97Gy/DD/oxMmPorv3rTNxsRlJDhSFvGaBoX2YluL6pghcP4ckSU6ddXbLCeA02+cUM
bJ51h0YLj+0o4e3madrb2yk/G3Phu8PvYv2abkwSyIoMijv5mgoh7rwz4H83PVYpbpL0Y33OxOVu
/4mlm6UT2Ko53KDCkpe3ZSq5ZQWnncdw7qq64jACbpiWLNwgBRq4EPqxUtu3UGCRLI1okCMqe3N3
OAOqFXa7b4kyq9SbmTbETT7c94tu/tEqSn9e333BWeBxmgWZ9TpXYbC6GWXkKe0eCJN4C0HMSnhY
pgUJ63KszS1hexmzsvXG4U5HSNLWs1f1NBobrBy7jGsTfWwyxyTfrNmKBHg5w5ckZtUUNxrpfuRK
loWV06ySwyLgCyY8XnMoZ22lY35wH037uXLmNkyzNn1BIti8tPZcV16XNkcivNqCTi+63NsNy73k
PSTpPWA8Wm+22LAjAJxwzW1TF06au/gsLfrASZ0VuvGz7utUt5+uL4rgjPEIUJUt4Fk1ty5R6EYi
eyihSUXVjz2qCY/wXCjKsJpT9sm+DfPneRmciICQ6bOd9umNopPuC/q6R7/JUjcclEmVpUdFs+I8
x64WlasqDkhPFDdUquW5b2pJbC/6NOc5oNO9aJmDCDdtfo0AXLr5h2DKhAd5muCAW9AjPiX68EjR
d7qc6CD5zaIblMdyFqSdmL2QIWGbsXe+hX4gFDRMV91uB7uxV6/L9vpiVgukVFqoRYBgIp99vdZ7
aF0wq//copf07Fp2A8ltp36uHNb/vm6AgmwT4bGgOZ3MAZpFWNBvS0BPfQw9rAWNGuEQgwFL0nT5
/tOH8KBPAvZdWPk+JbW+B4P2NJD7udShMnhxKskiC3wlD/dUNG2Y0dLbJrq6nOpyhSzF8kTXP9eX
SeDweaBnkY/EJE3eJlnZveTglSAuPXVF9UxBe3V9CEEwTHi15HZbIalEEfaM401zNsMsVPxSC6Du
1p7bQH35GI8a4Qkcl62gYNcp2kQlUzTMbgDBrUdVlqES7QN39h0w51tIIPbJ3NyBIBIZ+RUXpOQO
EVord/yHGlFzOePr+bk7q5+LyDrWZwmNEFgNGVpVYK08uLPKIEbWpMg9DsV4bzZpBMWjE7HLPzka
XlUmWynRMFwQoZfgbKxreEkX4HXw1FrfSYvy7jx6Y9FJikiiMY6/v7l0y3RN63Ecp6TqAP7DEwUo
GCThyqDuVL+pFsn5Fmy6dRybN8P01FlHCrL+RAFQwxx/uKsaKNvp+sEQffz4+5uPj1lmOnlnTnjY
fM4yCJD8zt3w+qcFtwlPx0gzYkPeeENq3wSAlNVAAKmT9TEuScJTMXamTvt0hINwipeFRpZdevMm
w3eIfjr3/m/qdSVLCr89hoUeDOcO6Z4yOLIwRx7Lz6AxFINvVIZCFm0Cd6zzEt11YFGfkm1JBrTy
TbcllWQBBL6V512Ekmlak3pEohb87wP9ao5VuFj+TGQpjONAvfOA5dGeTTqMZcE0hsLzAkIla/V7
XK+saU902SJFtW6qNJd4ccG28HhPs1v7vXcxVm3syaC2X/a9jq8bq+As8zDOAT2CeV9qfbJZELRI
70B7HGQ2OxkOMB6qxGEINoPHcro0U4bG3GCzXfbF2sqMeqx05lhXdedPR0dN8oJ6P3dIeBXluSn3
FDEB2Aq6Z1f/xNDY1DHoPmoocZ/Y/JzNkg0RGC45NuqN99gG+NnCZtgQBz6pVl4htpJQ15Jsiujz
xr+fd7O60WmxsmTq6i9QrX1aqP253mSPJgFiBHXyf7/fui0OOjj/k9V37/NPLGgC24n6b5aPWsnq
9YEb57VXhPpL5njTLZXtjyjxwBMw6nj4ZeaIPMx+SWMt6GNWe9nNHg0eYpFT6rNf161atIDcjV6v
OttIhlSAbZ+U+qykYT9Ktl5gyzy6Ure0wV0MnSWtBdpibfS0ZTkzzfk0UhmSXHAmeTSlsRWlO2qo
DUMD2rfVYKxqACi/Vn2kap+vL5BoFsfQbwwYqMFGdQAjT+y281h3chW0sKuhLdOSF33/+Pub7+sZ
OB7qCUmGLY839bkEtmiLmOzeEH392PY3X98mfVsMYiKJlJKXphzQZFRlJ5oqN32fyaQkRLvAnfF5
1iDnyNw9UfrmcTN+pwzQN6VI1MKBUoKMQFJwjfBgx6opa9K1cO3Mmh/s2QmB2Eff5Po6VOMZcURk
5o0EiSW4RXjY4wwt0p4YqCF3WzI1d1obXbcl0RS4Wxw0Wma76wOu8HVH8elIFTfOnZr9ypkZ2IUl
idhEm86daWNVl22oCUsWBLJr7r7qjX2pFmBtt0KmeyhyUDwEUdOm0shmzMWM2xOL6ElLoNl1gaBZ
sMSKFAkiuKh4KGLV6gNTegyjXtLLGJexEZtRdZE14YpefTwkcLT6IZ1Ue05A4lQH2ck4AbuJZpoB
T/A6cgMZr6coCcHzMg5mluVqhYmAGT7UgnPv50F3oogVDf9uiIFtl7hdgfHyOD/WMaxZhoFm40Fr
f+0yhR3BKefxfXWrTa11fLcfqd8br0gjQm+s82wjmUtJFkH0wOTJFVN9b61Ux3aYMbs5omnT0y5K
PPg0cCWhu+B08MC+xgQLYKOnewJx4I7es/nzOHt2JmtNFFyovM6xrtGa4t0xJwU6sxCvq1/T8uG6
+/jL9fVOJM1D+bZM7XbQRiyJdVs8G9HoVUEZ07D2QcQQsjC/Qy3Iz0P3WTKeYC48vA/JWnV1GhCi
F8rtMt+h4uyvPYXA7YmYoWN/cu2v2RQPOgLH/ZQp30Ghjt5LycUrir14/N9epp3bUDCi6PEQbZF1
oXf149EtlgcEc4Ykyz37c3B/BvtJ+ySZ8hE4vrPEPBxQq8u6qFYMai26X+R3ltV5qLvSNcEj2zfc
T8Xkr819Nd8riJcLS8bhITi1PD6QTh2SgGoO95DedtvNIpNUEZxanQsAWN3Spu+xhQqS69PnnsX7
/DA6n0cmeT6KbOSY0JsIQxlt6GukWDAteyyJB3tQVMk9JnLOPApwAvmOAmjaAuUwFpGInSCyHtXn
zD/8gayYJGhMIjzgb28oyncbThV5YpEeLoHpA9gYlrGNev7hngeIleneENvBdSMTLRkXBjT1NrtV
jiUbayDk08hByUNf/lz/uMiQuMt/3Ls+hzA9YNjG17q5z2U8IoKLmIfs0bZszHKDIZnxwTAznUh8
JKllWVHRXvO4vbortKpvsSjVDe7HG7yr7xa/+U78Lq582d0omgQXzM9sbV1zgUGpl+FcXqbTGpkR
wI3n62svCop48kSq6mlOxx3fj814C+youC9eSOx4Oh5tWSBbLNE0uEO9Z8uktSXWyozT+Lglu1CJ
5dMQmBAP3RvMtst6F583jBu7+cRkxBei73KPdYc1jkV3mKaOSEtF8VYWNRyv8Xec9l+beuODzDKF
wALBCR5DLbL8Ph4SireyFh4vZRlPvig2+fv3N6PoRkO0fsLPb250f/SOAC6LSXzkvvP4gwbEnd4O
RA2uWh7uWvfRTv8X5WHddIn9TYmrMItkNJx/IdvvLBmP0ct6O5tdd8VetD8rxbcW5g1D2KrPmW2B
vfJ5c+PRjpz+kzGC5n50oi1FukPvIE73syifauXUTY8ADqy1ij9P3kpv+lTyTBKYN4/Ua6uypc7M
lsTF2AUWoXtuAeZEelKxq6Bf4kx5vb7egtuRJ1kE1H8yJguW3hiKT5zZI9Zr3v2kjZ/3krekyGx4
mN6wbFo19IdDvnRnkJQE20k9t2cnyaRXmOBg8VC9PHXZPh1ubU3vzPVp++B79T9kiuOUWu6KUHnA
iSXGl1SD8PMesCJFdT7cbftj2UgeqDfo//82WiLwR8XLaY7GsxzJKLInLom37Q1rlabaElNRawvw
CluNgUpZ/YKhy2atp4x4k+4wv9cL16euM0sMWYTy4NkWieVk+tBjY/bml6OdXEBfSwUONXD3/Hap
Tm7+Kd8krwNBVMGD+YrJIczRYWdL/+AgD1bn8Wp96Nsmj+ErKrtZFhXzAJrDth/G9DJbMuf9fsRt
8vC9Fcqzil3j21tkRP2liLoT+fa/bjX154shiezfPyMmj8/btmxGohDDMLOGbLke7pss//X+yps8
w2IxFa3FphZvBuCX3UgHHo/KLOj9q83k8XiKO/QVQKzYVdfLTnN8vHsmkL/6ZnSkJ2SPYkH4ZfLg
vAqcKmRZ9SXJ6qG9z7XU9JVNiVaTLV6n9NknbXM2f+uaB9rRl3yxALma0SlvUzZ9jCwFQnn/PiWg
ntSqbaEielLQURoo7Rdwel539KIt4lyABSQwHhJYRqfp9mC0aifclx2kbm4pk1YRwJ9MnoVxVKlN
agtmsETWA4tMf79tbvbQ9K2L5bexFexRCbIvyPn67Nv+IntNCLeOixmAXRk1VNZwOLPIqu8yNMsp
VROUTjLXDHycul8vsUpKj3b3o0wg6u+D+L8BhMkD/Za0XNx8RAChshFUVZZnuv23rL+rRt0DiOaG
Do7X5eO9MvUe0cHxi1QRSwNKVK/YIgf9W1Tpwq13As3Z7lV7AbNblFWL59ig1u1jW3spmqdNGyUW
8P5Vb/KUj2rRAhMFupFkUMpAnZZY04tocdLflaEHhsJkJX9B9wOwFv9acdekar9smZkU4BzwWlv7
M22O4lUEsJ55RHTV6vtwJoZ1Mof5D6unn7Y7gXCmAJwKBZ812E38P+hZ1wFFd4mSthb0w9BiN2vG
rdMZkGvPNnqpLCJJiIkMiMciKkMHWqWuWJGaVH39+4jAFpr395o/eNNn4+uHTiBPFakCoTs7pbEk
VD31zY2d3YIG9fqnBXxCJg88LDSFlHaPCewP6cN0HuElhyQ9WV5+Z0YgGYmM8/WRBJeIw3kou3Nb
a8zgJc3ypG7xImP7Fhkn556YRnE8DPROj+x2L4N0uLe70oP8UO7KqGsEHtDhkg7EmOikA5gFwCma
ckr0vQOaBPJWusTX10Y0AOeGlNoYaTdhgHL5bG6XofuSmpJPC+Iok0cH7nllWF2Bb5vxclOH6VmL
9cjCi7qSRKAiE+IxgnVXt1m6dWtCPHqHRU8h+7wl1nPaBzOU6ovL7C2SkyBoWDB5zJ/eK4OWM4zF
7lm0h5aPtJNv+UWg+Glk3jtw1F4ZyUqA70e/ED391x9V81SBArRdEx2Q/NvFQNq+s/YN8HU87uBT
buqUzQ/aZgwBgg1dtmWHXb1zP/CAwBxs5hlaV7BlnZ/GdVjHewGZlL9xSxrKEjrHJN4b5Tiob97k
a2a05dpjlAyNjah2kcz1dNAxUZlrEcRfPCpwcsxFWVcMUJyHM1ItSf5Di9VIR86ZnLOX60fHFsyC
O/5WSu1FgWp0YjlPdLjb7KBxItrca/nv6wMI/JbNHX7LzEvdBJwgmYZzngL0IQlPBWeeZ33citTu
TXMGij0dvo+0uJ/U8qXOxsfrP1uQTzN5KKCdNyNABMOaaE9LQF5z/0i6gCEBDD4IfxHuhNcHEsyD
J3kEd+WSg2lrTdTen+Y/RhaR+WNPJ57ese3dNR8KULW4tR5mZhspIOHtGhmJsWBneehfsVSNPWnw
JaiZbfkt6Nmur4jgYPHcjltt5/YOwppk1+KsiIcF/m/zMlMW6wvqoSD7+/fkphXZapXVJOkaw6dz
92L3221l5t/dggSG1j8aJfLLmflDr0afonGY9ebPWQPTQKv4TfoxmlqTBwn2jWNaCKf2RENRpz0p
AEYQiQsUGRV3qte+X9atBbWHsrxQ9V5X/yyVJA4RVAJNXozZLaa2PJIZCVrGEae15aNaQyxSrfbH
YjNv5wmQiHq537VU9UdFOdud+rtuUOR0ejzfK+2nwpTP607OJvyb5A4VmQwXAIyALGmkZoCBLNZl
73+2Dp6H+x7No2TWggXlgYRLtk0DyB4YYBmlX/wk42+lk/h5wSXJ4wabfIRqyNKRRB0cfB504+TE
FBrlRnHj9jTQp2d9nSS9DoKUoMlDCXvW2gWk4RnCGfBN1mF2Uc8HAfPykIeyZ6HAMfBIQtr1hr3p
2I0NORT1q13LfPKxne9cuTx0cOh6E51vzEqapvi299Wz05NLqY8BKvcv06D4EOj85jhb4NL103Vn
JNp4zlcwC9jEvAZdxLQN6Nu+a9rC2y3JhEQLxcX0xFVQ28oalqDLfiExXMH1Hy16VvHYQZM1eCTX
tZYoavOnr7oHZzsteYdashH26XQLYOxpbbWX1FhB8dG+uo4eXh9aNCXuui+zHgiEamOJvn4foepW
LZJbQTgn7oxTIHerasVOFGcgmICG1E5ZuD0oD85pPTHJdotG4ZGDde/QvjCB6jSe3NmzLk2EZjif
jmF/Poogstec874l8+hBNwNDVannWmKa9H4y6tOwpZFC0fZB2EljzCsaKnljC3aEl3KmdZMbbYUZ
KeQ2HcNU9vQVfffwxW/i3wldU3ozwnhX5w4JF0WTRC0CX84zJvZ1gXYoC0uzqAdbnlP/HlcIL4C8
zVcUWa+ocJ+PWb359cQt9Gruei1x9jYEE/pZBVoQ6r6BC+6IVLFft2GLTNPwKuinbwY7TauM4Fjg
8Hk04ZxvduGqwCJDIg4CHADu7vkeG33ztKPJQd/781TRO3OR8Q+KNooLBkDAUjhKDRy0o56H8bGU
gWyFa8id9YkNZIDCGUtyJWrOdtT7aTAWQKr6/1uglz0jhQNxR98ugdymHWawRUeRtYjqGNgYcACC
b7+L5w8GZDyucBgKMLVk8F3W/Hmwwhrua5dxAwmsmgcTdrk9ozmqZUmVgoPAhPitZeyfBkUJ5lb5
WNuJySMKt9RU8rIawG0EVjpCVqDkjOGmqa3n685d4LV4ICHL1kKvoVjzLbWiVde8pXoolJtGDQ2y
++P24/ooooQIDyOs7aLs4f/MR1Y8GgytM+3PAr7YcD0jNcGmU550awcdfhdCbA2ShH7mFGd9lp0X
UZKEhxvuplI3xtraCSmRCWVVDjQrQGCO9bWgrAJBbQ7msV6/0RxEHzN0xXK0jAGQ1T6ydL6kxXhq
9UqLKP4NJEtyRATvRD48OLEw2zrPIAeTGBlQQgf9Gfuh+PAeeWj4dSAHvQqcBQ9RdJcChQQbA03u
rU1iU/3gxcqDE93ZGRUHIoXAp1ixHmoAu+6/hvD/dKJkKXBBuMbDFA1kZPJMAdPkQvOnGZmB1j5S
2zKmWMHq8KhEDeQ9ZE1HAMGnNhrSNWRSSWfRp48z9+ZCqq2MKGgGZsl4kALT9oZtskURffrI/bz5
NIiHIL0yYenX6catUTUJPmaVPHLQ7goIQx/GMl+sWA3HOA/UT/qz6TneAU1hHwO2mjySUO/XbjQJ
1oamvaeMr7tq4ZaRvL9Eq3P8/c3qMMYIgK3Y0+WgQphQ5WxfJetz3LDvnFoeROikvb6NGUJW92kP
kUGKO6TVCz//voVttJ42Knnui5JVPI6wHqsSPIzY4dz1nAcWjD47pQGeKtqDcdHC/CKLW0WLxV/5
+2ql2owZNVa8ZvEsTbOLloq74nV3G9nK8GFQ9MzhcDZO4KZ4GP4cRZQqlsl6iCIJHkpIrM5QVx3D
WLfOXy/khuT2iFbyMAtkUCpBgMfjCSfWIXGbI4J12/nWbofQqapPLsvjsmsvXQ0ZFIIMSEplCS3B
pvzN1Lyx4KoAjqHsalz7i++k52x4um6/onlwET5q8kQ3NZwM9YIei9OBOLOi/SSDEop+9uHD3/zs
nJaqmesLHibDQ9PeNfnp+s8W3AE8hhDMXhuFjLSW7LXWhpq6dUExb9p56oFeuD6EIJr7ew7f/PSm
mTu7VzDEQrvVa3byqe/IXTWAhIs6n6+PIUrV/LXhN4PMamW7NW20JN3ck1UOrxVKx2BRPEN41M/T
8VParaGrpHdWnY9e7cj0xQVR3t/f82ZcsIwqWn4kD6aVpMHuWLcDQeXGqhGKjbqphEZjgUSkknEN
CkoQfytvb8bLGV1BBjZqyWyrD66aB4up3i3j8OQYg+fQTuIkBXvGww5z29D2ysCeUfTzb2Twcjtj
nlP1AbWc4PqeCUyPhw8ypiM6BfVk0mjZb7t1zmRYL1rX/b7+eZH74kGDO+zYHXcL7uuobB1wNfVJ
e7DurUg9Fb4quRFFs+DO/UQH4IoUXLeuhoQEGF+XnymR9dKJzJpHDJaoBFvd1qogcnBiM9xOzs2R
gCToHsklwC6BRfHgQV3fc6KCCDLZ+7uuXD0bbUM2/WJsgdV8rGvC5IGDS7WhaN5iDHf/ubu/0kIm
kyxa/eOGfHMc2Kptxa5mRtKYVaRtc2Rb1mndWXjdhgRel8cFVnPbt9mOz8/leueu4yWFGMj1T4tO
GHeHo5NhVFTX1ROm5UDl+gA6ehM7reXzR75v8FDAieRomMgKNdn6QBkvzDhn69NsSVLj76871GX+
XXdlILme9n36uGg92D+rE4iZPKeWVbUEQAKDRwE6Q6soIKaFDJNqO5pP9Q3CZebkq3hIF8b6gBfA
U0lqVKS6c1ZV0fU1E82KO8srdG0B2G/Mx8JB/1I2n1lRRmMt43sSff74+xtjbS273gbl6PfMf2zs
fp1PldlLzOn9U2zwuEBCFtvqW2okqu3+MscZGjHDhe76bwr1+czNJVYlCJ4NHvtHVcDYqDkb4A9K
zWfTyLW7udNXv5xx66kFAtISOhueuRXfll57aNX8Qsu5g5JLuvk5OO4l8xUA4w2e8a8ztlxpNRtJ
YVIFmtHFxhLnYJNUXf12Wr9k822eTSdNh0iEeWugCW1+brU/i64G9pR6+5psBYD7U6Rbtt/bdciW
Z934bcjKL6K95mL/dNibqqWbmmTqLXOiIv1ULRKHLfo05zkyY9ghhqQg66BcdtiQeiIy7QnR9vJo
wapyimkhuDN76GVdZrxRzfP81f42B0fy0A2k2Jr3czQGD/MDr12hLC3Ogvowh+nuoXYcKuF0QaiR
es5JXl8TJMgMHudnqrVqAR5yZIMC61KHre+cqeL1P498SnO8vAtvkyRu3n8EGDxCb9McVurKDHnq
afqi2SAeGdXLuvZBpqExTv9WKFNgaaXkDAgiHOM/WD0koCzozB1vDh29cFVkP+qGZ96TSxso51T6
EBRt1nE9vnFchZMaY9vlarL8ZLN/KAg7Zzji/LvyYELDFTV/yfoJZ3T8gjcjNZuWaxrDjADtQqrw
EznlAchugc88q2jN+mCS3OAp//pmtzJXwe3oAqaJ/p0MjarWM3vQI6xc0MtKi+/HDwYP5lsoJXW6
LlpiKOa5USxvX6xbzcbcqlumfnaK1tPa/LUqs2hwbsBf4tfQF1Nkspmi4TlPYe+0GDqGsMvI+yLO
tWlDIriR8bkLrhwe7Ef2Ae0yLoiyDOp4exMoLJi1Lz1tvEGmBCSYAI/226uZunlD1aQybsrm3tTC
6xe96LvHlN6YGcsPesSDbqNyb9f85FaSJIDou1wAwZyVmmmJ706dtl82RiFjVaoyZiORd+axel3e
FPCbcJrgZTJewTZztL/6HfEAVn4+Ol9lnOJ/k4X/TcYZPJFf6gABZQI9kCxmQxW4TFpMlutRS3fK
qKxpUX7TGPodXtee2NNd21Wl/aooa1tWPmQ46nGJ15aqSkgXvdsvc5ehLIk7mNVlpORdvz3ujjqq
OpTA7ZUSb1YaBepOfatoZYv/OqTIRix9iYeD3yHCJ124A3CUvhh9P47nfd5ISoPrxiC6IXjs4DwW
665VcDpjaLyOd02EzCyCmSf0UYSZXz81v2VCcO8H/QbPKdiOa1oqRWUkhM03UBD3LUpvlNz0XSp9
Muqw4fe2jos8ys2YgSHGk1GNndiO2rg7TWHnHc3Ycrpz0dnnPEs/QrcqVw/PMvbn1VoUqLGlUTbY
vlsZ4WZ+rBUVJLP/HlRnMmZlGqF9OIzF7TBr4NuVFRlFdw0PJgTf+dZmE+6AJVpujs6PAQ1N9VkP
coCIK0laW9BtYvC4QtJMruEqhpZY7ZcJJfJydIJRa06DTXFSZm9dS9/d9KA1QXtu3WbDK06H12tf
QF6aNKjn6ZCsKCGxoLKoSz+GMjd4OOLcmCktHcgeDsZPdG7Wg+a5heTWExg5D0m0282Z0aupJmuG
Dg699TJ6Oy/Gvf0xCneDhyQ2VWWCJRnhiKNq93XBznP9P6x9WXPkqrL1L1KEhEDDq6SaXC7bXe5h
d78QPeytGc3jr/+Wet/7hZtjihsV57XCBpGQCSQr19IUgb6fzbNllGFRWY7JZgq0ASN/512zM9IG
b6nGZW6LcDLc0My/3w46qp42732zA9mj23t8zcjZh7iHlVR7Yj7b+VgFNP/IHDOA8qcmvCmuCzIE
sQWzU4JaAvOcDp+87y17sMzT7TEoPUiKAp2VdXXSoES8j0AMzfbpgx8axWGIvEDscAA179uuZUCh
47a+iW0EQ5hplGyEtfFwuD0GxWKVAYWLkbM4tdF0RuNnl1pPuZPsE9qToLN1uqaKGZBhhKSuoG6d
4C7YDw58Pd9PuOUwVwfPURw6ZARhPVQzoMUtmu9OPn1wdfdM1XFDRhBmyDSP04LvttqdOJHdeoyb
ADIsQJSBbYMEaaQDQaostA3tjTcYg2NY0FS0r8yk/h4ErOkp7nEFAIX1j9vzrMooMelm0S5NDL7Y
jj96wv9hL2UEWc4LAGWfbdd/BUTiAx+yK2DGn2YCOd3bnaoWl+Tk64SbUz1z9+oSYzl0SYb6uYk+
mh1IXnILCZHb3aisJ+34Xt7nSePmYGqgP9b1iSNrxg1Nok+x0TPZxZO6hpsjemwSQXl17Xu265fn
+OdaFfe5oIwihFqdWxq2Q87M+GbWZ7tKI2YevfHnbeso3ENGD1Zms7TUdMxzl3/p81cQud9uV2H1
/4AKrj1vS7CCP3bGFDjzxwm3IKErElesHFl+ORmStEaZePNoDmTZ5ZWThXTxq69jCVEO1npsd3sQ
KreQAYTM77Mlrif+mLVgh6AU2Jx6tgJRbyosVCxBCwGCNP5SpEO4IF2m6VZlPMnhfasBHj4nUHq+
LDtseogt7Q9yqn7y5/56rA/NUehoqlW71H9ACE3wWtKY0Ou47x/JLgVjkPk6RJsGkx+R6+0RqQYk
ubobx+Bsn8eNS+xodDHw+7vY+nS7bdVikPy7FY3l+0NrJHggmF87crYpCatseOiZFdzXheTmLgS2
C8v2xMUovTB39kVzEDEJfFdzJlTtJTJcEK+xoqWWKy5tVH5n+waZxcoI5oc1xHPc2bnmX24PRDEP
MnSwdabJqgEduEwMmojgbH+o8+i+prcQ+WaTmq22p7zdmi7/GYw4ALNzP2gUJRVBSgYLEs8TK9nM
Uzv/iPhit5qlo2p3M9Obb15AmwKxbgPtsiQY2z6YM827p2JRyrg/u6rnhVu+uBD7r8H26nCFl+1i
SFUFrS8Mzd6gmk77z+/vzcb2Ur+pLm5hBpafQvgBGVRch+6bUslrzXlM/HjqqgvPX2uQmvivq46T
RfXlktMWVbYUBVLcFwBDwmn0gmqCSAFP7lyMksOaRd4Vwu+rS91cSp4GzddGRyKyred3Eggybs+e
q3ps17i6gFA+yJqHCs1bHd7f5iBzdS/CiuUjkwY2s22IgXFxqSBaTowdWdYoX5/E8PH2zKoGITlr
VQwLqVPYZ0lPyC+RYQwm98DRQ1fet3hkQB9rGMkaDzPsZtUDIDThMNvPRaPbIxULSMbx+S1BzK8K
gHb9Q5o+CR8Vj5oXJNWuLwsE13imqIbBY4+G9cs2XwtwP3hexJOfeZ4fq/lVZEXYeTpSD9VcS07s
ZWbd1pACf1wRhNxMhBVEk5r6IRWzxhsUt2kZ0keFCZHa1mWPAHyEPa3CsvdA1gtWjfjveHuBE0wz
6aqxSG49NZzRbrHo1ewex/Zg+WDNYHuurbdUzbrk12kuFqN0TLwCQK17Mj8X5OCtH277hCrRKQP6
htmFH/Rl8QOscRFei4N6fKDuSxkXoW+1IeVF2Odd4Bnjs8NOHgT5ypGGCJJHzQdscfWd0CKD/dyk
qAntbfotXupH67eeyhzWLtj9UrZnvRMxUoaGP39eR5AJtvOOg+z3dt+KiZNxfwiYmd1kLr3aYLzG
dXnXDfMX1qV7Xt2LWpBpBe08Lvtuterv0BKtm6iak+pgF9PyT+fbxlejyZHjG5LC+AuC6dMpxSH/
wq1y1r0HKtbO7xLeN5u9OSSEuMZoXbs6655yjxnPkGviV1HNy9f7rEj/3I/zMWkrZ/Ss67it0Olz
msbRmnyoIJVyuwPFC+rv8+ObMeS9NyQ9RwduA45aBh2ZOkiTPFiLNCAkCfw5Cwc84N/uTWUxaf93
22Qs5yolV4OZv6beyMKxH6BK6Xjfb3ew2eW9BS+FC2a5BRO5Ra5e9dnon4ShOX2pPlwKE8RlXVYQ
iOTaw3Bspvgpbocnp22utz9b4Swy/C/LZtYUhsNfqu5HNz1XDK+w9T+5rXtyUXy+DP1zZ6v0Wsbo
1anTsHSibJrDVFdqr1hCMu7PJaXPO9/jV8v+xZyd4wTAlSOSBQTw08l94N2dWXSZMnDGxdmGKhy/
9jR07YvRhF6m2aJVFtp+f+MHBKWhSzKkxn+hacmHXbDdsb78/01DjDVzNOWTin1YxvnVPorpOdAp
X01a0DjKewaNV9tNW4AWyz5x9plROJelzcVrZnR80SSpVMtVcmMxkL4XLW74pEFRXfctX5PndSkD
p9WVgiuOkzIQsHHwPJly7lxTbtlR7UOgISdNuqODQEj3UqAHslwXA1VzLzm3g0qqgYw2v1L+VEPr
CtWiPYpGb7v2+40TGReYlem8mjXjVyjNhZlfXKwp34k1eb3d/PuGIjIwsMzx2GCPHb8igvxiHUoP
rc+JPb0QJwEoWivrtM3sf8ZVIuMDG7drSi+xvWu323I6RdQD3PtvToeH5ZfbY1FkjohMGGinfK7G
mv7by2/d5f9GL5Kru/lkDrgYGtd5n143KlmQJrgBinZCe7ccqak5uSpHI/n9KGbux6BP+J0Hs6Ji
/28ebCMojCPdC/f7EYDI+MDBG/IqbxB8E6sZAtOym2hKi+FTn3AaNONSB8aIyoLFW3/eniRVh5Lv
85o4oCXt+SYXL8Sn0n/MMxFVY1g1XzzdC8772ziRKQNZkk6jCTGCawuF4embZWtWmMoZJU/n1bxS
YmFK3O7Ydk+JiAaq2UBU0y1D+fgCrGa//I+LYLohQWC+dhHdtwf9dL8feZGm+nOb4q3dlk6BAWTc
7ILE7o9j1r6uU71P5lGzcBXGlwF8zlIlpGVYUnljpMdqJUkbjUvm6zTiVe1vY3uz1fZLKsTKEW5d
tnP9Fyt9ub0yFZMro/O82IHejodI63dHEzkU3OAT7QO+cnolb+6ReJjm8rc3b1FjPeahYAFkOMKN
80pMGuOrBmH/aRwx+2tl2qVxTf2Qenm4nXGqRNO4chCS8w4ZY46bsPfCuK8NSaohSGdwK+5XZMow
v2v1bIHcsQBFBaq9b0+yygEkD06wP/gkQ+MlwA5uMwZGxY9J10aAFO1vd6H4fhlnhwRu6ZTOgLjt
HevkOSuOTnffEpXxdXHfxWNsG94Wfyh5SlN9/FF99XZAeONVFutBIZrkxn+haclha4OX9jxi1fx7
7P6/HGAVKRLco6TP9ssKxzwXR/oo+vdkYewABdtkW7a4qTtaqKwjeW9RZxkKAXAGzykNajiUVX8e
x0zjV+/fgIgMaFvHajA8mhlXgCc/uKx+iT2UuMYgLyycL3XqgnS6t6HxXexur1DFHizD2soRIEdK
sNVkPb14OT26Bom85iNLkqsBfZai0iVFFbHalXzZZXnVOTPsNgMO7J48raCR4kApM+R5AOMkdTb+
G4nM3b+Ho23WCdgrdYcjxazLaDZiWiughs7vSJQZf5UduHQ1CQFFHJLBbHPvOmNl9JiCwXqkPerQ
cu/L0E2BZepQOKpoLUPZKK4OS9O1/3scTndbRd2AE8V2gLzvAY/IyLRxMhfOezg3Y9BrYO2pYX/b
SxbdXqmqGdh+fxOValaSdSgtD9rlSfF30VL/CKV3noZF3/Gft/tQ2kly7qZi85DbmOY2yp/+96Dd
7zao/P1rSdqY5zKdjDjBZIz5NY3LcHIOYrqPBAEn6D/NlCbZ720f+Zk19NzDqOOlUplfct+G2Mbo
dbR6NREvwtGc+rAC18srqc1Fc6RWOYK0IZtjnBcLM70rX79aOHgZfZhmn7zlviQruFj/NA0QyWwk
3QI0Qf1c4VZepgdCdEWBCvvIaLTRrYy0rWx6tfpmX/n8MJbIv7e6K6DCNjIQLbOtAeDrBIcVdvaa
3+e5xnu4M2dFZCCanzrcq1Dote3LTn/BvjxMmsSSohCW/AcWjbb2NFht/Wmxp8i3r8QBHGkZAm+A
mGi/Z8jFAFUb1vU+K7/f9mPVZEhuDMp5LE1roNdinIK09A7FsgZuUZ3ua15yYLArrDVp8+SVjo+5
jzv/8M1F+dztxhX7pMxpRzxQvmeLR68CTrbLadrsEVU/3G5ctYwkLx7HMvcqVA1fF9s+0ORX4tkf
vckKcBvRXF5VppecuDWwnWUrqAONlAbYcUCY+SlOP97+fEXjMt6s91eGSnNgn2t7jVzT2hHbCXrv
PiwjkfFmbGM595rcubIhA4EsPc3OX13sHu77eOlYTZMkNb2lBmDGXSIerycoAwdl1mhOjop1I+PO
1gxp28pH83N3TDwQOGr8V2Xz7fc3++7U1VOZsMq5jnEWFXG3Fz4LRkMnD6pYkVRyVVrXPnUpprQY
wXkjklOW9TuUqhxyq9DsK5uB38k4yigywBXSmE/g0HISP7S6D+VSPPotjbIuB0J8uN6eXpX9pY13
hIa4GFu8F408piHw1SmUeWcd3EVlJtlxByQ6vBFcYVMPFETrFdB2wLGhWYNadD9uj0A105Lr0rhr
q8GmdMt6ALaAXJwetqBoWwaREcr93kiM6QuYRklgNFB1NPP5xfOqPUqrq8BoQblCve8MGj6gjukD
UXZuYBrzq1Wmv3LbzAN/sXXZC8VcyVAz0nLRVIuPVwduRCuy/2aqU6H9TfT1zmqTyemaIaF1Uq72
lw7iJ77/I6+K0DZIsHpFUKRdiDIYYHydYAAsyt6IklAzMiyXtXFPjV0fS/AuO2t2JPHTMEFoLcU5
NOWPTtXs17gNRYw6nfh1tm3wN3m7pmoeDJwHUgLk7ezqKpF+B433BrEtwzdOXxm2MYGunn2JwURV
ds7BZdO+F+mBOd/M1URt/wBF0toJOAhXB7A5Oi+5W4ZsTAM85wRdWu0tZ+95X9uh+A5Dn4b4e+u2
H0boQk0IrqkHcZKFvzSzsUto8qG1Ize/EFaGlQH+WfI6G00wYE9Nqipcsq/N2keE/DQKFPa709VO
PhdW/FyT+ZwX7glQjv1dLiBT8k3ruszr1GKDARFI4Xdnq6tCSCZqDg4KL5aRd7xzt5pIHBKJSz6u
LT8uoNeb3ekDEHl/3x6BqgvpbJKhhxi7ubjkPQlNFpnrGhVzVC2aMKdyZCnMucKO40Ik1cVn1zn7
SMDw6IshuP3xqsalKJd2Xl6CCRXQuPXFAqive5x8zcwqgFNEpszr7YyP81JlT1Pd/1x6rw5En+TH
0aoB0KofzAoQgrg2jqIEczwI/DrNmBSxRsbk1byGg9SLOK8jrk0PyE/dtpUicyPD8AT0sHqg+wVI
MOsD6czIY/MxT4yjX3UQDxZRVjKN7RQb6G+BojfRIJ6bIk6GuDsvkAGGNoC4xstL3wVuX2mMpBrM
tprf9GDZaTqVGevOgl+AoA8MYFTs4kM1WKi3PkLsSHNIUq0CGZrHmeEXWBvdeQL3RFP3L7xwjplH
Pjq+HUwGePFbqMLkcQh6jE+3J0q1ALbf34yNjtac1jStzny0vwju7ep6va+Qm8jMe6hFQxGuheFg
JUB1z4lG4YSizw6z86WvfM1SU42A/DkCZHpmBj2y5pzxPGjqj6Q+3jaNKmdLJIdnaTZjcdnduXF5
aEFBZUEBncH5aWo8cEt8WFgXVmYWsYbsmrIBCw7+hIlTkfq/bn+CIl7+Lv58Mzsl47PrWH1/5sXB
Q5X/dJg/TM3uduMKx5FRe23O+VZw3Zw7CP49NL4FQVzHw0KDznjIrQQSy4mbaYDoiuApI/TWpBi9
qmfk6pb8UPzsSyPsk1njoIolIGPwuGm1tlGO3bnu2sfELI6d32uMpEq6ydi7bFiWxOyz/uw4rv9X
vHjJzkQhuunt8qVp5kNOF3P8Mc6D0R3mOquvfpmPeRPaRW1aLyUkJYtrZ5aGpXsZUkUJGY6XLYtv
Zes0n7MOBTXLazd5gT9lzxM1HpO5hLzaxbdQ3i6Sn/ctFClGjGaBjTt2OhDZ00+T7Z9my3yxfKjU
ZOVpHHRVbapZlA4HZYfTJVksdFMDsdCBqFMQzQJR+NHvyX3jRz4VjGU9b86eXX3gVhMs6RgB1nbq
GkOzUFQLXAoWSz+J2uFTjYJPY9+YgJua4MXPdC9qqhHI15+pWn1rwDKc4+WpZuLRa5NoMfsTa4Qu
3m2f+s65WkbnoQwiSQQf+/PysCk2zUd+9A9QLI3+Dzpb22S+18e2x76ZCccZ+hR0jf05SyJrj3PA
3vnal3hfHsHpHLXh8gXyhbeXrWJGZLyeMQu7Mh27RdH1wCEf05WA6xdG4OcAB97XhXQyGEBIsPQ5
rmq0qfdr1T8tNSy3xp9vN6/KTso0fQtYEBarr7cZsfYQJDumj2tYByRIdkxz6ldZSXJuZKyE2bSk
OyfsB7G/ktgLCnev+f5tD35vtiWXLjqkIuMB+5flB9VTBcH10QynvXiq9jVYI1pDM9WqKG1uH/Bm
WeX2kqLQF6NosaooOJ+8kzhvT0gtavF0YmMqU0kuXoxFRyFniYJoMSw4n4GaDgSyxuNkNO1OYzGV
f0h+7ppp2g0eZhzkKwdrb0MtennBY0nQh3nkn3Qvue8PBWV+f9qroF5DM8Lbc9zjoTit+d9ljTGt
nqtT1Hs/YFkyYK8t/XlguCB/E+srCAkiyp9F/DcFYlZjqfe3C2w3fw4BSmPg9qxgqfRz/XF8yaIq
7ANAwOYQUJUA0kNGoEu9vn8BsGS83pjXRhFbuM2QrBpfIRNURetAjl5u/ZxRbgqOWz8LRm+Oo9tj
U/W3zdrb1ey2VeaxojsXA3uyOBRWIEplj+tOzPUVteVXFLtoulKEGEsm+EvqpUjd1BcgqZkjGor/
kScvdhA/0mTdf58o/zMMWDJ4z0yK0jWXtjmDltX1gjFhE+RM/Sk+USijPCZOBnmsmaF6PbNqFs4U
tW0BuMbZK3SrypOw8E/cMusvS27g6psm9YDE0iIODsWDbrUuqR0O3pRonFDlHFIw8QynZTWHSVxw
l/h+jg+mj1mhk4tWza4URuKa2B1dcec27TFYEoK6w/LkZP5fc9N/bipzl/qGTuZENRQpnNhuMiaV
lXZnl6xRHT+uLiQ7dNwHCg+UkYAdBHVpUqT1uWEfO/7d0pWAKj5aBv/VXu/UrYHlkordlH1ure+V
6Wt27C3AvbMUZdCfv3RL4vfODIrzPmLFc5tbQZ9O+27JQ2d6ArNaWNNEs/+pDLTFxjd+jKQq5a6V
1GeQoz1NXBzp3OmSEiojbb+/aTu17HGscyxSxJ38IeXlY54kw7ND439uByFVB9ug3nTQ18jRpeVW
YmIuUVz+GkZ3P+b3VWpYspLuSAe+2gXKplbyqy8A3BVfi0yXIVbsPTIL39SvpTXZ1Ln21cdmPUy8
DwvnSfvQp2pecmC/XOIlrR3nWkKkt7cfXTPeZ1USdChBvM/2ktt2Il2tfOvBRMInRwaTxlvtl2br
VMysDPwzqwZF+dXsXB3r4PtnUuxTrqnHV6x4GfiXTgOAiwUeWEeekqgtk48oNnWi21ZRNS7t+O3I
UI7Z4btrf+mPYHro942VzRqOJpVVJGctCCAM1tw418mDeHpj7tMYd4XVPN7+eEU2yZIRgEtJHVe4
eKqkH/C8cGwO+aHNwu4rffUPVTQdeyPI3TtnWPJdGErUcYe+VqiM4wUHqj18Xu5sXDrUpwl0pG1T
4BF9bXctqcLc7MN2Nu9snvwZd2a79Mp0e9JtZryx9SNeoWlgd5NmEammWXJeTvIVbMKY5jZG8XxS
WJBZT5MFb3y+roBbtU4l7+0rbiTrFDsAk5yN/ldFvt9eQopPl2F+LLUE1iba7fBqx2P/CJX5kKS+
ptrp/XygJUP9kHFJ3bkCwMBYkOaZ0qiMBRJMYtkvDWTYQEtx3zBkN7YomWtiseuUfcmXB7K0wah7
d1B5mQzzA6VX5serya4FCCNfN3mR6sKeejM0n8ffSDk/Yr/uG8c2TW82SMhfrk5qozoMEe5Q5+vR
7Pw9t3Xayr/TzO8cVWQ6unTy8S69wE4GMnD7sU9AterYYjfPaxOVhZ3igTXNIjLROVqMqoq2wowQ
8gqgHyY53fcMoHSgdecgnQcewjRil0JN99D4Kd/VlvODexMotQua7m9bRLExyjR3SVePtRAwPgNZ
6wy9b0d8GsjnDO/Y93UgxQZirKAqpdgBmtKCtmz+wG3/78mYHjLRfbrdhSKVYMm8dkO7tMWY9s41
nugUQuj0GKf5/L3xvPaJNk11Rm0KQ01EDkXzJPs5imI40LJMTzmtv97+BkUAcaQAggLGqa09l11R
9rQri+q5blrNBq0gzLFknCHS+pYTDwBZib/6qD0Nh/IAscX0cdlveFu+u5Ny2ZIxh9wUjdmm6Ch5
xMGuRk/zcX3q24Ds+1AcdDo/qgusDD40pq6xzCpl137Pf0tZ9A/NiQR1OAWe5jimWNcyALFvccG0
BDA6YOQIgPhk06NnASiiQwQq5lsGISYrL3KnBarOcE+5+zlmmou34rLDtv7eRKg4aZCrMPHdVpGF
rExOCR2vVpKMEYC4H2aSHIsu/sEo+XF73arsJJ0M5qYWsagBl4r9pyXOgriqg/lbEuuONYodSkYf
GmZrr6OB9gUg+t5uEPax7MTOnPsoGXQHNcUuy6QDApCTUxqD2P1qzU8gW1ibH7mr2WEVooaWzHpX
FZbb0BgTYgfGcQnbk9gbVy/yIvvKj0MEyCA49wNXA45TTIcMSIQAdLzGKbLTZtYFjADUE4euF1pi
f3u6VZutDEnMZhQDOCjAvNqv9LANhkfsatbB+rTsnX3+bJaBqTk0qMYiHRqsJhFmxnFfbMcvnRmO
DHmMJmwGzVAUky7jE5vUBLxsxaQn89nv/qFGyIVm0hWLVmbCM8zBcbwRTXuYhXHdZwMFlYwJZpQz
se57iLBkoCITFk+yBdgd7vy1sbhx/0C15XQq40huDW8QXZ6BVcF0R/aQLJkRDIPfg1N4uTMdQKWN
PfbTnrspugDjKKiJ62M80j0tdCWTqtUj+TTeZuvWJGg+BW3w3O8s8ELUwB3pdlVFSo9KGzbqSEE6
noA2g1O8zmw5tmYIUdy48glV/EHJdCpziqmQkYpeT3JIPmMgXfViGX+xbu/rNDpUTW9je7NZoF6v
ijOCdUqth6bam/7FTzWHDoX5ZdShVduGSw1gN4FzCuh6nEG0tpDHYvxwOxCpPn3r982nx+PMMrZZ
xYg/jf2DwxFex93tthV7swy6K12HgRQaUzvY1RMAGWfH0OyWqpal3bkBW0ZTdQhpFJAY8N1fWq+J
bn+0yiCSxxJ4p18a+OjK/Mj/gdZBkOUae6ialjzVaI2uFBWapvyLh+pjv/5MdZSqqnUiuWkM8YyZ
CSzBBdDTtPzRkDKaUfKdaSyuCMUyys5x4xG02LD4kB/dOgnL+teafBzrFAp0Oj1WxRhkRJ2Xsxzl
cSDysusLqx9oNwYN22XMD25PrWIMMrIub+oCxTyI9LTDM9Qkus++O1/dND53297FjJfb/ajGIW24
Q1HifbBGP3V94fXjWpYRUuQoYdWcqRXrSGa5WzMr7QdQdl1Fexx5ZGcPpDnc/nRV09vvb8KBTfDM
v0CG45oAfcuR2XkEwdPtplVWkXx2zRxKRwdfXZpH4j6SKQ4dyDPebRXJcePGYDHfUO5OmiVBa1oi
YBS4iEZ3BFXZRnJf1te2GEskFarJqSIcevygBdl6ZCbIE95nI8mLh8GZzVxM7NoZ8RrktM2itQVi
KRA2yv7iZZp16FXVYKRtl6a8X+oJgwETVtT6gGZVLaDRduL9vD0URQcyRA7v/EXdcDjzYl3s7u/u
Vzz8c1/L0m5Lendy/WZk19IBf4lnfSQuPcaxr9kAFOtURsQlbeNzO+6Qicn3g71fEKhH92zcWQdm
yag4y0sGtmw7rnB+xvXFyfa3zbL50Ts5LxnbBn2XOOOtgWch4yGdzsN4Z7uS3xaMDGI2MZHCzYJy
+uK1mlijMrTksJMD0dS6MxEm4yHiBAWD4LPOPq26+mtFuJeRa/FIMtN2RpS9eCvem9pv4Pr7x2nM
z+vioUhRe5Xbvvc9w0tO26zgMRyrjF3pYdnZUXVIL60bNNG4EyAL8nGn+3V7hlUuJfkspHS9lJo5
7okNtHAMrMv0Yuaag6Bi+cgItpknEMZKMQoxrcPeb9vkyZ9rWzPXqtZln6UjNUaO625VQEIgdaEA
qDkgK4wiQ9WY7woLdmHXsb0wMKSnY6hFb6q+elu5b3bDGcVENerR6TX3+70o1/206ADrqs/efn/T
dOJURUM2gxTgvvTn5lqOfpRpy4oVtypZQTaNFyGmDMFg8l9q6HPSU4fncz9/RcK6AIjz9oJU9SJ5
cNbZk2hiHGjnbMQ58BgjmZEeSvvXkj9qw71qEqRtdxiHum98nBsGF6VDoD108+F0+/tVkyB5LqoT
uTULzO9Cug/TgjKrnPzIHd2jq6p5yV+Lds58e3vlcPgTWVlQzLu2Ehrbv5+ghCztnwuorVwqfHtC
uC+Y+dgaeYbDModW+xgnT22SZPvCyd2wdGuIaMWG/3rbZO8HbVPGpjnt7FtTPKDSKX8Q2XM3ijBu
ogR1b/e1vwXzN35h9lMBVvoOd4DM76+dBxkeiJddgYnrj7kztNHtbt6fGlOGpTllX8bG1OBanXxC
NJpt1Fu2d72Gm77k2oItnDEX+xqWbpDFRWAM1S7pNa2rJmBzkzcGGoyyQF1DiQkA9nfMH2dg2zJn
H0Pc/LZp3vc3U0acrTxPYZ4Kirv8Utjf2vugSdB8/fPDQaFc+ATUfb8pgoBlzJaHRGjStarplBzZ
xtsZzhJoe6wvcfXd8p+SXlN9obK35MQkzaEmDx79a9tGzvIXNf8hVmih7vO2tRVf/h9AMDqLycix
EHl5TqpTRR4b3ZOiYiJlLJggtHWrZUU2HizS3wfH617wAKBjIXv/dGXKaLC1N2PcnJctT/IB1cqx
Nwcx/ckqqGbqcKoK08vSrW1Xmn268XqUgCv2HqprnrgNim8e3ra9qn3JUQtCqiqb4agTaK4d6D53
FcjgFtYfqzi+63hiepK7zrwxwTmH0zPqG65+nOyskYHvzCp07qpaQNIeXHaEE3+ecYr2v6OAKrVR
35p9vm0g1QqSXLZs8DYMBiZ6ZesTAytD4pDd7ZbfPzmYsgrryoe5bNwea1P4wEc8QExyXAvkfr2o
GUPrvsSs6UnOuzKR5Y6P3STJHofpxOZvxX0vRJDw/jOc+XaC06bACPB8PZeh3f/TGQ9Wp4k6Cu+S
wWDFxiSUVds2y194+lI79t41P1qoTXITHVRasXJcaatNCbGSKYd75f0jH0+F+EVR5n17flVtby73
ZpciwLZ6IBDCypn3Odk3xt7RpagUz/CmjAYjKPFN8wFxrUUC5rSVdgAu4bW7OeTQuJuO0EuyP943
DMl7fW8ZSyDb6LWJy4iI5QJ3CO2Sat63FP4lk8JZNbf7ykbz/hCm44eyve+QJpO/TbPf5czF6in6
h8U4gEPTCVl0n0mkrbbPxUzweoVDbfVkWbtVvLST5gqqWjSSt6LquSjJgCOt3R/K5VCIc68TwFRA
HUwZABank70kFUxtkFBg0WT7+NCywNyzMAd04y7byDCw3vM8mueIlw07V2QP9gKiqzhV7FUy0Vtq
NKkzzbBNWmWBkeyK8mTUPwfdWUFhehn75XZd6jopmp+6azE8ZdWLfR/PjClrj8Y9MaEqhqaFsfcB
G8yOpQ7TpAoFMs4r40NbjgKhgH77FxKQRGNQnKefxmED5CyH2/OqeK1H5duf4WxokbFrWkws/5tf
6hPdQZn2DOLktg7Lk70TB++p0tUXqWZa2nTbFJXsHofzdukXF5UHtR0Am+bN1zvHIjnwMDWCDiXm
g16cDyTsAvucX/hj83MNjQMINZ/Xr3f2JPkz9t62a7YwRC/uaw2ni3dIkvXh+GBC070+0CcwjGj6
2mbiP5NwpozNQsp/O2dhO55QgIk94YwbHT86AQB925bwwv/WdKTwFBmbBW0kE8l4dOR9GtqAPmyh
hBjBT/pantJfMUrNREjuYpA0ZXxW1jp90hswoFtdmi6YmB/NSLE4mt1NgdczZXBWBlr7rG2wFCwL
KDO8Fu7jy/KrfNx0+O6lRTRliNY6QmK7GmCxMfmUoZxAQEtZh+tVDkHaoZt+7px2xRDG/VbyVx0a
Ec6o+dt42quzTjJaFWhkqVJr8XLfohhD/5cZxkfrSL664Cw+IaODIl/+1C33ba8yToss41xx4Fyu
tncZnLMDpA6ZNMd5pbEk1wcH41D426nbfh52bG8d1zgw8sA9CISw5OB80vjIZvz3nFFy/LUUNBXb
ILzLVhhnHcEiZATrh+o3uJA/uR9dXRpM4Y4yUIs7ud23AyKzvex9A+9B7JnqBD8Uw5AxWnVMi9Ha
3K9Zd0t6qKfTffaRdUq9uFm4+H+cfcdy5Eqy5a+03T36AQjIsddvEQGROpmZ1BsYVUFrja+fA/ad
aRaKSDzjoq1vFYtAIIS7h/vxczo82LkrzRFI6hj6QH0dCgMaBVf4tgEA8PX6y+Y+YhKJaxwHNHGJ
d4WCuynJcCq8bCHrMncqpvisnCepFvKYfAH7yV9FFpKzbDiNaLzY0o3Cuv4JM5fFKULLb9MSbMk+
rrjETUyZ735FqhBv4lAHmdmQO1QB16RBuiRaOIRzB2XKLOcmHleg+wwxS6NTrodnjLMnMTqju46q
7kZLFEtST33l03gAhfxiZ9qM759iuYZBFpywAJemKpma85ENEQPd1qi6dX0m507LxADwThd1BRhx
znXyoQ7noiR0cN+vP3tuo00OfVGUkhwQjpy9wVK8QyotXIVnnjvFbTUdbvFAdINfdDChrCRIC851
bpGnZHFJWPDSkGJb8afRGpYI6eqMRhD5EA1+5SxV2md27xTBFYViJjm46Z110L55gP4Bz+JhHynK
pkt+8f3COZ9Z2qlcqeaLEiR88RpIjme1TwOehdLPcs5TIBfQMp0vCwo5S8FDoFuxnByaUoOrXZKe
nBv8uPZf0gVl5QZ5Lsrk7HMuA5OaIdeg7rv90cYkk+A9asQhySVs+qbcROILCRdSe2Om5xsvR8Tf
By1B49vxywjP7ZXXKB7WBdHWflvZ2LF00MVzl2kPQZh9XP+MmZTQJy/hlzlyVakXBzcm5yBVLnLS
MN7zmSzkt70OJvlKXXBOc9t1cowhvRq7gR7CRKBDU5BNMQhpH7/Ufc6c4sL9sHbIT8FeRES1KlLx
Hrc/SoVv8pUVNiu9rKEl14JkZsF3fMIfvlmlKegr5wO0y+aReG4ZeROs2vagursNWZex3nJZQINn
dIcusejNGPApo1occzLXKdDK64d9JK0DcCGjDbWBJN/1TTBjDKfQL61DAioJ8Xy/YEr6PECG7/qD
56zhlECtL0O3HlxdOGfo02CyRVa+DTLnUcBpVFmQztffM3PSpzKnZMgV4kjSKMrNMQ+aBHXC0y5a
Eg2Y2b1T3rSw6f2079GBlGbqPXoIm+g26KITOM4PNadC11Jein3m3jQ5/WrXIzhMBnTUJi4rlLcu
eSySo5R4rAueK/m+8FvKO4Lh1rqR+KmBvb6K5TvZ+SUHpSl77233en1K50YyceoacZJQh7jEOU65
DcnBGJOC0DcK17GWW42ir9U8WbjSz9igKalaDtLqLuNr/tzExy7fg8SUZm2zd5A3DrJmIdsys8en
yLGi5cUq5FDw/18y3X8Spn1jCqZEalmrelobqNWZ6w5SoFB+bD4HcsF3Q1ZULfOVFUkecn0PXS7a
aaDZrE+FpthgMKGDgyMh3SQIoK+v2qeb+G404xx/tecxpweCK1dnVfM2enYSFMmMkxdXdVeuHpm1
fOq7eis0aPHEvSbto2OpJ6Up9M2HX+Vr8O6yiF/lwMeLwbHgn+KKBVrxlIAEo8yp6Nq9DGKlGn2o
agRfXXERjfno5AUhqJaW8qozPnAKZusKV3I18CydOW0fEugH9yVTs0socKyJQPEb0lhbAvDP7YvR
pHyZMK0KlbIaYa/awKpglZLV9ZX43FjfrcT4wi8PlhM/y6Kwq7Dhujs/x+W+XevkuamFdVrytiz9
AhMTi7tDE24ayAwO0UUauNUQbtqmMwrhWJQlQxO0eX08Myby87b1ZTgOn9YuJxT9u9i3Bki67aHl
rRxY2euPn5vGieFqG05XvQo1saIZp7H6mZAE/5l5/zLsLuzbXJU599KqPctcD329NIydhUWam5RJ
WOKB4cb1eNDfEqKYJXBSGZDPldSz65My47en6LdiCCMPXJjp3ld6Q5JdCLcmKRP1EhBfXlqY+bmX
jAb8ywxVjRqKtagle0W81SuIL/roFmlY2y6pVM5dyKdgOK7quB4InWQfpVQ7aZsSmQWPp8hToZ3Z
Elfp69KdfC6umgqtikIo6IGCj8ENuTFQVDHyOzTjPXfndOetMju608yfsYfxUy63LNG9PlbxWa16
4WMjkZ65pZbFudT+FCnHt4ns5Xqb7r2Uxvea3WLKpJvyyV33j2jEs4K9vhAyzGzhqRJrirbO3Ovx
pk5Q7VQvaC/Wdg6R+utbeOZcT3nc0qApIeaIx3PgB0zExBC6JQjw3MadRBjy0FdOqgAJVJZnUbRU
V6C+Yys/VMnm+cnhrgmIeV01Dw4FIMZdMFih+haE6oI9/XZiiD5FyiWSxEEKA6MH5yBVHTDso3/l
+px/u6R49OREu2HeDipgaUeQmhp9G+0cSaTRoF6uP358zB+OCY+fhAgR0aO8EOT6GBWPobd2mltd
PsXdQ3FoW+mHnzCu+RejFApgFSYcPqHpb1SJNRCbX/Ssc9Mz/v2XZ7uQ0kwGZFCPGpT4fCivK3lL
q8BfWNi5x48L/uXxvTA4EINxm6OXa1QtWtb44iavsoUW8G+DXcw++f3xQemGSdY59bGSAuwb0Ma7
DOw5tKufSLkQUH9vsfGSiTdOPY7PoGIBWvd7qCW4q9FiNwwJRbIh4OLzLXXB+cy+aXKIwY0tdVkR
pXtlr6HZ3z8p6+Es2HiPmdncbXdzfc/OnbbJWXZlNw29XE72HGG8suuXGvJnFnsKlIsc1yMBOFz2
Qm9F6okXjUBYSOTMDHkKlCtLT6saCY8O+YSS6mUR5fSt3ST6FCOnNTqXCDGiijI9OJlVZeiNru0+
Sn+4plOEXKdmGScMbrovHpM1RwWa3qEqBUe2Tg3P1I0lRoqZo6BNDnIVhx4cJRywBuq3Qlp75Ln3
EjgwFmtLlZzvMxCYrXF5vhxn1/U6zlXgwIbjSK9R2nKMmlG4HplI1fVSLDH3KZNTDbJrcWiKLt3z
QOW26a5UQ6bHtqDc/EjsAN8xOdKVKuSgvWgQUbgvcWiXxWO5JFA1t1MnZ9ipfE7UeTxa6e26AIH0
gqmbO1yTQ4tuWtlTBSHdN+1lyAra8fveXTBxM8+eAuX8IOk9TeYRWjsoDHm2K78WuHxftzZzD584
YC7U1JhDyXSfSW9R9NjCUhfOIqhgXLFv/O8UIRcKvJMLbg9NjFWS0pHYGS7MqJDiMWW2bJpntqQ6
ccFunnNt1VXlUW3LY+CBlcORbPDosJi0qyJfqmrNbJ4pbi6UtXpIAgVzlfDbWtMtr/8RuwjR1cnR
HVK5SD3SJ8cyUXv5cXAljtiyOEiChk5MXwxfBpK2jqVoKlcuBEdzszY5yJ7mDXoUxs0RbGRRh9YN
X0mGA4eCjkRbv+n7ix42Oqr1StQXtz/bbpOjXcuSrjZI6h4rraKSt3di1AOdhYLU3AdNDrfo8kNW
cvAWanZbVJcyei11l/bOMWhd+2fjn5zzVnayStXg6doAzb3omvRi1i9B1GbO4hRiJ9ZB3hLZy/aC
AGVNItOwiMzWW7qiz2zfKbiuqEMI/oU4jFl67KTHiFtdn5O5547L8cXt8IMEqhcxUjyI5XWDa5Up
+gSPRd64/fr6G2bC+Cm4buDitokjLtlDRPVISH3nxE5AiZIbqSgaHGkwS0vJ05lNNEXb9XVQJrqI
iCBBhUh3biPOzL0SyTi77N6uf87cOk8PeyVVhLSwuUW2T5R9WT5G7sJazMUAU6AdCQM8WoMjysgn
xQ+AEYzPjZETJ7Mhb7AQ8c19wuQcI0USeUqEc+xp0AhzOxOQlePgueb1GfoebUr0KRGaMMSp5Ph4
fpjpqU2UYqc43TbTIyTmB0+gSu5ZAuHM0C/PRa8DYLIkBDm3/pMTDq3VOg8IIjWCnG9wM0Bzx3U2
SmVWqmdc/7qZAzOF2gX1EAVtg1ckjbqXoaOlCs1CimTu0RN33mUKL6kBQsAqTqijAWUhutb1Uc8s
+RRLJyZhKAgSdm2e3jfQOSNvmrC03DNxwhRHJwQC2OZ4N3BprG6LXHzWC33bAqwf+qoZD8Eeug2m
koWbMqkOBWi3dC1ZePfcjI2f+8V6eaoUlW2rJvtUzDayprKIBD9zFlMKtMofug7cSLi9qNtKgtCE
thIXGwRmbOIUUFcphRrGeY2DPnCJkQFtoQvCTcINlxTaIuibBOJqSQt95kxMMXVNJHlKksNz8H1C
xQ6RwkHWDkpkpUvcvZ/1128ixSnzWUv8VoydAepWVfnIKYMNInRWOg9EOQmoxuiDB7LIs9CfIg1B
ZHDoALvr/a07HCDmVAoFzV3JShJD7/UVcR6SOIJiEWLZ+KlJXyLp5mdnYGIc/HLwZS5We6Seh+ZR
5J2N48q3SawvXCNmFnUKxnP5ugwgfJQ+a9XO9QktoTuMKgDRzc5BgxvHfvQZU1xeR2QSOUUMLLHO
W72ordW2t0pwHlx//MyRmqLzxBws5pHO82cZ3a5UC0Sf1cmw4OFmUgJTtrTCVRLI7KF9s+KAMxJK
FroSRDG9aOtn6vn6B8x50SkuTxa5siUZUc+lWe1E0zdDe1SF/zesN3y4/pYZgzpF5YU6rv55j87F
KC6NoWwZKouG0jj0Z4+fhPciX7SgD0G1L1eUlaM626IPbKn8EWsd0adIO1LyfDWIqIKhH89oingr
uTH14mrB23xfVsDzJ8G8IvZhVoxonc6504dXGU2RaHMrmnjbVrsweNWVAwF8sIddLYVLED0EDjn9
bOYmp7woeDDqNmL6rOYnt81oGliBv3BHmVn0KRhPUsO2RB+KflYABwJQ3Geu/JNmKKJP4Xh1EnIZ
6HvSZz9FrhU97WKtLtiluVGPjuGLk4RZlnsIaQADO2SG15J9qkSsWdQqmDnTU+gdKeqc8wgR3gNo
cgpFC+5tcObng39KmkWs7dxLJo4+Hwbd1au8wI1Q8rmV12cuLSOf6Unxnim+oaWonZSCcB/H4q+Q
ROgogzC1NTSxfFS5+oXzFbsENztox2H/r++0GXs/lT1tPU0hQy3w4NAS0J7A+xc3V+6zzHuM8uwh
UXKTk8ufRSNTFJ+Dwn8h4W5/hqScQz2nlUyPc5970RkW3MpMmDDF8+nQLHZJrSXP2lgD6dYtd/K7
i1ewsFo4Pd8jULDHJ1YBTE5xIg4lf9aFQTJlv9BXQBi4aI4kuVEmoYnOn48m10IoikbPauasG0/r
gEKoV/GQ/gLYuGCDpncmSB5CmnqKsKo6cYlXbG4CJoYjUUPo+6Jz8AxZZkOWPTThkRdgBUyoErBQ
5Bbc08xpnCL/BFHnegHUPGee49CtLPiZq9A4155l2Pt/z/R/vXX/x/1Ib/4depX/89/481ua9YXv
Arrw+x//Z++/FWmZ/qr+e/y1///PJv/qmH0kl6r4+Kj2L9n0X/72i3j+3+83XqqX3/5gJpVf9af6
o+jPH2UdVZ8vwUjHf/m//eE/Pj6fcttnH//66y2tE2SLzx+unyZ//f2j9fu//hobj/7r6+P//tnh
JcavsTQN/7Euo5fkvZz+1sdLWf3rL06Q1X8ScMXzoqLJsqSMZY/2498/UuR/6qKkaeD3ACGqPO7T
JC0qD7+m/VMXFEXWiTwifmV19Jwl2nfGn4nCP3VZF3ldkkSBaAoaT//fCH9bqv8s3T+SOr5J/aQq
//XXZwTxn2Ba0dEqRHikCFH4BDwXrBa/m208Psy8thRPLStjQxueS5+VBZPldQjHkwVW09wQ6S5S
j650ckDQq+5RlCCHiFa/hmIn9RZhqXLvc3ce6VjabeWgZTpoahJW2FxqhcFGAJewtI6YB0y2SCGa
qL+T2ujrbYDHITWzEHh/ok0nn6RIgigjfNSIqE47fvPGz3BeCfphIsTgK6W0xvAsaywJPWuNlWWm
zxDMknQ7VuW8j6il4q6A3pv8NAiA47L8AtFnl0WbeiEg/Wxcmw5NVnjgZ3RZE/Efv892UzuiEvKq
cjPEqDev88Lih7WmH8TirdJePbemqromWk8TCTq+4bOUHeL+TvRXVXuD0deFR/OG0CyFKJp608Q5
xWk98sQQ0ptsxQcUnIu1hcZMI7EJiMy9FJ+lgfy4uCvT5zrJmOyt9eg+rPYyLCI49ZzsSVC3ecLB
LPJMAROhHzWA54+FUW/YVIIlB+ZS1eYTonttHsZrwZdgAX4yKZxUUm4aK32pzcHwWGB4l6S1hn7X
t7eeGNFWNTV3I5sFhMxXQWR7pmtwtdlC5qdZp9EJilHlgKLxQgJxQn79eSKUr2s0CQJIqnND4mFs
SbBT8nuPQSFefvCM3ACIjabrWKChJSbgr0B75VLl+BPmf21mxtDky8y4hZRKlYu35xnTILLX49ZK
eXfdamak7NPuFIBysbFUpAqMQbAhiqvptDdiAxJvsm/U6U2ooWZoVIgaGflAnUZ4lyGQWbPirhL2
CGjS3CyX2D0msL5x0kC2I8COQLZIE7G9fx82lymCVERoTPELipZNHubhJjSVluYtk1WaqqbnMdkO
b1zWucw3pBQIIwNql18M8N/m7as5+yQO/H36MA5R1cfzTWRteiVw0JWf+BXG4aqG1BrRk8fK2mgD
cN8dGochXXvqDRA8+pxR+hZ2vJaa14egjh78jyFoKBGKMNG6OnW9stzJtVKgSaRluHyEfc0aMWRu
+VZor1wt0LiAEiBYIENITNYhFR2ZKfVrkZQsbl4lsK13zNd3Ugv42kFv3nnvGahxI6xyyqWFIXna
mvjBrhgKC4TdGdmIRqkci2ffDQx3eB/a27hfQe+Bij1rTa80QG/fJVT76F/IWwr1UuWZP2tZh//P
8pP/4Ip3grdRspUi0o4zySaV3xPu0Ht2WK+0esvpuzC5jbyNKlh8unAP+US8TydLkVRMl6JB9XeK
vnG4UnEjFevVOqbmMX4w45jKD2hi9tACw1S0R0ApwSrXsZVXNH4VH8S35BfZSFZ3V/M0ffUq4/r6
fWbFfhuSwmMkPDaQoiBOmg5Jz6CZWBMin7vCBGGQCJqBYUW0O0c/qMVazG4c0A1G3FERbanZCSIL
I7v1Md/ZrkKHYR7eZ4WdajvX7anfb+QOkTS3FeMB8BnGiWs5sgP9QcoNVz+2/SEPdmJydGu7AkpZ
fJITW0/sA3xv+BiAWozDUUG2SjR70m7kXDhr0V5OzkVy7pborz/v479/uQDdJ12UFUWCNOEUFCuj
AbApg06A9sZQM5FfJztn2zvQqhgVdivDOXGPUk95E9deHjtXNUOGbSjkrN9FGeDdVrTxDW/fWDph
yW2Ca/EL3xreDXQWohcwDcu/khJKoRnjbhcW7fc8EuyP8vvQ/3AoEGxTaim8oMNlYEJheBJzwYRQ
STsenYX8QWKRxZmFmRzCfQSJVw7NKaviKQKdu8vSnFZbFBvfHJGGj929chvwtKoo6NGjEC1eVAlo
RVsrOisNlRQkrNxtVrx7BR0U5gRMROtBYNcV5V+LQ7NvB6NS2FKK+E8bO34jAgcsDbS8lWljgOQP
sZvprYA27GxdNDTVmKQxJzTgGzwLR6U0OtkaFCqEtE1oEtLE5tZLHmqCbfp7qr8MA7HpVw9VpkLP
DQD7nUW7jBBw0HBVMi2gPiO2hs6im2K/6JNH9/HHzvzyzkncpPec2rq+J56DdXSjvZAHB8Z1Ww1G
J5gAizGYDcNJjequ9WgGIVrDW+JX/0wwXBvCZIdlNf6xKA8ChpA5tMrWpGZKchgsUmT4Y0o9sE8/
eFJEO/wvGYyQSbRrDYEFvAnBhkyz/NDUwpux3CYXVuOdFHUlDEfOiw2S70AO3P4SnQS17nO9KEP7
SWZ0bfiTqEbuvCrIUWs4FzWDiG4cPnDhrsTOZd6Rww5Wd3l1DKsjqiZUUDYYf81RssfU/uob2iE9
exNslIOjIuNuIImugJO5oeN029BugUYlRawZ2Q4rzdZU37KAeqf6HVG1pTES7CylNfoIW5YWZ80a
BpPcj3bANQLGbyqwiuo0ucWZ1Y/6DaiYRdlETgCHUYRQPdUIWIfGf54/XDcbn/mua7MyibakTCJ1
HhLh3EqgULLDgVpdCewqYr6AY7y76TLDCU3yoHE0fiQFTYR1rY9+MoXENXgoZHeTC1TE6HvQYPCW
tx0/yuehF85qlULRxLW41sYV4/rIPw/7tZGP+YUvcWKXSJlP0lwEsa/RMsduGialrOFqDBH0auBZ
6xqqm1Big3yfhayH6iHmcInlW4SjSzwqfwb0E9s0Zq++DKcqks6BwxPOMm1NUHWVAwvRtvEeVSy9
V1wKvV7Dszsrq8w0MWLTNaXOLrHDbDnaEFhsRB7DLfaSvTBPozW6Nk+TwNRvuGTkow8vuNpJsQlI
RoHm/w4Xjkq3UuYYxQNKAz11ldd4XUARDNLMIjpNUsvJF6P7pVWbMvw3pAG3k8bDTSFoR9ORT2sF
xoO2Eg2MDD5HpRk2Um/xgiHViOBDQ20p5ChqcLksBcufJYorczPNlPUZeuvSTMZoCKtw9zXApPxe
swCBoA8vj7rJiUMqFJoYH2VmiYOdQqstpgmIkUXLvSvM8favMQ8n9La26l2n0Lym1UeUMtRbStgG
l5KX7EX3cJ3EDeUpf0ANsiILZ+HPoP/3zfdHUjHyKl2NhfDS4l5P0UeLFAYbVprRRUaGcNIWjdAI
7sKQoeV8Idxf8srTnGk1SK3SI4tyad4g1KBsdIugaSYzSqhCbputbA6sePG2yYDaLsWdlSwLKAni
wi6fJol93iNOW2IGsojl5U5SWVtQ7RkDEhGEAvDcBuuyoPhp+do8qZfWFAz8ZWMO6y43OsvpsVyn
BDfazBDv8ae+pKEZdhQcnAR2pAYJXPtcfnAHYuQ91ewQvKhHskpf2vvuFrGgrzI38mmeqSCHxqTv
AuUOaWmA3dPGUEujumQJLUNaPEHUGIzvibzS0fKq3sjSGjmLEg3Q2QPRLNFd1S0NfrWPncnvAt2M
9J3gAzbk3RTRvew+iKmMdiHB6j3okXrbAM0qMH7uo5r8yrutpqPPeVUNq8gtKOFPrYHz/hwcoFy1
Dey8XysleGgfRAxRpypa4BPm3XknQNtTcNvl1Dlo5+5JLBay3Z9l/GsnbeJ9pVpO3STFJtET3I0h
7GMVKR1SyoHMkyKovofgj3fMVtVWTC3Nv1FaVjzwN95BZgHSHsr5KVuVgSHoBifZnLT3BOhGEpS1
HuGH0HSYGgoPh+tJcJO+4TB1h44h3PWGwBw6W8rMLGW1tCoUliBztNgNMyYJr33exI0O6K7UIcYR
XgqrNtPOiByYtjOyJWVsIhyHmroqQzZ8Ww603nsIFTcIv5l2TBHENgwqoW1KUS0igLOhyfVBtqsD
+l6wKp3C2qPn0mpgycDymAUFS06usZiQ+uPSPpoQlaAtRpYEVZ+Cr5s8EV10pwmo5ioFFNxZB5O4
9nUz7k4g8CkNdBkTpm051UjOwKAMdwnw0twiv/3vlae/g+sv45jMpOT3pBB8jEMWcIqYxNQtUnga
Llq4hEQsSMzB1Lb9Sn2CRNd1Vzkpo/757klIUQdehOb0MbA/NeM9rzwnHgVNClqQqfNY3+CisVry
z5PWtj9fOgkcsiTNtW68TTRW39M6Z4MhmeEmZtHWQewCx8yyE4cwceFjlyZ6EhcomldKUd2IWHCu
ewBkOjICdDuYMWfJ6X2NxQZrgXLwTAe0owsl0k/H+sd5+c8q65MikEw6IRb9T74EtJ+GuDmgB9JA
fuVlvIxmNeXKjkrcCih0Grb7gFQI5er8sXT2hHXR2svRH3ZxWI8GR71ZKcGtMDx2Lth6mBvvJXEh
bf29g/0y3kmRAAkaJ+I4LFJlaD1SWXQwxLuclQobseCmo9PUp5ztaFR6jcDhtODgPxkFrs3X6P6+
RJe1yPNAK2GxkEyUzKq2eVbdCv1BEHcg8ZGRq3iRtz6Mnz6aSIn2uDAUp6G9iwYzJYa0LZdm5FuH
+2VGJhfSLnY1zXea8FL+qtbpyf8Q35HgHEnRRj0KeSk1s3RM9Mnts4jQV6fpYXSBpnXaU8FSmL9R
1uqdV0HOkNvjQmVW+6XT+We94nezOKVZD1AyCtKhDS/ufXwPmVThOFLvxdvqrfSYcBEPyQ6pHtUS
qGcoRvaKe+Hz8BjtinW/F1bBRblxLGHb7eRVYDQr/jJsyCa55yqrb1alu5EMsWbOW57Sctfdq73Z
78r34NRrFq9SSCjyAfOP9cMSTddnT9C1/TSxsk3KB0WmY/Xce5RFU+fQ1HbN76vH8EXwaRFZFVrR
EUlq0A43vI3DOIvf4Ccdb9VY4yddNCTgrWLQ/5utdoMb18Cxqlp7naX4H3K1VZz7igM96RYEHBzL
H+HVQXrQUimj2CYV8rFFsEq0T7/36KSUb+zwLX9q7jJW8hRtA47AdPh0VmZmWh/y8uIpDzHIEuS1
njK9g2VgomOFvFXyD5K+TgdruO8fS9eIRSqAWyk0kDisLUhAnXIViMmFE/lnmWKyMSa+IheJ5OoA
XF9C3k5jHPmEIRlU9Jek36o62laZZwgOy2Cj3tEJmqDJPjIq9SmsjI43h4x1yQo/rPFrb5CkSSvA
s23HM3kwkOPqkBl8ugJJu1NsW/5uwfR/G618ObsTl0O01tEaBasfrJ1NYgxb3LpcCAyP1UDoNl9/
26e24rW9NnE0WZFrnEZwcjudyriasz47yF5rDM4dRLFp5KxL1L4qZSMmu/EmakrVphHsSFhx/DoI
18o4sOYD9BmdcwF3VkOFgwQKO4KQNtetSqIgqC0kCnDIWMN0POv6B0z0vf/toTUB5NsKFCh5nkyW
GjrPBV/3IrLCYxM6zwq0F4mrxjfUxwHFhYNAQNQY/UrXSJ728V1eGs2zzN1zBnlaGMl3QdrXkUwW
zhd9qD0kSDK0DDFmbA3BTrPHeyrQn6VoCZ6F6cJhIkyyWm0Dzhic8MVY8dsb39dhTFa08SrPScdk
pGT7q0CgmmhFusU364pWJmcPex6B28q1HGynDGUu6sT0R1nYL4OYSnqWyP4k4RCLcMngYr0pbQVX
demmRfFX3BLpkPSLuZRP3OR0K39959TpuUKV1mWNMF9Hho7Wv+IXxALSqY4o6ouOSSh5Q7ciMgQG
6XcaOBeR5nnq3xwr3QMIzKDPt2qRKoto/li0RmugigOaWsJ0AEa4Nawlq84FTEdooMjxfn33fJb+
ro1+4kKzGNLJIHQJLyECfOB9GS62/rlEqs8zfOZHaJzGnTZGtTWnqmZlqxCFGda89prZBnYc2OJR
u4B9tkXpjkbPKcfkwAYVi8hTRd3AaiHxYYZWikD2Na4WDO6fVUUY3K9zP7lB5q4n1FGHucfFPo+o
6LH+F+TrUFXCl7io3IPwtVvLglmDO+CgPfGhne81gAHCvW/nd+4dMpjZNjgO6zw00g/bZzC5I4fk
JdDxn9Erf+xwz5Ks0oMXDrb9rr1tL7h/hYQqFf3MaQJf6Sa4ZpZHkllAw5nuJVc2VWoNlQFgnHLW
CiR6RtezFK5r35rRr98/cdmqz48QQBR4gvQ20veDsOthSusMGVjTUKXKHKqN89w3L1q46Wpbv/io
oDmXgOzicOWk90KFgVKkoP0XgC18CBeqhSHKQIMcK9FwtDFjKTyKnKlgM9+WFHt3NfhUQlar1wE4
X7m4xN4GwWGUcf8UIHM3vGAhh3jIUCcTLOQWUXOBcjks8Voo90IGWcSEacRCriQ/dOt4kw60ZNGl
ekVJOtyMPejJkXsd1tFR3w6loW+FB/ek3WTbeu+6zAJ57Gt7yI7d2jejhLbE5l+EAKxbWyRh9iA0
tYNd11Kk2juLNz3mmuBIRjfboFLA2rV1/9zs/G20rpmH0+VswRfC4lfpINqaLRg5c0/+XY6MQEK7
1BBWBKK3dynuH8y9CzeZvEtuRn4y52l4UB9EnQVv2sZ7Ul5AkFBRgjt7R+VdvR8eynSX3bT7OmUx
jnhq66/VJe9Ye+dvyAp0/i6DjFp2G640deuXAcW0uuIetGRDg4QYEyB5HLN4/BuKDFS991dyRfO7
LDjiq4VteVIFDEq5kZHUe42Zz/LQVl/5O9XyN2OYSXZgPkielA1iYhPRWPOYQuEiXHOXBEdDsaIb
FMvCF1yncWDKe+TFU2QhLYPbVcZep8QAqobseMZhdQaqKRTjQm5Gl00+/7+Mnddy21q2rp8IVQCR
b5EZJJFUsKwbliRLyBlEevrzQfvUWTatY+6q7tXV8rIIAphzjvGnYY8zaNHb+bh6YjZ2eTzfttzn
87G+HWA9ib2+VbfzdnKXAhE0tziRI+61r8Po9NI++2nKu0SxG05NiYnXdnsAPh2n+37Jlvei5qEy
10XupRW7aLoWOzCPKQcPypzQhWgks806rfPXekamsNVUbyUGpmKLj7jbJmt+KPb5Zt6at9mKZ5lu
tNKWI6v4Bc4SgxxIFsfi9Jjc5y4XSrluRZ7C5A8r3AgnK92sBuu0G7fimhhCH/5QhMm0FGnLbf2R
F0H8pHbO2R69OEjd9mP8Ed6EB+Wn/qJRdALcg+nDeMi6Tcwmk9tWg53qO1G24I+6newk7EL9boAg
fHeUQ/cuMSANzu5d2CWuFjB7FrnKQwc3rLwS9p5hs7akdfxKhRTnPjt0+0PYrILHx8Vh34XM//T0
szUd4DdqEhw0N3GBl2+kp+lh9QBCLTG+E7XXc0MRxKZQPCrb8ucydKB1x8ihaaw/m9CNduO4EX7W
kFsSR7SwBjWrKq+odqlzDpIUHt9Lu+18wzZXVMcsGHkGaKS2qEW2Wn6YgtUPdDbV2WEWMBi9za4f
qU58133gAcvfi/ZDJog5EhxDtIruRSUbPaKR8fBpyNkmb9e9igPFF4Rdu1a204+pxwpZ2Ij6h36P
TL1JCCELQGpBOU+vTEjPVkTjepyyUxpkrdO+9vVdNzwXPxF2iDfD00AUQWD4ml3f5AdjcHmVRVi6
ye/XQmcld6np1nQgVVo7wzHRfGOvBv1ashrqbBZNYWkrj0ixcd5Bh4fmrius8MDPwpdhWI6SEuxW
UUR/grv08tGCN49TZ4bhHIaffXsvJ3c9e0NavTYsjIrtlN/lxMIIX1588ooJtwwLsECQ5kNMMqRs
ETgg3wgvJ0/ACL9LGL1SWHl4NEZmkG2bT0CueOXE0KqrDdimfigfTvrbqeViHCjB/paox3Lfyk5I
15gLj6vIjYh1BrstTjSMLbBdx2Wc7uO5cBllVpGQZmteJ/ldZvXRiNf3VRf2OjzVs0o0R743fkgs
M9OakQvNrpqsl2xMhZXUA6E/M29GM5i89KbmLgAz6T92tPKF6nbONlmDRPTGVB2QysZwtQW+ts5v
lC9qZiXq14O/y8ofamyX+0i1VrFbL1oIdr7SF2csl+1NdxA+zScjchLQWqKpI0eo2I5ghc67Xm1v
B+FV/zQPsi8PTlhZqRlo760RmLeyf7Lo9VhgC/0SHvTjtFd+mWcPHNk1/YTI9EGyOzDVZnYl5GKI
+qgNlx8HaeyUu9MpWHDYftO77K9e8agONq9gfh89Grm1essooAliZtPciqMRFE8nbrx83vGhKblH
Fi1qNlpRS37lylWCiFHD58hGEKHkN2nlZC9VFKBrojS/Z3hyGRg9GROh0warrHJbdnioNqRgqQ1n
pIhA74WWOLnoJNt+5Diwmzjo+XN8VIPXiZv4Hb3WbU+ZcbIjfnret/crlt8BNdeMkPQ1fi/vYmOh
/0PpOGbbluyMN3ny55rs6iUora5dpXIMQKrWyedterZ6zRYGntjABSn+AHp0vtL+fZnS/q46lRVT
nVc6Zc1F3RappV63FQyzuJEjV2FjLu1WdVpmU8nUUk5suFNyW6h+ObiJN6oBBUPe74RyICLIK9PU
Upt7+gmr+Rxd6TXSLbTRRe8oq2Oa7eb2ySh5tJLdWDDuI6Wp23wUqdOJWM+YfsvpSkX6OUvbVA0g
VjAoXaPfviTC//qKF6XZFJpVnOt8RfCSaj1hJp4tVXRqv2/RnKP8m48MyMFs50mFq6RbJpmlGxm0
d5yPMZCyvpGSuzy97SSXLDjzJke9SOL/2rB4GayG5+novxgMF9kcJ/Qa0n18n0IbNI7phzZyzA6Z
QFVyJg0PrRyI2Q2ivkRxcmErhQ4VkvSYenVrV8VRKa4I2L5Vw6Df/n/P96I7lnNE3ETxS0czsvS7
as1ObEcepUNGgEVns4M5/+5jvtzl/7jdX4ru38DQJk+0bJ6q9F6/1xDrWVHmnWGCEDCguzwsVyAF
keaKT7pHvRGYW3lbH/oOdYqdbgCMh4/4ZUHs0sPpZ/PGLq54J4KOf55+nbzsZEuH+rRZnSHX6GVB
Hj67J4mngdbDm6ATd+K2EgJmc5/p8AQiLqxzYQk/T0fD1m7kdcyo9Cutz7cg5G+3+C+nnXruo1qo
wVpdw5/hgAp7VuzzoSclck1mlLmyxMfhQ52JAbYl0Qpf0k1p0/WUrAt1UZs5Daq1fbiT2AyTIBuQ
yVrJkzZ6emtJkIQSyE8oWvpPGTQl5ThejvgU0WRAEbBpPmqkYGhGwemb3SDaMWVpGFzz+H3P4v7+
RS8WEsYhsxTCJr2PJ1daq+SPFrdS6Kaf/GN0hlf9zVgkHg7jfePamlNbqBzIemXzVYzXoX0+KhBl
Z4tHnc27/MjLOJK4YOGGV3gvc1+nTjB5dpTknTvNVslgCtitj1l9HLgV2+xd/lE/dtAIruZET50b
7ws3BBIdnNFFNxEAJuprIouzyW4dzcpus2P6MI1eflvRC82BgBzr7FSv4jP6xgfjeenuyfdDkrUv
94k1rNzifMdZyS2WSzuZHPwnK6t/Gl8jjjh62OJGRAR+dkoT16lrKlZOK7OyzrPXaF7Nr1j0NYI3
JHav2rloyet/L68L29D/hbtWClCXBLr9lwiSCK9ekDt0Xp1TC/ucTboJYWBz2Rq3IYWi37absxMZ
jtBltugUjA5K5hPK+cdr6Pu3oL/x26VcIBZKdJIkkesE7zqrFGxgpM/mGFmlr4Slq5QH08/R1pRe
AvyiF6N9Tdb9LfHy+xVcnF74N8WmGcD+wk/jRgD/W5vJTwVjQXGT+8JsmY9ICJ50zRvjQBNsA60o
cJeNIGm2EmCUK3vf99Dbb3fkYoWcSV0uuxPXo9wkk9e8iww48unE5Nwe642MesZtPk1YaDKvG0Kt
KLpg8K6c6d+qLX6/Kxd7fmToDGQuCiQfiP+cYm9uY3cWLXVb+/FjausHNH9fddbqB8Bsp1HwNVfR
OOk7Cur3q7hAQyVGTA0ngsrvtZtit4TagfgwX2qRQgporf69LL7fhH+78xegZy2qgnKeyvT+vFHh
JwsrfYpnt5g5WDmT17PsZDVNuPjU/0yfII+np/mBZiK5T9koRhfC8iAcVEo1wBBtVxR7dXDy7EUK
b/LoqLxrkqPON73ulc9T4jTu5Gjb8D4aN/TDBqwSBsHIa9ObubKEHWc5EmzzFEi6G8J//fr3d/1b
lL5gbf991y8V128nLAHI1UyM0yJnmEFhMo902o6CRA5MHfy938TAZ2dH3SxcX5rY5Y9k3aC7KEHy
r/DUX/KhP0/7FTMZJBFfBWYx6TIgsRWyauoGUboX2fhy52zY9IPNyVfNzpleSiQ6UX+vZE+Jd6Lb
UpL3GFDupZy4QqAV2iD4JDZv6YYKu7MMcdehNctm9tWVrcYTzgxC7k+cI9cEs3/7aLQ/r/xi90rU
SB3CWpLupftsjZ101XpJbwNd+borg5rYIf8P0SuKxGv7lvb32vjzsy/2LXyUtVp1k3Tfxuv6RPGc
7GTEJqIKMm0Gkei04aL3PIERuhUhXU5eMlyHZyo6DMeghABSnGwt93SG1lJFTMXDaiCjY0eqSeIp
KqqmG9Nu2h0B5gbedlqjaD0Zu4aOpF79OMcv8fmmZW/Mnqdwcy69RaRc0d1xiFbULbqxq4ifGOt0
v1qBW0jHWtxF4+HaVvX/eQiKojOtzcDWdMHcc/uNMMxrboQL1AIGNDGaQWV3HgPF6bmaUrvrxqAF
+6VTM67slN9ISpbn8N/HL8/pt5WUC0XS9+MgLco8Vy8tdWWVG2aJVhQJko1HkCZw0QBfWcDLBvz3
ovnvYy+IijxKRD0uRum+c1B6PdRHQwOXbCpX/ZE+amtcQP54202W/KL7swvsOOLqtsO3E7ViQN2X
PSrX3MjXLuliNZCPUpetyp1Q77MH7TVvLe2Vsoxwf9Mu8HktLRzmkdqhFTb0qwLdb7wdfz6JixVh
hEV7WqklMQiLfP3EO8fMdPZm1clWLrdHpPLtwR6c+CVE+ccRL9DPOxKCRVpOLESjy2yHei0BcSPg
bddduV0xo7F1RSZ86LzdfnpilNpBMR/6HuPMulQ5KW7OtS9f2Z+/qQL+/C4XVUBhzpOQNzOPt1v5
mq97ANKR109OTbtn44er2h2SbEm/1UiE8ci2pAWYiytv2dW1dVEGxIKoVOcTjxRjKyg7GB1o4QkR
kX1O3NaJbiHiF2hi4SFxKlwbCn718y8KgKJOM4mxVdK9kZKX64NrD7e1D8qNDcNKTnatB4alPiWb
hv3nChf7jSToz2dwUQ8oUTIJvVJJ94pf8vI6qRtzASNDdk3TWSyo88242kaIlk+xV5drsJXqSmP4
jZr6j2v44sx+212arjzF55j3QNd9GcF075jMUzmukgA0b3c+LMxeiZ5y4ok4s/Elp/5f8MF/09Jc
BpuNbqgrcfFt/7nJMd35lMhTwtKmRD/fwp0EQB1ueXfVBrNsEn/ta7990sWLr4+FVpZRJN2PmT0h
cC784mfrL7amWDvqjceq/V9EZn7TEv35BS9e9H5Oa2U0TuJ999w7MkO85gGpr/wj7Q8y99rvjzEY
TRH+CvWfZQnC5l3d0b890H/75hfvunSOjV5twmVH15eJ1CkyU+gmRiA4Oc38VNjnntZztEd8Jakn
6bsuXIdOBxmdaptZeL9ywlx75hevv1bmwD6yINIChIEJhmkb+Vvdr0dU7032fO4PnYjbFGBVATCN
3HP60JbB8oZGWvDva/lGXPzH47lcBvJ5VvshodjRtcex802IHhnzCSPfF48BgNn0BAGXms4q3iSp
pzOE8oMezhw/CeDI8eyckWHhIA9QKY3F+vSgPKS7JNuclHfhJXqr0A6H+PlKJwGWsDVkULdZ5isn
H52Dfsh/Ked74HdAkT6pGBfxw6j9jvl9jY0AOb82kfyblvTPb3tR0Yi5XI+ndrnz5kZkCMYaP0mB
djMrA1Hwh2KXCoF69k6ye568GfwHPhpn7Pk2m/w2sQHJhmtpOt+AgH9e00WZQ2h5rI41O0Cqsz5y
d1Bv0zCoHWpc1KurbhsKV+2A33Rkf37oRZHTlCfpZA7ciJrMO8gNhTlYaTZZKTOQnvrz5hwfVuVW
dAsvVm9zkJ58dBG59vtQ3XdQ/a78ebKMaj3EDvoL05Y/pcnFiybpDgxHAgv9IAhu+xPAlW81uaKD
3s0/b2ovm9yx8YZ20/E+hPY9FUvnT+CwruKV2rryr5Wx3+/0irEiKMNcNEgX33XWzxJRGexAyWrX
O8MIL9kjE2G6ahPEkLvnZzldm2mgDFs4SR558oIs41p8g/H9LvTfZVwUcVKRyOmp4ZarnY27uibo
wtanxeHGRxbAL3rjIpAta2Br1AV2VFmtDkKqegpubVhlp6P2VJaWQVq5pGmYw2dCs54fYt1jSwMR
k2xSfRsWr9XrTgf/HEwILsAVYmLNLb7iCNbrzDWT6Rz19supFjnhI+7UxmFQDuyGEfpp+ZKf3W5F
lPgOKGRUrVH39M7K7g0no5Gt1+3dPLir7GBiUu6FY6P+yObNdd3GN6308pL+d8cuz8ZMnkegA5LR
VLQUsZ0zEcqVHpAZzIUFW+8Uk53BD57utLNNAcfuxJ4yu8qWcEoYnPFRuCrg0r6txX+7qItjdBpr
oW86LkrcnF+Nj5pGzhbX/SdaiNkzqr3R79osEKAL3+beV0wbRi58DNejrZlwbac1avx7gNbRmbR3
CEhVDOTWm8VgfA0f0pvcRUBgoDEw1V98mx9jYPySK3uWH/TWG8tPrWPsQI/JkWVj0YdKLhnRZ1tE
+g5/hhbwoyYT71Ss6QMUFDUP/z4vri6mi+M8K+tUX5UspqUpmxGPimtkEM1pDSkMzW73bpg98hwI
cxkcUi7EQHem3vn3VXxfQP72EC5O9KJJU4omrgL3kXkrWOOvuXMLhA9s3sd3F6aHhn2ZMH3dZLG8
dH+VUYYmSuJKxEZtXBwhQ5bkcXvio6fRjeoKVdAm5GRw0SQ7MsykCll4dpbBNMa4u1bKfIPqsiR+
+/SLw4KMoCnTZz49zV0hRBXSVZZMA+OQO1U7EkyF6au2DETvoH/+913/xnnw54dfbKR5eI4TMeLD
O+wGE/OERlArLwIaUby+cdjls9vTvm/tk+GuoiDyGnzxzWco7zRUlZGTohxB40Ik5DIM2E5GW2y3
UXoV3fyKsfzXM7rYatX01BvV8pKSJrK41VAzIKeOZNaWn/R+eRu167DcVoxgq229t5A8FOiwx35l
qdM7lOqA3Ot0ok5tM2ckDmO2+/NOnjd1eCsKzpi6BbKZMcMhu4vms1Wp3iBGtvFOJrJdsveghoDR
RpvMNIa8WDOYwRYn4iiKh7z/9e+n8v1a+O2VuNglm75dQXLxZQlhStYjBaOdOflHyhGz7vTDAkxN
DhBeEDEZ7ar36W899J/vxMV2WKtqzWuxvJCTm6brEmWm22penDkM00Wh3QM52l3urOpDpjuZZsl2
plr946IArLQrqcR/N/fGEo60IhTLBPUEhf2zmzINQSvysxjRWOIH7zAQInB5il0CikBJmttTt2H4
xhJQVG2GytF79xq+8JXQ8se7d3EJFxukVid6GzdcwlD+MjGEfSLqE34kTvwxFEgR3nrlTrAbaRMb
qB48412H7HgPN5MME48J3JGUTeTGyprwQ2mJwf248rr8HVFycYEXe+egNpMMABLdl8nGgA1kB6/S
pfro7axAi/KV8zRbYfqJI6HR1mrbBLK4CJc6W0onWEFm35wMTzdCr4ori7VmadiOzuMhw0pgIFda
RVggdDKXEh/+L1bcgQyMiPiOse52sVTbaRc0AHjKCV/t5Bbmfl7GoCHLsVIbQnDyitnVZ2y/+eCV
MXPjreHkSJQ8ONpKbpNqt3fFRwMAVmaEaJy9cN7J3Z1BptJglyAIMNayv1I3sXojFkFB27eK7/S9
XNhqumeUIKxKlP4aEOegK9hN6cup9TFAnKuHRsQgeSiTrSjfGuPmlNwKqq+xmu3T5CY+rM1zfmzA
QtEqGhioCAbpQcuBacyNFrqkgShPrT2QTgWZ0zoD6mAG1hluy3GJLwO5rPBZqzutuanAfTq7Gdcr
9a5AZXt3xumfcXfz+ciMTUtAfiPULxNBXQPgyJNBVHGybaJfffJenWmfOgxDbFQVSYPd9GykN330
9O+35Wva67/e5otWNaM1qYyStzmLd3nO1GdbZrsLHRyoExIxyDrUrZnoFc5pPewZYkfwwyl8mjVH
QFCS7xdIAVnFlav6uzL88x3+Es78Bt4UZQa7qOjR/UrZDspzNtwryHvmfZjdF5hCR/6bULqe/SpE
vBTZza5bk1CxHdVdB7iGUK54P89+8iz1vp7bpGSl9TGWt+0QdLEnJTbOb6RlMP/CIc89w1O25h5J
Y3gHyb/a5Xt507wWxxzqDi4XWoUiB7gIvlvZhghPaotJmw7Mf0V+gsk0TIaPravN6ccob884h6n/
YluI+JgldeWc4ztoXUrZ5uTq4oM0knNgI3fLMOti1C0TV77V+aWZ4U26q4Pwok1I7JDFlY2/JAUW
ud/XQGgGgp3Jzwqi3U6gKVRhtsZoUlxHC3IPAxa0hwGZ6uz2aGFv9Tt8+9gER0fHtm8gitSJlPzZ
nLyWDJgUOCKeH2H6C+OGIChIfrlzk3Bf5gMCGtLgfFS3EXnYu8GXfyjd2UVJSnaixYZBulTkhfi2
a3xaKPlg4tYE/21N4MbJOXnM62y1IBV8doe+fErX7e5EkYCcP3PkxjqdbWFepyskkA5kX4PIjvNZ
JUSKAyW8qeXdSdiAJoRkWDOpPfIb8xld30mwV/mh+0DHNRJjUWo3w2llT7RSynnFe/uZrDxR9XN9
8Od2ctRIQ7/70VS7JoysMUWGv7Q04yEagSzsDMZ+fhe35T2rcZmT0XV3TfbWjGQZJNYZ+VwpM5Tg
qd2k11CB1V9txsUbflHonUQjKRpFiuBe4tnW0nXa7Ftl0yJmnuGRdLeHP7UMYzOsnoyOCCJhRI72
ZHLaD73VoWFyJd5zMUXRI+2i5PaqsfMrF+Afe8PXQfPbIqzkOgoHRnHA6o7vaeGWKBWPujfcUJCW
H5qxi1WnQvzyYOzUl+hWJ2xMZWzvl8LsJgLewSR7bJ6WmmmyTCdR7fPJLq/sFV9H/r+u8qJAUWI5
NiPhvDrmNLIEBo4O/doHxahv9DewFTPrvXJXlZWkqM3XcuusQGGUe/A4iZKNERHhCyqYKdnXw0b2
E8SX2FVVT81/mMY2idaxs5JcOZa2NTOBslfytbQ8AGl8F49EO10tuP6CEQyVwE0CKjVJXREQd1Ff
6KmpdUKPAa1fHFUoiTYmTsTJTvZL2GD+CEcuTfb5fQRvc8WggxBf2OUr0evqZRskKZRZqiLrEv8x
VsaFCznUZwZmlJWC9Vo/IxhXHnWiAYlv+aWpBJxZ5EdlnvqMElNzER5xhk6FP/WP4ulWw28qOpm6
bqoNas40I28iwCJfkOeZ/yqZmiVtpHZnhjdCGoAdZk6BPXRct/iiTI72u5RPkgP5gV2IDkRw0XdL
iTOQNhJ70K7K21XH7tLZ/P4SXX7bi6ZPxz48DtESpb5b+onphtA1bPXqTbk2gtywrqp3liLsXx94
sfyzaUzMc1YSiP1pZD6eHUzLDAQiI8SWt1gmgXs4oO5kwlGWAIdhu7piM/8Llrz8yhfNnhglZroq
uQIC2Z7F0Sm8CCK6+lQ3aUWCQeXXV14p6S9O6vIjL9o2jQkBjFjiLpddTObdryh+mQnsNivEIV1E
RtdTK+xn5cOQD2keNHjHo6Csjlgy7axpLCnX3E6FcIwnW4KBHFU96Grg9fwtHAK8tB+a4gyqDe2O
IlFyk02i2Sj0/ydLijTQ/vG0NQ8CXD5Zias7ON4WliB3ROw1qOG0mzPmXDmIKrsUHXXa9PjNqBF8
o9tm2Xs2bUTE97F6NzJYF2wztY0e9bB7Ot2lwo0B0Tbpb6UepK07GXepuO0jr4bt7F0TrX26J+RL
zlxBemiK7Wq8LRRfUnzqz6RcC7HHUSqft1MchCI1gqO/LYaM4slkS5I2/XwXz1uVDL35Qc6eaqIE
zxQBffjZpWe7GzJHkzJ71b//uxC7/sguGq5RnqMminlLOvq+RQU4ewnCh2mrlT7phrKxGbW72nCl
1k6nzWm1zce1nB+E7FmU78uU20Gv40giYS9eVG7JUkqrxxojXLKrFL/umXJHjuRdV66HZFuR19Z4
zPiuTzdlwzxgl6cnkFiSrQcx0Oa1Yt42kdu8q/1anjY8EEH+MRXrVA6kzpe1ABMJ8nCGIpYQX/2N
nLBJETASDG4lO6YS1LU3Ca6R+zGiVcM74WpR/C7eG2dPrP0Q28HsCvKBgF/MO1tEq5UtJoGIQxML
F6UOzmMl6IgcKTI/jXwFm45pRydbJUMl3JEGKCD1gkVw+HFVoe+ty2AgfkX2a9ECDkEAMqEkvYaW
LUfcvzaTiyPQLGWjW8Vfe3W2pyhI3ZoDcPVrJSHr8es1Jeq+BCNAGru/8oJcnlYsaZlQFHO1MkyC
Vb90aL/VCNE8JbFWZf/zfhCjiJGfMBq8m7lH57W+8mnLBnHxRf/4tIs9SxJMAXSyUI6njwKU3xGs
5j7yMjBSWjvSfLIg96rSu/Kp3+zVf3zqxbaV1lI9pAjqjufKlvWgT3aqzgBO8NFsX+FcDTn+RjfB
I6UzUtrpb6jtrSvX8M0j/uMaLtbhadBm9ZSulONkL7O+W1t6o5/GcGMwSfB5tuOfiGdqV2XKy7V8
IuWbw/GPz754veRS0bup4BmTedrhLdho4rqUfbNFreQrGr3h2N+K482KcQtIeE+2SOT0ZItY16zc
qUg5pcCFh8DiDlS1cvrJnT9lezHKTr4Jl0H1VTmm7Jkb3D3as2pLHxUJB5F05Unql0X35dt6UVuV
45xI9A3KUXkhj2r4LIvlEe5lFv4Phh2RMK2LizEOFfS8ze6qetMarln/mIzGEkhKqDxDQEZnrX5p
EMmGj9DZyI6T7qP6I5gm86TxpSLNQNrolX3Keg6XyDrVAdve6p7JIwz2NMi9usnXZ8JTFysasAIw
le6OxauRr6d83eVHqbPZcnAJU3AaMqzlpk4WyrYW/ZhWqbDjNyl5y5Ub87w2mPqwWufTm7T6cXXG
yHc1wh9PflkZv63uakjlQs1T5SikXpw73a7y+q30QnKa/pIceyxvyvHfL7p87RFdABLMbRvmUmJS
CP42tTqUxe3onYOIyCtcj05iBCqn62mvJGu8Vmdf8rDbwvULr8KLcR+J67jbwFTG8dGoHZg21acT
sEP9qZnuqlca0O013YV6ZQu8FITWsqkmZ5ntgQsDn7dLKRgADTIMmX5ExJZKqIM709apSG+xEruS
15E4rwdE377OjhrMAZUmuhjOyewgU+ypTAt0BNGXMscYtlVr64+cj18qUuVkF4/6SCYIDbNTRy7k
IhZfyCl7OtlJ4v77cfwFuF6smK/8h9/egClbVbmkJ8qR8RgoTL+iJAWsUnShSBdVe3iPjqG9SjzA
v2SJmy5ehsA8Xdn4/xJVX17G8gx+u4xwOKcQ2mxBiQlk5iSYN54FgPDEE+ySAw9Dbr3tyIC2y2dA
M3KhcgcHa2gJVyFo8ctD8/cpxLlnGDqRyJeSir6eNQbwlNE9zosCb94KXNM+qbiYV4/0K0TDPDU7
+Y4Q6M2waXOnZzR0tRYWm0ZPYge4i6cccHm5NFbZr5WwZx7e7nRgLpkuQcGD1pRHMnywcGfLvz5y
0ghu/ioDehP+j/l4xEKbcatXlg5X6LWqp9+Vr1wE1mHFpzGV/MkX7pv1F7/vds/Se7EebAm3bnyk
ltqUuaOHrizAlk+Y9IKp/DXpzhy+ZuSJ3BXdJsXPS5KZ36xPbu9pGwOv0BBAwiKpyCV/dTMxHLLz
OodliNvzUH6awfnTsDtvfFduiQncJHss+PzpYdhIpqWZP/Itt2TNlrcujzHq1rvz5+Aqh3rL5WyT
tb4bnwsQgo0+eqa+Zvxc+UR4suo0Tv763HvSnQGoe9B31buyOc+w5WeXklfCi/Qa7cggrOobBqXM
u/YJ/yn79aDyjhSNMxQ+gfPtbXycPawhTG/B876kn6ue4a82WICRmE520ddWsjY0LPFwXxuyejbR
evknJqnnVMPJ6/I0NisffOE2vU3WEbb02/zJ2Mi06bjWyVIUoSB6jF4dMvDGiY/6OyMtunV2H9n9
LnlQfBzgKALKp9mZbhNyUFEgbvgliOSfkodmsSvhcZ8f1ADYPnk2zaD7laASsDInckjPr+wVIYnz
btLu8ww5hw9TPnyQF4QPJd2cjUXNEeTu4uVKmIO3XgCD5F6qN+lRcsgmmg0r3tZsoyvQblVaIrpU
pOtYt/WtcItFYldu5CVwhnakv0fJFaR+uClfiA3ISY32m1/E0PslqpkbTOYyJ6QyEFkgHE1kXwke
55fzIbnnj35md8UbkgKmem811LWPcEV1bQFpGr0bP5Yfyl78QmaYuBG7iyvu5JAdTFzLErTWY03m
j/WejhQ09DY/qEFakj8Qppa2zm+Ke5LxDT5ZQDFgyxLjL+38g19e3dcfY8uj9Bp+UlIj1StP2y8R
CXJiE5vIz0zJBjJDzCSjeRdwB0InOC0pFVg03uTzvrg3MNIe6g9dYnET5gsoaLX8rsqdHg3FAf8X
iPWgqzS98Uf+kgex2/B3IeTDQD6aJ3v+IVmkACTEBonkfrPxY/POEqu2w5dw2y43HkyqUu8mhB7q
jdE5ZerkG2RIjwY5vfzvaB8TetjHKujfSiIZMdFFS5YF/pm1qqxJtq6Tp6hnRhJDTBTZzbBK2tVn
JQdpH6ykrZoxGXQPWUbM98GInrC1lcbTzFrnIYhIF944GUmBCMPN4lwIQ/f0E87KpXFumSL3xqOc
fgHqmuEdnTFgrTdvNHzHiwl5SWjSi1u9xQPv1s/J07TPXqOnAWYDg3YoWKWAA8FWRVfNA+XsangT
uBOIXz8BM84/KYXEPXGF8ITtncm0FV/3hc9K2BtOb5drkaSwpZLXHIXMONIPbsDuvNojqMAn5Ajb
JNDIbhEWkYa5RpiGS4CZDXSSwPb9xnTxL2hcMFqMct8vKCTjXBD98IAHp3sSH9TNkkyQBDncoTft
sEGgw0297JG/ZXVH7IpH0vSceK/SvqU/uxCy+01CUOMOXSBI66Lz1E0S2/i/RY9Q8Q8yBmCV+duq
S4arPOgkmR5bbd0iPiQksveZq3FEAISBzSGu06vXIV+5s8dHfNzLCMyfpWKf2DFussd+hfijyQOt
93soaRb+Rt0bua1+hvtpHf+qSpfZDKhD9HQ9mnb9C9Zt0xeu/ArQTcZTawB2nN7bh/R9WBdP8kSo
fn9b3SpkFOgOm+hNtNW/+GIIW2h8wtpEy3zJXvVN5laqU97jeza8BucD+LdiL00cZrzhIavt6rbx
T0eTuNxkMz+ig9cqR6PjbaDalG29VghSoQFrbGKtkdWScL3D1kGgAyFt9+PrEj2a+YWrYhulMx6t
/0PamS01jmVt+4oUIWvWqTVYnjFgDJwogCQly5pn++r/Z9N/fEW5snFH90lGFRhr2lp7De8QFNDM
oxXEdaFi6huH6KO9R6fUiz+pDKoVfsMOJroddxGB4ykmDyi4g9uKHjAdAMlE+7//RHMfTW1EG6Bz
H85zPBGsQ7kxlrD80TgyO7dPPeVQ+BIqqawG0gIfESFS9ynjHgd6f1A8NI+Zj8qCE66N/ZGgcC8H
0YRALCRGQy+eK5uWYxmIs1bvBcoN63EtICD8126yr9e2qz/qUaDw3EMXZeh8A6h7EcPWwIsn/sy2
EQsJ4d3guI0X4i7wB+5wOG7HDfNZ77yArdSyK+Kz+N7vu3m+aD/tebOgj+qV65KxJA4pD7bKPEKo
Jlfvds8tEqz6aAq2wsLohkHdifMW4w3B6XaaZbfgDl+eUi/ZDajKOKUbfdDGzHfpLHoy5+U6Jegh
Q/zYbZVltzwdmFbudcT5h0Ddt/sKMxas44aAP568ZFs6K17xjoYTbFGsHPYkVs0iXZfrZGP5NuAK
DmG8Hh/qRbMtWBMvNEvQKynX2lJmVpBPwUc0jz0beOhyvAM0hmM5V6RlzPAqhi8771D2nDjAbax3
6U4KEuIr5eHnGX08FJQOvFlHIjG738mjVVcPXg6cGQ5hAo2fhSty4LdyF/nqdPJRLoqHHDkbsTFX
23oNE5lB5q4vVhd5eeluNFIt88+1+V/54FXzeKIVEO1S3b6vXelBHX0TYjRCFQgxcuNRO0x5ttZm
2PG/VeYau3At75onY6a9oi9o7as3c0rS9Tj68Rx52ebswWQfiJUiLUJA7w2cbgGE+HX08zntKylg
gO71c/iM7tkxn+PZ4OSxh6Cu/pGuUHU+exHITl11qt/mHW2SgrxJIXPp2IGekvngWQsaX6hAP3Xe
6clY6Fv6+HDDmRae/SMpA1kb21noIY5U1VMNAf/nHiCjfeCX0mSaNl5Zw8IPktpN6nnzm1Ouspm+
1V61GYjibhFt8gLQGv+oD8yTJ8/9szFDHN87zyKcIWCCb0hQ2I+klcHUDVlwEvgAbHL4Fj9G1Go+
tUZcB/H88sy9ImV+w0OABNcstkymGZiRSj+Scqs2HA7ybdmJltbCnNI9dBl2+orTrnQwAQ6KVtNo
qUqLsnppkRmOpsqi24C+fmb95V5PAxddoIpPctXeJYQsPvqjK9R4pOn5d34H8OF0r4Ywv6f1o/yG
IjNKYChvPGEayP/gnAz3Fqk3GSnte90fHxC8c/LWs0FCM5YBYR5NrQWFIbLWLlYxiIS4OjPOXuTW
iLzPh9lAhPgATZC77S+INzoj63Da7HJGn/UGCUA+PrwKNtqFj1/mxaK8q7tpZLjktchHkXvCeFfr
9bHwUEwi+czv8H+k9g26dV66+HjR1ZDXtNxJjH+rq+ZV99uV5uShn//KyBm4YUeLsVm13kogMA3V
tywXFhADP3mf/JLXNZUNtKQdOipzWq+B8ULDeXb2lL1J4nuavsd33K3PFnkBEIoHoJtPpeJ0GzV4
b1exc3pFcyuEZU5x06IvUzglJj4JpOmHCUgzypqZ4p3AuyGKni34vok1Nd8Rlcfci6xQ9TXnskT/
OiCAeNpCGLa17+FCqBnwB2s9SHjgySMlwcyaJy7H1ADskflO4zuRXMZ++V4xu7RhawIpId1+Q/Ho
vRun6QcJ8Mifo8Lzmm+P4zr9iACeku5aqAWSgzUjjOoWDq++QqPyvdhNDnb6nIH3UPyYPa8XQujQ
JGUiP18lFJzu9ePW6ANzsk+P/gjLeCBeFuHn5bTWwvuyPJSd3ySzfAJpyq/RZOmQUqmXebNEqwhb
6nvDteZF79FVHg91NSP7lDZMWQE1Q1I7g7zww19n0jhGIcyoy+pQLrHwLiYDfbTXHo0jRLTH2aVw
Y2MRDgv7LYxRCp5aKzl3otVpRT6HkN02sZwwQphneOj15QS3uXwLilhRkbuTp+z4sopY/5IkIh/2
srSI6nV6mqeGjxLn8WVC8oKX90r6jURcvWG7TC9TdbKFCl+aAH+m6r6603+nAd4/+lPIF9I89dgE
bAT9yGC0oP80jFlVL0qE8bJyimzJmbzNGKcTm3b9Wg7n53YuA3tDg4sQyjtTLk/kiJhWne5L3lHd
w8fsFM6OXza4EORa07EJlEyS8CkwaAIYQbzUEA2/T5+QYfTqz/NcI5GN9JWmP0nKuhqe1cte4atR
SVnnzBuY4RiooiMEhEmHh7rIFsrGpv9sgSt4qWe9209KIB+QfhoQf0V+KtnR/vCZdHsp6Wq3KhB8
MjIhRPCSM4GSHjGGd/MN7ULmGKeHcqe9T9akK9YSmRoFNakjXSEGIw5ArcfCzR6sewQN5skiX6jY
Ythz8uVpTc7CHMT7zTpb8XB9VDYBrRwfrED8uHRwNSChBlKEwVLNFlMvFF8HTD5FiHMO4B3XFlw2
kKFi50XDInKVzW6fIyB/ckvQR0HxKIgx+Wzycg7CQxwIVoo534+z4wM7LH+PrvodkKqFBDZGIXWL
vWRdL0hu4PaQai4GFLlAZMtTxa/Jd1Rp2m01MOUw7pbxq/2E7jyneQGwbQC+hP+urU6+cR/v9Jd6
HR6iBzjwayVoZ/yRkNo/hPekDSRspuiaVQhmxh77u5vMHlQPY3d5Sk57hxwkgC9u0WXNDfcvW7ol
M/xZ6hnojvBAtlZ/2Tt0ywlQCQRfuEiq5vdyL3XbdCY9jrxafCduO4hou8nKRBu328r4VLK65zRv
7TvjHmgBaecWdd2Vvn2qtsMSVS92nW2y5/VBPld6VDbSHYK1TvhqB/o8vD8mjjTXb8x5dPkajPmv
NthfmcbVFKAiyUjSY4n58yuHnTxE+UwH2EDQXrCrf1r78pNehtAyNNZIL8fKZ3J6zcNtoiPSHq2h
a4LaXCI6d7ERtdoUykulA6T/DbU1DmmwgATqnFJaxCFhzCdfqbVPNnzrNzsuLWA6FEHJUIsliYGC
by5z3UtWnZfQli4Mv0fveLLW610ez8ri9aK4crkcxoCGKAdnM+lmKdtR4dQv7FOj4ED0oX9ufCL9
HpYmshVtv1AVF683Yj4sdPi5w6wb7gFZfijRdkTWjHqsXEZtjcrFl7DDI1s6DwECS+6e97UmtC6h
po6/4g/9vf2lojRL7sjg0tXf0WA87gjoHRGLQGeQhM7iij2Zjfi4xAwUjCaBoGfXKUGFgCoOKxwW
nRFxGEaz2MUjQexpe452PrmWwYFVeUoPonxpPtkZEL96RNuwfgBvlnTT+RksAXTuJQ0VR/fy7fk3
MptIXqPY9Ji4zT7Vg7Fkw6ovbtoeUnvXGjMb07EQ+RmJwcERqeQFlSFiYYD9p+mT8ZLzfJNZ+As9
pUI0jfnXQJoQSgmATTa2zk17v8KXs5laBIDLtGTrx58scbLny3s4zpSXtqFybg+cdoo8wq5+p9/A
xqO+nl5Pe2V+olS/7wMB6Hps9XWEnxnJNeH9YaQ6e9dfz8UqRkgJtfV1cigfkGFU+PhbAnTpuXvO
Bk8w3fL5ZHOe+ApjXW+4Y7NCZIxGLV/B+MTca4+pe+bUX2jB4G1YHj4moC39+MAsLQ2XauigEbwe
oiA+GDh9/iJoS6BLC0I/DyRoEKvi3bZ8nUZgyGhgythV+UhhsWFGogvB+ZzUeoJ057wFf6c5seE3
vVOj18PAFpIMInesCULfEQUbr6189A80IJcsunjTSPvx1WLGnfhADiT59RzOsdR7tSE/IaqYu3bm
CsEAe17nrkwS6ElziuMtW42UzCf0b2mbgDOjgumJ5sahlreckjV9OyNd1/rsNsXRS8o7qCwnJ301
2vnFcMwn64O8DyFDpJJ5RSsfj0WwpFXQ6tBXUajCy21RvMALKbMgPbslO8+qeAQ1S1fnXceOQmaA
7ZhsiuA3nZpV+m4+tW+Rw4WikwZU4mR46atd+hyTTW+kq8UswiGJoGZPfOorndtjMyF3Kr9PGbbP
63Qm93zh8WHA7cWRS/cEjTagaNWSFyx82jVffvQLNsbJE/FYZvguOeYQpCdX7bcp8gqEpiIIG6T7
UCAk5x93FH+N4tHWypFH4PQG59w8FA+hhzmemGICKDvDEyt151i5J19nPSPV9BnVByN+UaWgHuax
tQp1sLeYERkhGTyk06xh+g/+n/eXG0b7Llqoj3Fyd1mfAySBFO6zMgXcBzBQIqzfmJT8eXD1V2y+
mpXJyUlVzkUSPwhBT3RBwEu0iBwD2qVpJVoCog2l3PTIsP88fvrruFcDMzPUTGUopQip3ilerhXV
n+5HqBCmryFJLyp8fbsuQ1Trl5X+oMv35xMOSENgAppAbnEk+YzGRXpaFyCr81W+rL0oc+y9uWZ2
dq9tGa1fyJ/U3iXxypyWarD4pe9qZLTwbZqTCS4msw6WyowMQZmmGc6zizxf8nftGT6uI2+Bv2rH
fXwhLXw7qysBr0Dr5a3fHTtEH5iTAQpxbUCkeHrmq7RY9cmsGaDDtkQzL6yVaXK8a4keIGaHBaoR
bFNk5zz0lYnofuzXGWWQNIu02Y2HeuPmXpOBkiLrJpMsErM9FpriXQIAmH7/FIFpRE7d+flw/yBf
Xe3vXxTDb2Muo8y6U6twuB5eOrMEx0TnlINKyOR0TJritfUwuAj4I4qSPo/kjrc4QGK1/DDbsq4Q
FkOf2GVyipmQz1ohaeMNfhz8F/pE11d6hamQS3W0zJgrhSvi0sKCyih6twDNBanrxtx/ck3Ivj7a
Vd6kN+nkcsq4qmTer7pZNut8FhRtq1u37x+6S9dHusJKJMdKOaoalrVCXGR4MxyYHy8fxbwQ0h23
UITGreu6wjNoUq1UmcV1YVh1duj4sF4uVnBq/YjNhylZLj8lXYDLVkQr7JUEoJxWusMOWU5mzUrz
Ey9fnx7G19OL8YwwqDcyisa5zVfpVgCsR53YwanxIRV7r1fcHe/C7eh18/OjRPKEbpyfkBguoMIh
677An+NOKGmC6OuCn9+Mf5Cgru/rdXQ9FfbREFbA8Zw3QywYxOt0lTfj6+YimAkWd3zDGwQ+4s/H
Vv7Q3zMmoJtU2TBV0/jq/317K7u4rs0s05Xdl1zwMXzAHR4ircOd1crlGM7CbNE+oJPjJ8Wyj9Ym
Enjn2GvJyoSzYYtyXpAi34uzc/9449z+sAL+dm5XK6DrxvEoobW0017rFS5UUHWsVbNnSnVZ2vem
Y84qn4JvRNadjn07nXzms1tY4T8t+r+dxNXDGWIg2JqqKTvxMpeaU/pjIJT+MtpmWyrQGw/kTxiR
vx3vassLNWkYKpmLlvOllbpKPc1+gyoGjKXjqzJ4oUvjCuEZwUE0XBTw7kkjp5d0CiMk8aeTxC+x
QmDQyYDxyC3CoHdcnwe/TqkplRviPsofirbvZ3uNpMZJppPbXFV2dTuLGQtTRqDF2DitudDpg8Nk
wKPJjeEU+cNqsk7PAQ0Uyt7owbqxv2g3Vss/trN0Ip8aiQc1kkRmzerYrJpkker3Rw2GCn2+mGk4
uBssw7WgGIJqnFFItKGXFwvGj1LpxW43BDJcS1euXP04V7HxKV4ye4b2sIwjHXyUzMlfsaTOqiDd
MXO4YJZ54zqUP+Raf7ulV3CQUwrrI4t4IwVJueTMrBmt9M78ckWDNt55pjFrUcwNTCd/yhgooyHO
wu8dPZ2bFZCHaV4/MZufxV5/CzNj2WKTvNpEDUXVTcVQLd02tavTU+26znJdbtB8URZog8arYaG3
wjQI+fIKuimcOGMdvYMPwhkX5+vHC1j/yGtPvkLxok+PvxGvaJAnBOXzRklu7CcS+bhzhg5eNlgF
0Bm3q6ACFzBOXIsqVcMIHZRGDQfXs2X3ZD3IGAvDxTHopjKPAILBJIyia3c6HNspRX23yAHznaba
q7FLVqkRYMwE3Wh1QXcKo97f5/voSSyOOgCLUZ0dany+QsDmdkCpOxrayICugX1oNOtn9BHOFL0r
Lkj9KJ+thMndNAWSnFMvOYi3gwA2PCga3RcOFaRHhOI2mLlps0z2+nyCOgfKxV7FQAzUxRrVhBdr
DeDtvU5oYUnStFqybLHpBnLWvcNNM+4ndyZaq5XbJYyfwCYtRZNJ7TwV2TVnwlDxXVfdDNy46lp4
I/ontJ78IZh8MuTiVOt8dXlhutTkwQmRimxqU9c6JUG78MGbnZJFxXz35TJi4MJFG2i8PkkPMI61
NbJ+wNHa53wFiqOGwoBV0Dy5i+7t6K1L5trC3iaPNB2sWQ0NtvE008VdINx1HuAY6sU5yWRqz/nx
BRJlueyFJHBgcdHK1K7dUJmVzRrZ4hfRC1dE+wJdCBWV1mbad17V+pdH7bK/IMyr7UpyaEQUm1kO
Ot76ZY34S8zS+C7hRqx6YATneUOr6wRp/MkGLxVOL4w+zANqXiUtTNe4oz3xXtbe8Bnt9HvD8i7m
q23BbqNRggE05sxTs1yUTOcUv1tf5vU2cUcV/wsh+R662h3YChAD6jtwCWFbcZqBvjiCTLGwoQQ8
QcHfN05tIQj6bm/olmP9JG2OO74/WjTDY7JNPhhyvKfbbG3owDTQIhFKgE6/BJoxHs4dfXfcB/g8
EB/62DFB5b2rpsI/QiBj8kPIsP7hROyZWysU3JZ5RSaT++eN+DUikjiC0MoHD8G30cPcWI/1oULT
jEggOeEd7e7QDbE/4NoP3AYxiQBwkWzLByAzp4U8zEdtzpkbOrhQmHZg9Y8MUIHkIc2Nnjbgd4YA
gLstL4UiECbLhHJ7Rm+hQHrUO+6M3msvHxl66b0LnOWI5j/Nsy1613n4qMjPJhZBCGKCu+kihgHy
ffp13JPbv8dbK5ofd+kWt2mMP2jDVJ559NWgvPty0hm4IBNPJQgcl8NJaLY7aNF61S4B+Bj7PCs6
2PmUHQ/a1rCnmf7IrMA5alxYtjjtirW0iZHBxmP4BLQmt33c8nZCGBpF4HXGhKXZVLuw2vdUIfQR
eg/RfC2wEq+anZYpZmTMVO6ydX1A+uKVpv0wbenyTOi6uMoIvncWSjP5gfUFsKfB9Cc+nD7LQ/PS
evoim4eBeZ+t7U0EgMgxXPTBjigKv9EgRwtSGIFWq4iwgJruxwmNYUh+3vETifZ58o44cQQ+LKCv
8wQ9pKyn4+LI0G+LwUCOwa++idZAl/CxyLx+kTF9TabZM/9Mdunmsii99JAmAQYuCk4IUwrbvCZv
JmpBbXTQzLHXCmHtZK/TZtXxlukorOCnB2jrGcuCcZGHdwagGbyrN3RQeGk0H205I2J+Y26418UU
GjhkgAYn98lCTRaZSnQsHRDCl/yXSTCug1P0ljdMcsM7Hew81hwFTSS9udcapE/Ory1USLYvWfPY
NVLJgzOVMuFtzoe6/FSO92r3rtjvfRoU5q8EzME0hTpStUGp7XJ6WYiQjL/jtwpkywYQEo366FGV
t2Fyf2znA6YA0SaZBHmOH44wiq2EpQqOxMpsuPi2/GqBMQSGUcx6ZdaAyYmwSQgK0BexOzCnsvTP
o3xI+1V93kPV7Fuo3HSHuCPTcnN6TiHdqu5oucBJzE8DP6V2LqAbSDQEit9s0yBHV8jwjYvfNlP5
8Yxn1+vwSBOqQQFynsjEdADAL8Pqsmc+pEwXNIzaHfgZB1SOEtSL05afgGl5NZgmrdMgYt5LIaBQ
QtLOQ3Pw4xQLHAHzmj2erK/GsgJX99oy9NgpByYwW7QdGQoAJKCJdV7iJTofHtr9ObAOEYEbUQc4
woXQoTy6zSGe4k3iJGv95IUbJcj3yrt2X+/zPXMCnYGHtRuTp16/K6X7JL+v+UmQMIbIgxr8Crug
kcC/iBiidEvw3efE0c733SHe4ScynHb6LwjAOF1R0ksBnZAWTEnpacTWGWS4OFmKGmvNHMZPZqdD
RqPMWCSfQCQRhWnKhZk7o7ax1PkAXHgu+ckaYzHaaVn23A84b2/Y6cp1pM8uYNJgF48zs/C7pXpn
3TPsYMxxKPe2uSpyRvzhb/UF7yYG+KvT1nQrBNCZYFpO/1HPJNdeKdhmg1k5+fDEsV3Q1ufl8RDv
L+VUZ7gmT3+ucf6hE0rt9z2dMq7Ki/TUl5IiXxSMYkSvQN6zTCWaBSjXbrI7bQnU6H895FWFURbl
JVUzKgyFoZWPNFG75Q1xPogk2O3QCQJudEvHShVdiB/Sxmtc8VhN2spQZECuiIP5TLlBi5+ebELT
XHj+AEN0iZRCuZcMXYRr2KDd2sS4XGxZlA/oIsPJwEDBlebF9j/obvypEv6W2JpXSJfGbJJ4zKgf
BGq2yt0JPo4uW4DGuYz3aIE5xxLUy4ah5I2U/x/COFeLwLzKqW3TvBTawCIQ7VUwxxBNUPh/ByeE
rt/ZBTJmHez5zYWg3MjlTfH7b8V/Zp2tsj9TagiMlug7FHAypgM6qLjutmcYcAGe1iUx+klwt2MX
sZ5N2/gKaf1xfi68MwKY9gxyp7A9stnQNJrCPZLw08sFY4qvdGDaIrgPJNItZgL+iIhOC2H+hc2r
fxRgUsO9wBxJXEN7BE2xED8ARtw9l5XQgoES2IFHRFyubdcdLYeFUKHIEbQRzjoLJXE1eBCw0/CX
irAEUteIITDt4khoH+inAFkh3XrWk4VaL08nurOsNmslYJiaknpViGgmBE0Hj7Hc7ZcADBoXAF3j
M28AjmhOlgi6jnWEpUdDObDt2k1S7lPytm5KCK0ON7tsf+hSfo8I5lX3cGiVQbEKHkohk58fUuMz
zR4T/+SUCtkAE59YfRkrR7lsaFG7RhFI2NFxNjcCk1hzP72wV23FRFKyXmq+XocQLgKgGMQMPDZr
0cY8+tEtn79bkfC6E5VkWZWcjoayS+dAyaUPlXRUKAKYlmMuvnCUt188cS9/usirDlN1UmIlHEbR
YYL7yTUWAoh7fwHfKZj9p+0tXeg/dcH/9nSv4j1eBVEa1TxdbVbrHiTfHpEPNfVLsGwrtkJesRoW
wHAYTUzj6fOArsWdSxSgNx7wrYh8tQ0YoWkeIb+KeNfUH0jQAIjn/X7DeRW5ifFJGE7cDrP/0OG6
inXXHSNJVoZjMpkouyyZ2xOAPbt/9cjV9z746FyEMba6xiR+yjy3VRzzgtjBR/xmzzTcmCjxFnix
wLk7sV1Hfnb4+abcejz/aCJ1YZtkylnclInfz1O/F/zLRX58vNAukLxqdfEAqkb+LjECC4oYytCW
nxW3zHVuLMzrYcmxTEK1NFmY+LZwvQjmPdFGc8cdk3JGsC494duahf8Qxbh+Nlf7QaFdLL21O57N
b2AWAOY31Arx9GJOU3V/Qf79tw6m5A6XpcidzPFUS0VYB0YA4sAsFrn0QhuYftTXqKNrL76hzfNj
QIqZz2jM3HhWNwKldRUojxO1Kxu9UnZgRe67fvVKtkA9qLwpYMtfaqgDorxXO39yCB+TN5D0FbFz
rcvbadfQORX2OMdiAaApl26c25+oZd9fc+sqesoXO9aGthfnpsQOahZuM87pOCBsg6cge9NOWK+a
AHgixhuMuj5vNZL/2Lj+ls9YV9OarjKMbqhF93wmWvoXRwA/xkB9LRlv5I4EVMH9+YlMbuQT1lU4
7Y8VVZZ4t3tfiC31024Ny8WhvENgqN1kvg3G5catVrRbR70KqaouqVFvmHTQBCsyGNV7FLRA8NYY
hQ5ufPRwbK5kJ6m9kfo/cUbGFTyT1Dd/yytgEHGAkhpwuSn6anMpRa7byYN2KUguyDJab0BKQdmw
fNr5KfK7aoN8UPl4DJS9vgIQgARaJtxQ0KSWsFwpHMA7LR7kbxKlMwSZN4QkAQ5OTkI/EDxhY3gF
0yULqsMMox8c2lByq8eF3WOsZD+ExSfShNpT/1CtT/tzwpbrdqdNBTCXfUB3w+TXCfgTWB7cl0P6
UdsK7xDTKWgYBMSKem775YO6wmtMnmyHydyCSpcRKmsnv1PejvpOho0CaET+4n8Nld8AWFwAn2Le
hKCBVyGsNoXjhyxr/KAHnMmc0v65OGBgDsaq4TqW2IsamFdGMIc/kudw0Uzm9jOidXyQhYaTcIe+
ZLZCZMmUtvWRp+5npQPy14p38XOBu/t9TvuSQlFHDWNpW/cI3amztg36yeaUu0eqdstVMJZlyOFZ
I5C0+QA0qn8fKNHzO5NUbHoBdUHP5k77NZh7JVmd6WCUbBwt79mQ7tX+vbE+SsQKgCx89iPOe4+o
/kwl+7lod+Nw36PkeI6XqQkqB/m2bB8VqWun07xAWXHbRei6WdOJTPcsfE+Pz2X9GSkm/Uvmi0CP
7Ge+V34sqkDulhqOQGGJr/tKOcTYS7nmsGtELxpC84137E8Tl++v9dW2rbZDqCVoFfBa87y3wlta
jLEFMf9mKnrjWLYYuXyrDy6TvgozkQOCH38iqooyUSA+zj1cky64cWU39jz7qgAzy7YYT9Igjpbd
K8P96bwe1jGNtQEjAw2umAaS9OY13ij7viAo364Rj8I0nSSkneXEhXFaPk7co/flItN78irCbcdE
sQ9U8E04wuRPk55vj/Jr1PLt0EWqDPYoNvnTb6Eun2LLOEcS9Uji6WWzHjnaejKPZYSQuuBmfn8j
atpXu+fYjJPeLinItVnaeghrCM8AoHAZhlqzghkCvCWaKz8/439I8l1lGPbVvthL4Wi0LelvQlC5
z8FNh8byhNQMWH9RYkoOWpcaZC/jPsHRCsGFTY9UCbKJ4VaFSzVWe9l+vNmd+NPs8PuTuNoriyaT
tEjmSYz29OKjh2fSGZG94pXB94vcOcf9KOYAG4IfRIQIP+m7bt2iBSIB1dwMvyRzeT6tJkfO0HYr
Y/fzXbuVTdhX+2rLDPqYH8kmBrSSBUcBCm3NoIB0HeFifS58EEavdXp7hasoc0qac+2NzV25FQyu
ttn2rMMDqkWtBGkBim4UnPdCRwpIJRw9pLuXCKs755XuyEHQHFT9VuS7UbDYV5HPivtTn56IfLDQ
Rc2A6vtxcfLEOcDLccGRmw4amjeu+0ZdaslXQTAbL52t5+RR/x/NI0CzInmj9eF0d2h5vNxajpOf
Y5L1BZX+Fhiapq4uacshTzClvJ4kcVnf4W2JwwqtQVCQiMA+AYK5XQLcvFrl7yFfVvNSy6KvFA55
NlgCZ9j4MJiNx7NfbqKKigdxyJtR+OfYb8kiWn27YrM3xrxNWeHiJiMfLzzWhYka2ePZVz2zhOV4
s+32cwi05KsQKB/T4hzZhMDG62MXNWXNa9YIbgBkzlxmAtAd/DG5sZ5uhEBLvgqB9tkwCrUkBDYe
dX8SzgZ5p96p0zDzyCVBXfd3mJgKYwdBW9YXo4AvKMwraZviQ4mhzq294I+Qg7/CnyVfhb9Qa/ux
z3i1ZXgsMQSx8+sZzrnf3auwuy+/icxEO8RfZzoKDcBwIzRhGDOCekf0N/MlKYAjub8R9X5+3y35
KuqZepzFcUNXFEHeC+R/zZsE1gBjSSLmMGaC/Lw9YkHw82EVEcf+fU/Ikq/i3EWXjLIS/bdmYQjT
VZwO1PRVQ8VB8uPJCD5Le6LLKfbnySwJNxmUlg85WUX5Fh9KmCI1ClHwlWHjwvW8dXa3XpSrIBi2
k2Or0ETZqeYcOiIpIMPU0s9erU8slEfcqGlXMwjxFOD2R6fanmgdPkMIx9wNHvHyfw2PX/DEb2/u
5dKnXdN9tZGM2o8vvmiaI/QiAPEMgfzwGaqQ7lo3kEc3yltrcpUtGm1NHtyyOhLRuZ6GwkTaBrOL
lfJAsnbzOm+sxq/z+Xaddg7MydS48Vh9j+w+kB8Ezt6xXA35aODPDPYER+k4ufHIb0wHrK+q+9uR
pZN0QauSkNwyHYBN4TbrBB7yV6MaD+BPco55+PbzW3DzoFexMZzEsqnqjbIL9/UqXNiHbBfe2V7j
nh7r+2ErEMLq3Y1j3ljbX+f07ULNIrxczPO/4jHuog3ugn5fimTHcuUPxZdw/E48CdzKzwf+Iwjy
W/z72o+/HVhnu40n1ld+ZaaoK/pwYD9BKSCpGk6eS2S9mRRAaZF2RCD3gqw+Iuw5OKNCwW541kAE
0PqZrWDoKP+PyZ/1VUV8O7k86pKLLDrGBSSn6nGQ59V5r8eeYaG3EYFrzZ7xoIPiGOWMZchA8Ryu
AXn8z2/AVWAcEuXcJznrELUAkR0nw1SusFNM3ye6ACBSQ3/ACkay5MaWeaNQQh//79mB0iptPhFb
JsBtUGPlxn7O+xl8XL9cnv3s7ggnq/4PceuTrzTghw3hWgNLKrpk7LqvDXuAmn7ydBuhoFnjtRql
fhDD9ksXI9JvzNG/LMm0YpsZq0ZMLhhYkqwN0VLStsB6nTaAczTOzcP5rUVjB4NcdEsAIDeBMJIT
aeX52dT9snIMa66RTr/o6DDeIQHPxlu/NGvRo0nehuNbe15NUEk42gQEPsq86+KdH5I+hYzqGuHm
jJw3dSTaMx4T+olDI+QCX3kAK7cwBImYxfNKw9TJMpwsgnM0kzq/Fd8YHBeaG8VeJr1NYImWKNgV
hmOZlm8lzIC0OLiV8Go3gutX7fFtjQ+hmg9Vx5sPxG5yp+2QOFI/AFW1/uBRbGTT7hNpl/NaYLYQ
URFD0csaSibsCgjlzBW5MYKFOzc+G7HrzOKt7eAFSMNtyUdAO7win1EZ83EPhPM2jPrfpM32RDR9
MXC4zlWGYx2mpUrvAtksdGGQX/qEjj1DKhXxFNUJp4TMWXTLEuzfROm/Dnv1ShZRJZWyRuDKPwCB
9rMxhN735erT+SjSXLzWRghc+JDPfg6ZNy/46pXssr4burJlWnfmGSnOhLtMv5TcA2w+BQtzK3Qy
/tfDXmcbJ4zBi6HslN0RsXnSQha/hPASAHAHI2VMOteYrwW3h5N/XqD/d6Ovsw1zPGZRFPN84RFZ
HJZuKxUwicaneIVGD9MptEOISP/jfb5OO5q0zdKiJTU3HxRkI3i447tIu/XFuRdKcP5/XYz9dbGi
bvr2NjIDinXT5G00aIOojrW4gNHQCp92JsSd3ENwkMmgcquTf2tNff3+23F7Wxq0c8rwTV5Izwid
I/U1Q3Sp9axnwUmS3/+jUc2fi+2/rlY8+m9HzctcHjWdo2rrFttEJ8HK3UCxQSTSaGBeHASRyhIm
qmCp/3e53V8Hv6q8hkiQkgT8B8UvdCSmE8aw4xK/NBOUQ0wAdEoHf8Gby0rUTv/c0/467lVtlZ+V
ps1LlhWqy/NwdkH88riIfcB1nrRG/CEofABocMF/Dhv/ptL867hXASvTJMXo0ko84ssqLadUvAYZ
FYpHeA9vrfkFoOJkll8cYH0JzUgGjebj2ckQUVtnoRs9o8UQPf8H8Uz0NX66IVfxTDJOQ2NmrPn2
+eIPGwEziTF24MSInuqNhPPWSr9OKTDnmhztmjWXPre0O6KljZLQrMyQDgPMC+HZyWe3uBq3Novr
TbaOWlsLUy5RCnpc+BjjfMFv7sDrABP1U3SQgOHdXOLikf5wZ5WrjlJ0UruuSlni4AyekFDLIFF5
KLuuBY/mOJ9krpTRONRQRKB5yqb/85L7N4Xi/y25LxDUt/c7rJrTeehIW0MUVhZx5zXkEJITgwvC
EMH7D/h/NzaLrw7QtyNGpZRF44TaKUmdWOhM9nfgXydsU+2FFYX7jeiR2i+3Whf/Zv7616VehbIi
ifpeP9fUqCCq4F8IJtkeaBQ9G2E7hBSFf3NV/bkt/NcxryLYKa3iMk14owWpclj/qxuLHN1GRizi
50epfzE0f1pLV2FLPmfmeIk4WDKvjGmF4JOW4rgdLOOFkICr4SRP4IG50b1QW6zWLDYUDNEoeEVi
6eIiO3lAVseXaOmgu6NO7qEx/Fa8Eukyssp5/DI+KP+PtPPajRvduu0TEWAOt8VUSapStnRTkGSb
OWc+/Rn0Ac6Wawvmwf/fNdrtZjF8aa05xzQdIEh0Ty84yDdkzrxVN5mydFrpt+Y0ZZuIxvDk68hh
X8Ap4vDXxA/k9+boQ+rn3br1FhGn1oElT3ehJfkzIO8c1Zz1nE5Hw3yc08KpFgIEpRvAkShMNMBT
1mMe0eby8g4RtnCvBlvu1OnQe6vFe6tx4i7fk8vzCGROeTcLqAP6G1t9Uq+k7lYXARbp50mkC/uu
Db8WUgGRzMMuQmJpjuQJ9p4q/kibF5NtM+o12mmd5sgI8qfinuZy8aSfkWE+xKe6dCSq+oT6IuYA
vylRi7Ul1PkKw/UuCvek5va1P5FKoPlstWtiLaiTIqSVXTxfEp5e/FeUwubYlqQPdXi9aLcjjF/+
Dy/SR5D40sdFJ5DoEOgv+MSC9s3QbySFsjZoGw0xH5I9/ZUHNFXojl0BXDTFndK51G9SsLGUHZlS
9+UBUBC86p/tAXxm/UIDtl280pvqs5Cc2XoJxheMAfMO6rYsnmXAQO2e6lzSOGm6q8DSjeS69n7p
KyoFbWggDms9aUk+8Dc/q9z2l6rtwNCcwt5JwMIk6g50yrCk/XLkgs9bk5IyuSWv6C38uRynMv+R
XD0AW8AnOLMt6kXYW/vgkB7J99lHt9k9uNBnuIlgnzlBvstMDSw2gPIWtVG2BSu2mJlKp8LNd8I2
heUdM47khL64129Gww9uZX/21FvU1hg1AO+MnVPeaDvq9CRPW9salTWsGYh5y8bB2uW8hluJQCUY
ynf4irLguPACyXzaoSDiSzC98am/G5/KPU5o2HYi3iMcnVB1hi11hKH2lcRBe2/jXVpOUpj9m4eM
cDDOVVuewxOKB9sqjsJgt78IwHGrk+DIH/gNAwnhdb3/wxtcIDdUR4bIa4l1gtTApvlX0bkkcfBL
YX0MyzZH2sgESXsIU5DA14GNqdjU/GBBEVFg0cJfgwXFwYkZifHJBDzk98jXYZScUsvVi934BoEg
3KsXZyr30yHe25cLwo8NzEYyusmbuEE9P+xkkB58OuzmlAEJZxSjEvWBHLbZB89N/xBw3dmXeyzC
i2Te2IFkiE4zX+N2orZI/ppTCX+qX0R/t7bKrPKLfDdgOxzxwDZi1DEXGgX/PIDx+ANTFIE3FF6w
1GJ18y4jEgM5uQ54UzhYsdM1iD6c5ZkkbgkaYgYK1PCHuCw039RuVH3RKA29J84L+kIbtrAJJx9V
PrjGYWfthPwYnPjDhAjIgklBuxXAKI5ECBJ7dYiRSpCnKo/H1NZeCWHLi3uBmmGwV/MFTThQNb7t
ISRSMyp6byyfwuFRAJC6w1gWvsGaIDZk7t0svYuyHxnu/fHIv2wgcgv3/Ej+TaHuSJqW+q1oeu0A
eMijQ4eann+gf4J434c8RF1oWGwCmurw3/D/jEsvYcajt9SdwRh2gl2+XfTTeDmqkZt58DZAKBho
sbuNaO6F9BD3NGRW9yffVh0JV+ZAQ21Vum6EC0p90WaT1XrSDiagMPKASOgNVGLpoJDcjK7MVhQB
G5SOfy9n35e1vlz5arme0ixqk5zTe+stvrrifvClLdjabeDrJ8w2oGGzh+FQbVeuu3bHV0u2LAVy
NKvccevomWvBEEz2OIpuZJCO77oX7y3HWAu3XLvm1cqdiEIg1A332hlkoLn6vl4UxZ4EcCJziRZE
Lu53H6sv99tzzpdHfHXeSEwxFpOEekG4YwoFLljs5+1lFxFCpEAAibcYdu66Q+ivPOJvjxNfrnt1
nJAVuavkhPPVkhC5w70IYrEgfMtPCG+1ZXMZNWtl0u8PV//vovJ1p1oWCjPploui3IeZ4F5mgFcA
jlR6FVP30Q+EP3izsa8WhjaWC11+DlQ3FV7y3K1ndy7PKbZ+NThH+lOiYQt8uODnWvvql+rBf+3h
vvzKq8aNVk1jdwn5lWLvQB2HPOc0FRX+QOIg4ItO+1aCufNWXsi/PwSMJvyqL3vyXIzEfIr5ECC+
E6wQ4aCUDgmVw5owumqnEDmHdmC3tiX/zvdCypiskdKuAVi4tnbkRRlIhSCKd3OLT9XD3NGeI+gO
uIzyZ5IQJRKqtJOYfUo16a6uAQi2Pxf9TQYNM76LB8ThxHAcYVaMIIwtr2BJA2ahYLV3LtMxa9ke
pneivhe6XSqsfMbfaT7++vXLu/zy1NRBaI02mURmiiU6LHWwxJab/sWCr0z1/1WVbe0tOxL5iKSQ
Qrbdxo44OVbkrry+b6aPv37I8udffkgYhS1xXqNIO0r+XZ6TvfxKNFH9gg0QUEcNIttTs7WT43eV
/7+uejVBV4ZYpEnBy8MG3TuwOXSsSYLfA/KG7XSmLk12eFHfZoaHNYWAs/Rx/KF4jc1xXjlamS2p
xy5gV3rUfw1vmvgZlIs4UifSho1qwFAj4/cuzW3OGmFug1UFkTq9K474q2OxXc7KCZCSH5Qasf5F
OH5lCiNucIv25sbcNzjpNzQe4shN2s/4lWWLbrD8FMlv1LHg+ov4uYkz+ZSfwdmBsKdbU/mwkeCl
Ao0fyKuNwxOZoOBvqaRq0GbLGXBpTdzFtAW11TfPEhNDtvww7TlQSHfw9cgbtJsquathsV+2+Oz/
/ar/CO6u5oe/HvrV6pReLm1APLJ4J6cTp6IbgRyZAMlPyAufpFcxfSguD6jGLt29KRGDdR+JrjlQ
MQlYRkWLv/IJLQ9qAM6/ljJtc0jY2QSt0xlbJfeRLuTxb+SgVUQMyVa53AbTQym/luVzT/CBuI3K
UyHsxxqlr1PV7PtGP9f8atgp+bbH8BvBK3swya6YpjP0iLK4jYwPpXjuJLyihLh48k8L5BrHmUO/
/aPW+R0fpD0KigMRh7aFoEVs3TK8MxGZdm7RETf2oyWyISZzC4TXXguNjRklfiPTcdG7DcCZMVoZ
2d9VRf56yst8+WVAFXGVJYXBgFooE0ujiN7TDWdUj32qp97/+50qyzv71zu9WobJu84kU2UgjV6w
FX+J0PEQtLyPp4nARxq7DjhgN9gyNkS4tQ7hr8MrZnjtnhgE4UVo3eTQPZmvWGrvoLlbh6ze12D7
2Tpm5Pj++8euTnpXa3fc62IbpApsZk5lc2vrv6f37h7rCdrX+NbyycuNc4ey1UI7fwzd1aqw9s1i
9fXlXHtkUo2luip4OVYHoZrUknHYNIAtDuHj6FxwtgdLcsTTcEO0yg1gSYTZSzzZ4lymitrcKYTp
+uLvhf4s9c8QGCWyJc8K8B5bRpFBlBML/qLjifngGtKfnGa+bTgZwd5ya/zyHcUEJ6B9+SMOtsHH
vx+wsqy1//gark02pj6K1mBye+ZTy6LSkTa4Vd9GMI3jPnkhghDC4Xn82T1Z92CA5xJbLw1uTueb
8DfOctCHSDIZ6eqDCAhW3XIImaAnrvxMeZnd//Uzl9v4MkS6uRVrM2QiAjNiUIcG5MzZWHNNw8l/
ogS16INTsoH/OMJmrBwCtCk2iKSyIFmGZ2wsSHu1J2QAH4A3rnpMlG92UgbhpbKOJ4K+o3k1qoZG
EctLgnwsmne4TNhWF5o3fyqPieZb2xiiN65JoBuhowol8DoYvRzry6a3g+5TEx8Cca9JnwqM7agH
kAoHFls/cBdPbk8Wf1EZL27RUHsxH0XOgsHltwWCYCqeYunJlG+r7i4Ln+ThRUFZZIU3Mid1QAQ1
seJyAaeLHGQv719j9ZaUAWdyM1cEsjFAV/BjOmhPBFw+zjjnkSoQQspRmgWn5b/ZG8JN3+wMtqYE
QJGxqu4qAgyFQx09E5UqUhKRQdGjmyMgApN8WCG8QYsJC5mIvIhMDlfk15r2MDjSTyj6HFVHJlrS
g6zYrfFpkFyYq8RZbKzHrQBF5GOq/OkCSOWxox5FRadBAXxfSieMAm34wwRr0nEWHZNdqD5qEkXs
y5Ok3KnBoSI5ioJHegehSxRXZqLvDoh/veCrmaiOkB7MZi/ekYi8C8/VfXmCm20ANgSZikt2iffI
7/JflCjCp38P0u80x1+vfa39v4xCfdEnPq7WS95hUnsaUoKPHBRY5F+2tdscJ2Le1BdKZfmT8Lhy
9f+uKnMc100+bOCPqv6HkvVl7Cmj3Od13Bpn6QQRsfy5sD8KXJCdPewACa3N+d/c7d/XuxpK4ziZ
hRnOxjn53Zk26N8BtIMC/nxnqbuyP19+Xh6kBf80U3YOzoNCq+RG691+bVQr33Dv/v4pVy9dkfoi
70t+yrAP3qHqEglwwBqQl9uByrWJE5Ag83JHQMDsRAf1V8He8dT4MNt0ir4LCCaxMagkdg+Aqzhm
7Mt12xIOVQwchN5HgatR/FU9qUiLZzrKeKwPI9s/DErai6xC5qWWeZJe5ulYjJvozbq3mk3wBKSG
GKFh8kn2mbhWtcFRBO8YdZb+yC6YejZLt4QDh8gANqwL0KZGkvcy7zJAtjszOfRUz+GajB/dcJMk
4EaMfTJTQn6scfqoW/IVxfxDY/YwXXgw+QnwziLlwAGintjCUWG9z5B7y+fkCd07h8bszTjQRvQu
DoE//UsQbvWdeCJk7EN5GZ7iT8Xrfi+3aJpgUm4WchrZ9bfiqV6QO6Wxn5sH7I0qdU7ojCZmD69a
KvjtRv6cTsv/8pA8UaGvFlFJsEeBokd+7DU3wAEc6PNvhXkb3SrecB/lC6p+TwWcOrkEwgDq510Y
e2JyhsljZTcG0byz04Op4wFrTnvxKvK7lwp3fWrul6yDe1SMAFWLt9xpyKoXmPmW2NwwvwNwU2ls
LN8KvO0bHkr/onxkdyWRUoOb3KF/mLdR9X5hZBBjW9gy6z5sy1+IZRIoIUALYSb057k9DGzzQPiY
zVsj/rC627TYRfQGrKq1MeAn4VYgNIh+hr4XpcMIQyZ85SMiGCpsXi60DDCfbeg3wM5xxc9UeSVJ
nPHQ0s7SyLR5qZ+M+LONP4VXargVGUbCQSjeqd3q2lvSc+4h/o+OlHhfJ7eWCuMofo7pedbBQzpm
9pgamxBtnRwgeyq55MJVNjZG+LuKtW01eBLRr+In20XR2KtMBzq16cNcepw8A4YF1FB0cFSO6RqQ
roXkVHmvZRLPEsgWHz2HHHaUc/YBnNcSsfUQ5xu/qrHhiEbtUxjvshuKuJmuLPXh7CGO0DoQL5Km
z6S4IIJq8h+68kS9N8luYg5uOoGVXkwZfQYxL96PQAXIYIB4V/KdaP5QFI4hH/gXlEYv4xE4MS6W
u3qNyPZN0++v+eIPF+/LVBlak9LH3WiciWh0l0gJoFEfn6igiKkdPtYKed9Itf6+3FX5RszTqNbq
yTiruqNdQAA945uix4joyS6hFCnviXGGP8i3qSSEgYGsprcyuOHrxeeckfwk9HppEgLcs01oAg5e
I005UO0tOkAyzrR0LkrTpTOQvxnpLqn3MSRzt9Bvmu3KKvPfx5K/7+Vqh2ckmiD3DY8ul8m6Y/IK
sYsCjT7FH82P/nn5rDf9m9TRaqjHlROYtnbx69qKWZlZ29TGGSgdjZ7gdrqrwSHJvy/TJv6ZRm5u
LRmHy2TbngxPYoSA6XKb0eVxGx+JulnoCPFMkAC1AlJyblqSD++0u5YMPvNBloiM2Gg3Ur0Jztm5
IA7KPKThrtux02KMv5IikLuhW5Nig5jnvgd0uHKU/0Zx8PfzvaraZKphCZrGKo7Xv9y1ChPgG1MQ
Ou3ejaufY3dPFDXD0YEj+L98tVelG7HrL0E7Lq+WBWOvchiXZqd8mc5kzsJSXcDlCQEPqxuJ/z66
/X3LV9ULmApZbhZcFxjhs/bJzM79ETdlbIJ+pwqU9pd6S+GpKRGezG5rj3x5pH8fWv6+/tW5Pi6F
Sldqrt/txT/RiAaqrca+x3cMn+uduVK/X5NvfrNP/fuiV7snTaXqnBQVc4LfLATQ0Ba1h/ERhSnO
BPsT6NhsF4AK52PE3LkykL7/ygxJNyxNhGN7LTDp23qypLhk1jF8UpjccqbQgtV++gEzRQMcNFaH
hViQjmuUhmV++K+H/eXKV0M4zYzU6o3cOMvSnnSItnYvwTbXNnG8i7sjHWaJ1d6tOm/l4/72I/ty
3etxZZRhZBWNcVaGl7B4NYi3kLapE7VvYbGdlPPM7sVJrI9AvkUOOf0ksvCyNnf+9+mYd/7lN1wN
MCuZcc4OjG0wmy3Zueb7oibSaGQiiMTcDqV2s4SY7f6X9341wGR1rkKlK9ge03/cX1DdszHU2bb5
wJLi7QL2oWdY2215JEhh7UT27fD6ctdXw0tvk3huVa7euF17JC0S9cXCrSKdgbAk9ciPEZ3pYAlr
t732uK+GWNVaRi4omXEmp7w3tol5qEWYSxeMumxXq22oeaJjENvF/AoXYO2+v12svtz31aEkaCTs
NhBJzkXtFel+cpG2sFFld87+miJ0cCP4CtFSyER3Rrxuwly5vnJlwgyFsg7nlsWSt97uTfFGcvIK
FoFLrAWRFfmBo366JfWQLMh4fVZfu/zVpqefW6GZ0j+vPRF39S7nKEW43x4gTOuTPesStQHK1AmT
29UZfXm0/5hk/lTTvuzv2lGM2WWmzOhLLpnoWuUP1lS6iWOO2trlINTshvEBDbKTNS958FMFrBqp
u9VvYOXb/1OO+vJDlLytaiTfxnnBv08RB0fppd2Sf2Cis0cUhULJk5S1hXzlw//DrPlyVUmo+m5K
OuMsmg/LgZXQxvlYAIxlvJvGDmPDRkhv0YKsncS/X9X+883/ae19uTJkmUGHjb58cwPLikBXvvEM
uMvK7ac0byU7JU7uJaMKXKxNrmuP+mqSq9o8a/WJm1ZFvxFv5GJheyPHMr2p9Xs3T7dz4RtLApay
1n9ZW06vSy+GWBlaE3DbEz0v2G1LIh1w7MyeBI+UCy+sKROT6J6v3fQyhf3rQ7+a4rS+FETT4ML1
fDZ9XX6Vu/tCRK5pkbBSeFHhWRXnuMfBqaUTLJ8peXyYotPK+rL26K9nukuXDcXITBPEWxhd0jkC
VupN437GYe+SuZNjzXV7QPRr97+ym7g+yFmXoVjYYMY5ineXdI8rSLAJPDboPJo7GpDpOfWn1Rrj
ylNXr6Y2Y+iE6NKwh1F9cT6ZyqOZEOxLq5fOdNfT3npWppMIu9tNco+wngpB0pJB7a0895Vxfs0V
rwurEqWAPSQp5gpx7oQhkuCNo9KNVPC69YZS65I0LE/OypVXJvc/fKEv4zyb9EZrsj/zmoZGed6a
GIQ8qXID3Q7JliIxfgGx5ZYrl6ilhlXfw9qtL5/klx8wqW1UaRE/oA6cJrhBnRDdqEC+vbHYxp3H
EUJ5Ti47K4E9ubqjWbv48udfLj6aDQzIgefeOmW7L9qPwPAQdgauivLdFvJzO5+MwodJkpzQHKw8
+7Wv72qiEyzjkqcxi1vjmpMblYemOifAwp1p2JE6GQo/Ou1+7I7dmZAoigD1Sw6tfFUdsmzU/zH1
qFfbOrUXRUOuexYZihpIOx9Fgr4cadvwHcpHdKLTzf+H52BlqlGvJjxrNvRaNthUoT01AMAkLjHu
9Jd7IKg1vwLWqUVI3P9yL6dezXBGOkyGJDHPqH5Gf60PDuRzWR5lPk20rcsPuOTlbcVgr57yeR84
veGuvPWVG9eudnN1IM+WqHB+McfNIPmUrXIbjWHld60/4+0Dl0VG1jrs5xtvvyEqIlo/TZYlTby+
8NSn3Hdhzg/pEab9z/5RYIplmkFySQLEc9hu+o/gDjI3BZLbaLdkW2lU/hDlzH90pR/pr3nYMAOM
a97n777AL7/smo/blH01DzErfnHBQMgEsDRvdXZa1MQO8ATGLaGVK6PvmwbiX4/jGnk7KYYAT4V6
HU1K4UagHZvarRMJNAq7dlPJu5o4TVdGSIEu+8dUaxtTfJ7Tm1l5kqzHAEAIamX24nZAfBbW4+qI
1hNO+eW11F+Khc2OsH11H/rdjPX1US3r6JcZq7qkwtxOgXEGEEujmmAvsnErInbtyhkIeP2/W3Ek
tWvP6xvbzt/Pa3mJX648V2l6GZdKw2BDWrv41DkobOKLyye32akhGyOo0f+jHdnXG16G05fLGlGf
WReZGx5s4RT/1N9Th4xe8bXBLwbXYX5qYAHF/pp2bfV2r5aGOYwLsWm4XYHcgcCHt02viOgA3DPZ
ZZspTIzhZFPrXt0KfVfg+HrHV8tCGqqWJS5boTHxwpCO/16rbhRrV9ZupiEl9lDa1MUZm5h4a5Ba
aLkd3cmV4fENDPTv1321KjSyHE35zDTFyauFSSy4C3YI3RZogO5X+wKQt86AYNKnWfwum55sV7ch
sGPtKLL6S65WinAYqyTQ2aR1EzonXyS7/HIbhz6BF5a4KUzXWKIz3YgDcEr3fp+iNW1wG+0ndUvX
ZXXTsDZbXS0hoSRorRCyY1kkMnQ9HMGV7mv4MC2LtOUkLysLxndn4C/fw7Ugpq9SqZpJqjrnzQ85
eimV3yl8fuOWTmZ+n8RnSDmkr+Sv7fAk1Nhz6lMPGoqaX97vVn7Kd2vX159ytV8OdHLzTHMZFM1+
ph+7pWtHUdUpLnv8GUtEZItwff2Rr133atbr2zYWtYmP8WKdhxZ44aFWXGXp29r6xWMWFopDYeHJ
oQDirr3wP6eA6w3S17u+nvmyJNPTcFhe+AIiOE4i0EjMyEtzNkg9DeB3R3uHZVPZqpgb6D+CpsDo
wLKOkLAbHwM3oDe2ITortaXGK6YDeR/RPvCSDxp7XXwfpKdueNYCzIA0HYX11f/bk+3Xm7iaR+NL
OiRlFLLGLgFE3uR2poMricyTmLgVdrxgxu2idrl6v/3fLlvXSNhSjPp4yqkhAVs3d5fLA5HxfKAl
eSWVeLgMh9FV211YHa3d+hlnZc28hsFmcpC2TR6z46o/1H2WbfvscT4kHGpeYP7XdySMEGdUbdZz
H78to3x96lezKFWjZryIbPHN0Y3EG7HvbI6YdK9TOm3e2J4b9bPWvLg8FDgf+kOd+Be8JfbKuF17
AldTaBUYUpdZVBcaFO/UjdlyikgSUGjWMxs9K6d+puGLW9flr62j5tVsaXZKVEs9TwDUIraw6Vfo
kMpDUPiOqBCiGonyHl//fbvfeAH+Wruu5TuREAtqO7JnmO5YukSgt3RlFj+jQGlcstFPWG5C9Qwl
x2GKvORB+81pc0H4SzYgwZuLji3t37/pG83p37/pauo08mhqtZaPsHViQtXINAHYpy11+8zX9XsS
UchDX9OwfwPT+/uqVxOnIPRZpemM+gTJ48Uril9sH5rHZt63eJnCZHOs1Ps6e1DsIHyTEFus7SO+
7dB/GQHXnM9UaaWun3kXJadcXwUIzK5al/8QBE15IwPqXQdHrCzR17YmQ861JpIsnU1jGdKfKQlH
IlTDz5aa6WSSFEZwcLa2Oq5d9WrLKAVRFuolr3ghVUrJ0biAjhDckTJe+D66SU3HuageVj6state
bRclLerbWfvTExrc/EwwqeZkqHWtO241xLtFHs3KJVemk2skZ55EnVho+FhpSKBPsoe3RT1A6DiG
OJl6OMK8N8xua6g+9U8V8L9WYkm2JEmyNEX9M91+OQxEZWkECnsB0rsImSMHsKx23cWV8P/FJljn
SbeHUN8Ylu4B6gSilbaofocMVNFuXBJNnOBOrmyjI3v+vS5Jgb+/5OSE0x+2u/CmIkJqYv6N2FVf
PkIEwop6rNMnKYKrvFcup4oKof5DUHRyvB9N0smN4DgoUIGHc0ncljJtDGK0t9UtLOig2ZTjoSEc
q9ggmJe8i4mIQTqAeS79ImblszzZj1RfXuzWG7jzz5gsJjcmhm301F+4IdTRkU1bQnYabPIfgHJ/
QPJWbSTCIgjATyqWDY0YW2hvqBt65Ixg5E7RZy+xYGJkmxyjS7i6ZnUM85uMvUsjlZtZa2+DHFo0
hI/uYCGjHDcWgSCj3SCETZ9b8ADZY1OUjogt8tGixwJKb3Rj5aMVEXWRZuQoBiFBihfN/QIEVdWH
GdGR7Jra2TKRlOp2ZYHG0t7U4bHF8ioqBNjmAMS3NXbPSwIi3LDj4felPTXFe7B4yoNdXWzLF/2n
LuDVKGBxTwTOdL9UgZtIkPVJnS8Xi3FrzkmkQnjX23ONoUg23CDE00qmXHSs+Cy6+CnD9z/ashcf
GnJsqKoouDDn3hk5sjeFZ2j7OLlLuNBluCM4tybKey/+EHfkmaVUgtHj6zb5G5z1Qw0As+Dzd17N
5k7HtqrFjxfsUoyzvthhYsfsLZxO5EwRAsC2jYAVviY/fLy8sR/F1dvcEuNk6Thuef2eQgAhnJNl
uKAq7G7E3AO/nc675bZL8WNGuFzjUakKZL87ofTNfDPiyuy21pN2Vze3+XDM+hfmFtENfyslFqr3
XCcmwa4LX0p/R8G9Ft2Zi0Yx8oXACy6l20V8brf6MSelEq1MGdSbHvkRcSpYmmJEz/VWirdl7ieZ
J2dPBdjLSDy/BuXJki9eHOdehY74Ergzi+gEdqqyg0rbKVn5BE3fMjU+fwUgOdmRBCg12lG03uL6
PjJOgfJBFDS5XRP4aq1o71XyR6tjmT2Lw48hsbxRiRmwPQE09NGtBaMkgUDBZCUf+uZNrDjwzoTG
s+1e1EgagCzsyqOJv3fXGcZmTC/eXPHhBkeJoPFw2hMKH0QnMbmLNL+LvNSOQlZZuyGYAVe1g2yr
fR1fEU3H+9gf7AbtYbwVxOe6P8TNqSyewugc9M9x+JOTVFq+xb07hacCxy95ejKI5vDcS56gaMjh
QcXf5OqLwRCf0hvT9IKq3liDr53ksHZlS3VUcEUdyY4m5mLV77E6EZmRI04ScLxfDl1LOlpHGnPl
zaTaorlkMBvdJrgwGXkXeRvEkhOrThbbBuUVwuTIUJexVhd7k4Qz8s2q+b6cf+h8JEH/2zrH0JiK
45h+qLICtP++oFggiQepeBqsw7/XgO8PRf+Ziv+4Xr5MxbORp3PY6vOD9DCho+15Z44a/NCAlaLs
wS6SgBzDu2R3mInpVpab5jVQN0LhUK9weMqvoz+iWayIRfWnl/ithw3nl++auOOTmR6CV8DXpMNd
XkBpmYi5ys2/7+AbXw57o//cwXXzp0sjOeoKbX5Q6fiE9xcJmf0tE36Q/gyJw0FnGd9mZLUpCHI/
B6e8BX5vI9dcShxzao830sCXRFNyV1u28Cb+hARYkX1od61diI7JpISWc6UaoH273H/51VfnuBlG
fFSNKs+9crLiZwid29pQndExZjR3XeFDtUiN30a/r5A9MSHhI8HVtoDYLOOQyc6lcorEy6yfxhvH
rd+p25JM7OvEedLKPnTn+r55FAmDJczW3GHriH/rp+A8Pldn80P8UD/yX/iO4F9FL9P9v9/It6rA
r2/k6piSJ4lQWFDhz1h/kmajETh96rfRLohATfjZG0VrjBmYtTC8eTnuffLv8IJ6GE6YedTBZrAh
GS9fxV+IWYEFdo70e34nhNlALcj0NjS+Ju1bSBXkB5Og3dtluhF80Am/8qbYJB+49FMblXCv2Dog
dlwhq0TTtRd4dSDqiqiUx4Rahjpt1XhrBD4clsKeerfDY2g+JUujFeBCI60dQb7r9X15vNcNAGli
4xKobNtYrJXjsh+6QL5yx00Z7Rb2kqR7sGAcE5uk8+83+3314T9frXZ1+mmzoJW1ztA5/bQ4sBwD
Nxm71DHbYRLE5AXhjDleQKbmr1x5eZz/2DJqVyegIc0Vs9f4poQteX8mAbcuNdx76WA6iz9xfo4h
HdyG8D3kl+ll9ca/rVx9ufHla/gyTSqymY3tUkYtoyO8TPZomUv9mh4fYRuwpO2G1cDB2bO2Wf7G
wfXX9KZdTRSFcMlLYxlM6VFjB2rdTq7+jgJ9tPMPWm1Y40lE/c1O1unOmRdAvcEyQfFKw1McfKbr
mTxLreNfb+LqeBSgmjOMgDJa6+DN1yKeBFbqoTzWH5OyUTf9b8kWqCKXe2TulqP8XPkSltnjX9e/
OihZTZu0lcb1zafqXXJUdYMzUMXAhvEy90rDGULAmtPWemQ3kHAqRUa5cnL6xl7590u5qgeNOqGv
qs7nICJmDm4WcrR0E+HkrXcKqcZ0vV5DcqWEcy+cxegYpw8a6VHDpl7KQqsf59obuZpvu2ZUmpyv
5NygPVcJO83rm4akQtKT6X0J21o+DcNLpH0S/xhmG6rqMOm8cE3E+n295ssguZoSxX6YUTnNxjk0
drPkjJNHfBbWuP5n49eUiu707MFI7WCLVXxG3rVBSBxBp6sOw3xGHkExxTaEZ50U+2FnlitTiLHy
4fwxLX0Zw3PTVbk+o/qHz7eLX8Od8HNAHmTgJFKg3MBOkgKfigaD2Wars5hl0af7ynOu7ktXO1wK
X2m3WPed0cvMpV/3hHbOWXTrz80xsJEz6p6V7jFYGHuWXkBO2GMuTr7NQ3vpyPa2/NmCGmKz/Fr8
wLVBw1b9FYeH5k1/r+w/qanltIS1zOmLGbrNCfV8bZt0tLs7o53WFpJvz///eV/61WyeJsBkLhH9
2p46chYA96VNpWw+W1eS9wBjJhohFFMN798jWP4TD/CPIaxfTeZyVAyZOfCh6NMuLE6chVWbJHQx
cS7McUbvN3YK+h1zU/1S41Ctqz3zHdYhP/89cmjedGS9iJCOwoQk4oDk4/ZtzH5E6adJtiRfPmH1
6YcZH6LxVVS8YnQvcIxrpsW4fZj6mx5+CAnT5Q6+WAXUJFi2uQPEgGBhmk2Ga1mPRfpZXzy5PE6J
XxKwxblE22XBriBiPNxMvzieq6+WsYERb9FMT9jMaO1SN0Dn5GugiTZJuJ9gJ0M/PVcmh//ks+9v
E/02UjzrEGlIfjX+Yq/zFyNP6EZHICTbGhuC1F+Tnrxz7+Irx+hOwLxKWzh7y8+J2zZ2c1M91TNO
L1tma+jHp+rODADYag8LWn25B990hJdLZUssGGwp601ubayAnZOTnrUtaWDPi9062SqHYC8dhtIL
W/uyU3NPu9H87GgezZSd2FGpPeHNQDZyFG4KmfMMSDkv7O9JlhK1YxI4I3t9Np6zb7aHydjTuXMs
9UG+vIbBruKQqCNEsqKf47BtoteiPfTIbK3yPeWpxBUzNt9/EkEoENTtLCaPUXDMI9YTtd0H0uiC
SgfqQFoIZlEh5+Cb8XBDjsRQluo52QYDIgckNb2CsNER8fOieCLZc/ifSOS/bLj0q8W/bfqqTBVl
qZORQ0YWoK/vCPuVNzVwz/8POdPKZkO/XvLNMpQuGWXPRb2og9FO/hgItdHVN3iKRyCTpW6X/7Me
/Zf54Gplj+UiawTJ1M/VtPSWJBSDzky99df/ay1RJBLQpdNaWlvE9LXJ6GpZz3XJsGp2tmdxj50v
zo54z9KAbnVAdQ1jwEQcdj39ysJtKduW7sPKHokvgLXtDGRjg/bHjPJaH8Sc3+jBNCSu9z0gieon
M5kL+MzYwFq4IAEMnSx5koCQW9s8PTIQTXQXrvHEzj2jxGSwrWvdynrLDQ9wyfgaifdhBgxlhEoX
4nrBiT3sBKHepP7/gOL/18ZCv9pYqHVRJtLAbq91BBO1QnffB/xEZ9nlxvcjDmpCiur/Q9p57daN
ZGv4iQgwh9vNTe6kLFm2fEM4MufMpz8fNXPGAkejanTfNLrdgLlZrFq1wh92aPmvPlOoq2GeC9dv
nXzJO+eFcpaAGInwpOtF8FG83iQYTRJXdqCQcqmH6oSmy8pWpW+3eiR3CA59fD28P2J5sw03aYQS
tJ1TDlxLyanJ3f6wfJbwbOjoo/r5HmakKG9RBInBFreU6Yuu2EEEhi1zsXPFB5GqFXg8WXbp0hfL
Gatqbo9z8KrjxvZH1YPMW5BUvj9i+fPeWyRTOjttmhfmWtdJPzjfj+z+nfZ1QXnd+jUeZUGZLkpi
t7JO41wuoWbz2qruV8nXyA52i0Q1k35Shwddu6DIY18l9YFGV6l7VkYjHMWIon6e+u9ydJmGW/Mv
lJiC6tbaBFuljkZ5WMBz1fkhNRCwcQOawcO+7/dAyX60KBmPyF8eDcerJsYilcjc6P1h25vvsAm/
hS2PvawCDMnVJ1170V0ZOwHkeUCQ6Zhe6r9q9bmSvMKbmT0f8vhJsP8F6by1CcNdFJiVlQKUCZBv
Ue+hovXoi8VoWO7rbh8Vlx6u92/azcYriL2d94IfsL7gB8d962JNmZvkhkKDIZK4gG8Uv1dOluoN
tKGs+9E6QdbAOiS4WqQH0TUgPASbAJg2kYRZBUn6qrSMOFXrpl//5Q/J6Q/RThQ+UbTcm+A26k0U
LjUbTpYPKYPk7Lz2pfaq6us6RLAyA05xqjG3UEEGzdUR22ChiuKa8H604puQZwe22VYzAXalaSA1
0PLOq3MWepOxixrqQfCFBZftFovUZFVXtSvDk1b34hfkmfCQAMWhZOLKPgavaBmipfAXVns9vh+8
6VY3pxqZAtn9a83RNfemO6+qBLGLbKNZ3q4elUhICSOrYENvnaglM6pra13e5Mo8Ox3JwX46mk8r
z26h1fg7GR/oHf6tRUYlUWHOadrGtjHdBE6rVSaQibm5qgIY4C+4q6Reqfqhvpdt9I9fFg9/q8Z1
wqMQqPDuO795+qbGqq2p0noHuFk1oVwjd1cKZT8KWQomkBnmtg6+zQzA5r+5ud48eRPB9S5YHA0l
eqAiRG/u0yPV9OpvuACWIsHidKG9uxN95Vc0wH9trTfPXVfkTX2fL9KQSmjz35mfmu4QIzDHzOZ2
mH+m3VfNoAs06Dug+jv7rjkuhzACquEn5s64D8vd/NJ5856MHpHXAv/QnXKtXqU/0Fa3ST0e5tO6
P+xPeFPGfl6cGm2HnrHi1d/H7+Wjs2986xZt5BvUelheiub80rjWOaldCI78J394pc7u5VE7h7Tr
vuF1ex/eFXh8MaVe/6fc7H6v1tLVvrr6iTc7zWtwXCt6/i9gyNZo8tFCbS6YwIn1Ku35QC2c7mnf
ousJfQIb9EU/Oh53HFZg4zfYIhay2f1Rc1X19aXSQpTqiTbpJukfY6uvJQfixrLcxfVN0h+D+ayG
59J6Bm4BJNE+NfBBo9/SdLaEyfa7ed+bDbO5a/J2aXotN8y7Sn1u5Ge19+X4s/EIITlYyC8OOi3m
IfYdb3JH40GKqWm9uvwkm8eo/EmBapGLe4tXa3sV78C5E+Hp302F3vy+zc1k441UTSaQEMXCRPtz
lVGe7EFrm4XLjKFh5Ngn8qvVrLXcsmerQ11/jiNl9/Ftob57O735HZvbKermSK4lYnbrgdpV1GZn
MlYd0q/TXs4/66NXHoD465coRqvRz4ofoQ2y+nfc3M8LKXtMzMlEv2mlV3ywh7dDkEwrh84oYLug
oo/eoXqQ83Mh30B+WuEhNBZUNHx8o/lhThfDzTJP66/Uv+JBLDhM25FIIYWZPEgxsGYTyfbbpMXK
z0I1k/xsTSAcD8ph3pzk/jBKXHBpt45H1kMv+EiiBdnEe9XJylqGyU93c9hL2lUj39EWRgP6enbp
jyBHt+5lxOdrBvF0NU3UzW9enegS0bdRBRv3dfj5JhLLVtEnmHSYd+0ZVZBEvkvuVE+7qOolsXcV
HAd8fxrr3NVeW8KAX3OtqduFKlJkCPpeavXiYIw0jc9KZ/rm4CnWrvscDEdQrvW1qcMR3wEBnL6v
2k7GTYRcnH7SEJUNnqvhbgr2yPnLyOO00VGh5yfbnpLczhH88lOFXQGqTvMBj3U0S6tbACQgRlF9
ukU+FCyMWX+yutUTrrHPMgGo37f6rnqcv1Hz3oE3WnbOpXrEMe0WJWLDPIzX/SdkgEKigb2bVhzJ
Lrgz4fOit/fpc98fdXzNrAN9ShT10ifrqzEjOeNarnprfUqZ60MN9Ua/PvFbr/vT8LVKfoVIGaVY
zh+1Ej31nYX6FfaByqqtDkui+oprrpk9FdldjNfJzBtpnnm00Ju0dyiRV3Qz0Os51IjrZqzWLbr2
peTK5Ym+mZ7fxxqgBr8ZaS8zLWYkX4xPKYsHC9l011GpcT3amDjsYZ8o8HTrXdzfDNJxfv1D2nQO
AIBbubur8XkFMKL4yBYVpmsu++4XaoEG87jrIN5F7a57mHAWfEy+ZqmX/NJvcJJXr1d+DqL1EOxR
00h3qIYzQELA+xkAVfp5FcP8NX9XxhMq9MqvugJy0l4IN9IVgkzMNvIEWuOu5JK2d1np6tqxXv/3
x6fpFYH2UXjZ5BKz1edL3oavRYE1Xor+bNDm30/Ov4qCqXLRx2jb47IWBdVEURCIWK3v1+d/wq6x
uaYrnUwqdajPp5oEI2ivYFFzW4e+g9TYHpUMkK7KeVplXofiUCgnKBwrtgGJ/L+llIE+4//nsq8j
/zcnOoydyVYzLupBvQoOKoAX7VJisX6jqj8nmywn9av5bOg3mRsk14KPIQqxm3vaLBZaQvVr/3VC
NJNhQXUbEtD9zj5iV8YAmj74Xs/gmuIz72AuKAiumiBTMDY3sTFOhpqqlOQZ2Nfk8wD0OVnYzACP
BsQD6rIF/fN8rVct1/EEiCtxh+B7hhTbCcOc4lwwkPSb8N6QHm0rcg37i4P7mmZ9KTvPsTC3o+8y
108y1i3TZxBbi6ej0YZ+nBhD/m4v782X3FzmiVXotbOmXN1e+7Ly4isZ79/FxTvjMAoHpYKbYDtz
k9q8HvWET6d/ld3qqT8rPi307jSjA40QGyJQAB1/26c1CF+bdz3ivZnXXDeYPn7PUFcToYXex7H/
ef3tzGtSFy1qEb2502Lcjr34iJIdHfYTysedV4AmX82U4CLtP97Drzvkg4CyHXmBZU+bOCTndmZ8
IVWu4/lOno/IQGOaObzy0UL8dyRAMJdYOuX4NEsXc68617V8p6u/7PK6lzDOG+5qc4/i4CB/jq1L
t8J21U8ZtGaE74Aon8Pmi4Xg+ggeX3K+NKs1CHg1V6nuA9SHtUNdnRfzxmzvW5wWb5rDmvfvUgnz
iqty+Nl0JZrTovP7bs3/Zs03BWEzGnIFXsW8y2jMn0IsX9de/b5pfHr0rvIp9YXVryBkbEcoSW/Y
1ZyRsgb6RT9TCcJEtcp9BXvgMkPULb3+i/368LD2uGna7yLghugKeR14vAmZfQOeb4yYylP7916E
EoDuYrqKD7lr7u3JV8xLl0LC3IGdh2QkZluJln1TXE2K1alJ+EpwC2B5IkJhrHdGgXgib45X2V9B
CK2x+KN9vonVcZoNvV7y0Gav+Jm2z9pjs453Yy/G8NFCNM2GG4QiB0MsJimiVbdEz99E6jzO5LSQ
CG8mfMfytmlPyXDQKPjBYvd+T/2EUUaZA03MzoG1N9GiRnAy9GOVkc65TI/VqQfGMqkPQeh3wW3U
HjU/0Tww3KlFJxYJtmdJug2tHc3JeWXOWjeDq9uf4sEtwHkX94H0otWfWnK4zAfNi9pupt6/jOFB
cyXgbA6YPb8xH5cFnaeQisqvlFML7Q58j3powwenuwJLnNfXs32y63vk2EtWq3Ix6BG2qN6vv03T
QHVMNh19s0XCNrY0aSIqUbmtI2FsfFugGcjOM2Qyd4uHVSGWEoJg+D+C8J/HbjbJYjtJ0gbcCh22
4+jhVOTqHAu7YKKF0zACghHb4x8/drM3aPJqjdPrlCWepMPQO1S+orjBPu8OK25Oys6ZB3pq1k4f
B//3Jwrqn/fd3rmyEsj5TCZnz7gOfNbib1p4Q7JmI7VK89MyA9AHnqPcK9bFAnEQ39bpF8FvEHzq
bcGsNqoRdjMHg5Az+4vfrgEh9BjDJ0DZMHQBwYZVlZAG/W6r+c+7b+tjgFq5aVfUggBdVwVtmO6I
z+wV25cRqabJFRZ0BDPxlfv+KOHNkzcVMYaNsMdWRk2c7fCOciE9J358HcPxd52D7ad+KovqBtEq
b646pTUdQzFZ5YieInX38HOdU+NIakQ47JYvXMiRmJwlWuP1V725aiLbsvpWft3YVusZfoHOEuWK
tVt7rs68I8/xKaxEwfZ9OOibFd5UKKPsLLZUvnKW1OKi7AGc9buVWq+AaVmO8p624Uw75B/Gj201
Uo647KYhjbs430PRQRpahhVoMDfZj/uypQpK9xCXRNms8H03cavIB0Ppat7XgQMW7WcbnUj0dVR3
Ht0Y2ZG7xesQmfHhtbv/8PhuYtegqWWrTFQg0CuQBnxaXZSRxc6/KL+DXbnvMJER1wqi3byJW5JV
h4XcUwUDjvOcyINOA8fpMIL8caVDgBSuvy6zI3rZ96uG/8TLbdUQTIbWziUAmLpyEQuQrjW6iq5y
VPByd6OWTH3xUnyo9qEjdAXX3k+b/jx8g4oLU2wKIl0hW0VdpZdPZUaRWeRPCg4e3MScKqPAewY0
uvqNtHLaSe4PbNozgH0mAS3YzWgaVFdx+HU17cMI0Tpr9VUdA9IQz1rWGPbf6dafH7uJcbFTN42a
cpO2XvIUHpVVvvKBdvUeGUfhTOl9LPKf874FQg3tGPfo/f5rOAs45aB9j9kTV3C7QrQbbpzpCqV1
MPrwq4aHhDs8Q/3rG431Rd8rolv1/VTvz7tvop7iNEUzrIIKHanmqicP/YY29MEZdoXfQAHeaYfV
+7iKH0O/FYqsrZv/o6XfBL8hhgqs9YT6oMJW9Nosn6X2S4/cm40WUYnWDlpv+iHtn+LgeqyfwuB2
7M8movcTXUpPEB5Em3aTyOWNGXeAKpEFWMhgETYgm5IY5pYtfho4W0UeLT5h/Bed0008tOIwlM3+
lY/eSndZjh+tAs4RbJLjpsjLA5P5tnpP54jfiWKEIDaZm4CIu01ZFzXPDumNJSct8uSQKgMpiTKG
M3rRIIN6C0OsQyHUfhJ9+k1c7JM2TmLl9d6LnMOYnPr4FEuY/wBs1rqd84CWeHCu0yt1zd9bcL8Q
QYCQCT66YPm3uCVVHR0E9xJmILoHHQPYAtN0rt/yjLTMPN/0EZ7UkPRXLY+Soru9EfwAQd7xX4il
Ug+WKCMe9Iipsud3Crc/XwCmEhFzHWC6YDT/dmn7n6O/hS6lPco6ZUICkGGJ7MMVQtTnaO5puuen
Ab1gWcwAEZyw/8Il5RnYyI4LGHmze6SS3OI22vcvKzpruS5+iabZ74PS/sRaaxPduiowAQMSXpYS
WrC5YI4K8hHzNEq0EA68/aQYX5TijrYn3MqQBoLwiIleeRPhyNuLLExAxkzL3expaH2onLAFCzEm
wlcRVmVel3qZMJgJjvYWf2Q6cpRZJZ2TPGCqcpiYp/kmnNUry23tA5Ta4eykfwUKtMaMD0L6a3Ph
TR6dy00rW9ZrjSTRifNkFPsZ4+XpTXck42n8JT2vchPNdOIud2cRG1NUGL9SGN78gHrlcRgFBypo
rnTpM76bfvgVlPN8LMo752DS+T4YkHhFwVR0kDcBTdXzfzNIOiygaMtZ+woBPzBBEJwl9RgvN7Cr
OlpWf+UwCx6+BSOpQWsPTcE2g60HtBcnJ2AqxffxxdyFDFIJnhgaI7z+D8PnFoqU1f1QKSXPzZiY
UBLD5XLTM6K84EH6ffes2auMH2bAp/74zwLnFpDEfKDOFnwpGdaivDB6nbID2t/fDZbbEbNbvLqx
J8ahQ2wiKrg0Xu3p32yxIhoKGU7Fii482Jis+toAiQBnFBSXEuQ8cgkbbbV4lYETUj9EFZS9iWpB
MyWZNJBcjwb1seqOMZIutLXpvrils0vsfYIgMK2uf1oz2ptg1sptoZnj6539OkSSdtoxT72xu2Z0
9AWbDEjNJ6MRQadFm3uTmC2R3v1LY6Pb5wb5UY/O+jpStmbmQpfZQJ0R7hEgOL8SqsYI4re9Sc+M
yioVYwbHWbWeeZ6xzvCxz0TZQUa7aVf3+MVmELP2gs0teuwmMwv6PtIok0lLMhe6/FUEsd+ND21G
YSDvnee/0FAUrfImfmk2u0o3SAYtnf7plyE4yGRCfgaRC6zKDEc4BHrXnxq31k9Tf/r4jf8HQOY/
6YizYjPenCk1loqltqjCwuQxV+6b4FZ+TrpTu3javnLuC7xG7WeHNIU5YNudl+ha+dZZJOeHsb8B
TZ6mJE6imC64RZ1NHZuP9eLMyLPeQXInR9oxOQJqiXIC4gSH+udKAVxEiCXRM7flqNxNmd3wTLj4
hnUsS8wUjlCr6ldi8pIdJcAUB02sbv++pMyfdGmrTxRqUjpJSMFSCFcs/z1+82yA2boaIOKNSLic
8WdBTCbzV2eqI/NGe3jScM7bVT3wIPqvF5P+kZfeLPtVez6F0HRloTPFOTnoDR6tpzh5wC3P0S7Z
YRAhgF9B3R+kHq/gxjdbSB6HOFYDGYdLkLCtn8NRbJCo58c0v4Lpekx+Kdlt0b6YFpPS/HlSPtdu
sno13SKeARvR6Q+0oyqTge6U3StzcQXaZq4equpYZtCHJCqCCRlm80cPHwa9jwxWvYZMlo1/FiJ8
mq/TN8tJboAHxekL6N8Jysl0lEx+yoxPsYo0jG9Pv/TseqyOekW2fbBJg8GB8zcBkuuecY3ZyTv5
e0FWiH3b4BDbpP0iRGcI8jRnE8vzMWrTROe8NcmVBHXUMwxco3LHs1D4SDwoa91yAjZUePygKvMK
t7CvcmFbXxDonE1s12S70w2JPLUwj5oN7qvYG/rJ8bL8oGCsAfJzRjzC+zjYiHLErWpTXEaS2mrU
PgtSLr7qMjxJz5Htr6OTiQkUXRdnFPaYVdHLbqJ6aTDFXwzQzOhUKPV1gMueAYA5uF1AxRwDXCzS
Q19eRQGk2b45Zephke7G+CFsn/ToEBjo8KJlKWxBCCK/s4n8gzU3cmi/tiAYcq62PeovtP5daYHn
7E2vc8YMARNh8f3hgy1Z3sT8PMBiutbJo/r0kY+fh76EJN1+iZ9ov5W3KDGBEI4BP2au0F/649EG
D9/EdmVQ5Wkaefjql9ZAr5anw+DOX+i7fQOpjHucCI0kfOQmtPeV5CTlqoqGACARZGSqYTj7GrWS
V9kHPOSo84WdFtEqr7vyTVhsLcMolLUgMnbSI97ew08EROguIfj4o/s2n7pDKAYPfLjVWd1Nkgpw
P5yLnq3uaF5ceFm1ixCZ9DEMDM7tqgwDVYJGrys42OtW/Z9XAI9d1+LNuxayHJjZtCJJ7ZuqPcXH
dLhq0tvBOATFVa6gtvBNmqlD4/miFfvq0GvHY65+m4UEpPVTfvRDNnHNaDLFWgZGdgiM3CkFvUTO
0/OqxGVfAkSMRAmj6CNv8tSwnudoWN1h8hnsKlhzJMMoPNuVfpOf2gB3xurQ4sUrWvEP0xVWfBPT
kmIMtGYmgK+KXjq4UPYWPshUAvfJMeY3MIOWWtHrfti35qmbkKU7fYycCNO6pjkZ/XHVIFChW68q
P75ZfJMcaD9m9YJzK3tMESWrH5dglqxsAldq5Hm0lHzdlWtUPsCsReXAw/ELOMJLyN6WXgIPrSrB
7n5vrXVL12X0Gg3T2lbbBo2V0lir7VevrdEbAoRDMOpU4c/DcXQYZ+3TVKwh+d7mevvcTdxqB1nv
lXZaJyRo9L8Mt+UnxwNjRRJs++bngvmNGHrz3id++9A1wrw5ym0clHIZLuTBKwVmTQyS6riQdqJn
F7bH5EHdN4fqF8Ozdtk7g2it179+e4DfPn79Fm8e34RRlGgNl6KBbCA5ZHxRjpLbvxjNbs1Kik/C
Iyx64iZ21bUeIdbKE5fH5cvao8y/NkcbtBXQUAizd8LtJPqsmxgVT5PTa7QJV0Rm7+nImlPgnVfV
hbXaqL+Me1vdd25TiT1uRO+6CVet3FejZq/17UnxKaYu9S+Mil+VUOWn9FEXddlFm2kTpUbYOs6S
cnIY7df3q95ThOqIN+AYX8GBv9i7KDuqu5JU8AA3vfAFJ1e01Jt4lc9Dk04KU2Cd+3a/hAcIdHSr
susQPUa3kE+6T7+octu/IDssWOttZV1HlSqpFc/GKdoPj3hIJ3Dhxx8N9CQ4XnsA6IK3Faz2tmwu
8kADm0QhNuu+Ud7qOLlYe9WzPoe/LExHPVyzCuU+D3aaF7QuEDbh1l637gen19lELDUclTScOUsh
vI3QQ/c4AJS/q13copGdSf1MRijHRuYNAI84dgk+97aSNjR1MBo8hRm+PyME352AByF2sPR3bfEp
w457ZS0qx7LFXRuJR1mgSPhuovkmeG0r4bA3e4hEnOz1ftKGXUuZuS9m4HTEElhO8rHfBYVI40Nw
PW1LSkVOHLlU6FxMfr640jrIZOkhpOb7Vd5r5Voj9SEe3IpWexPHsqJMqjrmpph+yMjOwhlCTxYO
yo1zDWQozVdFPPuC0qxomUX7fBPFgtFRlcrihZu9jNVn/JCWiN9juo37N0owvf5jMi82IWdFLaLx
2bcXzfQEh0201TehrY4C0i9DegWHTX4KGLNGXGIcPIdw2vYHhi3aq8aKaQmzv3f5FW832iauGdOs
VO0Kyaa1c1SR9Ul8Q17d4asAO/lV/Ck/mV+Kzq/wrJd2tbyzAIaOOwnpb/cfLYS9rSYdPbOXZVU9
MHYG2jvn4U5B4taVPPzxKCpBCVdcbRTQRiF4tP5etv9nGextLWl1mh228AzvoqsVAtre1M/zCruZ
9tOTiVCXsZKXZ/l69KT2Gkez5qepHvLaX40TADi0vtp6NVTuiHYSInytdjU7B6+LXT1FReLKaH24
gtfhY8Fpng+iUYr28QGy5U20bGTDiRSTn6/fD/sY/sWz/kuv/PHbdMrqI7ysPvOmx3bZNcpOOQ7f
uT18NFMCxi6QoT0EC8fjAL7IIefFH32npm4D/72GZyWJ2xUfnzpbXu+7N5mZEWiTWejk/jZUJvvQ
qHeWecDVOXdLwl2w9nCi6hL/RF4Vbjzev25pvwj22sd3qr0tb5OuCaIpAo6vH0b5pObnDGWJpDjp
+gOAXww6a6841EJZddGrrx/yzauHcqaNsUrAab28ugvqu8IfKT8qzrqzTjuhAF4ZYKi9Kb2ZtJuA
cyeqvERvvgm2uapFkTGAw8UijUMMjAw+fq1zq6bNUTrEIFHFEC3RQzeBNmvzKJhgOnOzBIcCsoU3
HFsN3WsHV3PKrRmZGWE8+fg6s7eVbSv1EIws8ib4dnunoQCh+Y+IL3oeKEV2rtn9lbJHdBY3EXUc
QksNJ86iauy0cmcE1PHldXZBe3aHHdyys75VK/n/SrCjBSFsW9Jq8xDk2Vp9sKMlr9NdFN0aBeGz
Y7BbUYr7hsPUuIKnCj6ssmnC9VlQTY3BbmpJDqb9aiWTVXuDxjl0ca9bu0R00EVPFXzZV/WkN8dI
17IckWxaf7VzVy+3s3TDnV2uMo9z9KnzOsSB4fWeIWz+wyLPfs3c3jzaDvNMixNSY6jOMDZXH9va
xYCCARugjJ9jxJ4S9Wje5RK/uZ5e2+FvHprGQxVL08wQ07mtjUuJ1useqfush6AQPUbVqfxEK/xh
/LHapNu3/d6aYbcguk0US/cDDI0FZ7EMzwbheog+xSaiAX0uMqXkZHfWqfc651A2jNLD+RCiQRug
oChHh15y8ZISovlFe28TyUJV6Xvdsv/VxME+nHccjh2lArjc11w18JrEE2z4NRv734WJrWwiWec4
Rh5EBJXAusnTRyc4j55uXZrCj+bnJLk1s4fUue2XuyJ7HDFgvJjdRRleQvtJ8EMEceYVO/VmT1S2
FCfjSLaktOcVwgA+KMOIIVI/OS5NB8R6oqMxISYT939nwvl2O25CnKGM46QXVCcFWjLcnnTtRvIy
r9LxdruR5GOzxtbsILYlEdyf6qZvp3d1n/QJ03yjukcxMwaKbboNbaT+Bhpl9FTIaJgYtmv6wJNs
SNzLdyc4CVZesOVfc+o3K1+bioPgAfnLoEAY0uUThHiILNIRmaLcG3ADohHQjCchU2ld1w/2nrpJ
8+reVqWgYcOn+S8Na4Nee1FdPT6W6UXSr63ih2N80YqfloKqj7zSy1L4WmcrRqexE5rdilZhPZ1v
ViGf2qTpIsqWDN+80xTvMd8M9kjGpudViLlxdaxI/6bQ75vNp66/681zncbp5tkc1xQqOCjRzjzr
Xn8dnCQ3OFr36RPyoTjirNRP0Q0riDevyPA3T1YRjFmaDtyOlvrFSfUiTIgOA7SlkOIEv0pMI/1F
GHBE67yJchISH04BbOduxGcEwSJ4hIoNPAyQt43bhWdf1BqxA+EdK3rbTaCbCz0KOomLrrCOiGlA
TktGXwVCgb2SJ60uW1x0f0t27e3X3RTD2diE5tyRxbza8YzIKzIQiOgxURSUtICAHf6VpE30spuI
VpZGpBQKj01m3z4Ev1c8VkIjHgEICjtafVSdk9DAVxDNtE00C9VyDtSIJU7poDaADOkYB89Axw8y
fmaTX5+6B9wosQitmcGJNR8FW0vbJG9OVQ2JZdPlUiY/WfCSQWKvBd7o1tJhLXr9GeQf632qy70g
hgoWXNuEsiLIrFAJV/QCrJquxaI5/IV/mNtCsPHpMiU7zAcFzxS97vqb3pzfzMwLq264PBSorOVN
c0pXi6E6PAO7K17mfbmPlYe/aZz3Zk9r6+9689wImEYw64RtYxcWh7LzmYTYu4cHQz2RyLlLASsW
hLrBnNz6W6IVbx++yc/qxG4blGhW+pI500fFWepL7JWD13lNixt6cEHtxDdFo/J3HUnePncTtupZ
/3eZacdHeDlUAZn1g6LEQKf5Nu1+TPPjAmsN8YjFz4zfCgEcHpNv7xfcLLBEuhu1X878dSlovo3l
Ke2ODUyW7ouhXyZsO2TI+tdzdCPRrZCX74KdItqdm9hn9hXkp4ydQpLfZ2c0cBM/9NLhFJDk7tGM
q8n2xJRgQUr3qsDxZqM0XWxqkb5SZKedeYhDP0to18D2CugE1uraW0KVhyxeCLQXvfAm/o1dUKZJ
DzAUGlEC5OvaSHypPsRI6lTPM+AWV28O4b78p1nsK6TtzSuri2FVeUDgzXTYEwUp3RHeEi0JIj42
TZm5M310fVtXqLArWGx9E/y6SCsXbe02rhCzQD4m/S7/RBKBSRV462Kh5WqMx79JKHxzMl57kW9e
WWvVCCNoitdB8sPqhtLcC6srcy8rVxNECvAyXYSWjhAltJ64D7JHfRv+MMtCF+D1asVIUIb/66ch
XYIjbRDEGCCDu+Nt4uWD32NM5guOlCD46psgOHeRUcfw70nbGrqkawxki3n4zsnKflUdbPFWq5nd
CZ4rqNf0TfzrU9oxaD1ys2d+Nj2OJUGnumMa7eszNnhuynyB0UaPU4UbEIq8tH1EwkeYu6/b6aPV
38TD2JKTZlndK02Ml47aMSJVnvAQpQ8V+8LzLFrtbQCDEDlhkLae59J2KVFkTzmSvGVA5LxxRbc3
BzCM/7QboG/SN92Yl0WWKI3wxukPwWGBjIZaLO3NKMDdgtKw9Cf1MsUHwWcWBDB9E8CqFc+fRDRW
R1dNz/KCAl7sJfqx0g/FclvHXrsmyXZ+FDxXsNBbRYFJzXKjNdnWGlS/8/RznZjpI3t61Y90swb2
V+wbogHtu0DENzFkKygwDcu/EfWjazi79VanHLSxjFZ+pPNxQL4WyzcfX5x83NHhfc4nvyyejBy5
OT/Ir0OU5EXZleALbM2Jwmr8Nxgh6d3q1RKZJAcWPIBirMx9dXBx5tk3g+gLrEnyBwdrq7NHazk0
HQsoj3qfIU43fF7nB8EXbu3TP/zWmxA2LapTdzKtrtHNv7UmsIcawSFXf8pP9DpXRJwpXYTaEaId
tglg1pw5ppxO66QiPMqf7AkxaHQNjiv6b2CiA057v4ig2IIBtL1VF+jHRYpU+/VdZecmPeINEu2b
yEf0zToE5Q5eb3klDB/v38mWrVmOhkbEdipjmnaaSavodoJLqeHVuQfMUscgrZEfOsWbsclQd+NT
XB+D5FYUovXX/sl/b6U/j98stRLmmhESpe+GLyVDfueRKThKVUGzU7BLb47qch1dKSfiyezhI1LW
2GWahxL/AURqbVe7M261fhfhpC6fAC30xSX8llv7EImdrxV7H24PWfhXafIb+xR/W24zTue4G61d
Hftdcih+GTBXr+wbLE3b79Fh5Kqw3d5NvwFp9sZfuWc/Y4fKsKbgn9pFgxUHy/aeH8xouPfm5raq
fjjSVas8Y72km58ONX3p3rkOrEMe4SLXf6owTzaBuz0s/aehgtuGWKnzucMmLv7c11/qdthZta88
YCGBeijqrkO+i2RsnL4o3e+y9JXmEic3eF2qg1d9zz8VlA+Y0JhFjqbwnFwQmELCJmXMkhz0Ydit
3lxY6SY/7OB3Yj+V5dWcIAN5RLmuTA5JsM8wn+yv++HI3TTztxj1o1N2bo8ZqZPvpmU/XAL72cSn
MHwZ5F2OWDOPhAqJh2SHGr8bjkfnoU/2Zo8Xdu8Df2q0bwpqBChaOhhryjvl+3CJHvkXjZQ2dBX9
NkCrQt+R/sCBkLzglODBinfEQ/d9+p5eKzkKdjw35RX0GyaTqnKZk/2iIbDpKgWXyq2inZThZ2p5
HXR/gJnANJN9pZ30ahf+KoLLlNzb3XVj3svlNVS6Yob47rbacxK7hnWBfmA95z+6e/0S39KeK0kD
2rMT7fSH4pd67YC6fEqa01Sf1JsIS8TvDspdVzIWML50ZFC2vCgJxpSnUXb7ykPVZLm1xgNWoMuI
pynciZuZhXzKvwfayTbP8J678DgMwKVuHek0fCqubS+1djpjkxfgRTSLL8jeEUXsB826ChGVRIHd
RLXSRj9gPI2X5LoZvKXb490q7VD2gOVdeaHt86fZcDLukutSP6GjHYS7ZeBwusbL8uL0nnIHa6JF
ftPyBvlLf+Em7KEn4E24gx9RYwVWHyD5pd0uGl2nuKo/O8kN8tLGz+UOU4Pwd9hejJeSLQOcH5JQ
Fp0LJLQYUn8vP/O+LEPIjOsGiuCoHefP/I3FLy059NaudZCJ3GGUuvxE3w2VTO3FkCjAd1HlY4eW
ty5rhLZnWZzC6qw6l/44wYerduVxbZhOP+buJlRcDd7MNU8KAS4y6jnq1/15bHbRFfQXSB2ldgR+
laISOh70r8bj8CUw93W2K67G+/gz68QE90q/ly6SP5dnFV/l3XLH0sfIj+PEed/iyFJ6zUQvz03p
ljZnFiJkejMeCmG/6f0r+k982+SgWt2nStjTiMhOwBLQEsmvSbp/VOhD/EuhWJAT/A90yZ8HbtLQ
NJuqwVhB5Pqh/oancr/PUZfCvSpiHyHr70c+1s6YCaRHtSQBH81DlV1C65xi/9F7H9/f6poDfhTe
N8lpVxlNN43kiOanbo/Lq9EebduFkTgE14PyW29UtwnOTFJQMWs/t8Mpzb7X2UNQPcn2AcYY6iVm
9NBYA/NUL17dWLzznN2L7qF3yS269WfVNrns3Ch5NpSQW9gJzIyhfTsIA5/zZB8jaoL3Kb2Ufi+U
C3y/PvzPY7cD5NkuYqVaRZwRp60yX1YOOTvzhQ4Zurb7AJaUdDYwJJc8GVfl/6PuzJpbR64E/Vcc
fqcbO8COdkcMRUpXdSWRxA68IAAQBMEFJLEQy6+fD6pyu0rtKU3P24RV1ySxZObJs+VZv01O/VTR
/2R7vrqSc51+G/nk1K2jVU5CxfMsoqrv80F4Voyn2XyhFMSjPWh/NX+TKCn3dOp/0MOsV6uXWv0Y
r6/SY32+/yKWW3l0h/41XxHt2z0dyOelgwed3NXaEaLX63Ur4I6kv2oURARXaRQBe77W9yel+xDo
aldh4VY/5JOM/0r+rtq6+A0KfnVcn0/CXTnSB3wj397nw/P9hueKYxLdYak/D4tqPhppPRh0dn3J
29V96rajUljmOZK/OzD9a7Xyn7s98YrfWSFm116ZPyrKC1GPTCT65rm3xB/kihqoEcNz0RBdGUWY
+GXhO0vARPR/ts9f1GgDpqAcp5YQN3FZQfWYAmjuRH8zqkQv+svyfqWNLfHSS4TF+XuDwHcL/6Lk
aeoxGpUaHbNetbQxX2LvrukYxRH1GFMIj7bcDg1rb98xn399TPknvL/w3uh+73tjKn9Xr85UfSxX
8p0K7UtKKFJRefLnEP2EeKLlevOLgPeOvngrXSMD/dtjzDdS4KsH+34ZpLtcsPP1Sjr9iEaM/odn
dJgHvsvVRaDfV/5cfntMm8D6Z7v+hflKD7lW5YYQBvqCT3F1h+BCAeexfCVJbWqjRWFI/PbLx/U7
dPuOrX3hpuMxb689jUopErIsz585LssDFWI02Zo95eNmGlqV8Tn0qDFP34icb2D91V9dPOr+3pEM
AqwbQhi1dMS/pC0vPS0Rh+OzQBP2KdyT9Aj1nT66okSXQquL1hVt2kfxpaMsQfUL6Gh8BxXpz7fj
qw+7UoaiV3KooH9+UFuCyu7NjxltDFeHH9rPG7UIvhvwG7L76ru+Vacyqq4E3Im0q73+LChEH9Oh
MX++vJ6O5md3gtsT+ul3W/CdNP00pfyO0eXHouzHCGlK8YG4eQUJKFD/NFXnEa6Lypyai6A1//m+
/3pS/RN0/+ql7tTLeL5N+QLNwREOWDcpSd4+NYfVkVZ9OuodVV/nuTPvP+hrYYw/jPG1xGQFJ0of
RFFpSD/MgrQMOJtV/TYd1MravM3eItm8FG8jfcR1p7+mR+VF6qdukLqltb3dUp/ulP9C7wDdsNu2
I6RSRz1VitNCoa9f9Nhe2/dBo+gqzZHLFYJQ6QvOSfViP0bu9UTBwicNxfD88zJbli9nhO6Lthdo
4r3qPtS1QXfJxUyyKvW+VKvwoSyF+qdCpaXZj/PDPl8d8fE6youGcpo0d7k9txe/uTsHfb5QJWto
aU/9XM4oN+q1QswR+koW5eyVU3KPHh39pNCNfKXP/Ddb8Q3j+eq1F+aG0BZTdbiCmi4vs9MbTe3E
H9jomvb5Pl9wAGh/kVeE5LXfWhTk78h/4k2/w71SqnUlP2O7aZYd4UA0lL290CUgWuFmMV6IBVbd
QvfUE5XcOcgOxcuVgIZ+eL8RGDsbQiN6GbS1dKRK52z2ajwdVFO7fnTSSjwzYUwG/09Vh36nen52
N/7dhFVVrbvTr/Gp0Uv9IF2e9vLIxvLngcTqFY0fE1rRNN8Vx/6OOXwRDrV4OZyLqetfQx/UDQhY
rKYqWqd6LRxMGPQqF9E4xcL9Bjem9/4ZlX6RDZe7bMybiSnljbmsr6i1913T/ChpB7ZUCTpQn9BD
Kw6LryUNix/FO83PfhT1d2kI30zjaxyATuesSJpxMGnLj/vZ6tUVNi95cUy7qellQRvM+u1wfdHp
AyKSa0wqaPHMWfUbYHxDKF+jAbRcjAypR1BeJ/ykP+9l8kyt7qV5oYbJgrRqSnzSPOWXb1n0d+uf
hNXvsK6smko/z3DFUZviWcjXDR0u+qeHgMB8aahJ0b3Ixes5Vqbo+nv5rs9MDfNO2f+a//Jvaf/v
eXbd/Lrx9X/+B9/T622g1Pyh+fL1P9+LtLrW133zH9Nj/3XbHx/6z/UtK62myrLmPb59vfMPD/L+
38Zfxk38hy+rsimaYdtm1WBmdXtuPgdhptOd/7cX/5J9vsUebtnf/5pe27KZ3pYX1/Kvv1163f39
r+KUMfBvv3//bxc/4gvPPR2qom6wWf/ltT7H5e6/PZrFdcNbBPVvuihpgqALZGd8pq922T+uqLIs
6XOahM4VdcKd8kr419//OhOFvymiJGvkvIqyokpTLm59bf9xTdUFZbL2yuR6yxTP+8ck/7Bd/9y+
v5TtZXMtyqb++18V4ZNSfkfQBkZjWZMkUdFVY67LyheDQzPLm5NaSeIPQX/K47JYRGG/VkLiLxPR
atIorvdKmMc0YggvrrDFzCx89Bt9J3zMbcxr46b3JZN73gu33XNVt1QL0V2mvT+uZ/YjffiqdaX3
bLWgT+pgnrzRf/iz9OIWbufNd7pNjbp9HRexbuWxsO3XZ2zlycUdA4xC1VJ6KX3BHPajdYlFi58a
X7YMR1MXc7v3Cy/3BFMJJbPddwRGFIs+5fnWm9agpsK+jaVYX1MziiF6u4vPO22vuLo/dQJ36m0R
n4yfvX0MaPAdU95diekEtOvth53nC8NVXKrv3E0KupozX9sP2SOpQ8kRsvuW0+fcU5M6UzEC85HO
QPJtGbl1KHq8LOQth8Vo1yE31lnnHHxSpp2cSl2WnsySx/oQ0ACotw7+ITViya1Zo1osHjYze7wq
7vBxDMqARr4bbrZqk6L4vX2hWZQtzVf8vH7YgjvzC7zBLsXPNNfIaDBOpEq9OOzm10VtUuJ4qh20
o9mx4dZbRlPf5l5vDx/NbuT4/FH8OAZGrLij/dgwxH3xsNrQcA2ainxcw5lXbxtLcqrgmFLaZu5T
R8HYHwINN85tcdvR0PcQGHtjtjrsDErQkxASSMD3BrCOAZ2jRruyEUunfDGN+VhX02osKaagtmhr
BFpS+wFQPeza7OLBASoTiDHCu+2WDbF58LGmlhxQaffTtWNQWfRwauhxtND9k3u7Lo4B83JZobQX
9scdXoWLJ2wp3nOjfg9eBZqz78478bEQ4pL20FiwaBTvn+qpAzTrAT58vu1qs9m120Ox5DFlz5iX
rEStsJT9NDLgrajiG+spTzEbZT+4oq9z6L4uxHQ+IeXJk7ZRePo4fZwZ7xqfYo0HK0s5sWGRq505
tK6E7BS2wFtNTpm47c2pXj4hqVvBFeJOY6b3GBye23jWCxfvyGDmcbRndGZ6vDyTGnGIFoBqz/ou
cRsLe1F5ajYXVpMKjBCf0zrDddAkB1o10OWZY1KoJ9dQ9u79Ah8YsjGIbO24kBPsY826DXVPcCqL
WXQZzpIQJ0nnDM6cKj0eeCs4nUNgkXAij3UOOnSm5LCHtuZ2jpw8kt6uKR76AamUgBDMdJp1bUou
mFfu1LfhQ3AQTPctSApJberwmA7kOVh4ZKALs90qruGeSFZikyGsA1vZ7HLcIudFTQ8y2k1uFUdx
Liv1R5sNDpRWPZHa2di6r6bsfzGli/DyxxpExutEyfLdzJcmTnCP5RTAzHwCZA5syCyt45kPf5j7
c18bFsALVLtinEv5USJwb1gA93Et82I+PIhxSU+JAtOrpIVSLdD68Wr11wX8zK73RQwmdSaUUMcj
OSv8DkXX21nSOnNcItfwvmUyKUZThpJc+vYwPTmFzUGb0GgAkI5BW67w+Ig+iAq6TvtarhiJPgO3
x2JuNaD+eRqXuUrnhcgo18XoX3CEQQOzn8JAwOUCz1ufzqjPti3cHu44bmY7OYhCzOYx7KCLG3si
D957CM4wFSkug4dN5vtoGxlk3GwAdbN5rCmBfKRzlnvYPd7k52hPI3cwvqRAL/tCs6I6JvhsmF6k
TDhYx8cdXWeBAUtkqgBh+iMsM1VISvWLyy9AO9XCCXZn6k/BEpQ9XsqJb5S7aC9LC6Cg+3U8T9m/
8vIEuM7S8jquAHrULWvh9QItQbcsXURu8CZ8g9ybu8BNitk7KNGeBfPjQpncG3l8jw+BsL94naeY
k8ewcCMHTBk3jV/6usUWuPpbn+budZ+74zp3sahJ7E44dUUz7570PpgzOwr5jXajtyx353a3b+xD
cIovCdInGNdiijBKTwC2DLoPyLNwub3MrpYeKKZqMy6Wb1dz2cjZz7t3ZJXTCmWfBTJxnXjglJ0V
qKywhX2Mvo7amFT+zZ+DXJxoecAetmOqmMI294zwnsDtrt7JrTUwDeqETHVfTvVX/GsTpgNPPJJp
6V/Oi2477UZ6hdecAzYTIF2hGhxylTcmUJuM5FJs+uJJ9hm/qAkyCR+jJXzowXBddskjVXBLgWH5
Qgui4J7BGBov58EkRwbSre6RHMtF7sBljLeCjkvJJn+/JVpwymTPCIoMnyL8IZlfFtdMF56wVbZ+
7lSJKPBDn1D2nLdxlVflIZLACJpyUXn8IiZdBoOAJw2bU5aHMGJxGrre1jTTnASdiz9hnAT0JSZF
Mzwnw1paH93eum8vp0X30r4cKUoWLU/xyK7NLd1/2FVAuIfwfgv63dzrzMhF2LewMyGrrDqLSPmx
rmEPWPXkEiLLh2wiCMHhhe2We+vwFD4sJdaBFL25Di8MfzfL3WHX7ul+JPr8w0aKPnm4KFEj+s1o
vHZ7IkjBWYgZhJAnwg16n8pL2TkAEw67hk5MjhF3MRJbcU9hN8mdB/ztGCjOzG9jw22s3orQY5oN
7CaQ9pOkIlbFcOG+2/6TaSD44JhmY8+8eVJvEbYSLZ+QeZF9zW6WRGGnbWU1FrwcsF5DmHKbdeQ8
Aeoum84OIQA+hWqiJoxfhGMCbhgBP7Lxw51Is0UXdg7Xrk+jBwLVqAeABisJe9dYbb8Ym+lefpO9
0/mjQy260wIwvGfifcUDs3HJv9zR31cMODh1OHzos6dzGrlw8M6cYIxE0NzD6RmpIjlc7C3BKXdS
LM6wAy3OgeJewjv/g8nibAbbxkQ6rQannTCI14PLNx45Bwj8ZoPMSlrmURG77EhIj0mjoVWacw0N
ctPDeTLE0j7aNxstE9H4hP04yQaIOUdudLGxRzQ7Bf/PybI2D2lvtROMfXQJKhjYGlsCFhx20qS4
dXHFeyZ5qrh3k23ICqSrrXuS82DVVoMe1067i551zU5O3q1OGVCW31WIjP2k4a+D61+y+N5tzl5k
4x8XrGN88yKr36rhQFDWosjk9yKr/ZkzDzWr2D1c0UWX6JaCr72N+7yanAHCpmVCG83qfCUlfE8P
G1Bze4iFdPwYt4o97keznn4foBtpfY6L9kk26/QIxsjvN280K3f8OGWGJZpGenCFtDfFXy6vgnWh
UFw8D2eO4CvW4AtW5a4MazRblBOPAVPBH81ZKKX9Hv9kZB9i+b3zDUsLdPqoxKZhn13JViwZXRuH
fChZ0uaGiLM1SzWPnhwek3Mi0pxzyXK2WvNUJtdMC+Rtt8nfBl82gQ5/N49/uPDWBWWim/Qnpc4G
8iVRJxZC+YNXY6c7RCU03jUD7R+eEig2g/LY4PSesNFSGf670YIZMQKIv+vy7JbusDnEotn64sfg
G/4YD9bcvQQEgPxyzGnAfIvzYGoUAkW7mh/9POKJ+GjCuaty6R70bkcUjpnvTsGJkA273tzMol0V
fK/te9BZ7bqMR/fhqk5rD6jlaeQr0xOaR/i+lrS4UU3ushpwGfWLtNBY3Ve8m00skLpAvPb7/SO+
BN26trTkhgU4bkzxvSsXUUIiuOT1TpWNTrcuhacmNnyBbd4P1DPkLewIlQ2NtEMFmX6R9wYt/O5v
UqqkmHaPbuNK1tE9xsN6NEE5stwB10bayBd4PbEjcHqCPorTCkTtPWxrAaCD6vgqeqfwTqkv8ZmA
DqozyduCQkWr2pcs/OVx5clm75K7PH7IWwmE6ID0aRf5sts7dCsV49pvYvpzyu5phz/JMpJzSE/t
PDBYut+u2/Ujf3o4Y1YEjXlKH2FPMSjnAsXfF11CexyanQ7wNZt2d+xYzB7JbrcbHRXluV6MLuED
ctZknTWwDXmgQxHvlXmlJTehj4hgFJRdlFZmkx3CenN25Xdxe9uzoQZlY9ilPq533Vp5azejSw05
lEaf/sQHl9Juin/eH+OHyy6VMcizFfyegIb4HMsfB/cW9/t+f+Zgkz7Q1FCV4sjPA8XX0nNsWFIK
sRbNSvPZJebCRMa9wUV2i1L842UZpS1s3s135KjyB8nveYQZKFfaiT3xUmh5HKb6nNxdSMsylvxy
tprhnkIZ4D6/83nbIYYNGKm8faBZIW/8am/g0uPQ6c5CJm3J2yEVt1dUzDMIXgQ3EyiWLnfAYtg1
WIfPGlteV3E2VyHDY0yRb79+u74yGSkd9y2+EfiIkMoodDCR0j3H3fSU5Pem4DMuF2pp0QOXbtP6
5USFR3dYwwt8+V3wjfTmHpnQ+MFni7GFzWM/c877YX1BfacNnXUiJkxcspJ3xT/B6hngERup5uc7
0NytSOaO4ZV3YqnSoVrqJLihaKUDTEmz8reNtqaklWbdfZmXMiMWY6Stz1iwIvBweIqsmdNvmz1X
yANkGkEZl8nZVeBTMxdOB+OZhwdPSnXY8DwcUp5s9uJ+3JaxZsnv06JRS+xbfPSmUVsfziluYXc7
LR2Cwc/RrlzmbJ9j7mK9kt+lcwfgMPObi3B+uQOLhjdCwsLa8I+g5DEGVKgbpuTDqvaHfbMvPbYs
PSSdXyaaBaA1ePCEAYoNrgkWhC1uT1ADDJPd9GoYt2bxeyAhMmpfsx4uSAqKCmvBMnawblpQrc8U
L0x058Ach2BijKOZ32ERwwa1DGqgW7YLH+nh46kENYvbYwzmEPExYZPgC2slPSaRZdiKLVl9BdZU
rIWSQNJa3II065ljWAqDD/Di0hs/EFYB03lTTXli6NGu8W4enIQ/JYBvS0RqdRMDR1rCjRIECtUv
StTNyC74fkwOCbF1pEL0yeH5sB423Dv9mcNGCZiPH+1OGaWsUVWQPVcOC05k88r8De6PGJBNXnlO
otvC2I0f0S6ym2SSENK0uZV3doVNjvjV3ozdJCfOnrETrDKpkkl6iSbTuqLjKhZ8s2IrwI6drC+0
N2FToQrfsya5eV0gBNobWIcEF9Yl9GPYF/BcfpfNwR8/gDEoSrWqnZDmDru8FtYtn+gNzceNanaw
2m3poUlv0X+2RJfexaVkwwHk9yFABX/LndxhFTsapU5TbZJP7YLLiEjCuzwtaD4B8PBQfG1Yd6Qs
teACt574ePV4Bj5nC3druSiMVZMQ8NdPwH5MSmE7+1ERQ4h6M34QAohushsClH3DvnlEWUY2zcvR
CufCE+ojhad2c0ex84zkI1vicECIEEEkiOJrNgERY8X5ZxTMHF7VbZAlujN6AirBJFA+0G+yci8E
0Y4BgHEwbCCHj6uMDqrYPIsWYNYoARxFwE80pjFB5E+nCbtKFMoBIbZOi9t0sDhRroOd7hdoYJU3
DacsrnQcSqJJy0Xh75kKr6FwTojOfF/1SWMstGDSYKfyPg6Tk70zXbOn0wF6LL3D8rDiFmr+W1je
epSMw4JDDNowJ38Jk54O53X7ne7dtxwwWkeejIQV+NonhQNUTxn/XLIG0ch6wfakIXcxAXyfmMii
hY1oUnvG7sGcKJiSfLJzMvvAA04T3NOCfwk7DehMOi1+gpnwhFCeZDMQ4D/eX3JiYysc2SycLkAZ
2/TbCUe0nQx/QyBAfJPEifze5ZuUVm4t4W9eFDsRUVzFJ7qj2fWugLWiA1U1F9R9bReIsNMuD0j7
OfmddTPnaKKje+Cs57aW6kaXJ2o72Lor2DLazgnbWlwE0aTtSNQHM3W3I+T98qMIkMf2KahMwebS
pxAvQx5y201lRklt5X5nny+Lx3YMaWJuCgB6q7tNiL6TnHwtqbZ9JvYL2blbt7DleJEVfr1rwgch
MUZiAFJH8SqnzMpM8KRktssPi2NYOTivDIpRUKiUs8Vp0h+aTEN9GoOHY+SLeTB4t0y3u4TCuMp1
yVPzgFN+5/WbGzZvblGSa1Jmj+CYYf97nwe3bPZYzWzdJr5UMI/Z3SuziM7k/YL4y1vGOFWmJJLH
ULgrNcLu4ajh7al5j5IH0z+ljRN5UYLvugkp4O0pn4vrMxQhObtbVShn3ZoIU75HzHT6RG1Ih69i
1gAsFKDKlB1KEt0D2RmdkfQor1tHfhW2ayVpga7Vo4ECnu1tW2/G+LKbDYtTIKNToAN8PPYRyppm
VXslLWN0FHl/t5GLGuwKbn9DyUGDfJhnKm0xgSilJfV+pAHGzkBxjHJUD3SHyC92lx21nNpJ8930
cYUifYJ5WJegwCGI8uJzqOB9xrIy681jKzs1mrZWLE47VI4iyFMtGZ2Hi5Yei+8FeHbf5Gm7Rhnk
emcriW7390UVEyIrLR7ZgbOo38dSUmA9xxyLwQi9uQgUbxYAZCFprfG93ciu4TP/2/7holLBM0nV
W4P1R1fxkUx5UJWrKq7MSYso+Y+4Lk5U8lbcymG/RZQFSjAJHBi0hPogpJIf+QfUOVyM1Tb3UUiD
Bxtwm6Krm7jnkICQRS1RL3wV4zlKJ68v/FvYZ48tS8l3k4qGKTGtUCElf9II4dle5V1CBXKFrCcd
KOI9kdUkKgeoayoEuhPBwtLzvvNPEo3EFw82DKXmU1njM5ks6d2eVNZpi6At7AzTLn5uoN+4/V6c
FEkqWpUG+iU7Iu/z3WGEG1QxM+pXxWbOLyjGgroqAsi6d8e94FcxN5UccXgd4x3ikj1qOBZNqte4
V/dE4JWxkq7m2249QaCKm/kTceiTFsNxdc+ua/6cxsKTfg7OUv8m6D9a3A+r/qO2xfjOLnWWHLcW
h5vWGoQlsf2Cdyox8JHKrrbLKhsSAuiH5ECZluyHHBBxfE8w1s2DGbGf2IU8wqMl/BNODV1eE5Hr
HFsS4eMRnLyJeAu8RprZ+EVScVDbnhKirzcdzqeHf/FkG/ufo+AH03f9utuqVulL52WfjikxuXsa
AKQY5OLeH/Y6bbjxBfT+BePBAbzGibAwnPtetcT0ri/rvZze9xcXu6mc9pPJFKsaX27g8bsR6lil
a4xR1xjjIKba0b/H2IEp6Tf3G27BaYWJejY9qXNwm62use73pLWi70tYlUdMp9xv7PVURrHmD/6K
tj5ZRSfT6IEQrZWxF0A7dv/TfD3sRbxv/FLHh2Z1jzEOzrFkYjLnE+N0jDn61zjHZH4i+B7TskQ2
RxqFstUH3KOFY9qyPsy2v7iYSd9L/+5121nLmBW0hXnccCSzDyQTThp8ssLJImZJ7yLQhxMSzN0E
dTJayrjo13P77kUO24Gwdqf90kIl1IMuGTdRqJgKFsGNuuMxeis7+o7t5W2FO0/buL9i743CyRWJ
sd5lDSwA2+tG2AofeAnDbjuYdQKnjn422yFpkxt+eXS8TGgWeqBa7X4ywurLoVvq1nUf8YBsHQC8
qTmX/cEZ15LwJOITkN6JhPJHS7UJf7MGZtLhL8BQS8Q6CmXA8V3YNv409RHTsm6d3HM2BoiNcY15
fth+2vJP7sm7J41CLP7Fa/zcE9N31WaFinmJJtu3iGU5d/G7mg9nZmPTHjeKiV0YJ9MIoPr1YHYk
ZwSznb6rOBWYYoCxOZEDoDLb4QJg/dQdZe9sOCIn49pqN1OBJfS6rMayRxfZnby7TCBBntXePKgb
0h7YlqDK+AUq09uJ4KCvW4Y9/ZyVdyiNJAAklpDMA4Rocgx5pxjzS8UQyTlrMQ3g0/GgQf4ifXFD
3UIGeu10Mj9kkz9Ct6+Q3rTui3f3GItMhBpaq4jpbxGk1NqXbcEs9iPUNfkZtlEsvWMSh7n5bJOO
AziPc1fF9dxtJRPqwuAKxl33wvb0SVKihQMEMkZKS5gQ8TVL4XUvf2KevhtMZfsTL2C3B5vZ2sE8
9Itjlnvt/uHLx8XMnkiyX5OB5Ekms0NiqcHcnu800LNwh+3juLyCOCT5cCQxe9zboK0DjuJ/nu/Y
xH23Zdm07AMlAzEQTJn0homR3L2ZXflNOoehGNCMaE2jDdpSeu83F3QSqqB07IZqT8xn8pILYe7C
mPbSexSDsgewCU8A2C5a3RYvELQZnjP2UbcfQcSUqb0NqDCJb86Z5MEUg8JT7WPWeZDacdVPBCSZ
5IBkIBzvNwHRadqeJjtnVaYHd7Zlokrh47q/+WJwcPKk40W7uX2NnspJxqLMjAQF6PZlYhizVNvr
iGqsJeEBbxNhAZCtlEzVbTMKk267rY6rPnfbRMQMvJgFQFRJQGvQ9RDiRkOFn157CFGN+AGr0YQT
7YSeLSktQa8sjyEyAIJAtbllXQIqHvCkLWewl5aKNR3I+ciuHrj4cG7b1uqdxmk4sazxmHwqdah2
DKu/8fYG7atdY63LROmnNMkQsm9uGbc32WV9Wgoe+Nw4ILdg9yH6xSN7OIVfpKhqAEoRCCwow5ru
vd4j67M8rRByGkmy3j24o72yxgcEwSdMegkd3zECYcnLyrDaVubMeKptZVKNEHi6O7AswxMn49ek
mqCDEbblogBDp6IzQ3myOusRKh4xh4PVTa+PG1SHPruFaLrZHccNFD0pwOHAfO6WlBhe5NUWZsBb
BkAoUn4LmbeQTHa106rPWFnhoy/3C9FYYTtj+WjCYbO9B6NjJHfpSXaqibg19NEqjG5LVC6P7yee
OskLjI7NE5G4EobJetduUNjOSK13xTuHTShiOZxUgNbWogUt4Nu1SurYe2Oi9ihvJ4qKZ6LTWd36
Fo5Os0X5EF1E/6bZjj2vhukxl6vFZI2kwwB46z9V82kj2MFzdg6NRHSakC8gCChjeK312IpOiy20
dzRvOgkAE82Tcbs783Y5zTwduEdLSlLWw3Zay8DZAnBmx+zBzuiw77jihhEiGLMDlQ0YJEq62/Kc
MZIEaHX3HoBMCnAN62RSPyAEKTmE5XTH1YP3nbEa8lkZl5WCPRKMTrqEKdZrhoc6YAv9hqfmNjDv
ncf2cxlXUhbphBzqNgz2R2QOyIVDWHjw90D4MELoBKLHDDyJvfkOR2b5NN9BY+ZlXELGk693tPq1
YOrBxFa6bTH5Iuc2oo3TRcBYYvAZ5/RbyNUfYoj+K5bra8jX/2rrporPRVz+ZdFWWdz+5br/i9XE
DTFRRVr//xDeNQU9/5/DuxZVwVoOf3ktd9Mi12nGv3ZW8fO1Gv4Q7DW96NdgL136mzJXDUnTJZHI
LUUgdvXXYC9d/Jsk6zoJupo0Nwxp6mLwj2Av9W/iFB5GETxNUBXN0H8X7KX/TVEUHjNEQ9Wl+dz4
n8R6iX+sp2BIqqQbkjyXdCK9BMkwvkR6nc7R0J0jjvMSLcCFpwcmkdkRroNRucRCWsskmSUyxyDj
7P8OeL+hzO/DzOQpKvSfQWb/fegpnPF34YpqK8y0q4RXtpEb6hqQxNjXTwIJlMZA7mh0f8ub8kcv
n3AKy899VT4N99CQZz/mBLzklbo85DT06Kk1K2irvMIUNrt/zJU7rQLGl/GqLHNxfKqxDreEUJ/H
+fMwE3/WgvxKAfyXiKKOSrGcG9LzeCieZYVyOP39RT9T49RQXw7F5s8X+yVj6bfFTpigqoKos99/
XGyr19G5Mcp6aXDWmUX0shbala5PwsjX5UQ947CgTC8lEan0+WzUyntVGL/MUCuG9pcr7iKVIshV
+zy09+/qsf1LFFBlQZrC/TS6Pf1xao/LoT7L5a1etpJBIubwMpNps3fc9cxpmJ2f9AcBZuJsoZ0C
A2vWN4D5V6Mr4LpmyKqgiV87dl6KI+GOxb1eqgKGpIN5HKrFmWzuy7CVZHEhK+1iRjiWdrgszvf/
YbDur9uiCIokKLKkKOrXQhuX4nQdb21VL6/U27wV1B+9FS9ardv6SSClkSzX6/hcaIdVfaPg7qx6
bQfjrcx7GgDi4bl8V0Bb+2Pw8Od85oo2ZxMkUTY06QuadOezYQg5aCKoM9pf1zOFwA6qKNH+uqEJ
dyN1sXy5re6KQFb4jcOsShCXGMnUNaLfpV7Ml+NQbLpRy4o7BgS9Fxfa/PQc3drdWXmMT+otIqug
FH709COYt5x8LjW2kvxC4MiBb4ehV5+q+2t5lOJTldP9u38Vr8oiH2l32HXLVlBf7m1UPt0HKevO
l/kinw37c9S+CkP1Rl0/1KArBbI7RaQnISH2h0F39VsTHEZttigf4E+utx8qXGfZn+gH1PTBrFZy
WrsPHIH7htp8OPmGqluIo9g8PR5TFEH9+KWYSbNF24/fxYz/MYvuV4CrqmiIE2kC+i+148757RZJ
x6FeHlGjsQR3TTKjQx9tY/X34uaoB/teGJxo0tyWCPWrHcXYFhbVWr+hgy+l03+byHw+l2SJRCbt
a0pjfT/+b+q+qzluo13zr5zL3Qu4uhE63CIMMJjIYeYNihIp5Jzx688D2eczNZbE9d5sbZUtm2SJ
g9Ddb3pCKQZKsBKL6JxWwMxLiW5/U/mwE1jMPiwKK5t7t+lD2OJVwVcCWkiOyiNnj2ozv00NfVWg
zBPz2OdKvI+Sbcfir9MoT0XWzmYxMq9qDG8Zxb4BjSPUTiMl+7EPdz3LL9rCQD6pjrwR50zr7gCN
Nis5hlY96AMcyDFZa1BiauNL2Y0XXaj/zjThz/tnKtcpJZRoxvUpVNJupo2hoa9cc3Nk0mva+agD
AtdroYvzY0PH2R36GGKJSJmbUwFDSBrCTwHya78/kq5UYf68FE6YrgmdCEau2Wbqkmh9MbHWjmVg
zcUCZcr+y8C0U95l4Bl1uVl0/SEl7fMEn10yCFfJYSOWz9sl1HOrKXFOLVVpZTAONZOlsrsafTUt
urSR6oSk/ISaY/wkkEoB0yMd6G/JdX51gMO5htEkw9LpWPMYkrWAHeQxU3WHQMhYiZnVaZiq5fzL
QDAnlYuVK+WtqBXFbAJoWUuOMl20YFJpS2CqOp/MKJyttMU0pICFA9Gx3OeCI3FdbuAvcc8EolEX
zgcJgqeax/ZQaDukTm6pwtEFR4WA1KRRV+e6ROEHL5elqY4sFy+ZijOrVdoXIjQz1pd7RY+fs1m+
BiO9LbPMIQS+XUUdnqc2c9s4muwap4wJOrUT5VBDzdDDS8sORQdUapV8H5bFZy675Ee20fr6oWNP
dVWXBCh88Z3//iEvqaJqaFgzgEMz5U6sZ2AVgkAyAdA9hThCsyIEal1bXDlDMqR4kIaCOJn3PW4I
iLpDLYveHHvq9mzcD3Vz7rX0nmq4vyR+Ixksq2ZkHGlG0JrUar8cZpu38Uskq6+kU9HSoMpuVueX
pBzdGEYlRdWbbCg82jTHxWDPyI7epg5zGUFh5KA9Rmp3N7hchzNn7tdcgzhEZVclPiKF5B/M/Lox
eKpodadUIOgtYXtgIHNPyOc6ggm4WKMc59muXfhpZOgBYscfAiG20TLuclqdUz297ziwGgI47pic
8ksyAF5fag8FPaacoTI11tGpbpyC1Zg3VC4l9CIChI1ozi60Hb8p1ZkJmN0X2rseoaWp1ZhHSuO5
m1NHDtTjcjq1CQRyAvT0t3mqnXN92oeJYq//VgUQ+LjbOM8PCsh3fcE+2fLGT945ZRL7R1M17Z9h
QA+XtsqEARnivnPzBeAsGYUgUKQ5cADEZNpwO8tbMelvhgLUDpsfEwW9pqUt/SoCZhQEQlYvMAKL
cg1evK2P5H4fhY2+5RU0GhYgrzGFLhq085YUoB8NUowBFFPq4F6ZqruunB/IQGEHcjF61MmUlM9J
Lr9kutzHHC6uCr+kYyhM3UhLBwxgX5/rGsobHYJCRY5BlJ3UARSzDk0otc41Oy+bGyw8c+5A3y+M
x1E32k9C1hVLBBsF9QcWrmAaB+VEu/YsDfqAkrqsO9uQQFPGQCbBahCJLhrrOmTCeqgcZHryMgRJ
ZEdrjlW/6ZAJlcXW0BpXBdiho8FBV0OorthSUQ/hBF3PASCrDO0OFbICxTLseAT48cy/Dv34TR+x
90ScnTLJP8vQfyTP/c/dGKioOMUxytaff9j2mqJNKPVgYT2DspYLAyDq2epkjEMn2dB4M9ONkfgC
fRShTWYQa1ZE4GMC2Mzvw88/TnM8VZ0L8G4IFqJxfR2ETVUZMNJB50haOZDqckKChsFuNXxtmsZK
CIfjiPrJy6RrkPihGsPHcqhlqAyFpY5i8MfbL5J47HShQ5umq87EGI4j7m4QL3piOKOQdlMH21oB
dU5ZNmPzjFBuZ3l1xyh5ywGoL4T7+8ew8pn+cUHye1bOkBSgcv7xgowgqWkpOSwnkj2BZUyD/m0+
byJAycfJh6iWT0PmZG1jB2Fr8w4ImTW2KvsMTKNPruUfWaLBkZSjfpdUcKpL9cdrSUgziqHDO6nD
0eqo7sjI5koOfYnBSZPaHyvMxorKrwD0nTDrhDTFbVOH+7oKb2Ueoqt21yvVJ4cW+8krw4nFKMeC
hdbX9StLg3Zp2IyOVtbWQN8yAAkkb6ipTzd5mwFGLwBzi8ZNJTEEmoT4NksKMU74QY8cxB8WiD3R
dIeVciM18W2YOj8npDZhgmt3FAMVZRgyK6bRG9T5MBJh91MNwNBAMw0sF3HskvwGauUhyPcTa+xo
Crw6Nb6wmbyHi2rVQoUcSBHY+WFRoDeSFrDFbryAogmpzrY+iXdDV+8DvmB4WM6Q/2kcIoFbiHKw
eBtqHKheaaY2GN8MFSglLYQhkDwUBSbbhgglfrKtlHpEb3Q+y6zOHNUohQ0udNapnxnn/fNZw6NC
ZTgesDt1er0rtVxDVtJR6MXEupVX+baHwCjh0CnEXHmrapOHd+1qwOHmws0EdxoKncZUvxnrETJe
+vaTFbkWgj9sV0YkWIJYk3jzqmBXhaIRdwWfKzg+IlZZeEyQFEd+And2kQLQ4hAcrrFi6jlo2l7G
70Q7WznoFnny0nZPtN5p4dsnV/SP8/P7FaGQolzo0NK7Pj+jbJ4YXYFWAIgF9xHSm8HVYz8IPVEe
IgjspeGukU5zQ8J9UVw++Xj6jz3KwFkk3CDoZlFqXEsF0AxOCg0FeIOgUhTNsJ1UCZK8BnROUGHA
R0YzSNlTOpEzm+b7AD1hA8AltkyXfJhu4hbbF1K5UxhtcBj5J7We3SwzvJiE7kzi58LIPQRxd4zb
banPm6pAkzZebEFhbTvEVtRCmayY7SQdzYItdt/KfTAmVgrsZVRHVjM0QBXw+zrvQdZXbuYhdJUu
v6mL7BscSBrTUGKv7k7I2JKKvZGgPbEOH53AA6SY3LQIn2pC72Mkj4VWvMxJslvGp5BGF20K3IFC
aE7Mdh31D4bqML64o0IOUCO2asz8R35XjxykbIAY+gw1rbmQ+tQEFKhLgCPKFLqWpa0L2ZtCAKM/
lAE61n1wM6bpbY0z3yT1CL1RSKyoLfkaK+RRAbq7Hms/yoDfDWJu1rVw1JJi4tTpkdUxajYqfRhD
KHHlEZAPSQUHnbkilgYDec5KbHQFbvPN0J+WoYM2YH8ps8k1ptciyP2GVlYOm8gUPBzj02D3j+Cy
LhZNl1isFOGOrUH4Q7BnTYp0ikbENjTg+BsC0h66OcDxxFYO8rbZVP0hhJkwjB/Q/OmK+JvACTSK
aVs1UW31xlDapMMECHJLaMejfaKAVq3U1IJ85+1UDiiRFXsu2wda41FVoDndBYMA2apcTkLhfqQY
HufNl6T3NNre9XNgTwt9FGnYW0mv3qYpPYuiO3d4lvYgMAHqVd2fZHxMCnyhM9VBG+ZYSpjI1QLj
2LKLBiBVpV/rGhx8gHUPMeXJAnnbDnhTWgD6TJyB/T9PT2i22k0z7jSKSipDr7en2d5QtUPetxDm
SzFDhekSib0RlK04lH6axt6igM+J0y5ku67UWlPQ/FgP6BF38k20BZKSbjrOzfCFZxDmGCDaV96l
ZLH6GfoKlTFBFzBIX2K13SqD1+eNU2fpPoUZowK3UZCQAQFSUrdR5rsqhsRjl8KCzcghsSoppHTE
BV6aQEmI+kA15b2X2zURiUa0pTQowgTwX4M71HCrSBSRIfNlOl3UFNNgmXkhA+xBQbo9I1BwaAMt
g+7Vw7SLGQNuQJ55jzFWRFEexSo2agokINfwFYv0FxCkPYgfoynZzg8495y+lBC4h0f6gFvuyf0R
vshepfDnIUlnkxQAG8XzYeajAs1EZc/6am9ooTcDVK7ZylJAFKu0WaU4ald5cRVYcRI8a9OMj5P8
PRHNISjkHeTRwI+C9q7oASHRn76flv9qXvN/RtF338uV3P7/xfhmbar/enxzBqDs63v2Fze//WFe
s/7Nv8j5VP0D8tlSRfHPEB3WDuxf5HxK/6Ag5QvOEWXQL0QN+de8hvI/qEo4VC6EhloXOcJ/uPnU
+IPJNSahO0N1NP//3bjmxyCrrC16HYnIdQKqBOjHpcHQ+kaTHBNYeepM/8oSsRsTA+NbZTgbOd+q
DfhsRdEgaESv0YwCdsRUV6k078ODO/+ZZnwc3bAfm/Z/X8b6/Q/H5mR0ajnyufWTivhCqUM7KmEm
2ckc1sFRv+lLgF+DJncUbe72wkgESsEWaqNL/1Yn6kOmx8egTzqLDvRV5yvpWwE0hbeqYUFmO9/Q
Irsbe32yEthAZd1cIp2GgQgrYXPNw/KCjBBQkpz4WR8/t/XyoE3xdsmTY6ZE2yjLdVOdGsjNZ23o
5Y1iOIsoOydBbmb2+vJuiGAb5qWdLOG5niFKAtHIiCAe5v2R54AgRS26Z4WAKshokOdaoV8LhoNL
q/ZTkMIKqOy2RUZuZ6PErHnAH/MIKsDvn672Yybz99O9qnhoVzGlq6fBl0kG+bwamrUUNz/HADmJ
BpcxouMjNZtlkd3H6IcE1X6ukuey4NsyxOROn0J7aFt34OOrWkFZszb6bUU74OybI8PX4ziVHsSB
w40o4Co1hhUY93rEzKrdy0QdnGZGOBuXoce312yyBsc409kdh62LOfDhpq75J6nsd+Wgv1PZ/9yu
uI7BU0eGVJGDPwegtmXRLjEw8q+N9NgNaJag74x5hBHwR4w3enQAxmc9zhJnWAAKMrraG1myiVFg
JWPmGhKMGdFBKb0FzoeH2ZNWqgMWX2r4cDD/vhn6sF4+eVWq+kMa/ve145T4uBHSUg5zopDab5De
ypj6WjKeuKa6RA8uMQdGUUwPXGbPAyMPLO2gwRvBGHK0K44WWZZiFdO6zuwRa9fMJd1LrUUQLC8T
mof5sHzWXf+xfPn7Otel9mHDRkUVGSmPGr/ve6vAgJGKdhP00UWP6GB1E9AqBhaPKO8yLbldmnZY
R5DE0weGPna1L0vAJDGm/WTm+GP69fflrJf54XK6io5Tx/LGH/IKYB4w/Puv0SD+b9/K+rEffn0R
SZaEpGnQHav2dVbv2w5htWZQ3DUGVVoDLzBpJiw1G526kEgB4iiKA7DL89swbwHKJtEpCLtd37YA
/mapqxmoY3gWP5MsvaVq65UJf//9dl+Xys+W/1W9NI9l0S1x2fgGfZ9glaqH7zKHADZ4CwYgMqn2
mdo9Xc+Pn33S2vz88FgMnIZxHvcQ9SzHrQqEDatzPKLQHTDwbXpjNxJkkwCySGP+pHPyyw2ybpwP
nxkUYVtMWYHWiASkcxa7JBUQL9AjYExH9i2N0Rdo5km5XxPeeE68hBmQJ2eXPmUAhTVgo/RxB9LC
YICDEZKnBJZ1Zov0UpYjFBEE5hYGF/ln1/urlXkV2ZgxKwyTpcrvxuG5imcVkHIJRWcdpnR4HUDE
Nl7ZlXd5Ju8jnFOW0PPHRo0oUEcGROna0FHDHHYNKPtzGdjot1ppxHbjFH+tcYCPcwUctVSJXVHF
aXPyifaX+ougcd0EWkRbj5GOQQKv6k1olMdUL8BfYCa0hO6aKDwt6bJZiF+rUEhdoVnItuOh83sM
fXpDOTWi9noSWlNSPytQsKtAEKwrNDbL2NPJ9Nqjjb808X42EvBzgZj+/er/bsbzk0XJr07/olCy
OQ9k7aegYhe5Btge8Af7paswpIBT51Fiiu2E8xRY0dRjfjZOFSCC5XsX1DBl6McO3beQmTncrk2l
ZoC4YoKVhjoEBFRIMQcgh6OO1BwNk6QszWDrqKLZPoIwF9B7ZOMvkqIuGtPM7dv4lbQ0ckLZXIqI
vMYTgRI1n3ciB/B1LAAiBJP/9zdO1133sxu/Ch1BnXai1Cm0spPIYkW8YyzwcybfB4N6ZQEHxuYJ
73NnLNpGb7odwbSjyArF/v3n/yqH41choRBd06Okrvy0zIiF6g9k0Rz5EaNtdK6QdEg9RZzSMLds
SnJJNf0rumzQSuuBNocEVeMy3YDewRza2WxgT/dvUw403mTQ3uzaBJbvOe1Dq2rwnqKpzu1q6W74
XISbWO12HHJFWtXsoM280xWU3HoRjXYRCcORopabolf3ohpTVyqhlwVQ81AVgTRuKK06TzEaUZbW
DnMd7c0WfXiELFBLaoKRkzpuhqh5QeNYQxYRnI050gF/V45D0d2nGX+MtPQZ+nh7IUpPz8p9DjHy
KkLLZ2TNpo70598/4e9z4p+94asox0k7CjaovU8mJMBtWN+1g17b1QASdK+RCrQwtYMgHrqySr9W
4GOBjg2OTHQbIHQgkKhYXaq/yghuB3Gl55sogFlg0HV+g/hpNhMS599fq/6LBGEFmn08p4eyC+tB
6wefaOO+yy/TcNSq4gxr4F2Z96d0HdCxZq/mNbF1JUKLNYUq/HJGl8heDOQ16rbWkuOUa8BeLt+a
2fjKl+6SwHm8LFqvrge4jhMLAo5es2hupoe408BP0MwQeeqm5cvM2LYOGOilHDKijO/UpgUosnAU
9SZj+x7ZK36hAXKMyjchw+kVZc7v7/6Xb+oqBgfLnMXROCAGK7Cf1+oK/N8EK6KjTbylouFWIAD/
KMkE20QmLKxHghpeuj01ltdYaUJPTxZIWuRF5rQEE0GtFrlD1QEwTD3SvXaels8u9hfFF78K48os
KAkRY/wkTw3VKuUcbmOWzIc2LflDmNWjXa57jmg9t/QSVVYIcxGd0fDSFjHUYCIDuDYRJ8AQ50Kx
lkVvDnIoVEsUcIooRy3fkAoihax9//3zZWu0/9lOWL//IQuYp7CMFUOWfmtgeLLoIC2lXcpgARDT
zSCrxdGiCg56yJ7hpQEHEBh6rexJA2JbYb1PlvjC6+BkLMtrNSFbqwyk0lWWRM7UQ2B1IIGBqbsu
LS2HA3uW8WwDICYxVRW094rnxKxTPlktjZ97GZ67Eh5VaqjqXqGkqaepNWhSCnRRsgg/qCnY2DGB
5lPVAePRzNDTDZAHrokkBtulHaWtN8wZVKWiczxSt9Kz/BDoEZZveBTw8mTTsopPazD90JjeboM5
TZ1mWPN8ghZuO7DHLu2QYvMyxGwNb0jNYBHBR6Ftfv/Ef7mir/IYWqesR0Vb+YHS4VFVKC/adgQH
YMwDaEF28OpAXxOYygJ6Sh0gARadAOIAZmF00NWDWUwJ0Ya5eYh142GUmaUtIHwMYcq2ehtF9lzA
oen313rVuf9PNcCv6t1yxGCfJ1WG9qJ4jIbupZvw3A1CHvTGeC3V6MwlwE0qf8zV6DRlbedmK7Ig
ZkoBazXMkWo1Prc5fZ2T+PLJRf3iQLzuDGs4W6OJF2hx1DQ+0Tkha76kdreBVnjw6R3RXpe1rVYz
JKuoDrHhpBg9QBP9Ri8jmPoss1GZCzpIhzBYYuC1gvCT7fSrB3Y99FGHmXdtRyqUtOhOEg26u0BM
YeyUMQPzdnXapuhmc4WduhAV9CJBHWbMIA7PUe1N2aSfor4kG2XsVfQWMC2tsAg/CSVXkOL/vE52
lVjQpYhF1dPBL/R0W6eNqVYcnpOY2rWg+Q+lw7DL+0LfaB2MMmh088kb+0UG/H1M+uGQydWcUDWb
Rz+IqdulgUvytScWi10UgMcIqGQrpV0b3E4neE4kwX3bBq4aQ8JIKwxhTnLawcLwLKLuM3ThL2q7
7zDPD5eEl2+MNaWTz4fhXksyBkuCYYYaEeD+CWQP0hZ9FSMt3nOF7wqcFFpUgvgGtk6iL4ajdUri
zDSETM8Kf22SVyaUTyaa3+dhPzmTryeZWJ+k6pWp9/sI0B30dMKXAMkyuJ9U+nhNraeGNYzPkX7G
Mcx70Crr0GhLURpD/nSwBqoRbxAAVc+A4/nIJ6EsFrLY1mh2MQbNWVjyzDnqu4LMToGJ1u/f86+O
NnYV/4JMMbjsRO/Terg3OimcFiTqqVOEWTX5M027lzFEfNBn3df17tVAIxKxRF/nfNExZ8qhjUPM
eXqubcIF6x4PQbUA9ANyS7DP9uhav/zs8V6FPDT2l0gZjd5X6QhmB0kOtF7dpUjxptU99ALK8NTK
8b7Klgehl3taIthBKHYdQOHqag1sQoFwVQePvEEyBvVxpVI79/tD/FcDgLsyxz/XvIwf5Hp/OSNY
P+gjE+SvD/5/Kc6rUWA2Pyyl9Vp+kOe9fYXe7X8dXuH/WvzX/9o0r8XX9//9cQzw12/4cxCgMAwC
0OkXnOgCmDCxWm3+OQlQmPYH/YVOLxUYBRjAknFDB59Cw+v/S6UXPyHA84gV2cMJ4Jr/bhJg/LC+
BEYAhiQSg24K0DIAnlenLW/SOAyLWbNHa3RCpEab1QxTsTRXuZHfcnv2AoduPzyv85+r92Pf/6oz
/c8PvapdlWlslj7HhyZ73acndlQ85QTp3u2wr2BChI6Sz07cAYT4i7zEFjMDb/G51W+aGpHAXBwk
WLZxJi6ok6/rf8svv79C47PHsm7LDyfvEjUTA4RMs/l0LDRLQEf0AUzoU75rndlZXdA7iPKbkMD2
VmtLza4t4VL8GToArO/nc+xOj9JREote0OQxO3PwYiu8477wYC+9oQ73tVU+ChL74FLnNrGh0QZj
Y9PYjp9EtO+l+N9nyP887nXkpEPyGRjfH29GbycRwJJTs7N9sVUt1Wm2zCohfap0W4lUGjOI43gE
rAMGx6A9R60d+LD30TY15I0NMOkgtInGR/PMV5E7T64eUQs45dsW3sQb0PjHjeZDHcqo4UYYwQqx
OrZ7mKqRTb8VT8pN/iaeVHuCs4cKL5nMmw7qLnNCDO79xBEb1VPsyG3eVbgZdLY4xptxJz/pFAP7
/dOF/vdDWBO1D290RF8iUQp1Xehs2aoEvf6TfILO4Ut0O7od4k7kgNjeW0ptr6NxWEDAvgFMAnTu
FOixeLrTulAUthe72oQ7uLTAqyZ0xBsUThg6fHb4Hm4XX7qQbfIXFE7IKiGua8WYR5vVTu89A7JB
ldl40y51VAveEo8ZpHaCzbwJTOEVr9TJjsqq21Ce+etyD2BJ5YPzl1Zmfh4euOrD6drhdg/f8m8a
cIXvXpEeyW4szOEeHPNv9Ubd95A8UKG5geGxnd1/Jg1/Fez/XEk4HwHNAcuBkOtZS1bV5TLOeIhI
4UHhIy3AOcCHwQ6L2Y1TmMVxliawvhBzwSv2khvFV3cjTHUrKPVHfwYfhIRfCIz/bJNSCQiszoGu
B+j2x1dKBmWo5tLQ7NZpH5gP2Wk39fPDeDBaG7qWpWU8TtDJDyxoMw0O8DodSEg2JKL89C5qTcPq
90w1pStv8ju26dzmAAJ8HawsfoIhpIeGAzsi+ur15jv93Lj7/SlD5ZUv+18P9MMtXHUOOJ2MEFwO
DQL//apj/iUsz4TeqcZOTTytOEXZppCnkWcuQ3uYQ5B3zgHlrEbwfy0Agl0m8lsV2acKbZ/STVV3
RNOnh3+dqZxC2Bo9rfoMrQeRUIDKpZndUdjcNNvAPS1b7i3QZD7UZuBOeG3gs14q5Pf78oi0Euy4
7K7JrW7f7fkp2qK9DmfEfhMAhBwfBQo8vw12AWT8wOJJrBwohndcXgXgoAqyKtj438pv01Oxp09t
bTF32rQOe0m2y1NwgI0mfJe7p+B+gLn1ec5BNMcvKHf1DpxrD2aA/a5fbH4O5z0o5dNewR6AQA4U
D8DHww9AaDfH2i1BVG13ag30CHd4cgRmBbfxVoPR4RHYHMaxhRNFL6kloJWVWKM5bZbgUCT3gYar
cdEJyw0Bey31ZWyYGSWtpTXTq2SxD8e/vn+bHyCwUEKOF0iQ0/C1dwx7/ROqo06xbXcPpaM9y20J
r3QYgjiKJ26M5/gbc1a/rMSqneKgH0drsAH3cFo/3YBXdU58xU4fQRGDg3titdjRYeUBqDwjKEBE
x7AMOI9ZcL62A6uy0dAqImf0cR38aYSyHOCJII7c11/aFues8Q6q00VzOviBfIOtrw1RPwf17Ut2
aO4ZACLQyHWGTaWYQFJvSozQdwZdRZ0N0DRO0KrOttWW2lhl57k1gRBebECluAr0tynFqjqV7qA7
JTfxSwOLqGALTd3UjZ3JG4EIuF3d8Krb8KY9oEMZ3cpjfc8rREH8b25C6wxeYi/fg2ULOUv8RW23
PKaT1e0Wj+6UcrvsjH15Y3yZ7wE8Rx2FT7ztD1FmETjNW9VdZC2bYSufZp9YKehgqp+hzfy1AwbP
IcfWoZtiD+9Ep3QraBETh702Z+HH0CC49Jf6WPqhV96Uk8V3Jbx1IF3V7eoXuis2mKK+NB6wTIPH
7+feMpgtneXYQtertAH8i/Blvl+sCA3t2+6hcaBgR20MXw3cFxA55XqTG0wbQo9ZHFamX4Dsfx2P
ADjl6qZrLTRIKsXK7wdP1W3QWAZvwfaBW/B9hCdll4fWxRORFyjFydKb012Q7pbOAtUH/RXdCTJv
kV6P8xXtAbA9q/MQOQYEUyBuiMBqKU+6z1FifTOyjQwOcEqPHK3ZArsVQbIIjoFflzcjPkIq4k3Z
wuXmBbRznB137XY49vvhZa4daCMY52jLzR63EtuRZmMFpBfI20KjVq2PBF6Q5S7K9tCUhpDtvrnD
KQUB9BAyWT66bZXiT4DxEsjN8A2u4mIsED8ahdtElgFL80XAkNkeke2cWgUaMacQTSyAxMAjEiX8
JM+03VXLRef7VoK14DQE2mr6MY98uMwq8WxlxqnvVzO6klYQ0bK64UjGQ3OCOhoQd9qyzxQ7zr9W
CMvypdMcCO8ue4kzDmKR2CiDPdj5EbZmtzhMJ5MciINzxVns4DA+xN50O9nFWXXWWAz/I1c6w7Z8
gUwbpNGyExhrmo0bT51kg1byA9TEcRY2ePQgZ0A0BMRbEIzeZolFinXhJyfsEu0LlkZ4T7+A4wOF
+9iJXepXEJ7GvinfNS84p1YFnyU7vAEYD1lgplgkOwKhlkPYwyMHsTjza3rhsDfeg91ooANsg7rW
dE9TY89ItTpYFgFNYeO9buHqiuMsaKG6EtrjFhoF3nTUN7ktt3A5hVNf5XK4RjXvhWts48CannGu
hi2kS+jbhFoVcu6Q+qgfoJmuL4782jKzhTp7vVjFHr8XBIkDfZqdddtsDa+6xXJVU+Q+1XZ0h326
a25zl3twP/Kk4+gmvywed+A2u8Ggz4KingmayZnDSw6urU5vg6eEDxpNiSeqg8OTuCOIPUCf+KVf
vqxK8uKhA8gcxwSmiBCHeFExRVw39xrVx2PsVMIv0DZ/zL4O0ZFDRSRGSet1xJ5fhm2zDVUXQ6Ks
3S573UU5YVN4FimW4WXPcDw4gpju0L12Gx4DvzpBqQ+hDWbWeCROispCuVlT9HaDy3UQLmCvcVkV
cYVNXbEP3tTt5FOMeUCMWwl5CLeOgZDSnmLcue7KaR9g3QyNFRU7CBqLyuxgDy0OErTaBucdmh7e
4EHBOtqkFnU1v71Dvn+i8I52sHMfZtuAVBrkwCqLMptLR7aQCYdUI3T0NU9xll14aA/w6LViN9/G
VrAtbIrvkxMUO7NdDBWv2+I1gTjOt3KfQgOy8cL7fC8dAIo3ndfa7b64xSvQIf2ZujO0JtUtbnIc
rVaa8V1xhLYh5HrJMyQc7YhamR3YxmFwqJOfCsR6s94i5nrqgJj5QCGBGh3B4IW2pL4pNw1a3Q7G
Z97qH5tuIfhF7NXIrd9RB5M5huzEHlQ3i4HCssidvqtBxQkhKHQ/6VC9kJjfjDCjL0IPqKkw3IM7
TvAL78vKDglc2NzopfdK6Hkf1mo0TS25R98SEfK5PdXYknuIkUAeBbItyJT1Xc+3qL78xlunMCa0
zDpn8JsGVtQ2OFDdlsJ9IF8tS1G3lTYOb3CheO9j3H0MHrDsIF0Aa+H7YCtsvD6gSyC/+Uxx4J3B
jFjwfLjLHyAreMaNBlh34GJZDRw1NJCOj2Xg16FDX4rdABjYKTvxSwkiJbGzW5xbaewPyAqQMMdv
q9NmAku48h6/8ZI8cIs7+bbC6oPACTheZnRcwBn89r2+ynaivMfcb6G46uVL6vcuGHU4dgDhMxcT
iG8XkQaLYl3N7UbYra1vjeP6+0GFtadHeMvhMhMPlch/M3emTY5a25r+RdxAIBBEdPQHNjNC85CZ
XxQ5MggEkkAg/fr7UPbtU5V2V0V/6zh2ucrHKTHuvda73uEZDi2PPiaYD4YR7kQgIHvO4vLl+pI4
2irhsxPnsCGVjtd2IkpPorZz2cNqYjDW3OzyvDwHpm5165Mp0P7J01HhnTObP+F9HBJMNS1ZeW7b
wjFxfaSiw6yLwYh7XDzCbEHr4uD1tMScpnzvmAhTwkTFqtlhUnN45xDJQBDtIteQeKJ5taqKEEQp
TCdumWAPax8XeiuqwfEWW7qwDS4iY4sQk480GIfmNFnfo9Py9oJqTX3NbqFyj3rKYs3RQi3tHYYv
qcRqiO28VqzbfFtI+8HWmN1q7DzGbkcRK5+RiKwm5SyRgotpl+NFc4kms3M2uw4PjX100nUzeJWe
1pp79vRF70+41jzHL8l2uKukKQMRUD09/G4yrQ827Aecwqul8XlpHJKDZmdx2/cmbB2nxal5ciYN
0DK/ihNMXaHOFOyS8QcVvVBorSklYIIhr9wdMfF+WOd5DxKMjxZr/8U1xqvkzjvos8vKSBZQ4/rH
oJ4NT0Y+0xl4kFAm+wR1m1NIiFefeEBKUI2uDF2kDC3FPkT16hbfbW5VVO6vc2wVxcPBpMouF4XT
brhB/pUHPgnuLr+bKvzv5HDDeZsTrAH8x3aCA+EoHB/m9ZUwNCc9rK/4/31ByETKofn5fHwS+Ve+
R1BSK2G+wx+RcpUu274rDoZ81LjEe6DmczBGPnkyCZ1fUrtNNsXMDJvS7zYMSrHerE0BE7NVp5np
4dOMh3IVXO1jzOrNhtqLxKNkEA35sVnQvN3E+J1lUryz4pqz2pl4qKqkcDrNXYll2JjjNjw8wK0w
eQuzYemqwWtgBt2npof9EC8IBfrJk1wka1FHKXX2FauZlTbcR1Fs6221RtlMPMdtli3um3JOqyKF
rEo/IKqDU5izflgahlxTGnO3jfJpcvLKdSFYWOh9+Paop+Ina0K0g+fZLQlun41mZ3ODJw4HC4b6
s/xspUt+3pY+qnXhNV72dP4YfSqoCN9OMZbu0MWb2GQQOpofCnqrtnZvRdgpNiBM6tw0MIbKPmU0
E6IobfVGgsUlaEL8KVEhC3xIsWnFWz6QPE7P03YnHPPer0dxYn8LatyraG9gHEh+U4ZHfaUJdi1x
iOQpGoB8EpXHKfcPvswO8f/gKZlir66K05cxhxIadnPZH1LNm2qWTKvpdXofk2VHjMlaPYbmC4td
PrHlucQ9SOFzYVfoHG4R244CjwGCSOmMg5sw5jAiRyG2EsvmahVhviW51H7EHApx9bmNBVIeHxzN
GmEUbw4JstJG2ySP1eA+Iw6fhke5R9sye0Q02g7qqrYSQ/PDtNBubNz4Esomyb95P9YdnGJs1rFP
DKNMFypTHrdi7I1aoVxcGc4uYCWbgttHI3cSjL2s8Mfsm7x/Hc8LpTqFmGpRxjZPsnPi04mavPpX
p4b9IAgRHwzG1h3ZguXE7u3MN69OEt1aT+o2OnodVxVDF2nQpt6joadTPRRDuH4hbLZBP70rRZ1F
Tq/XOzxujShm9Yrnw8ZQeJr7yUKZXnzEN/Z5w5K6vDmz4UbfqRGhZSq0mXk4WWDBDUfHgq91tIdu
9OZ+HXJXiW7encTp7Gl4ZssFDzuLxWWWGnx2Nb+cZ+go1Nt00riyGUhyIBu+hEIjjbgt4FCQAPgw
9mTTQapSPj04SK1wekQWn3pAtWWTxAN+hiP19mDXkfGhslfS+KHLZmVlqHEkEZg9LM589qKQgvCg
ri97KNK8r9fCHa9xUyjJARtWzXFULpiZs7k0gu9nD7GGlWvk6BEsOfgUaIDtsZ+5hYNa2OIU/CY+
AjqD9+Xe1QfWkD0yFvG1jaSo/IL4m83LPZ1ztxy69855JDajWjwRJb/a3Vx+9eVl4T0WpiImz214
ELpjBiUOhVxCJRetmAyNdx7m8cXjvXmW/RSCtJ2+FNsm9UuXWubmwfbzpD9NCn8ldfyFJyky5heK
rqiMDr7N7R85RgtZooOsA/Sm4kxe6MRRQ9W5+2f/D+jVMIL6Div//F3fRlQdqnbTzPguKBmuBhJw
FlWsBxMPS9cw3f7+274xQP8+sxHSYR2bFcP4PgvtpFTtjzkg9hVQC0q7c18mK7JJrd7XnMQbEjFV
z8DpuxfnoHLNxR/P998QZJQT/+cIviHI+TFX6lp/DEcgi8T/a5/HSs81vRPYvf6Hyeo3nu0/z/jb
aMYsJen0SDnjm1vOWq/0kmASNqBGrfX7a/vHb/o2j0kVM0vVMWd2mt5pkh/+KdI4J4iLzu+/SdV+
HWX/fVI8mTye+oDdfsNsy/54bXqZk6rHzgU38TKJMQQZPVU+76JD3044Wr1or67iTCL4dFqKK33A
EAKsqqHdjK+7c+nU7+pzN3EhZOODkZ2i5IBGxa7Qkk8r2Uu0qBivBlcspp6EI08kt3m/huWbch/A
oyHPa2J3Qntq7AzRGqavhlNjp/uBn3PMDv8mTSkYWZkZqi+ymeJkzsEejGzmdZBFiNdAMd8vUyAz
ICu7DXGHdeieW6+J9K/R/GanbQiweaMh+GimmGB53SpbYWvQCePFuDtgFCO3BLTq+ShQIZESsnty
D7Zu3ykCiLZ5v0TAYG5HLrSrhBh4vU1cRk5vGgd0chN2w/JFXxzcEpASCSa9bCZG+6CCgmWZM+7e
6o5pAkvsJCpc8IrDUplB37WT2Y1GCzsHAezzmopj2PtW4R68anaxMSbYlLtiI7/eATTBfaayl24q
h6rXGYeNy9637qJRALOJgHb273o//Kiyk/Yk1rOq16+GIu4HP3FAPNzzNlnqIB69mHEXyLO3gTC3
PdML8KT5caqGDfWYcQ9T95aH3ftjM5TVdww859kG5hkvdBtkGxD8c1x6R2CkYfcXFyYL/df1ii7H
rlPRNjYKUT1x7gs0ObnAOQr1DoC/qO8MCs2dRmwjMlW2axKTNVGtm+MwjyCcb6m7l22+zVzkT7J1
OFgTutd7VBc+2whoGU8w/9hgTkU7D/oO82IY1EhahI2MVEap9nRBFQ0Zxc4LX8UZPGA76obSL3XM
PsSUkiK9qBzt4RijRbepnitUGQzg0AW+jmomboIklfxhIQNW3IpdPY8hi3FVFHq2esZm5U9EFj88
0LEfBSUU5PCw+tNYR/23lQ2LhAl2FcZIxyfh10FKfs2qRO9YyQdElTGhe9mkqnWa8g445cxk2EWq
VMwyG8rBeTpgTOyh1BLYBTv9lnBx5jxssxJ5cb9fL74x/v5aLn4+su97TJKk1wduNOwxHaHniQ/N
jUECr88qiwA0w+EQAZNXjFbpVlWuVkat3U7pCejAzB+DWjx07DHzR6IujGnPqKpzz3Y7hVk/lIxy
ZNIM3Z4qYH2WheV4dXlSZpLdro9u9zb5A0vNmPzKCPvrlLBYGumo+XDo+k6cvuaT3Dzn6K9s6amh
A/Iup/mld4urZo3BHiY3sKOTez7tTxPyk+Qwx4Vlly4Iqo9NVzM9wztisQU6d7k5iDsMWtbJMIHR
TgKVKyq696SZXu8vSfeqKVa7BZPU2aV0lipqXnvQH3+WvjtYgIuTfVj0DV3teaWyImnvyRzHwGXG
vKtjiUghPlNLuZNFCxBviBLXYDjbIrtaL48n7UmdatqXEbZgMsHB3I/Oy2seIMwGMi1fL3bG/Rp7
TfBwJzZdAkg22VDOIRxF5QousCctDDGOR+9taAiWRo+FvoaPTcajATnYxneZcWxKxg5I3nQUmDcH
J+fargDQWdrzeZ2A4k0m1hUpnlzQHqVO6xOziEiWEZGt0ZdhUkoNPRR/gpy1t+b5HCUXD/Q29uFG
0Y695U5lX7zxBKGclbjyPhemX71dOoGNpbYwp2ccqc9+EQ/wF+L41pfpk7FZvTERGy9bh3ZAFm3N
BjLZHGadj5lqu5cWOVV77qVONcfK6+HIh1i50zVY1bS/upqHrJ650I8VCVu9la55ZmfV8WRx3CMr
YsSLak7RkAXaI2pwJUweFhtH19ldOWySLMo7vuhG19ZZQjoJTJSVt4OQcXxV3obDvjq93QT1FLhr
uOhnP49lmsXZ3TfZ+oog3WJFXvnq4JN+p+nBPZ1rF3GnwZ9E5SvHWLVw+AAVf7iHeDJlSeMHe1cF
EWji3sPnMO6igzO0OITTI+T21KCYjtyOO175oyed+kHxC6+f964u83Lp3virph5OdrenS0r4ssGb
pvJoKSGQbIASlKdg5A4zH+BrpxNySDSzfaK67JmDMXvr3YpCqAiG3nvApqH5Bx1AJRUSQLW4xuct
yXcwFy18zYH/1SnDtfmBQZwSpixOF3soGVvyyy1jabYCZ7FJlPmFjZsQPf/DYMG4AxGHjQEN5XRZ
397S+YDXdvZs6HbTlWF4peaAuTaGMNbF3akPTpZtMyY2Q6LNfDza9+wtSrGSD76qYaSFA+BypAaX
2sG+a38DgGNoQr9ztg11Zjr8AUeg6tMUnasHbQaL+vj2YNs/e+OA9Lx54hQP23Qr/ghge7PK8V5V
/bJa1SRQGNOrLnp6+dSXxsEVZ2ItQIlySIS+U3Srwk0Z27kHzwKu+owtWEYPn3eBjr3hBhxDpoAf
1Vttw6Jph4hJ9d18nzwVC6r5xk3fs2WHB8ezdoV1I869hcSuaAR8CMqNzs6eb6+mVwW3L+UdAFqf
wkjkLD/PnhaNnaK2MORyLkcf+7P+bp3vLsOfdMfuP57jBBoe5upswCQ7xmx1NODioP9R7UDAjjIv
i+gmQCbbZ30BWfAMrjx2E1AHxT66TOUeoYoi5HX8fn+aOHqgegDR6+ojGfO2AEhCxkO7BLDpkj+4
QAbHS2aGLZ4/UyCjSUi0m8Nt4p6TPdgF8IBnUqyFeyVoQSYWaqw8jUovm06W1dMkHs+r4PR1f8q1
qPYlih/cnRYtY5KJdUH/VDIoOtXOBRt0yAY6Relkmt0Il9vlI8FI+vB8H0XpZT06eykpuYwFe48p
4HGrzqTegk6zuAIetja9kzNilGza8uIAotgy12FdRH4IFHt36X1Btt5qfxJrq+br6p6DY9BEY3g2
B7uxwGPtyVblhlzd43ZgIQ2VSGdTEtY+TO0QYNh+OMR6uJ19gbOjrGVCQBoHTBRDiVccxwzoOWpo
tNbVVVfp7v3hD0OShgaY6gk2Uy2Oi4kG4pYII4KugKHUABCs73bPtFRaDQcBPBHApAzR4aJmtYo4
ezschLZpfbgUYeHhFU4JhG+DuasWymUzTh2JfMtXXcWnw6Q6/Dj3sGU81ko1HOkRxVt2nJ611ekL
3StIGuEe19FCUkJTRqq9r2f3oO9FuqRpPw1hBKyLxbbFUmPkPPpEVPeV/pIyCmsNtz+JIzeIEOiL
OCSaBcFDPYkrYDhi3+cHjDNcDBfVXorwvJCYkPVehXjLuuJEwZriZ/RGwFjK1nzm1FgpK+5uDbS7
VfZ4Z1yOHkgRMqMOFMY9Dw8hu63Cco8y6et2csg1IYbxvJYWrd9/sruO8OeXZaEspUD7Q6HxK3H0
f8oMXTMHWzUNY9pfa7qJctEuFUYD9tjDbpahD4w+7+K1f0IBflWD/vN7vjFYjPtdfYwyyplhp1ej
BszJ9EaO7Kt/YA0a/144/eeMvtHYbumtq9sJZzT0w4Q7hU+Gw2zTNl6SKzwA80l9ugSXafHRUjjY
5lPNiKXdoXG6BJQ+/iSqA7xj7QyiUO2WcRYO0WGMvx5hMSu+THcUGUxlmS69FF8kpq+GOjcbopku
HiEl4TigGmL4ptjlHC1RCcJUQXC7iBMIXCN0/7yWbSV6vEgDceUKdtfs2gBY/q8r/v/EuZ3Xn6d1
c/n8bOLX+jv19v9DUi2YzWBOTrmLe4WBRbMBmPF/99iYVZevqjj+7bHxM7f2Xz/ob8sNffJf2JjL
VNYjbI9xvfsfou1o+H9G6kRDOT9WsF7jyfnbckNSDH4IIy5IVpqimD882f5m2kqK+V/Y+2gYOtIX
yT/6ov/9v36hp/1lXv/vdDXl1y7r7yPH5ZDT13UDb9tf38h73ytJfThl+5t9d6g5loUNmiAGti2N
J2X5M1o4xgTUVnFi4yBIlcOW8tOF/Bfu7ehXhPAf18/89hY19aQ2D1KZ7Y+zE66/cceI1AU5c5k2
+Pgi/OHrfl2G/vl130CzJIWBbpZ83Qk0oXYvPpS1jyqWXqVZEh7ck1PH9CzGrIg1Bifu77/9G2j4
z2//BqHlyjGTeiUlSCd4OgUXxdY98z2BsnuioIIyRsqoQ1gYSRTaFyqq/defnLi/MSb/eQTfoDVk
0O3NrLjpvdtP8fu2i/gA6esQ3uzClmbl58HO3+SAtEBw68Jv1zgTi9vz76/DaDjP/0C1/zyK4S79
RH7VzfQojS/chWZKqf1BiRM2EbIG9eU6bTyZ9iZ5y+ZK9Pda9cs78DPT+5s6+fsX6/I3bdY4xdfb
0PNsn+3SZ/nzsOBxkz6Tacec+kfKxBE8vvzDMz6w4/9xurzweCyqGgR65dttL+613htSR0bN+sz3
Hndn4rn0JVbsqxK6L/yuQ2DOVlTfs5OPP+Cydcd2A2v3uIDNcPSI5mN09Cfw01R+3cH+uhqmgmc5
QQmmrKnfrkY1wgTrMBwXNouO+l5VkfR+ngEQWqiHJ7yMA9loDD0TyufFJY4HAdLx6g7QZ5AK2GwO
JJxRpPmme/R1RkEPNrqjn8I6sTCbqsLOK/3r6sRW9sB8NDZX0HRpqNgHHW2erEgk5JsOLDhHcQs5
ZcDC1EVW6EF+8FKIUo/phE20XY7s9vW0aBZQ0miYXuUvxWOIBicqiXobAy3MqO3mXZvnAqsFZmhn
cfYKPr3gqb7OgEPp1nKvsUcLhvk0Z9kKS+J2proYgH9d+Mjd8E3Mvpw2xiR9ICGIYzxQIA4LHe6J
QXLapzw01x60rFmxaWxkzh00StABeCvg/xdbmakLfZ/Aqmxp7egBoU5a19nReezbGDohQ7anctU5
h+XVqSIMALzEVVa4hjD+yZeQVI+uZCsucDANcISv1jxblY46lyLc7vYaAlnqWNm/fBZbaXEZQ83H
2l4DBL7v6HePkRFUq3ZWLLhQ8z6YBGSlHEQjQau78lRfBeCSf74KOhNyciD65IzMYfvD4HzL1qZ9
3o8YGo338tQEP5s8F0vg8EXuSB/d0lyTPvuuzsdhdrKr13Sjh8cV8gwS5xhgm1Y9LV8HEAVEhkOn
lTdwWptD7STZZTWxx/HtPZ0SObaDr3mN768jq9wqC3XW+DfSIGgIDq45y0JpBkwZ8wQ9nwdI2m9B
bQwxWZhQAYaJYOtjTjg7cd2k6Tgmcs4piD7e8TzNave0Pm8r8s71BRuJxNTMaWc06p65Pr5WESV1
HjNXJmaNyNY1/NfdPeatZwg60Is73ksdDcGq+VBpUDbYN8FDLFePoPRomhv/uGVCihvGc/uuBDkL
tuzIDrO44WkDChzKK/6e2AbIgwv8UYAXzPr5cde7xxkkZ2dkA2t5lSfhxWi1eDoI9LRQmx7IqUT1
LsmhMqejlucPgOgrwC1mRavTAoIbSQkWNNfttXJPUU5enhg/w1qUFyT9xoflCbbA+rrrA2OK9w0I
A0SbYg56v2hyUUTqMtkwViedcXqaNY4aX7htc3NpwBoFJC9mN3rnYRqvimeYURZ934e5wnapdVQX
4Nkj5gfMhceKdzdxJHGKKA5ujm4fp4c5KDu+gXghACqNvnI3P9jqqoj0Kf3sFBIra9qSzvdAbjTf
M7K0UwgnJ9Y3j4llLA6L82dOfLGxmKzKbRJCdxzt8/nZI6f2BFS/L6ZpQNoeLNsH/BFn7MF01ABw
uK+8oR1DDeB0DyjgGG6OLCzz6qsDT3DTwFjytL4YcY2RKjSD526VQIJSMMopvRsPpzdZSkP29WGd
z06zclEttN0rfLlIios5PS4aVCclc3e0yjZj4AnYIsaaoEgkSNMJv8AOWeKEC1WKoeaGtWNZBN1O
fauWxyWEm5W8gNowRAEnW2wmoR+PFzeYMBn0vTFX7+YoJ2hp2WKAFxjzD4m22bL6zLZkAb8bvuI3
2NTPmc4OkaTlhhz22SW8iGJ538A98uXpBcLNivJ/nhC6rAfV9jTvVjiSrrU35vubenMFRy0GUuRK
W6ngsRySstaWsFTymWz38WkpR9m6fUvAa4ipvn+MeSpqBjd35904icMATT+d1z3FHyvHcf162fGE
2rj6rXq4JtAK+EWfHzfAG9GJqVF4XnN3O0uPqnlmX/ejBWGWqyPko8V4xYwaTGZNNPyAmhDjJrBy
51nFOUdbgpTfaUxHsCwgvGA2uuqeLsyJH87ZVT9l21gPMP9AYYGx4EMbT9wU+voEp11iVKLSrtb1
kjzZhOy4ZE1vjMfNlYef0DM476Z9WCWwRX+QBsho3/UxxCOCXS+CK7yFxzqXXG0BJhPRDtdhOVcX
XTheVq+EoyyOPrERq0QOWB5YN4QyA01clAbN8kDkXzXxeDqO6pd6e2J6Iy0O+4qf58v9SwzXOb4H
V/AJosSQIunvnf14HfEnOAyC9ruHHj/q7XTVw7iy8mgcKRH8DkWMffDfy2fXDAmDeSxNL66KD4lb
ReZH6yc0ZDiHYNHQYCSKkZA1YrTPOUHLwegNFmd3w9GUgQK/x5jrD2OQH6kd3+s3agYdP1pNoY/6
Vr9lSpcbXXnN9odPGYcLQDO8p8g0fFjXIT88gdjJXt79qY76t17hP1+L4OfXslE+Xmm5mQ7tmbh7
hHsc2F0ZEO/yUhSbapZFYDMvJa42gH9ZKfQn6GK022G+vMWSV26kL8U/rjNXX/2+nv3LRf0fF4So
FRV/xQk93VAB/lTQ1npRyucxBe1TMJ9YmfW0jt92bjYjzc3x8YwWPdOhtyB+m1gRJHprRM2DatBZ
LzCBtxagwKWYQ/yGHlxa0SmAgFwxYd9YIxi6KziU/lQScyiCfF6wtyZ0aTdrXlrCtNelNT8EBYSe
iC6Nmke1YgLUrKsVR/HYiSrvZXm05g8LVpHlQhJmFZWtZc9sundjpsNUR+JgM+D0F6p4/3QXz6t3
tgmWLM0lJciy3zgshjOVFaEcCed86EvCx0NFsZh2W/Eu5ls3O/xCrHd44WLO9+sBxUZlbQrLjZ4O
FGtP7iE4en30VlpPg0wjtecQnPjYh/U5f6HYtJaVvfPDu/URvzw4BRsulRO41uu0sybUOrb7Ee6o
uayY0/l6vfuh/5G4A+sceYHlb2vbtHdP/P3S+4wSxEKzHgyX/d2DP8wtpJDLoQZ9s6BYQ2jtLah6
QrICzVrGa8D5OGisjVeKF9N/icRHb6v8q5ee85GpORv7pYmOHPXIn7/gjmVziYVbCg/GlnuLGmsF
W1awdkOGZqeyg164fH5jOXD+AKj5zcLRHAdKiOjD59xaO+FMR4ISvLu99exvD2KtCu9sB1drgYJB
3BxvP1ujP5pZCxDpxpr6ocmeVzsinIbOampYoWk/na3Ib631xQk0Z8p/JLSA3dZJxNerYacCtSpo
tuUxw7OutrV+p9z2DWt7EnFrzU6W44M6cmfxTRCztWL5zvYD8gyXUw3fU9trnDuDcZbmV2u2vQ/r
lPVCee/qXDfn08ONxFon3Lbc2plUrfCERcpU2vucCCesvUfshCPBcTmflXB5RCUuhxTPprPQYqxT
i5g75Hw5vvA+FwerdJ0PxjwM8ExrOzs4lD0rdgAPPyRhuGcnbsPlXcQ36r4b9IBOQB3w46MVMcMO
dzGcZ1qXmEf2ZlN83ynJt7uY3z35DOX4l4bXuDM6hYm1i6NlbYWpY+eWU3PcqRW1znx3tCmHv1Rr
/bSMM8tJBU8mnbjjb3fCWfBwFmLmPW8Tu7S+Iv+JYdcDVl4+e52iT7DC50Q8392eWzuCvmow8Ccj
3Ss4kTwaaGA1//PYiazCg7bpG35qJXY4DEpLq+VXDRonB7R1thxd44SFWC+f3jprhz6Ta8IElN4J
AUYwjxjyoWKjOLaXlHxr2Ft+PctZAsI/Nc0/oNnfLW7fINWxZOjZ+MziBgVNPCnx08N+i5nBcxVr
m7d1lQp7RNIeZDfrbcMzUwbv05ZxwN6wAP3ZloZtnOf7D/vB6N/AHFM3YEBh5E+owjeeAJ42j9N4
dEj3pp9P7+GIRW/HHNQzgqayqaXzkYffUQhTMByvpOld/sM+qA7g1D+uzE8H8G3ZP6XnkdykUrof
GkBaQ7uNuQg8gMyu7lT83Qqp7iiCeMLiMkyc2OTBa93mE+UV/LucYgiN8zaDQzV0jb/flvR/7e9/
OrwBAfxpV0rP9S2bXLLhxt2Hh+Vu0VJUq/FrU7NWD5TGz760zlvjGT97W41J4flA2/FmBI9xLI/c
SzSC+i0zncns+54ycEjWpchqo8oxtsROB/IPmSXj2pZ4BUbC9nHk+AxzNu1HvoLgaXXR3XodxiiL
146V5vcnqA1P3u+u/7cn8365jKT+wAnuktk4TJ8zh5EWc6t+dbM2VZgzSDUgXhQW4yE2UdZqaxKN
rCa8wmZK4n55etuH7/K6cIaJfC7oXlFT7rEGMsl9GM5zT2ZeAB0nm3fRH3luw+Pxj8MHBv5BICQS
81s9U4/Syb2XlXTPCJpaUB7YV9SzFsHzL+Vbztj799frR+7fP76QTBiTYA1gqAH1/vmBaKrupjfn
UbqHHfCeQjZNg2PG9L2YPhjwpkTiTjUX3dsRFVXxA5Ts3JQnl/GR8m6MGE207sDfPDH2hHq/u7v6
U71K4FOg++p8g9IC0NZjWoUX058cdUf/+jj/dPTfsMuxVF60ZPxI97pHIjP4i+pe6I+R1LkXSErN
rnmtTaGgK/j9ZftXjJoMO/wtJiSH6D9wtJ/eIznNs1a/DJcNEvT0ER3j87u+vk6L8Br9CSP+FhDz
A5SjslUVAH5iVGX526KWpQaJD3mT7jFp/qGSrl7orfawBx+rivQJmB/wA6+YBX/8/jT/jtf49nz8
8t3f1rN7cslL9O3pPkogvb9eEu+obh4pxvnW7bGAAFPA3H43R+vmWclDDKbVpdRSniEUyBCW2UAk
jwpfedHS4+IOgyYqgrlleHcKPEybsJ/oxDmCUoSFTSp46NNS4IKJQezAFMqhJFojbKgtmb/G7h1x
gAJ3XxxXeW0hw+1YU2FbLg5iKKHRzot7qFo3+j0arnTLnNVC2euP8Nr8ODPdv1nI4yiVbZTKUpRv
EbeBe8mU3GO/ZsMG4HLvrI3FJn8iHkikAXbUsHUlW2fdGiQRmnUKEG9zBLj9zSRYWXXMxgLR/TJw
pl+OLgO5jB9oIxnulsWCSFSJ/KJCleTC1FZHAwJ4eBmcLHBv0HD8tC4uusNNF5L1PgBx8Ho4+jin
AEC5S7nGXNmmS+Sv+hV6wKApwe2NFeJu6YsrYmO/pPxT4B/IDAORdsdn4mMxXLTG6N/h+qfxIef9
0y+kowjJLZAsQ0dhe0ZvnNvqDASqfitsKBlGeHWgGG0eAwe1bwluljFrFjcWQo71zCaBiG6KypiZ
e9KJHD5PcKnCEZnQPIuiW8AJNT5AtIdKaUJwUUeqYjT56AesVStWGX4aq0k6Iy2jfx7Pek2MKIoq
d5RHuGyQyBdi0ivvT3Eem5vkzfTVOTy/ArUCerygmRMmsi8jfDDJiW6jMzTgrbwHGqG/HIiTnhGd
FyjkvTo6wLjLwhLMpcX8gsZDfuawken+oOADWIjKTekp2MRQxdLHL852sUO3dXwymX+zbmmAxz2+
KMzqa2fMMoxbxld1mk1w0mPMjhAbypMsjIsLuVeFa3qzEUmQAQIZKKOPvwn95jTAgKDNV6dDkfRw
HixH0BFwUCzWFbxVR349pZ7GkO0J5dUIgTvFwsOZAJxnq/YhdMBSXGFtk1tJE9fYUOv0WA0k+04/
hkEbTgaDukZgHY76Y5yKyTuRmJk19kjdtotA8SbzBjTqzFo8EKs0i+KIcFTak1yoQWvlOSBKBT1E
Jc3RkjYT1YKz27HZkbdtp7HhFE+ZjMoGZwVc6agwAxjRHYYzw3sJU03jpdA+DJEwOAQle6KdFA3V
OYEjyENoAOLW58oxWcLFcKZDpkoXQxMF+cukyj0BSAcQqQfB/z3UaGJljywKC6cCm5cXYwZSZZQV
b1Me33mdzYA3rAX2QeuzNAOO9PR+D/sA6eI+4Ydjcw8JyJzd2MOQUovxC8P/QSbRTM35NWRrggxf
o8OB4IZZCvi3wB54O0D0xo8eZJiBkSDfEFPMq5DY46id12C55nDuQ5MK9inhgDB4Ylyt8+qx0OMu
NJaPCri4fcXhBM0uMqGojjJx2R2FwSCNcV7UB3ensVnbFOjO5Hkt0QBP+dvFv2LDT9P7AmNCtYkv
UfeMntS9TceD/jdmeIIInjGK0CT+2b3yGiJMIZLm+n619Xd5Aa90K6GJchAop6RQLRABn9ZtFxTm
Mlv2EmIlUZJ4AvJEfFY03mIzOYF+U/hUgNB2SD87ixruU5hveNKUEC/FZrxSE1td3864/61vvTuO
T1uDoUYDWofN7dy0VdVSZkhjvUHZM54NZOxkDegNUy5xxzMJgpsJmthsT2Hh4zxsI5x29C/o5IMK
kQTU+AZztGISkwZsMWrQxJgnpM7Y9zFk53PMKZwoBEkPmte7wwowhb7EiPIAYnaxiIuE4INEkwcN
hrxjznPvsaYoXXLjuy/IScOEumbBv9O7Yf2RMb5C0jfYXXhXVhVXm+u4E4xZW3SvYugPWqJv25Cf
XN6QPSURrlPYPw0N5kDhy5YEhUqrJB5b9/cmlJ+ZUjjDvOuywG0n4vF3mynvn8tykbwhpUWsyd5k
wm0H7Uetc6GuNBJrDQPHq4Mz5P0ulnhuztzgftnsHzwzI1gcP/hSi1IYmy5ugrfrJxFcEbjJlDIs
td6uoPBFcOIDhsmYijwrxejiarHzWQMNuZkywqMnvEeFSGYDYNEDNlceAWrj7WMqcxHYFfiBzD9G
yfBzI+zh7duUj7IeU0hetrHHq2+pwEbpPqvwwX9guuWyClXgf14lS3EeaFsGBffdrdkBmZLMO097
q8TglsE5MXBRkZylbI6DnoqrP2LEhogaPcH9azKQo0MKgOczvE8YgDu09AUuAhaGDfIdCpSFl2v9
0b6o/gkfDAJRR24+r44WqZX/Td15LFeOJGv6VdpmjzZosRmzOVoT1EluYJTQWuPp50O2YuHy8Fjn
7naZdVYxMyECER4e7r8o5RVc9fzZpbW0pMvYPrcfzH76PGWwlLfysl/KD4RC7Flf26Oqj3jF6+At
WsCXflYeu024y+9hyI4cJLSSbHGp4mYH/549EdLaKkVq9YBZEiMDmvMmodJ8kx3MtX/CLk69Vo8y
dLqZdhWexpmc09k07vCdEKnsNWtNm8vGXDdvi3IbGMcBNF85R5E/jTYCNBKkMYyNmVzXV2Rv3is9
EJNaXrInr5af2Ihp/szZTsFCH+V2QZFZ8mca7Z9R+8E/hsIsfcMQFtjzAfDtPOXkRke+g7C+AuJ2
HdyMnGg8cmf1m0rfRoTBfssUhR6MZsjN7wbpqrO7FYsKkEe6NqGjFstq18FdSK/yFcVoOq8j5EPf
klq4hw/1Vr+K9tYYhm7BtuWz4RU/LSasOgtpYtoD1TgqguNJYIx6wkkc9UnYNAGLn2QcW2a8jrkt
9tUeNYJuX92mc75o/uE8RYsKrvcmPuq2e8RSq5lplApJePDHKk/eqwVtgvZU8drsYZGY2/ytJMgy
cz9pexWQcWhd0c9BlZt6yROMdvX9psiWOBbzl4DNvXOf8g1faWgbuf+AoSHRCBkF9gwUOA5esuE4
S85lrPnvMpr3tJZG3EHySBb7FpFe7YdrsUOWwAJcxbg+GcmOzIdzWSMtoV0Yv19OxyaJ98jXJa7y
FE97Zrquwh6U/ZOxjKDQkIrk8NKBYe5c9VZtZ7y3RIRmGFiRGOvmswhUYjJTUeBiqnezSljE0ZJp
z12cdt5/UFKXOHpxGOvAXS+tV6WaoYUD1r2DoOSvCtLQX4bPRAlpsh1QYtjoO1SAHqrteLY3IB2X
w7K+ia54jvopf2OoxXSF6EKyL9+cqzKe+/dvKd+AejnmUTMamnPpjdnvsCuwdNf5Wik2MlHXNoNx
COBH+iRFcJHzJ+ueFiaSBrZsM605Wq8BQt+BlUaBpgXz3M9H7RfEcSBtEMcPMlIR3GuTbfi+Dk7C
yLjNsak6nRArwMqO2TVXHqKlQwsktpEpgdyyUrfe6zp7tG6Ijk8s5WV+H9GLf4pZMRsYP/HMe2/o
eY7NLpR2aKFs3wBHr0xEZOfGtXyVbJA3oxY9Ol+ROb07n0CtM84pb8kVQ42KBmnBEx1YrK1hxxNp
kbRYBywcbH2bAbUC9ApoaPGsyKnMrbW6eAW2eg9EYq6/IDnUbMj+Fo9AeNfeTX4HBG/Rz9In1vFM
3Cav1QwAwUq1IUJtvdt8rpDfE5Xxh39oWc7druXit+Pwvzo7EbKpDVZwLKQxH9AZmGXUZrfZQ3kI
OKyE7/rsTTuR+27Nd9Q9aAs+NxvtZG7FJ+MEBYuYz8ek+math2W6rQ9YIaxQajhUG4OCCC1jD6gi
vUaWKD3JkIarBZK0nPOyUN+Ij68kFXO4a/Ot8hjeq0/aieWm4zXCOPAOTwM3QADHx8+GY1V5T4jf
MPF21muyYCta0d/dw7MCmnDS7TeJfYipwfpFReIGJPWm2mfmLEazj4m97e+MDziwSA6iZYog274D
uNguwq1/CD5la/YmXyGnQse02DezR+pTJ+veOLpwhY+ACNbBFWNgnIqADD97JZIslTVOsuQI0af3
6m5dYabcVDuhZOGLNsDm4Vo5lQvx6aN5DW7NncUJqpuPq2iR39MygG6Rz+j0xvOERJ5oCCSYLOIm
3FrPtFnRd+DjcqBFgVPnsHtPs5M7mb+GHWX8Q7JXnqW1dFOuPjSk3JbIfIziOjV43GWizUDji9ti
I4LZ/IhecUczbiQ8Atj23WO219Aa+2B9YIZ7K6HG166VxxSPKNzvFnXGhdh7EDShyzWr8UOs5vnC
QsjRvSfSmVt3TVN526B482ai7r4aHh07Xg+PqCPOISfN25uEQqT+kLK9QmVADf2BcwxM8TuBRc6G
OSJlaFR9IJmykG4QAK83srko3rMn+V57TNcOOHIOgJwviJTq2uDe+gggBiyDOqOwjF6oBHEaPLWA
I4TjQKj+lNbaUs5mb8kjmpTu7E3fEnVW1DM4Rn7QUz8SkagRUMWgnPhEV1jGCfUlWXYfFdurtRob
n/HYxqWsSGkgZM+ZcWje1JtPrIpH85oZEX0zFk7BxK7u8y0snJM0J/t1ZoWO+vHcelDYnmfo1tHw
6Z+Q0kJFrptRi7Z22UNwY8LAZpNZiXxa+v7GbtSRyakXE30eVBYcdpIM++fowPvkvyWI5dzzNN6h
3ipLRwYxEULlaY7BJlSQYNCwgLlDh4DCvrqRYePRWkDJolo3a52gVl8lu2AXvjUY97GPIGdpLVEr
QDlkKy2bB7Dy6xhigEr9H1bfDLw/eRZM6WKmXA+nj35kED5aSHywqPGWn0WYzcxaFbYHZ+G58III
Yms3/ZwqnYJSCcWGz+xEPeKRYaRhTl3CFWcc8JVbjlfJr/FF2GA4r+UzmU3t3WHy8aLyWj7Wew4C
Mw2qZUCPYYmkMkychoRyp6/yVXOipL9SljDZN5g6QqDRj4jZHEwaMdEcd4ssXfUqVUTUN2x/OIbV
DUCmU3KoaNax5b6Wj811kSyKGyIyw4+6DHSkmbPXPsz9i/Whc21lrs35wmOqr68sWFnprDjJi2zH
8t5V1/7b70+GsqeJcACXoQ6Srvz3CF7JdngG4ITOJ6iBUblyF2zag4iVL+BnH7oKkPd0ZpIlx6My
pftOY+aGMg1HYeWuR/mG4wOt9PQKlaDhRaFy/KatVXYA5pKNuxWeLjOUDK5J/g49kGvudZedmmN5
m4DbQFZq5d8Ru8xfKI/MTP5lBqgk4R/gWHBAOMVwiJpR5gq25lE9wrhEC8VH1wF4gz+7D5Y1M0Zn
B0sPT2PnLph96idpS4tzLm/aq/Spe8lm6bv+q9zmMFBISmDToYOxNK+8G/kNjA2JASmdtkT9fu4f
zFscsoqXYvaUbp3Zvbo3tsq7hS5Asubf1Nmo6vlhnsazfv77c8gbyGsz5b5gW45X3fqFZhXtxILV
MUqs+LeownNIprglPBVw81LOyurGfITthvQ2DNHiuZ+17FYrHO23VL62sGSXL9lNckP+8xEsM9Bb
6W0uLF4Glk6+Yve3ZYhod6G2jO+YDZAvIKgdaltZqgd91bygOATchrCCG/WdtuPfTY5iv/pfxQYp
OuKA/4vwbOyET2pm0Hwe2iupQ6uLor38mnBYzO5BjFwhkEbThVTM24xqUMW9U84JVaBRrBBuWLDj
wx+TeYV+B3+XigDwCjkc2bGjukx++2JuhgfuE0EowKl+ZqDhcavsCp4aOVQOFna+ZX4ugX3chY/F
m/iMLtStSXULRsqeKqE5a47SMt9WDwNkH+9ReQ7nzoo0FHWbeXkg9KBxM84V/STelNRT+l2xouzT
brDN2ULDY6K/dEe+COpCnyJJAV0/otKGjPEqtMVFvhJn0bMI+m3rnEyUbubaZ/quvLi/uo8eguEM
qkmtbJRlfpWtYYwA4FmrJ6o78rq/hv92jzXJPEQDZZ3sjI/mKLM9obgcXwVoJb1Vp/YAg2yb2lQU
UFWi2v6ivpUHsdiKv8Jt9+DdlFuELa7kzX2xJjLvQ4JZBttaODJnDyKfWtuNi4M+Aswtfi23jxI0
WNbhwTo2u1Ewwd9GnwlhofownCWyLCxYoVsG0Sx7KNh1OwRp6kVPmkxhkbcN1+M2cVfPm7cWCBHn
yJFNl5SLwk5vOLiu0A/aJIgHZNSdWXXXzPejeZMCr8SHh6Ocusxn2sHdj9UgikeMR3elbL1DgCHL
HGideQ1PcC2OHM1HJFK2ARm2Bx96+Vo+cCRlMRSgzTDaoYZHYZBCFrKbxVyxvY/IHVVgEL9HI4Hz
9cl46q6yN/KVt5Qvmr9CrLPTV8VfazNvTcGaKkWzQu6pvZberXeK2P1j8VGtJeokOLCSeu/6V4Fy
9xMINzZeO6f0c209adTuqDpDBYUje5DsseJlQfSgzrxAy2ispyJXqR79ByouIz7DO/Q0whW73NCy
4aiK9ArETRY5u9FLub3vHxEuAJ1KJW1TjArQLkUMFsaHv4pvATIdZTZVMD93CaKgyZpJ5T1TarpV
N6gXeFRzdHaakYkl5TPiIsWdF/oCx+pZ2AlrDgs23EaOLJTTH/Jf/Ur6tD4Dtvg35SO91VE/4SwL
euhduQXcSf0frZw2oflWQaqpVsVKsLN5+y4eEJICxjE3jtLzsOsQsJboSvlvoK+eJQgxL8oHcKjk
nsfTaKYz+Z8BCnvww4BepaR4KxL+tfZUbqJ7AM1EperesL1lNI9fW8L4Sr5kqyh90678S3tl0o8t
FGuwIr31Hotf0puFUN4TCd54pOQweodSyH34Wr6yLn/u60jftBn/cttJl3Qw2yg2lIa+WYGc3QwH
JgaZEx1KvMVs3FqJlCjAXGrPy9/AtUC9i4pC4wzwuTR5XUcrzLqLeu+x3ulryA4cVstrlIfuyzUE
02W9wnn0F8G9eylteV+ss3XQXegQf/vuX59h8u5dV5SeGzDk7c69IelHTh5jiJXxkN/plJYvjPQ3
gIS/vPGEzIJPvAgBnDeODuHG3xR38WYAiTYrn5Pb8CjtZA6UQPodkzQm2LkXLCS+gyP85fZjA/VL
nzIry15MlM57FDZoxdHLmOXgwjfOrh9meoeIKicOZaftqPhshZv0ANTxXSbbXKHPtsmPzR5bVVCl
2gIV731KqmDZ4YVn/K6Ja0maiM+wBsHJ/I3p+PKMeVQpWq3l3qP5PFizwlYX+QlOHNaC7Hc2iW18
h85Az54EmeBCh1MaO8TT/uaXm8uThrscYUiOzY332F/rz+21eJMR+O6Mt/STA079C8iI9yA8q+/i
Ow6B/3SQ+a+Icv+vLqviBSny5G+zuvh4qf+Wfv7ttnqp/LLy3/532FEzaD9Q5V7qov7KkJNM/vy/
GHH63y3NhNqmjMYTEOD+w4jjd5BvxwNa/s2JY2H9ixEn/l0TR8QC/9MhxMmayF/7FyWO39RUuHxc
FiyqYUj/579gxCniFGGAgY2sqQoYA4yyTU2d4COwcYtT3UsQxgXZ6L4go3VVcypSYTFjk6zcKVdk
7sK+wt3wJFH8uAWTS+sVl/Vjum+vZXAuDxhJYCN4Ejn5pLZe3gjGtqj6eR1sizhdDRzZ6D+U+Sb9
LKV5iS3xPBYemyZfJZyTM+29gJdfbkMIxNTb5VmCMfIHlcHu1h+uCw4uBY8wAFmBNLY10L0RlvhV
x/1Wg9PQNXP6hYZH88R6HctYQDraDCKHHC1VjfRklmVIH/hQzQn3lX5jCnZcIE3mHfsSBnFxUk1b
CLuVBY/fCGHNsxCN5kPU6N7IqL5R9aRNyyZicL5N27sINY8UAT1p3/lXGhX02Pnw0YKID1Q8tHgv
YdTlOpuoXoXKqQlRmUQt1ntQOX46GHQKq4wVKFAMp+qJ7HUkbnSEf5Jl7MxmWQCeSqEHHt/qwykC
4SyhBLjLNelNokwmiEfNBwpodrg64uIXIV5OIUkO2f2jo+yus5NU35QMpbWF1G2E24h+CMh7mOjN
S+vNmk/2vrZAanMhewv1LbzLnyCdsyHt7v8hPydj6iQ9cPLlLGTN34qHyues4yjvIVn3m79k05zH
W46BR/k1Xo1KoyoNZoU+6iHaqp+WQ0IUIYBYL9Ojth8pz+qqeDUPwcuoSCogvt4YB4eyw323Zmvw
ER9/R04fadJbejPr/LaSt76xphYtJaAusnl5VR3dblW+13hdIA4Mf8bZUEoVFyDKV/6CzvaoLYHw
FLV1oGX6rUnbRlv0zl1GLnTdhDiDzhXyUgQ707k7vDv+quuyeSfvK2oswrg3oacQrDV3Iysbza73
EYXXWw+R7OBOZNKFVJ6z+77cK9JKPsGq8a5VutfdWoe0Zsws4Ub16mtkJVG5QMNQuo8ff8eT/yqM
njXwgQn4b/+e//u/jZUsKWRQP4TWtKi8v+1Tto2/BNjxb/0zwCri37HoMWA1Y38GFp349g9vH0lW
/y4ZI1SfVEw15BEq+M8Aqyp/F/kZMRSmskqM/U94VYy/64D8TX5Xxo2H//9vwutfs99/GqjJeHX8
NStpG9/PWrdzb4Q+aDdVZwJMcJrygjzdX0P3f64+CdmG7ohi6eTCdZoVq0AxD2bXrONqNDCIhtWX
8bb/kSh8pY8yEl/Sh//cY7z3l5yllGpTlJXYvQnF7N7QewONnS6eG4n/+vMNzg3ReOMvN1CqrMpj
uYEYmKKBruP4tknctFn+2dUnObDSlJHmOzy+KVMBM83+6Du1fiHTPjc2kyTf0gY1q4QIIRtBcpZ1
K6QvcV0n+EB2ygX44vgp/5O9/Wf4J6i0ljsIw8AtmtJDOUJrqURjdtn7Gh1qr7nWgvTCy5y703ii
+fIdzMwKOzcwnetQQpBbRqdEQrXOlF4tubNdIbyEAD03aSd5aOk0wdD7vnVtNNRmM50CSAB0i9QB
tIAn/tm0nXo+VmnXDYmumteukZGNdK5222l+daVrpfzw89Q68yJT68YIi7GuimLzOqjrk5hhvBxB
g9O928gBxvTzPc4sDn2ywjVLSZJE041r0dWfhQgGYFpojz9f+/dZ9Ju59RtC/eWLh2aBhkdZN9dl
Tvkg95ctpRXT2crVgzncR6o6D3OEuRphaUAj1A0wCxfN5M8snamEKJakpTroJXVShyZ7W20F2MHB
UXfDhaa8dmZIXZeOm7xtzF8G7eBEx1Q5z3eOeIgttOL+8UvegCmUt7FE4yDtFl0bADv4VBzrwvBP
qhf/Xn76JHyIZuHEndc014rgbRXlNfefVY6WjtLtC6jdlN1iwBlCAbLAVXZGhF+I2mxbxV/8/I1+
n86++0aTEBNZcSAUch9fi6TWVWuhaZjPzJjKmM7QDHPevqXgnl077kpC3T4usmVQIKmjoqGY0VpI
SKAQ+kWoqS0vRYox+Hz3UJOgFPdG6NdC5l8jA/Puacmx7cRfJl3sUAGrWuFB3haAC72eXpaLYJJS
S6PZe2M7Gtr6MiUpV62XYmle1cHwlun6ldwLx9ryf3Wle2+EwrNU66ses822lGlTIn4qCUejpn3e
eeVWdOrbzgo+wlhcDJYHsEcD6GWaxMYaXqvvOJvCDHbeMJz0qrslMdiJooM8p7EXPBiYfYzagjA6
zKBorLf7qvZ2BPC9n+RHvU4fLRdZMpmzTVOsPT+69nWLo45grrQInXU5x++gwz9Fw+y9avOVHHU7
rSG0KGT2UoXWmJTcRFG26urAAqcDeDDXL4Q1aYyS3w39JEpjQOnmWhXSjxn0627w6MjnICNqL+ZM
46baoo5k9HR8C8XsvkFhtIFD+fNcPBeLpoG7GxB46AMHnXTEQ2rkuPN4/fOlz0QDbawtfYlEQSv7
qhXLma228a9a1x6FirZzlj39fPkzkfq3EO6Xy6tpHJp6puR2ntOXjTRUA4xsLSNe71beBdnnc68w
idSNUMZBZmi5LYlmCVTSEJTrooxU+ge6dUlV49xNxhf88iJKovSG6val3VfRqRCyfS8KV7l+yc3t
3OXHn3+5vFGUklXmRm4LOcTzIUpvHEnCXbqXtz9/iHM3mIRTQUMKJFDc0m4scBeCBsJLKkNxHVYg
of/sFpOA2VGDyXKKkXYl9PYggH1QiuqQi3Ctf77BmWWgTYJfbela0rhDYScRXc0+EYNVW4SXPsG5
q0/Wd2d2QWmqUWmrg3+rxwB49Ete0+NM/CZ0aJP1G1te74teXdhW4Hw6coODSD/YjufgZ6W9t6Z4
4VRy5hXUyWI2TCGqmpYQFTmSirkcVOXUai4kLecuPjlQBYqQpKpV5XbYWW+VYaHLmQ4XwoQ0DvI3
I/Q/SmBy0Qdq6ld2Ja6qBvgySs9Vg5LwMfEqikDOqxviNjYgC+pU4esfzSf1f6zpvsxDk5vKlrPK
SpnmklP2iz+7+GRFu4ovDWFhsl3kUretA8+Ytw0Y0Z+vPn7R78Zr/Ehf4kXcxBxIqO7aVq3WM21I
8bkIb/Mw2Cei/igK4ERisz/FSaldKKWf+/yT1V3qej+IIYNFVnoapPK2VUEU/vw2Z3YJdbKwrdRw
w1atCru01Pea9qdaGO9FDfRJVS+c5s6lc+pkeVeyb7p+JsDi0YrgV2gK+RuW2vEmrUvclJh/8yjJ
5ZNpWAWwwB7fzFCT0C8VogNu41Stehe3vVbK8URIBiR6AwA0QUfm1boI+gyRfK03IJT+bEQmEaMK
Y6PrBLGy2xQ9UCHfO8pw5WfJsWZx/HyLcd1+M4WUSbBw6tgprCpm9pP2bVxNgkmTCJtaMR5EFUaJ
k3dAzvxq9/PtzswfZRI+hqqNrUTIK7uDM0DHasSZet6FCXTu4pMUwJBVJylqobThsMWLMgRYVppw
XH5+9DN7pzKJE5Ii5AM9nMrWTCwCUy0NGDOklTm2+6ufb3HuBSbRog60UjX1sLBdOcACyempfJpy
dOFTn3uB8a5fooWTK1nld2ZpGxVqpZKS/IodBSyEIV/gLJ5ZwMokOJid0Me+X7DxNEWzMwvVeu2t
WtyYphceS7XMbn4epnMvMgkUqRHVoaIXgG4H5S7qinVVoM5lJNd/dvlJjEgFyiFFXFW2ElLfEbx1
YgHxFsvm/cL1z43TZFm3TqfUjukXdpB29VbKexQ2FQzD/EyCxKAmCg5hBSzZHIBUZbjJspLDjK5J
AfhR8XJ8XFF+0rSxo65a0b5qJJodpoUscaNHh9g3nVVrxSknpF6YC46DJoRSshcIeb9uS01eJpmI
o5On3eWNg3bn0OYLIaZaH9SFcUpE8IVVVJY4vrXo+xr0btw4Fg9+5rAfezB2wkzUDlnZIdPdWODq
QweFbKlH4dhzsD9I8X5T8vA6T8VgLSupu3LCtt81VVXfF4oQbAPVTBZNWMEgaiTElzNUzalCVu6f
LVV5EtSawlNLV9QzlHIsHDE5mc6InigI16X2h7eYBDK5jqIQoczM9iXIA6pJNDOju87U7n+eJGfm
iDyJZVUllWbZqpltsqnMPasAX5PTGCt8x1vrnTFc2BHPrCV5vP+XoNANYZyJhlTaZZZfWY56Kjuo
b7qz/fk1zl1+/PnXy+OLY/Z5m9taoTnPXieEdmD4+dKN0HL7+RbnRmoS1spWiPq+S3O7TpVDEouI
YfigaEZfCg6xP9/jTOouTyKb7mWm2oRNZhcGqv5WbKr7RFP6j4xj8yxzCySl8Vv+wxeahDdLjdyq
QLfRpo19GjJ8o3XlVPRgIliYP7/Puc8yCXF+NpSVHJEGqZmDpVydyTPLdY19UZHQ/3yLc59lEuRq
RQ4Nsa8gafiidaAt/2IMkPsEw6T7OKjtn+05U0hHLdRGX/Qyunu5vO0T/yZ1kPtX+/vA+tNbTJb6
YOi532TcIjYwGBuKmzoAZhnhnS03858H68z3kCarPezb2tXpnNkBUL8S822sHi58h3EZfJPg/cbE
fFmBBjlur6mhDhy62QdV8OEqlv1nTz1Z3HLX6XlRirrtGDg1tkKy7usMwlJbhhce/sy6+10W/vLw
Ba7uTm9amNdFBQjmVLBbSbyLK1jyVrjpJe9CWjp+yu8GabK+FWqjuRbFum24wjJ1zSWd6A/Hk3ZW
olH7llCcsJw/W96/UWNf36nLK7kuM751mFXHwTL6uWsV/iaNfHNRl6jl/dnXmaxxUTEJVo2ikaXi
oTEk3asjFtKh7eVi/Wd3mCxxwbJCEC2SZrco92lCeUwSc4WS9MfPlz8zc8XJLu76PGpW9CiI9hJN
qtDDO0GT8guf4cySE6erOgjU1u1rzR5q8xDlwB/y6tbEMevnhz9XKBanS9qzxFzxdcpUoGrVXFu5
agQCZ2UMMBJLc51XR4FK9ujb8vMdJ9DHf/dKfgOMvkwsXTNML9BMHFiDQ6Lfu1gGiyb8nW4lJ3eU
mRZldkwKYW46py7+kJXXSHkU1WGv4LUAAGf8r3znD+FqcC4E53PH7RE99XX7V70u7cMgNmzTgcuF
NYHVfg7WnerCdSpQZXQO9EbU+srIg23YnJIEVcSRoKciHzjQgspXAcYO4SrXkwujNMEC/meUxtn2
ZZTaIEgHXY9S2+yoxXh3QgbbGXCyF28TPZ3rAwgY9SnJi1nuPFF9WCuiOM8LbLJiSCWXMKLjHP4m
4IiTgJOolZ9xWgWk1VwPCD9KyoCXOu01PVl5gbuQ618abKmfZ4Yin7nb+PMv7+w5od6KvhnbVRM4
y6KkVaZ1CbS7slB/ZYMywjM1rCP87NVzmrvWMmHcell/VRVusUhzqK+Sln7KUXkTuwCtsqiACStK
+EeI2I3l8XDXxbDQtSwJ5mHAkbsLG32RN967nsOpKgS4DKJVgDpGzGthOij/dloBN88bsgvh7ly0
mIS7DhyDVjtFYgui9ynLo4yS2VxCUZ9JZsRJpBtA5uWiJMW23HvwuTSFk0WeLjrFKuay217IMr+/
izhVtuzkzBM5oUe2ouUnq64/9Hyjtw86Xjw/T4Tvx0i0pjHPKFMlFxq4XnG3bVXhEDgoZv58bXA5
301p0ZoEPL/yhtwbePpaVpHo7gbpVs+HYmsIIf5Ike+SN5cZ1nGCiTJ2PzCGWaQcAi0udmon+Gsv
q+EcsdNfDxQL9n1ZyCvT9zip+vGwb4IKBF9Zq2QaaasvvFbpNj8/+rlhGb/Hl+XhRoNT1UkT2Y6E
VQwAdY52iz+79CQA+sOQKFHhYhfdShs1qe60Kvr186XHj/Y/Q8hvi4evT22YYFHaqArtCF6r0rpz
CQixolU3Rq4emuCIveTTn91pEqzEtpMMsabeNdTFu5cmkHf6ftWZ+tGHyI3F8i9PKC/sm+e+xSRU
KVGUeKrS+nZaRsZCcnNp4efCpYL5BK3+r+gvWpMooSSClg1S55PLr5pR0gbUYqshY73F5CnWINkY
3c71PyxDWjtdtg0lxEAiHJG9dqboD6bqrTSaQi6KR06LDL10K4jIXHp3IVQgM3s0qhW5/CxU5Fun
yZeBE2BuRmke/sjvW0iu8UfxTrQmIamluh9IahTZ3SC+hqkyL0UMkX/+4Gc+gjnJvAKGSHb8FHP5
WN63ZbcyuupCCDqTF4nmJAb5VujqQpiERFA7FjEJK+ciUtzQY/LBDnR97ehXWX0hop57kUlMUtw2
8MIhjsjrVUy4A3+ddeqFVsj3CaT426LnS9SIYj/0ek2PbU3futTE8m1+CaJ17rEnUSONo0Rq9Y5a
iRWGS4vR32SU5i58gnNXH3/+5cEp1iUx5+bQVtL8mEhYgonu259NnEmkSNI8DuNCje3Qi7KFIjfW
Uu+TfPnz1c9EPHMSGzwtNfWukYl4ZnxPgQxdNRXMu9IdjUA5hHr4hkDzhXudG6RJoMhSWRf0vA5s
w0vv/MZCY8ajCPvzi5y7+GTtOkNrKu3QJXZXtP2y8V5MxUj/7Osak7UbqiLoPikPbSlAIKxp2RRi
y5E3Pz/5mUk/xdMOFAtdXfJjW83VxzhIXlXMzD0Z6aGfr88G8v22ZkyWrONmYVjriW+LsoD7QXsg
GGj6QytvtRy1CWSo/Hhbdlt+a9EN1dKrHnUGUe7R43ORW1LFBW7R1/1QoBRwUGplXQA3ast3Jbzj
IhHEWiXSDjIX0quGoF5vKszJVFgMTfvYI6kSKrihCvi74VxOKqtgy1JV6IkONnFeb8OVom3TetuI
qzG0lwaHOOrc/GSogaK14pa9JVc8jhPPja7tHUM95LG6K6ojf0YOIe/KOHRk6A5IjjRT1SsO6aN/
vOnUr750Y+jegv1C4MOZKUbigbdk70hrXCk8dc0j5EZ1q6EX0aGGF/d7rXgJ4i3oQCM2QBTAZcgx
bpGVGZeUOrSyHDB6mOliRSeqSx5Bg6Bs8mcZRzF3Zr71KBbKOgswZS4RjkpWunMKnA9dg1YqPbDr
NWK2cyJ1UfsiLXlY0kW+o0NvOXA/jNW4F/YU8OMmukqlel90+aNj4UaMmQaKDlG/kGH915qCNI+/
dGX9kWdwLc6hXjmvC3MmS78K2hN6oj2lUrtJ1XYd5xCRRQ+zPdR/qqOsH0pqGAknwRrKsititTvI
wP7qzTiEUifOOSfW4qrGqnjQghnfxleex5cU255mOA640k3X4zc3KulBtgr1I+WLmThAXE7+cOXp
f42rXkv72jK0AAdDtGokR8OL7RLSebzGN8neyF76S8yOPdfqEg4gjWo90NXoGfZIWaQ9bOMw0S+J
C5+JsMZkazDTQi8ATwd0NfS1UiKzRTY8iHjvluK6qbOV6EgXIsmZGGhMtoo8zLMwqUtyjNpDVCYF
Jqd2RnshOzoXpyZbRVZ3lu6O52tAgreeS925zjdhFR8vhKnxKb/7HpPtIactr2nATO2E9eB13lwq
2h0LzqsREjBWY85UhtdQeV0dhS9FtKXq4edbj3HwuztP9o6oq8A9kVfaea3qT45VZneZGsO3Hpz8
TgGWfjJrePs/3+wMRFmcwrgLKxKkotN929R8iJmWpl2LUmEu+6FGZTDVqV0GOUgNp0YOBplaNBKL
YFjGkYWpeC9lSx/fxQsz5sybT/Hehs7hoIjixBaDNDtCGIlOggsbrQ9VhCvV3l3WQXQJY3tmwU2B
3yYeYfrQB4mtmOF7XBYPpZmvCxHpjdS7MEfPvc8kXkBGHeICsI4tuSHma4SnmRioGqJPJW4pLWdc
vB7SC6W4cfv/ZtpM8d5GJ/WO2YWczsXqNVXxpbK6pRQ3V4UF6yNExFNDCCt22tXPM+fM8p4Ct/Ed
lGMt6iM7bNOnJMleYlF+/vnSZ9a2PokcileUgqnWkZ1J1d6qOfjqzbOpVxem2ZkYqE9CR18LYRWo
cmBXknp0Y/TpHG1bRe6VllMMHORnK+n/Sc897w13JtvRJ3EkDcqiElMpojuzSYddnG89AL78kvUo
8r2JOvXb/OLZ69yMm8QOyTHTOrJU3w4Ez7jVhlJ/04NE/BQSM+6WSZBk2EUQ1WC2yIgplhIiqi7h
DERBtuZZ5IPZFpRLm3RYNW3aLJxWqar/T9h5NEnKc1n4FxEhEMJsMyFdmezyVb0hqp1wkkASkuDX
z8lZTUzMxLd5TXeZBIR0zbnPgWls2v2HhI3+Px/xfyuRtVmdj6cSMLIgdwPDgc/5SQ4wjJJPiH3W
CVhbRGH6O02BC0VoxoCIyOWxvxXyganG7BUOf7P9mJBR9sjux34AMO+ATN1moh5yUXP10eoUoAg4
kvMOMZTYieF5MXAhRNPVuj9k+XTLfzgp/p/F+r+lz5nIycR6XA86exblLUAozX/YnNPsv4P6/+Ot
Zre7+D9SOV0q7Xlm+h9tIWYgU2ZQoVSx7vWSnDIa5U9p5uHnlA1fAzXLAWY6QNHHAoZgfuTHXLJn
TXICHgzMcY+YpgaK1AYQ4LoIggyiynOPl1jt5kDE+5C0ZW0jx19VD+xeJBdEgiYW1db2INP0azi0
ZC0uaezU4zqbgGH+YT5aVQCSEse/1coGDG6CETVPzJ5KZX61HjFbkQQACXyWHLXW9G5FWLAPaQQn
snjD3C7DWks282l66Q4t9JkXyO2it9SE8bQNQCmOrGU7u2F6KR8nVO23FnzURS3HiICA4rsSfQ47
1QUDvqR3mhygGIa5fTK5/ZpmQKXRNrrL8hWWZ24Y9msiB9yjXv9aHRmfFUnFAzwM+wlzEI4/kTHp
nzPSfHCOqVkpMgoHoAg5UGxBO9sy+LNHaNObFtbWODlBXW4wuMw2/+RlNAKQDeZnk4I9K1RXK0qf
WMuRNSwNsFNtCoaT8fnJlFxeIFPMYfXNASqXil4wUgAi+jx/o779Z5h8d066EdrIPolfZxXGK/GW
3pdQW1wGMfIzEb2bMMHt3VWS0R69DTBaZvFLyApTtWvTPLaRXg/pEsFPr9ng7hZNmLQem/kdORis
vMtiyr771sbHbcrdoRNld0wtPMHXAo5WLfoo9bAu8bW3aPD7LoWICdDvorG2kpxv9eT7j6iYf+UE
/Jh8wGyW6eBJKOAJxeUDyZd2P0e66ux6bgt3Slz+gsGW49L1P32YRL0O2JQ4B7g8jPNLTvvLMoP9
0uYZmKwAsw60++AOaLUJJ/8435GWovJWqnpuZJWN7o/Jh3rK9T6UyJu65hQLuFoD0Ya9tZfsUNrm
2UESxV352Kz2Lg4Wxovt9gfqr/S4ImjbmgOn3wSNijhnIHPSAwV6e8UGyVNYPNFDg1+tPSZNJIxY
wMfN1cmYbKcxgEDltu/ktmvxldOgjgQEOLJ8hCbby/BlF9QUCTZaB/cAMFAm97Vs+TFCKr0riapE
kj5sHr0xZSrEUc8+mR9TrOJshrcy9dBniuaOju45QRU8K6WrOtetZ+4mgPJX9M92yE3vmzYDXJVt
+zQkJ1x1Ec+YkqftJeVsv6jvtB+/Erzq85TBHxxu9lB0MflKTFy1Edwum2gPC+pv54BtBQ+nXFXN
GkBe1wcX40l26+n2pViQx5EDpRlg3weLGIQwfLhiZ9qN5VzhtD5OCEjXPoOgN+zieDjP/ZeIp7PQ
6Igy84DSmXf6xwoosBmT2lB6mvDd23yRSD3KBXUeFNhCC5vD/MUCURsD8tuFAwyEd8aDpmO2J/wN
a1+s+VUCtBswlInrsOJDFy3Y+H9DFCwG2to9o4cp+TvwfqtQtpOmPLrM3MsiPzu7stvHZxoa7S0G
FKgdrnj6SZLX8/oQtxDe4bsT4I7MBrg6Fw0YAvDFwYIKWXO13ZzsAm7gOJ8J5g9VBqXo7YllyUMR
AfBJ06jGusZDGC5tBxLrBmtuAWb8BoYkYNBC5z/dou+1XGFCO8pqitO7ph/2/eQwdNoVD22K1YLO
Fvq58EYe9aGTbO+z8Qoj8OXQYrGphp7Wwlfd0j2EpsAOFJ/6AYqoBZsoB9+v09Woxn92GC74nFMM
/Hcz1UHj7Q8HyZNzm43NsbktQ1y0AgEdXGA62yc8o0E1F2S1yR4vbEjK2x/lkXnEv5qenYibpuem
A3FS6fuYTLf1NqJw34F2bL0BKjEcipSDNdj7P5Y3/1CRrXyM2VAKl3uLGYj8ruSAkQN9NWOxcQDp
uy46t6KpJ/e+jQ6wmDBVo51OeHS3KIWXyDzI+mXn5BhruY+Tbt8N17Y739aMDx6EZQbvinbL/2ap
OSbbgBNfgEGwAjoQ3VaA1+nTZJ/89iOXsD+O/WUC98Ks5yTrDhR3jOfw1UMYQUZw2pqXjsLAE/r9
lrnq9mZjbZmN1xIjYE7+5vNy9oA1c1SR0PHaWQWQtWkrGQBeFsvu9q5N4SsIdheIf5M4SiyFSLkl
37cFP29vjoWXpkRZCjvsSP7gx6fbx5C8YeSrUgLzhY484vbPWC+31+32UW6/ZJgRHEWVHIHDKqPT
gGQ65MAYzuxkxAfMgT8t3hM8Yrtlv9K8qRbhzj2mAjOAXUm625AD9NvP232XDgOLE9DOIOpm2xMk
wqdRJmdV5G+3R1TY/Cui23cSd/ecTdnerxvY+W35RLEV9CWpuwJIQzaAKNiO4bRk/UsE2N2AplRH
LbjmrfyUPqo86a95Iq867g9Q3ryj1YPSfxH2MKpGc3KlcxWngAWt7mxlWkCXaKLnOWCJykGe8sFj
Z2Fb5ZqMPMQA8UZrA/IXho3rItZuN7TuXW4bXCIEEBbzAOT/IrDRxvE8vjKOilCL9Zds5SkSPKu6
boGlRQuAbwz885hVhSvuknR50SR8OGWeNxpBqasP0wYn3h6v78DbH94HvOsdcpz0DQWpr7Fc34B8
uoz482V1Af1KvdxPWfF7Feuj5s1ByPgLc5KvHY4ySB3AKE5BG57IWLNAwfRrm/xxltilsyzqMKE5
PbPJvOPclK+ouJ6Wzh6CL+/7keZn6XH6rCHrwTch/m5syu2IuIn/TmmcHgOm+ulOTTHsiMHgqucy
h7YsWxLII7XZLfOaHFzGgZqjCF/QR4QfB5twSFFAXiBCa1SlS+aOkKLDK8JuIANrn+8xN8Euk88l
36lxAqa/tOnF5+oMyTeW7aIAjJvhcpR8shnQ4gR4Ou3bSoQMJMEu315i1N2e1rGVF1lu9MuQjj7E
0OCARLaW3QXyDAYVho/lC9eCH4kvDPpoNhfvsZOwCIJ391F1LoUmZISzC66KQqmVwqRmbLtPj4mJ
C1PoJg/CBri8SdR4oaYUj21bDs3JxTK73e8w3FlM9uK9zsN2JlSw69hMltZRGv2Wcil3iscJSIwY
XH2zELklB2tU9oJ1DQ59LGCYrOYuvlnOYDB5axNU/GYttpe13LJ9mP32x7AtoNA6TiB7WhbIekDc
jLG+ohAxoJ5FhFQlwfn+RLOJLzvVBfu7j3JII2bNlvelHMQPMmj/b9IRXaHNjsG1cwldngokbnXK
eelB+k7HeklnH+2QmoVTwSTqyr0nAi9wp8+rUkBWjoNWh7nAWkxzA8G3kvahYbmE9Lu4iX9WYPLL
ITqW0yaPbh0sXF8KYuu+75AyWT9UpfTLE0ETqqJBLBCpb+oNihL5xjWUikOu/hZBokQrPLZg+m0t
aDiRkux3aOVwNqMZv3lLYVdgFrDYIhwDawbBeqqKtGqaCdybxmWJxAEvlj9sjtjBJDx5bqwCGYZu
DExkcssjFowDiSTK6nVaYWaWAsAzLp6ceAsycOfGqAoZERVACiUuiWTV1OJiiq5sdZX2xgKdZFSy
Z/jPn9bb5cMvm78XkP8dIjqDFau7AY5OxRy90CRJ/ySphv/CMG93QicG3H7ScreLIhj9SlSG9tGI
4yIqgV2Puyz+Rt6U/FxGBlt7FuJ7wclSNboo6oUl8GfMNYNMPIUAdiJgCAaK7XttvP/lMtkcCO2z
c6udPC6DSi6rpsVdpHnAvkPXF9Eu8zPGczBbnaB0usMl0D1GtCcAKSP62DTr+uTSotyPxoPLu3QL
+YzzCCB2E7lzMVrznoWGHEiruivvyc+4638TkV9ljKQQFwtLKZVuO2y4CHTixeMrMZmzUTvsRQqy
U2EkttsSNCZ2k9FnBkcIHS3aqqa8YpT0uS9clSI6YR7QgmJ7JYlHxCQxw9JGwJmL+AfXGfxwC5x0
eIvWcngoU3VYNsTXYyafelYihkyOzYxUyiT6pV/ShzZralrS17IEe3s0iIq2DCO+CDtCeTII7gkd
6n4un/kYHrQEX3fi/gkBzE+ZArRI8WW7Fsz9JCHHNtdPRbrCOMMh3otjiLa3R5cD5x2RY9+uh2ad
i50v21vZB22eAh7WlMCJR8XkL5/SnzmJFJokfv2RRBylE/cxYiMoB/Lsig4Eops2SJSYpHcNYJHF
/CzGbS8wrFKNEwPs2Ra4agqocPlezjB7cHDqEWCauyGvncS+bm2GWwh0pU77B7NN12iDKU4u7+w0
vBqvDkMCanpwKq4IKeSxSG3+uALedexlFq6Kk+KMjR+9q7ShIOmSgR4TtiBasE0UX6Qk0ytFu0Qc
xLZcxxwpw1pO/reDZdvjQuHDIpL2cRqax0y1zxhFgutogvOl9XcOxdWdZNFDFkDDXYEhg8L0q6A3
ODUcfVgXg3spxZ95Ydc1wDzCsEPWobyfNGCJJxbGVKl68mLCYHO+nKabCtHClX4e6oCz0K7L+4of
qN3y25cur5nK9a4XKC1wJeRuW8S/wQHWN8oAsGuD0F/29J+bMywi/8DIeroJsRYH5Kfo/iYE39Np
fdcReV5oi1U658fbcy9G2BrkeYNQaSLFqynnZt9veaV66qAqzj+9xvVlOFJ2rsyPaVYcAVs4oOr9
3I8yPzQqtTUCpX8Afh0StcndbRS/zPLvcgDMEFdNkulJyPVry9TFCqzfVhL9jMGu/pLmU/YvJ0l/
Iq3oXyds57uMw+Vrifw5W4ubYhOOzzO5Z6y8RFafosF/29EdCweQJUAHa7vB0XJBloeYvjvYBlis
Je32IeZ/xmXp9krSU6MibAhRu8O7/10k0CXYFTo+6BWAQnDDz0WPxV2GyZ6qKSe6M+BNaz8WeyQ2
ezndAtgAiyw8L7RFAb1NUwXo2hbfawKOL7fiywl7Hor5rmi3xz5vT51jv4LApFQq4dsACL3h4yOu
6VAufV/HSItZBusty38Dc7LsoC6JAMCPfo6tuiNQX9bZ1qaHbYIJwlIYbKb0Vs5JISYfSpbWdijY
LsoCQGKA4mInyJErb9JcLFAksxvvhnL75qiPmBbMWKn4tbDIqtikAKTj+VMxL/d5Ke9HvT7SuLkW
yiBWxOpLk3AVSXzhsbwNvXyHsjuJLaB34cqvHnPsOL/RLV0YUk8BpjC0E0B4wwcdhZ0AM3On4Xtv
0qeEswsQg7AxiorzGJWf+bYB10fuUx7+9XH26nMgJdthuaQ3JgXmd+7F5N8Un++pYw/QiMFahaE0
NObjuUvCU2rLIxnmf4VC6ZNw+wP1mp/QHmK0Ib+acfliJWJx3IluLV9Fzk5MgdKMKBM+bTGclQR/
DZxcuROnbhhOrtMTNJkF0Mg3KXKiaJ0H+IAMVL9kGqZdCOJh7BU/FM78Yn4IJ1amG4xkUnMSKFWd
0G+GQ11A76OdZ5BB2ou1CIxDc8SKhhkEhi6kSSUYTAhVsghYjCywXxTvsciSCGsJxVaDp7MvZMPv
jSoBRF+YvE9UCn8HO+vnqAysjtRqIJxagdcts2n6kSy9fOkK1oLG3P9ZB/e+hA7eXlIOOACS5E7e
FGi4Sqz1KNDkniwlxtuWGKjrZZWPIw30K7Jq/fRxBz1luY4XFOrK99nHyZknK9wHsmn5mYu0B9g4
Y6AHr0vW/vL6xqoTWD9TOvocFirlcAiiYSiDpe4yGxyX2RzgmsBjt/zAU52/JVQCaKUQMFh3RR/P
B7vK4co04pjBIPbsRULQOOOApsRyAzbC2P0CIXA92+w2WFfA7GVJCoD1ALt5arIUsEWxpPwTYYN7
KVYjUcmEYWGC7WpPu+Ib4UX+vCRcf5JlA5/HF/E477xOmv489WwG2IdR0NUxBzVekKcg+x1zX49g
M+HY1AuQ05nqj10sIWWbF9Pe0Skjl1mv02WyfXH+b6GlZ2P7uMIAt5Ye1gzcuOFxFuVyiN2E/jpM
XivRb+RxW6Z8T2JH9ji8xudyE8XvzpMfbbOt614V4OuuUVd29cCso4jOEpD7NYGBwGji9lggYytR
+J3qJLtZ7URkvW8LMpziuEGXUZbYaIMndRTn80HxDFpR1rv8xIele9MYajlCDbkCOttFJ731oS6G
Hvo+/G+l4HRaxzOmUpD0xPdDHOAfZtPxTLtxvJnK8vyjNTz+ymbm7xcvkvee+hko8z4MT1Gumr3q
xfy46vCLzgFFLFzBdL8ROJYZzD58AbZgqsj55SimxtxbZtkpJHH6qDUXjxBds0s/jPp9cTR908pO
98F0ANDysdmxdFE1x+DsrmhxshA7j1U6SIriMFTYW5HCD9VjtBCFS2zQc4PqaY5xLZYsyXvhpw1e
Phm5l97IuuCDrNYOgpRsBYifGzXeEUybXL2W0NCnxtYpXuFKakTnYlbuNDA97/s1JyhT5khNMgf8
eDlTtUOcp/9CogT002rhemENQdJRYDbmPRoZlIZGrh1EMY3frqloCEQwRg/JLmm1hFtDF5fdvqQK
yHHu4ZhDNQyyGQUBXAlYFw3cXPoRZeGRpKBnK+pqQ9Zk3mvvhm+6YNqRyAhtAQ1V144KvYWqWZl4
kaD+fJIsjw84iuKrniL0o/L51vuFrrnEy7uBXbmVf3wDty4Rt1glaAFUAESrutHwqGhLrp5QeAfh
17IV9YBpqrIBd1T2doFlJb3FRt0E0nuO7HoKCrxK5ADomuivNYk6eIy1Ab/Nw5YY9/FguqmA3GZL
DrrJGZ4pNw+5y2FPCIH7YzmimBFBPFjTqNOXGYa8O6168OMlzX4yH9Ba7MlQ0xmRIkUT58dkVFuD
N7AehPEL6CnrytE3Mg1M/EyHOxTjtC8wEHGwcZweXLPCRWCGM0ceTfmHTSK3XybY9xjHccVtu/wU
Kw/HOF03pLhsAUAJAZTTYDITtM93BIWudpW6GjaMMYoxg7lZby50jRCKNjA1NNM/jhS2k+JBCv2c
l/GDmZPXDu3AWmzD09SHC1K4h6UT/7TCnibm+IsOiKTHwcOwbOYII6YUbgxjD6celkzV4OG/ogxG
q3C7cOil5BWJ1MsaRXembWEKHIZfYzFj3qc1r1uT4Ngo2njXBPV7QPysSo1JmqZmWXIiPajv8ciO
WD+/I87qoUyOQ9xdRble5Qy0cmjK2uMIFr49hSlFTwS6o9RtHwVkTLqfTuiMnxuCiqe+xeV596pH
jEaUQ/eOqZVbvDO+TIhxyIjMvnMxPrRt75sNXN1bAx8JnEEONb6Lib9FC5y4xul9ZMU/P9MzK4aP
0YNyMDQR2fMMjWO9zbDqW8JHLxFQz06iMJUND8ttD0YBAdatCXzpgFnpkDTmL26ZQTKlKLpm0/sW
x4/g9P1aB/9T8fC5rNtZe3qyG8qS85o/O9k/YpbsHw/RcwKTuMx0h0mr7C2/HRyInNd9X3R/5xju
dbSbDhuiWlQj0TEpUKrYEBaYInlLegE9WvRp0UZFK/AkGli19c17SbvXnqL90pTJCasKDVY63Zwc
UU2Hlp8/kD75DFH+QU3/keawbJ0R9YIrLO9R14edDL1vHCov3Tbze8j8RJUroGtl/muVFrRahCZV
0Bqj1GmOLtMMEZmMbgy1HiHGauxd75CRCsH2jmVfpoX7GyEwkG3j5Rx6Zw845xIgyNizx4A9ugDo
8RQGz9s+4Oe88q29wsW53wcj4ZLa50eap/9kifr8lFRBkccwoVhQTtl1KAqYHGzFm526t7lYwS0e
yqXauvDzpkBsO391jh6RdUB9wnhd4k92tza05giYkuUl4g0y27V46opewsUKCkOrCHxehHxIUdTY
ZRTcYLxPFytd7Qc0W6LocezxgNCKPBZRUmVK/twSlFEzDwOUZiIVClATCtxoIKe+xXY/wwkDpEtY
RfHnLrOf20xGFESbW8G988eyxZlp9ZJXTpHbCdy+Gjmdy3x5mDuEl5O4y7Ha+Qy9ncz/ZVN74cn2
hm7dI4HQv4QGDD6IDYzh+vIpHeEvhRnJPTjmP5sOtN1s7J7wt3rfj7AviYvvFrNsexAIEIBp8axd
es0GlLFlQh7HAt6BObd/UCnDqPGWfW2EwwPGwuCkWUd7YG3T7accHtc3Ab4YEEV0KsGJ7ZCf3oU+
LrEK+Hukt3eRhr5uAuiIrZo1TtybNXQBEWI2WHgkDiI7hDxqD2LCTUflHU6BDZoXc17Uvhv+EZF8
Im4ye0yQjvU2r91vr3p5Um1rH4FazSpqnTlMxAzQ7C+w62Xlb0493Og6+oYNSSOZ8ubKY2gzVB+h
2RVuQwJZt1ULb7c3y5AttAPdap/O5jWJlz+YIC7vmzxPdtp1Bo5DMb0seSSrMWMQFkPt+FhE8qrw
1GAR0lCgvDVqVxmqIseWclcjEi1xyGjglYt12Mc2yVHiVkwetmEuK5xNI5ZJLF4JW+FrrOe/fctx
Ljt4p3qqL4jcwxVHeP7Hroa95CKC4Ec3BB63MVIo3RXTXTbDbEoP0XgyGKquixH3iCcoBhG0B8/I
spo9Q2n/BxXR1+zRSBK8HV47jMHXiuSoeE0wG0bRw98VzQh/qpDwgwk6f1B+TPdNMv9xAbPfwnCB
fKSV6Fz02IYSP35FZAoAZsf/pBcKvVmFTrdvi32RTnDrHgDOBjKcoJgz3K0OxUrHsL7Q0cDqxtZN
LTxMKCwtLUNK1rtUnyByQTWnhGbW9x4GZkAd7hcbsz02dDg+KTTOUeJq67ZNsNWDHQcbUCGig82a
UM8qd3teAG4YI2Z6Jna1lUYbD63tlOzyQEOlt4LgZMQKGJxlLV79yT9KYDCPnkHLldrwqQwELFPM
y6e5jJDCJ6gta/QaodfYzhQrEE4tLtu7HC1OxHExmoBt+aNJh5cwjmnd9Av8QCeqzgmPiwpNmvna
4R+QCrALpDcBe6tE1LOCD5f07dd8G7Hr4plc0MHLkKUsruYRTl3wjtI90jdsoxT+Ucs0+ud54LeU
BtWdNGOwdAelrZpSD8PMIv436wgWfRAQ73sLecyWI060G0G/uySPXQdzURxmz5wB4k6owo2D8mMf
suixp3rdoRQHobKAL0zZTeQgcI04xZd3ZJnfvYcyIl268gC19o+Cr91xNd2Fdup9bv035yg/TqSd
9qKbkCmXRqEh0qIQ6Qw8ipAK7+M4D0ce/J84QfBQStTbLZhNhXS0boseDlQZkHZuQrtVCxKueUC2
bR2ecUx9vFspbsgalem+l01AvrzA6UgrDxQ+F3h0jFdzHr5pR1id09XsgPdrjtbABCgdydtQFuwC
iYesuFi2aja4gGaInrI5QdkBPBN1YH0B72Ay/+5kAYv2pvSItlecXiUcEGeEdhXKJV+IlD9RIULc
FEbUy3nyO45Q3YZZCGhSZEDzHhXJXUKxJ9oulSer8w+3WlhTm+UeKpl+r9kAIrvC5SDrQQl9u3mN
gk0fmTuZwA/PFt1DpMxLxG6n9ORPqWpRttrQiplQ5Edu4BZAOMj7MKq1lgWRVTnzu7xPyIWs0XhG
zqKetKBws5PZc8mivqa2H2vMSF0nlf22liJg6lfYbyeoe7QZBBlNCmzspoKolHK4iJhTlCN6dIPW
cjwkDEWcRoBJnxAQQPL+VkJMegqn8rGFvd8Mo7sygit4SVHUmda/PUPM0o7rR1tO8NEZFTpSkAlX
KE+oSlI23aXNiHKbixOcGlFaqTTgOIkgjUd9IbyzVP+MBImfVNPwOrWNeBIuxWnfJMtDnLfmmEFS
WuVZZo+zb6GE9ODPD1CQHHzY3AsK1fraAdp3jIxM3nKUbtH40GuVpWBNRLwsP32fFWBYQjq/oNb5
oIFoqW0s6HkaB1F7NW13mHW+KfcTgSpWv1ZcEbywHjEgV8uLnztxsV72h2UgzT4JLRZzCg93VNoG
NO94ueNi01U+4Sw2xqT3yA/DlbQJXAD07PTe4m69himbn6QncJwsXbRPhwRmfk0+n3ljy8/EgkPK
BpNWI2/lUW1ueNusIIeBF3BKUy19akic1RojhddySui5jFBbi5oVluwAgz8Kh8/RWzv8a3UD+4Z1
mX86tBEOLTfTi0bNFQyiaYGHQzNDxrGOaFDTJcG+KzzMqeYhoBfkzJGIWyExiopfpGwzqENk/KoM
GEWNt2nl57Deow/Rf+dND9HaDGOEIKX7MQzkDpqIx6YtUd7Kw9NMERmyyOGWFA2qBKtcf3PLYOku
0MBWzWrOGhVVhELL+As98YJfMpP44mPV8YBtLUc9dYLIcDlL1bMvzcvsDrVR6vYDytB6R3RGK6Iy
+sQt0G5xP+sqK6GD64Li5wxJVB2rDtmSK+b5wcQNOE2IptGhb4ocUYwvH7OQ/Nk43jEWA1dcotdX
DZaCkqB6sMP0gPpb3AEoTHBCUw2xyRh1qN0GH58dqI3V6gu3C0T6fUM17MFgHFPlMbivZoIy00fB
w1QiLQ6rRo8itA1sMuNBsvvNye2Y2QybemkLDuGZDg8mgSKvJy37YcJmjpIP9r3X5a1M1dDlJJXf
XrO2l/cTkrw/8UbUa4mM6RPjnsWT7ba2RhT5Pno84SEZxHGROj4mI9vusajKj7XXKFms6XwMuQ4V
tu3sXIQZOpl07eqVDDB2MPPy5DpwNBBGozIv22V66dFxexZzWVSER9BFLimFGIbByTRL6feayuQA
aSGM3OPQ77MoQu4rAUMzaDx9M4KdzIHCXvVctL+KWcJKK+tZNdJ2elNlr2uPEhxY1b176UPna79G
7RfJHb3yRWSfa2eWR1UqDxmLVkitKRaJiKM6iJH9yBeXP1GpyOtk2vxXKqj+brY8v6cQHzz5iaZf
axkP17XLIDUTBP0JwcvXRlnzlTK+HSFqVKeySBBssNYeoB5zr/Mkfc0Euoagaa1FFZKtuyej0Sc7
pnGlF2U+FWZ8DnphoHA3vTnGjI3vnhBzpg1qrRjpTR4Fero1WHfL31SO5lxmqL002Sw+xYbmK1nm
UBHn6bMeLAplLeP7ifoUGh3lK5622CaHqb2DWmLAeNOC4oem/LPPGdyIlaewZreGPTIzoCuBaYI7
sA/tpcgzvu/G0r96kqvjWmQc77SPyDva79s9xu3l9SY2AwkmwWnHo1gBwVvAOr1ooH/q05wdJPgm
aPPaeK2HKR9OmcGIoLejRr9eRQ/OMdixUFznVyILTBo1EvWcpJ/db9kXy7712p0B/EYrhwIpdAbO
bn5ELwJjYIif6QeIZ+09+S/qziQ5ciRL01cJiXUhCoACUECkMkXaDDZzMuPgJDcQkk7HPM96nV71
ok+RF+sPEZHV7pEpUZ2LXlRuUhjmZjQCCtX3/vcPdjnSPgrMIxnia3I9sw/5IprHu3kU6hBYxkwS
YjmOS9ZIez2IRN3qVUiPkBZLemzwzOM9gAQoxYNfBf1eDTH0wAqdxbqInQqPx2r41ioU0OtsrvvH
qZuSg7BL79MVM5HnSRSdegf4C+SGCT9GvsP1bEfRrosZOKTw/TeALzzikeblbLKdcRd1lvdoB9Q6
a3suuUi6cpE3JUnYvhU5dLqRKufaqov4KqqK6hQEpaT4avv+6xhR59dmWllrxaimXJlOCTEwEsOX
REv1u95jey2V4R4RcVTvljuK95AOcVOJ0L63Eul+VWLsNnaXGEdZhpixLc+JEWLTCECWF+uoGuob
iW8m0I0R7Fo3zi4Zm9JrMQ/uLrdd8WXqx/Y6iqxqP7e9edKr2MEgGSfp3FXDaziYhFa0lV1tK+HM
W89q1SNGk4Xv6qE6S48t2GWmeDKUrXdrLzcmd5V4ZkDwYuAVDObSzHcwyvdVD55Uxe101PTUxoEz
IhzQIqrIMufuFoxR9+1GQccolbdNwX5u60LLdzYeWj5uV+R8Ola0m00O1HISEEwr97NzIPSUVMXX
dVd571Hm7WY2zVU26+ZtLEoil0RKzmvflzcMUnVfNhS4Wa71cFoYR1aMsOhOdGg705Ruw4DRfGtW
6c7Flx2GJusgbdv3IJPita0ZhuNPBcl+cAg4y3N4FnaqtklhABjT6GzChJqp1PJ54xHLxPR7dM5x
GY9npxU9oecDykcwiU4dCjXI+ySFTkpOhFhj4jH5oVLmY+dNX+oENicdDFSQgl8Cs5XCLB/KncUd
AoIqYaBm8hKp8inOY/Oi6aI7acIVuymMIj8ux9zvp+aQAJiv8gwUjN7lqyjzhwiOMxYOia2tvQKc
GlAOJ5vSNc1XxwE/wU+6Hz80lwZeBoHhz4OR7fTYc/aDJscDnSWy/r5QPYQ1mJNerCjkDVcM7zir
wh2Yo+x2mnPzaJR9dywC9qSVK1rnmKliT3RLuW5C0o5jU8iV4WHwQctNrVl7Lanxmcj92J1QKuJS
fE4Cp//k4qjXxLUhzGjOsK5srGe8rCCgt4Z/Amg8HFKrfsd8kHHYZBPOpDwbMWTwpZ/tr0GhPjxu
Gp2JS6aUkzqXfvCO6Pwe5hKJv5N/8yh01lEabGdlXmPjkqyigdmjOeYkuAoCFWEpaTd5ZbmXNDda
6PFp9h72JbNh3bZ2nlQ5gZNFAEatK7wdsbdfj3Wjr6G662BY2C3yzF2HHV4g9jJmKN8zs9hVsNSN
OharXu8J6PX0fSfNAyebRgUMeZuichfMydqs2foj8dRGiiPWmD7ZxA9NAqfKLdTXSdU+Hia7tPCu
jLpHBLTIeaEKCgJQY/5fJs2xgO+AZ+Vx0IP70uxvtZacrCK1I7+pIWGGTB/QOBxlMol102E67Ipc
4kAUwQNsdXZTD87fwesQCduZvEYJt2xlvDR262Rox42leJPT06N7NP0jo/PBCkjGTXS+ROEe8zy6
FZ28xWNhpwfWo3Lma2lELHDvaLXGPo5av6/im7TgvynCVU3oB2VdrkFsCbjt453JN54y8zbFer4o
431VNAfaAGicGmz2epsnAtQ83JjLMFMhI1alia6UTDI4EOSBq4MKlmDfwHc9GPhmMq8aKEU8vWMP
jO6FN+5MV1YK6xQxhwQuGB+hW6HsGq+lg8Zh4KKTBo+jL2nA80KSK815J+fkpdbNp4btCOKdwhxh
hWx7O4qAtCw5zAkBDBY1DsAnmWXMaOVcv2gl+7A3RSdHRNxyTN0fqyByqb6DqygIb5XdmCsRuWeR
1ww4cudL21UajXc1XbrEsVmR4bGVNhTfWm05Zi/2HALlVfUK7qa211NEvHG3aYwZJoCqD2KOKRUj
dS7CeKM05zGxW8Z99Wsi5rfMjG7NuC03ej0i2YCCa1Imrxq9O1WluupFFm5Km7RN9quVSaVotLov
esuXdG/g8OG9k0RPWcE3aRyaePmY533OrK8k4FsbTtoEgNrl5rR2TXnERv5LWBYaFWStw05P9S7y
Kff0p6KJrmO42gjUGy5Tr8jQma8MF7K1Y5prZWokUXoPthu/z4l5cYfhlfnHK4fotjKaxwlrdpr8
omAnZUaTa2xwQzNVt0KEl05V26GOX1Lt3cISlutYKNdnwrypKMmhul4b4OfK0HwzjL609J2NIr+4
ql8KNd8Jj7Q1I+VB+1ZbL6qa/TFpIPXOuxQxejrawG62/TZa6QcpP+9BquAIWi9NLbZxguNdVO0m
bm2XqMusytec+2QHQB3t/K0W2Lpi3Z+W2b3De8DDL33ILqyYe8d9dDWkZOgqe+N2BLGN+sXGoW2x
kmy7gKFSY2xVO9zYYQS0PowradRMj+birQTegNK1pVG5MqWOiYOzrpQkAL55tfPssozqZG+vK0hU
UTP6VtnflQLCj7A3jq0+ZRuSVjfRPtOiTrN41Ypn1+zXJppyasdLJ5N7RP3xlOykDmtHM9aoWrd5
PBytYt4msHggvl2UCu416HppEp37IT7VoM25MyHmNW+LyUTB8TAhSuol8646nv1AkpjUZYduUj5F
nW8bqDaEnUD5xsrXCKarHMYizKcpj58yRt1J6u3NCKF60pwTKbfLrYrnecec7+SSudNEPaW28vUa
VKkRq9oayKqzD3kWHHIg1NjuD7MdcqxRumrlK6PTk0LlviyHLBk2tovLAH4xsY5iYZ5CRp0urQxJ
rELBSL1vcJJctPJwH/yK5VTypZfbY4r2HBWhb0fGF3wDQhT5Hv8stMsbkiNXjLFuQu6XEvP70EqG
ZmqzXLewrXdmkN9gsR2uaqf2nYJDkyXQjtrn8h3TzNmFWribw2SjF/JRsqWkVkx6oQ52G413upMf
Rd5+RQB0Modu57nZfnljmw2AVfPTst2CE2/Zb9ZeWPmYwV8xplrNJi11U+5SDG88J9kX7QzXtl/3
egU9NTsC4H+owNpPY05CkGUT3KjfYVi/ztiN02na2QklSmJCv8NKYOaQnvXIr6f6RChRzsparnbZ
U7P1w6GKmepBlG+H4JqTs+HbE9zIjCwLm6e0ss/VFNwqXNWEJRjkVqCp1RkBeAc8+BBJ6zLb3SMq
Gp1dIdkOnfk0JvV+ihMFxrJcpVK/GuKeFAKL7G1CEGfIbytqYhsyX/YB0YkEyRiVzqzVvq00j0ln
C5FdN4llEz5Y2a6I0LAU3n70Zou9vmzXTtL4SkZnEbr7JA6eqMlug5DpNX/AOySCmzDJtlkdx7RM
UbO3O89Yj/CkdhXJlZoDwbpPFmplssJxON60ZexutNy+FM1wyvXuurbFUyXIQRrHatPM5uec9Y+F
Krhi9VU2xI8iz05DPb8x3n1qqvLRCDOxClT/RPbBng38quyQDWi4wCsrONKXfIuM4Bu5PA+6Np4n
er/a6m401e2yxNlmmXkNLAnK1wz1Cf3ZtWm4JvM6tdOlanFHQm84wrtYvjYgNSzQwbpxtBraXUSh
ESyLKm6QrEwhHdk8Ii/qjQamdPkAsea+stVd7YUwuCc0evHU75JYu2Fqpu2prG4mNji0cjbTx1R1
p2EqD1MGvuKRqOHh4lXzvEVNc6lHj1MORw1O5TWcdjiwNU+i5jB1JqazyaPtNDM7cjPEHIFp5LAU
+RS33RJcfUz74BZo+QHe515xvOlAW4hlmMmFNcnoymWKq/ck2rE43d6DLJoOR0efLrXRM0kGeqWz
4PSGLlsXqeAvFCdL028GBVCZNNqThx4067OjlzaPDHbwHSkh0hls4GBC97Xe7OzWfKvRGLEliXEV
Z5GJvCt+azWN0QtnlNkCL9I0XgUZz3kf6td6Y16EVXAOj9Y2brPPgJJIsOdErt2v1SxnvwiUvurT
cavh19GHowI8dgRvaApoXA3Hh2pfgrzb57n5ygzG2EQ6WpvlOSxJ/KqCfJ9WsGs6Sd797IWPMdoL
jFrvhFV/y5klBW1IVUZlXxvjNUUYahVjOI59jeVTdw7y9EnTMtQX/UfCO227PGFr4GPrdj1UETYt
40yf1WgbLR6+NQZDMCfxDkbSPi1Dt9rWSC5HTElv8FlGLnzCRjvlozqas7GQpT8hDe/SqFrIwzuz
s/aFXZyBuvaoTZd1ZxTtWnIg9vF4ZDh+b7PrW5yoy/XOycXRXXhNcPcr7d5Jn72B4y7clq239lgH
XH2KTahTw7jOSJ/CgORqMSNZyklyLLdiDs5ebl2jUTiaZf9gTNHGlp5vwyWDFYN4RPpaU621YvRH
9FbTUvEehRY8B/BMYdJZ+V4O3b1u3+hjgelJ/gIjYDM3S+aAc13Sm4KyPvPWQSsWR5tFu9/m2Pqi
QyzGYwRFJXDi40KEgYsUdMDSWXBf0Vqjf/S94ICjS4q/SlY2T3NqHESfvOKosA/gNRUwK4ouvyrA
a2p5DgwbeeZ7l1xHNuFeBQraljHgVDOdbsNTOntrnGUcZEmTcm9HSilK1i3mNV4sdlJ217y6LLNy
WfxcfLbc/QCSmdcc+HC0cFK+CkX73lCTo40rHgaOyGgor/m3oW6in1s4oVeA5IvOwzcNwEDtUA7l
sqB1uYLXmfth7K61qemYgnZYS7KWqxZGT7jzimpYZUEBh6+oVhZPgM1RzkcnMn8JTdR+nD8Exu6j
fibZNlpDrv7iRfpdaI28BoAzyhPEPl929cPy/5ae73I2dvgh/sQgoknSb9jpn9IWAj1/GhRa7TSB
jXYy2w2ufqota+/Mlt9KSOqldp+Z3M8lMs/50i+cUPRXS3vhPCy/zabGKobyyGweDsjom424iQf3
GFSo8u1Af6mKfCt6z68Ke+8G005NOR7C2j7iEZKUzA5UWz1I7jM2lsmly8aih7lAG3aLkO6mkefS
esmHG0gh8KzMlTK/mGFwraXBbnSgqQzroPjidIBmdNlacKjFtey+MTtZF4C5fH2Fqg8cnDjpzC+i
b5iA+gjQHx2mxyuVtODQ3qbpaCCDYi3ovDxRH1Tc/eqP4nTfuup2OdTHKvCpjCMD6giQKulxPKnz
/GziBGeo4tC63SlIDbwF2DWiqoO2lXqbKkzZtxYoTswMvRl8OalrXIGeABfLF/7WyXlYolEQkxMu
BgWuZtawPFEOd3jioe3YxoKGwrazxS6AfeajvSoJkIK5y/wJOmibrAPSF7Nsx0+mFPUm08dvw8Jn
5nIkunVvsawsD1EZdUPIkwuOB0XiYmOhC/uPzp+BDMXaetak2ARDCMNE32TQqwOI0xkPHUqjNU6D
8QxrGzq/B/t016T1yPyo1FfNzGYmMWpdoZTCusCDeRBDTaPK2sVJiQctdnO0hk9t7sAWQiewbGUe
NsJESuyk6aDYsYlPTp4mU9zmhXnLHzJRCDlRdbe41ERZuo177bhsQDxcNlPsto+3OrMLUmtQUiOY
oaPpTdp/p+/PoW4/4FCbkWjjml8zQGDY/MeQkX/K1rqsUiOcAFp0Fh99PlaI8yJ7GcdL6AyAceAE
ZQnq2Hzm1sLMptyumYEuG15wwzU1KqnWTtPli+OVFE3hB6mATQbp3NO7tyzL1d4cEzaFXKJ2qVGv
6UH4WjVdwMzdvfNymLD6lzLDAQprsus5rPmIKX7W2bHJHpkgL8JxSwYh0DgWJzu0L7mOOtuRl1TA
PvC0/ptM84u5sLxj/cusrENWPDbus21+TYecxZJuBuG3YkgOFmUaOLQ+PAxAvxuN+cNDrDAWlKHZ
f7gzSGSuKVh+c8X8eIZ5mzlO+xDURbJrRjTaZtQ9GTN8ucki35WkwA9GWhbEyG7YEbybvam6Uo8l
jFAk99VMvRGC+zqT9eooibbESLs3ow7rV81qIVaZqQ6VLOx1gBVvqO8cawRGqJqeqUtHpQILrN7o
89yfiNYYV/NSmbAAe0ZthBUkcxbuFd98N6VVDOO2dpPbkBH3vsungG7c6Bl2l3RhNla3AbPVjesp
E4MGZb2EwKPJrg1L8aHEoDK/KSbw3USS2tib3ZWV9PbDwvLgDJrhuBghVaiSbbS2sgbVo3Dfhpit
syFPkWQLWHRQUMMiIeqkfyVT98MNQnwWGurSVd+HWEI71fhNNwlcXFWJI3aRRpKgZcfFKpceYhBW
rNjlpZ0cMjdk0Cx6XLJWZhiKel14qbyvpWWcsqzkBLfDdA/xDwZlVENTVbNL9LsXl0SnzMYOfR7y
X5gGeP0P9k3s9tMt5yTAo4ybc1sp+76ehphJVkHBjgvrwfUaey9SEi2Xd7Q+QTjhiVciHwJFtrXG
ETBgCkqC7jW73PXsUuGUPdM35au2nO5wgTlOgBUFmPnaThs0nyaPRgXAp056Uz5ZVnBalG9TUJ0K
KmAFQmM2VMIS/qln3BauEZHQirRmkNUZiANYwXWf5IREdcgOy/NpFPazqFHpasMW6d+O5Dbf1t3d
4oLdINLDoqM90Y/vx8G+CpzwpDnus9voGy8kkB0bUC0N75zSWRkoVaLavG8c+YT6Zi8s40Z02V44
2sGhZFOD9rasuwUi8CAzr0wTMB7iWlN0t1lESm8UviLGQS3kcbB5CTmgdUR1Stu4aifZcyg1wPW6
fW0OfXdrjuYNiTRH5BHZrgvrbZs1J5Y4Ck27fhlibWtAZVV9CKoXeQeEGxCLZFj6bWTdZ26Ee54J
OGpjNUCqiZNpt52R0JMat7mFBXoN1yHmvYOddUedQIMDZyW9iNV/TWbsUIbigVijC7a9uNBY5zQB
y3en0zR0j3k24WROOQMz+mbw0EBhbrK29HYXZe0ZvgrEVMS5eZvslDtsccnx1vVsNyuEhJtfKzAh
rkODswqdxQFT7rtfIQVO9rxDV5E1TGXik1fkj55evQxlxg3jeY9z0kaS+dZdzomp7rdF7F6CtL9Z
CqGmt+a1PXV+MhrlZpL62/JXp7XxKGas9DL7RZuyrW4VT7Jdtr+ou8oDlPWd1HB/MvSjV5dfA7u+
G+vwOCbyDlAYYkomoZCxPmbrtq4glhnACnT9VCYYmNufM1cok82XiGk27eYdOPX10A3w8M19O9dw
OiwNdUX8zNUqsIUxUfB2u2A0/U4ljwknOk4E+5zFsRgJCpx9clgF9FcDwk7x6qbzfeJmh76LH4O4
+AYrr2S7zw4ZhoAz3SBstkMq6bZldmd0cP/RoyAM9ZCN0BmZXvVR15Ph2y3fP0oUmE5SrBmIHnBz
XC/e7jJKIdISYuEYcG4w5TiOegYsQyfpxe2VhK7Ru5zInAjvldszgZ8WJRQa8JUxsmu28/Mwyyv4
x/uhx4wwHDfC1W71rvti8KyGdJjU44yDtI8FgnFSvGs0uGpdcWhm8p26wIXY1T+PXXjJA+wJoN+c
Kw0fHTG7NDy92AMNQbqvy7cC+gHONOkpgcR8LMzyrqtQpk6pwQA3JaE3j+4EMzJDds+w7iib6/LM
xd9CdIk2Teqmd4t9c8u4hjuuVatKRcisK1i1yIGQT8bQDSMacxV9drZ710WAzwpnt6Yoju1ofIEx
viub/K523igxlkWaricIZdMcM0eRx9HQvqKSe1zuJyrRi8beBsWt3zc2zJ48lWeryW9cLn2/OAsu
d5okFfvSyvI6bqYvsqEN15zIPNta/5gLbEALx1/2oTAm8xmcx0CUnzfuSxQp1PVesjd0CPB105zN
MXzpmvQGIs1DVpfPLjvX8nPFZYLDdiWwolwM/au+ZO5QTFfB5PmIS06BslAAW8+liPEoWRBwxvFr
t9I+w9LbydShMcbFIK9OWt2xEArjFneXF+QH+cYr0UU1UXOMyecOVMTjlHfWKiw0PJC01kWO0d/A
d2X212w0bz5HYt5VVXtVhdPaU+0S9x5U62AyPnTL8RYaEJYdAdxyBzHf0rjMrvuGT85rjkivi/tD
17nHzLAvpcFDDdt6ZSds/lYLDU7z1B0o/9YzipTvH+07jwtsKWvXdDF8aAshNBUxU22Iq/Y21SMs
7fR9hZxk+VSnKi4AtlstBHbJdRi9EueGErECtrJMpg0TAamFoerYXrCQg8xr97d1FH3aY3Mn8SuV
VepPxrguouBqyZHq6DSKxtnpc3IYUvU1tJwXb2nte3Gsy5GDZ0reDSrwvODxMyNKNo4s5Q0HWH/M
QiEHm6JYJ0G8d1MJhJwx8Yy8k5y7Qwhcz407F1ECVCFdConS/Sbcon9Nm2J4UG0AX8TuUVLGB2n2
w9apQ4C08mjMdbZuTXiFpTHdxmpcTbBVdu6s0k/XaK/MOtyyy32KnF6nr83bCr76CgJ/DYOh341Y
LTSluKjBhX+OWO9YYOZwX7SlPEPXZAQs53NnIBzKiyVYoQjeVJeE61yG1DljQH/ZGwhLqIxsWV6s
eHhfvgO2NLtYk1eRAcuGifVHhBKOyntkHTVz6MckXqvWvDHd1kD7jUi+jSZ/DqOD46iHlv2CsXqN
lgcuGcQVRELea2xrlywfDzgerfJSMu0UNyH/TdemSxMxQGxsyu6oeJRJjByPfmfOMXHplqAQpjE4
eYQR7PfY2sBZlaCp5ldkKZswjq+Hpj+28XsFn7ItEc1W2OAKS7tZdlTFdiSgWaTs23Lst53h7Z0R
ZrMstHNmBjscBECjzOTR0rIXxNWPxZCzrSL8NZo9HdEtyoijngMyOc0zbiDXY9y9ODmDpsVSf+dm
rKvRmjCvLl7rANpj4kBr71/0LOg2cVTf9TUmhz0ARxcmRzcUgi44k7ukTfWt2QKQJ45FamB6qiXk
9HHgNA16KpJgXs7R2LsPRPjYwzRmooySoVDXTSXI5HIrMgIarMiUttWK+TmaoyctcvHfGPxp9E6Q
9B/SXj2OpgswoziGhVXV+6AIeoZg5trBuW5VEs/LI7YQyK/cArc7HfSuaeDUQsUr7rWhqbcDg3d/
sLHz6W1t2g0lhlmqG8hLbyqsvQKvdLahVpPtE1TqGKCwXbQjOGtBO0Wvq9vBVuo5lkXaADw1E0Tv
SK4NY/AMhTDHm6KnXqNFROg2qHfZAHsM8AwuGGGol7DzoA9ZNibD0yg5sAP72EB7+yxtMb55fRH7
ltOMTw2dyhmbgnnvlGl7HJoRBE0mUi3A4LEninMftcreo+cDDwyYgm4dOw98I6rTo2kDFdhpD+V1
CMZqH+s4kRHH0g0+qhx8wWaGFUWfoI6jU6tf0o4qkA7Zop5scZQ6VmiA6BkH1PpGHG+8MdR3bh/p
Jw/iAfVAPkDYacJDBQ72zJj56+AM7UmqqluXsRackhQjmdIA9FBGGN93RT9eTT067Crv4N7lDONB
jOF1jJCpqEPGq5jN5qgX4PCM81+IFvduaJ+6jZJSu2UqKY6hG2b4URvGwambh8aeCI7x0u4FUkG1
ViVkQZ164xYBIgEKjX6eRcXQuYdPWDMaWZUj5lx8c5rewCk3LDOI97rjrgMD1CwKMb2pxyq5GTOB
FXIpsi+65iZU0p14Lw2pc+vdNsLRoYk3U5t803luV0zEpgc6I+yRI5A818PQX7fhEJTIDdagEC2E
mQgkNXcThLou7m3LeMccy3Dduz3DaZ053FRhJB5ByYILDvIbVAI7GsN13qDk8ejXybgP8fFYTyqI
jzbmHrs6HtNDseDpsfKmb2alQCt1tkmKjcj150VFVXmkgqCJQ2lXNiiktHaAwNAm+CrFkWr3EJaH
Y2mH8xdqarnW7ODZMKxmM9SpOASu26HHnDDtMhLL21hO/WoD2PmQ8pINDkZ5tLI8B277nEuJmBm3
w6TRI9jJ+HCYETTCZIxRrtt41cOo7Vd1Yub7LDUv+mBbZ8/A0ktTdAMyvrEsj3AQI3zDCuuBJgN5
eGg/tTNADIQ+OCqVm2wtfrzPtOQhTbOXwdCtfdIs6dVdfUlH680e8p6dEbkZ8kE85cLqSUxmgq+F
XlxSsyBdQ8X680xI8cqtZMFyn2CLlbZF+KNVu+t/a+hItdaq+juzMs6RMnzXFocFwwEV3Id5dZ3F
6E5UdKeQSFgBym2mZvTNUR1iap6u/60SbRWFKcJlwxDXCzBUT/ZnD/jaePmrC9SqupTZOVXpvOCv
rAD0cONmylG/9VpT33YJ5Dy0qU/p4jwm5JNA0rzqrKb10WRkfmiCn9tV9RhV+CcsWJHX3sx5jgNh
sSvi6sH2Suw7ISll2RrD9w2838e06xd3MDRgUEvCxE8hX2OP0L3KiOEglgznXw1k//0H29X2r//B
zx9lBUIeRt0ffvzrA5ylMv+P5T3/+W9+fMdfd5/lzRs+Xn/8Rz+8h8/9/ff6b93bDz9wWFKbnfvP
Zr58tn3W/fr54We5/Mv/1xd/+vz1UzA4/fzLzx9lzwHMp4UYP/38+0uHr3/52bQxw/337z//9xeX
P+AvPz+9dfHHW/HTmu/zD2/7fGu7v/xsmL9YtguG6emuZQEZ4ko8fv79FcuWpmfatiOdJZEUK7cu
+svPlvGLp0u8ZSQtBCvGxEq3hZ7195d0E36o6RpSuLz0929395uB6W83hKvx+88/FX1+VyIjafng
H21ypWlgO2BKOIWGg85Ql3+wTIbGgsnHBEnV4wlu+nNsnYPuLQjqlez8ttjP+k5O98sj7u1vUYBd
vPjWFCE6WNOn+VhpeYWrm4PGoF65zUNRP4nqyZ4fo/FRZyBP0cDOwQR76VInIDkK77MDGCVvwulK
Bvjv3P9/WYLX8QfS2fJb999gDUqTWy3IIyIk3TFMA9+LP1uT/+N9/oy/X4z/9P2/Lc4lyPe3xWjK
X1yB141n6hgw6iBV/7kaDf0Xw+F/tDK27Rq6jRXv76vR+4WJvysRM5ieI1xHmv/KajSW1fZ/XXeX
76k7lmF47OGeZ/N1fnTfnUI7GLWqe53BPuEXDhnn/bptQh1x+ZRKCRhUOiguozYIVo2YmyPWaBaK
H9rIxr20KEcxABDNgG/tK7cfdcsKiWIjfdPzBur9QglHfvzrK+62+izuu+bzs7t+q/4bLCl4kn+2
hO7/9j/Ln9jF//a/fnorvv501/ztfxcfcfX5/ar69SN+W0XyF5poz/K4gaan68LDdPu3VeXwim5y
M3Wd3cqVBq/8vscZv0jT9rju0rZ1z7EEi+H3VaXpv+gGy4o90wPiEx775r+0rn70irbZ2HS+mLSc
5TfCGlle/87VuWeMJXP5gu579NVXRJpiixYNodCeHAOU93e63+yS3XeX7J/trT+u5t9/q2EJYdli
2cn/YEWe5jj9Ts5Lpfp9AOLj2O7Ko37QxGfZPmTpe4VoNcJtbtJpwKf3Pi22LTx7qOA3Dc7WM1MV
3biV4UVL3sTiumt34Pz72uT8Tr0VKs5VbUO5RMtBkmeh0daM07aenPXcTbvIehjqNwsT6Vy31oOy
fIhM8LGKM+nHB2hWXXiews8+V+vK+q9ylv4Qb8CZJnVPGFhdYwMmWBwst++veDd6WqAahN20Ztlw
ZpRDRXSxE+FXGkxorDuTXqKMYOroHUUJcFrJzZ9f/x8Nz3//CqZlsQJZf+guf/wKDlhEPJiIi2Oq
p3TxQMBjeaLh9q5BSNZ//sv+Yev69Q/+7rf94SAtTJVp6IlW1s7Y4l3qOCv7hKBmBWoVbUzmSev2
llFL+j5f/ovfvFzK7zdNTxpyWWGObniOZywFy/eXOofa3EDnWQ1DhA6ku/Q10ngjRk083HX5kfZs
VWDhoRuHJPrwom8GNqd//hXMHzMJlkv941dYXv/u+RqHXMQdlT5E601/LA7zxoZOeR3v+x1pc8fA
r/1h02DNd5WccGTxAWs/43v3X77hfAvgAjYMxsT/cMMNrcGNHdTOYATeBPtZjT6m58iZfK16+/O/
mE/8Z1f9u1/2h/vd9BHBR1D/MUK+T1rMLAqdttU42UiNC+15DOzrFlJ8jeN2gErLwVKdDoPe91HU
il6caFh8dJES5PBnkKhgXcDkWzxEwzVWJRuXzI8G4Uo7vLtavHC/N2HhbGqk0V2Q+HkZHWT5MmIm
E3Q3gXRXcRWDS5/M5JjMiOeCNwcds9GdAUlWcWevOznCshdo440dguRdzlQabh31GOMWhRlhPK4H
soAlzh9TFflKdABiOh0TY3NxlUfpURjG1kJoF3jT3kmnR3OCbowDsKcZGykXiAvGk1nsDYxiiNBZ
1dDVU+9Bsk8tDC8v8TAD/dr2n7g4rczCvHgweDw9wEx2+j/cnddy42i2pV+lXwA18OZmLgiQoJNE
eYk3CJlKeO/x9OdDVk6XxFQmT/XczJmO6IiqypRAAj9+s/da3zpkRrABCQHxrltImoC5oUOxNGxw
FHOka64TpCejdeD8uiOISAiDdVyBN+YB6C8q+KUS+a0qiW5MfXoaZ74mIv6udsbktfHeRiTA6gQn
DFxoOac1CdZlAkc59oDZSymKj3rfWSZuCeMSY7NTlgbBSkd/kGxF0J90AjdHAqzG+HUIfZhMAIJN
iYeLLDtUbUGBxu29cF8WGPVXo/yoiARcT5xmo3DTZvpD00eOD0vOCtOVlMsQyaZFSaOwQzYQiNFB
DCaHQKq1UEgXqtRdTK28V3MPe26+CiA7F7ltSGzyk91gcS309H0irapyPot36bKbxDWVxj8hJoQ6
bi5bo3Q7lhSpEgvXyLOkzjWS2dItHKciXw15huvDd0SM6akx7CSqP2qu3UgjDpEE8Tg8/5pubxtB
vBPhKeeodSUIPD0d+BxxdqrcQThG26XhwtRWA9HCchrNPBb8UpJjobdL/XE1hk9Snax0WqNqeG/h
KM4oewLSpBzTLeNY5ZHd1v6WBY4ijTvFT8Eg2zOtModjCePhIg5KF2GynVKA0Yxnzaf1CXV8ZEQn
PauGpAB0yVli3lLFuJILujS5ik4mcyaVNgF0TIPWO7Ur7FRw8wplNYkSiix2kqkAgyndhHR6vZYy
qlisZCt0hpg63oT6YcYoV5e69M2qH4BQbgOluGo9ivnDHUUqZ7D4GaxkAzH25qbkRscgBwQ9hE5E
6yFGcwPos/D87Wz76KrgQHd6myNGMylnt9maCqcwIFGZrkwSk4v0pgMsi6JwIcox2uXmpvK6fW2B
7tJ646FVostab2eXHU0zqhIIxQVIJxVgzDFrL4TM2xRx71ZF9tRF+XOrRfdhkNgKEsVMe/Ek8cqT
0/tpijYGsPOyj10tuCgT2h0NKt0wQktGAHwab30k3oL25CfqlcAg66v0pYuGqxIHk5nMFPNsr2vV
A5WbNd5hKmmzaBluF+XeqAzcAmZvqJfbOlBAVlQrTUQ4hYI7UuAj4eyBu4+UAWqgdt/RzmnQ4aMc
SqSOFtMbPsdlWQirysL6lv9JbLJTi1uailSmU0zoqEVC2IQepBIA4D20DShAuU/7EHvCNFzO7XEM
XuboXXmtQNVUsId6H1UvHHuoiDBL3GeEo0neIaw9sh1i7g08HSV0B1gyZQM3Sokv8tQkOgvbd+ej
bUBvnUbLKTLOpIxI82nmZOE2TYtVm6KAqLND/LxqigEGLazCC+RrjmwH1Orpw4ER23c7DW7Dclji
z7+PhnXGYF3kwKrPBPJIc/LO508gs3Ng/82RTwXFd7JDjaa6T+LitV4KV8Md6zS5Fwsgrna0HNf4
rn6/Zv68H5NVoB4oihVR12Tp5OuqeONEpX8bIlZB8yrJ7koYgz49QVBrZ3Zjc+nkpy/28VpzFNGH
DcnQRVFm9G8RYtqltdKXuqss+uV8k+FTrPCc7lIbFAS3GI/4Pt1gsdVXhuvb1UV97ibPN/HkJmuK
ijXZFKnXcAz6/FnYuXVkhrzLMFvM+pD54soIu4XcRXu0SRsdvVmYdjBhtE0JkOL391z+eZsia8xy
iqHoKrtx9eQJ1ynzRgsXjSHm77zjRMQDMOsFhX0fbJqj71unuPRefQf767Z6qu7Dd/Gp37OF8Fdn
98hf3YmPH2Yejh+eCkbgUp20Hx8GTJ4Tuv1KX8k7Y/P7ry3Nz/f0nn+80smemEgUjBjaUXXhF9kd
/W0iLpzsSli2JDbYnK/sYBswXy2qi+BMLtHZW36yGYZch1lZOzYAsBbM5vkO6Ib2VKxyt1pn49Lb
42y9R7HF0QCkzsLcBUvj0LjjBkHBmY35F8ewz4//5AykpWDlR537QIqInV5TFQ9tinVuuqLp2+7O
PuEvhxuhRybFKgXL/EkBJ6HYomveEReJUzn9UqIry6504S9hf7rR2hrs+lC4576mfFrFZAbVCL3h
HKKKmsyE9nlggcOFtNy8IDS3J4ekiNsitjfsbUy8P7Zx/WNK282MWqgrm/LcKz4Pp9PhZsgiuw1Z
NbnjJ29Zr2P0MHKub7rdvlilbmj3q+ySjpYjOGdv8pdXgwxFHRBKEafbz9829ZKhlPIjwFxHcmq3
1W2cdTYxTEu9WfSP5+6u9PPpjrurU/oTKWFLVDM+Xy/IB7FX/5pDsBYZdrQyHTbWTn3wduprZptn
Jq359/10Nz9c7+RoVfaYeATtGGn7sqN6giYrej0zP5y7xMmcTMqVOhn6sXIQ1MCgfwiXSAsX+m10
Oe7Bp16jdr78v7zkyZIkCS25dLyK5NRclw/Comb+S20sf5PrU38qrs9PuPLP6/vnE/HJ15wKUKZm
Tlr6ItvIL3W9Qlfg9pelHThvmK1vjRF70kLaSra+bspFcUSkfC5M7YvhM38IOgxUgTTZnCuPH2d9
+LFd5FNharftsn+YNtJaFxaWrblIgu02W/QL9eb39/rnASsZusKeSqdaLeunIW5aVpOajYY7VO/g
ylXD83/w61ldLFEzVEryp+9fGelwzHrc8Y2jVqVTnCtkfLEvkwwWa8OkycO8drpl0JuWNnrSL2Tx
OkCm3LYvmSrZeZyDQhTsih334JM4Ak5o5ACTnKvesTn46hXE/ktHyDCIkDt55fUpFifJeB6Dnk7n
QJHA30b4EJRJWIIzcpJqwOHe2DI9SxzKC2mCcqKSkWCxrsmPUfgK7AT3rUnoWMEhWYAoiEhiQV4C
Pizs2B7GzsbOsIyoUI8w6C6lCmqjEWGDEf8UROijVbxhJwmUDahPMu196900UlTKI8EHOKaiGzIk
nEh/jyW4PvpbTgWMpEMOjv4W9AZILRO2TjOD6UFKHAYEWmByzDTayh2WzVLaQT96RHNNAAt0KcT2
Ah8UDtISdMxGti4zFFQ+evuIw36kpG5ijhu1aK61SF4Wrcl5BhEA3zmBHin3wbESNtmg3XlasjEx
9gJ5Q7naPamZZTfSk6YGiCs5KSWPVu07OTYBPtzER2ozqlXt3Ti9F2ltBw1ZU0a46BB04FJzMvZp
cY2rycgu0gghXYQzZLhU0B6hc6OYSnFv7B0RGBoBMDrUws5apdZtj22y8rKV1j6I01Vq9IhzKuB2
jasA8BwYMqmgrntpa8HTgLKDePOxTy9lPXVL9DhT3Npl91KAvVLgK6bwlBpoqPXUIgrAXQjiP+TA
BkpBVNM9zIx1a5TLJmQjQxZNcYnu21bVnS5Ni7Z8KwlPAfAZw2JNRK5ORxrOz4LyCXWAflUUFSrZ
xE2Ee1MXgC7D458B+p58PSf86YijCETcFIQ3JALnZXxk3VMWPvTg9HNd2EIVWHo4YC282+bwYuBj
hg5BfkhTLwy0g1aWbQwNSFCTXLSqdhjU9NpMbrUigw/VuQ0Sgz5CHxMSmIblEG9jFOxVfERYuReQ
/Q9dOmx1oXuaJuyByZuEEKyRAV70T3nRbSG9rIPeXNetB/1fAJh90wcGGKXW0dI7L+zWYXIZJdZy
7L09ckxYOHMuLKAPgUj5cSXj8rSsqwJHtKj7h0a+VKKXQL0wcZPWyrMyhIu+uGP0LvEnLoq6drJm
4LO1UFasjTaS+S1v0xC/k9UepuwoGJY7jfoVcQ+gwrSdgrBEEDLbQExqUWscKD2pujuG5MVlAsjd
P3ufgKBxzsm7jLoBVW//Ns6QEXSSXo+mROCyYmzXEOmK5DkIKRiF+46gEtG4I5XLbSAl6tG3TDto
SECa3oBtDP64wVjXgwwOX5iOl76iO8mYYSW/CwpIv7z7cXFfpdIyMq/JA+El83E1NGSU0oqmxLVs
BXNB3sYssrqJa+KMFInmyHiH7ttpg+smah2JzLbEO5YqbCnFaRp/YRk8HOpxjS7ZabXTExgJvuX6
yRNta4QQTNvoKetIWZUyLh/xUsBsp3jmasAOHlHH6syLQkNdE7R2wbHQjIvLxvNXQf6edCAVIFZY
BlAW1K1KAEIBjV2n545QEgVG6dKwcNJJNygY13423FOWsMmCuyyt7ml2Wk60cWj7b6aS2m4TH4Xu
Mo0e26Zf+UkIFoPjELl6MQ7UKPRXBLivIhPJpibifplsUaswlxWuRQcLBPtyAOI6KA8N0s6EQRRq
dyUJ45j7sDUBqdf7i0AM7vGHIHSpsc1a12EW4m+Itnmtg8nG48oRvNa+TUx5cTusSemEbciFgdTI
mmTXDakUineH/WtXWmRJQBu+StPodhyUfY1pUZOabUiECwq2fVU3iLzNK4UsAwI09iFrU0RV10w9
xAS+neCmmsp0VTHpTYW/yz3RbVv1IixRMgwSaHewbMlbPfhukkhglUXk9dRqgRU6DSQ+K+F9byPz
1jChnhtg/kMtwLwttxesMU6J7mUc8lVVD0e8DleJBm0GflTSW3jvppei/dNDV5kkFu7FnKJRuqBk
ukCZvUg1Dc89eaHhY5oprirVNxOm3piVzRIUt2ZeibRdGBlEPAYYtXk6QndUpyfEqqjELkWViWZG
daLo6trgjo2QmzAxdd3oSp71hvtmqGDjkBmFA36REl02WePW0vL3WLC2JXkxxH1jh9SUq3bO9vQr
5l9TaY9Zhw4NWg9pK5GPQjEDH6qMb8rk3fTULCuqX019E2clOvRewRWSf+vmP4/lq4ZSpA2dUbPD
2fzFq5EGRLw19KLwqPtYJivCRNBSi51xLYfCc1JOqN+e5rE2hTQgWPesoL2BMLJJffOp1lFgm1mE
pVK8xEOzKho6HqX8Lg97qb9XW1KBaUEWIQb8ip0eiuQRxKsXwLJkC6pWkl2QVJqOt7kvL6XEWwpE
LcmMNFWp9gE8fXOu0OKIQygOgPwhT0VXqivknQYYlZpSUbGceJ/wlKyCKNrE8VGB/NRB+9EK1TFH
Kvc7kZqyJL4YfXmFWFJmYSLQ4pqYpOWoJEu04za+6HU3JNEyCmu+T7Xu6DzKJPnF1XRtKZEzjjqS
QRB9qrj0PZU4lnzT5NYhUYgLMKA3ocQ0G3oJ6VMyIO1nloqrx65hk02QZMmqDllrQJrZ1QxmPIxY
wcr8uZjHanSP9ymqD0l7MfT3xBAAtRCXQ6Fs/EijmRJRKjXn3ALAVC1ONIP8ho5y/WslHcIIqXR7
g1cZF+e9YGVuTck3GzYtYV9+E6x138KHgVUfkIMnbhs8EbUUOVX/mtUkhxCgVzrxTIQsgetMwPmO
XkZWyIhUG2QxvPZl4IMDaTM2ZLdag3o6NZfIg9wsGp7VXH7Sw2qP9ckZBLB7FUxIRLQaVQ7g2Zuk
bfal1z50IqF1c1Ii3iRpU5OIiP+drgyS+4pMPuCI6WWosMOAWxD5+brCJo+depHTXgj1a474riDD
/NRKAl91miYHrW2cWJOYA8B31MRsIp6UJHrpEvPIiKG5o6KHCM/o6z3k5+u+Lt8nL1tHHm/6KNtq
dFdVB7ZshNxw8Bjv4l6jseJDHmqWig5i7U4SXgpSGrtBWWjmS4YbX2RX14xP4fTYCOeqBV8ePk2K
QLqhSQAHTw5EXSgnIZvreimthIWxIyL40lga7lyVggDqCs65/fz388JPJ+oPVzwpSbV4RdXR5Iqe
OzxJq8BGj3g3nwIZpRQA6YMs4Cq+nlVAfHWKQHNPkWLWvZ2ew9hzJYosPHeEdUrSs1H842OejHCN
8wkQHI5Jxsl9HPK0qtr6qEM5NBLySDe/P+Z9cQaijaxoiikqIqiNkzNQCxoE8Sy/HhvQiNu+ydy+
X+scC35/nS+GA9eh/q+K4E+kU6lEmukNHL4j0MSFJG+18jGD9fz7S3xxBqft9uEaJwOAZClCxoaj
eqG6BDfa8E+W5r5fdcvR4RjmemcqOGevd3Lv+saaE2OO0SbdIdR9Y9l19H5BRIKrfBO28vrcSPtC
fvH5C57UjAa9ZdIcKC33S28b2Po3xaFZvfQ2+ZP6BMeI1Obz1VX55/H96a6elFcwzGaJPBzbrfKE
c8QVbHED139FhtT5a82/6+QV1tF2IMFDEqWjm+LPP9TOC9g31ThQVQ4vjSd459Rz/aV+YEm+Bf4y
7tW1+Ig5Zvf7gfNzJYXb+vdVlbnw+uGqkyXnhtkdB5lOFOr3qivOjZQvR/+HK5yUTpMuCLGKH0HZ
KYfhzXQVJ1x269mAjwX5jS7/Cj/D+++/1Rf1lc9fa36wH75WktQ1ucDHWa5SX6bU/rqFdpRX+QpE
zLnZ/stBgsrXlGadL+vX52sB4S9EQTx2q/RSWHDEoOjXH/INrKOzldqv6uC6gnZTNk1R1JCKfr4W
MYBGa6lHcYvTxzd34W5aE3pwW+49LCMLsAXFVt3Hq8YuN/rqv6F449efjlEFlTM7MkNVOMd8vryl
T0qR6EcTs13RvdXZ05nH9tVo/PD7rZPRmAVEvGXeMdqPNplo3EogzZha3cmGtbUVDvlfo/+HrPzw
10c/0a+f/Ov//qVQ+JO+/X+a/hN+xod7P8vmP8naF2H1r7sXgrU/Cj6//8xfgk9F/UM0LJMKq0nn
Bcw8T/ovwaei/KUV5pxrynRD5pL0D8GnLP8h8j8JISZjQ/8oape/i0H5Q8X8vkrRz/0HovZZVPpp
HMIT1GhsG5Y4r96UUj+PQ9UkVNicWLMTq6ulV4+/05NcHlvVNxw2QVkvosCqDPRRUdxIgDt8dfB9
eBYRVV+7FrqYWjzBNtrN95v4j8bT/7SRovMS/tr/sH2Z81X+tSFtOGMS/vO7pWL2Tcw/9tdYEbAY
/IF0XNdVi4UL/e2/B4sg6d+VvhpTI9pgFKM0RX6MFjTA7OtmDTBV8NkeYfJnf+uD2ZTNlgqTv6Aq
sm78IxeEpPG7PowYVJMMGPZ4SOv5eMpPq6sRAN20BHO6asNNjjcuxzQ0yjrmGjusL0Pws2O1l0C9
PFIwyUdHwS4YUMKZ7eG1TH0VH57ti9ey+VimrgFtzscdvKzQhpnrHB8POT2uFOy6zgazRp6Q6duN
6ACKbQqMpDZ+C5h51OS24XChcKCkL/WnUiCkcgpKdcMGZqkmOCWW3Z4ASE7ZTn2NvAghTaRdmRvi
0yPtQn8mT2vpX8j63qSEPiBay/aS8CR77z3RWKbi9IfQfAjbiyolYvux7h6t/tiQ43uJ0VBs3Lba
pKQvx49RQa1HsaVvA9lUra2HL2ILhWXXqXd5ux2IZb4YQXfIOnKe66p8sKa1AQZVXAsVgNNV9MIx
33/34v2s8CMpBhn+Hnf2ZfHCOkTEXsPhQ8QuvKg31GwfW/kwfWsui20CW31YWM+Bj3bnkmqO9N6t
TMvJ0w3sXjmHTLmYkpsAuYaIVGeZUoA0iAVy83YltMuQlPbnf/7O/v+5BtCV0zky/frlvqqbKu/+
tWuzlzpgRfhf//7H8Is3/sev++ulZxb/Q6NbbOmsESp1K6bovxYISdX+UGidUd+1ZM5uKhPF/3E9
qX9oWJo40fHneAlmp9SPN15V/tD5JbyhiqJhCmRZ+QcLhGZ9ft8xufCS0zhXVMhzmKBOhU9lTudN
kKLqXuuiG6XaiJb21EDJdwMfXoYUJW/E+LySoFo7CHtQsYeBM8YGykAxY3ND58EVg2uKrirlBeu2
xlgKD210Q6XNYGw32OG7fC1rg92rWD+TDDHi1I+3Da7nlR8Rt5BYRy4DMsvCDAnXk3BGGDNTyaTQ
iTs/KPcy4kRVhT+kl9ODiqUR2BavtCCVm9YSqSY27VognQHj5fiWIrck+6e5l6oYnWZd5w4e3FVC
PhmY3wpWbrtQ/NFHSdxeC35qQx1O7QR+FJ/5GHtghP1avR5N1Fm9FL/M/y/0bNdn2KgjhUZIUUqL
tA6J32aSp1JEiAl/NyXkzBlarbAjSGRm8phJSu2mhhivxDrdd6A3AFqi3e0nAWyUonFzyxvQW3eZ
9R5IQBWnPNhNdYkKuXikZLISY+tlhoT7uNBrpo/WrHZCQPJzx2+BbpWsDTN5lUbl2sRTDQpm6IKV
FXhbQiZfyU5VKOqle8sTH9QA5bFQpyszn57LaXoNcSHUcXnbWsleECkpEigpLtsgdTgdi4sO3qwx
ycheq+Siyxs+tKe+V3msLWQczAu9iMELmfQaINAsarRM1AChqZnxN9n0tu0QUJxs5vBWtSPNM38X
iAR1Qi1+ZbPMKYbQzzrIb32juxiKusR1Tc/dlElWVIVdhl3Nbuvo1Ut9WlH9Cxd7RawNgrKQ1knh
r43KuDFwW9ttbKyz+lrK0WLLaqG6YpPYVU/uVGn0ni31YbepaKaoPqWeENd2Ok3ggDVlso0k+gYy
6KHAyWtWB31EG0Uq9aFTu4d8yl99OaK3Mo2PspSRLGYx+krybBaanqqrwAzdDo1zG5eMNX04FOVR
BI5PmT7jiGgeYzm4SCk0a2L6JgClkqonAsnArfPnHLiWZu1v+rG6zUa0aFNDMG3GT1OSfvdBQj60
UIhtpRPepFCipTBUN10iMaCaC7GZqPfV5noqgvdWEgAlst71D6mPhtsM9DvM8++CDp2/rpIj5/KG
qiNB4pRwBOTYYAsEQVzWFBARDpOv1/Tvmp5Mq0xA+qFCOLRGBR5zucnboSFNQpjzcc1Lo1bWceLh
KAhrfaFXMdYh5VotU32RdhhafIuKeXFoJxplhIPudWF8kIebouosu4qjb54qbOOREakJ2q2gX1lW
HDjMmIupGp9SMT/EljQHxD/Dn29XehIA+0iCdS+rr8PogVPM+3oN8w4f26svbctJkaCSknVePEhE
1juTBpRVHIyrXpCvodBldIPqCzxVAjVov3ZKBPC2TIoc+nuepK8QLmapfg0DlQ9BYCplx1HcCJqa
8D0B7Rnkd2roweu+OEZxGrk6qPq1CIOZVlO7VOuK3U9UO+HUPhW95sphazoTKU6+xr4pnqlDNG4D
RNr5XAM3Sb/wSdJwioEB4PHg82IWWt8rhFDX3KCorJ8yMT2EKh0RUh8JJ4JmnfYOgRp7ei2RjXX8
lVDQmxipcJF6j5bcvatqQqKCqtAvNeRNUtMoKuVBhGDOvg0Ae4zOS5x3ZwQqviKA26WBsA2q4jbV
+2chUByLFihS93s/7K6bLH6Xc+1OMqRrL/ffJ/E6z9mGaGkew9ooD3EVLYsChwVNFTxZaUtEUL9R
U/k2F9PayWUiHFtCf2pS+RwBPPkqoekdEv6TJSP1XczbNCJBDUVymG/hpcawluIJarPULmQ4Zw1w
M0fxs9tqZEIVUlov8sYgZ1QbpetRjZ99kg+Vrr2SOn6fCkHMBNmkFahoJpYkvmXnqnLakf86dKQ4
Ra/Ere1VJdsoBu+Jl8IvraMBS0TaXwhDemXWgK514i8FP8vXht5clVN3E5ZIApOcHKJBBaLTek9t
yif18pi/OEVuMGsk+go6KP/VavqcwAe6QaR3UMgf1Vt9gjgIzHImGaaHoYz2k8WkOmjz+DcrcEwz
c99PCbBMAu8iVBtpH2EFM6Dq+EQ55xM3suz61H3+3qQKs+zairl5hVb7bPSYcsMo2Veg/vO4i1il
TNIH6Uo56V7y49fa898jy5cQzWDxh+FzJfBSwY948obsEDPp9T7yI03fKOq1z3xciF4NTC86klFf
LsoEEX8zNy6qAhy8mF+2cDvEP0cNflXCALU9IfzmmapredrGCIq9ZBD9W0yPCnE1c/pLdDUJEN/Z
NygxyTrE8Kpqifmmym4SJiM3xjy5CG5aM6mh2vPh5xVIFtEUiML0kMDpSUhEc1QL4nDqRwt5gK0y
xCLuIB4B8XoPahW6AchVeA/Bexf2RPz0h6AA5y6lKlgXFshuxokmESVx1Udryg5voZJFizsjxcqC
H09Y1lZACQpSlkvKr+Z4xTMVaGKH8HoocvUUm/4rCVPH+M4UO8LcPPGaO+U7ctzQnkvDdVVww2Nd
dwjSBBLOj6kx+4OYDhHbgYrHy8mmwm4JRx9IdTgSUhdbD+C1hQVMCqRuo1Zu1cKjtZINTjekqWuK
lbQY1GaHj4zw3PZegwdpx6YFoi3j48dM5jo8UydW8gHRFbNVUgGTTAzNkSQBWEN4V+Q6Jriw5NiP
mI1kKR12wigngPLA3S8EmfeNswkNxqgDCOZN1NolEpxG441uD1pNTcvwMvV7gXjaha7GEkup/k1T
278Uwv+oDPDfO1L88m/N1/o3XeH/DVICBIG5EPPr48RtUZHKOf44OtQfqwU/fvbH2UHCNYxSXsQl
wMH8u77ux9lBgosgkSHMf0Nn+7G4xJ/g7hX5IY7xGE8/eNT1PxSEbPwedvvADsjc+SdnB+mz1phR
oiL6Q+vLueVjzRiWv9KNakvGbrWttezNI9g2lWc/ieQKdPdB326t/qr1LefDXfpRhPzIaPjch/r7
gpzVPl4wzbMukWt52Eyi4pSd5cqtyH5xCh/CsXj9/TVOhOJ/X2SuXn+ohIu+1AeJ6I/IP256PMJq
1ji9Rt/V95fdAJkx4JWCKjqnu4eweBH9qJ5+5hue1OP/vvpJvTohH24M1VjYiFHv5mnsJDRqchj2
Uk2UdXEQ1YT8mRClTACRGop2uj7zvT+XCv++8kkpmViK0MpKod4IzOhm7jZVuNE6CVLSuGvFDlqj
sTNi3akIyfOGc1aYXw2i0wo5wh6/1Mwy38Dxt67ay+SqeSSkLHtAAnOur/j5jPvvrzbXzT4+UoFo
THLGc28DaN8pVMKMLSpLFSTawWlzEihj9dzzm4fi34X/vy91UmgNCUCBlTwMm1430ZxZ6DTo/sNt
1/zwkGgcxbzJ3acdJYY7TalRblbL/+wBmicNP30SOG5JfbMhR9vtxAOqM1ergOSz+aP8i06OO6ru
SpN1SpcWv7/q3Mj46vuetDWBPAkkM0+IomSRKoDlKOLgCh17Al4ZlTxBD259SDnq95c7KWj/fX9P
5pxOA4JUNqa5KZ6K2/BPEGt4xBJKco+knKQgws98r19e6GSu4fyPziyGLm4JgMmVuxRthcJmZB4+
EzOajxBXaMmsV+7FsxPcr+7mydwTiW1TUznIv4+eQJGcVGoO5C/fl/OgZTIaovi1r8LDf3g3T2Yb
qU8tPxFGecMWC0Wa5fRquDYaaq96F4FaNB3JU5y0oyLJP4eI7M5c+HOv8+/HeDLZkDMxR7aKREvN
A1OUF4aEPwZ0gycfiWlf5FBe6+oYStLC44XpmuJAhpzLEXCWMZ75FMYvpjxjfgwfpvoYZWE9kT67
MdUdOdPkc1tEE5lOjx6wnqDEcWLy6wRuvbiD06YQMuVvp0CzBSSnmkqvrS4kTtGZvBiIyoG4vSAm
TA5FNvljL7it31mbMixvCGQlARZliS8TUWFK4SpVw2VJwDmzfeuUcnLFcRxLpyCiweMYkPaYvDUo
alrdYcky7SjxHw2iThtxvI98aTOEZrCiPqggrxufAcZd1SC2UKQDl/DVwyBpF2OmOWaUlCui0ogx
mBz0rJFhoHboMkfgoJGGwW0e1Bhna23R4vkWjbhcjRHOBDHULrNcvrJIh22KV988Ss3V75/9L8Y4
fYpPN70NfKBnMd5cMm1f5zGeUYUPFRYY4g5C39ixSSZ0XTk3Y/xiRj5tfUWqgkyyLAhxD9dR+WRZ
PvwAFFuE7xgFD2xacky4Gc0L+mMorDVyhMX/cDU4ZUmplTmEupiSc0CaHmsANdGCQT6vB6QT3QQd
dt3wJiBCbYooZxlnjUq/2JoZJ9MySY1yOvjQ73VKWVncLrICYV2iOLDSHCsi1nraddp1lt/8/qH+
atdknMzLqpJ2taJVEaiLwrK2JM7eCwjw5rsc5ZjdCF9FNq5JrEE6OAJ/a21+f+VfrO2nkqeRI21c
F3q07UyLMAwZ4X+3q0lbCfRxV/Dv8wL/+0v9aq9inEzPudgnZpOE8iYfxQORGFtTu1Mjnde6Rqef
MWuHiwLvuBwk5xb1+Vd/sb5+n7o+TFHDVFeZAl6IyGbSM6H/e/2NaeH4CGJSwKVdyGzojcbVfAzX
+Cgx2TtnpkfU9b+4+MksrdYj4eUhm5mh28W9tfaSguQotL55g/Z8sABL5RSVE6aoOG72WRDv0sS6
AiosldVlNg27Kek3Sek9F0qOytKug9hVsFeUSmQLzVrWV1AbSWMo61We78aJqciNq5XA00MJ2GBq
hys8yuuRzbYcT7ZJOWEQKZDWa2hrhBGi7KRRQFCFJRMjS9Rdf6NMu54U2uRQsP0J3K5zK2uTmWtf
xJy/nqq1MaxEjORrZkUhdHW2KnQwR283xk+KfNmnO0/FnHLTyneknBbqt0Z9SLNbqXNjxe2Mb12z
NmrAwRuRXHjJTeM1kS3SMH/oOlhhA5K6tdCtA3/jaxstAGCxomS3iAil8pClCoW878yRLTYIAbK8
hHWkKFcxfpdIrvZKjt7Vmy4p3+wsqq8tlUSAwJA3Bmwn3SrG39D5TkBe7jDGmylSbom2cNtxIwKX
U81HRb/v8swlYG6dkGxV87o3hbqLCLEPLGol5vAuUUkxzPHWSgI4For5Tcikm7E274nekvJqoyT6
HbiIi0xJ3xor2BnhcCNh7qLEshlr8hMTSl6gWYIgtiVLWEpj/dYL5soqCEqoK6eIspdJhGJphsF1
aFIYn0bmHBWYPZR6AkrCiJtB3j0FQFPci0F8F5XGZoQwnfwZUHhSCWSoS8qj30J/XbWrxHISiMHg
zZDvzz4jrXLFXJubSD26ZH1d+hxXBgsmaIZ+09z2CkkrQrFM5ekwgqY0KcZ0RU+xY3Q1nfSbZGcW
5rVEBhrGEYorFEDLcFnMuFrm/0Bed3V+Cx3pishC7E4q2xPSoK2cYpZLcMh8a644Ld018aMSj+gk
JHa7BpVfOkA3cdq/zXp6PyMcZyo2htpukqK+0BNxOUYY8FVjuAQA/KcqD7dtcYFxzqZwStJnXIG1
TQmoGteyGG57X72JB/WiHfXb3jdeTXw+U4z0V4SQmiSrEZE+1gh9PJSxsIxK7boT+70MSyOb9E0v
ti5iW1dJpbXg5RtNRXpumGs9OKSjuNQ0bWc25S5q42UgPwuFx/s7XAe+6i8IzfUizGlqHL6oVr0i
/3YxQfZRxCdm1gXYOXKqDxKM9jMT6y8mmlP/oDRaFbWytt2U42aqh7VZdk4iVLBZTUebD1Lf0siz
G5LqWn3aQsT//XW/m7C/mF31k72I4SWTSkuj2xAna3sEFfkNL/h/cXceS3Jj3XZ+F81xhYTHQBN4
pC9PcoIomkLCezu6r6HX05PoA7v/bnbFz6b6jiQFg8FiVVYCeXDOtmuvBaFvlYpnmXGCooPQp+vp
OJ07ldmq4iGaIsjc0YgBRLawtTZG8JiJR0rFYi3S7YJftKRjUjRQsQcpyOyYiQ20GJ0cHm+oUS2l
fOzKj6JI+PE1mSSX6qkHUyw+Ej1WQ/Cjit4JIdo8dO4g0Sw07+CtgjMdanKgA6hiPiJEZv/9Eryb
0f8jEtfeJawrSsLZOMaMFiLQIZWHKN/n0mMpfsTDIOuZMj82uAb9kxEi+Xm5dqYKZ8/giBTbRRhJ
51As7Rn1ZrRBcH6JY0rykVDqXDSae3fL4l8433c0U3/e6Lv0VtlBl6GgXBIWixwCkQx1JNrEDYvf
fuiVe9E8tyuQ96RGY+uulXZwXhchI5lHCT6YYkKCBCGXob4m0mm8HSY2mXTIxYZZE5b51to52JGB
KYP8g9yz3T4PTW03OWrksB1njU7qpdmd2dhxVjoac4Q3jng3QgulUo+G9bakjozMKl1ya7MYTfUI
vXJCP6yQYa2Tv+TF25YCwDkCderN7ebMzlA02EGN1isM5rcitXv6uf2rMH1C1BcBqGOtIgsuQPMu
L1SbaVC1d1kf5rdQSi+KRDuH6axdxy4UIEpBur16QR7bqyQDhMhG5d7AamPaS9p5JW/fSioSMbkb
Fxrtio9lD7WK/qjgvZX5s76p4KztL7bVd0D7vztZ7wJQ5KFjOet2XZgemZvxq3JF5lLS0Gyv/Djr
rC4L1f5hSJ/jCV3V+WNzu1Ph/IgnxVm0gakWw8777lEZYs/IDylkOvDVtfB0kGTtJ315UJvZmVFa
iNv2JEeZO2R0luTBXszIT7P2YmblMU0YQ4voJ2pSWKiRJRmjczPAKi2D3VHHm8ALlVnsNuMaKE1m
b8LFa17sM1MPMgmWVlR6YLBmRqtiNiZ2d8ilbrM3EuHI3x+/72Hqv1un93Fz1O5qg0ZgqOYfo46+
RQNh97IcxBF6rrgPcmM+o9Z2Jw3K11pIHgegSbp4knhwWZyf5bYJRwTYdm2osM3TRbigp4SoWfaE
Ns2LVHQh5Mbu0EuOoDDSaGY23QOS6DEmJ/mode1xiueDIVQB0EVLzF8Hs0Qq1tyI2515EXyDaZwb
u3EpBYZNm0s9aWFcMzYFD2kzDMFu+aRU1LHQDEQhE76F+VTrKNYmMK0jMVMUgivybyNqdJGRaLgN
TvrcTKmrbRlz9RClyKe2CINAMKAj/YwMWaYajCUaZP6/Mh7vQPF/Go931RzmqyiH05jZJw0yY2ZL
nN7dDZTmjGg8LP1lFvh2bvh1rDpNZz4V0SbxTf+J+kuzmIhD/qroIP+k9KFtPvCHiH5dxkihBCCE
Rmp2GC8mtJZLt1RojHeIYWfr8FnO82OuT4+E36G8PiBCkRkHtdphfxnXafo71KcRgl0lBdrt5WXJ
n1B+sG7orxRT8bkY1pCC9Z7emh3lxKBGf79WVQozLC00FGzUsM9+xeXwk+xae1dB0mtAp/2Ua2ET
KYdouX2QY99A4m2jE1Mc4KOHso+fYcREvxUxcVSq+6H5xeH5WdKpvctPwAbtEqMdaUBQ6lzgFGxK
41DV5muhDAcEpBgERxBnid3tMZppfmh5rAJz0X9/eH+WD26Y3x8fZV7uNEFqYz1MC/3S1tFBbuge
DtkV3Z8rgi3u99rVpF7XKn3++2v+pHryHbb5w+5pmY4Ud/OihjvS2pI2iGFct7x+K2XkhCbTTbRy
9b/4dN+PK4mJ2AN5NuUw1ZonCO4dNcq9Wv0KNPSgGo9FUkMaryP20l4FdTnoUBGq5EF//1F/ktmr
7xz+2JQAU5GzREGJklyh+etwXjSU6vmYHYKSUvPLqvJmbf+NFX7PliON63Jbe/LEZrnsJnTrjOJJ
5DNuKysMgt++dbDiz7sUV9nJUPYxQ6AQmqbyr7bST0qR6js/UAIK6mV5NcIMb1lICtJ5gE0z8AOs
Z8Ma9z04BKR5JkIPhsh+scY/K3O/n7zL83HXTkzChZ0JNaX+YTu7TfTcSToBznpgHhOBb8GZ6+za
VL9c75892nc20EwgK1XpTSIcOQCoSIKufDYWCgMptT9B1S0NgBeTDBTW0yHelyDM5hgG0f7TIKfX
mHq03CoOo6i/WIafnap3Vixv5GRQB3LrOpde0dR0O4XpZgDDWQS2ohAP4J8Ou0j9Vb7zk/Kc+s5w
NXJBf3SszRCRz88GTTVQAnsmfDZ7Zciw4yaqU1UvCcnw35+lnz3n9zRUnRrHqmCww1VOTqKIjqTW
jjx9iGLDuUnddVooFtcfGh2Og/i/ZquUd9lVcRvUeRJMgYh9PMSrekjpAw2c4M0sGqV+EGnD7fC6
v/iMP1lVGLL/Yo4HFVnVNlOEENLNw2YwKs7pvCLkyP+lFvloReb8ItKmRr9d8x8BGB5/LfPw/xJ6
QReZSFEwuj/HL5xe89flFQx0m+T/6z//Z5dt//Pb5fXrK9Do4PVzVbz+Cxjd/Yhu+OO9/8RGgzv+
zlNmQlv2V2y0oSnbYPCGjGZM+k9s9AaAFlUJFUlYbCmwYET+xEbDdbQhmQ3JVA1GLf4JvuGvRmFD
RjPSCIMb+hJMGe7Ed4d1QTgdNKLYPmlR46uNeCgUxg06DcoaqNzA50K176fV8ov+CDDwv3ij3y5s
MiEioZKxDQ+9Oz/MaDA738v9E2C9Cd6hFmibsbQeaY+XmJkr5GB0RMThhAnsrIC2WQmQin46KuAj
6Maqm1oqD0zRm6oPbNnplG6vwBUg3YpP6bq4N4J0ZPHuEatxc7hD5qhHL0+2anRYdQ1G3erzrlD9
pShtLVbvijx7rOrPN2q2WlPAxru6XaE9plDJjrvmCNm3L26yvTOihwyqi1Af3WJkfVLt40QzT0/u
VcV8FHu0gmR00FGXAmtUpsebUvtil5/NlTqskryON1ByUrX7QmHuMrbGY1yQtLb1xyTuDy0EBx0v
XLmCosZol79oI5Lvt5dbGVlLVrkL3Xytne9HbaAShpW109ZAyojBCAg8zGUjgq99cGDoKRMRd4iN
Zi3S4iYalfpyuzldX4UKWBYB/1KkR4CHtpB13ma5ZoSNU7xzL2mKO6NvZ8qiXYrRF+bwdKtE0I4i
ZFhOZVAK6Vex1FFE18VrlHcXydzCtKn+YEaRu67Zp5xwvlfpzKFYK+fzszgLnrSOrj7vnjYEMvG+
XiNTiGaxYPeKdlYL41C3x0SAkhj8+i7KHJ3WgLXlNLRb4D2o8d4l9EM7Q3A1ykh5dAbOTi5u5dAO
/nDUr79FRT+CcHbvMCrf96ck6mCSEHPhcLwf027gFBtmOMafpgnaMsMRZwjeIYoxm4XepnqnTNmb
NkMoMF2kNHkcUXy9mbmrtKWd5TrC45C8qtB8ZzTHQOYnjQAZ8PKyJh1Uu/NzDqlNX9UQXKkBNRyU
KuiWxd9u0CKoiRLohXSXmrqlINKbRGa44FVRn8vPNz0cuum41ipffi66iEo1GyzVjnk37Rckc3fR
gO+L6NvMh6YsbWECDTdDdbtymMiUCGrHS9f0YdkjSLUb7sVhpNIgqwDhZEjIYaFOmmt+G+FOIUa4
sRNv+SedikKWQ9HXwW5clL13yyukbgv4I1TaJWAjh6X+mKvtfh2zM1OEQd8yIbRCAgk8tJD0Y5rP
l1ieL3XTPJhx5OS5cIggYVrHyy0hQzelp7GNvR3g9iUqrjpHeL4p50xqPV2ZT2P8BaSWoxXFNa5h
ubiVdg6NRbOL3HrXe3JehMgW7jkNx9sa7f8r22EnQ6yqUiqQGU75q/sdsxYem0nrnlrRfKw18zEV
c1eP3X6p3WVoP6y7/Gs1Yso2NcRZdes+PfUTRcO2uo9GvwKAGqlwgSyN34KVTQzTFasYwefKkmoJ
CiKIjMv6qkXCo7IMTpLrx3qlRSKz/GLpGEryIOzmQ9s0oTqrvsJQQTHDvA/xPlTvbt4MPkYDXizN
6SJMk6z4JSc81ReIzz5lxqXWKj/K2z3oJkdu08+Sp8ziYeiqYJ6HD+ItJb9EjM5ASGuQuT+aSEkB
PeAAsVMPo3blo/vjSXNso1ztjQwXN32xobR4HPWVkm6A3O8pyZh4q7VjKWYcdcae+5IWe3eK5fFS
yFRHKAJuDORSu7oprD/G7ZruplNhSn5ZM0/R7wq7aUFKDOzTykRR6FnRxssmbVdlX02DcTC1tIRZ
t0TjSwu/KYQTe57NfujqYDcLpzaGzYsxkr7SwlrGdcG69fd7YYsSfsijfrMMDMmjW8PwoL57TxSR
6lqhqUndPWlxHlTah6HHXMWqHy+IPihlIKPQJ6O4aU6I9qU8i67zcz2iZQchflr7vTA4AqIM2baD
qCpJahbWLfZw9KA9mlHBVlqJRlQV1KvmrXLrtYoSRJpiMxwZ7NqXMb6rob+fq+GlM2B6lOWnJkq+
bAdMwhjEuLCWuZFoMcNBp0Ujv6CU8ItYews3/0wmf1sEGbbAbTBTkjWCkL+Eo0ouNbqWrf1TKSlP
mz2UufIkDQ5o+YxCbPorg/xvL4ggEfNiKmWX97SSo9DKQj0RLyhVvwet78G558h9TYPi0DfqU6RP
hwXp7RZs5oxPmDOGHVtPY2RyN0Y3S49K9+83wnecwY9rwGja9smZ9N+poiK/R/fJKHvq8jROT5OG
LGDahIIJHAzjs2pKgOQurVCmTGpiqhzxWB0dO0jQuvJhgs2e4rdXcBRXbrUXXlq6TqkBDZNgHsrI
7XOg8/FXrIB7G/RjBap9LstrynBDgwWXxjKszAF97+pqdDmOxIAcq31R1vgwNir9K+lJSVs8s631
TAqUy/CC7sS5UKG1VwsIeORj2yB+mcZfi6LxRwqDxjKcxFyl4m+nkOJ0RCaSNl+6lEsSDuZIzFXr
zmW+BRmaeGmh2StSa6b3bETL847XWmgyfIwLJmZ4kSXkeBtJeOxE7TjLt0ONhuov9sS2x/66/poE
7zCzhSK8Ovr3eugP5aJ6FzGnd2P9NUEOSPR9GZap78/4H6U+P81rfgRl/5w44P9C7LapQ1CxVel/
nv08fCuz12z4F3r7vzvJa7UMPRnP3VB+fa1+THj+eLvfEx6JwU7Q+TwXndyCg/HHMKgkI47H2dUU
KIaN76bzX2wB6n+Qi8AyAJSbCXDmPv9IeCT1PwDImYYoyXAQGDtmzf/BMCjZxV+2zW9lcnIrefv+
D9tFXScFJvZUPqVhckCw4EzNPyAfoKdvGSdpv/1XORtnzdWp2kO4ogfLfvfAPMvuEt0l59GL3PJE
RTqIXFSW3PQy+cleslun26fH7DUPN1YT06KrWYfUAg6pCwOhp9k7L7IzB1EYV9uPYQbfiWIPfD07
kl872X20l9zGnw/oXNhN0Bw6lzlyl+KucwuFAIVZh/J50CKzg+aor+wbP/PhLXMFrwpQcH2I97Df
ONm58xOm9U47pw5rSO8xMOf4PEKu5sGVGCiOcNraUXAcHrOTHjRnaa9fNL85LyfG1ELFWff5OQnH
AEbrAJcFn44QDHtjX91FV+GcP2R781ydiqBBSIv2tY2KRUjk6Aon1ddtgIYgCHSrON0uOf0NWh4g
Z56i6wC8Yv6M+lZIG9hF3xNK/s76FrqdE3mPjKjZO1+DBoaB1zfNZl29OtC+34bi7gLewWmgiaGJ
ZVVh57kkHMd5j4K6T5JoI5eJ6hD6y97kNSGDU357gCcS7nXtY3ugdePJtubI++zI3DiU/1m486cr
lHD81nRf3N281TfvoNTpQsO73U2Obmd+AaGhBb+djSn1F2dEOwAa/f1tjw6yJ7/t9tmVKbIv5qc+
qLiPzmmt4REdhQlSaUReXHXfwbYEJWeowPiO8olfB6JXOLdgOOp30WU5LkgkiZ7oyDYEjo52Se/F
Y/F1faasT/ASjwjrMIlpt2dGa1zUM87mqQuzh/qpdJtwfhPhdGEqySl4k+QKz4C/cSypYer2Ljba
S0/KSXVyP6KZDOGXYiUP+lUPW65m2okv25CdomK/Txwqzn7iiC9KUO+lw/RCPQuqbxhVHcPtvyR8
vThioNwXBzkcAvhEF4K2s3K/u7IT/chNvNxtOCci3/s6HPKn3ZUhvBr1Hyu9A/fiw7qn7RVf8JJL
9pCe0qO0z4/aqToY9+kJoT4fjrnwti/3yqH7BZsRk+Q/OervigtTNUiVVjW70wLlD21syDqd2gEx
FAyWbtXcQ+u8vfX+RtykuXlYh6ujuCBYbOirHulLWZDgvt6uk53boiU4vbepSYh2Zj0nTuJtyleS
DbgBHaZg57QhJ8zLgh3oYiv9krjMWdoZdGuNvXNkT/cy1+B5y+zy/gBfceFnNnADu7cSG1SNPwfV
nXoAyOIyiOHHfuIn34qG8bC92tndt/Vz8TQG/YHe4RMElHOQ+MulDggm7ayyx8M9wie28Kw4Ld/r
g+jjzdPC/KCEmR051ZPxEYaIcHeOk6PBXjppFzZkGIfS43qv3utu5417/VToAcLu+/iYH9Zz5EEd
flF9mfCCV0cWM1TW7gT7n71je8/befBG27Cg7bTeBiu3Xz/m1pcSqzBxFtA/cDoXRkJUJr6+pfw+
UnXO9toI8vjUXqzC4Z3cLlT30zENRj/FsBrnJkAN2VE96E1r9Bsmd+DFiYfu9hKY7EfhEL+w45za
ftUsMWSW3AYbz819xYYfFZ+HcmKy+rh6owMjpQ19xAEeR1vlf9l59XrPcI17Wty5D9SdrSf5qgMs
12EQxc1dRrbhTRcuy367bn5aPscXLbYYYIy5ZOoizeRyBJATqFzFjwOIHB1EgW3Jac+9nTgEWy4q
CLZi7w6ZK9qIb3mZN0F43nqLP+BqEF6xCmuw3mI8AvUBt7FmpwxVB8T9zTLDlFc1gXjfBAxaPuof
Y6dl+yUfIArkoMqhgAcS2MYpHw1kjhPdUw2wZEvyhQDyEOe2r59iZ7B/cPz/rhaiiH+NtP50mdv5
+sFlTnqSkV0Y4qlxtROzdDaoEB8dJacJYHUVeCats3rwuNp8ApZysPXjjSexScLNLIWJHsIDKA5v
cFW+hPLWemba0lvcwvpa2qWNXgYkWZE/spK6U/v5fgmGw8Ax7L3R244s4nbO7HwyfM0fUXYB1mil
Hj2MTfnBhQ14srZtszlJfuDELneIcx35bQ1pvjY09hGGqvWoH2Ku0Eq2RBjcIO3mDbtAY4+h/XRG
R5GvbhjNxu34M7gtwAEfoWnLsLdvsYNet/3cBTQv+D+AkzC7V3ijBrSlyZaQuEwaTvbMh93evHFR
4GOz9M5vHyQlUKC4gzGAOMGBkZFdmYb81om+l61bzfPAp4O/0tb4MGytM4uGE5c9rBefnLPhVa/p
I+/PukpWa8Pe74o+jJisJ9MULgy50GQRVex5P5abPSVc86fINdyGW1reeCw2vMD28hkQf/wQxdbt
qTs07B3FXx0QQPD2CbYWFjxnkHzYztkreZzQDjumx2jAzlEwfIbP0BixChvdEd3RWTg4iy3wZLaf
bWsGlIuHGXsxvoPqJo6R8VcOAkMAnEYOXUiVzNu2cuVCiMFhr7hIyWcomAo4wi7vQK4dbh9nC5V6
bzgsAZaAp8ckp88C8Qrmodl6VKFYvDJcPxgnCmAsB0IZnsGzJ57wI78+3sJu32wb1dF8hI940rqz
BCU2QGcDx17r525rPzCbwGdY2HCl/YbSsYXkpnXDKmSc2W0tVAuIm5fz1bbIPTef8ReaGhwHlKQS
t0PHOJgC6dD7WoDEAl45cSLXDIQDNuggXKegCxb28XYthShvOyMULFxY6LnMDlcxcaOpXftwOAsh
03BcTXJ1Tt62JcojtinIvzM4IuDDFrthPCIXWiGWmLjDrnFYnbt+WD/cQvAqi3PzMVdBh/oPri71
dfa34iMhn7PzRLxy85muWdh61F/4zs2fAvhIv+/U5Gz40n70hKD1gsieDmYIMNnfjkPPS0AkWzIW
eOOUJLIh1MVE20JwC/svCmbYPG62Kveh6WfLbCs2sbQw3LOiiDNxCZ1dJbGWi8uK+hypO+NpulPO
2DSedeHsToWzrXfNsVFsxMq26+JcMmfiicg4E2IkD2kfq/QRPrOAnvGahc9fYREMf+K5TOcdv70Z
fpnfqcOBkxBhi2TuasRRcC4Io0XfOKlfNI6veLf45NLY3cWpXwW/wqxV/A7J7zM7gKifmimGZ8IG
G2xpkHVc2bR0T+JJ5SHxK9osbRA5pVN7Jp8TiBeGwHAhNXII5uycRe49FtYR9/J32wa3y/fDvcNi
bZ5nO62LvdvMEOV3n5Nqy8SfKMTyEdpjB6ASPwLpJbyeoxU5jMBDLQvqbuLXvns9bmU83ogtkEqw
0C68v32tzttSN3uVG81Zhk03x3Bq1yQkN/z0MSLEri+oARCo3BxotAm618OqncpLcbd8m4MtUOiJ
bJBOC9oAy8FRj5D7bHzzDCXAeCArcXPOcXaK9+jGpR5dbqfalx6Qs328r/x8OTLRdrtQlj51p+7b
JsGyeKYPrt8mCAKv95R7pFQB9+IJFiO2luixwaybM/mNPVvJiazIyqGwhSPDr70kWImgCG6Jc1JS
isSitEFUtIVdAvkJpFPbH6+3xK+CjTCfb9q1u8UttcsD8pbTcJ6PEAsicNO7q2v6PYHaHDBN0vH2
kruRU0ahHNnmuQ5kf3UbQvYM2s/6oJ6jRxo0PV+ID/pToz0trasdCcTcG4Udixl3UgnVh+6YLMBK
WBZmU1wNYn9LCRELDKsn1peNglDvZSALKQ/SdRIQ4LSSJyWE6OIgf1K+Go/KNfFZHl6bPiDEHmof
k2/AQQ/atfAB/3hFZkEHFrtxbMd3giu4bVD4uEjCzC0ORZJBdWNfcBHg8goixZhvR+RLNFAsyGWc
yPrSBxD6W6rPN6zG7qwrsekrLFEVnMhudkyOcUVeM3gy+l3ofvL8IYhTmgBupCQ0P6mqdePXPiAx
Izoq+4QvqkdeTMy3PV7g2x6TvSqTE+xkgzWswi0PM78/N5M37KAQU+aD8InwlA0odDBYdo5hxY/w
2iCf2Yarf/Mqu3TSjzv2wxeY+K3oy+RM3uy+0ljDKLQWTNqcRO5Rt3VXsaBwYXchmsHeRezHWpwt
DKVejhLXFjVSyeYSFJ0LQOXkXKSXsDH5kgeunO8uQm/1bx1mFfYypBoneNofpS8IsISte4O/xJvf
Fg8pCi63RbcM9s2kX0jfsrDAMbkCsoLbXVjoERiBcCd5mscIGrfREyenUJx/ze/z8xL7Clyk5few
jiAIsxaxp+uARPSku+x2zDoMhS68RZwH0MnejtfU2AZ8Dg+OvWu/9raMo+XmUYZC4pmr14TdW9AN
swjB9ra51/1qP72l/hbPbsu1pSCQFHE71G1x0bUtvgjYKM0a9+BvrRaXvcWag82/GCAIUawUg0R0
TiIASz7/TixZj1/Usf/ASYikt6hOQGsMp0YySqtIcgBQ49+M7XOw6KShfukiJ+MNzsqNIJ+Jkd/C
QWYhCHVT1/Caxwrjb4a5P/stt7+6AJV4Je7Xni8qH0AJzD376LGBUo5RGaxf9wwZDLFHaxv43tQd
fSNAxNXCkfpb/aX3b5sZdisCAFIAjDJhwXFkIPOtI2IUvJoLpS4iAUT8NGnhSqa87AjeLRT3yTkN
txibFkTiSRYZiOKglEMgdnPrb6TaeJgtXRSIKv4+/qae/pM09h1IDOBzUixVvTsRpBJpIt2NzI6P
X3e/Eqe49GMXfAiqviQAPACdyApVX2pBVI6waRkWEHFUXB0TkAQqqxMH+XWLt+YQ1jMqHPDq4BV2
1JKITK31Ej1Fp+jUHs1LG0ruGIJgocIB/RfeYmNYHr1pr1Iz6p7zx8WNgz6MiPcmG71Fjy77VqgJ
in13yr3xwPgJf5kc2ZzGqT9o4WYRB894GLe0jTscX+aX2brqOKHC755Wq7x0p/Sh+7a5gd3j5t8K
ijeZqwY7q8IFdHf6Yba+jBzuAn+wmSrTUvkjbnYeb6ewnW+OGmwtdH4MVAATjOYy3LE3+lDEmZtf
QSbuIGANd46x194QrcOu3JwaDVvsZsniUViiSLe5lJXEciJE5fo2lRMbth8ukTrdFrR6m1OaOW8T
+mjIGPPq2YnuZm+LbiA+2qJmeB5XZ4sNtvIdSkJehyHbFgJf6gu+5kHr9P3jwHhAUNhgpngiHW4E
GiW3Ctd9Kd91Gsfdqihl0UDnzE5E0ljy2U5Lf6BABGThgY+OGYis1R2fhTuIqrAHtKf3Cam+itce
Axyzv2AvZZfDQZ6VoPjY4fyZGCM/2uJIQJdEiFuMTbbAZ4BaxVb7i3mtT+JLeleAehYJ9dLTxPHe
jAh4tti20fjgoDCAkLAF0epgTyLG5bSkWoflEHtPKZHiEMJGg5lerPwOyfrbvt0MSLCltiTXnNlN
GJXA3OIAXrYQcSD+2UI82W1ET7lZsEW6wD/tLTCcWbghxLViS2qsxhbS1YRlVHII6mr5uCUlOucR
3qBN9RE6yuhLfo6vkzNjk7aSQ4GZoYVMPPv3p5VO4E9O64Z4+SFZLrIaAvyboZ+ib7uLsjcrRDiH
Ld57Eu/XBw3J5NPorc4WyBqYxi20RJr4Klwmqsz9RzVMHlQ4jamq3a1fYKy7TG900j05wMe7xh78
tne7RNSPt+ghuoIcfBgP9WHny/v1raK+yUSGvboSVc7FS0KNwLA/kkATxpAahxBr+iRxXhssl5xY
Q7u2B/1p3VPfc7oQp+lm+4otkhyLY0eKefqIc8T0O8h+YPBW10UAKJSu0sd+X6AjihfHpsLd5aFS
TCBONhp0EKIbsTN9Yfa3CRsPQoaDeclD7DtWnPI5lTf5Ip07JEBJvd0twU99M/j+CP5R0+b/M7wa
GDBx47T5cSE2GmfcZ9IziPStXe6/dSjQ/asz8k9++DuP7+NSf/sf/+1LNQDH5d3ipCp/7PL8fguU
gOga/f4s/slV/vb+/s9uAf2HHw7jdvHff+/8WnDrL6/Zt3/DVPr9t35vTWkauDp9YxoGerbh6v5o
TfETFR5SBYU/Wk1oJ/yBxduZ/4EkHquPIOZ3/N6fWDx+BGzOpO+ug56D03j3T1pT6ndSoT87mvAR
ixJ0p/Afm7AbwXb8rkV1g5eq0idVfFQvNKDmy00ieVNsNUiBy5yiG0mzUnrdShw1fEIcBQKuEa2x
2Y+mEgqN5zTeAPIrRtvStTGsFepoKcQXmu5VJRkzVDsRglN9IlhJ9bLKnwFVDDN6T656gztyZw1V
47QzceF6MosFOaSjNh1iYZ+orlpAB+ZKgjemgVplVoa4K2kFTZLiA3mXbg13Mfre1nrXEDIjvGLn
b1u833a4yOltssyvlLHu1CseYqueP8lepYT0IB4YKu8pBRTebg4jxZbnj2Z9RDwvG87VocYU3azU
tJghlS9iC6+eNeHSKeE/Qtd6YyDqWoY3CMmeZ1jCFBdJ83WwgYIsi5U8a58IRU3YI+81+hRmck0y
2lZjWFGe+5YMKFZ5VQ29o60iUoehbU5mdd1VDM8FgAw35FUCAOeY71VKezmPA9cWfYYMDxzzVoKL
LWHEhEGZaY/PvT/1iPtdNq+Cql7xhp3/lmd+89BASsq7gUJwp6MWKOplnpmVxB/qIbxv6IRSjdHD
3TeDqHZyDCKho7nXSKOZd1qfBhFxMFJDx6QEq514tw+5O1FKiqgSqQRIu8OtHiyU7URSRGJ/6UBZ
yWYEmNgx2sv1eRAeUY7LtGdqKrjXdQyWO4oM3tq7Esgz4Mp75dOw1ewm0qnbeSLkMJL75FNGaVEU
P6FzR4ev08P8dWy/rsXDLO2vTLqtdmKgtAPShJQ8h4fzAEDPFkmmvAYMAzF+Nx001AWvLJcvwtTo
FI8gsy2wg+oZdbKgRuPPycORnuHgfhWujOdSWbAKEPv1xUQKsT+A84lJ5CZHse6hpKQYYcIT59AT
u5Geos80yqHWKFYs3IMpgseyUiEWdfolLIkwENmKpnDt38bksRjvFrL03avJBJru5tEhIvxsH7Kl
YGCRMlvuJd/qy6bdRJK8xUtbwpquVnbsPs74SlSkQTUhZWmvQHHs9E3faEysdT982VCWlvzWff04
I9lEMO5q8nlIXfTSsoySL009ryM12ptPCCE+ZSSqE3Mtz0NqNTRnIYukFac6yXJXzzD/QJstiJZM
d8JlADyYPMVjFpMnDy/WC3ct3PepLY0sLvHggxG7ykP6opG8kIpeS2hPGyBi8bei+9QpD4t+zKi0
TW6dehUq6ET0CPwBleKUeO0bVZEg24plh4kC0qav44CvtaToNJc+IpPag3Ec0mtKI1l5m+eHWDsI
04GNE73B3NUf62vZumnrmp+rbxAzguoMUdzUErKOibuRVX/XH0oTCXZKXN+21QBmhjaXiFykNYqU
UcqXnvqcumX8b82RjBt6ZutWvyniGUXNWfaZCprQ5+u0T/KM5PN01+QfIHhUosTtAJMaFEqQfYTX
p1BJpRVtP5VhS/O7rF7lkVE46i+lU0VubD5oxZumGlbT2OaX5mx6+qGZ+dRByRFKPJF4vevtcbUr
oje0wMihzccl3keP2XHIK8tkgSAUWNQvgq9SAy5P6ldNP8dV2JiPc7xXzI+wuo5CkKzHWnhLhnME
bbBuflOYhp3Wz1CynmT9ONX7otzZbc89gk/K4o+LiGKOBPsw+pzAwi0YL+H0dDtB9pJSs1UJEbZB
tIzvApnXpdpHcGkCA4J5QKP/m/pLBe9zbXfTV+WsnCn6/uBN/10jSP3rAM/v/knTubAsaqL4XtwE
tlV4fZGyfaQ4+YxAjAQ9iE/hiSZveqxDNLQe1BcZSKEC44FbGUc5iW1dg7D2WV6+JPPjbvyWKYa9
qqc11p0Rta/08ZZ4HKKiLp0Rk23Me+RU1/vZpikvf9KioI0OWXbud5/vb8sXQ0bcbrkvV0eHgZ/S
LU2Tu/pMkeCbPqKQCQGps06n+ZRgMYOmsBpy386may0RACMbiKjcvG9gyKwwkNnb7mEiCxLskndY
fJ2GP/1yv8fM9g86fna+vRnrvUTY3tsplTY6vpwv3err+yqprbY+JrvP/IBNj6LYvM3tgP9+AZaN
zkzhmOoBXDr+haHucBPR7imL/G/2zqtHcjv9zl9Fd74xBeZwW6xi5dz5hujInDMNf3c/7Blpe0bS
yvrDMLCGsYtRaHVXVxXrxzec8xyr35jNxxg5aIV5XHVYJdnGYHDEJHeYGUflRgSpUZLYuGhf82Bm
IB22DlV1UpF6NbMoWZCLatGQcqaMC6ZqxADM9eBG6h/YhQhOrcx8bjtz4s++FnPfr4CfElF++se/
1jn9oIb6T4u9IDf6y2fhD5Xl8nl8/uVal0H+Y0XMN30rLElIIbRCmfCViOOxx7FB/Z6Qov4qSybB
FYpsUUJ/Ojm+a54UiZJTtUzLMHRgml8TUviSjKoNRZTEJ03CPPJPCkvp003xr8ISubUIW3PKktJE
nBX8Kj/2pmlVk6qae40tG43qeKLuL7CYtET76dCKBClFQ5hgYibO2K4jmaiUAQ1qXOjKjdCysQuJ
KtYQduZlGC7kUjGxWofMpPQaWb7/IsnvXtM4KvzWARVsH0GGkcxVqmVH3UoCjBD0+X6lkMkLwzxl
m6YO23AI7v0qnHeVUlD63Sc9qJkGOZPacSvIWWn72LUFuYsWGFKSif6DI6THSNeW4R7d6UfZS9VM
IaltPRraY5yn6tyKp3TEEFJZZAqFrRhycSrG/Dn1S4b8cPJnapyj3zLJgQ+l5N2Sw4cejJgHfmwY
jJsYeb/cFsyNDAESGlPhRqxsXTKi5VgjcKqUVHZMGF93Wmt2w6wRRBADfndbCW81+Y51LgnngKRU
pVdtv839PfYLu69w/xF/KZjgt8Vkg2cfn4qwDw3pKBfKqijT+ZCHb4pfrT1ZXvYGkLqx2JityRrX
EIp1h+XrnEcFCwKA7g8dZBU9E9aWGnr3fRdL+zIw8554ZnmVGjeF+iZ60QLxK+nhK1Ov1kSiUrq4
EpuJSr42fpdvrdga916gGsuKJU1VR1tZL0qn8QEZ4VHMz0NCznfRxnnmfPnw/NmNhM9J/vPlqE1Z
6mTgEbf3s7mi7+QktIoUjfK+ZzIXMwxU1xpVH+iRbfVfGAf872k4/9NOLbKYvrzwfzi17t+r+pfZ
cxp9PbQ+v+f7oaX9Si+Mg0yR4ONYn5E7vx9an5Fi2LJMQu8/M3x+O7TkX4k1Q/BMxCNtsTL5wr87
0zi0FP5bkZ9Ehv0k8Pwnh5b2k/N9OrQUjqzJoKYbk776p4GaHrVK7oMYtevMFV6yVFcexN6HDJjF
rM4aH+6PFSnjSRTbdCOWfXAvd3jVhz6M313BlJeGVYExzBLSi6OmSYhBVtJhJ4Nw2LtFp9+4gAmO
EAnTe4IzIosABF0BJ9rWEVU+dlXFttrSv2/Rum9LQ9OJKIWSZI3dtVD4T5BmX1Q3k4kHEho7UMoH
PWG9l1o106/BeNR9Y1e3wIqKbhm2NfW9de674NA00pPaae+qFj6XZboBDrQIYnPrD+HE6HHcrLng
RT+PeXdTdt6H0PazcNSWBZ2CmAe7RpZXsVTuxja+NeT0JhPzpdG6Rzk1DqUQLaqcEO0U3ERk7fVM
eki1YNNayj7yzYMkSQgzM+HJNOgog2B4kLTx1hpKqAta+FT3xUWrcZ2Z486PDBT17mOUjfddxRBP
qpd52G07wXUkXduIuXQyYaqHMQm6qQfuJU2JH4lG78YTmveWrHWYMAhCM/c2VI03yslTVwrkGqj0
eOlwKw3mrVubjkfCw1gKwUwO9GFWi3ExN4zUwe8CbyeEL54NjjpWGzlkSO4bcCzCc+NpCyGo3luv
e04NEh2qyhGIEwhBx/U9Wcw5UlciomPZmycVo/mwe65ijU0sJypg/aupt4+xWa3VPP9M316KhC/I
oex4fXHVOgBRpM87pTA6cSq8BL5HXu2InMZFN5GEayPDXehnpwrmBK33OSUlHTTSPlO1BzeInyqt
WctZth/aceMO9WOg+lsIOs6o+tdKBjklor8WGum5RJeXJtVDEAtw8AQLbYKZoK2NQaCbPSkQXn7X
kv0xy80ed4EXPgei+uBWLFY1a2Um0rVKmzfd1U4eFu8x5b2Q0+Ddy6Sz0lkbNQJRm8Hrr6rgva7Y
x+sR73J64+aTNjM6wr+PZ4ZHP5TorE0M0GWzUvfuNJNBk8EcRstfFUMgBxq3mmyo18KElBZqLJYK
762u/WNYaZe0IiOhwycUpzzdZF326UMl9ucRD5QdF/GtoCJfi7rnwAyAq7Xpg5b2KwAMN7pSWDYc
0mXXi3du0R4US7xnQPcak6kz66IJe5TJzwYIpNQz8QOmMsyusGeJX5AvYvmlaotxh9G+HR6NwN+F
nb/Th5zNS6nf1mHVz4ww1ezOErZS6Z6bnHlP7rlbfwSAqvkNtLa2h9SiHJLMXCWR64BmmJUjnCxZ
W4hatm5F7y6HmQYsUFq0OV1WUdT+TdaJ9CIZV2vnlv5SdhOElTLWVUlq3jt9XI+xtwt185TWbmRz
8bLG6uGYNS4lDM4aHzaf9+61IknlCYSgOkRKqhurtohCJ2q9x97IX+uh6LdNrFd7rmZ5rsp+eY11
VVgGZJtV4LOq+lzLwngswwob0siSA97/Mu2K/kRmiA8Xs0TIlCeQxULaiqgF7JZUGKOG7DasPIcs
gWUvFc3W5Y7sNBjCZkKBD9CXp57UQq9lNeBjpIottVs8wt7cj1VW2hmZATB9GlvpEkZiuVLPWmvY
l6X0NOrGPVHi5Hs0o3vNZaRAg1ry6Wa4ZzbmOvTd16ovDq2cvXVt+zo2yo1ftts07BgyedHKTMVj
2JgfHfydXM/d52zykeG0yRy30q5pab5lsUy8jSEiAOMmtShLGrDejGs29RzRZaUvjUa7Fu5UGyap
i29RAv1myWeJXI9FQegDPjYJaa6soB6sR8J4NdyVUbAsQ9BBsQZ7JkekKTMUVWWwkFGB9lZTaO/0
vmx4wh7T2R4UVmGItpX7hyEf71IF1R6h120a7z3RWylq/Za4lKWNlhFYXWyH1LV4ybRWxPRMkniQ
d3APAwQjfq4nOyEUYJKHzUougmil5ATTCFZ8VWImq1CFCXiPqwOxIaCUquaxbHDRkVkUzbXYLVdd
zsvG9LvcqV66BzpbwhDUTdihfCOQe29XNsGxqlKDj7ko8QHGPfahCtxxBs43W2sqZrZdrNphJ3aE
TYwPqlEsJa1F9Nd6+UIPK+kAYCnaSZIqb5uWYccoeIMTSgNiME1m3zY26CFrFVVn4d0WCdyqspID
B9ezE8RhOidj4lazBNSaI2VwXt2Z+SivxIln445pPqtU9UNvIbP5wIvIt8kR/HBm2MMYfhQDQo1O
YCIqRsIZyi7WA83cyEGMp8EnkS8i4GHRhOZbGjc3VSYiALKq4GgRoGorYXOra425xdnKeKnF/HsB
TtXvM39M3vusHe5rPFE2bnPkqtiNll4tXqw4mcLrxwQsVPI2EK/llIrFstjVh+VoKtbtqKi8Z34k
KlTffYdaQ6hI0C1j4eQXyn2vK+jCBM7Y/55kliIJrYJ8WjGuQluvB5E33hRqbQZte12AaYqmhKM+
H0iMCst5Q/FBcIYtB+ny/3fyjHNJotT+fSd/yH5JntP/Vv3yc4Ll5/f9XheTKCGbFtWnLJvkL39p
5mmhJ/wC3iWYCdP+6Le6mKwKciknU6jCsoiW/2tdbJJBqU/h5bqp0fj8k7rYkH50NXw28/xOU9oe
Vbho/ow7iduuETCNoj6RWGAEu6JUDl6evWQ5WTG+HDupy54DWGrjmptciTfG2OwxOcVqtJWUXJ+N
okg8u4RYTa9mvtK/e6PiDIm3w2IqgkbITCq84Lmq5SfBlRD6Bpk3awaiVaoiLZ2xqnapBgrQMw1b
VotnWV1SkoZXKzxW0bLMIa3PhtxxTXz6NjEZ+byslnxSC/N0rHV2U8aeEYPv73qf+WHBzkaxOxYX
SIKkWceInCM5nLGVACnKGbYWUazkDCywJp+siOireYCrOtwGuVNkBK0xX2fAi4R6KUeH0nIsdR1f
42s4Z212dL2P4lZBVL/XkBhyzDFUJ+ItHnexEzvaveDOh2KWPMFyza/E2aCnuxFYYWQ23EOKJl+6
kNVkzm6K+JAJd+TikG80Ys+02f0o2SRFlunG0UWVsDynYSLrOA/9VtDN/GScr+N+V1rFSm/OmbD0
G6dojG2HxDlFqov9W2Kz8WnF9+3mYXgVnoSn4VX8/Kv4+dfpT/+5/vj2p/8sv9Yf8utv/2s/wmdt
iSP8tf1QXxEcIjplZjLTh0NbOe4ksCyinczoRAXQKGsIKhplpmziPHmKD8ATRbYWcvbIATxiKGpn
8gPavom8Dq7tBhTepRfXUQ1GdYnaK1uDFO+TeectLVQV7jEi9g1BKuIbtgTZsUQSMx51xVbkMz8L
aAZ/MshNsqMJnFjBJzsgLCN1lJYBaq+w6Lv5I2q+lpILmgY6/k3Bd/PX6IpHBmOVNbOeWls9zkqM
J6b5nKmLlCnp0zIpV2H+KptHLUeoPSwUccmAyzBsvQcHMB9OPE8fZRjSs3pOkGk3U2+Gk//iQq6t
IO5Tr296xiVbUgDyld9QnFTtTI8vnvDqVcdE3yHCbBxvybdn/l3fX3rlSUs3J110QlJWuVOrdCoq
Gkuvnstda4tAj80hc6aEL8+n8zEQU+P4Q/WCoF7dlkgglf7k4wVplyLEZ+TYwiLlCWcafua62Pe+
SIRsNLNzb6m5sB/3+S7mPuiom6zemecnDRShhQwfKPSxrDc+wuuMD7U9yDeVcKraxk4Y+5JKGIqn
KcDrw78JDvu5AwBwY344RT/PhEP3vBdm4DwpDC2badzIzdk/54iYVLs6gESs5hVyWEzC3H1vhGPr
L/iJ8rAgs63C2UFpWLuQVHdR8uEG9+a0ph4WqrDD/FI/94K7qEDOqqKyBMREUCYSLTmZ55KP+zAF
VSrOjVFYQV+OWWFJAQR+8CzVpsRFCWjba2Z5tLPKfOYKiNZGx6oXZMM8E9kcoAa9o3ouLknxEZls
/AY7ifuFQY9zGXWG6znClJFeiQPmKKubsBJX6VuQbWUfKVzdYo1GAVZjOeSSsmvz7eh4Mb8a7yjO
qrU0j9GJi7ZkkJE52L7xbnXCfR06sbaK8/WgbBNrYeBOMr0bX7oneZpnugSFHKV3qXiHoT+HuHgw
n0GCEP5Y0U7Z8rjp0PLKqKHMRcOCLnWa+CQOILFtNXdab9fsjfuO81CaZefkTFgF/x/UafvH36TH
BrX057/m3337isjxCsw1ReTGgQZk7Nv/P91i2T5gMd+tORgZktwP9F8gXtm0jQl6N7w0M/NUqAeN
4MjhhcueBaPQv1Qxc4vqoA3AN+R7whM9dR40fKYQpNGQc9DhmhJfJPYuLFkNmC0eCHBWt/BOZka6
rkI2/qDNGFPyCdi4suPn61K7TRZut+iQIg4GI4yGsaqr0xhyrhJkl194VVmBpQ0XBvIvj9fmBV0v
j0x43Wy0sJM02CFLa5lVs5jdDiv0/CHudAewCi2SgU8X39SzvoNo29lFVNlqsfezA/1rxj2RnsBK
V+wasaWOOD0PORJ65BSj3csPKZC1ekxsrxWI/GEnavLZIabClEcoO/KpNkz+OaQbei4lRMob0heX
QX2vav2CnJSFVaOlN8BYZC4upPzDY3SeswmS4d2GDWvCuptH8q0rRS/czR/DWMVGI7D1p5olJHRe
NuIpqdEPN8CVVUISxrOYgTz0AMVa2I4ayW5UaV1B9RDifBvraKuJ71CEeJ5kGO2QVHg7s7qPhG7J
eoHdlOg7oXUSlIbVk6QGs9HjoBiCc6ClWHkhjvTBaNmlJahwddutDMy+v0q0FpKJ+EvGAJkWc0oO
UMm5l8y6dnSEaNkI/ZMmtQfYfbtei48G9Jok1t8Y4+889einz/+8NP1PG8SqMvuVfzeKXWbUm79c
m5e3APZS8Fp/Hcl+/+7fi0/T0kTJgjAiM/H8PpDVfp088VNYuW4xef1aeCq/KgprJVNDniRPhvt/
FZ7yrzoJ51Syos7P+k0b9sOiz3sHthQPXpb+wENSf+TOTUUnpxmzF40/iXhmtvuDujHIC0FTSNJh
D4QpkjET8mgiTNm0K6vWjB1dLEOiar1zXLTuYsiMPTsZFj5UZ0iYbwU/vCtTk9yXBq3OIHe7ocnu
5Dp/tWSvnPVeu0qI1FB9hksSemqx2HatddLk6qXVinMcGQQ/jv7BLE0D2aYc9KtxRAtCxik70rat
oL+OsnTbpxZkeK1ID5qQaZtWaarb3k9c6L96cxdVVgKZSklIPdYatAleGUIAUDU2N8w6WifVDP84
lgFK/rHScAYWXQ5KIy4vWhuANzd8dvOZLogfddhoThYr7IvLwoDVbEqjdZTi6E1pSa+t4xTXUM6t
Qg5jSGoJCCMAO8VjKTbSY5awpSoro9v43SBezYqzwm0KJ2v8lQKs3yyiNSuaVSdhTIqrx1QMtvFg
Lo2gwVXTeQiII1c96AkiDUHQH9s4vKplcQ4kyiVVHk4EZRIymmvpsVSJmc1DvaK6ao26mkmul79W
yojzW6OYk9S8WktyGt3lBtTEaqT+LscYEFsqPvWqIt26Q36tvEGccE/CTquw/SnNNVO0g9ooxEJg
7ghG6vLgQZBBdteedpW0AQwYLzklsqc9dHpTzZu+R88dq8cspfy2gCJVREY7YRUL9ggWbM5vgtBU
dHNQim5+McBiAWN3/b2iDqrN1JOBT1GR9lN7R3VkPOoyG52ldSH/F5rj/7QTCHmoxPaZT+VfMz2I
RX75Dejx9fz51/d+O4I0IttBRjOPJ5dxgpWicP52DPEVulseh8x2OmRD4az53v/K+q9kqygqXEX5
G9nj+1Zo+gKoRZmmGOHlP8V36OqP8moWQaoCvIMDSCdVHuITv8JXmXWtaqU2cpHNFRIoCauxpVPt
zU2cdYwhw81Innc8k2AFVrhOpz5mk+CYQEKj4lDD2+LZ6nky0Gk71o4kEOJ1FbCNYUZxQPlN2Ht6
GQT7uj25/keMfDGC/Zq7LnCNFDWiSz40vv/wsSls5HO+HSwsj6hg5N5T62x7wDO4nwcr9dxw68bU
iQV4rnLxL4Iz6cTxQrjWaOb9ha8vkgPBMSVFOw3s3GA7fZecFYewq7l8V3m2tU0mb+3Ab5Nf3Tlo
xuPks0D7cZl+M84YIqu3zUe9C7Csr8VF+DCiMZ8mi+jXwnJ6lo5gD6fAwotAeuW61heUTqtEF2bd
qt6bi+7cwyA7l92MxgElFVkPmQDxbqbhTl8yyTPbDV04UkN/014mf38CgAAR5jq3iUB56WzKBMSN
ANmSA27dc9WvB3PhW04VHgyXvvi9yRZ9OiNBhWAXvMq8gtUhdlwsJvhzGT5imJcfeV1CAGawPLKl
AQeAOm0bvTMSHG7lTbAFqYLelPqsuoz3vDI8nMShDfBg2CODaq/F3ttnmwmgaOE3q7ewlzCw2sY9
ar3KRvS6KLcWUSmd4626pbdhHoxMttyJ7MmAmNQrce09JcrW93YGzo7QsRbDrcdrw0k+S7BHRMMy
0aZNkp10dgMBRrNr4IbZaYC4wjawpoEolgIn7KpcoUT8SJ/rbfwxuQuDnbE0WKGsvI25I93Y7uN5
88hAWbqQm73wdsETPD8seZSSuMjQkr6QHveKaqCKMEkJS+sZsSBGMI1RoTynGrybHF7ZVdj3z/md
7uTPDeawQXszifmIdtFJWIoPKZ6zWjnrXAEDrm5vPfiL4kEK117wLFuzWt4QCpPRKn6kZPa+6dfm
MbidpIH+fYUPix5992mj3CHitbkQGobtjY2cUV4XgNAltE4b4c7woDzSpiAF9mbJusUTbODROGhL
E9uHsZTnwyu3iqOExmtHd7IsMXPBsrBRMWDhnqxxCIClZF69hRfmH0D6Z+Jj8/qNkoHi8lDdWHu6
cltecR9XkxigyQ0fcVu6A6qoXMihTG7wMpwjvKDFGnjiUl0n1BInFQccjQ0TJ99wwGHa7XBbxLgb
IGfuVGuVs/6o5gQsEmUe0Gfg1avXCbI2eY5Wd1ySQ3Eqk+Vkp9PQbSUvzPuba3pBK+zOTOxioTZX
H9CIeHZ7JnD7kfomYn1W5POYEG5H29S2fl+toEIs+qOO40bIZ8IOH/9BAYD9KDI+y/A0l+AMSYaY
K6/5K/4ylfEVtu8UjS+mwGXckzq/TqNFmfJajv1C1/d+sMkxrgK8UKDSYOKV8NKEG2uTONV9YczK
V8Jv1t5KfhJRuSH13E4+teJexd5N1AYl/gg4AWfNzNpVk4GabAm7xyc12evwK+mQULyFWW15Vlj6
JjFxp2NhD7lybR+XChboRX1T7hQol+zzFuVDgh9+oMOZFeGGvkB645GlfKZAVHnMXK6fDTDKdB0+
jlfJvPP3wZ1EEtIHe8Jh3uT3AS6j4UTYfbMY7jCo++pFZhLBLKQ3btVhb8prQSYCaxvjloeiWD9W
JNd4MwUpO6JzFK7fxG7I1P6i5P1pzPr9RmMyEjMNWLvqTzcak/ypuh9R5KpnczkxCpA6Ygzzdgrj
tgwfNGYbuCHLwv9bOO6P8pjpkSW4WQyfLUUzRXO6BX5xEpmZIIV10YJvXMs42yLoUD5maWGPbBEV
tXEK7S91wJ+U96o0aSm+KHL+8JA/PdkqblgJWY0KrEJxylN6lF6zANZEjgPPXch7/eKvWZU2C/lj
LoFyVfYSrq6ZugTgiE14h6kdmLw9nPk3/VLhXhgCrH1GvZgdpvcdR9cJxyqIFAtTlLoZ1xkbdwY5
Lm5YjEmIzktOmWDu3+Ie23QL7ojkACmIgFs7InyBQSCO/RxfswoioUOVHsPWwZC4SDI8iMxSkBFN
xgDNmQARIZo1Ozhz52meu3f4rQwywvUw4D3gXnznIzuztVduKXa/apjeHcmZRP0NdoIl26KIWZhx
u3Ex6ul44DbiccTjzttw5KJzzB2jDosP1jl/Ge/RZPXii8+NTbW5fcwtjA8MBLN25aHymn4VbsBv
oboOT8mq/7yzsTC6FrcRbnQClr337lIs8fRhNOfGdB5vcCvO65O08jFPQrpx/A+RSUe/C7N50qAk
N6/llgNwM14mi7yc4BWG3LUbD7jv7d7O79IXpKtD8qymOwYpMVgUyzb2BoASLAfcQpiSzipGkmAh
1gC3OABeMHUtxXWPYdt4Gh6Rg/Tk7Bb8hupiXCGuxlg9safCrb8pVvGGweaOgfO8n0zkbBQWE82q
vAvjWU7m5IDZGoTCSnAI35QvU/lgXJP7YcAtMLdaO3sx4z1phvjw4JqeFUgKqDKYx3xKwAir4WfZ
5d5k3CdC0sKUbwtMuCd3brlgNk/1tETu/NDtoFVt/S2exNtJPIbWYFld4dLY1DaYkjMSxHABNitx
me7rR1wKqCQ4CEMihBfNWkU6P902Vz1ibzhA9K0c9BHnXH7rYkHk5k+sVXlbYvQ45Ytunh+oHmuO
exJeQsyWpd0WmBa5Kd4ER2zO5wmeAcXGbjY6pI7agSCEKZFFMOwtvsaRa61d9IThozbe4LPp1u51
xNgtrNUHkacfNLPkBIAFJ7q6FebDsiMZ7BFyF1ZBGQdy+qp9T2X4R265/zflcZ9DC6YVDEBwacEZ
nzZlf90e/Y/L4rq43C3m//OXSTn3XjKwGcqA8dX7p8tu2i7+6Y/8fXDD/lZU6IxkEySlQi/2+/DG
QMGrm5ZskFfPZOf3rkkBiCiLSICxntElwTb9OrwxphsBkHQk9Z9znX8wwJHF6QT/csJPA5yfX4uv
N5WybpQyTkrJ9hIykkpNI48SGXAUaOK5M5X73HIDkiaTWy0WzqHa3jGYnDek8VaaGm5EBVFo2UBa
KbVD0zIJUficWNUhKqr4yTR7tBKCGs6SQeeDKHvysu31e2+ST0RZjrEjldzeCYPxY+gVBvhBW17H
SmxRWUEKTPsBEU9y6XJGuknkI9OpB4Q/LQ6xSCoPfV8fFD1eDXF2N2B16yzL59NHVBt59VlZXErZ
12d+L+H4boJ+OUyalNiQpuCwyfBiUDsxRk9M1bHa9D4K/fykBmyZiA8KZkLTLqqyZ1tUBoeioKPM
pywno51pYmkrCJ5svuOQKcZhzIK72grO6DR2iihShwGw0wY+wggydkiCORE0BQNXmOPCk8HOl4a1
dF0dRE7FElXJkw/RJe6v9EJChHp5R6DRbhjFfq6oPHLSmpxJovhe+fFzZQqEUZpkpKAxiGyzLwHQ
JHAmdENH2JNrzUIyBm+X5oykpZZ9RRWxWSwwqpfdVcj1l0b2xmVSZ/17WRUfQyORxIZOIh+4DAov
3fbdcDFz4zVKVCo1htrEFB/TIP5oBqyCvkvJWqKg1NMEQYfUudu+CFb6mDleE7OECMMYBq8vMvSv
vLpaJxH75FAXe5ZLBDTCcYck1fvhqenNkRm+ZFw76UXXPfdmdGN6ZFLseFyD9aIY94g+qsDjFWyo
OHLgu/iCyq47VZkGO9NKpKUnpfAnc56FEb/Wsmc4XpTAfDAM/7Es+nSrjN24kfDVGSOGxlbTfMBB
deXQBRF6OMvleGUZydHUyktlek5qgMzpWQyIzNa5/fdJuUwFn5uqb12SMNqKFRWX/CF0yixUoHCX
3rIexwNZb+uwrfa5hctECfelX22bXl6oCoGGcnHIzeSIGGmZNvFWTxk70E3HOp2syFqoUGiso2i4
NkYGh0keHFesZmrmfaMf/p8516ef8prxPgeeX2Px+OLn/eEf/m/6i6dp91+fzhvm5/vn4f1HT/L0
Pd+OX8EAIMvwCdcs0lV0yAb1/LfzV7B+hVQNvd3EXAu3e3JT/Da2MqRfkVIoSNDRZejml/PXEH+l
9lcMU2Xe9fmVf3D8YgT+evryg9CM6MhCqOunuZk+ff1LSR+omteUTFHn5XwabUSL6F1jn02ttEzE
v+lcfjzpvz0WjhJDZ0SGwF75qX3os17U9bIANCMsZGvTt98E9X/ZGf3YK0w/H80+2hNaE02SjZ8D
TbswL+KsRNowepe4Qyz1rml/B1n/w8v1w0MY0zbiy8uFBHaUa6sfiKnY4BnL9fsv186fNDx//hSQ
zqg4rrHeTL3f15+fF7qBfJMZmrRLqDKB81R/01P9yVuO6mdamag4yvGO//QYmk/wS6uqYOeYN1pO
v0pX/mUyDU/d9D9+Oj88FNqjr0+nknpT6gYeqs5ucu6JNeAHef3PH4NSSkHazdGrTEXM18fQQrMO
vbDkMaZMYrSURKMF/vy/8CAYlGh+NaRXn9KnL+8LNzKxEsNqnIc1MsIj0hIl+JtL60/eej4X/3qI
n14rrOt97+oSknHjNkNDJXM/jc7//mn8lB7y+RGRDIk3X+PjMeVG/Phi9blIoJZmQZXlvY9Wwcay
lXOynqZIBFwv/+bR/uwpfX20n5r3cRy7UPA9cq/2MCofgLJBwzEOcm17637B0GhlrBlN/c2j/vGY
4f1B56ZIOEQQw/10pMXctrw6bce5cpzQeNOcmU5aBUk17KbJVYyn9m+uc+r1LzXst5fVZNeJCg3v
0B+WkHHVljiHXC6PNVcGgKzO8VdTK/jvnxqf0795oMnA9OU6BOCP2K8xsQJnVKuCrp+NuITuiarf
zfN7MwIbSG5rUup7fqdlyAIUF8q+EJ8LKSbu88TNaO528twSTdsVFgZBrakHhoWUa095Gt13/AwS
kWyFfrRY4g05ywTPoMse2JkVMoOzQSW53cvkJ5MU8mxKWK4XrjksMmsXkNactDcdBlFz5AXQyJEh
qDgrMnb5GeHknVuRAGwCXjBb0LFlBrpJg8cl5Uvdq5zcIs2lp1Af0C5H7ThrZMrpOAHnRLou8T3Y
xdRFZ6CmbtVloDJnFIVtOxorS23Og2HMRRmvAEHIQKiM6DZ2rU2YyhT0qL0SDfc6f7Pwep0NxJEF
3SHAhxsqS2H0qZGCN9G9toQqqwFtfwUGzbobsvchdmdZmNqDHlzH7oQSaknR6rT8SCmGz6ChMavT
RUTIytRoWGipgvQttRZ6BPEge8V/aJBmy8/M9Cdk7HZGPYiavfQvmvfWEUwjvI7dtqZ/d3PSYmPU
Ku6ltpaI6Q19LUdr07X7HuyGrdKFhPE5y8prwKAeZ7qkvppegLLuqivJOs5BmiYNVpfy0MSNTbW7
EHAewAjDHOhJMwvaD/FTrHNnZXvvNS8i+hgPdXpH7ZfFK8mLsCVd2/iiiETa1LbIssF6T8HVBmcS
S3xldLpJmnzUAg2bBnvZ5CXNTgSe1sJOFa5Jc+sPF0W7xM1torI3kFYKYjqtmbUmakaLcjtWNeKV
dCtfJ5gGpkSZQ++RINOY6lzpQxB+8b4cWPUMikAeMVPhrPDRmlW1Vx9dufDm+pgDx+pIAUqDmsR2
eRDf6kocF36GrEZKmb+j2uokg+vX6g59iiu5n+Nit0OFNNJ3yQPj7mY7vbrqroI25ejF4Vqvo309
ME7zVJZeen5nEitheRUzQgep+TrIfbYBRH2Rzxt1iocGtEYsozpxL/l2G7G7EucjQ3F5jGepX9ly
FG4lYaP697H1bHowGJiryOxtcNX70I6GXVY7ubDWBxHV+ehoAqxQWHRxQJbyogaBW14p7AWwxRUA
Kh3pzTgzWszdtCUq+0EjPxlEtMQMaQwAnd5Cdw+1WC90a5slDxlbNnFyXHkkNvUHv3PbXWb5OUbK
LHMCLgd70AROgk69tQzaVEQ4K6HvmUO55bFtk1taBSRbY7+ui+ypRmXgd4W/HsOmwqiioHGAP6Gg
HNJ4KSVjNghcQ+j2+myuCyAF0BJsB8oZR8DpEVSAH6vAGYb6YhXxHNDNs08GlRhE1v+i7kyWIze2
LftFKEPfTGoQPYPBCPZkcgJjJpNwwOHo4Q7g62vFfWXPJNUtyZ69mtREJpOSGQw07n7O2XttnsDg
adZk3GMUa9JM3AfSRZLlUodY9cWHZOLY3/EMzG+AzG4tT8UAXy2dtiprXoTzFZpnjz2tTgAwlPpU
6QF2or6dmPLhVeLy9nxtT/NmFlnJfQiiR6DBqFFv2iBj8lghhfTIsmpOvZXfkiRyKHPEr0BN3DHf
1MtDtnxIV9xXdnCQDIVI8qFwQj7RBvJNKw9ycUxQQsT8kHDgCAteOWVPTWCd8rk45m56cpqrNrFm
3jd/S8p/y9GvyGpOXg0MGfKR5L22+Z+APgN1jHJ6tl30qpObyjBpBWltLftw/OGDv1mClVrGlRvn
e72gMo7NTlv5rilr5IIzqkb3l9be45QKwMB6XPmased3XG1LMWz66jN1p4NPTnpab/o+eRVq+BUY
sOl18zn3086ibVuW6rmuvUOhoUgkutiEoblxR6isbbbVrv8po05hyvbkVs20IpJ+YiJI1JAJrJ0a
MSy27pP2n8M0ejSyhsxDJ9sW68Xp4Q17PGthJ+Vdnl3POV17W3ULMctReu6FYmTeJgx8U2/cqiQ+
a8UQW0kW2gVdTpDNK5sXGam5QGOYWT91UQEs8MMXb67vHBzjXPtmwxFobw+1veLguB9aUNK1+Qh9
GpqUxMMc3iTJ8BUq1Nx2HwLQLFm5Bf9GRtpHKELILRa7hZfUZ6NoBpmr6rh2rkSQrlynKQs7ChrT
WNsmXc65xQKQWtccpOzZ2PM3aIVdR5RC/LO1PnqBw66PwbjM24JhGrGGm9QD1jDeh0X1YAd3AdkX
QQ3cEzJE7J8cnG4zes5B+QdEs8z4WBGLIZ72QybWONF3TS1fDQ1jaojXtPMeUv0edfKccDkjha5p
mA7aCy6F3xzrHNWowMycIXyZ7XfiuK89MpvmOJaPdcy+L7FBMueQIthYOt00UHacjrNDtJwriW+L
67heOhTziWUD3zELr1Hc3w92/oR1njDvem1nbEdzuIYZcErClcGKVyB+ruvgx+jRZDBIbMpAf0hU
Odse+cSaxZOpja8JKwdkPxYFAJ0gWsdeY69rr7e32lIode5M8NHpT8tGAzuQdTF+FvCWFhY6ksBw
p1xy87HAnGHWIZCMO0+OfRj7Y9/tp5wFxXahdgbzWvJ8jgE0vtnbOmF5K+rc2pZ5cGsSNNuFlTen
tNb+z8qbb72mubGR5UZDvQ/EcMK9eSvbAu6y135IbV+mBez6dSxbnyemUvZnHA+rJhxvhnR4lqFW
T6HWJ6cAEcximibda2OsVcNiM+Dn9x+Dmblv+F739r7IxMYL2DW/Z2luynA5Daq5xdeq63KNRW9T
5x1goAAjAYyVOjrPS3eQ9an2Xl3nqwNFY8RLmnkrCQghj7HRMdcol/ek2mbBF8yVjTAdonNOCMQl
CFhZziH2mG2bhrAkMCTI6o3D+cZC6zlGm3rAhMAQMb0U7u3EHHQCgeW9qfhGi0vnWrcN7cM2fui1
dwmd+8W6cXvSZXaOPrnmNgdIgp6/TF6LBoNY9tQub24mDu71FcvD7FaXhwC7cwbLQUjiItHozyxx
fn9f1eG+TEkIXLSzreXFU78HxnA1XwkMwzqWzdPc8lp26nUgOsL+OXvfufPtgB7EOtc9xvF+KF8T
Ve3KhUwAkmlsMEfdxUmLq4jrcQj7+zTOn1sQjzlq+Cn0PzNTEIxR7bLkk0VvZcl3BL1VeOzqFncK
UsJHCYdQ7KZx7xAd4x4X76OUx1L3K5dUu3o7o40gR7CDsuK528pCqZLVm4HVyw9vB23WXn8fO/Km
ZoLCtfQqb6esy0AKX4uRIzNQmwuOGzm7lPAJdkEuogiVGGf9kjQG7kt/drsCpT4HCpdl1o4yHjTy
QIMmJAXIbtDv4+5cSY/lml9U8qBUfXiXhdajxErZjacubDbXfvfE8K8BLzxWu2qMjkPNZjvcm/K3
jwlioocJVAvhh1bHXFcgl0X09vely7+tPP9YIv2l8oS4QGv1WrmgHHwPdvkRFPIF8PG/BlDpP9Rj
/7bH8cdP+0vlmbQ0xRuauxsgtCwxICibtwAuKKkw1iZ8/Pvv9m+LMkxUJHKC2iNC6s9FWaazRfks
tBtT/IIyUuD+Vf/xEf9vmqZ/7Jn+z//fBIKuSw/t/95efdKf5c/P7uuPw65//cj/Hm55/4NWH7pk
YDWuAwuRZtZ/NFcdm0ivq1POQyB8BST+Z2s1vjZQ4+Aa3OX6oU3I73/OtiIfzTLJxxTesKRovCb/
FXHyNQz5D22ByKel61wdqw5cRx8DHr/DH6v1TjlINWyrQZPk2gcnWpydX4BD1HYCl9ByIsCDlY/I
yarn6L7hpLPNG1dBJp9BDjZNOu5UXuCldUZ077p1w/vaYC6rphjc1qLKo6/s5G7BNczZvJh3rqni
dh1YLc7aLInGSzgWubXOR78C2ddLlgHZu9ErTjmQVHbji88g1WgR6uqX3fYxIGcrnO/l1CygC9P4
qcCJF21dvoS7ztzevyFTGO2abfcvZpkYsg/WOHsk9I5oreKCrcTqPTns0tYZt7YkVDQr4x2EAHwV
SmgcSpYLWWIMPdQLVnYUTUAul4XFKlOMy5vxJiw5Kjl0DRwMsYzO1PIPfbZrH+0P80ZuSkSHGJOi
H0BTo8f655vCdp5mFTnw+6Wfi43WVkzk3AJpuad/k3IKfanD9lYLJId/eHD/TW/3X9Hrf/pkF6gJ
81bHdZnD8sT++ZPNmCTZrNIQaETgXJyuJMAsbrvT1JSwJ7PQuZPVjPCCdOh0kyRL80CKrKRBM5mh
PORpGjz5PZI5n6j1H27bph+T8SXH2378CsxADHHkpcis3CI+jPNA+GMy2OTkctYqSINNaoHgOsWI
VgqJ6LE3hoIkMhGuHvonLyKrnNuuRMUVWSk1Xm153YMMvQ5B4kLgcJwOfXwka5bDXrzIax6YlRf3
nWNN50b4LmCMsjg5MyVzycl9EzUuOWeepV9rS5sPr2sw2//9Jf3LrsIbRpecC3pdfPG32te3/I9v
GCaUuUsiuhIwmff9A0kze/OL8mJXPoAX/YfuqX/tHP75Bv750/7SogWiVfQ6KRyMnDQzjCifQzvV
qHs83s4QKJHdJpdlAqU9mYNyoRyQe3tDp+ix0XDvnBFrojeeUtta2zb/MDPoSD29hc201+S9r8q+
v9U+REn3evgpiJPLxo0v+59B0/WrSfCPuQyyjexIffZ1sArpqmzDgNXEXgjwS6ZtHGcvail/uFV4
WYL6KFo0Qf9w1f/pOlzboX/oQvbMuyBGlOCv9/GxB+HtX65gb/j56+T09591vYF/c8nDvwxcalHo
Nm74qCwNBmCLPLemdPW9bq5dq7l9bWaCRf/+M/+PFeLPD9VfG8iisyrpeYrwgyQ/EeoOhqQ7TLP3
OvfNakmtzXWI+9/7yOtO8ocrmohEszhEiPda+4evm7PR1vcCr+Cl7Ec4uNgWuADBP4xO/umL/mUp
bNKBsFTStXejx7nfvbat/FPazdseyHktj207/sP3RFTyTx/6l6PZANhjxGyd7TEau2+5P3ceR9yq
WDZz4tE+mdMyWttt1X+H44LSOEj99FaNHajULiFALsnUbiwaf+8UobvSOgvvjfEBmftOfvS1G79q
b0ZmgQjEvIa9T/ek8AoM25U7quxSMrUv92pakp8irlMX0Xw9kOrhGloApZ2W6lj5I4E09BFvljTr
9o2HRHgMbYyxhZHYUMzoEzwi+7r9SlLOH3s5wWoAD9vWkBIHp5meVWKg+8pQJOeWtRNnXtN3yEYb
DAkbbQf61TY9TbvEJEW5cRqnw+6YB/G5aQwo89IlolC2WNmTmqHnebFT7HcjSpiCaGaTMcJ3ZbMA
IU6HF4l1h9sn4EW9pGEwHRvWb6D2sOQuJs4EijxoJv1qHN35nSFF+maaSZKbkYl6eemXwXuuI/jJ
vQWBxk946FetXSAOtyL35KZp++4v3LEVNhg06pEIjpY94IyEWUW7wWpOSwiiNsh73v6owdUcYyKS
FuTWyVH3DdOGexjWDh4lv0f30icbO5XuTUzJjIwM7Z2rhtt5NPONJdATxnUIjTdK7kdNA3ku6Zos
WQhptCGjRElaoJ3zuxD58EvUSiBKARijh8msLUWXPNaN++57zZ0vbfqFcU2GXizfdYR1UXCJ9jM3
cpVNrgtAZl4+Q1uO+27o0NEm05OX+qTIT6m/EwVK6wRpNl3naDcGNkITE9W7pDPQveLmzvQCwafm
HNOLmPCqfMG2VejOnIPBqB0wL00IN3Jcz59oJaVTi7Z5NBLlXzxWaFemwfqdWFe0oAruuiAdtlOj
vPWgchRDbekM6ziUwTaShXsXWKYCdpPkSmyWdiAUs078Lec1qBy2YlaxLTxFZ5zY7klu8iinYiyy
0d4ntqTarhzZ/KriJSHNK6jSF1d5yWNTMxgKRNM+J52LaLttrfG7qVVEl3uI7vJBywmpqyBNmX3X
R6nvF/0vf+gA8jlyUpChvbxNtllco39uKhntk8y1NtWCR1cXYHN8Lc+FnTnPPBAK9WxXLRT807Eu
CL5eyxyuKLMdHtUyaqyLDKaElolkjxvDOSLnTS/tb2k3bJ7OeBGlHO+1aZPHecqdUy8rhiVBpNrH
JYkLCl3/h5t22TaCqviWdO0Ldkcn20AW5NWsZktdnHp2HzF9q2PqGfMVNFb0qnIx3pR9ixRHGOSY
0+y8uf3S3+LCQ2q6TCkqmCa/Y3jlHIYob+kXZvF6sIJyX3TFsyoZPmWtnu+71CNkK/I+u6Fctkun
uw+mZdxtG1RYnrnunZ8YUiaZKLx3ETdgBcGw4jJ44we1SLhHuxc8SdP7W7dlBFYBSL/RnTx0btcc
5yhjNNYUS44m0L3BsJi+lcGMFjrYI59LnkTaiwcwVSTuhQong6Of2wAURVVFOVDzpQLBWylxo+qs
pdk8NihrSx09JTmjCJGXabkpeGR5/dQ4fVnZ4OGksZ25haHb1/mtUzfD/TJ3tDHkwEHSHwpa8anO
1lZBM4crouxwVRuXUqQcknErlrA9CyvVL5Ys9X3OlcIJWegtt90Ggw5iYxEBhCRLONuZnvkrq6K/
LxM14kZ3LRRIFtrfniJHNr6PHVoDSig5r6+zthwvbbeMe1/6byrD52KrPNm5WjnnKBqIL+mC29zq
841riN7Gf31Rir59LqxHp8g4QLWiYPjppx7mxxQZsO3qjzq23+G7JSe1eLTfHf3gp11xW2pEx+OY
ha+MCuN13A75rR3Q+5mF59/1Pd3oaaySAwBivS3LXLxBWyEKib7xXZaMjGNshyxe28ZXVVAGFrL3
XqTb1xudVTRjsyqp9j00NDUF1T5oB7xEufbr9Sw72ogiT9+zPqu2Y+/0d76vejpHTvZYs7zvi2mM
aCYp99nPBC5+4Cuoxvp+POosVwXTFi++RAA2dqFkvIOTZCFR0ZHqo0mablo1aWPeS9Emd1NXkcrY
etY66O2buo8Ms/Mx7Pd93P0e5jK5SyZxn+m4eAgQ3K069stt4446WScZ7KzELM3Krin2lsSD8y0t
vBwjdlguRBsffe5rsg5b7OC1DN3nNinoNFs+6IbRnOdqkscmAIMgBt+Xq6odByaiCGSg/9szMAND
Kz8noXubY/uudtoZOqrg4uegmHJ1TTSv2iWpH7WTVs22m+fudslc8WqHWtxQm/SoSBG9rSbT2Lho
ID8HwMzOrbDjjZBmWpWdMfto6cdPt9U8U45KDl3p9l9oeJ314LblMS896zPkuu4WOsEliHkz3VNK
6qNSjX9S0of8pd0pO/smSp+HZYrPQYF/OMZuelbtaMHpUnl0b6WFvDGy5fex/QnGfNrrX8OwkAcp
iuRoZWV6kn1VlZT4xrrpWKd+952fPHpVLriHwsN5UBEGlxmJVtELRnxQg0VucutQMme2IW2LjkmD
JYq1BwArD522558TUuTXRE6wYMaqOXKKvdADIaM2iAqyFbNU/0jccHlpWumc3XwgxbsX7iFkPE7q
lA+t3Dc5dJ1SE8fj8M0sruoGfFiCZWIKnrXN3qvdMIWK5ZjHKZmJK+jYgOca19Iyq5MCA2u4XDZY
MZ09omboxXoqwpHXwBu8tVupgC1dpC4JcpABoKZ5hBeFM7+yL5jtjI5V/bQZHH+qCua1l43Nw2iH
xe8phLUDDM/cyrIpv/SClTpRmroIW+gvPwT7MPqquWmjEKxfw+9YulL6O3csPH+t876FrFNMD8qf
04PtNbji6LuG+4CG6jpNYsRYo9J37hJzG5NJq71O8Udmkj+1Hpgro5XmiGF7Cw3mmulvb0g1TpKG
PktCC4oIpHEpjg7bBz4vk7+NpRrl2uMKrhvZT5tRheqStfmMUMWR7n3fee1tWDPWnG0Pemfq29Ny
pMkk9sx3rubw2IOZ0tHqTezxHIl4Pl1hwh1sb4jDp8D3+hbWx2yD+KVu3fgQ3Tn0xXHqrTqnpUoX
bQ35rnet9OB1uiXgL3PaS20P3xYPNxi8Uu81Z45Vlybh1k0D/5bDiYUYmDpoGpLl1otTydA+nYAS
DTbRx32SPgMvy05Ku8PDklKUjpWgFY/u6EfpZOiJowFwMTsBOYW199ZIVUMG9kgxjyQ2a6N0t0pr
hfrJx6x/6NpU3gd2pfPtuIji0Tie+Mx9K2VOE+E8aKP6GIulucx5Vu2K0KIt4XWt+8D4n0FGW7tf
ZRxa2z7Q+qNIy7ZdDaSZPHrai++youXJS0Pdnhn4DqcoDZpdHeWYG2Jlpht7ERlzilQyb62XhoNw
TxrOSrrgnaVTgd6YJ8P4MxoI7poGxtVtpvNj1+pq62XVAKbdRqyOn93Zt7bCkhVp68XqopcC6Jzh
rEdSctpi9Jv8Idm6nkxe3NmfSKoLVLTr1DSMG8NzENjS34eTTV6E208BR8gYB17vV89dmHncd0L7
ipwBaixH56cNU2zjFUA7fB/vI0dPcVHJPPLIJl9pOE5yXfvRg9VOKNxzk2zyIBvWy2S9FKlGMWN8
ccw7Tv8rmmWfnaftO1RjO84n1njIso68P6cej95UAkKJCn0ImoToLrtsdnYz5IfJDZZ2P8KHfhlj
ZYHd9kBbzmTbxn55nHr5GdkgZUUHM1eBQgSbJxTJZVYLeqhMw60/ROLeLgLoJj1m2roNYNK5kow3
CcgkzDJ1l9j6za6dat+MaJ5UWEznbqimo6dh4keyzz7V3F0ruk4N5QqQwvQVInbZKQTdd60zxze2
acJfkZJwmESxiNMwDOPD2Emzgo6d/+x6v8TwT2iHvp61h4ZlZEiDgjxtMRNEg2YfdEzb8aSZJcGI
U+r4YEQDBmkO9Z7eLmqNOHaT81IBsDJGhEd+5iuyO2+X5t55KMR4gUaeP1ZBk763KuWEVPhjurGy
BYlIW8RE3Q0D0yRKwX1O2fyY2k5ziYfgoxIOARzB0P+qehstCes9rt/B00cdQETk+Ond5iq7C6FK
wg5qiB50uvrUmy7mQKnnj9ZuQEmO4480BINkL0V5Nw4ugR51aw61hIOR4QJA7eC7v/KmW7p9P8f9
a+XHI6+FN3w7hfQxRoc86eVggENWIH9EbLdHixPwelmu0rLYTCTCNN63nCxiXGjr3ogY91bXkIhp
mDTdpDY2vRxO5LaePBqHAtFFK3L7VZmAjE8xErIaakxY1Jy7/lr/dOMAwnTx4tdcxEw7vUi/BYUn
D0k+haRNTOVnFi15v46rBbvwJNnZlYZpI1z90BtfcSq1gy+hug9oM/lNHalwnYCUX3fFQEJnxqA9
kfanUlEHiS7vHU7GgvGb1c3Dgf8YA4QzdBVoSGUXA0f/zEEQhOnkd+4TRpXkMPhh+3tuZfjgVdBH
lhjlUj/5IS4J13m3LU1ax5TEdb4ei2ra2jXVZcBo+W6iHH6r5u4yOBEwNrkcEbfFDFajV6jk5b3V
5CkEsjY55yHChqrpmifjdv6VPGLyX2aaCffsW3WxMrfaz0tCCLcrOek6rb2OLdletDSPvbTbt2VB
xGY71QjQPQ5h2EJPzvMu3CFgr4kxTnRAjE6oRrJZ5fiY2zrAAOGZ784sDhI0iEc3YdeTa5l3/fZa
Qd8OceUcsyCO8Lk46YO2ovmo6F1luzEqoh/gkMszwh6JPz8fvPZI5ShOTpb1tEXZ+U58Wv7WJ7HG
/LjEnbVRYdyfYxsBAfeoQERszfVbm0lKRim8+kdmEoKbIkGKSekEh3mps586FOPb4HpEPXotSJYp
0U2xqaZBnVyWhHNinOJXltl6l7VzfjbOVX/UVaSlTmb6YGaCyXxJbaRdUctWZy/V0cn78FSRKbAy
jXAW6ColdGnA9WeROpWLylIRY+xeWUTZrJ/dhqimypT+UxegwsHzEfYHW6nigLSJSjXp1ItTOghY
iiZBXulPKMTqwnnNipkKffTycecAt8JaGS/xIR6VeZlFKJ/a2mq2ylAGxGggHyphFURfcfqhKZl/
BZF88Ol0cT5z7dXE3g7QNPkJ/1M9jNoiqCAqBOnibKbUUfNwLDkyr9PCHg9NX4FacFjFkI34v8cZ
6ZAFN3TGPoUTdODoPoAdH7YqH9L7YTDyFKP+7MMIpcI0QmOr8l4dZJNWNnEjqE2R7pWHPjE2Wd/X
0TZ3YhXm6Xiae67lXENZ3qEowyGtwjy8iabMYd21W9yVyuH9Bn0TvpF5kJzmNvE2FXaan61HxHRV
TgTOVmzO4Fvf/Dydjtz68lDwhFFBxawA8wDtdJr4xIgd9eAU6c+2yzJ31fdgyho/nb79oOSXUg2b
I3vVOl14uBMR3vmVzA/51F/SNp4PIht+W3M1HqdayVOBx4jqMb9UgYt4TCecgUCJ54lHS3AouYMg
U8PwKbCC4rdVIulq+mG4b3sXeU85U8dyrpDHIg1zufUUTI2hrtkhg24AYVH0+Vo5UeXQKXTcg7Cd
N4Fgay9LpF3eoGaQcpP44Welc4aq89PJ5i86OtfjgUtHknphPQq/xteLWgWFDSk1Rbqji03we6SH
V5vabGUMb1FO1bOy8pQo+bqFEZ2V4yF0WyJ9Z0mcsD/gsWdeVyIIXkxEjTK5NolMSdulN5MlxZ6j
hHhcmr5/GjubeJuxHddC+c5LVc38EW1+N4HA6zrHD9aSc0itG28txuW+bWEzLBbCMp/JLErZZrhF
5HAJWwuDdOIUzwMV4YtemuY209MvIVgStYztB1um6I8snjIGhWki0RRTG20XM+PuVnyLyIeyklk2
J3CBPZ+uV//uJAVMEhV85EWInCmnuTE7VXhGWbbs57l21w7cjG3fxdbRrTogFhZTpGTIdj16FiPL
+aew9DUeiLVKS6+4wUeZb20v7C+95gjuBYLZQB/6j9pTxcYRwj7PdgBDXZnPSbXy0rctWeyVq/Yq
jkDw+iMZW5UL3kMFnyiFu42yY972BDC3Juwkso3/MMspxBKG9jePPcyNi/iea1RRTX7QjdVA9nDa
A7RhclyRyZ4IP/IeKrsgVRd++RaMmnVSZf+cR0AIrdSgzq6snWm9j35kYRetA7yvK5+Dq45buPXr
MlfDDad5dqOO2NRIJ+eJduOKbsrRIFDJw3LbOTDb86reJ6OFAY9XOv/XUc765iS76xNiU1tVPWf+
g+NkLSJkyHBLbN+214gri5Ie8iHP+PgjGXA3zhPEBmt8xpe0adq8Bd9ByNV0J0m3q5wBPupYfxUm
e+pg7qx9qz043vilR0SYAU0LWo8y617YyihNMq4Iik13DXXvq1TRFkMoYsSZzDcWVpLE7FtrTEmK
jqa1SlN73bUZdkmwk0kDkKIp6i/ogqch0kcb9vJGVB5mzWQ5BJ5dbxG/8TdG4w3VBELNFLk08Tiv
WBK/OFgitB+xg/qLk/4uAxe0P0sY6KeMWph+fR8yNbfi8D1XBkd7HN1a9cDPWjcjYNIiA6mKGJp2
6yR4lJcYReVMOlLuPQm6GmMw7ARpAgagFbso5K90PBgznOse3Hg3eIemHX/PndnW+GK2aVMe7RLe
WVEf/dz8zP34a2wRSMVeDnxo4T5E+cGJCyRpteNBsABp0zMjpB+4dXHQ0G+VH1M85zdypJIJ2ugm
ARZvhkftahz7dbC2Rb4umm5euW1/AB6fH6HsAsbkBDkW/nxxSUu4ddolOLQOXew547jAmARJLGOO
e2AWFjDWpawQ9lNCqvUQgjYTGrpnl9DiR+tt3+s5n5lY6MQcSbikZQIfZWVbcfqDdbX/NYeDB68X
Sbc9JATbiXIjnUHczl5KLoHI/FeapL9ch0uaNhOAzgIRdpG5D5ObkWHoBhzhSj998ufghz34xd6z
zUe0mHRTTrHZ1IWA+yDpec+IfDmOO9dGgd2dZCaP2gubN1njv+1mK7uh1p1WvWsPtwvSZ8oh+JEO
ldl37/ivWb/kqPUCbHUdxdlUozWQSCQB2ri+c9ENePJkCF2m+W05XFTro3xVblo9Q+lPD1ODstLC
47KrioHIdFV9NpU7fUvjew+R5pOmmDA4MftkgidNeQCvrNdezvoeJAjWMViG42YI/PkmS0W/TUJx
pUKiPfHHKfqx9O4upcpG6JkGN2jAhs3i55yFBb5XjahmlbWMEAYj+kfBr0bhkLvvmTO8OxagVZDM
+fuY+MMhSFti2jMhCHU0rBdJ7cCqIJiUE1393i0WnFHm86tKjum9IRXi5CvHXU3d1J+TKT/VXT9/
ICkgTHio4IBqI9dOkrr4C4pLSfTAL4emM9IVHe+83tuYqbaA+KQQaud5yW8adqR04/YdNoapmXaI
Aa6vqQMJyzaIWNsm0K+xUJ9WmFSn2gTo6d2k/TRsu4dUjtXBb/PlIW36CbhmCwiJ+FOAQIVvbcSU
/ZpoW/8eZh3srL50X0JTZGvpI9izqjCHKuw/dFZH000ZHXC866JDsyQMuDTg/jpwyjsGYjU+LsGR
yCNlJYJLVJTZnfJo0sm5ukyJ0+6WyP128TpvGDx6KChKIvKQByKpodZk39Z2vBBnUfOXzgQg3Dpl
nG9nzyzn5apcKSO2JUm8yzrO6DK7jQfosS/r4zRdQUqYgVb9VZDOxWlPfrDctoWbbOM0Iv645Dnj
2IG4sLLbKwXfXzXOwLXGXWGVo/6ORPmomPm8GSaRRxb57NRMYLNLz573bjji4JgSBMuoiVnkZ4pi
12P8uGav6/cAbKKPtlmmTVUI71AvODpGE8rP1iYmr1bziF0j9RkixOw8VcuUqZDM4rI62lVL+Mse
EDpZS2mOA4Oh45jVBLKXiBiDWD1OGi941OV643Q4jrpQUCES/7BNZAlqZbg+Z76C6cTJDYCjTvYL
u+1JyvFBFtVA0eFUDFXKWbDCjE1X7momNpulHpNbv1HurW2kTQPQJUIv4x670yTWgTCvVuB3tByM
YE4ex7ceaSjjOORUyPYxlSlvn71ccQU5Px0rexvV7IKZtMRHF1gK1nV/XlRKjBfuAV+zsbJTkzgZ
wrM1jY6m64tv9EmPXvvZeFnwe4r0K100WFNtIOBGdXALLIXUlk6Phx9K3Ht5UbOqwoNNeyvchS5v
4FCZsyVz9OqT+SlH+iKlzPKLt3jez4yTyc0YTuWWIYO97y0MNrjGLwm02GN4NZqEUftd2XbCZhLL
x3iEbfK/SDuvXbeRrd0+EQGSxXirQGrl5LR8Q9jLNnPOfPoz6A3sligdEf3vi0ZnTVaumvMLnVGY
FFkw/B1KDVisqn2thmE4QFtofoRVKh2qKhX7JuZLE/whvmeVDk+iGBAn4fEbhZnCsZI/2yOn7xib
loMSgeF2UW7f1lGkbpoi0ZnsyDUhHqlSLoKXIJUZ4JqMCjMlWWkjBRV4tIxCu6Ace2/KZPlghOTj
wfaD+nms0Q9HdarsBkclRS02+mCGITnUxMdJVQmi9xBUwUdeKfmwK1QFbSCNHPMT4Kfg06D3/Zud
USXWEYN8s2SBnnU7leNdXraFYPGpMLk4NT5Fbezl+8wPKdFXxTg9wEwxDpMBLoAu6MWNauTWnY2Z
ZEv6pRevWWLJcPqZQUHvv8seyQ3TrJpfY5uofxgS6vMAiRvXlMv2cb6IgLk3NO/L2MmIMpdjv01j
pKCltE9daVTrA9WqLLmDni8FeyXQm+bWGC3zMR5AtlnG2PJeSR5NH3/OyQ/8HbkdDUG0Ku6+YHNU
PPgTRnOC9zO3Rkx0qrp4HOfUGd4s8COVBvm3KsL21Mcljg0kYUH7U71TVXKj4dTF963MSekhr8ja
sajcUIbOt1Gue684u4yfkwDljSj37Ts5SJ8HaeKV6vMapvI3qjtFlFitTGweQSvQXw/S8XsrUS4u
AO1uhafDlELRPC5ird+Sgw24yI/YHG2K3Kg/e6WKRl+V1vusG0mfaFw+UClKNfJ9IYZVOG3GWXjT
+l1L8oxHKMaeWZlOTwASjYpdqkYUsah6nJ3kUoRv1BO7n4pIMrIPEb6DURaMuJ/GipXf9WF2p4f9
lBzEXEPwwUPwzhjxPgkS9k+ztoXT5xZJhGBq0n6nxlSBQM/l3yJF8sWOkgjatHaEtRS4CP9Wb0PJ
Ebi+uNR8IeCmKIz0QYbZbWW/WQj4O2Az1N0ww4x0mSJPmsIS60NNf+xgp71RpDXvBnR68TT14+iL
iLwbASrihz/o3YOcet2X0hchvJQs5DiYsZsQHG3Fp/rZSPUfNdIRv02LXWpz1Bd+QWrQrjrgICXE
zveYqmrCsxFUedDryecxI+cM0ICiCoez2aHfKJTpw5oaBQm7sZ14l6CtuRtCo3jSB3JlYRFKb4OV
Ufr2s6wH2yKLO8/ugi+VlPi3mAwhOQJ09atPfS3eDXoNdUFvpQIdIzDohZP4Ld6oFQBe764nRyzt
NMNvPzDXmtNCKo84MSKFoUWVNuwsa8q/Fc0kvlB4ld1O8igHTKDXhaQrjpSO1ptZ2UwisgrmS+o1
3ws5w8RZzXyKI3mAARvaLS4no/foSclB88yMglhrTqgIjBpOC01bdl8qJUANTuhzwT5XGzRqs6Yn
CyKzcWM27Bc5FC2dJ34XNsGb5dlvugLhM0h0ayfIdcHsKiV7kzeq5eIc5/+BIMddeKiUEeCcJ0p5
H5Ky7B60PK9JUqetpO1k8sKQB0xfKR5zqmEUHroeEgyJ2CBzvKbT74FZ4m9LFRDMakUaJjDHYLgr
Sbi/Z7CTcHeVC9Hu0vl2vK1iXbwbaPPeG9QFHym+618D06hHh3o9Uh8d3nQPnTyhElxJDbdLbRjr
j9qQpd8Uz1F9N7zeeA7/FsyaojHv9DEEB9N4PETn0zmBcpQMuXqvqWBOKH+OP7Sm0wIn66XyKZp6
lRqSz0Lt0flpShWyaoESy6a0C3EABhBsM1I5kMnU1onqonFrzxOPkh2ht6l2P42wB0dTsQDdGIwv
7rlgpqop05HeVMwehc/Ob+/lUo2DLXhZ5U7vAqrZEO63Bjkmd+xi/WfHvPoFxED92lkhbtq1aKgp
IdXjJpT89oOmBx8G2923UCtmGptAXW6uSWGF3CDAyX8ocZdWkEm/jv87pRCc4ViNBYWgCQQ6P4Hp
u3O1rb9vf9X9CpByQR0/D4FFzDHEsFY7y/AjLsDcFBzQm58jLC8o1O4G4WFdiu1X1gN2G81Do0ZO
qqJrr6b4dkTNXZySDcsaZB6vt3qG+l0Ddy7Qu1mrmrw3Dd+dtOIxwOCkF4p7PcQa2nD+90fASpEN
hjG0hBgVV0FwssEAq33I0FT135s4W2nQxU42dGDeuopKsVjqd5iirhMQo2jdhvthnuvyixk9Tbyl
tMFNouaLJN+MqQHaaDdgiMNNQ8pe69ZcG+wZFrvs2ePvWDR7xGvN93qTSlOT3mpwC4uk3Ciq9Cjk
AdY4RCupfwXW9ypGsYKv12bU6LXYC3Rw0FBRSnAZc9vSsDa2CL6g/7VJbc+lfAEVInrLGt6vMOmm
WrnRChi4IGdQ19hHvuwKQ3qsvPGXGSPWKGbfFPWdsw1PXdCJ1YQYcdriD6wljo9WqQ1SypOHp6Gy
XICk93C90QSI3Tr+KMbip4Yq0iHk6NhC24GFpeWP+OfuOeNu0kAiq+0hdMXh50T58On6xDtf0ShP
8KOzTKYq5KUcdNaypwoqXo6MkwrMRlBYABFXkMrKeV8TxRQyGmpoAZ1ZkTb8E60p7NGRx+1fyUQk
mFGCBPK36RG78J38cL1Z50v2NOBiF7Fa1U6gWMgOkmWGhJjaSosudBsBbF0DOKwq4m+Dj9YrVy6l
nfIGKgvEhH2kmk9VgUNN0dU/rzfkPBDuFgYDJFQFR62/WP+jQElXNELjmHcAymxEjR7WZ4Nr4fUg
5711GmQB61ZaDq5WoWQ0+rfQiJVwZXdb+/15ehw1ImqNPm/8VjiJVMmuyZS7kRTx43oj1npq/oij
IFJpA/C0qFpTXm5uEgBpt1HQxEB8w2Glvy7yOY5HZf6Wo1h5E49KkAqyNIcJgfLSxZPhOb5R9rHj
79bm8lrDFnN5kir4WT7BuAgA1C3fa3MN7j4P8NleCC1QwekCWaVZ6PG4PRQ7LX2cZ1m9Fw5vLdrD
JSZBiwZtbLddY2ZcbNE/4fQFW2JUAyxRZXimPBhR1rD9rZC+DDqcsOtTQr048Y4CzQyRo3EKvKAg
GTxxcuv4IbUxN/G+1J5iVbpJ0sKZrYgNuXuJ8PbRrORNUb6BRrrtB4zPjG8oAD7NgI8G5jamyPu0
tcQGIA+68bzpzG74lYNmOqBlmKzMr/P+AXrJgsdU2vh7RJ9+dujlWoF0x+TANdc2qWkf0l7C/FFp
bq930Dx1Tsf9NNDi/I1atjeFZ7zTcD0dkhdN/WX/XuPGnA8CQfA70CCUaSaSXqet4Z/NRDes1JoA
89IeTBIQ5uvtuNhhRyEWaz9oBAKhOe1Qaw1hKtjgifI7kWZx0v9yOp//0zHHNi6Xuuv4sFy0ZATk
leF1QkocqIrD00GbH4+BS1EKNWOJ1+m/jmfi4ADqDL0jRNAWy5JDrAqsYn758NTE5HYTm1sN/160
C64Hmn9oMQ+OA9mLBdmbWBzJvYkVafhZglSD7iNZB7ulkdwJAYrnMCmuh7wwZCchF0vT89R8aPOK
K0Fzn8Tf5lzP6jq6MPOIYSIqK0xEbJe0uzRJR0/tiRGiNz0e+nxl+czL47zb/vn9xfIZYtBTcsh8
aIcnbGAi5bZS9i18/9+W/nK9uy42RZdxFMEMxJjtiE52MgnogZmRsXL6KnTiQN2CUV7ZLS+cakC+
j2IsDhoJkFBozzGCG+SScYGQwI9t8OTbKHv5gMPF9SZd7L2jcItnVW4n7YCp3eRgwZv4OHoHyJ71
bf+n9n00jjQ5uks967epeOPH9cjKxfl+FHoxcDHaoXIlFaNjPRi3mRO8ma/dT/nZoKpEa9GUuuMd
Ut+FX7EPcKW103ZtLBfLGqUaeQDCZDtRpYZPRqrFD0blV6BKy9At5Mo/oHE7C1QU2R5c7FywtKXf
epz/hJ+S7yqtCF9zqVRWxkM5f42djL9Y7AJW2kkBgldcavUdiC38u1FNj2EcvXdBSDGeJJr+XShf
rw/GhU31eNbNus/HZ7Td1STOUnRoPaRIJGCx7YjgyAaz4bX2XZ5wKEra8JpRlVxs3/BMDPY42lfu
5e1/XGKGAzjofeoCKthlj2IfP6GLfljT3bvURFzHZPYiU5FNddlEoXSFbiSjYwDh2Vk5dEFLZrKZ
k1q6cqf9H+6nVKyOAqqnfeqZYW2FiME4ylOzmw11MLP52jvTXjtAgdtdH8BL0/k42KJb87G2NEkL
Rgc/+WHcW/HD9d+/uC8dB5g/4OgWh1ytMY5ByLjlXuVIoTpg44dLS5x/JCYsolbM4nJA3L+Ipvxm
Ion9ux8r1Mp8HGquf8ulU8uchRx4KWuIDy6Wbh9Szse7nCUyzRoyvty5nj34YKxUIHTXY13apEyB
hwX4EsvUlqeXbnDzl2pkv2cF/NptDsINDvKhPlwPc3H4hMEJaYAr4JQ87d2afHcSa9LsVXEf1d4e
BNJKhIsN0ZGQt8jVzmrBpxGiIrIBC9KQMHucgLjEz532PaM0J5DeumvX/D8uNMiS2VKExtUVmZPF
uTINSQMCmnCKjCjacynW/EXm5bo49k8CLE6PZJA6hdrD4PSYYaDotA1v5RvZEfvMXdMmvbBznIRa
zLfODD3fGgnV2s9oQflgr7vh+9iv3TQvbI3HcZb8dXTQ0crImQSedMi1b2jH2olbSc8xZcs1JdxL
bSLzzQiZlqUZ5mI66GkVSm1kgqz0brNu31bf8/IB4czr01q5NA2Owyx2DQ0eTFjMYXJqaffgs3AX
yV1pC2YJ8UNn/CTd/PuXuolSxz8tWywlVUvCto4JiRJl3D0AxYv8lbV0aaAwM8AMQSd3iyT36VoS
mWcZUUoIWOZg46pPMvf1IpBYWyA1EJrcpN2vlZ68sOmhNMNzlJBk75YPOFTU0HgxLFyUH1ryA/j4
vISf6/cGKxH0mB/qA1XtlczwxWYehVwMHjXHKs085r0VTQ/q2L/LBpJho6g+2VGHpZL50xua3fV2
rjVz0bVGZ4/gMe3B0b0RD2QV8xyQdMjQyb29srWvhZqXyNGJ1tQVcHSd5daFCFRKQr/1kvDrYCX7
/61Ji61QxHChg5xulKobP//cIms7vF4PsdCwmgs2uDuxz84S3aYmW4vLjQ4+eQLBzXLeYRO8qzfh
bXFIb7J96KwdVefdxiY1eyHCUhO8gRbNgZPfQr4mjWzAH4ZjWKMwmq1dns63p9Mg89Q8GhuUfBIO
Mk12jO5hqP+EntOmbhb9vN5t8wQ+PUP4DfSWQBPqiq79lZ84iiI1uZ5LNk/HRECwDONJUJIGPnE9
yoUOO4myOD4sL6qjvAq5W4+HTt1P0aHpV6bYhe46DrE8OWJ+37MmUi9j/IdHS4FVe47M7cqZuxZl
MclgQppTZBPFB2o96zkgbrD15JW2XKhTzAOCRrusIDvONDsd+zZOAXNXrJfq23/uzQGekerbf6zK
gPa414fnwiTgwJifBbY1l2AWrZpaC2CIb7Cxwhjw9nGxsqMp4mwCCADYyDiZBhQu1uaiQWnq50BF
vPAwgTDcNVk0vBmh1DtDXx9AlAewrNVgn3nFs0zFZFvYuvIcjZq168qgdSPV98NDYqrjUzZB0Cwt
L0U0NqQuiRhDMGxUu6EYMchUWiAJzwwm2YevXZlWhnlfIBm/PR2SGHy7ASlBWZL0rQrUFclBiDPp
vTTkNrw5pC73BcpkXwehAm/jAh8dJECnD0Uatm9lWIXgcdsQpEhTIqANgb3ZEUCvtnGpyu5gVJBT
uyEMtvZkkiSPEoF9d6LUvYvmqf8Ycr/diyIrtqRQRAn7NZi2QR75JgKLafaMpixE6Uwd/SekiRAi
QYwEEhQavZ+zYgqR+R5HfNVbit4458xSjwZU/jIQ+J+O8CboyS5/aIIo+kER1/7Mq06GMC5gKVWR
luJvJmkJdpOp0aAmrrVTgmFhPSSHQssQaArigOxyVvswGTVUYy0sPeMWCe2mx+mmEMgym6gSyo7Z
amicFqo83g+jbjmhSJRtISNdrMXI7Q65qaBLjjc8UExDDHiit+P4CLMqfdD1CW9JFbc4+MvRLZB+
47lBouajsMyig40gKgc8aovRIMYw2rapxKyVa5vK++R3/bRvszwAf4chnDbWr76sg3aNkNiVqqrG
ZKflShWmv8Lc1EG/6A8yhnj3CMOE27wUCKsK1TvE7TTryiHAZOt7pM3ynRlN2BgH6k+r0/VtbaIL
1erRXOE34w8Fmkq+9fn/GXezkm6g3eAhe30Fnq0PTZM11aAKbtmkp5fbsOWPNvXYZHSnCqUHPZc/
Jhv0uDUrk1yPdLbWF5EWWzFXNbbGCBNUGV3WxHoYGmNlNznbI08jLHdiySpLVUqIUNW3RX0XKS/R
d+Q1/6dmGIstawC81hhVipdr+ayOOAlIYmXTujgkiErzXhSkvJdZmsHshdZPc0flz7OOjqd+qepu
ZTTWgsyjdXT8okZd+1NBkLx9had0p6uYKYKCut5ZF6PoeODogMs4nRadVftcnGH6jm7SatiUQupE
xHfQX1NkWz5dD/X3mX5yoeAiJnQUJHUDNClpg9MWtbqvCOhHyN3obPewhMWt0kiea4qgBFpbeN9R
rh/fowT9wH0o+RquvNJY3iQZqhZwd3EblpAW4DGLauMAILCQPkIRJXC7IATsgjE+GIg7PzWorbiq
ooxPYUSS0IjHDlH3YZh2lTppKx04f/RpozR4SgralEwFoS7xRoMJeh+c0+gqpQcdKIIyk8i0LLay
+lOA3D4ICnyv2h5TMyOwsGK93quXBlDYCsIHvH/mW+dpp46eD67XCNkeoAjEjxAC842caJLkRkkU
/bkebP6xs8aSJKG5MhbdS0xBp2ZIImA65QbBhIyR1D2L2ow/BUVs73y9f2ZHHlfaN0/zZUhNZnaS
D53/WEyaLgkULSny0a1V74sUoUS1WlteCbGs9VK0Q7Igm0OU9UdhKuOunhD4ud5154+Qee9TEEu1
bYNDSZ/3xqP1bNbc5xBRGV0TKQ4QRBDnI71y/WiADmsOhf1KwSlAK0zGHiTJtLtMzyil24r26/qX
XJoxxwfKYsaUTOMUXzdmjFQ9+epdZY/gwLuVez33p+XIzaYx3FIpBtkqi2SRROltr2ubSOvcoEbN
NECzQoMioBp3Ik7jH0ip4yVjFUg+bvxC1Cp45saG8IZ+GUIfIz4FSm2G7a6eCdhDrpsv2tgXf7Jg
YpmPGB706M/dGrPUPJp21ms16piZYuVwGLVCe9HqqNiWuPCCF0qCQ2wG8GJHu4XjaYHp/4T0ofkT
dSTlUUOkC9+XHMZtkFoIbJdTjmmzNfZIXhuxXEf87KQ8WciSuF4ObFxNyBEm3dTgg5Fw0Sobu94V
bBI3pmdRJsA1pSpvepHHNaLuvm1zFJnmfV9LyrPke8pTXkXqUxWE8e+6RAGg9xogE0GD1f3k5aWy
zUx1vkZlgWohSd9NPPjBsMe7um/YQOIRZRUkn3pMuW1WI4DjqH3Jx+bdnvlCej5MKAEEHlTQwbfT
0dEhISI3USb7OuqVe9QdkodQ95RnNVShUSSxVEf7vNN72S1LX38K6kK/t+Fw6r0hPVkh90fE2KW9
QQsO/hDDRaCwCMsoNLoShwiCvFAvUp6tGNQ0jhWzl28c3KOeEb9Ochq3e79tpWSrtTPru9ET/WcG
deGgdWX8KctbXLI9D+aYZo6YDuMskJY3nT8o0oYJggFk3OggLAe2/utL4fw1ZVLuVw3T4M+k+ZZ3
BSs1BrQMAWHNpsj5LT7D7+onY6NsIYMc7E+wh64HPNtAF/HU000gHFSN58aYuda4LYbZNQfZxR12
5arxfj3S2VVrEWmx+rwsEr0vkPVoTb0/+HEX3ZidF+5RS4G+BP1kJdxZOmwRb95kj7Y3fwjsbArn
GeQNuMS0EGsAbP0c6yl5baRCfoiUNN71GoqABQw+ZAQiNxsC9SHsBTBC+LSo1sdoLdtiW1vtHVn6
rMKYIpaei2TE1THTH/IKIQ9KLTelFunPwBrkzaThAaKPNjjyvI8fYxDqX9My+1n0NfbxFT3tTW3z
oEEcvRknFId8NKJwFc/GvY/abjAm7Sfg1roTZRaGFJAF67vWH7NdK1pwLYN8a+QjVj0ZsGy1ZT7o
s/abEhSvcZoZ98zUPHNq3JU2tg9JIRbTTEstP8N9RYlC9dObJm1KFPob7cEfpPQrnwl9hRU3k3Sa
Tyks4oOkhAdUZqDdZyg5DhX2yCujc7YVU51Rycbq7MUktRdbPph0w5SwSXBy+IlpXt/ybPqoVSSw
pmDtQnJ+0JmYMHIz1i3uJee1FKP1jDGdFMWpgvgui6wbNvqtZ9g7TvIflIh/tXSIjK5XkN/pTfH9
elPF2Wm+CL+ciAoNRcgtc9U6VBw5NpTHdpofnH07/ehKs9/2lHpeq0FFVGiwv8RdgyKSrHoYvNgk
4tFjRMzBsPP7JKuH2yw04jtE/5SnwCZVjpihcpubPDJrFGZ2ft9gsEGmFNURCVpEjqRQWobp3Uwg
PfhR7r1OIzv+xg5M1BOxN1WGDfRj86DCa33sq7jaXW//2elung71IjcYkIXobC3KXCVxtOAZerS8
Vr06r3YuYizuZFIeAAvTKsT20IpO98MB5R94Rrts3jTvvR/XW3ReJjkNZy2K/lrtGYEUQ+kqUwl6
eqMY0oGSNL71Pk5czZCHMJGTdFdK6NEaU1Z9sRNl/B3Dj3aE7tfYXCE6o4xKsb/+ZedTDTtRS/Cm
4Y4zCwOd7nldn6NwgZIVThBuOLxY2UpZeRbwP7380vLjAIs7oyrqqKy5DCIWUH54EVbLHRJ4TD2U
55QKJcqsFf4uQavsw2xN5ZWUWBTu0cSUttBAYpxyJM1pS3yQ0V2sXlCAzu5MvdG+D6Yf3UupUj+h
iLaWsTg/Cub7niarUPltHAAWh1zgF36KyGbrYjoCarsR71LdIipn6jMYHdfSUPTh02QiXnd9PM7P
vNOdZzEeqJB4alaz58e4VxrJLYI3rlbf1Wb17XqgC1PyNNJiYEJj0G159AdXFcO7YWPsgl+P9qeB
hLHRZkevcUw5UpJk43XJR4LCQvJRj3OWEVWD699yPgnJzcs42ILC46OWL/gitZKujbjCmJLTBY6p
rfz+pU49/v3FaEJV69ETazK3Q/ojS1Apdc3k3ddW5vpamMV9RS7tbkg6BDwFvRcoxU2P880QHII4
frzeYefQKk6I4xYtTogIJCFEs2Rwy6SErm9Xvzu5+mThaFRIylvf+3stFR3CSBCBUS0kC2GhsCAn
LzoMCzT5rNupkrGwi7VD5UF+VQOTvUhUK4f2+cBypcJbY15CNhbFi0MbvvFUtW0rO4ONaHMh3+bF
2ko97/TTEIvDQh2mEizSRPFIK9G+MbX0LomRDcYc9qdmRGvcrHNSD+W34yYtDo4ShmLezHPJsFHl
rz5GVPkG5lTYvJcDieKp2Uz28xhsNPHdS9H3bGAaYzwVraU61fM96uRLlmeKb4OPj02lcQ1vIANc
d+a2CrOEqgMO84lSHdS0+45kiTMk4cEv4a2l1M53aspuacopqjoWnzV2pOfVF6HvW2lE50WJeQui
xRYk2jsoXTSFUM1F7ttsn1sPZeQKzcMcRDcmhc/XJ/X5w8IyhQI4HgALPi3Lx3YHuzREZYmSYDzt
vcl/EeU7b9rbKIp4P8HlvB7uwiXvNN5iDaFBqw1oXPAydxQn3QdOjiXejpcrCJNsrew9T4uTHBDH
4HHjFvv6FDW5AfE5QyrhNVOQmvrSG/d595by1/E3/O+uN27+uWvhFpv7WI8puUnmBhKYmktpAd3P
PP9JRjTZXY90vv5Oz/fFEseNskdphoZNaPYgjGrMkgV1vg+TFbDChWTMaaTFSpf9MGyHcVauTPrm
S0ClCFVkKXpVJ8TdsXxEezltrG+1jSaaHAR/sgwd5euNPe9WW6XOxx8yT21NXiz+0au60PYaxTEj
7c7c9ylKelEwJSvb5kqYvz1x9BDNCt3GHEuksNjIfwRYyBboXu6vt+V84E7a8nd5HAWREhUtYE8g
Xocu2H3NU+PW4LG9a7Pw+zBLGF4Pd7FN/AD+9WSsztCZA0J9pFZLSBDWk61QW34ubed6iPMNkRYd
hVgc83CgPd0Im8Qdg/gHWkjJphgU21FJDbk4nn7rpshEoDpQ7q7HPT/lTuMuzn1Tiyhv8Vp3/S7T
tok8JysKhEuuR7lwYTu5ky4nn1y38HHjXsGztZulqRT7JkT//dOoSCWPBEjCE3jJr0U94Q6LeMAT
IrDWYcQQZ1MjtsphryK7CD//+nddav3xVXnxtBkRqbBFjXfBX1/eabjLszXE11qIRYVHz+IspbjN
tiya5Gvgq+atYdbtyqq7cCCg2YY5GJrfM2xumUmTPBIZHnkep3G0W403YXbIb8Bebf3dGkr60lQ9
DrWYqj0Ic5GXdeKSMcU0Qk1vi7790liesjU03PvQ9d2VoSavzNRLa/447GKmqmll2vmUNa4YYDrZ
g97iDzpZ2yorccLzlJUt5m857OQYsmBWaZYuGwJxNkWbN4WjPSZW0EfplByCqOifyyk7RN9awPfo
SI3a1hqei+lnjSynFzygvLQfZt8RlBPt8qtWfvPalyjC+iDb63m1bToUSb8Flr2rxa9MaTdF80u2
72zlk7eWdjwbm8VHz5149NF6FZXoN4+xO9pmva2GGEV4WPKNl1k7SZ9+J1Pj5un0fn0Zne2Pi6iL
c7QoRi0ZjKF0c3R5DjaQCVezuxLQgbqWSju7aGFMCNBkZuZCcjGXSMPapIkY2JDkz1/wdwmNe/m3
Prz6w6/rTRJn020RaF7XRz1pSoiRxXEiHPTjOrcV3odk4WY9+dhpZOR2py25u6cY45I7Mbuga1NJ
mskLtW1a5NKnaag8jLOtn3WEA7RVDi1EcQ+JjVFTP4NV/1yWUX+wAMBs+8lEKE5LkAwi/+5tjKCu
DgI54V9xKCNvhvks91qk5Ld91jfoYfr9bSDjHyXl3FcC9rBd2qsZXtOBsXIqnW8ri15YLIKqJ8Fh
J1HlqtDbYRSZAjfrOCGNncW7QPbx5hSNhlUHJR42dUcPMOStk2gtv30+w0y41NgAq7AEbbF8jDUh
GmShPw87El4O+ruOUunBvtGNlcvnpWE/DrS4qEUJ6usmMCmHsqC9tWzsXa1IzX/3iuI5pZkGazf5
tZYtrmWSj/So5tm5m45TfONhMbDnDSTdFHiBW5LSb6euzh7kMe3Rc+27Z7uFtJEP5PdDz66pLECV
RB/BP6B4tqoCMW/lp3vg37KMTlJftg15mdxQAsvAz5kEPOohe91JnNiVwbpJbuUiKrKywV/oibkG
9N9gi3PF87AESQPUbv6aeBX5YaSR3tDdXF/ZfxFtZ43SzTllQ+1JXd5FkALujV4ZPcdOAI/E9YRl
Q1vda2VU3A9xU5NBxsNL7UAx2GpoomPkmY5c6niLeOmAJFOIs4GvKKgheONnuQvQRND0f/ugtOj5
fz5yeY02LM0v0pIsvlRkryVybGP2OTCTPy1yNqySP9f75MKsN6gVw1cBu20aSxSFH2lIaMSG5xRd
rD4OSvlVwXXmR2s3+3osIvd6tLMrEW07jjZ/zdHW2nomeLpIVZzM3wPgCuTD9d8/PwRNAC6GqZJl
QhBh+RiP8SBNhWx7jo+5klsOaAyGAvMBrR+7vRWF3mcTsNuhaCrFuR75whQ+ibw4NAZUbQNywooT
W/GhNgKnS1DsQ4D0epjzCgAgVCAgXPUseDmI1532ID5pQafZlLpV8Pae20L9Me7r3bjLd9LO3K1E
m6+oiwVzHG05F/EdgPyT4fnqPQw7nM/uurtwa7pw4d7WpsaF4x0ta6SM8JllZS6hXZjLBFViaZ6j
zQrFvhgGXLoBJ6gxqEAM/rbTaK09vS4N2nHMxaBFttl7GRZRTgUCS7+dagpR/35rYzZygqFtoitn
MC/FKOu6HDM0OpAGam9mMeR2bU5cGqXjGIvtc2oCz4q6mSX5gDvvPnflm+wRZSq8LNfYihcW8Elz
FlfxARE630jmCZFvh3SvrZorrrVlMSR2Lk0YsxJgVpvo3oI3/z551Led2x/0T/+H2Q2xDQI9HkHk
7hYPNL+p+3ZI6DeKj/NSChwKObfDvnRCZ20pXey4o1iLMeI6OZWkKmmXiVuVglHkGqDw0gISGiRw
uBbc3Za6TQFOl6DB4snBn1DaNCjD3atJ6TlTrN9IYaI/pV2brmT0L5weJJT+ibm4M416IvWRoFWK
9cOw9oaiAoLZturKtn6xaYiPKDKOJJgOz//+6NjANgLKT0vTpOEZIHTXfM7TH/G3yP6zMiPOyn7s
rmBR/hto0R5OXMknWac4eblVujeMnWt/h90t3sMivRt+x/VKB15oGdsdfBWQMJD3l5xRVO30NsEf
28n1u7F+xjIwhOgjsr1lvl9v24UJeBxpKeMwkrIVomFhccVF69boJ4D2zY/rQS5sqBaiFOAdoL9C
sFysKEr0kVEPNMebSTjKBgEs3Go2/1uQxVIaYxCh0hwETYox+IKSIc5C10NcmNcn7Vhsc20aDy2W
UNzBSm677XfZnF5kwBSTlO2vR1rrscV+h9KN3gYW6bHJvIkkLJie2vjleoiLjeFlY/BWv5AgSvRY
xiQAoo+BJv/00yjTbSffTOaw0mkXm3IUZzEuaJxKdRHSFNt4FWaxM2NvE8JkuN6aSzcgtjcQ+fIs
fHiuTwfpQas6hl9z4XrvIsd8nV6hfSFGJJ7V1+vRLrXpONhiQwAeq9SaR5t8860iY26Mb72Ur8yB
S0sT6pqBzBqHEG58p9tbCROn0X3u4FIoqjsrRC0ysbWP6y2Zv3RxlQOf8k+QxeigRox8b0ZLMg9X
Pn2rKYiz/jSzL5btqtWaaMx52QMenCzPCkXsawgOLLZsfHM7U5D2cJR6X/poSqebOXGh6C+YBMil
wd8Zm+lfc9oWURfDFRQ6HrX4hzmiuGnC3skaB+fNlXl+YQb+ZTNCvefVigrSPGmOjqMGlM9QorlO
xlW+DQ+la+1w43DkHQZLu7Ub1/m4nQabV/dRsMGrwUCVjBuq2veV2o53KDSO20DzR7SDo5s6nH6Z
ni2vkOr+P42kYM/hpBgITp3GTU0rmcqCRub7bkeoXbRLt8NLfoMQy6rsyfkymxv5T7DF5Ey4QNeS
yrg1wefG2tTidVWVTznfBnFoVq2/kgkmmnaLl1PdgJsaSi4RmQ/2+2XMfunpfR9u6+zez54yLMeC
vtnZsKDEM7jeTSG/lO+UznbX1+GFph5/hrkoPKD/rkw4WHCDxokVMvEObWNoXyvJpQuNteEm4DEt
c5BxZTodvQr36wl/q9EpBHjmycy13dRBMcPQQv+sNL228gZZtoq9SwHjrEH3NLlmLMmRVYuppJ/q
g1P6G0W7m75X3cpDarlJEoHXE/RbGeo3WuuLRWcUlheaDVRiz3qU2Prjf98CaJZ8vQ1zXjmTuujG
TqhpRgtaH0vpT0g8V97h+tCfbYp/28AE5IYJq5ez43RUPKmu6qwQUK5F0G+HTGyHhGeuaG+yUsdJ
WoHThli5JqofgbwyI84W9DL4co11HZaChTrwsup2cLG3/n7YwMZzZuTAmo7RPL+OT5s5GIl6SwNC
A0hvmT70Q6VMRoVg/Rjam1K2+28e5EJyq9itWW2R31YiWrnhCnM5C1HBPJn1i+3fLANftnqu71Ij
Vch/oxoo3dq9Vv4x+7oRT53qiwPlCvuZb+lfmtz+f5ydV3PbyBqmfxGqkNG4BUFQpLIlp7lB2bKN
nBoZv34feGt3JIgl1py7qTNn1OxGhy+8oQZ8E1e6GeRYU+xl1D64S9x+KbDRO+qZ/U9jIqVlK0gC
4UN1TEV6NU84GWah1eN94qINWEuz+upgMueXZo9u9RJd5XYSeS12RGCgoxn0d0I6gS25epe0ODFA
nHI0jMnySruVGkL/nhXHkXOIK2SNmk5LtUOs6cBdXIT177WktLud1rRryayZu099OEZHWev5My+s
Cjh/sr5hb4V2P6yH8EtVOwlc16a8b2v3ti4xY3STNr7vUlHe8aRVQTMN852YJhVyAOZw4VUf4+HC
F9ODKVb6l65XstNiKtl1oVY2wHADB4FpMndTh5MtyvnTYcFt7bku+v44FR2wMZSxhyu1r8O95mTd
Ey4p/bDL+zy+wxYzpYnbx8YjFrztd6z1lFtp2GhvjnBeV72/7lrB0vuLFo2/RTNa19LS4ZNaVq1d
xZXdHEK9NpUTLiJzHbSZMrZPorMjvB/ifsaUV4JdC5a+iLDlFDgOV3kWXtVxPmE2V6Ph1BXDg0UB
4GtYK+oh6vRCxSG8sDwd9gT+DnmuewleWi+LLZfPDhC19ntkuYovZ4HdhIsz0BglGJnIahTYpDXC
mP20a/5YkaVVnqYM1Y0M7RqUtSYPXZhon2qRNncwUtWn2oICuxQRlk8VJkVdUbn3qhThk13htaDK
9sm0l/nKLjSU9NEPhyiCnyI2NX0nPb2DTeZXiT3SH9Jx+nqJ6ZB/ri2RPme6dLMrgfWlb0EaCYYa
ebkiH3HrKctGfjLTWsWxtROVfRQz75mfV73yE5nP6JM9LHhlyEo4X4zYTLCTKotn7Ji6FEbuIH+F
SNQ/R4lqKFeAbJvHLCqXPcGrfJxWFoE0ndwn/uhRo5Y7Kub2agU5lCjeYN32pPa5gBkzlEZ8q7i2
Qls4jGiTOc4kbtMM+q6PZdeyNnQgJvqTYQ+j3+g5ZO66+UUI66CfKTDmHJHxL9Ip/z2DX3/I6ogw
f45RgUfzJrV9K6knbCXUkc+ZK9qyt138h8G6Ti30nGKOy32Xlm7EP5f6rna6+A8G7/1d1rKz60Zf
DmNpRcii24Mu9zqI2ls6jNGee846hLWV+22Mz+AcwffO1ZS+U6u6LxIaum9Gy5cqN+29DGPDW8o5
9rMKVwVhKtF+QE+j0SVOElgH70YNl/Qlakdv5J4MMnjW/lBrYm8JgjfUMXDOkwPdtGZWTS8uUeFP
FVrdwBLNlxIntJX2DWsNo/A2KZCsjWysWdsphtY+YyZcyvkAUhSulxYWwdxMxS50zOgeu/PoBZel
5VHUdcR/oBj3Eza4+yUxkydRcDXnbZ5jr5aOc75D5trGkdKhChvAOM9+luNsRcdScTPrqucmV/2m
XSQ06LC1BxxG62p8meFKIQWJDEhzvwCP9jPky4LMbMGGIwTgWSOuOmNaHSOJTHlJJnUt4WzDA8g5
y59xEdSfBkUxEdyRrf1QtUWHKVvVYUAbuW3/FaocArOLFDjrjVG3x14vinf5NGgnDYupY4lLIILa
AO+uhg56W4JrPJBRrHqSpf/Za47wC2XMDoWlGPg3mu4BB+70DpPWJmjRu8I9RtXx0kgey6jSsd4K
f3RWj3eBFGW2L+vagRgyxzBkjDpedF+ZIgrFziQTaGWy3uE4mPqyEdEXReIPGClux9VmxT7WVcch
bXAey6A0VHWvfIYLN1wrejj9U49ZHHk1LN2bogbQ2A3xSzeOYXs7LqkW70AlaF6c8IR0GF8EtpNS
gsjM6TiGxo9mcJR/Mq7umwpIvn0a0V55iOaFFyIJmwn+mjHeak2ifu3b3rjPVPlJCNH64yCkh2lY
eFyK6aHJUNgauRS9FO4ndrStfj0W9HVLbM5Rq0Y3RcrW+j63eOjhsTUoOExbyMAmCorj1VItv+H1
2BSpovlnNGrKQwHJrfKW3Ci+iclgw/ZjNHyxlCZ/EBTU7q3Urn+UK8y1ScP4QhHtbGjzOtrYhDaT
m1RVxkMcDBIX6HCs610i0xvDqJyTYbs9ICJnuUXr98ams/9prkS/U5XmVwV/8UJ4vw28t4HPpnIU
DXk5muvpSnTowNNucp5sTrN1IQe9FF+t0fKrrFCB81IIDXqiKtIvoirg8Y09rK1cfsZu81BE/7Xo
tp3XJvwuJzmqQxdPgSG/ZckvDjk34yVE/ZlZaWJtNoNmQj19W8Ke6jlDc2NGggQnOGH61oB5Xp5w
dR6N/kJV7Ew+8WasTayI1QoY0ImxVmX/GtMkansXOrnbcJQ1I9BHwxhVSYRgtxknL2SdZgIJjnTY
RfU/ahIoy4WsaFsd+DsEfUDXdHkH3vHL4hRPz2gcjMDBX2dntvgUD3lxv8w4uBlT/621Fdfvx/BC
deDSsJvFQ7JPTYxwFEFc/GO11lUpjL205NHMBHyXcmc4yZePc6cz5wrx8X8nusneXVOqxoz+Q2AT
FoYNV92A5eh+WjVFKnHhdJ39cLDP4SNje0C++fZ0jfGYWa4k16wyeM73SnLULwkFntt+6E7//yE2
V9ZiynicV900IYO8RkN59/F6reuxScBIyP/9+9t7qJqcPF34+xghTvbnCiMP8bsG4iDwTNKqu0Je
2IlnJqRDgqHix/WOYOTmAy2LiCsVC+RAc7CXGlGj7Kf9x3M6s+teD7HVoB0MWcqWgI/mI3ZoFm4g
OCHv7VTl6TVBQjkxdvDhhUH/9iw2K/lm1M1m6EddpoNZmfQ0ejQCl+U6qirtUeOgcUfJ4QqyREV2
UGf1cyia+EGzS+fQa9XeievmR0yT+bYp2+GAKyz8irioM29oEVQaW+fRVqZmF1lY0MdO9rMtam2l
OxBmydLZaxmWqZqNURw8f8T7pIb+sNJj2Jt08x6Fy8TXU6P7hnF6f2zyxTlUS0c82iTxPx23BQ0e
ixI8RPmbaHbcz4aqXFKROnNSWBwHXREa0JDx1n//6h2imkKGMyxjYGizl9uhXxjzQ27Wl56fM9sZ
bIuhWVRo4BBtKycYq9URHDOD5yc0foVqKm+VadJ3Tq60XoVr8XOlqOmV1WS+obn/fLzvzm3t14Nv
zqrUeZfKCLtv3UxOpnlTZtnVxyOcW8bXI2xOq92FQyEjpofF206fy9tc/67mlxBnl0ZZ5/nqYzXd
ksy8u0awiEJ4i0VFA+Qh+Vt94fK5NNBmV9hGG3YpeXJQGTLxpnL1kyzL29Cy5gsjnbsSXi/c+my8
mhIqCsmgJxojyepgZ+Mh7L9TGmm9Xi/81LlL4uLPx5/qTIzyZieu//7ViDCa8QrsbCNQI+IGsw4K
26gexrHZCWW5tXDUuxDdnp3iX2V3MCSYPmwWE0jpNKZmh41uqdp/cKV+wELOoM6xQB3z43A+STHg
PBZRQb/wDv596DZ3n7Gi5WAVI+SIzNrbyTpRpS7ofzlBpen9zyYE2YzZprxRUlO9CQ3FrPaFY05X
1NjQypbtsm+1FH1HgRU57Mj8zoZl41vYWl6nSWdmOyNH/cub4zVtzHPxLQNqvaZmEktoeUlk4szK
GeiSQocFOGxTcn376yewfpqj1nQVQvNGqo1naC3m7kPiJx103KpEEa1ACeLjDfKO5UhM9mbYzZ5s
7BjnwDUmq0Ro7TMnv5k6DZ+ZIa/1FzEP7nOijf3tYqFOJIus2UdoRtxFtuw/j21T+B1l8BOUCf6L
GCpx2+rjiYJa5qejNLxcxwD8wi9en7DtZ369UJs9bU2DYuCU6wR2GU5+I+2rOrLMY7U4X/vEdVCI
M20fhbLHJdTlz5nSiSiNKPj4V1z6Wuu/f3WwCIhi7LhBXbaVq35SU8s9Gnkc7WaN5dDhh3iVri07
EvRk//HIZ470mw+22eWlKE2ccFHm6K2VNp0rOyzRzUPfz92hL03okbqbfvkfxrQpWBurwS0SYG9n
2+hzuCzlyF1c1slNV9t7I8nHpyztmxMKf61P0HHp/j/zjqGT9e+Ym3cMdT9D1Nhf8VhHjketAQs1
jRLXxzNbt/e7zfRqlM1b5pbQ3dYJ47Vk5E+hmrffjShFL3cKX1jl7//DaKwiHmUEPO+9L3JDFwNq
Q4E7D/YnWmHacagQKlmMMJgHOfofD/eOHLAebgvXIFpdoITID95+N9sWORocphaISh2Cti2ET9JC
6SMJ0+tmjsxgQZQIqaMoJezrhufaRHgnphq375Yh9unziN0gnRfCPNsPRwXH66yy7tyO+j5ua85M
2adNnjMqm8cqjN3Bq6pVdxhVx88oGtXP+axiiWohPNaLMDtOZf3QFaGMvMkx0h9Z3IoAW6vG6zLH
2Md2VQWpdon0ut6c22+ML4+hAYBAcHqL88krOVq1yGkYFNFymERsrT6ss28r49PHC/5OKOj/Lvi/
Q202bVkOLap1iFpPObwfLZLJfhmw6B5Sfca0s6gOWTeNT3knoViSUXkDxp/RareufckpTfvYy2ry
wo1xaf6bXTBllPQgJth87Kv2R2HcmeLCKbo0wiZWk3U6unRVsV0zJ/sQ1+GDnMzxM37s4YUtfe5W
eP0t11/y6t6dHJHYC4W8oNBnw2tr3fZda/7x8Wc8O4hLzdrGWdJ5B1su+z7qVinEQKqfajhwcOMu
TOPsgv07whaqLPRYmdeLPEgtsY+t+xrZVTttLzxSl0bZXNu4OxZKszCPrkh3zRzfS1o7ssw+fbxc
l4bZbvoMedQsYZh2xGLnB7fMLv+v4sx/D9arBdvs4Rz0awvcEdyKrWT3+lCb9DKTlRLR3MnYvVTb
M86kcAZ35v/bAn+Joq/2mTUjZa4q6xag/XEwu6i7TxsVzgHe3EcKBsKDadRgH1+qe6OL9E+pXNDs
MenS3Tkkxs9ZhAu8N9cqfs9za+ZPpYpWL6Uu2MYNvdQ2NrI9ktPxSSolcLA2TX7HpZPu9EltHuI2
zG7crgFiGVLl90XRfCeFJDq1Zrxq1b4NeAzViUq37rwgvN3eT7PiXqV1rgTSqfVfSAlXvjlmFwon
56rXYE5XEChSktA4N3uq5xsTIqh2gHpbeKiD2Mdm8R8mtdf9+nAJiPyO2LV+9xWIvOJoUUTcRh69
6AWeGzaFml7sVDf2aaXsiwH9sMnE294+OE19XyeZrxvmVWtMj/99azsq8BuYGhpo3s11g7k9kXpt
jYEb2yc9UvYhdWtjGC7w7s9FIcA4YI3huuCi4fv2VotiGWlSwfGxpKdBwcSiL+Bkyv3YhvMOHys3
+x8u7NcDbsLXiWuhEBm+hciH7GjLFPkuHGrrSI9h/PPxEp6LV4VuGfB+SQnf6TsWg97NamTogcj7
eB/qzr5fDPQ6dBloqGOE2SXWybnQ/PWA6+3+6uhKjVqiTZk0MCUd7wgn0BqtwT9uH2ME0mbFDZ5C
nqmobbv7eKbvNMXWzfp65M1ucYEYxqMGEHdJJttrVrVXc6w8G3M4z12ECSKXm6pQpb+ISNm1sShR
aXQfq1qt8NTOD0ZpzHeatLRfZh2jS11UL3gAtTulzBx/biCYF7VovSgxnQdMtZ+jyCo9MSjf1cz5
VSb1KTWmELst61AM9e3ciwI94PzeqLXUByPR/FethnXCzMpdkTPAZrZl1HroR6lPgm+rmg/OqNQB
knfjSYEz8O3jtb30xmyW1vo7VM99DFbb0Y9aAsblwpt86cpfD+mrfVP1YaM33cpadLje26FRb8vQ
mG91vcmOgy2eDJfObJzZ0bEoFRj/H8/QXp/Jd2HqqydncwkkNh1qCheYsGpW4sfFGPmLNiNM6ijI
knXQ9zK3AsOQqnX+oEonPHRwXBH0Dd3fphslPc1P67pMNHlvtB3X49jY7m0R58vBiVTXS3FBvAFj
MZyMwU4rrxHNS1vZ0V0XA0DxytjGWkY3shOyGH3luY4tj0XhsvvCIjtymK6dRaLKHGbmY2hHK7hE
ARlbtKXnSqq2c6HiduYOjnvXYNV9XatLusvdLgZ7Y+s/FaPrbS+y2uUqL7o+6NV08pDEx21qCGtC
BsMor63SGTx7oWCaxqx/a0XdSbbVvHfVBCeaxBwPLTCE2YNx1qbeFFZ3DeHatVgK979Xsl7v7W39
nuZ3UVTzAATZ6W4nBxxFnH5us/TTsgBUZEKjcgk1+M7kgPOE7wgpGFBIqB1bRiAAyzg040EErbTz
Q+5igiO7JgOgrmSNF7b6s7H00XWPJMVBz5rwxiky4zSTwV71Th5+zenGH+ool77TDRqU7cGVB2ow
lW/pdQxlWzNn1OlRI6gq6MM7iffOSQnN8UmT9vSYaYV+y29cXnJaw7EHFCG979uC3oGT6oLutBXR
sIb3jI5hPl/ndYbswNS1+wtH4cJJ2LxOYKHrqBII5mEp8oB45KmPFMUbUCRo60tYUP3SsdvUUwB3
xU4X8Z1Fap3iMRdo8cbjalfYU13Jo3/o/D6g/yl9Xa5OAmNZeeWgTAc1S0O/KmlrGyWwQdwNqIUk
EMxbdG7LstceKI2lXplhOViH1Xe1iLMLC3XuVuR7uLptqqsF1ea3K4AqqDcTFQt9PoXV9VzkB9Fd
src8dzG+GmUrfK3mBaGuXRALK+70swPIs1ea8Vp20t3pXHHPdWb1xyTVb2Da/FfKCQND6v7/U7Q2
8eYS0zLurYbUcsr0L9gpNa03zsLwjMnNLuRL50KV12OtW+XVC1BKcHn9wnJOenRf1agDGmgqLsmT
Kx8qszh+vMvPh9KvprbJabQ6AVq92FqQRFDRsjxmfwO04pTa2UsUVQValbFzCvtQnCqlm+5ybSlu
MxOwpxjr549/zYWtZG2iphhUI4Ur5p6Z5pMqU7BWcX0LetO8ECWdHejfBGJr5BL3+WA1CowYFT3e
nZo72Oi1rj+01qePZ3QuqH6VqWibW8QKBy1C+98Kar3Rd9HQOn7Z5p2HuUi/A15+ybXi0sQ2hxGZ
pyZCoZxjEn9GxnH4Slvh4xldGOGvDuir/Wl32Kwow+ozW9MV4I3WErHevxcCIaS23l/A1CcNB+0S
FNmJ7t4ehDGJCjvJ4AFPLjLIiPSixtxYRmCOBapICVrkTa3ld91sIp8cldFgXeu15XzSnTpfTi6+
Vz/URkEq12gyCl+OuSAUGKl66qGcU+hUV50Esh0GGZiXQgrA1y53zPZKrQZsFDVgrZ5d6wv+NEWx
R7OO/p8tmyv2iHqvpAnq27aF4Ddo2kbzLHw8Eips4Tz4BiLl31o96Z5jd0axLxfVBFE2AQtNzS8d
cbWHLsfLBrpc34lRhH94YD8PdpbcyD6PfnPNhnvDtYt9EoLgRWfJPE45ocicJ4/6AFDSrSsU4Gfj
hwFtf7e0UCJ3SGZ3D7aDe0+SRfkRYfjB7/E7vBFxKclTQ3CTfQF8zsCIYvH01KISZ47Cc9KGLykz
/SbJU90kgpvaG9OucGwj1SjAQQ8/lykcroxRhn6Wxs9GCB93cQbVU9ASvHPU6sruEd3QqnqPBGd9
Y0lrwMxbz7V9g+jD1wmrocrLBnRZjLpbTqKiMS+L9Ps0OTTilsiwyFCWyENFpHxe9CqIY5SNXXxE
RFw0vlmX8Hfy6UqoU/QkSltIP5NT8y2dZ/UAFDl/XuDKH4c86gbwgHpzY+nzC0WQPwrqB36W1e4+
jIXca+NiXbH+MUkZR7DshtnylqVKv42W0j/MnTzZdYlN/dj8DtXCOIDfEPvayeI7V4aNp1adWvoC
7yW/kOR3SSYav6rNrrzKExk3xzjF3M/vCaLuwNZrKDY4/S5CZdZvsrm5UZpW+dZPVf0pdV09ByGO
bI0ul2mXRuiH3OjqaCAbUJc/Ec5ZPMw3v7Yx1gKxof6Mq2k+1DFwXzdDssED0KF/QRVPvcnSIuEZ
bKyDqzViD4/Q2GvcPZ+KwYx+1Yud3olMk2hFj6PXy0oeyipRrpGqf7YTYX/vqK1/F3JKv9pG9KMr
3Kr3ItlQqGOpcq8IQ+0fJw3JATL+4ExLqSk8U4jAwvDkzjL1F5ZxZ7edflUZziOCfCQp0/TUZ02G
6g7UDc1RfoiIYj+cGMCRU2j0WEsJuaqK0KFF+1aEh6ocmqOdIN2xlC5izVH/iAhn4SnD1P8ME7cJ
LM2sX+y8tYE0q58V1Nf2ee9qe1VPUC43VN0ftNL5mvV2ke3cmafLrwdAp4RM2QQ0eei/S1PR/aJu
mn0NkvwxNXXePAcZmQtVqncXJaV+vE4czaRf9d5jvOkjGZkzroSmIlWakIaFFYlEzsBBJ8jyPr6V
33G1CBkQgaDnDEsGJa5tjYpLBHQUTzK0aINMxSRTiye12Au70fx2NrufXRR9j4De/k7U1UpLjpT/
lGNa2vOuUFx9l6mztp8K/KuyaL7kEHQmfANXi64dCnqrVMsmzCibDtOpmBpjvpAdhH2Fw3A4Plha
b/pqub74XSt3RTN8qhC8vVDZOlOMeTP4Jqwo56WodDSCArNBY1FMV1Zn/QyVxR/CPtCskQch/e9A
RvQRXCR/VvqVu61QZrJSi7AhXM3TuOB1qIxAifogmbiMPv7y51b29UibeJF2U6QCJTcDbqy7/CXT
k1O+gvCm4tEwTzqVLXwcLgk/nR105XJSkRS8c5syQSSr1DFnudABGdUT/NHxdxaWGRCLTl2+2+GA
lFpYGta1pmbdSZ31+IhjgvooJ5AzOJM/zLauA8wPT5E1k4IrcgDLry291qHDYI1fIEFh8daZxQvN
XgHnYXTC6iZzHeUzJBheWsdoPvHO9j+HSsnh9OjUnKvKPgnFAekG3ntnl+jdz33S00gtplz38VZK
B0+IctW0Mc2rvnbCIFtw36o0Q8v3FNjFriwLrG1TXf2qLnPyDJNE8WPiRexVIjgCtmhmz7CK7NZ0
SrSBeyP3+yrX8FlRBB5zLrDwLIs+6fo8X4PonjLU1t0lEKF4oOTaX/XCQrcS8iayJq1U70SMQtio
89C1tW35iZr9qkwzvB6y4RJf7z02hRsJGieAQ7oK8FM3X011cNVOVA5bKStrN9uupADjzr/wAH/I
SgTQsTZJ7rPCMg5OiyRbVpmP2pi5npoaurLLWyO5sep28POedLuXRbSXdY3VtRALRZYQn5tGe5nV
/uXjLX4uSSEBMxEV1RCZ1rZYtpIKpqTfCRmkzFGFKWzlNCCjEYQUDB6SJG2PMpmiHVTf/EX0o3qV
ZNN0GCxduW1N/dI6vrvYVfq4HG2YzJRH3gWmUmRdE+L7FaQOsA4XgTdVPaYIGH086zOpw5thNge7
m6tmXnIy+9VBUB2+V4563RWAyMvmEtFxK+LB44FMCEZLILep+mxR5Kkw8kaMIwSXKs7QgjfG67aq
aoRQiPEXpxVc1istQ22sr8mcnQZrnP/7NfbmJ2wSpQUZPJsWJ/HBZFf7eVTrh9jONW/sG4AXOlwP
jZ39VR/mpwnqyvHjtT73fAJR0NCAMXhI+bSbZKPunBjYDAc1rdCyAzv9axp1bm+39kMa1z7C/NHj
mCCoh1+A8g8ZteHBAu8gS9Zf2fvTbT5HyU5DK+Au7XL3wo37N/XdFGbf/MDNG0YFvcon+FGBVa/m
HG0x+9LiKXXKwfTLYfxMrB1QJTuZTYTtUqbo33Mlxa8qQdVG6Aut/rqHzlPQdPBnxXI8QSXV2MGa
FHVAY8B9mUtV2wutks9T2A9XcwjoOda65aVo9eXGnh37pEE8c9w8R22Ww4iPCDU9vTlpVaz6wDYE
MHaWzgvTtMOCRtg3pDP2Z7WZm8+h1v1RJ/KGKk3Uu3AhGq1qXdza9FHvJgHL1dfLQquvaBYT8Q+Z
k+I90yFXOYcZyit2ZzwaeZT5uKTotVd24pJf7bkDt2rts2yEke9CKDtLEaIczDnosz+xsU/N0E9Q
hAUY8vFmO1PhQenh33E2B9vOmeFS2mTQkwj9cBE6yn0o78I26pbvTguhLe+r/urCqJemt9niCpBc
PBkhuHdLqvqtqnQnRybzVTkpWGxFZZfsyrwu9k6lRLvJapIg76F2xXGKY1Bfy8Ooas2hd9UHbRTz
1VhFkYd6teprvQ5fRxgvpqk9D6XzY1InSOETIefiatcFPKm9HHrze2ssGTJOg7yHATvvREwYFoVj
fItEVjiRhVH874psvs3xFoLpb1vHvJ+MK0W0j6JJmkCNzWIfdaXYpe7KkR0XFTsczYVdPC+BUVXA
wEfyqZg2ym2RGHdGJNuj1vTuru2ndle7qMuLUl2ukSmc75DGJONOjEc7xJ9MXcrsuuvr7lAkaX6a
Ol1Ail1eJn1KgkhMjR+D4fxsmNrPIou669Il5TAoA+L3Ot9JBGOCWjGtuwlTM/olpvW7mzt9//FX
XI/55hrg9bYt16FH+95SmWad1rijPgd6nje7tALWk2OQe+k6PPMggJvFowMIK7fYtgdQLaCRa6kS
31X5o90MxZ4X75AlUX/UVf2m6gvp9arh+jpamL7a2+2FkP3MGXnzAzbXXaWrTjYoOWex09UrBL+p
8ppcWlU6RLtSbe4N9SKs531QSxnf0i1TW60P38nkAH6YMHIDOTYEmCcdqHcc4qsiuGS7fm4YXKTJ
hBCYt3ly3j41Mk+hJNKhDSR+Ob8LVya45zV33Ov1g6R57VU4sPiZ6vwKcwoOH++fd7HLJgTcPLOJ
UiuJrdZzYKixAFCg534I0GgXG8Wv/z4SosMCcQu6su8k9C3USbNMDFOwIN9zKpLQvFvqCoRuW/b+
x0O9W1EquQZsLhukDBHiNtkK3aS3Sx3jbwxmONW9/rSoSwWp007vG8jiT7pIEi/WtfCxdGbj28ej
v19SHVwBRUp8AnDY3QqSTZZMRG+bSOfgeljGURCaYFBs5ev/MAyFBPSBEAtB2PfttqmmrFfw1RkD
1agCo0tPqnyCQ/fpfxllZacgT4xu5GZzdm0L0VBvxyAChrpbMPWmzrNSs/PCVS+c8TMLx/2CIBVG
0aB1tsKcYUr6FoURRfhiTND/ztUdTZ67oUCk+eNZrbv6za2pcdw0bNvhFZ7h/Ml6KDqLJDWoRzl+
zrNy3+azPK5ksH0yIKBgFiIGslCbF1h/795cDZKPs7J8CKqBKm0yrgaCXq3HhBRScW7dTt44i2nt
hPEnc+rPH8/xvVQKYzncvquVFWNuc3IMk+cMgPwcUKH2swE/IMGmT0dvmcYD/eldTFunmn5RIdh9
PPSZ5UX0GAAzjzwltm2lXsOW3W1sbQjkasOu0OrYl2V25FnI8DjrNQhVs3FC1i65sIPWV2DzXbFn
RryRSfMP24EpZvLd2hL2aw3WhV6+7Y3mJZOOM9/wzSCbcG1ehNN3oTUEuZabcDWnKEha8TuK+quu
0y7Rc94fCthW4PNX3TFIW1tR1yZVqBZ2kGwbEDs72dNJsMOVQzVeomy+e2IpalCN0yCH6Q6wmc3e
RMq1xMkdSHaYZA6CHdPjOCrzHmh4Cyiqxv2xTS+URN8vJZ0cPKI47IZJ4rwZEtHqpTWNTNnLzvHV
vDspIrxFduOHGC8JZKOc825z8CLAidZRQCIM2Q4Wd07ZlpMW7s0oTY5Wb+u3zVgOe7Ub84dxjuQV
v0DxUYh4aAR45ympPsVOFPuTSaWhsHEBMGPLQpRCX2Em0bTPZzHulYFqsmLxv/WTHe/0PMt3nYUL
iLCjPJiz+hFYd3Os4ZVPUdf9cmMD792OEvx+aSfpq6t8zVDgFzvM/XCcu1lidEM9NE/5DHYx3A44
g34zjXx8RlBi9ni7fkIffgkVu/HUXjkkphte16b1nfhX3A3kcn6zdNEJO2YgKnH2pEXqjY661L7r
0Jdx61h9QACk2kexEiJEQa5WovuzwwA82qNEjzGRrui/1n1yBQ4+3KcguO7jsc5udbQHsHju9cyz
nKlEZ0lVHmjLiD9j1juew3dD6WGRgaKjINDNiAWZWawGszY7t8iXqPxf0mKvta166spFeF1sDA+F
qxV7QOYINtRNkT/ZfeqC8EelQ9iLvi/ByiOHgU06hrcdQQqQnaXCtlsVlD+acBn8AgGH0xSaM3IM
2s9yAafmRgD93Rx5i4jKMghjSNUzSestrK9nUdJFqIcpvZCWv7uAqKepHCMDKN/f2489+KoZqsDK
ktzEeeAmQYKx4iXvqjN/38Qki3NqWUAl/9rUv/r7vWGhjdBJFBvHXypVoOT545v73R2w8pCwbSN6
YhROy9vfHyUZ8WnK31fE/axfzyBzaA3GMKCTMvjPQ5H0Ul3SCdBMsKxvh5JW1U0O3cI9Ic6PJJKe
2sq7hHaON3Z7MGZPHw/37vRbgINX7wu0KHG7357+DIeoBWVDc89r9KJP04u0291aFW7LQ9qOflZo
F0Lr92tJZLT2edgM8Mi3oVMDcnfWMADdD2H+e4qt5ynH1bsqP9HBTL0luyQY+e6lWCOxV+Ote+fV
3iDqnCcVuyNU2mfXd+pK+CqSJjRcw8L/eDHf3dvrUAJBG6IYPp9Yf8qroYbSppM9c5fAGaiD0Wz7
q1TBr1kTXYxwvDh+PNz7XQ832sVQhnUk0duqQNhObiOPabn7niLQLpxc61Oq9Zc8ct7zZJiVYyOM
t8LcdA7A21lpCogXwHzuvm3oZk6F3l61SfN/ODuPHbeRdg1fEQHmsKVISq3ObbsdNoTHgTmHInn1
56H/jVsUmvAZzGAWHkypWOkLbxh9RSpxG9Zi8BrwFO4SObyTw6m9R0wPvR55/qBki3QUUuG/P+1r
C0r/Dls8g1OyoQippZLMOJQ4fpTXdOE1+ZROc+pTsQ13tureSBchjV5RRedudXxJDHdNqX4eCcNB
+WGj/v6UNqeQxO/vN3j98782DhpVoVKbMhsHcH7buHHE1f0STh0N8pew+/3+aJttymikLlgKklez
e9Zp/zVa6kyLlcyClnB01BBSAh+G0gE96J3Pt+1HcMLxSqAGQ1zBubi4Nge5y6PZaOug9+SD7Oee
fYNglCcdiyAK9iKZzawYjL9NBckSC4DdxWAdfQ9cVQR+ItUPff4iAdNukIW1Xt//eBvDS4r/Mmcb
sUiOHeH8xdezh3kZqSaXgXw0XMSokS+dend0e9c6qtglUiQ4L//aJqXWStZCokWhwKT1/3bF+l44
WYXCY9BJnyv7dzKclenLzrw2tSyDRJaIc9VCYI6X9RYBkVgSc18GopM+mSWqdel0ShTjoCBYJ0nn
CMdfSkr5LRpe7w+9PWZvR764oTtbpHLcD2VgVi+afpvjupnvIba3r846hrZyK1ERMe2Lo+wUI+RL
YImBNn+w06cq8mfp1nYQQdxZqmv7g5HY7KtsxSol/XathGNmkkNDM3A+ZA+TZx5SjwDxq+5STMLd
Qj/9u3cCy0X4A8kHkWJ9JcC8HbKqUphGJUP2xtEojnWyA6++tkBY6LAHSV63HDuFjk1UpWy/dPw8
g/kZYTHtPJ1X7gqN40R9Q1vT8k0Ip2uDpIRkpVQVhb94/PuU3662QEWQH5Wdl3M7IXi2KsVLFW1g
arcXTxr6SbkDNDYPyum2HF5D66TkL+9v6s2VTlGY93ItalCJ3lRtBofHw6mXMkCu1FViX8aeK/Vo
4rhS4+rJDvdpe/nxRiPLS8ULPQJqKG93wCLAlMxF5/hJqxYsEJLKGoXf1LY4t/lONK+tW/hNPQE5
KAyr/oB96e5exjk0s+lzAwT1sTjJ7jI5ng5FJ8W3UeNYflGbDs1XCYU7qXAORaRWR6OUFpcnrvyv
ouToWmPxqhmL/mJpxGCmGD+VWUF80Y/NRwEzNV6GRnZ7WfcoJShnecH3LapAHahh9tzaSedRspw9
p8/xyhuyT3oZfZcyK/z8/hJu7wxobNgXAcVBanZT6NbtME+xj7L8ZWluNYIfryhNDey2M5xrBHFQ
m1Db4/tjblwtTYp8RI42WQYRwebbgp2sDCr6lh/9ztz6pvBTTzroH5WjHFRe7Nv+++NtTwL50toh
wcQVvN9lcRGwPmZVgvpe2MUYv0VT7XZUz9zQkfYKRNvPSf3JQmjZ4SqGzn7xQCO0UMKDmByf5/Vj
m2rhQR+Sk64by/eiEWTOYdrsFL6uxK6ccZrVSI0ATQVo9PZcOIMmNN3ha+J+4EenMpD85WV6Rjze
j8+w6XaO4TYip7JHjYgQRCHV3VSlCFkHqTdNP64qVCUbKDiImPz85yWjeUbrxQaox+wuLq9Sc7JJ
VysLft6inIdVgVsyiu7GLGGR/ONQJmHiyuVEhBiztsuHpTMA7aLsw3xicwLrrn5RKwMpJiXNd/bh
5gJj39PqAbTikGpsmIeSqatRkfHllPG2/qlFAFoh4+3l8ZtL+c8oPJM2Ze5txlQvEIVjjp7vTO1p
CIfuGNNxDUY9aT5KdO5Serh345jvPDfrzn5zX5o2BXyUJNYY39L1i+AjSYHVgtvQfDFWsxf3shVI
MnedTD1LBSZlqHgqaRHErsgeek+xmz2t/80x57itpgn8A2FpU3ou5smJIwQmfL16yDFRNn4VYues
bfY+7FrifNtUgCCpmyEM1EbTSR40qmmnJYpvHGnawd9sJ4EEHExvNgi3I/Xst4cZi4IBMUJH9fGt
PNJ31j11Vn5VAo2I97f9lalAFMK0Dpok87mU92kGoLC93Gs+0ODHam6e236n4bGZCoBAk0gHuAIX
xiY6KPIkXOIJrrLeBSJ6IVHJ9wgy14Zgm/OaUEXaLrkdKQvyRQxRaWcofFb9Y3R+/eN3YharseUK
3WXFLxekt0nwKS9B+EZYbknNw6JpOzfQ5sT+GQKyGonJurnWWf6Vq9atPaP5pIpgWZyHwWgp/S4I
7zZ6MfqThjL1rM4IZC9g296f25XPx4nFpBeMCzf5pSlsEVtsriRRkTm09FPjJB9gXkqfLQRQdqa4
2W1rR0ZGeo6NTUHj8j7XAGFaMR6wgUjk0asLtUJ8d6z99+dzdRSHaBQle8B4l6NMaLvYJnoc2Knm
/acJ3NpXrdyj8fy5yd7cdMyFXskfArkNiOliuZQyFZMKejsg6yc8tBvLPkitjVZ+2c/oohvfq1TS
Etconfy/AQj7U+dMmts7c0q1v4IwEcRKrB2sZRmPjkXPoDWM8YZ2vOqrs3HCnjSmzt6c9Sz9lpqS
8mR1efUFnAmoUtt8iKbF9GJR6J/GPOnhhQD9WupV7LhW6/uuyJJg6sMwaLP8S5ZLP+Hr99Qcnekm
yeL+uR2RupbNuX0Yomx8rizr9P4qXNlV2J6Qg/55Ulnyt9s5b5C9rkt6uZWJOplof+WCcqvV7Vwv
2ySUdcBnGvYO7F0UjC6S0LbJIiPXrSVI2qmtfezrz0sc6a9KqXW3bYwofoF0hStbZVwceAyzu16j
VSNC64ucdrlHbwGZO5MCzqE0yn8WcuLXIe9DSMbZwnz3Ypdo1SgWR2/mINKS2O263E3kvjyMFDfE
srPvN1HnxVhr4PHXBZKOM8IMlKECUQ+wl2d4+eMcsqXUxTyneMC79hRN3vvLfO2wrSwKEkA0m3hL
3g6qCDNue5UJSrX4GS0QYnVA0u+PcW1if49xEdrOTohIeQxEBRuFU2ZF3yz7GfDHt2FMv6R2tfO6
byNpviOPLomJAYZjU3WlU+mIruVkJ12l3mWJhX9tleS/AY50N8LQftDVj71BUx+ntEBIN+sjLzWo
5iTOcquVo7Pzibd9/PUHWasiFt5WRPkXWzztZMFmrgjl0zy8KUL89Lhey29lDWLQ6bXOzx0kisc8
/VnkVQ2ITzJ3TvOVZUbfiMAY3x0KqZcZTV/UkZwOCRxUoxJu3gIBT/V5J9u+ss6rcDWpE0eFlPvi
yliasEnHVUUp1eObJQxPY1ODM57OIy4MuvT/GI3YjZub2xvLsIvRSg0K04j/QcCnz2/JDTNv7NOU
/TuE9+0sz96Ihv1Ov/vaFClb8PQBLKP3dbGVsdlwctTF4A3HmG/b30fk6t1QaqTbvKTrO1jTToB3
bfOQ00BgXPsH29fQcMTQQgREh7kxoT41IXGeaHI4WLhxWwl08nqCnNHY9vyL1mnhEgn+MwfVIh+g
UA3RhxeBtujbS0JTZYn/AiHlqATvRc6CI3olnaxGODsRxia5wkCY7cOSrrA9iuRvR1L7tgAAMkxB
38Z3xrwcCrW4H9ve1aVuZ/9ceeAorJFmrUn+quL2dqghX6jBNxkYM97B8wAM9neYFiYyI47y+18v
QLisOnruBqH6timL+8SojhV6qTEJMZIsjeaBZUXajnitDa2vExDvnX2zfqi34Q3S19QTnP+1mi9n
VwFSUIues2h1av4tmVDSswhAPQlxUj8RuFiMUQnrZqSjb2h9vHPfbD8uCTJ7VsPvlxr9ZW9Y64WZ
Dj0AvnQOwyMP69Pqj3e3tMpOprXdMACkiOshZVmk/pe9ANXCv6RCoSmwlgntKCisHIEhKipopmns
OTO1uPcX89rUKEHRPwVcusIE3u6bOmzG3M4ZcSBWPjT2OPsZEjVFXNs7l821uRHWW1T0yOw2BTYh
TUqjOhyGRCTiSwYipUFYNXe1pDmHKNXuTGwr2oqBDosG/oFVg3txcSLgChewWkmSVEjGqWcPjvGx
RaThEM3p0ntNo71GK2N0SBcpiIR9k8SOflPEWuVltSLI1RMELJZMHrymNqvHapKKm76G9wWAMjtm
tdTu7PLts4bLORkC6rzU6rif3q5FQR1GIqFcghzEdKbaxdobbHe+y3q7vT1K3EeQlID28dZs2nUW
fLMet4wVAF9GgRQX95GuToiVaN05sWR4ZE41euE07PlmX1l/zg5RDF4QlJwuSVJTFztJEXP1970c
uS2iwXKXqOdokmHP0+oO3t/YV+b5ByC+QhthD10CLGCWz3m02MjQSM6tXOUupJJXxOq80UKTpQCn
U+91oK4MycsGwhFE10rS0N6unx2ZAnPJGQbDNORe3icPtflqO1LsmniRJ6RKeS1Kb5mL86RUlStw
hzPVLpBRL3IzAEpmrHx2uMek8gUU8qf3P8j2pFOzpMXD24AJDsvw9tdNrExWa+EY6Br6emYbPtgd
nUVJUPJ/f6TtPv5TW+HRQ/9xpfy+HWlpsiYedG0MqAtj3LRItNNjMeyMcmU+61MHDFgDIKFdXspL
meh6g7pBEC31mQ97SmLknEAFvz+ZbYxE95LyOXYf9NM3mXUnT1USx5VAbiiJgZCVqwEysmjwJFO/
USbTV3On2Nm8174gzSvKLmBM1nb3xRfkeRCdgwj/oCJKRq1S5PnOENvjuJb0uGiYFW3MywaEPSca
8L9IBIXAMAwPKMtT+6Q7NzYmCFHV7wx3bUYoEaxaI1QqNngn1rCvlQYo7BzFT4WufCyS/95fqD9i
U29vNozL/7AWqFgZm06mEmXEIiobXGMgIHm5JkHDUpz7EmOuL4VuEFf2yZdIVe9rZzxnuEzdlqv6
AngWiDmj2pyKUtRn1N+T207Ln7oZ7q1hL7/C1ctRb8yfbTjfGoXmPCl011w7M/B7nGXlVpNUnNbS
sUGqTxsRPJJT8l4EKt6f4pWPiDM7tQUSQnbF5QVjtVmGqFg/BoVWn1qYvqHz78ExyFeIo5B41o7R
5c6TzTZLZrwtAnR3DkuJpVrORJfi+P5MrhxeHaosm4G4GF7CxWVkylIkRMUwdfWxNL61/fds2Asa
r3wtrjuKl9x4BC+XgHMUFMNe6nNg37AOMxQx02xnFsof18uLPfdmjPVJ+KvKUShKMcU6sgZy62Sv
4SKP5yhsukchN9lDWEVYFsQ4whZVZ5+nOqvcwUDofzTRd/YxueiOSidVXmFUznGEne3VcsdbHFlT
/9lANsVHqaC9lQYcUtQSGozdmp9nULd4w1n1rYkPGTx29TWs0gnjkDg6SnoUeUo25udsVQQ3QIl5
IUYX93M7KcgqZmbiaeX8O3SmCiv0ergxoyy+lXTU7NW+OM6d+ClyYImQx5LnzujTJ7WJlSNMseXY
RvYnS1KloJTUoCvhecIjMh+TSW99cqDelUTc4bs3q57I9ck3o3H+iIqJ9YIMSnJnpVp2Y87Ki11A
korH4ZfAzM3FNNB87VgtL8UEgZakDBPABrdbEPsibhM9dG0T3pfq5LwCCSeJUsbK18KquZsjpXts
czwjUdTHrm3Kk3tRguNyotw4qZJBfb+mjHB0dBNnAJTH3CisW1eZ2/osLaqZu0ozZr4TVVmBqMkS
Zq4Tj3jyVXYbLq42wtofhJ0/o2fzMNah8HAWTMAC/37/OFy5jMkQAZHQo+LcXRY0Oim1JBAgY6Aw
I3dIqM6NooPpNUlg+rTQ3MkWrx0NBuIE4jFFMHARaYZNm3RzztFQsHdCWsqTuz3459UhsP6ii6/Q
hruse9elPtomkgYIigdpUZ5bFAj//aORh654MEAlm5KJFPci6UU2BnbSezlWQXGGsYFSe0Dj/feH
unJd0UQk3zXQSmGZ1j//65iHaJAlScL3qifzbFXIUcvTjTzv1Uyv5Cxr0RjCCFhWC9LDxbVox0Q1
Rg8RqHOeoK/Kkuo6+X1O4b61Ujdp8sPQ9kfFeUwl+1z3HxalfqY4dBOLO5R0jqVDSizp/qAk3vsf
YLtB6ZhReiKy5fnhr7cfgBKkLmMvAESkXzyUzG8Xrf5kpAQOarfXM93uHKJ1DZgyuRuN+8vCW1Jn
uO2hVBXUKcT+ERuW8df7s9kZ4dKxO2pXwQEL6a6CN9QpWkA7e2nWdse8mYR1sZIGFi+sQgV5rCf1
QCAsHbnN9GEnOt0bRn27LuooN1pSMBNLexHEIfHn1Hl9/2NdWfq/l+MSN44g7pzO6xBdcUswZRte
Sjewn3fe0m3y9PaDrWv21xGziXflSM7ZYRbuyF0Ye3mynHrNCCI1fg3DR2HsuYRcOW6MSd9MhY5G
v/SyrETVuuxiMc5BKNUO79837uHmYIawULT+edSm5SZsF9vPNLk4JKI7JdQrB6M8Lmn4pdKIWBTM
XzMH/eJBoRKFAlgc5IYR73ybP32Lt2EGPxQ0DZfPCp+4TGZLzsmQdb0IxoR4oDftKnIBjr+0i2od
tcUe7nKp/sYVpd3E0vQs5UUbREpJ+wMBGFcxQsSmTG05xIpoPZJz3sEaofRhNIKl1wrda/O6e26k
UnuWDWE+qUzOg7kwvEZVDGyO+p4/hcv8uWwWzRXCHh87tfwYVmp0M7bhfRdK81FXk/x7SPaHRI45
PszYx+8FwFvxV6xnQeKueFlwo5Q73+6SDpkPLLqHGQfiDIdUVRxkGFH0k702G924yc5h+Rt5sKfJ
6H4XS+1as/mEE/wvLe4CaDz3qdx8DLXyVU+Us1CNO/SM8eJNzig7vtBnucupQ+e9cbDU6rcjcq8X
w4dsQKJCy4eD0UtnXPH81Il/GVj0HnKj3SkiXDkGPJggqg0dyBbP2tsJ0o4u6hDX56BUR8uNTec4
mc3TEA2H3km+hiWRljHtRcpXbpE/BFQQjBTmN3XqfhzndnBSEfTI7xwQeJaelXEMTxRo+tP7t8mV
oUheINet6BoEiC/mJ1LUB+NWGgPDPrb9k1Pedubz+0Osb9HFYcHCBKEUOhv0Yi+LqB3GuGKc8C2M
bPNTraq35dge2zA6YsByq+vDz38fzqYIQUoG2GgzIysDXwCObgysCZ/t+dZ0yofK7u8lZSAMLvf6
gesHupjd2lFgkQAUUYK/eImj3EqrRKP3pUerzrN9S+Xb1dOjlSmnzoy9Trd9FYzBfHbinZfgytq9
Gfri8MVkU50+snZtcd82Jsqv35Gs2slxr6yeDdmFKAi34q0vYKXOWYi2FC6uBmlFVELAnPv8JKZ4
/GKk4q5t7OzH+yt4ZV7sFJOs18GOcMPErMVUgFEvqYxNCJsnVniTLfJXIy3znfL+tpn7JxclJ6W0
T0P38sGhzjf8rwoCwfHObFpC1aRye6Xxas14mqX8l5TrhyEyPnbZ/F0y6oMjtBNwDWnnK2+uGX4I
8SzfcCW2U495e80YGjirVbk7oKhNOipOWimd0WS+d5TxuTN/DFLlv/+RNzEXIzoaKwveFTLF5cWm
50OOVFIjcMxNT1YkHhw7+9dgaB0CYha9ItoLm4q/Mk6qZKExFKCbqJ8Ss/sEGwqd8Nna2TDXvt5K
ykJda90zlzCDsM2NbNbZMDnyZBSVWtMrMFs7ZFqh3Y5dJg60NxEk01HhfP8rbrbqOkU4MDx+QFG5
5N6uW2fUU5Hh+BU0y8FOUb6M/Qno8PuDbLptCE3J3C08tAxDTe3tIFJtKMUY8hxoKgLncUWxU0lu
UqBirmLmg49A5Ah7v9Q8FaT2zgw34eafwdfSkMlW2RQKY0OJDGENZHUhvORG6eVzPdcI5Eh25GId
Ye7syytflLLOCh82qFFsxDng7S1JX3N9y+Uvp5nuSGiCoeo+vP9Jr84KfQc04ri2N0ILKfjrso1Z
NykMlBK5ImgpZN7at/eH2bI5+Hor/WW9P6nsXp6yWKh1JAr0MWoM5JdWUIiS/Vg3mF1/oC/wrI1f
k0byhA1cy/iKHt9OUn7lmLNqANrpRIO5VS826FL2TYzT7RAs49nJTSoYyc37c7zyKQFKkB7zAqIH
dwl+bBDx1TotGoMmPS+dX/SVW4U5FkDJzjG4sjMQnUM5AnQEbrh/an9/ZSS6M1JB1s0haFvDhaYT
SOQ9SITtBPdb+x4b15yVRmTQV+cRunjR6SFUEoCoMYjlqj1ZVit7E4jBQ246t50F8XFIyi4w0mXC
ACWOfyzjGN109G7+uf/ID6FSw9kDpL3VqeksJZcXinaBNWc8QrKvx3sy+VcWj1lSi11f27XN+fZq
Ubp0glLFEKl5gm4vONM6srd7vcZtnsDrusL0oY+zgLzpb8fJJbUwl8jBnQA43u+omk/drI0v82Sq
HySnwma1KMr03pms0kfVUXGXWBY+TGg4p7Ei+SjKGc9lVfzs1Cl/nRRNrB0z6SB17SmjRXfQgLFR
7wTSLc2teVCovkx9O5KS6LUnRIyDqjGG53EVOxEObeZazJglyhVFU7vOTN4KCr9mS/shxpVi51Lb
BFHr9HmaaLSuAlmXIXCalkg+5/GIuFHsYlvhNsvTIt3kSNgOwfvH8cpbCKIHvYy1sUhcf7GiTp1F
YzPraMeGXeOJfn4U9lD6dq3rzBHUX9FVys0E5P7L+wOv/+M3gTB8gb8GvnRc0Oe5SJPE4HhmQR66
S3eIB5LeX/131MS7cefJ314GKk8i5S9oGcD51XVj/3UZ9HOmITzKNEvENkIorl+pW+9cONvDocrg
6qDG0SamArj+hr/GiCJVajsVXkTEc7cSgvqjUx2Mbq8/e20cHnZqCfCr4Alf3NEGGNOkmRgnjfwQ
TcT5v6o/1dLOvbZ9CSA24T2NBADP64btrNF0Cw17gOWRHUTnh3tyiNs9jhMYrXaON4CCTT+7qsZR
Bq3MEZ9v2sFtmtyTYy/sHsTy9f2ddmXtWRiiV4pEwO0v1wUCZj8PSjcEvcxJVy2aBq0nhj3W+5Vl
4eIF/sHLSZh8+bAthWzlamJ1QVakx64fZqRnltCN9c5ftNz4+f6kroQKK2AcrCykKfb25S6Yi2RI
Cu4sSOICNnXuIbZyUB//RxLfI35uDyuDkayuISuIw8ustRjU1pSiCInEsxF09/1JOetBem52oo9r
n5DAn8eF5gblhYvLqO+xV+Xqhl+q1Ee7eFA6HMGA3v16/9tdGwaqIPPgoFLNuBgGRUo9FT0bou7O
3AcdXkvpfEzFXrqobq44ehsQ8fDqBm1LiebthSBDHmri1G4CAKiBFaRBe2vfLUckIPz6SCHu/VkR
clzZ6RrIoFWrmJtukwkn1qgVEU1mX+uzYXSRTF49FMq4B/kqtcshM8vUV4tK610tNvLDjAPCWU2M
2nOsdnwpcjn8lCKpigWjkz/mihOXbiRm52Q5UQf7oMs03yrk+K4QVesPUV4iRCQQTY1Lo30YBzs6
RgWtqGyS6uaQpGRuYy7aFxJqDSNJIx7uMe36HDZ6/RudwuZjRWvU72pjxMiNjubUT70vlePiNqNa
fECZO9dQNJqmw5zE9sHpw+R3MRm0LfAk+iylTvICa1YDBl/3r7aFHrihJQ9xog+/G0vhkNtZcoZZ
Fn5fULftfXWZX7WsLCiJ9oi8pkSFykNr1I2PZkt3B/Uqvk1M5yYDSQExx+gJb/LY8KJise9j2em/
x4BHZj+cYum1NMzmVa2d+bGwyuKLLOXanWRSewwbZf5uG6P9HGVTBrvX0D6FeTe7cjYYP5emw9VL
qfLmHv0YhEEWST8V07K0h0aOrRfacXrkN6ncnpQ6xzxwbM7AE8bEXcZ2QNW26Yqz2g9WdqhrS34U
+YjexTJ2oWcaeaUfFDNJZlrFY/4yxPZrPCnfNSrAN7qB5Yg8pdmzrsyoSQi5OPUOykI4Tuh3SSr0
2yaSMWYA/VPemHpiu1MXrewkQ73PuiwOTHOYYldKVWjFmHg9mPaMvTH4iTYrFj+bRI3enU4wP814
rAulxGiqmcALelky0BRw6tp3WFh/HIdaJYuS9cIbpFo7K7V8nPQwO4tOjOdKU35WhbN2jybjazw3
6GCUQ3WL7LanR2pYn0w6Pv+NWB6+pnS2bwwWFRoMpiVYaj+PUaKcchjQuruoxU87ap+mOYwKN1YM
WvZW3TELra+12kU/Pv1vMPC0ABNPwxz5FN0tTfrjQi/yU9z3sZdm+n0F+vC8oKLkD7GDN0lWy27L
Y+OOmfFs2GI5IMqcuxC8q48Wi8VmT/kRRpfqL/bSv3QLdqhzky6PTUswi4ixDd8P9eEyKT9rRhUW
hzkv8bLIhX4yUygWEWYorxQq0lMDM5xH3qGhWBfOd/RuLS8vRvNMTBfB9F8NQVw5N6SjrSX2x0bR
ipM16Y7fT0nuZo0DVG/JW/leKZw+oNv+I7TD5VQsizhZZtKb5F6t4vYqftkaYhZIcgwyqZ8kT/1d
oSdLCa40Ks6ZZI4npagzJJbLJEidUDllTRXdUTzV/aJKhJ8Nan1uZim8bW05P+WTMJ7hFMS0P0NQ
UOVq9ZdKY/fcF8nzErWouWtL/DBHUvWpd6ZXSWlDeC1iOsvWWNWoQmKkYjYJ2KY6EdahW4z6KFJH
Pdb1jHCsXD5L8oJtt1RxNkc7+knorCEImHSl4s5hPzwXbV+hVdgZaH+oi/ZJK6bp66z13bcJ+t/X
ru6kpySc5idLow09qIoUNAlbeqn67Hk2teFujGbMGFEFN1xrVG0vtUT/kWCzuk96q/sqhkG4WOjI
j7h6LwFhJfWWPuvh9+fJx1BQ76HMg1aTPIzLKeUeeLTKidqy3dwubS9/WyBTHia1XnElDr67vThb
lkhPStj+Rq1cNXCzWxV7lNoA3zpnCj5saRK9Wo2a3YGjMNH2l2nsFc7kaiqn+oBQ4+iKafg+9FVx
J+mC2wwvIKqRlMEDuTaT5yaS9MUF8z48aNC4PsSrWLKJi4ivqRPaLGbybSr06tAJvfbrIbWA/TZs
krL/0TUIEPciXVwMaaxP9eD0NyG8bcWV59Ry22RofUhKzl2fsYbuDHk3Yra26idRbnLvD2Z6GCqn
1Q8tVxXbdKVLMWL53cIjBknVxmrv814YeSDBNWxdZqA9yth7uIq92D/1tBsoZWWSoh8SpdJ0r2g0
9Usux8Oh6tNscDMjbB+MKP1iL1341U51PQVok+XHJVlwMqKz9TFFjw+pubbughAoGR4RSynfZJ1d
Pidilh46Klm9S9xT4e9Oa/0wl3ljuFmaqNlJzMJ4cqCRH2vdfI7MPHpUAKs+JEWSucBj4puRctWA
qJ0p3ZV9mH/LVUElYE7G8csy6ZaXjrYZKFZUe4kOBz02AHOCTqBkXpTN+nKHyZEs2P6q2n0Zu2kj
t7eijaJfxWj3R2tJ6V4JRHBlH8oUelKiKBZPcZbla4hC3leN/dQf5iJSbkoRj9+rvpQDuO9hwEOM
8z3KfojYpXU1/Mqb+pBiJHYyKj09zDC5Xyenlno3q+TYVePQxBOIYHbEtNkrZflTJFnN5zjs72ao
1y+KcML7pDZPIYf1J/LcI1D0crqJo9Lw7DCLMaXqzfC0yEP1a0h75IWiKB6O1CjVg2JEy2FaGnGs
q7b5YrZNchiGsrgJkxxim5hqhaRgfoLp0TBfC3hSq3DPDmWn3CotHhku7pnlkedTOTiGQLQ76pU5
RwqxHxWMs0VcnErVme+FY08HKq/K97SIARwtnaLeAyCSEZouVn0NXBAaN1Ka6LFFmtqD9acdkhVz
NQ3Ll3RZeUpKL6LDkhnOz8QBc5mFqda6kT6bZ9i2w203pvZadiluCjWjj9QqT12Mk5CKL9HnLsbE
Q0lBtgAB5JmqKzPQh6E4mEaomxANc8BMYRYy64xN9Dw2S+kROXQvfR03d22vm9ziepW5eoi2oqpb
+VcpBvbkZsmq2G/IlfmBlFScjMheK62T7TzUQ9TcVsmc37f9aJ9ShNklVzhG4ynyXH7EiwdFdPBv
0xFlfAmd8eS+JMjnGYL699+g5+UnVZLjxz6eEWIs0tp4xmWMc4yXR9DBbQgE1zxyFBMCEXKVUqcY
4vZgZr2BHkGberORyx8S08x8y8ZXUixNgXaymkOYnNVP+tQSYpR17hdzqHGHSqJz1cGobzKn7/2h
kbV7qwoXajQ66TT3j+Z3Q28pbiVRokjj+BbrJeUwKi2QukKb4MLi3GXflUtEWIsr8608FL9lSwk/
jBhpPIR11nzp66X+yAvd+tx29iMO5hMbxTEeDTW2X3K7q360iiA+kpvak40GwzNLLZP73Mqsr0oS
t77G2+Sn9HE9Yh9xlO3GeS1mh2ARLpS6+EqV1G6VW2c5qp2PaV9VQQUdLwDMOuF3S1IPlpEen22m
q1ucOg/fm8apb/KMS8Abl9LIOJGVxYYw4+FF0su7ZTVCLWfxEqfp8FrYen3QQxgQo1HKR1FMTuqO
EHs+zgV7d7LCwlXlrHo0RzE+44XgHPUkVIMytG8x32i/Iif0Us16iGnniDYyxJLCrTSn+6xqFJum
3iy9Oqy/98OCDYQEKSefJuMXr0n6TTFF+VntU8NvyAr9qi5n5ZytzSAFpqCrRJF2xlpP5xGykkcH
jCMz7vOvat41n+oW6dOWxvIxc+awCpyy+WTJWXTG+1VxPHRSm49wZMqnwbDEMbez+jh1WfSjH9Th
IIdafOAyk1nVdPiumiI/yI0VBV00J+eB+P4uGdBwcpZROw606A9EAZ3vpCnKPgODlKbJqe3aH6Zo
Sw+F/sRDpSNiIyknebCTO9jki2e0cnbQhk77pIxa+tw3i/49FeBZIhtqSc0tEEiGE30Zeqn73YSz
ck+aiRCxMv1oktH6hWTnT9yMl0O9OLf1XMbHzGy/YRgmHuMkl3/i4KHd545T+y0qjze2Wd+lU7vg
BVAsB7MuY5zaausG4XbjP/F/HJ3HctvIFoafqKvQyNgiMItUstIGNZJl5Aw0wtPfj3fnKo89ogl0
n/NHc3NHv54YZv2upDoIU4vjPtZ2l98IaLTeWpkex6Zs9iTaZydl1l0dTEuXERBexHtgRBzTZiP+
JPX60+S0ixhtSVc2Qa0hGH18tAZTDwgReWE05lTwyjUwlhJj+WJWARGXW0jDof4Ze51EYu3yJhMR
a1gdF9IkdtTACRmVrQWV5HQWDFrtmutnk8U9bbzOFP/Z+so5FaUtg8q2H21bPANc11cxWsMfSzam
CNsM+X3ksLPhyB3rga2sqeljvgtnV2dhjgGyD1Ynk68sPe1eZzgmHFGXl8ZoXZ+MWva/PI+Xg2GI
4T9uXMkxlJGS9KSN7XhavLpgXp9ifiD939zrnEUeUWz0+lqX0VyJj/XM0mlOlrDK22ala1gtBs0L
riky/tFZhs3aGs+TGyetb9TyZyysGbpeGYGVJk3oDHJ7ZSRNafOolrPgcjs01D6FyeYsj3LFlGR4
bR41XWagD0XAs7CR+rojSJCvfo3YolZimazmIHOnjOxZqbNWWCa+CKZEryPIUBu/4j7zSK1djDgk
7anYMVCbezya5UdfbltkE+701FgT9pOqfNLull2FAuScG9tME2HPrmnYU9Tb8SMRtqaBNU0au7hp
O5wrVYbVPSspSGOVKKNUVte2b5J30xTNYSXl9H2JF5GEg+0t/3qnc/7avGIi8oZ79ly5PaONU4/F
4nIzL5Vzqas0OTME8eQ6udkFntTo4stgtWqLVB8vq4soW70TwXhsmxQt+ZLn4UoMfn1Do1Bc09nw
XvVuKU59kWhPnDglWuhExcTwUixyWhZl/+Zl+5vPWnM0ZD4/LBa3lY9tsvqaZFLtqnF2I343vch0
HQ+OWprnbXWzfWxl41tTC1eGtaQlk1SF+Nsqh2cph+wRAKAMhOrEKSNPyjeVXQRiidNg4k08m/rW
HlqGmoOsF3gBLdUjUwqFWXqdaS4neqdJQH0l/OCRwbXmfZDeTsvT+rQhUXjupcz0MO0259mmkuQ4
O2aLakfn/5evrbEbzCI7rjqGNjEj3tIG6I2uaJvPptHz/4hJnW+6Tmion03F76qrLvancbs6o1sf
0Zuk/6aytx+LO+Q8mqzEwkv7p9kZngcKmCLut+6z61ook3u3lpJUxtqim1EQV/2frDfzXZLpQ6hv
JuqT2nG4fzpyDNel3PPSp0HSbPPD3IzdV50pNOXT2vuW2VUXZ07T12SYzGdSE+Ig46685sKj0oQo
lyx0y7T/cs0Z40Phigveye2GpO+6DmwY4CEmbS9F9zqMNHCijM9vhhanz3rVmqcmy+p/6ISpc+nm
8UUXRDEzzHqn1Iun49SlMTT9tCH0WhyK3so2738Trfb2sdJt38uy9kuOQr22rMFZSED42EeNlTpm
JLZV5j75Cd+mN4xFMDS9ONaWtxOQRC9uYdYnDZW14E2NqX+vi3YK+mUbwjGz02/JZQKIZmrZU6mE
FhjVBiiywFipVc/2Q22mJzclEKwiW+DsFnX9OBDP/akTWWTNXQ4tb+A1oNN+F+ef2Tqel67czfNw
Kvu6Cde4d/ZJ2lI0iyDwXmXzvHblK7qalULKGeAuzkNHdVR5shbDStFb1MfmS6HxdSZr948B59Gk
p3O/aBv/R9l1H1bTdEgcnQ7z3vKQePqyq+5YAQ7JjDDTbnpHmjRH01Y3+00rik8nNQtGoHrpH5Om
9gIPVdjjbC52YBKuvaNWISXku85pdO3jo1ZhPpya9W3J1ktbzeey8SKHL9jYNL7y+NWMOZknw+mj
bjKKg6mRwN2NXnGmBAsrljkOZ4aU8TLO7WvieVdRbg8NPaSPFWmat8RwuJulFxSZ91RrenvImvfC
Tb8N8AljiQEdyaQY5/7AFHy0GSB4ere9XLwXc+lOk8WINE9eSL/wVQzZDvnER9GVLiMsighwF0LX
mV1heS96R9igBmA5ouMbp+xaZMYTY/ObodVvzeL+11NJ7w9LtWeguxUyeyhkfsiT/LNrhgOFIOAE
swL5ykFF6BjT3OQ2jbxJzLr7ap1z+JT1qyQEyF9L8CiVT9FEUvBe1bgoptYqQ3KdrYeildt7Mk3t
eWQ72NtJXl0nVT/THH8YS/ekCwO4wXkbvCkwV8d6cEX7RBD0RA8vmtDWMvbVzASzKZyJzpXYCyzJ
9xAvCQGKu/5vzwHOqml+E99OYV9xjyQ2rcclkQFJz3/JWtltkzkHRApczaQud/Qo7WbBvSg6MtMW
5YbboD4MA5jYZG2KsI4ftm5L9kWTP3v86H7VDv/1azdEecJnI2udhBvrlheu5XOGvGSyu2YkmAFQ
0Q1AKNJ1EevJ8tTdWSlj+mnXFW+4d2jW5kYH0scqk4ctEYGmJ11Qex5lfctVWqCjJCGyYGw3xczv
8yBBv2WbP1rlWRs6UvedpPHjtMZgnhLVXY8J5hz9c8xpcy2z4zZP/1wdk1HdBcrMuWCbeg6Xeb60
BhIrN3OvuHG7wKro4tvYZTavzXwt3kIS3q7D6Hxx0xd+XHd34V7yVCf5T98TCKtWE0/KCsjWyyHI
WlAXl5wTMjdAkJ3hVSvsvzGXhKWs27jGP3ayftzhFkIUaw5m2lN1pqus0P5MSWv51VR8z8o+5OZ0
QSYcGnH2VqlpOOQ5Lh9wiHUUuEOXaS/y4dJZxbFdkp4deHkksufb2dR/dIYwaHLMhFS+DUFXGMAR
Q/tTmwtDLpOu77l9Qusg9KJ0xuU80ym9V2zg2Gj6ObCQhmxN3DzOXjkeqmzIH5i76/e4njTC9bTW
2dlaqe9H3duiWYpuN4lsAuUfnYtyvO6a3wFNSNgpkrX2zaj0H9V8h2mtj6Wpzb5KOaI8V95M/r7A
q5N0n09YKGJdPvS2ezSs7MWl82tL4AlMa97CUTP/IxzuJVuod9HGi4gxYTUeWvB4S0rfMVQMXKRA
bzbhhFOyqFAfORppvVeZ8y5bdc4783cxNsdXev02L/Ijm7TvaekvsWv9pfc2oOqLA326FI11XOz4
Ogl2uX5Lf8qNjN9UkOOSA2jE4/0ZmX5llR7r0sN1vkSVke1XG1O+bp+0wev93C5fjFrjOBtOlRBX
nmE7anOgU284LFkXrc4Ys0zmiV8KuBqVNo9agoolK8SBzg7cV0C+g8g+PYSy9HEvH46wDGSk06NZ
5kloVNqnNEH9WpHzhZXe6GeO9WSWxd/KaSNt6S65tl3zifV/046taQ0+GEZo5s5fTpduP1tkChnd
RfX1G3f4EV7hhcuPKazEUtk1rxzA19xZyAHQFwwl9heqbsAQZz6zMh+7FACypv6BfJeKS9k6NasH
POFest6BB5mnN16bDLgyfVla9yQ3gYKxCCt3fHSy4djUGVDeshykSrvIpsc5cCYyqOJE/81GdoRk
llOk9JkTRT6biyXpUZ/nU3FPn7IskRww0o1n0IgSksd41/tKO+c8z6temW9V72IHpaWZ+zP5yngu
dyqRJ36ic13Kd010nL9ks3LngVyPxcEb1+qimxWBtLZ3Kofi1pbAMcgDP+uhSwjH57gRVvPUzlsc
plhzA5JSsKagNPQzUTvh5glK5Fz1pEm4B9tMVeTYvL4bs3xQGY0eEfVDC6TmZkEvtWHnoPz3gfr7
HUY7RSDtzFtGhNu+VPkRtu15499oRxO9FekyfRNG/FCZgAum/tqJvArmEV28WW4f7ixueYxCfkus
27pMb/RsF4wOs/AJ1GLHVXqQ2WSnUQ9ywYJrP0zlenHH5mJSdbsHIYUryaejTIindSeCOZnlxsZ5
J1kIS5PtNKFeViy77t9pRUQzSXeXZ1tO0y1d73ivMdIDpRWu4fhdm4aboTuMlKC6zuyeyhlw063d
B8MqH2tPG8+AdZaPKzNSxvaVy0Hnv0sPlmdu0bakr4PVvbMx7Ce70QPHah4WEYMH5ePZsloFsy9v
WKZHH+va4vOnmmAuOUwTcZl171qm8xIVnmioHGdaVGMC4jk6R2rIl30pB3CzDFeIu9nRspoexcrj
U1qkRdANzoMmy3ehr/VBG4FmSkVrZ+YNbmQ3XdA3g/XQCATBY87m39r9jg98LMxB+lWdPdorWEvc
TUUoxeZczEV9q6JuidRypggjmh65ncCOwtO2L7T4sy8H7MsLWX3EIITYRkWY6anutyhnA+DY35bK
YP54QifonWhyMmUGynb32ejNQa/nxyJx5KXSRnpYemvYd4nDpFfa6Uur8+XMfXEzhBvOfcsrXbym
ogbrB5q71sZS752ZD1AVDokpC83FIvW0qHf6XemQBdC3epATgRSWTc5tWs7lTR9HdbS1/l8p6Kxp
nW2N2pTbWyu7c8xbENA5/CdpO45RUbynFjNjo6v/Fkn29mbHz4kLnG5wIDATPo6iBuDkpMuQt0ab
DpPYK+LGVLX4UxPvto7DsbdzghCKel/TN4Wih1hjXsARPIuoCCzzrxYv0SIJYdFW+lw8JQJ7NZ9J
S/lNUq881Co1dvWq/6J8iWDeMIYmTNydyEIBCBw69vCqwJHQnDLVFQ9WykJSTiE9jU99Hx/IKaOe
0iy/xOS9rEO315bq1G4DtLGae4aRjYXKq+9BzE9Wy17TkfD3MBntcm40BE6sg49eNfzR56FjQDTq
yKjE+qecAbFoxo0H55ivg33urXfkEjmw6BItfb7Xix+t1o/V1DV+XlW8Ha5+dEBBgsSyIymxZCzH
JhvTswFyUU/6+jxQEXbZOsKoiokq+1lBMLGHoUqxstswyRbzc5pypHIj5V4jgjrRkz0xN5xiWfxS
65KU1aUB/RiGnkCIOHVs/uv8yEZWH4U76rtkKnZx1eb+WsWnpekvOf5oa+M3+M48N/6BoEqIfU4+
dJG/9+s0H5g6djJjFx317EpX2xwkGZCTMwXK7apHZBNJUI7F+kgLt4jSmiqlGUXZg1nCtwsoYLHO
qV+L9g9T439g5H+cxLs0g+49j5VWn+KKKa/q2t5XlHv7tde+CbEe5RDfjJkP36OGC11DzAHyA4eJ
3P3nbUtgJfp/GVgU0wbYmfDanbn94jx/dYFiw9XVPxZbe85GCiqVlYSModfJNfZb34C2SWha+rUN
K6g37abNfxZsYZi4G0Bd7bL02o8c7MRPx/jUJBnvJMlVZIgoXksoQiBUpQ/nTa0QH3/BYx4so/1Z
MHgf0sX9Myi0iyjmZNjNJf+YcfEoFIunXJ9qwQDZd93jmix54G32f2ufigALNKjpxndLUcBU+My1
Jjebu4TZCD2qL4PcV1XFTTt7VVD1HJZWMthE1+QOb2zlbMC5GRuXlH8BucWhKsX0Y8FzkHYCoMZz
zFKY1VpkwYFGo21tVLwSrEBflQr6fDTDOB17325W7pApZsmrdSoSsmVP8LKOa728TJSSyxiSKOto
BK+gQpKqem0Uw7XNazfx6ZRoVEQAcBZYjWI26nRCSabsOacVmBBCfspODpHQkjcp10duyhsGor3l
MdMUJS1NTcMdY3nFgcK6EFmy7dtV4ivR/kuT7apG78ed+fqUvlEXbydPRk17+dC0N6RimU96Juff
nBGtWQx7cjrD0k6u8/q1SPFZwwGGzdDxGWNTIJqkTJpEgGXPWPrJpixQULSf8Aynuq0vy1YyFcX9
a9K475llN4GZ5X9Gx/hDFtHH3ahIgfp3AoUdTcJ8nO58x+rSgAsTclnnGt5okrEKuSbnU+Igg+m0
NgmGDOZ9HYZzkngwh5NxrooN/M8oID0dxYpjHxqFy25lBaUUqwsTMbFJGM51QjofAYJuvmjSai90
vKg+1Eix0x1jeHHK4sexp5Jm7mJ815xuO+bu0oSeW/5z5/LYTR1NZrV9VKKUQScm49jeMw2YF9IH
GiWRW9utdUHDm9wcGhGfiDpeX+U6Xmng1YLaKFhSQZsFxuVgvSNR8Rpf4qIzqQaZmE0QaIi6JUZJ
+5dkRv2rpVX8K3PRBtSj6OdBo+Z+jttux1zGg7+ynYAPwofPTRq2cjD3otLRQduLOBNoSc0PofrK
y5oLfmzjgtUMlJMiOsdfN9sLjV6kocXkz2RaTu5M2+9gUTA8EMrfFWp9mHoD5XP8KliLArNRxruk
SPUhzmYUCYOjB6XyyuOmTLWve827DSXREL4oFnDiEZr/V/FaHc2kO2n5Nr2mlnOb2EvfmsTqDZ/I
I80n8NWKSqxDdmBPmQjasbP3hQmdbSmt9geMSccstqbS15KtPhggfvyE5gljeTW8cTJ+LKUJZz3Y
7m7pRyznShrmffxpy0cyxG5alZj+XWBwZv2EwLR5sA/zYEA3yloFYNMufE/eu5GiIz71tUq+TMYg
riKZ4qAHCQpIHzW/KUNN3mXCZR8VRJHEvqditU/d1ULcvpXP22xDTdVE0S4jz5xVVs1L525BZtzh
tKJxZBVKe3HOjR0PDJuLw9fPcW7FxDSMRmU9AzTmwLyZfd0oanvwShmHvXTz12Yt3edBt696am/H
djLzy+oudxZ0kAUrgasek8HsD9tUbw/uuLkfZr0yVNjrNlE4vdTvJKkOoZNh1pqT1Y4jJx9vfIHb
4wAOhax8ToCSHPdUoyPfSSGmx5Vj3C9BVk9GstZAR4gI+MhIsiFdil9zlOpHWWX5MvYbbIHHSLCo
1Xpdsv+fxBY0s5LnoiDjgJTs9pPKJ+M1WWT/hixr+q5KWOu1IkKEXLwJgYreGuE2DxVvdmoGjuzi
l0FqdKgV8i0TZnPM+6nhe5TGvp0ZlspEK15STV9feRi7aOMn91MjU++uM5NdTpwa22Cij2TUjmNp
QZFUL7nHwyMXCz4WWdi5WiWgNnfxGyrCh6W1qiAvO51hYShPmPkJtbDMmWuYWJkuLQpS5rIzblfj
DK9nnDlCuMbohYi8avuX5JaCyhI5CO8Wo9TwJg2Jb6/P225e7ZRwKcLw0iGbg7St1IvSHXXLcNs/
3NtMornf8kvSwHHtbUnu1T1il5InmATz6Ma24pdG0kIMJVW6+a29OieQNSNYpewORHHyw/XC/fIg
2l6GfigOzjC5R68qZDA3lROIesh+DSNDQNXOOqhumq7Tn6QASWDnpOdTz5QPYr1yxiqJsZZ/KUdl
fNvuMnVBtTB41x2noZ/01fDXAIt/9QZ7RZTdOvxt6A9U4NRI0GjPIURXEpCcanwQfOim3LjDGV9u
+ZpTBd7m/Gicm3FInqYeFUPqDmGx6vKfsxS1Q4aoPXxNmOP+S8atusheDVAr8EbUhRV/p34AXiuH
5F2wMh3ILgL12lo98Q2l53u6IqagTfh645oKgi1W+VuS2ndaRk9scDsb/XWTNmgqS+XuyFoag7m2
noat06/Uj3eBZgNAxRv942Lqkg9En0XhGzG4ROwl11Gm+RU+lrlwYxxtVlt/pOqp/pAW4ANlAbNH
L9c8qNu0TuUrfgyYpElOijeMivOd7Kwy810nlw+2O883h/jCq63nBC+gShycmC75tsgDvsS/E7LM
C7hY882hPlvvord+ELA/xuZY+5VOrWBXb0uoJlkG7TRtoVqr87Y6yiezDylnD43KNfAJ37EExMGs
YV3P3a2yZ/K147X0B09loXTcbW8a+XExp3q/ID4TInWvddf/KIP+5XxGNaO55MisyDao36jZu/W1
u7htlYUszB58OLBHuy5ECqFPe0ulPt1ylAwfjFJxtOD/P47jXa3osApYjZU8DLCsXedoCux4c/+s
lpNKtBEZd8pkk9AJSGo8eCvfFZg8zZXNcncNx8WldOM40u+JwXatysj4/++S1nZF8GCDnyqdD4kA
ayyAhBM+Gtmw3h/SvMaT3ajvJaH+hQ1VJtA+wkOCZAzarvQcHpWazQpGWPFvWW5HhXyhQ2m29pE9
9kngNCSBwasVYTlzLtlGkv2pLDX5epV2weCOAlVJToTBSDgHMPB0qpy02GsChhhN6Pi2dL3LuIS6
c/Upy6j2RaVdGAVUoLSFeWBpcnru4x3HzRLwjPudxUhuUMPruxxGCDCXGiZqGIwPmU1PQ6rqqEIU
DSqH4ZhWsDFaNbN6YCqzLmUtt8hlMDrERDltRUn2CUojGSrK389pUX4XqrdvxZC4H+WyEu5nmwtF
MuXc/Vu02D2tGYyH56VPdtxD7lm5zTrQOE9tUlbPoNfXqmGKjAarHplu13OyAU6PdvFU5ojMuHpW
SjqmgQchofV6CCyBFFsNurszXCfxPTuvjkMr6ttAa/WDqxFrNLj5LS5q4wWhf0HuYN4J8BjyYRZU
BT3JZUOJburO72ypHEOah7qLwT9HioIxnXPeEI0/BmTaBG7LUyIBJ0JDorJATj0bz1yZMvO58aBj
21WdHaaQFyRSlCrEavyc1DAxJhPlNPXVK3fJ+AbTpZ04eTIWcWlw7mJ5DqoyP0nGmU8yHZ7WutP3
ueI5ntw6RhBr/tF57Z5aXb3odY/4fWmaoyeF6Wf69NPx0GRDOz0i1i+x4wJawakR1rGqkWD6/Ju7
913PSHTCok+SjF5GmcapMRfrsPOKdQUDwvkyxbyyYyHXHRNhfh9kkp1Wao9DUSbnxmv1U15D7DtZ
noXbQi5XW4Pf9R45TRt0apAIb+ByW20n6u/hoLNjXKq2PeUOs7w2xvdMrpn4rjw2jyWitcnPSyXd
sNmGxPPjSc0MqnQ4pVhAwklL1LVdvIdJoZ8FGj6tWvLDG0bxUUU0F/2dZ2sb24BxO42YiMkTVovY
8StZ+mSFaEfY1vJP3JTf7HHG40Zev28rb31yqny59k1VRt5UMazMyOPz+r6tl1zyfZ5pr2Oy9EnY
bmQ/59347KWbHmZ9Lo7amv7aPZXAA9NUsHg2tCJK9WvjgJ3FTJ7Eua8+kavLqdAAhamFnv9fTrzX
nTF/SIpuRY87cKg4GTlfTqq+u60qT2WzbWjxNuNzxtE1ICbOhydiEel6SnlvWgj2XYn+zEf5IaHg
rPbJQm+bBAD0f4nUZwTFxgczaQ0pa5cozh7pmkf+rg2mw9H9zQZKsmAGw8rOnYOVIiki4Bg0nEf5
yERDtkkGjaQYMkBF8+NsZ3HIk8mw1Pco4b34WfNkt4s3lOh5Wzn+orLloGmFhqgMUq11OgNOvWEp
1oxcBEzRCylNbrcvRPmV9owfhVi1iDixhWctG3d3V9NlXDGrRytYwF0l03POWgo5J7BuO6Y1YPHW
ejyLKU5aLpFONW+tZc9Bdw8AmRuLcTfFg77E/YJ6q22c77gnk7aduvOQiWaXWtXvZIGGy3HpSDRz
v6lG63jpJs5pt6UMBwN2HDrw4N2mkwkzr7Bqesb6OMTdTeKh2fVtnV/bLAcQbfTmqehhwqw5aSJ9
magX25yDbY522A1u+8AgkB65Uu5JQRXzkJweVT08x1v2HptoOhD+I7RIrMWIGq9sz/nWuk+tobGy
D54XtuaYhd7g/Lo8YKeFqviwGO/nbVl3PyP5XmdvssEZahwDBRiTiZXENKYI5uVsjvmvm9RTaLbt
NPqJLpfIRIUayrywd07TnxOxtUGxeUQnQp4xAOWge9X9oKA5p1uN8uHOmYTruMiLpLkLMaPoAvzU
bH/D+MXJIx/BkEe/70fe+jhtnQB5KDKFTtl7hHjA4e2afPAOUR/OhBPWdp4C/1EaLeMWSQPT8JKJ
J9VS5ajHJPr1jnwlg83dtQgQ3kY7BYxMa+cgKj5InRmfqeulg+/AOR4KUnlhEUvdpqUIbmTLm/zB
EjSyeb24TIXHHSmrrL5Ws1e/b3xDTtDWNZV3vVt6jwlPZYimGW6pll2EoS0JlZfGX5gWvNtMASUH
GRb1D6E7XqS3nGNJh1w41Du3Q0yAt3ohb+HqbNlvYQkF6B0XEQHLrPZTWn0A8LbHkSU6TDNukji1
1iMZRPYjEiQRiSSr967u5Rcnm4nRT3/WmT2rstfia8QSBLqvm3DCW2z6/+93Y5Ioa0aW1n1riKQH
pnMIUtHbvtsjYlv3JG3uux7NgoCi/69MzOk8NhYgp9u9J/IObLSZ8QZ2nkcL3ttIgCpfbL1beXr6
5HEpiu0Xe0RshONWENsAAv6EPkD/gk/EL6vXfwpprMyirX6ozHkKkDub4WwM9O0ZNJFPprzNNYgH
Nd5a82HiBfO1TGvCaSoQ+ooimx8VR+JxSrU60LfZPDaUFP92cPwkeiTZIZ7y7NyYa7dzG15V7mPx
s1LpwDbdQ2a4lb4rtCqEvZPvlhDPzqgZh6pIqiOn2XpIOwSqyYjDRA1InJExlF92p6DG4qpvD3Lo
d3KyYn9G5BdaBOqn/VL6pNyPnwtq/dfyTlPLNFFPArHmlUt3+FWZZh9ag0Jzr9f+MgZu3zz+004S
yEA9vTfRmGWWzTNjHPugWtwH4VTdtjfu/mIvT+6WmCQ5M7APZrjayXaenUTf9XUyn+MtBkejgPLH
FPkobwz+NjVjWjdwa5VukDBI3JpGxP4ST9TWznyZYyyNg+uA1Yj6LrhOwf/6AX86W3O2hjrIXTBU
yEroIGKW3uQwX0YUhlWQeqP91iLkf1s5JW1Kb8ynhuCasHR7IxiMtj3Qt85fQQPbjV9Zb6rSltBo
M7IE7MWEdUxUzwK/zV+Mtnp4h0agUzoqMa1qPtQxOZEbVDMgp/r1FjGBO0FJjNP8DrCzIEkaf1pZ
4GioKzRNpZWS/5YrpHQmaddXXO8oAR2NdoO1QY8Xt08aD4rvFNXXFnOuM3YeU08Y7i5tUPas/Oy+
VfXqdS7n7KcQE+fjArdB2MLeq9f4sCzMSrInLHJN6ggBZvWUdaiAFoUwx23oKUHBGGpOMZ1MDGkE
C3rjl+bN73KQaxAr0OiUDohQ87r4xP37E+spRLrplgf2CDr7EPohzSOQMoGujdet86XcrGM2ZO0F
4NHeFV6L4W+16yDRjMuiICMp9VmCjEAfv9+Qjyo7AWZMDJhOMk8nn0fE+zNb9Vkvibyu6KrnUmHf
x4dlPYmpQhkjsudUL8o3KOloyV0vKo1WA9sxmojvGX3V0IOWdQMGBEwQN5fJ5ehWbYafgx/TU9O7
QKhHfg7jSBnbn3Dc5i5rhHFFcdi8wE8ysVhm8WzQE/dmZsmPu0jzm+OF0UYND93iWHtMdq+tRpr1
EFdWiCxR87OKdJcik8hWnM2z/HzmySXDoYnGVjuOurYeGGhOBjEqoZOyR5bZ0AVbYmNFsRzx2rj2
2VjRMLnNbD7aG94jwkENHKSxHjaFeGyd9S8bB9yH524QOM4cmDPWIauwU1gvS3xaWt/+q4lqPydm
C0ttbxUC/X5yEUN6LJe+TiAd0RHkiV5Sa+g/DDwIjBgOhs5ytuSjyiu0tziMuWFkee464v8Tk63G
HLQ/ZpaqT3DN1DfTPt0TjZ1FZotu0OxgLefaHQKHNNv3dBPbU6r+R9h5LUmqXG37iogg8ZwW5dtU
u2p3QvR0zwCJSxLP1X8POvl/jRTaJ5JCe3bXNAXkWq8NnedKtGYUqgr9UmDpuzlQy7eWudggfrM3
PRYNdms9bespTff8suZpih1wDrsl1m9pDSuOjLqsSc7Kb4YceXGd6wSM2axXhShOU6wf7ab0s1fS
X8d9PvVtCYG1zOeu1v4rsjQYKBMrwGyF+L66pIxcizdC6C7mu7/6QKgXTB4czWVeMnMPdKcgIOdd
ZpndqV/Yt5GrkRebjKwknLEPBUg4LlcnOyb5ChAOvJBJGimLKF4V5ylag0dRC/6WrfRLAJUG9Lwj
mXpr5HAYeRz2p4kbBdV2907g7Ec2euIp1tUZ2cwQYYzJznWOcJj5+9SE3VvqgX/RA+TcjkjA+0nZ
v9MwzX/H9TBFulQlQ1td15Gfhn4SSe2Wa3QFDeyjSCYWiJEbjZ3rplGFA1Y3uP7vZMqIYGG/IHSf
Ri5ss3QtDEvxx56C5Lf0kR1IEqAsSG5mrb1bKXQ7HqNn2yljn9F/c9CzTwqjgrX042AzDwQumBVE
adzWJiSf9iDNrULe2pDexyyc6wcjsQZuHA6XpMWEQgqNOFjr9lVJ4NtB86ZL+yKFlQ4L56Ab2Z10
64Znsb76kh72xuxqDmoI0dRAp2IvS53teqXnj0zbtgRLYsSt8yR9yauiFVtRzvpu0ZKl36IJl16x
JLxLs96/ZVw298EyXAMH2f0S5PWJPa58JRsBXUvHSfVHGjGLaMWBvOkMD+HEMsk3ECNvY4Gz7/rS
dZPNpJmnTJnpT10xuQ4arQOKsrXGstR3hlvB/Icz06wbYGtqEZViPFvjitz1xeobV4Wd6RpWEia7
c/ObzslgRXjmMp4o1424Z2GeQre/r12lb3rA92M7FJBY/D2dmxgl587tPDws5RhH7VyUV5ao7NeC
6JOzPciPjcnPngYjvUXQ2R3AtYstypFkmyb+sV4ZYCKl1H6xNRKCtYqmK+oHlP0ojnkz7kzDvPGs
7KHxDYR8KV7QJIU9GVpYno1GSMXZMKrpsarSTJ/HaUofasVpaeguxUHqlS+W3Vc3kjqcyPcbeZob
3TDEBmioZpAqiWquOo6OtO+T0HGjcoQAMTQ+LysozJt0JOaMiSnf8SAGH8vspLD3SZBsg6pxd25O
vArB0GRt+aZ17BVrVOhDxVtpSkzz1AU/OWDExivi7iA9Rp3aK9OKjH7eOImbhgcGAY5cw25Z3bhj
Ql7lnDE9KGaluvBLNn60zKMCscW0Z3StfiwwQJ8XNeWnYW6Wm1LEPoJtZe4oH56el1abh8J3r01H
ygv0Hj7sSnrXFn3leQzD8Sjb8pRKOLkJTXhkYUDZdrWNhcv6MoR8lMyqrLrhdG7wKG+ysXzVaZNR
NN+G7B10pCo0weW5r4Db19xv/L5sFQ92G2QXL2m/lA+52EoLDq4nMdz02Q84zTNUqjW6WkoNeNsb
aLidobcvodXZcLldzjCjivoTZIeBNlshPVmIj6rLXAfKOqkOAkB+Zwdyfpp5u62zF2FffYqORlk1
NpkSZx94fPwsSO/D9Nt5X7oxIXVCmQUX0gn5Odr5tcyrHyTWqJnw0y5u2ewaF8MN6vFTPg0lBifB
sr8KiJEYNxAHrppG5giNK+4cYCjaFvO0oBmwZ+us+gqFxID92+EHk4sZlKusDZb8hPTBfpx69Bnc
/FlkGJX7k/ulsckIH9njR3ZOppvbdwMxcGftLSSFaBtWP0+n/BabDexzF4T9rTQCLujcUQDZ6ba6
DzrhXFiwuIJBKJ19CPD10sRe+J4PZvKn4+68zRuLObryXdJWM8QYqacxohoDlITriluiyO+WEWlF
GHwy745PNojwBmfNcoXzF8yEKV6PyjCbR0Lju9/JOPQHZNXZmylq4+T6FAAuY/qgRAY3ZVNqvhsr
pfaYMtL3AWwaB00wwS/HWEj+sHmHdwM56s2+CfiL7yjuHu8GXE87XBnkfHu99Yj3L7PRsnrLckgZ
SE8mB9wBuC5b7VcKS6dpacqGXKBt2/j0LTc/O2WOv7dd9F7WGj9UuTj3dj5auyXU8d5IiobQBh/Z
jNB8jVVtIpGixNXakB1r3ldpn4BiJAWAXICaNkHrtFrRIeKW76K1h2NP06Gx8ToDrdeUugvaGd/w
DnFg5G008F93TW9VkUgauomEOIFawQLOSOBUnDhbL8mWz1aV86OcnC4a2gSEaaakdg7TaetNVFlY
CaWK2rGt+D7sa/2SIl4ND6538lWqgkgjLDmkJInfVHHLcj3UdvnU9KjXvNo094keioPVs0V5ecKE
YAUpDm0TjYgAWdhmc67Bkj1GRdvqy/fcI3LXpGHxwVN4OcIen9rQTpwsnpakIQX1t6rq4SxR8j2M
hGNwfyXDJZVsCs3ouXsgt18LV3FPNDaabzo1DmikzLtk6s0L8KR3sKoiJu1mdTZmXmndw2+M774B
OoGAcCQwgpO6QpT3ZdfdggcmwxfpVVbFVc9DsgVSZC97S8maK5hZeBVU4kZjo4vX2ItHfVJw1d9h
kvq/bGdos62yevSlVSbvpLMsT+Nio5fsi0RewyQsb/ia+QBoX++VrVi/WG2MLxEQ/G32TA8dvUKI
6gBa0xiG4mcBt38bYl8/6UI8+k1sbGGsDiFSNXyOsribbOXZG+TD9eOkuQSNiVBTxlXxNFROfpQ9
mvwpbMXJK3ux4xTFxtW5FgldS/qHPRFivgoe/EIPt6YKPKxqeVvfc/KZAKhNQlq6In4Bs+yN74Gn
YY01dok/eM9oqnvOazfdopl+N+3aO5oy6I9DkILD813d2mJE+JK7esuwknOYDOXJ6Opw45N5FxWM
vZFssDE6lEdt1bAqGFZBg0P+AWB38KufJSdCDR4LnvuVhZPaF5yRm1mhji+QQXEp8AAEskTrQAcg
feYBmE6MocAQ+dk1WXrxKFb3lmvQhBDo+n4GaVMRKE94KBaalZDpcw/VTfBq6+a19rp03owdqZhG
heqpbdgl0PO278DkxXsNecnokqTZtxPI+tsegL0ORN26/KkuCO6nwB6us5k+0nyEYZ/5LsHciIGf
7dRZ5Yx6QY5cVfd5ZTGRdw4ZBXWNjTEz5qNG8rKly7c4GtMy+Lu+KfprkXSnhMMWXiW5ziTYb/XE
jqgEk7WHx2411bXb0bPzHTRj5USJ7ty9qmctIge59a8cd/SdN+o/gxy/u7jj/w5kCspJZrW5EEdB
Y4+x9RrUlDJlK2l9YRwywk1xNvL9dEv6G182Htq6I+UDAU7ngY+iNmuIxXYD6pqmpMguSwpkmVBU
8mUCEh3sQi3v1VR/tQune1HF4o8xFjHzMfsGuvbsaBnW88Qz04oA4K90/Vta1PAFeRWmBmzRW6ch
A8UuC0QnaZLSnwm7ZbkiY4zucWIZZomCMc8ccW7NpuJw8i0y49nevjDt9xtvZO1oLACIgAzyKCGW
Gl7Yn+FcZ/NA5sl17J1pi+lfP9ha3PboHzdp2SK0q2tcGygtB7JY3DlCetFdFmzrO/7xcvAro445
X9rqWhCuAf7NHFDpann1Z3N6DAj5eTCH4sln+46aurFec1IyTzxo/S6XQxXNOvTvwhzDgV0vCMyS
ZUmfwsrljKmd4ouj0jr045KdfOkLDI9Jc2kRnYcIsiC065jOoU0hRlRelUkqcDTUaKxSpZ7S1BgO
6D1wuwBeTZEltTowia217WKK7MKq9qmy2oPXl8++rOZ7WYTmBdkdaDvzKfOjNb5R4RNcUTyGd3Mo
kEsvdUkpylQ9BFr+6sQ4XIBXyxundeJdo9qaUdlJD2t+3o1MCc4IMjOLAtblDU4jjMkpx8yoJ+xC
MQpTinR1oZ9KF4mJkha5rETvcpnK8pIVaW5B6RnVr6nXA1Q/1nvRDYwTflD/7mKniZH8seqiBTB4
oJGtmJt0CsXZmgJjN3pK4HCsFHahqQncP16vsxfcCCsCPbvvMpZqg22rPwGls6yLwr2OKWoz1vZ0
8aNmNl1A71mfenrHSisIIzl6b6pHxZQYCneZDSONQWRkyJmmcR+yk05uLB5rLejb5pbhS/A7spiC
3rKiEj0njp06OdaF+5XaxRT1yMHvMsP+kY7pvpaNTnfT2BOGxZp1cfPQgdUoEGHWw2sFILQbgrFE
WBi0N07uzuckUOBJ1dwhd0YKkyX9K6tg+8Ar4DvLvPySk77zR7Zz/EroV/3lxdXrhJwEsC5mYfNw
tXeWD38I337o+mlj21a9NWcrykcWJ3TyODTc+AE9OoGacCCsXkUdJRbqE5f4n29qpND+xWhiEncA
vumynT+ipQK3Wzbdevp4tDXuYhWCjAT1VYnAOrZj/9iAFu7I66gecq9GbY7Pbq+62VlhVsF8otGk
dF5WHE1NTogOu9eqHu1fLsKzA+p5/F8h+taK//hFx6A8Qvu8pgPmxpZDoyrzW29xR8Zd0b6sUO7Z
1HZ4lJAHZ95n3l76g7EvkXucyILRJ0S0gAexbYY3cJfqjdY089gYubNPmVF2Qio8lsMjUASgY4F3
palX+FLV4DKG4jtoHN+7iGbOdiA0C2Y8jXtoQkFhDsZ4yhpaLDRyLt7QDoLjxel5idWY7DeV7s+1
jFsCWJzyW7FSRu7cBddl6vyHIjNMtJZef58RDrJNFcLdYMzDLfaw+G7unGOuOo9YGFKBDpAWPAf8
FaMeHjffzWPPZoSAwLwOrT89exUT8cap1+90mJpLjo/kspj1mRZHAUrC6sNPNbcFZqItOEH1PnTE
QoQKqWw30S3uECEQkc/bvoTEHxFc0buggcn0wbiY7UQPVDx2ufzNRvyUeSO2D8C+myVFAL1RKbE5
jo1AI8ycP51jotkX6Db7MgUBQeZ3LnvEpapMr0HRovmCZ9pMvhruCEhwL6lq+icbcd8WP0V2qAL7
3lqc9BFkl7MdwtfdjY5y7928DE6UGTEoLqg26jgZt7XuD8InstSImc0zYLMjFUX6UFHRFPlMspHw
8H52tI0cBtDsXWJwmWOjFRF6AHOXjAS2GJmd7nzT4QuLiavrC2d8cSRv7NBYXEi8NSQjDYP7xDbc
90a7cue2BT2B3AhrP9VgvvWKsfg+Yw57yxKfIV206Aq9byZqe9vGGrx44VvEpoVIIG/YBKT68hDc
X5gch3NM9hcuRfVH4c7G+W6s4hIeawVg40h2MzfvXqrBclNk5jXm19iktSLJmuvkuTkF9L79XCJB
Zazv9bmFEaaIJgvY+xycvDPT8ISRH6wJf3tljAch+m5fWUE1bYAEB71v88l9X2ofeFjDhnwvOA6x
jYiG0VbbuDZs3h8+mTaD+CM7VtV/5Uw0Yd8/9eE4fZX1ZD43ss3Y0VqT8NpZYXzdWCR4PSsLDYRs
/fnNKgYfvzKm0baw70uS3YAai8e6IGM9KEFrmoA6LUlq1lNTmsuzTfjInlKGbJ8lJBdCs3XirkJm
ekHV528Ike22ho2DahoIvZFG+ZJx0gzQsQBum8XovI9FND3W/tTOr96S2jfMpL67ZnLV6Y4eq3Ta
VFKikCaJp7pjXsAww0yXwD1fktFGPYs26LAQ9YHvBI9UK2ry/zLO0g4e41gCVBKc17/XjU8iEGiB
QWgZXB7il+o7RTj0mvVx+1ZAGB6LWSTshjPbwBiOD0JixxPODLfVSn2PSaY/OAu5J2Pf1p+Da/pP
fjDW/JqDp6PCd9ZzsW3PlpF3OM5IM7p1EJneeP2sbuzYMg7kflknyMNVzChWsXSTVvu+7KvfsWvK
7y7xMrEPCiO98UwzPjeIQbeOGf+ktfaO1FVa/LkUWrvo6iOdkhAPph2X21HohxTz4BcPdwJE2dQ7
CC69W1a97aaGxFzP6SQLjsqMEfcbiP2O2cptWrPvndhnLPKb65j5CrfkoydNRYXMQBNKDcCARgR0
gFHMkHQUF5n5oQkuPQplPOPkH/cirOWWZrCw3sy5Gk5kxfX7eBryi2P7Ns8DKZ33rdLWTbfYcN9D
zDwTtPjwgsr51RbO3eDnf2BOsd16GB1NOaT3pd3+FsY0XW1+3IuAIXoAgB7mTVXNN0CXPmAp5tib
Lgn6mxhK5QEeTexqKYqjMhJ83UUnBV7Dtgk/mlCkN0NpsTXMAQlVIzFDRDVVJEBQlFvavfM5oazE
YM14+KOEGB5Rthf3toCJ4/KtXkZMEoHnZKQ+tM5LUEE3MPAO+zHu5leDEY8+vOkmz8qmOVaFLvfk
FmZPXS+qI0GfaOs8qwqI+0knzOnwklvRzul3p7v4d02hy862UWxsJkscVZb5rxOpFk/8kfgYLh39
PAJi8dEyfefYDBBpXpiZlwElWxU5gLExFM5MeVbDo4QCxSrdqy+m4G0uQWgLNALVsUDw+kK2I3HV
+HyrHx+NxaH1mJLQBvwqavPHMQf7WxOIfImp8r13VTuf4maFumwb8QbCvDZDvUkBcoLakVce0H9T
luQd+QUukDwhE0pNzOdbFCNTu+m6CVdoa4hqT74W9u5GAe3fELICfGKYVbBfKVIblxT6804VBJQL
xquIbcC4DqlIj4ABing4F3EOkZ0ro1zuvFL1R8qgR/TimSy60xBi93nIGif8cXAyO2AErZIHuyXv
cQOXjpWu0mr4qIXhfYJmER2kQtKWY3+xqcXp7UOnVSKgmgiHwukacOBo652U7PjBKQVrzJTcuUm+
gKGgofPsbjqSsZ3zrjOM5CUcmOaEmsSzXyOimFbvkApcA4sqMZuB0Y7YCuJLByl9GLsk/tHVkPxu
RXnCnLWcSbVBUhDPNDBOaPZHJssYyxYM6k6NSB0JgimrI4lBntwQCPDTLnCv8E+g1gah2NTRpLvS
yMIDqYGvZdfxLij6advTUfxmEsB3J/olwxrZ+ee2rgg34f19KJfsypK5Gu71qqCc/btEE1cWjqF/
CSsLJnIMz06SCkxWRYy3RuE+6VN/ffPlt+TxqJex6tMnWDLoo1ECdjpcQqI6ijs3byUXqAKj7Fo/
3WnZxt8BsZZHk8y9EzSUikbT7o/QfOSSWpb3YcoYxXausfaVS/5IjGB7SkTZPpllWL5VHpJCGqwQ
KpAz8mEP3XB0YJN/qCWT56kPzI3fT8SzFhwO2ySV1qaBp6b9U4YcaiQqkpb6NuHzMQRnuJ2DBXv+
XG+JASAIXWXGVUDP3SLQvpRU5d4MpvPSZzq5EBri3/VOSWxSDMy+8VabRz4X8qK48R/jwCrf+ICX
0CHqRCvME0x+8xOFtd6Vp+6ZpHha4Krhyc2X/maaLf99HhbudnwWWJMaFwUgiLP4lNM0baHEiydX
YjuOWENb3MSz4xLrRchF2xIXJl0z3dN0JPYIBt96IrTe05wloSDgBQUk+Rt1UT3PqW2fZGqt+uI0
FljMs0fEDSkLsWfsOyfoo3Q2Sm87Wc1T1cTxQ+141r4RWOaATf2z4yI3E56ZHUZJ0kHR2DGCaLRp
vMBcMnr6F/pWApCFbHw3Jglo1yPgLnZCte0vdB3w2NLSzovQjq83MzFbJXHmifNBVpd3q9PV9qtQ
arP5gO2WsOmycvYet7ONryzA7DYRmjVfJa/SfWeOGH7soaweSow4Dwg95OOAL2SvJXeKLrLhNLte
hkoYwW23H4l90ZulM7tdoxMkvrLMAfRdqyHm+F96UVmMX4ZNhhbQ86nNxGju6s4ghxU1x3Cv5n45
JEv9hhTUONWxWxwXe2nPc5e4rNWje+H9Y24JoRp3/tBZW5DHNioyPAHYb3rvU+Kn2JNZKQ5BvkjS
pPQCa57ndnqCOr0pF+B01Go88yZ1zOZoxreMTfHtVPLiM3xwsqAMo1GZWFLa8pCRqB3VpUjelsZZ
wGIcefS6hDR/zJ7IGjLjJVua5kXDAKdQBjPGenrKiw2xzL8Dj/LBOu3Mb9JljK3sQ/neldSJ+pmb
/7ZsB5YBUXx3nQ124g15aEowgbbxucoJq1hmr9j7qjiWfUBsXzg30HIWYfUt0gcOzdl5SHjxPccJ
yHfkCkYVzwd+QN1ekxso7bbb6nJUO5E3pHipRotdomyHCzfLE/905xlzyYAFjgS/FmSSBwP25kz1
+/yZTrV/gsHFMmF0vbMpEsjcEpzjJ24nee/Cg95OKIDuHMcofopxhRO44p+JgkYl0JQVxDFm5w6P
pfOGv9aDi7T9+GrF9cxL2zEe0doQmIdIdfXNTyjRqjx+7LNR3LZj06xyP5ucqgJIgJicIZhuZ2Mi
cc1MvGupMaoTa5GSFhQ4OeexvfSPHMpkFAh3dV5OJMd/42Aer9VUYlccy8wXG+GDZ5ehRBotx9D5
JX0LJ2ay5F9Ot7i3sFoSg6JOz4Ny7OOo05YIpRS4tKt0Z+8xhtmfI9rdD1D1+OAak45ijv97OSNY
joIMF6m9bqGDhbw2GcqrNIXDaDZLEmyyF4QO4R4/N16AYcX+fOQbJ/qMJpTa4dyeGLwwzcQWJi+b
0y8hWQiXc1kVt4aLnd/KvWaK0iWer2Y6cBQnQe3vxon8MojLMYLrU69FonBgV1Dqj73v5y7ZMrF8
qJn50OXhOzRBdvD9DdmRJ97hBkTEdGjnrEGhH3Jc5ZKETDIJSNGusnz5sWbF36nPeQmxHUxbvyfa
Zme4k/tC8ud3hlZoW0qYCVz04UtWNfY9zGrmbhTmwnnrtu54DQPGlzCYc1Ie6jVelFhOhZmpClZE
+N7JcjRobbW3eylxZGR0vZcWGCrbDG2EGm9Yvboos19kP413nO7orpGF6KNbVLzjrIkwsD6p1UG2
yfjjEsQIVQzIDpYtOmAeqYrfQQzQ0MWNJuKRB+9E6iduSPArSIIgHKLWIjIEDzF0SoNXYCrJfheN
+qBSgZ9jcmNL9KXo8ccoS8nASzNKCzeTayOT81oE+0lqhQ/ePKRnxArzkWey3ZY+7xCDY/mpX0oC
k4mHONhJAyPKcPZCqg7UFppY5JGdLeV2DOrsdoA93rqIACQD9hJg9Wn8/Vh1frbvZ+tjTHAyE4Uc
IEvD+Vy0urvHmW7dFaZ5lcpTx9EX6UU3g8m/yieV01jhpe8c+wCGos+ea1g/pu/BR3sibV+Xfib8
omiMA4pX89mzm/HZ0IV6ppyqfWY7iD9jZpgPOD9id+1peAkGOpYt5oBNajB3g2xMq9YYk7roaxiI
uRYHrEuITtj77yp/Mu7nCXHyBogXXFwszmHuZ/r02mm8JGbH7lxSTPmV5gH5cX21RepF/Egsh+Mw
VWm+IXzZvCxVS8p1Wk8bfF7OpWn1fJtn1U1fxH6EPKONUGcn+4VfFZVEj4y3c9Ho5N7ISErmwO2w
jiAWdPiLRux0wkPiHZowm25N8nZclhIi8NIi998nKsiOM8M+yYwJTS9JJ8ALLeCvbr4zWjwCZOl1
mAfjd99zXj0Qi6c5VZ/zgL0dwmQ4dW0lQddqC9yVhLM9sQ8ongzPeAmAB95hponiYXVn0Iidc0Ka
yHZZ1y8jZbDrJ+dMRM0jxw7oV2uznIfdmhBulBBL6wyeC+h8LUgQsNKMwSVshifTWIi/m3moTpkN
H7KMXbEm4e57gI2BGoOEdOkeg1ZW6rIGyomDTxU3T0FDOL9a5op4NuDIDbft1Z+5GZqq2eS6P6IW
vDTjNB+WioAcz7E22bBYm6L1zZNVVt+ZSqZb1iM66AqOcVqXisuQO9DTgTdr1BDJPF18TfaWXbbZ
UzNZX1zqNbmrzo/EqFcWrHQDYr/EIcElPs6ujaeC5Fe52M8ZCyJvQAQUhu/7LnbkpPvyOQVPRR8m
v/su/FBOG+IWA5XFY77mMHnIeTZovJv7hhZ1gFnw/WGRxkPg1d6BWELcFGTc3Y41AORmLBqWv9ak
taia7Ae2SUQCU0KotVsu9wlQM2ne81aV8QCPnNZPNfoNAmrXfNBiVnh4cb/B5qjDUHMmuf7Mv4rA
wjlksz/eCfRve0QLcseUSOR/qWXw6hLE+ZIZXbXXTYbRenWykAqykd1g79nbw2+3SOUtcjyCWHNY
dbO20leGRhXFAaJkPyFFwBwycUnUIv+o0h52mJWHbUHcUWQQF4C8q/9Q5Brz7luLzdWbLvFq5Cxv
m5qAlSimbKPckN9oX/2pMGE8CxwbJC31RLmbwUfuAAF6WXrO0j67mcOmeq+D1dnMZIuVorfTu9yZ
X3g/Z2e3hteISPfloKC3gUotMYHJ1jSUNUzC6GEwfjtOvj6nhYFcD3/Md9cmCxIa7R3ACRWKMf7n
oyfGbIdHpHvNm05e8TsB7vTCsyJMPIjPbZIJw6UKVs7nqdNoGyrbJDo7ceDiRWg8kd1wWxiaSAnQ
1HtLY6HQtiG/JcfUhl1HRrbBnTo45AhtPK8WZTS4bnfsRV7cZmZs8motGO8Gv4G1xJzOz6owMyfk
R8V+8wp3slxmHKKRtKZkr4j0LgsCVcqhmq+tnMdXtAnYK6xh8QgKGabdIsCONrUJFpq2EnrGQcq2
Y98BIEdwYPw2SuJE8Aiq/UyiOJlAntgGy4Tp2mhTcLgK06dLau4OOUO4G0OQ9Lqy5m2Lhf1D41qV
KGuW/qntYEF6IluqpiNbyzfsCxhevKvdwYXpKuBfpImc0AnIhF7Cpd9mdvBkICrA5Y6+o9oNXrd6
nMzMPdtSxI8tGTQURThPbbOgjjJzDZ7jqiQ++qVA+UeJmr0ZpOd+M3+3O/wPAfpHhFX7BNr+Zxxg
0hlb19bzcNlXbZHdZswGF4sHioRVXvVPNZkQT5DUhBrnfXDJrIovJ5niT+ab9Fj01ilpc/CGzAyi
Tjs/NkLHKE1H854gC9p5K38hz3doDYy4HR4qlczitvPm9iYtyz/ogcm9z32b1OXW+yp9PZ6EHU7H
nCzUXTV5xWWiwhskvid9Opx/3LIvjqGNpT7lNcG7HEe2ArK9xKiHOQgWnpxx9ttNwia8E4kj3vKG
XNGyoaOKk0besfO6z5O0s1sie/xjMVpUDHP/HPrA/5lyB0xiKTvrM/ey5LZaSzZagcQYPyEGkK7R
py4kvpGvtnkuJno4REgR2Wbu+z+1Z/12/cCB1WPY26T09x1mB1HwpgqUc7dYnXzwelQt40ptjXbD
GDoU1tHTA8UmSUI4I1kv+8zL1u0F2eAG0zCCHRjbW/aW/qPnWdo6mHKvnqZ9Ahmk4R8TYqH2q5to
Z4ZTtwcxj+9N/BwA0UmMBycAZCNBWt1QpMbRjFqX0D5c28VhKBxMGTgjMxfpI4gPotBCZHvLiOPb
BakSgrZA9y+8us1227IJv2NVLu74+x0F8Al2Sxo+1PK2cLy9FGJa7lwgsG1dtuUnqysiIuI0j7VJ
YjFUQb2DYQSd5JeKWEt3brWMZCnn4X4i64Y40SYNI7P0QGuL2Z3OBg6xnS0nyVI1Vcd59Ir7IRkY
zTNijHd1ZcsbIOKMU2ViMc6z5SXk1/iYdSF5obbVaeXRtoZHyytK5+liLq560K00f7TlBke7NOqo
keD/kQxEf4GZVW9NUOJHn9ymuiGWE7OWZD3LnAmj++jdtS4Rgf/KJVDJwLgEejtajEZF3fxDVc+/
Ctz+vfzMsumP9ZGREfdtW381A4FSwzNgadojE6xOODqPzo9CfrGLNwisDuHW/4fe4fUH/v2Bli9Y
dygpoYT8rw8s2zCTskFBqnW6RTZtyXczjLjNN+6fkBN5mf7hV7T+o+iYNmULyN81LStE+PFXLaLv
aIgI0Yc70jsk/ATqjswd+7Ndlz3OftPqz0YXl9xekux3s7HPWUiKBLuydfbR6hwHIq3Jk+nrPYy4
vsCKPQ0WvlHOiu5qIuklG5ChvZSQmf9QYvpfvx8rdE3PM33L84O/qtwKmM4evFztvWv3rW+tqI3g
4KKSOoK9G6mD/08f+F/a0KB0XVP4FuoE1/ur8NCzMGw6eRLvFM4Hpsu+fiDw9Dgazzka7GpJIz9n
L8wPMFhbdl4AI++xt5KLKOAP7WcrXu7+d53Uf/kbcaP4th/4oengm+aO+v/a7FQtfbQxNOZNzSlA
NfPuxu9sqQm45v/+oP9s48IjSGc0xbiW8MO/r3Vo0M1jBhTBBcsjPsmCBAT3V27+wxX+z2osjg0+
IoTYtJzw7yduGRtBg8dI826GLfC7TmCyin/4Tf7rZ/gI+rBahxZyjH+/ZHS0Oh3CA8ifHJMFVsWN
3Z/+98X6h48IzX//iJhg9hnWgI7BChs+hBMnlvinlk+x/pR/f1twsf7fLxL+9d3XaWLWELR8yjLc
gFPLR1KKjPP/kXZmzW4jSZb+RTDDvrwSC8m76UpKSSm9wLRi33f8+vmgnqkkQQzRyqqH7i6TNf1G
wMPDw/34OaGCCq0plHBaqYr0DGv9t1YzaAtTSdrxvi2nuPwL5Ot10rxm2EsUO8+CfVVuIIV3wuQ9
vfL723nr5IpoaqrM/5AU5KBX57zQa4TF6poUKYHZk9xmENUvagDrah7+6kfxzX1zG18P8BDDwfSZ
wNetlQjrIKdSzIMbjGhjdwKbCUthwvzdfTO3mp4KZogkpmlJmrw+ukE9BKGWYUZJ82NsVN/86a9E
Ns8BT1llkD+K6Y6W59a64PjRZV1E8llR19sI4Qqs1GhFCuSlEMZx+//yoT67v6wNnyA4cpssq1NN
ZaV7yTClr0nxsnvFG+CRun6umCOlhnnfjHR7cylXdtRr30vLodamCDukjvbsIBVxbh+sY+EFnuDd
t7X81OqgyXD0qCaz7yrgyFXEgHs+iEtBROgo42DxUHXv/760tWemLqLDTT2bPGN1CwM5HLUO0SMP
Bh1XttH1OJfeeGIc5e1s0zY9EKk+7d1mt6dKXQSegT3wQiTdWLlDZgltacYYtaSPMuWyKPxgAOx9
bccdhcVbv1Nlai2mITL9QlVotX2TSjdPnkf0IqMnUL+T8m5PKnLLgkwasCQCIrnTav/SoQElkE98
oIIaAfofOczNxk4UuvUCVZYlBQJpkVNkWSvH5i6ZE0r2YIB8ei6tA63Vjh8sG3HtZ1iwZI2HBRAC
PO3apWeAVUOCFLInH80H4JbnwUOI5Rgf77vbrbddm1kC00XOYIUKREwiZqaZbBrGOcSB5EMi70WC
rQ1TLXOJcARRODiv7QQ1iFA1xI6l/YAam3rgp/sL2TKgs2HcbdoSC1YX4DByF6QlBuDrDJsnQ3X+
xe+rloVnWfz563OvTVYdqeCPPRE6IMJltONRtzeAht7t76uGy41jeL1Blaoyg2Hx92vi+6Ibf8jz
G2puD43+TgLRqoZQGd9f0LLj1w6mSWidwsAJizMFwFVeUgZMf3fLgmjv0yltHFWHk6mixxVF70Yx
3XnO3H4fTdJVxjh5XOjyTX4uTWKvV9DAeZCP8zpVNG1nPZsGkA5djiQ6sesP5I/UMnONDcyBe9ae
Mvxx5NIkhhZJOsgVTbbu+gO1AqR188DvVyMatIV/FkRwI3n+x36mwVPCf4iPChD/VWRhsKQIaa6n
3lyca6bOxR3B3o2HEodj+ftNSTL1m3cLwAjdVEU+xGAvKsRorn3JTyirH2UHYqijsGNvHY65Ki1R
Wj69JWoW/+1623wFqoREws2m9un34/Vr1P2878nrL782sfwJFzFMHHqB8dAu9UYG+p5VKRQdASjQ
zgHdW8gSSS+sMBGihebYY4UyRVAyTOAfYDm6v5SbTOZ/1rLktoyf66q68jIac+kURvy8dpjIZCAn
fmQa8wit6Gnvhtle0H9MaasAYDG5YcwV7Ga8Jh8qE2j8QeuVAbR+Vf24v6ztL/SPqVVwLpnjnRB7
gWEYFDSP378rgdmT+zb2liNff5+xyOS+FfGCVqJ0ShXTMsaPzPE6982sL8zVB1qfzzRI6wJ2n9SL
QEdJExTP+huUaqBG7d/+d5aWTb1wOHkoZkFHCY9hXBXpAEYTE7q4WZG9Qn+8s6q9zVv+/cLWVPpj
XGgzMFRLpEPfS9PR6uNvsy8KO59pzxVWx8ga6wi+KXBOsP+pYApyyzED80/zs/VXWqUbsWZlVqjT
zxP9l1L70oy/7n+bvf1apU1yolSZtvQLs/LFaH4ybRdHH++b2NuoVSRIO0jMc7iy4G4AAibMz3Rt
d776ji/rqwiwzOobacqxzFUZ8YRSbM5xkZ2Hlm6l1HcQrNxf0tauceeQbWhUekk9rr0M8S5j0hZo
DkOA2ilFvMOtoYB4mpJY2nEzaZ3eLB5waWsVDnIxyMMs1QsGdl+4TcPu1QCzAy+YCbefRv81fqhB
NjEliuLOIXyZm1+B/rzUyihQ7/wxW/vM9adIuLSmmuugDjiYqb+OzlLUl86YN19asCgJE9y+me5U
YTa32ALmQ7C1FKpz11sclHpgTI1ceCgUV/oTg46G6N3/ips7e2Fi5fvgvpA/UKMlcSRzNJALNNvK
92DibA8pUM7DiPDvjuds7+A/y1odBjrWJgiLJPZ8oYipPbdOFGqK3Ynf+074/G/WZ5DsqdQtbt7C
7RDq0DbFqYe0G/DO6SUKsCkPxpshRMKLufGdxW2ddHnJXC1qTIbyO2O7CL5qUul+CTcwohfPYG7F
cueYb/4+PBCGZkHFpa+PnZECRAwhJvL0+oMG3SHF6B0H3/I6+cLC6rDJfWEVhTUWHpIFkYD2eWBP
SEfc/y7LN758sCwn+tKIcu3axkShNu/bwlMV/wXZSmjU4U1IixO9ZieJXZpSAEUn977V3wnqPbPL
7l58nW5qDBQ95tyDYeppfMrcym7RhjgMXniKH2C3dPbC8t5Cl92+sGjpeRnpTcBTSQaF39KCA1VZ
Lshp5QCKl5daMEduFeU9XXPLON9f8La3WLpKNVmTkTu4tm7yLzOSqaw3lj1m/l9MNdiJINvu8o+J
VQQBUCAysoVDKtrRHP9GqTWC3PPPl6HTz1JZA+WY9TIEvR8DMWAZKED7AVpNO36xtU06/UBFERVL
l9btH0mJ5kgHiwOldobYkn8OtZ04tGdhdajMErFuOGZyD3S/x+TEG4i4dxax9SF+F5h4olFjWr9p
AVMGeYBqpyeNL77wCUi6DRHQ/Q+xLmzQLQVuQpOIbWKj1jbQrZgja3mX86+nPs6/9HUJp2cKPzSg
IwMFR1E43Td5e1tQQifPoNZkUrExVpEiboNEFhAb9izV/9RSrAfRCQNbcKqAHN83dXsZUm3Cv0RK
Gwa3++q0yAVshyWj2tDYom7UHoGXAuAS1YMgHe9bunUHkJGGRL8NS6q4TiIoRdcKdP8UuCDpmEb1
DX/MTo3mpgO8dLYpPVukD5ZFDWq1mm6oachFYezBNYvkb3v2UQTLGT1TpMY8zHp2ruFcnDXIS5jS
V/LxlzF0AC4r2PfHaPylxwzPoUgNFRwThja9dDDH+ic/GX/lKqXFP94RlfY4lQXKGbclv9pCNA50
Y+JNZFPxK8PN93//plTCdrDRpkEZhpN+05WpIysppIIT2Hv9E7y9nviqP6Fq78DP9wAG0985jhuv
f6q9MkkAW08JYN2VSboshRmizD1Lts2j6saOYDdIGx1zNz+GOw51e81gjJqWtuTjdHNX2Tjz1UPU
j1xsOcOIxtcMrnPhoTHcSD9BlFzFO8/Z21izmDMN+pSszFqjC0BVFJBuLuY4LPFjaABGQvb+/ifb
OCRXRlY3S4iQ0ORniNsbJVTyjBTu7NlGZFGJYfBUwk2PV6wii64YdR8YGalU+0FAykl7yKOzWe9Y
2foyl1aWVV4kAG3sZ0I1xbknPjDXfGKY2tWp/Zs77rb1RS7NLP9+YUaV/aTxJcwga8bogvwJqbX7
n2PPwrKdFxbkrtCDlBkfz+oBMMPHZj5llvzuvhFpuQivMzTt6qOsopZF0QecPR8FLij/CNnSSf8r
eDKeGV49Bp60kx9tRQUq56qsIFRAa2bdK4sgZo16cco99RicEnd8rB/LU3qYbcmFAeCTtROUN1xa
402wAC2onDOIc72HpSpPIdO/uWcCOmcQQdz5Rlvbp/EmpdtEeVsW103aTE3rSu2SzAOC+jvoePVJ
PY9vqyfdm07FTj14YznLni2JJeVggvf1cpiULCcITVLkUj9peX0Qp+/33WHPwOItFz4HnZVcxIOR
esyXFPA0yDvJxYZPXy1gFQIgNG1bpttBqyM72J0ZgY2KnYtnbwnLv18sIROGvkQsh5RJ9RBAp052
f4tu0CJcbBTkeUwtFxu4hpVPTSBrpGHpkeZV5UT+J9gjg+gJJU7dBxROptm9+PIOkmI5hatTunRO
ZJmMGXTS2s2sQq2hm6Zx3g+Pcv9XDZzY+CpDFmDslVu2vhAvXTroNIDVmzJTQmKQBuZS9JlfrPI9
ExXdv7jM4D0kU9ItiT2UV04WQG8mSoKSom/qyVEC0vcpjvZ6pluR5srKytUYHOoghsRK40qebsde
6Fm28YwWsFcefVt8ue8WG253ZW7ldgCVQBT3nBylemiTc7zXa97wAH7fMGj/A3W56cwPctpaXcrv
tyLCz374WVE/CwBCZJxQUozX+6vZ8AJyDbJZII1ww62ROxADTVrQS0g8lMro6lJlkf4PUGRaTbJz
X/+OwSvfvrK1uucCJawqMgPDlVKdiVH04B5qMUw/m4tWa5P3MPMGvfAFRnKVUWvzrxq60QMPPOUd
Y2ndt8jQy09DMjxAMSAgD1qBijcneH1KLXk7K60OgAYuAkbSamasUQvIGfxAzFJGBwq6dlHciQ97
W7e6UGe/8CFqinV3iGfdhr35FTax9JwA5bfvf6Qtl7j8SKt8TU1zoOkooVO8+ZAFhq1YMpJKHyCO
cxhPc+4b21wWN/b/9PBpEl+H1cEUrKEPzdCLrWPPwCOKBdPOZb2RHy49VTr4oBx4ga5MaDInKJ5J
RRKm2CC37P4Sh0dV/PDHC+EJCB556eEaQMauF9JGkmoA1sm9IoZdHF7Pp91X+1bsubSxhi2mw1wG
DCbl3vgGeYFjd0TJ7SSeo7NwzIBVTTtHaOPbXJlbpwUZ00IJ9LQe8xSF+Nj9qIUdC1t5zpWJVcxG
1mQwYo2hSaiveFsVR/MJjXfQ24kDa9mOY2/E0itjq9BdyDX8tzHlJ8V3ILy0op3VLAdjFXH4fS6f
JY1i3H3Zz4sUAQr8DIaRhP2q35X+YTagvPi76E+paIfy+/vutuXUl7ZW0Q35CW1Cjoy19O/RkLQW
vWT5sfd3EqvtLftnSUusuFhSyMDZRGOV50jsLf3VfCdx33Qx3TKZ1BSpCSqr601MDQM9QhJpErfZ
epy/JPWf57a8pf+xsPooBtM9aStgwYcvlcYwrDV//4tPcWFh9Sn8RJJbqMpyb4ZftbA0h4FWHY7v
QYl2guWy2zcOdmFp9TXgpKdZRweSedmK4R0IP6ezxFB2+Zek7OQdWx8GknV1gR/KvKlWpmAaY6IM
9jCPyY85f+h+tHunZcODLTAo4FqoavGfVXRRDEiFSmRdvIkGoP/xp7LQgX6//2k2VnFlYxVehMEM
VUGNoEfsjpn4CL+jWrj3TWyFMIviyZJ5QhjDc+36iEQKIpxKh42GaXFgoYUt2B08Ec7/Duu6a2+1
plQZ0nyCcc9T098w1NDpDxUq9QfZa235sduJAJuf6WJ5q6CJ7E8RoaCXewJKQ/7BTKDOgxxY/nR/
Gze/FITzdJPIRW/mXMQJAoBu8QbBR020Tc/GnKOuUe6sZiOeARHGhGrQhbhp63WBUnZzg+p5Z8rw
RqtyzSTDu/tLMW9P6ZWNVUxjLBYSV1gyoDrm54U4eEag4knscPMKql7EasSn0u/2HpB7S1t2+CJU
54WitOVCBMYIl5t1Ivxs3b/y9YvtW4U6tOXnpJzrwAvPvSO6BFVH/Nx5sgeq2ym+3d/HbZf451ut
QpDUVZUuTmbsFe1X86tufP1TVDIv7qsPtXzIix0LK0VupAU9GMyn0nfS+TkOdqoGe76wygp7xqUr
XgiB5xvvZx9BZKjPGJsZ4WWNX5Xw43+1Y2v4aKC0oiCkceLpPrKXVf5lVEzkaWv5cN/Odgz6xw/W
wN4yyzNxSEpyAnf2RJeiSEyLBeExKqLBexR+7tvb8YT1y95Qy0jLCwn8ZWJHlHgblM/4X/+dkVWg
65UW3nKpib2+OuPitoIQmro7SSDfDw7yKjjMRlxQfaUNJh5/nyAHQqvXJXYzn+cIOy+fnZCwTkiz
NoALN+qoUUiTf1ZaNMOCpjve37fFhVdJyeUpktcxoWJ4v0YT05sjk6vhGconM7Q+1PNz9L0Uf82x
vpOa7HrfKjAkfccMjUVxVDxCjeTlDkrCtvFB9Cpv2EVkbvV/rta3ihJyoUCKDmcXT5TZM7wC9Xob
ilRHdoB/Nv+lE67iRawGQi13fuy1P4T4ufsR6zsusfO1lBW8zApFLSogfXFT6Uc2hYxng65CLeHv
MoEpJ3As1HFtTRZ2nitbT1eGqChli+Svyg3eheHoyWwnbqfl6VqfychooynPoz05jMK7e3CNTc/X
eFbIuqrTB165SBuCdqdhY7pT/NABDR53XhWbEeni91dOkUDG3kOhG3sJrEyVZddoDEIpev9kbRlZ
SrPgwen9kidf30+BiOBzFJipV9TfTAg9i7eS7P1XJn4XpS+uwC5QUa9Vl/JfghrsYYwfoF26b2Kr
sE0j4z/L+H3ALmyUk19NYVXEnvamPisnk3CnH8Sn9ticdiwtIXodii4tLcH3wlJutlYOo9gSXM2j
7EqPtempTuvWL4gkOtZZnZz7Frfc7NLg6s5AJ8if/AW3P8HjqHpyvrOiJXbeLGhp/GtgxG7HbX2I
nJUJ2jpPgT6l/VG3rx1xbs/PNg/nUpH9v2bWQaEcOz3sB3rAjSva+keUdxyUaw+SLTuZIz7ujevt
2ls9mURLhbhQ500xvYW2gmDgO5Y9Mkone5kTeHug+s2vdLG8lVvoesI0v8xbFh3zLjjp084h2v59
JiklCs5MB67OKdxutVXBu+9V8xk6U2Hc8bKtmA3QzlhaNNRJ1l2aKO3ayljGkOJzdJJO0KcAc4Mm
bOci3wo3pmyKC2aGgcA1GAARlAjaOsxo0ZPQebHvIld0/7xsAPdo0UvUSWWTmq+xBlOkoBIZcK1i
PC04hXbs0EFxyLNQfz5ILkNC5aHbiT+3X4fSEqCz5b3Hwtb4mSAWBq1DdMmT2odcfxt2Oz202227
/v3VVdDOpZ4VCmOahnmeVe1hbN/JibVz3yz31XUguDaycjFNYZQcBVzaQIFrKA5isIISeFrwa5i/
3f9E95ejiasEodf6eBxgMPH8DBWmE2yTY7STwC078v9fDGwN12F6mlFVDQWi5jB8EQO7sn7A5WMY
zgjSbc+WtLkeupsgG1GT4hq6NqZ20BbS+gq9GnKyw/JWCdTDghdSXgZvIr4tWau9h9ratsosKl4H
hm69xEZMUWYdEXWuSAxUI4ih+OxsTZ/2htRvbwgcg7v1/xlaxbYsb5sxmFXDVUrzZxrCr1VFyaMx
IJral/P5vm/czEEzIXBlbbWZHVx/wN0szW3cefJGR4UOzl6ui/YwPoheJx3gClXs/at9bz+XQ35x
sxuoC8EtiCBzmbSV1wwGyksSajdx3++82DfSles1Ln/KhakOGoYggkgEvTCIwkzzLA71CyrSDz39
wSBKvvtVQr5XOIayVxLdPOUXH3P52Bemi3FGuHiGvqTJ5OEno4iFnSZ99erHifkqtm19QBgg3Qn7
e0aXf78w6nfoePSDJbgS9Cjy/NDplhcLsiNDDBl0+c5duXEDIP4pUiaFv4Gu37pcyueb1aLj8LcO
srBedYx+IqmEbBrJhnyKHJ5U6k682cg3rm2uDsk8NbTNkFahQwZbkrc8PuDcd3tbOKau8FrtZG1b
N85yIHVmOrmw14+PPBaEUWqAilQQByIg5EA5f7h/ErdMgKUgphHZGN5fhdAAQQCY8onS03zS5Reh
3znpW05x+furHRuKfjCy5bzJwftyFgFTzE9+NTqxoDh6K+04xVYQu7S2CivmpCJ6G+MThv5h+qm3
z1r+ogg7S9rbslUIkVu0kyKRezqWGRE+aX+ePi24Bgk/4oEr3uC2wySGjCrlyZmpyadm8EXIpEGF
iOjN3f/2W9fnhaF1tg5Jo1ohlcK3gTS65xUPzacg2RHc7gpKgIkQOPcNLsnF+r6+NLhyNhMW6xyV
2MijzKOGh0FNUdWkbaf9FRpwj8Ovi3KVAGnhJ8QrA1tDHPPL/b9g00H+2Vtl5Y6+Fk2Iy3KJ93KI
quRT32VujhaPsLe3m05yYWjliQ3812O2wBHKCk1kp+n+jadf/P7KCeHpK6oSQnC3CkpepqXqBeWU
2ckiEdxSWd/5ctvLWaDSC92fvMbboERejoVKup2XKLl5cAbe/y6blyVgnv8YWD7cxeXR5T60b2Or
A4sZH4pReMysx7FSC6/oYC+efqG686muYOHTditKyze/9cp/TK/urUYsrGGw4uD3zDyDR3ZhJ8+l
i/4fc9nVTv69lX9crnM5kxfrZFgwQo2BeFui3aI/NfVZ3YOv7X2r5RRemJBG0QggJjRcIxnewZSp
2vDyWzuxY2cdxiq7590doqjOO2JOejtJvidD4Sw61ffdYjNCKSobZkLleNPaRTqyl6ExNFyzjB9C
X5i9FFLhRzP2fyl+XBzgFX7bANbZifCb6SkYgv/YXYUJaUhgLzSYmLayUfPiuYyeo5wzHEzV+F61
UEcoLIankWqqHi2o0k9ygZpPYRiNw9w/BHHh5B8QqlrUpIvnGa2mH/c35vZahQ5+qeMwxKjeEm6E
U14CAA0QlNCpt8Y9c2Mwgo1Hc/ALCKmzX0KchH/sujC8YHHBJDHRuH7WIxOaclIqy0Uh8xPaRmf0
jXuYdXenuzYWd2VodUYUJREi9PQsV2H09BRndXmYkJB6sBp4sMPQLA4Dqmw7rnbr0NerW52aCI2c
RFdS+BHntnQsxdfR1EWJFqHdr/e/3ZYlOM6Yv9Mg6bh5GOtiPKt9URruxNjmAUKDRWEl9XmHVNlO
2L69cCEzAZApLXGboez1ogJNriUkFlxLzGIbxZm/JQXJXdEozY+FbIT2jO6uV/emJxmgDv5wnbKu
MBOtMHQkaijkreJqFY+iVeidAvuYVh2kIENcQ5xnGEu73r5v6ra3smynaUKptTB43gzzNHpnzFo3
6y5kAwt2YsEywN3sv/nfvCFv+0ZYY3iYwTAuQ8Atyxe+iLBzWBiND22qWw+PiV4i0PmsCRDpw4Gb
PLdFchiqL6L1rlYzZJZ3Lv4b71lsLx0QaoTEvvWzJ8rDPKtMdlXxnxHQ8KeXXvh+fzdvkiRM4DBA
0H6zha4n7JphqJPW7PlwEQIFDxAwQxxS771Rb66pxQrzewvNJOigNUw9VfNIUWasqPVPRrKdts12
tmrLAoROaE7q0gJLX3m/nIVpK5qt4pbzj1EV7TbcK0NuWuA7cMDAgzIleO0I1LvrpIJXxUXtYELh
F+GEok3l8/3vsWVlSZt57OroYa4/OVwhbeqrWKnnd0WHztPO72/683LXmdSF0dxYR3aojBGjmDDQ
f+c7nKVTe0qsw+QtMy+pHX26v5xbDzZEiBJ4KC+DPeh9Xm+aqcVNDUZHcePWNcNHpLmUPRaDPROr
h8aMmI4RwsruGvVDCrf6q+g79xexsWeswqDysKjnkLauEvwSIvRAKjGB8gHwfcoQJ+0ZGTVqz/vg
/c31UFxcGpAK+cwqlJYCpFG9hLE5SBIkXXLjxe/0H2oX7+EKtizpGCC8GUskXe2cNSL9SpFMgYbZ
kxtwgafdbuTW1oEFBOKMIY6NucquoD3OZVHDhvrcOsEJqJYbfutgwFuwx8qOc28s6MrY6jvp8GAi
jFkTzIirHkT0qHpBAuLErSD88YXHy0iReLmjw34LdRxTKQnaElNTJ3zxI1S9SyPoDh3ccDvedxuh
sWQR2WiyIEK7PrAWGibaoi3jxvkbKXkba3+XI2LbOxXMra0zIC4FU7nwz/6uhl1cc0ost5rWEBZQ
na5sxFJUTx3Rt5nDaW/uagnFV2+whfvhwtQSAi9MaV2RMVbWKK6eINDYHMhIqiA5VOEHgLZIUPj6
5/vnd2sHGfpVVYYO9CUNuzZYWXEbCj4nKs9jp5+Cz4Ekun3Slwczm3fuoY3shNUpoPR+c76h9n5t
rGjn3JCFUnFNfdEkMA4Td900N55ijOdM/6LXBuogDxKjmoL+en+ht30L8iINKik6k7T/mam+Nm6l
sYgaHgT/6BCcqrfVUYTw/scCshKd9i3idyfLEcWdhOzm4bYyujriqZTnjYWyE6fuWxJ9Z6TK0XWY
jnJETF81NX1/f5G3nnq9xtUhN4pWHwYpJqJICFEjWjCYvaOnwem+mVunuTaz8tLet2JJRM3AHWME
T0OEGAPEkt/Q6HqrqlX0525zbW7lNjShytgXQk750+yhrfzgP1lvFTt2c3tvomHDRaFtXdj8ID5l
wmUNvhrlRPJLH1vaoXdkO7SjB/E8eblbHveq2lu7eGlqdZlNXd0ngZ6xLJ9hQeQcq0o+1pAnMfi0
U7BXl1ziOq6wrKUFDSJ4wYevnF+qy3Kiqya7ojHHxwRtki+REsyOPNV2EEuJ28eVI4x9afdl/FeQ
GNqbRha78KATyh0p0CynmjWGtUZET1szU7/36iwds2iI3WFqtTPiIuEhHFCCryL/VM/qdOoYg33V
jMB/FIAqnf05Sb6K9TigCd9YDkJzP6s0nT2han/4M2CProlfTKGVn3R1BGEXJ8G7oc98O1Kz9GCM
FL3ue/HWYbnck9XZnFK11eOxld0sDw9ZFRzl5InpCfe+lc2vfLHzqyM5G1MujlRYXCN6N6fjV6Qn
YjtL5tfA6n7cNwXN1s5nXh1MuCmHUorRTpz8yDpYStBAcoEyTDTOxQddigpmQmrfGY3qBwQCzZtx
VtB3F7vi+zA1wt++Sg0DaoHBDtMQ9h+ln1/NWGvPMJu0qPLIEVqm+egomYE+RTF9CgsU2nM1jJ5D
IahmJLZT6UuZTMLrrOo+CWdd/hDqGm3lhiwgjSqfGdwhjd1OEmL1oHEQJ5AK1Sw8ymJTyIdOaATB
hrUxfm39PE9s+GHM7/NstNLBGhCYZ1xU+jby0DmoSdYtKrM8ycoqOSaiMh5McAP896yU8kPpm9bZ
VCvte5DEPkoiQfLio9z3OuWT+SYsEK2BsTNxh2pRSE59uD+0StHcOZeDz1SOhSManY7i+7yidXS4
c60kwc1EnpvRwHuglVNHk8uPiT+1r5UgT9+RSsC4hFqHmuiPeVBXKMeNJTJx/Qg+PoE0TGWTTX86
LNOTBzmdvChC4DUAz/Vo6Em9qKgLqJ5L8fMiinJQzFBsD7FfG8dS6xFXKeR3viC+dIF1HAZ/+KD4
g3nMQkihomoRJaaqj3hU/FwOqNNnaDA7iQFJWjSoPvo4MeKlVvupjoSPoer3J+gwSyYPJGjxtKY6
yLR0DrmmvOqlAN7ZT1vtxcxQ9hznWvrUy2NpiwACHGLWN6Sd1feN5osPRb/IoltBd+zVFpkZhBBt
XRpbuNCL4YEh5ejY8ycju27S/ZW9yKRn75fxtyFHCJAPjjZjJyIJowkhyjVx5MpyPiO0hiieESo/
jbI38T0fvUv+j7HJSneu5vmkBslCTjloDnrbCMHnyWfBgDtAMjrlkDXTU1sm3WtWVOH3yBJKRKy1
8rM4NRJgZK21RYAZ78U5myK3izsN6fM4HB7keijsXpWYO1UQjZwUwUC5HEG6gzqP5rsgUt9Lfk/B
Q5k0Ykaa8f8muhIFusMwiZ8itf4LwOkrozil09Uw5Bhi+FYyx3eTLHt15j83RdwzLtd/MuhqOUzs
5Ie5rucT80Evpa+9Cob/FMg9Yui1+cuPeoaFaoSNEYo6IOAlnAmUL3XToVlTZwexRqlM7JMPcmU9
NXpZOEWZofeov68UBD/NUfo4Mignq3Nhx2P2SK8b2XoiAOoxLYNbLcrX0zQgZ5IM1Q80D43HzkTK
jJTbKep68OQJWXY/7Z/lqRLs0RdQggl00U5NdIL8OWue584PTo2MyGjhI7ETmVSjkdQRP0ahZHh6
mByttH8blKH0l9mhbi/Uc/VkNCWyqoFWvDaFOH2cU/WQ11ntSWISelI1NM+QG0noV6na39VUIZiN
nuOJOqLpCqGlK5wjJNQ6LXw/yfTPEMoTPoO2mm1RGERP6nNJOlDfi5+lDDGNfuqS5zntGg9ylggl
JaNwAlMZ7SxDGmqWQ8UW9PJp6tLaLv0ktQdGWU7zbMrfUmXsHAWwk5dnYemETQEnUGmdQUmUHstU
bT21aFBGyJeBjm3spOWDioP6mTZlaZtmVR0EQf+AmlKNCBUi60ZWiU5dth/yXDYeLEmGwyMD7ypJ
k3IwaDU+THLwZZ4DmFBqiW+thq035bJ+DKJm/oDOmv4kRnF55BVszYTztmY8H3/VlaJ+9pGofylT
ssxySOIfeMJD6QepKw4IE1p+kJ17BoQ7vtA0/JV3Tf43kzSxY4ad/CsJracYb3jOs+mjYWK2mHht
4+X158xUAIcHjXBoRcRWpCKZbMuSh3Oa9+g8t0r5leRed4YWtbhIlWhZjpPDs6M6pKDZbSFl4wI/
sw7aHNVnHnWz3bcJAjtIHXsBeYAj5hpglyxubQM5dHuYpOrZlIdPE2gztNKL4SnPfZH8SPg5JTDD
jWZpPcDiPUwoqub6yYhrDRFoX3SmvJY9o1LHp3BMNLgoLT9OD6UUQjPULq0zhNYfWz/ofqVW8U2K
J/Cfaq+jWzszS6R1CoRQhfmcp5nq1JEmeZqFYLQtxZp8LKbEfJvOuvk+8YefWdl+KTorPSGDLTkV
asxOLjX1CZWL2m6DgvquWaNgz7oWrXeo9I1HrajB1FuzcMj1GSioMGkfokD6MShJfTIrIp/fMVSt
q2LzV0ZM4Ww2mc2ZfR60WKXjWHy0pCg7THKHcmY6fOnixkKsXXCMUCpdWZJaD9mwX6rRGG9qQ9Cc
Cdk4W0A577Euw8Lz8+AxruWvftydYPMMT5aRn4OkfpMm3btMLAy7olSBtmSYOTmi00+d7L8zJabi
QX12dhcgGqyFlY6IeoSuZdtbLgc4sptB759CmagZ1vmPRh5AHk6lZbfC+GMOLc0zW/WzojPBJeZ6
5dxPfTZqKdcJ7iqZDjTyksCoZLemDKU4EapI0otyXOZnKEO9u29tI3NEsQeKV2oBOsoiK2MVunDJ
FBiMVxuegWRkXqDyqP0pySlCPdCpMpO8ICC037neRSlgyKREAf6oupaSjnYfyCeD4RO7kKt/sZpL
Q6vnlaEmbYfbQMSFYLluIuPIO0RlTPXPN+3SzJIoX6xHq4eOm1lV3ZZKA0ShThcKJ3gn//xturDh
LQ0lhh7ByV+bGYqykAz0SN2p1I9i1P4c8tBTasrFYv32/oo2su3f2FvajwZwgHU5g0yEzKxnRZoB
0XevGMZBmKf+zx8QV1ZW+yYPXdkhAKq6jaA+KmRLaGa7YkA60X64v57b4hMeBzHb0lClr7l+JLZz
YVQdfXI3HfUFpwQ3FOAXMpvZ/0uqimOjSIyJtTuFya2je2V29cWSLKc/RghxSUkfUE5Jfo6WBimc
T+FLL0zzpUv7/q0ED55NvtQ4w0SMCtsqPid1L+80dze/6cUerJ5rfiRGltWKklsZpa1rNZK7+o6H
3mI8KApdPjxXBw6awVAbjVJ2p0p5GlPzjZQb5yIQ3qZBUh3GNvmFQuNZZnwyM3mV3P/IS2y6VwlY
uVObhOMgxD7DHCr0rlGHYGdmUKoNDOOxJGGfhl3Cv2XPViaX/jx1blppONcqXLaRMCe1Gc1ugjDu
oBcHWa+OgxK8CKi/V4XlmQolTiF5KMkIVACvyQ8UvHduiFvntqjfIujGUPki0rD6sJMszH4iN7Lr
oz2VAI8O7WL0tK/l8MDXFlAF/9N9vra3ONpFuKsQEqQzyqKzJkgcxLT1U5QAzPTVKT8o8pChDqpp
fxxjr42uPKsZa1VFmZyShvYYf5+Kt0Pv/YtlSSJTYFSquQNXhSQ/D8tKFwrZbYAW1jzrmu5vSUYG
l4wuG/d00G5PI+tZqgCkWCZs3CvPQZy6RVwTa32nuiXFohTh3/sLWrbk2jmp9S1aJCgpwRO5bvJa
RUBXVh0Ut0q4jZB+/6o3v+6b2FoFvVFYr6HNAYiwWsVQdj25O+XSXqVq4ol7R3o5suslXP7+UoS+
cLWZAkqdpAm/Hz8NwrlPf4VfNOnT/UVs7RMIBqiAGf9DqXC1iP9D3Xd0x45b6/4Vr56zL3O469oD
MBUrKJSyJlylRIKZABh//fuo0+2WSvKpe+w3eM+eWK4joUCAG9h7f8GoUK6kTjz5sSH2SR7DsbVD
ME7x5vwbWwzXHrCh4URkQHzs83QKqZodbmNFhkE8JXAvz+14cKuqjjqNEwASTly0vl2exR7OwZjo
vhy9NAajKCoxPD5TqLdCLh4n++Hnz+67ESwTuGXo1SN3Pm4mAkgIY3h5wgINCcoSt5ljn5jDN4co
OLXQyEF3H65jeFU+P7Qs0etCtGitdBNZANmgAEXWDVS0A32VBOWJzfAVAA5ljo/DHW25RMlG6lgY
Trtq3+Lwh0jH9EOkY6mV/zL9FOMtCPD3CA5IxtEaKcyWNK3EeI7iZYoPwa6fr9B3zw9omUU1RdYh
YnD8/KRExD0GV9ApH+/HZm68OYEFfY3ckggrobsuz2+nom8PSWaabtvDPqYv+zyqU0s99XSXG8/R
Cw2tWiwluGlAox8DNnLJKPVZUtC2t4ZiExtmHEgMhj8N/FdIw8fLvu5lGCe1nZeBxLQyYrqZDTXd
sHY0rn/+ZL557y0w8XAdXHYuVJM/b6wiTluI/CzgEaggvBptoL3+ZwMcbaXGRDW5nTBA2t6nqqtU
t/nzz0f45vUDBQ/wFzTa4eP9xZ1JB11hVEZccsbHImHnqpGdIIGfGuFoe1o5newq1bFgOkfxo7GD
RiineonfrAQyzgVIZgAO/8X7q5sHkU8MUWRGMdN02LlBNULFKQnLb04TXE8hBQ2rRKjvyMvm/HCa
mCa151rH5lOM6dKqbB+aHgTusSj4/DJTZjl4Pwx1dCczJxrXyayisS4b5xk373ta+yw397r5LEx+
YqOdmtiyiB8mpgkxa12DbdBkVShn2tUEpwWSj7fpVGcn4sm3Y8E9E7raAMV8CSeTOduS2mKsqojD
tGuDfJh8o6QrA12AX9/dDuBKmmngXgZLzc/TqmoLXPnWxOFSJjL6CXO+KtkpCZ5v9h7OYhlvEN6j
ryC1UhodrVUX4E1O77I6d9NZ3VH59udT+TLKgk4DegxoDh1w3mN+fmfQNi11AEd6HZJ1kzshFxjy
E0vz3SDmYq8LAQAVyqlH14s+k+pRpYg3BXrjhtT6jKoA0p6yOvwSEjCXD8McG4+VAOpbMjh2fpF2
aMGnQde9/frTgsAtLE3hC/sVeSU1rQosCrAiUBTci/aOd+2DMyYnHtcS3z+dRcs8lqsLcLPfFAXA
cC8q3VrAPK1F0CyVypXZGKTKQ+MUrfxLivY+FO7IAHV+kyfmk9KkOsNQDFJStYP6oeFkRGHdrTUM
Yae9mRZ47UI7VZlaTpivU/xr3KMTqBDoC0CLGD1/I78SXD1XMjWiMSxQ7Oy2gztsQbN/Z+3gSfnn
VI82YZuyeIxzTFVXa5LAf4S2DVEoP3EufYUz4JGCqAu5Cxu6HV8Qurk2ZaYqAJBilgwR5wR9zZ0a
d/aK4aqfEbQ+m0gy2oGgOqfv885Ex6qTwI0sVeTIv75fP36XJWZ+iL9tx+xMkzFnalXP9nAp0vxQ
xtf/2SBH15VasWe1KDFIP2WDV8qw94qnInXxHvk/H2n5use75uN0jnZNNtSUWQl2TTr0N2MTxUV2
ZnUUEfgUx+Tr5VSDueSif2kgKcKYR7tFL/VRKjhiiXa1AAV5KPnVqty+k61PGvP8i9EW0WcdCbF8
nK5K4EHyQWC0H6IfaEhsK8jzGG7jUu+XD0pMDSbDgMAiDUfWt0TrD5sCiFubpfby7knMzStfY8Oa
qx6z2hO775vlQgVKhdmFDS+TL/ZkwpHR78oxkEwjpQ1L+6DeaeJUGqZ93RSAQAM7DDgvUpbjTE9v
FGVmcqX58Qg2jOKY6wE0CsBXNNYAIo/OMdq0dK+XAhiIuax3eCuSy3juBGkLM7fIwGr58MsbVXn3
2ljKG9ALOrogNIPpcKUF8E30me8wJUoE2zcKKB1l+vyLQyE/QPKEgw/4OmhGHb3iKLtNVt/q8KR4
ySkMSi0X5qGZccqW6Mtavg+DmiJ06FGxOS5CGaXTxaUKX0pBZT8xrtLWODfMCzadtA34gps6Guno
MgxNLEPtZBAaWqXZanUeKhA9VXDvdmbup8p4KVAWb8uNFZ+Kll9fQxu4VlxTgD9eLnbHhSmY9LVc
sjmGHuSIj44/mgnRJzPSrS2K5BtqtBctrjC8GghouK7OxAnc65dzcfkGeGFgNw0SBA6Sz+/mUGfF
1EMx0MeWDapKc6fXqolXqdKvEnudOadeUeXLBeDzgMeI+L4se32Q58lHRhg2AMTD7Qyqv/aqTHSX
vWDWRMJ92pK92WpXuW77NOO+mqpkeiyz0ZVzNYICJTDbdvDzjX18aUS8WFRW4G241D6d4zCF1kvV
DUoto99po8E8+Brc8vTqlG/od8OApYEiIWqOFv7z+YlPKBO3iZbLmEHiDansz+zgAIv788l8uRUs
s0FwWq7AUIP8ohovpfbgJG0l+1zQoG4fcymOlIKtZqdexboCE06+Agqh0ce7QrGjn4/+3Rw/Dn4U
I+oy5dTW8SgLqZe8YQbCwhGAnBmmpJ6I+V+Ggg83CBYLgRyoX8CqPz9OzXBaGGWgvO+IXvFSO34e
BlUj8Op6/fmc3v29Pl4G0G1UDRU0CAMQ48U/+/NIUmfHBWg8KB/1seHVdjf6DedAesBFBbC4CtgE
k6XKfVaOuRunTJeAT0u0Kzm36GpsEvW64Aa7V7hVEq4asm9T3blE2WtaFzN/YJkqncH3vV71LQrt
etM2V4MxdHkoyWK6d+RUC4oM7BzCk6TbJjhZZKJUMwQ3fj7R48j7Pk97QYovV8ovZ0k59jXSEVTg
oCApfOzUtTOXYwKyepq7Y6oUq18fD1mUhRo86jcoAX5+rlaijGXZdooPsMSqShPXMeY7o0mJ6PVf
lB1apoYaPZgYEJ1CDnoU7aD1mlY6FQrgoMyrk9rPAXkAs8n7+Yy+xHWMA6EO3HSQ5SwZ1dGmLB2l
s9TKlP1WTBtnsDyuVjtj0u8co3G1VzD7og7k9dF2gOQzw34Of/4FnOPMdPkCFnrjS4aNwG4cXVy7
fo5HyoDdMGbHeTWsJllTUSL/UAE06ElhViLM7eSt6mm1a9sGytiQOHRltRTQyJ6bzZDaGbjUpekt
dzci0xJcBYtVfpkCXhVXtjdzFYDHAfq8DbCV1GEPVSPVBDS4g0AH2VVqfT+agG6KzJC9oW9f1c5h
pGbyM7WSS1Q6LqYyPhuswQgFLeQNsB0cnlroBKEvNQVTPfQk0bLCFWalXsWOfqaYWeOp5Vw/JjhS
MQszDhNUbvfOuEj49hxO85M5MjIAH+V2atesgEwqowaT8VNb1lzAMSHy6tgtvp9WcU6yEe1YWrI6
NFULTrqp064Ex1hlHvdRN1TXsZJAsFXK55vJTqpwMrhOCt5FjiSlK6vi9S3PLfuCac18L2zJ8O3R
BlQztYGBKhVla9EpnEZu+B1smPyazuWNXmUzQa6N/mCZ3vclVVZanvIdTiBz03NdAYRLhd8GbB68
hJanbFS/CZkQkVmsptAOA8Tl6LKYMq6UtphxNCBJU5Og7u1D86uIE+zA97233MXRiT12S+Qtp2ND
odlLdW54uBXvoMmXe0Zan8C9fzMbDITQgVom+lbHcg2dbJSylvayb3E9oPzRmAwIftETQXF5Y4+C
P/gkGsZAc1n7osCDjitNmCRkP7PMoH+xeHc7otOt2Bdws356f3v/63n87+S1vvjxZ/k//gc/P9fN
hN9MxdGP/zhvXqsrwV5fxe7Q/M/yq//8p//4/CN+84+/7B3E4dMPfiWomC67VzbtXzm4X+9j4jss
//J/++HfXt//yvXUvP79t+e6q8Ty1xJaV7/98VH08vff0Cn+EKKWv//Hh2eHEr9H6upAGU7cH3/s
n7/xeuDi779Jpv07Sqgg+0FHD2TJdxeI4fXPj5YqIagauDTZOM4R6qqaifTvvynq70AcoNqPKPtD
Qua3v/G6++MjXAushfAE+ToFIo2//Tn3T8//r/X4W9WVFzWF9Ncymc/xFFxrxFDFQm6pwkwZnj9H
r0yztNzRsVHQMVIdYHIRMDXEFzdL2oQYw2ZCWkbacaxdOiobbqNL3nbQlrFtNM+sNCGCMjLGLRGM
+Up/qFNAsbFJ0yTddjCZtgVMBAfbM/Xntis8hc2oMdD7PBuJnuku5SXJB2PN1DlgGhSn0B8aTOnG
UrK9qKGT1kjQSsvWc2OHrFS9eNzMduvpHeprhXo5twdQdiJa9MGYGh5zpBDYUyfNXCs3IshjJS6g
rzc1Q/SfC3lyKza/oegNgHTxxmqzQH1l7Ndcj7nXQZ0CR4gnS1ca7JcpqiEmUz2Z1mFmAv3eNGGv
Akvb5pjgjYB2Ac3zzaCo7iCzYMKcFC2ULeqn0JCDa+vW7NvUNSf9snc4fGB2tOuucXw90Cne2pVy
EcvUmyD3MkoHNHg8ABGCpho6kmpgL1g4T0V1CXbHttVuG+1AAU4tufJsDPLZULUgQCrqGwQublWJ
Qum/xHN37O68sbFUuOhdAEYcpMO8T6xuAzF4ibR55TmDfiY0JZx1YfvZkCONtwgFVMkqrnWnuqSJ
6k6zusV2ArodeGOcHQF03u8ttSSAZoD0Nj3QTNzFJg2LOpFJC/FBTXvr6JqDEwxctAmY6X1s6h4g
vSshqesxB9SVF57dlKRDI4Ha0jv+22IlarItAMgyhyWK2bjQFCDaWAIdK4XpHO+zoYEYO9gH0uxW
Y7+RWo4iIMo5yJKSbDh3ktGLS7pu8yLUu8kV7bRPDdPLbIdo80ySsfQaTQsm094CNOo14+KgFl/w
/AbUBJJK9cZsinVmg0ia52+d3To4lTpKpLiBqWcPrYULy6r9rmifm1S+YCWyxhjvSiZLvj6wcJDo
1kZpy01bed2xK97I9xNgXUj0ujPwEEZ0/4szypKVPijgoaSbKZku46QJjVHdQpbkugb7mDjjbJJa
1kMZrgp6itk2xYRdRqc32FYpfjEbNoHPw35AW4HGZ11KyYwdEEN0IgGHCXyFg+J09zm6HwTQ6YTI
RXFu9tPWGsKmAYWJP9pFTyAbQTLpPrMMmHhA+EStrjUnewUs5jyfORwmW/XFTqx1PqYRTLUfJxbj
YY/8PqV6scoSRskwWPc6RWiAKMS9WZgXVopFS2znLs7GDE88hfYTb3F3UpY6e1leGaV6bcWniEmf
z8Y/whbA8oBkITEAhPHz1ToZFOD9R6Z4VH2IqQjBznHt4v5DJP8jWn6Mjt/FRqhDQLoNRrtfbRdr
pQeAvcEgaYnNWfeuPtz+fAR1SQH+On1/zAMuwDgecHEHj36Z54cK4gwXPG72muKhZXqZmdJuHLMz
ozW22WyvasPxiza/4qmD6x/Tic6gR7FgqIWDFajyg1XpCUFRCz6nI9qphQHtL+fFaIyMSNCerYrm
TZsk///yKf7pTIeuO6t5/SY+H+7/j571WJ//+vM8/XLWux07PB/qz2c9fuOvsx5KAkt1dqnrwV4M
SdifZ73zOxy2If1pa9BpXC4Cn856WNUiHUUjTIcOLv7gn2e98jt0ejTk+KDgIW0AruPP7/a/OOuP
tBbf99rCAgeRHsgMFOaWvfhhrzXtwExNVKoHFCWx5uZKFDic66q/B0HhQrGaoFApnOt1ksQZKXIw
IkrwIvVZezN66ZQqFCqrX/e+peFrvNeKUJU6eodtp81oMpuq11Pt0gQ9HYyxiSR1/eyUzk1m634u
ia2SiHsTxlMko5sGynJlHXsla9fg8F7peUL6JHbtOnuE15Zr1aNHDc2dtca3Wh62sR2Ocr/llRSI
4sxBR1bWKnCRIDevb/gsu3VMw5o5ZgBYKfX6SZL8Iiugp9vVYB5d2GiTEINPOLnyQAz0oh/GkWgD
zX3kGUDD0f5R0+hjL1l7uc1RjipX8jhEUietG83Z2iDU1PpOYjdJJjaSiTO6m/wse0s6cIjk5zzX
kdJd0hjelKmXQ41qHN8SWhC5fIzHvUMpESL3wdYjTH9r9AMOZjyItWadKb3monhLKvuhl0Fmdi7S
eldyJJUVcl5gUZFREFPC5czZJIBFx2C99EwLSty4DLl2deOOF1ExjUTNWdDIkOdC7p4WXgfQGqT0
4Dl928Z3RXU9lz2xcEz1PHNHUKfwNSHlNBBjuotBZ25t0O4W9lK+4Rr1+/gAUARMA3KksSphAeg3
wUhjL04qf0wmkkvcM6UEaXRyX5qxq5hTjVqp6jJcx6Bwv1YUds7ptKqSs8acojpPlrsieBv1i2S/
DJkUSmC+kUEytgzkV4dfsswKlfZWnS8dAJB9UTqpnzi4y/UsQW8mi1K7gdnK5JqSSdICvCl6W1Os
voZLAw7R2FAvU6V2UxBCJ+Pa0EOz5ZaHfJIThzX7Ri/uGAiBriOBNznN2qHWkp3cAgHc6PwCpcbL
gucPgArDR86AnAfrK6wczbcokSR+OTeaq+t3NZoLhM8op2Uc2ygfRhzr6livum6aPS1D/5bZDLt4
WIoJj3NTDkCyx8HMimvc+vD/uXiWlTq4EAE/b4x5ccokszSv9dg+h2gFaJ5vbfcwglzDhysLb1Q9
Nsv9+Syb98BCuXnxlPGBNEMXDkoZxcj4JfvQTfgew5M2PafGfsDhbtnlwnQlKM8FY9x4A4D7M7ic
gxg3PcDGU6GFcYytMuTEQMavANvaxZDkKFzHPgi+a2d+MRrCa8Qc1FivfAsvlduyHC7V8lmP9ajL
Y7fEVU6bb7VRDUfTgcktDB+r+Ty3ah4MnUBtKTW3taPsQErqkfPjYh0N9JCDl9V0Vxo84pj0NBR4
phZ/StherZQ1j9e2nZ5baEzr+nWmOSHD/1S61E3KPNAm+7qc8Dpcx87VqFir3Hyu+PXk7CxxaQE7
ribLJrjQtbVVNiFsiolivlHs8ra9nuU7izubTk1fBnUrxaEOYUMFGzBWHikMOLNOfZSr7dDIriLm
XTepvsOpV0/2Tqv0Vd7sRBrFAmRMoKwkEwxeE98fkC7MugMBI3aFZV+BK+FlZnxDe+kpqyA+AqG0
SgMvDHfY2N5reuZp042caBsziddC1wKkUTd9zX05pm7cXJkdv2Zq/4gGNRF4cwDdDUQ5PjhNv0uz
1lcBdCznMxsU0MnWvILdQiaP9CqktsBQLvIaS6304LKjpsYy8WSgoxH3s284kOOqn0DmuKo1RRA7
S2/AQXxmTpQPD0neR3ORebrSh0tkQofSgJCgYYHG92KO0URvY+shZrVrp2wJDm6daK6NU6WTz/J+
cGVI17b22dQX7miu2jIjBgXHWuSrFF0SOlwYFAzpdtd1mSvjrm9M1G0yzKG9V82DZAL7jNhisItJ
f4ljxB2q7SrtzIE249CLHU1GJFdgTbbUlR3Q15gR8N6IfVNSVqWZeVU9IZxaxBTMa1okMs1zpx4y
CH/Go+Im6ehmIvGbDrADUYU81TKgDpKbVtG3SYLqY6+cT8zZNJRuKjGROmEHSU8iuXI8VL57koJ/
DHgTmWH3NZsXw7iExzMc1UCm5bcQMgmdKQaDN9nILTtACcGHCiCyaqnapSBsJ1bzhL5HBI5pCHc5
1S0diPrM/Q4Z+X7U001G6ZMNq+aRypcFc7bzJF4BUTtTctj85A2Al6AgbocSuXMlu1otcFCGEnvh
FuzHZJwNVNajZEBZVB8ri+S48IuCXwI3haFW/XhegRRstnj5KYidoquJBf+3UuVRrA+eiXfHSJo9
Wps3Nt6cppQX5jg8ygVdF3azUUsTXccXe+hcmKGtqZZ5XF437FrXZtJIuV+U1zFy3wKFVMR+nL+w
z0umcOyeC53jYMZqx9DNoh6f9JCLctUWcijpZmSJPVLjrQHDBblt3UYkYGSk4dzuafskdxJu7k6e
uYYmcb+AhF2czkEGv8+KZypRxLAHuZE4ve71DZoAOCvLm6JLsK9yrykoiWvIv+m1O+ZDoIF2YfPO
zeMM+KsJs29QdghVJM1IE1xdaoF07S7H8aqrD03WoXrRegXtCMq+nswKaGrfwGoBDR3NRQj25jHz
gVBCrr+dWe3Lk+2DrVznd2wwolHnQVsrBBRiF1Uc1JmlLYDYfo/iC0VdWh/3MaIb7dyqbqMq1UKw
gvcxTcBZnPxUgnXH9EIZzr66AC3nSe+Me8dKwG+8LFTlted7ta5JbViekOcQak4EtGCSZXIwoTJt
oHRj4C0fU+r2IwjB4KB23VrNUVxIr1Ie2eqBjUvtQr2Z6AOd43OlNoAsRhFIPJQNdH9nxwet13My
JKnSk6gL7PAb3pQgSp/TsQwzvEuyHZn6dFYlOD+wK1nlwWXS5eKttfdOiiNf3ZnNgIzyroQKL6hx
qGg7IFJJnqo8Fo6AwkdOJkrRn1JAJ8Z3LkNR3ubZowbiqsJt2LgVXosG82DcGP2dllPCwbOE7zQp
bP0splsBInJDY7/tzyuTQaM09uFzSvB7rqQZAWAt1/XIbmqEu2Iw3R7Xy2ZEPJakKAcJSZdSn8ts
i5JQmolz02hImZZnzMrvR1Df1W2n7GvpokRyPCcS4lZzI7UXdX9D7SCJozG7gWyRWst3elJUeFAg
u2bw8LVe5hoGy+j3ASG1MujFZMovE1aBm3g5E5CKZ+kt019UxJ60oW5uSnuR1Ti5lsxwhh7JQFFR
csACm9y5WyeKWMn5uQMJckkNZhzUjcbOWDIH44CFse56hNduxK1oxvU2AV/bCXBkR5AXCzvgO+Sh
X8WFtWp6KUjUFo2MdEULHlY4tJEpBCauSwzEL7IIPlH1QsJz6Pr8DDVi3C+xjzh1mVq4KEIFUMoH
uGJXDQhvVN05g+QtiwCCeDud2xD0gk23J6ApJxXnDATtKbU8ijY5ggAuexChbHBRAA/cMp8cLoU9
bhbCUly9GM8dbQwqgaoj8Hd9rRHwTdc6QKugWvsGUuVxuo2LtZ23boWiTzujmEnVLdcfZQSmvHho
p5UjnUuAiJbdE2+v4B0vO5VbQCK3mueoxC/KjeY1ykDmtITs50R6AZYzLrptT4ldqKuRakHcyTu9
lF10WIipJO5swsK4v7KqJ1N7zrUqMIbGyzrISFHMmYdUvTVV6pclX1sNYEpglJXGizZnG1gw5aib
yTI0HWpMvRijHho40FZ2meOsHPyWI7EcMgdQym9TFOSqTg7UQkGJR1SRoXe7MpXXUEAgamO6VZYt
GVbi6xx6Gz148BM09pl9MwGq4ajlvpXKl1h6NIT0ZjfKVW6IixhVBLfkmoobdHsFp6v4RAfiM3Di
R16q2QrghADpwyDjqASdyxA67oWqelm06Mj1Ky2UQnX1a4rsP4YB/BzleLRkIcN4NIzKzVyyQEv2
TJxNerNDPVVgHT8UBL4pGX1Tl7I+DoLewcccuy9FPJgTBtGahjj6wSljAnzPzwd5B7EdVY0+jXKU
ySsCXfy6KjTPIMOb/dZe0kfHjVeQ2XBwbBIo2q8tr1unr6eMTL6piH0aePn8QwlhVKTEbDpMb2wu
4+naQWQ4MbXlAX2ZmgNjEeBLVViZHBUFOph28Zkmmsf9xVCk8HALxLkMb4YyGO60U7pq3+09eHT/
c7ijdnJl1HKlIqvzGBzUoZflxxoR3LVhIghXCHfxsIRmdQgO5BPn7nxq+G+3y4fhj9r2tDMlfbQw
vLSyzgdf8erLWie2l0f9WoF1CqhCMD7/Ub9D1e37ps+RmNwfb8Jfo77rbX1YRXmQNQ6nOs0b1p1v
wHSjnhtiekB6B6DJ8I0KEzvuSl7s/meLe6yBWoMY1A0CAy/6ZLOnELg9RZA4Dyt/2pzU//6uvmTI
8F8H/AKF4uPRLODKeuQkmodyuQZ1z8xj0Dhxu6COCl+8dpvuxOZ958wfb96PIx69/UMyFjF6wcvm
za7TMI2MeysYbnW39LWn5EaPIKlB2gvw3KIy0sJiX/kUDmf1CRr4kfL5jwX++D2O4oMqzN6GHeHy
PQq+QpNknbrwB69Dw6c9Uc/tIsgfWNjdzS//xgp/HPkoQMRjP/ZSh5GlzeKt0oWxp5x1cFYS7rQ6
xav7jOf5Os3l7fqwj1NnpIj2GGwcNjYuvAAbkTh7Msw+PDGt7+Lex2kt3+TDSI1A71IDwRtHlIic
u3ZEBuXF2xEWdYWf5+7SRPIN7z8c9SgWmoIXI19OLLtxlfMm0rwEWSGxYZCekhnhwdEJDZTsxDY+
Avl8fa5HQbGXdTi+2O/bGG1JLwfSAeHhRww2IKl0Kiws8/jy2qhguMnId+FicxQFU/gGdEIqNU9e
z1u7dvnO2eNKTxQ32xjQQVnCUnqDqolzimFwfNoslEyMCkAhdMANSLh+Xtc0NS2I+1Sat9gPvbtG
vOZh7xprczOspOsT63kckI5GO0aIVih5ZGxgmsful7NN26RXju/s2khz5VW8PxWOjpCS6Ocvs1M0
sLgMsIW+SE7HeYe6lILx+mC6LX2kRmR08wtwar2TYx2fZO9jQRkVR7ZhLc43n58kRGYH2Wn7JeRM
fr1fTJWau+rueXRjws5Q3fBYdur9+Ixv/jE/fZFFBfgeAMljXKtdFlTkYCZ72RZQ9TDf8SDbZyT3
TlqJHr//y+w+jGQeBVTJTMcOjoyINEHMCLtG3cwJxFO8mjE9E0t5I0XjH3oIv4SW+Zfds089tv//
MDV4wP+6z3Z1eDp8brLhn//ZZNN+X5TmVUjWQFoITVlstD+bbPjIsNFHUv7osuGjPwE11u+A4IAe
Dx4KsE7KxyYbPgKY0HAA+7B/9N9+pcl2tCeBywEG0wb+DD02yFwtA308KWI9GWOts4EbWQPnRuia
rabADNL1yVvc0Z78YyQLKGh8byg7H43EhDkWyYS7YxbFuMTBNS3Id61XRhSXi566xiu9Onniykvs
/xCrj0e1j0adVD6Pae2onuHs+jaaupf4Ju9uFiOmKciBjcm6lph2fUa7PVO3Rl+hNrZTq7O2PrMe
oKKoboZNsat9etapYYcOxe20jm+UC+7z2+oB7QLUeN7kPeSiWVBt5TVSQi+5nKNpnaMygX6Slu5h
v62XV2hUKDIZ9iISPTG2dFVF+S2LuJsFdqSEk0P2kp+s60toYLrztX4rV1f6uj3TgZyYSPGSj2hw
eiUnxbUGTcWpWBcX3S1dDbv6qV4p5+o6Dtm2uNCAi/JLH032/CxNQofM3kJiQpWmc6HOhAr/4wjn
UuqLzbkR1LcmI/nt5EtEfZ3OmmulxEeZE4B4X58B3LIqLb+9maFLynYWsCQxwfGez17LrtTCr7NI
L72p2xbXBWrNu+TOIN5yCqMCgf/q7s4hpo/MPsjX0AkkY2CR5X45roDtiGQXml5sV3n1Lu/OF1Fb
1R2f0PvRYLlCupvuNkWvrfCSfRGVpL1trks/jqpV91DVXhnSDYw+vTjo1CCOsifAuMQK+YiyZOXR
MPuYQWj5gKHidL6AHODoj9OqFGuYrzs5nB/F07gXtquhK+u2UQ+Mku122lUs7Rtzl9NVr7oWGpQO
iUP7FZ2sezQgqSdr18MBS/OWr7B2XsZdoFa2VoAHescBeqpd3N0DyW38dlf6rVvvJIsYz6OHDQA6
Jbh43lSQ4qKIWrQ4n50tKniP6qp9YiF05a7jfXlXhIVD9DKE8JuVkiL1Jh91gLXpTi4EYb06RG+v
O+Sbc+ceTipbKdBDFDf1N92Na7cNqyC7UlZQpfCmXbuDZ+gjPJi3KNi44nxcQdLTW754Cf8AoIdJ
u67OlxVAz3G5OEVa4Td34GWeoejIveTa2g2HFH/V8VGbS7ZlNId8KxlQVHWLszyafRHipxZym9zv
BiB2thNyevSNroGNUhOPAnoLv0JnxzMPDR5zWz7qD8ml+iLtezdO/L72iokAQyZNUGP2bCyofpHB
rXKnQy88ce2VHuSR44uVem5eO9g/kXRmRv0mwVO6RvM7Hkh117usAODEQ6Vfv2LoteEdGjyl8Ppq
RW+0vbM3Jq++B5Okznz9QZWICRrEHrWV9ApSfv3KqNfJrpZWhoKG7D3FyCNqdE/QpZBc6wboIF65
Sf3AJB/eJHPjtqk3IENDpyKY7JWTRXMVFggQ40RSbKzBm7FXkz2KHE2+UtCkYyuol9W6r1lobLul
RJTM7V6BU0bfxLqD7CCqWyjzB1rp9/jaWaRUYTwHwqXBIBMnuygBXW8PqXo+l+uy2Eq2a2poEQd5
vJ4Zyfb/h70zWW4cS7r0q5T1upmGeVj+mMF5kihpQ9OIiRhIgACBN+rn6BfrD5GVVQpl/CnL3nVZ
byIzIyUSw71+3Y+fczzprEi0+mHXGg+1tO6UedEMgO+vg/AkVY8QImEFJpYuLposLJSNVu8z4WzF
po0X50KZYaSwPT4o84SelukqhKhzwMDO6uTrmlWvkyYoNBzkvZOK5y4mebTCaZxZk9Iz2yDt3NKw
ksqRdZdWwrWEYR49ppMA11+AwSKZ1W4znwQFsjiQ8nYpeF2YupGXYpjrNNrc6B2jCOSbX9fr5row
65VycxHpyZk34Imge/ShKyaRiB18ie3lGna6je8qTso/zu6/lcb8v5egkN/+RYICm/Yf7rVunpvk
Wv+cqvCLf6Qq0m/AmaaIb+Aolobd8zlVge8DwRdzKPhC0Ms+pyp4/As4fUgoBFGNUGv+wQfSf0NZ
ruogYwYZPT/zd/hA2o85iV/O8jFXH41aFDh0X5nsFF0VNqgi5p/giOlB6IP2GpwSunvWUbePTy1b
P4dDUVlFHdAPEUVLvLgXNqAewExwVcqyi6OG2cnSfD4FqkzjqxOvPzmMHk43ddA4HLhutDwLdPLc
8Ydhi0aObi5SJm+2cIsCQZtFhjOhq9LmQdz66nXaXe613CnFBX82it3XVnmcV4/lVtBbuj12CVbF
wYq/pyXTgnqjaVm99fqsPc0zjGhNbWXCVCxciJi4vle1w0gp9uVFCToKdzVodvmTkN1fM7rfLl3z
snDiK14aNkMVYEcIZzpznD35k4F1Zco+CfrOxa6mg9TaOx3HLk5o+9uLHMhzHo6AOfiqfbnsiPYn
w9K36ixeQe+wGZz+pIjENJuPehx0r/ggxhP5Lp0TH44N4gH3dnTOnE4cF0NstRM7i/GkDo0CLVQw
ITURaMIH4rKCLbCHnJCuOCiTaXRz9RdZgBZDT96ZIHjggO+tPl9Jb1qYL8a8KHPiUavygLGvJDy0
Kr1CpCde0k9HkoO2MIetSmehsKEi3QDFVBMjid1tWGiX0BQW59KqYjuH5lO6uegZx6COpqOs0dxW
3ZtJoCU8khxwD6my0sp5kvllPL2UQY6BbfyYVF6uOo2xYZq30gVC99jf6cFFdYXhiT7WRLQMX0Ha
YLfHUOW1XxaXFgZzEA2WDoH24dTaAkKisHOpy/3MT07ubc/o2dSL3uHNKM/xvncZ0rcaA73uZ/PT
mQ+xJ2RC5stpHS1/hy6OTsOhGy/PbcgLK0POweJgHi3zENG/wSB4O4TJhpmb5K90E72JOI1ri+7H
68iTOTl56pjPyWQakbXSQE2CBuFuHwywXUwn79fX1tUN3IXHi405M02/uU65Yutkc3ZyghLpyQ0m
9isx/Gjp08I1HBn2jdW8FIaVxtb5rlzKQeRmTGC02pVYOa3pdXwA2Ki2wwlWdHmdJ08NjHud7G1j
WjG4eG5fDjgrudeFGhSJe5mTyGYf+XOO9XHp1oM7/pBBMTAspcK+uOr0WllMgFFZfkHpZ53bTJyo
8irROsm0uy24Tgx366Lw+Fgcho0aY3zsnFlXRxtHi2Gj8xW6G6t+eQe3q3wyJhbauYIe7NVqyOMb
9/yqrS7P2Vtztm+nQNS84T1/vWA6fXOuO4g+iT3ku1YM6GrD79AvlkDx4hrk2mIQZVvxdicaDkcn
84WZacBEytfcmGZnHOYZzvaWQbRPH/sj9CzrmNNz8+iwiD7GqDLMwfdsLS8AV8NKmeaNi3mxwO7v
GAvhni8O1nhKbpc8gAJCvzOBAX+aDrlDQ5nZbucKlZKlgBIbmAujYWzs4flicwIbdg2sl/rS5TBU
8zp9FLRF3q4bzb4pFmwiC5kM+UlRWzi+CXNOcbAOO3bNUGss6RgqapDeAhXqDi1T/r1dabf7Ilsb
kxl0s8vtsYmDk7qExxGna72w1eN72y7MiQ5H87EbaKUmHm7atqnPU8nrq+lRWUlKqNrGC/ijudGj
3XEJqeZSeYgAjgf9XX6GFNMxhglygxtXoK4lY7QNu38hv5CcAb8Vy/D6l4y+6kx6GaUDZWgOU32Y
SjTqX9tboEGCY7LM2c2qcJC8SAkk8eWcrjp9I5Zz5MPQNeqzi4WAfelCarLucDpbamF3pNMyvbUN
NZzkV6+GYNeVq7Yu/dS6CvrWU5plIj+34qwiddX3Rb0i45AUv7x65nUfpaRQS0UKdTWzKtWODqbu
p9Lu+t18LPEXtTPTsUb3Bmi5o0L95yr9qhcZf0tszj/G+JK5aWY3ARyfpeZd7G6We3r4n58F/Xgu
f5EFPY9pkPWMZOl//6/Te95/ToR+/O6/E6GR84zX9Kgyw+aPbOcPzIYciR/FDQEvnnEEG3jCvzEb
E56ThHxKFEiDxm7LvxMhJP04VAno2iFV639PBPUFuxwxDT4N2EhghhRQ0BecnamTSXxFXA122cyz
Z3U1tgLPfjsvHHkGFRoQ8+ZyzD4pr6Jdel2Q726Ult+5iYgjdvIlH8PqQmFauDAqDr66vApKDWB7
bSTH3I3T6M5Pt1n6olgMBXAFi+79dx1x6Qv8/fuNf/rCcZt8amsgrJNOXcwXNl4Vana2gdAirZkV
ADf8IO2ZqW0+N+7EZ48eBsVp2LSjfbqVvXzKnte/3+JnoYX4xTwBjfv4Cj5dyfiKPl1JMc7pVJlK
wisQPSh0XjTN/RvofzaF8QGnBMU94OvgXDf0DCnYzwvNrlbRTJ7BYQcpCBKrDTPgnomtuAN/nS9M
L6O7CXrkak62iL3Li/k8sdWXKlSdIhwcspH5LZRnRoiE1YnCzjlat3f8Ge3RmyZzlpp1u1ASWbWH
QG1ZrrpZ6Q7PGMsvjtvGhnWhrjOnD+pZ68euKluTygIEzhwoFcty1x0q3wzN6cUyfeGBOPra3omP
WmozioEDAkIQxBJ7ElB1fjcG9yvy/6fH+aVfJVQ5E0hkHqfiR9vevfrZHQI4O3+jUfVdb8wQfrVu
RdTYOFyiUQCb/fnldcdGPU1O7J/GM1eVY/jQHx6ONnbIPinaOiGTgffMabHCWSBmxkdvVaFil0/D
1S/eT/Zo1aPdk//e3phFfNvVdwxcyC52zNDrmCSxXuiBNjUW8ZPhMlnOYFoj9wTqMvZ0xzd4e4si
C8KF/HC7hMUlNHApzodQ38uZg9fryY8Ogifb42sSycXipcgZiScQr7B9L+zzQXuJSEjEB/AirG04
xUiSX+Mn5cXwdB95l+aYk0AQbd2RV8CB52cAUDRBsHLGCueIPoJRHJbs6I0lQ4llCszJ6pc9nZDe
OZXQcqfaQfd5QJoNcXSsl0hkb/7ZHXv+EltcXHWnt0GxISka75eSfvV5ep4m23HZR5tMZAQIbn/m
rs7divZ8U0/zD/XiZqKLgQpTu1XFuWm4UNjGyLaz9efiGfAHbaUXZXbQH+1hNXjoz20QsGSHzM5S
H44q2gC470xLsMkuGFbzQV58f7GRmEPozyOneqpDRn/gZE5KEFvpE0Pm/MlKglNkXZ5Od/W0zDeR
I2whpcG4Kt5l08535mPmnXj7fY9K1J7MJqHm4vTyfLra6gOuWSoP7ehft6cJqoqg20BZCZu1+Cps
EygHxmLwuuXJK4lH9uAXu/N966HKdM2Z8tH3dkqaIame4MqBudXeWVsOGeayX16foYscvXCwJssJ
TSfWIf5ZzZ51Vd9sjCfkeK5CWQWgGz9D6C3Bh49H1ufEu8KrCLEQlk2rba3mbfJyhh60O96fYuaE
2XDMz7qTn21dD4CAUV4W2ZPWOUJsd1BU0hDIhX9RtAq9hs8sF6NcV+eFCcNhnjvjUXFxkD+wTEjW
c7vLd1LnMODJNndNafVUgdaw7nDBsaq90a/EHyBpvykeup7s2YMXl+U+DC/zzWRARP6C97ZydC6Z
c37UPxi89NS9qNOc0UdO5EjLZEJgQeYBsrSWH+FsKVaPmHeNqq8YYWwdTt6on3CPWIsBsO0pNQ9w
G2/xPGqdI/0z5i+zuKAxXvAEsXIecmLHr/zIQJ3ERBD8C86IEGBxqN7EG6k6DE/NbZ7U8ej2H/H0
yLg7ACwyfmF5e5u8osPvEdyMDxLNjiFxwOoHCLfm8sweroI2JLwforPVvt0mDkYOV1eyQdAjWKyW
eASItBCfeMWaMYsWKwPo1JM9+ivuZTYkIOB160SCLwbA3PKLwTE22BFodnu4LkcsFuIruPIYAzEe
sMV3dZOjxbV68ITSYu93MMbLGV4GR/kjnbjoOJocYq9jYrQOCs5zAiMF4mZ+3HNk97D3ZsVT9KBr
NhJoCPfbbM/P4boPGMlkL6ZDniBGDs5w2lwzt7xZ8OKbdAtvt6HWHFwAipjSSmauDSWXTewySKE7
zVKB1Q/n95HFCRH2fTg0B32rWOny+fZc9l6b+wbMx95GpVruVZsSpIQMq/mwETHHGhFa+7o+DW5N
DZ37ECm1VbxM77u1tm9SG7BASJc3LgowxXBljLuoCu5Skw14kpzyWbLRwl5nEbVZbd1yL4Fk7ECH
1pElz8+zs3vzbg7B9kaBFoWybsFQbSA53rzxuZqgQlSoFKjoZKPthK3mcxvK/ne+wkfXWhjkJmiW
bKRYDCFFiiOC7ihzVQxOW6ws4w9dCuvOjpAYPd6UFWUqRGlJdZR3Dg7lozV8XjchWPai3mlze0DW
a4QpojYI5pLVHMfoyp5ibtiIyosz8GwBsvnEGhpLWZ9JH6jXOWge0a4wy4sXcXpl2Lfynm/TH2DD
ieENdjM7O8IDbrg0NRhkCjSE4oHBNhdHsrRD+wKULzFvZN+jhGfOYOSKqnejJyQhM7eajwkJyzrS
7OvESkpLgG/5WL53WxalYquzE2dkYbd2+6FQmQMPZHYqWgWgLH0BeVa1tjQQYyzJPfsGO2xspif2
6fHqR24CFw5J8Yzmg5+EN/QlC9o3jg4RFfmDYXORqGTGs81PFjQBQZoGS8JyJkhY+sVSCMXYvqBX
j51oAZiH1ljzIhuVdNd5MVav+sq8wXJ3qNYT8AyYWRfnpFnSQyxAMPTjEs8PRvZoDFNCVuWIfEDp
VpHHbqoMxxiWpyygQ1RK82RYRmTUoi9CXxlY7KubYE/iQ5XCaxuBooTSeiVwZkEEfjN36br7mOwk
v9hDTx7RmzqDrG3lmdtTWzJRi0CHYD/Q9ozpgbt+vvqQ8Q3ZLu7ZBQj419Kr0ji3zZX7BPqXeSZn
W7yHXSEsmW6UnPexYd/KpciugLBbWeoV+Ix21TvKkPKxvRfLGVIN9k3NxPnjuq+ncG/L1hVn3ULw
dcQV4zuBnPueLKL5uMitmz+896v0Xn0SAZ+wieluU6WF1c4Ius7Gcy1NvZJT3vSOmBGbbnS5z2eM
KGytpLaa14eCtMEzPUi1A/cybXc90sLwlYVpw6VYXH0ahRAPA+H+uhDux4DWLWJHIgNS7XYGo0y1
hFeRg2RzDNTNoDvp/ZXjPbeQQILI8XRV8L/Slkai/G1fdJ5YBfHZqYg+rd2hLbhYzcPEizdmeLWE
DaCs/sqhgIGMEzuv4/Zw8kW/aINmWvvG5ry9Pg0CTQQ7fa3WxpRMnTWJVVPDujNnyTTF3nkf31f3
GC4flW10XIAhFQxaNPfQF1+Z3l4ArzAb8Rxc0cA8nrGmscyl8Cx3Hgae1Zs0TPPI7m6W+oI6ku2L
jggQbslqoI8K0YMBeWEf5pJ1m7L35IslXa0khgp1x7gnRKP7YjYm81rslDANB6AeK9YeTD6pbnzp
HJS0OoRZUU7VIgAETQtbfzmmvljbnPkd/b53qOH2BdUPzbWOLETZQ418aMicIIA83d4TB321QIrZ
WgTjK1G5mNG9IrBJnP+HK6eY6ZUSehRLUA4wRUwBujgiE6sGlOUUU+e8kQkikx+BCUEH9pGtsjhG
0wI3gCvL3G5JMAW3UV0EJsyDvOjTs0act02RiX8uRemNVu2HGoyRgXmmAeAS4hM7PWhnp4uc4oOQ
zEJooXIy9qr3iMA97DELseOBzaur+GeMKfESqKU7wVDQLv7Jv9qo+nB1GsF6yatR+BVhdbKPNUiz
DQHrlvn6NEIFaqV+/jHZNx3T/Wz15mQPKcJFUNDEuiaufJ2fo9ltsG/0f/VgWJ7ppLUufgjITBmP
xtcN+bifcRttXWIV84t5T2ynFOY/4BGd7wfBi2fSA3y3dEeqk1ucqdXHmI1HIJY+ChPG/LmMQ5lG
q+ZesirkGtZthduGA7zc0z9orOxAX31S2MNdsiIThvXUevUHXIUKNQZNzqsDAVyNgsvVwXq4pN2P
60JjFW4XFBkWB3ax5ITSDAu1Zj8BXytsPpXTi4uwM094MY62ti0/2iWtZl4JLzK18pdh1eiuyDFN
Sjyxoh3sWrPYJoaVT2wy6dSqQ8mK9ibocKCA1B+yBgTV5rrGxPTkJ4/KzHwcHtUpcL1zPowXD0PZ
NX3ZlWZ1IEyPgnVc5is9vCzA2Bn1WzlKQKvmHe1vGYDO3lNV+tqSTW7JQBbVk7HUd91OCK4BnldO
6aRT4cVsKGXL2fhkuPQ4zFmmdh0WLlM8Z4y3aizWhJt4V44Tbo32bGPnqy5IDgj8nMJmKieFrOpU
9jjLuHE6i0NAmKmPyiJ7Hhzo1IDwMqlcP5WWkyDzjm72cQ4mTuzLpI6VM1mjnnqiHLyE5T0Wja3H
aN19ztG9S+41epkUDl4RpvYZFDavbdTCYx3G1fuMvR6B4uLuvK7ISFhTcVDuxt55f9BJHjzJU3F8
pZ81R1ABJwwzZmPZUEmMfWKr36ohMB/7YXlaqCFrJONq6K4aKKQyv4AycrM7PDKY5VvZyg5vcjSa
ruimuKCzLcY+BDEMrACp84gQi6vihOWHc1xyS6R+UCVOm8Tc12f2rLY+z2X3BqkhlDZdM7HzEHc9
O9vF53vCC7Mip8MWoCEsQuZxWvkTrpX2NZ7KAL6b2Cb+zyYkr6p/7v1KnwrNPAroArdrnSobHodN
NJFXsRzqSagOoQLWUHBkW6epPBUcpIY6z6vYTOhoaAdRml1JsXmprWuWXp6u4s4dC8TkENGNYMWZ
KnMi7yRmR2QzoBLCGqHKlqYxh4lTzbPlectQ41uyluTgLDNC2x7ouCfEJr/bKw+iW00rslDGiiYk
X0D8kTG2Q7zK71eM5fQkhpWXQcUGvnjngNmc3Z5XaTDIaIp5j9NRkKO8i987hqYYVvYg0pzAlaQI
iUDDmkzM3Js+STP5pl2idVDXfI++H2i10Rqw5R0VsMmIy/3xdbwdPazJUIkedynpgAvV0r6tywPT
budoKLk7sB4IAfIdUzsTL12MUoNrMBNIXS2WuV+6BovKmI2DQQQ/Z2Eb82IK4tNZMutGsulWMATU
uM2OF4f2Tm1XS56EM5nmXgW8MeGkABOS15Mw+rg8JSvdMUCQxphCwmoXPt46xQPVVPYCGxwyo5Jb
yZrnNjXDygEMuAaNZywRD+dWTHxtvmfgCr8AxHVIa/o4skZUMIL6AuFUk8m1wpsNwEh/aPe88+ij
0t2ktqNVdoD16KOQcyceni5hvo0GW6IMc49uPT0+mYH6UEJIIJAlLyP9U4L5XW+GmQq8IdlXEJyR
7IJBy4IiLYApNVXhh7widg4Zb+veZskW7q9CzkFR+Z6u4A8pnAuUA6XP2EvaZWf+iQE4zBFK2YcT
tFnKrHk918mGIbZAnyUawDYxghbNhualRO2Heq0NlPV2s+kgQrnfceHkX8HGImS/kfKK4fSP//8J
s5RLAz1pSw+rdgev9bTpmT6UN1npPC3NRlY8lZ3zE/jjmKyzfW82urqwhO3befq0Ydr4bLgjYKtT
giwh5BtM9bvL+/JKC9SCzaSmPjJ3p7caOYu5BX7wj8SFMZAxOt0Rv9OzfGHk/8AdPz+SL8xxTWkV
1ah5JARLAjecgKfTrplltrpoXXRwi3ZR+Nnhmzsd7+Qrbv75W7/gj7I25FmMbRWRowpr9xLm4MBn
uw3aaevWjuSVbD82z3eA/Q9H6D99MeaGPyRlzGf5glrrtdxpHU0mp58yJnfePnRuP9iJ7lE/n/2G
V55bdA0eINLRE3/GYO3mYrkenNyOvnRJ1vMdD/u/uSRcVXDIFeG6jljtp0V5Q894NY/yqCjKl/Tv
N9FWck/rlmeS+6cZjl6r67xBsHC6IyMkqTBIEMAKwu+0TT+6Jn9+OP++ki/NhWNsClkkcyX5vegN
eygOtiyB1Jwc00Nd5SmOACm9RCGSTcuFRDkjoHxK2NPdq/oBkLGBXvpahoZH3nW25DeV3vkknJAj
nOHTIsed97bm1mzsYg43NEycEyHmvPve5/2rIuL3dQ1D+I+n+uVFG0PcpWKsjCss3jfhKFyqXsyF
yTmX7f7vdu6nb/uC3udlc8GxjSfXMA52zKMwmRjPf93v56lV+SfOjO/W8i87MONCxruZfhpDuH5e
OIURRVFasHVPD9n95PXyeCXFZcsiGF6CavuTO2FUxA12TCJ3UnbyN7FD+QVzWv98AV/WS3adxMcY
+yJHehoz2vRRYrD2GxwWpL83UBAxMB+uSxRcNyvaVC/pR3w/2OqHsRJeISJ6tzvjtdXwc+U4kAIK
tPNuMtYAtKvEsLr7Lvr/OBG/Lu/Pl/tlSRSVKlbGebxcv3WYQq4G+oOANcp9ta7t612zyrf9on43
vR94EkCf7pYz8jxepyZ51Sp2NAd2TzY3HtIldaOyvgTEqgcNxyNL3nBLjrqQN8LDOATtrAT66MBo
afj4dZa+GVxh39ylpR3JIR0F/FqyAkRhZmyVGd43VDp/HWORXv4iyCK0kBgLJKsS0vGf14d2qYqc
djoZQo8HNOEduo4E8Fs5zVzb3ObCHUgtyOAlTDQLhPMioVLCb8OWj1NsiqgfOzLVjyN2y175DIiX
LId5vB5zArOh6UdHJA7l9WkR+yo6ccG62uIrRtA4lkyVRbzAw8OhOGRH3DhqDbhmXjLFTDIYa6Z0
DRstSMgtGuLZnNPHacNmPip60l0OrTj38aIggQc0swsLsfiek3B+XCXzeAl91G2mFFe+OivvLjMg
svkwghMlCIvmYPXHgYnin0pbI2SOSWE/Q7kH1wiWCZVZeVcF+UJdMtSKdmMJZkeusu/m3QpyVRAv
r3NzSn6yGfWkY7AF6fTlKVzd8IjW2dyMFdqF7zAexnQT7u8xKIEdgGrIjI+vGPbfgghSN65NN6T4
UWC8wbypHZOsqrXTsXLoEJ97+Y7Cxjm5+Vr3FYQAUVg8S60PUlE+AqiOYlaaOxscVNInjAa6IJ7j
McCNFW62I8S2Pml78+0xKeqj+OfrXtF1HVkEru3Ier/slYueNEndo/CO6TdVI/ilLLG+Z73UI1BP
tQrS9xGBKZIQ3zAe2JNe0ie53WYjx8vwo2XrnB7jPfCdBzza38frJqSHE0wo6ODjenQkYroCRz+b
XVo6Pe41GVtd1VuJvQ4dxwDk2gF9x+yp5EyGaUYWtKNZAPiET/KwnCzb1D7dd/OKuNKMx4+bhHDz
4FkReKEDdG7VUvLVETwAlapqwORlXizTJQY9ODT4uONYWXj0VF8jYcVDi6Pebmy4SfQecKdHBZmx
JtKA3wjlAMeSoJ3V3g34o2EtXWk+92G6HHxiWORPpsKs5QOkANQGLBNCIKasADqQsnnXYLo0LbLE
j7fiM9wlLDXrxFUchfZE/io/N5vY1ZZ06SZ+Q0uQMQuU71cLXti9QpYNkKM4MG8ujfPXYUL/VRDX
mRKKKyx/yF+jhKiWkdrpGlFxE1Nom1ayxdh6WwJDL8zdyPjLn7JFf69eSDjK1hve2gehsiG/Y6ey
PU9p7q8vB43S4pEGSvqi7TSI2AZd9ff0MFH8C87wLyRWQF394wm/H6w2LeWA08tLsbxs8djZGS/F
vQjsmzxc8A3jR+mImVNxM8JL+IHa342TlH9VO326Z3l8Jp9SrnORDHV35p4bVsvJMmBz29nstCLm
WDL/4Y7hZyzzb279Jq37p2p9fe6XJye703bmVr9To0X0eHwhgms5dbQPNPXXr0X5IWT8ugMNiCUm
RGSIx1/Hkl7Vm6mpBV3rkV8hbaGe+qd150J12fRut9V8yUazIM+LOZ3nTbOuVqPSglEZ25YoinHY
In9OZlkyBZUnd6sCcykeIFzcJy+0ZPepj2XaFAcVaBW1Jc9EdM/6YwomhLV/hUlB4hk2dOHTU3x3
fK6w1XqrD7SjitXY8q2njZctJdDtyfIUXoN8VszNFXNzY5aP6IiBEZZLgZYADMVptRZhpgL9F24k
uOgwBvDpZlaoeAZZI5mr8MY/1dnoI4FNENhIZtNC5/mr24tu1Q9HalLZPu3oPd+N/XeRwtJ0Xzuv
uh/8GyQSmm8VYNtZhIXCjifOnlb68uyoU/4PHQnQbBX7WNqWk6Vp9x6zLe/p/TzTffQ4ncEn8KVy
GJ93zzUcRqU7ZbSb+NqqOJC9JO9Eb0DfHjnGJt7BGcgWCmZbB93VLPjD02SReonfTieL62u/oqlY
uWU44h0yPKQLZxXdJ0SP3lgbE+VtsgjO/A32u9Zx3sY2FsdP7YVUTfEM4M1Rv5HakyfJo73jYFsD
NZDIVFEAtuDYM211I1pNIb14LY2boyVwVHbz83wC+hd5x/fLU01bEWMh7uC8lwBJcjqp9+PFyq6+
uSzFReVHq0vq5vfq6yTMAfryg3Jyz5Qc4WV/AlAE1w6k+cU33G46goNgWq+QMPCZeyY7gIGMW40l
PdM+1tgywOGvDYoX3YLNitopncd7cw6gBDRi2GkI7oIFk3+NIDjQcA7gWAy7aJktr1b/cnqSBgeQ
C/bzs0nKoFndwwiAGbOB1hDMAOv0LLvR45gqPrSYqnyAAHnpe8yJP+eRvYDIwPkZobPGFzeZ6ZeJ
g25+uC+ecRZLXpVZOq3OwIllAPnCQtu3BYR6Kzm81VDAzIBnupR37YMBpA4i/F3uKf+q4GXMoC4j
Z1SYK/GltM+GSmvanN0sLUoIIXNxrixOoRmM8GLLlktD5GczzU8C/ZB6Oq7NSG2mmlMEpxd1Ey1u
iG+Q0JERYO+Ep7E04/Q/48j3jRHBj3D/p7ADdw/zeuh1fxoDJMdHrZSuR6rRHS6CVGpwgqZtWCGN
xIJ0Ky+jp+P+vJjYQ8lC4mxe30jzjMtuFOkcXWETrcrgu1j4i2TE+HRNX+oMzUhudd3Sem/QMNK9
sbCcG7X1Y7YnIfNCRunGnPTKqpjd9qMPiEYacNzXD5QbtvZAo2CV7HFw4HUrAP/RTnhSH0/2X1/m
r+oxhr8w0pmplYKoa2NO9elUGU6iOZQVl9mRzA4gN+QsXkpPLrH7McbofhfSq2jvUrCv0e/lr79f
+kXO9tP3j9zBT9/fXmszrvC5c6TejtejC8DExWjGbWc4a0mrM3HnNG03cZDSIRjR/2/L4F+AST9d
wZeKNMWnTxsuP15UvB8ZJigZOP8VB9q13a1EF7qAa+jfbi/xF9vrpy/+skKK7pJnxXjrY1iKoB1J
brErp6mHlu+pI18+TbMHejnf3fGv9vVPX/wlT87bYyvrZ764ergggMwzTiamrDnyNPNvwdhshaUk
uBBKbGUti9TnI2dpzFAvH7Q7Tc4IciJ6MzCAtG1Wz8gMF9GWXhZx88f6+I9WdY1i5f+ezmw9Z++X
f4T16bl4+8xkHn/rn0RmtuFvCkWwSWr7A6tg0/yTyPzjfwEGM/edgZUYWfDu/klkFn6TsJvSx6lV
zCYBYTH5tX8ymYXfGOHAuB7ThBjNZD9EX39L0zWukE8BV2HGIgPGx6G94NFwar8AsJfzpD3fclne
KsbhZi6GxjeEqVotrvXLpH44114vLmKdEmPA1HNbcYgXL6m4PVfP8mSWVXOFHm0LeXHU9xxp1Wmb
63WhywvzONcHGtRoqpiWAPnleKRSu2sBMesQjyutXEUwnHIHOkab7+QBX108ptmvK0hVxbYPL0+V
St/MVgzLfD8e0k1bbEdd49GhdX/DT62YK8uJ5vYZfrin9PeT6G8t1/9MLwWKrL9a1bOkiPLn4h/b
9/ePz6v6x6/9saw18TcVeSBO9xKFG2vqj0Wtyb9x8jDkQWR9anDw/7Wo9XFRY3fOssW4XmFZ/2tN
a78JssEcSYj77BKJETZ/Z0mPX//zktbHgVZsN03A0UT+QWL/dBClQnUtrn1abapuOBpecikZHmJP
GqXkH2LKSDFAPqPNBlRYSbrQbiJwFHMDYjp+uabpazWPRGh1WhoJcB304orB7NBdsCe+tnJ/Tn1u
pVcPxrHPs7BnEmF/tK6F2GbGrCyzgsqib6rs5l6LTCkrLzOGW/6qppe60q2C4VNa7/zPpqwbw4yT
00ZOO3wphxY/ETh9JnVWeYUjKBla1Fn58SQNVmqmCqQsvbmOfzPapnbZ1YsnOSSRrDwqnjlpwAoz
EQQUt4WxK2tkDIQohAhWZ91cYUOM9G6o0GUfgU0kcQZLMo7oovb8Pj+fqdqiy9DbC6lEh7g2O+NZ
udzqD6FgWjJtxALzg+6UMaDxJLF/b8hhkJwB0lRWL6YMvuzKWCitSZMbdydNbV8YIxx7KhbOi5aZ
mBM4iBLUIUxUKyyo63hCAlndIswbdKn/ULQJdBsxU2CXXOtTdfdpCa9/j2c/6QXGMPZTmMPJQzFE
vF8Y74is5EtyItXNhOEySb5pYYHCWPS0t0vsJR1MFR/C3Q+YLTi6EfWY6fStE3f2X1/B1/QIFe7P
V8Dy/5weFYzwvMkGVzAJNJiy/phsJ/QnJ4XTBE1uib6Gdf4Kyh3lSezTOQ3bxx/X8P9j2v8gnnx6
HX+aw7B+PuX95fkf/4Vp7OmnoDb+3r+CmvAbGi/mEAmqhhPLuEY+hTVw7B9uL2OXjIjzz6Na+42e
mcjYaVRhhBqMk/4V1ZTfOLuRczPa8vd4J/6dqPZVgTauH0Ay9FConhgaoXzp8XB2Z2zdSbQp4Rb3
I2LkZndIhpnssqydm3tyLyPJ6tNj+tW+GffFl33z07d+KRzrWjIitTajTQwfHVePEclRN+bm5o4F
13c1hPglg//TTX7JRrTzsdaVnK9D8z3ZgSSBv9cYltEIH53waEUH8v9h77x2JLeyLv0qP+Y+GvTm
lsHwPn3mDZE2aILex9PPxyi1KotVSnajCgPMYG4EqVISk+ThMXuv9a3nriYwcJu8pS9vs9erUIS6
kIPQdQ/c5ba+y/Ctr7parvZ6fKPK8IJEH0n+711U7ZUBQyVqVFKR3UPHUxiDiSqAoByOS5P6rgPu
4UT8gYaiavClDjxltXdSdAuWabc4ugda3y7yC9pPAT4XVEsVveacfii9bzlFNDfUFeqe4xfDSe1N
w36Vg99vPPcgLJn9lsC4Z+hrVr/7Pru9xufJVvV0h7hErqNtCLUai+hCuj4yzo8ZEPPl+f0/MOMN
fCpq7xCom+VIkEbGkddZT7I9FirGLH0VWijCavAdDj3JbkR/2uSYDlOYETEddPKF8qpZx0sJCA9n
f476ta0vsyvxXbpv3rN3FGr/NWmwNxt1zInPlz8pPrFXJkOombr7aN+15buWhLd3552y8khnfeBr
6ZUX+lPDRT3w6YZbQ81I7OSKepLtz+AGCfQ2bsVCs6vqKQPCYgYj0tpM28hDhDPaUKdi6KPpTU1S
ZqSjwDshezYaW89Fqxbe4XvjdRhiDPaqCT/daW8y8sjiUiDJd58njhh2f6hQ5/nGmwWL9Ab5F04U
cRIg/DoK1tcPuRuiX3yeWn9GCprTSUsS9xA39I6Ql8ra/veu0Jt6tNwRK6fhCkc5nRQ6JOxkYMka
mMr7O73Mz89FpjOVy+dq0rY3p0Qft1T6v74PcWA49gF/Jy3OE/IH3cMJwGcDiB2ZMqeLcXUIr8v5
1xf7xeb18yKs9WaWJi9yJzkF7iEsW9uNnEWdplNHZO+O7LSVkVuTU/71JQeml75QKYhHERT12D34
YMfidYxO10CO3jTpJk/XsR521opBlvPAyNd6swp4fLlxclbEZpotknVH2qJFQttEncFtwHXSdSOE
QdB3v37X/+Iu0o1Pc0tSJ0Gpd2Mmp3XQkb7wcvPFdXWylFY8HDe7vh/WXvX92z9dtzenaNXRlRKC
nA6qmHFA88aAyOeyGlmKeSvoT5wvMTwSG2mQQWKLIZLc+uXr9zz0xffmmlx1ckMTeeKp60wU1Jtt
OsQeH1gXLx3gHx5uEY+aslsqxBHK3AnL/8zNSVA5kTBDFo5455TqtowgjqQNWRdkbVheVW++vtGB
b+iiOPj0WzSpXgXqmfWS1PlpMUJQmQi3ehluctG/MUK8XcS8DszkAw9X7+9COIQfS97xQadu1QUa
hNH067vq68z6I0jvTQ1imCeGljJyOx5tsu9g+NWyU+il18dhHPfApHepvHx6iMQLSfo5ZrzWY4x8
Y/T6hw7G7c/dpTa0JR+6Vm8u8BW9kuvwssEZvZazagVxiFZip0Id3IkPXat3yjHrMCoMhfvClzsv
Nw0opmDhIjhH3T2wPA1Mcf16ayF7JyX0OeGcO4MVAY7jXHrzYSUkUXLI5IffHB+97zssFf9MKnq3
KW3sbI8FGnESOv3taUlHdGCPNrBFMnrbB7eU06NcMhjJWhEC6OnOXYpBRnfuBu5q4CEa3fv8NA5D
wmRV0sPZRaiiM2ka7AiKPnGetXaGmmicSu00F05MngIm+1AIn7PojKM6QEQmhQToxudmVhwFzKVU
t+yBX27gqze6+fDTL9fISVqm3da4HotTIAYE5ZxZxF474TnaEymxGVUDT35oJelTVnV3dEql8+U9
fwPlq9nMnerjeFFcCQFQnyERy9Bd9iYewU20k5GxJzkn0aomW57IFPlq4FF2E2R/PwqGmqqMJGnU
dHujN210P8hTLoJVaKKe73P30JUgdER0ATY+HdHg4OlY/tVkQPlYFzVaNBphAD++v7CWiyxQXG1/
1qtRYuy634B/tEyzcTGTGGdNJ7ZGLDVF39NZkSgbk/c0cgmVBluC08r0QEtLAeYZpxKP8tQThHM2
kbXqpKIKKDNUpolcmXbkhiqnfV3yAc4d40ydCeIxOM5PbVvBYTKNosUDqxm1fWo0vcH4K4jwL86q
hthL02slvjkJuQlxwpckbCklR5RAsN3cPxeebl3exf+vHf4vJKgK3+g/9/k23lv93P5cPPzrP/x3
+VDXyWDXRHLWyW1VEX5/Lx/yI0WiOKjg/Ohqdwypv+qHkvEvCPYgH8Ezdhyfbo/wV6ePH13+WJBk
CCqYbf4reONPOwX417Kh0JwBFKl1+RY/DutUM04ZKdHHxw6+QAzyhFRIAltBBWUz8p2HDkiXPfPn
b7d/vd63W6Qj5xhmXC/F7KKbM2qWICCC8/iEzjfrOLylMfaKNS59vTMyS8/66rhE6NQgkEqwNOtj
7GuL/KG5Or2MEJlOVaDt2DFfMDBSdFCeog3y/Yl8LSzlqT7Pb8OxUc8gMpJX2Mm2yo2Mc4AsQqvU
JqX0AvxChiy4brRp/CjBntgXs7+gXf+YlCJdzmJf3PZFtP5p9hfrk2zGtG4ey2ydvRobaCXEXT9H
ypW+czCCI/draAJZOYkmr3U2JmkLYsD0jM61ssXrLCOvzvKdZXcS8ReAU5Bvwj8xLYgF4qvvgZQW
DvJomoBCThG8qABDjtu8tt/IdVsXD/z9snlFEF12JzTc+R3rftY8QOMkNLqY1plVLvnXzbW8M3ca
WV87Fe7zlXc3Wuk7/bX8qB5SbXVWJurr8c7cyTtjBpWk1VYRRu8dbl/pwP8rxnL56q6Ng7vG3E+1
VkLzMseWeq4naAliDvc8bna8UzF/QtFUO4iu9Z34cLY50MAHOVO/8aeK2ZlfAnkaH8eNPDk91h9Z
emgA58DlMWP0sBJqwFPUrjt6D6cTUUbp3KC2ixtMlNJcFMpFYIxs+WX0KpHkB+ChQnbbRVn5wHb0
RfTaTEVj00xRfGMYU4hnvQaQOPI3ZYRfeZxPhWySePdADpDJRh/0rAg6zoH6wGoandkxOc2sRjob
WyqYY40adJgc4ppEwisXd3pW2UA0k3wvVKvk9GFQt8YQDUYxvYkQKvvJGMxCJs4yEBFWXI6zjiFo
O9fFHXqcGx8/svhOqlhdbzNlSUiHPG1HN622iM+rshqHzqxJ97q+ajtDfHTdyAcTUf852dbeVS7f
FcLICsR9zTswj5s8WLcksAkbPXnTyPdE5Q3S8IOlAVs1PTtwkgmBkjgyIFYdZy7AU2FOSPyi2YQ7
aK1AEw7Hu0y2DH0q1zOSjNtscKPS3yT25gWlt3fL3Cxr6rY6Pqr6jGEdiwcnXOXtwkD0B5HwGX8C
hKJKtEbu0xsqRaRC7hoXo1mtWjy/5k6sV2TEAdLhD6UnWZuQxdfsfQ4iC0wc5dj01hBnmRQWClGO
57nv4vKcOO8twHar/PCYKapr0C9luvKP6G9tDxGnMkfXne2k3GpVmzB1lKEBkXJMHdd0gjuCQ/wi
ZLeBvq/wbuOeOAlXxQnBIf59NDVQJqx6QeA7WA3VQHKc3dWk1SWwcNJgHYyeo2CRA27Q7VS7OhYT
N5+OoCfDOuBP1Svx4DHkY+k9Qt+o5len8pmQOEnsWNqj+K0Rlw0+LOmNwGhJAxz21HnUkCYHaJWh
QmEUxwDBhEi4zJhYxCzfueVjVW4CGO3RXIsnSmCJ0VRTNjW1YNmOfPvTgrj/Nr/90F/tb5oub7Vj
DLO/Rp/Sl3HXjSjUHN+Pjx16iZhhzqFgBdBOKoPVmp86qb1r9eXTmTuqznobwbscC2Ph2cO7Fx4A
F9HV7WpwnQEMbNcYvT5alu4JDY1hVvIftqX9X6A3hKtCoP0ecLM5/gH/wZugpBo7JS796pZY4vuB
Zzt0ue7nn5YUt8EArko1XwyYZbDJwJJ3qIbFZefMLLCDLgYu2N929++v+/mnC+Ytpt+o4P46JSEJ
6tG0mZ8Pl/abnRxG9lA3odsK/LRmGgZJHFrHfDR6ZbBRnFXSSBGAlZNS0B1R6yldk8GdfdeL/fI6
vS1JcsbJxtry7b665QRE/76ysIdAhj12UIn7wWSt7sz7xb2ZvTPxKa2LSlek4yNgPYIivpk+lOnp
MFRY+Kki/e2t/f0UO83Y57cmJuUo8FueIqSOSbVIN479qoKQC3dDlxp4X2ZvQFZicUzFjCspswJn
ijfrWAr/QVn21wP/+x31xuFR109hFfHsunEoEepQK4jodZpqxpTk4qHN2+AT7J38fKehrm2cj49I
NJZdUIOw6DwgGUN+aA4ZeoS99p2YZ7qjuwxFslhm8jykvo14fpi1+Ot5+fsj7FXRIsVvzdRgF25s
jCX+mGm2OsHsqBf/wec1NNR7JwxWgKrJCu6pGxb/rqIhul0Nvaihh9ebLxCeCXmJGoKHB+55iTeO
LvLfBN5/3Mz/JLnof1G9+aKkjVwqBuMvs6FZQOIC++XahRWuCRoDBEnS4tDS8vUzRDH340cMHeDM
xMutdWvbcZVupAXcOhAU7kA9/EIs/ueJCRHLj1dKCq3NRwqDXVgWi3BpLMK1O8+oeObzgeVk6J56
0wUze22mBVfyF7jKUSZ303v0H9Qff5KP/PjCMLP/eE+jqDnnI+ny9KQlYM+pswwn3iTAVxWvHfjW
kE3+g5TKbl746lH25g0Cuz1DPHGDxiZZhHN/B8N6xo6Q92a11mCK4eCr600extEjJR5tH6/u32uK
R7k6Bu/z9av7+kMDMvzj8zRUN5Cd+jJLwY/hzXmgYrJZPuD6GLyh3szh6zqIuFw+PkbrS1dhCbGc
rkKCO+brGxr4pKVLWtWnrc1J1uUmDJTuSt18CMh/aexPq85qV4AYtE7v6dDw7375r0ZHbxYpgsas
1JCbK8dnzPmRLd5H02511scmSYV4I+6P3UMduO7Au7s88093WqlJ66rHy1dH0NWuIFVMmRabocv8
uq6EUp3oEQTpqCt/HCNgsKs8VJ1uxvpmVveekhUUBo4eHXl34P39ci75dLXerBWd6lZWE67WVYTL
K//aWOvQpmPiLwae3+CN9aYtoYnAfBcmYeuzbKGvurgmbxFt8XL/J2eKXy7Un26sN3Upra5noyNX
I8Zo3aWFyZeGt2B5wK8GHuIv56tP1+rNV2pYHsUwGTF/zKIF5ZflWZ0pj6md8tISUJJ2KQx7ZLob
+Okz+HTR3qSVS3GWnkxusOtUdocYmKVXXVBzcJNfI1Fq9gN3+cvd46cL9iavtig81zP0bvU2cKvy
sbN4S0TdkSFBQvPlav9Vefz/tswiVSc6VRUECDu0VtDedybffy6D3yJNf3/7n2syjN7z/9l4VLD/
Z1cWpxbDwF8umPyztvaX//t/F8tV81+dhpXoVqzFJtrafxfLRU37l2qaaKXxvxjEL/KT4Vr5SPgX
RXIFVwydG3gT1NSN/0Zte6lCfR+tPBQq8V1OqAZ5nontYuH+NHsmSlgXeKvCQ3PCJCWrtbFsqtSn
JhnNas/NyfDzO3qF8VIIRbr+9pcQyEwZuovLP+Vt/Rgdq3yWhl5BJSguJ17UVmOxSZSxUcXgrzUx
FRaOCFdMauLl5S8o6V/RhBypiTOnCXj9qGVT5FXUSFkVYr1zIh+aHzeAtTj/6y9RDEb67Bx1DF3/
/rPLv5c21Ng/vfP9t0fwudKj/riuXJ6MqvKG2GRzUtf6igPnHDV+62X+AVvTcqSM1krkXvkFteDw
fVQU16Kj2roXbOWRCKPnfJ17xvRMtt/RnJxznKPnpS+8HV2c40p9o/vRcxybh1THKB6YqzKEhhkT
AYtO1IpePKV+zItwHjeurbYZVo5ya8Yo58U7QzwbE3ode1T/M4wEBCyd3Zkmo10tm3VT4M9VvEmt
OJPY3alBOSmKhDQ48t90mB9aNT85ROkKgq0oxcpXvZ3c+Q/S05VMmbUuYqihJ+vrRyeqxg9zIL1E
naQG/FsYcLF26UZvDtTdk+SaI+O8K71FHAJkhjfeStqcEAAv33r4UtpsLQZT737kWpDg5YpwPAow
MTXzXNqFOp2T8VE4SMY9Tmk9m6vHWVZMMjDwxhylYPHGMxDdVQUUX7Ydeg14sAXbzGZFsgBbSs6d
dFfPWm/pNRsZUp4w1t7lxDYJcNDA9BI/Y6sjO/XmRj3pQrI8Oz8UJKCrW1/dUdRGsaButMcuu/K4
kYiME9QZkQdttEbbIzlvtc81sUHuPePOKzcZUYXufV7dm/VTIczcbZDDIpyVALcgSAX3PmZERx6L
H+icnXKsec9CuUzbVaXcxOWyIUZp02aHHIqplB6y9M48z3WV0uucTJrjeeo/h+318c0J0KeRBDWm
vl3DeEu2yTORTJS6C8y4RMpgzl5IlnFfSvvzR7FNlvDqk8YyH12+M+jW8VR8q6YGjEEWB+qu8aTU
wTJfUWDWwMbLk1C/gW1XX2JnRnzHhD0+fj02VLO3KBOHIKlMeqSrqdgPyHj7cR/lirkf67Uq3Kg7
mlzNDohRcAWWYI5Q6rRx0N/rCh2LM+La8knNg3GoVVv/1Mycmi3l+Q6zknWCwq/i9NVwTCsF8Ruw
ETV9GkcEgGd8IcBgCq8jTN+f5Zc4eCubG52zijt1PVjScWpnTYMPb2OGrWWO1lq9Oo6WnjpRCTMl
SRJ2ik9KY9Aln3VblGqshg/ESulWeQB9S/PnkELGscCPnD5E4ANZ3kWkfdRg6IupdlD33w7S0i0N
H2URLb1rTH9FY0u0iZqFo4zl5tGEF5nYQbmNVwnFfFC+poXaUN4JEN0l0LNWyNnupiGji+LrPloA
hwnuGqIwMQuwlSnHDaOmteCBPo1W/Me+eqVN0rnp7T14jUm1oDklvnvlwufJJF1sFMzr9jQNwe/H
sCJWjC++fcdctJ6tCOvTEvJn17XE4mQ5xCgZLkbiDF45WBgsvWQAjKu7YlZjqi13pxlIbZghH8bk
9H4KZul1OgX44pjIYCb1Wpsr6g6QoxKhKdTBvs+0J2UGKnohvpNhuawBfe9yNIdaZPmkIp1vS2HK
3xt8pBBCtQ3/twdocPN25oxHCxWuvbhyk9IyfNxs9DphWa06hZSbzcVN6UAE3ZY0lKBgaXdklAAY
Olfz9tCiTTkXHVEn11fCUnkqATJMwR627rbW+Fi8K+8JU4AtCE8QpCAP5fri9FxlbyRyNdJyn1vA
+T0D+gQY6Fk8QwwarbrCCKqaeJq63S8yzeuVVo7TPY9rJmBEtsOb+gEf6FhUt12hIRlZsMIXFSF4
5eRttIc1bMAbDBMrSHamtHCLlUSEzCynlaBYV7Romrlu2mpkm5vcnQRYTK1KXmipYh1HVydxHPqz
WB3LlV20i8ifZ/KudOrFufiovJuwOrTaWgfxcIYTMTk5K0ef0A0MEAQFkGMJY/XewWz5UKMdLkrd
ZWxM/TPErfyxo124oL0XIH4l6Nqwu/0PvWvWWOdl+WrsarqgH/nbY5OxYNvqRJO3YJdHsR0EBKoC
aJ/mpTVamrdA/G67EgitudNdCXVMsUfxUvBnwM299oAlzkJOY43gi3p46ONZMe/qJQJPFdzTOrrn
tx5dFf5YgjVFm6pm8zxRruE4QxcVx84+ItQurTbh8T3Mn3LlutXXAbm14IgAizeUQwBPwwHxXb6S
afbRJa8Gk3oLshw4KuwJuHt5jV9300Qz4EEaR6zS3/vkFisfTXN91FajesXAcT5y0hbXiA6ziQ9r
+CV+z/kmdHmRiisN+q2Au24vI90FtmJ6LLqz8r17GqDw8nEDrwuAlGDxw3vsb4kKAUv+YCtFOxyS
rJt8KMI2oqEjz1o+QJqYufYkN7BS60N6ejjWd4rjTfJYHBvGjcI5hjy0EJzWWIH4HS0ysiij+FmG
82QEGwPKFu4+81oLPzSV1Ld0bL6mW3Oqr1I6Rv484hPypgIYkJw6AI3bcnxCO0Wdz7xpj0vnJliX
pxjCMyxm47YFWjLrgnvIg33T9O0xXqTmTXNcKubjyZ1Xo7l3XiejD6/cOmTL6ea7ghuzPr+YynEj
6+s6WYaROM6IHYjgbAfHx1YAmSdBNYqLMfFWxMSphCVM8hHyoQiKrgSSmVOZ0eXh+Ps2XjoRWRjl
5uTPNGnu+7M2tuUyGef1m7KFlTUYEHQxBX3fEUPi6tYn7GcCqD+Tv3Z7m0874ig95xVbfuGmy93O
kI9oFvECRzYuKBCgaBJ+ot7L8bxRFq1PEu1a9lhdtV09upPbV6+5Eav3QEE2oG7O7FSrcq/6Ny4e
spDvPbKrLvylWZ5ZeK+aLqxCftKceeasgmBbiC9XbvtqyClLy1VEEBO7oNFUKEGAJNtmlr3rRMaV
ZCnZ53oDEIQZcw4kJqUT0mkG+FSYg+0U+nKzTEkUhwc9Dj7E6xpGOaYR/g9tp4EB753MSNyJi2ud
dbZxP4wzEQx2QNwN+mBkyXxfEGaSq9gDv5OsPfGFHzDoKwpIin2k5Jfeg2kNJ24IFHmVw84KYdZ6
ixwIxCXnDwR9+XEOplnUXVdBmBcv9dSm380npe/kGwHsaLYo/En12kUFj5YxJPt8r5zsgsjRcEII
DpxxkzkF9ZtFADDhUd6N2DzUY300LQB4s+zY59HA5vWi+P/0/r+BAkimlXRNRpLU1w/9vwYK+Mcu
gfnjgYimJSdVWZENDqBdOq/Q29Rzum6z3KmNK96hFyw7EjIp8sl+pLw3xKSw3BE+VYuLurGdZFVo
kxGZ9TTpndmRUBnvQNaswoagGbswDUZ25UwbNmfISs5Lt956UUlKjjzJQzY21VZ2bgrlWbwvm4Me
3HjslbR9SxiksijUTauRtOvtzHjSMqKyKakvR9a2fHEM+ViW58au2CHUN8ZLDigrtQMQlOJDXENn
GgvhQSJou8EL7adTuRkr6aStp2fV1gLy0gpCL+5j9ba9xundeNeJTGr0Gco3H7mgzAv1ujWnZwXB
yeQc2D7Ub3JYAG29hIR4wIy6Mm5Hq+P915vmf/Bt0LXtDqI8+l418I/5Ni6H3B8+hosZ9/uFe7XB
726C83WrWkZlB9k0MjtpBbMx6fQH+bUlYoP8BsKKmKjhshBlkLJhnKa3XexEsNZeQYpNaPmtlKnz
kL8CfvNZEzfuaV2f5onhW0f9QSZhg31eNHaf1H059sCRI1mJ4YZbVBGUO/gcAdms7guIMCYmYHD+
OGKbJU9LgmdLgGddypJrUsHM2UiQ7HC+QSoHokgGc9jCsfSv2ERgIg5uii3qBbiSM29X3gMFnXfQ
XONKmp9vCX1oOR9A0ikuvOzWvsQnqAB9zk/qc3FlLhWb83OYWux4beUh2zorgixSywEcfx6LtR0e
sXvZbE00faLQy2XnQj1uRdAnWWk4l2Fp1dcy1D3YlCX7TxIsksnIfUxIY8OfKlsSiUEPxkN9EzCE
MTlq03DdTABF2QGwNCTtT/G+48QzA7JdmEsrdd8kVg7x9zTjGK07c+Q6X48/UCs/1jS/uSC/D4Pu
55/WxPBvv1xE5l+Ki3auv8rcFvkltgiBP+EcbWlsXb2bnG1AZtW8gMxyHo4PPhP3kH/qp5moNyp7
dd0/7K79ftv9Ge+PuKX7urH+s+6Vc/+YNbxfmO9ft2vvfHrHv+MN+Umg0r9Wb4/1J2zLl0rmV1NZ
v+7wt2lDmTmz6JGQwmxvHPhbu5lDgauAUbgQUbvUKuE09j10VfJ7xoSGLR8qo4gmCca/QqydVWAC
IKvtXsV4rO+dgcqj+JO2tvd4+i2t7xbgaI06VBkfj9NiP1Inp3KpUthDlV9Ky0InTWqSyEQSr1t+
TxLmT+UMiCzcBOaBy66Kb9Tfe8+cAtScxEXmlp13J4qWvq5ejVm1cEq7A0GGGw5j+SthbjpJeuBC
TFLOaqEjJPID2VlxkgxMKycv9GjH8WPzUTzrNLhtNoWybHFeaMfp8/kmhQgsLHLOSrGVVZNIIfVl
Ej21150dZEe2ziW2RV8YIBjhpDyi6ZJvlbX8Ib2WD/GDf0d8EbvHgMMNJv2nNlpFxZIDfnAnbfIV
+13OfJb6dLrvQrvVW+9m9OSeLCjXcIIJniFwBJZpdMVeIH+omXmwodhVbSfS4ci8NSJ5TCEhyQFL
26wadZoaXZw8W/Amm8qsYuQ93p7usmf1TllRXgWhSHqWYSVPaDtiK34jvGOG4fuhpmE7SIToVtIv
hudFs/Pp8/tNAIXUfc1fXa63sH/3Q4o7SscOVMR266McOOHpZ+P94k5Tu3Q5PEP740iaTs0n8akb
JezvA489OSw16LSLrxean4QN/ZHfW2j+ILHhp455/9K9ReWP2JkuCrKvXkNvhfnueC5sgVg+0UrJ
ZKiRbwBzJ/5Dpfoc3GbzkJSocqy8ZYVFafN4K70ZC8USW6K8tikpUeyHYIrmy+7zIE9uBKs5e+a0
R+rUNNlI68Bmi5KvSCS0YcSSqSksR9PRWxe9btUHMnlXmk5SkjSjEqcskaCLVkw6qbshwnLlbM+P
wIOJWJkYU2hmpMaKb9pTerKFfOu/lxyLjUnJ//y4Ve1q1O1wVHb4PmTTgdExsERdRs+nb+S3vOg/
nwN/3GRc9uSfLvbd+HUcrWWtS8ppQCp12co14U1phgNgeXpQF0ckPt7OmchWAiL4TEgQU8Y1tSaP
sLOVcE2dLg6mZ0LAro7LWKejYNjNkqwfy196rDsTE1qWklMpWnr5sqT0Oi0mF+yMjYWO+ccH639t
bPFIexDymaDlq+KR/ohGiCSa+6+fsXSJM/hqSPbW5gwZ7kjtbMwd3qPzz7h2PbL8lxEk/cYy3uOn
ikEFdzd8TMhQW5sb6RH4JMl0KoMsKaxuA47Ra5JnE+wWC//leEvw6HsIwZ8IObbkzlRcUjWfKLsT
0vtzVwzauITMBmOjvSEILqRlcZVMjnv+CWT5c/PkP4tX7q5trNPOsYV9+86/K0eWLlh+8o1DPpPW
KozvQ7WNcbNTjXg9L1VSu17wyYjbZuzddBaBrburCFGGFWkS4gnT4pUpLXj3VvSe5KqLfO0Ipzrc
MEvd1K/Gg/jM5KdvyN1pOdQQtUb66LNOrmQzK+uNhl0CY0XyIV8BTd7Ater8OLBlqDZ7FqGPibNt
TYvzgCZ2CvpgfZ4o63M00cqZ9qpcn7esUlfiySYs0+NczBafogxtUoIoQzvNbayd0A/Ola08OnPl
VZlWs2xyohC8T5caiQndbwtYHRPdY4CmhydyBWqiqtcEe1JkiqSJeAPY3evImBimgSQ37gOFOJI2
dzN2MGvyLmnvtm/CvlhxsrGcXXSV78gOe/GfWvgq19lVSfStlZI4++hSvSZPa+ISNkeU1VPjvek4
GHQ+foOAJpZsOiYfoIcLAns3FOn0IyafiRROVHNTcC7iLMTjxpjDXPJOyfyK+uo838V7bY53fN8Z
INhLyMdJAOmN05pOo8rWiFl0Ccsbn0bT4APTEP7h2sfYoXC8I0KUeXN00I0Pl+weIN1ha9fRvGhm
bbCphBXwxFy/kdyppEN6z3ZxsTcoCnz90fwkoemvHb295e+5jy9cvy++UKmnRPpO/ujkwsE817ae
fi/XU2wc8pyPhJrKea7ZiL2vJM+OThNSzU7NRlBh0E0Hd6sDO4mLi+HTPPkHKS7/YAb++3zWByD+
vhlY+rGxTQ3sx0XhclD+dLPq36QD7GvsaTdNl2wSPmuH/LmF4Xw92lGRmBl78Sp/JJKVakJ1100m
Oj57JiZpHR3ghg8dGLrN2lcDord1+U0iU7cn+epqvT3Ln8N5DY203sn4j1FTBrYdl730p5f+WzSI
gdLGZQB+utZ3blB4R0ELl2QdzRIX6x1iBaRdROZgryuNGZTyKtl7b0dykmdDHB6l22Z/9Yp789l3
BtRpLX04y+baf6zoVGTwZ63mgRBibJHyNcdgAvhmJJ2uOF4enwFOTsPOQ5jaJ3L+jrNgI19FxOMZ
FGapnk4asmcJUiWVuXP0hPV0WKNsDgySvmnqO2qGtGti59rRJNkXu2DVrLvM62MDiAmqFc3hqX/t
tTP+IKFzx37mOCdknZ6GbZABcZPNFYsPt1bsaqluWXx36SuLDgGxQTXO34onOZjk9xhwp+Uk49xE
w//OXEV774qF63gn35xJuIECuoxX9ODt0aPezMzHBBbotfws2J3c8bSRKGUi74TYNjWBcvrv5pt/
67LERrCDC86aemJdZ3fxjfZKd3vX7QWtfE2rdRhIODDG5e7nn8bdb1FIBsZ4h+n9fK3/M0i3v1eN
fhDcH0C69SQv/VWjL7L7M0jLodq93JunvxNYuo18cVOhIzLnmrsJz5PYo8Bl1wHe4S3c6/K0lFAo
Rcac7zhrrk2om2SL2Bne7XAWmtYR3J2/qqQbwT4+UN5F1aQt2E4SnK7fheuSDNfoKb+prwEEjxAU
sAd7y2+SO9Kf18c3zbNC2Ur3pI7MzDFIiTEhgNPEHB/zG/NISIi/bdfxLo2sYVRLP3fnp2ffXzT+
BnydFgS4LOV7eIzPNQGi+XV3llW20iHYNkhrQjIjaH3Kj3Reqfov0EnYziKZhlvnlv61we+8VSa+
TeeB+JXRg3HcjAgRj4WNRJ7Wh4DKYKY9SjumiIbafCRs1Cf/xQ8JCDldnd/ZCrTpQQG1uRNphpyW
LdEdL8oOIcm6wukcbOsXefH1vlQZahz1m5nfATIj4zlA0+RMFeNad5bxB73tyy2mm3CeLE7uJGcb
L976T+G9eq0spUmyC55U8mgesElP2pXyUq9wGh+cgzAJJ0gaiLfdpx/xnUsTIt9J9/nKXcCdOYbg
PS0pehfUB3+dI9IiTqJY62uCLoihpVT4QQBZZDkE+Kpv7mJ0raqNTTIaeShTE8Wyv6KQ+dStDGIH
6ByLOzgI7jKidkhlwZgSTvKNvCgjXRsHzykngoU0pqixo6kHRsA/ohWyaLNP9Ztuh8zhZ9mcSbGI
Xs4OR1IzpFWBLmU92kQrl4j5LoQ0m7uRlRKtvhY5T1kKOzvjCWnFaY/m8J6YQfPV3BGhY49eqZfV
BIFrL4VknV8pDp/J5U0nhFbDKpyCe8CgfU7QeVMjqHzLie3WtDl9cHShdhx/dI3v6Gq0J/j6wSWr
Jbhu8V+LlsAHdXuhWBJRfdAfspvEncSc96fthkScCAnS6vgkrqNdlq/i0bvm8zU14/PMI/0Fw768
re41lImzplkH8fTo7wVvj8IlLOxUWPEnYjJzyI4eIYVaHPWF4t5G4SS7V2il01xbJ/f5g7bgOChS
FOL4mndSRTXjqc9Fc185+1C0CWPW56eQyGlmEhI7CYSZc1a7hSudTxniZ38eF7OmfpLqmVy+nYNN
2snHti3htWeilOek0C/dXfdtKeTDMOfk47yaayNq6uPzVcBxsn4yTzNTmdJIO5JjcV9M4jX7Zydd
mI0VquME4RFv8M19Mc2JJNvGSEMb9USNpUDY+BC4dgOl/y47iJwHZ+TdniJb1aYoL9tFTpouNiV8
e2jjmeM8ywnmiTnjgyclOp62VyPgDs/OrbyHDXlPGduH2pE+xKZNLTidt+NoYb428lh4Kj/oTm67
2DXc9i52V37d1kKMYd7QpzP8cbzSbxzHNnRLoA5X2b4/ERIYsNUzA3nCKn907JZMZoIovCttmd8R
sT2GR9vaiotHByZXRe2dDUJ6h171EIuTOFn6Y36Fm5IrB4TAZ2PVfU+VBcYNBINLNhTrfFeCpDjd
6SjOhtqAQ8dcuVca+k0I2682oSTiSZy6DEEkvuHHbcIfgSJJv9gHwU+XVLhIBFbIfWrDb9DL/1Fo
If7ikPnD79DbH6HM+sMMd+UXRzzkHgI2A8JUNdXsPXqxxh4sFWV8OCEVOtW1Q8TfeTG1PT0JZ27G
slBKR2URBud8G3ou4lI9um2jU7k6Rt2uOS3NtQ6S4pihbKwU8cFoo/pQ1FI2y7Lu8+j+UYtd0uuV
mhHdku1WCO1teQxPW1kVdkaq+Ae9SJxbpdiew5p4144g5VbXsehmY/d/s3dmS5LbWJp+IrSRIEAC
Zm1z4XSSvofHvtzQMnIBd4I7iWfru3mx+T3UU0q5qpTdStVFz5SZ5EqPVDidC4CDc87//RptBhlb
AIGaYe7VTdW4MxUaAkzV9Xeeik+WO/K1WpzHP15RqXUdy0FJgmcRjHu0tjtwO7mqUPCOJqoGAuxh
gm8w3zvLyTI8sJtbsDqIAnyEWtKHnaDZIGvnp8oGyCZD2O7D6Tv0FCzNA6zFCr9dLaG4K/fJoX5q
ofa+yepV+ql6SDdlMHNEI8D7EHS7eWjUBL4FmUA0J16wgAmWVFiw83MdlBdVddbflih1vZQbjk0V
IBEsMPTsoEJJv4lvPF7BEhKG3353J1HKDKubDJkw8CLGMxolC7Lu0AHBVmCs77KbNJJN1GVnG12H
qA+sp+Z2pK+pOSOt2Axr8lRviw3gpOeCr9r2s4bUdEFVLVTFG8MuB8e8EDHcB/cwIAPMphcTFdm2
PNLah5uxT47oZkCzs0/vL/aOM3zt0UeKLsl2syisE+i0ngAXuTAtrOcBSVL4wM7VNwBCWtYFYkDX
A5pnu8CBVaA6glCGL+U78BBEpUogspTIxqI6WnqbWt5Y2wad2Vhx0TMPJkrzptMHZ4aTHLopDuWX
3rqpggQaCHg8nByfQTN1qLso5tVNc8AMf2k5g/IFWBbL25XrYTtHkFM9luH0ReJ9frkN6Noe9uSh
+vzHT9nvJtqPh0xCOOG5kLQDNfLbqW9s8rZOy8R5AFPqJd3A5D1AcRr71AAAytMPDamvZ9rrw109
08nAtTe5kj4YdscbdEE9XfzIEEGpTYbuKeWL9RDG23retvGD6fzR9l2Uew7ZJyy13QhLB+wDUJuA
2q0BfCbEFMDuAWaBTSeE1uvxMX5Hkcrvp6MIsm23KR49ZOTXcgtjvKRZzUcEdoVP735wFa/n0evT
ukqLVaZSTjYr58G7n5MAufDNxevw0nJ5srb5tjgBeYBiM1k3e3P/x8f+wFt+n0G5PvbVDFrNQ1bU
l2Pb2D1BowEVLnp1X9htdhie42ey9tag4XuA/4qARQuaXRG37mELvyte3W/ZFl3raJd7Ku2t2Rb3
3t0FOj4d5Lc0W3E8g4VC33lzQA8RGnUvfc7jt2rD79iafkbt3o68W/lIX9HonPtm12wRGmKw6Tvw
eyYNq/sLT3Awl9gEmy6BDnUkJdIfJhUuuLffpJGuL8LV3gvkST0AJe48xI+QCjjYTGCfVe0E8Gib
5q3V6AFcIWmdJWcUMtY12TQTGsgR/ldo36PetywQsd9oP34ub6rI3YAhZYUVbATdGxNMVgjDXCBn
QYlapdMaRi/1HrbI7umPb+UPB+Ml4/RdasRbWubCMsF5GOGfeSmI5ZE49MFFIC7XPzIG/F3vx/U1
u4qxKuERpRwcLV62ReEvdykA6GRjh5csETlNjylwn0gvfbbPZDMEcg3bnOpYB3M4HuiOrFzf7MWF
3YCK5RoozjXHMoG+OrRdO9vP+tu0pti8w1MZnZQwQbA2Hw7OkJ6UoMOwNbYRcMCUuxHNxWCZdSjs
wdAz+uNL+g/pcRSzm3MRMl5d03/R4/5Fj/v/iR73j6CSfxsfV7PA/xtQSdu5LAjfr5ofXBPm/e20
r+oO/2Lm/Y9g5l2i1T+4q/yqXv2zRNZ/gLfiloADMPaw1zSXn2H0/S44+IXE8+uxrhayfxIi72+n
djUv/NMQeX874NWI/GlE3u8SMFcX9Lr39a+HHv5d8ooQFwE7ZcK5IJO/D/d+gtHzoyNdbbv+egbW
387paif05+F816W9X+7erxfvatvzp4l51zuL6+Nc7Sz+CmLZ5av/bhb77rm4Gul/BVTxR1fzarT/
WXjejw5zNcb/LJbyB4e5Xgb+NKjpB8OKX5Wy/3Jq2P8dVfxqpvjTeL4fndDVPPETXLnr7PfVsLq2
dvsJtObvOr2vD3U1U/xVCLsfXcurieMnaIA/upZX88VPESkvn/UHc9O1ZvmvQq/9g0jrb9P9B0Pn
u9TIz4BEf9eff/XAXHu2/Sx88AezlXs9i/xZJODfDY5/XVauU70/zX79wQBwryYT+0/DS394w66D
jr8AQfh3LybQWFQAqAUHiquT+0mU3d8NQr472tUJ/jPxcr+e4tW8+fN4ub/7wHx3llcz5l9PIvz1
3K6mzJ9ELP7oYbmKrv5L3Lx/XNT9u8vBd5fxKsj6L3AP/1uMvoe6xD//fvmdz7Ve2lQl/f/699+8
+5+G8aOXDrZ/jO17+N//0ebp8vV7NN/Hr/yC4mPs3wR8jjhcqi3Pcj68rX9xvab831zP8eAO5soP
5xg84f9J4mP032yLg2LGbMY56nG4q//pWuNwfB73oMWn9JcP/O9w+D58ZH9dwT0QRT0JrIK4UAqB
hr8uK+u2HwdA8OCbIeQAywYHNvK9tytiFyUNL7X6INW5/tTxEcVkGAqiq2pkBBIjwM9YbKnQZNZ4
zxylb/B9t4V4rNNTwkx7SHUGFgfXaQF7DhCNYFiG2qaVv9OZocumHIad7Kd9Q5IvrShAoLJRTvfr
ckSf2xzre6scgk4sib0y6DLxin4+t55ajsmQwq2xtJMQHk9zlPT89uMv4w5KlBJGULpuvk1S1rcp
Acuj6cuNXafZfskpwEySi2AswCVSrXWUKRwdSBY7obKs92rKf8CARtX+t7PY5foK+ARLC8ZFqKda
7tVgz4eO9lXD4TRSoavLnVEWL/MuPrWUxidHaKCyWsBeyDC9p1yhfXl06WMyTu+93ft94xb3tLdR
hgYT8axFh76nphT7JIthYF3ZabLq8qI8GHr4+MVqMOyhATmurZzHmT4JXfb7dI6rQMvUeWbJfK4M
DGD0Am08vEYXHxeLbj9+9+NtKatuW3dhB5D/rUEhM0A18fInC7chtqDfyeEqbcvmIddPk1tOfloM
2cZmKr1nOi+3CoZsTs27Gx4OLvSwc6WfSxbnx0TB3cWKy2rdUbveSgNrFNlzlIXman5yFpBqFlE4
IVsG97FGK0Kew5aEF+EAVMrJ5Z04Jbwb0eDIXOhJxtwNrZH6QrXZS5+Vzrrml4/tZfqSNnA7GsQ6
4W66jfMsgTQFNzeqm7ZGGZ3Fy7opwZXS0/jMnYX4k0PT3cfbOp5v2mGab52EQR3nzADnaIscGw5/
O5mU5m2UaDiDDxieNTQwJEzmW+PUdaSq6ONkTV7SU+bm20r0ezV4QEdwNAPwrkMv4cjwnGfNKP1m
ATxRDclrxtoG7e3AlvBcJa/EGjZVkqULeIwkL0I6Ws5xYuHEl26flmgL9WxcNHeuNp3h04m1PD5b
TeLrgbFjOaDX25nHg2OXTmAbTiPaGw4PHvAS/ZSm7bpCj8nu41YaBg9nz6rXslbk67Tkj5nVbL1m
njep10N8RhzvONvzPRUejdyY8/3Hi7FG8Ndc4BNtbz6xJMu3fdvUR5kofpiGEJV8dirLfjr0XbF2
NJBSU1+gnS7uyDG22tis6obVm6FTn2ayHKrEEUD4SO/Yk4RHaT83q2XO2B2alcJ58hoI8PCOFGOy
nQUT6HrruojFfbO2pgwaMc6hVZOzhn8H+A9eUybHtnBOishXI+oWTJeiu5kH735cSHEaLc9ejWkN
NtH82UkodGCF8VvtaDjvzodsapvjYHflRpYSaI/WuCs1SYjI2cAOKuFfRqt19rVbPJuptI7OMGxo
nOlDw8b70gYCK881iGvtF6olbO3tFk2HreE3i2ruhEDfKLzmzkTgS8zuMr4pT8ABR6xGXjdH3dT9
HWCuYmsg6quWr57pXngjk3tmYFiToW/jMI7ycfRk+5R1Xhry2kn37USTCKaX91PjJPe01Y+2nu7i
Fo4ieqyP4vKijINm2jTzPVrWJy0BwByWEa45YkSHspignNe1d3Zn451nOOABp6YgvWfzBgZ8Zuey
2jtSQi/UGVf7cC+JTzpr7RMKvPryJm2ssKDWeGzd2DsP9gI7rVmjZH75wKwFlyxTxAtbTCB+kSTL
Fs6Q6kFzXOiKp6ge19ZwmOv5TVhKnsfiQoisZhGR1hZnLDTy3Ne0DRaQSNe//kwVo9x0NEXP6OV/
caoUctnJZfsxbtDK5FROJKeqeiBj02xjQys/z73yQdo4VZbn4cdfwg8wieqOLH6dAhinprx4Mwmo
Oh9/+uVnM4HezzjWiVtViDRg9w197sci97xXUgNj1laNs/llRpZdBylFSyF6nOjwWhZ1MMFkMJIt
bDObNHMeeY7+iiw1Hryscmhc51bf5Tmv/dYMZdRzRf1a2TmQaqigK1c8J642AfGUteHFiClkZnAr
c2NJzh8vw1S9irjncDFyHajuaOR0QNgpiHehz54keyS9rNZUNI9jt5eul0AVal66WtwC4nosY+m7
AmJ7u98tRbLvHBokbImS5qmxqzt7JOiLRZushx91bmRgrrQAhlpUKOKjsToVOR4qEsG+fdcUb/1o
jrNVPNeyalYV3BOTrFqXLjQ8Mw0ldEMCllJL3u4I4Aal/ESzNuxjO7x8FLWzdcUwsUwerLPQTz3O
QeYw0BndIIeDk0UhSRqaNSX2liiwHTn0zNCl1h33DWCQdb3sJiwD1lRu27S8jeHSNV5kAGkMhHkF
Lyki0TCXb2Mu0TkLwSi/wXQaOq0XDRbGxhBvLc6OiHPuCgUXmRiOMmO90Sw0E8BAM+QDKVCS43JE
oLeioF/OgJLBzTsAsWDs2NoBPbBNkqiHriceuiAX6BobqyBXoLwm02Es5P5yES8Xwnjk7OS1Pwzl
ZojVfvDgtWXq9aW7xgto/zpInN78wuEo5qZPlkO2FYEglsZ+mpaB1wBMZAPlSWCdkcSQ/TTHohRh
kdth24QG4FcAjQ+MJJED3+c+Y1EKy7YJst6iwN85896ZoBnnTeA5aqsXSAjJvC4lO5qZ3cQE0LkZ
LmdN/uQqtGAX9bEzM+7DfOhhcDbF1VbFMDwZ2dpupkM8WFg35j1ZwLKoxWnMGp8YIEMWkHi6MVRN
FWTLsJZOHXZoUffONAU8Ax1SBDIEOq5cJ9mLud4O8ZeijrcjHpeySg+yjv1CuytXQhsFYHTqtEGK
2WqiazaX4TIOYMzBoGsyUU1paMMBuy9M1Cjv1lJdgGaglV4uzYtSvCU4moVny/JgttewIvTQGU9H
tPPZRZBYs1+KLe/TUyfxTIKD5xB8OGIABSjmjHbqOYEYQY03VFRBoVUgnAxwKnHXtNuETmGBE/uU
gKabFeLoihLI28WXUr+XCoF1UkKGjmNK2I4OjrfJARGDG/vG0SDDpCDrqW990b2lIt4uXQKWSbvG
en5BZbrol/HI52ZC1zlISIK265G3O0vriHASpDirhIqwJOScKg5SbQdFSbxNH1qTRWM8BFzf2egG
M3hyCu8y66nbAQaJg+SnqZ03vQL4NmPohFqiISfgakHfm9EwVuR+1F+aTmwS4M6aBoZjJVu3XRpd
nue0W45V3z91lrOP0atZ0GyHb75uCh8xbqD6cpfG6arFMhpPXTQCLH35uWy9Yy7qQ5MBFu/2/gAp
SyLbXTaUIceAHjRs36wSZpLLDQO5lM797vLfzhKHdGa4eZeNyrGsxNZhyTFuZ/C6k6AC6mpkjd/i
Vl7uccdPlgb30k2DQiw7uztcbnKcAodagmAsO59OycEp+k3uOjdNyj++3ETZeh7nnTYTWtbKp8tc
WMrlVGNj0b0kNl07iFSF6FaDV97m5bAZqPW6TMALhpWqcR+W0+QhLkWD6jKEi/35Mp8VaBAbbtnk
Bq2R25GWBw5KJ8XThfsKUDNHg+jo92zCCMnPdg7xiGuAqdOgmDpnzuGonMsXh5udM2d7oxFqvrRS
BQ2EDpe7AP+yW1vhE1302DX1OraXo5SQ+rXVywj59eVfPuHXanYmCaT9syafsdBGUzW/dmhbrjSk
f4X7GDfo2rKtjaATSMbDDSYJvyzR55/0GMwYOArul8IJbcDCqTfecEyYqvrkeArX372buYDw24lP
SQwF6Rgfh4w81DnoQADOpocKpoc1Vj2LxNsCOgi4l+40x5UalmM2T3faE2t1AWvXkAG1NZZyZp64
NW5z2947FNAx42xUxV/56B5L2qNnDzxRIH1LiqbjsoYOvbKes5yoVdGkb2ZggPxZ4CZNIpiW5VE6
j12e38bxuC9kga0uLubkwaV0LrKVw8TGdehJpDBG7QdcK/cla2NgmvLhkKr5tcfz61r6pVo2Swrr
Q63JzuvEfTekh6nyVpV6c7rbWMnnPuFrISA3qZpjC7PPwq53iduEi6z2MUUjaFKq15JUjxYh67Tr
AKJvx4gTjd9mn2pbvbCRHfPBQG+SW2zNpLVi7IEAJ4BtJMjq+UZ5m4XnZuUuFLQJ4T3qpEBnN4sS
4HZXLdK7a6rATfDo7Vin6yaB+gcR0lfE+oe4QCuxO77xIQ1GWCGvOMK6jmIUEvOWAkRr4So7kLfM
LL/9Sht5aCz33a0UA5NJf8bO6ECYE+qlj7rS3LLUgS6tMvsKkhCBZviiuKV5ByaDo3t/8tz3aY7v
u/k0M32rUvLAhu4ct/bdMG3Szn1QInmUCQQ6GgCmll2gteOL21rVam70HXw97XIGrNkzB7VUX3VF
32rzshj7ydI9W41t+9YP6tAmcCqsx8hl05PjiQYer/WR5N5D74KPn2RhnuoNttlR25kA/RubpXY+
1R7Uw7h91VxHDlr7VdpFpiK7zAQeHiq/JM5+hA7HwkO4yr0Gw/GUNO39nMpX18168CkAYfnS1NDE
aLBxNVS9WOFabLNr5ymvMN6ZvKNTdiL1qaPizlmKYy+LS3P9lzEH2biNv1l5BRg4Ftc6O/MCVCjQ
a0HC2tUIzzoJr0w5IEiBRSXQ5VZ3m9nLezWXN42Sdxzz3+SZLdWry+hMjfWIGBdQbXst7f6Lk2Ir
VdpPUqNJlfQCPeunTkMyB5Jij+AB+OsZhq+q5q914SsPerZsfk4z/dKI8Q7PzFNf61ebIB4Hubqp
iy9m1idG1OgPPZRYGPgVVvixwm6a5fMNthGbVPsWyfY0frMX922Q7q419ZepI0CDxeaU2wv3YZi2
agHBN1NyAns71exGmDjD/SZfesQPK/aldwoK3p9N/EWQdVtYn+sWIvC4h13tBFkUw50qHPNAvGG1
6OTQx5jMbHUcFHxdVABHz3yZoZNrq5s0k0c2QEqXSnCDl6gmE+SkufOeesUuRRMvc4Exy0cvVH03
IRrL9wUlO0MZXK2G+kaXDDMtNmCR9tBNLKd13zPL194MS3Bhk8D0/YogJFhZJMeOaaOTFMNfPhvo
Xi1MMWnJN7qvQMew5vfScsMeAJu+NrDwFa+L46zhj4HFtd7ltvdJku5cX2wCerVuEG61nth2NpwU
YLo7Dvsas/5oL4Gt+yjL5rUc+0fFbEg5m2dXjbekipbCOdtlj7X3zVPS7+MCsfSxbEY4lZbQ9Q01
BZKsPaazODZK0PVgN2KN9N9mIHKEik/vxwpTp7EaNJBbxRw0JfgpHqBBM8OPvAaqQCdDbgJzZ+iq
5h4re+U3Xen40+x+ziVQdnFWXbg9STBRGhHiRNWcQmUGAs4yuxhoCXT9i3IbAO3GyOTOkWrvtq0i
2H6cTTvfzrNC2J4Pb3N1z0YeSWHf1JbYOCUIN/EErpoZPpvc7OsEGGnDb3uvup2xeY8qIPS80X4c
7e5dQDoo48onGcw+Wm/Y5+CuI7ani94pRU6GIx1zHDWkGh5uVgOJpU2ybx2XIMrn1VsMtYWD3T5r
QJYpkPjBXNGT3M+Id0vLZoMncc8rdTek440NCWjbtftE0VANadiQFBGBBSeGFLTrp3EAPBlOCnLy
Il16z42qAmzCw8SZVjV9rLXc9Xm85jlEPfDjxiJkLfqYFhTaAR4fJXY88YSoFGHxihL0oE/wCnMe
W1UG3QQFrH4vpnbt5GkgM6xFuReUyRgtCOjtFjIed74vKrCHKKYfZE9fhnTxSY9tldXt7S6uIk/T
eZPXA8K6stoOUKz2MoFxs4PIamI3I5Ixq9HYr9jE3ouhHA+9xC1sKiQEiAqXxbsbobi0eYf9CByx
DQSoBm4YcxdNh3weEr9J+KOYbeg2Wgy28iQNBUNPUyw1d8isYZmlq5qoGzsuw0a494rUN0juhlna
R0kpj95YRLMD/W/8jWHdL5cvAihz0pgdhm7vN1V1gpovmOcplBVQeRbMBRb3lnkKLgQgqCMANDH5
Vuk4bPP6iLjTaj/VRDzNaO7vynjX1N3XyYZacnR8Vxa+LBXWMXdXtR7MNLI4TLM2W1WX3ZdFDpmo
Izbk25m565pmD14yhUPBfUmPBI4d6KQ/aJ1+Jm69VQTuiS4sjZPUd0sADdNU3UjEppbT7/SQRHFh
RTxNwzQunvRtl75PuljPX7123CUZpgrubLjUm96D/AITzStT3WayKCy0AT6zDFS68XYSLnaGGj4S
65YgOT+2Msqke5dSa1e5aNZPOVJ9k6feISqAVnpwoPHtv7V2fLeUkEE74rkac7zXWw7uu8PR558D
8DrWOqpnC7ukEj4kiC/zTkRi7jazJSHaEt9yfXQvq1HsCw9C3856yrN5I7XYWzFGykRhi53cMLjD
5M6dHtyIopiSwqDAMeO+NRbywXXIEqjxbX7OXLKPCxqO4CVxL3+sl/qAjORZAI5hJgw4KzkYCzMj
1RG2Qi/9+BnmgNtkjkOjEt+Csc84wKOgE36b5e9jR6HgKoPRNJtWeIFhalfo4tjZbeB6MVIYmLVt
DSF2TZ8JPOtZjgAaDhlJIcaNber38bKdHEFOY23YxUUYZ9P6U9cvh8R1QQFTRQ0ubxcWvB99ZdnV
Oo+Nz8r4NY7nsO3kPksFWU2DvnFGKCkwZArnbaDF51lg7oT7D3IeT5zVIFRZkcJctvAvXav8RC1Q
1MZ7A6hSzWbM/e433EVc5BLZS1Nsq7Z6n/gnb37VVrxuPfZFkH7f9RpwtmmFrHBYsuVlnLL7ToKv
2XAQfgsWLhCNp5BiI6EOL4gYbAC+Il7/XHdyrUBfW8EnEDI3ZyXd2ScKoH7jwj++fCDM2zV9F86t
jSSWE6/xkAX2uOnt4V4m4Klphx81YNqyzdeS8HBSznnCp3pILmOkrooCWW+oPWoAnblfNvQ8SGwH
iofY/VRRMMN2TQN5u2IbZWzlT3x84lkZ1c4MMqHcOdMG7k6rGvZPC4DYJk+jJSNwMWfzmtndLuPm
1rX6dZvITUrMLu3jPQzEj6aIA+QL35pRwJ7eqb7FlgQdaRn3zEAiRcyTmbPCT5BqxBK9K+YEBjAQ
J9VyN4yXUHrOAJjDxraBBlogHGkUDG8OOYBhBDFuDOlhguTp5Oot5of7vocPmuA7gTFU1zamoGTX
WWqTAmVqgyqtPIikxngHKNYtq+1ppas8HJ1s7SD9VC08tAGu0ZlTb/MONGdRhRR8+hSQgKINF+jW
ZA84G0Kbc45sgGd3JxtQjHaqMPfCW52+A50d5FLRUzXDkQNhmyeXT80ww/HFuTMi2SON/TAZyLcb
n2Xw+AbBdIljMF49bPK7bQndU1VksPqAFw1lNSBS0dR00UBBe50jy5UPqk9h6K4/VVN84AkBCdJE
4/LOth02EkDVkNVAzF3L4lBqfbLgVpDlX1Fkh/JcBV6G/Tihwayx0UW2h43ikQ8Mdhdw6R0TeItM
IazaMzgyGW19zTrnkI5UYH12/ZjgVAWedgMN/SgCbySf2Ii9H2srICnLQzvKN+iUxFxs7d7eVAU5
kSn1HQ/Fy5Ehy27J5ti1N50R26nFIRpoUh1xnyMdmKJSFEinXHVliVkPYl9riWACCjIBTogLP83q
yBV7Zm2TWvnSpmGCjABHQlO3YWGv3BQ0iDndY2MBwghARZMOXck3RteBN7TA3hVzWPTyTDC0bNAV
kWnyKwU+gDvssNvdsK70h4mcM4ogtULxjIOh6dW+VxM8qHVAYJ8h9P0ydWsX7kMzHdbecGe1QZ4e
uqz7LGPof8FcS0CTz5Pu4PVvxbLLJoAJUXarzbG0eeB9zusv7oCthwUg/i028L4pkeAFBl3bWwGb
WqE2VvVK7Acre7TyTyNO3fsSU3k2MllLLAVjbAHUQAJpA+dil5HYuu2yw1Rs4D3lzB6YJahJgQpo
eZ8m491nMNpwGxAVMdvpBSQOCLddBvlYpNV9ltjBNENxlzy66b6Ln0qQIKrKO46It6g9IvdnUKPd
lAesi2WXIZU07MS0I0mzvvCC+9IAyQgdn/eCcuWe2ogQwPxzEyRKe3pW1VtPnhkgDvE+Y+zUjnC3
6L9OZTqteNVv7MU7Wd5W2jbqb1A5qhZMzBdPBDnfz1ABehzwEeBWSkBJxnhtNDkhmwsPhx3t+5ei
hF1Iiry9VYPaBPt4lKp3wtvYabd1MYsUpgZd8bllDtw6ZkQAZepPFnkX2pyFOSD1NrTPUKEHXUx8
y+Gn3GQouFtRgYpiVoGgaGwYC7nhVHWRsPKbvCC3CZTNwkZBqkT2r/S5rmHo0t9lJTZ5OW7/Yi/+
hJTdYiN2WQCVTmCuDLVsqsUl5cciVy0Hx1IL8tlILtX9jqpwjJGpm0YuN0tnQDFpLB2qieDZzp1z
7QS53diHRCX2wenkBoVoWHYMNL5NLi8t8t6UD7duNgq/NFquKy3bQ4uYAYFpqwo8iot3Uw5zjzJe
uxt0uhlKQxCmIp1Zo8xymNs82VPgKxyXI/SyJ/eYo7CyHZMaJIq55feWncCtJ8eOtmPkJCtpHTxU
SlAWWRAGOtW2maf4azc5B6Q6nyVRy4akOTtZLIH3t9d9Q9ly2RN7WbBXV8v+423rWB0QPB0AGZe/
/XhpJH9LB/7stnZ7m028PHvkSY3NO6p4fF/NdN0wKW4+XtIp8XwnF8m6slu+Hxg4nYWynwsbHlsc
O/ybIT9gfAtk01L7IBllkYhz1O0XFSd+1sXWnd2kyPvpvAnEuFh3unXvqmVpNmlaYUlo6PLWGTRR
GINng2ugdnVs1LFYsGjwWrCQaRBZS90WJ9nH/H6o8r2a4ODqjY/zgvwc8fS44tjjAt3aY5qyUVif
Y1jZzV13Q2xL+2RO23eZf2GcTMgnzmD6GuEGwivV7uNPFdK6kaIloikPtYDVdKlxE2iIM1o+6F66
fn7BYvbTOAWNJeij1vuBDvxBqAE5rLZq96mRYWXN6QtR8/q7fpvzL90q31smfoAnf9vEghYa17Hh
hudIS1w3RDeVl3jF6A0+gTehPzgp1lwuASPJehIylmCW6OZvSsfWO5JClW7zg6NddTCw+KujOuYo
MNLiXI4GQVEel0HWdzZytwl9gEWjDH/wdX/bNXvpCZGOdDnmfmqjXv2hRvuuezUnpncUOOd+46gS
lFvjKzhSnUhvIT5YVGCRpTrzKQVsZbiUtt0WTCQHpfEiNvHeNT1264vOMc+HS5ab22oplPZd1nxp
6xH/g4D1FpoT1hPzwIVAzRm4gUzefLyYrP9a2o9/fEZXTdUfZ8QsasHP82Iqive/1a6oioq0LmAF
iF27AHypbcAKwtesa3KabVQTnJog/vfA6PFcne4Ih8NQ7MKoqyyRi/Bcfocb69dsmc9ODzDOD77f
pf/ytw8IRhbMkziVksFy9KqXEN6YfCS0tfwcNxu53xmQeAdX28km9DLlBvmP1Ebe3GNEHJLxwVhL
ExW4eqePFzXGwR9/oyu5Ea7QRzcYA9TD4YKjoeu3V8xOCKgSl/wo72wYLdtkXA8VLJY4Hc2h0hsU
9oaHLMeTYdFd7f4fvs5jyXEsS6JfBDNosYUig1oFg4wNjKEAAoTW+Po5yN7M9GKs0sqqurMySOC9
K/z6dRfktzASkSgOXwlFS1+8ZeqqUl67UE+GrcZwt2oBMTSrFK9aif5gFffG6f//zPND+t8PUeOD
WsRxSjyL/Tbjvz6yXNR1KiZa6KrhkbG6ZhuTY379/z9DUfR/pjL/5+fQOelcK9MydIh02n+RaY0p
KoIoYupX6Y94RM/rUBSeIYMPF2+C/qgabolm65PXmW/D96R+d8+TKS+0DoWYS57vKga18qNql4P+
VQznFg2L7owZsx3rC6VbKNpSat40tOf481vdL5uXoz5XTBfK5EcrV4FUU7r5jAdaVUfTX+edMFGR
F6PsJ+XoWlTwlXgSX95oxhi4bZhoOOpQHFJl0YQHSX00wuQWwv4lcolvImqVE4MnUyppMAxGMhBx
BBQa84opbWcH5SkCbCnKc1sdnphp9m9drZMUl35WH9Vp4ccvwTOrDaleLdauhNdCdHthYmN5swEe
w4hqmeXct+VzeOgxc4HJdAV0pgUdRzleE1HX1adjLLwrtQukACr9fF07RJ+776bU3KzJ3hNBc4Si
umtDsBhDjF99MQ3fk/6JL9LSTA6vCafHY/TEo1L0TeBSCZOEJwMX4bWHV/IsfSG3C1RTCporDBgR
wZEij1JeiwzAodQGYaHa7k4xwmANWTLEeyvWfjNxV9ZPVyps+jsQ7BB12xDJKZI6ae63GrXdK8nt
hNLKej0EKnwCIlB1EdcAcelBKxPJzcTX08HbQYtnTZ60ypYhNKS4pA6yAutvHB61ZK6rjCnqSH/a
HyAIjjq+h54RGI6kvsGfAPonPSbIxuXTYgC98tXUcIzq5WfqY6hGOgPc6HIIiq/ESxoFvEyy4yZ2
6yeVGuZ6UfOWFotO+uAjOWVe2LYicCxaalnfHO6ZBOMjXJuY4ubVtU92eoijJpSPiS6Jm2sCWJPG
5eyn1zSHHO5O7VlAAjEzj5WwzRNwOYkGdqAhDBAH1ZCD+ygpKYNqHafdSi/XcjvZMNOgqczTAE+b
FToMPxgkP8j4TmjtdFPkhNa0m/TsmE9KcKYycYbXcFGFaZNrJlEDPCKbnUc+Iw5ii1pQ9BK9QKOA
h1NSurWAFMUY78JY3LRNs6mm5k3COrH3crTBS4hdNnQvAXvMyKZnLRMP/OFd+zC+qj0gOKJ3n7Wd
n/qHcIt+kEFDuO95el3KK9h+g1WlsMLjR7mlj/yB2BO0HkkGs7SHzbRJlliGrMqVtsyPJI7Pplrg
iFRjR/BRbvP38NitzXv1VX0ham5udP4Klpon7vMb7hprnAwG0WnvRmJnCIFDzOInb5AllOnosSP1
phPCFMtmmS6goPh+tTf4ec81Feim2eiLbPPaIJy4kc7DftjLW+0inoyLdnl+BO/yUThLt+wt3cmO
5g9oN9af7UJ1RE+7wTPQyi3mB8SRV2C31+hn2BhICSJmWC/w+31CfoCLueaZ6apr3vGlYpzAwNQs
UKPvPtCvW8Y+ZZsjOxaSSvFlfjwGVIOrcosuyrd5ZGaEGCGWsvpneH1erXPME7uJIxNoeLNOgWdD
6inf5VX7xgMvx//xadN2Ij7Hb+RXiqAQ55S3wVwIoxZETWCn1cC0wIg36Vs4B0fQDTT0xG137s7i
FivCdbZPjuV7+m7ekaN//lYfuLYgT4+NS4z63GFYY3i5sNOlG66DVXKqH8J3dglP6YOfTleJxCEu
VMcnGtbqce4C/vhpPWKXf9J3fkV7Dv37m/Ad/SQcGMxQd+2uXBnr/OinR+UjOUofE+cOX9JP6av+
RUW0XhQ8e2lTXfpHuRNu1q1G1WrK4frZRJWEJuGMKDvC/8QSBvQQPiR35P43mLjNzhOIKiV/PMv4
aWcKFA4fGT5IPnws5Vxr695JcbiERZAueECv1uE3zf4lUICgJ//TmEGDsj1pgtMOdgYyJdrz0Amz
7didpa+e+z5eR52vYC75XJPXcFN1W5ypeydLETnys9HFchEqCKwvziyBdIRR8wZFQnhEXzxljAA4
LgrEbAZOjITfn2ujs9VHQT/9aH7ylfaVEJq/4n/3AmcEMfEACSomqRkGePZwqXfGLTyhMQlbE5KR
nUG1+Ez+gOQsqnqcs2gGQpeX09OEMxT5z1dUaOqcQrZVXFkQEiKjKRn8HwcXSFjimG5gEepDZIh/
0Z2svqNLurZuKR6rDDMv0wVEhn/i35Hh6R+YHXC1ZUYS9O5Oi9/RoztnTAGT+fsNa+OknMY7hgdk
/bHHV9XhMoz3DF4UgrK9HRNfWh+alGRgm7evTL+BQQDuJDmTRBvnaYB2kBJRe0OjGjQO+hi2IPia
goV99Sf5Wu6yw4vndgz/sm/G38xHOsuWIziIWD/aDDPRB4IzzVg7Wbdo/DN8txvZa4TZ/JnPiTIV
dxY+M2BfwNdGQJbYCbpE9CPufWMREWMWG9i6Dmt6Phw9cqwYTCsOuBAOyoQ6uj+EieIf8++5jm4N
AJfklLMWmUJRAifGqZAtw698256Alpl6ytfqgtkqNB4ZbAnVMESmr+0Oa4FPfjo3IfnV7x1PCYJO
g2FF/anizmqLc8SR+fiz8CSgkqY4A0G/dZhyIEj7F6GcqzhADYCTr4tKqwSFtrXreWDjFJYtfvK6
tR/pHv1anMC7w8zh9Vk2CGYyqbbDr+I7SCAceIx4+IWxCyZ6TE/MyMkfk191sI6osO3q0j66S//J
A2q39TueDryYyBVx3e1tTi1vB6DkkJy07/qv/AveWxxE8XrpOZGyQzwiOBGxQgSpdFtC1vvKVKbp
yAGLDMMKjD/aVWq6nK7sp94ly3bbggRJDldFRHyLwbyJR6ADOKki+kno+A0/29blQUMtygR4oS6e
HqQtCHnP1uX3JSbIv292npG72RMVUw9GmBXMbzxKZjlvjgRMT/6Bw9XAZw5/hRMxnP+T78OJhmIE
cYM5NvQKsXU1BHnB159+aG6s5+xqSF5YptEyxRO8cPvBGX9xqaxatiTcHI9Icz5NnClUa+uBUsZt
yc4ASliJY+Z3Gh/xz5w60XcNGXdY9hS67QunRHzIESy1MziRGT25o4+u2fqIe4NnWfECsKxvbEjx
MEeoMwLkpQSnGmwhWskCsy1mkN6g2uqEaq6DsTXAa15DVLJDDMjPxQ2RW6iaxAiLNwIiDz8a/iia
dpzRh9DZww/QnDy8QaerzBVVBVpuFEtjyHTFLT87cMHB7vbjrrsQEKQNyrKFTe2Sp4f2PWWCDrCL
6/i4eXXw1jfqsIpzOC8udxx8n0lsGWN1aLORYLa2is3Jn3BsyXgPlGOBxRL0eT+zwasP8VLcFIzI
R/v5g2AcUPZIgvtUUIfX78kv9zfhreA3jgmSYFM2oO/aFhAi7Sh2pNl1Sj0MX1Q1CvewtNtfNMN4
8iIDgGO56nfFgfvKQHzqqFWZpqCQSqLnYqMHTKgkdxBR0QqeE4XOaNZXDS6/Hf7h6YOuYiB6jXwO
Je+FuHOGcRpcsc7miqLrThk3XOKbHFLqOinVCTaOmDrK2NoCG88fqG6hSuHOBIVwDn1SCmniZdjS
ZFPijN8DpwAnk3ZhSMd29EsCDnfy5cA9hPahfLZ3+VAxwAKjjLANYllmPW2075bsO9xgYAi31z1c
N2frIx8wYHOsr/YzoFoVCLvbJwK41KIh7xdXFJf8pijLIPZe9D2Sx2qCqm9iDCozIN85+Caf0fd0
UTbZDxLNLPNE1qI13Npwn8w7UI1UvaJ15JFSdI44MpZQKP2PDk4unWSjaT17+TKygoENzeCLwxic
kF9rJadJvGwA3HSmxFO/IAJxes4pjxhbz8JlQGfcpcOw5wUk1zmpkXpueNM1l3bX7+JvJkLQVbhk
+q+Y2PF3upKWzVq8Y7tDEqGeIeemv/H5tZe+0GjOj+mqO0/R3H52e/6L9jh+ThfpEoDqnuLv8pjz
V/ub06IjuP8b7WGIf8k/7f21ZofmyIJDZWu8TxaBzua5/xZwMmP8VtAv4AVnR1fjU9zT7rz+eEfq
WXinev023ukjT/rBvE/LeosL1CL11PdkXV0gPb66hWWPtf98LTk4aBvjO/r2TPFPc/0yWYmBl/yZ
JCyi+cut41UKSYe+BfYEs6+dueIPW732lOwvbEkJAbie946UE2lgIbMqA5/ZAd+eK5hkTqDj9rnu
r9KNtQvzaBqOq+skIpcWOsIBFSISlqeKg9Yo9SUznSHikLryH/8ITVeZf5eLzU7JNzDAitzph85v
UpCIo9Z3tO5IA6YUNjrI+5QaUNgnp+atJ13A6FNgTuHexBQOAWfy+5d5j84tKuIMu42b+pewC2OD
dNY7cdtuizO1F50JsXW2dfqqj/VJI3viWIZkMbU4rkt//EXdjHUfdqeMNjiJEGthITwdutn4TtEC
B7E/CR+B7lACvFpbTmz9StSSr+NV+EZ6FeMyhpDDN6mPElIFP3zo9VxWQRVI5rM7nWMah3ZkRjVH
y+aibRgbkpKIdMnASgd9iW20h3wxLJkUkxQNBliYR30YH/VxeuPbiVfhlj9k9KfRtzzSe7j1Mv1A
AFwFW+U3nxgjpl/zQWepY1yFJzyR1WuPb/it+RFQPA9FrzwVh+pgrcvP7Pw8Nh8jZ1L5NCkCMQ/m
HYQ0szbhtbPjyWUviNirv+m90yBgjqQqrwWxVOqf/9S0XLN5Gmer0GLu4iH6Gn+sxGZ6B48DNc5R
9bBGbCvXxCBR8yCiw9+GEVrLNnhE9ScdxbP6k33ZHDZ+CQZSjHMomj7w10rhIpKXqYF0hwzKvePR
V6Ir/5JEqKz4N4JPH+GJ/EZUrglPZEP8Mtc++rE3om71PRtCIbYtrkEM8IXiBuDYpFD3E05AiV8c
cdv6ph9jjYEabcZ6jpTIUTtLsUdn8w5niPKylXxTmR8MnLVIXTDCDS7hb/eRULmQ1ky2uhwJblJo
P9+zD+whQ1ts7QbRV+JX64QIJz7fsj/t06jtku23zGGUKFI08ZINPuEsRB4SRlAxh1dR+M/EC/M5
ZkqxwyIKnHFaAqggPN3aFmlrNUfvPKoYhWhM0iT3ZD/BCNWRb5Nd+DL8j/iJdbrH2yel/qv/yE2U
dwVTQI2S1qWApPEO1zCXKJIIeOfiziSUky6+F2cchquP9i4q88HIRofposHKHtG2BxlwiPDBPf+t
3/Oj6tV2dWguAdGmnl1iXhfpNnwzqdATW94xlcVFBEv44V71tkF1R1FMZ4VacWvTS4g0neRuNCFN
hyafC0fdzY2rJ7v7iW/Dubr3n/1uvEYHd7rlf3hxmQPV6MhcuIcFYb94iL3tVlDIGlv9ChvSrsNg
RbtbF2VPW4uHVzI51Lfz4sEPS4MMQFJA98zlfXfn8bfnBZyLD/Eg/6h3Cj6uX4ibnMQYwRWkuWBk
PfNlwfm4JtpHpC6fjAV1R5G8qVwwWUrV3VAu4C1qH9WetBB/SxeVkei9nJiPOhTU+dznUizR31Y3
GYtU1h6gxB67+ZlAKCDWpY3N9Y34KFSpOIvx7D4QR+U76R/6B/8qXKivaUtp5vk6vGoTl7cHNQer
TrxxjUemz78gk0eNp1PFk2Dl2VEz/QMWoJ3T8WjWKKucmO0HTsvFIhbT9k92XdsERYv/QHGTU/5I
r+JxuOdfs9hzBAllsNkGiAu/pcuLbSObq0CwsXQNzvDAuaJrF2ntU/Fgzhz/jFixEiDHbXocfyla
hwRHOZtsODKhFFikcDp6pN8eNz9qqsjO7uqV18I3oJeh33d7bB24vxT7PKugc4tb9LQpN0MGeJjH
crXcQvXS0YN9LVEFU0MPECgc2InySboHFrYNYItQ2Zu5vs2YnXwGVBzsKlFectvRGn3aG5nlF2pm
TgjUh5YCaP5739qMIohkmMzzwkZb4fBbsP9gqjpq67wGCO127qMcfBQO1h3jxPJLIG9J0CecgVmm
5KfK26Aoq6odN11Trgc83784F/0nxh1J9CYlDkUwoUx8H876VXxEP9acQ8q/5x8ZI/mCo80fx0GA
ud39jpzlR35AlV/kfuBPMWxfR+Gt/Ag/zHfebPgg0QNr9H/hZIM+nshLw0Vmdkf1Vvxk9+mScE04
lKxlnoDAv0YgzP30MX1x2PtwhZ1D9bqVWJKL3CBqLBSWKQlZVGJRJXQMy1d/2Vxu8Co+yKn7ooUU
wZ/q3fhOvwpK9foyL8OJejMCLeADjb7Mjs53c43wPSh3heiwaqCxzckcmT6COUe7m/JNTA+TuM2v
U/rlm7bS98TKqrKHU3sn6rWAIsqZglKmkY0vLG3TjrE6w3o33VTTOH52JylWzZLA1kfb/EEt+Xqx
fGjTUFPdEcxGUBDI73wHCFUsWNHQGCvjS/jQHy/FVcwlUCztMItgluSCLfeaDdiM3fLdgg5s2BpN
fe7gmlThxpQQBBe65NAQpXwfgo5yoGAR1tiMsN50fR3qypkXdUiJ0aqjkyseVnJ5dbsSCPnVAjeG
dN7HvNjE6bajV2SRrdlrlMYsBQWuMVHrxY8KGfEZr7MZxKO2jINe+FzU2GCGUNgJDW/6CMHQd8Rv
axv/jXv5J/ihVIjO5bu0TqnkcrqwK9VKfOdu+eyTdISDbIEJM5OuqloyC8U+C0sZ4q7WzpEk3YkM
R6YzDYfG08Nj+pOOg0bUgutF91Z/VGgNl4up8MBYqA7wqx4MVv5XM9XXbyofPYCX5ueyHXxnmdcM
79Ch++cpFjzckfevj0wkb7k00Hh3vtRlnqwpyBiPyCi6vzxGAsWPDtLf3NIS4h5tvhsg6h5uy4rd
qcM/mG4RxufwS8246Wxk/jXfzY3vw9eIVCdY0W+K7/knpemT4wyTlRBibgmqqRVslZzgXGTqbyBZ
56eQSStY+idDKT4Fc/ALs8xoyShFBE1eSlnkv+4QjARQepWwOMerJtua4VvWnGMLHXzjM//UNq+f
7BJggaYcTcSlJTWyt89dRk1P8d2Y2K86wnfxEwPkraZo0WbujAFENkw2x7ABkhPtrWY5Fnae2yCz
b9UrlN/jCFCuh2N0ev08192+2ONcAl5FC0oXT1QjPEChwwsksdXcAWPszFWQ/GSKN2W2rzxd8cGi
Cyh6FkFm/DWtXf6IDtVP/E24LfVdpj30XlrJmAOmlYA2/Z5c72Ws1piXNrybyr7tWs6HP0HPp/vF
LC3yjZ8u9uRsyS9Wlg/xsWMC6QuBsgYsY7FjMxI4Klnc65wn3TEEVwMK0zZp/lE1l2d21nvuUvqu
mwcBU24SF685GB3widog5+zUbGWlj5dJW5Shw/68kufYMwSKpc6j1oSX1mKQ3TLE/kgopfJL1vEn
ZFcz+mh1Vzd2lbiOG7fuCOMikPY3qYCHWoxAhjB6cJT+CT86gZmJJ1YMiUbAlnZ2+uyahaytI2tf
BStNX/Y8V0ppgR040a1+9WDOXtemv4vAEP1bWi1K7a0F6ZHXmbyuiVY5eW0wJzb6mCQJ5lzvDvga
G7ROICjlBZDOfHDxrVZwpsJ9Ak2nxwwPX4JUy8KV9qPCBIzc6IduG+o4jQRYPek19ChUnx/s+gxF
8zDjY9Ety/a3C/6YirowLot4HVD5Z/GhZYmjmILrSzjFba9sq/FWZmgS2OIFMnUQ9o8XrKK9lp7C
6RTqKyF9dNmjNI5AvLVAuBOgBWnVW5sfoJpFEAABH6jRZ+iS9lYi7BUbsV8SBYyvuRUCsmVPqZ43
hkgYzAZX2kamTsTDtYGXUjFzdGODisfVCk8zj+xjBhLqAPt4WmvhV/jcjhwKth9k3YfDB3hN2qd5
JeDBqbfz4hyXt7Fap8H6+dwL9V5SPozxpkXfCfZ+2YDvg3WKg2U5enBFZ+jAeGOVVVJcUHw4qOk1
P5m4WjBxZZPuW55uHejWb3ti5pme2uvM6g5Zk8GdCXySJhbUjIIsAHmKV0q3lhQvFRdJusheDAAc
/HHJ+yuWPDU8egrP6niu3DL0yZU3arcs5nKv42GhBaylvQnCgtcjNfuoZw+KLWFIbb5OoZ9ElD57
Y12ciSlmfsrh/2GEkdqkNbru+tf4AuABV8KtWIR26q7VX/NacIYf2aG4lI/yEV+oJM2jtje3oGKL
caEwa6JAuLxuwUOTHQFLEskFMbECvz+Cn+jbcRVsjX24Eyt2bx39SCKSFyE+VYyxKh/cYa2/41Fw
ETbGLPXuPvcdqDPDT0TYSx4hLepZ/gAkTGUv02dSrHUwDktqHm6Kdo/fwYMBEtlIDvdj4FqHlihh
XDDwXhY3eIdv4a7YMOxh5iQxdBD/TNwdKjfZyastDIX8Gmy1fb9qV8Ph+dGwIL6lKNVr3/yTJwcc
3vyjyNX88iTRwPyYTIcYi++KN+mGMWUPNoxtCYWuOs6oQkNOoyIcneqbPpyGD5gDZlMjueR25UxL
olxmKpIXmjpRVK5oyDNWSUhQYUlP5gQWZWMQLGxlonlMPDN1/QF/YJo75j51Ck2HwPFRZMtMhAb6
Z1VrP1fPRcgZFlyFRqdKur2ahreRJQW1uyewlSMzB51CLZ8dRqtP8KXavwpEECgKRUjDZfjbLPUY
rCf/Y2uspDGc21TtTWEiXFPi6TMqLvjisBdf46kLr5mFpaVKU/OYcrp2/Z3dBYJQ/Qq9CumAQIbN
pi8b9cZOlW1bROyoWiagbqzgXHoL12i+plKedRrLKrtaEyYi9UmUp2MjNcsnddyon40+x4I5ee5k
GiWRpq0DHghG3Q3z6sYiK2g6dY3ZO0ZgrWT2E/nysEnb1H3CaB0w6iJLWqA62jVgQugIJtPyZNF0
B+UpH+HCF/McByJ1A6AnVF6QBgq88wC1jTh6bxlVkO7UeB0ma8h/KCcg1aPXl4m5QljR+vlmvm+t
hZy/FfohjnhB3bRMxD+h37fRewmWq4ZOUpzG+PmjhtqvGSuegHhIdx7gSwGKgpH29HfIHjRR6yYJ
sFj+9QSsUSRGKcJe+EophJUmXhdFfo60/izEiiucRHVnCn8vDXbuqep+m6+cOTQ43zmj3zCDrZoU
+Mp8DDoiRWt+qFtV6XtDmEKICPcykD+yE9z6Vw10qbCHozF4JDFmBjFn/WLNYVpELQCq4UcGjYzS
tr7axH4u5b3NmzG/FAnhhwwj84xF52mjKGCfcCRytvGiaPDZ/r5A7TcKOpbTQGMVoBtRylvlVe3E
/iTl4owhq+AM1ripnrCp0fKoo1ONzk8Y+2LNqnIzAJHBhWDNaRSfXMSXlzPtNyN2/AQ6LAqSANw1
eeIgxhpO+EZPnQ/AeouWCJwZ37q8kDYtQW4ef9JBF/kyBPh/t621fJX/0ilfCDqrebjTpe2G5Yyl
XtjikyKgDleA8prw9J6fFamS+ZZI43ZKXhR8Tc1ckuJ58tP4hzU/D9IfRuXbWmd0SxDSIv9Z0Y5v
ysSPYdDWf+FCxwIIe6Gk3PVbGl22t4HgaBea8hhSLlviDuiBoilMPmLL9BSJdCyXmten1PcqL5Ux
5WsdXMtqV1X3JjlFTrrAKmQvg9kPK/2QHBUmjjDtd9r5aR3G/DxUOitLDOwZ17d9wi69RHpftfKq
CBdokuiatK+hzFgMQaxAvOi9DCSxiM0vuYbYMrE2XzEqkshoNyF+N27jtcsKR8aaxDI8MAXyQBED
TcTiiYKxB50x8MMJRY0VzIqqB6+5KpHuuZqdW55bbRS/hbB9sQyweZnlW6MwSIeQIwzaxjRHP0/7
hQiPpIwZU5qGthWm6T2pHqo2euyoPyPlrbfac6AJ3ijDNujBGBspejMTc50+47esn/axbr4/LQkm
g8SUPALNloZFJlzNYjHjw9nvU9mzQU3PNsJOQfcBoBa4zzfrTb8aQL4n0kBY2BGVDltxxrYej8Hw
1gDvRSEm435VbYf6bdD3o3bpmxP1I2EsEnJHLK9RdbTAwKCqhIGXq3vhuSBgK/KfRMDI5E0F+F/5
rpl75AMpfu/mi0VdhKlLs7Tgr8T1choPAVv0JvydDR6J5ZJPnikn+bWMiMQT0JniKbnFOVsPlD6x
8V4l76/ZHqq9mcDyJwlfIqu7RfoJa6xJ2ZTKwiz8Mlx2ND0KC5/20K5E8DuUszLpUL0+Uzaf0uQo
h9tOipwEbaidABmKN5MoFwHif7MJupOavJUFZXN1zYT3Xs3coKQTrnYvC1e0QLzX8VsTeUntJzAR
Qg+wq0WErT5K1heQjqR7vmUtJPUP5lURfDXihy7uQ3g0jf8CzBNda/rOypWEMgYhMvVVpwt3RsBy
kVdQs877zts89wBF2dEaRhwO3QhDnBE1FHdRYujI5la+GUxfM2j9PX4H6LE/UrAQlYf6Q2L/pBm/
i+DOv8x6MJK+zTv2zOGOPYx8NXYeFdHwwy2MMt9S56ZUhkGPdA+JbGB1wu2tjYWXG5DScBkM4lG5
4KMF4RJJE36YNbkMHOe6Ikxd3mmdeT3b8QLeM251Vz7qd3QgAmGplB8w37ty4YMp80JBRF/PU1N7
7nxxncRgwuSGxYZ9Mzle68Iyl9ZWsVBj128LHxUkrdwnxVrlFojbsNkI5ntIRZypf0byqU77QeW0
HwL5XhtrtK44Bcjp9e0mKQ4Dg/92lXebkpW4CRDUZfouqKdXy54aY8ylKC9K/qwRooFkstTlw1hJ
TaaldnUHhOHnT6DN8zqjPVKKaCuRlcNhH8kbY69hIKo6oCJm9Cst9QR5KzcGC0gpuxaorYB5SvWy
jd/o2GrVH4yHEnwXLaTwRVff+vgtgr8y88ptOgj7uWYrDZgqHS/gnrwa60t+8KgA20Qk3LQDegWS
AZfM1QCIu3Kp+anlIVtRKR4sQ0Ypce318VKx3iPNGwIKJtRf4C/wNght47ifWLg3F5H1Fkk7udvo
iByh/YQYT7lgtM6snGft8kxoxDtr8Yy2lj3yp16sagmLgUqw/JXhFl5UjMmnPUpfDJ5fT9c3AEc0
HyBDnBxEawQ2sMeTnHtBwKoW+xg2BaV4TI27nIM8Qc8k1s3RtrNmYDTZQfQYZnCJaYApLXSW/cyd
Zu67zKeAKrN1/nI1fmsxv1z4LOwOPtl6xZAUysHgRjUyDn4uvplo4GQes8uqYYSxoomTMp9xF3tx
aXbg3NBtTcVe6hYALa3p0WUBwwbJmeIjwpiLZfZxHkdYX3ni8iKEYKFFKC55sriIh3UbcF7BEpIt
VW8PkeuHQRI78qw39SWroTOWOsJVpLmF2GRtB8GPBWQnXL4127gIejETfTkD3ocIXCT/gBlWRkc3
0DAlhQznG8nMNel7V1O9MHNLtDDW+COSywUXSgMzUeYCuKGy5cNQcAjeAHDB2k3xGBlfoMCc+sR0
Y3oETJqjcyruMSITvl/gFPifpzakLeGjO2hfFh+qh0NDiJ7BRg2bPsOZB83IP9J1jXbD2pHmJ+jG
AfV8SUDygCWF9ypcPg2YpjUb7tYQPRqflcsMbMg4pMyDaQTRm6KwAM8LWPfTbqDUJQFBXwfcSjbS
05UqL9jc4dzCMkhpAoLdPLGhboBMBDiFYhuUE9UZ0rlHhDAXmm4Xbfpyk5WYLx70bDMkx6ogcKLm
s4t8rToHd0X7y3PHbmBqruVkReZjAfV70A+95BWhGwKYylQ6HZ9gldquadivxWtgAowQlCe1y3yN
olC/agjMTvnc1xH5g8WbUAeOMWiVWYD2KlM/VHWImZ0I7h0bcbqrWMrHlAzWcqUexowd1V5eFsZm
eH4/oVqMkwBOkZonrdIT+EvJtDxmQ2ayH8jf+udo7lRkF4L6uXvFgeCqk2GwT8SearmNmGeWMgtb
42c8rnNpBMBbdc1qor+ClCsiLtWyrBJni6SB7gMSJQN/6hAPGrL354h2T+foBOn4QGrPwWCypdCv
pue1nE7MbwLOXolg1FFUN68kdplZiAz5u3PYA/3aYdAtzKcMftUoxTLrIvPMFibT6PpkcgrF4DAV
2zT97c1dbD3mRdC80hcuC/WFssDcWaLo1eh+lpZAA2vruW2ozPYdfan7r0cfrCTxGJRu+qYtHPWs
eWAmLIvCGu7IuGz5XIpjFbJyfDIEpCoBNjattk3UpdtsRaPY9arwQCJI8AopKlyRfD8TumRXPCpM
+RrCLexuywPLAC1okXCs8JB7+in/z8dUr2gJzOcbUhm9hkTnJjEYa/rEgFJk62sJMZFNBUNxB/ha
wB5n6c0tffnENPN1A7KAQmIc8n33a/3Q7wJVfTeLcA8UsAcZVc7yCQ8385OpyfTNBPp9xoROyg9n
ARaF+smuKaviUFMmvNyevn7S146x5aMswbzZTCzP2g8fSN2hxxa/az/9MfjUV9PeZHHc8Bo6gPrf
nD6dOUE5pOLa0VmhClwl9lj2c7uepXdXgEZ1Q3gBvCc/IL3zwxiJocZosYDv5ThX08GaHgu0rFJW
hc+4JjSObdTg7RgKX72eXiJJOwomM1yVBqZj3bQfqNkjQ2C23eRAGM+VGA5/U8soFjjLHNZjAMe5
J2ZX/YuIgRBgX+36Zuc0r2uSGqvk9VoYeT45hjuCqAY9pqnd1TxVae21uE+L2InWQ+ImOm2E7E8Z
GqSeBq5bgwpFB0O5BmpBAZWdJQiVcSehpwDI3OaMimWLcWOvvufsy7UC6F4c7NIJFmD/kxufpvDa
omCB7Cf6L7VwkCpUtdTmU1N+XVa4nKRkhXKvKGsp8Z7it0aKYvqQSKdS4CwUoIL1tTSFk9RKq5eC
62jwpw3U1P9D0nktN44kUfSLEAFvXkUSoLcSSekFIdOEtwX/9XswG7sdY7pHEslCVuZ1mQAERR1y
nAZ1UY6ArEgFVlNkReZ4UQu2p1qDCkyjmTtnqBasrf4gfg1MMlwZpJtIkVj5qKTymCjenY71FjER
FP73UrpN5wyaBPb7pDSfGZZgsaBXUKf15NI8pfQ17IpEpYn46Wm9gl/iM/WY0IfiMWWnMLwa5TsN
S0FaieSa2lcz5h/ZMG6q7k50i7szUKlXoFYV70/yNNCOlEQJls6r0r267I5a3nDFZnsC5iLhgwX6
75FcXkwJE7kIL5iZt1Vu3EJ6DlmvlyqpKXZX/VMCA6CoUv7plvkvGadtLNN/d4P9J/q5CxjAkzOt
YukoUmWUiYqUrTvHcW3F/xW2cikd7B4EiciDVW0j7vU67IJDKAZEGaGjuZ1tJHu5wX8ldHhRR0er
jXnJwfu5iEZ1MXG72sFFt3YhtHfENGW+ywGgu9LBziffpfxoCuIUueDUNFlqZulF5TFmRW5jDUud
7i3X6jWuzaNg0W+tkc1AxijpQJ9+EH7Ffkg6h7OxhnJVYjHwR6quuA4tzO+UAM0q6j/Tlt6F1lwF
YiMlrj+0FtJe1Ldkdk+MU0Ud3qVjtUtjaZMh8qkGY1jnbFJPnckjHdTokfXGVoIWAjCdQBw+8800
yJ8Oakg11hGHSwQZ4439KluvbvPdNEfPNC3j9LTspoxLE8mAa3BjVTB/Oj9ji467GqkvG3tERNu8
sHO+mS04IwLrxkGuBsaWxy17NyHg8+/5t0wEdwrocCpPbg+h55AM10fYaVeWc/AxxEwVysHG3sZK
vU/HdBUwIQX1r5qTB0Mr1CDkaujwMIUhhYbrBkQcwQ0DQM9o2ZT52wisPKRdsZvbWx2K86YXD9V8
H3wbVEEHGsT5vZRyOsC6sf8ybBh9fbWtm0hf1awq586j8bGiDJuuzRfHc1EhbzayeBEkw1n03zb4
goGsx+8niMA5AQCeSCk9EkIQYzi0SvjVkLjRA5HzS1a3ymMgt9fIGT64YlkfO0GYd9ObY33YvAis
iRw6WhhmzCxnETOQiZ/9gzlRla0tNESHxaLLO2trNDDzHUYfRzw5dgzfRk2CdD7zMPwwzVJD9eQb
Pe50fC0B32owfmrlVc61dOb7m+qQBY6zMHSqZpD/q5TPZNrQ2JALDb6KAqlrN7TIHa0IF6XwxgaL
zbQNumdfIw0agLrocGJJW7bRYbKKvaxZ3E5Kz5j6o+kPh7u67e/mlXsDdYHK1lFKiFIcTSbYU0vk
kpkSQidxBKr4PTA5V/iGOlrgPuHrI/cbxKXptkm9V7CX2FurEK8ZuFGTP4s+djzmVbtr8q9a37uy
QtwRT/dH1aDH+mrN59weqhenvgwjoXT2ovCP+vilKzB7MKN7M9sVOIrS8VgG33rxl/YEtlo/bUM2
6PdgfVgQA5PA35SfeViz8RTRABBFoQ+nflybqaf8Ja1r9jhlzpnSYAGGXpqWVneBlAmzazVuWvZw
90yFB6K1MwQwRoPMxnBD/R5kWzlST069dAJvmWQ3Vn+LLqLS2ZxRLmabHKw/R9lTI8hwWOU+o9Q8
0NgnEl8cAsnMvVrv4H7y5qSj69QeLbIY7cjp1owfU/6UuSfk8Yvs0pmuQr8W7wPzzak3lfi1iO7j
nci8kZ9L7PV6z8wXNksgUxgY6jORVDIq/JueerThobaYA+GT7kMJvlPztzGI8ARZl0/ydJKLfwqi
7uIvp0kbjy1Ym/QtgmdgP1Prt0QuxwDBHGvTH9LW6dEj1379DNJF/euzEIXX9FZ10WLiiV7GxSni
fQrg6yQMau09tu8CZUjYsYE3eQ7ZdxzeSQ2VhmNcb7TG/7Ryez1Q24wBXrC/5VBNPDZEv5wC5dMa
j5NzEs1+qoFoxkcwfhjph1kfA/ucWUiv/UuqHhsbIwMqnJI/tJRxvzkWYse1gtggr2mZc1RUxo9t
vuv9Lx017Ig4kQQlOztHDTd+CZq+yCycU/IrRe8VZ989WqMCEi9g1Le1r0D0Bwo5PV1wt5FxWOS0
itk7RtAERry3SHqUUMYJF0e0rXry0Rl0x5Mynbt8+Ja77xpQK03QpsszcDQqniKepkH5k9R/sY9a
sn8Y8qtLv+PmMw+VXTFP+2qG1IMforBzWINy14tgXeMR1IyR5Dt0tQQ9JkODNFAEBH44WFVMJIFT
qHlWTsiuw9ziy/JRpFV4pCNURiimXa+n1GCE1IvxqPGESOAuVTd99zBsQ/BZV8QdUuk+lApTpL4d
elKdzhVqOz8smAGtBdZpxhvzKc/vTZO9Z0W+l+s6cFsx0dkYytmXGkIi7ZZYJd3yPTVBL5dEKveG
hcBKciJ3mnr7AjggQnBCIu49Yqv+NQrb4xUTJykq+mr81dGP26QAVzXwCbpPE7MI6G2HLUUOZ/En
bj1P7fjsRmNlZh40aeU/dGlPbZCzHSRb7lxzf53rZ58V78lPhLln8LT4aAQUAc5McOPWTvJLUK1D
2bPEPbGvaQeu018T6mu86vu23aiVPifqHqOytM5+CA+YgtAUwCf+sB9yc13BPrQVnDMadTF0S52R
NEbHZlfUSWQ5GXJfIts2gjJX+hrqyybVV6rP5dYlYNeBBW3tSxupST05fWKwjZ5BwifU+vZyEY8L
Ur4Adbhts2xVCtvLgxokIFgW5apTSXGG3kWbVpNPQsaea8rMmx+9s8uljZYbkHFRDuEAx4ZCoxoQ
BEqGHs1hS/hhUhUxRS5XS6UVV0kdSmZr5wsB2qR/sTjDQagRfmV48iYDFDclRHgkZcHKxDqJaVjU
RSAZUB/SXa+vAQI4Savf/TT56BeiSK+q6iB58FsI/non5e16nJVjBJDKX0NbLMMBKygRbORemMty
WawA4xP+pEl6pfyKOjohEt7Mj/4iOsZkoW19S/5yBpXkdPh92xSfEd/ayIxjm0ZrNdAXRCkvNKz2
Zdb/aQ2BStpBq08YqT3JjaQs2Ri6StiI9as1FArGin2tEHjE7ZYiCUjpMRAvB0b5w4wDhqXWL9EF
36FdMa/pylnVbNdMJrft/kyePDVk+gklP9oQvvJpJ4jDQ5/ZDhjbrs9+jpzS+NMm87PwqQBlq8Nb
tO8lccU4M7HloRXIu4tm3TvrHohjbJ/ytD3qA7GRuXloSAe1DfkCJ3nqsIu1+rNHFqcTdNoMAgHr
GNAqEzomd2hfzX4g/K+ZgBY9eUoxg0TqJtLbjQZBLCvWSm9ZB45Mq43Ewaxmnb2q/otE8WMLRDRt
tavErMaTq4uN/lbCxjG20U7nQ00ksbZkJIJx73ZpcaIfPQY1HiULizJmjKWVLOGkwszkqcxwwDlb
XkrqI8G2OJgSD3iGFrcLWxSxzRgvK21Oy8/OdRHik+vBSjqHdPSG/9aJ3kXFw1mMZOLwx0RJgZ11
APRVZJstJVF8yXX5sNj73qAwUKVDX3PbmnCAgKQLakrAmhLSdKZya8E714OyL1AkBk7mRvxi4YsX
gqsyqssSDgLyMaC3ELwElfoRpfrNjBVafIFdsy05ZM2HWZnLyKq8Xu7PlehubWhvObOgLKTle2n1
bD6I9zg5Vbs29q4GW9pQVGuCBh14zJ08MsRvSrAQ5hF8u29Itr97pqbB2vD4LzQxuHFDIGyEN8aO
yE4iURg4RFlPUf1BzMWwAJj7Vblw2ItB1Fs4fkrs4lhWLzPxCUgFNkxffsqcageop5FPivjZEW7b
RrQBpHRB4MBkmUDB/BLVTx6QyRIr2JSnK7GxV026qKFDJ+VzJ0d1SrC4vPTrcqkwrSc0tTITwoiE
sKE3FSxLUMJrmnyBB8GExOpL4ykvGXgcRAhhxCDAc0CDiAaks36UuWeKOlyTzdLpK8pTg2KNcJTO
WaZyhcvy1AjC8nigg/ErUKvVBPlUYlzW5Pc8Mrxw5Eqa7PTHz3o3iekqQ2TWpGrMJihOajsY/4hp
4Jvov8L0UXdPCyXsf5WS84QozhquUmMQIFXsxuy/Lz3/e25dNSw3GTpDsrUXCdlwYpQ+iir+GVL5
I+CONDlElrjoNYOhqTMDqVrzV4pV7KADkKCmHU7JyNtDXOxipCiFPGntlFzCETWck50LJA2BVXxI
wjBWTuQcSx9AZVwVKjaNMj2TorAzEzC3yvX9s1qcy+HR005p2kvcsx5JGIVYu1fpo7N+gfioq+qr
FS6TCSDqNO4mNB7G9AAvxWcnKbSxX1W6dsTalYuX1GyH6aiXd029O/Vz2fQPDWtJ3WhblWoZCHMp
UWXT19h/TfyGTcph4qYtrr9e+tDz8EqncR7y5unT86aIj5Ii/injZCch9HLwHMCCtLJGNH/yYG3N
gUg/pFGFHyxVqwQ8zzjrtRPabiD4u3Y6lWIdF9rTTEKipcjTA7Fq2QOTYF8rIQLQsSlT/j7k9Vav
Xd1XK1Be4ea2jy0Az5qIgHno1a3uNu9aICSM4kQaXghTiqdeX+U6vHUgL2ROgIqebBgYMhrFv4X9
zdLCu0zRVOpxEfBhayZIrD2cusr5MBiL41h81/O0HlS/ZlmLlZOwcMA2/TsbJlBfmv7DkZsvs47W
6fDIh1uMuBrS1KbPUKnByJ7/K1mTWM3PEu1AVkEkFbxWnbDCymL1Ru+8qb56yCN/0fGrIS29V52N
yu+H5ZzMefZJhAcDN/VgOdqk40+3sbs2QIgoFRBGQCrwXoBOhOOuxN9oQY6gmzzoau0SMH5RtGZO
BDwEXfHbMo6FPHsm9dPx6/d81Lb4uJCR5QhGoVhbv/8PooiSrZ6+xMq+xtt8mvbqLj1Uuwn9k8QH
nO+hRPbOjhURB1rfvlfm25RkikKiv8Lnksh3gThW5MZT8JuR5fyptXYU80KGyvnRzOHoR9UpyImH
NFKMSur3YKNgUWOg44aQjf6R+cpVzkGO8a0meAf92uSdCxG3KoSpTerUkn9fglmeYwX1+US5t3Vy
+bhKSFby/9AsrAx0H10deQXTChgIl+NAPwze0uI57xFoJBGbICKHm6X/srRfkf0jZYlJG0aX/xwI
wZvxiMAn2rO2Udjj3pNWBbx1hPdUERLx+84q6guvg11yuD6DaFrJ1rvTYdSuHfb9rAssKyMjUcrV
oHDkQye8R4n/N7Z8W9qgs6Cq8KHbIsJl1ruCzMWIfI0QWVUdB4dI9V3y+Lx8rDZhB/UdcqgSHFQN
6zH+dVTVVibYNuNRDo6NM2x1It4m+T6PMKmKmgOtd1H9tuU9BQlKcuSPtHcpak07fSXi6gPDDPB5
sLfjuGFxCW+FPR607mEySGeMlzWvmcs2xv9go8MhnIyL6BdzB0m6Urhjb0c2Xmvkm+Xsd4wvDm94
62rNgUm5jr7a4q4hopyY9Zn9jWusVItlLR8j6Zg4kqeS89kDN8t5uu5t6z2yn914S9LtPFvB86P2
Bo3Eu89fFuTEKCYxi0jSLxkNE2JRaTMou6jZOc5dQaQX44wycdJoARpAr5YISDzYcG/xhcYFOM/f
6sTY6fWw8vNuVSHATcKwm+3zavKIlBz+iQkM7EfOXyEGqUq9NOQ8hVd9AidZDQFBcgjPVhRKJIwT
C3R6rGM8tlsl9spkp6E/nLibwlzld5+YWyzcwaOfPXM2frFujHsyyt/6mAVVkf6JnZsGPCw+DX9b
EJyrAnGTs7YM5WNZv0/qEjDBVA6DcR/FH8eC++mS9Vdd2aDUsvBqE48WeL1wK2s3kghcHRDpqsuy
IHbuRuC/BbQh7f0aGTOfZEcgVVgb2LuhTYin0xtUiJ22ddTppJv90iHN3fYMGn/4lgq9Ab4+7akR
yi48hCozApp/KPmHZFPbeAtlksBTncjQY4KBlNCRbD2hnOvQeeDcoV1jRlt241nPj126qJ9QKH3m
lfgG5+ahZrpviaMGnefEW2TM/FZib7I+xjlwCc0nso72hezJ82qLS09QgY+kHH+Y8a5Y9/mbZ3iQ
tMFiBwk2EzroqCsPJIshwGe/CrmQTvwzRu9Ov9WvQ5Rwb5lHds7gZyqgbNQgO+hFtzJVmUzMduOT
1zh2OqPjxONA41/Z3m4A8hyya68f7H4/IT5PvdH8dMZwoVqmF3fhLWpiDJoYAHAtaFNLmxh5nco2
rQ1zMjk9k4RZZeBwA0uXJS6k8jFNhVuYFiKXHgwa8xqINnE/NevzYpFuUucVROjvkTDQ6V3kWvcK
TTkban6YZIGzi6Bc+nA34TCUTbqx1Y3q7BLO9xB1xz6+DHXg2ZBWSMEhMg3uWeCM7hyXdGiINUjt
qbd5mm9cGymBT9i1VH5pcobcBsREshnPqUkGIsfBcb4M9LJIr/XpMCBvrbiUZeVS69em8ZpqIw9X
/KJ7R5wioAjd30nmXneWf5K5ggnLB7dJ3FEmMxYp8vBll78p4G4FMEcBAo8z9adSPSP9WfDpolXh
fpGzX9HihgRPtcLkTELR0geCdCTaws7tqjeb0FHEQwM5BVVzzGu7vo4qJu+iy5+jhfK+l3/bEeG9
zaCoSz3S8vaIFiMX7wGGnfi37F3TxoAxOj+m371SHDCBYrg2H6CRMO3oq5p4eptu3GJvR9Qpp8oe
7pLv89D96FzkQyK9kQyBCBUjMUsF3nRa9qjkMaizlalYn+y4QpMf9Lsiy94bVTmkIiZ0MLVZPWAk
BaiKhXw3g72MArXYlqZNlEEE/Cb7NUJe/Dzm2P1TYNH69jo6wdMwgMj9wiv7DuqoDhED1o+gtoGa
3Ty+FtZOck5NyN9Q/ri401eGKSOPlkUGkSVzgwjSL/VlXCPAi74kOXzr0mvS//raIdSuvXOumGsC
jUyLioxyWNCgRzI7x5wR0wpyN7fvKcxChq/L6BfamKOObb78GE7FnDV3HQKXuPxHvOV3MAyMh8Av
gH7IVeg2fXmbmfit0MXCpDlQALSGU6ftwqI9Eoy3bQcJBOMqh4pXzupJfsbaxLc1Oh9SIVPvyJmy
ip0mKwvHYKJzFDaPQVEtud0Nyz4UYXYekuBcKLxkoTNaKlu99MKOA2+N3WJoVz2GA4toF0VR/jSJ
5qULoYfo6JZjEZpbozTNvVNKyzJTUQ/Z6RJFQkJUNma/YNamSCQt1LbWwoz5ZN8o29Cqc0+XIQNS
vHexarRoNuJNKe8q+Joui7zcaPdFzldjCaAeMaRA5aPqYYuKzUaBEdUBpu0i/4uH+KmQDmeOWA4C
aHdKWw8R3PchsaI9IhyBhQ7SqPwdwNhDCmgcp1tMzz3IlAKDZCBJNRnzZx7AgZdADAuw1T1KixrH
m5eCx8MNLG0CL3tGfm7ZsTeBs+l0EmrnSLa6hV21aIDBQpowf5q2sgwPzx1gcxb6oNwkuddpr36w
4kUJX5dbQOKAmz2DXKPjFVXBntlzMnUAWYF8C/zhqtsEjvm0NRl7YyJasBK1Wm5MdOnirfcfxrx5
ScZBVTKRirK85z25spZyapXanUZjrZIcPhrRbhlJxT3j1YuO3ABN8vrOwvpm72UL206juSY9Xg2L
ZZJpMruO8lerfM4cDMLKftpY4TVQ0K3Zyd7P6q+Q8aosWdiRSMfcB7JXV/yUxzpGthkiyeyTFZvV
Sshp3CHq1iInAK5IUvd4Wworo4u0Oc1b27n55X2io7b5nlGJmpQFE3QQCS2jz74duJ6C2M0tNs7+
JTdXw/oBEnaIMPAL8pPzf03ylWINSqv3gGwKeTOrY9KbyMDtcTg6xm/WIwvS/gV807r47M1ZSa+M
PNsrY3RHJKrhylY/G/9EUgIkCTJ8LKYIZm51/a6FoKX/CewYECmXEN78ERQ/v+prNs3TEfCmqUvb
v8WT61sIu5hNd+293jSb8bt+j7Bh/pGYYbjTvuywlfIWvB1YXbGp/4Kd4Y6reoPVcCOd5BcuFKzB
uPmdX/8inaKjvlVcdN2L9kio3UpbEwqAdzm+FYfwhnH+0z6TQnzGUFc/pNWwAwFaALAsgh2KcfkO
0S/d2LX5KY76XVyZCcdvZR/slCVt18ZaWzsSEAiWeoPUemNnLOLdYYlY64ne1ni646uRzzO/mmL6
LHbNXn6hIwaezt/DM5aE9+wK+4Efl14xKB4MXcSQZFv/ZZWwFcQ3uk79Xh3ZcbcUK3QGCyPb5znT
yK5hq+vyjp6M/4EklZ9x9J0bKyW64nDh5/jpD8WwhmP4/49F7CNxsi+tusjyIfVPg5tBLeCgd1Xw
LiDrdkGE5FtE4f7/VySEj2ejSNeEzmUZYChSofjWFw8e3zyhd8egNUbNHmITA5t58aN2L6aK8Lz4
FCE96aXkxHpFhryyyb0w0h9m1u56xbr6s+Iq2Rb+ucZp2vDGMewUqEuYy9jdBiAs9oJGbBmNp0xB
/HxtnG0p0fBcVBotBRQ0al+uAdjeC06KCPZDKb2MKnMbO5njdg5N+R4bvwbalVI8g+bHIg8pz6QN
+zFRup7mibZLXY21BiaqWFDURLkAHEJTUa3t5qyKXZ6gbiKPz44WY85hln9tZ0LgkA5XJ02fiTR7
Mcl8TMljocxR21gnFelN5tW+AcPxn0EavZ/SY85KuKhcyYh+nKnYxXHC4z308b5DU4ccX5dU1ZOA
U+FFTa8ysaUVPasFfJbNLTqDrUNaHZLphq8omLCdVA5qN4VgonEkdiG78qoXTbtpzP2gHoXsSSnm
mq7gWh/8V5LjTzZXNY4o8E65Yc8TOHRbVWseZUSlNbAjutF+OOhzweBfcmIt+ag1G4IymY5Edc5m
vSql22TXjzW4SeCicplj3sx0FdW7qrqZRf1mI2X32briuFw622XMRjwJADPPZerOtJFRmXTBVe3i
vY7RTdK6u99c7THbj0isBjQNQa2xkhUS2zdI82dkar4V40eZ5G1JAELbpwcpZUtDghEzRVzNhX1A
ZWSWwHNZ94fCsTA4lmgPGPwZdJGhzsubmnME1T51jwHraYL6OkEwLDXZXTPtQ27UKx1NT1aDGbHY
wIk+7ItlbdCaVyTA2z/og9cZ3j/yVpWopDviYQC0wEzDkLaM5rdCNglMZv6GfSYmQoUGAWiWEWn7
XDYZBomk6ZYRtI9CZNXQHITB/iJHslc+xlv7DUFsDStirlvd3+uqTVA6nm8kTQbm7NE/FqX8Pcrt
Q6r4VEWdfAccFN42JGkKQWXFL+sC0W42hHLr7yWmUlNne542okSn7rIkASlHguoh0QGdZxFOnCGr
i1dVVx/yBPCBTYMoLAHyo3ENZaM8kNMmfAJwOqYbsdENVi7aDM7Vcq7sssMTGdbEXa26p6atxIuA
voCUovOoPPX+SmAIayCGxrMxU9faNatd/5tSMUhrEMiyRBmP4vmtVOhGNqBldLnQUECEU7ewWKfJ
/yMXnWf3BhkFc1yJYxedE9SwDCXab9t+qMUxKI+8N1ihHPowEo3Q9ZbNozM25nBRgcxY2rwSnGaH
ZR10AwkKumFl58uwxQ4Lc+LF1WdAeI5t48ly1De3VM6N/10EB5k/B/YrvtC2NdVXoB/gP23/gVKR
/uFVGe9BxirND4nNW6yupj26TdrAFKCsI3WbJTd0OzPtpn1VMXuh2cz116tbZcLm+0VAalB4SfJI
WOpZo5S8iokEECTc5LHWcyKSmoPgRp8mIWCW/y5JnwJcPCeSZycIYi3+jYG6MzCTs9ta5gAEwQV4
swCCwShX49U3dt2PVvmnpIYfcNmK9+kP37xZQ/2EsVyWxKvH1SUl71VZK8aGXSK5uMX1qpZddVrh
bkmmQ+xH51IiyM6kV+CpLtZ9vZi5Za8B9Aylg5UjzJ0WsnoKxquJ7RSWL3yyPAzgaxbkbfGcE2n+
nmMZJ9AN6t2Y9iwnZTHGDY0ZGVTx0+VV11wWqK5ZYQ43zn4A0kUC9aJaZNCtSB8YHDcut1Up9sqj
vYjCa0N4E9KZajfxV1XpAWAn821fasuMLYnsszm70pwlU4hlO2LUajaWyjDHaM5SA2yhmEyprKjG
EKCQnUCsSdG4zCYZ/9Cyvg4lm+9hZZ+om5hoKH/wrGToANSMwypQt5VPnXuJgmLqKfnTJJK/JLmn
Xw10FViY5b+cFCXxUyGB9YEP6VP8TLkM2C3ErhPEa/efphGc80x54BxW5nQvUhjmYXqGapv4axqf
tR2u2qheqyrq5WoVYHWzLTY5H0bC2HQN/bTv7MwuJlfAd+3qnmnoat8VxJGYaGLX1adV/FnYxEx6
s1otP1rKzbR4KZCyPgC+kyFXMD9qYgzN6q9SNuX4JyLN08wt++iXKfs/YsaTQP5i9GXLG3eCec5F
6rqTeTJYQZm/dxp8xLuNnwGC1joBuQPZKr8mqpAG7icIiJODBfrUKigVEcKENQ1qhJeCtIlcJ7v9
GZG7NAqpB9W9b6KlNsILxqEnZw4JEg2Cf9YvzignhrwIv2WYgPdjnqFYO4g+hPVEjZfhHMvcHNl9
TDQzLWKXZgvabnRlqb9Gg2qVXyLi5s7XzXis7CNgyZLsmFJ/FSb8TENMA5GpGvbjrN61oIylNhDm
XXuVQZ4sbxfjBAvWMIF2D01src8s86p4bRYqHV4J1U3fU0B049bEQY5OTXQ/eUSUVSUSgj6HV+rz
YkfCpNeVxO6hf6VBXtTnwHozZGSMkDIbfyA0fvWI0TchNh/u+gPu46RjgjkmA7VEBa3RCvah6FE1
XIYkOYdad54goxX5bIcHLfnIGOhaLmhtIEJV/7OqdxPYpOQ5dz5oqp1+x6A5YIj4bOdQn3FjAJ/3
6mlAGRrjUe36bYdcOfsMxhW6GfKifY3ttltGSxgmma+saKiv3oEaQXgMG172qA4nbkhdZkn5NgKI
VZSXwxG047U0UNh3/bikreRjAEkb8pPU33TjmWG5pah3pDmxOrc4F9MmJfkkPJXD0dL+Uv1Vlqwt
KE/lvGGIAV3TzYVk3B06D0WnRaC8sGcIB/VnKp4N/xQbfwx6arKJlJPqEHjUrvvAtcqNLZGqmZGA
t6s6XBxeR2Bu6Y3WGUSWe9nGzBcstOA6Qwwar3kOl/yQwi/0JABHanow9GX5D0Eq9S0tFra6Bhwo
WLOVb/KYWXgfm2eUPKFziqJHxBWHNcio07+qCyyPoldJ53w6xtWBGLUxo+t+Z5+DQ18FaSbxvD5T
/c56NKRMo3apiVXmxcjKwR9WLGxjoIPUgt+YGRNlRWM8SFjNTob6MIqDCune3SLzkrG8inlA/53H
weqMHNWwNvIXsB+AHwhPOXhkMVT+ip8HZgWdGWI77OZxd+Ezvsf5Hth71A9VfGPZ9SIsDx1MW1x9
aVzzDZcQ6zTbjWJ/KyWn4C8xtvXwDIaTpXDW6F3tNeBJn2zJ2LTRB2j7ufdogrtVbyjrHXNiuJpu
CPkq/IUsu6eok/ixUvEh1kvcaG6rrmMZQYUno7Wm/VG28ngd8uuQ/pjlg1TtVdaSoLTGoFOba53b
YjxjL8GwynJAwSLegDV4ntEz/iKY4qftbqntaf0t6z6QF2v94lJ1rm94bbWKO9ZeeAFRkE15YL1W
whY2WIab0XAhb8zimOX/YvMnZ/8cKKa6zsuDY50cDYjCSyamglUJRMJeaGfHoF9VXheuiQqqzeaQ
lmG9KmW0MiVWS8cWPyytc5M7KDabzTR1kRBh9yT4Dusx8skXK2bCYE4NtircLgvYep2NBt/Y68k2
Zq80vnOkno+RK8On7U5+oA70nIn8iVilS441mubQdYoLKEQQMi5fhMF+NXZBOBJnnhXhxyahiAra
j6L6if2D330NtKQmAQHRRtPPRK7mrUeLvWwKF2Vtk51a/4EWurS/u2rDg99qG5U9TAzq4iwbX1qP
UfKefgUoaCWarH1afKBHwYYEt3NC+I2JO0cYrlpiXTp33OJQNlCsS10V0zJkZKqNkmyGLjoUUDEx
asawfFom5puW56XWueJgBAfnredi6K1u3XemV5DKmUR0eE4HtBKt7LJaY6Lh3m8GCO+sWCs8r215
ZrkFqzgAP+p+LXAtzfF4EoIgIkih41IVsilSg2+V3eSr3DCbdSvEM2exC229j1BUAkIdbUfZBU5z
aeOs2BUR3hqTzfa4/VSYBEHyn9EOa7QqAZrk/tboBIw0AYfH/lSHiVJ3xXm7UMcV7lcyhchpJBle
q4guIQaB9ReLmtFlsp3FDMKVEbaQMV4LeL8YAyk4stPKWyPEDxBicBZZ6M1frqsJJpCJwLJIPmkx
9TTrWA0+DQeMPJ9aGH2/BWZG35xq3axMrVJ9wfjA7mJu8MpeVkW0sqxhrbfYr6Cly70//CsVy61M
xCGCsF4rttykJ2nD4APZy1hB9yNDCcuuVNTHEQBQAgCUi6cC6o5vMCB1ogLuzbgMAALpKac35AaN
dpXlSzCtJdQOVpqj50X247NbFw23jhLW+NG4dkZu2ZkrhIaJRzI/Isp0ny8YLwrWZlUEHaNX1GD4
NIBbViQ67LGhbHLkreaUJEDeZNWaP/JgLnXxm08jpu4zywiRucp01O1nSOp3hiOiORboAbuiJbyL
+Fd7l+sSqsSGIO32fxyd127jaBpEn4gAc7hVoHJOlm4I2bKZc+bT92EDu4vZmZ5uWQz/F6pObZvQ
NgQFxdqiYj5imgTf4DOp47mE6FBLtpVs5xJiy+HLpX5g7dLVO1996fXH19ZWGcxjny6yHrB50QYo
xi/Zp1oIKQUBhTBBKKPseu1lcbZqkcEyI6YJqTjtdfyFIPkwzzRZcDYtZ6s3srFJLE+hRh405Ftf
bWa2PPQLkTv/5gwWa3X/aJAwJ+xYxmkV9+2tc78FbhxzRx3qeisE7judcClMxZwvRoudzzjrAvo4
CIp6/XK93VAjXzQZ5yCpd6yLgjg0TRhUTDBDdvVC1jdEJ0H9NdWN3C8pBFhQ9sFKcxdSDQhlii4d
YYcJTttvxrEPyRa+iPBl10Vn+iocICwZ3Y6BX78b770qeerNCDb7jS0VBPK91E+w95QAa183l0ts
jdJvOzxZwyMa2wl87zHTfWjpsOiRwU9i8WYIv6LKODY1qCt5Eu7atUdnOBoRMp5/QcTXCWCHgewm
rKQFodjLzpRmg0cGWwWu8KxLC9qV1t8J+Ms5eSyGCFwmLz8QFmBE44jgwDtxaPVpG1QkhBf2eDOa
Ase+Sc908MxnyCKbi+99RImdOZm7eNgNMB8CenP+tVEpBWMsoOUwWqC8eXslDXZuU8t25hLjbjLC
xN0DXk9TOHLhRfaOKNEqYQ0IilmBHj8yULmSu9S8p1O9alB+XD9EZnDSCHMZNBoQEk/18+CdTcjO
yNco9AVr7VJ2qf6qknWa6ZkpPjWWi8onzn4yvk0j3Q39nm+AmJKYtyMyVzPfFsJVqk6YuuPkIha3
AErjgMvc/bWgw6Rv0+X25z1Llm5MYHl0BE9C5mmtMBNUty1RAMzcJ1wJmouaQwjUhrwcP0fJpNBn
xp1mj67/EqU365CiZlWKwjIGh6H/tCg+lPSqsUyVugr4a7wfvKNa8jPk3FDRX5rcu9AuWEC5DsnT
HnO98EEmLNv8hXT1eRFvcQ1BoxGsHes8vbqNI6LGu/G3Cm+GtAXcaPfW+odFc6xch1ik0mm5FXYo
s1GWThrpWNffGltv6QsvLVynIaQFfMtQlCfKD8WaRwFT8N8UBKOLpeU/9qEXcNAuaagY6Nb7+kQC
A0dtftcJliNoHP9NBUboh5U5j9Bg56f8VN/dOzHP5drdB1eKHelTI2DENxaRbrsKEALBev6Ll/Ea
yzvPEtLDkbKIkeVFAzoL1xnjXnwDa+bEgBmz7cxjtC3/FTBmlakqLdo/IOsIfY1RdjdDbJQrazzu
6PoxiiDgxrg9hUepLLMrY3YVxDdujZMIwBFIVj7jJYpon8F/rE8YUB4QBG5nxSxdFrNsFW2zWT+l
/2WmFC65sHD2M5iwi3AZHetdgxxzCmH3Xa7jh/uXY7dkKomzn8yH82CrO3BxaXcPlK+OpJ+UKCTy
XabNLr4wbG0IFOlnZGaRGBjOa3pLfGujAw+aMgQkeK2MdKKlkG1kdYuJJbOmzZkktVcoj45AcW24
i9Rk1nBP+1lCKGt7kr+x47AX1O3ex6R+4KRVst3wNZbPxjKQjirrAWkB5Y/LJPJ2keLDqPZjncQE
LbXdH5/melqPS9y59TfFDRY3C/4vWpAOyWLLKGyBXyHIVxiQhPar4enizeX5m5hIDv9I/ak117ac
yop7bb3gO0padzk4ZHNnUjHZMXDiq5R/LVQ6xTTc2OVdutCqsfL2wVgzAXaCC0+wKt5QzdCUDm//
p7wkN59tc+kcUYlnyU2LDyxK4Qxb3J7OTG1mvAIkzAvGPGNmB1BtdM3gzMlnVHeeucIAUxQrtjJs
aFB0ZF8Db3fPTpolPlmmsvy7w08eLgv6afHPmBziaU7wSASlsWcvMRuEBcOf9g9xB5M5Z91s+7nP
J8fJ7yXnMFlV3UL4sNCnQ6mw//srSPKAFNt+nLgh5nkSgzaN9ywZP5D1yzt3rrU15wyFiMrOgxUt
kgLL0kUTs7J6G74ANlXEWrp/xcBrwIiNWfZPSMyzFXRrGnf6nJ/fT494mIV8Rh8RXYuvEgH3WGwu
qPgyd+WjApaWIePZahmCSK3nNHolSXnSJmh3gbTpQc7Ia2pd8piMelc1O0T3Rf10tJeari13WSl7
WpL+HD6yl/xNg+8+oi/l0J7UM0tNZqjYiHO0MROwVexdK/OSkpKYV0bGGwJrRCGA3svn8ovvo7HT
OUvSpqI+ws63U1a+M+sg5/k02NPo16UxYeDaTgyKhr2LaE6FQ5puZqOw5Vv79CfmtDL7BUSni3KT
fpffwtPZMFWpJrdcwFJD6jCvRE8AHJxIgPT1elcYaOFyYo5JhaGQ64+cBT1EUiKGsM0Pysb9NHue
0PkfJJQhnc5UZlCWzk9kJDo+Bc6e/38h5AlcBg999EDjPgyQeHzdv6HdU+BO6G+TfcbWqeKflHNM
8zsRyoqHxoTxN1JiILQqt34ALtMVGAW3UX4xeFBDN0u37QgeGucgxE9zlUU1XJjKPS6Ko0wdOg2D
+k9AE4UQLeEW5krHigFnSEEnJHv1ydJHBElXhQuhpTInW/GcX3NVkWxXYScu5cTf5S59gAJayGX9
Yvmlus8l4YMMfkX09lpgrudJ9zq5pxCvM9YsAmaEpATxM8BshqlvFK8ZPLug/C5U/62hBTLJ31D+
mhw6305CVTyUSzcf5kX8Sotjpt1ZoTJkiq1LwrEitXfmWoXxQwY2+Bxl2JfJb1iHmC22isO0kMJU
tdGvSgw3HMLiwD/m9z49Ns7BLO6RsSz68ZGoRJ6tlqFOyeR2qXoXZhc9+JRMowHb1uCagBgUsUWM
wMog/LnLZmp1Ziuhhbe+OvdgQmyWugO/PQhTlsPOuLihhg+rn4yRWm3GUzli0hZdYmpU+noNBKjM
5euw5bTM5TWqscEF2MK+I0Ea0iH60fN7wZQq25QN63IDa9uuVta8IrFfCWPvYz6sUYRL96VVyTyh
zC+zY9MdNUgp6QIhlGkdhYaE6w3+fFZI274jnlUZA6UhX2BI0m/ZsCWpxdQ5DRCzdyRCYWZXfVxS
jJus61Dr1GMMFwh8Rk8+rTUJwmU1yQUEyN4l7G9++AvN2uCfkVJul3BWhVsgAUSKuvwpSWAHHF07
gY1hSa2kT8bkQrtpSUzuXqm5R1Ok688+3jDkKs2HYmx9osXPunowo5MWHK3hS5cAagvNtE14ycJB
dT5+j4nAD/d4tyaFEchMsKlcl161qIvi4tKCF2hf+capdQ3vlYU2W/XcugwRbZFRTthlFVN2eI5x
Jf5aIWk83uCUqg2YU0v0OtDSokHaO5QQrb4BABSoiAnJsgMILg9QLTEF6/0hlJem209D6+lVhxjR
Z0O9n3P2KdTiOHPTQ8RFrkpkB4/B+HGrc57sMSQVWAKBFMIiLuUllsVDJe55NWfOjQIAp7BT7q18
1otLllRB8hoopbRmwxjBUeCHI/DsxbcjMVrN7wK8ROoSCVRBp0kzPSDfhX2kyiauxXkS6ye/uVfW
rz6cs5rSlY+9KgaydciwtxYRTMOOPe5VRF3h9EwLXBZ7In1F+CLUtKILKk6ufJX7HVWFyhKyuemY
/wVz1QhrtJLZKJBOD1V2wO+cSCg8oZSEr7J/4c9Ug0tTHox4GwpbBKWJhF5mEw5XTL2CNFcFpv4I
TtdIFVdJPqulVQkqWDkN2EfLU6/YYrtidFzvG4mXiLaysiV6maI5hsK9WwneovJw6M4hbDW9PWPI
E/P6q9jBRosEpZkz1+iky+Qvah+i9XC0E0caBx8+2E1ebGvoLoIaAshbMeWC8NKYNy84lwxj/Xny
Ixp2SbaFuRhx1mYHEYDXwcWqGTTiHue1Q8s5BTSDGjNAPzfMDXmG299dwHRSS4IFBrwLeyfe+cOW
b2gKS4HixlK/S7ymCcTjZRfuM3nV5UyQJ8FuHLWuZWkBJMpP/txsHmdrND4OToJBg02yGIXKMmT8
glCv/n/0sfKh9+qatel/Wgxn3dJvnrX7SYQNgJVGPwz6C1kL0aKwetCTM2O2fXRj3lsLnyUQh/U4
1q4XTbhlSRRD5ukuPIw4FMEauJAErAtkSKoHlgwMERX3DZ7FE48IdC1jabazpEctORcHJoN2PlzV
hkDvDcgdIXsy2en+bwSZ88nCHGKYgc5tYjF+fNfRUVBXVnQK8y2+cNZutsTtb6xwtasLWOhhuOSq
DcWplHaGNk/ku59tEFDp0no2ep/wMeT6BuYiZZ0+HLxiZy5ccYecpWxmFvFJ1EQ1cR4+hDEORzvQ
t0IO8BARGXf/+BO56RHmjCw/+REGQlY8hMPvNFoZ1drFHhB4Zx+LF2usGNRPWx1VdcGfJa4xANbW
BdVE3tyY9JY9BQYt+8Grl4rJjJ28QwQnnZ2nhJKumMqX/tMSSYZeQ3SQEwx+awZXUbDFHEEWxVax
mOteOBL88FJTfjCeiJ2v0rUB7jQZoL2pCRaYxTkz+ZK+ecnhzL3oBGtkdjxzDuEj+dQHLgn8AP6F
PvFx8Aermcd8MiDoW/206EwyA4jaXgyX1ZeC055FsPrnp5u6n+/Y5ACJHZVFuNJT8DtMJBQk34CI
eA0js4e5kyzGF1CNvcIXd2ayH9tDONYojLT5AFLQ/QqNDaFPQPE6kFDOwpRWMPYJx7K+2zfNEE0l
wPPiCRQslm2QSgIPA44ZvMJIn91w2TQbDbWdaF0s/iSUwaQy5DPlQwVoqccmtampkD9Y+VJCyOhZ
Z708avrciRYUrZFFxW6jjePE7nzK9QVyCk+fI8NRxRUyH9EDvsUqZFdTJoozSTw4ET3cvAHJJOrw
3AXgQa8OmHOFK3jOjW4iokCNwsZQwxeF4HI744BC9+AYF8tDMzPFtDcth89g4tiQs40Txukui1wk
BgbbwbR/q9W3zcaNMTUcdGsdp0ewo6nQwnaokABJ+s0VT77jzDyhW649rwBQj/C2Zp+e/ehsH30a
LK1CMsQpzcdnTt5nAgUx2wiGGF4BTzoKGpAQmgQIayqW7xIpeDsClT3+UzFQYnk7p/z1zbNDWhoO
x+xqlAv4NeEYDxihMHAWZfQws00zPHxckP7C2Fo0PhwWIhguSWCZ0zGclCxjBn2IPZAHdmBb6teQ
hkNtphQUbl8wKkC7sFGqS6rvTbSRGde+Y2JaB8pKw5+BUTtjBOpTfA/+KgD93sKWgtNpk4in7DIJ
O8FnaD9etVfkd2A+3SAiAvjVsbDOFCTMERugH0nENf1ypXjkRLPFORjokdAwBrKDZaPeaLyR2aER
jzF+htZQaJetZQy1uaND6UJw4gkMA7qGpKYN9ACt9G9BPluA1rynxN0eJS88gZMggFSrMEAiKUHP
CQccqW+0mAVbDoE5k0cFUSAt8npmCHA2Vcmdiao6o3ieopeeuEt/4DxJjHImZveWUrFu3kMGtj0L
7+NJWwyjooeRC6NZ9mE5slx2R1XucShuE484NQOxINKvPL+TOq344rQgXkS66uSktmfF2yT9SFCa
lSWOPbCnrFe14eIIx0zcF9VXyRHN8AyXQjIdE1/BWDBWhxci/8lMGRqW94J4pHTjfyVrqTNuzLUT
pa6Zv43iMZDAQKqviS4v7dQNsNHiwZkbdxqozQXXmPd8aUEYkb6k6lL0f3H8I/MmHPU0srVtE4Y/
z0Yd1oqyLD0OXNgDESnaGlvzEueKqSNoxzAyQZstKYSo3wceCtnN1i2aEKH67eiNSYpouHWa4FAD
hI2xWGTMYmTnt42snVT/yjC52k+FXCuj89atuxYcUhItcv0hupckA2mFuzMfoOYVD0cpz6p79zDz
wWBwsx261B/w9Z0NWMZxfkJlL5q/AoMAjxxp2KCFeiCmW4m/ROzPvs+MmsCZ9CV1Py49jF++eEQn
qvvXySAdtEdUVlOLnRp0ot45E/otqsTY4O0e8kvv/Yx7K+6XmASwTLWmQmCtEfMDaUCdUvN1dh+R
FcJZZw2l4mBNuOV7BO6B/NOqlxbtWFNeFSDeEpv1DAGGZyzAyogl9XS776DUVvohjpaRAJ75qAeU
9T8NIPIYREGERtMxvQlglcyutB0527OUdA3RNJdOSIYCCn3KJnGM0iD5QuYB9+ELYHNDN4B7Dl4Q
V8EAoFNgAFdXRUi+F0gauG7BdqBVGZq3W67AwMn0RhT5vvNbKSlBnOTomdxKOWAACUmPvxCKrQy0
TGkhOOp7Ebm3jPZZDUI7FwKkC8IUvvK0JbiXU491dAKNN0HP4HgnO0QKDzIz2MbJpic9tVxp6VcS
aZA3wHJth36V1jvDP0XMUnpsQSGtGxdkBDwP3b1vGQZG3BrH8Z7wRzBp1c2K9pfuBCBMQqLUTeLt
wX0uiN9D2U1G922Ipt/q7qZwdyiIlXmffktFMKvku9E/ompl0uHrj6RH8Dx8+SUgvHZnhDBpIAb2
GWFv7m+vXBqwSXByqmTZwGvwHUYAzKYDTsCI20E8JPhwQnq4tlAORvhX6rdcvqhGgQo93ulgt1Rr
BE/RZcD9SzBK5KgLAcPZTtgv0nY3pOFKJD6GdElFrmYaD0kZf9cCEkRSgnEaNepPwGy4pvKVNB5i
/G4kUkv6X8GrzLA8kgr8WQ1mM7FwpAV/g/Pt8BLzwrcOXYMAA894O5m+EnuTySFwOfGjxz9Mi4Vx
1YUdnyixQk/W3pgP0HPjElDgbXJofSFLMUSWHNI+6kB3ljDx4+9Gy0D/6UdVX2OdM+9Yp+uwPyvJ
E5UqFFpmfoazDsA6hGvUomWH7uUZxXZKxu/wCjDdoSJp9VlBeATbMuiL9bH2lrl6pSXg9dO0l1a3
O7QJyolk7DT6gEZOeKV53bEwzn6ylp3LUOwUce9CjgaYJbUXhCgxeh7hBPR1jptGI6nSYB626j6O
ycUHJkpNuJGJjzLcTRaTUpM8BGZgzgwo1UGr5kWV0xKQF0R7xmLQgQ3LdNmBV4R5YmuUMJx3jKiT
WptRVWjM90tjahY3QkBKcSmiP7ZskaWzvgt62MnMvDepvhQNRBD3FD9dTjF5t2OBHPVLhIg519BP
p+6qUJfMiQZA29IZGqrSzSOcItZMZDGOcE9xFiKUq2ZRMIzWLDrKY67ZSQagYW50IE9tSxmlK7m4
cKpfVI8T+Bl8QVTGEoF/0Vzw7qW2cFWmRzuRaWK0cikJerjRav5bkzgsb0xt7wPf15eFeKv67RBR
1e6hqIUoyXXCy/Wd7q4lIpnwfSCyw+wqkTm5I1zqk/YiEp9JrFJwsvHReftxVw78QNJ33ILZszA+
ASb+NNqiI5klOLmkwQyI1jYtX3Th2WrDF4aujM7QOOXt06fCdkqSN7R6JUonGcNKLhKLA/tWaJgG
M52u0Y2Z0rLPfwmDMdtVQTIEB6kZP8adnlxvIz5DxsZRFF9aSx9fsQWT+AXBMc3pXau97H30nrtE
e5nJdxJ/SQpmJRc7aLjAG5Pz8u8Fd+IdrDgnVqO0rYx0v0KbpMijTf97YGgwQfsVdfeshf8E0NKP
iDJ3kWGa/VRxJKCKnAgVgFwN7nqN+K77rYxdZynEaQJBGHCj7FoMipUuk5TGiCV6ptxaLhIS+RJE
KdsCAqlXHis0zSxo3X+y4bcNaQw1JPfD2zJ4ckevBuP3OBvFy0gDTC4E6psCiRMBE8PFtJgGmEfO
mgQ3iH9ixpY5p5b3Vl7eg04Dr0NJiuIkhUCpV2B5iQoYcOC7QIrYT5tDQscGhJ6xKH7GZMy2La5l
csQHQxJtvOj9lS4uJO9m1B4uV/a6WJA8HSInx9tw8OEc6sq1Z6cV4MvN1I/EdrlGRpyVO8RTElOZ
rubPgTviilu0jSlVmXBgb9HhOsXHj+iqs13WTCGKRo1uD++FJMDuYHqYIwOa4cui30LOZSKZwP7L
R8Rq7/Get2hrPTCDXcoU02M7n02BvC1EdIWAAVCJnpHCjQtd1PHU/M4K2N2iB/be5r9FfQGeW3vM
L3LubEZnAPHMiHEpFy6D+JuQuYV/I8rZoANmtO4mK5KYrVEt0HXq6AbYl4XfcYV4ELfOuQ6/NedZ
D6e6I9bqlfvrWN7I3SkVzmGGP5MlD4dbAFNRdKhV6VrLt0db2gC9FhBVxiSgiPCJCmOYW+nKyIyr
pflgWElDEUHexZ/wZjDUQ7WPeJlcPjZiTbbosNpR9GVbBoGK9WQZG7ofA2AW3m7rbtHGu1sjvnai
rWZ2aGDlHB2bbpmRZcrcRCjo3SPJXAR4a2PwTginNDXdQJ/zl1rCkqKceRaUYHwqa4BBE5LZDLas
JEBs824hMibOACC1JTnc9SJHRiYyv6AGp1rEp6lSisXUYR0Ha4mvSxd/LdzjGB1dZ6kQ78yvDU3I
lJM22+rg5SkwlYvrjm3oQwJWEhwkdZUGDAqGnwyVcF8wi0Dwjhp1NlORZWQ0IHLgoDv9lCJQxGBr
gLRsTWVqBCRKRAh5AfW5cyNg+UHqVNPLO6MxXhpXwGnp9wk5wIaS4gPXS6Dl+ZeYwS4t87XojUcl
jlaH4gimfyZsmnFWXVD0J2erQZ507MpH6X+Eeqwy+YF7wAEsHDq4vAbl/KwuAGF9qekNAxz9Coc3
q5bcw/oLnqh6JM3HJ1OtQRRiMnJs0SAIKF4KJDjtSff0mWbJ7CaxlplrqVkE9bKyliGnAkWe+I2p
aJ2UO6HflMNTweWDINdR/r8cCtTu/OVgfYfRShKg6PI40fj47HTPDQBOqpkaUElAlxPRfUgMqrXo
pcfrrHjG+UYn/EWyVuwDGm9Daze0+yxbmmPMqPDsNRrTtdQi69uS61T6jK85aorX+Hpt4p1Jxhos
LIckWJYsVvdTuyoZd0w8w31fHchCLaqNJ6lsScc3g+L6V6gOkxAveoiYoSyJEfsfWaTMGBHxWi6V
nzi7NdkjG4iNodLPoEM3kKcLx0cUXDNbSSYs3tNjYGb3/piygFXaV9p/+a4+E91+IxZiT0BR9T1Y
MTpAfDausXQIQdL46lUgyOGJNX9oV9DfVb87qALvr+FV589phBdPYwgoR1MNS7NmXkJh0cDNcCuA
3TyDsgBXumONIU3g2QDvNyfuNqJqtTBb57SPbb0DgId36uSlaG//vByDc/DTwMxK+6tHkGMLIL1V
WQpuDP1tRETD2z269x7gb4XOE1B/ga0hST8eOD0X9yNdUPYAoILVAa0Yo6Cu/s3xR/f0UpV/MIP7
hFQhqyF6bTSJAjfqLwmCKim8FfCwfVVfKaW/RnLMgChjZ+nEF62lBKYEj9p7ndcTm1WqX97i7C0q
jEQ43k0cFNRaXNP/d34XzRsd+YKPfsqsb4F/rtXnAN2aqYAQIaIdK9Oj2O14zUr5LuEBY1EogIIW
cR6TgcfcmpALijSxf4PRFKqNGX2IondsBhkTJsdNvsugNoI+owB+SQHPgXEjwhj4xuh0pnFu2IHu
c+VpOsFUJLKMEaN7GitA0btAh5p1Gv0zghceB53SMD+W2W+H9kdlYyA+JZ9d8quNfoaEbHJ3m5hn
JCvMIVyChI1159hBuaM7Kulo9ZuGPnyIAwL1HsrwTUpNkr4QVW2Ueu1bbJqadS0dwvJ7RH2FgLzV
Xxevh6Cko/KMnJ6GsNyxJnPlnecMwE6p8ZRtAP1F/8ZvJRncQjOMuLOmszskR+lHF3dt+zbQ7YwD
q1XLy1i5pBoIXx438jflbc+SkX3NCLRImEA6GYP3Pfv9oRmzxcQOqo42sZNhIyYX5KkJtj2RRO1Z
mi5c0AbDETMzpZw3EYoV79I0ujSc10U/oiWubo3FZTfa4dqrIk2p+3RhLrZnBBWt/4ee3cvmE88l
vm/hlGSOEfsNPxntZi7puFKZ3UAbNtd2apoQHb6i9JmRL2W2byAZhEbwQmoExgbu1YoOiboNwq3v
7Nv67TvtLCYSGoW8zkSzrpxZmdyjmnAEFSs4flCTpOSYwHaZf5wDpC6BgtdUDykSDYV9U+88Rrh2
hTNWQxQaTztco/jBYyYrSf/IdLiKaJGIBaqiV2HdSvPLEPK9WEIZYG09ii8lRp+le3X7N0Qv4oqI
ZgizE3wSpbbpAwCqeR5zama1tbAtKSkwhMDCiWYpGJJkW8YuObR418b42OzUkObDrDJu3hJKeb56
NL4QGBzp1Ch3s9waFvF1NiYLXNk6xoTQ/cKGQIqOLG5QQGGFssdOwQKDV2xtCpmy3oLWaS66P5eb
TctNg/TIiI9iu25/0vRQugQGGfvI4ZFZF9rKUS9c+VRaeflMjb8HMPTVqR/mtlxuBdIePAzKMr4L
o7t4/G5qPuapAxGv1v8VEqgQW45rjkBE7c00kkgMxv+mSleG6jws2rw09ql6GsN5xpM3W3JcJdpf
KwKIMb/84sg6arxCvbGRQFUr1dVIKX5jJltk6fGJxObF/bgRnT0lm6tvWocpyVrM+aa2ukpuCWJB
WCgq4Y2XjCdJFCCkCTD+6gWWJONgtPICuO0lwMhutKSAy386GExnxNuU1PlJPVEddeYaDiEJ4pTQ
Bav9yryzoN4t+dy63EyBPBXrGZxDohyEXY2YE3u/HafhXFEt3L3OPJYPlkOf8R2RsKyZ0tE0ZTsr
gFM2DqJxIlRbZZ6RBGl+oN6sBzAK/jXDDYOKIjJvMatk8C6eehzQcOjy24ool9biqXaOpgyUAeDV
YJ1lh0uyhn2iM1aKvA3L9RpMpncc3Z6V9yN7DytjtOWVG1nYBvk1csJFASVU6G0q5ogxAUcJe2YD
7pU3VPhX3gI9Ob+PKn2RIaC2B8Wkv4ruDbIj2gVdBLbZX3iR6tBE/XxhjKPUBnnen6wjyPmu8kcr
f2XJS1APFmJ42b3kKMUSW2uPekVoiTQ3fQiPkWvLvTuzgJOrxCqL+sWuXWklE4VqsEPz65+CWBuF
d2w8nEgjQYrMgjOYrMYzBkzRLOgfMrYGg4pMws0yVKeojWcSox4RFEC6rot92p8MVnJYIDHLjr3w
fuYTfgw90PlAzhyzOAENTVLP3wVEZlRkCwCAIHQciqGM+VrQphoJqkZIZri0N4AWDQjDvKKYM1Fa
RBZpkxFvHE57PMG/mWFMpAqAZFzacUZrrK9a/9dk8d5CBozLu8i0JiuuFZc7u7bhQ03YOxubQDTn
kmNM4FDbAzQAGqOYbbcCnstN6EyRjo3N/iRHRVOQNuDT4Ck1IbuI38CWFZzJbUkKE3ltJcKyVutZ
AAcrBKDEYQnOQa+5mdLuFitPhSIqS4PrqCvsGm05CizQOiiuNs2sNyrJUQ8/yhiyztsigAuLu84O
fD30W7aQkctdxLiqTLAprjNsEx5D+LerrEJ0CR4O3b5e1U56ajaGhDr5hOlP7J56EI4bWRIhgGRO
MnpKKMfikjauJfqGCzdvGVkLwVlE+Gnu5GGNCy/UsYhRPfsnmQBoCmjkddE8EUl1eBXZks9uuN+E
sw2DTRhsI/2U8k5AJ+6DSMAkncxNLNDOWsqXWQ9glb0Nfoy8vpki4F4qLjDlWyzxOeh3jwAtbgqb
kjzVpq7ykOKl1h06adFbK+QAq5xlMK9kT1qwVmPVIajKZJUxtdGsZ5XNIkC9zbpwYfngDHp3X5mz
8wPIS4z+RVS9GG3ogxs0NCmfnxweC+AOT1H9lzt3ub3qNXgTs1xo8UfS1lUGrGepqZtaN0H9EcHC
mAZJGoaUm44YDaFGHNwbFbhDfhGELwlbm7fvGBq05t2DpAQ5mqkXL8lW+cIZHgYLu/XSqR5+DwVS
e9b1A2lAmU6S2KP0zJkcY6HI6LkUZOwUmhJo/JHonHR/VnOMB8QoCF69iLHYRiEzXaAv7EdAQtjC
7VOIQ4EUoiAFD6RdT18PGijlSZcXFaoFjZgBFyyg4SFy5mhItR8fDXfwcq1dkwO89G8OudOC/EzT
Z1GeLQKVSmddFVgomLmbFyX8E7QToA1y61Zq4jwLSVmkwAprHQrb6D0MmEJgX/zTIQLE8t1DWxPl
33FywyP+ULhKsfvWskeMLtqiwnZZujJSrkKN6HjuKWWVxihlWjtFBsOXbxEAKS81jWAS5sc9SSv9
tbOWdX+N3b9mOMvN3NN2mrWJZAUNkhzYjA8Z7dRqNc1RVPWPut84A/JXk6zttwajyhKjZcUIvvVv
YNPbp1IeO+AZ2V1ODzFFVbaQfBJPT0V9lgpjkiuTmle3dFG8h9AdApCnVFZqM28F8tgJj2aXaKKS
77374F/H5EMnvYkkjUINqIqLbGwTFrZEG+5dXJxJ92u0rE5qxk0gCpt1iv+yEx9F58wnQUIDFf1E
RKjkJ5UNqtegc2J81/GmbbNz6o/Spx4QFctoH3meduQXNQ1jK5bLfIqjHDyotqB6oLu3rAUyY7am
e6pQUAU4UoOA0vzKOAohArO7DitCdxF44vLN6ILGUS+QinHTtN/QvcY6S6K74ZwcMkuBWjjvhjNP
lxERNHjPaqIu2odanputVK4ITQYsO4F+qkcWG9S17z4qVqdJeE4api7xjyd9c9Nryq3QWTMbEK7X
tffw2Dn3zcFxL563UZgImOEDMy3UmMwgBw5GUTUu0cvqW0bkby1qoBy6bGv6ukjCKRI7UX6w2bTr
npH2QmV6hvWx03Zd/siTqZQcwbc32VzWjzQWprntrKdbvFzhT1IOYbDpexQm9qgdk2nz9TXbonG7
ITHVk9OzlT71nIU8M7EeNl1gENVcoGjZstXFtQkapCGtm6kv6cJ9bqfpBWbEpCNaRDSQtAICTmQA
I+49L/1DpfFgqStDmHrdx7PjbgLQ5+CE+1Rc5qeElmdUQmcqzkSaunmJDDXEIEO0Z8MqX1qzyscG
h9uBdqmo1px8YM5YCsKL8mFWzMlm9afoHAivCO/sCtCyAUHm+uIajghX/usAIhxLtpMNQlbum1Lb
AxBFPhIOtyTZ+dYGE3XCoo8sBBcz+4ZGNk63Mcv8FHWR8jCTBy2NnEK/3snA93nhxMtSWbArH1+t
BxcOpMchMbyMMt1KGC4CDRWeOrHgTdfW1mHdm8c8Thbxw6cqvImMJSL9oAfHNthw99vDyG/9x9F5
LLduZVH0i1CFHKYkAII5SiI1QSk95Jzx9V7woKvc3c+2BIL3nrD32usSmKvG09G5+z5T8ca4boyv
xQjy7FQEuyD0FMJV1MNijofBic90dRRKbxicNL125oHyChI8sdELv0aHRZXum4GH+6dx4AZr6vMg
dUKUzDh+crwqZAkrToA2mCm0vLfUc25dMwi2FHAc+Ep5Vqb9MO+G1BEnwizsJASdbMOs7fqbgmMQ
fwk+WHQVIbM26ymrDCCtpwYaU8+weJkEvWAw2BLWhcgHSbPffzE0cNFgMiDsCgyOm07eNqwWmwqo
6CobvMlCfCavJ4b8jXZ3jWpXhB8yfCKt5KrDgXlXAgy7fEyNnWUfNqIToGZ4HihHfqXybKmKHWUf
oXxRkGGFVUYGPG9j61Tdl4QCHBBRgCUzkEXblB6j8iemeIJsvzsDYpMY9EL5xL9wn8xDpjLrW+7S
4MBj10c74Xkr+i2tjwNjdJTxRIvyeHLxg63OCAq5f9TToWfRZ47owpM9I6lSOxv1vbIO9I4QEGN8
bNT4RHUVxjPLlkNv7E+SxQp3boAHgoH0dCZ+6nlkvdfE9sxBgPs1JVKczUFxqX/AuEhUyVGC/W3f
TA4sIaQpenQkH6TNsYe8SelDazbGSMFeX+qBDNXWnatXNJVuV1/GENkTMD2kn/ynVLd0f/pAXoj1
4qpg0FMvW0peXoW7hzxcQ3ZcpBhAPRreWi2j76eZ95e/l+mfIiAn8z21PTfdK/Bvo7zVybEfeNea
FtsX88HwvU6uEiZHofroumOGfl6aYPE5Sv87jpCmjJcQ4MHdVdk5ggojwyGPI8VWsENZHPhUOROP
yijJIvNfSfUFdm0VpT96/xI1LKVbOvZBPBsKBRoH71IaIikeuQEEuqrgHxxi9pQKTPXPYP4kWFGc
34LwI5ZO7sQqTcNmksjbrJmRkmJm6VXggMcC1057zepLy5dFUg9186hoF4j/KeKjzI2U/FQsYwyI
fv120i/LWqnBBmKOvNL3pj2PEZ6t9Iqti4eoYZveoCQSK+hMnz69xZTuJJRu0kdOmMYQFGuBhXim
gf4ZjtFnzptuorNDZ6q9dexXxLhzNe1XDxlK2WyPHBbcq1A9t9U9ETW4L9vaOkncILBJGfalDL4K
3iP+7hpybsvFYwYPyUJ7vbGM22yy8GHqW2uQTNAFM0IDLR0mhZ2Ohpd1Z8gWYn8ryt+FsBhCUcNX
VXxIOOCLaHbpdlCHSTi1Ig7+7GOW3sv+3iLBlraLx9+zzgWQkgQlAnHUxWYIj0DWfI73MnvF6q0L
gGl+5OGmwtdEID0Nqqag+nHtOdor+gFQDu2gmpL4HDNll1+NghGG+ZrxK2DFlddUSWZ0KfKvVt9l
0w6AySDrp1H7Ukc4KSMiOMImfsm6RL5A4FIq/wt5JWm/l0VNgVd1JD92OW5vYwgsV2EMNSH/oVw2
3DQ/hmxv2Jx24j6RjqY+eSwXoW7geUcVCkKKM8vyr2Z4r8rvKrHN+rNknpmE3ohgY8gN3gokD8eC
vFuaA72zaWAnkenNgGZRt5WZkGRX766JtK99oFPTjvJfIuOUHbZKIGZ0K+TNEn0r41CQHrKOB2FR
/FryJWHfTl+hoQg2A9AotIoo4Bj8SJCiupNW7ay4Q0J/bglW6xxRuab1lXFGQbvcaS9fOkIDiNjQ
YUbCISgzumIZXh8KVNqq/8ytY1C+l9K7REyZeEFnlHKvJR0CbzQAG/QkirkLNLudb0bvMtZnsAYq
kQpHyrdpck1AEWubVge7ghJCeYsXlUdc2GK0WYmj5yN60Pho9lxDkcg42u0qt5l3ky56GppDY/gH
W9QwHnojrkp8DXH/y/a5VM81dsX51vwxZKb5DZEDKwdxfGtV/gwTXUP9M3LRKfunTOpS+DFlw1qO
ICIKeFaZqk3fLVl9i9mK2qllh7MI1gWD0Jr8IHePHpw9zgs2sPSadEJqdMrby5R9If5aBeVdxfrC
G9S31r7ENtpXkRu24Smdzho7yXpZU0r33MDGvg3JG4EwVAVf0zKjVAGJTYCUsZ3fwhYyIF5xa9Mz
oAbx77/za3E6uQJePE1cl5iAuDnQGFZrXwZfxPl0xXs4Dxc2coQxBQPbCzfpoAd2A98c5tLduM6H
EFdK6DbS1jDCHawZNTimModG/lEGn5PyrCvk53QM3d6wiFNk+QtjgsMLJR+ZWR9IZMocPzc+KzRq
PUu3EQuFyfEmEGLJCMNMIAdSq6g4O4XFL7BCedAhgWsMpmoBCxEReK3JhB/bDptLqYZSI7tURj0s
PYnvWMMgjVAZgnpncR+zOIIwRDRcsGGXRapjpLit8p2FuMURJEXpXph/l7Vy2N2LK82BXVlc0jL6
aKPe12jrGd0rpbHqUP7MDByQEOI4onEGZ0b8heHqxXfB9Y0OjKDvgxgiJ+53emgcVBSbEdPdGe5u
q9IZkRhWqNCMj9G0FSEDZyFLGmwpNY1SEjeIT1GOGtfZQm8X5l7KHivVnUr4G3qKFYGhiBM0yrGO
82ut//Eid8KlR5uUMmdlZRWU/1QmL/3i4ypYF24Dgkmy6j0NOmJn2OLIndPW0N3OZuC7ofzVjA/D
f6EnS+jlCLRtjUU+6ka4UNiG8FMIyravyBRobb0+Lz9pQp+k1MJaaPlrchfD/1Mktgq/gCxRv9Wn
OHalimg3euiiWmBEHVYeafqojX+Zeq21fwYLajk4q9qwqm42klvYgDDDw/wMXEyCqhc5JeYRCC7M
R1ymDDQ+PoP8usOCOoPOhxPOJvWaJDw4ZvmSjYtUEV0rAixNpNLIHgbBOwqZ6S75OEgN/0vFuxLD
yJBSfx83IbrbRSJqbYn9CjA9IJfWGIgbpteaxzI4yMT6NdD44d8398F/JxKNRAwGFvHEWSkDk9HX
+VJDqcjR9JBakzVva5L/yEKa2MNxRuPdQaligI+95iCWfz69ezJiSsLpyLrcF9eD4rsVlk6dl7iR
GQSAAOJOFiYk4NOP1uGZT1AOVcs3BjkXjfc0vaL0NNDRy8tpRqgZOySEYedM+wiXpYz4U9Sw63ub
+6IXDzJhp1weFoAYgmWF8l3Sw6tFFMWhImfNBlnKVBYqqUYw7zjRpaVzGJEdjihM1DbNThw5kKOA
7L5KZczgumkB84kAjcZl//wSZ97QdTiAShsQoeH0yOEQ5cKXAo0qu4T1a+4r2KY/uf7HjiWYLCeH
3jiLt94gnpPieNAwPhyC3YjWMeEZV/0WzpZjhExvci/MjpXEfF17Cys0ZwkUxU6AhgcUUZq2JgdE
yT+u6l9KJqE8eZU9BRQJCdmpG/l5y9OkpQcTmAgx4dOt53UGWtS3e0PbmjP/6xZ3htYxjd5xRXYj
nA53lJyaGEMrAtydyV5ff4iRgd6rceruYgZIv9A9MCNRkkdd8/SZV21ls5uOZmVuBLTRPmGmCe7U
PGXrhTwUg5uoXEQRZ5vXGwQIE1bwrXAoLuoacggUdS/0FrgB8m3AgdO5thdh/ja7Y+mVeMBkYTuE
i6ZgAXCflPSaGbLbUEFrxNwO8yNMzkvSoM7Dm4KPOPxmU6gMl9ZiSAkvFQRK8DIom0u+u0Hnk2AL
AJJFSg2jUsTJn6z5dyIsSMF4LaLNsXVwXVU8u+qkEldMUh/f02VZORu7yOCeqG1O6on/ek6JIjea
VdrLTiZx+fkf7NCq6rdbpMOHoYNUIBwb9VXP7+N8w4+1TYttX26xuy+fJ05NenLpE4C3h3kp7pgo
ONTUXUoO0Bo7aslIIw0vc4cRVnn0iKx6Gc+h02tnxp/hPHq6fFx4FHBTEnJA/5io+p3oNhzGau/h
J36lobUWfa8zMUy3/toU3Qnb+ALQjTfTQl46iMlGqT86a/TSegNVDpi1iQMJmhojDtMisUXf4Qsx
++uieEG0Brg8nhemjKZrLwknQvA1yI++48SHnf6gVWOTNNALlVtFglaSXshGCi3UcARZ18e0fWZz
xA+F/OSeWljxItvQt6XdN7uy3eXKO2RzHABdf/ANwCIQNUbsGXAxLYZIpJPQ2LGqY8BhMrctj2iT
JPWYYXbrMtAZZ6w0oL0IVQ+HDX+oyMF4YZySHDFjuD+AmL+i7zUwcyJPidt/bcPSF8rnRw3rU2Jz
zzcSsga0fs6bHrjRscM9HcR79AUyC5aY71oV8+ZALT/yYfj0DYrAwFNV3BgT3ajxZ6Zf9KS01CST
jBgqzHTHNVYSa+RiGu52pGfrzc8wfI/KAXakRX1ClAD67ZpAVuKTBpShpAEcWulbXQR4o9dIXhlR
iFF8TjAJS4IGiXXBfBad6tLha60VnqvJVDNfdbeni4prcBd3Q9jr4yZRXJ5msscJ6g/MCHKvHkd7
GAgym55FR/dM6IYaak6EkmAsiOl0FWKLuo+6Rz74nYLoCUbKvuck/5bJLsJ2GR1KvsOkxg9NbhvG
jSK8E89y6tX4b/1YcZUSOi0fTcYUc5WjxTDofUoTXeizmk6ZBCmZPXiPOSfB9RNnswsoZLXM6axc
2enlLdU3i4o55UYRqNsNpi2ECqvpZZGCVRMSePNHAnqNXySLjl1xAjKyUqKFy3WwhdBclcJu7s21
7etPlDO8PRXCTqZMiHoSbBGBScAIqRFmvOtfVbtSzWvF7JCD2O/+5Yes8N0i5z/oxEJ9M2NSGHUA
fox76H46RMmPYWRPOLIOjpAbsa0swnsxfEsVKqY6YhUKRqFjPqZ6nXzGS0a1ZJuQunosY2I9nHS6
PV2h9Ga+Vi2YqTRxO+2z8gNHk0SnC3B4iuNHiUpqCl4t/CkS3+EslCymBnQCKGkt/j4m33PxiHFF
DcSlzHPC2IV/LbdLjVwq++7DmjYJskHBqJrjjmubtOOPrF1YcIOjY76VSAmwCpQhwVfEE5GMt4pn
GecDDFg6lWwjyqA3yyAitpohBEiYHtnAb1ojL1WMjcqScFw8Z2Xn4aphkjJ5tXVWGvU8jyeh4LBh
RS+FxU6PjSOcKtM/mH73GEuVnxFbColRztzl/4rYExWECLNnp8BmDDIEVUAxiaqTCI6xpbJFYz2k
f0ucEUyoSn0CFWugkYqLLiFc2bggWVAF+MRLa9csKxQ88hB0R/SFIhe1N2FZa/ZWh9fFGRJvcdRD
C6I8YxVlVaS5wJ7Af53vsPSrPQvKiEPem2Fpcx/C3Y/vev8zhKdCw06oGczQEMO3qd2h94l73rlg
K5XM/ou1NHj9PAFhPREePmJ9daLIbUv2nsCXeEWp55WH8EhwxK9gVn3zLNgGmp1bsF7DaNlxU71p
mIKFllfXJdUbB+yC54+ZUp9mauuBVZTwV2PT7yAz7ku+I8w5uZK/7YGNbPKzbsNdIhAUuyk5LOKS
W0KRnHHicIhmGdLMG/lzSfWh11hYUL6VgNcDSj7F0Da6frViNLocfRUv4ki0SPoP4u/wpaSFm2RM
JDrmL3627jtGDhaBgQsJHw4dw/WY7B7YVbY+VXSeyOvkTT6PR3D3Qhztir0MgUcCOZtKDYFcJT1H
xt6M7CWKQaEqYfyK7IykHYkjuUQXziJzKaGTjo2cb+uo/kZm1lFMVhTv6SL6MPG7NiMEDVHfldPi
mClYTxj3VGOKxP/fkz8EadAJCxHK3TJKIUx6Qqt8t/Kjbz592lepYLu8FwkNg5dYnKiMzfyiddRa
dll9JiWtYYzMPf7QuaZ05Nn89hg8oODMastComFOJ6KQ9n/U7lclmKAD61R244cIxi6IdVeiApGv
UfQkGbV8is4jpe8bPf4hU7qyc/RjLldsWdla5grfSrNGLLfOhm15hrUpfHcprnG78fRjij5vFXyR
saG4w2dkEUK/4lEi/gRStgoPCmfpjqXZ3WSTgLaDHTGGKgyIPyEObFJfxVt3Qwwpg/naxAxYaaY5
c9bMSQZbxoqY71gXmaBlqN7RBLrGLwY8ZW/yME/1DzWBQPHsiO9MSVncUw7ZEjOQNU5tc1e8t794
SIK9uWlfIzlUKwy+PgUt1yambq7c9aJXBwC70w0n+nQhxk1bzrVOZ+y1JmB3xO/gTG+W6WYOywYd
T7otfhWO/L3wrjc1oCH25Cv84CvJTX9gwSRXkP4Nf/81K+zmkzGr6iTcKheA1ciOmOQ4TN2Un36b
nhso3iS7oVTUHDVYu+1BwVO6CyW0Z26xOuKIkB01WYk7fOqx2//rvbqxsd+Sd24L79EboZhc8cUN
T+38FN/HettwztI30uRRrjxZMlS4o76twlPfCJrIQwQE/0qPX/ZqnNpyzRbP6lcCjSLfEnsVvKHe
kZkW2ZlAKJTN6lscNxRr0jdgHf5VKsIJdadn36rpcCNSv82SA72GtyPS90l9AgWW7GXUN+hGuVOp
nZJfqXejDmQ9RyxeaJmElA01fY+HmIkBPpkmPlbVIcKIVOPOQhdrN4MXK4DENv64cfkhYv0oibdc
3z5S6c73LTU2vQ6PjmwQd2AAm+o7emKUuyh4HK0aAXGk64HgBvAYLqFhHBzLR0tpAvOsxyxhsTNV
EpWwSkhvfcQthOkLwboOukYLHa2GvbMEW2vyRc1g0XROSlr3JIAiSt606EsIW6K+Gr5709lqgO4B
zaqoVAMOwYtZw0STR7gtELL4rEyogd+SinMTu5BK6jAbvAYzlc4TUpV9l53cHrdLxAPCJAX9+BST
d+wjlENntvwlY/yGFYTqo5E+pyqDASzscU73v9ivxsSLw0OdP+JnO5xSbEgQDur51hY7aDZjdJ7r
Fxu5tEY5QVs+0xXJ+YXlQpYa6ICZEN2hXDMU4rwmoxRrnpmopCacKkbNlXbHGYwDxmrxt3AK9388
tjR7TppdJ695YBxF0VQzYjNC5DIq6xMUb0VXeUoo3AcM1FgL+GkKhhUZUvOxJrqisKeRTxGPTu2N
leX2kXwnZtNeDi51+JySXUOtPWG08CPSdfyeZZX/m6P0sXrtoVfCZGftsGQSyDF+1XLpSJ7LCJXP
lh2oXm5mHahRLYk2mapu7A8PxaiO6Khxyy+gN842xqWIOXv9H1ZHMmwmnVTbLW4lRXOmHJ4/wkYK
/2TFeYyMbFGkmu2PaO75ErdMKdCO+i/Jf/XNXZRRi6DGu7OI6YH7yvss5Wutf42kt5hHlYcbiI+E
PBFzV1F9xrfePBbDOaFmnLL3zCC/gVFat7eyY6ZshuQvSH/pzJn19oTLQ/KqTkHHLMG8iMG/Wpje
3ILFesDHwxB9at5wDiKHBie+zmYSbdnohS4YwtlDrLESK6yNSNOTaw7rYIBOj6NlkdgkkYiOU5AK
JwFnoYvKySot/RwY41aGDyfMmg6F06R+40YbQI9vg0SpGKHkQNYmUKp9tYFAys6fOV+fLgDxhk+Q
qi1botdLoUYSZun7UcNtGZXaHjeGPeh7i+Zq3HO2MMI/5MaJ4Wkn7EdUILKkbhTtbsb+EzCoV6b6
Q4k7ji3WBS2zEnsUCoaouA8YLqFF0FPqlBAaMNNMPkckSmY1VHiFU9yhgdOSpsQwDqWg9Q8GW39F
fjnp5/VMmqW4Ngk0dUS0q3tbN92CehrhM8llP/VTotcjsMmmuo2+s3dKCnzf9TMQ1nTF+G0+wbo1
jj1Kro5qDYc4NpFfLOjtj34rP0kaGo8l+KfOyXH3MmSptixn5XemeoMMi4rqfM3n1/s3RA64pBuf
fQ2hUhv8ij7Dgr/go/peK19IdxL42j96YY86VdxK3kMC0bhHyD3W1xU4eTrPySbiunQpqTEiZvfK
txFEIsvHxbGHyFRugmqDx49jhuWcOwOmegd+kk4781OFpRT+ShgesRJS3sUbvXdDE/A92vtVpB2x
e1foi7rzRE+kAyqyRO1YK+tccuX8l+82zHRaNyrYWafp+pbGtZ65PbYPnT0plYYbaecJZiVn9GC8
CKqh7tsygUVn7EGlIO24nXZytYkHp/AZb3BrdCcrRcRlx8Z66tEZeuYMicHtZrtCNuSvdRiRNXFR
iH6yoKpe4OS62KAvCLGhc/Gol174tQxqYiyS2lug4DZHPd1Bn2iQq6Y+BUFdPYg+ZH8F8UurN2mb
7atFTdRZOdjdlcCyQK+Di9v51BclH9VC5uiBlQqEXTOezSwgBgGi12UfyhGR4zK/z+LkVTrvFCtX
CbXahEDFMMhUL+GMsohjgMevL5wg4ASfzNNM+BoCf6zj6I/jy6yg98LFU1lMOmWm/Vxfpv5RNiNL
ToE3m64qe5/Go0T3uiD/yqZ7kxtuptJuIoLuTcdHK6cPqA9OSk/eM+O4q6nzTrHX6hk3V/rs6V3P
14k2hRceYB/b4M+yQ3RFkUiYEUCG9JZTwCSCK0IkTgRlpUxbKYIkQrZRUryVvGfysgJGTSaG/8bo
W7HA8DEjbhNyNPofLDwtGg2tuas0pnlU7cW4cDL8SIr/ANZhIhmNMcQlBnqQ0lQcIsJBBL6rkurW
vId9SyA16xvRLw5+UpIjOUFzmBkPLBunR6zMDtyncy9mwJvwg+MSDRQEfPUpEbGViJl7yzU+wxF0
mI9/s2VUTH/AAIujlH1kuuth1U7U3lyOTY+ci0qspB/nKx6z7g/iAIYTxX/8NYEwt8gb6+rvmstp
QDowjznbfpRf4N37xFyz5KHW+FMp77SJp/kIwPybKsxYKHmvHMTGZLdasy5iJNFtGX5sujnfdqEM
FBnNGHZoEXY7Bm4p050AaGOkGjux1vh+T+diMfJQTwf+fA35leoh9Zgf2kxDL6GG26KGaRTy4cXM
DMrgKOM6MAnLKGGqSRpBAkzvSEYe1I/SvJXmT8RMzs5rXItpsrcmvhaoWLsAj0VZu4yUEVYr5C7n
+EBRFzwtrA8l9KEAiVPBUiIdVRZ1+N0HXNAx9WUc7KowcfhW7/UocrTF/CsjNg6ZmRMGVGi7caSo
I7vCoGYwhdOMudlilt7hyIQPhuKnd6SCb3sqbPSkxKFYSHjEN6qtlD+F8q8RUe2P0kNpiFbi+Av+
mRGJCRiLFWZYEydiZP3NkQFyeGlMoJx098joYYW8UkycOj8oM3jEKM6QWs8AWkesfIUMRsuAySxR
51X0JOZkJQRfvGV+/ZsonFXZkpNAafXuQqBMTM72mIXF0raASuPIQ2tL/Mg6PHdYpns9cAW8gww8
VmYjB4z1iOcw+m21FHdICkTJX8tzagtVw4ptX2MmFFLTtaRHBOW2z58h+6/iu8qNtTD+U/ntGy4D
DqCIqzyc57VKjU5GFk3dK+/+BA13PGudnI4zbhcApUkqFapQbauQiGHApSlwxQoVkBBE8Ii/Cj3c
q6w3i5mpisDm04AZkxl2CuiuCrbBkBy18aDgNJ9h7LIE2U7wtptlCbhY9EW3Lmya2zM1hdFUtyDa
98VONSGx+WyNkT46DLy9ntV83fBkx5memqRL42fC9VCY2srgFQ7RU02svccendNAVS/jXJ+D0FYi
+symcBuu84iCwuyTI2GGxGQuPukv8jocAHYFt1RaIxmREkPdy5G4TasQthUt5sCBZiY0FWKPi0T6
CyjfSXRxQ6gBQysfDO2qRMKSZe5HFAKLln72woJlFlsyOrXyCzNqpRn7FnUGZoaIIKnawORhouVt
YcyKhXXTpFhboyPA9GmwbCtj2keSw/mM2Iuprtg8RQZdenTBLDjyYvTbLr/F4iYmeHhttBE8GaTe
enL1Ve3VqJBN0lrfdC12ZWP4qzUFrXE+YsyQu8u0YBaIDbDDSTwVsaWtrDZ381qTVp00u2mMgpCk
ZgC8tIeTVv0KYbZlycL0bqiatZIhZ519KbEtQUjsViI8ZFRpe6qhw3jEi4Q6Nh8mZgmcZW3aPRIW
phu9wuBL2tUK/gMP62zc+h67rWaIX1GnINpSU6Rk57FJjF1WPZux7JlmjKzHhGavEAjIehKirkml
lVAeh22c74rJv8tj+JUH1ZusYeXxSwkmh+BJicUbFDpEIbME6K2/UNA3U5FPdIQlIBoW0WK6fKMR
QbVqaqczs0oiH12CmTdt0v/OlZE6aYh9TTbH3zEoWcgkLP7R28gj2HDyCKSaIr+xBgtWYoCFtzSQ
sOAPEkU3rEcmu1eaJfxWFNX69EhYUxhtu9ak73g4VZj0BUpLFCd9S7wmNVaKwQVZJ5Gj0Fks8UeU
97jTFtovXhp0cqgMqUqN5DiyvEeS/CDoxrDOi4rCkn8D61Sh0UFb14y0DwZxuxb4ZnkH0B49HAqX
fsVaENGUFOJfPUvGtoi2YDQZ6YKypDYr5x1zPSo7NpKtAHAX1i/SdcIciC4JHRQkPe34vDSvqKfE
gW/+mRItxisD63GhZPNdPOWYD8sFhB0S3CP9U8VNy8a6YqXZWjRpJOsC/E7Nd43Q0ZYcgIJX4H/n
OyoRBQe7TJpqdQ+YRrZYrNruimJfvJqg5OJO82J/V+WnenSBjSrJd73ok4bSXRI4bTG+CALJCF6O
XsXiHhMlnLoJcDPruNxk8tvSSjJo5zoIta8hZ2tvIo0/aoLyVlFw5KjRCFHiKirFT7FIUZHVupv1
JkqYXvhmgIfVuSFQiHSKGniPh8EMMWRkNr+tp51YepUyE8D1EoU9bDHzFYyUOZkKNLyV+hEnTyG+
A+/AflOtXHghWgV0GeE4Iytdf4blg7TvSX8sw74Z8gQpuSUFz0hIaGRl24ZEm5kTXmxuMaMxIw69
GuqAE6B8N80CMlGgHEU8XX5R4O1tAP+/4XWMwmcV/VXxZdR3A714hQvFeHJbeXEaeotvK+lR84S1
LZTbevyIUT+OyNh7+TAw3FXaJykTKwJ3av26mDyDyJMwwvZrFwTAPRvP+XxJyh/G1Y3CrArPuUgU
qgys+ViTYRn8sUzWteFcI4ZjsaPvzVFCVdh+Gonybxrql1WI6KsnT49/0xnYCf8EwnIeVc9IIvAQ
Dfrcwmbf2TO1Qzu8q8VtXBqCRdIcY+kNaesK37rhG4bYoR/nJiIMtgPbIwnsbMVxTm668CPyxxZj
E0sBfvdkN/MM5Tnm5uyh6ZNV4oWoziDGYwMhvBQLAmRADWc/GelG2dnNeERXHCqtPUIsAaHhoxfX
rlSUp9g6V+k9gUrcLuNHlWFmKLy1TMErbIQwCS2YH4jxBfEHv10qQQUyQf5zCg/LEFHFLIYwqL1h
2s/Bmo/TvzB5yMmly+7JHOF102xZftR80at/OiYO4VxDHyBTPvuJ01dvvQXSQ5VrG3yor8Hrmry5
2qUGKhzG08GMW6gXTtXymAQvHX71+lPV7nJ5EZZ4LhMmnrKO3apidR7/wIThPDF21aZuPuIOp73w
3eLBn0ORc2LvE7ok/6rggrtXDoE0TT57zi0RTa6KIq+hfVXeyB93U5JulPreITowGawCONaTfYSi
QO/7HCCcBO2AjBHClZAY46eZusdQuGBsNniTm5SB9BYvTiUaO3wIrfnw45NAL8sWTYz5lH2GEHym
clq5uSigfoT+BmALOThCqoicX3Y9mFsFVB7RV4E5SsSc0eoeg+q5+DTxfMJcrFhf7kx/mxE9Qxht
zXralgNHwFRk2RLC9ewIMcXFMW4gv8iYpGNODeYtwDwyGZLY4y8EzCIowo0pcPTChRJZKe6SdJa6
bMNhiCEpb/2dVW2r7J9E54biM32SrTVmR4N4pWTPjnIK3CrZJpQctReT1jKyClKM7xl2Q3sImlvQ
/9p+7nV6dPeD3TC8EtHRq4tCwajx5QODPLo4qpib44sVeFbjVZrvkHRCYjJtWd2XfFLLnkhizB9x
d5a8pXO9NeH4CdAhrTcVXVnO79hjlCQPuVC21sh1WX5IWGEUghTMNYXGOkWs33GDA6EVRwD3/Obs
RqbylEh8e/Yhj1su3w35r2lu8jLmdnKKLvn/eAPhqgjBeeUCpmNVwn4JnH9R7JYGFzEZrdHs45X3
qmkbGI9pvE3Ek8Ra893tWYDw2MIIOGeAUo60KMCzAtz2oPsdzOIqRfKhGpBrVdpFpYfDEmeO2y4m
3EC2e/EWIGkQ4/dQZ4FNJQtkwUFDOgdf/JSKdfQryRMnDO4j/vE3nEeP8q02HbPb51gYFKILcbZ3
nT2IbyIgGR3JN/E1DGbFndYehe6hKVCttq1FADAnGyL88K8CGZ7y6Zs6VhxoVRTCQzxiCsCAkBbR
NeLfJdwKC/V3tC5EGnrkWOXGECkPt0s1608i1IOlbl2WRLuWKROjvjqDt1rYbdPzUhHBcbdAyggJ
Ev9/Nb9/0/h4x9gVY7OfZDZUUH0rtH3WTOmhsCZEeV0oZJeaPstR1F+5ntBwZiMcZAadne4imxyK
C6BH7a4xRQ5mc9+yHyDDsM9zJ+XIU8S7zp4hJFzA9yMGjLodhBnyRH+9pNqK5b5T453R7gP5jEXH
kC9N/yWM46rhFndav93Lg/DJxmzNRCD+QeqIS5BcUtbcXf+p+G+VeUpKNK0yS0o8z9jWM2EjD9oq
xTck5JZTw7pANX7UhrsWsJ1jsWwgv8+uoXTLu73QbE3fEZuTJLrsWcwv3r7afyEpqA0IkCp8kJ0h
X1MZqtKmK7y0zzzaZlSUwI+uYcnIlo9oFeteoK9Inyc2uEBVonH0KUclIPyX14kOECgrnidRZ4fj
tt0lGq+D5cBPRH+fLcTUfSajQHT9ch+Jn6XwhoasLJ0+PFfMcsft0Lo6F8i0oaCA5+VKjUNsewYt
dCjeZ+Eo8S7F/RoB084oXxaU5z66sY3dtXQk+bAbBdegIjZXDJnr38X9WV+H6ifnS+8zp2WnAHQb
dajDgrKXDuoCdKUulNch7RaWCqJ/laMW3gzd6ztvgl+HrVgesJQwxYGkcCwAGpieuLNYHj0w5vQP
VA8j4ENEjqBZzA13w6o4jtslBKTbZNx0cXrII0IzEW1tchbf7cZY7j/VlcpNq25n5Y1rr0l3FWa2
IlLXkvgn6Ew+UWC1TlMwYkdNQL0eq5v0PKFSkn606Ud8C39z5ZemaLi12jFKNlwCy3sfbXPtye2W
3uV3E8EyG+IPRh8CLJpxjZLX0fN3Cld0+Ilwi+JTR4q6+ZYykxq/8xdeyD0/qhl6s7mpBU9Uzwuh
Av2MDBqrd2QiQVQIN3YoPPmnztlVLGl2EHgELCNIJyQmVXOyeq3tm88ljgy8eG0vScvMajvJ+Y+p
81puHMnS8BMhIoFEwtyK3oikvEo3iFKZhPf+6fcDa3dmbxSjnuouSiQyz/mtpAyplBPnQNg875DN
4LUqnjQxrGy+5HMUK3mx/Yfwb3bAgYHi8kOcHRpy6lVe7I0PwBj1Adw+vui3PluzeUpC/+FV+NGg
bQZzh8mIAmesXBwAuFR9k6dj2wNLW6vuzvUBgTv+hlgxDv10vYQm7BHcEsOFr0cS54ZyY1zjUcda
QGEgfS85P2y4hm0lJZcHYdl9SHVDaItucI0dJIzXqYny6kF/yO3sAnTipjqV/gG5WvkWLCUSG7xb
7FUNr9V7qLc0KYo/a6Pe0KdNTIW/48XlvETuxQVBWGd/q58xmccljcIrFLz1ISCdctpMqIGpGntI
cSX/3iKb0RSavtnttvV2WW2dKoI7iMMGvWQSJbtuFZ8biBT7Jr0H+WFcHEJEnRUBDbDQXOGUmFJ6
IVIKgR6st87azq/dE7Rl9cdDRCB4LxEVPcTwfhzLD1A6PiTWuv9Vvqpq+TwTTINY4A8vaNnwA4Cm
Zc5PrzJGz7vaAtmY/NK6VXIUN/lFpSJ/HM2K+DEgijOJA3pIiWInBxgX7wrtNT6pHqQLm1O/IzaL
T1N1rL9NQXrKA6ccvyrmeXCwGPNgtjYwFXxwf6PEJap6lSW7DgeN/zAR6kmmJXJ9Eg75WEwLWAhU
hGRn1fZbKJXKXjSQHvFbeu/Oz0uCsrcpsWOQsVSu+df8hcF/QFq5rChQMIg+4dXJ2HU/0Dereeu8
gxMpylF/Ro82rvHf6AbaaoOzzgX5SriDIIthYpnvNJlVTxXC6G4LQ1IdnR9M8/B52U93iwg+hBWF
gVjKY5ORuG/WJJwFD+vm2f2MP7lsCI35sTwWr9WXDftCxgPoWUy4MjYhgpgZqqmXQ/bqso/wlsGt
sSP+Lr54B8zuL6aZpQw1wsW6w+6WIv/BlYaE6gdelfAz+SM/9BuBsO1LRm3sQ4lYlSbVZZ1basWj
Y+xswARK+kZ9sqFXGO18LimfQR78ckn7aIA7eMQx0Aarh5nKa+KQAMdY7+NfjFOQd+Enyz6WAFLx
SF9eDfzlHFTYODYm+mLeNfLTIB1MTPl8jlBqPSScHsD/fEapqPlENgRF33LTsaL8Hk+gcjC65W9E
Djzwz8xAB9/eYQguyi3YlmtuELoMMQHeDwvYveInp9GHuPflnxOIyPPr81SBtXRrOm1oZPZohEAX
T3G9RY/0xrD31F07yQYVnCi3KE9qDCny5xboUxebJX/T2YX2gVe39aD0qq3OHuLC2kuqC+iNdFec
e1OPmukGidf0GzIBdovjbVwRgcDnbJ4vgYWv4mZmn0R1INW16YfjjWHy6eWhlXudnxMyUNvxF9af
v9s6JXodjokBdJbfQ3aM25eofiv8ieQh+HNuRgaqrH0VFGOvZpIl0T4jVJt0fGxUfZH3OIbJJCoZ
pe1kh+uptPklt3xo4GpvjU63PbrXnnHH9UmJg6Qfg2+Ewx15eiamuG2eM8mERxw/RnX12m9FGamk
knmOyAMj+6vem0sjbgNQh+qs0weJJ9lpf3QmMRPhq+6ptihR8TMylYdY39ySoHFs24i5Krakdn6h
nwoUdUmI2yTBORz+Rqg2x/aQmAh1wcvVRGFsy5hGR5PrsnTgykkLNOCjDOHaerB7M65uAaIDqVv0
Ok3a7DrBoKxaiiCmbd93PJEDblDSRGSDLooYiKId1kR+REiHOzCItFwiyS55dDUpq6EbwwJujfx3
qu3wL/cMXUB/HPvCfMH96YF84FEvG/Vd7glKtZEBQSY17qEBum+nLyF/YZiGgTJQBsPsee3rUGNg
RWo5aHL7kmez69fCLriu0/53m1PWG4zdZziC/2ir3Gd9/yNtkMdbHfI1Fe0yiKvEANGz533tlXi+
mHh9ngeb2HFe1xLKMRnxk6xxv0a+/JlMqLckRZWNkZ1DBi03ktAFIZFQtBzwESmexOBcKtTUToFX
pUnF4gbm9pJf/fTbY+LO4nolZ8L96nBfqiUzgGumaLHRxY65rtuGKJiBftomPBsye3KrsWGdGfDy
kTxTDy0xKRUgXh7vPSfGtBeQRp7FZGKHAyN5GV/nIbjWhd/RAEx4Vzz5H0VWcs1a5DhlMJ1JhsWh
WaD0gJSKdqCQjnHUlWC8aWUcK9+GJVYdOX86waruM9tWSSyutpNhezIrC8SCLEbl5T9kTYAL+shU
cJxnOAP7dMKqgT6kU8hAMFRnhzhmOxjqWv/wRvYH1DejEyRkKDtEdAh0TfQChC6AQC4E86TG8lhn
fBq6V+3w/HUtak0cU+9VFRHQK9vvQJd/qLk4NZX67ETKtIqMrYrN7DATe5FbE3E0wttb7B71QJGg
6Tx2ttxLP/0ZVx9yCihYNhaIGGDSq9BBaOYtkLCB2ZKij9zig+1aV8e0v2AjnW0tSyy/BAzEtcev
KATvALvSG+0Qr15F4lYFIUNQQPxOOqcvWBYGZe492n58j4vP59Gt/KbaJIa4UiEdEPxIyHwJs2Oo
Hnsu7LCVF6vc5fXo1PjkUq8aIckqZeywg5gHePzA1vOlJ8LoxEe6/MFi+S8WgP9pYMYbH7gYA9/0
HcT5r6AIvuLJac5ORt9hRDgOTuapHtg6yB4ATBb4V+bxak7RbwKqyTbrKuSR2t/5FluX55gNDweO
CXKp4qH9oUz/OxidW0wJyNJxAkjvM3nxlJVD+bujVRi/V6Vlj+g//bCmZUluAAAC2PXUfvJMh2Gu
G25+w5xhFciWJr1czqRSe1wcRduClOBH447kJEOvCSG1FCW+ti1K1oUELSOE6S3hCkIjcqrVUn04
lBenESOl5/hrPRfeF4vTsxQU1IOEAdUVJkyE7XSU1BIEZFq0bfua6yooyeMKIHjDg1DsUm1q/B4t
xZbvkNOjSf7UKf+1LsBvKX2UJ3n5K2h8KmgkW6BvkEzit6+9KQDQayhmG4hN5pFDN1a4ixGQDzMC
bl0v7HJB4uqQ/mpHd6Wn9rOfsk+rCT60Zb+/VZn/J02H+iJs92o2/mfk5uggZiagIekRvgTbqfQe
XbhZ6izRE2Ny3sdF8JtGoq+8QixPl7DdAeVYFFg6qIZEVeYoFUgTjvLPTJW0RsIR5yY6UMcZjzqf
n6LuWIzuboBzrqHKxKCrdbL8uJlDEZEd2ac2YeqfkEHEBqUbpfvi2PUx6FejwwTZZWLcquKo7Rog
yWTUqUEditT/HRD573rlMfwb5Ja1mW1CSSom1CxXpCsp+Cu0O250znCkP2C1CUYCPaKWBJHcQ2Tg
qWKryoKZkKqLIPJ+dT5WrIMJF8zhh3zU85u/RhFoBspxJg09uihJvI1XVAT1eNUu7YrHHIhFAGsI
Amdn6y20q/PY6Z8xNYy9DRLjofMjNh3dq1N9yhryk3Pty5/ydSn7v1WPrUCfRc75UaZ/iM7NDNCq
2sQObkk8fHGWbm2TwVs789OogXWHFoxJdj9Hy0LKUeZ0L1MWFwkA0WgoVkiU1CGBtUKHPD7c7GhN
4zajbfcb3mnvJ/XPYdgHdvwelVZHKAsiPsdusCJoQYcEwp1QoFZOMnwr2Id3KTyu2XI5Neqz97Ve
czpRigU3jSF2It9mCUgMXxT4x95XFeMgcgElsM0F+AVzkzZhha68aRlxRcOKPhkoe82/ESOqY7YY
eWPnUmaIFAybANPI5owauMjpRiW6xqbVnZXAM8wVs4lN9YyHtjb8EIpw9KInGsUgGlZmlArUDYXs
s51+8u6QtR1M5LJxbYrhLY7nH2k1P3vD8Nek2S4bsnMX2minOPTsmitXm+kPPyvKpyBAeD3bLsE6
87wemPlda3yLM2PbOegEUpu9xdVSPTqKI9znAeKGC5aAY4xXtgUIjhPTy7zxwVRIAiuOyhEedC0E
EttRZyc/x/iWiFm9LN/Zfs8aVRbjscltUA5TQ5ghvZlmLnBXkplQNujojcD5HWLDNHqZrUoRDDvt
d0tzL19IiiziQV512ewKtzNfh6FOr51oX/pIjSbd4GFz9fpJPHsmYsoUg/bKV/6+d6Lxh2qS9057
xd9I/a4rc+dmfKT6wgueck7aXRvZYmVgppla03+MjcxbNlKHhEoODYj6//vi9PZjmXCUW36GesYu
iABV6XfvL6nnra+/G2/J9r9WguXPV2bwnIVYWAdVxT978qGrMZw+KIN/NBuwfqdCl+MKgWy3KE3/
aEXRW+X3V8aX4lTZvnfNa0rDeZYhFF2Hj6Y5y4NuWaf6lG6fcJQYJ5mprDLCjQUl2eZJ7D5ISz9p
4aBa6kuiVEs9LXP0bcx8LuOMDBrt1+mTs3RHRTP9vCrvvy2A3ab0KYNqcLlOqnTQBRlg2MUwZ2QF
Z49myKqxvIDZcEzikaHENslb7PvTJ0IdlJg0NZrzc5RwBStvGG/RZNJG2EnnhAbRvkStBew+pRon
nArBLAPa0piJIaOttybo3ec0cv8EtRvtW4cU/LxvQSPaXnynjhM8GyEZBzAYKHSZwJ7u7x1Fb7e8
DCR8gPtnaifCyexMwvGwgMXtaO3mjLu8ipR/VdFr0eRwqGMisqc5H4030yM+P3OsTZtkpLsg+TpR
lHcN7bk+l+PUIAvEtzm0pvE+c0AhfKjzsysL+g4ijxIbiolFU02rrtbjxij7YTU4BbhWt7R/lEaf
7ryqpJkuJZugCwIaqJL8OM7ZKyxX+l7UybjWM80MYWhkl6l45YlyH2O3dR/bFLSXmLhj3XMNlsGs
UQryxRWLrCBJ0q3p1sWFOa5boYjcIgkS3x5dTQHarqNfRshGRMU1IfNk60zoQBpUyNNg12chny3i
H15qyUQ4CrICy5XuovpFBqzDpf18/6b1Auydjfsb/zGN7hO6YG8Atonfh3SYPp0hXjWeqU5e2PMW
O1bQbBsu+GMDb3B/e0hws4D7iz4Bl/TEuuQpO6fTl9U71pvq2nfZyE0moD+FL3eyC6vnbGdUFdNm
GLdcGCogRsNBoBdpk2qpMbjkio+UqvNjY5AXkHQMSF4fjD4N7OTAF7E6TQ2/bmqApeHEV6se4quu
ixYn6fKZk2NTbMwhO2XY9eXc+STAdM+OX/xFBMQVGWQ4LKpxCj+yRNwQVExPeeQCqRi+97a4ZPux
NZmtjcv9XY3MnlB6I3rtja4+d13vbY0ZAUmDQvBcTwCUbX5g9PiJuWN+m1sqOxJ0njof/c/C/2Z8
7d+6fDwNSsWbsB+D04BGtq/DdGPT1QB7okCvlg9KCF5hTmYGYA+OoxtsN6VlPtYoo7LG8nfBzC8m
rnwXcIa+g7Dsv9uhyn65ofrQCxBajTE+cRzYVK4z3QzNdQqZS9TILtSX7rxHJefvbBHnfO61qM+j
nX74I56oJgdNZpVxttjeiucYEGxI21fPssuXysIxbYfeeMt7m6VYVAhj3DijtSb1Z44eTArgp7es
hZ/Crt0+4q201q7RpXsrBQ6Sg3SRnpp0YNnWuR5r9TItf8NUj3BptkVOVAP9tnxpGbL2jTI+TNdq
Tp5sEZMs/yuwpkuT6BzEUaNokGiuCoumlnnEws8MTgyPBzsy1GF1TpmePI6c/ZB7BPP1GSMs+rPU
V8wi0/iqZVVtfLTg29hAINSR2RxrWzwtMaRpLkGyly+toq28lwhZIny5V8fgb6sgDWbN+i2HsHwz
RqgPJetdR5b7eRImVdsIWl0nn1/GJJoPtcOLG9BXvVQhcVCDzP8MwV/BSfiMXiE9eQirHhJJSEEj
658EWqz8TJHi34Xy4s1TQ/5J/Vp5JWl2TmP8SH2NvsEdbzBGP+NJ1kiu22Ibuxq0MVbA0aGa821T
oOlJw7IgASVAwTK7+d6wejYrF9ipNmt1qCMqsuaAPpiqLuMbt6B44vW/W91komzpol3JCvzEdkGb
45BLVtTI2kmLJd9Q9rRPfR/FcJsizY4ialDTloEr6Wnvjc3rTNjxU5IxtZttVO29mhQnGSOh77JA
0z4j+kcsZ8GprlAKu6YTbwe/dW9BWTQ7gzH+oZ8r2rAmeKpJzBmGyFqSqtxSPxxrbI2ZmwWX+5ek
w3UpO9wDWU1X5/1ZSEug5pnxVPnB6f6nDLshdgoYprJIqJ1NcFBTGs3z/QtmMwsWcDHHA7OHwnqL
q0W2JBS10FAPRle8q5rhTeNmOMROCB0aJfD1gsnNsrGb2LoziXGNUYzG5OpMqmFtDamjceZyqzxe
XG+NDdbe8SUuvemsrPwo8mp4SmqAzapon4NcFgczRFyXtD7XeYcguys3BI009LJG4UHL1PyGuwpj
Hb1Lx91r5Sskrkm3d/p4PGinu1Ut1WmdX/80Zxg4pzsQeB4c5Eimio7+GJ6lD6UosRgj0rqFforP
bObnzFzvc+ofvcisyaJT9r8v3pg/ybQlDFBE9o6V8Mfggp47nm/+aLAbWqYxfc8T7bVKqVXt9vJD
LrmMc1EO56z26/eeYGHyyXrRZkdlYVlzly96yN7CyCMde6j9o0uWx/H+v0QrfExuZbqfAnLidYdI
GGzw35d8rGH0kjT86/nWfPHECWPm3vTFlxw7zN6ksvLERsZpaf9BRezQ2MOXehqcM8gbsP+wwBLp
TA7tfw4VRmDa/VKHTTjvl6Ang+jP0RTHf5eJR+gbuZX7LJgh8Lygjk+uTqBtNCAWKSgsZrHVy5MV
2PJE9K083b/VaRztaisFG8nLs1q+iDRKwe4i1Mth1g1I3dzHviwwIC4LXyCURxIEKI3yeu8cI97d
5LNA3uUQ9Y0A1xh3g423lEjDtJgpSxLleMaYNFI54+Nfc7WHOq3u8P5TTNJzXG8MQmxdR4HU54b7
ZNMesHwDvtM+h33f7Cvdx6vSHg+l77bn+/BZCUpHETuzBEX9AsdnlL0uo3DR88st2+fIdKmmA35y
g4Z8xbmAVhwzSOjCiT8KL6V+hDl5B3LelohzHUEgYakxg96/NYjEP/RNdi1bXiRRscwUy7vGTvn/
v/z7Z1hinbbCJDIJYqEG0lObMd3PM25Xe2ix/i5j08x+8MjhxvQK5dP1NoI/m+ioTBLKiR7bepPA
X7ykGPlQ3hwU1/JbMQ6LZUidCqO7aaSfuzYrnXc3k+MppVPurF1sTT0MrUh9fuR0gkdMsKH2XXT0
Os0UXAyg1XGUEwYaRL/518uHxEPcnbmCCyZpOJimkBoOAqYfjJS6i1H2+7aqm2viEcae2uGFwj1r
6TYSx0Khs/Xb52qeCLwOrBrhRl3frCq1KY4gepxvAk4ChiLjq8qLZj+Ljs8gKtEfhZuc56rcxm2Q
4bHL5VukqFF2LO8JtTlIfAiX0yvCoMLWoxItX0Lg5OzvS8MjR8HCPS5kOr4IB4LQpdb1EGo8myoe
7OuQYtHS7dXxU+4wL+XKl0RltonTvUZOtzNyz7oNHUIis6/L3b+Tx+z51OGza8PwMdHCWLlVG+37
zITRMkBTVFUbj8FgGo+GOwSHKa1/tQ1bis8c8dpNAPC26aVnSxkWjmHFOSSYN5JQH+2IVPDg6CZT
/HSfOAtJoizIjoklj/V55J2739iulA0igpGwjNJbKiX4kbaW2T+DBEGmBOgjncWvqCbsQBY44Gau
ArwlotF6byp1ipICaW6dUp6KzjpOXfOcz5Lcz9SmM3Og8bBcvuXemx59+PGgpimq64g5S5c0d+Vk
A+1gjr8Okz4jOqRTeCgEQTytnWVknZOkQoMJbKc5J/iQbMg7Mfop4go5fjsNJGs7LRksy8Qv21mQ
fJ7+tnKpr6LGy3B/42PR/sqFulp2Y5xEFDJjO2gSkYVOBT5Rk/jfJKmIxXAKfgXjtDhl7z+wapGh
3o/W/j/nqxXIz14EqKkqRvxCklU862YxZnlkI4XmKTL1pavIKbvPA+4SnOWCk6/bKDLPXjoR7+DD
bTq9iOnhrOtha0TRTWC2N6Wzp0a5IMeFXaSq8r+IZfXeYPYCI0nsndZZxrsXmsU5b8bNVJDBk8/1
3//Ogl0iGQjb7j32yVrPQQbPgcnSlVqVXNuthR+9c2FVC4aJYLaDk4WzbuM7Ncxs2/ctxAOUZ61Z
qdmwdg0f5+Noe95aYdlxE4U/3k63nmpxRcVwDqHdE75KcjWuQdHtomS+smN2NzPF8VNkvA3hHLKa
KUVNumUcwyn8IkIYlXYW1U9xlV78kZq4iAt43Y3ep5stVuhmvNgmD9+Yp+2XhEXvSdxgxjZfSXtI
n2JcYUDBbeDXZDx0NV0O9XyIZ3QpduBQiWNqBA4KZpP0bsTK4ROZiT9Dlk8vqNAtQ3PsyZsdCNJD
/m36Wr6VpLozU9G/XJjU6yjgWFQl1CaBjanIZM4oAgc8O7N4Igp7Gm8GA3ecKR70iInkQZo58Kct
KWWzmFLvsAUKZJBq8zFzJaJs6J6D7Q1EBTehdbIT2zx1rYXRr6ySbQDUs9z+7Axh+zYH4VUlmHj+
/VugEp9jkue3puL/mzlSedS6ysn3FQZ4bIW8bNNDt647ZV+AKFeJiep3ALpc/Vvvyg5R6/2Bn7EK
HYGBDlHDCarsyFn/+9g3clzLqVfHBLPEv4WamCCWzzg73O+Ull/MplgiQO0HPWKcK61ouNUR+kcr
6j/jrFFcWCRRTqFJ2Lv11KQenUMgg6ziIxL+tB3pQyLL31kW/1AkROHBJLF4Ueej88k9dFyPrm2r
ix824c1F6tAZQXoZJ7e4mIZW9h6pc3mkVWN8dAw60P6NuPWcfES6fvv3OJMnQoRUQ8FzX9o0SVru
G4YJ+k25qv9d6yYJ4WMs+p1hGZQZp26GhMZFxANmRplz3RyBTc64Qop90zHo3tfysX+bU6JLx/6J
G61+ithGHs0pONoNNYhTZv+gQzIktXngGakb9ZgqJMxpT6KBtnnGdVQf3GGGlzExFWvCQ6zlCvKs
nqphCk9QadUPXpEcB543yO5AXlgJBSdyYx11NNsfanHM+NOhzNOMPF3DPJtdhFGRCF5yj5CtIj9A
jsO/DKYA6Mx23Ldpe7ovF0YWnP/dS07ASI/zdzNWffc8lait73+2scePqY8BLJzBQ+oFo7vcy/cv
fu+g5ploMfBT9/2/M4g12fA/s8K13drirANOj8AjlPrf6T4XAzlAeThRj8lJFDrmZxh2/Qtd7bd/
b5017O5T63/n19kW3UaNqqjPCgZ3tDtx7pb/+P1LPTjsrktprOMk4xnVIlOdh6R4DssKvRn/jMQq
uQ+j9JZwLl9BPupN3MLU3qEI2Xm4jAEduMEDXpwv4MntEY5ATpV1yFzmD6N0xc6OIsw4XXGt8yh7
sgqdPOsW1Tm7spf2+btwGC/DrG1Jde4Zph2YYgAiUmvFR15h3HC7HOurIb324E4QNiTMDY8RQTRT
RgvyqPXp35AdV6QIT3xka2W8GsXsHEVRpe8c+t4qGzWt6pUFV4LvYR9oONZmtn8EvSBeIq8CQRZM
lhycpIN4rdrHuIJgSKdanrMS9YQPdbRJzOo51N13Ctt2HSysVI1jZl9NQ0pVDduWTfS/F6I6xMpf
4q38rxw/ExQou9AdYGRIpOMUEempKprzfbPvUPHchxxYlWFDvZDemXhu9jPYzmLs4rzMEgPARjN5
O6q/VIDAO1UYlOwu3wpL3lQfTxetuh4HgiQQPWrkZSQ77qDzxt+NRbF4zKU6tUZ8NSKQk0oX/mPu
mdazI6qX0vIGmGKGd+Af5J1KDJeGCoGIg+2sh/w5IrjuOURGWc+hPBei1xS2N+QeLUxBs2gUo0XS
Ytuh+xBVo0O0D0N+PbcgQOuiokmmDR1YE3IMKYgrf94/4UyuIxkeipzJFNFXtjgHlwcn7P/o0rBf
jFIj5VeRp1FfoCfuoADX9+t8dghYIU0n2RSlj1JkMeLbWeBs7p9LS/l/ob7x7Bd1sK8VhuuCct+r
FTgnh4g6MtlrHBceakPXbkxiGukSMibyLe3Kh/WzVU/dKGNRrmZ9uD/P9lQjPl5Ke8M0TQ+KBKk5
1vkxHgZxDic0MqXHHFTgPjt0qL19G43oP1TadKd6W5gECah0hIq3w6+4lOm7pVEnqTq1IObR+txR
1wDxnTXppeXJW/r+UP9w8vhHyAo6/ST8OiMfUYHa6lZg0OOnYn5c5Rbm4larjZw6+2Lo4pdVTRVX
Ab8aMg2vc66qHTr6emeyj58uCQrdC2AM55G+SaGmZ1uFsOj14v+Dol6VCielfT9E82FONsZATQMQ
9XhTza/QkPm+nUw01gYStxpPMzWbCNvbarpmIF6YWG0WXlPY3jYyrIQmkeyLZT579gzxI0nQoqrM
rY8zTQixGwaPTqsOupLZa96g6Aq6F1jV51xSgsSTSsQmuRbPQvtoOEOjfwzrfrjABj/3jjnt2vvf
lQWiRcovvF2ZkB/cihF5WIq+PBsCBsM5zmLyDxH9zwug0y34zv1/eRZSrdhybnrEjsCqjImttzCW
6dqSm2JELDZ71MKwhkM6gE9z73LEuTLbiyT318OIt61Z1qs2Hqn9ACZByF4tA6GxDIRzy49E1dQ4
ENkuFlwKrGJ4uP9BlbrpLY0UJV7Gl9vXPDMD0JDG2Pm/F1hd8kAMFSiHXYQUwQcOrmacKuUq6iqi
VhSYpY2KuigtFIZVeAVERf2eRdPNFi4xY0XLrQnOjAddUO3t2fgCfMGWb4lNLyuF+ZOtwyo8LKf/
3rS88LbWhDQqFL51jqZ6Aexe7dBqrkrRtWrptF9XxmPIKPM39YrvoGWwYOD0dmOX0dZu+zj8Gvrh
miE/+MIhLp2X96D7AsYRcHQz2H6NDbHnoBa0poqwOpVDYpLzViHutnlqYo4eq2V9dfOtRWf145x6
SNwmP1mTjaheAlySMG4Pk+f+9rDYMV8Jort4iHfCDdsjjBjRW7qikdunD/4+YMTBlJ0lGt37h1q0
gfhjL6EbYW6ees4VNhkEszCN3cHom3djyOZvI87q56qQqC2WhSjzYnFs/G3Rq4VGVmiJFtmIYec+
WR2Bv2Nk+VlNw3jxq/HQAx9QMIDTzQOeWTOJF0Qbduo9TRjma5890LVLsTZB8TdOQO8xDEu/80oA
B7cmdavo4+p5ioKXfqQbMhrhK7wgIAmpr4G4SVbwq2xPgMV4I9KivHRB3r8MSu6c0TL35nLrWZwr
h8ZVx9jlTQdAk7dy6CCCLKZ+2Q1rFd2LNt76uvJ3OYlBtDPS8ICK4CHDA3jAgltBz1r03tAeUORR
dHUJiyiL2mPXBNOp3TpZcUEGB0//5OhtN/f/VNMhInMjCmCnWsQXfhC818WXNfegXQl/cc6NfYws
6d2aqOxp3HM/QXrTtxpmxVBxTL7twLZASCejK44RDznknQoZXZQsYRF2ewNBPco4jwYCmyo8rHmG
NtSpSq3iMjn0xuSkZcs+ax/uv1LJRw9G3Plb1abJ7g4hllFqyXZGJGSoaIL0W7LfYIewo2ZxeSKH
9YdpgHx7lRjPUelwnkp243JGR1464GX0Gso8I1jDTo8iRIJo5rhnddzNb93U0RYz2KdA2c7VdPzn
HHEcveiNdckdInPvr6nIW4JiPTYANg/56KYYuuZlWZVLr8ZYuGTlyNo8SzrBfZXOJypO0Lg2BLQa
yaaJkIsqpt2PlhBVWmjVMSVVbm+UDj9WUY+P6JyTufJIPlp3md2sfNdoidC1cpyTmd7HBP/sw2Gx
8y+cqW5lsms1i6LVuNUtnf+hY3dMzA3UsBfDS+L0z1MXdlT6Ap2elm9N7IVzIXHRjiNqrW6J4a3L
jtBbwmuckmtFDd17BZy9CEj8A8oz7mXTNFZTRpBQxmf6WDUoZ31LBIfKAGdZVpthILewn/sCOwt9
hjzS1ltetXD+vTpxnUnaVCzjYFsEF3QWNJ4AycSBozlM2CekFJfSiGhAXViKkmEfE3rR0FuBpn4A
qkeFEDz2AYJxClZtAtIHxG7EDDqFtPfFctON5BMLmKVTL7V1Uo7bEIdAinvSTqhhu9ncc39314bp
4t1yOdhahSjd6cLw4mBJHxmr15hiwpckLThn0Aqb8e+yUhjZ1BjvmH1wjXjU/9EHx93VeLQQIRzd
mfUMQBAiD7eDJDvmtXHsYxwa/SJTyQ37lzFLVkoxf3iWke5znNUcCgFteR65S6OXPBM0Qeuzxx8y
l7LauM1uU2Lth6RMP6tO7WrX0aTDGW/4qZGXe9RnD3N75twASQ+/ySQBUGDWZHxAzhfQThUXmBor
80h2XXuayAhfaxvV5tTKZ7cIvF2ekdI/k2ed5OVX5BnXAIQMwCx+yU0v/HbpoLFxANvJTHcJhCFK
89+LPGVXq4DiQmN8wd0ojq4sn/0MVb0o3hwvIuTed5q9S+fGesxVuY+oK6U9FsX7wiFo1xLfAXoM
DKBBBQ7GTGxUwz4JEXvHZQFlvBymVTGGe2ehMtpsPOaZLxgzSBwKK8Weony988PCIIWC1j3Zn3Kb
nbsFgatHnp/guVn4zabABV0K6yyWN2da3qY4Fn/DhZe7f6msdm/36BiSuvoRoZqkGQFHzmzaYFnW
aPPuWxILBqnPDiOap2xugw6CeRrNr9TDDAJcPH2qKSSD23Or1f1jVZa5uKCWAA3lR50q99X4H+7O
bLltLN3Sr+LIq+4L6GAeOqoyoq15smVJlp15w5BtJQESIEjMxNOfb2OQCKacJ0u7qmNHo05kHadc
FLGHf1xr/dz3D0CtLloHSJCfbJCOgaF+aYnmKDPX6wuCYtp23ofKgdJdlTV1uOqiqvzwSq/Wv7lt
iLJcvfaOLZ3CaFFs3GNYm/l1F9xVSLXflEzis1EAv0tRdz9riDxOou3Gvu5cis2035O5NwM3sTYf
WaLjDTCBctMYd4YLRLsmhwXtqwWHGtIMx3m7hJLFbIWrzG1mwDCWDBwARE17K2fqiQW4KIur7e9V
wDi4fEH2kWveWZmujItCd2/gaoXXVg28rFuANDe8u2SLc/fnzcmM+ttXMPOpk3/0vBRSnvB5NhCj
qyDOCjqnxDdm/WDPrDUKwlFxYTY+ZV/iak3f+kcJsIHDQivyi1kOddVJj2szyH+fO/QyMTLQyWLL
v54ndXnqgJp3tBmVvi7S24bNoU0Z6mglavbUxRnSJOoDcZSh5SJ69Eb8VPPFMm50xSwPsSh1XWNa
s3RbX5Rm+Elvw9NaN3XEKmcMeI/Sy75I0cKH8RuNQQNUxXQ7zH+rg/mDvv2eZYvfjMZFU03kDpjy
2UUSM9mQ4hRwkXbrnFraj1pnqEED3ar1CX5W1P5Jjr3s1CqQ01vH6091vERmCcAB3ZUQdLlAECya
dn6JXjIVXAEM1KJ8eW+v2i+hBmMa/ESGjEZN2l+b5DedcS2vAyQZQFqiiDfbWF+ClpIEJ1QIt+a0
ey+NwNPBfp5p8Sx5BMQHKLSimO6mj+tldExl1nsfbDYfs2a1/iLQIYYX2Nfd/mUIWHsWg79bt3FO
7fZWD3KsIw6a9BATUmr6ie+1s5t8aXi3VAD52KJOT1MHBQdQYe1lTbX0dNminbQJ1mjBZPCV8jhC
g7gFPGuHAD27JdQN4ndKzxQ14XhRC4U6BTAVXXuMhmYvEVQKQBNYXtLQlWDMXbxtEfUt2+DGmye0
hlKkiKrCRKjRT4+33mx9HocaktolAlpdXL30oQQydyI61qzZ6sJtv881a9knesvN5mhrm9p9aKPh
a1aGf7rxqttkk/ofw8hlDnWCjNPiW7by6+tgEzJcIAMzRsGHKA1cNOLO2+RkPo8QmSj9/DJcE5Ol
VGxuNkDJKt0I702TiA7Q0HXopPYZAC5Q/LHO0MQN9sW3mTqSgdq8ZZREc5XPq2/rHAQGQsft5aJa
aJeWfl5aZn1CM0uH28GiiCqg1hTxDeMb+c1HqWuXR5FwsFVJOp6GdXwaCcxHDVupLRfNN9/9SlDk
32+9OZswcz5GM3pPuq5lZ+u6Yl+pIzCxFxHIVepBOxL3HXAGswaZ1TRzlsz9moM7cEr/1G2RsCxr
fXsy8xMDNOi9WcaUj5fmEqY5KikUAXzXP0pJutHSIOCl/APpoov35z6MfNdIg48rz1gd1RZ1qzmn
e54EtCwEcj1E+fWyziiFUbWl0W/MverEmWcP0SJtz7Qa0iKItctmu5ldRmF5urDTiwrokH0mIIy5
yRmv2jb4qDcpbM5lfVKKBoUzL7LjuQEiPtgYxVmqLW/sJcTD7rbY6+qmNurm0mQO9Yle66hR2pAN
wkVzklOKTg6/zBMI/04RN5/mblwAlUPHPd7oF+s6/WbU8/hjhISrGLfdneiSUcmXzooeb4a8ewqK
48xLxarlNULlIqqiCCIksYrzTTiv70vm7B5lefW7hwU4Wi2bh1WEtO/W1JKjuFgIrWQ3u+iOcufI
5ma8PqnIIDpnsaQKGHfFqWJTPsSa/1vb1myIBUrsIaYVLIIWvQJtSz+BSVjCV6b+or2yzO2lsW6D
hzWjZ4GOnWRbuEqik9kVyKgufumKjW0QOkeJs0JBYbZAFiA01scUhLC4lQG6lOlYZyvYBsfLZQVX
NsTQdk2h1RJwk99Ap20WAZrJK40PDilZ5yWSX27B+AvNrEmkExii83T7e0D5Bq7dSZe6aNt1elhs
iDs7k07G4n20Pe+28Jjvpvnbw4WeffDAv5yjq5VdMc4IXRM6BhtEBh10yj6TLwLkEwlVXnAog7ps
Lrvtzi0zPkJs0rnTfixiB8juCsl+w6XWwFiOE0/PZ2emC3cqXjDgiNCX/CxAprkwfe0ojgKm0TjF
7waDD4/8JnaPZmYZXOrW71brMs99BqsrplRxEWwhVNkmXDMn199vLNodR6gNLIGMiXqEjrBWsAAZ
v2Xu7dUSuPUm9pg0kURnqYD9aUFAcu1FTN+xUJTcUgikpVGtLrW0yN6XoUuOvAr6NNXxoWtTzoCA
Myf4ht4/Y/KLpwFIPKPxqyHoAWSZ+nGjI57vr5c36yjj23hpcc693B7azvwO97cRQUR0WTjtY22h
E96m2vrTtgnnH6wU2HVf9liVGSreWr2529bp6iQEY/VgUfdfGGu6imEYXdnV4rpv0CxtGKMaIxYX
ut9chDNjhgiLT9XYsTYfOHKbuzwzRIsVPpzYKUOP6o9AiGDlzov8qppt/0hrpqlskZ24DRr9s5O0
+pfW1ejEA0avSgFkjGePDoFd1bjV9bryBdOYESK1AQJGc4wPMYM56uq+BN35ta2YTNQA1nrfgV/Y
ifsADUp+uUMdqUEszjSMz35JyYGWG+S9AHTfInISJKAChiZZ6w8BAtzLrU6lTXhgOnynQbyoP9Z5
sgUP28zuKR6AYK+DI5tsI+kqf46B+kNUBn0wQV8xuF5+0AEU3dXcB+aErr/WNlgm2AIEG54pQmEr
K24T1HTMJQS3xQp8eZlrDiIeweIoai0mclBtP1naUIvjrVdcpGtEKDqXCcIQRWcvRBVG15GrZFbP
DA3cyPpCJlXiLJaIRDhAGKL5uj2ri4YZCX7wEGn1V4DMx6ACGFHWoCAw6/7WJt3YODkCHOaY3IV+
/Xk+R2YDGRvnbhHFh7HIbJsyhrbr5c15s9J+syqY6ysCEMAlvFADKu5slcNApQ8OE8IFvL5hRFra
bjZMcdD1c79Z0N2jugKKe/kRGaLwOm69uzVEnaxptrdbY3M1XzLG1ilBb62L2jrpouCVjaQd0FCm
T1KVadPHcB5emHMbYZMoQU259KsLYpiYBPZcAzO9Fae6QPUD2ZCNAFzlC/ODPs/d841N5cv1gHx0
Xq2I3Q9aPf8Q0aJFDjwBMC3iqmwe0meprWPR0fi4ygmggSMHR5r2R+wyzywK2hz9wRq5Ond2UcXg
dSzd/pZunPh8VYCYthb6/Os6KSlRoGOoOcHDxg7bixk6R6iuMyGoA056xJhHJJU/Yl9I4VENvl9Z
2h81TV43N10kLBFm/5SbbfolLbXlRZjnn7MAeuSyNa0v5doHt98UMA11C50lEaZ2YUNnH7WAhnKb
hsmxE/rawzK3qOSb4Wl/ua0U/Riq/9dwSuCzznS0tERnZ2MR/AVz5FTxt8sz3wbi16U6zP+DnJX4
BnB63i82UVsEpBn4EXSzBCHnVektj7YzZsN2qZ9hJo8Z73C+AiG04noay+X2SG+izW8BeNn31xRs
0ltA5YCSHKiufdiQxhqjhBe1ebswivMsgw6O1OD2glt50vqNfbUiMjvpDluWeUzSqcCJtf78vjYQ
T0As7GORLheAavBD5rxuT1rRHU8j90e3Om5GeTkGMnNr12JirkMQ2OFjKe2s+0qQC9gWjD2Trjp7
nS8YvNxXvNMgonHhFNZnUOz5+wUjVCm5GB/yueadA8erKDDCm4KTJ3IWUHYJbOqIGpRfByf6ZsV4
BTNeXjXNyj4zEa38CBx4e4xoXHS5XN9kWujcLkO66F7hfzDMAqFV73u2Mpmw1iB3nmQI8tQubOAo
8I/8rbs9NZPiU0Tb4azrxAJYO882nwKtuUFTcft7Fm0ekHe7IuJa/2au12Azlw6w7U1CpoaQUuYs
Z5/hHNLeb2YX1A9hYtVeeZFvVytizDRDIZi2Q8BI4aR1kq8zOGP6PL4qAlA4m8qDJgGX8mRdrre/
Q5TPKgDUsyXljwX8wNO6rbRP8wXly9Q9zktHO15bM5+uJ0N92gQV3dLI7Js6q+DrrTe0ooii5p/W
9wEz7C/RZrXfV27Amm4EI2Z9Z823yXerhBoLsEVQo5nxhiFdXHRHoWW8xKVr0Zo32ib+2FAuYG5I
dLXJc4Qquhp+3YbaBRVJhp/MkurEpYY0uGqQnslhy7ZuUFyE0NeFDvjvBDiMBQZoTUs5c4mJAO/Q
eUDW8rpFKuZCn5fAqqP1DIoFOsNdU4TiY3oeLvSjIqyg4eruV7eNl7frwFncMtLmk6ihJ9soRex0
Mzsv/JB1WBmMhrKqL3PkU7dJeDNbfNLmSfSxbGH0xUtGK0R2cdau19ahbwGnCbywuoMhktOAgqEW
G8Tc3SnvzRsNYBDMQGZwIveQsasbLWzO66W9+JRH2bHF/M6P3T8iEJWFx5DXnNL4caI14UkBHvek
aYvywvfW6XmdMvAogH0EaHJ71eUZ6WZ2tkq1zTXdMnIufUuUnsztczujb1jlVfjZYOSlAcClssyU
mhURm2NqAaPHCioX2xVCdvYsPoXvaJkZet0bHfL81gZAUGnVaaWBPY9yFJV1b0OPshbEkyRcJl/C
VXoTlOGScbz5SWSAml9HC+vzco3I06yJQReiGz2HqvoFFkFytLHp4CSB/ykKaPB0FSU7COjZzkEc
gcwiMbAAqc9n+vkWz8wnov+8qqB8EiRql0IFOo3C+1VlfLa9Nj9bRUBiDgGTJtvPWTU3b+a+cwMn
RO+g+4CQPjAU5mhp5NZtA+TijNbr4qywZpQ/wYiv6XwdkwQUR2Gu+bfzuGCaTVAD8YJU+T70EebY
2lRwSitcHeaJGzzkyBKVYjJi7q0/u4FvXDupZaH+G3neRb1sPhnodn3IUKUtNGMO3idEc82kzBcE
iJ9ndJOp0HzbRg0UGnQluho3zCgU/1aMKtjaBXJiNZWiMAq86zCy1tdD2uZ55sU29x+CoJ5/yZ11
c0Q2iVvNGea4bVtUtoucVBNG1XmC8SadAECcBbTfGE2z2DAYebO5NJbGdWrpjB40IXMyjO2sbtFt
dZhwhcp8gDB9goKt6CIsyKaWHlwux0S/wENAjsJ+dY/F1ODK6k51pYuxicBoqLAH2+goAPvMpSOy
bMK4PLITc3vV370ORnRWxHQEgnIdfoorAJkr8sFDyvMtqgUWjNy1rt82i1l4sSpXX5arNjyfbRbf
eJvwDihR8b5aGGiXuN76waPefNxoDbj2ilhALwsGIZsLqCb+1rlz85tYRHxrhn1daD7zJessuvUZ
GyR8jVPp9hVgg/yTFybZsZZEP3wYq7d4frqDlh6fogWKX12ls8sicrdHCLXRp3GYT2JUSUv2kDMt
It+0l8ALkZhqw6/hok2+20H6bR7ZLIUrkNxbvWI+Up5kl+VmaV8tCv3SqJlZAqkv++bT6k3C+A9r
ufG+2KBOnNXCffK2+oPoODDk0V+eJ9H6U4x0//z9NVj7iryKhVqBND8yMjwBTGvkJdFZPDRETxBq
zZLpeq3AhlYZRdkCZKoeW8H9bMNsNmtN57LNl+4lwK3NeZPF/peqXgJYtufh73qpJReBgZp7VRrM
0ahKgVeyDaRVo/SaOvriKNFp4HMPFozvze59oVxaZYlxbDdmxWgDIzxxbSZlZcjcz3J06koUEK4Y
v6NXEXiNsKbM0B9i3/PQwDYSuEHz6rNF9/zSWsODYIoyHOBicx1Vs+pjnEeo1a20dgg9Mg2IaNey
g/dElZSBj6fwWdFUo9LEpLQoPStN8KClbkZfzdqnFBUny+ugitovSBZT5iRyJj0/qgT7o56XV26x
dmibQw1ZLumWAdq50z3oISlA0ns/0FcXmU29q6jmNgCW1EOaE0aK+FOVJKur1RI2Aqmp85CCIj1y
bbqM27SOEIoBEzSDWG77njZ8eze0r1KRqpsRYE7LYGOWJCyr6E6PSv/OZm5rFJITrbLlV81ZNtch
o4EjE06HFdJpnlvU+a0Sta0kZBZftpppSLdyIbr0acHMcUgwKUIzSTT/2Ohmc13R+WIWe5Jd9UWI
Wfy47OCEheOlzM6LL+0ysc7SRVZeWv6pvi3r41xUH7HPFr3isi9vo/eJDAUaNXlDeIvQVWSV+kfH
Dh5aWqgPoefXlwbcAzjMzcdMK8v7JWgjJLg27Zf5MkCCgb+LqCy5YzPXQHzmgG+C+QrIZm6d0M03
fltGlGPLRL/azovfWoFDrC0DGCCqoheNl1f3MFgeC+CZx16cQ8Z3Su2hqVGup+F+WzG0BJg99Kqs
MD/h6Rl1kMZ015M8+qShUDqDhcU5LzPkCVPzeMaHVm7ZgNpJzpdd6GEEEUrYGQobphcsPgZJBudl
EX/Nf1Bva65jABl9HcZqY2gtSepcUxxgmEqRaucGDbmjZQ0HMQRvfBII9l/oOSmqKhUeaZmZyIvO
57c4hm+EYxD5801z48L7ipcxo+JYPkdU4Rbm8g99CbMjjWrjqIm3t12jsi2i4EMcp7/ReqmvtNqj
Wc488cRBQbXa2oezWeWex4B1z+GhM0WxPaNIQM1/Tfc8q5LqtCsht4xjqUqdTmC8RESqaKpTL/aa
wzRdor7arNLvNUossyxMHmZl/pWxG+17pzKXNwtfi64hv7mHSGo79rc5cjor3BuDLZiX42+szTXD
YfKHRZbfhHoOLlf8KdYZQGs18YW9NTfHGMUYJ41wopbqd7MmNT4DBypOC/p5cWAkJ0mEfH3INL4t
7WdGODefGaL2GJhCHQqkSl59hiREGz05TIOaywldH5RP3JxqKKdYsxnqRj9iSFLO4mSNIHAZBHT/
rjeLM2fzNS1nt2nz0LYWIl8V2mwfUBSvZnTfmdvWINpqn+mbLbMOme9BJnWUhQ8UN11zzrA81JWg
wNchAj1HUDzwZTeL+ekaxawNKlP8vxVQDkrU102hHW2N6+UMpY68OtIAIM6CY5/RylT3hErDMbSS
9FvC7Mjs0dlQ1l0YaMWUG6ZIryvn1qawdEzlhgJHhUBEhtxhkfgF8xhhz2gJSoyHLv0wExjaGonu
1VPknHiIBlur4GQFgzbD+ebJ18L8ihDhJ5qDGfySsgJJlbof2sSszo2ivDMWVDNq2wefkXlfNgEa
BtmKGXItJQDYxnhab2UxW6BGApj5Qb+8+69f//Ff35v/M39Kb9IY8ZdV/us/+PP3dL3NEMEp9v74
63X0nXww/aPo/mfPf236P/r1Pk34v7/8Kz/9IPF1nj+XXz98vaPH4nHyh+NVERXbT+VTtr19ysu4
+Ouf9i/Ce4oPuknho6IgvP8Rf+svde/60w9699R96P12/fTPX74jAV+I7zeP0tUvw4/Of/zzF9Py
urXvl/75K3Vv81efED/y0uUPPtq0f3lHh30+/BHzvLuZz5/4ykv+9fcf13Lvm00+56++Yf/64h0N
l6/I+dr7pH/lHY0DncdE0EX8t67zjjvv7Hj82IIz4Sv37qbtS767YR2YJmIdnuW+9u4IBByYuuHj
zcZHuf3XA8k1sL0DwyUpsYzhHVnUnf03ggObc+9TExh+rtoSBK7kChjugckC+ObkxcXmOy5tP8s1
+8PBz18s+b/98v8rV9Y+EEeWeHBqnzTP7+6yY9nDXe4N4I51/5lR/pMFmdiif5+9cnTJzdIMkztp
O8ZP7qxtH3CWTSDaw3lVbgkwOJJrYAcHOhvsBBZHf+euWsaBFcBZ4/3/o0d1cjb+pp8yZF9a0w+w
UK5njaaY/568vWHYnP4g8ALTUe71Ldlzb2ONdD+wbH2w01Mz7WESKM4FujMce/WWIJCOxpwDy7Ko
EZrusyvaOf0OztoMHEsHoNk9lnKnwOzv5duDNcs9wOwbjuOZry2BYXkHAdQ5V70bYPUH8u2vbpsH
nuMbTuDaz+54Z/dN5wDcvO4Z4L26p48NFXJ9hikbqGDfDdf1dMjkE8vHqQhswzU9p18ZXb2Tb8uG
qZrhHwSmHZClTM2+7R7YvLxtei8x/H8wTHuL73NkfZ9pHhiW74MofjVHM8hjHA/ooyMCArVePujP
4tvvvfBsEEIsfdzfvZgXx2jhFm2dw6HmxTdtWc8n3pFqBsALZPbEw4HasX2udRCQwOi+pZzRC/pv
9Pbtt/wDw/bx6VCsu4fztPPqZv/qtu0qF/KauqzLM+0DnAbVB3+IaKbbTqrj2L4RoPqg6smXDns1
/8Bx2F0dA9A/0zXQUD06sD2WwFbP65m2bHHOCoj6LYfe8zTTA0pJCkie5/hkPOJRz+U7ssEulSlT
N03DG15xL98z/QPbJeJh5PHzyVDL9xm6rPWzHawfa0AJ8vkdd6wflSvb9A0Snj7CUCjatXRy9S4Y
ebvtJ+TTbeH3ADH1z8T2a/g9QBkUBZCa7B7lVoHNk1wDxz0QcBLD4B/dw63aOQG4iICzQVYwrFAf
Zyt0EAxP9hJw0U0XyjhxwOTdfXy/5bqw0YfjoVzwa+iyDoDIHzQELQj31RBA1LxICTGQjnIFnyAw
QOPI5n2k/WT9vP2zF5icAVM/IPoxHc9+WR+1nAA1KUkTYBrU9gzPdkU4sXP3NY+aoMPsaN0YEv/+
tCl0+emcSL48HtDHw7uePVxynMrOGgj759vkh55yARCRi+S7O8EB7x14dKd66z61f9x9x9R9qDIv
7lGxs2/Jnn3N5R1tzzApbffP9A5YzoHne+IEDEFi72wUugKGCN3ZlreHQZpoU7sQovTXnYAl/CBt
AdsfKiDKxQCE8ZJrQCiICYRbaQ6mbi8NdN0D+rSmYRmq+gHDko0FKPPalk8yMCI1pqUQw/QwlaZP
fVi5S2D21vntd4A6jy98PP2d11KBQKeFT6XED9QthfSb8vYloBZgea5Fwj/gEabbj7OwKJA7AQeg
e5RziLJnADvnubATqHL3Z2AaCmACUP1xDB1CYfcoFxEb0hmxdeBS5xbhwOANp9mgSAe4/mAfvGGJ
OrOrkjccqnRvvwYAkgxhA+iBTiJBjUKgqJQBfxhCAfX2Xxr54YgWuEuH1xwOwHT/RTVctwPL84Zi
gXIFEXPoTEvsv35AKuQG+tjt3I8EwDNSDNa9od2q0OH3ZJMhxz8QeDRXID26Z3oF6IH77H3A3Ine
PCi3/dLlMNBftPiphQkoxU4eSKXlIDBoFNpDyqHQtksfeRo9sPbo/u0VAAyP5McxRFtcNTtvStt5
4JcC62Bi6yY7LTofAXqooGAUPeS04yWzHap+lkOm478e7XqEei6YbKbi9EugnKcjSZFcAvq+zHsQ
Kd9LQrdz3z3qfmTWDu6+t4TqpTwmxlkq7zdo/liUz6l8P5/0nSUg0O16gOAd+5+rZ+0lF4DCv3hx
E28/PBNLYB6If0tpvF+dDhWhWP3LkPX4BPQ2gY6r23sNYPEDokDKXuPidIutkNsbQMhvj/Q0QxeA
Tx5RPto5+ZpDQazb9BETxM/V2nmvN8lvf3kw3kCdSWhHwDMGbmcJsA1AYgj11Ot5SZd8yWIIdzB8
FHW7ZxrhU/J3AspcqN2rtutdh1LK5pu0e03QbNSy+nefnnzKoIZJAkjE97w0ah18+FSyVl/A+Kly
eEy97Z/Jyefu82/BPe3wlRRbAuk8T2CdYR55L239yRJQAjEdlJ+9nfBQrSUAiC55CmxOuqjkIXLd
H4Jpqkuxz6PxCeKxvwcD1k4h9yfd9uWgA/UH2iqIEzumX0RFML9cawgwFXpnQ9TkpOwfiCYLy2fB
73o2cDvvrkH+wvLhFodtHxpLCq0B1ltyDahz+5QxxJiFycbDxCTGtVCLGJ5+sRV6d4Aqku9uc+hN
5m52JTzxmlPfT/mnq22Bhnj2DWpZPpq0sksAm4MCl02fY7L9GlAwCzRJYIt/dE/3m1Taf1/2/tPv
9zH4kLyGCrZAUO0aAM/B+jm+Q12oX4P+tim0CLZs6E+f14Hb6dHRf97nnSUwdPpgjoVfUC7+NQ3Z
4F9gWnzqnJz+yb6bGD/qu8Q8Q4NXvYqn0SehEimfe0BQa9PjHULbqd9naWj+0/5U0O/b/VGUeHef
xqWHGjIdvO7Zy3vYfh8aiDtYV4WuO5G4pMEH3gPKGYc/9PX3fZ4O9sWh6WNaylX4DFl7T74Lm9Uw
QfL3tm5a5nD0A8QMbNcIhoBPOZPnyFo8SyAYTVjLo8zE1OsTDDLoA1STsj09aV63OP/C0wn6evfs
xXy0v+h4A56g7Ske5W6B7CWwaWm7gUud+1XDz/sje+DCex7WR7lLADRf0gYS9wPcYLjiWNaZ2gHi
fpHwisBAuZhX2gZaopdl2tj4FwzrTryHgfAdwoLnlFe57ZcNeDn/UHgBt6Ld0T3TzYcHBsaXdiho
ZzUNALgryfOveQd9n9MYs3s+cecQCJZjZ/tGKHhvcxSKg4QiBV5Mdh2IAxEB9gWhu3/2gmAwLoLw
isNQtOkJDV9yDch1TAYqgnB7FevKdaAkKPKEIRVS7iiYnmxIjMsjJALriEd4xSLA+vFE43/sgqgX
EkgbBHYZYgesJyEesGMIyAIhFQZCDKK/H8pFQ4NQ4NtzQZciL+AeTMDUD2AjwbjrPnzI/lAIQrBi
1T/Zg0/CI+I8hOcGVzjdfSJB1zCh/IzBgHKxwNCQfvvui+6fxfl+FnnaOwROD/tACEZV8yetdcMu
GxTBTVp8r1k/8iWDWcVUQ5Sz/KjUSDo/Otw0t4TK2UuRe9f8ieInEnfwXJS7/IYj+/JkQQwoBPMx
ev7p2cfxi2mGY+ijYCbsy+KdKP97lo2I3ZAK7Wk+sMSIvIGLIUBSzfYLMU6p3icCdnpApQtQU3/t
p7ZfoKHoeOP/Xm6GWt6PZrXkEsBxcn26CJSBJ1EPrj/gBzjFMSRWzvSZ8uJ+2H0Mny8S4e6ZrgFr
I/r+CNyNbkG1G2AIpyx5ApC6AvVFBxjoQ/9MDoLgwqN9SjVk+Kl6XiCQjgFpclMQp/83HvbJEghF
Zh1dFLSJVTsApiv77gL/IejexMD9M/WAZEV+YIAQ2IHHqWUD2TjJG8C8JpwgNwAu82TjBQCAsc7E
ftiB7ukvm0JFINl35/YLcp9gsU5enYRfB+xPyUNV3zfoz7097zEMqsC8OCb0ObHfCXyBBKJyQE1k
tAnK7T1FO9mTz/aLqgaCH0Old68LTBVUVAYNtE6VM33ScmdkPkD6TLpA4xZProDmCoabi/Ub5f6U
c33YJskTAKydwqZNZvsq/I9BBEIOSbA/+9+kkOmTFzgXnWChZcY04d68T+O/7gDQBIXxN+DilUuB
UKqSPACaOAE0e9E4np5+dF50F1ikP5Q91VN7xHhLvjzRjcGwDfQ7po4fEUjkXckNFEx6ZG0+8s3o
V5HSi4kG4pm+Oum+UBJ8ZjoqiPf99+j7MGBFxHbTQ0+qJ4ZdUPFwlbvrhCmSx52JDiKStxhk0W89
ed/k/TH0oALo+ouxB+JRzui7sleeZI6uN1v/p4IH1R6GMunE+v3iKPfu0qrWvLsodjrPDM5ptKf5
JAMU+qh59iugHvavj8DeHvNrIugXmEfB7u+eqQGA4O8Q8YENeSmGqJXujpH429eA1M4E7m5BeJpc
fo0uOIEwwpcjEkC5mJ84TNYEircnpYHo9OoBYPoawv4w3e2x3tX9QoXCXvm0B5Y7/Q7ELblNOwkv
4RTNEAq+uqopP2PTZLefbq8hYM/Pek57TGcPhWOALtSEh6JA/xsV2n/2TnIRKPlj+iwHsY/+4QN3
zgGVfx4uwfhj5RCA0qpegKAdoC4MOX6d8BwI7Tu4VWPTXzlDaMraQUqejGwjBWC+T/9MzoBIfYEA
ihE3wxooFw77fT3u7X6QAh8hNTre1lD7miZCghinUxt8homrdwikgbAdDpRDMMKg94rAGkvg2LDf
QUX1j3IxMcVrSWsoxFxpJbIIU3eI0K2P+KVAhTzfELVCQQC6ku8usB9gB6n+jmr2f7ICyB4h7EZY
MFoJtdZAWu9FA99n4u0IfaepAINOAD2iB0T9S72rLz3oQqP3jYg79L4dJ7cTBSB8aJMlgC9S7uV7
I/R2ww+3weHFULt6sWo7b665ARVRg+bPmAepZ/Vc2b6fEK60xHgzWj/dM23/oQQkFglaMP/pjIxK
EfBQm3v7CRC2nfnahLjDFk9dPyZBjDcD76hc1CNd+2TjOftoYw9nf78C6sONEZrWzz0R9bZfug4m
pJ5EZxtwz2uHn6Y/OlAiC3yxD2p5vd4kv/38U+Yi3HGZFjIcgz3XhxRkN/jTGiVf1fMBhqwFJANy
UXpD8KY/A3vARwdePNqmwlEoGvoOYHyJU+AcuLw9s4ym1CcNcXch7Iy08xD6qgd9kB71QdgP6p9J
N3stECH9KsIiV1m6hyd9+zvQs0tTf6/f7ftogcD7c8eigHLtT0DqkikP4w1Bu9L9GW/9XuCD/xOE
F9LeITpUrwAojXvWuPiMeHoBfewFAYZgg1EAx/apdwLk+f90uQB1kPG/DvuBGEpuACRgPCHKrYF0
zQPCF7kf4BGwD92z5/8Dpp7rnoiAVAW+SGu/aPBaOQUcgj3vR2gMIYYOgP9SG1Yr+pPXfEPSySK5
+RPon+SAaIjZz6IR2D3K5X6yVd+Oy0X3Y4jq9vXONKa6CCFwasLqLoGsD6QAAp8bwXMRSuxWPnxx
MIzAGZl+6uX+0mKnpD4wfmgAC9VD8eyZPmIg4l4woaM+jnLWn1KlZAxE/kvBm/rW6wo4aD4asB27
0T7Pa6SWCTRQMJJNAMnwIHzQ/xnH10zr/xRIEYVDaOKZF6lcFgRpW/IkMOYeTX8hhjQGOxODIJTv
4L8JbTzlwmCvv5hvT38ZZixIPygdDZH+1BgK3QuGIDLzoL8D6mHhKFDKbj/bi7ND6e1F22DXH7j6
AcxAQqSxQaicMfw3kH8guLlM9PZ+0gNj5qtFoZhOkHqVUFf2AGgCEggSAh7Eq5VAgZAnGwyYCqJe
JChr/DTCXQtMUYCu/7Of2z3+cJ/hf8COVpD4Z8sGgULWnSLHS6jPDu++PCkiAlBg4Ef8f/8LVeoD
DZT0t7sAMc8JB2ju1QB7mOw44LqPEdWKf6SnfCNpTgYEEnJ0/HslYDHTjZ8/zwBXT/lF1vSJOefd
YEc4ft0zTQQgxnkO4Aj1MNAAEmTdvtA7IQGi9zG988LfcxuEzr+i+b803xlcA4AvAv9xhjchzY7Z
88V084DywNgfVS7ioSgnuf3IGwqIvxhl1D/TJdDE0EObgTAjQlo95pe0+jFMGFBNtgWnv7/8f2LC
UCJHEAHq90uFVC0XwDWVPAeiFILyC0rIe8ZflIeh/SEHNuQ+yiGA5aedUOMl6n+eZicqXTtmQMz1
dU2UYSiFqRb4+v1uvD3qgQEo+hu6Q2DfPdP7j/AlxR/ygRH32CMsFQr8pKf6wnll86kBUv9/zffD
ESPvZxbiS16g1uWXHnnC6HrbsC1u+OTc0/m3LbjAaGH0C6Nczgs7U9LsaQZBDgONQXZO3h1VYB1S
DKC4/yeNn0/lU7Z997QqomJ7v10//fOX72m5KrLt7dM8Sld8tUd+VP7gBxosfPTI4awI6ftdM+WC
0gTAiVDTELCpZqzGSblvt1ZiJCX1F2Pk6O+DFqCsip8BaRuiGeUMtnSVBgVGH4o+oflwK6eVSqHV
hUqdA2hlCGb6CFEhi+3I1moArFGpeL6ayDFNLwKQXWQcGNigXLweyGZrTKeh9miQiw67PwWrAubA
jKPSOo5nVg+tLg3aoWFli4EcloC979g/OlWQmRkARouif5S7/JRWJf0VDUlRisE1Dbd7uv9iJjF0
PcSaVL38A4Pg7S4AKoYQ6nMcqMnT/ac7x8mApwapXTnXJw1TF9wU0YvHrk0tPtEb0EU0ewcoiEKW
Hu685HmHlIT8hjjM46We7rkHQEsoNoFd7u98/wsVWgNpQXqN3jTwLCFONeAUpykafQsAjPAzRqa2
cikaFHrJYyBk10nQTc55/0wzlU6bj64c+rxjnqqeAZB1/ZogKne5umCi7Dg+i4QgCMSwevXiHdmN
FyMnuf/oU4yne/LqGuQE5Mjg54wjqhRsTPW78naPBwqN3RUgtaE+uZf3Ub4EwMfQRtXOPDRayXuP
zxMhHcd+6vM0n7tAniPE6vtIR7mjb0pr8aO2itYwJZgx1puuAYNKAKaJNVAuw6OQJrvxoiZvsu1i
pumOrYOLCCSP8RtUYwdXoNqpHwZEvv2+U+DBlCNLNDLtp/cdPLYYP45mkbJlOWktPsy+jiwNzcdp
WY5ynUuJiyuhXJzH6CjJM8+FFmUrz/Zf2kw7R9+FkEMLijL1sO/KXXuz90BvP/kCbg3EBjbCkL5O
wzxkSsR4Wl0Mu+oe5TyeNBBH5HIM2BF19/6ZhnoQksCeeQB1lKvFSw9iZfQMmyowVlOLj+xwAAuL
Fs0Q/ij36ghFSl59iromRS2wCFN3R2uKSTxUvEeNRuXMnvSwMSE5S7mK2erTfbd66SnER4e+m3KR
vSdr7kQpC/QFocxPInuqG0EAAwVokmpRjvysebQFuO+QjseUfa+ZgzqjmLHH7r+4Q7UarwMS9O3+
Tsze5f0Ic1+6jDseX8gxiyF7jGdWbfuly5ni1YCdkdtMo1uR0VuQzpg+OKwJZkGtbYcIIGnuNRNo
WYC5J5SZODt4BjrtTRs5NtXeWlplhtgdgKlHysq77Z5yj7hXENBR3upjHuUCWzZEcsfhl4Kvmeoo
7q6BWAJgVqKrOTzK7b/socecixrlPr6ahN4BgGghsqro7jv9XXy7mad+JyYm+ZSn+2ea1mi+IJ85
DNYZRaiU8/ZMfZC8AIzXcD3xnzF3myb2tO6o6thoTYwVftXOvynmAeGI3n4MBJKWQBea2XAM9uyg
kKPmL6g4WsqQp1aJciXVWsqiU4ePK0R7TMR4qg5WI/6W3HlBLgJZS2JvjMHuxAWSBwBoAbm0wz5U
K+bplHGkTr8GxwhkVq+33F2AaaqL2LLIBMjzBz/QL7pCnVxpkrHI92BRUdWnW9s/k2PQzZihwU/d
WzXrR6AuzbEVjWxkBpg4MQY5JNC7QRDgJjOgladgvoMGvKQNEKNWLPjj7si0mB5/wa5Ggwea3ag1
oNoRGErub/d/ALS43uCMWYb+me4/RpJmn9CXfTGSallB0Y2QM4LEOYBTGTO8hzdGZhTcHmM3x1dX
LuPHO0m+vBihJspdgBen9x6QD/4FmR1lN54JEZIvz+g0KERMGpkm/BaiywKtjPpgfyVYGrXOPFhD
yVfXhLK06GrAJJlsPCGhJ2QnsQmqvbU8m5jRIkxKFFWNyTuz4WhsoDY7ks2UK3Yw/VVyw6HLAleB
NrIDQd/x82LcACvjoLj43ONS7MzLg/YIZVCMp3I/uLo9NX0xWwxxpeexGuphODxZi6cxUR1NXXjF
4xCt6e3v1LXQHADLrNwdwAtL3gF0g0nmseyvg3dwdaC2KHgKyRXxqLcE0jQNpkl348NoZ/f3fGoJ
NZilkGqx/6PbV66dT04ueQwEW4vMHwr9T1R1mOADwhF9LYID1ZygJesImCKGdj4bDI1+eCbOEEVJ
oE6i6z1MnFXvFghVBKmQH24l4R2aQQNqZ2/GlFCYxEvgD4c2p4JLIFv77YZrE/Q4YkDtTiAg+pt0
PATFVL2zL93cp7creDrwNF89+wS/Yrom2nXqpXqiQyd16MXOUsej2beH3xRDRZm2AIJPH0pgqhk9
U1pTWKOtzzwRAuC9cbrU/wSfngqfesxEkIXSew4zFVaep4988eltZ6IgsE3Ai886QqptvbyCIoWM
QCS6Y41vWuDSUBkE1qrDaBr9oWpLQPlR9hjQzmeEvOhmDGEfn7hj9BknAFHP4g70QSENL9UWwZa2
/YK2wjgJXNv0DoDdZtIIcyTGtVHO2w/USZkqr4h4BXxnZKBPlwDXQNkHPRVSI/U8nyUb7gmCAgBu
bJyYSbhz7qlw4hXwLuBfupOv3NbDMZK8+zSwHd2DkDm08PZOP1tPNKz7jJQQkaBaNR+h+yhr+yh0
Qr0HoD5WtvYzXuw/7X96acMCKWf6UJaASgebDNQxYiKCZyN5JjQCXfh7+ERBBt69EC7oVodqI9mh
ohdCGtwsJFUJh1wb7m7v7vaNIY0f7gM9sXGq4n/0XvxLOjNgEZkK6D1rrVAS29k+olySd3o2ADp6
3J5yVxq4meThZSYqxGNYJzszEHbWAFI2orCMycHg90nef3T37tPjTiHof9zFXkjo/Mc/fzGlw3qb
Ki4SiIJ/0b/itHlHpCOEMxEfeIEw/13D/jewHfkIuDoMo/hH9/rRU94twO1TXsbF//gXfv4Bg95S
t0wYOuOXyV8VMkz9h/erKf7860SV6R/i++/8UEDDdv44+bv5n/7y8PLdew2/a/dfTV518sXGn4z/
8ix6yh6z7+G2+8GoIvXhMUEs6vBx9fjj8ZedNxXjYl6+5J90pp6z/r/61NPs6WkVP65+jB8lllDQ
dmQ/+Pqpib6n4+eIT6VeMP7xVV2sv/V97x6jVfHuhnXKnt7xtd9dR5vyiXs8fnR3BIT3l32Bz6uo
ePrx7q54LJ7y8eO6TxfoCdlPP+QDssf43f9NnrLo+2RbcS9CWeWnv4Ev87eW6vAxi759e3qcLA2Z
mkVQQDX4f/j81w7wr93Jnz+lP7vB4zn+138+fB2xvoScPmG3mNMKPQ6PC5lk8sH/X1znYeNX7+4e
k3Sy/wKc8dPN+Zt7//4pS8qptRCj5WU/9i6N0yRdvTvPhcmY3ArRYJD9+PdpWT0Vw6ePHyeOhOjh
yn74Yfo9zd/9r8unpzhazf/3a+8gigWyv+ZDmhXhU/bf3F1LcxvHEf4re7NTFZUNSBTES6pAEHyI
D9EERFd8GwAjYMTFDrwPMmAqVbnkmnvOOfmQW4658Z/kl+TrXYyEHqwACNMRLZddLlGSe2Z7Zvr5
dXcSXeD5QWTXrUMlYKHrdKy9raUt8A2vVXpnsppzIPxI6MaPzHvjqNDZUuldME09guL8KK4j+w6K
YZjaRGeGPa61km/Lx3WU6mQ4ia5sPF+lL3C0B+pWpzXcJ8hNMKeqvfdsUd1SUqHtJIfRkZthdO6/
akLJhS55XKipo0IHTrWBoTRPtEpHCxZVZsDw0CYqdr/HRFMJeA5e0d6TzKs5lgY1bA4lf5Ca3GST
6DQZQWpEb4bQ21EfVo7JbTp39Il9aGHsftzdjHptJ0mWQ5K3cxvHjl5JnhB9oV9zBgk7xQdca/3O
USuJE2QunDjsGvRQdZQqwgJvozNJTZZPVZ3kw+Ast97uXL9S8XSeqhqmS5iUF6qgS1Twu/9SQC9f
mkK7ry+5TcGU0GO8UUmh8sIRqugKXO1LsIFTlZD5l/o++kkr31NqSMjkKzUrVEQrHBcm0UxfNah6
NJTVuHeKs4SgEKFUYeBkExXHC5HIrx2BrkIXqHy9Ex3rRP0+amdDnWTooFzK+z49VUiYkYo6RTJh
PAMkM3zxvr3VHteQEJWgm4z5bimyFcqqfnGnYnbEyNuEk/0RxwtDkPTeUZEXCd84IT1CN/4jbJ0a
nYowXTjtFc+qxAOE7vjCjO7VfFWGo60jlRaHku/EZjbTKenmystyJElAUnVtC4MNqbQYHdnQIVVA
WbNAB8zmxKbRmyKP51DidW8bi2JltDLYA/oDKXI46G6Pn1KNTxdMgO0HSOpvMHwQD1TCXRuB19hO
RjZN2SsXeIftIsvhC7tLUmp6Aa12oOOxKZhr0RQQpQc2A2NLmXei0wc9tnfGF3zuUz5136uU+7q4
KzavUm6qUV1KqPQ4KOIxxR0cJeK1hOV6qJOpSm+XyVLtb+h2T1Owgceeqal+KNkuuTacCS0B1d15
0MOJR1bAjjoyKwF4CbF+pFLrVCuzzaiDbyiHj1KVDLWjQ7eMpteEUj02A8TEEYxwpIgw9eILJoyZ
HEmm545SSVdAWR8jzKoSTlaCD0jKcO5SyUkoEzqphdfMREOD+u6H0j0pYNF6MQpqqxNK93S4IhzK
wsVgurmK2ZGhgit8t6916l2wcp536GZfw8e5UHPNkziEMw6lfK7yO+82ULVYMFmTTwrfNEHiPZxy
L7Z36tbfskDc59xArudwLnNtOJ8J1RbMkOJPejqwRTp2tEj6ADfkftzdiLiw8Qg8cYRKuhK5hQuE
Ur3crYQ/dkGynW2WWo+F8vdSUySbzAim5cpGjsG0bQpfz+2x5K+EakbmwLN6UDzlVtn9Olwh9VSM
FQ/nSuTyry20HH94gAmFb5hetPYJNwT0cq+UmilcWbdJOrumROS8NwMCgVMVeMk9hG8GSGkwwiIZ
23ukxvh+JZyk3r3JH6pXx7cs8KDf3qZgMTMumxL6YxHnoNzEyHK3USJwcwPjaoh718HcN8YTgm2F
CiJIZCgoPU75hZbwano6HXhvWyK8j+CVLtOwHv4EoFSBQEWZZYdhNNQj39ND8aWEPXdmM3vHuI2Q
GzocCBi2j38j8V8XWmuhgcQrGoGDMlKqLXmxebmnC621mmj+AzglKmSAHMVgBwHY3fLXkCIEam/5
t7qEmXSgwTV/VOEJWdSP/a+b/nzxXklpvAAmNjyAuPwRm7+rCh8xEJX7lrUxJTUhyemkTWWuuJ92
Nys685kXqaKyulCJdqweFMB1qZk5WuV+qYIolPQpghOOSkmUOh4GE81SpblpRZV/wWRT9bOjUu5V
Qju/tunIY4GE0D0r7pXJ2W4lkkznGqFsDuBErwW3zO739g2MVkelZK0EeukH5YWnGhJwlp4qRiZq
p8rXxN8LOKC9uRcQRmMux5fdubuwpmjPUXdqCH3F/K8mlYiEvo4fdZZHByphgWeonXDKf9RTzyyW
iGdf2giX7psMM355VBvKPHzPx+Q2Rr1iMELuG6hh9hQxZ0NCLPeLZFBnmSDbWI5kC/+K9qCILoqM
BwIq6gI8+vN1t9e9vuke/iWiy0NAzJX7D8MFyUuMXm2+wkQGTCF5sVHaLOvv7sII+TL2B4Ziwcp3
6r+0CRYGhF+igG0leHAr1Qn871lClm34O7+Gcof2Ox8Xj1Ey/u1bfPKWuM0POEd+99DXK5CuhzEF
EiCQYrdI7Yx5wFUe2xOon/f5lc9UV3BQVswE0S5TvCr2/Uj0ygljbYlTrSuSKBvthdEuMZZ8x3Wl
B0F8uYK5MPY9VHQSaaFb2PO9JvrEt/ab6+UPtOpW5R64M8q7iGhRiA6Nr7ACSvTRpg7tWn2WFR8n
02+70IXO7Mzmasp5V+cOerzbZTE1nqR64LZNdlwL9ZX0z6sWKkPQh79JpckQfIi71Jgz237Vh2oZ
APFqA8qv0PsHLR/R7wAtP75vojnE843LPqHaoEaUW6mNpUP5GtRCOqaj5oAMCbzfgY2Nlw+T8JkO
UvVgmNsoAYEmM4CpB+rp/sknsKUA6VBxj+eA0CSwULrdYaEAK3KE6AlLVAIuqjAAmUWVzTJxmuAV
uucjFd9+Mki3otOKj0J0S14fF3Nv12V7kdBt94AAT1At6hhQur0SeI8rlapx4aXCJIpDrrQP1hYI
qrxNC3+zTYkXcoMQ/AOqTdl1g0Zw7K5RP+V9eDo1QDbzNr7D0g3+GpRAPEbVLDsFgWBDOxnDwXZn
SU9n48FugfOzeXbvP3UJusibsugWDewMFR8HqJxA/ZEjRCx4LkC2M1GjZZoSybxrPSsGMUrWUOkH
cy3qWJweW2SddballD7UUztEZAvLbF5P4AZ2ILpTy0Ohm6XL5kvYQdFuamEJVxeEznVPIH3/oYa9
dNWp2qs6E7bOOo9jy2PoqJmObnQ6YnptT0BRHL43QObwUjIa2BH6kLrj+YxF514KbLb7M+qlLORe
XFMntBmDv/madFE+lvLyI4lMcDefGDvj4rol8Dr7ePbHyrdYaZBj6PEdqwF/hNQ5KZjoxFMDq7GR
Ygc7cqVgTAKY03n8d66j0Tend9ak7NVhqEU4K850MmeKtiZg9vm8ODcD3yooh/2FHtw54h35hCmX
coZWMF0z8Lgg0X/gAk1ixiobchA12jSGHxtwqDbP+XVYGwTZUr4DF6jumdXRkCgtA1mPqMArvoAi
HfrYSBHewnVDQSMXkw0JZXRhH0hKok2OuwKlWyhRaHFpYIgzqhKCvaTqMaK155b5lJO1Wb9V1bXP
DkyW+eWwAkrjGma+33FFwCbs6flwouPYy65KAPcXwfWVREs5FDdUuvUIrsaxqGgTG36IPWr9pKJz
jd4ejhrd53KmY/CmAXT1kxgS4JEeevFwb01CjfYtd3maEqHF3uM/bdS308dfyhK4q/TxX8nQ8GQU
piA41u/+GpFpNl6+AoA3AboqefDlKFr+hRN+O1554BIFE3C6bxG0i45UxmwM9BYO3zNaxxkvpFuO
wAx9KF0ENRCFZ/oVQ77DN/zTikGPIXICZM10oAb3XGJI4IEqGbr6viWC0AcmjfqwjFj6ALiFcHa0
B3PNzq6FecVoArqPwXWAz0JQb3ZOni6o2aCM/W8wqunaMDHXqOzivv65Pt1JVK0KQ49ief+kT9aD
fis77/PBsWj79sDfv4Cy6Vh0IYmuvQ6ONGB0/ZFtNla7MToDxnd+5qwlEJ1CQ65cw9Bh92wVBFN8
djTixCYjQiG4ry/9DIlenJdgcJmAYpTXdsnc0ve8QlBmyhjRoCl/609v+cJ2CXgASPqXQYPVITq+
iud3rG065j4dNdVfz+fNr+S6yHwbkga1hJLtP/4HRtmci4vNfRSe8F7UQIq+7L2o+/al3s5sM+7N
bPXni8OsfDwA6xilhbrARfl45F9dZ+f2uzFiw2U/K3d16WsF7nEbNXoDZd5z51PAr2ingE/z5ywQ
XAPSexyrkc4my3xoCjDiAnALNDBhZCU2PCkQs1umKuHBHiALy83z5wJ7RXJxYNFccnm3Ev5rLzXR
OSD6nPBGHbpZtsPE48AeCYcYJso4OqP/9NrXy6zAGB/34+4xDXTvXG0525CAp5V9Qd0GS7uqIfAs
XqsZv74NidKQs3k6nj9Qez62YYnueRWG+cx6acpyOsRHDbBbK/zKla+hLXAxzlDtdjtZZYnAuz5X
PLOP0lHH9t0vMiprlV15IhJoQFQyA2bDxVBDwmFCumdk7niYvPFSQNeBsJp7VmZDIqF/qWc8QN6Q
6IVNUD10zqkt4pEwua/Qg2XlIks0aboCqBW9D5HQztwFLo2+tfDuLd28Hor+1Qxig1GmIYGhUqM/
Ucav9sKEIAHC6r1Z5TTidBKkDZJVjk7JZAkLo49INpmF/u1oSkiktw8DXcMOiTY6N0bniAIwfkiI
ujeo0rN30WkOWN0s+i7qAr1j82LxMpeXa+w1JZqILxY8Q6PWbILg8XeR+6WpW7T1QiK03psBIRfP
6+TN8wbVzgc/MXRcHaGZRFdluSNGd7aqzP80dUiRrQpnFlzrTcwtqloScO3DL1c7sCL0jF4HAtmk
UqsoHFBq4v/+9R/ZrZqr6DidA76BHZwAgTRV7tSYPMR0mJfPJdDMfQNU4DOgWziko9Xc338uEURB
BvhW3brrnn13aJSdw18y0Q9AmSqW7Npv7bWaEtiBQ3s7smBgH32F8QZ4aG+fGtdKVMmeqcKkhlUl
A7///cuWTLfuZ7F5NkSnyWdZVizf+MUaAgkgNEga11AWUFvnapajK3gN8Y2Kqy6E9GXCqh+mIoUG
l5Y/4f+WyminxYB52wIyFrWxBjUTZc7/QKUDf3iQO8/dXQrA6wsT86SDhAFGu0WWhMlIiQZAHTVH
LX+dWpOwOTreEUoA3g7tFCl5PkxMQsM7uvUIbwkXC1Po/OF2Eg3xkOgaYTZcwdErqIv8tNGwpc1w
gkYoLIHekNCYr5GK8s4PTeXDd4tJDQTW8BGAEjUA1JgsI0QWM80aEi06rtC0N7eUXGWmQlOilUY1
WuLM5Hk13eBSY+CVY3TldQrowmqV82LIwx1NCfGEARiJGalRKbH7doAyc7Z/iRax5NBV/OngXmJ6
Ws3ct+Zqr4PisxPHFaNuDHpKY7ojYFZlTU8lFVbiARIoaTdu6cYgK1kr5NEjxPFzd533thetW0Eg
SH6AVq0eRL8pgRHoII+PEKBjQfkkJOzznuKmS7MlIN8Q3cmjboG4gz/+qCmBG65uJ+yMfPL4S6yn
82Wu7MmAWvEBFwor8KZEQGRJBBqrD6i0QPRt1bv9d8sfsRiYHhoLe/w73PSRRvej6FLdqSzT8MSq
X6mF7Ii+PTTZrKBRfQpB/Ohtr/3spH3aP2X7QU+el/v4dw+dBfcByHi1GXC6bHl3vygmg0BQv8m0
NB4U2vFz3SXRnRdJnHc2dtMrl+9h7cj69bfy6c69rg/Jl/Uf6759K0zFZ/S/rGt78iv7yg1sWECz
hjFmRv7hfwAAAP//</cx:binary>
              </cx:geoCache>
            </cx:geography>
          </cx:layoutPr>
        </cx:series>
      </cx:plotAreaRegion>
    </cx:plotArea>
    <cx:legend pos="t" align="ctr" overlay="0"/>
  </cx:chart>
  <cx:spPr>
    <a:solidFill>
      <a:schemeClr val="bg1"/>
    </a:solidFill>
  </cx:spPr>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geoMap!$A$2:$A$253</cx:f>
        <cx:nf>geoMap!$A$1</cx:nf>
        <cx:lvl ptCount="252" name="Country">
          <cx:pt idx="0">Taiwan</cx:pt>
          <cx:pt idx="1">Japan</cx:pt>
          <cx:pt idx="2">Saudi Arabia</cx:pt>
          <cx:pt idx="3">Indonesia</cx:pt>
          <cx:pt idx="4">Hong Kong</cx:pt>
          <cx:pt idx="5">Macao</cx:pt>
          <cx:pt idx="6">Uzbekistan</cx:pt>
          <cx:pt idx="7">Ukraine</cx:pt>
          <cx:pt idx="8">Hungary</cx:pt>
          <cx:pt idx="9">TÃ¼rkiye</cx:pt>
          <cx:pt idx="10">Turkmenistan</cx:pt>
          <cx:pt idx="11">Thailand</cx:pt>
          <cx:pt idx="12">Libya</cx:pt>
          <cx:pt idx="13">South Korea</cx:pt>
          <cx:pt idx="14">Tajikistan</cx:pt>
          <cx:pt idx="15">Russia</cx:pt>
          <cx:pt idx="16">Kazakhstan</cx:pt>
          <cx:pt idx="17">Greece</cx:pt>
          <cx:pt idx="18">Brazil</cx:pt>
          <cx:pt idx="19">Oman</cx:pt>
          <cx:pt idx="20">Belarus</cx:pt>
          <cx:pt idx="21">Italy</cx:pt>
          <cx:pt idx="22">Jordan</cx:pt>
          <cx:pt idx="23">Kyrgyzstan</cx:pt>
          <cx:pt idx="24">Sudan</cx:pt>
          <cx:pt idx="25">Croatia</cx:pt>
          <cx:pt idx="26">Czechia</cx:pt>
          <cx:pt idx="27">Vietnam</cx:pt>
          <cx:pt idx="28">Moldova</cx:pt>
          <cx:pt idx="29">Bahrain</cx:pt>
          <cx:pt idx="30">Cyprus</cx:pt>
          <cx:pt idx="31">Slovenia</cx:pt>
          <cx:pt idx="32">San Marino</cx:pt>
          <cx:pt idx="33">China</cx:pt>
          <cx:pt idx="34">Israel</cx:pt>
          <cx:pt idx="35">Timor-Leste</cx:pt>
          <cx:pt idx="36">Palestine</cx:pt>
          <cx:pt idx="37">Kuwait</cx:pt>
          <cx:pt idx="38">Lithuania</cx:pt>
          <cx:pt idx="39">Serbia</cx:pt>
          <cx:pt idx="40">Slovakia</cx:pt>
          <cx:pt idx="41">Austria</cx:pt>
          <cx:pt idx="42">Laos</cx:pt>
          <cx:pt idx="43">Qatar</cx:pt>
          <cx:pt idx="44">Germany</cx:pt>
          <cx:pt idx="45">Azerbaijan</cx:pt>
          <cx:pt idx="46">Montenegro</cx:pt>
          <cx:pt idx="47">Bosnia &amp; Herzegovina</cx:pt>
          <cx:pt idx="48">Algeria</cx:pt>
          <cx:pt idx="49">Tunisia</cx:pt>
          <cx:pt idx="50">Portugal</cx:pt>
          <cx:pt idx="51">Syria</cx:pt>
          <cx:pt idx="52">Yemen</cx:pt>
          <cx:pt idx="53">Poland</cx:pt>
          <cx:pt idx="54">Albania</cx:pt>
          <cx:pt idx="55">Romania</cx:pt>
          <cx:pt idx="56">Djibouti</cx:pt>
          <cx:pt idx="57">Argentina</cx:pt>
          <cx:pt idx="58">United Arab Emirates</cx:pt>
          <cx:pt idx="59">Armenia</cx:pt>
          <cx:pt idx="60">St. Helena</cx:pt>
          <cx:pt idx="61">Liechtenstein</cx:pt>
          <cx:pt idx="62">North Macedonia</cx:pt>
          <cx:pt idx="63">Estonia</cx:pt>
          <cx:pt idx="64">Guam</cx:pt>
          <cx:pt idx="65">U.S. Virgin Islands</cx:pt>
          <cx:pt idx="66">Switzerland</cx:pt>
          <cx:pt idx="67">Angola</cx:pt>
          <cx:pt idx="68">Mauritania</cx:pt>
          <cx:pt idx="69">Northern Mariana Islands</cx:pt>
          <cx:pt idx="70">Maldives</cx:pt>
          <cx:pt idx="71">Egypt</cx:pt>
          <cx:pt idx="72">Bermuda</cx:pt>
          <cx:pt idx="73">Georgia</cx:pt>
          <cx:pt idx="74">Spain</cx:pt>
          <cx:pt idx="75">Lebanon</cx:pt>
          <cx:pt idx="76">British Virgin Islands</cx:pt>
          <cx:pt idx="77">Seychelles</cx:pt>
          <cx:pt idx="78">India</cx:pt>
          <cx:pt idx="79">Aruba</cx:pt>
          <cx:pt idx="80">Puerto Rico</cx:pt>
          <cx:pt idx="81">Malta</cx:pt>
          <cx:pt idx="82">Cambodia</cx:pt>
          <cx:pt idx="83">Sint Maarten</cx:pt>
          <cx:pt idx="84">Cuba</cx:pt>
          <cx:pt idx="85">Luxembourg</cx:pt>
          <cx:pt idx="86">Antigua &amp; Barbuda</cx:pt>
          <cx:pt idx="87">Iran</cx:pt>
          <cx:pt idx="88">Latvia</cx:pt>
          <cx:pt idx="89">Iraq</cx:pt>
          <cx:pt idx="90">Panama</cx:pt>
          <cx:pt idx="91">Trinidad &amp; Tobago</cx:pt>
          <cx:pt idx="92">CuraÃ§ao</cx:pt>
          <cx:pt idx="93">Canada</cx:pt>
          <cx:pt idx="94">Uruguay</cx:pt>
          <cx:pt idx="95">Australia</cx:pt>
          <cx:pt idx="96">Cape Verde</cx:pt>
          <cx:pt idx="97">Barbados</cx:pt>
          <cx:pt idx="98">Belize</cx:pt>
          <cx:pt idx="99">Malaysia</cx:pt>
          <cx:pt idx="100">United States</cx:pt>
          <cx:pt idx="101">St. BarthÃ©lemy</cx:pt>
          <cx:pt idx="102">French Guiana</cx:pt>
          <cx:pt idx="103">Turks &amp; Caicos Islands</cx:pt>
          <cx:pt idx="104">Guadeloupe</cx:pt>
          <cx:pt idx="105">Jersey</cx:pt>
          <cx:pt idx="106">Isle of Man</cx:pt>
          <cx:pt idx="107">Singapore</cx:pt>
          <cx:pt idx="108">Finland</cx:pt>
          <cx:pt idx="109">Bahamas</cx:pt>
          <cx:pt idx="110">Chile</cx:pt>
          <cx:pt idx="111">Mozambique</cx:pt>
          <cx:pt idx="112">Paraguay</cx:pt>
          <cx:pt idx="113">United Kingdom</cx:pt>
          <cx:pt idx="114">Niger</cx:pt>
          <cx:pt idx="115">Ghana</cx:pt>
          <cx:pt idx="116">Martinique</cx:pt>
          <cx:pt idx="117">Denmark</cx:pt>
          <cx:pt idx="118">Guyana</cx:pt>
          <cx:pt idx="119">St. Kitts &amp; Nevis</cx:pt>
          <cx:pt idx="120">Brunei</cx:pt>
          <cx:pt idx="121">New Zealand</cx:pt>
          <cx:pt idx="122">Cayman Islands</cx:pt>
          <cx:pt idx="123">France</cx:pt>
          <cx:pt idx="124">Chad</cx:pt>
          <cx:pt idx="125">Bhutan</cx:pt>
          <cx:pt idx="126">New Caledonia</cx:pt>
          <cx:pt idx="127">Venezuela</cx:pt>
          <cx:pt idx="128">Dominican Republic</cx:pt>
          <cx:pt idx="129">Ireland</cx:pt>
          <cx:pt idx="130">Kosovo</cx:pt>
          <cx:pt idx="131">Gibraltar</cx:pt>
          <cx:pt idx="132">Senegal</cx:pt>
          <cx:pt idx="133">Guernsey</cx:pt>
          <cx:pt idx="134">Togo</cx:pt>
          <cx:pt idx="135">Morocco</cx:pt>
          <cx:pt idx="136">French Polynesia</cx:pt>
          <cx:pt idx="137">Jamaica</cx:pt>
          <cx:pt idx="138">Suriname</cx:pt>
          <cx:pt idx="139">Western Sahara</cx:pt>
          <cx:pt idx="140">Grenada</cx:pt>
          <cx:pt idx="141">Mali</cx:pt>
          <cx:pt idx="142">Norway</cx:pt>
          <cx:pt idx="143">South Sudan</cx:pt>
          <cx:pt idx="144">Guinea</cx:pt>
          <cx:pt idx="145">Myanmar (Burma)</cx:pt>
          <cx:pt idx="146">Burkina Faso</cx:pt>
          <cx:pt idx="147">Pakistan</cx:pt>
          <cx:pt idx="148">St. Lucia</cx:pt>
          <cx:pt idx="149">Mauritius</cx:pt>
          <cx:pt idx="150">Benin</cx:pt>
          <cx:pt idx="151">Sri Lanka</cx:pt>
          <cx:pt idx="152">RÃ©union</cx:pt>
          <cx:pt idx="153">Colombia</cx:pt>
          <cx:pt idx="154">El Salvador</cx:pt>
          <cx:pt idx="155">St. Vincent &amp; Grenadines</cx:pt>
          <cx:pt idx="156">Honduras</cx:pt>
          <cx:pt idx="157">Netherlands</cx:pt>
          <cx:pt idx="158">Philippines</cx:pt>
          <cx:pt idx="159">Bangladesh</cx:pt>
          <cx:pt idx="160">Andorra</cx:pt>
          <cx:pt idx="161">Fiji</cx:pt>
          <cx:pt idx="162">Cameroon</cx:pt>
          <cx:pt idx="163">CÃ´te dâ€™Ivoire</cx:pt>
          <cx:pt idx="164">Gabon</cx:pt>
          <cx:pt idx="165">Gambia</cx:pt>
          <cx:pt idx="166">Belgium</cx:pt>
          <cx:pt idx="167">Dominica</cx:pt>
          <cx:pt idx="168">Mexico</cx:pt>
          <cx:pt idx="169">Nicaragua</cx:pt>
          <cx:pt idx="170">Congo - Brazzaville</cx:pt>
          <cx:pt idx="171">Sweden</cx:pt>
          <cx:pt idx="172">Bulgaria</cx:pt>
          <cx:pt idx="173">Ecuador</cx:pt>
          <cx:pt idx="174">Liberia</cx:pt>
          <cx:pt idx="175">Ã…land Islands</cx:pt>
          <cx:pt idx="176">South Africa</cx:pt>
          <cx:pt idx="177">Afghanistan</cx:pt>
          <cx:pt idx="178">Papua New Guinea</cx:pt>
          <cx:pt idx="179">Costa Rica</cx:pt>
          <cx:pt idx="180">Botswana</cx:pt>
          <cx:pt idx="181">Somalia</cx:pt>
          <cx:pt idx="182">Nigeria</cx:pt>
          <cx:pt idx="183">Nepal</cx:pt>
          <cx:pt idx="184">Sierra Leone</cx:pt>
          <cx:pt idx="185">Lesotho</cx:pt>
          <cx:pt idx="186">Haiti</cx:pt>
          <cx:pt idx="187">Madagascar</cx:pt>
          <cx:pt idx="188">Namibia</cx:pt>
          <cx:pt idx="189">Bolivia</cx:pt>
          <cx:pt idx="190">Mongolia</cx:pt>
          <cx:pt idx="191">Congo - Kinshasa</cx:pt>
          <cx:pt idx="192">Peru</cx:pt>
          <cx:pt idx="193">Guatemala</cx:pt>
          <cx:pt idx="194">Eswatini</cx:pt>
          <cx:pt idx="195">Tanzania</cx:pt>
          <cx:pt idx="196">Iceland</cx:pt>
          <cx:pt idx="197">Kenya</cx:pt>
          <cx:pt idx="198">Zambia</cx:pt>
          <cx:pt idx="199">Zimbabwe</cx:pt>
          <cx:pt idx="200">Rwanda</cx:pt>
          <cx:pt idx="201">Malawi</cx:pt>
          <cx:pt idx="202">Ethiopia</cx:pt>
          <cx:pt idx="203">Uganda</cx:pt>
          <cx:pt idx="204">Tuvalu</cx:pt>
          <cx:pt idx="205">Falkland Islands (Islas Malvinas)</cx:pt>
          <cx:pt idx="206">Marshall Islands</cx:pt>
          <cx:pt idx="207">Montserrat</cx:pt>
          <cx:pt idx="208">Greenland</cx:pt>
          <cx:pt idx="209">Svalbard &amp; Jan Mayen</cx:pt>
          <cx:pt idx="210">St. Pierre &amp; Miquelon</cx:pt>
          <cx:pt idx="211">American Samoa</cx:pt>
          <cx:pt idx="212">Tonga</cx:pt>
          <cx:pt idx="213">Eritrea</cx:pt>
          <cx:pt idx="214">Solomon Islands</cx:pt>
          <cx:pt idx="215">Palau</cx:pt>
          <cx:pt idx="216">Equatorial Guinea</cx:pt>
          <cx:pt idx="217">Faroe Islands</cx:pt>
          <cx:pt idx="218">Micronesia</cx:pt>
          <cx:pt idx="219">Guinea-Bissau</cx:pt>
          <cx:pt idx="220">SÃ£o TomÃ© &amp; PrÃ­ncipe</cx:pt>
          <cx:pt idx="221">Comoros</cx:pt>
          <cx:pt idx="222">Central African Republic</cx:pt>
          <cx:pt idx="223">Monaco</cx:pt>
          <cx:pt idx="224">Burundi</cx:pt>
          <cx:pt idx="225">Vanuatu</cx:pt>
          <cx:pt idx="226">Caribbean Netherlands</cx:pt>
          <cx:pt idx="227">Samoa</cx:pt>
          <cx:pt idx="228">Mayotte</cx:pt>
          <cx:pt idx="229">Anguilla</cx:pt>
          <cx:pt idx="230">Antarctica</cx:pt>
          <cx:pt idx="231">French Southern Territories</cx:pt>
          <cx:pt idx="232">Bouvet Island</cx:pt>
          <cx:pt idx="233">Cocos (Keeling) Islands</cx:pt>
          <cx:pt idx="234">Cook Islands</cx:pt>
          <cx:pt idx="235">Christmas Island</cx:pt>
          <cx:pt idx="236">Heard &amp; McDonald Islands</cx:pt>
          <cx:pt idx="237">British Indian Ocean Territory</cx:pt>
          <cx:pt idx="238">Kiribati</cx:pt>
          <cx:pt idx="239">St. Martin</cx:pt>
          <cx:pt idx="240">Norfolk Island</cx:pt>
          <cx:pt idx="241">Niue</cx:pt>
          <cx:pt idx="242">Nauru</cx:pt>
          <cx:pt idx="243">Pitcairn Islands</cx:pt>
          <cx:pt idx="244">North Korea</cx:pt>
          <cx:pt idx="245">South Georgia &amp; South Sandwich Islands</cx:pt>
          <cx:pt idx="246">Tokelau</cx:pt>
          <cx:pt idx="247">U.S. Outlying Islands</cx:pt>
          <cx:pt idx="248">Vatican City</cx:pt>
          <cx:pt idx="249">Wallis &amp; Futuna</cx:pt>
        </cx:lvl>
      </cx:strDim>
      <cx:numDim type="colorVal">
        <cx:f>geoMap!$C$2:$C$253</cx:f>
        <cx:nf>geoMap!$C$1</cx:nf>
        <cx:lvl ptCount="252" formatCode="0%" name="Air conditioner">
          <cx:pt idx="0">0.95999999999999996</cx:pt>
          <cx:pt idx="1">0.91000000000000003</cx:pt>
          <cx:pt idx="3">0.95999999999999996</cx:pt>
          <cx:pt idx="7">0.95999999999999996</cx:pt>
          <cx:pt idx="8">0.94999999999999996</cx:pt>
          <cx:pt idx="9">0.81999999999999995</cx:pt>
          <cx:pt idx="11">1</cx:pt>
          <cx:pt idx="13">0.97999999999999998</cx:pt>
          <cx:pt idx="15">0.95999999999999996</cx:pt>
          <cx:pt idx="18">0.78000000000000003</cx:pt>
          <cx:pt idx="21">0.96999999999999997</cx:pt>
          <cx:pt idx="25">0.82999999999999996</cx:pt>
          <cx:pt idx="26">0.94999999999999996</cx:pt>
          <cx:pt idx="27">0.94999999999999996</cx:pt>
          <cx:pt idx="31">0.67000000000000004</cx:pt>
          <cx:pt idx="33">0.91000000000000003</cx:pt>
          <cx:pt idx="34">0.88</cx:pt>
          <cx:pt idx="38">0.55000000000000004</cx:pt>
          <cx:pt idx="40">0.60999999999999999</cx:pt>
          <cx:pt idx="44">0.95999999999999996</cx:pt>
          <cx:pt idx="50">0.47999999999999998</cx:pt>
          <cx:pt idx="53">0.68999999999999995</cx:pt>
          <cx:pt idx="55">0.73999999999999999</cx:pt>
          <cx:pt idx="57">0.75</cx:pt>
          <cx:pt idx="58">0.90000000000000002</cx:pt>
          <cx:pt idx="74">0.84999999999999998</cx:pt>
          <cx:pt idx="78">0.80000000000000004</cx:pt>
          <cx:pt idx="93">0.53000000000000003</cx:pt>
          <cx:pt idx="95">0.48999999999999999</cx:pt>
          <cx:pt idx="99">0.84999999999999998</cx:pt>
          <cx:pt idx="100">0.55000000000000004</cx:pt>
          <cx:pt idx="107">0.75</cx:pt>
          <cx:pt idx="108">0.52000000000000002</cx:pt>
          <cx:pt idx="110">0.55000000000000004</cx:pt>
          <cx:pt idx="113">0.23000000000000001</cx:pt>
          <cx:pt idx="123">0.96999999999999997</cx:pt>
          <cx:pt idx="147">0.62</cx:pt>
          <cx:pt idx="153">0.91000000000000003</cx:pt>
          <cx:pt idx="157">0.85999999999999999</cx:pt>
          <cx:pt idx="158">0.72999999999999998</cx:pt>
          <cx:pt idx="168">0.81999999999999995</cx:pt>
          <cx:pt idx="171">0.60999999999999999</cx:pt>
        </cx:lvl>
      </cx:numDim>
    </cx:data>
  </cx:chartData>
  <cx:chart>
    <cx:title pos="t" align="ctr" overlay="0">
      <cx:tx>
        <cx:txData>
          <cx:v>Search Volume - Air Conditioners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Search Volume - Air Conditioners</a:t>
          </a:r>
        </a:p>
      </cx:txPr>
    </cx:title>
    <cx:plotArea>
      <cx:plotAreaRegion>
        <cx:series layoutId="regionMap" uniqueId="{44E12622-FDD4-4C78-8CBE-997C60CFD4A2}">
          <cx:tx>
            <cx:txData>
              <cx:f>geoMap!$C$1</cx:f>
              <cx:v>Air conditioner</cx:v>
            </cx:txData>
          </cx:tx>
          <cx:dataId val="0"/>
          <cx:layoutPr>
            <cx:geography cultureLanguage="en-US" cultureRegion="IN" attribution="Powered by Bing">
              <cx:geoCache provider="{E9337A44-BEBE-4D9F-B70C-5C5E7DAFC167}">
                <cx:binary>7H3LbiNJluWvELFoVAFFpr8f1ZkJkJREKSQqlSIVUZmbgovypDyCpCv4UIRi1ZieL+kGejDAzG6W
s5r6k/qSOUZ3c5pdGuWulAXcF8kEKivNZNTVOfa4du0+vp98+etkFkfL1pf5bLH66+TLD2/u1+uH
v3733WpyH8+jVWeeTJbpKv1t3Zmk8+/S335LJvF3d8voc7KYfmcZpvPd5D5aruMvb378Ht82jdOL
dBKtk3Tx8yZePl3Hq81svXqmT9nVmqSbxZoNn+Kbfnhz8/U2/pis1tHiTSterJP10/jpIf7hjfRj
b1rf0S/b+8WtGWRbb+4w1jE7tmX7tuH4xvZjvmnN0sU07/bsTuhagRHYAf+dl9Ec46rJspUkurtb
xqtVK/+3PFaSXe5KVmk/A6CfMlFvft3+bd/JAP/4PWnAX0taBA4oNGVdlILxZvkRf8nirtWPkkm6
ap2tZvivFQfn9YRYZse3TN/xHEdiou2bHde1/MAw3Ywp9GezIGPk94im5ufwNxG2Dv8g5W7cr5+7
7mwaL5OIo6aBqqDDmLA8L8w/EmNWh7UGlpfRZRhYWiJhFeRR81MMJHQU7RT9owasnFGULNat03gW
L6K/tLqrSbxYYVfbrqXxcrurte6iVn+zuNdIUdt0O6HnmoYj72ttt+MbXuDYQb6YDFsmR5e4agZf
9u2E5pcNpnNhdFr/ShxsnqKFRpadTuCYvhF6Rr4OfWkhtt2g4zmmF4R2vhQJ2eXyqGnk4whBvJlC
P/ilfugvNl/i+W26WU75fH/9PuiEHd/3AssJnQx/6AqiDtExQssOTcPM0Sf7YDWR1AyIYwkLYhdl
4uKmfibGUfJZpyZnyfqCaRGYy3+fGmI+jsDLmym04/f1Q/s2etCJrO11PNcxXde38v1Fmt+m7XdC
33M9y+VrKtPISsVQA54PI3jnrRTut1f1w32K+0LrHP/D//zXbymW1XEs04TylG/Z8vFtmk7H9Nh2
7xLMC1lao+71c/KosSfDCQekl3Jxel4/F+P0YzyLNs/95S+7ILYDXDscxzNcfnjKVLRNH1z5ThA4
VIeqIIuahWIgwb9op8iPm4D8ZpGsdF4vbBtqjR06hg91RThPw46Du4Tth/xeAW1HvFeMywU5ADsf
SGHn7XuwX9Y/4U+i2Ud2Bec38daf2JV81RpGs8dkEa3+zMF5/abUds0OVBwrdA0wwD4yMW037Lh2
YOPqTs5eKuRzMqm52f8GQtL+D1C2ThqwSH6a6zyYYSthLFiBl6uW8tbk+ui2vSAICB1lUqgpyEYR
2LNGCvVPw/oXxija3CWt7jK61bkpWTh4Lc/yw0B5MDtOx3UCM8RxUFwFxL2pqlBqBuTRhAm5kzIy
6tbPyCC6TTWabttGh4Hsha6Zq6UhTgLhoDDNDu68IQy7FlsmewaoUnnULOTDCPx5K8V90ADcbz4u
YXyKn9t0X6YT4cLLLrNuaHsS4DaM6eADR4DFf1luLS+XQI11ITpBu2ineN80AO+TZMFOZA7B6w9e
vEJYjgcbgxtkExnwCvPcgo3PMkLT5ZZWst1XkEeNfjGQoF+0U/RPzurfZc4Wd+ki1qqJYqfBFuP5
Nt9n8G+JAXYfM3Ab80N6B64kjRp9YSjBX+ihDJwd1c9AdzmPFzoPXcfo+F7o4aEh3+nlfR6HLrjx
PMfIrwTEvFlBHjUDxUCCf9FO0e82QO/pwxCRttqt82Sxuo9Wkb5tqI0XncB0bPyTLwTZ0GnhwmZZ
MFn4/EDmvzs7BY7ieTpZ4ul10rqOHza3M/yf9LfW+j5ubYXmP63aMNUElX8jYa58AKW034AFNVp3
QOd6vWr9SzR/+NfWZfyYrJ5D62XHuel3TAfGPduWTahtz+q4eCBynCA/WdAva7PsTSuTjF1BS+VS
s5g96Ox9DaHuwE9Rvs4bcCd/my7vdN7zoFfB2ufjEU9ecDDMhnjXsfwDj3jlcqgJ4eMIA7yZQv72
p/rPnOvNSuuR7+HuAMQtz5V1rRCqbxi4eE7LMSe6Vrkcasj5OAI5b6aQX9/UD/kwmkQp3xBUe/bL
diGYvE07CGwXL2XbD5AVlFzTtDuub9qeyy4d4i60leP3mbuFoQR4oYdiP2zAdO/C/Wm6ibbeA71o
ebu503jO4zwwoG458A9QMdHG2ghMN8Q5n68Bctt7oXDqBaH8EkKS8mcoXd1B/Uull66gEOen92m8
/BpP00dYZ/lEfv3qgQ6MB364sRG3KXDpBzCQ4HGa/7JMGctFYsd2RYHUPB36HkLVoR+jbPW69bN1
Ei3TmNvTOWqvpwjalIVTw4Y6Je1sbahflm8EgcvVakJVZXnUDJHhhBjSS/k4acBmN/7Hv/+//7v8
mDyVmrC+nePjKH6CL+xsFmvUu9u4t7q+E/pBbtYxZF3DdTuO6+CpKyAbbDVh1LNBHEumgthF58Go
X/+6PN0sptHySd+KdLDyoOAFNr+vygvTxEsj3EiC0PHz+y7/1dkWWkEeNQfFQEJA0U7RP22AunfT
GXVaP23Wsyc4fVfdHb/dgrxMl58jjXMBb5ehadt41ckXI1E/YYKyAxi3MUVE5bNcDPUU4OPIDODN
dAJcNmEbhu83M+zpdcC3w47te3YAH7lM2YTxTlD7QYsN5cUNg9w/H90i/swFu4pQahbk0YQLuZMy
Mm6Aqa8HV5flRuOJ5OKO5Zgh7HuyhdWCpze8Gz3bQrsIfwUJ1MgXAwnoRTvFu/dL/QfQ+D5K9L7s
wD3btE0/CC31pdfAC78ZwNcl78emJMJfRSA1/ruRhIBdB2VgfFo/AxfJ7ZPGW5PlwWINhRwmtGzz
kRUwM4Bmbns+Lk/FRViEv1QaNfb5MAJ83kpRv2jAvB+lm/U9PByXsUbsYbxE+IG1c16RN35ciTp4
R8a2z65LIuoVpVFjLw0mDEh9lIfz6/pnfz96iFvv4uVd6UVIjhF7LgAOO5ABxQa2HHnLb+M1x8Wj
p4vwOKX2W00YNQviWEKC2EU56L+rn4Nx9CHRHYRoIz7DCkwomEqnIh+OLnjcd40wZ4IsiGoiqZkQ
xxImxC7KxPht/UycR1+jj/d6tVEHO75hwsPRyWPa5EXheYj02EaDZueB4cpbUzWR1EyIYwkTYhdl
4rwBsW09KOGwZrZOopXGBwHT6hg+vK5hv5SuBG3m1hUYtslMneLBUFUMNf7yaMKA3Ek56J3Uvxpu
Fsk6vtv6O7aO5wme2XWaquD2iBlvwRCCM2H7kSjBvQGNcHwUDCkiMy8VTs2Q+lsIU+ofoox1j+tn
bLCM44nGkxyniOlgXWBhZLuTrFDhPGeh7EzZlZdNuRxqOvg4QgBvppAPGqBAnW8+R8ma//mvN+lb
YcfybRtRODsdSTBewL6ImzTMh8wNlX3I7blcHDXyfBxBnjdT5M/f1z/Ze8voazLTh3zbNDqw1jGD
nXxna2MvyixJfu60QqZ7uSRq0Pk4AjpvpqD3GjDd+8sU3lYa72wOzBWOgTsbvy/DHiHMdxNXOuix
4ATt4v5fQRA16MVAgnrRTmE/bQDsV/fJLHl4gMu1RtMcC+RHmJkBN+DCFiFCj1gQRAwiFQPFvqI0
avylwYQDqY/ycNUEY1F8Gy10RhwgIi2Eg6MJ7whp3tsuIhFcG+lJuP4jT/+LckHU8BcDCfRFO4X9
olf/Vn+2jmYaH2Yc2CEs13UNtTcKbgkm2+iRMiY7Y0GNuPWUSqNGPh9GcM9bKepn4/pRP54+PejU
bLyOi43eCfgpKu/0UHwC30GAsvByLaJeKo0a9XwYQT1vpagfD+pH/SJZ328irc7uePW3YXPGu3Ru
dIb+Imz0TI3HW4zt4yzYfshRW0kiNfrCUMKA0ENZuGjA3D/kXJTNyNer+X84V+2yuG2njjrBm7KL
ZhA7f1pOn75qttohNZgBGzZ8ZbIzAAZSYcn4DlKKseAQN/fjoFa7SiKp14z455BFI3bRVXPegL2r
f6/VAxHvOS4iAhH7sTuIBRJMw+7AmoenZZglxKOiVAw18PkwgnneSuHuNyAoYPSkNfmaDecxzPcA
CUKyOQ/bggA33CrYi71pInAq+8iol0qjRj0fRlDPWynqoyY8XcJ38D/T1jid4//8z9wD92qJ//jf
i0nyUGp++3YOTCP4bGuMhkYEogvjnuOwNwlhIkBTc0I2C+BkoJwIZWIcmAjZMDoRsta9iXBUv6bW
/xpP7rXaQpD1C65JdsDDQuVDB/d1WGJ9JEaSF14FOdSIFwMJ5kU7Rb3fgJehd0m8XkRzDsHrVTFE
gTgIVAud3FuMWTuE2W4aQcdyPc+ybKIXV5BEjXsxkOBetFPc3zXgsBmmi3W8iKdLje9xjoVQAg8X
Qm/nDitCD1u4a2KfEWzh4jlfTSQ1B+JYQoPYRZkYHte/74w+x3exxn0eDpEe8xm3cD/cfsi2g2PA
MgI38HcPdSIL5eKoGeDjCPq8mSI/agDyw3R2lz5G+vYePOdYsImwTJv5R9p74CTpwEnDsFnGEfYh
O1AFedTYFwMJ+EU7RX/YgPO2F92zrCP60IevHlIQmkiEkc9seeK7BnJP4XHTDHOTFLlmVJBHjX4x
kKBftFP0e6f17zr9pwetjsG4bSCTs41sUkovbRjGEUFu4t0nf3MjU79cHDX2fByBnjdT5PsNuHBc
RVrTD+IFGSl1Ah8Z6rOPbA00QYwL5JELMiOGAF8qjRr3fBiBPW+lqF814Hl5NEsfY61mWAfbDUwZ
CE3IbUry/RrXLfiuIgcS9YivIoka9N1Igvuug0I/Oqt/qzlerVOtyLNs1Ugi6DGT3fYjI49sR3CI
x8XqwF5TQR41/sVAAn/RTtE/boCSc50io6DWay2DF7dWHzE3KvTZQeDAGdUn52sFQdSwFwMJ7EU7
hf26CbFQy2SR3EV3uUFpnN5GU41XLTi3oAIG3vJ5hD22deGqxSLwt8+hvkWsC6gkkMnF4rrLpVIz
ovwSwo7yZyhT4wa8DY2iBXKhAhaN9OBJGknuLGSqUL434EmahUoxYxxXf7OA0WqyqEkRxxIuxC5K
wagBYWrjZJ4u2xfxah1zPF5vCEJeZiThRGwULJ7ZRz4mTJYVj2VlhvVz2080o4pCqcmQBhM2pD5K
x/ii/gP7bLWMYo2ueDYLT7AcmN3y81q+mEFDDVwoUtxTgGbJLhdHzQEfR+DnzRT5swYg37+P7vSt
AFiYPej/SA+gjh1kSTpdD1ElanNEmTBq1LNRBPOskSI+boAVAlcWbDsVkp9+u3een6N1tNTHOrY1
OL0iDt3aPewJqgFSdFsIX8FNPb8wEjWtVBo17fkwwnveSon/uVv/JjdEhZ05Str9CZEb8+jPGvFH
LjYfwXKesVtWAv4hXsFhBEcgV44/UdByuZ6TR81AMZBwULRTFoYNOPnPljqfOG0LT94+7N7ctB1K
WrELU4jn2C4SpmQKATnxy4RR456NIqBnjRTxs+v65/0oXmrNdw7XJ5j9YF2Ctrv9yIe7hYsKi0rk
AdLU5l0ujhp1Po7gzpsp8tej+pHvb26j55b1C7Ph2Ti9bRzvuXJL3jnbAZQuFh2Nsz/jhewzZdKo
Yc9GEdCzRgp5/6Z+yC8SvOnjnRMXC50vDSwtEBL/IPAch6e4t7MClAG8bnDTEN/UKouhBp0MJ+iT
XkrDRQMsgCPYoGY6bVBBhznA4h9eb8qVeGDp53HvQwrCAy4t5fKomSj+EMJB0U7RHzXAFMWsw9FH
nfAjCNo3fIdpOdnuQ94c4FEUINDQM8ieU0WSA8AXfwNFvujYg74B1VyOPiQoJbhO+HbweqsGSlYg
wzZya5rKLFRwwYDxFecxDzfEaSzuRFUEUjOwG0kY2HVQBo4akAPgxXnEX3YKI/E/TKyObXmF9ULe
itgdHAmTTGTJUOqcL5ZPzc6BryFUHfgpylt/UP/J3d2s1lrdYXFmw+cFdzKHmAGRFxXvSCyvsJKg
CoKoKSkGEhKKdgp7twHG8IsoXfEdQ8NmBYeXEOZXZJfNdFD5Prb1+EY1GKip6BC3qTIx1Ihnowjc
WSPF+qIBFggU6dB5KCM9to04OLh28b1f0ol85MnzUOsLBr9snmOfEiEvlUaNeT6MgJ63UtTPGuD4
OIhh7lk88T/+9ZMcBjWU1kH6QW7dJvsLwtCREAbZe3drQMS9gjxq5IuBBPuinaJ/dFz/ts6cMVfx
EslH9BGAoHJEGmJjRyXI7UfWRlmRChzAyFXOq44QnaiaTGoSxLGEB7GLUjFsgDniKlpGyBCvcSWw
jGA28uWGcGsvzlLheszKjMP0aTtuQC4GVWRRE7AbSeDfdVDwr36pfx10v8IMFyUfdFo/UQTJRsE1
hPvk7teyJQ4KkB/AKxgeSQU54kZUTSQ1C+JYwoPYRZnoNiAA4SpdrjfTSOdzJxywAwT67yXMQxVs
dARbe+hWHyJmoiqiqPHfjSTo7zoo9lcN0DZ/iZGZV+tBYGOTL9zCWCpmYfvBAghwEYNf/M5qIS6A
UmnU2OfDCPB5K0X9lwacwVep3hS1Ls5XVn0QaYGVWv62HLODGzLd9EvlUAPO5SeI82YK+VUT3vUR
Tvh/1nHr7h//8c//9r/++d//4+wxTZZx2dT/dm/O3Rkyn+i8fTh49WTPPDC5SosO7z8GYh6Q4Eqt
/lYQRD0LioFkGhTtdB50GzAPussp23F01nVpM8971OKBq5PSG7btoR+GctR4yV3v8WYhbnuVZDrA
we7PoSzsevZ4aMIjKOrlncazWCsRLAGT55oowiatgLYLYzluHzYK5WUfQkBWty4T5y+t7mqC96ok
XWxLN8GLkmVCaN1Frf5mcf/s+6Gao5d9O6HxZYMp06PT+hVt1EtAZmoU64pR9FXzhof1hLRDsO5m
H4l1ZNvyUQIZXm15L7FwvUAuNa97X0Co2+un7Awb8D4y2OgO/WWpJYoyr/JCRDpYVInFNshyfbAP
usWNsEwYNQ/ZKAJ+1kgRH9zUvx62RVreJctpsqhaouUFqcLxLmv5KPBaPD9Ja2J7FMEAYLoBXxUy
AzejVnXR1HQovoJwo/gJStS7s/qJ6qJKNexkHKDX2ynxNIhAMGhheB7k01+4HSFDju86uBoRLb2C
HGomioEE/6Kdot5tgDvo6HOyhmlG7wUJkWIBcobbyLyYIQ8FQEAeCQlgs/EKwzzLVyruSxVlUrMg
DSZMSH2UjX4DDu8uClXPNC6BNns93/pmqvPooxaii+0Jruq7M11kolweNQl8HMGfN1Pouw1wGsEJ
dhfP0k15ApwXHA8eEkBYeAiRpj+LVXJhHEBEX26YJPO/mihq5MWxBH2xizIwuKr/ABhGm2UC3V+n
0orbuIWCgTbSdMgcIDUHbu+ozM7dCQkH1YRRcyCOJRyIXZSD4XX9HFzGqD2/PQ1WfE9+/UEMexnq
lSH+y5RfCuEpApd9E/bh7JQwHP47s+CwisKoSZAGExakPkrDZQPMJoMNAjQ0ngMsehJaKtJUywyw
nOGos2ofTI5SLogafT6OAM+bKeaDBryTb++P8TKLjYxQu+NsxbQijesA9hITuYA8BOBJmxHc25A4
C68khtpk+HskU9Ny+JsIUYd/kFI3bMTJMbtLHnXmFoebG9xG4PEZ8r2JJNX34Y2OMEpkG8z94Fx5
7xpG5SKpOdqNJJzsOvY4eFf/ydGDmwly3XEUXn9qILbFgmUDGPPgFmnRsLs1nndNFKrLGSBWxgoC
qQkoBhL8i3YKf68BcUWDOIWJQyP8uD3D4xaJzbgfp3yHYznIDfjkHtRhy+VRo1/8IQT9op2iP2jA
CyNqdE6TjcakfsjdhKiKENeE3LVBPreR6dQz8cJRJBvfm/ul8qjRL/4Qgn7RTtHvNQD9ER43ehHM
3iyh6SyeP5VtQt/umXH0oDXD19bDBVsgcnhlH/mtsY1F6DqIDOGRl9TCWyqOehbkw8gcyFvpDDge
NeDwwcUxWd2/wJj6Mq93lD2FpRDvvZYy0SM7i+BqCsd4aHHZh0/B7CbTe7F8amIOfQ9h6tCPUere
DeqnrrvUGiWITCMs3BXFI/M7pUm0BhQ1x7HlwCiQfdAvWbzKxFETk/8VhIe8lcLefV8/7FfIX79O
W9fJRGMWGCwT3PHtwIPT3fZDwffgko10kYjiLPpF8CsKpaZAGkyIkPooHVcNsLv0ceHUqTzDBdj1
YdU1EbSpYgJB+QjXZxcYtY9EuTxqEvg4gj9vptD3u/WvBFyr1hHfBDRcW5AtLEDZRxSDyZCX9WZk
yUN8iGWiNgP/ndkRUSqGGvB8GME7b6VwDxvgAtmP5rep1jgQbPm+aWJDt2DDFZ6Z4IzQQZ53lgGB
+CJUkUEN924kQXzXQUE/b8C70ihZrOETAh1Zq/tpgIoKlu3bPP+sbNZqe7CRuPBPgK9WsQmJ231V
qdRUyKMJHXInpWT0t/q3nS7c4qabKE+Xh+vLrVbrCV72UJPNc+CHVWAvrA32BoUK2iEU1vyoJu8f
XDxYQNndqkw4NUXKLyFMKX+GEtZtgKJ6Ea0fdRpYXDySY9Pa7lxbiuTdC/WFcdswdqnlyR5WLo6a
Ez6O0MCbKfIXDTAtIrfMJ35YajigmeXWdeE9CpOtsCRYSSuWRt47EBdbJoUa7mwUATtrpFCf/Vz/
rnQFPXSuURsKkPuJZebn12LiLM2StiBQkBkx1Gb0cnnUsPNxBHjeTKG/6tYPfX+zjGDA+h9R6YXs
25mvbpYbnEml9rPqHhBtWPFReAHVoE1ZD25j+0OCbqQJQBjj9gPTlqgcVBBFTX0xkHBftFPyb36p
n/yTZbyY3LdGyJ2B9/fMFRonY7ScrJNJ60LvO2Qb6WLAh48HeXkL9FgeEzjF8SSuIbpFTl4ppZqv
Sl9KuKw0hvI8PqmfZ6R8Tdf3pSv8BQsM1aw8FNiwfM+UjjPU3rBxkuH6v8uKKHJZQRI1X8VAwknR
TnG/aICB+HgC9650yafz67WItgl4oSwgK7gEe3ubdgCJqlEWuVC8RdwrSKLGvRhIcC/aKe7H/frn
+zb3h95UWG3k+0R0D3JpeDL0rPIDbpqowKsuuVFJFjX2wlCCvtBD8e/e1I8/expDrm9EYOmb+rDy
GkjJhEzsu6ujoEdvr/0sOrJIcEyultVkUhMhjiVMiF2UimEDtv4+doFlNGt1f1smE0Q48dxE+ojB
ld+2bFzqs43HYP50AjEmnj4QNIc6cHhMFrek3yOZmp7D30TIOvyDlLp+A6hjBhAcHysO2+uPDxTt
M7F6eEribWiOQFUbNc1Yahv4XuxCjEXKqkikpmg3klCy66AU9Hr1b2RwQEi+xhoJQEZL5CRGrnB1
5o6AZfyDf7DHbZtkzZTLcwD+/O+g4OfNe9A3IGEEHhOip5VO05cNlRUewfB2zHcq2fRlmnDtMlC5
zOelejnvxVNJqUBq9Hd/CsF/10EZGDbgdnizSNbxXWu0jtY6nRxRERlbDFJaup50ULRDligfyXTd
II+wxt1d3H0qy6NmgQwnVJBeysdNA24T+fUT3swwl3FoXn8oOB1WKhHhIvzGRrx94Ee/tZTAfyEz
mZA9qbJYalrIcEIL6aW0DBpwTI83y4+r/EGlH8GzYaXfh5uFOcPHwYETt7xmfAT1INEK4t5yrRj9
4prJhGPPKdVFU/N0+JsIZYd/kLI3bsBV8W28XMUaTY8wcsHVBI4+PMoKm5ioYsG/FXEPSFKQxyhS
37lyedT08HGEDN5MoX97XL9yhUiHuJX+hpuixmsiig8gQQ4ciPkhEsr4ozYBKxflFKkyiQG4olBq
EqTBhAmpj9Jx1gBfbjxeT6OHtDxdTnUzIaxVqFDHypVmJ0cok8ESkyJjIxLZ+cTkW0kWNQfCUMKA
0EPxHzXgpRd1bPEItuL79+sPdrzlolypB18IemjAlIIPyvTmmxA50cf3MV7fS6VR4y8NJgxIfZSD
XgNUrP59MtN43WvbOLdRG8r2D3jw4vi24bMFH1/owuK5XSqIGvx8GIE9b6WA9xsQcjhMv8IzK/m0
0Yk6TE4IarOQI0PphcIyOSFJSQiXURn0asKokRfHEvjFLsrBsAE37fzqc479/y7VGU2C6ox4YYdx
MN/9ycUCzqLIkomAk1x1pQkZqsulpoSOJ7TQbkrNoAH2p8tkGi/5JH39iQD3LB8nskV8ULBcLBuZ
s7gBl+qkpVKo8c+HEdjzVor2ZQMU0sG91os1TllAagV4scs+5BhmtWPRD4Mf/3CmM4NTqThq2PNh
BPa8lcI+OK3/HpDf8UfcC2GMxNXJOl0mOq1Of3gfTOP0Ip1Ea+S8+/F74syz2mv5GZEaT9fxajNb
b6eZMLqsq0WmXvYSqPeMh63WM2FFRw06+X7nGYi0sQxYRNS5r6oJo15Z4thn/ka6xoY/17/G3kWL
TbTe8A3m9UdJG2kF4D0HVwSS3MH04GGKCFEbd4tsX+O/NNvVKkiiRr8YSKAv2inu727qx509D19s
JjqfMfCIh5LXKIrm5HqT7IHTZisA7tU2YnUz/MntLks2WSqUmgRpMCFC6qNkXDTA1ncUs1KkH/l8
fP0icJGKFO5szH5RQC0Y+4JOGMA1xC6y/RAmKsijZqEYSBgo2in6Rw1IQtlbbhZxog985naDu7VR
pMOWn5PYc55noV6Ia5JrXrkgatT5OAI6b6aY95qQXSb+3Po1xkvq4k4f8G0koWZbTwD/v+zKQB5S
fXjfohy8iSwZ/Ldme/9lNXHU8EuDCQdSHyXisgF37H70hHI4+h+GmKkDdzcXr3cqKtoB8oVbsIPw
SiE07WR1udSk0PGEF9pNqTn/pQFHNLt3tEaIg9L4DIEaCHhOdWw4rKl4Ye6zLMZmLznuqJowajKk
wYQJqY/SMGqA6fUEJaonMd8vXn82IxuoZ6E6pgtL3/aDw1c4m60OyuPYMBDyHBd4mhANsOXiqDng
4wj8vJkif3LdlAWQZ7ppdfFWnE8WnBqfE8QH4OkK/1fjy0SblQi3fBt5vTNuaICOjRSWIfKSOR6u
dyItmWSvk1VNXPVvJtRWH0jJHzRg2fXTWQoDvF5/EpDKClBJC64NrSBE1BX8pfOgK/rkUUESNXW7
v4FQs+ug0PcbkPu1d79B3lE+v1+/41l+xzEdwCsrwqHRwTlkOIiGyo4ignu5GGrU+TiCOW+miPfG
9e90TE3sRzPdNQracM+x2UFiuPJdHEXaENoEUxSy8WYbHWd7pw9XkkfNAPlzCBGkl/Jx2a+fj+48
zrzSR9E81bgFtXH3s0KUqLJDmZA29GCkbbCZtxS5m1SXRU0GHU/YoN2Ujm4DzoJ38SL+uol1pgJn
ngZ44DZ50ZxQ1sLaMBayPsQF7hQB8byvJJKaEGEo4ULooTS8O65/VRyl82TxjYI1cF9E3UIkLXEJ
EVgXeDOH2dbYvZmLRLxMKDUjqu8g1Kh+hHJ01ICz+zxePGncsEyk5zFRtdCWLSk2EsCxpeGxjLDs
QwyIpVKoeciHEejzVor2eQNWxNkSm5JOExZ8mgOUqMFLUa4Tybi3UULSZ0XWUGw4++AYEVdDBYHU
0BcDCfhFO4X/rAHwn6er9FFj9DArkRKYqKBaPH1LNwVkz4e6hB2KeyQQ8MvFUWPPxxHoefN3e2+g
ew3f9Jl0kNwiUA/B93yqvf5GgGs0PMtMJJHMpzm5kuEJD5H3CKs84IFTSSQ12MJQgrfQQyf74Kz+
03cEJUhrnVroog7e4zzDke9lTEll0UioZ84jLzjz2e2ggiRq7IuBBPmineI+asBTRf+e1eCDA2xu
buJYvH4VsHIDTsD8bALZAw25eGAjtBC6mjsKko3mJSKpmdj/BkLJ/g9Qbvp/q39NDOAMstAdJoHa
HOz4lSlps6MBrpsOvMKzD3m8qyKKmovdSMLBroNiPxjUj/04nWo8ehFfynzOEEeUKzbyiQCXNJgx
UL0v76WegGXCqJHPRhHUs0aK+LgBiA/TZTrRmaAWXuAmckdYiHfIJ7Wk70DbtJGg1sF7av4han4F
gdTAFwMJ9kU7hX/YrX/C5+6AqDP9tIi1BgDD+sPy27soCkRdMRG25bgo64CXVH7wZIfwS6RRk7D/
DYSN/R+gtFyd1E/LWwSnwCjB0Xn9sczSNtvb+xXf6smqwLJgBS6RSjJbFuBMvINVEEhNSDGQ8FC0
U/jfNiE6C1XKFtE85hi8Hn8EyiEPASxB3FGSqKcsVRoiU0zkay52LRH/UQWJ1ATsRhIGdh2UgtF1
/SvgfbxasyxpI4RGlVcMJR62ZU6zz7ja7vvTzqLPGh2p2vAotODGaRm4km8/0IOFp3IbcRzseQMe
h8qJwLIYPC+PehrwcWQS8GY6BYbv658CAyTM05oxHVmkcUNnlQJ3RbgE6FnCXC+ESRaObBk1MFSJ
i7CCQGrwi4EE/aKdwj84qh9+TA2N895EXQCkYbFd7hwlT3tcReCDYMC7iivDBPsyadTAZ6MI6lkj
hXzYgAC9q+gjruVan6nhsoZ9xMeVXLXbeAFLEW3bcBQousUZX0UgNfK7kQT9XQdl4KoBfrNZ8c5k
s+Ir//VHf5sVKGVpiCxs7NuPPPVdFOj1TdDgcN2A/+5MKa4kkpoEYShhQeihNAxv6t97evFCZzo7
lmkrtB1Uy8gIYI6ZwsaPvccNcElHgEv2IdeSUmnU6OfDCPJ5K0W997Z+1EfLhOWh/ajx3oG5jczP
zDczR142gSA3NBwEfDzFgRFx46kkihp2YSiBXuih8F80YO+5ZrXNNguEjHEsDm0+307dPZ5B4549
6k2kCpUXiYjhg0sdEpCBLfCQOtzj9R+JLaaiNOp5IA0mM0Hqo3Nh9K7+pfgOoYMsg2Q/WT+VzYbq
KUIQS8AiZJhbYLbRAW9hH4R+zN5IApe/xOKgEhdlVaHUfMijCSFyJ2XkXbd+RkYILnuXwGsaZVb+
JZo//Gsr095RxVmjssBuhxYCCJBKRKUrsCsKMqrjfSU/qViSF5GiLCyMy4ln/BaSjVeUVE1b+TcS
KssH7NHbr5/e03Rxh+z8Oql0EDqIXK149JJWWTvwOnB2wG3HznMjkl2viihqrnYjCSe7Dor9aQNe
I8ewtiV30V2LzddxehvpfIRh5c8dHD3IZXxoRRmsgA4qO8pL6YVSqRlRfgkhR/kzlKdxAzx6e9Fi
Oovu4tU9R+qQglL9SLIQYMt8T0KXP8hIiwX+1FAPkHMvzC9HVDWvJJKaG/HPIZSIXZSJXgNsMyfJ
B422GfZUEzjwHHVZjgz2kW+oOI6QlRLJiqEdcObzB5sSOdTAZ9ITyLNGCvZJA65FqPsWL9Nyrbz6
pGf5FCykkkTcRnHhFPUwljkaiQtRmluGu4okash3Iwnsuw4Kfb8BDzEDlq9K43UU6pUDKySOZLV6
hTwLrJDdXiQUy6VWLosaenEsAV/sovAPGgD/+2g2S3i61ZPNeqMzFe72JSQIYW4n2w22I0Skoewg
XixhLhDV21wgpieUi6OmQ/EVhBXFT1By3p/Ur7Eef0KSESTuQb0BZClexDqXCfYnlBCgqaugSjHz
vQ1LZXFMiOy8SCI1O4qvIOwofoKyM/i5fna4bz2fv6/XlNjehCw8CHKWT2d2J0TiSVwY+aZGFk0V
UdRs7EYSEnYdFPujBmxbw/iL1prX0FFDFFoKkS9ddVzD5RGOdMyxFP9wvnPbfakkauD5X0Bg580U
9OHf6p/wl7BXLSOUluMIaJjxCBxwHBvBy/QG7SLbmxki2UiuPxHYK8miRl4YSsAXeij+l2f1499P
F9O01W71ltHXr9FjMtOaWxWXaPgxwohbvM+60j0Nm5OHoBqorbt3RvFo4JVwWApqZpHaSvvcTFGz
c+BrCFMHfoqy1h/Uz9p48xjNNs8B0UKoRPWbRRuaU4DSpwinyT+4MItXC6hWWDmIQ8g/OEtEnsrl
URPDxxEmeDOFfvyufuh7m9k0gvrEAXj9foVQGx+xNnBxzx1+5W0LRc1gDjS2Xl5bcqgto4JAavR3
fwrBf9dBGeg1YPJfJLcISdZIAKrG4WEDj+l8esOLUZj8bThDeG6AHOnF6uDkZ8d1BYHUBBQDCf5F
O4X/4rr+BfCPf//nv/0XC/WrmnPk2z07jraZeLKyaZyS16/HNgpkojQ9jiSiQGAlGoiTdpDzhP+2
bAJUlUM9C+TRZCrInXQ+/Nqtfz50f5siJ69mByT4M/pMacD9JDuQYNISliRC0llGLdOAd8z2A7VC
PI8qyqTmQxpM6JD6KBvdBlzvL9MlMmWdo0SExg3SMZgfMrxdijThEhsmsprALd+Dg2T+wCizUVEm
NRvSYMKG1EfZOL+qf21cRQ+bqMWyfOi2tbShOSM+F7ZefmiZMicoWo9wFRQ9tYk1+CUyqSnZ/wbC
y/4PUHKuGqBH9FM4TbautQZMoJAmHp1QS5O/tOOKKexb7YCVvnFN10Iah+2HvIxUk0lNiziWECJ2
USr6DdApsJB/S2cf9YeVIokfHLdDvAXKOp3p4W3KteC8xx5x8cHqEQ+Q6gKpuaDjCR+0m3Jy2YCT
pJeuV5+1JttvwyKGc8L0A1f5joJiOG5o4V3XJabIKqKoediNJAzsOij2vff1nxvbAgw6rzisFDxz
o/f4aSHbYdhDLb0BScuB1bh4Xh41/sUfQuAv2in6lw04GC7jh2jG94PX3ydwnYCJPUTFOdmoEjD7
sOcZPr9X4qyQQC8T4wDk2TAKeNa6B3cDlKRRgmISUesiThcxR+D1qAcsjNSwUSo2uyHQAlumCSsx
C7NmqfhE2KuKo0ZfHk1IkDspF6MGhJKcRslao4sIUllts4a5e6msLJSdQ7YHBO5k9JALXKkcavTz
YQT2vJXifTquf6MfIlJtGq3wBsIn4etnfhtRu6HFEq8bcPMUtE+k20UKKw+pZnbHrzjzqwmjRl4c
S+AXuygHwyZs99E8uX3+cHuhNR16joWXPwdFLPPNR+IBflNICI6cevDV2X7IJQBGpTKB1CQUAwkD
RTuF/7IB9qNeOksetcIPfFGzDMm98bqafST42x6Ky4VIuU5T31eQRI17MZDgXrRT3HsNSI/XXSCP
1YTFC2jcenzkaECIMuZ2/pYh33+RwBBlXW0TaTbyD5n61YRSsyCOJUSIXXXnEBuyF9eZzgmPfR2B
giFCZfL57kvznZVwhZ0Ihfy8/AGDE55Zr6sIpEZ8N5LgveugM3/YAMfxq3i54RBoOG6BPozUHkuC
kX1kU0Pbx7MBEtm7FoefvB6UiaPGPhtFcM8aKeZXx/UrOgN4ncVzZCHQBzxzHgjd0PA8Aji8v5ly
CfUyP37Ji2klWdSoC0MJ9EIPxX/QAEXzGLacNeIl9MHfthCQsi3fQLLII5USHJ6YJyD2IVG/rCKD
GvbdSIL6roOCPmpARZlxtPiKpzGNcx6OGrBaImu2kQcBGfLct/GWHcCmCQNbpvmQqV9FIjUFu5GE
gl0HpWDcAArOJprT0jLlkUU94BYlnbLs1gWNHg8u/k7pF2d/BUnUyBcDCfBFO8X9bFT/fv+rZhd8
lomTOe4hXzxURuFSi7dHF+mRAoSfyrtNuQRquPk4gjZvpmD/2gDP1V+T+W10+1mj9YzNZlSjcEIU
4JHhDllcHBaAQ2z0VWQ4AHghPYW86NgD/X39M/wajyN3Ord2RFl7CDlE4QMJcduA9s78WZGFdvsx
5XleLocadj6OgM6bKeTXDYD8eH2fpA86z1PEJliogQf9Xd5VkNXdQ6CVGXDPVQJ6FUnUsO9GEuB3
HRT64wbojzdTvbMd5QltmMhY/EExq4Vd3UZyFdDiwic16ya7Tbk4avT5OII9b6bI3wzq32dQ0Xh1
j4iqqu521b1+kTwQd1YY6PnFVV4DUGRYAg4LpXEyEsgaeIlgajb2v4Hwsv8DlKHhaf0MIaNDvNBb
/MB34BOM6BwUb87mv6zms/KeNlITIQouT8lB9PxKIqlJEYYSNoQeSsOgAW9XI/jE30bLuzzPxlvk
QRlGT3GNaXFY8o8r9roZ5zINWYV1bHP8BH+99Qm2v9B1YG1lPhPCBtpGalCsXdS3ZP+z/fBfmln9
snwbuXTMm7eKbOoZ88xXkRn0zE/SGXXVAL16DFOtTg0PNcjwLoSq9wfKgpswFZp2gEw7NCKsVBI1
M/kwwkLeShEfN+BR4jxZJrcwVPG5+voFgmd+BE8gJJiHIOEUE9eJiUR6jhEgl5RJzrcqsqhh340k
yO86KPjnZ/WfY8fLZK3VbxgWWrzBGdiH5M3JzvyNvMIdibwCVRBEDXwxkOBetFPYj6/rh33Eimqm
36DwNAJXPDMIHNgD8yNA9geA+zCS3tsWDLWZWxhZAC8QTE3H3hcQWvb6KT2jXv30DJPJEp5JWrPc
48nIt5HMPuQP1IQYFy5j8LVHVXBy7zmJ7+IlXlJQ/3eNf61YYGQ1AdUMlX0fIazsxyl/Jw04xDPP
+3YvWa0ijc9+zH8MftzZsSEfKCxejxVzJY5llQVRU0WGE2ZILyVi0ADrTR+73DJd6Tva28g8iIQf
SC7BrQjy2c5CIJAjFBWqcx9An//uTAWuIJCaimIgIaFop/CfN2Ad4E0+0lkxxdmm57SR/kmZ3oAV
OkZ9PvhA7Qw84nNIuThq7Pk4Aj1vpsgP+/WfIL3NcrO406jTtpGPiNUHQjFj5cGOqIfQtrAwLJiS
RdArSKJGvRhIYC/aKe69BuizfcRp397GsANcxsgesGQmmtLt5xtGq+ouoGyjMloAG6oBJUE6gVDG
HZH88LIiG96oTAI1+fkwQn3eSol/P6p/wcHsk67XWp/DkFMEhdB8mFlU5moH93a41krVMsV1V0Eg
NfTFQAJ+0U7h/6UBbwXdxXSDRCIR33s0XOLxtg4zF+K4dm4N4oz34OGGNITI/MVvOvx3Zyd9FYnU
BOxGEgZ2HZSCbgO2vl66eYzX+uPpXNTDtBDvi5tJdvJghxGIsJnjFXO75TZH3GvEdVBZLDUZZDhh
hPTW7efZTyfpqvWn8zieJYvpn/U/3zD1FxZDi4XBSyyEuF7i9DcKJ1xyr/8dkqn5OPhFhJmDP0eX
Tr8B2lo/TXkgaqmyUP2trb21/bJka/xFR+asjfwvSHmAehMwDsuLpqpAhzgS/5w9YsTOPTYaUN3g
NN696AwnR7jDzConHnkBOy4OENRZ8XkRd1JywLfhfMTCurkVGc9x4r6WSXm22qZF2T6mvEBUNW8V
vpKQWWFE3XvizQjJ8JfT5BsYO+GwZLNzCQ40+Z1I2hO3QR9InGu6qFuefWQKXySamjLFVxCKFD9B
F927JmgPeAhIVvetM9xacXv6acLuUGO8YybIHPrEcXu9Wseqqm7VaVPtzcruMawfdrZC2xCXXe93
y6kmsOz7CJtlP06pPWvAA9tlstF6L0J+Bfjw4JE5Dyynp5oXIjoChUNsZGHYfvjsyRTzMnHUPGWj
CBtZI8X88qb+6+hlBAMQ/7s1rBrk07WQjYw5G+cfaAyCFg7Hqa39B5FWmWcP0f9K5TmAevZnUNiz
1j3cG/CwdpWsJ1GCaqDZwaxVm0NMj+ei9Kr6AQdJqvG0BldwHxnbtxwRCl4impqN/W8gxOz/AOXo
qgGxWKNtCrdBnEIriHIvmaxtBD3qczLBKbRVq3Syh1ssssNiAXHzKbynhPXTtpFeLEQ9z72E7rK0
XXjNvFxWNZ3Vv3mSbhbr5dN1PEXJrx/eVB9I6R+M6t8aK+is2YGvYdv8Q8e/SCfwrUkXqx+//3Zm
bladoIfyy3OdVZGQGogVt2I1AeWl6gcdtr+6KJSZnYXE5F1RGvWilAaTdSf10aXVa8DSynztfl9N
r5flO/ij+ljKV9bewvqmSw31uabI9Yj/GXWhb+naKS1cu1jsg6WuNW4iFAsqJjQfF3qneB+rLI96
uZHhZMGRXrrkThtgrBpGkyjVzgWMTnjl4+/o8gULlR1YGeBtIQeZi0qyqHkQhhIOhB6K/7ABl9tn
3It1rY0//K2/oepQ5l6mi8Q/3O++/HUaF4fWNz2jFGWRdNH4Ryko+YXj503M7oWrzWy93dgFirdd
LbKbZ9vlxWaiNaISlRkRL+YgB0GmkMsHVhs+xyGe6pH4MA+TJwp7RaHUJ5c0+Lm/lp5eF/3678KZ
8OfJer3aljS9jB8TjVYPZMUy4XKMABRyhfJQhggxEo4T7GLNRK3uxXI9x83en6dkae+nKF/nDTBd
DZ+ixVxn4j48EcNiyMpoK43peNZ38YIV2Ebug0T8iyvIo2amGEi4KNop+sMGuLOy+3d5bcUXX2T/
qPNY/fw4iufpBNEIyaR1oHaStpPeQtIVpJzAP9krUihbbFk5YAtvv/aB3CuvkVS9Zsq/kSym8gF0
lfWP6j+TTqLZx61TwzcwwiPfBZLWwVssDz+3Zcse/GFcxELCzZm8nbxEJjV5+99AyNr/AUrOiRZz
w2ErLHTyTLk7itbR8WKdrJ8E9e753gNDn7MPZQv17O6HN0hTvZ12u98umXjwKoOoalReT7m5oRgU
R6v1D2/glIY8PcjUg+rc8MdEjYo3rc9x3oNA5a1WmDk6wXq0YOVKfniDWAJEKqNSIpxsLdieAizv
FXsZ2nYF8MyxoFSGFmzAjvOG/31X6expurVmZ8Lm/91abOZXabJYr3544+O3P2Q/xuT0WRJu2K08
ZMF1HR9v0tA+HybRNTz08NPmX9Yf3IXlfXbcXpguzmfm0/35h4/ume/dfnXDt5/9lXk8D4ze/IPx
tR9+fLz48BS3nXXPXzwmvS/evXEyX09P2o/uYPr5Y89czI6cD+uHk/Fyav/0mMxP0y8fLubL2P9k
HG/Ch/efwnDyyf+yPP34tZ86i1N7nrg93/3w4chYhkdfFulkPo0+e58m9+Gn6dHy4+hpFTg9BHRP
+6uvy4v1R+/vvb97X+57gXn0+YvZPv7kru/7i4e0P9/M7CNrbh37bd/v2V9PHzzzoffF8H/zH5Je
8hjOT82H5Dz9FEDsp5OPbjLv/33pP/WX88dfk7Z5Go696Xz4Zbr+zfu0nPVmK2PwKUxOnlaX4efN
ubX0TpD77Xg+tx+PPPfhZ+/v1pGfGNKOJdEzSR+elsn0fp1N3eI/f/z/5H3ZcuQ6luQXYYwkuD4O
QMYe2pdMvdC0pAAC3EBw//p2Zt2qunW7q2z6ecyUspQiFASBs/hxPwSemgpfv0mFf/5ys/1//vT7
ATfbfPf/8V3QELeeAvvXN20+9o/P+mepu/nVP9ja/9HJ/m5m/5sX/998zN0OKP7HAX3b5/+Lj13f
y/79z+71+/1/uBekS5yMhC5BIJXNmuGtf7gXWFlsA7qdoOBis3k8mPMP94KeiU08qJOgPwo9AzRB
RP3DvbBhHA4Mh2+5OFgc3kXj/417YQeXv/gXNqaLKYI2njlFlRf81b+cSVREaNIz2Qjem5F7VdqG
c2rDKQtWc+Pbjs/xp4q9Y6sJW+RrKT89eh84lrltkjl1lTqD2rdFmbp23k2rYsYxvHNeykaf11ge
mzHi/mnOnxvfZw184371eh4P7+10bjWvh/eo+nb6U35Xk7tg4UlzKp9E4LM84A5GlpDMXXkVXRLn
QVW3a367NF9r27Kx3inqsTJhTnVeKQsXgzExFYcsd59newiTOz9M5yhhbjLvwlzwZSRMVZR3Bd37
scjC4hhXVdp5gpGqYVQNzOFlJbYeTxbQu1ZoOKRlsel4oTS8etlt0yPJnMaNx5a2YsuoD7m2p7rS
+4LgFmI3m8ShC+hVO9WuIB2bqx+x/uDGobzAPIdxzpq8YyTsuK4JEwFGtFCet4St3sLa6OqEKs09
l+VapXGUsyKYuDM9xqVKA4x7zqfd5EVn2shjVXp8TMRuLPTebcWuauRZGJnReWE2/+XO7jHxJ9z+
eqwXnY6C8lbI3SDVfmqWVAuLWzBcF5+DuQgZs6HfjwELxyR114pNDQspDyKCUwg1G5aOG2sZTTAI
off52rFtnCR4mYXgXnE/qddA89ZIHmSLdVkcPw/Li3dQ4Y0o3hrn1Nj3aFDMjw0vXJfRyONl89K1
c+oRNvVTWnkvQWlZ475gTDXteN5QTszLNsoiyNlCDK9kzxrxSXzCAm1Z3sw74wpO8XdrOWad9Fhf
uPtqVqmn3mBVXTClXqPSwjfcg6Fq6nKS3HXtmPnzzMKeC9zKbD633yQBYdVMMjzfwEYrdqH3ORrL
pLRsIh435KNaXTbNL3UpOFE9mwofq3eq7LoPioVtwyqxLHZQqdQ6zZEY/GLK5sRla0JSowSvoylt
q4PfxKzr3hr7YvtPV1ruNz3rIhgEzGsSdL8myG+4jOPMaUglqx2P142b+fIhtHvSOCkZf869wwdF
dq2Nmef87O3J7bAoK4wHlrsWljezSHMLqxUBi6cVvl5xEb60yuNOQhjBSgwSo1Jl6rSfQ39jBsGi
tWY6Pibdiw4Vi1qRdbCBsiIsmqfMhAUPzX6kc2o8xeKWcjHMaT/iJqVmS+5xz/RMFzrtgjld3Tlt
zJxuczbBVrafix4/088Wgw3XJUVvzsUQhVS7pGUNc7JwsQURZcbr05z6m61Ed2HX8YG4TK2WyxMR
BSPjVarPPwXx/wl7IDT/C/b4HRvxlAoe7Y4AeqMtdv4Je1Ccn5bIvhiYV37bpkvX26SdsK6U6wkm
l5d7WH1VGT7U253F57704GokdeOjH1W8XefdghUfHfc4LXuV1lt2b3cjdXeD8FnbW6YcnQbWcNnq
fTzfdc6hXUbWd5v5G746miW1y8rlc3Oyef7tA7a5d5y7PFIMO0WxJXaZD3RTyc8SDhQ7L360rzzK
E6y8KTCJw0u+WFYaxXLn01c/q12Oq4XhyVRNOnWfnbm3s8eI+sxjxRrMdbF0DIcCsTC8tfKh6hce
zPv/PLvbLnn/cXY35Pen2R2ipdKNj9ldy2c9Pxkd8YoKmL9KI2WZQwrWm2/q3xB1sxCkHn9JbXcJ
CpP955EgZf73kfw+9DiIfOzP5Dj/OpJ6JCSerMY6N0h2u9a9UFj7IrnvHDFxQbIzhvf5qYlvkj7N
l9TYO5tnwnhMBVnTZFG4D/1UD3vrnEmdlh3z2nvd3FYz68xnG5wNOZICX6+U7nVYMCc8tM7AyPA3
ke7fw+X/fifogwKOxzHOMY7/2+70T3NK1dYPH5cDq/xdl3wMfZkOTsjX6NK4Hf/P04ZHg/66frgW
DbEhBWbt9w44f75W55aJlHM1sMnfOSWL8rQcd8OwD2YWf1jxt50i/u2d4aSdv14P+6Jj82hgJWyv
iEdlN2/9071NsTMTL5cD2+LNqrxjlMOtpN7r1j3OHjzQBXCePz1ifhCSJsgZE0kyMr9M08AHIbJm
9ngXuzfuaNiiKfKIPHvucN2ifG29gq36RaiWz6T9EP6rUx2SQj4rqvY1nHwq+q+AuMdcPqHN+bgm
Hnetx6e546Ly2DaKslR3Np6uU2IOfv0ZzUFKl10XI1jM9/6Qrc67WUVmhs9Jdjzyjw6S6wYjSKRZ
rDpmzV7bM76QXq+Lk2fTchkrehRLfpiBCHzXsshVaVdp1g1iR8M7Oj7ktNpb8rPy3SOR5NDD5xfz
qVZz8soDQiiHpTCVz2kV3XkDgMw4pVvmLTDsLT14EXLZiFvJXbZlvu1uxfTk6YLlL86ARNtqpv2O
b/kEIW9DDTj/mJHNOTrBy0CxLdB3eXcaPiKV6rDkSobpuLyO/cTCUrB+8tgs9x6Sn08U64eZ+eRr
X/av1tz1606M7U6pmNXRmLVIEgK4Z6l33QhHtIYNpmajRhW4/vL1HWlHltcF83pAmFowV79t97Ul
lKp5XX1MkrmuBTMxEKRbpAPBoro/49DwbcwGOW8pNO5T70dTpP7tsBgeyijztcP6+KQFAHCDD1Me
kwHhESM1/Z0mh5kw04sjLarXwHQHl07XZjqqZUwdWhyljW8WnxzCyPDRcowtHYY3OkruNlVaaheg
RGaNAFiMIp7b/dwc/EKx2dXMFsuumcq9asaMCoMZ3jvBsF+ryxqJnUBaGZE0fQ+f7gNVhcW+GQFV
T0iXRXj9nZezeE241e9WBqwGgM3DFzcXWdv8GnAXOdBmOF+EbQ5buqaTAsZRaav1ntTdYYLTbBkp
qD71uHPW8mVVJXdVv1+qluf+pWnvjSqwFJZ5AWxRiSddU0DF8xirVAlx7FvxVLoe15tBkJdl8OFX
D6M7X1ot0zEYr70ANqgtQNXnFH94QNcuQfEcXKL4ssQFLwBr4w86Dax2n+rBsu0KMTA1DB/n37F5
PCXVrrHLZsvdBDTrIGMJnYJ4SKcIf2xPWxwYJ28v5JwR39sPqj+EZtrR5XWDIk77mYgl3byysJqt
o+AtUh41j7AA1jYHQpGaGW0lE0iHrQesIT0UBN5RJnd4vo9v8SIyIgMsaqL5d7YaAjcNEASd5NBN
5lBVHae9+I1vO5jLsqHq+anqP7YiIjL0d43RmSmLvE9der9HUSuXteNn7pBMK5HR6n6wnxuImvxj
7e1iJEUfKFwmMm1WzWQkM0nGzK5vuph/g+IwJKlenKyvmD88hXOT1pVgsv2s7Wur24M3ZZJ2B69W
TCVzFvbuMWyLO6uABnA/I0nXoGA2yUaXwrnKvXR1amXJO5sfTPAYxw0rhpfK3OxU4bLt1a2ysLJN
SVmjhEnpOKZlOLItUM3tH4UFrGErHRJk0QSG5ocAsDHAnCXM9+6DHMgyJKwpvkg+Zu6PpIQT9vfF
zN0OQTr62OactgZF1mdXI+4DZybTmI0TQLbuDltFNbjlbRShnjMLktHKfBPwMknbUu+H2XAjKtSZ
qFjcIXNye6s7sW8Qxbr4LR/emiIESufhVvZ2b2Ve8LFrmJLVAcvK5ullUM9u/V3UAXB+w4KwTKdh
SVuMwRlHVuZpUE2IGwWX3Zr29aEFpG/TyOXKRGz7N1dtRnp/P9PrAATZyFO5DpzOBTdtfdf2BW9I
nuXeBNgTcE9p7vZrmswyE87BuvdGn3J5aMunZDiX8sNfs4ju8/ytCD6LwmfiqQci3tZ6qot9+Fh2
gg3+998H2+iaJf2DS+70VKamV7yIyC5uAtQVyCXe3pSKT1MAkLfsfVNiFSeW27SjS5rXipuA7MyW
dJ194347+iLcmg9hx4y5juW0A8rwukwEAfOi13pgnat2fq+ZY8NrLT9GTG3xHA9PiKyiwcg8vQPx
sQ8RhH/JoGKxPjviCSQfr+yZIG7mbZXm/XNDn2b1ThCekQFyuA+K1f6i3ZoFTcO6YE1NdKnLJzNn
or8NdVqMh1wetXtK1pu+uV0QAW26gaBtydbhJcr6puduBBrQk2wsTCriS5LzxcFUrLtoek+CMm2K
gWtvF8gWSW/kWsR4kjlgirinekqTqDu6dMg8nTwTYW7XuWbr6qVgThmO0dknzrDrTciLZUmTGsMc
ZLbxHYYETAe4AyN2kiZPWlSpm4zZAp8KCpL5NRwJ4c8t7W2iKu6Wby2AP/hDYuVpkofGVBhDwYf4
0iEhRF25c7uQ+1iRNtXuq8j3hBZcd5sBERzE0PMmGhBRNaLAeSYWtd2EcDsysfa8dA/5+hp4T7Xn
s+3+4Qf++DPynpe2ZuVQcMHHUKSyGLPZH5m3KK5HxZc64GE+8MSrmTdM2aAa5uU9D4Kcr4sHeNCl
sbbZmvj3tPZ33gxeBkGyUpe+eu3GBmxSwrxQZDlBdhhgXSXcqhl3UY9QBdzouz2PkhGoAb+rJXPL
x+3CHUpRIwMuK3usvDKjcc7J9DTM3wM4EKf8YWl1lAAvGuYtEA+t/nbXH1VzoPSJOCMbhgrQ42nq
FPe8b+qNrC4EqFiSlUuPBS+Qhr43Q/EQm9z8e56eJtrzqgpQegw8snvHKN6E3ysd2TYlLeJcNwd8
+3+4yOyARx0ZXg+dni8WyLt4q52aoUWad3Li7uKw0n2rl4DnAjbRlWkCcFSNeaZANWAHd97RbTBr
6qw5dsiTYKrAYq8Fp8PIghwDzn025ZJ1I2oVr81CKX+/vwRdQzBHqi2ZD2+L+iwuJyaWKu0dH9AU
ZieLbCkHOIBgWg281P5hGjFQXaZKCVYg2hFEBzkFKLvelmFNLdDjFiRwYA4GfjEh/G72WbeF92TY
+SgJ52i+r1C7b29LbMCLeOB97zOnHndNTbIhgJs5AGG+3K+dePBtuQvD+m1ZEehzQON+F5jvJZiu
FqxUAfJAVcsOZzkgBCBZLN4l6W7LsmJbtU/jeQeMMucVXEJnJXi1lZJDbadsWgF9A3muNOVD1WXu
eE2kehnFsivUbtXLeejEcS2ct2LKEdWnTC0q3fiOPhiu0BpOdn0IdcJipLNRgHECv1f4L7ZSuw30
brShpT1zgPP65l60eIfv7qc2P9BI7jbgqS1S8TzvNtqn1sWuQjanEUlLsmYTBc4ohnRy37sALj8A
jjvtQQJUImWzKS5SmHK4nmEOTnQIJpn+5iDn/qTrjlsXDAhQWkHdfd2nZS5TE8IdVc56CA3mTGHT
y/Sptnx6HEusgfyys3OM+hyZcso0eB8bOpdwfFnX7iap5G7D7FKv7GuNPq3wmAOWcANZJckP/ar3
iS1vydTdTNQe197spVAv1LPgiEha1cW/PE32B9fyFyXhLz/+fyksoMb997LC/8XuyH86jGbTw/D+
v8kKaD1xcKoD+oDQTezh2Hi88oeskOD0WmxFiAI6wiNv27EPfxftvP+DHdq3HSZxbkHs043P+ruq
gJ0nfTQtR5Aa8B2Ph/5vVIVt16p/oQawDT+e7kC4g+IRUWiL/1qqI87MUxiAbqclKmy/+OXU/aVc
4uu6VAdPRxdKqzviTMgaFdM9otqgi1+5sZexCD963yasWy4qFPe+o2uezHnMoya8JMXLRMMf9eZj
IQ1Ayszr3860+bc8gwuN5a+jT5w4RntViAYFbMnxm4j4E9Gw6nlOuryEcCern76glzZZQYX2zFfL
YarpVUxunk4CQbgeK0TjYnGBf0VK8l9kKfXJjFqyMKjTeSW3oFHvo1pltTP9ytvkkC8RV3ptmSPq
nPdN0DIsl8u11S+xyf1TD7Y/iETPu16lxomBLOrnRI2aRXEdAZs5n5KAdrUmatjiRjeLE17RhvGB
/d0aTn2ds1b7BhW9AYNW9m8yrApQ3UvLOgJSbX3sSsQcQ910JXHPk1I/hLNtskQHMWvzet+IMQY/
HM5cLndDHLVIvHOcWqW+jOvNbJhmL2uDLlsrcPhVrhSq7OaoHOSWpZ2KS5i0b05zqZZO7npRh+kQ
OS1GVUrmj+HNIjA3RidrmqvmOq6VzHQr+iyPeo+TD2+LeeNQW0wq6pkRtynHIc6IyB/9srkpl659
aOrmuvrdw7zQtHWkYu6I6BQhqgsPRXzUVn6qJDjuJTA01WX3OPmFPJDAvYiKFqfRy8tMx61izuDu
mzq/lhbhT4KiLZpur2xvsC62Yp0e8O1Yi3rEL4aEqdlAD/jZ5k0JAKJqbgnQ6ArGlOhdEqwPvREJ
Ww2wH12ic24AEAvdAYLjNVSTB5+YfRdaEBpkPejOnnNBr3nt/NKBvVdDkMI4D721H46uQty/v7c2
3PWF5/A2pDkb6vjF8YevfiNtE0EdJty90IPhS0Ke4kYpNk6vORBvQY7AZipt8pIevKTKkWK9OMtD
W5xD4Kk++qi3MlWMAdQuSF5QpqofRCOxU+++NaD1xLqcQl9DBnonTvSFigxEWA5VZnovkuRhAvde
R8lrdQ2qzbY68uGL5La09lUMy7MaT72eYuauxetC9W7O5UtExoj1M6os0jvnxlcn00hWqnzBEMZL
aNuGRVM3gKapzk1O9rFwb73KfaAbS1Jswhxx74Y5OKvJvHhtPOOyFGTqutzM/Xjpi/Ytp3bkUD2/
28VcC28p+NLRJ7m+hskwMNuCBKIyKoFTAIyr96CTlwUoDpu0n0e3bLjfgzhrp0seJqg3ANSWl9Hm
33Jy8cetTH9/TN3dL9EEUB5kU0vezDC9kTbv2dh0ED+AswuxMRqhfZnj6jy26r51b+qeRNxbnMeg
lB0Lu7tJIM/WCHhVgFaE5pOI2WZLFCxsNNdY+6gSIfiM4bRRWP0A2KPBgE4OJis/B60+J1P90OTi
tWzyJhuqkEtvvKcV6nFa9D+WxvZAqsBs1Qwc5YYXNDNqADhRQuELRpiK5ZE3XMk6PccadhD2cUrD
5TuUFmQPTY4y9t77DspHq2EhU/viyGRvagU8CgYimLN4cc+TsffOtHGoTZ2Jqtipsb7GHlDoCpDr
1UvCzADL9LSF/DgnzG/yq197p3GpciYA3lmT6AX64u0Y5a9k6c9DZPZloAWKIMiQEgVtveymRjwv
flNzNal7WZl90iKq9Mty1w3dCT0dH5ZUp3yUT0EJDqDIOzh0ca078mpq7+eqKYbno/VCqzVVETTf
Vvqnqi+qTE5xh2gWnWUYmnQBQzuGSh0Cd3xtaWSOCznaNUb5tPgmCzy5r7vwPdbih/YLCgDtPZs2
qcEbOKn0sLCkAu0cgmvp4ogP6/LeUucmr4Jd0LSHaalZqKEs9sknZgcWT8/dCO3X2KpntOoBz1y7
z6U8rZ5THpzZ12cS5TYjlLbZSMOvuIAkFXTBvkzmlY2lWE6SeGtaKn0srWkfCvIA8to/Ejpwzyl6
ENvIWdEQvZF6fBorS7M5cO8p6pmlrx96BZw5mBmyj3AFa8hp7vzPntzlQZ8VlV7SoIVKXJ5Gv7lv
1hnVWz6kchEDtKWgSZ0xb3i8yRtevvrp5Hk7x4vuZNh916F5h7IIYasOaYocCenOeS1FAkJj7E5u
VWeTJuvZ9MtXNMUADk3lI2X6F6LK4AS/fI8a8OVtIRZQiiEKqgKMmC9HXlvo/2ujEl607soqQtPg
BkUrluqLTggnytmRPHpuVWUOwdzbtJqLJvVQecZmhemoAqVOHJ27YSo5mrGRSoz36Afjowrtboll
w+o+V6e+Q3iUMjpAz5UOIdnKkklHu7YRQCP1+CbGW+Xv0LbRMZ+2KHuLxrBmbBpeoyXJRmRhjRd/
JKJGRaCky7zEphKVkFLlT3+BB0jjWQ6ijvlr/ZWb9lIZ87TkYHjcGNTk6N3rurilHnis0h76ZfpF
krA+Gg0uacKf1Y6ZeB1AelyTfR+Kg6Hvik4J2gDaZ5IfaT18y7ko2TL0P9sm+hy86SZwmrfIiq82
HleUGkd/VB8r9bud6OC5a9P9nGCSfAp2pglOoZxR0UW3vrNcp6i7Gei4K0AwZZ0oywzXzkECZb0f
SQiYqDFE2Ng0ceg3XeaKN/eJnugJTSLvkpoauj/G6s7eD1/FaIOahwKhILjqTfB3QXDYAWxGEzdQ
ocvwAObK4Y0pUPf50UOHNjK0n/g286f4p9t3d77Tg6qkic7a1UXXRBVk1VLVaZM494OhWdOTfrea
AlElIftmUfsoXpgThw0PNDm0xt+FwnuWbvNI6Tzsan/YjXky3i/K3g80uA5rcqn64EHm+muk3ddk
xH2OOr2WBqyXXz2Qhf4o/OjZhe5f99NDMqCVRDmFw4x4Hb3agWeLiLfb+9EkMTuOycQQgRDxVtb6
0GWaeej5uK4GevfwFPnFNza5AvuWo1RM1inVVfnU/Yh0BV+S0gGlNITIQIFANNfXfnIgG1nuKETY
qmn7tBvluRwnylTYmjR8h5XHjCTOc0jc76ouwQC0XdqC4fOmPgSl03xVghrWB2DBAtPuh2ioocMv
X60xN2D2kO+XR7CWYM0iGyOv5qjZiwl1ZhfxfiqerclXFkwLHxo0Y4SBbbn3HNnSgMIAsC/jaWPm
n8umewfAybSvwcnKduX1FIJ79tp0RvdMHc7f3QCGuI7H4yRWl9cEwrjfTRCliOGz6gxb567aKWHR
S5B3Pih8ve91UbGgBhECRe8zoSpbm2FhmLuFlX77qN3qxww4xLs5hG4OhQNiRTrgEJBz4c6Krx6J
0d3TpZ4BS18E/rlLohrMaExAVWSyp0EWGIv+HT1EfE6wjnXS3zrgvklBnayO452MiD5YFTHjVmSn
NXH43AePc5Jfk9BU17D/qZzAZu2oXxGFf5DKeQ0WMrNet5BwdMgKRWoe3gVlac+YrKMsf1RWfRc+
/ZoHyUWT67RcV5DmJIYGFQ0g20nF9RDcdPF6o0Hq8TZGLAnmoyiSa+tm0qpDoZJH2hRvCqqa43gf
tTc4XMTmy4+EA4KqiVPjO4eyglg3xJgNPxuLvEh1Pn3n7XK75NFTh4zMtQMmFLA3DYE7s5CgD8UG
NCWJthDKd2MrcB3yGLbKHKY4uXdmYCqg2NRbpcnCPPml/eYJkS4zNYoON/ArRrUqWR5bB1N7djXq
HZX0aL/x2qua52yQ9DWsg55VUJW0P5ypQrkxVuajHNCL9ruK1Ho8FdGlisL52lbFm0AT5sW146sI
khiUZ7WvCj1nsil/kdrcLQH5nuboFYJAWDYuLyr3VCb9Ft4HyZIy4UMbPIkV3Rmecbkjoq2RZX33
pnVFl4B+n50iaxP/w/f6o68Lhy995fKfaIAqc7RADf0p6OseCGh89Eb3052Hd8efsEz9I8qJG9Xb
x96vDUd7B3pHv8YW4HSOiz5bQ/8u9LSb9rHp08lJUmLbo9LDcxKovaEd4ipipfXId5n/9HU/sKXy
XvMAHLSRu9lAbgY55Nhz2wfnipYuYkp4gaYW5yuPxuGXrluQftuHuEO8E1H01eZZ347gknSm+xgq
h/+aU9pnQxt/KL+lB3RINMyV3t0avjV1NPMVTV4wf/C5RqrTVK6P1tYHl6zgcaNN+vMRf5KxhGB2
rZvqPfHQTmtM+YPI6Dyp4momyH01GTJcH5K8W/+cVtDJk/+p6Lpwbyxu3ao/FkVwdqR/HGui+bb0
Gkbqqwb9LMo1p8hvr6tZn/2S3kioI2JZr7JrD9tgytm84jTwG4icvJifnE3l72j9YypbkS5FA+RD
KmZj81zrGOA2rDoApOBLRCAnBlSHCXVvocx/JRKsYOdGLwVcjxTldWii90kSC7LfzcC1cGcW9SFB
o+WpbL4bEZNDZ73mOEBLMf6Lv7Qlj8P6ROn6w5U66yrMZiXRMWn7KzDwKymnKpubX3XuOKnKbxSi
5TE3OWVxtSIRQfFxLPp8oig+z/3wNeaIrEpDKpFQ0JN4hWTwOrfqc57GMEXfdBrADtAGgo45f1W7
nsCoreyu4aTSRAT/xd6Z7ciNa136iQSQGkjqNgbFHJGRs/OGcNppihooiRoo6el7yXX+7hpwqtH3
jQICTjsrI1IDufda39r63vfiMaWBt4b1hJVmWk2B4ys/AAgTAhhKugi1M29e0+AOnUMAViM4QthU
Vrjz16ZRwSZw0m24/RzwXdEwrjKfPY5dXCfSi771dJ7hikGbVOWIC5TKFIAya1ZtD5hUD5s5TLMb
7cAxMVHQlWrIS67nexTCBRjweM2VP0v0BtPT1Msd/tKsgDej4owVbI+y/MYq7KtCv2idf8TeU9Nm
cusXxVNUQ1xF4d1eItNESddn4w101wDZ2EgwhfAh0H2dNFtayXrQ57GZNkrh5uFlNnzLZaY2DvLJ
acqwCVYMtfKcfRPxbrLFk0jr9ypsTj4eX2Fz8c3T6PT4II4+KbEFFXDVO6UfrXxvuvJbDJAdLRZg
yLYtjukUrFIF8iBl1fdCV7tsriTKqfisItwm2Sjm1UyyL1YOd7TkD2qExTWjYVRl9m5SDtYVh68u
gkMly5fIDidIMT0cYQAuHR0MTgx5GgrDUCAV16GDg9X20Js8k72gEQJKmw7blKg3zHw0KArDaNum
LyqO5crTFe5cSPy4qXcZMS+NHNe6ITjRTsMZ9MmtDjT0X1Zf9Bjh+1RS23DdpuZehv1+quNX4vF9
r6NLJsJVXL6Jut90Up9sUJ6HJvs5z0QB9hq/RGqBTHjVvnfsI1Dy2IM/OPouzpIpvRUg788lDfda
NNlZw9F8yNHFrMaIT0nou10m0uhQQ6HBR1u4P2hdNKxKmKxTvYYi+dGF7jWVKl4Al68AqyCUoENh
bQjzrpGr2P60+Ru++1Xn0zsgvb2I5g+ONR7wbZ7MOtzPGUqgsSawksLwYPthX/jNnLQDWphKjhGi
BKrekhGNlgJPyru4Xc/D4g+cwqi3W1OhdLZpeKXS+woLMe8CYmFb4aNKz1rIH71Z1VGNrRVWBvqy
lyYacO5LeETwUt5o3ITQ/uAEVuV7ylYmM3ozpiXfUkAGIv4hOgYdjmqEG+bW/UYv80g9jZ3fLIfg
mmXR3fYzgOaqX89Z56E7ajZS1eHGWn6JKUII1uEEdGiFI/yytsBn66U7TP20LTnYSw5bfO0RtD9q
zti63plaoLwm3U269hbp/N4OsllhkV6lRfCpJAdn6qkDYXeashY1QqU3tq7AcZP0rYMeByuiXzOa
ufWMbgVUGnvMJ+i7DTwr4mR1aqkn10R6Ne6S93ISqLipX637wjuUnSkRxRje5wrnCcWI3Uj8CnAf
w0brTVPru2H63kJOBfOYhIN3s3n3kBXwWniOBYWXAS7aMXgtFLp7C0BkpWR17nl0UHO/zZl7HdI2
oU1wGLLulvfjezur752PpaRA+oKbJPDda6PH97x3e413hEmTfeGJj0kd+i/OV6dU6K94yADbBhsD
RRCVooLfPeZPY2MvAVqYvnX7scUx1bN/8Fx3G6vo0cYKklf41mc3ANMpKFj4dILQFSXuB2u7Xcz1
PQ42xIfj00Pj2sYjnLFwo6tQ7Ou27Hdag1ioaQ9jyKeH3+/tIciylo0t1wWH8BKU2NgrCnYK24zH
gmYTxYB3Kv6Sh9NHP8PvdvuwJ8+QYqtVE3tmpXpz5QZ7UtRs6iEAFGbtMSX7LgCqFuNXQR3GF/1v
fsoDxAbs9Bxpco2L8TWk4BzmunvO3Ddi3yZvfp7m9CvOKIz0EcCGVqBhR33GE8STPIYtYAKwqzX0
jZyZEFEZqKe+PtV0hAw/P+PZGmI1RR2YX+SBYIQCfvHA3jueh5uC96cJzsF61OCmssWJJ+34XuTd
Dt5Cs8lHHKvoV2aiYygbf0tiD4Ku9wBLHiivJS+oUcyuL6NDSkoNs4+hJCgKGIC4lVPEbcBI9T+s
TVdgheWaRdmzNiPUAIl/z2qJrgUKu2PL3ThGkPPgoFe9PXv9pxPsqZ5xvpGaA2MRWXDv8CinYrDQ
cBw05k6RjYpB+UwNBObWFQkJcXtVsO3iGYI+2J43wsYlegCpbfKza9HU6iz4nNg+VFsjxYP1GLBv
APYjwd1/XG4zn7z6Mjy0oT3PyEBh0QjTdeqh//LUpVkiE2G3E5pfhrg9+8X4DqAsOKubRuvbsjvL
Qpz/2O1a0bcbP0z9ZFaHMszIVaThS69gaA999QVB/CgBSppFcZG7gYKpwQpRVv0DPI2ILFRQGxyW
FYPEDSIbubfLMrw1T4cLou8oKHUGC1mIVVMHbFXM/MnvrhJYEkj1+O5BRMD9q1KwdPNjS6cDNudT
0JQGtvuymBmzATUcrj06uhW0H5ahJvWKz9EYKElTt6JIFKx4Vp/qeLjI4mXosbwzRKjI1N5cOq+a
UlwAadxh3ax6C+OiwTWdt6QHWjEdsug6m/TO5iBbpzOqVD/A2emmWw111PeGcCOj8X2IwQVV3Lvg
0XHJ4A/vE2dr6apbB33Dpe0M2ThukDlA8Sz0sJ5LxjeA543+6sP2nJI26VH446bqipV1uFTGMT3N
uGuqODhQf3q3Rp10zSElqVOBxzlAyd0tkb5jHRf7dJ6/FVZ229zl0PhN9JEZAEDtude49FaM9O/E
jJCw3b7x8B1TdjW563ZqLBOVes8ZTe/G1gml+uRi98pqM2wqMhBsMWjxtITxoCAKZ7vYsEvdob9v
sFjgDZVpnsrh2czhpxvdPijMBvw6LsLoU5LokxbkY9ALDtXelLmVLnvnwzfmRQ/j0O6B3H/A0wJ/
l2GrihcJiPH0nhYbG8ZbmgEZE6iAZN8mnOFNlytJYXlzXfElLRZwgxbeCPPa447AnoIFiabLKS/U
VuVx4nz3Lrn6ItztWxT88OXTe1u3Ozqqe+G5xdA+w0Q5UGoTD9679KAielj+ZDZ/dC35z6ebqgMB
aTGKrUIxltS8ncCRwtGK0yhY5QnA1HBdtfgnz+hvUFF/eYyB6sGc5BUrBdsOYkTvHelVpPZUsXSn
M5xnbdixAjSoDLbebFlJ0WUi60GDl1BCjsyyXVqTD+bQ54+gMqccd6vBCeUoV8YcdlnxUgEU8Zs7
ICLstRnAODYV6N+jdFdl5IeM9Z5k+OlUZcchqxDbKOZ3ptnW9UGBYKIrsciZhd55MBR+xAjxM06/
yjgU6zTyE48NPZJa+LADByM0TuoJue5LEeOLIQ+ALXSXuIrWcTt9xXL+KHscvGEOISHT6Wh0gD0O
79NEjzMDGdeNMFFbj62G9KsDm4EcHYyc4BDI5rXD5Qjya84/sW9dAmavy5kZHMcPb24mGx+xPUbB
N66HQ4OwJa3SM55fts7jflv3uIc8t4cnux1w/VYMLoyZfuRgaWqqv2g9P8emfa2EvNQ9+5QSl5pq
2WM3Ort1hn3aLnwfIHjgon3KdHpppb1587euq7Z+ED7arHtjVu0dFksvcnsucbY6Pe57RJsc1T+6
IbxEPfR8ztRFsyA/eBnkDjRKD0amJyJ7dzbAinFnmKQnzZHVOKh8LFDvYHtdg35uANqv8kA8F0Fx
JnQ55v5gV5Ux22X7DH1grFDc7mnUfuZsotBX06+Mjq+WRI8q7LYlruhQkksOO5oM7gCZYjgsh4ap
9iwaXDjNPLwSnKNVWJcP2aAeixTeUhBVz3ao19Qjz0bLRY4gz7zqt72hH4zrZPAA0ap+W034UCPH
sVtWoSzX36DCD6tZAm9ORbFKJ3YpItyoepqfRyouaB2+dB8gPxQ9wkwEu5XdESvDfcDxUeMADox9
CUT8OIMm12kBGL5wrzFcLoUWcfBVYjzoAQSWwrIITEu8JnquomgTSwZ5wD+0WT2tOwJg3Yv8jSi7
mzXufVkosghFXxZMz4apZ9nsaZveQW4jdNP/0vjJrZxL0Gvh4/KbFTP5mMfosy38ne3yhJXtDb8J
2hXcc3E07McAK9Ty4yOY6YCN5w8b+ecxgsVezj5o66hBFnE1A0ca88cIxkEagVzsVtGo71Gb3dEM
P/PIO04C+o9yrxC7NlPz2XYjwOYhfAxU9NlZ5HECioaOzBc5DK/+BPlYN1G8cVW/WUrTpsFFW3c7
yO8fAeJAyxHuWxxR2AvYqICxoaYeccej3oYrn6qTlJXc5GKdz1V1AAd7GZQAYRZVXWJ1FG+zcNNq
FJ1DGb+njWquxXh0XQ9oUAu1IVm/6ya/T1r49au5Ze2FZtg1IsVRfJnWS1BR3bj5I+3xn/j8/+eB
/jwS+M/B4WVMxn8Hgpbnuf/4+vv3/wcIWggedH4x8xE3jhCW/xMQhDgQZtD4CJ5ywZfHJv8PEUTx
1HqOpynT0MdTrgWy+v+bCMIAV8yL5CTgQRRENGL/T0QQ3uPvRJBADhprJWYDUM4WYuhPTE0YDLQM
FVg31UCH19gM5iiwj3BuNjLGjWo6bGipBEhBpzLbiQHVYzsZqM24P2IJf3wcC5QbQXprKDht6yGe
VZgREF3tA+l/4/PE/5hB9N9RoH+AQIIJHEw8oypkmIC1PNv1zx/aFKS1dELdUC6Wa1e6W2BmpCYn
4PXqq7VesK0R3d0Ewj0oETtE5xjyHGm//9NZ/s/N8OchCMsZ+sfRE8C2iMBA3QCz5P/6QQICosRE
EtHlfIZkoKYRyj6xydwRvY7CcM8b9it2iOl5MTgaY0aC7m7+9e8fA0jZPz4FEl8s8kPAUfw39fWn
cyhTVPFKIlxUgKpAsK3eOuldIIjHUONQgv/7u1H+j/gl8pcB/sMTv3HlYGTwX3/rQUIayv0G8RDw
1te626aDDL97g71Zr8u31AccYWbFnpGhrFa9mj59ksnz3HblaaI47owcS+feUg7Ss8pOMvUvLqRQ
+QoHdhYDVaEWTmSfuxq2e9b+hLKzqltKDxSbyZ6VoHBxWYHx1Y8DaYoDBIXuNC5CF2JAR9M0ap9n
WFq7LNNPpAFT4pcMVTpNJq+9qkImEBF7BK2Bg1JYzKgALrYaQLWgKa+fynKenl3Ht8IEYtuKVJ6j
In7teoeWlpYPkTbo2uFCGA3cQ2psPCATgOVTBd1ODr/6phqPfvuY4dp7aFDPu9RXF+BYdOcbt5vG
0ayJpu265elTB0sJn2uOsFfL/OiVMChmd8lCP7rYaTjIAiaGi8a95/XF2vHS7ZF0RezNtjsmp/la
QsJe5dgGdgUJrh3K/SSi+uJITrYA+Dw0LK2V69HYAYaOUYnwCd+M2H3zoXouwp1DC7qLwuZjtn65
y3n0JpHai4sWpPsArYI5NBlwxw32V0+BbOr9rVHeAMtWNCvwTfmB+E14Cfl06oLYHLlS84a3mblF
Y/3giVLvuipsj3Hd70cxTYhdmvkQ8O5lZJ48Aeq7yspLEzp15Gij0K2CISqvLG4A/GMgw7F9o/XU
v9Y90jqpPyVBHU9P3QKhp9WAvEtsxVZ09rlyEbmOQ+2fKs8/cQsnWQXUIbuHMAHtpU4C4ql9xFGH
IyZVrn3tgSuGgLbzFJQtf5jw/tEvGZfDUcQcdbmohr2DQD9IzA6B6Wzv3fISOu8dWsrrREVzJIG/
VGklmnc+IFAyVfEf++5/XfL8f4Q6cc+JZRoFjYUfhfRvKw1sHb/UNdLpoUbCvMgOvd8NpzBEzzgM
Ow5T6BQI1SSWf+ga/QQpK3kdCv/uEL7v59I9O90fMtR4D/K51oDNoGhyhZfKkuFkdVFuG9gwbY9V
0wvgRM9kr+b6IsykT3Ci/i+LyLJG/Hl8jI/IBUFElTHwrZhT87doLyFTmCLaiyxDY80mTE188R75
hOxg3wDq79qBb+BKoU0BzSSGs+NztfNiKbfIPB7//cMs6O3fPgymNBNOMWcD4Vwcq78uaEVbFfCY
Gxy1qJjWnIfVauxECclV1bepDMg6zGl4hu8XntMQaELOCN12XgTHU1VJDv7P+QmjZX0UxqYXZPfT
LTIDJnHinGY9/VEHsBGgDsQPKsZmgLyrdCHfLhDKec5IkGgbnpzXT5ehYfWTdY2HWEYGwFFnwUub
j3PiUfKLB8jd9zB33nwFDsczKdsVtZRvpm6/lUBCHkKBQ/jvh4cG/7z4cLo4tOcQAHKMqPJfjw+u
ZxggKTIcGZ3bJCP+AS0uGq7OWxBHaC9Q89Bh1RV5sQLJp1HkUBSjDQAR0IlDR9eAM/hNNs10mFE3
FOWgd3VjilvISrmhGGLyrCf+5tHJXG3njY+1MGUSyPlJzQTqAIv2dWc4bq/RPDYS7yiiTuwKSqcn
IR+gjHfTVx1EDBqf43dbGHcN0hjaAb7KZfc9isvpYjtGkR5nWH+Wo8o0YrUUA4dMmg3nqEd978OU
2BI1+BsnpCg3TYrMlhtLILbT1ncIxBlhxfcgre8mDOYvhZBtBtJw9iEEj668WVQsQMKc2dU+n866
chr4rXLrxopw37C+xq02hTCTegRJXcQA2Xj1pSQUL6LVWyzNJCFD+KtaJp4IDwgKzolJdI64MHR6
IKv9DIkiLsRd5hLwqovrT+rtU/ApDzVYwwdVc+AS8XRAZw1Tsdb24mF/9GSJeSM2bC4+FsdNuxCj
IZs5lCcCrxSYX83FtvRln9TL4aFjGm/huaDFKH3/pevDu2dC9hTPWbMJEJJvPKzOTR/hIm/o85OH
fOwygSJ6rHLLHnkHzhaz6BCQ6RAXNW326HXaPkk3i/0gDEANN9k7JvRM1wLIr06ByhC/thc/FOLu
h1jDA0VfUn0i3G9PPOjak7/8SbuWH/79EhfL8vnX5SikGLGFp8zE6FoxDeivV3jBXDs1HoBHEDvP
aZPu28aU5zSP632lmnyj0vBhzIEJUZhDMF8UzlTcxheEzb8cCestGoshwVCsc2bn+sTSGptlqVEB
swjE2dDn9mhD9TTLYX4LRP8I9oXcIxTe91K3Dz5at/eAMLMnoD6Zk/NR665IeO7g+Q7SA94AcWgq
x+nx90uZ54mwaIZ5AeSmrbtTJAZxLnpT72EJqzWKCyxo80/QXVCEdGEeB+gTCJxh7FY7fYPTa4Fv
DuluRA2SOFVNHy1iyzzX9euEoV0rV5frMPPFoRk9d6LWdycIga98Eavgu7QHI2h5yVlYJqErcTGK
EkTYVESbYnIRklOuOCglw20zIWk9CKj7pAxeZWCgmxJh//j7qG/3uqXsRZWsPqYdVK1/P7P078Wx
j8slWNobPMOJU8zJ++uZzYe+xEwGCpKrDRIEL/s31rOLHDGbplgAd5kC0wX7BduVK//BTvDSKweF
noMWtIA4Q2MKgMGIpNWx7z/9+8dD/7dcWn+59PBsKQyTwrxSsjy18u+LazDaOIVrAvLf11vIVeJs
PL84mpwkFmUSaraZurULSrnLfHDWbajeOtiOWH7nl4a3e2Wq4Pj7xaZjgAD7XMGinG65nOVpnBp5
ykBQCFk9Rm3VbEfoXi8c7uBOw8Q8zwWkB1YUiUAljZlAqIvjuslf/JyNu7LkqLBuU1/WJ+1jAkGp
/OZ14iYE6gSXfArsWXZxvqtjHSWhmRHhsyZ4abKDkp09Sb+CeNk5bG5+aeH2tuHh91e/X2ykIFj0
KOAkVtM10Ay6R1KOPMsUJXqYhxKEIEDOZtaYL9SM5TmDynPuEUfY9H5ZPoJ1Qapg7I+wmf0NBtJt
WnC9b17efHTTyDAroa6PPeXDIuS7ZIyG4A4OAeteTOI3g/FZmuvxp2bpmhVe8JYG0YjJV7ReF4hH
vrG5MygrW9RYfnu3EfLfsWsmJHJJ8WL4J8bX7blptx2v58cmw7Wew7E/sF6yE/P87Kib6mdEMdLF
qyTFPAGJESQpQuW1xP/QtyXdUUAKELVqAGyNCjcENFM2IeYosy66TXW4g2RJTkOaUlAR+BOp3kja
21NdM51Uogl3oR94OBq92GMMIEjTAAhcZ0G+DpGtEMbp0yfJ+kuF5kkZjSxylx1K1Q6HWLSYjVAE
SHakALEbl4JT4x3FTlL+GgBy03pEXBkO2NGr/BmkHEcceArmBECRv+d51lza2sESdpxfipKmJ2q6
U9iQ8YbNs1jlyAi3lQfU0I+Ht7wOf3iyv1de/ZrG5ULEW3uQHfRClwl66mzhgz3Cn+oQOfG5JN2b
d43lqG44BQ4hEzCNfte+pdkYnScULAhJN/5jyHkyVmOM2WP61gKXPmXIl09VXp9azwbIm8ZjdwnK
yi3DFL5mwbuLa3t5bMEigjgXiFs49SMFyTo3wU8YlR/wsTo17KZ+tCsXj+G1alIfE8RKjPCrZ8jm
iSYYCYQqB93dGkGkrYJi84T639xQRWwCM92Ddqo+ucQIEdLO9qHOSHpOeTtvfv+Dzx5CXiVjyoI7
tRQUWQeCP9V1CERfdXt7EMZhsGFl7M2rVJwUEuRXPOR0LanWx8LoJRI/T0kTFXyv7DwgxyzpE1Ae
vZqaOdjSAPnVRiAa7sqqRD7TIYZsCoEEhDV0V6goSwZr5CaMEDAP7YS4A5q7bhrmr1kVGInm5LMc
CDnNPuZCsd6zW1bVPW4B4W5dcIWcRDHjEF8UA6LKgdE1rAnEnjDuLML8l+w858Y8OBTJ13yEC+4D
2Fy3Yag2wi/Jngz1dAKZMh178K0tqdi+rDHyLJWYJTHYFBpvNyE96oMCdkRU+zpFdsQbVXEd/Rgz
sySuzDDjDDVLdzcqyPcAkFZYsvs9qRuOOV0FQ59uGpDgGOXhGC1+TYDPkFgaoxjMejm9pyN0ZHRF
K0cUBoSV7a7ObfMtwa+bn0FrvgxdGYDq+p+XAi4csluwXgkpbhriz2OQme4WBuZViaH8zrC+wObs
5Yq3QwrrJ2hOrcAtFwsPgnVUPYUUYydRpGOhbepo2jbSj6EvdAi0VPyDaDyycFNNU9LlXXXQPLrN
CNZjUAJiGwU07jU4sPnCfIV3YCgsZ9FGpzrFLu9HKEx4fxx5c0qbQO9Fzn/9Pgc1dG8MhAAKW9tS
3XtZ7nO0LXAM3kntTcAHMGRidP4vUSGR2yok5lr/dYBueRyXl67QMUDvHnCqU/FeIyq9a0b4Fp7j
4bXIy59TwfhViDw74D6l2xpn4RDWvUOXzcdHMSHjHsDodPEUbTgtG1iFdfseY0vWk3jMLCr6ES7Z
mzDVU9H2WBfC4C3IcJoD0nkHDClRChT84Dvyahp+ZSKebm3ENSru8aFrPeCggbqqepKboaXNSxrP
xxgRgW3VEljk3FZXurxEOVJftn4jcgCWOdsL2p6t59H5VIJC3lWEzQmSXT8w7M18J1V/49iRb+53
y58F1cZjMUZAxMNZF1mz9fqKbTvE989BnK58Ued37AXNKqBs3fpy3PG49Da4bp8r5gjCdLQ7cM2g
JSGUTDH66SlU9JLB+r2zABjDBNUs4bSuT9g26tNYtFEyx125S116mKIofphYesmpSDcAK+dzOQNh
HtDG72xdfJk2PRdhNW8V7M+NLBpEdVz+hrlLFovwWGRnNU36ALMPVuP8I9ADoPgyx7SDvkoiS8xi
CKZ3wEgYeZHW4Mdx7JCYz5DMtgKTV3yl9mVU0Us39SwJgJwh9pWdRNn4QCXA21PDi4vOxRFVlztw
AzCsqWWJPkB/l9HUHX2Qlo8GGA+xGb/6ZCi3wzhJ0FNDB66xwbZUv9Y6qjFbtbmPtuv2Jp68I+88
sR6qcRu0Xn+KR4dsWRczjL3Qwb1gHnI1E0Rfm8JvQtLLdE3zNC3bNIu8Uza+pYqL73nQvfjgg9Af
Yngmw/1SRLw9Tb1tLwHFSp1XE0Y9dCKJrUUou5zdAsySaygF1C3gYcM0Tg9zWILLxJxZUxiBCWSF
OYIujhAZTeNVlab9Q1fx+OgFgLsVNo7ehvY1qL9rkQVP7dAjuV7F7E50jCwBh5vXYQoSDXN31nYW
1zSKEQjCffm5eH+wCLFUutlBTzAQbUyWvjBJHzqO8TgL1JgUk85wROoRDOLsQVxswrOQ3bPWE5YU
9CADsggYqULbfN6MpQboSiBIhOCIeIRhMKx1R5K67MTaKenzFqMmMQXxYbChd2vDO65B/x1iTQ2a
B/WEjL2HOJi8W1g/8sAcaxOTHUNIAuyygd9bgiQnYl0hovuB5vBAO/Ck/iRZovq5Psaj+lkEc3oK
2rHc2x4dF5mn7IaYUATo3/JLStX4xDGrqxGYm0uqutigc8lOxGKQhdVVkUAhmQGmduIaTjhDmHic
7UeTjpcSz8EEK1J1pdesQEwt6deZIYrfedjqOLKlczXeOg+cT7ZEmaO2mNAJoE+N0rIAecHGN/at
mXn9JiC5XAH8b4Xsj456A6imNhh27UjGVRCzL1ZTBF6rGJeDfVRxT0//54W3Gll9LFAAIrG+Uyhp
NelfVMrMuQqtt65Kh7wxNT9zOiLfirTHORfNRzlgbKLG6KBr0AHGiKAGN6FX4MIqyp3jQfDw+0V4
4hjqQqAfy/1bM37YyfOvqcniW9anP0afLhNTconake67NAqPAa6rdV33V49ixFOJ2/ieEy4OWvaf
XmnbfdR6v2SYTw+yzH/S0GCUgKftsaqs3fcII6xjPHV0haRy+UysXVBNMpybmoWrYuzZrmxEeRZa
hRePIoaUjsuYl2iJVcEvunRL3s7PMD82ahNTVeyM6ZVgi4gPl/lLgAzBkBdfltjslHqAwl/tyMC8
Hbbf4JQNJITrZD5Sijbcg/S16BvNBjKM3KtJqD0P83qTufxh8hA1Kfy8v/C56x4HROV+H0znUnbE
mNQH2gl1w372e8TWuouBbix5H+TMqi2oU9y8wtqH3iLBmlp2mQKUUkFI3wXyndsRHO8xH7ogyXwV
LUhTXyZ8hrShF55xrDIfAjjBXC7wtJNODOiINemRn8i7sjoSwGbf+pNV2XxNG2nW81gN0KFwGPgv
f2riWxjPgMoQ3ztHXIznANkqyqZqz4KOPVbQtvb+8LML5+hK2yVck5frzI+7Fbpf7CU8Zd8R/JzA
u0qYRN90RckmqB3dtAVF5Esh0fr7ZTFfJOD9c9hW8YlFAUCbvr3VYVjdhoMnKpmgS3sCuTO/RvMB
1n6zdQ1KmSZS/pF6AT22y59ajHBaEcvHLWYHYJRX0TzUKav/eEmb7JR1aXdrBivgAmb91lLmJfNQ
dttieKhHhiR+W/eHYGTfdcvzd9AhszIYo8qiKlEMEkJfAOUdw0AeVW7zfYM8PChnSOuaSfMzCG+B
btSLbQaMJzVNf9cgEFdV2wwbM8zxllMoDVkn2AZDSgv0JgaxtQZzf8eWAouEBjOT8BsiJ/mmC4VO
OGJbl9j0uFaxOzTZ+L84Oq/ltpEtin4RqtDIeGUmxKSs0QvKki2EBrqR09fPoqru5VjjMDIJNE7Y
e237VNc5NgsHcQaF+Kfh0AxuwN147+XcVrtuMuX+98vRhZznu7F76QZoo1onL4mPQQ6oGiLZ2ur5
lpvxpIviT6irdYuZ4bW6s3MSWjyc+V2z00bBbYDDvo2yMnnKrRGNse8V1/k6DRIPVOH7D3Na/vPz
PgAqWH+XRfbTpjF9ipTpwxCCFLoX/pvaChCpafB3TBa8VWNSHzraibirLQoZ076GTo2uqaJfpX8L
NzJL7aeRWchmqZT7IizjD4iL7ewFwKTMotjHfplsLckj4LeECoCYWGmuDojy2w2mW7VzlzJ8rhld
jUvVvNVxPt34YK8QMpq3kr3TuZ5oCH9/kuVO6Of2Jplc892Z6+cCWu17mScHQ+ZBlMdmELUyLCEs
TniePXe4uPPA1LtNv4dWmpexSGiS85KJRWidmsUQVzZoaZQPXbfJ+2z+sAVN0JKNbtRVPhTnfJn3
pSwi/pPNqcqX4aVRHsd/g87WicE6FenSgkHuQbszmn7I7DnBV2vKj66dQbmmOHAZdzP8Tg+hP/l/
azfLt1K7QGz6/MUZ5wpYgsp2rQqMdV66/m2wh+DmapWjJ+LX45AzED419dXRaC0DwNtDmsRHn+vq
bNQ/eR5jbs6tnR927mOMMm+lzZwGLZV29PvSdvFw8IF2j2ilHoEYPKj772GpH/EJf6RsEw/LxADA
BbyHW3ta1iNTxRUAxJpVfE315Bb6OjIu/F1iMWYB/NDk8mT1Mac9JlRGICX8TuZ2Eg3lOkQJ+pyk
/fDclBNYov6o2Du9WU2PRw9O/1q4lrcper98qQ1vE7oNLLs87k+1CfifJmAYG/dfLreB7FF6TemA
17Lwno0lnXcqkXT0HcJas3uodSkOsywfpyr+58eBcR0ct3yaMWhk5bQTEp1iiF3i4jkdiroEAKDD
9frYKXg8qucPngcTIB2YNgRdvAQ2LsdkCL2jl6CcQxvcfqhEUBQEnywV0uuUFzmcjqXatplqEcz6
TTQaUIGD2soezUI8jX22vJcdpvClqZdTYmqKGs8s9o3bUZXFzR3Aa3Tsicr0kBvzq1gaZz+wFkzQ
veKLSnssiiiUgEUZeKPNJQxhtgXZFks2UsqhewaaerZnVZ3c+8skK0UpWDivovbnj4AbjwHHom6T
oqHQtTV/ZnA+3Ap8AH/EKrSz/tRgiDwXmToJyFRRPQe8mPrHFI3e2yFPxUbvnL6rz527bBnwDeuq
TcXej133wRvSfFtl89+ScdQ+1ub4GBsZXUlRHa286S9IQ/qL5xv9hcHEsnFHpzhPYU7zmnTTyxzq
J1S2L808OjcvFP1LK7ERlsbyXo/0h7rBSNDZ2Ymnen7KO5MeROGWSqdL1g7mQ4kZ80Y99olVxD+5
hl9us8D8j3dAPId3qkA4noGsZWDHxvSaVn567ROwfMosz3UIAZBN+pszNg8NA+YfeR/Ip0GAxNh6
naa/TDq/fGPy9pjeIFu6yNYvbFD1hZk971VIu8VgbIQ+gAvYAivi13KXC2HtTdfoNpITIKpTGxcK
Hu+hC+OXdL4MyaQveVMM58T+0451+R3PDk4qc8lupniUXeE+owNCOGp6xzoQezsekr1931w36GLw
8LJtGUvlX9sk9K+dNeRRQHt8v6Abbv+PzgV218YtbZJbXBrQElFQyz+myNvHGmPhroxNyf3w2fXa
fYXyvktr4UIfYHbEG4tZjCEmCpGXqhj9W47eZ40APV35TIEfkD0MKwZsiJGncdlmqvC2BSb+YwUd
TodJwEQS/wVqtNvvVyBPv1vVtpu7pmk7u0vwnvJLV54xNdSXSNlSqbGctYY4h3ga3vmjZJbBuV4g
z9cxSruM6ZODXnYlrT7bMFcQe95dDLfKUg8NwmbYb3fr4uyYSOCN5RhjgTu1seLSEdO0Esj05qb8
9gbDWAvluGenLD5Si61MuLQ93WftAJLBy8J14fdnqxyGs65mHWX9fMhg01CMwtQDS4qalI3uCrK1
vS1sNzne3z2oEB6jEt7Cbg7+GMYkX0B+dO+x7zx2OmeK+3uj3F+IleFRkIxeRA2zlpPW/6wAHaLd
6PIVMF2xS530O2QjeVDWog/TGHyXAsn7mPbBR1BrbxUYhoz81ia0wMsubqGAjggMG7kDvzKWkA39
yUEVU+O0DXk8nHujmABTI77sWCcnEDHH+dKix7lbnZwH2G3fQT4CCmDFAaNywx7h7kH2giQqQ5yQ
d2Za4c/Uixm98fDuC9aALJO6h98f5ZPKH/pyKzjNuYAQuU7lIG+LMoxHAGryXM/pxbB9KtypMagQ
PbGhwa/PU6aaE+ONXamE/daVzUuAk/7Jm8DdsoTGCpNA7fAYte5LiwoW20y2EXiPXmzWLqxWl5vp
zu6LX/QU+SMdGxK0Zz7ANzE45tsQUxvixUsQMP9VjXSosFP7shRhNMswRoQS6DcQnQwrk6K/P2Bb
Qghk/KAHWPtx8JeSznhxUSHtkqBVkc4Vp5evmFhYdgn4UKVcET5Cj6m/SiswXpD1g5ymVBop9ssy
2DWezSU2uu27uXx0IQ1yNxRne+rix9pMulvWlLhrpPEYJsmXVaZp5KVzfFW981Y6I9V+zjxsVc1I
Bdo8PJtKJJQJqbG2Qz9Gt5mmL2HOZhd/Ca5JJMHz0vOvxuHdsPq3IcvNU8p45iWTcptMQ7OuOIE/
Gl+FlzjOzJeiIPoi7OsJFSlfigweUQN7ep/56jG1MvPsGr21a5J03nN8rrP7XPb3pXDiA4YSb8sH
AwRibvFGtgns44Kr4RAsDniAGtYqE7O9o4vkNYmZ/PS25jFe13tXuy2dyn3mHLb+qgdNAZRED7ex
bNWJBRwFMhCvA14yvYuDELe9Oz+NVnpANeNs4cXI/5ZhYAeHFjoeHBnJbBj3aV5k66J2gltimu5x
mBhI5Q6obb6PfUtTumoXXT6NfgjoxIDlW3QMoVjsbJOhqh+wcTexTjZWketT61B+jJLBCwvY+dYy
E11ZYobrKa1nqputSym6jPhvimau9j6uUjiSRv5UF0F3ajn47XE5en5uXMqsl2iJLTz+PnzTcWZY
NH7+fhHW4/syDYdlsMXD74vhdIjHaiTkrKbOOsiK/5zUeYuluvVF/FAZun8UE0PQad5WOeEbcZnC
4R1Tm8utwRHqOdZwyMMFykw1s8E1jDAq5jY7xNQwWnnlWzLa9tqq0ImP1Ajn0TM+MCVfM21nf5N0
uc5T++naqb3RufujGUqc6JScNZS0+M0OfoLZ4LIxgHkcJ+8X4Jk1e1c43hNyJwwbtjVF3oSUqevr
5Vg7IEPqqXGf6YW8TTvM4y7Ur2GgiydzMZvnpXFhoPUL9hl82s8m5m+kMBpT7Kh2Cp/uyb4X15lF
K5PcX7CM7hLQSwBykSK0kI3344SZBLtlcw40Q1XPfyLPor3OyZ1HWvPrtbbDVZ+TyzIDsT50XexG
09wsD6mtQgYpIUhi3ngKGSQLftOxlNRtlC4Moi38y7QUcMcXGW4zmwulzzJx6jrHPDX4jg+qqtFH
dKuOeoIyuIlij46rLYviYtefQw7i2wPKUzte+uzeC4bGAzMU9paM3FGGm7JihlgHCYEN9xe3g9nZ
1XEDrIHfAXXn1IK1BcqG041Hvyx1cmqTEvxxqD5qMdf7bipo8YrQjfrkXm3Ld2aKxcUvEPzQKroo
9lN9wdJunXGx/I6xi1AcDK+ATGZ3xiPBHBDl6tw7luza8nVJogr9f7WmzKgeM4nRIxbLl6HICMp9
x7sq281OyQIYt2ZRD6ukmxjNOeYTcjrNWCW0d37/j6n9HOVjBSAdSOneVerY980G1VZ+FoafP6TG
fLNbsWx7cgwORhn0//XmOW7HjArHTjZZg/0JCMyyypHw3Nj6L6e6NM92miX7MkYy3Maiv6VBefjd
QA9TlkfCZ2Je+892OZj7BkTMaaEvPhmJ4BizEIg6WnMCdphx8FLIzybDuyqtl9IQ/p/Qg+nWBlzX
2Jupzur/yh4RleKubLgwos7qyuJAUdvh8vKXyPNnUpJGKA9tAOvLHxrqXGM6eQwgd5rOI6qGqmW3
UOMDFkj7e7XA4WGWfu0kfZ4hGW20vbihAs12htnFB/xGr/7vIjmsGSfPdRDxHv0D7XqAkeZcE+zv
vesC1cHwZWkkrNwJHJsm/ug4VgMPca0vXjycTezBq3L2n38fHQG99zpNXPJLZB/ZymLcV88sbtFf
H3LYbZuSESyAe/Eikq4//n4VN9Z7/usdHB0mcXUiP5LfH83ei5ga6xYGaBXnrpP7JfHjp2AkMSYN
IU1BWP/bY98UQTdFbGXUho2NunFm9+sB7Ldht7gy7zuqVJ1G4ZdI1fis+iwejn7Qn3r25m9C2Okp
lEDwDJ/VY13abPN95IVOx6YvzLknJDji1paEMjHBZxRVfTX9PEZu7OhbDSv6Pt4E4KBPaeew8dbu
WxzabxJQ5qG10ADVvK+LOvlj6F2GSZtXRX18raTvPRRuFvk5d2LfKfOhKHDKN9Is3gq3NldLnsX/
WWOGUjKbqYaXdo86wtxP/DV3obcsVwBD8MIG8aRGx7oVdRO/5tUTNZG7hTKHEMPOswslfbdvx6nA
zcKXOkHY1JmBsxfzIp45nn4mhUgvFOmy6QPH2AY9EIOYT2uOi+Wrxnm1pvJSF7utnbUTt9ChLGEc
cSvRUvauusU8HTZZbaWXFo42bvfhMuY1GzSvu/n+PO0tmHobqS3ifybrjr6M7dPvi2sp55SZSbNX
c/1HTj0xFZVN40rHtB8mAQklaREHZwwCf7+sJ3kIFWMhY3juMll+Y3N+H0NQoDIh7S64l+NZvXSf
eGgptBp5HPKgvPnx9B/L9zgqaw1WDpmCt7TzY4d1+dFhEFt5FO5h2F6mAilGUfjlvkCytOGQJAzQ
X+QpvL9kZWlu4wYKFFut+NxVZy9nzTsm/dELfb76famgzusm54bt/PoWMp4pTAmhPR3GS1wQEiH8
cR/Mdr+zgEtuu1pYT3OxEN/l0ytqBbt6Uab4NBP9Wi9hfxVW/O2pcjrn6D02AmqFVfTViwMINTa7
+vr7VV8pxBRG7qxHJ5ijBZczOMyelbhjI8RD57ZzltmLfl+KpPtokjGNhjFD8GbNyz7xU/SsbgtO
ICj7Yd1307TXnpU9OWWfP8UddGG7evDH8rVTA/NaZujXIWPzBro/3tlsMaPRpEXQpjk2dDurGk7i
swqX4HlhObpy6LmPyBiCZzZ79oHkpp7rqjrkaWCfxGINz/aCusBR3j+AN+IwkIXGdrng5JJCsxLu
ijejMHGOj3X/xZbpqLtuNaupYJtIDSZnlZ5/f/T7ouMlOdOpvA54InbKJZJihNYmi4THrfkUGAkz
D5XofZenyb9eyme7p8QIhINZLL5v73JoNgrhSJ55JXc5X/3++yL2zY2WIE4z9E1PKT3mwWhqH+SI
OicWVvnRUCZgUWg/Ru9WL4UP3irOnX6vlBUyVvTHp5h3BboEMNF0HJ8Gbj9vkWdVK+PIJownDDEI
/lD9833i8XJg0hR1wYn5HCI9M3EepbfEhyVgELB0LL/78ZIm3bgf7BpcUFUmV50h7WtbHHwsnk4j
H+HZ8rwsajtYtPMyGyeF7nJXedCek7iqatgoY7xjKQY4DlCWEQfpoRAFcGgX+1zYGZrRXD7ter8j
kaVa+pNzf4H9bJIUd+eLN86uHHR29DSkkNFgtiWaEsf9YmvMmIkD8M8p3F3QxpjERPyCDqG62iMn
ndMwRRnT6aPpgiH6vbLYzx/LlG94TrnNoP4VSGTuP6Rda1aV6YeE97XkPSEc/fC4WA/EQcXn0sdr
qDSf8e+fwrCcQKHnGkxoxgREMExa23qyD79fLyEb8dFh0z7eeXyBU81vsnNeYAq4UTLMrLTmTp5d
6GWrdkAMXVMdlMrDVhuA8GgHlnp3ITbZYiqIRjc81Cz/JTkRA9qaVeUOTyFPRMTAoEr3LCEYIcij
VCkWu/KaYLgIEjazQGsHCColSrV6FntzAaC0+BeJm0HP/nZo3tuJQcKJtfxtMomOQ12Rlyat3eBC
p/rAmbeewUGmU3dEwjGEduQNAZhSE0xEpteVvhM5hg+0OVHTbYcivQqiOvoZYD+G8Mo9Fo6xDoaH
INiO3kfW0uwj4g6E2EoZVX146Zb+MApYnF73j78inl/nEsQPyXJMuw8tPu3OurEC5MBJt4L55YzZ
PNT/OQqSHmAwfA+rOK03/hhBeot64ink9BWfF4JSq2UnBKdN0dKmo89iKNzEby5qWjaRM+9EKrZ1
8qz3PjXaQvtRz0RrICPJJAQB5v8Djv8WIyR0DgwajAWClQpJ0hq+3WaO/GMGtSsQHL9lsssXNHyT
uTKJQDGs8Bb8Hd27s5Ep2euSvZriP9wLWL0jATnJxFpbGntkcmQgPNKz+/0SBc63+lPODvL+cw8a
UI7lupyjoPuUdncKSQFs+fh5TG+bvP02m5OJFsB7wgG58aFZZX23CatnMhphxNGrIlK1WVd3bnVO
4K8pY9l3o0HFWq7vVcPk9ZEvvFVIJsGERmwx53UKUBNCxi7oUb2Zld7OtX9YRA0vH/M5x38n5YOb
EaIjVn7V7IpUgVR7j4XFJgj1ZksT/5DmnHv81W1IGkuaHYtw2aN6JC2WNI07SJLYyG2ObzSvXjLy
MnQJhghe/JFSJxDteWHOvFq8khwYTWxAyuTTQ2s3FUcUTDAlP9lUn2wcEzYmXMiCrGqGYFsvDm1I
vAkNxnMgYTz6FMBB7gmj978kJn4EY56Ydoq71LAPXk9B6A7BqzXp41zJW2lY2yDP8Plxh4088uU/
yc2CFOrC5G1nZRZtmbFqXGtc28d+/pozpIthcl1UchZ1+2c0873MktfZZNOSnJOl2xc4VBpOfFce
CDMR65q+MhnaI3S+wx0Ek/COQnr8z+OZNi3/UIm9mAFIxN5+aogbQN/zRw08WPT0UoSJdeHT2C7W
VzquWKPwF4K5NIz9Ba3OJpucW9AB0SU2aOuSJ8o920vjwvNB7yDsC8zKx6ox8EkjUkUWMNoAvJWE
9yogE7jFYzDEUerjzooZx4X3kS4moTmNKi1wNGfbPKBB69r1HOvnyauO2QgiDL1OHpO/xYBOgu5I
U3g5yca7B9YUedRiWh9g6JKPHEaoC8uJEwuReIQ7Ym+ygGDiubwl7NJZrzyUsFRIf6x/yMwBxBLa
n6oy+Dymc5Ylp9xYojYND77JaNpdHh3U5L5HVljPEanCZM8m81CV6VHfSYzjga1ehM9kJxqFAGt+
Y2mMObBzD14VbHIj4n+G96cqXvDk71Vt3cSG6mCVEeAwJfG6TUBmu+mPbuM7fes2lXeYKgE1quek
ds9oDJsVQsdn5hWJUZCIQW0PLJTUiHaXuH5U2OVLtSD5SJGNcmuhFwZvgku0zslu4k+lHnvPEm/V
Q1CAo7OayUdcFi6uwmEFw4CzxT+5mMVzXIgP0rXgMkwrE/yQuQDCm/2/hWlsgum/yf2jG/U1LsUx
LLkt4ZKt0Q78JERYDOVIvpjxwC14ZcUJZ+kfwyJUaWJ/B57EgK8XAx5WSjgeeGdpf0qISdbgsA6q
rlkWECjWhg8oUIFbJZ9MN9aJ7XEyuR3ZMxCJhrzWm66PWXYxr4N9lHLZZmonQkbfZLT6ZO9UqvkK
GdIeBsgII1IJH2hnoS2mvCxfWjQ49Qxex2q3aarOICAj2wi2ftwclAt6t7U2tlV+gaFm1y/3LbiV
wcZf6xi7lCkOZ7EU9ccc07nRKThVfjL85hCypjaq5Zbo+iRy9dqo4QZT+H77nzLh3mxAyI2lYeJA
mlcTMy3/Uvrmv8Lx9zJ/TgZq5zhlXEP8FbhENw4f5DAfett6k7LZez6C6OmKCjGogx8YiHufSN+8
DfaT5+7FQMQWPtdVr9kqyalClyhuDjdRLaojEOqfhu8YuT/W/OQ5KcefanK2nEJ4d/v8Cwu13mDU
YawIg9pOQBAIhKtpBjwUspRdcxP7q8WJjw0jQIsUYW0DkG1BMJTGf71Pop3HeqB3KYRJTwmaIZr/
JSQJ82CsH/O4ePOyjHKK80tke2GTbgytKM8YAJQY6csUiTSUodRAu+Xjy6+ybye1T0tNoGl6KQHc
BemI8prEJ9vfQJY4KnnnshknDYEoz+EIJTLe6YbzyZZexOH76IfATGnxAOBvmWz9oxeMZmHuKiN4
G8zmD1pBqdlbxDsQWz9StKeqAlFFlpA7e48dVEAXFlphTzsTMNycVpc2MJhiBGYUdvVazX9dq9s4
8c8MLywYin1WhmeZdfusc3ejX1+9NHyucr3T6CU7lzl/XG6M4ElUFllDFqHlQ4lyAThTaYGB9F/N
GRO3vpQeQ487d3HJuX3zk4WBZIzR5c7+02QkSPumbR9y00DTHVgIzM/Evfw3Og65TKNzrTM75edT
KgmSdEp1LHRPD1RZ08Fix7MXIFT7CghLRkFbsmnbiOQCoIwKc+HbLeHqEnNVjXstWW9AbYXkiQwH
6W311aGHZJK2dfEaYLGyXLifbmet4qbeuaN5JPXo3tQR18VuPskhuxdfHt17L+NNVYVRZb1mNlla
mE4h7m3r0n9PqT8Vd1DDE6Xq3xS5Qzoxj42R7QhtJkDA3LVtg48B/kc2XD2VPE0oaHpfH6ThPyIY
RiSdoeRtd0B4wB2LBwuuniHVZ+eGyJ+N/KdxYh604WGs8ErJs+mCEZFMtFIddcNTEWRPLcisRKL9
SXjg4a1HYpXihxy67Gz2ybPjoGvhed63hPl4RfCvyClDBFOyVRlKpphoNmBB/Ux+9ZosbrYFnDQf
W+Qqm6UZ/4wDn/LC/ov9GlBgTViQfMoCFc29xTBLrZOUCinuqmLfJRUITndDTCMSJhcImJ+yksZ7
sWK5mJ59Xz+US30p4/qvxAZAgqG+SiN7rMCS4eS23xLUCL2q5aq2RhYsjH2ViAE4kWtAknrkjPeA
A9n81Y5+LlFtr0Y2eslkHIN0qrZ2XdGOEEiYhnwjc0EvAXBj5fjt3dH94zXBxe/NH7RXGvuoAF4w
FZxeM6QY6wFIy1Fq86MPk9e4UR/mFDwDMVEC5qfB9TIZHFAddvzNNCPT0u41h1V2p5VPeLLVKUC2
uNbVPYLSZU7fgdpr5F+05Mn6rWX8ddd8/RUeybhTFoVUQptM4NSZWzaPJQS8uiHwy3TLGpU3jWdq
gfiq0LFAdfYCyClBi3Wn8PcKoxFbfsE4cza2SKQBiosRrxJRSR56U0vbI54tcOV1w79tmi+/RONu
pHJj2XDyTWjTBJx4WzcMj4nX/VSoG5iRUAA5E2ihO5XOGneViF00yXBAl7H58IpXfzBQSc2oukue
R2Nakew1mmR5g6F35+A9TKSBYLCZV6I5zRXBppltQxCm+kLCITl6YvZwJvusfCaukKSR1bY2rX2o
Ssr5OSTrgFUHeOJpYxfy7b5KthdTEFq2/DcxBd8jjv8o+I9V9+/BSpabO9Ipu2P+L0shYMplAJ13
YqFOvJPKPxXjl5WvjpNPpTsv7h9zbo6QG6+/i7gMkV21uJBq2BqJ7LO1HbVBykwHMYq3uZnPZePd
oboZlYaXp3Cs4QwCBrOUa68Xo/vSaPNj5683PQRd9irj5Pr7O9gYw9UxHpykjLRX/umT8ame55PO
HTpDRnVZEnB2GXepg0CzkzXBhxE3u5ZBPTEyHIGm+1P18j+OuUNfTEeEG5RYMQkZeBGZyQ77xh4/
JiuZmdmKFx+LDz89w4wTzms/Aa/trAI0qXAo3QzvoPW0jimS1g5Du7Upxbeykpf7vA6uk3B2Gcva
vmv+1qMLPhIB+LFAMZW59kMg5kdLvZgTFCCTpOZWB98mgLhVEd4sA+S/P2E2xnZBajoSoa6M/B7r
Dm55silYi3poDEYTkiass+sMkwZP41M9wM4dieZb4/Fjx3rOe6yQGcGa64p5Sc2ct8vLI4kSlAbz
u6GARhUkArNpTc9urO+VSLGJBbF1AERWpan+DXPc0oRPP9r7qixRrUbX7Qk87P76QOCZvVWsP1qZ
vxYZ+12WOp8SsTNKAUS9JqFjBos/Din7ay5IeLS7S67RJIRGmUTF1fdYavYFmT92Xm1lEmUaAQgC
Eeh7zoLHAnGWOciLttUjy6d6ldnOZwL9eqqINhgmFouucU9DJN5UUijH92hs5vjEzVDrEY76J9f/
zIJEDp7AGFxxBcPBpYJSCnf9HOnShV3LwiKwjXFtiHZaAzXbzEJgRO7ffPYH8G1XWD3u2XB2sWPq
QiPu8lhXNqR4q36vQoo3O4a/jbloHxfzn9J1X9mb4x4avqlDoD9/NeyC6XpIEMZX/2Wa/8x0YFtu
Lvad/1uuzDo4jEVKeLjCelPDFJO1/hMo763Duwy7YzjYM5UFsk+wiIt97R3UWuWL37Tb4jFzsd/V
YAgdkZYcjC86T/8bsv4tdB6HliemV35ImaAPGQYswG5OOaVKCB/gXseOEjszb77hMhMhVblc8ve6
E5GRMWdnroxnnPV845unrrZ85oj2tbr/f7Dl2pqI/FM44/uUjbCp/rge/Xtup+02zDmTZ4ncg3CH
NVSRWx+7d//UVTDQJbWVZ4kjH3Etp+l4GQOftM3iYZkQuCICMNzpc8JbOYb9uUsDwIn10YXSbvjO
DdjUViTFITPUe2jWGsn+eBQTjg+ABPn4x+rwwgz67tk+p/3dXOK53LZ2t1nI37pPFgAZYrZ16/4z
K7OzsliGNMMnp+S4LXv5pGIPnaODSCmkhR3i/1KSsRiQYeLtfNB0IZHAVRqQlOvcpCIgpzecj4az
r5uJ6jX+c/v5OA6PVWmcpwp3R+49p6XxBUccItrrYDGAsMV3jElg9AhujFnHx6ivp4mJZ92wmW3w
N1BD2NNrJsyXPFhOxIQ84ac6pRgTV5PJNRLkfNTV0h1acKeViaLYyGlUVUVYoT/xFbd7y0N9ou0e
4YyMeIj6uTJ5GjNV9zLnCVfLlyzcJxmgsMWOP67GpjiqwrE2GYrFdZ19exmb+WTpx001dW/kU4Cm
1AiKPP0h9PI+pOeu9J5KqkR8F4bNteIT5H7/G9UKzGmbJX8dobDvpvfAqNHbAwTCsiSMZ1GwQAYQ
w8i0/aDtQVVm26Rb9oC04uLY3ZNFgdiwVmouZilesxYwI/+kwn0zasjWqLca13v2Qr3re/GGXWsb
u+nXZA+fSuXI6shQ8g00JONobCwgj4MeT2FZ/Bg895tSc+QRyTIpWozfv0NSYtXU3WOCmJIwBsuZ
zsDBE/iGvM80Sc9JYxydbrgGo3kG63qcQdQFafnVUDCYk32LLbSvXbdtUioVKcaEMSeQajTzG7vm
2cmQTGfji1HqbyIzXvHWuzGEeUKfetKT52cn6662Tf4sDCPqESjXNFx91JmK/YB24ErT4NjmIagf
sw74r12a/1hARGGjDgbSmyDJn7ys/qbeYIy0/Nxv8pbCqzA/7IYCaR5wTauM7qr4GofkPAbie8hJ
edYd2V+yp09EKFATtE3LReFEVGTgMLCG5FZxvWW1+hI9JVdcPMKJ2fUdwyyxnHQcMsnQD7r5yBbR
rzFAobPJ05fa4SJsne/792gq62+YxX9UnB8hCn37FpkvE83IZDUGPH6BVYYQ8tIG3ZYGa6JAiE6p
UsSv1K4cxPJv4G8zFyYEH5cTwxt2vIgP9ILr9mgPiSKtC/55P067wTZJ3533KLqjZQHokdzHck5L
YLSyIVYDPDYlH3xKdHKfOJ+t063tCrvMYPVgG/3w7N4vaZ9olL6xUIjL8xRAjGcEnkBW3iuSY1f2
SKZr57r0bu51ks2PwE2Gq9b6sCZ2ZzDE9o1v71qjYnXi2NMaYsQH6gUGgar/sP3iZ3IxPQj8weuu
GTaYvOcdcqppTa33MCCeZUd3srzpBMcYP6/tPtops+PBHD30DHw+hRVnq8HrrgUz9gF3TdWjfTP+
J+xMluM22i59L71HRCaQABKL3tQ8ksWZ1AZByRLmecbV9wN+0d2f5T+shRmkrTBLVUDiHc55Tg7h
hGQ8Nu5aXEQCWpNTBVhKqS9+Dy4nEYzXygGbQ0spWyDxcYVH3DSfQj6AygKEvY1MIkHgGhjgfWk5
xsH/XqtxIQB+j6STb4tcjevRJjJm9th8qGruGJiic1P02GsZ1A1WdDc4JkcaHG/rlR6B4sU5J7It
V+Y1aJKbHdafZtD76xQV3yb4hosc9rWyV7VhL/BrdA/ksLhNJsCtUKJoN/0eZMZD0XEU5UyZkbRl
ZasYW9+7UUnSaKPA585r5nIOsLPoLtPxbeggN8V2xahLPSepFvsuGvSuEfOC1qC9msb+pXOVSaiu
rLYuK+aztbggbMM5FkUGbT0Teh9k/V04l/Y+XPLpXAl7oFL+rmTet/ayI9YGGqRUMPRnHYj8sI32
NkJiITow3eTDJoszoac+8Ep+k5EZx5FQuWAkVokje2B08m0uxPfeI1atM/gzcjqASzG3UPG52kP3
QUsfWvFsAi2MFzf2CLRhwvU09qjLGXaOphOtMyf4GbNgXZEBdI4D5nrCG+9sj2W2xZbD488mTvPp
jzRuFUJbSiwSvH5K/c6Knxf3Ch/GWAvRkzaXqT0McFIFsbeuXJV9cxr/FR0uFt5g3i9I/P2Ukmjs
hRqVGxGvRRPeWx76g66lsyo1mgm2d+Ujkytz24E8bXOAYSG7Z8G0l7c1heOpyfeW1cWuyHNBZPQL
rdupyvNDlFQWyd9kluTkn7cNLOdxQEEPKGRlltEvkeHTqPIXa7JPVNv04qoqtv5MDoRp7FtjOjUQ
eQ9xMr0GUFcIMDv1HYVPHtJ0kQ7yiK4UWRsus4oLEcTQ8EL0A41t0VO2LIAF6mq8jc4+MZNjYNJ4
GbbH200rmuPJCaG5hKxSEYdTUuW52HYFrqM+9wm1MFHhp29A23mGEDXtsD8mbWPtBZGxsSZAMwXs
ANaDqFzUSJeioH+bPk1RM2zIYWOF5hzz0r8wFbrCor2Usxusb05PoECbJZ+tPxGfEJ4dK9xlgn2+
1TwUeNp8S1+qxfrDL5f9MkVg7mZ3i9zVaUMeJwyVBBnCDk9Ei9xLlIonwq2M/j7sm2ZlJ9mtQIHG
muQ0DuR2N4utJyRWJZbOO7b67zpqf1EeEtMQf8dPsLYxKRKoPq0i1mM9+eF9Lv5y+bsR2Zyeug6x
Xz6XmOsZtQkTj1GGatHtoNrYmD6XoATIALcK1em6ndeL4Gzz9V8jKX8wVCNgQN8FLRuwOmDBntX8
JZrA2TiwtWYxnEAt48ZCkAk5ncElefZFLl/Qjn4XhUmyJTxdp44/dSBiBnAfaVofZJVffCKGhVE/
IyjbK+rEfmyulWVt5mR+IzPmTdXVJqJ7XIJouGDrCR3zSAoo9t58jAHCxaeMISK3wfDNDcK9j2vA
VAyVugHbbRGqlWZLvybrFIcRPqMVbYMXYNZ1nogCdqC5bvCEilVT4U4uuFVkUz+ZMP4ZvAMn0qRF
pONwa5o9oEnY0W56LPrkKcmzF2UiTjSWN3CwULTz/IVRQIR8En2mM3F0DZpOnJbxw5ynD21rvvpq
Jq6hus2yNEiSv5SJ4AI2G4xRBT4ItvfOwP9SivZ1cn6Yfeet6tZ9bsoQQU7KvkV5BpQK6+xzz/nA
BX1mql3TXXqS1cpi5LEaTNd23IgmfYLcRxKzkz42Q3eqWv/MsAjlwquXkByd4rWxI/fVHr6VM6ls
TnE2VPVc5vnFDLBwl93OGGbejAF6k+v2n8rqvsH2ofeLGcXUhkf2O9MiQ0cz28b21oiRRTlFLVwP
d9mmGZW+UUUs+XMhPl7CuXvy5gkbWgexeK3R0Xo2fO4kbCGNUB1HPkXseJ2pfVfGN5VS6BV4SxiR
r9JwRNrPne2UNnXY6H/EGmChfLCGlEfu7OXUrdm00h+5YhYfR1CwAiIF6XaYg3NxLys2YLc2+lh2
e0znGv8xLjim8/FC+s94qjz3AavOL1mV11ZPP8DR4PN2n+OG9RzrHNSxnXVwQ3TWilwVTCruJ4Qt
IkJ7jsPl07SlBVehSl4BtrFT4QBYaU44htwDLh63fMad/a3rgpbwGJQ4PpQ+wHLzltQXyKh6i8HT
X8EIOjRlfLUpwXdEIRPzFp5Ni4nS3NIjZahUq0vK7R+DqFoBwRs34CiYgex04N+NhnEawM2vABK/
1wUeaJPVZPgtaZp7ymCA5DE1UhqR9jKwwuPJzaPR2Zt29uLE6AKH+AZUBpZueXvLc4OAMVnijSs9
tBMufViAQ9Fr+/dEqHprtsSCx3UFg32av6F4fs7yrGGRb/7INCtEkKh86pI3ZigoKrSz74FG7wYV
bgu/fgUEg64N1945xxKCetc4ct/t57ziHghiCNg8ujCBMR8mq9GxnB/YVLeKsZf0CCrCclSQR9mS
S1mRT9kuQZX9YqFtrfJmkYlYEcRAG2u+xEu8JW/KO8OqT27YvQFgeIvXt2dodSwsojGV7N+6JSxz
JDUzcAjYQGVzDgZdsw9EpN/2LFkkYR3DEruJZX01LUGcSJ4+Zl+/VerihGykZZcy9aiMJ92lGO1i
yofy1EzTTS8hn54Hmq8PHzDsLRNk/3mud94sf9nlgOPC5lPL5nJfG/XZ7fSbmd8HDZfQUDB9qgX3
BkqXU9Hra+rqVdaTvU4lGK+yiiPCIAgVoh1LXyu9Gmm0m0gxnZc4075qHlzyTQPCF2Z3MyF4XwnL
3Q/6JQ0IlSITBXVrKT5NBE1RUlJZBMOvqnM3esEoBYJUVbO7DgMpqz2/xV6CV6VLBKtJHtdXJGtN
/qaj8bjUsnrHeULdb/YPPUmuwBWLbUm269iljx5xGIixzqS5CHxLyUqaOX5XqFxrl2sGyShDxuA6
lSZNZMwIJTPTH31vYYPGA8Bq2wnQYgIDMNvpyZ0dwOoE+pXhw0A6LfuQ1wqv1xrTFNc1wUgzYgh8
vu032DXfjGlbIX9e4aVyhpp3oOZgbF2B789F7/0aLxm5ZOVShV+CODnMbVis6xQ/C4E5OD2ZlOMv
8k8gc3liw/LmlOZ/Q2DVlEiSQTpqdodA58D81bGzIHc6+8ZsAxDTcEdyL3+yxGMTDdWrr60zqjwn
x6VrLoHAkmRgl4TgQDDwGMhIXSStUNUWv097CRkIriIVwE+MTq49nfGRR+s+wVSQSlJ3yMUijeQt
LBpNltxpSAf8TtUbC8H7ackyXkKNU1RJ3luPMz0k8RiZ1efQuD9K9ESzp/4KPiKTZtqYmLtVAvcp
ycnsI/fEMb5LtKfgGLkOXBOM8Nh8j3jAIxiPzk466C06cX8Nr8k8ZEYRU0khWwk2cfyWVFyZkek9
B05JSdXu7Ybna2myepKK6C8SoKuvKOiIUOiWdOi0Rw+aYM/omua7x5re6OB6q+qh68efLESuAkAM
IJ+DIQknQQjIcpo4VHN8jJdoamNpAhRp1WKJre6WAOvlv7FQM+jCcImh2akQuBDHm66d4iOn+h+9
imfrhBvc2OchThW9xGUz1uUhY5T7dKRjDpkjqVZfm1TsMdsSheupdFvILjrVLLMHOqqDCMonp0pJ
D3TSDEkQfKoh4mmtyfI2e7NZVV/x3ijJee2PObnfCVasR4skcJ9E8AD71TZeQsJ90sIZwzYbuQSI
+989F2VWvASLAyYNKYKLa5kQOj4u8eMWOeTFEkjOVUxK1hJSTq54uJuLi+2V38YlxjxaAs1nks2Z
j7Kv1dBwPTbDWVOb2ynhUE3a4C+nQ5/tw+Yj8urWVYSmlwHaQrz3rKVtAtSWaHWfjHWxhK2PFbHr
DfnrI8R3sO2uSQfDfRetG5La+55HbJHwYDKXGPeitQrWQ+73ylWECpDtuES+B0v4u0kKPMbp5ZQh
KJHs1RcH2G4+Rpu2Z6II2IwCUaqTiKJXG+wjW2WTv2bK9Wagx175lrOmhz1kpNJz8kPUCB6k9EAN
ZewsaBeDmSD7wGCnHTDxwkUTzzRfw8xdC4AIDXAnr2xlDhwSBcaPlRWwvUZnU1IKQ4QfFzS8E7gZ
sTTg4sUCjm8XhHy3wOQlVPliwcuTY5dsshGCGeD5AQJ9u6Do0YQ3C5peLpD6YcHV18DjUiyDx8Za
Z3WMDESGz5Gnkm2ci01u8677hkCFk1QorbX0GJWPPuqDudkWDNG8HPYCxZYBwcNlnsjUC9VP/ZzS
8Z95uOxCO30yICDvpVhsO3NnPDS2D7tORkybsGqp8tlioHUmEg3Td24SHl81uOBihxQtl2shcoua
rk99T/qh32pLlTSDSbhVIatp4ccXFn+FHh4o4L0ttP+/6nzOt3kf4A8J5aMZqunQNtwGGFOgGncd
cnhVorBLZ/obHUCUq+9zWbIdHpgu+BR3rOZOpc6MOx7uJeHvE8y0pbfzp3uVs16OWeqcqAfKrd2C
FzYRoblZ9NwrBhjI4O0NIBu5CdrAXWWyZ7UqQZWZxpHSajVC4Vm5TZu/IVXsGK1CiepDhfCvDdG+
TEQYhx8jUvNTIgH+Um+vY7cMtr43z2f010wxkpSOw7M+Q4tsTVtNH1G6pLRpTQKnmLC2TMXZMTat
rInSTjsu4cD2tyD6YrhYYfqCQ44Nh5UEexTx3WXUICqQJvrxti1hKAH0oI9oMfawoK1vTmYToStN
a19hcT4aDcTXimXhCynPu94174w5zX5xMu3g6qjPeKwh5ebVcPXz5EdUd4yOCMN4Mc2CgbZJUAnr
Vus/PyL3yfAFQRgETnXNpJE8ptVNBfX0HlT63bM+mvFXBYT08h+iaVK949c38Pk+KynQivM0JgEv
zI5wXxkpJ4Xelm4bnRXjViQHETRsv6heTTd7CMJermv+X2tZVsb91xd09OkxTKCPYb9dIQ93Xlgd
lVv4WPWV9TdDusrmUijmUw6v90IAi30z8SEDm0reBVk2RjM7FzdOkROmJGrh+LUuX1/m2I2Ryha7
3FdPU5OuXegr6Myq+a2Z6ROH3M2fDcYNTqW7T++GULv+0SwFo+232H71PAGGSsB0Df7PwZX3Pr6J
h27wjqB1p7vaB3uVN+8UZAj0e8d8MWrXP3z9SBhStQfdy3nYzeooJA8Z0wLQTqXeujvyO6rD5KSS
8ah9FVNSHQunHK+9n8brvO3KSz4N4NmUd0Q1hG4Ve8tHm5w9mI7u0hawq45XthL6UpBhdXB5HDAy
pAofpJUfYpg6K7uyiFBsR5vTLf9oKtA1AEm6OzmrB0/ZxjXIMcEV45hcJclcwBgDyc5BC0JvfPAI
lv8e+lBQkiQVmzLuy00W0SM3oQ6eS398quYm/5wEQvleY0oy62K+E9CoT0xNSS6fQ33GLYHgNVaU
ihg7Pi3DvSmSyh/Scn6WjgO1oONpjYdB8uCqx3hrQ+bcFSaym9EIkdqNsEOIFV/Mkyn1XuzuEFUV
97EX93vPiCGfaUbkXpV5993CL2Rlgn21QNnkta63ByH2WKi2QS+3JJOUI3FptYXODPn6FudAwUJ8
TCD8B+pHZxTZnWX66d3w/74LMlJKKTr+8+8tK52PucMR6RZjek4zLN2WSJu3gZlmItv4L4/tcN+u
kRXocwIShugVKl9t1R2pXMhLwOCmj2QpWduhamFz+3MEfCNUe8/p9pND3k8MlmaKCUWm9eFuZDDA
kx8R28IbHYDpvMiQx9rImjwLzTftIygl7+WZ7jMiiyxrb5hWyiN3vUAM81z5bXFTTcnAaeEEB/Hz
GLguvykCblzwlym94kHUwEaVPaI1LUr+TIMuAiTt1qCLumZE+K69kVmrsnz22YN/Sheb1BjdxUnD
fy9CYPFdlK79cZx2bkNPOYCQCYz4FPOgOdveZxWOALpbOyKpxkJaGTGwwTNG9BURjnjebVlwpjuj
v/OgLTEvkvk9BPBtWItuN4rUveIBjtaWnPG5JRlsVxgQFQMgvk0c52cYpGcciNPBtbLhVY9QqcpJ
TSCP5+HVto0P0LAw7gjRO0IpqzeafuBlKqaFMNe+eYM0thWi5r1O/OwNAaWTKOSMYlRry67J9I1h
syTKw2FieofSsx7sxe5ipkW+D3q6j8brp3XNMgJLwgQjYwi2Mf/q3DcgDuMJfmPcG9PF9dniSH/a
sBMKTmbFen1I22NrVfHu6+NJxh+ZNYY3M8puTeE3d2ZqEG8QOOLJ4tDYGHVS3MLhGrhI0kCgVfg+
4DlNFKUHNvfBfJlUme8Hw0QqPr56GJ+e8o41SoA3+TAqJilkd48bBviYBgf/vhmTfufnhof+ToNu
GNJm2wU2uqvOyB7MejiPKJ5pR3J2gr57VTyOxuglgB/3OKFVAqtsflIXGS8y4vW5sj7GQhj7kVBQ
Ph7aGX/6VpUbMJmSDfn/NYAKh8vM1vrchIs3szSfhIucZW6aA4AnvKOd4+xHhvRHy0N5iHZMTv6A
7xe9kQdE+kBC0YuH53xPdKB7Zm7Q7+qE+rvElpFqy1vb5E7Mqomujsrf/T6xnuwpwWJGNPzK98zs
Uukyv4zjbi7Drd0D4G3vzRfawia9zI417gOj9065Vh4udDKu/WoYb7Zf4qlwHFh9tMiIIje133C2
LG1sjSDrYcC8gfxjytlQ5RuTtEajRAoUjjzXbM/c2oJRg8+WGknNVNwllfmEvj7Zf5meCKXr9spj
ZrX4ffvWbe5DUFyFaTJMw8wUWlO97wnGwGgrF1cpq8x2dlHiKy6BIiXUwQvKvY2fma2qc1vInjtH
9ry5LTMAz2MGZVhhzKOnPJnObF/gqrg01xW76MWN5HTJfV7E7mGcmIjPHeWnSusjFD5CFpOaAQZK
ZHFwnWWalqEW6qveZqedFNthYSyYNGNrx5Xe6etHVEzHGt7kg22X48XNqv6aC1LNGECuEXn6gWjf
pt6erkFZLe+aLy7Yc9JdZRaoH/QQbcwWCYyRs7xRUzjgKOYTxunb79Ow68+4JLZAfcLXooAgkwUw
c7rICl7N0fjFhcgLXWQSQZAOF7BcYjcx23vwkTyCN5rka1N0x2oSe39EwV2nbvI0RveDKEB+py7y
TKaY1SVz+nwPCZSuoQEDB2IfgidYxEfpp8GV3fVTE3BZmck4XZipDMeUQgexosUcY+FN0fDstG1x
Eg1gXmdlBTuvS5N1i5IXXHOXvYrORgY9tDurJoY0lfV4whpu7NhY3/uLqYtRnbVjXfrri7HUVc2h
ZhAl7DB506Q6GOM8Xd1i00kjwBcyhjsOt0tULtjpauT10SUVnf8CZt59hFdsl4H3NAgeYZlZmo+9
M92XwOh4RDHN7gqoZNrbCVJHNj2Bz9uq4ZqIC8B5dftp1m5xb1jtYQ55u/r5eyBAChJuvSwTLOcY
dcG+Xm7ycNIRA7bGPSiIwbdMHwG+nif2VHcV3FxaUUOdwIk9piX1kDHQWto943AiTYfn3LNAJ0Wf
cyOaNwSV6Dw7AGyZi9OncFCKReO5wHaM4CVt933LSEGNO/5e1vWLTYOP2OexixI/dxW+O0ne3dd3
keLDY8zhxGX00qooPwuGIRskJdk36v83BkqXiU1fOyk4fHaF4K1nUstRGySQDVbamJPTCMXjqcsb
lys9ZSiL3rrNobcyuLmrCGHm8TB5sG4gPwejau+6Upt3IwHla99bjGrkFDwRq87tVbOBsMFRtQxp
V0ts3KPTTDhW8g6EEKG3MMUlRojYzz7JsLhk/ufApLvwWuglbpCT4rOoY6IQJe5wjg2bX0CXq5cv
SH9TKBHkpH/9CFaEOJV5VnvUL1BA0+LzP+fpcqi2QTEec05kgoXhvdm4I7edq50n3BtQIqzoNbMN
m+WEdVAs8TbOpILT5MUx8EN911lJcSmKFrEJQhSmtBVgnUXK4hU//cSz99bc643uGyCqkhiZKKue
c6b1kP4tSl+oBsiDh+Ty9UUqH/M2YY+bwcn7S+kTtQlXXn7MJTurupPWnSyRR+Gq+Zg6W3xMyOjW
LhretC7h+sZfD8TY3g8I+25p6JItpIfmHbzgazTF8afS4d6pk/2ieHrU8AxIzkEWDvX16euneXFH
jlHx/PUTDGqg8c1LWdekXddNRSudZ+wpS7aNYV49d3HOYeziFwuZyTy4rcOScEFMGd5SMwWpvGYq
jHZUUAlqukyjzSrPverNl5rpsmJyevFCZ74OcSJIrXX0GjVFu2GslLDMT5NnOxS3LtLqJwE/GxpZ
zJ8PnmNMn3HHeJWxzg7RDX7cavTZy9Y1b8LyJUcScR4R7mOpqpGHm/X56ztwlxQJ0Qi8ln9PHEhh
fThQ7X6h3DOU+Qvzzg8WoP6Nx5Z/8kPyJHPZvgHQEwspyr+OQ9iy2C3sLVi0+B6YgXuch+aZ3N74
XiMEWHmq6fdiQS2JZP6LMWDxapvT4pQInUPsRslbWoIyAnRS3ak2fAFySfNpQGwfDeW+6yl5oazG
zoUsJVLCeJikYGkQo1kktpOXwT7Ah7CWGY1/1mHaPYZD/91eRM2Rqm20jIk4f31Jlu8MtUiEkE5v
La+FuTyzqnDNxj7YubBe6tQg7XAW9uGLt2/EZbzJELgf0phYpmmsjj7ETTaHHjdQltkHfCLy8tVA
yJb9UlJWBfz/uXZ4TLvpqp1EfLF6e3ycwIeIFkdjk4GlElH7kKRtcog1qafCl0gOx+IztxGJThA7
HnRkvw0sA1dytNXHOKWbpI2gnviFPFWm1W/INLI/RpkjSBu6BzlJ+67nOmCloftl4NbtMHME914z
BdfYIaGWXeD915dM0/87scfIszd+Jq5HLFguuweoddWm1fKeK/BCoTrdiSphukeCzHfBolukzOmS
BPrjV2maty7wByJXCGTf2AYxzOhIsoX+z6Q/mz7crv5DmohNpN/fIh0Qj7mOkCQ62DZf3SVv6L8C
2Zwh79MuqalZfdkepjLrb95yGXRj+9iLtH00Or/bG5E+Bqn5DT77wW3S/hjleXJmnf6QLo1eFISS
hRgf2///sRAFyaG6/CsvT27lqc9yqLyN7UzOWdWJd59pdp9wi+3jmLPdb70ywQgSJNev70TnUXxH
NreoVfUnY45pL/L44tH7PVJg/qh5qO6jovM2EC6AGMru2UdfD/wq1zffhSkWQllcZ8ZLgp4y4/Q2
8mbw11qd2zayXno0aFuTbZ7khLjmcWlt0jHWm3/PzPg90UNZypKuVFSbCuqHWEL5/uvdHWpyTWMb
mAG0QX2wVXfyPPmLgYCB7QNH47//NvP3cCh+nWsJogapjx2txW/hUB3WYRoIYtBy/CQ/4NevbJ20
P4oKC1ME+f5xGrxwH6r2W9kiQLYtmJdTv62JPn5jKxFokqVH/1RW0jpGKv1RJikahSD1SEIlYcf0
KvuhnMdkqTT+EGzl/J5PqCzX1bbrQIExLVc4vwU3DXE2uKwG+rXXysvAm3Oicw6JYrtRFAPeST2L
7p7PyzJ2vHcWVNfybSqK7jqxw5tjHnLZqOp1BrkAR0FNqqhjyy1duY/I5Talwv7wnYoUegKNtlUa
4oJTfXJUIPmCcIz2blj9Eg27EBuR8HpoDXNNmDMT1IZnT+GomUECiWRx1ZyNufSIt2s8FFnWRZmu
/+pY9TYtnF2UMfu1GNBsqSJ33uAPDFzxWXbVUieXUJxLLK/0CMLeZY3wWZvEVyXtnRmG4hqZU7kb
YjivdYFfU3gpYQlVjzFfYp3/96sFZfY/7n1GyGzEta0sIeTvgZqJBHUkLYweliPvLL4wego8RiVd
tBtx6eFMpUTtYOHdm0DiDqKdqE+wJmW5blACktNtldWjS5rW3i8rdo0pq8G+oidtKg6+cpz6Wwva
HDUIgssgnd9qN55XOTECmy5nwQI21zlR2rZXJm36OZAxE2bUpA7AYczTxX3XtvnRrutoj7LQe2ma
8glcVfcjRT9pMhxL7po5lu+ooCMMl1X63UREZ4JW6e1liuA3xnWaGDPo0Dw3fcauegnI83CabSXc
4RsWwHuzDawVYxfa6sYXj7G05f2I5qKsN6FuYA0W4gx4GZKrGRgnPZfGqbemACoO48Rh0Ky+DO2d
HKMTx2yIBtwE2bIgI69rGzUEFEN8qB/x3tWbGYOE5QsJyjxr79LWRAUTSVQNmFrT4mYKMqh1VL7I
zpePbU0+MRf/sbfQC2G6uGdnF71YlVEdTTNMmeCdmOeMezJzqH9CazhAClHbIWA94Rmi5LmPCTDg
zHiKrBEphQgV2QN8hzypu+dJrFc0EQdD6/wMTq09//sVpn6PqlKOZSkpHQ4+4dnqKynwv46/0rJk
h+AcgnQmnmETy6+Gb9vA9aLBwLHbDfXBAoSLMZDAwwSk7aqlRdvGXeWvOytw7wrDvkYw66Ipew9m
hOB6/gSlMS1ZQZGbHUbs65epNTYwc9hDEAyTt8K/H0kmyYTqLkb0Zknfu+Gwt7rK4w0Ti1Ueklao
IvNbEwOscE9Qcd4NG5p3rz2GL5DiWR8H4fbf3w97OcOKdAqK/PjX//5frsn7sYTkEnEoAK9r8VuC
rSCvB/owakWvAgIaKG86GUOPR0m5xnoIhndPIlPxw27AsgrezkJLeIdU9uzAbr64vNWHSnYDc/P+
LUyDCY2dUHdIeOONIMAKDKH5s8U/AIkSMMa4sUM+ZruZyufeOQnLecXQYWCZ58kTCfkSbxhlyh0Y
MAPU682fwSrFafkQC252Q+JWq0I3/cSkCFUqIV6hStzHIPrAKOccfc+LsOTK+C5R4WkUKv8Vy05v
DFZefwjR/Tr7f3/fLMvkrBKey9v2W5FCoxpL308KLCjs5DmfGhzMQfGtapYErKUFsIfMP6ZSnE3O
+SuN1qn4HAC8J6hnYr12oJYwh9T5CzfszyL+iClizdB+RU5hrod+l3c5FIVW6hUzUzyxru+tS1cT
B05a0MkZcNI0giT4JrN9xCPYmr3uw64bdNgFuU1TT5aZ5AVSSH+LnCWKAuNYGtFK1C3HHMij7SR7
bPw9YCqfyQHbOSvbe5Fn7n2plyWU872Ire4izXRjKTaCQjj5Ky3HzUhkefMtCVstv2Acah67Pror
ad3X/359yt/zvahTOOZN6QmUVQBOlmLxv+7XBKGjUENQrpWI+svYu9GxTvBLt4l3zqsI+5wKM3bX
oEUB8Z6LYBouXet+pkUMyz1y6weZ1tHaLxL2jdglIHcPzgH18B9zHv+nV0pA2lKwAomluPr7K2VH
wLoDqygugXAEfhMylgrXmRfLZ98tPwd2I5euit0tsw1rixv3WBNDc+/N4snJHWLohz5lnBN/w3jK
NqfL2BRXvvWH8u8fxTXvpzZNzj9t2UI5S1jlf72ffoZVzW+bYh3NIJWETShQ4pocUw1ZmiFOiHWZ
4eP6w6e4VHl/v1uYtNmmpt7kH2n+dsqUeavqCV4Gv6va+3MR0pcy/ICE0inCc2DIqp3ZpyUsFkBw
+TyZRzXaH9CswL02hsnsAtPmH17UP48+BdPK82xekRKu+q286+Oirs0JsEbstMfOrbprAjT/GDAc
2k7EihxC2Y3HMo1b5K/qOEzdyx9ewT+KY4fj13OkbZuW1kS6/v3DaFsBI5P55DqNsTx6kK+xtfkQ
PfhVCknVvlA2o8+kPzJA4bEZjm/0m4feIe6FdDHrDzebvXwMv31MHteF0I7relK7v91sukMRY6YR
eSphdw2dvtrnSRfj00rdj7QGjI8U5ijyKLsyBn2GXSjfwMBCL4+VfU2M2T0Bcn1zsj490sNIRhFJ
uHNIlXFYlp9hM4Ts8zwIwHYju20rI/829q/SDoeEXtuyjhR8sO5YhNr+Y2vnxi9dXdtGha/Et73P
5gi+YkmwoQEzYCrH6WUcuvdyGXF+ffFcsC+ZY5NyDc/wsdaNt43n8JYyObiziNFa5WKM3mcLyaPR
dMP5a+T+9cWI2p9KZ/5hsJrg8ofP+Z83nSMpaXjO0g7RBf12+duJFeFsQqgQ5EO+ZE1urdFqXjWi
oCNA93mDA7tfmVXpXQrSzv1pzJ7MZa2sw5whyTs9RKj8CpCbllfdJd///fVZ/7w9HeloU8PcsrTL
Y+3v16GRl5CsZlqCCnfBVbvFwyyabhuOFfzYsWMh0ebBpo70X0ytup1egr2HpkYisgQPjaXdb52O
2kRnvX9fBIvpnvL96ws0ahS/kygOXz+2xWsEMtEyke8T3R08BvqjziyeRyP0Odhr3jEqmdRlao7u
XOGeKU70HdPDP1zq8h9tsONYptQEpEraPP17HejQLgnmEBHLrOzEARHfO37lXQdIzvFtwpd18IOC
ZPPGv4OGdSRGqTlbyx8b5fyJgfcdSws97Zg+/OGz+GeBSkUmXMdBLalw8v+WpQqCAWoB7vN1xzbh
ahiNBzQdHbJFug13p7k1QjVeuCXnowfQalMx8mzzD5HBCiK8pLyE8zRfukFYd6hpcqCYkVrXjlZX
UEb2dVnbMwlz/V1OpZ/lPVCjefwWd/28dbCAMkaJ7MexcbGuAiXegAOBHeOS/dWycfv3v+v/8HB3
bNuigrJsi8y439NFq1qphi1LtHZNZ00EHoPq1kSXZrrGPTLv3djV3mNYQftE53geQyMEKPOeZNam
i8rmQsyadTeMLd6IDKELAhbSWWWk7//9ZZr//EhckxkAxZjLq6Xa+/vtkYUIlrgql/h4jCTUDtTj
9dS+zj57qow8jWAqzAcWLPIhjTMa/yLZuBxKqzrxnyiOmBEVBRR/ndjMtGDcqGk+dpBoQRvzxaYh
Y4irUG94xK/8+4v/ijb/+5nODU23Y3GuU+2r384eIzIIAm8mxO9MrUHNIgnvuvG5/T+cndlu29i2
Rb+IALvN5lUSRaqX3MXOC5FKqtj3Pb/+DiqFeyt2EAMXtY5gO6k6liht7r3WnGPapn7E4PQDwxF4
FwSNaU10Hid+5ZRHFSHdMa7OP/8u2scPHQcC5rvc7XSZe/r7FzLRE1vRW+BN9SlDKr0qUnt6GQL0
D7YQA5BvLI5Ske4bS0kvfWCZB7itL7Jv02ONI/WYVJa42Z0CRMQMfgDMkXZGXi950+HsqEoKTK7q
jve8OXnmM1SoxhsM22PWc6ALzT56TTuZjDsNikhSifGYZcYbEFnz1JU1zFl0gluZHMRtkDaMiP4f
T587K+95a7EwyO/2XvjOkrSqs3Rdq9bf8yzME1HFvseBWYHuokvwEO1yWwOAuNmFqpMsOvZfFIOp
it+JyC3KkIl+XS5J4Ogp+9B6lMTEQF68EeeUnhJaI+tGikBKLd8OUWHuo0TrHgwFeeMsZ+Yxs0Tt
1SlqyKBRS9OBve5wtA915ZtJ5sUwyUcdLXmBWFf/pBNoftwfszVeTpv37Tzbnl8/RRO/TggTPl/7
HeDIubwklRm8YqNKj1oGQt/i7ub6AlIWl25cq2XxCoapPclzgcakSUm4CslTaMc4erX7Bj2QSE/h
0i5LJxsPAahuIWFTTAiCxAoSeTzZ8aC3/gwTMeqehwKxWFMScaauWWQdUkgA+Puaijo2IForU+xb
jhNhI8zSPDdSUO4JzwjARnXyo57hygXeOm6DQbDotlZ+DvSWHgeoAJn0DakJtBf8TW9EjT/1mk9i
DD61VVU0DdpIpb5FZll6Fmq7oWsW91vzpMmJuUsgm23VLhH7CWKCWYTaW6n5hmskHdktU5ZxFgsZ
RjIZdOIwaXYiWzC4DpH1s8MLGIL5sHtcLIPxYkdWD/1BmR8VqdQ3ePkN989v4d8thYbJzZvOsUbT
XV92Ev85PnRTQgCjKsPaJaJSlL5xy/v6h5xj6MsR3LiJuGazWrpNPCbYQokw0Ef1BklNe7YY0HV5
vcey6j+MsPMhNNvXlKCiQ2Eh1xtwYN2/o+E4r/78e/9mh2PiDbUtHLKaan7Y2YLZxIzfQUXUAB/X
+BC0sVp3UxM4iVyCZeRSeDngyp1SiF0YQnloGqY5DTDatSwZ9mH51lyuY9L7f/vWgJSjnUj0qlUy
zjH7reOpQ9CkksfQy63p+ho+MUYZ7Pl4t7eYWQ9KYCVXZsDDEjE7Yg9Qv2pROjOlaMS+1nGu/PlJ
iw/N1GUbL+syd1eVI9+9v/2fi8XoaMr0CMynLROOPcBuOEQkAq/6KeichqjAHeOz+GT5tE6sIbyN
vY5FtzYfmOzIm3vETLkknkLqiWDHlwKfH0uMNZDaHHFmO+Q2GoWixda8BvccOYZcJKdZYOFs8Sma
jprU8W4Ylb/0UG3oHwUNEUprKADkvYdeM2aMQMDh7XkvV7uq7yuUpmbjTpNP3kItq+xIIOjYITtK
Qw6J6rL6my3WJamIr1rvIZORv0j0kui24d9C1Nl98n6/3x3f3T0tFZalpQuV/bH27kQk+gZijZXn
ayOONO4gJCvISgY3N2zCa5TTNBxoBQBtH+DvSEn3iOgnJge+zx/mblZXU1BOni310W1QsS0pqIM5
myRY5+rYpAlE/sJ2Ind5qxdDcVDVBKlA38fPVl3HW9my50PfAyWxK6VQ4Jcp4bYIGD7fjzEYOW1n
8HMVVrBtbRQfg/e9vVxXeuGhlvx2/26IVZuAU79aZ+aSuVHLikfAA/6tpXEUQOX67MP2m/2SbdJf
1W1DA0qrvlskYhudIzNxCAYE76DJfe6KFmeGijjh/m1elJ6Igu5a2QOrumQJRwKfuzPKzHAMWvFe
3oNrS+Hsf8WmrNcy3uwC+Ee6S83BOAciGS7BfKBjDJmACTy93OI6RFOAl6R2ihhQGgL/cRfM5LbE
sonER/vkSSofz+5szlWL6ZAwdUt/f6brfcPIy0RD31Hqsxsm6bAzIuN1EsUbb46fnw9Tnx6ioh83
OrCgQ2D44943IdDg554/2Ut/HLQZMKBtzAzsVLEFvm9IjlJRRaxPnAGk1GU3VTwqcRhd9Bl7fBMi
tIq12tPHST6EWfVWCu3Usyq8St149OfuteumY22MOndlW9+IviKyVdURPNA4ZGw5kZ9L4Hkz/A1R
yPr6yUK1vCF+/ZRZisHGgBdSGBx73u1RDYLs8ExOeOw7mN0os6wtYPiHqRoA44ZpeJ5ITj7nJDb/
fBBBPYA9Lav1CBYKZwLRpiFIBfOialr9hWfa7ytEYTCN+DbSBGbD2QYUeWgDHfg+Md1bI87Npxk8
bAkc71FOSbkZfak6G5LyVvuteGgJlFlVdp1e7JtAivyFnXyxNVRVwcEyt5um5eOOqJm01iDDy2I/
kUEwnKMin9xU+lKlfbELoLyvE60x2FuV3brMrRakqGTcElJ1g6glnJ5x+yeLlvFxm80QzVxeTd4P
Jm7QX2/SozDqckQ2hi4Y5DAIjgVtKu3pf0hXHYyFI4emvo5zHSh7jUOKZa053LNKGkihrj/hye1M
HSeoXIXeFIN6X5oR0txGV22+phI4aUnpI9Yi499czCg1smMm+gOZWM3PqExkw2y1JJIGC/bSh/97
mLR8IAb01jEKWGlZNry1MZO6ysST0g6R9dzGnEWx8LyZEZQmMua+MWqh/6D16UM1gJkmfwNjO6Kh
GCTfAaZ4tU6RIbmSZgPE6gObPrB1GtHtx4nZOnLdaU6iWliuyzDfcoxUT5C+WRXYvTURU8WpepzB
zxJ5C8zhk5VC+81KwSBZNRBPaXT63o9YLCn30XKwHFqLqXLSYhxqndqftWjsnd6c1BvaI0gETmfg
mgMFU3ZDdZBKQh4kLheoJmX2/Am3yZwAR24HotNMxVH1ERQn+bJ4jm35yP9vtgnrstkWkxreTCgh
op7jS6OyFKJsDh4JeoAiiSq6KUyYETNUVDCpn/W6PvYQlx6S4B9LsEC+3yEmLWGIGb4GFMd2ejOs
5q84s8y3atGPhIlt7rMyWtyeyY63GWRLpN772uqavamtxqZDY611Iek4nen8eZUxPt6WuIvb/HLc
laCmincHEPr2cIzInVpXQ+yGPU6vppXGB0GE8kHqYexB/nu4/ygwS6iikUG+Udqws4iCk1QaCtne
qXaRA/UygkMgZiW6Kpb+T4m0CvZxamwTBngrhdn2qubmta9KExJt7J+qpFVW2izZl15WitOIUX8d
ztn8jabqnsS69EUdJNlrCfRb+Vb2jbDe8aYtD2ZifIX2GRKxMbwkcvgdTWp+EaQBEHnIaCj1NyR4
kYpUNmgpc+u5JsVhT/5B7YSGUnj50NdoSq3gVEStv0ob2U3LYjk/d91XJqHRGcrYrowNJGzBRVKC
T478tBk+rO22YphC55VA1GO8f/fzIRy4RwPuaaa693BAcR6rw0k61fCkgkg9WYmdHzOMABYhJI4+
S9POHAuw6no0iJXMYVbVr10/AHSuKs0b5w0mMah0eW9sFaL8fmiV8o0Fe2QXjzlkLgM0mlatwkjq
ysch2dgzmKFR7rTn3MDxFHa2/EMbyO4G8r+2O5mGgYHISWECsDYWI0EGUs21Wj1zUhV3QNlXittU
GdbzcSwfGl4++oG4mwI4IuRveMrsMy5OZiIacx1CVAtd/sjYfcmNGW4NMlf8DybODdlvNlpnf69s
dnNxWeu3wWcmXGlHOQDjt+r65RMRQRRKQqAocyRPnEaRPfl94Z8KsoYQzv5lZIkB8lqIBxuLIpPj
Gdb35BWik+m8EkHMGBdeTYe+5JQufg7AgeaKbG9au11suwVzWkSfYjHNqOvIinVstDI8L9hSuAzr
yGngPF4ZAw3bjJipfQJDN0MtB7GUByOUQf/KzKOVpmVGhcX9xery16n1lROG3YjhZdO5Gav42qCP
eCHvFY1mofIfq9W9gKXP4tXGwMrjdLEpIW8B1APHcU42Uark+25OoGU2crXty0m4IxYIV8+U6Kzm
lcebzT5qy0O0RLSPOm8FLc2nfVSL/imXPEPGVzCCyHxiQvKX2dHz0juv69jxDP/70MjK65+Xl99s
wGyVf8Ry15VR9b/b9cpJrcZNb3CszLQT6eOwQtrUJIZlJDm1IQxLxN34gtjuiSxZoMkTGh6pqv4p
2GfddIJmNnMDZUuI/DkKtD2ijPIvAC5E8WKhFf5Lq8JvX05deql/smO4z99+3YAxD2EYSHNO53xs
vvvdY39cbAJls86YwW4tiTdNWS8iGXYKmy5m6VbYSixBxf1D3I8Tm/YmxNaW2+ihDJwk3IA68g83
OYEszPzNFMMjsvto+UoKBomVR0k9tVTTU5WPsMx7E5nTODHCzh7+fCGU32zNbZOWMltzjr8fx2qo
boVCN5YrEUbTydImZeeHDIHxFoTr0bbyXZ3r9Y1miwwNBA4h5thdj2LlnE3KvrMT86b1VXwemRuu
iQmZmTUlocVeheDVhRVU29+6pH0Iw34+owmfn4yU45VlEAfNf/kix6F2IHtFOyQwoFYtIj8sPHxr
+OXfYE3yg5FVhhNKUefOYfGPiQX7WsvnWoa4WJU55qgxOPqTml3juWaFRxSFFBZTgKWof3Fg3s6S
ZLyJ8WXo8tETVWNtNcmIIUP0bi7HjRepCUl+Q+O0OiAcpprZhThIDdObCU0UNx4cqoEWK/SmygNy
0zmq1aAER7i4a0IVDyLagwI5KAlRUX/NZ0uDbR9I7ByVbKNVtvJobuSunx6V5euqz1sUIMWxzOaU
uyQyEAI6kz3RJ/njWAEHIO4KPZmULQEWukM8Sf8lXwxNDCAOCTpyx66hABWSzlm2+BEyiD4TsjUd
Uzz76yzKF0C5XTszsXwbWovqgcbfdcaD7iIjGjFCKKQiafP4DVr8qh8E4oAplMjAGJhoSGEHJtCM
n/UGqOef320f1aom2gTOgKascuS1rPcfnagq0kqFDqWrdb8bcvgUo/algom+SZM8qFzsiYM72VXq
KWYyMb7p01dlQV21KubJYqQDnIBIWBUCQPSQD9m3BO2jjHrpe1CLQ4rw8B/JgtwTl6CvcEuxKB6a
MpgIAR6RxbLObgALdF5TRM8CA/sb4q5xxWhOnMnzVm8iKa9mdoYvMu9lRscoQZYvw6qd93rqG3Bd
ZFpUIia5q6Epb9N/dUFBlW6eGQRvG9XIypvKl6ZqZkJ6fPurJhZn5ixA3JMFMvOm31uDr+0LbFz5
Siat6ZPNm/2hl8XLTFOBqR0ik2WQ+uuZJgR/FncmN+yiK57pF2dbyewbR9D1osmSD0elJQGxKPrX
Tq57JtXjfLw/hEWIJSu89ep1VK9NvTx29bUPrrJyoWyCqpTLcK70fRNcTOVsK+cA0+W1MWBGsIiF
EAkEHLVqwQfsbdcIv0mhBL8JCI4j2rr+B4Phwc9sbDxhYtBel/Qrf/tbX3VIp/Ny2MQVU6ylDOVB
Cx/1din1XqZ4TLInqp+eouwpkP6tuX72/adGfx7r50p/ztMXqtCfs+mFitOXWsLbAInsSy69UBA1
VlKd9QMRSTAMbUgPNzssXKKs7K9ZhroRY9uroafhFmtO+9R92vZR5Q/nTpNDBoJZ1LKqiq7iXbNM
ESpNiARtu2IgkNyTCo6XDqLkkB1Ge6/xIukHHlvQ1NHRx1xGzlRzbKQj6VziQNxgXZ6aeanRPhn5
mR47pVtnPz/3OVLDi2VhJLpQM0ZR+1Lal6q41myr5+t4r3m+Wv5SZXXzfS4DPL5by9fKLWAu4aS8
Jk8GHBeobtlT02b6Tk2Co4S3CvKyUe2C0gwvQZGggReKW6g7iYbcXl5gd3up35ukzvuwEnnPLxUS
TmLv/fRAWekhQclNSIR+MCrCxY+BfyzlpTTCKfKTkp9AYU2QrDBUpmcKmK6anjvj3LiDdrCTS2Wc
p/5iJpfSuAz9JSdw0rgk6ZWK0ms8XAtzqXC4ZuY1Ma9tdqOM8VZnN31ciny7VnXU8ZbaN3m8GcVD
bN9apVcPNnEdSafRY10kqKw2hONZYPcTKe6JRRIsSKYcuBBdkpsqocgIunpwcViQV/og8gftXkr+
QPkm5LIHy7zxLkPph5lUN296ckuHpeTk38rF9Wel4mpHpMxczftj2F606Co1F10jEeyC4zGLLkl7
TqJL1J6poOV0fO70U9udeCy7U5MshSEHAZUxHPV7pTDJ7APtQSqpD1F9CKMDQ+J82A/5Ph32NtFA
8Sey8I8qGfRQqAYUmn8cJe33/oQsgB1WhzqyTjUsHsMisZy+lQdnxMTxOE1dffYbm6eTikcm6MSQ
LZq/eug6gid0guHpqSgoLg73H90fCADSTrp2iCZhkwJvIheHekGCXT/fQttqzlLXbSsFkXY4wUZM
IccAECmmr2FTrw0lsb7ENQMMPpnR9m5EWn5uZqDop9YyPA690c+/L7OxDo1mH6C83CaAi1e6WfaX
+0OOTe8S9XrgtmpjrKbidWanea61Kr1iAMMDk3w39Cr90o1NvWuyT4QPH/fPy5AdjZihoWbWmNO8
W+EbMn8RexdrMYunOIltBEPzVl9waNHA0VWewMLMdYX/KT+Hed9whifnZCKFa8zGR9UQz5YQyQ27
WyQ44GpJ5+hlJ2Adw/UaARRf0OWRWlx8cm9SlnXtl90zvzlicAUVCQOPD0dci05w0WUjlJ8u7Nx2
rrlL1upzin3F0XVsHElWGlcyWoAn28GLQI0OhoPeptlnLY2ensDfJVbbVPFxtUm9r5YkgT/vU9SP
N1BGQLRlADzgMrDeD4Nic544UQA7aicQwoWBwUUEVuB1MtwcuDTmeerowrFHdgY5j0GXFNM6WdjS
sEkkkgpfRZXV7qB0OrSZnryFITvGNup0dfLfANdc2mL+bP7yUabDS0vjDN0gkwR00O8UA8yWgrmp
tWwdy7WPFw18oCXIRWi0lPg9eJtrBq/DTrSHvIHmZlSTKyodHWhmTsfckrwaET+Wm46Y5YH74p9f
1I8CFn49NiY6EmoU1B+GADN2aAIm4baFnV8+A/8mWmuoY1oG/uDojYYcmaPfyTeINMQkdlZ7Jotx
ozJetKavctQBe/Tp6RW6wXgXVIZnC4tu56h+csL72ITkN7UX1QW37bsI892nKyP1aqzhe4bTssRW
KJDtBmWemYgaZ5pepyvLnLNtrbQqcjQCpPBU4eHvYZHO6rJ+I1NYhk/Kpi17fG8hkay1PZknRVeX
MYwFQqTrUSiEmSI7GbKcc5ARuJ3IYoK+I604ZFkvtHAYUSu+8mjosbbpJ8ZcqhTZRGGIfGuGHFE+
uUS/ed9rSP6RGzKw1jkV/vrE5aykc4qObk0fuz90RWwRddnSeJVXWaR9jxELb7El4+/pHeHzbK0U
fNaffwnjNyuExqLGDggV0UehU4qMy0qVbAFqhFtZJbQGQr3XinpJTSmDPWxPWtIcMekbku2HJXSL
kiZ+Jgvie0jc8A9IE/uG+JFjI8OdHDjh0hGGeqq2+l8FmSs3RH3VZWmcrPggyYcxQK401dnwCFYb
hXe7Yf0snVKn7RU20xE3c3m2g44gxQxv+7S0S9qyI1MCSnKS4nwIK3wb8Jp3ltXKVy3V7CepKuOV
hvAdl3TsP5kmg5dGs4vd/U91uY2dzl/FbY5oy/RJT8QY7rE2xl5AnsjGHzXzMofSMZDL6sXELqNk
obwkzNCji5QHtDGnQYa0OMlZ5SEksR+MypiQ55JY9+cLguHj45otmNXAhKDzYerv29TQaLuOhlMJ
+gwxyhzYJ0tH/3f/qtS7m6GxbV0q7ZEH7sgYpMZ2qS7dze2ut73R9njvtFuVSPF2qUFzbd+dtKXY
O8FMJa+BYwt2mpK0PQUVB9wF5TbRcCbr7W0sDz9LDg6athf3Sgi56/eoEqnI32nKUkLZEcoztdjc
vEVdq3iU33pB51k+zWFC4d1Rc2eNECbXaFy9cQltLEyXBMUZKQwH+cjD7ypGL/qe9wAfSVHaUW24
88VuHnd1tLcECNK9Ue31at/Pe46HmbVUQnWHMD1EpCt1hyE4ptqBQij7s6r5qJVLFfMxm48mdBZy
QaGSZCcKPEkMDe+TS3jfD7y761ooNLnzsrAt88NfP9h5E5flBIUWxWYzXmzgL+dK2YeozrCG4aiK
GaXc6JRjXiusf5pe2yYduPPQj5IjvtNiHxspOV1BGz3G/g89rLIT/dTsdP9KStPpEKgmN3I/2RtF
9Cbh3Xk0yAHbhGYrP8yT0DYVmSxexY7iVh5xL+Yr5Itf8MpV16Iwq+vU2JUXRnSEzXSorkGg3+QJ
lLduL4mhVmcQ3NZ8j+NyvrSRJF8RQIQr0y71N4xs6abMU9RCGeepOZpHa0PvQ1+1PFlQWxAKE90z
8/ZZBVt7wodtnmKzNUHE6MY2q204DggQ4e2Jb7GByVTFYrDRSCNf3ZUbCrbeFUf29kYk+T8EatvX
OKtRLC7N6gLLHdbTXCAyBxbd9Gru6bdUJu8a62UuuUTlNmujTUyYhHYDogHeQhOp2hYTJNyyHu9u
ovXFVcmkl3Y2su+RVX5H7Qs9TPV5ST7bOsofhgx4TBl7c6sRFraGuwjyP0oXAFqSnmUK0Ttk8Mlu
EBNf5yksIpWH4KKJdi0JQkCAop01LeVPu9LcYWK34j1W67HZz80+9/eNsgfIXuWHfjg0OadWvJCb
ND7OwwGnL1WScBYfe/VoNUtVwWlWj1RZnbpgqRrB+r36isVsqele2gKZP5n+Sb0/2j6RSaesPAPd
kmyIoduqPMfSiWrKc6SgRzwP5bmUTlR9r1Y6UT1HN4NgIafh79xrUE7URJxfeEK8qYcnIzxp9fKY
6kf//siMg7IVuDJ1adxMcrrfJjOW15XdFLeM4C/Cp6f4kYhPdQWIT73OovxSanC8Djm9zPLYBUe7
PJp8MR8FImP7yIdeso72vdTsJN9rHJZPfD8s1Q6c15ZqjNOYnPl8LeFAxikzTm1yjgewlaQJn/Lk
HBmnwACrstQN6aIlTsa9pPi85F0Oa6U/qeI096fxXpM4aSa37FOX/lujeaSq9EQOQ2sekUirqKSL
pcLiOPkHavAPqbKUXx+s+mBGBNJCQ9hrHBo5K94rK/Yz0H9pl+A31nai2xF4FH1Bp0Ldt6DezJqL
y6/zSgih3K01V9dcZEuf3aKWA8+vC5wmK9zmTFwP7NnfS9RHee5FrHac5AxT2mDb3tHYlI8xsVT3
CuEaENSGUWvx4C1FwkyQLTX67uwTC+AWmhsOS2GylvBZR24CSU1eymi3db6dqq1G8u3G0La6toXE
9bOaFOQQmc/wyVxS2E3DrSJPINspPaKIc+COAv2WF4WIMpcKy38LCR2FjrwVOyPc48PL9djeDrME
RFatYFPkyo4qlR3E66TdRe0usL2QiF6eDqpcsC+tVyrexB019QbfpSbfTbmzaW7AEymW8kMXJBzV
yFvRbsk4gYIXEQy9pQRPhKelbbHN/ayucamZeyHPaFaYSViD/QSDOrQ+PbOwofvNhWOvKXROWyYq
yXf6i0oxel0igI4YGDrQ6wlWCVnaYEGDDYQHSqs2AZpOZRMNDDM3xA4ELKUB/Eyny5wBsHTjTJlD
f5NSdGdsHE1fStzLZGOmO4nkZPcqiOYFZHYvUq861gbJMSFqS/CZHJLxqFo4rWAb7vRiqZFvW/IH
aFw4A+MNxNOAoTmt5k6IjA/sHEm3JBprG4p9OjU2/1YfbSgobra+Vu11JTPDAQK9VmBH3SuA6B4s
xTxIKjdWsmnlpep7lRKpgBs/cXIyaBMsbkvNlTPQQOGYTgLF4JBnQxOLmiwHKG3JD6EKW05zL4X5
R4SAxFn0D5ZD0YGhonsFloPHntLuRVo46sEW4pQDv5RkREqNnR4RTOxMsWOTNGtvCiRP0ybTN1BY
tAlpzyYtNhG5ffEm9tkykMO7ziDtLKkua0D16YQ9eI3N2vcsQiQIMuS6Bps53ejVBkw4it0Y1ruy
AWAEZFaFC2du9MAhmYWa78V0Zmqc/CVBd97QJ3CIsWXupk0OB6aUKzjxEjmBIEtnKTzui82dS8bl
FktV98pnpxFgy51OOE27VDuTGepAYVXuNTFtw9kbOa21iSIHLE+gLaWQLjhuhoaR1abNN32OqWKD
KATKrKWjTFzX8vK46L+m5TE30UGQaLyx2a4nRItu4n6pRt5UhKqJpQqJP+JtuTETh5q4oMPyOFCq
Uw9Od38cuY4qvwmER36rpep70b6KuOg0sSwHyBIV8zdBaRG2Hm0NxdEVxzYdpXdMMG+9IyvsoHCx
OkO5VHevOXYsewNSEgl0rm9SfaNPG5LN23ZTEwDN/o3rytX1cZmtlR3dD8zEnby2+0+6A3cJ4LsF
XLeR/hgCbzUdLfXXHWo5lWkGPheVmq/i4tXl8BFvePjo15rTD0PmkXEQIjizZAfjCduTRtFeJfMW
IMPwfXZfqTbfGA4WriWnuwHpnJv0AdtUSGJI08PL/z2k+CHWpvlqm69J95p1/Gde5+C16l6V4FW7
Fxlg4E/vBNQvUvrF0F+6+YtWv1j6Ur7+YvK1/0yF07O9T8NbPD036XM6PQOxNfUnqmkYHDyFwVMc
PFnzIyZAkT+a97LMh3BYKh4eNP3WJA9CvxUa6TiAjssiI3M5MqzHZJKIyij8v2Mjyp/JPfRq9HtX
JCpIo7o2Xqf4mB/+fCv9TccW4RVjdBvzq07v610XSe4bwJr+0vHKzYteYuW6P0wpeTNFitSnGBA4
j5P6IpcGiZqtUA5VFb/VNgs0IS/aZmCHJCugJRtSm0iWSeLXCfDLxiKhbJdG6FSgmdeqpmyFD+M8
Lpb0wCKTb106sxWzk0MmRvl2/1HDtysT5iSprqHNMMEi10RC0WVakfU4jaNYtZyCUz9+IWFdHAgN
++9DpGzyJcx9rpRVrw7sQ0m4xSgR7OtWsp6sjtzUtK9ZQ6CmbcDKeqIps+cadfcnb3DzY1uDmQlu
XkbwqAYYy/36Bh8N1U/keuYNXlnc5xaRZmE2047AT2q0d5mym232J0uxb/lZAdRfG6/TUmxdKPYt
fro8sm+hdGvTndm8SP2/OxdUgJG5ZedC6eTi3HcubF7iZNm/sG8Jx3/3Lb2/Zd/S3uvnvoWtS8EB
OPK60dPKZdNCpcKLqXIX3LcufvDvpmXxv0FgjfJpC2sQWpMZHu8PhYQA1neqDnmdNUmXDhDY6c/v
UvNjS0Kjl7iIBDFI2dhkfn01E6K1W9CQJZlYIEhSWqrHBunucbKuPYpAUHfl9BrVM8Jds3cDwlgg
N1vz4f7Q1SljkDgZ1hV8Nq+2ogGfEDqzJlX1b62qrEugnxt9LjrXZMTD0BMzI5+HH2G6YLH+90f3
n9d17a8LwMnO/Q8IKvxnVCfCROJo29g5zP2OfA+LwOpDzmXDmzyh1H+1ATKvs3h8sYP4e9GI2Jnj
yX/sBpUEjWhm2iAGax9AeWEEbVx7FQlMEsv5s5pL+qHrlzzeOs+fZaSgJ+u70dAfKyo7+Upm8Te/
m7LvY+sfe/rwzzXKgjtxo8zRdEn2bHp2pCLzbdVnpVGrm93k9T9CruRVoqMQSASscgR2jVO2Wfn0
50sHPenjlg/JCZpbmSvIEfTdtZNpMkqE2ZfrQVFL2tE6jTJTLS6YIrrCmRkB2JvKYO/nsJWvSba/
VzaSpepgUqZqxvKnqMI9uJ2H7Yj0SluqH7a2vbUSDEGuaW9J9NITFLquVrvWtFRquPG9htDr7iUJ
dsgexaCJeO1h8EThafdqBg9RIIbKufCKwRsLryd/e1geo8FrCy8YPD3wSoSDBaZLLy34qLiAZYZ7
hcJVR1cpJxiW0JzgpKNzb9KL4NerXQ2gae3ak6vWbma4YnITw43u1Ydee6869KxiqTL0+sHDBdIO
9APw5KmFh6G4HLypWIrGSoq/uFgq5q/wJAJP6j0t8OzeUwIP7NeI+C3w+mD5IhAu5etLzUgBKxcK
jQAavylwscduGrvg7qnEItB5qYkgo3w7dNsh3HYhZ4lPxkIfESG0FQ3u/bJhm4pqvydtpamZ5n2l
AmpukWHLWUKIQJy1jwrzqxwqrUc6gPVomLGE8GaOHpkxkCQxRJknkJbu4wr5TaISXVPTv/0KIfDQ
GIBMwpbUs8mclUsYvNlkCoGFnM7l1LdH2jvBKZy5HZWFHb7Kw8AFCgmlrFqlXfsKmLtehvgA9dK4
WEiv91XT0hez++Q5sNLvy/96OmlrpkjmBbExcU85J+ZOtkHF9vpeFSXRuTSWykxuDrLxTVmA12lr
EZMRsBDM4URszBRob4GQfmA2aP9iUnodMul7GIv5oUj4d/WuTK6AV6XPfLofW/1wFGxuR8xnkeTc
ZyD/6QKZxKOkVifzciZG73ViCvctOitQgNGjgD4rh9O2qu35SxFEJV0ewA5EKfdIw6OE/CKkRZVm
aB4qoemlCBsYvAJCVi98dvJhfxKJRLpcq/mftK8+WnRB52o6Ti3O+1Du73q2//zeIRezxCGCQE03
QetNgb4eM6adklZVezCBsF3GeBdHRv+AlMt2leKZfqB+IwVS+oRr89Hgh2zbRrytYibitv4ewKUk
46wnQyLBOMSPkYZlcTLK6Dt6AGsrUi0nJBtKbWS3lRenJJkCAM/caMKPkQKgXmbSsbZkeXcJgSvm
vILYqsJEa4xdbIjofxg7rx63tSwL/5XGfWcPMw8H0/1ASaRyqXJ4IexymTln/vr5KPv2tO3G9QAb
RCWXJRVFnrP3Wt9i6zXbr22q34raLn9jgWE598tVGMIcV2FZB46r/tISboM8bfJRC1bD7MvVKoCv
iXBUmtZCrhR8mh3wzWKRQgy6SsuHQ6ex7wxN4pav3ygMlHtRBk6CaEFX6S1zP/daBU6rsNdxnuWQ
WwMaDIudTVsOCMqamy6av5BjYrhVY7UHbaBZfv2oU4aXYmhaz2zJfCrM+BmJ7LTrCgLHyxJhKuzG
Q1X0/qHVewAgfjy4JrnTtPpTG7Qr/Trn+mEuZ81etlwk05m4Lwp7LLyglOQNMwyDDKTSOBJYnDMa
TeiFNCCer1+bprhcYxcK1/OCIR4LE5cFs7CNCGvlHAsfMOtkknYUauGlArm9CuqeJA7U1Zfr1zq1
sG+w50rNn1+I6RkgQbAIxBAtObLsdX3BlVbhea472vWQYTmYZeKwpCXVZR43cWyVt3JGIrMsE6AY
Fw13tq451zi6D6GmVBe45UTfjQSZp7bktq3SbXW/aB8UjTTAvhC4a4yPKKeXks4g3+soGbeDLVsO
Dk5tnU89LSxD6eF/wtDXtAXB23qB1hZkP8CPt1ISTrmI7UfEOkYw6/eZr7EfjxlzpSYi/kQi6m+h
RpJ2R1Jep6qwNW3WJmYTv5jDYK1HlSZyx1QfbCi3ycSSHxpRB5dck9Qn3f6kG2b2mMGjDiJf2yZ6
E+4HkFf760d04r9/VGaVzdW3r755YqwMqEPVlmJXlvOwyRssgq3a9gf4C92hA/xyyICSkw0z2x5R
Ig7cv/gtxUvi9nY77eaE1RUEuGfcdqcsjPHU+r3GJLHxwQzpU7InJUSGtgz9mDDm+rNsM/hsJnGe
ohiRTpa3Z8GC5PpZNWXzWlRgpcxUahnSKTreE6NVUDTqvRPWCLkluCRtMD1YMkoK/GWX1sbJapoz
gUBmUzDVZvtUsP3stWLYg+kb9ux4v3+kduOwz21OYvau3HB5trd9W863olPeJb3R90irp9tvX08b
zPGFfbx+dv36RL9JRC0xJvqMDov9bmun0yXCDrNXVO7jk4kRgjvbrW1ZIM8Vhu6BVvn7JOiJapzl
mQSDFEKvEy1fja5fDQnqSRUUW1dHt0Uqgjehe2UKA2nl26HpZzeXAhBmhdEgzGIIh10NVa0m+aCK
aBjLXNqYi45EQZe9NXpQ8m6qPmtOtsw2qBjkrd0OPB/1efZ1XjhTbRdMuLWvqt31k07+CrzC2MlT
pyvbQF+W/4NC9Hg6vVZTmD1KeeByIxcvNba4qoyGXSYxs2ZHGQeVfcAUFffO9Usz4IDj9dBFb9Ug
IDRXeh+urxTxYYHLN8wA8yXJayCoxu7K7wexfCpsEm6qRB+8bpyrQ1sVX7qFuMqZmW8aQik35uLO
GWpBHE1W3dQ61G/mOqrXR5WOtISs7UCCWm0iv3Zas1TQ4gBVF6EW7FoEBg5zqPIiExkdpXV/ZiX9
YQEPvKs04sWBXDbHhEywPYSDe4YUDWAvCzNsDrIrbiSAvBob4yw0c8/mP9zOKrlrOmluJzuPIxpz
ynKey9rkIM0KGFwpdCm1AMtj1c2HhKCx/Uz6HzCSCf1hzCRj+eh6QGLNqnbSZjpl1rOQonxLkKhx
ElJtnPRc1fZ50T8KpZ0PkmFhtGUTt8JnNB+sawClmAsyxE31qcyy58pEfB62akL71GcLVurIScfw
oBVNvZfbvljpAG7WMOQIIW19el6tIDmFdAjWLoUMCiqScxwoWoU0q6o2XZuSot5h6SqNAFMHsLkW
ID56bxhGdCusdTFOey0jrM0nhufcl31xlvQkOFsMnJUVIefdLJWbkK6T69sNUtOhL3exxTwU94y1
DYFJOr2u2ISu1t8PHTlfDnINAPfGvBpFUC93irDdFln2ri/vhZggeqctynxLInBzExgZudKsLJig
hOg7gvizNeof+Dj01143O1IapvCpinZ+yV9jEtbEUC2dvx2kzK+llZGJlcV7YBcEZUysbLmkPyfw
8OaiPkCq9GcjPaML74y1ruWcFCvDiZPxkx2FIRGVTXgJaKDbkWTsS2Pw7xBkHJUGrK4i9YYLaWk8
jwuIfprmcS06MpfFLO98q4KzLsZhJSV67oKZqtaTVUz0cH3tlMTZTsm6ieZm/2FLbMb0Mgafuygs
EI/cKVrA3DHW/X0RYEYCurMZY/w9SUcQmqIH0T3Md4ZJi9shDxv/HtnNZzmJrc9GkAMNDogu7m1y
/ZZUE1304qhC/lxXI3FrYyi/la1dfGlqnfR2K3xJ/b7b+CZOydTQVioKD/7ABF9kmYQp6F+Hkgy6
Q1waMo362NwYgfY+m3p5r4+6tlM0UrgKQkU8HK3i0EWSxUmt3o0KctgislDY4uzZst4MnKSJp+1v
dsu/TmsJIJUtMAwq++VftBekUJmi7UhlCpFqncNa3fKSymsZ9qSICgYj3UGD3Lfi35KcamMfAMqT
E+cKyECZTlUcvxGK2q2q3r4vGvVNxg/+m3XwVT3wY+/WZiEMJ8/UNHoyP8vlZsApvoX8bMUqmQa/
lJ5NI+dk8xFms3d7HPU4PAywuLYmZ31/UFViIBHR2MbY3ADB20y0C1Zaz15+xoC7CenlrpOU5LyI
9CBAjmG2LpW7YPSITJFh0bPoz7KC+KNo1HmnxF9goMFW0AYHmGS0kVv9i7B9MK390sevYsYYqorQ
e4D7kZrHMFEw5Nh4tysrpFFfTiuU3/N2xgFBkyEqPLg2sSdMPF5To3oYDaaNUnpqxADMCvOX0E6Z
HRucgUC34WZtzKZ6VPzxPS0neYtUQNvrPkzzYcqh2A5ADjCq3f/1maH+uoDnEZpccDUTUR1r+B9b
YIUyt4K7Rsa+DAqcb6VvUG0jnIHBOmdEYGg1Kn6teu76vOTCMDdn3nO2F2o5U6I0DV6y0VYcd1Ob
MfpouLW70AwtTwYGecns6VHRMckagUJWPf6y8NylVXgu08r6jTjF/GV2K2gEYb7GzW7SItV/GgEq
eQrfPbHyVTkq+gPpm7P2NbKN7D7WiK2y8ig5lZF06Yp3lp3J8XpQFbbRxIkrW3MQ/aVqvyZjjgup
MU7jqJCfhCfUp1VfT0a6swd1bS15SWB+sL7hV7CKSF6nWktU0gyyGaTr1UEUqMorMWryA31mthNY
jT9P3SUUXEaUlEykGbr8fZyR6ELnD2VE2n7FCTK4TV8qm3IK1XPWEL+jyd/YElolWFAP3N0zK4oe
IJ16RTHdN1lybKW+2IdqND4R/L3B9WI9ZkPyKhnSJWqC/uHqyev9r2RdNr/ptSiK8fPWT8iYDixL
B2qJzvmXWYsI9EAiCnGl1Bu415a2lH2tCBY3c+F6qax2J93tJVfW3VFyp8ybJVcjiLQlE3Epi41D
ss0g9aNo2MzCS5ItzKQs2eLlpVQkmvWWbiOB3WGDpWerWVsxo73emvHOsrYBqz1r68c7ydpSodhG
yS4WW27o4zoVrCq2udiWxDnLdGm3nbxlfcg7jLIaCKtbu9niFZKarWV7Xbq1bU+6lqp6oe/1/VL4
nrpr9aFH2bOrmi5qaappXSBWU+C2DHIBv236aiIvdJRtSKjtYxgk2XFuynXRe9W18sKj4GVX/C7T
ba5HE1rq7JZJNzphZBAtK/Tmy7S1iIz7zVve+OVugDITYoXJLYHOt6L/RMUqtGCSgskGOlmddPmk
gTmUl7KqE+IYuzr58iKLARkWKCeUMcm1yt5pGjcDVlaTe34q61OFCCbdI2oLT2196uvThB4mPI31
IoyRYKKHp1A/dt0xRuyJ57c7TnycLpUCkmQxQgTUdIA5NpXfSy6B9hyQAlJxv0gBqSnbf1MDskwx
mW9cBYED87l0hxBQISV9EQQ22VJdtkUQKPmLGrAdIHh5pUXorZdbXHi3crRNq60Yt+a4nY2lhnA3
lowkd+q4k69lV3vL2Fkcq71R7UuBOxYl6D5BjXetuDtQDC5S9AVHqT30wbENjma5VB0cIQKW8zG/
lhBHeEPmssxYasxOqjj26HKyU5ud6uxUIcrJTsVwyrNTMmwikmCGUzSc0ox0iVOIlo9gyf4k+pOU
nmxWx8CCeTNE+rFhOXIs0uFBaEclxLFxrLtjoC/HlhR6Pk6XUiwe9lGzDsN0MHilpwPuLESj/Z9K
SGSQFHpIxJDIIAkvRg8Z+DuUkN/EkAPbL7LT/hRDzn8qIf9dDPkvJWQzeFr6XQyJEjKDR3VVQiZ0
Vqt/KSG/iSFRQipE4ZXfxZDmfxJD1vMezzJKSEoikURb9JAoIVFHxVc9JNKoKvhBDDmjmhJH41rR
DOLtpIgj1fGyT578ueFV5yWHsJRdzeNqiJvzr99jV0rRD4sZ3mIWnUWbPiOC15/Bc2DOsxYmXLmq
sjAhSshS7/PMDp1wLK0DES7xGfV1tWmSsOTaM5KwqGJa7paQd+BX+g1ScI2AyJIgI41eHvlpI6yn
Mb3JbYQEkE4Clw6pwRlXpG5jmPbNFJKH1RZBjd2FK3Jgk2+N61k/WNKIoIKMy5NNx71MfIRwc9C7
sgQUSO6LYm1mUvg0WzZEQrygv1nXMVH75UZBqsDCLyMUHAOPWL7/b81WBIp1FbcNQSf9+ltNzGXM
dR5sZrYoLwH7h3rjjxup3jRY6Sc0zUtZiWtfiybyAMt8Yh/g+rrLqNCSXNpWlA8TgGjAnF6NF+Ve
3nmwxahJ8WomAIqnXiu2vbHzUqyEipfbnuBmc63a9ozOC9hM2x4oq0T1MtVjr7vo5zcix+/iATig
gsILQ481XRx62K/T0KtMd+baDxFhdqN2KbT8yrWqwGUHEMibFMsx8wB5U+DtvZbPfFhAQ1wqI56w
WYo9A0XmtiHRBWPntBwBbVPEulKFvYFNDXuqj92WomlJ+mzplrH7ADKA9DmNTZLqKrY7JUC7vCHx
usQba6+/VlvTIfHq2humpbrJa65HvBuK4cW1NxteNnmj4SXT8kH0ZwUT5g6C2zytWkqpvCn25soD
50EBKu6FS7WCsDV3UtyBaXznFoWrda4WLgU/q7I2VKxsQqrc+N1GKpaKn0mIbW2EcEvVZBG3awK1
ITY01Vrp14zdqdlcCuI45debGPAfsb/Thsg0qvc347XaGoKkC3pjrF1bd0kDkXQ3NJbCSxMETG+9
MPeiwIs5Wa5VdV6ee4ATumvVuYf/cGBtrnhT59mKN+aepHgzp4Hq6Z1Hbqi41qQyNHWs3KPsa0lk
dPNfcIZcKzeR37mlSRKei+z8HAfuwAohc+PWpa9UQrs0N5G5SThLuqWia2EEssSao8Q4HgkY2+GJ
6OGlxn6ty0ulxIub6xri5LXI94rqTaRtpGFD0kRqb7rYpZqY4fVS1eBKKpmXrq26qu1aqivb7shJ
Yrs95wmnRO11nBucLWSscXnwgOSTPsSVsqg93fDq6XuVk0eBWhoML+X04cSZlgqvJbGtqjx79FQy
xStPZhoYe1Pl9ZwjMRZzrxMEcLhcaQXGOuGaHUYzNy8gMZJ6spQcuvAxKanbILcIyo3NvpvTJF6K
mBXk35TULEWr4DdX7F8khAjaMcLpFhcpjS3ET8qKeMpGqZ5w8YGE3VtARo5lGJCzLo+EJZhrs62S
4/XLEePxbx8hJR0bB7/L3awW3Uo0rOiNIXiqmso/9Sr5kSmpsi/6YkJvzYhRgiHpq1CyEJeIvN6N
/KknzYIwmk53ca0f5jEIz9dUKyPsArob6xwW074JQprLTSscw5ReRaJ2l86O83stXWju8+9G678C
ZIRiLfBsBntMdlgl/njBtms/SGPJIsdbDSMA8gq3WM0fPNMwH6Pls+uXVFiXUKaoRN+H4aHv94W+
F9lSxNdG6q5fooF3Vrsz06Use5t320DdMohJYPQZS1kkD4c7iwl+uSvNnauxEotIm19KzHtz3s9i
T/t5SA9Ulx767iBrS9nBsaqOVnAsqqU6+5hVx8ZeKs1P0XiK81MDSbl0g/HkDyfJXCpJz9G1Atpa
/dlPziKpQ8LNLQn22KiChKW5s4Z1J5UHPzgE4VKpvu/6/dDvrWxvZ2y5dh2eZPik0VpLd6LdsT80
beIylipgn1RL0ccRxlImTy/cSeNShblTon1m7jImFNca0wOh2z1PUOyH7qCwuOlovS1V4h2uaO0e
9fkoV/sYWM8xywH5HKlwPFFRfpKWnNrf7BL+g8BCwDGDnMQdm4nVL1hsZcoHv0xJn6fHhQqxlxIW
KZl+E/qDtO6LUrsfG6nA3ApdgSXQk4luehbRfPFBct4VRIhoAcHmqVo2Hp3DFgQlXM4B0v5mxFl6
0wXqPjes5oH+ZfvQSFy6tKY9m3POFStCUIyVdFtYc/EsqtSNO/2jraOnwrSDB9iMNdkjS6/Ib2mb
RB9F1vefc/SKkwm5Y8QitcAZ6O0GlfI5SZudoXNRawe1upRA+FZzX0v4eKrMiaQxXyeGXj/wNjVZ
dw9PhdU+EiDBeE2lR0zrE59jWJnA2bT2PBt5uYry2fgk/OIcak+gM+wl0bPbV2lwq4rB8iyVPWGX
a8ZlyqRhXSvRc5LX1gkPJdLrGodvKaG3sIrDBL0Bc8MgP9Whugf9bZIPmAFlmgqMfWVovqkSbqFg
0m4muVcOXSiPl+shrggqLOl0bYTuE2iRgB7s6vwQTpN831TKM6/PsJ/6jIFnZKClb5Qj6on70Zxk
qBEN2FhT6I7CpQs5Xb1Iabtsrw2ALIIuqu/rr/0E/FeAAbpcD9IU+HttFQ/VvOp8fT7QINOfS/PA
Clh/KVq/3E/GKBB2BtEbI51nuczScxuONyA5Sy6pg7xRaYmQAg9FQu7rW0HL8Tbw6aD5SQWQJPS7
cMVdUiXzSR2K/Jz5ZoGDAytjqRfmC/2rD0XS8vexmPaE9gRgmo2TLXBV/PXN4D/skGm9LAxXGXyc
in3wxytga/WSmRkNsQnBpN5GLToZf8ZYLgB4vuSy8j7PcL1KKTYwGknyfcziMQWDvCHcQsIfYXuR
CAOAZbeUkqHKJAS9p5Fy+L9Du3yKSZqpPc53T/Oj+7RQrDclwRRcSKRYt0Nn3zIO+RhKcQqMRzt9
8qcnK32Kg+fwWlX7rJkAq5dqBqKzvax4SYoXOX6d4ldNeenH1/Za9fjK3SzlIjk0xdnqi/q+MezL
X79uQM5/WeuzzEfyiecZICLU7R9fuKEiLteYsF32snRTm2HvTvJser2hDK8CdiuZ2PCVk16BMTqm
ABoseqBKv+/iS10KeDw1EeKKXmwgKUMlaxV4QRMQ9zAKP2uiCS5lHKirAJHZTdNZpDjmMJ5rGYai
YVhHU9XGV2PQTKg7qlNWvB6hhVac8Mj2LrCkNxt0DCsOdq6xmrWEqxofPi7Z1WzCNpUIT0qU5qyb
LbcprWRdWdTa1vAz5a7O/Pu5jbXnTp22mZTL74r4LGQLTLGYJzKuObRFNR2z1LTIVlezXayQ1zUl
0SN64vDRDm7bKEvZYZHjrSbxyhzr/MbuEEPnBKyuerMDU2GYw0mOxuzIlH2lq9kH0Z7jQ5NFlWck
3BqZFxVbXUjBReF96EBZRBemY9EGL3vQunJ+L/TirW8hTtLWb1nlhXTauqbx6sVbvA77ctVJ6FVX
cZoT7wYPviunNzMaCswLNNJGVN0Iaa9rkOvBVNTYSQY0kr87VX4+U8A4YB7Da8NcgvTJpb34b7tC
fnlXDnbdrXRzrLaTLz3p/fA1nIFgEmrfnVBEFETseYltDquyQ5jx1w/gV/oBIxHWejwETlbudT9t
SwNyJhsFzMNKi3y8CYGxb60K42Db+IA4sBzkBs38uGRZWnHlEtawjjr2yBCRqvWgBuueMG00JmIj
utesxeeYojbRWWYPwTtczAwu5lTedXO2/etH/kv7jgfNJclieYbiyvpZ5RaiyOwVnP8rFqlI1Uwg
QlHmO52QDbbY2hfUCtNJ6jBWX//f/3of/zv4KC7f2hfNP/+Hz9+LcqqjIGx/+vSfDwVmxOx/ln/z
r5/58V/88xS910VTfG3/8qe8j+L8Kftofv6hH34z//v3R7f+1H764ZNN3kbtdNt9QIj8aLq0vT4K
nsfyk//fb/7t4/pbHqby4x9/vIPAbpffFgCM/eP7t5bINsYK//YHWn7/928uT+Aff/DCfcq//PIP
Pj417T/+UPW/M+FgCcXaWF5QPdxJho/lOwrf4dYCY8HAt8SVlMlMXtRt+I8/DP3vgnGMwUZEEAzE
MuyPvzVFt3xLt/8uL9gri7AIiMMG/+rPJ/7DH/D//qB/I9v8UsDragif457249uQwBNdZblP8ivd
Kh2n+o9vQ0uR9MAUNhoZv72RxhaqS+nGAmWzct+XcCt0iaEnDh2WKzQamn0qmLEmIc3+0FOW0JT6
SxtjdNWSXULejgRugXx2x6fDanY0/tNX+pgBdJxoF4kWFIOyIotmJeN1STJkERr6njdL+aRLZ9/s
XSVVVggrXdCWALWiVdwtkLRPZdg5cYeOZVI/ZS9oApypQTHXCGfQ3yuzQebpb3qtZ9/6FLIwDxJ0
DT3MlC2TuLVEakjfVes4extbDR0JraTyrqye8y6+e8uCB94NBBicVPueJpKGogwTrgW6IVpuHuI2
b87Z4JgkQ6m4vBvMkWrtmGq8tmswpbCKmRwEayRNlmE4vvSW06pVJx5EuQ7bGPMAXErrpeSXqt1N
b97ZeuJo66j8VDBC1GPX77ZoEtZM+PdcfNW8c3xbXgmZpUGIF9WrxF4jDKpKd438mjBmTsK1Ut+V
eIcGgrR7LcN3vO+Vr8wzyEhH6jZ+9LXtapJ21xF0sDTikUBPpJrnDdhAsPIma164bXiWchE4Me2N
wJedkUQH/Nvcrldya7aOznOMK1YV2jPrV6dWX9UAfYO28wN3grGn0fuJmoNqsd3tkX0/R9k7vhx0
IHvDStcRtou5mLlhDjeVtIvwLRjsd0NuKTLrzBa/wuxbq4ZdJsnVUAzDTR4BnjFZoMsq7Z70pKq3
BBrwRxjXFsYpWeOxyvhEbV5d7qZhtS4EGtvtpN0P9FfNVOAZhfXesK4gTzqnd69xu5P9kzDvJ8tf
sSVfE/h3siGBmLDXBnVwfP/OBgXcKZ0DddQJkyM2ppbdQ7xTkBTE4gHT2qg9YnW59GF3O2s3Nnm+
YZmjcOWl6m7G+iji/jIjWgqJKRoiJlnVTakRPK8nOPRnp0JLUoh5V9bFlz50LTgGgjTHp9i/DaN1
FLh1vZNaTxNvKNkzEe37HIR4Pjkpb5EhjhzR23dK3LJ5wkOqCgIfZiawjyLhpMGEENMhBiO36uj2
+nj0C1s6yKR75znyqyJ1wrhmKm0TxBHspGhbl+FF4+6rEOPSmbDuGNAuDOEk+GRptLrWDR7Q/oSJ
sBJPccUstMxipxtDZnNoQ55mk67eEduEo76KwD+HIwEi5JipjImronNGOzukTPdS9VM9f9XUxyrl
N06XAUua3yRuVSkeI1BcwZlnYH7DGRo1tMpDraF5B9px3jD1jjQBeK9Csj48DO0XDUpSkI/bPnoW
olrrY8ogPQG6UD/jRncyCCO9vA8Zo0rjDRBrHc6tXGGg8hZI4RIkPSMh6ZvhLU72bfkezp8tuVhB
EkZlyqlnf06123lK7/pacyad0AFOqZLX2ywefcCg9GlW1agfhmhyE9lC53ZviNkhYwN5e7oJDRXz
VYMZSe+blXSDQ1zEieBPUO/TIvKi7GvPlciCjauhShpxZGa0bkvcu+XnxoJQ3Kf0uPP1qENGUex9
0D8OOjSMsF3LKomclWNrN5kZuuOs0DufN7qR7nUuF0FNp23WTn5juTLqL9AzuyiWyRA/EHloOkk0
kGoXNVu/nqFDd8DGX+bQLI51MwhnbMNPvbYx44zQ1Z6wAxhACKQsO1/lisnbBe66q866j+RQ0Z1G
W0QJvq44TR06mp3gOy3x8yvWybCH7Iwy82EYy9JTfFbiRjFd6jrZ5aUSrfSevJR5/qLPqeqokznC
zZcYJ+7ReasjuPgXMnzf+wgejCEJN7BHCwV89KRaqu3FgfROhPrBMoJ0P0pk+Zr+Y2YkNcM9FEZm
jccox00v99luku4n8pSAUKK/FBqNNBXsTS8x4igFftgG0yer3pUyxhWpD92HgoYXHaXBWtNgtJfY
gmGuHd0n3LqqiMFFpqHnhzb7UpBnQyOEdXsbvloVAjh6aGRTF9HXIJbxU0MtZReclAEryOrC1BoA
5bwK7D4HHj12u8qJopRI5a5Y9YyHSJo1Cq7EXe+CvB4d/VZNmYSE9dpG6RjmeIgsIuqMOlPWYRV9
ZZDS2TrdUdlgAJkW8q4y4w+srS2vIErFbTF1nSNNdDmqKWIm1HqNwcqUUHtNdQRBfN2QXnRka06h
J/7WHusv08aqpXAzh/FlnogrI98n27X9sAvZW4eiqt7VqL0dJv1zqMPUsA3u4HUi0TevI+jD1tjt
u1L+GBXuehVCvNKfzj7e0rZtrA0RXthU0LJb5bmrrK9c3CqHhCSxo1vE9Q0HYxpV1h2GKlCQXOwj
u3TUtAWC72O70ppTKtNwjtRZ4eot+k0x+S75Mt2mHu1HFBvVPrVQwffDZ5Uu7qacxYIvMFclWcOi
BTo4wFpazgwCp3qfd3SbPTW++jjLibI2KnEX1i+EHPEOsBsuYlq+HWWuya0VTtuJK4kx6Lw59PAZ
IvU6U4tw3c9zS1+7F48SccxOEPD+sOthZylghCGDEhWdNu4g1KfAssJTHFn+1qcPPk3te5UF3V7F
Stbw4jiZksf7bljLQR2vlKR+MoqCkCX6NwO767Vk+6wZlGyHcASyxqYiIMfxg3BehWrfrgdT1z0x
pmduhmefhsiNP8fGOVbOdQseqspYINlj9smo8BULUXwxqk7eIMPnosU5OmrSqjbsYJNDbNA0DPNm
iuy0TbThRs70+ymAekToxiLg5fYSwZduOKd2yJ/u9dBnVlDLgl6/DjmDiC0ZxLcfoytD6QPcGjHn
3pg0Hc1ei30Wo9HoN8GuG7kf82PTGrBSf/Tj4Mm00Oe3R1Fb8JiWVuEMVbMUcXuu+WHuqKJndKJV
G54da8Cq2PPsYgxEX+xZvdcHGYw/Ph/M0+3RIAkFx9xwtOOiP/XEc8tq62bR9ADg7lPdiTPaak+q
tUvawgZn4OkqZNSqmFD2wu/XA0vBEir8wM1IVQvWQoxRt3F9zLWdUAPGGgIRIAYRadk5rgOxrmAM
dYGb9tBKs3mntJ9mzNHKwewwK8yk7MG94oppIGoPCvSlKU7ft1B5NwnoVD40+wZSRM2iIeUZhM29
yO4lvJfsKG7qRuVJ3mREpOZHW5Y8KflqkrXclueMTM+I9VKTOH6prju8fcoeH9C6LEOizfZlkDOZ
u/eHgu10vqUn57SK/mkyamcMxn2vGVtVG9ZJ7qODyZ3MxlMUveVt9knSEF5nnLyJy3XGCaQWW4Zg
TYHnVXmuo9cpTVxmlzLEvHo+NBJIM/6+fREckuqOJbQ11M8Fa1eU6q5kvpUkf/kmpKBmv4CcL4ia
H8x2XmHYYHay1/ALdf1r09d3IVmPc+g0/tZMM5d1jiMIitdCaU3cjtOzpOp1nSXxpeuAaegw6Ybw
aA3apmj2ClYnUgIHS93oknzQ5QMw/gddaWPHsO0L8dybUMeZqJyNCfdf9WqX2RoYyCrGbGQbiJLs
vVxPTt9PUGE6J1KOTSZBHnFV1j6odUgWko2XnqCbkeVElru1wnLCVg59vt+x1h7FVi/bS0TkLq1z
Fi/zuvZPYUv/fL7xyazqDZTO1k4NP4ejxfkKlB8bJfuKkcm/zEnVxzshw/HEUw9Mye/VdW2+hwmz
1HEz8rdKx5YdzAnFPhKyLwnTpoY+EpYWAPsfnVwCCmaTxFxw5C5m0q4wwY8Sx1ofguDTMhn1L3Jp
OBHLzvTUpxnmJ7qr6K3oHXoE2bC0uZ3Du24Akdc9SvhccqbDffzkm9IqYMVvw6tIudX52fKGIUEP
WINQfWBJN5Xfroq+Pzd1cp70NYaeTWKhuIJxyuWpJM8yuAkzXl5I6r5u1Y4Sz09dbyMbZ4ehB5hm
ZafwzdVYio1V7NDg4zPQnTjgUahQA0Jz046Rw9IlgiBghitB2qZxUYoL7DBHki5ycCf0Sz8AyrNk
7M77alCOdvSqQomUEaTJmmdn5NOY5J6N+rqXk3WTiHU9fDGjo2+ZWD5uBRjQpud/9d+SMFmrizzB
Glwcl6x6k5XNaELDojFJdIjk8q5PJvhU5x6HgaawNwxJNGvKDYLDnYznRyJ8vdTVVStOXdGhcCfv
bwSxebCAif4vV+e13TiTNdknwlrw5hagpyiS8tINliw8kEAm7NPPZvU/0zNz0WqV+6pEEZnHROxo
UctP6o3bC0vNAnHtwoaAO/w+9fc2Li8tx5Ggo8sxTzyMubtExdCt2gq3L2TQrHqb63vDWPb0O413
zfpp1TZ5GCQfbkJBMDpHEX8SPcBc8WFwz1YX8+/Tk43hPbdJGt38MBndV2sih8941/oN34E3pxue
bXIgeo+QsRnD8ohuWwsJ7DvXot8L2ovCOnS1ven1U4KGsxupc5dt7zLsQnY3DE+m9zRR+VjpuA5g
glruzurznabdmgaGZ6O9B9E8i5qhZg7nKQlLm260niLpZWsQeY9Ks59i1BnZ8jW1zr1JBz9tAvD9
82IA7Tx6/FMt4yXmlLBTzIJK8iYicsZwgXqn2wnayTQdK71nZfUwgx0etO8FvElJ1C0tRgwmRUao
KXdT169qRhBxBvxGbPFMbTq3JFSsBEcM/7L2q8uEHBqRe5g257p6H31/6yZir/EMtGSSVGP+RRRO
GhqJt54T7w475HGCzYcKBDS8+chYeOelKArkHcHaKyd16SaexTTvtS7B3u7cmfsOH29w89d42nFx
4yioNIx9BMUiF13a5pFjYaO18rFeylCPjVUlyTudyxc9Tfa2210FF7Pltyw/61VSvMxMFCb2Skaz
ahMROQ+O9+RIFQmzCOfMTMJ5Lt6CPDmW2Iv6YsN4NpKuYCbfs4Dh1iVX1dPvjEBs9TlGEE4+WubZ
H4j1j5597lLt5HE2Ggk6HA2imT7PpwG4RzKhzbCDbRvka0+PMsd5nlAxVpWimmQmlCRe6FbWz8RY
Er/BUyxfTGBrDuvjNNZ+Zl9bTwHU+tontxGDEi0k4myUEO+5fmVntnYa0kef5PJGrNaBYFfq32c3
/iM7m7kD/Gcj4NyQkciHjQX/PoJafh2wGRnzX4sTwUwYWtAlJM70LXJ77c+EsKjO4DrpNmA+KD6Z
8U4qrDrQ/HN3SkuuHKMjQUcisJpeZ59d8gTUV55LEnvDrmMiMbz5c3VesH+PvPWChXdyHkHNNp1k
rRO4gD5sZdkPGIx1kCfu7e2+3BOau1LUHINVrmP7UNb66gXQxbUw641Rv+eBRuyduHcyQe37OwWv
5Igc4QdHg/2nmBzV4txYuNVjskenvTsdEmKzWCscymLmpUo3nXXHOAVGzAnbeuFTrsJ1yaovQiPX
JZRszXbejTS4j5OR7X5yTW83GcSjzHrQW1ga0mbLib6Wq5MkVMes8PPRmJLywmhq7wDV/usosTOz
X4+UGUlV7piZtc2zX/ao9UgW1zcGEt6G7F5COrBy1pEFyzQwUVbEI8i46a7xAm4iGyTqveZfXQ5A
O2JMW9bWG/AIIw8OBTLzJhV3OqignG5MxEfSOvjq02s8X7AlccByuFpn4VTHpjYfcb2ZDnFZzaPQ
jgrMXAUoDyep0B+y2A5ZOodD9xWk/ZNttpE1AqgRFqXiHyb+RMQAVmc8ow7viHgVV0WYsQ/KdLD3
pvmYtc/co13OVvWr975Sde8FT5U5rpd5jqraOFT9PiA6lPEaBk1De1va9DVjatMtDXfNsrLaiZ1S
gyKohP5P+CkqPgNmdrLLYfwFj767gZrkG6SkhTLNoyC+sy+uPDfLrdFkGZEwHoUibA6Hbn4sC8Yd
EiKUP0IL42s0vGKHSY2vYdxVzj3eNp4yyAIdJo6YjnTITxkkI7cxD2DHHPorI2IyoQoOD7Nl0Zy9
DAyriIevejO8Yv7ZlplikPikSv+Ui3bVLUU0Jo+6efTTfpPkb0EGJmsx9ziiNsKSey/rTzwNoTX/
JODNlG1sBQ/n0vE/zkGyHtnW7fEFcIRxsCSQwvpb5bVZ5HUyAWxZ1IRuGw7FtYinjUmpUuvBNwD1
lSPBRgpCp51is+ivRpytyS39btO/EiYXTjHayrXqjjC5w14Om7IBSI6n08X9xvos+8UGG/G4hTGB
9JaO0A73z4R2rDJNzLyXSXLy3GIUCALJJDHA7rsHnSoNmAFwrM5MGFWJlnM+F0m3m7GUGDVGA2YS
GH6vD0sJkY2EzmQmvkDQA+Hjrh3C4Ib+UJXMOYtzbjXRBCXAYMOd87g1aXOdVfdws3DatKRVFd8n
Qx59K7XEYUUMu1bLTcBKV6MewgfmcRwVPmEMvw1HH9eSnJ21biGcIiRpkPuB394bWjRgdA4yqBVG
FDAB6EuGpSQDQJfLxgIu7dYV1DgJRRyhVnANFw/nD/iY9FTjX/D78zgDZSzu7YDfHEDQwvfKNK9l
rGKrdcf4xzYY6tinuVC4/geQLpJ3IgZvGFVNtxuwDY3AEchLTnEONv6Pb2ZwhpjM1YCp+hZ7OIqy
WxUl/srpVabLLk/7lTaYm54Jb15SzQXZzu9XAltezFPaayCsVE+5+L7wXu7m76IL1q6Qu8H8TAzJ
s7Ewmap2Xrsz3ZXHXa0XYYUOWYtU+wqcw+oRkLAkELwMkziNC/g03OqE4o1DHeWZOk35OZs/vWyI
WvzIt6FvYHBcEGBHIc8jVFF9F3TtsPWWjU+wiHMaO8zW82FUd4tG0pz35kxFCPlz1QDMKM/K3Wvs
MjCLRDWYtREEbP+SExiakZisq7uKEqNtjsI9mSVCUITqsX/WgesYzsGnkhYq3gn7pZbn2FE7c9JC
VT8J50MMQVTyb9Oz+1JjxJR07EeG0KhOLAJ1SHNJGSa0Tn35bWcvy8gW3QLxodAAs+skJ+rdCq7J
gr8kycHcbSlmIJp4YT50oend5dm+0O/bRqxZ6Cz6vJuIruoZKbI9w2Gl7QHMztR33oKE93HA9cd4
NgHG1urHVvswOpyWnP7ioFwq8fy7q4pVkSc/lvotgydJG9VXDwIRaml8pmQAdl8jqI6xoBAyrBs4
gjm3tdOnNzdYIqWyXZsd2xR5urvJZLMvQA0Y2NNyTQMxaa7lLRTJ9CNHrCRnj4LSB/JKsRvnojM5
9zLed2RvLw5IsAh3qUUSW964x3L5NWZuARuKElHc3d6C4kpwMMOxcHTQXJrDNpviZ9UMm9oT68FQ
Hw216G3ci7K0Yvq5LI8O51bvl2x4vtnBRpbyo1tOSaLP26WoT25BIivdneEUj5nnHHKj3WMeMVx2
DNRdiZttYwXEHnVm+lmNgB9mBjhr4sYwNAjWFAt0eKJmTp0/rXssvILkxGrJV1X+4+TzGhXhUQEs
bZ8mKhlr7jEkkGuYfWhOGpV4+nyxYTA0U6IO80VaI/FSiH1VcBupcGe0r4Nz69wlQMTpiP/oNAvc
vpCvneo8+/Ozp9pNzFLcArPuwXhlwNgHkR2IAxE3YeCDczTe0xTptv+YFicfzNBSZS+K95IXx6uy
vgrjUosne/oa2mYvfcHMBE2rNrLJwyuTHAmtijT1J4DKtWMCbBdJX8BYzLzGY8U3MV+7CQkr4HqM
+W0ZXoF0YPwx3uL+26sICkEW79TbIXluGvuxfFu6s+TMmnRycuzhuaCnLnT9IgS0xFYx7kVJaL+6
ylt3Rb9aev8hWT6BpaCc94ErSLRYgFm1Es2WWjPGnQedVxydhKieQAivjSVrQn/u3mGFvpQp0zGX
O92ZiULGRMQwKAmgmc3vQJ9Wccchx1UrTKRmIwDB6WuhXbTzl3k8QzKbDWTwJkQYo1ljAguD9tXK
2UK55fvIYM5Lg0i3hjufbCc1yMfSAaNa9AAG0EIIV9+YOM0JM7kleSegKuoC6K5z86MEfvIyUPMD
XuByee1oCXq04GisuLdyXn3CJHrQiF7NnFt7cmi9c+0w58O6noIVXeWqrvJnm01cA3689+ywxqmr
zBG99CUvnnzRoMdlVDfi94/JLMiycIpjih3/KcWyCXdlm+rV0WDsbQTFTiHdgsLuJ+lu9HzYueCg
3etCfCypg1uf5o+ogU2aaKvaf3IDAvn89xLLYe4+z9303VdLGNzXhh1ZfRtKF1O3SWYfddRwEPj6
K48xdR2V5jPw9HWhnoOjEum5T7HktRdTn6LZPQ7tSLIu6+34sTHPGXSZsLSeEXUZoTPAeU0p6BgG
D3/FzbBfoPleAJ4Ow2vM3+5I9zp21cZjD6b32GEMBPwpdvL2R8oclKI8dvQ+C/H2Cq26n915dX5M
bdbJt+P/nHOftM4UMeOPAoRCCGMdR4VjnkamzSwb2jqDboabe74Py7wZ8NOZ/nCwmeYnxjsX4W74
5iRw5UMCV3jZZsN5Cp4y+xGBPReuMfxwE2vpuchevM5edf5maV/z8urnl3kmgIJoQfOIgnF8EABr
070KNhJrJkG+J5MwLA0ddyjBb7QolBAF5u5nWy7fRWVg2aOyS+2NNK3IUJL8RYeeyM1WM+DOqq62
mnC4338rwz64AAKMRsJ5yl9zxDENtRObO0a63nX0L4oBR+U+LlUPCQbfRrsZOd/Vkp/qm45AkNyM
gKCV+WeAwt5pm41iJ2NX2C5hig6ayfzxfjHd9W3x0WAwnMj+ytnEt9i3CooN9oYHnYVDyw1rOpRR
Exp5/7HmjZE0bMiTQ2bf7P4sRbtpW7Zy5U4SOF25t+J3bflz65T+bOJmFJE007dqKNaLxOrfshQ1
OAaqsIjdO8SSTNxQSjWsHCf0+95l8rXPxHvUgvrBNq+2Ii3HB0A2hbJh8umaTHNfiXujIkCRvGxc
y3zwem1VzPgrvC/Maz3TekXSg4x/9fmNan5d5d6r1YDUMT70Jgtl/2mOw4mzwGaZDLskKop7lZ9R
fzHYAWLOG2+JG1wJRuRJcEAebawYP0Tx6Wb2KsUfYwjO+kCtklJtvS9lpjTBA18sqACPacdNj2Hy
XbmSB9wYfiSRB4A1JdS2KSN95tk1j9mHFzfnDPU9+oS8VPdN9dU47/UYhKpKf7WWy7KKL0EC8Wr8
crRDADcgNV9STz8pcvAU723N/B2D+3QxXqm+kZfISGrZj9eXa39AM82SVssZaU5sv1NudVutjJRy
QsNOzfoKfl2eui+195xUf7WdRl1MlFH1VljzOTduyWRs0ArQsyXRPZWkN39ASbiKdXIf5L6b0sio
MDtDe9XLJVrsb1/Ie9DEWzdOn4hkOvh2sMdIvoPe7Q/PM9YNM2GWQm03Bq9u9efUvAa45v1NzgxY
lkQxLpHD7doyVrNvQeBx2FmoO6i1Uaus7VR7QonBCcARybeFdm4UCPn7U9PT1HrGqi/d3Vjee6KZ
OddzyMzpyuynvWePh6QEqwXbQTYRUcaXQWnfJhGgrUcGnL4wzVRbJcrDIqAZ6Ez7WLSqCveXv7ZJ
2dDq8mno8l8vXRhcICtAXOssvyWUx/Y99yb66uGsE+Mixa/ZydCnN/BZGSl7Omv4Slz/xSGJICGZ
qoxDgeiibtuTFcSvqGI1z95kRnPkDx5FUbKS4at47ZenW8PASv5dubx2CP09M+h5fw0MvbCQp3T1
f5RRu8oUz1VgbaBOxA99zygvttHJBz9Y0gmJzbadkiiRDnKydqOQz0XNtArxQd6/loW+LRrt19Ms
GfkgCQRLJj2P8Lqes1g/A9prKDfsOFeUDmZYyXarpmGtz9Udg/ej4WgPuTnvZUdgODHRCfEwiplA
I/5jG5MjVM0eX+vZ+mkY+o56+Um404qXxW3u9Y4K3DQeLZyIKALu2r77m+pNmSC8QOsqfHufSuw/
zrhN/PTYuEx7sjBJxSmFWsBxlmhJKAyPwT97SWd09xZ+zKQ4NjN67M7cxI1/CCZjpXucNE6AEwqG
myHZxlaLRvg5A8dOPSKn/bZitToWbrcfC74/+cNCEF9Q1kzy2qvHtTZbjOTHr9gGdMyqYmRAyG7h
ISj67BYyFOJPDxB+9FX/gF4EImK11SklLEutNMeNbkgXSFFvahlx48Z7Q1ue4ObCAUCto+mfLARW
xASuqD73Au0Q20kgqtdxLKGUiYsyOowy6LJ0Y9/D1baKd3+UDPHdZOV3DehJc1pj29+RKoEiCesf
tGS3bNZO4V4HArg8c7poKDfiS4s7A74CorBpeCzS4L0jYFlwp7fjs1HazN3QZ8GxzpKfFPyj5M3f
EIqT0Tq29rFirwjv8s4w1ccEwjuWzx3FZpZbe3J5OQL6neawZY7BQfMwzb/T8tNrEOlbtZrLeLMg
+U9NlKnFUP/a6W3urQ61KfeSkoz0M8qSsZMv9e3JSynqZL9fvD8f+VLdTNtuXlYNyqO6IK6CpKoG
cVDpeXgQzBdEfisQA6upLnk8A+9iDES6AqXCm0VrApLrQxUNtBhj5SpWrQQdyXGXq1tu5buvuJs6
htHkhO6GWov6ZjMxs8DOeWZRQtYEqj10TLj25FWp9FTM0yrmdbdt9r4015JpC1KL2PUQIFVrAWgg
NlooaSzhEu2FQ3PVFBfXuO2dR8z89w6yfwfVGcqLIy/IvQFLXc2rAnpdmfXnJN5JY9jEIx7XLFk7
8CyNAH2XHMKEET3zEGhdKN4U7kWDy9NEvtq4B2HW5/gWN//l84bsUQbeVkVM2pEFNW9186KN5rlU
t8udsUI2XkVWrkf0W4HnPwAjxT7ApJnOsHa7VXNtMTP07hB63bLXHI3XXTzmPcG3Tc0A4d2237OF
QhRWCPgGXAnhtBAmDaOurF48it9u8JjNnQrPCct+eBKqPnRO/G3aPMXNJHaZPTxohfVuSkolnC1b
yQym0snNntXBUsW27TWgN1RFdcU0a8F1rocmtVI44gmVhMzbBi+8SRfO/KI1N54gnqxrx/vMn0Nr
svZawjDHTzcFXWS+qZVPJV4wQ4h/srjfVDRlZZE8ayUseG9B/SJWlxYjokityCdDJl9+CgRsE9xJ
1VhvkBHA6kWz/Wprv4JByoSCMajffGPeJrj9xvaH9BzLpDsgUoz7M57lSgSI6MwnbSIXQFjM87Or
SMg/6fPQg27kRkET79ukj3LW3iY6OuzsxmBFbprv7aJadWjj7OTRcj6Wel/pw6bt+f8Kxrn8EsGj
mWs74cB3r8GSYarRHxLxYE6fY81QyF7nAX2Hna9mXtnRQPBlyWu/+L8erP6am4FSFnh0WNSfTWrR
5TuPaTUeUw18kswJXofDb4nt7C/Mw1RkOfndPMivTB/fjcoIjdEIba1hAePi12pWBpUg6AdNIyd+
pB1AKMJhJhZ1nXpqF5dTHwoGkx7jbsyGMBgThZQv+B299L1jtN44BYeJ1Z86Dr9+HugTpo8l5liQ
X02VUErVxYkFdWF19xyojvOoa0BG5Y3fP5FT7w/xW2kb4KtBit0jDuXdkAyhgLXWL+1j26QnZwJq
BVUilfrxJmf0YaiDVx/074F5bScOy1J+ymnJQxGT/F6I27y746bZQMGMGqO6GwCbrrXFsV8Z7l5c
p8+ORJ7fwm1pXt1JfxkD+ycp9DuVpu+DTLBd3ZzHi/dSBy30Lc1pd3qaMr1VHdtrd97G3cxstJbh
TUiVPDha4CWhSeHLQ0yNEDadJh71kc2oSNcWkSI1ctDBUs5HP9pEkNvVcDL4ZoPk6zC1Atsr2BUz
VSjfa7/ceE1+CYY+26BUZ03PMbcIHD/1wvRuYi21RahRlpwGcaFWU2x5tFjqx++xRUnwdQ9xhjQp
CBCx5jVvv4rYrkJPD3nfx4CoDKxNmffHNezuHCNBuZHS+djG0dNvs9UaY+eydMm2KMVryvNbSOaA
zowRAClCkFuhSzm5pAVEfHKb4hcNBgPjP/snMO9VMLOwfkvK69RMRyof3AXEUhVi78ZAwiWTZHan
1a1CR8PDfxAlpB3p+dnnvgySnekNLL71SLNzeP0m2rN8L+NXNU0bNxV7nXoWqyQ2JIhnKJ5v0eam
dTSS+TEeSFypkrF8sn1EKTdfWZXRLFYvs81lQ+bqfTspAYiRfZXyvgfFEeZO9vhaurJes9gKGUEE
q1GrkbWkF3wf9Ib9fiCLAlKfOmTwUYpAWSBR8pqF5gTSN80LhMMse5uRJVdTdKshl30UF6x3JgtS
dTLTBU+S8SMaVIvykp26W2LYth5bJMmt0SNvZDaOEW8yUSUZl1TPu4PRTl85A6nd2GBCXiaorAjW
tCc8QQTMwRfMBHlLRkE+hAPU2XHP0kC7INL6aUL5Mif3GatbK0lXaoDFxX2Tk4fBvZ+TnW1w/wXM
1+JlXvsteuTpdCusGBYC+j8E8xABYQ27ga0gJs+YQsjjXIAuhWjuFh7ATZYwFULBYJmY1f9K+tCu
RtFnP1sJuWSKmxkX9fIgmXUFyVeLzsHnu5U7n1oFxow1D6hnie/ft1e3qPOGHshi1etSGyYOrkP+
dOKHNzF7A7m40qadzA6T8wFCEod9T4jY94AmW3PQ5QTPRo7C3g0nx2N9B9jvlnYimLPvTE743N0C
OmX0CTYe8/uyMSya70ysypE5GXs+jYG5b7/VRFfZ7J6IK6RzFk+VwHvJfkGX+5uOdWkOTWyzvrs2
6RQGGrsevFNNQBGL2iUbaCTjCNyHRfZCo8u7zLvj3BYs7SqLyFr9Y9RnJo2vINZDq9AZQiJfiZ9c
vWNj8zbUjHa5HEmBXgFnpjrmQrfLsOJVk2zPs/poij9aCI3iAELBzEAkpm0G/ehxXVhese9SNvoL
FEQXnftBIMOZsyJyRlC5j0yccPUb6k7PjowwnPjsMqvXi3mTKhj49nak0/ecj8F4EB6ZfblD9OvG
ZbVNGn1qWWGLn9vP94EWrynio8AX20oGkcbtaDN6Tn8Yi0aVukPvwIHfkVVyLLKflPgyk53GgBWg
+KgEKoAGTPz9bYGkseBAfty2n02F8YDtRcXKTS/XVi8j+HnsvZAjQCifeGnMnnz6VeviofPeQCdT
Yb8JXprJ4ffwXWkQPzftpicpxkdke1NiejNVxOvCUNox7oXMj40lQnfIkG0zQRRvudy3VRGpGPI1
y4hbU3JMhl+TLOdLzN524LIbzdOkU0eyQpqnSMNS4ZDqBMyLHl0sD5pCu52WK607evGTiVjE47yv
C3Ry5ROITHCsKXLQx5lwzu57aZHRm5c2/Wmzg0TkhM4I3M0c/MbEwxiJCCtgoYg1fG5YawS0uxA2
hMp2BvW0nWuExr+B7G474H3JQ9zRmWuEEbnBn1tyuiwMOScnctxfPaUxJNNm4aughSdKOrdlaNjP
+rSNuc76VB7ifJ3Gxyx/rtUUOrShhbnJxB9K0LD2aZt2jY2wpmRgtDFcEcYlWFiObgLLGLkBhloc
FMo20VUcJb1+1VpI86hpjLNFyyJ9IgnXTUcaiItz/Tuhmu1x8MfNyzTC8d74oGgyUmh46yxs2XNa
IFyNK1d8TjhBuo013cZxB3z+UZIYIfq+ud5U5ltX/HHRAhoY8LUDxMwa2hPeDbkMq5bSjtiBam8V
T4v7K4ddUn44CD7bnyYriLOL0J+6hO5o8bMlEJI4bQcEayBDwFvAqjAukNkkLn7z4M06rC1JV9K1
w/c8imTVmKSMGzNWd2IzjFXDrrb1apotOiFCOGCiaDKHtX9Tz2mquRYs+hiy/Fq6/e4uGhLmOYM3
3DvxY+CcR5okDw7sC1mkKzEyazfbZIrGdv5Jncp/kQOdVJy0b13PmjJrGhYCvc6ohq154zNB9iqA
8z64hNx57tWHWefeui7NajVOjKZ87dq6dfJgl99BPJQs0DiqNFvhVHIJGSzq4a8S86tbcnsiD+M7
eG1gmVmZ+yjjzt+mvbtxE/lusFj9qtoU1iidgs06i8YSrLzZc+BrKXk4qTkmm4pAmxHVzDkx2vPc
P+s89jb/EMvL2IRcjYyHAflEwN/DuoLBrclGGlhepn9Nhb6r64e6AGEwI/dkweT/+fnW0y9zUzzN
mIjcejl05l+smGmOzXYZ/5QHu/+p1e788sfW8mvGy4sm2qOYfylGpK4uxqceRz2DOKQ0ozusvF6F
rv0gEZIk2JRSwlmM4lQTHTHY90HwoeHb0YZ/i8Xb5WiVGNd9Qq/S8a6z+WpSwFAT8hN03KSi66QX
mTSyKtPfy868Xyr256qjZ17iIHKcViCNbTjmJfo36UbwHnG2+8YP41awIn1xNxBLG6fLpc3kHiYG
pa8HUjcH7rhJGsc5QmAXW27+V3Xj4bTj2emtPCSP2t8mEhBpAaSNSjnBt3SX3SLtBs47dERcfsbI
xqpwH0tSZ3WPINRG00luFWLaBy0PiKroV0zSnKZlzDHX6N6l1PK7mDWnmDmceRYIEGXWuGmtOSpH
AiDLOXnxgbyezL5L10NBeE6/lHe+1TO6YDX+ENv3LLAeslJ5+OLkuLJuiq2lQlPajKYdaso9dxWz
8qodmyjLXHSFB6M2QSKMqRndZMdymsWpXJCfI4/epW3xFZgIFCiIDXLYIBACGuc7teob7SlFK+wX
5y6piO+mK1vnmmLDVH0Y85DQZH7NDsToANiyJp1lK4uWdXZR4p9fbnocZJk8tixU+AfxamDyMV6a
zBl5D1344jKqPX9i4J9tupj7vesQz7g392umNYeKtWdIbArXnTXDYc5hKaUeq5magUSW7kRQqzBr
UwKPO4CMC2yHKMkThhyDy8iJcfLN+aUpcetOqBQTfZIkbFoS5FOKAiMtHzFi7NBLUEcg/FxapAlN
xdXfGc17rfI9zsBDYnPzJelwIdjEuvPckhdSrEEjB7u+rtDRFyF9qsduFo30krCZ5u4zMuQO/8FG
xyQR3n5st5AJbaMgB6hgO3j7UJSapFu/ffrvJ/99KB1vPuTmqFhL3j7995OqBU8rreEctEFwoPkY
nejfpzNymzpMDCyMbpOTLUSLWKmGnabUa/3Q3z5MXrz858O/n/vvD//96v/3c/9+Vanx//5jol7S
g98dGou3YOTy8gN8iBGzGDLPV5rGXMOz1CUwEtwKGQVfKICDH7VWz//nU73y0HYHeqf2fhvDLE7E
EeVhc/zPLxgcrzpuBR/SjCZGvHGO3s+H/3wYcqKHxwFtsIlNpwMGfvj3mfg/n/3nh5kj9haKPC0f
qmNa/O8PlmUUkeknJDwATj5isy8YzDpHNmrLFml0XM/qSIw19sLbBydn12fdPvx/Pxe3WrnXqoFZ
eg7ljufv+O8z+njGUMXMTIJ5hk1fE86qtswNJUKz7fL+HcKqocI6VequL/0S7WNcbxpT5DsGoJe0
d+yjPxVZR/maOexeR/uo5db/8+N0ghSTvv73N/z7U/9+a1/zlMQG0X4LDKE7Zrj/86FfRHf87T0W
TbGeH/99GAOLTui/P7Z4DdiP9gwObPwLZDTpn8rszKPj1NhqfK9F0Fo6j8vgvwql0DPQl5j2Vasr
4z5ObzmEeXc/WMRWGbm82pbKDqxtoYnM+B0bFOoIW/ztCIQCEi4khmTEtNqbwWFRBgplPDrrcUKR
RSZ2eufm5icCHWcjbV2GGCwYtDLBBCzIBwyekimQhvShF+1xyiqfTzUO0L4O1FoDKttB7VvkV1Ek
CnU0Yhm0EjImQlEkyXMS2y1LOMj7HgsuBlbU8bUP9bDrNJBhMdyVDI+fLgYykBDGtBpZwIOr7ypv
2Vf1iKxATs3e9ajRAoSmAnBEYQJOZ+9NdhQZlo67IBjT2249JSUkMiaVeWw3+2x8clNfe0nQe9cD
XYW5OOnWNOnY0JrHAIsyhL65BvAzr9fWEmwMCDbgM/W9XWf0Zha9ldLMc1Lg7tN1fQwJ204PJl1v
uBQsF3yyqlWr33YZ2UMdMDaTiyrvmqSlGqvkpTktntIo2seUxEGm9JmBptEvGZO1xFykZfjvr3Zk
jPkh1p0juVDNdsyWp3rGNjjHbKYcNTy5GnYWpCn/fuPcMkY3aDb3tYnaxWoU0UAls9YhYKIzY0ry
6WeglGYtS75GbSY7RuzSBfkNlJFeiQq4VfPVO1wNkLXQIjZpRQmaW5pL8FStX2qN4tRrl2qL/2e5
BB5RaBYEHh6w5V0PlvHq4oT00LQVppx3Jtq0dMn/mjJBVm0YxaUR+mlYhPXK98JcN5XwonRhNWkb
ItlS0vYr01VIxsriqWgmiZTzpjWNk79an52jiVQ4rvYMh5j/F4085RaBm2z+XpyqKzawE+ePDH+M
J+rukqjiYfYrH2q4F0IA9tgl9N6DMq1hazI4ErzY6WS6Vzto3auH8pbekFSL//5cm9+m0qaDkqqf
+nMvdYSQuroMC/t7fO9AARmNXP59kFXaIkEoHkxLX/CceenZXcy72Ly5Rhs6VlnzMkkj0beVCLq7
KbOKjQHYiLBClRwrQwM5laXVtrHkxDKeiY3HRajSu1KAgaLC1i1CfUmtXCRAMbpURmrmnGyJmBHE
J/ChTagiGiHgKZUdUxUK7Y1Ukxl6ZtXc/0tdMG2n27q3kZrs2uYUxy1qXq9HEONgX0kYlq9E3xPo
a7j/i6TzWo5U2YLoFxFRhee1oZ1aUre8eSFkRkDhbQFff1ef+zJx7IzaUCZ35srsaKmCgmW+jfmK
93mdMH/I0cerOFhDG7pj8m3l6GZJMMoTsUmCqLPJfLYy7qZB9rcGwfDZHsXtONj8Yl7xu8WINOPf
uWwplANn3iWVTE1jzH6HHot6QKDwIS9SAMidJJd7/b3a0vQjx7YvQwsxp63s7sE0Bu9CZbacDKDr
oy2Ow+LN7x53JyapHo/Li9P7mFL7mAgPB0BXjd7Fc53+MffitwIjOpMpxj38GcKH2O8YqXEC9E1U
aPRNlNQ1uVNjJrEVM+ZtAUNDXjpN/WPfFehEZeDfJyRfASF5PTzYZd0QqY23ixDTfVG30/0skwc3
Ic/NR20Dg0njeytv/a3JiTDyJS20MFeAGZtpSETRfUis4LUZloC9j2udObnmS68pUbX9o5hYm/Gi
6yMzkkdrJGgaCPeuDgaa3rTuNkurCvxFy/OEFf+2cBA/1Ght07Vcvxq/edYmIfBYifZkZKV6DjoC
NkgmfOz5C2cl4IqcIo6myKdIWjhRWqO8axigXqji6b3k2b+WvfUYaImkls5+bHHP/bdIxQ6iedlA
AnRS89Fte/sw+JorMLa/kSwhWUOvW/SpLfm0x9nTJ8cG0FwIKm0kziGHvvf9/3lXU8+Xy0/zFTmY
GdiUDPZNjiFBquz/3y+PFI9h6vEG5REHpp4hDxu3vZPU/C8ZPsA5bpsPvSpxthxsm9X0JGJmwGJg
6O+23rlNF+Puvy9UkCOHgSmfIydLsgPH86OeaI1k++q3beO57xle+qtxigpDFq5zJyXt036Nc1jL
4kyRaHJ2n5JaGueExWonM12Fsmn52+s/8zlbHEyT6EMQIxdLl+1zsizvfrj+kjoFBtlsFf9/opfJ
vvNrcz0OIyb6ub7/74FbaQ/ZqZLf1p8GgiBGfwtyShFsCVIsBBRycCujEknqUh46vpwbBmHkgcT0
GqvcPHOBMc8ACjgNXIuUQJjt3cLO7od4yPCXZur/f9UPDkruiBkS2R/caMy01OEXSqrzN2vpJU4x
04p8xzWPOaiAhP6AcB4EKcCJkPo8T+/zmNR3GurRjY+KllsgQUjPZNcJS34/D7Q7JI2/t5SZI7g6
82VY/L8+9dTe9Yv4BMpiEireLc3yL0hlEkn6iuJYeKFrZWWUrQXCj5fbW2FkuxYv8oERGHAtg0H4
Iki3xyUu6iRmAKqJ2M81YSnIP6cWEhUJpPFdNbvJq9I/YbY4fJrMeplKmvQ0iu5CDs4ZYnUgr61u
Cgezcp871zqSfBP0dnOMsefuPRuQVanPs2lHQdUfMe9y0FmcC5GoR5pODj2NxRQRyp0puPU1Q/C4
ZslzAdNh3mus0jdZ/AkJP3hypIsVqStUWLfUZuDTHK0OT2OZxjcudUzpQgatsjPBqrKe164D02nl
iGX0OxWT81AC7V39ipsf3i1tHyowwhxhl3pXMsIqrWsuYDbeynm44/453omrmaT1CeoYnPldHZ8r
3mmP7txwomhk9k0ql+0axoV/thvu5ILGnxs9LQTozouVs8O14ljOOetwByGf6PsykEMHLuDi86NW
oTjTDcAxI/8BP5OcmrWGGTlWjMrKV6AXiHDFtuFm7PqVwBvcqzDvki9TFVZYtfgI3Co+BZNpHgz/
uu2s31OijkKgSApjheto6TeZ4D5r5HonW/3pe9y2hn5gMbLxr9O+GlqiaTZqsNtjKxgN2lhu85nw
m3KcxypzA0ZM2ghLz7sTPDVbmbnmzVLb3nWihNiQ3waB/2SAdArm9Z+ZIb2jNWD2AsIZKqPOdrT3
Li6kEswKlGSI3j5B5DsJwgc9a+QDhUv3vd334LflfULh0quG0EyKlpe+NA+Bv3ob1jvnnAzIeWtF
QWKBc+ymwGjKbj3gTSunTZwBB3Azc9dDBUBnpCjV7kaat1FrvdhNo9EJPlIIo5sl724DJ23vYxR0
jBnmtpIjggukWz/pHjpVGB+iz/amPzwVqXluuq6NChrNDEJ/JLHNleoPhx9XqzPHte5Autw4joKy
KCkgn5RgJbSzPs+FpmmYLOMtp7bX0Uof/jv+/Xfoi+WQ3xi++e1bEOBzDdDWqSHuO9xrqtbaj9eg
gfDiAhbzkuEWwJPuZCOO1Jptz1cMsMr6bsY2yJhqCJVYtqY7jTvGrX24Ft9iaF/dFPBA7MUEQbph
O08Pseqni0/JQGbSmDkW88LnExCq4RY6AXUNsU58iTSGryLmbywC5P7dYAinJu4iTfkJYjXptAbA
kObnxlc7coInYuPDszv0y49cugGkUfnIGw6abGFaZQfa3/Z8sJ2t8IUTIwRv7n17te2cxPy7+g4W
rOVmsMxmT3D7Q4rEpPS6ce7E6BBHX06j0h8DhVaRaBUGs8XcLzP1tqNpE4zV3T8DFkO0KIM6wh7T
Y/qwOvi5Mpyo5EXaKSoQrcDwTE+zl697Y0RaVuOFoLC5KWT5ni7mn7Q9a1OoxopKE3GrFBjvFZbw
uMKZT4XPZsRd7LPiRsEg8ZHz9TtBAYEgexks9dZzidgOCtBwhfL+GyyXqi9+arM4jB55rkryoRql
o8LSgS3eKQZdRUl7EBbynTCpmV/9xtoYiIkpPCKAblXoufmn6S3FzlYfAUPVvR57LAFjexeUEmPO
UONBGLn898Zzk2uGdKp4H53xNQV7my6otbZjPvWrZL7cb1FLRV0M76Iz/8lSF7cDYe/AZBsUHDzh
ihTsWU2xd1pKOxfACaMEDWLH2zQvuu3QOjtnUtnWwp0yeNXDOlYfqcMQfXIwFOqEwbWPJk+OkgUQ
+kaY5dnNMqhHk2NpV//BDozpNG1tKqnBDATJPysv37MFEIWfEo5CxT+kI3XzTQCVZ/GTP1ubczjl
xOBtQ/6r3RSZWc9f9Nq8VLrCDF4xr1k4ycDYvbU6IE6Btu+hLHAsqOtfu3+3XT1jLW+/24DDewxU
kYa17nOJOerI3t26Y40rDF9RY3EiniaBOwMRLC56uL3+7cCIuF7SCmw4ZA9jjXeznO6B0B/XdlM/
Gy439FEwf6n6dy48RHUW9k/PegSxEUcPTqW+uqIl6ZsUKPws8LGr35P0GjocvX9JDfE/KVCaKE3l
ldUMY3L5KLOfPHGfB8/d29P6uuQMldq+tFAWGBLKlmGKfYSHnEeDOxk3uUpfjNxjbDkoTjD1lzNC
Ou5qbG+z75yv0SIJ3NyxZ7Gp4u5BmQ5SnWr3WdazuPiorMEVHdFXCxMUKXZdQ5Bej9efK7OPXkPc
xi9wH8yp9WqvCGOuM0e5+9PlpXcTXMe+Kw2tTKQp1oXuI7qt3bevitPoFhrGvq6SUzzPUZfHYLlZ
GTILJyHAmcxquN0xAHYaq9hxpmLO7CLnegsxPJOMvsyJN/a6jTCPPqnZOyUYB6drZRmHL7S3KbhF
dSbYu4hdbiwvTUtIvksL9hvNH+i7K7yHRWFL4d5SxN2PfXVzml+DnEpCjd5nbmHq8aqtM7ceOi1i
RsOPVsbZO3VFzwtbJ+AX9+CnogUw7u1rli235F5EIh94Tbaxq/KSu95djSW24tIv1GX0If74NZ+1
qri1lU3yW3Q8JCN45t4Xty0pAPAcxQ20OQztMaUr8hEuDfTKmB2tx0VlIxg01ZPucGxQ2z5KTxxk
+puk80+J6rSxM6zt3D7DqsJyzjKHh1W2X0GP5Uw2xcNaLjeVEEDaq+w5wzOquYTxTrYgd3URUtPF
7sKuBKpneh3A5B1T1CUeY4azosTDAVss3S4LuBPwKSe0LyvMWxXNFEjZVXfAqPopxKMemqemqsAk
WB0dh6MV4iu/vjE4Ezs63WjALMI4tg+iBWE6xpQkaNU90EAFfjsQG4dNijaU6lR0utyW2ddSwXK3
LOAszjI/iIzEAvxv3M2A1jiPdntPFQdOVejA7N8dDW27YeZNaj17L+ZhKwScJSMg3eflT1VmE1sq
h70Yp5yba1AcS5j2juE+Ng3uEV/1/7J42YzXNCGRMTyKDVqhIm7qWNLFJvegeQTiqiObkbc/hVrc
XWeP0CHiJ6YsZMOo50YXj8aRSUqr6X0ppgdF5OHQXd+/yYNxI2cuojRY3YiAOKt0n1Of0tMB8j1X
jb+27OLIhdzqx9VPfk39wYOllp4A8UZY9ptpDtamWqoUooP5S53eBevcgLAI225Jk/vcQtirV3W2
GlGGaeLsjMR944dcmRCq92JJS5BJeG4Wm/p1a0Iv8yWqIQ/Afm1k5HUEWEn9nq4V3TNsLt1luD9V
iiPUcSNu0WFzPeEB8WlxsMCeyuQiwxFsxOJC9gLdvoS1hw+nrgXaCJaExihwxmi8njnZUygib1PQ
zFtGB3yRu9Y7sqkfi8bqKCJhdgX3YKXApuHr5FuuPuTzeBuwSJkY4uzKe5fxeGJppqkk+FtcBnIg
EXG5QY9aTPsJpQ3QYWqxc+ef6wqCPymH+6Lz3nKvBt1S7VX9nRjNHc/qZ/sfogdtsiJlQ6AJ4KvT
iJOfUDyqaNVJ9KWKzXabct5jsgmUOCbMwysne+wxRHFwUJGWGUH+tNDA+twNV0+DBmrYXQEofBKD
Qx65llsZlvuj++ZrWvyNz4R0Z1UYqGv77KlE35TlsXZ8QjDd28J4lQ/Q/VLUMaKc2n00jyJcDM7X
ocGOwZmgsO41NJlVy32ONMElsE9CXjmCiDuTdLKnZ4qRXvD4lJDuOf6nshWbYPWHm55dnYMZxF4E
fJHYQA+QjU7+MK8b3oBnXOpBqYJLaaVRrUmxab+BaWh6jxiGMZLgtNgY2fIWEHV2WOiL4axN69VN
eP2SozGti8tmHQEO5jzh3FMWXMwGdissGIzTHgHwkpowDNAsjfj1bp21YwUuqPFTuccDBEcHYrbd
njgkvXUzw3h4MNvaa14q7oqNotclL9pgowGveEWGkGsROsv702qY3yuBscFO6A7IchI1KYf/1U5Y
qK+n3sfS6FgLvIKJidlixgZrHqq5LULXV8UWEEuK6y7ndgQMcbFhh4ENO6w6eJQpiQLX8NZQ907K
H4aiWw89DDM6cNseY1yHap2jnYamy//cT8EBsD/AFoMr3ahMUCD+WykftBdzRgRBshFBjne3e/Ov
FB9zil/7fvwcWywGQJI1FqZdbg0HWVhPvTWvD2ORk3eiww4luMQcb8/7uR/GkBo/alfvqRE+xfGM
y3hY0og5zLlJZBzOWmAm6YofqS1WUz/Zar94Y8/gi5zQw2EYM1/Gzj0hUbZbSqrPZjveWf0rTGQJ
WW+KAqXxxfvlLpmyT6JeHPtl/RgjOGxj5d2NV7dvnVENAu30aajBJAWFhdUzRhVfenHbA1CMMcHs
g8TEm1bKT7Uykrc880gxPBP5Rh55CFlWlBnGqfvbpHXMLpAATfRZrIee9o8MZGWDYlX4hJdjtyNh
Fhu8w85EwsHpKLC02Kv9tXhkbkcMKCAaZRT181jH3Ags9MiVtmIMaz8lsiBnSkgnzD+eaSU41xZy
tSCobK+53K3o6Kh8zd430YiFGqhf7ah6YYWlFCcIdgYORDES4jds5tPxrPO7noKpHv41p+myOauZ
s5XTY8L2s8Y5KBSqImFnT7uRcAHQKJmR/FmuHS55JQ5xiyxPizZf0/FL1TmwqoeWdFzI2YWQtUWC
MTHVqczmHXe/PNLJVyViTK91uqlN5Nd6BWNXa9AOQWxGtEMP+ypHnZEl44+5hFERr7uuTF4L3Ar5
dboeV+NDySadFFFT4oGDN8aA/VTGQb7tJzyoMi2eK59bG4ZUbErEugE1eut0SiUBlNiDwyjc6jLk
xi8VHQa5EW8OE795WI0atLr8HJHRwjrOlo0K5OW/v4MUWEdVAY80YaYQeYxSNn2mi0PCkhlbYtj4
HsatfiHsmBQJS7rLGx3rnelC5mkKRuKWUH9Dr0HQwrXrcdS3WfoHehKrm+mvV/LjAb/N9DKazQ2H
u+rgBhh+lEO8zWzwNKUZvSjCxTkrqsuYYWdKBH61RandShwzND2ogJP0af1lu8oEn9xIcY6kympX
T8O9pMMLT+SRvob5QgXqX8vNlHOBFdINyp7Zkx2IY9zZjTeflpzImDPoILKg02KKxBKUsTFdvx6w
WyhjWa6cnZrjnlUMn9k4zDsDOkBnz3Tc5tNftlZvU2yXW8vYDtwQeEz1Go3E4RqTc722AVXaBWYP
hZknoHnKG6p708+uHm0SECyL0/BPiOS1hPh026/VZ9HkC+em4cGf3fzkdtVt7LdY7SAOZnlX3jEl
e2tFrUMnTSEIGZvYQkrl/IJDp7PWve3ybqjSeOOoudxWfs5QY+UW6qcG0xQeudpaToV21YVD5Vyg
Di9zLDmNVfO+mcoDx+iTMUB8MFYhAMMPacRvZmHuIx3qHAaZHmrkoB5GDM8+SKY1m/cq4zd26BtV
lkfuthqjiYqIXVPaeUg3Bha4oUy2aCx8RcqbSVBGBx0vckc4Hc7Ca3EBJHQj0MGYNFbpaRsv34I1
vrV6fCbip+G5TIWRsuzyOkTVPcVDyw5HseNGYvBLmzW9iIJkykpEPMHoxC6fsaoSHSg1RZ70T+9W
I9HHJYMztM5/CxPPzTxSyOMyfzgJaVwK5SR3+GyB5Kg3HdDBkWdWBviB/HibQAsi39H2S6Q7mzN2
Cy2Q4RrOsSnbj8Q9epIxUWbjQQ/SdL5tJF9+/t1jqnEeweLIYd3yo2tskxXHKgvTR9dcFwzcOnlT
8v8rwoZtcuFKmB1st312a2kxE0v39szSPC7efVEml7LA0GIz7gPjwVW1BbM1JqpAIamPXfvZqE/R
Dg4czzkK1sDHXmB+L7Xz/V+Zal9BdNHplZjo5FvLlp+zkz/2lUO+sxpfOpdE+VpBiW2AWOAfYuVG
EckL7HNB8OX7MS5D897N8x/8969G7O6mWn0u3C3C2fTPNKhDFJlJhi5VxSMncC/0LT0cJuxEOWHI
qsbnYmxCVQ8MCjGr75Z+HSm37cE518uRzMwdln0M/WM9bPNqdcOhwt6L8rzJZcxOAm5wZ8awS/je
hypxQwfTvPbQ2LOEWH1fK5CDXK4mQgvbYk1wrI8T3Wcea1OvSq7A3dWcdP0vfDKWefIoJ8HWihPU
u0q2fndiXDVvCA6yqufYJimgt3eD/Gu6DJ9rEX+WWXq7tmQMAHD+EFfAWAq/VYwfzCAibArQjsUo
tzp3v5difsLQQzay3bU9llZzeSqY40ee8RAYN72FRFrQwxJWRYXnum7q0M0k6LsCVl4/Tccyjh1K
hjwEgIyeIRYUnFkDqQGs2GvJfVl2VbgkcB+cHjYkkxnqiz9KgWg6LYPBEjTdrNrnsG84emvuM92k
Ydzm/qHFkC9UpfaBUJ/oxQ0kCDi2gzP9eg1YDZdQn9B9uYcCTl8iBI25hMNWUk1+aokUYSfnJaHk
439vs/rPK+IAhne87j2dv7aYkHXZsVFXgJPw42yzKcVaDVRI+wFC73DJayKDq8Nk0K0RWQyka7ch
2WjywRuBPGjpw3DDEscHZgo+ktzNibHmXDBwH35lxEW4g16K1ENz6uyzqMy3qcPM2bYmb4UXdBus
1gkK8rrteumSl6JwK0P9jBaclZy7ZM0JMqe8GEyiGzsc9egH5DaNPhSTFk5TXGNmgknG8K+x+FT+
FkX90sISq0xDnUYTtABJHz6FsschMp9c3Iwb254/iionB2Pn767ddke7T75ERiGfwU147Le1gIXT
Dc10MB1xHy/eoe66Z2kiSTM6BKCQ3I1cdwkZVb9Nl8wAsfwPqwy+ahrSjaWh71k9jyku6NxoKxBK
RcgZct9boLc0tA7GSkzlHbZVnn8eDUGKiHAlA0+9m9yO9JCfk4ppFAYG1CCBHabJDYK7AHt9DyQi
KOSjPZBfnig7agau2AFTYoJqE+sd3eJku8+rW1O4kMoHIyeJleMUljZdwUPr86F6dG0X30b8r8hd
3EaeJECASgkkkPRvJzwQjhOJlRRPVjLVp2GhrdidfoYJw2Ha0JTi1c2OiSKu6GDfQ9x0DfuTCeBX
IqaYrx2kc2DGpYctNiEeU8UcRfv228jGG8OqgyN+nrObdPSqDhzbKmt6MCZifIOBTJv8wwRyUjOU
uSDJvokwva5mZpBDMrCzex+4ybhpLu2xZOVAW7Wx5jJl6UiFhNNcQMaaXoOPSdv/aGJmX5p8TlcI
IsXsfsUc4cMJf0++guIlXWHhX4z3uVjTsKkYDWls08S+5p3d8+A23YRG5VHNlM7/rVsvZXklsB8L
HoJ4Imi+Wskdnp4dH4Szx3xA5E4sLGAkHv6gZsAtHGdmjKX1pGIGSSXSvucjrEvHJ0vafc4FeXnt
CBlJyCwuL6GXNdlHBcyNYpCD4/xVwWJFQyxDp6dblOvjfl3i59H35YkmGHpa7JvebHagoNKjM8w/
CWXXDNUCD+GlCgMvnZ5w1eMS0/ltwcq8BKrbt1qe8zEggtfgzuzw5oZurm8M0GXD8DR2FIbMZB5t
2wkYk4RQwDcKAxFOlgta0pFSCEB6LeTvUfTXfCjMuqzQL0FHdnAw9GuB+gOPLTjbrnjIbbg7Xex/
syqjBVsrxpiFzas3RgxLyWxEcRMNPV+bNYYy0CAjcXQkQHcGkLp8WXD1IzW2rAQ9XPvKGOOQuf1w
4NiBLmDaaWQF1XfV8BukxWvLvJSBJhatLOvokxlA5sTtAXpiDro8p0WWkGeOFmZlNHfFU/tvQCTW
Wv7TBly1ilWUl8Dcumc/6RccN2bHd3xeoU0QMXGpNlkc6hHbDkm+IyqpmaJfxT3ZAuObUazqedn5
BZjMfuJIAVt9y5TutvFZYUf3zuA1bqwuIDJH27tTUr2py9mJTE5a2YRxvsoG8HtafJbuDKwfBIaN
aaxC2dHoKQDgWj9Ss7/vVnA6NReMbaWMV72waK0uHAziN5Af0Nx8rBZU1pOhXMu3dd2rvP43aO/G
TPjT6OelgCc78Achv9I2D2yEUZaxMikb4mNlBCeZEf4qMGcHiXCPIlkeqhneiMS0s/EAl9aieuPs
IbYzdVIbHB0lVvthWlNm8z4jRYfpe/8yZO1Th50IeAUgp2FBIRutJ+5X+9GSQODb8sqPqE5cNxBV
LGdrcPtB1iAJNWO6grFyG6/rMytNv8kXugMUK3qfuYIhz/VinJNEMN1it9AcFDqdc5w4hId27MOv
hYOzsc36odAnbwGr7WZnoQhzTOt7nX7Mhnm0J1xypuCWXFUjT59t3WWophywQPhXxFkcqhcMixHM
nDF9Z06/C5j18Nzk/vb65WjIyjDJKnFSzFTe1R+CHTK0mTix77fvJupO45ITrNXymhUjnY30oIXa
ruH0h1kKSl/Nv/wUt0Xmna8hYD33t0C4X9ohge3UbfMsmA5rZZAERdMubIDNa6I/vC5YNljelsoj
l4VY28ReDdZWXLrgPKUB0KCsf019uKLBU5Xq7xy6/q55XxWnlWYAyOs17r1ZpO8cOpuwNju5HW0q
ucCCxZ6+rINxMUCHYnZBdm4pv7JO3uwcsLBTBypdQjYBk3ldqd9GknbGZ5FcZQSjnXep5Kq9WliO
ZICOZJrQUz1AflJYX4zMIiPNmIhm1cG6slnz7xnNdd9XNecsTQJuSlFMq+AqMelDNrYWcK09lyYo
Wabr71vHAec7gChezWqN3OukcTBeZdEEpGdQgpK+ps+weSmKGTQ51F6TIxOHKCgjFkMZpjh70cF4
VisrifBsNEA5nCTzxWUiO2XppAiXdr4NkuIxKZ2/cj01ZFICvuQZymTYpYEPDAiyuqtRaFPkHU7Y
ZPtatz8UZXDby2E8ES29XtQBLqLin3zffhMrj3hetdNWuT+GDcovcNp7LSUJjWR8Ti30gmaqXjHA
E22KWWNW1NYN7V6RcNFMPORIBgCaGZTHlEbDpoaP9mXnzJfwH3z7Cccmx5+fC6SjKNWTgl2AIu9I
VH2OWXk0enBt+bC79sJQAiOBb/+Wrrz158DfofGQsaDKGEA6q8xqR2vrfLkJ2UQiuCYBVi5LDKFo
DSMIThQqq4AjzW0O8t8vWHtX/rnBkr3RBwri/qVW96ZSZx836eNMc0hjxmRj7QtP9oS3CoU09YG3
pQ4yOPFBPx4jBjoTxlWePGkeEocHyUMsqYCaJ1lJ+WAVG3vqSnzYp1Y0l9PFys32YozkHO20O5bM
ON2Sztwime5lS+N9W3MR1jo++k7zMzMiMBZGVir1MAWPhB6L6VwTzOLyPoMPqIyI8wuvVObyKGz0
Hsg0R06PkRmgOHu9+YObzuVNYj2gwmDbr0zTgSkaUV2pn3Q2Hqq6eFL29LbG2AbQhH/qwKy3Awez
ZnAO+C5+VBfkR6zs24KsnWl1Q0SYqD8Errs1ZyBeTfpFK5AHb6a6dcCokqGLfayQJNclMUeo+cum
HEiv9C2g6QArP4Osu0Ssxs1oGy+Ycr5TaJXbRE/vSzYzA0hfBODbcCxJZ8indUEocDB5rHkJAnpA
EtDIbevsIfEVBbA/7LN5k7/FOUf0DnMt7Uvyw+wWFKHqk/3d836ruXuxOo7qRkxlieovjTHeDDkX
kHquPpUPb7GUdOqpnEeSAT8tpta2dbLHyXqrRXFY2yy/xZRPV+NWEoEOcwJdQw8639BfkyU/qm44
27n9SgkaGnRm3WC1hhRaRzMRVO7tX0Smn2SH26efTDCijtpaNZ5ZySzBc0cuklLcMyaYIhPNZZvx
xorRpkfOr84dWy69mq/L4ND8qPkLtKEb6epz1uL/HhO4+KsTXyhBRygDqESUD0KmnPOnUfjMUpE2
Z0o4A6RT18N7HBT5e1vTXaGaloPYLiD3l5L/bnZjBxuHeAvJsuXKlIAMPBXZrZvhYCcDxALZzVAh
4JDsnLNfTUzar6EMszWBTdr1e2AjfCzLW+KA4jTra90rs7MAaX9rjhfXo+FoZIjgELOOVAwoxpeS
m/ySEMsdrzso4pdOSbb35jZY3FdaU+DmZohG5TuWx3Y3Cf4kVBHc6zhHeX5sl3/t9vNfteT3QRm0
G7Nc7icsYFHWKURc+Y2hsTyZAUGXDtmdryesDosy65zYe1y5Z5EVr94TmmBwAGsKAVlhXqQ6yq/1
uZmHy1pQEO5zJLfY7zherkT/DedolYx1W3XW3fVwsyTPk5Xvh2my7h04Ta5JCNsf2eNFik/Oybqj
bNWfrPND378WefPppUMKZWu81DE/UqkjWuo+GovlpsWqGRXpcBWOGz5gKzjEpvyLNSMgs+0iqRXa
VgkFKcErjrFu547OEwD612aEwwQmOqpcLldVa2ynbPx08xJBRc+3w0BRYTUOZrQOGJK9rVQgMHzf
8aNAWu8NZekjR7UIk+GLEqi0JvVPkdFgdh2nBQKcxr2F/ZPYjUexrFv+Kqb0UebThG3jYMqvVjxZ
Lr9UoXDwGObnMVt57xARNlg4T4XprFegK4nlKxrMAym2iEZuoM278iXz8cEhbYvI8lCfzYWBJdiE
a3eQcRzgoGND2BKs+06okspi78OxoSlOPlrC5L8KpPp94zJ6rKFn3ZB7rmq3CXE0dHBR+temDkoc
rSAjaGSNvCvdocDhTCoWd/ISQGg12henhVpClHO0YaCMKr4pU/ZtoQx2JdfxNj6HkdjCtRpnTH6H
fjwoy/xO9IKyZcEdbAndAuLwwJ6jG8wPWaYPWlGt21wpXktmtyTEm8+28fhAqpZSjNz5l2j3c/Xp
yqndjPEe1+dUlmwRTn57VzOQD4uBTaC2nJ8l+FBgL0zCNBFYrWuAzHwG16vCGYdQZOHhj2ZD4I7x
roEtE3JcSePRwERwBo8WUehA6C8ljuWn6dtoe27Ednlk11siKzGOaxc8GhYaLwGMoLP3cCaMTaJo
7772mjHbIEpf+C9o+ngch5WvpjRQwXVLQQlnBZoFASECNGVgx3Gy9f7NIOHp66GrRxKtYyTOnOpl
LiqOMArufw+0EyVwcB4G69epxz+HD2I30aUbyfyn8RH0aS2iaLViTcfryMVwDIMJZheFW/bkFixK
VU3USOzYQ2LOtXgqfTlzWbJdn5QbA4W+ovopwS2BD9vaDfjAQiOpjN1iMby0TLEXdS+hTHiXdWrN
vUygK9SrFQ7jHNpWeXGSd0/3d6BRTi5APdW+GPEfwuLFMssnLrAZzAm0ZbdwtspRL6PDjK9rsn9k
St5NapPgJY7ULUjpgFQBgBBM625JmQdlWWMehGG9UE1Wu+XJq8mxNGnD+mo2dDbwdc6HK++0/axG
Vu0Ff9ZEQWbvSeBWONLX5KtNsFD2i1sxcEtfqrE/jNcFxS9PRjf+JuYC/5o3vVbwaPDubJxfvzG+
ZGN5uylTf44ym/1kCoxjdg4eY+XOzdZxV3aje4/IeXTIBd5gHCWEHAvO/zbic+sSaEUiuWNwxiId
YBkvYuDZ/2PvvZYbV7Zl0S/CCnjzCkuAoKcoqV8QkroF7z2+/iS4dtyrrk0Qcfr5xHxTzEaxXNao
UTkyg3deoN4G3CBMsctvoHteaoVuUCF2Vpi6Mie2/WYH1IKWMVw5+AxUlAKLLZmFOcAHAf1HtGVJ
amw8oEyYJzQ+nAcwf1IGfgLQa8TDlc8NNnIwv0FtMjL/E/AFGfFZBmeunvyYZq+/XpoP5vNc7RJE
4+vEJCDyvDd8j0dRKGXRhR1COYlPRSvwQeoqlC2IESAv+oWDOB8/J3daFFuirgUypBAl5jV4CExt
fFQAJC14jCk0pbkZ4FH2OXmbqo03nZK+l4gKwsGHCXX8zkyAJGowc/m9YnEt7z2oYHDBZ0zhHPoq
M3FbhKfyXSj8I8O8+twv7DinxymYQAMI+ox4GVQcUGr2CIz0qKg+RYhJ1HB27F9RMAsDv7Z7Ubph
h2d6vZBnQgV+InST2z57K0uMQovrgFBXW0g5xHyipWAd4JBBdEpbQwP2MGNwmWIqB7yNGIIASYmE
OSHw+FV1vCF7Rw+pTMXnTwKUSjIOAcPMShAHPEG03tZLIGccphdUcA9S++1zeAbtFG5Uezj49Apj
i1G0adngVSgg44BAtcXI4Eb6noN1jTBe5VoWTsLD1a9jJ4vB4yyPLdv9ZpkXBnZHQBM1C2MjirE9
oTrKi+eR9nFHGdWAkvdtth9HXIH+nxsraGPNuOLGynLSMzfW60fYf/xl33r/B38+7p6rLPsf6NcJ
tMSxPMvIEkyH/8eNlRH+o7CiAu9q/P9QJEAj2X/dWFnxP7gWwm4X/3FQ5pThBlv/142Vpf8zW7qC
K4FcoMwJCv9/48bK/G2eDSE9HqauaJtwIu58RkZ9Os24hcscBlc+phv2GLOquG1eKPPHaPyPBexf
lq/wc/2vs+9sZfv/t0Hj7z/slnm/oocg9hlXPLX74Kb2JvX+/MvM/IkHn+ZIC1klDlFqjE+jCvvs
ud1r7uYmQp5vfr/WAmbhYROkrXgvSM3EgqghN1R8kouOMbyML63chwyBIszqFPBmVpyGHyBTEwgI
1GBXgTyhh3RB42d61SJ8mYaEtRJ4u+7FYHIDFLQYJaobwKPDNSODJLDut3KG+BMicAwFk05YVcGx
BWrAmg81Zl3uigR+YPAWSoagxPs3jnZQ7SW8OQstFHZyiDLEHGovJwSeYcxwcLj3vNcYF14oFA/R
ryjwwM1JYu9lGEtoBiKvJU7gIyh426+gewx6vg8BHbxl+g3S7B5Lo/CLBg2RyqvIbMAbtpQKPMW0
BxFAyVs8P4ywJCsi5Ow8PDGDLTn4ppx31S7NPTCfUH35koD9sRV5qbggOc6pYMHkb3gubiz8zAHi
rm39p+2hROJFPOo5UeSJnEUA8Az8jENNRlZbDaoHUXsjFS7UrnuDL2QBDIUclb1TBdVAH0IKQV6I
jsyEKWQrUIs1ViPiXj/st3yFkjkedYGqIMB1IILEpjZ5CC+mETylChfQj4jrvD3EXZONNDM+JTze
GM1QDJuoaIcr79MjSuqR6WEmpPWbhvKcJu0R8qE00nm+wP521v7/NseMMD83B26tYBaNWMH8LtyI
+pyGt8Dhp1csx2dL80cbBE7PPz/fgG4ZC/MGYfEG61d/RlR0KXh/ff7j52326OuEkTpohp1XDSXQ
g3VnAU6hPFT8zGF8T3AOctI2w0PA86bmH/yoKf7vjiheJgQgP3AwL4CmErQXWAjK+NUO/aM2eQep
3uftLM3HbFr9A6wUUS4F8JgmF0QHiA43n1GPKouiZDtdDIRp6/cI1iGlrKz0a2mC2L/b6ysKPt1x
PblQQTOLlkcVxClN3p53ZhEfCXgfofkZoKx1cqFsgIdbaE7yG7lCYYn47ZfXrrSBB9Fwfd7aUlcI
nIenZE5NIzW6KPcC9eRX7cOIq7eff/x+Ij1YACwB9QwDFVkGNkMu9FP0eHuAZamLEhxd2Me7zoY+
gIpLqA3VUK03aAM+tCptDtq+1BVLOZXmJVUzezQuSFTsHVwsVCiBr5xvC/1miRNCplt4edf4ZRMY
K1m3R6wJwlalPe/4wsJnCYAY4GjeTUKEBVl/IZON2n2wrga8cAyX5w0w81J7NLIERtQtleJuXkwu
1G02EKlW8dqvKUAhzvHNtUFiF45qlsCKzsctX1bQimh5VnvL7MqttVwrNpBkesk2YHObhYaimR3O
IjtaGbylDcASsOHjBlPDom1CtTvYhdT7ONpTfWSrPaTjQWPFk54v6xK7Fi0shFMsgR6iFOYZno4n
txkSCNfzHkxOInDZEzxwIL+lwAwA6k6o7oTWgBIm3msRojxJSor+/Hwyl9YiASd+1kH7Ac8fLtIZ
JuWxBy6W3BQSc88/Pw/bo6VC4Al8MULojg+T28PRBz5RHEOpz798n5FHnybQI8b+LkASZV1c0vnf
3ABOfcFwFQQUIRaNtHpnhnwNLRnUy4BMN7COFICB61VlawcdZI1KWqxUvgyRUqshtCpPcWgGeBY3
w7TGm0w+oapehLNGKCARElRydoZIFg0TWDniuJVOLAwPQ2DUlFKiDBVbrHH4osrgEDfIoD0fH2YB
BxgCZaAh1kJ5oJrc0en3ignpJQOUCa3awH/Q+KZ+o7dOtrJt2IV1zBCgo8jQksIrxgwJkCyEAdMu
2TKbeAvt7uzIoMnpQ/6i3eFFfG12/YV1683zbs69ebAK7r3/cfzWg9wHUYCGZ7H2CHf8qrzAdRy0
D1AV2EPGvz9vZ2k0CTQK8ciGCgyM5iRl8CBGxl8XPRSGFlExgMOajfrzdhb2I0PgDwCBRi0MlNrl
DtU4bPrdeDW46MVK9Lj0eQJvoJvCC82Io6dv3T6AoTW15712Zclx7MJkzH//MRlK30E2JZNHNzXK
X7Qhv3/Vdq/bUAS8makjbSMT9ebqYMibTD2CRKqx+he4uZakt5/xZ6RJv58P4hKK32+vP36I2KGq
nfak0a3Z9z66duIvJA8ha7ZlGQG1V6ekuIAStNLtpTElgAjWkoia+Gh0IaYBkkD3KUf+Hg5P23/r
DE2AROnTXNRGGNXJRJKQ+mjNzkh19hXvvfbzJpawlCawglXEaUo7cXTBazYaF2TwXWmB3JZtIz3b
KDvxrTxGm8yALqTKWhAs0zkVBq3H580vDCBNgAcSGnSWjEDB0JevY4rLn0zrYcq7//Z5IlyBolKQ
4rF3hCwNLFMp6F+pXc6+UwGkcp63sLTw6blnP9YbRDoUipubgHOxLhsRikhAH1Uh0qpOOqSvdXDg
NNC/dYiva76dqKIt6hYUTTQw8R2EMSqqFP7tyKUJBOmYWhgTJptcvmGgNZNKnF5FE2c87+rSXBEA
4mdJgkMWi1FuzhCZGHNfS+Bc8fzj84p+AOY0gR9iikxvNVGwbMV7jQQz8fwbvDO1aY9s/SlWb2Iy
rnSDWeoHEZikHMoSPBlNQepDn3R/I5kholg4BqviIdYzJzCEFUi/B3OPukUABN8qcoTyccaFnInN
O4KeXAtXdlKcxlB6uII6YfEqBOmOse1fwZnZKrq00vbDEWUVhcCOjiqg0dihadER3GmLI8WINtNO
Wtlaj9OB+D4BHCGEt7uuxPcVeAJdh4u06V6pPyIYvbuYws3p+bp4OFlohQCIHIkkfmDRShG+iC0c
KfstfEpXFt3DCAIfJ+BB7NgBVW0+4kj2GkafdffByWYCOyUPIm1Sdn7ehaWJmLv2AyHgEppB4QZd
4FC2H4WWjJpYpt6msFfv6i0jC3gOYVZ6tNQWgQAsiK4JmBIM7pd/oB83iBC2UvC2gLpIqxtREtKu
hH2L00+iAYqyobPqYfqVD7r+I0POE/RVAzprnrBLlU+UTOkdNMgEZOqej+M9fP1fmwnTxf49kCFV
cpALQOdgUptyKFLZecxJqi4RY8ZdgfJLOC6g3h6SagncBPH0jdCXs5nGpoVNCaWnlZ8x791HP4PA
D2T2oEc+72nu4L0UevsB74l31FNk+2gFopZmkUAN6OG3IqugBfnE6NdB5Q+eCt+plal7fL1mkTP6
exylihr8akYGMIkSFSbHW/iNmp3N6fUOxTiJ2aCgWgMq2eORMWY96c/nQ8ct7GaZwAyvknpWidEy
youhe3/jzPIM8ywns8YNGG32ZKYfyZHZgvl+o3biMbfCF+hT3BTHU4M9bN313vR3klXa+WVtOO7x
9YP5lAmIQd0K+BAJfpRyoeBMlqvtXtSQ1cBx8EbrsF46xod283wEHoenGHsCcliazul8Rs06AXtM
R+3Aubhxqc4YsD5eQf57NulRjwjEgb8UGCQDGul0OLQ5ignxQisxCxOPyRaIkjpMx86j3Wx5vXRR
y7dDDf9WOI7WL2ggvfxjT0koAv28Axcf28SMN7TxR7I6A+4l9trZer9gPuolgUA9Knn+i3WNWapz
v2pL1OVrqEFtRYfpBGIwyvwdrOzJeTU8ao0AHwakXp+fJ65HuedwE6nLCKO0GgZDo70yYg8vmlgb
BLAEVAzPtTkG8m/5R3+e7P57cKWNeKG/UOli1eZ0ay/Jn+etsUutESDje/UoV1B9caHkaYnO9Txp
GdJ5Z1iyIHJlzEOsiQdfk1VWT/XauPm6p8n/NpgSgUCRghpTpULb0I0wIHmnNsZawMAt9EsiMKYZ
60gW53XXmNBS5i0YIeOySaulAV6okZ4TvdZ8E05jmrDhTBgzGPAu0o+iWn2wem6CqH8QdsMWGWGw
R3R6ZU/enxkfrB+JQBmeC6cm+u+epI3MHNz2BlMUB4wEF8SJDcxRDN5CcQ7Khm+MCjHK79z1DrBR
cgejsTZwh7PhMGmxJm7uRr8JbN+UVhYeO6/hR7+NAKUpiStoY2LIYHay6VwIslvTBh6lFo30uKcr
u2ofHvk3yEPvAku0ZC00ny/CpbkS/j6JigT6mlGFAExKIcACCYlQQIVZPhOulLfnTdwTao86R+AQ
l+I5qBPQOdT3m8mhtBizN2KjffGNVyQirMHiTcgiOvV2bWs9vhOyeI//u1tUwNRSTKNJeMPbuRpY
NwYD2xrgoGoBjpbAhE6u+ofBawMMawxZLazSaPSXwSgsRoPOvHpZ6fy86B91nkCtAjnOfOTwS5gD
ErEG9I604gBFfR21Dnat+1pvS6fyWOyi3fMWlxokMMxj85oOZlRBRhBWwecWpU9ZAa/AT0hgaFW7
9py4dGpLBHzRXOF1wzytKD0w0n3s5JotnAxU7RuXtY2xdFqLBE5BqGISmQKNxAqsFuGGYnoQSU87
Ox6hT8JfQukco6z/+dAtxbcigVxS5ychM8gYuy9I2VwhmYH6n+p3ZELnBI9UhyLVoTs/2tylt/nP
8vUfmyWQiUEZb1PNa6TS0/P4Db9g7P1gRkRGK/UW6A/KuArFoZUlMm/uB2tSJNBGGJq68SWJcSnh
LFe/QvpYohj8eWeWvk0AyjRFWYgSAwwhjF9YKK321EuPwtB/+zoBJTQebGb2Pg5o0F4Y2KFI6Z8K
/nvPv750pRIJ2GgoaLbA1Q+wgSpvUWV3/hnG6Dv+Qr9V2LO3583Ma/fR8LN/g9Mw9DAzTFDrkY8J
FD3B8FOHhn2b4EoItyDfQgyipRHuqMUQrTS5FGuIJCpIQpbSEdosb6jjCPft3ruVu+gQI3DT22u1
qd3JCe1KDb/rDbspHNb0rVZvXgIEps+7fX8WeNRvAjC4MJomiBIigPsWdG+Hmw/3Fh0jGHRZA3yG
vjmnOFf74CSenze4cLYJBHYog5CIIYI8l4XDR71HATkLY0T4Xj7//OPUEqsIBFoEmZRM4Icz7qG7
5OdmHsv6JTn0empP32DmXuA3j0W0RS3YpIq4YpWH4iXfPG99YZ8JBGZUbF4KPcwA3SZ9zyBqCBsN
ExaDzz++dEEVCIQoewX6lTmWi2ixTmOHBkon1DmPOiGHGnx8fNCbyZiMOQ4qVuIzfl4GD5aHQCBH
kon+2A3oEcbSDSKXnzYBigdwSfW37DH9BVFF5Oi0/kC/eq8SbIRxrN1CWzj3PUxNVShwTvBCDPEj
w93wzd1QB1U48mch6P2rCOnULVRJV5by0uATMIQ6JX8YJfxUvLcZ8TVcOQiWPkvAjwCFiBbqtIwr
SZ8oYdVi6SuDjNrKnC7AjkDAji9lKdXfwe0rPLN7xuZM1HHASh6GykZ2hfiLeBV2UPdV/RdRT1QE
RkhD7EtEwkazy03Kopxo5Sls6eooEHg0QWuSL2sssNEAkwrLCgJ1WmKiRE0V9T8oyD3A6MAsVzbL
4ydSbFUCeqgxrOUBL8qupEL9DTH1ZAYmdBdMUT8WKqfhzVlVdNHpdAzFzl9Z0ty8Hh4saZ5AoGSs
eUoaMaGtg3JrxBIsvYHZZLwPOjXcKmeIvlnMln2Hf+ouPFI6f6q+6m3wqzjhrgGBT9EUwKB7a5x0
Vx1QJb/l116oF7CRJ7BLpJoWtuINDlK8TgQQsShx5IHDqoqNuLLg5k896jyBUHgFCbhxYIBQDIuX
6R4GWnj9LNVc4mrTE7P6gHJt4Y0WeWVlmpl5ozxqkoCtQgxopu1rBNtfPDRtCp369FO1ujQO21rp
Fw0Vjd7IV3brUrTAE4AV04UcTN6EJM9Q6qC46yNEGij4MDJgnJduHp8D5TVPIVcwvTzfwwsAwRO4
M2QcpJ0otMj1qE4sFScvZLtAOcjzzy/d1HgCgIY+T5N6xPhBTVwfjXgTIfppNt0nZfD2V3SeL0aJ
xW6pK0r5V9pc6hMBS3zaB1Xmt+BUWqNR74cts40uvgNdSUc0GyvytXGbWf/YGAE7KCLtp0ICB7Jn
x6vvs6gq4/6UEl6CuvJSBtle6GuLkYM930NlL5nOaR0ZftXsong8RxJ/eP47lnYfAUcpKMl8O3Lo
c7FHQXpXvxd3mb1hBXgWcIdkWkObMIpbD2MqUZ9dd4skbmWFzHv3wQbjCNgYOpZiS6rAzQFp4bKE
VdNFVm4K63SwdXg+NguwQXJsIWhT+9KA396O0PcIoMgCybA4OjNlpnegGytQsnve0hJc3BNYP96F
UFcvRl6O1YC88yH/KJ3+xT9JRvIhv0237le8AhRL2Z17Mv5HO1CMhlK7gFGD8swenht2oCW6rE8a
tPUNEe/TiIE7FSKKW1TKb1A28rp2Aj1+amWV+8n0o2lU6kCkMEDT1ZGDIyvIQUh9+b+kM8zjHPaL
+4Div8evU/iWZo9AEKYKYTUzd7XXqAPkjgwo2W0QmSLdMZqFFervkuZrg7GWaV9qj0APpQ3H3hvR
HkRkbUW9oobLXaNjLyUfOAIteJlqhQRFnG6DV+oRltwQPN6gzhahwvMVuLRPCRyA409HQbseo0Xt
ZbDPum6NF7MU8ZAM3BBafL0/w2pn5s6wqQ6pUzqRDp7hvtt2W3gA6v1B3sDa1IEVRL+FrenzPnEL
cTzJsBW6um/A0mNcTMgb6iCgggzzYEj7wGNI2EzFBnWV8yMXlAmgTnvOkG+EttE7NMlgAzNuOaOe
1fPxHjUmOgRvIBV34I7Pf9vSFZTk50p9VBZejwEvC40xRU22cSOMVeqs7CF7cmL1btdZMKVfI6gv
xbn3+/iP/VdWRSWXDI1LzW1y41+QDwrxvCftJsu7FPAwt6FJKO4bK3xPzZU+Lo0/EZaMiDpjZm6y
NLwTCvgw2yG4FSip+0c8I3m6ZczC5oNFCwkMFtX+1Nipw70Om1aHkoABNaDNqFea4CQfGS6ItCVd
/zUfSHJ2pVDq+3KOuVCTrOTXHGqqcM9Si+0QOcE2WLmeLOzLO5D/mLUs9ZWUhhaXK0I/tJurF5KV
1NvCJey+XX98OYClBg99Ohyg0MIS28bsKugQ9FcPOuxVI6hDBmGe7vqPS4HAFx4awOM4o2NpIDeh
+lZksjaYZZZ8ft7CQvB2DyR/dGdC7U/PyRneydke3iI+/CxKdYDq0fPPL20fkkcLN9ckhlYBtg98
zIzuTTqwTnxu7MyM7ekU3LxLs69DtfjIV3bPwnly/yE/OjQKHRLLdDTfS0u4rqqCIeCB/s9aSmrp
znAHph/f56luYsa8m8vr4jP3GuC1q9jROqBH/f18zBbW7j0S+NFCQsX0gOpB9KCXX+MghxpYd3r+
6YXoj+TH0l3M0yXjI6GGovjv5NI5s+TIys5YwuZ7lPbjhzOo34JFBkW702E4eB+dDZ54chRf+rPv
9BCstAZoCqA4f9LEz+f9WdiM9xqLHy16oj/QcowWO5Te436OKMzJbRi85cf23zJF93Xwo4lIZpKA
gng1qJ3DZ7IN1s73pY1H7uwgidu8xndDLlcTBcpSsOAaVuZ5aSpI1mtBKwUU7eHkAL/BdJ9d5RNK
8jxXOXWa5zIO7M2M9EBdvRWK2dKuICmw48DC45eanSPGA7S9DIF/g5KCpjCp2sYnGJR01G85zlR+
XOHOLaxkkvXKsNCtESoMH6gRL/yx2pXrd8w5OnxwR6KJJAQlC2w6eOiMvx9v0TG/cXjPgVrj9BEf
Cuv5yl0CRpo45JNKYaCJkzBuYPNG+SJtpbfBjh0W1l1wcFJhJRhsy0PSb2RElcUKHC+AI8lulfxo
aqHBjHjYnvM4L4wF359PCGA979TSpBB3h9GDABzdI6yQFORsaEHzFJX/bKWVzy8AI0lwlSiuVgpo
/7iQJoWEJcRwhJXr/NJTKE1cFHJhKsu4x6khUTuI8ux6VKxFqm8HJw+CMqZsKi4YTP8GKTSx9eFN
DDvKGkfIfLUCKWXzfPQfI4pMslUVeHvKCgWP9BIFwc14G+GJFaZraZ77nel/7wq46mG3/ABC2LBU
Sh9LODucAo/vAmoSQqe5ZkdpC0KAI5wyvTjUYKJA80SjQcsWzVAPQE8BZfYmb2ujVSV79X3jcQJG
JkmtyN/LPcoxkGQACwXqvQ5rxUhxeddi27rIemujEZiNE+zFTb9pN5QOLRedB+9CeP+30SZAwoPa
MKQmcT2jFETQENZKxF8MKJTPv/54o8oKgQ5FH9VhSeVIbKicS+1DW1apo3d+/vGlhTLvrx8zKbZJ
AjMhfLz0TwIUfoUm1DlmbaE8BgFYtP399RF+U5VCDYgoqy9wJ9Syusr8pp9sJfnHhc7+3QIES7IJ
alzAfsiX5KLbJK9ww14BmaWRJ5AgHrspFzN8XKJmUcr8gwJnoIecAEQKdTGstpPCrARMjwtHWFkh
gKChJOg1SRiqyEUJoYkq5/wsmQr4QtAnNWHMcUV4gByTeBy+/ffhIzxAZ6i61cfn62AhWyyTLNbB
H+D10vaMO5j0rb21e5g77/F+pMO1zI0cSue+RPBpsjOtr12fFiITmeSvijU45NKc1pj5PMI2dyQT
AcIWameo4oCZ4bY5NZZnPO/hwguvTBJTWalUoCEBqGXMW2ciaN81V7gEncOd8AktVDt3IfJvpyYy
KPDl0aI9s8oRfnxaySRNNY+kWqYiHPCh4plhBRUoJVk5rpY+TaCDJzA5fP0U2mWzi8d9JRChfz5e
C3tXJpChKFu4adRYEF6v491lVKA0dfYjFZWBzxu4p00enCIygQ5wGoO8RyVgQnT+BS7EL3SsppZ3
5F7nuBSJG9BbR1BP+U2E9e9E86RYvzLcGNaupAsbXCbQgxLEsouanHeDCSLXuQ/xf4j0AwbZzN8J
AufK0/l5ZxfOKJKMmnoC6gUF9LVsBwxm3tpNHZtN0ZvQ6Q1XRnRpLRAY0s4OCE2KoChuXhqIyNbD
1/NfvxDTyyTDVCyonmPCkHHpW3DlNg2yQwMMWdRkhzP93845kmma12Ir1W2DxDqkZ3UodOpxV+6m
ur9wRX2uPFgwdqjuWOnRPMUPFh9JIG0zWQiaOe0lZsoJutPQqqo2kjL8oat4nwQ+q8Y+fHn8uDow
42iVMCFOB2UFbR/fVWWJCBiSelIEqHFjOLXqIjp/OidzOitauU8sLINZ7+jnmQ5XHEqEYxvSasMr
Rb1lweX5mC3EChKBCDk3BGPvz5nCYtdMv5V8VMXo+vzbC+l5mSR5TiJsHjMeF60+sgVPT186B+Kk
BhIIMCFdGfaFNyKoPf49Mu2QRJTUIcPVmfApUGO1sJkNdAVNz0TiSTkmK6traaSIwCGCoW5K8zHm
F1bKcQpR6QB2mSvX3YUXKJnkaiq5X9NYQvh6pTIHpoUiNXjfGLNNZYMMsUW+1oB0b7XJbqA4Os2t
suLrKtljATNJEicrV03A5wGyeCpctBGn8LdsK7shijDnTLiihdZkwIcsUJV3aSXAXooUSC5nDs9Q
bFgs6cTuTM+qrc6NruE2NWRdsGSTSVT5a3Slf1wn4nwm/oiKxxHmS36G/dk7w0F24p2HdMWROsPs
QaNfleO4ciosrBOSuxn2Jc9SMhY9Ff3iYPBB4c2yXcvDLCCcSMBAnZRsDnFWnAaFHGk0DGyixn/h
oE/fDLzZw4mR9jhdmHU0IaabTZULBf2VNbq000QCK7yqLoUpwr2i0XujPre7dPenwehBnGHT7YKV
qHnhVCUpnmmSKCEUwnAPpZMtPA20ekBuuVUuUiraK8C0NIwEZvQ8zc5vvnN9K5xoNNhfG7zqUlaO
6gZhpZG7FMuD04hkdLI5yyjSzODJbNaorbkR34h37Duvg9Fk0ZFabVlbsvxLYkUv0pGyA0UdER0r
K79gCX9FInYAkQKv53M3W9DZaw3Wq3jFRrWWtga+C6cSSeCE6Sb0xlikVRoOov/NXpZWNtFCwgYi
wH/v1moSYlkaMHjUpla9+yzBjcRB8QeKwkc9PqwxThR88MEskTTNiZoShWMBvE1tzHQPdcJtPDxW
p/T1+WJbiLlJpqbgeakfS2hAdGq11KbTsPs3iqlMEjLLiuXDMMenO/ZbEL9b6O0Lw8riWYAxgdjs
Qp7Dd27Et/PESZBlgvdHUL7825Bwf09uN/FCMDb4Nh1CY0/eD1ANZjk8citGCxr/80aW4IqkUwZK
2pQjg1bKYtukh5wBsZD6ivgXD9wo0d+zuVOw13TcSKiWruO3lWYXsEUg4gQYCvpp0aPZ6dLp1Dbf
s0Z4shhLgE/Sfq3Ubml2iJ1dBSIV0j1uBX4nWmkqGHCqdIN+LdW4gMEkLZLKJMlHdTHtpqNvNEL8
G+7GMNho7UHh1+oQFvYFSXBUwoiZ/AptwKFQD5KPPpjl4kG7DPY9PHiez8bCOPHEoZ+FctpB6xy1
8dKGp8CNo46St9aDpY8TEX87xYnHFOhBNmRGrfyGXZMaCGtH/bwZHgATSV6E9QXVKDN4ow7PKtxJ
7bbcHqb25mCAlIBb8/MRWsA/krFIKSLbpDKagTv2B5xt1JlSTLtr7yBLgS3JWIRpa8fDjA3HOTR0
j/4FxtmH2BF16S396F7ZN6lCfUOg+TsGUtvwrVRj3Yfiu7SyAJZW2bxLf0R9IVMkEJ1B8zGcR5gS
jka7CRT0Uj4X0Uq6fyF4vkvs/WgigdBmH4RzD1EjWu5xykK9H8mu5/Oz8JAk39n4Pz4P24z/ufnJ
MTzR1f6WmfIF0pYGrFVbfXLg+3GFbAEqu9byrwtVVlCY+XvQ2imY8txDZM72OhRCww0DWQSYFKlQ
cB+Q92c3VQTLSKTU4iM1w9q4ed7ZBVKUTNIX2ayhw9lexx2+UAWTwG4A7JtAYw3f4g+JCXeyG4qx
0VNlF19jaJIgojHWQoE79erBliOZjUroK2OMgmk8gfi/cszmZPKaB9HSCwxi9fE9tsZduwMRUAfn
PjtTp6lSoeS/i7aimW8gIVuqwZ/nI7GUnSGpj34ApGU5IFevwU3A7LbTqTbhXGTVzprWwOI8z8D2
Y2lVDB/DvBRkq3SvvGUdRlPrXOzGG7w4tWRbunDaMHjTA0EM5SUr22UBNUnCI2yIajoaJuThQvab
asCykkfooBXZ1/ORWzi7OCK4GJETDnIRA6ccApRI1e4aN20pnX+vZf0xXHEPoTwYjSCgd9kPpE+x
M16bL85MabVwu2O5C1+wRI3Qyo+5y1YbmJMkjvDOuuPK0C2E2yTdMarhtBeJYAvR+W/RZ6EMv8ZW
WLqM37mCP/oG69IyqAQk0jsdpQ+QtYdtsPebPsLnYXKmUfW/IBFWv/ZO78CJ4PlMLQX5JAVykCja
G+f117zBrhSMcqgof4k6p3t2Y9Db2FytbJvjogc7m6Q8dgXHTOWAh/H2DOsHWZWsASdptiuBaSv3
1oV1TTIXW3nsmClsOFcsy3STosJXpWNeUpkuLVfO6qULHUlWlEsRYkkMVqD/ATESGKxoUEX0NWjX
rxyXSwBM6orCHXIM2rakXenin6NCja79N38bTiWUYZHTLueiH+Y4Otmu1+FzPurZbk0cfGkAiRtH
zEdw75opH62yT6L3pvpSopXkzwImkKTEmhmiBIbntJvA5nSiUQBSQMebhevyWt3rQhBAEhKlSKr8
kcXMROVh4DUa7jMU2PEwqay8vRidnu+YhWiGJCdSJV+ErQxs60RRTcdrK/EalVxCVH5Jkv68jQWQ
uVcc/kCCbErgZT4T0mlZUZseDsDFWtXDws8nyYh8CiUn2is53MgK6pcow7YlGSLf9OFgdakTKrWK
VFmTuF4IbElmYu4x0iAr0G7tJkoLPNnsuo8eJ7Vih8JcOfdbCATj+ZAtkPhlkpTY1xBqnsJucr3q
3EMrCIUXRftB4VkNOgqKm3q2V+uVAisa3mHdEAZDAe+voOjC2r4j+o/58hophaF2B4FF3Ec0gYfN
nj8KhennsWeUKbuy9JZOCJK2GNLwAB1i9JHaeg77nV3x8ulI2mgm+2rDnPJrFquX6GVlRJdmjwCD
UIHgV9ZB37jV/A0N1bfeKEAq9WcpFAgOBR9IO0Iis9J6dWXdL0Vc9zzCj4HMGU9mPAZW82k0OUOb
HHwBVZbAJDiy5YbQpVvkDEG3Y6vbNDZfIiX8E5lZJlmOshQ3k8T1kytxXLcXMKPm4PXeWkw9Bz7/
++yTyBf5PoBirx+U3Bb5AcrT20mhO6OufKlREe+KG7jCRpJRCwH82nxFhLVKEnMNMBLGj67I8fQL
0r79qYeush3kYYnXAYnnbDjeNx9prMBwb4DtdKiJEtW88+E4xlBkTqRMzTsxMrJWrr2V02kppXOf
uh9TRIVSGTcC9BVp3IgZnTozm0xHXvBW2gF4QNRKpntpSxHZlTGTKTzsgsvYcAGMK69jE0Gk/kjB
quf58l4AQpK+GXUUBX9QKGKm7ceU23kkap1waBF2JSiget7GQidIymYM79LYR4EnrB623fAnzw5M
uCu8P8+/vhSKkARNwRMb2h8i2oXVOti/9Sme8OuFEsaooeY1kaGE7cmjhj/p2F+et7nUo/nvP2Zf
rqC9z0iITXKOMz1Z0WSU4A5BoyYNs7IVF45xkrU5FU0BDzg0AfGhc2L6tripj2s3n6XfT2BaNGYw
IJmpxm3zFcEAjM82sWJ11Nfz4Vmi+9AzAPwYn1HklDyp591xEp3oXbbwrrBjbEaPnW6bHNIdbssU
BHXS3/x27Upyvxs/QBdSILIrYtBTMhrSz4fAPeip482SdOqnfqs3caPSFgTwafWV0kDp/I1kj9Or
l1aHHIIFx1fr29e+oJG6QwJ4jTp4T7Q++kVzfPljGAKZYmtK8jk3nwoKlXupuOXDOob2tRKf84nC
qTgABuMSNnEMxMVLCK+nip63pTvlgu4r/4ezL2uOVNfW/Csn9jv3AmLsuOc+MOTkzPRsl+uFcHlg
EEiABAj9+v6yYnd3FbfS2bEjzsOpbRuBxqW1vsH9bpgVzMGKGRKXMoCqQoVkxOhRP6l492iRU7pP
wjXF6t1d2QADB5tjsF08AeR7Zd9nbLx1fdiX12MJbTBaXNGRfgubalN6BF5381oNedpmw2dT+2UE
c+Iu6sRIE7ecYKvY9CC1ymZjeLMbkTGvYt2GBwJ1DKPT1aHV3meRdX7cMftSlsxyzvRasATfisDJ
AyltbBcQ3Y81yJzb0K3ADfN1F/5gbu8x+JFJ6PHREfcCEEuCPiaVXd3BpaeHsrMa7nw9NzftySKm
Qz7MORkeu+NulLbS67lkGRg0PlyM06GAwmzK4QMISchQjXFZDaGMCKHgWVq2wFdmLIT3NFhqEPYR
9nyvO9msGpEjgejjejUXBQRvDaZuhq6yVUJteNxEvqFsG5o2TjXdZfVsbEI86gXKolbkmEX4baQa
Bt7atdfwh6ryCB4o/Ydb5x2MNWwTbvAhIDAtJgAcUYDggf0YaWE1qafWTPvaUncFzaAOVUJomlTY
sNVMQ39dFmJ4BkzHsdNq5MVG4l1gakfY8GHZlUHTFubjbjSjPPNMLC7vp47C5dfgJAmlyOO20cXB
rZSVDI71WmhvQNG40l4dFTBb3XgQRiWw4VUwpAPY6IfDqsaPm6DC6uIF1fd+GHD/quX5cDdDIX+I
3Ckbjo5RI4kKQjq/GYGoBP4tdHC2EAaT65pBNDseKitPjbmbYo+oIak84BrGrjRX3Msg/k/gMQqq
EEJ12KAVbjw2hoFIPQ9g+qnsxAtqEPjDTsHaGGK2ZJizVHH44Uyl46XCcdtbj042JGQa1jar3KxQ
by+M0rIjPzRyJNF6s34dRgPhKuvDKDPYHBeC4YLJOLybnFDMVx3sHmBkN5twg7cbNIh7Fn0PTGZd
EZxtawvxR9qBJRKpQTRrs5uql2ygzo0Mhva+po2Ojcx3Pwak9m4Z03bsnHImVdM4R9LCX5cMNTHj
RhbDtV+iJ/KyM5NZEnPLJ5C9mFeLlVNb7arK+hqOP2N218DJNQ4n7mzxMlVc1li9ofLnlWcNI6Q4
fN6lJMvLVWsA4iY0MihDpt2UmbxFCrzKugSurHpLJBxpa7gNw7pzto+mluM1nK+mW7sUw01XZFD1
tEoRQ3QFgYhLvetwGjrARTuzvlOBYE915jrbGdLgmCPcSDXJJ8wLSC72uRreYLYbXM8GhYSFZYEF
2DR++JybLo1rOH9f9ZjVNxYL+LEu4aPFqe8eWCmMmOY+XXGqYbOZtxRQVWyGMXcRoviOyI4qLLor
Zxph2ds58qrDgMQAqY3rbnAB9CEGxGw7zN409x0OFpLsnNjOYG8us/L7FJjPZcP1U11Rk8bSEC22
TKcvIaIF3uehAmliHQwE3lp6GqJ+ErSOfNu2NxkJjFVJJnkjqWJtHBZayFXYg4ZkITHd8/yBDsTH
Lg2CuA2zg2JOOg15S+695mM9xp2P6kI13w+u3PTChDQljbMOEGCaxURZ84rBhyxyM5j4+n6l70/u
tIkYwjk1zSBfNRaDZ2Ox6QYZV67q47ll3zVmdYqNGfLEMt84vVtAy1d+ouZPYlMiWyaaQ+ERvhpM
K4cjrgk70cwdP4J6Ovko2liqfRVGGI+4KfnQRpxJ7C/SWHtTAz9pCmdhl/cwF9Jt2s/ute/Xt6YX
VNgk56QqvARewYkQSAkzEbNyjomQ16UOYJjmwfgU8PVx58Cs3oTZNEw2r+Gdus/hvlsW45NvwQjC
d6Zv5QD3EWV0GzohsV3mDqgRE9yORd9+6405Q9KnhLWaamHC2ke8to8AeIqncfRPah253IgsI880
MA52O8Nhk3jpAKFhPSNxWAFdM/BxVXA/hYV2NCkVB9hDaVEd8MlXfU1gj0OmqKzzY2aaL1yZuHRl
7WaEyzs1IDJUAVJJPdiOduzKyMUORqmxE7Cn03Fce/kqCx2VwmydrRszQ5qytHC4+1naYyXGcMpb
dciR8X5c90RingeOd1OpSac44a7QL2RdV/2qNNrUrsOdMdYbeLykAEOlwVDeVH2x45gxpWDp7Lk7
N4e+o86PPZuOcwnty9xMTFWSNC9gx9uD7woFy6gvrSkhpn1oyaQgrVx48AU2VDT6cIuHlyyF4krW
HVuVgdeM3EGM2962DgC0Cq1rG25c8AnWa+zFYH57MfBmmwZ2lV3bIxUvtlkbRNDIXYuu/+nltgrG
8DiHVCYVrLGbALvABOD5Bkfo3qOUrsnQ3Dievumg7q/h5UvbaFbuE+gwbtwN4sesO3ak4wQi0uC1
EHAoof0fjo7xgPwYFunAN4ET7M2h6mIcIgWQHiAtlXXdR8NgzVculcBq2QbC2WC+Z4L3UTHJEGBb
WAWfysjfQoVLQQvvRbiSV9XaVNnWKIt0DOZurSanSUzLvmIG7Kl9Oic+xaqHTTZAg0jkny6TXVKE
xpU/+4jntCBrv/NuLWnf+WGWtA2DaIKrd53Pi9VwYsVk4/DN7+YX00Q8VY79ELOpPDQQz+RjncKa
r3wkZuPvIMIBkeVe6MhpJwohvPG2zOm9Nhhd+RgTPyKWs9EeeI3IiomVSbFkfRlC46qdUbOEHv8h
c2tYufRCvtq1F64KBgHJsk1rO4c+tJ3ZsWFRnHZVIx49n6vHTut1nalVbpj1i+EYw9pFIiwuOtOK
Ie8PxY7RQVFrRBBAeN/dUAv16tx234SAkh7x1v44bsXEnjPHP5RGvulnjY8YocXhhlWxgbmpnWLa
pU0rVl2WGbuSsS3CUWtN4U58zKR1X0zFkTAP4DReddvWyTJc/ysnDgw4Qxc+HOcQ9Nq9TGthW7vK
GPx31wZzbbAJTH4zvR1ZEHlo22qaG62qMWraBnXApl95M6yZMllgr55Tp/CeeEauA081cQgYFw3a
p9nzYtU6b6Rx3/IJuOy2mOEia2VT3E/Ix+ZBVsEqvritCv3gsHo121UKBw6xdaUA+SgPxxom7jQK
SuzAmIOU5ca6cAVkOYg5pcoWKu29KU9cYjUpnxqSsLmsUtiFg8jzDLTr26j1wRynYz8OCaPNqg47
VHHo8GYW1a6es6ORtVe65gcLHxsKKxWVusssZH8QAd67RljGxYxDQSMuMXvs9e7nzEl3yD0nyYps
TuacSOTHAcFT5RaKhcbWzMJ6i3jW2RJAjlk1dysxNGaS87A7IAzJE2n17zC9vesHO6kqd8Wr3E4N
072bWyPlQs6R37P2ngfCvSEVT1qPHowmvPKU3hYOotUARNwAKrhMPA7lAJAtm+IR9/TIkXZ3RaWA
N+YE/EY+tqdc0A3RxoOji3VmTvE8tKnuvTSbxzSYxSqsujKyvekALW4HLpDgbAj4Qvbug2PIalv0
3oNT23v0V43NaFhTFiaFqpLGb9KShCvdQUB7nlLJsYMgdEe0oSKLTALAVuAwQj+HAxHcPc3Qiy1a
rbXEy2JE72BIhc3EHEU0Tj/6lvmbEs6VkS8ysvOFBQI+LMTjBipYR0R71w5v474UV6Sht70x7UNG
JPwl/SNEjuOcK8xnCwEtcloI2qGchKAgi0JpfR8NsfZLO4JF6E7DdXMcuoQyZHjmanqbFQeTrOq+
aV7LdTEbN5byHwcTKNF84jCXHxPYViTNQGKW5zFwkYkrYMoRwgpZwt94hGleXrxr2B/GnlUizS30
EfbaPzwDz8L94boyPRSzrWrlkGAXUElhL+0MSWaDptICoEBb58MX6BPlzMbOmKu1avx34XRPDe12
fe2+jH59DEp4SeSkhe/4mI5UIGCFB70zdNcVckmzhhLPiJtiLYBVHsIiJoHY+BNJaWk9O+A51b0B
+ADJ9coI+nk9A9254ormcUmL635mZcJ9QbZB4f0gylbAH8DB1LNxBebhndNzeCnnjpOoorihpj76
gXuwPOswSUja5szDxzGZZhaslELX2rUwciVG30Zt7dzYNIdTXJVYEqcqt7+37nQwFD00pL2dRgbX
RjNm848ek6WR5LYYPxoC9B8APIR8l+UbkLy3zHp1sw8jG3XUuuEhNI2t3YFgxT6GMbhmRvbE++a9
qlvYXFK4G1Xlde5ZNaDFM/hPBWzqWxNpemHfjV03J95onc5AO3cTJ/d+wBaiP06dgQK4S+0AROex
unNO53vXfKfGyWi2Sztmpdo014WB+2tt3sKtdmeglM7k6Q882Ffn5tGv35FRfSpb8xDMKlGkfLe1
uC0b3LEBfpIK6cx+fm8ZgGpcpk3p3bjUh7maomuKy0cWwjtptuRuIuYO7E8AOBtvw0YzUVmd+LJb
4VVjmGunc+kkoJ2vHJNeOx3ZKNGtHeZDGnUO17jgbWuO0A4uWu0Vqam7VrOcgH/DdLWnnR7h2F3p
SAdCxmPfrzl78idY7uZ3k87ZoQqwUE2kSDDy16XJDwWlaW5mKwLGK8xAIAQWoN7JoRFoKR5lHVuz
FoGQ8YhIdiMtFxbz5A4CisBvWjSlw/xuZQqxlpeObvl9RjA/5f7RViDkEr1263dYkK+ZQWK3Ji84
3HAhy5vvJBvem8F96fXw5IXkCRjXmBj2AwN8Pqn6YedlSD3w7haaVFPexk5WXOfVfMNlFhneYMaW
RMhVFFgSDPtH9+ThfObks3eqR7sI7s2miCrJ4H3+NKIG2oyfTv9NDI+itQEee57CG7cqU8P9No/v
1JWR6uGzaD/0PawXApBkKeAA8+0A6bLyscqLqMNe0rZzPBfhatZAtMvho9DkLS+Dw8ReIRe3myuy
C8Z3cJ+PVtsn7lwcfLt+5aExo/jg7+nMjgrIazDFgx/w2+WrfIIjL8ZrmqHv5RxpbjeJb+VRh/s/
vNdLz99Yjg0TLOdHTj61t6lH+cDpY8nsbz0MHEoXiQ3c70dY68kAt3ERJi7+3jTvSHhr4P+5w3Vv
0Rib9NaTEIfi5Ro3AvTgziduCns0eCcPKInArZ2bt4GCDujgsa3Sc5KPkmA7AlAJgiNjkadcH/l8
J+zDBBZQD9ouOj8vACCSO1iDxR3kLsWnkT1w+zZrWQLphCSHGlHFr8TkbPmId4PaQC4e/NKJa9Ju
m87fCuFH1fRSF/rV4kWU9YjS3JvTx40hDsYmnc17FJGSsQ42ff/pjz30VyWWfGmnkxqvA9z8ipNk
BS5XTq33rnYPdEJeDY649Rg+uqGfBBUi2AxZZvKjMKY3iqNZsQy/8j4CE1t6TTKDmVoKULMgodSD
Fm0aU9SF7Bl19CtaHxzcG5UlsTIAqWhU4qECGKA86Hd1MozlLSPNzhAakViN1QgjGovudM+SzqxW
hfvCwzBue2XErn42nU+3YXsRTFeiF/fDLKK+UJDjVMYms+XW9v3XETkfbC0rNfnH0cW0rnVk4ObW
KliSSUi1OS9WjTed4C7sfyvLN+5kqUncBw5GfCfbdIa3VFYDqtxnz81YPuQVVJ+Usc8M65slcdHs
n1Tzyv3yYEOHvpi9RJLHrMVEynLMngJBd8nv4c9+RVBIErXc5539NJfzdxiuhm23AvE5lc7O6Pi3
KrOHFcElPZcZMogu5pxLsrgZrHWTA+iU3Y7SQXgBnYsISbEnJBZh6uu48ZzLdwzwkVe1HzPDNWLb
8lI2SkyDwhv3Gq7eO6R7i0iqMernPhnMGeohw04WH/aAEXPz4olhwmRQikX2RkIBm4xbD4unGnRS
BCLWiBNqmHx7yNeMDbraH6KuRmU/q2ErYB2n5uTkU6bOVCP5CfGeuY8E01E9Hk+TKDC6xIaVkK15
ohReCwD5wLvxbNhxI+Ydizl1mwCc0YAgZ8FWXpDFE59uDaMFSHVfkGPFeDpnyJ8NDYKWIeIuYnJi
rin1Nyx/hY3t2lc05e6N37TIK5ixaX0oUh28sFx3rN2EY/Ao4XQ7lSo1+iZxoP3kQrg1tw9GhvHv
ZeyMb5UX3sga6H33FXdYZAnYwTV6xLUFQzUZcXs5AZ7bwenO6GK38ZAKa0Ag9rHJYaMTJdzMc7Nb
Y5EcuL0r6PspjQO04IS8w8YPLID4tq0vksCuY6u5EcV1hpUtgi3QvxB1BPoTLuPUxMk0YYKU1Zti
82OQQ3fbDz/Nvr1XJtgS4xAhObVTQf9KYUAVoldRc4T+CC67sjcfcTFqEhQG4apFmis/z3rcI8oh
ITX5ppGgV/y6w7APE5SisJThEn/658QK5PbtTcn7J9lIDH7xbrASCxuWp1X3ZAzXA4O6fJ+5kAit
jrBqPSg4TMcA5q7KsAbh5t1ycTu1uqfWtFJZG16U50YqjXmXO6qLJEHYTnl/ZWRUbMb2vazmHVxZ
UkrYEUDUuMzK28ah8BNBgS5j5B6CTS9FLfaBGSLZQt3Eg5O1CGCe5HrjwabevmVTvmU9JAnGyQk2
jmW+uI7uUsrZc9DkBuqud14RbB2Xpt1gIvaFoJrajCeTR46bTsRFEVfmreUPr+ZgvmWcv3SI3aPA
ZQ9qmpw72wyB8LwZu92IXC4Uwdc+3SqjTrOTHD3qAN3GblXsew/wdtwGwIUbGVvnElotOTOjefJW
mNOPFvS3FdJ3UDWPfGqZKxoK+1veuCESCoNj2CuqtetuRxsX0jiEASFUFsoy+GzawZN7RMXjdSf8
6WYuRySk/cKtnwPaFa+lYyCRUjJJIlvgspFRo10FWtovoYJUfm4Yzz4pyCMzZ1NGgV9mHNhGExuN
YPYlzMefy+rBUlIEX6qRUZ1Qw43M+Id+VhFqFwAl3E4RtswLoIRTzYrXc87Z9v3ffxm2hZJ6AE7S
shLNYecV2q7aq/6hGw9mf1sGlwAdJ0LC/3y2v9QT6ZzCnGtiW1dIk0D82CR2f5jtAnWR0uXFjTVx
JAgHQGgmpClhI4E9zOk+Ag3Zz7iz4M0bf123/PM3olrxe72uwz6FYq6FJHe5b4pbG/uMsC9BBv6M
I/GXOiK9JJ72fN9FHnHKkMH2u+0EVeNvpswshCaoNKD0Zrl3uPRAUUTW1fs/+6hFrXcQeVUD+w7s
JxJesCroSKQrHcYNN9mFuXHu0xblXmaeUBa1AZkDc8xWHcEBNQ4B2YvezEvYLo3qWPq1F2cudpJx
LC/BpP9cxvZD+/fxUn1Q21S3837QjTdEilZziina3mdFaVwPpL8ESj311Z8m6Gni/lLINaWmpusJ
ss/dfMekfgB+7Onr4TnXd4t1xRibZn/wzSuZt96931NxjatTZSV54dHbUYT5I4Au2IXDeQanWMpL
7MYzwv3+UpPDNDR8WdhMriTWWiRbft96AIZxQd7DftwOJ8E2zFQu2I73cHMcGrgM0fy9bOpVkzPc
7sIGmMIJlTz9NHXmGynMZlOF4oL2xJnRXSpqDChZViYz2MEbvGHjeY1aV+WECKucnbQNTHUBaXFm
1Qen9n8Z3GwCz9OnIT9QTcZoEvYVSifvhjk8fz3CP7nLf5g9wanhXxqwZ6vj+mScpFfhimyQP4/k
/kSAhKTf2ogeAiDdndjbIdaF21CITEZkAGrfrjwAkeGSBiIKzMsSJHc34N5EBXBGLJogXVHGDrb6
VwK/X7muY9ADrpG6OtZrpCL3WQSV2GIdnDg662EzXKGOsIILwwVQzxntVj9Y7CtegNDG4/gqcHBj
3JDW9tq8VUmZVhLk8CkpYz/1tqjCwKLMSSTokh8vj1B9XCE6vfKa6JJg/xlaih8sdp9SD1Tp04tM
sbOWSQhq46mLPEjwItG2QrFoVTx+PZQ/gXB/GsrFjtNPIeoYp7ayg3HPtj+q5GZ+G2MrZumlg/bP
iCzEpb/PllAiad/bs7/PQrkeOnrUtP2oVb3Wod5ol104dM81s9h3uqlnAhLnPihjTmrjah+FGhEi
MUVKc3lP+vqSQea5TlvKexh6pqY3ab3vLBU7kxM782NDsaGEPsrOLyYS0EO2tnA21A3U0NSFnfXP
CCp/qfgxcJQkcYGcAG3zEhwLsYGcbzhCe7+A5gwuug2z/lngsJT7IObsOnUNjKiPlJM2X8kMnz79
9vWkO7M/LeU82pkQu0b+CRwocRw7mOA5NrJhwaWFfK6fFtuT7zcB4qsBvuU9N7aa9i7ID6VSP7ou
cJAXyufvSHDZqfKAHTD9snoByCpPPeCNkH9D4tSx7G7VycKK2gDVYAST0PGutZuoUQeJtHv1AimC
aYWIzr1uABRJMgpSR+twM/Hk0G21O+W7OijMK8KZWiGlqw95x4IXx+48MD4gjPVcEi9PSh36+9oo
nU+YWyMFpGfXvPO7in9+3dVnumKpmBD4vdv2na32ubWjLOUw8jKgRH2FGqynLwRLZ2KJpXCCGv1A
g5Gv9iP9Dhwrxd3s65c/9+DFhmw2SqH78GDFQfqj93J++PrBZw5ib7HBDiDjNMi6qL0HlW2ymq3E
yyKmLrz2mentLbdUAe1xXDvUvhAPUsCl7U3nH1+/+Jk9bikpg+tgrx27AAyx9wEt2kFNOaGQJ+XZ
o0HtC2v/DFrb9xfdU/auBxljtOI2EgVDFZTzGvkkuZ6ULw5eW9BjNhf5HqzlGYUlYA7AaGRxhWPr
n0UwS+EZgiBulMpT+9kXKNLPV1Q0m7YZLzz+zPj7ixPJ8ABRM1U+743ugCK+rVZBuEal6+tBOjP+
S70ZMWYOV2RUUPGDKgE1ojk45MDxff30M1NgqScD9IHDlKuw2ib/hL0Lv4OlsAZX+trV7YpQ/vx1
O2dQyP5SQ4b0vNC2NrFIZiSzhwq1Q+LBk9V0r1Bt34+EHLOyA/gug7Gkg7TW1+2e6b2llgxrZpWH
GRZ9Rm4zcZ0Pu756+/rR5zbDxbB7zqDy6rTsQxk3JgwhUuTQ2F3gxMinft3EubdfBCFFk+V6BOpr
79ig26N6OE5DFMwXdvMzT19qgkjaN61yG34wxZz9YDhfDn4j82t3apwL3X9mei3FQQqk8WftMH6Q
WQEStLSctSOnZp0b4YtZIS/d+v2l7MS5KbYUCPGGgdf9BEgqUBr0aD5qQCmB0rhVjyS6ZKlyrs9O
e8Avd5UWSa8WSK/qoLs85yh4ZmXSWVDEqFRbXiIEnP2SU+u/tJLZjlVXuawObj1GRNzW5ZOvrgxU
/Kn4lgc66QiNCb9AojhzMC4FRLrGqB2nb5CPLgP6OMpi3Ge+U2z/0Rx2F9t/zYArrFmPUcmO9XAj
CVKVF5QXzg3G4mhsO7NoG7vGixdTbJN146sExbCv3/tM4uEn/PqXMZh8VxpghAL99uQCE1pF7pwg
E5UDcg2AJbuwws+1sljhLtDJZa7RyljHDMi3dyViyLIPGag68fjx9aecm09LlZA5sOQ412il4lHf
J0AcCCS4nEh60WDssgFkln/2PUutEFpKCu7raS7BUzCLKpwpSFcL1EcQll/k3J85cZdiIYNV6NHr
6uYw9JC11bselQFAfoR9iSR6roHFMvetuegb2jTYEJFvVQe7nyLl7MLxQsh45uz4H5Ih1SSIPVnN
wcFZjtRtCo1remN2KLFfONjPLOqlWogjAXGG1h66SD4VAK1M6sJucS6eW+qEMG/KXODfm8N8C2Ju
Az/Oj6Zd2VMEgFFZx0DL9PzC8XFuGBYLHAIw7cAMNMWrwto2dZkOtITIAvDfuHHxC3P2zDbiLA5y
XY8Q2JyM6pCjemiEtxN558P910vvzPpeaoLAc3KqdNHRQwUgPtCTuPTlEbUjopIOCMVLNLUzn7DU
AXEL0BkmX8Nhzn7Ku71fbkfnQvx5ZgyWQh+FxZzeKwc8WhU4UK0eggMGCC710WX209e9dC4FstTz
gLopzH2qEpprsp8BHgLS8M4yGIgqeVHGkjdNrEGB3IiQV+mAUz4dMqnXVAbGxsrH6cK3nlk0SykP
XXUGYPJtfZBTF+nm058vXBHOLZqlb5ko5jro6qY+tAPAZ2AXA+4GbF00vGXfBI+UjseLtCoECX/I
wS1lO1wxAoHHuvqgbRkP/qvhXcngwuI/N88Wh/kAvW9deCE9BBpy+SgYd9VrMV1aiGd2xaVsx1A7
vdEyPB2x1Jqr14HcZManCF618pICufavZ9u5Gb1Y73MOozPLLetDz3jkGg/CqXFjA95aXzo+zs2j
xameoU7cuaqoD53lvLWYTxAkWX398mci6qUSRwENo7AHf/yg38YH60f7mX0LL+Wsz7z2UnsDJfAR
EnsVpj8Q9BEchJ/ri25N59779N9/CaeAG2G5X6LTh08n1ZvqyVsVt193yZnxXGptkGowDF4D719N
OSL9EAVQKCKEUaEaGWl1yQ3sXO+c1sQvX2DWJQU2EL1Th29UH+3s4evXPzPrf4rY/PJc1mkDbsIY
USA8Bb+ChcJNyK7aV3lB7uTc8xdrNhyEy4IcPR8C1/EAYSjwG3wgFpDF7C+sqDP6MOD5/N43Y8vL
AhKBGF0XLjfitYVcqyAR+U7i/CXYxFkKXfevu+vMibpU1oC08t8TycREMo7e3v1sD2Fy6YJ3bpQX
S9flFmdFxUAece1IVreTef/1e5+hxPtLTY0sFLCqF7w+4MH8SCCX5SYNj4c26j/nBydLKli5P+f/
7PqyFNUw+KSmcsZ3UNSTnvoH4868BlAcyqn/sIHFggbAZ0JkgAawiepgOxw9eC/35la/XjL2ONtj
pwX/y8qgnWEF5DQW+at6Y2/00/kUt8Zd6cbSWgdv8mC9XBib0zz9w5m5lMxoLAAAUOzFRv1JdQxS
WHmFhULubCeFNlS/Kz6GzddNnZlfP1fQL98ECT9pzblFD50QURE4ETgLXz/5bHctFjoOSHuuT0Fg
YdAsst0m33hd2L0IwcLUnTtrxRqUKDwJbnDt1DIdWT9cleBr7gCe5/Bo05fsHs7sOT/jvF++0vEE
l6Q9fSUYIOBifMsfXRRdgdm/dMSeu9P+jLR+aUKYk+cID2csezPqGOjBOojqZ/vNv82+4Yb+dZ+e
iXd+Nv5LI2HHfdMssK/54TXN9oICqNlfspE/8/CltkRTCHLKs4BTn0MhJfze+Clcg/7Zmy9FJSzH
cMfstCObBQh3+cjhAJfl5s6rDXGhiTPn7lJYgpt+A6TMSA+63Gd0TEbexww2Z9Ml24Yza2Vp/+Ww
Sc0ZQ9BsSMAtn+Ulf7wzschSO6IxodaH8hxW+21mr8u13Sfqtbn/esqcC/WX1l6qK10jAGjigK5Q
D+NNA1+fPPKu5XdxPX4XPy40czqQ/rBlmeT3zbE+8T9bio8ASpjrFBjjEbTtH8Ral20UOhGo6F+3
dGYtm6c985c1oMoszMoM36PqFZK4wNHnw3rKovKtvRR4nlvMS4heH0K9piJoQxcJWASQtq9BrVep
36+gSTMVEeD6X3/NuTm1ON9tsMMd2aDb5tMtnB2N7h8lI70lSK9hGXdAoEWRadgbuCVTAxjHb1+/
9J93CkjH/T4EYLtQQ9NB7S363UTs1slNPj39fPZ/vqn/lX9Ax/AnRlH893/h32/gr/dlXsjFP//7
gTf433+d/ub//s7vf/Hfh/Kt54J/yuVv/fZHePDfDSev8vW3f6RMlhKsio9+vvsQQy1/NoBXPP3m
/+8P//Xx8ykPc/vx77/e+MCQFrj7yCF48dffPzqhMS3XOl0G/vPXFv7+8fG1wV9uRf3xL/75r8Pr
n/7u41VIQDqd/yAm4DthAEVXQAnMk5jj9PH3jwICqpRphiRwLNc9SQkyDguGf//lOv/hWIBI+oFN
nMAjp8uU4MPfPzIJ8BaQa7UsCz+x/vo/b/jbMP2/YfsXA/GXAyYr/v3X73FwYFtwKHAtNyCu51vE
WZZXqRsWYZWBXWCvs/WwbtZ63W3l+lL5cRFV/N0OISY+0zFByFzsNx5Kj/+bujNrjhXHtvAvokNC
AsQrkOScTjzbL4TtYzODmIdff1eequiycV5nnFtP96WjoqvCSgmNe+/1rRLCdcRx3Raec9gLHPWo
LQC2XairwJmOnz7E39383K0Zvex3e9QggoI0Z6qQuJ/6/WnbSXvd6P2U+BYdXGoCz6ZYe1QurrsM
kZkFZLGb0WmW+fIi4/LUkX821G8Nf0u41l0cklPDgm5OVAP/hBcw75PinZ9Eu15a6cumZQtjQq18
sRpQ3n2h6+R35v3bb1Dhw8I50wxMlq+d93OCgtcEvyHXY0hn3rL6GgQEXB6tENftIDkW5gP33yeo
u5nwQFiJgm7NGNRjDeRL/TVK6qyGfnTdIWgOlVwF4HRP2hvQYs14qNrjUD8lybrVb0z5MDbCMWDb
KV+4fPCnvcZfSHPXDqgJOkb5qjXahQjem+IOSeGBOGq+yksvbrZt5dtDcFDUtZK1t2N4F+i5nbbl
poWkF29LqDImOIG3KfS8ugXBUV++pv5HCskMilGNAjc2SJF5h8oqfqzFTcmeaBz8av0C91TAWaPH
sssWlE+LHCrsiLeLEBFUziSQLqkzZIXTpqvMfOhzMPzqzSgcU+fAOuyadh9RZVmZq4a/5Tq0vLol
2K0QD4H8xbN9NABVMt2JSXP17n6srmn7UEBMTYS0Yau4VIYDCz/oBKPcfm2gFl8gl2gc9OuyuJft
Zkz32OwtCRQbDTt3qjvLx5GbQ8AzqBiA0GHcroCRSIxkJfAf4iQOFCfGLZUUvZtJiBnBn0hU1IJ6
GESH8ncSj5Yshm3e38e8sfMwgM56aWQvtQpNRZUCIZHZISp6+nLZTyA8d4tJCbbZVFg9dF11so6Q
whHmsa/aRTc+FDEkuDkEo+9t9MFOwJeotabpGGrHCR/Djw+lTuxIuGIwbLViu8H/xenB/K0Rfk6N
0aoQPAzznRasZca30l/nBrIUctnKtRnVCxNVk80yy/dDERx7yNuk0dsxLDonqdlGNh5GTmwjupb6
6BWlhkJd8T5WbKF3AcSSx8B/qdM9rbWD2aO8btzX0Qvnp7jTDfTV0i/wOqZrEW1TCMvy1uqDfiNb
xSlhjQ0SCnJJMFBJBgc0RdDvoBpMljVGSacKvoN+G2mgG3TZNfAF9jAiusfBqsVLaCr8rYDPNigp
7ULNotVAxhuEshdhyB2FL7h4amoKUUlgTVC5ZxpBfgPW8vR+MlXM3zcNmoo23+rBrm8MO85WRrSM
9a1PI6fr7CZ7CmGnzSJnMnyr5c8xD8F5cbskhqTsSvIK3IWNwn6FAlaJ5Lopn1KKeEyD7KVyGMOn
ikKWzHdptMo6zAtA0+piqTaQF02+G/rpAvY/ULgddSF3yuRAKLcLC2LF471g5UKWKkqy+FLR5dJo
c3Sys4wOApC3qAosWcZH6P+sqM8sOT00kGN3wLCobCu0ndlBlSwokHDhFthaOw5BauggPcqOpK22
FHwrJY3tGqqkjBCbBdcnpwmOYTXqR01v7KKqt2YeO5Heo/TJdEgi1wHKGYVRexqUwUWt2hFICVGq
bZruRjPLNyjgrsAfuE6LALrClTRfolOsAuALTFSmFzbQkosWmBk/KGxOhY3aqg4kBC3ejMkSJHzb
HOF2MSClIjKL0mZBA4ivyG0RuIh8YGO8TUF6jqTTy3chqxtlzKGa912QP6Am0m7h6H4VJgi+awfQ
QLs2sQP/3oeAi2iQV4EdUaGGeuz0neqXy6J50wqyJaA3NN2DkUH9hhXH+2e4+DoZuSva11z9SCED
1YPVmL/XZePUeHR1jNp+th/ofZautfpQq0+AxFhVzN3J2MIFeEmr2k3GyoaC0aZVsR7wlu3SF7U9
Eqie8hKIAIjLoZOK9V0XDCBkYDhz8NZfuXKslVVnvKfmS6j8ytIHCsti8ErTLoQ087VMNmEEpkKz
L2QLPeh1wa6m5nEIr5qAgWOoXhXctAT44cOG98CGDWW4CZtgp6XtEk686zaLdpEw3WyESZcxgDSV
vgTioROGzZKdCg9M0DPWVTstYtMEgthXHW2ibuLLRaC3HxGurJZsqsWQ1C4kV9AethgOQdsrVNRm
+EK+5pAiNyBkjNJFPgBilHd0L5sxtLBjvIAVk9lJrtphbCxbxEclyukBu4KcGIKzleIP+hJyL82W
6viqmGqFCst61Q9836FY92HIQGEaBpHYBhnzY2XCGyNMTByiTEFCKa2e/Q4VaRFpPkoaJS7K1H6V
YBBZ42RCraao96lu5A6mJFu249At2AlZo5Rtf49S/g3rUTmN8wdDCivFu7EvbX9ClTfv7SgEeXXM
7ie9X6j1TaHCuTMhCxXrm3QrKg+y3wW5m+egyHF4pmNSxcdqwNRPPhLjuhEPfbHmtViFMTAe6ySv
ryjPbGo8GFG1FOmOBgPgOypkQAgdxFcdMrF68DaxDZsGm/rQWI9yw/jVUGqPUmwHJEurEmdMeScg
JtfoIhorsMuwZ5twzYWe2EVR/yqscAvd9tUdjbg16S8RthufgI0bb0EVAHAPeAAJnbR40hmxaHoI
NMXt8ukXH2+GkK+oAXpIsG58HELx1sfaUnEVaNGPqdj1BQpS2Qb3iaVpmAuj+BWZnooJnfaoz8cm
P7R4WvrZIs9eNfOAJeaqRF0jjgU+x9YUjdtqMP++StVHbVQsBWsgZB7UyhVoab323BDw6gJo3nrM
aQ5ZttefTlPFSiBS7hWQ4OR9AT6SVDQbWeS9IR6kJlDWQaCtXkLaXmXZWtfwT+MRSyQJtgW9z/s1
HSD6CAyXtVAV93abFJtY7KbmujPvGcHlK7Ya0CMigrSe9qiXGzkd22w35G5trpthQ8mCQTjuXw9F
bSUEnKXATRKULkCLE8HQ9nbI7zTVNYYDITtfZ/uEc7tVBhtSeFsIaicMjnKtbquaDhz2ToOYbpIv
Scwt+CIu2vyI4p1jmgyLKLhrShSq0MeGKc+dkTxU3U6yh9GAkJjXK5rSZdC7dX1owyWKNACxSADP
WOfNsVVhWiGUtdxm0V0RvFYIJgQRZNfRR83DXQBVLjdfpVxEGRhjKFWXt8X0FrYujjIaY9uWEgfx
i1mBMoe7DKu3RYWLGnbbEMI+k25wnKvDoUw4EIy3RYrqfYDO2t4hxjKluaWUOzk2Sy15H/EJ/Yps
JUcYIxcbtcCcGqUzqGu/3MvolrDQPgnieVsvp/i9UNOVFkCfCWgjZhdbxMMNAYW4MVZ9BRFpDShD
6zRtjeRKameocRfiFYw2Pj2x+lkxA8iNX6PJX7JRW8TkqcpPtafdOse1vxSAV11RxCKycuPr66JV
YXUeY9u/rwFObaAqZuodkwDuG28ocbOGzAkCbmUYKkgkA59ZUXQabARrnIq+qjAgKJXGkYq50P0W
0AXdGZNgP07Ang0PTDnIeGmC0CtM1HqWtzQ+yGSt6xMMl95V1JtpbEQ2/NHkD0zckWYFzgn4MQ15
RCo+qGNYxe6LYI9/PdVg3aWAJBbLOH8qQWSO7yjdNtOT6O7BG9JRja5jfhECtf50LQO3yIBZ0/d8
wjDfqGbm6ska1BtzqhYxbG0T1FwY2Gkn3MeJUXglOBtDmhyUlrtNt8qCg86uhuJWTM8tqA4R4IVJ
AZ0e1mL5xtsnaqxpc5PoKxI9NhEi6ip2swN8RS0qchzJ0OoEADtxEOJIb/mweFbYdRTyRZ3u+v45
adYmUibZRHYJFpwUiZNEIBn3dxxnrUosNo5WpP5iQ7zNCcCJ0NgZQDaqNbSeEwB2AcGxLuyo/MWD
cMkCbGz5PugT59SBkB6xQ3fN5gQ4C4EJBB9pQsZKTX75YefEKk4fqYBbJWAOlWylFuzLuD8ouBmX
GsGWgJJ9Vmz7It4qApcfI8KWBbm+Edk9bgka0GlKddUllVu2ECthMSV5bA+KblfdC4iGfHwwWgIl
7z1GZmhe0uJVidalfh/QwmFV7+QoG/AB6AlA20/adT/h3BjeUuZ0yXbox4U08epy/RrrPLiuyxug
/gy6TaZ+GVHgXNN1ireZ5i9HCN7HkS5TPEhaKLKT6BadsaqOObJd1VCXt/gvolC9ZtqvtoOBvEDB
8bRs9JWh5IecPuSIzaGwYAGELc4NhkyuFrrDRAAPymvgI0B7SHcpqthGivwGPm9CdhV/bAzI+/PR
UqB+T3WY+XWwyNSzTYs0i+TuENzq3TZDDdfAcQFSrAkX+4xQh2YvHEdqsZoGamt5CDDEKmCvPno1
qHujekSm/dLz+5T/nz++EXeA559A4AcS6q+P7zjB/SXomG9xRFTApVpiYY2PvaM642o0L8Qhv4b0
/oo2CAoeuWkgsGLOK8GKrKKp32t46RsQfUM8XcHWJfx1IaJwthUmdKFppkC0aBa8oWGE11OJR0kd
PLTtS0uvY39FK4ENZADx7gV4uwh5mgwYhTHZlfpOSCwpBD9+/h3mmdiKSpmh4xeoKvsW1AGKIcz9
Bsp3/FA3GFLHb941I8FLInGj4CqAsZQx7ShmPbDy8JO0i+GamC2Yrni4gCaobWNEgwKguEsLogiH
gyhXAFuSsFuuarjUX9e4wfJ9kt+MXEOaG0r2J5MyYDVAK71Sc8UaaGTHjIOfg7ylGh7abkv5S59l
2Lzrfd6ZKKw9puAn9oqjghBAVB3PoXAZSlSqTw+xht1hnJ7M8ibP3nTcDYzAhSksXigISCAsXhXH
OLxRMxgmBzh3onvZ7Dp/JfqbKvcRN3dU/dEQnjo9kVq6jeaR/DDi29fjqyYOqDDMG80SMZ7cK6E9
mN2NiT3JUPYsrvCCUi2e3LXj9c/f5WsG5/ck/PxZ5iGvMWqB0arwWarsqY9WGnkpa28Ylj+3MqsO
+LsZUA4QljUxBeaFdv4w5n0HEqAFA0dXtyO45p6M0lqHLiroM4HuX19oUf2+lE+KfFNlKmdCnQdH
C9nUZsLQMVSgLnQ7daN3KF0s1QUrrLzonT0rX/u7gxpliFhSQ9fnHZQmwMRxGp6aA1/H4YthVb7p
8F5BLGVxyaZylmD6uzWd6qe4r0mN+dZR+VHBsaBA8LD7xQTb0GHbbOCVA5utS+LRM0FmgFmExkyC
TYQjYv0lGNtoYzqOLcaxxdnaTo9meHc6WVOYjmjtEyvefPgV/PztzmxZGERMEkoY1/CPX5ssinwK
tDICRxIMEEggJ+AxAI/4uZGZuPuvMcTUV4lucN1Q52qzVKsmPaIYQ3XfLpjbL2M32McOW8WOYp9y
ybCukChfgQoN10L759bPxdRV7PmmpusEsfv5fIHYwm/SBrF7slRumFsvQ8iC1Ss4HjngbS8v5YLP
tofdXzNUjsCyrs2SXw0oAAjwg5fTueOiOZbLYI/6ZqBzXLKK7XGpXQjinx1enKIAWHEVj7q5hr5J
p9o3EuyK4M8t24VvSydf80W5VOwGfnDQdVvRvloY8PPN95cKIM8tR2RlOJIViPxqSCR8nUJZHBpZ
oGMK4ZltWpOTOpOVvwI55vBdddHw/cwa4bgsaASTVjPJfK+p4t5IChZjOY7PBcfF6wpP3DbYDP1z
mB57dfXnk4er2EmRIcBV5dvkMcpez5iC9uhN96hv4COzOCGoLBhyuYDuuH/bDP1RgvB/zf59yRhe
yff8pqne35v9i/z/kCc81av971nCzYuc5QdP//1f2UFcZP5jCs4MzK2/koJUVf9jMiZADdYpME8n
ccLfOUGu/UfD/0NPqT9GcLfENvp3TlAl/+EqzieTqMJkBGfHn+QEZ3snGsABi2wkxwTh5rf0EQHD
SEzDYB4A9ouADEwBZl58GoIz+bnZlQFNMIIDVXBsmgb6ObtRImHp07EBz3gyreFXhQdQDUvgC9vz
pUZOSfxPOUBQMUE9Y2iEw4y0dCLqsAgBiwsnzaVWZttE0QeAnGe9eVANYLIPIAEjqJa0f1RTLk65
YHCBOEaMYbjUeYkDrpzTyLswuiF9NbmjSbJDPHbBhTvW/MubMCXCQca4joMaW+7s1KwTWktCyulY
qIhLt0ALLPO4Ud2xT8mFy9Vsv6MmnkaaqQscXUh+6/OjM+pLGkRGQ48AncB1MkKCYEd1roIOXiS7
MG/au6kj4SPyuOO2hXjjQjHE/P7z+wcAtkQ4A/EIz5pZX/0CYD2uM3oEejZRhBUq5Tadjin6DEQD
qGfZtlZDt+K3cRJdmP7fO4/EP/D00KgyvKnm2WmEVtQEfiGZ5+cB8pwxQH2PZr0BOE49KfQaO+l0
6+cVNyuOEejvlzbnt3SdQAXTq3nmmXx8HpSWoWhMB44s+ZXroI4N8lTuHGSbrg+vx+xSIemZ4T41
bwoCj3emGvOqqZFFTSv6IPPistr4Q/nYTq0NduCyi+DAIcPsQy0nMDujYqmEGI2BXlhB85KA3wOA
gxV7G8NOqc9lbEgPMbDEaQryFDsMSrNvku6pDqUDa6v3UZxw1VNzV2tyb8SApKrpFbg8C1FUtzp8
RoB2ckwFCqWfP8u5mWBSHPeo8zhddWazEOtNyfpIpF6itS96Eh0j4Kp9E2YiueJECcKEdazdZW12
YTRONT+fohR/DQbFwsPHoDqbX25qWVMYMaaZl4yRW0M0U+XYiYdokWl3VTHZwAX+Xyag+anJ00b6
aTse07ZFDhozgI/lCteaMfBQRmoZumr7yKMkQHQVnURY95J6+3eB00+dnQ0yKaJCE3ijewquWOBz
jce8bKEnBApS07PXTueJ0wSgT/dhnSKnmb/xXNno07guGx0kvGaB48yFzcROFrGrSW3NEZxDLEAi
XVu+9WGlgKNIjo2mBS7qn5ayRzvVlB1FCXGv9NMl7/PlqPJ7CGCAz+3ajyJDyFE7sXSbwukNvGJz
sVRk9RYOSmwrU3UIeLDuRn44Ya9FAu8TUYRgGXbVHizqB5Pkm7COnFZW3GZdem/Q5MEvpwPoH7ap
Rfs+LlZEYU4N5SmVOWikdNFz/66N4XAhwNtMeiTdy6GZHNmF0o6w2UVCBVqoQZpjpDFwzyjTEcZj
ranb3jC3EW9QGGgoTz7JkdxDJUJZ+VeccZciAWMTo39M9QkmYSChobq2gyVEt5TTiGAblyvVgPo8
6KnbByB3kmgthOIpRugWGBdb66vdFMsLgqnZeYZqK44nJzNNnSBg9O2NmwSgVKOqbvTqBiYU6jjy
rUDhqZfqyqVq0Nk1QCX894XGRGgKF5tvu4ufqmnZtK3hCb9uXZ+apxiqrr3nSqpsB95nF87PGZDp
r/0cHcMJBfix8e2Fi90M0PJBTz2dTUjiJ3gERk3vVLrcDAEeTGMJ8mgErOS0LBSG6Kh00qxGShf+
6NoIbpz6kreKF6SR9/OWdmarRx0ZKst0juPd+Ha6sWKEfSmA7V5S/tJwpCHKpQLxH1Z2rS9MX3e0
wOsQlgKI/9Ie831b4wgPAkyMe5J++qevewyAeHGnj4n0QOhEuh2xOxfI6GoREb1eiwGBZQKXhh31
9eiZ9Wq3jLWxhbqy1LcTJWShpAzc4ygsD/qE0LsC+OiGY7W4pE/aC2HVU3nfbA/Gj+Uc5SO4u3NN
n4VFRKTDhKrXCq+CV2n3KyoeAqPddvVTi/oD3k1O3O4D8kxzzVLhvINalAjeD9sa6W0fnIsGKyxr
brr8A4zKhST2gLB2DpUrsNV2gKIckPAVOFH8/HVnSwoHBwJiVBWIqeDjfgt5RHEgGYwspDfBFcgf
k2MSQRjSB0py4WSchxtOLSHCgqcCxQGpneocv5wXfVTQSmW99JgIyq3aC7DR4eq2ISJKV0KBhdhY
Y28Bd1+uI5jD7JUccGtQEGO7TNoMGZ6Buz93/sz0EiqeWJhYQExSdfaTdCPK4LlVSy8q78deu4Yi
ws7y0mLGykzfOElXP7f3/XaAIcDVADdxjWl8HgBRSFAQLcFgm2Jkb0PRDHbDJxQcBRVxM26MH3AN
mOzE5KjkajPlwic4211mguJswJhFnZtEA9LX1RoQwx7rkOgDa39CoQww8EO0D7v8V5mBoF4W5oWr
yelZ9vW0RqcR1TJw8uNNO9co1iSEm8l0GuQwtf06deCheaGJs+P6TxNzF3QUcUvhJw0mMXKsyBAN
HdJtGmruOu4G6qsRpVYB4vHPH/PMyjnFkPGu4sxEiOf07z/df7JCiYo+NKWn5qaHcilH9N1doIYX
zrwz26+G1xviOgwzFP8z2wORLG5RMWJUHninV3UElFQQoogkBQA+IgcZEEgLkCZjoMGbmbzuE3rh
Rfx9X/v6A07T6lNHUZCBFIcQFe6WV1pdWQNwliWSwCNP7I6ai5+HdXbwYps4tYaC6NNj8vsZP6C+
eopqrfL8yEQFAOCIbbOeRLZqeuPC8XKmKUqQZEN2Eo82lHN/7VgEd5lglF3tqdQMHJFFACEDduQG
sfoR+OMlZ+7vE0ZDcwD2mogIcT5/8+Prki6om9qTSA6h5MkNDFSeRZeIN98Xg4Z0pXYKMSDoBDjM
116FZh+h8HxAM1q1kBGKvKJ0baBoR0NxMOsSICfrHR36C8vh+zI/NSuQycFCR8Dh9LM+zRJlrECN
pmgWeWZ1TfMoXBEmjOefZ8fZVkxEVg2VEPHt2dkZcIuQMT6ZMuXHvOM3wMivf27i3IJD2AQJSVw1
ufYtklCyCDYczVR7Ivuo1AKleEBU6bAIFLdKK50Jvuo89wbFy2D68XPb57r3uenZUmO9XwZCYBCh
dVyREXYLooOd+8+NnJmHpooqeuSYGUZyfhDnUhplxVoA6DugwilVs7vAqPUV5sn0R/KX06UWlzai
4R2M+ah/+1xK3MEOUo8jr5/G0W3UqdrmFL5yskym5c+9+q2Y/XTOnG7sCMAIqkERY8Iy6tTtTxMQ
hrZZQCqieDQzzaeAdf62LWi5TuqAXsHHhtyrlQRhFXS2RwhRUJ6XD/17K8oGhY9xcmgZjBqtAZ9+
p/jx4MAdSrcyxvuXusjglDYAjXRBLTvbgPCTsebh84EDEjsehmr2k0mqtgEcab0pfIGBGsITQ3UE
ke7nkZl972+tqF9b4bABT8whVzwehpoTSa049kGo7GBGx/5sE0AIEF0xOBQap8A1skpfm0rwQMXy
MUqvRVELzEcu4cBn6+Pb3z/9+0/fuKzTjJbELL3yuYFDTPgvf/58CoGMa2QKfj4fF0a6LC5lMed3
4G+//zQhPv1+VVMMEox+6ZnTUdyb1MPjBV53cFgUKMHlS/g41fBpf5iU65/nwKWBm10iGo0PqPrl
pYftkg4o73H+3d+fbVxSZn2oEw0fBtW/qQW3sn/392enC/x3JoVM+DL5dOD8GlWo/+rvz3Ohhtk2
RtHg7+OyZVF+kMqF7enbIvy9MgwDBxee+HCB+Prla9h3ylZXSk9A21IsB76k9dvPfZjd0/6eXP9t
Yi5PJknXpUYRVF4HZ80YxSFtK2C5+aBANZLjvvZzaxc69PsU/TSVBa9D0PywFBH3hTFEX68rfmFS
XWpC/TpmBQN/ZDytdh92MbCjhQP7n3FlTzmL04b1z5jNNiwUqwY0N9GEHtjQIJnKhVE6v+7++fun
f/9plHwaaHnS4O/3yapCRfLNv/sIsw2LKjyiyYRPPqUoB3IyENkvSeov9WC2ZfUQFesRcEVedQuW
KV7kP/fg7KQVXENVDu5bGp/9eVblsamHNR4XU+DUSFhnrLCMdKcPS7+8dN6e7cunxma7oKiVrFH1
qvJM40qBwmEKVj/35uyMhQQT12+EgRCO+vq5MyMfY1rHldegrkkTm4E/Chgy/7tGZnMqmBJ1ynJ8
9GyqXDlpN4A7u4pJLlxOzn4ZkwuBgiIV5SGzy0mbTR0fCcOOtRSh3ev2kY2AT18oCjl93y+3ttMC
RC7rdN3WkQedfRKtqxWRw2/R43As9bfwPGsc/fHnATv32U8VhgZH6ReylLM2IBFpGiSOK4Sn951w
ZZpc+CKXGpidfjoDRGPS0YBZ2235HJWXoBDnRgkPRk4QPaLowrwHWhVgBCfpQQPYL4phSSGluUT8
PDd5oZzSEKUzCYJTs0b8tPGnLkAURYdmPX0cqkNzKWl3th8qKmI4ZQJ5qtl+JcxUBF2GeG5Skpt4
gq9z0LyFATEQtUFY+c8/O+o8/9vYbGsBLbCDpxDi1prxZqnm689//VJXZqM1Bhnrsy6VHqSmerAG
+dXUICy4sAjPtgLDP8ZRIfJdz50HIpbDFJQeXG6iKxG+8eRxUi+cIuemL1LjCNIh9nJ6Qn3dtZB2
aVopKT58gsIhpv/p+wNL/POfV7/++UnU3UgUIr0cirxY9XBQtcT9+Wucnbu6jqJExBrx4pldr6YM
mTyVD9ILBKxmJ6iiqG9N0GP+3Mz5kfpvM/NrIs4nHQUFaCbFTSSbboDRsX9uYZ7X/30jQZYLMm9U
jGJLnC0Ro8lQUA/Zs1cZq0YuQ3OtCbc++WFbEAllr7Rxfm7x7NB9anC2TKKwyPSsQoONanXxVUhg
dnThWDw7i00DQSENxwmbv3M1rRoNBiSGp0AnNqhWWv4qNViPXojcnO/JP83MJhpWuzZBKFZ4cMaG
X1zsdHUMZYT6f9hXENIgXNPweVCA8HU+owyqH7skxFxTb8cWPQrff/4i52bZpwbm4WxD7/okEGhA
fETFjvE/C8r8nmEaQdAB5Wo6giaz04poWUZpgH1RMFfoqwxpXHbhg5/vwT9NzIcoTIaG0kx6hXI0
p9csu/15hE6b6/zW8E8XkMn7+gm41DQBqzp8Al1aKpg6PCpsn1eWD3V4dukgOTevcKFDwgTVWgbi
S19bqwGg75BuLzwUUpTxG9632RBdmFTnlsinNozZHtzViZHjyCy8idmcP4zcKfnCZ5ewPSiM+c1o
/TZ4/3RnnoUyyKCPPq7ZXtFeR2XgkO6+0vejXBTyQ4EyDkkEyQ5Nd4zHm9D8GNrU9cGkQi6Tx3sf
+gbot/DDGrnKq/UA/TEcgqG/e+IQCzXDKR39BqRA0AmH+q86v8s7j3YfcMIzKLWU/B1EBlSOoFji
hsEFHfqGDmrDrriLGjcfVjGkxPib8XRItKt4Oiq+F/b7gX00rRelPQoWoGnMUGvU3UT6S5ItWVSB
mfzUieugWKFQ0TaUj/FkJomyug2RK7j2mMkWhpAWfJTD4KZAfpP4265cGBnMloHGmPY6bOI7FFlD
SCjypeTwTIabORTNE1+MyqouHvJat5pyX8P8UL2TUDLX7UsxJVbTAxyk70hxnXLkTXOY2YYQP1YL
aGtq+iKGfeZvCTw/a9SLvPogb2RIcpIkhsQugsTOMYXcKrVX8yslfAGJIybGphze4mJT1KnLT1bg
PWysKk83FrL1Bth/1gnWleHExn0If6AJmlFs3WG98o37pofrQLxWoSub7iTb0uEgCthKQwl8kwTX
A2y9c+jw2U6W8DFP71A4hg/h+EX+lAXDIg/TGwKHex36dK/Cm893U+0VrHYSvaVir+r1QiWLnKRr
LpkVQyTU4ZOoeWOBNwwD1MQKUbwQRPvOv2caXL2XsMPOhzWuLBBuWxxuld1wUxrHHloBmb35yQ3K
3u2Qw3wRIjtom9vj2GNuncq4GsPRMepcu0/a25rsQE5N0L2TUDFVli0tYGLdOJOC4PKiGSE4B19B
az0RhU4hj36/S/TBauVbTxNr0NkyhJu6MRy78CZSnmFWLQuXiCtDHWxNdki63irTUjevq+LOKMJl
AKQBCff+8NGJdUOuJ9UE6ipEIMK/H7M7XS8gOoY2UylXSnaL/NFU7rTkeWgOGK5ScSN/h1IzA1CC
dBgtAkl2W94oIXgHj1G3MKACzV4zft0CLzgGoS3Uj9i8zUB866fXollHzUuvQiDUWk1xNYGnPYkd
dNUFOp+0r52W2grdNUMMiygdeT+Q6OA3IbHsRqdCkUS6YyhTgTi1apxkBLuyWbXDkeLhYD6rxc5U
NpBvdMW+T90YUuVk8Bj0oaxeDvqqZZsp3xnMbY2bZHxXyyOBxbN5YAnKKAWQCzncZ5wuCEGOAHFm
ekxgRGUSp+B3KGYayyVyyjLaBeauNrbNMFiEF3auL7LuWJo3gkQQMG105DaKyEU4r0xgnavCsznf
QWBVg9/e2+SESWNHmtzyZtmQYzksOeoZOdkr6o0mfoUahXjNreRtGL9F8kOlC+n7kNjagQStQ9bL
OnH0/iZgCmbgw9BOoNsD3eI/yxbFFBzM/ham25NbNYcGGDzwWTS6LpN7c1p32kopT3rXpnjv6IFH
x6F4z+hOMW/LBKx8P3TqKXHK+JEFrhK4abxNxoPZHjLTEeygdINdQSym3sr0JoViuVrX6tpU73SC
Hc2L+ILClptBXztovq3kCnLioRsomZWSBND6jeFvy+o+7SDEBC8mUXLXBIODo29IWmxQqrEYteAK
5X6IHPe3kViE8YveESuvH3vE3IcElUolxHDGyZzegqD1fzg6jyXHkSSIfhHMoMWVENSqyGKJC6xU
QyS0Br5+Huewa7tmM91VJJAZ4eHx3MOy5SM7e3qfuk78k1X8seB/qsCw/YbsJu0sFhYHihdpgg+9
q+adzYZdPl314bKoDHvbV0j0kfD6OGY/mJWi/M8gOWDODxFSZsammHWSDJ5FcZHExeFAZlM8bFh4
48menL1dSb5dr5dR8+tI5dsN3c7qfgX+s3g5q0brhfByRjM7SfquG3e4PYG7DG6jYZpMtjmJ0CiN
q6wCoNL4SnpspyOr8XL/qRtXu79K0YXW37O6O8HJZMnjm+nY1zZexfQtO6aLR2wlK8raMOV1LG2b
bHhplZvpZC9O8Vj0j047h6a51QmGzxn2RYRAWxrXDNK8VSa7CsfRoKfMZyrPTFlfKY3VUjQnZSlY
kAz5fPGpxOpqbhbyiSNMO+zsGdZdEfkmN+KTbKWgT05ydCphRTh3tdrr3Z+u1m4fKcGcGKsGXW0I
v1OF7WO9DRTzkKZfXfxKhvaHo/+AgyjUlxqgkIlLryGgfZmDpLS2ERvU6m4E7FSsu+mqsLMO8Cvb
kXC+6uf7VF81kBPUYMp7zoJsus+4R0Be6NY+sUIvj4K+21vWZwSHGaOotJP0mw2pUJ4A7tkbI74I
0BTK+om8WD4d6y2uP2SSf0Gy1C9t/52rL2VjB6b0bld/SfqXZL3vtI2fObOLO5n0eWIxHYUb8mcI
P8x5WbXxTSa9OttHyTWNdvpUb0zrXhjXqOJKfq27F2EwOMJmAKclosyKpFuY1a6e7ez8aoS73ulX
asVpSt6syDZO2QaGdM6yya1mZ0Wm9sqyxcGCBJ8H/XAfYV1I1a0yyOaesSX+FdF+HH4IEufQGTke
/YGeynhN+hrgRe+lUwTHaqS5kyG23AztbbIxtKb/zOQqZxVEmZ0F2mNakq0iJ0FeXozhPYVpk82J
P8ViVXDRdLsy57aYKQbGUz3uZ/Uq14ci3FlQqEZIHIfJ8lkR8hvnLLPXqkvDurRMLzMJs8zPlpM8
T/2wP7bL2UwuCoe3c9NqfaX1yqpX223J+lvt0OBo1jpccrgw49aRXodK29j1KUmMa6oXrsn6qkrc
Num4JfHrQ595VfXRRpthxo36NtYneRrZVf+UJIdBAZXAyA65uoEJu9JzHBHLl1Ob7ti9ZsahT/WN
0NY4sXZRF7smfBqzVQDjcphxvvQgBjQ8iZjA3Aa/m0QxONDjRZBgTClZhShWtvrCKJJH4MsusvXI
sZeJMeAGBBREUHUNcMz5tXgK27l1iwiC1lj4inlpIw4UkbiV8ZOkD7xsILb0TYboGS9M5ntfUYqr
me1K66MBvDQAH4p4xivtIJW8efJdNu7a3H0O8iNrP63BzSJIH+wtkpmc6YeFByOHsUJtJhl/Y1i4
IREZQr3J+Oh1+AKj1b1MleNlA37MmXVgxW3bg1xleIgfJfzhsvUN+G8pB6umPnhmsjpyNenFEUSP
Tr/TfCrDq17t++dvb+GJltSVCrjDGP41XEvZvAQgXPZ2YwYlZ3Y2nxb9TR03Sf/VNiqAMKgB6Sfn
Iwyvnyp90dJHpfmhdarKFwUnIVFHpJL7MyCyqOGm/Bda+zLStov+Ap6uHHu36u5pf7KFuWJq6yvL
BNTgNYdsJeLfeviOIu5lw9dt3zRfNRg2ROKVP1od5Or7AGeujnjy2dirmZ/jYFSs1dS+zfNfBjOq
4iMXczDVHbcZmcnaPk5S2A2J6/SGGzaDF4cLzkZAZ9CzIihGtnWYonUIIcPQHsm4iZH9bRMI2bCy
Oz5u9dESckk57SzeTKq8HnJtgTrqFO6tt7q+KFR0RQlcxGhZ+LbcSroIzjFyf5Ria2tYhvqTSHNX
Th+dnu+yXloZ7UFddHeeNEKBiM8aTzHQGmaW/CXJSiM8voxvklOuNBg1c/ML1MqxPu3+W3UyD69E
qf8zzHWsvib6QWq/xvFDWPKqbV6k9hYb+6TtVqV2GgndnmCFzV3mLxYGkVuYs8g/JH5JcoXC3tU0
/aVx5rHI5I2yn9u3ksyUhhlBG72rVUMJVmCZF/44+mltneVK9sJJ97TO4EDdL/QNQi+8XMlWktRw
OL7n0ZvcvoT0CYW9UcL3GihZFz9BfEvzUU3DGkIZh3hXBEtVHQoOwrZmYtcekxSk3ZzDzXtCd1S3
TbHA17bbsyxh+gNybFNv7Jhk3OUziTQKTGwwLPy2GPsTYBDGOLtL0rtT996D1TKeBBp2SOuDlpzy
9mrNN7XapuG27KjIhswrZzwV+ouiqqvQlDeSOOi0etVrJ9hQOOgFn/fkjeG7Ng/wpEY3tsEWdasU
Z8qQ4ncHJjNCf2niaDUkr0JKaZ0G31QGNy3AuYi/RjsrbYXJd5snDeSh01j8FYRG9Bsxfs31NjED
ycJ0Zfl46z0LIQ2Hx0G0s6dpa4Nj0zjVqXkiPuqS2tEhDy9qd4ztXeeABS6VqymZns4vTCp552yc
GGrNRqS7wdziQy+to21uobwtXeNKOPGzkKK+ob9zcm8GQJgoTK4d1+wJ+wDfZWSp1+iLxw6pX7Tt
uh+4DJ3K601836+DQ4NagY7pBywh1McRTL5NIi2XunBcRXqZ533oaPgFprVWbpTyPCnvWfkrVz9L
o23IgF9pteHPVeSCfGyfW+E05hnAmY6gar3NfXsx11FyX6yzJeOnNsqt0xxVO4jTYJH3s9av6qRb
me13Hx8GzMCdDBCGEnzuu3Nka6uaM82stxn8OLUavbpANuSx0dJ4a0mcTQZTPCMYWwg/1YdibpPw
rua3tl7nTKPF+EoLVoq9ga/GosrisYSTmPAAfTXabz4e6/IjUdlKBjxRIbFl/DOLw8N1NGdWK8Dk
iQbIXlUHajUphODZN4nTUSJts0AJStWDQ7u0ZLxjsNFoNUzHWBnhZ6T5WbvrzNuUHGY5qNrSm+V7
rf6U09nKLmn0EdfP3sWMUVs1MHkSCQbyvjDPrXXkk/W7vFirGLij1uKa+8OuFeS57U2hWKXA2gZt
G+alr2mOZ0rYt83ip8Teq9ytciMcHD75vzSpvYEvIlYFLMdrQRgQfmdLfAkd+LsaJkoQxvqb0IMk
kVxNiXnDmunfyH/U5/9hV5B/vDpkaf4rNU4AFDsQln6UJeNQhY8pfJvr1qfXDeyUjhBGeYqqYraf
qm3TcSlsz3NFqo8cThbCxWJUAQS3c98XnqzkySqLx6R1pamU/8ZqtI5jZPzWpb34/RI6nrBb6z7k
Y+lPBUCo2sCBr8LRU9xe5W/C2RsSWFbU8j5v/57frNwawTSgybeh29Y/sr1Xtb+pl1zLhgTfTeu6
HPdT3AOQFMFTREiiS5zlq8j4kvXLUF2mSQcdye89FzKKvuVVME9jZXGr7ACBMhrPSyoCg95JsJsz
1LfQ8bvi04lTwj+SQBoeGaJBlfWrxL5pdtAhNlVjkM1nPboK6YV0MuA5Wuf31eSG6gn44yoelO0c
RbtleTNSXAFaAZX9VNOYdhm0HD6KXVUZK7kuDrNxq0EQ9ueumr1J8PFylDYUQXNxsjpSfaY3Q35R
oJqY0S2hxvo/yxkdJLb4cCjpBufcKb5tfFf2MQmJHa8fHVUz+2ruMEXgwTqv0DiqzIcusn0HKais
38ap8p6YsQ4CYuNM3qTP19Hepk7h5uq9hBmIuQs+HsCd+vPJkkn0F614Fw3Ms2dj7qQvlf4zzxUx
c+UqU/4qityyzVd2rAQL1WwLnWfkDnJSycuz1k/S46ywy1mTkx5Ush8igqrU78ZguxVUrJat/jF1
9k6KPESpFEvj2Sx2dCwZr68pZncAIBmlX6n5lmYfaRqeBCXMaGw78daG3Taz1mpur+yxgo+uYYtN
ONhEUEvHWhjcPWJni3slk+vt106xchxIaM59KM6d6ncOYCj6/nB4jFRVdXXWqMaM5LXnli7yrdOd
w+Royxk12bnhrXiCQsuopXTZmotfKd+O/WrIaADl1jZARXV7E/hRIQMkslaJCV2sbtxw/K3UA3YO
ZKzFbTM+ALKfKxSaJ/h1Us+9wVvtXK3hCsplnrct6lQCgQ1s4WqCmflkzEwOesR0EGKnmDujvnOs
rrpG8tXsT5U2lvoIQcwZ352xA3Kh199yw8gs2mv9tgrv0/Bmh7eeC9BpwKGehiwwkz0QOa+xhF/X
Z6fPOXKIqiiJmTfkI6COV/ZgWQ6q3TxMeJ7B6Iy/ujGukmUzQMDiwfSMsfRssZ7DN7IZvZGHzjDP
UUXX18VeF/PimPOrkfarBqzb6OwWaTdHf0N2sCnDFm6pngDavqzBdIp3lesCbUvWCNx50UXq1Va8
UongZl07RC+0+s9SXfw2dsD0NB6QTi9r1jWXcYoNFcyVjbBZDcFTiLY5yplIr4uJLT3QFCOVSFmz
pla+KmnrDuGWpsWbZJTd8WNQeABGcUoiheKVJj59rw3APhzUscaZ3fChXWNqplj5i9VtbnxmCi9P
dwqHzzpbs5Gpo60pVgvPTXhydVLTcxeWrhxve/oXs+H7ls+y0awUUz2rMxjf7gx1H+f9YZjeO925
JVPlmslG42VfqsXrYCel+2WS3ExTDqXWIkvuK+5hrR+4HoAbGYlvj8fMSnel/aUPpavK6brsL71z
QJZEWquP1ArEon4OC1Qc8opnp4MF5Gwsp92UZUvhfYnbx2Bdi6n0U9twtSpzGa5zmt05DVZ5dC8F
JSQXjhpuZm0tWyo31k4v3ns8mmFfuWMCYkpdoeTE1r1mYTjdmDwgKAqhFMgSe44Q+XreGmk5LaN+
gs4GeLDZd2LaKmzHGzyrovTkcaJChdjcOa6kXbRo/Aipqp2YbSf6/qEZv4kNeF4s0Qqbg59a/DkD
4plt71PUr6ECrbfvp44a66TYuzLUL+y0ZaZPfeHK/FFmdGLbbBXl8WZu3g3l7XnIKM650UyvLahY
tJZKMqfcBm/qGIchkbFKdE/qnUmgesSe1VSXYLUQA2XfznZ5ck9qniHWV8Ul1ejYqw2dbhcDzyGP
L43OuXJmRxiAJOc0oLWqBmGprp3kY4ne5sjyeFwoDfNNZJc7YTHYLLAbf1kON2z1PtFQDum7Hn+1
k0MgfLUzG32VNt+9Lbl6nXsGaz4cQyDgOn4KvrewOikt/V/0hCV+PWm0g8XqSr4fxiDVf0VsrRtM
/blVg1e0t3KoMWY4Idg3pkS7QN69l+eGZy688txGkAjrEZ5LRPUbu3J4ZBq4UpMf8se4NfiglJ0S
3ocq9XKMwan9M+uNO5ZoGdYFd0OwLKUH1M3t7GazxPq1aW8MSqQZTmgM/kz+jJxH64yrLoJRO/6q
BAU7VCkE81kHxXjgM3k1dAojOnk9uWpoSk5zF+JqcdumVBbaRepPdcYWnHwosn8RSFIpFetIXof2
FOitxABXx3wkuxUqZl63q6kjqkpDmUC+6dPYLZFwVArKnG3dOX3DSRZEgr6vbdxSP+v58pI76JHg
KsfIK2UVoGy4KZEhnaLy2wlKSl/siiy+hVQ0TWL+1lm77uhB2TncyIPjZ9r8AtUDSYgc9xxIavkR
au+G5GlliKvSucnTZuwo9OxlE0VUNU104OiiS95Y6XfGzzIOpPqIal0ZcJizZG3WN9ukvyYSlUhZ
WuaIeYnYEqS3nZzzmJ4a9aeNoVJR7y7x1e4GryaiR23FlxUdwoJn7d1gIJZ8qtE/yNYinJh4hWzj
yK4h/6jxx5jPK5t+EPYPMuU7dDy3bb6SqV2ZNPxx+OB4yebbIv3W6LXldQYwXdYsGROc0/8bw5NU
rQceoYhCONNohAhYlFifWuxNL76beZ+YdIjrxP4qipJPtWWZpVzNNAlLdzUGJUAz9WQhArur0bCr
bczdYUQonNARK/NTH/i7C9Qg4sBUmMZUOnr6msq0CinU1BhZa+brb6RVl2cereZeajaSHqjJr4Am
OilOEPIrErnsO/yYU7/Vm+Ww6BxnphHk5tFq37OEh5ncEEYWOTXv1O27HuWu3I74q7VU8fp5lznf
GmBVPRb7sIx2pQGrnY/MoHoas5fRBp/YvKTT1hgeTpfSu5r8gpRJmFeWsNkuFmUIj0YhFJiY3OnP
5QJRBiWNX/NkyH11CQgRzV7p5s3KbnG17FVxaGDK99n8LhzJm7OM3jDZZmgAU6MjniSd3wxIBhMy
pNnkrkH+AFPF0ddQHFdqvDa6JKhNJ6hSyoMk0Hpoq0h1Fg1Lkb/1xremf4/pTgOVqwXQROHyViB6
BR/8Nh3fLPlqj9emP9rah1pcEm1cZyzG1uo2jVSKmP2EwGxYO7m54/B1NZ25qrQCPAkb1N4MI9v1
EONr6nRF32jOVy3tNS54h/3Vvo5g8zuegQYjur94hs9bdSAav6oM1CbBAT1/i1y79mChuXH3hpz1
vItqjqyPUKE6L3X7GMM4CJdtkjz42MI2/TKg3Sm7HvFysoDhL4YnMuvhzNaZa4vJXq5ercXY6EDT
hQDUb386Slt4pRofJaF+S4uxtsL8gcvlK5oq37Y4hDsNKSQXa2Uer62pHC1W2+S25PkOUerRbmMR
vw+K8NGJebrkvZ4wjNSNm7Q4V15dukIuX0unpFLTz17jsWT8C/ygiw997OwacMS9cddLXnSFoUed
HpvBDPgezp1AC4jlIFFDRj5DdrFFuTEBGWaCVmNxyiqQVcePyOEq5uldnxBQHYGpW6ve8+cYscqb
fRKBc5FaAg/UgEB7VgaK8ie3hkOtl+uK3ryP9E3POg+0nnNZc7QoCRSbWg5g6PhVZr7g6kVF6m7L
ZP9b0Dm7nDPGytepxpg5FUhs7e65G7MqQu1cVNa9itWNnob0DQXJdGrxsKZqXeTtNs+ZHaWN13Dz
lCHTMo1yiUU3WL/qrxxG67526Kxgp7ijjZQsiW9hJOWqo73VQ6j7uuXPTf4SmZkPRQEAO6WTRSts
mZtmztdlZVzyCNEJXOkpjurvlP9aOTYLLFl6Hnnfu4KlNkPdjEX0rxqYmurJlpyr/WjaF6kpqudA
503Uzhl2wrphqzdvpwdFCXTZYbhiJ9uIpb/XjGkVNlVX5qhsGWNnlNL6t8RMYCFvAarzfC/nZKHs
mzPGaSpRs8tGHfdjyKE6zN/sUV2J2jmnkRE0Kc+2NZv0bX1Jka6shSbthsWm2krXNrJ/osiBmdPb
5kZ2binjlaI5y7N4yxznrmTSfYBRWwoFc47i7GV18s3eCtKmvmRF9aidhX5utqDcGEcRiq1jIzjG
qIKhSLdaHnGU6AkFYX+1TMSbvDqoSvo9m+qOUJuNRb9tOKgsPPZM4hUUBnFv+jqIs347ZdZ1pko1
C7pVmyc7Nmpvoh8bm+Ih6UTKxM0+r4rbKNnbmu9EUyaOf1myeCmyazWV30Nnv5pzDbBzkAIN2K3T
Umq00yYfm7XcCZJEhpjhR3aLyvRFslSI1uVB7nMLTwHjJ1vqjzw5Z2WOAnhD2zpXvjvJeG2nKeBh
PXLMwNhZ+lvZNZtWLR9L7ByJlWccO11GSfjKwBKXwPnQzc2flqiXcYjfmRDjL1jW85Ps3XW+PsyP
Wu1pyObLIJFe2zPe0GFkmY1vIO5Xiu0Nnfbi6P8DGfrPtMqPzSh95r0O+YJi1imw9Ct8ji0TGyLW
2ic//BsYFxJyXh97UzlMzbDS4igohmQ9hPrGDKVTiaBbjO27k+u7UB68LKJ3KUIZmaoY9monfoch
2dTUpYOI7nNR3lPpeZXGil8s5bmgZ1Py/mPpdQWmQP6h1uFJrceTIaw/S1JJE5GVD1j2gdmPG6XG
9NzkwmOZ4lddjI/UWmw/CydYyo21Mgx6+iJOHpY2E4+ASsNu3lVqYvJTtN2kMDKsIg5S46Tn814M
xlXBIKqrYqPVYNuNJEhprRSrf5dVhOa2vnTl1LiqiM5laWyjIRRuloSbrlMPYiTuoTPAl4hdL0/X
tOzfF3vclAvw5n4ovvPGOlDP/Mq19tNwf9ixthtTk7489A2rdhu048qCod3br6EBnDEb92UoTg2R
cHbavywSY+S5EAHjAuqkeZ+pKck4xANlSDGAq09Fg4CUkW1SUS0W6bmUpEeiMGXqEBlT6Za15p6J
Am2yEX2YyrLFbYIm6BzbUN4baea2S7phu/aMxfBm9tNrEcbXfBCcZJJH6jYCaxxuzGg6J3bKqrQ+
vVh9WrOqzXhRd3b2oh0KBrK8+Z+DhRQZzjeqntljeXYT24TD9CP9pNX8QN8EUqpFkFGZULjWoIJ/
CLt9hLAdGeLRV6xjdKr8ESf9To0sqtFaauHPhmtnjG6WNu6M8tk0G/NP3jiYQazveKEGTxwQuaYV
HdUhZnKiZZz94SNv5V3TJ+/waDaKKV0KGxVIqZn5EW0LrktBXdFgJxb0WprNN6IESi9ek8F4Ga3p
MOXLb6OYVyfLSAPiW1JteEzWmx0vDPeSmyJZLh8GzBYg6ANpSrEBLrdmDGXNUKR52np5L2r7e6qm
dSbQc1QDN1jiSY3q83RRKmnqSinLsxKB7kmB4luMa1fVXKxLcmCgW+wTEX5qgrV/JWowZPXwh/IO
0WHMXQhWv3EfEkY/4XRJoxezC397xb4QYrBWwypoMoNecID9jaskfGLgnfE0ze2plIszOv1Gllu3
GxFlm2hjqCPj6Si+YICUCOKhdQCWP2ry4hnmuMkWeQMj5GGNmKmq5qglxVeUm9aKnX1CL2ixYyT3
oVPQwyo/nNCZcxQPSyuJplnOoaEHz0emccQhGzP8beMu7Ii6MfT93OOJqzs/YnIvTMC1JvLcEvm6
JZ9bjEzUYHutjk5DunAa5/nnXLT/+nD5rXqa1a456tCCOtZr9BRlPUr075CaclGl1mummcSd6JHY
+VovrK0dMrcuhteyo60bU9mTxuowMjxVEkxXdhb0gloYeW3VLhQwjeVaXe0nVuTLJBSkUbtbknDV
WfPRLEnpKtRkPc3mWtTRvVNLP9ElRMT4PNrhT4+/YoYloxX6XdGWU9Fafpn938iARGlVlGAImlP6
r5apkcO4YcRkeVOt7sw+xJzXA+SBP6QNQdqDusJhYpbWV98ugTm0DzG3n6KRIXBF7+Fgb5Ii2kBp
+UgX5Zf95TPSQdDxWOfl4Mt6dtd1ytooPRt881W5YOl4RtakZHOudMeCL2GGflt0J6VEzczLdVeG
r/GQ0wh139OzgMQSuWPz2CcoruNDoQSEVNsZ0zlHcgSoFkhh6I222LRa+VIppLQxFwppHgkRAnkt
RfQ2TeVV0cW256fxYYiw5M3vaTEEI86+smWem10YQOnZoSTrimyPug6k5KXsiF/jawPDpQzgeauW
L+dYJ/9Ujr2YAZ3Wn7TwVyk/HIMfy/gsmY8njr0xpZLXGXgVIkJbvYnw5KAYVIW9zWKNCJ+NNF1Q
wHzZHgOpPi+Gg7fz5nQnkxiCkgZi0ohRwoE1SGqQUNTG9MAiY9rMWLvExFcppp9lsqdN44Hgb9fu
/CUtmOhvOus+tkG7NCjhnCtT7yX0PXoyrAtcWa0dupY2uXX35C/9M/vvCglPlym1e+wc/Uf0/K3E
tzW064GqRwuDqb8LfGzFbUHVqoZu1es9qRJfKl/XXAQVZoUIaFeuXEzDcZvofSIjpzEmmh3ywWpP
WjRPqdep0sCB2TU0LOlzwFVl/DL5yoExVv863acq8WeMv+aTMEbkSoN8w7tgtVRdlbLLJSYzI8ao
8aPj56F+bFB/kzAwRjxEfOo6wRYLRimwCVsbwWqQ8k34lG7DWyZeI2SvXLzNlKSTSbJPspHa2a3V
0F3w9BFZBLjlNlbnRb9lGBBMh2/yTefEC59w23nXiNETDCOMArKLsaoYsANF1+CaNSO915/BdCTS
kdvFo3D2AyZQvlIcX3+EW1HLuMmEmCfpPJG/rYxpzJqRWvjtypnfkA+B6gEmflBF0jHi1anDdcQv
36uXWh7cRZ7QPxUv1/9pzboc3nTjrwsp2ScnSOwDykWh/pjarykuobUWzO8swUk+9K5EWZdY2Ba6
tVSMXtnkm6U/jblOiaAGGQAQTg+Imb4NSsaQXiV4aNx8bsKZYs6oiW9G9eUIThucqEt6rapTbGCA
xGwX5Rt7+mbMpi88YfW/Wf2b4o9qTINheZ0zFPAepS3eFepb0b9N5bESr4qU3krlVo1PwesUI54n
+nMaF65FvuwcZpZyQ4AKEwxb2mfiqI8Eourj2h7wK/E2ZeGpmLFPyftWX5iV/3T4wRJpE5JJU1q7
iOdzCG91Unp6bCAUYVQjS6lGkNU5/+fuRemPTiNAAXHdoBfZDPM0u6WsZwikYgyO21U6FTy8ZIeP
Dz38VnCtReW7lEdr1WYUTmASzXZh3VrOpUx6GbhrpHQdTVTf8r9FKVxnPNvdb0mtUigYOIwt5nDU
zy89ejTtV4TVqTSQsX/SovMG9tocwsOGehs2b0TqZHRlSniQpD/c066UvRXJYck3o3PUdcB8Gaqp
tn/mSKT5I8ppIFhjmc7l+N32j6ppvQoJuhTH0PrOWpmDdSfkE5gHTIveYI+uFKNRPBwCCfVfKGBo
r2ddxMxRMrfAvtmHNtsdkz+Wl6FU+J+HpMdo+aujLUT5e1L/PA2QmYz4gLOklL4nkqDDieJZ405k
rFF1q0T7EMZtbl5Uu/aUbHBHzNZp9NB4nAuuyKyVUM1+iga5/HMmWSTLvlpmynVxVbuLcMgqGj5G
Yjxm1J9SGjx1eocvuoprEpms/ZKcQ/y+SbpyQPsTL6D8mfgYJvUPYqhn8j1G01/H3uOwfDxb3ISH
UJ9J/mqlXVVikjU2YfJdtAK7e4jBljwSuSDh7beUPuMJ4+9S8p5yJ/KL49fNzx36d5X+M7J3KKk4
QmLGpRlz1ncZhUQnsiBZzSaS0ZIzP/yQO8xqDEns+TEycw2dwqvqjAST37b4alQKqDhZZX2FfgZa
cBbrbtk2I/9q96t1388pgdMtRMPVXjoSxFF4mkBkutflXabodP41y3WUNoXYyiMJT8w7bWXz9EQt
5Bcyy29yjTMn8iDSyuGnpWzS8XPKNkuBh93inLJtf6yQlptPh8lTr7/OUrmfpN/F/Hb6g0UkT8fn
RVjdZJtoVxCYutNUOmszlAN10ggoewF3S4342SkL8UF3c/oDqvJOurndnKys2iSVvh3J5jFlStvk
3dDDQNE1P0+/JGkbidduvKo2/w7EBDyoOq7KquE45Q+tqetabsnG7Q0sRdFPE34N0Z8c81SYWOPL
RyqZBz3WsRrs5NTmxcVUiou6nYG66x3mWdPNMbFEg+4NaejZ8pslWl/wC9cZjsnhtcXUC39RHdda
p2wMKQmq8ew4N0VY3sKrtPR/nYZkVP+T0vtS/0z5pxCcH8/oyfovMWa3J6Vvnr90ByQl8jgFU07P
zqr+8h9H57XcKBKF4SeiihxuLUA5WLZkyTfUOJGhyeHp92MvpmrjjGVD9zl/1P5VI01U0UhPNN/C
cqdOezPwK3j9dFMR5ufMo99FlMDJIDvmyWqgJLKNPrJ7RGAoKDwK/eCIfZZLPsWsK8N+l7UHS/uL
bEFL9p2rTu+28oZcmBKPbN3q4NwhpWIBHU3dqe86jpKUGjpOIswgafTdWXRxvg0O2Zuk7GQ86w7M
npN/JON6ob0n5btEVKY2xz6jU0qc2uFScqlGbbmCC3BtGI3Y6DdVflL1pUPss7UOSfWUlL+Gx9iq
X+txV5ACjECnND5rvLqivafJgR/gSzBpZBZzeLLDqxSNNrYOzXueyl0z7uX2bQKZdnLqloI/pGuW
JJjCLnPDHWU+i+RhmqfOvkvL6VuzaFxCCxy5leGMUZ9OzhIrBZWTwOQJ3uC1XH0U81HBEWGlPJi2
WHXTItUUNOhBp9BxtlD/WclYgMRJ7s+K+LCdt3RxGRRvVb5N2m2g3FqeRQaulaEVq0pfFxzNAR4J
w1jp46JnE1uZ3V97N+NTqR/08jApaJI4SAFE1PjA3ZczPJRc5lKKfDa6DvpB8AUlUFxat6rh/XR4
t5DeN4MxNh3uw4ygUTkHTDllvSNizbPsxif576UYoOqoaYJ+LOw96x5ptzstejPLfQamMnLJDrC7
ekNTy7HKvkSzqZDExfZVLipPZ4WLoofWQmXjy6+RK7fPvroYdfVWQmDb4wzWf+71ni93E5gfukPN
q/o+gC6EOmzwBiKH6q4/i8ku0Xu+6T8WA9oQsknO98RW1mAxNcunHRsvAyUupLLC51JiaUH7wd2T
rWY08yvoIE4UDhv5UVYAr8lFZ+gTtCeW71q6Xg4xexHcUDZW0JdacG3X79L4lbWQ11jRhrclF3Oa
GRodCNQRFgkNc21ijnpTowzX0LGVjgpUZGZQo0VXZhT9Rf1fyf+RdcfJ5g8rHmP1vSjspiLxNSiW
iBckCA/wzQkTDucGNrEsuhQl8vVnPX1A44Tg6ErD/klrIP6neNpXvLHTEBzqzjyaCdVnKQvBfIrl
a2PzQwhrv7f2HQtpzVGiGkcIlmn8AcB0dY2D31L4h1+jTlngzAv5ngTKSuGnl/QXBIUJWhL9tUwu
atowOFyM8d52r20ReUlyDsrEBfgvxK0YPy3zMtN+U03IJIJ3MUauhR6wqy4V9ajjv1a62/o1qzaV
0vtVk+5l65IZkEL5QxKP0tRJnv1SeYtCxvEUIRemisS6Bqwb6sh8R8YvZFrdbwYN+AJN5tsouJHo
E3UOYbi3tKPlPJLuDrVs9wjFHK77fcTbaibeMDHaBatCjPzOlFuhVatHnqKOBIo+962wW6X6bmhO
sfYaTq8qKxaGD/M8YWOOeFxqHuJ3R1pPRegrwCg2VJ412e96i9uqcy3n2henHGUY+3aT/5ONN3U+
9XZIiqftaSk3t/LOwymMR2J9x/bFDC686uW4E/QFNnyTEoRlGDPU+k/Nr0161VWAzi+lTFFeh2vR
I3UZtnX1TpWYV4E56rRoZuOtA4lFmtOZ18muXX4oKDivyw9ArZnyxtTThXMsp7OjISVMw01rj96s
kOVXPhQU28vrYyffSMs9OTY8Ox5cJ3pLAq+TBRjZiDS08dR6IFMYFwAiXPmcI47o2wi2fRM4v7X0
bJhUG0aodKSrW9h4lVoeuUsZfSekoycZW3px0B3MV3sNmi6IdhY+wAKMTELXASMcIK6N6cic4xF9
TLzSe9WPkMaFDsVmFAUOETduOiPQYWKsc76C+BpKyjonWrSwhxeh65yft2Sc3EiXVna5rhFsLXdw
Ovp5u+44z1Go1gt2T5Nc0P3l1lWXHgbJyX3/lxFgLWLmMeCgioEtsr67kHIpFBWMzkbNaZk8qFME
yTPLbTefx+E4ABbWx9FBPGKTyyjTY4awPBxONEgG+UmpGLCaiNWS8F4aChWDBxquVDyq9K0gzaqO
f6eKWLntCAQl8/vO+1bqqNpM2FVVauYYdPWdQj+MVD4SmQumozuJtTSl0dCIH3J8tpqPcPqarWcD
U0Lpdxme1Qbpcr3INZUFfaSdsgYeF3g703PovM4kTlejRzLKv5ojuZ5MBC+of9XuMJq2p0z7kafD
bumwRrSK+8tDpEAHXL0qpmpFIsUG5/3LoD+F9NNUC4kMKJQvvMjo8unyJbkHYx+dltz/3NbIj1Dm
0zqeL9Twz8h2PYX4JqcWc1qwNlXtFJvlqUTAkxT2qrfh+w3kHuUKx0QRXlSUc53SH2umel3nrglI
y5aYtQkVGMRXViqrmEQJQuHnm0nvnUTwvg5vX4DxprO6U2jdgtF0w3gGtEPp1HpphZlE2evEdIft
H9bIPllnAbpU3n9lknBNIXGdABL5X3rlrTG2JkKvKl8KsM1VxQRqp7929GNGr2Pr+GzNDWCgQ8wi
oMEhzvyMsbEcriniSsupTkbw0U7JNkNoNmV8vNl5KcIdF76HBWQ1dZ4k3cZ8WypnTneAK1Jx9kl8
52Nlyo223JdqdFZjKa0c5zPT7lEM6pbAZus3M6d1Yz4BocL7VywTNXomJFQwYIZ4oyUaG1bvWEht
7pkMQ9TZ5yGi3Fs/NNLnMAtQmmfI0NHVSKRhulQsvNqwd+ZwZQU7GMJNyYAo6mxXJESKE3xh0W4r
N0jEA+azJGaY9WbjjiWyTy0QFB5VKB0VcUFKvK9DQnre4WzC94RuFjMltjcEEVHz6uS33oYDyK79
1J7yqX1veansMjnngbg6IKL59N6RAUV6iDfB+lFzbnT3GK1Kxfcxkc6TvBNWtNJGY5MFnyaQVDez
fiKM0DHOGgpGAUyMrbLGCLdaDkqJ80CO2FXf2IvT+VnH66qVXoJSbCeHquy8pwD6WfABTYa3qvpp
xQ2ZQZ4tDddIs0bE8z8Jh2vG9tcHYrW06moDTaGnkPZpW6SnNubJ4YTJuwt2GAAJKGXaq3KDo40W
t4oY+Puo127TbtPqQw0PinyM4medNGC3m0ndFgZE/G8z0ma70uedUn058qbTgx2o6UXwVbbTq6lu
TY3CDWM/LFsFY4F6lS3HlSGpktD2pO5zGCb+kjdjcR7PiZuBx8TPLAMjYl3seJHDaXhX578IebaD
8BN9NcQiAhBqzmWkKNz4LYr82lY9Bjai4wdkYrbuBvY1GHj2B8Tbpltq6VljfmqHkySrj1SiKkuo
61x7oyaA34ym5QIlWfDhOFfBWpAxakrirA7OCrITL9y7WbwX5SOiErXw+VNMG2Sdh2dCbJogcKii
3JMQVA5q/CL4Q4fxODcYE9hghxJ4Dihw8Vk6/4R1tYqtNXE+DEt29lfFsWE56IenTTy9N5hAZEX1
5+Y3sCUf5ria7syQZfgbmXyLxnVJ2kYCOlePPxKmFZMM6kbZjsUm5fqkcAMc6sfmngybn8UKX8Pb
BCU/Yf0cw+3A2Qx4Go3iV6mDDb5RuqfA0EYsST+J+DQZ6VKMM1HbeVb37uQ8Q9j0JOd3Hq5y9K5I
tlebpduM3cqozwHZ/rYxvKYlsgo6PbTIMzFChgXYeLePbdlf3JsBRwlsOs45xLNtvrIETvpHS8R4
JSI8eccZ1KawPnIn9NQodcVAGDNxZ0EuvDm4FvwAnAzpmCI4vhZgluoKnCRh/pNT/Mhty8mL4AHN
+vCdV0gYZITCdvkCnvIEKPElxMKyxWyENIIagxgJg5aXvoP3OCQhDrmN3hgvTbYNJIHh4Q0N26al
xQdTXG7UKyT5OR5+0aBWwHyGNtwaJ3/u5JNNT7xNxTCa2jG6adnRTDsfb8KmY/6prdG37EPYHyb+
MyMRbtR9DcaetBn8sAclv9rSAhV7iRx6Y5xsq+RWWb8VsIltOJt87F70+RpyV3f2ZzT98OyU1idt
vbfWxGlnzL9LA33QlKthNFYWEO0MkgQunc1bxOtug3/cqdgycbh/EUzrpv1F9Be7+QqZ0srCRkjW
Y1E3GcrhFMm+CZ8i3KsIgzLQYSt2XuThn0DuYhCFRPxwewcPrrOHZn8pWQGVotFUGbyYPBV1vAuC
xdvEk249B/U4Csk1WWHCHFsJTEHG1JFs5uajU0xXTCH6MkpfwbGs3LWD0M1t3jlU5wuLKtEHkloz
mrbZM4k9LWzsrv1HUd8CAGqtWVzew0sV7OYpdWcMk+hbPyCQXhqZLRuPkqZUvgZKygGLFWMVte9F
5+u65cdK7PWw+5Ixv7ccJHYLT27r1E7dCw7N1mBgaXH9YRkSXYOsEUeRxhiP2835SgUrZ/dFoScp
FHe5g0CIHLdT4dMlXn2QMzuEt9420i9lCeBoAAG1nwx/EDU3vtXrCgUnL0ms525UVzusziyUyiMx
eAQsk/r6n1LG38TeluDzU6FDNf2TTgXXaFjFyKiNmxIL25rQbcb0HxvDkSCpuTCeE8aZYcK5eHN4
erXGr+d3KjpZ0XTkC8O2Vd8VfRfr9kG1sfJV9dog9k9u70ax7sZt0V3Bm2ADHUYaudxPXCp61BJC
+yyCmEn7q4t/4uBs8nNztGYXZ8IdcIukBtAN1cZwPgMW6NiU32HDN4oa+FbG2YUArk4Kl/QQN2yT
ncTAqmCgjezA7ezeD/Fy2IHFCYYjBet7i/c8kDRAEp23g4KR+CVRhpfG6LkduPGz8i4raJcQrOZG
CdijnQw8BqFZv2cd3QkQAYGR+wb3L/o9rwoglmnFyMZEwlFYX8KcaJ/a4AoHqjaal0k0SInwbFp+
UH6PAmdJ1L0G2tMQYI1U+hb8qFva5Hu9XcmVTKdFtzeyf3o2ujkUgFJ+mCGSMUC4DnCWxnhVJmBg
ogdFfTgMQWE0eLb0PQS0UeQNcvX5bBBXN7fyvhaS3+l42HgNI9n0zZGrrQVTISxRa+GaemsbpNFK
LcHbDHzu8N7bqFfWGl9HVaA16/Ew4kIq++ElCf7qgKyfRHUNw/DUYsIKbqyjMN4LHFczLtSG9txx
tMmjSZB4oxWFYJnS6Kgr0utoaJ4GQJWr9UaN2k1tmq+6XGK3clziPJwE2zL5CMVQ/eZ9cCwsfTMj
uCtn1qEQSSVuaZFl90CVvJkBDJPh/N03jebZKXYeYY1gJM68Qsqw9DX7Jieh1hmkqPwlGYiHbotN
b/418a0Jh9fQCp+1skx1qfUu1+FNARcKR0Qt8SMKGKfq+DiLwgsbMPHAuiWZ+FdNNqaSeNoZUXWH
jdu0+UEtnqU0HaJJQYFQx4cogr/pxcgf9emo+ssc7OOhOWB8+qdWcDq2Vn6U8QPqpSqmXZN8mXV4
MSzw1zSAsRN3Aao/ZTkixHqdM4hKzlqRN0K55aiiIy7Qunlnt+pz2iAGPPbZ3cTzzTuymjIH/J3x
UX1vyI5QqPElGiVrMYunc3OtCv1lAqVKcdLKrbcos7Xcl2d/nr7t+r2Nt5NJGS8H0pvRrFFols59
UDaFidDpNjF/64YXUC8gdxvB3SQtVi4AYTNRaNHJQKqvdcTvDnrgII4oWfVM/vhkInS9bvc1Juox
hSC0Zr/ldMPPWs8UfPJEO+V4x8qI9f20cMg2KoaJk1i+apFYZ/ZrbLxHAHidepCH8COCFqqG5p/o
pB9dQqA3HFK0lIZHNq4bqfSwC4V4wOBPqLj1OKWT8Yw55VxBCMvzoQzXeXe2UY3ikinb/WB8JQ26
aKrZ9eKP5vUXZ8AcnKy5OLAaxilK2lPk2JcEiS5XllKsw9BvZRvFkPavEz9a/aFlH3F1i/G8mZSz
yr5R9WTdtDsryf3BYkRMjEssac+BPJYZgod2NtTfvUaizGWo72ySnJNwaht8jVO6K9Orpv8IXcE+
cglNRgDVy8zNSN8sPMwmiY9ylrqhclCnm1RKvoKuZ8bfVST4/bF5MYOb3a9Cr5eoo53cZ8fYxPNn
9QAuJu7jKfxUopA3prFwpvTIsDD5tddsOtblx5SfuhJl9VlOKIhZB8TaSGA9Wih7hNComLdp3WEw
gcBo9qAyhXZWeZpS0WIZy7cRzEielk8JSwxOQND9bhuTI/CSZ9kf9bxMjpl0l3QE7hikDONh9FOx
imLrwj/LM2yxxWaMQYfzoWEjNVy134zjNuPfqOMaePvWlrNbQ51H8kGNcFxJQXyuAWHt+ZyS2iEv
NsR27C4YZRZvB66dKPUzsYg7hBvKCKvja8H9E8Weav/VLYJO9IGvBiwTxGZZETx0rAxQJxHjLKGD
ub3mfECaBnbYV67NiMlY2ojgrJrHoszcZvjX1mxZxuSXlorqtdzW9biWs8ZNxVlwP5nZpgg2nbRN
0mtKXeMQP3XjI2/yVSF/NM6vbQ8W3zTU6m1r8rjOrwodWrrUIngH3clczZBeDRkioC15IVNjp5a0
8EZHA61jX6Ih0Y5tyYrNVxH+xNMdP17W/zVwAj26EQcvQL6trMMw3qjrsHxJIZgiiP26j/zZge3d
twNoJ77vKHjmRpOeC9txEyf2pu5Q9F5WKxbStBCw8KBI+x63fmMwi9XWd25Orl3nbgZfJ5XnVD+K
UvYi5ge7whcHo5NhH0C8ZvN300qEV9AcBCS0vRTuZHZguwp7URtupnCj1M3i/f8K4nzNTOcHBUFm
mMTYW9ol2KYbVn1UeEYUb1Nbhp05GM0uBJCGU6+EZzHfW7hlcV7AnYRL+Kz1appvaheTn3SadBqJ
4r+yv5Qx8+yUI2PJtckXZE5MmFpCnZur/8FLkyFbYQVyWkBm0haoPTPlXTRzuQl6yDpBorsztAjk
I2ltl7OXZn8aNBnyZdg6f1Las8WDy/rnddWwFpaDGiBaIbcGWwExrIujM0pw/ANKMhqQ8tEX6l9s
bHOpWo+QWRZ1GLoMHMyeNUWym5ifxTysnBjL/EgMSByi+t3aRcLJkktXAa2qsShTeENDvcrWzWaV
Ey4orXr9bPLyKjw6g3Gc2b8zUrWGaqN07YW2GLdy0A0h9cwIMKnR8Wt4i6B+Xho0Rtngq8urXsLX
05FWeQF9bT1nkJ2dalxs8SIG6p+zce3bqyyFL2q6sxT4DvR5yYhnnYOw1o/8BIp09snWfGmS4DVQ
hKujwdYV1ZWxd5RyzLE0o3OjPBvrPjeiPj3TlL2E6w/+ssKxRb7QxrY+lHwkPYSYrODRm2K7oP7a
sjZhLewktysWgx9RQjC5spT6ieAnWoJotXn5QWemm1WfyeRK3SPJNr3+afcJmh3nN5JuuRVgCyaU
JIIIzLhVSYAqqoQMA0RHJCUo4XeXbjOJPjf5ixyvrO5XKo894s3Q43GZGMeyaBUZa3W6N+bg5/aW
gSWYPU1l4cPhxobRkvy0bvCQaf3FybmqmRmn+N2xr0mFin0p5xmMz6DDPNfJgO/TW58ucoABF0vM
t13SpYs0vWnMLJOuAWcW/2g52QFWrVRG2FrKvixsUJodrOPCctPEq/Qt3lFlMFydyWNqFaKmwkdi
Wg+O1DrdkeMRG36TfIcwVol4WNXWZFluAi9Vr3XI8GJ9EjF2r2RrXLXJl1F5iACaZrgY1dxhoUu9
eSZELFD6jAl7sciJgGSRBUC28opkxalq3booWcNyWXOjEp2Khbw2xivyQhXTpez6n0TWzi0bxdzC
rQubLCzQwKG61SFfBgdxO23kmZvRaSeYKtlrUfEj6ibQKNtr8llvyHNT+6OgYfg6BO15ZKtK5te5
4pEw3uTiIlUH0a6V+Dk51VpVrnq5AOMB4aK3UmHgk+m6QLGDA9Qa73P+bMdtYzYrNWPGHhE7If0g
VOJZt4xZw0HUm4X5mdAZYR8BWq1Jfm/LMjsLOFSONOh8GKywlYtj2iCNmT7oOl+Ldte0mS/jZNAm
Xo8osL1JjR+zbK7EzFbXCcXrs+LZDJ+NbJKfQBypG7CqdvGSPJ1cI/EZ5Run21lRfGiQMswkILcE
3OxG3IDEmhms2Zkj1kZ8rmTcRrFr5PhrExeOJQAlVJT8e0a+D/VZ+Hip/mb8pQHSeFnS3noGd26M
pUNvnefmuk3J9Ej/dIcGoqJleTKa4BGZflxsFLv9tkaWwqELt3gkVlMpbUuoPDWvvxtH2toqGUz6
l9w2q6rHZomwx3K2nfqmOk+p/xSw19XJDlM+2vJXVYg9FTnkLN+EfUdCQUhDu8LysM6TfeFsJuy3
Ac3NpHIBQsi4hbO0PvYsFWaxkgHbCVUYJJ3B5yhhGeLG1U00H7E3VPFJ708NE8HcnkS0brMP3FaM
qlu5PXVZjppsuHf2l6VcUXeuFeg7IOi0PFTxEcAVwu0IFGsD26vTmx5snGAzqsnaKjYBur4S6XnT
XFLl0qu3NPej/jVNtUuu7icognJXa+16tF6rbvnJM/EYGPmG/GxoutsyfHPbuVUk+cKc1vi7t9M0
47Ucz/VQbUPEC6KasdyRRMSvGQhPKWY0m/omT6mUDfDtWl0e7yQ7OWMDMbudTtZCYN6meDeipeui
/WSBK2/JdDLAPqNwO1WmG1TyMdZ++4j1gYMOm0tNGhgvzDCtYn5xhFlccia/Il5DAXAhK5QOYlqT
uzvvtALKxUtptI9J+qn5zsqZsdOCntVsb6oHyl0nFqAovTSRdG4k861q9lF0drJ/LD6pdOvMQ9US
V6JtEmljxDiOl9w+rHCFWr90Ycget1fhKvtxa5uciHXix+0Dw8OKkCMioDKfwjp3cvZqjgueqz21
OupEP0IdRdqkrOv2rJHXUi7TyhaPczttR4Rd1L6ssDzI+SvFE0rxrmNJAOE3xV+KcBGAqOueZfUs
CgxdGrlHB05LpDQq6Qhf6XxEcz5Z31WMVv4rmJ8ZBniOoZVw2qvkwJ0Vtoc82S8N5rwYIeF8VWP8
vGbxaYw4/BvstgyI68oOsHypKTqKkq9HCraZbt/AIW6Yx1YNoQ5jTZ6KoLnRQEhQDRU6GwsjIy4M
QtXW2GuYL1gSKoeVzWLKqiVsfDnX0dDYh8XPGsi7suKDk9DG3Yv9nagQ4UoSel1zDctlpPk/Q0ch
SWzRue8wFFSmwU8g+RDpm0PUipxikd/WzcgFM6+mGFJueDr1xg5/lBmlwfwdTedc5fB6NacDPToN
WgvZ/mcO9kuFGT5a8CT7xuo22ls1f+0wk7TlRo0XmQDTiUlAILDHSJARw4zfsJ0N9S7VHxjqvLgC
4v0x2sMccuoj62uApEwsqtx/EX2wxr6g7pNHQ7kHlR9Y1564KA2iP7gpoD0GrNYgL84keI9m/um7
3VhSFZuBmw2rEHlYVh/jqV5LqYM8/RoEH1E4vxkJk0GrnGUM+W1fkPpyldTEtUOHzAJehumy6C/a
tKNQdojIMhjAiL/yyTenH0f/lwVHtH1IbBS+E72Fv+IsEPGUFINCboPC4pR8sRaXJzsxLl7gJgHc
3Xtp+NWDj2hzyn5XM3QSGTVjXwgOkRp7hXWfcZHEARxJ4achaZbNykHC2aJ2nDettG3z7Sw/THSe
OZNodhyC3A1VWFsuatv0EnWfNTUJAFdEOmtN/HUldCv/vmyjfY63Po79oXoXOmTtdyIwIjouHl/y
oSrzhQGpkP6S/iBmGpxl68s2jr1JCJXmR2AvuKlgMd5KB9k32zP+lM5pEEVOOyl8GIn20ptPB+F+
hB5ZysJ3h3w+oZxHXPFUFU8OuWVGeY3AWMNBx0L/TFmKOkZEyJiByJeY7ASkQJpzCLJTzzk6y5jK
IPQjHGHqnbJTf4BKMyFTYvymM9tW3haHpoRbEngONa8mwLA1b4B4jAAWBEyB659/l5pHeTzM894i
rVfye/0twlNfbEN2L/xCmFgEp+S9BetWmeKgfkhuX+XWI1MJxyA4pc3+WfGPkR0cjLLc7nK3reO9
assrYKRVjqArsZRjZTEDcDzFjgUGzhfdQJ1rkDQt30zmBCRoMxSa+Su3AXKXnUZ+sKHtHRhx7II1
RGSnfyN28hSUR5Eie/X000s/qrYvJFzEGNP1y9Bey+FIVJGS3Pv6x5ofIabvAqCjdy424F2Avh6t
ZyKdFIvTtTtMAcoHnUQoTPa2sc1qeVVZe2wPXppiVAgFIQKNT8aO2879wTCilQHMOIzc96mrtie5
xOgcoo4kSi+AE9G6tYkrqyC/lrhU2faEydDMVhNLmKkaP7TxMFbYcqXvSfvXDM8kA4uFNNCtj/J/
N3Th9gBeUUl2pw2EVb+NKj5XE0XCdy5/yEl0E4DwCXESxEKEaf2isuy2d4kLtOjdUo1dbbp1wV6U
vwY+UOcsptvAp+cNU+IaTUqxMgK4gdg3AsaR5iOTq23JY5JE3Dlo4rL5U8NEk/AkTSrZmT9zP/uB
RgDRuuWTGiNrd/YtWWfBEG+Rx0VoxUgGdMlED5gSbhfZrtPZKMakRb5rpjQ/tzgIyVuTbTepjq0A
3pc3tjbjX/kuEPAYylElvcdSL1mt4Qnioc1gGb55KVeKzaIJ8B3Wgit/GanX2McDkEeHI2TihK3L
P3MiuXaeVg70P7FofJA76deMBaCiIDAWbHdVl65Jc+6k9GsD5blmrosMWE1/DMarGt+m5m1ukXv8
dv1XySdREdUP6fzb6/ewexD559UsgyVDCBpOBq6XgS+hYf20GbxiZjc4qii74H3qHThGlLaluDXw
sQpcXYMkwSFTkQBXMjfxDk8CgRXaJGRlOXhu3eNJLlwJWAAy31R+lyxnqvg8siIN5a2rdn2/pwYW
pcbGhrHtkTeMpOcFOjMJzgENXYTS3CSyIlvIZTV7t9UQyIKhSGzKeKuE+zh+Ag9ECNI0+aOG5SuJ
ACpEumq0jDyFCGZa9526+Iyt/rU1urOkOeue2FSSZQl/wExwsoRXLw3qwh9QbFjK0yxDeCEULxg1
EAVqETZWZTcFqLidD6kAihABQWgz1vv+q2ISNsa/sBnezNiLx+sAmuuAKE3OQ8Nu1RBtHZi/g33W
la05IDC2fqRchedCCxhOXx1uhKG1oFqN91keIFdnfNkDO+5PsNzRy0ffhPWpRgph6+3T6tC0EUiF
Bn5jVJZfj9ZWpT6bGMpfnRzxNhjWsiQTrSMdopxzVo8axW11Yiyk5qiO8la0zjaUA94oaduZ8hXc
mrAsEhXiXWNtssRzKIYjZCH/HJSIeysq30c5w4QVgHLwh5XHgrup6dq1TBgWG1ZaPUrnQjwEC+pK
FrBLskq+M0zDYBJqRVdMoa1qap4HNGhJjDA7I4wwYmauNN79b0OcLesuKkCoJmk08rzbS9kjLS+S
+tFnME/zW6UhiayOVJUenLpZDw4qFHB3fN1ALcdBOYKAHGK0s07/A/vHgYxQN8SqwoMemMiCMs2h
ixgKIqmuDLT7wAx3UgSekQTJQcHER8oDWc9jzAPflBe8vQdrrn4nXOUy8QdpxcDA7iYXJ6m+ONn4
ZVkOyYug4/I/nhS8D7oXSTkT5YRsGk1rZ4Hwi23F0q7GBRnfvjLwaLf+ALis1hxz8anugFTftOh9
ZhBwrpPCIuuSbma2RyO/Rct3PELwqn1quL0yhWtE5xJhYuNIatxsjAmFZaxT5XarcXnwUZqrFKbI
a6rjYF4LdqvWcR12ZBPuhPxxMJ/kUOFeDW99ukvqre7U7pAcwqh/VksajUrIw5cSHnM8oZRYoKwA
4bZ5+lWvmi8Ba3aOh0iLCVK0Hb5TXXgHsgQHleQXWQp0kjBSnpmSWJ/6L1XbVe5oO8bgTWRuhFmt
B4RiDfmZsoJawbTY+KaXJfCI3gw3zg9x/TAJFNBxqYRahfrTWhFhgRJXOCUiFWQPViB9Nn18msAb
HQdRkbw14myPlfdkhMMBs/FBw/03pNBDmrES4JEdtB5MFkj4xHh3qVJuY4IaC6+H6iCsyah/QjDK
sdF9U5BaVaK1ROw/GPGPAAAMCPPTlT87T7YgCC73y0TiuBIRe0LqToGlAnU4I6eXytjqQfGXITCe
2a+tk1GuWmYWYxs15Le5GubCoU92AC1Bdx2mjSbnZIwhqq20dSFxeoG6LsYmlZkNb0fPL97UDO1N
uvyS+KOZpZDm5hXC7fTFFmDW2Y9gcJYXP1T3qs/KNs5oNcLdj/w7JgdFi/c60VI1iDW2v09ksi+y
QxpuudFSlQEsQ9QfAYYBPqJrkwx0DIJ2smWmM4u/qbzMUOgT/2muYBlcPKKuhfMwUO2VPFro0/l6
xWcJJlJDsGrkVRkp0VXxzqxIyxrvFX0Ktf0+kn4ORTLxdY7pCbzXBbLplGOGB3WM031ZKyt7JsQJ
zUh4zKLfRaE8lwQlXSVGzRiPKA49EfrRjHpg9Lp+V+qvQ/eX8ZRa4gSPM/I5Grxi4NTGfxydx3Lc
yBZEvwgRBVvAtr1lG5JNs0HQiCh4b79+DmYhvZkniRp2o6uuyTzZcncCNMpi49xUPXLtnrn5Zkg3
jfkDpmAxNkddO7h8touhXNrwScoYjztz9BjmmMoAOPOjyNl0VFeT5YJ6buTZCChayruWMp3rAYpC
kWfJbXWrYcaaj3Aewo0nv8L0jOsT01yn76z8OvisZO+Se2V0+O6De6+ghtZQhn9F+p1wbdmMYwH4
jzCkFCi3gi3Hk8gwFHTHHng7tVSPUDBrtxOmpShKcOs9BbDSrOrf1EI1Ue22To6GfnBzvOrzFDfd
ekDQDe/VZCzdx2BRD5k4hv55gBKKbrddD/gtPRZRbbkWebUkTWwVqWfDNo4i++QCpEqKmMIVmblA
37mo3WZjSYxplB/ecCtrZHyou0s2qqLE0co2H2V6Cz5eII6iiGnfm/jFg/DnsCI3kMjZAJOAQCzt
KV3HQ7ieJyXcviL9aqtzPk/H6r3FfDP51m3gMo9+eDiz4erPm84eE2GPHUFQbL3gZtfHJtgTj9l1
1y6+oqBqjXVfvESozQwMWbL+Rk+4yGzqrozLzCfzMD3XJtRvcAraPsvWdXP3kEWWKNK9S9dwO74z
D1/Kftg42DD7Qt8N7Xhy6omOl7yNqUeL4B7S4pJkiNPOjXU2EHpNxblAYVirizNtY/2kg9/KVv0s
7KUOy9kwuLm51yRGB89cTTaf5giCDEIFEp5BYxJmuFH1cQTznj/c8JpAW/GC38z7JL5ilRRi6/H9
Zw8ni1dadzK74FyOu9J5KZAijQx20wm1ZeB+2NWzU/dPBZ+TsIDh12Tvjfkoy5fBMY5enl0jfziO
Fi1QysIvphqV5p+evBlCfqLP4pNgoZVodo2vb/uhO8LT5FEdGNhHY7urx+Evoy1J0PxrCBn0asUm
WyyhoWA4CgqgpFi3OYGABWYpmgkEmPAwx0xfVqjR+oqVl/tTjsTKjD3qsEOdQhhw30b/Y3S+Wo/6
Gp5dxQLOP9p98gQYNbB+ff97mqsw+e35r3bHNNG4WJW8G8XO9C9Ubb/dtFWsSQqMyF3+2cd/3qx0
87g93hVUqZmF6e8jkET2fQCf3AY3BagueB843RzUC611ieaBDJKvqTmhwsSw5tbHWDcPkfmXdcG1
LzE7hOsh4k9H0alz1PPIPC/AbKDRG40V49vPABBsPY7rKb4Y+QGSpOfgIHrIdBmy9e22Kvzx0Bhn
f7wJa9sH3RQwSuFRaqOnsOSZQNQk7OHqlvnekY+Om9EVAFclK8M0WJMGTFnwk9bXNA13EYp+U7He
B6U/WE9uoqgkIYWLa68qitNorRo0jw801Zt8kqcw/RMd9OrMAEH24xp8J8WEKxlNvHr41ktj/fi+
vsM5TScerRMGuhMYUgWBAO9JnG0rVmATkn8XtnEAzjmlxtZwnVl5vPLM48w3zQBJuB3cj42JTkYc
mR7l9mH+uTpaxa1mm8mEKN2gQA7oDQk86NaBda2jW1qcLe8I2I5FlwzPcbJ2qovtMA57StG+9Ick
BGOPMWM/UzY9lA5Pujn/kl8dTIfae1Ux8JAsZx0NlymRSL4EZs6sosqeMJo4TCyE8On7gn47jS6X
D+KueFZiyeIQ/2/B8+aB1nrQ7L0ABuf5f3AUg/gQJN7Cd29lqP/2TO5y14P62TJeFcxokgHTp5cy
JOZHYSOKKBXrgpYgjuU0CtCMhb6Jwxqt79jdwpwBaGOwEQuLi90LCON1vSAAkfuK+YGyxJfdTAe3
CZ6kxV4AiRyXRYodlwWyr/XLwcw8/O8VAp9czJ3MlwY5KKNNaDnPECPe+d9lrHv3IfbxKw07m8WU
kaYbI4vHnZVl0TGcenDDETSCYOHkEHbDKDgZeBxw5q3HUQuXkwMBJw051vUedVwOzkWxbGs9Tb6q
3h23vm6HPzngRM0OdnaQ+LiUwoA937jXW2bxabwTubcLMMmaqY4kF19e1PdMq6aWP5xt3WgcdqVn
MEEOYHb5jXcCL1BShnhn7H7N2vBgFdY8eDniULKbTugp2q2ODhfqBioED+JXCvthHgV7NGMtOvcq
pR806P7bMnFB1ZsXWaBs6zismpwrQYzsqgMTrxz61ms6W9HcAcaQzfTXAB0baNmRf0CUz7pGDHeH
izaYMRiW/2HLFgS7rBDAI/8OTOfoWVwPGBirnE7UJfl9QUQXlTpBHHpGTJ5d+rMJY8rhpBhM/Nqo
fkNkue1rfxdLZw2znYUHLWuP69rydKaxQfldOUbLzmwaDV7psD5YSZOdk9HsL8EwHq0+AjbvHNI4
w2jYPhs4cbR2XPuVc7V7u32tGswbZlaihB8yFklLw8zNfufaGesTOVXdpS5wBBoxa4sYQJVVW/Wd
0kLsc3oLgd+udPq9lY3+NRhpWmatJRdV3CtkyMrJdEb/Ol87tSH4uPQGdVlBkiGl56MdrX1RPVjb
LApBmeoEybs12mvRO2stm+5R9lSbEERZjRvG3zBgYSqsfTs6G4tLXbG2EOV9rK+DhYC1j5elNl+W
zrdB0axn6amha8YwwBay3ER+iwgYiIyYLl5srLzxL4aj0Uea/hSRdHMecqyJHoETo228xQBLQPCg
aDY2FT8E/xzx/w38miKbqJ9/M44HwcAkiv7U2KYZh6LpvrSOok/tp0hSuXlvjV5/g1oERTJAuNBG
kBNWw1ZQj8x2o1XJytBGQeWOMZtx0MKeXVZ1Vq260l4yagubU13vhPYO0Rp3qutsJ/MaopXGIOKc
7TrEpTuxyjB41X+nNt122G8i7bv3/8noyRX9sma7OnDIF+PviFpbyo8wQ5uX0MHPncpGWgnOrbOu
s6JF8zKa33NXZPcdaiPaJ5RWMbJyIf4YS9jVyWd8H4K2UKjoCtdiKVQCMsIJknzG5nNjX9kcbUM/
uxUkRTU54mnMgwhkefY32GEOef0jstd4uk/q3MbsSp2OiTsKJQ33RJ2AVZmWQd4tRRts6/KMMenL
z45dTlNS6bs0QsJdhOlviIQ74VkVPqTw+r1gX5cF72b8kloGWpHQ5clwd3YDYcww99FQnRr4kUho
iu5Lel9Vv6/tn8L+yVl1Zije0cRrfblVXNmozarE4sJXKDjEEgPkqnfkIURYXyA3NoJfK81IhIK0
yS5gGDGBIm8X4wuBBgxWKTR9YE/DS8gf7hQFBQO/Kn5E/oslE7p5Cw22ds7a5lEk6g8XLO1c8JKV
fYEAlqFc6aNPNeHDNBg3R3ZTs3cux+MKDDHEDGkb9DLMoIbkPvG+ulDkPdiITfemaZxVsdi74lxE
+brENKrpBT5s2/qewOmQIrIeQR406Z+ceGKAaHrW0s+fkRouUua0nX3pMTb66F/IKDCYNduzByaB
DIeia1WX9hd5Ye0yY+6YEAPV8NAM9dnmxCdA5aEYCRn0dipyvA+nbEmlOhbdvykRnFMjljrgO/q4
LfK9RDTRI523OiIh8Bel1MMcl9uEgatBneIhYWPGMYcp3FuhbWOpn2IFdytzV7mGbr1hIk+SdLbE
ibjE4rJMgk3tv3VNXq4se8QKhf8BEh2V/gTknX7XGW8yrChOvOR3QItnlb+mDrhrVio+5k9Gp91b
3DHE3DNbaBnGP9jtKqYNyqhXmbBXnY4tRCGrjPnEsQJhBoUbz8zDr6xDn4FAHMCKWwsWxUUXsQyo
MxRziLG1Rnfxx2b4kPjCemU9mx7FfjS+BLMatAIsLUuUJZVU5FVh2m2ZegTEzLDMUKBDfQMhBQ6Q
EhhXCBDaRjjdOcZWdC6bAG+vRutBvNnOTTXCoarnNEjPocoOVaAde52he19do8Z6KdwMCw4m+SUe
2mHNE4eLrEBdyE2CB1bCGU9hNZi73I6Y5gcHL2rapUSXe/QxsJB4gFp/VQMF+GqRKOPTzJ2T25TD
oTYYmqYEftAeLAxkC3mRvdZievQA0HIFVF6HlodAZj9M/d6sEBLoLK4WbaIuJXsiR0Jv0Rm+9OZX
JbutOQiG/aqeMBK0LZPP2Rg4xTRNHVBRF6QEONWDk2ZoTmqamelNU/rRmRVtLRNvviU9wlxhkDah
oeYeI5slVsrUkqGYxxWVJukhKuRbP/r/0gz4hlZZqKwYHrTEtsC78a2gZXyWfTtEYXjkowScTUOS
fjsN5EYzx/TjcmglWPPFANqv6zRASJaxgH21rTzrNRnZEBYx6G2rYkuLEMOs5qYvI72udoFjJnor
D5OuOeuwGcszxsx2lU3Vt1EPaytXL5VlX1p4sWkCsr+vh/DeB5p3DmLfeDdS1q4EERSAkCKCh6Yc
qzBZf63LusACx7XvS8VgG2oTINFlpqVInYvyue8GKsbR2o3S3BOluU89JiVdxlQ+lA2je8/PXoap
5nGlHir/8fdjRciKSduCpThN1fBQhYOmAExvJj5V1QOe0Q6VzbYD0+6HnLBb28hFqxSBSWTetLHa
+8070MmFaOVaDz8jUDg26MJiQDCTLCC8yzE+9+1I44VDPsEayR6qp8ZR9qZMjz5+3Fyfdo7Df9jR
lh66bd5dibHwjuRw6E9QdNfJiAWAFa5H+kZk3fPot+lvebwFOavc78yFec+h4e9Sf5vFYMSqi6H/
iIKpnrLXzfiatYgbFe7LPl13FA1F3ZyqxD/1gjUHYJQwdDH4vnW22JU5V+cwV+lEUWq7uHrBK7Bo
5yTE6alxcHtc2/GB3nWpF/8GXmbKLAT03Ma6x3HyTgYnGlRoHxevO/KJ3bTBaeKjR1xXGuyshDe2
fM7RMBDGvtKYW4XBTiZvg/WWpFRZh4KhZtjfUvUlcfSgLUjqR5lVB6uF2WPflM6pu6H4IIOkS0/z
yCVhIG4iWa/Sf7MtZ/6Q++wPBZobLfRWMyaGwVheE4kyYhdxj4YnGQpmCCHTderKA+w+Pq6X2nNA
x2gH6SbE5lWfqn341TVh+2qhDfZ951iBvRbs/IqwuIIhOzd+Td8zsokw4p9J5k9G7P4krfFpUOmH
sbbrfeuTwgz8eZh+wJwcVl1MhKkHvJQx3MEO9Sfh2/+skJaG4ewic9L3wMhhlREgUFoDG308TaYr
qI9RurAql1vsiDCxugSxho6uGMRvNpjsX0ntSYznYZLtEvUEYoysJzoan/d2tFMa4bG9SmyWeVLt
E6+/S78DGd68Tj0dZZ+/F46+lsNw9Tp05BUxF3yWSMRhXMVyIt93YaMY0GM8quoUZR6cCavX2e0X
+WtHTAqjLJoWjb62iSjAdZTvXItFB4rAL981gTIlLd6CGU2eBsM7kJuDn3lMKGdsK7xMbH6M2gDd
0QPF9WtslGehMAinvMxuEiBl1rxrJbVNqvGaDyWCgODi6rB8W3+voRJHUNDiGez2AUl+EXIwENgo
1wCrAjuqouKAImVXKzg0KdnjLHEWMUDnKIoQQVn4ZUgPiOxLVc6BZM52CNmqRsO7X0JxHJwv3sOO
OSCiplg/C7s4R3q00YiyaSz9ldObW1ZJ1q/1NvI7UHQMl7kxl55m/dYBMz1o/PA09wb5roop6ZjE
T1rmb+oqBKVUZDurKJ4bszxpGWwksHej1BgG4Y3yjOLkTOmb7JtV3QDiDyBwlsUyVTVVhYBcEJ+7
oPorQkGka78bE6jQCBBP4zRsCwBKKSN42J8stnR6+GpXQLPuA5TTGN8+Wr0ctxxGLs7mkKCP/FrV
7d0V+VmSMkivgfpGb8qVrecvGor1zuTtqeu1rtt7Kyw3YZ/MJPp/rhXvc+58uJtPighWzxB7BenU
dqJVqLlPbV/9WDJ98vF4aF5wxXqDSgtJpIwgd7KlbTn0SJrZeCaTDeG++Bkd31j8VBqOlv5/nyH3
aqouqYutpdNG1NHdt2u6mBrcdEOzQdZkcSQUeF122Brh0t5krLPkwzPvR8Z1ygqMm+mT4nSIk/iU
zVaiAaF1X8LGDaKHkZTzsGzla/IYoES2weH3DqIGX+xqbbyXhnpCnXATqQcldnzpE/MswF3Hg3+J
cOGJqLlV5rAu9PCmT8icHMIEIDefZkV417CsTbNbpvCMlUi73fx7ZCAK3eaYmLxhbvZU0TAv6rJY
TW2SLzWI2NAyJAgMzi8XVCoT6+RdmjFbKQ49mcyyr2ZrGzntHlCbFrWvz0Ax9OK1yvyjKhHOupkg
PE/bJdI8dCz1O1876YQPNZ37OQ7y2g3law4vpkvhSKIfllH1rRejhM3ZwGNKr3nNqAh0UOBSglXy
4Fr5swZ+HD4q1Hn6RQi4BjtSTchNnEPiBvHam/LcKoMDWUWQfqtlUnnI55zj0A8vueMycoyYi1mI
jSzikFsEHno+i4qzE9LQtd3kvx1QV/ZjWyC2TNvm0y0949tYT2l67U3IkaN9nfx636f+l1ER00bC
oS4M4jRcDD1NIu5mi1nOBrCjB5dqtPdeAv0/69DMqNFfB/zICCVbkiA3e/B0lmnWwdM91gDmRiJj
80sXupm+9wUQlqKZ5Z4J2Vap6j9Rdq8SiMQVeGkk3RdhGa8ma9g0y1lJoowlWS2Qi7p2D3E6/lTJ
sG6c4sjBtZnMkuhIogNxhMRjMcH4oAY0x1AgrZ0lZwEraydg/NQfDMq2xGaufIqGYRsgL0R+JEkH
HRN9W1b2xpC7EZA//d8kCVYJvb1kI59aR6Sh0QTfBfNYkzCxyqBVFmIP69yN/iArwiTS7ln4BRGf
0/OMYQyTWLMW2sDGERhkd7EmZ+u34F0jbvpbGN1G0e3nHDgmXav/R21s22rLxPfVrbvSXMY982Tj
PWBJZFjPNfLE/sJAjb8aHHX2TxQvyfgzWzXilL6GEVjbw4ZkedY8HOhfEPM47Uy+5C4JvorxRcIK
SCV6gS5bDqJZtthOhvTDQsSlLmrY2CbqhI9uRDh3KBmSSWBIOGbK8F/NqjM7A+JcsHfPEWDk9aen
/STNm5kXCxpV2/nlk8bed1ra8iTk1eKTFs2yMSRhrnUt7N8Gd0B3Vy6y/YFgVv0RGO+jfHa6D2X/
s2XDtIgvT9mRoMOY+HyOCubZGwqWLrpHvbMBkIUkgkYrJiQZRpur/1jZy8R74cltiu5MEHgjGv0W
+V+y/Gxy+OUpm0QOALqGqn6b4pMrXkOgN53x5uFGKlFk/bUYP7u/3iAQLeDqDe5K+5jcc9ReTeoN
demHZBUVI9lX9krOkh2HLS2ycNi+hUDePZU8uOwonctgchYdWzq+rmQfzEdrAKBCVSY9/ToUMyYk
XQ/5rTWMZcnCDGzPiPbIlujb0OMjR/JCTpWt034UqDSJ9FzZQN2EeBnU0SRfA4GhaHE2zbHW2lcx
bIFDtZC6BMvUVMsAgcLLY6beob3CDM/+00JX/lHwwg7Tm4eClzip5UDauZ+T9zJWPO4nRSUVm+2z
ctRSx9KY5hwfiJvFvwLRjQKp4xEIZIfix/IlshvC6+JjLc9jNK8Mocizf6LvSQhGnJk8tdFtGNHW
hN4p/ykZKey1qdk61luk/hxgT0F8Uvw+k5lC1/3D3bbsmbpENjs3/lZfg3j+NvFOBPlfYP7UJa6J
5jB1G1272hTMXU9hijpx7EiPCv6B0dBjBAeIEWN4Ip7zVdSkS8Ybp2Mo6QrUyuw7YNuzqLYse+uJ
9iMp8JIyV7BBumTYb7trk0H2L7ujqj5p8DLSeYdP1wCqYv4o+kZOjqUUj9GhaUChS8gA8GNY+sV2
9GBOyPw+Ygaoav8FreBLFjafg4MRkA9e2HZfjk+3bUGilWg/va4715G3GFSPQIWV+DUaaD1uYiRa
JjqFE9S0adNygJYUqUGzD4itluKpww9gHhXPG8tyBuGb0GAX69R7r3cBsHwrVCgg7naacjl2M3QU
bOIblPSHymVGjMROI5eOO1rTXiqmxmqGUobHiVdyaD4IE1kaxApG0l8Lz32reMRl/Www0lLmc1xj
lsp2oXULVIMIwFl1bO+KVD08ptjSbfnUMeLuIE68cpazkQMdC/DGjR6pTUsHNoVOtDN2yfDn1uEz
Tsw9o9uFzVwEBAau0UeRS6oKnP36kxEYZ2DFvOi7LOd12UXkaQ7wZeF66DiTYIwbXyXiiqTFvCdP
2I1QFIil1uL61nsGb/2XQ+zJ+A+HlWZ8DUGwFVx7k49UhrAEljAxZsHuA7nDKdf9u+KbrmS0K7zh
pLf1BUz9obOrgw0WrAp54hTATySZHZx/QVXpHZMGUMJESu6uKIm+jR75SNrBXmfLmdGf2h2bXxw1
evivJ7m3Kb6bjNfG2eC2sHzgV9k/NfjLUfbrwcpJHHk1wQRnJk78hBNaO0EssrtngXu6NY8RRCir
+urHixCvET5bJ70iORSA+GlAje5VwnrJOOXK+KTLrYThFr7EU3iKArVWHlNj82yDn3LUp8JMUswf
uMTb1Yj9Q+/U+p9MqQgMTQY+u6TrWiXROm3PmaW2Tu0uwpKYMaAJPI3K+Da0s6P5W5c83uLNY4wm
8usouPeHN9ls8GR3wbNi9+6wM8v81RgF9PSNrQUcY+k4i+jcmq6yEcTXn7SSFnmjYnvYR1NOWGbt
T6tEiHDJk0EFkZkgcWsrkQcrSngAXMgOlpMSymAx8O4EdESntfGzocQDUFMUPOdduOpEZX8lXhnv
gn5iqd2CDeqaQq3o4hw8FCjFq8YJsfFX0YtIuHT1akz2Xl0UjEsTgu0hwSzjdDAWZUQ1KEVtr/Q4
z4GcezZvYlyc2FB1R/YoJNSQrHdyEnyhpjTmPC2RbYWygl3uus02tPxgV1HyHvEGDp9F4SPTlbuq
g9dr+83wEQUkKqCNBuDQgtMANc/Z4IjwyU5sDzkvp3slohFNoOUhZtFAlk1p9Dv0QbZueJePHa8P
W8oazF3U8KQoeBg6to9VP409TlCU1CzOfgsE0ys/7jJiqdlT6RVIo8jjye+r4nvoqurVrCP8egFU
KuWLHzDi3CXjaN0zqV6nCOxUoHHdmaZLNFEwguUeMoJjDZlwlrQd5oJcbQvLa1CEpjrFp1fs7S7T
jvicTXyBEt9qmc70ZZfBZB39wXhnsJiGE15tM79oxiw1Yc4AB7Dqji2Te2aQmJ1tKePD0LM+cGxU
H0GIYVoEfv6kOW57CTMqXGVP3dnUXGfnGAY0uTaDRabZ9RfR3gjj7dxdkq/ZU41zpVbBADBFgto8
BaS+pThL+YRNhRN/TCVtNv5JHes2b+3kkcKZsM1j5YHKaqd6m7qvxq9VQgFZAMSD4BfbArcg+PbQ
S+KD0lDciDEEzzb9/zMetWZrgmlYt2lJvRUEZnUv03bgw4emWhWM7EC/BAlDN25RrfbrjdPzykoh
1coroF4OjHiR+KMRcLKK0JMRGq/u6e2vVUxsE/Pa1i844Uqyt0jpNazOXLUNUMsochEVRoomXVYH
J4Bd5DE33bgJ7qGMQpEVD6rxYmwGJo+1IAlHV7eqNvGSxq58n7y2P5YJbo6OkdMtmLD5imJOBJKE
oBkeiwGNy3NtED0Bwa/FIh4TdfmRYok7RkHl7oqqCbfeEDoLprjVlteKobiOQTMYa7k2RzM5hNIM
V0TAoATLDJ+WiASAomAl5psJjbqn59u+8d/MitybKZu+BLO9mxOZUb4dhd1fY+b2O71mGVgXWr9r
JuLSA1ehk09o7p3Qcvb9YO3oWiRI5hj5XcRkPhIq2s+pAU+eU8eQYOvmWFYuEhQ9ca2fovfEj/A8
RakGpc+ouFWY8rF6mBjvskVuOQYCjqRgROSVTgNOJoO4MEvG4qKVnr8SPpx6rKbNLkgRX2o9+dJ8
g8VBg4T4bPgRdskJj1jGYoSPlbbyi7DB642EbNCgw1t2mZNzWGYvteYij7cYqYoM7D3FTviRG9V4
olmlhAm1jlacMWxbtAN1auKtIS07d9JuqKBZCrN+CActXBHMAAE9jQAe0p6tZQxyPAo41MaoY/4U
w7iqHDjmeu3YH9LTxCHUHR++wsAiYagEV7sNmUoSc7PnaM+ugyG6tUqNfjdpZXVPVKKTrFXIja0P
+i8Gj5lgIwVq6jgXJBphjfsr2NZhV08w4IRYM48MocLXLC9m15E7Di9kUmcr0fl4weISrkWJ/nlh
JbF7CTIC98ywbQDducgiA1rgMYwQ+lSGZqH4cOxDErmzJ0J/Z3zI5ENm+NyiJvjs0BVRhWErV5Sj
oAFZZ7AuhoVl+2OEEso3Hk7C6EGX0znOEAbmQRX91tPw4+YpClaRJIBQ/OTQhsBJQ8eCP+ZHA7Qn
ZjkAT6IGJ6apWnHTpTOHIBSIHIiR5uPsvQUmw0OjsahbK92rTmGQyJPWk742BMxKqCK9G+FuAbwE
5AucL037W45J/4ytEm1OD4JZdxkpx3bFtqbz2yMev7FHn4aTojfb+K+uau1ceHrxYcMw8Vlb1bhS
rBC/lNlhjGZBRR+HHTkwB+qmwGC3tYwtNXVbrBNz491yKHGAv4kAdm3eT3N8rkjk9I8A6DcikLAl
QkKT32hiWlLSVfMtUdVaYFwsCQyGMKJR/yabTVrNOg9ET4aEYPW1HUE3Un+Tje2sg/yszyaUepmb
7LSRwcfiVfZIjsbDKPFwDzWtH2I/97MqOYIt8QpbXsXHMALb1umkug3ovhG96OTm2qW7iGHtkG2w
Zz6x1iwmNEm/75zqKKZvRy9XQYFOEkUOqjc9+DSwxCT5p5PEWMb+XFZ0Cdqt8Ma/2ARk1f0lzKle
fTRA8NRCfxVncDKof6lAjcIkHJRZYNx+MrK6Jt6/Xt8k1qOrBU5RE2uupmdPpVfMqkME85HaecyS
7H7cGpNY2clN96gTyc1DsBYSIiutq8kqoAzfJgOxpUITXbqHcppj6sIa+HMNWwS0PfksEyrgLFnq
joEdub1NpNPBu2AW3NjByoPMEp8joBiVbf/lEV0JMp38S3kbywT+Ix+iOrP1MmIcuBiPDeuziH8l
C6tW/WrBv8r3583XQkvvebWPXCZ2DN5VvrSyS5B/Qy2Z7Xd0EXM4rq3+bP1mqA9Rwmo6uOyFNH5M
/XEqvwjnmhGkZnaxSJ3p5niJ5rP3DlH3Vk3pg6P3FFrTwh7ZaD/IH1w02qlJX1rrTYp3Aq1njoMf
HKtqNeusRcSgdPrQKeJCJNVRyRr9S2dG7wM0NJ5jlgshXVRVnaLkZMSQaM3dME2HSdV7RC07g35T
d19th40lGa4wDIc3sCNLK7pn0b30P1rjoRqyUGFFtq9Gx/Lo0YfQ4KkLi6DduW58DviPqoAXGrgo
Rgnm4+aUPwYK3cH4a+H1jAppmqJXW3n+aWDuEpIjVdb6DbTwhmtlbbnkD4Qo2XdVdWxHCPTDVlBv
CLJI8nk3zWeRsWCfHkFZ1N3Wkxut2KfpH+pLBvnGPZGoRo19IiBY3FJyjMvqyTDsZcl+K4hhLsub
iK86xzlP58ZgDxXGdL3+Q6KKpoTGwxeYH2oKrlg4eNihqeDrSZGWgrrEEqawUtNkJnO5K/IvbUI8
0PQtdPTuCEkmSahDcsmXlBFC8aH7cPN7AvXVhzwrA/PQhxZ2eNA5brZy3AEBQ0j9DtNNvZORg1lc
LbWCb7CGueBi3ZXZB30n4htyz1xn7+bQ73W49gzVlo7JlIv5YtTrMfNi7dZl1VOdlgJYROEvVTmQ
wt7iZoqn25zKhB/KJQqpyrC2zz9Z87/q8y8k82/hnf0J+DPO/Ier+cvUor04Ze6uZjWiZmsg9JBV
EIkBkvFcFAJPxzfr3XVT2kcnpdftzDWH+VC+dA3rgyeovruoQSQGPLJpn0LohhRWS7+MH4bRvnbJ
YUCv4OU/hH19eLG2xmjAMlcuo9kV0FlozAsCdMYtSyPsf7ipow6zsPWile9Je/TrS9bvAJ9p8GeY
pcGdKE86xopsn6lTKk9BvEn151T30fgUHymlBIIt++yy42Wa5UbRzjSuKjt5bBG626DP1hlwbkM1
egc/ePO9K0mVbnrXc548Fu4aW8ow8tmM53JXNO2WFTbcjvRoksQb+BMpxWrNnYM+rWVe01jFRmm4
hYqYLgOJqs7Qy9e9k8MNaEM7gYXht9fEJZ+jxTi1tArGBtKp7mMbnUVu3lwV8LaMVxlauFtK5Ehm
R0HhTcjUtU1tZWtrmHi+cXQyciuTcV9OpDHSwXZW8Jx6BMHmKuK57qrXXOcpcXvxXRsODURLOkps
1A+LBLKk9i5jGK5SIdd2RyGt1DYmFFD48RYhzVNa0TZDit4VfXEfe/wlYx23axHmJO4AJQgwEduR
y1uFAAu1LhjcgMeUE4DOcYtSC/wvavIhhZGWg8Ria7uyCCojBokOJ2Q6hepCFXlDfQJ6hj2vtGAz
NGQUBqC0/BMySGOCCe5mcoPSZtDoS6L6qkFcWzrKKta90UAoDEt8WzSg5oLdwLDri/6j72bAhiBk
kB3vuIgf1Ru3jf6MQnxDfDz4TNaZomeML/AfRBOkChfuvk+qKyTOqQGyzWUCe1fbBo7uU7kDGZFO
S6YutrwpQGc2RvGrrgMn+I+j82pqXFmj6C9SlVIrvDrnBMaYFxWYoZVz/vVn6Tzdmjl3ABur+wt7
r53XhbvG8PSTFJhdrNDCiRtNALjWlmA/kGkyioQJO5rHzMV/0A0aAROTRrslbyWx93Z7ca0Pmck9
SQiIR32XPkCpGbaJ7KsH/2r6TxenQVjhJlOobAUbPKb0wFUizAc99Buo0qpzq9haI5swxZ+JAZN8
sah81fW73qKzkt2U9LbFGzOvUu1zDJS3tDnqcfhiU2fYf3o40k8rhN1rISzIcNcg/Q1omIY2e3Hm
IRtVlynuxmF0FolOKi4apxb3Ty0JiDSCJWuVmXDJYNHER93ZP0Y9Ig0xUdfSu5fDpPRay0mLw/DR
Cv7Fk48QNWmMusu0MIFXj0IlJpzbIcpJny29ua4o+0ot5xzgS8e9ZPiqOxsgX/s+fU8RXuuEvUgI
psDIXdyQUhBJQE1aZkq8FIENrPItpWiQ2BPS4tTTkxrjXzGFbWK3VRLM7nCDMVOGmsZo1ZypkDMS
ystOGoeksCAMjNWwKjTCTxwFa0WccsWKnunZyL9oDSRupxYOlXNXcDkrsZrg2g+4dOw7gA9/mfdm
NdcUqIaa9xemOznmC5v1rilN9MYDgJan4x3o9RdaB4dEgyyR7KUJCQYrOqOBLiahCLdRdOZksrsR
k9yI9woNqHNy2NO0PbmZTH6sYtWxDkhUf436GV+Rtuyccd3JECBeSYvu4Fcm+wOnE2/3XIqr3brM
qqg+8T2X1sR5YyOvkHoD3hlsmH8F8lgVFCEdq0VM2Gp3J0dIsYeZEuDFR+5RDMydkKBmCMkbXzvn
Nnel18G4q2noD2Z/UI1qQ5u3zo3fwr0WZbGsaUJyOGltV6BSehaatpgS3aybCZxh0lqUt9Q9wfFa
KTScFUL+7s/o8p1HfWHZsNW8YRFxA5Lzuo5NVrycbvcGaVhYvvtet6p8tOPVbnR4/js0exoM/bGN
iagsBs5PXXuYlbXW2qdVfTWD+LTZQ/f6jVt3WRL8yI2ucueE+6LGJg9mkmWI7/rL0brk4bbTnjXY
Ci0HxlveBHEtvkOqd/Kp02DDxvSJaCtZOKekQtZWsuh0lh9SLDjTbRw8Io13cf8RS9ZMHlgW+QCV
RovD1k0lSXKjhQdyM18NVpc2J1aHhboZeHNh1Vg/QfLtxP8zJYzAPgHmrJK6Cat5dNxTYMffYhy2
egTpiNxryyXII9cXfiCPHQ5lm2lxjp3PzGk7hxBwd7iwO1oVfQzXQmG6GSXYAGqkv7oOUJlRQ9YR
dld9SJcwjNr9VC3wdqivGt9c6rxokU6rew4a3BThpLHzxu6gy+Q6kJlhgEginus2xkQVRS+/u484
0tEpG5zBwl4W8tkTEdG0d6qKw0TVCzP/rfPiNWHy+7ryl22Y3YfWxl7H3Bchl1hUfk+ah9JvRWZ+
dgUAwI2rGvfR9uG9o84M8SMmBIZFYjON6zw0j2MAaqc0Eo6Syl8VDbiS3LnAHv/MTPcYODASuPIU
7YBV8i2o+n+jHd8VXz80fNOSiU0DIEAZLsCVdjqL9gpRJhZOynZvWTMx8NqbU131bucSl9OEO549
T7dPAY/ASDnQGu/N8DV4YtfFtCYK+Up2es89cJVQo9n/dtraoTUpiw/Row7EgRq8/PAFUsoHXaGy
/Os1NiNZcCvMQ9xeFWzIbvKWhtpqkFiT2uRu2NjN6DaYuc1HxdsYI2MWuSiTdOm1ym6QO+mdUf7P
hLebSMolfQ9AQB+zuODQr9spwqW+dzaRXKoJ1mMaedm3vH0we0A0a2JnFfoXdSGT9PRM0viqIZmu
dvJV6BT7iNlY/ih6sqylmAsq3S5jDUrt8euQkJnBSifEzCaRKgdJHROr59FNWaBLVcx6Usewx3tp
apCPMPGq+c3PvP3o+OsCtQEJD/MIy3nMYD0Jb9hBWOb6BH8y5bXLRZjemL7MLDVaGRhudbSOJWvU
+l8kyYUR1UYq5iRe/De23UtiDVFJAFQRQNVWtYoFWWkO7vox/MdU9lA7dI0qOyVBII8qsd8oeOGa
8Fx2v4ghKMeORvieavRyiVvO8yQ+MyRDBjLuR1aBMmLNk7fIjRrUpUSXBNcqruEGZOarLCOCizyY
TOoWr8tSbcyf3rBJVhvXYJLQaRohRKz63WbxwAeorHhNLZIwptSNV27zCh89zt4FZluuZx39Z5gB
jC8GbmnEOWBShLjG6AjnBmHDywzzKbgz/SWt6lh38p8GOS4wjXc1Gr4LoULPZADMjfTnMFvpQal4
bO38qur2kbHOZDbPTGfn4Bus2MZ2nOC+/WTtoZMIUfWYkB1jgVGUdcUKgnkK92hMmMiXCbv1eqGi
NclCqMgJPOCm+/Fz+ihEmi1GyrBWyCBCEaMgFsEyV+sb0WZA9o1fgLZpYv9TlPClDtcWfY/+HWEn
9N9zxjNeVa7Kyr74yqauru3EpsvdZZs5vFO4+dNboGMOO2L9gcPA7K9GvfUwNazvAJ6YuWvSAjLP
AEAadGfMRgN+TvpK54ZRAn7SPrQRK8BrsfiT7NjBb4vid7AoXocl1C1mrWnPXWxgZUTDzRLdRJrt
YiqnvOmAMkQOUMTumTOGVwkkMMOLr76VPhhvBP7ts8S97jrfDV6bKNTmJGHN8Iq5wSFozkB/AlRX
KnjNKWTP34Lf8NGN2SvC1DXxFWUMHFk8xiGQCeaDWdvuIozrgYjZD0YzK//OEeMnHOaevDrabyl1
TqrhnUZNrfwrQYpi3qjjKzBQmvOyAvMcDSpXxPBSWncxtBttAJvfOf/yytsZxTa2LAKe4NjxCAQG
wTFVda/Kgy8LfBb+EZYghjeSdNvQevKYrLw83+WEI7T9yZ8YK4VA0emvkfkxDbb4bE0ZJqPXczfr
aK5YtUYfhmWsQ0g2EYVU67OgZv4S0gVHeMUM8Vdr337zTIOeYY41TyVxQOKh2tqmSe4WNE+GG5uB
jim2xG+QkbfUHxvxrg9bybsxXqrkorZXB/OMm27K8YGDWcBIN3c5C0j/VqvZJvQY8WwQ3HG9IzTZ
GCGCK3p9N2CekZ+mKjbCN19j68E8HRPoZDQEn5ZcS/rYztmuPBUAlwq2azJBGHLT4xRbbvh8FnVy
FaejhioA5osFLLnA7a6w5F10Dc5QbKybgTE2iR0mmlrroMU59l5XxX7v7ovRQpqOJ9ay1kodugCJ
ruVEHk05Ug529y/RcbmnXDoKvw8+KNE+1aIDf/MlRfEca1BiYJ9F67wxdCFy5MMbjR+9QEJHDetX
oKmCjSjOsBkXjpIRqNXIz8Jv3wYrW0tGTaLZZiRTFBmIOtLbCy5qVhEM1OO11d/d9qvqiRLgq6vA
6xzuReYiw24srmmyrQ2VsUJAtyXIzgYjHAS0j04CW5nZjmOZi6GMt4V/lM7ayvvttHHtWJO7IBNQ
Fi+HXrsVzU3V0H9NUxQtgDjnA59NSZ74ttBYGvGnlYeMEMWXHL3kbDh9cehNa2YwKOpi6xSSJ82Q
msQmiIJKg93C3Outf+WnBS/HKomG0zPUk+rYLNuhuA7jMumDeUiHwGAIjjmHbOLMqoYMV9QyE7qs
nISnxiFvkpPaDddclhtTanCgxEepONm8EBWqbzFNSKYgwyYxCSZRml1MiZ3bFXmPhDzXONHDQayb
Av5M0LmLHNxiPMRPdhOQb+OVjJIDo/o19N5dU5KJGKITqMGRBry/pQ7erxz7Hy9yfmq/6RieTFmu
XWmviukws6MWbDhj6xgSAfamuPIB0vVbVa0YiXNn2qOrr7TKWfiK9tLrZusVysZS3YOeOCv6f8pe
GL+lA+8lNqb7r5wFab3pw5GRNZAC6RBTKe0GZSSOCnwxKV11jEdzblpgKYG42dgUpv/t/4XDI2J4
S8bzXOD/cytqVr54FxgrlV1wiRwFqyfJZdAcYnRYWGBT+AZ273DKVjiPdNNEulS+ZUWJOo2APEST
KcvahnPCQzHhN98qXVtNJKEisZmSTB1nL7fmBcBu7TWYekN+0D1gLy14fh/vmDMQ4NGytGSa05V8
LyDmSOVHw5nV6PwmrZRDlqO8kI3Nh9FelIJTfVDJGPQfrSTCzT/WBX77+qoTU4jz1czYDFUfbaFe
hl49hTERqxDlVNIQSCRfOQVlRBRcKaP3SsgRziKTs7wesRMVMl0z3ZNHSwcZN2QHU+++cIxi4dAG
HgebvgvtgUE18DmEdK6x0KNZK+1L4GA3qMKj5vH/Q1/vxMMhBEwoEPdpRKOl9PAN43unttcl30Ur
UC8o21I7eYJjmNbNU/OL08X2gjAQ72Cwb196ViAWwv4jMh46PODqz2Ecf10vmKMq4FkCJeEwkGfr
vOryYNM0pHL2RbyNVLGUMVYCWzNMmt5Tmb51FJPshPrNtLKuY+/ssMxRjZF0AOiG8XdAKXALcpsf
q75GtFKlgBkn6kvVNazUS2sRg3ARvmtyx3XkoJPSmT/sOH4o6qUKBmgLKcLKZWi8PONWET8ZrLvw
A1eNnOtCXnuisBj8hCdZGesG46tIARzrhJD5arliwbHL0EVb9ikKuvkUyeMab1LfNAJbOJuwyotZ
8/9mwHcFhXU0KacEG9xiql/QkyC06tHlZs2tSgxBe4ANNSY/iLFXhX4nRU7NLnRRULVTEeL4K1nF
jDP22YsqCdd9bTCeDdbByHCupYfDoOnzIxv+lZgvPJtHXLyLyELdhWmUdwPrEHgUu9oaYEadfc3S
hewmr3uvoq9Mb+d+n2Dzv+Twr1xSf8vYXJEgcQpd9JfwxTce1izdntyaEciDk1aC7KPgcArO0hC0
3wBAIPoZSuYEdbX3oAqZ9CTIBufMFCcDzEhBVDrbMBEzzacBxG2Y4GPvMtjS0I3pBny4PDr3mdIp
2BYOjf7tDmfFOmaZfgECB1jyliON1NNd5X2EOWqDbSz3wGssWc4N1s+AdDXoO246csnbnxhAcBVs
lHozhnQM7UrPV4Kek3+KUnJdBSunYeiUgUc7djQIrbo31b1uJmc/+4zAPbr2e8sGTx21Q44eikXq
MeOWsWOVXQcfHt/fj/8nF4u5049ffRDjvicNbC3S8ieaTI/uZ2lfVGIFB3gH5UrJblSJgYsphPUa
OgBf/CQRxioEB69ouIOWRPl0ZE7RGMcAG4JKGepxPrts6CVuctuycPp9ZOYICNFc5i7tAB1xy946
cYleTaLV9CktfRLnhFXdnC5ilMcfDIaUVV0dJlCiBjHvIuTFkumrA9LW9TQTHHzlNUI5LUOCegjX
0Nlaas53n9I9IT3S03scXEN09YW1zDJt1nLpZeHTd5519ufQQcVM2jG1FIBhSkoeXfyoxaFLzwML
QmJCe/vPJhsOt6L2Fnc/vfos1EMYbKfUJ/SsfnkOhk/JFU+SWk3PasFrU/03gWSRt22qtnFACahz
jeHPSy7ggj26tDz8kJgGg5DTrKXCuWSTx7DZseuFJrZBCYI0AZqjdfdL2FI5tu5sqYOm1D89gM/k
VEW6P6/Y+1kVXXr/2XgYOONTl/8G8MFJUKE42brt0Sm2bg5X6hJVbyJZ02agFz6q6H3h/NT5u0V2
aTieGrxjAamfYeJCKsA0YoJVA+iW4Ec6Rt3Oty81dSzYxbnN0sfkstcknln/3Ric9QirqYx5hADt
cunHKq4iBkEIPCTJWAAt6sYEDsdnMT4Xnb7gZiWtxp1ZabwSaGUt79FxYff5NR53nDFGZvMSseNM
IAMFfJ91Hwl3rP2bE5FMNPk9tb0X7zGFzIA/dZw6ORQDJ/6pTSybkUUSG6ji4ZQCf42/IU3ZE7CX
qQk6GQojY4OBwQ+/FIZBNW2lP/3Q1skzr5qpzQobg5ZyK5xlVf0hCdzJ/GqTntx45iJwyV8034Ke
K5QgXE1FoDpHhaqJK35L1uk3UGkoVKtVBnZE23fMvELoNzyiCjPE34pY33yYfDUUxR6wMXu4F3iL
k4fB25PFz8aKH1pbrMBrrWJEJko/zJOOvOyUoI3yA7fzUcOeQB++dEEr93H96TP/a6wObGG77aoV
Lc8Kc+KIWjLA0tS3N5ns0owP0s3mUzlA1dSfDGEhPAOFqK5hdCn51SZGuurlBaHELOci1VymYJTz
ac71pu+7Gj/jd4fu2PPuPQ/uwDOE5NMgHqBkGFonz6z50huxHOJqp/vxqkSiy7SbuAiF8ah3FOWj
ZHjb+l8si2Z4y4ris8C9wP5qZvPLBYNEDCGR28oR0E0tsKByx0cJMYunqLa3k2msZ/2Md3buxX8t
/u1Cuxg89g0qSPWhmseaZVSTIrcZCJ6j+Fe2ClOzXuVkGdkx6xfZEmpcssZrQ0bITXKpCocM6q6f
xbI7Zr25DAeG4EBlwyZcBlRaOnz/arA4sR++Hl5loxAQD94G6a+YPtP+SbXZhe/M/m2MTurEwIr2
nXJ00oNiH3vzqzDNVcXHqxYBZMy3mIMXbtzg/wyN3MTGLjBOTkRTv6s4G8jVmBvZb55MsBx+N4gp
3FdXPOJ4J503XGbkh7U9fGB5KK1NbV6nBzg6q4zIBQd5fmy57gSz4r59qeqPR2NgYa8JcdAE9rIH
kTR6OyLnkiJa9eVmjIF4sdhiO62k7wGKT5qlRcnGws1JYwqxIKc6XjSC4wCHFcVdK5/d+Knae1Rb
aD6wDl6Yq+I35VoA9A4cj3RJn8D3sPw2GW/VeNpJ9GWhywrZ/Yq6Nyv+is2zHmkcECBGUXxHjMMR
d1G/18qAEGDXclexLNsa0W9ONrbaIt+vnWNSvCJKqay4eDXR9ju4CJuE9hhpwzxMhqVWnWPxC6JO
c+Ay8Mgx53UvfQuF6WBWTxW7vYw2ZXiFPzRrnE2iv6mA5LVrwKCDZ3fn83EbgOonOI29iztt/kxG
gR+29T0kv8a4hmai0g9xFOw8CsUJ4RTXbIzlqZqUEPFXj7RsGqlU8NIim/i0mKq2c35iJktJOy0P
V0zJ4MfaGz9QoXcpM639UCtS4PzHMOx7RBPDh0fQXdzQ2rFgT6O5XT5dpovq4G4j59ZDpOsVHj/x
NzAGicMfaBXUkNNSaEuEwKmAnzCOR88nhn6tBwen/Uj8W2qe2nDrI/8umYLUJyIgDV62Rxnkt2Sd
bRRI5dZZ5kxuEJvCEFoqE0lobw5nN0OzuioDmsSiW8VKv8yaizeFL8DtLlNi7tCC6ru0XLblZwc8
IDDChcG4sktJgogfntpNMOJ5xgfGhSCgDftArhml4QLA05lwGqCOrtxdEZNff1DVs4YuZ9pkgUG/
qgDHslWHULbYmvLoG9sG0nl4VuWVuRbrrB/NZzzAAeJSczfXkPkQ5lMNrVjzl1u3jEvAPBhmtU3o
faLiS2Xs0Jou21bu5EnYiDEtz6qZaZzC+mxryqwk9Uz9NNHAEzZXe9ceC3Rz1ejoSiQscbW19N/Q
RrMQsWi/8ueOIZje3uAwWxH/FDqNuTD6e2qeVS1cjiFbz6XCirpb5sjtSa3lcKu1j1EAsvDmZs0S
eYTU90L8b9jvsrzrcEnwtUPTK6CUBpTDmAqNEWfFqiBLrzKBwSMyB+p0UIyT2dHIHqdnSdi3Ajw9
shWzfSESQrGOfW5mE0QKNTaOLjUTMYsn4pHnLJPGu1VcbTquoH3p6jE2OR/KYa0YaytB8+S1WDTp
0xhfdKBA/X91zOTOpQ1FcaMlxcYk62TycTqvzvZhKE2iTvUaG8AD/l9jSu9eKmvWqstA2VmYA5rt
kLzzEzKhD+ig0kWfYm+ZjK/JWsEyW4+/JcEOlfFRMldH8j+WvEzmguEp0695QzF10kZuHe1koS3J
tFvdUKso78xW8GXjM0YK1KVLlBrzqLr4iG6RxJkhQQYZiIEPXXWPZgFdgQTl0ep+mVDxuYl5Sa36
1qI1Idvun+FvFcLu0g6jz25oIAMUKmnj0Ezc5jQdEoVq8e6Er7DZt97ZUyJwbkO2GMeJDwLyKtS1
n6AX55Dwp3z8SHqkYTlL1aC4Tb7UXB+SuTElbz8d8QYYB6U0MxFkpEmVRqtMja551bwN7nsLTAwD
ntox/8lvcf0PKeqhIXRs/I20a4cQYtICtL62Uqtr157r+J9NtloPLQt6SBlsnUGZB/XOp/aN1V3V
PRxaDixP2v9hEcgDwGHl2qLgpBfUOTarcuzI7SquvIs1ENnQ5yAhYaQWeC5kDHwXKuYWeWOG4zo7
NtxtxJsvmGwT4huh1zb2oN15aEaZbnTiYKIxu2c9ySTaMR0QwRSHYKh2FZtPfR/FFdrvEFYnJjWJ
wjw5td26ERsWt5AQQ8lIv4V+VjU0P9QCkFIpKQZqYdRKEwvs2Y5vdc5EXJSEPo6YXdySBn/QoR8w
M+fAoQfgCyh+RP4bJju/i1al7x3q4ld43wbbRmo5mcxaBTxHVRdLyWW0FHkOXh1OysCumvGWzeA7
tSUBmL9tQlPQUISAnGB9HIB+8Jr2n6bxcJ5c6OeK8im18wgluAYm3pPdGqri5OgrC+Ud7UjHmzyY
R5VmB2vVLoqARYb1uqioiKg2lI69WbIO5aWk8O/Ip23FosSqR8AD9Jih8g6AjtddQQYroRVD/O7W
3s7MnZXa6ucO+5tNUDRZbjrH8KAYxwylcdw/lLZdpTDwOjuEcBbPEJhBriRRy2bC0AIGNmDu0gdk
4FarhTlUJF/kG7+lXf3Qi2oxUPfhLGX191nr1x5aEIVk5dNDE9zi4JzjNHYtWn0uPQXWi2Tj0Ks8
kkia0viB2W5pmjcx7lyO/QQ3sUSX2hCKhlkABBLztg7gauxsx+7lTdNelJshyz81vlvs6nqgizpj
+JgIal3RgF+1CCjg4oB0Qq3GmQRyn5+mH25CT+ZMXtYJmKpkODrwCCJZLBvzAH50YaAfnOa0Lm42
PEMhI6EpUW76zXcaqjXM0pbkR/025NUMH3YKvsgb9p79h2Kd+zpCw8/FyonEJwUlAYWE/UwigW90
XZdkD2ncJRprIzISItcFG7EeuJ0Ec+Vy/M3U9hhbL+EfwReMclMHeGqxmnAWCgJ+EG06TDm7EclX
eBnMQ62GmyA5jfpHRPKGvQv1Dwdwgax/QHNsu+hzekLT/CvouHMBkSuEIrXB07XqZWoy08jmUUEP
5d9jFDiyJ2eaC5jNFb2Lk31rXCQSu5V0kdf3GDWQfihxMkP3i4n2jgjNhixQ1eQq3wp+r4G6VjGT
qjxmARA8JX6J+M0eSsJvnjbT5ljDOS3aVYSbsyn+FMFnnCYsZ4qUtPc+v9XiJ4yg3bBrHb1tlPzW
VbdVuC1qSoe6SEHgwXsgKlwcVL3dhj3ZZ6AJlZBIvs5Y0Bsl4reA5pew/xa1/1UzgIqSO/4L5kwI
srI3vv9S4Yk38ZH7NMN8FDHrzlXc7hYlpwU2tRzeRMt0J3ubOvUAJ1PAXMwmLKrxDaQ8PeY3bliH
dzZ6jNp9QDFZ+n8I4Teu+6Eq7TodGQVCssAhtUurYW7F227aG1c/etUumVYSxQ6NfVS4Z1EJIy4G
2tCSPBJ/RjieoyiGLnaVqH7kqMyQq8xTHkuFkTIG85nIVJbpiN76y8hfhyTMTIMxqtEOYJ0bfQZK
umNvSKyZt2Kor+tQPz+0umZ0f5VAR8SvqcMQ8j1UvSCbh2yZVBMHTtmH+Gaxr+RIbx04nBEN4miF
uK6Hle1GWCY0oMNXG0AEcyf40bL9YIfaJCCF+E+ZZJPDIcSok1HUu6Jc9IZ3OVVmsl+VND64JkMS
CdrBZqNAbz8hJlE60cs6GSSEP3LLFugdWcIAOcQoQzQqYzSQvIg8Gu3eqhoiaDSK5B7o9Sx09sQS
a5K1lnuu3SPbZdf6KYdjha1e6sQoMDQvSSMcP9xQ5a18kcFBasc+VZUvhKGAC9/CpmDxKWgGN4Jz
lBSE6apHQXgvkKZgVmK5jxjFeptWwE5WLqxIR/i9b0PI9j6zP+NN1cuVk2zsSW47+R6R/KBDM5my
SREtamKBa3GBzTzTmbQlosMCjrywL1FcFgDsyT5olXlifo49PDlovmRTIfYCJbXJ8pueQmY/aTm3
KQdsYR0b94FOd8zUs9Pqs6E4WHgyAmQEBFzONYNaseGBaEscHIASvHcN2UBZ6AuyEsz83akelvkP
b9NMB0Fd95hr4xz0trOMi4I03R8cb2jyWJuMx4yuKyEhTjSHlptbQKEkTioxzBXQz7VGa5N1e0B7
bB+shV/9WSBiOwZf1EstviuDnTZ6o0XlvSpHoiaVK1fpzyEHs6lmnwaz1MQvN3oI6bTtX4lMb02P
Wc8W7YcmMBS7GWPC3EGXErtfGbMsUsqSjZKmvx0idqLcSKLPbOWT1PJH3sULJL/4CMvs0eeEJTiJ
ATS1WIB0+G4RsQLAWkPQW0clU0l7fKRWyA1sOYTpts6yUapNg9FnppYQHzimUdbvKuliGXducWpd
OYF3NDQbK9aieV/HP4YBElKZ5h3ev2BUvobMIMAgcd9T6FhNQuq2O1CTp+YqRvmWQJxlFokZsprG
wFWII4V6DnYZW0PmpZL74F1LrkQ1w6S35U3VTT5ue5/XCMYAY8smLI/+FDU9bKviEjcWIrK9yr1Q
GwSDb+DaLYLuWU2x6+E/0fgoYM9m8iBMTyhnYX+NzC/jX5GD5UcVrhdfUXKBPACj2kWZ+GAaz8mB
R9ZjqdhFSwPAaqAXy2H89hV87MhJbLxobn+elrtNczNRF9ocZniCNrRHQ3VTOabDdchYgLJ8bg+3
MSJMwVkNRsMRNsWGslocTnl+lpzvNkiYbJ8Wi6xQKUBfMv32qh/JaxUn9uMOdkHt1wqODp/NvDAw
7/3pxacFvCBPSJ1Uz0Bo66nZrRc1cIGh3wbuWavhznxJu57bIOszIiasOplDnm0HRtFnAs8llQjO
Y73cBHQyFHYC2IVb+ujJsLPTRBuYzehAp6gnnfQtMJ8AfvKVO5rrkQRHhFNKe6nyp/T+PAHuqKhY
GcHOREnDmx6YpJV4707bz3u2anQHGml6jvems6+qoJ6F/ZtVg1Cebr7I3NgoCHwPnjfAVGSABDsc
pT+i8T+0xTWm5B8Yb7TkZImdpkE5ZPE2uvci20FF5b1i0Z+jyC3Gq63/aTkxppN24OQXVzyQS4ma
KKY0q9Q7ufWRDhR4FSJQzWskjjDh9WRtIoqoQf0AtzWrR8Xsy4m7tSJ3jXZVNNJ0bl54LthYRAAj
nJljcOFG9sJEOUeqhqNgUou/DOwBzFNV8sWEzf6yQRRs3HIUaP73gG4kp+iYYNuCWAMXCUBIsB9X
yYLocCfbaljqQvSWlItp/WLkNeuJt2pxM+aETWDRJHi1NH5NSgc2Zf27E24juauhJEbR3nTWWXCl
woqcfRNdS3xAUfGmy7M2TaJd2lE4qARyFsZHjpgp1XfGhFjiygGiPeVwIQwx5cqLrsBFGFXvQmtf
9N9+DTFPjzA7TTpXxBpIscSpZhEUrrUp6i2/ZvJhqYye6i/43rl1BMAsw4uekGUOtIoBw95qt1hP
2VBuYoTGQXuBlz9rp0xJ74tqI3DWGo24FtckPWZwV4GY9xdiOKK0WejwO1McA7ZgPsIGUDXx2LNB
GMcO1QUYSbTVjaIsImJP0x5Hj2oviDbLjDeLZtRQAaM42hrcaiD/VULdsh5ANXJHWg+WQx5a3LiW
f8JUOfdaB41XAEV3M0kzmoDcP8Ytkd7xnDyT8Scn28RFBdiSoFcU1754TmY+g9Dea6tzu6PkLtkQ
h7wtsfIOrbq2tjQMbJiKKbQ7+MYXpivrlPS8LqEhGTlhhvahu+CuHpr9RBUtNAq73849l/whxMmG
uqGF3xr7HcFAr7gHU+3uNSZRWv9qlT+0bgPe9JaNoYMQIQSXrFA2DjJeh74gmxzLy29CWFI3uKuC
L0uNa+AHLpWlKxKiW+6SQUAN2B28NyfylTTDeVJfsfSvlYyZmgsDlA7ODta+IBk2p0wOgVWOiFUN
jHygMLxzmhBKkmqLskr3KSW/1S+s8tOnPO9dimwHhsgTsLeaQSHGFaCKvwqees4aBAciYXbGvGvv
ZE8tVOBuOZC4YY97EbXnFGXqjk/LR5DHm5BEf3V/aeqLaxp7SU+Z6V9xdEwgmFSbpP1Rgq2pnFzz
yycQoCXA+STtu8oOBNrAonFoSttioYOTjddl+wrr42Sk6OEAaR6AC7nM4ZoOhBBINtZ2BqvrMNio
3OJLnq8lVKCaOkxpf0MyLEMKUjNbO/1e05H4WXuDV2swRlfUb2hJ09DetV99+dEYp7a6+ujuY/Zp
JB9PHu7IwYRi8oVwkpoIh23u5XKeaE/H/s71mx42qzpa2XBxo/4ygPsNNhHjO9cWaKV7xBTmHK7a
HHXyPBnqm5AEkZD8a1w7Rm59cKcLWBoe36Nq1jYhdsVQTN1Va/7qw7cCTlzx/goUGfz4prGurCXu
x8WI91Kg17NbVqO/I3lW/Z+idLMapabKxJAYc7c6RzwrTryIqseQ/fnQqWsgY2tBUlAheI3JpDLu
mH7vBZ+ScIHPfTZS7iY4hQEWFNVf6MiFysKVTOFZKrc6ZbsosGjFUBKobw0UznVFNRndTEFN3G8j
mznpJ1QGTZFL3d3l2m9N6R+x0kmftn9pEyDyMBS877R5SoHjyv5sppCg39qo1rFkF58dkLwBZ184
BEa4I6sRF+D0kKymqtbgsW3UcqHHj7L/iycRNxPXWANmIPmU62cDkKXKXtLAguIzC4O+ivQfRx5X
TEG3YBU6+zf6b5MZ+XeEJjPN+YtjJndV9oZebMp6xprC3AvNuH+eLAS6C/KMgfC0ePG1BTaMuTng
A2INEDJN7Kcxl+6ixKXacYjXLN4G/ekyRm04pkv/EIWvnB7QAfYFWH3pFzxaBo5pE3KKB3Uy+slB
97gWe3Kaa7nsrJM6vMVMGYjqZqpxjvpJI0fZtxfDK1DI0PoIeLBDdIX/kXReu40jWRh+IgIMxXRr
5Zwlt24IWZaZc+bT78fZm8UA29NjWWTVOX+0BwC5y6jvb1Ixz/VuknKqmdE7hDnkzrEyukqdG+Mv
dXCgXuq6Vf/57VnnR6vhZPBA2GIvg8X5mBUN/58CsU0ANe8OT4lJtDzLtGpfw+peeGc/hCfKgPpX
nn7zGdoqG5QYxoNIrqrZyDRFJRBzUncecNCWSz95jf4+Ycuk96InYta0spxUVoAAdBsur7Sd3b3h
jTzkpGp0ldi8AOBZkb8nxtYR/PfBM5N0mmh/JD674BJRBvgLaCPo8OwPlnOyiDiMkKQ4cPUavxIn
O6O9/C+9JyFzm7swSqhc8Tz6m8VEDTJ2AnDEqEGypDOuX+iCY7f7kxEtJfQpDiHTHcC0qiwJs5jk
9dukqUOW03Mh4cwjWrrlRJXtnLgsgOGoyx6NdKXdlFl2aI9kw+0U7jtRoXYy+7lr9ohSw3/cgxTp
4fgQzZxAOwwTgo1rRloIIZ3/CJjdEWYzjdIX8uPW3cU8tEN6clWmRnpSxoui7c4hqFLRXis1AQiF
aUaLplrPBFG6YhuzguW0F9XcKH+a5hqhUhE+4Dgp3hl+YQQmNO6q2icF3Auki9WKlWwyLUSzotka
OTIQiUeOCcVpjrmIaYfEtMotKhMtA3RDuiCwC1HhXJmIVBHxIZLNQcaHVc2B7KTtPGisCY3bkUTc
kUGia/vM4TbH4GSnVnlWnwNBnPoao1nQvKzSnbT2m6oB1dvYg7H21Ya7CJcZtWruTWuUryCix7ji
pIMctXAes4n6ijerUngEB+ZAY+W9KlinNH6uwTzL7SJQGJGxqBCvh9NKt49D/eiiYeoXx8b8IZQR
rpr8NnMfiXPvQN6x+PrZI+lZzptXNHACDNvKhJkbQ9LoSTXEO0V2WAUcEOeIZz7MEP3rP2qrA9MT
h3ZQK3laK39696tjfArkHxXfRWbi6jhq0WVoPwn1TKFx6rA0xXghlPbqdindF4SCNRs3utuk7hNM
WnhH2msXFtdYd/O1GyT5IjDvVvFRCd5VjBPbglueYzy0jfIbeRg3albAd5j9dMa3wUkn1LmLkqBN
qGmGlOclYqU0+b5YU7/C5qk4G2o6xcAKtQUNkFxyErj9NHOjgWeFs5wTe9w9P4yOWNWwq4QUxKJE
4C72i2dORf2oSMSwjy1TY7Lv2j+B0jexTqqU7kkR/grQR5PaRvA7YuwgX0nFifRSiiDLZuWHZK3K
U0XVpiJ9UaIC0rokDh3sbslgoPkPywOCMBetdSyVTzGAlOTowPOtM2btoOTDgDfLhmsf8gzM0uzU
VWRLjLvJoeUENmCjKReaYQgt840kL5oO0wmrAq6J0uCieSrpLx7wtp6ZPF0NAGYBwRuxMTi0il8T
hL+dBqOMfy/vTjktTXL8DL2b2TDWFwDP8j8nIZ0PLV1F44S8cxJoiHjbtepEMHrGwytCB19n9jyQ
/lVttlMLkruxSeR43iL8fYKFwmM8aeU7XrvQ+WVhTamWHxDJmnTcezE9zmuXCygo+DuJgNBPVTEs
8piRoCC1NbD5brt5CK5ud8zn/j3OzxpZLl50lexDZ1f8meTmAwRUljYTCFfiITzSQ9BpN9c21knT
zRRgHTc9emoyqz24cOseyu6sUqBHyV6WPOgBEc8SvZ5Y4CXCieD91KWnfrfi7VccfqbK/2vOqgzg
C5W3YpKBUNOKiG7eKb4xInylUAeSbU38Mroj1d03dXAL++jSkuFZJO+CC0mMhUVdsTE9bJQqEWIy
UU9NMEsGpI0ywuzqEQYacDlmH5CIov3LiHOjKqLmkdE4ofP4nYkzob1pFc+lWOOVOg2eNEXOuFAT
fWO2f4k5K6RXn4YnvFuHUvanPGK06+C0dNgCCPV0SKkzqJQXLlWwpEYXYBetOYM4IB5hpXTIdIeB
iI9lOahbtxHAOYxVnf9rgM33sb10yuDHLg5S0O+rNjjlQfA2avKTnHQe2oxPJ5l9krRa0l++/GjZ
dWgwn638UoatTOYXp3Ro0GOFTo/QITqKCe3Qz0SiyUmxCMN7Va7JbtTUj8r7Qj8F5kaM0N8hFJwe
3gSySgtGmkIvqmu58v19l+BSiH9kKnfdVN/IwAyVc7PoiQprbRbLp0HfF17PgFjRJHkoGQ3Ng4wl
uialGZgBPa+m/BjlOiHiWEUimXNrkbo3Vce0NhKqFL63GhQv1PgN9pQ6PNUWhkcl3EVVZprSTqz6
UyRrE+1CoJ2V8BijeALamCANoCkTwToxE7sEdNBSrm6/BrUzcvp+OfS4gMjuICWQ3APckjIssuL+
jn4jUR101Dt+/qT/eZ2n+4pgPivbMFtE1aUF9tXARstoNVCvhenMWEYu0dQs+VBnU4VrrYgdgpPu
ZTV3/Q6AlhG6WZtIbSPzqrIvK6SVeYY1R+5Dsguhtm13dznwbWehqwe3fOe84jYzfdXeA+p4Gvls
Sk9IiS+GA8JFPYbXWd8CWLHUiU/soBjBG+Ckt8hYoTSzTDJA6RT0UOgCp8nqnToWdkOSlbSM85Um
HBlRJRJ+7aYhNVHBpy0tJ/AFNXuLjwSzQt5cFAEp0qLz/5ThDuMxHkWfRlM0/WTyIEKNPzXx0KBX
Yowu7t4tYWyD8yuPEFL28XuaocS1Try5pRDWsVM1oFCUNsrH9zBEAOrWgnLPbSkkDF3s7sXFRQbl
FT8NeEDAcUqUCzLOiBlir9Dqnc078sPj/FYlFhsmq3AYgUqSxMl1YLE2y/rbrH4plpx1YJZtbE3s
7pMa1Ob2105DChlenfDa+wsVCNlwKrK1pW3n3hOxdsnjYapXQHcK0qX4M7GoVgP3uUPaQpopVw2J
ecyxE8OzqagTBO7phA1IqWk2Png+zUloFoEE9RSIIBCETqC44quR6Ds09buDXLNDYRgyoChKxSRZ
zTrqspzQXqQIvQdKQAz0in13EFhZhzqeZkS9tlmJKVjQLl0vTSQ8TLTpcMngD1F16GvZPgeD+bGo
Hgup5QCjtzDu8UooMZEN/2KAtjoBATXPvsNKSmJPzGsnYioAwXnlFwEfSp1PEr89BnFI8hg17k6j
nmrZmLoe746VH326r3KnXHfyR2myST6wQ8YnqL6FPJwyDaTVOwXYgn1smFm0RxgdmO1SYMRWR+aI
i0/iaheq/dB8bdYhorF3slYAy1kbGh08Bn9P/pa8s4J11bpz5PHzzJU+nIx6qhY8vR/HvBG6JwhZ
vbqwVd3AoBJQgeitdOpNhuAwpiKPUuUID1dAuIAC60mHF5kgWPp1oFX3HAdv4r+RlqO87GBNGYxd
an8UIiAk76f0kY4Qc4aZB5AJV6+eg2QhSMnfci4xepC94h8DG1v2ps+yDZGfM8sCOIyMdRP5U+Y0
AsZOBZCaHvzI0dV19n13DrRDURLZmE314hVZFx8Ia2Q7JEEKBxVLhG4jK+GSAm7ps09vP1QwPmTC
K2ogx3Mq4JKLuPd8fkyde8nwPmn6HocaI3nV8UqRXuMRMwQPUj0NKMsuuGohLJl0jPmbEHcBYcIt
3CQHvow/qQ44qrpipqHHUHUWi/CQdN+KSo7Jv1S+1cFvDnHBJZLVyNOxW3oUHcvwC7L7p9nrUI63
unpp4ME67aHFMKLDETSQFOvvztjFlFMqXQdc28yFWsyCweHhnfnOUhkujfpAFAzixk6IUaNZoOn7
8q1HgraOjPKpYbzS9s9l4B8CnbxVWKnqWlDH6enXKk73dkSErwBQw9Xa5WtJpTAd/4Y2V3A2hRTv
3Ev/ggbWovaFBk7X5+KnHtAKrr0LdEXOUkcQpTSx8j+FlcpKcTPDojTxLwkFkOTHCElww36YxLhR
U2AkoMfQVy6+5N5jGk91Dr8u/ClMugSUR2Bu0H9NB/dSuD1oRTqjVZbbHClHxPChLMQ4B7eLHnV1
621amYrJTe8gV0TgHXv40MkIA/mgE8yXq0Xvfyvyj8Dj0bu/qo5mgfpFq5uG9twctklzyc1JCzwU
mw+zP4byd5vua0JgTCxxRr5yXAojUko59zVSmTi+8CbaHOtD/HKHp43SR1vlHeDY2fPmqboWxew/
g8OCFgaphKYg5CPUf7zw4FS0muRQ9D3KXO+ed6s4OzXy2x7jRLSvAeiwSe5JjDUl422LfgrRYXT6
6YaI1TMBoEIk22tAiAxX5k+Rv12O6BCMRW3YNhP264Xdf0N7q7jQ3fwjm4fR70bpTtzOY5e8T/jk
k9letAamuItnjpIvZMTiir6g4bg2KFE4j+9mSRfeVfbufvmLxbmpbpmxCOB/Fek+GDSusCfkaGov
HQbzPFtogAZGcXECEkPJvsdrOHIj4h+xOhwWGK+YbCTxCfhjcrEqs03VvCP9hmWFl2EjoxjT9vSJ
NCHfjbTVW6Z11BI1fFUeUpcTAiKh1aDy0uOwHZ4FALYY9pz6ibSvxnBsVABCHHPeSRWKyiqupnfo
dOsickTABrJ2qnKH9tHhjOvCp9Fwm74qDEkJEt+ClGKvwVSwzcAbPNLLev/cxgez+yBGsZVdz2Tq
ZhgBImKX/7XmCilqmhIwyroecxvmIOVm+ozrs89PzkSP7tIhtqiwga+lgxwRQo3hnqiySUZ6G72N
Di6iARCSz59KSOlIjjN7uJuGcznZyUCU7tOQ3ln+TyAZNcZn2xuWSn4ANiehYWt560HfNMXOtkYK
HKtAuyHYKAFz1h+FwFAS7dLi7uqPCnF3Zjy9dK9XqyJdpNafIkGq0fFF7ABZlkyGLpctOxzTlmX9
BTDMabiC6xngjvDc+8OrJz5EhdAN3L0CHVziV+3jYxAgZNx09VF1z5FxiNhYO/nWqAM6W056wTif
38r0MHhXupwpEnCdZU1ffHHy/I1mb0z0PLDbCgkEhh1OXFwHnXpj/OaI7VDN50sfHLVC5xSC5bXh
xzcTzMjYwG26eZdmeqgQ6tvDVlGzGTXKVJAgEyxNUk2Uj0KWis/gpHjDKvAXhNLNYowEzJsCiMkt
L2V5UoqrhpSNvKPGvncaICMYSlLukP7NQmYEIn6+kjEOIaiYFwiqJ2YatNoVy5ramDDYkA5KnNgz
xZmaPmKyQyiz9CcVKqyh25k6cMZHMV4FyujomrWPSKoXYbeNcP23nM8aERt1tWmya9WeZHtJNQvL
wKCfo/rYE6ky3OTyGNPaTLt5lv5qySpUvuOU9m1dndWAwBpSsBj7NvZEeDwHb7cjXzPo0ppM+pS5
uBDLokKLc08VjnJKVTLohaqhwHrl8ODTxi57OWU1Nmgw2yPuPXDq3OdSV7i+pB8Lnw2eB1nk301s
HXrhbuXkJBXYiQ/ESvrpYVy2EJvXPr4jwB03uUswmcJ6pFFGlwiRyUjEsvzhAIvGxjJNAYOAP1hD
h2RVAVE6/rWmQ80dXml9cHsfO+6s9ddB3B5k4FaffpHCjOif0BaCj+yA8RlIX8JXi9y9MSheVBbE
UE3GZsgI6jOyfyRIB4JXGkRqGrr2VKXspaP8xXwo8qNgc4y0S99CrSk7o+loL8e0Wh5EKW8dY5g2
RJePlKjZ7sll65FbmpBiZXNrivQS5D91qi3wI04KBW/lAJENmSWRxWHmIL5ojWLOcXnXEmljXBEd
2vFaaUjXk0CPORxyiU7wpGfQcT60kXyNoXsVSG+HsBdEWLJfLkiJWUq8dvy/BYakqR1qa/4pT7cR
CVtVJH3ZJUJGeAofPXqRzH3l5ve7FgPcqC0Y9XWdyatsA3+hEBJnDRdCs68d4s0QZjsUB1DTaZcz
mfTqktNEkR3k5XMYHUk/JMq60QpqOri++eFif+vSoqvqGCngRo2SZEt1nADpt2Tyr8ypnH1QvALQ
Jys/FQsVyg+93KQoo7ld0lvdZ+QZoLIrwUwN1IwE65h0Kgd7qSd1QIfMtKS5heEjDLbjtCD1BBc5
9Kl6tQS5Tjxe06xQsdGkxNLQozA6NWzROhhKekkiNlJO/THuzXERgBbOsh+ktUIaDC4sy3iRTT1D
hMmALQV3q/muh71mXMA6Ze8RmuvYWsXDWzbe9N7obMEVrg0ffmH0Rka87HQwhsRZKzy4KdN9wLev
ZmCgDibxuz/WHY7MgVusyX6+VuHdyW8+2i6n3dvKSZdpj9EmelJPMkJja4ncQ5STFmEHCNEtrZ+n
CDpZLnjCA2HT5A50oZlwDnBiCB00/WDo31r3q3lPqe6Rhnkw/7cmB6xovtgj+DKfdlXOUBAiqrQW
2D0IwIfWi+aZ+VaxlviwEIQYsV4RqUYsmQySBXtifhtIfUPvWyUcLwIjCZhJW4w/XfE0imzqkpQs
aKQMCBCgeKkee19xDTAk5e2p4aZQqKPN5XVd7ht7YZnd1WURNITCQGwzaTQTYmvy5mbX34m/tety
ama7wm9IqsMjYk842VKdGdzGAXQK+GhO6wH9Lojfxpc/IUR3bvcvhVmNksyh4MHjzkm5Ir2ACmQy
AFKHvprRLJRSbQ2mwx2bFEtpfBmHh20eHDiJ/B46V0Pe03P/NeTHJLhm5Y9wDjHTSAzEyzQ9uAhT
qRGWUZHZ8wiJvYylvffIsdgTn4palXiPdN5hX9cuFLuST5cQg6bVN12GgeeOwJxXNzil+cgVEUxK
tRqzE3VUu9GjwW+KPc1Lj6FyUbh3lPIe+jeDHC18neAZrxjwIMr3uYUqhAXLqK7l8K2317FXoAwP
GoqyGB2cBrolAGThm/aa8zu2llFQYFESgX0dY4IzT+CDbJC9AXOJFc1rkI4B8xXlUhPcll+ypHMq
wEzzhEnpTeNSHRGQQLmr5QNVhaSSEsHIGG1TaUOh2qwFnGmyTRgvIgzSzHaW9ZOZ0TwPiGd1p0P0
rtJT3hxZ6iYwGGlGA9p3gMBG8TnpCcsAkhwZuBwOkCfaiT5xiBBCfmQxw/Ks57KP0u/SXLkyAwI+
GTFK4CCkMkCvvyRfYKwNC5gRONFqFWX3rN/EDlebNDOHczh2F/JK1pU/0xB0qetBLDUc76kY8x5u
BvURJoUhPDiyeWwVtMnU1aOGpaAoJkMhYOvtul81fpQBKSnz3jm7w84XuGconUSa4CcPo2CMHQ9Y
OHtTgW7tNgERa5a+zcBtlfBco50lGR57GGcXp55FqgVLKjtfZKGZHVh/yM4A5tSGRwwN2TTlXK/3
Ef2JHUrUVAIue6AX+9LYNKE8sTok+SlTfqzmoqPEdD+hNZXlDyaEEU2yklfqrGMGKAPJQ7nridwm
WDzkoI5D8F8Q+G2mYa70AIhopWTwCZFASigNW16wsDt5NhrCDvv1Q9du1JnY+b9WmDO5Qx6B97UC
ouqQo3j1nKLwlsyvSowhlsAGyhUHfjjmmo4L/7XNlykgnLlNcf6RVem2xwTFTFpdImJJBqbFIP62
asCYjBPVeGb5OyXa36wC/pv6xY+RF/BdBhK9H8m04hqqvatU3MHx2gBhrP8Anoc3RuhAVIw3M9Ut
4DGQu58+s0rl9CQmkAXZqM59eg0McvK/0/y7DhDwBDULczWP4leQ3Ovhpo+cf8l35oK3P8Y0osJB
Ywa9LNQOi+slUClD2KZgY675JIfVMY5aRTIu8CN+c2CbkZo5qTheKGjlDaH81CAF565xBEfBb+DR
sAeQyW/FQ6hmOrgYqBzEhyIkDH/tH+AwsnDYKYw7wV9bbwd1b4DF1NHT4t/I3aMU70uuh35Y0kJq
mysMlD6ofhRtSWArwVv6YaHjlbReMtdvz/HpsWCTcYypaJTXus0qav8k5W8Q31bPmfvH8mpTmGje
uoJxp8c4itbZ818gkPy16D7Yg4hpXrb2QzZ2hftLCXxk36JuRR8Q0w3LFKDPtycmfbMi7xTBVVIt
Bhnswl25fGXlxQ2f1DpY8t0dFrUDWkOMQrLQs0VBFk7Zasuchm2HBWxrFNqyblNqZbsJfDnn6Z9p
UtiENZW01TTYtOGqZBeN8a6YIHi5etU5fSjQSMZ5Prp3xc4KOqQsF49IPMU/q9w1MYkApNbYCBvS
p6neqo5OohoRLJyaMmpSU9TO6rUZxRnU60wwhCDM1gmzCPWXFzywLQ3yqUGMwjRia7T7bmR/07ds
YMG+RRjRNbcWjN6DJQuA3QmMriUIT/8gWAeacC7ABId/OrIvZ+aZC786kCuEcYxGsKmCCqPgqeDL
Hby5pJ1UhcOvOBamP7OHt+sfXB7fLv7QAEhFNtoGE9syCc50CZBWPGD1baKdEgxH2yQyQs85Kp1m
L9Vc5uBlZORQBLB2wxFUiIqryJK1H3IPgMS4IZ81qifCPWSZPmF2RE86DUIxMdzfnpmIzLiiQCtK
qhLtXyitK/Hx1H0m4/Iu1Hlm/8byekx3hcUJk52hHTr/kNCZwyZueeFiJIR00vBiT58Y8pSWUjKO
sPZgjjPIvvxOZLxcfIVEOOvZo5YO/x3bjY0kHNLSgpMOyI/SQ4wh/UnxszvBDi8XGLYsnGkRIEfS
2fUxpalNdjZqRlPeJ6naxt7O1C4Jb7T5T5J+XfO37k1SMqgV4nCuIccBRYyVZFxAUynmNoEA/wLq
dtKrVYHsXtJmV+q7xNkbpQU4d+6Dl4sk3o9IMQ2+6vRPBVYgs3eiyx6VfEQVPgvrr6rpIHO5wbzo
YFkWbjUMMUBJljNA9ZBM920gbjZfEiV0nBFFfbB0zEhxyiqwtpjjeUJNvKbOLwGE2ErXXjUryfBS
XaRJnD3EhqCW2Mm4i+oC3HZvVa8oQzOMKE4Z9qYzvk3HyqrpYgXZWfnlyiL5pe0J4KioWN0lOCT6
/ttEPaF6lxq+xyTX13q5YceX7EK8Mx57fzbYjJ5OFSwnmjksM1Q8SjO3/YUW4hV+OyCAdor68M6v
qTGWvQ967B5dtokkuwb0EcZ4aYp9ODrws39BR0IgEJK0d8Nqa4lnM1CREEJikGaCMkVj++65RMTc
puPTZ4ufZ5ToaSsRraDxoYS66Jn1JdLSH6aFmDdAQKm4sTvJlP2Ye5jgt7B7bxK2Szn99btdSwYt
8hnqmBDW++o2APepWQfb/i5yQiCvGIUzrjAshlQ3THxjzwMszG3QPyztYot3H81EQV3Wph/qTSRI
qfyHOK0f9klGFoR+wm33pYn3yGf1T8k7BNUKgUpajnRzr4HB4N1WicknqjGU3KVVPkmeHJCCITSw
nD+WKmEv0zqgSQAlD1J08s2Xtfcoy38pEaKx1y8Up/4KnbNitbsAnkMV31k2l7uVxtiRjw+W8xL+
2+KdTe5Gt5aMnzTYi3ErBmUYNhq4X1C94fZ7cchUJIfD2UEN4WZvgdpUJiJujKT3QO4Nl1TX5t1l
j6xcy+qm8e+6XPGOvG3/WmXXIrha0r0YYwbRtcgABqIktNzf5O5awkHbBt+ajsHnX0OaCTO75ARk
t6Zk5xgnlx/6v+PuiDJKR6fnhOvGeEYOY6r6LJQfjYjBUkVH8K83jnS+fMUOMREqSYcI6HXmJJ+5
QK2478cCFvJFEaW3JSXA6qbIco44rptkLhKoGkAiYyAN1lHOquteUgf/Pyq2RKFPXAFNrP7KbmWG
Twnru8UsboXsc2fh3EX6MQm2VsBvujpDX02lbMTr0yDXWUUYV1xawlyc7UN7i9Q5jbTc/b5loTcn
K7e51jwQvDmxX21q5tJeeYUQBgSpdlKx1NgztDFfV3oaYTHtGHHivaLeZBe+gnNqvBScSTNavMx/
rv83BCfTv6Hx53BvpF0QL9T0mPGSJOXCS472KJUpSBaUSV0pcHytem+XY9VvrlH9KL2DnGKYaCeV
r9EQdFZscuReiZqvbXHWzb0C0NzGQGbhg+fQGE5WP5fDd5+KSZnRiMjxCoJZykehPpJ6byATdEge
kI0HAWG7yqPV4s8kxLqClveAIzsZ5b3WYX/jn4Uzy1XyUCVCnxk+mk0ZHsPoWkQVlBjeMiq/1Zrw
IZtSso1RbXWav9Hni/QWEqCDZJj4tpAci+xQoVShGWiSiz/X8deacY9AlBOIrkzfIkz6EsjJfFbM
zKtng4U7wizGyIhLind12HQWkWpLVdu7tCPpkI1clqL6icxfOdt5iX/XKuS/+oYoK09aDRJZzf1c
hPMqSyal6y9dXtO6+hU8jjL5qF5/LNSDnoEWou6kb+7LMJaEMEsZQkR6WXT1ZcUbHE00SNVp9leK
dDyitpke3zItugnCpMZwCiMCa1IzsC3GSZH8mao2sYNPXt1r/emT9ZPjWQxJFGUBjkYnILBr+B+d
cPdt+se0beYxDKLHSmlqHE6YdnFoplCt0cRgVcgIZex8FsYhXgpixPqBfjEfBZeh8DmJqEIS07m/
cVosG96uKKG+WaxUluiwkHkyzXkh/Q7dyiYcjPoWF8ywkm8Yo1GsLKjwFGij6JbaZdFWRlDWVe8U
E5oLFTxYK0W9WBxZeZySifxLDiYpjZwtVo/RO5ul1carWugmKCxUWJrjwEFsK65jH2Uo07ZZsWuH
E6ZzQ/zz2k0C8im0w8BzRtMj9pISbQoUgP89gse+4c1H9/WQWEcqoWqDYED2FocyAchwyZRWHQIA
QT4rgc+7kYuUonLRC2+hteW7HdJdBztr6A0xfTzrubNNfRUQ2NoMtTzTPOJjooNGqyKTTqyCbTcP
XSZWg/8Vk8haUlqKPpR88+TPNa6StQvj9suwj01d0UYDBw8x24OYaefWOLoENLe+NxXuJsS3Earn
Vi1XkUdwxglRRid7y8AnDAWXkXSyW5by6jaqwhFUWXfF+cm6fRjAytOSa6crFsVUOSiYJnFVSizF
zt1hmMC05Wq7oZinvTbvWWYpSpfKtdTOvGpJoGtDaAxKh5p3prSfsbJOxL029mm6D6wnGGIMXSch
nEiKtcMNO44xfkPFfbWw6xurT1mZX1q7y0cXoA6uy/r7S1nFQqd+t013/hjTde/CWWFdhnrmjUmB
2LA85AN22U511hQyw2trp45ZJgZytmRNnpFNiq4e7vX6bPrTIvsZgq3hbKqsnpRti8lyLTUXy92r
/Rv5htw9U+Op5B/wohp5nPOvlJett+2rYyYdtHoZ53cpB8wjrwIW2rE2aFpNLijF/80wyYQjOW4w
vW6V5KrF6YZq1Q6mLjnl0sP2Nl05dZnAiL5tqyM6mSpngrpU/vcQMFXK+jL3/nXGGUyEj4L8UNff
UXIK2O3o4m21hZ5/pyYDDR5IWSU3ekV0ONl3Xy5Lq0NiQA7ho959sYOstYeZGv+iZk3Me1Eu9YLo
j/87tqruLmVXF0+rHM0Tcc6Ds2efI/0ctN99xNTYXVX8C3oUIsY/ltU5IcdCn5dMv2yBbsnLsMn4
6AEZR5idTYoa8gNd2Ta1JiNhnI9B9XwrQgVN5pmZs0OpNlxsMvOKi9xJoP4kiMZT0VpE39xyHzc8
C+cljjaZvGzMa8VlmqP0FuA5iX9VEQ/IqBpMFqFC+e1gq20F3wJojtgkEXsOUGH49LqDl6BvO9r8
jslzsnpOagmSAzlZ+GMYP5b57RbLnGybstuWAHU14lpEeNZd4ztUCeJKCa8YBjpBJkO/inpu2uqn
p62r64eNmY+5h+SFojVcVMNT6gz6nD998fAY3A3YMjUlmZiQVcqBcuKtA7DuWdl/W+pCkleZ/zC1
nxDoujB4+bmFgjH3O2xnDpaspl1V8l1Gpz6Qim59wQFl1hkfy9SUGT1xuYg2mzrmKS0+pvEzZr7L
1VGvuIJuOqlPOFnh2/m3dAorCppVAA/74SctSHcOTiOb2e/Lclpw00LKTzOy6FIsKaCvnY2sfdNX
qz76BPLBhMimI5t0E2kdmpRgr/3O/wLQqUikDmgRHQ+Ci6QugmapB08S1BGFo6DYtsPW4vQ2GcSj
Yh0q80DcyRHdBYk+s8mL0zCpUK4HR0ntEUenhwdZG2c4xFAAG7pjr9V27tdbtRtmOgUpCuSIixC6
KsIZ7i9TzDvyoGpWBZXkDSnZa+1eJJ8wJHCCrB7DvJGWG9Q/NsWvTlTPIuxlwHGhRzAFUaroVvMq
mmbN2kB5QF0ThEQ/1dy7CDt4+2jahX+avpAhBcZlOSBsiIHACpU1OtxVFCPFr2h7qAjUXhTVn6HP
hQMYVJkE9DF09ig6dFprQrwq/1Kgx1j1v4xsqyvfXrLhy+M/eTesW+Ye/PYhE73URLdQu6QDQXe/
Kay3j0ixLdGVqP8qAoGpXZt1zC7o+2sIycI56YQY8WSPlUClyY+Gy8drzBXy89L9E8Gq6s7sGbhy
TI+RSRAZfxkbuHP8PDXQtQAI07c4dAm3wJXxIIPSLqeVgGIoNGJ6LwWfI47uLg6KYJgF8kuyUbFg
w8t1WDqLlxvnmzWsHLC+vp3m5CX0YhHQhxVTMYbFYdE65WTgo44deo0oJi3y1Q4VoJWfaV8Kk3Xo
v8v6WQ40C06HzIE7WXY+k5Nrfyli66gJfoiTZr4MFr5Wv5agwIGL3Rx1dFf/KF2PYBMJpbqWlLNN
rOuATKSUeU9epcLA4z0M+Bzv0+nLNPfWox7cfndGAEK2EO2vGv3E6cKw4Kw4TZhplm6FkC7+yCVX
Sj01+m5GmC4ejPqrtzs+ylLv6KxwHpLO73Xv1OhKxAEimJOJIK0Dv5C5URlI7HpCoF1v2mOpTFaR
RlyxfXbo2evPDq01NIeE9AvJ8R85sFOFGOByWHe9gpvK+RLNwqvRhBKK5FTZwoyjWWKhBzAQ4s3N
xOBYOUXRISHkTBA1q0V7tcJxhNceWwcywdReaQwMkgCUjSgH8uZNSTxyMrUwIZdA+hpTTeVs45CR
hOKjvxbjgdI+VJm/kN0/KQ9KZ33pMGM8AIHx3dZH9OmRdNb/x9F57EaObEH0iwgw6bnt8t5XSdoQ
svTeJfn1cziLecAMXneryzBvxo04EffMxwdfaAujM1bS2wzRvQd9XqKf6iXY8L3ffuZIlBUG3lVS
rwfMEa2c2oHTZYIfLHFA8yI6Yz7N7bdO+zQ8IBAZBZjXlvFz+os4TM2YZuXAl4kyqlIzkN6fhbY3
ffBhUxP4qPwolKmGPO6IkFHzkQLdT3lTSFpY5MZaAdmvOEThsjW3QXzFUPPPNjYmWnQCBsGrbJbL
bB+iWxr/RhVlVgdnCrsqC+inKNMfPmJNV2xc0nGCxi6Y4UDDsE6ZL8pGcFj6M9O7efpN4YcH4j+r
0Yc1nrYMLAEqTTueBaJjGp+NJJgVwF9tgY2UVLVfcbOrdgUJmM498Zk37buVULp0z7qHPdwktiUZ
XdEqwIGcPFTLML1Jn3bpZBEUtyg4Doy0A+Oe4TxNAIay2yY4jvHl1tkWoO/CIVjegLfvcGYxWxX2
oRuhryaLmGpFX1CqdSsBPajGn+ifsZltBv+ma1sCOAO++qq5qN62xNNWEooAMbMca8ptjUdS/LjN
saxRx3nhCHr18DSBuXp3rX8R06EiFmuUNWuDN9F/mPGIRsw6hBVlLmjXZcuACVnySnqsjiz5Dm+d
aDoCNE0xw6cByWkiepjVDlZ0Prx1nPdDuVFdUvhoV8/EPWXJoS0QBqOdQfIidp4lST5VPLtqlfbh
cgiPfb4z41tXHzQFhsnILfJddj+QW3nMbYycHwWPeLrLUZjjNpwLXr4qP/RmsIy7fS6PY71qWvjd
KD0KPlRbwUMsNkMIj/lTK8+xe211eDUZztmb0qE3JRud+c7lOCwGIHJr3b1p2cooHo6/qjvuaeU9
7tkn3WrvaIYbzdl51UfK9tRlfhnQoyJsIH4AnvDbyEgnUm688iJutXgdaH+E/GbP+YNWwVTYMLli
2Gw5u+mhN5mGWu7kPtYr+vzmQZQRkiWflrvHunC2kOhFx/Sc0lTWL+ij38R4p12UBDOFw8jBUpfv
Ir0WKRT5h1fSbm2vQ+OtKq1lV/Glo16zdTcS4+F0L/YDcyFlNou7X42AYYalvcaZIUzkWmWphq8Q
jSo3WELb5iVSx7kRLkvGOlvfGh6s2f48wjvBGd3Ijwz6/1AO2F6M+VQpnVvj3oinrz4Q4wbcuE24
KdxWxN90KJbSoR4wXI8tf17MMtiV84GtWyK2irxNDEDjKYwDsH+dT30POygwN9RI2Ooi8VZt/1HJ
ddk8LN5ru0Ld4IOW4PClrLYMaOPgNiad8kIiQ++nHyegnqHnyXeKbTb8gboW/q1sPqOgOms8jn3t
XS0epQNjigDQ8M2taVShfCH4c7rQ4bg0cbrBB5kr/a3CMOkgU6rjIsPizbUusw5F+HCUNQ+VItaB
A+fsDldhccjB6NXkeh2X05SjPzId1FHs6Jx3CVCLOsDZThmXqs+87Ga0OjxN1r+GBb/y4bh7QHRG
uqfZAWD6NeXNUIozG5S5Ol4tByeLgbP+FOOqs23Unlsd83YpvAWLwMf6br1k81lgJySWC8KX943n
L4/z3MOjZc6EqGaZ+4XFXAxP2T6mnYMIXz2YHgPBbIB47qJUIvcb5lLyErJl65KdyWUZb2HXpyuL
tyMTdCZTRINN2VLI2pGwcfj2yHEf5JMaAGEBx3EOcT09DcouVwxwBfcIOimPo3mTX7NhXTFv+PFP
0v6pymusMkjtU1L/HHPqYa2plU+c9C6bORWLV22OLNEukUKOtf4ZiHLnmIW7kY9x1O9shA5K/eiD
N/+Z1YQsBNjcfbv+JsqHuZAHySUrbtFeasYpSf+tfPT9PoklFCR0knjVaHuNu1fJAm1KA7oMUXWy
KPxD2X91mNOy/paT7hYPhkgvuUk4CNQ5ucy0ufyMylVr3HsMiKX3EVTbmhtrJfZe+FUgHBU8PLwG
d9SGwpE5mBgY+2PZz3UTz6ZC1hqX/kfSfor0ndYTiJRcboUDWPErMjkWHAgbt4LtUKwCeGMFrJ6M
eN1ERxunQyDCi0SnxFjqpThN+A6bSDtk9Psh+pVRzQv3ZrOJa9ndqVPmHMUxd/ibf1geBtHhakcf
FXKFWa+M4BpoDxpL/tX8CLn71OuLXQaLKapeEHXjEuXzXukTevY2VCSx/Y3w4JGBE4vQYCpSOckM
3GxN0ykGibzkU5+tA/cXWE+D2+PNs1GWPxo5+ZVRs7IfK3rX2RdHRvUvcD9LPPN9Ph6i5p27CV4f
paDsTP9K8MZhpp4Z/T1XNAD9LbMbCS4nWsiACRgXXk4wME1m+O1wKrybYI/94o4fMp2MmsA8UsQ/
iHkDLsaURhXOUkPsFCueZbG6KHOJvetP5X6NO3foWKd2R1U7WSkDmrlvkgPQ8SyT25SPV8h51WZQ
q9AOITAJa+GpXOuwmVv7yr+WjMtEX4Zs22AnUoKzG3xNBFMVq2iv3gqMywHosYwBiBpgB6DvlydW
BYQs+ZBtNBuUY05CIiqtRTPuHO+Vyk3S7rmt81k5BgPDrXnJuw+l+K29Xx14cf8cRiLB3d5TmBTX
Ht5CF0oMRDbmIi4FzRl1y8RdZ9effvvBzceE7yPgCXf6JzW/rd8RvmqWXYR7b8QJHPCbbUZEwhbX
o9wX6d5gevaUfls1PPrfmD0ht81cO0aq2uRMbTmRMrf9quCQtqW6qYZNGG67+mpZL1OeCogMpb+n
k1obdx3aUGRwhxjZU8E88eB7Uvk1G1Cl8IUZeIkNHfqVw+LqWQd7U29JrzK40tTWV/68w9SvUUDk
Zs2iBfnhgA1N+djZU8s2WcvhFZvvor0WRLtk0M0dUN9etLfhlOP9lO3TN14J7/tANqa4uMrMNbYK
mpxZ7LnpANxOcsLLvM0xjQD+vev9ua6kixI7Spjc9Zp0nr9Ts6voDiGtFwa2w4orjnB3JLdAi80s
ebEjtksmljgXwFcp2Gy+xcPdzVm7ykAcbQEvJPi0k4Mt9oqDy905tx39t/nGrt9UeQnNbWaym26v
ZV3vhyAhJ0q5MR6m1F/X2ioJN4WxV613N5d/o/OtJowWAdo0RJxhCvtXm07n8pt3C7+G89ZHm+mp
n6MiOy3Us/jNaN8dJITYzbADevyPXx41FCnLNxdGccSXPBfd+AaVjHIyXqJwptILwmhUNsuIAkXN
ht/LB4ujyA7voJiYlh0GX8B0yd2D1K5ELOoqat5VTj9OjjQ/05QyS7GX+opDA+yHMa3XqKm7Gxo/
Vr3Xy1dbkN3HVkS2DvetAG0zYBD2kcs9J1iNjbHwhlVawX0i5Kgr2E7MlwXgBaU3LZj4R5Zl9kUY
1Zr9GYI2XUgRocIwZoNkLwz3aHF/qbO1Q6QgJNmNJmrTTJqsLfRER+xd5dT+rwYhgpi/EW+rXm97
5zIUR5XzdOIGFf6nV950miATmOy2Qmr07KqHTF8nxSlCcpTxbdQ/nfBKVSJywssFKunjYzYw8ATu
3AEWxoTTkW+rUn26ZFvNR4X6oHoPWtf+dT7eRyihJLhpzibbdnF9DRXN/TemvzpRpaRjJOfjb64L
51lYh4b60vI9hv854KgAPjZ2jFqmDp22XsdFP/fJLBkGLRK8iVZxKSwCsi5xSCIeLkJIVVCWzS9x
cbCO2HBKZqEmJ8KUsw45tiODcfM2eT8TzV2K8EskL5dco0opg8spL0nnBNQE2O3d9Qn7iCvgqJkh
u13afynBU/rsBDTBs4dFlcMPYqwHRLiBDRbXOFyUhEabWc8VNsP2FMF0wfAgyjePJ62KFhY+sfyp
/R+iVGh8psW30L7swZpVanVQzGvgnIEb/OsVG7Q5mpn0MGwfcX+BCSN7xr21O4I3wf1zScQzY90x
xPBCgXnVBTlS5T3Q4pnSlDsXlagcm23PbsADAG/o9sJ1MVNPzN8JBdFe1aEAuOCuIizJ+TUMPrXm
pFBW5nYLkX4N8V/f92stUCaW10wV1AGeY16pSvCpHMKDKZkoYL7hApyMmSoUoREPb2RGi8E8J4a2
6vyInmCKZHAIKJxgZQYZTnsjaeVT6qgA0sq4SAXWQ0coc5nHimqc6yq0IfnjMlG39M905UfLGDdy
i5hOnYYZqe72DkevwnllU6LKu6SBVmiYtWJlV2FX8IOzioyesnxJiupRtVSZiQvIcdYZAEU2MtiF
9XV68Rz50ar7nC91Y9sr1ziI7hUSyBU2JthvWjk6vNwW4l7FTNSQWWraWdpfSiYHwzwGlrsOkksR
b9zgVEfEpYovzgZ2IHvcGuDaKXfjY/qSdYB/csdCG2L4fKKKMpiZ8t20g8PE3dVyIti3AeFdX3Z0
zJFNJzROA4Hx63F8VNxJAQnTFk9TT1+SYH2E4ZXdIUTrjs1fSgOUQ68mV8hx3GlABlXvqrfbgYIf
t2Q1ll4jNIEm6q9tlG/paA/4nlggp6jbC9t7yj2GQli+lDpAiF+FXZfhZaBtV+RFHfiQLbRS6g3+
Say4AxRXG4t/OHAR5FQu/WtU4zdc6tOoThBQJzMaqHfLC9jLAd8MSDHgEadAruZfBbxE3rgAt+rg
/+b0JIiu2aYjxaPhNJATxBZwCw3927JvlYLwjz+e65DInIXmg9dv5oOPhkUuqcWTNMqF1URsyOfU
NLcF/gIWLnkJFYovkNqfqWScciYDGbH0K9PvWYnNH2+/iyuwPFowR0lufdahi1tK//Wcd0GLL5l8
uGd/Uwdo5QAg8JFzN6MKcntgkTYAWuSCp4FCychyah8xANZQhxsOqb6OG9rt8Pmad1s9UVbwz8a3
aNs7pXzRyjXXXZKr0dxCdXDie14eTBJnsOr16BRiyXfaj7Yr18JamXg5Eo2CjGmlXEfUF5Pxqpu9
OyXm1TVXv7R9TzxaU6YbZ+TCvqOie2KMGuavTZK0CAE5tH9+flPqaDYalzbL9h37g4LYPtLO1eON
lWp0ZAg3G/2H83lR0IcXs2nsfOctkGJuaoJCgg4bAD5WOpjooUzCZJUAXPRSsUvljTa2EsqksenZ
vkXtsXBRcNAAiCVFRHObeWvfYtbeqfpO70EFaDjT9zXyUVrSqvEhgQ3xJvCoTKiFBRKz7E36LuGc
aHjfeb3nwtpiG2JzgyIHUpmXEv6EIamWkCspD+HwMnyNFjoKyI0nHt2toXxmPO5qgjJaKen2SWei
OTJ92WQFNZVo+YeG3dl34MWfqEGfVVU5U7n0h7F2iP1LRLo5xcd1RnxVPXnvRHT0kKic5hxSqFhd
sIP0JMlV99k5D3dwuSLw3J/GDmthOYd2eAxeuszTZp2194CguNILlh23QuxM5Ozs5AdbJ2QPsgsd
7MVE+11nbZaTyJMNFElatDRlsyjgM5zJBUFi+DwjJzrxWXvj2jx7RqT3mEFob1YrwRMmVXcNBtKA
fFjef2bsXNSHqbx79jIIV7VdkKfcDDmaPzbifl3Ql6HWXEZnGo/XLN8P6imeov7nBqmwDeN50jX4
dFjLwsRgc9BCQQnEb63MuTlW7V6mP21hUzF/5MkvsPXj12NNGJ+zoFr6+Z3gulLu6VqoQ5XcsYax
nVuXuwQLsM/ZN4AxWBS86B6FIagrO5ULOhdgjDRmzNqIPEs0OjQKFZB+CM7Le6XESxHhqts5QbQu
wxcMPkX8msZaTS74q7JsNWD+wufYAOQeylnH3sQPDiGfpaY6REg1efeTc0mxgr+R+tWMmIIFK1Nf
mM4pr14qy2EialtzoFfBFxuKiFcFLsJW/Q7lFfZhn1KSy0wwuLOO+F+1amu2RoDZDVr0RvlThNj4
xJYGFayOBeojtcoZDjWuVGr2zK2NhQdhRCn2+We0uB+g+/70fHBcv2XCpI19SemFouI+eAdNkYhN
E/xgBv9XULfem7TDHhRtazpc9lBd/PeGsIZ9oSjkX21uU/vbEPdBPm1dY9NyKGgTDw99fGiUs6cf
HPWQcouGmcIkknItcZRDyFTghgfo1hTOJwP5wvjgDBupTMX2St4e01ypFq7TGQ87Szq2AwCGtViL
j7j4FgMrLJrdmvbQp3eI2QvMB/+aSmItNs6OCRhVR3VCNyZfzKZ4V0dkH5M14jYSGHg2urY6wQhC
LS4nMOSdNJ7b8qC3lGiGi8plPwtwZzgk9TPDd0KpjtE9vJiS1AJSY8P1GiMlt1aqoBmtsvWAcUin
R2M4O+nBItaGEXth1m+R8sqDbUWGzdEPceezt0ACkw/y6cBQo4HzsvgbwPXjnkaKKpCdgvrYA58A
GJNjvm/wpKlAm8W4GsxxqZkA/YZ3JMmQK1Onrj0fz2+v0jtvg1InZY/0YrFtynVAecxCLk71KrvV
4lnjCQg/LFgnQFGZKggZahPMhVhI+Gu0XK0G3Fz8REik/wqcB6kF1ob3K9qPvD0tFyQfowjRV8oY
Z62jnC22gVr/ZF2FW/lH09mfGmfb+inbSbQllUGqE1rcYtSQcnjJtKs+rCVslhwvqIurOcTVr6rB
Fig832zcWgp/UMckrbOdhywVm2cZxOtY/7Ad3MC55HqLYFJ85J0PBOveVxhbyYEgKeqGPk+UjYnS
4hL4iNhmakTLQufuagtVy8moP7PhYDBZ6FjspPcyXaaUKt1UxRbXN3v3H1vZ+WBRFUqqkeYdtnBN
d5YDwY0uA7rD2JXNpkoQN+ZEwJWPo68aNRBIu5zFoq8/s/xdVXlNJDFdhM3cgmy6nJqUguFu+TUJ
g/mQbA3qM3zno+GhoIahmDcQ/jvHBUhwsPAvpa+2/zbV9ZCuBIb42N1m7mdunkMeLSE7WMxHePK3
FaEoNkh8Nf4R/h3Zycek8+muukSTF8qGEW9/jzxj+/K7iu+2uffqk8HSw2/f8xguLyK2wEuliOMI
WbNc9/jV5NrSfnNiVK13a9I3JX8vnWheGMz+OGQxjfP9qJR3lQKi/On3JT5gmI+4FrT8ZkCEKtmO
t66+4B2b9tEaEj0hGcM/191v5W4bOFOMiH1wq4sXh3RKrK/kdqqAbY1HSsVJWXjdV2Gegwjrc/9w
lbVpXRP5V4T3vP6JaAix432N0UdE3KK0n3TYwtY6ltBwVdQ412bU16PVmN5bRtZwJH915iBbVlyU
yu4Lkt+9K/4MVHUr/G3AS/rPqLuow9vUmQUGVsHi4ENKWXu9EW+ihPjNkELm5gzuFkHkR1ehU7wR
ZUQg4j7FEZmhbaTtK8f8ZAJssohXUTIUtJgauJC5PKCji949w76d13A45G+NXSwigWVKmlJHf0M9
2CJVCJRHv9ya5g7sxmYAcBEY84m1biqrQeF0C16KwfHujaxVgUSySs1IGgaxuRDYwly6qUFhvPtu
isuuX2k4MluGDC9ap+Yr8H6tY4PfUYWi8+lsyuZkFfyHHatDCMLWwiZ+GGyg8Pwr2OAH4z63CYVz
5hfTs8D4STmKPDgEXnC2UxA/E9P6GvhfDoMmH3qeV64Cmz8+RiqbDwxIPEYckkzwKH3zVrf7CMGy
5Fjf+thI+KBYzUFYoNRg2treo9aOYXH1tJwcBeQfAj6h+GUBOdfLRV9/ufxlErSjAAxc5SOxhJ9R
fCjam0Y1/GgtWmfaNoMrH8SmQttlOjWkvWwnFgaSXFzT03G0aCun8dXMaDGFVVldh/7TFnww3hP4
ORB5GUntbezA+yeIXygHcjdiJH8ZsUGFj2nv7FAsimDfh0/Ro4KWd1XfITGr9s4yrn51FPo99xH5
llWwS9Mrlhdq4qhXnRvpEVGbyeiURGcDEkXYfCQh/stoZzpU3K0kdKLQx1vwMLV7nvBIwelRNm89
15UGrSJJFiEmtUSjEcW69sEppLg3U95GcXLbBbGDudl8d94zMSSwGiYI79eOXtBcZnq2j5KNKAHF
YlOi1HlBGZ9LUrWh/yblDgUKzOXaKNSlVbp44+INgC2Ic6ycD+kgycu8I5TtO+3Db5GWNPfUolPy
xb7n3JLHAmVNFEQ0euRF7KEMoYqlLmMH33B2JbSD022roVSXwOYSDAeyHPESMdTg+siQZrNNKn7x
ZPzDpOpq9jMa3ssSeD/STsu+UwnZJPgDhSdTSSvrSKyHHnY3N1sW6ZY+18R/k22+svNLSsJQwEgY
uQANjAi0B0+Zx8K6aQgOYV9fW98FtkGdJmnrynuXGIvy/uHh6/SoEYakl4O0H82/rgaXDMGo+PSC
fZGXsyLiG50Hi7FS5qF6ql3zPLrxvil8DMEcNvCgPe7+Pq9rD7zT1YI1J+e6brVHCeOjzRP4wf63
ocM+j36zMT91NY+LnjAteo/P0tZut57lbZUSRz0bbt3lMsfvmmEQZXWCaxPdDKlwHHZGsYK25uU/
dQSNPfeWVfajUyxZa/HCag0s6t4DBs3TLCgkttslpLqynLrNJqo1Hr42ZbVWuUyFHKVatKld5U2J
5CbPWIHGhG506f9VBFSctfD8ueKELGI5goI7/cxzAX5qbKo9lSbTUxDqhKU/tbj8HPFcJSr7BP2n
TP8C0+YHlaT3Hz6bnzR5S9yUl1mhLvIZuo+AXWtb4WwavySV9Sz3hz+3xPIRfbviHSitiSCQ1SB0
Cj79Fo3EEFzmFdQzPd13NLy11h1AXM4o2iMMC4aZsFqr1U+U7dry09QvtCwzA+0CuStzcqGIkFQH
bYLsf5TELBrmNROPpj57P5k1DG9WFiIyFLMBkkLL1q2pdq2xq0La4/jNq8L8J0H6NspGk4SqC/3L
4eWbXLPC5sqPr7uiwSi0tlZfzfwaGD7GS7Y6FukTP4Fe2Tlb8lNwUABHp8YsNY65fpekDkMWJcL4
ZYlteMdK2QnyY9GqJSTm8FO5k+6CK/qvRfZxQIjAjWdRw1Nkr2H05+ORSXRI8zdD5HT0u9CvYbW3
WJBa4ypK/lR5UMu72e6GbA8XCEcV8iSewNZ4lXDgB3OtWxCNYv1f1QKdulstF17Vw5Jx9uiJkc8u
f8MH15QYVEKmo5egB2mg4s62QXpSHs8W0TvYId+k7JZ2WD1vTnU163uHMiEtLsM8bzQuCYYLmFfd
5EDLY+iB5qhDrMJKMIbYmY6FsksZa+rxmti71HqjM3o2Aj4iUgG4BNRKFvSnoN/yMiJg/EWc0iP4
RZ2wT8oVNkiVf2r015HvYqnmY2yhXiDEgJtxkAL+VytzORjRCuSoDsimjI6CB2gJ4wQaDILiXIpH
lyOt4JRRk++w/3RxaQaI7IpOwvorbMVRVzdUmK9qiBtj/sRd48Z/LfWHtFwL9yrDu9FQRkDbTc4t
sqGMBPp7GbZ4QFnOhNdaewgKnJoKR6fSLUd2IFbJQtVgCC2dObQ7Qs/9BIcQzgyPgt4+0+bHg1MV
oCy2rE6lQWgaNRK3fqzVdO1+TYet3QpEl+wV5HB7Ca53rEtKDHC1iC8NNDLPo8PB2efdlwN60DuM
OuuTX6s+ZbBJigsBUR+Dgs+vchqKOxoWyZ4zLzh4BixZHnsxDAdyoszXbzZhxEK9WRGUrwHwNqFW
GX7oeD410O91tav1I6DrUTUWOvetvEzAm69GjgJksxJjagMy1eg5hynwyEtrlVh/bb51x2XAsyIn
bGNvAv3TZyfrWVgKUfljuU4z9oA9vs9uhMvKCztGsFIwUBolrSHrAfts2L2bQFOC8GozeATxG+AG
36THAeeY9wiruwe137W//PJWkRsEqTOjZgFIMx906+H65lyyaK1gEXJMV+heDuokjAbt//z3p8vA
ZVAiiOSqFgs4tHyTWc5UJxFdIeKyln6oQzJvHDZfgnkpVRZ6LOYGHxUbx5+/pHxYjf8K+2XQ/d3S
sox1kz1Is7BMNtHdPadtSHZ/7OI4do21g7gf1n+pq2J8PJlsamPm9jA+W0SC7SdVXVyrWgLQN2lz
00ckfpmkwvDmQRWkn5Fk1dyqr0qjIDVDw1QuvrIv7UMZbniDYchCXGHHBV/z4FjU+Og/lvby+GbK
iaN9kWj8Ec95O79DlJ4ehkO0c7hHNlxWtObDVvbTSsXll1FCT7mqO/4qVAHlHyES7nRn6/mLk5L0
8wVO0XnN96yo76P2ImTma5uhqNcZ60cBar5njccY65ohz1oLb5a6CbkvxROJS8xSIsukV6mRQcCf
WEc8cSc+qUnl0jh3QTzgso2jcS5zqmzzY2m9wmRrhcgbkqQlB4prNKxGF0a7tsJDwA6mMFcR6wQ6
lth76Q5ZBjQZiolxnmhEvth0cIfNh0PN89YGzpiSLwbUxDMeuLQA4kK5cH9EswqH95gjPn4G3kdt
LsgGsUKMLEIfFKs3wl1qEdqxLlluQ+H+DGMsHBAAs/IA1UVzYH0ks6JfpS1i4YreTr0fZna3lBwC
useIq80m022TbyQ7B1YRe7cOr0rIZVTFFoJ1Chip7dKP6AicgFDKkcAyHnuaYD04dnNJLYyigJHL
yU8Tji5asAwurUCMtayuoCHDnUHomixwGhI4dcfYEhh2Kl7dECfssM60ZBZm3dYtCRJ41rx3OLX/
hvRCfNgq7jrxl4EtKdKJzE8RZzMPDraXkeRSwGmY4QAjNr7qcN0jBgporr6N5VIw4mLz/5OUniSv
gCW+xteiZyCemDcei0THBinON7zfte1V0dOZYq4r7RDZ71aOTZANs228eCVHzs6sEjMFy13YYaif
RDXKOjrcRmwd0FSqgobTk5qBG5bOzNTXAY9QpXRwH2jLAec0bghFY3FI0p4KWjg1BC59QDjNl0Af
YCayaLbJTaKCiHXY6Tjx8cn+I2GBe06b16ie7rgbg1de1AsVkBTB1UVbvocwZLCealgz3F1Cts0g
YNMQqj9QR2WhSmlAQkvckIDmSndfgM2MsBN47+U0ckBXi9SXSTrN35byGrC5SoOtRuuHQjjf79dK
T5HAlsoz7Pw6mxWtwD7MfNwm3jrtP1z57JWLrCgeQaCAQ6zz4ofo+DLaN4KSJu+79EdUdWPRxl+D
qvIJe4uKQ0Omrg7AMHAYZzyUTPspmJPMgpOXhj96GaxjS4hRZQTv46cpngYjSK3dveBtHMAcda82
IFxRn1qN5P+jiD7TgCyz21EhJvaWce74XSvr0lvX1n4F4xWXE8VBuJx6wYD/Pdkw9d/O4fMNCiHP
Fik/ZhG8K/avpVwmTHt+MpKdQqRGrrFPV/gFIgv1wPvxq6/aulXcMbwuAfGzbuJ7xU3QOlty15O3
Sx8qxfQlJlolO1ceXzB5tPSLjfcynApo3jErSG+pmNxOvryQfaaiLLLqaRMYHeKP0gtXJnaWglhe
HO7YptlEynIygna5dg2iNigIOH07el0BVoxXk0cINW+Ff+sYRSxWNgLcKMW8Gv4JFftlDyqrNYJF
2tm3nj9vdFchaXqy561ibvpm4XN5MGAqD8qPSU2XSytyV+8a5VPl60UfsxEcu+AYqJuAVXoZ/uEz
9MJl1y9LZTk2I8wWPhlqtjTznVvQwmvvAtVcULaCqAccl99S82kbc37VMVxiD27wUI4uADIAp7k2
19CqwpXFD5+XPNMcbx4kyBocGQL9NsLxSFqv3XvlelAm4wiJE3wAzyykeXDf9xcKdAp/wRHe1gsK
ajvnPXN2VVCtm0ChA63HsbHw7K+u2DZ4q7LPmr1+aT9seVPkXk1eQ/BQ8IIG7UboBxXBN3zIZqNZ
66C+h9iCaJAr3T8a7+PiklbfmfYZJiQv77j2wp7JmmQ7hhcb9az4bMuD4d/D9k2imbfFxaZ1z8Lq
rMcm7sl8HkLoq6lZY+fAyB5G3bINvw062KKk4RRbxYxk4yFoL5T98AAFY0iDnr0Mqwta7MCtNGPN
0/F/ze+xuy+5cNv2D+F4X4J9Q6EnmiBGUoEqzT4njawI56lrnZAobXMXZPDROeyTY9vcoT8vOlYI
jV0sfcWaQ83lmuisFBoa+VS4FLHfDblNzO9UZfTxbr3zadqXmlcK17lCDwQ/gDQlXT1T5WfN7Het
KnzZewfrTPhGEB7hVZ9NaeNyPGjGraiWYfjWA+ooYoIBrArgGdBhmBK8p9T0qlT7zH/w/V4YA0ws
B6NP9pWn9Cz2YjFw/0nqt7qEzYzdwTwBc7FrymMxZNlfChGvwgwJRiIBpMW8kQOqrvems30Ju/w1
sM3P2Z0CLAlsTOeRBgJ3dI8FuyiWwQgOPvanh3AeurLGYyjZ/Jf2Jaa3S6novwtNCCv09IBujvpu
Uel7CraWmfOTGeqzo4fVCmD1tUGwAkkd8HqVfod4cFBZqUb5DYCz1WfLTM57Cl11b2W4rJmbhQtu
p+nTRYDCoGP3HPpfJ+sp4vt0sI6q6BdYrjBV48nmKlToSEoeKjH0rhJjLrfLpqVnUX4I89Cx/G1V
Rng+g/YnQyvmoOg0UfEKh9CYhmWx+Jfqy6bZi+Ti5N9auJPZ7/RqCOo79WWvMWdhshC4G7OtiLX1
lLJJtTWXxZRvDG+6AL7j8EDJVIKwTBy0tGSIP7ZB8TFa9lWZ8kukA6GGZE5yKRGHDUaBmn2BKNCm
WsKe6M+oxHq9Sjwa3zBAlCznyUcSNlYVSDTEkJcVD490pbIfk+Y0ULMD2/pRvCwCCGQo8atWefnx
StRYOfam+l5XHw6Z4Lx2ufSyouQ6F2iniEu4CZGkhhJIn2AHKgVh4l+C23hYSvFu0Nppkm8ymOyj
gcfDWhnvDiqRccLQbkIIg2JGfmqpsS3pTMZTnsNjPg9UOUOgKfllitA5VR+DdsziE6GPTt26Jk6s
z1q5DcEtjCJEMHej+jhCUq53ECihqJs+4gFXbKLmaPsbMXjrILXOrYP8WpnzvKexUD/aVUBoqVuS
IUO4UJVlZG/T4dmTEZDoKBE+qm4MGNdWqfwqM2J6A98SaINe8Z3ptoucnpK/F/3JZaFMrYf8yoKz
ZuysYKeLbq4X9ew/js5rOVJki6JfRAQmScjXVnkrlUr2hVCrJTwk3nz9LObhxu2YVsxIJcg8Zu+1
J28jncukEO8BsurF9OmZ4xcvNYm2LU5XslEXdXzmq0eBWK8DJ4OfVeDGSCSWO4ScI/xUFfYnx7sm
INo0SCzsAA/Ch+4Ut+ssn0lMA1rFWDqU6qHBa+MY27L+9iP4at9Zt+e4wzkgarBVC8D8b+c829Y9
Dz675cLErm3dDQ1FlSbTpMfN3Kd4uBXtdUlXskEbGWdlfqjsbGf4zQ8mMwM5YFxns24kn6FNwBZc
Kx2MWEwx9mkEOoG01z0GCi6TgdqGQex5qp/T6qUjfl7eYh9n/YucqSDiEkheSZGEZDg+V8nWYVRZ
1DYbTigo2btXfgTdW+L+c5MzWjfAa/8CdQn834nZsxOnIGVphvHAFN8y/W6j22CgAITsc3VRftTr
yKHNm/juQEZhQeWxRfddkrSjcQMyOs+BdShWnaUzII56xV7Y10dvPC5sH3sJhYB/LCHHzfo7xfJS
+BirbnF4aW20VUscz3Pmf0TRpTJfhvlYhnfHwmoLjAVsHjl5NILruKDUQFQ6WcfYQEWya3mus2DT
LkOXr9G6e+UeMzjCxCN0eV2+23zolmadwCpk3rX6UIl/prWrsZUMI8OhpccUn228FRlesJgIoxde
CxALInmneI+aQxg91+Nnnd48i/rn5ufIxqZvrb6LpRUH0Zwd0+HJ7t6t6lCj3xzw6K5pNWT5nUKT
TibyaMfT2JIC9bfja4MX8BSuOvbiRJ22q0P/oaO1ZRrlVLt2OpbWqzbuwCy7hmDjF1YOCkk5druJ
0EFxKYghcTi882cTpqtWz5F9m4vnTjGBHB5snIVoSv2BnLkjwQmVezbdN4IjZbF30aLiGKMfKcWz
3w+Ap3dFVG0SH7HKBr2DTTqFsU5pH9zpkjtvwnxSPMOBPmWkGaEr0vpiMNSiQ+Jo34X1Jut2Tkxx
gdp4nzinCsTC5D8TzlhPV1GgFbg4BJojjiMRfNbpg4z2uXmevY2ii0srsrw2rfPq4w21n0q2JhNB
KBZTj8n9HbHOonXQ2LJDJrXK2vnhAszbZeMtYeghjW1lH3KdbcPpXgXIFhIPbfWwq0mOqQxyjiyX
cYLrrDTu9xgCktWy/e/dY+peABsEsKmcBFNShCAhZVqNOZRJUcY0p7JRupfHFjNLPvd/IvWvKTPq
h9eFszSEUOUDvXEAv03AReya+caQvWrihyPw8xThvkdxakFoK8m3L+ary4KpSgiwa+Teij8qb29H
T1OUbEvuDSg6jUNKgrVlJdVZ2yzd6ezJc63N6HavWT8VaNyIH8Iyxl5sy1yKIIn0OA8Qu8bnGkWo
wHPk405GCMQcw6v/Ini62GO7sQagDXGyydKTHZxtfjlDc7JZ4PZ2yz77tXDzW1rn/+tDmRCOxueC
YmZ+/TA7HffCsWX+ML8SLjXwt0AfjPpFLiD7dp/6lxgxReybKNiRAfg7aTxGA0qz8RwWj8DxSw6j
iKJYQFprrdecqz1SfIqZhEVCbFUiXpS5bb0R7amcDwH6BwcXVcbPVYxHn09yYrxVx+Onx9nZmP53
2GRHEzwepjq3X4EQJminQTrhEsfEBaVh4BssZDC46Bw5QdA+lWT2dG26G8jDmJh+e2+BSU/MUs42
7o55JyEVhMeZ/ofkBU4XN1tjJDUDLNoPvreanOi7IWm5dLjXMtQDPRsn9Gx97j/M4fxkIO8qule3
+xI4cvz81UAM58b2agr2ZQOCimlwSuMKHpxFlvdn4N9lZDjPgOMt5WbqbAsNtBzASzIRLyHptjke
J6hWWfKeRnfMBGzF2L02f60h24S4wmIwfm4Pern7SkewuGj6+IKozUnHZiJmN2wu914LGMD4bZqf
UlGNje8RSkuDVsskNc6Ddpd01MiovQMENgGjE4e5H5yGhwZBwYTo1UI+hX09MPBPelRVB696KzyS
p4xgNXo/ri9XWgKBMPu1dixQGIiCZwyAkn0ejRHH1BKaJurboLESEyCf/ArnZvNjtB6K/fhJoz2Y
8kcDi7YWmFxHueXossMe5CGZfadUwxuAfd+DDyFfaRdNYh+2OFn7bmVGpG9kj4FKnszWX0tHbwcq
JR/F5TCCzyXHLsgejeJ3zs1tPLBkQjm/yLEY7AQJ7C4bzNqPZA43N/tSpe/tGG0nHMYijhmG8CMw
/ckwb8wxziqM1DUPTGCRE5K8lxVCERI/FV82qLOBNtlzsU1DL2ffQw53nADRjrmMFvd6j3KkwvrO
4FFoqsm/Ahdgj4C8kbhNPQMDx1YahLABMK7wUNswliUrGlH2HAjzwQs3KZAJz8Yjju661/SbVIwi
PuPCsga2yQhIzGK6CDas5e8IblEwGQiA6ffJTy3es+FuI/upZL/LBhO9ovngETZoGcxrGLb21YRb
DWco+bN0Vu17xDIkpWhwsuQ6oPjgk3moJxDtZnic5Iuhd6a+2uMOtFdW3C0uSlw3kLTpK1ukRka8
q2eUesVOCLJIEYKGLC7ZZtoyucWTx78YLpehhr0p7b3lf2c0uo55KlpsOQ7CaDkVtzn6KA1QXaW9
d0zFhBGqkS6PIQ2xi9QoD8RjnkDDR7s+QbqhJI6bfNs5+aFx6ovteu+689aDCsmo8S5xGb5Xy9Ot
4dY0ASCa6inrRm6f5b9RkAdlxZfK44IpykOD66RryHfHaeJHIfBGlOLFX5OhvLDe+GaZ1Y82gx9I
vd3E79Lpyy26J7YF8VXgAozAjEw1S2kkJTudN4vEzwB6o7YUC+dxKHcBOiXPwaWdpMwZFrRTD9q6
F7jT0Ig62Gh8E7JyDOsusO516vpbrc2NN+bbxpTNVga6IUEUX2IbCUYPhDUEDq7rgCWtreadryYw
MM26s9Q2stW2MoZjE2mWwqz1gxJffGKTOUlnBcfU5YEpkN04JBr9KCopR557i3FwKCEL9BvphqhX
un7n2a9+wc+sslPksgUYBpJlan+1kCS7Ai5G1Z+Gxkd5WxOz+TqKBtci4VWDXiPGx4nG5jWnOGwQ
TMjpHGcusVyDu5F1czGxCmpkW+DnsZfsHR3/Ehb4o/yZmTCqRKJvl+/TFS+YeCwu4kQUhwGWQwRx
eIYdnDOGiea7Tq11u5h6MCD5IDgWb3nsDespu/+vnWBMLxEwWHZ9GT0mJ5iiHcI0bWd6NAtZHUdi
0VuUPEHJtL0NnwxMEjHr4RxbZmKykSaQ/I/RYhDyi2vtyCcYZXh5Z16Wibu5CtdGPGwaV2GTqN90
VlDwRZtotpCAYLWeQu9BB4x0MaNF1tfcqd+8lnsREf5XZesM+0DK/GoWyBr6FpLPYTRauYkdswOk
XNRrdwS+j/8ZBqwbVbeuYf5M7I9cTSosLqa/oLKyvH4IIj9j3xb5G9uUVnS0A+5IcsDp0g3HPZpu
pZCwjkXav1epF2h23jO+yYrawamlQ1wBe6jIaLtt1s6z91DKnANUN5ItfKwrYBptMcKrr0P8Mdpw
4cLCFvALxeYpKeT4x0M7iYtxbA5ZbSmXd74dAKzaykU+GwZM5LvZGcDvRjm9lxUO+TG16pHtboqL
qkMd0fSFu3LLyvwkajL5stBinDwrsIFUV4t7CXy4aEO+EeHMWz8oPIjRaXPO7R/PwhFRJQWYuGTg
DQs1flHW87RdQqWYhsRYnGKRiGfXTSLaUgd/rR3E1WsmAzygqRQIjPx5gXYUDoC/tvzEOKbYd4Rw
R7TtiLtl5OZ7g8D3mGaifkzsyiSMMiaUD7nlspJrZ87CeerN93xgPJh0FaIEIyn8v2UT9RsNzW7l
Bj77mK4Uu9l0mYLPRY7ZtQ+Bw+HWSTJ35P4p3ewpLgqw3EOoVLSLy8Ia8dmMfImRBzkV1hgxO0mn
+We0eFCGHvxdIHrW9VEhuwsikax98PwifcoY03iL89fS0t8FKXsG5NPqPoe++VQkLAi6ZDCPdWN3
W2vEguOGc3Mylexe2oZgx8hR2cEvScIYxyh+tMxEPA7mSGadDxoCX0L0lnQa/9089gjlpUes+jyS
xCVIBpV4xZKEfMzSmSYwKkUpPyrTdg4JFhuSrSZzRYYvgpsBrJlrcyJmvoGR04rtu9l6v01vxwgn
82EFAqFE5BCY/XbyQx5DVXBLcJKiVOu6XpH/Zy1exG4ElQZx3P2ulnjnEhbhPTfkctboNDoYXjOt
VWhmZ0wQzbdvSXH1MehSsPXjDLQ5EXT5SZt5q1o1YqVj8FLlolZE1Djjgk/bJxXXGdZJ0qt0RFfm
2biWy8qAMm/Y46afgEJSFKDni2lAWndO1lWnlqdtgOoibLpNrCElE62gdZArGqzuw1GYPP3xjwnf
8tzytMLkisMUOkBkLmQn7kmxsK9Mn2ZPJ4bLZZ8gDKovqEphNWZDdIPBiPWEDxMguEm445SrU6P/
2gkKYtgmfvFTkVcYZNDcXc/dzH548Pz0t9KUquOs/sKb4iEkZCIZtj7jUJxL17Gqrj5etKICZyIi
xtlV8B6Veb/1JeNxUzr1sRzrD8dtgu2o5+3g4ly1PzJ7XmfmTkI29naqnj86nI7mZ48to1QVk9Oz
aM/gYXCbvRUNnlAQzyr4HhsJzyd5MBgD94Sfpm1wAMj2b4463H3yvZX6KW5YoCp9DMVvbskPBrg4
CYcHTisIKp9D9INWK0xe7fmiGKlRRTx01t/B+Gn8szb/Dm5N80DFLC44XumI+3UvorP2QN1R4TSr
glQ4Y9wlXrWAHBFU/LUVIQizSYCOs9Zx9MkGZJOatCHLRAUPUdEg1HYCPD14CtM6xgdxS4mhHH3q
WDaCWf5mCsWGngozG3A2kjjO3MfxsQdkzxmxt3HlvzesZGFjblGh0IAsib8nT6CzwEGV1HB64tVE
MorWZDxFpGPZlnXySca2Ww9vCsy6XhQ7A1KyCPOPIMAjDFSwZ6BezKeOOjJyEd0TX1LM+YNq+eAH
j0Sxic2tWx1tLzpVpHUU7rQrO+826vYQ8cy0moV3sA3SmTGq4W1DVioR3jPBgWGlLIgtTsCyx0vl
b3rFfunRKx/H7MkN6HQwmCcC5mDDmgZ+SdJCvWMjU0CAq55ZfG1VB5iLFogVWVSg6tKs4IgsSYge
K1hJlL89PqV6SXSvunU+XFoglEX/UXe81nWzmnP1ZEoBSDk6TtYtM8kl5+ePhuBfNKKLJxbTY1ZZ
lh3GwHFNvllfEy3Mu0HeofPKlbUe8UqmDDb8uXkwYnjhKVt2zq14ntYuK5YmeTSoeupsy9DX5Gbm
c0RaULz5yLaLnvfMJVu7hcnvHXg6m+E2x3wStTsgPBzI4Rm/LJ6/yNnmwRWREcp3R90kk/HQvbj2
aYh2hPso/MLibtZXt6nJjkGWBEYjEe94BgIcqWOVXUbHeYv89G1mCJ7Kv+aws1ANTbtBPOUwHwf2
G30PhHo6E8g5dsyTcqr//9dgS14yv4GM0PEJkkbxLuK7jmGnuU8dWhUu83WSP3vtMeyONYJFu4Yv
cC1tKFY0VwXGuCy/RfF5Sq74SRai2p/eA1TDWYmoy8BX+JiiIHGx/yR7auFtTbxARvA2c8JhrAiC
djeDD8WrIU+FcbKBJnokVs2AdldAjGbXjdYw9V6G8BRGcE5IYjYQJQcuLEvT3FkGQ6ULIIOUDFbV
KfTkIbcoMVVwWgLqqxicKxP/EXSFfO+tI/LKBYhq613HlZOw/eaGfbBs49GZ0veYnT7z7shZ1VjV
qr+8vyi6xu5SsuRwiczySEEgTqXhROiGkxV/we7LyQksX2e+Oweqyey9jtUpYzu/vGJEPoYvCSdF
C4AoRmMDqBI7pmZde0kZfKttWNHF32R4txtAUXRg5rkN7D+WHG5uz8Yn8QF8Llun6Cu2Ydg7zsZG
RV9Y07alUbDYPzbzm2N8K6RywD4Jo0AOWoyIEi2oOlQnk7meif5ApozHblw3qdjYPQLN7JJNTNiL
r4Hhck4TZVBxxOFvO3y4uCnmqMd4W2zNBEEXSXqUvDnOwEwHADHFOsJK7Yb7stp07ePAIVgJgJ0Y
TKf6Kg3WnhTaPmZXAg/WHEdnUk2r+NGA9FkBEU8zB3YN2mwSDGcbzgFmPYt8rwG/bpB8N0o/9PaI
ww6LDKdAXeO+SMHkMgDq0UWYdfVU12CBWgLwphERWbubqmhjyy+7fomqx7rPYeq6eM9IGwmLq/AG
nH6keCss0kgD7SVPj/hHn1yRNBxuTnmoDKYF9q/R8jhYH31MNiQ2JBxgOU4Fkq0N6yPGcunhGC2j
a4vw2jfNQz+eE3Eb07ckPkl3J8qPDv20OJXOxSIR3MrCf6G0DtIudnrgoavTL7TGXxV/lnVOSJB5
cFT4KbyLxyLfQnXTi4+liazte8XqnYomXczsoQmP9nuaiIhYrJY5jiJMpLHtb8wM5ym2+Jw+lJG4
biYSCby17X83hl5pmKRFvLi48Wsh50Zt1xfEe0X0/mTNOdj/R+/RYnhRLEV/232Yeb9rOGtilHp4
zCfkp477jCCPcxiRPLw0Lwd4AUBbU115SB464X02qjpWstjkIxZj8uyqlqwsCvlZYb7ui33F2NUG
4pNZQHSJRm2T81T+ztUJxDo5qVcoO5P7UvbQDwNC1MWhxwBGz3wPu1uBnlWU35NCDcJ+JczfJkQk
qUE6Vuhtab4xaUXXrh5+KptoaEK8xgh6QuD/LxlOjAhAFSO9yn0YMgsyI+neqcdC6DEh3cMN0qPl
vps5yn4dUVO3ZX7IlDu/TkQKkaAQBkwgtAtcg9yUbtx6SXPxKphU8/iUAZOvDdaBCWs7ELcgcQIf
zXMP7J3Otld9shpZkfUasbGcv2RVRpsgvdL/FZuJqmoQ+I276JzSZkzOcLVikEkcoq5rb6tZf9aL
+9a5TuAJPQX9NPO6VT71m4LUtZgIAnGa0vjkjzEYNTxaAhwFw+qm37vCIhwxST75wGW+KorO/xdk
tng0ct8YHgy/S7j18W4g8KyUOmsAwpYNkj/rF5LOu8H/6l5Z+AEtPil8Hn8cO19rFxWMn2wcpfq3
gTXKr+dT4Hg2VuJIUaYLR7zPJAPUOmDPL9olAqHedS5d4pJ3D8692jhs1BcGsxUzxtaT4NHMQCoT
G8o/eR3b6hYaSwQBakaY/izoBN3frJAdWBPPcWuwM+2Dg0nQt4+/s6XNAwjAbRL0eBB8hl9Z81a0
JDvRVp7yXB3cRECYjL6FgAbmFhevjOnqIIV2IOJGeBeS8GF+28w/qo1EohZIaYIy8v7GQXXxFXey
m9iwGChj2V2MOOp0pPcm6UEmxpkuNZ5rVllj4u1KNrZeoYia5WZArlaSMak06RQOIhyMVxLjvUly
+4y+k0kbRxaensB5NHANl621n8fokexgNGn21hvh3dXWj8kewKjIPzeT1bS89i4vphD5r19AWbET
0IiZf5qB9rpu91v68kh4J3OT7uiVKECYEDSuySiGC87iVx46hAfFZP7W7wwp2K1TwUYT6lzzJXPG
YxnjkaKosuvunpL/m/rQy5UjiSvzjpnvYZRwzsZsrEPyrzO04G1NwkZLPmXgsYJAO6sgrrgTidBw
gMTQ4E5iqpS4B74QO2PLyRzsWq8jkW1+C22g2RFQo8W4OCpNVxW1P6mDBYPl9r2o63/Kk9+Cy8NE
cEbM6U8YuJdq7gCvLIPOtHqbxgFZTnPoGR489B3TmDFtSf6wO+pIuzj4Ea5lM2DTmzQeNYTFBtp4
LwfnuclgT9hanlCZ/pmJ7nLBeqQaueZoQSxW6Xoke6RnRJ+hyCfEenxkXASjgQFCUU9i1XGSaAWu
DzM3ujvy1NCjkQuGTrO3a5ydw7pjnO2xNarbls2MT3WDy5L6bGqwFRVPJKkdjd485hkmPSt/Bejw
SuYEwqbJb0mGyTNGsUWljZ/Qzeud4/i4r6eR4CmX5WsgFxljhQoyMdNNM7Or1eojDppnuwanoWcC
TfA9cp0wg8aWgp/KkvaqC03O8JzhfxjVp9GWJzwRB4n2FTbRNsKrnbGoXpUpr5bnpOdI5NciCHG/
Tz4zNac+RDrzHsxWm1t8vzxgdX1KgxmPboCHOBm9U2OZzVqZSC8NHwVLO5nIhEgjY4I4t2zmZons
K8L5E/Wuc6gsBaAhDGFW9iQu2fuxzGknpy0KmDeRH8pg3leTRG3S9mfkf/KYtJb/Y2nff+17nUBs
9G+mEVz7hM1BqYq7AqlPLgPVFh6X8KW0z36XrpwBPEj1Q3z7eowBAFYm68FoNfoWZpy8+OyltdM4
Kste7foFvt7dzTzbL7NGkY/roasYNzG7KKe1FJ+VFx08l4zKALsnzSP6gQl095TsC8Hiz6ncYxsO
Z9MkVa6MqGbDJvL+aD77uFUI26uTkPT+KifB6Vwotj3wZz36FH8OCJ5h9Eixo/RzF9+D6t3oGP0i
ima82qBWi4yXbJqYbBKgMnzVlboRUL+QDhVlFFiJnmxjLq/LOHS3nFeFsg2BVRHvDPwObdhcYuVj
p5tCNe7zNFPok+ExIsVhcV343r/KhHhb9Qp5+hhMXN2qwXzJkZhm2XOXS6rP3NDJU+3jYfUMUz0z
TyQDrW/Mh8GkllS+QPgUFzVwV1kRNBKao9wrEWKeYp+0kYrNKeehd9Z2IzZZUlg7d84ZD+VifihG
ir+uyxalzVDT/WkXsr8/Z98QfPSXw31BgNrCZWIKRkk4efStOhoQcRpjP/LJ8mEMbRs8VLFWZD74
LN90h2A1kdRIvlcS+IQMhAi/xPd2FpNKxgS6+WCog/LZm2aSp30bfZBKEMuOI9g0r8nAO+u5gdYS
RW7zGGmPE8WsA9NbVWMqv7jbhh2vPiomi73FcQwLlNVlbCBSZZ5/wvlVk3e5hCsXYhm8BD4gDcdC
+VlPIUaeKWN5MBKrklhJdAgRAFTYFgQ09GZkW9DxX7/6DuNzowXBHeni1X0KApSuQUvxD3XLuTth
0t2TMLTe7KgO39XywPDZzX+M2f7nyDI6gwapL7MTvNsJY/IkE6u8F8cQKIMHwwaVO8CfKVCQh8qb
cOvNoCRT5eGgCzRDKQ1JVuyboTDIYkJDqtGqqsJ/8qayA0i0DOsyC4+ATHeGA/Oiiu8h878HKzCv
iiNCF/21IaZIp8Y9BRSP4OYQZ4SNh/GRHx1JNR83ajE65NQl/K281DEL9NwnT9I3o33HFjbk3Vqa
bOKopXlNMv6QwT5FyrCb3YVf6G3TongUrTphJd/ZNtdXHsAxq3d9lBy8nIRqJozTn5m8hD9SeFSq
pT4zBm+6P51f6gTVZX3vW6ZAYYnQrb+arKFS8IhemWyl1NsKpVg/9MeRoVvPxzhqDzdx2ITme1Xj
2RsqPsU+Zm4WJkAMwxRSrZfVJRUhf0GucPFidQu4AUNy1rIXcU3aL3rWxH5youghghdSFCarkyUv
sj/r3D6jbHjuqgCfK3TAzqdFFwlwytj79KsBRX9Amm2N7tTxYO9wIbssjJasAtsdfzLAciH7FBZZ
25pKZUTRZTM6lIGFRX985jl7BneNcBVhAWP9zsISL55Ih3zsffShUWltVdmvpg6nXz0doslZK9jo
IutPYJsOjQjZ7A1Hb+juZVLcUNfnN78Lfvsw/fIZrMM1gYUNbRTdCkMPizzLLEqu89j99DUIqM7e
BItms3YffInuI+/bX2OWz7MRbK1sepXKe1DV/JChJx5dUAvSxe2r02YtVf8RVfM97SuKCzjD1Kfx
HzvA1OY3hyRq116rmZk6jzwphyQNCUdLvwry7CEtJeuAYBdEMRCRd9gCyAiaTA8hCvvS/Ii+GpK9
zbKQPc3WUwSDDiPdKhsrihGmQv1rIo9d+FzI7xF5HlDhjs1I3JB0CQU0wqrtkeE40YCy1poYZUno
TfX3kjyWOHSIUp56ydFjftZAesdHpD9r4iulSbTfsoRVG5YPbWoftAaC0eF4mlglqurX1f5HR4jE
Q7qMDYgPUt6Hw/0xl3yWjsv8otm2fb1ycRFJ6ydcENzoJBy1lxYkdUuefQsDV5Rty2R+4nBhhtkf
bZwvSvhHVbenMLOf21A8C0ceLcNkOjysUladdvgdirM54T6Iv9D9G+gj6qiC1t04Dg45FqGmDS2t
rf9pArAsfqEu9LiW0MLYKvYh3y/n3q43YzLYGCf442NnjEBJ38n4JPGXHi9u79VUXS2a/snogGRU
p6mr3+vuVmcDziR94ta/wrTbddHwJqBpdaC0TK4ermd4bneto7uSTwDZZF08xhF3UmayFvohPKiY
36sAvPfioL+l7qvPkt63xC0Keu+ckAtloQJgl9/AeE6D4YEMI28bRdYm45eWUujWibXBNbaXDkYU
s0FkWa0k8X4hXIewKTchRE8H56zNQRfcwiw5FGGFUFgyNkr+OahwZmG/zsyBQvrnif9f/MN+YK2F
7PF4/sPoLeLLKO6pS2PJ1NwQ+4ytblnl+0KyZ+1i9zHq1FMaoi4zG58HF48BDh/rpwAa3Wf7yvhU
wLaUnBiWx9xBDALoqpzsqVWPs39mo4faYGcav6L/HUnc7n+VQd7AfpK4m4a9UFfmkGWHO+xidpcq
Q9x054MAIHMJnMuAM7FkbOwkI8AlH9wIRKPk24wfI/XuKx8Jt76DVlmxx1gjE1orJ33JFEJoc3ir
CoKU2ZYQgkDucdO+kwK3DaNs31hdvkFu+mQb6mKlNapFJR/KUZNq69H52O3MwAN/Y1yYMTs/D5On
TWCgSaZ2F80dOfQlAMv8YrYjPjToY4CqZwbMBRIDm8qwUR3mDzPgWU8PHe9XWvDCGuEPZNb1orRI
4mDjhz0rfxSu4dekLQgy2EAgzBSHqBxXtoHav/ZI3aY+sXsJtme6ZWnPJNpBj9fF+sWhKI2R3G+K
Mv7QSlJFtT+M3V96HbIYRYmCd9ibMSlrf757oBwoJ8IVwA38n/FH0sndkNR/W0oWPgC4B7bEdpsT
StAOahfSm9XiLiBp+egy9QDzzKhwvLT2zrAJ27U1cOmEwHL+nCbhaorm59glhKV8tgprVcVwezxG
1IhxZI5NyaSs5pyIO3UHLRCzgXA0kIjQnz+lTt4KvK5DZvwi8H6uUzALDcVubCcbq4rXRl+iE3zX
DQo6htljp//048ZmENR8JSb5p/10kgB1Qzil9nOd/eWtRo8MEYLJe+97xtqOve/Abnc5W3ovb9ZE
mGzS0Fs57afA+8+fIv6Jz98UfAUGpN0sMM1VTnqaKoPLwXkLnJyfqr1bMYpWlJV+TAt2sasLb9mm
hxdhQwade38zDv9YbuHgYtSW6BeXxSI6UWx88MDzMX9ht3pone6rzYmZqYXckdu3DuCnpOiTLjXk
ktSsb40n1jk17wgCGAQvC7u4XmeVPi4Lj6RNuNVoynA9iRHxOJus7uj3h25qVkEJjLWmkX4boJOo
jmoKO30tbOgmMBtcxlGw5PIoWdWEFVgmjtz4VgBhrWBO0ZRo78lMHwfjY0qio6vGl1lV2zF/HpL7
3JJ6vdWIFafoO3HMdxW2h5qTw3XMPcvvWy9YMJaw9sRhSL/qAJ68VbMZ0i7OqCJ7GoJ0Sxm1+J6u
c23tzC7dzYvrbboOxaUegTN75SXmwSj7FAoG4x3s3bEkh5RRXSTTX7a/mOcXTCU6o6DeWd45K59j
TA9Ijg22ZNjJ5n1dQCV+juqsPZoUaeN6bBjfpEeZlfGu0GECmw9rsf23s5FjoYi3bmraw66sQMoQ
kc5rvhYzVApSRwq99/tor43+wVfZ1a1he9NDylAfW7Pb6YJfY0pdLzJsB2XCSOna1N+JDbRlzLtN
l+TAsqQmwWMoyCoRivFZ0hHMLbLhbyvx9LA7GaavTv4UDYHfqeU5a4ce4hg5rcGlnjvHQOmVksR7
VzUjKbB7ndwmdhytKa2bbx2b+UYuaYHcIwHqms4Qx5gfvEmmZ2B3FKALksdSpXjDXIveWQ93Ddrq
MHaCUD5ZTUeQP+jES8RjeedWL8of7HU9M/lswk1WSCA7XoR41afJgm9diBxJPkIzNs3TGN+Gyt45
+Yuqdh1xEBOnB3zO9FLGBdl0MalmOKV4odhDfXjZrUQ7mDEt5dYY9VNU/bPUx0SgZZ2bSxDfzNB1
0C+2d04dqJUdSXJWehFiXMcej1gLwtAZN41H/pEM4Qgd7QhJNcOMxoRmvxHmVx2C+xja5lRFyI4U
thXE25ZM/nJh/7Ea0LSOvSpCKjynOE7dv1IUD22W/wnLz4k4+Gw6zwBgY+staREnbWPzkmc1uiDN
uFO6Vzf8njiDWgNf84rtkw37xkVINzMnGcklKktgUbMJHcQZgpMXI1+wXP85QE1B7Da+px4PXVdd
h/SW4wMkF9xmx2i5EcS6iRUyWDEUH6HzPRBr0CCeRdmj+6cQ3Lqr9THpFMU05NcE/b7nYptNxIMy
8wHGqNjWfBAFwINwicLoVDM8lGXLbrFGlxKtq/q9KfpzP+0ck7HgQELbY6kDQN/EmLXHQhyRC/9H
0nktx4pkUfSLiEhswqvKG6mq5KUXQu7iIRMPXz+LnocbcWO6pyWVIPOYvde+q7DOaSKd3SRY1WSS
SlKgo0puTAOLdbW2vWKbxsX9OF8itBLuwil08I5pg/k92LAs9m+GuNf4g/PR5Gcln6utfl0PbVQ5
/fGefhi+8WYA5za9mnheKG5vkQ2Bo7nZRLRptJ6RDa9Lf7bxrTV5NSC2Gnl8LJj7JDB2x9ZAIvon
Zxb3kcTXx9NLjtbPHF/x/LPCWRb0xbb35CqVqA9rVDnQlsv7wEIZgKlyzulA+YA05r4yOtMoIexs
Pvt0G5JXOn8Y2Ip6TE2uzNchnglOz2GJFJjtI5f0JR/tvc9u385/PCz6jXwl1U5Mp0H0twoqCdsF
GMTjM6Etpm+xZhJ3zCJmlN1USLb6GZGEFe229rb8167sAVPqxCUNtQIh0EB/UC36K/urbO+LrD7k
xjPjp7vET3ZR9bZgBfJGrbvk0qu/GBGTjFoo3g2vIptk9TPF1jrWF8UywsZHFAbvLlYJRxy02az7
6ZRgbMpTVDNAF/zEDQ6JQkaFYlk02S4ipq4CXjYQKex67U6gaghSVMgosdC3WR5YuaVtgv5oArO0
gcYMIwOEQABv+dQsS1ILJfZc3nqmjTg9SHELedn55MjwGiG9zqQa+Yga2Vo1IK6grFCr+wFRQJFa
N9E38pUjy5NtbH0oQ24ip7zFGC/R8+za+MtuTnohe3moNQh0PJBfCmfuDkZEOuaHcDwKdS0TjXOY
8kUXf0tGjpyPuhKosRg7RvafH8hNo5t9QelNnXy0jXsjc9eMGfO2f9Y5cCUaXKTBJlTLsv412AjW
g3cakvJUh7ywdn6WWClG/aPSi4HkeHgJzacpHPeh76/A/oejfSegdnYs3VGAz0jh46L4Z5LlqHEr
z6z6AhadwkaeDXKxEVcETJQsD0aw0fiVEBN3uPSM+mngX0NWtRFsmPTkyEtuGWS0J3Jkp72pLIYb
W3CDXqunBfplM0hzHVTKA0HGc//jVv9URSQy1vs4wzKRkbeZYsspsVB16MLVY+2dEOFZLMd768IQ
/a6z3aPJH0Wb1Qjj4g5XZ7TYbMqTy8uZF+kWfTyCLJKta4zSXDsDGVU92Sjs3EZRvsAIpKhRXH0m
q+UOSBBnI+ZWU77xywRz9zyk7SruuwfX2YOkyVriHygni8cy/ZDWv3jGzCGK85JuGhPsZDFsT7DL
zODpIuexEE9Zd0+KWDftmyUeGKQUA123M7YD34WFnj9EZ5Fbp4DrLCzkfmaJoErJRXZGb9IWn9A2
nfJp9i8dDHcq+Cr/a+ZolUi1qvsPy5gJlmDqE5onb1ETQWM0r21zGs03Jo07qyEYCf0DB/OUrQbn
cTI/JxYgaFh9Z+vaDwaKKZvsZxOyZDu294IN24wZNQ/Uj1DTNtUhcJf5ylR6r/X0Sk70xvEzZPYg
Lqh5kDYY3b8kAAUQHef0ssRdhahEbH4P7Gd2Cc1vUBGyEW102m2LEtdqUmwbb37IAC0YwbdcDuxt
4n4o56cdNqm3821Mv+HJDk9F++1w9auj3TPrNMgy2ZYhctF4LQWTFwgdJqgxPANkw5WrgcI6RACA
KvYuWtI8qG0TEGmyea4xgNput528+N5CT8RPyuznA+EJdlXC0A2F+NAgYmAfgLqeU0x/qPvZDwo7
X89M9/B4Lnza0rqpCRQbLzZ7mN+0upgUEF701GrsKdGfl1G3IjacmDGGJi6XnizYZKHReRstYE0d
HTaboV5PItsDEzmAPyFL9K2Gj6BBnXjxcxO/tuKJ8MkRP2h95MC2sahM2sO753Dt9lzc7Ge+p2kv
vE+PkhRzN/VAjYf4L4i/2/TW8//nY0nsJZcp3EdwPjum+o4dPxIAABgiITsucS9t/z6J9ygZ79yc
8EuKGdwbN+k5mENurrF1AoJgqJJDeFjgi8L8NCIjnJt6MYrUwXHqDk0v72quW6rK0Ty28lclwXqg
EraCZyY7HtWLppbMaV8jvY7d/nkJe05raknjLxxfihaymXW2i34rzIbwFpvh7tOEZL4hP6DDHT0l
r6L4ETB4rM7cthifwtyDwYwwuofMx2agMt7lAo3gPsTgs54Bd4zNVXvvCZ1ZzZANIeRLxQE2uy/p
gofEH9H70XPjw5jf6JEAdcSQkf0x+T8IUk62c1+XxVvg4nOdmgurr+NSs9n1IfS/SMOq+EwE4tjq
MULIVwgXosuKITi6+ZhQWMY1M6Il29uo8Rxgs6UOh8HwWaQTouXf0PpX59lGTClWDmvTouASPH2g
yTaGfWXRQGVgDN1hRvE7/XqU0AmRNB5O2xQLlKOYrJfDRvVyX07DEglI472lM7kl3HEOsaB9/2uB
iwyiGCIXKIJy7/2nxbeeKtv+DLLpyrj23A8+5iH/bi5aEOJYPOV33r8OIy6NXlfXlPBkwypeLG1i
Yxu5/+ftgGY0yMstCIe1B6HK5t9xKDUiDKRJtM+0ekKjs57H+jw45jeTbySDv3n207tbQYNXOL8N
1h2LUzD/73gGMY5P3Vw3jJVzTs6+RSZkfnSTA3Jf3Fma6WC2r0tgT+PiCvZWkYVzI5huCNc2rTev
DEAZy6908sudhWKDUCzmSMYRSBptD0F6gUvQ0mYOn7M6exiRESQ1vmHrNSlOCWvkbAp/UQZRms8f
rfVsFHBjeQ6qYh8FepUbYJZUcDYwI7UG4Y7EKg1Y6/wCizoUlW2oqUVnAN8QWQW7qclH38tdGqzL
AMbLxJGQPRVuyton/A7de/St+z7FcOMJhhXRsfU7xgGAYIIKtF15Qn7AcX7A+U8SrAnJD+rPRkar
uThEeidaFHDxyik0jjO5VQNqw/LBy0syBTt+FJt5fn5RzQ2JE5hPE/SM0V17BoF+bB2nPgH6OMkv
HU2HCtRfAYdcSvDn/aGHz+EDtq7CH4euCOfBs5e267IFFFMCfAN4k3pkPjAoNbyDdG72f/TGdOXS
hCJa4jUkzYXZpdmIdRGsG+velbDUnoIRNzzgnbGUGxuJ1CSpX/J9S9x1Q91p8RQB7Bk7IoG41Eos
K1FwIqvHhxM9IyQ2cfKo8aF2Gd1UlHVttUWTfzNaoqYwIjmQGQ1kNw4Jgwnwu4GjzELYZdVswwfC
ywg5aZzD3B8tgBey06tFImKJg/R/YsxKOl2My2wAK5Qaz7bUa4P8bBabs3VK2nMBVQHu1cjdk3zO
rnoN4eBDtTP5XLBDwKQhMEFgrhzrdSW8+xrBm9tQOJF9d9HtsecibCNoHkjXqxqnrThp/E51fi28
n1An67K5t/tDh5yr6bwHq/6pLBYelb0bohuAYtZK2gaMh1e3KwzeubXA5rfkGcz7Lo/WqTnvx4wt
PYmGydjsmwkwU7zKCBSSXOPhRXAkCGyYtrnzJOsg/WlXbHZZQJj4jEb3Y4Jr0KDqa4cHBbrBo6Ma
+J6I70rkS1rmMLKmVdfAMVTzpnIuRhnsuvgjtPxHm4V3Jz9kx0jdS9cFUFnpvFc+JvJ22dwO2yxE
3FL9zYgFu5JwKqKt4uwtEPnKshCLo/INzhWYk9TM76sW4FZFB8BdbiUTDkwmOeTpoubYtOO/gdQy
1cPNl/7BzINj7bNgrua1z3PVe8HJJBF9bIDs8zkUqwQWR4WdYPEU6oBEEkTjBjJAmjranq3NH1Gh
GuqTLRNwJ532VjT/TSYcDK/rLyZj62XgJKcP+H4b1G77XomK0aLmBkfDyu/DdvkPTj4f82gO92jY
7oZugZEVh8yAlN+jceDwiDw2pzmUvf4xaRE5E4kWui4i53+2M8DhxrIM03/KjqOPRw7tW7oQg+sd
q9FtwYg2q7JzBggKtuy+Q/lDDPvM4w55U7qvVnnmVuC7/KbFuNMmK2O7f8hMXIvBZxtCx4CCKQqE
TPalc9FQ1lid/YtNkgRTDc/KD1WKDFAt2G17Fav+3LIrV+3wPIbEIHsbS33NzIv95NSAjcgU3iz5
KJhBCXVr3I85Y5WHYg1S5hL2pAb3J0apl1Q3xbKgbX6NCnZ+gm4v2JCrS1vB7Uj8iRqLfRE90ned
xm46BMzYJZGmwfgRZKS+uwvTgtafUVCOOs+J1gUZ2l7yUrMoT3tvN3jQ5hCFdey/8gmiDnF1aX9U
1ZMVfEUJpkHEmxIdkRDfbCFWHTggM3KJBL/vgDvU4ynE6ekjddKkVBf9ewldxPYncIS4vpk5OTjO
3S6hdZ2m+4LMAlmysWe5OMSPk4uGRp4NJs2yu9WaXBIcJlFYrFtb7FL9Pnk/JSaTAqkwA8jWf1NL
NDvtcKAywA8n1vKHbpEccSlY6WMp6q0ASQdv02M19epoVA546Koq380G/CZ6cm++iPHUWi9J9+ir
5zA9LOHPLuFYuJb+Cmu3hJ2H043kDh4wK3iR8kZ4sQbLWL+Z8gmRuq/Ftnarm4U9y57oFZ2fDCxE
qrjHGoeLtzsM+tag7PX/CrActH3b3GElUjMos1rgltMmI5RhKhZ+LzprK9xW4P1Vk3BWonwfSTg0
n2UAgcCJHipQuhCo15KMxZFe2HoeXVoEXjyYK/gfKShE8W2yfdXZpkkJ/eVZPCPwr8ejy7UVmfgT
EJOT9FAyE8w7BhdW/d90WGCWmvWrrmq8/9W1tn8Rkuxq8SwzZ1OKU02HhgNowy/1TqUTWheuzIgD
x2eykYhNkFwbcSkZmDhpyLyedBSSQBvo7mqEex4uqyQm1q/FqNa9sxP2TpTkb6HxTOJLTiYhk14D
qHdBOTtN7TrhjOkotpdIOPLgtkmIBCjkQYHmyjDwjrORO4AunqonYQZklryybF3Ay20MwGo6+5fi
83c4czADTHmxqztSHed414ZPlQkHzMe7xDwuokhtkzdwIHcmaLIZlyBQOCEZsWLHL/gyFp4Q4w19
y9ZHVuUvEW1Kv6Dh2BcoAf2iPousZ3ZDxC9yQfM1pDkpGCCisXZ7MA542qOINpSHGpsH1txho+2J
AB1zk1GSpcJeh0m/mfAg2ZOxUhJRgDh14xfmq12f5uuquNro5tkaxq1/1zAXt5zP3p+4vVLyXp5k
jD9m75L/EUBKFBE5HR4fJmbMkVNqgPZUskZ2MUAOAxFHNsE288QeoH+Mguqnl9PVYVKZt90R6eZD
KR6GAaVZSVEGHYuuGHUhYA/zJJG754GG8kASWd28wOo/65Fht29v/TFiZfjG57WdA8p0/V1kX9pA
HIAlOqKjyOZzqlP0zTZicYzdGn9DnpooG+lJhmzfhBhFU2+v5npryHcUXds8fy5djyF0tyts3O3s
PTwEFdZbFMYwaxkpRC7prdwDsGF0Q4UwlASGDmgtkZAviABuAddqIBYGiP8rCi6i7bvq0Z+SbdS9
DN2txRcm4MQU1OADCbo6is5DFLE0+ZsJ3YFxPLXYUlnE84bnxaXll6S4JJnu8YbfEuUgUAhOhnlO
vApo+BurZTycg35KhhTGA8oyq2PvhRaJBYVq0cxxkLpHC/G9SqaN2Z+yGYIWSws9TCDJPotioXA9
9tG1x2SUhSgJ5wdLpfuZhyxiLJs7XBbv2ORoJH5yTcJz3m1j5gtm9OaWz0mSXgKn/Df0l65v8Bxw
b7M7VbeeXVrrT+eUlJG81DubIllFvy2TuTrVmz7NkOXG27K5ZiZ/TVr8RzPI5ebih3JnTdGvmOxT
6ROtwDljpNVqcu77nky8SLFvSC4lwzQfE2cFesiGmzqS+eE8mcj2jJjNymvB3yZ0PwNOl4wJAWZg
iLtW5rxabXZy2wAdSLKzDXiRkEHqkrqjIu9jYD4sq40X3YMgWqMu25Bat+UQBVJhIGWhtBoo/kT+
wcb1MjA06xJzZQEIjxACeM3Kjp70+J62H21RbFBP7XtJ7CquAIfA7CXzm4J1ehFASGIccMESMJMQ
tUSxk6AuzhuQu0zzFR3jkqsNve3c8tom7b80eHGjvdK8NtZdiLZEivee+sgsb36C1WyJAXnoBapE
te3FwwwzarAMhKA/cYcEEX3eMuUPnCvf5Z1TIn9s1lqpD6epNglDqyS69wLawm/CRUKar36bRwhm
Y5ZnHWRIEG+aeWzDlVxRoYVuckzmB25YmmVgPMRamYs/hbHbYLzVxANaM3KpnEx1CskeYXAHaFgB
lrbQeQ0qx40375tF9UFGFNHRrcsx3+wR33GbV3DZvqMEbSEjvY5rSnEXlRzv3viJPwB7taKY4DiM
ThFUkm45FHfuwDij3UzBWxpcu/kmySMqa/Q+1V4Z/yrigRITslNx1aSMDsOv1z2mbFAaF6EEFyH5
HJAHsg4bZb2dih8fpiVCWqQQ66An+oaXIqLCa1lNz+3z1D13gD6zfOAMcTZckFsP4oZPnLWNr2jk
0mg9vjOmNq4a943JU9hihLoX4zlSf5xYQHkcWDicIcQr0N+tcxqPwCODyIhPZmXBIbLwlJN4Hj74
o94sI1PJmNUbcNqYgF7SP0tGhybe+Ui33f4hh3NA52YPFE4M1xLQ7AWOjnIcnlukY0483BsK7FeE
y2yrOLsJm0Xt+DRAnw8t+D1sFmpMdn0GnwGHYMCGqpleYwAeVdfyTLyxINwIVoEdoROV+9CYNwX2
1I0uuWFds+IAQ3mbt99x/GWK+qZEfjb4Mq5YEGLVOcTBNVIR9UnJDuqvrX5sa9gb7q9NzrLLk0zr
yTyTcM4mfKsn9DSGfsxw9eapRPz82y2E1O6CbA0+30kvM2AmL3aKsTVZK5QJ1tzvh15QH6OaYTlb
Bd49kbl3Cm97VceHOtiX3LYVZl2I1WjuwdmydZqtPeOuPrniEcDX8YwkGdfJwEN6S9Alp3i8STvh
n+ys4GPkoF9YYCjiHVhRTFXWDauSEFY54AMWr/xpjhwvm1l82sVhGaMOHYsfLPQpkXO+d0t9GKl5
xwQID27TPDiCDqmGaMTEMzPfg/natQ+x/PVTnKB/RPttuuY9Nj+XXU4LGLvvQ+C1pwSoZlw8haCc
evbGgoOjF3c1ytmWy9iTzckeHlNK/yV9a5CvTXim+YjZHTrqNZKE4YxHScgFZuNNO7i08bwgxjql
neD1fGQc1Npf2iTOwAbFtxQqv4o9V8khSRpu0O8M1M9W6u5EtEAfFJN1uVOWsx80KdwDFu/kx9Av
pvkm1D43y02KEU7Vz7r9dMurRlCY/QVMkCwYL2P+HqtL64EZiF8KMrlV/iLjD7L18JWRdknownNK
UtaIQM6HnxwtC0LMelb8meJFnM85SRC0BtmAmvAKDZjx6osMTzPTvuTXtpl4vxntsRnOY6jYlnBW
Tm+ChinhMNeMnoI52xgy3XQGN/O0z3wofg3Kwr+ceVSL9d5nbQjWFilaFPyG7g06Bd8kNV5zXzlQ
eTYlJqEmjllVQX6ekk0uX8BJuN2OVQHE0sr8jLz3sDqL/rNLk3vfVasBdDnIFsQ/wU2jOUVyBBIb
bRRTzhGxrSLuokYqVzOcg/+fr4PuPeTzWNJOaiZtc8tYjz3Y6P8zrf3I0MYnCWUJxtCYS2zNsMIh
CZ1GpIhvPW2Soe8j9jvk3vrurzVU5H6NyI5wBlrPUn7QQbGdCazLOA97iMP2pNe2xU8XUm5jkYbJ
CHrqzoTPiXDDC/Eag4ayx1048sOET3g2MhdJCzEyhDDcMXupQAvXpbOqq3kfkPTUXvCgDtY+6+8r
dFwhU7HIY5Cg1l4W0HRf9MzMZS43vviXoGGdkjcNYm0CL9SBfvDylg+rOmn/zcw+R58iyS527vg0
jE+LTMGiEBlONS790UPjkOUU7ALzL+9VhN1KF/vUZ0kdm5ekTI8Mrtk37UyDJtVsafYeMqBBPReG
TlYdfUTYQudhWdERjuBfiVgmf0LU1xluthV3v1PmHjX77ti2KaFjgHJwDemxPcLpGvHqN7BPoGwE
/E82DW2f/Q1DdnQGAErwzKZ6QEw5PZUsRcNkuhAu29CEd+3aYbVIr1G74BLHuP4Isc78B9YYjFNn
nToGHpPWV5QdHJcfFoN7KwfmnJJsREJai+xhBtc4Ux+ZYNxz4v0GicjIBW3OOjsAL1jhA2nB3Jbv
MQalohoeqrThmzZicgzS1xltuzZZwyWrALG0nB4QfHJbSw+nd2Fuld2dlFWchoHGk49MQyo1xaUz
v1TxUHlrU76GAd1qSDlMslU6IuIgIrx499hxoBscGFKyc4K5/W1UY46JG2KmRTDUyrNtQM03Caqi
aTHhVY8G8+JBPmnzTZZsmpLyy2nqbR9ll44NUKCLa+JuO2romuVHRe2JkQYBBeyJHp7piH55JW3z
kGqXvbp6Kaix9RSererPJy0Svwe5J2A4up+QMWDmE7KinuOy38roL+YLZKhLPRZ2BcWfN0x4U5x9
3eOs+0co2SqDjiEwS7SnhXmSZA7tEgRBmP1uslLWlTTtVeDywtEste217G5O/moRcK2ean49E4Vc
354G/3uYN+Ta++rFm15yflmcaDNBC+jnGrSUdNmgcHtO9qA7ZW176JJ/HfiNkDKbAUW9bJyao00I
CJsrLHgAwT1m3STkAvN1jY+RYyG5N7xntuh3WOKJ8rG3Zofkw/jutLfKOARV65zz4KfGXhkXMCE5
PyCI1t2DXfGseuxoEtDGBAuodNi6s96EjT4YHhrJ1D/EPCkZM6opfVGuDRwEbzWnBJXeTpfMYo1P
mvljPH4a7kUAesaOWvUfaTnu0cqUlb/1ENfk5A+YgfXsuNssGB4zVnJTZh8MpIXk2u4s8xU004K3
DTmjjfybiOCG3PsM8o4rLrpj/iQ3BeW8+BcTr+RwvmgHqVX+MwOyM1B0iOgXQU9YdccapriW5EXB
mi8R2GkqhDICfv/e1bsp+OrtvUWWGp1uc5Dc3qr61bneTO27QQHRYjOxX7rii3o1jBcTNc34qGks
IYMaKaJDLkDP+P+6PWcDyd8T0p39wF53zpHYsArtFvDrHPpSg8XXNV88SUjpgRkETqrfEFWGyXEn
Np39KItjnf8bw8eZExbfJts1hmMwhF+JxsZWvwCcLKaSjDb7TUKfHqG4o+NO4/cQIYGJSJk1PODb
6ViOmNsC4xTOpxEMdta9xksEbHQ0sAq6RsDrPOa82t8DErEQpN2s2KoEAMBMZlPjDYgXaWkyv8bJ
xRTvtv0h+l8XikFiW3u4GQM56QXdRR6w8kOMyA6EgYoLH6nqG2wii0Yz3LGoY+XQsv11t72qn2ga
Gcw527J+84etSR9nfE2c1UX1LJW9ylJ+i7hj1pnjUbuhlXB+jZAvBk4z1ET5Bbea73qUyZNGjpjn
hy7/ArLjstSEiz8lpDGxrbGYpKjQWVvt0Qkz3BxE6TrrWf8AwbNIGHVwGPLl7tMlWxXn/Wsw5Tvd
27iireekic9WPzCULZ3HJO1OQY5oZtbjVRiGPPb2cC099T3WBMGnU3f06x4+/MRguacbnbGe8MDH
yVYTAQ1Y5pI1nT5MJp/yHBPOF5unwOjRkMjSg9TjL9pKLhOe2exuJDTVI5xd4dBqwSeVuryIuL3h
S1tBdMEWhmFeG9xUlGm2XvcNI3xdMaG3Ppusf1BUU9WsdiVEziavX73SJ9K9CuiJ5IvVR3/9UKPz
Rksu0vRfgwveoSe27BFQLpvBKtvLwjo1QvFejEgrAYz7Ro1knnKxnqpwN4WYd+Z+4w4NNVL+wRX4
UBIo62T+feROT0llnt1lkF+F6WMT8O36k/VkwyPIWmszJMk61dSVnc2mSBgdfNH6NhAxZOfNLe4w
gheVjxuJy7BZeg5eTbh3LIl8YGlcmsB/21VZps2jcuZ7w26+p4AKsYWXZBd4GY3oo4y9c+sYu9Ga
f5LG2MoOoDG4Iim5/efoKRvMFq6W+2WRKmz148af7ducdh3CCZQ0FvfVmuRnsn6aqlxVAzijiBJF
1R9zT51jdehHetynTB6K+zD1nmxEe3ntP43CPPqKomv0Gc86bPISC0WEyRiz27aL+EQsE378IY2H
bNWd5jfTkLBW0/IeRzPMSAO4A4IoiT0IWG1ywtIEJbsSz0lJHGY/4K0nCPulAx9nFAPkgmaToC4W
8PVrmmMxLzV9wbQ+fTMc+1jU1XEM2ms2ERvHWBBWRYdMbXjNG+OtqCdEljUD25YAw8zJiUwCt2dG
dBMT4XFj7h4zJ+RcUzlX3FDfIwt9dFBgDf58ojy+uB1xfDURXIA0nck9eEKfVMUAElW2Y4urAWu0
NLsnQ/Vv4RSzHcl/Y09fer/Y93gK6yT6bGrvW0ouPqzgckYGPg5n4RFdYGVcdFNa73RqXzwyFAfZ
gOgnUiwwX6pcXqNhPuYFPkOHucnIMWQ7/btfG2d8gt8i8i9G531SNZ0RTv2JGJ9i7KJM5AxvGXSN
kzya7A9mPz44o38v0YNotSPgLAQO5X9QcRBHAgADnK++dhiRiN3z5JPS5ID9uHBEMvcCk3fB5bt0
aXLgyLR4XmGGmnoDSYsyLyeX3ESAACyCl2tEODN6ZKqeTaCJbfxmmEsqSg9pQ50d3ErtrBinKaLp
czncmYF4l3X8GIrtGH0C1d6YudykArEJcm2sY9qPnnJl7xOOEl10t9SAR0R0RMY0kdCYW4Twljqd
dWse9XAi1HiZvekmymeYLw/FVG+tQh0M9Mzgo7C1MxcxnuuY8XfV3By65tpjbt9H7Y6k3EV8qfRv
5Ls+/IrkYUgefIdXkvPwYnszagl4DDAbhsnGfeQRLUB6hsJPbJSvBTtBPYvtoL1NNLnPZhwkNysn
lFVlSAonCOwuV8ih1EwoLFSgkSYYopOM2MqiewxsZnrwPl8zkpQK2BS6EV+6N8pVbxMn1bX30ha/
iSQHsei9gebUvzFtorxsBM8m7NMYpYqdBftECmKWaJKsfHaY7lFo5mXjryBhEf5adEb41NX4Fj0R
tIit/UofwiFzBOjD0PtiGiOPDg5haKZGYAX72pxqZ8U3ne1VDwUrSWv32IR1io2YnLFuSPV9VoCW
QT7jk3jS5NvAw8M4ILU9mxkvq0i9am0FBgP2KnAo7NFc57My1rOUaOXKwUURnVbIi1OF4i3NhEsg
L4qFqW6Tc51O9ERxFNgrWxBtS5seeC+kCxqw89SUTncNsy/S5lNVv88ZdcpdS6oRhYZdP1oKK3Fh
JjOJjIB7TQ4wNkKM6GOU97dQ0CaOPbBx4va4m7tA7UDXTrfexP/iGlJdki5DBo4OGuUvS7jCJKF4
ijlvO9UVrynJTnOAgo9EvJFpaG09uJCFkRDw29zU0jMvDZTCQz7W1dktoU8VJkndbsXB3XglnXJs
ug9zGJXHOeMRjaUaAEQ001UxJies0iGgpobIU4duvOkGNyDjsE7x59rhw0CY965ukKtXCsleGRao
hD0nRC2z4DE6cjdDZxqIEYfW7dikLc26B2s4obHNfejqeoAdK0O0aeidjVWF3GQfxJb8ZIQlViHo
3yeTM3xVucAjPYhSjKpSYa7mURu7uJEY2cAjrb2AwYWZcfuONghAPK7MB+UQoV0UrdjC21PX3ozC
daBr6952a9wSmZjrp2EahjPT6HifDonm4zOM82iGSOunFA5B5jpfpgSpFwuHozb2i0Uc4m05cKEX
ZKl8aMgOuy/sKHpsRRpeio7HgQnlhONDWyO+7D56G9Bc75s8Lg6oY8O72uvUyowT/TtMBK1PUnAJ
eM0yTLYjwrH4MTCmNe0lsUPnQSK13QWeGq75NMz3sl9SkVvAnROPD1sMRYaWsTCNfY/ElBY0rGdp
GuexmndSmN46X7jsWJ0QJLbEEayrmgvLcaNsCzihP4JVRoHStwu2FwJci3JsfncTds8SN9Fq9rvh
ORv9gHmkw21SUQirRRwTp3WynUsPjUQbdg1tPlv0LqwkrqYeiY7CJ8eRpjfCq61D24zed1xjaM2r
Idxjk4c94mYIqRvGT2bC1sTxsgHOZ5AwGIBr7MNPYXVex8cOr8NeCpRxpQsioQzYTGU+XoFelGIv
q+AZ9Vy3C6cyXft5T+iCCWSCRwkNSDJAESSmE/SmWb5knakRYafjDiPw+KDdiaw+031zHJvNtgtB
+tFvYlCtrsEhE3HBV5ztq0Ym8lpmSfPu+KPaBx2VuzcAy+H5897VZE3rUY0DCemz89w3ZNnPktRI
5fDLLiR9ht0E0TEWteUtnP4C3a6J79WqDPOrtJ3m2pYdiWmNYLZiIXLIPNfHhpMh5x2b8a1FuHTs
zbQkaAKAG7IHZweHk3R5gQHBrgn7hc6Ql1gtreK5p9I48SiSxhNno77DD7ewaFpkQ7R7aG16gUw9
IN2lL5cYSyfuMZNU5j42/Bl4zGhvjKZEx9Onrebnr5oP15V+vdIsbvcZ5djVHUTJdtFHPzLhanI8
iRq5LsdzHIpwUxV5+VVEBqJACd9hVVmKHOte8XblTHAyHN0E8PaIbpUBhn+qmLFoxTWQ1XJbG6zm
IHbJ+0FM9dWMAXxlATczv3R97myLTNQY63sdiWJVanwsVTnaF8MaWMuGILAaCxGd6AMAkFOGsEu2
fOgdE+I14lC9G3Co/0L6jC5KgL6QFQ14xAXXGL49bIoAMUzHQp2iqK8OugpsvjCuGpGzuC5g3my9
konH3KNnjx13AGe9eHVHEypVh90wX97ORqu/wU7yR93jHzVa/CCtQqMsgpywnqKbiX2QYcyyqHCA
RqT+G/Es7j+r9cqc6AxTf7RYK5690daXdgzHz9mpiW30/8fReSw3jmxB9IsQUfDAVvTeiRSpDUJS
S/C+YL9+DmbxIt6ip1sigTI3M09G9aroUnODJoQ10aoKVKKc5TiJulI/khMx7CUd1bsKH8m1sblN
D1qqcU2WsvpVayIYGY/uJU4c4whRtLqOXeJfBtJauDY6LrwLpw7V1UC4hlNSNnnM6BLSHSCo6aBj
hqAlmwkv7ekwktWcMEXbbusRiK+wmmyWxcTMrUC89ET3EVv42PC5+9h8pr0zHY1H6cVQrdRCW0lT
+IiJnrvQjb5Zqj6lwCWpNebEMFNFEwzQ2jB2enXGyNB2lFVqK0zMgtKea5mnUqcdxh91EKdLFs9/
flLrEDLMeisT0p2hksAcG432HeNxNksCrjNCZBwKZKmtjAyV2E+6iDsSlL6x5f0JZP6LX03OR7xS
SwXa7yoaRXetBhyd4+AdutxTcHB1vBaw0RZpqhhr2tYRlkxaVQZF93kZKrVZR5VCQ5phtMGXUjoN
8XCF9quBIqbR4SnJsioYGDuXEY3m3JzV2EkXXgtywrNGKLulH44fvQK7vG9sY5WZML0sxXqYhutu
OkGjiG6wbcJAdd+sWk+WdeyZa81uHVylLqKhkZcMJIdA2vaiLEX3IoXiOXgxO3muCqfftEVrLFll
7aXRVVjnSN8fjK41L9iUxL9+wBBCqcFU4jUEBztQht1UbNQXLX9peC9IrbtqcR+yakuecNE5w81u
pkLVaNGn8AEwFlQ0wJSjeW79kIMXexWDaIyzfZXcQ7qpG2ZSYR9dVKnfsDj94G+9FW3F6FhuBmbG
Dpcc03EXClaxQaFTUIZL3toJTbTkTLwbQ/EdVeoWl+U7R5JVBG5yLEFtDO7L0vqtRd+HAFSoMXAP
iISnaOFDWK/UtNs1QOxK5vimZcyhgO46Uc61elj7dvplB8V2CFo6LLQNb+nG4GBm0kvZ1j1u02qD
2X0f4+NL45Y1qNvFurYHKvFRxQMCcs7TAZu/Swl9pMjekuAW/ve+JL2ISTDRTx2EaEtgPq0ZO6e9
soTyvgrrls8NBryebLiqzruaKKzGP6LKRZUpPIXtThaMoA1cmHVVatAK9DU7wlpWGSoRzpsGaCeO
fvQLERGI7pIAQ1LM1yK7Q1I02PaZKMjC2Ax2vMkoaAwyxrF+iFe8C4OXXeJWhVv/pbc1ne3iPAz6
KbWgnSm+nOxsJtk7nRrOqFVGjJxaecpdJVwBnz0Vw1UNjqJ8jfYhAylv3bLo0vEdDvy02NbePGTW
iOLh9oQ1mtkQUEYVUZYmbs25T2Ar+VOGD7fBSoiZOKZSxc65FyVacDADyVDGBJboa1dTwFOyL9Pm
LpmwUPKqN3ImlH9eKaD5IKTSVuiknzqBOdltU7lhB56pY7qI4+8uMVddvWrbYM4lhKDt8Ca6m9E9
Rw23qpkvWoUJL66jsOgIw/+OMb4N/FjhQBld+c7uA4kUPZtuScj3GvABpSPe2W6n5rpC3RQkeNV+
p3FxjOq9DpAkw+PiK+8+ZYohk7vke+B4kQH3GKjr6igkGJvvsqh2bLkzvp2dnz8deej5DCqxUqiD
Yf7xpgoxB9At7Xct9GcNPNMMOcjmCXX0cFvKZNkZ9soyvtAAsQ5S44WJqmy3HkuRoiQgRbhxFHSS
MK8LEx0h4KyJVTB+UrA0qN9dtLfS8xhcJhN7jyQ9EsJ0kbFTsdUSZ2lzBOijdtYW8SHykqPtPsaa
yCyGon5w5i2z5ultLeTURAcR0IKF/mxpEnGlNmPJXPW8xyCMZyMih8UkZ/rJW75hB3XZ0hViWTi2
Ix+7HrV5tvZMB/op8nSRDCBsUpMeD5RqmrCV4FaThMK8zs23mXXaBTM5TLUEjyivtpl0Z8InE97d
nanazcGwltiAIqTN04onNcLIFebdu456GfFAZ4FzEz5RbYbtNuoAIZB5FG+J8VeWtcnN6pe7xzLv
vke8uG1DlSAfTONU57LiE6OI9+CLVef9dO1P6G1UdBYPOKKXNqueBzESeMpIIyDkmaFHoS6KEMPW
JmxAwIMDwanEaMBK6Z3L2Ef8a8lkHSRV5r3ge+MsQYzI/4XhNyxttKeptmijA5T1s0vupuuGnYE4
/RqcUZr12JGuGDoGqJYMcXbW+C+odsINZxWWiRHjgBk9R/fSxXfwk2ixPCd8AGoJzPPqMZlUGI4V
WP4z5RjZl8Z6JP2vmT2UAFz/RoWZa0B/mjBSkvN5b3yl8mnbj6K/e57Fm7IOcfo78afgTY+o8wQt
iHeSqxzSQZBfzUrOh1p8w4hnMMLj0hK+DO+u+rDiE9skKRB8bNqwEnF9Jfj21rTaxiBqVU03mTCF
DuXPBUZfyHurwHqv2SBShcAyDGGOw3N2eWgPXDPBpUYlcRTiVjWetzJIl4nGC8yD3xTezDCsRR3o
l5YfM+iOLedIZVOUJx3m5pDyA+m7Oot3RdkAZG3e1OEjrtCE00PZMhwKPrhSLzta4OIwQsLayv5T
1f7RCYDaOBfa1fXwQoLDzqgwgUi0LmswXAS7gpY/HS+qWl31zGhi1jWLU6mFd3gq8vVUb0Nn5ZR5
VKA6WeMtlcRvhXUDgYmBIZ3yulXLcJb8tU7U0sVLECp4ukpv2QTuJoiHhOCFhAuVMdzosLqwHwG/
mpRLv9FAHzlfZUEnnSLSnat2R1EXt3aID11WX6s6p5GuIPXhbFtorE6OlUsCfSaLHHnuOmXrWDL7
WJcmalIcLovKPLFV7/vG+bZKwTmOdJ0S52ujCbadRyVyl6w7FbaRx0fXKIQyMnMq4abXAS6PWjh/
FVAizDvqW26hLIGo4MV3La6Oo7z1ZjMTgJcmeKzOut2W2AYbSXdF9Kyjf8KAp9x9hF11lQGCKzJA
SCYIdBKi23saIwVne0U59jjTNVFe7LqlkxOoCLNV0Wcbm6pOtGVKd06pAPWVTwL45E8u4DGFL50m
sB7L7ErVi1mg/gi5xVdWNh9l+1Ekp8x+ydHGTUd+CDNNbl4NnrOEv8jn+TOIQ/C9yO5r9F6d2CMy
Uo1k8kWmpGRwVSVTtjvH78jwGz+5123g7705/ct2sJOZb4FkMOHtzE6H96ktSf2j04fgQff8Uh3Y
gbwnSGhP3cM8QywyZSBXIc18EDwICa41hJzUP/nDDeqUrL/pOMQ/wYGt2XhBhRUJkdw9mulzxLYk
+J+ivRA0a/8sspMjfkAmmOXRZtEv4drjHiv25rCxiO+EVPNIypiYczmsXE7xmWM0ZByqmr9t+tTL
c+K1s0hZd/DoVDWa0YH31nNCCRogK7gHu4n4iEcCGM3VFztMeoGxbrGsDpc+PRc4Cjg3GFSrSXJ1
gXnqxTq1qBv9tMgu1bwTeD2d9AQHs7f2YnJwcgRqbPRGsjHNMxbY/NrvELdolipY3o4mr5aic+OF
36IZuLQgN0v16Zfwx+TXkF91n7ECZhBN/6uDs2ocU+xhEVa7yaeDHUbYB3TzlVt++OFdS+4VP0hC
w5qUe118V/FHxBoRZjbmyHhu6gqT5z8rJLp9UYBYgn5llTfFNYFzQbOu1m1ks1eKWxRgY6Z4NN6X
zUtDlSuZUBFg8KxZX4tb0ydUVP+AgGlB9bcBqXMJLDImVsQoyet8Dhrjv5a1OrEnmxZSPGjQkB7p
tNoUmMFBAOgsvX3Xk/T/DI2LArk6SlY8UzD1ZmZzGOE5+7bAJdnN9UmJB41g41oiZzsT9WcfYSuw
tn6erANqCADI0hYX8Y5n46GjhJTHTm8hdVzsYs2mTyiMnY35ZXBQKeeu7FdDVimwOhKGK7NS5wyw
5xZ+g9jb+AAIFR4hYgRzy0HYgbOuJu8KlseB1EnkybX7/9zqnNJVVyS7DpNsLg+6TPcJ36HOxhEW
4J84VYmHZyfLIABJQMbTDNifmmjjjf5OA9fcGp8BaYsA1paS0WaNA6lxyYOe7fav0N4b5zIFAHJK
MacLfMaxk7uD9W0qwJhbLs+PTAHx11/b+h42jIByYvvfI+xH3wDntrfLo4YGSiuDc9S69n1EfrKG
fe7RmdeijAIPMPmFYr+FMMROob+i5BhQVOUGOwsukA1oqO/7RSKfDqZm1SdXa6AIuHfX/YcD5GjZ
LGTMzzX1oSU/tfkl6BbrkWJYJaUHZm2kShpsf2JzSgiYikrKVTelewq6PzJJZbfpMVzl0Ess/Tvo
OS1HYpagTpTEgVwmLVwjmarirR7XRudjr57s4bym2W+V/0tCmBkTXwgsiq0Stb/m6s3EcUmciq3x
GQ0xPlvsA+FD8T+skAQfWdY6/Zqcrx2m9qHf0FmCbYkkt710EdEa42sC8hr4twTTxDL6FE6w7Dgt
AgrB1cm7UXerkmEkvJg6bjjn+jPdPvl2v7Zx3ySWNouIxqna18h2T1MdnSZs+/4m1R8AowZtqu3L
l05zid1PNboVltggmo+Z2GSyW2auoG4ZnxzpcEBn2sw0BWt4/rCS8BHanIzZjrsoeJRGDlc/xMTZ
48NFTtENztebUHuI7mzoC6nAJgHPKAPtjwX1URXjP/KGlATgAgs5Pn2M4dW2zjUzCEJSzN87Q50P
KSJ1OVPM78b96YvfsVnm3qbqt34sJhA05gzjpyZXNmC6KzKuIxGfCjJsgwoUZmwdHGzJd+AMxn3I
MArWnAyGmWnfEnLSIf6tCBabxdk82XYc4tsmRIC8Kt7B1xcOlpBQ53BEW0zQ8P7Bs5uKZOxhVbnq
yQPDLYgfdinJbORgWhbUH7jSirpzQrEue30rvAc0IDlc+2SVRXzclcYsWsf+BeUgvuVevyrxRhnc
KvN8YbjBY6isR9uZv2Smq1makH6k1yeaF5o8VTT9VnG55Zq3rvNo3cTNIicO0Y7eKiG6Jtt6kbKm
kfblv8ohaegWVgUuKoptnFxz+IuSyTWWXJVUv2l42FI6MY1WcJBVm2QJRYTFNIPDHaekT3113vCY
6/TlRFxamBCuoEMsgrAgAtG/N6H/XjV0D/fq3rWjk+F5hGmxWZeMoQ2v9lmFoX45wyU1U2ra3sUU
MqDDT+IuRJufTWxdMQIYhjySr5oU6VbA/j841AW25o9FsIpu6BjfrJ2VzMnIvlMqjYGZpFqh3DS/
IeHIoaNQucgS44kuCUPxfDJgvCD1TEFuBAjqjVrAbNOxigV60CU45pKfD0qDmqN3Q6+y9xgzZHGu
h2cmzuSzDbteBEKfEfoKKGcv4y3+MZ60OYdAXM88sDFSOw41q3DmI73CtKuj1SwSPrqs+7C1JYPO
3r4Xo+CthVu6ZEqBv1NgFQq2VXDzeFLj7lGAcGKrFOz96QiaVtmKxjsm7L4lws9k8yrlLbDbs1WV
M13pLjFOSHaVApN+6+QHUxnInumbIYa7momb6QXLlgOc1R4bLpF5Hc+I+kE/b8J9GRFbxj3fYWuo
jx5x4tr/c2hi5eygNM7CqE48+1R4JFuYm5vaZszA0CBCWLWt/l/YexstrlGO4U/QazTzkmHpdvco
RxHPctwxNLQz4jMNMXcpAsCbmuxCnWJVn/fhwAD5rW5I+rThXhMAGfDbOzacH+VdkjaQBbyFKCAp
+iXNj1Z7mbRX8PNFGCXoLp75BIqpHACzqeyMfqK5R4eu2IuKvvoKH0gyVaEtWq3YUXo4L/F9N/sI
bJLr4/6ptnn0Y+UnZl0EcIkzW+upSqS0+jcsHEzl0l+N0ECa8+yGybqBPUZmQbeXHXJO1KBDcBRx
EmTscp8Tvg6mjlr7U6ZAh5p2zjCZq8VX0HHEZ0F16McYDZ9Ng2UuehIbXwooq0W/TNszPT4L269m
PaCiIgRxGzGi0es3y+m2VQGTHKaB8xn4w8nEvwF14v+7gG8ca2c7ZUxbD01ICZc5W66bbuM03qWD
+lLpJEcHA75t4LBuPQAEubX0uDInSXqWZYjIQ9bB/aDi6q3XLt2wBbdqk+2NEsL28bmxVxOgzojP
IzHKknC6tHdd83IpGciab9fYcdyVNET22MmHhGECNx6Pg3ACTZVzjI3zqALqb+I9lDqCckntXrEc
tL/ciYj2kQTDERSpcFU5LIGR4TlDuzTBc/MwSIYemvtXNrCpOBjpxQlJjb9nX+ofZru1tRdZ3bVN
boQPZww3vDK6nOyPaysAj9t3jPWVRad8V7wXtPB2DPBKjetY+XL0w9BeGEgGustmXa0yUPgOnsjB
8kiSbM12ogn1O2PABtYzcyQdlBrxqlf0ZczDF+svoMYbii7XPbMz/CSQ+rgrYhYaJ2ypOCoDVjmu
mahl0FAZ4HvbEYOaJT5y/1ap767kuMzrSyIHNyTULeOPkwenHp+KrnY7aNFnjbzWN+fa3xnmeJEU
BUhRweEqaXvFHzuN3LqU7uGTTCjbsviwnI9W3m2KS/uQFUaS+CCR7tKUmGQEinHz84AtDdVd54xK
Q+aqJTtzGv4aXDbKngzmPyR+CkRunsT9IS8BSQss5DMHd0RgMbFxGDv2n5ivtnoPjDY4NvCf7PoT
4XkOsGPJKuLZLPk3AVBnGPHppYvKO9Jdw1nKzC6lc3DD9QA3qFL/zPjacb8TlHIr1ZWB4cwY1rax
M7mbuH64VYjyxGXKAPjXRA4LQgEAC9R+Xa4L+hYNZn8Ib8xDOW24JjYGqqEmu51Cs0XV7Gsd0P0A
fXI8T+1GoPRYlz94etP2uzUlAW/+Luunsn7KkpLO5pxRuJLlHzZN1KgbKbbloHiK8iFjLJItCeiS
Q0AUH1VMpqikBS9e2Bzt8WoECNLWvkJT788Kr1du40Tj7Ja1P4HJdH10kM7XiPhLg4WGAdlbx9ud
5TAESIcN7gWtfSFVdVarTBb4nlNloySHsP5xg2Y+OQ36h81H4KR/vfNgcE/9FiMeeNQ2SVQOfnrm
YzNlGADIhHFcar6a+gizHJWl6o+dPDDDawnM1fYFMznpodpeOsXa5xScehtFgLgc/moO1Gbz2amH
aCAAMm5qf58428rb1v1vbz4hPHJdUN8C7Ln9YaRNMTsjh7wVA1EtHbxqRJvWYO9gddGstYd+mw3h
RlA+WPGb4sHugXljb1hnxl+hfLTdmR85GS91cLFh8RFVC3kwxlKfMS1Y5A6bZz6scvNSUO6ChRWS
Ux8nKH01KQvef5fJRgB4B3qjBZ6tJPeLPjRrUdjHn+F/AwVXg4roPFdTHz+eL/nkrdacT/3RZUVt
sC6hGfo8PhRQEcV/CgphXfDrjLQNnRwIT1BCAbnxGKnyHXGl6pBVivHb4eYl7GYbcwjydGcTEd7L
Yvvgeye09EUttGMc/TEcLQDXDYBW2uSjpCvXKimLcr+9gTq4L6sRKwP6QzkcrPDoDh8y2xTV2h9Q
1YdrPN5M/VClF1GcG+crFZ8WX7I7kJH8ythqGO4tNOLcdN4uvf6VGWxZGUy5B6UVZA+3CuWc/D9P
6ItQuw3Gix4hkIo7C5iY5+2d9OITZIzVD09+BdHPxC9zkl/NO4XqVsAfICgQNeO+shuOodQB4mXS
OYtaAx+bjb+fQwR2PpyMzSYV9B9prg1rhb2KCp8RU4V11apt3E5XDbLKMfujT8hcM9kn8E3SVcfx
G8TWrBc/vc5gVkOBG+eqki0IU76NjnMzFZLQ1N00qoVX7Z9e1JvWfmcIRxP4vAjIwe5VuwL4sNar
hhoRsGS6EkPIa+hgENucip08HeaYaAGDEkoNQSUwMWmrv5SAZ1BQ+9S/JeMrdx7C2MYSGsw/o921
+rcywrUMSEqYcuUUh6FYwgvA+5G5J+gOPwlnAY1plBrrs4TIneacbN74sGe4PlmU1IMvGZnSg1FX
n6PLe2s/AZcZUDXitpun+juz9aQUHxKFqRh/HPmMCwJbzbN1Svga/CSMXj2oHJr3W3IY5Hcu82Wb
ferqQ9EbonLNoil+gZksDZtGHWwqMOm3eMB2zGMim0E/EkqVXRoPwjrjxPCaTXjlcV8wSua6CR/8
UXnfhs6Z8RmUT49S24lla7nfU8C+j+g1OxX8HppN3urRkbP0QHiTYOXeq/nkk7NDonPVpxVosH9C
t3+L8j+7J4nJwSsYLZLMA7DQGiMd5bKdusFCx9b/mSO5QbZmQoP7tP6L1YMbbfXkrmk3yYYW+Ciy
fNr2NcNJ1NJAzjXcZMSTiX1fgxIBiEQEs1G+mfZE5dlTP0syI51yoN1BwXwXGFtpbQsNPw8RkEas
qzrbQlHzh4+0vBcVNeZTh2IGQhh39+hcx+bL4TLQaIzFCtIUrLDA59qRewyns/YtYoZcCdRAxj5G
9pA0W3kLP/wO5Jmoy6D/US2ETQKXKrz8gjlaepAEQyocIM4zjeGNnRV3B12PqAXmLnI/Tr+iLnNp
mgPQIh37jzYrnYtUPu2RLiH8TcYeuUvjVtQbw7bL/LPJMLTCOt5CTXL04ZiFmJu5OMLt0aFTKZZc
epW/YlA0H+JPh62hH6xnFVs0xtIAwcm8oZveJBBRkSsbs5+GAZk7vkbxE5tLwApDGIJ4Zb6wDHPO
tOFmzM5amCyFfbHs35oHY5QYd2O4Nc6RAuoUgcYNooVtFUdppRu9qW9a7t0TRhf5+OXTMzAxTHE3
Qn19QMFQWCEES6gal2xZSymuFtce/CGpfe/yW5atYuow0i1Td25GRzDahc8Os+GagvkhcWHsIoOQ
BImSR+yd5IQLosWsrrodPZNjdKldaGvEm0fCITcbSIzbfPmKu2Jr54ARsVjHq5TdrjsM4wdL1YZY
yJtQ/7SYlmMLUvqHPlb9zE4JG+juLlPipRD5JzIICbeA+04b7rzevcYE11oSCmgWy4xHOhCcwNGN
0gHLTfubmsT41YVju3OpvRr1HtbrkLORaLggcvWqAn+bWcEyj+MNVGsOqeCeQaOowMXTz3EgOuY6
FGD/tQ1iCdF880Ep7CWk6CfnATSLbMMWOKeB4ICkPHMYLWfdyCKGQMQgxmxOYXKMR48d4QGsa2ah
tCiYgyoOBjXn+skIo5szN47foyb86Bj7VJNYBO6i7P4osDOCrzSnNfyR9oxym5cI431dxVunFocG
lTaygez6wdwi9JMC0wF9BsS1hDWZMif9yUxumoRuAZ7P+iFeWWFGCpusTHT3q1vrvvdjBcXMfqt7
MCoqlXztewOQtyBi6urlwW0YX3AUGm6tWc+J1cw6jj2xWFVAFZjcrizbnsU6OKXoLsPjZMGn6GzW
Rv+MGGeCdXGcS6rvdW+diFOFTcwrNgHTJBn1dzBbdGbgt0LwZPSworANIDAdh+ldeuRvelBARxGc
ZMDD/P/w4E5DLn98mMnp5IYLLgnUm+pO1Jz36Ygnw/LNNc+mQOv989qPVN7RUbqS8Y/Hvgf6Q3CY
6ZkpDAUggr4AOq3sUouc1Y+VVts+z9dVJd4i+5Ub75P4yq1wmJhN8BOw6BD4gKdgxndRIz0X/iLN
7yUHNA7tg8BcU3NKE85+Esk0Cl/hgUOcz3vOm5wYWT/0/hRrWBygcZfq1dIYmRpzrm6udaPLkoui
UpLlWJnYxMlp0xRpimbR5XuX/FFINEUpj9WQkhejFDIB5W7SqsnIUFxD/G+e/+tXl4qVqwe++i9U
r5obbML24NeHErW1xqRCWRVwk4cnF73Pcs2S3+eT2MEt3pDKsibGgiEeMXET6QyI7F9keqJwNgMG
3yX6hdlOJcBZNtyjjEMXftFvu43cye/pbpCYMdoRQKTJlCu6FR8xWY2TckqyoaI5GaS1Gq+IkYUk
+hrlkThfOUr9QEItZpnzVPzy4NtdjgM3+f8YnkMCHhkyvm56C3kJpbMdC4Cp/TIzv0x81lLlkm5D
XvpJ/W1kcH4XIFwjZR46TH2TYpN1O7/+FOMmkgyOqV6NviOcAcmzkHsDBT2F/GZGS0fd9wVaFqEe
0/yO2F9GviRH+bK9pV9tdXn3kx13cF3+2s6nY30N2mOgLNQc6CTmHprSxzhEn6wVY8hlOQrtBVQ4
PmwD743DAKMQdKl43H1+ymGtdnIp04+kgOA8AikJnwpfeThdvZW5UGHPottEjN6HncXnF9PA6tUX
NcfIxiKgkIZnBy5hORsQAihtnkESoQ/4vaXxziafTmekjMNFHrYrJr5wdDvnVcNtGcptgZo22mgz
CSrpXzG8dxOmrsR8QNCXb86I3rHZISjsKnwu3YffM4zPCbchAuV8Ohp3cV9ylsKmrqY44yXsg+uo
AguCo5D5h4IznMVBAABxoB/S7gGZNR72ZvFPm9Kn2xaJb6o6r7StUe9auvS67Bk7eBlwBFPKa7ec
kYl81JxvfVRR5kQW6lmYvxLWywLlNDVw5FFTyEfYsUdt7OJr4gnoOXIxJMam+xT+Z6Nc6S5paJfp
EHk88dIY73smaJxyXkvnGUXazsehhmUcMy9t0JlcFOV3gPPXzY+GBxCh4OM5KcTiGgIK0tn72bAQ
7G7GwBE9fJoIqbK3b76Dq5CxmYvI5pOaw+upY4Yx80PEkindbctQNu+uNrdUbe/qXNGemSQow3fD
SUNf2NnGkLdx3EjlGSqPYETFnDKWch8OHV93sbTJm1kUwenKms0D41bFa9IUBFiABXCcnBRzg5p3
/IlwnYeJLvsmCJ6O/nsAJFnDoxRtpP8y0DUoXhiUYpP67cko6mWi5jip4k1eVaSXypff9YiX4crj
PO92/UYH3el5HGB6DEdiRdaQJu/paWdDyXCgemO1mrqAapKCPvQSCwqRKX4kV87IPCrVht4sJ952
ghuCQiw0hd5v/AorWWed+68uCGJh6GoagMHl0je/GtYREI3ZTgnnUEKs5hwOS6kvi2GeGl+FMbOH
izZcaxNgC6bEYUHjttHfCtIRrnpIXSjUN62BBzzP0p+eKE2eZcS/6ZC5pQH8yfuAlKxpi74CYsh0
NwKuokbRSQ+IJqIbMXmf+QwTem3XlfQWNnDpUZfsB3Fjfg/LXeOKTwv5ltV3MlFiOHT+vXH+Bp9C
zOFqEfHL1aWBSZk+bsI2eMjjkLmU5D6084D6KOaxHZS3WHdnY7SxYo05J3fk/kdafJqAj2xjE+Sv
zrnXAD3rp+598ORgmWZlbs5OmN2nnlolkHNw28ZYrNP6MwbCUn1qhPwUZVMrBwMDT/AS5jPTzhVm
ACuAf7CvnZ88eUrjhWfzLeIfDatrWfxEClqGv+hiboLutmkeUv5EUnszEFTtJVxUnb8BpY8LBQN4
EeytofvWCOjgqNkaoGYy1ac797tVGgCJC08ngO5jXlRZt9ZGtAOFVnQPu0AMvsVGNO8swAcG2f1i
xMvRobcver1dulq6wh3Jef2fFhE+VtWdorSzMUh3RZovJNqYMr4IeiMyFZukjhehC8dhyChcUZaZ
AIdW3Y1y3ePn1SMOJ723EzkSidWsrR6JdMxXFaNchRbdzPzIcKJqIYcwvhI1wqfYIXhQITMNv6Tp
PwXY+LExZ1FxoF5Bp2MyJlUPIF6RJ9IMcyUUczpAuCN+jxbLKTxaMrdc4uviY0wxch0osoE7DWDe
fqZwNcgdzvyKwNA0cmcIFxbM+Fd1B1Er2euUw7a07zo9Ldo9dU2Di7bbEuiPkBZ+Et1kiSEHjQCd
jJ96ApmQFT8JJEUWEPU2vv/TVTTeGSfgBipokqmBRBuTdWUOhx5sRHKqaAHi6WQ6RxyrF/iWW3DL
1kKJh11gBRiHkoWBh0bV9V3IvWlKt9dsPDig3wrr0Wj3LH5PICsMKdMr9dKSy/b1U0WUjnGTyRbB
9eHNZSKv6g+f+E6ARTGMyvkkncbpIWlyEMfTW0rHKZdOZMVQBZ+OXN6yvozF3SQdSjXbTFjYqCdF
guRVZT+qPL80QMZ8Aq08XCDLzOotMbwvoio2M1yYbig9AtwIpXzzuCDQhTRIt7y987ydl/zZEsGT
mwHElbYt8Sy2M0s5uNmeIgxKx8tnqO+JCojM5h7KTsvsOBpUMO49KyN12EjkyKAkCo0Yb3iQA16q
1IUplRVGQAx5FwEcX3b3UZmr6ktvL456DsydmpID+f8YjUZmm9z2Rc3Uk5LiMjD2BU3BBHCBSiLX
ZUJZ1+r4kcRTVRNTTw2wbYIDLjBfgXECKama58q4OGm29ykQ8WxzPVmrqhyxmCMORbDhJePgYfYb
E/VYUX4ZZhD5YbUMeWIYL3uLWqPgqJuXXNyHTTYRQLyIP9ldDGzPjXv3o1Ul1UUS7zLGBRm4jg5T
jDIxxWDHauhMBZJ4UX/Y+Urns0yqrecenOpWxGtX8bFQvOKKY374TJkfjaL8pXwXjwaKNzKUm2eM
7vpdwYBCi++yAePE12g/ff/GZwHDnYzFrhy2Nuzsol02Nob3ZtHCaFT85q3WDyETFBQXTFNUcSm4
17isHUJxbjBp41FDIUrZekd1Fdhn4NFty1kMN3aAxmNwYOYXZQKnKg/SMhn/Wpud++gR6zV7WoFg
AVTbP/bV1TQ+GrYVy0TkuuqsRAF7e+TeJx+DxWzJZMBLOWiLi7Fe9IieFlSpFr+Si4LiJN9x8wfV
pWpSaMVwOj2qvdnFZfxja8VaEhhofPUwMlu3KiqlBhwb2VHYYlFE3k4Z801NSL2cDqZ03df7kUGA
UeRLRYO1UoF70rZxs0yodlS1HHgcOioMvpZHZpTl8v8yzdH41zVky8OliKHVo3KxkDSMh6y17CZj
Jl2f8JNtJ2FCu9f7rVbb8+l2ArhnKYAzW/0+7H6HyHjHbLxhgZyXkb/0UhO3LjeloxacLHGO7eTQ
qT53JnundiuvWw1QtxwPAvmE+azsbutIShxYUmplVYrPVPBaE1rNhyde5rDFgqHkmIq+y/AaBPHm
P47OY0lSJIuiX4QZOODAtkLryIiUscFSoqWjv74PveiZrpmurswMcH/i3nNFDwM9fcmd+ruuLsqx
n1I4v5m5S8JDaQA5OmTB8+TYPwb7FFsWxwJz7zSqXYOGtmw4qkJaKZc7oy7Xfc/AlGOAQqg1lhFb
MKP6mqALaLa8OtjQAk5WfVr6+aqLwCEADXNCpN+1+R4zSrYxMROXjH8KN6w5XbnSvQzkvfeM5E6M
iDqB7xUCENC9iYCdTunziA0tx/FciZR2zDy3dXgNgApljpwxITV1sNimtX4T4TyDbDe5a60ig0pK
EAdiMBdow2gZ4iizSUYoe4W2fGN0r6GJ0+q5oKLs61cWuV188dO3Pp822FMs7S7dcCXMOb/A/owC
HV3MeDS0HzH3eD7p11U7fdmx8wsve2mhZXbGN1lSyOtqbUv/mQll1zEMTH6V7xHkRN0LOjbXTmFF
0ryYkBxGIMKm22QqZ+sn3k/sRNO/kCNbQV5tyJpvdW4eRjo2jgobYuTQITf+MAZ9D42FS4pNEVeA
CH7z8nk02LoQjfcbEnjDxVbbz1q9Iuxs0XoNUxh95Vp3t2Jtbt4x9C/6HOjqlAVnowPcEWezUuCl
sYyPUnlrRw3bnKSzuBy2ehFuCPPTzenk8WmrMvsk9aCq2OrQipn9zuboYLkzy9lh1mxaUWztyHw1
wPQgLkA1HqHJgFGJ564zrxVNiAudu1rHwSWOd+wloPk545UyEKcLJwEXA2NX0X8idQe2ZHlITOSt
LV+n/J6x38RWPJts1rHxMmA+nRh8aygl7Ve8QouaD+P/Jof0qSz/s5hOOmSAI3xJR6TrWLJyQrqQ
kS0c8t2tpiGLMj2ExooX6Iwzas7ZIdL400EZS7zlV1fj87bUow7iXZbabxR8SYNUiVwastNjpvEx
uhOlrGMrxd5oj2AAnmX90Y0Pj520eSqTB/RNNkf3Uhv2NYCUlBWlm9kPWMaT80uYyNSgupk3J/or
FsFVzBw4CD4mEG3VrhLnlKxYJJ/NuqtMigSQDl5zrEWPY5BcY87uudKKkW4FX0X3NNpHWR8kGRD4
AB9T/ltGuOaYTFSVvWpc7MGIEfG2eANf+xBrSCEfYCR2PY+DYUO03Rc2KwaKoJp5VM0nAVhUol/3
FWw09M6mJZYeOhTkY9pZ97nblbedWvHai2o5jTtdY4OqAKNsGI8drO699Zj62cm/xGLmWvFThJfu
xQuTiyixSU0avE0A+dKdFpmerqKypta5eLO3ISMrB8pdCpeFvbHWhSdJCGwfnn11KebbKskPjtZT
VmJ7KTkSgYn7p1Yi2J2dX8NL6yPNZhGEwiPLtkTdOvET3pR5CxF8JOJPVWvXueSj8a8G1hUxfKk5
AiMDslfFk+Wrc1hif8VG0DI7CPngS31fyYA7ZY5VQlFN7EMK3ioTXxOH40AYr8bRx1jXAyOFGDv4
6odjDnrOVBdneAYMZ2U7C2kL67wcdKaePKxux11i4mcY6fsHZ1YRxkvPeVXW8EC9xtyZ5R5vVkh4
SqF/aYwqkAOgcX/N4ddm6P7EzUE0mPGrPrpbZJnbzc/U3t2EJYL6ncSth3Zl8iv+SZ9Vg83fyvQg
6psWPfG/xVaD+AZ7EilNLJ1AF6EHwVhSz+rAvjlWmA7Qc/TfqZvcRzYotfgzFUIJC7FamZ8JbEYS
Nv6Txh6205J2qvb2vbadFKU5pHx10PMNMzuQ6BmulHtBjBjfxjJqpteZRCGZcFgkGZbxwfXLjdm5
RFA9Ru219k4lpEtj5Rgr2X16xWfKhaIsQhRMbaMV+xEDtkLzzyfs++YqgIL4/17/0Mt3J35L3ScL
Y3wpmCEGmwDhiTYBqTcwsbanLNwaNFsGn19LOICNJdLmUpjkSRvPBY49jklbfoNY1+H/QylAUos+
s7JQN+ihf7eTwThHilDX5NwW/dps5i5rxivn8gXL6d0O/xxqsdHOlrGTwgAor7JiU8BsFMV1s6HI
2ZC+dwEmciJtfh3h5IuNt8AoUKoD9A6uHipfX6xyrIbMjyOcDGGLun6AHaOIzYFTVv6OfrJsYJ+Z
yMbVeqTh76hEWh+Xeh/V99TNlqVHbQjoLKiRLHjTVtrdgkwIMgSZAJNhxhZpMO+OR27olwDRYsUe
C0zwU3i4O1o7nb8GRGChBmolp+WmUlgiusX1o8HSprYH6+qzPxUja/ng4jCp5geSz0QZfE+W/V30
2zTclqxuu17fg0tfTMzGTVJ5jPjKRumf3b/LcHyJ4QIwn6cMzw08v15+jqcP20RiOHv+sJ/ozV+a
PsYife6GmPEYtZkjrlXFJgsRZMv8s+o/jORIptSs5Sh8d2b/AS2dKeEDQb4/7iB3CdAOEULGsRnB
s2br7NcWoTaxjCaprabLEFUuq5YeOtp37qUBc6oVu0mfbkPxxDNAk4g2dyWtg2kR+vsQSFdJBUYo
hvzld6ATlCVau4FAwBYVi+/dq+Z5dgU3dXXC6gBAk2a6Y1XFO1ciHLZI2fTdkaT3cpcgzGYJt/TB
HaY2k0M8tAZLPitVH2NGR520RwBG586nNTjjzkYmjli0vPsBimtnEVDm6IIVEVldLjSrVL4Y/o+H
CTdqAmOlxgl3DttmsEBYivrhkdRXobGCSY+9nuAi9vi9qA36eCvAp4fCXzkEJWLP3Xr6mjzAv9Lp
by6VXIzcJUMXPDjPzsQkm5tD5r8Vryc+ETrVzoqfPLRFkjudgR5GoX8eVuGsJiqszjDXp29e85cR
rFadmoZZdr+OvF1gUPZomz5/iojNwjgKsERAxcnw/Hm07QxaM+scESZBIxx7mIf5DUK8AqyHA2RA
DyQ/M7NprrOLjyjJD6GvhvShxbDC97jIeT3E6C+tqmY/b895jCFixGRpMPSdfGLs23rXsXqwsAhY
Cp1VYO10PGZYfhcDvULNjtPr7m3w7IIma/x+JfT3QX9LvEs8Aos2112XbAerRl3u3zl1mORsFDUQ
5CDKNYxQLQQk4sUd/W61FmtsbaVPAwLmG1I05o8M5faqOrXe2SIuaV7wpiTBJ/yunHkU1ADbufZh
vI6bn2oMMbjQpngsjsNhWtTa7GN0DkUAPWdkOIbhGJhjidjHbvWlTfDbyPrYZNEyTu1i7AGjc9ly
6B/SiRzHzNp4yTfZlKcY5U4hESrpc6ukVpo2nFI17RwQXs7gvYZjuGWftzazZGXE2cEIvK0b8fNG
2+eYDpksfLB+sq6QJ/SANSLB4YDsd0h/A4F5PzvU4KpaHwn0nCQpixPGs5U0vgrx2qAWskgQx535
q2FcBEuPRDSm5WHMqqGt8ExJlAZWtkIs6x7oDaYGdo/AtNXaUNMyI9Utdhl3DZyXivaEubrf0jBO
zArcfNwI0izZJCHHFc6wyLHD5C+dC76CZZmL7UYkmLwUz8JeiLmJZKXMstEZdpHJDhRySLhOKXDK
+CfgX9PSwWdd4q/jKeQR1XAEGnbOqywubYviz0qSw0gpomH0S7Ej9x72ZNPBajyiRaB76C2mC5W2
kFLtMOp/5Gb9prv21aS3Ivq13hXS22Ni3TkdJc7kb90A6qmX6n9jAhQzmC3oadQvU3vayQDMXWV2
iiX2+BEYVr+QKcogwCJ42+agSS0sFjAxSE0rjedIE49EavHCnXVy4Jf4j/YamwyhmbDXC1YsdyMI
9VVOkwWsmQlFSJkzQqBcNKWjb3V2UHY8LO3cO7BgXOOJPqkoWfUZmskyX5U8y7aJ5y5SXOyWeJR5
c+4nhxmfhoTQxyoOUNkrmjfXib6d2vzlnsHIC1EKLNciqcg/8hiXhEPs0k02gFokeGN3spGSjAmb
scl6M3zeAc7fsg2ZsfurLCHemt1hU/XIaIAhjwhKIYf8pcnQ7gyL5ArLsBeTJAyur0guS59aDVtm
R5R5l38NHQNnCJHb1EfnJY0fw6uwLsBuN90LJhW+GpOc1aJqf7Q+3E+keVayX3dOuRGG+wzP6aPI
sb/XsmDGwkPPT11NwyPI7P0Y4NZ0I2yY4NZzaz/CpLGCYWWn3DMRpFmn+KuhNHpmvG2wR2c8V0ns
tsDKIQM4vMHC6H91O1kFoXbp6yheZQqidUc6+xBx/wAOXug9BkxRwuzvvjQznghSQhNWyXzh9HT/
1Motg+iqA9WrZ2+Wy6RaBtSFvkYQLxHq5hxQpNMGeWyRQ6jWYQAekjbFrvSlwbhhZH5haeg2wLxH
2XjRK7k3R4V7zswPuSjeklA7qJqxbEjUo6fJQxI3MMvwDjG6iF157CZn6yjoB1Q7+WEamVx0Fmso
Pzg5WjRse8TtmseI1zBnzIO572DrY4CjneOItapzo/UXi7rCl9pGpsxptYTEHEWGCX8xaiStgvWn
UtpdkVPn8nbnmY+Mt0yXoq2upMUjR+1TxlwKxBHb+zhKEBO5SwS7AXpSxp8+nNw2GhZaGB/j3tzY
EyjkTPdeIqN+U0OwQYTaL4XW7GYCi2q0ZR01ZEMCGeyyeXZN/VPSJZizGW4S3tGt3b8mQEuuDbRs
fM0ljwPew+I9zPB+duX/hxLW2sAOmV1WH7Hr/6GyIoMicb6rxP0aDPSgaa0WUY6WypiIejUDwszB
stCrEGZXDdallFhgVPkRsMAeoquw/gyLUThzAImG0/CgvVtEgCVoBm0BkmjZ0A4C7S5RXLdLJpyb
bkJAj1NG13kGiOdjfZAxP2cTjK+0tU76bKSFfJoSoqBnIFMIfqmxUHrpT8OQBQj2qcLDEyEXsrNP
HxuZPn2F8RQx/U5J1a525ayRc0AaIiMSmJECvN4y3NPW4WThpOHNKZaFOqnpDBn2SSuhBA/JtsLn
Q78Q3uhetXTLLYUT2M9WKNcY+5JEvDTEQ+TPevzeZVuLPVCJfWjTt6uhREWhH7TgfUDUkBrjGqng
Ouw/OlBWxbhvxr2W/yYaXCVXx4p/KEIQLOeGjV9AKpjH9L4o9+74F2HJmW10efFjFacIuZjf8kxj
OC5A6fmHuv2S6ji32FF2rIdjmd9NOlfF9QtVsK3/hbB1odG6ZKeOgqwPLz14WbCtS+I+k3Van7Xs
qDHarlvYp2zTtJh313p19aeOYCrdRpdDbi1mw7J+CaLnPHpOuktXQQ1m1P6RsB1p7b+6e66wFPoI
ryHD/HPKHyMi4ORZNmhz+Ka9dgf1w8ofMRsYnGvgCrQ83IRzCYxS6tNvVzYjqJb0D6xaS4ncOO1f
a3VKxSmAwgvWIYkgph6S9ItgwaF5cSdiGEnEZq8rR5p5NS5USopMZ2zris9zHFzyFdNmn+rhCT46
7o++PDk04ZM1PoIOGUysU0FIsWEbj7HeeHj0IlBssShWz2XOLEeb7IcryjW6imbtJZ8SK4OFoYLE
TPwpw91g5IAynqZMsC7KaKsYZoTMg9yIgf/JLe4KGLHf+kvhpZum6Xdzwe+TgRDXJ3t87Z3DQP4Z
E58FhqzWRneNoyhAiOU6v7r18LRHk5QrweFtMhFosLqVGht6EOUQXwcdkOv4GkkyP0EBwWriWhd3
Ass3uY9dMcLcCWqfj4daGEv75D9K98uFChCXC1EevWFdWRjGTyoP1yVOgtgk1MLBDZmovR8WGzI9
6J1J6Y1ei+rZ0rfK27Xmi/K+KWGR+4A8MKARcJCjAEBvgSgB+z+w3mep4StFhxLgn0wcUpeWpr/W
AhtMB+l6u2LSF2FGMrcgg/5JH9C3rqoB0dyB+2sdtNci83AwOLAfyw1AmDpgQ1kvLLUOx50GX4sz
TyS8yYQoc7qwPJ82o7lx6guO/qVbI7U1Pe/RGRr6sVnv/yOa37C7+GH/L+pYBSmk8g3d0LfH1etk
0TG35/T6IXnJwuAcIqFu8X91wcBsjJBB99XxNtZ0Q/tW8976+zHahs62dcur2Y6fQEc+dEBhuTN8
c788YZyDYefnf61z1SePRIsJol2EmBxPhHvBnCRc7EYM/j2Jg5RNKkiq4gnhDL1KfuPG4RvcBITT
NAwOC4LltmGPt8jZ6CwKdD7Owl455i6PNJZrm1GUdCDRtGsFIAdH0AEV9j/Jx1Mg+s9JOOo6ND+m
z9ISpLZz6VgWzdbZoop2AvunO3wp/8e0P7E3BVj6aIJAbRrpA3AcBkGGcTpqCe4vcoINtKVfNteI
h1hN0G+4OnFybvVmIriqPe+mQhb2pRKsI/pF3kF8alJGwC96ly4TvLG5+GwRz6nm1JI+V7dImEMk
uRJ/AKV2ou/onR59Y6+S9M1HlFCRkoQTYV1BH86dPdlbuDef2ukmHUrYGPCT+YkPrbEPPsVzkXGA
VLuWHXVFVTF6Nzv4UjN1nGSu2afYMC4mgUasUvMXtbFNlkDkIGFkQ+bsq+iXnANDM5gYl0wY60PT
AgRNDeCp7msHV8YFr4xB7CUOin0YDje/RsSmfYrk3oQkvcAHzO1zoqg7UfzyE8BeizhLWyX5Lqo5
HFsypyCi/OP4r5SDuE7HkY/ePBquFaePR+lmGtppyiFnEapAe22HYh21x9y6D9UTo6IgOUTMNpjA
+82+bDdpt0FdJn3AdOSwD2+BTfPBpZ3ArdqJBtOZTquLXBzM2KoYSZxwyehIJ6JC+YxZ5tlvs+ig
BwjRkDgoPb7xju0uxhEVbegqf2zYShYRi17zgOl20fPfHriqPjeHFR0RGU+ZjRxa2VtrcoFbzHs5
0GnFZ+S8RcxSEhC0/hlyCuK5TEf+cIoTGnLmLvohURittyXwQdQlUNy2A5qUoE52ZICU0wdSTM28
u6U4j9axH6/oggzibLpQ7uCQMNQ5A5pNAo4MtrLavpVEgTK5RPIF343xlReVMMnhsCJ4UyPX/YNp
QSJ2NdYAtATEnG9ooJYh8ql2lbQvqrl7gNGI/NWa4zi+C5YV0ewM8e8ZosyqmZZVlnDMvnRogyMU
MCaJ6rp013ZlbxPbXYdAxKnGbnHgnScUdG3L0cScy2gvLJEOhflLNI1vk9uLGGOGtaNSKo1D6/74
o3WbXLVnQLqCVc2eBmhtetHiF8FVXfY3CO7Cueg4cwrsJEXxrpEsltCdPzckWMqe8HAJua8m5le9
BUyaZf0e9Nx7YF2K4poXBN3N6o+PJGdLlvcbBxSDRGLXGtdae0/Lr1mIpd/BFVIpkixHjC3JgpRh
Od09uT8rLeIw66nlBNr4GjENGgCboyKhFA/7S6Wtgxz/iPlehGh40otVqKUDhS0Ofu3u2EbXsbli
Sx+ybFl1EEMajsOn0vEOfYz1EgFBjdcRb6pqupc28Nf9tEmB4vdU/bzaYushWG6CYjW0w6okpiQZ
e56ptEA/896NlFcF1tN+/Ex5v0WHkiHggYrvFib1lv9HjGg2RvA3mCGDelrCmoVSOkLSs+gup8VU
UfOjZ+hx6gTRBXEqLd64LDHXDz6zDcRZ6YDvqtqwzl2m1S6HkA+ZeddNjNg1SBqEm44Ws37gPSHJ
g+gvZaMWDoYsNetL5Sdp7qy42bFau0SQFcKIeIpJlU8P5f++1osuSAbaFNkBQj2kIVYa8FrR7ygM
INWPR+5QM6eksnTQaXUMq6Or2M3YjUoAzYJYlrt0ERCqdTj0Nm4suGlrnf2AQWlnwksRmcGE5gqc
ciHshLUqa0T2rr2LptX+DCU6jW+3QyfJMrmD2FEHR2HdS/abNhTjlJ9qXf71rHFSYS9CrdpKAptd
HgLN88/wZvchqhyLzqlx3qyKSttImfsjKnO1hc2jD4ezOukGMAi33NWdve2z7zzSOW1gy5Gw47bZ
0mJwUri3CpmXzzxZ6Wj/i3zjq3It1Ccm5FVkETZS/OZBihw4X8LpW7jyj325H5Fgcmr7D6RoIfqZ
6J1r0woPVQckhx8WcqE2YRZW/aEp0rXXDt966frIw8dVr64mNbB36l3aqq2cXlQd4ZzxCAw/JXm1
yNhDYCrhYWGp1ItNLQZkPzqjK7wkzWufBVijvmQA6QtOJNGkhMo193wOzdhW3SMTBtrh/urN0tuG
YE8S1uwcXw1HLoMvnazDhqXQRMgge20mUHZ/dyOsQb3Ja4aQeaRGa35b89SPIMxWnXvVBciRAJfy
PMSw2Tej3hpJpYHVvSvnxmPo/1V28GTC53JHZL4c7epJGpIMHKR3DZYw9keDPNNy74UWvATFdyFO
aarIxtTWVsHylyekoGxLDl4LEaKxoARtgDNuEl4VDc/fqA2vCd9D2hEpM168idS0TUbKGdl1w43p
pTEQHtkhTa79FSw/ss6qjTdMB35et1LFB62Ta+lxVExPRffs+KeqSSiy2ZBzZE0N1dc8Ux/bZj0V
8AgLxTXfLt15tkzHJzV7becEGb2gFjiWAhlUvFX5ujHecoMMARZyzbcW1tfGR0xASKL9SphO5mvb
mCE/aESjOUUOgCesMuAuCVF44T3ml4yWI2dbU9umqJS5WNZBmW1aqgDV73uPTL/hQSq3MbKcsj9H
Z9Plc7Tc0qh3RkPljAbeHvJjhyTYai854wZhwRlHP+urpY7dygluDvVq46CC+dIkgaaZDxyNU3dD
YhThwutSHerCvze1ey4DQmVilDR8AGKgeu26Ye3qwRG5a2B4l8bTznVtH92i2we8DgbhSC2yQ/zJ
c95mtJ1hNEQPWdhmm7UkG6DYsFKL1FHjRlUYPzJu9Sk7D+27nG6BJEkLpRzeIf5LL7ZwfkOYyplj
PGG24Km4uuZvWp6YMuaKq+5pSG5aAcvEiqFSmLF3DpxH561tcRzAZYUET7hUoWJl4FJTGIbz91q6
q7I/sreed+z8jg4+75gTGFoAvtrm5sGOMOzukzJaDlRLOUGP8AQyUsR4paLXIDhHMEG85rMI75nx
BLmo7okStEgywyFon+2iWVf9WTDdLXKIMUGwNkS4FrTEOfDuC7gLeEX8LXtqhUnGNYptrJs8JnpJ
BAIARpw3xSoerNmEPefc2EtbkAZdVYwGLCy8OtESuHfK8tGLkRkMCiUIOUDDKzwk3jp0oYspY3hV
qvztarjgPSMMy8urQzJPesz8YXlv2vhaY6OpP+PsFS3exO5isA9B5uBF+dXNb71XKwY7mwrpWs8A
QkM469q/PiPWujt31jALJP+lxIJwkMLzMdj5wJQp0e1Rc4XyAy8PRPt/tfadhVdTv5uo8dnc4aP+
rBM8jOoUFifN39FiW/616Pcjf5JW77nazCJd1janX36IhvRc+tuxe4aYCN96ZZqM1lnTCcKwMQLb
WoW7cdXX/VEEvP7+tKytHMVGKU+xM0+eIKCSjEC/3d7N4U0bPsb4L6QzT7tzbId0cUeTok2O1sHS
fdQ64F0AF4FhUsHNwDLSYt2oU/8ZaHcHxJcsxCZ58UW0rxxwDsXFpYhjW2btbcg8/Ub6G6ILwBIJ
iOLNrdRRUx27lroaWsVUnwyGbmn3IsJ35KfdAkLqMujhQQz0RFMbgNMh5rq3uMLmDC7sG45DjDb4
LWM6tgF4VY88kZVXOSzB5ULRmUwVxSju0I3Mw1tWiY+u48cUgXio3+04uMtOe0m0hwaGuwgwNniM
nUn1i4lu65C+M2Pd+jimFEeR2/T//P490j/rwL64QsMxeQt5k5xc7jukmi2SryozcXgABSgBAlRT
U/OMpyuHi05voJzU9dLxtgbXpuV6DAgs5uPtG3MDBFys5bG+Tk4K+orvhGNZR4tLPgmJBFc5n4fm
OTPXNnqrYTyM01dv/UzgIXKDq6rA0iVyTK/0GIzJIs9lO0avH381DCW8fC3ZX/kUahMid0Kd3VtP
iajnVwKkXUdfK9qdjFdYe3LDey8+ch4dzcRGxCvcW9sIETdLO4qn9tkLxq1l69s+UbsSEGnng3ZB
B/pVJIRHIxmCJkbOrwnXaySAdZfiWSqqLasyNGu/ynxqQnI98BgNNdb956GdDpraumprDQQWjV0L
aYZdBsiCKgc0x7Odc+ec5ybJpLB7CyniDYHw+lapfeIGG6omdPGwseb8AB1aW84/VlzKwUWMfJY9
awZCSoEyuAZU5YBXDyrUlNmbPHypursiS9o130owIpaBHtdZq+pt1oWMLZnVONlRxWFNWLnVKkLC
CQ40DbED2Jbzzp2Dd4PyH90BUqIxDTdSDNSV1AfIogA0ustU27sS+Lh8dpS+QWj6PKBoN8kzSx4O
1Q2pAVvXDgg8VgQ27GptZ8lLXeDWY14wRDo6sXztAAvD26dRihEHhlxy1XJuuLcOwfTgoPIM6o3T
N+9ZRXFM+7meGuT6+BSjGlYRoZchtjlYsd1aNJ9d/+rK994hBOXbwv4yXkcgrgkwZ+sirebbsuiS
WWjLqDwb5o3XfVJL2bxU/EHTvFUR+PMkDASIvS1rVGqu0SEVgugMGuoqB/ozY/GOFr2Ai0xDYDle
Tejdm+ncGTD99Y8gmJbWsLfkEyDujimLgya458/s4qtTflRc0uUFTSYKJ5Hus4Gk9jtesocmvO8M
L1UQelcO3wVaS7YHDQWIGxerGWXbICJIUJvEcSfJYp45MOdJL5BNho9p+vbIyxiac0HYtLv1CODt
0lcMgQMip2H4kvk9hsFh63fE+zSVh6KZFh4+BEoAaK9mdUyLE83EcrYidsCPhoLBt2/vCTV9Vioh
hMXw45VCXlGxuNULPPrZiyx6XLRcUCwmbM+6dKN/I9SbuoCCJuiPgV1Kvt6KMQUyItNX64mIkp74
wVrhn68YmDUWawQ9iT9srKUJKPF/Y2Ayp2Tk7YdPVmXw8uR7SJ4Lr89dFA/+xpjnmFAIYRUBJgXi
9G8SG0cRcQCXQW01Zxuxpac5grVI8grii6UzT6vGmTCipPjHYt9sP8B5/+vL6N3KggPDJ6kdWFhm
hv2lk3C/MoOtgn+Bjlb5nY1Fi2nrUH6T08H02z4x3mLdkCNejJaF1r939E7sBYX2RdTFTpCxESBk
QiuG9C/lRljl+aoJKcDwVka7jEGwv69QTw5B+UeP/NrTJ7u18zy1tJqTsXPdHMyBznw8Gp1jQuPV
KcgV2Nuq8ctWT1VCakxVvobUv4Ol731Gn0SCnRrzTKCyAhqZ5+vUvxnWAKCeahAKU0u9Tw2vFLJF
81JkL6HEfNOt2oQCnPXowAoB3mvkrVrt2Zy2MVmSyXnEk1uGzkKL2e/qL17Z8goVpy6C5/rse2cZ
HSUBnJVC/XwiT0YwlxFHngLw0RiOAcSsWnlMFIFRJ7hPQKhJS50YxverodkDg5paeBDA25yM7S3A
ThjiXJVMYSkjrIGcQv816PeexUhlwX1LtR/P/eq0LYdPo9R2VUeHJ0k7hhhUZuuYjn90a2pllE9G
E8yhr/+aCk+h5B32CUpA9spP0aaTo07gxxZ/lzbz+7ZepMEpdR4egsjgFlKE58xN9RScEVG8+T01
zzYC7yw8KPeg2rXmuZAx6H5ZM6krqca9ruEA9TnINCQOL1ha1x0IB6MFipW/hPouC44Z34pprghx
WQ/W2efjtlDdlT7lTV0v/OQWpcyRjM/B+ZhlIbL7yYdvfboHKGUFvHI9ZGaGPV9+99av1Djv5zM4
NhhGQF5nQ9Iw1k+NnYSkiZmx1fY1N6aWUQvvcz1lWRdCCrgW8iKTe42sPxoOJqFLzafuwZLkT8zG
p8EBTGlUh053WB0BWcal5fsnXT+NRn4hDYDFbQ8igJOLkzylno9eXHI0FCI95m26s+jQBvG1AVxw
c21tRD8VZktJ0nYGAneYY0SaXVIivaKeQIRaxt2n1iXrIJIH5Vt06EchrikmwtDaEIQ5u/WgIKCx
jLOrRghYhoMvFbOf+NNiZeQgvbHamWLH5nFambUg9Cs6QWgC794zueRmBcngFivX2BXFvqQyxHua
l7eG5VmGYCOx/+zhwy2uQ7ZNGKAo52c0f834IttzwIOTsNWbELc6EjUGHlevYdJIfV3LJ+Y872Wu
jmGgXWs7OBZe+13kfObMf6ZU37khKF+AzXnaPIuMa6XUs2PQjzvT0/41ur0N3JiENkoMj6/FYeaV
iievwPsY++dSEb8mJIwgkqeqOPzL6HDTllspqN7xkGP8bKu7FMayb4pdUyPVNtKJJUr4NsyjAuKQ
qPGmfwQGMLsouENwnLLQESWDqeQ4VU/+yPFBpkQQv7FYvtkhJCYFHnXqWibyGcWK1v4AmF8QdoB9
VGH21bthEStYjAYUAAJxG9v9jATck8GhRtdBYkDB7aFIWTcMmVeyITyaXDCg6PYNvwca4rR4WZse
og0eQ+7M/SDincABwfaaJbw5fUQ1gi2IHKFhfpZpeqj1CqGW+NKz6cXw+qXO1ShjStVG28fCOXiu
XJseNzqQu420Q+7Gudliaq9R8dUWbZBXbrWo+ByC/NS3brhoxwTwwuy9Z/E2IqUXZp/DNWl+ZV0e
UPM8+5HWIjEPziULNUV6goVuH8OsWFfAvHzaoVYvTlOJj3wisb3Nma0VGCHdVeTEODpASCoyLONk
kv+UwBOFyNwtnD896ugIw1dzcL90PFlF3Z8bEdIS5VvHYugSYV/rbKriZivNxFnGWfUxeOVaG/11
3eonHeykj2yJgsx5K12sVCbCxdZp3zSf8VrdypUoBcEjvBCZbxEwnTnXwoEEIVJGhS0ekZZYBsYN
KDvNdPiMalcuAyd5QTPDeF7m26gsN15K+sfg62jBBiwfYZK9Jz7IFguDqIAHrw1YS/MK3b4d04JO
GSM76Z6Eyh4DPvs0JD5VVz91Ce7VTSgOo2lVs95vw+ZmEuvUUw0GI4GbKVMmvLLD6O+L5LcL9EeH
ZK2u3GM24hBKcTXY7pveNXsBLiiYo1o6jb2jgvtlatXVqCI82BGQIOmF27xqz0Nn77qGi9ap3urp
P47OqydyZY2iv8iSc3ilc27oBhpeLGCgbJdjOfvXn+XzMLrS6FwGGrvqC3uvXW/aljum9xj91rr+
mxoISa1hYgwDKtE2Z/PJtRndsxOnFy+mpY/Mz8ZS3iLyMMio+soBcLFt46GyT6Kpdjo7waa+wz3j
dI4vU4pPk5+S9dFhKKK9hwnJ8d8GRu+mAOdurAfi2wyzR5IWPDEwUSo69czDZHQCaOv67cug/hyz
RpKH2NOyd5r4Qf+TV+e4vU40PLY42tyBAiQHPwyR3F4qTwHDs8mxTy3mFS21nqdYe7eGaMXeKWVW
WnK+z+YgL3buGvpvNwWiJN5LbreY5hX/m52959qbIHvZPcbhppkQ0UwgjRiXg1vQrZNhmfs5q89b
NTztuWcgYmGEmx5D+3O07iZKGyv/beD+FRzJPlNgeEdsdaqEzRI2joC1nfxtbX9NvIkRkbWaqlVV
XgVLPuAU5ZMoD7n3NYluP0yfPMDcYwjkSeloR9xH7d4yIVZYiicfCGlQvKWgGMqCf42oxc9Zrtnw
T9Q0xnp39uxTRGdlHr3kTHirBJVZ0VRE0ffQoHz3N3KQ+3FaGYB3IqCKRAJh323lV8QkKGPunOGs
MNzqp1XlsmBkNw+yisJAIwY8l4+YkiA70WDt4uljDNpX0W6EWlcstDJIbth+K2vbm+uMB0u3N/Eg
T7nk3bM5cJgi0KqM1i7WYxjDDq/esB25rJV9LOzjMB3rbO0Yr8EIUo3s7KbExI3msPifsGuTw6aG
09DcY+O56++JOY/6yV0V3xLXFXqia1bB4Syrvat3p8GZsR8OWyoYgOPS7+uDj+Y/yC5w2WIJ6QLR
HlsZgAH51u12uUNGZIQwI30x+ktWXwtUEQTFLEkh2nny3e2OefjqzkvMU8sApB7TsxEYhIw6CyN7
YTF/MFT9o6fx1p2dFEH57EG3KZkou/yv2XHLFrExE07Un+aAuGiQTGSlFiyodLcwci8x8c0mLDsx
vcr+I2+0f7AOc/M9mpbaXMHHB1UDyL1q3oFPLEnICaCYh5eMOr2Q/zozYAaOLjxf2uYuY7bdpRL0
JzAL59Dn4T4e/7WpTvoqysn8E+2OCQ4s4buQVf6wgTTBL1rl2XNHuViSYaEfp/ExkEHYH5phmZfP
QQgYFOyi4njEroduh7iMox3uWrUuASzEzEYoeNml6+rkarsC2jvpLza1V0zlFrks9MYJRC+jLKMO
+N2da4/oTzQFrUV/6AO9bvtj46JHCcdniocuIghkWI8hyDVrzxNP0lEm66e6Xw/kmEzUlVV6qbjy
u/ys6ve6uDoa1CPGrDSh/oeNNEJCFZ7eQY4gU8D/ZnElyunJs/Zc90KtCFR2NX71r0Xxhm/EY7FN
QYF+FzRJ+sYhyIgsfJoctEJj2wLe3pQFulPgUGgngVVB3zkgGYmb9K47aGyWlcETzmlnsX6XhyEL
zoH/26QJ3EHxkTWkVvmMh29RANiD088wVqyE2MzS/XVi5TFKqu0HprTFODkUYSRHeZuQrDH0QcUM
jPbfmOvGyffQ3pqgxT8KEfdKggYTTMc/GZV3GENUZr7Un/o6/fSEj+OeQUY6OR8yZo0dVu+hx2dp
8kUSEz1ja2wn04KFq2kIahCaM4rCjL2c8BiZ+TRvFu+OtAu6e2dAioVytSFXXZj1mninL9DLG5XQ
4Fno1+J02g1afEGwvS4NY5eGbINNdh+IAcOXvGPonnVsx4acatxId2Nu7ist+Gdwz1dx+Vw2ROp1
5peJ3ajS1cVkaxKPbLkr/S9PmFIV2XpAJh0Y08kOR0DHOdtPvmcs6npLgSfRW7i6deb9YUGTbyVr
2KmMVkKKfZYGl5qHYCCIB/HXQqpswnqXXzM+E891T400z2gd1zqJ53U/Ai9s6KvrS1TMiGm9NmfB
skm2gvaTwJnAS9URi0IeHIeVjiDPjJ4z0eyRa+waN/3oaxhLrK66gKct7g4RRnlwL/Z7rZA4+xMD
eHvWJyHDSxp0C/SutkV+Uysd7BdpcKOp5h9pcu2FDbq+M0tQnZGFFThw0CbWqOuwDvLHtynAerpz
C7SKn1D/NK6hHQW0sDisAX7Vr3bPcED3jOhYjN2XrkRwc6idpyxo8X1hQg08HsLSeaQJcPGClkIy
JVBKXF1TrpOAIXU0zftRSY5wL9K3NPRpYFxkgzHm22TCaSg6qHz9vsrMjygVKNs8YkDpcBY1np+e
bo7oFiru2H1ryDonVi9jVNJFhBqAge2xcI8uGkVe385iduTbzE7Jb9oKNgADOTUqhDWotfUWCXjB
VHmMh2AhPdLmSofAYEdsm2KLuwUeRHYio6SH4rO1Bep/+pse37hRHnOjhlinYOoQoMQc0Iexo9iN
bcoIcZueZGRuUqMtTE/BUGBquWryAYm1EzvrvqN3HzV0/LmyFJrB0GIqK2qRnAPWeXT2uMmSxLef
nWlCaWcPxTIxS6pfp8XNbuFrdRXqS62pKCAaeIWTFUZoNJycXs7mGADZ2qQbM7bjq9uQjzqksro6
Tmwc4iTh5W9LSApS+KiO2jmZuizZBLaVx4wig/2dGMEhnt8IXyTFVk6+dR7ivL8apSCYdRxw+Zn5
+JKPvbhXRiOhhaBXrxLqmqIYZxY6a6CE+Ebw3l7MUGuAIqssPV/1dnRPDJU8gCOa0BNQ38cuk/sA
/QQMmRW7kEs60KHzF/jWw/7PtFNt1bD7ruV07yqyl3mHs+84YQ4gInEIBkkx57bl0h1HbZ7jj6cq
yUiCFYUJHLLzAH6y8VwOLtsiZKTibMFtnhOHsP9E7PPFSFUe2Ul7VBPLhYKg0Y3VuEwf0KKxIbAy
xPSCqXxmFhs7mpBO5V50kBp8W26UdGcUXbFOrN4/SihoO/AI3Wri+124FS+uPmkWmp0ifHHducFP
DKDrRhA98kqxFYQldrU0ZETZnMkwRu1v7SfOSXU1hNmqQQKTYsMJOqNbG5ZACpDbILBmDhppM/E2
1mpkO0KRYmTq4YImjHdRldBdGmKmFctQKGFGdspC2W1bMjtPmgjSbRArDRIOFXJZA5cMByt59hj3
s3Ooug9kp/HKmaL44XUNE9YCKYDlpfYT1LC5d06JH4xMjEs6zsDVYPo+KiKImqU9sLJsJ9DIqpTY
6ANxl5Pm7XyB9pC55vgmbYt3KZ+wOEX4mvqeqZaYOto+Ek6ZMDXOie4eyTbJwhtH14tzYrTzI8T6
0p/DH/SobHfE4IJXyPNZeymNrZ+S3GZ18IZKox6PDbaHlR/j+dKIcEOj2gKesDoy4zKkiZpB8dlO
mtryijVLt8aNBZSHJjbuuwMBsOYi0BHvAHKL93Xmly+VT9cjWoaawK1wU82RzoTOTizt2W3wyRZL
KV1ExKPbILaDSxga+osxb89H05/pSgg/RUqtTWXE0BQM/UsvJ3GUDVqhouGpUFXIIrLNo21jhzzh
WTWQ2m6rtapKaGFZxfsxTCSchUSPbCeJ3iFtZkBAQcBgpWEgtQnjYVLIrBDpTX7WtNxfjUi+uRom
dM85ZKfQnPRL2QpieQuLfaUyu/5XMyKqyclETJSp+EDg8mi1O4KISEPMWP8X+r/c/UcICPf8h870
XIGjjyxnG1WfnPfsXTAyF7BldXH20etBKfQ6/5uNTa79TpDsc4RZavS7LdmO0zaKYUaDCy8cA0kP
5zLdvtIOKf5k6DIdWGsB0mHSHwqmDryRWYAGz7yi25QCL1HxoqA4erV5jkuHLe3dbmApeRMyFHcT
Tvtx0JdW/VogOHcwWlUjPyzktxnEaKkQciLzXFyTwui3TSZ0VKreCoHbmxH9m5pd0D9K8W4IMKus
r7nul7y4EAz2huuSZoout4OEGcO4jRnwJcyAsfKHC+VRXTfvVv8+yJ98gB/8C8984aAZrMFpmvYt
wwOJgBswxmytT45tuRcD/os/Q571/lQXJaJmWhyXG2na6GQou5jOJsg+A4b/vmVX+92WBDhtNXnU
GczW5AIU+HYahEHurm55zceCAfU65Q4oq2SFXmNFck9arQeQh6Jh8Q10uNeRiXXs8yjRW4CeY/yt
ByQtPxfaP6R0WXHP3IcevgQpy0H5roK3bDiL6NKXHx7JltB2yaxnH9Em9zF8ROXzOCe5dLeq28he
7LB0XbKGXJX+4GEDSXsgwjgTPBRQnNxPWkZeUxxr655oiYAOUWfqnXyPRXjMrM9p+BDOT8Td2FI7
6/P59DNrlCoF0WLOIPPErZB8007KzjpEOUZqxhS6c17t0nXMNU/ZNqoBBvPL72m8ayTQ2KW1FICi
leE1I16x/mvBdeJm2vnuuJ4JlEyqrsP/8BHS3UDX2OPZwLnTVtiOvBspIah1Z8+0EcP1n34zm8G4
BGcXP/XJnlYMF9CHU6QwaQw8EWutTAk49RHVNM+cc7hwyRET5gauL0ne8C9gZabActoITSONDL4q
mT9bTbVryOtKdDTyp8T8cZOLb33oLtkVR+l8dvVzbhqvU8mUmFw+rQz4kOR2vudobEgXQuPEzUhp
smucb62V7DS4Oqp852f/vCnCQj6bStUmTv/GDDkXyWJNI+59ca2sCTEI0C/0G7PFhX08vASnhLRV
Nf2Kfcqi4cN0uQzg+Ma50jZcCBAjhSwQVDXbKasQVp8664BFj5CCJ3IMM5wpqyxvyVc3xEGAefBd
NlwJVF8fekXnD8uyRjElMZ00pADnhUaphC1E6/Ud5/IxjWaUWi3qTc0yu5+DYlpzpfcsczo9OZj6
qbCvIZPDEQwra9vIdpax03zVI8ZaAof8pwAEkuOwRLGRf49YyVhih3e4o0CF7WZvlAALQLdhN0nH
CtwDQsA9MFIdp4LTYsohUYHpEdJnkPKy+fDYZlpDvjL6BIECEsKYMsuaOJG5Yny2vhaXqSfSh/Tw
M0aj+Ykbmhajg1VCEmpLvEx5TMp9j9zPR2afUJqZdKweb2I5gOUaR51mVEdTUyNThPYlfdr/hklE
vtO01oHEx17cZhzR4GPUApukEZdEAJPXzc8JORQXjKoUjqMaWHE+18Y8Z4QiHQb6T184QPmN/suq
SZ6qkcs6brIG+umv/cxufwvR/tpDT6kUDxsjSMKFxv+rHJ3riHNykYbR0TADxjc2cJpWfwR98DVa
7nbwWPCxeRYejZCOl8rOPxL6Od11/1nBv6D9G7RLBJNcq8lInIBu2JC5US8WHgB/nqIMV/gARTol
uSnGIdXiox1nvTrdC7uHxrjq6bAwApB73qI0riQeJjwQggIixi6mwUnIcufbyCbIEvWXADxWkgFO
BRAzL2RPNzOAEoxAFtSdvr/JkiQeoYEnpe0tAspweSqq4dlDS6z0/1lynPa1SxifXeZLo9Pw7URO
uB4S85/LcGOI9n1pvhTz+KoxOKfD4OrkzrECBtYjPPNfDC9gZqXOZUqvg3wIOeQuIVvck3eVQSsI
CQ5K/Z/O+DcNNIGDARslSw5pVIWrkBjjdT4gAB4jD5kSggXZamCS3XzPOfYew25DILq0R7Qz8E8w
t5yraLhOo3BWugDhJKl4l8rPvrpKftUxccY6hf6TVbv2itHulRDgs4UbYlDGIc+WbjTdPIJaK7OF
AKSxYayOje7GeKGYu4sEtjguXf50wKjZV+eMA3xqMcf6zLOvydpLDlmufRldGybuLTEqV2pLMnni
DWCsr7oTULBU9pEaqbViafgmWzBjDgr8aV36qlsW4k51EHFBUFjY9T3iy69qPypWkSispceaAMbD
1IT6oTCI23Laf5wnb77Htg81DBsw/J/Y3WWOityy/GUNCriy/0L2ISCFnlwPBVuDV2CYIhS1E6mu
rIvldMz1d6cgG0BnGg8nhF2k9umggW0FfHhFnoI5VpegwDadete43XjOytdAna8aq0QDXbxgwQEe
t066bTriDskI0uoXgt+KZ7y6OrabBhU8QzyGzj8p6Z1zoz5goOua7Kmtjn2y1YBZmJGNFBfHgRKn
qufypskEN3PvvW+7HldxVl8g/0D4LFDuxt8KrEpsZ5dSGO99oDVLBxyK7TbRsrXKj9HDP4f18eY0
LY10+TlVX+48By1mi/NfNIplm74V7JZyBrYeL2Ud/rQW8v1sWvqE03s5czXsOIxgpoRtD6ZO5Tm7
guiPniwTv4kR7eG2atFWiyg+ds1p4JDCxIw1pwvBPvT91mM9OFSl2ARlwKxc2qvW+Jp4eSrFKnrM
8c6FBEtDtOXzQz1cJZsJt4syz2oGwUyCsvO5sohQJXIGB/gPGEeu8AqcEwocmd/DyX7R81CuQn7Z
ifox0SKORQBEL/sR/msGAHOefTv/hgQu6gx7BT6iRcuQiaGOfcPp9/SGgDSeopZJYuVgEBsavBUB
Ae8tzVjVM4OMBx4dv+YHy9TR0p5tbqOCuDBfVqfJpykPQvk+GLPGw4lOSZocJrx8Zq0gQqMmb+Pg
UFZcfndTcYf4JaG1XDlg0LRk/uldkm/Ri5l+cnOJeehijnV8FTpjPWaewIxaKg4doraGE71FtoF1
+WkCkVPZt9HAfuY7BWoyj5QLbJas48duifJ6YenMRrUDEcYpg0GFAMBDkx3lGPl1VqKtjqIBLREx
KSH6kJz/Jq9ehlbsSV8nIZUZqGPevf7a6puC/Y2HRtb6dj0S3K8sldkrjQM8LWhZ5Du+Z4xnSsIr
ILDuAbbV2wjKCOUR4hAjmKumkYM4BbLVWMTdO/mPM2wN/Y74fREOW1xVRr8Pp2dTfxS8KjB1pz1c
BFU93HYf42C35Qn9CxzDF9Pap4o1J0IHF21oGbf0VHSH5aej3Zzs2ln3qL6gwazzbSl4y6MfJsuL
GMmmxxfqKD0d8IE2CXm1J68MVA64cWMyf8OD1fZnI7GYaBA2nNOCmu4LnOVARZ9dEX/29fjWMT+M
+teotD+MLJh5NB48SzN23/shmasbpiCY0SNkZwo6WQs7n8v/NkKm6QoTvVzDq6FuKAcoydr3rKZX
RUCNc57dNxycWGrbTF4cjCuC7hP0Vd5vueFqhagm856LnjAbIOwDw9VR3QniwzuQY7wrj/B9I7jx
ztluz4W/M83DWOyk9WaLLfnts6JcmPcB4UuxE5LDeNMEEF+RE2+Jxh0VVcemUxsnP9YSpfRqGjch
a1l7l2Gba3zcOfoLUc9b7pFT4zjfVmbgqOyxMFWYtynnD1CIuK61aM1aslr5ID10dEtB0OkXI6/E
SvmIu+xym5CA4nJzrtzpZ0pGFBp8IR9jz9oggQOiGSNDGyqcwEwKuwqJWGWezBAQO3MupvlZAI6h
lFwWSWb86aARpEJ+x0sqs49k2pHXGLfOrdVelfNW+eVzGxX3sWC7h5Sh9RByqN4ARuo+tdhTIJEt
be/gksQqzaXIeaYKl42diG6RU/+zUIjRo6x0u0HEfzYqgjpxwxpf+ZBglxwuiXsp1ZmkciSEXIyo
lw1tm9oj3c1v3/6RM47olwkUImwiE/WJLluuzJwPGlrNA+qnwI8dryu+DUuw8cBOOwdH6sj56q3B
38CQpwwFSo+1n9MF4CHLBIt3MJTEMwpJb49EyXaqG2uUZQ5opSPYfXCvpGX3cNtx4l/V4BL0RbJE
0aMKa9OTrrqHH+rvCrgrkGHWcqWRf+RmtreHGoMxDDfCrW9hhgKXfyq3mjcZq6uaZSKldevGGZKa
r0O/ykjHQLAgoM2B7YrETg/TF9GNoGQWaRB+6mn+WvrJr13n4HZwCfWN/uv11nOoCPmz/PiKxfli
IBz2+i57JV5pZZKW6UqmUBTik2Ei4HrpnWcbKe/I0repDtB02/bKLuBVSXMxWgxG8T/2/bhAQ0Xd
BMWyXtVdFjGq3Q8x1/daZ4E8GRPDOIjZwcvINjeO7bVnbIyR4kz2ErJZCOw6+G06+UJSWUDQmhMF
W22i+KsZX4CIHig0I5DUiWdv67q95+oHL8+2xoxp3XTuhNwFXzSL6DFNGWgdysk888Y8dcXvZG8G
gRhQvTA+FXG8zvVTxe8fRNkY/dMp172JHo6Qrzb/B9gda96uhl2a8XbgGjS7NaK/Ijk4yUoZ47Zj
fdaz4mkJoVQHTLArgl54IZOzCfaGpkPY7c206PQ1LSMKNDVZqalowIucSdQu5yDhWBcTRY2xbYNd
mB1h20/oNPAdjD4dZlYj0YvgRU1LaRyQKC+SfKKEqwzCwpmJBeITwsai7kniqPRXG2ARFs9FEyF4
EGAJ/M77s2zjT8p8a7riViNdCZqWPk1q2jGZnEfcMWFHWDjyXzkjkruUsNMCLdlJdnJYSOQWoLtH
e+0QMF7lxrOWhfm1aH57It8yi0lKTuZqFE/Pwj2V5WkAv4/tETksGO2ah5clNHuUvm3wvt3FzNYp
PyZjZfZvBi59gaeq5I+CB97gdjQKXPhUtRoSlng2WOG/jYZnF9bGzOxoVzVZ0VhigTJ3Ax/VuZlr
TYi34Akj6EVaPK4qOwde98y/U0XTtR32mbdpcdxMBUnPuwBvd8Mvr+5OY3vurdvQ32m6CF6+Zd2n
ydwp9VctF0hJFRBUOK2qC2WA69KTAj39ixPWqCGT06Mk93JZpf6WaL2Q8rfp2bDNdtQRT66VvfvY
birtxRXQzefAL5oFNgfkq/T93cTHgWcDQH221gA7Nw2159wU5EdyqlqHKV684ccV1tKqIASuCaLW
1CEpjtO0qIM3U39prb/ewmZ1zUexAj7qRdtIhquiXDqIsOd1J4x4z1jr6Scy6CHf6BVpvT/BkGCJ
A++S3YPxuWHxqqN1MdyDMoBpU/RFr729sVkdjQjwXCZtTs1ft/R1Rd+tyxKdOXR95cwt3T9Nnut5
4T8nLQfrvDxxGITmm0So2I034EDbPG62LU1zkoAO91d1zEcvjnXxwWT/pRjudbPH3RJSxFnVqx6C
oUQwoj/Xzk7vSaWmrS/uZvnayj0TJDWdYj5pLjRImCfT3UA1dKivcu+ivLNMB8Ty+37mF+C9iJ46
MjNz0LrJ1SUyjjp4bdkYQHDmBhVYGi69trrbiCX1xyS3RgC6+EPlGyv4cLoPEWxSoF/AdUhuCvMN
kYrcXRnUrjcfSSchaCNyMxrAJWLw2eOQvIa4Gugg6HPLLQFjV4uzvynTdQIcqW82jkfcKt7qsL9p
5bMDL85FZKLSB33OOiR8qqTWneAl8TPyYH2knbXSSRBkDaZ+0hxd8IZnkJUQgr5JnPBg4SzSnZ9x
3MTJCzwacop0cpVYZU85uE5/Z1FYa5JVVVFcJpRSfdhuOl6Dxtxx67CRRMBOYD3dlygYts1pWPpS
WVhPnPcoMvdThalpulQhA6LZbqQQGDo0zwfdRYcOHo4xstqwIiKcw1lZBlXgxSHrRdYpSjdMj+06
9mAqTifdVVChHyMpDp5Zw/p3LpFRs9eTbzrREureJG/B+Okz+KqLXdp9eVF/5K7Zl6gNrR5jI9v3
8dPTyiVxZtQ4hAKSrqU8DF0jEaR6atxpKc+9pmOzwWRmZkurJ3YLJN00fXnTe6mYBwbfc1nTDMmi
ojBGgetgFWunEol2ye/OO/bWW5/eQKLMTUBdswichfHMZRu85/lEecFEwmm8s8t+t9SgVQw+Mo+E
JJVEs2BL0+um4aqKXglBa1BiKXhm9KZsh8h+DSkOMOZq+Y4SHejT2tE/0Vo9BUaOmOTYOEfclRpt
1ygufrwNortycA2y/+nSYFPTSVo94w03/XELVHC2d9QA/vg54t2J+BhPf5b0xywzCZ+0bsXkfMuK
qW9p7qFEnRHNAX54leqtjEAgOOywwDFi5ZHGFYjck88OTg4baLgW7brBQjZHo5CQcMWFEB8yk1PB
gTrlAHbt4j+X6avf++/mVEJstbubGemMKzE6z2spaZ5IaVq3YAIE9unsEZZ7FNgQQh5Fceq1dFij
w75M45wUnqvL4DOK7gIq2iKp4ej1aEBqY05VFSxRQM9C11tm+P6STPwYLmjD/MOIUXhBKmIcOSyj
+Tceg1jP/+Lw3bE7WsTq2lE/xsFHLetP1UnAihHEyHRRWNXZqD2QcgFQC39ejOXsJeyL3Y+3UJ48
gu2bVgCWWOkZVHoQ2n1ubL2BIBaXwmCwichgkB6SGE73eAg53RO840HcbzQIqUXqP5URogY09h3p
hsWTaOlBd8xfcRua9cbARS3zL4ewB5WtM55Nogqb4C+ntbSLPyYHTxX3Y0jUvbSelf5WNSuytsrq
xQkuzN1XA2NHfcSxzA5kiCEhofsx4s8oeRPDua33SO+3ZpUui3KTUBUmIGloIacXPf4u9bcYAqDH
Rp3xuzn8dgEbm0dfvdGOV/ktRAs7zCXVO1q8hJtVMNH29BZWm7+qPHPlxWh9goug1CiwrprU/7F8
1zH8hcWHa35wi0f1T6RXC5o9tONcDnPfz7hxHE8g8BH61deSC6uLXkTK0j5twQ+ikHoxKRikz8WD
iACsMkfUYONEb8enqouOnpsBCNr57SPA62xWr3VS+uyOtReHbNMQIFw9NsuIB2paDVHwINtwFtEg
oczdn6J0cDfifk1a4nCheDWMP6L0Ox30GCOOOmiMLWrnmmTncgJwAI8yPTpiWvXp90gwczWesN1S
edBCe7ewootHCR92+kZyJdWm+6S5z0bGnln7iAZwvNqPzhjQbXWehFtMtduptwxryBToi3E4Z+nr
HBHTBNAaBd7j4RYHf7Jh2uFgT83/uh4lL9Qmjy0f+0WGodqDtpOdcRPf44nv2ToX4N1ihoqBMrao
VAHlEATnP2mFsXDJw24/Rjp/Tf4q57P1lgMW9BEgKCmcuWFfWQ2TvMHZhWa7jFlLDemyHPCS2z8R
UEKBZByqEYuAaiW1f87sMhvxME/WoabxQ9tpgTzrRlrt/DKxMrch9QX8gvyMjGPaYC6WABF7p9xV
npAWpjZ98ml4sAdOuPaXfvUcpx+B82wYt1H/puoaioPqblrRgOUAmab/Oi3CtPHZQOwEwuUs2ewV
fzU9qNK7hdExF2gfln0VFTF5nnkwG0hPAWkpcMkA3+/qdrzGLGQmjZnCJg42nQfmmapx6apHhii7
GQECmm8iv6M+191zHh5xfPjFV64eY/TquH8VesciekBEgT6lE3RNmeb4qAOY/nrLSDXnKP9nZMzq
4HVV9xSZT999YbHH4YOgzwzAAKIraREpQgfkObF9oNSi4X05GBhkMGEtZwFSymGcNy5V9ktU7m0s
pZAlBoYBkJSIPI8emm8uPdJlMJIX9sfgPUwfiKYFJcp76iYDQEF3KtrxHBXtNypxnBrAFJBP+d5L
HBFfqrpDIltETsQ6gB71WH92DXIPOqZyGMgEp8xBkOlXlCZ31e80F6q0Xe6z2P1K2WKaHDPULrhL
TkB2Igcs6EXL4lOEs9iC0hNZCBqxOulkbeo1QptfLfptacFJMky4/rjXffOvoxaxzQ2ePQ9iUoAD
ifS/RlDCo5MPfIBast+YLl5AahBENIvSYTRMm4D6dMi+dXdCxUVksl0sWjYdA/MZx1HbvCV/17nk
kXhuYX+MrHud5GZhVbJ8AmnH3zj0llyunUyvwkF98dt350K92MBVZylHkn5T4iwcxtEa89Up/qmQ
jfkKsni/KLCWDEycgeZFvFqMA0L3IYK7D82xiA6a/9UHr0l78liZ0pwwc4QArMZbOu4LY6dQruj4
i0O8nEn4bjsnXkBsd77YwmDaWKzD6xStLXp2G/OQLN1TlPD7IVXLhfcOPjfi0++S4pDav83w6HH+
pwiNYn5ZvfWa9vuJFDifFS6yr9ZVODDY7XinKACzZHDG00dp7wEzawkZoPPRhL65gpQbtvVwjtct
vlGt8Gl8UfUhAJc8kHhoNr21FOl+iv5JRulReYaBPyA50fH2s3RcVoO/MhrcPfVXyCawSqdrPLBP
7eWnhAbp81ZOrrOrGv0UjnAdSjLUcaWO15oGy16T9gpVdgaNpcY+RvU+geBKyWMRfnvUHQLaAX9E
CcxEsDzl1K0q2uO6GBB/VcsRwE3F/dRlVzPtdwLDTqVtPSjBkjI8HBxeb+4Mbre6HtaGvxSIGYq5
U3UJ1EKvKIpb0wGKklheumUkYW3D/bGFxzQrh6M1eyP+rDbZ+ELj3vl1SdtBu5qSze1d6U2y+KOG
POAhFI8LSiFMDIQn7SoP0qhCtV2SUVnsHEWXxEKzggocdHSDdB4B2T0t/D42DiIPwDg9GvTsQdV8
ZWobJtaiKeSb8IhR0fwlFD1se0h7mdQXX127YXNhkGRVkq1dAjUZGOYMq0wDaBW/YPRFyjHzdhje
YCvm3kXCtMzlI0lNjIK8CphqS0qKptDWEVxnjFB+zIOp9EM8R2litjDVK5k1B4sRqs+nmozevdL/
FSj+tQrXZrhh31J6xxi7Z2evuh46IEETVsuychtXqP5c0MZnxC5PsDhHZjZ6+pUOV4gSYbjOsnOi
tggbNI80Z2OR1UwW7P+75Mk5GS6WvibfWbW9iVga14l+iRm2yi/N/6kY+eK3aSCEWzOXSj8zckHg
VaU9ABOy0D59CLLWTAu8593dhEhSMlV3UPs01M2Blp5juILdtkcVwa4/G1LWR8ashWVFtIuwr8O/
fXI9H9yhXNPIQ1H6FvGH5CgLGbBAm9lEIJp9OmsmaIuBurSPyZ6e5/0NabiKJn345yKv6BDgoeQd
RypWtHz0KgluWkA5i6RjqDiwx/H5S+6nZYcxKpgZU/B2QMI38s2FRmS8jBktelB+T81nDWXfa1Ic
s5tcflfETY3y2SgfFWvMrH5rs39lqKARnBy+58nVILoR8dKSu/HTdXwZQaBpGBFnoo/rxEUnVnV4
0GNa2v9IO6/d1rFsXb9Ko6+bOMzk3Dj7XFhZsq3kfEM4Mos5Pv35WPti27IgYVUVCl1ArwVOzTzm
GH+4BQ/s4oYTVgNkp1hIobE4yPEUjswettZOYZ1G1i7EZsqA1OoZMtxfTJAGWmG8NvMbP7vtIdGH
TYwcxxw698jHhkpvrFkePkrSGoLvqm6pyBsPZoaEBZFdxpoPqAiUtk9xjwdhA3tvMBsp2HrIjHMf
3+jazFYe0mItOKDatSDXENtvttdf5X67MN2NUJ2pguOMQhAttKmU44Rtj6Ew+gqnecOtzs7PoP4k
HEhJ9G77d1kBgm3TwU3x+rtDUCxsiitFj7UfT5wYjkCmgXN+a2Vghcjix3RLrj8LUuFtte4C0n6Y
NFOrweTJWqjiVRGIJss4y+B5g8iYV93X2BKgz5OFOorYCyP7CKGvBBKVBORDiuheZDdxCyQIugSn
eq+/SfqgondfNMC+Ic/eWh585HLXI4KreF+h9qVRA6oJO1OFlOenkX6m/sLjZe1znyMyg9EIBGCM
qLLiulRXKbrbweHN5JD1MHkzv8ThNTOSLTK9hn2nN/foXBXoC6Ct3y1NarBlcNtwpLpbt991rjrJ
MQ+Q5lo911APsNx4phFnavZVkG9iaJAl5UgjvEVCkowwgHdrrpdwDtXnVF3lbb0qSJi5iIdaQDBI
7VS3eXPjkKmu0tcCkwiUH3PzuULTNrUwLJyD1lVq7HJmrvdRNW8Wd1Yj7fp8m1n6uItKBBVzxCNe
JI+oWkP9PtNuixa5nRYNakIW1ClB0oEM9rNp5oeLMAL0h4QoqWLlro7XGAJkIHTjimXi7YPiLcVJ
QCFzXKK0URPQqmCIsV1+D0gCD9Zako/IffNmstN0Uir6VDggOpde+F7gtN4FGEQilQ+6cZW6NTj/
FtF5d9GQ8iVbvojSvY6Sr2ODuYepkeF8gAZFCj60tCC51PVYRVjCdCZ6xP5qr/I+hxgyKkJMbOfg
YbCjlFwwmCCtKD1DJgruQgWNsrnmrCP4jfCFKVc0RJI24Gn32RGTLoKUBXJQVkYAN0LtLijElaTM
hDwm8cIqQwkEIQe9Qh6f9GTCSo0XefEkd29xSy1/YnQbN54r7VMA+APB08FutCksXn2VdQV+Gguc
qLLHvpl+xMAzr4gVckS2dAU1AxgXKeZji9RelB0ZoqjnvVjOAV03SrfQyT855PktYIKRZIIvkN88
ILGy9aZF5ZWkoo2Fc2FIjjpxJml0a5Ml8faZhlegYsgzqeOa8KBiPUVkUBGbDg10DXYxcYRo134x
0/3HsHqsxE0u8Jjb1ohVdDhMps1D1XvLLnkW7WEu4+1F3WRWeyFFdA8hJ1NBNQzZFg1udyTLszQW
r5Ev5hkSTRJ4rtJ79PQpgXxeImMFv2BIelnIiMACFs2oyu0JLsWgXXBzI+6oiwcCW8+bVyXymYiE
4o4rI4rh9cE4tm80+Rq9ttyDo1DD+gggYVLas9uZG+4M/BHFdacirO2sw/zORJsnoN6YxZ9qD8t4
J3XFprY98uBGR0nVQgz9rmveDTdDNXDrOJvQfCjErg80niQ8reRXFbXRuD9cOwX5rhTku+taY9N+
kajlDiIcvfSCv+G48WDGk9Qh1YGUE+oet0H2opPmbCXQVqJFJAm5dU3H+DDkTTtI7jOhQYoEUkpc
EDE59dgonpApX+cteDWSp97aqMlw65OQ9yVCpOA/oSiH9kzSeCmRbnep7Oc+Amt4CEtePLEwFUot
pDkMdSHU/fDsse4tRr2GxhH3YlXoLTSe9yQEeXrdWiF5zCkghLXAq1iXcy7qmISFIPU2AM60dcWe
qkGR6+SFQwWklv6s1u+xvOtt0g5kwMg1jMF7k4wU6HLjQDgapCdkteVtGe4oscydrln6LXKz+rWp
3pX4LXZF+5L3ywPVQ1sBBHEtfHJ62z5dO6oyKxN30wkIzbExkSDSFzszvnOcuaItD87W1+kpeE3r
La2fk/Behs6jiuc8XrrFW6Y8lk2yzPMXC3lMGBgqqWYhPgM2ByGV5cJT7a66TAA1eYXjuCTgI2PH
IzPOsk1AGhe/GSm/L8Xea/egy1AvkBGO46QxY15ym15yRwX5/1x14caaI9l5zkOyQYjwxBycOeon
kQRTtvGUWZioq9IsbxBLHRV+w48H3xzDU6pQZG2bR7AOC7Tqbs2eHKKhzbVhvyMEjp+5gyNnHVGB
QX6cghLzgsDAVaRdV8napUqo8q4sCa1cxB9qWKugrSiYwf+4GviyGnU7dZv3T/LhSREjrOdNZJyh
7kJb6NvHtt0eePj53l4X26oklDGAjCRpMapJSHUkyptwpvSbUHtVe6zZcAUEgAuCtyEqr+ti6tfm
soBEU3KwWm2xqmsDI8r0yRarKt8iTkilscoWQipwYnsLbGRYN5H3Krtvhr9JADh7UyAQKf7N4TvS
hZg4ZMqr514H1OEUxkBvsA7pRygooHke4imU+hv0mwbh98qFxNf6twSHve0Cj3+ieAvrVrlqi8ek
x9lHvpKs16Ddau0XZf8Ub01d9kchQwn7fqUaW8RpyCjntTRKLOyH4wNl+/defQMKf6UfcNEwxq6x
iq11ANW26laVvqPmIHUzLZin6byRV538PkTYjk62DUToQZ0WLhrhBdpVBF4QTEMywcbWD949qZ2F
GeUc/KPdB63amu5tEE8z0nkWGE5Tfs16SvLBY4aRbAkUJtGu/WBuxHgaKncZCZau2BcSTCIKeIH5
HBCrRRomLfeaR8Z1eGPnY9N9BqQ/bkg4NxA3kEFCMSobKSFKhB0GE1UzTSpiS5EvXacYFfZtXejr
vHky9LUndyNcI6e5FTzl1Y2a3zSW2EssdpTAKiqEJIu51WeQ4DGDiFXUl8BsBw6OyMSJfvicSBvV
hI/fg/haHBQ0AQGAGSoKp9VGkh/h0fn6Yy/QpFllSLj5i8i9A46udu9pShHzRYeMHoKDSGQEiO6H
xWeDjTfLuVbuQuTSiwlgGsFbrcTcF+gFP6i+0iGVBChvEXVUSA7lPV6Trj4GRcGJFaW7WL1Weace
XGjziyy7U5R3ueYZywseDlK4ifrHyuDtnbx0KQW1R++AiaENDR8BemsxpLxghEE9uiu5qHySniGp
47DaWxCIG3VSsntyXh2ai4obEL8Y/nS5N0Q5UYkbeu/WpDYk91vkjHlpkgSPp8Ame/Qu0+YemCNg
+35qheS3Zqas8zM2IqCKF79r4VzTcZeFWNXg5uotayLF8C5DKLY7fITljaE+qPGTkd02HjZB917T
oYZ2z+lLRK85c6fgJCKN5r40yP/67szEzFVHYjdmGcNUa1YaslDUYMDlIlYNZjcPcM4al+3Sl1/y
Yi0BoHKAxZnKl06aPMo3ircOwzXhtOQuUHqvVYRIt+gnYRCQ+oRFlDxxLjfUeVg9ydyN3uEmLp9g
8SgAtXsAj69Fv/fRVij9bhN3Gzu4RaY+9DgjWPHxUianaqLN6vqvkeUjCOpOaxUnLbHPjbXKIRMV
b473kRKxEFYobwUZBE1Dg5utoYKD4wlgNbiGPTnShynvZEqTWbjihUvG6irK9r3Ypsmqa77coRQL
HTZQ7yVvGWJgVhi8EZD3gv0aYZaKFGy8p2hLvAV+13RB9KOVSKKrbPoRNTDcZTCJXGTI3VnVlUKB
QyVtm+SfuU7OAiWMZZBs7JLk1r6Od538ECEWmkmfcn6vBsTUQ5LUIaxUvhp9a2ZTDsnM24b5W6h+
VLK56FCJzlMYyPm1hex2+2FFHByDgbFMJg5qcbqOMV0xxc6lfhY1H2l2nVNItrR5CuywQz0iFQFA
1QL4EzVVvAgy0E2kUO4GoIymUZJurewKMtA4cnWcwyIkMLRblSBWhP7a74jAXMW9EXW0watmkniA
y30QZ500wXJmWQ2HeZmsjE6dH0wQ4n0z631C9QMnjii7cWTvXee56txlSVJQCpZV9CTHIQJcO1xY
BwJi4+7hGwCrQdp3maJwUQFnlD588vX9IkY6u2xWGYleD7O+v2KFXQtxOqnHrrV1Ugjv07BMRg1c
gfYmlbBDusEVD/MtcicVOMpp3W9BTAJ9QEgGiAnJwVhyJzUg/r7DrQK+JPisaSdfR9nWs6/dfpYY
M3gHCajwLgSWLcODiQYw8sGDw7o0rGcDor3ojJFdduigoMTAYRzddA0XD0z2j158ZtI6EveecZsq
+DcGdxqp8hiUhgHoVcbMsFJd6EC3XrSzBFiebKop8kLqNjVOLi5ZHOB4uqpMa+maBBY/DhFucuFl
ep8rL94BaMAsHnxjmlkGlLXLcWZzuYtg3FM9xug7pCBTEafd9hmlya+Y/L7Gw6wmCy17o0E1opQL
COhfGeGBwe86UM6SRQRP8dWDqc0xY2Gu2tYLqX+R/Hu0KvA7bMYJ4BINELi7CZCl10BxIsvmxi9Z
agCc37epAbzhKy0fWu0lpT4CVS6Edqm1N3X4JVW7LEMubtbX1xKedKSjTffFrG4OqFVlK6NdN/6r
RZwoz9uMgIIkQbUyeFkNikMFKspNjzDKUunXNSg+T0RjUaEd4iPewAl0WA7eODppD6dbuQey5ahC
6uHCNcylCRWj7hBkxU0AFCr0jUML7di+ysidHq5R9uu9F9/dpBzVunqtU1WuAfOTCbryM/LQgwL1
MgIdVMWUdRKqloJc9A4Ulz2gMkv+XVXttEFGSpexKcJG3eBuuOmVr9aeFijYmSRKLBBjuPU4EeX4
rQiwNd9nvXpl+GAi1kLHRvtNS18N59YLZgGqCo177RCNgqDSg/sovZPqNSh+PsMpjmZzh0wop+i7
r5uTiiM8xCpYGig+G9nhmTIpm2enW3jeykunvXTTYmoFeBc57I8C5I4So6eIoFEAV6zYSZge6P2N
Ej4I79ayODVggwwAMTPfec7C7a+J8RsXQvaYh2yYAlitEM9HMofsN2i9XprXDTlPLZu41nNLClVC
mip9T8u1h3CY3D+01Y2UrhUHnCxhUbI1UxAC16q9P3ATJh2gBek6ROC08HaDqpZEyhySb9reOcad
4s6JXTUNBjOcXql89tQ79mhpvPektFNH4Ml2K4NXjo1PKgM6FU+yrTkmel4AhnSDRJHnd0sNsqSF
Tm8z060PhmqIjAZMFcY6Ms52vgf6HCG+xkaJDl2T4aSvnpvg1cSrChNBb9eYnxJQkdB5ThP848KH
jvKhDNTJgFSoIRrQIqIVwSZHo8V4l+23HMna8CXX652vv2bRoKbPGKOPYH7J8l3kes9FoY4ij/sy
3AvlETDhTMeVtUSIGD3gF6e5bqleGvC6yOy3ydQkfCXHeBWhYWYB9lauc+1ZZ5kq+Yuulx+hZ2zc
Sh8b5EJgLCHL8CzMaY/uQiHQzsQ4VJIDvLRk+CbNiCByWaFEr4hdxehVQzXR+Rgc+iT5vuXdbWYr
lcRunLvzwRIIipljXacNGTxMnNtlCIi0fc8hiVQ9BXtMtztbzMl9EqstRfFkd5+KugWcCFZ7VODp
7QIjyYt9ZCCX/yRXM496f84jxge7oqMSejg82Q3Kw3CxwwSUJ6r5IZ5QqjXptTsNZ2q3/CIXmLN2
E+iHKUIA2afOCxTAAOLwWDkcBjDsm+5snSaa1CQzeaeOC1eMTQjr2qQGotmbk7hdH5r2rUWcXPPf
QgseATk3N8b9JbySsCwTwa3B20+RVkDWye7wnPD766AdTEuShZNKZLGenMFfzHjR4mWkaOikkebQ
ePx08sSFJJBKnyhzK5zYVEjSmmyNg/0SJIXsMKJYaiDNViA6mhq3nUoMPihAIlUUfqUEqRXWfyGX
WN9GgEu3BtgMVBi8YKt4Sw3IRkmG2Pbu2sG4BCJXpZDtJGQmH2Ch3J82IK4JytGARMiLMgWvd+rS
FLPlKp5IvcpT8SmOzReRmbc5Mi0lVBOAFWMdsw6PMgLVjih8jQobc4IbqVgW1kvk3IYmyXdp2THM
cfTyV9W8zUcG3LjOe/Zg4maUgwR19xI9X2t4r0nISysvreUsa2AzOW/OHp3qyjMe+/opOaw6d+8H
N5K0EOT0ExP8qAJMoGlItb/oqJmVXj4127WlLbRqVrFOzOJJNTZ2vrfsAdK8jdNyLKdwFRs4yKu0
EXBb9lW+1/2lAcAiXQUdbuecHLtWvRfFzJPwzJyAyyW6AwWUzk1LxvH3FhsMH2dnFGFK8prw1437
2l60CTIogKoQkq64q9JsC43YI2lTdB+t/aq1D0kw1yDZZnUMFeHZRzuvKXZdQzDvYlG+xOXRzm9k
7KftJRNTU0dxbQQXeM/gb+Qg1Kzz0FahhqBlPqjcDOdPREouqO8QA4wEFdN9OewdjzJXvkvlW6Ki
rr6X/bVNJ2LeORJ+3vqgq5F+BSZJXJzYnPK15d0nI7uY25TKy6mRXg91Hhda13PuvXrlukR9r414
4ThbEYfcD7jvcGHGh71XbxUf/oG4P/irAlVNCL+KvqycVW/MFRMfF3L5zquevdnaVw9tJS+efTTd
9eqmpTYSQpU1kODHBKdJqYmSmHHeB7+OPPks2k8F5U18ooT14IFZPOT9qAM4Ltx7LbpO6gcieat/
ruKtrD9JBACetleARPY1Bs8NMsPql8tu79Kt4DgaWB1tiFi/hQcNWF8NcqjeWXMZTlESfajUY1tK
Zt5Odd5ifW+7m7i5hh/OSYXmi7tPlWtdUJjTqcr5C/IOPKGHx45/oAixM4IPIW4NAzG2FrzrSkf0
TAtvzHhJtKggIVI/6/gltUY21tSVcJGk/mwCrvP6rjRhJV5ngJdk0hOei61m+6bXTy4FtaK8LUsq
W5ir5vLczEB4g1aScnkim1sfNj862ZxNAMPuI4UsRDhSnUdVGaxVqX8hJ+FSB4tA8rv5PgmkMaUD
3UF0ldRt4TzHlgM3DNuVG4VcvMV37AqY4k6REUE3lqJcsHQO6GBVGAOgjUey/D6wHkR0gBiBcEzr
jLGNkwI0x+B718nrAPRNSe3b/YdRUCpGaJL9CSeoKOHJxjo30VYu0PABj2E9yr43yjv0GQcUM3Uo
6k9OsE0PKmjVvdN9xcGjTd3JAyOVbqXDW9Chu3Cd1zeus40cDDXHNmFBiNvWsrA57RE8sZnYQzhU
VgcjCehkb6LdmOFO6daN9ZIr14r8XoPfTojB9fijwyrUYAQPT2r1ZsYzHL4TlDFdcOZ5yi8GLmAg
gQqYWfPqKwOf1qx/L0xv5IFmKtHUSut8FLgt/904kj2V0ThOm0kBjazmT3Kgn+qzxb3RiqWSv9sl
M0WFUPuoyhWeW0n7kRfFOmq2gfERZo+R86aSjS8XpbXVXAIdoubKuPYHsTUhkR+HllY9SPXmL5V6
EzWviWxMfSSi9eCzZZ0kHgQThSB2ZVDB7yEgpR+iWKfe1sUa6q8DZ9gez6WFeUAHDJpaRAIODPKT
nasLR3tDN/LayudN86ERnVRwQZTs6SBPtWgnGXgP2RTVdzI5kBxR4FYlxmrRSqqLEViAKwtQRpOy
zVweyelXDRc4TJEuCdaHdJNDeUYYnHvnSRY7yIUjWbk7WHs3LwG7fAhCcUPZy5BfpWji0HMB8cnn
fqiYBGxqPXSP0PdA0wo1ddxMtCadmvGgCMP6MzXlugSUBjlt0gXR2FQQqhCEO5isEatkRLxhAXpZ
fLrV0hAfWoH2Esg3W7kx872coifY29g7+JPe2KR6PCkAnRu82iv7uexe0H4Ai7GQAHOYvjdGaSGN
boJyKOBcef4mtamZ3WrOZ62DqL7PXcCdSxsUL/YdZXkb1GtB2Y+/+x/RuG2g2Va/bw71bcUzyo0O
sAuAn9bhh96BKYQoI5T66j+Ke4h70+evQlmqHbKtydbub//9r//z//7ve/tf7meySaLOTQ7/OlTx
JvEPZfHf/9b//a/0f/7fxcd//9tWKZbZhmbbuqJausU//Pn7684/uPxl5T+SJ9Su9EWylRjgZHx4
+dPPG5qqCdXQdFszVFn5+Xk7JN+bgs7Y4jiHNY9MLtq6O9+E+asHNGEgtik01TR0WfxsInfJawYI
O28Rru/sh7CcmBxuvuFOzrczjMTPkaITcJJVhkoDdH80UjmwffS9xAEl5E0qvesp2NsYVsuX6R0u
NHWqS9+bso+61Dqaj9vMYdu1zwf3S6DtIQgeLcytz/fpVEM2NqFw0jX+RxtWx7fZ1ytYJJnfHraK
PkGWveTBawJxvzrfyvBzj0ZOly2LLSgLYQqh/WylUtK8M3zpsMV6lJCx9SfFU4fkhjrPmo/zTSnD
t861ddQjF2NqljltweOaRIAHqn5raw+dMw+sz5YkeYu5ACh1T191Khc+aMHzv2Bo4NcPsAEgg81T
VEUehvzbkLoO9n5VEifbeGnJqELMz3/+xIzp8rfPH61CoaVFrnVhspXTaz+D9jqTXMSFN+dbMS50
4mgB2sJWbLuhlYySGJBYnYP/9Z81cbRtyzpW44NPEyoOjy9Qrzlaz7dwYqgwtmR5I5KKqIh51ELU
ZpWXGdifv0XJi9e+eCGMyQttKOrvkTJUQ7U4GgzGRD9qJHCNDlYqWzV8ta4+a1L91saOligWIoQN
z7TtRp54ON+xE7PzvU1D/rnEmgLoRhXah23qwZmwH8NUTJzevbDSLrVydHSHXolpdMB5Z9WPHhWI
HK3+pu0unA0nTtVh9DRdCKEL2ThaaYfe0sPSYL+q4qGIxz0i39gqVgZMwf7t/LApw7eOtqbBQSdM
g0UhuCx+jlvpNSgztPRIm4agRUZ3JqIE0bPDSV5z01vOrYqbdO+8Ip5BAT3q1kG7AJkbTs//kF8j
a6myJbNcVE0xhn9//o6shp7bu0LdwfKui6dcvVdt6eN8G7+OoaM2hj//dgyVUYZoIpc7osfbg9h8
/bOvH41knctC9gK+nivlpAnHEqi68y382rxHv3/482+/P3dMpWplWrAUjCJ4xfAeWYUXdq86rOEf
K2JoRbFZC8NJbWpHq69WMtcMighjDtv5LDNvivDSXHWwwaxRQK2ad0wyKMwWWx3kt9lpEyWopjzh
9sJrkC+P0LpApyIwZ10ikKcNeaBpS8cJZucH4/dkmorJLzVsLlGhiqNDP0ycVpFlaAqVeDTN+2D5
zz5/NArQCsuwQZ59DxXAJM69sMVP/HqV4EKRNVklUPtrEr5NZRb6qea1Brp+/bxqZ0F7Yamc/j5y
SLqwZHb10eiQt3RrR1KcHSAxSgT23/j5qmlaXCU6RWdb/bkS1UOmpJZcWLu8uMlxsl798eATUeq6
abMWCSyPthI6f4GrIBW5Q1iCGnr753OrGkM0YuimztF3dD8paWKkgRRRMyMfobKT/vgkMFXDVm1N
0TXOM+3o+5qnF20kWdLOB9XiJneZdPPn4/OtAf3osmsrU+kOuS3tQFAH7uyQXHgADeP78wgwVVOx
0I5WLBLZytHqaV3VUjTgQnvy8h2aSgME9G8sUNMyTJmLjkPfHhbwtw2QymnQB2kh7Qr3Q9youOKc
H6LfZ6Wpy5rJ2iSUV+XjR5YhlaXUoZiKTe+4wzKWmls/F+qfL9QfrRztAwXcX5lrmr/3MZbpRsBb
z/fixDb+8f2jW5GXbJQUNd8v80XpL3Bz+GffP5oFfjlhM0qv++4BJoCdXTijT0wC94ewhazrghD9
6PNqLkuy1mvRXga9ehWtKLfG4/M9GJbi0VLl+Nd45uqqptLMz3VUZHnUUdWiiQqpDfveGUqRK9AO
1D3Ot3RiU7AfdPaFJSuCsOxnS7FfpZYVVMU+tm95eIYgQMT6fBO/gjHL/NHE0QWfJR4CryIr9llj
kdeB/IqKbpfdKI2wHpGiDDZS41N+dGJdv9C7U03bsmIrqk7SwJCPtnxYJ2EUKkG5rzoeiViuJRQa
SBIZHSTjkFcyGG+PUplBevN8p0/MoOA1IpMKUUzd/hWBWqaXhwc131PyDFkgZi7fBqlRzbRKI89p
JHjJZZH250foj1aPhvrgoZOpS0q+n2btUyg9ne/TiYXP13WdLIKQSfYc7VsjawFzlBp9Uh5iFCaL
epFQDY787d9ox4IpQtRHsuevl/+3U9QqhJw0LcWc3r+vxERX6lFmfFaSdGF1nFr75MQIJYZoyzze
ZfBvLLfIjHxvNxpYy8+G2lhsXFj9w2lwtJWFYSCVbbObhXacdlOQ2c3g8eb72AJr7/s3XW4tzo/X
qX4Ypm4RdVns5OPxyg9+29tBnu8bpS0BDdrBDt0xOHwi8i40dWpZW6pKd4imFVk/eiq6cgBGUkvK
faKkj5Jq47g5yFs69pRoljLPpfyYcmr4LIJ2gsq/Ttujk1DDibvUYaLu9dTGiEZt5p6Jlf0XyI+p
66hzT5We/IO6BQEC0XiZIKOJD/YUmejdnw/ytx+iHEUnZdbkXtTzQ0q4WmaNhwKQ+OzxfCOnzqvv
jRwNryYE0hlkyfce1l79g2HNvGjLKDuIERDznm/s1LLhPc4mEzyLFP3o6O8L2anNoUeH9jEvtw4y
nEZyfb6Nk9P3rY3jA0l2ZS3xDuXexkVikLnMW/CS59v4a+iPtxgLH5l3m3wZV9nPO0xYQm504y/s
66Z3VgPoC60jkT0r2mGuOzApBleMS80OK+9cq8NcfjulnMZVHLfvi71iOdDkFwf9wWmWnv6gUYg0
0V/CfP5CxvFkk4ZmyZyNhqkdpxParM2w9fWYMVh/hoKYqbOJqJEgUXoVSJ96dqeHf+P4sr41OUzw
t16KqETW36ZJX+T7Ar2zGqPU8/N3ch2aJIRky2ap2Edb3EuAUUqpU+w1XkXmDTJbeGCdb+J38o4Y
hAjHZoHIug0d7Wc3HPsghT5Hyb6EHpeALQzE1iw2aoWKizXK1A9ErEwRziDYxt6Fxk/tge9ByNE+
c2NJ9JnGHujasQyaI7uw/i99/2iP2QHAC1fn+yBd0UPXqz9/WIrvv/9ooeteg769zfcTUFEhkFnR
XAhbhl94vJWI0XjRkEu3EQL9OTtKByc5BrKxz/WdVT5CghT21lc+zi+C3+NkyTJvM0s3iKyt4xRQ
UHI9d4HOhp1KWj2O1GZ8voHfC3loQBgKRe3hdjya6N5ydbfNahpoH0tnpkLEQOnkb7Qx5K9UHa9c
Wx86+W0/6k3UhqrnFhQVZ1kIFRqm14VT5vds0A1eyMR4FjKFx/eCcFun1iWaSDDwAUZDdRkHlfDC
nJ+cjW+tHK3aWG21vEJ/ex/rT4G2BmF2fqBO3Ap0Q1Bglf9nqI5mQy7zsCW6K/YhHvDZHlNOj7Ub
p7MW3CmixLZymGAFdr7V4aM/VzLPKMIiy0b/XtjHZxmFlLhXVbvYd2iQSaBPwGYU9YUJutCIOApF
lFprMcmyir2XrnuDSvm4UHbn+/E7EBn6YREVKLxwySv9XGYOxro4lLDnfdL05cRAWwdDhQDa2thP
L5wvp7vzv20dnS9ya3tRnsfsfiyB0AZGTt6+sDN/h60/u3N0wNSlAy0/g3ZhaQ2GQBQGLTgGDUHW
YJ4CpOH86P2+p380Zx5NUHBIklIfTswO6JbUTpQOv3MPwFO0Qi+vVW7y4O18i6f27Lf5Mo8Cx8DJ
Wv4hlgMcUYdr0CO6mJXVhWG8MFOm+nNV1Dis9ZZBK4W0aYNnN7h2MBI635NLbRzd1Gmp+hUqGYTA
hHBiDHMRzuv5Jk4dPd8Ha/jzb2doa2aGnUFu3tv6FEe2Qr0wTJe+P3Tx2/fzqi17p8joQovOyMiS
Nn/j9w/4BFU2eYUfT3aS6IkcNWwYNGjhA8H+//gbDai6RXaLaoN8XIWQAk+Tm0wjKRQ8etMgffgb
n9c4ILkrLcL2oynOWzmo6kYp9rgjIWGt7v7Z54+mV1d7ze5bPi+r0oT0YhVPzzdw8nA0OMYVm4vy
1yPYd1StqxUHsKlSjnRg4kmAhP91Y3w0bT4Z4Kjn2zt5eg3Jd8HTW/31UNOLJOyUxCtQyMQJx6Ue
B5mv+JSjfo73wiQ2mtn5Bk+eX4K+WQZ4kV8ReYh7ZxqYer6vI2PR6RjraahVdGvNWnpQaXCdrcPD
hU1z8gSjakFKdXgLqEebxqp8x60cEmZNmIMOs6/0+vYQP9vG4nzfTm3OoQRIdtWgRHW8tvu4NyyU
fslG5tG8hiEvK+0fP3qJOSwVhNIAE/hVBjMCC0KqoxEwixjfaIhPgXkRanOyH98aUX8eMqku1aWE
bcc+ZDpMZMA7L7qw7k68mn525HijWplT5YFV7rPDxnPuAEUBz4NzBISwR4ommZnOvES+JILh4ccX
AsRTi1DlCFIoOVGVOw5ByAkbil4o5R7mPMTqqQGSH+GgsdR/tKaB360+zlBs/PPVoSnU52xD1wkd
j1ahViRKqBVxtSehdrVxILD8s+8Pu+Db1eA1vqMXOt+3NG8UoWDZgsc838SpCxTMGg8EYl/7V/b0
cMiDIkZ9bO/gu9sHLmoE2oi/eGEfndqvmsEDZChlCh5vP3sid4VtBNKBnpjqlWvCehup6hWiFRe6
c+Lw4wyi2mJx2SniOOdRNy02aJ7c7hM9hU3VwChdNNDF9dvsUiB6Ykspfz0MSQrj0CaGFfltcqQA
Oag0Lru96X6g2np4PT8xJ0ZMAf6iGibXBumb490UmF1teFa7l/EOaaZ9vCj7GS6X51tRTsw/zZDv
UC3wULKs/uxF2EcVvmh9uzcRKc0Hpgaqbu59kOI0i3ZxuE2A35a1PgKpd5UicZZgRhPq8JP0/fmf
crLDuj6kpglVrOOCbqLLCH/C5N1X8QzJXuS3HGcZvJxv5OSkfWvkeB2Geq00cgBjDk2f+wSF5PPf
Pzmc375/NJx+TdXIcA8d4jULzO1hEmrRhev20jgdLYwObwaj1mK6ELwPwPZryRj5CCOd78ilgRr+
/NvqDlqp6zOT2fCKOXqZfrE9//1LvTg6OnGRUFysWRmoagm+2KlvenEt/sYDW9G+TcfwK771wuxC
DZubsNv7xsr0pJEBw0bj+jnfl9NjxTYlTjDEr0xOogLClr2k2xf2GJFG1Z/+s+8f9QJ8goJxIotK
oWyhzYPowgvh9KL9398/HKrfRsmJEAWwFLQPUU11lKkB766+0IWTTXADayaJDgDlR9Ot2W4ceRW+
HibkgnQC98tUJn9jlL41cTRKmZajux+73T7ObylO9Nnun33/aJS8XAvRI6ILohpZ9Zhdd/77p4YI
NKpmAhnVuIiPvi+3lOXqEiEhw9wF8nsHcSYILmA1hm8cJZwU5MpxcRLcjYCifs50Lkw3d4NU3gfo
10jq3oVhq2Zzv196SKGc78+pXWEM3AGdOJ0eHZ1TSoH2TYJlxV5pVoWMESw6WOdbUIbT+rg7ILCA
MFHzs7T/T9p17cbNc9snEkBRhdTtdNfInsRxciOkqheK6k9/lpL/fJ6hhSHsAEFuDGgPyc3NXdei
yhNck2koQ0Qlx9Au9yPueA4u5LgvrlpODpZk9yyZMNbkfTYdwHUAyv6y/IXIDt3DJmYMCMPFV90/
cLk0oUC7wtGTc0M3T65peJ3NIGQgKdOsdWk3mUvgbTpwBl71qOZxP05Is9Jja4PfEY2IYKK/vJr5
7NXNPJWg6Iacmi6oGCT0/QZIMrvhd5i/Q8VRO0eFCMoHVVdUoh/nwZXSxjBPvsGEWQECRl138tI+
cUShKHuhOoQw+FzDWRDYw+SAlK2kgFpMZwg8zSIWJUCdUWDG+DNTlc5IjCqa8nI6Ag5xFQHW6efl
c1iyA+g+cZAygB+EVZyvYATPW2MT+JUCpKR5/yEdrI03aJ7fpUWcCpn/fmLyYxDsYt65Go8TBkit
FaXvMMan31eOoclGsJ8Bt+NohXvw/mJ0+fImLSnr6fcVZc1GGjhJgScryPJ9C4SgPHpy6MMEauLL
gpY3Cv1bKAMiflF76CwaBKJPu/GYJtM2BNYMd36+WQLScmgDNE3Usl6nTyLbHaQFakVR56ABGh5Z
GGiertfTL4yhPcm2LYzaoLdEvRV5HlmZY4keOUzQygoUwFdgNgDopC3y3VQDXNfqwNPJDKC5eY0L
plFY1c+1LeODHEZg94IIudNYtIUjPPtNyhGaQVBxVuE3RfWBcoD3AEi0vK+BiX95f5dKO2eClIc1
HoxcELPuj1ZeYND3gSSfQCKE0V7QNXx1x0cGVEwgWbxHKkOHAfo64Raqj4NjIt1ap2F3TC3MPwI4
wKvW1bAHwymIAb01KT6CXaa2Ko3cBetBUe5DuhEzfBCvWA/Dy0BqyFl7NL1vCWr+9dwS6GgevgU3
AsN7czejC0cC/sS59ZBDGmB6oejQ2nVrFCB1Gn+lo29k12ajC+gX7h86GsncyIrHCbH9uagkk1Pr
mG137IFGDliB6e2GCv2xeI44mu9e5z/aMo14Og79McGoUc3i+7oKNbmPpSNxoADwFJBjeeUmEGvM
S2ELEAXkmxwXyn40reNlbdOJUO5SXccpC1uIGLxVTIA8f810mQKdCOUWWQkFsuIEERZY2eObAeQ5
Ot1dOmtU3KFSSOpaqCScnzWoW8vRg5Sjve+dDWikLm+S5vNqT1ZEWVERC5/vn7h936Rvj6KQrPnv
1/9xVk+eVNtt8iFo8XmnAYTwTcHWICC8vIIlk3kqgp5vECnDDuOfOIPwqW5AZbkC2DNo9y4L0W2T
crmnqSk8GdXDEdQTfQKG+eTXvwmYf8DJRsVmBFzm+T7MeJjfs+L3Oz4/97ujZwO9vKpxiprK5rLE
jZ7xbQCnmQTvyI2gxv0iQVkAtUVIJFA2jzE4bq+sdPueBcwxBSKaObl4vj/5SMF7Hsn+WE1iTYA+
pKtILZlv9Jj+vwCm3DPBs44D7AHeALvPsvWA9pZwyjeYei+5piFsKUSjLsbHMeHDMKikJn7NyQkG
S4ztkZQ3OZAKzGe7+tkwMGQBANV2r5vhxja/l/bbywGztwOri9lydL+pS7TyKMrsWByDGgTXwIMw
Ptd5tJktJOB5qxCwfo5G5MKuInMJ48XR02NRta/QHZMGfwBJi5kDfgpUc9GdUQM0GjxMqfvm0WmE
1afClC4Iwa0gzC1eHW1E8JwDGrPco3Fddg8hUGDdwVpf1skFy3MmT9nPDO5MG8VBdQyK7BnsCL3n
AdKo3mD4Q5dCXbA/yA/NXfDMxuGp9epYesIbiAmyG7oaf5aal3JxISdfVy4XqnAy6Ci+7rAPwLAY
nLuRXZnp/vJ2zduhxNJna1BsqOy9wq4tSAGjap8C+Tf+TH5TECi33u/RaNfuQDV+n27XFJvk1APP
3QESqxY4TjthaBRA9/3ZPTgx2oaUIp8w8QaoOUBrghZL8/sX3AubY3wF/XzwkSx1AgK87eC1MYPy
6PAvsQCg23Wdfr98KEtLwKgenGMyD7BYSp9N1nQsBgZfdcxugcvpDO/YodPPq6UFlmCSaMyrI3DL
uu4Zk9iaLVr8/Q7GAlCmwWSFO6v2yRG0PTFtw7DK42jfe9IPalcjYMmCcYwEwo1BagMR77mAYpRW
52QoqsdleTPEIIwFEmQKVMdQ8i2tek0ycukqzm0DHsMEIu75/HNO1oOkc9E0EWYdOv5olME6L7NN
S45MU19f0CwHTX2AYEKbFSZEFM3NYqMKK1mIY/wbcIcSQLiabVtYB6a1YfddGw0QsP3n60gLM6ta
QFQeS9AzAQKqvq4HtkmAt9kPqWbPFB2wCQqoyHugV9EkJobWFTuMIr41UcPlvlk8ByhhxYkus6Js
lyIBXvj5akKTh31fce67M+jH3gm2JLi6fBHViPyVDEXRsD2WMTYe9wkJr8rU3JR4x9de0e2519+Y
dv5ohGLc9Jb9UQKE+rJ05bheCafnC6wl2AyQJeF+7WKsGfQLXXdf4ZGOwUp1WZKpPAN/RSGWQXCJ
sjdC2HNRACkKYjAFIblRUhA91k6LySELbctG3Y4gdLDGJzPpMqAH8n66iVojuZF1kNwBdweU7SbG
94DDFu8RvgpQt4BIo8PE6Ici7eSDUbr1XZn3g8aLWVSwk588//3kUtaylAjzEu477XWPzsdgd3lP
Fncf9XKGvAHantUqRye8WoQsnL8PxhuRAm01XTmZBSDeTnPQi0s5EaX4SOidCAyQR3I/BdYayEZ0
rRPL33cB1ABrPAf451sVgYzS7LKC+8KzroJafuos/uPybi1eRuT7/1/EvJsnpyHpWNeCxdy3AT5G
sh9oMVvD0dYYsEUpKMzNr69LXjXUh21SRqCl4X7LPRdg6MG0LfMaSBtlE2qMsfLE/L0RAEVBLhVn
b6nd4k04dZ6RzDffc28r9NrxMrnmU/wg++K6oY3GD1s8ImR2EIGgOZlw5QKGeC4zQEpyf2BXdXJo
dBd88fsemYe4UXQwuaICDvD2HBBJeT6tsulbZ2cwZSyfySqi3APPUckOzAQSXtAWlu9ZBKQBYehu
h5gUgMULCDBeJWDUQysj73ko0A6FpLKDn+fMv/xEczKjlG7nJp4/UfC2NYAeRDLwsnIuLx7VN5R0
kN1SQzuMQyYSIBmez3i7um8qnUu48H08P8TDpBam+RBZnS8ht5tOkNqCrnxNrEM+bS7/fDU0nXUR
JVAABaI4iYdbLbSAO2bMMwz0+HmS3acBmF0a+uhmoOWLjY+IHnGKudxS1j2KwroNCdXUYNRpxb8/
AKUwBKo2eteY8gxSMLWLqnSZXwKcwpO3LQXRtQQy/j6ZSeaOKZh6k/IaDeIbMUPHIqVEmOZHLNhj
gJa9/AblNZzoEFZGxpnvJMBCNUsQzNbFtKc2CVeNhWnNy5u+KA6dlEiGog6BwQflTHlru2NgM5/3
67rM77cl/gPI/mUpi5oDe+YyNG5b6Lw9l0LGxDK7yGR+vybhM880TUSLiwBkA8aPYPZfQUM0VlvS
AoStfpeCoSyOv40OailN3AMH1tZo6YJtnnPTBANCKNcjBX6+lDSPh3JkBvMbG3CgUYIKlC3cYduh
FVBjLP9U/0+i1r/6iNLpDHxj43wUhzwUtGUty/HaeFP0MQlK8N/2DgPoLWPfwqjBAxEX4t4b+QQM
dErrFYGDcycicPpxjAGBcW60rqYyLLeuVbM1j61+Q9vYxKBtW32NWD2AmEp4u8EG53JgoynAC+r0
LkO1cDOYAcYSiSw1G7jw4qDohSaEOay00HxyvoE9BWdYE9v47T2w/7sbMAuABvqB2L+rSPNaL6kd
zgmlYQZYGKJGGtQ2grav4XDwaV8LEDE1vy/r9ZIyAH4BtW0GsACYjfO1lMibBwK04T5HaVhEFDi8
wIEXOjyJZTFIEOL+IAxUa541wTKEgA9ognIJkP75o1uCEdhkhiafvRQIWDPaAoPjQR0Mjp4vaOIx
MIfDFjcpA0ltZEdfYod9tt0MVoiDc7UNVqRGW35iPwJh8e2u7plwxRZZ3tj2qdtzP/AI+H6b67Eb
NCAyS5YCQ1EwdYgQkY9Wbi810rD24snzgQZtghhEAFLUdOzPrZ3ztWjAynFZQZblIS604Y6i+WY+
2ZNXH6P2KUbChed347207hJ5n9gPpfF23wKwPi9S5l9xIiUwi6AUbJZCwEzt/SCRJmu8eJHQUGOh
4I6BczUzENOus83I9nyT3Mu0W7tABL+8UToJytlnFWYWBUJt3xp21N2+w/tCRmPuBQS+KV67WfzJ
DkWYrvKKqMQO5eh8BxC8xhD8ySmophozPcA1ReO2hy7hcwGjYdRlzwfPx2CnG163v8PhJgi2oKKo
x23/HQ1JcbrOQJTy5fK+zfuiyv2DJ2TNBg7ADudyKZ9oA7YvcG6R+xz0hs5HGxjyMyPwWD4nna5h
aFEcxjcQDUClXyHilVUzOFYKL5a75T5Mgltq5NdlDvqJEeAVq8KxwUiWAwf48iqXtAOJnP/EKsfn
1UWUSyP0/CE3P47c/OKaiL8uy1heGoDDHMQfM+7L+U46seRAEEMk1IIzIwUXYgwMd2P6kjcPxG2Q
dNG50/PRvDo6QMW5poOi2Ku+pZ7FHRORg8ejABvoHpzTWba9vKYl80NfRKgZ1k4yV0SlyX0j5le5
bX6Ccswg2ijB1Oav98iaR3LmEtmrqTMnj+0K3b3c7+Pqh+VUV0WXRmtmub84LpzGIC0ujKPFEBEr
gJzUl71Cegeq33E/5lV0J6uUbCZigi2o5dW9FEOyu7y4JacF7QgAcwJ2AzREUY4gE8FIBzt6AHUR
AnHQpzYO+HnBr/UOU27Nnjh8SyCVqjmMGAOaViyH6KFOvrbmb6CcXV7I0k0C1gaF44omTbQ5nWv5
1DWADanq6IHydQ/we0eTT1j8PnqRMH04I+uq7S4FdyTAr+LowS5vDBD5vDElPrvEDAM+8E3m4sSr
4b2E9FbYIWHld0W56+TeGr87ILALKRKwk2avFpQMmJMOAE8Zel1g7c73Crnd2hRd7/oAHl2VZnJF
hgn4urfgQHvzocztYHic0NaN3IjiRsaOwKwFaRy/TdwV0Ow9MH1dlrC0FEyEIraeERJNFTxhrGlW
ROCf9Icp/SCs9GMPSp5SiDtXmsfLohY0AHNtSOzjsszhmLJrg522zYTRRD/Ib1zjCvy8b/8+bggK
B6gbmfj//FRiYeaFHGLH76xNOu4xanz5+wvvABzDl+8rh5GEYEFyJnyf9Nvyaw7ebgmOUw7AfOBF
r7h8+4VnqPCYuPLz8612ZTfUTTGs5tm+vQ/CQ6ErfC7lNDC6g0gLWTcMu6ohijGVeYXyuu2bU05A
j+213zBPX216NnPzzkTQrHfrW14gTEI/HlnHgA/bOznmDoaQO1tal/YHD7RvGp1f0khkHSmSjsjU
ocf+/BiTLObMiFvbB/jcLVy/gxOW5cYoiLtqs0YTWSyYb7Q6AJsVwRoiT9UNzzMAXwVugU3IPxTu
T1F/cjIBLt0OBAFvHHH5Y6GAUDJ3OyOL5aq5jinzxiofc9unYMusi00H2qU86TUXenFFKDthQhV9
L0gxn28f54W0Q6Bm+yDgiFi+ouRuIp9S+zaJM82Fmy+s4qcgnTorKWa9nVfz6lWUYg4MSMi+E/bd
2mya6SAJAaPmAHTJy3dvyXacilLutueJHjRKKbiukI9o2u+Cva1R8u/hoI0BM214Yl85KUhLd7yv
cduqNDe3nTtglq9gYHNkJujBU2HuydBITXltSdVRkkDgDuhPPFqKRXRzEIAPSHn6qCVuggwMgCAf
CYoO75duZmWhwIXEOiIBYiPrAWDIc7UwoXxO3XLHh8H/0YDyNnXHXUWmr10PXpMg2KRO/bkvIl37
y5KOIGHAYWCA0fSqdOyRgFVeAXUUmICT6c+u+hlJXa5ySTtcoOPO8LvIVKoxlpe1QWdJx/ajeE/r
D/n4RvCKP9oBHEHuAMMZPp5qi1vMzlhDyKAddEPKnaCr2Ntd1vDFAzoRoZo9M67ZhOFlH9wGwLA1
VgCG23Tyd8fuu+Jb0TtgjaOaW7VU9kQCbAZnArAzcmHzjzqJfqu4lW3u4Q1As0HzoRVj4nttYWyL
3KSgMQK8SSZFeQ2OcvO65q28r8uRgu0U5CYM9GZ3abgBlc6ODDFdd1Yjt2U8gFANuUiy6Thv3oiY
8PccsNeIpPEyvKpJ2k6HbGU//95ha3RIex+A8hWxVadL5i5qFPru/hQ/X3vbNjBy+jSCrbaa7iNm
PLZo8tBVZZYstQtndS4ZWkh6Kv4EJRh8ASGI7U/k80jFFp7zqhPfKRiLErPbX1av5QXNzqo33xAV
4JFmyBeTfrJ9Mn3g7GoYNM/O0vfR5oYgCA3BaN1Qnh2ZRXloUDhHRhV/oul0ZY66TNCSKTkVMftn
J8oa5zwJ5RTYaAew0VBbW09eV+YbU7Yas7zk6EHJHPiqGIEC2uu5IMsysgAeDvNDGbprKZtHUbrH
zHIf7brdmuF0zZr4y+XzWVwcrCTCU7gir8ot1ZQbZl8T5ns1kpBD4E0fMHckt25J0p+XRS0dFVLF
MyYb7Aka3c+XNwHcsGujifmmnezCxJmBHzSv6bIIBg8NtRAgx89/Pz2qsrBM6UrmuwKkWnfZwztW
ABzuufwB1Gx1OHIQFosyhgOyx73YFLoxADrfPNWxQUfyf99XdsicJEvtBN/PcidzVnad5H6fJ+KL
6GX3ZYxbusU4QvZtqGvbl8BKQjiLyZyeYXBZkDzbZxRogyxFuSw1MRRmk757jho3vK0mEEKOABJa
d3VrbYhbsU2RtWW0ghEKP17epiU95hQRC6zM3OiqWHcaSurFkeC+7LegDyVX+bMhQFi4BpPmZUlL
jsyJJDWd1Abg8TYSiQR9bR9pOX6o+XQdTtaH3hLf/02UcjmZFRhRmlfcZ2jejXOAhYj5vSxWIzgR
L4ta1OKX/bMUp9Ms6GCUSc19YMwBatTQ+UaLuwbHeS54UfiAivs3Fp2wRDB3cyQOGFPBFs+2bePc
DaGhuY+zwr5S6BNJivc3uLFFBgpJsvlWFOaq835we0Ctelp5tXzPtp0IU24PDyIwmdnopcqAIALP
YGUk/uWDWTKWyMT+t3HKS+CQIMf4CeLSMj2MQAHsP2c6G7B49icilLsTJmNS9xIi8h7Qld9te/9P
S2BqvYl7HUPjO/cr79PgfC05uBG0zrcK9PPHXzrZKLVvIRc1r+VYIoCXw66sq09xkHyePJBzl+Yx
S8cPkwXWSMfOb5GfRUtndQeIhO17VjpnR4EKif5Rxc0Jxt4InXBkvjSyfSLYPvTCLzJk79rQFzHK
kyPLAlSrKV61KK0OqUd/2Ka3a9Nco3qLeoFh4j8VV1SOFL0wvaEC1U/L/Dj8XMaInnQYg4u6DXKo
udA6A/crtyeJGJghO7TdRcadU4rVQB640PY7zlbylUE4kaLcoLRqm96u0KwQjPVGyGHNebCW3Qdh
xCs6fg7zh6YFE1Y0t9iwzTsUAsNRCEKROUeq/tw5cCMzbasYTRlFcAewnNheJzp+gMVTOhGhKANN
TTcuG4iQwBzr9pHQVIuXvz/XbtGDB6VWHiErm5IiDBm0IGBfqqT7TK1Ac22W7y56V/5UiNFVomxT
nVELWIPU9UsPzIghfzAq0aydBEmWpPjmyPCQEmsF6BcginfXHOjoILTWRYiLTxSaWrDG2Y1Qicoy
GoM3BsBnPhhhhbNxn7NyjX+XFWLRTzkRouxmUJGCGTaE9BQUSZugks6vOuLhV8Mj7bemrJ2Nl2Cd
cRJMmnKRiqr010LCRKLvHFANrwrYiVumecZL5lui+BiV6Z6Bn7QBObdJ64+Ant67VfyBYUijd7sn
bzTB5FyTOxJ727hqnvO0+3h5L5Y3HCh2c0Ed12M2Dyeec9+HU9uVget3NuqL6N3JHkkCGnYZefY+
pJUubpvNyStDMIMwoFcFFlGtfxtjnJKBpGjzyq5j64YL0JCvbfswZYfLCzOXTA7MGRocUQgHe5ui
z0laFBl+heunVk4BVJVVYECx9gaGulPZ7cFPfBWLkq1GWu5Csz1Egw78dmlvUeiHUcU5g75D0TOU
qG2vQRpnrlGvGvtHJe9c9DZ34tvlpS5Zh1M5it+YTIFwxWhgpfneCtaTzoAupu49ME4hcT2DGKmO
PQmyCWhgpuuzrMqxjaBN3wuCJoKpdM1bik7BXW2Aj7d1pz13ZXkwWdTf946sHtq+666aJBoPQ5S+
J8N98rvUMMCNEsOlLY54tJLrpizXTiFXlfsO43sqRTnGKDVTKA0MYwD4sWajnRJZeoFBpjr3V4Pw
CY1o51cwkzYJIgtPfBLwr9IOrgO3fA4aXe/WojYCshxIkoAQAX2vIgadYa7hDrA8pndTNfxQu8EP
s+ifrbp6j0uOd+Q/WYpGeglHzDyizbJtq02Ql/fo+tb4X0tGHAtB5oczhqknxXAhL9vMkKMumhbW
SbCRYte72xSMZfWNpQucFk/oRNa8tSdGEr2L8egUMJJVyldu+Q2e9NppNE/D4vkgdU09pMsAZ6uc
j1nafY+xBCQZuseOgrVdsq1IDLTPTBrTuGgv0IOEvcNoEhL0ynKI1QKstEe+CdYCjO+fo6HQNbEs
btmLDPUhT9sAo9YSMnLT/CDs+GBa1a3RUk2gubgUIEOiLo4aLBrkzpcSF+lQxxbaL/rK+VmQ7LHk
uaYuuvRiYRDtPxGKoommMCkTEIEkNHXWPN0axm09rCt6vGzGF7dspsVD3w8DbZFyLCESDKFbI/xv
vXwtXOuATNSeZTpqyEU9Q8YUZV4bHJEqf6pFE1LLcEQkWB5s72m8iUENY2lUbGEtcLDQrICWIiT7
1d5ar6pNs5oTAHl2zIp+RTuktRLNjdEJmU3EybUkYdp2WYKYmUb53p724eQD0Xr75lPhMCMoVwA3
Bfk/5VSCdOpYWWIWoMmcp9GTmyFvvjREx166oMinYtSnDAww5lBP6Lbvou6pL+NrxJafLq9k4eAh
AuEDgH7Qhewp2+WC4Ly15ybkLPpEi6eGHZviKdYo8eI6MK/ioXUNpSs1x2S4dZvM7FU+UIGiaW2+
PRwGZySbycFh4V+hxYahIMDCq/HiD6ti3JSuxp4sXPaz7ysPlzDLvkJbB9xh2dqrocg3sm43bdt0
K1JGn4BYoGkIWDoUtKfwuXUbrqrKwdBFQJhBpcv13SRejehZlDsUgIWtOfvFdcGBQ2MoPOFXDfw2
q+H754nr99N4gzyXvXKRJzfHdhe63nXW6dRgyfuenzFm4oW2ADo0392TuymilLQGL13frIT7NSBh
dN1kSDiFpZ2ux2F8zvN0F7hJuZ2C3n328qndOYH7juwGyrN4GGDpsMGe8j7QuhUVRdeHT90bI/gy
gHLUQv3u8sVa3NyZ+GqejcaEtGIiogQQOKyxsVaMfMwjW/uJZJ+mgj2lgbh2UDW8LG/+nhJDcbji
/5OHid/zva0EL8EOCtcnTBGHbziAnKp0DQTeEWDTcbeup6vLApcuNbjaQCWJShH6/hTLkcPCxw0b
EGCwjSVXxeO/fV7Zv6FJWUEIPu+0z8M10TGuLf56PKcgtkPrCOr259vFi7ID1SY+n7Mbr7y339HJ
iJfh5fuzepyoeh/LapQBvp9dUeAr6DBel7TLQhCLYR/Ubl9BI47CMZJuIo4/ZSCbtEdn1wbSXaWY
SVg3XpGujE4X8ehEKrfG6z3kb+no+EWVrAkw+zsXQG/eyqY/eq5juFw6nj9kw3B9gUymeqNp0c9T
HegU4cVTQh68/duV6+TzqiPai7zoqcDnEwIYr9hdkbc3moJcEjVuwEcgrFLzza6kTYd5EcuHkcXo
xtCWuwHmViNl6Z2AMZ0HxgEZ9yqJ2URhPWEez/Jpvs+mXS8OVB7GRJMZW5QCTmC0aqO59ZWu1cKQ
YFEvqT8NKdB/2BXPaYgEbXQ1tu2XywezKAuIFdBtwBnBgT+/NqWb115oNtQvavYTzte0Em35JYpY
s53cXheRziZKtZkzzwbaHoCPgFaOc2l5CkotG4CZ/tgEt5OgDDCHxjbxTLkeveKz5aHa1maerpFn
SbnRGTcP6YFZEN72udgpmtLRlaHlk7b9OBr5IWyYJj5ZFIFpAXtmpENwr6wMpJ0ii3gEzahu3PS7
81Y4xjllCZwgZCiAYISGKtUD7mIMuVteaft4cyY00ouKf8O4oXPI+ijcBKX1HpcbHjfmh4EEgDEf
RTOKUjpWRaDrphy6r41n5U9u7fabivaTRuHn/X+lFkAZAYon/BS83efnk03uSJkhbD9IyzsbPfUu
m26CUoeuvHhGL2LU6huQ8Ye6ilC8RwpJFOtUF20vfx9nD0JvD+1iyo6ZCQOumYvvT4PfBt+4qXEf
F7cJ2DszbCT44lT8vc7Kai/KPMtPg+qjY/cHLw5+TtJ7vmwSNGJUHL4Jxemgr10LL7UlNrygHfCR
DGdvjpGr8bt1opRsS+SSdooKbvkVxqdBzxG78Yrpyl7ztr/Srpdt+1NyOfEMJApPMRlDdPtiuJWu
kEUyDjkr7W01OcWGiSHE6IO2NWppaciwI7WDAX/yCnVmkgH666fY9km+NexDFN4l6dtTogiFgSCA
EgY6p535J5wsrGrH2B5ygtbiKXvuA3EfDaHGKVxcxYkIxWtzzTAHu7Vl+7Ca4mMKGvaNk+fGl34y
2+1ltVNuD/AA4dOewPTMfz9ZDfBtW4fzXBxr61dgGFC8aPNvEpT9ahpvGsIGQECNsavGYNUMOhZZ
RdVerUHZrrznZZsIrCFFf0UU71oErPUeZLXM/Xx5LcrB/JU01+ZgauZxcMVkSm4w8EeF4ugMR97c
iWDVOvvLIpTHWhWh+myD0Yk+AbDJsZZXjUSu1fiUYeQhbRDlCB8KqXkFFhXAhiuCsIojX6UsiZQd
Zh8YBUSatZnMvdW85/hfvq8G+XFDgf5V4/sZv7OtjRx+Xd4vxZX6u18n31eNWRfXphva1TFqZpoG
yjdpept3mtyLToqSGwmjruzD2IKUfC2jKxst5M060GVgdFIUdyalhkA0gLUAM+vBSBh4M9i2sWuU
aZPD5W3THLuaHACTifi7bVW0RQN8rAOB0S1FufWx4Uq7tLBhk7yOu60hrkNjNenuo24V8684sV5B
EDREEEhh4T7P1rTSKK9uFbPlOfl+W7aUFCHw/drCazGPGpPDYPTeCpFct7Zc295dPpVFS3aizLNx
OJFXy2pyuxzrScW6I5jrfYzJLkn8xNJYGbWs+eraKNe+BHSPhdpwdRwT4zobnC/NRLYNE2yT8gBU
JA1/6Ntiz41pKyg5ZFi5MMrbvkPbQxexL5fXfXmf0ch6vu6kxFREUmCfy3wbFetG3qZfGh1W8+XN
RSR0LmQSeUyyFLcraE1zg7bzeu8Qy9jzGJPTreeIVcjDUbPRyxoKWFJU4uf2kvlHnZyoGbkYpxHA
Pw3qXVruDB2dqJps/N9BvghQVCaMTJqSwgXAYmw+sLTZUml9RMrxYNjerhucawzEr2jk7SYThWuP
f3zPyb2IV/RoIuk0jg6eq7K9Zd3MDWytQN25ntI3ZhrVhaqYLxiX6V2nhqTJfpqim5L4RXQowxst
F/jiI48D+9+Rqa0LHgvqtu2wox3dpAJ0bCttq8/iI38iQnlOEGbwNqwAVEvRXT94v7P+OSZ3dnUb
Vc5NE70tsf9q55RnhYAn2s4NSIui/lNuNGsSpWujDa9kWm5rMugYaDQ6785/P9H5kPKmApgyYHi9
W0ve0+lfBSiPS4vBN2bO21cERbwauPjQOVJzcXUXSwUWrUDDFSMghGNE0xVp0pVX/aDVpzL6ljl7
RO+rKLoPivteDpt/ulKuYjKYDLuss6B/0tzLZke8T0WwTVvNU7Oo5Q5YB9Gggz4Cta/fyKxqKpoJ
h4QBtfgBwJxrzTrmq38SAf5VuxMJyjp44NAkD/HEOPWV1x5stKhUH1NjJ6JtaN6MUhPVLmrdiTjF
EFpdjR4c1uPtdFdjheme1eVj0X1fsXRVloZV7GLDRLr/3OjeCc1mqTVQMBmlZDSxWRGeJndVo+f1
V4CwvLwN1++hTULC57+zt5SXMAPoBSbgsRSHRqshC1fRw+W90iiX2s0vMtOWbjtWRyPbteHRIR+G
7uqyCM1xqKnnNOuGKGmxYWU9rh67RNest7wE27Jd5P5ejyFWNE+G0YO3YNWHyPpUkYfwfXbMeZEx
r/HEUDpD6QF2dXaSa+Sz/d45vGePXr6v2MnOzGVblPg+CidOfJWbmthRt0ezW3fy+2WflnAAsEem
fEiNa6v9XSTxP8pQrAjzBrS4pPMehds+PPQgSuXvutloO5lLTOhAUV5jdB9kpVfNsPg2GvQTAcxl
HQLA8k69iFCeYBvI8H3CkTioyGPTPbeABqrrr5dPWydD0aaCmVHPcjhIMnx2y7Xh3qTpux6Nl2Uo
CkXbAq2lLrzZupYbO7oOJF+73ruMx4sQRatGUaCN40+SxVtlYtvna0M3uL9oPFANdWYoUNDnKEqV
95UxIAKCLRfpho1s7bZvyxL+efzQM+oAqh/0WMgXnl+NAQ1NVZsMMLHRth325I0z9K++r+gszPto
oayD5zv5hXlTlL4fG/bgyB+yCzRWZN5v9R0/XYqiu8K26BDzrjqCMbooVkG6o2yb158va++85Zek
KNpLpx7Npi2eb2p8FuM+ycF+uovNzUQ1OqxbjqLDnSg72ucSJyPr72ZlXwtR7zIAq4EFa/h0eVFL
fv7p1imqzFjr5GWDRTnlCj53kF5Pw5YOm574nGpk6dal6LQ5hICo7rAuk27GGGSfh2m4S3W87PPu
XDomxcsqWiKtMYPegcecVRtr1FcOlheCgs4fdOJXCLemIIOXclj8pnPuy4F8NHm/Rw14mxva4RWN
LDU7WbZBOJizJ1RfhQdiYXxuNb6tRvm/m/rfcjzFEhjFONG8RW6D53uzuee25nou2TIbmPf/2y5P
sQRg0SpFm+D7IWIhIr5xJ9I8wToJigGYhmZokwgS2NGaVuaXy3dE93Xl4regKgZtEHzFvNy7clvo
HDndESv3vc3DNHRDqFNLDkb75KZ+XX2PdeCMy/fi5RTmX3HiCjmR2ybUJTiF0s/TJxI/GrrhPt1G
KRc8HhkDtyOu3jDuQmvdHy+fw2JK8FSRlKvNs4EKFszHHGYbkcSbMH2K0NRVVDdG7qPmtUMxbMXZ
d3u47uhd5P3yRLG5/CN0a1SCrFJiWp+FuI8tCImacEdqzSovawOQtM/PKayq1grnyISaD4N9iPPd
EH0wk6d/WQZYXc+lBHDDAPkEKRZCOOtgjZqMzuVtAl73+fcxcddndYXgh4q17K6yStNxs/h9C5ND
6Iz8Mxx5/n1LyI4YokYsXSUfkHf7ShO5e8cWnYhQllDGJh1dC8+VrP2mfSKZufo3AYrVqgeJpgTs
0rE26xVroKxvbH77a9lPljDv4smdn3jTN92AJeTDxpxWrY5daFFXLXfuekLvCfClzr/fmQl65Ud4
D2a+TupV5u5NY5v1Gnd7+axfpMy/4mQV1OAy7iWunJ3lm7LtVxnT1Rh1C1Esl9cVcRcF2KgwHFYy
/Gj3KG+wm7F/unzki0YY+E3gnYApAm7N+VIKzGD3tLKQE3CfHTjFIAYBgBXRKNZlKRgdPJdSpiSL
gwmmngD1y1xNwWe0SV9eyOKZ/LeQV/y6OeuCDB3g8Bt/TPmq+fVvX1euXsAMPgwjwvYmfBSrJNWY
WN2PVy+eUduCFjgF4/9Iu7LetnWt+4sEaKKGV8l27CRtTmSnSfsitKc9kihqnvXrv8V8wL0WJZjw
uUAfChjhFslNcg9rr20/5MZRGr3a1KarxeHyrxQ2bA29TmwobG49OIfi+6shyxTJdpj/fiUhKvus
snjOmjB/ol+R6i1k79D2ItmaBqJW0NCI8T51ajnaGJNA2joFdYmsmHj7Nee0DSA8AoZN7ClQwe7M
WFpxs8f0uuq3NTwl1tch1g6N+V61yi5Gr6+ZPKbhc9kYHnWfAR38Nyfl6huE82gMbcWavkT8KQT2
8GA1H8B/3K/LoPIx8U7xOhXxpc1p2OakHzK0y9KOLst3ZiM5LVvKcC1BOC1FOGej2/XZeTb+iQCh
rk6GKmuas1JpYGfBCkqA+wOb6qpel7BQH/qpKd5iFxzBjZ71p65AnNmm3R+1ymXJeW3ll37KQxUc
pIKeSExxjamtqqyYi7emsj3WP/Q26lmzQ541uy47dmi6wXsPKanfTKUP+vRAKdtnLcmfTcD3Qlv3
yzA+N4nsyd5aBs56zxGXnCxJvDlYN09K2VdvUWN7BvieFXopWv2Bkt6/rTaraAMW4FqScIdMIJZo
0HihektBvcCMwu+n4+S+JXPiWVSSmFgpkCBLuE0m1UqrCkngNysK91NMPajrfpD21t4U46C8FeVz
nHtQOGy40jMCpaneqPnbsPvTNCu7vIh2txdudW9hMiCX5izr+N+KoBs90oHEdabybWjZX/2cPYbU
/R9FCAduaFyAOsyhfEtH7Z9UcY4pay53z8JEUzrwWRGD11IJW2JOPSoLsrx8a1PVL9/B4ynRrw1N
Xgjgv1+9IEge6JpCi/JNp0C85Y8dATJ+cPdE9thunOSFIMG0ipBAQJfrtHzTYuUvzW29NGof5+JE
I+1A23ZXGiy4e+1AogkiZpR94J8Iia5IYfdFPBRvxpyf4tBLO1Xi3WxoMu8JizJtBON56cpy8eys
1MhUx+XbpDR7ppjWLmtI6BVNKhG0ocwumpxrAOGDlZnYwuI5ihPFNISgXNHxBP8a77atAUrnde04
EyjIXpGO2j0KACghxVvX/pjiat+75HR7NzYUDRLQ1ALFEWBjFteqTfu2CEOzeCPwZNVXb6cl325L
2NAwSACTIZwNCzh7wZdlxERHpkIt3hKS+WY1eFbyd06ap5aNvjZYvoEONbclbu3/tUThAiBzF7ct
gcTZHfzWDFr1YvcyhsPNhTM4SxIKQjlgeKlkWV92Tt92UGM1PbUGaCdHK6f7obR7H/Rz/2ZOqMbj
PT3RXGtVE5g12lgOM0vfEgbQaJIeUiswNJmjtaXQMCdxOFVwyyNtuZyU0qW54oYufYvJCRWihUTZ
ZMMLG6NH8dyhiSF9c0kdv6DyQz/ZljRgt95+zhADsxhgfnBoiqmTesp0BU354rd2iA9KnO+H0d25
vXq4V8tAi4SKUDCkoFQT/IzLtaqNEU3G9LF9Qzv0HVqpKaPtp52MKn+9ZDj/gJGBqIH3WhWrExor
62YrgmU3TZHf7eJIlh9dWzKfjNoq4hCo41g1YUCBdtcNs1K+uZN5IMO3gj1TlPkZ8w97+H57xTbm
wsm7/yNKODIjekq0dWmXb5nluRlKliTnfnN8bDtnNkXGTKzmQfFoajSAv77RDJ0/HMViXlPnd7/M
4H9GoQhuYwdvPxEeF+gTnVq17d7aeKeWB6s+ohLBkd0uG1NBE19uyfIegCuy3yaeay0Z5vgNwMbw
S8LMYU+cpJSQAKyl4JSDNpfnF3kqU1BhMydZP7aVc9E6dEEFhaq5v3fHlwKEHbcM2vV1VDuXZsy9
uQXWSpIm5QMs0klw265nILzAqMwGc1mKGYxFswNixGNeD7JhZZAhedeXCn8fYR2DOB89iERYfZIO
6pSXTvaWT09THqO5LIhNPP3+HVmKES5gFLQXE6iUszf9oYrHHXoz7O7dEUC1bNTU2WiihJpkQX2N
SVfnenDTN5CYec6xV2Wp8Y2FggAePoP+wnIRt5yEYWp0Sgpy/pe+/6Daj6Q7357DetNxG4J4F10w
eM2B+ErljVZkqdOn2It2R4hfmH4b70s3lRz19fFYyhGeK6qFbHIjyAmJ65U/E/SPvD0RmQBhM5zU
bspmgoByhGc3mr6W3Js8RGMBUPehr7nGWzaKIMQ04lRCvTVcjBI0uKgLmzXJEV/tNyQQ1YG68OsQ
1YDLZzBz3GJ02DBezG7XRrvI3g/1w53LtBQhnj14DDS3KERoyCC9uOm9tRnC8MKZo22IzskDhg81
tPwKKfOc8rGQXSCrveZSOMuOC6rydXtLRtLMohOkJI+Kyryhk1Xprk4FBHB3Cik43FSrjuyjOjdN
Ysz9ZXrtrVMfvoXTexdL9Gm92yBa5vx7ONi4QsRqH5YkU1sj0XdOxsxzI73xHLVwfL2uJK7VZ1Hx
4mbHmwQ3EaEcVDmTFfCdNhWqGetMBxzhDyon/dLRdg4r/cF8RLOofno2zcqnwGo6ycFqg+TfzRTr
ibpxsH6IyRP0KDPGPu31c89Ur536XROz3Yj+6ffqNqapcScPxC9g7heugAqoejWuJv1M3tX+qBJJ
7Gitdcvh+e9XcYR50MyBlRjeGEZAtR/itpIcTn6+V/sEdTActPBCgbPwAhOUvTtORTCBge2HocDh
mb2JBrUGzPFTPtjg15BB+Te18EqmkGkuc2ZaeWdCZv/UqI/1/MWO73VVuPrBq8PE0IIaIavlwqEa
EBX1sQ5Fb7wehr2sT/L6tKLxEY4qXjGkX+HmL8eP0OQxKmFonqds31ZH9tRUR1sGvNhYJx3MF7zu
HMhEPMtLIejUbsSJkZtnpR5OidI/J8b4parmw20d5sMIKoAuLPC4YBHbaCogzCWtY7XV1No8z9a4
a1HEEbovTv5cd8GkyhoxbCg0sCpgDePF7SiJEaZUtXOeu7lBzkUS+7X+OlZ3vwbYEPTF5t7vJ9/P
cs3mmod1w9g6N/Hr0M9e8aMGfLAkl9trtjEPXKHoUI2rzXXQ0GgphhjorlUwhZx796ArviGZhWx4
4YSkulshfojhG/WVqIjqzfdm+MHmD2JQ5EnBaQm6MuHRrCs3QUfbkJytuvB+26ksN76hujwohUI4
lQf0xX1O3bCv845ZZ2Dq6iT0ecmVeyf9A5QWrCMaP4hgDuQ7sdwEECelpYLi/7Pa954Lttzo9927
DJpAuIpIN4J4RKTYm/Q8AVlgZZ9N7dDFO5M93D0+fHasPohSEekUY/a5rg5GjJDTOUOJB9Jbe7q/
VwDIbVGMgusDQlYEM1bnVmxE3/GzAZrI3K/Y3e/TYvyVaRfibWJwf8+q9tT+YYXkZlrfsmicAfQD
MmLwRdCdb7nBuTs0dos2o+chS8Aiq6Hapvtq9z9sGYn1Wl2XggRNMmsn7i0dgmi0Lx6VcS8jQ9ma
CSh/QQeGho+wiQQBo26DaLxiwD64ua/R75b5FvWe1qj3+jxo+MhlwGlwcDTEc9eiqlejZhldZtPP
w6fYPN+tUBgfyR+QtWI+ImcyKwESa7o2uiCQlfZHOhzvHx+GFFhNERhYMyI5AxapMJLoogx5QNrx
MdXQLPW2jK3NvpIhKm2ed3bUDJCBtvHqlB3SxHNtmequb3DgouGkOzaY17gJvFRdN6Oukruac253
QP62MoVdReXh+l8Pz/XtyjA09CSPEelwzlO6H/TRNzLVN7qvrWH7oaH50f0+HOTBFAFFJ6zclTnd
RklZ9XriAmXqwF53D3c7JsvxhflY7syavAwxn9kD/0nYfVHvf/KWIsQne2KZoaUQoVsHBbRxusTk
5H+/NKMQkMERR0YdDXVXT2o4j00026ly1ufRL1BUkBZHBxUr4Vc3jF5vq/CWdl3LEkIbY5Kyepwg
y2kCBDJdQH/vFgAwBTq82nBIkRwT7IPQ7m23VEh4dr7RPvLU+E7ank+DEw6ii1Q1IoCrXL8amT2I
uNrw3DwWprufjWF/ewYbJwQ95v8rQHg76mysmjpswrNG04eosx+L/kCyXa3vLL09hoZzuC1vfaug
e9WVPOHAW8rImJViQoyov+O0OyZxdpwY+3NbzMbOg+4K9LWQBoZ3sW6zG6u8TjJMi7JXo3iW0d9t
Dg/qKTg10GQ4Hst7hWZmgsx1GZ7j5nuOovG8/ReKBZwL6CLRNxaGlaBYQ6I1leXk4bnugdk5VPrd
hi2WR1cBm0QIcx3PSsxu6qzGJWej3vWaL20TvLXNcJN4FNnCEygGLwvKxsboLfNsFtmpNqp3NpQH
AOok9+HWPlyLEQ94jE72HXzDMwqt1L9VWcmbbBZC2IIQ9CTDM2+e87nyqyQFcT71q7KUWCObYlDn
jqvK4R3e+O9Xr1QLhmJaUErOEZ1/qan7pUFNSktltM6bi4WOmwBRAam1SrL1ZdvZ1ZBaZ61v/aY4
DKDnv33qNieCZgacYQx+uJgtLkstKcH8A62aZ7Ag1zvb3U2yG2RzGldChAfKRDczc+ghZExdjwyv
WXJvvog7+VcCBK+ypLmTRhEEdGhpjjyu9y+shIUA4fZQmwJ1A3yZXNfZuV9s935/Bt3VdLAg82wq
4rCCQqkFo2Yc2sbZKObTkCj7uZR43hs7vZAgGCK62Xchp2w8h8r71OxrdpSo0sYu42Y1cEWhIQ8o
goU1gklR6mqbWOcoHE+KHQJE8S/uWILYBBx8AOnA7yUokt4kFsKioXUu42fzxewlSbutGSDiifYi
4ItC8kBdnurMAuNrr+fWeaDfnBfFeL991jaHB4YNQRyOXhVfiLjQinzooERINxo/kunX7eH5Bgpm
GhrKA/LB4SzrVqCR4WZsLhXlbP2g8+Aj9umXZPILV5YD/qTsEyWBxQ3+N7hRgS8S1qnQbPQOIZ0C
apZ5j0bmef6kVl+T8SHRUt9GR0KSeE4hCbxv6C/gf8AAgtTNJojxLzdn1sH3W6Wzex6i98oie7Ms
jyy62wsEoOlKiPCIR4Y6o0U7hOTkpTgw5/43HEcDvoaNyAUawwn6OxmqEs8UwyOO+DKl5kdkKz/v
1gIEvEHnbFoIEjsOV8Krl4nWikvKmYVnt9oZnaf8meyHRIYC5N8pKABQAJyylmMAiBgkTIc6nZMu
dM8z6r1t95dlBSE7Gd+oJoN7b+w6PysgGALd95rjXLWStsazBX+gnx5quGdabRyyRn+4vWrro8m7
seHeQrANkHJbuH7BjAwiz3BqL7HVeMGgynoOb43PGzPAcQUseRUPGxVC5qLP2ktu/M4eSPn3/Z9P
dIQ7MQn0R/mERV9teldE9jjmTnNxx7+c2NeK/3F84WoPy7kw6gbjR45vv5Xf7v16C7TEfN3x/XDJ
hJdpAI/ijGa10duknmpyaO42DmwXvdGhqQB3IugpfLybhcD22El96Y+2le3detrf+/2fVj+Mf1ND
vFa0nBV9ChFIB6El8ONuvFfDu2ORy/EFk7lVIys0CQNhppJ+ybwkryQC1ocMKw9aAAQCETdH/Hx5
ZxhhPdZD0ZaXMpp/tN3kuz2Q8G384/Y6rR8ovBb89kM+GGkZEdIZA7mu5j0wz83wPTUNf1KQkQG4
IKtkSaz1cft8lywbZGjgOBbD225dxwMpWxznHtRgHlre3Z6JbHzhukiaXkmMFuMb0W5Ei8Pf/9vw
woEYCdo6saFpL0ob+eTHRGSgzY3vB3QPze7xgAP1JgLSwMRdVqGjtpcsj736pA2yLMmWAFgGKF35
PBFiFqbIezOZp4ZdaPbR7vP++90LBDpzpGCQH8EGG8L6z5YzWVlZ0kvn7Jp2L3O7Ns7DYnhh/ZNI
gXlVYPgdIz+qUy5jSd9YncX4ghnAsgYNiAeMr4PI5GfpxIfby7P1/QTs9Q6aj+mA6QkXxjRp+jwr
Kb2weI/u1lq4H3WJG78OQgHgpgEFyAGm8FCFSxXdjJxoVikFvu3iJIXf1rHf0tSrHXsflX9bjUTe
xpIBQAmcMS4pdY0GNfuCoZNOTC/qoHp5fKr7y+01WwtAo3GejIYPhKynCJ8cmhDVlwrJL336Gnpm
e7f3tRyei796ofuSlSHQe/klAvsHATNdobVe3xLJzstmIRwMHPimQMQiv1ReQXezjPOWK/7S7lvO
QjgYc5gOcJIwPDMnj5jflP3UfQD06t29FzzRjUCXBksfSdblYgEmCFqGhI2Xuig9myWejFFoY5l4
8hD1iYgzriFJBbNs0uljd7F8s3tl+vn+70ecHPlP3g5zlRNrlNlw+kwdLlryXGSuH0f5/fvMHRWA
QNBDeA1CQo6knqbGnS5J8hg9xO7dfoq7GF6Ip8R0jOKox/C69d5lF2t/e33W9xPMMJBGoEiB2Nho
YX/rcqoUYhXqBTn8cceyXNkjhuZEftvWUtZLca+RHdaBygTcFrTm8FqEm8pk8OmyypgvlXb6i2nH
21MRT8Tn6LDuiInoLJDKgulkadOAtj3VfHGyyXkprcThXbDJqUrrMvEZegXdaXrAokGmCtwhPHEP
JJCwdp1jz6hUSIYg/iicfSSDt63nsxxeeDpiQMgprTG8Mble0n7o5k4rDrEspbTelKUYYdlSNa61
iEBMbwJA5813dl7TxVXi8q+uW/gbkdskGD93E6+anhomcSpEFYYAoHxx9gBYRsGYCJPSwjRW+3Ho
A626aO7OUXHIX2+r1sYaXYsQoyyREStpjbhpoOleXfnxnS7v5wyQAwM+jh9D0QZEQ7euQhfdPujU
B4CiXFkid+vzAZBAKoQjEAAAXW5Bp9QaumfHfYDQKejOqHf/8gD68VnfZuA0aMK51qOEOQaI8QOq
j17ipl729+31F4McWCAki+Cr4+E3gewSdLRN+iYh7tgEpDwp4aOhotXwCW9dqlxuC9pYKVTQcUY1
GLNouyIIAoaY4USHwIpaXhjt7myvx8/CYngu/uospLYzuVOJ4Qf2rgw/zHsr/sXxBZsjnZI+R5fT
NlDV71od0OD26mycNGAaEO9FaJ1X6IrGsjm3ZRbnXRD3+UdVNgd7QP/ULJc8eTIxwpOXGZmBDEXW
BUl10PrfjO2LLpLYNRuX62IqgsoWpC8sa8RUNDQopzuF7d3KUxLJweajXBtpn/vx3wUT7w2wNVEE
UyCFKI9JwbsPlt5MGp8m/7Du+wyYcidRYNEZ4BJh5fFdQvXDqrBtsspm7qKaBg1JUMBh1cMjYjHO
jyGMnVM42/FrnHTNkWkDkxEMiL3XuXZzIgbA/f6fJ0xYU6WkgHWUNg3iyWIX0+5m5k11kr8wDS4J
o9W8hx2YfEnjMnnr5qpPvS6MqweauPMuzLOx88rYSR9St3b3NbEjyUPxaQEI2wGDFdNFrQPHvwsP
tsuqjNE4S4NZYemxmdMw8+PCKc7zRMkXoszarpyp4veUqK+5Q/OXOTTMXRfpmtep1fiixHr15+4z
tfgm4W7WUC8UVqhVCZop/tqZ+R8FjR/03j7dFrNxsfGWntgYVNcBZSOIobQd3UnHnaC/2tq+ktEI
bQ2PjiW8JBQAGFRlLi+2OWmJNdZ6HbQHJby4peTi2RweWDCEpXhXUjHHG+taVplNVQes9wnbkcG/
f3WQeIX9gCcSXo5wsWVDb6tQxyYwkyd67LJ/sfjXwwsXWkgbdNppMPxELiR7r+50yHHuOHkITwIA
7LAqBJyyRGkTRW2C2tg5dB/Zkpjkxupfjy+me6pGyZM4xPhDujNDb5BYDxvX/WJ4QXeKySJF3k4N
ektPX4Z5fHTqxJ/jend7jzdufNiGKhrJo04e7T2FpBWt6qktVFIHahntcutV7R66OfTKSAY/37oH
kfexTPBXWCguFFNLuRFaVaS1eYDPMXygKItdXFuz7xZMP2gtSfeTNaPXpDYrVYwPaNI/RsTy3p+n
hL7MxTA+1GUL3ruUzahqiYGXk4R/N5YcuQlews3dVmSal8d1UDJTjZycBX03nEw26ceKJfOuDo2P
24u+JQjVkEjiAoWDNpGCIDMrMttNGhY0Zd7/NZVu/zRGVfvsRFEjSUpu7C+2FWBI0CEA2ymmdA1n
ZElWKnmQjscuPUXlc5+8TqVEysZZ4OAMRL94uYQt0jnMTl5GQ2bnQZk8a84hbY73L9j1+MJVUfUK
9LfA+LR61d0vFf3qpJLzJpuC8EwbVTeiLhUiVO1herFk52w9PCet4+oFmhbe5nKpW7TDbdVXdAym
bOeqXh0dbq8Q//vlI456FXgZ4B6AkUNEmIybdXrcWsYYJKanm9+Rh1T1fRT/mn/flrM1DwcuB54z
w+DByOU82jnJbELHISjoMdmntWSjN4YHsAuV20DYGUj5CBvd6FXiNGYzB2P3T3ys760qQMsFbuDg
JeY9ecGssfz6sSd9qkZuHzSg3jfe87vBm/8vANQ2wKEinLMyKPoeRhZhQzA0v3X7N7v7RQYSH0E7
+JMmINri8PU0I4unTIitRKGfPhgmkQhY30wQwI1kAMeQATCEUzDYaQT8aTUGJCVeVAeOeg6ze4t3
sUjo0c2xPoCa42EW3hyGCi5qVwkJ1PnRNHd1K7nH13ce+sOBNwXRNNB+IH203OW5YzHqgzIrIM+N
+s0p2T51iz3R3m8fhRXKhM8D/h5OA5aMm0iCnNAM27hK7KCOA+1vkAwr5qH+p59+g9DmGBUSO33j
aEAaZ8uBA77O0A85uh3GE6R1MaifgyL/F9uCySDLjbQbHmkxXjFHrlOoY94GTLO8Ly74yW6v18YE
MD6SJMj5AF8impM9Wl7UMfhlAgCffX2Pbj8S5eWXg3AHcnDaZ1dkVKDZgjUPqhw7QUFyG1jx4CvN
S9K+NMWT86Zf1EzWLXZzMleyBB3LMyV2uxCyFPQTqBJfqWRA0Q0tRuAcOC8AXuFAimQs5gj6pamZ
24CoX7vGODpp7422BmIOWUOarbkg1g3KF8CoecHjUo/HmmXwgWoEwn621kNkP9y/7/CvcHG5qLVC
XH05fDS0sRLRlAcVvM7e3515wzHk/tt/xhe2otBiQL1C2gX5/KRQn9kS0N2WWsE+RmUPXIl1HLIs
DcXQUNAcUPNPMX1v4t9l/YupP7LxH6LJet2sCAL5bAC/B8oHBg8oX/gNfRUMI70yzODo6wJ3dL3c
3Kv02LxO4D1s1XeL+S475eyx/FVVfjn5Q7ij2RlVvHAAUdV5e99WfZjETxH0oihct9MVA8WodulV
ytde+TElP6jyNWW8HQFpgzl+0ZPLbbEbTxBvioTZ22AiBEvicgHAF27UWRrjGvpofgC7AITBbQFb
+wkGPY7lR9xxxbNhlH3ZNxHuIc0uH6rkWBLjoVaezJTudPOoxJ3Ez92cEEw+HOPPMl/huVOdKmGN
5jZBSMhLraAcsFdeYZMfbk9r6xTDvkQ4A1wJ/GZartsw0rzSy7kO0LNUKR8UGQB4a9lQ6gnLDBYm
oiWCadDGMYnaKKyDOX9po2eDlg9lce6T53j80uEWvD2brUUDqs61ePaNYxGXszGnoi0aQ2+CkiR0
X/cAjcXTUO0j0NPtboviHy48G6BL4KXLKkCbq8Q6CUlhJeOA+2mYu0Nu2fTBqmJzF86vOfW0+L0I
B2OnV1HxcVvwxhw5oExHlgygAZgQyzlaAFjYGWiqAqVC9C8BjfWjM8rKiTaFQC8+S0r0FfIupnZs
gi2yC8Zon6u/u+K5d4hkszZUz/lMVCOBCSdEZHzokUIt6GS3nzm50d5NViyRsLVHAK5BH6DboLkU
TC1DYwOSzPkQNG3z1AFCrPb02E/uS2oXX0DWc5rr9KtVs7v9Wh3zcYA5+yTgEyfGUDET9brTBak9
Hr8r1ni8rQFbCwefjUPNdNSOrnpUDmNtzsXYB+k/SnxQZSjYrb2Hfn3WKwG6rwpXgmb2YV5NMxJ0
Pd4K1I1Gk+YV3Z+7J8GdKQRRgUvn1UtLNa7HNuyNElHO5Jv2a/557+BAIaNuF+8BKuJWkPSGZLSz
kCMNlNB4hHX3ZFXm5baI9SotRQj2SVc0TthkENGqgz8XzhG9pr+4swyyYKwvUA6oRtAHOw33WURh
dtVoTgZrIMd1foQoS/YKS/1gsXEYQyegGjuNBuhQCfqZen3nqr7VqU+5an7X3fF1MqOvsWGdO4IS
R8W1hx0p+mebZtlHNYzhh1lmf4BKGr1ac6Odm1pgXnAK13PM4d1outmzlS7AlfrFHKvC61Lnt24k
Jhopm9TLp+gjKuuT0trvbGxPyajJjFmuacs7FnybUA0OykaeTLRqIp0N5jRHSZDQ7CEya9/RHvJ5
OvXOeCoUGYv4RkoD4vBooIIdWr+KjHd9xdyxNWiQMlXz9ejN26mjhe6HZdnsYFx5Stc6njXF+XeL
VrlP2lr3hzbpJKbGhgmFD+FEWzaAgCjcFh7NuamQVEWFV0Dp28TQuVLdV+lTET46w5e4NTymofdv
/cu1ZHjutfeAwmfclZ8Ei9aKfkABgasz2WkaTCX6BcUUSPvOmht0Mzde6yjb3z5CGj8jwv4iwogY
I/pubVitul6WGdoI02Ds5yPMO78bnkIVzAFt5lfqVwbO5Vz7CA3bK6pveiZ5SNfXKAfeo2ssnEqU
iYmh5TQDH8Yc9mlgp4cmOkYyz3jjhliMz0/2lU1egbjQVdMuDdrqVc0VL5ne07t5SsGLuBAiqEpl
WVPZFUMaqPGXOi12ZfUz7GTvqGQmpmCLjtlkRWRqoBaOXxenUX+wZRC8zc0A/RuvxoZ1I0acIwNO
alZPadD/ps7B1SRpnc0ZXA0v3NYNbGyXzVgmuMJ97g3gl5OlKtbGBnYCOEJMAccWbutyu1MyZHQy
zTTIlL05f4xh6ifTY0g+2kzz8izdGdmv2+dna1KfWGe8dYiJiZm8nOgjqZ0yBZKj8IxQ92P1BSly
iYewcQmD3AwvNHd7kBPgX3Glxqbemzo1K+xMuYvCXZd6YXhMkezp706NGQtBguPY6aTKzRKCTO3V
Kb80p9urtaVhFrh/EIRGENEWM2/jUPeV3rLP496lh0GiYZvLZBnYCRTbwNERrKZ6aFGLSmpQ7xs+
Gg4rX42faE6WW5K3YXPP8fFw2BDKRdx+uRtWYlYlM/E0TCOvadV7D2Xytxdqcyb/FbFK7hVapveW
RYMo32O3C/3VSfw+3LNa5mVsPDegwP7PZD7fwSvVouEUDmi4TgNX81p6YP1hQvfFe1s78ivyWopw
9uuyqZy8d2gAPtRh8AoZVmNzFvAFVUSP8ZjYwpakqjMoqhWnQTj7BiJtI077iRTB7V3ZVF8ghRBO
AnIYRQ7LjQcHb4FELMGuoHWuFX0z0OnrfgngR+OU14B1QNBSgqmlnTGRMg/QT0hLDr0MvLilV9fj
CzPIaxSpzVqTB7P7RsAkmiA0GQEyrtKPPpWcRr7mgmUBVkbEwxB+A9+fuFplloWJ7URFQOJy8CbS
/aP3VetlqvXSNrWvzIOnmNVD0dzLhwNlQzEcGtPiikGsSKRjBXNw6lgUCUE93Nf2waH3n38XRgts
Fu74AW283KQ0HbuqIlkWVLXytaXaz9RtT9mYSKKXG9rGa2hsuOU80ywGGfSsAZSVNlmgx3//JFTy
cMlG579fnftkrmtUxtVZEOt/pXYgw2HLhhcU2RiB4agRDgzc+d3dW+zt9jnZuIIRWgJFGic857Dl
5dcP6GUUTW1DA4KOVflFIZd7Kwe5El1LECYwo3RGbyouwdxn5n54vz2BjQtrMbygQ4ZV9RNpgGuz
sse2/2IRuqsLEHvKsh2bcuC9wniwAAEVAQt1OzskbSjktM80rQ6gBzswtGxOSxmJ4OaWoDEAz2Mb
wOAJj2/TE7McjYQGVRZ75oQesZnjlaCKur1wW4qFs42+P2jfgHipEHqjU5qRcY5BtkkPoYdU+e3h
t9YL+VPepgWQiNUVj1LXyakbhvUqv8615ufOU5O/ht1ft8VszQKvFHdxuQUhRsWapjTrGMQMwZTP
j/VU7NNU2d0Wsd4PTiWI/CavfOVAtuUR6c3aTZFmpYGe1g96/lborZ+ze2kTNF6KciVF2PXJqls0
IoWhAvSpz4yLWcgaHK2XailBcOHCMVQac4QExSx2rutbxb2MK+IcBOPBaprcyiPYc7xtfXmaiyf1
XibkTxGAFaAQ/JM8UoiCalM0g+cDm2HFij+Aw8DVJZ705nZfSRAsrDFyS8TIIWGg707/RXUR6j/9
C41ClRzCxDgg8HqWGjVTk1TqiHVS9NSvswpEDEihtjJbbiP0gh3/rxwRZQwfpANjO0zS9oN2npnu
8uphbA/OYbD95j1m3ixjGlybKkuJwvYQvZ8TlHnTIMkbbz4UsOtYdeqzZ8doDgwEv2l7vr2W63tm
KVHYLmMc5hY9OmjQc+K2XWodncQzZfnhLaWwUEMJNj00SVs16+mTJBuzVMEjNp7b+PsYfi3Y6+2J
bB1P9ONz4Z5yyKaY7lHMuujiRGHwuWJPC/8KZUmeTQEE2QnO6AugmrA3czig6xGtMvRTewxdZefk
3cPtKfA7ammomrgeYWtp4DjBjSxIGO1Jn9GMmAVdu2Mm8x36XKIhFE18N5FcyhuT4bFwh0c4YRqL
AJosA0zdKocoiLRib8RP9mxJJiOTIEzGjeaJtQokFF9rY1/adz+/JhJeFrAgQMMBysQ17spsVGhF
p7JX4yBvToVfppIrZuPrHWQMEG5FlT2eX2H43JwTTY1ZGVTDTwbGQYnRu3EeFsMLbyLaYJZxg3rZ
IE18NGHzqTXsLFnuZn20UTKAGAfogixOAyg8iQii96HT9MVZNXdFXu7QOmNH6LHV7/YPlnKEh9Ec
0zJTOsix6/NQetPw+/axWO8F0mdIqrowHgHGEtPSrpUxYBPT5Nz+bVlPgLPcHn5jmXAUAFjCYeDU
HIKidtQe1B5VUMAjOt8tdTrQv5S4frCM6vttQetNR3QWrjToV6GxaDe+VNmoSp0pybowaJS/8u4Q
zQdL5hFuLBW6LsEpBG4QWUFxLnphuGMJrMw5Gvflr0JWOSkbXngszNysCt3F8Er17vwqWwk+bX3/
gZUGyDSAA3jnHbHYIa+bXK/1hp3RBMswznH24bKzlezC+y8PUNTAZeY4UZwNU5gHQd2APZA2O5dK
5hFL8Wx7f3uvN1YK7FrwC/FgIH1DhAPem0ZidaaTn19ANO6N6B/1v40vnG3gvU0F5fb52Zz35nDM
B8lWyL5fONOoqxiQrMH36+MxHQ+OZHk2jgIgIHh2DBSPo5WpYMGRsWwcxgp27nn03fpBaOqj7F4i
ZWMS11LEKG+Tj3mdaSU7K65X/G29370Fi9GFeyM1G6fIrJydQdAxj/vGvPsJAoUamKc4aSGieSIi
vq8G7K+bsDP6mlZ0N8kIZDb34Gp8YYsNLWxTRmJ2tk2gYw7z7GeyJj4yEcI2j7OCjKhL2Vk3D268
S5wHTdZCbeP2vl4lR0hH0Z6NhQ207jl17P63Mpn0VWN09HuXtYe07mQYKb4qSxuNd84EnwxKANE3
RDQzSUm6sm3c9MxAbZ1HvV+hNLchqafHD+BsQRXVz3vVDBnv/yPtynbk1nXtFxmw5fnVNXZ1p9Ou
pDvDi5HRsuR5lP31dyn34qZKNsqo7L2BfQ7QgFmSSIoiFxdRbAFyEHfHrIeZkyhjGL+efqi1b8Th
gZd+/m8CpBVdRFJdR1OTlBX0rA6d6qEa9v/t+1JJLr5v2yIuRgFbj6Yjpo6ugkPnSna9QYqrLWL0
P3Y+NijOMDF12/vP6b0j3QFYgxOXQQJI59D8qXjbPLIHc0RjBqY+BoAtFtnd3hzfR8UA0AY09SDg
vN4il8ZFFmexcyb1c3l01hr55zZy9Xk12J/KsrZyrtnnoi6fPUv7NQ3jF2QyDl7PtrcPe+EwMMMY
iTe0zAGCqgKBvaYrxlYz7LOb7GlRAV76xRnuL04gwrkQohxHkrGMeBGEAJoSSFxSswZcXdgxhAeS
KEcyquGOuj6QtEo7YXTReE639HtJ932+Ge8dlQylQhubbBZDpRtPViUIyUAD7jd2r595+TJ0O/3+
J97195Vws6oTl6Qavk/Nc9m+kLV5pXIPrj2hj+c86hqAyUi+IsVv2Ew+K1MHmG+SxUfQYu5EUj+D
iO4XLpXflahPndXSk08/3Fax2dmg5w3kn8A8wlygYcrZUKPXxomS7qy3LCisAONMA919i/uf/yAH
KFjkl+Q0SHV9tdkJzdPRY56gg73pt1m1La0yCG9LmRkMVgHGbiIjdlDjqg/NSHRulbEC+MD8gKI6
dbdmub8tQprD1UFBhCQVkJRPEkqkXPSUGB01QKh+nuz6qL3vtKQIkm5bxXmNuczN4bY0eewzaSh7
+XifW6APmV3IXup4gwXwdXTI2uPb3V9HmzLmpUos35zi3GvAiKaN2XgeT6gQx9XuP33eVH681vd9
k074/OA9GYeO3RtVo6P44ter7T4sj0yn7vH5VtvHO9taOeiFrcfnZduKZE/HqSteKy3RT+KQ8dw/
GcWxvzvt+ufX//28EvCmxIn6yMXnMbbC895Z7F1yd7u7bBiQpE/A6aI3UJ1Q4mgJOnWLSj8nTRRk
p9Ffc+wL5gYBQPbBrmESatWmLQQph5Hq5xxDyWPNDERWbfphLfWycBIYWIp7A8hZS7LhXp+E7SMf
AsvWz5mzLcXWW2uEWlrG5fel/IuYSvS6X1KB7zf6+yx5yYv9lBxvmwI4K+eWLKeSy4NA3XfWEAru
dw/t6eZ0jsdCPNf+aOyiqOwC3R+/j8hdOVb1tbG1X+ZAiz3Ok8IVN6HGvB+EG3aAy2f4iQFD5ql2
rQgcSMztXhItyTdkAGG93ujvIjt5Mtty2tGy0HYiS/xHWuR0o4sReTHHQ9LdYPRhGPPfk5c127Yq
+QE44fyZNjT5ide7LwJu6YO2HzW/eJ804GzzJrff95TkB+Q4UQvKkyILmHDMQ9NX1i/L5M1bbxo/
aQHwhDFULExtBAOnzC63vlttB88aR9Trq3wMtCrHuIlGH3dsjLUQKQNzb4zesPMzl26rSaMscGjU
fkI2r/1ttaOxTTK/+8zbrm226ZDtBhJviDW2hzEfCA2c3nae0emsBT2axc/5WLmfm7FrQSqoFx/T
pGq3mHyKOZ6OXWLCbQ+MHU2bsCzG6Wdsmf1jQUEWwLOp23iJQTfC6ut9VTBMYdWH6kPmsXhTpwVG
Q2ZGv8dEiCZo0Zr1w9R8cjQqmn0UZgnAA5ipos1Ql1+Tyc32gzYeRG6kW39s2CcMDU63fdUk77OU
5sfRS6aHtKqaDRjrynd+amRvvTfpu0lU3SZpSYTxXZm/61MaB85kfkupcRwwuG1jFqYItIyVm97k
5w708uhaHuJNZTc8mHr7M5qcP2WTYeDt32TIkhTgNek8PSA5PeqieDOdNVzZ3HAQq6AnCglRGCfe
cdeGU0+p1ZZ9Yp1NiwZ5tLeSXeT8uG05c+O/lqEa59BVdQ1w1tlItv4zre728vi8zO8hvwQiYZVj
wDNLsyiEa54doZ2aTQE08D/8fqAXJckC5v2pThjlzTpvY8c6xwh3PHLu2MoKnJljwQouBMi/X3iv
Ho2JsSFsCwHJLxBcBTWLg4qjP20tCzePfCAIaWPQF+ClPgNFmhUtBY9r68z5CeQPZoRJ7p/d/uwX
K4/0JbXCZGqAsaTTn0FknD4lwzAyCz21TUDrEwMwm9Wvt89llnqQtENypA/adxEuqhBPrSVGErfC
PBM93sJsA3jlynowuteCPjtkRdqSFgOACyg28NAAOijBRFPoQ6t3g3E2q49Ce+lXwkSy+H18F3l3
3DCzkqAxmn41Ob1xLqZjl4rAH3/zajigjLeJcmDnDr73k7c7YMNY9TToMdpx3d0EjjW7fhzMNKic
ejflZyN/Htpn2wnI+GK5K23gS8eKeVn/9xsxNeFaUaem88zYxx4k7KXCZNVs4/Yr8f/SNsh+bPSY
I1IAidm1iNQRLGNDTUAacdTHx+nlts7MOVOgNIh0YG+Og7ZmFQ0zxHXbUQxqPxeWHriFF+Qk3bRV
syVjunVptEvKp7T09kbyK0r8TVx8LfKjq7/DaMDg9k+ZrxQ9++hUAmOvLN2p5Q/XmTynwTsy1Fm9
Cbi3NrJh7lWuvy/lX3iV0ugT1jB8f6x+D6a7swi0J33w2n7z3xaiHlkF7qpygCATpXKwiPNkWtmq
xaVgnwDtBKRlBmHSnEi45ejaIVqKv7Bq/NCWJRisvRdmmvvbi5mrOJEk1hAGrljpwK53LbH00up6
0PZ4JorylXjpbExxSyOyImfp9C/lKNmOuohbHxl/J+y0TybMF608K5u2JAGpcoBfMeFJ0pVer4T7
w2BFSWSHlYuBom0b3Dt6EJaEmgcgTIjoQUKgvh1yyjB8BLdNSC0R6PDwZTTsYDe3D2RxGcAPyxFb
iL5VUKemiXHilm2HPrjd9EBz1lpRlgXgCsEALAyAUbOBTZyi2iwmO2SCP3LWfOTOWsZhlhqSOyVv
qf8ToSiVS3oPCF/dDhMv2mQT3GZm7Aw+BHW66/tuM+pFAKzT/XYpm+yhy0hzoJNQie18PBVso3f0
sIrxtAt8Y0WFF0zl6vtyYy8cDMXd61QC39e6jelvLfR0fLp99gt2fyVBUWE34T5ueEgY6r3hfUmA
if7B1tpfFs4f7C/IzxDkz2D8yuH0EViJvW7QQ9d9n9L3+souLX4eHBoocOPiQYh6vUtajM7nzuz1
cPS9oLceWqBJb+/SPA4CrcyFBCUBGA2l1uoRFkCtX4MHXrzv6VhsXOeFk6d06FekLZ36hTTVXNIo
bhq7FHrYWcVzFZvf68k9jfGwvb2oeah6tSiV89jv8542OhaVR69Jc9aTd8SnALY1mES5ImrBOqWr
RzCJkgZYBRUFcIH4LSywGIW5/5DlD2P2aSLZdhD9IYnPbevt82YljlpcnAO8HqCmaL5WfZrFh6ly
tUwPJz/buvw9p68ROIUZgFr3x1PYRxlkoLqP1kVfUT83A5GY7rR6aNTv/LIFxcUaR8ySkV5KUNRv
tEbSkbaBQsR008XjJ+ZE2zSyg8GIv91WiiXdk5AwR9JhA4kkbe3C48B6mRNXiRG63jEm4NAM/I//
TYLicewosgzkUoywdYEFzY9NtC3HlVXIX3mdEUb7w8Uq5IZerAIz46c8myCDW4E7brO1uQmLu4Q3
PXLcyFLNXirxiFQYkiZGOFnfrPTJB8VJf7y9TYtLAI0lGD5R/QXHzfUSsngo/J7mRlimfdAfPaRV
bguYr+EPb6rktoGzmUV86H6NK51HE/qSdsnwEJtBla201C2KwK9HWAmstKfCqKidU8uopgnY0gOS
Uj0/Jt3KKuamgSI1mtPlgDlUaNQXagyCoNLk9oReBWdj1HuuPdskzMXdYG9Zer+Qo2hUjSts4tyZ
zka9dX6iJ/n2YcxPG2yfKDG4CMBRdFdb0ZKCoaFKq8GQVW2mdIvO4//2fXKtTZXwWqRvG/fMs51t
k0Ck1kooNIcuA9nkgJDzD+W2hHpfixAtJZSDJPlcWRZovoggw/chK5qt1aMLKmhNvQ3SlGinSXIJ
e5gq6dBXMnor7mW+kzD9C7tRfCXJdW5nbWOEg/2p27dr98qc6kh2Vv39PlGSFFbq1BXpKrivJn+s
UJ0v7eE7o96ZR/kJF93R8aqNM+WHSLSf8so6GhE79Gz8XvbuFiMgthTzqtsm2aa8XCHbXlw6XvaS
tgcOQ63pY2ZCUtulb4Q93XnxFr0o9yoRlv73+2pcEmP46xhxxwgTA0TPD0jP/sP3ATxCCw3y/7Nh
wqiNpHEfEfx+59VrP77e/vrcGeHXe9BQ/AOXp+qnM/npWOcxCX2zAiREBN1Ad8PQb2+LWQoVQSnw
hzQMBApqEot0jW3Gja6H1sgeXD/bGbn9oLfDtsqNJhhF9c3w1oYCzJ0glnYhUwmvmtit6jiFzDgh
geY/TPkjMavAwKT624tb3MMLQYobSekATv120sPeigPb/hoXfTAVKwe1thr1UdX3pl1pEDII+i6B
lYyYZZEbw8Fja3N655wb0povFiRN6iJQyHjnRmM/6jLtsZ2MMB9okJWo8CMq6XjouxiAAFh8Xn8u
xNvYHOvofHtHlxaLkaiIiUGghpSkcs23ej6ZtDLxdrGDrHuPgQtTvMET47aUJaXE1B8E4AAV4H8U
KVYBCnkUOrGl9B1n7+v2ndZ/dMZXYTQ7vVl5Uv4h1VKjr0tpigtmlRkJMUAaKE03lUg3eu0EGf3G
xzgoijFIEJLZI91HtY1moDIw3W4DSm1ktX5Udn8sEoASSLFNShtVmq/uOAR6P+6ESLeGVwYdBdVV
NgSThh1z3hOCj9lGEMefWT+A9xjc/50V0Pyn7k5oKqw2mf3VTPm2XGuJXnrUXCxTvQlQNfQcTS7T
sH76/i8zeuAunmwxymRtUFrxw7RWXFgyv0uJip1TjyRJVMHOUd7b1hU/+JV1MKr2421tWdTJv9qi
DjprAVZ2Ug4DbMd9PryUw7aojuYq382KUqqsvJK8uNR1PNunJHllhtj7Od8Xtbd3xHTM+fDeztN9
m+YvVpQ/dWm2a1i2Z3F9bNGvT53h0OnjZrSyGgq0Nk99zg0Dx2AjsMeNAXA4HnfXjmFISr9hvrSY
9FQURz83UUN+NayHrn4aaxZoA2ZQ1Sda0c3gG7vbB7B0kV8Kl4/bC6/k8S5xoFh6WDc7fmLayueX
3sYYqwm4OwI2wIAUNXJMEIE2Ddamp78bihp6azyI9qspvlG6Bm9ZOGQ5cAzsy3gcA16h7CPnvd9o
PtPDJNrxYq//LsVhNPe28TFeQ30uicKrD89WEx2/DlGcHE054G8UT/7Wpg+mw9/nXnIezeIrj+oD
unP3QhtX/OqCQSKhgZVBW1DZVdmx0M5E6yijuA/jg8O2Nt2YfOWwFnThSoRy5SKZ2tudhVVpQ74x
qk+ACN5/qV9JUO9byxaY04IjQuEm8OIPImuC1QLs2jLk3y9UOs21YSAjhET8Q9OckvJfFgEoK9QZ
luOqOKe467hTa8gwEQx9oMehazZitR9v6bgxYxWIXMlNMCtTO5PhNIlvTmHnOl/5kG6BdfxV2dpK
TLAoxkDmCkUSDEhSs8pAoQhHZO4UMvup0hJQnX0s2pUq3YKPByHhXxnKeWh5hUXKpXhuGWhFG0QY
n2488WRFfdfWIv9+de5DznxuTaFm7Wiz8bNDseYtF9yZHJODOjgQ67IWfi1CoDBTtJY/hbHxMIoT
WPD7t8G+O5UBDnZgT1G/kDCOWSqjbh3q9voUjsahrg91fijXShhLwSgiIvTeuwR1DHQLXS+Ecxeh
pzeOYVEaXxuMWBsBlEF37gsIhQ591x5AT7Rr0JBvO+mDCwBO1fZbgkkhd98++BlALyBPC051FbCi
+73mWZU5hs6GpXwDrseVd96C7l0JUHTP7OKsppk7hpb9WFrfm1QPcJVqw+H+dQA/iF4fdNACkKFs
Z9TEZY8K3RhO7QblOb6yTQsJDzRjQCGQZAYxL9q6lOPKjMgoaDyFbqy/r8xsU7iPKZs2leHsRuPZ
idKgtl9090epraxsTuIOy0W/Mc4I5yPhGdei8zInDZ+4GWYAPW2jqtphxlKLixxdITwufzWN+3Oo
u61jI+HGLbrCMLp0gOh5BlQHmBDc6orFdRHhyLLoZtg4+9b74ZYUucO9ueKiFuwaFT2UPUEUgTqu
SmnVA/o5VdwwQ5Y+ZW29rccE7Ea/88IHLegKAGlxRZKGD7SmDrKtypOFgEzcHDvTCr0Bg6K+OR0G
XWkghVrrtl+SA5gsMEJAuSykOGpi0TQVkMOanWWfGjCndUHqr7VBSRNSnmDg6vx/OSqquAGWwu3R
UBcO3rObVODODO83rksBSgyJehhAWyYE6BxTycJirWK0dPgOOEIk6hoqrh5+MlAUcArdCtMyFQ+o
vmdPNNfzQ6YRzDYttXKXTUmxu70oaTazXYNdYVg7Ll9UQK7NKrMjs6DaYIdF+1RhkE7+ZLT35+jg
j3CxS8gAOvoV31dyTacaK+1wYuNnYopPk7k2PHXx7C9EKM5h4DGdWh0iEqvZGd6wFfdnq5Fvv5Ag
tfziUs8Sr00cp7DDFJOqd4J8uH0MC4E8+kjQgQ3OWUmZp3w+MSaa5KVhhU67taNHKzn5zp7xR4wD
XYXwLB75hSyphxdLGRvAWdF/ZYV5R4KUbLxy2yFvcHtBiydyIUTRq66rR9b8EdJufun3I9hxGmiM
scGOiABYDU2iJGkEiSlsPWlPgCpsE6H9i9ZeiFAW4A4EDKJVYoUFZuw91lwk74aYGytxwZLNu6ip
OcB+41bVlWtFFBbzajeHlD4LPMBzvfinUaNNpdvGmlgRtnQmKK5hkDSqRpjsojgwdyyF5pelFWrV
sWTH4/0njmsLXh5PK1DoKzbITSfNMiOGe0wD7Vu2xhOzpLWXn1csJC86Z0zkefTWzuabtn7yrJXG
kYXsFuLQvytQDMOLs2joM6wgzg9oJihyFC6OGCmNJvwiEGsAi7UFKQqGwTcZyJwhzSy9zeg8D0Bo
u8Xh9qEs6hdgj67EBEiyrmtbB5+d1eYms0I/yTbjWG5i+7uo3loXKcPx821ZSxe9xLyg1Q4hBWAB
17JA7FD7egldRutMwPmb02tbN//Yin+4hy/lKBsX+cROKwI5RhSbJ0GqbBuPuB1vr2bRWMDuAApb
VKRhNspq/GYoueBWKMSLR3dJtxJ+LX/fwmMXqRS0vinGWHAhackmK7TpoUwDf1j5/UvqBYpM0M4R
qdKqOQKWUnlpWZLQHPZdvkdthKcrD8SlA78UoZgkSiNDmqYQQTHWZNoKcirohq9Rki9tFMg8DNBV
YPYzSn3XB9FNsVc7YOUPeVvVAevAq044JSv31eJa8GACJRBiMLwyrqV4sV0UbpKQkPho3PNTf8ur
tg5yu9hp3v3dewA4AIqM1k2QocyotYYo1pzCQF3OxgTXT/3aM21xLaYD8BnQLAAiKIZI6tqfRoNj
VuoYR29uJsxdXdRZEtijpW18e7D/wfUjU4AcJGiVMAxGOaJh0grDMhsCbMiTWz7b//KEwHcB0QGV
sOQYvT6c0bZjBiwdCZPisaIgnfoF9GjQT3f3VSOUkBhdvId0QFvVtIpWOV4TtQ7AFNq00Sdn23jW
xvXH7W3XsuSUkT5Fnh08O+iTUZZj912M3CyOf8j9g9uPX7uo/EYG0gTEiLwgI+UammpNonJArW07
LMMg4LCzv1DvNc32EUYD9a+mv3IHLBmrZHaX6QcZzypezTV6o9VtDRAeNAu4w1carYRlS7p9KYBc
qwJ4IFJr6iHArR8Sf1dOD1bzYNw9+RqKcClF8QZG3ngsK7BfAOtPYh8/As0xuIckCszfUbSiDkth
Bxqt0XMCA5KZ3OsllaVGWlODuSY9Sx+suGw/Mr1x8Q7IjIekQrsmVF1CurjLMDoeqPWVHyAvTPUN
iIgQAAEM18HRKdoxlqlHMj8jYap1T5nbhhyTlkSDsqJb0ENHiycMQd3dtgH5zVsylbsjrgABH7UU
LrDe1T9zdlwliV5URTwTZL0HBRJbWVVmp1PhSyfb2+e2eabi4V9W8Pf7ygpSTjAeVmckRJosaMjP
Gk18/wAcRKz+V4aiGtnIpsbvIaOJcO0Je/oEAyBBUvSfbi9mbbOUmAoeqWOGA7MCDOhQYBiEzdZQ
Issn/nctSig6aAMTpQURuOaTIOqzTczIXrO9lfBw0UOAdg2PEPxnBvLL+tFER6drQLO28TtN39Tv
xBpVyeJaLmQo2+WCf0HTkK4EbOcrFfvWOHb979snsigCdDSAWsp/1Tpb6ud4bRbYLpKe8uhLYSWB
PkQrUc+aEMWbpiAY6FgXGSHA10Fvv9drP+jGtet7UbkulqJ4U9ZVSWbakEK0F5edyP3ZAFPCSTCx
RiawQEh87UDROdxj0q2N3CxaW+tvg37/AsC0AkZNjDXClYbs87WASSdAB2hIy4rHqXSCvL2bUU5O
egBQC8S9f6gQFduIjFGgkmfjMcD0nSf4hk4rb9u5VaBAjEZD8OeAYQcT16+XUAkx1a1ActEsx/gp
HoxXEAQADJYWZ79e62qfhxtIY6LWDgIZZGdmw4fjaOAO7zIrRKP1xL/U0xYcBnr81by/bmNikp6U
AWAyMoxSvy9SWU09Uj+pWyuM3gnnFOUrLn6uuPLzwDvLuWx4gSiKK1oCnmuGN5rOH5GfSZoPt218
8fuykIcMFk5frWnUeR/ZWoIet2bcpP2hJSuucG7e2BcUCVGqkc3YKlEhdVPhMZ/aYeWirnVMnAD9
v3cvAdzpcnARkpdAWimaaxcA2VaA94ZGJoyPZeIPXzVBreNtKQvYFOT5UPSR5U50ZNuKGD8H9rNF
43+oYdpm29UByLy+iXzYDG628UR2qJNT3n7Ro3Aqf6bdivEsnJMcly7LP2hMwwClazUDF04Z25am
h/vI0g9FQg63l7dgnJffV8tqUzHFnU6A3R+NcY9OmJ3IaWDa6D8GVOW2qKWlQKUtYADRv4EUw/VS
7HKqtSLHzWU14+4Zs852d3+fYMQgLl8TpI8IZ6+/b1g5K5IBZTrN+9KHXXW/xciGGmi1jlr9DC8L
so/MsACGCTFnshzerPsDLlSA/35/VkSK09x1as8EavD3WDwxgVyAWDnthSNASsYiElYhk2XKEdR2
nqCFbjBDDoNMvjbW/ZlFlA5RzZaPWVi9yvCpo3u9bUvWh9qf+a/t7yTe3j7lucJCAnLvGH+CcWkg
4Lw+5ZhGaV9adEA15LWd3llkz6ofTbsSAs03ClKwS2DuAgBlNrDQ7Wz0gLpaH5ppse9NPdDtFQmL
67iQIP9+cX+UgM0bXEBCjBi+1rYmaKFc+mCk96fe5VIQPwAxheSSmlloDZKBQpH0YT+wHXICv1ru
/7x9JnNnfy1C7ubFWkDu2TMj0vtQH7KTWfOHtCy+12m00mUmg6nrhxu4yMCiB+YdjCtBnuRaTDXW
mlECexSm5g/fCV0zCYp0V4PMyZzQoLXWb7wkDpkE8HNKbzXrp9H0KeeYZtmGRvuQ2y+9f3RiQLb4
xyH+1tw90hgcBMCi4K2IZLk5g080dsuRINTasJqO1A1TfjSblatk6ZRg8sAxyEkmMxwBGmtJ2lW8
Cymzgto55MbHaHq7XxOQg/eQUpDzGlTOu6ZLCg5KOexZurHE1jIC21txAEvLcGQKEyk/3O5qXQEF
3Z5qFvQ5LT+2GGSc6++tNR6vJRkecEF4/ICWepYlZXVnpJj8NsAXo+BeWs+VSU+l7d0d5CFwlJO8
XZkomGVL46nsqmxMBcZ+cIyR44dWX+MyWF7JXxHKA4XpBq8nDSI0D9Si3hv69IPVjuMlX/a/YxWR
8p2zetWUExFV2K5YfMUwKcFO5bQBzc9t3ZqH9nK3pPb+rxTFY3pN7WZ1ASkpe7I0cTBi4LGKdKPR
n2b847asJf+PlD+QELJfYYFVo/NpbTYi9NsqYO2vei2Fs7hlFwKUc7HNkRMW1SKsjTdRnCL2QOgr
pSsKtoCasrBjmPMJe4E5Osqe5VFbe+mYQ8PYp0J749255vXO8tNgiFkQF/lGI6eaPNVdtRJqLODr
IFrCFvD8RpCuVpm82KOsd8kQ6hX8dMFe/RYAS998YTx/mTxzZ07OBiO0TixJjhYfX6aqeZic+svt
k1zSGgQ7CHtQe/ZmaeGxZHWO8x1C0piB1aMHmoMtjAHi/tTYK0itJWO7lKVEoKzAHOg09oYwQnu/
cxqT78lq3kQG/OoleClDCeEccwCSv3XgmvLHVntXmsFQbZ32VBb7kp9AenV7+5YM4VKccrWTsbCp
PkKc77KAlklAVy71JUMAeArcSuAnATpeieeKSPSlMQ7wHXmSbEA99wwI+0NeRJ/BvvL99mIWdQHv
OHlv/CFuvw4gvCHl3hRNQ+h039zsaGQYcyzAu0K2TZutXFOLG4c+WcOR7KloZr2W5WcmA7dQLMLy
M4terTUOskU1uPi8ogZpEhGvL/B5vcSsAbp1Y1CLkmBwSIDaYeb3W127u+YqW6bwtJJ0SfP3lVnT
BHnauAit4tUfSGCxXRKbmzJ5u31K852TWQ8M58BkDtDmmorKgVkx73rLyMMicMCr769y68/VAB9H
8QuVW0QRM0occMvmgk1jHtI9mkmc3/6I6tcuPdxextwZSCl/OtZ1JLTUlzvaK+mU9JDCwV8bgKos
WCuCL2zUpQT17V7wPrU9KcHw9imudXtzewWL3wcPB7IeqEpiyv21CtPGbLoSvf0IGM/ZxoxXUkRz
y8cG4XK1AHFAd7+aIioaU3NBDJaHyD9VxmOBRxB1x8BtixUftnQSpofyLTDlgFSoqToxgKPSpjxH
U8cHl4Vuvlvl65y/FWxEieBxAIAOtTQizfXiBVT3tstpPxShLWoMHC6DZvpsA+uvx82O6Uhwe2uY
06Xdu5A4Sxd0EefoNCyAOa12xK4futYpgqwV71gZrbW8Lu0gyCiQbpMOAAQc18trHebbuaXnIdOT
T0SwUIAd0wZf6P0KJ/NcEg8KHgN1bIfFci/rEheWP+XBA0avryjCkkLjNe8j4EbRE6TJ18vIBq/R
K1PLQ9AL/Mri6Heb+2tU7wv5QqQKgRQ3wFyN/6Nikfw04mhSYkWY5c+NbQWYYR/USHbpxUPivRb9
89QZwNwU6Nl/n7f72zu45NouhSthJW31EQbAC/TLj09G08ZBGndHndTHeMpeWi5+3Ja3pBgoHgOa
jrI7plpJLb3Qe4SwzGvGuAkp2nZdNAsa47Fao5NcOrZLIXLRF0KmjndNIiAk17daFaw1BS98HrqA
mXVIkcDJqW6uGc2uj9qsDu0gETtrbTzi4ufxcaCtAE2cFQqon9ZTlI8lwIlx0PSfii+3j2Dx+7JD
CkUCgIh8JdCotYgJVuP7UfmWHXT2ev/n4Zxlw51UrFlfR2S4cQeK19Dv6N7R6x237icOlMUahICw
TdzKKhI1HcqmQiasDFn8re2TAD7s9hoWtPRKgNzCCwVyGXfHyYYAX8iRhVP5llofbotYMLwrEfIn
XIhgTU8xcGgowzGLUM48iGjr249Pufn5tpwFtw+ed8CPkYfGPaPe+S3oFgzqQc6A2VLgksl4s4tN
Jxjydndb0sKVBvAhYE9ov0MiV80bkgpjUHLXRrhXRZ9FbVWStTdEjfIT0au92yUfSjatQGwWD8oD
jhODROE+1Wt0NJJWT9HnEwonQxORQM2oit1H5uvV/VeBi9ItsmAgTEffleIox6KsWC5IFYIof/yY
D//wefCWAP4oCbZnLUN+xNPMc2CUcWmUJ7zXyrPXN2sdFEumfylF8b5Fx4dCY1KvqXcgyB5zu1o5
kQURAOSjrII4GVBxlSHVciKD9jFpQ/2raE4iX+k6Wvu8cgxTBX9GE3y+c7b0ZdJXYvDFz6OqArZ8
CaxUq+eYfs6AN8bn469W98XU1l7HC/rqSZJpOdkB0D3V97LS0yo6pl2oa7IuyIK02LpriLClRUie
dglsk73WSv3cTXStr4asC0FgvuG7KFljglnwKSgEozKALIlMdCuHUBRJRjs7asPReRTlKRGPI1Du
1va2P1naK0B4kBs2DNwm6lgPv22qmGnYq3HKgjj/1ZBfROP32x0O+/+FeEqg2gMaUzg99qqxP1eb
Ll+5axfWALQaHvUACkm7lkd14eUFGpbqTjdAgh8dGNnU08qTaO378u8X3zdK3csKG9/HWFDN/ziY
m6k83z6GhYsKaQOMGwPmDgTg6jEQmvmG8HgbNjjh2hi3Fvnc5GeRn+Pu021RC4oLKCMeXZj1h3k+
tvwpF6vRm9roRF7W4WfDD9NxZa/mXwdqwcHD0ceoP5SElGpQ1/h2SxLdCuu92RyjdiWXt/B5RIO4
gtA8iElHluJbjYnYJc2FCQ8eBzU4KO4eXicz5ZIrESPa8JCbtXXqmiuYPQKpEv869fTnvXv/v309
wMIgUpixU6V91RoG6+1wfJc2z1G5Eu4s7I4EPKEnFc8JPNUURbXM1B0qtwO9U0r2Zj69gZxppVw1
90oYb4knNWbBSH53NTHIcrtJrNwAALEOqL2p/W1UH+3u7tBQNhSjjAyoI/AqaufjmODJlHWDEToY
WdH735mr73OMebt9GnO7hhRcoJIMC+5JbSSorEp4kVYRoGGGoHAf8GzXrbsTqZCBdy1Isl0Q26lt
BFxkBKz+E6D3k/fUC9QtKHefkboFcBfZ9tsLWjh/JDwkbyVefXh6KFeG58U01aJGC90grz/R6O32
5xf2C+0jPsZHygI8FnPtOdCP6lVGVXrAJbevHY8gxATfr/Z6W8zSKi7FEEVMaltj5lZemJEiMKag
FytnsiDAQeEFKUbUQObdFp3TYr6jASu06h/kI+Erv1/u8nUtQI5wAKJGJunwcpLbeOFgI5MRJy+I
HWbpj7jdl5/14kmQvT7tE/H77q3CeUuGDB116Fl92vCaJuGVCTzXTo9PbDje/3kwSsDhorEShQAl
xplsk069rjlhTgJWHtu1ZOzSQVx+X1EoL9HZqBuJGxof6giF0Ph+Zkz8eLRoA2Qh4TWmchTg3fFz
t4jBacaB22kesnFAB9qj794P50DHPGZ34O2CLg5gQ6/PnHEta8ay0sPmxPqXaLw73r/+vLJRPcEQ
F42D/JYHboQRFyuOcOEcrn69YnGlmdR6JvD5xN5yP6BspbVNbrNiEeBRAfzAhRtEN5ASclSssycW
synMunPnvFj8q2ArvmlpCSB8RFsebA7uVjlptPv1lVbUAGAzL2jcatNka4/TxVXgNYE40wCYSo3R
qKXzyUkZWC9JHHARJpxtmun73SYHTAuIXEFugX/VLj2kdXzDbiM99DoTmPh809dr+dbFdaAIjGgZ
9Wcg8651tWPNxFA/xOVKTjEHY8b0fiBrXLELcYLMUSCWQpUFVqGcB+Z7RSzi4Dr6H9K+a0lunGn2
iRhBb25JthnbnJHXDWLlCIAOJOif/iS15191YxjNaH0Ru7rRLqsBFAplM/XyV2U+EnpHtH2wxc2y
cuoXUpZfcWZqkVYFcUlN9RfL+VnpSUb2109jZatAK2MA0BV8XEsJQfk+0sZDy0tAI6JBQ6dNZIGl
AUW+2+8fXM4AKY+lRfJNUV4WnWxpn+svrW4eant8zhpvw6NagUvBDO4yTwREpQVMWcmyQ9cAyUcb
wLdbkobNYO66wqHhTMSxQZivGz2wOMQ7z+52bgF02usbuXZQoNx0gGKCzq03xb0aLD26tuATNdoH
Z3oK0q2Yf1UAugIXIH9/Oa/Lk2oZERqATecXl3uPVt8+k6DfCJzWVHqhjFlYKSFFNTFFmxVZUUKE
mJOG7PU03Q1ArBTpFsLoqiDkptHitLjZqqFpTTtzRD3A2uvVHIrSs0PAhd9VmQVMRTF+vH40azqO
Cv/C7YkkAIAxL3fOZyVCitrF01WxyOmRLWHvCKPxdSkrThG6c/9IUZ6YVNNyX8yO/lLoTzMpDv2Y
hkXVhW3ZQeg/tV5vRIrKJmIWBxMgKFVD4QJkytRWfb2hjUdH6p3s3tqVUxBZsxmJAj2Cu+sr+51e
OHvd/pUE9wup8oUHUlU9p7K6kuupd5IO8Xbp0DFcrbl6bxUB3cET7Pcd98oQU1vmNxc5yKgKfH4I
ONH3E5rk7wLeOt8xD4AQRxbpCfDF5b1vt909MzCnbboNuRtywzo6CIq+9iWdd9itZofnx0eXrY/h
2l4fSsCKOrx5dVq//YmhWeNhMlpzD/Ol7Wot48+2QOefBFPlI7o4+3juC/fAK298Zkzvj145jVHA
g+Chncx0X+pGFQoT2FTcssv99Q0zfyMJqTu2YELAN0ZiHOiSlyoHAEMjHeRMTkFvsQe/dJy9Xs/g
YKXOF6cHxRa22g51YURca6yn0dLq/TwBXBQE9jYYqka5lzABmMieCZqYsinO9DE/BCXIQfqyGh/9
smORTac5An4m2ekmsipESuC7c8H0Qy7c4IszVF6So9QYU1k1DzOU6ZB7OtuJCeMEI2g3d1JjeTza
dQXX2piepFYYewd5uVDnnfujAUIY3LHKjVHHaCJB/GKfYtL6eUTycd9no4zLdAbfXwY9Nwd0eEkE
1oes0qYw5XI46pR7Id7p+YM/eWnYS9ntKkPLH7hhkMjF6xZWZuUc5xGgv8DK2bsg8Es12j9DwHyX
6d6w46XI90ybmh3+bY+ysL94bv7NsIBU0c2Vfw9s2AdbLw6kot6hG2f9vhmt/NgLbdwBlLdJuswg
TxObtdBMTR7ZE80/2x4jkW719c5uze+I093dIKUfO3r2VbSt/mKIoow7o9LjVJR93M+DfodE9RRL
KeZnHWwnB1vr3B1oBdNjOo7VnsuyD+tmACtN3mfAiLQZvKhuyPeZP9VoWAF4Q4ywrQhrzbHvQVzg
Hr1MsLhm4wxYPtsLc2v+WU8eDlWnJvDhm/wlMIHXWGZlfQdPpHvG4eu7thdmxFOn25mF3T+AEhk4
GqO7UBZbyD665KtZtdZRtqzY56QBoWTOp4PZTsMYzaxjHOykzvDJKuxWhiU6RmInJx8EmCMjr6ce
BnKn8WdbzZ/Nqk73dZPpgKsHCaORZsU/PiFepLO23ck2MGPUuLQ+dCrXeipmD/OHbWvFaVrnURrM
XRtX3ew8mkUG8q8hr0O0H4Ln3Gqq0AvKX0IWfpSCKyI2yzpFN6JOPtY1m36iO6dCt5zfgX+zsUFE
2XdPHpq9zagdW/Y9s5rpSQBLP0Izj/nLrlN/bxdpekAzwfAYcMuPu8YW+6okQ5xlzhTmtidPyHT7
oUugu25r0HtW5gia6lmWO1d2QO4Qff8gncG9H/OAHxAYGpE9YPuHhnQHGvhIhXdp+o+eCYozmTFT
EglHIGctNBdA7DkN0Rg8PFWzyJ8MrgVHU2+dyK8A5Od20rrrm1qLag1PKiZcq6cZONR3zJLi0M+/
+s6MaNqjOTBwY8sGPsZ1m7T2WqDFGx25SDghJ6R4R/rQe4NbVeQ0gUUplINph/gPf41Evm83sYWV
F/f3g4H/e4kiMKD4ZiC1BiZKnraSnJAsbaJqlMeqIYeq6bdWpThF/18Q/CF44gaoIRT3tZosv4Lb
SU40jQM9EjeC7f/7ffQHLvwfSBGohUHked02pQY5ZZxXYclFMnJ347VY2Sxg51qoP8N9QEFk+fsz
F98rQVkXSOaesvygs0PJd9pwd/3wt0QsynEmoq+7THMmiOiqvY9Uhwkaq/JGLpNlr5YuHdBnQLvg
LSxndSYkx0MBowxGwyAU7n2zFWKvHPVCuwMHBNOVGI1R12CKKZgyhycwGW68yV62skVwQEAuhSB+
QadS3LcajaK8D2ae9FYamlkeOuTZGd5fP4fFR1fdAqAN/OdIKelLG5Nos6bBZcMbCqgzWz42rhV2
8j71f/6FJNwH7BWQLt4kyoG1M7iWbN0TDE3IiqOXHzqBudcsBOvkdVErBwMAlKUjEMW8pUf+8tzR
9dRwjpGu0+xUETW+BsWNvCa/b+GCtbK07AEOR+3PKpyO86lL/RONmo6GAd0q360cPhqnUJRCxyww
PtU8eUG61ob74J/qPLQzvGlHfQucf83+notQ1NcKMgEsRYiQ4CtKQ0+PCH9MP99+FOgp0AHFbYHH
Vw3gHDzz9sx1Dy72q0YSvrv987BUS0cO/nnTM12QWS/5IL1T1uWhmz0zcSMp2u+TXnhNMACBthxU
eS51iTYm6+tAJ6eqJ7HZzn0EN4/BV/A3Er9rN/FckHITS8vjhW4P5JQHxbPV2Ic6S++Nsd4PJLjP
pi1oPTU58WZhyvPbkCC1tGbCQ0VYudN5a/2ks0/BuE3g9hW9HrlmL2NSOk2YTR3wSdOm+Xj9+Na0
HNkDdGstSUTcp8vN5TqXzji25OQEp0H72XeP44002P8u80yE8gZMBkDGSwMiBn5nGa95+xrof6Hj
0HC0DaA/BNPXiorYnAGttmbkxMb665gC0ZoIe+O9/I1HpBpqDJAgV4XGXQvjnpdbhZE5OZcIZU8g
JEfXpLWPst6lIQdqi9ZgbIZqL/uCaXeu1u68zv9kd87h+mGt2QvMlyNFgrKd8WYUzOuRH/GKXDtp
7viTgeG85PmnmfQhuXEA+PeZoc0DU7MAZ0KAr7x8LXVrglYb+DhoShWVg6kZUe/JNuTDmv6dB8Vq
CaHE65fxkZy0tN+zyXkwsvw5qPjGzq28R6gXQRCSMYuvoOhgYWjUpWjpSiQo62mEGOL6yWx9f1nm
mZ8zGqKVSDKxxPvEbdANbOjeysGjTQWtC7ihDho3lVsq0sb2PVaxRDjBPQs+ZuM3DiQcvzdvt+YX
gpR9QujogEFPsmTcT/Y7Xd9wC1YsLOrONmaYgWH2tl4x+hrq91PFk7HSH+QM7l/vxWbVHl42EgEf
rp/JlrBlU8/OhJUWWBpAQJsM4NWOOqQyEL2B1ad1c0DnlchhcvvTdZEr2rwMm6JZYLkzbzLn3kCk
3+icJ7nn73TyOLHqfiJb/ClryrY8h2gjQ3QAnbhcGPGsSe/HgCd28OwU2MONwtWKtoEnC61keBQw
3K4aOoob5KamwROQ+IXjYISt/h3V6TgPbiwuLWbmQpJiZrIeA2qwqjzhLvBkNDskzfug23Igttaj
3J4Zo0R5Vuo8cbKvoG6JhPTCPptCp/zn5uO/WI5yezRf0CwzTJ50IrHIoRcJ24K2X9EwPHTm7yIT
GiwcxUexKW1tU+DsM/a5tXd82rn67Uq8dDEt8O6AfUEh+VK9nKlwS+oJRD1ZPlkhLTh9Ty1OXyt9
Nr5d37EVVYYsd6lfLuULtdbuzcCQMmfJk8bezeFgb5iz1d06+7yyFL3DfLZOGpgAk+wDmz9zX79D
M9rtWfeLVShqTGgv2yFteSLBO0W+CranYk/IhpOzqsZni1HUmE2VNAJS82TW7h1xp9nvK4nTj/63
E1F02LBx9C0YkBKGVhcBkqOgSa5LUKdS/r31LhJPOHKYSl2xX5V0xxYDEDyZhJHz0M6Ri+OuZh5y
Z56eusqCh+/HWboPChvIoIMVRCg32XGRZluEFOv69+enKAoSNBWGCCl+ikdia9ppNxJUv1mqohkt
pVwDGhVPTFzUeGri61u58sRh2gJ4Qwsu19upuGHINBPBF95T+VJkT2b3SrLEYndtuoXQvbpRZ5KW
m3b2mNrlbMi57vHmaD8nUP9tmc5V5T77/vL3Z9/XoBRIaOMKaejzDw3SR4LOoaRFFekiPV7ftiWw
Ujx5bFuAJvIlP4jWhkthU691RPY49SLf2eMYUe3b3JGdj2EomfZhV/yQN84N/asIeFINVLsNzHwp
Oi9M6qRIgmQJOH3RuVTaG5dq7XwwB4sqFlr6UD1RzqeoZlrOWZAliFq705w9X9+xteNB9yOw0zBH
9hbfSkhaB2Nq5knj/GNX0bAPzL1L3l8XoiIE/N6kpfq7MLl7b6uXeTYQswaBRTKhxtS8G3ns8oc8
jXUZa5oRDu0cTlrUWjdOSPwrF6MFkBn8RnS41Ac0SxoOaMMhVz6S90Oz4b2vnQ2aW0CqDSTGt+w+
JC/dsWyGPOEpUsV7tjVKvvJ9zHT/nuuFTUXD5eXPn1KnBYYBYwnpXu0vdb3R/Lr1eeW2ZNlUDjzA
54H+ym0W000cyQ0JKiqfYaDcg7CWJqObPshGfycspECvK9eKK4AWTvRhmGh9tXD1LzfJtHIhS7tg
CVrBAWj8EyN8zhYv5JaMxVyfGbECGBPlnCNMazF5a/clWIA+61azsZLV3UJ5HwvBtBDmuS+liMZl
A/qpWVLXcJm093q1YR5Xl7EM2KCJANDpKktg6lE7zYnFEgdw5phMzdp67xdbM10rJgUtCkCxxgwv
Igq125k7bV11hsMSVP+p9WsekdIb/NiebmS5W273hSDFZQarVQNcVyyHTSea7b05jwzArl5Xr7VD
AZY1gOyXuO9NhD5p/WxnMxIAEwrGJKDhtNnWuXYsYLkDEgEsCbJcyrnPRt7objbRpNO7T1PHP/i8
/FBW9sv1lWyJUdxMc6pZ1hQQMw1TFeWZI+NK6+bYdMi8uy5qzRPEKBTQ3zA7sfDKLL/l7MJoOU9B
2dhDFhy+oKR7hmFoqbfgdPe+ljU9jKgthMQLdgRI3WzM3mU22egRW13v2W9QDEPZovwy+VivD/yC
yA6qe8nKF9SLt+qSKgrNv4p4JkkxDzMCXZ9UOk1Qm3mcQR3G0IVdzf+AoCCqiIj6Ok/s3A4ZGFBF
ZUet89lPt37FqqIiP7GUNZBJVFvzS5kX7dzaNGlAvRu1W9MFW59f/v7sRD13GtOUuDRhfmwg0fbt
usasfh7FMqTpEaFiOv/y8xbGS+sUc24JatdzyCkiumBg8XUhqxpxJkRZQ1c2tTEMHYTUiWX9Q13r
AEatDd1fFYLC+1KWAQyEOg5Y0alw5CIk8O6m9oBSfxigMeb6Sta2C+gCOOaFLA6p8cvt8pgflG2d
4UGyftEhTvUNt3BtEQiXg99AlxhdUUzS0AVC5tzHaZe7Ko+Dapdv2YjVJZyJUE6clmjLbHOICOpd
msZboO/rn0cUsPh9eOqUO4muEFOkEwrUwuVh4RhhMf+6fgYrwUaAkcz/JCjPT6XnHceA9O8YzZGJ
zu417dEcj8b8T1d/a/u/8NbOxS0/5+wCtlktU3Sd86TS3xOKvL2zhUW4sWVq+hGdZkWmo7yb5C54
rw9bGAUrMe35fqneR+NPztDUOBG9HA6TNh4nNh5rvdtlhvYi3PHH9eNZtl+JBS/EKSqM/HBb6H3G
E+Ji/hBdaCQJzIRD9iiB78D/uS5u/cb8pw0q9XUPy0KNGptnasOu0mYa2sIkoQM0gP9N0HKKZ3ow
dGTEgwpBbvWDUICsfsiGz9dFrHlwZ6qmVpY95IibxqBI3qU74KbV4gkJ4nqrSL6qbgtB0IIbh8hw
2dGzhfCUMdcbUTPQCnZAc33cVrfHzgEAZf6ToHgAhgZabIFu1sSrwG/xpSn+6sacCVCMjDs1me+j
HRWgJ6fy2Kfvrp/D+g5hIgrw6XhJVF4YEKch9wh+jGSw4TyML/bgbLwjqycNwI3/k6CcgStK6TCP
sESjY1T2P2fnvez2WrNV2Vi9jGdylJNA+6JX5jZWUrVmpJEfbNi1cxMKzQlNo4+6qY7/t61TTgZN
yK6VouE10byja4Qji65/f/W6ny1IMf6BoA7oRH2W2AUNiVuHFYih+uz7dSkbCqAiK+ZV0FiDm/Ik
fSZu5G7hdv7Owr+xkQg7MJ+zYGVbio1kPp+mebEleTZ2IQvaaUd98Gw3VmagN5/xuMrLcldMpQ1U
GTSjDiIA8y6Qk78GfSYPVY8uIExzYTiwLPq7SXd/GhmrnqTj8Z0XtN5hrkGizoDcGQE0f4bZ5fbB
AWHqM4YK6cEQtvU1mwM0aqJZ96iRojxg1HDY8GbWXmrU7lCGQMftW+q+AIWvjBE/TWw6f5L5AOI7
gmiUexpsW3EMUNVJSfel67cmDteePCDHozML7X5wCJXrNWi6xgODw8fRg30xjLFVmfvR9I6m2b5r
hmB3XV22xCm3bDaL0RclxFGMdIlh3GeuhiZkM3KK6eRvDkGsGg+MlSPTCkwdwJxcGvC66/zaQzd3
It3iZHvVYyVI2LXjkbOtLOjayjAPiswIsqwAclQUNa3T2vH6ANeNlUhUuW2z12hF917tGo9lLaaj
X6Ch+fp2rt7xM6HK+nKH2RrPIdTphhDFXjqGtNuaLNsSohiSCdAfo1F7sPFAtHaOQfVs/U32Cm2a
AGPAhMLbvlbhlnYztbBVDdGKsJi0AWl+eTem2Yb+ra4FuStkl0Dr8wbM2p9MZ8QYFkuC4MRJia7T
b0xu1LC3ZCj7NThla+foHEumcXim2nyfBe47l99IjfE7pF/wpS3AUq3wYbM8bwA5hpedD3s9CKf/
9fuL5T9zfho229UEa5hkH2sn8raSoqsPB0y666GA5KM3+/Lzknota2SBSlz2yW4P01aOb+v7yn0c
Ud/NWg2l5GyO0v4F67h+9ba+r1w9c5TC9SlKouA6DordVjJj1ZwsZhkIKys85LPvl4GeIRSpip3j
NdFEaDiWLGzcT3Aa4+trWTWTiKQRrQOfDXby8iyI0AeNpxYiA0gowLhQkV89YNomMe+vS1q7GxjV
B1ukDYcOM7eXkkQ3DiQrBjRDeX5Y59/p7OxgYDbM4lp7I1o2wbGDditUptSBPouDdjMdYRcb2h9A
7vFijUMd9RovQmJguqWqeQSgyhgPvFMOW+OEa6oBzI4lgY2uL1iby0WmKXp/Sh8Fy2k4fmm3Xuyt
ryuKbZV10/cEb1r7GeM/1pYfvHZC5z9e0Wsbg91Nmk08sSjG4+KpPFntl+tKsKZuqBuDaO834Iiq
BLM/FcNQw6UPMjsU772HrojGZiv3vubQ28g9AawXOfg3vbtZpY9t6+EGkTQLO+e59Y40Ow7VqwiC
cM7/oikcQEh/xClWv3GbccqQFUwM9gH5HKN9vb5pa8cOzFE0hVs20C7USCutLX9ydUaT3ig/gQrn
wcn9DZO2dvToVATIIWawcXGUy8m0Bth9vaRJ5sZ9fZj5AVNI11exIeL3xT17VHQB+LDWa2giyi9G
9VGm38ctFo61jVpquAuiLvpl1bsPAonCCVJUwqb6oUpfR7rFRba2hgWfAx7EEpSai+k+W8PIaJH6
DsuSskZsaI8PtvEq/HLDhq09AOi0A3IyZKHWplxzeMpIC/pZlrgToBXuKd+3NKrzx3E6XD+Stf06
F6Rc+FJoHM432gPsZo8moqzZKHKs3fbz7y/yz7YrB0oIsRx8XwbvOIl1+kvXv7vZbYAdv72hcynL
oZ1JCarRT1taZskgT9Oj024sYus0lBcy7TJeWEsPhWwfB9CB1vxnXmGqtHsItGrjjmxtmKJf2iTA
F9BC1thhlBVv8aszHTZzW+ta/Ee/FHsFUITJIC30y7FlyOUXaoP31v2bks/5sSgmxfU62jCJtfji
VwM04yHYeEuMjXWoFqXUa9HYVZ4lmRcc2/4hCx40cqeRDxX7kUpERVyELUKW4K4z9pM8BgVmcbfu
0MaRqUBNhsfmNuf4ESilTWOcUuAM74307i9uKjDIYdeQKLBV0FOae8jcmhWWSo/BU7E1ZbCq42ef
V9yWQgZNbXr4fFH9w5199rMByqJxYHTjyN4aHPTd6RgjWKbzgBOk6ASdAgyYzGiByqo2xNinfnvT
7YIKu6B1oikJJlSxaDA3wOX22zxhJpKq7LNsd42OIdrbA2PgWYGraGFbwzJUP6YCN6yG6eg8EeJL
P7021r3pbNidtb0CNj8SqyYkvd2rchBj5to8wRw1+VneitwJs4no0cYUztIbhhS3YpxtNFwOetOz
pNRazFmIsLq5JnQpQLHLgz2VVlVCQFW0IbrfWzGHt96KJWfgAiJkuRZI7F1afm74fTvTokgeJvGh
2RqRfHuz8XUgFC7jD4iOVHR+CvyZTGdpkcj8XasBVEJiFNN9zm9vQoTG6mC8QlrCezvL5qa1O2cO
zRNL2u9zBmT5Iy3kvd1u+HgrCnUhRzH7Wuk2TuNDTnZ0ntmNoDCLOlkucphIYWLQ/Q1M7mgGxVin
TCQaQKHGV7+9vV3uUoDy86t+wNh4CwE+j9FMNXa768q0ctwXC1BsU6mNnj4LfL8Un0fnHuAJ7XjP
nXe3SwFMtr0EwGg6VImxGQcsIQaN6gQekTj21l2THjNxvC5k7aQRe8LO4g/4kIobIRqDGAHzROJ8
r4OPtvnh+uffvrtL/P7n88pJdAPTq9FwRSLyPqpkVHSxT+boupDVNSzcGAtjEfrP9cu77XnazISN
MXevu28oeEfbrZ7z1WV4GDdDUy6yLSq+aeUBtYEC9CPxmmk8Zizvv9iMdx/soQ7i2xeDXOnCAgUo
xDcz0IWoHYezTCRV9oAa7M1ZR3QznX190ewzB7hw59x1Mny9de4bJkILdBvNsDFtsLZb6GBEqyeG
EMEIp1yPzMhpVQicByh3MFV/1wWvM2hdbt4n9IssoFLoEwJGsnLojjYRzytkldj6iyiT7PZjuPi8
4uZoeM41mePzBFdDJH9hoTBXjUzaMiuDIHTZwrNzcBuMcNZASE5KP9CisTLcCA0L5u0HsdhYwJsC
2wBilEfP0XnhWHyuEmhbmDErNHoWDdoWZcxynpfVN+NCzHI/zxZD4Nf2xIKYTHysmzEykYUs+w+m
cxrR4lHvRp7trx/+ioYh+7Sk5xG7A9FTCXtrWS7orTaOfSzC0Yqn6qQVG+Z3S4ayeYWOEMuRkNEb
H1nzIwVt5rDF+7bykCzJIPSKAfUP8BOKGvgaZgryYU4TUzzO86tWdgfWVUd9kH9xW84FKffeK7iv
oXCKymHEgC1Yjlve9MpugWUBEwtAYUOLv6Xcl97LBYZ1J+3km190b99ad/ZWa92qCECVYXZgmYdR
sQsntx8R8fbayQze2Rw0VO43mt2Iubn4Jg7Myn9ClI3KayMA7B+E2O4QZvljswmJt3JbAEcA0A6M
gS8QqMqTGBDNtLoqTRNXfx+YdTSmfmR1P2z+KKURmWX1N7MrWNSZSMUgV8CJyEpBtFOWfWqcpwAQ
WvRQbmHWr0xHLOHBMjCJVhIgXig60IycdsZM08Rojoz9oMEhLaudYXfw5z+47ecCQEJZ+b6evl+3
BivvP+TCk8SjAydc7RjN0E0mrUGkSedGxZdxK5O39XnFvM1mVwR1kKUYN5QRM2ko8rvrC1iOXDGg
FwtQzIAEflcQNE2aYFwuj93qoLFPOg07sSPRdUmrawFqJl7NJauuTs7Ci8l4jnLwCSG8++SPg7wz
yr8oCkIRzqQo5tnyKm3MG0jxATefRbnY8GJWVwE78zveBSqd4rRao290zoBhlea7Ph6YiK9v0pqh
QZi4cDwsQbXa+D8NTUXtDPMLRle85EV1lLr7glLk4bqYtVWci1EMQepJOYAGA1F1ab7rmf0u0Mq/
EWEt5F2Yi1p4wtSX2ZFNV7YsSauHqTluMaQv+6zqLcjLgRwMHwxJGsWuyM7iVQW2uKQE36WtmXHD
g7j0ZJRKKzKsjQd5db/+SFOniPoaice09tD1bBd7s8tP6IvdwtRZk4FkPbhsgS6L2WJlwwB/aFS5
Bxl9e/+T6xv3fP3r2C08MmhVU2fg/FRY0hjR2j65seyftC6+rlFrirtAyf7f95XHyxzbEuEW+vft
9lWf68NQ+SGdtxhQtqQot69MHb+2dazCqd6je+WT6204K2tqBXjfhacCiFlorb7UWqazHvQ/uBie
CZS5pnhwSPHa6uMdD7QdRSvLhry1YwEykIPcDdJncJMu5Q1lICyP4JbAVwufO0SQ149lbT0OwDHQ
4b5g9KvXRC/03Gb1glnR3rv9k28AKg+IKDH7cV3O6joAqA5/f3lOVJAZp5tzuzNr1LQY+N3HfMBA
iv3xL2Q4SJsiAYW0hL78hjNfXwOyUTPW2CvxmPV+yDp3Y7NWFwHIPwApoesjUBkBq6AvMHU9olmp
oTvf3fXc3ngDl1ugWi3kJJYppSWAUBGFZnQLepM/wmqBRJODc7izX7qBxjPdilHXJcHNw1AqvGK1
eyWVYALw2ylNAiOygJ/ahxnqDKP7Vwv6I8a8PBN7EnZXMkQRuVfEvJnjGmnagOiRdLoNUcvVe7N3
IOVAtIJhMmAMXooSQMEyx7nFikCdC+zbYW8bj0AwcTsE+hFpNh76lRYN+BFn8hR7XJFqavMa8qbU
DEv0Y1jNHpiDZdhGkzgRpofVFq3amgKei1Ssj+7WlFNPpomVRyKPNbGh4GvmEyQ5CzQGvNU3j4AB
RDXLqAZsYfCk8X0vSrC/DxvntL6IP0KUl6DXJ5fngHxI5vp9j8Yg7S+ACXAyIOxFAAOeRrz/l5oA
MqBxyDxElE31tfJeJ/t43dCs3p3Aw6AicgsWkt2X3yemJufJbWkykPSFU+MByDUvfSmf2mGrgX9V
y1BgRvoTjbXok1N2S5vM2m8F+g06ockwbcl9WpO9pWXJ7IxImLB9LhZ42xbu+e3wdMjQnMlWbpRr
Mgew/xgY04K9rz9M/VZv/9rrcy5AuULUdhi6r7G4fnjg1RcNwNHe7MYZCNhsfUO319QOXdgILaDY
cAqVCLAbhScG4kEp2uOc3Xl3t+sEBktNPNbgyXrTsGXQ1hgKCkNX0iZBPXc/jfOTZoIO3fJur0gt
wLrwplAlBHuT4hPU89SNwPleJqUnue9S1v6qrGzeagJbs6dAflvYlt2lhUM5fcdIRyDSwoNubDfq
rGw/Oo8BIHlT4LZRZ4id6l3nbPlXy4mrRvxcqKIRpjELLdcNmrQIZtuSosHtS00J0LoOJftZ0K1k
59pVRpJrWSaMBfppL6/yEDTzaDJ0DEmaPlItl+EkXeBa6DGdpttLocvI4v/JCpS0MNBe587qMbWo
DVbsdzUa+DZ6SFbTHAHAb5FGX0h8356ZNhJTzgAD0N0HMYt3pPBPzLFiSdLnwWveE1lH/mCcyjqI
NF7vrl+CtfcD3Z7LbD2uGFrWLndTxxAw0TOCcWCPPk9V8LkRTQzSqr95pxby56UHbyGYVowi8/0x
RcsnTm0uY1d+HdufntjKS64sBvoNvDs0lC3YIMpiKmKURVHlaPKbzXeDo93NcgAe9laBfEUDIcZ1
F06mhY5GuWY4MIDHD9gzQ//IRuC3izFiuHGV8f3mw1lohlA6APHsUu6/PJxe0IFVLUAczIbfpb11
aA0nMqW7kdhfsbNwvdFXAIxnD2SBipjCsAHnB9jiRPOPKT1sleNXt+vP513lEo15UThljwDMARiM
kIesniKd7Kf+x1/s1pkc5bkgoEtGlweAO/IMjhwJQg3pr4Bv5XPWbiygZ4ABi6l8NGCogGENsRoQ
NKSA1qg+8u5ToOV7wq1QlvvcFjF3QGYGSlIje2ciGri+xNWtPBOtuDEt1xw9HXFSkmPqYjTRaZIw
y4qLcSusWc5cseoYgVm6PzAo/LajcerHWauBhn+yrc8Sc3Z5ox316hXkMbkmI6st7tphw9iuLQ4j
QZjpw58o6ivXqmvdwXTtWTsJy97R+YcuT/3Eoho0GDfvoofxxyWGRl4OlH2X12rqwRShsxrubNaH
zH9wDLKbO3aspq2634pBWowqSHmAIWhgnvNSkp3amHmvkNwoJrkDXsaxQ8NOUDsbC1pTyQs5yhs8
Cj5ZDjFpkgNFypjLJ2DtP466PLD6VWPmSRj+HrXzo8yaQ1kXh+v7uaIrF9IV+9HympRdZ9Ekba3Q
bquoyCgGMx+y+VNAUPfQgTM1v16XueJ1nMtU+9K4NAq0c8HV8VyJvMFz6nPEcM5Xb24Pc1E9u+27
6wJXjCQACEEMhAavBbhLWeRQ8rotBQbzoVlxJmQsb+ToWYpF5xLUJRE8A5SVAbbR/jywJ8d6yvWv
1xexumvobEATHOBu38K2ZJYYkPFBTaU85XU80V1qxEH2vh4Ow9Yruar7Z7KWDT3L7YghADKopaNI
WD/kD8BisMcN32m5PYqNQtEBmVWATMGrUCtEo4n6Aw0c3OPhweD7PHvSxdE+eX9TiroQpJjd3m5S
goYRRAq8D/WuCyc94cELyx+JDWIeG1zwXheBpCfiW3Scq2p3tkbrche1zkhtspRareBlFuA2+nZd
I7b2UDmlnFkV8NWWwJvtPPPYuJEEHd3PYAvSd3UdvxUceVFU1ZTHucbwNMqUBbSBcO04+j07Fno9
htdXs6bfCLJsRD8YvoAmX+7WoJe+8MYeFfCgHx8ti/BIuLQ9+C7FgLWf5Tvez8E+AFvPr+uS17Qd
T1cA2DNgFr9x1Rppm7JegslAO83j8I1Q7xsc+L8QgkTJQq8IM6MW+KUhUXwdkQHU5bc20EI+fhjT
vyhQesDCXYbAkH7DG3m5h045tq6cEF8RLsPREeFWWL+mcnjgFzRMFz666j+Vvic1tDTSBAQ44wML
Huw65tWn251aJHvQ3AjgcPSqqIFNx+qqNnmJuoL5kTeAK9+iHV3VtT8CVCxX2Dd7mPUCmRD3BwMl
WAG6I4A6hWYejU58/eDXbg8Kb8usHFYE+JnLM+myXAYdWFiSRrvXdr5/d/3za8qLqX2M36D49rby
lle6Xpadr51qw/g1Ccx3BXNxXxSWuXE/V1w8RID/CVKLbkBttNq0QusAKG2jWb70RRvZYMrKneT6
itY2DDPK4DJZYOPevNbtpBO3n/D4+Gm10GlN/gOdjfLlupQ1FTiTor7YhZMH/4+zK1uOW1eSX8QI
7ssruPUuqVv7C8OWZRIkwA0EF3z9ZPtOxLVaGndoHnxsx5EbTWKrysrKlLzEpvd89mJa46GyWdJ0
403NeOqIMUJ16Eqs9dVUwZYQKCk6WJGvXezOzhy6fnFxFXlDymHBlJuhZV95eV/NEhrYAF5aKMx8
svWctIE6gIzy26leiKEfuIEgzhPE/abP+J+IB4UMlGZQnoNw08XDuH6NPL7FQJ7RrTvqrptleXdH
N55ZcU17+4sVgUjhDLNgUVhwRv24hfLAHXPG0Z7ZwEELpmTe9yVjz0Xe/w5wfqt/xTsB2jGcUUc/
+eToYT5HUIGI/r3cLuYe+NAfc/Ez6gV6FyCBjyMM4HT0dC7UXSnRX9Ib4Rkm6s1rANuXw5iIc03U
ZD7vnZku5sILb7nDHcHhNKNui0J6ONfklWj0Im/4z/P8d6DL7dPodGl5hYHQSgnPPoADauctrw69
NzkNuTuEwryWkV2s7T9jQoEMVMnzfz/5e8IESrfZZC53EyOyijtJgoooJ/z+TGEACHCiyAvE92It
ZKY76yVKW3cu7QmDqEbf3wbl278HuVjR/3mUvwY537N/LThHdqKFcqG606S+Mep6M/Jrke9XS+Hc
EH5OX0EtvUx66FRK5QpnufOClKsbbbmR45UD7Yun8LCuoQqN7kYYQ128KlWZzBClaI6g99gETLAr
V85Xnw/jdGRu4Jag6eTiLQVCcwMjKABdQHrBNypSXpnrrwaAxjHCvjNxGBJ3H6fB7J2ScxisHiVD
53JSPHx7lr2/Pv4SPauyDkCGh48vzAc0eLnF/f/j88/Vj/N5D7bdRchM554apW/wo0LjhAlJ6OZK
1fXL9/PfAS4jfyDnQ6AynR+5vtbiWl99//vDj9WFTQjuetDELl5/zlm/5JwfKyKy56a5ckZ9/va+
DgcPdHS5aO1H/+3Hj4fbU+v5s94dzdoG9Er0+hrN5iKIwDbGCKh5onyLNfqpAFDbszEYjdEdUV4v
AFwGcAYlOt/V5Xqi36tD/WcsMKzOgT1w68vQey4CVlX60B9hUUmcftf7Vyb784GBiB4d48jwILaA
3z++LrMYkDkopztm2rGETxl3OSnElac4b9m/8v4/TwGhA0hHGKgUf3Jbk+iJQuCtumMkgkMQRFKG
LjGu5ZJfzTyySKQpCBdQg7w4OLjuUZFPQXu0uR5lKkBH9LePJrysv0Y4r4y/DvDZZ7ZVzhiByTpE
b8u3GeH/eVNnygPaZs4p4/kZ/xoh4J5TNYHeHrtqw5uY5ishN8M1bc8v3hSqtHC6OZfXUaq9OMJz
1N9ahYPkKIY2MXxSO9cs2r8aAXZGOMVRQ8LEX8yFBw7FHOR+d7QoJIBvxfq7Z4gPNTxcA+BPgGpw
eUdoWQO1YUr5ccmgWB7W3z8C8flQmIarImpTn0garQVRCLjMs+NQdFHmWGTQrpyCn8MarFMUKiE8
gloeQo+PEw1daeUucPo5Sjtptb3bb4IqYt2Vq+6LUfD1QZSFLvNZxPW8+/9aTplrMOZPY33U0LL/
/l4Fb98U+z4v2D9yTHBIQUcGDsSPI7QcQs8Zm/lRGKjn0nu1XGvd/OK4hfsK8g10m58ljC62RGV7
3uwMuE81p9qVkxNpkx11Q5DMOvAU0onnb6+tD+NdvDMkMtnYlxhvLOCJYQ+xfg1P+eLMtZA7YfLh
3Aim9MUTjTq8sarZq48ZdMvRLIOm+s5Ov/8UZw84QFuIcPTLFhmrk8z2W9kczddpCvuH/8enWwC2
ziZv51P946znjVHUdWY0R7m8mua7ugZpffWG4O6Ecs/ZIxco3cfPN8DBlcw366N3ssBl67eUXUEC
vhwBZyw6MBCNod/u4wisnNQs7A5RWmkTn9IwcNB5UV4jFH+1Ac9H+f8Oc0lj6irXMXoHw0ChCb1E
WnmyDfLNRPbPHkSCjIlGvx00Ry5mAyBRC/n7qj52wTs/yfLKhvjyVYHogNwShwmuv4+vSocmIpIB
vT5a2WsW6KRwedjkVyCMSxLWfx4CvEI0DSJ4Q4B4MYrZab4ojfro6xox5MrxM7iYv5dlGXMATsWk
k6nVSTu3V87Irx4Pvfk2zhj0I3/CaH1W1L1QDj+26t0KHozu0Vx+f3+7QMEMQS/ADEgOXBz2dkFl
zieE7Dm4xsRtxQpiisb3gxOoWcEOUT97hCI3+PgC7QE5mRCgSo+2S6wWDrojvXKofPWqsAhA/QWV
Aj3WF6lHUxYjWzoM0Y0730vHOTKz78ej6IuEoA1YXqhnX2Y3rC5BVkO5/tjqVbjkHaEdJ9bMrwQQ
5/jjIiKFTiiuLjRfIoCwL17WZNo1lvRSHAc+P4+1ETmqI5MzE3cY43nynv69AL4aDgJTqHs5Z4zh
skU56AZrEVXNjgG/07HAyofWtMiCX/o1k5ovIi/Q5mHCiOMA2Nan63LmCLZHB4GF9+SS0bxyGHz5
8XCJAfynI6K4XALZorJ+wJwc2T2VobzGVvxihQEtxy1/Zg9CJPNip9R2oWV61zTHwYxYFjletBjx
v+fiq5MGFQboD+ABcD9etmFQd2pGtNYjijerG3/gsElNBj1ly8r1HgPxs6kPOmw4/z3qFxfBh0Ev
7htPR3tcJrL26Pj1pllU5E/LzqJmMubDlV36fzwgqg+ugRATbSwfTwKkrb2e+0giCr0L8/LQ9Bxo
3QuXQez6P5bZTjNAdR27sjS+WOTQ1wDR5sxKOzcBfhy26Gd9gMJSeyzBF1roqQKD31vSrFv5wZVT
4g9yerF/EXmcjyEACM6nHvMebk9tPk+YQ3Xr2X0Y5ANRQ6wmk+QVD5nz7uYru4v1Jg8pOLVtdwv6
6JUT9w/eefEtwGnAzQFoH6TUT2hb23mVbU79cQQJxoUPd+8eMt+L/e4kxzJVoDMtwXNdv4/mQjj/
NaiUd5Dxn+9m4aMu3UeMw5R62ZRci3vtaLU5MRqIRxU9Lrw3bDTicTPJsxWMn2NfQfXU0uNRE4kP
y5uGWqmZybRlAfH9VzrAZ7dpiD2ehhrSwFaa501SwIXXb19db+/0fdjMxUYDwjmya8Djp8kHdABI
6s/ko1b4Sc6Q+2MB0Kg7TfMNWuvIYiR9H9tFquffBggxFG7TAC0VKBmDsP1xnVlzO8m+l+0JWlth
2ubVla361aMg8QOpHao3WMjnM+qvpMldQAiHMhA+3yCNuUTwxorEm+h+FM3Pfx8Knw5TPAl6UJCA
nwMQPNTHkVgFS+0ZqrYnN1RzzIvk3x//xYPYaCo/S1aAQI8I7uPHz9TqGGjt4sRNn/hdos1dqPM8
rKwwgIHdvwc7R4Ef9gISZhRqsAZwzZ0h6I+DObW5GKp3x1OwFBGdU71PJ+0YmC8DW9X2078H++LF
QTAMT4Z4ERIAl8wzU2pTb7lNf6r7lQYs/Uow+tXHA7qAZzEgN++TwSykyLLRZkV/6q3feWzV3w0H
gYqAwXumlQMO+yQnoqba9SvX7E+BGb0NwZWJ+OrL//3p51Xx1/JtJXelR63+1PEfoWtdgVc/XdAX
3/0iGbDLIR/hs9KfXsvlqL1O8vH7MwtkBMepfaYeX65ZTUxsRE7bnVj9MtQilIZ9ZVd8fgKEyMCe
kX1jfj91EQTQXKhsisn1l/08I7tYnstyjv/9GJ+3HgZBeRF8CUBIUDv6OAl5bS8Zbcv+pMGimLfo
k+wIrxPHe5jpFRbm5/nGUM6ZZOCBcgwXio9D6QYNmjGX/cmgcUPj6cpVe+3jz///r+U06zoTNcPH
g6BI2wdGV/9+Uy7+/cdzA1/fRcft2XIbO+JiuQpqZyalY38q3WJTeHBlMjg6yRqideLK2vpi5sE+
8yxUBjAg0KqPjyKBhlWFPk8nZr0psW7sJSy+HR9DRgOzgSQJvQaQeL94HIh5VBAlKecTNKjQvtFH
5tO/39cX8wHaErCXcwqGPocLaCTPQMRxqZxO6FMVxb7Qvv/5UJs6c+X/hMiXXaR4dd3i65VzGhKB
ZNVQ12g4X0w4QI9z/xvqh+DjX8yC4nBtNr3COQXVq1OeKE8sPWmu5HdfTDW2Hrb3WakalnQXsah0
sgUxG5rqxdGy5mgQPC6u9V1+MRMfxriAXcbBG7DaMAalZkSnx866Vm/4fKfa0Lt3UZg51yk/JcN2
IyWnBkZoi4hbB1wniWu+Fx68leNKH7//zpCZovUWaCG0XC57nnQ5wiUDzRonX+mrSo/Q7aQNeXpl
+aLG+nnHQ3ARFY6z5qePPfJxG3a9VNmUudaJjt6j2VmDiL3MhH5p4OwHEyVxUdMsAUICJQGUIYsc
hM3Sg8+ynPZgkPo9CWZ9McMycLt0djjbdcPwU/jeT73yMlJ2ld/Hi1EVG1mMA8Sc8/bGVqY9EI01
aAlqNYNvWjDwU7cLymTmnbXuqtqjJAhg6Vr2WotYjEJINwDFIejd+QhL0flouue/BtPW1PJkVGYi
7CIx+EQGb42/+X6MNkvSehYcYGXSN2bM9dBybvsOBg95Uoj7Rs1hEPAnZnW/FI0Yi+eWQY0lQCy/
ybMYEq51yeywMtCz6TLtZ+4Zu8wM1lCJIiM0tMzRexVOuXGY/KmVbWj6NemcgsDBOZH2lLpNok9m
mDVGGAh/YxaPnr4tdDMcvZZIJAd5YLyb6MDS/Z30IahtHUwjKV0VeWgZt2kWFs2PqoGoO3hxvS1W
Y9uElfNj9DN8KT1qYdglm+IIttYqwL/1V0w9VzI1tCTX3yr9YImN8I3EbKCoHtikMo1U0wBvLxaE
F/WwsUogLE3c6R0Z/CMMkyRbG+3ZlWUz64feEPte/9H0qNzWyYDfHFg8TiacP5D+ZH2sYHNn4D1Y
sB3UxW/WGrdUm7bK2MnlLWiRatgLLMXyMXFZlTjObgieRnUYa9y+HVRy5bZWCac3mr7u5Way1m6/
b8r2LvCmpLPsfcM7UtbvgGg8tYdlQlWuOzGSGZV2v84hJsjXqh9jmM0gq8zSAh6MGpOrOpBJpbkE
A1pCfxH5MZ/XpkFBOIbus32r3HRyKSWLlepU7LVmPdhy7TS4JexER1/p2DzXpdESofOVw4bbiY4g
b0kitbtGPWjGadAbrESTZOpXa/EQYO3WUGpHaXVuHwZszfPYlAc2/CxhhyFGK9SLfmXR8ffY3hZ5
rOXPtnWjShqZBRxAjKgQXtzVzcmGkjtpJ4RBJTrhmdg29XpBjsoWLxnFhs+rwrRCv/7FquPCmsM0
OAm3Q1F5ZGrqZJxO1bSaHVTJyid8M1JbRmTIF1MZJO+raBRb33nhbL6VM/QuOA3QBl8XPMlcDbrx
QfaunX9Ug9K60QtSGzuXpsa4yQZOOgvVHWPDZRMuOnuy7R+FMA9drdNQa7GdNqYL/uN9wDZWScOm
3nLzNuA6ccUYA+6NhYo5/H+YHXvydmzuR8+LJtdPhlInsGuOyrEBPrahSkCIvSOOGbPxqQwelf4a
aFXo6T9r7abMj10zhH27EMf/0WozmpRWjopNDY2aGwY035IxXFsH6YQ+jLmE2UdO+Vji3JFTCDWs
Rd7OdC272J9eIbcj7P1sH718vZQby00sMawX9cqme9PY8/qg9Bnc1Cqaqp70gxVl3u+ycLYOjYKs
2PDSCMflWWZruztY+tZxNbQmD4rQVr5UDLZ9/K715J7aZ4uX52JpifKjWduwribCehSyDJVUBNhJ
OsuOiH6Op1rbDEBBiZ3JG23MU0VfW3Yo8dNtFWrNvdXBmea56yJngtbH/qwEbRgJa7amzfFyj/my
U8OG+REvV7mznuSDkTmRaguie23izSyqUeOC/ReIW+g1BeNGF29oyYq4d3TdrcE0Yjcj8XCMueNr
Ju417cdS5VsWxBQAc+BHnmoS8CiJX1ouwdVy6uHj6DcbKofQGfLnwqPPNqJTcIU8fV03NwE0Qgxg
KGJ8aGGZ6KB7u+/y0G14NPWx5d8UdF+UWyAtlr/NnK2o90O/ttjK0jYzRXWxCUjFUzGc2jxy+1Vd
bKizzYpohLauWe1A5RxEwss1uuL6KlHLTQs9/P5+LFajn3ZipVebeVr7VuSA7e1VKx3sUu2oyTeG
oqWvJ62VZEE4tEdXdVExxpZaa97OEzvdfCitu1GuB/3AnACw3VaTaUArAqkw3d1wGy7wj/BXJtJC
FJDqkHLUAXEFK8wyHKgQ0K5sLIqyeHDyveFPj3n7uLAnqYrUFUVo0htATVTbG/Yb0vWX0ipXegZD
+7beWhquoVtfG0OjXRpiFbhb7FsgzKT3bp0gpcvRK46+6ZFZT+qixbt/CewbZ3FDuOupADrNRRNl
VtiNEABsVljhkgEJdBIoekTSvZuqtKdpr50v58QpVtI/NcUmgBe1U6XtsKFV7Bo0XLSVgrWhK+1Q
Dli3ww9V3gQybvNDQDdte28tvzxs6vaB52sIHBjLetJfuRrehsXe26O3q3hAmL42GkW0EnF+kQ4m
QiePpn71GOAwt4J35QJE283BO+MmocDEVAtH30Mwbh10rusqgvjjYiUmyxJdsttRlPdTrfYQ8SGm
sAiHhLjXOQkEoxPDSBGVA+DbuPVao6+9uRWI/oMJ3+ue+23YmadMFyHDzWUryCcPD+Pw4uMIXeab
xVkLtlXNG+6K3nsom43V7ZvltnZvuJ0jGlnLYoUGXWw1Qbpha/eM5HxlOrdoF7d1FVp8b2Bf0wFN
/fxkB1GBwI3KR03bouW/m9e6f+/YDxxt5Wy5n8rnoFopBxYu2V3XTIkANhT0a786zGKDdhxWvoIc
b2pPdICW081EobwwED0PSJ/9HrIfTecRC5F7RnHAc9IHfjyYDSnOwurgD+X2yzje0WLlLjjpjVM7
HPLMizVvWpV2MYS1rm9G5qzdaadrkK5XdxzM8nl4XbIxqoJm65nj2fNlzuPM3TvjIRsVMWfcKT+C
BScW1oco3oXeRwrGe/D/zkrkQdmYjM2jPt+XVtR5d3lztNvfiOFIo+8D64kVethN8LyGZRTPjkw8
F30s5PrsZAPRBTO7VcNMevPJH9vQgzraMA5x4Oh1WFfNLp9eWbN2RgZTuYG0CzT7qtiCxopuqp1D
+fuwjGHmDdFcjMTJRah1r7LMQ23iG6O3tvbkxybOOzHmkTU4h3Ja1e29KBOq3Sqhk3ES4aySoUmo
Ss2JWYQ6Uc5/21LhlJpu7BFtiIOfyL7syWw+O3JruWvGD3Zzstoi1vv72pnXTav282jGJmvXpffQ
2Df5HPf+o2xZOFYPi2RHBeqsi8jBpRGtSlIrJ/LNQxHgApgIy7zUaPq4GYJY1djIkoWFn4JWTmr6
qoLUV2WUg387jTcZ2GhcG6JulpGx5KueVzgDxsRX4qgKM2WaCzKIjdOeRR6PKy8y9WMJ62prkcRu
Xyd93Zi7GU2wLtxWgr0onFi0FJA4XsM6Byrj2vNKnxsaukEdog3hBsJAR68WCR3sirR1RyN74rEx
OFEzULwuLMe2T8USxLIVuzMZBb2iHK4updpWxVHgiy/oAiQ4DEHhWmXC2VvVsPcESzrdJzJ4cGyG
G9Eh1fxgtTPRtcOEm8I3QAuA9mc5rvzmHQBG5Po/6/6HzW8ov1XZrtPeegQ9rrOBzGKYK3SoDn7a
g3URtPWO46lG2EN69ao2btGrQ4TWhYbIN0h3dpq2GYcf+ghhG+fVcH8F/dEFgcZAxYI3Yzhh3RVZ
G9nlyrEePPd5seReBTJ0siaeYUg/Bw+l/EWLdT8Nm6r6pelTahfvsOVameK1Kea1KpoYZdZIgdNM
aQzMKvSWreN1CKDYj95swkylve2hNLBv5U87Q7wPRb0akjvTaVLP47DmdhHC/zApYPii74y2IkU7
xJqJhhCe0MU49J6Rmviqrl6ckPIfZTBvnGEKR/arncc1GIGR7rxX5lPVnCojqRcfl+pmpMFGIOYb
Cv9QjHKLLqmuGA8LAIdZzyMt8+HayELaaqQVlFiiMcm4vM7+CkNHU+PByznlrI7awIjLWSbNAoVp
F3lb7Ru3IHdsFu9txungyE2W7btmZ3bHkeGw9+u0mH+L8akzbwJcVIGGvV37w20m87jA8gVQng7t
rwnUMt99pmNH7P7V5BlEjpbI0DKTWM04hoF3j0Rn72YZQguLuFSLA6O9o9Q6znRjG6dZV8QPILKh
PwkKJ3DE4CUph1u3QnxmuJHd9duu5qca9n+I1KDTR7XU7nej/pMhkGXcIZ2pE4suYYB2KChdRmYL
3CdfirdaqrQSj828lQ7biYCHxjyFQ6HCIlDwoeQEaD3am/D1FfFYRQIT10KHv9bwJZ9SNnS3IEI/
LQp+VwOywAypXq+y9cLq9TwwYldmyLs3b0bG2REGu6LO4ZFT+HAD9tndrN9wXNhFcGD02DjFW89B
184GuJ6IW2/BD1RtuiwQiWpfhpGiH11EDUKK1taOQ5WRuhrvxWBitxnQDURoMqI/nZrai9s1Fkpn
jRk2Tobof36ri5/UWGLlt7HTqLg1GO40kwhpb61+CVXrIqnstxqVkY1fFC/THP0IDVIpzm8y0PEG
WMKmKdAdId15NS/1q/DxOnJfe1EIDPWu3S0B39bSwtrG1U+nsOqgYQhrM9rQlSwc6GQ+F7Lbdlq9
o87JoqJGiF0f2ip/n51mNTjey9Ceg0I7ybyfrtEk47CEZjFvzfw9yLpzze3erqBfNXhEmi7JM8dI
dBDt41LLamjCwUepRerCzEKGlYY4IefDPS+6uEEmCHvTFYyn0wIWWKy6awQWEtAE+NmEppKrnM6P
VVAfXNmYUWtADcSuhx9WR2MqlLYfGF9rTRdSbhDPK6EHZZCJvzjiwe9Y7LpPZ8EZCZ3mUp2aXobc
w91a18Sb9Jz4jeb9udekNkdZm6V8Qq4EPb0jb5tXsGpQTmqM6Gza0PqnTLxm7MabmljNj12lHfBc
N2U3h00/5GHeGVlotnqvSFEP9a+Z1xAJL/OOPVkTNNLSpe6MW2hCIXpfPG+fT+OQtFzPf08WgB9h
Dc+ZmBcgHm0moHMwaGsXhtxE5hJAe96fX0vWgzUwjiNmoM0Ywz2RvUnc02RuVOXvhl6a9s4eLS3k
3LhH3wxe1ljPLwzd3BHzyi4Fs0IVUTUM9qaFffyTrCszdvicemAf2bObun2zs2pz7cIVti+1u26x
16VmBHHryBHItRusjMKX0eSDOiqWWBPIYXHVKV8PK1eGnQ7uRFM8VW6G064owCCf0HNiWKvWaURk
CPuOBwswCQNaZ/Cv3/d0iftq3Ohom9a18a7q6SvsNu8GXT4z0Nv2tB1vPIH1nr/CxvSBG3nUnevi
448RhqaAx2D8qbV54gvvaTLaN1X0z43+yMw+6UHk6LobeEuQqcbWYU/o8CCYVjJ3+0Eg1vdXdfa7
gM2Q0jdTYBGJx2iml6DzSWVUsS+OrAdjo0Magc5QOcVug1kGzMN9MjhltHT7CTlDoO0YUgOdy1CV
T3r9QwkThU+LWBnDst9k6CuVxSEYAGyJYVvN7H0uurCs6qQUHtFAxLSFF9qdkUJg7c6BrGLIFrZj
zjyHWQbgomxxup/0AsGXjmOq8EnmmJupvV/4rmD21p/UFs8I7Y9ql6s3YHkzRYoHQs2Tb0GeL6hi
itAP5/H9VHR9KNrxHhlAmDlrzp5zTWJRpxYcaJf5RyGzsMsePPtXX/2cqBMu49osbzxnAx08d9qe
tfVtBMHZvNEcN+YB8CPU7ciYIdmeTDFFg7n0Nx3nT0Gz/KrhbUryem215RpIbJKrKdGUGzP2ZrVv
QZXU7E1OW5RVfRvAwrJsjVpHbpDR1NHnRw1rp1hsK/UABk3TtBnzMgWcu3bz5rWHCpKnPw7eKbdb
ArOSRBVrqb2VsBCmWnXItJqtXaOGlyNH3IarozIQkmI/IWyGNanoiTvHWW4nI1IVbz0H1Van2Rg7
JjDFsVp1LOo5EFktzkYt7Cr795Jrr+d5gFpRQst3aUQdPqWpb9olRzYRw3eT1OZ9XXowQkLK2HdR
PaD1Cv0sFoAid9FJnW9nY+/gT7koY4okY4KyCBcGqUWFwmC0ZEggXFwlHU4fHPRFHWr4t312PwZN
opD1ixae2fVveyg2ltr02XswzKEKjHvXGA6q8IgyaYJqBwk4MNYKC+Bp4c9597Piz0Gn4iKbk7z5
xQc/7tnKLteZ9TjxVBk3XbOZrbceyKmQt3V2KCiQjFeW3evBkzu4yaQGOEr54VKpZHIl5gT80h5I
JwxNEyvPCPTrk3Z4sfUdlS3wpd82ZymHa2eBqicTCNSDkgibRtjV3bieeVJkEtLwUPZ0t1O+V/aY
5LhXR81CBrHT3DXPGA7hOdGWlFmxvqwd5GcaS0txMkCim0tnY1YCGewul7/l4Dy3rnye/fkwjnAz
R8PURsFJOkfa7lQZfpSvq7qPjSZbEIV4qcvpaRZeBGH8lcQ2HAL6NPayPFTSfBDo1M/UFNc5/FaW
KvWEe9f71hYBZgGCyqKBo28cxkatu9nY9W2R0NqJA6QaDVhJY1Y4Y9SPQ8NXldXcZVr2M+tLD8jZ
kqoCKVLmRQFDtxmgClnlT0HrgiTqd3rYW/Ve8yyAKQtj+aZc+IATBvTk0J3g2Yly1trS8ri0q5sC
a5NIPt1BmOKmRc8As9nD3Nf3k083HEaGqszvG0pxCeRn5s7gPpoqAOAtLXtHLSz4aGSzArxfm5OA
W3pTNmGA2NkCVmhBz5X3Kz9HEdYY37VpeTX0Fm0obprpAKaU8p6rAptID8I+7+68EoG1b0eyq38u
1HtUrgWt2+zhjESPmlotlZloAWZN89aOKE5NqUNy07S2vG0Tt+zqyGu7vVaY/m+gn3c6dr4MuqMB
Fu1r4zuMmIOG6NWybo0ZAIfn5MD3xxJCKPB/0IwihaxU82A39MEvwZsKnLB3xRYOr3jBrNvXswHB
zdoxCXwS7yYBD0YYSIBTOg+h4da3s9EhYNwM6G4GtLf0sBIJNPDakATxJvRa3FrOvT7sufo1uDVR
nrPrQR0WAl4abqu9gP4wRmLhNvGkY4QQDXyYqy5ecuAwuI6m0cferUneWLd8aIhg+cHxZnvXTJUT
ukURBchhB439KnWs8WVMipy/TEuR2nWxLgd5D6v00OMHq5pvgc3s4bn5p1eu4P06r8W9ram7wZ5/
Ksj/Ea/xgPFTM7RRpvBxtPdlFnoZDI3rXJdOVJsZT1ifI86B7wgCJ+NHrvmJo/Ep6oVWphMoZzXV
8Qt6981vv0GkPc6xI62YSf0nzeSbBpKhsoYq7aa8S1rT4Vs0Oyyh1Slv5+d+QbK2shNvrDB1RbEq
XWCVQZsACN4Ho+6EVFkSWWSw67PFxcHQBpHfaz+gDMHjzoL3rxzvoQTxYDX9xsG2ceHoAxi0Lf2k
w2o27XbNvKdc/pRAXEOlUFGTbFXW8wTpLVNs3UYLYm79D0fntds4soThJ2qAOdySlKhgy5azfUPY
nnUz59Dk059P526xwMxIFLur6k/llteqzNzfAgKmZpGOlrF+NdPVnzC0fbGakWV0rGJl99HwZWXf
g00IcKeHk1cE3VDtG2JVBLW66dPIqaroBpXNQA2pXVYRteB1KcchaMrxVfrdazoznhfyuDTTzNVN
IqCddxNUklL3nTswum3OZXL993E6jD2nGfdHO5Pr5wZ5Q/NrvG3L+4JjLdMeTTDyktSkuZtjz/9Z
qwkiYD2OZu9EBOaZ4aJn9/Uogk5Cnk7LAbT0cbaHSPb2vBOpG8LDHtqCDw0QUAQapbtJq8A124NR
tHNcrFkZla13NfwsUmZ/0eqT7p6t5D2XGZ1TB3ohQ33y79bN2rWM78T6w+gQgO+bO8a1QJvBIFpv
ZxF5lNwOgDWrP4QRr2iR7UDz2yu7f95FT1flbf/pqfOil/aTakCtfI3Zlsc2oHSEJFyW3drWO2n8
84c+bJF5psa/yqV7lqEJEKsSLzRsDJZ8kQ134ghPMVID7IYZYy3jLvP6MBnnf1sHjlt04q7QvpDT
BWW3xsZqxb45BHai4r6/5ODei3iZ9AevpngmD0Zd0ASfXTDEZlW7yaQkGXfVjToDaHCzJRDuT7de
shpnVtkEeiUCyUQ/sKssyH3jV3XaWfUPt2uxzpuSggYPOIt/8tYuGwqusfP7P3JEdxTesJ7ngNMQ
qP6qxL/EuCamdkF/8dCO/WWeNk7tK0s7dkU97Tz7xe/aMOHXKkFOrB2rqWiruR30yKBkWMkPOx69
/GNI4kG/7/Mfdi2FOmjKOB794VLm57J/s+sSIKndm91CXANTtbVu4eiCuetNmI5qv1ptnHpbPG7T
PQXHDAR6DfhyqkJHb91ZdO2VbzLsljeP4Bws6b1xq0YlmMQneJ3iEOT9ZZxAI/pTIT/d8WNYfr2F
FxtAebFXTCk30oOmRTHJbu5+GLW91f8ChcVWoj/eCN2MRnnDf50ByWa2+9Vp2baXJb+Ltxl62Dbn
xp+CCjuAx8BtrMxGbRalpbNbuVlqeMemEt1uogAk2XhnOS/was22BZtf8rOmbOv4M830SMf8X764
e2tRtIgMTCJaK/aHDCpVQSGkCTSYyKMn1+aPt9aFI3Ekv+KwcR8xLBa8FFYBT+n2fJW12AkvXcOC
XNDvumt6c5esNtCGbs+uE9sgyVswrOD3vZdBvi4ThWOZ3fxe5ZaR4Mx3QCRHzbv09Q23LzLu/NDr
zfVF12pnZzoCaLMsi4NgW8mHNnXeAlTrurRERpbujO0mu63uXdAAa8n/NRMVhGCjpJB3zGhfogW5
S8fzDAcF7P1dTP69bN0wqcvr0uY86Usmt0ivTT5xG2/bFPE2vi/zV5P9+DUZrh1vyfyYJt/VBBX1
PvLy5jeAFT2D2ZP/5xpPjRSnvHX/M4v5ados+PbTKp+LhJuEJDj+3SSCbQ0xjjxj2j0J3Al4W0+V
5gAFZ2lswGtoQr0WRvU6jo+tKAI1QERtjCQ2a9ZQPE9/grUMzfRt3wYRLY2GcgaiznebM8V9lT57
PldqTqECOaoG5PZQlyM/Kd/UvdbwbbrVBRSqaO79kGxfSrxN6/2j7LgARxD+shPOFysPAX1zE9If
hr00xU6f+gBpOrfUhQXIZ+ZPkYBIGV64wemN0o5GcsyyWg/d4ti4Z3PwoNGZ5XK3Pnap/JhbO4a6
GNLbFazcC06OhIlN39sFw+KiJzxPNtpAy+vTzvA/sqqI9Ll+aPDUeH4SNXYN3vk4OM/ZBBGYnSv6
jDWTdwmIfuYAqtn+cSqnvfKKmInj3jcGOFI9HYJyhF7lOg6K+l/bw38Keni/GNY9Jq77RPPOutSJ
RxvHCfg96YMETkOI5JGeSTRrlDjWv7LafnSZRhoDCHGC4VKpcDYhyYQVEUu/v91XbbvsFqPm596K
zbiy8Oi04v70qUtexqFSvzmM21I93+QuOa3heMjBKZbhHmiSrB/0EdM+LV9yjY5Jr/x6fBnsxfLi
FmfkQLXRt13WrxtguIa8ZgC+qEXQF/D0VR22/XZUaX3Ih/ZYoCpXo/ez2k5oM+pW3EmCnb9Bqbto
023gWHftIorDJa105by5FeD+VJAGBd56TPPOPef+UJyr1DNPziRizEmMaovlB5a+Rl5m7+beCyte
qJFPhfRjJ2V/v3oe841Y/1sydddveE2CxRS2EVJr6ZM9qUHPJaa0XsuN+zEnl7DvK8CVenzXuvXE
6oDfZP2vlAuXtMxvURGLcRGZNj/TIgs/6NCRkrdpl5sRsJ6h+dA5JAm8maq3hBOvxWLNr3ovnuW4
nMSorsbWnlW1PSbJcDCn9dObnI96ncJ2ouRK5+A25hikcjo6FYPX0rhHP69+NKDxInHOZjKB9o+h
D4DL7u9wtjYiU3UVJ4mbnjvizRwpHrkIG7y4c1gQ0D9m/l/nG/f9rF6g5M46zX8hjUes06dlIuOy
6a/L6j5tiXlhBOMwe/tF5lzE9bedJs4uZ8Jj9SGMkTVrVPd0D2m0d/Q0bOeNF3CKao8gSZWfpxyq
oGYQUvO9tsD928vMMNritGGRu3BbWMXeycICMENT2nlhG53SqtCFxRRj8Vc18q/Lyp9Fp5WifKBP
0quWZgLQcGwa7sBuPrkyCddm2/vOwEjkcvSZhow+HIFzd1aSpE9Fsxg7ZCZz2BqJFxii/TPL+r3i
yi/7JSqGZWeO3dHKTgbdqTZcE8mg3YxHwqmL9IrQD6JpnfbdkJ+0rXtvHXZ8zobD0UkUrY6xbwzQ
vq06+yb2A5T7iwMoVPbjl83xNOiWEDv04PmdjDxLXNLeB/S06mh10hjRV7/jCl9CHPHVftWsKkwV
5Oo0bWcv7U0aHv7jZuHo5p3T/Vf6W9jqQ5TwhQZ++97deDjdAWtKwLZZSmJ7HKc86vL6yx1hdsSW
HmjO7Iidm3tLun9tX7L1a/ZDsu2ROI17jt671JpY68wdEYq8J2Sdd9pvI9dTN9pGXOgmJP2bC5XQ
1wa8u7rOKvmBY+cEjfKFBSRx4SKw6hY+BWuB7my7C90N4tSzmNqrYAM0H3V3Rw74veiQgU0a7PTA
IvmTW9fIr/LnrkVGZtJA3y1u1pyXhDCNVKhwxDjErPnuyyxKUm3X+NdVFFE2lk9J7xySbEaCtRlq
b81rvmskDV26re5JFVUC+ZmoyBP9wTFktJXitDhgLlMlQIRM7vClXMy4Eaaxy5hrw27N2STn2HVo
GvLS2klgWVn20yf9/DDeguLKtLV2wp9hdpPN2+pdbevlvl01tD9tJePON9fDyFacY5+03bWoGXPy
UVdHMqerSyYGQZ2aOW7dViIDV2I3GLI6YnGiVeaeL3HfaGuQjGvxneZzdqpFPn7SMxVXb86du7QT
zSmZh6E85SLVXgq7AHzbkqSad3JrpBW2nPRzNQLnGdWYcZHY+tdk0bQMRYLYIbOtQCsYPDVLfmy3
i1uUzhCz9SJFuQ8eaPnba+E0NWt+VfXopKLYNbNerGGmqBYmVsygT5U64caedlZVOXCcwxYVy+yc
DRtC181kt6v90YKZL8cNzr02doVpk2lfKvve3UQTDiDaKNMXe1cx8cdZ6TnHTpZfS+fr+2qqWRgn
izaw5829zlmd7hxpUjuUZX9krfno0nTFhA8P0TLmDRBf/gfcv8SJhahrMCXKRvjMc+t2lhEVFv9E
oGydnGBpm3PYe0j5SFuYXsZttXfK8Kh+sp3/02y8XIYhMzC0UgMWG9kWbMsFhXjpmIjEeKrqVI39
qIe6Tdcyg7Ltrcacj6T3w3dkJYxHkC0KUsfJpBYVDgg2lbEM2OLWHBMp152R9ORbO7fKDPSdV8PB
K+7RQpbhhHxM0+t/ndkCULNtCqEDrqOo6+wvrbmMPfhRb9BnMZsWeWreDUv/kG0aqs4MRXDzz0nb
/NN0yoes8cxdr2+3eBhHBeZaDZRvvT1NdnUZch6y0utnx6Fp23zt0VuNs+X58ez/9doQ+fLbaD0v
2qb1kDlC27Xudiyz8lEb5wWuy4yylq60LvoeceH4oOqGB27QheqSziU55rPat2pgHYwHV2TYsZ9n
D/NSvRZjFRE4EiJlia3ci+gcWXNZa8E4A1krdU6W6dNuyr/OWIFiNP9YeF0k1HLn5tWzDQyOoKKW
gBIjMhzvXA3qWzX+KZ95CAZiAF/hiNP4swXqsNqkn9Ua76NxWkjv6cEVyU7b0n27pP9B6i9cztZB
W1Vk6+27aosBcd7wvpDwgYoAr6bzaUy2jEaMZoEnTciFJC5G+0HYHKx2gNf22r+kct+zzGEb82Tf
qbWx0HPZ7X6y0UX18ILccbtUyiOqOfCwzbrAuOUPm5fwd0mElaXRMDR2wr/krY3gLtHWQ71u2UEo
ex7QMq2lw7x8Y6C6tmKDC/qzYHTaX0tLLplm7ySf27YfBnYFLiwT8TrmgawNSciIVwSeDfh0utiB
XOjEfB8eQIR64d33wHMSccDc/teAOKUpb73Q9jqLQddei5DTB95yVATV6daI9IXI4QwVxE9nPQk2
1xt6cq80Vgw5LnSM04foCsPEY4oTQ0xaZOAqEn7kIoJqzNHoJWvLeJwUZGwtCDKS9IxYvgyHpFPx
tAoTQDDNYlq2F9cc/hO11u5RBEdanb7oZnqXFVlkKz207DUwNxmk/j2OYHt8L2rmo8w8yVaczfEf
fXekm4hmctt57lOGt3kZeYNn+W/LNXSAnhvUfVFFrQEWryV5rBvNwyZ6yDEThtDMx4gb+Y7bLizy
JmI5anDrmxbaLxqyUPKZbLmG9BkM1hOEwNBGRoZu1DLnZ2eaHpqBGYjEXCjzLej6CpyBWUQJFtNi
0DSL4V3qPK556bmEkd2xuviFTM/1yZqLuKDd8to1GgSdY7ZmC2dPd8PyVhm4d55X3ojKn+/Jf2BC
M72gMpDarro+UeWQM3WbMwYu3wYn/kX3qCyGc5y9/riY90NVvPHaEQ9mf/dYZK3F+Up9563sqo9q
zj9Tb3nJh/7B16UX4eO9Otr46qf5Czfwa59WaWjnAxAourSgdsRPeduF2pTGZ982J62fqwBA8D9l
1l8QQdXBqptwk9ZxwWYAu8DrOxHyT1Ak9bpwvOSaN7hK55IrwvXlEJB+81knNggGbd6OeLwVtdBN
Tjq1+8qmdcgR9nnJxRxzI2gF1lrLK/Ios6f/wLCeBu6kgFGOy8HMnGCaLRHYuSHhqnW8EuSql7Rb
eW/Es5nu8i0/mKZO1Zf7akXSpuflWyG8o2sM8VIzic3zflrrn3HITo3jPg6r86Y8CHH4XrpbZKCi
UM+Nzkw85O+6Wa0A/+qz36A0/c4JPb2TQJI3OYew9rxrj9IGmEoya1+5W5yW5l7R7xSVvXNn8UUI
wUnV8h0IPVxy591psyM2zWuR9lU4+1lHKXEBvyy3CrXKuHab/J2z7gF0IQ02kfuQmSP3s/tTyM6B
5vI+i6GcHi0JJujmH9JzrmpbOKwIupMeaX2bPDvVpnirjPs8c5swr/SUvAtPAhWX7VNlNS42smI+
yGZr43rzUGS4jdy77uzvajSrzHbzC4srv/RsvK9n79qmNEQIu+k1rHKIRNYtEYvhlmBy6zjPlpNc
rYcR/bPTjn81/flQa/utnL9lsX2sGq7xtI2qFmFqC9u2SuPIW9OFidNjA9MYf9yEbJYUpCM7Y/iN
eCcvtZ5elNTj3pievKQ7F56ItN47mjbMlHJfwZD/ii4xwlYm/1h/+TC27Wdp1K8gWf8XLLiZgPfi
IGcOVFdO0nm5T5tiL7Llq7Obq202L660nqcU/XPJVds32yFp+niy0rdhSa6FnV9Md26iZQCvG21U
xlt131fjtWYwVI0ykIxxNYzJpVLznWnhg13q7NVQ8oBmz91NVQLs6C4FkNiCCslZp50kCgr5TO6F
0uHGaEoQVoS8btC2dhY3ViEBl0v3yxK3piAbDOb1xBXjrpOmJe8QwUp2FohZsZFvoINHGqmF5Zzk
+3yEMSh8VK6FSL44NSkPGCdGl5tjbNIghZkLI1pQ59Cye8U7AWTe3dYaOVu1yRWddQ2BRt9045e/
atOpylwnNFiTGeSkkQaUxoWPwsrXnaFtW2xuS/JMioo3xkpqDs1qUSNcdcwOz7qVDvMHzfgQpOtW
5pE+okR52daq/U9pCiAZfOdRp+zY+EdoD/401cuIK9L19zYmAixpzfJll2Suq8ce+VevzaENAENx
P5fokSokaGW2PXkZObuDs888eZi39JKY7xP3Zu2qSA3P0p159JSRreMYkXAoXIieImKF1evY5Mey
SaMSBjxpmAQ9FNKyfrK8ek+kYCiFdvBsEt9hI9wmDd3ZOyS33XTQW/RfTzqPlq1l+2aEW0eGl994
WE+PrWk+II/6cGTagtlWV128dM1/7LS+9ysWCjdoaWqZXLNOJIfKzI6afrRajx5RZC8cQcSb5G4y
Z6E/64E3qxzR2QpkmORglWvp3ZR6ywll5Z6P95GVDQODS9l8SBQ1v98h7USs/tbwbhjPObg5Taa/
mIFUdxUItmwEcIIKyXkNhGyAV1feei9uXIpp97k184Ng8YenwwCloRqqY2mu0Wh7TUiWS3Jty965
n5rOi319Rm2xJugCu7cMVUrPvecYU5SUeG1RYXa1T7mqsIFkd/pMwGExIHHf+isjVH3VYffOad93
L6v6NMWXyAQK0hUs+2ezGzj5z9XMEApPNJty17jIhLzqAVUoumrWw/MYoKJStqwoXY/U+LxUT+zw
CL22fJZGES839eEk81Ar69+OEM1gVCbEQdtlgZHbX8q0MjAhp0Wx7LbRoPGNVGPdEbvy5BDpiYQJ
OL+g98yqkZ/jX1Ub+3LydlqKOac9FfgHJuNctm+LbEJPQccoMD9x61CToNKLSDrncanC3qdt0vvY
nLzXasgvaF9Oa8FwXyJFr6YuNsEfBgGS2WD/qqbTys2/qtcR3n7BgWRy+PTyZdiOIN87HzV7353o
LQFrEGx7DkjtjBobvoJWrWc4hISg8e2uJuKgpBbxvA07G9MXKCWOh3WEwqJxrLpjocbPlfVF+WJd
sB9f2JMXWLI9JDrntkjfl34A/pBxk81WaK5/tSH3Tut/QJ+9LKpbA9mlPWrN4ZT73T53LTPa6gFd
UF7dJRsk3UpFQm3tI0lV1UVq6VvT2OVpYswLWqNZ0WCOFF70a64b560BXpPcJXkKNKKH6cQdNPSv
diWdQG3YCdyUSP8mR+1B/Ak9fic65E2omW0WgZ2x+Oeh4fTLk9VYj26mBZq1nVfhnv3SPWZW03MP
CHlS8AlBqk3DXnhol24UgztZE6OCCEwUJ5tFb57oZx1ZzJjKZ8nSVXTBog5517kLknrX3zwxQj+s
Ul3adT1aC2rCIsESp0Mfe03DCyBq7AtpDPAZrjoISo7DDzG63gUmbkuSt79LzEpLwbkwsf6YzMQQ
FJbyHtnHhHurp0A2psdkUU8vhcxfvKyxGepSZPz1c9mpg97rCGjys+j6mxQSqJ6hGEFOvNno4sW6
K9lE2pvTU+ZoH05S3jUaen9boiZZfW8Ie0SzKl8uCNbwekwj9h1ykeeEnSodv+c4lvUe4pwcT187
9J6iA/Deagh7/DgcD22C5pzYLU6+bnrUjXKNVaL3u1JzIWn1YsiQuaU4qRjKaE46S2UFxidzMvqn
RLt9lA0zRJDcBPpWLUJjWttQJswVDPctfardvm7tZPx4KT33MA+QaQn3Jb8VglJ3QKq8cUW4+27r
8bP0pYga5o1Iq7i5V5G9TVX/uIz615xt76vH+qmyNIyDsOwlzMemhmKd8p0u+LEQHR8sqe6xjd9l
EuqyrjDLBoNDTeWB+DfuTkzyrckXP9g6G49LU51SD6kvN0wdDZWd3VsGYpl5m9B/W+Z1xDLq9fMx
lemV5ImWaWx7Z+74yfLyVJdeaLLgCxLQfa7zrQkqb/gPi5XPRF++3rixsJPdefTGSKzrXwoNBHSE
kyoV8gAFX4eDOdu7VnjTJU31Z20xX1kh473azvRfYaf3Rd+tX6wf3j5EvkSbna5/TGfOIUcSVoWD
XRQ7P/duSXWy35ckcd1Zwu5gfbpufm28mmGI1cAp9Sr1FGIB0x8ikA5kI7k1/Bi4M7iG2ub1hgbt
5DL/2knJkrL6j42AuxHCtx/NvZdKdH0DfLZx81F+aHmKgOW3c7H8DZAVaJeBAJxw7r5H+6wZe9/Y
G/WlwnPCnYxAh8bJe2i2+5kMGv4wiBaQqH2chztfH3cuhCiyhXA0AByd6nt1t+dZyhPux4cVURZt
Vp9dBmEAutJf80jpmC4Zj8JSdmBrawHgtfaosbC7GDNL98AxS/8rNf76ItvlqRVamDzrfzboQFu9
uSUvg/Hd+o/FHJMjaKJG4yYt+/puyJdvK3uSeb7vEcL2RuU/NK6T7MZenOnCELZZ9b9ma8wwp9D0
QCzdFltusRzTmiEyseyjMLWIo7NXyohyeAxyVXNSPHlmUmbfOWYEoJu9W/BAB2ex7oDpkKkS4l98
jm463m/NZhz9sXEfhk4fCVQj8qrRAODtH8s2z7oY75j57pbKuR9bfacwjSVrHVozgF2l/Wweguoh
M3/8ct1DwcaJAbmjU2Jm737j+gwmm3tm67TmVMpyeFpbw4tX6fAauurV2vrzPFjU/j5yHbHTahW3
fomGQQRLP6F4mBCy4MHIJvdlbMVx5XqX9fiByrw6plkH1AKAM9ogZPqaXmu7vV+BwMugVqs46twz
QykOpXTDutWMQ10tI9TdUt053niw0aLNSjvokzxKTkdSQh3O0505MqZ7CIy4UHlaEDulErHn1S/e
YCq0LmKL8Zzc+tD+a5uqSNF8Wl0K4AcEaRWnlFvBGGk4W2Y11FgD0CBFQJUONhQa6bSrf3NXdEHb
W+9pqvSAVuvQJubOWf0XO59OxtLsJ41u3cDUmeb3huViVO7x/QBhlcbRwiQL9rrXfD+WXRfLMT2y
HfRDeHVUyb24wbIljZ3CKqEf5uroFP9KL33pK+9VK5MnQ3Gn6b86quIeh/TcMJ7OuvHk5+tLU2XH
FSJHdQZG+CdF5YTd2zvbtiuH4errw72To0O9mRUbsIjnrerunPQpX35rPDrLGcJGlpE2/vXJXW0j
spM1Iy9VxTVeW6Z1ihSPtH60VJQmFwoRsoTnntECmpj/LRnaq/nRmd83yJLejtMi9ocfqX30VXmi
gOb6u+jKS6HT9tXtsan8L6WwhC/5Cxqq0yQKnoX/7I117ImfdnCCBi9Dh4GWOhcIcP6J+3b17zJE
qazH3BzvfSjag6f9m28S1GlyQkSiNr3fFrAad7962PlWg9qvtp2Xw+sX04vY5nPdkCMN85ILeV0L
7hj0fY6vAt8RT3VTAA7bF31e4mHWzlMJFtBKf69lCMKQI4oOMyAcxhuML6I3P32R7kvb4i5704mB
y0JbbZjqfjOXFDNWR6V3hth7xa+BgbT5GCvkhKHk4BiILxL2mfozq73deq8I9LVYrqsLDtXSEW5h
RBUzTY6rOYXDm9B/Fh5vIsax0qoSDC6DCozKfkVVwF8BxSu08VeN8AP2dp227toW7X8+j9tHK9PW
F5OvZg6x4dzVnHDpUf7iqrrK5Nu1EzQl+nHVn5t6Due8g/BcSNr+yz03RB23qI+kN0NCCpGEIJrT
sr3M+fxIK9FGBMo6M+CGeqnveveatv90Q9+5iKvl9gb+vPdIMhDI+bLqbl2M2CMlb7XF3kWPpQvr
bBNfltrNPb4bx8HBmGnPjUlW2ZpgdcmBrObpj3V6S6f2k/umT+fNo1ODWza1Y7LElfMfzoAzFYlr
aPiva++tRQZkxjxveBcT58/2cE5ZdjD7HyYgF5hoj1Zqy/4y1C5+mkQ1ejJ/s6K27IIad7dAmlOC
Udjo8wxEUq1jhIuU6P7/m/ORNaBtmKvkOx3RsnjdKdF6QKsZf6c4JgpY3/0x6jtltacWx3wzjiwE
rz6yHPQsBePFjHVQ7hqVqO98PjIC3wYsX8VLiQ8YR4uqPg3tzSyYgvNHVFdDIVAksOjXeCNTLKZV
YVI95ZjM8uPqbLti7iKnFu96IQPT/DQc5vMc7ZSLGRETn43EZmZ7GS7SyXz15PRMqujBXtBWgMZ1
y69SHtJXEU3rggosx5VBdSgfZmzpAiPctL5r+qvS3wgDKAqeUMGEnBaBfdvdIeDCYHnRzrEFZzY+
IYV2Vjn/uqxyHhdU670PJw6cJg61/PBxu9NxBIb2Lot8jzT4mhgW+jJHIsEourif9HPp0i0xE0ey
6Pa6/25LRLkSpnZ99LMbbXAa2LGedYd1qC8F8zDF5OT2CPDcTT5t+vCrCTbo8umIUEM49zs5bCtc
3lcMo4312vZ/tW/vB93/HGrhRcs2gH0wz4ESRq6PkNRu4qacj2sGWXr7JDePVWxju82wBpJJlifg
7u+EhXj2pTWQOeH6rh9moCDFCOajn2urlMUzaVz5zXM7mz+q0D+KleNqcJbyL7O2Ytxg5s6wJnqS
1Tzm6jPx848uN36XrSbDwHcf9C4/2j5TLlVkBa3OTcrvbF3Nxo9t8CcHL7kuZFjW2V7nQ3ZeejfP
RuiW0xHm91onMzr195kVYuiMmN4vXZp+ix5N6FD9rmvxa2/9JV2b70YpjBnM5MK5WSVmBATQbAY0
XGfyy2XxjQEtt/Vb9+mgcTg9lR7LzrXXAk7qP8MdOoxXzgtKqIwIjxcPIHJx31yH3Qa4pHITUQjB
97JlSdtSRix0jJVT3w99fe8p7N2dfSxZlSnAf9QGoYd3AK9z+t1NCIkyo96lIGq3utDeaoPfBQJf
n8EbvqBAy0hmofHm7p/VFSVdGokaz1aOHNtO9DJ0PPm5egqANU8O41Z8C7GhC2ND4wWK1yZagigM
EymqKkwYQNwFnnk3esldmlnkrKrcvWm3Fpxd0uo/Z6UfswZNU6pgDKBVE+OtbPoOmmui2KAwaOz5
eSidf7YPdlnYgdnxmBkJqDtOkZxhXXc693RZOTuajm/bweArYTGMCpuy0apz76FEb5MtTMSnWjYm
dkaiddNeZhc1u7P0d+jKH1wjPxSZevDd+ZCSq0BE6H6b/PVUd9tB612kCMuIeDl3vO7c600+BTmB
KnNu4oMB6AEp1aPZNyukw5VNoItNl+7b/+zaewUaqr2PCXeyU8hxVypzjKZSII3Qr0WuVjTim7jZ
f65GpWNkWoZnXymC1WskhK3XUpsGdKKQkvsWa1atd4c6B3JDNYLnfYgmC1y5RFmbYNWHnPtMCbj8
H2dntts4smzRH7oEyOSQ5KtmybItWfJUL0S5ysV5nvn1d7EucFGWDRvutz7oPkqTzCEyIvbaOg1J
7fDbUsSzzfUykf6Dk1lLCoP3Unp7OZqvGRLnVNX2Oq+V+seeXoNZaQRHs6VT0TEJEa14HmbQuTxr
EQ8POf/OjikOG0fAeVdpV93GvoR0wVoZ1SdeLILncaeZCjopMYsRPZJYWFAQnlflOFdqsU7MZtUK
b+Np5m0MXEehXuh2NHaoOUddsKwG7zz4LZEfTWt2vNcV4wajG5Sb9qbv2q1pmCvL9q9GSz1Y5fCz
iBtcTIP61c8Q5FVZuh5ax+Xz0l1P0uAhCjJaWbWSfrPavW8tHxlcUc+YObSuGneREe07JI2xcFcR
Suhxsn8X8rWKkAJjID0FJsoahNzBJjwJDGWjYcy5UjGKpZr8ghIqXdAQAkA2WAVW9gfx/LJO7bmC
BKMymiUJ9/XYxMtAN+ZZRJuGQqOFSYcsRS6yM+BWMCGLNxW6CRmZu6zKh3Oa0+I56LTRc4rKurpW
PUpFjlnQJEHbVtVvHIugs3yy9Q2Gg0T85itp85Lpqp4b215rFg+h6le0IT0Hdn7tVPV17LX7Tu/S
JVW5deZG29irQRmY/a06qVt7zdvS43tbGNlPapLWrJY40bbCoE8JvsRQXzd2TL1uIE/rXVv0BgRm
as07pMCZYuy1QLlR0Yfn6o0SnTT9Ne7/2CM95qAHjGLnjAH1QtpJjJ77tKPOp/ZXOXIvVysdca67
0v1xFTt7p44fLBc1HXSYKrdoiARzZ7bez8C7SsWvuk03nUcM0ZsElvTcuKO+zfsfdHzNXEqUo3tf
lg+BJjYNBU9axLlB3TbIIYfCWI5oXwbafYvup0vCXbj9vccxq7bjGuvYpa3E5OY9Ygb2E1hSYVA9
JlV+1XU/euk9RB3teSEqIBIE2cwavLup/umlybLrlVvPUzZs9f7GjHNBfmU07t2hRMI7epIzUs+6
jSFKj5YOz7nLDc+/d5NqpISKeECo9FrMGh8iSDBVskmdypPSaidr9KsHJzJtPqpPyhYBQLosYpL2
YzJQb63Ljq+IzFTo+CTQNpuRXPAth8KfoFMxEh1kBFuXV3RsaDdNRh6cmNfYN75M72IlxtpRj4yn
3GN+toar0mZKni4sW3WdWr110wmYKW4E8Cho0j+2r7yWJjtnmGuvfUtWJ/fpiLYD9QXFH5gPFwq5
OwYguNSuKOjIb617FOG0RVSATeZdqYKK6u3kvk1VohZpVOpt00XOdWo4CkAUFxOrODDqu6JJtZPj
y8fWoTVfN0L/wXCD7CcHE9XUxh6LJ4qUybMaau64QoUUHQO38Dda1NrPKspHcxnQVkbvsutw5KaA
0geYKXWXrUE5dY9Av3ibkhbB7ahXj2TyUAHYHliy3le4EyBwm+uaCEnO1vUtzNP8Tm1Qgs7U1rTk
zGtM+8b1aDchSHHliho+raXsU3+L3c1jw61+MxQ6LX9VDViUNc5KyRATg1Xy7VSd9wasW/ryuFpR
B6RzivrsQ5xWLB7qib+HoLdpeW9S6P6cqJImi3xchjbLhUaO3+1ASJUUYwFDpo5pWYuMhTSC4jWE
+nuXyKK+03264qoweSjLgcZE4GqI8FMnQEg8BhH38bIhcxrIOA/mTQqCJwJHXLQ5l62EEvm8b+Pw
yUdTtCgzr6fiENN2UmsV+kvN6Sm117xAEF322clzSp6FBgLlczzdB9xA2xQw60yhcjPTLoi8eW5Q
I+oG/SS5/8plq2+y7vuARdu2AORalgaU17jABkbSRtmQRDqEyIUGMukrKvUHWEIbNvJfvrmmvfOu
MUs30v0q1U+AfirqXl+RzD/4fUdY2Kc5ppTvfVqTSHWdqHLsU22+dCC54q+o2u/xgP/+vn7xCSzQ
OTT68/sxuD3XpXVh61FF+/w7f/EQ+gWDUCu9gdwZg2jBvrA2yleUww+eAa6vo1ug8lFOTsP/A00V
YQVQRrckbh+7V+8r99f3f7ypISiZcMu2YVnWxRuyB0dX9KDRTxP0YGsn3yayvv35i3dDPdsQlc/P
q/nekdt23HbDWkZfWaN89RQX64Au+S6PuaGf0vHX2J+Dl+9+4bdPcYEZFXmVe8BLdQhEm+Q61b/4
wu8ppvw8uEysFkFzYmb39gtbLbtrkJv89SpZIW6nM+OV3rfvPwN+LpYAl6nhszPtVv9MIzfX/CgP
YbECq5w5MLkQmf2HEXCnVg1pa9o7M8cgrNIkCB3zZCDeoFSZZF9Yv330lVHA/v8AEwz0n0ewwmwM
84oBGvT1nU0ds55//xEwvpF47OAOylhvR1Do86eLURinBw6SmeV+5UX00RNIKaRuAEZ1rEtHks6x
Ub7mjXXqsnhe0tBFtevzJ5jewVsEMphaCMh4aliQ4LWLd9REBgQ7A3V+292MHj2Z225d3jnp91fE
m2Eu0N10JUSeYzMMUbCxoMX186d4f3SaAiQ/NyEmkm5cGi9WaVegIU3lSY2d64hqdrLmz/liOn2w
7MDMs/tPyw53k4uPXVua3ia5o54Ku+g2maFT1gOAvex1H8EbfWZfPNSH41lCs3T41MY7jndh5F5H
5U89lc7PXkTzrncJUwK07u3i26/PxmDdwPVEN2GHX0yCLrB7ntsaTqK1Og8OazvuiUHdF/p0svPn
Y30wpW38dAXWGcw5Q714i7KOcmyxasjFA6zQpdV+MaHFBzPaIf9K3xcWpRPl+e2aLHXp9llGDGJX
pbLqLUd5pYOILWboqh7bNtWFAmF0hpzVI3Iq1D/Rlmofl1lUM69YzMibRlObq5q041rWep4vJJe9
5UCX9C1pl+hG738M2T5oa2sTaWa9iiI6fPWsMH5z/wV4i/JVuwtDq19//uouJgR2hvDD2c0mMxdV
paXm7ZM5akWJ2svCIxUV4BKldcREHpDs56N8sJbwsITiatC6Ih37YuN35OCr1ljy/nhnTnweyHXb
yAg/H+XiWbBpwWGNcYRhEEsw+94+C0xEU8Ad0E/4BS0MdHG+D3UHZxIt/yqu/hs4v93jMHKb1hCW
Qc7kNfp2LH0qT6e26p6020qaM6RvoFl+5ca9E2TgXLkx06W1//z53k9z5jiMaV1wQhvi0kXObazM
htjjnrjorF1FWR2//fv4sjIRTAxhLSoPb59JDmoXW24e0CvW0fuY7HTt22x/Qvl/Rpi+4D+nZ5ag
CREmIzQDIgnklt+G+/P7ENInUjoCTPviq0Sm5SeNHgXnkC7iAirPFzPsgy+A2s8k0qVp2mKIt3+/
0+SNGjcRX12gCeVAqP/LJ/hngIudrHKpzgwFA+Tqqjqz7r/7hbnmcNXGKwKXXLon3v79alu7epZ7
ygn7vij/0VdfHGfv3w+/zxeQJrdO5unFbhJpnkIHmaucEnmVamvqLJ///e/3Ecpjf5cdtwSKdRff
Vyg1RQfNjM72uE2dc2gB3/t2jPp2iIuoIu0LUwUmE51NhYwQxMVvL2KHqw6UeID03JgvFxmItiIi
mR2dDXWb7DLv2yvAIS9pYMMjoTy9O6nQjsVdQs/2Of2Fkjf5yhXngw+MSa1GcGozCkaTbydQVCQi
KQYnOlOAIsudPX7+fb/6+QszCNGWVk0HeHRO0iu7uS7lF/N/mh9vd+3JY/f//3z74pZjiJoyscHv
a6hgkZdAT5zkqwGSBjv+4tr5wVwl3yItPD/hq5nmxVrrQ8vyYydJETDewwOZUUilk+Xz9/X+xHPe
jDG9z3/20yKp8H3PGUOhMY7OoKU25RqXnw/ywUd5M8jFsWBbKc7ByKzPmV5Qrboa0y+WxIdvSnC0
SYGDnbzcVVGguX0Vpul5aj3y3HRelsHGjZv1f3iOf4a5+CBd5VqpSw7u/FDhlBN++2hzDD42ISI1
zffxbhS3Ze+lvjwl0UtN5lPcfPuvxyAOoxGHT05i9uJTxxnJxD5zLfL8C3iS37bQxn/s35+/+MgR
SnXT9/j5NuhXKP4yRJn/4QF0k8PBJnbhXvB2rsYisMZ27HhB9NUFiL/pgfx8hA/mETaRnG2GbZCI
vLzZ0pCrkbu15akrweYsrWgFR/nzIT5YcKbKRQ0bLefvyn77EBkKV5FVrX0yHcB9iEqUqxyqXNx9
cdB9sOa4duJ5KUzVnjwP346TJ0Ec6DZAcS/Mr6CGfhkpfbATvhngYiP36aAqh7a3T9EfJIoo1VAd
SuDGX90vph37nx0X7yBbt4F+kliaLk6X/letZqBh66VyzgZ9mSBDURq8KHCCaLajM9DwTHue8L/Y
ei/vawzFJo8Vj+RKwE330hIzrQNd89xep61/yHpqbTG4f26PGz8ecUlqihxhWOA52W1UN/oxlV4P
mzKEpi1c+l+Tmo4VABPmom34tNLv2z9+OLTZWiAUo1R2T2cc5Ia8WjooyyYV+TDL8adGalq4kPrM
dksrJP1s0A4i5Ys5eDE33l3ZLoLQMDUaw2i5smnZ2aExIG6+F8W9G+BioyyhwmFZwwCl67JS76vm
9Pkq0qY48N9ZMd062cPwlJpsV8lEvZ3eWQUP1Ul776g7zSGuXTq2OgjrQH87u9wDpKJdw0c24x4m
2U9F7f/zP+Bip/j7hGQ6pSAM439cxsF1bQedQ+XoGPvNwqOUW0lAjk+fD3KxV7wb5GLHlqESUV/T
vOMkN66QAPl0+wbKUWnPnw/04dNQunAwe9bxi7jYLBqzc+KR4utRWv1rYhY3oDx2JEB/fT7M5fP8
XVQ6OXoJ4ZqldTEtPAGy3JetfsY74mmdpfvoixd2ObH/DmDotK+ACX4fu9IOWjuq2uhnFbK8BC/Z
isXnj/DVCBdLp0pqTRg+j2A0z8ra/Q8PIHTyDprB5Wequ72d1n5K5pa5zc8byjoI/c0Xwf3fWtG/
64Y3JPgClmNgEqnq8iJ+1buA1K1d6GfQNc6OWnS4rdK2e8DSbjjEWq2gc+rpqvQHdPRmlJvXQe1Q
H207Wa2k3pg7Gebxj0awZ84Ns7bmKZr8pWfiteSMlYada2PvDMuOt0mlIL2oAjlv7Uaj99x1FthM
Uwf1Oy2EE92ov4GljCvfcFM4uG7/RVR4Od3+7hG2JSyyERoJ5YvpBtXUNntX+MfWMeaanv5M7fwl
18dfpSi/iK2mw+7f1zoNZZikjLAt5fM5F0OxCdAo74SoJKwXDokwOLcUtOkxKxyUA0jQP5+FH61X
3qGc6rK69c4TsqKJ1EYw7x87NCvlOSwfev2LmXI50f8+0RRRcxTSYqRfbAmR1hXcZG3v6JYrW0Pf
cfj8ET74fUkkx+ty6DMkUHk70xHGjoMzeu6hCLH4Nc54NX1/ANIUwqJGYfLyLx4gRlmgAFBwDkm3
VOkF++ITfPT3c8+32TU1wlFzmhH/XJw0O5eD5pnOIW5v9q35H/54pic1TeGQNb5MRPaqnmpqJp0D
9jqZ+dglX2SJPlgatkpxAq9gW2OruZivIUQ4faD58FiZNOz8gsUlsDPxvsiEfDBN34wyvcN/3lFW
Sxc8aesdnQpAXmmdc1woJGinb39phkHbRz6BipR6sSe3qsuxgunP0RqGta27V8iGFt8bgm2TQJRN
U2M2cbRMT/rPk0Qhnru+1RtnXfxxfnr6w+c/f/mi+Hk2fFUz8JmEwXV578hr13YS22VXRuFp19d2
klEY+PX5IH/vR/9uUn9H4QFMIWyTZo6Lh0hGWfeR4xlnOUicJLDoeWKHqo0fAn9icx69YkshYYN2
q8zalQAW5I+WSq7SfrEvX9wcptiaBaNZ9hQ4cRe6yPHRLVvZWp/zMuuYVlH/ADZxX0gkH44GRrWr
7j5/8MvJfjnexfxwEjBjLp3JZ8OkXbUCOoP2BWJv8cU4lyl9PIxVPp8u4NRKXbOMi9N7rBrHxMPA
ANhuLuCTXpWD+0daaFULY9dGcMJsj3Zvk2JC5zdfvFUxHd3/fl7HYj07FK+oYVGMuYwdok4n9xur
3q1oxhoOS6ZsnRSVelKo8TUSW5xTQlqUlF4T2xwV6qxOAdfT6a8Btu5MFfep2APsRfFL6XpnSRDX
L2UBDMQq224jYuC8n3+Y91E8f7JB7880F4g7L7chqBwRqFPdv02p9c/MQH/qS2nflVZG0BA6XMIt
q7mh3QCdsOLUq8Tv7G2QNtEXy/tyRk6HnTqVGgW5Ns25XBl6qMYlxvPBsfNECp8MXi9WauquMcJ4
YekxGnhtKNafP/3ltGTQN9vWxR6ceBUGERi7HD2x01GNm3M/XddflXwut5ZpFHI+NBxIEhsEDG93
LgeFZtHiG36IMfIZ9Du32Banzx9k2sbfTDy6ngCK0/zBsmaU6UH/2Rw1IG1jSX/xAT2IUW5oxfv8
9z94Uc5UYGRB0R72rrsnUQM7GmqVkzx7VUH/qs4uRw3QqbPPx3n/qvgeQiWxRAaR0/fiSO9j2/Ro
DnUO4686uo0fmvbbpzoDmDbZN4OELiHy2xflmXZamp5tH1JvH2wL63sJRHbTKUkydZbYk5fz5WrS
lIrCWCzsg1RWw7UZbj9/PVIa77YYPvQ0nTRqJ3yOt2Vy8T9W68KsKpXhkGgryHir/2lzMehmBH7J
dg8J0plI2xXhFfUzrXoMptM+e/S9n1S7pddBRnHg1OZzMEYb6p9r3RfbGBaU77+O5VNUg3tkR7Js
SJLoBbt0zlV01rlk4Uqx6FO0r71253sB5P01wPxkQCxDsRTN0xb5zrL14eI7xWOBdLqs8qUb1/D3
oC5YuM4OBc50wTGTGNfQtd0HjxNW3dGOSJoXaX4bjndO683HQNur2aEMj4PxLJEBl0NmwTYx1mER
74q0pn/fWSmJvsjZJ6PhtsAnTYXtk6FSSHajshVuPCv03WA8mumzEV3B3V2UUyNRAcoI4yH7usrN
FYfchDWBWHTtoMHSkyNqcRuzA/xFVQHjoAZR2VfXUM2Xoq9nZfHoluWNJ1HkxFB7EDLBnFqVOIA0
8YvUrtzsWW9RDW9zCMcqgiA9wqJV/92ihBLgW/GRX44gEvBCE+g+zPQQxCcd20HZ3IjkR+XRchq5
q6x7SZph0Tk3KiCOUAtmNHH7EOVQv+qTI4v1u8CzQa27Zq61aM5quphk4O5a/UeRQyhzruIWjttv
XzZQ0s+uf4pw4QTIqVdbeOoF5qvGD5dvXNSYSMGLdfphFSAHlmU5EfkWlb5SJOTKsppH0CarSbbe
AkvIHzJ7n0f73n4uwO76YQ5ohrYQWmIdWc9MZ5hR15/LgDfTXmP9ROXNmLeAJEx93+PDGNXQ8Ahz
VSidXOMQkdJuOkYIw7iimfme2xax15WXlHPodQsZ0T5RT23W/Fi9Cyu0ZpA8QCsO9UuOEY7h1Bsr
7bc6Hck9Vgiq8gLKZ+a0z1C4tiWlSyu4s2IT+LwOPpNy1/RlxmMnt4aeLZPG+eWb1Z8gEz9iK9n0
/rCcLAkD8wU1wEwrNzJ4RWPLW2ywoKt+4NKyqepXcJ53Ntn7KIpWVvZCM9ZaVBD2k5nNsdXrQJhr
A5MUDREcRrYYoQTjweKzqurCwEIM65Wd3uF3i61L7/8cDIDYZbWk93uNwcSiLG4dghV9nI/mBNLw
QIVea/6jxKxEyUH30elc0IdDemhYlPXRau1ZlR+G7Lrqrxt0j0kPsmTcgJ9eK3Y315J9zhKR/OOI
xK5LkN255TYvrwRQhrJ9aOG0QPXr/Ecz9CGEnTM8pLqXKEO9d+dXzzmiITHhNs410D+/vVEVHKDV
JRICNEq/VeMo4Rnq8RNejyVkO69E9W+BDw3sWcYfVwwHFYNcHfcqic7SyO+d9LlER5nTfwMsB/CG
4a16H0HDXTKwtJjlcL7uqwwrtlKWRxgFIbJxkhw94SoueUni/iKFQdc5JOIwn+vwmxz9jylX4CLg
g+UzCdSYOBym7nMh7zQcbs3NaOHkC0L5aCByGOJgVRku85LZ2x1QTOdNP4vt8LqDDjLarz78/64M
VkXibMyqxTusPdaNulGAEWvhXhtfemdb1cnKjg+KDUnmnKk/aOzo7Qb3AlSPQLhVKCu6gA+AqgsA
fV0+ZigmPQB+RYdPCE12OGZFWGY/FcgYXLn3ZYkUPwQNx/5TavMog3E6PiGt0ZKrAVxGbJ46gRFi
exTRcYwgefnPIjjpUIgL/yxxP8XkRBya/Nlw/qg0oBkVyJ5sZ2D+6Fj7HPoBMvjcqfgM12mISWQr
0ZBsLJyFStSSVfjod7/wAFDrfTyJkXQEi7jeYNU4E4hDreKHpj5K5RS2Iyj3E6JXBzxj1y8jNCpZ
NjK7EbnCZdD911o/KqgCoeA6yKhKA3scO1+ZI9wUZG1QDO6KqlAXpdK1S5rvjWUZ3CfDLxEfJk5A
nJnz0N138VIr8//TyAJ/UxUNl19viSIvVa790aWbP7lG6LLQwxDn0oD9yAGsVoNGRmUyEKyACocm
TbPSn9y/1YKDAuIUwFeECsNQKQ84s6T5E48nX/GXmB2vnMRZDcrPHj56SefR5C43qNXWybMl1oP4
QQ8WLkOvFatT57/+K/L9qeETadTjhpbYBTZb10ZlXYVQRSqIFHV4FYJlj/Eq6ILHQm2eC7GDgDd5
XDfWTrbFVZCwULMUyxt1Bwm7rL0rz7lPBN5XUAJrztUAPw7P2se8fXHszJMaHmNrB318ybZVZ0+B
g0cPIKrEFdeDeOKA10DwWS+0c8wFfbp91CzyiROH7M5QhxWJ7V2ewAFunoGsbMIRpXRviW3vWpgO
RhuwGEsrcVe0KMB8wndTK3jqgddZXjVqPk/U6L6ejDA5QQwYF7VA9CvNOUK7zsNKscaWp40h+UTX
uq/sRy9Dg179UPRfmoYVfVWgUfI3Yazv2qqDcZ3t4UTjrhs9GIC8i79WtAFMlVgipu8XhaqByQ+u
TNislWKvq/Y5LJSNWvWAIZs1IomVWwx3ZiyPmpY8EpGUizxUd0NqHpCGrTzntwbOaUzLm1JAA7VE
KpHcuSUW2VyCVYGMOauiJSiPq6YWEKGGvQlXwIryZyUjcYJNXoPiNLeiLWrrgxuOSydCk6nCGhcV
uBjc0IIBIFamv4ayPKRF8KfJtD+hl6zCAjf7EO0+BlqmKWeF6Od5NcVOuHAUcutHwTE2IftFxbYx
1ZvRmLDO9mIAYqha7LLYMTW9jQCz2yKuhTDSzJy6volR4HvpiAwFLDwAMBx5/jp7KF54Y2vNdTqw
NKwOwI7a7b00fDG0fNv2/hL3Qw70qFAR8A+HwPRv+SmuXRPlHNuDSegY+Hp7dPPSm0UlCj4lWKap
tpH8lSQ2NskkK/f0bmaECuQCo1jWY7KIKGV1qaSFIb/VZLQXuvsS2uoDtKkEOZUuYI4VOyH6syHZ
RtFQ3cUR/sQuWs0kvI/9gbVomldB2i2RHKNq7ddhlj9qRC+khSDiFCerBEXWps/46OFPkyH4GeZK
qQLR9rSzlnn8SX658Pp675f9ekjR8taV+pg66q5qNJ1jdng19XJc9EW5GZk+eunexm4N/cJeAv1Y
B6CSG2VchP1tpGggFaNtabHRVvpyoLJohcFN6f4OggcDGS4Qg5kpqCwC2x00INfFujdqyovRbelN
6Ne5rWUzwzlXzr1mnLBeaD2oBlbSI7LcjSqg0ADwAv67YxqsO5lvAx6lVIEaYCQc6ACTgHfoJQiS
kHavGCgkcH0ITkJ/iv0XrXqtu/G5BAbamY8Sim/JcsVmCZMtlmOXzNSM6GKo9sbEG+z6DSJY0LMj
93qNoxRTb4naVLGXtU+q3Hy2snuPjSDAkLmaSCtGusJMA1npn4r2yFGem+JXLxwC2nayOJ6PNEmU
ST4f0hu87Odm+oSp1nXpxzuPy0Szi62DnleLQvCfEEmlHqwF9K1iqK4ikghlVd+KpL9NvWyhiJ/w
hZZNfE278QIXpEWh3LnZaw39KN/5+muGZgJvt1BRr8UodgrbpsKHiRCx4kffY1FvquCHS4TZHhtx
r9kzN8NbDiU1Vx9VXPXeVsUqWc0nk7cftIHMGz6Qq2PfZNqETD8qFeZIIa5y3ziMMG7jDnMa2Q5X
ucX3lcqiV4toKelSnVeNe0I5uLLacp1FwS19349Ypj5ZqbrpRXKNIyg2tlhYmqaLpbR7lxfFbMjw
6zLUNXww3CW6Z/4E3Cv9vVlFB92ob5sS592wT+bKkP9sWqgo1VBfDTK97cR0YqgHWvWhPEFvngkj
PsikPPQJMhhXOI/VwJObZPEDt9pD15tomgu/UK8bkXlzIwl/wRNEe1vC5QEur0JBgGvzYvYHgsZ5
JYkiE2Nf9XgvZKirR9Y7WH10vx4fCmrrNumww65/Gv6zpz5jgro06AkYc3iIeNCoBHy6ovCTwwt7
I73R2iLUm/vURxaMwFNpVlXQk/uy73TDX5mAT0eQB0JDXFjJs+P4K6246YufPDpXC2/mYZ5Uhj+b
6lAVD02gzEthzRL/ebIxN5ARGsmPmCC0aZ9sdS2VHt2oQqT8y+0xMRLZUbApj37MtZAbzQgVBBdk
CQDei9z9ADUGUwK7daFV88vyeig2rVbMkxKVHXwFRH1VedepcoNAfd6MNAPlWDq5V8IfFgk2F+qa
CMOInxyMeDFdQECZ0nqQE+IqLr5E6ILZycIeNfFDi0c1av6GF5tCxgRmsXRYCv3QLaR/nUTXA25F
ODpyF7tN4GI4zd6MaUhXBAzgp8F9qP1iDXwVyBti5Dadx/KgCwT9+OhhAEfSLgLsdyV9gZKFgDn/
0TrdPElvUmOrDfbcx4ii0JZNtFbwRKN7az6WJzqshyQGV48nqr2tsn4Bcnte5sG+LqCZ0RfoRHci
2RTDU6+Xs1rbCy4i00Hsm7eqcojko/TvivrQy+ss+yMqHoEPk8mb2rkdMRrLrFMTjuyaOHH3m1E8
ZykyVEKzXnlUMix+AZb4+8o/GPVLWf7S5Hno4rXZnkoEzyYFl8xZeFm1i/27VjvSX3BUiQeNbCIz
/NRGdS/KP1XD8Juo5bqD15HvMuvgeWZoxQvp7dg3TBhLLb4hol8DfZzjumSJXa0doqyl4rXGfGeO
x0boHPMiXDR4yHBdZN/pCndBlyHHCsw/6v7es2OuyxIKd7s1eJt9dVDzE6VYWmAOYyr+8l6Gk8N3
HKJgAzlo6aaor8BJJOAdw+5VV/5okC0w6K3jq37cUJhZF0WyDFQOePOgKdemvvGbXckVpT8mCgdL
RZt9I8cKjxYfuzNfwTmvPQXYdCR1fZ8OITJQGgVDYNKGRfSow9GJ5U0iHjH+XA9iVWQ3Q3qbgnxk
90vNk0OvMyiCKL5Bng+bN9uVWFyE2n6czIs6kwtj4NyIvlyFw5MrMCa99+PKObGSkasV94p7j+xk
Gw0mURo7jVk81EFANqh+Tpt9LPrbwJErbVhHRrszcavWIRwKCzvUG4l9d8m3V1PEMXEf3rndQ+L5
69pIX8Djbto0I46ucI4iA9CJx0wn+j0J706pHrvqjlLBYJ4GZO1VfRq1o5ceEuUGrTCGYke96+zs
Rlez8Swr+EhN0xIstEpFDqGP4P12WDEZrWGRGiJA46ocU3LrIZyM80z1YH9j7vSzTmUA5BFFeWfo
9WOmAUBRuhK/Qpf/67nllok6wCgEZicRUSWKcIBXmegPdRHr57TqO3dDjKpuACNi72aHnK8UXdsC
Iqro5n3sw4FtIgczDfJMQWFivp5aAJHMCOPDWLfXap+qSz1s9BhAdNg8uPhc/ejjsMRvoweJjnfC
+ND7Eu83D29LchsJUnuUJUtb4g+Vw9/gvkONfNF4injIimzy2jMabkG5AmmcloRZAXqYvE/ZL7RC
YqhZ15sKb2WwxyB/cFABnf5HTeTS1KhaRJKROLdrRH7I2nFwR/FNlJA+8Z5mEcy6yc1Jc45Kt9YJ
6ZX7xLzCZXmmO4+Gse6GU609dHCn1P4kBmWWFcEBOMY2pdRlV/dDui86OoP8DCIABm1qumz8DrMo
fWNBwfaNo2WPM3zTFOdR6KCQcwxvX9MGZrReLawOuzAWWc4KKuWfmCydVW8cZ2t2u8gOZmr44NiL
xt246s/Ix/OcgBfkf2E/Y1Qw7/ts6bM0bQwO8EG6wWHsLLFdQdywqfp4rTnhRoX1VcfVWo29e5tA
MOacxS1nAExcEZunxOWAe+d985T4K7+50fQHpzu75kMy/JwSfNm4GxN9ruPAlwN3nFygvObJ7V+y
8udYP/v9q9t1f3q8UtGPzyO/4i5hHGLqzb56VmJl1pOfCxporBG+7ll0GOpoqzVnpyD4Z9Egk+fK
AwbACa7CkovnnW7v2gaGNyQILgh+xO0L9xsBw19XoDI1jv7oYREWuAImaDiuy9zG51D9rXllBisw
6u5YSi9xyhzB7csB3ehAf6i0ircsB9jfMYYF4W2Vpo9mgQOiG9okDMObUMTnjnzS2AMet7wXvk28
NAhe9YTNxsCAdoAbK5N051XKleIHjzWWHTR5s+1nuyhqt5XOPMMTQA/TmwGGih/bRwxjthJTbnOs
l2oNIqwOokPVFpseIy4bpuTcrlVIdu7v1qhA5oKB791gjwX5MoOklJfuAiDVEjHLLpJiHQRwFmVw
5E6yEPStlkXzmzN7NZLygbm9oBGDXGcunuuBapDqkaoRq4GuSlpYYC/WeNQUHmQFH29WYykrPD/i
aoU52WywIdFDhbdvwvE6waAortX7Ji1uFZxp6saBKkzmPeJaEwdAKu3rmAxPr/y07T8FpyRQz8CA
c1djcM19zu2ftOi5wMPBHwmKsb/reDJtOp05wrg4rMuOyMi8EjEXoJg6cp6DYO/Zrpr5MNATCewV
8Mte5uptl5s7LVRnpcrFPS/XbkwWNl/hsUKNcmorcZaO2HpAsaruly4IZxYDbvFJ0NwmmDw7t3ry
IoNqXvhc/8J7Nz9HrG8JyI3k5yz2MPf+ZWkHy1jpwW81+lGI59Y4SQwm1b49R4OHx8aV1WbLwIPn
jJN1bt0FanWjSYiBbN04wJXRAfYkiR0HbK1zx/2i/F+OzmvJUWyJol9EBBz8q4QE8iqppDIvRLnG
e8/Xz2IeJm7cme6OagnOydy5cy8z9oZo24OrLBN53TV3MLlcmSrP4q+QDbDl1NYk4ZTKcCnD37r5
xcNLRAhFx0bOwAVAn2gfouj/co7ADmhrl+3b8Af0U5Dt6SF2Cd1Rh7LVvfa2R+YGKTgu3PYeil33
21KBmoQ8UvPiAfe6/hjFkM63TQ+Fj9I/jXIU7QlIRuamJIto0QPiAhYVxAEQluFLOZF/JMfbrgeJ
yRbWq2l/VKG26zrOKl17EOThgVix535DSieB1kNLdGW2mcabPd4W3m0ZhQeItRTpypow5jQ7jdax
zv8FlPj8CduQSOvYgISciW3vP/Q6JZHlS7frjZmFfz6mO0bHZCaOa51kpnZBZ5N4EcnaagZiwUYj
rUjqZUPkaY39EmbEhuakcErZJk3qDbfiX2RZhyJCd2CkVZLIc9HooxJL/uKTId6dNCo7UX4rrjYt
1pyc9oOTGfGBAdR0lOAu2K21SxvtR4C8lLTXrJRWiTa7fXoyKG+SklVZ4ySUV212upHAuos63bXm
L4g+lJ7bavkHVm1jEWCWesDqN5IaHOWOUOXQcurpX7bMoZUDgvM54t8mw5ufUiRhezyJdHnguJrS
+ktp75V40f1vvfrrio8iPhg6gYjhWlEECSrpKu3/AUJYA25fWYL3wNIuo/gHq2mVzfupvcnRo0sA
42TwNoedzcUoF7sigF2TtK7cHJdxblQ8ScH9tOdkrwwu4Td9fpDt9FJzuHf9i2V8A6bbZflbme7L
hrI4CqLLVAe3NgvfRhiP4hpCq7FTRkwTYWDe2CrumD4DQdB8ANeZE9m2Jzi7JmG+AzjrbzP+7kVI
0HHOBfZXh7sAMXlojoKxQxvUKytsya6piAa+EnztTFW67eOXhrxNHy3JtO96cmPCBbDWATIqRQRH
6ygFiHkDZaxmXLP4bSgfWrmJaEZyAsTL+JEXx3hJyh3FJYayK2X2L5COVR0zD8gB+J5KMnf76JHL
BGdlDhH6a9CcP1Ux7oKOK7E3GkS5ypGjzqGy2YYlxXlco9GOz5bglKbamnHkZZMTC680nKB/g4y3
lkmfE7CMZzu7qA0rSzOJdsl6Ng0KPS4IUEy1DnBDjtxwsVzsR1o/dd/o0T5g4EjEUc1U1Cxe62Bn
UsL2Vf0MajxRPaF36qZH9uuAe+mCGPN2GygXMm7jKGQoueYPA0W8i0X22mPgl6zpMhg5P1vOzZNd
u4nPq51hu6DV04cx7wQqATr+K+2TfbQgXbSzsGjZu78m+G2DT7X8bKRfjXuR5bR6vGqj7Wljt5nM
dkncc3mGqdIW7NIxTm6R0q66hkBsgpkgXgBOrvPc6zRzr3Iht9qz4s3nZ1RmJjYUqM2lNd4b9uin
JF33BIpN0V7jXG5ifxsD8MkX1C8nN0wqkkcn2vl/PFeUNleDtL+M8hmrHcmRAGqQmwX6vvmqw1ao
KQ1Le3AwCDAXY/HK0ghBafZscTpDQlpTvgo12+vQqy0gKUHdHNWxOnbFW8BBKlvbIGKZNi1RPfOV
MtETv9fmLarKS9YsGGBSgUd1J8EdUZZWwchdSY+3TAA2abDtk3e2vrwsuVMdAxmZay837Edevur5
01Cix1R1Xq9jLcqbaq+P+pMoRpnMSKWQz0GV7+fo1LTTLaYLlE2wc/RNS4GkCMZN0S5plZdqPE6j
qyM/EvK0lskbSqRfDIAbPJgrrHprjnOns715Opga8vh+nJD1r0QDV93RN18rPoc8PZE5/zAJGIhn
m3vcdudMujdBdbXgZuACKi8mpa/ISEXs9YPWR+6c/uFGXtDXWNhJLB26vZqINQnaaTJdU5wYS6tA
j0ndOEEoL3ZDZXbrOC0/CpYW8iBkIh87wCI+g1I4gX3CNbOyGz50Ba0/5khOOoidATwQQQAiLmJ9
ZfXGplJRF4x5Z4/mPRHL6oMdHkRXklmpQKLEBVACttZjZoRoxLpYxZM7UM5kJnJORybktCWwkZou
BQwdrslHv6t5/FX70pvaSe8Aml9KyXThjqDa75TKNbvwgOyScQCnSHGYH98jU38vDLrfSGzNJbIW
hO3E42uUjooSaVoHScs+Wminc0rpk9X5MrcJHnJVvpEc/DG2+act+XdQn67RpKinOGVFnrmKZFx1
wlspkKoQ/ltuhGsyBmeuBJ28X+wxilZvStv/KHtPjS9GWtL3ZjSC3yR35krnDaQs8dJJqTdoPzZh
+kFEtFT61iOBa5RgQ5YzOLrw5lV5RfJ3SnwxL6J/DRLjyAYcKHbIcZUltjlda9s8pYafpbiBgd/b
cnYQ0sZItwAdd4AtV2JOnvCM01w4RW/erJI4bcK9pbFZLw6xql/w5NsID0CcgBivgIcNILaH6VpU
9rrVtV1VVrc6mz/rgILH1Li72FeoC4wdBlgq4JCJbaxK80OBUhAiRhNBnlofhYFsH/jPRCUWO6dE
FNYFkjKwjfm7SwaXJHpHkrXtVBJcG0YS1K2Ke4gcjeGXOB40Kh62eXqdmIRN+R9wmpXZ3puWE1rA
+sqPWby1QnltpDzp5ovFwIgUsrT7DpvCm/ppTUytm+eksu5krhVhfcELH+bwacZoYLxSM6DrPB0P
PRi0hiF/Oz7jjp4PlGk9DCv4urWyz8V1JBc1WwR2OIPTLpgCNyC4YbQFv3M++lYOiM2TCrIWo+ir
AuxjcJaXuXluouGiWb9kbHlpcs4ttI8yQw77zCwi9UD8+jCPTNnYhvjlh/k8YJGU4rOkPtPwRJ6s
xaU2Jrcyu4XcZMFMWir4cWA160q+UJ7gekErt2KOuJqB5s+kd8des09mw7mtZPo+VymG2YFuje4+
1XuhPIL4imAOBk7q9jFcpLI9IEBow1OfBwhnGarrsYgvi9tixHIQJvNGGv0VIqhvP3P1aMTuROL7
ZPwDCrBEaUeWo2pv/girO93L5StJxGsJGip5Ke9Ir06cvRQ00jGAwlWNaNY3rwL6tkGqao8SbV+q
qcGuKJ016yuWiesEfxeasLmrhxw3TqxhvtC+1OklD1qv6N/09s5YC+TpCMLKZ+RZPcP0j1dJ6+8J
UDsjp5eJAv3oZzycojBmHAv5Gg8bI1z5ruSYOtS74X9hmmybY1LoR9LciQUG1VEfIpjA8jIv0l1Q
iK+4pPaD3/+Ac9zNmf2tR+0Hga8/s8+hPkBpT1Fctb0fP1TrwzTfK86AjgjfQoNhZDAbYTSYgkCX
dyN0aNhM2BjUxmP8UYqvuvxgzuDzKqrSfsSfswz7QvWlLHTERJoNfTolUBeQzyEQhv1N5HcqdILE
i70E6AYWKl3XCdTTJiSXOmx+bHbOhu6GTSCZEQiNd7P4NbHdMPhWtN1YPYeMge1Vnq9FhjcqPDJK
XkcaxSQny18PMgaCGSq4seq5WmXYecotq6i7iSa0AXKXxg+meDTcZh1ixSFwhRrjLxuo3MAqkK9M
SHAwats8THYyIJpBxX0OhF1u32t078Y/W+N9HH51Lg8oFaSJn9r4Qotfpc9QRwBuL7l+EvahMd+q
qlcwBtGkZNIz6otdVJE63YbIr72cbZYBTh/dJ9Lw0+rQVS8hnzghkDyP3syUTu1eRbY14p0x/4Uk
sneqO9Z/ovsL+r2c+wff/OrmW95DjpaTfVt9aCj1dgLLjtOvvdu5tOdjFvWzkFyQFgatJg+b7BMZ
kdl7cjqdUd+NxROyDc5aWWSOpR3l9NDRBBJZKdfM7WClLX5b1zQ5LUcH9qfW7LXaPqpxyXUUu9r0
GzU7SkY1B79nrIwKnwwr1HrrDdJ7qh39QRyZqK+NaGcFlyGBMZY4xQyyxC15K2fu+xn2j0kUEcdD
54Huq7DUQb3a13GeLm2yqwnMJWysfIhmE0H6icQH5/yOacoqLsjI7b+wzOS4QSzFK2QXcbSs8YqV
89Hwf2Mz2HYykxG92FJzr4o4BKHKWVTA24wumflZh4iaUuvozQEng84VP0fA6RmEkQpNOPa67X3o
XijzqZeXGysDWhUSCl8ToouguHDmiHU0bGWdKQXDR/6QNv9T7ciJFA4DNpWUQyFjU4uEwxKIY5fE
s2q/iTHgduXmoUizE9iOvIX+p+8/jMLz618tfI3SV7tmYI4vxJxPia0zYXqCcBP031Z3qwfFM2ag
owkCoV8TSr4PkZyn+8A0Zwjka5TvrcGHP3ODqcsWIge1Rr/L0XgIIeylEnnch1oktBsoUV8FpZzV
0oWa9ANw0If6M13m5SOFwneK0MAK0ao1xJlD7qxhGEH0OEyK9dLRF8hbn7c3/dBMYoTDU9UtvHE+
z3sdeLyfbcf4YoPwvytSiH8Lqtw+BVl0Gk3a0PymNC+z5q/M6rvvKQT4R3QGzeRPBNFu7IjqZwo8
8slnTEli48dfTG4EoCj970xgb13F6wVXow8V2nuLf4CwcAp0GaeVPVQrg+RjYo2OrMZ6ujmcZu5O
0kBJrL0nOU8tHMa5VNaRgtBPlrFNJLWknOOGaU54gLm6nv3xQkzrd2XM2wCqySTZewOjryVuen2z
STVKC9juF01Lt/5wVVHDrC5zTf1cNx1jKsqcBirRR0S70buRsizcYvc0s51UvAssg1yFsFMOcnbu
8v0AGkez0c8DY8+/sfJgXZQPWTyU8kWqjlJP7vwA85YHqRSIl+y4pXa9gK2cEFxCvxCVI/SXIvZC
FtFF9hMZz8CEGjEbnp4jbOrQHTI6Qwv8ElNBUbg8Gwc87nuz4iOz8lPif2kF19qNhAd2EW5R8ECl
mXiKkvCT8tUZaEA0iV57eOXil4KfpHhpuvhqgJQthPbQwj2L06u4/0cW8hq8ggOABzV93CfZa1Ec
geu5XXGTadBtLiE2lRj5suWjPEwmhWk4ulFLeWXJR5n61+Bg9OsvWLqSPq6lKCCRtnC0xNhY/bzu
Sacmbw5n5l9IMaiMIEG+S/xIYgi3gfFdd4z5ZqCY7egEZgt3aq+U3+PyZwI1LunO8uxn1sUGs87a
iusthmHeIZxzFl6ZgmpQt92Idkj5EAN0skepfSi1/W3O/+qy8zTJPAGR3bQ2pxlezVj+zouvKfhm
vciJfXeQEbT/huBgzPvKD1eKus/BxmfNTx/a+9oSlwI5ldE+hp+iOOj04gmfJZ+KH3txiB3jK+Fr
iupdC7GtDr40XmRNjx1Zw2IVvYZ6u5nHq1mRFW1d2XNMzd9C2J4PH7mYzoT3m5TJ6QwdCkUuIJp+
xFxFiu3MlaNpXjF6ovMq800dVYeQik2d99uS9yQ1geCo9gbq0ArzYS7b8G0eQaivmkSg8NdHqXid
kx+zfS3x6XW9uSmVcMMKEoK0E3CL6UzVEnnXB5/Lcy1uprhpCz7wMGhYBzWWN/OSxHjDSQpln8XF
obZfg+Cl62Q0VbwJ0W3S2Z4+VuVXHX32ylcavvgAcoe8P2sGNEj05XqxJiEGDiMNwJAjTp+CGvNj
95wVjsxDRoaB4tXFr0Iok7QPzItOp2dryVvNoFV1jeB30D+TzjP8aCVFUEykh4zBl6hcmonGjbSv
EWpIzJshR691qTmLNS6j8i3awpnpDUbOLkRNUEr/GtsLmt+GaktiBFUwJXnr2o5ydzmFCFPTeOuZ
MoPuisPPKCY4Gi00Xyf2j1ZflkljC6c7Ddcz7hJtMTigVptawlGFnlvsLX2fhambYP2LHdW2OCf/
tTGU4VNMbPowtruxv1bJxRwvVU9SfUDlnDsAUfWu9VgwJaaNuLBw2xNYDodEw1FAtjcTn8r6k3yW
+wfxtJH7aogECcv+nbolq92JQdalsQKXmOIFLCoNsNODWxq0V2nc4wKBVow9rvYgHLaYszom4HK6
i8SL372yMbxaupOc5LCR86R4hKG4+tG408jxrm9qleHksY+dHnNFoH6xIb2OMybUUvjewW9tm4up
7PJ+z3QnRlCOzc0kjmU+O9nwrXfJijaa2NnveXSLccB+9t5ZXpfIOPKzlejximr50Z70ddOr+7Hc
agm8oHSq2Qwmi7xY5ji8GR4Nu5MLsuru0Fxe+qLmKXYzUhSm5l/bYt+Y7GsxnwNJYRqC1D5Y5UZj
j0ltTn3jMFtZMdgduh0mwazbZOA7gvaUNepnGliuREe9jMQ0CCQGj0sdJxsFPWogSKUDNaAA4i7v
MyKnX27CHFimfGAQVgx8J/kb8KR1CVweX9a+B9EwdC8D3ntV4AcdV5Bej/pwxK52rqa7McVOnjxk
BGUfP0VnkFbdmV6HqzMMgdTr1wWsDK8A9k1E3SKvS3Of+8CvLeL7fWlbBbs65ypMFVwL/lSdDDu5
d4SlYAib0h8GY4nSri3E07i21qK1eVJYGeCLK3m+jnET8r4BL+KpmLKDWR3HmTKDGOh6nwFb6xGi
UfCr7Ng1nzH0RVEc68irkQllqMf1vqu8EMsTPWvDiSaW8juE38F9ZZSZGxnvSfOelNZl1OXjxHs6
YOfvzEOdPYinWSnhPyNqt/UoDkw7m0De4iKNRbsT8tnnA1dNNCCPeHY9Peb9UTOfS/XgJ8TJK19K
6tmzzaYTooP+Uti31iBaWzUXA8poroZQgIbQLyPT3LK51WV+MZGfEtwmGZA1tMuc7blZeAZsh9K1
jS3Sq04WexB0TBTBKSFOB+LJbDYDNt0kh0xi3MipA4MAJEfU4pHE1vWTE6OkDDyNUNm/1OEP+BDk
eLlrmSogDSNbDRRk4OSmxJMD1tFuYeJUdFv0QfnkBMAG2Ir0vWBk4OKPnt8k2wqJBoAjTorpFTeu
Y5nzVo1fy1zcZjh12ApzscFYqEhXNfrAOLJY62y+6QTKa5xLcFghUvNr4rIBzvATGNY6E69z5+N1
iKDxPCrjameCwj661i0jdSPMPZsB9TwEGPmVlR7+sOuhM00L+2dkv2c4Z1g9WKVljdzdrpISJM/Q
OgPO/CDIHBWXoT1pbokBSa+q78rOXfIAnDBvnVQ3XMMXEAiDuzLfAp9vpOVsCjaic5nbjMQrhf5B
AwQ556Ub9uG6rF4gl2+UpZTkdLXEIVFrvL6koeSZY1T4VKrbxLFeyviw1nYgfbbjqQataOFkie/N
gI8B5AyUB12+SHzihc9MNmij/ayUl95IzmKwHr6tbWMLFmf97DEUxUq50vGqkMDOJslzqrdgbdcT
695y8jRb/9OwGGUPICGN0cY7+gg7wMFW7AA9uKdWtykxx/r0osRVbKxyvKaFch05U5ltQFK0nomW
NhsT1obBpJT9XXxQIK+jkqFB6Ki+9c8MLR7dPmLj6Ugh4FiYshPMOmr8R4QphiAmrpYXF+MlzfyV
qrF10ofsCdgDXTMOQq+k0Gx7+UetaJfVV1VLrjXCiQKMtSdZJ09a7AbMWlp7RXkU6+9Rs7dZIJP2
5EPYOPetFD+otS3gvcukMJj8Wis7i0rBocoVDoJHsKlRbTK8DbZ/nidQp0HjxsvfYhQPs2k2ln6c
gpeGlTozpvU59uMpWJjOfvpM8clZHff/JLw2153R0JZXh84l5/+/jLKLNRixNSirTZG5U3Uckvg7
Y+8nqPii+0VEZCsH1KEAE8AshB2wYWvoh4aGR7P6VaE8Bp0S7IMYCPyBnGS8Y51y4Uvjf2z6wC89
UXDwvPJs6POfb1K0yzIaB2cmrYatnpiRSPNnpz5EmXGSUzJiiVbvLUYrEVg28ryWs1CqPHXduCod
Xk0lYg24d9L2ZRr7fYnu5jaYB2EFpfSEkf6c8JCk9FlZ8K1NrzF70LOOQPiS91czKF0zZFLWfLHt
S6ZFtY+6ZwsrvcoHSvY0VBGI8K335qqZbI+Eg3Ne/qjJLRefQ66/VorPvDFbsZ2/toeMv+kHoz6f
EXzArGqwml1RcJ8mXeFkBQqmH/LdDzDs2Illw4BFsFWe5nffigBrni2mZqP1MOTvbviYrUfbt9u5
f4T03sq70j+S4TRYyh8ZPMKeNrJoz/H0qYj54KcsPIR7DZdsg7E6N06R+UO12qbxsRhfR0FtJGle
V/BdRcEL9+pVKryiMW74IGpGrNHAgVqvtck8prbynMF6CmDCyz7XvvPfVPrDsDr5hWe3DLjqmZI7
gK2K8cRH2d5kI1apnE4XX3nDiE/mh5UNJXMa7BUrlv3XccSTyv5GoTkG66utD7p3MPeGbK8tiugo
Vl9IFlB0V6F4rOPnoIIrTG2v8JnCYsf+FXSxRbovpH0l/8wAtDGnJeqfkqKXRduMLqGVnHbG/ahS
9TB8ktDj+exitmzyFqp3o8BJDmNcqQmYPdaDeiXe11yas3rBEJMG8bYg+Jb/ijzMVU4I0FEvCCDa
V/12Fi9x/zooQMH5HfncuhNfaWibINRwNwOJ5KvuihBbN1s/mswQs7v4cf3bs1jVF8qBrHNnLMDy
tt2qCqIB9s/gtIl8HAoww0UF2XpytBG/w/RVmD4Ox6uY2RNhWYLkCnZ5im8/NK+TbD/TcuC6HL6B
RWN7pRTCVHsO1HMj2xgyYpeEA6b0bPubHmJms7Cud1FzKgab6vFvwrtckeEwMuLFbldJ/aMR9mtO
CRrVN+LSv0a1IXJHgk8rRf8E6ks4iEvFzAZb36qP2Vs0y4fJoozPJ8qDSOu0n8ddxGHms4/Vj64K
kzhvz3Z16YfRlapBWSuMzwzfL50sptFqrzVz1SDLWOvLqTrb7ttk8yguHhVSqh/fs+zWcqOKlnFh
7+aFvZnbnFbrDyaNByv6zFjOHTAmBYNJD7xLChcaJ+vkeOuunf4pNUej3IuoQa92K93NOOoJXvwo
m26rSsMmMv/JWnUwC3WDOc4yLm29lYxdm3mp/K0oe03a2O1DQlPJzhl/RVWZHHNko615mIP8OzdM
hz1J3rXKcJpifVtJ9xpgjF62zxjdICfgLGkZ/IqHb71G7Ds1CXgwXH3gXg/T3O0CNvpsITDYcOq4
NSv7OElqTH7JTlg7M4yx9Y8708fbcs8Q1IvqXIY/qSozn0WIMQtv8PVjXrITW1tuqbfsidQFlrzB
f59tM34kKvVmzYjy0sFU9KX4LiP24W7kwPsbeaQAI60TXsm8Zht/ehuT9KBnG4PNw6C5p+xWGcrT
j96CEYCV8lrBrJjbba7HrqF8S9jhZUqTFAC4ZePKZ/mUzkHdoZopzHjUnMbTrYzIEVKFLalOWPzq
tngZ8ZAA8GxuXb5VLE+Xn70BTZVn366QmlpEMLSYpjwCX3J7opupwSRAIuNRJz2+70MHX+hspY4Y
YrdjPyLWvCGxd5rJrDS4BgtaTnufkqseoQLWR2W4Y8zNSfayyL2pxmYL2GsbE5QxfWtEAtddtdWU
7+UQDNsKQnZ7bmp2ylrV+vQt+rw51V/0GpdwomOvQ3xCNRWGZ1boQ9HGjNyUt4rWkJ6vY4+ZoxiU
TIubboJzXNv+7zTO28YyXZuflGsEsWlGw0Ex+E4CVgobDIbVxjYgFbWqG7fMYPmNdjth4bU2Rqac
dBpQubI2DRmlCT8cgsSLKian7pB1yaTDDYNKSBKJ0xhuW713OkoqR6zVfiojAJ38n5l/W1SX1eBG
bCfHxnthfRYD9U0PYvvQ+Huzc6l6ohyKdlRs48UULwB69caBr+Jmd80GUMPGMsvvXJ23A4zIzvwx
BbuOgqmoT6/bFt89ObyjcUhw1c9vUXRWo01HoxgW0lHx89PcgTRPGTWL10b5DbQ/yGYL+6TEN2xt
/IRN5XYNsq2f9gJw+xC4koqhVBH7bu5OYvxW9MoDA54g6tn9UTH4wpw++QVDWg77dCwAIK6b+GfW
XkI84JbCjIGFqCDcjBkDbRmEKttgFKzCDZqLNiKwL+9/y/B02voSVgCGYXlVHgpzo3ILBh+SPzmi
22Y9Mei/MmPCaXqT7INtPYOQ1UxxGxOfISguF72oPMms3hlpZDBGI/0rGg9S9sgSViKSFW8pm3d3
tsC2EfawgcaA59RnXzCkfSnBpOXN2opcqTgqRfctpnbX1zDzCCnBjsOGLFhCiKJSx55sWvjqtla6
yDVr3KhTa81eBeFyi0sTnTZvVdCcLKeHlS2ucdjULz5raQ89V6RdlFXir7anHnuOkdHDRv70PvW0
J6VIEewjYZB1AoXVWt4u8EsVjwgrKLNqBMBoS9Mh2ss/BOPEfDmgXLAzOXCSXMZdq83abhAsElVR
gl0A5LdgW26d6oxZ5wlFX/Mx3OaV8WPNPc680fwAYNhSFxgSv16wB0GMIUvpi+4SlWAQ0Y8OLMgF
J9vkr0x59jt2zGrS1Ay3ApXGrZIqPXGXIu+RRcdwpmAI7E/pkTUtm3zdnH25CPWgVCviDIApRuu0
AvpbN0GC6VICrpVltuboFlvDYKRHloUDcZUzzO2mGoT9WrFnFNl+UX0EbWUsD0GzBgSssA0y6za2
3VQ+qnWTbzuls669FdYnOSqgipeqv59Y/nbKuS9drVYNKL1Jt8PHbR+FUEqEJYH3vZ0YxLdz3t8n
EfylqJZqzcClVkZxw+WWa+ug0MRH3mbkI2ZZA1gTT0kfD/OTxMliUy9bX4Mc/gztAAsaABM0O009
Qni0t41tJgeG/qbDquy4abto5NmcOGdL2mgiRRe8MKrHjH0aH2HXbqCzMgAY/YwTaB7JTI8IEGxZ
MWeDAp0jksQBnyVkYr5Qa+q8CceWNVanSavdjKiCTWfq86EaLLGLykbdDW1DTz+yaNiObuDHTj+Z
IOotNqlqrkdbUctjFGXGaxaS4pPP3rJ7I0zxng2GazbGpyHNghFTwPyvllh6wD+PK41InqncqEDW
9OGmyR919Wtptyq6Bz5rEKA829qAYFyHx6zu9mFnPUxpuOrE2SXs4masP8eE6KxJZTznCW7QqMZW
YqwaDQYzx1G1LwEQZ+afQLJUfeyMZAFon3bysCb6Ae55Fhw3yzaTH8r3vqvvtRhYX77mmJLkOvOY
k2wj+1pywvFH+373As8Tz0XtJsbIQttCwGYKZlyKZoH3hptOjjaD+SGFmVNgn5DCnpCJ+mnwhQWx
9BbXxqmXK6+y0KlCvT4wOqQzZEDVbHo5MFiXQz2mQ7Xiy9A0TqHF73ojuVoSrxMVf6iGZ4OHmmXo
mmCeoTlrgXkNlRa37bQTAcdtzWIwGERDlU5IGY+K6UOsenk9bEeW50PAyMs8oEUfLnGhjfHgzvoB
y/5sYaRkW9eO34zmc65OTfPemtSMwGCNorn0luYUBdxlQ3WLOnWiOXVNDTspQQVtvuzAkACR2fFm
pBQpQ1jI1M7NYN3CEqMQGLGRU2TqERh4bsq1CNmI2tnpuzxgIqYpgR2cK5iN/PQ7yuiaa3Z2ukNk
Kec6ZU6p01TWyufUCDcPLmlbeXUJFKQrN511CuGkSxk17Gw/wjHbkzt9HuToRS3l+6yFCBu/CZjn
UYCto4OXPpJFQNBYZl/2qFtRAmCMt9CO1WHX2/JXbBeulJP4yKro/1khxXvdyDzLKFEipygacPKe
GTxWi7MlZVEHeq5iibUxnaPylvXVT0Z+lq6gPzUA9EKwcpPMfFFd13wKhv5Pjf1VPG4WNwY7Keu+
Fhj07B1BB+9JrW0ZRi9LOJiycpaFuP6jq85vrPoeeVN5xvORmEBCBTSCDgwn18Cy1lxp58SwnbT5
SiwbaImCwdqvu9XAZAxxiQr1S9NvBbMzPwqZf7zo4Tu7MKh3J1kXa0nYFx9QqlTi3gr/zfXg5ciW
Wsl4fZzfbQldUb+zelGa99bAzTX/m3oGEWSSri2qr1j6V3IUWCAadKWl7zA/obC9VjlONkSjSFe2
Jt7dSH6vuvflssjD8d2s0mvYRYdBZy8jbm4s5OKKMja+/OaH7xUugKFkCwjb36xKrlEsK7+MWbOZ
optHeaBqMtRfv0y8RcZq64wZZhutJj/8DeJ/jdldFfizctkd6JFZZ1QdrfDXCakoKiT5eLqo0u9g
ShiudVZQD6zyMGAsT4Vur2LxEZg4khoFZSvB5TbFLPsTRNfd0V/aTa4G86NVWBpvCZ3dGrnIX8xW
Sveo0v1t6s1Ro8ybm+LAYvc4rSI7UNexoaUEOKQVSxPjgugWnM6dYbJ2VhqUnTaXcZHqCY7CML9I
yVQyiWXJNyTk6ZiPvfWIiCrbAKvC3n0fbfxxEuZ1NXeq+k9DcbJKNLP4P9LObMd1Y9uyv3Jx34ki
g12wUFUPqb5NKRsplS9Etuz7nl9fg34pO23sDZ8CbOAYB5BSZDC4Yq05x/SWI4hjVbnassVTiCMZ
ixsiddnejxiFjNABbFXOeRJiweTX2kTKOW2KOWBqb2abxbyAnaNnD8OQrQYbnzvCpNq/NPqL6ox7
3U4uMUm6RRTNKmJRBBpvzTyoGEYLmqZG95YD4PfDlzx7HaZWGXE5oEQfXeOmlsXa6DhhT6sJq7WA
p9EMxrxsj8x/VrrV7w0/QeKavzlNhp8HA1TRLWFzzNLehBZx1oxshu/pOBjJhlQSRAbpM0nXqNFS
9HjEz8ScMbGq85HvlXfupT+3kFsVE+8BF2JeiYMjrRuciNko1bnqi3WbvY+ITNvYXeuxQVfNuVNM
CBoYPDTC1p3oaEu50PL25OQOI8Ri6XDuJ0+EYRFpw/kHZzXatEzImG7RkA9SoC9OchVV8JKSNxuX
7ir0mk2Pab1kakCDZtn1HoDubF4UDgmpNdcxXmBkv5Btu3Tyfq5GzpoMKRAgA4yUW9EM69CVi75M
FzoZQxTg9C2JxzYYVQ3DneU16NY5vdQPwnq1UdPqAUMw5gBtfu8zsRLZZogf7Oom9HhdZ80sUouv
LHropYacBhWp2Jgq2z7abbM8DjG2tUTujEE/hHQge8KUU3oqeo3ZtEJLRtmLb4VfSj9K2AgUGJfm
pPdSBZTfQD9meYY/io6K6uTbuuQ934Nj6ImIZak6JYwUl1mJ8y4E42er20vlRcFmbacm8j6sfnTn
+4PSPMrwnFpsQug1RXUfBPdVhCwbpUAnP8ugQ0Dab0YqzbpSlimkop7QXQEbJkW5UwQcUG31IhVz
p9NrzV1triF76eJyEZccF0GPtD29TT/cU+0Df0FdUJ+9qSVWG6u2GpZENdF5LO7Ujm6VLmB4cKpG
uG+EFXP79zSl5YAywMzNnaK4m7q7efRymirY1dpaymhu9Zcx8ZYGCKscT7RefCoIuAExLZTuoe4/
fcokO/vOwMKYZrVNAK649mtVmnuD8TpvT9266emz4zMg3ugDXRFaebEZP1R9udMqDk5uPFfagQfc
hRyC5GKiUeF9re18qfLfeu3eJbnxYBX9XVXrR91TdnrYov1Gs+6/WRTLUprLJGRY0TRrOxsYk2SX
HlUcoXszD6JWIqv1iOTfCU96c+SgiXF6rgddyjkqXFKbxcmuVfAR8e9Rqz86V1tUWoR6xlhFQtn0
PBItXbMRQVWUUaV6dJ8oMZH5vwLkeHSpm2BUpYW57RmLORidFE0/qgECKWN805zyhJJ4qxkfiXX0
GdO5oCcsy12kSX6AdLYMuoLuLHCEUKxc+hFw6RY1d8P5jn3asvmh1ncjYknGMzJb5nl+YWSE97qP
X7LS3iiNedJpb3mmhubP3UekyzLsdrCju8WqtIozUfCXqkKXwRktIeYrjqDAO3n3HIZiOQ7RQWTx
U+MVNysuHluTaQfHbAR54hCGDkKy3Bp4jRs5Mu0CJJbZzAXkMiefJPkA7Xml9TukWg+dqy5Sb7yF
BmdRqbUrdNgoNGxecgl/U+blVz0W30Iq7yrbI/Wav7Er/Ra6DFM0q18bVrjNa/vNkdXVz72XWknO
BhMK+BA8cdaMKt6f1MOIhQwKLOGYr2C4KIPV8hx4rCBR7Yo6vMVVcXLzIJgBQ5sNXreelKt2QznT
pxstMDFZZT7J58OCI1e2sC0mqE5ZfHHKpGCpwwCnRPCFzevKEHORq745S7JhbYfinGYdzvhwITCb
l5b/qSvDLhi4aVp8GF2VVq/y3CrddWg0nJsk0oTjGCEYDFbeJJkcO8IZ6vA9LoeNH6cMjmnRREX9
VhMzDj5l2FmxAi1ICFwc/soyES7QoT0OIniVslkJz1zwUuTuDCLmOacx3RZv9VhfNbtf9YZ+L7Oc
tjY5zAAVzLUYWY7kKn/pgnGWqEbUsu5CVYeN0qGodhVnXvsAndxEtdGVFtQhdPsCLoCLp68ybPbR
kH2FjloHA6l1TVScNscRsICvcYawjQBj4CnJeeAoYqn5Bp3/u9XnT0j2SfET+0BXdjFnYzxHS99P
HqbMOK9A/tB0qyFDYNQWB1Xr2aTcBGcg8s2yXyRleGrsgkeCuSxqS4a3rx6N1bKvEGoFSKmmB6CG
/2Y2j07cUgAYVyMhazvQHngvsj6MWYxvVPW8pZ9Vjx4I/1yjxhqikGRjZRlk9O5q5wUC21aiI+4F
bcjOaPCrYK2Msqfcjs9O1PN2YWrqovJkvmk4+nKkpvX8/mAE/TqhXeM4zmPZM/UPJUPmyJ3BqnkM
u6rgIaJG86wwmsU0XcHA4A30EVgqGxz9z1naYsvBvevac2iXr7WKY8CyCl7W41bSbBa1+RQkw8EO
SB2Ix/fSDg45yoohbV6GMdkkotnjhNoXGjAuDsgMP6xriVzfa8jnHJTqIdGKS+Sn16Qrd34CrmjE
POTRpfPNVuNL069I1pjfB+uiZMPNipSVjj0lNVFW98UmUcJFpoenEZgPsYlPJFCci1q/V/SRxzsc
t5Zl76I2ZnNuvokVnxeM/SzyQbLIWluhXDjqKYbDJlN9U2TByoTIA7DuK/SHvR4pH5k+3usiPhaO
txupG2KmhGNAe58+uhTlRlXGdUvatZ7H88FTNmnefqRRfsJEsclcYB868lI7PRQ9tUlDoWh5+Jyr
9dQf9l0qCgFugEjX/EFNqosaqGsv0rea1R4cf9xGnfZSifhZqchK6W2qcbeoYBEoMedegxlhkyyK
IOC17Lwmin4ukO2rgwWepLtEo7ryNYW1X61LBUNzG5ECPhwKbbhq0EAmpyXIycKaZ6X2SFwH8DMg
G16Adk6fBEId5UHUoh+ijV176dFLbc75jX+HHYUEcNH7S0T+943GIVwzwhXIguyuLbx702reCwPz
uJQPcDhK3ObjMWo4T3hJ9ZIrOvzJZGs2PtrunAZfxnTfj/aOVnxD+JMIbMXa4Uq4CFLSSJwb5IdK
ry40RHR3ZYf7sa68lwp2I4PkDNSDjUEgMo1j28q1MMeF2zJbVhqYYUWlIL60dqQmvHZN+sIhDC+F
uwnzYUtZCorR6fAaw5pJEAMnw7pCdtz4PLsYFtUSSW8xCYK8AcdwSIY9mI6wy64ycZV5gwgnRXwn
k/J5rGkjRgilPM9FYRC+g0qejRihByykCfC8tqTsc3P36JVTi2BsqDf6LbQZXFE+pow0gcrnNsRR
0f8DFWgCnjE34WgjW7aLZYt1XzbqTutRSwC3RWzZLIOAgxxGH73jIzuzuRgwe6mnbbAOjVwZTr+N
OxCCquT3jkeKLQ8PRnUoDdiWtA5oHzhLNiq0pIyjipHJem3clzbSeyfEQxXIU+D5Zx7ZJyetCR4W
w0W3y2Pn9a+4NtGCKjraEqpd3vrcXR1JfuxFvOTZ2M0Rx+dUEBTCOwYwLhATsP6UjWonZxIKXgZL
qGjf4U1l3rMhsDExrjSShGoiza80UShJC3tNwDVOPxG9JRYiEV+uZGvs3AQo3ejqM4iawGiwDybq
ru6K82TEtTwK56wpZpWvr/wwnuQal5DD3mKsAGvhAjlWOXYXUlJwKqD5rToF+kfxZlSI77OcmXdY
9t+FnfOYu0CDytG9qROhZoAbpzblfQ5MKZDGl+sqz4NBKn3Wrcuuey/T+uqHwTNhzUAPDOvAfJNx
N1ppzQyubmc9eQ6i97HOaJ57pyYd6NxMw3pa4rnaPBoNFrIqQtjWQ1EIx6dkBIkURueoThZe6mwJ
qDtbkbG0Cjp+Rfrea5OcUzG/XEw7ABIx2agquoCwwT8ij05Vyrk1dNvWSee40REEdEcak6sCUoub
VUfPV1ZZZoOEsO9y2Rz03LyERnh1C/c6XYglesb6jq5xP+8S74033T3egPBO6ApeJhuelp0Ec/xo
J7UUXzIAapO3EdYrzuI2d0AtwnPidOcwLpdTr6VPCaHokQziqQ/LxeA5C6mEmwErJnKo+86kjTfq
yF5bni5vp1vdWvDGZXqyMhtqCQOXl5a5V0JdsTm+DLjZCYNQYLZhCbJGijv5FI1HF39S9OG60Kro
1qF0cZx4EXPsV1HXuktpPnj6mx4i40SmLg6iBDQ2ugA7BRaZTW7RMEOdzQBLTa6j+h7rCDeC/j4J
2q1t1OdS9+ZYcx7q2KUNZxvIibo1zPENjdMS49Ew19z8Y7BH3k5YQlznkHnRIpvoXWWX36w6e83b
YVOSETBvkvqJxvZr1aDHjpJ67vnRIk67J6/wkCNB5zWjdxkq6yBPFiSNvVWjc84Gde/kaF28EXpm
p722qXMPrYkdxAhfowr+gh7g26SdLKCTWQnKiV4TR48OdVRCqOtEc4gVDnxWRouhMi6ZZPKlDkzc
QndeBUjlQ1s9x1p6VAqm4x44TGIZ9g03SW3Fo5K1a5s4+8xpv/QSD2RsyzdQjau2rm+aTqVcc/CE
QkJlor+FAUcv3Jjffpc8hql2C01vl4/yobNKzvg9fVrHm7gD5rjV8RymHqRAOG+zoPQuXWS2c/L6
oKNYhwKuBN0yC2HwTdV4grBhmmVmPlc9aIA090Gs1NGjDCZ5X4uYLw+XiJXoQZo4SNRHKSeVANpP
NQHRjHjBiq1zy3R9cIdLrWVvtVQOBWfX0Qk5t4ZnT3aH3MROEGblIfRpoviPAZiSGlKIpO3S0/uz
vHKhuGJRMIn39rr50VkHjREC0/aZGDLOd4AWeDaRMuxMjn/Wi5Y+M3bCGXAeQ43jp3snoOeJEMUO
OmnHuUpM1mUlZn2EzKu7Rmhn+z902LRL0Ii0DB/zDjaHbnPOfQlQf6c5Y13cbtiFfPTrSf8SMXfD
9s2YT5uZLi1ZMp6VOpiRP7LTS4mz90X456B+k2BksjpYZUm+IRyHrsldgWPKhPpWZWKW1i919sbO
e0cDK7R5xOHaAv+4w3YyS9V9FJoL30xxQ+rLBufMyKRTHafdGCcAr3zryUhPhXurwm0Y02vkbzaC
duWYe5x7ryNnTS9+bxU0KM3JTR5jXu+ap921nMh6ZemV64L/EsVSC+NZBSoJsjGVKqXi3TCOdNuS
rVvvImcBfHJmZ0vcgCB8Zqmj4+YGGUFN1wIrjCclaUYPKNaWFQbeYXiX46NCJ8FoOKzThv1ouivd
/LtWbEngnhXKU8dgOMI+3fnehAShzzwyA2pnTWjfRa6/EW2yrjwHH3821X8cymhPOcuAk5iA1gfa
BhFXxP2c5AEBYtxqlo0IWBrgY/tKg+Bz8yiA/fcQKkJEk6F3vkai0Vz8mk1ezPz8XSDIzGqINIwb
Mq6R1V6G5EswmG7fyv7FYojXQaVTS2SL3cLQngsPThqe+ES229qa5+ZnBCZ27NcN04kOJlXsfDYF
6A3qCJ6OmVG/pdmD7V2kR5tc7j0juG/ZM/TsVe2+W1+5Vt30M2o8pfdAeeM6mTyREEJfNaCHrhAX
V3ortf3i2AH1p62LZZNWL14Sg1218DpWp8leA9/mTuN/d6r+AnlnmTWgpJ6Tvthq5n0avEX0UJzo
lAzdwXagbsE9a8wXZYyePP3T4U0/GNMUgSbTta1eFCZbJl78zFzrjYrPFpIRw6qMqtbBDleBvkud
Q+hsPQWHmn0McR0FNMxM9ZD66EYmi2WV0kADKQj4wxWnaHwwkHQPU4ktHgZKGrWHZAiphXZcll1b
+D+9mc992LQNQO+uARDBA+dh8+VQuGi0c95/JgbPHO2Hprkl8TWOkYmWTyJMZ65p3qWsBUYv88Cf
8DHpsqSm14BxmjVD9MzDjfQosXrlavLS8kTHmH9S8zr0O0bzsGI9xF5dckbAOYuqW5qm8xxGeRFo
s4bxkB3la525DoDbdPTnUZ+tCoNBIAYyW9U3UY92wfKvBiyk7ksjxJjUU8V5zIwjA2S2HygD+sHv
NBSlX5Oqa0BWJUZ6JxSoeoxiUKNg+zSah7R4HainTZijIZpzFMGgMniYExgaEsZA6xAwHLA17X2X
ShGfpoDWYGMYQhSgiatpbG15BH3vIA4vh/eGgU3Wfuv2i0Wf0KPbbNYuyzIEkEP1LYEkhtccZ18Y
osROlnnmLgcJ8Vh7Vqtd2oRUvtasgZJfagfcHXMJUxzBm5LNPXyDI/epjh/9El0ijQ5mQLW6MVN6
Orr2VRJjC3c81IxdxrSlLO2FR32mAvRNUeqk+dqnGMwo+JDI9f6mEt8BkxjLMicLP+u5Y5OnKSw5
/HoCH8MtpxIXKcdBDFWQiVxqA2x/gxW86Lw8nC7k+m799lBHLy27mCYq/MSrwu3QG0TLET9XLJIH
HXt74NlQVquzj1LDBbw2kA1iKdhhtOh+LL/K6sEdHzVFHGqGEdnWznkAD5ijgU7NFWTgMeffMJbQ
Q88avnAxoOmC9ZeRdjSO1SIyul3Mv0ZeMZnDq416Ak0D8Phi0etiHjUlw+prHJ5c5VBnR6gkLu5s
lRO0ITaCXrQnSO6Az6jF19T/LtV7pIFB0pGjY6I+/7Ic8GLAlFYRu2XqPanyTeib2jIQ/3UbEXAY
GNONbbA1+MeyNRfBAF18b8vvqmQ8XNOd/xCAPnB03CkAeOh23kFRwUqTYqNTofr6zCLkMkWChiDJ
omp2GDkVkMVVo7wb/Q9DLsrsScGHZWGX85OLpKDvxnBhpvM6/EyQgbS3HrXTWA7zgPlFE9WLLF8b
9WpEdwIFAs2jp34wUx6Z02GWKJGOYNYpNIMeWTBDviuQEakW+6CmouEG6JNdVSw6dXa1x3ZTepjW
b0WBfybNaFIBaoPnE4rHvNxjo0LOx3Bm30abjiyEuNkrNYz/VVogxKQPhr8fcZmCHmaksrNRyinN
vtIzRLb+LBuimaE8GTqyqkWEW5Gp2LxHrI7QCAHGZZRXzsdzIM0pbQDrczSJ4wmoL/hgunkiODou
6k5Wb9/eQ6CEt5iwtiZreH5XMmZ2FNwmVY5cGvgRI0gOjiu81Jw40AQwEgK1afkruiZKc0s9bRHZ
765xrwE5jFtzpoPxEvnLUHabTMuWPXzDGF/eKIvnELUH4F8LeZ+jrTW24KjeGmCxByT/6qFj/Npy
1rJ4wWtERQTyvsXWhl4BaPtcTSO0fLQC83w1ydfrKjiofkKIM4caaDRm8tE1UytQeSjd+FCOeFRH
b9X5r4b9rkpYo6h7R/RPpXnK0RImOUKW7jssvr06XtZA9zyY7VXlI4CiSQfixIH3XwPdcMNXqCqM
5hv83E9Jw7jZe4qdcGNQEttUgxy0mbnRoNMpEVrEm4KlpXG9MfOhN08JFTAOCueUIuFk2zKEi52F
PkZHrXtww/2YAkJO+3VU4YzrnhXbgTkQLopoWCKJmrXNzvWv9RTRW1MN0DWIjgE2TeDRrHvmQGVL
jkZKxyPdlXXy2iYfTYhTWDs0MtvZ0n7PukuQQloAWgzVKvsqeYcisp+p8FajbCGjb9kemupBK+4V
Xj+2ewOwW8WYMC+5E9yF+mMvvur6Ea49Hf4WXztmcgkhNa/VWRJvavdBr1ZNB0ytencppCKU/D4j
QTs7T7ib0l/nMSNLDaOr91ghEhftrUs20PwU0A22m2900AScIBaJ6pzblpiKQVm4wF8COGMKzoEt
ep85OKO71lMWHjVtOnyn2iXgxWEynvSYSJrVUv4xjtkrHY564zlm1/d0TAEyW9tDu6zUh0SnlEA9
YaWXInry9e8i39fOpVFf2gEkicrfwiscf51Uw1WHX50X69Lzok2N/iUvL0r85vVX3aJPMBx87aKq
1C33bU4VLVnJzBqN0wTnQSSq+qs4t7CRoXNxgNGjLOSbF25+KVQYvwwgR+OVtsGuBB8EnJPuxEKJ
TlAiXQZXw6eVfvPyYEr3lFPbRPnjkLErTLZf9TU1+nmDpURNcVw82ea9JnkpW48WFYJVM2dlRuem
3GBcnhb9caXeFubaNemlbWv1WqYPRfU5qA9DMhklT3XBpD1EHM49SMHZQEHP9FNCmyjlXjlahxOT
bahfs7YXqLMSquFiBGWNvI/kTBk+2doFh6BIPzrSMuL+0I8Hu8SbcimCTepZ9Erdu9Z/NgyABezk
YMPnlBnoedIdruKF7CmpEBsYHFpYAHSdoFlHKdvAgC9tCgmZdylWBfQgNkirKj/WGUMkuQcgohas
eBS9CZPKS1DQnGAE75r9okP4qALqyqJnM3/yPe4/hBUOLmiWlPd0PKrFvs4xhDTqqolTrF3FZ57v
cpRHZrdWaP6668Z0KQP39F16sbXksabe10YQAjqouHhd9B90QejgKYzlT81oQnV4TPrL5HN3aQSJ
EYaGVNkTdnXGS1l9N42L0EhRfXILjPnVjtPrpmCa5gfOxlP60yRoaIp3Jn8DVslBPBdU65l/0s23
nFdiE7+NPSYQ8dym3y1ovqkG1ivuQ0AyB703G/ZYDnTJQDg1SnupZoseIIN21YJHn4Guvg9jwZXg
sJO9s0TmFP5V/inLlc9Rd5D6AiltAFavsc6DDzr62iClVom5Cnct5zqbB65vXkKaQPj5XVdFkGnN
i3Db5huFTZZws7sIG4FuLSduXUDrnAO4Fx08drHkESU/xgMcFtrZpTHl2M9ViH+5J9KgCfbF8KZr
B6fHeeKsKRh7H0d8RHfRMVYmk9ckL6lK15W6jlx0Iar2PgV/KJU162hbKCQd9DhGypc+uYTmpwkj
oWZG7kMirSV0bPyCtVUsCxw4FbQ2GAFavzJ6XmMG3Ds60LrYerSocgga4zWrOoCXO0M5oQ1Jqic3
BUWR58shuTrBvnWxELH4rJ6hyDKwNpl/CPz3Ok9PoIPqlu25pfGucGq3wYAB+aH/DIIVYRXLc4hf
VRjMnbHM6DM7BZ2UlyBjgoC/mm2gNN6Iw5xXHAkQpcPIWNfVWjXuzSTfNcQYhPqyT+8DjPSifcvi
W4UNsyS/RflAPc6128r63KHVJFsnwT5ekV3llh1QE8j/m0kX5lI7QYcm4onqUnsPSL61UChn6SbW
z026a+Ew1ZMfosrv1XwbmB82norxvoGHRvu1ja+WfSl8d1YwfslPmXdrKUpM4mjQw6l7i4WQIUpq
45uJbcLEr7L0nLOWPwblGWKc4XzUyr518rsu+fKabWuvOV82TJMT7+g774O7Q1ciuldZPrJV3LXj
UUPrCGZpiu1JgAPtQu+qV/s23rlwz4Pu2wnw1sMXUE8hswHffx9byDF3nULD9GMs8FxNOgN3Q/cD
jgczacRbhyHy74xoH9rvibsSKYE1zMa5ZUX1QeINf8At8yEUFVuIIYrBRHnOZsWiJS8iJ7rAQ5P+
5TO0Y2CUZCtfbDP/qao5tsTA6Q4UPiLCe1aANAh3rvIReyPlIfckUedJCjy0OvrVW10ad0mwZbAV
5EBpeKTZfsdmF4KNUWMSwFC6MCdqrJG4ERXFib9v4dXV2aag+M2tI/y/oT+O4VIx3kV1jXEoBhhl
xuYFafGdWa5yenCN5HhEfZhBM5teIgi6VezoI7zLVmX0ViNhP7fmqUuuRfWtJUcfJlEP6EtWb433
1XF6KsCvpE2zMBhn2JOSq36oio8ijjaoh9dt9FjYeOFpUcEOlZDTmS524UTjPieZAT9qYclTgaI/
ORcA5jBOpFoJefjJgEutXbDpJTTkVWuKH0T59+HS+zGI5/JPnrGqxYuan1vx6TjKTQDA1ODJaOW4
Vty3lFNsZhya8tk0P4W5LeHn1qzNSmI8wFIjMY3VwZmUq3uvAyPIJEloIDJofNfsVp4gmMF9V82t
oN4265uqXrv2va3uCULHy6jP03qTBac82eaTDJ38qhzDNCpbJgTriczseR85cT5e/BzWKIc16HQP
FelXAZrjZFIGsqTUatNm95l4b120husqvDU8tL3yadlkBtGkVaIrr3JH3Lrxq+qepbMyuNk2uy2a
ysg8N0I8S5V5n/uqm8ee3pnPgIgB75ggwNBBOVENqiGeo4PR3Yt8FbW0s1nfxouPr4dXAsOqGagz
LE0BldyrU52MemnYMUUBbYDhWoXnoj8IUhwKmhjB0O5KeR+qIYCIcTulsoXKJz+ZGewzM/TI/cyU
56qzELSpG466eAsE1ifk/7U3K3KM3NzO1j3CB7mL62OZfhjEZCRTz0WuB/++VfnnuSy/mE9xdSg/
R/Ue6VjDVi2t1755yjhoIxGJvBfJevYib6lzCq6Rt6oFvo18meQwGa2TGu0a78CIFV/3WyzfsQSo
5rNZM55oDgGWWdF90bU9+jHb24NdfGSavhK8IO301hVvMmf6ckMAbakpxKutH+9LhLZG3HJo4XIl
3V3VkpYAX6lGaF5mUxNi2clHN1XWhsfIZfqtyOzPlaXNC/UZifrdgG99PLucrGJxVfVPhcY4Yxk/
fxjD5zb/VgWno2IWwDyohrfSegyd52jc9cGD0m+a4SGh8RIyymxwCfa9nEknm8nyISWyICIu40Pl
JBdwbUAlppbNFFhd+DhmTPp3Rv1YRs9R/GwV18gAFqaQW95/RAbED3QNMfRTnMPBo1E/YPCM2k+3
nztUMXp5HzY7q7xqWK11zscS0w13qPnOs52SHsBXwDV+jbW5rl613mM7WsTVOm/AUSKTZ0UamN9s
h66u+aXA6MUG1jSM7w8Kh8u03THTQ1V3LKwHI/nSoLkGmTVT6JxymgjNW0KegTseS5OeD51X6h78
GneddvKd75oDhRg+1ClcixNQkoCPBLmhrVPx3VI7hzjCa7imA8aR//6v//F//tdH/z+9r4x38eBl
6X+lTXLKAgQZ//u//x716RD2iUjLgY/tSPtHZmnZd5Y5OnI8IZixxH7MfhP1+U+fL20UjnSdVKHr
PxJ0yWuoLCftx1PdHPtw44t/HVVKSOb/+3xjCrj8U1Rp59qK1AI+3yF0B2za7NeX5+8Joo7taEIY
8Hykpf6RwPynj+9tmZt6744nCn9Ev7BSlgMsr19/yT9doz9/yY+Y0or2SUcS53iKfDihd+H/58f/
uAXOGFhVX/PxNhSc7Fx4t//gz9eFtIR0NEv8jNIe7GKwolwZT0n1eqr0t19/ujbl2f41jJasWEd1
NNuSUtPM6er96RZIzQXv2FjqabiosruM9jKZZGYzoOHIAvNoHlRgc7r7X3/tP9x4RxVCpePJAuOL
//qtnmKpTdfmJrTjYm+aUw8tbJ+nzuZ/8j2mqQrTxntk/Lg5tkTUFKSNedKce606QU8Ygqf/4Ct0
oduGqTkwbn6k+TYGPhCLtJNTY0j4EdYpduJXO2WX/PX3TMv0x40iaFk4jqpbwuCr/nrJQs8EwdSS
jyZxLOtoVmXJpuhoT4Sy3Uo4zH6X/eanTff+719pGcLS+U7T+vGVMFt6GRogRTIvvIu3vvf56580
Xf2fn6/pgufetlgK1o9VEItoNN3UtU8i/exA8BHpSPVNY5shChyixP/NJdT+6QcJzTBY6LqwuTh/
vYZmzjw/9dUJlw0npKe6Le0HR4Vpnuu32iq3pmutusxflKSqOl5wGNKnXlcwcObub7a+f/xT2Pgk
N9UQpjP9/3967ga3rhUofRY5EeoMpUWISuXXV/d33/AjPbkt48jvQmGdPIj5qAfJbfr1F/w9Z9oh
Q50YZZvNSTfkj4crk04qcybkpwyUg+UsO17xOPCJHVH+7cWCT6HqvCcEV8tR7R/P2KAh5+vsRj9V
KeYIJGyckX79W8Tf9sHpK6RNgYrTXzg/12LUxAUgfsI44xzu80xTl22zsvOtbJ67seR0Wl2VOsGT
480CBog2B9aMY3m38ZuYAunLKmqcLTOvWfXa46//tr9tltOf5qiWaRjWtHB/XOeeUADQE4U4NdnO
+BLdjui7X3/D35YK36BZjiXRTzm6/XMxVnnelv5YGacI54NRMUYrfrPh/9M34LjkH8OyHFLj/7rc
FWuybTIvO4GgbpF3yt8UQn98wF/2EqkKixLI1HTdlLo+Rdb/6XkyW6+tUjcfT348JWfeGpqfxaN0
DlP+RiSPwfDYqTcExiVmpuI3SeJ/f4tO3y4cqVNoWLD9fmwsDHJr2TApPlXNG4d5A5G174Lf63cj
M3Nn5dxbz8zX/vVd03kWTM20halrfyzpP/3kDnC2LVzRnyxAEApkyH+/7vhUqZqmPtUfhvjrJW3i
EDFqkw8nNZ67U0bqVvFP//4naKbQVFszHB6+n3ctdMsCvBU/wUVbGtCnLX7zYP/TwtA10zSB+rM6
TPljGxQwvnuv6PpTzjm5wDBJbDStCzre9T1Vlf5h3cwQODCBbwPxZ7/+ff/w6OpUVpopHUod++dL
28qhfOhx3p+0zntse2NvSu/JlfFvvuYfni5dmKYmLd0yJLXOX+9Ugr8uMjV7ONWShIRelIAVozj6
zTM2fcqPR0xndRtopfgi3fpxJQMHVVobKgOA/Az4Wb+RcPjUiaFFig5prr++dP/4m/70bT/2fMvL
YoMB1niSXrYWPol36m9+z9/KD8k7xTZ5dAX2N+Pn79FKXmuOYrK+nUeJiW1srI2pL3MNlQphHeCQ
R3H9v6Sdx47b0NKtn4gAyc04VepsqZ3tCeHInDOf/v/oc3Hc2uIV0T4Te9AASztXWLXW9UEtTqGj
W7Yxb0k8n/OF6vqij3UaFOirJBDN6uBTL4ynGJqA0ermHpnn6/YunMZ5iA6vhqrprjDl+JM+MrMv
INc72XB292Z6UKOYQAuAmLo3KmC0drriYy0um8tVyJzaqlClZYv9NBNxLsYTfabE7WN3n2vGynZf
OlX6CxvSdp861bXbSsdG+kWDVTSF+I501vWpWxvIPLUvblc1jAH9eRjJUsS4C9ptjBULS8MQLu8G
l7ej40adW6CgqUdDEGKhEVD3REiGj48DI1uxo81RunRwKYvgqVGS1Qj1pMdXHUujLFO9P1W17UOr
HPXWgSsRxgInqiG9UyzIbVJdR3Qs6D7omRHDYcLqXZ/Qhb1vCK5Cy3UNlXMn/Yq0R06gp9v21AAn
t2HrISUEvcij0Ghc58xdtzbvs4sxY0QTjjAvw2Z00HTYBgSEBHAEivzzAJ4noY0+GJ0VSwvXiCEc
HEeTFulLz9GuaDbVYPo8DYP6UTf9Q2VZTCrKP5s4t2lX8odnMx02GoCc62NcXliXsFbMCRQ8xPMd
BEOWmyud1p/c7l0LeK9vKY4r2rY0IT241ToY6gB4UE+5bndh47KbxOx1uCr+snSLBZ1pqZ3m9CeU
W6ddnmYhrQtOv290SgzXTS1NrmkbFu4/WqfsnfMR0tMJaK5yh5NJcJFaN77y6AKk7n6XFKnj5nMF
3u+6xYVzj5uNC8k9TJgtx/OJO+TQo4jhJEi+p1SR15ztpdkj+c8jQOpDFfI5EOjkZG2HkHc2kod2
geBCuopk6j8skuUaOPScNoMWpvOZ80lM2HBCDKdyyhCosGl3Ba6MBPc/TBe3vWsKmxSV7MEFo1LY
cdXhweXgBPwWEpswDtIP160snWab5JRt0tfHSy1dlanrVaap5AgwOYiIGbeUNg6a8skHHnjd0NIl
9dKQdOsLvTXb0iu5pLxvbv5BG345+vsR6lQCj38xpRM42yRzNCH7hq2KiI9vZsPJ64u3YZ2+g1GA
3pnxh9shDOt3/sqGWDpKnCRBBkmlb08+SnnSJUngRAjIU0XUaPGmjW9vmvVeteiA+513FLzpjr0+
n0ub3bZtYnebBNlFYBT5sANYHg5+W9PsRVLMrH5Hw/vrRpbCL1O1+TqxFztdjpAtNVTqood03FeP
JhB+mvu3SnJs6aoNIf/yAZ0K9SnQf+cAEK7bXrguQCTOly9tqwxw/vsLN8Ho4VsRoaqfymykMZm2
Ofg7/jcT8xy/MOE0peY25qSfnBTUZ3qjrHmJC5v+bAySz9Y3o9GKgDGopgMd/CFo73qgY1GEd/X9
H8YiNOSgeLLwf6VbSZ0MXURJJoBF/EA0Zi1EWVyNv5/XpXrFELuTM2YJn4cqBNLJZC3bv7CfERAi
EzVfd6RlpKcPLcYiV0JtOmltHz3q6Ugn1tihmaWY2eOrp8pWndl71zWS5X8e/xfLXsUpMMK8x5T2
u6E9GU2S6waW3IczC9JggIRlk5ar0ylELtEzT1BaTUpIS/FHI/jpTBQYk/I2opHrut2F7XZmVj/f
z5EZC1Qr2ulURf47chho+9LjdmqQgB+NtbT5/2eQri3YFqSeDOn0eOjrAU+rp9M4q1Q6ev+u0It9
5sINB91nGGXIsts/qnp4MwbuuHL9LexHuldtAkyX4MuRU6StW5hO2hLv6RSuwUt/uT6TK593pe0u
zNarwzmcrIC11Tn3nr6yVkv7naZeg9wooT+J0fO18msgo07fEiOXDRKDbf9dN/yvU1Gs5AeXrnD7
hSEhDcXKaF7JXZJNUZzdwOT7Q7SALwYAgLH5wVXcn0OQbTmRX7LU/Yy7s7JQi+O0NEpRFstlyYFy
VQ1hrXkRh63+DBmr1dwIZ3d9sRZ8GFt7YWJezBfn2agta+jqlNNm74xvlQYPwC0NvteNLO4IyxRc
UFSccWDPjdRaqot6woiYdiadbcPN9e8vD+Lv96Wz642KWpiwIpwgje/cG1879M2tPqxcfcur8deK
kEbRQHuXdVgR5V4VG5og1saxOE9/fGMiY+2iMJhbYwN1LNF93KjdLmih6ckq+1+G8deIKe1p33YU
lfIt0pBV9XGASNov0nKjNdb764uyOF0OQaBlqDali/nCfbGzwBaWodGS/jPzJ+q2Q32CTPG6ieX5
+mtC8otdv7L9MsGED9BWG96SKrtuYHEMeKWOQQxtkAo+H4MCQ3FeRxYLgndKnyk4UWs3wdp63czS
OLiMXVh/TZWwRXJ14oYWz1ExAAMQmINjW5mmpVG8/Ly0EonTWG7a8fmgtXf6r+65643d9REsnUC8
aW4pDf+JrPL5RI01je1jlKtoEO+ALSLtMmxRhrxuZHEclLSpCxk4a3Ks4HU0gNsDuA8FXbpgLD9l
U31rx92bfzCD92ySoSFVKId1TuJ5oa8hDubY/d6NKmi0ZpXSceXSWlp0Xn9CBHJgLhHX+ZQZ8ZzK
oFfgBE96+hBpiK8ROaorp33JioGHbJDbYh/LrqFqK6alhHhTfX1Q9sP0D0vCWmimSpkOh1Badyv1
TdWDKek0Chr/EfZIbHuf6f9wDMntWMIhLHWAR5xPlTL2GlJYHvEabZNd/C2bqRnqD9eXfXGm/hqR
70XNpkXSTjHSQDVdlJ/Uai3WXdq/BhHZXPUxmCvpHBIGZJ3vmANrUQEE+52BAy7X6mOLw8C9I4NL
DveiuKOT94soCQ6n3CzKx9JUpgPELL+vz9XScWcp/mtE2rtlbcY0wmkDV7oH88p3ev/B5N0O2td/
sAMKyCDQIH0n717A4Sk8Gj3ZgY6mHRqDH6I0/mnD76eJ1dz64qBcKlIO7xUbQdplojaNUamM8eTR
RY4qlkc79Nx0vnJkVszY0vsbk1SsXQ0zrg1WfTclT75DH8uKyzU/fVKmGSgJfiOHn3qSkJ5Gr8uK
ojGYucAeYQTL4FcYIPe4hWmoJ1cFKjZ20AxsVUt9uL5mS5ZN4CNA50jpGLLT2uWJFistBQTW7nuq
hU+8GjR92tD7jbGCSrQq0E/K0u/XzS7t+5dmpS05+kUvyFsSdZjQnpTBfrX2py2dX3Ou17I9qMLJ
sa/thq0bpHS0FKnX05MpvJ2rxtOuDGEpFTXNYW1paw9DlU9P4UzAlaD4hR6Dku7ZtuWdGjjBjetn
7UMPFdXKRb/84+YDjxdhmHLdxpy8PMgMpj3qH4LPMHPCkXd9hhct6DqPu2Or2gVagt6MzglDtpQG
DWkMGQJ8MXNHyXUrS8fDUh2TpJlmqQAnzu/6PojSKIV/8gTf8zYrkabre1p/bfRt/+Gdf2lJ2jFB
YJVaDOnJqfemX0qVHod0oD0sDFd25tKBgOADH5iEierKQWQf+hNXMsXHTFGeBti1osmjO8t/7yvx
THgSfVLV8B8uznmRqIerwKHkF9MvuwDN4Wk6Jd4xN54dyBj7CJ60lcXS5shKvmZe2JEfTdUdI71C
5wCMDqLuIWwUJf3zg7KZhZuSB0EjHnICLr1UiXpXNPru+mZZmtqX5iX/PB1LSIt0vJsMCYQRcRpa
nKBg2KWIJtu3/2BL05hMnm8K5dLGDOOhDK1WJ1KmOo8qb0qp8GilX/q2vlFpNmnh1rhucX5wLiaX
Ch4E2cBRQdqeHwUnCu3c9VlEIix6FBQFIt3Sh6BJNMU+ccUsoErPyGjncEnD8/4PFzkvr4ln5/KP
7NOLJPMdw2RyKyjXaLqvYL6e9PehZhxcBJjW4tLZ+5FGi2NPugW8F56F/NZXTghTnQdk2VSeCeLT
8YD0rk5ftrq5Pq0L9xh+MO4XcAeDDJj0AKPgmnCBhyrw26eQfl3P+pmbK+dv4TUCwcFGAagE3sCY
b7kXwW+tamM82q2KGOJ7bzqY/d31MSx+H2jN7NkTOMr4oSL3U60bSu1Uu1vYqSDW/d++L/1+uOJ4
pkSinXQXHnlt2CDl8g8WLBBQJEEtwYN1PkMqeY40GYV6UlFo0HcTPRavN6AJFdSdzpN4cQUWEDOk
KYJwJweZHkET3LBiYGnDQgzAp/EHaBaY99mLNW6cwBGB3VFk8erxjuygu4HeANGQ8sdQZ++Udly5
7RaeRgcYjCXm0hwlbuk+aLNYzZQZ1I9efI+c9keYW7rs7fVpWzYC8tl2VYpWctpGxLCQ2kOgnjL0
k2f20XtuWVgNoJSyRHrzD8Z08oJU44z5SJ5PoZUFqQaymVA7c+Erjt75vqpBzB8d1dZ5f93WwltB
+fyvrfnvL5YLbrw0MYwYgszkK8/F2B718EPrfrQgYLCdtc2xdMlQRAUZDzTYBZh2bk3YmWNXNlA+
KCS3eGy07RK60h93fVBL9wAlPpowVI3ij+xb6LFn2N5EHSETiFAmCNCspMCXDbhU0RkE95i0ySvf
MDO1sOZXDwYsOjjblVO0ZkC6aYQ1gUhoxHQySmTh7ptf1ydoaR2I5bhhmCJbV6V1GKrebkaP0liE
APu9I07w9Fy3sDgAk1eLTUwVW05uu3YfTJFL4chJf0KTYNJDe93A5T0DQlSwj8ig879812u6l0TA
lG0qxxHsXUff/RxC36LkLhxxr0fKYQxoraEawHgvrmVUGwtTC0f0SbT78CH0VsLSy8k6/7x0CMM+
tlDn4fPZowP1Z7iyFgt1NXBVXPcz/p/Cmnyh5IoTCbNvzKNaIpc5HYcQYnPkw3oYI7Ss3hjKg1IF
u9xcg2gsDeylYWlgveKLzLN68+hDEGE6W0TMdte3weVOZmgz1n5uGaKpTtrJnQsMeYoZmha+LWHE
BAgU288rNi4vyRmPCaYf6BaOhdxwkE/ANCJ84COJfc5jNKufxGqMFFCmOMjphGi9JJqAmzt9Ow2V
8inU0widtTb/qVZDdg+tAjz4nIdnO4R7Nk766W1mCZRmFGP80ip/iFyV7B7dc/Wx9XLUEQoBFs40
CmOfaQW91kOoN7d4HwjDoT9jnszeTt6EWmDtAYPg6uiW8QVyv+yUdFGxjyJH+xRPg/Jp0Cft0Qoh
/NzoRQGRESmqfdt6LoxVuoqGXQz1Kn02HQwOWvNYU/5AvGiY3g2R+67Jm999Eop9z2vXwdlb+adq
HP0vmYXMpJoWnbfztRZ6tN6qu6+JPiory7uwdfFIZ2dfw21UgUedvxjdBMtJ2ZgC8QUI3+geg2vC
CGBu1LrGfDChOLsNglL/guYb+gFezw9yzNeD6MgczJg9fEuNNLvkYuDI1KLyhDga5mEq7sfpMIaH
lT3GOM79/DmBovJqkZ80LrwYK0tBfULNfQxR5QkOdnhba/vrJpYO4wsTclQqaq/KggIT7qGND2mw
MoKlC5k8iwNs33XFhYuU572iD61vHVW1P4TK7VT+KlAgMTz4tcaVy3/p1L+0Jd0ruWnEMXwR3MfZ
vfD8va/+Kry1VV+YL9AjtKiQKsShlctcfD8TJd4MAo4HdErX+g0uXUo8fF6u2QQukbyzUdol4elr
zlEb3rWEcyVcYNp0a6wlqJaGIaw5eas7vAByzrOOQr9UNIhSQ/Vr95A5n6/vqqVhMA7aV/D6AZpK
zirFCYSOfNeCQEBxjklc+l8jE2LNCUbdN2anJivx9x/Y0flJMQwgePTvgKMF0yofxrb1uympsmPs
6rSG2CaqrLucLBLUZijvOtAEf/ADWsRTBT+gIZQHSgkzf5aHFoz67uhAYZr9crK43GpgnJ+rEWq+
tois7SweuM2VvH1/fY4ul2C+P3g55qZdx5CjhynUXKS2LXGMuht4B0kUXv/+POTzKSH5SC1Ltx02
68WUlEk/VoVmd8fcS+ELU4ULwDiBAu2UI8xmbxQ1EJ/JRzk32dDyduVoq99d/wmX22B+hOmTAH4y
l72kVfETrYH9YkqPiJ2qZrexa7G5fz0SwLDI2gPeJlVhXhTPA5f3MtBQcLVVaE+ARUZg/a+P4/Jm
mU2QPcNvXXArvdiIbKDZ0TFGTChR3lvg/fXX11IxQvRAHZUexov+4MD3xwFJ5PgoUhWOU2jmIHTq
h9/Xh3K560CQmnTagWCmcdyRXKMBnW3KqXlyHOHgfx7D3fXPX26688/P5l9GjlrTo/bF5z3zyxRC
O/wIu8pz2aDZegMzzXVjS2OZW1Rs9jfZRvkERcNoj+rA9tKz5Al9rCTvV/LelxZMFcwyETdA77m9
8nw4dFrakdMg0AfTNUqBCIJcH8Hl88j3iRZpDjUsaCakAxIaKsxfIqqPmpHVNyhMattCKxzo2LPo
Ljat6jER+fjputHFQbH4lCdw5i6azQKj0Gs0/upj83Om+/5w/euXZ2Ue0t+vS6+w2gszs4OqPsb6
Tdt1G6u5a8aV52VpBOQKZ6/IpR1VplRw46QsIYWsjzCEQjsYiTVo97IB0IYUV3C75ABC+KwHWmjI
mSDXFb6xVyGUfx5Y6XbWLVxY2qHxHoWcEdNaPYh9x9ePDbb2MdpGu2gqOnfjTOSOHiooAZ+IxyH0
c2fWGS+L0LdDLQwJNifWs20UuOXXAKD71qxCaH9HUDeOOhK3lW1V3OL5Fk9aMjag7Ev/NlOM4aCB
+nsbc8NtHc9UboOs9x6iFn1TONmidBdYAy1DmlJjyMzNHCWxJL2NUyDZhTuhFjaOYhO3Gm9JRa8a
ZMSTOdxObTzdXN9Bl5M/30uUQ018Rm5dKelMh39WaZnbntxbUPWbFj7b6wYuT9085XgmVH24ruS5
V6fcqxJYGU+xjW5k9xxVd21JzbH1NhN0RdeNLYyGEIVImzBlHs78Y17ciEQ/bdFqdXlKHHHfF7z1
iv7qxBPjYbJ4NFC9vCDjUMtAb8dmLKEgvLOj9055f30Il5c6ga4xN41y6CCqkd6MLBpLv2tcGOhE
N+4Cwy6OYxp629TN9J1met3WnoJ41w1+euvXsf7tuvnLGcQ8oR6ZKZKE5O7OZ3ByQ2UqCQiPOuRg
KhrJsbJ/vYXZU5mjeINWvvlOe7FGMQGe70+lgfKWeDaj7NEMphUX4nLPmWC+uK9whueshHTTBzFU
W4VvascxhwQTPmq3RR16X7s7iL5ePRpMcTFCmTITmkijqSsDBCmgyaOw7lA5WO3M+wPCl+4u2g0c
Ul8zHhv38ny6ohQau4IzeqzUOL0P6Lq+i9G8PXoWlNRN2VTDJs1DyLdSUuLmkKvIaPXWfYTc+KHO
fX2jITSHFPeAHPXkNgd4BcSbIR2rfZxPwfuhabLHNOizn9fnZSltMCcdmReialZb+t1qg0xHXSr9
MTJiOAZaNdkrdU2n8FTFOZTkKkrmLikvJ3Dbd23qgzLz7CZbuRBmK9Lsnf2K2Wl+sdlMOmx1OGAH
yLzvFPfgi0fx+g61eZ85dE7iEeMZSZstiswg7GpMjOqdgEKsVuDDXxvHpXN/ZkSuDRZR7I96hhH1
2fUIqW7taZsWKw7Swtl/ORJbcsB0s1V6WOmHo+KizbOh+fn6nlj7vn6+GEjkNLUeZ8PRUb+m4Ukk
awYWzj1dgrSX2u4ciMmeRIB4mqv1anPUcLqRBZliuD4Rq/sRGoX4VnjOBGVbOK45MJebDDauuRBN
s+7cIS/tADH1AcSnoj0OKL4g0ewftcp+44F8WZnAFUMy0AcljsmMPb09Kuh/FrsxOQzWq69ObnUb
sBnJhBnqIr2gppEORo/myhFXDykzJITArjfGc7vW13L5zp0bklzXqksUN7fD5hjGOmT+BxOJ+qHZ
TgWaDCks8/pHJzpc339L0/dybNI6KaPVIhKGyTRCNHUazHhvCNTExrRt766butzqFpVQAj/wArTG
yuUpVQtCo9NIh3sInE+I6a5xdV1eCOcGpIst9athQk68PULWnO5SejQIYdXgeeza8TH2RLcydwvL
RYZfhVEHwAf0JtLd4DiKFsdxw4A+eB/Q9nHGG9hys63Ibqr+1cUYEgAzwY5L469KPvP8ngjRTlUm
O9aPefMYlTeBu7u+OAtzR4IBhhOS2qRtZB8HVok0twnMEKZ/jKIDAjtafRi/XzeysAMwwp3AlLk4
I9KE6UqHuFoa6MdA35UIo65lnNa+L12mcG32dY0I2xHx9kr7XkSvd9znNMzfAUieYNNpUZYainak
/qCeIMSvnzS7QrJIz2YO8brupqdMU8uVLMDCISXJoM9ATWhgLsD0Sq75U4ZHwXN6C8tDqu/s6HR9
aVZMyI9p7at5bVqedoQeWqUDGx/p9WwVhDp/RyE/pWOdNpmbYkIMD/HXLrqr4tdv4j8kQGQzoYki
J3d+SFzUHtEzz6ZjF0MT6ofOfAnAxltQ9orX2igWZgzQLvBNIivCTTmugsKgjcoAVmoEvR+yKr9t
TFQoufde/4KDSCSLTaKcNA1H53xUrVn7mVfV0zEOh70zfahVbxuOJQTK9WYs1uoLl/4CTrtJSZmO
BqpLcpwADnEIY1ghUF/RIO9H5Vb8zEcbpv0vZi5e/XifGZOLP10bTkgyYaydvloJMs8drUH/ow3p
0plGlKBNXcmBdD4l2a3Rv6Nb9LWH53wY0r2TJkoGDohhVMpBMe9GmPKb8ON1G5d327kNaRcoos96
WJqKU6mqO7/4zQ5YeZ8vnwDuf4JsSjLg0C829KR3VmQQN53soVc3oxncxqH1KQ6Dd22z6uosDOfM
mOTqWJpIx7wsw1MVQDItHOvRHMXN9Smbv3Ee6DAgk6h9Lo/OabTzg9O1XRj6oR2c8AZy59TVhNbb
lppW/Tz6H67bWpo8fc4BC2smLpLZ4xAeqxE3s8MTmvQbHUlrQNDwedtrV9zSvM3XAAismZlJRl4a
HbxPRtWFp0bcvTO9lWjn8k6DaOHF16WN3EWuETYaX89Qvhid8Y1FodGaxm7lTC7OFrQiJNdMkJ3y
a1MKBb8MzZ9TmlLSf/CTuyiL4P9fcZoW7rK5F/C/ZqSj79eOXbu1yo4uvwD3UCdlo0PTlXThwdLW
VmZ57v4ak+auyN0+V1DbO8WdBbs/YgHQ5Pf62+v7bHn9CUYAFwJhkvdZWtuRj48SnozUrL9X1Ivu
1L5J/8GKmDtCgJBoBPHzWF+kCMKC7LBheuHJpAo8IGn++fWjePn9eX+8+H5RZXHlB2F0ypP0bW9F
t3ahr6z90nK8NDHvjRcm1FwMAEoZgp/eqdFtoUL3vWJiaXuBs6OYTIiLmrd0JRN3OmmaseKFbm1C
9b7JHjwE7FJD3yAKvv2XKftrbN4YL8bjmEiPZSF7WbX63Zg72/HHdQPLE/bXgLTmoObs3g91ziTi
sK6bIXcS7XJ9LQ+5tIFp16Q0j+9Ea45kRvdGjU79Njh59+MXZAqvD2Lt69LG0tUmD+OkQ7BGMTZv
inLNh11a8pe/XtpVzYRMpOby60Pk/xDZ1vOvMdKT/nHN6VtajZeGpPdxMrLUKWZDx1754RwQfvrf
Jkp6GyMls4Ff8f1MbMpua+2vf35pnshxUiCjGeLSZw36Tji1kgSwnNi7rqy3WW1vei3eTgim22uZ
haXJIvQnO8N7hAsj7SknC9yhGIPgZKAao74VWn/DC70C8Vh4s0g1Q+3L1qUXWPYmsqZBtt4Y/ZPi
Fe/Uof6gFdmtlZqPoSfWUpsLA4KSTUDUTVkBhJk0IM3L1LJ0XWyh//rdqW9WcT4LBwVIFAMB7DM7
E9LTGKdOo4RkS06a6X9IxZ1G78j1LbBgYW5w46WibE2dUTqKQii9Ehq5f/LCe//eHVYu38vlmKnP
aPafNxmld+kk6kPoKJaBcm+hWRsxIWEnsmLjON17lKdfvfTYAtFLqwsiCRf0h0aaWr1uV93c2qrv
q6HoHj3V67dm4HsHYQfNij0ZTUSlDt64uReUPQ3mQ8729KDvUdfpnWMb1x3pWTIlIZJk6CoqtPXQ
VOCm70erqrdFQnWF7O67WiThTdRCcYIkbUj3JiXapq7DTR5EJxR+DdSn9e9Fh6rN9WWWturFT5WW
GXIuhG66Fq3ELtrpRvZLuM3NkOafrpuRdtP/M2NBnTS3c13U4LocKJlSJM7RKOt9BkK4pd3wugm5
PPMfGzPV2IxMobYknQkEvUy987DRD8WnQCDK2xjpAzVaGKdFAHm2/Q1c8m0SNW9DOjevW1+cxxfG
9fP3vc2c3Ind0Dmqo/kgkIFuzPFGGYwVMzJNzp9Bgk9nT82Ujxcon7g0FJwv2zqa6snN8t3kobv9
LGKU0CykbdGuQ0Bas3xEkdY6EKUj+x/TFkxuM00P16g0v0riGxQ7MA3m92GALsp2q4ORu7vBzH5d
n83FtQTX8l9b0nSOEejCpgUAmOUtOnjiU6C7D15ovdGz6X2R+YgZVW+UttpGmbXG07O0V4E2GaS5
/xASSeMMAs9r9EixjsHwUH8QzUr38NrnpaGpXlJNUcDnjTLeHEz+uT53l98nO8+9Qw8si3TRjFXy
9d5DnuqYFz+zpt/27Ss7YdgIWODt4S0lHCbVcL7Xq9FsRtvuLLymyLzTX8nue/F5yXeyRj1H35LP
i0D5ksGaI0QJc7dVrCRMFifKQbcAgLQDDl9a50hMug4fuHWkhkzbM43WP6+vhORF/WcgyHWYiIPQ
wy6/cUrdx2ZmtBatqzc+sqHl9HUoxKYrHoRT7q7bWhzMC1vSpJFbhAARLcOjo42HPK3RuV9xCNZG
I7mcQV01Q2AxGry0BpEeJ/pYu08tuFMaZv5hD9N8AboVghso9aWlmRK7Cewhso5dpD2Wnnsz9e+v
z5dmX97YOrga+mBJYFgzBPB8F/vK6AzN7BCOnY1MtRLR4SesctsQVX9M8756SDTtvZ2zcKC5a/gk
g/SNXo7Rg82bskub1LybzFDdK1at7gZExjaWR4bKSqdPpVUHu2go/bta9Wv6agNtG9hNuDXS4sOg
lCaKnR4CbtAe3xppYG2rwu2eAejQwD24v9SmefDN2r1DQxnR6tJpNgrdFeiSor035b39seL9vM/6
6TgW6a88j6z7wHWng986Ol/QtW0uimaXG7ayhULdOjh68D0YQtSBvR+eK4Jd0xQWgrFZdxjBMO/D
IvEfej97r3bR90SJVEhp0dizrS7Y9FP5Af3lX2bTd5sqLrMtCuz1LezYiN45kBpP5ehs66n5Ngjv
oes7YujA+TJ4yk+vhfe47gV5u9L42Pji7VghwqaUpXNw89GHztdVNiDZIWnpEVfU8xEw0NDG92VU
PMf18DnyvQ9pFn1WxFSgx15rt2PbJPexC/6lLNEmS/XY3Te5kW5E7r1vywbBxCkLN/DVgVHmeD8i
wJveT104i76bFRLQZSc2DQS84JGa9NEzEG5G3iNGfg76SzgQflB0N6jeRt+HsaZjMWf1Spcekay3
fod06kaNP21bqD837lQhzFrZv20te8xyBPWaMUNmVozPbd08cClEN0VfwQpaK9/7of+uhlXEgXEp
B/eqsZvCPt8JL2t3fhd8Br77WeHR3xgju0OvU7GxkHHZtJCdb/UQ/d+sQ4nYH9s3o60Xb+uhvU/t
XGzzLjN25lSFaEWHz5qB3lFZlPdBbekP5DIsZAD7fJtFlrfRiu5rnw7fTISxixJ8+tAnT0WI9CAM
4M62tI3PhTkE2xlzvhnzyX+2VRBaU+jNWJM+eaAzMs2Qjl458kvXC0hJ+hYICGYCh/PjaCOmaBi9
RrzRmQd99A5gTzdxjKh3TWd6pq2ReCxdmH9As4D4QNXJwIq2sJU6akz/1NrNTapkB3ewXlf3+3P/
A3mbSZvm1LLsMPmUYrpYWP7JCPRZHjV4VP3oOdJeyQ/7xw5gRJdCFhB2GonPp66LApqvc8871tb0
HWFtZOQ1bwXDtzRdcGdiBaKbS0AI2LNMFF6tHOMZ2yCQg1I+Xr+R5wV+ke7/M4oXFv64hC8yZFqb
GngWrXKsp/A4Ts2HIjWrTZ7Gt3SSvSOseAst906L3JVk5tI7AOnC/D6TKr2IDuNocszQLrzjgJhl
lHwrmngfodt+fXSXzjN8JHCQAtA3YW+TXxvOl2jVdPKOM01wXH/os28q8qGJ9em6ncV1QsqN+GdO
3Oj6+V4oxqSorTr2jl6yF/FTXOxe/f25WY0gi219yThvGwYUuJrrHdv0LRqsa5nrhfiGGJ2MP7mN
uZAhN3ODknCdzAuVI/eBfuysTkA/V/+qC00/TFXmP7WC/KZao2fFlIobyNzaN5CzrDUiLMwjuQJI
iuljB6YoO4f9NNVtpsfKsat39pM5rKSD/3SLS7sdWC8lJ3AU4IjlqnBuVD0ZbuEdxyYo9nqIPm81
ix57iYfobaIln8c+Q1A0K50bctfFtuo8npJQNbmUveBno8bBYYhRMzVwY7Z+5aqHoUToNNeUdlsG
Vo1Yb4PQfTvytuaKv0+K9nfomg9TgvJIMPHUWbmj7w1wPftYOANKrGO/suu12e2UhgndngE5OrEU
98Z8+F4cah/GU7vuQrZ9lWwzlcc0mGhI+2GN2abVbju/uq38fpNk92X7JafbMrV/pnq10d0Bqt5k
q+ifNSNZucv0hbdmFoqiSQ7eI5gKpAvTM5LR0lIkAS3/KW0MiuPo1DveJtaqbVmK/UilKYqOoXaX
F18FrDo2yQSj/KKo09Y0p70RfffrEqftR+5a/MHcRJ0Ku/mTFX32okc3N3ZeucbEKxYuKn41sFzu
KMDMcrMHLat2CzTTPcb8moyG3MAgpvB/4wbudO1e6T9mRrPNzU9N8ZSnNou675p0owc3yGoqRraD
A2JXp19NK9t4QPfjO8v0NsnQbmlV2Nb5c+1+7I3bafjaNcmdoeyzCox2/D7tlRtd+379HpHpjObr
fn4Y6V4AlQ1kWnrvHWfKmqD2AIU3GmwNb5T6Hm3asXoGhrGNio9N+cuA/Nc/xOUapGDhbM9dOcTI
Bi/aRXt35EV+PZp4/vYmGDycXHdl2y9d9vQX00kIBSAR+Lz/Xux6xB08lRYW/xR5cIyqE6QX/raw
c5SYb1amcW5mkA4YIA9y9Uwi4CI5EWzXaQ1JUuOfBNq9tZreuNFwMwTeQ5BU+7rJDnXaP1eW8Q10
/s/rthen8YVp6alp/bYNh3DwT9bofJlM/SOl9dd1JsybZG5+mFOGXMYoW0kTCa2tFpiOdwzcCcl0
+zm0lBUnbWEUmHBA6KjQGFygDGbh2InITDkKLoA8ibbl7fVp+oMvlZbopQUZJdP7RdInSoBjI+xt
0Bb7QdPjTS7sUzqZW1Emb+NJuzHs9tSZzsPYu7dxEX4c6nEPq+AeJqx9N7mbQW9313/Ywn1CWh+/
FMiI6VzcJ5pJExStwjxxxRNJNFBqm3JcSXYt3LR0Rdgq4GXmQJX7kZPK7MdC1ZTj2L711A9Zkux0
tdxMrnlI1wTDlsZDXw4cbEAgLzEcVmz0ZhYm/iksWMnyh+JYO6Mo9tdnbWm/gBp1cApmXiu5ahy1
GZScpqsch/FNFN2WP69/Xlu4O2baCXYitzzIF+ltIhuf153eK0ertu3D1CT+PgqF9lsbUlD4raHc
GJOd7GCV/67WUYVomfD2Shvrz0k9OL/SRNP3ceFVh6HJ87dpNbUrS7o4zbMaIEUVcidyoBYh0dLr
CRNQi/c+ai8CUQ8guisX2+I0/LUiQ0zMUYk5BaZyVIFNttvoa9s/RGuoyaXdSZ6U5l/qXJcIAFVL
cmPKMuWYh17C7dlVG7JC6a4JZ8qH0RO3jeFXh+srvDR/c4YWPJgOtYTsWU6J3xNa58pRQQKrmMiv
uL+1fo3AasHxAqVNiYC6P5laOfdopHGRhgVDs6CNdeNyY5fRLjSqWxtMYK/dT8XKsNYMzn9/8eYl
Rq4XZsKw4vIxbp+A8BZmsbHdj43+nBrtiv+8aE1j4TQoCGbh6nNrgip+VBeEo3p2UwZPGqkCd3Nj
mMH/kXZdO7Ii2faLkPDmFZO2DFm+6gXVcXgIAiII+Pq7qJ65XUWiRHVGmjNq9VETGW7HNmuv5cpr
AkcLQ+EVmiQc4DBMWfWvQxUjSryRjMitrvqt2jVbKa2ueKRtSQQPnNADfPcVB3XBxnwecn74oVha
1oktEByM7tjdsPLl8hFc+/5s9Qp4DdZg4vtgN0N6s1wTSVl68lT4dzD70A8Fhel0Bz4dBtnIdV7V
PLo1gAdVLT+uEbUEBHlGrOAvqTcDuXTuWT4cW0fzDaVA8GE9ib6/amrlVeqd35cnvLiHiLqhEATc
FciWvv4ecxCqnNaItsZow6XOLZqDxEG3kyQ7NB16NjVXPMDFFf404GwBNF7bctvLiHs08m7kzkFE
1tPlOX2EiDO/AhHMJM0xER+e9eiwAQiGohiiW/hEpensasU65NlL7TaeNvRbLeK7egQ0T61/2bm+
yUqx1vCyYKTxC5A2Qd8LYtm5kRm4KQlkwPELwMSlSzdYZYRy9x0/XZ7qgp3GaQJREtxctN3Og2VK
EGHmU4qGyZWvF0ZgK1ex+EUG3efj2t1YnBQMM6JVZNRgp7+eFZCayAOrKXxO866Ic7wIYgtikFFX
XKs7WeJF2CC3kpWAM8eF5rBLQIXQImiRqtZDuzNK9sjwjNdTkcBBbBsZ+q1MHqoy98pkq8jvtdh1
FEH5qHmtAZ2DaCf1KtQlj1ZzTMFq0zuJK3W3wNa5crRN27fCJm7c36TpO7XBvFolLuGnRPT+5VVe
OLNgCoLrAQFsKL3METItHXoK0nQwrUYhI9dkZRMX3j1oO8GrQRiAPNg8FaC3OcCvpDFuARw9lnkd
dAndmuU3O6I+4kqcSUxgionO1PWQv0RND37nbUWubTXzu+iK5StTWVypT2NMf//JvImYjRyAYUBS
9RPqNCAQeP7+VoCbVZ0qh6BnnmsWtbpZCdGBVUnlpQvakzVRpKUJoKkQTv/UE3eWjdQqwGRahMi3
EBTrduUKFHHt67PloRRGnXX4OmkeKvXGbteQCAv2AOE18pvIn00bPrOuDoMEQlw15m1fW39KK2nc
TJCHTI38wYp3wmjLFXdjaUDEh+isMtFccZats3q1V3iGs0tBormzUcUNQLEho6VPjkIQ2/Z+bIBk
75uHAIkRtGFPWUJYWGT2v56yNB1G3a5ZcULFiVZPWvHj8vfPLuTs+7PgWoVgI+ekKU4JVHr3TNXy
oJGhgG3E+ZpzeLZ+GAoZ4ykug7YSkMlfp1LakVXFDENZcbKTM9SLHROEE13RvTPJ2qHHw788tzMj
Pg0IDnBoVaOB+QyBR/sxbaq0yU+Vea0k7xQ3KIWUmXp/eZilJQTMD0BuZOTOmeDB1kmbkjv5yUA6
12+q5AFcuEd5HNnm8kBL8wGfqon6BKL1M0RZM2p9HDlmfipRaHYTWd8hAPYyp/tJVP27SResHcTS
EHwiNTeJs3/drEItEbqMY35S6whghZ9Nt2Ldzio9swFmBy+DQqKeRXJ+gsP9S9fj506u9tQsdoaU
+SiT/1Tj+gYsRMaKU7Y8LthJIaeBd2CeQI0INEybQc9PsklcNXoye+J32htKTjo/CrAlFWsB5uK2
TXyo/4zoTNm7Tw8Fs6syopKWn4Tyu4SzLfPGi60/cb9icZfO4SR7iY2Bc3smwsqlPM5ZQWEqVDQ4
C+tkDM5p7NdA7EvDAFH0ocOKZsD5Ne5t0LtqGZkq81Zyp8ej8WynrZ9GsLyXz/uSwTChlgacGYiN
sC9fF24wKpB/odv8NFAKGEO+i+t07/Rgc6EH6D5cHmxpWmi/RBkGfM+o+cwGK9BJn7KyJSjZwyb1
T0Ndw2tbW7yzGASnHqgsKGPAoJ8TuZRGzXKgautTU0A1TcrRpimNxsbOlF+mmt1nSnRD5L5cWcjp
rf0SJEyjfkBsobJiGh9CG59OYCJlrWxlGLVTrxRoJ6+AgtY+P12AT58necpgZmNyaiB64Fvdyq9f
2pnPv346Jp8+b2Z1K6ngzjvZbzWYsTMOqau/sHafh5i27dMQmUELZk4zmOjG2o32Py7Q7OXrM52W
6CTC2ZJ30o2ibi8f3SWT5lgf6ow6qIjmUDy5VxIOVThy6qRxW5cH0W9I+ZLVd5XYGeq2GdYGXLBo
ePBQuoHIBnx4ZzoQn5aLUaDoWUarEyDu7RHqk/axmEiPaoPFAKZka7ITi+OBvmciJgL6YG5yBAXZ
UsMExnM22T0qzr+rNbYTc+Fm4rmDb2KiXoOM7uyUGYOCsgJPqlOJcKRwbZFJXo87BZyTZ1sEPY5S
kBTGXVdKQaPlWx1QFe5zfNG6ljuD/OZWoj40UpL8Jone3SVVAcWkwS60PT4sXBOdIAjZStDwtl3k
mg0Ku6RKqWuCw2sfVTpUV3Rt/Nk2ZuwCg+3oLkiRCIQ14gaAr4om2NQa6jaGZ45jUNUCGlBqblYb
brJhm8jyeIXITdrDL4VOTq1mtxEHU+NmyHr8C6TmRbyVamvc9ZKlAlAz6Cb1FI1HT3aHpw8skKbu
VZEd3xdEz06genAKX69t5kWEmbsIkB2k7DvtiL3vfwqnHN6QLHNuuMX0x9oq220egXJAGnT7JEpH
ubc12Omo6teImRfMzSRyCIuGQBV1hflltbgoNIRDeN/Y1e+yVVZy2wunDR0JwOwA3QAeRWfm+hgd
HuwchCGnGBwX6fim5Ndpf+D6NxtEdNBgIW+D6wpsAR7seQCT9SOjUZdWp2IQyM5eEWr7rF151hYW
ayI1RfvGtF5oR/h6VRNFi3qZ0PJUJvvo3hq+m6TEHMBJNXXmQijurH0ORJBjqzTS5NM/9nnkagiK
Lhu3pQmAHRl5bMTx5wkJhxDoeidVdUobz2BP5lrBaOX788IcEuRDCfWu6qQ7gRPY5optXvv87DDF
Th4ZYNSrTtZRQ5id+ZdXZ7JKs5cd/XegkASbCDI2c6vVDkVMk5wUp9FkXkvYHlTS8Kmpke5laQ2v
sjSXz4PNLp7dF0aZO3VxGpQj+DK0tUBq6eJNlXhE9Wg7Q2ri61nV81KYNgqlpy4O6rx1WVa7peLX
m8trtuBPGKi9GCi9gOT3LKTWgfWsnKEsTxA59OSk3qa9dWzlNZLU5WGAYIKC2USeO3tQyAglU7Tf
lidbk465WrqNRoEiltems/D6IwsyBdU4BecYxtgZARGVY3oapB6QGRaYfRYM6TWNbsyscyOO7GOx
0ri1cBKmPYJbPpHZqPNySKZXOHRKTU9JKJVVANDS92898vTqPwyg53IeCRiVNUt09MSNzuOO7Cn8
L0ZA3nxiN0OCRjVmh620Moib1nVz0ggyeK5RrWQFFm4m5CPQnqfL073UZhc/rR0NvEIqORmqX97d
iScq/My7fJKXth4QP4groaUK0MLZHBqdKUVWRORUlJu6JSEngS5LgAv3G9Xitvs+5n+zaii1gR8B
V+csSrJAaNpkArMSJfEY/pwuz2jpYKGpCOInEO3E8zhbtaHFVlVyhsOcFB4ECYa1JVscAMzo4F8C
bS2SeV9tjCzhMQGymZ6Qmm/A8PDtFoyPXK2MGBKWEi7EbAKFUkOgpKRYIEvdsS7ZaMr+8hItWElk
g/8dYfaid1ajUDvmiFXiwo0t1QcPYiDxH7W9kilZWirHmPhG/yF7mkXESToOkJrTm1P83iQ7Zy0d
uPj5iZNz0j4BBG9mHy2Jg73fNJtTWz8Njada3+6BwlZMYlf/HWC21VmfE5agmeOkl6i4bKPvYobg
hKLHE0SccOTO2bZ01pS62Ujk1Kb0j9ayh1qtVryrORAWBZKpaRUM7Kh4QaB8Dn0yRplD5iPmoVMg
6iHETZTA7n6m1lVHbmksAqb/kJybPH+4fMZme/MxLlxTIINwVcAtPTvFyKl2EtQZeQgupn1W2ACZ
2is3fWa7/jMErjnIahCzqtPff4oh46TNbNBt8LBUdbeEdnWNhEtRdR6rUCfOR1dnALnQ7eWJKUsz
AzMSqinYsnMybsfWu0YHq2EIke5rMZEew+tWEEWlPDu0DjpDEIHuYCV8XqMlXNe7g2FVN4BLAm6Z
99LKHZs5CR+rgP48nNOJDPWMRltqh7IejaYLY6i0eqWRGccksW0XihrOymOxOJSF/DuwURO59uw6
V20KgAjiJnDovNTQgGNTp9BKomN5DPRGwWIAtj0/N31lt7ZVqG2IFrGtmsQPRCn3rF7Dbi4NA5p7
ID5AczU1IH49OxCBo7KZlF0oGQGaa1CAhSjBN12Qj635PMjsDtiJRcF1VnS4e1dcvf4meOWfzwP5
A1ychgs+V04ivalAnlZloSzqgCW/BXoPx/Qd3VrbRj6JeE3YZOngT30o/x1vZg1LyH5NIDwGZqj6
rSH1HUucFcd6bYjZlUZTU9LEBaakOdcKtDH4ygle+b4523YSMT2CRBIL4+o3usIq7W9+P6j5cBcB
MkAi/eux6nBFW13OechtqP0BkVyy70Xj/2z6pxFmm6CoeoukSMbDvNiNd8o3m5b/+TzOEigGQc6C
1MLXCRSFbDQmZDBDOFCOF9UrWdKZ5/HxecQzk6ofHFv4zF8/b4AQJE8lDRBVtH4g53hVFtEjqPV+
ECNaWail1wGQKiAg8TSci2+lsW4mbQn6djPfOuKlSJA1Nd081l3I+wZp90qibzY3/TM7EEMC0giM
CSpnX2fXm1aiyJnMQqO4Td7FsPLeLR1eGNj///z095/eu2QwlIyBAj+MCj/r3vP2e+7Ix8+3UZSZ
oDigt5gX7DrHQawz4n6r9An5eDdha2/VvB//bIiZ54lwgCmDghWK7KF4LyRd31c2Yw8a5epNPSqV
ZwJPhpRZ8tqDOeSmTm1rxSNaWkVgIvAGwylFkWtmYvTKJGOHXEcIbJlbbAyEvJcdhKWn5dMA82Kd
jTZgKy50Ftamjzy2am/1NR9kZQ7z/KJkxaksBK6R3qWB2ko++X15DmsDzPYJzHJpAo4IFnbWD+NH
pP3N5xFB4ekFqxj4er6eZJqlqDMYAmZ4N2HYmb2mibi4B/CFAFmV9QmN9HUAy8hTRXIG3MTkNR7i
oLTzbYMW4b9YJWRekeqdGPXnDqiJB9hoGIylHN2kB5msGMvFTfj383OlUG6XthNV0y6bEZxZxXpP
hLrGwbcwCGAN/4o2zHbazFXofHGINlT0mpDnrn27vEZLV35qD0AMANKkqdbzdSvaJBa9AD4kVLK7
QuMuiPj9LLlRp54h6VphNnCbt0O1VrD86FD8lNecTA26ZUHMCod1YmaY3fMotwetcGgLth7JRWDl
mpCKb6IsSMQzjY5jvFWiF26+RSRDgWTnoBYioa05u9d7tKm3Ya//KTJpm8aZR5prnX/fz/388+ZW
orVr3pmsa0PSBkTya2uHftHLS7+0tZ9WYG4lrLKgOel4G9oD+tDqn/Ya88XCLfsyh9nZsQVSn0yZ
5kBPXb0HC9pYr92xxfMzkVFDQBmcXviHr+dHGoaMQ8WxDWVoMdxoUuoE0gD6zkGKTH8g9pORQMg+
G2vNH03nh57ReMWpm0Y4P0n//oLZSVKJIxlml7ZhzNPAqbqggrwNrd6tbpOTcExe/mLbJo0Te4pM
zqjxkqKhlWJgOKRIXXpUyK/L31/wwRRwSkGVwbYRNhrTsfnkRvQcboTKVBJmk/hw89Zq6OuXNjz9
H8eZXfyIy5ynikZCSWxkEwH6VepsIXh3eTZLZxAUaUBE2BMN2NxpIZoRlU3To7rKvI7sizGImpV7
ND0W8/2fKsfIViPcP2s+UgZNHrgEnR4pr11DuQMCze2bIKn3SfF0eTZLV/bzUDMPMsrkQh5tDKUP
LlG8XF2Jf9amMtv7woyVtBjw/Q5NI0MDmZxfk/CIbqCkvOJNLg81dfmD2NUEauTrMSucsZFyJ27C
kYmDJCvv4DEJjAZsGeX4ZJuros5LxxoIVB34BeSdzlqEHaoTNXLkNtSSdysF1SA4VDLD1+jP728R
PEek1SaRnrProxIh7F60bRh1kuuyfA2UunAEQOqK8wwiBlAWf6SfPl3PvJT1sXayIeQvqnJM6/23
fz6AF3gWpggVEO2Zzc5xzvvKrIewuErMN0t//ovPf9B6otBqnMnDJwVQCVHpiDAz0M41PpfN/V8M
AHcL6WvAWs/4NgQeelsZVRFyHW3dUiDaNXLPedfJ5DmAwEFGUgVKiKi8zE6urRSmKFuThzVzlA2a
ne6bqH3OVf1gtsYDQec517q7TBVPOak2lSS2eZcEamEe0pL+IroZonQAOc21H7Z4Mv79XfoseZHE
aIDkicZDXQMEEKncNfWHBVuKhK0MDCqmjv/N8lWKzVlZNQMPVU12cxv05flzuSYmvGAX0MH/EYAB
K3eW4MuauuwZlXgIDIriDUZzDxzvThDQ2DtQLh7ab2J4P7YTRghPA0pCyE/Olq1VIcvo8LQPc7QH
uypaST02oJtNoxi27f98/3x+0ENaBlLuaEz/avZilSQ5M0FICebvAS38K8iSpS2aKgYQvJqi8fnj
rUUGyfTWZuFIwH+46SVf/yZG+GO9UNxCWyo64qZL9nUGY0LrdnAKnAKq7KLGfMxjKxR1CR4Q2b+8
WAs2e0rQAIKDfirkMGfPXdZKNrhmSpwFWznSwjqKYXyvlSzomLa7PNTS5QE9GyqOQLdOMcHXWaFT
v4wGeeRhSwo3IPi/y99fcBI1AHEQaEyiXkg4ff2+AxanMWJ9H9oUpEx129wxVAHyFiWBmpo7JdO2
beKsNRUuzQq0VhOwDQVcvBdfR83rogc2iIlQV0+mcbdW6lw6bSisoXMeQFM84dNd/vQWgTlEDCr6
eUKHH1sJLDrJu5m8Xl64pSnAr4fgLCz3OZaC07YamskexJ3p/5BQS7n8/aUz9vn7swdP00vZbqE5
E9Y03RUm21gJSheWLI6Aya6MtTiXCQ4wxbqTvt7X9aoJK+IRvImhIb3zfAfKjMtzWdwPFEXg3qAJ
wpi/TGmkCEzG4SFgayo9aukta7+fZNSmust/hpg/MlJCqTOANjGsnAxi9qVre5fnsLQf6JKWwdE1
FbjnfmE9SIokOnMIjWhjlzeDetOznbxy25cWCuV/VOgA9ZyaEL5uRJybDI1PbAiZelJRH063dE0k
YWmvYd4ndsHp3n/ErZ/uhkKHpk6Ndggl0OF5TKz4OUuFW4RoMMT/5DHmqXKhtTKkxBs51Ho+PCXa
AAIfNLgEcdportyNVYDm8OGgjGjEjsdC2pcVbU5UOMr3D7UOoC7CUejQAikyMwIV0QbAVEA3rAyV
16u/jDU4wvQkzuKrLwPMjJhgbW+bAgM0dNNSL5buI+Uqh3vD3DK/6tcenSX/7st4syeatyVJlNoY
Q+oke1VjnmXc6E2HeCh25fE17oZNqWegPOrcqsg9LUHwOl6ZibWpilCy+iCSXi7fiQWfCHELPOYJ
Y4l259kSW3ZV66lMeIgm26tWyjZxu6siP6oVtxV/EWOCr+YDbzmR55izwXCuZKPUI+R2KQdhYQBe
6ZW3cOH2YTaA4KBiAGDZ/FlPHA08bxaclFgCE6B6XUg3Mv2Lpw9tCAhkQBUM5po5OK7XWnhJaAYN
RfZeuDVf2ZKF6/3l87NDmYnKyqwi5RBAir12OzG6XN7zpQHgZUF3efK3z7C7VHD0PNdOF7aDl22U
4X/8/GSGP5knKxu0tCH4fIw2YvmWr3ZBrf3+2TEqiAm2uyLqwhQEn8PrCA6Rywu0cIoAs0BaHRI3
eEznGyzrSIP1IulDEwyntptVx058P3mENkxguMxJzg3h6tdFGoRW90OOSI+SdFvBro59UP9FsQNY
EXiG6C4H5nye6R3S1EqNNBZhY3iJW1Ury7S0D58/P3PX4w4sZKMj9aES+3Xl/c01A4YB/fkTeOiM
3acANl/u1RweZkd8BX9W/I2lXUaNBhxaxmQq5uUBK6lHKFwYIqy416GnoPTGNXmxpRVykLlDOyJY
JM4UJznIudBaO4oQusduAHbcFXO38H0TUTOwhpMpAtzq6ynidqwzbnYiVIWHkmmWrJzSydTM3kcQ
cqFUiYY8NHPPWScQC5qZKLDDUXw9ap1LNOpp6bVdHzOIZ+ZiJXG34KB9GW52KZCTHkUbRT0utvdD
fm+5S75JazGFmAC+gdZDx7afsyIWnHLZGDFEV2zGcps8XrYcCw4FPo/bBvCkg8Bo9sB3HAyBompE
qBhOd821ytlSTSavhSohIch6UbgmnKWdKZV2gF4X6XvYZkwPuTUENBgdDQdnKcLckbRITImaPv0t
K64wvq9v83WA2RaVrOuMSFKRCToN6jER+8vrd36g8Xkb+FNUCPA4zQtHlaLA+8wRxlg9pOj1579I
2n8dYBYnMV4afWQjJaODX4oHNLsVaw1my3MALRnqAlORefY89WkCumtqAyfT3MTSreFfXqJzswXg
Py49MOQTdH6eVJJ0sFiXvAb2UE+v5AKWC7gCUL/b4tsJH2QTpqMMMDPQovPufUoBpDZoy8JSrgOr
TLcy/oihDC7PZ2G50CJrYMchQA+w6MxdcIY2rfRE6cLu1hROoMprWaW1AWb70WWqXOmFhgF6y+/B
kZdoK2ZyAZj5QQ83MePKE7nlbAgegwmEORgiq5NgME7EeCjaP0b/Ug47WWdu3KGbrss9gi5+UeIx
tlW/UDeXF3LhYGiAE4KmFGD6c5EYyJ90mo2zd0u6g203nmnc8rVm0KUxkEMFqvbDws3dFtViYOwG
M8at3Np+1ip+Vat3RlF9/4wjpTWx/yI4AUXG7F2rK5iHuGys2yHpPaWHzKh4BjJn5fWcxDAWJ/Rp
pOnwfHJWM1PL5FjCSGPeoYw39oonlGzcFo2a7moD+iQ5IeSaU2p4KI8Y26Y0tCe7kWlQykMCMqhW
8xWaRFvQQClm+ZQ5GipAZXaSKmmjxPpRWOmTYXc+i9truRHCJWnyk2bDjRiBkzQ4PfKJjdwyTywb
j3D8DyVQdgdV6alrDGO+Y6r+rKQk3aVVluzTWoSmOsgBsSz4LMj4QRroFXD03RgJy7UMEtiGeLUi
u961ymjteMQfxQCQemwR4ZOaHZ1cui6tCpiEVM3cnI7gyhdMC8pCPFlZ+9bYWHFWQ2nIGImfdGbn
90p5n7X0iQ48aFk5IHBVq0BVU3Wfk4RBWiAFI72VC2hrlcyLcUo8hcaWC3KLaq/Lw0F05B7x7bFk
PQau0IIVa7T1NYkNblRX94nKb9HIfMPBi+IapNgPkfTINSgoC0NsssrYy0SernDsOQMcTlMrdfy2
utugC3QTly30iJyJnTe5aam8YXHugcPLs6s8rIpoq1HzFiZO9yEM7femmW3ygfi1Exe+ZCd/eGQH
omKIF8fHJvpTd48dCvqAG9PASXRX7zUX/ATglt8rJrkp7Gs5K577Ug+7qN1EbRkkqnYwhl+9VB8i
ylxKVbcjzR8wX+3gxbqjBSqkhN9UvL2H8OQh68zNqL8zwrcDPH9woO6UhnqgMPGSKLBi9K1mlW/l
ZpCP7Nqp7Uejyo5Rg8xbofltUYddWe80PVPczCT+KN+RBGyp1bhtSB+w1jcy/SFKrWfOUA3jYvSK
ZqdP9MxMN31DWFtQmEH7hHqqsZHl6laqKxDpvpL4XS53eIOnR8VN2zbQBhpUabo35HgvsTqgxq6T
qZupN0PyoI3HZjwa6amHGh3LR+gCFlBbMDaKsjPl+EptwEaadp6Zk9gbZbpTyCaNVcMbFEhLmTEO
ZX6VamXYJ+zIHIb3kj5Ssxo3gLJFG2E2yX1dtPZeHuXu0USmhGjmvSLTeG+TEjjdu7LYdLFylbKx
c5GgrNGy8qxSshmIuJJEcxVD5rm16U2sdQHQn6+OxYMeCa1cse+Lri9cSq5pezU04y6J+k2mPFWS
46tFvzWVIBtLnAo5MMyDlh4F6/eF4bzaWbEjoKiGioWXjYAVmcdYfzeNP3Y9bpitv4iCe60K5pEM
6kJECaIkPgxyeWWYWMYk8qqG7kA64Gr5U1UQl+vBKB90clXaLxLkO4zG2Jg2lGnQ06kTr43srWGF
SamAKVvvnnK7uLOsa510PyHRt62tO2Uizoag6CnOe7dRKp9zy82t1FfjI42da9L1WLcYokpBxfax
9oNlL7YwsFGgF20Sj1Ro6WaWK5z2bpAGl5mpNxq6P1Q0UJxDP2RXWiP5UW+74ObcVqpzyMzypwX6
IMqf4/43VWS3M4qrOmFbVehblhOviR9Z8dzGV418W8uQOdJtL7V/lVENq/Vgl72XCcWLnZ+1Pbq4
TX5j4MAPMijK7gz7waFvmUh8HTrzWUO3MUk8nv8Cts6HkFvFEr+i7z1KaQM4ymCY3M7UjspY7VlU
B1L2W9SvQxHCFEPuQ3LBPOoV+oiDHv0sx2MX3whqu7p5q8Q3taF6CKL8iA7QZc4eopY/44bej5Lp
1eYACWKQEJhkC8oXn8Gii03ePUgpyHaL7SR5ZmKj5RI1vR5U08gXpJq0RZsp1FcbcFbz9Hed0Wel
laFoXwfcZkejtv1eEvuaIcNt9Vd1+ygDSlSXnpWSXVk24ENnSMU90s46VuYYmg29pVa6j3T0lDlv
6LT21HIXVYafMEAMq53cJHeqs7F6B8333XXCr3nCAT/Itlb8queZ27U3Y2Jel8YfhhDUQHOdndhu
07EDR58tG7Ot0U1qL3/y6lqIYQeiwZfBlGL4LcaV3FUvghDqpsAHuU6XvRtO/1TGAslfI3loRXqN
phTd7VQbLwi0TpP2TU8LwKTiCGcE0o7do0VvoFMhw1rF1h0Db5LuFI+2uOvl+hoexMZUU8/UeteW
5I0Je+Z0tZdww6UjEqDREMQ5BGQIWkukrHKl6g4QBteBKpoAGqvl5Q2I7q+4UI7M/JWb1luSWLBm
Cnsr1GzwRAFW7hoKzNBiduu4eahr8iNpON5Ju3ANar011pi5CpAJlSk2lkCzeaxvacJRrR02RWZt
JHQrNVkaVOQ3oegpwmvQHaz0ta9eeFN4DRLhwvilgdWWNvlRcp4alSNzlLmlJm4r3Fh35NApqev7
rhvhM1WPkW3uGRjsFYji2PhTWI96fF+m3Bequh8ViibilzIv8fLGflXSgxKZsKAwFyb/YUQQyMgl
v1Mbr2TNbQESfaL/oOizAmZT0eNdLhQozsaqJ8wOzdSxN1hgFLaePzqBeuFmUttCz+OZWlBoURrt
tiVGOOAtqEz+JPC+Qfzvpq+0wJaKF4Ng0et922kug7xL+2yWKvjvjJPWPTf5G5deifoENbNkuG1p
6wJ75fY5Dzq79JT2txq9U0vFGkleCxGYYigCVh2gt60rEW5estGlBCiw32puu2kXwVAo/gA9yPHO
cYQv56mbDqqvNI0bMRuk0yMQUOJn35ogtCfdFlLERykpDmR4ivgNL3932BYZ4rF66kJPFuT8pYuO
XAjSAFeetacoIjeptpGo7JYCT8N4RXjlVhJ2MPtpl482PWj9Flo7bgKFmCrJDiTRXIDBr/Jxx9gb
uLjk5GlszCMhoP23IEY04uzBY5RJkA0HvW6xobmXWVubpe4YqZ6tgUIUiAPoRUC2scdp/dnpG9q9
oMB5YCAeiPg24jgs1Vtpchea4R7nCp4HcGvrCIPN3I+Qqq2RQ4II2GZQHhvjNQZ63NL6B8w1oHqy
NYm970rn0JlPQ3VQ5aNcPkf1T8sKB+dWbWwfd9sZfsstyDxhy222ZUnrRTBSclO6GXxU7SlTpR+V
IrZR4WxlmsOhgYajnXlcDHuBhyHrJN+OXqP+tXIiF+kiX6qwNW22x/N2oCzyGuFsEfvukH05GILv
BbWgRK9ukQf9UfbFTRHHPjQnofZg+oXN/DLPtnq5g7KMl2gVVEbZtrfQfRUndw1+WtPHW8eWIAnx
YPeGGzmvo9R7k4cITSC4cf4A1R/IoQYWbQJJCE/VkMVryUFhp1p9U9I3J6m9OmPHtLF86K+loK8C
MYrXFroHTiFIB5lXVJUDlVXbuKgZ/OcIrXIONC3xkHAzweW475sbK0cBKocxIqonCcerqbGR6vxW
6mKvUKGColSBRV4UkalupZbFlkWZ5uojr92O1m9ln7iD0bsAiKHx8r5j8IWT+KkDt6yc3afJD0kJ
e8XZVtovQ0uuslENZG4f07JC8yLBSWBXGmvvcSo2MdrVtcQ6FeZwVfEEOFDMAvwrZfsExIRLzcHn
VA1ipXhqxuvSAbYY/maL/0of7mszLIwGnCgPoh39uvmVjMVGp9dDU+zR87+zdDxvsZjkH/dlbO0k
ph1T6zCO/DZOTV+NDI+3ppdLj4TdkDS7SpR2r9DOUwFMxBsVSN1zkuUuSpQBTTN44GBkl+5z81BO
ttdiXgL2qCYNGkCUSsHclIGlpEW1TdSbkScHot1wpdvnRf0rhQI0i59bwLRtlW5lIW9APnXN9Le+
7G9od1t1z1b6KxranVz+Bh+wJ8o/aso8veK+koLrlBReV9yKuPPSjgVo2AzkttsAmryX+mqjJoqf
2+QQWyhENXxvG92m5OAc0MlOg7rmAKit0JIACmBuLVpAf5t9YjdXtEbfZem49Ti6CZgRlKx029z0
quLJHKHHgNtUKL8g2BoM3IZXcztI9aZvwArRFKFsqc/FKPlAO/0fR+e13Lq1BNEvQhVyeEVgJkVS
lEjpBaVwhJzDBvD1XvTDLde1fSyRwJ49093T/dfiN9UI2WtwalHHf8J5ZFPsRkm9Gpd0I0n/liTf
WqWxTpTZjWCBquY+G9fFuYzmoydGXp1nr2sSf5RTPqixMuZ45TS1O88/efoFQR1UovPGdFz3EgFv
dcnTyFJ7Z0c/LS3TzEziaOt2aF+K/kp2CrUZL28U2xOOfMOYr2zzXwuAIX+pCR8KY4uUPU/BXanl
gruw8xfxmy6Nj3mu31rhRh2VTcLnD3GDVePEb3RnIy/DTcny51fkzuUqzyMO4GWu7knk7E1gJV/0
2prUs5Gv7mPiDBuVfBSSwpA9uzZqmXh8c/ILwKcrYSNbgGyMie2FvcKMJHvTsK/yyaumnynfOtEL
CSecj2+D6rEsp6GxdoLrupEFBXfa5Ezw+VgGM5Ec/dz4iqg5gYkbWulOj+Q3o7a518ctms4TPQf/
MC4NuuuQv2tm29Qxg05K+LRs2/p1YzGd5vImzuN9VbfMZVy0cnfRl2Q9IjJzR1Xiakk2sU0Mwlid
5SQ5xcmH3G8IuXQRWQVZ90yjyrVfUav7CoX3oBdbGvOPZiq2XaX1ZMFRph00UNyGvV6uNRaAvSYU
vhyB/S1muFfyQT8orZAPrUmVxIfKjUPukXCgY8AnqaS7au3My7KrUenbWn2t6DaVDur5VR0fVYOD
0y5NH0UxnpTxUTa6mypE+MYvs35mUNhFquUqWbGSurOWPFlrReJsTn9TbXiir9xF4bZMlVvpdC9m
L9+Nvntganqd1G+MngIlS85LY3mVpHgJcXKLWZ7zodgvVQ4q0nI14wc8SX7GNmwv8fFpr5uS+1Iu
vFDdhYXFF7nszIKXsRu0PnGjlLT7uJdewT3k+6QjhlwK6XWYgmIovJoIQbmNvW78iUKZ31DWe3dw
1GqFoVAEPhc/6ry9pHV5XqSGpJl2vUiJ37UsYTQ5IS5EDiYF72G6kjM76ChWO7a9hVeM9T/LKU+y
ER/tDOVyX6wy/cOcXwXw0GK2Qd3XXqKc8sRa5c6pri7p+D5Wb5GzUUr0BZEdiJ6T/sc36kkDInhT
8Qc6+O4i99+0rpumWk5OtLjkCPqEVH1UabSVI4sAH5Oc1SzJdqEabfuEUVirJtVvB42IvefBEJPG
Stn0Kqpib02HpHmp5m0+/tnxcxItL1iEZ+6i8QhmAx/n0UvDUz+GQT4nrpG8oc13S/CAxPjJpJnI
58bDiyfsg2VZ2e2+ImImDBXvmejXyw7av2RDMKifg8oNbAXKgzjXBQBUmY0kPOYvodLlvyGq72BQ
qhRIQ/1tgSLqgd5hYyebfjS2Sn1Myy0W+X5kSWuQGTQHtGaLcFuboBSAoRqlu3x0SBeUwsjVVGKo
NV7miDqQZv6UJSthUG+6a5oHqKz8rtg5FJvJyAA8OriXleiucnsRveoqzls/3khcPJfVVipPbGdW
YaBKf2k1uvYyerYzeq3+NmPmUDsbx74vHcbZ1VYwLM3pErTFngdZLGtnuSxUQs34HKvTNO0Xa9VG
V0vbRs7s9k3hZ9pFqK8l9tpTco2r32paXJQlz8yoIvvp6QtZOkS1y+3biXs1PX2yK9CoR4aX+xDe
MU35v42Opwd+a8caZ0+0Rm7p/MuXV2c6LMm5ClMvMnadEn5Z6l/HN7L0+9Y5jmhXJuoiQwb98bXm
a5Orb9wdumjbGOu4v+Tpyam2YfsU2R7wopOSlW5dUinzl07y0rj2Qu7aJlf5XXW3aT4htdzn2Y2K
KgjVi5SqaJ9HL1YXaugroXOAhTshZ0Fd6N5cG/yhun1IYliXeXnpY/zYqoOxpDc7/4lqZV3X/Bsx
o3K66vSLXJ7yZgWo7IbLj0JgcXxw4msy7gYeR6fuhXwT0SXP/yz9qhdg6cXG6U4VL0rX3utW9rLp
t802FnCpbI2sPZerWFsV6Var36T5Muv7tr/iwFNhbG6mt2VMg9y89brk5fU+7EHH8nhlR9tBVwPJ
5vnZga5/zMZxrMU2CcFrMzr6/CeV92yNDWlgFqfngJGorTs6Vzmu91jqedWguW1veG2K55ruasZR
bq9Sxiz6iPqRNyL1nXBaiXRj8oJiQYR38KqOV/QulnQ2EnUVqcxX1VtY/fYNTe6yqpOTlawiM1kr
5nsz/EbmY0lWsp5QnuTA1u89pdDgTCjDqsNdrGfAGWsvUlKM7HJ/is8W/kb5MAQZryAZCXXquBIO
tWZ+l8JD3T+UBf1K9UcqtucMtP63ern14eui2a7Blavs2nY9aFepOfMCMVxkbbOalNqfVXojIIEG
PCNRNk0YB0kpb0vL9uv8T5cUVyj6SiivZvVaOn7u7B099BXmDnkndacum0wKmuMVYbFqu8LVJ5xB
hudtf02mK6T5vnKaT2uIf/GHQX/RBRHH3eIe6zVf6ghfd67JTLta+Pp4NMxN261r7Y5CypPri1Zg
xjETXHBRrFd7ZkIoWlczJ1+xPgq2T8p58XrlnKiHuN8a6saRY69VzmkGmAGAzf+LeIcNGR1tyCSb
+bIF+hGeCoDdfNgRJpZKx3CsfHOScU5XPEOkbmKtY10c2Q4hJEtQfxhJ1ik9vz1b9qaP1XUm6E27
vfKEtdJ9Rwau0+3nQromnP040jw1tb5Lx2avVgvX+SBWmpGYntEySCAjlKddLmbWpupVpuDnofxN
gDm9ZbqEZu0UO6aSK3RToXWurZtsNuw7nmOgP1nx+/hQdg+nO5rDtp5XdnlN+V4jwTi1ned11B3C
/kWTV61lebLxk6pvWsdVeuuWeRen2kYrSs6wIPGWTouJqu52drwJnddSJi1AvEGCelajBonRB5ml
8F5k3mCUbjZXXh5DRgdWmnmhTEuYfJNmS+LcEiylvo9rkDSnZCFfPtpcbqpUH2bpfRmnVVPdhxmQ
IrWOQ1xAFGxU55VbOBicei07xwRsWUkOc917ik19bD46/XNSvp5dld1Mvkl3rEzXjvtCLz7j6ofG
watZOUpxQyGMNSy2k3xy1N9pANBfqzOukRdRW56y8BKYr2W+uNP8FiuHtAWfkT719H22LmZL8C+f
umjtwMIks2okVk24yyojMEC9rFr41lh4JokhFlND/RbPr0X/V4Af9vOlszaJTZgu/F95dbggKrVn
aIt53f7C4a/R9vrSBbSyVvpWmBQE42GDp2X3diy9sTyq9U+uvmWksYbOn46VZvON15k7J5esXLyx
qLZj8Rd11yj5KAQESX4zpsarzTWGI5qje3L1lSd7Ndr1U+1O5YuQNjOojFl9NRlxzB0T2T8l/WQ7
dWSS6GE0l71KanLUvhul5MocQZnXhihjk540KtgTjA7O1LoCfLdMPuvEX6q3mhzEpbnMdDitDVR6
i/XzIpb9zEVWlN9z+S9lPJ7STyuVfVV509JtYe5meyOP+AMdAdcKnhxXxNQ8Ika6oT0oMl/rpVA+
hgq1USr4+efYeJmaWyMqFJMjwcEcjL1anrToQ0OyWtIH5IQIEizY7dNOZ0DNXGNZmd1HqF1Ctd7M
zr6e/saq2uVD5rftzakbOpTCryENdHIqnYxU6HMyM6PwM3pxkIZ/RCS7YpT8RiGoehCeQ7WR00OJ
JUZ90sdb3g6gVrqXtFtp/iU31y8ITR4NT2/BMMPtHP1Z1rpzAv5EDEQopL8o35T9yTRvgwyQDgox
2PuhB+zSaQN0rtfpU+k32AyF9r5ULjWQ1pL5wyTxWpaEUXIdxrPPwjk+V2FxrSAP5oYsE7K4E5Vp
9BG223H5LmETLGaaNLsUbeXp1arhdx/0V6fbTeqXNRmBqZ2o/2Ru0396RhKCUBd+acTBM+ejWOAG
VK+Lroue+oKBrzSJp9BuklYThsYh7+5RCGjGdDyUr2l9srrEVbR5lYbnPHmo+fes6X4PWTGW4AV9
6zn5MZQKd2w+Zs1aqdEjGj7rmWoK4j7rszdE+5y+d5aBmwoA0LLjMmG050ous1tmkFkS/tbFKdKp
fjkUBdAZ7AW85W5ImCpE4zUKyEITJACgUbuznWvUnfNi5JhXrzogmqIumzbn8YJyPuOzJ+unkDZN
7KwlvtysNzaZ3fl2pO7tonnQxbHr5zb6Ne7jt7RCoGTlo2vp65nUcF00w3q0dNrbSqFSNeLTsQfW
i6T5z9F+CbsBNZu9grqxZMUGDdWMSS9rfe4c6iC/4AZKdo9BQc3knlWMJgsn1ngh5dkV4nOYf2xT
dzt4qI7ISVpvQzlMeRnEEbOa4Wd8VUN6bMKjhg9VEzauZDCtgcEX1VFRTgY76K18zpvfRN8a8E5R
RhyoqTIuXrvuPVpOPHJ4LapC7OZO7M3SVhD+2PVOEDsdJeecTQwOzyEzo6yONDIccdx642fTRwek
m4Vbg7xK06WmkbR71R/0dR9mXAkvdgof2+0FiaMyG/HOHNQqX8T0W82BFVpuUt8iDaTotW0iokl3
kv407T1U+V1JN8C2xrDKO+qz/TIqma9kB10LLNxuJjisZeAaYJHeau+lydO7tHMN2F/4cRitQjNb
LTZNt5Ey6sCthufW2kX5g14yTddJ//b8UUZ5SuPDYt0wNfYkpodSOykUkUTWXSvcJtF1rh08NyM3
tn8ax8HRpffs+RDFx9pkz1Q/2FEVOM45IdqXWCkXbtgz7T/ZPmTau+hfa9oEywhqZa/Nigvs1pOV
0ysmJ1h3nbECelsC21rcNt6H81Wv9po4aFXtNg6MB4HwyVeibhr7WwdSk475hGjRKbxJ3WjxGiW3
S+wwQMjOdO6SVq1spo04OxdFAlureFKUB7qSrQmLXCnC8cy8dzsFJ9QoDiJgwhKEuh6gqoGFJ21v
mF8lEbYyY4IKr9DQWscUWlF/qNZ7Ud8zPkI4vtfaryVoNbgRpVj26nqtRIexeilxancS5Aby5okq
SRp1yAxaawWb70ZwlE37a0Q9d8BLYnw4xo+SKfhWH53wK5ErbxiupYGJYvvPNgowFRD4Kt06hrQl
rMvFZirRPse42MdCX6uaA77M/h6DXVu6lfkjnBu7xVx+Q1CXTVA6DMvMngDpbqbvaipBbn52pNzj
PArEHrlziy27dqsm0MITYTu5eR2iX1X5HMXMk/mDuj7MU+cZau/FxUPWdy1RftpMIRA/ZcQ5TLnx
s4w4FWNDcNY5otMWYPkho145cNOm3+pwjMRVCIy0rbM07J/6jiTaS/opUv/Vyp8pLa7TUfUgArDT
kpzvSezy8aTi4Nz+DuqLHB50mnIAvzk5N81fzeY8jBoYhL1cxo4b2bxp+p8a4yvWbXJ1U1aPsU3W
uSEfelVDyCI9X4Jd71ReBg7eiWwjQdyF9Ds5LGYsTYFgBolZby1jaUtAIlo2SPiU5SWKlhrRfadU
Q/mkhwweSrnJ5JsuTqYyQyAOgaDQjNlZjzCgWspdWTabFhnfjPuJ0xi+ClNm03rXjuovmek/5xVJ
S9z62UTMqpsOlq91IrBhd2U+JSZ+rKH/iepnlj6Sqdkv0LT5WKANsDdOaXK+woCQlEAhPrpMpr1Q
5qBIuHJGylc0PxFpx485OJLTreSF16neavZ2pjmvROTX0tvCWxGqJ7N8LaOFLGU6pQX+1WAF3hRw
9+S+Fe0qBEwT8U9ZsfhoOV4v9rLoIVXp7YmwKlEWiEGcptkORv3Fkl6UzvayOfLVjLZ0oWUnWmu2
/Tb8K6E+Y/3VMnZV47fye5z3d+f/R/EXo/kQI17a+VdIv1wx3j4nu/ZuqzcT0KVVxZbtz02h/TXO
XwPKaqmHhvop1ZvRflHTs51ujHGVq39pN/qOc5sW4XHgg7YZmQcVz04nt4P2s7Uv0RzH6N8ojI0d
by3zrWNM1xoX1eFJ7lRmv9ovJdOVFFpA0BjH2GX9GwigtwDKZ45BDEi3jyXpGTiSv1oamH7GRNL7
mt1gSvjPjq6DIPv8J6/fO03zijkLCoYpu5IDS6kwDDe9ePrHIoU7cIEo1mVBPWD9oiSZ+T1QYqzV
MNk3RbhJco60fKyWLzNPKEP7ttjW+psIX6vx0uWM59zSmlWvh3lrJzt2oNEvkAB00otDEzHkLF/2
yMlSt114Xwzar4z77Cqxo1+gWUJis0tpXwSEhGH/tto/M3odp80QfaVZvS4yYF5Ylga8TecHSZh4
FfgsCj3yE6KnKunRxt9N/5UjVHBiJNjl8pQSPFU9XL6V39Or9dp9zt+HEqkWX3/b/7VcWmpbHFo+
e0MMt2H6AsWXtRvlo9VcDf7NSXrFRIa34bcfaSQAjGM9aLv3rm48Qjgg7JinF3ktJskjotALl/fF
jv1mQVYSn8c8czU49JBWCpcQu/tzaoIYeQHs6DlCvo/wLmZzm54OZcRoq805S+BIZWK/ZQgE3UFL
TneZ7vKUdxltCMhlkr0+m3wWZ12j2Zq02voqN4+i4WZSkxeHjY/U7rZj/Amq6iLsQlU/eybxjBNU
PeQ0oyPsGfXbXD6asfU602aYgHxUYt+mNRqWxHOi6CTohzKI5GQM3bR+iZWjjpLMkaTVPCWuKd/i
6WVOyBzR4U26bdH8ViELFHYXpEXr2SG7RXm4l1PDleQ1wYlu2ki0galbtaiTRu7TTmNmnzdTfg+N
aKUuEVTHS4TxnA7uW/bnbkzWdrWVIdRmE14ZHQ9CAjKYfOGsR/08lfRbFtK8cQgU7R8RYSZFzJAv
kvalaLGXOaYvh9sYaIsKnozYnNAcLQwBqBtcQlrAUXU3Ll9a8t1S2x+TJiie9KWarwvJImfyowbS
hw6oJjp0w1zbLfLA726oPNXZLwX8QeQOfe4VEz057/HMo7MdOHLJL9OvtHyPqvtU2pvR0TyFn20j
aHrikz9K+r2Uqa+2EINWfwAdXke0GJZELV0SQFGmD7N8YEDhastab7C3/ablPlpz54fZD56qKFch
OamTxnJ39OwwKldsiRG/yI9wvjlUiQjdmNSOK8XqXsX4Xc7pZ22J/ZNiatELAGjRIp3mJt7myjYX
H4ncoA2SvTTTfb1ACpRe7LRjUL9ZY71Smruw905hBmx+BXl7IhTCHazqxUzbIC5A7ZJ6Z7K7MTfK
uh9fl24+yM4eQZInqtdUfQ+n2lvytyJNfWn+mextuXwrw0Tp2TjaW026pyPBOyf5JnUWr+uBf8HX
sAtY1f2wSZt4X6hNYC7mVqAsa2vxXRTK2uR6r0YjaFkiLcb4LGdH9Hibqgtpq+p/RtUflVbfNll3
KJjQHVSKVS25Hd3pYHhZ9dZm1MrEoPTIXj6ubTn+qYS2z/LsWkjDKrG49BllyvEJWzbpHeqch1Vb
X5b1yOZPO/vgvzXMG7O/kLMcDiddOzfF51MXoycjWA0jITKUNCndqeqCVl0vgNksp7qF9S33e1MX
GMf2HklWhGRFvoaKySgFd8VWUY+WihxrUN16DP0CDUpafIcx0IaMwS0hQ4m5rpppZca7CLIvHkIf
S3Lfsa49xJjupN4SHZ5AZzOXYCDM+oMJXQe1KC9elvTrcb7jpwQv198ExEw117wxKIqeR6N5qcks
TmqFu22GFQLBjnNUM5KbID/DjWwTjXsRzwHxx16FIrVcXpbu3vNjlJh7Dl0Z6bbMR19YVroFFF+0
fNjyJXXusX4gVIp+L3LtAoc87g9LGX1dOtTdYTA/Bno5HvZG5uYwC8aPRdk+b99ykX2lQj6rVAH2
bsc8xS8QSMEUiEOfFSZ3vAkMPgaO66eVLa+y4aftCfM1V5LjeMtUb1pqS1HekT75tiHdaucNAY5U
Kb423ZJJ8e0Edgi4PhaxV5rd1jalQO3XSLp3o70aaCgWwkMFcGnNzFDnJ03+ica/ftb8acg2cpl6
sXWK6sKXnIekJFtTRpiQbRSpcxWlACMyATY/9Fn/LtrvqX5LaQpb0AZ5eN7OySqHZiEAmTajO/Im
94mzytJy1QEBjEO4VbNtaz8SvEuhfEPsjp5Ls91WJrc4hYxo0tGX+ppZwuFdpg5PFcT8L5vYu2na
tdkLshqtM4O4ORKzHEgGM6EuP/QeMRMpSesSmWwE4Neo/Ebw6n08eU/4vYP+I2FPjJtUT09lZD86
uCdRcpdBxovR09oN0oVYXMzYBtzZIMRZKw5YK9qXsAPhlXQ3mwxwLr7/ZjxpucFkyPgq+pWOvEiA
hOGq7M92tyLodqtk4WFCvGCiw1Hzf6H9tiTMffm7htgztvxwgLqFga7qD8t4qNONoacBnZ5OlraO
p86tm1ubv1YLkldT+EVKW/T0ISoCWC273xMxtBqYIrvuG2lOkuz6mO1bT+q/4mRAxfKTDAehHXCG
4zl7T4xjrEsPcx6/HO6OtQ2NY1Uf4uXeGPcQ5G2K09UyM0XiNFhJMQgQ6D7fadKtB0I1ZjQNsfU9
c2c03JD531x/hbm+kUzY1e5Tste8I4vVE62Tg3sir7KNY4Haw0gsN51fxwEchaI+o/WNLnrNbIx2
1QBLc1QEUHq3tkPJlbgP8M0h1OdjVO9N+6On5mpw9hGaauU3yrZPKNjMb/1ClsRwsat7kXyrOTE1
Biq7v4qLHSBAL/DdHP1mhGslO2FS3hLjUxkRAybbGpYfOZ6KtE8GxEsfdWkAn1f+YBzmyHDr9jx3
D5Evq7y+OigSyowxVBv2FD/G8W9HWoIeirRBGsi0NqHqSw+K6SfVOn/mQMGg7wt03vFyBVUp6rfc
2WLe4j7NrMka9e36X8IEMxZI086tyPym+xbzLiexO1NWek7ztnO67VC/KfVNRkLgbCct99L8LQ1B
ZtjoNjg/mavyrLNsG3foUD8b9RLVz67MRHC0j3qk3lDqEGMxRGAkfxZZvs+Ll76LV/SBXpMRuVTw
+/R/nbpiNuf1eKGbcevSX8Dca0zVl20/MMOE/SrsW1+JK1gObceXgLZUv3XiVIt9KMsgrLyC2r8k
fVngH1Vp30hfzyGAihf2788JHdcsU3uz6VnF/E4ck1vNRzP9lqMcDSyxwtVFXdZTMp/0FD0+AEGJ
lNdENjPCUkuvcn20pJ1j3ZrlTYxRAPfOuLyuut4dq2/y6iA9v7TqmDgdZ3Gd2HxyC1Vy0VGTjbWB
btjcOzPIxui2xvdEGR5tPUjkzLf7375fVQZke7Xu0rMUXVNa+yHZayAAOtUj0jcRYtDutWseubaH
0QrG4luI+xz68ZJto+Vnmj9NwFUR95Dlu6QjLYu/U6VuWoBIAljQbXrxsrHnW4vYkN00b2hwkkO9
CvyJUm+dpl+jQHMr4+rLsJoCTqXt2tLe0QgUylFtEFuvJ+mQR2gftdRlaPUgVqYWACw8tM5JmX4y
JM9R/ZvFLQAGuCmU4KS+5c2bU/0aMkLDlWBGj7J309hn3a4J3yWIcQn8zATh6rpwnWrLIanfyv64
GGBembYuexDR7l3JWeKnHbER9zFphbHhOuIbgxruv53NZL7ASA3oT2Kxjeu/DOzPNJetnb3lMXQ5
4JSc0Hw49PyG8CsVJj1vglFCDJLeFOCTBNqkBIkHPZ36s57CPJsHh564yX6LHooQpXHZ/qJacEPN
clmE9ON68sroVsUfTTWukubJrDTr2HzBrZx2nSEsuzVdev1fmcAwI0zkReG2tWZf7ayV4Eo1xVme
0+MwPYqR3Fw6Bu5/Kz/3FWTFdwe2asM5Yl5oFb+V9mqJUyeQXyeXMdwuSEYWpIJADMggXBPAdfRV
+SD1sDDdX5u3PJ2LIX3oJQg+M1PvdBs7StexQVfPNNXGXPLDJRdq0JSnzNmHGm+nrblFVe3ZAUZl
8DFmH0srtu10GwWC/CEKnn+NWaKIUJyCeAgkcpGFdWS46dvn0AcZgfDrZ2AuiZID0aWcAugUXo24
eKVqlrq8baRfvfxonOXsVH9W9ZNibmhyFtCVMymxkSPbnmgq5r4YhBhf+fDQ5WDq88Ck+jHpzAHq
Y+FwhclPB3TcDWvNPFT1S1JGnsl6qmFcTJOYJ1Y4Kj12HfvNiV6HHreP/JAiNBxZtTFlT1ZgKnV5
MytYE0BRrlX7UQ6MYvxvqStS2sHS5UBmjUXfDuKLzQv+jHJYqNGV8bqIQyM+YD9dg3m6qu0VAO1T
Xsmuo1s2EmtMCBHyGLa33KfScHKyxrUWJFeEysHPBKGs7YbiL0fwl0WnaNJ244zOi90E0/DCJ7dI
LdSvlfqbGxRGLrRiNj4l2tm2ahG+R9xd8DQ1K17vQ7NLw+8CwCurX9jNOcRGFqgMjgqOPR2VPaIn
jfs0MOTBL9Fc6eVKGXfsEBC6YObbWAW9jzNf19/b8d9c7UlSRg8KuOlnxklxvtrpM66z9UD5QwFO
I51de6EHOqsmk2Ov1ELz+qo4dzi8MYWeBlVddzFtBV9h9qNDWdvi0iFuaENfM8RBqXoIjxLlCWjf
RGXcZsm1iSovVexgoMkvJ3Urw6T34gfBLOqpFibmpTEVpJRXEx7PAJDsrZOC8ZnatoFmD4EaodF3
2mvu3LV84FaZPS2b/ERVfBkKRjU5XWYSdBos+qykflWojKSCKSfeSDp8vNZe5PSM4tSNqrXCvSq3
/waGMV/v6C6LaTfAjyn9ADdDKW+mjBmjqU9xb6/G3GRx/SSeUyTiIDv2TAstGbe6ne1GHkTdtmen
nViDAqWOxp2iv+fgieVMlmb+EFKKCvLRDrnXNnd1oCcZYxfjgIvWZkE4fQxyFxgAUKSQr8qxYsje
5Dmj2/dCV+OkH2lWPMwxWguQgOG30S8h6pFhEyX7Jdc/QTD9TEoo8Okq5X5YtOFtpqOyT9m0k+ev
56s+QCE58y6Jt3J3MMgjnG4KvdEzMyuiNvZNHWS0DSG7aRXQh+Ig5p62TzA5lV6i6MMWxzwffKu7
1dEHAjZR/i94K2t1m9NLNjrLZIWEPdlz2+HW5KxNwcgR/CWPj0mgoA7RNWh7y0JMD6M5/FNtYMP0
WwBILFLLOUi9BLqsp7VGFrWec8yVRL4Ww08pPbSiDvIw9/J2nUjrbmQr5UVpjmp6yPve6zk8GrC0
SJVVah+T6RfhQ6IC469lY0UfChPVMhTGjFllLXPD0BCCs0DdqzjEtfDtueSronmx+ZZi/e5kd7sZ
bmmzk5ObgmK9nDKIq4sBHyFnCNmeONQhqYbvYhKBoaM3Q3rR9y2Uy9Xig2v1Niz2LdB37bwwZrMc
dGeYW4mkDzp0TU/wPLzkXei15trQf0NITlj+utzW0+zJ8tqRA2cJ1zEQm5NSM8azFVYbxIk2GgK1
OtasyzT6fxyd2U7jWBRFv8iS7evr4TWJE2cgAwECvFhQgOd59tf3cktdanVLVQXBwzl7r73vYWQ/
4EQIvn68DYf3+W5uvBgYOtg20UBL/D+r3iYw4FUHMJyhNAM9Jx9pXRw0lMNhb+ONpahwmO19mpGG
eqjFoR+P+aBSocSSB/KPvscZuguRgytY/nTV6FpDeOorh23+mJXki764tPwKFS3/VxQ3SyUSw2lZ
DvIsT4VcVfa0xuIq19xj3eDNhnm1ed0YZb+JpDjbBZQrydT8y7RZ7cl60qIR9NRO84BkgZycE8xF
NZ9isgH1oSs9Kk7ZIyb8CsIvyxGbvBdsTdnNY3vMi4npp9qlevHZW1s1Zc2DpGAzznyyoMv63hca
WgA3MXRWlD0rzk1Vbm3yoi9u0DVvO1I1ybOdjhcHdSP2qvgognE1QuPO4KR4oTjzGa0uUS5XWXDs
cy8HFSr10yiP9CoswdBFVt9O4tjysuxoRcoVL/XDtV3yEU9f8FXVeNOJqtTpE6gUGSXOAfWMFjlL
q9akltygv9XKosIdrMCLzB8OgFgH5Oeycxzfsuqkg8YM6PxKj7BR0oZ05xgzGKKKv+c4IJM201mP
jG3M46Yurtn0ZwdfHMe36VEfHR0TytNMsBtj3TvXJsq2jb/P6304f/Xdb50DYeq5V/ApOe1OtXhc
Rf52uWnT7EsPSUEecg1773uy6vVIBKUJPolPrq1MXUXpOw/iWr44XGbjerl4nJCC8KfQvGrWRjVZ
E3UTC5FGKT4dw/m15JeK6zUqClMLKrjy1vXWpuKU1jSj/ryoN3Hn1fG7BWttkjAqJxJKJ02Hus4+
mczWRQ53gfuMKBry+VsBM9K0KjAGavt1mE6dfeoVY22qn7I7axUhwvhj7CreHtlKiKtqLpw1Mm/H
buk/Rg6BteKXNkQY0movwvNweE6hi20CvyJRcY1Z9uZyeXbz+rs4GDvyFeU71Qgz753iKa6eBWke
pfpSSC1K4mDJ/Gz4Oym3jn90NBYGBcF9eq5AlUJQfQfB1YledOnmSL0m+GL0wvfWJBerP0MTI3Cd
Bw5LQipDZqpJE5+L8irKe4Ty6jtyvfxbQGwkSxCmcwNMJ6XV15K30JA8NPts5Z+j8Rtk14K7TPWh
AslWAk/JipxJN722dDcXEVXH4bCTymuhEQfgbDVf5RT1+EnP/F3T6q6mfrRqym7ynvQfeXhK/b+s
PHX+NZfXcX4V1VYgZInBFe1pnNVVleQgEbabI490OYg4vnE+fIXJT4mAMiV8sYrc6jDMMxN+xIXk
EJkYX7vgoBoXJ/uzBbYGpGQp9jlkVMIG7s/bPJ7X8XJ2bnOU3CSDjmij/bWW7vLyW+l0wGSg4YXz
W3bfInYwmK5D/a4PiMdQTXQaiMJ2i4mkHmNbgqmSzbw3yR76XGDoUYFOlvRA9OYoMJiqjGepIvhx
klU6DtNDdZ7LqF756m9MENIx/9nFJY0Z1mek8maTB8a2y4Ydc5Tb89aU0/cYkaB1rB1ruitLEJEo
vWRhu6pqQt88huKp4HQuljPfPMUi2tSYVqiEq4g8Lr5Qmr4L5UPXWOriKzRqFF8jVBwrcFvFWrMb
rubivcsudVatUnkKeaKKZMIfvaQEEqLS2Yr4rMmCIXl01fa3cuKVWbh58xtwxoyCsVQMxyj3bzFE
Rtu7I4MvFSRrGFqU6wnJRaNtO12mvYbXTESgwGHpmia4uvhUdb3XKB5h/pUMBlizY07z++iVxW6O
Z5Q9htv8lNr3HnCo8T328KDZR9ZRTdG/wMN1xd8nYqsbyK1pu67bvWJ8m8VnrJ1R03AN/hZCPqu6
Ny0m3FkubMrRrCuGaBzxRf5oCwJUnYKGpD+E+DTzX79CFW6vGpk/DVVDIV7DmFjM+6x8bhq5tspb
IxBC/GvTaCAed4itVa8dZX5M9Z9M1fa8h4fR4nbLmGLwRnoaE/zDSD6pKjeRDbdHKVnaVk+Babk2
h2j0kbrpHHbQwlgrseLOmsVWq7q5uHTFvW6whhvCEelWM+2TabJPbefg2a4eHSYtBVirFGBNC757
pExER4hoVCybnUVhIoxXjXJRcVIHRlDf9jLknLEknIulULdbM3eNPFlzlhoxg1XCZd0Mr0ZarTmD
gPdjcE8aYk3pt6L+RcpzGO0EqGyeuQUnVlfJugWHT7SLRuI+P1jZZ04CpH1D+W3L5Khp9wK3nEDT
TrOddR7nV38w98lg7pwFYY8fabWRjAuG/CjYopsO4VTpz86y1SArmbLZaQhaVnnOjc+pw+7EITA+
/ZmvzjOzhKHrUzBG+/pLbIKDtQe9AxbzTGtbst4AV7Cye6VJAoLbOuxY0puW++6lbbt9W/P8Ztav
Jf0F9Zby9JEIckmiXld/9fi9HTcWMKyFvjrN8lkHuchMc+UYZ8JD7uj3m0lepNJt6uGic2q3VnLd
Q57rb/Z8kJ0XjqdReelx10z1WuN1VPMlzHdhj54ukOaI7g6jS7MKFQ2XJplgiNJN1GkuWY+D1Nh2
mEBHBHiZYq1wDVHjOpc/PnrsaDAb3Iyad9cuDy6j2LfWWlf/0vRCan9xsVlJQb3DRd5bxbbjVdh2
dXztIPKi5l8Xv4zF3Wal1jTCGE2B/45LM8UHpxy2s9Z7OkB80pHDroq1Fp+b4FumuyjfD6xcYXKb
7HfNxCohMemTH8UnanQGkW5VidsYknbGCwsgxyf47oHhGXDLyneEAQLRr1PkgryUby3Jb90IXdFZ
+xR8feEgpIn6F7pqcKhAman8pfGX60PdJBP8/oeV/HbWNXY2os0wBj184Wh+z/SL9O8jAlA/P9Uc
S0wMO1xoQDM7Vp2+V9LvGq3SljU6xtJBudhPzzA87N+gsJMNkfuKUl0Aw80Nwap7rXEfBERXkWzs
sNw2iOiF9tnWkjxLe1cVmjKy6pJU+p7k7VHhLPcmAJjM5Ftp+ruE2dqCng40sOiP0fw2h7Nsd0b+
bRhXXhv/yjBYZy1Vtu8Ga6c0np3xmbVA6A/TaM6iLtcF6D4Wnd7wKVhbS8CAe7X63kcGF5q6KvmZ
2QbgRtSuZLaoZSNTeMY8UG3mEdIENzC2bdePJ2IiYpMVmAnagm4zdV3y4WxUL/p4a+PXyTyoSMht
6ZD6ZthmNK3JdY3JvUtfeuXd7utV0/u7fIKSq97K8tA3Xgh2jAIs5ouc30zlAJZlcW8Y7AJaz9rw
lvvHvnuPK5AT7c/pmx1gR2A8qOwIxZsf/8iERhdy2P/vEfk6qakEcFy/uTrGXw5l1+g6rsyF/ZJB
NVwPPqUR04dvnEz9nASXKiYSnPCGVX9irPWoNDzdzkjvgtMzOSS6l9Z3juNgjrgpgDhNBSIZtm4N
A6gdR5pZ2uLFbh5xoLj2GH7ao+/WqXjvIFg5+T1dzwNDZGnFN6OwrI0BDj5ysplTF3e95UtLEuSe
OrYuVPHe7XIhx4LiMMfhWw1PXof5FxWUf4YzghWE6H/4JEzG6E5P1ELQNAuIGw5MOCM05zAM72md
X+u52RTJ/NILJpNM8z+dwOcvEZZXmDSSq7J6q9mMF3gJqknVyPn4rjZx2c1dvNHQrmKnd6ex++wy
8V3X9lFNhmd1hhTiLecGw7hNA/PYce5OmshV0+iuMQPM2Wivj2bJAvAarI1PRdycHg2WiYd2RV7J
FykOEX9ysbP0nWLEWE/fcf+jmsq2xqeaeuvCC4gTOl+rEb2jothjGT2U6UMaIwsE+OPsWTqHrJ8k
L36H6tfB3kTDRyofueopxOwMyROnXWf81nlPaY2luAHDSZ+eAvhSDtI1wcsLBUahW0+F+dKX7wZB
YkRenWt3Tj+E+SEU47nH7J0N8Ux5Tl8V2Cu2KzLlPcoXGJgSGsP2anlOhlObeJm/ABalF05iHZt0
8qUGi0hdEu6idkgLDXwwkwkKt4ESHAcfoI8I9Gm3UmVT0JRzDNmW0WOTdOFrP10MHx+47x8D8qBo
rX1TFaeJyVL4oLkG2shcXLrU90ZTU5/aMLdIzJf4I5WztrEX1iq7RcW4h2ZBC3Unn5UJ29YbE69m
NZn6h8JB1cpbUT9btssTBqtTPk09CXytOBTp4ocy93XNDP6PKrGlz4JnP8+6VrJ5B9AmmQIYrMyw
KR1TAJnqeRsN2Vmx7A8kBVvGLiRlsCQrj2p0ngXporNkyYyHcxSQNo5NYItjbh2twX7p67jbwFFs
auAvDgK4ab5xtlqOFj3XBeSMeW7C5qvwCTc0jcI7j2BS5CWWFzObRgwXlhDPUZxRuFStAuU1adwi
5ewXV4Ha1Y1b7s9ERKAl0jORASaOlm9rSppNgPpel8dMU3m//MYCnUHmjfLcQAFzOjMeVpUhSXAG
T0MzhO1HQEfKgfHpHDr+ucEJVqeaM4AY6lTE5ntXcod0ACI21VUI9MgTxalV3bG6K4z1aiPdTqQ7
rfsbus4BdWNBC6l/bc8iU6/zEooV4ZOq4DJT9zDTsg8GQKpmSZuV/yKs1xAKaLYOk5luivDNT3XM
VZx4rWf0SWbnXsjmzt+95oKixvS95+y5UAanmBYZxwzchGHSGiJ6ChKiAUCrw7+E9hK7/pdwaZUV
BURNypucuqlqV5um2zqWG6b5mkt+HRrwNq0hAW8w6UpL86ayvBSIqZNoj4UaogAvMd5xPsz2v3y0
3yL4F2vgPa2Lac3M/NLHwdGoidEHw4kKnCL/UNInEbmmfa/HZIVz02hM1VutOOlQXgMa09gemH4H
3V8rzm9Bw0Mi6I+Bzx6TrS3ctn4a5VPiEylx52q/1AxN44eaX+3sYvOKtc/meC6cc5Npl8p6TUR9
tLRTUZ1G+yvUDlwZbs20aiwwRjdtGsps6BCYxnMsPWbIongzMu6Fpvjt7a9W/Rhm3pbal4b8Mxg4
X9Wnaiirvq02FlgBRw2v7SHeds0XyeYq82aOADEcGgXadam+Nazc1TxciUVO2aEe7mYe8F6FKKFh
sTXavU6AtqOpYR6M5zg3j4nOTz7Rzq2jvvoCx0Xin4EFA/hpKYroe63cLAS98g4ImBU1s3j0nfo3
TV8SZE+R+mw5Xr2kuMYajJtnRKVvnFT/R8MKquu1bK491U7VcsAZRRWx9o4Gx7vkPQQWKeW545+y
umgi4xsnn0M1p9ps0wwj0YjdbkxpaujLTzul345aNzWSmxGJM56RCWh9zm16nxDT+CtSuBUEtV0D
CmF/drKBvruU/WmEBW55MOSR81N2z45vQWr9FiTOlqgiNOQgkk2gO0jR4Bxzv0yBhzyGRsjlr97k
NOCwzrNzVkiq8AhoSngsByXZ58Gx43Yn6ZExG+unGC5r1sWXw5g40o3G9SBuMacyQzmaNMSg+vVD
vwsgXoLkHjb4D+A+wWu5iDA9RSz1U4mEqA/feRlS4POuWIDo6rWgsaDqQnfG0dAAxoqCtoIu8LLw
UHSIo4njGYnHWdcEMibS3xIMsXWtzlwPafVsRfq5qafNlP1rQhN0BLijtyM6P16N2SGrB4rcEZz3
T8QP5+qrN81jPFnX1DKPSvY2U9ExZcN20sWe+2PsxSaUXAwt2nnl2mp51rL62qHBTRkhA8Lo6cwI
hLt9KZJ7MYCwTs5eD8t9Y4ttj6sV8WDSSlBNDlLD0SB82ZHH7BC9zoLWrHmcWVhecjmddCZAC7+3
095F2mzLgghAW1tkkFjkLO251EnS4wamXK2KUDZ0GK2csThUxrvefMTVfLAG7D1wB04UhopLiZ4E
JGGpiuqH154em2ZUN8H4F1kqlWvKUxlaTzULqTNfIhbuxeZ0Wp3MF8/EOQfn0I+JejPnjhEKVUmj
YIgkUtiyR4e3KCfl2SGdad/NdHEEaQ0jr2mGsr/rrD7SxSRr5civJx9+glI/t/VZ3wfd44jaldXu
g1bbSrbnQUYX0/+Oy5YOM3jPJF2LTqPESfesEbaQ4Hzu03+FoC4t2pAqntTDSi/3SxsLJSWbbDxa
gfWk2dEl0OdNbLRbiz66ETwsLY3jkFgvrVRZ97AC8YWLrj34lniqlcwry+7cOEQP8xAX0tqUtgF9
8JTo0yYtMU2nHeWmWXeoZY8UIAkLC3S4aVfVqo0gTnC3EZWnDLvS+W5jdTsl6a2fDOovfmg6XwdM
QMvrvLRR9CA8eqQu2WB66v62liPtJx1Yh7eguqV6cuIARIifqzLtUOofqYWIPWxMwiulPW+Swtwm
dYjDdrCzzp20P9VkSu72aI4WE2TuWBA04z6qj2M73INJBUNeWjO0gyog+JToPHBImGdXI/FFFOmC
FoD81aK72WTb48mFjkTD1fBSqW899lUovrOeDqOc4MzJjg+FtaeZsdAOVX7SaJYKQ4w25272CEMf
ivaUJMfRGWgY/JW9BAaVVMM+ymQbmSdFBf6d9whIDopr2lIQhnMt+nuY/WOwhnE6hEVN206G1Gyu
OeMYZ/k0ak/aDDSa8jL6lPaTiVQyRQfDnqjuwZ0pPkZyX4V1qvJ2NaSWYLugR0Ytr0P1yIxHP581
ZeRlQtQ8xi/6QAUSToVv+GUb+tqy4+dezBsHt99H3i8ZVww010k/xDrvxaL90ZmW/XDp053rCw90
nkdgYpcKL9Nke25CTjwakl06kkBl5ZtshnfuMwOrPcot9PrLSCEbfT37EdCdk4sKrT754l+CdiQe
VfLg7AMwTSvDwT+ZzAPaNJywZyOTP8EvurXq4OAJlnvcG5ss/wwJ0BAacNQ9ZYLrGg0pTH2uT/gj
VBYc1JAFZkZ/sSB7ihQykrGxDIgfoTF1Nnnw5tvGv5dnu7FOZv0jMhD+dhVTb2QqdKnXb854dqan
esoA1ApwP0JcUKENMkBD/5STQz88aSMpA6wqmwzSxKFN60pMTyiiWI7Dtqtfw/SoWVykPu/xRQlb
Mv7GVy4ezbQdfV4RnYoYQpEeWeao3JRSrkvIxigq1zGvV6t1PmKFn2qZqi+L2TnYbwlvY6pQmF2f
tMnjgKtVZdp8Sv1tSh9q+WzNN0X/DFmlR/2j7RSkMXGwuPCMod7P3PCND0bPvNeg8+k2AQPckD4l
+viw4/p1iTvSHLnpZ09pF/qfIqxYMGRaiNEki2vtvSPFpRcD4zjKTG2sRjvYjKgdIvhaSBOLAcNJ
1W1QexRu9omgc0SjzOsl6scdRZ7enJOFadTzAIilRT91cbadE1V2SOhUFBrOxeirvc37tMkP5AoD
Kh6yp0C8aCgJASEYkE237WfIjjL6qgs2If/S0oUQosOQhWLPj5h+6o0TPyti02JIFxl3WYIdbw4n
DjqDa6vWU/gvnO85kGBUaXRL0Zij28AApWuyZVYmQyFhdjEi8r50xZeihltWGB+4A1wU38smJAiK
v6Z1jMMtLQd1Iw4oOTI3HaVZ0RRTz85sQmejrv1pCPGOdjBtuLJbL7QDKt8mKru70m9tGMbyoIcU
i/zm6nPYFJseOdxkIylt+W2h/wpVumn7twSXh/qjtMkUmmJd+59VTvOnIIGGwxEG3N6129sJaYk9
6rermEdTCT9s69pzv2TU0tTGL+WfPKQcYjstvmkhbk38mibGKhXjtm/9lQEAFcl4M83bSpAeV1xH
MJF/+OZbGRyD4Bj3v/bIa95FZq+qn4BCzawZcVqeZcYzvYGh6uIrwVKdDtrMOJsld084AlHvOIiL
0rvnhFfSXH/b7C45a+AoP9OR34VDjzmwnqd6lYb3yniSBpzvh99AvFv6Osv+9Tqtht27odwG7tWo
ddYCmFiGsytZHp2Z2VzHCQ/TG41jgVxr4UtO2WMVUJ1ypVxTRTLhi4QDa59t6nxmmq9koXMeXHuJ
eAqSVupdDKE1JjrmO3FWiiQwk/oUMjgZfvKu3NoswOPUrsxk8EjJT8Suit0YK6tZ4r2yCME0Y6oV
5G5R4FKKYL+ls6+av6iFV8GSEomN5JQfWGC2gSYg55ESnEsL0U3zz7qLC5DpvYzJuXYHq4tg/ahF
yc+K/RdlL/ABocH/pnQl6Q+2FJtgCumDOE+giW13cnSQx+R1Go+dAba/7xls0qjZZlazFRQXMUnR
tMjoGXTDpos/Z4mFkD/yniKpfz3PqIJOh3qwWNZ/7exmUcBJ0dOQEquVFgyz1e8taI+xFq7v/HYm
NSQWrRDtIaH+TjkaVH2YF/rBNFSIMKG99Tfq2u1S0ElznGtyy2fmzN53bOtuT36mbYwTkniUl4Sn
gIj56ejKbyxPUP2RdtDTjyrHVOH6GeXJQvEpCBSWOHo2Q2Sl0uRNKJ7kpBZW11jbsXBRNwfXNPIB
KfYmyLpN6WNqTK/j+Bp0JOcrt9Afpf6dkY+dpnFbj4AvhM3l+NpCJWiIOP7krAtn3yVvhALgC26F
BTe9RFH971RBJmhND6Vtv8iQwngrc1Cy6rczFK+Vf2W5JEM2vQQ26AT70rfF12jgo6XfI9hOWiA5
ckm2NWla+yXIdUZMPLHqX9NE4FBPVfVoqwnqbtc5DwdHak7psSkfs2/hGP/J8l521EmYHklxUd6q
/grt3AyeEoRrujyLyk3zlo8sirlG3Cje9xCQnbGfIQVs+1aKQ0W5yYyBHfie1b+nvVNCDOgHO4m9
UtDLHzVHjutYF4LWsfRhUVIyOf2zbIsnRQeGE5NrJuI6DJTgqq+h1H4HfgnxL2s6UmSgUsppNPK3
cfT5KdSttenDxGf6bX+yeb41pvgzi+WVnfBGyuMd1tpXbHZsATlWOrBNFCjfNhvUHE+PKnZe9Azr
kbYLUyQXw0xPThQ9I9Rxi2P4a9UBJQ/frmHtcFSdmdlWkYsFeBfa9EBINAAypLUdJjr8KgBpJllQ
GNRho5rbdmgPU+e8GctgDWdJBIKpNO0+puyqDM9zg+uV0j1u46ENLbqgsfVpgFk8WnP+ym37OJTd
Wqcyqpn7f3Uf7+Kp0zeZ+qP2d5sHiE2YFEtAhnsxJn9cJDQFFdCNuZIe9Ti6aDL4qyRZEZpCa15H
TUgQcZL7Xl/eGf5uyUmIJviK2LznliYXAfQMI5goFIynApXZoIGNJosAh0aR9UZX+cvAYf5PHaEz
SdpFqdoZzJmyltCzMSFLQepafZkHZlcARaDA0eWZxAbrM7R/z8WtL//CYhm29LPKt992oJD5XYFr
JGuzLppynQvIRBMTs8aT5URzWP13jkJZjwo0SOqIwOsNOm+slrAdtdI3y+FDoOqT72HPCbhPoeAg
ZV5l4TQzM1BBjU3eW+XRXnJ+ix1o1LjJpXA1srEVBs0MdBf6nyayp7WY7VzFa05KI81RM482rfHa
mp1BaKbi1XZr9fK7S9WvrkiWTsGffm5WTeS7hiqUVVJ076mJh5EFjDea5eb1NUF6FmAYOZCwKX9G
gvZctQRao/Uo/6APsDAWjwXEDtuVyYBPltpTPpyRx3ar2VieVwu42qIBCZxMqvI1ChA55t/Cjrel
Nj10Ah+Vii1t5pvGmp/nrL6YigOoEfwZqv82Le9wu9xo1PtloXHrnJGmiJgNW10bwW3kqV8ld+QJ
/A6HE0DJljbRluAGVRGll3DqaCOKP2Xu3pQ8dOnlBnlzGIWdd0JJcNHALq0c3F4q1G6b7JbVQTBu
KsO8NQAfJP3LaEbxQbWmj6AP7ySov7MIsdu0BsoD8bvGMNzrwbTXaVpJQ8DXhIdZb0TQ8dMuDfJN
CmShF9ifdU8Y2Yp5otgh3QSggzicCKG67QUjraPV4D/7IYAMSR8RonvlpYED7nS7TE1ONBpKUhOQ
CQW5entMN20Cuq6WnyrNjlsrsq4FzU2FHSD8ky4r/J1JA2OHjN5SmJSiFm47gXUnLfEa4FgnyPYj
oGWWsPU3Iv+ODOIjrLXKCG44USHq9OZlCEBZic3HUOKDQYkX3X+NnezTuDq3KgFQ482eHjWXRYeD
n0D9kv1DmMoI01gcwTTDqi3FvKG6tROGhKE3GJVMpBybg3v9rvxTsvm35UGdqqjnM61XQ7XDQQDw
YSyPo9ntKbMPGLpDXtTB2PGQ0TBzmDDqa6nsJQX3q/8Zd67mbk9F3iby9ySRcUXN5UETeLJjPfR5
LCMCy12gZy4kwOQ8Ichj2hzC9BpFEzDQvbCgnSdXiGQVYQVyYUdTf47HDWdce4q0XLMnbxN9mRRF
C8PjPB0gXKTEjcUg0KrRk66xAIYqXkRYPoI2P7dUwESl+hWN6dqhxCElMJ6xh0bN5LF03a1AvukW
GC7sutLGPEKequDiEw22UzfVB8+SGqHuhvDMjMmuWN+W5O6dTcwYZOZe7HrHkzkEG7+UhX6orOKV
gm9vdJaX8Z+azzAL+qH2JZdbTBQjq4pDPtUnVfL5MrcRvYch+cda4mUSO4veNwJ3ZsWYgZqrqpyG
QItUuXwsd5MSteVbnV4mCeQJwJn46c7Xyp0TEdHvLEj6U0S7gkTU4nCWdcjinqv6ZzvUrCg5lVtt
C0Tn+NHGVGWw8em1QofsaK4gGJjlIcfIkx3tQKQkZlNfPBcOO53gbtfQ1QTOTTAAY9Ph3GwsgBxW
Cze1fwwfRMynzplG0BywCgvFNLVjXxAhT75NbZ8PcrMAl6zdrFhkJ7pHLn+i4VCX4WYRaZfUW/lu
R1yyBkKJoT11kQkXpEcLDYiMuFGim740nWvZry2aTYcoVu1yuhqC7mpbiqdN1LCAZHuYNQEhSiOD
A9FRf+9Zcksoo8vGf5UMD8p47YryOzPGmz9Y+AKnvIDYH4jWsW6hFvhMqNkAH8efLTuczG8Fq3+Y
Wjdr0q1ZDqdBj/ejRuAry2njDCRzUUhYY3Yt2mwU1U0dGkD3ZDC11kMWVX2P/5O0+xweYwFTlHLu
qLXWqVo7ZVOxUTFMW+Xaz/pOzNItCNiImWBiSZspLQWwh3iLSBhacCiE2A3GtJ2odmD8ynyHPORb
SNjcLK55QGzDy3rlUFbie6yCrTEkbtKTj+GELhMmoKt4Ys/JmsGzCidoU7l2LKYFIgNN5Z8G4nWS
emVOBlmn1rjTe+j14aVl/W+XGyGidIL2kIE5lEDZSDOZXbzMGRXUvX4y+t9sxu+y33j4RUZ67xeQ
n9xcp/JCjhp7m5jQ2fpNCzCRaDgb6SDUfZR0t5wORYYUYWvbSlburNMROpO6BSSMSNH5fx2zgtLY
XGE1QbBupfhy49DlIyk3sTBDc8Z4HhQ2cKG/7um24c+PaSfKWZJr8niPXp9W0rJPZRUuksmr5sA5
148QWmH2v4vuE/uu8Y+h/r6wkA6KKdEsTAikp4FqruDbcFRlPRqsA7HBb9s7DfgEChVdIkedxsRW
3jsaw3J5s6O1itK79AjFqJMWoq3bZSwLChWgLm1cxTgC9RuQUsZR2mA0HpC+7px5ncNOEkCKy/MQ
8YAKIW6a1HWCR8Wab4W3ECO4ZewkNp/r+CP2+LCH6FYBtC8dklruICnAsXPSBiUSkpxG0B1rjQpN
7o8Q34bEhrZVzCdK69vqGPPfSrQfrX0oH4yd9HaXEz1BdFvpdNhoT3V3Jb0faMB++r43Mc+pEqWI
JzaXaPpX1dlekX3nOEKct8KV8uHXPMU2qKIhqSWTn4QGvWOuBM0VTVNvkJolohP1YkQw1qZgMAtb
lm14LbppSDafOiv4CYt2ZeuRO9DXHFnSC4lxD3a+p9XQ7raGWm2jceCCfAU7N+mHaqBTjfp9Lgk0
fszKMR3KayFOanxWpoepl25INQEGQm1wGaYYgJwuMcLd0KYQDuuCtUQrPmpLfyti2W9UwqyJCBZi
hd2ewUqjfKDQtiYGTOVwlsUA2wwFVYnZa0rrn6YQDQCbFdVmUo6aeSzixu3Lc43EQbkIZbpyVF/B
H1apKjbOMgwKl5rtIznsLfP2LqKqS9PSo9XrbhIk3JwhPTs9i54zIxYmNrL6JBX0slvmw2cJhrLI
/m4LGpfKJPUSY9/7Z4pb1r3+Ndn4UtCDL4rhzLvY3A2tgoZrH/xhgoIzXjEZ3B7+wGa04mgSgxKg
JkY4UT6VmfLT6FGBH8ZY5Eb0KdlUd+nEaZcGQToci0Nh9Gsfh6HUtEveKSdTK+F4iCWZ0XmiRjlG
7M5A5abqJ2b7CXG8fJNGH218ackhG1rEZOqfR07CQecMkOihsOb6KrWXxuzOo3hvB3EPk+DUOPGj
DJ6i/zg6j+3GkSyIfhHOgQdyK3orOomUNjiiioL3QMJ8fV/0Ynp6pqurJIpEvowXcUMhKTchOdjw
mioPmxaqJ1xC92nkU0BPPo0Mw4S6IMypSfg4vLiVX77J1pzRsH10xnLn82FHTtpVlf7UycJk3bhR
+YPj/BLF4ntA0LzZoKLyMmVXH2Avb3apXZ4NmDNJtq9xsiVmthgD/+p6OG5AWi4zyDLOyTBotgmD
RUdZjIZasrVVPpo+ntlVZZbT+6qFOaEHm6iJliykr4UfE6oYTHbdAv5VmzQ7D7Ptug/w1BnUIXBr
1IeX67nZXE2yv2GCydiChEEvuEpQGPPXUOuZI2Ub3RJRsf9WC5wmih8iQPVSQUykbETs1Y4cVGZY
4pROfwlMneYDs8VdlYSYV9l5Py2TPaWZNOIjaTz/M8sjdYoKIbDwtNmw0oiWoYorvRzJCqqDxae/
CNtPnI4a9nQBOhF/W5mbS1y2aKVqZWxGfNAOhKSmOQtAVHV2TyMDwgGkbvt7CL/oGnqz3Qr+DsEC
dHlkkyTHasVPMjbloiIxEBeHLtk049qvwk2Aih3zFt5UMC9Vt59XxCvycdhLfAeu77NmBa6JXBp3
iO6NMs7D0p2N4L9CG7Rk3/OkqHaupm0cBiDFKfaFDRUhCFnnu1y5m1hnLHKimeO7yw6hMdW035Jl
+cxImbT9qLxaxvAeoHcEjnOJufSFSXcq+NQOtAIFajpPUx6H9NMkfF4HjxQuVUIlrnNh7TQPMmew
EjQ5mPXDhLDigITTVHXuRbhq+KEa7MU1QqVlHLyqEl1YHxcRfrSiKzZDCMxdo+4Xhlem/NjTxgSH
pk6kFnofaSjmP95qzCvyS3YAjGM8bv2tNJ3NYD5iVpmReVHG+OilnEiujm455TCyOVH4t0qACsK2
zc3NYakXuTggmKdA/PWoHsXNmuA/I2RoWod01CsPiF8kHnlg/3jcIXuqFeZ1TthCxw7Vlxehme9+
CdiNfy8X8TPk6xp7LhIsPrGIO3jRtFWZPEpJxmInHGVuuP4uIMLQCv+omOMs1b7t+hSnlwkMIQdm
3zBZWrACkuzdZhaIK20llZeUf57Ozqs7k41nmFK3AAriqzBGRKv00YAfGcTkj5VAVYml90j9xqTH
9i8uJYFLgkrWmMRyziwa1YH2MvZrobWv04NuNw7gCe8cVupc5v4stsMDlgSix6lYszNBK3Ccz9Aj
OV/kZDogQZVYpJQJNacyBfvmlFpd+T7KcZlR68dYBGAKIbQtsl3fEzw1QKeJfCe1YmH4MGFMfiY4
oduVxe48OSjFv0Dy1aMiR7n3ViHYzWo08SxLj4WtdzMoC6l3zDHh9zuz30uaGA3QfxEp2lFKYs0/
Eb0cjtatVONVA91C7cIshV9I7loQKt60FMK/xT2p4lJnpPVhGPX1UNbbCYfAHRaxl01GRawG1m+A
x3+Iwv3I7lPT6cQ76fz2QfJHMzhAlJeTMCz2a9Vm79fxDi28u15ftOjTUunxwD1ehq8+/FArcirK
vMoGbIrDwmOdIFgWJDe1pyYjxECbv5fjI2TiBqYDt2CNYrgwQEAlLyV+dR4Za2zxK91uUdZzgjJs
V8xopSngikb2h83MY7eJ4AB2op5gQRRfhNcm8UmJ0N5ADL6MJff8n8LnecSvqKAnVFqxM8N8Xku8
BZd2uLTBqtDXXoVb/iPSKLtbjA2nTkLoDKCgc8vCzwjQl0E4VYAo6suAsoRPx/03befZgzb+uXL5
5+mpsT9JLPlwdsnyY5ZSsZF5AbnpjEIF3FBSrjNrn6DBqrzNiLP58UcZfAhKTBqyeTZM3kri7ymJ
YlSA0NiQkd71C/aXciKumto/aXWrSs4cr/joJzXbOtfhpQvJEGqIuZbCaywZZxWoGy5XIil2rn9T
Dba1IJZZWYrG3pSDvkwGJaTN03w6VfQVsi2pc/WVZsgYiM+KlVBUGFxHNRrmps+OiBuB7X4Bj14P
I2lyF6F4GOYOz+U+Djh6V+YwLlTg/ZpBul/jIQkuJydinjO69I49a6ZJkbs5E97OjAd6EpI1rMN1
7E4XV4GJAqWVA65DQ8tL7yMZOZrdqLmHIcAIXhyg463JmorcIs8mIuP6rpxQfNqlcY+tyqQsm3hV
QahQoXBA2UyRbijoAF6ZL33mc/PQNEfJVmRki9NggTLham45uYnx7UPQ4uY9kSDnlbUIL7E8DITH
puoeGSozqhXerUZ5t8N0Z/J7qtmzzChlgWWIzQ0dNDw7AC7D8G9EynRcb16RH7KBQZiAAFAz2y7F
zYFi2GsbXt03C+ywcFIseMzCfPrYvFQiw6TlE0hU0EuAG9ueXIt6pTP7WLjPZXir2Z9WyoOLKFwd
/O+FBbvdA2b4V+YvtaW+sN6GEY45Uz+10Dhy5emHKTppkq3KLNkqSO+cbEvCn7hF/gTHa8WPUrFU
yCgPHbvGGFzruJ372MoIR6zjAkvXABYTnbdjoaCzFVJMkOqfY3tqsNgJGkoK2NCH0GNnVEjeY85C
ViC9tT9T4w0OsiSuN0PKDX9M5ukIBsi6tfigYladWnNWKGLFXzRThwFb9U/QfOA6fzOphyvNV+Iw
TE9JO/2fUJHm/LOKfcI+DLnD7Gyvinz4EDbNhXqGrc/HlB8g8WHXgvbNJ04DkqaIBghkuNWM9rcf
jYJTlCIb9N6kevfA7rsLwbRfIWSXZcZ3gbuvwFaZxPOAM0TyxgswttRYYeropxmfXf/r8OnOgCrb
IUU3pJQsY6X63jyf+qP6vUY/oj7sarOb1XCDXac8eWn945Hf0bDjedDxprWTmrzrSEF18Kdbj1EQ
t96XNo2ZmKOUaPxJQE67TMac0o5NAacsuUUB/UKxlX1OD1RxKhv7kPn6pmrJxZFCaCl29wu5ZnO0
HpvPpHyQBxZst/zdGJFoIbgqsCl4i7o6WAyoQ4MtvKkfmpfsIWsi3/yLDeNgJMmHr4xLxdDeCyI+
vZ8twhZMIk0aapQvySot3VoscVGtCASx2kpnOjbpTD3Y1T1i1GnLW1LerZoBZho0gMgFkbnyLLm1
LIbAqAMiOy7jQuBGS7G3FGvCmxDOCh7gxwlTlSHQTlvZhi871g+yUzmRWHH5qF6hvNWWjZLL2Wk4
W0HkrRE/ajOQbVGBbwVIoYSOoC6lZD3jOEWQsT6NHHOHZt87xIOqB51LCn64VenKCq597C9lxSbe
zq+qQc5Oe5/21Fm0cUHCKMdwsmoM8qSEv5n2gYbOGe3eW6oKI4ZZP1OXUv4kaNlB1iE7xDs3dg+Z
dPYGt54QcdriPdJ5zVyhF86BnqBEzxIbA1S0lYPfsg7u+vjV4sfNCXICrd/k4SJielSCY9dq0CGM
TWg6/8gVgGgZZxWpoMiqz71OsUGqr61RzJxqH/HWGEwewOxm0mEB96lxklngf5YhUCIFBBXZ99FH
+MNx1IU0zE4BGoTR8V+qnx16mcYO8ZZ41azlEFHILTQg4jnhdcKbsfsHBhHBggOnqk8K/KPMe3rB
zWyjWYV1Wdg/LpseQ/Lvpb9GrtH480JKJIUK5cIwkVRUnq5W963BT/CTYU9o6Q3XLraCkNPHPqaS
pxCzigtLIPFoOajgPD9aHPY9mlqecj8toVDl7sYU7b5LpqxZRj2e+g4uahlisPZ9xG0Crwr3/AyE
sz0GMAlF9x5wx02UU6tDR0FnZaMVVf+C8E4795vDp0JT2MHEUFP5Bz6KNt4WFkdAwokWskmhP3fR
C96THQZCsqSapIqCxQMdNWVtgXYzHrpfZzN3SnCTmkauApomuoBFs/kow/ykkMtHhWfFzICcH3ME
Hav/ScnLpeN7iohLoC1UP2mQZfj9KOTDDJvVEEF5wNpcgdIpPXU3TKhoKzrXPhFw9iVF2zwARLnC
nXvcOmuFsgHAQg4LJZOegPpbDkuqWok+Y57I/qkJm1Esm1O0wIpeJZUAbm+sg1TChUt+xymiP5nz
ud/MJ8gMBoNK/rTlr1+/BHyZELXc9tqHdGKerZ5Y5hgvy9ijvuBn1O8TvRrMp1nM0Q9esW1sG30d
qVwOcDj0tiTNFh3EyFYgtS5mzyWOSH/qklIJjHvllVwo3IUWTF4bOPajQ/sEudXsMlqwjsfmFfAx
zECDVtxUkr8w/hwoJvMx/Lv1WVPJbK2c8GAUaFL6I9N2IWQux/1rYfiMzFJm428m86B/UjxvFpSU
X/ThXLWHnV3+taH23owBnlqPsUyG62Z6s9TPRCzpxIyHyWtlxkx0FNQdiD50qLMyvQpWI7KZ1roQ
pTqsU5Z3cZrsJE0NeWBc1iRVfWDILRmvpkY0jGSz6DlkrcnAEuAkgBGKr78Qm6h9FoE7l4ia7tDN
Q+PVESLP3PdxuMjivdIQjSMCiMjKrL+XQXqQUL11lsINTXd1/JTaJalPAX520Nikjxtaj3q5dMp+
H6i/g0kgVz0a2sEH6+mKDuHMffOiSTtMv6IRfT1V9zrYB1DVo80I77IrxZNFJL4xmM8U5JsTSTSL
LpYCWSXXPmrzn8VvpvEGTRTiEQ/D7Ykn8zEvoluNTa3vUoha/b7y6YrlPp+QhMd4cDLwpEmi4elk
8As7+Lu49YGMtxoW6XVF7TA+TKNZMylVypftUWSKw3ZojloVzwJcy3HJiGGSR/L6a0UIZCTJKXNq
ijnzGy59HT/vAaE6tpmz/O/EeLnMC5X3K8V7mUSLwuGKzSSL52NmmUvFPWsMxpZJqTE8nGYKBabN
WmXImpBqxEpKG+jfyc1+mkGf5z3BvZuv/tE6UCs4I0PajHN4Pf8y4xRwiQhskA7vmJTxe5ExDKoP
eA3rWjaffrQQOobZ8J7Fx8L8mnDuCu/nRH7FkyZL3Usdf6rjPp8g7tn4VkyeJRJ+3MPr/G5T+Gu/
dAT8HkqC1dzLkJ2uvKY9CwT/0RhioTUO4GtISMlfEuvbUqBN4bdskhqG2fvk3KgbNiuwitqho7EP
p4LGs59iNLCsnkU5WnDCqUZJGZegOl52UHeHdJf2wdZnzZVU/xJuGxnBz2sODCWL+0UTGwsqGnjU
YdoYVnVDLxuWohJ8j6a+u2Y813Vxcjt1G0ekmHEIW/iiPTyaxbQGV6K1CQslaO5GArpES/gKtTUQ
fvYfJC1raGLTi4CIXqHoJvlSCaqXydAOtdP0gyP1Cl5/y+JDbydLNXQ3lq/hYgcRgfFPzzAyEmT1
FYFDCndMZPFc5rLSHnqgopNzm7EzG51NPRmsaWemeOs+TZEVB9GYOG/4SGeudpMe6UIVFgZb26S8
5tjN6WzYa/ioVBffDvOP10RvCTCS7L1lVW+31ryqzXlbPODz45Pb+s3FG6tVxThbllc/vshqb6nz
jN9R0DYC2tGzAeeXj17yCl/S4maG2aJ0151A09frfa7qq8SGKjp+mxEIAPyehn1S82OTcO1t+eke
sHLEkqdnBCsQpR155M2iTjmvaGaEitkb3pbWk8UwAOA3PwqegE4QXQtPWQ1WgzbXrlsKJTqPDFFw
izPWgbSVKPVrwKZbEAx2q71vRmcM7LR9omxjU8hDTmxdLtGM3wJezCGQvFcR+cyDPeK1YXps+oz2
lylC3q8cziNTufWw3gIbD+W02GnSOaAyDWk2F1QiwpRQRjJk1BmMrxhNvNC4yRj/aBfCqn9W/qdo
w2oJc/Rwi1htx1P02RIsDpCgm0aCMt5Ezt4djjyVFBNuaFsU66L01kY5EgPHRsQfaSgnvaVyWWwN
iZ8R44wQ6rvdA3qnay21EkJ65szQv9sOVCn2UcajeSRxNWsEz7nQhz3Dgzjq04wxsRDkly2emnHV
a8KIXTxT1WcFFyqiBAbZXHCtlu1AVrkgKfET5SA82dlk5PUK6yvLfnyMQElO9WVTHwsRvod6topS
cjihMR+YpVXy4PLf2LGiQrHprQ8SQv3Ai17FBHUf5fBvNGErEL4qTobP+gmdR8dgH4H8NvA6R3W6
rpwj7MZ6vBSuXAxVtXWGm9ZuooBLB4YlxcK0RDFYAVHFo+zbMc9jy+KbSDLGhYtS+fPSQX6zvKVt
2O9upvLG5tuPBiIIWPn1kwkuLwvoJexOvvJdKue+WufDP8FedUjpQzwp8ZndDTZeUkWcKgLgmYKf
NgBKrFvrrONFMr8EaGweAKJPLjplsi6IIoofEMZGvdlKrvVmcVGHYwXTkWAI/aPrmrkh9E5t2cyF
eklwzrY8gvRlyYGoAESsa0Qu3Z7HCTCVOKO+jNUbhVhpaawFQogc/H3KA7/EJ+tGfyHgrYRjzoSU
NbYa9h9stNbDbk+1farNZmW4OMqEmPNlblt+UYMoEiEytiwrOzs7li7h/+4uObHykgpGmo2Ip3oY
1JvewOCpvJGlW5NRu5vEifO+wh/3zs31zadtpwMnGBkXvbK4xO1TpCqFwDKS+5vhleTU/Jnhgp1r
7p7x6boT81sQfyOpoH+4EyWHYDJtkDpydpBbbxo6oc9RG/ABbdNLPVwq/4wfYMXD+y1tQpApyk5v
oDp3ztZQz7HGM5IaRJ3Womr4l4XwlkFUGOLX9e4muh59eG2FPxyWvjJSjqLfPOk+KhnubawBtUqt
39Q17v4SZEzBWqU4U0yxdJWVXkhgegVM90eLD7SLv6LeWLgT5cAnHsc93AcA5cpiXiEqRsZLjo8J
59mC8dPWRvoTu+0GLxI7I45F6DzYdYvqpx2uMjA2acXKsRxWKcq1ynfJF+EDD5WSohwUBZTb4jyd
ss5Hq15ZfBlw0hO/wvEICZTbQkkEC8HurRPtJWkeUegsDD7udXctMuNNh2wfMrbHzj+7rfmFdJtx
EmfDow3WWgg8IyEoSvrEhfd2yAwcrNElpSSTo9P2N16XHyqUF8sCno8HUWBvqgIDeSCZqfrfKL8F
SOGu/4vx+dpoBBFWpz6sDmVQraZZojWcN4NxI4aJZg6fvvtV1I9Ix4R8byajQFfhedbmRFkXBW9C
3z3CU55J6mEF23lPb+YB7mqbgwocVhb9mo1J1TIrxpgXd7zaYhe2BIp5Bc2D7z+D8BefnBF8G+q1
wCSSI+mMxa9U3sfkoGEiEspPbp0M9SvSD6LbZw3U0UR5h8HNMPdRclGmKxgaMb9JftDJdGfRFmEd
2x6zerK3HZwIG9W5WgGSjI5vu/juEJt0kHmsrEkyfwbhWkdhKvJq6UTfMfag1tYwguzZppFOVFZl
MGG066W0t6b4leE3Jq5rgXVywECgY+y0XKoq5IVCmo3sNr7zhDpJPdTEottUU1MBA3DHQBmQCmkd
esILynqD7zyc7N33idJQKCcXXCv1zR6+/RS9THRnv/knETYSHMo5wzH1gORjNRPaCizqEBtSFcMm
/tXlTyRPSSfWocVnXIOKD1Upw9cK4aOmL5Jkg1hMtN20vSsjJhsmCJ8cwTCcVCqyI/4lwReoslVg
HqQDE2IYbnide1Z18CwS5OgFVu4trfoCv8sFYC7BnibBQTQrLVY3JvfhDMGnUjpaYBYpSQhcMEC/
/VdT/HLReOOx24kfYSwz813NvyyIYgK/iKvAbubxPPAbjOrNVrw7vURRwdQFTkXF5311HGcfsg7V
lVXnP6fyJp+yL7X7zhJzTuwY4f4K4DFsSNea/SYq9y0t4hVtcYwwYadgx8jnFXJE1J77dANQLgvB
RRF2S8wHeVIHg1nRHTryWY6VgSHfFcm1HfV5mGlzNhwrCtol8nNrpXOrLFYyatZRCvnY/Wh5vAbx
tc+fAT+wcvwto3UbPKMY2ZxVoyMWtTyS1KBePlhl6VpGCfAmIvE8x4lEke5UKvUNjTPR313WYW1F
xmpbTe8Kbv0FOr5eE6Toh64CDJOfTM3eDqP5SOny1Rvzr6bo3OJS4yvtZ1NIpjL76KF/lOGvwX0V
39cPEAJYNM62wTRvcJ2PiePbfNJpxyppQo2heZ8DLiL5pI7CZs9cCgF8Uixn2r4oRzBnZu1Pugc2
MCzchtwUOIUCnSwgw4H0hmUeYUxgojYMisd4xwXyAn4bgLbl4NRcdvq7l960GhfURTTunHUkx9AO
Bl5f48ApP6pmEoTCmRafQt6iPeZ1kfK8wyZAuAGCt4Knz7nYqAZGFn9mZqjNpWH+uGgn6sDO30EP
rqhITCI4G2uHohuW4UrmPvSmm1dEaVxUY9WqiPc6BB5jMpzy5lnDb2aHgHNsbksxZglUHfs6TLsu
+y/mCtK3yozt/rzvvtuAZ2eiXWL+O9S0pQMdxak3jWHNw+qey+irEwUs6e7d8pVTzr2Iz0eiEtyB
fkOsp9v00XS/JWlEBrLheGE4rUfEOmB7mAGTU6d4M7KGBt8vPC8Mp8iO/kdEZjcdtbMWsVBse+ID
3UFq3q5yevxpU30KwBNkJNc7tqZz7YL6dwSyYnL6yxH2pI6vpvP2bawu0XB3OttW6Nk4GZdNdDfU
Zy+fvXdX/K9SPSmI7orXHpT6g1d2behMapj/wn4jy5u01JlhcdXE+GA7M597FY8qkH8R6ZHhOdj9
b4+LUEJht0W+twVVFHCL1Kp/Df54ktbNje4KWIXR3XdBhqy+6YWOf6E7K73zKQXEM/eqoQYmAw3m
LdIj7xTxNfqgFHFDOMl16MnjRvtKwWwUQETDad3W4OxW1fjytbno1z6RajoQrFBb2AnPelLAI4Ef
NlDFS3o78rs5R7lEzY9yCCX0cy1ITMx8k6DmlJUSDfuEvcW2jgC7D2WdbbiiEjvkjxG0+rEp5UFW
4N5m8bHSRp4u1a4Vi5KjnbL4ty5NADcYjyzE1N512j8Tz3LaTvC4zj3qlo6Snc3U9Nhw38lslk18
eVMipAg2qQpnTSP6MjwGCydhAf7zmvJ6IFrPo+CCWWgxEDsukPV69+FZ2iLADe64nFP1UafKopUO
gA7MydWjLg5VZs317DhYPNtNVLS++WjchLSejgHiQhJkU+HoDLhcjFxn0vScxx9K9SgY48vpvjVs
Cu0+pP08Mas1vrGlXtLIMHJBryxgKixwaebV9mp9aUdWRLmL0N1vQPCGas3EBlEoanY4hNYKPA9Q
Dt3T7TA9eNAvMeMUV+l+dq3ODsd8puM5B1UWIRV4tbrwERYVrDxQ8NP4q7MpUmEeRbly1J3BMUoj
3xutk4cYHWZSQERXLbPK3HuEMqh3UaJrUOAJixcG8wMBNaERd+UR345/LgeCwTUR0zOB9JUkQsVJ
yLKv+hqgzugB3VwQsUcTwR+40gJTvEMQlLv3RmZ/tfzRGkQD8NoMjg+7wJaJTbeNoYtOpjPjLeHj
EXWslpel+tOBAwpNFRsGKAsSjU4dbGPk4mqau/3rSLpX5oKfr6AZEgEBbCNRSkkCv1fhzuO2GWS/
TaFMiRKce1Sgkn+3Pussme/wh1OCbePrMFZO8upNIsCsPzWBgzuhe1lZKFCiBuUvcQAwGCsXycnO
4NrurIGXCZ+s3bA4RCWPdkjT3E7Qttb9gF7UQysynmrQryus7hbXdL43GFsSAR8xU2O1QDRgoXfx
cdD//5THVrUesuqc5/GxJP8h+IR0yPZ9UW9qEnnZI3eqdZcqS117Bum9ah9eTq3ZgI+W/hV26f/8
CJ1xqqoqzwl2FTuDIfepBTs2iY64USGWxFvaMUDiG3PJOm9gkZ8UmICpFwzOto4tnfiwSNxb5OBA
TYsRDFBBwN7ZZvzvASCm4shlIKA4uFBKPzCoKeomHrOzxacvE3cFK6/eEKH1uzVlBZRGhUithFQ6
h86Dcq9pGBWmISXk1FKTkX6wZRDIuYVk0LJsKqON6h/DCIFok+q4+nAakzLQjYI+XV42uVOVi+rf
EvGaKMNM6QubtVgQpfOuLlZVmT1tTKGt+DJAFdjkmezuvYB3qfgfwvyntgI4ScvV8y5NcrXjMlCp
fvEjaCbizGqgjaNzVqOQamJTkwCKtHOpnwyEEc8/ccOcMS7ydgFZkqlXOo/2EZqxmrCNcPap8YPp
uB7uIBkx0VyQ/mErTR+OA1denEn4eiPughiKBvThRpzd4qpj77R/E0Y9qX/pVbJobA2c7rnlul50
WAtvJiOFAfvGUn6rjvHaUhdm/dRspsCNV37mkjsun0uc2aHx18QvzcF9r9yd+JDwd/b4GjCb6M3V
BUxHHXEcQ/cHD+E8EnAGHhKnB7K4HX99Lkt6hxhOF+541sVX9T97o1xEZHh0QUkIYz75ZN5d6cY3
mbArrK2c3cIj/FTuLfSL3KKbb9zb0FpNTLKSwrFga2WfVbOukOrbASMupwsXuNB0+cmRNrTYN3w5
Lv5eQqQ2EhPVMYmOGlFhvC0PpcNn3WZLj/ydOzMDboeWfDjuIemXI9bsDCOmzXOArydNN509GUiW
FiK2yg6mvTs5jQj2m0fVZwtMLIGspYa7gJRfSOiw/Mr1jzpowC/rdA9zCIg/+hbCJFm40bnNDtZI
YdWzY060jJ9xWEdYXWjqaNtNV4FV5uyUjy5jYIs+UrLaQ2txB2ScNqiSp++C0hJZHLhwJbx0Eot1
Yd0i5V8avOscGbUtSGx/K1q6sINfbfKP8YoO7ktRaLcIjgFxnNHlio0BmO16s8JboPCuHVSg63T6
2sHFjW4xPb91/xak47zTmGFC7m+PwSOavY/bw5jvfBYZtfcskVWtVCXbVgM3umblpmx3NZ8HHV05
WMuCNXe5nu71GoGqab1om9TFM7zJHzqM3xr13DjfPQROx/mz0ehctDzb+klTDvIc8oc7nxaCkXKs
S+qd2ltA94XSFct+1NhHT6dMeui1P+mIeaNxJbDzlRc/FBzjnXmsyIYPTMNt8qGnUE6R/bjZF7Fc
xHy9MTA1o0BOGdhWkNJMgmEJdToEPesyYjagGGPqj/2b5xGIpoDtr40frvkHF6GvGdxbDccKECO2
FfjOK32Td1cKyXMwtuQLlo536sm/Gcnd5TvwdYI+xdGbcCoZCWAixTYDqMN62/42OZ+MyU7goTsZ
E5whnmUZzqcvreJP/HLzXw3pRN12xc5Wf4WCP4v0lMLCIXLY4u89ZLveg/UVfKbhSF4NwYJcRYYq
N/W+dhxEYissUgRcnYAWUykNymSidv0EFvMAUGCXzaWonn0a8wBPuRR9aFW+MpzJ8ntvuGJGKUOn
/E4dPCSf/FAb56dUsNno6kYfErJfFy6waqXQ64ZTyP0Y5Nbn24sYrJscXjUPO5tjCrOOP3wRVFrj
ucFIeWzJdasW2FZ2YCPnsp7dI+5HpXnrtC+dO4s/vnTxkCwugl3rHPirLm66sSqsuYKPKgIgZQMG
gi5qUgufR2y9x5Xq3RPjGrOmC/HWmPiiM+0TLL7PZjoVXEzMtQnj0BK/GHa5Sdtrlhj4Bt6AyHYV
ReDNG531pDPh7M0DxpkYD2H87cmH6FUcPzUVWP7CDuFJQ8JKnvgSZ6oC5BZKRonTLQpYMh1z8r0N
vLaMiEij9YdcxTkyPEIuHLb55KbAdp+36LjzhEdwkCp191BhOzOiv473E+0kUV7tXXNdIYgMLSbZ
cBOmH3U2gf8hkHjjvKQwYyQO2tglsWOgvD4VaNE+6s1Pj+dSlJEOYCPmZsQyH5X/tOVfGfarojjX
5UiWzkNS8LYldZER55HOgzO+Z/ADesLR03jkmEwB0c2HF1qGd546KZNbyO0SIUJQCGzhTKWau0mf
KIizVGXAQeNP/yi/HBJ9ytAvKxv3rdhaAXK97WAhwjsBY6EJp8vCzFM+nfLgdjfTpAlU+nPF+hQp
RJTPwM0WNBz/Wrhi+sz4FA16hA8YgLxqm1VvTgM9AJbVAEBKsxx88sObgs7usKnt0cw1LyBiUbwV
6sUyz5D9Fna/S3VKd3hARWgkLXUp7rHIScta/wyD/JMDc4FLjnnowH1nBq4QLpLrBtNOSbSfmbQZ
Ic8V30r8FFGFJhHs6uS9ThEFFHpjmKL0re5d4mbfKtyOtRmh43nH8jx6j+JLMMA6fuJEIyNHdQ+P
BKO+OmzgZfFRM7upMXMNphPLYKHHfUL8xBXN17hESI6R4eNTavBBn4x/uH2EGswryFN6+c+cDtEq
W0euzecIIJX5sg3aR0vWTEZV0zk+vvkOjzlLEKbARQfqrpFyRZxiZiScwr4bsMD+C5NznhY7NbUo
SRt3DlOfQoAFa13KOTcqzUWlujVlsxqjyFCMaQi6vDDKAxf2+U8vtK9ugLg7oq7CazLxOlL766cz
I98n4mGMhwibbYd52yeFYnQ91rfPpiV5zcPZNPZmv8X1q5D+Dnd5Tde8t2q6du4YVLYHy6D6jrpn
rP9U2WeDTuu6EULMSB4c3yX049C6NLrDOKzOpLJs+i9/0N5w6KLjrejECYkYWuo2QLXJvUM27EEK
6NqX4cW4Lnih6n3N69VgquXGLLiwXTzeJHrz8M0VQrXG46um1LbEv86o32A2yumyB/xsDMyavGaO
F6+sfMf7XAHUkhjrPL+m+qeNOSQ8TUZPVWVqxhiGtQAzQB6yHXeYXfANUcAJXwJvMm0ViLm2SSjW
WVis7yIOhsZkFsGs5k7/l0asDtw7AMuCW3qAHBOP6kfnsuBkZ9sBYYhwqQwSUa16j/FLuPqWbcC8
jP8w7fu0XnLtm2fNhgQOvBVtVkLhqGwkGP5RWl9Vo9mUdGIV+dbUPiL8gs6eYmc1WYMtLXKqpM2/
tj4qyTVyPjzWHWZDhw6M5TRlkDR4KvKpzuWDRma+onEO8w3A9c4oXinSPG+Nzv6N6m1D2ibcqEKd
N2BbdI6tmrsdw109bAPi2oiHYth2E+uAgys19hajeRhfBkDDbC/rYS2c71Y7F90LmciSu3p4ZdnN
i9b/cXQey5EjQRL9IphBI3EtrTVZRV5gFE1orRL4+nmY0+6OzU43iwVkpIf7c8dnLzqcHP0tABpt
rKCTzUwsU3T/EVyCOOGDIVRnuXrril9Ne1Vk3BOuT7ECbgeXpjkxvsxbyss/3kl8SymUoRDXjwEF
s/8bCx4gR8wGbIQB5saprsdqrwOla23y53GcOd5pIsVWjzF+s9tVYD4y761ujr75iOmmgwMAUGka
D2nU22TK3arOZsPGELgbG4iG1FjPt12kD8cisY9de/IxYtGIyw8s64s2PnjJn2M985ztF6sswO+e
VjH2fRlAhXrtmBjHKVjua9+d/0qmam8AZCx3mQrgEefuPOGYV7S9cDYDUdZo/FQC3kDTfPQHBKRo
zubYzmqXwg/EpTh7jXyzoDXU9SYz5cIsdwWmhY7Nh2TotYkO+OB3YhytBY9kE7A5d2+tg7+FdWwU
clgJ+Ilf/BKdghu2wlIdOhmRh+w9tddNeSOhMtMN7NL4u7xRWQzdP8X58NWczOm/ZDzZ4btNC0nC
LVlHmHvamKKtnAeQr06JXsLGsCA7qCmvYDwRI5t7pBbtyb+Of3hko2YgPeDuiyAF9aOxseMv1gGF
m6/wTE9d1qS0vBBMtcZuhacGsnOI0IXrTBuvZjUQIXnXJ36G+WwC7hD89AZzA5rlRHSo4GbxbNQ9
4Xl+eYWLcQsui52BuKG73jgZPcE+2oKSjhI17iCBoS1zddciDWnou7E9wdgp1QnZRpjqVoycJ0DP
0XNWGKVb7wH7ycIZlHON8TRUmQtiqst6l8gPrlVuuYYLKIm2Q/bKjOkOxDEQPhXOq0OoEVlXqIG7
+xj0mkGBb0AVNCSPgbGmLQb2zbuS4w3K/HzovwMaw4fxrBKzzdpHHf1Cq/FC/GMheIsEgiwqQm0h
TW9tb8Aey340Jo1w5k8ODHU21p8olWTZGLCx/CSQkyZGQ8I/wy07AwU40wQFpjhKrHFf87vmz4ty
/Rizt06ym6ZO+0jEMf9QSuvpBM1u9LJ14rybqOWN+zMMG1JspvoZad6HgW5mNhZf5H6mGb9CfHmd
SXEVFxxMw7brkvt8pN26xWEZl4SbNR0CCwOna27EyDhYksx3v0aMztEUHtLYKg9Qh+3qVvXmHg/9
Igf7Wk8tYaAHKgQ2zf2eWkgqSqU5Vpe1bW80D09cGq9i0Pau+EC1W3iuwuHoMYAhRVrNZAzxZ9VQ
UsyFDv3uaEccfmlyyEyw/quplng0+CU58SFvhvWo8s/aalHa9aZjPeGi0XhZsTDR/7EtKT2Y/GQT
hswodrqK1O+4/c64GubW3s12g7KM4uFQOhxcJca1N6fFhqleXVsjQxmj/a91rSealu7ZV2F+2nQo
a7oq9kVFGpzeumDakS8qQ11ZiI5jExxwtcKlMYAmBUfZT6el4R4GXB+lQ+OEzkuAUFBU5QtddPO6
HRd1WC06xnLZPCsYRm1/aBCsw6PnmOhUEeW1xFKMZcEo5kUfo/0R4j0O+Fb0lyz9N+q/qnYLUqo+
Vgr2UQvHboeojoWZGCIO8hKx28ONbe8EDVt1vfd12m/QA1XeSf4u9beN+ZtDRk0iri62dxuN8dLK
lAU0nvelhZGRF7Xif5V5tLHNdx5fLizpdCn3cgYzu4nwtZYzG/24L0YIZOHKxT5bTFS7BglKlvhB
BmUuAghZZrbB/bJzIm/VAmGLK1x5+VUq1lapeQ0XWFqNreJxLMl3h/5hrf0q5J8R/er9vmr7ueOo
a6v014H5l+NbH+E2ivYvSgtCCLDc0Wl685JhY2IB+4qVhpFazA3twv6FQMZb2nJd5XyyxNMiNBA9
uwbmJYusHGybm33q6pICJCPnTFS4YuNqE+V+EB+WCiIIWRSdPPJhwyrU2cKq0quUhR6FsqvI+owB
qyPaxriXRzK4iX4qJjcYQ0kiDgootPQux9cYfGhYhm1rzf2L2/TDqvEIPxXtO7dfvL+i4OBiBaNx
Y8wPLjcYz2YFCMLhQPnHAiCJChtAVJAMh3yTm39AxkF5TywLKvsU+Edc23xLP3C3JDYabLKSh5wq
geRmU6g24XvEuC9gyFmgDPHdgoZKXmTCjgAkyVAFLEeh7OXpJsME1XPdrmmZqAw+HaBpKed/jGwS
YMaIGLJ9zMODEvD6e+u0Huo9Cyaf5fLGE1++qIgF3AqkW/d9En8C61IR7sB+ZHpiUaU8KjEs8upG
zGpBCGpGxEMhyhg5OLykpMYa0y+lOQqJaCLxyGusLiptRqQcZjWbdRICFVEftRT0Uo0cZBvP/wxJ
rI0aCQE0VXjIPRd8X7tozUXKL8lPr2GFc2lBw7I6t7GbCD89KpbELhSsfAoZE3wDgjyusA+Gbl8D
8amBwmTTdepQhyI/PVkut6bcyi6hVVCtTV07I50juMlm0J9EAMycxsK+vBSBPcfMo3l3wqOq9eno
u1HuO+vSkU1HotBOhHJxPu1GxiD4RvOu19k/QgMAeaQky0i9SnsJ36P1PtXxyyIGjjlmDfJpnePz
04x+V+OQGqguSlE9yq6fD/HBz7H4smNpjEOtfqeCf/fWa5dOd1amNZJABx1UZWQtqqWWAff3YP5V
rIoirm+mSt3l0O2VktWj/k/U2Gj4DpPpXrWIYg3tpToLTdwjCxNimym+g0FbshdY+ZX7JgtjXeLP
0Nl9YpdYAOqYcmr8/eZOzMxtfXGWrgseLL8iG4kp2qBXzFwFOR+5YP+moNk4S52tELD+mmd55A+h
BUEvwaXXbyZ1VzYMaQDv1niUkXuh7AcEPmt/Y6lGpG94KRSUMaWctsAgnbRh3fJy5JeTeKsO+L46
/CQkchxCQ7XQadE7aPAUIu+jT3+0HGYP4DyMgdxGNadAj7OWhfluYNtW/G+pYxMNyrvCBjytw33F
Xs21xp0On5FV7Vbm2EZcczstsygUY2Jr5zWy6Kh/Ke2e2spZb3/UnLV0AUKLm+xf57oju4vZmhy5
C7/M5OLT4tEJJmSJFoKE0VZxiSGAIcqRPkISb7vGWpUQ7UdwR0FBtIx8amDDY8G9ZgIhKaEG5PqC
7a+gnahLbiXv+mlYDuxfWy0wrt716tPiXK6py7SGX4+OxFK+OaELpQzigtKTt+E2217Gmm8SfRKq
nB4NuXdZhZsBzgoD3CDUiKF8TKyiyrgWmbdKuanqzl3o7lRnvUrVH3jdc5X3rhvvSFfPsMfNsDJb
HV3kEnd/8S+o985AcwsgutDZ5lQoGQzJA4xcV8JAri9R9mm2xsGeyglpSwr7TZscA4X3qCDp/YzC
i8O1sEmhwHB7an5CygM4ESiUmpA+s779xusmyQsMzZ8w3lrsMaP7GMiZxC7LFjBreW4sdWC5ESIO
vRwLQDUs4dMUpN1bNe5F9PKAIZs7XoxRua/qI/9LHFBnxmtq6VdUhyNRU2amMQPDjxopR809ZFJr
fEoNKkFuL/3sYWDkMllba81vUGYLoyVHplAXCblwZBXhsj4NoDdzOR8kvoH2s0FdZ3yrMiJM4SYs
SZD91OXLRhbWUd2tiivr5BsZaAr5Z4cVkyOVweFJ8V8tHa0JVYm2D4Gnq1g2oS3o6doL5A5fM20H
+cqFpNL2fxoLyxARquwx/EhnPypyM4XrSkYYfK/oevhu+epRBg1gmhhBhEWWMB8wAwd9BLLUOmJT
PXKZFUyNEC8Hc9eMEyzLXWt2uaQcZg2lABMnuOvkXaNYUFnF6bcX8ylzE6hH/Cc4GlVQilF6TZit
o5idEfS/BiuYMX7qUiLjT4CpdCu4rcYmX3v1w0VOlPrFoteqxlWZwjVLAGiqmPL5l3C27QMvX4B8
pteafJRWbkTBfSh0EYMzSETzUgsxyebuJq/DhcWxNhKVr52rajxsrZjpQzZLSWXXBH4hKCwspCG0
53mv9Zikr2ka8d7k3vbQmNRNnu3Cwco9nPoRfn1AUBwsNYGYLAOfosqVBy6EnPDcIkXdE5NUgu+c
DUSW3RzSnD4Tv8hWbXjVinanQoDRa0EMOVi29Axk7G59/ptFkyx7Ll0NmwKnjpcJ/3cI4kbH7Y8U
vvMk7Xj6yxNEYvB9hcVkYqDruSVoV616ay2SDdW7bShg0zm3crglKd+3gd+U8ioGIr6nTLzpzsM3
Fo6/1vIbSgfWrBSRSd1EOQ3f4cDEXMASRyNWVK5t+bPp+Z8xHjRUqc53lw1e7hjsGoF0Xlqa0R2c
nNwwKxNqxU8D23FNDisvQMbHTGexcnbZuHs84AnEYdUZTwOlANxj3lVPPaRIM12h7ZhV2D5fa4T4
IPvu1Td+3tRnUAJ3ac7dqL7EtBKo408wvDpf3mJI9CGhoOSqJOOuDsGidtE+5Ptb0KRXEBXh50Zy
YQuYrim77nqHdqlfjYXRyGgUZenZ4QeSiEoWqIio4FrMe6XgueUoISTOtgtRDvLbZOy4JGDk1Vct
zsxC6ClPnIPzEIaWabiLkGVkMn47wCBQI6X/USvtMgQYohYXWrWC6FLFtE62J7W8Wsa+wxHUnVT8
qh6qehdyw3SUOY3YXM8XynRtSkb7mOjmOSoQYnFV+3TycFdzypXmYX0b2v7Hq7NPW/tBNm50lMKi
xscT4g4zOXExB7BmL1hKlazKi+OQrmrwLl4MsgzzusSzbBnJKdA/6E+Q/mqkbNbftTFmayJ2QXES
3OZD46JUp7KDoM/iY7ILX5sJFsG3eyrKKU9yuLlVuU5DyuX8XzlcY0PdJW14zhQE0xJW1qoijOvF
Gaoxr0sKQPfB5PEKNq1/zKbFgUtL9E7pdiE+ghzfGSnK6kkuNyPIKFx+D82CBKtj0UIEZSY5W2jH
xcqsj0qInzgcLoIgeSeMS91zqSYe49VrH0yw5SPPlUQm+qOoWDJvBrFFY3LGLbyT6b+s6hQqTkEd
By3srUQ3ZjjhXFZ5I6wzLspO9xbwOSoMxrIYt0mxy7UjfmJ9PJbDIWe40LGNpAmAFocyyWUQgoiL
2O5qSBFV/mHLf9AyBjIJHvpZUh6b7Ds3LYwUcLJM9QVJpihPlbqPqWMen8CBQnajvIYYBIaFkd/K
9B9KrJ1sdKqHy/eyR9jk5Wfsuu5ewki22QqB3V6q3HSKBj7oufK6eYMTq/JwsbSsKc5BuRP9T+s3
ByVJdjja5012ByZM6GFVudRe9N2iqdXP2IzvYXYrJOzfKQdFotrmzVbb9AvxLbZ7Vi3Goxb/et5k
mSdJb1cMJgrXeJa8kbuj9WgxZl9jfBXVTauw4cNjHca1K1ijwWezmnJduuJRaOkKfXtf5egfWA9d
Gm7U1GXZA9BTYNDDqoCQSOJmAgZR7YxYhyBPEwQ8HcU+tG6BTd/cllOIVret9wrjuy2sG4UDG0q4
92XEvAO3I2CapNKkdX8H519FPFC5C34HKi14mvlHP9KuR4aPKZXso57uYpqNzXBhlIhKLMm8egKl
8w5iq+sgqzn0X8ng5JMJMnGkpCk38SrcgVfeRA3/Sdlth57rMfxDNNBmLmWwBsxGVOzD122ck+Vt
1HpvHurHejTPYXDLOzpMf2LSExh1WEBgcZlMrqirVcO9GO6sonP6Za9yMoGr9OQ0f5HyRO83Sc7Y
5Es5O+khU89619wbBVMVToKGykitXeYdMHGbW4C17PW7lu8tz1sN/IfGmMuRZ5sLz7GOSN+A9Cp2
g8kyHS5+TvurXe5FkS1beiI19rI5N/fcHzahk327wUPY7RonS96seuPXNPCjjTQudnRulkRHPDyO
LHs9BUKkbly9Dv+g1MTO103exNkyGTD9VkDINAVW6neAftFZNPiRT1FU0HngYbiL2/+PC79Wwd24
IpwH2Uf64CS4YDvHEtotxCAsKbhmnTPXTgbbeVi5R0/sPZNnLXCWKRaXHraWwuoip6XVKHbVeM9h
kRJ1h1cU81FNqSRY53R7I3G1Hb1DyVrR32OCt0FZoWSwxL3E+XfsM9efVPPGCNQEKARPD/56YixT
EoLYxlMLucP/CJWjTiOm42IkD+DpLxsGklyFQNadpI65PT2CXhPyYo79sTWw4Cj+aiIBaNkp8LcS
ubdrGMWmuAm+MZ1VLOUdB4O/J/zUWaeQzGJLzrMS1QspAMhSIJ7VFsyUN6Pd5H3LXPJUJgt+t1O1
exleC+8TACfeSrig2QlkxaYcJII3lVtOuho8bTdk37pTU9uanhWPLpez4j5r+xniHeNryPqqSGn6
LOLi4jo7gLanCtwR13reLkTQib8sOl3MIbOherbvLbv+cUjXZf1ltgQljL1nIC7jiQtJm6qMjhIH
j5Nvqgrk6/SPKMUMsex43pfbfZJFC2B1V1QKW+A+eSZEvmVidnK58KovG4aOgYDchxg7jmp8LGB1
+cXe1U/5cKU4JVe7lduv9Ph7tLHr5+jhvCM946ThMwl4RUYMejbigoOZbSz2gbbMVHVmqdomKt+V
gdg+9oG8+o0V86znLDe6S8NTH92a6qmxQAaDgNMHV/TMQ+Od3K5W+FCr35E7UkeeVW3RsXj0EVxn
IeO1pkZgzJ+m+RGJtxFXGqyjddjBg08n2x7yknFzEDbG6N+APEXwalRuQjt0XofMQx4MK0nfH/zy
PMWXi4mJlO9C1stCKugX98yjDzf9HR1slMlWB/ltcc6mWLxqDZM4JqAwPlbqoY7vjX+xqAIynzHj
YjZtfYbPKr5ZsAsctBvMZxmx8pAInNx59YotgBfD8ePViAEgLKOdMP66Aa54Zi/j8lGZ954+SOjx
OTJywsQLGHamgC5sOPc9Fi0DY1VWkORc0BbX0BGP8q0KgJ7A1QZ+ZqpSVdq1axzU2BAnzG81yl3C
U2ClL6LNtIzBN2gXZffUskXhpFuTPtUAw8nBlb9ecEhhbEY1SRZC47SA8YVyiM3jHwhG6n0orhE7
dzw2uK4H71aHyLHFl/DHhR5+tuY9RMe31yI4FQA1GwkulltkSK6Fp81jBPJfajvxhv5iQuHq6K80
ccBZjiCXLMaIsuPxU3IbsFrJi4hrJAEAWZGNf4jApLX2LLuHmrEQSwc0NER9/hSfpZjDCjmPwpVB
mYsfbUbvkcpzF5w69iR2y9SNfXFqjay5O2BtxxmorAzjalpHi2uEiqhcUzWlMXuZ8gsq0iRH6kEG
uRvj0uASoLuX+XeSIyFkryx/J8kWer8xYmjVP1wc20CMq5BdZPAb4/j3RMUdmiQppraBpUgvMR90
3wTtTJMX+lSwWuIgN7Zj5y0lrxHHpwWRZZnNwqBizB0ptWo91pHBfHAOEpNWfI/TZ2kQRy1eunpu
S8B+WCyqA0z4G73HiArnCn4HgHAJ3TPkIa/9w8iEATxARRE0q4Y7IoV6rNuoxpglOBltM94SFXYx
yFNSwifOxoTvVxBvXdhDLQkYIVjLwvhnc9hNRqS3MUGYV2Y0hnFnvRfGs+ZqTsCI4wg92/3yemi7
NkXvNp98xP8LOr9NWCMHN6VjPPBxVMVMbWLYyp4NbI+Xgd+3fnEo6ROGykuQl/L0EqzX5J2WGdO+
Vg9LvHNp/CiFsrJIhQTYWj0mFHtXsI9TMf70jb2o9M/JFekkKPXcmaB91bUK94+hof1Uws/O+7Oh
16iCpVTG4o5bum1/plCJY1CD7XbquxvFKyGMruktQxLuf5L+egYmgOqJgS+idSo41WqsNybUSFP7
ihoiP9O3q8SvF/l8q95AzKGo7YDDGgSSvBGuNVD/JD730XfVPEb2BjWlzZQI9sYNu82yxPwi/S/p
vTsZeQ/YZibbHqA8yZRJ0R9yOJgkXzv0+pyMtANDywrWpdrD+oUUi3YseCVFl0zsY2UttJaSUSwn
eIMU8YOXkU+umx5/7qAgnbjAZBgjRiBd9vdU3DAEb477bUxG/ZoEC+lB9YhnAoSnz8IV73lD/BM7
4oja0XGZLvheSOVJF/Yx06+Rir2Tl5lDCMxkJ+yzBUnyv6z4KuM3F9etIxjiSRigbbvtX6FR3c5l
i7ZySAYjtWeB8TURnGmYtDnZG+W7wrdeowinLT8USr5O4R0+nNSr5j1J/YG5NZac4ibPW/puVK+m
eNOMPz3ED4M+5fODpfbcytUVjRgUPJNZkDsiLDz9bDgg9DqZwjTMcq+HM5Kh7IyPgfYAkzyiZidc
kFjne5hgikvGiRzKdG4xzLsm2BOGMVf5oKi9GQrmqWFWsPshFWRpyJzOpmSNnGtPQfDJzF64dF1I
YZNZv8F3GgqA1rRAZcRBsVXU1aOhmsMUvPyzJQBuCVbTwLNhQemJt5bTr1zUMM+821SiGHD3M9hq
ADKTh1I5GyMZaY/7yCDvqnhEtKlLVWxovBhdasv5e5Q8RJVzEXJvt6h91j/pfVgdD3AOQoeyoPYQ
EAqzD1rzA88hwdSciHMpT2FBkzOyWcSpxFPOeTqvPawbinw5zkfh1fdCgRpb3Cxvl3Xdo7f/OUW8
LNgglG61znq+b8HF7Bwu5Wc6mdkpcP7vOkbjod9bkkV3/z6UKwi5RXspg68C4QCMd28C6KX9K0LB
S0TBNnJaTfB2Lm5Kvestf0nml2/BvJTaBiPYXq33EYI6qd3ZlJwmXbGGtLVksU+k8twrv4LYuNrt
Qw+LL3jzXU16GQygZcUo+Zcx4F9/mT16GJpMgEThYPpkp1ltXeZ9u9kpCqm9C5dLFd5ORCsCyh7G
/AGhdirY5sgO5bMe1p2BDL5tAWEy/NSHVmeeYddVXqL44sDgSsWnIj+j9tm2j6EzlprJlEpfbMVG
KETp5ejxHYxOdo2+QDgodFaef/IRs72Et2fGcpVwRvlpBIfWZ4K8gadLmt/Q+hfLn6S5IV8ODHF9
dPK7nzS7GQoxlg6yBxkDl20IroBki2Ns9EDqU70XeDfTxdDrF8vKP06Vgi4lqxGCDplxreHM0TZl
jc2+/Ux45iuX5S+jRaR+1JAKQsQb07rmxj6AUMw7tBtvA6tmiUJ8CIa1236V5r0UNz9aSOXe5K80
fPeHtxBgn0JgDaJHb+5Sdk/JM/c2Wn+xmq9UvDf+QajEQSi3bU6lpc7KinRZUuJT0CCnn0iNQXf+
HputSWbFMjXGDHzGhqRCGfMCm88wOrQQg21ISNhXBPUrPKBm+JNgvi74UB0BcvHa1meH8GjKjT3j
PBzjem6qywLUE1FZzzmipYYJTchoW9VTYPP3imrdFcZVSx+BHa0au6P6hteiMQXrwabCl/fQTr3h
6iEJue4xzAGvMuZkEE38EnYwTEYuxKChMtqXR/d74ngOd1zJhHWHpdFvJ8Mt1i+PvIo+9culOh3I
Ney1iiLbBqZ014JN9tulDfWOlrNV5if7kHNKQQuCLUiNUcp3pJTuvtDUbTpcI2Prs+QEMrq164gJ
9GxEB1PXzqEfnlq7egxuvivaaGX53VVBwnHVNmG+VWG9JCSFe65MarM3mvguBDNSwF+gVSdfIJ16
SoaPj2tFpeEi9qrJ4wT+pTuOgt9c2j4kJQsKPUTS7o9NlK0gYwJr7PDghiT64HLlSfpl6JTH1trK
TYzzpLnbtIj6jvhtfVrVa9KydY+hr3T+GWpydVmvkBpLjpU2aSsEOwZqlIvU3doDk/N0PYut8F1g
/wEI6uI6bo91pryqDBVAeKDCx4PQgoPfOfdRyf6ZtJx2oqNgTlmqUBcdG3k8rc9UYbK5qI9CyfYG
WfHMEL96qkyBuXHbQsc0aZLF23jSpUeqIJ9AqwoYDUe1T8aQLgPEmxBZwzXYlGqvQbnQN3QO653C
pcogGKMdqsLZTqnGEuDnCLuxs9KdQFbvRxox/BGngYfidKkL5uT/c6nYISV81ABTpZ9wwcYYQ4Va
Hv7kWCkLvqd6utXolO63TnezgDFB+p3x9gSRzsODac9ABlCdbc9g0bH4AGa/KuIvjCih+hLWXm0p
REGMIG/HvntK30U6tRI+ZRpXy+YSXL1hSPrAO/dBaePacqhoIlGl5PnToi4N2uC7gyfdVYwNgPz1
IDnrGgIVhs27DZ5YH42sHzuxGAkBmxnRZcP9Hlxr05fNUXQpybnurWOIm3cmzeV9fVFhcUi4iHWH
v6QIro6KYubT0eePUE7Q4DxNX3f9xtShBQZnr0VUxfjenDuF05j2bJyJpvETITm3qIQqnFSN2Ik2
2gsCGLh5NwPe3BzOia4NXAYsxj4dbfk5hOvegIX2ZQqAcwRzXExpEQeKBKZqFAjJ0Y1lVkgheGF/
SeYIOd152ZEbOJOTEFC4WA++t2amsmikKnIdewVWkGpbFi1K+QCVUFkyJy3K/suksdthFh70f1L+
sXjgvoblxcQqme70kPBLuWv6jqqekp34T8RVGKPvIqXNqSURVS0BZSb9GoE8i9JDVV1Zrc5Kq2O2
Z4WVPzhkDWg/qfbTUeSYeS+dg8/knEMrTQzQCMlHhfbBG2eei3futYuy5uLC4i9gX+KgP7ZOPy/o
cKRLtw7fKsI21GaughgthXc2CB+Yd9sBBtPQM4E2x9zhlkbxqePMBz50WllnPT2//S9+0QWgBlX+
WGBpCrY7Npyyk8XFDiWd2CunXwPqaD0W/yAWznLZH1S9uFo4bwTKsdoXi47LGMyZwjsPkxzl3k2Y
sxj3lln5Snzm9Ti+qUWPXdRhkZWgWfOX8bk3O4ZNJGHjgYLLinmqvFc9qGQuOeKkEN3Wy4euYDpV
t4R5vXHfeOvY/1DU3wCzRMLZgr1hgfNxXUYUzscNE+urzCTut4YNPrc7PnFaGLn8wfqDLxXXf41D
ppSyO9DDTFraRymuLjMuN+6G0YKC9CbaaGxLKbSnVwJ4QP+HZoex+U0p0en9sw43zeCxocaD7P66
BhSnNAAZJIXImBG1DIfjrjEvNVDuuOKTxlBrlm/sRKaEhRuvQUhNNFSvy8g5T62C9HWKhZm/J2mw
NjmRmg+p9PuOuuMuY2iCOaqw4LORR8r+oZq7MffXrmEv9Zgu2nQ3dVqOUBVQHbCsceCJmcKG049M
hDpua/4NxC/Xaq7jpxoCjIKThOlVccO1NhWyIjxlw7pgIinNzwTyfsSzkGgvRk0aGkJiR7RiYH61
+Mx7ntsOiETUYDHBr9xMiH/KmxIKIEhQgxggN91Jb9HjRWmQQrXyksLASH9aJzryVWBIGe4C64sm
P0L7jvcEYBQyFaFEiLdGIbnMfXkDAYNPp07W8TQtByzYu9sIVD+NWPmlR5f2MIKK4h5iABDBLRS7
KAc/m6zR4aHPMja+xynggPSnGabr+jyH3FJA9lJDtD0TK8p4VmJ50nxQ+fpHT0sQ4BUKC3eh/pcM
9qlj1lEg7UCz3ySVsmKOWdIqxwK8ZXZWCfxSvUs2PA0wbSr02dBHmWp4OKxPS7/aydUkWoEF3uGe
9cf5QKdrcK4rpgNzPOamtvXa4eBL2mMKsdTNa5l+xzYqLbBBdum9w0l1t+i9cH0MSHgKk/7mBv4z
9JjKAg1ThjMLam9WpH/p8NtQe6iTVddKubBb/NH9xIJYMntGxsmOCQ0Y1sOET5V6P1n6VWSfNSKO
4PsU8/m1UJqGjIAaxxVhDa6hPDPaWUYnctUzgThQxdcOLgBx2l75coqbGq5TS1slY8vme5vVDl/i
boHVYF7ghWjdN1v7juqtb++AZvdYFKcKY16zeO28mJs3ptOM7daT4MRKbV/qAGCNhnostJJCnO7S
ii3fUU4Q4pN8N7RjKj+MBPihz0xY3CP1WCBpinpDJRO+rvQS0n5WGIeoOCQcAsqLcHSC/7X6aYd3
lVlmUiEc4OGsZVXv5DP2UjCKdcsmYsFF0xr5zjM/ofOD6ygmDSX4pPzA4+kZ0w97+BfYmyjapfIU
hO+tizCEAFQvTd6Pnuy4MrND6zep+xYS0XecpewvsXekwS1jqTk23NtommZSmyRs4Xe8sTC3MDPz
15M1lfWXCRLdmgl4sYOBnSglrdSOFPMmO3gKgq9C+TVdSK17lu6r4WxnGzgfXneIIR/lr3E8TW2W
VfBPR9ZRBuAIPAg0ULD2wwxJAEhh25vat7pp9p2hLVROCPlLmnNhtZh1w38NApdff7KAdptVIbcu
jmJNfcniNJQQJ2xr6SosxjumWtJ0hjNFWjx2yAmOh5EVB9yNil8FeTZe/bCQbNq42fgFzo9J2XFq
FasCbJjuMm9WCm+yDAIChdtKScB15eEK5Yc2AXMaOU7gDn85njg/48Y63HSXvSDCTsI9TlRnvmR2
wZa/PcU9MtQ4UY9t3PIxrQx8Q3IksG1EWXoeYIIpDnAgUjpFDf2oli+nBjaPcXDWT3WvMEcUP2bT
R8hCmth+uJwMkHDc4s0UFR9gtNAxremcu4a50pjQjOmKhWfWllwBCnhmuD9kv5ADPAKsiib3Ct6R
MDK2vgbn/U78aBH35SLAVql2+ip1wWz7gsIqOPzmKCmRhU7d3TPpPHOLIz6KD2ZkLsP6Q+3vTvao
oRG0WGUbBo+Rt+6IVxbeSznQjuKEi2wkpYDcznKdKafhpuGdhoodH+pdhEZAydRsopQJdLuQC61C
MoWu0HXn4SjUbh6ZYxjBXnSLXQLojFOu8t4qwF28lUZfj1E+0ugglHeYeO1EfAiPSfsaM3I6hbfq
w6+8vdnqzZBLfwRkDugS9asfrrrxr3BvRvmrFoJglDzVtOdJngwV+XgojxOcNiCMjELTUCuFn0Hz
FEpXpgDvLZZnBUtp1q6KwlwEU7MmjsVOcmGFWi6D7qoRsRhLsS3ZPPYI8xHqVsSSJ4y+DYMBjXse
TjTN/I7QNnVKYQ3cccCJqV/L+jPVd/h9VoDS2+he+ifVuGThrqO8iVtZl4Dw7pdhny5a6Jc1zOg6
/avktZ8odLG6GevoXSvHW8Vhofj9Eslu0eE8s9nLKjh7Ms7UkqUvgac1xNi7X9T/Ei/HOlIvuQ5w
ThOkCqeMe8ibgG1xJNX96NBaivOlZ0vJO3LR8R0X5b12nXVm76rhDbdB52+ShADgOrTWkbHjbgbk
lDmmjNaY5wIgyH506ZpjHZwq/dtutiTuhLiklGJYIwxrOq5GTIUlf2SPJGrhEuURG/SLZKJzJx+H
/7LgyWmcuQZiii/Qm3FL2l62zZQnhkIf4118UbN9EP04kv5nZiSDx6/U4+eA/bngIxidJ0EWHdiy
YlE/+tkJmlnP8j+azqu5bSwNor8IVRe4iK8iCeYsUaJeULICcs749XswVfswO96xLVskccPX3af7
vTpea3WrA7VuiUdSlUb0YJXlOzz+EQnzAKQbK73GyX/wThZTIWJ6jk6bD6SLIL4Mczr1Hep9zm3L
xKvqDfCgeAiAFDCSioj8kV1kkucvQLssEq2ks25YYlJlMEdkvEYefo/nTB1FNvjMEsVyE16zmUFt
KQzIua5r8k1AI54b0KKI1ABXbhXR2+xPJZtjoZ0LPV1U9qcxdS9aC6r6YVIHPuUOAJaLwa/27LXg
XbXKP0Vy43ofnGchd1X6waSlSgzk02MW3XFVEC7e9J7rTciIGFoz9S9XYeFv/FkBiQZwjHRdcHhT
5akmA0yx+IJWA6bVUPXZ9zRu+E6KRLaJeUjxwC9y+YkVCPrQpL7J7tU2ED+89LNnaZZVBxnwZ0aI
9Npvo1FgzWL/Q1sVPyiy37pwA0lM8Kf8/w/4Keyx/JQd/DbG5BZhvp6id4/jKQCxscFKWYPeNW8W
vZ1G5EbRUsFVNpoHR8EbxUlaT8+DfgxMgxk/8ZG0PZdE0aLaXw4Ro7TpUvgbM3tqjAnTjrxZsG1F
cLWTDyv2dzNuKSdNZ9jkPIZ/XvlPtn+lIEr/iBuX2r9oOFjla8bQO8xj0n/NGdq4CqzVZIMd5yF0
3JPKutoZG+Rb325jD2udrQMDxMJjyCMtq27G/uaTGsk5XurxeSzvunKW1iMnf2PSJTUKJvbBckLo
B3rnVjLdJeqXyqWl+OrNfW98432pop0GGhQUVr7SRQVRP18Jokgd8hKEXkZXMSvyCAriEtqHMlYg
zKgrs99mBKlhEtoWQR9uGQDFlyNvpYd0MR8lQFnjveBW4kC5R2sch4P0n1Z9LCADe692eqc51wzF
vTJnP+pIJPozJETUgWvQ2amLe0bfgn03kn/YWEgGnTIOccbwbtp4xq5YXN3G+/CdZzvsx2jrWb+h
kdEClq+G6BDO2yELR3Xz5BOi4ky3qcfZD8D+FAYVZ5iMcTY5RPjU7XgWAegdTlfRuW+yh4H7pgUR
EqmHBpwuQAKR1O+9/6TnIiealav7gnLAQazNWWrJKHQkopWWdFM5y4gOoEgs+QNbVKpiOLTePoE2
1rBrq+gcceJ24kcZVBd+JzrkBguXz0VvTgMwkxSjs0skTqUnRwV8IndVIy2ytkcwJSyothupxqrz
71G5RZ/yZimHy3JjeosiZLwtlLeKHqchJQE8h/673X84y3Kbk43/L8ZC/AehzgaD0dKxHm9Lo3Hb
OupdOekcAkYKzo116aVXpln73h5+q744l7Bbsgw6ZAR/cWzeWiwdXk94rKG4OF/rfbVpByb06zD+
HqnhVro3PSfhsE9oqArLVcoH1voImKQk82S1x+DOxChAtSsBeuXy1gM+ZvvHkLN24HMqxa8m9na3
y9Rn2z6b8q9Osn9x9GOAZZhInimqCYGChThP1qLVdhmG9wZDFgEbZg3shVmE6DS0ay309i2CdUTv
SIuj5CVLRqjiGjERXftHtd7r2DBkVCOGfVZ2dOZOdAIKY0RXLc5lW7bfeUxVZBSuHBbmjPHT+ExR
vrTuL6xocyyslVpxohqmPcvoMm65LraT9mA2mmAyN5imRahtaaJ8AsNZTS3k2qReyfYLyFoDAUXt
iXlXxtIgXduEH+l8GZwuanYEaa9asPePNSikghY5dDwM2iR/sduTLSapTsSn69/MGdEwHmNxig3M
kzQG6FhUIo3ckGv0a5ODSwf+m0twxGFphhFG9rvkaGDpJXPddF9TgpJdJ8xUvaQq+c3n42wljzg+
NNyndQzV4Vfq0aPxNJmTBcEMQs6A4mCMVnpUHd4H/CIhmmBW/XmdQyRFYxA0MV3lWS+gqpBCIq1K
lYDPF4CDzpD2oytAt9t0EKaQsvcxM+YWf3UU/nj4qPVNyWm2Kn4mpOSq+rEYwCrt92hty/asjDtS
VgkWuw71N6S4oBxIIDZ70/wxqpvPtKdD9K045c8Ne7Kd/YyTmw6uYNNOsEVWKc0UME06uiEiKnKK
6qd2dhqGtJkG4pj70nzDB2bqDv+H8s16o6Nbp6gyUUBgDmNLox37qHMh2823cj37ZmTGmfOjxnmS
BRiUGU3hfPAKyJA90yj6vvC3h4fEP2fWUwVvL4vDqDO23mOQ5sK48Ts65yGU5eZvkHP2898TaHYI
VJF0INvQ7OIVq44vHWWggj709HOsCZ4FkAN8fI/BtoOervMJGEPsSjRdogHqJb5m4lsqRXC/vfUM
BS6XiW8Ix6MS/nb/FS2yrOJUNp6SDaTKXc4SwMquavlmjCc9bxclFDMNdrU3YYacfieRAT7DHI6u
DY3rUXBl4V7nhVDdKYOMLtSU4Uh+ydpPvHlLB459/+lPf6r3biXzpIgaCmXVUNNeDhe0UKYKmI6j
Y1pf6b8bWPbs6DjS9TVWlGikBhKoWJkkWeagrH9s+itQ/JeRYWnPab+sGjY/HetaR/tTslBLOBnd
yW/RHTn86qAdHFKqxSvChi1cJf7spr8xMnYDthsoDAKdzCLe3Q4PG2pwoHCxFUAYgnyVBG86GTnT
xASW2RvGbjmbIfLUypbOxZQzL1K9GyrTA54hJHA1uZjRazFX4JG+L+1vQoyQ6HJrbwUgYEv42mzh
orpE+d4KP7T+vQDhOxccenhOMn+jFTay9T/YQrpB22RyEubGL3Y12mpIS1RWbHMG+U37bKez2V5y
jfRejALvyqYnKZFwXzNWVbftYdgT4T0XvAQCzxa9VnP6t4jZDwmQfqjAEmrur5Ek+SMvPpMzu282
k0ElheC2H8A90Scb+y9LXnz3x0eQkng8h9ZPG++aSFkUzjKvCGXRi4njV77J4Z5OpwQuZxt8hUhi
1FXWs0RAEQzzREW5AepbCvrmZ7k+mo3VNf0GVwV+yDB84iVdSF56kuH68KOVh2guFGN07bCdshCv
BniKZa1yUGfeXGPiVt9L86n6KBoaNdV0MYU5BOi5ltP8qCrusyaeJfWncnahc8WruPMLjrVYcD2f
OvQKB4b32yYblPuA1S63Xh3zp25ONk6WJD611akXmMrqujmQh2IrYt+qd1O20flRWhv7sVeIvquu
x8x1wFoSNdeeeu6C71BXmu9s0P/CmnrqcNrF0juMacMAoFnlaMPW9BuW4zILbwqHZb/9h+iRqFyl
AujDjrbJccb1rUHX5zNzbgN1gX4AkXVg3ucvNaxofnCkJI0k/FrBYO5wh8gxo1oMqPQy3cLuXvTd
H6XO7GpzHKV7ibXjACxr9Mlq1BetfhcGVrGD5FM3d3ER1NwI0lz4LF9y6hltgtwW8kCU0yCBqW9r
NNlaUbUTzakxqkh1a+Q/xvc0T/4zxstkPOjkxYfx6NIYtNbGq49TfY67c8XiZu3HblOoJ1VA8xuZ
bKwMWhHHkDzQeNds0JkwoEtnObJUdBuDPUdzezVmpXuzbX9FPRo3HNy9V58IUaSUJ08eTTKUiYnF
fRvqW59w5qhBE8WnR1ef0t1zuesnMgZbyZqAzDU4vz0oWirKXxJBh06xagP/pYB5VzfQx7utSn2b
BKVT5g+BOqqvpzRZJuOaUSqEGVACoOYp4tCwi3uOzfnWJ1Cil0RIACUAJ9EOk8PcESZma2m4EIpl
PMSPhL4Q0uEUyDI1yKAVDe3Ka/uTn3xG2ZbMqcd1wzzU1ccICWNMw7U9ccYryJslsxsmXXZUsjXP
wgTJ4XbaybGk63A2thhrVLQGhcjr1lKdA5Uo7553G63g4qCbGvnIaOMs/S/odViQTz3x7qA03GZE
+aaG2v7NjPesvpIcoBS3CvCuqBRnp7sePoAhGcIi8hg3WAmL2J92xZSTW+V7ZmCc4N/17XeFaEl9
r8m7oL5PyldjHEm/uYb3SjqPmAC89gZxnCxokD6L3j5awGGS4BFYXzWOpcHXfmhk3aXlRUco130u
QdreHmGIMHWwwDuzbmNXNrGPU8fkvCattRzke8nqpJTsl9F5Mm8GB4YMbdiYnUTYtuKAbongNUcN
bxD2acgYqn6PvXcfWwxmVZiRzY1R4q5RACcqL5n26xv3niS8sTPg1eWojILONWMt9e5hg5wMQ2M3
whkLjzabToZ9zlTQKvhYEc72sl3T3qxmXIr6KxBUvBN7f9BcNqBZC6zwgtR8Q+w6tg56/KWjL+XV
V8xBj4ilIl8nwHBz6hWN0CyuE2Bj23iI+uwn0Xr0PhssXyF9SANqRgjzMsYd29G7WEBS6zisdVXK
Q++vY+aA6ixjeThB8sUAyqpFofWoZ9UIaVX1eKQAmMQkxsG4PE9wheZx41xomStsELADZzmbXM4i
4G5QRNcKqHPP0Y/11U3AYQR0gFV4VyWYgRlTIdd4AsA+nIVyFESFUr+hNRk/cjWtJ0m+wcE5cwrD
D7v2ONPsdQy/SBbcikXFldODe8yI2bn42FEVhgiSTSA+5ioueF7hehxWujoboQh4YP/19ZqYRH/D
w2Gon6nxZOmeyN1Xvn+lXndhYm/TOAog2mJlRWvnjCnlPc0IUp51/xyHA+1R7aIoA8ir5jLlBZhX
1Za6DE5PhOW8+AmbACyV/bBw2XA+zTUPjZ08ygZ753rojtnEffMvg4E0wn0IS07Tejn8CeTvPOe6
0iY0EegMND47rC8Fx9XZIayoBk0yFg3F4bYGN5Ba3B6p21RFt+g042kA11sEQX8WXbiZ4mRX1uns
6N0oRQMW5Q8DxQr/0U9bj6/kaU+lHh2G6TTHDj0gnxOdSsjphYLUEyBxtS8OeLCC64mBjaCGzFRS
qdiwWjnavpeoW2cr2KE7r1XvxlLIgPkAbXVZ03DuY5lrwlsjXu3iMHAS0+zoMU3Rsk5h1GX2mixH
wAIcwL4xvjVOx5UJTdPsbiH1ZSR31x0FKs1AOE2e7HivVEW8rBV9N8bqr6wiqoH8pgWr6YAxKdEd
CNT5+5xpqqg//OhZhuy/JW2sW0MPXqbgl8Qn1XyIN4zPCoy6GjK65vGXlD54N+8nKhhIC+atfPD4
u3FP/6v0+MIN60Xml0LfNKD6+3eP7dEA41N1zLFhBtfVrqBLTC8kTLT+ObLShyxEsgRfWb0UAnJU
tFK9L13w+4rtXHfrEXCfSONHtAcxnoxrcFn4dqTJPKzvAHlxEWrsK6VcR2/EAl8hNUhFbNKgW1e9
utK4AYTFp8rlMS8opV41dMPqxD0DZvE1GBMbLjAfSNMjIHvOOU0MVMZ4SOtVq64jLkhTSMPxe55t
DeztpSCGXawspOUB551hMmiKHkQm1h5EctF8evZOVHSWsvcEFK1SmbXKiGJp0IvMhIGHj21NLV1d
cc1prXMq8eKznac4m2xG+W0IU1DASEBGs5j8JFCJ6ZHxip2PUXd2mMuH7X1WXFSzUsO+He5E+uwl
ya2QiY7NjAqGQ30jsLqo0AOjivdwajczo1NNKXb8mSvJTI4DDRJhFX8LSedb7rHhlqu2nUcniP/K
cLC5vlt85ByYoN0tF3T/rSw2bqwmFJ2Y4bPJAcOtNLFM7T86fLBvd4gZ2lZoPzFQGDleiPwVASpM
uhL0Xxr7uiGLNDiXgTpGb4A5vzHDiw6+Gh5W6caV69soHTg0fBxyO8HikkbgRQjkeQJ7LXFk0BZC
46GoTikeeLU/ScpWvH6kJK65EZ8/1xBiA3U8Bl53l3wQsQ1x8gqH4yTRQIJyA0Xatj/plVs6DEEF
tcsSQzmGA48xfC6W1sASiPhZDxBclApSKjY6rrPNzAwIHqZ6aoLfeUXVznboBsF/tJ8R0P1UvXmE
w32mgRoptGtQ4FnHfSpdKr8ZWf6b7KeBxBNx4KrgYyAlFEdgLwxmpw809R5dqVrmCv43DKdBRaX8
RHwIC9bsfhQcYAnZ2r2FcQXPA6PuEIfsQMF9Ik44vhdqtJZzGmbaAY5kZb014aVq8m3FDQlrNnvf
XmcqjwyyEKF+7LD8xJdK21jYLRkY2a5PAIbKJlq9OuvQkOD2bl69LfJzP9tkba76PKFKy2Mxrk3N
Zf4T40iPwAps0+I8NB+6D/GaQvJau4w5DDJcY+M3dz3bvJX2M4j+CnEdmy1UM6YugAUtrmxUNeUk
+fPgOM7Bi3FlYfFKiBmGzj8fCMj06XF5j1MbfhYRTPnBYCVS9155E9rOAywWnTzunwYRsJDnvE1J
DkmMNB4tsqQ/0gkKO10fDGL9hv6M/Th9Mglu25sx3Szj24FuQdLaARFjfGfIx5J4sGCHSWD864KY
/EWRh368qXyxJvrKdZTg2dkx0YIC2SOKrqWzHVs3hY2hmvZyJDbV4vyzIoBxCbWC1KCtQgW632zS
H9yGq//A20BAuwnYkPn+SH22Jys/T6HhZuXbXA1XAZExxb2kX8KABRKSjdDIdOCHBGJh+K81jBFz
wxraqveOx2v0dlbgLRtaATHRCfy6Fu14LYXgTH2ipW3mDxrZ7pMljqlBCyz6H3O+rACyexP1Q1ZH
iyknmUdztp/hJqD+lmqeZdOx7FrHHKcj8tjOwkHPgjrkvy0934S8yXYmOBasWGOKyV8j38zMUqC7
BokHn740svfLzL4UFjNxZilGuy0ymlcWoqeSpKu5yrerSD2lsbqKgTxOWrym5dQNVPsGs59JZO16
RLmaaljZ3bgs7HpdMDH1r50+V+hEsAKGTVjwpyTiHjAN6SU+o/YAJmLd4ooMK24oIfGUmKBNzwjD
dFZId0lkM1kqSdEm95iSdG3nQJeWUBNz9VWOvz09rQ6BTbXcFnW3adt2ETISse1DWxFPzx6J90pQ
nfNMubJ7uQRGb4hqRYshSTRSOv1RToeKmfbAF8+5N8ud0m6ARaAYPDGvJJnjZkl3MoMe/gjG92EN
OuXFiEGY0eMK0rSW1GoVL9wUU4OfGPhUjZjfjh2YjS7fopHPKtDE+dd50wBq4dVIW+rhRg7n9Vmv
wTOTi9dpAZmtQwafl3nTU8WyBB81v5+SNEzsvddEuUqdhqiNA3EWLjKnXozvS5u4vELGkBS9BUIa
yzIO1WzCqIZvrOurfaGszWk7CCbE3SmqGaT/jvE6Cr58wDh8i0301pEpMX2dFR67GVtaKex7jOrr
HLVh2kQ9TJ8kXrVAd5FbVJ6GLqp2JgwMvbrb+ilStp7muTqoWOoNioJNZKlFawpfccZDGINAW5M8
lsNPDDQ5FzSCl66vbM3h6rDRDzVnVKddO0QDRW2/1FR0cn7xWFELrmUxLr5s3SqkvnBOeSRAKvGr
2yd1PIwJV2JeHk18an2L9ks4xTuB3rGjvezfa/1W2cNFxeZbDngOBERoTm4aE4g3W9F4HyZaQjwm
jtCiOZw0I7emsGHSlnDCsT77/LtBHVRhRQ/Ja6nXUIB9DDz3uWlCd+4ONEXH8IEubjRCTSqDhRkT
R9PbVm/2dLGwVzKkeDjmSoTB1ZlSIJ+lgw5PG4DgAMtUIsXs5bQ/es3tgMdQNvCO7xHbgz1yZClZ
YgOyXbaHGgVVb5htYTSTaPjtZf4RVPdxChkAvY4cFTrro/BPI8qXOqAm6V/oM41PlgJUttEdgKAB
zgP4mn4poKHMt5itqahfB4MHkW57m1W0dz59hApvTkrUHxEJMlxsjU7LVwC/gxYANFhUq4tw9jyD
mEnetI5DnvZb+3ezY4Cmf9iTq5sfQLqbpKH9AHNZzLG6fWf2h/SVOvupOqvBKa9unBh4abd1N2xt
aHlYQUC5cDnC0uULC1EH5geCY24UwIQozSFgwkuQtkdovgDI0NDtjSoKFMR/Vk93VZMdDOs2dNTX
JKMLSuOc6Y8I4rBxkdNJak+Lo5hZHxKkN6eC5K3MXCsuwWSSD2VPrAyL7EZCF53UmmO0yR+5sZmr
yAYvmgIE2d7pyqMefF6LnCxKgUJ486tdoF6t7lQnByf/QKrA8ATgKdqx3MRRtFDKFY+v0Aj2wZzh
eniAeKsziArqEeLC1Wp/NebYRYqgH6tnD5XEG+vNOBIvVx8VALlk8OiKjdYRr6RSH/Jwl0YfnPMC
We7iUlt4dndI+TYiRd+gvWk5hHR8V7187fWfsv4ZeSXntBNNAJuuFO+51b8JTHhtD4gQhjsJopeu
gDXwWpivsUljN5+fhnXYY2Wd5tufD7bym9AzKrVs9oK9px7fPA6e0jpRRFKyZvQqo3u2ZhZB33Lr
8jpVlMgR3mw2VlBeanm0zWGtVz9hyiMewjFqrFtSnL2M8TvBmrz+pzK/Dzd5uJ2SrYr7VYJUtPE6
yUysa3VYNznDMP9f7jw0566Fb2GlbvChbxJsL51iL2tu6zUPoR9aCwVbWayxGWLeIuKYo9q8YII+
QjwlZ1Seiv7L6evd7KRDmN4083uSM6Ilky20Eus2s/xAfefcs7DQJJm2uHp69Pp3Ab9aBVbdRZDe
o5Wh5h69H3h9GmadACnaPzQKgz6tmIfIIEPoIB74Br2UIJYrhoyNLFfebJb37Q+jBN/cbYeAMC43
czCsdQvmrfmaXTQpjVcYiUO8QHqgM0dmQMKnFllvjNzOVs+K9d73+qrsd1Wy79U/jAfo0UQ7mHAE
I58Vi2ayrt0EWUf0nOJnUD43L/O/J+sZaJsYF1wfvqUabbe4eTpeLmeyVhEHc6SJqR/3dpbj4A2W
9fycpmYVzSWwIfM9dxpK9DTkL2QIk5c9Vv21MhG0+RYDLB7jw8m3QIMXEjnIwb9dcgtPqjtYNNe0
C9enqBFtdJYe+uaqc1nz4xjPNqI9Q2sP0DJCGOD55mvkjMPdXOXzbDp3Jq3Uo2Kvy8+6yoddYWMg
wilJubfaXNG6nXBGOWxWEdO13u831AWOg/1S8Z974uZZ4+/NAh8oybTBpkF0R4nPaz3iLmUhlgq/
mU+Bk7D344f3klOqoFcQG5QzRQ6PRkpbJ4jJWSs06EjnmuCQ89JgCitvA9e8qelWHlw1CvOgFWzL
EEcdxQtQ+Ei5mIRM3x0uX1N0dOBv91zJEhTdOymIyroVFEdnMbTU9GZA/u6YLPUTu77dfKtiWHb0
Fbb8o9AzmLQobnzApnJYx3TBqINkqhRsRfFIGOF0+doAuZJakneYF8Lql+P0oNtx03m0UHfHBpCY
bKydzY2uSaZrqj2int1Ivqr8hRi0qbr2UnT88FxOm7p6dxKUfQSyH/gCA/JAjyof9T+2ibe4e4xs
BooiGICRZVaoX5pL48BgW5Q4JgdRrHNtr4iDNa2yjn3+2wv/vOTpMS92uveck2Atd2OxJgVtYVbG
8oxNAPWMO4FBA64eAnTj4fEfcyOw5SSbLvsc6begQw78X7isiBjSZmnDD2D98LHagPXuKs4Hq0B9
a3o0opohSXwwps8O4IfqE13O+1Xc1Y9m+NfyThojs/ho3xingE+j3X7TFmY5zCRsuTY4jQjjPvI5
JKqSdVDVSp1gILMr795jOG6ya8d1Ife/dI4EBdSSbtLOdBsj4WlYLA8RbkPKtDR72pZDTQ6S+gjv
rluuYT4cSLmgLHij8BPMi96Xhi4k/zXje529RZAofbP+KcLx2IBQ6+K5gOwRomvYLU1JZbdq8/qS
Gm6lfxWs71m01LODLgL8959G/zUEcB0dIuhYncL9GB5bxuKmBAgUsWoOd5264TqbYR/IrzQgVTlW
VfvkUMZu6ed0xt7GVxVGXKJgmGY31JJLUILENKM3JXjtqEmviuV8/S2ndUOWtJsvPCXaZv9p8Lcb
jK1mf2IFNryrpuIi+y5Nqkr2hWZ9BpTEobcvJ+fcWK8mca0+992OlsGk406h38gpqC0zYI7DjdJs
DGfkzDF892QWS9x5fpR/+U191HtqfgeFZi9aI4harGKrOhZ2QmysuegRM6hKMF3IRZqSF+ERoekX
jAz2EwvgMS8rBmsqhpcVQryZOuw4BEByGaIQhIKt17yp0xz96+G0RcTEoiSGSz72C3XiptJI8d74
QX7TEai4m32A2Ge3tdJuOBNpZ1yQqTu9Mi6tD05JtU8povdKlWBdW1MdcK72v0NW7vQUz3RmG9pa
a1uL/h79XIgKb4RN34GknXKpjo74m9JeXcTSL5eljUNUJ7zW64ucnqywwvOia2dtkDhki97bA/rf
+D6ohhre4Ip9AfBNgSCaDoyBY8xXs/Oqr1nTTa2i9AmvSw2ctvaYYMhI5ctK1J+5IC+tVBX6Ie1t
jrkWTfQTB8raAhZkBEkLQ9t+TamRXqfxSEkqVhAsK2m76wfseB2BULvPTmmO+lIJAe+ZNQo1L9G3
cRRinybI+lK3mQeVsSuPntOeAHIPS6fGtUVwfTxnmvlo6KlxwrjYSUaX+yHJ8LiOBVc6jR2h81rw
FmN7CYIaT3BmUbCpk3NAw4uN7teJvo2y3siZNpskrg5YgtY5N3HEMcAiaFRodvxDJo+ukOkY83M5
8N+JXxsxAzD5vV70nfCVylkVnIZxrZlTCGnKpJPHOLdDzVhv/gxrwTzUGykuoatcOl+lheRGcDBp
5XEACRcDYi+Y09dy2/n2bjb9ljmmtJGdXUx0wmSWcWsb0OysZl1vuEJ+hPqH2jPsAvOFxnvFs0Nm
cYudcFU5Xyoww76/5/F9jpdN6Q3DGa+m+CejZDN1F7OjyRK/dq5p6zJ3W6C28xEhZB0hQNu1/Uq1
OX//CPOsls5JUV3CK1Xolpm+kVT5NvbOZFBuJW8pjg3CQT5pRAje3u88IdEQoEzojYQdENNnjhGn
UGZrXKwL8oLLrPIhQLf6Lahwq/cZepk2kaHhDfBnSCWUB5JPEde1BlfOMRUboKBtts/EZxa6Iv5s
8qfItnNZS6GBqsJ93QBezcvhJbLI2/SC4KLYFsr0OQ+JO2KyOb9uysJnlLCgxgoGRxisovrNo2Cp
hyS9ki+jvDYTRl44arljLen+cTH6LxgNUYtwd4yLXbOdYm4OaGhqpnAl2hEjHzcOjM0jEKXRvtkc
gNNtAQ43cGW2Bf+AeJl9WqVxtXKfLi2RcKbAOBAx79Htek+oQop+neT0yhuPuNtkyQEcdDFiNtjJ
Yj+QRqAWKDlI8qmWxvHpq6Wp18Me4Fb46wUqCre8pI+GUyfkOTEIE9nKh6Ynr9oYvTbprZngJPv4
fGr96PjZxZgfmexk5NvCP8+BCs1jrjSZP2EMQkfdasm/OnxCDMvlllGNYR98uYfnzwn+XFv5i4HX
s2hvZGQz76B59yGZDihk/kCWSD91VL/xttXjIeL6ljM4bw8TaXbGtCbPkX9QILVYzW82ByIwwCgY
MJhFLcEWgtSuiV/z1LG/d0OF3/vdBiGt9Kwl1rVqWfnNdd+civI3wiHZasEypQYc2CogD4SzIsCB
yQUZy03MyMrqYHGS8/O98JihGVmkGkwYot5rMWv1ZHaGiQC5tqzatwSZJ4NG35C0D31CIhob/Xkk
fd33KjbBmQiAUyerd1KZKclEIThi4FWUtRuWNzISUDcYHWFpp/KtskBn0jZVqxq+kKRfafP/AJXn
BAuNKhX/sPRuudghTZoLmw4TFauiN5Iz0Gz8puFRhN6a8DPyQ3xteNI8Ir+SLWtIYDLL+dELDj3D
8xaLW2gxzkSMMCOcHAOUKIHY05blqfQqfGO4osyZtFOHrxmjB653QnCgO2XIVyFNuqsMm0fLcqER
u8GLqpEZ2XfOJagkDa61m+UOk7bpEfIiYG/mOx+sWez0XSOiS25fBshxnBy9hphvO9xzsgJAl3KV
IhyXgVEFWDv+ttKTIy+l/gUqJq+blSih1SWqsfYqG8lV009NZ7s5c51KlB+p/pMo+zKtdtksSMbj
zmp2PkSoiX/1PwMGdpsDdO7dKixlNd9v2XxCQoR69BpgS5DjnMd5r6d3nSRIBLggMY/keQYdJ9iY
PKd8GzLW4sKlxdzsw6Ppy4+xlFcHIQ+1igpCDj4WB5r4zekus5lIXMoE/BSAsh5KJsm/lJuSQz2M
kRx923dZwdxGMpzljkbB+mgkT9MgDmeeSo2RWj79VRYFLiHhZLcee/QxWiGmXj4Vz9yAVKAoWiEz
RGpAU1ZyDN1QI2qtT25H/hocwIC7BK9N9Gn640vP5NsKjEPALUa2wHzV9cS9uCJIlww/9fhQCDQG
xrZJ2OJohhjeipTLZRjhXzHOOWPogmivhv4DWovBUxSQpgoQdHCgDcp+iN6L4tWKSR9jDdmq6d3G
+xa1xqpkkG5DZoCquJSFvcsJtyDIb0Jukul6yA5cMprk6he8vuoyLtkaJi9+V3ApqFfbfBRz2QZ2
DH6FGxByib+K9N+gvSZktBx9rSMC5Fi1wSUAeyrDTVAWv7aMKMGoWfgCEBiMoWk1hcqMZM0OinIg
0r0XAe5lxBlRqNu9WcmTeOUp6ZM9N9Bg7JeOQ1CDwkWcX/q21X8ggjdkCukvcJw/ybmHar6FM+Ld
ILqBsJMRz0sol7P3TY+z3RBIIrd8eBsnujPSUxIenDntjjqwFfm+yA+Kt2fgN9cip08PWrWzUrot
bMu4+teWuyT8dJpfj4oAn8adysk4CXALhwUDLJzqyXw3pd+Ft8WABH8ZwMOg3okr2+WfStS5qiSW
zf6c+Ji1RHTqans9MMtPC3nLBsQFf2GCP/OGpzO8k309ND2cHbxUtK4mcBVngw5YIJSRcmEzAchS
wfwtQhc8B/09iCTe9WfuHFtSjcqcPkEXrabzJFdTwNEaXHIDNmlysDEbwDaRp0aTKGn91mE6i6tT
VlaPhG7OhLAE5U8EjgKqsHES1uO2bF4d5W0mw7Zaf1Dxu/ck9drBZrUjwcDshud/m2MiNYGq+lCK
LKyFoPRwDu5AsC0SruxhSNcI+zrezBKzAYQgTyHAx4TS4drkc3bKrz1uyb4zqNni+RuCrTp38Fjr
jkyKCH9M3GVGzVmDO0OIL2cQ+bmz6DwHLONwbtIxgR0CXC+ScLvX/qs9sNJ9Bs2h5kWgdDq0t5Mn
l0zy3Qn/SdSgWXIBtJtfhRf6f6Sdx47kSpqlX6VQ6yGGWgymexGutQ61ITxEGrUy6qefj3c2XYVG
ATO1u8ibGR7uTtLMzn/Od1xr1VOjq5XGuqytd8unHKnDRWTY89GhlAVvVopWxM1mmDj/g4yKZ+sS
xzTQf8LXXQ6SC+jVAjgnur05lFfNJIAVV9s2uxIbo6cCH61l0JGjlc0XJYI5l73EzdqXr8Jzg31I
KhVzDZ48pb9RxOv89Z8S+Epq8oCz5I83QNLIYpUvk+wTna/20hqWEqOtooDcbnCgtYdIi6eyMxIN
nE6Qv4q3zCq+C+BDIQljA736Kf3J3ylALV4EkqkmMXA9Rvc1UkFolv7V4cHZTDSe0AvhGT9V55vK
Y6Kl2EbahgJHW9X3Ftrj4O768DCE51G9mcmjD09DeJGMN8eMFKSLMY56HQv/MohKM4rOeO0Xat+v
GLFOf9wpDC2mpjSO0sUEzPLYU1Vrgy0UDX0y0uepTT4OanDGAYGpC9PN3PuIhmeA80fh4IaDCgdy
rq0tIa0tWADZ7zFgKH52dPEh9PIT35fjkb/XAHZm+S02CTHQGeFe4JjSNhV5C9zYJJI2bW9vTJXq
AN/5zpV+mVdkgT3rgRQxl81WpxeQaiy4tADB49rfxQLejoeKLnpBFZKRUgro8/Dzv/EasXyzbTQr
JAlXVY9OeemsbRse8sy5SrqCfOu7M9YpA6uI8GKUADZtxr2gdiGi7tzBztxgTlD9vaM/Zcu4VtcA
iYU9uYthFek2Qj6uMA7kqyocMNFCSzBA5w8lkRbNZuCcc8BdK9xSUDFsvE1jEb+OZvEmBvpHOdW3
+KNC5hK8NfwCMdCdJlmG/Z8mXSXVvnM/EAFIRtFgNx7GyFpK0mw55OSufzTKM8UMxMmpYwZUBMpA
Au0+tt0CUJZrf5X6eezFXm2MmWkoMwmrybT7ucZ639WUmYpXK7u1LtEB6RzB/M5tsFuxf/LY5kX9
M6SgjUUxvEQR7T/2olOpN4I4XRfyULG51D1HXdaiuFA+rtG1Gmb9mnRqoB5cY91AziiW0biSxO4d
O794GVM8mBKO+VYMj2w68lUrpcMfBOSqZRtbl+OXB3LBwSvSajRKciGGY/9sUmM2yaIKkl/HBK5+
aMnOE866VqEQmd/69JDNzm65VJs3kyNracUrrjdwSwH2YC//KcN47k68maa4y3TqwUrMUwDMravj
bZg8Es53+OpldiYszNz1reacIKsXa7KoMxRTvGOjnBMlnKcMEe0sPFN+o3nTizjqbwa/JaAQzOJZ
6QSfghnNoOf7AtXGVr8mtSqopzSSwvFmYSMnTBwh7Hms7Tm2oJoGA5Bfg/eHcDoZNW9NZqRmZObz
OdQBlTUYMMaIVDTmkx7UAH414R9AqMwDhPmYDHbAJdSQ6pQjWVpJd/tVEW9ajmXNm2QZyjjDdxEj
XKff2TAesvqz4HsvPpv+J5TUtjJ6t042hthmaTAMNqIvS8XKzxwW9k9s34u6Y0OEAl0tlEJbJ6G3
jRlHqMO7wdY8Su5EIk5JjiHCooPtr2zHVtLek9OWmeB11pL33nokAQXE7g0LAyfCoz1cB/kG/I9R
Ns6EdO4Cic0mXnnzR1Nei/BCttC3TxUCuxESxw3xU+dfqk4lQ7oNy6PN/dSozyytloRRMaTl5Fis
fKW3MD1qiFMRK1l3btmO4y7UuRCH64Q+H65VDGSIA3xESFuXxboO/zguble/hsCiLKyBgZLaHFBs
YlZBYFx+Cu9kruQ0V/AFnVMCbS2bKF9dpinDitcAGBOp3aj64o7XtasyCFxNJE2oVCZrVW4Hkd3K
+B1SzLa091aOqY2UJXZATCQpkGADrtIUKta09BSl4Fmse+vc+3rDATLxuwXEBmaCFgwXh/5DRM1t
OywE9ey2/u5qH7DlhfFWW7gYSOP4c9ntMCj0sNGAqraYSrcKLXCkzmfsiFG4kHyh1CBKst9RlAPn
izGby4gH74NWZBcVJfF5A+RBE50RM5Pm5gaFbIaXpQnpeMAEQpqA4SmjwbkuswXdcEuehUseleBl
v2v3igGNndHDTr4y+7XKPmT3FnHk64ydxyvY0/ZWddmGrMfqzfVp7E7nGu64Hgj+KFceK4YFELAq
JyW8R5HFaiYlX9EfBWCn2gRTKg9ArstjTQ12pcVni70DZ3XnPEKuQmYiI5hDXO3wXX9STAKCkmo8
/pw7lhExewzD0EfdaBXm72Yx9d0TXQ3KpR68e+UuqfuZwsRQpxZPI67r/6qQfgyv2sJ9m6H8xL63
SiOLviNnERTPHCBxgCUO2RUzSHOyWPWT4Scg4uzDICDRIUZCU+LaMvlJ8mLlmc4iJBHTJ7fpDOt2
DOLNiyCwOzjwIKZ4yckPHi3aaSWvDjOqkfs5rO6OU+Lg0VboBEcDGJ7C4dklxYtNnASyxXBHrG2m
awZ6lFNmc3/YVQicNfUylPX18Y39eM8sv1lXwQq0UEUyYmAjOT2J4TVIRa4MbgALOv2U2E/Mcd9p
Eflu4c8i8ZtG0SLiGaFz5k/9ncoBgs6lIfEYrp7grAMBo5CcKbiyt6y3ilT/xA8zwp0Z0bDlb1yF
5AazFes947JsrFXsLGhiZfC2rXAJ4RjssmeWX1QiyE1IB6EzK+yNUb75NKfQdZH/Ot6MFhrL2DZw
vCkJymM6AupwNSb0k8pfLboU9qpnTba195AZvjTWmXYVCHJxMDV7rcwxx/+5UcZFQ6ZZVT5KhZR8
c8wpYrD6bNkx9xmyn3HyOlZnI2fzMhIzq7/iHp5SI2lJPoTAHhv3t2KqWzK6bOGnqkRfeWy8wbTu
fCZSHEVJHg3tSoI9j9i66BAktcb4qVgYjKhRIdtgqnbOjoZON0+J6ehSXZb4BwPuBA1ylcIYMybQ
2oE06ok6NZKqGHhS7SIPlylfsqvUs5KZAADtF8WmiING0hH7Kc1UdGJzeyjk7tcCPg5Idpe8ilON
TI3+GhLOBtHMvXCn0Deh9p8pOVUzw1XpbmwHaz1GuGZrNJuQaVgSbvnaRX+Rzj2EBEjvEpwBGyzL
IyWN1DP4Sdsr79+qVgm9cXqKHfDac8iPvSl5py2qYu+V26ii07HdZCShVKv4sF15AWTEWDZicHQs
vX2PJmDmlzxx2ZUS88l+BRMMZS71O3FMig7pIyHsnKugXKdhJVtSCmHCFiEvmjf2NmIZ1jnecB/q
zFiESV+odvKyjYkNpOM+a+AgY3JVMxpwNPja/quqbwb71CFUKCPRrf6rtDdt+N2wE8aSVerfecmT
FY2A43FVfI9uNtdbgyAy2OMGHnBNh7nkTTQQtigH0oNkblFi1o9kZHj8GpiyRfXZah91h+WVs3cG
VcmGzVQPxjrWjFWVXTOkWCP/YUSTZV+atnXdm1I9Im+uRp+CuXVi6DtDwaTa7itin814dDjFMAUI
onIvJzL1AJKTiykqZkNHCwsdfD1Td4+xt7BOPareaN5ZSSHHdFuLnGhl9jOvhffFJagou6bG5fER
IIVii8F/TKUPB8AUXErj8mAudhTYJN7ccBnngFqJLLGR3a+r2NC/5dxmmmPTJoDjxe9hvdFnUA/r
mnRopX4K9bOpbppyHFHjo2McWpyU8dZh0DZowdM4fLjxlpDGTJQXhWCHw5oytJeoaLh2w62EBFDy
i00m1YaokkDu1cR4pAZkzg7crrKVkbCOjz88z18rGghzCo5Dislaxd002rXzSOfZnyFldfaUpKXI
NWfKxa6khDgaYYLBuh5wI2vRxkX+75xvHaOXkSCHsiqpnFfjVMNUplbIfd1GM3moBDrlqhYpufjU
ZzxHqWliK1n2HbtDDL7YwAO96xYeyawpc8lV+hIWSCMUn9sKEwEXtXxJshSjAiytYumw5jA/I0uG
I8Vk0fDVncUSwYuRp7XnSvhwoVlI9RxAPXa8eYt9pQjIlbQYR+sJYTFoX9PxR2PaFSt/TCybo7HW
Rv7WniRlRCtEAVs7JDlMPU4r0JA1ov3Kgs8HjWSac9r5rkMRp0FyKXvmXyJ6hG322touaP08ODOi
YaO9qeyzq/x0OfYCUuNRt6NOmXsYbT/jK7N44tLgUpX0tAlccYceoVmVS3VIgaYY4qS6X3WE63A8
+ePURI4CdA+EcmC183tQourXtKE2mv1g1Ydx4HktBlyfT8U9cyxfSgl9IERKRJO0tW6Db+IFw9eq
DJo158WJLFcUPON3TfiZD1RIxVsXNkDF1Rgj5Kcw1WjhKXdmux2wgCkEdMeM88jQP/iR+I9b1GFY
uelGr7aGtndJX7DUdjACXQBjmYjprETHoRpMZx/osO1GD75bjUUagwbN6vFXhzjYdTZUTXvpCm4D
hlOFQ0MNu8n3IMUzqDwHNMIhwWPpUgTHLG+KLwUMljVBQsiC1ZA9xgD//uThFSlCKC+/7u1zmkIh
835a5HEzLL8U3kOgQjVleqzgrq3a4lQZOFbDkhBSa4Low4ybybPG0MccsEVw+maWUsqjPu79gGmV
VTPL5zqwzaWdcv5XwViRqSZoA/DjW+Vs33eXWo/XIIcPUlrk/xjx4t2Q2ZNCOPLCykuBdtAhqNqI
8EYIXG6lFWczJFwV8AguXY7ZU5KNu4B9oRvv1S66WAAhK2/jw2O144dBzR4+q+mJ0T+TrsKZwKqi
/mlUZa7o8YwZNCX2zk412N4T3pLZbSJ7OsrZLPxLneSPoMjmwiLq9tsq+FcdfqF2HkBWKdt7NX4g
S1aGuRm4sYgIubBsCmw7k6bjcL5XNhKUdnoljZ/xaxbFF8cADoAZqWYPI+IfST1Nqe0EiaYyPqgU
7RlHCyd5mO06Kl5b2vFykCkyPPUwKhvbYUlDdXZ+Yya7/hDvkoCT4lQyCM6OJ3YyLb6UH1r+omQc
HZZ3tWcg7DRMvSpyuqve4Ga2N1q2KvqdWi4LgFmlwJZXd/pCEeOFyZ1rnTxUXDaekKh5XDMntAFi
uVMOaVPrFpTSs0v3j5ODNgB84Uhw63e95wqMXhtkyKx05oa99Iyj6po8Jr+tkcRH+qzStVNDYkdx
wPABL30qBa+LT7TwiWzekkSZntW1G+zi+t4R8QaGM2KFhpPnuHPX2DX90fc5xv0xKhCo9zDChhR9
5y0xO5uHH0Ef4o+dc0+6U+eS7Mfe5bGM6kwhNZsmP5opJq6+huJo61u732fxVWe0QMcMwZxta04p
9k1W7kT/k4Od8Ub6aF1zlas6LPSoW1TIOKZgT8GgOsYjlqqvLT1Prg5t6cgHW8LzdG0MEy4OO5cD
XsWDi3UTl4Xua2BvGd7mAKUDrmgakTqm7CrmQINf0Ad7hF9Al0SfWKYyulJzYgGR9qSssuxvkQi5
518nRc+WoHlYQ21r5/QXHqX0j+x9/9KynDPAbaJtzkF5HJxHpd/V5hhFE1uTS13VV6pBNQob98F3
5kP8WfoOY7Ztz+hU3Q/G7yR4KrfO+2in6R3u9oKtQhS/FYy+gflvC3GojYdUnoh5trmTSAc+xYxG
oJ2VPl+M/nuURkvBiasKTmyv3G7bc97F5DviZs+Rt+OEYLHcefxOeb8vMX1PzVbMez3WtiF6CrHW
lFOn0bxYUu6O8JGyCxmmhIPBqWjk4MzzGR6Cnj2avJl3dn2BX9ghk7p8lKW9znSB3RqWU5Jhn7yp
+XfTYmtlp9aa+TJzI/xVDzGwKwyS48AeI1yn0O/H1KSIAnloQkSFG02uIjK7Y1W/So2jMmXQ2ZYn
Z4aZph6Qff44/dqY+JUFnhdfvQHXCXUs4SS8Yte5mEOzy7jYUJNnLSuu3WOlwYLm4/lWPLGdbgLF
cW+B6q28oP5Q6JipQGf6evzmcqoNKtAWXs3u+rVEZumNbc0xjx4SQTA5y7Y5pQPsivQRs3C8EmTK
KBiEEd1lB8UV9qJizKq21dEs6HzWoHMRr0m4uIjczfqCjXS70zq+GiTqunpG2IGxOeDQY9tDgYjh
W7PMS5ehxh3HfmPweAQA8uiBNaGW5BGQ7KXurcYM7EQ/dzNQhKsiONAYxPYZWJQ8NxJZvVH2efOe
QsPIjVUBeRZ03QhCpAIew+y3bm99A9N1IEXNngh6co6ZpEPeGnCMWcOl4nQSodT4Pdly/8OlBT3b
hVY1lyK9CGzA+M0AjlhMMsalIZRlqNwtwO1SvjkCuBT128XDpbnJRQq2J0JLRhcI0nPXwqG5Dszm
aX10WffHyfFlnz2fq4qH9Hibsj5TTtjyx2VQ60zOGow2u063d16JqxzuIyOQ6Q6uV1m9cgBrqLYk
uvfwhnWVUWsFmCoY1310MCb7JyAiakqTgxHvq1LFoTNBiPyVoxVrlfdCqrIGSaPl4r2nE81Cdqth
2weEzlTd/CCteFKCg57+tONtpD6KI9qynMgScNqLTVJtetfaDKyEXkCU8So40fsnpXdWvlZewxCu
383oXIZ6yaKoa4QTb+7xiA0C52GhZQGEmGVsETzBg8flmTUVe5Rw28XdohY9LVpccwEnGYDHTmwT
RZoQN503Kwl913tKmSqVgqV+8pGn4GHHFqd1tixxaIhjLt/09m1SFBJs77UXU+rUzPqGgt4QDqq5
02Ow1Z+D+6DYF14pNe+koI8dr2lO/6jPZgDNwCb1NU7LYcOAfxajJ0PNrFnRBI9ToYMa2bKQ5uUd
e33oHAYFUZmUINSpSDySCAS0mI9iS112Lbh90EHXFi+ka+ZhrMKZ6Gh1AaxnsX8ZGf95+CeDgx38
mDTBlf5GNYGwZlp7jINg7gQ31dqG8ZXtm8a+vWTCO/YtlzfrJTdIQmcTNJ4gEQuPgJ4vrxq+x9A/
mdkvXdwQO6htXenphE3GqWprFoKCQNP2XhzjjhxjW0Dhr4FkEel2SEjpwH7Z/53CQKNyzbNF3jlr
OwcI4raX1IR2aeEIhX3Tu2fDPQUk72J1Ebn+Vjh/JBoWfdyLQnb4wqfazuXYrXneJsQ74IAOU3a9
PYc2a4u3wr5NkgIKaoqCYKH+Oh8h5YVxuE9txA78Ar1ItqoJDo76yHOcYWXwuSmQvUr6+hpAqTmA
5H6dRBlKfftW6m1wMMEXhx0AL9d5U93Of0JmJTAemknN4yBlklsnG5FmkJL0viPHMYZ0eQXVkowu
42c4BoV6zzLOSRYWub20FS5YVkBTp9tTAKlMUYIoJ1t1dnXyyLklSrLVSv8du02CnsSnPBiufVIM
0lGMwdDWVegGBLqAVREeYvkU3tWuMZM2Bigu0+oXFvpSwZkeIQtvo5v5Hz2fS54SkOiJC4YoC8Ij
/aJH/SWxG9wWuGu1Nr56Zc6Ag7YZGbl0k+jk3bjVgWQdOXycSpNBI8XDjJWqi2sq8ZKARMzAuSPJ
oLDBVLRKmXeV+mrqLaMtvmgSLzhF8GmyxprZSSed0oVw54JR/7R5kMZeB8KPfibbsW9qotFUYV4S
lXONS/PvvPYm4alGe2j9JevXcYizz9QBFVp2ORh6ZHUn2xZECPTAu0cKCYgK8UWZqF4Kf8saAGAU
5vR8qDjcsAmGGuFhefbG+NWmmFb6EhuNu1fM6ugPymeGniAQ0EIZQkRTj02rnYw2WYmq2QVqSz4L
84LFgCC1jlzFPWc+MjwxYiGU4X1rDRgBmLN0LfDCkN1mGSRvqqy3DktEH5jXMOHuqvBWzDLVf5iC
sE6svNUJY43ChgABDfuzmCCEo9ZSIppipNVKHS+WuhCOvYnKcBHk0JTaeG3jg9ZJfaqS+Wgvs31d
tM3LWNnrnPNkUg6nToGKpw0zFUt11kfvcWExX4S1HXIMo2U5pRogi/Hn+EwjSeQM0kEUWgj5reJG
Lot2McVgbBL/ENYJNHGP5TgCJj05H3cpwwy9YGeqOTNvytLKtZZdUf3Y9G6LHku3T8FR3EGJGF+c
nHN9Qrl7y5M3w8swbhSmewEX08QpLTDDi+DpcswgE4bnZ2F1byOufKc4WCCxR+M6GVttQlMigyI1
bAOslZ2Nbjx80weV27gAVHy9D3ZxMUOUFg+qC+Kq6lXC2gyo+CXx9eUsfR36fsP4P7T3aaMubQaU
Rgue8SfSr371FXdvSgV+h9/BQWcF2wZ5m0QQSNSB+GYLl9qNynlUXJr47gxYG4mnOtmfoP8jOSjm
NY8PqGAOvy0NUCLnWIy8YeBYKxHvXRiGdfGRxeeSJZqz54girMjPiGOIiRkqeObqt7Q5MDeXxgSm
pi/C8YCzsqv2KkY7Nf1NcPLlK7u+RtEBvAE77R29i0sH/seIn5qel5e2/WjQISSPo0B7z3qokLS5
JPGnljErtf1lqT/V4WLUXOMcghkJe3TglRu7wWJcUxYkjxlwEv0ZNoSiY2It5plcxsLnRtLwdePV
hk3D4mHtivbStx1r4bFCtigXnmgWtfPskQXIR8XG5HfCNG9vhQffWMwqDzqY8Yw5wqtfnYN+0S/1
gaEnDJe/HJXNh+ISwkILMuAMheXPZPmE2SQBeSgyQsubpj3A117tdu4Ov751dzwCZ0h8Ufro+hPZ
FJHfAp5dTneQXBh589uRawycfi5TZiOroj3gL3lpqwuNuEpEg9cneJ3VIGkS5zFalE9dQHLkWlSK
rxQPW2ywk8Mi1/m4CVtwB9D3FSgOnhxwAk8RPHKOvg76rKKRGzVsqGYVmlyRfkrseyLFPJUp7LYh
CZQslUMHXwh6Ud3fG5Pwege9k6R7JxYyvuhYZPPRf1Wo8G3WRXvsgoOivUXqvalfXftDNBdDvU3y
S7guVG7aMwXg4cvAaRi6BG49HHuA5xhGOOhOPUaxqL9nFdHqAnDr2qce15f1RtAlTTHik1Co14OF
P1n2IWrvg/tee0xTPQ4U2kcbomD1ayLuiyoGAgnYLAsanno1BCO/ddYpzepRceYpiB3/yvuchend
ACSaKHxr9SP2z3XHzsObVxBSwvieF38i2OJOdm37Fp8IFG+Dpki6p1V2gSOD1gxl2IXjVq6Ezb0c
z1NnRwf9wkqR3Bsm4zkqGaEN9CGd+gp8AQW9im41KcMvWnFN4o1jSpKXjyi/xtVPXL3ZzbOdxjHF
hwANJ55U1Q3hoxy+gez46WStfsnj48RR8+KdoaPdKyuzfU9pi1aKRzu+uQr+XGsT9bvaVKC6bEZ7
r+QrlMjUvUse28VJkAtidEsG+sDEdaPh9IsZ0nOlOOSz8lND0GiA9wWGRqg3fC7zlOeb3/mLgktX
8e89d1LxEcs7PHZU3puJkpXVCy17hzH8kkYnu3/r3DcwNWq+rge+BCyko7sWJnOOaHgxpPdijG8A
yA1/7flfgj01BMhZ63FQp+pkVB89iUjZYAPC9emGc8c+JvmBJxsmr41N/LfpWYaau+pg/OSYCZSU
OScV05Z6ikj5yOYa1eWsY9uR5Axj2pkf4RfHVt1ue26XppvGMVwVLBta/kzFQ0S3IFvbKYUa5Gg7
/6ZpGXuLXyv6VEqwEzXn9WZeseDkm6Z+L4plRm/ISFGYt6WWotPZys71/lcPsLiYO6O8uAJH7nTm
CJ7wg6AyUeI97HWafxWIeCMGUMx0r1LvZ3374RJwMr1L4D9sHB5kXrRi78q9FJsmWtflI9XoG2mo
dJzR8Oriwetfqxg+F4nr1HwE0xcCu9leTsShkrMDcJm0/0QQr7rHaHHcvboYtCt8mbF9SulbVRty
/pIDiQ/XGkMy0Dvfwk7dVVfySZss6DcYTyh0KVKFfY3DRBKHpM1YTTXjYJmEZrcRhXB4sMto35IG
XGrJsAt7W0Ntlh8OymwEHc/PkVaHqt8r9qDM/bA+G8KM2XJ1+cIBnKOyUyN+tioFdbWjPstHEoT2
MOd0I+Z2NTJ7jMZ1wkaWyvJ8XSjUHkQOxDGhfvdsCEn9IAkm7bWxaRkVQYgjRcVjRrzRWwsgL76l
30uN/YJVRxc3jDySAtayIM4Umva9Uo2bTVIsiX16oAjdlXa2FGZ9y0PvqrRcsEFM/QIgUS+xt6E0
rGUvVT4NjWJ4lcxHPRwMC6cOdjfK4GPcQQZfE15u4YYgo/23QEeaawF5+7YpN510rzLynuEwfgx1
dXVS/0xcainNYIUhjInAUGG2Q/V1k4CvpAdqBAHJgZNgJunKIh6wUlMQgLq6GBhf9Fk+B1FCiSAQ
WReNOo1Ptm6tMrGte/ZISozH8HugK6Bio8uPdfBzefXONb9GceyVo20zvnvwtLWqXWLdOxa9isJA
Vz82o8ObaA56qH4WzKRkPKwCkzZLzTn3xcnKd5oheKiXt6kttORKjGhuidiFWMZaZw3S1TM2qWca
GJtE8yFE/FHYZGJ2yGiiioDS3gM3e4/q9pSAKOXYoRe+Ni/15kV1X7Wo2jepD4hsIbGD+e1OaVyo
s0G0EQ7Jmw7UAqTTW62TyzT/il90uAtzvd6GKelVs8F5131UEDdClQOEEz7s0fzwQbcF6bWi+4mC
snuZhtVKhkc+K8zqY78gYaDDyMWeV9S7vNw2LBwxA/dlQOGNMgFrJpsUG5bU2pH6p8DlnuYSp0V8
DG2ilom1yG1xFjYIW9XAEzZgUbAOZu3h/ErmvMNlRHRdad4BJKqo3+kVVSsvum1RelsbQphgDJ85
HOpjuCN4hoZVRgaojkoyIjE236nLuV40Ndipgj+TzUJxcoB7r2XCUl5iiUrQ7/Xo6BKnG8azg/wU
w58ogqudnpLaWYXEV4diVjIpSATnDbYBAQonIGqTnVnDJl6MYtFTItZSKuiU357ynneAOYUgtzis
s0qePa6Elafhf2vUR0slyDLyiKUESAYWRvHSbxkFcNwWQYzmQyFa7p4slfpn/9o2iwDFTul4yGUP
Vf+OLdJtQbNyLSwjvbwlSTevK+NnmPYwIQ/fQgYIus7KcQjrVGKdZkjLFHbJtD9UkA+ypv+yY7DS
3NwxT4uC/Gosk008Xd9Nh5Zsoq0mP6n264U5Rjqm0ew0BxpxPBaYSB7y8KSpEXKxDQaNIGao0YxE
PJuuFaVUjZVhd+Uqn8qQCgZ3OhMejKcXLXg1HU5eGiAUxf0NWNkb5TaBZkukeQdAdIBuojV7F2dA
zqLXxvk886o1k+rKf3ThtzIm7GolK9TWICCY9UAde3ZcNZos06W+d04NoeA0r2ZkLOHKKjo7zAIz
MBlmSs47dwqPxvLU4hmsTiJlnH/Lp0Kh8MOyfnMOO64SAaEUM2viZMUZ4Dn0Zr/R1l5bXixOc12b
HIpU/aUkEm7PFGpccUCW6Y/O9WaWS63a6lq9rqxrACMhH6i6seu1blWzNMT165wiTtEufanFe6e+
Vkzhpg5i2TebqlmnyiaCueRmex9N0rTYJ6VUZVNPbr7RZaR6S0O1d2GjrBJoxUb+J64emn8QJV05
hyqz3xy4DvBicbR3HB1JgHcXsElENBk2YkiA5HkW3Lf4a/Zgu7lcFkNbf+hRBRIYQHc7nCoYp5jm
C3YHRXERfcwErN1lub/TKqwwCeTrauJjgIfIIabSkCBcarr4D3I0KDlGMa9j9SAMAo0yo4yzTMq3
OMwm3qhzTQ3yx5Ue3hUZ3y0Vs2HSsyR03Yfr6eNrGul4zUEN2T4JmrHfVD4QooQi7IChac/bD3lD
nhNQVahEJG6CNz0JlTn7WFopYloDp/ZoB0A7VRdo3zIVnEUjfpihVB9WWu2aYNwVLkdDfLW/FhVp
84SI4pjYmzzl24R3Aw2CdHGNh8sM1m017Gvct9I4pam6KjsCPe5zHG8xwUzdpHFHlbAnF7ZtLLXw
vbT4rMFg+P67af4p4rOPBSHP3EcWueyXvzRMCsXA6mNuHfsjtTICDMYmQiaJeNNG2+IfVC82c+qy
wudWcouoZgu9/KjC6FOGTTOaRyuhDjIcEfZa16HU2fsNhEH8EOuJPxJ2bMuT7WX3UZEXEXaLAkIm
+uVPr4YLP2cvUPcAzHl4JFxiKZND6NoI8KuyeSuVsIOLga3ZwX2jGRRG6mcQXjToUUJXnP0QKzvL
FSrlBrPPtVFdMGUkr4yuoRmpQYFF0rWx+0FOJS+aMA7VdbrP+doXJSZ1Mh80KPNbYf1SNTCdRlkO
C2+ICG470dhgWk/G98z5i1yOhCAUo9tpviG+TLRe8sqKseuyvqbmjNnzIMB26gk4aChCA3YPLB1x
QyQ2K4f8YBZWh7MLCHMb13Q4iqn0Lzf0k1El2PF9FUzsPDaBjGGEwqwKQSE1LrSuzBo5sk+lYlVO
zn8+sGZHhW2biHkdGhuXv0xUbB5U15wodtCRgM593LBPH1BIuBsb7is6Gdpr6zjziYKRl4hmAejk
GPXOvZnkzkjvLrp+lxJG8OxD3e5KhxYn0RGdd6r2U4Rc3XqiA9/2tlYMp1IO7wNQz2BgkMfUQkGl
ZNdh7nW+EsdribEiuEMrMWnCtDh/jBUGBNYKBeSMNFZpHj5jgUWIVpPaRU1uHXG1WC0Dt6F1Dpu8
Gai0q6SEBHzXdHEfNNQhOgFm2FpiuLNlSUWE3QgGHdI6+wbGnEG1nHEVRaH9qqZ0Bim94h8xe8DH
c0ZHm/39b//zP//3d/+/xG9+zpNB5NnfqFA452FWy//4u/n3vxX/9083P//xd9fwXM8wHAILrmbZ
uMo1/v/38xpmgr+s/Q9SLzIA6OCeUhtbPnbpRN39v7+CyX7F5WUcV7X+6RWIaXeqooXeCZegH56t
9vDv/Xz9H9+Bo+S+5bWRdzKHGWMp+fbv/XjjH398qDotCjY/npu1BzY91Zz9f7yCY1gWBm3Hdo3p
K/ovX0EpSDYlFg6uKk2B15Lvz/7NV7D+8RWqCppCqfMK5F3GV8c6/us3YPPP//kaIqvqaqrpap6j
/dNHVOqFBKIR8OMrkOcI3S9lSNLY8wwIGG3x51+/2n93xf7XV/unj4uBmgrqK/ZOfYlYpcOCNp//
+hWmj+NfvZ9/+rjqWK/o3eQV/g9pZ9YbN5Js4V9EgMmdr1KptFku0bv7hbDbbu77zl9/P3pwp6tS
BAlpetBoYAQwKjMjMyMjTpwzp1ChUHO8h6Rj28TaICxVtThMNNcy5E0xhnHSNDYVnEmH9pKL1f3y
egOwe2imZqDZaTvLmp05lasXuml3vn2ijW/81AYftz+/tuTnn7cvP88lMJtaz+dz0rnxeBfymq0o
iL9+mgx+vOZotss8qdqlmSjQ9XQwMv+korQdvTfznZVeWYaL70uei7qLKjqX78/6tYsMaH69PU1r
3xea62iaoXLyadLZB3mHUg1z7Z9sxHJISnnbn19xVOP889L0xMFoRnnP51GE7DraQQ/6/baFvQFI
E5T2JijuDgsAhlHTFsc3fJ5ijmmoeJOpO5fr21ObgwyihT+LVPm9AeXF9vfXJohKo6mpho4PyfOP
XKcKgVWtnBrRfsmAZoxNDfar2lmHld1gcIW6yw2qCdVxL4dRBqZWVRVVz9r45Zc/uuDG1D/Gzd/b
g1lbizMrrnppRYsVe2joaD7NCyiIVhW1fMNqcwex33ST/8g3ET3ZSqR3g386WFl37bTtG7bD+fel
g3UqQ57fTu+fYjDVwaMO+Oj1U4QrCd3SHDaGIRkwyF/kZqL5J9M3nqBoPlhV/AaXNXXh6ELXXUPY
0lq7plCS3tWcU678cBCJOGyPYM1jzz7vSItsNEbjDwkXgxhJhUHd+lNTHl5vwjagbzBtQzdIxF36
UTZ0emoN6APPQAdsdbxD9OM5RB9x28xyBUi3qGHbpu2YRAWObi3ufHYDaaldaXnouqcK3viW/C6q
l9B7ItJma8HRrZvsDd7FRae6RAA6/0orM4KjDXrBuAS1oGaAGZHsyfaYlvPoxZj+NSGk1ZkzGOb7
ERNK9EEbPLioDnoLuyjdeYFo0RGZd8a0drLYjmtqrm7bwpa9TQP+MBmCHQPJoXXT36Xz42T/2h7U
shAvB/VfG7LL1UYYmIG97Er/u8+7ZZ7esCuJ/i1dV5fDUZdmDQpQFBwnws85jY/UXMs5uN0ewoqv
mbZKPKUZHMQ0j176WufrsUqRxQJ28jmu7qpMIev1LSZnSVfftqmV2cKUbrgOm9+2rGXFzty66BIH
+oveOnVPjvbR7L5vf35lwWH3Yqp0A5FT05E2p0sqxnXy2D4FtG9G2d8ZyozO8NwMO5fJH1eVVt1a
DjDNFSakULp+OQ7NbnW4LgbrNCI2BlNa/zWI0YEpIfJPxp/jMKj3TOtnjef+YOU3rx+loQtXMxxb
CMuR4qIA+TItakMbnET+EBp34XsI2YPM3TnpVtbKMgxN05fw0eIkuhyjMCuj7grMdOI2gJR9xxWW
A0WewvPPS66QaUKjRM1aqYDjUSPsdShNHoqqhPffo71Do768PW/LD96yKPn53FhFDAOpfVJIRn1x
6P37sm1g+cCWASkg01UTBJWOgQWvqSbddUumJqRqaME21vaftq2tDsfirjY4tU1dTj7AkuN30cxe
MtJ/lOhkKX8Z1o4LrJzYbCNBCtzQbddVJRfI89EpxshWaEy3kBz5nOa/qunBNEcqhfkxAVr4+iGd
25N8Iol9p+U1rJwCDcbVNOiv6dF8rN3uDVNHRKtawuHQg5Xt0rWRRvXheTWVk5aUj2SY7qNwOiRp
fbM9nDV/cHTVWKJBS9Nt+eh29WEOaoaj0SHgP6PwSf4GyhyDtvFtSyt71TFMk+yBYZFIkM8jWhCT
tDGU8HlCzo8ui8TdOVlXhsLNrYKiZSSwtUhDiWDUAKWXuqf4k4q4E8k8tIrTbxWqCNsjWfFqh6rT
Eh+S07HlILRzUzsqjMxFAOdgUk+ZbsR0u21ibbLOTUheZtMNYkZlTs7Lgz1i2ItxV0bgqpatczLT
E0PocelcxgBAtisc51TW830NPdQwINYLf9P2KFbOT1cjM6gSJRq6Ji/5TCQ99iGvP9eAa8H4XFpe
YR1199lP//Kb9w1sBdsGV6btwuDy97O7G+qnkcoABttvTQAdWebuGFibONPhLHQcdL5hOrg0EJAV
KdU2pxyUAfC9Az6n6B9fPwbTJW2r2YZjuXJE2A/xkA+6Hjz7D7N97PKdCHdtiiyb9zKZPEzII+hd
+MuhXQueQcDUt+6w8/mVTehyHhtL8KQL1ZaijjwwszloBcXpcOHwo1ZahSOorV+KDgVGZ86fXj9b
tkHoib6ljjdLx2QlxmaEoit8pkg5XqN58YbPm4zD5L3MXpc+n/Z2NBpdHT7b9u8R9LW78/PX/Inv
/vf72qU/TX6WBb1fhnBw9rQZLJwvfn+jtkZzvT2QPUPSulBMaxVI3sLnkmseacD0GsLSbRNru530
tmaahmURrC9/P9t82mw5kd2E4bPeUTTOo/Bz3nP2Jop2NGn3u8r19jlcuGCyCa7TbdtimSgprlly
6/9vXH64xUHQ6XPvB8+GrUCUZI3mYxpUQMSjqTyKoJ2fhGmU9NGWH1pIY45gB+x7Uv31wczgVt7+
NSsxycWPkbymQosusYtlJlTj2KNFrAynIHjWAjrjjfQa0r9te2J16m1hucIwVJOX5OXUF4TBuW2x
C1yWGfJjBWLw6uPoAIdV8yI8KCHht3CA9Tup+GfQwdzPXddTLs1GPK6D3bAEeh+kgQNt/YJHjELx
aFh+c6Sc+2371666IrE6TxLH0YRcTYioI/r+4iexyD7D1viBZpJTr8fft82sHXT2mZnl72fuKPrA
SpQ2Dp8r2nut4IdLg/jrLSz1EJf8O8kWXboMADurwdDM/qmhTG+m8F/tXTdrYzi3IIUBig9ctTSx
0HfPsLrEzpf/bQSS37Ro3oSpxfdVyDuA8u5cBns/f9knZ0swoefa5qDrTrlPheLaKHdi/2X48qY/
nx7pxLGaWFUzB9QXMvENIKgWoack9lIjfbc9T2u3msN9r/OQpkqhSr6U+zHKbo6/pB2fFPce0hNq
/KANkpOPOPsbbOFRgoKqYzuGdCVEcCSS8jfonbTCJzdEP7X0yhb1CKj7NHuntro6gyYVJMIBzdLk
M9tEVwbSRl4ZdC39NIfyVx7397VZIxbe3GyPa23bk+iiN4fUCm9CabdEIAVy6AsoBTT0igbvNFia
0d7Z2ZOrAzqzsvz9zOUGM6KmNGNFSx9gpr5K2/uCJvbR3jly10bjAvE0HdI4+ouXbWm0g+H2ZNLh
jIaFOH4KJvOumYKd9VnL4vCo/deO5A1Dx5MKQm5c3BnvnWy+hRL5hzGbT80U38UjVHlm9X1Umk+t
nr3hnGYmgWxwpVDel24xvR/H3LRN/+QPGexbNDXQ4aK7+p6/r13d53akIRbW2BbaZPmnIAdqmxoG
rf9FajyQKJsfsg4dZr2K1GtFFyVBRB2MEB4spxUOdFUr+nxl2ECJ6kSpaJgs4UAvEaVRRPbo+NaR
Xp8GjosekVoQMIemdIEXghq5CXtAqEhjwJoQQRmRwGbBswQJVtV1A/oac4suDZPmnSSk3M3X3/e0
5yEWCuLbGQLld9DAI5QPSX1QzDG4HUa6PGFAs+/8CPYhmqfgSc0RM3Iyy3+qk/SfEe5vIxjqvyu9
/mEOWU0iDqyTUtUQuzotlDE8ou40GIZUMzwaINqz9DGe3f46hC/1GhRRerSoOB9Va8iOYdJX133W
6I8afI2HWSvBGmUm9Kd5BD7eqVGRJVWhAm50hp1N9uI4dHlm27bh6pAlq0KXPCPyqzoeCjV47h0o
lptfLYLPVQC4P4Ir/dWv7cUYByGpZU7gF49Iu7U6X22b4LkAiSzyB236B4XT7bPpxakh2ZDO97Ly
c1MvuuC5HRW6KnvY5OBtVGj5082rbVMvDo7FlCuWVAuvI0t+sOSuH/mmHQfPGdQtgfbXAK0GAJ03
WBEEw7zFDNOmvH55DEJq7GROwiXioOYZjPewHiIEf7s9lGVWLq5fhnJuRHpT9EpGZwcpnVNc6b+b
CFLIpP60bWJtts5NSAujRP1cqhX3U+l8npLnYqaD+X7bxPooXJUcslgKvFIQ0RMnauVIAhGalxTK
tOJ7o0078cOqDVOHJ4MkKPlq6e4zdAr5tkGZ2rodzS+5+Gt7CKuzZPH6cci501sshXGuOUyW3iiU
p8f8uaPDpEvSU+AHN9tmVkcBxktVuRSow0jrTanBGnvfUk6q+E4/9aR+3P7+6jAccp0kJJd0sTSM
kFJYG2o1b7jkFi5C9E6DcmcIqyZIAQn0NjSDav7lvqgqYYywrSsnEAUj7aM0Q1j96N/mTZXs3GtL
cCvtDs2mJsGRTGSlyZmQ1BkHrS0mcRLd9FGtoAmxcqhRes3x/AodFz8jDzo6iElvz+KqXVIiOuVf
0ARySJdrmjqbSStOJUyIgXob57RGVV+Q863mx5nLbNvcyl2g8cwikwjnFM4hLZrp+IHSF6568guI
pZAhKmFyRLtMtx8rdLC2ja2c01R6BMcn7sdukvYqsi6T1cU5c5rkyIjUSvWuFtXSmBjfRAGdF9vm
VrwFc0sQzkS+rNWNluMoPVUzqsHQF0E2micPtMjvDGrNCiGW9edBTJpU8skgLkM3aoQ4dUMK8vyX
r+WwP1U7Vl5MnePyD5KsLl7xsoJadWoex4rDU7IHIu4dr3tt5xRa8QROBpx9QR68RAnqqDpbXYu6
saM8K8Y72NZgJPY7Qridc2LtHDo3tPz9LMZX6MCtGzErpzSlkwvFmLvtZd/7/rJgZ983aEvsIpPv
Kx/Hx+L5DR/nAKIAzPVvyC5sNaGRpHCxQLRCdBnT9lGF7odtG2LlDOCRikcBlSCLLKRNOfuNlrYl
QYYx0iauZ1n7UNJpBduZQYE+GMIfNWSEV2NiQBVImztctUNwh5JOcu0EUf2R3lg0tAYCR2ci6uRZ
HN5GZVN9USqY0bd/7Opsn/3WZSxns53PtorAbRo8C+H8jnraeaqq03aMrOyxiwmRDg4SW9Qh6Ld+
DoP3meNcDw6UJE24c+S/2GNLbGdS2KfobgrT1C+HQmN9GkFfgb539xWpKJgBHk36nzS6St4wZ/8G
4Jo8HJj9s5lXyLMfT5/TzPhYKcPxfzIhYzpiUDhmR3PVsxm+c9HxhUp6x8BSj5MuSGBWKiAL6hyW
IafPWp83ZZpW5qntkQbqdPiQuE5RPkn89rHMkVhP5qxGlonH4FNUzukPxL+Dx7HrinsExGg3L+l/
TlSrvdXqsP7e6037cQxyB2YRkXPVxc6xCRT1ydfMRecZ+DhEg+GN5cbKUa+5NhAqhHi2RG06Txcp
xBRavtZBr8Eupx4pH3UKb6IRtWll5oXZVBPU/EgsQbVN9AJFoWJ9rP1pPBpm1O2cQSuudDE5y9/P
dkWAqFnYGK15iuknaQRECtcWzFvQdW2vwsrGAE+n8z+LtgNNPinSznCLsRb0zTl3hXgs8qMT7njS
ylAuTEgbvGSvZGmBCYV+Isrl40M43Su/tsexaoRLGqgphTmm/3K+YpjzkyHqnZNDp7i4o/kcYjq8
ZMdpVw5WcGf/mlkOs7Nlaatw7tQUM9YAt0jyrnUPQv8dDrBFnOLQ3nGCl9kf2GPOzUk3UaopStEU
LZ1ipkbAeDe3ziKYfmP60U2L2lAvLHiPfhrz1+3ZXPMKwYNbOFwfYCqk+yMp7aZGLt056ajNtAPS
NLH+rYyym20zyzElnQCGoACgLeW7l70pYT0Zia2UdBZDvVQUH2r7l0K/0sLu3WufNOVbEpc7C7g6
sjOT2uUCZgksKslQOye7+NTTCR1eu+FOzm7lQrsYleSK0QwtcjdXdNwExd/6lPwsE+N2e+LWvP18
4iQ37LKmsEXAxOnj1yK9o90JpanbQd9Zn7XJosFgSfGQr9DkWIXKZyacSQMsBOFUqX3o0bXqpp0V
kaYLKKfNuUP8S6vSAhOXwl8nLWdtUIbS07tr+l5HY+f70ly9+L604nrpVLqe8/3JUe/1Mvw6ofTZ
gHqbgr1De28o0srrYzP5gqY/b6IBcbgSn7dXXVqOFyORVr3oZq2olb707PpOca788qkcdlZ8dQQA
aOjJWFAb8jFa1HQzZ4FbeGKIkPFL/Zs2K5S3rAipQ55WZCw0GU0/k64uDL8oPR+u36BzTuOECkpb
HdNAnLanbHU84DWoSasucbB0kInRDq1Ic0ovTt7NpEV28jqrK3L2eelqs9Qq1DrL4vMNLCvqTQM3
aJ3c/29jkII9YSFkaiBC4eUZ5dvjHmJjZ4pkdLAaKUOVxnbp0XIJ9ZFi7bjU2hzppG7J3dpLwlBa
As1vyyQscCnaTMQHoQhqFUmgQrs+zN72TEm3858NAuhEU21NA4LwwnubqR8h/kBPJ83FE3wiIVrZ
9FEIsstQeFsIMWmt+1eqR7Dvb5teGSVwVxtsm0kJnvfv5b3SZEkeZ2OVe5OBIAiN7OldEO4B4FeO
MtID9gJ1ccA7WpK7we3Wjbaf517b3ib172x8UK07dW52xrIyjRdmpLE4iUj5DUXuldEPC8bm1L11
fJeg94aG6GMHwef23K3aAymsk1I0gCZJJ3TIUybXlAgRZxqDW5j2DVqsFRix6/4Ey7QSv35D4Y7g
EIHE6xbI1Mu1mgz6oa0eagW0rtOyOdhTsePzK3uKIJTudV3VeIXLSX7FdwZLDyEPNP0jpaLB3il8
731fmrG4NJI2H4vCMxIdufnfyV4Zdc0AME0giHQmGKa7uPtZnNtBrVrArh17C1E/s7SXNVzbLoZD
eYJFt8hZy1jNRBVK3syxl0Bh3t8ryg2CbttetWdCiisgUjAa04dLnJaqo9MN6GtUpyTPd5xpzQxd
bNSBgZyS05GOt6i0ItWmacBroQjldG5vM2Nnf+yZkLZ92LlQ4YdD4qVUQ+AwMtD1DB3knRp9Lxmz
Z0raGoLwW1PKKfFcs/LsIXxvDE/C2UmBrR1jYN44p8Wy9sby9zPnqnrHneteTTzUgeJFrfZKra/9
n9vLv+bB50akdUHPwHAg9Uy8yXJ/QepAb7oYbl9vw7bIQ4Nm4BEjI5m0cRa5KeLU00z4Oa8R/nr1
9wFRkiXUtbXu0lpRZ5d6YekpzTcFplITHoz/zYJ0kIwQ28SBgLzRbW8gktOU17vuxQikiDivc7Po
BSNwhOfk47XZf6iGX9tjWPFZih1039IFQCOa/FiNsqwHRekUHjyc0/cSadwdV1o3QLO2TVWKQ0sa
ROR2iRqKqfCQ336arPqpdqtvpavuHFiLR569hv8TvVAn+n8zi0efbYukp0SZJGPhddVP1/08Q9Jr
TPoh1X9F4fftKVvZHDZ3k6PBe7MgmqRlz7kVC3rZCJSi9prqDnT1H7ctrA7mzII0Z35hqlXTqDwk
EAFyZxSorVMD82UmXJjZv20bW10gfak60FdA+ke6TWYumcj2kSZFe4CxOAFyGRqyXvpe8+b6qP41
JN0p0YiUsll1hVcKdYKLH2TRULUW1LZ+gxaYn33I5iF7HdToP35Bdx3FGzDVL6q7cNtW1KjxiwEc
TnXbQQXd7cQT6xP4rwnphkFsDH7GFhMuzHZwk36Ky1dWuf4ziqVJSzWpqL3oezNh+tLbGq3L2PyQ
97/d6n20V9xduVeobf1rQrpXSugmla4krivQoE1ML4L22LJ+6eUeoceaIV5clFcog79sO6PjLE1s
w889ZZGjcYf+eXIsT89gCEp2L5m1tSFUoqhASwCPKMnn9FxRU2Oyc08DABiF0c0ivNgkzvXr99C5
GelIQBJqECGPC0/RfsUFRaPqb3OvQrg6b2dDkQ6FbC6mqkZqwRtd7c4dqfbAV4rSSwOl3/Zo9ixJ
Z2nEuRb3BaPpko9G/cWE6BNxX2ijXsnz8cetaQZxOCQtWrXkXIaqZSa0KUHhabn5qABr1MNwZ3Ou
HdYmkRIPCZOKswy7sANrQjQEB/CVj+X0q5r2tuaeAWmyajEovt6buQcYvKyhXtxZjDUPPh/A8vez
i82cLCMPBd/njQf52BEgKCI0e6HMqhVws4RivOvg2rm00utCqyxrzLxFzUgxTnVbwiyp74xlda4A
zBLsWXAqyR2njR9FQrOTjMX4EJn3iFe/3nEBIRkWJfo/J+XlKPRsaAADWJmnzqi7l1ddiNJlevtr
28raXFkgAZaUDM9g+dFSiIpmkJT340zm2FEh9IrzpyD5tG1FrO1C/Jb+RegIaJ6RlqTQ7RR9ybTw
qHXPj7YCf1ys1Dr07aDSFBchXLOrwptWi32Ui9zqxtSc4aouig6WdyTOIZBE1QQOeGjl4+idD2fD
Yfsnrk4EdS+6JnjAwfF/Od19ibJABSOwhy54otHXa32rxt//mw3t0obVldBjqUruqWiMVqcaxnSl
PG7bWN5lcuxonY1DmunZnXKa3TiGGrd8sLXhg63PnwtNf6hQunXT5jGNgncGSdBts3vTt+yWs52d
CaQ+B4fpq79l9nuEm/rqLRbAHvMGopX8BfqTSjuUaBXZw24RIBz+CfufOfjMNwzjzIg0jEGBB3EY
/MIDj3swIBWouocavsE3WCGIAyJDOz5h9+Vk2YroSeWidt0Uj+Eww/FnXwveLNtWllBN9gRiLEAI
S6aQHP6lFVczCwXuYEJU/R9Xf56jT35xmyFg21qIw8HYvG1umZotc8sRcOYBMexUwuoI68bxy9C/
139tf37NwTjRl54L8nQvcKxpl44w/OhEjRYUhgEszq7/nMDm+AYzC8aYwBSUlNwUafsVeRyksrwi
bL2qVB4rV3kHcfTOs2vt+QDggaZhIq2XuaISVKIASlB4nGNZe3TDoxre6sjgiptXj4fUGssPPpsE
i5COtbpAFULR7cRL2r/T+KYSx2SPVGTFz5byDQwZNI8v/eOXC+8WsUJzgJJ4VvnP4N+1lnvtIobR
I2wnoITZQ9CuXCUX5qQXyjDW8BvCXOlVPVTjBdTyEMRCJopE0uunDnYky4BMgD5ZOdpSqq4L5sxN
vD76PMbHOqpQrW53ds3qaIDPu0tMr75owgWQFc52HZI4Cr6ZWXmbWHdx0x5EsVfPW9k/VFXB5IHw
cG3DkE62rq7yvuhwBEP5alswzCNnUO3g/lZtAAqmI4COaFe+5QPNKoM5ZGlyxOoUNORO6vB7e1HW
5mt524Nmp8TyIgMzC7VK6tZIPQXuaD3zdG04qotsDaSpO5a0lwcaDfGkkUwNSAKx5KVfK3Hbz3VX
p57fleN7W21jqtKlidwVVZl/VH9Co2pEIm7W1ENrx+W9k5rFFwSe3EMwIXrKWvxAwC77qzJFhdpy
DdTXgkbkCLAuePLHzLiPMyV9nCw1OMQNSLd21hBkberMU6hVXkWaqR78ek5uhigPf5PMUFBJci0a
6Bv9IfP1Cr5d06wfXDV335tJnfVXWaao4poiSvY0EIddBTqKWX7QuHetAUlxrKIooiHI+LlytfZL
kJnx30FRuHdxgqRzN+n9Da2i/a1WZD9CluCGYAx9Sq2YkJzW8rvJzZFSt/0Ggg0XcmV90B4CfZjQ
5RDWsYha5RGwtXK7sxRrK2EBLqb/ybFegH1TLcsbN1kyuNOnuEf4D/htvLfcazbY6SYvN15wcmqv
iQFjRmFL9r66VZUruOqvynhnHCtXJO38VDoW+L9paNJJWcyprVcpNrKyuXmv5nsUHi+/7yykFzgW
7BrLBrn0WMuqFEod7PFKa6wrK7a+x739dXst1myQiV6KdFzFdINd2jCLEX1MIFYe6lcd5Zr77c/L
QCee0RBR0A9Mc4QKB428DkUh5ioVVFFA3kLrHTYA7RL424u6fJyH9iFAbTP07epKcUv3ukA7cvsH
vDzDFvs2fQf0T9DkKV2YUJbXambja8AIvDGK79ReNFdZtZcWfXlrXtpZTp+zcIl95SRTqrNWvXMo
RHuw5vtkbo8l0hm186S/koDnP/NK6giEjQbvuXxLD11tG7w/mFcEw2qSRk0YXSvpvJOiWJ0+UlQ4
Ikw/L1gYRFK7rUOi0kvQdCrp7RTv+P929uqqD7oQyJAFZTgv3mqhkkftoMfefHQt4vM3jMHQKOKT
PYBc0FrGeLY0oF2bRNVH6oVN/ZeIE/8qsuNPht//2Ha1l3eZs7DfLD3jNDGwaS/tDCD0E7fyY89H
G/Jx7q34JqA/CDmuCGkDtyq9bXtra8PNSdMLGUTSSNLxgPqX77rQdXsG8nLOjdKjnnx8gwkq9yRd
eNfQBHI5JAu+h7iwi4QqT6LdzDD/Ic0IB4/Z0XuybWptA9HRRmcb9TbgidJGDSofnDAaFV6qzah/
fTGrnyhVihr1SNIE7t7BtGqO7paFo4OjSabxbdraas025H6gce+TpXWIo8URKnRz1hgHQQXwqo7s
7INuV3tV0tV1OzMtHRWQ1ubCz1i3FgKVzJ9QJdLhbAfMu0eesbaxeJCocGiZgleQ5JFBOiVJEweJ
Zxbfc4RQ53nPwspY8DxQuQar9pL7aRgdFGfocvEi7Sjm/uDm2sHYS/+vDOPCyPL3sw0cLJiLOMZI
9sNwUKQj87Hte6ujoNDLoixoRfmVqE6FmpZdhcCPEaOAmDyXU/qkBd2rUx5sU3BxKvko3rwyYMqk
T1ih6TX2RCy+ApK6jYr8UR2jV4cll2akKx35J2vugj726ij2Rn36mtvNh+0JW1sRm7KsRt7aNECS
XK6IKUTXRKnGinzRms9K9PENn9c4sKH/Ibsrw6EcrW+touLzPgJE1p2W7HXRij8I18v0Bnt/cVqA
SfQ1ybFVPddzZ01jhJp2aYPrOsGIoiLtRSvAgG7SX0X10W6f5/FxdIInYX+2radq+qwE37LpttY/
zeJzpBc3vY5A2gfg003wXls0BWkIiezpOKIjZj/4BSXr/ohutI1oa3XrG9kNneBXevcxnX4FSfNQ
Ft/IAx+D8C9Fv/Mh8DGOYXXQtOuqvS2T72r6z6w+LEqafX6wir+mgfZ2JOYU4/eEkuzs/t2g9jY3
LaleMV+543OoflP05kqByT2IIrqdH4f4JkTLGYmrMomuxvkf2x6uY/8vc/hb5PpxVqOjXinZlaX3
dy4KKRmtjDNiD1D8ofNr3bA1boX4Cr3tdec+F9a9Fd7n/de0Mg5Fo993SL8NkYP83k3XfIutk909
ZfF0h0LjoWphkdfHh96+suP2QZ/uxPQJOb4ru1eu6vpmmGgaKD7Mg4nCwDc/eZch66qBejOMk9aM
N5H+I0+jm2Dk6lEQKRL+lVrMt1WtHNUuUK/U4GfUW1e10dfoPiIK4SxiHt9tg/+EyU3SofeSI/4U
f4Jl2yw+pOhAGA7S1POxdcQVvEI3ffkZpNeVqpSHOC+dnQ2/uk3omAM+RH8wYfblNkn6vqP4b0Te
UE23SaU/1hV6xtt7ZbmCXzgy7/MFxg3zm3zGTwN9kpPC4ZjqXywrPKSqcTtE7xB5OfQ0FmwbWzso
SQwBh0R0GVyGNCAYTDICBdjQW9OG+bt+76LN7ibF7zeYIZgi50BZ7GVl1B+nri115i1VPrRW+Tcs
V0h0vrILdImhyaQuuQDuVkq+0micJgLEEjmRZ1cHWz3YxfvhlexcL0xIV1e1vBDVktXpB4Haoju/
15Lim1mF8fX2lK262tlYlpU7uyPrsQ7UoLK5iJM7TX9vvh5MfDlXS/B79n1BRUAfNb4fR8j+mNl7
QuDXtVf8mSsWfSGRVOnSdqVLpTH13q+QqfKy/AZl6z3K/bWNAq0j9QauLBIP0ucDveH+N5YWVuSn
rMd++KiJL+r4aOuvD5q5ukibQcWuvSwHxJPaV3mdhN5oxccpHO+rUD0Y3Xjz+hUnkwnkguG8TDWa
FSo+S47DCz8VQG9+/m9fl9Y7dafI4gYJwY8h2PQO/Pv299cSA8zSvz9felrUZTOlZoOBKhnuUl25
UWLSTul4StU5vEZW93OiRs/W0H8sS2dncDKp3OJqAO9gYgKkComyDBTWmxSFwbYK4AGPPbN/Ltuf
udJ9EWX6odURo9ORQGzFjS6Wplr3STR7basr2/X8B/yZnbPtNIgZ6pucH+D6nacW/me1N3Yun2XH
SxcDkSb1z6VDQoO673LHBpaBOletBZ7qvhuVp6z2Jvf1L1BM0EgmyEJzWEunW+hYEO7oVuDRSdlk
D7P+oPhv8BOA47xzySKptmVKEDCL1uUOyviA6n9Xvqs6s7wfJ9HfdXOdfBCTKo6Dg6hZ2rrTsR/c
4R36nK8vI+Iui0rO0n6wVF4up3IoC61WRzP0WvGcZt8M5Ye7R9i2th/g7qTc4pIF4RqX9kORqT2P
tTyiStW+S6vgVklRwfZ9lIX9+y4v3nd5/VlPkLeEd3Wv+3HVHZcwBfpbjftQMk4COU70xAk9p4+u
x68zKpzb233VGc8MSG8SpZ5mY/Lt0CtnEkjvopJq+U6pb3UMECvTdAyU88UjrlMHX6hNyaNhrm6G
VpDk+/SGQUDaDBU+ULcXxB9WN8cVYsCRZ0bmeBjHqFu0JcGm2vVbpuvMkrSxOq2BTrPBkl7dx712
ZYCnEsrf28NZSYFokPpbtJvAc0ZN5NKr3dIpXLvOIk/Vq2a8iibecT20+U+kRsbjVIrp5KqBdtBt
pGC3TS9nz4uzybX+JCVILckwFR7hyhRaU+QZQ/F1qPzvwWS8p0L3MDbWjluset6ZKcnz/BGkdd7w
0FOiuTq4SpXfVc08XDsqLaLbo1r1wIWLw+BOfgl/p3qpK3FOuG93t/nHZE/CYm0kAhqwBQdJe53c
T+lHSVC63Rx5k36bFuP7ukpRHk92sqVrS3NuRbv0CvoH42gyFivVBL3p7xkBUaX5MIi90vzabAl6
uihvkJEgS3VpyB/jNs4LJfTQJK61u2kHXLv6eRJ7f2Cp8D/pl5+nopxkc8nnG/f98Nmv3nD1UewH
XbQw6Dmu5FaUMksRT2XodQsRRNkFLaS45vwOzem9LpHVqwEiR+Q32KcLmczlUNiEhj0qGteP1cw1
ig/tiMRkLK7CKLwdreiAOGF/CFN1ekLAWns3N1m202656ntLpImCLTU1+aygB643he8EnjU6jyKl
iNP7WLzd3kCrvodoCuSxS0ZRDstU6oIqxYDQM7MJ1dviFumR37463DdN9G3b1Kp7OKCVjaUd/oXe
UKEyzMGJQ08gNnQzkbh/nlRH2fGStSN2qTtwq3POUq25XLlJ6fpqili50OrGU4O0smZWz7ExttdR
aZgPdUAaRa+raWe5lreMfL7S3a0tcZm7FBAv7c7l7EKTPjKRYvjZptOVWZNJsxvXvdYcbngIDtCK
pfj2lqATUKC9NACBh5GhUHFYwPxZphlPanSjF62o79Ub3tRQfP3XhtxiVvq17WsONsoUuc+/TeQv
W9EcXu8foJJQaYB8HCk+6bWo0VcGFZWWempyZxvXdvZx+/trrq5B1wTOjesPKojLFYqp3NeTFWde
Gva3TYWed3KF0pnWvuH6W3oVl1Z8zhBTOqcCLVGm3p9AVhCoNNqvKXlXGXvhytpgiP85ogRPXiEn
Ukw9yAM36TOvno6zhtDmfUsSb4//bO0MOreybOmzNxOcqHWu60PmDTWq24F5wLfLaI+ld3UspCBA
ftNpbMtvGtJ1iDQHaurF+oG4Dlltv/gxtXvlrlUzDnix5QZBR0XyL7820tqqmtTrBPp/dhkeqmI6
FHr7V2e+5UrHjk3ug+7pF4iuOBp1d7S71IMS5otA7n0wjBzC1+KWYtfnbb9evazOjUkO186ir10x
snHQt0jL9GOSmvdRZB2sQD3Os/MxrqeDkjUnoxA7e2rtTF9yhuwqytXIEl46iDo1edFAJ+T1Y/0F
XornaXR3ooo/ADv5ZKXIC00d9ZuFEOrShhKKrKniPPNCYZ8KEF6BGnPEmQiRi/IqVMX9mNe3yeg+
ZEV87/rqzfb8SmOE4U0AzqNORY15QYNK58ZcBr5SBEb0XMdouKNs/mv7+5Jf/vk+b23IRdF3enlz
BObctk7fR8/KlP22bcTW/4+0K2uSE1e6v4gIFrG9ArV2dTddbbfdfiG8DSAEiFWCX/8d+sadqaL4
ihjfccS8OFyJpFRKyjx5DrF8tYPOdduuHI5zV/mPrYkxdUKS3x4W+UgzkO41aRj10cmpy9/owPIT
k2zQbg98c/fY1/TocrJp0Wq48gJZMz4/RZwi6cs8qpFikuA0FC8myYOm+G4rnSfUh1YRm8J8T+KV
2/XS8oEOZWJFAW0FADHX7sMmzGXMijSsIK5eDjupriWCp1+4cNCPSSU4epHWRmBBzf7aQlMIV7rT
uAbb9OvmwR6jLQMj8n03WbSiAbWPtw7AqHOlHKBtZKpmYxpy8GUNDTlqlbaTTD3cN7M0XaicgDtm
oobELf56MEjaW6ViaWlo2PsmDtA+cP/3p/vXfLJApon8kY7L7Y2oSV71vIFjZuGY5b6JCl2/13NQ
xda73LRXpmzRloM7GQhKAUP8cMiL48sA5khtCiML4xbcfFBZp6SAzdF3QRhd25v7I1v07wl0Ncmb
4Lo0fzSUbQQiNLfKQrWM0ZbA/YS5XtJrfiyFpwOL5XbPrfs7N+VK3lGfXojzSbUIeuYhW4FwNb8D
ptK2k0YvstCtXPsBpLkQhW/Mdq+aHARrUa14bl9bAeeRvq/VdvQjUkIhcVD6gPG83jtW7gRmN+i4
/lv2Z4jN0bORKOArkEW1rUrndzVGFM0QXbvhwMeubNEl10ZGBOp6k/LsDToRfIKQ/S3B350B8ZwJ
+SPXum0Wqd9XFmjaiDfT9I+d+ft3oF3ddUgohQ6Ukj2RaQ9NlZ7s7FEtnxve7zXCT7UoAllaQTVE
YLyrT4651l+ytMOQMQNJMYpHt7AbCznonitmHg4gOBCJsk/oiieuWZglFGwJgsrOhgUG/J/60K1R
Zi2t1/QyRRoL/wEoOYsRdWUw7Lk87PLxWLNPDi7Usf7z/motDsLFsa+D8wO8v9NHXGxerulZbjhR
HprIxlVKwNJf9w3MXoofYRv50b8NTOfyhYG0IkbCMxioZbXtWIfiuBC+zRzXg7Dfb4skx8K15EpM
+qhAz50QSuYaGE0AMnXJ7DohB6uvHOqyMKpLHL1QsKc/I4d7afYbAtUea3bMfHD7Z8tiW7v6lcr2
D3bb5QfM7lMAJxfQQbBZmPJTVIOIxoCUTbN2a1vyESRsIUOO8jRIsGbLRzLqaIzGeVgS4JOSbmfH
HJrnztF2f+a9souYfhAQEMgiESC0HUe9/yIadwO65Xewx/++v9ZLdyykjJDs/0A/z1n2W0NJOtAK
5aHdoUqvg6MpQLhGD7AF2sskNsrtfXsLo586GtFibgDtdpO3VorcaBu3LECCjxPHsgFROWtrgNSF
QSHWI588MX8CSjzb5qB6jdFviqOUJdzvpJp4OagtG4fgdlW83h/Qwm68sjWF1ovNAs5OM48iJwu1
fEtcL9NXtsXiWHDHRr0JYeUmDwWgamW5ImFh1lk7oHVaiFyK9xhQmvvj+HhMzrYf5utvQ/M7QdTV
dR1HMOToL5rykBWpF4PnImGPptp5JDEOw/DaxuBPbIKy/ibFd6KOKx+xOJkX3zDbgcYkr+W0jIWy
344vWr9yhVsIbFdDnPkFMUaHIfnEQleFVOD40jpntXrpy3McvTH128qELtw9rqzNPMMutKa33BTW
QOw9jF/r+IEP31TlN3cemqj1lOiBAZWVCnq0svN940vb7HIxp4m+8MpKw02lVGFbaV47DgVR4Kje
/sQEjmro0qDnwJ49rgUY6caxwVppuCTUrAozV4dysrv/38zMkhOJLBvI7cBMQk8qeygitH9Va4rv
C/dhwCDN6dSZAHhz4BKYtDnwN4jJ3MmDLntII2cznCBfF7/fH82Sg08oeQPJFiSo5tXbTELqr3Vw
xkHDmqNRamX/LAWLy5+fOXhC2rbWDYyjovsUJVvnEVC5Vu7uD2LJudAAj3MaeTZk2Ga3HHiE2xqt
DmhqEqjsIGpwg66ckmsmZs7lkqGvbLTlhGV0KtG+yuLHoe5XZmtxMYCxBZ+vhjoWmc2Wiu5vgk4m
PA6Awj/F7N9hiKZrFJpJkbxA0ta9JTZVHNrRNIOgSMU7Tz5l5r9MQv7HAJ4G6CvCcxEteNebnHQN
NStVZND8ywOwHfqsPxFrJTPycQOYnwuQeZhIj7DLrXkmq4l0q4gzzFKZHgj/K0q/RADCu9UXSkbP
4udafjHZ2dSeoaskuy8pbQMHPfgVpX7WdL5eKTtbJkeZl69Fe544rlu0PdQggnTGc5l8a9vndrD9
qDhyannU1Lf3vXVpT0xC65BbR/EBW+96liqUddF3nSOAFJ0KNKxT+YostWd7rOS2tfq1C8GiPdzM
7enBBkjvbFV64hakRtkhTLEaAzI3uz75Wlsr14JbNUZ416Ts818z02dcRHh30o51ZZ5jWNkRzQrg
BsufSqXyAVLZlma+S4jjqUkWFEghJfZ4NLh+6At342j0pQTTgdfq7KkDPw43rEercj7dn/alsxb9
VhOmUQc8e17znNJpujpEOIH0Vm5cYbwVxaAfhywnT/FQhfrATjwe+hV3XZz9C7Ozg09TI4hUUZhl
AzoY30YVCGKl8Rry+f7w5snXj80HFi1gENBjg6Wen0s4wblRmSw0BvqoKMVOZdouzWTtZbaD1EKG
ZB7BZWl4xj79pA9rhE3LA/3b/rxow5Kh0u0Y9l35asgz2KjAb6f/QW7NBRPVVGqdNtA81EOhqqpa
khUYZeUb7ROPvjhr2kjThpgHmEsbs1hfuVLr9SItQhWPvVz5ye0HPV0pQi4d8FNvANg4kShG59X1
bqmawbXj2MpDAdFbaf/UEpyLVQR2w9pLnGJtcy5d/S7NzU6WEnXzNq9sxAAU5HuR+MifI9FlexQS
sbjzYd18nh8Jeeyl7Q9rjYZLe+/S/Czk8YpwNddhnnamB+GG3k1AVQVtIJJ5Df3cQDnn/m6YnP1m
CS+md7brSC7GFNDIPMxdEahj7XP1VZPFRimYn/UgqcZRUehrPa9LWwBt54C32qjy3BDIAxABLb2x
zcNG6X3HOA7su9ZBC9hcue8s2wGBDbo/PpDH184j0njgo4WIbpXi22i6D3mhHWOqgihNFmuvhskT
51M59VD+19js+GiYppTCwIO8q7egBchGf4Q2g4PQAg0aMNa/MGuPiub99Vvagsg9A4KF6gcuQzN/
HUyl0Qb0joc2y30+IGyVXkYO940sXbemCwSesQbADvNGHQOdQMIYyzRsFT/blfrmD34eCmvTwQfB
wDkdrstI3OiWTKHfVng5f6ya/X0DS5OEmsjUoIyGSrANXbsBs1q3HdM0DXvz3JcHAJEiuhKmlqbo
I9RaaGpAVmbyxItDvS1bSR0jS0O9eMj7L3a6cq1eCgwfREkAbkGGbh4GI4l2+6THEIo42cMhNk4i
Q4B9AouNoYELNtjtzvdn7WNZ5w59aXPmWxTy5nqV5mmInO9R6ewgLtXAqOzATQsfmXbfGEBqy3Vk
e8dNVGSHUdqnNIoPTlue8jY55ZweCpMHIG8JoDWPHIS2H5g8MGcq3kJQ2rJ8UFr6ZeM+GJF9qIi1
UfM1suLF1UdDrTkRFgN5Nlsapx/GWLothtEfunJjg+9mjeV3cfWRz8X7CWHGnm8QEFNT00l5GsZd
gFTSKkn6Uh0GfNF/G5gXbF3FjhhP4V7oM/VMJHQAXpDaWWTVxlI+t8rPGi1czFwDmC/Fz0uzs8PX
0IcKIEKahiNvfHs4G+LMm5CJaOXYXVyii+HNPK0G6IQNOktDVjtnNqB5jU1dX/Fa9WwO2f+4+10O
aHa+WlIU1M1ROY2sbJ8P2tku6lNNeBgrBTQqnR068I8xco+4FvuJ1LaGsN7ub6sVXzFmwQgMODV1
puKtnZ7MtoVw6xrH09psTn9/EYtKGfWqPWLfatDlGCLIwpyNNb24xXh0sWKzTWW1SqoDDJKGtOxR
evs0gIqNpbsaT5ik/krlH5xAl+s2S1wwxSxL24H/q/25tD9r9Of9RVkqN2KDfUDs0N2Dqvr1nMW0
oMkIbdww1nOvr7+i3Q85DDV6ktpL0T855llBS2GVfe75lxzqe6zckCbyC9c30EMJcpSSfW3tp4Y8
FmscZ9ryev7zbbMHSzrYeVwN+LbMeupLaIvrlRfXoTocoHEccEgcyzLs9B8j/yX5F9V8ts0fRf9+
f4b+n63z369Ad9X1DFGnQF60QoyzOvLF1cGy1pH22BhjEJM6QLXVJ4qxIfi+IaN7mZDnsXJ/3f+I
xZkAjd8EnAdkYP6o6QdwwvNBJmEzoCDQAiUT75NuTeBvMepdWJn5gmGUo1uPIgGiJN4Yub1xCDu0
Q7ZNk2jlgrq0jUDprBlor0Eydl4RTCJdOizDsW65LNDyl8YSPjdj0LRQNMTGuzFZ45ZarBZcmpzt
3HFIYvQtI6azpvfTbus63yTS3K37kkFGW6qj12dJkOv1VlfkxhJPTWn5qNN795dyceSAl4D2EbQg
N6AMzVUMxmsEEN4j3Mv3jj+bfer1/Dtpv8osvG9tKeiC6Oxva7NBW5Az1PoI8cN00z0QVmOyv29g
2oPzu9KlgVmAkoUoqgR9xmFf0AC9JX7B35XqVaTfzPpNVrqviH9f8wRlF/TlgSNDM+38zmEYzSBc
dbrUtlA3hZ6BZ6nNs6Dtys1zeer+tjO/ehh6Tzuiw1+U1ud8T9ZY7Jf2NPgzQEc3YX2BMr2OK05D
G67oiCtc+Wb2O7PvvKFfWf4FxUuor1wYmZ37yB9ogvMqDRv+1o+/2XAm1kNTNhtKtm25kfVr0Z8J
fY70k6m+6cqDzT/xEl3fzVmTK66y6PkX3zK7AHD0YCtRi2/px1P+lpZ+yT3V2NTOybK3971yqTJ/
Ne7ZVaDpVF1QCltJ8h0ozcZ5hct4iv7s0rfKDLv4lEShU+1QqS6aIrhvfXmgaC1F2QRFmjl4aGwL
NNxT7AkD5KbtZ4s1R8BLfUgWeOi/8jptNbYtPcFtG/xQUD9DS8UctuYAsj7p/CZhzkS1cWsZb4A4
NLw0jvDSgCC6Z41FB9bviiGbaqcHq4zqUKAL9k/iOjwaxQkXSK05wNMYcJfU6gRrbJv7put3CdgN
lAY6k2ayGzVjX0ar8ITpAL4JQRc2ZxsJR4Zm9DZSAU2hPhnc2ZhsPFBB0KQ0bJW2D0hOn5u8+e7W
Klu5wC8u9YXt2f6yHOQBxXSBJ4PtmaT1auUps2vPStlGOHuVf7nvWotB48LebA+JQgK7iyd9qJPy
Z64geKhW4FT9r/tmpqh9b0pn28fpE6HSDseGAPOrEMTrmxNvURPiCY7ptTNkzdrskEqMbtJWQqQF
tfQL79TOb6n6pLndJyGTpz5zV5x08VU5VSHAqYZkOHpSr0OvMTaxbSmYxQpPSo01p0Ll727W7Qfa
fGIZ2kugHCRQfWiztZfYNJabmUVvInhy8Ga+oZjWyxacxyxKwjJpDnUKqlNR7FqAZ1r7T4ArePX/
bWry3cvnUKKVEUmwLww2bHpNOWtjF/Q0/5PzGI2QNnQYQBU3rx7lsk1JpcJMBraQvDy5+Vu9hvlZ
dPsLG3MPAbcxx50XdzeVPPI0frc5PeWdtXLkL+7mCzOTo17OmBFHyAsjesnYeUyM5GQr0W8hRuZr
SvMZ+jxHJY1W0qfTjp07BExqYHOcGk3M2VaLrQLp5magoVlnaNxPvKhacfclCy46fvQJOa3fAJgE
76jWE8CA7eKAeshaTnvt56e/v5g0t1Zomk4/r+TfhvR7tAbJXvx9cCKBx9vBY2FeDW2Fgs8fgXOv
4vQpjeuXIlqT4l1yL+AC/jYxG4JQC2Z0GlDfxAlSE4JFfrI2S0sx7tLEzTKXbdqZHQJ2Gz00RfOt
ryGNQrLfVaw+AzK9ci4tmwPpICjaADGf9wLaYOrlPBmxKI3moyth4yB6o7v2RFj8lCra/v55cbtG
SF8DG4eWCkDL8OfaB4qozcwsy2noAHwMDuTRL0vHCu4bWShgTkly3JYnMiAQW83mUIG4t0s1moR2
Pfi99R0Nnf44UE8pd434MnWQlKbliejdNZuVPXQbtmHasCFopqHv7KaD0+7ARksinoSJJbjPsxLE
hIIbO6p05QhhbUdZIxW4XUFYxCEFkg8AAvU5owEUU+06svAYl8QK7Up6TIMQlahAH/Ws6v86iw9j
6KcCoQigrDdcPkrbmpxKJQkrZeA+uJaeRdd/ub98t8H12sZsk1mWMrpmjZMvs+lRwcEuG76vu2wT
s3anttULGHv/Xfsesp4wiVN28hXwJM8dBmxLlVXLDsMyktAVsfDsZHyQsbbWj3YbQFCDmqwABoxc
+Dw/M0aSm2WhJaHOf7lD4rVD59vKyiZbNgIaTnR7o7VyfsnX60irkgZJIFGLLd7zX8aM+ENv/7y/
Tkt7WZ8A/OiVBhBo3nWrjVGtqu10xdQ/oeHCK4a1FMjSQC4tTJ5ycWIIYWaRbeCYHRuU6F3dL2Tt
p9G/l2nGifqB2rVAtQcw0LWZWI9MMXSo3o3RsVIOheVJsRJmF26S1zZmFxM9NWO1bnF11Yyz7n7N
0Z1nUXABoyVBf4naJ5m1XtZ8ur9CSzvpcmBT6LiYv25kGhsNPDqoUW94TtA4954YoGgeM5QRe88C
J/R9i8srNgGg/zOVsxWzS73vWhsWQTp46LjyVPUsKCgwPPftzKVRPnbs5dBmKd/YyDVJRxhK0txz
nE96+dMt95r+V5L8kJr0HfIqyJumO0AGvKtZ5pGu943uAB7QlU9Zir8XXzJHqxCISstSQTEBOLnP
qjDPetEduSL36HnaU0VfMbeypu7sBE2r2AHiaMrDu0/acEIC3lUzDyKHvjW+29mvlXm+TRhc+a2r
X7tQ2vTQAzbxwBvd5yz9rerIZBtwWv6zU2IvKhIvLSZQ/09NvNw3vXSSXs7r7MVMjMEtuY55NSEL
Rm0o3Jgt+pHdsHb/R691ZyeOk9WAFLsYZNWBHPGFawdBVhCTa6OZxZg2okBtCfgrHDf2cMxsLbU7
0kTzRnMN1LEcmP/ehO4s1oyuNCLiYOZ6VYKK8sfQf72/NGsuP4srTqKY1K2ngMmI5fVpGxZW8mDr
5QujHDeCNaDmbe54ckIQzENeBMOaA+44pyVpKG4djFbbTEu8Uct3TQ9kjOluehR223yri7WL1eKS
gWEaonG4Ht9oG2UZKhrFlLE2oxcrynzmEG+AuNcaDHxxNslUWwMbxy1jXhFT3vccN35hPXDdb8ug
jHeJFZhrx+li6PjH0E2kslNV0qkIHxkPtvbGS1SQASLMwTdO/rLL830nWbM2C1QgL6SZWcBJBveV
FQNwC7iWGl/i5KQav9psjVBg8eS5GNwsUMUluv9LFa8/V7d3lXOSGYpE2ZoG0eLWurAyC0qDkaiJ
USBdrJlI271VciXerk3aLBIRirctZAjQdy7rTcd1yAjaG7t3A2bzQ6TrQVKjjnx/odZmbhaa4sF1
isIG/MO09gl0QZifG8F9E2vDmkUk0xpyUgpMGyEZRDBSbROleZDjHYiq6a510ldJ+pUG2cWgYeJa
P3Ucg6VgFqTGvIudiGFbjY7u2cUptrdOEWbJa0T7rRP9qNjX+4Nc9A2UuMByjNrrjfJNaseRAWY5
ZCctrJkZ5V5WGGuCG8tGEAdx8YYwzbwYBDYn0jtTUEKk9YX7HYjS+6NY9AaUCP5rYObhjR23Ftj7
cauX7j4CIaXemO9Tf+R9M4secWFm5uiVjGJFLSczehE4o7OLwb1WtuDsfiMSRMxr/VFrw5o5Oc3s
MW5KzFulIy/0KREKqJfjFTdfXBxk0KDKDU6TG9aKJOrblEPpA+BUXym9yNndn7TFQVz8/izGKRDT
GVwVvw/K5VicQ3R6ryzL0giQN5nuDhO3wRxF1yQ5/G6wMYIUnNRRwNU1xp+lU/XSwmwMpc1KYaoO
ssCkR3M8QBEG36G2CBGA+5O1dKyiBRX0o+iWnHDe1zfXseNgwy5Q+UDWzhOd2BDtqxKDnZ8Y6N44
3De2PG//GJsFmxKPcKo3MCarZqdC4cXpNn9gAfwMaKtF4uUG5i0ZBVMlsQDwGQ89dfFsXCsOLo7h
wsJsZXjKAOyWZhp+csfP1H67//2L645mG3T0gKULvAXXyxHZPU9igEzDxiuV/YCma9OXa7t8cc2R
wEaCBUWTmwx2ys2+0NQiwePI3lAt8xw98YbxV1LEXv4HTUoTXSkqQ5Nwxy2zYyb6HoylsMbNX6Nj
n6jztVP4SjxeXBXks5FLxPUXyaPreSsBLDZlgWQOpe+T1tSvP1gW9EgjXw52LG3OnQ45ELhVhp8H
n+sGEtbBSGy/i1J/VWZ+KeIDB4sb/CQAccMUCArF2ClG3AGqaPAbQSFl+liUD7wWvqjaTUv+5BkE
/iD0YqP/DZjzmcd1g9NXVYSXclkEvcfWroKLKQi0IkyweTCAIOd7vTJuyaII7ENZaKhpdqoB1wnU
muRbaCe7aLNUi3fSJsBqgH7iBxi32SG1qvoBE+QEUdk6W1SDre+T7FXAlM5573k0rqA6lnwHFIkQ
ZHInZpd5Pz6nbWeCXjoLlSTZ62pReljltfzH0qF0aWQWZ0sJ4YSRYRqwrSsIjDlIawrjD+LrpZFZ
fAX1awrWBhhRvMLZyrW2z8WJwgsMCDO8wm6y9kbhdqhY11hKAdlSu+8BwiCJs7KVl0IgBMBwRUSb
DmSyZluZDDWJUZxE16RKjypTvLwvNlnRe9Jea9NZHBCopdARhGIh2I6ufdN2mliYiUlDKcwxUIyR
bLNBGVbS5s50JFzXJHW0ZwKeZtjQE7qRLjSYbWVMIWhAbKURmCOuibm0jWcepSi8xKRxPMeAhhF1
J+bMFF1CSEVnh5QV2caI8ZyR9qBsLMq0Rw4Bh4Bjt3luEaWPQ2pkgewjyFf0hXPOCE+fkraud3Wr
dw9R4bobsLSyKpCOWXumNrJAGQcXKkbEQAwjuQ8Ksa+pDqlslXTOo4P8gA9x+9+uJOkRvAMqDoUJ
ZjI0X93W+j6oQ3bW4izZQJLVfYAefbZpIxKAoCg9GoL/osQS26GleCPpWeb3SU33hRwazVNqs/Bb
UTK4flx4ZueoQRoX4zbJ3nL5yRlfSqDqvNbegfBr2JYlTf0kogL8cECkIevbgzBo8MvY9KMSKYYy
ljtBSRRUTVPtjNIgQaXVqq/0VNn1aIv1U3T2bke3Nb1eNu3n+yfCR3ngelERzwAPQmIfMimgKJv5
Tp3GMitk+iyNxPqem2qOWjOLxWMHUYVN3MJpO4IuckZa+rtLDOekGTw5Nv03hBifjQCHKSOLN3r3
zonq0bRHsoukSDtXZRWkQ2VsGhbHP4exR/ei9h5nceFntKqDTCnbk60XFcaPlwcVAHvSLm+Cqmbl
YyeVT73d6yfHSgHIciHeUrk03+FGPD6knaIERQ8J6rgGw0JZpZqvFSPdMDqSAF2T9V4tSfcWZV2z
RRaxOUQGCBSjXKobXoAhaYizwUu5Ovys7HbYtEXtelBq68IIko37EuJLWwqhQC+KsxZNS9LckhoQ
+EZrogDi8pB2KVu98u221XzX6gTARK744Q6KCHST1z9aRRfvSq6U+HeZ9qzg0fvj/sIt7XmIPSJd
hTZ/vEFne54zJ0OTvAXWguEL2pCiFb9YOr8vfn4Oc2ToKzTHBD8/YP/IY2RubXPb842R/izSFajI
0lAc4JdBdTmR4c4vi40sVVDWoLGZWVEY2/Eja/Ld/dlaOrZQyAS8BshQvBNmJ0pHy1jr3BZNrhOa
uPhRtCRIqnrl3FoAE6Pz7MLMNKsXJRhLpTmqSx3MWPEz7YTqdYp+iETtm1AkM5zhGXkyEOPKR6dG
hVqFCETL8kAROuBUdOUAWh4zWnoR3kDTcAOm1tUmEpFgYW3/JOSb2/02+e8/mdZ/TMxuA4WhDRWn
Awvz4btt1H6UnWMwot03snTNR8v+3+OYrV1sRGMJdlIcO/yRsee+29pIdNOg0Fay9msTNls9BgbI
RK8wYSYZPDc/tHLqMF2pDS5dC0CRjAZ+XAomFaNrF2nGFBKnRYN2cts6thpUnPCsT+1Ducp3P0WA
68g+OeM/lqZtd+GMiqXWKdSyWCg6ovqFMFsf+Mx4y42MBLWZFxDn6dxNzFnpqwMKZveXbWlXA700
7baJ7deeLVtXshFCTUj6jSDV1Ovcb8x/D2cBjdCFidmClRb4/GM3pqGI1MCytDeduZsxH4Iqybec
Vpv7I1p8AyCCgG8QQHM0Z87ssRYjbVkLUFYjtMCW0vAk6exjj1vRoWFSOznMhUx9MsiNrejug9ap
yWtTIeqhkViKxwiPgK1RUXaUaV7t2pgZK7F0yYeBtYH081TLuLkKRiYBqV9c09Cl0yuoDFwc0JX9
B9W6j6MHpKYgpJjX0FkRcUpqpHXGFq1+niXx0gcQRd1oeICcLKswV5xpmtmZLwPDPCnbgyYEFCGz
XTNWhmZHVg5OSRAJQ3ysOGpt+hQV5l66yqdICcpxTSRFvwUQg+ALGWWQVYGEAgRc1/snMtx0dPtY
Al2mQ0xZPjCkF5o22/bZY588Aj/t6fShSb5WLvjjq78EgU6deuT1T8d4xQMN6QgLrc7ps+asAUtu
gwhu39Alw8t6elzfsO9UEQr9rjs8CTBcj3GM8388RPbvWJKVS/9t8MWEg/kXN0Okc24ou2VlZYpC
1OGJp2eR/6jyd+aiK1nLAlX7fn973brulSlz9sImKthqrWEcnlq99TOee0Y5dXWuFUBu4xL2B/q2
kZgCoweAj9fLqjGQ/lMzGZ9yY0vxTlnZgIs/D1Y48MSiwHeTlOJsMIYBUPOnOgYWAnxVYni9P0+3
cR0DACfA1JgHrYc5iI+VZoVsLp53YL8nWH9bPyjDl9p5Ev1zjgptybXgvsXFMf1jcc6oxkeAAnhG
xyfg2yz3nKyi2hb8GfRF4FdBqzaav+ZAqT41WcIp8PhZW/ukeigGBcTtz0r9dn8gM2+GH2vwZPSL
g83aBmRvtvZOQpRUjXP55GrFIR8eXZS/BnSAqHhcqWvgwNmsfRibeHPAdooWDCjuXTsaR5LBHbkY
nuLv3Ng7zvb+WOYgo4/fn5jhJ7YvB/nC2e/ro1GwrFbkU2eqoZRsi+aSb710QjzFY7xO1a80xtOj
j4+tIT6vGP9AnlxHZPdqyWZnoQb+G14qGX222lzfmEL9AWyg/Gypw+glstV+Gpnm7NrasR5iFDGC
DgSN3+Ksr6CKGVO6p3XaPWtKNuzVvmxeq15rt2OaWRuZmyK0KdIFhsjE4Nt8qH+btWyDVMusvenm
5CzqEsoLTpv5Ca7cATAJbYJMgs6boMYTGnkHSzvWpa7/RToryfdjTYbniCXVWenryued5W4dETmn
ctSLswR9o2dbdv9osi4O0A5YHmNwAu5cVqo7JmRzjFum5Z6ILdCQa4Aee3ZjWyiWWYrlk4zkx75B
T4BtJdDgFDFyFE5pFKNHqsjaFZqdPzZSqFuqtkgWUFvsexkPvmuj1y8FBdlBwRZDvzr6/RvwNmwL
oaleM9RpELd6hPrPyH3KinJnZ5V9jtsG1C8p5ecKW6nxzFzXkF1w4/NA+vykkRS0PaMA7aVwBDuq
49apu7/MNP4i23gvUmU/goafxcxG3VlWx0btXxKlJbsMb/FHvSzjICkBH2uTVEVWokJuh5PWB+7U
fHaUkp0VrifPplZHAWrn8a/aKatdKmn/SlxFebBKx9ioFIQxaLbmxmtC0Mfl9GOxpVmfbJq0AqSj
dLnlpTRDXW76nxMT7a8SyZyT1pb5g90wgge20+2aEZncBCfUhuYF2ehuYsNLzBJzF4kjKnACwIk8
2ovE5Xu7cGJ/NLkA1liXfo6604EyxQ7SDmhC6JtZuzpTs20D+fU9FMPMAzeqeIsCf+FTkeevuK11
Z7Xtu2+GWSnHvB6bx67Uq8OgcoA0XJ77vdbVm1Qxen9gtn20x0zbS0CQA8kYdGNMcO4pnSj9dEoG
ozghvUFvwN2pjoCUoO7ulWgiODLQY3zS6gpaqnqT/1Ulo/lcRY7YlKSWewnw/0YxRbNLOxVLIHJM
kwOiTOSakD8jAIygPuH62TRe3Wy6Q1IPxcG02wRpODvDXVMXW26yeFszt9mMbMzwz6rcT3PH3EYF
2BJApbqSfl44vq8CwiwhQSJo/tY1AkLLukAH7lArQkv997lbJLiRhgS8DnfBm5PCUgyk4oSWPA9U
P6ujts9zIf71gxM2CAIqjm8UL+ZVEj2KgeQexuRZF4HRh5m5GWlgQh6jWzlXl469S0PTCXLxQrM6
1UAxAIaa+kdmhbkWDhpAQSt5gIWuR4wHRDUTahfN4vPbepM2Y5PUSvIsnPIhJ+5Xh4jUBxm45jHa
PKiVjj0lXnrdChqN7dF6cNJ487lIqzV6ntn5Cxwn+AOntwmU5KB3Oz+yQAo/9KKMlScU5J1fA0SQ
2U5ST1vDPhkLdyTkxLCAZEpuokB4PbOx4dTopE2jJ7MZst+garaPDU7Rzy2n8RPkCIZtMmixD2Bp
61dmNTzEndmc6pw1G8FFg8c5od90SqOTkjqtAtWdGkXFliQRyGOt7lPMy/y5A2sdx86M9U+6SuW2
kJr9gIhfbQVhha9zbE+JGPhoWywLSIRYO46Dgvq3bu2t1JbQnGZ5CkbTTL4rXHSvaMFNIGbbYU6o
XlZhqSv9/v7JvbAE1vR2BdJ64gCa92Rws0hB6pWkz32R7npuHXHnh7Z1pL8ZFT+m8dqtfoEoAQlm
UK4hB4WuhRs6o0xWeVGodvKMpKs8QmteHrLeKnYxEZCkVeviueaJA6GebFAf40qRz9gRypF1kBkz
uiFa2XOzW9nkglefM7s1FXaeJNpgTXvOOhkteR1wpN6f4qVIiMYqHCBTnILw5LXzaZ35f6R9aY+k
ONflL0LC7Hxljz0jMiO3Lyi3woBZDDZgfv2c6Hc005Vd6lTP6FFJT3erkmSxfe+5Z6ncqbbpCZ7H
odMMwehcmen9cCM/XeVbAVZ3o+csxKKneroqNgQ+EstF90Ov8aenZUMi4Rieg8Hn9yGW4jinO0+i
h4U4QrP1gFr/D5vtjX6COhnSAgzLfn9Y/up3YwXd/mnVBHxk16BBjM6gaQEGURFpf8Jw/gkk4C4Q
7Au1BAaAEO78frlGAdYoxx7vhnnurin1bl8ZtEgQ+S0yv4V0gvYOvkak2eYv//5Z/GFPgm0fUphv
zls3FOP3SzM11bqHxv1IdUkyS2/khViTPOdt3231mbWHEuddAo24EdPehvjh36//h3eJaSe4KYDB
/3IP/P36xFPmXEhlHnvGtmXTbeUPW8ufLgCRC8Q1Lgx1ATn/fgGDt3VdqMI9tntin1r2AxTx04//
/upmbSlHU3OOYtoyhnHcD8/nDwsKEqf/++vfTuu/ncbdZDEC3ph7NPqknT41/9f409dn3N7xt64J
RyA+dKwpTCK+Z6/4JYFUuylxD7LECHFY85uz7Dq4VYj9z+OYDQDNkb3jpuhxVB3lk6PHY9+iz9dy
kObGobh4KK2hhDMTohnjsRHM3cy69AO/K+YnSYs8xf4D85CuqLUNn7s8ZhhW/bBuv70NdJ8IEwfB
Bz54GBpirPL700LOqUHguC+PvScC2qO/+6lY+FYd/c8VQK5E6JQBE7nv84sBKvoCBCV5pNW1HdOB
dPAFfm3+I5Hzf18GeNCNcQDm97dludausmzkIR/HAFtCaPXaf/uu/ucCCOPUAQkBtfnOyxBzPsLD
Up+OjYGOZVP7iWjT/7S0/3GJb5+uHByXVJJMRzFuJ5WJ/3wHN5gJqCv+Z2C89e0R9ZNee9XgyKMv
um0vxoMzXtr1P98DsBkUp7gQBo9waP79g1pA3iOtWJZjL7ZVmXhr8u/P6Pb3/7b08Izw8//yvcS6
s6Bi+/3nk1nVUlrtcrSQsjk5v2T5udJ1m1sTZtvsv6OAv63zby8kd6aK1UAhjq57qTfD8N+2wtv7
BtcRxxjCrcHf/H6KqQouJ5otCRDwOu6qcc+q9vPfH9e33fB2CegJb5Fsf7367yoMZXZE+arBbgib
KUjJGvnYt7e8IIP/hMr9aSsBhRpnMhRaOr6v398MHBG0uWXrBGfxwm8CRi35XmpARP7zHeH8hdra
RpoB9qxvH5iJ5tfzEAB9bG78wK4MoWW1Oyv696v8adfCMQ3Llb9c5b+v9pIrj9mtmo/5YsbMvPa6
HS9sJ2T3w+388UJI6AFx4yZ//s54JYPIZ30V87EZMJEvRDvFnk1ZZrb1C0HeyQ/39Yfv4Tad/z+X
+/b0eOdC6+zgcpwD/QLtZlmL2LJ/+Oq+lWd/bWToU8FqMEEH+IfKFAQeV2KqOR+nmQftYEYGRfQl
oLexkYFvDeAQ1j/sC396jjclNT4MRLXDX/33r6/x8gkEqmU+dvxjMe6cgQeliYCv/7Yj/HVnLgi9
OMgwmtP/apP+Vl1gmQlzdPr5aN14UY/5+JNU8E8v6O8X+LaKHMWlBUbMfNQfKfpHK7EI++GT++cW
qqN4+b/3cFvIf7sHJAopxgBpH4tMr+Bw/RmuORL33v/7CgJKADtkDMmwkX0DklpdeHkncZV1CjQ/
XQLhJM5PT+tPb929cZ5ArwbV1vz21kudQYkHQPKouROoR/QGQQaW/86qH7Zq8m2M+NeLx8YGhhW2
BVjhfls4jvAGXhOI2NsxG72khJ5yAl5JA5ft4PC8+I+qSP/9Cd7ew+9HHYbUf7vk95vT+qY3i246
qoPZxXOb/f/9+G8vaLaQsGZ4eHZjcRbrqf5Jigc389vH+o878Cxkgd5GG/8QtetaUdhC08SxsuVd
PWGW3Sv3VOUiD/TG3rJB33rKLsKR1htLt8KmzVqRNaKJdOchRzpjP56MOpX5TnOrAFLs2AGND+hh
5jVgGtqplA2mZp/CNCOhDwGEwl1AZyPpOzPEdDutqyKwlZcNZh/bwj4SAx6/hR4swNqbdW8Y2yHf
SfNswiTQLbZut3E54lYa+TCAFlmA02FUWwOc9NmGPxIQUZuIjZy8SDU0kqtKVTElQv+ocD2nRMBv
bC5P1bQDVJRVXpivTWh0d8sgHsQCquEkAn16BGcg840ukoaZaXUbqHpODYHx1SBANHpw0AMYvhaO
fAqdLpHuCX7p4KO1AXFUWK7NvvF2rXkZWi2q2jvbjCqVTfnT4orINc/eagfISCvNqPNORfVrKaa7
0lmfbmANuuPYqzncLa5EgfKm5id3rY6yynCub2+5QDm3Qm2AwWofV/YD7z+EAyf/sdmQPPLGEq6r
YV6cOvHUsUPjEgxQ7GDt9ailRqqNNJ7qx3XswtlGdXyxCczCv8yCBq1VbNvafTfL8tyoxJqLGEph
WLa9lXWGEWG+epH0dXhRnh0MDf0mTwWmX0X9INWDMjZFvpnl3uv2ihxcqt2DpJoUlkoEBOvNtoRv
ppazGAYaQe5sV7or8boMXMQgRdp3Khx4nxFQtYY+07zUH+4rBTd498PV45a88vXZpjTmHbDMs2QZ
VbBeEHFupZ75iOEKVAnw/TJirxX4v6dh/KU3STFlatlwZ9P3XXZLFJkMuS0nsKcQWiz4mBidE+Sa
Vgaj1DGXUmGvsXBlaWnh95DQ8r/Y4xt1U1M7GsoMBXvppYxyL0+LW348C5nNIkfb9v5dP/KsNWVo
g7cIvG1TjE3m9nANcaasxh8+/VL+wfPmkHgPChnWoMmGKneiHB4CiGi0l8yw7xY7KmoPPoTDucIb
5XAkJjNQzSppVzuifqoWFRT4MAtaZwytKilFPDtGUsHJoa1Sn5xqds/lFjmF8IbNEVwM4DboMePX
9M0I5zk8/QaZS9VJITJvnjedfVlQO0Ei65+bXEs10iVFs1/kCzjt4dzfafpDw/e2hnHavSl+tatM
Hersl7YPB+fc2YemjPvyhOBRqW9nkfXAmCcK84Dlpa6e7GoMKlUeem5HYPI4NhJdnjUKC25xVWAd
5K0XAUBOIMeczBdTH1I5AKeVsM5ztEx4WkjkC2y6YDwAaqoe8OpBtXowVVFXD9ArJ1XzJGB6VNdJ
kyMzy7GRejbvqMeDSqRTzSOtMFKusZNPRLDkiUF4TEUbiP7OGRmsazCRascoXz4dE/GVetDVTrKQ
L63R44Yj2tRioQ0KsQsn42r0w4YKJA2qoJW1DZbtEpp2npo9NgK3/qKwiTEaJ1y186JfrbYMB78e
Q2aCqr1siJsJfsrhIEPZvgVF0fDysLDNvek9NO6QmBRZVTvasJTLftOZL3WNOZpL9pXA/gsfPRPc
QgIvlY0HtKHOrOKXqN4EnFqpLSPis1AyJ+R5vrM88JinR7YkzoAEALAIuJ8tzetUnWevDy37MMrT
YJjRvBRXF6PfwnY2Zr+kve1sO4XkZ9/f+rm9YQBC6IgwN1GvR8RQHb0c4OFK6dcIahu0A7EhBHZI
9uJ1fqhXOGTHcNaGc+9hwyzW0HbbePFJMhCIRRGhM+Y26OAkddYUwZobE49+rOlZX+KRJCRfts5q
hZM/pjUfjz7ewUhLuLSygJEHlI+h4cEkYa1Cvr42E9+arftSMY+FCAmHAq2JbAxh3W7cC6OLBWT6
hQdBMbFDsz4u5XuhnWqXh44zhY1ao4E8WXQ8T9byOJWfZuNdzMnaakObKAautZnabRusOHHg4goW
Pt/mnrO3uwxB3Xu/bt4Gybct5anGFDI6qjuqaFavxqHUWISA9Kjx26ipnY3KD3M5HUFwD4qpiBid
YoLBt+5B2NIH5lLjDt9c65DXh2J8mKcqNDhkH31aQh5v1mxPgMjMwr06xVTjVbTxLKuNzhyci1Uy
grRONBPEtwpScJOM9/nqPuSLa8NMd9VhCp9vB7fYK84wfN1IbWu6WH+g57b9drxx1vTQErBTdjkI
DuxtLLrAGofTwpyoo9AUOSyoHedZ0+6NPj8bDb+DvSbMl+FSajeh65dp5TWnopjv8xmRE5YXwgUz
sAh2UFnneAeYwHtNE1bTS2cfW4R72BLGUeR5drDNGklO5gCCqRjjnqvbDVvf7bZ25QVC3unaFLj1
8GJD54Bp7LaSOGZXM7G7OtIGvC4tLNZsVg+Lj2+iHsJCncrpTu+TdalDgQjHyh3S1fQw89+M0705
8as5g14OGWnpG4latXjC8dk0MW0epPegj6+9X+8I3Ii1xQv6ZQy9Cem1Whmb832xGAEoIHNtnOeK
xUO9pI3mR4LUW5/1qUbFxtBYUDZ15lB771RvxtCHLevAT5ou9ohZ+dB4GfPWa97bXqwv1me7zp/Q
X9j8XKz7hV37BScuYvjgHvbszv4UQdz1MNbtfh0/1diB938uZ4lN85VgOZFfozg3yEheOje0293s
HNfiaar205KNDax5GWoaXQVaC01ASfaYwEctToNe+OFisL2rz9HSW1tp+qFm/OJ2seEdCCFuithi
2h6xTucq05cO6vI9trtYR6ywyZ8wV8cuRQOrIEmnWYGbr4HiOd4+tkcXpkXmECjoAPQ+dsx7t3hT
pQV74ns2PedOLPENKK+GmFdDPQOKY9h6ZaoNTqJclbUKSpRS7ppiijTP25cNNAtcdqGbYyOs3BHb
KnJGYZW/TPD9tNaDV7prkjNIBCrIvba2JS9Lw1H/L0ZZZmqtL/aaTN4cYQI1QPUvnDudXjpxMazN
vNxT/lDhnRsP3nS1/EySlC9fK9ZO6sOHEgO3mLnqCd0ykrLM+4Ebm46Wm9ZbYznL0Fy0LRhV4cj8
R0gv4nXNON/jjQVagQdC3ZfJXcIKbu01v2l0ckQ7rU99QfaGb780uv6e20xEDKnnwcqnnZV3EVnu
8u5VVIfJXB6ZlxD30goW+kWO7cMnW3jQhq5ct3DFesSO+eXx+rBavybrrYPuSRE3acS+WfzQN4eI
8I8JQUxG27WBNdzkc3u14tymJYh/p3lRsW1fB4MkvXzSzGNNprRth+NkiXh1foH8E4y+H/nMCyqa
AMRF1bXV6ZIgqhj+weAHHInLsE8OKQJbwMK71nk5Bd1YJ20HZcci5Jb40xZIHU7MokxsUJbAi5nM
AjjwBZ58EVL1QJ36quaDZ+6UOLk4ccB2R5S5FRQ+CyR1NitWZ+mSR4qKYh2cT0vTQ8872OXL7UjS
4fNkryzoOrIleg3HnoNZoVuh3VXnSHNdWnGtKgPJwCJwyQOylvkIMif4HrPenxaPBvWCbReMJms6
w/EikdjDHVjyV/gt/UnEPj72xfUPa4cwH+NRLytAzPc3r7G8AAagWGA2cPfU8hRoXmLaqdVXgTKN
gA4LBGnvKr/4KAOmAnlKqDkKOxnMJll1D27BJOSghxsQLqBJudfmr8kYI93dlDBUaNNafRpLJK1T
m2NdgSlAibznzAisdkP4o1td5x7lu3YPoSAmf3EOTMJf01zPhlHwuIM7SaKq1kBvMt8rje3yVSVt
q2UESSiYqz4I+lnD9p0hLwjOR9DapxxiwFq8ySbTx4tdfxmUh3RG2bo34dHqLGDJ0F+cnHxeMmwl
etBS/Y4x0JnIcWmMSIghmPThUq3ryddfIVgLDPo0lwO2+ypo5ykooVQeVREhXC8kjXhy+13Z309l
5hB3v8LSb8oPDPbNiIRCOeCEcKcN8SFFiI20ixIn+GdfxSZ9L/gSwxsioz2NbWPjLZnKXxsyoTRL
VfMy80QvOQr3d+bbsFTCa/azsjzo6tMvmlR3YSbhDTTU6nKzjFDN6kcNUSrTyKIFVn8enEdnF2we
bTpWK8hosCGMIDEKmAaSCqfRLDN0jvj5XeaAstnZFo54s0xIcxnoO2n3NXtYVhl6+Fid/FHKCZRq
jKlrP2hdCHRLyPJ0c+eJxOoRENXV5xn+KtryLuwvijXS4JEp72FewOWbPxRc7cZuCy4W1JoXx6MZ
6OCpVd5K2Xui+aEHnZuoL4KgrXF/5cVHj79vGk00m0Zo9mzjlo+jBVlHrp9WnEysvlvWLuLNGCzc
ih0fZXNPZcjm663HcxQMWHHGXHOax0Xe7eq8SGcFQbM8QI4QdvKxK36Z1Rg6DBV1fWdTBL6vfsr7
m5n/VS0dWlQ0xAZkQC/VjMFZ0+6mSg97RHVMYwT69tRdSxeOBfaBLd7Gms0MXDN8ufuSHfMBFta3
bkjGNZ8D1vYxLz6ZgykcNKU5xIjNMLzakieOWYakaKO8+bKsFtv0hGaUhO2Awt0YAwygFcZ/LrsW
owxcxEWslo1Djh8JNrl+wQJcgSPUc9DMNIWfftyN5ZEZa9IrPRUr33VCoGCVW2yKQZGjnuQ30mIV
L8j1ogqyVvNIxNEf65CUXgC2TDjNZqDhWJjrOtZduanzXETEbmFZec7L+mxbj6uboEpY8XKxFIHw
jRscZPBUQcGFHdws7Kyquwj6fpxb015IZNGBSgPiaVwrMwOZJVBzD8WYilAkRkPzYq3axm7HO7vd
TzMaLuiFtdKEw9dLXVhZVWgBrYe7vpQhNT8aUUYTx17VYN3zs053XX/Ox/vRh0p0X+n7Ydz6+jZH
OYiMczy1CrCPG/To9xxShppnJBLG4oZTxDop3mrNvwPFDifWiv2w4NFUnBEJApw0cyZ3wwojzBW6
04+8984GSmBe9bsK9ugmI7uC+OnKKwA85nbmwyvuB0gP2+amvqHO8IZe9FlHBCX27+d+we8BG6d6
x9FsGLzYVLw/DfZ5XY4jN7ZrU7zTTuwmCmZiX0YrsD+3O+jYh1GkR31vZ0bhpl5f3jK+YyI8aGZn
oD749Nx2isDNCKT37Ew66tQ6Ner3AnHL2gekijgc1NsIzwukyD0gyDgcBEuaMf+yzTF1NXXvLWCJ
YyFacx4scBSaydX2ukDgVMD6atHHrLyOOf70iiZdC9vFmWfTjcA+Oa8DeZ7AjcT8NOzUySozje9y
WGtw8dku933+YNkdtpcNptGZNtHIGtd4sMTR63rM2cpw1gVKKoJOtIK5EWB9fVmDalp2jQ7/q3UI
NBfUKmljKRbHdVzCGdp644agNVkB4Bdhf9FcjgG6gIjm7aGAsStpPnJ1GNRGc04MgFTDLl4OT8Vi
Cdxpa8LZVif9TivtuODtacRMXddHeD2WJWbu1uugFTvQjSLaGlHvbuzJRtNQ7dfevy6DnsB7OVmw
lzoKwfaeFS2SxT3OUNnfddMp93f9+oSbAEa1RoRoh7xFAg0C7jDxC+BOdDfyLQVvtdQB3/QIzkGP
7lhh252kvQIrmFOreXShkwOrNDD6e9twYtNBjy5xhJhzwh3zqI0ixPwP4Yr13ujuJRtSTf9FJI9w
vtJb5w4wkgzFwZI7hkwW2IwGuvUw9ZeR0jBHozDaQLEsnnIsKBO/zaKRWI7IThRIJCtJUusqBQQe
t54TjON8dFWV2I3coXTdKiS9OP2FSxaiyQSvGTifv+wFXIim1YFkbASJu0waChiFGYnG5EZfi+hW
qCyrs9X8NbJ7DUzqL7547w14Da7PPwbTx9tBx9WAP7fVRkB0m77Tg95vLg36Dguvq3Sf8hngiwRE
mE+rOkuJqPZ+GQb0L6Z59itYY43uaqKl1FDirR3b4MNo4n6u9bSqnVnHx6DrF/NG8hOqR5aoxxUS
sCc7t5LFzo1n1YDXK3INveXaIN4Kf288lqOHL95PmV5Aa55fVqn8SGJVLrP8Kh1j4xgzLJNVYpTr
3eiJ0NTGcKhOvXoYxg/qAgTSMgAk1ciOagHGkw4UfE5HhLId7sYq8VfJQ7DmkZqEkA1/vpgrXEFL
UNjVc65/sirzlAAqMiTSNlIPaMJQDVnv0wN4jEG5HJvOSXrHDLVxSr1az5iUoWzOVd+FVs62Q7tb
SY0XAAGjUxuJvvpJRaGwptjM1hFj9Tut0ELD0ACe8DkpOVCornopW0ToNk2bElFfDb05W41TA9hZ
kpJom5oPcKf7KD0sS60NVXUd8jxSnn9ybpUkzxMGD5zSu1ryQ1enIj9o1YuJbcHILFYHJT/q9YEb
O+mlVBY7SAIKLbPHs3JRk9tohbwqKDAbZf2ODTvwu3eOOkI0yD18Y3Z1nbA5K/DO6vXA4CTSAuIu
y30hX21Vh7XcmesBxWpTJTp5cOmWu1lr4D/vFMOnpMHjBMyU9YmthxZlpfCurb8b0N/rNhKDL0vr
Bx5qEQpAzmIzEj7xMZrpnO/wSguo9OYRDUnB7Z0kbVAPAHOk/SiBj1kldgdjRXuRTQ3fsPEBI2Ec
j5fBrvAvccaK95zsTAApaHAGVCF+YNpZb6ULOWj+2W9U0PHrZNkJNAQRVQ+TjgevZaNSiL6GjV7b
RfUwZAqcbmhjolWh3pvxSNY60yBqb+rnwYtaP83NPbNjobblcu1uBqhor4W+Q0jXLNdAOg2OCyda
jKO7Aosd0WuBELRTS5+J7pddLTEs5qI89zJnhHkCgIXcvUysDDy57UZkvpYXd4a0zYHMvcLE/N7Q
i7BHE4XzL2GAKtuKRFb/IK197j6sk4pUoYD6jaG/+DGH8bbnd6GzsBgA6QGakUChMkWOYtbj2Bkc
hFyC5gfUR5puQLsOCcRfI8c4Y1gjQEoRlpdPLwye/la1rZHmKc1TO5wY+slu1VKjJJFJf02MXCwA
JhPvgR+UG7t2YwtbxjJybFQ7D0af5mYqxy2v9z7fONWJV3tAmNSPWd+ktbiURbdh+V0pq8i84bBI
g9HdIfIMlBISSNN4xAES1DPqq4oHGhdIw42Y3BneB4HJbMFeWuFQVEwsHp08njTkSaUVeehJju/b
BAJhBRrsALzq6ttoCMtLXyMOdTbLiMp7y+UfLlQIxpJZqO9r8cQ6EkxznurG67Ksj0Xl7Evu3TJ4
V5xg/aeQGFu2L+Mwxo3zUmrPrj0Bqn0z6/lh8PFV2ijZEDavScj3U1N3I4KxUqW6SOCwG9SaDW6f
9rMOlMJBLZt15hYY+c6ZvaTXXiY4bPRFkZJ1jGDGACVIxtYlwGA7gtcIpCF2SMcZd8XiJl/eO2M/
lv6hUzJi671T7xdxpDRtIHyssMBHBy5DUzr5mwKHlwucVZviMudhM1qJS3U0PgC0/DeXrelQWQ+1
uevNhBosECNBftqeulrA0fLWTr0ztbuh6tJudiPTTHtNotzB+Nbs7wYPz26+N9hg7leXotKFJ07/
NlRFjX/ZlHtBXUwFSDNvJZEUyOeYb0p9MKCWIjYkNjZd9GDoXGc3uy06abqMh9yfpucWQ8ERx8KZ
aa+u0jPavNtyn09ooarpvSiM2FjavS4clMZ72Bzxxg0MVEXcBnx0X/eoAHHYOF4AOlsIdMPEUvD2
Nu8Drydhj3nTzbNHWdBvgIte9zEuH9jaR1mBek4elX5dWpRw00UbjoPQsUbtFx9xowEZeRcWnvnq
GBxg75w4AKeXAmAwq86l6lCeA05B+VPI7Wgdlf5erdhs5Rf8EUs8Jfkl2iJ16dGZ2SbHwF3UKAzH
CeadFo3Ghn6Zsof24c1vRFQMdI/WLXZLrEYKHwWk3XP4aHjYvyd733UnnZlpPi8JzNADGD1EhoZm
QD80NrJbtAGrBDYojGbusCsHdl9SHtf+a7m+22uW6xdVq/uem4nyMf0wtxrGNWsFjQKKOqdVYaMd
SGXGpHA3rSoTYckAGql9YaH0A/3ZY+lgz/B6xChVPRU1oLKNIkDzRB0rEC5Q3pi9HzJ8WQvmkU3V
JYb/6a8IWTO6g4MxcV7ufH4pJRzB3SJqwRJaNHMDTW3cmuW921JMSgEQNfXnZIiI0te2OTkMFUF7
NRcAOO4DspvhcBia491YaJFY30nHwyLXQ3RTsBF5gwchXGQCyazEEJehu8B8L9C1s5+nOZZjC9yR
Tk60um0msLPdYInBhyljjhcjUKYpnFX6tsYH2y/bxrjLG5bo2oCJ3RaWNHCJw5IC/OWLz9LObt5e
Pj4gr3qpPSu0u83coaHort3wJZwOBSGWJpFXnOHW7EBgFiHcDDOsGYdtF5W3bQJaa83qILtiAR8K
zN2eMLYUAusyb8JO1zCHwvvpnmSLonBoohoaLeibolmfIavA/INWl1oaCko0kLsBa3gWsLp8eiHl
PeRkiZihwzIiTG5kQKURGhK9p4XGcprMwB2WiOvkybc/bPXs69gC8F0O+E5VTOsyhAlb3K3kQwN7
Y25eOFaAWr4aHDVI6A4dwGs22/rmpydhsDBdWu+NzSoSOXyxgOTmKIBgTxMW1nM+DYFhonvaVTgy
O7CNSpQIK/BpeM1kbJHROvd4CO1mIHEjTPT0mbfSqBcYZcMcRZg0Fd2tjzMT2byy8dhqb+ha9XXX
e23gLiiYlmm/2kVSLsBKKFB7pV10vz0DpokH46hVm8E7M8x11Ixdk4Y+UCcMJfpHzGCFcxlZh+r+
2qEeAtOf459c8ToZoAuzHpP0oyaLzM3VtpN3dMBEeHjThqxYvly8qso5jPWp0KbINlr8lDEx53dk
6LmBN+CI4iQzELhgthmtjznmITfj7cHPQ77QQJPvPvuyMTeBswrskO8rD3iQx2K+HFCABVN38AGu
Dq3zLsv1S63dppnBnVA7jV0Jxo6Tte/9e4nviNQkdZl8sVsNpamVNBIA1XpkIinbHRzh2gbtWDVE
VrUp0aoDGDXqhBX4bCwUHIpkJb56wgYo5vpowHSR409jKQPg6mnUi52cHhVcn0Y4xBesCgv60nMI
DXFaw+FbK1N7AFINFd7a3n5pJDArK139/EoJfnBRjEAr+qj0TpV9FgBLbl+gBxlCzg+ek3nyVQK4
h/NPOqLLBygEYDWDUAwI4rtPPqfiF34Fzzq47N6yAAYquKMNcCNsVxf9yPAg8YWz6g4UhAzQcVgt
QzRDS4HCBg5TskeRRqPWmKIOA0Wg05SjXDC3bbNx+ghSb/c2VJ93CCLCHWEGpX0S55nIrBgx1tXV
dgKeMq8NFs6zxD0K0kcWfyLDGFg9TwpBs7LmZ6h73nO5gEFBbsfvczPvbMyLpc7jUVJMhY+O2jpi
B++4sOBJqaE/nyDjJNhe7a0PGlafEPPc9Yn0E6d9yXn3111gJpX2PvYoGDJRek+Gh4F+TrfmsL1b
qhorS75oXkzKJ9N0Imd+LsysbK3X1saGK3FKJrLzg8pC6Mf0AOp6cBNf2QB3oc8XqjzicNtAahxQ
H0YLFL//2F7yIgcbxQ64Dv+nDpV+8WapD3/9Mp27mf8v0s6zt3HmasO/iAB7+apqyyqW5f6F8Hq9
7GXYyV//XlzgRWxJkLBJkAABksdHM5xy5py7bLVy14gvr5lr9Ubv0fmS6Xs9SNaj3x/M4M7TV9St
F7lKJa7t5qDsF6yDiZ22k0J85tavoN63wuHOVhaVJL+Pjhfohc08jVyZygn17tQ5uNlNGvnRxA/b
T4lOvJLf80Acp7KxvX0OnsAJSBn2pfNpF95dkOG1p9xYdUuLoF5oVBjS5JfVqtOE8oCoKRPYyjyK
yIuVO7ZTSE5i5WKKksq8wF7AzNOp8D7qbK1QRZSrfGFZOVWGZmK76Z0N6qQoXGqF7hLIxMxwlTn8
gHmtfiom/cpae7RbbiNF5+Y/DHnIP17YdCTrZzWVE4izzcY1d5JxY/jeplWCGW9Oqe8PkajyiVnc
i2qAshsCHeomhbWLc2sCJWOOiAkfxOf37KWajet81vYNnjwkUntXBNPGUG5S+c6y75Q+WebafeKO
xwktQ+d3JD8O/a+cS0py3XlPGinTq7VFNsks+S5smk0Urity3Eaxufn+BDZ6Chj8Vnowhwe6LNxy
GqRPSl09GLH10UUluYAEzIRnTNCttOYQJtWtwlXA327JIh7H/55YH5DvJm6xLWnJR68KI0FAxkaJ
zW/eehtHSMK26kGzymmU3/JwsWgSkUCW5KB2WE9cCoFasO9Ib+Js5Vs54AMAkZSSlfLL956jorot
HbH1W2XS6jtH34XFY+48W+KlS/jJNi/3/mA0WMJ48DRSOo3aTVkcKlqmMn2Ijv4qT9A0/m35+tRK
46eoaZYW9K4hewlLaQWRnCf1iCGkvZXhCFHIDya1t4qGDWVzFYiPWvKWVp0/OsVZpR1pjv0kVtW9
0rd7pLKnXmX3myG1blw9vCtQzksiqvdD91DxfwwGfWIIb1qVWgojVUxFWBy8EgCSOiD9gfME8iSH
QOJwkkv2kEezQnaWJI2TcmTHt9FDZqsbxAnK7r6zdroeTo0wf6kac6U0aGA27hSA+Tbyt55C1fAm
qB7IvRxAJta01GYIQJJAkvI6+1Z56NgeocuLuQEIbL/r9seIpYA/E6lfXs+5Q2HfNdEP8E0fXqs0
aTQa6SD6OlpJ5jYo7tDEmbrmh5F9dgkc7Hjm5g9BuYYDC8J4LegENeFzbvWUUtl9tEskZR2XxlwW
usHZrC370L8pS2jkmd8WJMbqws7CRcDbuRFYFCE6N8AMRc5uncf3AlxP+5SXW4d/0g5JTzBpKsqH
xnsQ0szKPw3zl0lNLHjRgxeKY1H26AoaRX/i8It6dZ3eN/Yho6CcLlopmZu0zhX50aPyVqQVzF3b
5OntzXTryQxesmFJ1pV5cxdUBRexx5UoyjkdR0ipU1H8yhRGl2/coAC3dy/Fn0nxEUWHrt8j5dh5
DzVPTblykFrhsU6uZkCRN6Id/mFzANOs33LvxTtdzSZpdxvnty0PRjgHdwUnn1zMzXjf1J+8edOs
5gs8ykW/1CtlonbrzB5fLB8j0KHzuTFh+/bVsjc+bNwp270brvTqTo/uvCyk8MXmsV/qmLqfBuQl
uNWjfDL+ITP9HSUb01fZq4Dw3nxjGyfeQ2F6t1oWrus+AxxTTKWas9NFeg9YaGL+EtlzNBxsscjM
W0Pf8IjU8wfFP2javY1iUKNx8KMB5wa3yMk/iMG96WXuHt5t0aPiB6skq6YeSZJkxfOGJ50XMa1J
tDIT8eQ6O67U6WVU7Sl+W5FNA7gwPFmQyfKIWP4GrhatRkkyqdttzaGJZWmhv+uUbC4HOYNGVpDM
gtuOcAjKzNYRhNvmTqnjMOu3YSHlKEvI3bQv5IKtFFX6urEG87Wx4nxtZqLYVMVQPaptWV/BJ58Z
Kvw0S4HCj3kftOCfQy1rHvqpUddbq2gfbSfa1m0SAgoRt5dHe4qDhrz/nzjakaIQVM+IDm1bb7XG
/pL74kWE0uxyiLNDUWVk1iB2qvqxokykCPymDVFvveG90uwFjNlZGxZXjNhO0eoMBOIyYlQGml7H
pG2vtEtJsfN6G2n9nRWxlxDtSGY6tdS4K69YKRzLnLEEIa+YpDasRgd+3zjmbyvRdVxe4VZXbs1I
L+diVFuVAR1yEnvWndOq3bw2AWdFO7usnKU16Ok2dcv4PegCKOWBP3AfIOVaVmAz8jKQrnzVcXX8
xIb//HlHGyUrNYAIXVNue14ITp9+kEjTG05XA0Z8eg7Muze2oexd0bc49w3Q+WfR4DOoot33c1Ys
pVHivujLbR2FpP1MvSqaedeamxy62uVV9Vfn+3iM2CbqiJ6pcCCOKVFpq0WJmXOD5OJxaL/G+p5G
Lfzeo4Arw+o0Ci4U8Vtzf18OfMrwUJTvcY+Oh0KVJMevATkGvadSy1MOltff11HczNwh2GZS83I5
4F/ey+lIAfljDW3AkTxSWeuiwaZeV5ZbT5TWpJMbsY4jAKOxSrEj6erwLm4lfWVVvcttYPnTrA1N
nlKSPi3T+r85maDnQnKRIR+c8I8qESdx4w/VtmjB0DT07+ml3ns52LHL4z63mr4HOqJodAHXABux
2iK5o1B0lmKJCow/rdL0ygk1frKTCYZJA/N0lP+wj3YzCp2W4ntltW1KQ3kmeaf83nT65+XxnDsH
Ie0gP428AsTgo8/oup3ZNT1gg2EQ28CJbwczWdTDNYnOs9OGHIEOURBFvuObgwO4tN3Wq7ZWM9z6
VDSpdU9D0e1Kzt7LIzobytAMmPoordnHp2CtBK2CNTLzplU0n7PsTnKTRaqKHl0f/coBf+5Mg+GM
/iYWjnDRRj7MtyPXCSMnGbB72VqJAT1F2hRtet9qwOdNswQElXRPvUj3anaNnHxulJi/GDo6YtB7
jyc0Ulyj6lWn3IaRO6V7ShM6XBTR78Bur8znuKKP1yH0OgtVSnVkRx6dn3UkYsuz5XKbUJwAkNnA
kqEkk0o0f2LDWWYocyw71z9c/oznlv+o9QB12ZLJWY+Wf+SEQysJwkb8+d5otuRFVwhryrnFbyNt
MhKLUYs8TqrKggpgrGrlVh+aYe606TB3lb9ltLGWDPN4JiAzTX27M6kiWPqzh+nTvNetYVaLVOOF
a1F61oGRRnmt/vv+NzXbNjnPuNHV4wwFIeeOGgoNrNSiVub6Ew840D/PMdJPENwUzdZkGMk/V29p
0AcOGkI0Mu/bL6W4agB5SqJTfkRQf0bow7YM2zjhRdUt8pxCHKWUhkqfUx4K2A5N+xyKZ7Vt5pcH
dubD/gh7tC2TpDGTxCRsmT8L6pC4g0xC9/lykDMr1NTZE7AQOWdOEgvDTVOnHO/crkfiPf1SnGsK
ylciWEd5cK26Ombvdbkt1LUbrK9lK+dm6dsArKPPXxSS4wYaAxB0rbqQjjOYflX5dyKl8n2erKM1
EJR5kmgSYcp82wdASTIXuhgMm+oZpBT1B2vaySN2c7hyV58dn8oGcrhAT63sVcOVasP2y62WJ/28
zgDnCTbwGmXq/L/YSTgeGuM9YHCVHk0lflKxkymcVo4TgdzQoeb8N6P5HuJoGn3PFqkat0wjj92S
UhjV3Tx/v7ymz1wreB7/ZxxHG8ctHbdOTHJ0p3vxepoX5o2uPgXRx+UwZ9LVH2HGhf/t2hSc51U+
joVuTGDBk5tSjPLKTVhduZ/P7aDv4xmXyLdAoAdRjZVB0SRufyeXGQXua94851bZ9xDjlH4L0cVG
gj0PU2bChfLSX4GmTJvgHx3lxrediRY3iiqIOxBunNFvUdRKWL4AsrOlSWOsjNbmFSkF187Nc58f
4raFapQ2WmwfLWMqiW5iBryVvDhxHnLD8mduaTvgVENxY/mO9nR5HZybu+/xjtZ0bVvCNiK2jZ35
k7D942uPMf3my0HOLDZLNy3SJJVLnlTm59RR7rI920PxJg3N8rESpol7Ymbf2tijzhrAW3uMT64J
X597CVpk1Gi2YVbDbB7tpESpypD6fYnqkf1QBO28Tjhcq2YpTKh3Sj2NjHoRklLVwTprPy8P+cyy
h7Oh4NDGl+R+OlotyMOn7hBWFMo1XNWgPYSUQy+HOLNUCMG/uQF1vCyOxle6iiwSkRRbX3FWeU6v
b8jXNTiMPL/G+f9b7zlKQfHW+qubjAwwCkk/v6AetFUSeWGxlcv8toBrEETxfeaZc2nAMdt+R+sa
Fmb9VGXVWxOnEC4dmi7WyqFXT5vTk4AgQ+iwaYd4HuSi6D6hdVxQdO5Bg6Z+PasjZO6iadsNc0EN
ujY3Tdt/XZ6xcx+FopmucUXwRjxeh3FrRsj90F2wU3ibDV1G7ARuL8c4k6yPhbn/j2EcZQwONhmZ
WYJER94UgadN2JP4iINfIL7uJJsgvnK+/n0fnnwatDYNUlSbUR1trqhGNBt1XbFN7Fr9HSetsa0C
JwUUWCFvSgoGuFYf5l5JY0A4YFF7D+BYnjY0g0RlHERqJI+SZo0+Lkmjo4Ii4WrWOMqDrlZfaFeb
3oQ0nTap1cfttaNBUU8nDJkCEyFazrsz4jKNYWTYSrnY5jS9s05EtUjycF3oQPfQsdogQ4HGGwZz
t4jQAP8a5IPn+4+ar3H+GsGAWxiivhSfpHsyjXatpYm+QGAWjhK4iL2XGhipSsxCUqjBMhBWNgvl
Mt4jUGzQvgBrm3bQLAvUDpaQsEtoef5X7wGHC40ENkcAcE3qmmxeF9XeSCCR5m3q8dOMr8YIq1lX
dOpM9lXEVgI3RXeWemxAljIfus5YSUkfwD0A8lQI/UPuLGUucCecsNUMOHDNIR2qaIf/2Z0bVZsq
yT7trkCDITXtuZpr8mdqDIAAraic5ZzOwrLdm9xX5rgH7PwuupcB9oYGj8+yE9I0RhZBjuEOe5Uj
rcqyggHnqt0m6QGgapHMcDIgHRB+ALVU9Z4f3N4YaVSvfM35hQXEwvVoMPTYbAC5A+XhBo43RRZN
AcTSQ7DIweeaQgkAgVQYfSCwvysbt3/E6Nqc+LEW3NkF4EQvaz9SS/+T9bR2ha58JJbTzjUEfCce
QLFp6/ovqUO1s+oBWPmBGHULkUKW4x4YTuFqjBEOow7DbxNo5gFn81VqZejvqs9hG6HdH0Cczz+z
oty5SBWrXvmrLbUQOjpPYtug6yqNaA6/hVN+eXufO3R1LA04cvF+VfTxPv2WBRS25w++obPbdHiA
xogpMf1F6tbzWDX//W7mriQGb2PHPFF3qjtDpY1gQmoJwTuU3YTy8sQM3i6P6NyhSAGe9yfSimjs
HGVPjYPXieVxfrj7ytjY8RVrmHMTRjVwfJ2ZOhWho5ujT+tWHUJBaQtmLsvc+6BYabTzy4M4EwXZ
RNRqOb6pcR2XnFITZiLXOyVmYcOBho1c43ql/+n8a+p9p8cVr0jc6RSUlkgtjhcAStRRKmJv7DKl
fxIlNiaKVqyq2l4nieROpJFh77kYcl0e4GkKNaqJoe1DxcmiYHKUFwZW5bDie3kLkD6c0divZ72D
CRry7kAhkItH3+PKUj9dGGNIhPco3Cv6iW9jjBK6kNJY3uKKoD81yvLKiE6/2c+/fzQkij0k2jl/
P0EbaVJ41Yfc+1vgHrM4CG8aRZ03XjhHrAb+C1Ix6VMUQI6QEqB5r17TTfWBK1W3Z4Nq3FT+sxba
j35kTSLDgGOavbkV9siVMsul/p5yZDo1EpNqpKw8DYqx6MsPh5dwn4OGo+3tg6yALRt37rzU9PuQ
IwjQ3TSThvu8QUgjiUgZBQIemVhoQf8gNHcivE6bylr95Kf5ATjirOMww+SOs0dHCAZNAFUcWsRa
/GBYNui7+40M4xfMjGin1UgdL/RJYcdrcLOrQhqhQn3zlBbmTYRSB4o70xJEJK5KE1oaqxHGQHJ9
RVtLVTmvfmYPUIoNqnt0rUiITsqnXDShGbXQJKu4h3wExNwS6OdQPBVPlYQCg+erykPQJeNsu7b2
mgeAKWSlLp96SXNmeJBBaamXrrkZ3lu/zjEYDOxo47hmyj8LwLWua3lh5LDQLy+g0/X59xfzrsDs
HX3Co/Uj6XVmoQJtbnobRP/rNZPq0+Vpo585CrLSWqFofvTntVBNrM7Tuo3SHaDGpWDirbv2WhV5
vC9+zv/PKOP3+Xaf8F5S8na8o1XEU0wnW8TaWyC0K1N1LcrRISwJP+ozmShy9icMljTlZfnl8te4
FmL8Wt8G0qlY/UUqISJn6nWbEk2j9spVcnoGjnPFOuUF/lcT7GeIKtJdpUoIYZXcg9Gs9j9ENS1p
dgVXziZ0zE6+i4nqKLLbdI1lHvvj//5tOEhS9X5P4rZxQmNZ+eaNGturyv0FuqVH1Tyz3tToLrH3
Ckhgq9pE5b1sw9wAZof1AbprYMeVdt6ZMSDNaIIZF94EB699ss3nEcHVt/em9mmm2iKXBYkUOuLl
p1VqsEtz7BJGwM5XGDdTvfst58+l0y4KvBDsfKthcqHqjz0uHrEuATW1QCujM9D/CcWjaqzD5sZx
npz4oTGBm4yCXcGyps6baXBLRDsv23YWVSFJ3ZM0vAYdh6326nsx7Ebkm0KfiA8eANMk+SxaBrhS
u1t8JToHN8lklsn9ArHfSez+wjAYBKMPJfe90fwJmdusRd8hqeuFmvcIUviHyoPPBw7E7deKmTz1
PrCXAZJgoZjTDq+xVkM4DvgNtPZFI8pZ43qARuOpbuR3qDUsdLmaYYswLQyHjEFMgxp1h1Zaug5g
SqCjHug+gU5RE+h7tbfvJCfdZrmKVE84a6FM1Lm3lkJpPmjdzPIcRKqHQztac3htf9uhmgSxInRB
sFUPsYfPQ1bOe/S4EltiqnAiQVvjs2yihRcrAzVT/7Yfyk/J0eYegu9TKW1+6Xr/ocY9ClL2PCzD
ZQ7Xd5K67bLL7RcVvOzER+anHbmH8h/43fOqMw4mApqZfF+CVoSTjtMJLBIdchaXXJMfKhULFAQz
0sHdURoGnOoDqso6SENJpd+NiCBjcHZB2kw9R/qFPv5NowF9DvSPoBKH2urmuqa8yZIFXyjC2SOc
Ud6Br/CRy83Mhu48JH861eVYXlrme+ehtcSPsDGHNV49vHxzabizGhkot58s+7JdWKyOIeAmjYty
4fpqwIItILWHKnoO5rTufhelR253SEYGV2fAnv/wzUd+GbxtMB2pfZvlAOOa32i2RM19a76V3S9Y
zWXw7AHrCzdm/yrUD4haoIk3xvCkjTpT4ay2EGOI4H229tzOGy7wYi4Hh0g5KI0213GPdgNjGoTl
yg9G9uqnlFSwLVE5gkAiN2+IFVjDg9e+xNaTFVqgv8Gjl8Ms1fOJ7Odk7iV4bXmRdOWNo7VzI/+M
ygO8j2loKlCq7qKsW4A9X/u5ytuKr5B3vLze0KTAUQc8sfEKKEuFrCewfrWVP153Y0nvXvpWGJB1
6rXju791zJhdGvKRtSmsJwnKM77rc2E8pP067p4046ADNfc0cES8wON+J7hp6kTZK6b74NkhgupF
UM24pXaehVBANJhrr5B55oAidwp5r6fyS+sVU1vG/xYKgpKihmdMUglqcPwihl2mPhXea15zIiPO
4CM+pwyPQSqmwPvvQgQpdB/fqEaGPcmNb8IWaRAv+S2VjAulmzhFjSO7D4sHHxUaOC6g1WDYHGBG
rVTOOtWnsia9FBHQP+4V9QOeuGk/R85bFJQztZ47GJEV1puV/sK8QcguiNF96yII4gfMKusrzgVy
UNUsKt1Ja90k+YPgZBXA+Hr5RenWmvWa9auwYOq6NwjVpblO1BrpiV84KE3VxF1IArvuRjKRYUpR
mTJudPd5UND0yd9xUCd7QZoAPBy2tfMOVg6YqRuXKseQ4ExkPJlRak30qM8B6zh3WrUw3E0Gkt6K
3tX4FTbwBEPkiSnjEoAtlOZZxUoE4dKs3VlBH3YI3kyYpLCKIAv+Cton7FJR/Pc+bDlF58vuFk3/
zvcbpkGmrDtT3fZF+hpZ1VqtTG0i8nSRK3dyso3Q9AETuggDv1h1g8WrArqFbN30YNUtgbHR2CVq
bZiDIQSRt7q/a8ZQ/irSX+PyqYZbb0B+M9CUggTsWa+IV02SQpq6zr1eH1wuHhODRVF8SqG1EnAy
yvxX5O1dfye1xTsNjpnHykqUYZqFB9NED0/ES7O7l5GHbEmXhbwuhwHK2LWrHSTQ6YWryGAsZCrs
lgUc4eeFi6Z77mI/YGzMwoIU7jcd+ovtVEdhIx4+LePBllTMkeK5k32Z3a1bzlVoBbn/kaIxmJHe
N5SJcmejoTzgq8NdD+pQ94K5HN+2o1YbNtkRtB4FSF7quDMHSk1Q/e4Qzxh4S+Heck9ZeFnExixF
6EmX51UTfw29e8PumIIbCkDRWz4VJOerTvdIVgTKXQLAIA1ecg0NQQ2yXjz4ANDfQjWeZl2y6Ot9
3ayC4MlOYXzzwnBGsHfmQpkBEwQXrfwwUWx0DlSLl8LY5ilyZwjludrE1F40gRad1SwVtkpcZzMj
Q74S8oMauCDUxUdo+8vMN+ZlitpKK+57CYZhxy+AxrnNKIygpbws4ckjsHRAgVGxINFkBYlshIpR
jqCLvRp0BYV7GGEI42DYOCm1fNmA47UiIKb2ba+rSP+t5OCXn9zb1b2sfmoFqzwlr0CDbnAdcOwC
3OqD47rPTcJVGlZ3pkR6Ye8E7AAbenEJ/ajsVj7cDcDnE2DsxtCuQp9lBAcc+bvmS8K8uH1uipWO
DIBTPsDCC4pnzUgmqcOXNiea9mYDzBZmsbYKCdSyMmG4t72nr700l5eGXH00UbhEh/SxK6s1iRsy
K/HEVd4bMPc6z8IhlyaDhNhO8SX85zKb9+4SLn9tvjj6nZZys0Xxu4y+iJbshSPgaWhzS3414X60
96FGQBTX4DUjTRkj7CQS1ExbPqm6Lcpnkb2o4YPZUxZHy62nmUZUr3N3hgMTRZ/Jkj0LoVZlFAe0
ajOa38CXKQ10PlGik6JffbHPQFgm0rrUn4XPRUBq1covJkxOn4PYC3Z1tnFRymriX3X9knCjdKOo
jf9SlfeevNDhGJMw3mhxN2nzlKn69NphaqOS5sBswMiAi2YkHWcBvCaAlvs8v8tgaqIKIe9zDm83
fLDDveOvhtIjH8CIvUOagEeJlgBtWcroUSANqxQYGUpPhvvQm8+WMw/9VT7sqPoBbX+odNyZrWUi
85yP3g1FntsYiNtcSkWUoTtW3ARuTeeZ1KppEYWF6pimm7QgHxoqyAALzaynoVJP0v7QNs1sMA38
g55b6TVDOkXbUdsxxSF07uXgIVZeIvGkg0bWQfZ5xTPgW+SntyHyU6wzZCZR5hRkNuGzk+1MCSEX
G2Kv5c48nuloDaC7gum5OtWzDE1zbWqzXRLabQYKDh0Pdj6ApaHayOnvQnDngjHwSgcfbmbGjKId
TORfI63G8P/860vKVGhha9RuQa6ewE782AbCFDTmxhgpRO6o8iWnxpNu10+XA515QCuyDazIAnYF
ovjoyE3STGnLqDE2uuS8K1n2gojL5Qh/nSZ+Pm8Zy39C/AVVf3tGkWXEVdnVxkZ2Snnr6qq3yJJW
fenR6UREsMJQQBLSQ52GqDcmfzTZXqbxrIYd4nZfyCxUZHibrEYkCcM5c4vpUTdDY7XXymbuUO9b
tBTSPzozgkfrCkQX+iS68hYcZ+HnEGjjmWBJDeCkOMYevdCjPsqSJgKP53ajHKLtD8W6KFT7XoPD
MGkjh3ofpX8UqvKoWmVF1d9cnsTTz2Qr+O3YdE7HQscxDksuRB4ZTqZuIiqP91km63O+Z/rPuAOA
pBo9GJrOlFKPwY6BWtqNTS9pk6CCV++a5DbU7tCi+eexUDdHhMzGSQCXhLGK8G09IHskco+dtgnF
vk931/qUZ4sQhoUstiLjlXZst9E2yMEJWaHj4bR/5ULw0qu9F9kU13yET8vAtqHpxojIc1QVW9Sf
A8mVrh6qTGmQpPCLPeDfFlKr70LPUUaJMadeZ6kp3bq15n1ensIzdSkiAw+g5jUeFEeViTjLCh2b
m2bjoc/G8/QGbU/02hBBRh7wcqjTIoiNQ6o6/lu2DcUef8q3ryUbg94nwF43gQvDoAwKd5nmufid
+E53QL6pnytNV7xdDnrmGwI6HBsGgOlxtToan+Z2US0oo2/UVoJ0jPToPK/hmDcWBnCXQ53ZWYZJ
4dD+i9+ke/pzfIZW1Lbj5M1m4OccEkem86Yrw+xyFPNcGKDhnB40DHCwOlor9N08m9caX6wHFGug
7kLji5KPQtd8R7GH90MVePfc8/kmCHJxX6tW+mibXb6uUJN+7hCCva0GO1i5YHbmuUvnLK2gS6Ae
FD44jYOI6ZDVU6hapDU5alNODqiZHCB3N70EVzjRuPdqOZYXVR39kZ0K4cA0rqe5g9ZfZnrtTSv7
pFkNWhuGl4RzlN6WSSO1N7Eagh43166Ok6OmUM7JkfHc5SGUbL1DIB1Sg7aIooSe8eCrM1VIxm2d
0lo3Qz1+6QKNjNToYOaJ0PPmla7Uqx4L6DkiSvYyTEW0k9Macm4NkOIL23v/PkuROKB8Fub21CzK
dl+FbpteWdonq0zRTWghdPIghkATGL/Zt6UdalWLbkoZkLpoCNGRHRivA7f55U9/Lcr4v3+Loubw
iYamIQp+ihFMhJWlXyFXnAmBmY1m0fx3NJNG4c8QVtPLfTwwEIvOg5Mg6KU/h8WVy+FkBdO4wzRH
weYFzyraeT+DSJHl40JsY2YXv7nm8zWQ6smRNv55IBMjUMaENXP05ztHlgUbPdyprtPNjQzR1Uhy
hxRtIxIGZXCRzPjnD0NEi5oIuc/pPdQmtje0ihvsekceZa6mvXPro9f1j1E4NTlbHJqquGafdCjY
Keog42iz0SvZ3ciuLr2UnZuiLEg943KoM/Q0UE5jA0fjrKIteTSHQ+Hmmt9E7aaU6nShIXO6MlT4
1FVre3dmh1EfQgsaKjr9sJGsiNJGy6Pk8o84WYuM13EUcHKkEgYf8+cyidVGaaqgbDeaFx9Isz0O
ovwrNaA/Xw40DuYoJ6MvqckKZRPgpcfI7FqJfc0Q3PM+1aQQB5KZ3ez7EGfOxeVAZ0b0I9CYBnzb
wKgs144LTnrToe5ZOBjH+QmaKP9jlKM9nKEbbCHYTdoy3GTSF7R0mJr/y0DwPfo5kNpoG5QjGQjC
HUP4iLSBuJbbXZ4rODM/Q+RpTIe6JESUzIdmmUnv8jUwwTgRx98dAhnUEo0m0InlJbI3lQsXqtl0
+rBrYxSOh2Fp0y5LfW2aGGIxtO5DFPVX9vGZZM+kBT6eUspojDuO/NsqsEuLs08N2k1WlZu8/+M3
TwJ6rIrBDlabmfHx799K55RlNzsA/I5PW4RnhSPFWrNph71UqGh9zx3QUJeDnJtKNqumgcfEQ+/4
8deHUmx3lttszFFo3LDukSV/6/roLpJRV6g15z1XqqUdt/aVyTw57GUAkcDjbNRnsS89RkY6vtLr
XdAMG/rKtIx2g/HuITZUpdesjE8CccXzXLM4jkBq8JD++dVMNckhU4pwN4Rr3Vnr6ZNbvdZ6cuUs
OhfGxBIYhqPiMJNHi0NxsXqLTANb4OZVcd88P5y6VBqEGlyZuJNDj/FA33IsRgP79/iLhZYN+Dzm
zmrRbwgNbcUpuNQR9tF0bYkM5eX1cebKB8MG2ESmNgDB6ug+qRuqdKZA763HVZ59dqWXe3JYjPmX
zVXPRj5Te0DeuQ6cgMKzPaQzYUWPfYJ3a6C9XB7FX2DqjxPjb56HG9LIn8Lr7ejr4FuoZnpfBLsI
9XC7vKv6g6cdgmjj1g+BuUSNTWlRyk9R++keUmR+Lsc/O8xvaebRjejKcaOGShXsMt/8om14aCkd
kKjj4nE50JlVaMnwlEbSMSfGMf3BNISUd94Q7FKasbW+T7vnGl8VKb6Sbp4cG5xKRBkZUfznpBih
J2jLAW+MdlWkhAuzLMJF7pjtXG71J9sxBYINjj7tmqZEONkb5pdHeZrljOFho9kqZaXxd/zc05IQ
8IpwiNxpwp8rkr4EqrWIOhkRaDdvJoVhbCJzQMEnXav1n8vBT78lhQsKn9BZLINNeHSeyL0W27Uc
oNW2R2o3Rjc6XFyOcLrnfkQ4ZhulaIjquUkEMEc0POJ0eBaWlmRXDpKzA/kLuWXrOSeIYVT9XM1X
vGzX4bz+u6u/THv/7wNh5v+WDRBMOIaLN7UTi6FI810HTmia1Qn9N0dtr1xhpwh/8PWU5SiNjeDF
k/e71qlhVChFjnoe4uKySv/Nn2cOULCnNNTX9qDM/EC5jZD6aulgXR7jySwClwQ1yb8gf54BNram
jcK1MuzKEqxBGUolnk9FPB8M+M+XQ52c/EehxnXzLf+QwsxTEpt2NkDkOW45s6S356DREnWTAQS5
HOwk2SEYgCfgmlQ9+SpHyxzh9NJI0DXapWbVrB176Ka21uQ3SeeGs5H+NLOLorv1I1x6Lkc+OcPG
yCopPRcO7qzH1TsEbausrNzRYgCx2jY3EHNM1k4efmYiX16Ode7rfY91NKVC5Jprtb6MWIsz1ULl
t9FmS14sb5fDjH/mx/Xzd0g8y2VYKOoJv1PKvUILOJF2stXpk6SkYOIb1ZV88cy8Yf4K+Rn5GpCp
xwxyvUNoond7aaepCHG/RMVWqz7K0P/3BW9D06Qzga6Lpqvjz/i2CjVRRaJuK4lN7dfLpKUYLaxW
g6nka1e+zpkFT6+XvIX8gEk7vs0qVepTBTztLq7HHu9bP7a53QPq4pO8uUKgOLMSiEXpAfkGi4zn
aL1HhilBl2dYQbwKwTu5T3V1Zf9eCXGipiICydDdWtqNdhTRa6Pc1tG/nriq8n0UmvLz48T4iRt6
0TJj8aJNKchd2ZvXhqD+/Pu9pWepVjFLRvoGWQuhzHiSxP8MrmYUJC+QcyhlKCBTf0bRO+CocA7c
HWrXPueL4ty31W2vHWysUmpqmJd357lBUfzVuD8c08I9+/9IO7PdtrEmWj8RAc7DrWbbsSU6iePk
hkicDud55tOfjznn/C1RhAi7LxrdgBss7al27apVa12ag/iMrKMjU6aFQa4C1xaGNGp1C0tzHYOO
ozozM0ki9EJDb3qAGbEp8lMiBtsQzpUW0tyjTh18XygN4IQqLSgmKsNJttCU6er+p4J6YE4edCHK
mB+1bsqyaYiEcJNz3MGeWQ6G4xyF6EeKOEsXw2r8entm51wSHny8P2gtIGi6nNmwiNS+7EXz2PPA
u/viwOe98D6hzsI3Jr6VnrT/2bAmKY3GS321pGJ4lDtTOvYR3WOVZdzJKQA1ukFsS45oB21DWPIM
axc2BepJGQ0vQRiTMDDBdLkV5fXA07+lnZauPU95DAdHWJM1/t4ribOGOw9Rbcv4mXsQiFtt2oAf
kcCii7R8RBDrabkVUI90nz0P/kOjE9Bp8SAhFZvOW2eu/Eno6UWxLMd2IvdZ18fMSAlPQTlIX8K8
B7TlNW9J5yHh0aLEItFOWscarLQBLTHww6X7CIaDZ5hp1afagKKeBq0WglbECNTI9e68XjmC3YA0
PVGttVQQ8WtCDtGgCF+CZrKbI19CerVvfhiNLpHWHwUiTETn3BrqPiuM1E0YyMK2FON0qySAsGJZ
RCNP9MEOmG6CSJr/Can0ZOu47Ztr8LNcQ7YHv3smo6StlEh9TNXym+E1oOVQM1N8uptCmeoGnNjZ
qh4Kk/5Aj9I9mo+Zitaopv8oQlCRcmu0BxE6l31g6eknL9R/MmsvUpzd5ylnJEr7Q0xhdZVozi/J
Cx/RiAEQ6DUyLNgR2mlehQwhmsrgSZj3WCizva5W42+Cmqtxe/+rx+hXQwu2sfTo8aIMIe7zIau2
jRJoW4XQeF1mEM0nMk0HgSvRd2QK1SEttAbOOzg+KQfDqKcHItD8+lGQQrtgmyF6FT1ZYoaviHtY
fDX5OdTjN4RWvwaxpCC3IQ8HQRQz9INGgG0JVnAQzQGite7IGv1TSqXPT/ejbd2G6ACAM6RHMLTj
qAs2vmC8RD4oBmtI/qS+8of/+TUPancdDeLvntIQMJkyONSxJexDSEA2lkdXsm6R/3dKRpOGUrdr
nQoyUL9q9jT8O2sfSbJ1ngP602TnFSqWBIAgWH+rczoEUrVT1tU6ElGGuvV0DlKnCtIqras3q0lZ
N9GH1XZUpQuHNt0MSp9wg0WfY4gGwUapxr5D6nZlxugZ1UP5w6/MFCnVEe5rsCB0ryHt5anHyCQ0
Fmrl0Yd9Ebxp56+8Hu1CFSmjVVfUtEp0Rv9Jia14K3n5D9UnxWY2sQ0/pMwPHk5aSjNKift6SqUQ
OjqB4coxQJ+sFA96CPNsTRPcKAaprjzVQAAOFnzyJivDbb6VBpzRmt/6q4gqJrOjShtHREAvgiEX
zTTKaqVDx1gMw3bV4I3d0tiJWVrt5CBZyr/NhNkEueMr1iIrAcL80kN2Po8FKmzW0VOcb5pc5qDC
1IdKl06+08Hp7Cpfq6Q53HbLM+EoEHoer9R0KY9PI8WMfRU2UeUc5R+04ibb//b1SYxQKNaQCilf
11MarQHwavVC1mj299OSRE5eYgRT+IAbmWWv8xA5On4/KjYrpzgA8PT+YfCoJJVCDYPGceVyZUyj
DYaGmuTRGuJ/QH5ui8BfGMfcFQx2AIqyMf961c1VKbiYSGmdYzmK5fnKZ+r9q4Jug9sjmTXDJhsb
73jOTUvplJocJEQl6yjJyJzBzRVqwS4a+g+su3ZmZhLfBEHbRH0DKH0wjr6cA3UuFgK1uffAuYVJ
OFHFSgs2BQtSfEzbO+BzSvcpazdy+XB7xubiljND5iSm0ErNEgYBQ3X+SY/dVeqhXJL9URfxI3Mj
on7BIxfauGu6kkj1/KZydPOo0AwRCMMXOv9+gqZ4qXLkVnPl+b+NaxJYDzoiAn7ZW0fUAwGcW1ti
QGCIxwY1t9uWZvcc0D4FPBl4omnqh6uxko2os479CCI+EWoJSzSGs4vEKiGQblBsnMI2ZPq/sxxK
qaMTqmtXfg1HTdQ0WEuA628PZi7EJNsOdyFAPJ3X4aUr0Jvea6TWtY5K+gV5iBA8niB/qto/kfDq
dtZKX9p/SwYnsXnPI8XNfQz6SrgL23Sdpd+9YFh7+pOc0l+UvvjeAmnl3E48H+PkIkK2RGmLHpM5
+nshfPNi/KJbPLeyGCB8uHDAZrcHOTMQZqTuFH3iXHtQISLr5xz7hgg3+OJqHjIOS5fr7A6haDri
Itgl1sQjheagKLEP2axY1etuAAqT/XCtcmcuvljnbqTxPmIfUncHDna5QyShCQVFxFJWiCvZ3PpI
Vd3eg9dZTp6PtBxT9wSqCWZhsglFN3RaaJr0I72vj0ITfCtUlHxyFbkD/UuRq+thsL5p/Nvzht9h
JyzdhzNLBgADLJapA5nRpkGDELauJvmxfiwMoMy5JKGn1EfSVjcaaXt7rDPrhim660Udr3hVdAoJ
FOuUfBl43W9Dd3BbY5RvP0iUkz9giCGN9HZUiKaBRKRbeembhX5Mu+hVTyrEt7lUYIiw2yFf8L2z
88fsgaKjHnnVYutoQtCKfaUfiSvXEa4epdvHVEeh5PaYZrYibbwU1agcg2qbukUx6wNy8hDRowID
cXzsh1uNaGkhhJxdIhw71XdYVGRtsuFbMQ/LtJf1Yxkg3OIoOwFotSW8ofK4MJ65eVNkdSz1w+lM
pfjyaNW9BfcNGmxHN5DJVQwNbQAuAnBcCgu7Qfqb5JvkEjhhtHkSi4MDn54xxapD0dda7ViYTmqn
PiSx8OZlyErBfeHTXVWYT4pHfw79irJdGtab0Vc58uuD8eKHYZevREfyNp1ewiljlUh0RrEkwKQe
hZtUTes7SlTiVizjfBfGgbYWtMRIUN4xnRU0o9JGUwGVy7ow0mUAJW6kQnlCXpieELqxofUP1I0O
/+Gh8MTgzmppqbAqRdhrhqDtZIFfEpegP1WNspuBSuSb16EE59KreJId9F8TN+7XVQZZuEg//c6R
K+/opKO8T1u5294SvL0TY9yNB9oKISd5tign3lWyC/pAECTuVyOLvo9xHv0RtfwoO7mIDIFOBV/t
wnutHqB20FP1tZIlnr2uYaJen/iomBMAuIi/P7S+g7JBLlrpQ5Jq8SfFarSvXAQ+jV5Z8haFZb3D
wSA90HfJnRH3FkK4ns/2GnXd5Ma/i/SqWicdFO6tQoN8bSKgKajF8ABrS7QZWIt7UxLlrabkBqkK
EjJy3w9PHhhDQP1duHfCllahpm1sy6hRyO0RGosSJ0OwPnE2HZtj0woKwiU+uplhNzbbjbIFWa4o
u6DK+3WjVlD7Gv34PQ9mXVnvfrRd5kNN45prwm3/Pk3d7NFwEuNzLwaQpXSht85Jnt41QFVgUcEF
oKFU77VMCb5ATg0HvxNo9NMMjfRVbUVn4b4db7qrjU0TMw8mBRKcKTohMxqU6itdO3q1hWj9V63t
YUoENUXHR9b+qtHSvO2FZiIYCsT/GpxEMArkKIIArPjYFMci/t4pvxLnyfcOmmKbfooO2dKdMecm
zg1O4hd2lWvWAgYBT9GATBZE03e3xzTn82D0hkWMKgv43YkJPwd3VKuOcWz/dBY9XTQb5MiLNQtm
5kYC0gaOOTp0x/W6dHihK4MB09F8aJTfkkP7EZQLvV4vLNBfaOt0S2g67NjUozRFm26JTgYTAYLQ
OLoAhLdy0Ub7uE4Luvbltw7AxIPlKMo3WIqCdVNBt+HkmUnvb5DshtBA0iyKEYBDNfrL7UmeHT3U
LVSwIPG/Ag9qbShDv8Eka+YqFRtODdJn7kIwNWsE9mj4ogDtX7W80EgRJR19gIhgFyUNVnJ0kBUd
5fGQpuzb41Hn7mPNJMcuwklDTXPyaHXJOofeMJhHs0p9u85LwmupjOF+R0V6sFAEqVBoBfiELAqC
kQX9xEGzAv2KJkpnpo+R7Nc0Xqf+zu1L8VGjW3SVFoG0hXm43kFJQgOcB+A3UzvlEHmDtjHIVmxQ
XRMOacbn69TSH1y91Pda1Ed7KUu9Z3/wsq3e4b3dAVIrMa4Q1gUi1m11tfV2bpfgBAPVeqqCLr5T
fL2jdR0dN6VKxJ1M5m/dRoKP2JImLSBY55YGpl3INiCYU8xpOl+oIyFwy0Y7Zvo/dQSF1cbK/1lY
kjlneGZi8grOsqhSOu6do/appDvQ75ZQOOMJnR4tCr0S714LXNMUKNgGTh35eqQdA8P9p4HxcO2k
qNZpYYOqTN6/KoG7uT2kOYtnm2xKN6d3stJHjmQejdSlt1Aj1aujygWMex8oKST/2ZKDn1snOkIk
RYeJ+hqdWMKvCuW6Yh4FA3GQLH0p/epLq8RLOMElO5M3HLWyMObpZh4z7XeP+nQQfx78JWTFkpHJ
GUWez/QTouZjmb3I0UOJqnPmFQt+fdYR/Dtj8iSpBAG/m6gFI3HzlxpmAQl9r9u74BoXNfannZmY
7OxclfqI0JbJQhFd85MvkS6sZBVaT9DgCEn6NiNFJStXkb2AbOK2+dn70eLqAu2g0CUwzvIZMqB0
5KBHVM481vqDgCxnHJQbmMa2NUWB25bmHsMMdHwkkjejt2/yKNA6LwkjoTWPYuhsUA+/1wicLRS5
dM/6TE51Aw3cD3oYnio0Do3Bv7ttf26/EAIQCpC15wU02S+VmACFiaJxKWFTQMx4pT5/xAJ4Vdhf
QYxMY40hTyQDNUvzWElP/SiNFTy7dOHeNjK3IwkyoE4i2qBNbhJpiE4lNoZDuhbVM6/ZoWt++/vX
2hTsx3MDk8OrCVZWmFVvHKsaSsRkBTclJCffa9KprXVoaeqv6fRv91W3FfUPZIsvjE8WCXBb07oi
oyvlV7FDa9tU1mH6U6/Nde3mCw54dkf8O5Xq5HAPlejLUi9irIwRqqSejnC24S/O6Pid6dUyYowJ
zXipXkHqYBhRG9kLjGPQhcccrVuTpm2ocQp0S8WG4pHymvTRS1U4b4Fs/r69nvLcNTPmFWiUGksi
0xOOSLtTalJqHKne5dTXYl6beduP3ApNASUkNGoeDUify6pSnkqPl6VXhDAVOS5Zvkx4KxseSMB3
mo3vOsjYRhZN+4UIowQ0vVutzqqdobT5Ngl5u+ai+OIZRnWHQPJIQ0OmsDQRpKXXDJDw7ZFd806M
O5UiHNBOQE1wFF/6rsQsgW5h7SiH1aav/ziVT3EXyVJ4/eCbC2tZPIwAX/hWRFTkYzld0xWJYvMg
tLYkEECmhl9/lU1E9qLBEL73dKHuQhgzYNrh9fvqEhviKHTx3uvS/liXbrvxVcMdhYKhDfGR4H1U
TUgsTLQctrWfPmdCrnyCgAhJaL3PX6x3d3P9HbIJvApvPRIZXg4ZsYxyKAKLYs1A0V+rt7qykCSa
9S8kef+/hfHvZxeCX6lJr0nE8kUYoRRWbygDL4XXc+cBWnmDXt8xNzk55LUaNFHkyMbRccvPktDf
Y/J0e2/M3qr6vzamIWnWSnKR1JpxTGvhPrJMJFWz9FeZ8x9ZkxxVKdh2nXCfNMl28JZ4OWcdy5nx
yZWuVqoVBw0D7FRkPnweClTXTUrmtwc5d3efj1G+XKohBzkIi6UBQmONqqJRPaU5EJGFEGjWf4x4
f4maKsijcbBnG8IoPWLGPCFCeEkHiH1HPhui1WQTLFyfszvvzNA43DNDQabpDZpo5nFQEZNedeaC
v1j6/uTm9Aq9bPyK77/WPTRunOLbyzH3fToT4UygMjxqr1z+fscc6GcJUxOiDXhfYqt6qoQP1GBQ
dNHArgD+utZEk9TOUygqGMekhPHo2X2tkg+sAq/skSV1LG9P30FC5rme3ihcioG80lPEJ4VGXtq5
s1NFQQS9J9D4VwSNZV5TraXGCgVxchigbbL0zQcWA3mWUZqF6seUjF8OPV+OQ4uo2k13SvkTduSF
5Z47fWMAxnORlMdVF5aYAz/JUw9VRPEAPGmdOwi4h/eZFi1U+WYn619Df13d2bkAKCaETUWVr3cf
CTAhIPznA3NFQQ/gOIomV9n63BJTM0lD62iI/UlxnVNfGfYHTBg04FEEU8jDTTyiVeq9K2mNefSQ
oi2bldj/+W8G5MvDB9c5uCSXx0UWo4a9yhec4JxHH7N7Y4MuyMvpleUNoL1ih4QQmRtH+G3qeznf
3x7BnJ9FGBLFMoPW5iuAjJNJLVSLDiZyJEw9GBfX5mBBft4N0FLURnYwZIjpbxud3cSmgdcdS+SU
qC+nrUZwzus9Hp+F8pK6iL9pD2nzkC4t/1+A+TQE5rqnp5pdRuVpcuW7VaWFdVRaRystbMcPfhma
8JJHvwdNfSl84wmuAu6v8ChLgE5Fn1pHdczyGJCtv5KEgu5y5dXPypMcDRtCl9fWDCDiE9aVQt4t
V/NPmSB/E7LgM9mND0QrTBDEJHA3i+b0VafrVR2Ad7OOQr8T1VO/1HAzm9SlCQDYEplbkEuTNRAz
Katkj7lJ4nUhkaRbqeodJYtQ/awqm/y7mO4yqlL+mgLJ8G6NFwLKc+Oj8zlzLjz0+iJTKusYpEP+
y8qraJcHprzwqJzb2+dWJjFEDNt/KSkMUYOksx4MqF1OJFhR3n2R+u+3t/TVUVV4e8NFwK1CP/tV
r6UZDHJs+UVsQ+apbKqhIuMJGZXblu89sKMhDQQ6tySYmWn+LoxD36/rILbbLgy+JJrv7vJMLz4b
A5RG9MLALVpTJLw9uqvL4K9RaHIwqQJDG2f6bL3CAbJtvUpiWyr3ZHqjhZrT0ucnj//YMUhQd1Fs
N5KO9om5qr/d/v1XO2H8/SM1MwTipnj1GrUSrTcL1Y1tOdB+Gtm9pa+FOLkvtfzBk4LNbWOzo4Eb
iWKzPD5+J7eOZLkVaiZDYnflq5FV68hYEnK5VsH7+2l6GqGIIfCbOjZAgPTLxWViVyrUaVY6HDXH
3Jt+sFPdBkoaKqPNc7aCi63cy4PwmHrSMRfNQ6q18YKjmptayH7MkdyesEqZrF3n6VlbV3FiN0ga
bioqmetah+qQnTSypzXxGuGepUa+WaOEioS28NJcKQ3GDsKUiYRKoxlVB6uHQTG1ghWkPdm2y40/
tRcJ2/cvKhBSOn6AeBJPTNxlHru1IjZ+YhdA2y3/NaA2fdvC1aXImsIYRkKUhik4KibbJtMHt2o6
JlIx93IInHknW3ulWfCJc34K7VdINxAHwMz4K85OcovWqiBnamx7SXyAQ2XfitJTSTn/9mBmF4iG
HBKvErxTVwJyjiSFQOQAYkvfLUR73DTZDL2wyqJf4EwWtuDcgQOV8z9jk7VRlSbwZNPEOwGX0f7I
YMBvj2bOAP1eGnqhY6PjdPHThsOea2Fk19Kd7z5oC2mD2c9bpFbGDpvr9toQjAnsJGZog+tf6Yhp
GdVSB++CiWk0T0/QELqmENpUeKu7RKQf0+8MbXN7nuZWnYQf2DMgNTi+8e9nm4tev74QCzm0B/Lh
/soUmwCSPtoaXGij7ltN7cp1UuvuUmpnblMbwOLxPuBIr8rtbpMD4tebyAbxv3aF7HXs2kmi7gP7
jIcjyQicABRKk31mkLKRhliLkMFx1j36Wa36Hy2My3g2gT2a014UYKGyyO6tKm3hQTG3DUgH08pN
Go9eqMn3Nac0PSMVInswH2FN7BZarEZffxFv48LAJltjKzDMgFOgQKSkTVBmaCU19FKD9qKcsG7Q
5uL28YRPSZB+wCmf25s4M1CGqp9aBdPl0jBDWaAYlm6a6zh5MqbJnh7UKqOXuops0TcOUOEeElWn
5yrY1b523+pwbQZOcnBzuhu19FNt5I+ND/l+VWxqJ1joPJ1dvrHBlU1I1Wzqh6iUFUZLI6Ut6hVk
auVXr1IW7oc5E/SF0lJJbDlTLssFPc1iuk17C15drVDle9MAZX7bUVgzG4UOxzEgI4lxxd8lIOIS
Bs4Q2mFJw9BntAXU4JMUPabap0prVoHw57a9OcdEMAZzGz0xBnHA5bnytEAtmjgNbdnKURporEMc
wd8VRo/AG+7qahGtPzvAM4OTgyY0eVBSxA1t16tOSQGduK+WG6EIfilB8hDHIIyRNiOjGXUfWcAz
y6OvPHMhMp1Mgz/EoV1C+KtsvHgBdTG7QWRiW9CcvN2n0W1WK6ZjSfSeFf6zHL0Fi3pJc87cPDMw
yaloVVgJQcFaNU3Tr9C3fICH8E1Rk8+398SsHbygxEn6Cxq9nCg651TFEwKWSKR1rUvNBwCBh6iK
ltKO84ZAvoLRgtZt+pQ3E5j9RYG9IGnqo9GrX3xEcgwl+X17PKOzmzpfovD/mZkE4mFn9ugVMW+a
To3WpVlVjNe5K2wNet7+m6lx95/tMUlMhE5TGVE24jm1U5KeZP1PkS8hz27P3DUHGSrmcZSyl4Xm
wXR3YnFMjfd2POHe/521Kw4y5Mz/nwmjOMjtvvwNsfntyZr1Pf9bF6gDLycr0tqoDOvR9wAOpa6d
ExJptiI5R8NtP4+1wAWD8xthbFEf2e4ooVwa1L0oMwOr44RaUCHsw3Tn6SswXbeHNesHkLLnzSLC
aDsNhhRFhw4wF0PbEl5prEy/3f787CBIS0JYO2ZAp439padGXekwa5kOGYvkNHeK6jyrCbXHplpI
PyzZmqxQl1RmrPdlaBsK+O2D2q5abZsPCwn1JSuTO0i3YovO+Yw7b0i0VZlaj81g3tWl+hxpTrSw
B2Y3nUZGCiy8do3XiM0K6bfCjWyvuY/oE8564JH3IRRjUfeRC2FkEqHnZIbOzFXSSpfzOLJNRBP8
wxLHy6wPoKwFyTQxK0X3y90MU9qQRx6Po8L6KQrPSvbWBC8f2GtgaOl0VeVrpISTZSUoPEaAOMig
3QXRqokPCETctjJ7YGBcpTuM8jNQpMuBpCi2NO64JFXs/gMmdg/u/sdtE7NbDG5aUoOQTZMfuTQh
wIThh0YQ2RAapqhzD6tRlmbpNTwT5aNtrYMNJ5hCgnUykCiRHVEguLWlOr/zUESlyE3ndm52v8rO
fASM9NIHwxIB68yOvrA6jv3szknTKNIN1+UuEPo7EBI1kgnDH7kTfgpZvUu9dsEpzOw7iGREkjHE
OeRkJqPMvM5pWjHk7CS/TfOhyGByT95/+ahEv1TzoDcfOV8vxwTw1tdik/dyruyH4UmwnvxFYTI+
MYkKeIyTUWJbgDKdolWyqo6SrNDJLUTrct0sNW/ObOqLz09Op5kkWSg7fH7wqW3f42Nu7+i57/9f
pV+ohClRjbvibNWrxuujRI0Du1LWRb9eWoClz09ipjpD+bPT+bwbI+3wtTM+ECmpZOt5ckPnMib4
Ln+/KXBPZpHq2yXNMiZ8CKXsHXo/XhlKs+BfZg4/Ha7jjUwjOjQnk/vFj7sslwEw2oZKhyQdSHKK
ahUKuh0d1rdXZc4DQPk1EurREsAL/HJUiSOkqFzVvp35iq1E+kGshnWcQHmSNsleRjCQlOCCb5s7
j4QDjA0KbGrrk5kUvTpxfSHz7Uhwj50lP7Rl8dVwPnJeAAHgozEEzGUyixKTZqp+4NtDbrvDk7Kw
SDMbDiwpuvZkRSlITlvumsGXs6SWO1suduZ3v9reXphrGCWFofPvTzxKbLa5kQtDZ6uIogxiBdb/
qZORPDRXUnzfWF/S8k6sHxXBQuVnwfjMBgTCQW4ceQPSy9PsRJxYWRuESmvHCAJp7VuEHERydPSF
ov7M5qMQRWpnTDFCVTDJkyvx0Bum57a2Yt0L9UOP4Fk2/JCLU95/a9/PYUbHoMwdBzIFlM1VCVmJ
I79vBKWxY8t7FAL9VKKsAkvKwtzN7As2NRAbnqMjy8Nk3YK6CuukqRp7UOVV770YxftzzBcGJvva
siq5z5u6sWlUrNOduqRZMB6/yT1z8f1xgGeOukS2RVPH75vxL1fYdOLWcH8vbO4rRCvkieeTNP6G
MxtDIGlhKtONJyTCtoVNR7Roizn12SddjLZm8lAOn3RdXjiyM9v6wuok8PAqMU6IbRo7Ax7WQ/gK
HwbyCfm2RpLo9gjndgFPUMkg8oAIYUr75lt1G6VS1thB8VnbS82X25+fOTlIqPz7+cnJqWtRdWKD
z/ckK8M9WvRW/VRq69Lb5/HrbVvzQ4Eun6uPkuvUXSO065ZKmjZ2I3yVoNLMxHh328LcupDHtghs
ZKoj03oZJFbk+wq5tqPqVUVeknsYTQgH8Ha7v21pbiw8QHTCj7HyN622CiaMV2Lm1jakXStffRte
/tP3p8ueJUKjdm5U29WplDZhurn9+bmjefbzp0x/rZLFoVvx8xXtzg8ehu6+zBfCtJm1oMNiBNnA
agDL6SRMK8tOrFD9rGxfuqe8FymHFA2RcuF4zJW9MUN5AWA5ZCHTNG4f0iMtxXJlmypJ4rZD/PU1
QVlWfmmjr/AwJdtGXxknP4L+YldKa8093J7K63HygEOegVYtmeq7NP79zAM1rZL0sewxzuItHfZD
9TNNHxcv0uv9BrMgxJng/Cg0cWQvrfATUoIcq+ScQgue5ugOLgRwSxYmnqCTs9TKRwuImlKnycKF
LTf7fbhuiQZUqqZT4JqQGCMjm1za/gvyBF368/YyXO9oJoi5+bsPrkMAOY+KJhODCjjHAeU2yKPi
Jb6HqxHw2ATHA9ZlLIJcsW01QdWDScmFk763Gh8avaVGslkDFu9LQJw0Yk0dZOa4ohipoXOKPqXu
+v084uPvP/v8ZKfC3Bb36HqikxhtJHrXA+G3q7231DCxMT31VMDCygmcE6JVKw2G8nbp7p2bJOBp
HHg6SmF/mViwlNJFo6i2Tmn/0zG3sbeUJ7vaSQzh3MB4ZZ4daD1F1lO2KusUBHWxVZoG9r46au/D
fNDfm1DAFB7SgNQDMCqrc2kqUYQuyOUUYVXpURLTdT7qfvULRuYmbGSwYUNBMw3A8tJID7Wu6uaZ
cOo12m9H2PadLCdLCnezVmikoADESKSpH25h6i7lInftJglfyZE8uKn83niV2Roly2DYxdBVxa7N
E6Onvuucgso9Wk371KXhgjOfW3s+rmn0hFCHnJ5A1XFVNXWQElUz9aBVPnBQd+tJ2QfM0AEFTYiE
3APO8HJJIphNnSa0XNswHeczgjvlvvITBNP7RYrAuXU5NzV5lyuD1MctOpT2Ri3flPLttted/fpf
t4vCPcirydfVNu/1XCpcG/okNNIdHd0/v156Cc2tigU0AeogkBZXQCtL8ntYJTUXNtY/RfQzdyBy
Lt9dIhlTe5A0qxxFZFqmr/yo1+qgMiPPNo2U4sK6qtD+1dJNFSyhusbVvXgXTSyNk3rmYJrekJp8
CDxwobIdm+VXsR5+dd3w08uHLbHzd6TV/txep/GMX5mkro7cggwRzlSIo/UDXe4dNlwvu4idQ1Ks
7cUeCs0l3NV1b+04uDNLk62dwZePHzDwA8hH0Z4n/xOQ7tqarqjv6Zt3152X9jtfSmAyNaH7iWGZ
tD2cylJCanbIGih/WkhnGBitABoyTyxdO7W0dZ48C0iBKep3xVqY2pnNCbOQggQcbHUACSb3kVT1
stRplWujte6uFT+W9rIF0WqS+dXu9iqOp+lqFc9MTea2ipDDabLetYe+OUFpkyB5GwWoEUN2oUko
kVurAbRL1CzxJM/uWMjNVR5X9BRNz0YcZL3cQslyCjX4DAc/+0OW3NZC/0uQDb/bSnqhAVF9b0A6
7iRgY5Tj0YCg1jM5JnEP/rvOXFuztIOnJodCe3cn9l8TJMd4OpBHmILTslSJ1Vz3XDtpw3bTWkX3
LdEKbYMSobm/vXbjNpiu3Vi3pHQAbwiYk8vRWHknEt7hwwwjKO/TyE33qgivUS8otC+bDRr1aXu4
bXPuCHDDjIhgepi4/C9tKmEgQHIsubbSeZtIlY+0fOwMKd7JfrEAQ5o7BSPGnZcQlmisuDTlmGFL
cIyDkbWd1jwV9a9qiXd2ycQ42jO3CfyJOlroenZeIMvqvpXGo968G9XOjjgfx+Q0D16suoT4rl23
LWCZKPzpNe8uX442RjjOuCRgqiZRX2SKrdJAjG1XZrUdjMdi0LYxKnu3F3/mar6wMkkf5nlU1z3A
cxue2P4EXD+6S0zo6W9bmV2Us7FMtnXpSEPW9A5WMv+nnEsPTco7vCL//xE7lAhG2Qiww5OtXDWZ
nDUDi48HPPiZswvR7olM8wPbGEJQ0HQyzCRXUWxOpRRa7NY5wexODbNM4i0sRUejk8UPLA/IXkrk
43hII092swGhuW8kvPVcb+TAPvWuvOBy5tYG+mLK5LQ5UF+YrI1XU5ARqtQ5xUVvbUq1/x1qg/Tg
5f5SSW7O0RD1ww1GoyO4j8mpCZ1cTeTMc05lGeVrRS60fSq5ayLPbK2zSgv34NzWVkYGAQomoOKn
Za2sMBrFKXDbgbNvsm7VdMHC6sxN3bmFSYg2qEKlwEbi2lCbhfpTWDy+n6gLLwD7B+1Wo8aRPL17
FB4veo+8lS07W/2nE+60f95/ZM4NTKKFnjcUgqIurixM5HXslDkHpmxXqNHLH1iQc1OT04mocqg5
KWMRQ9pP/a+F9+0DY+FEgrNHoeaqJRGdGE1OcwIQT3oKowe5tMsPZC7G+OZ/JibXS9YoWjxkunBy
UHMNalJI7nvRPuOKn1mYnBLdLSTZ7RjEEO66Vlr7Q7Y1zGQdV/bt2RqnexprnBuarPyAypMs56x8
bK1TGoGbJyu6B2immisfxqql+2zuOEJT9RdmTxLOmsxcopiUk2F4PMWrNKcbv4s2t8czZ4Cmfx7K
ozcDsXvpK4NAy4eyL4WTpb5J2duf218ff950tnD3Fh1LZJSugsDUpQmclIBzEvRfziA/RdXX1EcB
QlgiWJpbFvRmR6UYkVfsFCRTs+aV7ydE0UkWQ9kY8SQC0Rats7pR2RFev+/VLn4OsyzdmzBfLEDx
Z6dxRBzIhKGSNMV9aKEYVZIeCSc1HNaDhJZF8IFbmlia7m0DHtSrgDMMuOlQ2BBOmaHHdpeKzn0U
pMohLp1od3vVxsNytWqsFjUYa2T5nbgcxM6zBDpM4eSSYUzyg0BGNlGztR9+5yQvRDmzM2eSqgFE
AWHstImhrNIB+lQ2oOJtjWbjLTXJLH1/coLKZvCK2K3Y4O4no1wZ+dfbk7X0/YnnUTKNOMDg98ft
xmrggzK/3zYgjS7lajnOZmjicgqntKpytOCba5RKJKjWXoQ3xRbepL//NMJGUFfFH4UORH/lKAfn
8+1fMHdjkzMHfja+T8nfXPoIwTd7xXca3He9RYMbaiFpScd5ZhbJbNJ/jacAUDetLiat6Map6Zmn
VNPvGO8j6m+b26OY8UUXJiZBe5tQNetVwTihGfCCgslO9vxj3QXJWjK6pYrPrDECDyCUkFiysy+n
LBcNpyr0lPHkzV0hxvfpMNRIqCh3ckXh9PbIZtaHly+95VBt0Fw+lZGAZFhJPDIVJ7Otdklq3JVe
s44ca8HHzZkBBQI6j7AanN4k5s1rranMITVOhvMoe5+V/tjkP2+PZMbzMA5lDKlBm1yBqsqoq+lQ
D6yTrqf/oOD0JHgl0juSJ61MX/gM28/dbYN/0yuTw3VhcdyYZy/fUlZyJ/d9dMzqdi9AOOxq6daL
zSdVr9a+K29yTb3XE/2zChAFtcCXOCufe6VZGPi4H65+BtR89BkpcKxO90vZeYNiubwnVN6vq7St
DsUg3sWxv818+U+ooMtTJP5ucI1vtydgxrnQX0ecTMMlwfI0j9G1cegAkLBOCj19e8UN4mMxVMpK
pn10netd9yC5urcKIqtZ2LWza82XacLEOlQ6lzMfRKFp6o5g/R/Svqy3UmTp9hchMWQyvAKbPdrG
Y7nqBdnVVUAyJcmU8Ou/RV3d0zZGRuWWTkunu1TEzikyMmLFWqFWduQyARJ8MLkFlndGlBzKTqLX
XRYbyevnA/4T/H+YaugIYpcB+4P77b1daVppmwqU6pTJ7H5LU0+OWiPr70WdQ1QhblNID8c5dCu6
+lDXstiVtSAPUaNXPv5W5mlKbbn9/KTUsGQSrSxZGhhTb22Rla75EPrmhy7OW6dxA+pekRMCj5F4
maXkvgV2xe+C9YB6YSftPp+ZtfP91t7iKGj10Md1l0ZhOxq+nZyihLhl8/S5ka1BzT/izXmTyRCZ
uYQRiEJZUJS2A4i2TdbGc2DtOkEp35yL+ngZLFMafW/ajV7GTpi14wmdOv44WX8fj+lvTCxRJAMA
KqXBFTvM2+SXkXWhoiuPxGnHjWOytiomIHEo0qC9hC4D9HKwFbCTJE7Yx3dxw9xakiDufn2+Kmvz
BadugDMTMfQHGCYD5XQ+afCCJUMmP3Nwx999bmFt3d9aWGwuc2pUPcpgoZog4naozVcIsm0pyq+5
FBOsmbOuCJgYl3DPIrEUJWeOHfJq9ATwuMz5oXX/gCtkV+h/DboAjRKaC2atazRi4OXxfieDkz5X
qxQKmLVxgqInILKfz9jqwiO1hBYmSLGDDvz996EVEUVsUJ0wB5/QromsEocyj/ZS2FuKk3/60Zc+
EcD4/9la+ET0R8ZcaIMT8kZ9TET0UDfmlXSGU1nm9yyht5mSQIuPOrO28Bal2upATSQebGgFoSNk
MZF90ijQohyx+TqjFBBONOjPbjSd7+bU1hsxzOo2fGNr3kFv3A9jgkwOBYqxepyM3K3IS6q69YZr
+EMY/GE6LfSs41mNnaguEEVATrcZSzNgDyyuX7KhrXcp5LGvZAm5QbXJRl/UJn2ELox+LLIO7YkT
pDAbpaivaE+Ko0lBxCkHy9rlOZkOtZymc0HRyRrRDD4zzXW/qMkWhena3MzgPhO1BtBHL8NI1kIM
U0B4NMwMtjfMA6UHqtY7yvUvuLS3hhYPGm1Ia7QCOFFICTBsFk3MY9Gr/FudySr4/BCtOTbIPCAV
iKcsgOyLIEOpeo2BIy4K5RBoP/gWU9/q52cGBLQAgK5kGT1RdFaXVQNIjp2dzRCKh5//+tXoFLA0
HXoMuMvgBd5vV7uRWs8Lglgljcd7E4ogF6CxGRrmLOKN8SykamXdGeKZ1m3NC/mogxv+RgKnHxSq
1t9aBbM2Fm91yAS4GmDPVYDNFnu7jaMSETrS+EbiqxTqkv7nY14LSBH+owWNzOTly8z6BKGwltYJ
0pFK9UOZ6gvIsS8DC1sNFMWi4L/TiHzFJArMoOYCsvUD6DzrUjApSOzHNP8JEjC37SBX6rxoo+2q
QvO65gtOyJr7ORDuQ39g+djlKHvEFkiYQmMKO415o/KjVHcUT+vPp3J1qd7YWXh1tTKVtKF2FKpt
BqW8wt2KUNcM2EAlmbOu0Yyzer89Sza0RgcJ2HDcacbRrjZgrlufn//8jbOmii70CsQFoTMx6TqN
vItEtOGrt2zMl9MbG/UATYAiho0+DlN5StFY9feL8HaOFrfbH40JrmGOmmu1vxfJhotYuzzffn5x
oWlJiUZXGs9Ou7jETfRjMsy72K6/fT6KLTMLl51EZUPHGGbSch8Z4DzzwNv9BRNwKqjbaBYYAhYj
cZrSKOPeQoOB7dvKobdRVtt47a8u9hsTi1GUbSvapoGJJNkPhgfx4c+HsHaDouCEi8ZBH8sHJbYi
M5mUfR+F0DGOYpQFICL8o8432hhXrYBLCo2SAOAgbHq/ZQ1WOKWl1rgUOi+5KYjb3BfthutYwxqh
Uf9fI4uLE4TfwOE6HOeiBUV4L+U9gm5QzGSxP4r0MdXNcMjsZ9Jm+4rmAVo2br8wl//+gOU9kxmJ
BbEr/IC45CdZ0stQGvd5LP3c2ZTcWd3dgBjBhZkI6pcFY5Y1MjMhEBO2qduNe7AaQWXq8+Gsm3CQ
7gDrNvjAFr4sc4oG/Yh4zCf67xRS2zl4V0ZzqwwyL/0y8ESXIFJIuF8AJ1rEC5OeKpLjgRcKqJz8
0BM+POWWLgPVarVT3GXtAVlE5vc1Gm0/H9+qZfAGAEVqIbZbwm2N3GJFYsPNlT17RjXuljADolnk
iXHVcoGO8Mtmi59n9SBABJjg5oZYpbUIRZrWmAyrm1Dnz8b+oGXF6A6yHvbShPQD0uZbOiGra4hW
O4jeAQWP4vL7g6e1CMdYiiRdajzE6W/BR/A8bPFXrPkox5hr74gO0PW9OHgWAtY8H3Q7BPANqScJ
8v0t/q7Zky53yRsTy9RFj/Q7U5hhI5//msePg+7yyONJ4g719893xcZglvtRj9XBRBeHHfa6r9me
2PBSW5/X3y9INghTaZEHCJn9MtTPf909ihc+WM7wfsOVhLBw4WiVLEfyEhrA8HRunLn9sNuYnZVD
A9VJpHuB8oHAwfKJLzWg1IwkpqET5Yrb8ETfKVri/BorBYRxMasu6L4cgwoU1L7dRKbHuSI9CEkm
itspSrWbbGgXumMvlaDpZIUeZLU5QYoBSjIqpEMA+I12nGuq5+iNc9DLUt/1FbxAjExQoOKd54/4
+0XGYzgjzY0UYf5UAf++gna9trOGWHETaxj9PpOWX0ocQq+17RS9eCg6jXE3XTWjJIXLykrfW+BS
A/sN0dwB2paPwqx7j0Ei0C9LZ/SbgaQ3ah8V/ueTuOIEcNsSHEswpdIPLd9VncoGgskkdFTHNwzU
x8Dop4D7MM6cv/fh70zNP+VNrAjOdFI7Q0LD2PFy80qgULCF9ljdEaDN0nBLQBd3efqRvJpYbgkS
Vn17wcMWmawo3nGIKHa2E7nUGTS3BJPz53O4co5muBR6hwAvRoVvdnxvBtaRNm46hRihYZkvXUv3
BFrkn5tY8Z3vTCzmzoGsSN/nhhGWmuaPGr1zpHYQ5RYd1+r8wdDM1wts5hJNO1XQ1y07y0Dit31q
yu40iWlvDzwBXUKxw5b41VCyMbTV2XNmrR5c73OY8H72JiXWsz6VRmgWdyjA0m7jal2ZOrThgbkd
SeCZR3CxOi0YtTkgYEYIvMlo2t5gp25fPX6+PivHCNyheNCjvgdntHRFlYw6pZK2EVqiSFzOR+2+
Mwq+K7hCdmTQzL/P0M8KbOhXAyLQ+ACgG9qml13fktAy2C7SqV/3Gy+j1RG9sTAv25tNPUCR1hly
WOiS6K6kzqFTkrNj1PtIzV4/n7yVHeCAJgF5IGhsoXC52AGm1kOrCYjHsIaEqKXsnEkNPrewugf+
tbAMdQBnKznTFSOUafp7MkntjZ048RQ8iF8wBHYhVBrQCvSBVQDwmkHkUWSEQ8t/KdDMdaHVnaCV
QGzJB8+TsohCwCT8r6XF+nDADSYd0k+h8tyyHXmaaxuW1zGfQ61l3EglrM7fH4ouNDqhLr94XAKW
2qXqGJMwMvjDOLaBXZT7atgCuv1Zh+Wg5vo1KrhoCvugeUH0SbSpOehhmoH8BVJh4mhkZryvZFdn
rmanztlwsnavd1K6eafXO01B82zfNPbtSEr1IGNL8xJDBd+x0aTKNxMQKi9OU9DhQGnynCKaujZz
rfRHA5J4mi2KGysZhNdK0MjbVmoHvdnKQzHBzRJkf7yunPId5IDBoGkpSHZHDUnvNadXQIrCS8tD
2+J4BNNyetKgKH8ZqLhWaVIHY3aw7S6wY9/OfbV8kADVKd44dRcW1+QKN3n+OBVc+JmdfDOGuLgk
QH0il1Wxo4VGivsiqp09CPLKzu2sadzpTWr6NlSZH7N2ID6NibUzI6LcDhLkT5pULa+ySuu7kXfk
MenyKkD7c7tre3U6/P0eR6lhzqkSVL6XDttBXXXuMNdDmrFvMQAHiH/RswO9h8/trLkF0B3Cm4I2
G3IYC7eQxVWhOVzqIShB0CbkkmwL+bFhYalcWAjF6sZRxUj6e9k+0q2czMpLAQpHAIWCkcNBfntx
9dSK4yRaZeghMWI/rcZ9PzK3sV8r+1dlDhtn9E8794fDg8kC0Q0IQD4gUaNWNm1XN1o4piZ9SJja
o6scyke5FINfcTN7wr+ZvsoJfwDdZ2j0ynQsuT56KGBGPtAS2q6CkuMTsTtxqTPUyj9f0LUrBTBZ
3PGWQ2d60/dXigKZGVTKJAlFbUN8NRryQz9E7CWP0+RI+JRsXJJrXgvpqjlPDMwpUH/v7RUxMVKO
+mOIni5XaHcyb1wl3qowr26iN1YW2zQa60kaI6zUovWHUbjO+Nes9Uh5zDQ1kKhDoIQw4/1AxNQb
8cAmLTTt8ZTYZueregeRcgFwDy/OrbC3+MvWBgUqPlAagrEfzMuLQSmo9461WePs0VMdtN2GC1n9
/JzyhloMiubLZla7AD5KEYkRgmIOfvYuybZ6sdf2mgFUF5oSwXzwIaGSKnba1nakh1NzYtWPNk52
A5jda0hofr6p14by1tDiET0WVsNNNUb4mnhI8x7yYqvzd82LvLWwKBOIoZRjaSnwUpPQH0qz6f1K
z/lOaah21ZZRHCST/YXiB1g4oAOKGUQv+zJiUgAB6PuGGeGon3TxC1nEv08+vDOwyLXlQ2G0GYcB
dfCjkzl+IeIzNHQkGkjJod62mDQ1szqR0ArLYsmbpCp3w1Rfq4OyYWblwTQDv2cxIvRmaUuXNkRN
Uhu1poemaF3E6W5W3CNjd6jKx1HcqmWysdvmc7f08SBhcxANY11Q4XvvCSpcIIOaF0ZIU+WQ6uLZ
LOMAKg0HretvGIl3mom3u0q7p893+UeqLrggcKSbEHuAr/vAzCfbJjPTCg9Qo86E1whyNvT4kFXS
R88ltGqADHf1fiakHe8Np/6B9It0i7hXNwLs1QlHdhaYfjinD+T5etJ1yWTVWNfsJEW/c/LSdYzW
j6LJ17XMR5llY6Ou3SJEw2z/kZP98LpXqoJqtTbqYWGf9ekYt6em37i613zIWxOzM3vz1uK9xic6
INJRq8f2Kk83nnJbn19E71NX8tpwEFUn3bNhPW8Abba+vrhlac213jLw4/UnKlvfjL/iYd/OzuIu
MkiX48kBA4U8mGqNK/wrlwVEZ+c6LLogkPp/P//T2HWaKEw9zGoA9Ie0IPt21HrPap3GNWmz1co5
r+fyFCNbhAaBWZ7wQ4cdHXWrbZBdDIF89xIQdKXljUp/6vaWnvTa2lAdKVIN2xf7d/7zNxtLyfQ4
i62UhlzbjX7Md597hbVx4AzOXJHoMf8gUioGnieslDSsm4ua3FbVuRGHtNhSEVwdhTGn8wGzRQJn
sTwZr1EeiQ0a5oZnSperG9HI2gmfpf3wnEbW8COCqm5YVg8NDQt+bbXAFUFIbP/5TK0OAfEOGKfA
kAScxPuFqFvO8EjNYYLc65eefeGEU0SGs+QVhBCWXY5jDOFeGRU0bJPXeqAeybbE/VaXehbTRl0W
vdRkccoJWCFqM8ZSV7kr7+rYL9nO/3yOVk3McmSg5JrbJOY/f7NZG/RNImCPaGhGO6sAjxSygQX7
2fOX/2ZnsZ0sLuKETxYNBwK6B4l7iwGpqx/tbiuKXt1Yb0a0mDRdlyCVQ/QbOkOQEtecAuhdfT6Y
dRPgYkRr60xxunCO0FOGmFTU01Cy5pcipptpYN8Rd28UzVf37yyC9//MLEm+zK5mo5KMNMxU7ZBM
6W4oH/5+IHi6Aj6HzA94ExaromtpjXBtwlyBjJlUd4oZZujV+dwIqkMrrhc1T0wUbM1dzotNJq06
L+yJhAB6uBOh36G46I6owbTieeyucySH0Wa9i/mwB5jb1cQjGIrAo5cObjYmPpfda9o3bl5Gns6H
ALGa1w7DjvWJbynyEEW9J5KTM9CDXiVHQ55z8thAmtAyxIVYEaAfuWf2P5t6pqAN2cBAAPIAMuFj
CjbfKr+Kql9F95SI6UjEP7K23dgwj731VHWA8w/NhU+7uKq8+VMKKhp2bgBB/yunKn5G7La14yrM
z6dAqiCbvLGM61wBFeTvDshQOgSxfRyBHDcS0+XDNemQFoOse4O2KMIfVeeYsb1Fc7QrBNE8B/kB
glixeI7It7KiriXuC+3GNO7HLPWHXAUZxYieCl+WV5KmXjZRTzMrXxrqJU6CLs48CVUjJMOw/a1B
A5rjCBnpxKw8teh9gDxyEgjtZ9+RY66GLQSBBVrMRPkP48cq711HfWWjioJN7jtFt++dzB0dC03c
ultYo8tG4k2D4/Z4/NCq2zm14uXtLzqEYC0Q2Zko4wGwNLev9+DLcjE2ZrQeq4LCvC6q66bOgkoJ
ErS7NqjmTaccyUbnrHXQQTR4oMfWs+WwaxJhaqFmGv1KcvWArr8jyj1unh0zelWP2Q48J0hMguok
OtEi8sw5J6ghjx0bAcupx/XXIdohuWhQ0JMo56iML1Iw9GqMrtHJQ1pdU3WXcjABIilpFxfZGj7S
UkjHOHvZXbNUuwJFzl7LTE+WYAIRwlfBgzf0wmfTr1Sv9hNXToxmvik012DcNWXpJvZVrOH/GmFL
wTUagI4KOIaaBvlwGYrDaAVNfzUmN/b0XNs2IuerWgvadsfZXpd7jt+qY2GVzvLiEqXV9Kj3B70J
7OgcaUGuRG4qSs8EEQFhyd5UM7+rH/LkpY6BnExu40h6aBNzZb/PE8tVMo+bpVuNj71yzC0AyvdW
m7gR9XmLTQ8ce1n6EfL+Ves18TM+6Q5Z7kXahSGfrVbzAxf/qWUXJGfdppQ3spPuKJ7GuL/qMts3
B/MapAVu150yowpsEQc6BYTdUF0bgq1YVWKlR2Wadk1/ifVfkLOAqhjxQKPvmuBnh3r7oF1V1Yte
3LPxKTUuZvu95oCHsh+cnC30pvR9heeMimsvc9HREsjpmpnXFoGKJQqmmooeFgCiI2BfuBVYaubq
HY4iWo4G9Pz9lhUkogV2852qX6Ux0E0z9oF7RVp4gwm5HQrGY/6Sla+oHri98WhiyvLsNIB7yBHc
V5Qz2oChzWj7pVKjzyh/avN7ObS4uwpP71Mw2x+S7IoY3T24P/1MY0GTvfSd4UZZ4xN7V7GTPXE3
B6HyhBQVYpwSemAEaZFYj9Ac3d9qtuOOFjZpOV1TgP9T3XDrdjqMSeVO8Z1omgOL013m6Chqa641
gX6M/5MBz95omRdFR5U8th3xGXTc5fQKVT9f6PBHFUsuXaojNOmOaIja5ZG4iaxux3jpTig4I+TY
lQn3jcHxWRyHCTV8yrVvfQ58luX3/a3JvlfZVQP8VASXSa+18QdvT2YyeqaCVquEBJ2N/OHoqzH1
RZL7hPxiqLs5POwBdorliBfxc41sGf6jnt9q1ZOG0mmtPGv2q57ccHqdqEeJ44/NYpqvRLyCs9cd
eHGlRq+t7K8L4Absetfkv2qpu21zAS96ww+kvB5VBo81urmjHlqG3jNxspTnHpufqYcofxjLQKss
NwECgRt+77SPRasfhUbPunOrNxFYSSA8afZnEv1Qhh4eWPMAQIrT6xonQhsjMCOYPvgp/b7Qn+Vw
nya3Or+tk8ore/1WF9H1CC3npkLF3mQBM9KzXbRHqb9YNHVjEruK/tilL0USoOfZVYezSc+jfSp6
titJdWvGkTtE+0lcYju08rAyDwluAIcxNze+980ZrDk2vUzxNYhTGI6qI7GVIUXew133mgxIBwHU
avJU4xd3wJ4FWF2oz3hTQDJa53uEB1sidk782maq28ZnaapY9gupfU5f+uqlL25z4xsQ0Yjrmdu3
YIGYIpeMkCymhstbFE0wEJVeZwVaDfpjIYagRHTY4LjlDQ9q474q9yUJwBfbqC/xLAldgn6/LI9q
u7dSbXSdeDimYGhK4Vg6e/QAWA7GwXYVu/uZVsPOHNOjNV6I7pvaucBvN8dv0XhqdBNgkYvuBJoy
uCQCSwHTvUq7HtlVZe6cNqjlgdMHrqp+3T4Z7VVkU7AaqJ6ehXq0r5zL0B7N+ETtewP1I/W3WaAm
+MzMQLNv7Zh7idiT/kS1ODDVm4I9Nza6kM/pVD4idXmcZL2boAPcdy/AoFxsXfi6/cqR65juoTjl
Wopnq75eBob+aBeBzJ6RhXRE7UE+ETypEKoWNyPRPduSgTZ2QZTafjUYOzW3vBSaISDH8qVIfUMw
1yHdTq2KcIas1JblCuNb3z5PSew72rmLz1N3ctoeNGnfk+mQ9U9ouwhZRG50qHbIZPxmjdRLrVcu
830aPZLsIY96t4Oo1xg7l5hed85V2/hMP7XKS6NVfpJl0CR8bjLuyZGgHi+9uj1EOsSt+dWgXpIm
O7CxueRKuu+qm4zivkIB/yKMF6UdUUt5HfuXJjaw7Z7U7JvS5fW+iqxLkv6MoVfDmV8po2f0/zjk
4iBSaQ2cxN9ledIAx+yE7fXWfipBB6SqB6uKrh3UlsA6R0EHHu+Vdq+laDUGEVwXpTta1D8ckd4o
KdNwr19qq7nKKoFaCSich4tk8kJFBZXex0i7Antlgs4PIw3z5gnUUx6JbkgamqT62bHHKX5S5c5M
d1p+Y/LUzYjPEXFaClhtrZfc+JFQ4lEt8afsgdumVygUiigIP/UbNbrXy/TAauLK0gdHl25yP0K8
VBf3lX1bNfsu+xHLXxF7LeLv1vQjMjI31785PLCTazBscWdXpMzrk/pM8I9UKnCJoDm3Sm9JJS9t
UZ0dy5f9OXMMyL2VbqbVJx0XUUF0F+k9H22erpikZ8b3WYwOyvupf2jyIC7vrCnI8ktpP7SJhYxc
9tTIXUfPwjzVEqVQ5beGaAgZ+bMmrZ0+1UHE8TeKs1kLT4UfMVI43H3N72l204kAJKpeGd13Djr2
Gn+oggltGEr5u8lemfgpKpzcua05b13HEgGCs5F9Z113w4l5zFPh1xpx435AJAyGvexCi8R34nFX
aLGbQmkTnSD9tynivh3ZnoyJD8IJL0KW2DyRJmjs7739PVEQa+o3QqC5qCt2ikPcKSMHq38lfbmT
IOGohtEj0vTsPtTMc4cLnEKSvrKYW0VQUc6vCb8V7dPQ3KFJ/mw7gxdjQSJqHNUmNMxsj6I0BLbi
AW8G/SQ1cU+tGq+Qs7RVdyztK8JL3OeIHTsWSnHudLHLolutjF3R/qPFoAAbX+rmZKRIUQ1OwLoN
VNPHl+WcNJoTCjqwYR9YJ9ME+jxOldS3QqUH0RTXwsZvZ+ZG7vNPFe59Muy9nfnF9ubZn+c6oCYF
7OTAoZ5Qdv4HeHzHG9MhOs9gpEOG5NOltxRcoZG0963d5z44w5RQFKOxh5AHUjYxtGiZMs9N1b2y
hne7huX/WGXcuJzS3qedqC5kKvJjlFLdE0OSeikmH2IMFoAgFrmfVJBC6iS+Y7GAx5dG+9DrU3aN
ADJ/IlqZemaD0GegI6p8JZFwDTLyNKGmHtM6xyudqTokZimCOikHb6rQkiZyq9gJOTknovbiOCCM
9ZBqLP266TvA/kAV4ONNP+xbK1P3omqqwOki5ybvrGYPuoLuW1+XnReZZrfj7aDs6GiV17ZlV0eo
PnO/sbX4mwVegcAaa/13kZL8SCOpM7dDv/M1bYBpdIrWvFS0K89Q8+j3IMnCe8x00iDhpeGbaE3w
tQ4B4ucP7T8Zp+WqYu+gJRK8nmD3XDzn6ynNJtRfy1uWFrXtoRpjeaxsILXRtToeYbzwUGrGG6lR
uJ/xTvE10bc7PUvHvaPYEIJiiJ7HOjKvzFTXHqlCqtRVzMl6FOnQgNIS8SdjjnUdqfp02035syh0
xW9SA066Mcf7qmqtVwS3eGYqtrMzFJ14jOANQho8b+rKrvwudoafImWtpwulPKhON31LOIdI+eez
sZp0QBJ2xsJCEmKJ7tbVsdUnbDJcA0ER3bEteM5a5gxFrv99f1GDtKpBZsgIkDAZL/ifEh9KPXBS
/7+NYllSgxwDEfMoEsUr79ovQPwB/3PAlOLMTHpLEW6pqnJSKQYxta40H9ry8e/FOlHEMqH8DjO6
CW6R2eW9cTUF65yh1gFAGKeY4nKU0E7T08AylY2M8uqC22gIBo0A1pwuoPVVY8q2GAUNafRAr4zh
+xdW4s3nF1VAg7Zqb0t8XtNcDQ+Jr2xX5MdQN8Bcocfu/TSRaXQqSiokSFVkoQ548X7h58NB4WoB
6T6wPe+/r5slB3QOueTxVClw2fGv//b9xY3S6GOpKi2+j5RVfuVUX4CVgEfqfz9/sYtatdUHQfD5
/psNbRX4F7lRLZi/8N55Qi8COiQocaK0AvrQ9xOUjk0TTROOArePXNsbPNt3nG8YWdujb40sVplF
I42pASNmea69TG6UBVfHAG4Y4GFR6AJ19fsxABsXAanCaWjYN3p1aXRvJLu/X+e5KETRJz4njRfH
QG04SIkGm4bCPgLcX31lBACoQDQMrgLo4fcjAH8oWs1NboYqMnPo2aquEfx+YQSopsPrAXv/oYPB
sgo6aiQzQ431fYCOCcOrevQWfG5l7XoASYwNgDXI1T6gurU4suwezioEf+hJTtlPVCXPsk/2itAe
v2AK5DCAXQEtgFLq+zkz8Jhjs7ps2Iik9s3G7g9lhrwb6iAFEthlUjx8bnBtF+OEgE4JnEr0Ay0q
0I5WW3HMIGtPtnPqtpioVr+PSgE00ICF+QC0Zr02SER78CWDege5zCMztoRitkzMf/7mVsqBEGxT
isqHWnvIn/V8Y/nXTqL9Zgjzn7/5/qSLLC51fJ+i8thfU/22Ixv33RoDBvQbAOAGo/msP7VY91Gx
nBKxgRGKjP2oyzHg+AcPZiRzx2clifw4jfy0d3yktzf82OxI3jtLTVXRQD0jHq0Zkvp+eJoi2yHP
CxIaKZE7MU3aLkG2g/F8dLNUapcZO+BbFnL1n2+9j/MKw+i0BSU/9CsAinlvOKfSRtNcSsMJsGAK
+j2T7Zq/33/vjSw2x5QXYJzJYYSJfVF48d8T1r7//mJz2CkvjGj+vvq7F/dZc//5HK00ws7fB7Af
PlTFLC2cKDXzGhPIEKqk/Z4JZOfqpr0UA95akqiuIS0Xak+559j5zkjjY69sYQ1XlwncnDaohufW
oMVlin5EpWODiZ6giZ4nlf+EoGUwcrnFw/LxGKPNTZ0FGuDfQFq3sDPgOZ+zqUXFpTmm9mEr+l4b
xkwpCbgF4vwPBJZaQhJSJBUJpTEgw2kjV64FzrQFy1s5yRjGv3acReiaFmrWoFJAQn0qrN8mwPIw
ZSOFZgxa+ZRHY3unahH5R+NV9pwKoRx4G+vPn2+blcHCjSACnbmB0A6w2DVWTWOzmoCgE708Edrt
u+gxEn99v6OkMUvczLTQzoe2E9K2HM3ArbitnlSVu9ZthLTy5+NY2RMQeAC3CSrnYLNZ7j090UdZ
O424hRbJwZSxJ3py+99MLOKstInAITGbgNTYT0PQF8f8exYYbAn0s6gOorm5h+q9o2sKJRGsQPdM
ZKOVQXplM/p/PYh3FhYP2F7pE0CccX0kDyNEufXjf/v8wlNH7f8fAJuYK7mXl1vCKfPhXl5Cb6do
4aYrrjFLnUw0GOloTq8DrdnJ6kBerH4Lq7aypVQgWnHZosdofvG/Xww+VllS9rjuqPNqHxPtx+dT
9acL+8NIAPLBeYAQ8wfgbKPZljLYQCoZve3VNCQMZH7O3VD1wWhPbgqHzYCZ6bWgA7HhNUMOfCPx
uDpCZyawAQ04fOnCkRYjHWuRANIy/SzRylLffT7Ctc8DhgUYkwnNEHXp4GKnTouoK4GYUUOFfUOV
/Avfx5sEfQcGHj/LVwkUkyCjgUcFainHEoW5jb08u77F+oClVEW4Dq099JQsZsdAUpZkuQr6CueU
G6/TQfmBJBz0cYFwQIU2+nvg1yz+i+4dXJ0IsJedjVE9llFf1mBemDSPR/vS5oFKW6/ut9BSKwuD
CUNH0fzawsN34WbUkRPFnqgdGoBsoKlo+Hs0JEjOgfDDHQoIEKKB90enTjSDd5VS3Bb108+xfvh8
3VfurLmNGkEOejXAn7dwxC1adI2sHMtbA53jvV8aP5wtSdSVGXpnYnEtVkXBYjrABA2UIjTExsH7
+E7ECiPjT+aGJeSuFgtgt2XBud0Vt3baH5PI8ogW5skIdMOWE1txl+8sLfz9zGCZVipKv0qyS3UM
xlNerOSqNTbCz5XD8s7OwvFrA6SBtLYtbrvqJ04VCA3/SSH8btrFQRMmCt+yc5ve+UIoaOItgs4D
hBbgQ1mc0UKOo1LETXFr0RsEFlsOcmWnvfv8YqdJwoqKt6K4nYb7YiIg25pVsxzv8/28stnAKote
gxmhjLt/sdmQnrKlSYviNhlO/0fad/VIjivN/iIBEuVfpXLtVdPjel6EsTKUJ2V//Rca3LtTxSKK
qD5nHw6wvVAWXTKZGRkBNYBWkUWTbra1xXyN75BmXAd58iqFcprZk7wqj7n2NDgLemc+QtrgQMxR
8fyVjcNBDha9tyhGQNj+3FBXG22TFAlOPbgfej2w0/4dM+WAtx49Ait3kcg60HVoCc8mrzgOurHx
KPAR1tv1tZCtOFKiK2TRRObREsYAQhVnnDKzOCJFAIAI4HfsduKUlQD7n4l1Gk/Wg09ljOjILo5k
gMjE+Al8E5vrg5Ct+KkFYcVpqwO3UWIQcbFBuRTQLpvt8Jj536ysv+JkHOgsnGg8W8VxBA6ppr/Y
BIRgD84/V7GvZL7ldDjCITdwyyc8haHK4HeU+U+WrX2qrXxjetnPAU3LtuU8tl6mCjVV0yicfrcp
U9/KneII3E/o+0FaGmHSHiwVq6ns3ID+F9VEyNejhiecf6edjDqZsVxWlQZJ/zGdbsYUY8f9M3AZ
iI1ogdDWTT0uABy1QHcp3kbSqYJgJljxEU9e9FmArX5a0GhRHJFy4Ki+z4B7AVuSb9+x5U7MCFvO
LH0OZVkDOyHdZChzom7Zh4bK60vWA4TbBO9iRBnreM439pSi6X0GudHRyEeks/LQBfDw+kAkbubM
hOADcB3oOp9ogU6OZ5r9msh9PSg6FWT5hTMbgheoULdqrCYrjg1HiftR9wPES8zYoSDv+g+e+6bk
uZIcVFhE4xoI36CCKIqaASrgcb1timMJtKY+fMsGI6DpYRg+Oe4b1w9erxijyqAQ3eSFlrsx0NPY
dkWwkAC45XEKCei1+i0nu9hSqTNL9jleBAg910c6Lglha+DupwbSafRIChTAw3jc50voqAjOJUHb
mRVhd8wemNq90aFHfe4D17pj4/fObzZZrgEz+uEdOxEpfV0HmSlSQEIoOrhO19a5Ro8V+WPon4z6
eVTRY0o3+4kJYZWqsTYKu4aJutv12c+83OrTz+ujkG6EExPCuqCtnpWFi/OEF8PBqL5Z+Wdfa4Jm
+GVXX3TzV6vKw8s3wr9pE5bIQQqlKfO8OCbOVyiagrzqO2N3c/t6fVzSqYOQDsKOtZIuNtdqxgBh
PW/CFWQ/VBA6QyK3UnHQq2wIQykLxigHrONYFRAsDXi9qVRCdzITeGvihQCEEwYi3HCVgf2cTjo9
TukHtJE29HVUtefIFgRSoWjfN1wEb74QJPBxhvJg2dOjrwF2ekfaQz28xNM7ns4uutyR00DyGUJh
60hPgh6NJgN6awZ6tAc8zA+l/o7jePp94YajPkBUtF+/P30Z0jet/u1xhdOULsbJEISZAsv0aI/5
TI+Ou8n75zLbEPNwfdtKF+PEhBA5OYzzoi5HelzYdnHumuKjSe94pvLGkpGglos6mIuqwyX4w3Rm
o0Q1sT1WHgPwVgfE86ElqsKQzArq6p4B6Va0Y4u3Wun0gG7brD0a/L41DlZ7N9/On4FkH1AgKNCY
DpJNgvsatLgxjAapZdv5oeGAUF6gR+N23A+s+ADKoL98bf8SFj5dmtIfirVbnlUBn30w9fSbMa22
Ny8+2qgQBLrEBacFEdw9MDNlHvd6d2wrugFiPNX2me0EvFLRs8sinDNLwrS1U0W8lI/d0TKaTZrn
IdR4gkkbAADd0rk/gOgTVJFmMN/OMgzZ1pMhCi6zipduYtqCgoa7tpU8r8Bd7tzu+5Ea9iE2gNQm
8lzCzWy0fKobtB8c3fqtbL674GXqRlWXv+SknhkRFmtqMqehZVKvJ7UsA3S2oNkDnVvXt8TfuEjI
pQJnA0YD8JzZQLgKW29Ok0QDvLNGZAiBk9haJSLN1IRoW5UHtjlpe60dm61dU/Ri6V116BMPDSpF
2+2dutIeZoPQLUMZ634qUn7UbKO5m7nmP2Sz3m/MWC832WLp4cShRoS6yndi0fIeRLbGA5AS/pPu
jv2G2mDL7ay63vGxsT+gsw24fi/tD0XS4m61O03x7pJNLg4BnAeONjIw699PLouO4Y3cT3qF8NQ4
zFDprh0P8Ei0GmZv1ydYwhoBAyemhAn2/BIUoR1QoNb8jWkPJh2AyHr0+RKUkDL00fRe75j1Z9Dd
XU5VzZ6qcQrufiK1hTw5jI/AgZmHIr8v6GZR0S5JrYCyDGSnyMZfIF7Goo7bYvSq41KARyk0mj3t
A9tVeC+Jt0fhDTkm3O4ojIhOEkJPCZl6G2tWbgnqvu2uZopy6OodLg7DiQlhukqe1zH1HayV89Vh
L5Wl+L5soiBOhzQZrhN0dwvRVkobhgw8q4929mJNezNcpn2XK8gk1w0lDgJ1ESCqAItAdCp4Jz8t
Eh2puurYeC/D8hCTBG7js9M99UwLr29umSkEduBbByYd9GTC3rZ6YlYW9evjQB6t/ifjaMzQP45Q
GSxtRVFOZuoUir/ujpMT6/GiADk0IPLx/NTmvysgn0kR6EYbLpoqepHagh7HX46VNdlwbitxmaG3
edygOY2EznxstS8mqqbgHgW0XJVwkO05aNUB5uiaIHgQHbBhUw0tfGhDy638QJP8fnZvVygwUEwC
+g2eHjHyBeZ3KRw8i2hzHNtlQBd+ru14lXub65tBOhAHEjyoIuBmFDdD3oFdkAxxfezu8uQx9xXJ
ctXnhbM5szRppkzD5+3vj3714/qPl51MlCvgW4BvWx8Q50ueZobW6z1rjgnj9kanYMXMjfmN8/pX
kRLFTMn2F6QJ0RoAkl4cUWEvWw2y/NqYwlidIzlyoB3a1vUj/ks03lvB9ZHJjbnA0aJSDoENIRQz
GpOVSV80x8H9aSMET3wk51v0v2b3Q/bzuq31YIiuBxCj/2yta3hySNOZmxPzYat00Dy7HF20EXgt
XuKvbfmW6CwAN+V7hgciJDwC1nUTsyR+VRekmeCCSF88degoAR8kqCwP2bRH445i4WRX0EngJ/rv
qi3YjGd/deyMfKvNjxNE6Hi3vT6JCiMiumFw7ZJa+mrEGj+aY/UVhIYf3NY5XDfzlztSXCwXbFbA
RQJJYYteoaFJmRiFWx1B0QqKzjJL92lRuQc9nrvIZ+kTqUAaPVUafTFo7W3baQKVq8tLdAuCYQot
6vW93oNpJWlBjFCypAzjPPa3gz3lL25Rq6QxZDg6OLB/P3g9w6e7i5X6BDR1dUwaC22L7nTf2/5n
d4m3NmEhQ4hDp24PYr3HPK7DITMUMybzQKf215N2Yj/zcw0tPZiwHI+KjrJgSP9HC4KPswekYtIS
I+w/227QUsV1LR3ASSgquALAyEveoI/rCJUsiOH8Tmqu2LsqC+vfT6aoA0qOZzosxCkYI8JUBZKS
nY3TYHr9+8n3s7qpWbGOwPLCfNmAZZLkikm6NAEnAr4oIFpxH4NY+twEgN0OJ1rfHp2YgT4BMQY6
HGKrVpi5nClcNSAWtMHDoju4/s/N6ISng4a+q2ONYAmkt4Pi+5JhnH1fOCxoteLomsX3iR0s3s6f
tn51842MIaDEj9seSQvTFhZ7gpwcBQFLdky5u2EcZbjb2w8Q66P4DjUf1K1tkXMZt4gOwvwqO7be
Q5bvQZFBS8VLUDZPpyaEI0etKQGxXZkhroT2QUjtraaiwJUt9akJIZxEv6LOzRSjcNiOQ0ey2Vz3
5IrvewIcLh2ZEzt+kR3z/j5BqoAUKgynYpLElobJnZ3OTzCCOfviNH9a68MMupfro1DZIOcHwmsb
dJIVsNG3oT7vC/PeUnkPCT3wup9w5sCPA7I78dDN+Zw2WqulSNwMAZDKgZ5va+clr+4Ari1NEnK0
vPvf+vR37/zS/N9oNk/7He3Y7j1j/fc7hMPpmwOLKyNOjwvZ9ATN6RtHlXWXTaeLzAJIl5Goguj6
+XRq8TDODc+zozduTGc/xK9dvr99FKcmhPPvdgMUi2maHWusWHLX8wMKO9dNrBNxHqPgUXkyinWU
J/6+6I268zuY0Oo3Az3o1cFtoTNz87V7bkVYDtwGRgKwEuYq3rLx0N5OvY/v43m3inqhWiSWrdHY
MucJ5KiOtX7X5tum2jNVYVLmA05NCGth5h4fWEGws3nQVgDHv2eKXKQtkFAAqb+IvmGaQVvQ0oPX
yAkgjcRUoYl0oU++L/x+3wQqcUjx/d5/TlY1mGdwQszZ7vp2kh6KEyvCdqoAec069KkcoTdG8gfa
h+R20TGs9YkJYS+NM3fAmOBiIb6CCcXzQj+/r8bj9XFcvrPOjQiRKLDJ1cIrzBZqBLuW6+Cm0ALP
/j7lECJ/cfSoqD9ctyjdXyfDEq5Je0oNkPNj5qZ5F7vbXOWaVd8X7sjBBG+0M63fN0PPBLOt4ppX
fF/sRtayyvcyF99fuZp+FypAkurzQvrA5LnbdTkWBFCH9qvz43+afFu4Ggnlpgdfmx45v7fb3aCi
95UePgCcAX0FKhi43XMvy0fmubM5p0e6hHa7L7PnrA8q88s7RnFiRdhC0wgdKNLBC1IvtMtD7G+u
f196uE++L2wh5lhmnbjgYGXL3RDl5d2kUttSWBADrb4mscVGjGDU76m/GcbfTfz15kGsBSWEungU
rJno86VoOfWINyXJkddBO0Gtaz9xBcRZslcJ0kCrcA4kZ1CjPTcxDzyzmrSHPG4cgz3mV6tPCje7
7hfh1gZ6GpT5+DzIosX7Lja6JptNM46c/JXYNah9P7njwax+sfpwfbpUltaxnsQHBko2Q/VX3RhP
kCr7Qfx6A2KPYGq/kVoxb+u8XBuVcHlYftt6jYdRxdbDlDyDSDGI0/1cvlHrscByXR/Z5V4DES+A
JasOlUQGJm5bCLfRWI9s5+AkIThPeK84MJcbYTWBnKeFovNlNcJJUhNcWJURVSR0E2vLU1WEqLAg
prIWr8hZ+ddC9gZll1FVr5FNEhrX0PYMZYhLcZHeT2zu2KMRTcw9FqAGqmcCFWSm4Oe59I8eqJ2h
K/+Xuxh1jvNdVsRe2U4aMyJa549xydE03vwy4nbbuEocm2zKcCaRkFuFIS5y9UszzeUMlcio1IZ7
d6i32TgpttbloVkJCZCnhXAWRFnEV5Bttq5DUkQJXTo95O34gbldEYLz8Oc4TN/mWSlIKZs/cEX8
XaJVBEZ4i6Tp4Hc5yFIjvYSM2kLL785kfi3m6a4zlSVP2Z6w4NZc5FRWyL5gzGA5X6qq1yNHvzdQ
pNZ/e97b7Wfz1MS6hideB73Ws4Odh96pxAvMAaJ6Wgt48O2IJqwT0JoorJpAhjjite/l5eJwX48g
67RpFx76qao+LNttpyaEyaKm2dl5nRrI997x5QVR5PWZUnxfRErklaNBXRVejDlDUG1cML6+w4AD
7AxKZxKNDtsZbAN1JxxN6zXLfhbIC143IN1OQADBQaIr6ALnZ7ukNRn4zCPPipMNxNvafTN61s4H
lGp73ZR0stbKLeiyXf8iDIOQeGMMGhbDAh0qRz7KNt8zWycWhKsfOCeQFbYeTr7evKZ5/WobhWrX
SgAP2LYQN0KhEbDCC8iU6buNzydXj9Ku+2HluIlT/ZFbhbZNOvYbWllNkKbZYXDqA8BVAQN2FoRV
d9fnUuZyQIWxEm9B0BOFtvMjSrJ+0PtpIJFthu1nzYjgvdtFEefIFgxdoojVPMQ6F8Qb+jy7Qx/b
RpTWMTn0LvK4beOqFJmlVkCrYYFCANkrUWuX+iMkRJhuRBlYiJKPiHfesSuAnvvPgDBXXgNdTVwY
RuTmj9n08J4jevp5cr4UnWUntJuh3ARO0zHd1Dc/K6D1dfLrBReGirY91Do+r7mHAaTZuuL70p1k
AYQNwBwSh2KBsW+mipY92gAbK+TtnvkvvvFI7P31/Spd5BMrwiTFbQmty8qEI25zkNFlmz/Xvy89
lRgAlKBMQNYuoSeanSPey/QoK7/YxmsF9sXUhpT4M8nqxw58YzYHOwk4fov4Beq9163LRudC8xqS
0ah7o2v7fAvUfGnAheMtkedVmyypNjc/A9DVAF8DQREXkGwxPw3mw7opjGWJUNiKs6AYe/IDde5i
G2cV3xRQpt3a5jwoHgSynQEvbawBOjTfxe6gCpyHrDcQaYyVn4AAuFiehgKMpA6Jy0Pp0VkBD5bN
ItBVOnAAK7+MuBNrCi80+p0OFR7nrvaLneaM73AFpyaEbdi6I/eaodUjq7R+LLQ7LFV5M5Bn5YnB
RUmwZJcKeC2NncU35iWK53pftumTZaVVYA3TU83TzzN41xRjkt3gpwbXZTyJ1orUyFNPh8GKfbWH
+9ppN3aavePuBlzTxpBsXHm66IWIFrcjaPAiYjchqDD1pd7cfoZ8gJLQX7n2oprr7jgZhrnMTWZ4
M3J7WRPYzT6FOM91C5KJAgoAJU9cmeDhEnsBsibLEntZ9/PYhNBvbaDnndMf/5MR8TaLS7rMHM1I
0HmyeYDXyXZywa7uM+92j4rR4LkBlwDokwiyyZ0ppmWH0fj8wLRfwIor9pXkOOI+RnVlZX2C+LoQ
TFHwHmWuRk3o2XxN/N/F7Vm5ldTL+/u8hQyheNy7gnUamFuWqHHv8vqpY19LE5mNSnG/SVYdQRLI
bSEQuV5yws4FzYBRz5q2RCDRpfzF+drYCr8ltQAZEmKDRWENl853rptUnjl51hLNGv9JK7Z10/Zx
9FUoVJkZkPbgakMGDchsoQzaGJ3lzR5uuEV70hcWuksedo0CwSlZdLBmAjeMohBQe6KcaT1Vi8kX
3GRx/azPz8Xvm08HsK1QuV3JTVaimfOpAt9F6vtxjveS1Xy3oRJSNv6nvtcUlXvpVOHScrDDkDwR
AY6s5GZij+MS2f3KTT3sCIlfvcl+vT4aCWIHkvA4hGg4Ac8QwHXnw3E7j3ZQ54PrxaiCBcxQW8qQ
N+N5ehhTvuuA4RjKaQcWzizoCJTG+jxR/IjLtN36G7D9MJ14I4q3dOqSrkq1fIlAjLH13filN92P
fe58MeN0W2vGY1f4iseHfNx/GdFAHwrNW2EZB9B6xcXAMb9jTnYLmHF+NXkxHjoz/mG4bXU/ORrI
ehNmbAZ3LO8SnS/P6FhQuRDZOiNtBQIp+HTwvgrzn3Rep2vr70hS8JbPczCDVdqbl+31dV6Hc54Z
xRRDAU1H44W/qm+dL/MMdvEWwl5LxKY+9UOXds1ez4rqqR6m/HkuoHRDzEnV5S47ioj8/RVODfJD
0XH1wBm6ZW8sUYGF1bz4iS+qqpEkwoMj+WdCuHOntqcUCCGYgDyWMz1ZvrbpoOlTdbfXvzywzLoE
rXjgUALM7XwK08Wf4t4olsg3wwS63qo+P9lkrZKVfw/CJYUNHSH2BQntORrDIXl2dUUoLNsBOF/Q
xgKwHcQpwiXi53gGg0Z4joyiOdjmt6zQt60BUv5vQPWE13ebbFFWQti1bWX1YcLhIoub+lXczdED
cb/sQi35cvv31541eAvUuw1D2M19a6G2Svkc8UMCLcf0eSHPWbq7bkSyHjgzKwOzBQ4mZEbP1xuP
tMlth9mOfCiHf8y7T+/5PI7ieqkjDBLnyEp6R6PcjhC+V/ZdhpLIdQMSr4rf/8+AEPz4dT7iYQwD
HR6SHekwimHjex+JPWxJpwcgxN1ctyidMRvlyTWKQKmSnM9YSr1xhlOBRfDlJPtScbGvqyr4MCTG
wPZlYFygahRmjENMqmIdd6N6VUgIh2OVKwagsiBMGaQJeZGazI1GYw+FJdq3QZ2oADMqI0IRtM8S
wjAON+rjrWFs9W7DFMdDbgFdH2jmxT8ig5QZm3aNuoUbocyCpCsESUh8+wnHWvwzsf6Ek6eOVrX6
zJBciyoQl5Ta6g0t+q36dPuGOrUivAvtwiNLt2AgGfRPij1I0K9/f90xFzvKJaDzQmMHwD/C98FB
WE18KNzITr879b0HTbHsu/XWLSr8n3RFULJBLmKt6YhQL97VDem62o24dq+bUDt5rlTyuetvvRzL
PxPr4TxZkZLywXAoTNjG46hvSfzHYnNYgnblPXP2z46w8pxNJIPM2N8zMliHON1YdBf/8PvtdTvy
8azUS1BTBcmm4H6Jb2sz0jpOpNk/Ci1k3guFMsJ7Nhiuqf9vRPBYfqa7tPVjGPG6j/YSo7vHUiRT
5Ev/z4Rw786WrlWoGYCfeyGfB8vZWRUfgtFZFBVQmfPFnYjuffSJomgs2JnqpPDQ+uBFWo2e3U0S
3+4bodCNzBZ4ThFGig+SdvEzY5oHkID7e7u863+5yeH6iktGgMojwAgoEyMQEp8ixGIDH03Hjvri
nv3MVPkfyUIgyNbRzwPwOGAbwvXhtLpfscFGRrUZwjxvoWv1aN7OfefDAu4/uBMfsY+wayFxAxKH
KSeIs8MZMmSD4t1yOUdIMoMiyEFrEh4t4nNhmvuybwokoc1K29SE7uuSKzLBl04RJhDpokUMLfW4
y88dSWIOlpcvGon8/EM+/XTcY2k8crpv6fH6el8uyLmhdawnHivlUGSsOxiC4k1QAgRvAKeqBEar
hrP+ihMrjZNrZV34JDIcyFyZLz36xuIG3TDZdzv/ffuIkBtY42uwBFx0JXp+ZyUFdUnkQqHQH9LA
Tp76rNhet3LpGdE2+s+KmEWpvRislHg0R1CLiq3XVfpy6r9ByEARQMpmDjV0uN41hX5xHkfIBIHS
HOSqTdluFovmkHEcf5DEfACR8AeyjF+vj0uyt9f+N/RB4oWyol7OV0prk3jojWmK3NH9VTjwMW6u
2NtSE3jDgSwQINmLZ7Bh1hYUl6wJ+owf0p2Vfrg+AsmOBr0eWN7x7lnf28Je4w1rSJrg8+4X2j92
6VNxuygJvOOJBSFisSHzBQo8c4piSoOev86qwE42Q87Kgg51BR04ECEE1lPPzUxSzVGezWHDnWBI
TIUPk83SqQkhAC4Tz5lqsO9HJqJGvmxGJAILVepBkuBB2gFsBQ4SgTpWXFiLpJ5NMvTYTQO7M+Ow
gnxruwffXaKF0AW1523vbCAbd30DSGYP5TMdKVoEkw6CpPMtnAxdSTuO1LlPQH/OwBCimjy5BeTL
UdVGQkc8JLE1M6M3az2qkh+W8dsa/lwfwd9Q9DyOBMUQMrQeQggkOT0hJCoKEO33A2oxTfO09PvO
NjZQLJ5MFIA8xC3zW9I/JfV9We2GOt03taI1XuLcgKlzCZL1aCpCYu58BlcumXQiSKkz296Rpb/L
0uWVu5wGUA1RZL1lc+mv+B1w08CjEsHWPGZD0nb1Emnx92r43WQqoIXKgHBac9okGh6RSK5ybZOO
GQodheJRLDWBchYSFWBVQ6LtfL5Y5qDsZGdLtPglxLP75R7Ezoo1kVwEiCotkAUDKwLOaOHAptx0
smJsUBumxdOkpRsNSn4Ezg6QpzwaS+fH9T0oHROqBMiKoBPo4uhSLccrv8K6mNCwtkMe/7r+fYkD
wj5C3ghAl7U0LPg4EIkMYG6J56jOnnQww0zo8R6y268aE3kd6P6gvQdoXsEISHs9yhKk84pF2+Qd
hNRVLyTJNJ1ZEJZlZosG4RdYgHKd99aXCl+2/kDBEQBHuRKcrzJnSIGd76wGPT+kszUOqeMW/REx
9B7HJqj4/Nzm5LkG3AV8ge+In0Eeu+ZA0QDm4FF+brSd0q5O+6pHBIVobaZhYituH4mDgQXwhAMR
Bv4IMYtkxs5s9XPaRxpEfG32OGv7aYT49vb6HpP5UdiBYAO4Q5F0F3Pfta4B76DBDuMOoqdffb2b
4+fMnO507dDx+2TKd457MHi6oVUFNUFD4RmkA0Xkhqt2VZ0SnyJaNywaxDz7qMo+aQsNi/5+7oFY
K25HPwE0cmJIuDFmk6/p8qKPoCyQh6vEZdGqyiSyvQ7yAPwPgPhLbAyKQZkLrZwxKosvED11DcVp
lbg4hNQEChsIetAsK7jRAqylSUO7IWpLb8dBGk/IHFZgwzITb7MUijhRag1+1Lc8VN4uVFKSRLfH
sqyGyKXadiRPtPmeaE7gxMkua96ub0TZNsBrBEhbPH4vxbt0t2Su02MfpnqLC3Xe5kuThmUO1oxR
RQAicxmntoSdsDDoUPVW3kfZHydhT91P8xsf66f2p8I1yXYD0nWg5XVBNYsa6bmX4HVeFmYz8YgO
Gx5YreLsyu4HNE2DxgB3HqTthErPSLNyqBjrIROVPOvZ9GmBbJeZJ4r3r2wUgHFgu62cqEjdnI/C
ATaB4PLEuaHp5ndi0M31lZetBlKbBJcoNF0uIFfl1I/A68Sr0PkXxDbh4r8ilk+cOy//Zqi8jWzO
sJlRGEeKE/wswmA0nUyM5vA2KJsHvjEE5cICPiimbL3SxDvp1Mo6pSePeX9EJZswWHEW78Eg2T04
M5fAa6Y74nYfK49UQMUkoDdWQXskdHk+nnTIpeOBujIPCBcTJToDQqnso5oNr8MQ742le6kHZ+PP
XTjw/omXQO119DsdNRUmWHaEQT6oo/aBkOXiId6Mhg/BYBwr0oNGvzh4w9F1v9bQubm+Yf4O4mJ6
/RVwAPwXcqKCFxwcqIVpMXxF6VuvaIo/JjnfICs3h9lkPyVVf+848bbK5503EygT+xttzjdVB2Z/
Uk/PvZc8Q6x2D2CdwolJdxfu0rVjAK9rMQL1K+r6ToYZKLO7un2kaKFfrNuRdSCth6zHWlxCdCCC
YACL8W2ALufI0p8qY298vz67kuOOpA1qMgCHQUlRDAjrlCS91ZAp6owuSD7ZswokLJkkpByAZrBx
BvEcWP9+cjic0iCVT/H7HfM+H9OgJVGv4viSHEDLXKu6KznlJSdGP2htXUzjFGnGZ9crkWk+8vmn
aX8EbWDdb6HTptiT0lk7MbiejZNB0dI14z6dp2iqvmbZwxzf3v+AdzR4UJGwQ+P0BRYeVUwoYyT6
FNnWtoPyn4pFRLYqyMcjckF4AQ5RYQCt1dnz5DtDlLh+8OyRT6nK9UqiCTxisXdBu4JXs76u2ckU
jamWdFOvD8gJO6/a4u/4wrPAB8SR1gzNPFqiCJYk/ujU4F9feWLQnJKiTzpjQMsIhCqWn645BE32
6lqK97l86v4b2N8Uz4kd3dJ6r6phx2T2c7xkhy4Fwb/V7q8fTJUZIWrpjJFU1bhghUbk1Mizg1JQ
eXv7Mbq4QE6MCwRIRHjY80UiDlgFe4YAc8iCxX6M2cfbBwHKQJTdVyAiaOSE71tLbnQxn6J53lrz
EDAyBUP8joQGkM14mKNtw0bYIkwVI2XeNR6Sak3zMsefE+vH9VHITjtydkg4I2wBuZ8wCj9tOr0Y
uzHqU0SNLFWstOrzQtzYeWaf1wsbo3baLG5IVYHj+vOE+xPNYP9+vnAS9QzIuWXE99F9NKL3tNob
xn3TbEdVPVlhSBSlGLvaMXI0OuNkbLoiKLyjP4eFjRTnzdVLqMUgAgZwCAO7CD0qj9ual9Zj5NhD
4FsZOv/BFtt423esuwWgDTiEkHoUEYBjreHfZxPWfXnzzTrolWUg2cXl/rMgzpjudZBY8YYxQoFm
U9APtfs4cbRVhl39UDSPBlWRRsq8yqlBIZbqzL5z6hkG+8kMxuyxbt+W5ev1aZPbAGgS2kfg7xUx
RNrsWgC76iNU1nAVo+vISrWAoVPkuhnpsVmp5/+fGeHYtAONC4B5sdvqDdgPkasY765bkO5ntGcg
z4SO+gsGxBK4+alLcO7bTh8f6DC0T2h/bV6J0Q97j1PnmNLZPlw3Kps9hPRINAJUfcmuZ88U2foJ
nY91/Gro9+a0GVTBhcqEcPmzemXb92HCqN+SzAyQ2Ax8dDdcH4hsff4CE4FNJJf4cGdqK6dkBDUB
6JJsel0RuMoWZ5UgRYIZLc8XSAwvHue4WXrUnFm3rfrH2Ub11P9UO9+9gu6vD0VmC1VhiDqi6ngJ
3m4ta+oBRTei3ngbvG4LgfmNb33rhnnDh9vbTnx0QaI6tF7NAImuP+Ykvljq0c6gJIuGqylPt63W
kKfJsYYXML+p+BaM9YyIVwNy6GD4BKsD6HnWnXJiC+w8KBxNqNt4w7xj7CXTj6gN7DzaPBbw4ObI
0GKZBLH3eRm3VRkHlvGjGR959VPvnd3s3LXzosiiSLi21vHjVYNXJX6SmKL0Gn+uOpMBjm/tY+6G
dWy8mL0TMujMeuO+B8UIAtsg1r7b1h1tj3ADoWGx0NK6fVOo0tl/E5IXU+TAjSGdCJpq8f3F3Cqm
kPBFc0s3INAvNmX9Q6vyo9NvW1BUlPDY7VNW/1jSEkjfAc6uD6f+V2xCUL1vAq1LtkUGHUBnefIY
1KbYqMioyhcRM7ZCI9CwKqZUGV1FJg0sYpt/9r00mJfnnKNE9quYjNBYqnCsk7umisph3DBgDNIR
90sBVoU5CczC2MX9tDGNTOE8JU5m7XNYc/QrgexfrdSTrRV33jjFJRoeBsbmD35ijQ9NNUx7p5pV
9CqSXYwciA1qtlWK+CILkieDZncMS9RorHn0uq7dYZ6Gu1ZP+k0PvuuXHLoBL5z5qn4IWT4dTBvr
KwqNT4hEhNBzNr1y1Hobm9W7o1a5Tay3vs0CY35m8zOoCwIWf6qNzaiHvaGhpqy4LC58LDLoyAcC
AQW0PryTcH6hwpKDFLjkUeY9kPnhz3W3d/GiWkUK9FVlELVXPHiEr8+LZo06NVBrqaGQWPU0Daws
m0Kzqq19hoLYrd0lgj3xXhpbjaG9h0djpoVGDGgHyGW/EFaorqbLvNlqaS0jIXUFSIHI1clam1pA
ziNjxzsf0mbVvM8IQS9rnrRhWycfGKgT9o1Nn1wQPYZ6tZTbd8ztyiaINhcUfEQvjy7MvgTnG4+M
6ZFZRqDlD0v9iamEmmQbBA20/5lZj87JKXQnlw9kghmzsjduUwRZ/nZ9IBfnfO1aRGoKuYQVTigm
wZhjFlA6WbrIXdLPVWr4geEi8gf5qfXlHZbwlsQ1vFavRPy+Vzo697Kqi8yl/dwVw0dDnz+QuFe8
9iQD+qtzu0Z86B8SExcdCs7oPbLbaAaiu+6PRXF3u14AGgTQgQDA318bYq4CraUudEhhw9DuWZIE
VFfh7KWjICBRclb9Ntzw5wtfUsNKszZuIpa5YzDY5bBtjKJ4LuPFVQR6EjcB3wDOexQV0Vws7gCS
tLPP66ZDxXcLN2gvBzYcpuI9y4LOAYAwka5C04swoLhp9NbJu8jo5qoKFiPru2DqDG9XET9TYAsk
Q8KVtRL5osiMDKtQN4iRUkfcgyEVwz0aOmzabCu079ixilJHcj7R0IzwC9OGTS0mSJa+GGeN1F0E
Qprpjvqzv1/KzFM8leyLGxKUFjijqC+v7YeIYs4nr3XLaQK4t45ahKtLR0P8X1WgdZ8EFt20HTyt
eRcXO943YbpA1CQwoKsCdIu3N7y9P9+3WuRVVZgCbeflYUu2TroFSRTAkVZQDPu8+GjV+JCHSmiQ
pLgn6gFqevck/WPHJCTYd8MHz3zIst8s3/D6wXaPqbuJLbQ8B9SK92PVhAxjt3alfTdrceDQdtNS
K0j9LVY6HNCxbpo309OiaRmF27XEis4NeJbzaTFi8JBO+lhGST6ASfWtHe+nNFZM/uVeOjMinnXb
a4pCJ0sZzRXHtEJ9xKc7NqcPja8rwoH1957FqufjEVOT8eLrNeuNMvIpcBH1hx5V9Un7Ci2tUNfQ
KDm/MeIqhne5g8+HR87nMG1MojkFKSNo//iGG2iGapWkFnDysXXRC6yLrmzxm5Z5HBbqP91DoTjp
qo8LPz/nXgXCBXycEkgSbYb4w/VLS7r6Jz9e8CQQ0Zkoy7AkmnfffpydQ5kfrP8j7UuW48a5Zl/o
ZwQ4geSWY02SSoMl2RuGNZgkSAIgwfnpb9KLz1K5QhXuu+kIu7uJwnxwMk+mvDDvfx/2mAN4NANN
9fDP3y+ED7d8Rj0ts5VZH5mzy9oD1ha1L2TXz4zTmiZGnQhZ6dfu2s8PTSgOtIuyvD4SiHj6wyUb
2POfB+oMahK4Saf07pYJi5paiZXL4qHBY+pStmg94U62Bn7/nwbWH/Dh99fGMICgWNfHyqDxVOnB
UOcbyZxEp+lhnusL034mwoRgCuoSwAfAMwi41+f28qKnQgFNO5p51G4nuJYZu6LYlfSuWfbzQ/nP
BTA41ZHjXR/MkLT7K6IlqXBHNk3oX5nuJ694Xkb+pBdl45f1QPyCdrdfL+y/qawnLZ6MqOlw5YmS
YEV4okH8WoV4G9yA4Rop0SXFQJJmsv3Ok/FC7feiXS4Enn+/vX7/AJSmIsSBusmpzoHILeVqaqiP
9uAckaCJLCjRDE0ZO5MXKyEeBcKFoHDZTQ7lYdKWkcz0GyGa+OuROLP7dBiVwofUBsf+r1uk7z1F
F4NUR31uQfs4asOEQt/e/7qVcwvYRPUGHnn6qp1/sqCmTGOedJ3q2KWlnxo3ObvLOQ2QJQ+sLr+Q
hDnbGB5G0HZai5hPiUekMLWlHlh9bPmNMyi/ltelThKCRO6QzxfG78wRCccBE2lcC1sGSf3PW6Ut
6VgLhb2vVz8M7y7NkqWM5fTvZ+THVk7rEzKBB1dH0aXcRrSTZxCJ/lEsl6oTzqyFVXwTbwSUKKw5
o899cRckk2nt8GPGn6bmqay/lca3rxfCmaPyUxMn+w6meE6pjzY/9mTzbnjJ/9/X1w5+OCe7ealT
0qID3HysMeVWcymZema6P/3+9d9/aAGRKMyDxTpE489luO5InZh1CVgwj77uyqWGTnZM07bthPuM
Q6zCz80wA8Gx3NaXjFF/u1Wc3Cyf+rPG3h/6Y61c55KjGbr0QVm+aSniLi9AIj9yqhenKZDysgJ3
bBJOK5/WCVirwSJuvF4LKuNpIAcCXJdqB10lsrR9Jr7jSRWMg+N7XrlBRTmi9b1rNP4EAWq+NerY
KLqHRZ9jT+OBZ7xDvMTn5RNbDe21DTd4RKH76OhhBgNVBnse134jw2PJ8dBkdzN5gR+6T/PEGobI
aq9scemsOrNEsZ+RWlnRf5AyThZR2U9GWtVcHosKvCCZBb317w+n3zIqsGUw1lL+06SnsGcuKd5l
R0OfghFOK9Mlruz6I0/mdU1g/q+Fk8gwm/CuFU4hj0J/ALOqmJ5s7cIKPT9Of5o4OS36boDdalvJ
o+6+GMah5eE/74BPXTg5KoauJZKU+P5IrqoxydztvMRZd+GyWBf4VwN1MtuoZ+ony8BUwD9+Dz6a
XxlRliaIfoAq7VrHu3CSn7mckG+14Ui/+sdAB+LzhtNLUoHYZ4ijzepAZpXviKPhRYyn/mD+c128
jXWG2wl1RxDWAdXtc2M28jRWN6biyHSIhcCN3kmfq/qfKQBrK6AuQCvUNFxwFT+3MhsmXqCZlMe+
OzDH7y5x6M6u5Q/fP+lF27Ommm0hj2V1z7zbFtDiP4OlaxdW1cxVMQav6ZNjvR/LwXEbA2utXgLR
3xXGY9WAY3Al559fr+qznfnQ0sn8e4PFijLV5TGFs0fh9EnT70X/9nUjZxc1hcwGJn0VBT7ZmhpT
q5caxYhRfwWflg3XfWN8sspg+ecS499D96etk22aapWmlXCjAykf0iGKxCgzuRCtnx+zP02c7FG3
5a2+KHTHYYOvpYkLHGi6pGt4rhGM1friQRSH1fx5FZciYzMzPXmsFyga2lBs7L1obrwLNeVnm4H7
7spbAgH11ExvYDJ1rbJojpgeP80QnY5VJLX3rxfAOuinp9qKW4N5CVzpL91LRxSwvaYV0sAVgsXU
LOCsNj183ca5RYYDGllmG8sMRp6fBwx/n8ui4egJyoxlOAI/qn0TRg3LjVtcUNo52x8TbodYz7gz
Txe0i25YNSubI0hSpvYs8wvjdSbaQg/+fP9kES85M7QlZQ0k1bXQHfY6+24RWH78h6fJp3bW1fEh
3GrSVJCUYMzs+3IMUTSfCSCY2+XS3Jy7ZeCxBkK/CZrBXzz1Jh3mOptz9Ifxn3hrHooqDWnGAUsb
e2/JLyyFs8PnoCoLqXS8Hf6KZ2Sej/2AbpH2hZNXnQjkUG8WgMn/uOSgpAdVQwRMwEkhOnA6fB1K
OO1GVsdFdw8OzjSCdH1a3Y9pDxdHbc/Mi0LY6+X1aSetItiYM9QSWIimTgvblrSCxo8+cAi/tAd7
anxlEV8qYOeEYAK/K5seQFTFDrhN0+UgqblHsaB0kmqpEwVXxny4m5uEkCU0sNNrMFZayfzRzq5r
cGOZgvO4nfs8H/1Fgsc4l+HIEOqCBupOqEB7G3Xij4DxFowr38khi3q3QqLyKiuvdVUE/fzkFJ5v
pQ9ZM0Rpc9NnfCst+06f/hmwXcdiVZoFlWB9jq4nwofVO3Vk1kAkwlgUIRTss0tel+v0/TXWwCuQ
GkFN0l+7XGWD27hwXDs6FkYolb7ldf4gf329iP46S9ZeoEgEERjCFSDun3tBe5UWuIX5sTVfCzeP
QE25kO34m3Zx0sRJ9K36DCdZX/CjYZY0RJ7nF61UHrvKsiD4B0uLIu+62CX1+Ih0EwzoTUvFdeXa
cI3v88RxVRtObTMHS6HLAJUDMiqaoYidEQzkyU1nePWOXkQE9OW/HpyzU+Aid7ImpdYT8fPgOGbf
9alMkYlrbgrZ+4a6Gu1LrPqzMwDFE9yyCE9Qd/25EdTDV9Cn4fyo1ht2DD1Wxl93A7IaZzYu5hh7
FsVADgg5JzFQ5fbzImleHWGImwd9WbxZtD6Qxb2fCu9nM6TxYiy/JEmhy45sXzHv077ZQEoqGqbW
n83XsTb9notgVp5PaRvnRMWGM8ZsJRXZfZW0M9uawD+lkyaSs2iG7lSjLQfb64PVRrOSFPWW8NJm
j6N0Y3cyt5NYDt5EEr3+oU8URjf2AfMfNLoZFaoIlY1TgH8H9QySkBSMsGpL0jKYRisklR0BiINS
tkBhiPWqxkcb8oYT9LRqMDuZRyBxKBLlenjyidtZQTV9KX1pq3jRWTi5Q9hCV2qG656d3k66iSX0
JlZeKDUC1+hjAY8zzzm2PWz5vBa0OukLR25SqwkHlLkVyvKFfJTkTde7XUU3i418gKn9cnQe2eBJ
MlKCL3Kv4b/r1GuX96DnWLcoSg+KPH8aUxbBrXGb6f0+MwxgcTwaXbyA+jywUjNR3hwtC3kSGoMZ
0+w7Vhu4A2w5pN+aemgs4gr+pJGVXXUZShaq8jWv0t2MXO3UkmhWPKTLEFDNuFqgFIM62G/cgijJ
UD4agt+4c+93HQgEZtPHRml856IGeNcf5PTLdK/FRP187gNhPpHse15MflPPYZrdmxQlHzP3od/r
NwQKntMEaaYFlu/q1vKGwOiA4s6Lj1PzvkE9qFH+4gJynkoEyHYeCSRZHQllyMoHmO2blN9wIIgp
OJF5qweGfDAM2ABov3TmRI0yrlKnj2Z3DjRlbImroSYT2vrCjokGXbOhhqa3s7WL79PsxbSvNyWy
K55+v+7TcbbCLlPh2OtxTa+78cnIv9X8sQVkZoFnrFr80v5pyuuAr0wfeosXXZSV0lfE9AtbgCZy
U9QvnXShWiljpqnHWUK9FKZhbicSYywir7MiS6Uxfl0yUr6plypgruGzDhQsoJ1Frl2t+V0rF6Fh
mUlWy51T1hhWI+o6kN7kT1hJPcyj6zOjRlmI3CxdHa+GTGYLpqikkYLD/TTCagbY7jCPe695Sce7
xiEBvOIDY8pCbaG3mqPidhK7aZSbvOr9xiIBXH0C08yDpaZRAVWFZrSiZskCo9D2vbyuus6HBxRA
4zTox4eynHyuTbFTPTK4wICFEDD5UzMembv43TwHXtduU/6udyRgXhcRDZy5qozywnjLKrZz5qe8
gqO42wWlw9DDJZJuGc4ttMMp8uiOHUC1xF/Yi+ewHxy6kGtP+8ENIWeUFGMNA8wi5D2LzOnB8drE
GNzI1GCuPA2rDyCeBhWCha72cyY31ACqrYvAUkWKEznbmmqMZouG5dgHziTsb609akEhl8mfuw67
CyGsRBpaFNFTHpmyCKo7bauPHHrtduxmd5IaPidiA7+N0J5fmtnxXWy1hgLILl+org6L7foKEVaN
bTUzB7D3u4OcH0eJFbdNREEFWNFw0rKzCDnX68HLgqZZfIig+nnjJBMSfEpXYdXOcc3S44LwCd9z
XoaKhAQovZlnQYeAZ2Sdny8/JvJWGUbI5wogCAkAymLPM1+2aWCL3B+9JijHxCrM0IYYV80fnLYO
1GggDJt8vdLD2n2D4UKgDzhJPSNytSVIxXOBfGHHwa3DCetr4nUmJKbT9dBNO0aYPzM9LAFoD7gF
lv6lF7XfWm8AMgJe72qcgqZGdzUqvCulALED0DdvaGcGpMqQCHV9DWW/aWNvV6qpgGQAm9hVhmOG
1z8Lg4aQSYrN/tdkOElm5TcFd3yzB/lszgMTJxJvJCrIUWoA4XGB8ZNLGmf5taTTZs5JMM1gIpQg
K9hvXfar07+xysAaHoOuQZcnXAldF0GB6WoesC+rIeydMmLQvEwxZeXk4W2R+SS7YThuNIaCW9u3
2JPd24GD3rSk2S1wXKBYprZMNxRG4rD5gs3oElHYYoE05+NCA0nlO0cFmj55CEpxDFoZwuweO0Lo
u64q/LzIfCbLq6zJkrz90TVLxAwZ5cODOeBPWdKVetQMz0WZhUy8Z/BaGFZuRjkF5cp9nwFmYntX
LZK6sgwQlzx7VZ3AECoWLg2IASavZ2RhXd2OHeIjvdku9eSP5RKypbi3B+5XBQ5VfXTuFDKpsOHG
5ZxuQLbyBxzZC2pFTOwdp8quOUY0s5BZbr/p2Iq5JxNTPDfTtdWLnYNKJZSs+yrTw641EanTqAYj
t1f6HUHlz6zybTOlEcJfhPYxirJ3s7Rip7F9Udgobu8iN7diRTEpg9g4Zr5DvprjhtB0O3JlH6TZ
EBOpR0VuRl5vJ6LXf4wahMHNLuq4FnTt6zobS8GQE36Gyc+Bd3oAXHJbS45N8o1OWcCr4cjtNoDk
kq/NzX4yfgrDCaThPZSY4WbqfW95zBEYzsN3NrJoNJcNm7RAs5xoyY+SlYFTg0MztgG03KMZm4Xw
8dFqnGDUls1cI2PfvtbF93nWsLVfGa32WsVvaxQ6awPFcch3onuRFrmesFYyRw9ar4bgw9O0LFu6
LLHeoEgnd+DI7Bw06gVd/xMk9AiKjcms18xvXcRH0pC+AccfkqloHFgo2tHviy7WUbPNuxeC29uh
WdTiPVTYt9IwwMwZrzrOo8Kqdobu7jLwmRp6JwfXL6Go4/R2lI5LJCpEFsYjbzU0woPCaX0HwUYH
NLV0b9y+fGisR8T9CbSbY8HsRBsKnGXSPHqu+taiHNhSrzW77fsh8qZmLyrdX6af3MJhB1Sk7Q0c
cJmfZWY047DrcvJDIfFR20Vo1/eOBK2orf21kniW9s9FzwMjg7yLg5gsHxD4lTBLaA5SGx5d88WD
/AeUooOmdN4F8d6duYT38hjb1S8XhrbehECwafFmKBO7yAM755s8x/WJLCVf01PgP7XNjzXYMxDR
1FYRWs6LXgGA0fBzRm8PGOAgMiNuNQ4BeoarZ6c808/K16LGjT3wuK29n5L3r6il3SPhaQ75Nhvk
DSDobc/kVVm+OLwJ29KJR+g/a40XVZ2dLMYIR6g5rgq6a9K+96dKC1WuJXObH3oPMWTR7ry6Ad0W
4hIqTjVEYLSIbDeHLwGiGpttQP31p86Dci5oRRkNtdaONUKveus5nzcO6jqaSrsCNSCopjYpqiLQ
jTaU3vjUaAyUNiNENIKj7XYZi8Rr6qgiElxw5nt5F0ruxr034VhHRTUpw76E0H9ZRCJFBE9kghqs
qBt5jPeOLz1jWxvyjlRpPFLqg6Tit+OdYU1h17DA7Ve2/LMHATrKhD8u5A5Pm73KEKI2N1V3bRIG
FPBFoynOryUwMLL5zGOCmAg1Gb4Hrc266wK3UHC8J3G9tD4ZcIO3VjBxLxgXnNNEhTADx993AVFu
NApUTxRejNTqse6rLXLG0SBJgKfgVuVii6LqTd4YgenInerJFgybsKF2gEsqaPofOTUjipIDqPId
NaPcaZYb2aa4qew+GvP72ryB+keQOgb6+UuY7p6wt76efZMhgjKdG+KmyLAqP3Wm7VQUgaCZPzZ5
IlDfZ/UlWHNVNA3W1sj4jVYvd2PRBRqfQj5YB6YyH+bViHj0DSbLJ2rACZEFWSsD0vBwGCnq28f3
cbJDVfGNCyOU0asCczQRKjDEf1mcQ6XWr1pMZ+FtNFw7Mq2eJ062EBS40jMRaZ08SEQM2LjzL1mR
g+XdW1rpawtJUB4Qolqc4tF3Y3a6L0bnoKoH1fM9+Ba5VIAWcYvijT0CrmddtrXc1wzyZZqCi47B
NyLt7ru8+ga5ah6ms7rpW9AGh+JhzJpkyWWIyucAb/HIndPIKjGj3Ikstw5naDn1ZiAIFLQpdOc1
J2C65TPcpR5udAv3RDbxLR/STYuO1bPnc3bjDcOENHDXBoYQI56T9I6PlpaYuCNFBf5rPiXYI0fW
O9eou7k3MuOFdyrK5XeKWfQsEU2THQgGxuJdlZe+rhDs8l3d3OiQYqrn29pjvgYBdBy+BN2udL7R
+vF6dtqE5db1zO4b8uRkd/30XsMzwBuHJONyU4trVyDUnt3QFHgG5s/YDnubPKus93WSXzMmX8Zh
uHHx50GKR112m6ZyEkPTYCRffqO4CJWsXyHxHhgDT7LRjZT+qKV14GqvUHwMGe33g9nicVDQG7uf
n3mTBqzYSatMwKxIsvTXrCMkR8Gf7nzXQbBijIQoPIxa9ZDbP3pTRX390Nmvvdn6xoJXSnUsiyvh
ueFk7eGobaSH3Hw20fVG9Y9jLzao+Ejs+dbBAFB82tOiMhOJzZuozm1oSnV7YoCbjdeUawPbNrUf
YrphWB8Dc/12QlRq4Ye7KhxcJ6x1BL78CV4pKKwa/a78WY+7zn21q++tfCm6GUelHvRpdzTwi51M
j6tBj0ZQqLThuzHovlnIgwO1B0sbXkb4sYcIi+Cqdqls7mzO5UPW6yQdYuTNQoysQm7N/DWqG+H+
K8Xud8oLuXlIA66UphMejDOU1VRCvgAykD+7ufSZ5oVf53TO9+B/LZxSUfEsWFS6oIUyxUotcB6M
7iUzoPNt/C/9dcpTAvGpMyaRc2Aag39DIGf1dR/+ysv/HqU/3z/JoLI07ZhEzdMRL5+MJ5Mbp3iy
7/QL7LJL3TiZDGKmo+gzdKOvX1KGhNSFFOrf9LnP/TiV8+lFa2l1r9XHrtS2RZ2GqEiJFpPdpbmF
rAKNm9zgeMFNUY54OG0vmfieTVN+yCCugMSHTHRttcVCmpYfxfSzJS+G/UouqlhcauMU3+q1Sc0j
spSGcvyW18FQeHCPu/96RZydqg89OVkRRjaDY56jwM1eEDPhOXwBMllH4q+c+ofvnywFZUqnyRzB
jy57Kr0qGqydJx7y4cKKuzBYpwS1eixkpmx0I3eK60kY/pIh0IeX99ejdXb//OnNKZsaCWsNiR30
BsCPTTuky2vcqMUB6digNa3nr1u7MDenDvRFitIUJdGpcelvWFuENXP/tWps3UgeBSUE9mYrqvJ5
IQvX7bx8UgAjxv2COLAyHmry9nU3zi+BP22s3fywWSavp7wwG360xBvrrjREJVmFdKt2Sar1/Oz8
aegkr59JIlueoTNZw3zo5m9yaUVANYJiUcnQ2NHX/To/PX+aOzkEACwQvV3Hzlt6hVpVedfoPPm6
jXV7/L19/rRxsj15LslITbSxtNqtU0kE3GM0Wd9zfhgKWGOm945xYdVdmq6THdsziMUyB2ebVaUb
oaxrTwMRE0k2f8kvEfzPb1vUnYKBbKwM/M9LY+4XiXwi7iNoUPVGXAzJP3t7/V7gf1o4gcIyshRq
1nGKwgFteiNT3F06E84tAwPoLIFO2hmF8JRPmSiR5T+msNkuF+l7eOp/vQrODdPqGwaNJqhN/VWB
hFdM5lHuArBCZN1DFrRb8yvsv+CfH5s5WWyjckSeMorZYPc2ObSOCrT+wkF9frT+dOVkdU0zXTXs
0IZn76bZr+h/ONA+9ME4IYOlLYH0j4Hvd86rwx5s7SjGX1/PxrkN8rGJk0Xr0Qy+6gU4uGNtBUbj
HRQuzl77Pubywu4/O1igdoPasBZZndaNyLo2MgjTIVwb721YKQ7DBS2Ys10xcE550KyEGt16on44
mr2h0yD5VotjL/dePQT5gEyF9wJ46kLg+du/6eQggxCb7qAaGhSNv2r1cmg7FtpIyyPzFmRjDm63
72hUoapNFAEvNkTwWLXPdvttZAfp3BeLvRnbfyU/4TAgJgRpIEW04u8n3cUmhnSIXOuV6ih1jj2c
Hb3in/XcTxo52UV9iSq4ZUDJWmWG0Aju/rmi6+T7JztokSK1OJjmR4K6u2XRfF1cWHbnjpsPw3S6
hyZXdFVnojjFAmplKxoU8JUSZhd+vY8uNXOyjxajBINIQ3VX2r728wzvCxqxxrzQmXNLnKy8OgeR
joMan89LnBG3sQeK8q5exc1wm9kbluLYuXBCr185Wd6g7dmoh9dBIPnLJKSbkfvMcxSYwC8WudCf
DjROpgXOf5p/+/WonTsTwKqD1CzuS3grnFxokHAcuxLI/HF5BlaNzM1/+DzuY7CcXLoqqX8ergF3
XMttWR95eovshbT/yyXzkdB0Mh/EGvXWSztE6l6CdMysItJemHLUNp5hX4A2BQIaWJurFuu69v53
sBn/14nOhdOtx4/seFPd/R+f1dDPAwINLIYJiXSoTKAct6sPLPOuPe9HK8ShtgGyuYCRsiykmh64
tQxrkyNPDFx5LN6Nwg5yC6ogLbvWy994In3UFjvuBAqC6RQq85vhPSsNOpq6FdYaYE+tTDRonvWd
DBXSsu1kbvS8/taizjN3uk0OgcW8IhutKK65AE4GeHMw3lAbgLxyigfsi2pzXwI1B86FLCYPsjE9
gljpt9TtkLV9hs0roF4cZ6oKspT5Fd49JUlD7jU+qcpA0R1gljgGkH7dDt4PYZeHYRnhmT0laXHr
GemmBtzqadquo0A2J0ibZPquILu8dYNGE5FltjHNnAQ19/5Iim2LAcyVFc6UhJOhR3lG/BrUSOSM
9i3w3KIrQiKsuEQxcGO08ZIvwaL1CXR/kozYKQqgCUgXjIJ6YCPtzhxd+SiO133cd8hrdm1MeB+m
6ISnVVeK4jVfg6mR6iGZyqiz4XUo3M1Ay+cKOMNMH8SSW1s15jW0dloKfhseYwUq6bJuXzDxaqcL
3aNqJqy02jdIo4I+t+AX5PXW1kKyfOOVTn5tLvkPt5pUoHL1zjIDfk6Ps+XtKpTOZsOuB4ZT2W4M
3lhoFaCsaHOIjbhXIDY0vQq4XiXIyW0X235WvQDQn0UqT3HYuD+gAxzVSOWVLZyEcSI0WhMZ5Tsn
JKmnlYfFfQNMGCoxZYX5oKtxU2dPEJPed/aYAOvneRtbKIqbiyaQM2q8FQEojmmoQN3DQMUN1kzd
bpjzqHe3Xpcl6eyBhqAB87DDzGpDtyTbvnpp5cNQZnfLoJmJPgfckPEAYg/nKWBMkkWstXYm1Ipg
MnjgkDXETEXCWWKsqiuPjTc6G0oon7FY1BIt6oEEWEhLDawXd0tbsR0KLexyhcqC1B+zMUg19Va4
eqQDompcHnuoxBmRrQXlfNBVkE7skJciql8L87EfH80qcYwthj3wzJjlDQSOgRUZU2RAQAoimDkJ
begXpGmUZVvBe+DYcMpJrZBzY1s1L6NIfdlUcdHRRG9BTmTFd9tY4nGwd5ptbMdC+KjlDwX8L6jx
yryADaA1WEY8Asej/uT0pj8jwHvu89rAxC5qjyrkGha2gxmgVEjs8gWoM0pbgKlA3gSEFHA39LwT
sd2j7J8pQEIqS8E4aTGls7WgIK+Vgz/hNR82bEwPjEx9XLp9tgcFewon2uAsKMDDNLTylXBSXNXQ
GwQCY/HQ01sjSAfVPMgJpMfaGJpQjjkoPq5ykmUCQlRqQw6tu8re9uNURCWroEq/zAI1ulUdL+lQ
PcOKWI9EUbeA6vX+brJcLdbYlCZ8npyIl9Ow4RVw0CxzRTAa5RwVBSSQzVamIM6kOhBFNW87a2DB
glMrwoJdIlW4RZSx0gw7t9IA/JdDgpiBJEPaA+mvOxGkzND9rOdW6I6j2gEmS4/QStITknohUTZU
oYzBp7pG/NySXkCdDmAFKjx8KC4fCte7czgoJVVZhmzAqgfNtAPEmE8ryQOaWx3KsIxK/VzK9Mbt
0n3j1Q+jo3gw6PRaEu1HO3ZYcTr1QYrJwJSqaohKT7/SbAaIQw7LaIGMTA9ZCdRHt96yrrmtVf7e
NPZjmtbXraCbWVU382zrgVlh3ucB2KrmtDRhrI9gpRBbZb9xdAcOyyIxG323aun6adMExBW37cAO
E5Do1oJ8r+fFHhgSLmCsyVmBwSyEcFbEbAZCSrUdcOPUUm7wDLxC9cRBs6D7l9nAZ2kxAPByapCo
5u/d0FyD9R60urcdeiyTrokb6tz1jdozUEL4DBZP45oxxYXULsVLDqJEXuY3Siu2ttU+0AYI31C/
p2b/DlEmkIcad2ORJjGH+o4vpQl7eD2quPGN2tOTxdzHxjGgZFY6+2zRI4hIbSraxUCKwfSYvAdA
btt5GgDvjUnea37mNg+eZgaQtEg6B1iVV4AIV3g7t3BirdD3JHNvIZEeCluCPjGCy4PnLSrqhgCc
0KDt5x3cuHFH8x+S0ruydXBAtglIZJE2jyAxmxvqgZcrOAH1cUrjTrZ6qJfLddPzbcH5Vc9amFuY
iWvxK4uOr2nqasHSyS20BCBKQ7GMgZj+GjkQ9KF6xIECSmb9DrHlW9hHHkY9DaGCm/udk70XtRuC
knw9ZtVD3kwPNC+SnFW/WJHtqCUPzJtjhGqH0QIDJ502pURMPoK3Kka8Lcr5rmnyfYdtQBy1nQAf
a570K02GuTHcz1l/4OA56Y0R6qw8lLh8Zfaea96mb0AJZC0oJPQB2pqBB57GsGClMDMoTHAvDbBB
EPjXqeebQxoBAYRn5xSKDvxPJmPOS38BBsXcDH/vBXqp+w1YCqZI4zXwGAzLh08Iht0Ew0AlLavD
koIjUjthNowo8rUoDDvMqBXv+QSKrOdulUTxPRjolnR2I5iidqN9gwYjIH/t2rO6mLfsG2jHkSiL
jQleDLzG4rxnfpaKqEzHQNPsbYruDq56R3AWKQuUx9ZI2Mq1yHjQZe1mtgfcU2VcEeWDH7yj7QKe
5nIL/tLBG/tQY7NPUSmupmand+Wt9JxIqyTcWAQA3nTnlv2VSVk4Opjyto9IifrVirbHGuvIGtS1
5oCYYL55oBAp8JgqQQ8Ldw49vNEN0HN4R3xYoYUjEYFK65BW33FF+/AYu2s4mDa5AZIdAqECU1rb
dEc7PewpzA0JciUUUYqagUVg7QjtzdWLa6MsDkaTgx6mR93URpb1E0dRi//fjYpObdr/R9p5LEmO
HVn7VWi9HvCHFmPDWQQQCJGyMktvYCWhtcbT/x+STVYkEpZg9XDXrKpwXOXXr/vxc6bSyaPWBpLs
FEoL5A4kKUg+sGz70fteWABKZDLzAiX6KHND7i1FYFXmTJnavEfuaDcC0U6K/BsPb+rhlHt9tbgZ
1OjQScXHAYRqIwaPJbBEvZhsOox2Hd2eRZY4rI0LpO92gLhwEqnxWoAN+uKxLPk7NOtBW8XNxoBT
sHT599wYgWPeAWR5V0aEHe1EGPguah+bnshMily58E5USE8VvYRKkOXsf/XLCNM8/Gj7vOL8hpWD
SM8xKsW7yW+ue4U7VXvbAa7zoNKTZ3qXQT9qBU6vjQ+hIZJaie0xK9Fwb69i43tktGACPqdCsJO5
TAgfd5KUX1lxAUsDpemIslkUiDt5yGytmdxAo6u4AX6ZFGfTJ5ZIsz2Efw6VVEfzM4rSCV29kB5M
4U6J4/skTc4In9htZ9GuAnpLzD6LHgXmPrGzCWhrMV7TrMOW823Timg5jkB5JPspsu59RTxoebdr
g2JnJCynpNqCQhEXMFcGBZwQEx+TDVDGwFWm/IrLfDdMiuP14mNaZ7taDm7CqnwMZNW2Kt1NPGA8
YetUkWgXqnUwjRoa6OQOQpejqPSgpiTHCoS9V4xA+cxbA80b3JKjlTJ13uhRDUChmsWpmR4lLwN0
p+1IgLhKnxxGRbsb5f5EYyNOFbDd1O3oVtgNcnkF1vg+RgOsAeejjSbhUuuo0NtXhf5W7dLrRhBv
28lzphAkrkhALQnvagCl1iDQOa2/67LsNhajfZSG3zNAME3Xckl+R/UXTLfyteuJ3TrBTWXZHdj4
vtazQrmTxQBy9HLfFI2tyqWdiNohFBOXt92uyuWjJdZ7Ia6cLq/Aor8P2485R0jyQ9Yi+OprsSPH
DRfqtA/E5EqLYzez0DGYu9dzwzYBxcqBdE3UjluRbQPQdBkk+8jE4mhex6P1pm9B58CxH1p44rTY
x4Cfq1J0GqlyvLR1/Ixm9NEjGGIX5/FNoHmu0mluH5d2zdkIy9aRtNH2jf7oi823AHglImWHIipO
GigfGQ6NYFCNXWnJx7HyH8tC3heecAgt0aV2fdVaoauHOfgJlb8VGOAOlCwihC6Oo/ypASUmA1zQ
jeKnwtVXNnisOLPFOHp6GCp55XYD2Wfzm2plO7NLdoEmPsS0se/ETD36g/KggcIP08DJSE8MEFlB
PrSLYVyshvTQDQZeftzHekycUrixljieEH8kRW8T9tuJp3zR6nLnK7BaFNnJqsy9yUtFCpWzxMM0
URMi1XGn6dCG5PP9be2g7tlPA/Abo9lVcCgRA407lcRSgVaOrXY/QnE451pixxZg8Kp26yQG4jC/
EYyJc0/DAw3XtQDsWisf+kS9TqcRTG9zgxz9o9H3KHJy94mfwmzYhWrPdRFdp2LixBHXSeKfy5ng
Iwj2Y1zfxGK1S/MKQNudMAWHwGweVGIlMTDO0iSD9OE1afj7ouXZYAHeSrLHrG6c3mwPkfdJsGoQ
+f6ZoshVY8qc0Bb8FpSAQOJqmggMIrXWC/cDCH/TLNw0zq87P7QrGn0sOd/LaXdVJvKps0YHRAad
YxGjFT6nAGXlifCQN2RHw79ASC/PuD6eeLUOULcSHKmod0YLHC9BM08QwEMGdCgM7blNTDB65jFN
39R9aPe9ddLT4uABTYujT7nWHugooyuisVM5tkHY7ZRm3OX1beyRd4iSc2HC+9vLaGTL4Hc4wLJ0
BSunM4Di8buv9AHtRrDkowLzvFyfjap3kuJHCj4NjKnt6/0DSV27bHqSIu97M3CrPNrXtXiG+puF
pT1ABWccyzeWDnZbQmssFZgieNJ05RTUyjHvrF0URQdfLz5nle/AEk67iQJwbLDpHneSXqdpovgh
j6Pb54mbJDqQK96d3DGRLh8hezhAycodCkEoFLueCV+oPDo6D2MpKs4AmsA+Gf51ySWT+AE5kvG6
KYgck8hJCF48tWXLhzt9QoelaWh7KA9DzetRGWwrT296nhM6IMER9lXgObshImiyPus5nWH0VnhA
QLwhu9I6sG9hxz35rezDL+18D3nyAZLeGLzp+zhJDjNwshcioEDdqUu1c6XJ7qgBsfLyXQd0tTOT
U61+zIqadAnALZj+aQE+JDFnqifJkJo8BYgQSuEkNEDhwk9pIl91Xe/GocINUe3HPnD70QISLu57
wIB9kLhB3NlpPu2MybzJynIfRTw14NDwpAjomXxthQCfOZ5FUruKXp+LSdy1k2RrEl2oKd0QlXYy
CCILK7zqTNnVMoF9L26kgtfSp4gDQhOAQhzFwEVSk5VXgxRoGrgXzQbxa6PWBJ7pK3B0JX34/Qzn
pa1FhtNo/BJtpZ4qcXsttzw9NW0jh7qW2L608Cz5KP0XvZNd2MZYGIYPnnJrJI/db4tGUwS4NDFn
vf+d35T+S2ykECOYSIMS3PIXa6uDdy3NfGlgkabVg7T25J4VmaOZaVdsIWjW0vKXv7+okmhqrPpG
N88RyanuIdccNDrqLT74LSuLWokYwa7Vj112L6k/yuqhaPBAc9/s8PX1PbWx4ktsWJFNvZ4KjGaO
BcqHrnzvqRst6BtDeYJEXay4QipQN+Aluy9/SiDO82uhdWTTfX0cW0YW59A0Ym7jkVVPPLjLXSm8
Syowxf/H2VqATqY0qwMec9m90NokINR8xyXy+kCepmNZkLnYX9Ji5UkFtVoQidSyzVTbJzlJ6tGr
hp2uFQop67rfwb4z8E6PctIktXYtVhHJi9T/bQ6Up5NKsUZFipBe0MWHKPSsezD7Ui0ObNJrwrDL
t7zn6u676ItenNVULczCsNjlvnc7pW8K5VMlb/Ckz8dxOZ0Q4sLUDapFlfTFkvW9ZNLewShk4yqq
HS3cCV/8g/JFlu9fX7g1v3NpaOGdlTAqetKG4MUqEiA8kPav//7aTYPKlTmXoOau3YVvzupJiaF+
owQsUjRRfJ7O91n2dZy1SXF1rxtbHYwOJ4BEzRnVlYUxWTNjKc+smd5zV/jvjOT767+/Pphfvz8f
5wufEKe6EnrZ3C1N5z4BVmpD3heXd0W8MWvzh75Y/ouBLHaY2vZKEmoMJIeNP/cfRCEjF7Lh4bZm
a3ElyCR8BdQ8GU2UvRuM/LaKxo1tPB+2F+NA8wLZBgBHaEQ8nzBPzkWpVFLQQGnkpNrbPv8u0kxV
GjlcuTT0aRlPhS399dVVujC6WKV2kkE4DdQek/oUjKD0fVI9GVmo2lG3tMRXF8qku1UCfgan5eKc
VhYPoi5nezfSrUa2Kz+E7cYJXbsj4GwzqHJbsK8vQRTwoedNIVK2z/CfnnVdlc0uTO9M8+3rm3t1
O1zYWWwHS49ACeaQgBaC/SHeklta/3VdQvmAMrdhLnaC6I8e2oYtnKm6dwfNARSz4wY77upaWL9M
LNYdiNAklUGTUqmXg0cNcip9Yym2LCyOpdiNpTYVWIj9N6l237XXprdxYtbniVFAtKNQUl9sqNaI
QjUX6FvprK9i9L6Wo7/iI8Hn/cvA/AEXPiyBvtITJGike4lK9Zei22gMWDvyEJGrog6JNxTPi5BG
IB1EUR8E5diIJ517f5ws6mrvR+1n3r8Lylut/SuY50uTizmbUsGDYw0EZRcZV1JZ0Tw6OJZouunY
fX/9kKztAKCH8ExwGmmZX0QXQoOObedN3MvS27H8otQ8nfsNG2tbAOZUUZYh1MNxLmyYSj3qdc4M
ml4OoX99lOZu9tfHsWoDZBgES4j3vKCl0/22jROvpHeGJpqDpri///OqJtKdhAw51IqL096kHayP
vGnuNeut1t7JGyd97etnLhEJqQ91VnV9voe71IQgOeOQ1AkIih01tN///MvfX3gSYSBbkfi4Qi1x
zbmw8pu/j+IyEqPgvy0DYXjgNM+/P5MqqQ70vrkJBEox5te8+1060aWFxZFQIpplpGJobuL+KBa3
uvWuuo61w+vT9HT1XF7vWAEdS1DHIiC+sqTWGQQkABR6AW/KXrqTCx95dv+tSjSkdTcJnVH+oxlE
94lFy6UXk3t6IwjvNeUTWfqzL1bHlr7kjS+aZ275RfB4wihE0laF5Pj5zNIankuDYbY3Xmm9SUXr
i5fo76oSQeM2jg6irJ+0utsnvXFrDu3PMEu+a5PebkDGXjyG5nlBIAH5X0ShVPz4868wa6sk4cFX
SLSAo9hwUHvQN11b3kD6fT0UAcwkcgNLi24+5np9p0ym77w+E0/NCs9nwkKM1bLg9FEtFOEWaD9f
8YDPKG11A0NJdAqmdnQMUX9srOihmuAcMULvIOjCe6+Kp+tkmm4LyficqdNjGeqO6lffBVV5p/pz
Pp/Sqh/Vb0UzBPEjp+KtJwEaqkAt7r2xf0BShaKVEpI5pKYxtepVoypXUTK6ijXdcsVRCwEgpQof
R8PcD4JOO/AEhCssjB9JSa17qGELUS26MZtUPubK6IYGCXLad0nDWo6SttfgWG4DRLgtdXJrQSON
nEdfIZfZEvxeehY8Cvo2cxSEiOJLgRir9SbFnJLqpn6f+mfF/ycg9v99G/7b/5Hf/3P+6//9H/77
W16MVegHzeI///fzj6wKs/+Z/82//87zf/G/N+G3Kq/zn83ybz37R/zwn4adL82XZ/+xzxpaDd+0
P6rx4UfdJs2TAT5x/pv/6R/+7cfTr7wdix//+ONb3sJdwK/5YZ798ecfnb7/4w982MXOnH//zz+8
/ZLy797wf1Qv/v6PL3Xzjz80+e+Es/gPjgjQB56hf/yt//H0J+LfDfRs8OyIdXOPzI0KWV41wT/+
kPW/w+YFLl/UkR2U4eD/42913j79kfp3FUp50M7oQOlgT80//jXuZ0vza6n+lhFx5iHds/NAnvkS
3BkqGwRKEGTDdKq+6NWBAUkRW3Xk9d2PtA9bO62Cdo6EaQ7gq0oah5QdpaCKfPxHM77vjI9dFO3q
5mefzwXdh9R/F8XZIYdD6mIG//zSZ1/23MvNX4Y0CvceDQoiH7n0u1MKmVRTebljICO8MwThEQ43
eEAoPCgZpa8qp1qgW7CBji0dwaWckwqX8hhwdPfz9W95/tj681OYJcti3lnIRbCCnHxnwPUBctP7
0Dc/veTodylp+tjmTzZ8mjrfu7982gtjy64zQR4ARY5h4/iydhNMk2rr0kgFCcCYUQuBM46UWcrJ
VbL0Z0EHs5qQ1YhVi2TADBKKbEGEjiRJIFZ430SUlCNwVd4HrUnhEWptcgpkx2rITqT00HfloVeT
k2nASzNMOgCY7lYAnDR4sNCY0CAl36gPnkxvas5N01D/oJ5Cyeitr7ROF38V8+7OEoKvY2ydh7Cy
YeXcmo+X0wHEGi09CZJMfPxi7nU4srssoDGZp7zTgLXJ/B+vr+58XS4m/NLCsu+TEl8jtolfOmYG
REXLXSl71JXfC0aflvWZlcVVhYeRhV5jHFNGsSeimOp9en0cz936Py1wnPVZRA3NjuUbOisnPUoG
q3KyvnQmkPWiVexfN7G49F/aWLyfE12L6hSsoFNRZT/WB88BbBbYzV53Y9evNyKdl84Jd3kxosXa
J1KIzqOMNTjp3PYg7GtXODQH4/T6qFbNEKHOHI0g4OXFi9cLgf9Weg9vy7k51Yf4UO2tc3Voj6+b
WbSr/Dl5hjq7WtSyUI5gI168Srtw0kcZni+HpYGx7Nq/qu3ICZzQNg6VcEtvqe07W4kiacWPInny
y+q8bS6smqEpRsGEPwFkuzd/Zu5wjH6CD7OTs/BpS3nsKRe0PExkPnhvAZGnk2CxzfuiCAlp2spR
4Ts7qzbqnO+gd7Q1+ezbsePfbZGZLuLzf87qzNKKHCJydy/eSWqftjUMm7VT7yU3cyI3+0rPkRPb
6q7bg8Y7AmVwjHtpY9OsnTad1DWSEijGvaCHbRJPlbwxLJxCkwHijRR6N7Ikq4eN+qVhGHQyQna+
2Jd56MNFEbFynau4hRu4AOQ5ee9zZzyGW0d7dTwGOBWqCRBYLh/9nqFOsmJx3RYJTIK3k7bVYrS6
EWFR+JcFY26vuNiIgBPMoUoYTnJNW8Outv034WF0QRHf8XLZbRy2eaMtN6IxZxgQWkMoellcUPOg
UwOO9tNhk66VY3Ps3fbat6PzpuboypVNnyZdLKAb0a/QFn4qLDoALpZXsgVF3hxU6XfpA0RyEK04
lt06EHDLjvlhvNo6bmuLdmFYX0xpWTWdGldC6UgNSBKgGDPc/y9MpGXOxOtQyb98bSL9K0q99HS+
AJafwNefxrvyZF4B09k4Uys3MR2vvE3QECejsmSqKJJiCgLg0E4d+SeqkSMILP7qxq2yEvPSnXhh
ZnGJWbWnFFMol2wNyVXtcB84nXJKgl3wzbuvrqCQOrXX7Sl7Q4IYZG2XbbSTrtw32OeC5kwj0blM
HOVx5LexELBddM31FEj8tOpQyR+t6TRBEWoEDdR5bzaWcb5cFufhqcgG1Jvo4EWgD61bkunyXB44
cHHbGbDUD9EX1Y3O3h6U/uOWX15dSy5vVYY8W3/RhQ3+09BaGFqARUKRNNyMYeKM+caGmVfq5aB+
GZnvvguXIulSUguIjzpJQ+A/WAUIvNI8Gbr4PW4MXmHadRbREfz6XK4ODbcyp+V4Pi8DLStrhAie
ptKBheow0ySaAzhDaYu3Zc1hqrP7+pedxT4t4erQeXrBbXRq36t2za0G3O4g7evHvxYnPLO2cGID
go5aC6OlI2q7ijAINOZDnnB148f22SHdSmivH8Nfw1t2hGaaWNRejPNqTA81bFvbtXuF85g4CFJe
lY5+x9P0RHMN17idOoKz+QXz9nixfS6+YBGs5GKX6aYXwXC8b/fddeHmdmpbX6wDhHyP5Vb4t3oC
L6wtwr9BSIamSYGbNk7+ZRx33Sm6Q50c9irGB5HfXXR4fZ8+KXovx8d9jhw1WiZwzC/GV/iyCRcb
95JyN7nwqjn1Qbgd7yfdGWxaYx08uLBhc45JXjO5OJHpYHQBuVCovvvhxtPGq7r5pNYoN0/pefI/
vD7AletPvRzfYkYrepVCq5/xlGMBG+HbRvk9hqmn4PKZhfkLLhxMZRUNZDYcwQZC1AaAgr9F//8E
43ltxmZvc2EikapczGQ2oXqArW0nHSsCFWkfnTe3w+raoLMtkldRTO15/yr4rigxhCbihIOs5Jxx
xE8xt9/woTg2e3ReXSi6Izt+NPevL9PaowARhX8bXkZ+TexFg+4xi/IhvR1v5lPW7Gigeg/tmJ3Z
f+lcX9pb7Pt8lLpEj55OGoyE7yE2c1Jb+jw/BypoxTe2/Er092x0iy2v5WmUegqA7nCU30JK89Cm
1b2Qd580wXjcmMn5y19sFoJaEoeQwCtLQRdARYGYDZzo5BSptrofjqoTB07vaHbspuLGRSevHrAL
c4uhGYmXW6qPi2ZvJjt6HwbrNFQ3iXnUAgdone3v6QZ2StnR20MM5sE8egF9M1BA7uH+5Tm7Fdev
fRG+TCYNR4vSC0UbBFMkK59U3uphJtulb34sk/zt67O8tqCXNhajFuuhG2iWZ1wmpLSTAAm6CVhZ
L5OHQjU3XnnK/GvLJb20tnBiWjXXEfECpGvqfQaVsl9E117pwVSRnwK1vNF6w9XoVgty8eib0tGD
xbRohVM3JNc04914kUGbUfEoCxbcr8YhE/STWDTuGBcHXRVh7EVnM1btoDEPgRi6Gb+hBeLJ8Kbb
oUdCWho3yuNrmQ5VQRETAXIk1XkYPfdpMrSYeijgacx3tK7x2CttK91p+8GmfmLnTuxYp61TvxaV
XdqcV/XSjxZIh4sGWZy88M80IFybuXwaQJZsHIrVW/XS0OxmLwzF+RRrQdvyEncGBybTPQA8W7yn
1ZCmhx1SJ0f93esbcnM+F5FgpuSJ57VQj5t0l1GoIvMGwsztjnSujt/C++5B3GU3ysY5WDcLiEID
psEDUFmMtFa7dkqDZo5YRBsNgP42e4SE/ajA5n+QCR526td+t5WxWl1IXkc6zI6wiKkLq35pBKKY
AuFNA1rjM3o1GpqslP3rc7pihc1Pwm9+hOkAHZ6voi+FWgrXPvnYPnBkOu3oeXZa2qteN7PiryBO
BaQ5vziBiC1Od1R0Sq1ZVg4x92ch/9mFG2id1d83RAv+dkrT0IQ8H0bW5xXb0SepEiOzoXlOVFYb
HmotD2UqFzbmb7jY8GZr9F3Oq9QxC1tzM1fYQ47rotFuF4etjMZarPDM2LxuF8bEQtDLUMbYeGj3
gxNeSVfNB8seXd31voabb4B5My287zNzC6/RN2ZvITw9d3n1e2n0DkN458HoFdKd1Hpbt9eT7vfS
HLrZZMFI+MMes9h15PhKT6Gd/ClZCQfOvikPErv8IfmaXlsHLs1kD+k4YWCx64eNvMNKqhQ+GZhL
RHYcWb7leS7UMI6aqs4dONXpn0bV9yGDrDO0NW9fnryr4pDY4ufRv2oOWzJLK75ktg3JCAMHM7OE
s8RlG0pNkOeMHCVKLgRaPUl/pzemU1J8dOYnnhl82rL78pijqIVhSFs0CMLkRSgoBIqhwHBfOOX0
pYveQp8CVmXjRnh5Bp/bWMQLghK0nRAwraqJG5FMu6CR+XfdyHMTi2NOg1dGyx4mMutzYnxsqg3O
rpVXCKDxmdqGdAbPxWX6V2gbgXZeOXcs+SEzD4p262Xf+/BY+N8MXt7ycFLaLYTQ2p6QdJCSOrxA
yNgby1FNKGyGAMAcmrrMg7qHCBl+mlN4Mg4iz1NY8p32aG2dgpXlemZ14c6CtEnSSceqcFQPg5PS
8L4P3LlekNfH+qRfCfd/watR/JNB63CRUrlflpgybQBhIsL9A49PR9iQQrFN8O7R1M1B3MXfyNtu
Gl3Z+8+MLqIGi4rXQLtWQfSuuMhFvRP3iYP8wJXx2dwFx+aAEJT19vWNunJZzCOFCI37bkaYLA4D
sjBCOBiMtLf7Pd776B/mlFXsBPvff3g9N7XYPoJnDpz5eVKjdyI7R4RFu7XgV2/q/cao5q9+7ref
m1rsGVEwpEJCwsaRpPecDgdKbshU3hqHOXMTbmdu5k9/bo94AZlLyDo4HkRgz2/BJOmnwctNGrUd
70DD5hV7xb23Dt5Vdvieb2SmlLlM8Jq1xSXoD2MaaYiLOW3XIXdqOhl9q6NU2oaxb9TGTuhkT2iM
bXT9LANzkmphn2fht340Dx3cMobcX2sw+/jdI54Q/oT+2oSMKutEmhD7fQxTqmnkNnqKzjC+o8Vy
p4aZLVTDRjp4xYs9n7ZF6EhXbmwht9c+BazhcbryXIjbKZdtyQOv5GZnS6BjVR6jpLgXF3kH306X
h1jqbdEuHxInt7PjnCsdT8FZ39p+LxeI7hL+B1vjrE29xNrFbWpmaglKx7upTv074v7dZJf38nHr
SK0kZbFkafSQg7YwX5QBfVQvWyCVvNwS1BGgrbfls7xP3GouVfsHoX3nve3O5TUNr3aw/w9ysi8z
HPMHWHhonQk2ljFKqAV1inbAXIw3z+l5TjAkDLa5rbZjkrVpBWJFLUbTAPAun6kSIMXSUHzAT4Z+
zuvxXHfKeQhKNxj165D4S1JMx1KDk9HUW7fQS48CUOPC9uLMCUFDK3pZQ7jvSjjn8k1EyXp6U56S
PRwSm3fB/HPPj/hsDtwfsCpNIiP83KEEwCG9xJcRUzujDRXwdC1uUv8mpCN+nzn5wT9IHg3JJB6L
w9amms/Ca7YXV4JkVEMAY8M/S0/SMT70rupuL+fLUJ4hcjhAhBoyLIaLwx+lddRWJokUvxoRYYH1
MzW1W4BT9JNDETBphu+8fi2sDkzWeaMq1nyxLybVSlNzgp2O+kGLSmEwjTthyI5gOqFWj65zWtC7
tAxtP6g3wrXVoV4YXsxonYOu7iOzcnLhWg4++jVsMrMWlQDcy9+CWc9hwovluzC2uGbrUmkiM+aU
5FUCX/OkPTaTeApJPehldTagIKsgWtq9PrWr+/XC6OLCpR8oFYS59qVlnzytcn3dtJOycQJPsV+3
tBKxzJApwD9sHfii5cX4Kq80oxqBUPr9rce8gvBIFdFuQ3bNrbx9YtFJCiEQHFHmDu3Nhw3rq7N7
YX0x0FAr6VwtQJ9VFKMbdB899e18IA1bdLN6F6RnsYO94qYvPxnyIXe3U6qbE7AINlJT7fNJ4RPm
NE94FZ/Dw1wPyN78B7bmnfliM10Md+H24sGL4cTC1lyDEGHFANXV2b2jUhLg9bn14J4//TVzC5+Q
SlOLzGEPRZYkf0du0NhBTIzubLjRrLHqCS6GtQi1gU3KqoDLIdRuTgouDvXPk3zUThu7Ze125HaG
aBgi0rnlkPFeZEfiEs6NwQLVoh40VzsCXNil18Exdvvj7/WHzKUvjsWFqcVKwT9vmiPsDU7vj3Bp
JtKpB2K7dfjmw/VigS6sLBbIgAxHMQMWKECTaSfv/XO3846jCynEU8130+DqBrwwuFgpqVPQ2faH
Ekxhck9lyO3r/GQ85ZcCGEaKU/KXhqjzIoKJQqRXaDHEIodiru8MXNmuc4SPKe++8Q4lxx0MKo/b
1a9Vz2mAS5BpWZmF7J9vkTTxIfcyuZQsFDdnYto66k8BLH6dr27cf+ue48LWYo9oHg0NcqbMolPj
h2gIW5uKwE0QZteRILhTFHxJzVw41XX6s28MhAp9byP/uXrAL75gMbl1CMmjkAukqEUFZSjpOh/w
l0FS7l8/ebMbfrFPDUJEWtZMMOmLSyIsU9rwPaBJqlFcd2Y/k3duXHnrQ/llYnET0HlrBLBX8OIT
b+Qg2GlmsTNh5X19IKueygRUy8MS9NEyvq5L8O0D1FVUEP1jejZP07k+VQdtY11WHki4jws7i3OW
hRItOQa7Pjmh6e6UNlKv94ONJu2VuPlsWZ06GN8UOqINehkWqzNKsSDF8+qUtRupd4UPS5qlbmyB
LSOL9aENUoaBkPjSs6zv5dR8CkoTbkLf2nAYW3bmP7/w8bBC95EksQ+QK/tQBhNY7vhHb2QbvPUr
2TdW6GLSFofXV+JOSKtwzkXPdaz+tqQuX0c74zADTLN9YfdXW0U6ZeUCA9k3Zzbo+5x7G58Pjlau
LihrvFNTtOcOThNU4R48X492LVpqqZ4eNZRSPb8/lpz642ToOhRYNez9DZQx8nu/Sg5hOaGj3Va7
3DLCkwB0QkA5tQuyq7Adb/ysFg9TGcFRGUNvBoSrcJIouO4q8YMyCDeo0/hQKfobIfnKql0O7CnH
crFqQqnTN+uhlm54PDZGxXCnrg12aKJuVeVXshxkaX/N4dMcX5gyAqSZxZYjPEP5tCO9oXZ4Co68
qH6/8oMlU+RVpdLJCdjt+Wr1raCTtazmLeId0NY9ejzidqMTXcEXVW/cJisX1zNji/MllEpJvyIz
qCg/5DS0iyF2tGhwynFLJGClyPR8XIsjVnueXolVhtaSCT8D17JsT6f8Rj35zVl0cyd0Nx/g80W0
uECejW5x2npgPr4H5/HTaWsfCmuXT7RQEGxHhxiMcBvsoQCd7LmRYthidlrzxs+sL67J2BuNXLLS
5ikG8a+eSsc76SwcyF466kYwvBYWYA0EAHVjKqzLd3EapAPMN3+O9RdkeLpJDluQYWl91/yyNcd7
F4ehHYxYoT1orlH3++o7hMLnqL6CZRN5cPmYCMfioF5t1w1XZ5T2V4DKlF0JlRczWklBKEWomzv+
l35vuJGrPOg75MVPjf0f7J75oC13z6W1xW3qidKoVnDPP+2eGJiWAx6F9DNARUf/uv1OW2gdPEX/
c2uiRP85aThxGe9IcRZXHuJnTOtn0ZaTY1/+mIS7KLmeQUe82xy5uKthUkdTtbjSj0hwbbauPL28
X4z64iMWHmGUGjPOI0YtWTv5QX6QvkmwY+4Kd/oA3yQayLZ2FTmm0xFW+DbkehATTvvtBqG1s3s5
GQt3EUqBBNOkxyMlgoJPfZ/kH8UGfkD/Vs83buWV8Eymmxo2JEmfaUQWpkyrl+Hwo02sih7aerJV
4zQkH0oaoGL0d1u7bt3X48EVOAsQnZmsRJYIMV/klqekzcwq+BPfz20r/uiOFqCu3hEd/Shytzhb
znBet+W6XppcrGtbtVqMljG+MC6v9Sx3u1HdCHPXluzSxHIeNalRGhETavEesTo3niI7hSw8rQU7
rPINa6se79LcwrsPoyGJQjKP6J+Yhd1/3iSxvmC6JiKv98RKsBiaHBVe58nN3G2SvJX34R5c54Fy
lDtep27UkwygGXiz2La6ZhdWFyPMUIhRUPABll35boRmRqkfNnbiWmxoXJhYuFSvrYveD1QCbFPK
IbxQjwiiuEZdyWca+R1i74NXSvGuq7KvJZQhHsx7G58w3xYvdubFJyz8bFPqVVHJw9yipx9kW9jN
hR35fs6Lp3ebDYFrXv1ywItgmMxHirgIYEZfc7scWFdGkxfMtj9Rlh/2c4Fl6+Stupdf41v2uuZt
guabwvjIbZ7aQ3ec81Spu4W6WL0dL0a2jADU0ovGXCExAK269yY8JsBMkJ8ZgZ3PSP4tyNhqQHdp
b17Xiygg8mojC+Y00hyoyj9gEQfVUjvzBRm7wv1WRWMt6ACfBqyERww6UIvEfzFYWZC0Wg2qq3PG
KTq0EsIexXQy1dPrO3LVj11YWgyMxiyvkWEZ5nkDuz5P3Js2LfvdTHdqD4oPWWzUbhKMbA1vEfar
YlS1PK0Ij5NdcdLpmQM/jZrLnLTK9rKbOlAz29XN1rSu7k5DA8tm4dxeVHDUUFV80SRKjU7NKT7P
haKW3MSWmdWYERKSf9tZnPLc88VxmKPhJ4xCPOz7W3ipneyKapjjI5SQEPIATd+Oq2bf/MK/mGC3
0QyzjBdUarUxg/ViSMVbRYPKWvheICe6Q7zi9V2zfh4AmpgKIEr6vhaeRR7TQNRyqovz48Ybd4hZ
7Pz9+GmuvKEMFOy38qqr18Mvg0vWgl5KmyIfcCxlfqURq2RQFm2MaaVaS+ptZmGgixTE/eJ6EKSi
j02NJI811bsxhWAffRu1eKs0bif3O7X5IgyfQm8LKLp6t5syqDn6O+fe+sV9a4zIz4cpxXcorU9z
9Nuc85MM0JeCm/36GNdm8dLU4pKVExmwdk0Y0Wc/U0S60lFwXrewdrQvLSwm0dSbUFE8uea9OaBq
ILARC9jTIzfurI3swdZgFqesKjuFyw0v4kuHgCUrpe+vj2U1EXI5mMUuN1TLiyaVTTeDMIB70Dqj
HRQq2Ftwj7Vje2Fo2cASoYlU5hMl0FApPiie6RJGf1YDeSNpugLE0VFM/vdWMxb3Skb0Dx8q3l4s
ZfS7UJawazRv9kD/v6GMdewU43Ogqm/EoTlVUfk+zyBNa0IDebYMbv4u8s+VEJxzz3wrjiKyC+oD
4u9HP1a/DpX3zguSN3Go3VVec9P5zUOvlZ/8FvYmtfvW9tJjalobI1oBvD4f0eL+itQUzfZIBGb9
LboH1hqA/AwevevWRbrj0B3Q+IEWoL2qbsqN7bfqAy8nc3GL1U05+VVFAQuwA/BhRALsOQwpHdTj
R2d+pv8fj68xn4iLKKQQQ9Wnk5rBpoZrhK1bxIeNLb9+foHRwsvHBbnMn3ZNFQwl3FAOOmVddQKo
k4uQY8wIRnQBKhfm9an4LjpzXuevBI8QD//L9jLF2bZ+P+GCZxyHd5auENYhLBavtq7njSEu05uT
LJDtUMYSIUB/V3n/n7Mva47b1rb+K6fyznMJEgSJr27OA4eeB6k12i8sSZY5TwAHkL/+W3RybqR2
lzuVqlTKtgY0CWBjY+81ZMum4/dCM9a8+/Lrt3l5W//1QGeLM2/HttYsbGvJunXPnAeHMLdOtedf
D3Mph/v43s4WIkk7BpF9LIu2G9YDA2PCgf7G/VQ7i6kdrq2Qi8fkh1k6W4RWLCScLxB2ZzUTXF+W
CQCYZpBvrjajL00U8l+IHkBfAY7CZwdjleWF1swBfsaXwqIUNm2+QPe78HoAYQIQ/HCHad+vjjtP
y3kS9XHc+XN92GYhcSAbnMzvk7PchSrId9yGnzNenRo9vK1sE2V3zV7wDA5y4K5Zcnrt2vRKkfPS
pH78EPPXP3wIra2HAUe09OtSbCR84PMRfQUr5CuDTbskEVcAY9de9tlpOua86S2FtVoLtHNNAr9G
4yAcAxAgdS17vHRyf3y2s3NVxXXbNhGC9g+tgK/207QtvGiZrDkAKPxmalzt2lE+74FfzOl5bJka
1mkKid2PAgrv3WTj3JePoWsgV7V9+nTt7n3hdZrgQUB3DaQZAKHP9qRZoLEWpvNJCwcdldXeaIMP
a5houl0hw114mTPzAYgN6GGikXL2MjsjqmlVTujWcBNmduFK0nD16wBzIY59HOI8+Z763ogrB/Ol
a43L0IXP5SmC/sivR7lUeAIsFMJFNpQrIKp6tuRbCfK6NYNcBk/5s4hEY+HWBIsYVArFrfOqra9W
9y8si09Dnq161gI4CBQfpgmxxYS8TzMuHVQSYGESiCHIvX9wxoHnhorgLDUGCOrZbNU4eDLRoaz/
Y+lDC8pc/kOsIqRioMUBG0e4Yv9EC8tZWPQJ9EWcFie1Y3tJujEq5bXGMTTy4NcTdyFUfRrs7ESo
gC+PNTjCwPBIuU5tuJI1cBElrmpf9di4MtrFZfLx2c6OBWHQcQAkA3fPI1nUN/oDzFWdG3KybidP
HOqv0NGrnn79hJf22Mchz06ENFRk4iFYdo38NkQAfzal/+sRLnXL/xT3wd0dGJCzhRHDJraHiV2F
ymDvQ9Q/fU59zZMLa1mt+aZfppvy4dpivLCvLUAoLNw5CShb51iN0YDBTiygMdXBUmkIX9pmzVR0
bVtfOE5hf4pKFkMva1YG/XyShThKdVEDTPpHIxSekzCEAkHf3BigYF6ly1/Kyz+Nd7YcB61NSkjK
ClR55itB6Usoda2MbyKYezcRv957vRDswTCCKQbEiPGHc06KRmhRgjE9N8zHxiP+rKSSh37rEixJ
9TK9Az33rbzKZbywKkGDMVDGBTUTQlRzpvYhRUA90DQKGy8WCYvnyCVr1ZVVeenBPo5wdl/Ui1Zq
csIIXX4IY7t2obccmClA81V8pTF1gTzI0IrDcgTYGYzWcwoTHO+yREYOwBTrWb6r8RK0IOEnJQdX
eY5r+PUy624y6AEUbr5XX67svwur9NPwZydBHukmQBsY3tkrP/Zqx51FJGZaaAN7vauVmAtb79Nw
Z9udJ93ceqyhfCCgHm5DXVNfZ8U1Wt+lvQA2GJRXf3AdAEr4vEQAHyeQRMNTDXAXd+1Fs+TwVzf3
1iaH5k6X7Y1mGV1t+V04EMAFQAF0zn1sdo5ITDu9K2HqOneQxJrc6+8S2J8oMNbmMrv/kbQve+R4
gAJdWa+XF9GHkc9m0c4iTsZiFmxChbfWffkQ3tSYxpv8EYxy39gmMLpbsAPMwa5BgS89NNFRP7TR
KGDAv31+1U2eaMTqCa7/sriDbNoiidRDP0GaUFOvLU8eryzYeerOMlqOowLiTcCV/0x4tSZ4m3cM
UpwyiG9qqC6Gq7lsWADB/Q/qDp+GOjv+JiDYI0MDppXYcEulsFMgWXfV/ejSlvj4QPML/hDOxASf
xIriXm4f6VIHE5ysNO8GboVrhcj9t9o6FyIoknOHIk+3GPL1s104QYfD1hIMOYM7yA7sxSHQPBA1
e8hIzPRQHUI53pWJu5BzQs8foCeAO1A/P2/uUKsthzKHKTrO3O8Aei7iI4R+F/TZ+FtVlUslsk/j
zZHvw3vVRriXK9phYe7t5075ZBd7+Z1aRQ91UODKBYTFgWS+OlwvWF3cj2D8zjLLEEX7qePSA8JD
phjP2nzP1/oG7u2LKHD85KHc9pt2K31tWaCKFVyTBLpwcHHUKGYqOAhJQNB8fmboNJu8IFAvhigu
qGZvo6g9BqMcEiZX0ptLS8jAGDYKbzOi4izC1nSa2opipALoicZAPpNeG+JiFP84xtkMOmD3JnBk
hc6W4WFrwMHeM1dQK9Y9E0TmuoY2z7UXeGkzfhzyLGnjbToYkYPHylHYHGDY3YTAjvGr6lQXN8OH
1ze/3g+LU8bFUJgzXyN6ye/7+xnG6/igpU7evAFL72on99I5bwAfisQXLTCo1H8eMKuKWgu5gPv2
mlZbI8CJGCTr0FkjGfWBPLi22y+Nhz4cvMYJNX/WSGNDnqnYHuoftxXqZcH0xAPqEq+7N7bxlVrA
pb44/zja2dMpvUrgMY3Rprc5i5mbcvlTG8Sr8vY6+eXSTQzEJvCHYQmKpj8/S0DrLDeSVMdo/ggy
NgFrWQv4wQrgKRwUC+7D8ffXsfPSZgOAfZZmAjUSceXz5A2NNrUZZKf9RL5MPXycreTafF1akEAr
cSCIEbJwLnweokpJB+cgANPosjokJ/hML2e0kl4hA02Dfwa94+BhAwTnMKgM/9j8H3ZAz1tH5qb9
B6Fd3ZcLZ41G/BFVAZTYtfW1Ruqli+an8c52HNQZZIckpgZEA+F4ZoItqnc70J8RinHiOUH5bvm/
nraLy/LjM5691AFNwAmJzDxmgcQe8kKa13utg03+d4QXLwUvlMJs9Pix77DLP89hgZ0fxwWyXlYZ
kDlpdLfo1IGJ/J/kYNC0wMWWG0AyniutOonAYh2cxi934bKGXlLrokO9nmXn0itb++elD2cRcEBh
EIA/ABD6+ZnCioZ5rQGrWCfsVWQ5gIrhNVDbz+/t8xhn0YPUetnZICT6RqgHynzpCWAZ/dVE7+fD
+fMwZ9PTGjmlvTVrFu20u/qevuTxLl3MK8JY6HAz7gECgYqyf1Uh8+LzQeqfmdhmDBeTz+9QjpA5
cTKI8bB9dpj88JFG6+RrslTeBGd613qgDSjnV4+cn0MKnneW2SaQagIw4+x5o3jSTEtgWLWAT3a1
BEX5HWqyuNSSMgCGPynda83Ji6vlw5Bnm3wYZN2kE+RWpPw2gvxgTc9XtvTPbaDPD3W2paUTRWMU
46FkkEKjbL5+oHq0vX75uBA8MBImjYJ9A8+n8yQ9kWURGyEApElHn61BPI5YpXsoK4Xe6FSpl3Qk
O6BrPbmFZSytqYd4wVA/wi/+5tfPfAG0PH8SbEDcMKErc378sE5odkfAUYh34PIjeoHc5xK3WrJ1
C8kyiasK5FZIIJb10lozNBWy119/hAvJ/OePcHbBzdrKzCxlz30M/TvxswC6d0Xm8lNru3+UkhWi
0DICvghXXe/K6JeW1Sz1z5FcoytHzw78JhvCYYow+g/FlzcLN6Z4YemeCBwXfMo7LVqFwZUxL0UL
iPfM7gk6hF/0szOfDGHbaAXGnFXqsW13BFLrY+1i697r/sz1Kh/i5bi8Muz8az9frzEUKqOzmQLc
dc43bRE2I4yYMay2BSu895jXg1+4oQjv+Ra2WPe9N0Mo6yW5yh65/MRA9NqAx3NgtT+HqclgiW0k
fz5x7BW3inizfNDcHSv3o6v/HQWhObb//Lx/DXoW+3mlwap5ntoZszb5aOzuxWqOyDksDtiV5ubF
PQ2W8f894nlINJ3SGWOM9oOz6saegDcrOOmzmgrT3WsOHDiJL8X+jyOeRcSiKkMpE6f081rRwbNJ
XmyklUyTB/U50rpFn5MXJ07Ai+wyFgxU20wwuWESmPh0XBWU7WzJkbg3JvciY1xoVWH5jRkST6vI
sE5kUa8zqz/AeXBrltaWS3Gs23hh0BzMZueYtAhOdLC9kEVfSM8pnJXTwpWTfDFzdccTsrCnLqgr
oMejVHl53261pJeukRYHQ9LMVTqskegEGo8wjg4FTDMR49ay88SPsnAAzA/XGkH6vV2UCyHgzRNT
doRrWaDJZNE0YwT4Rv6NiQoHAqA5ppNvMrPYlW3+kDrm0pjkPtFsv1RklzhjoNTwLQ1R/uShvjVo
+jrlcBxDPnUq03ZNeLmUZX6j97ofhpDRDmP6mmiAV1PWPlRO9ZhanY7Lt/UUp92j1dh3PBzum4Hv
RjtZ6N0A/SZVCRCk+mVtmzfS6gZXy7LXNCwAy4ycoONFveiiaUHgfKsR+WwZydrq5HFwxtITjN1G
KK4hj2SbiVQrOY7gixh6sWw1YzXo2a2K+RH9gC2p+k3aQnwvLlfQjuI7jfS7UCbfcYNZ0jy9L0i3
UTA/iom51TJs+dbYhKXzCPeDe1zu0/Wo4i6wR0yfSdIt79hTOLIHxtt9OI3PxpRFHlzyTnEee6UJ
TY4kZGDXRs4NJMjWRjfSZR1qmqu68ZsYujoAcfKYkGGHyLfkU+m4aoi0ZdVE454p+j7KfqclZgoL
LOOmFXSjWVkVWLW6Z1VEXaMeg0pnB1vZx7EpsTLlosq1R6N17kRofu9N09lFqn9RoiCA8LLliKXk
mlXz4IjwxbbCJS2GW9YBUkDr8S5WKFO243JKwwm5gjql3Jw8aWuG36aaWmQOWwmn3HctbCJFFHa2
38RdAY5ZBbdeZ8yqVR3b67jqv0EEcOeY2bHnZRBn2gbM7d7L8vFgwcHaLZLyG+/Tk0yzV400tw0v
uac1o9fo4kgi4y0vOXFbm+7Duj1osnzSElyXtfhFWeORS36rtXyrT9YqMaHoZiRYU/UXu4Oy9NSn
xVLx2Fcmal1pDh1T1UDHNC9Xul0dlZVAe13EKCr2sBxDdWDDHO2uF9EOkkA4tVFK9cZO9h4uDg8i
Ek95E7rw/9qikudHMLLqRwYARlzeD7x6NKPyGzXLlZnnMG200LE2iGv3+p1uNNVNm+f0EBZNerJ5
qT0nIYkWtTOsNLPoXcX7+CTqKACU5iaPy37bsmEJ5ZA7BBwfWn9PaLN/GUvLa5jeuGrkC0s9VhaI
wGDT3rb2Kq+am7qPBIxAUsttRxbILtmLOj2p2npIewAoSkNMbiLNRz3q37t6gFd0yfKTZGpdi2oB
zsOig5flhIb0DYEOZWejWN5XgLtkdu52U3nP+KOyQ28Iw9uxlSd8o+eIwdMSzdVsdbRZeQe0wcLq
Gs0jSdncCSkb1yqn8lgYxt4pY18mdgAqpN9N41KzHqfpudQhacbbfgGna6/WY9uDwRdMEpcj1P8I
DhoTvTMF9LfFPbOAbXdTeaMOvAYL82dH5VFQ1t/NaWjXVMaeUaeVL5o6BDfLmPza0eEnEHeRL7vq
ENUzdj6pI2+Km2QhndhTE32x9MrwcjEcp053tVJbNtqNpnUet4Xb12rNleZhC7VoyuReqfNuacQh
EA8VGPO8NBCK1JNIdCx661Y2DTpFo/lmlt/xK59jPt5zNjxltLtnYNeLsnnrJrYMhWW6kvNdBu06
z7JD3Qt5Y3nJSFeKNa8dTV5EaFnAGkUoxNLSA4N+Awj3C2US1rVF/L2hEP8yay9GqKAlTkuD51CN
ZkscAztTD/eO+V0DucXLUiew4RI68eguSmGoplVeX97q8otl7aR+Wxf6IoX3o1GY7mhFkBaa9mZR
LAQao4mBXG4YE0xa69ZqvEvpfixyb+DMkxl0zmpVrNN06mcry0MHqHTVQU4jhx6yFq0dYEhWFMsu
npot1VKsii5y9Qgh/yurM09ouHKVj8MYr6sR8vDhFEDzbiH7bFNGtous561RKluXU+ZSWlsnmN+6
kSDaIiqiN45CE+o9+uB1Zvkaluljl4qHzHLQX0n9cpxnTV+IHtLP2oOZ2UFThK498C08vgJLE5uy
P0EP0jek9WCM8VHMRVRm3QwlbDzDpHErekjUo046WKpaj3oxuaJH+w9Hbod4xXe8fc063UuR4Tcp
6LWq0LcRZFULQKZagqwl2hD5lYbdeiLZPc3gShW3iafkrlXfLbaGKeaKRsNXHa4lrk7VuknsztVR
Z4Xu7bFyJpdNX+q+PTI53Ke5ccPTzAcvdF2q0tWG0M0l81I2BF0tPTJlyzGKPBXqLjXYTS+Kpa3J
nTXN2nfQoNdHr4xOSYQnyJ2lBDBDK3s8ybRoDTPQ01MUd2teTL6Nf27iN8N6cAb5GuG0dDtDbIsq
WgsGaT4QbKrMDLpsPNKQOW4FvWOPZlh8WO/ok8BAysuzdF/Wzlq2hVsX+QqN3rWSjvDaSnvRDERi
acdvadbdxSWRbpbZpst0eusQ/m7ZZR1I22iXVqXpvkXmpw1tty15isVZ8Bt7aB4azo9WHz2CNOpG
CdqIXafcyS5vWm4f4o6fTEW/wmLk2Ur0RR8NOMQGBJE34YT7xhgAcDCCsEie+iTZG/UU2BaoyUm4
0QX/Rjt4s9qhRGoDzT0Mzpc8KRaxlQaQ3Fw4JN63SNB6jQXlyLy4oK5dF9+dnj2UGm6doO8+JpMo
V1bBHmPprHI+uA1DW8XUAdbrVxB3XJCK+43GV7xrH5XZrqTJICLOAwal9GU+Dvtykl+7KfXBRHuC
XlRQ97GnDfUdlESBUrWh0tAWiBhattYGY9v22V6vxHqalHJV1T4ZRL7ZzUT9cQDozIHGuzdyiWb6
oJzFYNEbi+O8cNIxcc20DsxQf7NDDZ7Cgt1TfejdaVQbHmcHHkYPvYk8T9na2+jQTZEMT9pIH0mu
dsMAMS5LLQ0zP8G7fBF16SHRug2ZUGyrJth6OeFunBzMkSpc1OBhySPWGXX8mBYkwBnbe5OKiwU0
7xGc09xcAYxb4hqd7GInHpF7d8vEjveGGJZkor2fsvTEmihAgnvq0tLvbWuhGLhXJF2mQ+oO1PTB
OVjLIkTDFYhoFcfekE13JNOPdBAHZkbPRllvNdVuqwwEuAJwoZGCzIvouciHdMmq/o4XInfLhi6s
nC+hULnsLFgn9baEHlkG6VQVL0Z9QlEMvd0qau5RwlLbUTTZgqYMXrVsNxbimE7VbQLtSpWnD3Dx
Ii6S9FdR6O98Glapke61KvGTSQrUCmowbusgaupgkFG8pFTHLb5J7rTKCHpsCVp1XwT2rIdLQbSs
DfABaD8eK25WPkw7kQ8YOwdVzkCyER4F7UKzwpPsi5eBksdJiXRjMchqSkyPK0yciY7G/D63PNPI
Dj0RzE0L5ZuWWsEkB9CtprYXqKRCETGKnk0GOqvFuswdiSlcM9aSpVBm6kX2YPuW0RVgiHF9ZcfZ
V1XiZFCjATy4NCd8hGjyB5Wk9xMyfMhsDNZW1yPi0r45Fibd8zZ7s0stwolD14qOvijtZYzkxbU0
x3QdCSdsBm4Kg+ssCCsLbMwbsxyXTO+km3Pn3hjLe43G8D5Wnb1xYgALmnih2SlEvipdurY9jNtC
n6DSqVnUGyy4RouUv4ppqBp3kPI5JjVWJDJP0bb3MsqUD/Y1jgNShXhhBGqvI5Ys0n6yUDi0IsXu
8xivFWcQIjazG3TDtPuOtAdJ5A6+dl+dpoTidF/OF0aQKkRvaV402EdF4mBk5gbY0y0cu1dtXS+o
Elsz4WtcCha5Fe1mVkVkk3RlqQxBQ4BkXjPn3hxzGVT18JJSrXLRKEOhJ7FuiD7lbkxgfN1n8Gww
oEOAynAQKqhJ1sVeZcWrDU2NvV6Pm9qCkB7nOK917C54RfMXS4TGgtmx2KVt8TUzs5dBmxyfiO57
ZoaPjuoRDA1SFXhJJvxYRxqmN2XNH8FfP4l0urcYfRqg7YWMuVdtUKocGEZnTIMoTrbwrV5ldlX7
cUu/NeqVlDjCoc6EuK6n9JQlurHp8k6Hp0RNvTLUqaf6tvWblhYBJ1rhN7kVFF25UR0KLlqZ+7aZ
bisgOmC61YBRNFDEO92Qngnskx+zaoeW7qIs5dJi8R1JAGfJ1Jvsu2DqLIS3FOdAKdNiFUXVo2FD
4sCtRzK8DbGzj0SDaNiCiKt6ezWaPJuFqAOjNyNPpPadSvXHtm69JtVuO1YGfQIYdsyT3ptF9ZZC
4rwKE1wcy+xOp+UtDl6IyZQmDL6RBNbdeFCVvU8ZOkiOgx1GFyOsAlyoPSLLanGnG8j9LKtoQDnQ
y0P9qGv0uxWSbZmVgWPGGxu+ynd9yN9y2Nu4oGxEuOM7FGE8O5ZaEbka0sHvZsRecB7soiQfsLvj
/gTyP2Ie9sWQfSWtMgInyQM6hMvBkqULVHmD8D6GgZ5x8GUA8HazgX0jtUnXuTDfDJyhou5ww0UW
LgwTguOTvU0nMGl6Do4NtAzdvLYfUMB5ro34HjTyfJn21Vf4gB5EIwpY9lLUcar2BoLwBVS5pr3e
6t9hIW/6RY7lOChUUiKRbhOmdnbe5qtQJf2qMqJvvdGSYDLgG4LDWHeHsjoZGn0QJYoxBdSzXMMM
j02T6G43donbmN23MaG+HvLHimu3Q6dMXxjNiBpJbvuxClGVRf8JfexceUBJrRIdtQNpOcgOVT66
eUpvsyq8C0foL5oT5B/hVwKVcDiN4mcchtRFvugpwz1LdstJDxccoEnX6YoEZj/5a27WEOwywhWJ
qrs4zL70GjhTypQbPqSgYDqmhOZ/NaMc6ldcvDM3tQvmarpQSyzEJVXaGqZJj2lk7+Q0rgfVrRzo
5WugcW0Lw34jha6teFsLt8wIFv8sDtYl+SsENHLf7O2nWmS3Td0yz6TDV1ohDjYhDpNOatAhAjsq
MBgKK6puIE7YpHAs7cx7ovVZUKbScM0uNN04M5sgpVhfQxUCZQDzeMfYUlJIXAPspaD9skBWCQz7
ykryLdbOAYBVeIVUTYPYIieUFgi0ijVa4t8i0wtJUQO+zRK3UyELci16sLnaaQZ+q2QPlSFf9bG9
5ZUTZK3xbBK27uP+FQLFGyTSe+HotcsHJBJwTn5rhXGy++k57fH2zIIzXMSGlZ7K45RS4XaRTd3O
AYoHyr8QPI/7F1aHdyKBrKAGc/IFLbU7wDd0N1LTLVAc9ZrnaePSgt60XfvqFPI2McWCCwZOkElP
fYtYK/JUueagvYUJQ2ROFjWT67DXfFaj8VwX/Y6ztkFRmLyNaTen1WXqD1LsVI7bmWB4ftrVN2FZ
wt2OQbJVkkELxMiB4ujavR5B9zOmgKNA8QspfrVPkF4vu6pYNdAmmvT6BbHfH6ZsNVn9xuAjRHzi
5DmbnFPFrVUxhUe9024LhvREtbjomVX7mOTVXcjsfZUKfcGT6YX0yTNm5Ri15WuSoMdVKn0M8tZZ
hIxOQV4T5o2tY/qaQ97xz7FPinAtjB56VnaMmizSVrhXCw+7/95Ca94LB6Nzo6LdC2U/QJPKuA2p
AzBvx1qXVhr6rblMgrpxShe57cbS2jzIWL5gqKDEVoeAWRxqqC4pppmQyWpPZoeCXRoD7YlG67jO
U3JjdPGKJaM/2TUSO3PrYLcs4sF4Klu6MjvzboiwIE3oU7AmiHIWLZHUfR85Sm4Fgr4zOa9Gr8fH
RLVPFgo8PMnuKruhG9hI7h1K04VeoJZTkXzNW2uDzvQXQAue8qSOXRSHF2ieyWcDYn+dzO8R/d+a
HpdIabRlUEwFX0OzvNhmBmp+0AApkUCyTUvhycUd3A2n5KViNvzApP0kwOn0BiFsn6VEolw6PCid
Q8u8Q3EnLfHdRKT7PNarINPTMYB9M6olqeMERlImXorP31c0344DUrlCaP0mH/hL36cPJoGlTBkP
yG9a4zVHMQFJJ2zwmjheQRgYdZy+eUgKJ7lzOo4NHpJHVnflA+9k6odkmBZlgpTXMEcgQys27VuR
kyNN80Bv4MTjIHgEjeh2TiEMVxQlrKNbGS0Y7jGHPk8fm4QGtcxuyyza8D4sPBMo606UXoF+MXad
23CLuCFvEYhzDb8vahaSt4fBRLHVIc9T3p4KQg+W0aykjcJ0mMD3ngVG3qzbTqwrAHBDcz9nbDQu
Hs28920yLoZyOI15s1AJPThjt4D0sc+a/jat2hU1X3EM4gaP+xKTgUMnzzJgg4i7DGWFx2KCa/cI
xTQYNheo+6TkSxym77o9oXBX3/QpJHEtuM5E/YPT4GKrm3eN3m7sStuSRu7MEakeXofXF1EAZyqf
Zd0qId2h543LaX2qiQW+yoQrG46qMssRqoRLKtUDTpglj0lt8xWW2OjbkEU6DHGbjYgjyXy5ERMQ
wKU9ojaTNXNy0ymFraby5ralJTb3IEpxFaZ7sZv3oQlz1sKtKmtMspnric60D+K5doTXFJowfTCk
JwvqIOXyKhzqZ9Tq3Fb7q/Ez974+oF0iZejNqIFbp28MD7LkSzz9clYEzO6ugoGvjXXWOWxRKEiH
/zaZklV5nCH5M6I7vb3GKb1A4v/8XGd92YpYwtLmsWbP3/EA/4YD/SEP8jcMAS/w0j8PdoZjyGWH
NsvcIEzXycpchf7bgKcCH/ta7/VKU/CcYVCM/52tuSmozX46sTtbilZQkR9f/5yw/3lT/y96r27+
6DbK//wv/v5W1aNIorg9++t/9smbqGT1vf3f+cf+79s+/9B/jvV7edeK9/d2/1Kff+enH8Tv/3N8
/6V9+fSXoGyTdrzt3sV4epdd3v4YBJ90/s6/+8V/vf/4Lfdj/f77b29VV7bzb4uSqvztzy+tv/3+
m4Ot9z8ff/2fXzu8FPixhXgp397Pv//9Rba//8b/jRYwlFQhkAhdCvhwYWENMBb+/TfN+jcUW6Ga
CEAC9JoBwkMTtaxEG//+m0X+rcPT3YINEoHzAJBQv/1LVt38JUr+DdfyH+IyAAoCPM5+++8H+zRD
f83Yv0rctCHp1MrffztDk+HEh2ocGGa4iMDcF7i5s3WfNVYowrrU3bwYRugHKBaELdSVBCiDuyFp
411uCXNRdXZ/h2QPfoBfsSm1xHVaCzYE04RL0lgPu2qqr4EFf/5suElByNIyDGCP8RbP9r9eaHUr
Kwk4UVGbbtR1pW+F7U0Tj/ptlRduBUNNlEpxJC1LY7J3YMBqq1IIzeMjnDd6vQXGFlJiuyg1if9h
hv98kR9f3DxvH/rtc6qE8tfcp4ZKLv47xxdUjZVUSNM7F6bSyqXStDx96gVskRwrgJBKq8eHFCDm
IEMh3o9qjd4hVvul9dDXfXXoxEudK7rQnILshLUJgW9/qNCGxTHZNGsTiT6ICDJaq1oQTw7oXk75
AOT1qMtlTiPPRr9/Y6pYLDUHXo9oQQasR/0EzmB8Z5IhPv74H+dzX8DUYSKOub7yEs7g4fNLAK+A
o9djgfQPz9gzpINZdZAfilBh+mNoPYLWQAVr36l6iu3KPggUI9BKu0dfxHxwUrIlBey39SGHk/n8
NIWEO0wLOO9tloZAosTk9Otpsj5HQHxCZkC1DtA+GOWA0sLmM/TDeZV0zE5jgQLMiJJO5Q1Jh/pg
VO1Bup32lSHoorbhMKY7EDMa4+pQ5CQPelSxUX3OhgVumAReaEZ1SKem8Cdp4qxFExhX/NG6i5Pi
FbeOI4qJNwjoYi34aO8tLb8xs5ycuBkvo6EYt3Galm6GXPI4hMgLuAULawkNoRiX/J1Mp+xQJ6n5
gErqZqrB0pogyrGO6CR2REVeZObkFXTkB4le47FNmgDeSgmM4eeWGbfSE0cZAK2JXKBcYvjS7Ip7
s5um45VX+dOKZ7PZEAGQ64fU6w+j0g+vkipaFQNDNhbH4luvIwEE/qINZIJMfBrJZqwtXJdIeSNE
bLo0q6JjncnvehMOR6gbrHKAnxq34EhzQ8FPNerf+4Lxr/hZXJzGUewzO36tplLuiZJmMPUNstYh
Y27lUG1fVZH/13QM/5+w82iSFAna9C/CDBWIK5BalK7q7gvWkgACGehfv0/Ot2Zru5c9TE3XTHd1
ZgLh7q9yh48oLFS9U90i3xZ7aPce/a7rGk8qhVKTYG1Zv1ObaO5iAfIP0vd6crrvmw8TOhIxHLFC
iWD81h7wFMEwlvXJdAz96nv9Cxtm6qe+qt7yzQwjb8nbu9RQ32r5UMFinTMxZv8fA78Ig//7ZkXu
6hFrhUoK0RL8ten9P/Isun0vZGVVGVlzsSXr4kHWD+F9WeyXjri7yLCIyalWVHJNwK4fW4Y7Y7un
aECibLjmjWvGBgtQrmtr/QiqkLV9U3VrYVF8lzWwssJ90Ph+xDSyK/LQvylNZthooRKYWutXn9ky
FsvqJp60/8nHg7zZ6fdlVjsfEPuyWSz0lKI8lPVMtqZJ4hHAYn/1OlAIlpugU2i7iN91bZzevoAT
vkvmSb83jXhrxGtQsO21AAAqjR+duXnHtrGDBKT7ox9Mttp2Z2fclZUnd0LYTlSL6o7QQszrrpeF
E+Wyf/XN8pZLuApGPoAIu4wZQjdXv2JDYK3UxlaqrbvanlaJS9CTUwa/VFFwydRbKbMvI8U9k0fS
UGg7yH1GCmF96LJ/8623DaEBBgkYc2VZUKDjyPRRMJ9PP5v1VVfDYdw4djUYzhN8LjArlIqrIr9i
LKFOXLbQeg4MoziFZh7G7VQ7pznf6LcawbBdD8teKqeMi0bXL3V9Y+8oTXr5tATkQj+nU+AnFSZf
JuDJa3dWzYvgFLASw8h9pDLBQ9ix2jsrm5tn24RRCIyfc2WGSAHWp7Jc7aeirf/3F5R4oE3Cf2pa
uzn6U7V9s8P27Hcj6gp2ApzdLVNJmLnZq5YFcFQo2yd/zYqD01niSjJ7eKy7+pmtSMFhHgUJIWOb
PgeBg1TAV/rLkts/qYLgzxxCE6s9zJl914Yln/77Eg4pm/NWPuUsZca2pvQ6VWkGaVi73o4fUMVV
m8IpyMeR28gZlKp0/7rlV9ugSYXbRoq1rNmfNlXfi3BsfuQCG6mhGvcTFhDqxxXzWzAB89W5dx3d
Wt/Nh3agtqp33RvYJtrQvvqk0CjXf8eZ/R0sB5fU5NkfgJCR2pwLeNb0PBjD+J6Dpdle536VXQsJ
xRrrLnc6hAWZ/jD88FMjGzpAjPfAIlI+w9lFIbjDSy+G7Wli+eyQLc29G2s3HoQTkoBZ7oC3g1M4
bQFyFLHGKse8v4EJ78e1td/6YZWx5B76cNPs5+LbzY+0s19YTF48s0WEvdnGFJ6berR27tD/++87
XQSt+J//0YFQk4t+3kxpgPFox2A71eOLbdw7J6skZ4dwE/l4xru8zc/Kr1/GJn+2y6p+yuyxu3Yu
Mu2uluFXmN7VUoY7sx3SXRZu50aEw9OgPS8mE4AEtaVe9462J27shUDBfJr7mEy54Po/X1ixF0sH
OOQB+Prx0IGO/Z8v2k7L49RIDXbJxUG6c8jscv6WatM7FryUOK+lfTamLr2WrnT2oXKni29b11JK
86UweYN21o4nW43pyQ/dz9x6MfLhr19lPTACCMa89k9+1XkXUbpGZEvryp4H+6c37ZsFTDLvgIrt
YRN67/IAHHrHLK9t64qzW2ioNb6rEcIkrbsuz2g29kYx6ZfAya1rMYlbw49/GTr3ovNhOOWlKeOi
RIlXClyq/diw5jgs/unKth8NDu6nTnw1uXxrV3OJa9ddv7WbacU2YDwcgUeDZkKEHSqoq/NklcPZ
Cqb1aFZkJhrwHA/iG3XVEiTZ4JqHZUwMFbbfzWH+Szj4r9ye9ZN06FYsUdM92qY6A9W5cdpW9kum
63O79ANEjdcdvP4QLrZ+LY3EZEXyq8ra19pBIp+HIPtTZg7P/QpGaKeg3wVCrnM+FOicEO75bmGd
LYakeFur3w1F+LoUqX2yZ0iH5myuVsVqSLQjCkL+mxAF2/o8NFSu/59oI5PfFCtJf+x7Z6jfxTSY
u81pjN3w+LasyKdutsB/Ddf87zRy9aptO6DLQYIi3TdzatfLf19G8q0OmADVpzOEW1JXY3NdejXE
/Uh2eOaH3cHFEZBMC8I4mORpiItchgc3SH+agdPcNmOg0/OgFwyjdnfeXJtHrnIWryDir7a/Nufe
JSQWTeb0ahRZdc1C9TVBnL42xji++hWte/5gdo0Jt/Pkyu5Ehr+4rGWdoSKpFEe/417mfoIMkJTr
cKwhRQwXMYLx+OV/3//3q6CuQTYtwmSaMXtWc54n/721VJesaXe/eqebflqFHnZBAILJJZ2z3r6K
1q2wjJTLvqJ5eSTf2kcHMdEzT0d4kKUFWWktxr5FVLVnr6a1rwg7RdOzzteeqJJD5q3if3rPjY19
gQJR4zneTfZm3+h0+sM2Vp9dWvsvxrL5L6EKxKPS/fnvfZqIH4Ezq2efQhKTtGvGYe73L9tUVonb
yYP1wFS7uXU+ZNMyRNYj0gSln8L5bFui2+dsqow6P6iv08o6m3abzuyRba62WXPArnMVzR2KvLRj
ZYOVTxDUg0z3mY9WzpBZE1We071lS7LajvVqiBpBwg79px0Vus95tOX71jdXStr0WmDkPJBQh6qu
CF7ahd2pSI7qk+xqWvjNGQ9zCL3Vmu3LEGQXIr3Ga155u63I2u8VIiYx7Rx7+lhRwpxZgdLvh0BU
+6bpqMSBo+7+5ouoNVo0CMOK3ndF5sByoNes/juAw6Ma2+rEXhb13NuQT1tl6jdDyBw9bvbHxPiw
/++3A8jm58x7dB96/jVaW37tOrt7y0vrR7Pm8BJD3r+NVbZ3WMSYMN40+zFoXkxa0mSci7/BZjbx
6D4h5FqeusGLco8RmarSrpX+vRX2H2du5Lsj5mmHrSLOulGc9Trd+wkwi0Wlwc1XZXPtS0oXA4jK
2GgI2f09L2C+WkhHxDvTcw2acdla04q2pj4op391KaRnWpQZOXMDUQNniZfPYhFNEcmWZLmldGIk
nYULzuT+cJcieyin+TtzWsR2G/L9FDw58xjGjc+otdRhUlRVfjNDWlPV32ZZlB/rMN1QMr5oy+Bh
meGmWD62RyjVwOiXn4WVoYNjuibXsETPqe03r3A+He76C5/dtEFVLKmICzVcOnfNz2RGR8UehNg8
pOt6c4qh2QXCqqJlm36F/BwAY1wYATyUVFw1AzPMaOyHboon2BBkv7fVwxdpMhP6I7yR1/sYCYdl
3W3t+uQFNMzuZiQ1JOPRHd396A/1UYsSUrZL94sWZyc0EB+O4XIf0XThQNnboUETWxu0abZxaZ1g
OTTNk8n+vKDV2YvyqxmSWmj6vX7njG9LNuHqWv4ZhensJ3VOTcnySUsjv0QDtpYmoacdVYCVLZG5
rj9M6IhXpzoYKGPd5hUQwD8TRGLHdsNLGeX80m16v7ROexnKFvIrhbjDSLUq5Mxy9CM510huPaoh
cddJf4GwnXa5SHrG+aS2p5p4j/TNq5FEGZu1z9oGV1Y4/hB1SOp+pf6Oa3Z3vSa/LzRm/TLWe9vN
ANrrJG97hFCDuR0X9WfDDIru0bzWzvYuM9EcuyZgAzK6+XRY2CSwqusId6Yrbkt/5W4P5OJFaTG/
W6NGUh1+96ktESk44NG+GxxTq/kqlJxjuO48LiVtTNn7IPA/eidEsi7Sgnr4ncmaU3JGW5Lrar+p
9S8U3RLPsxlXpvUpKn+OsYL3F2m0t9EMXuzZNBLI6/ao2EqeleEt7a0Pf3CyZG4QZHe6eCrQku1y
2/s3cojspD3hve7p1lbre+3YQ0SF/5avhss1EeN+bbezExjp3oUpSGp3O3fegD6SZ/W6qvlZl79n
r7/noaqeVvTWZhEc6OuWt6o2f5gfI/f9MZwXFcutjutQO3tTwgC33Xa9pROiHnIfktHXOYpT72kU
S3MN1raO3GL7xe62IzFP6Q5qJEi8PBPnBTfb2j4odcUIVaIdbEW5n2S37OTgvForAxrmu2hVzqN/
rwXH5XCapVXGddvj/VC1eS/K4Kat9l2EU7f3Oucu2rE7KwDDceJ2dvpFMxtBYdYWSGO9XrJsQELA
UW8SOmW7s4rmdf1b5OXBzsRycgc3jc22ooiE/UU7nYPaUUeFYxCrtAZQZO7zurTbfhodM6mb8G+x
zkgLOrE3dZUd6nffVmgCBvtH1kBKo/j1CPjkOM1Y+TlqHenVCs7tuiGOQEVibjO7JLzMSzJGTLW1
71nJu0UjG7eODq5hVaK1swoCt0UBd9Wfq2oaD1VbICZMw7eQNcceeaavRpnN8eoN4S6ofs1b7UaE
4ziwWMB2y1pGZliOp8dMRAQhykXT5+IXPCSlAYuFZnYOZIl4jVs45DiKHAvRhkXx9rL0tZjy7eJ1
6NtxFBz7ifNfjibUT2j8rDNETHjnohCRy0Vphz1HMPEx6Om/HGwhaQl+vgyopP0yuDaG2qgGziXN
3PSlbr0XmirTNpqfGFlfFiY4u1FfW+O/FBrG1VlQHAu/rw9rQDcSOHUChV/ftAKIrbTq4npmmNrE
xoalADBwIKxi6n434UxpZKDiniRsehzZhpz2LQqOh//PJ8fGC5FF0AY5TTgkQTW2NMtqOcph+c1G
Mo8DoTuVfkZ0alu5iQ7uokDHmU31H8i412xtRFRvtNiewxa7oKnAhXjlMRymS/uNLACPAneIjoeQ
j1Wmdmw1zbXRG0dEXbIkpKhO0wOPSD3ZJyUi4byR/CTPR3pRdzerSM3jVpaXcird0zpzzUS/WkfH
FIjmBardPqvPziC+AwrgNd9+aGspD8pQ437IjJOyoZQ7EZ4yDdk6u5h66q06tghKXuvG2yHXKT0E
wdXc6H2wiZcgpU3O6ONwJtQiCeyU+VbkjModEtzUQswzZ2O0Sk1w7QOIsBerRfDOZ1DpCuDbyoud
XRXoOThLa+lOsfLzXW3MeP2D5YiyQB1kxYjO+Jz0LASMR5PIvH7Nv/VmJKep/TWkNc+tgeCMXJzY
kU24b+nQl2WrTqjhTmwjQS6TlJn4u+YYw8UYNzBMXqBOTe82OKXe/E0ywsz4oazJOrl4AhLEcWQy
zfZpFF8EWuexwIkVkxt7KEz611Fu8dzhdgnWMEW/7R5sgIVXv11fsgK/S1ASdlJ5HAkoNkSypZxl
c76TY3HL3G6JZYn4PZiB2LEsxSiOGvI2FjZEs28gzjS1G9XDqdTMLG2DVJ/+XnNjj2VitR424j6I
vTWVRzsVJ8TMT54nQSChG/KgS8/FlEWtkOpjtvx9r7c+DlAQHUzZlcksmxGZb2SZc3vr9YGUd72f
Kz71pQoThgJ9ARrybsDC/cRBmtt2sxclaLBrtmfEGzm89PK1hhT4tuazG5FROgEjWo7udG193P0m
S4Rn27tubkGsIkqUXW/RGZWjve4Ebe1sPeLiSY61VI8fwW1aCtw0JepxV3qkrsOrTz/sarq4tvpR
53rYN7XBKxCYylTHcka3SaoJziHw3obVcvcY2kceuLjfUhwbettJ8TjQAM1dYsLZestCCnLG4uIL
vcgvE4dtkufDe7X6b8PYfcp6ZCnAQxHLkJSIlSssNt86Zk1sGHZGaUhvLvVhH6TLMRhm/+jWCHRW
UTe7Qpi/bKCvpOutDKHso60zgbkzt3wbpnRPc4oM1guNWzkwO2z0QVGtEKG2Qbnr5wEBQR5g2EGK
4nI6cPhnzFrLAnSKXF/7VpYMC3uCqrq7BoX9YUiE66rdDFo3v75VpoOjqLYTyxgbCpBvnCfJGUck
EM/QOl70IsvYy5TNG/QN/B3U1ConIKfQZcx9ihrA5M8Y04cTFsNZZjxXYrN2s6XLBCWyOaFToJ/1
Yp8/f9Q5vXw511zgYiKkW2fRRlt91VVz1yZizlA4E2QOf/vWGNtOLMQqmdmdTh840OVon/0U1LDJ
UdpZ0bxRCQdxbFHf7tt2IU5Bav6GAT/5JBN8Y9+7YH42W9CVDEwXJAZLzLo8yYCtYwKpbGvY3Y5+
c02Ng7KlH7Wle/PS8QJJIDjSSn0I8lajiHxkvcFM7S1vc+/A+DvG2XcSlDbwNGoJt1LXGQfINFYw
+qAkzHv6bCA6i7a+wPQYZN65Vl4TD2WGtQSv2sVqtxpzZLrQmHMA9nN4zDa3P87j0NPCkFGS+oxi
drrsigZ9Jkswwr3KlojVYursDt33jutzw02GrVOeUqMm6tiQNhLbLZ7Wqjj36Oszq/s+LP16tgaj
RLdb8dCbD2WmdWaMXD+d3hWJ31pOLBgv05EDGIW08cx4mR9L0ci9qxW7U/2db2TW3a7LUxOubGT2
tjGCS3pevOdyWwRyvuFf5i1jhCsG1QyrI8T8yxD9neEgMdsdbe89DCh+cmp+amwsuz5w7jQaKD0J
1R1ucnS/6a796Zfo7Je9N6ci2jDvS//3svKfHFUdAwRYwTgjTeak9pr3sRO/6cZeS2ZPCvukvL+p
PkqYge8tN7h23F2QTZ9apGYkEDB2VTfQKfAmu6V+h+KxIl/7pAYSi7iYm0VR9r8Xa+lH5NLtB1H8
Havide3sq1XEXlrf21TsplUBK+P+8K0JSxawpPe7nd1ferKgLbOiiay0Aa+tX9ffSDjZKqmWL6vC
mkHL8D5oxhaxnuxVWTFT/JrYXpUU9GWRV/E2y9D6I8n0j0LrHQiM+45zfKrQkc1pHc8Ginrp8SKL
VSLnowixsydZ19GKJ79NE0CTrjQ/hmYB3zcfD0b+5D5PTd2e0xTh1KRSfJaFeh/84cmoXoq0pbNF
AhYNYSH2RTCJU9qZb6qsP5VvACUv7b0vUx33QY4FqGCsIEnSQaqk3SRLh99lN3z6eQX8W02P4udy
rkxvKfLPm7CNo7RGb+/gZKeQTHAolqP3o6HseBLNedYyY8Sz/pHBaT0Aly0y/cSf9b6EUNP9YkJ/
lfDDrj+CfmccHVO2I/ZaIK53f9HrLPte/oJO2jlz4D75v7V4IC3e4J4ksHyCgGiHJMGMs56+1PAf
9bW4j3Sxp2KGg6upLhgeU057RWuuwiW951Xzl1WWJ2/RN8NcWCklPgfwc14PIlflzB4OoTTgqE77
WIohXjAjET9pNzuTA+yl7VKRyOfVbMabykZx6Pizw2rjIpGYmRsrMfPux5waeGEC/WRqYt4XV/2d
TeAEs/yJe5UK4C/fWuZTlGno7Wt4+l2q3eqIC3dKsP/g88qXWw8WHmceQzkrMaHlbYwFOjW+Uoft
II6mB0uNHKPF/OXO0yX0iSUwGpnvZQkEzF77V2wR7d6wBlbcCNTKAxTsVU8f1PLsqJtgP+RR6Q+/
Bp1/YPstX82a+SrLys9Oz/OBfaR1UKALl6uiV+0pkprPRMkFRdiKJpUcZUAza/yUHeNrij8ENDs/
bPKn24Onjj1xmavEwAEL4dcdM1E6k2WJWxmTl+6urGtLKlHtgmlHovv8yyzs2AECiVQWemzAY5OC
zYOj22KK+LyDN99Xf3SAlqBT6HFVevEQpGKzuwTN2QZWjNhbd13s4tuyOsDB/dughJnY1mNnWGc8
uxs+cT3ShrsrbhV7nC59U782NgRAqIM6LnvEhpI1TlM1n3ElH1xrYPzXDhBBg4jaaJuVRn1mEizH
M+oRxM6CG8vxWfDOR38OPezxlTXfJ988e+OH3zTz3io3gQYw4PDMQpCFgGZpGpKhx3bIiVXsOyCV
YER1AWVMBDQSp7T9+eAZU/cbS5Dyo+2KNFozvd9c46vzlzQqbfVoE+0E3c6/QYbNkWUqH3bt39U4
ZRdI9zmqa0aEWjlPvXFzxvHcjeY+mwI2OS24bXt/17Lqo67qqIXzi4hfcJPKz97TMf2mfPnomNN/
GbDMbFPnp2GOeoOTRdCpmtZLNYlvDelzMQPFEms2NRijaGkACjp14LM0FPvVIvUzeEmb0N4VFocQ
F/d1bQCf6WO/ez69P684jCeWL1XdK0Y/JKki/eZiJ2+8m5W7Q+R1JViZA4q11cege4iS11kAScx7
7OZfpTn8Vl3/WQYtcgKNyBXoCP+qrQ9z3j7XilWS+UCyFFblhzi0jpa5vCBhffdSXMV+jswRz2Fn
inQ/wNftp3ZXP+Ynp/QIT7AnujgHpm+ebQTrdU07ElRR2D9WKDk+m1UL1pBX7tjsmlCR4TO4AvYO
MdFYOvNT1tagY8XG5VobCDQwmZpDd9mK8uro4t7UePXN1Y8Xf3KiBZF8AtkblUCrUbq0TYx2dE4n
fE+T2iuzS9bwS0r/hSW81hHzK3V5GguAWWTzHeZMROvppbfsNwKIsnNlwFS6KnsPGcYSITw0A2u/
C0nATaxB2nHeoOBTDn5ahDg8v248mdpPeJsqMTnmbxbAniGBcUsN0jgHzfLc4nXJlvQVcTQfUsdK
vrZEJQNcHVr59mWwghClCZifpbFXM468asP/4dnDP44GP+aQVPEEpBURkPhNgSvHBFKWu6K4WD68
8mJFTm4DJZnvLB08SAMowFuJMw3U+B3vxlXgi3+a16gq1vAKEFpTqrY0aShXZFTkabqd8192q6xD
K5p/3kRa6GiY6a5bspeRI1Er+NXQV240DI/RxTNPMqB7hRGNELMFB6/MOTers2VsRyXyf5lDFTZz
IDh0y/GMtlmxYyjGXesdt1YvTK48/B0BHrGztSNTB1xK+jzb6a+phy/DDc2Z4SEJUBlG9EzPPwqT
4CUiPqJAdMNZbeVFr6raedwOOI+Wc7O59rlw8/RQYDloVu/g+xlNyorpVNo/R2PkQTPVZ+oR/wHi
N2dN4k361NW8knX4jQJuApcIBbDv+CF5MoRFl+fbq33DO3mVSVOKHwpm+lNW3XOnqzGaLdM9FACX
u65YwmR0JtQrpncolxyK0OegKX37njXEC6FCEY5Rn6bndCiLwwrGhQegf6fjdynU3sTV8PrYc9FT
tQRyQzAt/LDauGdm+ER+kD4429VnltxlyNmdRv5rYJa0TZhQ5qDz7Af3rXa7i8/mn//+vWwdXYyW
Sd/3X0anmMRccnUH6CPS8oazWHvvENbqTcjipSwrn5YJdhSWZTcHLc7PcDD222UDkg+qAFKsKdBa
FFDpI7KcPiw1c1DjxUOal2ddfdFB1Zdxns6Vay44iQAdtqDYb7Nxarrtp2gm4k5MmnZCDggoySq3
+lZqeODSvjPRd1N4UwyPlpf9ltilV2ksu9RDfpBT95Kxt/I9LHYahTJACdW63JEVjYr7l5E70RYI
PlBIY7x03rciQ+sNzEItGzfxtGTq4Ll86GaOFagXgGbem6wAhMjUa3YPHV841PpojlTyFTmIDoz3
IcWiF4TNtFuDWcZMqHXSqv5vqzqgtG6MyArO4hBEmt/+zRqCZsfK+e0wBpNBIgwiiCInxxS+99S/
t6VsMTGHp1L1faJGS+HQFhwmPydVPwePdJt6mhm2emb50uNpA8LchYInpdQStUa9eAchuxu6MOM6
B9863WVXu+zBPtJMxWU3PqkZHUfo/al07Z/9Xv/MwjfZsLydnYXBWfWeeRNm9bn13Je5CGb0GXK6
u2H2InsQDm2O5rfCrj4NwY7ktsUBN8D4ts8ufVc8N/MW0S3/KetEdt6XNpCkDHQebiDOuLMvZimK
K/vX8aj/ykRGI5cigMslv9Jp/qda4yLsiyjzPGIayc+g/lxV7bGSpuSszvHXitX91+N5PEm1ZTtY
j7gL29gQ+XSvBSvNu0btsnF+7s2UFGqv2vb+YljHsE8v7Tj3J7deoDJRADjiqR5W4+daApEFrNaL
y0pkL0t4yAOOewhi81z2+XSWxKLsnGXZjYN/IdD7XI0Wwn8bYYSrv7wa7HhrhpgAyzsiuH1bNayb
GHMHrzb5hJCY+B0xZJHlztBruri/y8CsX3B/hWSTEJ3ieDNxU42xxxW87kvlyJ0rw9vgc5Q7Bqbb
HNeS1n6HBdHIT3XwvYNivAyrf3IE4xVOvSVpimbnbcY/VeTP1ioxBCJhMzt9LDZ4toY06bHf1A74
DHMO5tVos0V3gq+Pt5ko6y4MUMQ12X7oL225/OC4CuJJ2S912FEHyrLcq0Y4SdkF9k3r8l5iTH78
M4riOGMdY66lDXBM4F4vpbQX9LR6IDRnXcprUdnLHiQhTfTHWnjva6h+rVamI28UNwckL0HmhFoK
jDieHqisUbLBmA928YPhJMX6YTb7tYeaK7McXDwgDSjY6RrJoSqMX7VVkNYhPZhYRjrZhXQFa0B6
NtRFyZYhSxFQKdLlRRrDM7yxfbC74me+BU8hsBMQTQZaa8M9j81r4443PZZ54pgd4hMFcuqZv5al
eF4fKQYzEx/CYsZB02kjies+Sc3xtrn0oVnY303DvJjFePalC30V2tUV9/YdpdSrI7NDU+Kl8rzt
28iFbqRpRuE3/zHL9jvCVsbINRz/VntTniDaIP3/MaoOuvwchu3eqS5pGjApe+4/jO2sR/nJMYGj
p7d3AxTiudZ5SZs0YvgwOawIosehdHPd8KwWaFtd9JSx9TZY7ffccK65qlpCCud38nXqs9v1l3Et
wpNX+n86Fx+XZdHoVmDl0VT5ZoxARKMMG788e2VS7ai/RU70SoN9PGJaQozjTKfaBBbHezJH0gsP
SCuRFxvuKwklyifuYN1SwN92PDa6YkN0y5mEbOvI/BunaM0iib1yN3tIe0xs9xEsCS6hvHkWpjoG
ffiT5myLZq8NYUkw7Pg0XVHW/RebYbb7yvWh9Yy94ZqkGdTrFo2u/Vd5uXHMe/SFfYgb7KE9eyCn
KL/rncv0NCLKq9HBUIxqGOlqpE75xnPvWQdvQQYpt5C+kTqGhODsACMBNxoX7fZfGZn0vJCMNtUP
TuvmAZ+gg8nFqpACpac8m5M6g2VbM/qzKhwkWktxdOQxUEgVq8743Uh/iRq7PSyFuADupEwCVLQO
VX00z82TBeyZ5hjax0a0+wJwgNiT/JOLX4N+mVhAJ5dtfB6Bk4sZg5K7sUD6wPhBdBcnb9EoMt0X
JQ+QoxhAixTvGekUy5zzkLrVpZpvYkQO4G1/q9y6cR6vxFmw6WUsf5QY3QbB7tYgc05yZLYcLOzg
GmuonCs6QPkWuBmLFdr6d1CJ57x13WTSkE7dihCpdO6dUbxMw9buwzmHdnRBIRUJEQcgHsyv/1Jd
e88gslbn4/rLEmXQSA8gwtbUwE7Fm07FPTArQRIiXHNF5WCvT8WCgbQ/rDVZNwt6KDudeOB9+1qI
uUgGL9szwb1bVfBzG9VfKJgiGgy23mWDwqRsnZmj3LiZHVxhZD115GT4SwuH7HADQnoepPwZukgR
8hFH5abwQC5+Nh4Lz9kFFrDcVrVPwODTKrpDryq0PezFZKrBNP93dOy9X2v3MHgWbEUwuvGIqTuy
QRHhfgAjQvZGxSUZWsXjcXW7jssGpOalZEZkaAHnKY0Hn9f8v5g6s+VGlW2LfhERtAm8qu8tybZs
1wtRroYm6ZIevv4OVHFi3xfCdnlv2xJkrpxrzrHsuH4XYV+t3YjVW9FdhxVzS0wDt9VcnNred2UN
p2g+rvo4qNduO+0KvTrKKf0bK8vd1H3DnLhjHRHqLbFMY3H5nbfFln7mF4UZFqW+X3V2nlNBMqRU
qNuQJN/hrBWwHaWLEUfTKqgUnRf/YsacW7H90PeRE5l+QBAo/+WHRGbUAzvfOBXyeBi269byYdQ0
Nh4Fk9Sr3X0EEFnW+LWZzV307EF+vkut4jjElKUZDaTG1Rk2Gypgfa15kqK/F7oLMa+pAEW16msE
F0e6nzg7iKmTRnai1tA9NYvCpxMPRZOcFtmnjP6azRDu+p4tvYu+x3oqltIlXGG5wS8eRGcbxD4C
YVppixKnC3Ol5V/4GNoqKsQ2sztoPdoK2+1RS/VsMzjtnS2DhY7YflLbsIBK69foRrhaPB7oDgc6
Az5xe+y1bu49t9N71kTtIlI9tMEo+hxtu1yWFQiciIGHuI8aM/rTRtpxIsOCE8X9m7sLp+JGaJsW
g7Fd4FUwOc4PbA5ES3N/Yc8isp7/svNb9cjsP5iZ3qteP4kejWPIHYzGXviTll7vR/hok/bH2PiU
qkOK1V7JGPM7hNWul3Q0kmAR+RYwBEvgqZVHJKh1GHg8NJXz048oNYkj7ZJRREtPi8/ZLIg3ObCM
viEp3LjDX9kxwcgO5KeXhmIH15Bf2Bkqn4MSBCFffXu2/lVXEO8YFk55UfrrZMCyVgjxLWkebTox
fUwKn8CAyqVlOGCrIZlBVsbPdmheAqyIRuVWe6fEdYUMBJDAiB5BW20MnE+wFtAhAtov7Tg82o42
GtGSen3H4vyZG9DsU8eVGzXg3XMHZNdRtw9o8fElTrS7OcQrhwd6Mflt8PHsh9fa+ApI4UfaZu7C
SFxSsm31h+7/g1ctXTX4b5aCApp/gxfl6EVArAHy3nJ4lJb/4ifGJXKlu8l95Lu8dPaFZZg0BbkB
rQJ4wiQ40NLihUo/UE+ENLmoW02KmYJ2gM7CNnXRnuG9j1xyR0R+2a1izwZGQmWyrfl9KA6Z6jCK
Tz/VYAuz+hWd/pZXxe+ODXwVMgK6Mjmmt37/mJfaxQgxTM7NCAeYFL0dy20+TLuM1obXXPVkUXuA
Fxr0tTbLv7QC4kvQtb+nikPXZKbFVrHUnMGzHafJ1RZkzIdVabVsrBCoggI6U9deEi/8K8LqG7Xw
3rf6xHOPt7iCsrDQMkvbqbNuJbM0HMjV6AgIZwLm0oAtSTaw45mr8O0Yb30hAF659Y2OVrvM2v4e
e5A0RXjyPLEJOJNjxeZ4J/NoEfT5u+sOV7N2oq3XBIwsjY99i+M6lxGPip6uUndaS+2DxPirVxgu
qvPEuWfk6Q8UkIsRj4y1tl3+ApWxrCp1ysNwNlumEeenZleF8uhXFMWlZe7MUvXYyjhT1r7yF76Z
L7ESXPURaw3t54POaz9l4qAzV2vj54zOGww0X0up97qyvnGBsbSCFFmMVU7/NaNrJOhFBD7rWpxk
K1pBSKeaCfehLrQlaeFTh1uu6eJ2r/n93CKiBVMZt0HKaOlnUbLVOYcYSdxuQ8r/ZRsCpcwHdIuA
MwTB9GuO995mhssKogunCl+9I8CjmU481p34Vo3iPDFU2PKU8UZSgCojSVaVTO5Esu4xdxH1e4WK
OL0xz3DdlVAjzAH1hJTSuaeHvOgC6oupQGpQMvxUUyQ2/TBd4jJ5MGuY/mi6J8+znei6HZkweWAq
VLoQ5BSoVdhchaeOGXybUZuyRTIYyRyggvjUTuUKKF91LHLssVD6X0ps/RtM4yx/2qGGp0ZLZnwz
eV90d8DMOyhjWYR5eJn90IWL87VS/svkaRQx7IMdJ6gxwtDPtl3bVstUG9pBJgdKP2+/DQtyX+/J
fDmM2OI7qlC29lTHdz2G+pJc5A8VtoT0tRzZWxbOUnOxAyRGu/fQmQ7C0c92uEKwpnev/GzVJ9G3
sLC3lPPBqjKba2Nw6PJoTy6CycxJs9G1asqTaw1fpjv0zImf9sxRHve5oz5VkF1E6oeAbXLq5g3F
njsa59Lu2o2nJQQJE4bVjIx3wioyEFKpfpSzqR+PL+QIoKHCqctNkbTLyGtXqT+uzSkbD1P+sK28
33QJLzRRg6uoRLeVblevrPx3TbqH+FL27njTa90rDIDg39pJr6A3mmhCrbvvxn7HCfqtsc3Xaarg
LUoKnaJpPprRh31SvcSKPAdbwjrojUfkdB9MuqNtp8NDDbVyrwT9pQ42nxu5D9fM/kb29IVGHi1j
2VzSon/xZjoTPuINESLYndyQDIDlTVA43x0DwilF21LvKWRVdQiq9sNxne6MK8JfTg26h+d2S8Mu
doCErLXp2z3OqDpeRnV87/AO8+/j2kt16lQyoh4lBNyjdiVY6Rcl1QEl2QD0iEBGwkZWhuymnY55
OyE4t80H4Ja18ZfGG8tULDFq2R+DUS00ATDLlf3diBE7kYvyU2b5u96/aBU9LtGSvtO/ozS/CWnD
Ye1RGTslF9VYAROnZbgOwKvO+IQPQbppY7vFN4Q2XFReco48tVeFZZ98xJSZT8I0XBt6BZsxEpKf
LV0FYdixz32Azb4BHmAHmVgKGBnLUnADgbow3MRYdDVH1RawLqKwHaOTCgMli2hgg5WIcnUqdzlG
glDr6T7hMVlig/llNd4labmlhT2rjEekRThP83/QYz1duYpCuahDsU3nXZtUoVxiCkWD8Hqqd0Cr
7D1o7lMNIEd0V7o38SJAu1t64Fp8KDGLzgAKErS/BjKsm1wrv62sY5P/CyheLvXagBgNb5jwbMwQ
Xjdq0fUpnebyOYNOyt1BJ6NNmPJa+vTB0hHd1/5FjEU7Z/VwZs4UlXqYvdO4obHkrptGYk5Mr1Ff
X6LGoQrUl2U2XAinMNJ8im9jntgHq0zAAF4Gf7i77cg0SC0+RnLMVmMebDkzuPuygLeCuWU/yGqd
VfI8yonbtIr0DX4L96gXSbAd7VpbFLOlR7M+pBnlW8rNbZlD0+oI39FTTmuOvKVzSTE2rh0ZvXdC
+qyraDLOA2h1tE1T1ms/Dpde2IMeTgZgJ8DOEl6pDodmE/I4imlVBRgrHZHs4tDoVjYxRbA3igc9
zu5Z5NALToiyRe6PGcVny2xECMLuNXrTeeitbgmH4tstt4AfO2CX4aFHTJ/v/bsdh/ENJYjnzwNf
c4pFu03dpNoEPoJNmzyGKYbB0S8S0/aWYeudrAFzVeoV+67DZkPTch1FXQtghGEgSZZsXZJsGE1d
JhnGfGCk8Evxk49iBO4UrTykfsT3KDuMxXs8tRqtPrGCMqtOIyZAo42A2FTPwPZLGRj51nb4WxvG
hwtOUUIkDTqfXMd1QAU6IccOZbaP7HzH93CITDo4l66FTjO7i9UArCs12OxhsZwV1fpsi7EP5dwW
KLv2JiMcszRT526pYoDDAGdEIygBvjYeyeJgrjCpXQ1r0bbBjxz/z9LWxBehFx/T+OD/dZ3MesCR
wSsAS7kfnW3aYh+Ip/GstfE1023UHTizCx7Dl6F1IEplybLzGrg+bviapVLsLcC3VWH9lLGH3GDo
2saw7RliHO8zsqLrRK3NoSlW24qYwbrPlc9z1zJ4jzOG1DdZyJCNJr6mkx+zOyZzv5I3zBO80MTB
jEtR/tR753dqEVpOkEi1ABQNvxPeSsfMdwIFn0M+gRQPIWDQd7VZdkecJ9vcz38p0ur7obLWoW08
FcxfJCfuDRXepmZrXeoU2I7W/izd1dTNvfXKrbE1D8a68zW8wwMFsoFGshizN/po5PTnXqYaq+8K
lvvK9PGWWLBTOCSk6yZOyqUxfnsmh66YbBRUs4rZ4MH45ZTgmPK0AolMRiNoAWOyM+8cNu2iIdlR
IIKva8efEUf0GQHJxAsnjYNjRqVJJB8LcKStCoP5Co6PAouZ0NrmvbEBOBAuQGxiHTRsHRz8tJlq
doayUcSV6hRm8SjksnD5YRYllYnf1NSLn/w0G/ZsEU6Sw+yw0/2ahM4IyzLipy0MKz6TbUlLPI2m
NH9rIQjkOjjkLDrca9NWt64Fah/6Uhuv8FD0m7KN3ttK/I2kumLA0Ac4mbHWVZcpgh7AqqD1GEz9
4ah6zhAxnGPbXkf1jLCJpE5fBxxVbX6VHTePzrdNSQtVrz2Nmlm9pJoO9F5Qismm+jQKz1pXfnxG
UnbxTbUjezrOxuHNoNZbYuePFpqn7ibthm1guzgvpP1GOu9PYtnR3iY3xVnY3I4m4jpiKunDvvde
EmkdGQPv7Ug8fGlYx7ATeWZykcggS280FKg62KShQct2kNHV0ELH3mk50ZZqTo1ONqA2X6CqyLqK
XnLBVsMoyK3TFbyvvsxvfUdWpOn0746DJuJRdMBtMiO6Agy8trr1AdAlnEm3wgbpPozqWAZNDYSs
HN9aW2l099FHaNUe2GLVTgs0MiX4hEajOaZpVBzgfNNBCs0pJ6HX+BAEh8yBMpL8yaQLtd6fhvlE
KXeWg70gb7o7p54KWwCkO1Lz8Q+GazSLCb7hiyCcfpGN9cOmLZ6nJ+7ldO/J6he+wHA/OsOJMfDa
lR7GdykGIjXzZ53TLUfH9IGclvq5jv1w06FsBzRWdg2BdjX0mCadEmtWhYwTYbhdo4DgUJSAp7pJ
yw9NUdQmTs4w3WGJ9zd0McalIVVxsebL86POgHNcdcH5v69Xmp1tCeKnOyjAMqpflSDiM+HgX8KX
XxqYcO72gJNI6sO27my8/I0ZbtGTa1AAfrBPmyraKp/qARc6EVWQEKvMMNsrhkKP6CvfR/KIjotM
fta+Ax+1cI21hki6IG7jkVKMg53eUHMP3rCHkLDiec6+cf3PQ0arhdRy8cZUUPzy1nz+rl3nzcz9
H1Ucz/WPOYGXomGgGzK+2Hk5PXJWtz7Omnvcu+Ld9LZPKx/tzfhmgeV4/icFE8xP/eg36LIgYWAa
bM3SyQ+ugwvRqHLr/f99yrZ30ZT7qFqzu2XV3gqN/O7MFwwdxR6zz7eOUcIaW7DxulccwXJtu3DA
pmb4x1YT4aXNGvfSWRZQjCEA3tWIY5D79l6a+lsmJ0ssosw79FGOF39yUzCr9jJWhnM0psA58sTz
wg6su3Hqusf/LkMnvWOXeJi63Hhak5lAo/TsZk8oz77nshUXwxU7X2XmMs+qfheLPH0vSbfLYLDu
Q6+n7wBVLrbsrRf4Z9FFmN1DjbzxAFuNXdVow92BxHLLgw85TsO9Hp10aWdDvRnNxD1rZkGklzBH
3Xn30smCkko/+G3w9Ho2Mzps8DJ7OUln4Sov3UzCbdYCeuPOma1MLr6RdUN1sktSqb4AyyFcVNkH
AbND0fnOVhL0YMp0bHzFhMUXRZ6xShEzXYy+4eOvq+ldxfUttbxfT4YGBr055vsey4KgKpAClyAx
0v/oY7mUppPvVASqtW1s/fS8NNxE/z56fmrQAljEcbkzEMN2Wu/7WKFwIvtZ9+6PUXj2fLpdDtaH
VWvXDvY9XW6IRuiYaUT/MFUV44luGaVkM7avLdtjZjnq/N/FDbipczX/vfne8CwDj8j/LuFsT+19
/VzhG97nz4g8ztiaoxE0A2FbIPDnnhLA2JoWb9Oc8CytW6wlFxm3859bHkVIy3GhFwSJHB/HONYo
xnOJrN4RSQ+BrCnnoNWR4a2fH3YxyDfytMvaBxhh9AVQs9Bkg3DAsdRlfRtT7Hd5OWZMgvCrmyaC
byhCjM2BxXf0+sk4JtqnWUJOWPtdH7yzsWsLnuXmxoENH0syw4KwVJUnZzyO4BRXuoY4qwMSWxZO
Ll9cC+1soudgsNs8Owkqbg4ZaeWNnpYnjPXtH4YLMRTFFrdCnz4LcyyXSDr63WN9w57urbNhYjyw
c3HJDz3441oiGUN/ctBys8T+YNqtTmY1JS6htfiOYdstvdz/OfQwbx1i4zQXRlqFoHW7PB73HREC
yoaIY0xWFnOKZQ/qB7vdYNgvZZl7OzOjEs+I9S3dPMN/N78Oz0uoY8Fp1bCpoXIv9Tks3JnijKPe
3NtzBjwM0GhBOSZ3w5jqZUpeZSObr3+LRUp6YBokG3ySPujAoBPMFBiFo2ClT2W3fL7z+lS3iy6J
BW+hhcGfKJE60ruq6p1ZGQ9JMonml5VdaTTa65xHkooINqYcLDLiMj8nWhKtvSEajjq5m2U/K641
7VmsJv4Rr29wNExSr1OSDxB1dSLCsr1jII8wmTnhHcfcfhhCNnB/ys5FpBlLX3Pjo4arom/dGDLs
thTM6zOq279LX5QvsVtgH857LADq2qOBXJMKInfvx/62nqYvUQpr1zhBvjUp/VDK3GtWu1h69bbH
MTyVp6lPClayYZ+UVvrgjYoOoalFGzIB2S5VxqG3LP0BRbpxjmGspoVXBMmJETVM6R7tL1n2CITC
YtJlJ94qEXbvpVslKzFRVza29WHEFVlBtlQ7d7otSIHi1XBoG9FZiButfbgzE7DvMjwvafZpDZZY
1XWZ7p0mecQW9HQ1mq+V0ceXlJsohPfCxB37miDX7kOD7o4ne/lhU2OttbHON9jkluE0pUdr8lIO
oh6xXgg7OM351FOe2k09WMTBWhbAVvb9xBkIuzurdkFGpoUtngejuZKu61wLZaMJ93WFeKuqbYsT
/JJi8rwQIuF3afXfIKymNTEEjC4cEVa0zLNTFZX4klwwsk8ck0y98IqsR6IUoWs7OaPzVsWDWHoe
sa1szORJaZkPed+lVMqGow2Aa83jSFMracaL9B6EF2Hh6+Cz0x6baCY148RTWPvRo9EL7Uwh2r1Z
GoMYVHnrRrD+CEbUJiJyCPWMvdwNbW0sn7e9kU4tzbXmJxBS59VOfvctxa+DMF1iuoDuQ1bOxAjJ
OhERk8sSDrpFclYz0oEcqnn8t/hI8AvtjCtCOHxDdEVKDPoaN05UvNjwU5Fh4BSHxfhDYPkwLT9d
V/NRYmjhRE2UdgduzTTgW1qDfky/jzKpX3Ot+Q1SHx0ttIxTFRdMURsq59VU8hyRvMaYBbbBJrrq
Koe0hz/IA9iA/DolUcpAJ0I1ESTKhWM0f92SeSUNf+V51PPs3EKM2FWZde9MYkd1lZMXKrrgGPXW
Pp4xyMSQEfI6YCaCYXecIR3K+NwnRCvidR8T/S/wmCyIkJmr5xsbeN3d0nty8CqbjoEYrS3hyYwq
zbXWLNgBASKfI3DUaqfIGqFXM4Zl7+n1eBpsKrBEBFgm6vJXbbLJhxwCnitUy1q4oQL+axqxv4oS
D1zJ5JI1aDzmjEe5tiRxNFEU9wQgxpogdhR/hRAuYPAjYFP8uXuX88lS7ywD5gMXLUvmljArdHLv
MCW9eLXPgYulT/OtlKS44ayMNNUPQ4pCXkJVGyLAFQaS4HPxH6NJLp2a58BLsVqEfmscn5fBHDl/
+1mOCONTJksjpk9fac42svtPPByEw6qINcR3oCNFDV5mzzQOEa1ECPDDdOrny8Cw10OD1OkE0Bk4
R7vjIZklPWklF4F2JzRqopDO0Asbfb0YdFEdyiT7TGGUnUmX5AfQ+WSPGCfLQxqBNXVVxyaLg8Ih
7bdN63q6jMVcRvfhFdgPQ+NCw/539qlhpr3nwC/mUOMDuIFz7gxR3/JpVwmqv+eSM0T1wWkbtc6N
9CUYg2bvWD3CYFQNF71nuLXHUrRtGs/bavhe9cWsHiOH0YoJMrlqpTHu2rA8KfwAdyzg2pLpQ/CZ
LHzoVZ6Lba7EIo0oPuouaU7+IHrOYulrxsKzItDUPyho1Catpgh1SsDS6cYTYReNCVq1syEA4t47
jwViHsyQd07MYVNEKyHMeGumYtUEHVNoGLGUB9QPNeniArLrpOLqVFd2tLFm+sW/33yI+x9MLlhJ
7LvXyTGpMUcOOKAjIkA7c4mnYQ9WCSG3vCqHlT4/MgZBjl06fwqUNpoHa6klVpOAYW1K4VmXq0rl
CdgLXM2GU7dUfAXssjrAu9kgCsLAx6YRTltRYvom+SxPtD2Tfajyj8JGqBwizzokmUiYAEY7Hsu1
fdHdNFgBSh8IA2UPj6TcjrRgytEfDI434pwvgyk8JxC8fJGeuv6rn1r3xSnQL3SUypCg3svzmXPN
0lglbuOeg97OD5FuvleJeei1Qf/oMVRtmtZ+JURbMT2Ddr6AJk04F3FsxtuINEtXSkFtrvFa9xkO
ZCMLf2TTCMPJT6edpyueVB5YBMFkYBQIH9XRaRDfcxZoEmH8QupLXA3K0quQuPpUfhzSwMDm878v
Y48DzAR2LR0yjvGDs05klTE3oJOL3nKK1ahrWz0W1kU0NMY4KVi7pPOtq1Grzcjh7IyKtq0Z0nNK
ZmYeEYTg6FbtznYrSh7YFqu8qyR4vVCeNTyCLGeryRrFm1503pHQj1jG6NhfYwe32RPrzM/FzUOV
3rYNYYFKlCX9yphJJ06rjuZUdVcvKbK9Ry3PVISwuz4vyrDOoZ790dPpZmcuPW+KS98YrmkwBcdu
rOFQOTht/LGEg890ksTJj1XS+jdH9JvnZtBPSq3+3attYX/CNnsxNW4Ho5HyTTH5b6VC01vhBba3
8D/l3vJhEA8AoPA1gz+vqnbplUzgMNsUss7AUz2RfToWpUHL3K8p/qDnYZc083tSTNoX6ic9Cwei
tsgZARJkhKlUlcxJqiq8PC+Cce2XJrTHQyWrPU1XfVUwUmyJgAj3M7YY/JKZiXbjyaOWYGyLb2DR
M1q8voU7KRqGZKYTZUwrLfS1tdbF8m7ZDNiAwtAHgv0QWlBDl3RrFh5iSqkkJbS0jWNr0PJJDPbq
CtFpTKIi2ETAhDcui/Yimu9pMrCAG0BgrAVlRxVW9WGKh/Q0zBfRpl8sCgNbTiyPpVuojV9OhLvx
YbyNVA0t8PBCDF69KfvW3xG7uYnaCI6tyQnQxnp9qMmeLuL5J1mzCU+56kcOaO7oWG30GpM2Xyoz
i3ZdxwAKVs1ui2UIZ67ukmNHatq4IICwvlrptRf2pQuZduEwNWxTBXV69Q1xeYKgZDe0m7jTx2Pc
YtoqYtvdNpKegEhrGGtV/lCt6sO945SMvxq6Ypk1aXHEJBauOmbNLDXOTouyZc5aiXKaF2Z2yTKn
uxF7KrczGgbrkHkOYueGxFO/WhNaRpykfyh9+y9JNqnX0hQgns/OCk1JM0bOXqC5D0bv/01Gqzo1
kXJJXNC3or877fMAp1lWGdHKGD11tWvmvOnkMw+ViIBdjKGF8q4ttSTPXvKAuUBaYgLsqjxv8fzV
WwRtZMo0Wj0/JWDDipZH6LwN1goMSHLl5BwMW0Gsid/pTOYYud30V0Xv2EdpuAX5aQsrrNDwTgcW
3FQ3sC4su6AfFLDFLiNmmwxafe0aiGJWSNKjbPyHZVNWNJz2Vgwxwp0wO+qXlslEH8o1cXKsIN4P
UfYqVLGTgR9fp9wI36w+YgOqE21rpFgGC2OqjnrUqE0UOfTjPSjuuhl/4iIFTIFB8zIO2s9EMBso
c5z82rvR9rmgamAnpSF6BIhbGYb6UbiTPGmROGN1n/XU+a+MCZ047CmMwMQYMrVW/fakKykGi/qD
fYGUZJ/wgsGZcO3wbDOKB3GabjGu1EaNV1tI60V6X4GjUb0ww88FMw+KvL0YRoZi1fAzCBDSdOH0
gqRiWYexPpZZIkBH6i0hi5veMhnLnFUtTi0LFBPtYrTNq18GkgXT+WQI0bR3IlLH/B8ZlmvtOdcG
q38HLRN6/IRQQPrFD7eVl86eTT/rdwZ9y+NgemxqrNOIyeAarenHOIHVeGKgWtO/lpYeHrOAWQIi
pVQPa7E3w/SPartV6CT4pEHI1msnZaDUTKd/MYM4OfuxDoCDo29ldoAZ7GlX+7hyMMYXDCeS8eHJ
bROW+6UmMPgtaex1rbzmBHH0ERGAvCTzRdTiZbCr/KDgiVhhv7Xc1HnhAehBDM1CJjm+7KBqgeSo
xO/aLMAtyD56Hb9b4hybNOc7Nb2djoZgfGjHHsOQlcXYGNpDWWhkMJ8Y4jYZj6DJwiuQpPgD+DvJ
C8X4ko2J6WCTJaCznlHkfMyjc8u6luY/mbyE5IG3clkbsffy36eZsruDDZrpH/lM6p2/LWnjkuRJ
g20klnnblO+GiffW0bSRaXKQhvLYrpe23nhb02fzrSW25GIuKDqpmMZRJ6Re4/JdD6eDFjHwyk5f
Z8fqhYB/fH1e5EhBIGRpHckka++YgxaZftUaN/oG2EoLNqz/mJJsYqdJZzdT8Te2vY36EP0IxhUU
AWJ/jAckmyk0X60LrQt4X0oE92lsu0PwR/UMca1U03zSoeZZ9T7dmuBpmQbZq++VJ6FHnMOrfNoE
kukygaeqnaN31S3NV4NrzOeUUf8qdIv3y4/vXkaT3627Nym7XT5pwOwUlgAvcupD66mQfccZzxy7
wk1og4cLRBscMIUTxnGhGlpa9VmFbcdIEOg6MYfjZZr60NMGezrKOPiLUoVn3PchrbFoshjjPzO6
yMM71OYXbTg4va7AsgBa1rSU3hDVMJM1bfNkazA9MkP8zBnodndi6wJm1X4xcPYbUHH/fZYSkLWM
tNjo0Ak+p/yOhOp+5Y6OmDqk/cYaaverRRuCPem8o6cRU7U/wOB162J0rdcsgWqo0T4/QjEAA0vP
k6EyX5Y2qn1FiGeVs77nUH5eNXJQq+dHcUKj8PlRj+RHPrdf2w025cSJzdvzYscVjkEXF9P8pXbw
0svcl62ER5NSMYc3C7N7k036NWbHbpMaoCk7ONVyNQIc6HR8YvNlYkTqCi26WVJT3HrBXARb0v+H
Y1dg0SGS7+EZOGExcheJDaJB9JG/z6LJIEnDiaDpmYXuaP258BiLNWHotE3KoaHdczhNjvZcTaie
Y49fyTcB8egLBskHOWONYgBERWykzVmOVN89/fldCnZ64ygc7BaUFKIQ7h9FxObaUUqX4W+kx/j2
vNC2tXfR/Au5ueVf9b+DS+Qz1sLu5lhkEiMU+xuuZU6Xc1UmB/gqBUN9kjDJfkm8sGjstXxRhAlW
nGt/9YUo3zqtXeOWAz6dBj70MCEY3WpdHZxnbtq1mJqZCKf7f5hNl58sNyw/VnZLMYVh1buLhhex
HEA6FPNDUkh143gVfncd9VgFBwp/Qr11nTJ7VwmdexwHBjbqGFMhuAp9atbDoBFaqF3PQGe0IcBM
Dvcp077IXGP/SDtwgx3OQQaARc5pYMBZIl31KUm3La3oT4Wb+VhRITh1dct18r/POrgr6gs0ZA4A
WuvbmLdKwUbJgUv3fhJbxrbr4jpFewvW3aAnRzX4CW56F6NxzyrdldmRmuNIS2gDI9bfR7NaZkxR
sXtuHHWMxSWg8mb0UHHo0n78tPW8WdaZT7uD4kJqkJrrSR/Z+/HpTbaP8Zxg+YEIlsnP/6MrQCH9
4FdvDm5JyCbZ0TQyDRb3mnmE/SLV8QOMY2G8uYST1klTM/dh/rQzcxhqlfEKhgseokc33YkG71uV
3UtsdcWjr8tqW2seNuyqSd4ib/xp1UwEqaWTLcif2ZdsJN2U46nZMVNRuKu2GBiiM+pnesEkQ2Zd
lCEt9W0GyXBu5GuaE9a3wRTpATYRYLLY5VvCRtt1GW9nprUn0x9GwIJooVnaOD+ZNvNNfaruDa5m
f6pfWO7KHQBPxjamZf1Suyww2hSX28xEG0eIIrE8Q8btmgMZMGRSiMyvk/3kPRLNOjPmNvtVQ80K
bZOxkLZ+p2437pgpsPnrOK9tn46CC2PgVhWzDVL58qdRtNtOUTTqFt0Hr5LTqbNdQkfz65i5w7Fj
cNnWwkKHHbY1N6WlvomFkAxkOilLj3eIaPOuwsntXnV0m4oQ7wdNXAwsBhH5sE7MIxJLtp5I416H
8o9HC2wJJ6T/oAiATe26yt56A29wXBTtpjWL+AzgKD57AdOXFv99brXJa4VosXt+6b+vPz8qooae
igZWyc+CfgPMxiHdpE+X/y5uDWjbFcHvRAub3fPrkegGmgTGH91spLYbEaGPA+7l4yhqcx+0tnGH
Qdq9tz8rE4cgCQKSmlUzXnml6dZ5erpgVateGIVL9Lfx488OPNIqjGy5N2ZeftXUO0JfO32gtICI
4tyDIDizOYyfHY1Q6gwD+FjhvxYJVh7T+l1Y5CpCvbXf/4+682qOW0nT9F/ZmOtFD5DwEbtzUQWg
DItWhqJuEBJJwXuPX78PqJ4dEmSoRjMXGxt9ok5LOlRWAmk+8xoRc8FHQ7M3cAqi6k6+CiRfO3Sj
6RX0bdluoOZwNJYX97bxppLR/ZjgxNxVqtTeJv5O+Yo+dfdYTkq/FTHVBMUo0gugFCwHA13Inlrd
y8cgj+hsALDlgX+hLHCwi86+NJcPqZdL2Rkb8Yt1qSG7LwrZ+f0nMKR3zSBDBP+//zVyXzNyATNh
SN+UN6M5P1HwEIeXX718VEhG77kOS26aQimhQ4Hlqo3xwlDqwtFUWJc9zF/gA7V6pGx+2yS+dv3y
Wy8feEArbH7kdlZ/YPrtF8WorusS6W2rDcNLaVYDFFfSe2uuumMv95rL050JtMSvIZ6qB9hLVP/n
wDhUepY9TE669C8LzVAOZl3eEKxSGTaFdteoPdn3rGhfQcywwiS5/BKZ+d1cW17RldP3wbAbF6o2
jW30+g5o03kTjN5PuF1yR2Nr571E13F+AUp6W0SBemzTCrxjiy8T9r6+AlOUI51a1ZNmhWRgIm/3
wQRMAh25X+hYLcS7ukDdRq3vZVk+SAHiWY1SfEKRBa+ikl8hOUrTG6EmWugzlLFNXGs3SRxsK1n9
NRr3lP5JTYUZ79IWFiDxJdBkLVYBzPfxUcUvionVR3NhH9PSssERpsuZCkbVpIxQhw+kFTKUfJ1y
sNaZoAJUkCC+k6GHBhF0rj0p/qnSCd6rkYXQHZ1xQCtOaKKkasSwz23CTQvMHM1tCB0lYopIsxQX
strc+EMLpKkJy20xga1u2SAFfssoBgIJ1iV8sit73NBEVregJRN0FhZ6GlU6YO/treFXNMOXH8yR
/KREkbi2ZD3mS/VT6wDl0+LfdkqNbgeJoVs1xGxhSI48BE8j9W+dOHMLP5guDSLFdZ9XVzCu0DSm
vOfb15OKk7aeWdZBNpJDpCFZQgO0PKa6urPQVMGUvUKiZDxRw+yvM8hrRaxhUFrOLcRUU4AjzEJ3
1kmtO+BottIgiAnhxYgJoLjJfgQ+ZRucelqgEAv1U5sefOBvm1xWysupBKocaG2/b6EjpwO0UAqQ
x7HRstu55biI6OeWGqWwhQJva/EBL7BT0+WnKmiGbUucvplVFRWMiDuS+psz4cfj4zhCTI3AbhHc
dJJqn2QMRkqrQ1ClJ8uPSpjaRDNULOVxE3XQeEMT2HlXHGJF3hUjxicaFmVegR/4xohGrAnRqHF0
1Oi3bVZ9l2UEJNIex8NAlL7rayX/BaVNSbmKzAQX9QAMqwFKejRU7bsk9/ixN/G2mWPEg5XmkIHk
2BcRDM1evQnp3X6xQgPexdRRawO6rpqAFvXWvwErTPF7URSdfewW5ZEbjSTIk5PBPlS9uKYGk754
J0pI8h/8IooOfSU5NTmNY+EzANEL+bU5RQRk8q2HsM62raa27jBr5j7CSDV89uGN3/koXA5dGR3m
Dq0AzWLKLfTAY97CUQhiZZMusG+4MnoLfQoRWqfPzeQ0oMhYBy3lUkhHFc6PbBhzRLiV9jPObMVY
g55I7lA3oHOV9U/I2H1HhGNCQlFtvbIar8cSkhwE0XTRsVRAZjmTOT5YWogyYmJaC8r5aOnJFwB7
moviGWdRT+A66M8kUa4Q+pMBJsKxcRTGfNDT5kTx1L5plyYp/uYkwRvRlRpUssyT1d4/+hWgyRTB
ODp9yC0iQUirbyaIU7MviUTrOFeDBxiqlBqLZ/xYNM8cRHetgiM1NdQS57J9hnGufy05KLFL3s2z
fx9nkEXriUYlPtjlcYzEg2RCoysM/SaIlAzSHARsKdSeI9PkSYfSd5tCqZfjxmmG/W2JqjBhceol
NTyLo2LaybVNhlTO9kkh7f+uhu0ubmPTVTh7kYpivWnVc2P1z35CFxLPkG7bB3hilFO1Q1rgR2jm
P0c9XYRAFmEkVNe3IWiuy2LZCpasKq6Oniygl74+IAZ8P3Mt95hMuJ35uaR+cK3GKPAHAqkFVOw9
ERbaKYp8gNP1iIAKjjVcABxVokTZRkXvqwKnbUwwIuQ+TTeYKvv9oOFk0G8bo/yJNcxVpBrlDcrq
1IxjBI6oaiAUWSdPzSLsY9BHpIqrVI5Sm0Cw9UMr4/zdDcb1lGunUgEGT4/oxhLolGv2HB1agf0n
8O6Fr0zIgSgoSIP+ssObapPEQL/lPrvDQQfOu19+7ytwGFMFCdSf+8oJhXDnOteOqB8Ceo4vcqTH
FzTP1WjmN7io4zFpBBdJpfySKP24+VDukyGVjvVk+UeDrUdRZ54dCPwDlZ2asKMYAH53oJERXv8l
If6I9Jd9UbVWBCZdvmcl3VcRuoVg5zzLQAdFaxSTrTbkyLPyxBqldgoBik8rQKRJOnoiXfaE5hpa
hdE2rwLI1IpAbvdrUyIom2bdp6SS7GOLX20N0xqeSLkFVQoKSaeDYSdIDo6DeZ1WKNJMwQAGjnPH
U2+khruDGlNwV9tgJQUNeeI9cVAbKT1AMoTFj3+znOb2FYZPketbmDVod12AAwTK6pezYK8p9RRf
SqP0a0zb6xL22a6UsY+YBuVXmef3VF7ARfnJr7Lrv+T1/K2exRWWwxLSMG6pAX8mIlyUTlV0b2yS
7AQl47p6GFukaTp5+FZNhnlUGrhpA78PsRZd25SIcVbYO2ExHW/tuaARj0HmPjPZH2a7p8PumkOk
XLC1PiHoQ5aRNiRZE4QCFOIAz+/iSRqOMZAwK86NA/LTJ8McMHHP+iM4BXTB/eiY2SMOFQFMk1aq
8mMXRZ2X5aylBDbqOJFn+FV2lQyGB5HhaQ7km7Yvr/HnFZdWkxyrOsBdNFfurQUeAkwnBS4dfbft
iC8VSU7Mn30a/AAHYgQUfTBzghLuppCi2BtVX74S05dJmQCXhifdlAEnFpzBQoWiJDTwIuinS/Id
PDy467Ch92OU/7TR8YmlznT1NtvKsqDaLIp2Zwkij0oa5K0/BeDLWt3tYDdfaiX5e44clFEL4CJA
Rvoie6ZE2F/1LdhWDQ8FClhbe6HjA7J00Ge9nQ3sL2Yzvu0hgfnjaW5/5iUmEpmheU0m78o0+O7L
5VOuj6CZkEWg9I4uhBJf5bKW7GkobBJpJ0kdBV4pSF0B/2JHp+W2l8RXVOpiq/gp4vJ7NPaP5aiD
rIGS41GsHQAzT5dDjUSsmZa/YOT9itX8FjYUTAR6AntrJCLsW5v2vh2VR2WsyyMxEy3kywr+y6a0
UfhRa/wFACLqnkWv4nM5insFdWGo3HntUF1OfYS3c6yaoTzPd4BrYVAn+T7B8xa1Wes2TgFF24WN
JBNiFK6wBkBgOggyXeu2bTkesp7qrKngD+MTCN7VGr0DRUbPcnSSGFo5ratb/DwtAlOANboeXLR1
ox0Gqd8Zjbk1ams+1RlOvn1tG9d6SfV2vg4ByT71g3QLAdwdsKP50nJy1YsApTA+s6ybqwqY/Zyi
8mv0ljf8agOldYWGqEMLiqQAKdz2dnkoBWQVbQxPcVPwUeGKCT12hq91aRNcbdqkx9+iNLxazxBo
lOQfVlAq12Xmy9fId7eWFOxtNCSPSp54oKkIfab5Ky7NpMVa8h3Kj/RJU5r2EAB22WDKfN/StnMS
X7mjgGAARtPTPUgTfT81FnIKWOKY7JI9jVrUjUuUSXx1HK4zWK1Z1qpH0uX/GQ40hrRkkVBpcw9Z
y+FQwUWNA1x9JpkqGBpzi5u8REFEHwCqYxOTBeUVVD/1s1GUF72JGtaoOqB7hAqcd1SuxzyM93lk
HsilvSK1aa7QytwHCS4KxXxnJD6JvEbNcfL+7E+mLNajRToFRb5YNFIfslRhoKRkK6bQUb5bWZMC
vDKR34OgXc84zVgdwjlhopmuhaMO3S9wJSY3IqDBIHcbHjXoZhACeWd9EpP+E6NfS0QqTTOQJ0k0
Xv3524l33l6WqssMoKjQIQ1asHz7V+5pSMWQ+0wt3y7g3kjiEbX+IPVvO92DXMijbMzI0zPZzRJt
ulPUFmRDdK8r4SXXjoSlMap6VN9OUAcUpFk4SXJBZTmT9th/yPczPB64yOUZUzJNWQzy3jxV25IN
S5imocqySRnt7feuGwPpn7RDeu+lYYIObXIF3xv8mT0ZJ3Ba2R2H0w+opPl+JsL6jYlBLwd9MEnD
OQj2HI1rfaAOV0+eNNXGcbDs5liPvQsaKfmsieRzYE+ZF4AbpmnVeZziHXjHTL6D4ijfdRC7pAYN
uhmyNi4WKCPIlYVIY/q1l/X+1OXxAJe4EWg/6KGjt0iCQlZCDFLDzqAokBfwregE4Du7CIp5dCpY
FARKqtv5VXHTdkrziQegIdyFA4SEc7HZxCW9cIUKZSrn0UWE7uEW/JwOdXKIOLJHNGnaOOJURK1t
3yDLhYYc3KeqtCzero4qWwUNnVyrvehzlImSSFkavOhuFnbnIsHG2SAS+xhACERxFklb/g4Bz0lI
u7hQm8vZKMKdFk7BNky11gNPXx31UkKDf/l4+SUy6l9jcIzef/xWGuahR+3sK1oN9MXahDIalwR+
VMtPvfz8y4+aoYGPAb4xmj+H18byUeVQgIXoTnNdQsEoSE0VZLoda8ppb9Jm4gwQj9XQWDcA/jfV
Ukysg8H6RHUIcw8FsXNB9pP07YRIOh9pg+5Ep4PMh8B29VL6KhV1Oig9UJKAQgaOxXlKCN5hRRIJ
qgoF3NyXD0MxvoBH1nZwpWIXNk+B0kpl7u1GemziPoOHjNIHppfF8eWXWhJdT7RjrEYej3OW3XWt
Xu2p1VJHla7mFl+sWRWXvQ0UFAWxbwqx4GEKVRTblTLG0QCZ/bGZjFtRl0A3LJwekJ3wTy8feZUi
UmE2yJpqoXTK5IKYWG5xjiHOuq2HUv0SIahoS/H8ac5zAaBwFk5ALKWEgfk9sMUAbwsJFDXAo0eM
tJraatgaEc41KRVvepwg/CfehT1rN6K8TCzbum5Fod0005WZaJKnd619tEYABUPdIlyrGiMpta4e
caNB5b2sp9PNyKo8wVGuQTnrAfoBTd16tED8bjObkXZqycukpVkK1Ss9vuAwuWypwMwXoxTkVxiK
VbQP62dER/EyNbMWTka5FdWgHEcVt3tVTNId1RLaolRDt5QoYwrV2CnklTJuk2WftMvuyF07MNI9
Tn7FfV/mySagvaXWWXmnISuITsaMlcIiJEBHCS91CBDuwHGOo1aFMj4eYwjryt8sBeELrRfQs9Cx
vkkD2AJFXphOaCw5TJSi1teYANnmrNma5lgfBXTbDc4LTdagLltbEKlj8BW0Y6PjZAVPDTcE6JTp
NM8aSF606oWoMMowikNrxfVB2CWhOdWvvTRFzVXkN3BJC5BkfmXTMVl+L+a8wb8M6kndWKQqhNAg
QK2q4r1K6oUp2VcYzSV82zI8gaF49PVkpJl9SdCgnXxNB76a5g/04fUL0x8C1I5qCIFJk7m1BiVy
Ivf0F0dYtdRIT+S8cSNcuHZjlgPAkJRn0BTTt3CRS7eLTENbcKCBg0Zwo49QjUGDZ0CpwHladvgL
1q7Y07csDxkqks7AcbNtJglNz0Eub2J1DvZQZi/M1G6u1ajWCVbL5EsXskWk9lhoWXoCXBh7fWPJ
V5JJmcOq7fSomqB4tWK4VGGBQ0lVMXUpYpRtpmNixfFDtwg4T0lnYmOgUNUA7wAdHSyH8LufLzwg
DF/nTSzdYzcwolF1tCZAQejH6t1X0L4XFNzsvZ2N5i6S21992Ge3UTpWV7kim5tWVbsrEIyaO7Vq
dNKHZNr3on8oeiof/QBZeDRHJ4OYOflGc9/k3yINyG6gkmPUQ1oQn6CAmfZXrd4t3RWp2EHX6K8t
wz76oXIZYaFy7fuadJhyq8ZQJNzIvkrsgGrWFbEUHbmZrEMZcgn+W917WdEtD3RpVaoQ0yTMFKj/
G08l2kKneEA1qg2C4VgvHxoVtG3XC91FzYQb1KyUPc227POMOvfeJOHAG4hQUfWRZkoFGkNIYx4i
/DEciXLBT6nfI7GTX1CrqXaZ7s/bYAKtRI0fpHWWXWo8hfts8BE09f3xSKNW/Hb8/Ve8uv/DMHrl
6b365b99LjL+Wbt2v3H7/s+5gO+ei8VAu1n/Vcu3eXxlMP7Pb/f/0gAcNsureG/5Jm8cwE/Rz+nH
awPwl//+twO4wOdbA4dtGUITBH4mf9NvB3D7HyrYOZMuizA0yxY6f/JPA3BV/Ydi8EO2bGHLpAj9
X/7d/1ux/wH4x7YsXdd//+nf+X+v4ztNtjVZM/gGfA8FJ/K38Z2sWWlstZBmMbMSgeKmpeGH8qfS
BiA3keuiyGgbnrCztlCRqdPsSsmHnaQkYGO+KZnRYM8AEU+gZmS0XYmNvJaqBhzpKK0Odh7TUBsT
ywpQJch6StIUGeRhEY6LaWs26BI0APmQC+NbPI5w16UWGdqxVy4pYQ2Ia0kzqqiC2l+XZ7qDj5sr
FQhgXydSrIh+t5gG8CNDnRJ9SXPOnohxtYtcNS7IroZMQSRHKQPkWUweKu1yBYGbxjKyPSxhgyys
LctGuwgwF60cWesbSkhlqXfKDspXOtAlG+Dupxvk0rGeceouiWlJdBpGupgjWVh/Is1Q04tDO5iL
pQMULreq9hXveqsFd4VWMLxXhX79Rgn9vELmKaaReK8PCBcZyIZVCUDywsQRivBP9OZgugOKZdJ3
IHYVtkQqcoIBLVsjrquZbn7WxVAECXQV5XaG5McBqipmZ+QeMis1tyTHazd/CowKXUYnSkPk2kWf
6P0jHqrJdKUsyj9Q5yjyT7MnutCWv9ZLHxhCLIuufs4T1aTNjKiM1jwi3WpgnmzCUddcUcsJvOsw
NhMUEIQ5dVDNlELklXocqnaU7hEGnGwMIcOqSzbT4t52k9Visr5BjM2QMxtxxTG1TaRRzAAC2rdd
cF03ecet3dL4/embNJZPEqxXcyEzdOpTEAYNdUx1bmPAAA1CsLMLvmkibOvxsKHfFCcdSD+clXrN
ME64Idvtryo0/fQLNPcF8lT1U7/I90AoXWST6xJekFdnox7eRYrUaohTyShhgh3NhG47bWrjUlbD
MqXEqCdlGDxIJCRLUywzuvwxtaDdPoewrIwHAB6isZ2yR2NiJs2hZxGig4reS/wgiSgyiU0mJQeZ
rirjiDOTYI2EJzPM2kmDYTBRsmM26Xgq25GLnGqFGAcETzC4RSRFtdUx1b/1wFMnrE6MyA5F4qSR
TiB8i8O1kgcPSuBTKkTn2vLNdgBqAnuAil8ZJvYU3xRGYugGcufhUDeEsAp1a7lHHbdkN9CWzia1
MeUzya6irpJGEkbL1JQlazRVGd/wt4dKa1O2RT7E2NSOfxlATNg3O+qPdCzQwX/CZuyiuH913t78
Tkj/R95lN0WUt83//hexeGO/zlMZ0gaGq6iKYigLTPrtkJbRihi1MnPTuPJWcdCJ+gTkfgC5pm5C
CvRX8YW8Dxxra++N7/1DUzjs2D9/B2Wd4xsWR7WlEp7zb1qUq+9gUNi0qQ0bG2SuXWrK3Q7P0w1i
f0ijbsqd+fsyfnMXv57zB495Gc9UVU1YTPrlz1/VFORSqtuR578RO2M3uejtuLri0soMDuFVeFFe
hsHxz1NcZvD2Kas6mim6TpHfMC1NefuUAVXmjaEhVpOCEsVGeBBPY/P012MYQrV0qjiWZhvyaoxO
C2oo2YGBDPxVnd5q9cFIb/88hPLBPCyZR6dots4mUldO6zG9z6puC33jf9EDd3BJQXbZbr5TqD5G
G/MYb4Ajb+Ltn4e13z89alQalSpTZpWYq7u2C2ofI/Rc38QHkPfHbAcN6yj2lvvnYT5Yh1B7qdUw
McOUtfUTJJsJg25AXqceZwfG1Oc2Un6yr679nupp4neeD0pH5P4nv8N5t6B0lHXN9z9/C4KX1VIx
bKGZtqkKKl/vJpujV4LkLb532CngaVtsxkps5ODTtNijWRB+Bvvhb0c0VdtgfepsBVmsF2eeRVY7
ywg4dVmIKOKVGRhHOtAIkoEagQeEePmfB3y/ihjQsg3FBJBgWcrqfdYysTZlb8ShNC9Tv/UTZsoY
S/15kHWAZnCSUoEzYPgLi+2+2g4SoswTRW+NBsbgVn3sKfm5IZT3C9PUhK4pbAiFh6cv5/mrg0Sn
fk4GTDtRPuqefR869jb0fnZfSy84Rjv9sv2quEsT2rNv/DN74oPFai5r1DQUnuT77T7r6ljlpknT
+OjfRvvomPSXyRZ25B7PAhyegzPP88MBUeHW2YWmQgNuWbivJusjNgKWkPy6cVF9crNdCfnGGd3C
C67HGEfw/+6Ay9N/NSBiV3S9UgZEL/aAQcbFCLz+sjgAH/sinbRy9+cF89HbNIUCC5ubXVAHX43X
zw2K1rXAD8MGArRpvyF85MWfkIDBnEj6Gh0mkHKb4UQDxLGd4VY7c/1/sGJNoSI0RheEzbg+5mxU
NVB0ZHyVtB40MEaxZ2a4GkElN1qObcFLVLiE7NV6HeIAAnWGQxnpPsnDTbaXeq++V+6Kk7LVf4yX
6eAWP88MuuzmV3cfg0IAMxlS1y3YmuvbtoUsnvsN04L+oH8aHbHNXAzIHBoJD+Mtt7yD78Bu2lcX
fx74/WQtsN+8R51MUFbWUQWMRixP6EAjvX07mg8Gymh/HmC9I5aZqZoqFM3kpdFCWT3OZK5FNQJd
f4lblmnBr9jTUjoYXng8tzrWd++70Zb5vtoOmGMZ8FsZLX+sT4pj36sOm36LAuujv1G+Ukz+60jp
3ZjLSf5qTICIIGMwLCQgVTzogS7iDO2mczSv3vlX+o3unHmkq2bUuwFX7R6Ub0ZY5i+PFLHTT7OH
NcwNBgVbBKbSjX6sr8QG54q/u5D+OSp5POeoLfjf22lmdU0GPCG/1wI30tNdBASAHuCZuS3LYbUR
rGWhUIUgxkcw8u0oSHClo50rCg9zcHUPqtat5GKt49Gw/7mE2H8e74P1T6wp6D6ZhuDCXa1OcEsw
ZX2BtpfxVfMvi+xMMPjh328Jrj3DwineXt3iRl+3JoB9cNYI67X2TVMe/jwBZbmiVw/MtgwZGIep
yIKz+e0DQ7RJIpXtFa5Xf0fa56KpeKEc0728N8+N9cHCezOWeDsWGPgiGkpKwGJHdr8VLmDCeYNz
zA7zq215Ze3BV9qHs9f4B0+RcU1TcDSbpD6rpzi0ulFmTQcLZKt47eduZ9xMD5ozbjUPAsO2+WmX
546tD4e0OLqELsuoBa42tZT4ZVyVDRpQVGBwStmgekTGpbsKCNmN+kvdxkf93PNdxXzLFlviakpl
Cm9U01aLH/BcYVR2gbzuZtoGFxgg36fNNrhUbpuTcHDpIfQMYMr+Vyb7alx9lbFovNYMDyxlg6HR
+C29wSWPF3tfXyi3qNA0n+tbyfnrWGk9W321ciUoz6KSGFXeNfmFdkR37hptpOYke5jOen+bufwe
z5DZhLZOGLre6xUNnlFK4DzQMtuJbbOttr4DAOmQu+GxOneQvd+XlF5tXDIUqnDWu30pZ/EsYpQ1
udE9a6e55Ckobrq9i6TA2bm9W63mciRrEHNNsnYShrcbszSgpQDplzeN/D1MP03audm82/nE8IpB
fklxiJLuOhtJsIK2MqQFN6gdHGanv0b1Ukdb90n9TicYydsf1XWEYs1WDr0zB9x6bgJxJvItci5K
3IAbV0d0BrldHzMo6XDkPKvYISYOwPbK31cnlGENbH8QvHfP1T9eHtnrc5VhLZ1HalvL/5HXZaZ5
7k0EobD6WCJ5/1Z8tb6a98l+3gNf2S7Zy7jHvHM3nRIn3z6O2wlXmbviydjXX9IjUs9nLqr10bDE
3AoolCXsRhtkHSAi9qRkhYmHQTE62KE4mh9timk4U4JZV32I0xhG0YVKL0G3KJG8XUiITyaDKBlm
qTLlN3C+nGxrncwd0ptfsCQ5M6uX2+ntU34z3vrkaSs90gHkLeMtNwoywmjnuN1VQpAIw3zeIejm
yfsKY4Odv60ib9qfu13eP1nOWptXTLPEXCL+t1MGeADDtwf43+DUkramZ6TJ3sLl88w6Xof47B/S
UINrmqoFUdRqHfezVk+BBfRjWVDGVrlILumJYwe9bV3Ny4+so50FBHKjnLtW3u8gymkm15hlKwLN
69XItQnICrJt8RKgqk7stWh2tPtoSzGRvAKd7Aoj5DOXygeDWoxKXmHT/zHXiaIopKnsLbwja+Vm
LO4lEPBnHuhHI9A6tYnfeH3vanmwLNW8xghkE/3qfhlHZYOyKTRY0tAvxrfCEZvk+vyltTyrtwvW
sKiKarJKrEVFaLVBUEvDh0a2EDg5dr90D5NqB5/22s03S03BvJkfzsxyffKybF4PaK7uZvobkxqh
MrKhtNX8GD8n3/0n8QStJjp1vLwMqNImfQYuEd2fGfnMVM3VxsALwELxiKmiz04uFXvRJSZv2sua
kffWnfr0twNyxHO96ODsuKYRqnm7E0ua3xGupSwZrz5ZRxjbmGURcuGMd8quhz22rP+FETmAbJ3i
FHV9azXicuUIZB/orTtYhm7DbUjXYqttkB8+Vp50kO/ODCjWy0doNEN1zeIM51/rSFafo5h+kARF
yjUy8ptm1++JKU0H3M5Wcs6dbe/OnNVwq3JUHgs7yEqGm3OoUMgOuVg0EMr1jwVqxBIdjf/m/Fbb
IwGQqxfLgOa12EobjBz27V7n9hi/nL8T32X7MESUpQyNAMXSsV5vxk6uBlWZVAQ7U0ePnDpwO3ei
IUS7cgd5jqMA7iVZeLz78zTfnTyMS+NJ5b6g5U657+1C7VvZH2K1Yg/iZWQVt/381/fwMgLdHuqI
S9dpfSmVJZV+bLPRJ3GN29/HjHzAgM+RHbCMztlodVkIb4611XjLun1Vw5CTVo7ilvGGI6Z9Hi6D
bsqON02up8GbnPBOpaBHhHdxLgN/H3Kshl7dTmY5apNlA2Nfmmuzg8cC3W4qNlDQN8aFdHPuOjw3
1eXlvpqqUkpgCBalReg68AXVDeShbQlEMM1+2dMOS88zNbY1zFVdlqmBYQpgV4Min7maoaXKeYeS
BExIB519gpyocyIXMtdGe1Tccjej7nvz5xX60dYQxDKkA0sP4V3VHdRUC5FkYWyXWx+XxJ3pVdvQ
CdvNIwxrOv8v5825qPldtY+pqqoNklddVu+77hBA7aKYFpNwfVOe2gPJ69E4oBG+1U7nt+EHS4e8
iko03TyK7vSB3r5KfHNMTZOW9AM2h2N6817iKrauicWRGN5D19j++bG+u4yXAsurAVfnqRbpDS7V
XYrl2LVm4LFF2BjM11ZanRnoJaF6uyHfjrQ6SJVCUiu1ZCR8RgHI7Xl9hBow8pJ9/Qsas4ce5bb2
BtKRP0/xg1e4pJFLtofXNLNdrVbcYgspUXmo07Gjd4kpDwqO7EdpR6wxbuzPZ8ZbJ8rLYK/HW+3H
yaBL4+uMt6QczRWy0BcG5zYCE3vpDOL8g13xdqzVwe0Pc2rX2rJgHoM7eIU81H4PeU/yendpzOI9
cdlMzpkZLn/r+l1C9aAWYIGqstVVIFWZKHSUYwM8ARzyD7j5EH897Ia3SYfLN5ViUpyL+NI892Q/
Wq2vx10d6p1EO6rEbQAgBkbvCLJsU6fYEYhDhzupu4lx5y/5LjxzO364LQ2q7Dphsq5a6xpuOMUd
HpiUouODmW6XtlTolPvxaN/au6Xq/9eVnWX9vBrQXsXIAC3bGk9SBAeXfvvyXvsLHzqmM9N4g/lw
7oUuW2D9Ql+Pt3qhuMiOWmkyXuVO277f6Hv7DuE5NzY2KIBuI+9saPw+kDN5nKDo0FTU6S6uRuzm
wLRj34Jf5Pm7uj2QP+6xx7XJHWdyAPsG41OgsI50OBfrfHB7vR16vYoMUep9YSMp5cweXHs3u8SP
AjY7d0h8NC7QVL776w1jCQHfxqIjRdncXs1WxSMI3eMJb8sdXnZ7pGW3dFKBu8heuo8c++Ccy1bf
ldFpNbwZcjXLOUNcLJoRHtI3Pd037uhjuYdhwvV8tsz7fvm8HWt1whZLBzPtmd78iO0jJRbpCuWW
jf9Ig3gbnJ/b8t3fLlfGo6wMIo1Y4F0pK4H+K4Ul0t/oZOy1L0slUjwOTrCV99392fvjw9m9Gm05
lV7FV4DW0KCpGA0xvi0KOfvQwWSKU676jOPq2fvqfTi3TA6MK9EVxfN311UvxmYueXFwUgAM6pw+
cCPS6oTVBXbXUWzeB2ls30FUFOeCrA8fLJVRBKXI57R1lF7o6GLO0rBsjcHFLKkD59PTq0VEt92d
f5Hv7xGm+mq41Rr1JbO3NCTeN2mNcMte1b/p5zBYS1ixXioqfTBhyuKDPnSQFhlpQPt7qSCZvh+8
l7rG4cwOX07kd+OwtVUNbQ1brOvJmfDrBXqJutwJg77lMLtYqmDi33tWfwUq/88hxq/L5/xTWz8/
t5c/yv8fYOPLQ/vXf/tfvyF972Djh6b+8Zy+wY0vP/AbN67q/1j6kbYNeJyPl/zyN25c1f4BkFyD
mEcAqLPYWGT/gRtfGhqgFExgCoaxLHeEY9sQxOQCHAeLSSmF3i37UPwNcByAztvlsfTcwK0v/4AY
oIy4itOQPU8qfEI4DdW60DC7gowuiiy5E5E5fRv6fJ4PUmuPkCXwvZmRgrdhAPlm/KPEtkPZKVVn
QU6T7O6mTmH2yrWFuoek9ZjkTf1hudH2egM3ekoyKKZzZizqGNSHNwh4KvtCN5qjEhnwhdEBLS5Y
qnPpIrPtP2BYiaRaOCMb4qRZReG0V9tGYMcnVYXXJ225R8KneegIBSPXttveyVUVV1mZ5rkDwD2B
sJLq+yEewpsiQCe9TzDLi6qyfFCEkXm5HMI+kqf2R4RmjwFREMFpJ7KQ7RdWIB/7oShOWtvp9a6A
kYX3O2Djx3qUYJOAOJb17WzZGtl0Jpsx5n1m2VwSB9LiRiijAzVKn+86EROVZ/RZhv65bBbJmk5V
y8wF9DnfyF3oFwe/oQ2/ZxZqgBLGi1EHle3ihqIrUnRxiYwX5Q9NjQACGEF6UCoY1ziR4Ss1xe10
bNqI7M+Xoy1Kld1tnfQKOvQFiP5ZbcorM0baGJqjnX8Ts+U/DGndYHyZQtvZdLJRuPYkmzzcPJlu
mlYZiXSaHGChD0v/CWnRiNnWaXNqDBXDT14ddr0QvyRHDeeKYmymcyVktJMydIwQ8Nsi+G/c0UyK
rjspRRc7DsOruKYbaEiDeZ8KJE3MoJe9hq7e57jNTbqw4/TcB5in0rk3KUEWWMAtWH7cT8DpeyhT
ZFud++6hDXT7BL+6vkNhHqs+U5vizzYmUl6O5BqqonGsPYxRj5JRoD0j1yLfFQiQ7ywJZfRGSPN1
bzftbQhho0H+Qhp3sG64T+JJtCeplaJPsh09tJI87bVcQZGxk7vnssAJp1WLS3ms9FtfDcPPlYY7
CXr//gb/+AL7SryTkACzFPzFR0oP2SDc1ge2VUxVua0zBNuF6V+mFqIAhpLT5g60TTD28QYfu2Gj
af+HvfNachtbtu2/nHd0wJtXOBJkkSzvXhAqGXjv8fVnoLrjbqmk6Ip9n09Eq6NYorgIYGEhV+bM
OXo8qSe2uAWdQxM+xE5Lr5PbTkaO4Wv8lI7GtyErSbPp2bEbRngXXXxO8hCRuQJVJsXmYtGE+zFP
M5uW/trmXqjteWywbDFzzRVTzQqyhkg2LWPdbgaDvIGJzwJZBtOm7xd6arM+YRncujWPWqgu5lsc
1dyyeKs7w0JSRVi7tyxdv9IFnXFbrYrdd5Fxo26AsUaz7qsOjExt3XMrKjbLzkuqscWrhxUnOK6t
V0tZ59AcUdqWJm4d8nyuMGELAJ3UFvp2cyqSUGVFOGzRafUmd8L3dqARLOGLMrmwL26wVLhfZwMV
f5I8xFmPnysrzi4b6LidgX272YjZOhp8WifNMbzq8Re3q76Rd5aYFvuymAxYdjQ+t6PC9gUY8MmU
w57+jKYBrhDWRy2fMp87QqJtrBGcXuzYjSv0LcuJfpEbHNH1aWmfBtGaLni2gaDIkuc4Senhq3PC
daNAobrg6ahkXevTSznYRiIpWEBp8ephAKe5cTTVX9N2GDq7wY4YCzkYhd+GRmCZpNLiZQNtDFGE
97lSgQLE/+wch+RdQjWZ9vIarV9ztWWpSnDKXPoUMWJUdVdZ3/9YAZ67xE/paaZBwC2GqPCRXEAF
KPX+gCvO4ikdPE9TpOcwioV6py/1cu70bNgXvZ6fBsWMMYBgjmABZITfzFrAmgzgToKNZKs9yXgr
AcKOJrZjcdphlCHSxCrGD/DzFhv7NGM/x60x2EVa1rbQaRiKGOLgqXwwfozaj1UCyy3EfN88h0dV
lOZdUWAob3fjQuPxIlhYykcYlmE6P0Fdo9s09iQ51p+Kcc6O8mRFR22FuVNIc+9lCk7/slEnD5Aw
G1B9eeGsUU7/wGahig8dV9tseYBgOcl9NfEBQpG81qlZgoua8Q9RwzTGdy+c4z1O5nlv2UCIldqX
o67HEaXqaIZXMpqK12gOobrKtB9/T7gcnj4aWMzzPNP4iINeQGUVpL5xSmVRHAl3ZLtb5NaZAUo8
JV0tYuNbSa4sJxqHrmbL/WQpoenJsYLYpACOgvGCmuKSOxbWIcfAwtZKU/9qDRHth6RN4xTb9WlV
LspEixfD0I7qFNE6H8AvQCJq6nI5NeAC6U+VSw2m1MyDPD7QmlumkBsjOal2Ehmn1GknPBiBx6Df
cDCJtW6LRimLfSXHWvwIGVRldZLHQaS5QkLRpTtiD+TF1WsM4zeqiwK9sBjBXsD8Sr201NLM+SmE
uv47QP2lK2JLRv0Ut/4tBtoE2RIVQDYdH3amNd76oZwpLRqA0RW/tBfQpyfhe3ZVBDgreeUulPf/
PuSHoJ8RFfZsXFyL1ggFkwe+0U/bKTwYFUkYFeyorK7zNqoU3orLaovcAZ8lqj9E5Yy1VaZI+aHs
V7affh2r7eVeMyZcn9Sd8ay48z4/VsFw+bwu9THJuI209UfoqLmIMhGg/joSbjVzqghgCYEF+puW
IgoGF7M+hyfspxvg3y8aYoZNsiiKuoiW5MMpJJW6dlEL20YslFPWaUFbPP77RfqYWHw/np+H+LDp
DWd1UheDIdSd4teuuYuO0t7w1sN4ANdDLnr6rwsnv425BdE/zQxxogMyNhnTfMXXDVWMnd2ELlxI
LHFcQkr30+z+72H5ryfyQ/ob52T6D2V9dODLeLrm9yMmUG76LUa20R7NO4k8jX4rujk3wqd1og9b
098O90NGfJDouAPLPFOekvzk2O1gbbmNUznl27Z1hKu7TwKJsgb8uNT+5Pr+4c6giUChzrjtgNSt
m/bncx3S/5dhOr5d33kr4ezMYPK7ID90n9zu8p8m688jfThMHDXjtsKSyNnS4VRQHUDCRM5QT7wJ
GTOiNagb7pZ8SwYbm8R8V7k5Dywb2s6nWbEPuZz3c/7Tl9G30/LTFBvTVk7x1p4dnPs8Ce1K7W+J
uOQadimJThgCn0qCPiSt/xkSpB8NI0iQxA/HXxZKaExiOztWKB9jXFA6JHOWTGNo/UmR9U8TalMa
/zOS9OHgIs1YexDmSLcO5Bj3uDkhMq53n13Rj+lwjmgTNGvsqg18en7LUEmNEi1DSCdo5yk02JDM
nN8y5yuY48RWPOQbWf/ZdP39JP465DbJfrpuUwH5LWJFYkhtwLOasI2ZlKLlwg76RntdcNzAJ8im
oeCT+fuHlfDXoT8stnFn0Taovw8NfcmrdmPtdc+jJ1IAxLTmSd3lp89Kur8/I38d88Pqa2qFJWcq
YybGs2U+ZYOHI8O/rwB/PKPUGVWaTv+gsFS7dKLaCBPSEt3hLIzwxptzlp3+fZTfb34OhGfi5uKE
ruDjwz4ftH4iibs4hfA0G3e44v/75//pRJFsI1e5uQNY71P1p3nRKWJjiFG4OHk/2a1wo0eTm8ef
TIHPBvkw+dgGN1q5nao4BCNQ6U6IK7LQfNIC+IcQAsMi2dDI/pIYQVD36xyv08rsUui2zrLrn9tg
2G1PAvkyuVOQflpi+tPl11ScYiRra9ExPhyTtApDJETY/fVV5JjGchQm4WldY568yv2/X6OPpYj3
9eLnsT7cQWLYg07s5ZVnTbQHBEAn50wMQbrlc93H7ws8+6yfjuvDnbNGY6JKDWNtyXp8eEpCMTCh
zvyImRyCpE+rA1uO+tcA+tcBPwQtktG0Uq9uB3ezeLIXHYAc7SRnaxf7/3mW/DrYh6e2GS0dhvoM
Vq4Y/ErqQ2/keCbNh3CyPtkZ/P4w0bl1UQMZisZqL36YIEuxwECSE5EVtzjjXL9vveGq333agvF7
CMY4Bpsb2UKji7PHr7O+GBcMjqeWygpakk2xtskCpjgAdbDTdqunrKyyw1PsfVoH/NMtwDOMfCwK
4a2F+teRs3kF6WBAVcE5a3A61CSkc9zKMbF78Nhghl83ZXvomaDBPjm528n7OGl+HvrDdaRhu5zD
DehSQDYXvhrTZ7fcZwN8OKv9AguvaBhgazAZN4lOfjfupRts7xxJtdWrzwXm7+HFvxzUx9gqlHA8
bPL38/kulTshdUQoJx7/2/L4+4JiSgicFTQ5JK0/XLlZbYCSVYAByisqm/ZwErxN0LEgH00P8SeP
sD+GOz+P9uFi4aWWRENRbsvXeAXD+E0dPezs3SYIj1Vpm4ZtfCLr+MPVoy0NESB2BCjmlA8LZjm1
9SyYGKUisgCm8wXX9P9+Av4ywodlsggNDDlXRohIqGXW7TQ9f7Lo/2Eh/mWED9doJJWZ6e0ssrsR
nU11o04OcFJX2LV08mov/4T2/1cX+x+ap34697/VxXbD8qX88ktdbPsHf9fFBE3/ayuJ4Sym0/kF
t4bn19+FMUGX/lLwqlRJEYsGGuWtkf2fypj5F5oMiX7vrWxFGfinypj0Fw38/FrElAGrJhwL/pvK
GB0fv0ZXyNx1+uhp8dEotvHK+nh7qWnTAB/ACUZs+hOmS6mjaqV8sOgGOZH+yvy+r/MrrBv1fZdV
yP9gV/XHIU8KZMBL3BzzArTXCDXioV1MfV9ZTXZVmlZKLpXiDmzlsKBbd+7HO9VcukM6taU7xILq
ZXVj4BgPoqqLzeR6SKX8gWQYhghLtirf6q6FxAc37zrCr5Lk/LJQpFFD+W7K6SuhHDdPo12lc3Zp
h42iGykjHIRubk6NqGWPqVb1+G8DXibPKp2tdVFdoVxpAC207EwhKDtweSKHUoaQ2oCZWifOkvra
iqLxGnEwOQjVmC41zo2kp3MgSg6FGBVhZyZ1JQb+kXgXgebcT0XW4RiXRs+QkvtzEicJya51rj2c
zeJvHeTNS91aDVwpszg3JDzejM6In9UQHzTauEMq/FEpPYCoaa9l+nX2LeZStjyLxhes9qIbAE6y
3fTyBNS8mrHm1XEP7CYtui7VJt132lj6FfabF7nKzMRuSNDaZqNo11IqFVdwzPvdkurWbmlK7bWT
KFfQpI0NT2SKkJopVL50VtSerWqFV6KM8npU9Q6/z9nofApbqPXrQXsVytI4piSJb0NDYwPflDOY
cXN6zMsQTh4+M7d1Xui42TXT+GVth+oBfuEQRH2WPzWGKQbkn5u9OWKHiWRf2OuTFL1QXBlOMAqr
BfbDqlHNq/NbqMWkfrvB+poPgulJAEwxdtIb3V+0CcROmQ97PZ6AB3fgV3Vgm7fQ3MRLgrDovAgV
jnNDkx2lFIhTA22TTLnRY4wnN1Y5bhaaY2CZqXA9hnrytasbLKbaAkvoUslndO2JYHxlVwNDuFki
D7hER55+FeV9UdUEKJWG6z4eY/tSWcfrJRQbGgtg4WAUSFXbsZRKdkEYqOe+EIHAanOb2BIGRyer
aGD2KRJUhbDLrBjyTmZcmyaug0yK+D4uDCqtqzjXz5M6Lq9tvwIy7qhnxbve0qy9XMiNHMyh0rlk
dQbo7xAtKIhaRe6srQp0UjMX3N7b1tfggAfmLFi3mWr2Z3FpZAgUI/xngOfr7SLO2oOGA8lj1VvZ
eQV8BQBBLC0XQLl2l2Ox/gUotYJ7mCS7aZooQdEpfTAomXVJsdOCA1IiwltxnA97g/xRUdYBtfPi
oIVS/DQveu8wlxs/q1V2AUy1Q2uFPd6hIpnEulC9MqmrPf1acAhkwdyPJcg6kKbzfAFtJu3UVBDu
GvKDx9yo8PAGi+O2WjK8YYs57sOiloBf1lDJV01GIYfZ2yEqoROQ0iZLYUzZIVca4ykeddh42LD5
A47UCBfTEsPUTkv28DhwjK5Zb6/HYqJg1TNl93WqjC9zLYdf1ijtD7osmaiPyzbF23MYofwO834N
U2BiYhaDnR17I/kR4d11LXZCFBSGTPPnvEoLzvlDdyhXvftRiIK4mxKrdkujHy7j1Ba3obZgMRaq
69epCTNXKUe6EDHmc61F6e+BSGEEFUPrO1KvMf0SHnVvx3ORPGGjYYESahsoaASa1NpSGnuHNLpv
yVXHhBNmu2srqfzCmQ5PbVVFPnzk3sXFrYagjTVbMCXh6iYRU3KeQIg5UdcY32UTCCf2eA1Z83bS
ZOq1VfjY8ByoHdM6CuJgsVDL3dUEbu0pAap1VRhZ5mOPizgrTdDySgtAXr566jdr0da2kZbtZS5E
qG0z+TawhqEG5q7CHS0Wkmsu6TL4uTRoGNcLWxWrnlTtRTLa+DrK9ZhWHUvCmU+sq4e66fVdLgrm
4rJpmt7grpIxbXPpMc+U8GjBLxS8SoylL/HQlmcrTGZ/jfuY5nKIX/fMh4j+yqzGrDzutQX3W9xO
Y8rtBGAZ/uA7at3NdYHTqIATF161mL+29W0jZoB1gRAEqqmNYH4lcf06KsN8y6E3N1lh9ffmorYH
TP/qg1wIyT5NpBT0Jeawk9sIc/4lr+hHlpQ5buxEkOugzIvpWoriXPQ61povtdylx1XulTsmG+t1
vSjX8ygyK4w0UoMlbzU64xOdnCwtN6gHYKw9WDogawAYrFrTXKXPcramr5mY4URaWvWVaEajZ3Za
G/TtYgXCKGg3LAagVOe5u12KUTecqu7VM6W2rVdBSsg+Z0mC52GamDQuDIU/VLBSZlJYta3Blf2G
57gk2V3bTJcczWoI1HluHzUh1ho76jvz0kEI4esA6W1dvTQVdv59BzpVsWhQ6BTwY4rUTW5nYGav
AAYCzSvkdR1grlWavqG01oNpTb3pbkZwopOUDQ149WiJmM3KSXy0kr74HuPzWjpzXLN5G9KFjUE1
lOrgi/hDDV/rStDpKZ4oFiGRGaPUWUd1GYK1aL50y0QtHpfmzNabttkM7oC42Rj/GyTHk66j/Vee
kubKmCCTsPAueVdf69WIEFDoEpZys6wp3+uRUB3XXJDoDhjSTLOreJXIvUZ1eiUJ2DDmtEdJt53A
LtBpywxG7jib4XRKjdnSLhE4hnuJirbpFLU55gdMa5fKSQo44O6sgi44GGuRmz9MKRtEz5hzMp1p
PtCAVCA8rMDhKHYVGQoVezrQjTss+bhQ5N4QzAzNjFt9O+bafG2McymBGa1baDC+gATiKRrM8N5K
jDHAFh1D624ZxAe1ik3d1pJF2BdrKbRuiyYrd+i2lLQXTQ1hH5P6aB9pzuzz752VYomZhimzEqO7
scbFVqxy1p1pSG1cZBUo0InRfBkapblO1CytXGUS08nOTC5WFMbdBfHDWsGtnEFmhHnzrcQcAWqk
IBTyVm0d7mK83N2ob5p9REX3wB0lYlVIo9SG60EOYpldt8E5id/s3JrqZzKoS25XeZW/DXEHyRZc
xbUyS+ujBGAK68qVRUqvUsGPi1zc96PYMWm7iZukacrrqBOEo9IMFSLzUkwDayr0vazVaGO6DUcm
pSFE4QgiBQjB0R9HE/SJVkjnXsyaYFnGJsgMMXwB9t6cZ0FOD6VeKftUascXDSu1hzIFnwnhxoLc
kBXhc60tVF3kaf4Wa1b1QEVTje1ZjsVdASP5ui778nlsZNFXulB4VMYeb2osGPUgJOwJRsnsHtoO
8RJ8F1V8UY069UN1Nu5zLU8prbCMX+JyVh+qXNdPeNsL/pQB64UDY560GethQ7dMP6Gbzw9hqVlG
edZq8QDyvn+KpAJ79TWqIT3Jk/6Cb2cZyEto7ICC0ve3SkbxjJ/YcCygNu6QebR7nNflC5mmOBDh
QThZA6zV1gu4uJZe90HY13gZzp2x2FJmgjqbhvol0oEXGmOlguOsxvk5jlNNcKS4b+9SEIuEoolc
pRilmyFaE5zeY2d71hRO1YvWEZccuT/g14XwZktHcH10dEx2Lw/V3apJ462hl8Vbm6mar45KfR+V
Yv5dzsvuOWeD/9J1Yk3yAsEDNYx+1r4VoyC9ZfOi3azaop0yWRgPPChHP5WjyauHtL5aOmW4XcfG
upnHqT7nRRXeREY8eK2I1eckauYeCV3u42UT+6AIdQCNUKGKyESy0+H3H6WwmduKqBKgyeDr62jC
urAs8Dhx7kQlXAzakMGsZorohqFkXNLZyA4gCVZM2AXJa2NpvUN8I+61xYAimaB6GssCbFCW9jBg
RmUvyqnsIHMCA2iJ0F6sPsEYP/mhsK2DVDDAHR9MzeZXK470BVN+xTLfAUoJDApTC7s05O6tWcbx
QZLy2e+aDKRmlpk3+WrqT4IW6seOVe1Udr2xMwc9cZZapV7a6nhsx7l0Y0ydJdlGHdYnFBjNMcES
8qpWahhEuWB5ZhHm10ktpF8ToNMPA47+AEkl4QUn8eJKwPv73KaR7hRNpj/MkhSdxEmMdyXoiZdi
gnE4rKD/sNCMb4qkhKmyw+bRysVjWdThYyiLeO4jAvJgD5m7PIlWvMO14iiZGAiuiDh/ZFWx/NCa
qPTbrmhz5C6ysh+lVnwwi7oM8kkOzy0COHy558Wvw6U6Aaj6JsDSemwi6PGVMqZ7cVToCdfV+TWd
ev2i1Dr2LjN+4W9bzBwosMfBPsFu3fch6kk77CPrK4K3yCvAlICxN9srQw0BZAmCBIaqyJtJckd5
iE4K0663MexL3ZH467vUSvJ1F1n6nT4mwqWJzfAEYAWYnqKmmNNyLBN9HKMuVnZoZLNfqPriKJEg
H/taRcIZJ/UxHPFpJf6T5XvZisf7sRKbasfejS7szuymO6nmYWXHMUhWVRuiHStzy+Yqho261HjX
lqhbnVSehmDoBPF6Eq3WT1vJ8GNJywIRoniQZLHpQxoWfOzhR69X9PZJaFaUiphorUGbwralg78w
7sa56Aogxfl8WLJedQRtlvYlpo+eAL7ZG9a1v5GaKr3ueKfXyIQumRiluwjc7X5GofMkVQiwpAW1
U4IkDUa8EiMXavNdnOa924kWulo0t85oCcsXk4VjZzQW0Xem05YlTyF6SAuBU9WK+hmaOMS8LlHP
FBSIWwptEZ3BKkufGEG5n8Km3GU8c332XhB11g2KkK+1tZP7vuVZquY+JtSg7GJNpSG6SGiH1nHv
/UaUMyu+GbNPhWiGRGweFuts5roMEQjP4y6pdT/jaXiopST0a6HRIHGkdDhE+hOUoO6AbAyWVA6M
kn3gfJCW2Dz084CRxtSNNk4msEysRX1ODbP2V64hKrQJ/SxejT5/9AMb/uxOlUMpGEdRdgf2vIHA
XuyKaWQ48FAlYB+CTKRilR67usHV4kLZR31leXrLfrnT0ZZ1Ul46MYmHRw2wthfDfDgJtZJco6Ew
9pj8ZnuyQ8sbqZraq2Oz28faMOyTNFkOfHrmrXMoulW2rcH1pMcYX4K3qmrAoCtn1pnSWXyq+nm6
q3Hgt1sTMAoCtva7nnGfL31ZO4YA+wqQRRfMWkqgiV46+qoviujEcTu/sTyQ5kSZ/CzWhu4tYqw6
RZLRwDl3GULJtex3jdB39yRFpkOVJ8lOibGyINGSjQhTteK6ntcGnLuuDReJhjN31NCBxx2swzxt
csLxWb0tsyE5yqSOvXmspL0SwWFNwojplKlrsyVocm74FmMZKx6O2F0bu7JMNQeGGAhSvUVuIvaS
F1pJcUxmIwLiIimnxdwE1zKQxC/Ckhb3akwsDbaJWwHfaagl4SwvxzbRcOltFfXWgviwj6w6+6Ia
83jXmxmZhVbqjkpVYjOY4Q7iT7iWb1dPWd7irMtumkZmhUJwKAarEQFiyM3lNRqs/oKld3+ekxhO
F/gotFOJotCGBtfCjec180xVqZ+yrqmCwlxmYo4uOsw4PNtccU8HjMhWT12NKxkkEzbnsq44InHV
cWZdmrxQm4brtS26CyF66s1lp1wRrU37OkuUl5Ubx68SJblvYERvUaK6QfBW/Xqai+yuKrtotTFF
zwwbjbMGUpnE1lDmnVvnhhTalNE4FrnSS9ibC3gIYtVzslZYUFOry/ClbmnMBjtn3bJZWNDJgnG9
jHh1OQobhx+iniSInMZ+PivjUB6qUo6fSoFV1zTSHNxZ05cHsbFIfMbd5BNRV5GXQWg7ZmoR35BJ
I/nUCul1K+VmkEiL6q3hstzKeRidJQLX+zhax/0sCKWn1/n4rd+4or0RLXCUkpIcatLsploob4RG
nL5P4yAczTq2zgrouaesrmrPGOT2OdturGGUub9DVhc2JckKVmYWY9tAOVw47TIvkwP6XXlJK6Fy
O5U0l9nq7TPbkQmxbwjvZDsusY9S4CwLqj8ac5u7Up3iJ6NYmrupDC2kyaoyXuullHlyOes/AGXw
uykGG8F8urNqwwreM+b/Vzz4H2mrxv9LU035rSq/d8mv9YPt3/xdPyDz/xdKBAX3UAqkLF0UEv/h
MWh/yeLmzswWZ2utUsjb/1M92HpxcMmhroo3EHLIzV78n74aQRL/QnAAR4FKBE1Z2Hn8N+UDhc/7
pZS6KSawzOCTqFMjMKHE8WsVt1AkcTOQ10+WtN4MGQEyDMk+5cmrie605RP0IarYv4/lockNDOHe
XxtLUrhzVy82NDe52GfLWh7+/jHdOIvv/0MpTvIAR8L1sZMU3espzB3SDsJgIum7ipvnUAtbds/K
Vbcc9DRIIBgujS55kRm/vr9hHiGI2s323r9fa1pxyLchrLhDUqKa+4wtUma8VNKzbFY/hl4+28CW
Feipc0C/CuGxfF9H92QjANpW9v7QqG/OAUcn2z54Xlz17hUCZcP3WGQiz7YXjKZsIav2tAuUOxvQ
YbEPbHOMdr6NWscPJzvQ1DEIAl9LX5LhtYj1qxyFPPjB+ru+iqM9YUUdgQ6KR2u/MRW9LengOtt4
Saw53tWVDe7Otne7gOdo5NqBfR/4MAZc/56AyG/EGvCScYsG2Fet4dX268E4BfeBMBTn4HJhFTP3
pwsP/NvT6ZT3z0IdOmS6voslDbGlpfpxal4VzeCFfefEYn5uCuu7c/a8IhauHdsIzWvbu9qxXyh8
exegzHmDPRPuIBmSDjOObAc92/PmNHM9e2fLgs6XvQ3iOnO240brfbvUt6agv6AQbzoJUENZufMC
EiFJ7aBo1qsAGNVZ1zqX97fs8YLLmz+ArfFPJz8lKvGfn90Bj/56POIG7Y2Qr9jdVLumxMPfkMGE
Lnims+9/WXKUBJUGUyeh/2olhLee2fiNL1KtfrVznfRmMnIYnt3MzzxOt696e3/vx+FNifTTv/hV
ud6Xl4UYB6n04yoqD6FWfLUDXMAu/i2nfuBpwnl9ffURVPANN8rSMAdKFF/NQkMRInqex873L5a4
Bv7ryac/aVfZp6O7sAN3jwl5yrSimtWmV50Ej8ygLSXBdFXGt1d2jAkLGlO7soNAHPIdFzvIo/bK
H8rECcchWNZDqQZRFir+NBgQpCwHI/79NAxuQFlF2IuG4NKwlcU7Q21d8hx89749BkFkkxDRXD+4
+GKrOv7lNKSzx6Qwo9MsR8c6ihPyXoQRq46fQeam43yulntAqJdEH45BYvsCqWj/cjm9nk5yYTmn
5+PxiEO3h1OvrVCGYb+oDlrlwn+npBJYT+3QO+vATiBg3oJeanb+5f7Ua/PBf30F01mfT8+nzRhd
Ex66agzCbQ9tOkQ/j5J+2fbHttKObqovD7Ydy/1+51u0BzGzgrJfff+eg2lKnw/LoXAwU06K9YVm
BHdiqxMO8X1rwmRf4rJErTYcs1yx8XD+Ei7ljYS1mAKGtKtAxHU3tm2XunQT7IKwsJ6DYBXtZeh9
LZf47n6Wpzv//vXyeuJSuvrc+v6R4JkKCy4MxV2mVu2Bvc1dFy+hPUXww1ftu94stxU0bWmIrkmO
eS26SUG+c3/s97hh7/eHu4OHOgWFFiGNb9CcEEbGrtHT2iEh7/WibBtZdIhWsF+pBKVWP5tGNwVT
rvh60tkdj+0lCdIi2esS9sRad5gIGiiwPTpXti0n8575bQ81fg3hdzviQHIxO2wnrV+PZAH8k++j
fHeHWT0OZEPLiJpWixlh2A17Uph+Ebbo1Exut2LdDVW7M0RqRc2FkwXf+hjcBtw8EnRP//Lql11y
4IbQqksUKadqodFO71nXB1KSqUimN93NbOls/97HrJDpyOIQ+XGCbZClnbPWul6ribMOnQTXVG76
HKNuNjw3WUlMk9aiSxKPtq5e2ilS6Ykv5nDTKckhsG+DLlVIZiQuC1895czxy8Uqp4dIfynr7DDn
+RvoW3UufzjQ2xTWV76NS5oPZwL1yBzLraN966tq+bidJri/5rXv+8wdbmTfYB8uDzarkcHSDYGx
Fc9zNNJw0tyDUf8Gm8zsF2/707TSo72rzPaG206gd2ZiOZMX68rneNHL7fwAUigfDagv06rAWgwX
O1fX90/52B5Op2ffnFM8RhUWicvJdZeq2btH101b+DQA2VZZejQqvJxiFplCqR/VqXob13W1VTo9
lBIt1/w1Em4NQbnqq+I24Cmp7DlDkQ181JWblfN/OZFRY8jX5xPlqOFAReZqfGrHyicuBknQAbUj
i+/ECjYyJE5mOIdJkIwUVyoLSOJCX36k5XcVTXu2aIwXqVtNHgJXWIk+27urQGn7g32bDJYX3Ppz
qXvc/E0nPPqXtVU42IHbsdpHjfxSUpsVepMTRW4z5Img9DLaqThbXExsTqTq95Q3n2wb1dNzAC57
PL8/TnON+XPx8/7+xE0Jn3i790HEcYgt2ndW0rEyAK6s39t0uPaHNH/mOyiyGvgBK2fDknW+8Bw1
3NPl2c/0zHef+c8VfNLT2DyBg15K1+iGY5gdTpho+M1Uu+5ppjfVdVu27YPhCjHzgGtkjo4LPnjv
up0SxHSVUkW6SrGbULR7vU1B4n4VUjqADdCO7/HR+/9ia9JpzsrJoWqqReZZKkoY8Lzn/af393x8
+f/e8vffbi/ffyr+/oSeLZvZh4X7HlWVuflPfEWbIAP8J95KtiDsp1/CJiRe+zsUiwSTBPT2hvfX
7299f9mrY2IXcxR5VSISalHdLgmOwuIwb6HW+0//+d37S4OvkNn/ec/7X//9r//z9qHU3lRpo1l2
g9wd36PGCQHLPz++nzVSfXG5TxLw0LIq7zUoKYd8O7x4TcaQhEEUhoQzbFixi6ScSsH5EI8LnFNU
Ffy4vUad8BQ3K95LFh1lKpdKJeRWbySxhpxZ9LErs610QbeX56wiO5qVOVDcVgekrkoBTKz1VA9i
dR4io7etImHJX6KBW5PW7XblGU5kSimy7tZ9pC6jE9WCeheS6ru1lltMWrS799+U5FxYxfLs8P47
vXkVzao907ZmJ3KynkgUdhCgp+6SyGNo0wY8gE8qsivahDyqGUYgmunS2aZm6jshTsEodTnOulH0
v4Sd127cyraun4gAc7jtnKNkWbohZHuaORRjkU9/PlLG8txnL2DfEKxiy5a6m6wa//jDuEJiSBai
SThxZdrhM2qEg2QX6aBttOEz66zkrIXa0wZSPoxu0Cyw+TNem2MEtkowVZO/BnIZPuN8suEoXotA
sy6+pk9pJal/RA3uH6ui+3OY5zwNX9loeruEUS80ZcS42NGz4mJNB4B/8xT0bylf5Hpj5TtRBtk+
y+zumVqqf/BaVL1KScOcnZl2FOHoXNB3pWd00L9NBVFzHGcdktzCO8RqRLs/8pLP2L07BBb/UJwY
uerIZlKNwPtKkDe7otNv5In3QnaMeilN7zmPVGSSz75ov67NU4Zvr/pO8e6q03svbhJ/Fnptn2Lz
qtIVeEk9l1YdKZP7plYIqwmykXJfwSFoGmpaaez6pLKW81Bxc+0Uskmjla5vEOpmd2M0mrsVxLQk
mqxbRkhCPTM2H/O/ZrvVu+br1nn+r7AG+FWFoQojAJjB1PlwS3p8rMccwB/aNU/bAOik+whkbX1O
J2PqECkh64/CLu3PkRMZCPmek7MUZ0Y7NXftqwD3vESOSWpn5w0fpjn+uVBPF9Cw7ppCOTQ28KoL
PLxuokhDR2qqJ2m26iksuiOgW3MDnO0jiFZRGWY3fdS+yX4kRnXIjf2gKvHKzMmTH2V3lcRC3RyX
FgkZ9QKJcWze5rlOL50DtgHf5hEsz5WiBcVLITqQk0i5d33sPAzZHBQ/zh+RqHeaPZqXtgv1QyfF
iYLSuMxTTu4Ou54O0lK20Qd2E/ItqqigCDvrr4BF5GnBMdo7oggPcd6eRMrGo2/V4Ojr5nhy69Ff
p3buPbPpq2oKy7nyt7143thoK1gENsG0fGp+0YUUJQI4PySujt8EZWzg0sGah15nhZe+NQ6W03Xn
0G/JGtAycxW2jZou21JDeo4cuvY9Zds3qXsr8oz886SrPkeDWtkrzODe0mc9iVHzl/MFcOEj7lfe
65Rxv6vYsQyNra3olVkvOjKC4xAb9KcjhqYa8n3P+kvR19ZLDi3nBeOz6QrC4HzfDQV5vK68al6I
RVBity+lpzfLXnGS/Ryy68Wtv5GhdFeDFOEu0/NgRRfUP6bp+Ofge160R42/neeNZAyXRY6nZBfa
Z+nhz1VhRfRR+OQTtGBTd3us7LNtGCltYm49M+3o1Em3vnTCCJ/t6CX73sfPgoekJF2WQHnJs5mt
CAdw7PcK0H4L5+DP1DwPAcBlm9aRRFu5LV5ApACSJlZWi6E3q1Nndx/qqDU7kr0JJ3WVhqzU/o2+
v3kxG7GvazrMnUc7sSeb4tzJbnzUKPuV2rDfU3vw4BkNwUENw+GtBRvk8em8o5BvtnwfSdsKmkfh
eTV+Dk351F2l24oin6A2xzzY5B/Wm6AmmbcIErfAHNXqVj07kaLJ5bbWcnH+e2ao7b/nEOUTUNHU
oBtWrbXsdfLgmDUdXCK26x9oys+NDXdCjZqN3yRFvUr8vqdobPFl1FNlFahRe4XuAinnf57heZ6u
jIwgQniIKGJDVd7mw2CVzdk1xg2kEnnDnQJpaQR8m3qQNl29zV8iP+nWVeObZ4xGhj0LsbojgFG5
ZGlhrUh8WRS9OcLtK7oXtwrdVZ0kCqGuDIktS/Zu4jbLvNW6Fy9RVahYNTC9B0L69b5asYu5SWrf
y9oWF4Ej0dd8mNnhMlP94ZzRBn7AGniJps8htgXuj/SJ7TG0ToMi+mMRpfUGNMd/morZLiy4YUfD
w2FglO5xaFT3WZBof8Y9wVuMMhLvdqDjlNdG3V4V6ZNqKdv0UD+/5xXkjb4kv9fuhuBbE8tFqcro
uxHV4tiHKCfVthQPRRk/5Zg+NK21fyErPPf5KL6Pna6sbHRQY1IHazOuXaj/Xv4TKmW/rXK3P/M8
lOd5GFnF73lqPoy+K3doslV7G9cYnPCL+nesCZQiTe9EgPt3Y2j6kxXZ9/mSF/FoDD2YfmpuT2WR
/hOTC3kqCtt69smqVDOgXAMaX/9PbGJ/Sr4k+b5JX75pXrXS+0C8mElj34OkOE9c0ocBxiR+QEQs
92gLL3j1GL9JRVrqnSt/KlSXk5sEuQ1u8aNRaCJ28MiCqP8n1aVYhKJoXwZLJqzkpnMcRr64k7Qp
7R1hHawsufZKXO5F9i0kjjzhrqY0yu208KEdqS0YnKVuYisfbrT7k6tWNOuu6l76wSnfAbaNtaql
w86BoPuegE57cSnepOx3tRWnL1mo/1KsJLm5hShvlXtzEf2fzTAiSnUEdtr6qoW5SeIn/kswEgao
ZG11H5k9Bq3xo63HZqWDH76pIoLOwybp0PrCeKvG8OB04zYph/DQqz4t0ZS+KH400TXGyiWT6Rpn
vYQYeqd7GVzSi2sny7ahEXUvUSLdnTs24IvT1b6qySONAvZOquouFVcWn01Fm5AWzy/IROEiD6T6
EkvDwJABq6AwG5Irxi94aijuhuZ2+dalbbPi+5bvzWnoxdmn36rymkARuoS29x7DOzQxrzgHdlCz
EdKq+zTlaFV1Dkm237lJZdhbQ0FIZ3SddhpTVz0NdsoOpTajtSbcT9rn0CdvdpiZt9G2jZs5ndHR
e9dIND38nRcTo4s+lUdQXdQrTz+37mHi27+UINoHdHrfHdF1q1ANaXsHdrOP8Y5ZDqnq/xiK381o
Od/Zlq/54OTZkNxX+Hhbq3mYskpDY8wP82g+ZKwSCxkPw3ro8W3xVXiiYEn6VjagQvP3eugtdZGh
3jqxXhdvGWvuoFbpix5ALIPZjd151pI6OUbGadAysulpGW4CBywodhA+Y/q2tPRSO8Gdy1/o0pAY
CStqV/de9lJpMtkphu4tbdlsKk3J3qY2/iIqbPWhdhHNxELt1thHpd+UStlX+O7ArR2DkyaNfkGJ
aLxmunFyxoK8xtrK61VRlt4ySFJvBUUJJ5LMpxMH3obREGfk/v77LCCa9uPv6zAkOoxxvPv70vkF
MBmDBbmtB683tSNx89EKJkS1ip3GOYfTYT4b9Jg8N+WjSIV6jLoGyi3NhBUIKLtAPmXexrLodpEc
Piuwv3MyZX7Hnh2Q5yfVzTyUBgGzdtqKvRX35nU+8Lz5xHZC/deUFlXi6oqVMb3IkRN9xy/dLUha
tuy0OttphlI/hKyaR2wf7Bj6bOgpBL/j0nUgwEzsBoWCnB50sbb9Ev1qFJAb6kNJEpp8EV6g/vb0
19ZTr35pJ/cu9qpboWjnuXz5z8iwGuPVqaWzCUzKbzoaC1V6abH0HVx30liDL2dE4TPxtOg+XZ2r
orlSKqX+5xXz3PyKnGTaWkkrGFR5sp9rhlINTjo18G2uGXAXxJOobILTfDHB3n85Ks4ICEtFkVYS
dmwQOWtK0noLFASNYumPzUdgD+TcVSpGNI2mfKvLyibuzyxJj2eYpTmkyrJO92rZwOEqwxGierhr
AfHfRYd9DB9Deyr8YTxj2sPWoPO8D7NygREjl1KIxVpNUrlADVA8vIwOv4Nd1JYNjvZsexqlbu1H
v7w62plDVGD3wlagiKwSovdgPLjTUHlhznTWe0ffDx3GJDFI0IW5Yt2WJn9PFHvr3MmVs5OIK7qO
cT9oHbnXXuNjuxm6ynK+2qS/Re0X/AnDcBFuPlws3/JIaS2KzZhG8NS91pOXfIRewr1JEdKIaM/j
fzN25XCs4X9/HQwYl3ANY0MeG2FdIzXLj4EXuqex70+OMBG1zMM8aU6jATwlUBXU7J6XNa15sLFG
d85fp0p6URfVoq2i5lQ1Al9iI2JxnA9sduD/jGm/ctqJldoFyyE0Qf9E0TzUetTWeIPh3tO79cNo
VNKdKzYxFXz8e5drW2ts9NcgM8z7oGNsodGwd1ZNkTjHaAiLS9pp9qap4XJ1evhQ2GhfO7PTX1Uz
fmS1PVzHwnYuZuJ/61XlPl8X0/MFruDDm14dhwhc+hZMSTnT8lW/mco4XihMoUP2o36n1WStKXLe
CL4pdhjgyPNoZxZJHXpHrte829Sb/ApUvlanG7KcbshC4sfhtFW8mud8D2K6kjaPNvV/ZSbNpMom
yyYiGHwlKcc0fLWMb9a8uY+UYGOG5rmKYuN18H3uyThepwg+hO+pd01T0ie02b0VJeZblI8NVALl
PRj1VwX6Ezjihwl8sLHUJNvMv8v8G2h8RTLc86bGtHF0iuYf3fOVtWHb1Uab4IqsxAtoHoYVROgy
vxOcOdyD+jj//HygLSOWlQWjDRKat9LLgk1aAENn2+C5vbBgt18nucUVXzF1wuy+F1bQXHtuKRap
McYJrkil9uKWTn9XLLGGZ6i1S+FU63nKGRPtpVZwz8hBUNe6SMNFWajKturxpkyT0nJWgaN665Tv
ilnmGbRGkZ0sa3DPbVEUq4BH5qfI86USZPEvQq8hvNYWoGgW6Ru4eexuBxXIS0/yW2l0+c2uhpvb
9meUI8G/DqoH/Tt3BRCqaK48aZJf/+MEQCD9mukzd+OrQbdTBr5IujCU3fx2Ul3BxRSKsoO5Gp2K
XPy2pxt2PmALph9tiNbqfL/Oc43hDpeyoi2J2fhVc8x43U41hd1rwy0A9jj6Vn3/muqSfK+xDag3
+nxMifie6lv8e1LdPIbumHxHyiBCY/jehHF2pOA3lyH7z02HF+sWqkpHARDlR2QFxlumgiyQAf+S
h2IAGlOsnZ1APytkBBFfSQeLxosXbXQva9dxkRsnq07TFbL86IdJx6pw++Dd0GFlfn2DPZHtSsuf
nC5y41VNKnc/D8WQF5dapzKAJnEfM7daO01lw+QaqvvfORc+DzqZu+lCE0/y/KZpwnN5uAgPRYQO
NS4+BhYIXTg9ACpSUbh9nKq4qLEMN56m/4zQk7T7pJUD3DIrpo/r2RdHkRBG0+QxT425ygIaSuyy
LKjDCREox7aJmocshx+uYvVfo6Roik3GLm/ll1X4NHN0OHo5IrW24UQlSYWhUOxmN5/C+hhK2rLT
L/wH5JSC7T1iBuUoXA3XRzjl80HB1+sGNnArXHc81lG3gy8HmU2TZFKbOcQ7YP0WMiAVRxIE79j1
OdecxPFvXbL1eCzsBk0hP3N62oSt+CcqqkkgwaiDM3lVFNwzHx0ByZ+V3qClGsLuaFZx/OhKJHDz
BRzLmoVRduYtNpuOcqup1mlu9OchDyUFGYd56I0GBSpV+cZwSnHE5nLX22r5nteo/Von/IEeiWwf
T+lOUVellxqfQt4UDAzszH4xO/PP2d+5vmzIqR3sVZU64cMx7JH2dBmcfLWZjNuMYosRqHLLUJ0t
WysbD6VaEXfnYDY4FfG6E/vruE3CvVZ50T1MzZ3ZA4dXQ+ygNRiVs16AL+dCHz6yQn8W6oDI2TTT
1YzA2fM+TcWgZNlZubIbTWLLVF/7HiWRw944K86UFhHoqaKsvcxMYMJHSFQ6h5XSirp/FPQvruJv
LAsR2Tj61jES2p/D36Fw2u7AygFdiFZrTw9sEJ9aEv+cT+Ay/OtEeOlLAlqkNW109cnzlC0P0LyW
3HWB+/KF+BitF548EIBN3yXq3tatbP9171tRHlwA6Pq1rIp+jWVZeYEddVYKcHI6PgdTZNWVXSLl
LDXaypoUh7otl5Dl9deyD7x1pejt1yKQT8MwMENSt86OBX6kGdVFgpz8MzTBbshG/8O1lZEAm2AF
T8a5BYqd7xLdguEeFB1mnm6EViWNKMgT6JAKjINhglDnMyUw5TslaU7WDWckcRLcBIa0TCIt2sEX
VY+D1cglz9vhu92W+rIYe3FsXDl8j+9ZFfQPrxvstZVDIYjCEs5gp2snxVSTc4UadKt62aPVBJvT
zgv8RYEYcp8KGT7DOrJocIzPVq2ugJXAiZrV4zhYRGy/Yle5B/pyfmXSTl9IXbtmUWnsS0xMw9XX
7Zlp+T5suxHTO1t/NRTNPMoU7v8Yu0d12jOpjdedMkhv7WIeZ43SrFOF0koG+Z/LZeC8YNTf7Y2p
Hg68sb4WGxC08oqUZ1hHiu/sE8Vf2bVu/woEHd1wHEEq2xBsjJur9jvjdRS9t0l7iqY603VY14a3
6fsWnMns4GyyGun6CF3SEaV5IU+VO9SkYPbY/fbN+KugNX1tnTjcK73WIkJkEWxqbtVReMPaUlq5
ntfDWIvCcxV2JF5aFvDIhDy1lrkY2dd8Gj4IK+T/4KqmZn/wFOODXRSGBmqYXvrB9bFu/d9nRar/
+2rxGSLBxFm0SYeFFH10CHOxp0zRTgWmyFBaxgZSROpc5qKwGqJX1YjSaxpV3K1RX6zx4w2Q76X6
tcEAdA8QXu9YrzXMfNsfbqU/AidKXt0yx8lyOsstHERLfMLPY9eco6nY752Ity8bxuVc9s8AwDyn
K7Sgop9iavoILa2PkaeFCyPrePjEdbkaPZtEpbAa96QDpTdwgMmIg11JM+LuiTEmMJKy7CYkycS5
8SnJ0v0D4EFxZQnspkNFIbhzmxId1LQOlqbozg456eEq1XUfAVn0m/8RD1q7ldiQauVOLQ1t3xfS
u5qRTT5WVasbN5pkuvOkivRj8PtDhh71PP/vFWTFVQKfnT0QGBdyheRUNja9IH6r+RCmzZanHyIp
/G1PjUCI3jl1vubbLL7b59T0QIXiZxNEySlhjTiDddQ7C0fRRdqHNM/6MtsqUWUjOe2KRYcnNJqW
rNq1CPGIJ479E7ve7hsc+oXaAp352St6afuaKPy060TZVoam/aQNsepK48WNAvvX6LhTIZj/sDTM
pLIUiUcOUoSJEetkXhjibT6L2GG89R3PSyWeHFSRa629abH1+NkLkt2Vayk562VdW+cuwqZ5ybfJ
3Y1p1uD5WbGJ4Usd+5723k8kFF8UkIwHfW0CahJ20IT2uq+MB07L40mKGoq9rjjfh+mWVMrqlxYa
P11kn6/aaDrk2CfKHlFHfmsdvVy2re/hkLIIysHcGIY2QrEe+0WowRqbzyCXbJJmyC/zVsdKIhca
Q4jH6Zhkp8aOofjxT65UN8WSxy5R+0I3ParJ+FBbR9lEZtp+E6p9LQ1P2VtjmG9IdJMQokO6NVMN
Z0/DUMT7tILoobhqswR9q97byYx7UknLzNoooxLs5mnN+q/TUJBdQKM7Gg78g6vokaiLBnwqhd6m
97vcBlSyM/MkRyW8e10cA51hfi2sVvlWaaayzthSbudhmbPr6lrRHa0g33XwvG+tj5c0/T37VwoN
I4lB+MzUcpdg0QlcY9EcoOBCeEEF//L3tXqmrVisi08v1Wk2g9UepVGEz9zy6w24kr7C7zmn30jT
x8tCsR3TkkDkiDXOImNyifYYvvPcGB5ieYms4zj1P+wwqk/iqzMCu3gPh/8ybxxDUzcOOQbgi7EW
XcLTT1RrmZn0UdBPH83eG6gae8crj4qpANK2WbX0erc7BgNrpvD8Cm0zC3FlVDVfP4mxUwArzFHs
j8QSj0JxvVffDMstvtvODpPvkn4a7U9pSX+VjVLf9oPW3oA2FvMm9msnyxqyb2Osz+ehZVkOGHqg
bkI5JAOcM/o86K2LdTIYwTvylBOAhHyWvV9dOkeVUEjT8D3N9XLVUuBB7Czs787Niy2CU1tKIDXT
+4flUVTZCiWGR6GrJYM6y7xeTL0JWAIhr9dTB7eLE33pB0jrnSL+Pb+382F+qy2Pl6IruHzVFIbr
fQhDV9g+6IhYMuXwr1UrietNbCPfx6JA3dH76l4Al5st23YoQtMwmrrDSKN+z6NAmstKmvJSZ0aw
QoHprL/uemEIgbC4/ohlNkIXhAMmysK5Cdt3bv7SkZZ5s+TofB0a23pF/RAd/05l0LrQP22RlCW/
Kp7rhWH/wsFKX9SpjUZHBpRLEabwXmaV2FpNd0KZunSJiBnazI94WLb6sa3bdzdhQZfp2J/nIhFl
Huk/2Cmc9QlkY7v35+rf180vqXHP+HrJfCGwsQZLUOdfXANcxu1auZn3LohAkjuWjYt5VGC9gbbI
0bIjDTS5ja03WTQN3fRCLMchrn5HVXYbSlrecYkVUOFU6luT4ho6atJ+DhJtXJiX9Q2JPKH2ZV6c
EX2YOzfEuuSrDyXRb66LCWJZlc5wri27O0jChhaGLdoTbUBtF9l6upr3mviclBtgcZ4bVvassL2b
dy9IbfOnjv4CH2g2lz279yZv4OOHjr4uJxAEnBmrhhkc6Uf/bookWM4XsKOzD55A/jL/Swhc/gx9
TWmebZUsvf9MzT8wv+LvzwdhzuMVR8qNh+P2kQ4/Zp6GeI2LrKBTMs3pdttuayvB1N7Swgd77leR
VOJd0MJf902l75TUKynRIFnJfmVZTfsJeTlf+J6TPAMfSmJj9sGuqBzjmZY6ZB/U2T/LrjrWZhB+
l0NlrqURp1jYYUluu/3W1kv1hke3vdCHKvvpqu2mTj3lexjQB4lSie4RZUqzZ3nCcnQi1szUkABZ
4qLpjPeil/W9tvvD/JuJOk6xBEv8Q6FrzVuksPmefmMPDggdyrjbpYqT1SvSmmYsIT4YeKI/A0Nl
f9KYd78xjTeIgsle6+2p+MkJHbVhC3zBHG0J64zVaDd/xME0jDpzW4DJrK2JHtMUtK2T0DvMo/lg
BGyUjFIp/sAX+Px1OMRo5ZtjDSuTRg5bn5EFWoAE5IaFfg8cAU2oQR/a/Uftw+FoocqZocz/CmrO
V6zQuWgViQw6tM75fjam+1w4CRu/xoTTN43+8yyguFnZrVZe5im1wcdbjInE8DV2tySHq3uCgvyL
4KuNJL/uv0dxvs/kb9PoURgL2R3MAvvDeSgUaMmt6eqbeciGrVxC3bB2uqvWiOGdpdL7yWlm84R2
yA5Ji/VVlrcgh0n5gu5envxRrx8a6T1nB64zsvaFo+bhoZoWECUV+i7pvWbpD6F/Cpz+G/uM6p6Y
0QCDNbBRj8U8h6JpbBrQxjE0GBb5MBz9Oq2OyRjU1/mAUKq+Zn7/r3lTV86GFYUQvKBoFF1t7jLX
/PaXoUFXAUn/F4Gj2YIidOeZ2DHPRMI1VwSOQZP2OppHCdy+CBdZCiVF0052rR5IXjBuSo5NQ9M6
+SYxzN+pI9tloeF5A0O2XXosQl9n81wT13uHBQoeowAXkjABRv6+g20CqAd1in8SYqsXnKQa5AKl
+1PXkqVjFubv1jGuTqnI92GgvlESp19j+mAsY1ORF1heMPsyvXy3cUlYRr1VHTW1t77VAyk4G09v
swISSYZyrbSj7YwAkRGK3F23Vl6H13Iq2CbyrBgubaSW+iIa/GMSFeNhnpsPtZ9VF9LBBwVJmZGD
gKeazW40YZN38ZF6DKEhb2GQD0s3COXBGMyfw2hHzyZp0gNdT2MdaNRbyNZjPlIsMEJly9Jp8fww
4IJkI73Yedw2PWGkijC2JYXDBVclnycD1LyuCEYEzgz/XogsUDM+iJ+TtHJpp0N+mzeg8wG7ohVw
OiKpMoCOx3a/8MfgXMm2PKK2WwbwBm+9EbSnvtb288gjdGOXxq1gG8cXMRD+HlEx7dT5e6hYCnDw
0KyUJg+XMsqxM/hbYs5nbouCQeg4MczD0PaPjZL5hwpyhT9q9WkGlr/Q5b7FfkUhIiKAgbb0sLj7
QfvjlCdO/g1IL90lcV9vLQvRY28Gqbw3IQ6QEBFZezTQPsNrBEkG0r+kTvbnUGcJwXgBCuAvXKXu
jE0dRt2jp9Gy+m9nhfDRHkfobmmmltnKizyEaSJ/BaiYcG6o2q5yCzy8oqaT2GiqeKGpt1oGNH4D
29kPphI/Utm/hXoL1WIaORif3CJCl+eRdPR/vLYbNtjKmCcXj4Sl79LhHBzno3bwVzGqwDxVtC2W
pQXe8lWji8zxN1rToYH2SsU5VJq+mHe2qRXuvSaVz0TFY4bYAoIs8RN4q716WcyI2TSvTfO9esbh
27zMb3hn2MgF28FazXh+aIMI/+l8CFvs5zdRmP4PYm/sP+/z/O42HbKCXK2aZVDI34Gr4wcbW/Ee
IZT7tYIbfFxfQ0RQ/troyeDQQOHWxeCn23mJmYepTCJiZchMKGO/+272HUBWxcYlh6SWwpk9Bbbi
IHaGziTovXx2rfHLYul6WLVhHBTCcNbzD1jaVMVHr1mdn9KqSje9JzCfADN8LUN5rTp3/MTPjW57
6cWXkrbr1bVHhdWfFjfGH9kl75Nzn9nGr+lEMcXXyTDN9GZ0ztXS/DVwogSWRVM0eQ9brVlqGHEc
rZl7kIRnmKLOHb+F4iUeetI56LkL33dOZCRADZlepWcZSGhJr2P+oSiUDftb8lU6jtuWj3Vvp2a4
b1yzPBODLgAGu/JuZ0266sH3Xruc0hEKjP9RFPp9yKT6u6E6QVq8gvWnvE06RBzavPEYB3K4tepA
YnvWdT9wv7p6se6+SiX1t6YQ1jbFKM7CKOLVQrCD2L+4652avU5OFB2AzltQRcHFdif/lLxy/w83
UFM1JhXcX29OXFAowA3bcgiVdi3s+/4/P9B8DPwJA0+RxchNF8jiEge1dqp4szLhwIpFLa8R50kE
tNdaZXEV/hhtpFFpJ1PQamnCVwQ32mkIWW6QwdjQuHI4QE7t0mZTwFJcSEJjT3k7thrARWMDpTA3
HwITAzJZFIdKoTk8arZxlDnmSgKt8jfAsxP2UGutacrrTFVwhvhlnEZ8Rvjhm463IBUL9il++e4B
RdIUjJKc3MaITvFS7QuKtLmtCO/q/Wu7TqNLvWckLi3s3LHuuDihBC9LgTYYvlIxxEc05OKCRV6J
9Z2X0K+jMkq7DYjR8C/mhx0OABvQRZdSk3wZ0Y1QlIf3bhqFARZ9zsItgTXnTpEkVCtoneSVxKqD
wHVun45C/XowuGr5WVta/mga9oqF0rwaqJivOQEcF4dfqrGVZRKyP1nA7F42Btkwi0SnEJvPpqtG
5vxwixAhLtNfL5heapq1iT+aIa5loW80vN0+K4fmQs4D/U6TR9k6DeZR+dDeRFfRqYUMAlBAtZL4
4y0U2SXusha1SHYZMS7AA8zOt2NX8Dl38I+sshy+K23BTUzwsh+5Z8conG2rDCQm5L/1g1Lx7sQD
0ReR2Z1J6iGksOyaXVUSKWCxT/Vd7hOZGOTJrAqtozNNpvrSCoBo/HalxcbRVMd/aATUq6xIfksJ
7tIrP3Md25wUZbW0nI+xFfmajqaLgNFbB7GxTsvsE0udeI3ME08rqE2V/s3sPsgh6jXijUTVTuj1
IlEP8GBsqcL3/xUo37r42lnnuNCWg3bs45uTwm/wTqMeXXIY8lJ3dsSmLRt6OmOhAtnhPEK9SwB8
9hJ2FwhKPZ3HgoKC9jaUIQ27iDsnk3GMvq4J/YjXXXGwAJcWJnz6g/WhmXsxbEtMyvMtXPmoWKrB
IRwW1is6D6P5Xbj7ul9iXwbbbqFq38bhIbE7I3mjuzXpFb1lJPeEFtcpyTfrvFyV2iNz19ClomUj
XiDj+9VrPS49hyiV+MwiE2Drni6HbqUEUPRGfPGKWiHsKYKEHm0iNjhmLXnrSu8w9Hq0rQqs+5zY
RNpdJXzMarDu/BapXoY9RWO3S6VTD/1gEWjiD7CQQKrw68zYxxFoPjzb5oc1vBU9xPzvWfbUhqfd
/PDkk0lNK1Zat439H3nyqqrnzDuq6q4eXi1ub/6M5B+tBd1viVYznEWkVssuGA540S1DCVUE8msz
4u1n3AoR7IPqzZf/5DykwiBcaM6t6neD826F5LTZP8L+WLtvor05wXMpi/PGkG8IlReRgbq+0ZcE
OJXILOuwW4lwU+ZXB4cgF5WcsU/L15AuLsRCDTyhQF3jPNi4FRgv+clZlq9oNa38VboNMqNdXT4j
JHTh1WvPRcAHftbja9lux/9H2HntRm5tW/Rf7juBzUy+FitnlUrxhVBoMefMr7+DbMPH9gF8AENg
VbvVFTZ3WGvOMR/TeNlLKyLh+uBUd5SZN3q47sezOqy78bbk3IwA/gmlUJGgIY03FL5kY1cEa8Pe
tTbtajhb60I+Ox5cTsCM2i4sDkX6YNIvJYSKwmCaf05vvdny+g0bgVuyACLtUNoMQ3TIbOap+Vsu
d7/nuNJy+ncwQ/kgTLMtjx3DePMszBfRKdN3uTj0xjXNT511tws+grNVObm3nP65omRnb99t/WpX
76DkaAHuFPsN4/KiQMyfSvDoXjp3xbdec1Yos4sZrbXCkaQlnxx1w0Mln+rqZOenKl2G6ckAgqBL
N94jBtel+0tqtkp8KuWDan+O/WPgnr10z6RPOlemXGAGdhKSOPs75hi70/uDnZ3KYS0Yd6FDE2Nc
2HQ4GLkXpJBbuXqQVdkp0l82b5z9fCNAlNEcQwxKNJWDZgEB3jttzIXkAoDBqqvjZ7Qp3rnxL809
28UDjmMG4H4gg0SKn0T3VLJXsi8G681SSB3t82iRm5+MLN6glb1Y3fsYYn9Dq2PQIs2xrSwrj7Q/
/r9e2tUYJ72wAO0kKMFpixglXm4986teCoEPehtKNz170rMHK/pVyAz09Cln9CXdu9y9pPF6TC7T
78xDrcLIWMG9art1njytvVpbqJxNsTS6/Uh1+wsGBs06N0341MZpo8981XuZstP1nWyVZPmVqr2w
Ml6uOth732r7PVKqfo9S5I7HXuaGCsjT64zRgXjne3TCjDDtl2zmFnISyYumy3Z5Vb0Wupjyv8Zj
jiEtj+Qt4XB0lMQN/gqIljOAOqR1pIAM6gqZ70b3PawO/iUhpYh0kkXholpU1n6dOaqdL1A5r6px
HVfyymjtKRUSPWtwsZU77rt1lTACgOYKY1zWwG0Uc1eBR4nFmw0G1QR12tHFjxTD8QKGvAm4hpFI
f1HK3N3C6M9JyWfehwtbfIKdWnSwFgsE0qBa2Y5wG8nSQlTbyOK+x/9jk63YG29usTWFhpIxIt3w
0pVbKrIHXpGhXS16/mXxQvP2IHJUxpOblwWnoopZlp9Uh+k9M4tRI5dKRhlvsK9Bv3osti1Ko6dK
eVGba69+TGLGN5AxCRPckFjwAYxVyFajFK4D8pVZ54lmSiXVWDibZW6Mi44h1MPgkWyS63Hwc7Je
V6ijvO/UxX2BbNKlVT4Bk7K+3yipuCWUOFEKmCB1KxX5P5UzNWQpf/Zi2hV8KulkOalKCGjPFJxU
0mpHnLy3xLyp7U0uvjXt2w/Rwq4wRy2F9pX4z2B/6elvx0zfD2lRrExDOcmp9F3K8tWw4VW1jXUB
hHiCw3sww5pMmMg4Fi07q5qt+aKT0mVpM8PXTX2wpUBxOJmvKGk2GwTDWJFKaztMoDqrtyPHwgci
AyVhNl+swSdVPcCj0udA7g4mGZBaClgvp18J9Ta5q3U2brvGP1qCbtafAoxZj1HTG1RLlEVgCNaA
sZTnKhqm4fEVQKe8RpZgcbBGsSmgH+Az6wCvSSV8lqimVF9kZyskgS0bbESLbf00yDbplm6WP5At
/Iyl9xzLvbfPpzP+/GMsxuyAtNsBN5SfUQwli84y8GksCWdUTooXnp0wY1pijPnfSuX0yqHLdwY3
UL0TA/ZV9JDT+SPsPkX5xvyd02s2nCi5V/UWCpHPfguY9NqQwStupX43Fusy2bbxc6I9ydmmM79s
5RQVW01zrHiNKyGhozA6SeTEJ8lcaaDyPWgE7VbT911476ONVa8ESa3aimRZFATY50HAYGg+5Bsm
AA4wxtFcZdo16R4LNo72WQaTNrKhcKxiRSfGzFYaEEdoqbvgm3/ZLTfacHASilHvJKWi45SXgftk
Jiu34VNchtlGdYi7G+3HSr4q0t790tANSldUBWHomPWtkDCynIp8a7yoHo2AR3PfyifJf6U+nhZr
2AZVheVkSempxZLHJ4b9M4JKu8vsDZ9w/oBMblGbB8dM9mm64Zd141osKWtq9WIqMfsbLb94zZ4u
iXRmVkRWcVIhe+e3isZf5BLeBnM1UZfdXWro7mxx37zyF+XoGr3RJR6NQwlDREgflbkJu2MO9oJz
tiY1C+NztGC/Ao4IYoeTUC7lC82+SM1Nzq8YghRx1vuPEPOGh/KTpgKNnUWwRlqxUKK7X35DiVT6
Q7KpG6zIa1ihNCsiZ8QYH09HoWxV9TQAdM7mVebkZrVq1RLM7VMmfTAvXprynvP/oNLbKJEjExa3
aKy9qA89On3vGNNsoLk9vHmvZn4shzc+lER6mF5I5h+HgN3vo2ihsc7x3E4gfUL5hfonxA1OMnm5
t8pi+fjUGLeo1K9D+sr3MWCB7O7FFFtArp/EUUp7NDMnDLaVu5Y0iHJr19oPydHGDlMwkC+12Ffx
MYpubnAzwpsBorB15HQjvM2HUd7T4iqCm1Wc1OqoP/TyG8jFFI+g/RR2H7r7KFGTjbcATkz4IeGG
+pSMwSNdV9XFXPlrkSF2u7F3eYm1U+geWu2kmR9ef3C4WcqOSOL1TITCN5W+xd2tzFbqyiru/o/y
OMTrQVmg9a3TVWudK3uDxEI+d8EGgoXO1ru7yauh3XTuYqhOfvJcKzutuXqX+iwR4iN98KZaZe+a
P3J2DPK9exZEwH7m/bKI1waANdMR1SlQryVr7tIYlvwWbg6E9fqKPGGGX3nieB192THL5obbPEVM
GK3q8Jlxa8q7RLo4K5pNA2VU/H/WmxYcz31zK9U9gnuL287DyEnqwj0fj3V3tWp0vjuOhmO+NePX
UD8s4HCMwyqUGIpPqfvILIj1CvU9u7fsJnMD029qt2a69ZEXdMeq3XXNPTfYXl35VMx9kThsV401
57j8Wc2uarwHDyE3N7v5QLCDwID1NEejVJ/s+sln62Bt5MHhP1M92U8sFh7bx5Xak2rMJ0r9Tfoo
8yuyB6a4YWW+x7gb2env4SObCCfaF7jdfjfNI6my4b+sXGrWJrccRXoYWHrCo+teVhAblTdKelS7
FJtd9rrBSrRoXCc7u5bT1EemQb56was+FBWMA2rIVD/WtyQ8pHiq81WvLTNK4ehBF2OyCcvr2C3f
vrxyW4hz1147GCfhuo23TAmGjX510TPnVTs13BqPTI18sSY1D838yoJbiIRiG+fX3ud2dTS2K6CL
CfCJsyu5trxG9nJ2w/Z7j5dRszc0M5g00idSSS1prSc/hfE9LL1ma5ON9xVaj0yaPhSAeayU+ikf
l9Z1AfSniLgBnPDcvCkABxwE80WLDH9V2BcmASDonN9KRysW2UOWHotuFYqHEKh5+1N3GxlyBTsl
BB68LBJ+wQ3vFwn6X3BAhnwt9TdBXSI+xwDWhg0sMYn5O7sCfi/jJV8eLHc0Glu3u4790oKR6T23
5U9CQR3vIWPdlF5YTbgnBDvJvdevo51ZHbmtj9rSLAC030PpsTC+ahK89kVz6Ltd2ZwUTlnHNgVA
80pQWRp81wKikzZNeI8W+OFFqFx4abqEgVMDYJqcQmjhyMHo61DQ4p+WDdDWb8wZGQcO72i1z7V6
UPyNbjvgc4nsBhk+9h9Bva3id3UsVjdDHEbqpxS8q1twDa4JJEqJMykr1jGLX5t0l/+K9Euun5vh
W7iXhcbnik5Ne8tSh+3/CetXZDpDtg6LFWlxebQNQa/Vy/KNJgj3f2dtGCNeeEsh2Tzq2t7OP416
SnTgpZ46+pYJhH+vaFnvK0fuPoT+PSDwn4jXFP+jaIl5aGHUJ7blB4aIUwcnmQPRdOMsu5qj4BZz
RhjuWMqIGZae+e517ZAzIlvpaJrwYCCZ76dXOp5j6wwlyndJe2X1oq7G2AW7P6VJg+BI70O9wwnK
6MujzYQ/1N/cMb3C5wRntOULH2naGvGraK46U0Z68zwcR4TyBpxPX2QmjPhVhzrZnjhuwFFx258B
WxT8mhD6s/vEsoqxImheAjhyknRGQct0ycox8OI9D4wm20cneJv2PJN054N/kpsuz4/AAM1x77jF
mjfC5iAr4CB8ZCX41Ceyr6MtgqriNTN37bhLtYwNIOQX9qBsNsrhScSXrlsnSHkQIBOcQVPDYMNs
71gHHUXfcywILg+8xXwE6bA1KkbD17RNM7QdtwALJvAeJKTFQ8M4Q8nqO2X1gbxbCncZWVnml+I+
5Y23rvsd2e2rLljlKpLDetkOPNjYGQRewkOOev7l5k9F8KwqT0X7OLRATLq7nG6ZeEnbVtxtfigp
N6THBSV5EF8ZEjkVjwcjirPwljNKKAibnW5bnALgGbr94N2YzXTpSDX3Q22f0gKYNu/qxvHEYQWt
IxfTtwCt4bH2MOP3L6lxCM/pB92bsvzqoncGE+tPJ59TzN0QvQYkmcWO8Rayf6NO1D2iWM3j+4As
gqiMgy5WLCiWd2OEpf5FNNvppRCoCp7Nyaq9xS7Uth/d/jwUp8r9GCqWs4VRnLjrY+9VL65dVjlN
Ijjzv1Gmk46qeGobj57FW9fvR0g3KSei4Yr8VPNvA18k+1NurRGxT7Ztm1XcgE2jPKF1C5brCHtV
9Am92dT2/DIlP+FqGhxX5XNod2nY/OhH1TtDxG9vlvcQmzdX3ftvkrLUjLPW78x61TR4wxZ9BHIW
f9Q27JhDV1J6qf1D/KoySW8rsUtJGTDyQ6ee0I4sEY7XxSpGCTtp3I6puzMxuxEfC1qLbUz2Y6o/
fXHq9aMVOBIjJ1u8E0+sSFet/mzdJ/vVsJ2cfageXZAFGDulvfvWDX8FrydvX9uR+ya9q8mr2vwE
JGbE0SW2H2hdVHsj/87rFdsBImXo/ad3q46d+DXWfmCreuPFT4BkSodE7Jnk3Wppdj8AxgqKGI46
LkfrVhYrH1xYfQf6XtUXCqMIqwPjhX+duPmsAThSeoCzTMW9ta7r+FaibzzFnqjeb5Zu9qsJ7g4V
PFlJQn8ZZOKlqqwAVtU+tV1UnMhSKRaFZR4oHHBI8EWxKSdBaEJ+0aKAT1M8HHemQhdgrxFOMcVj
e17iiPGqiGe5e5LGDTNXGW2ZsIbxhYWpdVTxoFCXZLJLhrVafuo/Fr21ujgaasbUWTkGRu8ufvCs
xVNR7pXhReNQrOlfvvTCRoiigPUt206j/kTtIofMSzQB2yKxUPxm4RgsiZb5Zak/VocF1CSIADXZ
II6Ji0SHJOToLpdP6fBA9uvCbN6Z03Xc3tkdFWSRvxU5PpRXoXwzK+UKipxwR2fQ8jacSYZyVXvs
r6GQef4zpN4OmgNdJMLayr3Wnd8U2DgVYIfxM83ZMjRL235zW/xfZJ+a+PArhLECY5+O9UdfRBSg
/TpaBam0oJLaK/1RGpc7mOx3U/swAROZ9L6JLlObZ/UmgNETCs7ZMV70aeJ01tLuvoVGMXBFWaU2
9iavrevv8fR37zkzZfAcVuaCktm4aHPOKNq39sWSPxiWQ4ubynKfvmaEWyjpXekfEVGTeNtSaQwm
KDPwom5SGaN7T6Ya9EuZ6SEyOu2iCOzlRRrDUPjKNjZ++pVdyx+mNuDCRsmyiMvEXzfxFWkvgLmR
2VdNPiL7pXb5kjoNDzrGtuQrjvMIUWRsX2d3WuG3WKpo/bCF65oAbaFS5VsrF8URMf0W4KJ/FK75
OpvjDMyYCx0dg6P6kxFUR3s7RnZ2LlBArMJOSSmm5LoDBVCQyM5wAUJgry1Vg8Std+qZmIthrWem
ekaHNKyhJ9H3nZ6b/9RrgKEqKhqoE9D1ey91RwlQxcE20uJsznqtisoftRiqQRCuupdKuJP2XN70
LqPo91/F/95s5dnI42GKpPiQnAd4jzYGwq1VZAlQMlxoWk5sUMYtutVMcizynJ4oKRUOWeL+isad
OOE543RaBupLXUnD2kaasg4Q8S4Bv6jrWdMyNLLnhEJHyD+Z0YDs+1vXnQ7YnUtRwui9R4SrOgKg
YJt6QX2aP3OS3ScnOQ+zCIGO2qsu2wWjO2kdBI8yQ++nAN36LXz7v/9QS6+/O5l/y7FX/h4jZlqW
IDvVNuQpsRJF3j9zJNO2prZT1/06QzmxEUMdb4QVWqesl6I/rhL2Qm4l0a+d3GuAyWDMUJafHyXl
qG7jcuSMq7nWMixskytcRr7OD4puLI+qONuzDnqUP4oQBYungNmNGqxgmiuXr0SsfeIFlb4FEk67
sujgSR6tL68qvhu7+VHlWn+RWZWqVECPG9oHNUJRLjUlgHNgunQdWpuip9o/KF5Eal6YG6/0yZ5j
kxt7MDLWXcUV/SE25ITGYCWDwUlkdC7tDcrM8B5pXbL0EAkhwzXEo/Drmz7gxXFr0D/rPI9fMChl
y4AkKtyNbflgBWb5MD9H7/CHr08cYP2cfTguj8MkBPZk8Ni/LRxp5LOmhaq6SSPNP81XKHJo0//9
ud9/6unqoshxovR6M6yxAg/vafgVaorNLddn2/lpnGzHMcXbvfcI08CNSWkqk8TGm64GSf3jan5u
IPQM5XFjH2NaEmEbPVZqgzXeldkvYaw9zA/B3JdrpGnZSkZui+OmfU6DgXQgOfPe5yvkjNLbX66i
/tms3wKF3Qopb9VvNXNdSKA2zNRczc/FVvY/Eh5l8Y/0UVtRTSTNMvBaXRWmaU25sn9JLu4GY5T1
IZD3Gb70S5Qb5BDZxH2YpUnVUBIqHRpVeqoxvZ5jKQZyM8lL/Jxaclhy/B6ibkOEUbbOu4RlQ81K
+kC1/+WWX4moSLSvZUqpSTBc29HO9mlpv8slwR4w8IZrVWvy9rdFgtHvEO10RLGZvngt9MrcBkWv
Jw28klaj3T45S0oLobhRfodYRG05z/dBX2cPlVWIRVR40tYv5W4TAkbpDQLQCBCi1Tuoj5qelLc+
k8yz2QN/8hJkk8TeBUu4Mh0dL7qreVE0ABgH34mTmLU5BzQ6uj+pXOoHu3eblehLeytbBZ0pi5SY
ZKDYU6Va+TAMQ34iOeLi+9UOXDfhCYMOKTvyAloPuHin5wfm5VLSvkgghovU1t+4C8/kiNmPlslH
WZU+4zRSlQ25Wpgluryxl6psX4LA6EjMwNpgscFDpi+9mZqcILUjicmS6E96MXdsXVJUaGzLOgX5
OP5hdtL9KEcl1ISk9gkUS5lfJ2shvmolQA5XKO13VgX98n/MgCaQ5r9oPCxDt1XdFkQp0p2wLaFP
pOS/jKgcBwFgg8jfekahrHNX8S58dE/y5LX689Fs/BLIlfZwOFcdtsVVZ8Y0qG1tuA/ZtQ2gnpbI
sk/z/1kkIXFPleiwgyVo7qRW+TazwTilNJ98LcEbINsQdgaKfZWpnYOuSO5xn0ClL3GcYbVaNDIg
VXiOZrxgtiiXvmdIt/kqYmH8fWUl8oOXU/Ckx0xlq38wouBrthbNXiJBzzuVGEWhmee051HGmnn6
Th+hPs+ohcLI3ys5rc/MYJyieKRPuIUUws5SModxVQrPfu77FrU9yJO+sw+xprM6pTEFLnXij7mp
LY4sag9M5/m269pkKSdGiAbdBeFkFPjA6oEGcUn+znbGfqWjBRIy7CTqPF6rrObX21qkNAbhk0Vq
D4xGhJL1YPavutSS8KQHykEpaAJPcCWXxEScW/OPqh+VZ0HYYUJbpBRMWFqcaGuzSPyTNfFk5h+R
NGqL1ELDPNtY4n5WmZAKpUvdKczZFiIm+YqKONlUAyYVtanqndoolQL1VwV6FcQvEe3Np7jVtE0O
M2jbmXAblCamsoBM2P2t0NQ0D/PJlKiuam24bQMNG1kRQCdoNXFmg1PecS5uIrsKH6tW4/2HLeEY
RlhdZutl07sHtiHsBSDVSiHn0bTK7d3vKxdMzwAWyTPp+6lkam78riveFM9dgVgbn1RVpMdc0N7g
IyveykhaoaRN1sDKyLqblEs0ZLOzmqFU/T206vklsNx2j34sdu7YNu9WGsmOD5DumjRStwUx5G7r
uLtKEnSXgePvOh3i5Cx1tk19qtt0GjLGxb/fkYqYokv/o7qyDFs1oZxPuEbFJGHamO7Yv9yRJWZc
1ECuvM/zPFxW6nCYJ3GZyA08WlPakdEgoE7ju9e760TCHzy/uVKVCaKe3YJqHJunNq+W3VAzcA3B
h51G8T2jszYRbLJQdFTIuYpkH/+hG8uOrHnBY5kAnVbKGFCXP1pTf9c+ueBmEMSk1aMJp2xjRQgF
Kl9Hvd/QT1pk9mgfI7QKQoTFNtPCfCXa0VqqY6aisRvHl9+LQa4OFUAHM0BNgKomas4QGrXzYPfa
7ytLIpFALruN5qJgsd3loGniNt+b06PaqsRtvm+nR5qmb6xQ3/RWR11umqxE7ROQ0mJEM92DlWkI
4iefehErGTr4CMEuOMZIoj4USo1yxL2MrdLiq93MJvZB716h+GnbPjjLiPveorInSbkUq3ryevIx
aWsDoA5ZeRnKz/x7fmEt5qPT9EiRfWvRzpOWEXDclKLQ2th2ClfIoA9nti0kOfJv0PBPDg0ZQAuT
cbidf8v8MPI5iQ5lMD5nRYHyg82awCh16Ky+Zy0plSFf+FE0/QwyFjMhn9vJAl8WQ72uWPOc+eGo
Kta6JMSH5lQ90tlSmm5VRcqAZl6Tn3us1fMyp09QtRGnhdxYWD/6kFmiGIhuiL10JyirfQYhJbRi
7OJzSLVn24VA4Ee1s64E5bSL2YUedu5rVQ36Y64lpmOHXis9jrZNyamW11LtRZvZUlzU8qPqTsQG
g3woO0fLI4W9sZXKjMREmw6lQYXlje686E0Ilbn7K4yrfT7ayTsOf9i9nAWuDPtX2bQSYuu9w+y0
UW1RnSWje04T7TW2iNTJysCmAZdaWz2Jw1Xatd6ujbvhlRiVtUFdxk9q9TrrW+tEYG+HYTl7gLCu
LlVFDaYgVyq+aQPTRhvxNk1WvTyzXwdUsLdRRLQnGrqjgiCMd6FIr0RPGNdG/hiihvW/SqD/ENCJ
/YuHSCcxh0Lu8hwtlZvVoFKHmH6hUMR3blAu//e5w/p7fPY8degWEAsN4TlTyBxK/pepQyCULFSp
Nfdy53L3RnWyJJCnXs5qzTD1fLpStGfLwTvWLDzLeWKJfO8pgHz7yNHTO5Z/Ps/BB41GGEw1CEGV
2dQe7SJVUHG3yX40U/1R2GG/1RK5Yy8YP2qkulRckO5BRls24vVk2rCoZ8nlZDdEVBGPya1tPYbm
MIRv7COm9GO3uMPK3M2PKiX64/nYzFUgMGgW6iB9bnsZXSB5Yj5Yz/Q5taWEGifewT8tDUWGl9/2
I3VS16tXzg7qtcDbfSYRZ5mLWkIIg2cRMl4bbHMX7DNpzTnJZtAVcVvh2uZuUM9liVai2GDWMD+7
VIZ7l47fltz/44KaxO9nZC7wPpMBCvNt2TW81ZQIIrzxdYkhWoT/Y3mQrb8vD9OR1RSqougIWC1F
RZ779+VBsBuqTcvr1jYuk20il+vecL23MbJU/JC9gY7SUw9enT9FohoOSZ9UDyKj22IkfbYsG4kp
hUSdQz1d5aNCYy8NTWf+Awv0jO3o4bAU86zQVslnEgXla35PQCi8ej1iWNEm7gaAqnRKbbVZckjC
wFsa2wL3JC1Hz30IBkjh7BaDm9soOd1/++ZBDNiNLoxRX0/+uJqfY+JS9+H0nNfLCY14rV4aRRGc
M4tMqRLT18uQ1C+dHrnvCHuPO/YJ0Vee6hExCl4HcTMZTuBX2HPBB/q6/eOPRVsnqyaj9V/muU5S
l4WfAyvqmcMaGUX52N1jmQhkAJflJxbDjV8HV0mLhzd4ppt+tLUPI6RTYxmqfUswdSLh7PVtA8Z4
Jn+Q+tUs08Sv1vPD+Ucug/4MIUDM1rnIkK3jXDAKMKog9l0yTbq7nEl0P/iBzST0WZudFp0iKger
rNLyuxu+o3PyD1LgK1c1/FLYDv2CePWrSaMEiqDBQd7yCX6KWAK9EnNjp8CKJd6Mrvl0ph/lms6E
jTI9rZV4hRj/O24082Jp1s88H5YVDF6G1yLA2oUQu213gyK7+7RT252kVVwpgbpgbrRQgGFXN3DC
CS8KPkUSM/uPgX3tDa3dwk0mwrC3TzNTIZjACjNiwbKA8U7Pz4/m5zMyZEcTV0+bcyjwOAIe5Kq/
e1OtJCsSgD8wBVGch+g8OkJ0p3lbcFpdBNwTUPficevGBcQaQIeKlidk1aViOT+0PItEiSLdlA28
wrYAuLIS7OO3TWOHi/mlhXbVrWqWfiesTYpguo88dp/hAHNmvx9zwDIfInEnY2xYBI3lr7rONaZ4
73JaC8pjnNvlUe87w/n3aVv7u86eW1qGOk3SuG0xZWtkvP79lq5HK5PlFk5Ol8iEmbpWtE8S+zEd
qu6g+UQZSRV6AVzabhp8ymMqnjpPgjLVdcO+ItJ8qrnIsr3tMQ9xvqIME1fFzzh27E4jI30oJ5KC
C2fgwbKRHU72QFXSlkpDcrIaCJBCoR+tU70qHyhpKNdMG/qrEpTK1QQYe63FweWsdbTz2SBCA4Yi
BYcfczr8xA26116nyFQ37LS8yaJkfueaIV1+X8e2uv73z0uZPo//7JD5vAyL6C5BuU4TOi9B/P3z
MpsKGmxeKhthKP1CU8D1gEX4jJrm98X0jOhI6+iKoj//+edlUL30pdEvQmLE6C431O6NGSw2mwFy
tzeXoVrZC/b8v2rOpF+tHD8poaieBr9/Ljs8xjd56O/zGh4Z07KORnPz7+9Om2o4/3l3LOLCMtm5
yAZvbhoZUw3oL4s4+BVDqIZb7PHbvQyDR0mhU4lVIH95Hcd6NGXfGY9GiHYhzumUTSuxRNn1sSvE
R2A+KCGHWBH1wpFkVzsnbcgxgfImIgUT2lY00UXmKwxS+mrkUL3pKOwCwA1A8onwrMCM/UXPc4ua
yX7vRHcfsdGcJB1oB5w6ex/Z/fv8yG/e7fm7R0y9Ne3yj+0NGDSTVN//sbv579vEsGWNtCZhcLtg
+/3H116beRVprqrjyjShUVRNgwlxABDcj8GXt2LznLAwpGjv+2g8VZXWnFxR0dqiEItPWKkl9TRP
xOhIv7XBH7ZGbkCS+X2MS632mBYDvgBPzW/zFe6H4iZ1TDLzVSrqj9/1VLNsdPj29CiTseX7UcNf
PiTFpeBWfFBjhIpyri1jvUugGETha0KvT01b9xZrpnTNFDznfh68VoNnbwKG+qoRSvAaAEOBtmaF
q38fUf/YFnK/mELGTa0aimKjyzX/kXaFCJbIFTkKNvTUOBekvsqkzuf3JKPlDu1iuOa63gAGyR/h
JCSXktbHVOBlgk18B9Nps2Lr1Z18A/DpfFXaHZpW0Yf7vnkdhFbe24p3ZXmvEk7IDUmaJAfiTyfL
IEI7V9PpH0di+EY9O0tVEh9VpaP7PrkT2A5HkBFWtNABLczUy05VDFaJ6nFuZIjQPzRa5V+kUDdA
ssKe1mgQ3jxqOwuUvePX1IYnqTh2jBy9hZWTbTX/3hbQCdD86N5p9cROcpFLso9/yCAa1noV3I1I
D+6FWXw1fomodDZi6wNxRKx7zUbKPWILp9Um1whxIQtaObZZAMObDHWiT6qUjN0gXBqIUB+CGCOH
a9BnT2Wz3sMxVRHQUmuWequ8hfTn/QlJ6nty9T+mQ+u/mhimohuWoekUDvDy/XPXL7eYZ8Oew1Yg
V8UxSYf+aBpm//sqTcJyP+ioZf58KldSAo0IwMQb7ZWnjORUQhX5HkbN+4kt1bgY7rc/TeR6o3pb
rB7Q6aaHdti0O1hHH0hpzJObesappZ8+0FecfszPjlZabpTJz9lxer2wZtlGdJljIMKpUq4bD1KQ
67vKy+v9QDGEo8V0Cb5VptbncgwTyjEekTtnLjmf8Wh/uxGbgCGOh7tvBsSScivtCzuVznYsSU4j
wfEIPG1VK6H9PfrDt0mgI2UkREqxhZCHQzy48jS+Yd83DgAvkF9q2O3owGtAifysWpkRrGYO5PJi
hgHNXloU8P3v50R99XNRfaQ5oIiss/xX6OKYrwjieARrm6/kFD1FkGFuT6h4HXym1/04ICf99xvZ
+K+FzyT8js0OWGHT0ux/7v3DxPaouzBhy0qDyKPEnk/X0VpoopMXiWwMhxn3zHaiXIowNJfzQ2ks
aFCx38GVo+bXvJqi1EvcJE3P2W6Ey6P1urkuG/ZubY9leSJ3uZJ5aKzCXQ+eEE/4sJdEX4I1jNSf
sJSMhZa73cWeSjx9MFTPcYCZqsPR+C0UQKOVX3kLw/P2ym5eYWdg+Pwj7IzXdCT4PgmJ+Soas0DY
ZAxnu+mGs0n8iTLhpk9YDBi22RCdhBEv7L6H/An0nyDLcahx85o0FBtwzrijyvaQjF9B2tk/coSk
VKHTmynoiQiZDp5BFgfLNMq7B8yOyVoNq/aEe9fegiMItv/+/Zj/fSeqfEO6bauaYZvaPydaelGS
Anc+2mS5rCyLqQuahXK2CxvzI5y8//OP+fmw+n/CzmvJjaPptk/UEe3NLbwdb8i56eDQtHfVvp/+
rCroFyV+EUc3EAxFzgCNqsrMvdfeatOb7wdPmiQ99ETRHCd/wMMvF5yKr/mqARuuvpfJgGDSlebR
iBom0mmGGrL/IJ9fav+OGJHs5DFNuWuIgbjzMlTCRUO6EVMNYLTyBfWcetUhvv6az084HvSjp9cv
bRT59NPICRwd6mXPnOSBGDPaiGKDDsEPUvfiT8v1McNMo/HYp8bLWJKUV9Cj/MPBPi7lAeSx+ZLN
Q0D09UIvSq4s2H9HuyfJTEz+XrdAJtoe0gO/BOmnHqa2MyNhRyYRlwQ1O0nyWfcDjFItLe+a1qzv
RNZ267aP5v/4UgVywvH7vCV3Rwteiy4jKaH0sYr++7wlGKUJszLSPRyI7K5vyHcICL3d5TrY4dv3
g7SWj6jEEaYGpjg0vvcD8oZZPI7Sdd8UtbXOLJzrVpcxFbTRC7fxeAptRNyak6JHY0p+9gyG2SnT
oUe/NQiXp5U34lreqPwRhAPtRi/n+sgbUL8zBP0YRa3fO6PBMLjumbYnevoUSMhvRovhqB6qm7nD
/V8Vw4NX5B3SgsDY/vYUzJRZ1z2o0LPfET+ed7nzvBgNV2ccYuhw+vwJyxT2Kg8LeDR5+avo2rcQ
IvdKM73ivkkWhh1Lz+GBy/vdzIGS93bV3hrqqrXeWPqDKCuCmv9utKdWyEbY5f2+bOmPuT7WlUkC
NCQdcazKj6SkhzlijTB2rVWs28xYnrLG/caRosQigCShtqxvwUJxEUfOF/0TQ4b9LRCo/M1Fm05x
401PuOz/q72iaq3fVwOVhefZdFg4efsoA+ih/XE1pAbcy5zMoantwJWvsCC532lxTFfMx9O1nmp3
NQAgBcqeEpyrxdnLrAqtyiY5tBq9ZydZNA4/RcGBwih3rE/GPddGzNAGLuxoNf52yjou7SV6K0aj
oUZ1PqvEIEwslh1r9VyQ+J8ANH4ZC0ewTVM3mtiWM26MMK3GC8hFhYZTNwoUwSl81VaG98Ty8cWe
PINU4KE5dTEZzFElJvwPzoulafNB/Rp5p0HejmkZ9SXIQCOuvX1nFj5NNTRxfaY/Vl7u/QC/faeV
WvElNooYqmQWbLQ2a1ZCgscLgqO3hpMTLG4b9VPA5Aw9Cqav9j4YYL2MVvgWaHV+WIrWPpmoQzOJ
s1OX5lz35cHAqm8fevcQdB5vZRhqn64HKj8L5wuMSppJSQlixM+HbhXLAlzdWF5KoI3SJsRh4u7n
3sU4kNeCiKG/b+Kx2fLWJtvbCX9ptG/WZLgEG3AEiVxPu+SEnSnUKsh4nOBmuIzorAmHYmrrDE9N
pQcP5fAZeb7xGEoGrQjpLXadfxoqrbjLmjbYxbVLp4Dx6rmM2qPwButdy9v2pLcenAX5UGgwxIMO
VqKk0jP6BkwYw5WmIZS+3uqORqEuWwPhczVwdKIjCF+D05a6yY22fKCVdo7a9tl0nQWxk1ncXpvk
n1+oIVYGfe4rPft/vBhP/RluSXpRf43DtPk/uhYyqvcf66b8pmDB1i0iee3ADpz/oQNkZuZak94d
Aw38pevVMGfVF3pIy5L4dgardIP3amQzMSR6rHOU5rG7vC4Hq1vifeRH6UsEJxnYNGyvcG4pbfPl
sefH2IFQsI+9KaEiTDMevJpQ7zBq2i92I16LkqQPPX3tw4VjV3hU3xs1xlH33HHZzoFJ3ZyZNIUN
EjlC3LPoWf9jv/+zVKdzowdkoesUpgFToT96sZGVxjZmeY5RxngNBsN5q5hDn0RjMTmpK+eNEyb8
fiHinSdfzdFubBydU7R6VZ/8fOUI4V4TMwaa5dj50ZnND09CSF0rPjCJC74OkyM2Qw+EdFoQkRXy
ilDHcb/B2pFPGuhYeb3kjfvX9yJKNLquonzPFgMuFUZb+aAdhvZT3rFqh/d4STZFFzQniyLvvokX
D+dv3n5zMNTHBrDFEekOthv6PtYwYw8WJnM7ztQHpAyWYcSPdoVOtunn4r0IUs8+ZPMc78FFFC8L
rAx4EU2+VTVPFiS4+Qr9u6qHwH1wdBOOtrdzJs1LE74ysbPu1I0uc7LUPcf3/+N0Zv17o5dNI47N
Jocz+if8Vqqt9I/GiucWJnQDQkitUUrrgvjah5r9oRdJjJITC7qOUGYHUSi4WLyDJCkx29bLfYm0
5JHVesGLhDG9lgB9dZP37c8CVEKt9aHUu4/eftSt0xQ03cet+aul2rkscv9HshiAINe01cFJdkO6
adjpUMh0qKsy5mGgmkb6yLX1H00Tg4Phn99TnzOph3QISKnh/M9Fmnk2Z8cJ6Ww6DckpIefnaSLP
3oWCDwBD1LvKauOzujEnTGK3FkcIWXM79uV8Wqwi3aR9Mn8pTfKwoOmYFOCiI7OPfPbcLcTXaqrX
lmwOu9B7N5Ddhgud/+yBN+Iqqjxyv/iAfSnwz+OCeqah/pxCCsWVKYFK6oYfvNqbVvhD1Sb60q85
8xT3kwZUbZmK7EDSC5KvSY3c66Vz7QM8HLj0ExlBnR3+nJr4iGpl+bBCqAYDfPKHyuDbl4f1A4PQ
dD0a2hAzCwhxlcrHQazZu7BtkeSOZRVvksbAAd6ldbzxM03DcYwKSJJaW4rrFUt3clEPa6AC+0Vr
p01dky9QC7s5wT841lM4vRhLHF0XoWcMzHQAV/Bu1ksXOoi6l/R427b8sMohNvTJtzjESZJkxfeS
/KJ16qan257IV365hS8V3lTtsh7HuYphUiUUhDt6ThTFGAmN+SG3fISVCFPQ6SIVVt1gEevd1dMw
6sw0bdeNY/zrVeauKHVcA2qXIM2NBMWTpbn+tk2xNvmJY2aEkRjGtiDR5riQ8bS3ujZ4UhOeGirC
2+0XSZfpA0BOwQ5v9JcoM4pDldn2dhGtD4FsPHu4bs+qD6AaAOpGPV9B9f39VFi2l9sRJ/dl1IdU
CgB2SNYo4dibuzKkfUG8x95fvF+izsOXxECiZXT2csq8NLgbrOl6k3UQlLZPg4BC1Us9akyUGurS
NQFOMMHyj7ftXu38BVKu28WuI1zVWa+fIJkRuymPPo59T9jA9L3nLLjSZwkMrdvqRNIl1hjf6B+Z
/ANy4DjHhVQsH+oF3cjik9XY04MHqvYSNOO8tziwcbWbcHJTOR0ZfKxDBehgRZRLe5l1rjGLRmvg
PE9ZET0kaBsE83FczPKAVND3wYRON8MYiOhKphDJme2Mzr0GcSSIXm4nFolHbZZNlBWySdESvjaS
xRBgwRH1YSKO75msG+e5851m3YIjOqiLuUiCmdT7+jxkoLvamBRFfZE5cx62dCckaSXyu2h6bfNw
NwAs2DGWDN8t5ARq3Bbr9j4axLVmG/qBzVl9EwcB7t7SQDbqQHO2ej0T98iEXhVMgigF5IH1h3qk
ZwmBLE2G2UMarZcGAW4GQ+8NRTfaLo1LtymWs95jsZljDs2OBjhlThwKYJIHlMIjLDn86MHPmui8
2w9rCWZa4cC/zais+9qXzTabNKY4LfK1V1OfdKps6jb1IyQ6uTe9wTnGzIS2Bs9Ntmdbt4/qBaWG
UkUem5WFtW/Jgdv8XwIMVS7D9WQSG5X90i1D4W50ryOX1BWnSMf3YHhLfrWHzFmFABovRI9Z7514
g1Ys3tzRde9652ddjddZ5VrJG/3ve9aIZyCFVxAU4i7l99+kIywhClkCOSg6yzPfHFgHIbsJ2Spm
HCxId8ONGKH1qEf6rG0GezBfjaDS1Wsja8E6SeJwPyAhvqgbUzHLsqDzz1D+Ew61g1vW7wYNFKbZ
VbYDQdOaqXOeA/tDjY/URMlYcF9U/aYq0u5lQWa2niyzfamof9fIUFo06zynXo3q+lcGOPx+mM3m
WQAFUpqdEPLtszk3cH1GGCCD/6BWr56W70bXzWoPIBClpVrto9nD86iKAd3txd4oE/rqM+CxUcfE
009Zsw/l2bg2W+fMROeqTkWl0fZXOzI3v1tQ2jiA+2+IYQHUnBxRajz9Xov0OW/O7ez9Y3l6QgRQ
EpSLiiwPIgB3nkENHIhvZmq2t7fx9g6qN3MeYRl7fFbLbezApdUwcuab34ohPd8WnC7IcECqCiHg
i5mE6WPn6Naz7mR79bRHRPQqg8N0yeGHX1B1YfhYSE6b8wkOsOz8ebn+U800gnq5pnmaX42a9JB2
rKxNz6iKIBILA3Nosvr0zWXszObd8x7V6mgtjLnG0ELJlWCeVq09tyPgqhhIZgj0yGKHc+1VgdZ7
G0IAP5oa/LTWbD8ZcUtRoFu9iDEvd6PQUBvAfSHRNzaB/2bL422+pmkhlUui3Y1d1O+cocMr3y14
0Ur9XqkSEt+JzlGM5psAjvGhIn9ui7x5xPIajrd76rlo6v96deq9CPeMbhHp/X9/WN2bEiLVkpLw
Nto368nX4y/dREZFklJKKL0TM431VMBxuM3ai4ABpcBlKZs4ajGwSMK6HwxCrfqDbjY6KB1WmEXe
xAV2LJdDPFRF41D1OkLEv+9BIjMOaTXMe6+ZqIX1s9/M2BHl/2iYrfbXmTyPkQapsRsoIYzGIqk2
oWPZa9d0k0NTJD+VdiDxpuix0n4QCbPkwFpLF1Um0U0L7epoRLS2qTJt34G7UWvf758xYg8dG6h8
vTtoUMs6936MvGDtucECM2S6HZIaWn2Be22S1Hrt61K7pyN2HwYhyZ2u5t5sHOSoVfs0rTkdyJal
uplSVGSDh9fcwT6zWPjAEacALyUtvA31fp8tC6E9f88XO9KujmQcndRTRsg0QB3cqgWjfSRqDWgE
lq1MM7QtROeEhLMbTVdxdRPREx3U7kH2Jnf0hetnNpwzrpT5i6ygAQaxw+qZ9dzRFEW03/tvOl/z
U52iVrhdfLfoiCEdu7VaBtRNEbAom1ONYpd6qSREBH30+JjnePQi3EC80xbAUIREZa19U29wgqps
52mtj2TJye+cT9OuzHM9kUno1nxCU13oZ32Yv6lPjx5X9yRo/RF139bs63131VPxXf2eo0lagr0k
0a4tMencfkKNWIWr+pf8gsTDxk9P8YjNqk50pFWp510K+6SpY5CPrJCisN4kxIR/YZNexd0UMGC0
IA7Jy7gMc3YoV3wdhLFtyhAdX4PN3O7G+S2PUhmg7B5wVBnE5tH/D0cS5RosN1WHGanUnS9plBbf
i6r9BoIwOTWmZewQP67U5pJWiPgEj1q51cDdNp4rprBSbXDMAgmMkgKxOW1l5mlIiD1T6Qj9M+tR
omOIsJ+sXmqKE2KOds2U0M93O+2Zb/62DNPopS4aEo0q+BltqLVHddXVjXtN9aClrZF8kGG/rtgT
PjifFmiwjeWsWW21K7PAXNXyxu9nnWpKPoxy/d13EXVZkrQzhQMIiWjKmNTWxbweMoG32yjuVR+h
haOH8tH6HtfoGgfmNqSog2Aq4dCMPvEW+6XzCF4ti3mbDRjARTmLXact+QX/znKo69jbdI03rB0p
JmhkZiraQ6lhuCrhnVthMTe97vK7P8qRCjVyaHOMv2knxiLa+iNWa7o4xq7CAVQxsQOtNtQWZ8BG
qz9pSzmXwGYxIAMWRaPw6o1Pe/zU6kh469g43wCvFHzR1bbCa1bAUo4sG3N+SYdWfuc9c4hOhR3t
mp6TeWKB/2+kOMSRmhBOjnezeqtSijbpu4gN3kB6djex9OwYwA1yMHFTG43E3Fq9thO6N1Fa6e+F
RtIfpg2ATvIKQXJkHqpk+SD0ApqfiR1DadpJK6bEDpYXi6txHXVJAbCnyPe+5XhYvmyIMvLemGAn
vVmIJuRSa1sVYnRBrziY3qzRoJgOrPkKduvWIs11SEs9AapboFM2uUtzfx9o4vH2ajik/cmPW/B6
JA3ql0BKV9KeM7PdWMXOTvr5PGBIOMfWgAVw9h7Uo9/P/34IpRKd8QLsrjMWl0GquoWKGJ4j39LP
okS87yDQajnlFMSIipV60amD8DzNDaRi+WfnoSl2ycCy3s7WfOeL9T+YuC5SRMTXWrdKDbPbt+px
2uXHEGDwtaua56bTnLMaU6pEEyJxn91olly9wn3IqoNe1PZxrtyWSxYXVZxIJ1fYvqnnbXic67px
Phrf0U5zrs0vXmFehe48iY5Ug9/XsQJkdtC4K6amK+af2f2cSK1YY8NW9xcURWIRHHLH7psYQykl
pEgnpeghnmcS7hGfZ3nzEEpPnMoGiQwyyOGcuQT67FSzrpYC7d8NPNR2y0q92jOhOOp1G7tfKsIu
JxPp3GIRnIx/xH/Gn3szl5DJeNYtgjzCMiQjRZa7msGlF2du86mUTGLUD+pbOSudDwxPjvmNqDfT
xEe++vOlYhjrjXpSFwvbZc2UcfC86qq1Oaoh3CmvhIqQMCbK8JQotVXmHG12rju7KVnrWtmlk1/C
QQGXlwa+TDITIw8oc5XW43Bxc8/u9k5/dIOguJL+410LzXkEilk/JhS1kyibV7jYz7fmMGT2fJdO
BFq1HQ5wleygvGfq3u8Xfj/XNkwCGH0eERh6hB70p4X5HfaMATNtK/89R47wTR/S0TyjpUi7bvOP
T8mPdByv2Ul9Znk4zA8JxejFSrt7CwGO647NvVozwohukGf3nPgnGU46x95+mLzmng0wAannmAdC
cIzDIs+jTDp1JoqZ8TSPGiDM1DFO6jnTbuI71MQX9aKTwHvMZue7aXvklTKyxZBVyaGj4CuDNmir
HvqeSE+dXjJulq+azITvaVbfx5lhcDYFqFSM1JqT4/wakHafUhlJrW5E+NNyCKqJ5TNYb+idJ9Md
0nY3XRsabU6zaPTdxhl0WnS39bwOX4WJBJHEAlaO0NXTtW+k5JHJhZNgH3BzoYNpXa2jtT88VqDS
/nqHlvbh9r0oCmyV9hJ96wK9uU257NH7qFv3RTCWWcZVWITNW+sV6A9N/Us7UdOrb9QQd8FWCdV9
3D0glZf+RmlWD9nOe5h5dn9e0j46RPZwjudIuybwaZ8sYZaQTOc31bKE1T7u5rTuV/+4+I34TcwL
JqsGKofaDxrHdK5JKe41lPmXIhH3t2tZXdbqRqPF7Avti2FYw0H9P4bZQCKZ+1+6Rsa3OfcydR4d
Vb9xMzs91qETA6oMmreGFaFiHrv6a+/LPRfJRBrcRxEpXBOmuUIJ59VzTGIJpBsXMimMDiN9LOJj
ftEJgnoU0s+XLAgc84u6r56ti6F8BAQi/0RpddvQypML5gNKYKaKrsEEp2pHkgAiU3tLpvyFThx5
6HDMU6Evr7aO47zmkDboXnggN5tyXbIuGnyUmQ5gEjFFtL2tLmWAFlQJRmzZMFD3mlir16KLwM6F
7Z1dwQxS8tIkSDa+3YvTMAg+QHlSKH14rMkCwE9dY3HgQdXjfHLWvbbfB16HKVXu9HLzr51i3vRt
LNa34MUB4dHJjYh0HqgltPG9XqLiEsUBsTvy/wnFsE3Csj4NC27Jfy+xarGN2z65lG2+MUJiQGt7
rraTFHj07VlMyfKO/SW7uJV/F7rdI9UOX98hp60fjEySygFxWEiJsooxslH7swvLdzdycnyh6kRT
toMGvmN6FGQMXW5/AS02zrRR8ELP2L7WnfXTtrPwEPEm7UmYgtRlvatLaaL/inq+sTf8twwbOwXy
ckCWDL+jHA9aJdyfcdSslXtM3fTOwoasPF1a6XQHdY2qkxCSwWIzZSCtTGgH+1sDmYK7PBEF8V/y
fNP5twREDhkYIDumQdmG2M5SjvN/DBmiwKn9ZLSt45KnwScsL636aOe+u5vQC14G3E5EOkLsdmd9
X9iJixB6AB/GUf8acSSWLjVmsIRndEAUJUMwEYKFtHTnQxVw2eIpKY56VF9NxoUP6il6gfXOcJqv
5CfAThtz/2EYyGN20zn4hP/8Q/2tRjVFFy+rmPlXPWoRDl7K5Om6g7ErddJQTL2n69E1m2xsBExb
rs7S6/yN0wATtjOv3uYFR2jhMZei/9AZQFM9zDxr4hWWhyysvw0N01IjgbVKhuEPzXfjY6pHnjxU
Fw9VaR/0vk9/salwx50OdKV9+MwOcDZNm6BDUa2p9lJc2V+1EsS9qm+tirAkn8lEVk/ZM4ZWFmiL
HHQXqRFixmJ+CQVZkbURf2ohEovOLl2+ZogpzSJK1jZQCnTBSPfzejFIil+q9yqtsKXCYKtwFB5U
7UaMa/0wd8VaEzMwmhE0ZIwtFNXKU0/6/H0gF94mY6KQWgiHCRmxTnQo7eeug/pczfNPf84+1A88
arW305oGcVnlfcwhCVeETK6U8tair70HiiAky5qiAsexZvt4jwt9KxB/bR2VHubVJCXCxr1NB3L9
G4EH3t53S9bQyu63S1EVG2X4Khg0rEt1JWHcdZ98uMaAquHNauKLKx2ozdwGFExxCXKRhx7TSYiV
kgUlHypXqh0C2TK1/GKmIUufBvhP9UCRcOLaiuE0tvb41e3ZJagwI0xxYwDWcYB4qlrpxj5OzZ9K
OFZxVH7UnWRfufHXwRE2XWUaHmKKwf3k4fdkrGTCuHYHlIG/LXdK66SMqhUh9vLHBFeliyPBf+O7
h08W5mpVwT8fxR7FErngPh+sJrruCSdivIJ5QApF0aeQHHXvZGYZcN3UyvH8RP1Hns67ggb2xdDh
u9RRxiBTg0gW0ii+V8KjevR1eqmkmzNDN3dB1+q3gLLMcI1LWIE+kUlldgU+dOKMFmTNcnIzH3WC
bNjPWbYnphOeWwtXU3P18iWLuxZ7nGU++MsMnmsgayp1yo/Iz9Jdn+bGkX7BQphJsE4ZS9DKt5YX
ITDKGBa+lwUP19F2K75lzRzuOMz8dCaHLdzE2maU1TlBjfQcBU290iq7+Vr6AZpEbTDQ2rbZ3W0a
VAsUvtgYIsf0XoNyxn+DzzrLxuzQC+9IhLp3F41Yh4numAEgU7Kqm5lOUCvO//8xuSWF2f/S1DCn
YYgHzsAxddv7U1NTEJHk4jN3jlD1gfD60XEZkuS5X7Bl0jhaOS59G9VgrOhMbYLUNw7UmSdDj9y7
vCKgog6tdNkTDm7u+PWXa2B7v8y0+qWZ06c6ZQ1zBliSR4TOrOLJKb5r/vSpmTE5tR6bEj5b/1K7
YG7ypkye/+MX/F/NPo7dIECaabmu7gTOHwrrvhHMj6fCOpGMaOMbgfJlz69eW4P7Uznjhvsrl74q
dU6x8/zOtIKcU5pVfsxGe0wT3J/qF6mXNn2sYgKJ5yfHe/KMWIKJemYj7WxsByR1L0ZmXDk1/PLa
Bu0moRKgxFzRkM0UtFthtuGXwN66rXHIy7j6gqCHa5sg7FMmsrey9Qlik/MBsKAF7CR/2QYzuIEo
Bhs68FaHxGjdpdPUrKHadNelQW2S9eH3iTtpQKqivIPYuK/j8KuRdUwTHJOVrk+jNeWXNP2N9EKC
rCdJzvbt9TyO7TnFRLWZU3fah06OeIpR9V5MIEgttHBnpXnUOCFhbfBfeDNZ63XaXU0SOKvIQGw3
xM1dp7tyOu1r962fk6YdDfdqt8hsExt0pd93UdpT5o7AutKlvG8NeAsyaXSypvKC+I/8AJlqb7a0
+cYBbZnqo89haa00q+9OfR+Q74U6HEaiT5EYd6b3XNlMhaITYYpiPxkDBaNfVMzipEd4CT39EDE4
2SEXAkUu70VZHmxojVmwc4k7jlDKH10t8x+6xr9znSJ9Tx3vkshLtOFarWbjtcqq7GOKJG65rYOj
7dQdA9eb2NDyogurAf5sahQKD00/QUCgfZgt4oEhPe0WrW3fTav90S32sI+IkTkQaSY8SaHiTiC0
+nlEw7PmgV833nuVOL185e8/kvcOlKcam3ehPkCN+MaHcakhzbV8tLdOJSue8sTQ5P4m2kC8eLHz
Xk95+px0o7cykhnGZThkD0vO6aGf7XLrw/bZOY0gSDA36BvLmVuR9PHBW9IMzCa2JVRVQLOi0aXp
QGJVYfcuovqxvTdpuS5khm5u/mQHriHx8+GdahAbIoCFZlCDyy67ap/KnX6J2InbMPo5J+JBjVFM
BMVHg14qIn1O8oWme1yu7a7B53IzPCnX05BosGfp6B0bWVNUCejsBKvsSim/htAx16M+2TfQQVGh
S6C2PgxSKqon2KtT1v5sMa33Be9HYGjOk6Pn0ZOmi7veQDMBjCo6Kg+cZ9TTugvDlyaGqjY18PkT
/EAfUwmJcTiSHtM/qXWgHMi198Tirhy7+GGAUGk3RoN77tYSQI4EhGxiBXew3RAZz14UmmNxn+YV
7P/M3s3Ik2+tgiAEYplaaNKcKmYQFM7Ngfe+ucQMjLYew1SluIlcst29xqW3qegVqKuDw2hAegEx
XLY9gHp49mWB8yxAhb1VCcWN6QIsaavpEszSCahHGh6peDEOE2EfK77xP5RudIiJCiXFeQYeyfsU
/wwtl7HJxMlSNbAQCZi7Rraygw6DvDtOH7nDTktHfN7BMAo4jbm/EsTXx5b2+Tad5mhDsH1wKHS/
O8d6Fa9JVoFjOrsgXqWCfTBg5DUBk3AiFH+2BS5+zU3cq3xUm+BnyCK19gnJulBGvB9xn73YFC1v
bGL3owa8fIgN8/axGnVGK2423Kte1dELOsE1B3lATUZh7pQNTrUF1E0+Te9tY9mXrIIj2tmEGOhD
PW7MyCbeaZEJIQOhr+ptGOb2E3GzfV9j0CwIijgqEVtNScYRh/c4dvzvfgCGop+G7D+kQRQlf+zL
qNZ0Gh2ernsO8qA/5Wud1dTtIkBVRkn6g1zd8Vxh01krnaqFhAROoPUl9I1wqyqFysq8Ve+L4jyh
a7p42CkYmieE46kCc6oWZAS5cc0CI/smAMlbcqhiyIFcZt/f9kHwB8T9tSndY9kh+33T9eWbhfvx
lsQTBPm0U0Wy6kAiwqu2rjUTfEEI/Mqhm3utGGK/MBM/DzP6vln0fBKGNW7LYdqZ8xJQh8btGQK7
8yaPYfqUNF9DYVTM6qjuWZYHZJP9snfbhK6wyimyypilG5uu6ZgN7Lypexr0nJti4ChViPEYoJC4
98PhVBkgSPVqMJ9+34vyYO8LrzmpVq/q8t76v+px6fJ98wgFlVMjeEK33LdmBEMJW6LHVMRzSk7f
s/k8zIn5VDsNHtrUDLZ6lHj7FkneyseO80H3HcpffZcuXF0qYyjyk247aTHDJUguzw0TEvn3Zb79
rYQYcFT/Ygid4zT49psqCKMxOg1RgIY/yJON60sOPjkt8InD6kiHyrmoPQ7k1LJfojLelr3woY0t
6Z16ITNyUieVQhC7Qk/aEjtiRVbYQY0XExQO+0gjo6GMnPBuabkgKiQ4XxyL1bU38gOefh1FQ4qT
RVZaepIYm1g+jFsXbkfKuL/FVCYyAAM2QNBjg9fmsWqzhyiq3IdowphneQStDACa5allkPemxkzX
MfSmrXKbqRfoo6UheiDlpnA1mJ5l9oFrDFQYUfX7XLbIeXqZaUq1Q92tBiRWB7seaS0VQKYKoQ0S
qI28Y+Vq/UDQlU5DJPFRRHrpk5Xa9VG1IYoI/r+v99qW/pd9F5Jl4456edTQzt+pm9ZBTLYEU/01
SobqqDaYxpvNXWcCzEXhr5fagH/LaZ+WmAu48tzvTdy39PEyc2uHs7PO0ynY5gPAOlvyksZsII8X
qIKiX4V2UJ+6QkOCVMzByiq0cd/H+vQwC3x+OJbafdNtq76eaUvM00kPnGkjsLehDnR/+NpcgWRw
7WcK9GhjR1r5bgZC7Fun0tZ6t3R7jVC3O1JlhlY/ErFa7bW+YWhXVRZQWtN+wwCDgmr8xOOdEYTU
j6fbDk682rIdhhG17xybR7XvAvzs4dzOecwH/1OdiRJY1F4+5x9OED/GHVtKOqFXJYcCtqFmgV1r
vJOfufaLU2gX9YGisjKYDMR/jVRvZJeapXmlRCbqkKcOfoIOx2YwzfLQUHkmaUHWoT+yfyEhatFv
ShCKYVYjx0e53badjtR9LMROVbDTMDgbyw7r25w7Gjz2XqKVldqmqRlrBo6Yt2pauqSFu/PkQxbg
A2P04EpWWnwO82zeKD1CacY4IZGpV1IuwwmbrJ7W5ws0g6qOsvBn1U+zPHnzvIkwwxuK5rT0trvV
wtnCEZUfugm3IXK8eatOQDOazK3Z+eExOSkvbIjmYcPWBRSas9ImjzT9x9Jl5n5QnJoBQNIGv9dZ
vYmQkF4TGRWpIFCq+FdDZROAAEx5/JOjuXyof0ghdaKq27k4+R6LBn/l4lX3SuhdZsmL1ixfyb1r
d+pPqyNaWcMo17yKmAV0vb+ljEZ8HzIovCS2SZ5HxMmMY2v5RMS76begxTPh79OyDnYYBIwtomGK
iKaaGeJZ/b06aKZpwpo68aGTiMSEc27SbseRo4a/XId75CRi7boGiy5KN6wzfUDFrX4SrED9BdFm
ux/rojj5w1whxnINjoqDgZbGS9et1z/S5qRRKr3xc2cEV1wFu1FPX3rYPlf17SU1xdoXDATUiqd+
CK+00q3N4aRhqPGIOHLc+AvR4BkpJefcKwn56np9N4i6OCDF4rLKh3FrirHaorOEmG/29qVkl93W
E7p3pXiJMvOlavvgE5DaS5Xl2jPRKBExZVF4rHz9FElzrmn1hDLXQXbMjSG+5OkCQ1VKzoxpmbbT
yJrRGtO3G0xTkCo2W+Ly+6YP0/5QNM1dsfjAGub01eSU9zmRYWuZNBLRVBILo9kmOD9Bi5sV++Kr
/XOgyNv6ikoaAZyvLd3bIPSmWqpdbBiT7jfoxHT93DjZLzU0cxNBNVcj083Gn4Fda59mzBTUF8K6
Zxg1SPdoKkg3XaKcNl8tzreA0JIibYVJ9aI2uBtmhs+bRUehr/BCB5tUGBuyThOKY+QVUHrUASWw
oNNWonPOFSUoCCrx0viVc/Acvud9aL210DHseCJBiYSTzPDMkzqfeJeRSN0LZ4rpFIxkPYEGWAWQ
qavcMa5zkrlQfZAqxphha/01sLPliwVLFCfw+K5RTtK3m/KVN05iO/8/ws5ryW0l27ZfhAiYhHul
t8XyVdILQtqS4L3H19+RSXVrn903ul8QIKokUSTMyrXmHJP/0OinggjIDg3fSJC59Ps5UVmezUbv
102Nazq1S3Pdx3Cf5qDmXXBVkc3r4/YY4FqpYYO+EAC/RC3pV8IbVtxS/5dtHG34f9SHNheB49Cx
sWloK+fc33rZUWaUPHEFlpfWhtk1c7OLlUTEGV54KrenvsC71ZCls9cE6k9dlMMLg1WZ53o8OEsv
u7IjRMb4ndOvu7VB8iJobdi5/hzgkHzNgsnc6drUn0wRkYZGOzjwyvFbhp+7TscfSU9+1QTTCI+U
pa1ZbL5mgx1f1QnUyqUj+JXvZeGFFwLruh3o32Gn+nUl1vGt6yf5GdJwlCwsttMpWDtAQFYNVr6N
IiY0pWSSFWYIcA6Agl0bBbhe/1WdWvcirdE2JQyga614Rkj/yJovonmtijS3t6XpfDKZykji1iRx
owmp4a9hZSJXEcK770Xy2GIRvRJyLQ1TGAATc8G8S8wf89hfceY4GCKkPZ+qFKNjjLIzLZboGkZA
hMred1CfGTU9hgYMF2Cn+79oVuVK4fOKoa83HhSyzUD8s4iILhZ6vfaSdkHkwN4Y186XPiWpcFEC
UycjmFNuLK2PNlVAleJlYkT8YJNCINfmVvqC9FvnfSH1AjwTbwkL7p5EByozg/5J04RAnvscMWIu
vucxRxw797gdUmk4QrWLDL6inFLPYTyABOGmbyiD87cG/lmEVs1jV3ajIn+t+dHDUHbJxxR0LH0z
nduubC/g6H6zpppshgzJWBVWD2YXeF8wGY3rwnbbJ81YGpbmuFHrJbkuXGWGErSq7F21KT2mLV5p
4g2gl9vMcX+dBz7QxnO2ce8Gt2JG5xjKauO/dwbtfzqEMBcB87BBa7L4gHj1D5hHHrhhUE6MoX0v
Irg+nZ5ap9BB5U9PVmDed+ykyT9EX31jPrgtImN4IE90OfYhoczCiLKLXQQMr5gF1dwGjwmyr7Vl
6xdPoJxQHbC5AlrWO/7Pey3FPZuAS0i9DE/D6+yXzB5iMobsvnlRX4UGai0G8PLSuFQVgpxHwovm
99FMpu/Nv3ZSbXiPat1YkxGInlt+copr20J0yNyRFA55SG3UzbrmuKiQIXqA4Lb//XNUS9G/t5Dx
l+FfcVwuMF0IFEDcqv52K7KcXI8T1xrP3GSnsgjOfTR7H16zs6UqUAcWgf8oW1luQ4yG20VEZ4sT
QOD24voEPeFNWFh9WBJJ6aUviz6Xm7Its5cQIu19r2RxW3pFcW1sFjPj0vu7e+liMCUc2wTIWYxq
rqvN6ASBhlhk9QmPXs4MNyE0sWwZSVNKkOuTvhBDqh3oCYZPg4GMR00ppsT9QqlvvOQU2MewbcNd
9fbfPydlVv775ySwnXu2KeTdmnPP+MfnFIwF2pl8mYmJ8X+qz0Ft8NpEhAHwsWCP32FlO8QFt/0D
WpYwMEAfpPrwPGSQnUYN1wAVCwqY3CDw2hs2UUcfuBhiYD9IcjahEdjrpeRTGbQEa+Zkz80FoX2I
uadegShvL2lhlswyo/5eDTPkfZ+twX1QyjC+43fmSsAYSz+7IL8AVh9RHkazE628OlyPtHmdhK9F
KkUAnxrPpjkwlUyEvgszREckmb93nM1PSjzSNXVymLW5WbdygPjfP1DD/+cVzNzCt5njWgJUp3+3
V/3tzPNMepUz7f/jfVoLnecF32K5SkJj/EI/IF952Rw8OInxewyDlBAvjgEZbO9al0k3qqfKBEhT
0oRO4Ifs2y40uV+NZO1MVv8wNDWxx9L4qNXGSxx38YdeSHWzTvFkVaTOw4Ey1sucxeextRCZ5FZ6
C70K7Lv8MSg2+tcAvE8Kn4vmrZ/owFKSJE/cO/EmZC3K1al1dkswfIljGwa5sOavnU2iMpT9t17m
bqeZjvwAFQqxXufGdsZXPfsoeUDcPIRW6P5SeKt+3W9c1JAnuzY1fMJWtVWIiSlrnkObggsDtHdJ
Jt3dq73o33sl3yY5VNaz0t4qoX6bhHyrVVKva8O8I3lHt2kPM8ND2+t/4DhkbZbphKP6Asa6paHF
TIdGbFP/FzRYikuWpgHyBgJI1RgyUk7nJLhYOV48PbWr+6OHZ9Ry0f1vPpJ5fXDMNzp+FoXHcmOp
7mzDqAnue1pgBLepsJ2tBUOK4Nf8NMhXESilm+hHItFib6fCAdU/iKYeiuKCzTscp53Sz5p5JZ3L
27rX8XK7WvGQNOb5Puy08yo7ZZFWnAIdpUaaumBSC1qysnHhpeF3nzf3qHUabV4nK8AXcXaew5B8
0Kj3SS9r6oLeRkECq+l6342eMS8KItlbNnk68zze3ifBicitq6UhF+H0jf+aQcjB9luN9fIL15R9
nLreXQ+mzy0d8ybF/Zw93d9iShG0ugtJ67QedkpEoMFtwMH2ro1J/joRirAaIBWsZ5T5kDzL+WYb
5C5ITavqLNkRTl6ms+eUaDl5NCnMb9XUpudJ1hVjLA6ZlYmVR2fJl42bTHKB0FOBRO73Smr5Z6M0
mKWJdzBqB+NkqqnxNJRS6zhq/2NUyYP5HzWvBGf6hsOY0mAiZP3zBtoPQahRCEQnsuJ5cNhO+ltg
qmdFv2UqNG3DuRgeW29x1tSna6WmUUuLHAb0Hq9atVt0lyQlCdq6f5IN5KQ16K5uY+UlYnhH9MVZ
vR64mNeq3AzD2Ni5VlXTdbVRbdvLdGfy0gnz1ktO+z7vq497Q1J2JW3ne5WN8ZPd9q0kShsEGdcT
AopUHCfz0s2MChGihiu/DLWfdn3VusK6GEMmaBpE8anJQmKipGzHcjtCjBLfe0vJ3qCLmEb0WBkh
YkN2I+svN9fbNwdjcmGby0nIzpbqZVWxaA52KX4xFiS4qk6vnusgtIM2vUpFX69pEhBWWAw7ItsD
QnaHx8LRCvcQBgNurMC3X4QdkxxrjBkMl5ERu4B62EHx3LcLlkz1K4sB54k6t1+puWUy54cAFdfa
GRJjpzqEOWF+kISOnh4MH2Wn/yw5cxl8ci1VpFurPzZ3jXlx0oQ0m55JjpG68VYBsYXkYFf5+4w+
7VEJ4z3d6XaLTftrcLK1WuN70EeuXT1c4ZQgioYXz6PsocjjggC4lB6cIb6oK4XhgU14jHPkjtES
cjC0T3XTvVWin87/PmwmOfLpVNfgjK7q0BDvkW07O50GxdYei2Msb2OK2lDUthT3y+m+sMvgbwpz
y5aLLq2GbfOvXIXx++9HD9aeuZpflEontb1VW8jQLdkzTcgamxpCTBNBHhi30AEQ2Jw8BHXLM4sA
NExDgykv+7hqMRwxkXV64BE2vYVy/F4Gjrs27MQ7eV229CuM4cbmfkVGARe0UskldFjyTPNfIglC
MQ0uGCCDxFjbA84NP3pZYBZSFb/lXfaqBgtebVa3rEhekXUMKyWcGkrPQkQEaxklxLg2ksQYNozg
hn6XZEsBs9z9bjXFRIqOV+78RYtPeWL0TIzpAdV9m2yWuLYPPgE7hWfTcO9LYsMhp8Oytb6PjJ18
c9ZPiTZoW408jPXca9UxwQ1F3wZtXkNP4Grotf/d8HfL0oLSkMJf+fcJI8RHHw5HHMEC6px8OOc0
JHeOQ2Y6q52RtcA+j4S7YXJDtCDIse+en5dHxZbpiADvIzz5NLeOSnyjZDghilOv5a6GNLShXzy8
KsOaejNFhltLTwlrZbL30C+2f1KmWpZA2rmkIMkaB+0s5RutNYj5Lis6lCx+fxALqQyl5m1d+erP
r2loLGQa6HDSnMR6HPzwYhtinYxD9LNsCUZPwzHGXky0cduna/W08VlnX1Xvz3Gbx5GRGJSOZWWi
GnxUCqp00dwDyb1wNJsp+z53J9EQBc/5khz9sPf2SLUpGkSbH7GIuhuDbI/K05LXZnB5pdE77bzf
RrseOpmGcPLs9ktMJPbMPSQK0Rcr50GSNNg9uf2idAy5fim5g/hhYFiA/XU+JIZT78p6yo9jEhwa
3KY5aBbP2lezba/bpEwvrca7do2OFFbJuibEZH9XNw0VAxn1PjLsVvjhpnxXQGN8kCIqNcF28pwV
xswlqVu5tTHazH2//9kkCb4tzjgCG2OKzCioPNV9/SWt/O4KFzk17HAfmeiSjgwo82Ohl8R5JXb3
Xoj2u1b2x7DI+/fZRDl9P6x+YbQQPDJluP/6ONUvVetfnCR/UINitdHB6aybgPV+a5UMoTr7wDng
rdw23Ls9KthsaH70SeeQd1ZCQgyGZz38ohRMCsnD/YmwXqx49N1QOimlMWZOc126ZbEfYgbxa2Wu
YFxlnJKG1TLhA9VzVga7pvQHrPChsVNQ7hDt9B4KxFGtDEtmOfRt3H7bWrfFkDaBxP5qzN3wamo1
D3wHIr9nxytv6KDUC4aq7ZDYuzEluk+tvyyNpCmtjcn7TJfDvUk/ZzMEwYxI0Gixt8orFL1PSa29
JXG+jzPaPjBjYVgEJCGibW/A5c89AIRp3BdR020UWDCMfujy8dch1Vt1czFfZi0439vQtd6AGTSK
aTfrJhViYU2HWRpR7KpHImILgtSlJUV5qjOym0hO1doIPiwxMucsKl/CYNrVQ9idVRec9k7FdGcQ
P32ztK4GILNpuLnYv49qQhW57XR26+W91wtjpQZSbgz1zhHhDK76XwnRTjsEl/tncG8WOVhhV77K
FwoqcQ5FWhOLa6JudMvw4KC27Jngn1Rv3oapyc0pQprEDUp199VGWFW6VseUEdLtwURVTHnV5+rW
GZeXnFc1YTAfRzeHpDD1NfEdtnhxZq05Nqi2kLnZhxSN2heRRAejaZpfcscyqF0Uox88o07yp0d/
Cq7SVl8qd9MPNQJ7yqloXyZvGUAG2n7orA1ggKtAWw65n+rvfmDtvTh0flRu9W1GuEkWMXLtG4Mo
TFo6LGQtiaoXtVfU4Sdt5mfu68tZCCPfFpZXftWicW2bBNrKlHTwXatscvZ4AIeDVzrdyRjwNLiq
eY2x4+LaETFdQUTtjzrp5pQ+Ls0hMM5kJNkbuFQ45lz7DSdTf6UfK1Yuw028ay2BAoPwinPb8Mb/
x0LU/c91qC+xfwRWkdgibP0fYKqu1DT07WV2aosXzoxy/4dDEgO8oPZPHpXgH6sUjZiUR3mgN58J
XPQ90gztbI9ecM4zvEdqTx2zUHLs7o7JJqKNHIuAanxsCStpyl+VXMLcRcjyuNoTU3Jp0NpC52cN
v1kWMpSm2j8NmSUeZOqznaevZVPiHXYzOF0WTzLE5d62olmx7fMBcFpMlLud+Fic5E+7rn7UJvuk
Qr9qc5lOCCGQiVFyeHx7+/pujShiWrETMW7omBDNtoLbRQUhjuoXIYlP6l+jknJQC1MUdDu39TAO
KnAgppeHuwewDhamuMHMLd4unZWC2DoN+E43HMb/AZajzvnP78yzwCTpNM9tXTav/m/Xqh3KfpiK
mAGNOjnSUp7XdIueuiHvTlLBsBMtKpGpyCzUjXn6aDnuD4Va19s42+kLnQL1Ms9QV4kuffDLUUex
Z/5mQI0ueRvh0jfoXafvOSPrk7IhVFiy9nmL5rfkybcxezhU9JWji8NCWi3SBiN+mpwhv6aoip8W
2V43Jgry3s9fmnbbhoTBOnmNJkkuNrohap6c9q6HMCzUbRbohlNrjcDbrKiTUwiQ3civNykYnkMx
iXgTh2Z/0TvwMSh6waZFU3m4OwHgjTtM4fED9NQXGy2gpVm4ZXQ0MiI41U210vP6ZUw32ZA1+Nll
HBCyZtxPyZS/kr3kbFEjSnupn7+aQObOURbyYPYic1cauVinqlKPW/HN08Uny2DzQJTG/GmU7r7q
kMQOeOwMi/wl0xirQ9NjWmMhlmwwv2ef0bi8o7RyngMt+gQ901zUJpDdLbUH6LElz1SGiPBwBD46
0SH0NHfculgYXJKHAuBxHVBDKVFb0pqo9jCWtPaKyFwR/AoKAw9ybcSrnvHjERde/kjVTUCrEVNa
eFZ5HdyxPrZmdl20rrwGtLhIzK61cGvWtHMLhR5u4nq4mOanRGUBI+vIBqLzkHOWE5e5DercJ/i0
D07YMJ/Uqz8bxxqA/yM6Lm/eUp6T3vBXmWUU7aYTjNe1hZjf0bsaDiHri71Yz6ahnexMsz5aIrQ7
m9xYtO8rE2ziwbQb/1ZZpn8r6iS/eRZsV8FER+FFIVCzqp2tZz8NMvjIi/FChNTe9DPx4ec2bdDF
dDemN2DYVXkwiJXrTVsZMhqVlTT4BSKBlAmaxVK7vYcTQBzUbxpnBwg2d3jpMh2AydgsR1yqQIjF
rpGUukJTVm9nUxTiktSieMwrEFU2ZBemyehQ5InleUQa6G1FMFRRf+2kVKwQy/2VWlGon2XizbAu
hea/Dlrg/HAScpm6wvtEdiY2uUsSMc4t4yE2sIXJrnThNx4J8/gftKZ/UKux2dd1nHyDxbAXC0XQ
sOZXL6fY+oSIaj9rnnY13dJ942tpD1mtZ3uDgdPn6JAQVT1EKf9yYPc/sfKlpNn3ww5CHc/NGYGn
P0gjd6/FG+Fl1lfPcblGOny0GWWgMkSxSoHnhzJrnscDJJbpUW06C4kHT4wIzgAqkX6qkJovkjyY
RCb4Vel5Uxuldcu9vOU+gn9vTUs5+AgtwzpHLqJfYWNPdWhf3Ql2dXlCDTfcFMQuG7xgo9sAFiws
odu8ivtzThvnhgL9be6TxxBb9XdDA4MlmwVt0b7iAfA+AroGcynX6G6Tn7qBvOXejfCwM8jm0pub
J92Z28d7OcQITgHTDbv7gsvLqr9DF3CzcNpDFK6vZVcQPCz3fHms9CAMiwBfqR4w+YJ+WV///LI2
JOneN/72+39+wXZKWFdS/zb1Gy1nKq5Vfn3r8tR9an3vvUwbUqgwzkpDg0vOMFLErnT9E7OivfKD
iUQzGSJ72mNo2cOJcEVY01FN5vCIp3liAb9mEDI/BGMWXLOQEGIFRc3i4mAuprNPK+Luy679DFM7
+Dm78boHJvYX4FRvlQdYVbA6DPdoI+bIP7Bj5hSwKzdYup+m/h1yXvojiAhqz6yoxcbQsvKfgidR
t8mXvP3IZIqE1RDj04QlgfUzDbGh6nedIY2cpIKieMCzqT7/LmHCMQTZdKiE+ZfbDNbxzwOqToxN
oGPZSCZNv5lpmRybum0PiV4bj37M/wvlH88mSxD3JmdcSZM90cyZj22ZQ5Os7X6+sLzEGlnb+OmZ
sU8QJpkHAgJxmDs0FnfXLOEyEja2wpLxoJPsVCNHTWhst9auadcaTOnBYVTiQ/0FQpjwD+a8NY+5
6XxkZrq9f6HejH48CWjyZNpwvgfymWSZrop4YBQaO9Upov+/udvsMi9au6MwL/g04PtFySrrreSl
kJEnuhVsYoPUTrVX5Iv+NFNpa1lvAgxbKsRFYDKgR1Q03NXrPC+SrWtXzf1v/zWRBIuVr5zXthoN
Rz6d+qAg70NRdYeB5K1OGNe7+7HNxpPlGj/CbCyYdNfzC+dO89O3kbsnc9Y83B9XI0JfqoIYHDuA
x00k+1c4vuTDQzzNYe60uyXXDk2xTCvKAv2lIxlhNyFDPcMPja6akbVbVjFfvTqLsQZG1wHy97ON
yvo5W6xzHDnjm1awzt+NeMW5R2YrrfatD5fv8pJYub8ynVp8dLNFOqTb/MYWFEjUj9XYfG90EV1E
2BaXgJwjVHyCcTp1HyqtrDqYA7byhVnFxrWy9KQ8izUsjKUCOa6JvHods/wjNrPuuzaWH8z122/C
YiGi/Uo5W1/mGlyLA0pq3/nF29JAGKlrhHKkF+VHsAvQZ3Xy/+iSx59d5RCgWoyv4aLNNz+OZPM8
/pwLQ9stkzvtLPnSWNxjr/VIxBf47mIBiiHF/QMNj8qG1BH5QtvOpdmfIrhbT3Bjf5GTSUC0pLgx
ML31Ff5aa4KhkZheTw+ymQ51hTESK1d4vn8jmeVu8tYTW58p2O8xp2cUUIorRCO5DsRn0hP0bE5X
vSQLNXfVTx+OHpw607xLs5oattgCxVlXd/a7CMp3mBEAn9i4s2O8wceZrkaWW6sqIt1bODQM7lX/
XEDVsIeBOYexXUL/V06F+ej4cXnQIoeWpfARxma4d5J4ofHlEkIVWkTI5YZIrs1slu8TnzLcDxL6
pKbAmhrWuW03PHqodg90GAJaFr17c6bJX4tGBOu4NHNqIMBHZql/1kbTHRy97ncNa6FDaEDMtPR+
3hNpHEBzlH1s+TLxGQmpdT19P+LUql0LjWuXLcjOGyExOrnQrr1YlltS0Ugrrb/0efaeKlj+18IB
RKUgz9BtH9Eq6+fKSht0csgryNeW5R5NZmdPKN70FsfxjvlJ9YV5wbzXmoBswqDSH13Y+ijLYMHM
eoKBzYuNw91sJo+1B6mwfVYHcH44BzeevJW2OP5VK1oeuTJnmPtR8ehpjr8tus7BJ0jgRJ0H+gXv
QHOCcwOLViXZpnX1HA/6/ZVGe/T+Jh0QJaqed3Sd1hlC4k0q0c9NPGKan2lrsERbz0bX36CUZSe3
hBRjeyYyp5L/npehTgLylH3jLryKUQmul3jSblUDvM6vkeMjVvK2Rj0WmIg5tRePeiCHS8wYw7mq
vShtf+8lBjzUpoDMUJXRl6zS5gf+tPnWZfmXcLC0czhZB2ZJwTrBK/YytUuAzW/xmc5zLJxs+G1F
hjhTx3e8HhADlOuwL8N1OJbNExs0AVVCcmjMAHtqp2rjJDjpsPNZYA2/ag2cqkVUcNhdPX8j+frW
Dt7yzWEmumagPm2jYap51EvYYJw3+gZvtLktw0B7r5gATKOQBr26fe4L/cg7xCOgzyAu28xcDV3c
7swW9OFMmsKau3/2ONdzembeNlKfeOMX4sFpExNO8o/fQOZQb6H3R/qQf40zd1XPsfG9G8gCjWLD
vaoN7EgbPA0/cGwbDCCReNjH8Io6NOL6vhqfaKp0q6zsL3dZpyi9Buv3gn6YzKxr7Exn1Z1F1wPI
Bfs8RhcuvdiOnL06y9T5xn+j3IYj1iEolAdsRe0Rx0sF7YOAFWTMwWfWNre+Tr5Nk5heDC3u+Xsq
47Xq+3lrLEtxbbkJnvqMvtkYvGfagxLCDl31GNWGxwM7uOKghTyvpa+MyrlrMiSMEVVLZeE58sea
90kjsCbU4Uobe12bA2Yy0ye/6l6LWtoy7XR7ira+bAUqB0Wmje+565JXzFeNP8UhUbXPu23Y2NZj
0bbdNpZ7oTym9tSxsFnGGzygzUx0KkgPfEmKpeIvQ3pUx1RhE+GvYxAcFAciF3lw1/Pw6JMazdgA
ig39P/2tJxwtNbrkR18RNm8LgeWyM1G8SakIcdBJymooboxs01o2aSnCexb4Pd+pq4sd6i/SPJvR
uNkMZNfcndy/iteuN9x17gXLUbkBuhzRdaAzeLiPCZOPKPODN9fgccFM4A4lQN4SkLUeJ+su0t2d
Uzlhv/Jp816MWzcBpPNCsOGB3LjkAParpKPdHyWBt3PTmIldFdAQtrwnOlcPoIwAWScLdxzdyECl
QJxzxt74QjfuOcX1/hyOucPgmRt6NYQGVm2uzcHtG6ihsLiDlFmN1lja+1VtG8MoH60MgAd5BB/t
2AuYM/BOK8AP+9EX+cHLIAez6PxlBNqODFz718JOJo/IH6Ve6EC6XMZLIgOWI4cCoQ5G47HWyH8q
ZTxBXkxPufZijW705AS994zO95xiNPkk+i47QnawN0mhxZ8k9+Xr2EUx6IuRqY5uQuElAmS19EX5
CvS02EV5aZ21oJ0vpiGMra49zlUcXzzNsFBUjW8LQfYsuoBjIda8ttScV7X3Z9P0XnEkL/cq4vx4
L93oR+fvuHFvLlKNn61AAIgF+xst+HadVDfXDdKtWebxheK9vEZp7G50YRiPVVmdDIA9B2SSpJ2j
FIjWVRAdqomOgotJ7Cs5H2vyJpIfg4SXwvEsnhOB79Wl0NszNx4etIpFE9F3n1qZZ3cUDqpP52xG
yyssmGz1p5VodUBFFzjq+4Az8EHTo90/5ILelHDXDGoYZ23/nC9mcCN5xCAibKLpIlUiEVptTta6
eBhHKjYqGzljE85Tx8pIxDagArky0uXKiDWm/RLnw0Hq91Hxtu+oi8Qx6XpaUDI5osao+Oe4kWQ/
x8x5petrj5tF8XxM0lGzpLrC5f1ZTHa1z/NA7HvT/fzTN/difWWXfo3Mzt+YmZF+FHmOM5DaY4tU
fVy7tFF2mko5U5PNzhp+wkPE8+giwNDEezwQKKkV8+/NRAREjheI5AhxPxyOdk0wmgnCoO/6oxrL
IFEVQBOCcnun43TJpimn+VlBLhI7sO4/ZDDfb0IsSXThS8bLoT4I2p4gA1zJg0CJblwD59BJXxCP
oPQ65eNOmf/dTCNKMFre1ZxQRa0ATI6uqft7jCmd3eqwo2PFSsuQobE5txg9c3xv+P72tbEAXLTS
HVj7fNUGrlh1dlJve2A9FyfGJrua8UcFi3luyiE4gwcM7nvqpRVG5dkgICh4wbXg/JgL5C+uyPxn
CjFrn9YIpO5rcyomc2vTiFxreht8bRx8PzJpLPZrpGDesA8y6jSlDApd8F6s3pZdLmnnlOs3J/O0
w6Th37IngwFi3o+3UcaWYQcIniKdIC2JkFEbDM3lTrhWj7Ki/30M5mh3vte8y6z9iKL6HQwOTkQE
ZQejY8GsXoIU7tcmZuxiirSLshZlbQ/kTSG+WaXyr4bGK8Q7//tUWPed4V878keRzToks52v///f
i+IK23RHPg9Ja8pzszSAT9qq/xB132zJC2svWgaDvO0DQDNOXnwaffYwRlxUArnWbei0acNMtTzl
uhg+s+yQyavO8FPvkOcg2zVnE4m+/Ejyodp0rdMdu76qPsY0/1Jpvk3PTCetr3Gr/YhdJ0+tj3iM
7YuC1KqXCWXdKux1SmsSD4c0HM6O8ZLLF79zGJD4j0WIiDXk5HyGATtBLQxXpFOtlFVCbXqzCk9B
5/BMl/PQeem9M/JWgM6xS7lFWBCY4am+0/8rxIgeWjrReo+KIwHME224GT5SeM2bgRXfGTAgwZ0L
iZttP4pnhuSQqBqkFC7apDqcmnMq006namQhrGNYdtPB+uJDe1VwkGkgWxQJc3Hx+xqLm8RHtMyr
6YZRnHXQDqN4GC8YTLSNiMJX5UdqXO+XlXbeDhBksTH0IINx1A6bbugxQ9qlfirmKMTuvoSgi/z8
Gf0BQlP7RnfC3/5jL+oILFfHErVHy3NTGUt74GI7q/NPDK12jM2F0kSeneTuHZhMfnVqv/rGP7GP
ZLendcQtdlKXZ5tzKPrMWheRHR6SdORbbhjwUnb616Uzyg8L6xuyg/C16F9KlOpXm3E5GunMRoKG
yiX0nke0bZuwGq/JjHwW6cb/mRB1kTgFzqSdgAsDAxXhXu+i6qKAtlbZzZu88BPMhk15LH2vYRIv
0YB/Xic2Jn+hCXhVy0s3xPWj+o4iQ6/296Vti3xeWipDxx5/yp02tie1A8A0uGDnY2ItOfFNXvDM
+jcxfll82gEVkcXyOIqfI7OE9qqeZWmAaC+zLW+jRmL5HGeEs5F0OWiMjSCK9T+DNl1xR2r/ypMY
pKJeuU8D0Ky9QKR3tCoUgWPRWus51cP9OBj6jgHXr0XXra/t5P5C5/t7Jy4szsTmkbi7fBOVzHVU
89cpfo52F7wPybJcurAAiSN7wn4bkDRcwMXzMgRGM1KqDpOoBe6BXW+6hb6+q4KaMjQL0ktj6elF
1B137EgTwyYhkw6JOPGs1HaITOWqN/v3y2DOhqe5D7Zq5mDP3nIuFn17z5bJewvZTL8gLvGLtZrw
g3RrX9Qr6b9MC1+mMIfZ9DQOZkFgqF8B9DNArVZWfazo7m9FDDZnEcHZlxu114mBsyYx5vGYqS6b
5w+/kIg+LZ4Xw5ORUidzn1rhRtkwYuxAwITi8NEtkPQpRyxIj3g9Di0qdNcqdnfUmBb7xqqxA+NY
Ie5dz6bvXcnrWR7QatAbldgXM8f9m1fYGEKUFvK5pGVRsSnp6K5NLdLub1D9wC+f7DqgUJNyRKVJ
HKvaWDthEm0jDLD6PrEcBrfR3P9sEr3chNrwwDDW3YtUGOc/m8XGNr2qK7QhPjH3hI1zubDc+o11
VC8NUySHwM8eGmOSotcCFpc5/tbKKw292fVvRcXK8/6RYXBn9lpoxHFGpNirRB+V7eNbQ4VSX0pG
ssZ6KYrU3uaQJTnVcS8VVv/Se93yjUVXwoDFsB4CNJ1EopvFOh6AqnRDLR5aO/2OazV5XkizuZSL
AwEViOqe2d24UUHlokrOuHe98yyfl4q71lmhe8ojB5wTKt1ZTdxrM1xoYyfO2XaFvTWSLl/R5Pbb
XfV5P3GMTCMzXd7tEzKAtk2NCENR2dSxlhDKban3PGsVv40eQ6c14thN6XDuzW44t3Kj9tSxCV7p
uY09es9hfqjd7tY3gTipmcUkJxWLH42gwcz2oAYXfIJUiwLzdr/wYVLV9HfiiuFV3ZUHzl7V6MQ4
V3D4gvlewf+p21Ut77t+Smx2ezYD52jRxrzeHzKmneyRZAMNLf7Sq+DHkngudzTj434b65bO+W6h
6woXy/+rH51uZfWxhaYtm7ddumQHmajpLwErmN6BWqwX2zkSzWvgONnBICBnHxLw82o31qe6Uhj5
fhPtjJIjyPSLRMzsU0231vEsGZeNnhwaGmO3KB7FPjHAbfhB8OIz73kL+qrfT35gHOKMLrCBH2MV
mH36lcXDbk5Z4UhDVJeHSAPtenqsdLp1fpBYW62y4i/yN/R5+VGQivjMx4Qn3pixaEVx+/b/CDvP
5caRrNs+ESLgzV8Q9BRFmZKq6g+iTBe8SXjg6b+FpKbV0zdi7kQPAwClEg2QyDxn77UNLMMG+kyC
lVo9MJm/AQ8jLgZj2PhSV5F2KLBqf7W5q8pYBDh/oDGM6NgTUbibWWU/G06CRC21xsePojZtap9M
lYN8VXFWaBRQu/nSkOJIxYfi+IhLS6m8+phYeZCmzaFr4vabiAhrFXQnTragTJ7SS0afk01C+bmI
8a+hzeO3OfGabdugkOyXVVCYd8lRrs3TSQ9Zf6vzhlhJd3t3kZoZuYmmqoq9EGipJDtG7+EhiULU
OwOIzt1MqSo6BIreYuGazQOZT8FEuU16plYe8gs+Km/jRtYbCHRcl0zuXrm1/mgVr3vKe/Wrtc7q
Wyv/qcT4VjTD9TYEFIpzXXg/8FHbv9Ok2/eoq99HlLQSM4KycjqimTHwjuf2wWCKe5+ht+s03Rqg
B+lheITuHO/NtBn3wxzmH9Zk0ZmINscn+WeltC0a1wtDU7O9MMfmNent62Dqj73jRZtYyQ3mHPjS
6krbs1rNr3mOjbS2OpgDa9kux+DyIHdnuOXnnsjLDXeIaGuFKh5lOHIbaXCP9Srdd5GhByRRhBup
hbfzy8ckPM6aB0urvEeBeeqxTCqxN0ByIwEbNcc38Hy2aggLLA5hQgthYOeDo0fX2wCxg1mPW237
ZDQUJlfUtJfihb3/y5OpDkEVed/TxNV/rBtt39031NFKv9p5BcCr2umrEWDpi+J53ZMG8RTGCSSR
+BZy6yZbto0OUsonp7PyWNMP9S4diq38oseuCm9kN21clGP7+xqBkrhzrYZXe4Gxpa3jqVyEhFrb
HLIJydJkhNpjPnZL/5dJnN/eREWL2UUZmm1hK55va+VTtEQVCX+ecw9V/YxX1SozA07kaptOkC7Z
RJpBQMhqoLf6nfAsBnmNQCgISlpA8kT2LI+NGfwSO+v1Y0SMyo26y3NhDPbmjjEguQtKmplt1Nya
tgDU+sfRIxAc1uxw32rWrSw0uWF2g/k2NdO1oGP9haGtPyA1TjFpZyxCpa+aJt4PZ8nWIMf63bZq
kmL7sqalCXevmGZlT6VFkBmHLC2cFYJXrNIFW4bw3DEMYsdT8ya30kV5jksw1XLPWMzq4EyFLn6q
QJR3Nj0K1qTPsskPf+HciqHcqoqCqmilu0uGkVV1ykOjoXiRDnDmnN4mZwKC2Mtqn7scnkaF1Oq5
IiCV/4+/ysHEgdlo1q5hprcReT8F5RiiUsu5efD7/TlKQTmE9JJQ2GIZi8mNN/z3+3dA1ou5/6w6
MFI7wTx31cZTX9MF2HYaA/QftTWIKIb0hTCAbtFajEyzSt/GeVre5FZV9OUNGdQBPMbiS0ECbQ3C
ZGozX4XD4OeHPsN8vPopcnoWnYcVm/zMoywSyNpA5yRoFCztCAF62bd9znRqPWdM07ROWqr8clZ9
v6sQyGQ1v5neK36tphUxYFm6jVayoaHRHHLtwTlQs7ReZssI/fsbpZRCc6Vc9rpauBfEdkTSVD2h
SQ4wY9ZeVfdqzN1eDiNQF4L7mfFhOzeNxjdolqDFZu0ZFka9c+MloRo9Ge8EH5SQLKguy1y8UaGL
I7Vg0t9umO54+LjMNf4ZAgrFg+s1Dl5rqoCZbW89N0G+Y5fpniXpoWmTZXMPTGlLpTxiN3j3slHd
2FANt7IT3OJ/hBhgUqeQyu+1ZNI6WkTWM1HxHbPmJifP6F5s8mL3OjexdZSqzr5LmuNEBIFX6F8F
xb5bnSnA9trwWqnt8MDIG7F2WXUtXFqIFcMcO+ZkXm0QS8A1udFGaTnv0Rwja1vL0LpFrwg1k0a9
2GWtCPr5UW4BTJ6PK13PLz3xZzAHgClzpj+sFDyapcnl/nm14pWi03BAL288zSHOCbp21u+t23Z/
7p+bWn1bNIi3ZjGwHFBHyhiUZDzkj1vb9OARrJ0nViPFYXJIrZa7eNl29xa62jOArWnA8qu1mORu
tF5vL1PVrVsrQWMEo4K6vmeS0npAQ9rlTybU+oEUlYYUkoRqZQ99hFHn3ZsQfmdN2ge4ixOfkds5
8Zl2zxg4pkcE7duYtKnrvWNolxi/WBBd4ijW6LcL7VINynRO659paD2XoTFA/2f1q0RV/40ix1rz
pHrVS/VyZyFSNOMEe2iYjM0Jzcges+pkoVOM/Xt7iZSmTdqK6oBNqb3Iraie20u8HlvWY7i3//Ns
5oWbe8cFAHx8f09eBrt/SGmVzhqnU2XWhx4V9XWkZbnNYa9xnzKjTdgq9rfcmF7NclL/6N5rV4Nz
yOmibzqF5mmv5+9GETH+yGsgjiZQPOtJ1GOwJyvVZt0QusbVVedwHydq5ptdaV4tQpYu1Cw3mMUR
l4i8ZUiRa4dTSarRnfNQ/70FvEg99iGK6Pq5Xm0TS2xPr5H2LFFZ7dTJHfmMO4y6by+VOChlWexN
g10jr9tHyTSLq2hEqrjKhSxzzJ7sXCn38SymrSnU/k0MSra1tNjYA9wf3hJVDJvYIXlQPtt5JM3W
0dI+LGXZv6UmpNw8dm9h11hICSHoWXT8N6nCdEHJ4Ql3YfYHHJL1dhfsKsQlaJ3OWm8Ylq06Ft5b
LfrXMp/ti8q9fGfmOxfBO1JzkmBULKs+a6gRsiBNws47aEyxnsHjbXOnE49yrx3V8VBFhKFOxc9P
IYkS0rhImvhnvhaZ6jpDgaLqNRXL5L3FafwO/s8MbM1Krg2mIRSx44ieKiQmaGifQSiirsPk/JMY
pE0zjeFfcebtJ7zGyyr9K7SMbtdSiIthDPnOiMzfVWhBBo6aYdNLsFHG6ksxhLGt00U7mnXxW/7m
tP46poEfd/1KMldo8urK1XZKPiRBZDP9UxaM4PLBlSZgAYnenkJoUE2i33RL21GGoiHnFsujPcb4
u4T9hfnCfJJwAThPRjOEVzleJoWwAyvs4f4WoX7uCz5bKQaX2cJ5S1GbELxNn62YvGlSAm9kkRCR
s/Aa9tl8cmgb+iRPouJsg1mZspsdDssG93e3A1FZhr7QkP+YhRP5vc1woeOVvZ/w9xNb22bqol1n
Bnk/ZUWE7SwrCNIru+mhw0DKYjtNAPcu8AERN/1GIeG7ZRRdRkU4gVNDIBuyggbNer9pM+Umkm54
8rqRkMsuBknpMJ1Ike4HUmksZuexKJrsVR7P1+OFMg/HMkLQnHvJwsx/iI9YIM1Xo65e2nFKflYN
guTEdM4dGnTZCU3Cih5qRUb3OocuSuXlLmO/L4IqLpyLphn9uS3LN7ciiuLzgQDcf+7KJ2ZobL5V
oJMsSUgOJCe4HcgYRkk8k0zTfFTd7RHO7ICFH/OvxWSt9JJNgjqSO2NFIVTnlF4H/PswP1mbYUQs
KgdXOcyOL461DNwKwfIaZhvvBjWkkLFe+6t08kClqfRjyC2HPA1b2geYpEjmgstr68ODHDw+d+Wz
6FQ/ntXnMsefG9Pf1TqqHEn03od1cW1qeN9aOETvYLqz41AXbSCfHfKy3ipQ6qSaGsOMduhEL8W2
kYnZeualeORSRJ11sSqrfdTq6s9iIJjpU7IeKWAjIVhn5J9lDoubhW+0+nhwhW3tKAKRQoNH7GkF
lMnymtwjb+Sgr0UyuUc57+DRuNDS/iL9q7ye+ChW5B1eceOse0MeyJucaVFfjZTpRR6n1QaXuFKd
s07MKzWsUjyx+n8EjVW/J+00n8Z4VjfWugtFRN2mThuYnY3WqdRVQgCridfOC16MsLtyBdHbiHqQ
VloY7XPP852VgY3SF1Rkx0giRNXcXBP0JllYQHMapbG77UjaF6MC8vrMyJSdEH3h3wN5rJ4bSF2+
wB0bjuBJYK8Kko+LuS+xvBgghTOiF+s5vDC+xS9aaqkb0yifTdOL4SfFzUluRaGPs3J+RC1Do3kV
EhKobfohI+BVAyH02NVd7+e8sVdwgOdyvQynzv0GjyElva1wUVEBPeL8PNdx0YFacZqLocFey1K3
ek/E5O4SCN472eVQqqHYRMVAF1MvtUOZJu3ejQmEzJAb+BqtaV+u1ZAeD3TRBC1ukzuLLFX2UPOO
rG5DvpAa68/qkJC78iH0bN95y6iNW9YDaccfV4k1tvmumZlosG7+UdWKypy9Nk9exY1F6SY4ZdJK
EmZufsV8KM4ZNk6uTJSLBZNjy0se1KQ72Zb5C2Ywi9h2SPwmaevATKHBQBf6xUL/h6VQo7uf6h9T
mIaCYbiyWaN1hWM6ojyQyjYAtbJ+/W/sAXjmf/mgPdxAhovTBJi9ZWve+vw/sAeCkbCjJyvORYwM
e9HH7qwUml6c1dEpfWf1THghLR+1gsFBdbsD8Qx/RdO+0H7fjs0v1xDdnxWJ6Onah37fDI1bF7X2
86gRfNytb3SAjt3zbU8XqQjqyVH74p7ECBImiqM3y4TWFGfrQFvr1YWQP/r20Rzv4pA6p9pXnu9t
W72p7mmNH7iauyqfO8tRNvBgB2CK0uctDlg3gIYan2x4I+8wl31EGfY3va3mfdSlb9xsJ791M07R
tn+yq0zFdUinqQWsLWqy32ZXFYG9hnyIajfFQ/+cm5StHQpCdOG6cJu1zXBOusV9qLNkDIaWoJja
NLyDbuOU0adpDmRbW1PCh9SuiuMd45OU41FWZhwxNgdkGj+ttUYk2793M6I9/LlPr7HelSs6U9Lk
5VYYltnhPoM1xozhzO2iAD6Z9z2pWqomrPKI3f4T78qQEq+0fMm1RpPYT+3quKvmziY7AtZ5LGr1
JrfSdasK668iUlaKf3uUy2rZj/UcC4A1nicaShr2ZLx5E9mH8dbUrT9mQ42jGC1U75/tdIci8Pae
vLfU2hzcYYlC4NBJCP9MItY1S6zyBPlT99lEppL0Ns3hFMh5RWNS0O2NBKUxYPmNRC0Qv877hON8
r7wsYUZLZb01jRRXDxTfmPShpFj7plq9cUdUd07EF4JfbLoIg9c5qzaebkqB+ooqLVJiOvM8/u6G
ybTDx0HlKS3+OBTbCMRL4Mw1Ze7iztPs3Yjfw3fgOQAW6l8TY82sl4WCEO2NfzcRovaz73x8AXRj
W3mxzRoz706UtQ+fX3ASWfR9Q30gAoogbGkHRiwtHkquNHlII0d847mdfY+sT8EoUhLzrEBrKGZo
td4G2Ryax4HA0FNc6B9bba4gpzGNQAqha+hUxylV8VsmqJPGOn5UvMI8St/VsNq8kXZ/wxt1GWOn
vzUjFkB3Sb/ePwe5S5d3DZw/ynlRYnVM+I2RIXMu6hcxjK/O0KDZw7EYK3OLEKdUvw0WJzRNuK0E
07NArJ8bMq9D9yVZi9BDHbNCFinTJlLYWi08Ubdub4M6ev6S1N6Hegbvy2+t0qYHvGDTA4I65WK1
w6b8LZuJ5gAQs3MFiebCgZJEy+IIIfXNnfS3rAVyrzjdl54FFv3PKbJdvzdQsUr3v1UMX918nK6u
A30Udpx6rFF3vw0A2+TUV0555emaVrG+98TAZFJC2T0LMzz/EGZ22Rot6IMkaXt2SodVZWgH9LbL
GAO9llxkzVk+rE2FogdmkDGsgRqhzpY3aRhYS2Fces9MA3siD3IdABG09B+aU9JAK0ov9BQkqAxM
uv0y6opPrU1/ospV+l7aiIPD6b5L58E9F2HdXdTEMbe1YSnPo0OHjdVu86qkqwR3JLnb1cNm0wHq
QlBlLHs5LR3W3Y6IWJqnfSDnNmGRb0Epm2dvtgiER62G0mKteSGKIim+mS+SBWHV1jVWuIc1Ura3
0DfdFEZb7PKeyKmKAfIhi5OJlO04vtDC028axbX7jGVAp6YMLNyVyfhRFtZ3uaFU4fcSxeeTVqi8
v9WDYlOfX0Q6nUYwkXyEeYp2NCG1T2IEknLOL6WqQFccUpIlQCZ/WSoffzaVa425WSrYoEedy42/
nxpz38rbV63o+1cxoviK27E9RlEavVcahX7eCrzDND/B4lP2Lp5E8n8M/D0DLJ7a+2JUQE4lkq6Y
OvtMK6Axb53iPsyr9UvyQbgv1sGIdzKQ5woSN1YFqXsJcU6kQLaCiOL2xYB0ex20GGUfa9GB3uQe
gw+CoFG71tLNkrrUSqVesU5H65aT5jJiQFULu8BzzeBB0k+MNHhgbAPmNe35NJ/vVQT6Cehh1zpe
nxMZ0YStdpQGcMRE+IxFG+6txQORrxFe98llNr3zXVFs5fp+baVuZOtfDrNSEiAhQG4zkY8FyWPV
4MgHhO3uwZ11Zl9/H2M6mz+opY59RRnKNy5FgtpzK7n3q+WnVdQhpo/PZyS4kYWGfiYl6EFRlHRf
9qX3sZWotyWN7JNkeJCsGz3gR7dyPrEW9txLBAZvY0YeserS582i877bW14ZAJ2hdEAm7KMY3mTQ
2WcAmgGK0ifkDABn1X6Jh8F8XrghPzdmkGkVrsrFIo2tw9wEuDZK2EeVHVKCuMqfzYgU3TW2vlMm
mqfSq2G78VOt2e4LYX7D+fN47KX/OC46Qh25OnE5NtOLnSJcDhWR7eTrN9ddb86ynezehyoGqG58
QnjH94zY43v6l/xTemGUAE4sDE5E5XE0rzVl0w2KcckTTyULu1mLL/8/1p2xsuw+2WMOyUcmfV9i
PkzPAohlr9FI/5gy6pGmYIMt872BcbD12u/L4MXrwDRe8dPQHwDlxL63VDelIjvKnEyqgrTsz6Ib
jZURI15ab1LhTlBEMATzzsaxOR24/m8qhf3MJItSrzyAEG1COnQoTSZ8lu1Vrl8p8IpdrULYx+2T
XDqXW7QJJTaQUuHO6ZKARjkq3FVaM3fpOfG+/e95s23+12fgUiFF4mc6rm1otkOoyOoI/sdnYLPG
riPbm3b05ea7d6L2CgoRWV/ue2paO9T2WAzy5AWeqLjplbDe7PGA6ovZLtJh1Ev2mXwt6438dv3S
t+6EyJZdXYdsERWLFih1dqxar38f1zq2FZl/KEVcjYGiojMDS0nRSj0h6O72IMToZoQ0Bu+Ty3VO
KUhJ2Jg/Z2HZj3ah33NB/96Ttb+/9ybRfhuiqLsVKSZrPAXNVuJuDJ0ycKYVfyJAW+cJ8e2u6kCy
0rxZjjGRTEdbY8CPPAL7QuEYTxYA2A1SMZseEaHhOiXMn9x6aUPM8+V/fwV8zv/6DixaMw6CaEfT
cZJo7r++g74GzVREgh5O9VjCb3unh7hxZgtqjxx75rZS9mRjicBAAHNsV3Gc4YXfYpdie0Wh8q1w
g9ktig03XNc3PZUUzXUZWyAFCru8fRssAH6fx+NO2c19c4wbW30ZXK7SSDeyUzKUYzDqU35saZ70
dv3Sr/Z37I+0y0trvMS6M7xm47wQQFSIvZ03jm9HonxICNrilHFCDG0sJXgTyArIsD14hgkjnYFg
37A0CqrKtl7If+xuetnsAPaRfdk1pD6uvvpBcC/KiNyVfxUFVrahPaUf77s2cxRtJSer/fTsLIRu
VmsKAmqMGGv8efRgpny6naXl2V3NzwWdWLoinXeLudFTK/Ga56meLp4Qp9adGXo70yHqcVxx8ovF
+EjgC64tW/9CQ4N8brqFPlblAYZKZgUlKqeNbaC69Cc9Sy6GdZbNVixJxCtMNVB2+Z1lRKIlOk7I
JPwlmx9D7t3CfmqPRev8knMX+fzfe2luuiClYUe0dqQ/IhEaMVon83dmMDo31Dl5bEesUVbjEebl
MexGbr1y+MpsP86j80WJk50X19o3GxvFzmxwF6NHU79NcRIMffRVGeb6ceS0ONsRDh0lxwfkhUL1
41aHFjPbxiEDabZx6vZmrKJna8iZ66lNepA/myDAT6w5em5S+4i/ez6FBc4pWS8hEJdskLr44lrF
c7vk5FgYRfatHd/kAF953MrDiTAnZVHl4cIsETaoBj0ctwbAbxLWJg2K2gDORc0N9ZoahnglzGFf
6PXw/r+vOeffw54FlsLE9q/pjucCijP+e9jra3Q8w0QeJlI8N2gaiEjrBdOac4QhKQoPtobXW0zq
3VxVppi+5fEyi9Z7rLUqOXUNAWlkHKX8kxmNjlkwfm/1hE6SfLY3kwZIbntaIwS+ghUBjYhyk0uM
pBrUfn7VtFRx+lT1G2NOfiHnCYqC8XHCOEVqmvgu+qjdYEUxKJdNZZBY6QOf0HCTJxCZdQ/Gf+1N
YVSe7uQI5pYpSdUlw69SVnSb2IrMpXpOJhYOJaSq52jdStDabnJMRYEE6yxLTCS5PhNesEa0JMxd
DmZGROTUGuQ+kITZgXNiHaCdJqcdXuVDAR03ZCnyNKyHzKUZ/BYgMJUypnX/+5sDovrv7841DWpO
jJRETpG44P7rtt1209z1vRIdW5sltgbM47UMPXfXNwKzW254r4nTkjOuwTqWz2qFmB+iIvwhn3Q0
134SfXb/TfkDMIjIUoiLnaX1YSAPLVWN9dI2rvff8Yhcss3WO8knsaCOAaAyfS+f/fzr8tmu1shE
GnCi9C5DyTL23iaus/E5dw7zpJUv8qFB3oC6s3B2chd9D/jwqD7kalzdf0Lv3YxcRefjtwA0L5es
Cb9+/hsjBFQanqx7Q72rXpwIr1yTgZuXPzL1GBn7qrw6vf2S6NDu5JzfVIrmKFSkANCay4pejfmi
2YsdSDzYUCjaAdaJcx7jUj8Qeu1wv+RY1RfuWW0M7cBi5Wh3WmifNDLBbpRa7H3cW9pG4sLIqFUw
V7s1UB0VfbRQdaJUVVwgAq4wladGP8oqotC8p2FI+2O/LuU9XptvJynRX+tuiEmUtZ3y1Rx/WE44
/nDT1ggiykebCE/fqRLOmwij9vwPsZ7engr1MVpJoTqXjK+2LrU43TkIm3O/sBftvVXGLzPxd3+p
RgrNp5p/JnQNOP2xWVZhbGwUC8U8dPuW3NKSnEsq0DVibK/aSwZJ0bX5HgBteJk9fSsv1SX3Tj25
EN/VoS+hQIcZRurBo+Dq4AiibbIdoM85SerukRAkQRvGdmA67Vtpj2DiCXhQojL855YyjP/PsX/8
HLSzvkWvQCYICQjAhKKx7OB+pRMiEzs5t3abBZC85695ZMH/9KKRmGLLu7bOaGYPkVpZ22aaDvdK
k5aOnMoVQMIJs4WvTilC2DEeHjDUi40s/ek12iZ4UF8rxy0CqQrucveoqMDXNuUsjvcAVeQU4Out
YlNrlrhUhhDvRvQip1+qEv1I4+q1qd1k16fUVymwdM9S+QzT4CufL5rU9ZC5bGY6pMfWhSkuiwpj
NCvE74mO8wFeWskt9ljWS0dwUvO7wsqmP2LFtdYmSLjFzGk9fm5FNa6kTqjDSUJUrV7JmJvPxkmQ
Jx6uC3RlJly9IoKGFBmjxrH9n2NO3O7aQv3RDq3BtNTxvmHgH6Ac+UXqecdPWW4aOR3NdOr/bjWf
m2SeiVVn6/NBpQx+VNzu/hOfx200kUSC6E2s43qw2hVOET/IB69z1IAk3ChwwXpeO68OrDWxV9ZC
4yFm/U2M8L6Zyvrdj0alfF+SuH7squpXVtjVu9enMVHaxIiJmZBrkhVdTmoU7JZAoDels/jmOhE9
H3MKT0vrdu+ZDkRvPV5XQO3xgweyRKGG75rnUGtY50P59B5ZyOsAfd8kKTJVEBlVCRPPz8vQGKLl
fizrnOGg0LsjwZXmzYhs3DdGSqjyCgf5+w1OL93TlN6PT1si20MzzN8cL3latDr/VoOxssgu3FkN
l6PUy94JIDHJ5c0y+fe9FQpSzxVFIi/CxL6WH5SwLnd9RFDx/ZzPLHPYO9GsPSulTYNtTn5mMy7/
OUyVp9xMIpoGaDd0Oo/3czmF5SUG0Z+ltdAc7GDwxPyKjqS9aWH4DvCnv1ocC5Dj7aWJrIbatjdS
UlUG+THq6mks0/J1apGSZMoLksIVumEXDYGtr3HlLc/30lg28k7oKHDZqMd2raNVMRogeRnIKwD2
1zuxKkFl5cyBrZgbBVqOq8N8+dSuAinLVHZdhW6tLNp6V9LYCjKTLAmZazyXdNO75iTVrUQBhQGK
cC+wNK884EwbkdnV1k7WISOz7gM3Ew5LBbS7sCv+rBtxQi1/3cA4f9+QT5GkHOhE2jXjL3PAafPp
6Mr6zMFNWOt+2BTNlo8v3dAORJTW9h6jqz5EtGCcLiDCbKRgCqAnLYBMQvSivaiHz12TnKiabTth
u1dZhZxpmJ/midor6n31lhDm0hhR7i9rxUpKmzB5I2GQJ5SZVDepBys92K05IrJNs05mbEuPXlZS
hFDsDYC88XiHEFWUWI/T4J1GtdiIxrppTpF9jI+DhtUShhH2G65q+vMMP2mTJisUuL0AJ/nmaTqX
mHyWWaeyNQrbFD8VUwO5sQ5pdpO7h8GkYfDpWgz7FRueGiBNnekHRgXvUWdiD34o0882ndD73t/H
vdHyAqxzsGganYIRn5iKG2jHnKXZy10a46kfhrl1pdmLqCymrNEvW7lWzCIUXFWOtAv/NdHCVcXt
vMzsQD5bUDPHWG/v6UBne/neJr3Mb9MSb8MpWoCVdtTn9R7IuRVVfzntVqxqkHEhLl1odvulLI2v
edoYxwQQpDwjbaoYxwEMkF+vEk/7aqzJ9XK77CqTmjlaCdWK4VMjY2i2VaMwAyfYTe3733Qc4qOx
tsNtj3vKRKP+nJZ+RUJJ5kfrfyRKJMXU8/ImXJX0eY1ptUYJemFN2O0toDJb2f1Gfd/tReqhXhxy
5TEd3Ef5E/KQrFHB1f74BTvpl0s7avbwTIRQvoWOp/hWKJorwdELQoTlji0BRmAGq1x+K8dAUajx
qalYC0SKvrwWlcqkK6sfGo/a4043dPUgpw5CN5qHKLxRJS0CRKmwEjPddo6wNmuQq7R482oWP3La
W6Zb+yXRiZucwFHGYUH0A1XOLx1rxOsSQ5OtcyPCxRp5L1lWH4tYECHnNtYFY7PfarXy3cqyMBAT
KnhRCwWhrpTcwnp+b6vmaGqjeJIEinXPmNYekSGsY2NV6YPtAkayOgtCG6LmrcfqX/MH8nN2lNL8
ukzt7ZASCuzGk/1itiYNYPQjg8Wkf7IV5xZp9Abx22+zTuTbqVG9d5EgjltX605V3DTV865O2PzB
FiJ2RGE0x74CgzK50VvHN/eznlnc93XT36bJ6AMcJvW+AzbCBxFfZT9Pdva6sllBXCAia6s9yn9+
pFcWOan6U1TxGkkustvgeO8x3tF9grJsM66J8VmKPadszfEcerFDhGvFrT4xM9+u1OG3GuXEKEVt
5BeDeYLq0P4I+xnd7CL0l3rM0fTRM/etGvmpHPI0aepV0zoLxgn4lKuAIY0T0/7h9Ph0126mPE4s
dHwq48ThxoxyyMxa9+h5hf1ExQRUNMNM306v8q19CoKT2HsYFKGdYzO0faA7yiXJSaZ01BS5pCtC
Zs8YsadmvpneCLQUilLod13snaxJfCnRjoe+SeT2KVMK3a9o4jwP7USHrdPSZ7f9D6nOXLAV09qP
s7R6VMuVNMgtWyeqcm9iAoTjsE7KzUQ7Ggb2nAf8NS/ZaK4q+aRz/Hnh7k6bzntoTDt+sdeGM7S8
lk6t052USVuJx3iMFQikKzOZUNAs3UtsXjzXyjmu9UPYdI/1aiZQ0nKLJE/53mqUgQlyC7nVJrdF
AG6YSi86c7F1x6hWP7YWIF4M23a1x2D3U57WpUdisQgnv1EUcGuJlz02DvT8iWzSD4RazariIY26
6IWw08BKagUJLF9flLXlrnJBSfxrCx71prC1cL8Ws882PWy/uusxIw91SK1rLPXp5TaEUj2gCHqE
A/omTzhVxyfcj4Wyy/TB+wKnI6h0ovyiZPyzblRmPP2JMlr6/O84kli5FdasYbRo8zsopjeiq6sD
Qtfivj+afQvg0CJQe157j8ATcsT/YeaxrqgmOhTq9IuY47rGY5/MZLGFXlrd9MbKGQ2IJxWl7n4h
OOKtBanuk0nhDs8Ogp9gULWFJihdpbVdxK01Jp53DDcajYlDiW3RPequ8A2kcAv5udck7T4eltGY
r3SpQFul5UkeB2P78SRaP1yn2o+mQ2y+AtDM2uguZjuQHRSJq6yJGN3EGlw3xuc+gwjW2E10ytYz
sm/nbG9WTr+RE4FVqRClvKZoZY7L7qp8AGCfIbzp0wA10Q+LiLMvau5W11nvf7BIyqjvkZYC4lms
J2iJuwYCnP5r8MrSN0XlPiyNA1kRwD7WXQYJbEbQFgnHJM6p1XZogc0vrCY2skjFqlA9ihrAoNH/
ktoW+RA3qrjicPclPw5XCL0yh7acbzYKhSSHxXaYV+Ojntv6WYktrluoDZs+CvNNTbb4zoFJeRhC
I740OWpnT1fao5rkV8lXl2+zqFGPjeVMxqyqFIT/9VCB1EY9E35TbKm4v5Esa7PKY+jTmhcpWbF6
XaOA7wxXmN7zTq3TftvrL+Ck2utY1NqtJw/iibCsB3m2EqcG+Tptle1kNiBrrARU92z8jjI++mbW
PFqi4Jbs8uukjfqajwbiJgrVpzS3n6jpR9uGXMu9wVXyJVRDJbh/BmE0nHrmaHc1ihwh6lJj0k4f
D5nLBJFJOpGytwLO/kXVBgYNPKQbWq/tIw3zELV/qO/62rjohels8IgQZFOpmLUV7zCVPXctJrR+
OdqPZvbT62Fl42mCr+I943ysnklOPNhMBbqyekk070IJ82lyarKw9JX53C7Pk0P23kBHuSnEmWIc
p0bUH0dtxV4P9rw1Ru5J/bT42ogryFOCOlEowQKXnWgUIafp/aY3vF2YmggNMurOnk4Ap0syT8gr
zqBebwg8ZEoc9i9dk07+ZOAcmLvHRfdQeqZNtlPj9inN9AMEHWune5mOUmlG9Dhkh35yp0Dlr1ym
jL/rFtnOc5cXlTRJLRbeZlqiYAlVwirG3tpknfKOXekpwzVCbCKEBXukYIyI73dlqdaun8nMiT1I
ASTjFA2WuygxqMHM+GrKjqVTPL9YXvd/TJ3XcqRYlEW/iAi4+FdI0qeU8uaFUKlUeLh48/WzSE1M
z0tHq7qrSiKBe8zeazs7t+jOYEzAlEr7OBr6dDAba1tLfAAwIXOfsFvODXIyuwrYbQyy2J/YxHs8
zM8FMHQeVfjz/Rh62WcvPqvGL2XKTrCcfGnY56VH9MuEk0h3hzQHzRDcIyGWdo2UaQssSKG+rddL
5an3CLxN8Msgo8Fwwuo359zCsL1pmWMc7JDfakA0NJv8YqigJnNzfoZZIwO3ataD57vWMrB9/Vla
5bdVcoIvCLtCDophsss9JKJjTFyt01h3bWt4KXeANhZnU1eKY5opyJmX8YuxmQe9yfTawsZFZxLV
mM+CHZ4ZyWMy21emAd9jV5Jbbl/r1lw8h6NK13IRZKIB0W4jGULPdXUb5cjeUbnIYT5EDEkonjW8
aFj04EaRMrPYR1UWP6bkUR910O2W8Qdr0lMSl0hpem1bLOGzshQI8Zz1m9ItdGam8EiaVdCRJ08l
0PmZFz0kmAgdUlJzoetNIatragrW6Ze25ixLkcjQ/GMFpdAsJxfqYDh3nhHmDLgNLfQVp3nKsym5
63mltQl9E4bGDbQjctMV/OExyZLIAUJknmwqjJdyaHTfaXQblDZif1RdQC3pLnAYxB+mYhhnvI2i
iG0PB1DBh4qhw9SSbwQk+yYrplMokyLINVI14/bJEYRXsVI3Al7Hb824fBQFEgi9YT4Q6kpgJJkD
ardtmMZzlJOO/KnnRGjFjAiGBM4AUvB7zaQQ6LrksUR1e3Hg7IRkoKuzM/tWUhN9h86yNL7DAQnV
kmBiHZsEkqb2PiXGGRP6D5XMsGvs6MGwBn4QSDa+0OPvVta51zsr77Eqls0o2/7YleZJdWYZ2E13
7KHvbQTGFIbnMaJ9xfWFde5Giiq8ZT9ajfebGuhqdujVE6u/c1wmfEA5HmrVBm8/pLWXj8vfrlP/
djUfNdQJwBXtcohq8aXAAo2msbvOZJtuijBWt1VfHTs1e+XFfI8NdvbthFFH4QROP1LBIFJxi7Y9
pOgYvBywFPcyzv4uK1HaEmEXkp/sj5Raape+pUwvNlGnU9Cau1Q2YH9y4uvEh2ItIe1g8tpnlNBV
3LtIUjp7mxYscIdZf7HRxp6yJN1ZPZSMvlWaTQzno7DKlyhZsv1ksQwULtIkAKNker+Wkt5EiYQf
KdFfRIwpjew2ISV1LAxmR8alb0x1G4ryHd0E0UZKipqv+Bl09PNx1m9zIesdbnZYyW121qP3LrSD
RXEGf6nJ9qsGjDMugya7p7tarPxUlQaH4YS/wkz4Pmxi+NQyuXdBlOZa3W4aBQ0lWeI+cbGGtrw4
DtKQ+kcHjbrTEjy0GbIbv69AP5AXslnaaxybX1zZJpPV67JAgjAt3zbGIlAxg/hW9xR22ROfZX+0
4pBEzYjEHGsovjpNcJ2GXd0xW8/jh5G/oJ+0B6yg2kOY5AcVtV7QdvFHKdXRm1T9A3AtnqUwfO8i
sCgSSx5OC8Z9bZZvwLOql7rBL2KovHvQEqBP6REjI/TbCNodr3SYIigwpcAVA6ibVccgV57kUkJh
IdtsZ21RCTgg7iC0FkKRegSC7viUGZdmTIctRu1XXWIEKaiUNrhDkTzPyla1kmxL9PPgAexK7rMy
PhHc6I0KJmhD4Cdf6isgaRHMUWv7udLaXqFP3H7NPyLLHpa8fWgGckwRjWVDXG1My7pYyFqRKe/B
NTAfraz30LQHRrBfGsaeQI59Rdob0oQaGis7rWeRindVxrnXLimdMOBRtwFtn4b2s7bAYh2JQqMg
GI/9QDU+04QPQNLONtfN0/vxIw5lMJtqRD1mrpGDDKLQlD7h6w3RBm0TZoeezDCCugaRFmP+M4no
sVRXcl4NiChXB8RPLSjKGvksWvP6MSMytc+sq0O/wguITytryYHT1I3TVfkF/cKB/hUofSvFZphj
4YGn/bbMZUVVXUcVACs7steeVInjHSPV76rUr6HNRkvy+aHh+yp1jXvHkEE7w6dQotdkbGH2zmQi
QQkOrAXLJJAM65KaH5FQT03d5wFibkpb4XAs1GciFtiO2H5a0suNJpJMMcmt2pV3KunBMevAPdeS
9ysPkdumZ6fieZdh1npmHcUb23Q+Sqhem2Kl8grdebay8MFWVz9xxTJIpxHESA94PbpmPXuwjCCk
rGFAFjp5GAw0a5TIkc95sqd8Im4paR54BrVN05OBSv3yz26Tpz4JSyLzypawQ4XgvkSb/LiarlH9
gRUWZVmSkQ0/qYMnG/Nk5/GCeEojhTmSPKf9iJ46zTc5diB8smTyusZA6JVYLoUsPoreN3KTKVPR
Og9md260jygsGuQQFIk1bsekG4NsuIxipOJx6OTTlJBJtsj7lFQzEFgZ9cf4ro8pNhdoaJdsaq8w
sRBwi/6V4dWwWSa8sWDbnf3cYvZzBaV9NAA1mBtH3zBzP2b2MLOWi0C+WKMbMA7McNgB1sdrhJGE
7B+H6G9fxe3pIXjAWruwsKzLajuGiFuFLAzsliMngZb/6RjJseWAGmgp1WfEBdYU+WwkiuTdbvae
tZY4YVjsVIPcuVmP9SCL4f0vrhO0g/6eIFQwCm59fanV58kf29kKbMK2eHNF6NNJDmql/i8pXLAM
jckJx0QS2GKIcHA55kwqqcWZy5sdn3zFJax1/BWjHj6oaX+qOIO5fdoR5WuQkQWBIqBFECy3sgGg
Y2EAvZ+MfGOtF1wa5ntsKGT5gfYF4J6wmppnHKjLK5KfM/it1SbC0z4I63NwoqPC1B3mT/JDWxOd
40XCz3C5cm5vPLF5f3bjqURUNOHb9In4SjeG616dooP42lapxz7v0lUlJ3OXbxJiov120ROSXkRF
Gi+e97Ht3waq8Vyo+ZZEnci3nZ+S8zAvk9RrhFluJuyCXt0VlEcxTE5FMEXJpooF5YHEDNyl7Jsy
Wi+yi5yUYX296XoOWsTRHa/dsvbVgpI4t59RkiMxLxZI0qTx8GC2qZ7A4MNKNdXxFWRG8Qb1s0xt
ghEZw0wWGdHVcFmfloEfD3Elu1DVl0r0EhXVO/rQbcXHmoqOPy+EmRA7uGpG6btYEKC3x1eMFm/4
LCgXENr46mDOEMfrO9oH8r1wLiYV/dKM/c8xToC9/zopGyqRt38ZYDinXv9rKlXl2fheN0zWThRU
oz8a5V0ET85Dg0VJA/ByK43sbiy1O5ri0hvVVtuNrLxGHQKX02eL77L4QVLHKz7ykLicWsNq+UVX
uYum+K/lIrAkQXCA5PygrFzMRpEXpei3yMhGbxn5ENjA/+lXLXExc5eG81+jLg8tj0LuQmI08bjo
lriw13sq80eOghnlL5pFPamOA8t0dU01hkH4BJ3rFA0A7hobOtfsjq85s4uq2vbWvpfanzCyGk9h
qA7I27AvRDKLdhEbkKBAClTJPEO99pikp5bCoQvMxH6xVBH6gFU2rQ1KRaB/9ARJl7y/uBvXB1l1
xr/zWOzxSLn7sYOKayXibPdsLfGf+nOxgPd4mM2dPWX5J6EWRxvPvpdR8wQIDxtvjO7qqlavQ8Oe
3CwPAnJ20FgunV7VWYeMDv0RDWowIxHPFhqrpeS0aQdF88RsU8OW3XcX6htJDvZppOebgUxhVuPv
XlhnAEx8w2zx5NauBTGLteGMBN+3sBpxpw/gmJ2O2FsF5WJrepnO2E9XGxSOdpx4BczKdZhkH3WI
vcS3xR/WyAjKcsXVjUjLI/ZBBp12RNmLklyWpMNEIVnl2K7K7l1pod5JWe0KM3kJ81rxB52fC9L4
pyWdR4QEBDjIdtpMspDboTLOncq8rFSWi8Q1QFFC4RuXdrp1EalAVOX9PwIXVTqGkVl7V8iIe1Td
Z3MaBp0+okmK9dGTjt6xsYgBVkA+3mYhbXhR9nsVezPdYh0GLiVXyZSVz1Ev/SEze18LXeFlk05b
ysuL7GWK1a5+J+uk9hJ7ZC/MOms/lNO1SsIZmNIw4WH4y4uUQ7bghdXSmdnOBJjZcsbzaIEQioaa
sVXMLnfI8gNB7bzOnREUa3c1TWHsuRE+NJbdhBgEBE1cs1iBlaj9bZaBvbpLap0SkbkBDMEL0wK7
X9c/zmXaEK/G8dknEHTs2k+0ZLqo8aszAVVedMli2Ok3RtGRp5qEthcOYDqmZTl12dy+djLbwedv
k6zwXTTiAcj6oHdoazmp6C1t96nWqukQOSae5sL5nrKxZ3UTdw8wOkF0Kh9ThJTBMCqK3C46FFIN
tEuWzBgnkOJ7S1NYbHnKt5xeAz8CQoj1HC/m8IPsKW5a1VQ3akJMQ1ky2LaAsfC+WDgGN1jt0l1u
8t31RJHjyDEoQLOHNWlaN7OtWcDWIpAo5M+gsrCUAY+lXpNEi/FhiHr3wAwGUJqh/dMK8whD+Gvq
I9amtL1+maMNVhZtqzYlEZtRzDWBFXog18j0nDglqJsDvXGbf+UcfmuhTamqGVeEdfmRtcF5rIGh
Z0NtB65LADk7aWNXZEoQtct8lJHNKttt/2nmiQbTOcRh90Zg2GOjxG0AR+Qa8X1a8SSuSV0LT6tM
UFpF852BdPQnjZAPBZ+oXnfplsP2T8sybWgqwmsAiZVMfBgX/yvb0d5Qxke+tdTf+N8CO7YeIrhW
tzbYbIwosHrtrUiYx5mEXG763Dxbs/qyjLaXguG1IjujNAwpgQvlucn7lympoCGJ+V3ULY+E2d7Z
SpWf0BZbzGmXBxLMT4NJWSfN7J9kyHqybFYIrgmHoFHbYx8maH1ACRAe5MLfYJOBhEG5E1o+eY41
f85iLHbViKlJEHKCvGcLU9uzhKUGCqilXSgI3prkQ67EQI5H9XmYes5R7nTPVKac9SvrwiiTxGSb
P7gSjnn/mripu3GmLPS7hM9O0UO/jqxyk+q00OhWuB4jitm21re2nFJPpJtOHY/rn25C/SaE88jr
PmMIBTA/G5CG90j4oXx5Zstha3bbaM1Sqevu01H/IetmGjQOndfPTsYinYo1ixt3m1JZ1/30Uw1t
6SsVmr427iMmoXZzWCm83jrtBrhBEYneyABsi0S7rVboORGYLOvmxyw1KRSWwfCW1GBqCP1dEdk3
ZFqq2LTztQ7ZJacFqpJzWDCBTPvoSBtkB0VDLLI7RV85CjxfkNLBSwa7jRJ7oTve86Q0nJ4yRgyq
PXeY1cZS2Vla+yIipFSKxkNkKMZLPJPyXKTqY5kuf+JhaX2rSHZl2vGqFlPkZ+s8pgIRDuKAz58I
FoUcM2+OFWhrCmMwl67TVq0vA5jQRtr10R6xQ6OC5+RxLcSxwB9Gxri0Id/uIE1vcsFcmo0jvJZR
uut+y8zoaMAfmO+wxY60HZbcad9YOchnXeMbt7DXLzE3JP8H0yuR+BpHXjEyE2A74bKcX1yP0A7a
d4iZusZ+WqtOrLIXyhHmQ+Gon9Uhn04FtpvcjOqzAfnOi0K78mbG77NqbGRKWqkoF4SyCxYCklaL
znx3iwUTbkTUjavf1yajsakhAlSogtkbQWNiih/RAJwq3blHsm4xOXS/LLt/au36Ck57o4Qs6cD3
YGiGe85L2N3FGu/LoVK/e4E6mWGtBOHIVVbK+HNS7IBJAFPhpUL5NmbMfmixa6XfLxWO+NyOlUAb
hiebnZ7X1b1OjhW2l0W1wCa06c7p0vfRmgvaEXP2prD/StueTU6/M5qhJUw38lF9r1MTQRCvw07A
KtAn5OMB7V/r+xZ4PU+hShxrea+v6Y8OQ90z83cAsA36NXi3vpK5D4u+YCcaQ+KnMvr4zP0LZm0z
TRytepJ5zFW+B0cOkHTITlwCpVw1aS1EgahMXopZxjjdAYE3FF1mWZdB6E7LxvaxWqZ+s1LGEzd5
1rT+wFKaUYY6PbBHp8JwqOohQL0MUmdREUXkktV4Qq0MK+BE9jTZC7i2ablXedLC2QlCZ9nRB49J
2b0sto6tsa7P0SBsRpAtJInmD45oOFK1hel3CqVvc4RrdmxAyck/4aZ+qZP70uYy8cjQIYkO0i4S
qAbVfJj+nRUzOTkF2ugpfTezfIZ3nH/ArcD1ZMV3EaTGjSbxkQyON8Ux9PShYcw1Hoeqz7dVmpa+
LuhZB/b0vkZlClIi3Yi6KwOdpGXf1YyHziYQQDNJvcZS9Zk34Udtd5AQaRwS8E52+jrj8PKSjGJp
XuKtdProHqsWKTY2UGTaUWYqJSzZzSRgzdWqll2Qu4LQSV7chpvaMeklizaEK2JWgA7JuIr6eqM5
yk+xFNdYjuKQ6Lz7hJkd4HczT3bR0dtqa2xlMcUbdY4puCrrh3BOMs+S8d3Ea+/pkbpqalfOPe8c
NFD/iIbxIqp+11U3o9YpxxRaIsPIH3PqaT/D5j6cZoj9WZr5MJoyBmE7Jc27LYo/pPyOPZ84wVrT
zYMxawt/irMdsjlqCfGWNbnpgYbAIZkrPsROuddrNK8NwWazRfXQ86N2kIY2BjDJXH9tXcBNmfOa
mHQypHkUAH9X+5+JlMgN30HCfdRcLG/oIelF8UuWA41SsUlAStfMfdNp13GZ7srJ4kAbTG2X1z9q
khzKsd6bfac8hkRl7AhhhWMbMm7DNpRERaDn3XSkCviIZsAYOErywOkkkiE+w5LEYU8qmygz+aK1
vvh2T1Y17QUA503sKieOCTQPM/GmMjl0IvoE+Eb35Tr/VGntGzSdZS/+dpOzF1lEKLzuG/M0HhcE
mFYj5MZJjXQrtHM8U5tiOmy5SGgqxvy7EYBZESFj4it4zxv5vLEz9lVZAnq7EyUUk/6n30jIIrvB
NsOdQ24eBZN1rko89M74pSLp2rhzfurL8CPEcucvY5RtltK4GhrS0NioFi+ENiBbFlIMNv7ElgAG
2zp0etLYZs4UXpYMNikuFDTJSsJGF2SPjrZTgjheUrK7M9YZQ4ysY1HDi+lEbxzH8QS7qsyJx0sY
Ichy8SFDaJQ8FVOOcHkkdyJlut1b28miShcmminLzQjJ5ixrmsG4Nlb4Tc63giRkYHxCJ6sR+OG1
Vgyilq0c6kG2I6OuYvWjbqLQjL+dsRg22DkV3nItMi1j/spiCZ6MH2uUXq0j4LAz+cJEXjBD2yXq
2O8QepooPREcw58jLwPNGrX4OUndF3soSPvhsveNQuqpsNjEjlR+Y1hu5anMmWj3iBJTdnTPBcso
0Gjcs/S+UJFWdCt3cd+HK8Oz+6M6pBYyIvroW24VjdBWMpMiv2p5WWJov9rotc6MFuiOBqpvO9At
SWKPYuuE+2kkcyflNk17eslFsiKMXzqLIiXCls5Nuz6TrhskyfCADnXwx5nAYmtOIeNDp0EPcRw0
bbdUVXcQZXbK0uk0I4hRd6DdITz1BqrvKsOHuC2m7KkxVHwuHIMWYAiYTd3Zqif84yP2NTLBd4z7
Ga6SUkHier11bfFqyuglVf0UUwtUSv3HADvvy3k/kEmxtUbSsuJQoIvSQIkiSTMEXE1E94+lRHiA
bfV+tlkoQR/bS6bnGMgEpGrb8c22zLk55pBoEsv2CBRkrKDXJ73Ab4oK38duwiS9o+8YmMNO+Hn3
oTOwVJkQOYpxqI86sq9k5q0uKmdvOPXrrM0/8q2Oh3A/6ClNViaIna/dEql6WV4iuzkujWoH3VoS
quVZa5ngLlEOgwh+kreYjMtACz3SuG9BpAS9a6JKyCcy0+yjJqf3gik8yDuVp8/5trs7swFknjr1
lzGJb2Qh2wpHgjdJuXOmwtrnImSDO5mBZRcFPEtrJ6zwWWvnfdipBjwlNn1ZDdcUn0UX1oanDeGh
UcWn4tL6O8656ZOFQRXp5GptvmRFs5zo874nYiLlmjZjzGN3aI1iA/WAI2CiOkASM4ND/icS9zsl
R5BPhPI+K5Q7vWakWprlZw24nOlZyDJJ9oelv6uqxzBDGqxGW0bgND33U6+SnjNPDgkk5psSzf/6
mqXVGkW4ma3hbLiUM6YcCXdLkWAW8qVxw3jDaOWzBkXhoYdmSGpmCxaKL8UUpAxjkQNcMPFJImtx
2yc4zRaVg6BS0vNiM/U/pkPEkxO/4E0BUZxFRL/Pb0aNyrIbuCP1iXGFxvxziF0XuDPqsiE1XjIE
KXEj3tkxfFVN3TA4IYZvZqZS7hbPnfHy0LBcCBB6sVp02e5oBGiokacmn1WZfGd1s6Ok6XzErAti
Fub/01TNG2FdS4s07bh4GMn0Zj6ix1ttLk56tRiI8dCHJYt1CplJ+UXKkqZxdkjai11hqbsBIyBS
X5bmjKrY3fMaMljYdbrh1yXDR9fNs4By00tiHgqj4qlLgUZQQSFI18Vp6Bgei5yXccfeOmGEz2Cz
kavCf6soyXLv6otH0xKfklEJilEs4HTivy1bYty66ys+4SIvjFIBreqBijhHT7T4NLHsiASbnVQT
pIRJcsdc69hVwwiS3PxSMuurGCU9xWK8Kw23k+Zw06A8tDnNKXjg50dCfCuD5qxH9Uu17jDQ1uVe
Lep0T7t7wBUV7UrkGgZ142Ya3Q9tZoBYiKK+OlMHJnU9cxJJvK+ufJGT+eUK/V9pfOkZ800xqsjW
s+bJQiZDAp3k/O9ZihMd0LDIgTijyl1vNU+hq9aHWlEDPSR6pIlOpPdkBzRCjDmVxmSC71T8tvBv
Qk4Jduzo0qh3kzL1axDPKp0d+Hy4EKbVt9u56J47Fb5UovQ8WiGZHtZXyBMZzBm28VTW5ARQjgkN
uG7rPNvLn6p2/rCtti6u8RXCiMSa0T9aRONtJVBrQs1Z0ANlUi2v0of7PNy4FpBC7k8vLRxBu6hX
Pg0mwSeOmNdMwp0t1PDOka3pGxSD2dLl29SsjgyeH/CUr3Bw9VXtlR+5bkrrjOhDWpHcD/Gd+igJ
bFxtyrlB6d7Mnc64y0C8NTWfQteHc2Ub9VN9F2MGOWHILjxTa63A6pirmF1kXlO4Pj7W7vIDbspD
iejwX5WSih1b5h3L5RACMy+k7drKcdiNf+zaIV+h0g7xpB9unu4xq6PLjZvqOjxMep2yFLlZvzUU
hRQYVQbgxHkX0VSjtaRTM1ls9CnK7Oam8G+yaVvWpNUhds4ftbbbIBeCvZDQsULkIm7UVkqiJcHV
tXm/v+Ff+wg9nqtQMv5+ucYcywJN9AhFkjeAou4rGSq7Vqri/N+/OWH+YaktWohaR/k2LNEds6M7
lYnyKj1FMUGIYHPSWjFfcpyPvwBj2563U+ngeenWx2VFXs0T2CRyZ6LzDUTn4PG1TCdBfrxaUSRb
2hrHCtWQEOAOUDL+hv9MQt8bc6peClSHPUTvS+kkyZGFmcFqkDSdssIUnFn3DMV09EU2K4ys68pd
Lcf7RroTfSfaSFsA5h50oznA8JUbm+Qm7vhkvKdvr+5nAyHYjfJy+w/CwvuX4Rm4QrBCBx82z3Zm
LneZiTwBWbIa/P49CpaGi0IrFoxao9/PC/LeXy4pmzdxiinubk7LWUuS59omGIQb+IUxFz/g+jtT
FjZK6iT7PgzHgCSTfGuvgo4bNCNvX/73+iYK9L1O4/Gpkp8bCwET2+9XNxH6TZMeDvlrUi8NNSdp
jGUKPqAFLSJj5fX3jxnB6n4V+hIITVv+yBT/qM4R9dQjtcDt4rRngkbLE0LCYM7tU07XxOoRL6qQ
lFpEHxo7vW8vuaGa7zq6EdBP+GBsDU9aPNrgywv9HlU0Pa8CybVOI4TZWvS3caX9QDx2ygsdhM0N
E7f+OhyNazurbxg1QVqtHD1zGIk9xtITsNXGPt1QA4969lH2mnavGPl6BGNt5slNOeeXeW9mQ7Zq
37PzIoeJbfL6NSQYOs0bSHQwh3PH2O5uaOfmaocdPb2bHMOB2WXiyCqgedFfkMAXu0QZH2rwdtEk
PlWsPp8LDCU/jMmm66H1+Dc3a+QWRSCHptz+el0NtaBfFW/SGj/amyRfnciczNx4OUW1skppkYLq
gj/Jbo1jqWrpyn1pt8QaKMGvwr+BD3FdqCSISWdfo7PVE7qdvzQIdJFjJ+pFT4vsyBGYAItyjv+P
GoKfjktfbzuHmO8FuC7kd9Pas1ec37sUHnBRBa0SY6J0G1CPEavvTWqtWpGF0kKpTIjwiq4fGZ6q
F8S6cbDM0nwl1OZTKeAU6InhspgGvQYwfgjTazpLx0Fzpayzfo7C0IzmQxoZm1t6HMOak6q63Ulk
o7vLymp9giflWpk86UqL+pOlXLRRWVQxhC5ZdavqvpmRh03RWulEY+wPNVosimAJChAPhT7Y5WZ0
J8dHOxzdmbGMgTaBRzRrojbZvIQbKeW4z6r4i6SwFSBmTTsaDrQJKyXUxHhMQlpx9x84tJj1H3AT
hTczb9o4CWQoCLyvitBxXuFlOsomt+CPEClaqWhvzdDqn92bFaob42ZXoylk2yX0Nzxf8ZY86GaX
rF+ipofiONnZLhuXtVEnqiTS03uRqOl1carW12rkdLEVtQ8awSVbCXvI/33H6f/3NaoZfmJV7bEm
kCexvr40S1QHy8Z0JdumPv9e+rFxp5MgpK9dqXLEpNClsMK/9FnOSV40j87Nd5F1TrmPxvbf7Y1i
Z4icbZenDA80ScilSmzUDRHsIGy5dOPQH8d22MbZTDWi9cbe1FKu+NJ3z+HwOuDMuP+9FHPCHzn0
7Hsi3sXYBPi31Hb9xom6fcd75P7GkZIGkyKIWSL4/TVymzZ8l+4O9MniFa3b3KPZ0gO7qpmjTxQw
HSiLb/QPPu/4+VNX3206/i4dVa8ySR10jb8385AVL9+jLurXzJ3LYEzznGUTS5mbcFufzA+RNMNv
BHkfOx+mKFqQ4Rad1C1wjIT39KCYvEduT6jilGsiVf5YUERfbXjunfvaRrp2/QV6tuUGaaJy+H3p
j2MyPzBXHwuIpMlmrISFfxEctGy0AkprbBE0COprzo9zoq4iko5w59VoR3i6dZTWcuVdjv4vJvv8
0Fl0hThtloMb2Yh3ZDI8cd/9pj06EhtgVdUEza23WK6ixZohxoVEt0V/3FxbvvRGPolwaGFIKiY2
Ubhrt19P7lIpu68UY0Kg5GI+VDPLGnAKzcFcW3vXiPSjQ9IEO0BNhY5LEtQtf/GWunj7B5I4ywMd
NjJj0HacWmhtAJj8vgvp7vpH1fm4EZbyaJaHISI6cxqfywGqlcNEYlN24XQeI4eJMIXQ/hZDczMz
NYh20b+BG4+1eHuLdVQQSdhIF4MVs0pCfUdSHeK65o5cG8IHgEeM+fANts491LNUdwi6rIeyqTPG
SCRLVLHLInzoH8akJ/3ZiAhw4BRZ42OtV4x/XjqQD/x7LJgJx1iYpymzFtnumgKzxRSb9zemDuPb
8toOwzcIQRxpKwVTznQcKKp6ce8idQlaw9EeBmzq2prEcItjCFsd/UBd2sd2YPc8Me+XU9M93kJv
ezc9dynH9+0rqBHNOWVWVNbPi6Gd3axO/swxGv4ekfedDm3vQmgcg/z1P2RLupN6or+p7Ol27UJ4
ZKIo2ev6O2//w+13li5SsLgbvXGaksfBVi4346nSGuohLVhm3vKoGzQ6mwHfhYLrbvMbw3RjmYke
6WWSgCkWM6lMmkjQ21Kz7ZdYXPrVU6Vn9Dl2suob52a44HcHhz+71isxtXvSPs8V745HPJfNo8yX
8+2FaDe5fRgbpdg4jAOCuud7j6Hwrju08I73u/IEoWFvSjnTjzbjGnY8/JLGXACqntk00cUxHI+A
+PK57tjP533RnBu9K5/J5OiDkht3q7tq8VxyBU4JK4DUcD5ZMJpPTDjNJzlT7S/Etg3rV7FKVbfO
RI3FbVFa99X7HF3UKak/wBFlfK9jHcTjSLacqn6UNfBaeCfjnVK6x5uzqDbCFzE06uvUm3qw8JIO
zfArriXiv9Vv2K4vPvJ+/EbRiSOuW3lvVnm/EWUl31zD/iqY/v2rX0vDHP6Zevks2HW/FfT1G1V3
x0tF730y1UIPoAH3wa/L77d4A/58jRQV1Daz0lWOvjyHqUM6jx0Ofwqz2S1tjOdszuGgiLj5th3C
5EKTPXtG8njZGNulk8v29hoZJqv3YktRL+xYKvb7kA90EfeBjkhge/MMm+uXtVIrzLeZfaF0iI4u
Ewx8ImsQlJEt70VuCj8zTBbobmobe0tq59sxYjD0bjMiWNcz5faPMmOg+PtzCBuB9A0vaEQDsQtV
mP7CMW+/ppqKdsQrOO7TKprAXFKsk9sIb50Sz0lJBRt6N9kut+pDVwkCYnJ1Yd00vYvZcVjGyfzS
SJmfGfx9hKn1OTU0mDejtw1IbK+XMbit9df++w+4ErOWPbfsp+8aIzGqkfXtPE4kjwxdFAdT69z/
vnX1HJa7WS3pXUQmHSkbZvtWd/Fb1hnhT4N3ypzQ3ENDMJkt15KPsXIPRlPkr72r7W4sm9uvA5U5
5As+GrY8ZFQPEHGKiPHbrcq81ZYWgZhkijRLUn3NvC19Q4TJFeipdtBMypAqzB1/7lcF3mL20U6X
cHnoKJ8JNli2o/o/hJ3ZcttIsG2/CBGFGXjlPEukJEvyC0J225jnGV9/F4o+x8fqG+4XNsiWuy0S
rMrK3HvtXOzdxOiubmP9bHVrJspgK0DBlPXHpBwC/qeKeXAmj9nd/NQpDLwKY9tjyqWnReewExiu
9TkhAmhmtvo7hsWdISu/2WmO5Ri2qVvCtoSOVRz3958AnQq+o9IWZbq/w/pIEq5pj4fhA2xQ6uP/
vXJovd5fa/giEYdWvQRUBK4feS+CZCqA0Ji63cBMr/dYqjxFlzVzjSdOUmtjGqqFZsUktskXUUuq
+5GeSyic4VHpykfBVPJ49zm2iHHXwiiNFf2ndiEKP5u+qP3jMGOoO/mQxBMFL3qtmUUtX4/HUT9b
gfvV4f/8ZOdqvDE6gQM79/JjZenOJlKz9IbJm5CH8IthkmXsjHa6lFdMIbJln0JaaZBcQmneSW68
fAhrVJp+BQtaPtU8AYbeSNe5x8RCsu0Doft3yr0WqF9KbJ/nTrSvMbE/l87otBeGSq8QcllCHcAa
KefkX9h7EoNKw2yuVe+mz03PEMyqX3NMJRtVrTEJzw9eEhoXyxH8xnb83Lba2z3PxMaTjFYFBzZJ
DIyOqinxdn+/PYgV/nR/uJZrCcsSJudt0MyO++f9EWW6wZncTI5+3ZYvrAszIyL2v8ir3CiV+2vy
igjBJa3QDwmZaFE1He3KmfvDlvbC3lEfUSEai2B0TlozmTWoDmKuhd8D6w5KbctokGAHhO0P7dDE
h1QPn+Q2KLdGGVPoQgjZJilzRr2bki0JqshcZ/JH6woafW4+rO2Z/CGZnYzOVae9UMY4h4DT2oYc
nOqlGp3vvs1RDEgKYiT1fQhHi7GlHVw8nFI3taif5evCVzJOW2G7J0/TeTFAC8Whux3rYXjq4qq8
9nVwk7v7aE/Rvg3Vq0b9t5DbaGhUHOprVFeS2nnPqLsXVHoIWKnY+VPPqG7+ZYe+BwcRKeUOwPWl
stX8pPRK+yWjnThvGrTWrVOYM1zBRrnJZFDQ3QbOzTR3gVX3UJbRxQhmoMTk1w9MkOot1od4leIY
1CuOERxFvGGjxpgZOInc+c5d1tmrcmIo5OJ+WXilq7/mIsQ2gAdvg0AS7aiPWA5t7Corg2on01Rl
LlXnjK/mZGTLO1o5EfZX227zR/y29anO1HIlzeRhNAs2s/BJCZtHXemxM0woI3K9Dr4JdBf5XFAV
JglcXUVubegWF9SJ/sx+h6XVnu/48QGa0BLdNWQBvWseJ71k2unZoK2zwnkwLNKhNH02M//93jfE
51vfRhqrzTZ2IQi2cmfc3/9BKgaEIVvoNjo8QLa9T2mkObINk9YMrenrY0oCLyEJPSmDsCJ29Gcz
Ev1J5INyaU1nr2hUnL+jgCFyTIe2b5+gMv9KBw59DL3NxB0addl5NGgxan41vqmdAjwoxzCVKdgE
Zht+PUbWqbPj/lT2Me6GqhKvnWc/OqVz6Q1vfKNfvMucOPs5kt+UWVn4/Pc3xPwM7AKvrTnGrDt0
TZAGn9cC1bQIuB4N6oHaZaLkVuxLM76age1+yAbllSEzIaX9V1m6NA6Hpya5jWpUXyOzUg924f60
Z4C7jsIaUEe1kU3Y37lV8iqFtjKf48L1aNlWuTY7HevXaI8Iq+p0xzbLhmHE46OjdWLbTC76xfm1
sS0nONnC3DNy0V7QCtDKkpc7P6ug8Lp5cOoamxSJeaHx23HmXOhHueJ4BWBADivTAYD4yaox+4up
fmJqFr2m9tCvQ7/++fe30/n/vJ2olzRL1dl90TR+2no9j+o00FXlgAy7Z57SCG+lj8R2ZHFe7+RJ
QY2Q7ydKjmmeZAcnrnRraxnAyEalp+c0ObPqJimeAhz2DwFpcgEHwKdofsgQSKKve1UstyCjKT7k
VUUNrxLAtUIf466kK9vLUPgDLT/7StseahuloDGfA/h5bxrEa5yF/qbVhoNs0FQdwubwveDgQ6OY
lkgY1LchzLyrWRMDT7d8wxppbvts8E4Nbpn7FRwNa2todUGjkNoHpTjDLzTMb5Wp8PkaNukJHqyI
ZMqqtae6X1x3SE7t3Bc3Gtu/2EN4LDsPX/NA0cpQvFvKQAY7o/GulqLaphH5DKUB2AUBm8+ZEjC1
jdOHxmK4Qs5JB8hP/Kf5mWw18pH4l9p3rTVRpuFKVl50N5G8y4/i7x80tLR/rSRgR4VKqLtOz5Cu
/p8rycBIsle0NjjyQ/m+Cu3p1jUElNqxu+np5W6YUsqitHL7FxFN2St5t2s/68bXum+wU44nkNbe
RZ6l0Dqmc2uB5qfDJjj26rT0542k1ESwSmfy8T28wQBfp0wWtM5SG79apvoQ9Gr6DKo9P9pddCuE
95QgMKeTzIPMfvVg3ODnq4t43TSAbrGgKButQ2sjGxFDnJEBEZvHO5m5w23MxB9Hl7T+Fy7yWTfk
YBgYnFvnL3rr4JZo6MJ5FNGErRUfPr15MCtE5npzkq/hawQO1wbqKEP9lUkgsj68yoC5MMoedY++
RzaY3xhDenSLG/qUpgJuKtSt4axmyUZ++1tDR5hvDKch9P5Bqc/U0FD4HdtxvDYpsjsigJa5imJC
tjU0Z6oPCcGo5ykPleOEYdozZ2QcgDt/Eyuqss6SQ+K3RAHmjKqYel9yJo7PduAGR1PDohcWuvea
FwDI0Bd9ZUJvLXyNtj/D9PAEQT/DXJYXi26+jeWDl9H4cU3riJyNDVUvtkqO2qzx13Umiiv66MvY
qMqXKXU5Q5Bts8TD7L+qioi2SJedtde0wQ2Hxkc+DWSQwMdrFIwVDeLnMfXElybINmHfWxQj84Ki
4CtcyzsjqxwSft2hePexZ+5YxV+nuS06kV+2/PvNbsyQ2/97oGC3xAiPuwuil2qTr/Dnva6lodMa
DsatanCT53BMSSspOBFHanlOUkP7OjT8Zmpbxk95RCxsObDgOnUYbHrUW2sOsjPKtaP7OaQ4hNU6
e7SUPZr17sEbNbRmcx+8Ju1uoQnSJ3sjP8i0+CYwbXVjueL4i5uJDwbI57NCYPN3eQFrD8VvcvPp
zeFlV6NHDtsmVMxK2zV14f3QrfaNkQSoT9S012A09P+AXv6L0uwCkSJ0w2IR4J8M4v98c6gJOAxB
MDnmqrvLiuYt6xvYScMkmNJj1sX7OD/PaqgRSiuAKfg4Bay2+dKkQYsPNzQWcgHzGTAeG9z296eg
T9r7U9XZqsJSv+qhYJZv4YYSOkT+oZ33DyMSH2brbuLIqF69We+rRF659emk7phTm8aODqyF0pFc
UMDzHjx5IBuO6XePxmO37vUKv6FPAFFGdCVJVm/p3FWJAhv++6Cb+6iiFdHq6vdOM7DydAgXij5S
PhLkNcXMmor5g0HhuTD9OZ8RRXWfQFaFdSodWAXgYvRXDCbBBnVJtXWB6fz99lTF/Bb/vj9nWLgj
TGEbdOsBkP7rI7BJdR37Nii3gYGTUPajBj2zTkZKk2LuTkWVN7fk0RXfyYplw9nCwz+4k3xYFpRp
VTlTv9Hm+bmTpMi4HaPfmdb0K+W+Rp0Fb4N+xkC+5AqkX3PLc6TDw3zFCWnC682cPWsQZnAosS99
SBLx3PDUnbx6wNU4ruUQVC+/o4l9G7yyeFcM7+xNhK/HISIY1QaYZmAeW82BTegNpv8ZZLt5jxCv
HJYCCxSHIr71um4WjJPn+8tn5lpNpn7BYUaWQqEY11K4l17y9syhAjML/h9hmHt2LCa7U4OKYhrc
cVMwPr9k8wPGe6QSH1FZMiWtixOxBuJ47x8MYWvee+ycpWfHq+VvRE1CC4gHFbwIIehsRisUgrxt
OklaS9PzlrUegRjLoRBFREtjxhuMh/nZ5AANR16CUpypEuthb6gXl8mUGjhPEc7BZz8141VZtdPF
iyr7MKVhtIqMkMWBdX2FWbW6ypmYOdTp+j9uJfUz79tVXWEIYZkMLEyKuE/bulYVoyWKOjk2zN8W
kuvizFkpcdf1y9y34cvL8acZVekrbqpd3anGl6oR7wXBuWQVI2fvRwWkIjQ9xrndUyeap2yylZ1p
WiUCgoxBErgT+slB9G7W5qrlmPBlKNSznGyUev6PGtzkkZN+KbsLAQ9HSPbusVTpWoUpfjwiTLwn
9Gnxtig0F6WLa+7suD1Ew8i5EIwodHdDeW4GuMIMET4CxHOoykbnWY/EtLEVOGcplA6sfk5AMx+Q
sKS+CM8eEcW533uOkFg6uulpEAyhc3xwT32Kfb0sXxVbZZ6f2vE5YId+nfJ9UJb2JQm7muhAyHrz
gCYpOeDFncP702XXeLDFxixbC/0vX8fe052LPkG4GLb3RBjuT/hUE5ilLNtqvkvAhxUx6ErKD6VH
JCxLh2ISqMJtb1qRxVguLYYA59ZvmEd2Tn31StxFYxg4OHiIb22rcwE2xE2E8t1HNzhnN4dlzHEh
ctJHxNLxg92+2INek5IxT0UAqjVn5u7Zw4D9ReYEOQhObqnZ7eXkbCxr1JXpYNySJP8lRfj77cdB
9I+VzMFBp1lgr4VL7x0soPZppx0mra+QqYdoLbCFX2kRFHRDRH5uG+1O2wGbSGvBdh7adMAJVSjh
P4W5JrnN/qcLHJanssT3ZlbDXk6DTLXkzhuiXV6RyB519YzSqK5C1dOTj/GRYE8icPxnZHL2RUui
/KS6FUjNKHDA4cwdHT5yMtH0iXDqJlz6MwmocIqS/PP5+w5sAkgBTpdTWlQx8wMRnxDmolL2PLbh
wALqNBT1uyF/eoQlj9YFq8FvRJSGEB0rVtqu+TIwRQcD4Yjzr4K13FdNTBYOwjXz2OSRdWxz7Cqy
7jE9hI9hn9RHeERffJPKA8VoWx8br3oEGK4aEMqcRnuxG204pyWeF8WpDYpIpFmSXITPtWKjtsKN
HCHKB+fr/a3nvzkxhog25hiGb5jski3UnnpHFJeFtSq6TJ1KvGoyMKZGIpdaIy5XWbXYhu2iyXWV
Zq8r3qlVE0w5LewliaSr5khgvGRWv2obXIY2TKDYD4qV5NvKB2fud6mD7m/ud6bR5au4r4Dod0pb
Ibp2i3WZDge9dZ6a+1Iya57Ax3B+LAOsIcng0bCX8DtDS5SN/J9Y8VH+l23oV/lKC7clLz9qSvWj
Uk31CDWH1qNuorTUrewOTk8GQaiGncPudvWvBcG6a3i+1aXQeAeWRoyImPNuu5zaEgusVDAUDPIR
QfWE94Y0fcjaJBFPPoxEbdNHd389NUPaLWmVeFvsp4iuB3wfpPpVV5knJl9LyqbdN439FXWAt1cH
1XjwbLU6mOP0rM/PBJKxB3k1aSbBCiaiM/nU8xQcThKsqBHdvPz91nPqbrYhPJJ7WBpfuMc2Mq3t
2ADnBn1KSkAT+v1Kahx0KwLSgEVyJUUOovYxettNQSIKijAURuneifPnKF/nsZ6ddM5hpxGwxgmI
iXrylR7KWEV0whBo1WIY/PgRLYR6STu8qSpzxcP9awE+5Kkw2kUt2EcLZdr/x7Ki/VkgsazgCxS6
Ts9Lc2lLfF5WokLN8qZS/NNoUL8lUQ/e3HaSUzwKWvBxAmthFhxRgH5RnAL5EalXa8l0o60zc9nE
D/lM9hf8BNG4WYijrFrRce8JEc2ulcUAPgoxr/eAbOU0LnPjE6THI6yL/KNQzrBo5hzWUT8phFB9
9B7B6zBj2+eOHtcaBDYERUfQKCr0dVFq4Xvjzum1tKMml/RpRyloEymtffAhNi3LtFZWKK19vOL/
MyCUo0KtTVJ06s2BpRbrb1Pyw94QKouq6dVdoHPug/ixD2e1iMIIfdNEhVjKw+00TLtUL4MrRdXO
8/ThyhhKWwiyxqJfKx7qe97NBBlUa4DSqT+C2LP+iSaNxoiH7NnRmPOZEZLNwtKSo9elcC1M99ZT
j61VO0yWQdsn+xzN40oS6xQTZqUdG1etww5da/oLLYdtPDSUcbMgMQ0MGuTFMsRIrPV6cbMF0DGw
geXaQdT7ba/qYf3eZz6z2DGynR3azvoBxwb7BJvnIraDaM1YsVvAiUKu1XNKrutmYcsEl2zUt35J
w5i8G3dRN1ic1Lm5UjntfmAQNjdS4i21fba3x1bbRprq3Sw6yYvG5A+4o4PAWJktvPrgOiRaOf6+
xAbyONoGtLKZPTlNGMed4dgrvFEDTsqF/IHYuUUqLaNFF3tzZZuDbg3dW8IndZQ9b9n9hpaLsww/
w65QBQw121TPCG03WM+NnyYyAiPL4w+XVEWAEHZ9q6xsFw5TsY6jFtpaYDZPuEEDMM6cRWTlTGbO
Y2WOxCYIhXYG2LJtETrTXvUntOnIHlZQzx6tzMKNhDuncDnE/z6mZgB4llQJAsVBG298PM0Pv68c
p7q5WnWpYaEvOrxSt7j32j1qHmNjYFvtrWoNdYo46Dmu3tf9f6wpHh/KSu1eHMtamHryjKX3IBVO
Ss25VUVBulZHDC5ptplD3w8133JG5WYBhQLwjBxGZSY2nsrC98C4buPVSQ71i4dOEchaLXAfv1+T
V0aFx2hOC1AVJT8z7R4ReCfW8T5J/vv6o/8r/9PVHCImDJdTOKXN54Fk4Vg1PavJJSAGEQoNZPPJ
tZDI6CniZ3lAk6/Zjbpw7X2dtPF93C9n/g3ZpLtYGL90AOSnPpMgg0LOBkNyZESpnhLKjtNgvjiF
o91fKRr7rfXgfcmytqzdkz+BzGn6RFmPQ1xunH6C7xsSYKj2Tn0j3ba5jQXQqAnO1bZjKrsbbZX2
+H8cVv81nGUpponiOpZuWTZvxqcKLx5Nsy102zsy87yOGfhy4RTNXo4cVHsC4Kg2L16qGKyWHFLl
6wNiIcyqY7NP88xeAv4DX2yWzl4k5rRjiFCAY0wnkHzaolKM4s2uWMdsH2IBPmEs2aE5PESjHW7U
oh0eiDmIYGHwmp+qIQYswBC2DSuaZWess/TJ8VIXrYnY1W1RvKoO9wUzHvIrOSLeiqmB/BenOSGu
M4g2mLQ1fgrlkAEhPWuEgQeD8zOYu5dQ6qjhoymhzZ8TtgYC4rELrehCTYURPg4e5UvywYCSvrZN
crN/vyZ/JAFsi+knP8nXRSEWeu+2Z6vt+wWxRsPXOKbsbaImfkBtKx4QJcGvxhDSIAD5DnbwFBNd
9ipqc9w0AGcEOs67SuIulZj3jkhL31xnEHstapM9z77GugHmP7R/dDU5xnB3tG47xMJZFEBy1mZZ
KWclLA9//6Jozr+On9wbQjV11aTnpqqfxzEdvte4GmO8qh5s+DLQx7co9X6aZj57jbGVZpnqrzO3
erVLsyXTJnUZwZfGq8GNZCQ6KcthXoPlE8mMrqifeqRYy9wQCEG66skwvV+v//6J31dx/hMAh08p
1iK10VFBEVp7arD00cJr+2v1v1fGBHVAvuabxUehR9NhmCWiU9Prh/vBQDT5O8r/YouDTT07tlWA
7OPKRJk19y+s5JqVofeuJTS95k5dRBZPMbnp12k0GEJFYqF5ekHp5B3vZx5Znlc6ndF7v5emNXCj
pBu/dh6Zl30bv6YNWjnP6lhkEE/xiwuXEzAQyi1yBv082VOOusPRzrk2x/EK5ejV3k2heGrhfxni
FOtFeaw8zvBFNqxrOATv7RivezMHV4vhdTkWSr01Wjdcy715io16SzoFkXiy4OeMHayrKn5qZdLQ
SJujjsdXpS8GrOTOdNXC8s1P3eI9H+J27Xe9ssthvq/Uu9p/Smnlpuomwf8GDJpaIPEh60V+gltE
UfDs1AeQM/ZNo9N+zUd0mEhRXi0HQes9ItRJNUqjuW74rTPKw1y/5Ro0Y0ougnihnEJM/nWV1yof
WYz9d24MWlEw6/+hGtW9duLk1i81NqdVMS+Q8iEczI+Y9eWYWE27dlMB6AWPPbb9NnukjhsvpkXS
WdXyK4OWQmEahuqJPjaHDk9bRkqqnsZw9sUyWjFx6ijRziDvmpU3KdfevKRM/PagHgYTSgJJ0MEA
al5umLPuD6W26PdugessDgeC0lCdHbJYBakmuuqKv05d+0XhLGWNXoOxWJdNCF88Vd9hMouNrUXU
+HoLKLnrpivBHivNaW00xNFSduWoqoqzUDBG9SVUJKRtH0mtvkhqvTVAQdGbVkM1rBTvoTC6DYKa
aKV08fj06SrDiq6rg2DUrz9KiwcuToIhtAw4JPKSyLAUKIthhheYeJHYGYkkdcjRwWlMXcQgYNxN
WB913bvFTW6+2EVSbfmvYucIeDMH/6pm03sWMIaSR6fMhBc7sqPvJkSMhyj39t3Y1+dwhsPZEIPm
JbHQ7C9mBEr/PlLI+k7ZYXyUal13yFKoUYhiiR8iDjU7Ewdfv7RmCkKCOtytyG3SnJX861PCIkKb
/+Ylk4eNNrp4MOf9WD4AW/l1ZfWbPLaU0/23khHB8iHXwmmr28UPK3VxM8+O0HHClrMQRJid75f0
JZBAswUEHJlXgYbxZ5/Yj6YrqhWEmxrfeUTBnGtnLQ6QlLLryPGIFV2VEmmpFBkHKQBFP+evB7vp
MUqhEP194VZ17Y/GjWxBsyG4zAQ1h81S/RRxHmmII3ovzrdaEiBdLDV/Uw02nVeS3W7yoWqmn0o7
gRxB1r1oFPEPVo7xa+hn7RJHfwoCkHDDKcUp5wcH/2iHZnwpWpEjN1KSNfBg86jVXbOpm+ZjKoPi
EmNJZgYH2WLeZ9HLJhCymnLXFIQG3FeDvBkZuvS5sjNsJ4L4g32hjaN0cT/BV3CQSODKHkkgyx7l
lZbP9DWHoUTehoQTdSmAFl9/l1fR2OrvQTltjKHqTii/c+aXo7IbqvBNCl8CtzHOJfR8Leurs3Tk
pMiuabyIxX1JnljQWdDiN/kv45KvJ80CC7RO/Kb2Qt9ko5Vs5Bivn/OZfRU+o52QOKz52cXownDl
MQhZ38/nWZaeBo8ZuKf7xlIGns0S1gsQxmf5TD6I4aQq5UDgkVUvSDb0tpzMKTTqPHnKeuIn71N4
PRPXejK7g2cN7jlMPXulmk78SjjWm88R8DDRz1lPBCa4re28Yc/CSzuCjUMeCR5PI54VVs230KnS
s9+go5ZXmdaLbZ/vQr1Ldphr9VcnEM9i0p1He/KUpxFNXg4iYEF7IKcr2uML12NMq0ZYvHr4Wja4
QNqNfBqJeoca6uyWo/2tVrxVxHz+vzIvtc9FCCUId7HpIBJjykE98udEqwNS1o6NFW3vwVXs1h29
Qg7LcQG6J0j6t8yAx9KPKsixpCqPmcuRV2ZZkOK7SJtEeTJ4wxZ5ByLELA7tvL/TI2SJRl76EBnm
9wGJ/3I0PfejaLq1zP3qw+EWZnn+NrvXV1g1r2MoqFGj8dt9Fp2Zr0FleM+t2ZGI4pj5jqlk+kxK
7rccGOoSMy1aklk9yNLPpMmHAy2lhQpyP4CmPXgFDAXOdpzxFSmMinOeeBc0PuUzjM3kOMV6t1Jn
h1IU+A95aK7H2kHCY9fdM0MJbWEFoYZLiKdBPRjrhK7QWj4dRNAcJiTGCyb8QDbkbq4E9OKRPJ8U
I/whnXTSU1dOOefSHt2rpYt16c5ZJE2gRpcidYCDUkyxOmC2JW0nRp9Fu7AC6QRzobHX8il6w31m
FFCzI/cjE8nw8b8XlFTflGikkWcIA8H2PHitwoRSpoufYkCvC3tuGUxp/wh1v3whSVfbJVbqbIaw
md5KUjTVFHpD3IzxyaJrtp5aTChIF9wXzWswc9JY7TW6Ci4tjTowYfyYCKtJXgf2DOj5pevJLUDF
2PwIuRd8hD7fuwaBe05L+graO9m1VR7u6xRT3t8XYfvzMdO0GAJaQpgWMD7N0T+Ju5qqqnVFUI8M
0SB2sljBbIeLRAQ2ZlgKmDrRTPY6Nm631FrSWtnogFy0DxWFygEZJnPUPv5Hr8rg3v4Kixx4l7pL
XZEfsjrGkq0M9bUe0Q+4IxamKYmzs6XMAJrW5o11u3VZJ+WbPVk+9uDgHDi6CXMQNH/g1drVH2x3
Fc1XeVhfrSqH/yhE/RENP9p+tL6ibKRu1abMeraZs0tFTmtUYKPb5uQnaf+sDka9GvSeBv8sJQyS
4SKo2s4ID9KFPnofUmzW90a1iXA2bQMWFww8QXb3DmGGBiSfiW0h6iVsNWstDYGKIoaNfJo5Znkc
gcevelt7CDnCXusmvYajXp3kg9Mq7SYvqMPl0zYUyn98ks7nfiWfpKZptqbagreHGOQ/V6AqGHTh
AZrf3scAueNP9459LCblkONUgPzo1Ge/GLqtH/fNOXfC/7nKeyTcL7///e8r+ZP+YN50J9G+dAON
TgUHk9rCvS/ahFlsO3T01wPznq6XeOqbqtTtClhQdar98KiiPPhWGFjfFK8bLmrU0dXM7WGpwU2E
xSmQhRj+Rtf84KQWTFOGqHW4lRR8dKmerpj+DWe5uam+42ytNGVKQBzBuGhGG6xDgsSDntiXpmsJ
s2nUjyHDqpfhyDsnqsGBH3jdzskYcNBb9SiKCUrBHPcWzmOZOI66JRVGsoOkycoiB5XBJPig5n+d
p+k+0TT/QYmYXPRabu2UAuf/ZBbqFXdxduyHGOHK7Ekx8MNUTr9QjGx8Yfna0z/O3v7+fTX/tc/Y
Bsg3DYU6rSEUVp++r2maeJYClHGbO/Cm4yolPmCeHfphe6sNGBl3Yew02OdGNHBQm6hkCqBNNyQh
2cKiVe9mkbI3tYmxN9QC42L3PglOYQMDxAc6pDn+rXRU7YkCqJ+XbblYV0NCJZ1HF/ks9Q8Rw90r
WCr7IdDtn1g87BtVyHNm1eYh8zvyVWZyCJOPQ+aQRPLpCo+y2GfpHP3rVDCWQXe+zGEBC9XKdGiB
6UVaD8zIC/naZOVa2rqs0tR3YEax5R9L28oePLOr/6OfYIg/y1Ia/6zzmqHaOgIR6JXaJ6m3qCi8
dUvHQQjYaJtr3FUAQw3SlfLpHPYzxjmb6P77XYgSXoDYZanay78vfCt/X43EYqQM8Wr13oymAEsu
cdF+k0fMLoMSqzj9tyzynvFG5++8FVMXknfGBZvw+D1v7dc66mEhOoSzYzKeQLkbARNFWk9WVKEa
1BzCLPqS/ZOdjDnEKmx8cZDND4Lrs0zRNhjd2aK6eFbPVON6lrqNXmGfhN5vZa+UDV5ZFHVt7gSO
qAcArJgAbE7fjoZ4dB46N02FPsdlcunRfzsMJv0gMhrmMVl+JaIie+bLHC41yxd7QyMdEOorZExN
b66Ma34lp0RtCgVUzeozq1azqKwcHmnjiGc1nzAQfHj4Mm7NrFIVkQPHalRvDBn1BaIzONfzdEvr
gu+6kxZPQmCXSdF8PJGSqG0qECvHwnHJQZn9Zx3eWHJ5tCdZlNd4l88TBCunTIMzmjFOz/S9AXL0
8Jjl+KOyI/doBMG1iCY6RD1qzUizaH6hcl2jOlYOqJc0NgIzfYxm5106AFOOjSHeh2EQLjvQqRjI
g/yckrkDic0d36h53MVEFNQZgF61wc1KxosyKdescYFmoGXSEogMYWdD2CXfQTm2XesdFUv3jj3Z
V4tsfhew46dnWQXfr8TMQpRB3Mww4h2IWsSeEKAXPajSc5U6X0m/qc4C6PzAlzyszvfnbpNB/II6
Pb8kH6hn5h8ZzkpRGSfTVCiVwmE7lN1wIO3gp0yDoucjrtYQU3vzsWR5a25yi+WDygy8QqCzOAjG
/4NjfvslxA9dTpNY4AS7ARIWdCBJayg/vCL6Ejil8T7FpM/FDG33ljpT1dTmi21M2j9K4WzstoLf
B4q6gIEIYAyAdqJZ3Q9Pc269Q4hciRkWSWXUvZJ/xWEQcsYuLp2vYxyFRzOqQ3LWudKIaK7huO7k
JPH3YNHJbX9194qUhdtx3LTezdCadhgC8BWT9WuQC2UTxp6ZGiMIgzBDvDTpGp1OCJtWNYGFT41P
i9tOdnWY9Ct5EJNPaSJ2qw7G+SU0jXejdNk0WoxwPVQ6tp60XxvC9ddDjuo/xFeDfKa+yQfc4uq6
ECGDb1oFETl638lzKlhpv9kTzDw9OjItYsoJI5KEwZb2kmyQabX4aieWPmfjADUmxh2nUvpu6qI5
ycjikWAqYvbaHa7A6hE42HepjMGOWiAMnC5CKfNH5LPLcVBc1hgzPTUjfGWjQLzc2eULZUS1MSPk
+K0dlazkvcoXNV76fdqfBwHmZgBaA7I7cpdK5dcH2VBL63afe3701FcAKZDFBy3QlXzvN0l0iJrq
WcaJqdYDYQjWTgZnyYdUCd6r0IE8GHePfsogVDSNuMorv/Wh4iqNfQms5gZjvH+QkzZgUrd+xsCM
LkbLFF0p6r3YPVDZ6afUiEkH0fLgGWAVpB2Ddv59rq3EAzUJ49YM5dG3sGLFs6bRxExl7NAuxDeV
EcvSG72GOQc9Elqz2v1p30eYIu8Nx3EiQ3lu4dz9Rslk64tMbZd+HWnHPk/bHfKN5OS0/T5zXf0g
p9sFrOYT6dsMulXIKtD5ZymI5ieo6ObOo5V3QGeasbx3AOx0pGdrJMZhTImPswr2n8D/IRXaoq6V
rSPlAgquY97KRFuRcW0dfG7aNsndS+yVz3JQWnCc2RITp5MggRzEqfuvhjPP4vJ/CkToS2Inqys1
Mohl1p57d0tn5PNO1ied2xEE6cy+hkNL30I+BBaq5oIc7qUcJ8j5gZwkMNtVF5khsjdrxL04y/iC
eeUsLCs5+D4YP9E2e0zm3yQaoZ2b3+Qq5Re8iCjwdK3eRF7hr0w/c7dRqmFpN0IAHDNeI/PH+Pgf
pdR8JP+tgJx1Q9j8dJvMdVc4yNc+7fNy0JSLavaa6sc44HSC9117kVeOYtSXibsfIoNqPjelSXWU
KNVWVwPrOWmCEWpbOK7U+WkZscqOPfZEkbfW85QH2kPSpGf5R+1oIE9Z5jrfWTz54EdbAXK6B/vw
VrYjpKqCAnd+wL3KclxWybZ3QYoWkBEgXusvBXjMI75Kb9n7tnhnj2GxnELzIeor9bFiIM8Ms1Df
E3Z6aJ2B9gs44jll99oDzs5lEKFNcIVehvWTnmfjfzgo5Unxz7fT5HyM5BtACiTsz2XT/yPszHbc
RrIt+kUEOAWDfE3NKaWknJ1+ITxynmd+/V0MucvV7osqoMEm5XJVWiYZJ87Ze+0hxAYallNxX4bW
NQ4nE1qmYb4HdUeAUwV4ophltJLZMuwi42qvJibqoAQIbIFp/AZ4cGvZndWUTB0Gh6RGp+xaYC+1
c6gHG3al4WjbuOuneyeznwptnM81PbGbLC6U5MEzLkTFW7nzfMXZMOzCWdPWqu35+1Lt4Zq5KVb/
fGMZah75t6+CW4pZlGQx92xb4mz+485CxE2iQ6eZ8N6Whxw0EBDHDjzKXeqF7dmm5ZGD2Sk2WVuE
a3sAhNVGY3a18sbaJtky3g8Q9Bu0EeAeIghx2io5SSDJMCt/9QS7sZvOkBiGg+NO2s6UTfHYEjSy
kmiSSAsZOxgNAYyHRdjQQlNZd0OJpwZfxEMJ7UAphgj09GU9b0QqgweW+Wuy9Cpq5EprNxsa1p9a
36BgQNHWpz20PREclObDRVixD0RGtyIsHoOE6MEiSH6fIH6st02RwO6IvfieNgz8gN4Qb3HZjltM
ATXNr0K8OVkiV0FAEONkRs5bhXj0TpsACMKe52FrDXEPZKbd0pPJXiff/U7kobgj4JwQIkIydkEg
+4eiIgjI1ooTAU7Rxl0ScFlyeXsvQbmIM9qduVxWlvWllkWxb7PqhzHG9rbPeMrWIVVwUg7J0TZr
9M9/HUgYjiBnIDn5/Zk6a43p0iSw7CwTqX3hAstRD66J02A3TAAXchdSsjPr7XtluW/Kje2H08pi
OAtcG5+PsJHTmZlEAxNWCzxTf06zBkeRRNYCcu8TNy3rAkG0XQ6DbmiI5yncIjvAHXaOah1uQqQi
dVzCWJh5mgyQicrM0JAqca8uVZEfNLa5zvLZYYTd/ciKka5i8mqIvv3ehaAIq7b9oAlv37l/2eP9
5Sy3QSDLydC2giDvuxoFwMHQ3fipYH/0JNF8l2UdX9VHnfAgEommSjZ+aXxBIDu+9U73E0FX+jN1
VhnRqj+HLvo8yy7c12Fv3VTCKgcyoffF+2A6ANbY53mPIhEi1rCm6QjFMCwPImiYD6ZUxeoPRFSV
QcevQKy3/K1Cga7+pZXCPu+/lgYmEy6vMhe4GqZfwUKwWNb+ZnkkQZ1EibmO9zIjj6aVdXNCLH8X
yVY+WGR0PBjLQZ2pz0bbC1nRKV1ZyTVffPRYNM9qu0fyzEddVPExZZsCyc55nmO0cW7djzt94XVU
udGgVQaHOdiVvr5JBUIX68HcutA4Axy6I2fQTHP816O3KZrgP2duRkZS3QMiJ10CVXn3QagHez18
+tTEzeMsSDQphJgfhhziJBESl0H3URksZ8S8zHcoGR6RyHSbss3ETnOa4r2bl61J57OxGHOQnCnN
rzbMXvuCEA3JNG3uCLTgaQzOtFTDB1NCQJrTtt/bMMU3gZu96n0vvi4nQ+J6+9kvwQeUw6WBHIAY
IiivcTl/W5reJyLFcbViRdw75BlsVbPU0z8V0xB9xKlFvW1024Ym3gZNr/2Ml6G4PTlsRoEoCvdl
tBfEmhdnx0YDGznUA2z2sbSO9SBf1QRRTAz5heG0B7/EUyvAW05FZL5jvTpEsxxfQzOu7ulTB5uU
6O1/ka9Yzv82bQAo0F+FCuNK/X+khHWllyXsNbkjnzk4I0sn6gFHy5u5KCL7tBTrqk/cVb0MriJa
Djrito6tLoxVszOwVYwlgjWteWrTLL4EbAPG12TQtX0jNZd6g5B2dvif8DUuTOVwG3qYftS9aMN3
xRoH8LdwO0DnhDwu6wEMKLHHtxHc2eCStwxxoF3LTsh1UFZ7Uy+7o3KbB80SuUQ8A0HFpbVF1mXQ
iaFXM9KI3JpBaWw6fSo2PROdtRKsxn9JV3+LWBsX/lVvQ3MfnAGWYgCxylT0jHwBafztNOuw0dBL
XDEqKx95CJNNIHQMX4t4R072Si6O1KZLzkhIi09jKYMNEkjvxC4AOnfBTBmCgXxsOkZwqu9o5/4P
jTL0KQbIdh+NxbRJipJZnlLkTE1c7PsR7UKYkMdYLTW/ukTsb29io/EJ2Q2qvfKkdOmECAaR8kb1
AnxRJqfeAw+3jMfQGqTpfPGd9Ek99mnjTJfSy59YoCaCz8FgTkxsITCYNT9B6n34Ea1U4Cl4YOzu
wagyUFiYUR4i4K/XKJ/Ayy+zThSJPPVxu/vjF7Nlpf79uwb4hA5I08d0rN/KXPhnsiljVgpmvkES
m3vWYnn8+xlpQvO8SA1vf4Z0Lg26gMgO+HH0E61hoPu1WcB+UY4oA4EoGUu9I0hlD5KdSSb5wW6b
4Jn35NsvIJlePasHGLfTFzFBpo16zz7NI1Hlde5Vl9tfJEB3XmnhhGjBSJtdEbnjQ+E0zY5a4tdZ
oaeHkIgf0E3NTgQx3hDTb3bWcjYunzXWcJrgDGzV7Zi74JLnsRqPzUgsGgL+c5BATqdVUT4V1cQZ
ecm38W6jB95RsxFm3nWLfCV2xbCn4XOxA/Ey9bP+hIcw3lrjkB+D2CLRKXHrtZ+VcpehtdmdwsTD
2u1W5saqCb1fPBfqEEvnM3Vqu6AJ6Rjm3rkp5jelgED1TGKDKy5ZaXaPCMb3qoFQ/NdV7FTdY53I
vYjZr/Lif2X+3BwjH3mv6nQ3vT6stM+Q/fN9phZK5G3k5i7X0xKeOWTZ82gB4+rQecLo3oZDCIff
jQsSSHnx0Qhnp1oN8yEhHWVz+0urGTuuqDSNU7McavBD27wms1N9VvDGWcDxBiPK+bUXdvwcAuM/
heHPzsQ+dRMYiWra+opJp4f92qtHolz0ZP7sx+GugsDwxnDWPqjPW5M4pw6xzFYZkpAHrDPMTmd1
FXQuNhkPuUjOowEE0Y0fcoaeUiywK1H0AhXSjUYZT763ddi+3pll4aL+KWwaWN246lhxCZ6VybM5
40YIXCDMat/OHTTeTy3Q50lLg3u1PUbkcAe1vd8PahExkQzP5Io962SmrOfMjbfqixs9+XKzU4JL
JJoyqMHV6031oFH7+VORX4p2rOg0NvpWIbrUYTQ0Eo3bbNs4znRimljdqbtBlTGtHcHvdLuLWJA2
akZZ6YG76WvTvkP/Wu4knLw79bUo/xYTpAv1cXPqBy8gmr2qmaZhBAUQYRMjWAfbdDGJBosvlG+L
iOMS7jHvS9Zt8VkVm6y3LAaD/9H5H7dVM+QLP5jLGx05E1hXApYPLkZHQO0W09+5x3JBq+c1qMh6
iIntPGXu828fig4DZR3ZvVg36OUvAKjUj6R+BnVIjPRfVlPDXOxkf9tdwWC1bf5nSxvTmUQh/9/F
mR/Ytd1GtYbAO/JXE6L4rgEmEaS+d2gZvWEZLM3P8/g8B4W9NdqYZqEzOVsTUt+u7ANYJyHS9STz
3nw6ZfezGJq1M3TGRzzZP+UUpXz/fn30J9EhwiM/aWH7jsk4emvTH3jkM6bR0+iftUlv96pzqxq5
g+jmaD3Z6Y5NJqykRRtWyCq9Tq72t5jwqAd+PRZ6siO16xoNOj6wyXUAUo8Eb7PG7m72EauksnUS
mv9mOYI+HMrqIwl+5G5qvLuQhu+zHK+1lja3d6AhCn1X9YIW+lIX05J/DLD7rYLIZwGrKuN6a4HG
MdG1fbCESNHDuk8a7eHWhbEIehoSTZyhgAAiRE/2DBONIZCI0l09iuTN8PNH5XcKCzZgnWDz1CAI
uQgtgGQuOhxToxs9Tln2+cZyMFOyWIy5+8TIHKiKwUbFjRiQq0sBXw2tUcdfYRq+dyw/ehK1r2nq
2A/1AwROAKRMF/NNG+M+Uxa0oSq6+5sm5vaHmUtIyjeSaEd5l+XJZwQY2U5pk7GGdIRdnpVauY61
5n5uErq+xK5MgSZxBFNSMfN1DnrFs9KHg7P/51aA/ed4HUUIckmdO5WeCMqQ5V7+20aiI2Uoi5yp
PwggKmczzmCK1u7OyqzwarOvNi+2MSW7m8M2sqJyoy3xKAvCRhMduwGNsKOUB351m0xWZezesbIi
UciCMT7eVJ23ZVWMIGc7o/pmiBjExNKwC0yN2Eih31oBNWDT+2nyXkQPg/32xhOEfW6G8qVJ4vlJ
GfhGmQ0rHXfwPl5E5zmzpWSQ2XZMLdxCmVO8l2PgLIqs4j5aLo0hfZLN4F6dsXKe//kLpED+42kH
DGI6DvNOaUGkw+X3398gySiMkzQfCeckjEPSW9PT1KHuX2BKgMrwG4v86JstW1mcQG9xS2upSrK1
72R0HMvoI0iaj3Eqgq/LScAuh70kuepqoJy3Wb7WMpoj2WgBRIOrAUuVWqAYQChoXkWaQNYcwTC5
F5OWwaqkkbTpK13urJylQyfe5Un4Vrlndjnv224c76IcDx1Yik2wkAkik/Z8PqK7Lvhv7dBglO9l
Bz4UL5GDYxheRygM/MgW0kpK94naez8jFHkrtB8xe7lPsyuuRVKOJAjawXMcNgTaLd28RryzgRuo
NAbrUDcT/aLBsfaBXkWfErRfJQzWk3B6Y9tPIfynMf6MHnQ8WEQJADTLCDkm4/f2pKgnxBu/CMMW
9PBn8TJqR1LeCB0uzGOBTQoziPaEKJxsdEP/RNBhu9d7nxXo9eZHKUwafrGAZ09235MGk+wJhe+4
7tgOnViSfdqnSy9sdoFTz44/X3Ut+IJodvoUjsDNRG6gtq2CN1minVgYsuPwosfpDzYU+pXgmfQM
7YKHZ9EuT8Cf7szCWHlE+11WStamDk0ed8fYaX6B/xRKttZDGlyFA5TDEvFVm8SHYsr0nlvs/bAl
PZbN9250iAJwqham329rpl59hYovDsoDoy3gcFwG26CYknOEeudvZ8Pcp6tJVsadLnGkT8sBq6D+
b6vfn88DvUULBBlma9ou0hbWHzKPahRtqyWhPDJVdXbFzMsa9WofrXkTER81xSCPuiiEpEWu+xUY
RLD3aFZsciq1l5tN07PGH7FuR3szMIK941T6S1RZLwmeUp/MCdBezaqXzbhV1IlwKShwWMRrL4k+
16k23qmP1C/K0Bfn5TeFM+E6jTJSEmdVHpJEZi9VQWqVwxzkqKTDNKuD7RQ286bO9G9FH8hDEBCm
nfAUbVzl0XVSAqsxRZGhUxbyStiMvJKNWEJMv6pPHICGV2Oq3k0K7PvfH8WR/j5lzrgK2MuS0zY5
5fnWtqvNEwL1+2bImcYkxfo3IkCdEY27va23FNOIZQfEsGNaXGqUvJLFRZfm1xvdqxLhR1Z69SmE
+nc7EJ1WbOfRYXLiBEDul56cEpbOw4CTzNKHZwDXwYFOIO+FpiTzrgau2Qr8n1XtoGzvkk9h6v+A
YqV9mRh+shztonxE9hrQ3VxOJj5Bd9aes0lOeMco+QQ02awhLUtVfOwmq/XNd6w73eU3oTLVDAvI
N+Sy6T/QSrSEjwBjrMe+QA+EWrM716YRnnPHZNZO+/QrG8e5esoNrzuVnoifKjtCdYekXRchSA5S
ZPw9RRGlrPHl5h/uZvJhnAwhhKpTpVfVp9vyH1Dcber4aE90fse5H86Fk5KashQDCOH7f2m8Y9H8
n8VCWrilPGJTMU6xaPz3YoFCavQyNx3uI2lF92NB+7mazkE0PAZTzBiUCVmYMeS0SNB12ny+OnHp
LbmcYmt6nc97VtsFIx7/mCy2D3VWRPp0Owv/+kz96sgQ7W//HODEb1i/jaP0wBSNpqhWdVJXH1hu
eGuJvHigze+CLvFZpAGhZ4GvvaWCTbClsTFQl33hzXvHIJJHXXaYdtbkZH1vawat0PIBKBLmtSbA
HAid6lWoS0a2O2P+nhIp6UOyWPppVZzfkJIRzaNr0shklVpwjwdrDu+YbXsXf9F8KqVn1aDjT5II
QuzyCx5oFkK3TQPhE3j0GAPS3orH7MW1hwC0SYGWf7nMbfvDqKNixJPSPGEvq0++TJuTOkN93Jxq
eqsbxs+Dxp5xvDebvHvQcFMu9Iuh9TFYOl23UkhPFGMmO6+MmJmsTw66kjrwemJikjn9cxUCljPr
if5U2PXPfdC08CxoRzDVA9RtDc+OR1zV3ATx7d+n9lMZUIdfhnzDzUkSr+x0O9l4usPZKs7+IMld
8NJu1+ehuWnIddt0Fc+S2nPZin3jkeeuPos81LCAOputZG55Mwr+tge2IVkvflvcq4/imnFrPrKz
CudG7roga4FYdeU7BEGxQi9W3g/DDKirjZ70rCMjL4U5b3orB3j7Ucst8eZBBlaWlzRyCt7omrbp
kErcZdWwxPdZ1jVzmvgYD+4LiTJ2u4mXe4i57UV3I3YAddWs1cak+0tcorYo5tzOxyVcUBQEhIxV
zvgJRdfFKFL0c7qAdvYfrJxB8PrGdYxyzeAuXZustxv1q3OHiMidogVYTvOL1qVJomR1BZhNJuT4
JZTQlbvEbe/TsbGepF//TBCRnqI2Jwin8R8rZ2g+FXSg1wzo5BlLkXkwtaHehFPzqUmbdNssN7dV
N9nWslIyKJpkpHe6tH0YgtyJ1svPiOCSd+ijCj1pDwXhpx5QTvq61kNqkV1kW3H10ZfRfe93+jbP
MhvZkl2f0CM3J3WmDrpBTNwCYfajhlKnHeq3nkjJEA3yx+g0wV4DjroNm8a417VSX6foYmUetO9E
nvg7ein1LjWm4ZPdYL9ZwEJdp8/roYr0I0ku+MIs4lOx4tOhGKC+3jwExGBnJzO0GPb02cx3YfhE
BPXgFNMchHyJDhyNC56f5VD4+dpvNOM5GghPQ73lEc+BJN4s5mekBe7pBpq9qWDxNQb3btzkhwi2
SbM0uFSXC9drszJjdscKXOmPCVHmdTNuHKa2BzA/OOkXyIX6hRFSwgZaiX3BSHcHsjS5uDozgWbW
se9MgFBkVyIOKevh3SCkNulMXv41QAQfMdajnRAEvNTnkwBj6Q4JRjEdtaJhdM73TSl68R0Pl8Fr
cKVAR25NKnno683xZlgiVqzt/epEgCzBvuOw1Dap9Vm3nE2w+MYbYZySuNl2pr00seujXGSMLUR8
8w6e/ABoutr/ogQYznxE9ewfb2t4oc3ZHd1Y5ygt09wH0nKOQzVm1Eib3u7NV09Ou9FMBCTa0nr1
p3EXJ/LkF2K+N9Mc7J4+PwPvLNdWZYzrGiUHOzE9v6adtDdw+/qNaaT6R8OrStW/omoQ/pLFh3Wi
9SRGZnQNqjPARKW8hBU3WMlrikq+fUH/qEr7tmYeR32lP3gE/dxQYCFpsQxbjQIcE7Qkl1Q71WgG
ReceLQHyj2Qin+FA7YJQKh5ueCzPwK6nm29NS7642n1qtpFdJmRsGWIAOy3K53rxRlt1z3jSLZ7N
kojomr386rbNDJupYBgUflbOOstuPw0Oj1ihPWu1pb1VaIp0ACzPQenOz3j/Np2eBO+elfcPFWHB
dzV7pGdSE1cO2pcHvyzGI7kCPF9SPhRwW+a7gujxI+pxGBxAEd5To/rlTk6KxRAxaS4QKXRa0BTs
tWJPwRgH5TWNJ8YHlBRG9z2usttJ4RTbljzZNDHTqxXq5mvUOGc9rlN8s8Q43CyHimcfLOJzy0l2
GHnMdwz1v3j2tLfjnfTscZWyUVmT7Bg+TMFUnNIGCHkGIWSrRWa3X5zD0bLHU2ZiZSuucv4x3pst
g34T3aWZPgyLfmGiOXF0NNthYvWfXkaBJepouDOAx0Jb5TMt1qhsqpuKOswMqE2m/qOoH9NS8oxJ
7ZoGWN8EvKrnOZuelpvtAyYf+ee5Hz1pVTsT4eEGJ0+fiLef3k0GCQtDynqvyKm8S1sbRNVyuTzs
miD7pu+tmgYE6Qtu1tYf6sxI5a8z9dlgQkGK9c+saf1jj2zvASJqRUAlf25d0i5DcnRXpWTrOHHl
XiKyVfiXmeVH37L7yyxU+OYQjOdfvrlMUvimsNTgTxerwJUXpprXMrOK22iupA37YA0gIayFZEtM
pnOZee5gzw/GdUhwT1JY53e5q0HPWryLvembV4H9vJ78e1sE34NEF8+BbgybuCAluJml/WzTFNr9
UgDGUE6iDnxH5QM5XIHYi3Z40/pVVTQkocTTN+RQxEvqMJM05DnsapiYqZZMhdDshJXNONyUX4HZ
6seSMNl+malay0x1iTcHZ3Gfy1R+r4p9EAXeN7ekJnNnq1un7NLWU8iWfqrtD2UfnOcYLtPQ7KbZ
AtgQiGmlfmaCUzBfBNyhUh4QRpHG57MSMWmuLqMogZ4orfo4Z59DX76ZiyXtbzthPSMEeBEnO1ed
1fTE5Gs6pb7MN1rD4qHlzbXqSO6rrAxOKGTtLrXssxGgRUUHuC1qh6naQN5uNNk88sFJdZCHpH4R
VV/tb97betGU5QSqqdAjFXekDkA8fgUhuda4G0MvLy5eNX/zfdfdq/csHR/MowqWVHTWdcg85rsE
J/1//446MlbdJKZzBXGFSIgauXtvn9ByPCmtfd7EX6aEMKnlJGD8uhq5sw9qN9IUawkb61ohu9xo
eB8Og3ZEU0tnY+KkMJtHqZR0ifAzdHa8iqeaDnnJ9zOqCIO2u0B4Dn+2k/vV1Krh3qxrsv6W8lkP
Qm3rTg1h2sslRG7K5+VssJkLJEvBbWV1eZb+uJvTzHu4jTzGWkPcLI0NdeIXVRj2Y5AdAhfXBEDW
8h39ubHukkLu7VjgkRBsshnUfqLVU12NItZfutRYE7dOEeD/Mk55CfmbNL4ZA4bztsdTfLSjbjqq
s98HmJtErHbhv0B8xR+KCc9ELCHoSuiWjUZc/9OXENSVncvM7O6ZEsv2OdaM/llvXHEUEaz/bu7v
UPmKDRmUTHiHBWKnrnttkbVazrlXmQB8KxuTovZC/MW2Nhr36KnYIAr+te/nX8MiLF7ycfyszG8g
4+7GUh+/SZOJcl+70xULFk98Z+1bveyhr0GsV2g1mmbIirLPegxz1CGVB6wGKmaKsyeNsMJXp6de
XuzFPkijZj24Rb/S9CqFckIlSibftOqhoR4E6oChJiVEyf1DmbpbCAL6Wl2mZapdqvd/7oCqb+73
uEPyzTouPHoD8LbJF/xnw0fMVonMrDfvb4rPZGFLEt2Wvgd+/8krAu1HQ458H5vd55slMykB4ZZS
kmA8OY+/z+xSPIZ+9F6q915Fkbx2SXvfauKn29fpvXrFdTbiiBCLzSaujFXh9G2I6hsUnDoL+SwI
dQKW9cJJHjp226tQFIiuEIx/FiPBOkvrjmzMBRXrVpe2J7nNsOsVHVQP8BmI5dVczBjzOyhiuDkc
VhJKcg6hHQKNMAO54vsN1imOPDS9iw/WSV8yJx9PqqlvkRTFGhQ/3Lr6OpzeLEpROUNINJCrH0fA
YCcZy5JeIxQrNo3JYzkPxDyb+IAaEbf7IjOcG6xKvTDLPv0pbLfn1UAaTIiUhoERU92xlT6aZ/2t
1orgFKZGQLpX2xGk2Pfbok2QwotWI2e7fNPRd28yr7HesmSZmOTV06B5w50D2vgOFx9Ne6PUL1AT
/FNX1+G6TUPvyz/fKciE/2h/uI5pgGA0YOA5gsDzP0yoNcVrZtiec9B4mlY6tKMMLXVJaDAd65We
Q6KsPRGeRJvbUOBqbauNLIR0N+1zOiTJ2QSoaJXDNUjTd5EuDFIjHveNU8SAv9PmjOSx2chmhuYR
6x6IRqpfuMf+1xmEoBCB/bPQn8hlEceKLSMr3kBKNaxkddD1oSaitn0L2NOx+fSGbwQaKhIUMmuI
K1PU0MvFf2+Kmt5Eu3eRt10QBnsX9UngjdGe+otRTSmvVTCfhyXPLsDgRemUBxfplhZoCMiFUc8W
nGEdoXNLR0/5rLW4sJH3WVDbvPRTMVAyw0b/dVa6YmuwHl2NRLe2c9AiC06i9JIKUrN92iVxFFys
BCCnbeaH1m7Rqcyvmde2j62XVY9uULxNDgM8p6AHfCtsG+lldy1RyLsOX/uDKoALOvUbpu/J/Naw
NJA+n/mnPIpPuWjqR2gGmPZsO2JP57Dr6MPnml3ORWaMZDX/qOPbUMoBD8IfNL3pTV2R/HbwJVPM
JG+6t7lojuFS246aQ0wpOOpz1INdsmdxW17V6owohlb3bbltq5dfTCob5YRWTNk2p8V/YVQ0VZW9
1wmc2lRLNyv0mq/IvMNHR9eia9DS+TVnjQchAn5GUlQIYqftAZhpyREqDpaJ1A6eCgZSqxbt0y5k
bL2PUJslY+98ZxP4Uxt9/0XqwwuTPn/loyvnnaA3736Sb+ehbb7YjTasyeSYj9IYyydhjz9sza+/
2NSQuNVS42LNwbdozh701utPY5APJ/YQ44F3yV6nEXtCchx0d+Smc1T/TNfspLCaD1gq9/kUFa+y
tukZJtzEvt27bIuWUcU/P50mldwfjydvN5310RS0PUHV2H8MrukFabbF/b4zkVYcPMmGjuUo3Ho9
ihR1cEd3ru9+X9uQuBEYfgE391U1/LTETc8ZstAodOTFcO3yI3HtZI+f+GtuTsETLgPtJKx2XNmN
DWRWcXndyjjOGMvXbdcJDE9u/9wh1VFiXwSqFwqSCAxCxLspD4yLELBIlHrKivyrElRlkbZSNDvG
S/6mIJ9yypi4SWE7Wz/piW8L9Fctd95sqyz2SuWQE2i1NpfLmw7VobpxG/+SaJl5sJySrFjiE14L
PEvkHAt64F/JcEvWuoHRtzbk1rDM+otog4ams5c+CgftqPBqjLhsrn/rImwTQ8MgLF7Jw1TjuJu7
1aDZ9r6GRQBt2XhSOtG/rtRPs1w5emI8Ke3DX7/26wenewfvgUap4A7TFsf+FMmNAhZju2yfxmEa
VqFr++ewB7MPf0PFQOB3uU1pb5tMheyxS9P5RNeNLlTmoLi13xy2xvedKcXazNOFUc8sb6nEU1H3
X/idn7ChseuNU3/raC0D2LxPwSKOP8nHdB+dKTghnQLSsTTn1QGaDL1Toycxu6EZB+HMPjlByObU
COWDEDEjPacl5HnZ30iEMf/xnngdIuUUtB2JGrwKrC58zkx0dLfmfYc7ic6lR1g5JZBkVHQMCQGL
4E09qM6DtOKzC6iZh7AZDtA4qhc0KmjJWTfE1BTH0KLrgKHxkz24kPS17BHd9nDSXPt8KwGJrvyo
wtG4TppP0J41agdKj+hNpuG+Q263vf3GIKIUUC4+Fxn/YeS59haJclB+vc2/i8lp8Ye14KZ6Ob0S
g/dStpq2HcGbrpEgeOWdJZ3+WJsgO7ZBGUw8CQtr1N0RTgmVAIPEHUl1Yvn/3M1/Nk7qESFQaAzD
Avr3HhCcHQJC7U4uOH/Teb/9h8VAboQeJj3N2lK/yXudvIzpfFrWXV109NiMAWKlHLYyzH9qeY72
Y8pcNjTGAtA1i268m6aUHn2pvam2Xuj65LpEPbkfAYaTsElTvJs+mF+exLVYbonJ70C1xNU6Lvj7
0dOejE97wRbY8z1a2OAcuwlKL7job1oVVIc8ZWc1RsFO6Y9dSXBEbUM7U/rjmTyBA0nXcGJAUS+7
SGWfVIe6Ml7ygKmvGRb1oXf1CdhdQoSQF0YveJv41ieje7w1kgfaEXWRPRrSre5FYkcAoVBuz37h
bMMSeidylOwdbyv2XUd4YKRMELfsmbWwDbbCGsw74QCe2hLNQfIqpQxSMCoTVZ6okkUdSnM4WNlq
6OLmSGOt/Rv2zhX9sS/zHlc5hA2PAKqt3rrGOUcpk9y1ErBS6AU/VGssLTB0G2xZdl6l5e+a5Tsb
4efVGi/Zr6ACPZ2/T11VHYmmoFr1o3bn2Oh/+Lw5dVnfv1RsuNbIBbOdupSlkPu8kNOqFSV1bGfn
u2CBgFSfb1+RO8avbqVnpyQFWeIUpO4morBeKpkjT5wLd19qHeYzotHq1/pdaRuzWT5j/gs2JdXw
OxIAFRliTNiz1Pu/RhSoHgejETPgitHZqMty1MPdrd2cGtJqtiN6/U3cEmoaup31ysSeYGf84H4y
hC91HTcbB8XSTq0z44wlS5d1d0zdwmX2NFpMaOsQPrRLvc7f5RL11bXl8fYHI3TsovrHiywNQUN+
uwqTdo3daX4rumrH3MO+v42ILZtEJAa4+kkdFGKXwDH9vldPhYVRyFbuiGc/HafvtkXwr2O13iYs
GCx92APVZZ2G9amIxRaYgr+TsoLMDWyN8LwECmWjmQv/Bbny0gMM5WjuII1gfeC2F9ySdHC4MQov
pKWI2+Ctb/2fFfsFOn1MVrY9nV71PRdRtMUrL1+CKUhAdkwEAzOLol23RKPl+qcUE64Cqjl1+8NR
9y8bdwdREi/3tPcQ6QbJM5u2SxqE9sWJvf4oO4KL0oQs5z7VEZoF1oE/l8QMq7/rRVW/CfsSyhZQ
8KIA9rX8zairV5v+/4qp2/SJMu+996oEdKlDAAcL5soLud70XcZgc9advU4duuulIV8jYoCxmuov
NE8EuVL9u16BPgVSC6mIpD3yNr4lyUIkN+2dGjLKUhJgpo30SvgR0VLn11YPncWI/rkHFEBoCwfI
6hYSEhrcH7ygmdMZxQrbs3g2q6h8nsTtVaXXtbuipdxt5OKYtGSdkNCWiIeGENSDulGJ8OFW0oLm
NGaPrdlkD+GCnVIzICCrcIF4zO+YkJO3Ca1vFRikkmCLmD57ib3SUsd4HxLuA8t0FIU3fMixp9wO
1Mlf7Q4AXGvGQNu9dtwrIb06uABCxyTcpbWDAnYxmotclpc4zXHeUUqIZQRogjld3267fsDI3rnV
elq2HbZm9ocC7RfKlqXSibRyP2tJs/MsKh1vyPMXxj7RuY2MZ6WGKHoe8sy1p3uP5YDsofIdL3x5
ymSENWPp++i+62yhXZbb2JInsBm4c9nnYaeGV6fOggGivFfygvWJF1un5QilZSSzUQ/xP1la/wPh
LMV1l70ZdgNNP0ucU5Lh8wIL723V9+3EPQht6MpbtaZiTVgH5JBgZO/DR72uADP/dabXlrG/LVW0
L8GMJ85LbEThA8Oh4HYIvPoTQp36ASfAvoMZ+M01Zh1BRPelTDHEQnsadlGcRfeSR/jMfHde+1E1
wnut8FexQhuhP1wVbsPuJkS9BdkM+QxMbRUsYANvGq4GmVTP41RjoZ94ogbDuIbt+H+MnddyI0mW
bX9lrN6jJ7S4NtUP0JIC1HwJS8EMrXV8/V3uYFVOZtvtvmZVNAQAMkEC4eHnnL3XxmAtUi3l6edn
xlaZiZRwFKPfYiUxb3BkcAoKscHY2IzIO59wlVCHwtubyiEMsgI1HCp3oluN+yD87tHFerS7N6mf
lAdR/W7N6veCYRZkAAAAUDTtk61BIUkr/Xzd7c3aD0RJ5YIRLBtUId2rIMNeV14gJP5SQ2q8ltsr
r1UqKmztW6U1hHvOt8PUOt9l9RuOk7W8ols0rSmP3oCyG/HFvZx4ZLgINo5m0FIX52zXj87uulIN
5uJnuIDcQNjDvtUz99lALHlDVsJQuMbSHFOYSnZtU0BVCMeEiqozuEaFbnnqjdi54EW83u8B7OA1
E2GqddNG/v0qXPeDbudPRUEucVXnXycr58oByvmuC/p3tYntZ1cFs+k3qnZm5pMcomE/jg4cdd9x
LuCLwGxm6fhNNO0UFoRHO7IJPbei4ZZuYLG0ssl9R8EgcCbrwc2KRzXp1DujSJ5rpzdecD+zwbLN
J59d3AZsb3X1TUcefmvAW9UKS2XP61ainUw+IJXNUVrYqxPmaH1Mz1LYlwe22NF2JtGzATGLXtwt
/Xaq2aPRt4mC+CVUI22Lc9jZjmlgPDPkPIw9Axh17FoAAaJKp5u0LohKXVmVyYWipk1Ei9Dfd2NC
/6mhDca2C+BQ4+CjCVrWmVZvxSMcm5NyDrLuhRD54cgKQ9dKfLblxz/Qo2Ix0T45jEYRPuhGOh4N
8RT5aBmk3R2rKBvp+glhaHMHg9t7KseXRti07FZLbybiaBZpGGZMYqyPDl7B1s4IYJVgEMcN3vww
9+5CEr/uya3BCVVOr1yDfn+WOan+OZ4B+IymjQktsRya4H/dAmXwed/PW0EYcnXOu8/nFX5SkpHA
m2IY+RZBQHPokyYkyJO6p8yq6sXS+pcOPyTYWVgZ6Am7A+YzSKttk78qKHTsba6U90jaTyazjBfV
5cM49tSO4/SNe7tzJRIcgVK/4Ki0d6YUxab8MsI7GmykvzVK2eM0MGm28lCu6kiftYVaPsWV5x7d
BCTYOGWP8oyo/BZSnm9DhC4x3BNeFaGBx2cTWF2+TMpSnPIVMIcM+oGUksZqlt6PNHHwO3BL3heK
W7O4T96K3WATMP9fKK1JYYT8A8ePmx3kYatXB2LFjJU94tyOvbm5BQfX3NqUQRs/DZFvJyNhDWZ4
8MfRIpcrc1fu1NecjnNBs8VjMUhZna5r9OQRw+WE/UMmVDNGNb7XKtaDMEQ0o5qdva1GGzumeHAy
sgEjxGQAPmV3JXVR9vyKUaMH1jQ5tGl1/aZt+u7Ydz2zisIzl2mpadvOnJuVUavNXZbSIffzyeSD
DF49yZFPmf6Y3vYOUCTL1ZtH1NE1l23SKlQ9ujecQT9iDjJWvdCaKemrmXrRGyQfmXFCVN60CWZY
mW5imQ8686ujnarPAEPXA2S4w0/tnh72TEA6rd7N5FEUlSp0TdyKo8S4x0D7oxYQOLLBYWx6AWo1
szJOM6DeMDLtL9AJl4MoyGvyUxddpZpbtfEpU+ImXpOgMKzkai+/dFZ5O6S+uvendnOtW8tycD8L
OBgUQA+c6N3lYndAMZVfSTFDNmar2YxWcl8R9hg4C2euV51mM/uIxXEc0tQrXK5RKpb9r3o08e9b
LjLGgVMmydEwuOCSg0TDZR2A+Jzjon4FggeShACtp4SoxrTqgpWhjdkRUEr4MvTmAmR69WZRGO3m
OHLB2KjB8iqZN1AD72ulQVGJsFuqu+vZv6hozE+19kU2SWllVIBsgmD3s3GamjWkRUPPiY2gkQe+
txXLi7351OCD6VvyzySrOE2tI5lE/UNLe2konf45DUZcX9FFum0srSAGIm6GjZVA1hxRLh4wlq+s
UXFePdszNkNuOrQb3fApz8x7v+XduWJvSL27KWLlsWCL+6yxam98vWiQK7nKLTtzLk8Kwj4MOTrG
QYbiBR+hag1gNPo6mwrqOSVOz/rkNrely/jNqC1jlTBrPXizQnCVmiW3nJnRhUvXkzPgtKDroUEA
jAhAIb5kKTvNiOK3kITrx9LGFa4S/0VQWfYo9wuw0YtbcdRaenBoGk9dI+7jTavb4AvaovvYHfQf
XUTae2fbxFwl5krRJ/+7p5Vvbap3b/wJSfMb7OJuUPkAimUgDW0XyhB5Y6OvIyjVzP5rn2OTZSRN
DSaYyEpEuTk5VXhK9Nh5UvAB0yOK9p2q6RsgMOUyI1r7vhYh03NqxEcFPe5JIXhpkxqkrbt962wp
fE5IpaZ36GMm2olGP0Rkghz4nKWLWOOSXQiWGTIWxL9G372Aj2x8+gY4A9STPXfpCSIgXRYxm61M
66wBkHuujclEKqEADQxt6q+KNlk6DsapyUbgAc2KfKE9IxT949cbYYjiZkgiKEiimtSyVtCMmJkG
cXRIregdeLd1zEj2vPio7m7KPN8bbgXYx2A36Ed2cyh1fj8EOM0rLKAdW4v0W0Yo3SJUWNRA7TLd
ajsG0113ZsDTbWdxKxT3yVvyvoCMxhWaL05aIuBXfi1Wqsk5SA+qZZ0rxedXLNu7rknrC+P6u7DR
+jNThgwDEdWEZqg3qhdjVDTc+S6zXuy46EkiDKwHt0K9aM3F8M7g89b14C8s0NSm7tixRKXJg9E1
/spNPYXY9Drb9DHT6Vps9EV89g2dU1oI1mbsWNinDgxnXRv9EvEXE2F0UCwJSK3j3rh4RhadZMuB
d9xbdyGG6cEm+NnXo3KfG5q9TN1mppE5/K/KqCmUYmObJZqgOoXU0DXfZBSEVvgfVme+tZ3tPYel
89FZ2rR083Fa2aJ9SLJ4fIsVYusy4ZEz2qjPv45IYJ69uU3WnDfd2XSby1VxDbxnlWTQ4aICvpU8
jVomIPvaJi/CKPtHi0LrIfAY1qNXyS4Uv/YhczEcN5Bt33XrxTCehkBP3kTgxs6ZAJ/Ikpm7Sy9O
3yqzJJmYCmRJxkq0t79HU1jcpKmengwyiJWQ0B4w+/0tTHjiT2slffOU8mYAjXNusAiDwVR/9JE2
kEqp4jAN6E+z2AjtT0JTVtya5S3AG9tr7wL1JgPUrsW87Tbmj3xsIwz4QXFxevIbZePUn5tyyaUu
PzgJiEkrLWlcBoWHtiOfr6UnEUwlGLwuujp3ELy7++slPtRcY0exACSE7hoh0lXHfmPRQOFfOyxr
Dx7IKvmnLLyGEzEpP6y51Z9kSslYo/3UhTTPj98bt9bAINfWrqjci6QshjqWcKba5bKIhnCPtqc7
yluFbre71prXV05buCs5+x/xr7sTkUYO3dO8TjAdfLZ30rg9BE0wLit9Mvc9GUCbZgDll6mDhzEh
C+6GNnSPWRQ5oMlLUEzF0keu/hWVQ88lE3Ov1wAJ9qApfT6gOnwgzeoYNp22SoyJpFa1Ltdl1OL9
Fx2EOPeexzREpzdW0Zkd22swNjsUYsWPwiZo/JcbY1rvYo+kKbMjDaCFJndn1jh6M9dOVh4DRX+R
cVk59zVBw3kAvzufz60QAtXii+Yb5bGOrWNgujnKnmDeypqDaHXyEHtrXslDJNfBQwAMrLHSmjxO
0guvuDQSnUfa5miS5TtlxGZzlIfUytpBG5Cny/virjaBeNLBYnbdHiszDBfX0Bp1YqIbxO+yirnm
1ri9Cf+MTToF8FVnRvgb7hAHq8qKRLZLbLr0pWZcu/KLDwr1pik790jRTyhLPK6MZsZjjw/iuk3p
+dAcPs2ICWJWFxmT7K2QdfTZZbH8kXxNU+v2TjzNa3swFdqP9D7qyByOkU1K1bX5wXYPb6NzwiCk
+B5WZC14TPgcL7A20PebwvARsVexnUX3RD5q91l0mybKySF8/DYIm/vW1wAtNnO+w84T3Y1JSaox
UQCvUw5mLiiUG9LqpmWWp69A0ryHuYrn/RTiwkVglrxbgJBoWZbbgmn/NqCqP1T0YRc/O0JVRE/e
TpJ2gdaqB+OSDC+GUx4brpTPV4FtpSU5mbfFUS5vbj6hC03Sd/4g8N+1cNrjMLtCd0ots9aGnk7X
c1gm8zhBfKp6Sz8N2I22bJVnLEiJtrsGa5WKcaMrsGz9yKnvI33cRH3WbeT52xeNuoh1y1m6CqK0
sW3ppcDnYPRal++t7m8yPXBX13frKmnyenodmFczLrjZ8DIP5wjH1811Q1WGCNrbseMTXZbxGlMF
zK6628dOeCUWu7mer8fOV4hvn8JncX9PjJxeKM4L2T/52kLit6905fpYV8EeYlMYbS0WC/6w2Ubm
EhAJhMO7GSgFI/PONiDB+J298EFufJ/SFiAVL/mxbjA9XF+15hjLmXHTLdtK60GbdDqJKZwdrwQV
FqfKY+SyrYCD326VlA2QOdogHaPyidQ+PCvMHJbIdV+woHkXJRiflNgyv+ZD8/uNqsDYNi1gJjgf
uWUtzCqeQlqTJImy//mujPlXNALGq27FBeO1qX0wdQy5uBS7Y+6DqsmyDI5uY59JJsfyy299VmJh
/hW3AnFfJB79/XkZ+m0ulk8xO6+N78T+XYknhMioIXyyc8YkRtiobzin3kK1Mr5n6MQKTPkRaURH
okhcgsPN4BRnSr+x8L/vRg9FMW6O9N6J6hZPl2XtQuZSd4PPJNQePPNLHpvUnHH3wS78vaonLPRl
PG7ZK/u3A7oyKTpDxTvu56nLrxq0uILJTebbku7keGkMRsJ+NcbfIpwJrWCTK0r5Kg7gApfndvCw
e/mMRRurtHe6MIg0MId3dkKpFIZYjgNN/6IrNEFCUpDLMLkn1dp6qwqkQqPr1Zc2sctNSlVTBo+V
1j11bjt/mW1DWURFHt5OXNBvHA/ZUN2785fGn277rhBAMYEDpu6/xtnnSjphvAq/kZsFuiHLT1dn
VFVAmmCnR2i1UcerfnLYOo9mu+ghA9/4jVvdX/WUfZA9SGMwUwHvXEbaUR6JFI0L28BzWkHsLHKs
UDRYn3qUdSfJQCo6Sj9iWBcqtrNTEYQ/fIbjSEYIVJCSxdyKV7rbKG8I6SrSqdT2aPjFI5ApBqte
pV4p4+TtPqldWj86HeDePkcLT0vnphr6kuKdy3sd5frRFWNaeWj0DVAUy8Q5wCTtpw41bkjPU/PC
W08kN+VtI/4q4inygYS+JLPS9FWaspQG4zMiH/cqKYQ+M4GarYKj1u9Lf/AerYEywOlchaBLrOWG
OIzmC52K8og8PnvsOwMjqmlEG3mYuiRKOvDgFkSRnEFaFHex6c9He4ITFYgAVAP/y9rOqaes9CiR
2DEuNsIa3TDeW1O3p3Czj1qrGus86+nHcIYSacMX5Mn29RZvf0ECW6auFVLnqsXcG9qx6pu/bqqc
NgiwBn5RPz9kmd6fHa5o6zDylccpREo6pz7BscWMvr3/jiDdfHa64DI5IYHbdtIsAftlOJugfCNt
iU+zm/X7qa36tYTjwqbG7VUieO4FK7cDKLWYqq7fyw8MnWxEbwgC5ScnzGG0lVieYgXVuJQZRBkX
SPgqHAr+QuSkw3HMCVYIaCmyj2kf7Cj296AN3HUSdca7UVwG9OYvraG8JV62lx1l+cUm33XZ62AT
r11mKwtu6z7d12mz1oK8uJSI9i4NLkv5L9fiqPSUK09LUf1sU2equ/SU/l7W6cYY1tuK8L1NbrPj
yBucCHmkMalO9QJ9AmVtjnPuVQmYXitDZOy01LPWHp1gQwn7HzHBaA77P9zo2SWy0+lNH5lmwV3S
9nqPg9ot9pJkaYr+VeLZt20w7qV8Q35RlWJYZmUQbdva2H3OMGdkLgBQhNc5ECvo6J2TXtXXeBv9
i2V7pKt2rfUaRtX7hOT8o9WUBZOE6X2kR7DW6u6Whcy4No0tw8YICqYY3xUtp16zENaLXbI/MekN
y+I+5005TTFdASkA+PuQAsrfpZ0+oaRr7VPY58Bg9VF5KqCKuyP0ujGMH9GVQSbjaPDa+NFN8/31
2panzltPp3JfRLW3at0RaNPMHsitbG1R0gvDlk5V62LYBOs1f3Ri0EY+jX3uAX2pA1KAgivAOroq
aAsf7AmFRmpM0UY+V37hzdgPdVzeWDVNxRypA51IbID4ZvYmzcaTPEqsfLprGrsm1UGELCfVTS1W
cZVY1puwGu5KbcYYOOSIwV2M5VxPv5nSUS1JcXVHg6tFsLsiYUu+avlvT87cikIspsCph/N1TQ1S
Q7sDmpgtTcdrqLj4ZwLdVLdoWER2WRk9BJK/S7bFe2+G2O8Zv0n9ttdW3akaT6mDaEhEtkRCzxdh
ztdp3+u06W8SlDqdtFW0anbsHRtEYs3OUA+M/I0BH01MEaXR8/FxQLYY8HQB9g7xOnBqlGXCUCt9
tFFIcqGOwh3FvyCRi6WO1gINS338PGQaqe9LUEJaQiUfsyejc+2JHh2/TMo1mXiShOj3pokfPIIp
HM+J17qrlBulUMyHSFUjSEfaK+1gkvSkfn+YdZKVxD6MEV54oICeFnlh9ndKPIzrn7dAVQldpj6u
pzJZeqRF3kjITJ6EN6iT1GOcFhPdUsyb7HjIkhIjHjuqq4VtdsUdlXl/Q0sO5mpVhTZFgVpsqqGd
t7njJ3AdWm1VqV32HhAt4gX00jAKEVLp9s5lzvBT1a6a7Zq5eegjhIguu86l2U8trfHqlGYoP/0A
d2brKq/pYHyzCjbDsF/lS5QoWCAWBL8TtZRHg78bci845rrW7idxSzG5ouCgLYH9//WAfMrUt+2e
HVR4HMStn4+Ktub1B1yf183PGu5V+gTILcggLRcEWIb7gqbe0op4K+KhF2ZFl/hxC2ElCVsFs+Ci
JL9TGGtNADFqNAcXPKPDw2djc2Tk7Dl31jh3N//rEspdSnnR64S8jqBiH9Ng/+vtioGPhyRMMD4U
YA0b8lwf5IKcu7MF9YkMzLDayLM+Gopgr3mA1fq+GHZG0gvSLJv+tFcfrlrMrKX3MQTNj1F0Xczu
ziJa/LvmQY5k7//Ze22n4iUZJoAVop/WMzx5sVrYW0KKW4KlnALnTGyss0wMy8DS53ZbGYozmHzW
I/q1Z0tE5tAJoKzI5jWQunlrdyoZUaJl15O/80TQ17MM8w5n99sw2NO5N5qTfGcZ5tabjnnYstZ7
Sk15p5rna63RhnMiuuEe/WhO+yw6x1N/9Pwo+wiy8cgZnn00fntMeNOueksgxBjqQhPnIkKXqq6e
cQfkdybtn+cqu5eveyzHZ6evM4QiwUW+cS4u39th9u+Z4uorwNX6IS5hm+keF4h2ojMZRla2trzE
edVaREyiT5xyqrFRy45KHJYPCkkLEIaZsedJqi8UaLUv+RkIfL5qnL7fy39ZjWlRu8zBFC8an42J
3XMSX+iyfqgDphFb9Iz9VPh89CI+B27ePVaDttfAqqG61x5HQp4Ps1tQQYl6vqzIjMMaiQlGrDNR
at+TKcakT67smg6/rk4HEtOE3mwgznMb9/xWD37n6S8hrNQzVK92IbORYFQ6qzqMRGCtugtQMzwU
1vhD7jrFFjNrQRyioem3ExOaheXrKdUOV95Q6eLj3ICaY9wC4jsa8+3kqvV9aKZ7eQ2TRzbXr06f
9TO+O2UxOxOMZgx5L4mbfBUEqB9ueu58tGULSBN3dey7NyZBwyjyvGZleWwb3VaNboyBeXM4Wtk3
292Utd58BSzYXp8wZlVE8c7g+V+fUBsRA+3R3P/2JEXbJGna/r9/yl9PkK+jMbLg3LrhkXI7Pg10
iheVWitvo6kPSEpClasi3k6zQ+0p7o/Rba8zIzf2cZmYL12iXZ/vkHqwbaq02DIUbuHE6xpxRpp3
P87pVn4io2huPi98uCb2A7I3SkdRJ46FTd8fGfUM92TpIpY4JQ5mAG+yNdw6Edtun4RpGrPybVes
HtuKIsh+4lNAKMlXxXK7lY1h9TZJEYDVYr4x6vVNmDsGnC+TprfRnyYt8K+bO8fVpm1eZp+HWepN
25ostAlM/gJEVIRGxQ2Wuj32b6rrvURdiLzagObq0yrFQEasUcVmKprGd6NTjGPj6CUZVFwkK61w
yVGJfKphdKG5lXkvvWqdy8qqv2ud86KmsffktRqW+ZxBi87JeJtETE4TyE8I/clIqsa5Xladm18s
zxo2+egkpxCh4pHcH3CAPj65LklO0MrRMMnZQs3f3pnftbDf+V57kluCa83n2JzPDnw0tSXdujTb
Z6Mby0MVFwV0L6+5aWeKLDlSMirDv6d6CY7otZK15F64DpRqmNEESZTrHhjJuTP4QYnXUe6LsMLc
bbIlS2b4LG9R6geft6i42f0XhE1TvSszMt4Qie8sC90ZEmerm813vUeC61VF/gx0cTlP5buKkxQ9
EWEpZ+xIsVKQjcWsGcrptmqUU9pVLrZivjQegRBi/+AaQ3GbaTOc97zFWk53Tl5fHAVTG7KNr+qk
4baSj9oUC7C8EjKEiRpMjOtnZaaNqrSK+RLh4ZgUPiYUSHAx3Sy9NUfIxSRAl1+ydlzZkOO++2z4
Fg6u9sfAIO0S4Psyw+kAYRFlLZoSfpMUIt7So5zdZFVC91qIhVsyVvby0GIauFQ6Y95mY/kgoxQh
/oGXY8OxmtyA+rueooNvOfV1IYR0Hx0wcH0eWk71CQ6KVIXIriS5Vy1esDLVzK8Kts6dQdMfLZmN
ILY4y0vHXCj+IY7JCJQrd9EwI02s6PoPhJ7+zWV8d5ZVl1/Nb6SQwJxL74FvamdzmvBni71TCY2M
rI8IN3Q+W/uSIgtYrFpv1JFu7fWSBflmR+i4cd0sEonRH6NfD9OCBiNRIsRrhtF7HiB4UGA+f94q
vDNXof4eD1glmB/9reXF2m6wSjwmuU6jVvTFTBQEMSSxu0QvFXoF86s3681F7rexVthLzjTEwngF
jN75Tyxk+3fXgmfqtuHhmhTAPf7/zVRkDKHZjJlvHhR3GvbqGJnHNMiWkLrHM+ROom4q1DRSNTsr
dM9dUgWvh6BLlEMwlflC6RZO3DZPUnnLAcTH5il71hulOcdyltFNS6uPXx0ToWjdmuAS3JD0GrOt
LkZSkGaYqfe6UWcPHdhRYhySR60qDgpBSTvD6y3ivFzMGyDcnlT8urxl/vDNA5/ilXZEIAewm1B3
592cxqRIm4wiZpHqbFlhtBryRnswxK1RyUUiOKdBNdjPVyu+CjooLfM33CxivIH+0wSPisbZ23u5
sflJWPBV/2XyFQJuhM4+mebgjv1aSkv0dogKttIajYka59qAXgDxnNdpm9KqYoRlVDSK7x5S5ktH
iQ8aWqe5JkF3o3/QjT5bZQX6/TfGMGcdlz3AMB/1ZU/PkoEA78TPkKzEx55qDcEhsbN0LbvOckgg
vwTE1qyG0CEDNR2u3ylBaNdvH3x+nO7P7IbQEG2QXBzousLiM5X4krhhsPG1bl4lut8lSwszyQI8
6MyWKt2ORjA8OLg10cdO6cnS3PTVhl8cgGWeR9pwU8B0u89a65zlrXqpzeIRdosJWkeJmOJQ1xdB
qW6daByXiYAIyy+zCmCps0wW4r/vY79JWqAkxNQJbRVZLE7epG1MMb4wO9va1DpKHrlmjoN1HkZN
vwZKNXZvLRUsPoM2JMRVImdRBpyMirkqENpvqrFMnuj1fkhbRl4760hgNP+9FehfoxIIlYII7agq
QDuLIvBXTNEU1bC9MAgdqj47aWIch/pd2UBm6NbyFOnsEm+eHnweBgmOSy1dDkbrHAvP3Q2a0ofr
vw+rCu6brauAiCHbxU7rnJEPO2d5C+C/c6aiHc8E2sq7Z6v/0bmYIuw5TS6h6RsnBNn3Px0l5qgb
IPeZhcj7lDJWzv/+T6Dp/8r1I6XONFTDNfG0Am369W/QMrQmS8LrD8whSN4ZUKUu1SLWNlz/SaTs
h2F59aGwgKIdEGoeGiQHLGOoK0yzXhkTGmOzbp9tzUCYNxjHq0EW0AuEYi8/trnzInsI8gOCphhO
4Oy9kL044YjIyWjNFTR7vfetE/O/sa6mu1l8oThbN4QEnSnDGcZF0W3RKONa6evoVNV6cbZjm1xd
9UYfZt4UIQYm5R3HldKrxx7a9SoOyU0obHTotNrS589bH9cpj+A9PTD1fLfCZuQkgAjgM3hp4sp6
jtJEjP/5gWU47rsCobmmnufI+KHKdoQ4GjmSY0PI+dFSDQMybkNNaAkblC+VtYpVJEIAsrxN3VZ0
2mDKXXpfucSNE5BxEsD8EczZJi9Hch/9Iif4DY0klORU4fok1wK5qJjsAg91b1+47iZ7yx6ddQxK
feMilF27qaouAf6NN4Y2jCe6+fdRS4ysTfLefg5JZGbt8fYwcfsD0v9hjSXmVLJxOaIi+QIkp1pp
Ae9j1ZQ7BIn1oRekDM+etK0l0iY718KGaJOK4mZ+CXCI4ojlbm3bQ3XrJNYGoMB8OxO+fqYN+c6c
jYiJTC2PkqrgvFGBVNt//6m19d8cfK6je6iGESmqjmlr2m8nrtY3Tqkw3TzY/lCc2OlG0OejhWu0
zZ0uAdlXmHYxas4RqWZ4JiFMJIF1GQZN45SnUOImSd3u0s5a2BBkV1eLEdGqExvAVl01hbXWMkal
tpBUjAn28gmL0WbMDGTmbTVygWQO2te06eXnQB624hAPdb1UFateq5VLshV7q4u8FWhZdGlA0C01
LbwrkZJu/RIitKuNyR3auTV1x4TIqB/8Td31JkDosjkxVkd1ZRf8O8ABefNQU+J9+e4biveQOpAq
syrTtg64g2XA/nvVmnp4EwpPk+xy2CQN8utN/ym11Po9useFcOUaBPfouk7qpfcbBBH3UIY4NswP
jOrCRW9mz4MO8trUD9iHkdLYboEcXU++lGXCX9klDcl1nAw9F7pzH9bkrvBjDI3Vik6Ru+pEIzYL
cuwzc0lRE3vZLUmaK1ucJu6YvOdpRm6FWINgpKR7zIupv9BrS9lPkbloCcN8HehD7IKuL8hKtwAU
cL+vErFIxQWNoPZpdtAThr9hnLsk/CErxb+PFJ8YFJsh5aEeZvc492w95XhHfumrdoMdq/8PAUju
73ZxsAH8GU1Ke4wwRHD/tgSnWd02uu57hzRM3XWZM4KKx+KjhrcOHKVxHrW0rjfgTIlGmRyWQ1XT
VoXljq/11N144rl225yzUaXtXvbTKory8Ia/cw8yoKgOhpEsh8oIHwzs3XdxT56IOBvsHu7VFNT+
WpqIEBdjn5K+nzLCSWoGQ6/vY4tg+SZJz0EydOsCB+tdMPrLvsyChVtXe71zUjYeXX36+UXTahP7
lstKDHX5tqgxd1G8NwvYMSlkJIzzi4Dhx9Fs+DZx35S72d41eopiZ6pvJ0X7kB2VSWvN7ax1+poe
nflC2cYsIaZlP5VIWX0h5HUxaUJOAg7xy3fmVWZufYu5xOxE+TarJvQktpEa4EBWhZfVN2XohAuy
cGCBCQunXjF2zbSkv16N5X0hRpNVbhm4qRFU/Acmsab/647eYkPPycPs3zBV67ezZ0AoPiSu6x3o
KOJzHhndn4hY++64JskmYeutlEQzN+E0KdRMNUBKEYUaasDhrQaXkT0Hq56N4RbkTrkGpkG2jhd9
Hsr9y2T8nVME03xejOD2r1KXVLW1Hf5tAKNjdA+mUL/ml9p9hHkEj3xZfMGu6CzIOdVvG0VxGekL
FwiRgpdsFOE/aZDscRGpj00YPErpLJgmfWF0xXg7+4/wouK19DEVzlBvcy86SxawYkTJsRNAtDqz
HSQcfnTdy3tKjRKCRSyhJkyR2kFo6kQcUzAG/WbycQjMg5XuSF4EjCgMAPiUq0OWtD+CQCfUQAWl
azndQ+2CWki0AuSfOOynaDr1mf1+PfJzFNnh9NyJcNkUtNnWnLP+0cxKut4Yg7e2OIxjrdjVQJ6W
8lE8mSTWCp9wOdAyIsJEzMoMZ1+VY7oN68DfNSoZ4Z1h96fcYeIq24md1w6nYvKrzylGa+xomk4H
6doph6hZlNZYbLKw0g82RFvZRXCp48BVTbcR2YgAJV32f5rG0FFDRcF2lnEiZTE6KsaIyC0PjqLv
5fX1v7+N/yf4KO6uVJPmn//D8beinOooCNvfDv/5WGT89z/ie/5+zq/f8c9z9I0aqvjR/ttnbT+K
my/0kH9/0i8/mX/989WtvrRffjlY5wzXpvvuo54uH02XtvJV8HuIZ/7/PvhfH/KnPE7lx59/fCu6
vBU/DTR2/sfnQ/vvf/7hgAX/7//94z8fE6//zz+W88e3MAIGcv1Zf33Dx5em/fMPzf2Ha6uocwDF
mKRKiUV8+JCP6P+glaIBQ3U9LpWuIAnnRd2Gf/5haf9QLUKOHBgJNphUsQKgxhAPme4/ROSt5mkW
32ZZpvPHXy/sl/fv5/v5X3mX3RUR848//zCoZn7ZMjn0DTyXF0GmEpdpg6v1r/v8GSI8WERUclXI
4u7QbNXaPD8OzQgUpnT3QxOTSpmp/UpR4/uiecmaBMoe8SPr0kD/GLpzsyAIhvQs19wHGRmD7eQ/
61qW7FscoWWYPbSKRVpDCO5sai8ETyxZgPPXhKbi8M3qChR1o3LPNxzVLN47beAsCKzIlomrH4MW
nT1c0GWPEp/9GGZJQ9Wxw4psP9KiCQMwujhcFS5kRyydtJRWCt36dRRSz3YaDfyisvpFbeYuZ2F0
29ehdclVODk6jY9QwS6o+GlN1iY8i9lfumXZ32L1HRhQRQe03OZiTJLL3LGXR0pxTBNWI8duwi3A
BFzjPg5vNE03TkkoUBodM1RICybdx85I7U1L1hb8FoB3qt+zSHhhw46DJn87GkKuDaHGOYCM+aFX
cwewMX3xteK77Q3Zgv7kj6bJXttS10ktm20Agbshyb1VoGe3Tg+9prK8szfm2BXI7PDbWl+xXKeq
Q6fS8mjcgpXGnOdtsYJ+RZn1YmQNK6QrHNzjoVGnNdIkeNLB8Fr/X5LOa7lSZVuiX0QEpqDgFbOs
vGl164VQS7uBwhXefP0d69yXHXHMbrWkRTErZ+bIyj2lZK6a/3K1iKOyPFTkjAkVaGfoBERR/Izm
VYW1rrXOcFsuReCYOPmmdwrkT+Q1PiGTb4H3xUeN3qe8PBAIra71CjW1UQMSer8kIx42CkO3Q536
f3xxK6IlDHziwHxOqVJc+vqzdPoxbJ+rEpxmUVYhnMA1Tqvm7+TLArSE9aKWaQ7JFoDJrXXYM+aE
DZ25hyBFdfEcm0oGvd7cYvgD2+GxVkZN1XIBE7Pgm16DZ3fHrDVXmxHvjkKlfijU9t4P9gmvCqQw
0C9R2arLaK0w6FziwHSFRbwnsnipRXBcupR8R5dHXZGREm75VFKk23rKD+1LPy4fGXodjBCFcWRn
wwuAYNjwvAXzvR6zv02T3+2Gz8Zm2c55mlLCnd/MRWv2R1eTFymx3ypT+GmXlLGLoju73Xqf2XRx
Zi0tQ+4SLVpb3Gnm+9wb/u1OxsQsTnRJl2aWnh0b9L8kY7fSS8az+1vvnohUtQLt5CmvHRFtsGFC
0ZP4oxqBvubd505C40pLIzSj6OfWWCrEWNhFjiFaRLWCforiZJawJCG1nDuK+2iyZVfClSqENHNc
N8wcQtm/si29mzP3boIbWa++PFSbSibK0pN242Qod289NLOLU3LriI6U8sOQkwUEGIygBum96PvO
J/beDbQtlTXQ2MY1Irvyi9uW2A1JjvDAu5gDbEtWiZsboGB947TaEIKNgjTfTTpE1cv7M4RC5G4+
Tn1Z3pNNGBlTgVANbJJ1sVv3qRifaZJ1wvwy9xgY8zW/tcsEdxA9GjgamvDynbfWxkMGydLU1r1S
IFvtiTa/qrzgcKkTw7ytbgAwGIPzmi7CORXF28iZl0BD1WfMqH/YfSaQbcxwW90x2ib/lXaH6WgC
qQ0Xrhpg7xt9XOxGX1Q/EcscZjoTchoI9gBHWnNESlRXq6FFZpdIh70LvZU2U+43FZKq3B7reuc6
go81MEkiCJpgsEOD01pO6QqYEohdc4vgT22WqHV/5CkmhZv6Z2f9X5uhw4pd3EjOGdpjUXvLLYNV
YmcEVRS0hMrct0b2I5d3/3s29XIjebym5s4+cz6NqG/Z7Zci/XRG1Ki+lbO9r+nyYknGmDJrrTvb
wP60TeN6EQ89hmnsyE/aDR4cZ/122M6Hsw01OQcr8WZmtIfOb0DBMHHP2fxU6RFGhFte3dl+wPbE
VOZMP1g7XTbzQXmFzUEP79p4Ye2RguoJE0bByjk1z8s7a4OYpgOdyLI3Ekg6dcgxqG7r7iCWb+2Q
DjzvpsH2vY8NX06PqvUe0t27m7nwsGJH+Wdko4INjFIvgNri9cI392huxm+yT3i/F07euaG8ILCr
n2mZkVZ22GqZNR8CBSRWsktnVcNb70Z4FXo8d20Ajr8SVmQtcotZ9BMRr7jSjYtnnILdp1ZCj5DL
yWHbeH2i/Q+fC5CapEIeZzs/UZrln4xBP/ZrijnI6V782QqiQTqJ8sQcqXJXsYRByd0hHQSpjj59
LzgTp9JP8VngWxw50QjnXVbDrW5+u5Nclk/4ygfXIO62DDUPhYmzbCu0OOaKgqd1WuKxHbaoKRqe
455NqSoIhdzQiTLY/5nD8sVtD0UZP6xVZy/9Ih4NvxYHFsznlDRBojv5VQeU3Pkzv8Wt0lfLme4w
6pSnCb5SgUnfmLHJuA+drNSx8KcwcPJzLeZPZfxbA+epEvBXqfxukqG1Xj0P60kVTKEa3MtUjDjz
hE8tB9ZLgM0hiIj0ZHn5i9RLcyBqixXOOkESR5VsqVxHFClCvFvlXbFvJ1oA0Me1+9ZirIBP2cOl
VCmQopVzHN5nVNZbT4i1jyg93Q+7T0cmzaWCWEB7tJpljBHS6mu5j8tj6vIoKEIGYF7cr0LKxFOT
/No84+hb6liNzfRljwb7hJIARum/qQ3QM1TPLt49Q4cCV1PSOHR2+bPbxtnemFQXFDGRRfu0kOGK
1kU1Sco/46D7ZKHVowcJg9ffTW1RS3XWZoFfj2XrVHHHaFmET6JUh2V3qLZtMdSavH1mE44LK86h
G7JkINmALNh81aQAzwbibyiwT83FgIVdT83BKdaT3Jfb9lqOYaOwjWjsL7jxekCDKj3o1KUnZPa/
tFNUJ6scMXCW3hQvNyjERk9nufnddecRoOEtOBeAFnZYuOfBHpKt4Mt18H3s1rstD0xNlUtfMMW1
uJx5PcQu1A5O2XE+CIXT3s/ROVd8kkE1/hNrVj3owPn092k9kr0vD2tfA1FY0Xzs8W4xWHkFTmBH
CkHq0OdkvAG5HgcCCB/93Kgwb0WXwJ4eQKS7XTgyH84pV62mMVELaus+k8EjEz7NSGV1prEZO1C1
ArLJ5cnK1XrQbIRuy2iQYdQe/P+XqOE3yRb/KcyX5SRGS7y0ONR3AYcAgTLZeurqjYbNW8iSEc7J
u2Ip4nbmpaobQKozxT1EOwuE8Hy6YM8JcGKLAbgSN83SKaIAFT5MMawfvH1/9TaqC6yuKm+QmiU2
6vSq2305gfth2dT9QBwJot2DP46z8K51W/fYKMBQ1j5fWAMMlxIgmSB8yCWluR8ASD4ZLBIlofG7
3dkPZsf7X92u2+M0ZtFSdhi0dN4hOa5f3C72+2Cx7jtUvxIg66ntuUDITScsGc7mrF/MtCTQbfTn
yvPUtXarNo6HtJuuLiCsA+/bjCjR0D0aRcaeuB4PbVUMV8rJs1O/Q6OdxMpyF+cKcVDbPZRzxs+k
T7ZZBwj01Rd/UeM09fLs1kNz2U37v8pSfhI0sB+E3oarEhjrLMdrEu0WxpFd2fewFGOc0gMXz5V/
apaK2GgJRHO/kehHbV7sdunD1mz6pO+MR9WP6mHf2tjJ3Hha5KUs2//M/Qjk92MJYNz7zXhXDzht
Vgytoek50boxZ5GM/aUHagaG/XaNWP3jnHfYuSvFis7pr663nVc7PTUeZeTLYn62xUhdz+zSn4hn
f61XN/bqtk3w4R5FHzhRZnAMzx7TEov+TBd3VgXmEyx7GFAyDrKK08PaTq4IepaCWUgokrejy/gA
8r3YfTepW0G1l9FexmrdD05/pMNQx/ZQ1FQJ4UPfuce0bPRDDob/Jug9xtz9xzxaHSq+v3wucM+K
8tJ5FW1pGBBnY2Q0KPAdKqy2Pf0Rl4LViu7AmAfN38IK8rjrkZ4rcGunFo5SpAaHuPLUQTzrTQft
XG1f1aMi9dFp2gdMwN/xxOlExBcEim3EPjTZeMt48FTjsKdd4IEOqf+XBDRwG3d7TrV81PSCRJOx
0B5ndeE2bu/BoEWSkjKNjRVfg01/WtKW3llsxlPQrGEJctondIFNiBZQxDOE10jp/lU2TwBILsjp
XkQSSyV6MeeoYK+xuX5HJ1HAOU1FqpyJf9xy/bCwI6cLJNK+p2JvhH0LQRB7lOY+1IjLNJ3w4ZFZ
2NK3Wi3Z7RJ5heQWtcjQLMP/CcM+tWxyDr3FTto1QN1gn80G0vQW5Zchrp5PbcuESztbZNcaD2Wa
XrfaeR2hWzwY1Uilhvon3gUzYrxoaiSWxXCPucY/eePnlopwEpRQ61grdmyiUe94ihDbcynCrmf2
pDcluv0N1t1l0d6Q4ajYQETOFhyJ5VGZwC8gQcCNpm7nkr56+D7GMJt9I5KeTafhIv5L/6j517Ky
LRsWvoep7Gr8AyKi/2mO2nTrzmIHH9vJP8FsRI4F/7xZ0l94Ov5WLnPTfrv65/9hQEMShnLdOvPz
PvJml1mvr8RnHjNBFaKEW2HyZnUgaxlZ4WCUqp8J7w3wRnmw8F+zYftyDUEvUgmNIT3i8UqcsTvQ
nzKRe/HJZs/b97A5/yjlhB/Fv7etM28a04ttb9CMtDPpTckjBKqnPYLzLaq/yCxVNIwd0ZnJ/uX7
Zbh3GSNYtj/PqnSjMlvoblEOFgSuoQVNXEm16FjLzohbGdCZHuizv8ojPvenrjTgUM+kKObU+dYU
NhwnH2Xe65mxZLkcsskWRI9rExtggAXIjaWPv81pmy4JUvW44kiChYrVp2tOM/owwAIM3DtsVrYr
og6+QKj96SUrULwcP7NrwJggg5n7t1uEPdwBA3lLDf/EGvhhGPV8mmQKsHkZEwvCHXicoztkX1J0
/RmYJaGU4MbuWv/A8eAm589XY9dfA4RXQg4Wl3rbUNee9x4G2/cxt36ygHHeySxKluj7AdmIQ3px
27dcl2koU+SZjlQd3sqKICc3TqggHc/fDJysZ8dq1C6+rdJMhN0AooO6QeQITMzUD3tEWu5j7cWj
q3Iz8Tv9tEnSlZApCa/koO5b3CzVTO2bh5l8pDfR8r9Kr7JPvgMscbeOpnuLu2FETRzhxlWbpaxB
nog8TYyt2a1SFwi9UsBTQB+LYcZktkiO3vpXW9TmcXbVzaTV/StplBwQoMpamYdew4UEZbsBd4no
0omUJdPQYrI+SoQmI6N5YXDnn9XSw+WW5o7cMv8sy0wdO7s5k3eSJ2+q8mg6EMxZSNA4W9Q2TAHU
nxL0uo32RfOHLotH6Q4ByWeRGOh2eCf4nz3KJpxGJESNLagUnnNpAQg2aepeR/yyjXC880ZvX+xl
UP4lMEM2kzVE4rQhwDBdfONZF3qOPXt77QcCv91B5fxl9mpl3+n9BcJgJUQDdk5NA3cThDFWDsKp
rnOT/TjFSJdPgcyxy88SlQYZ7p/NmuOQueYQSvpjk2DgZan9nnV8+8vtyGCtcrsiJb0sIAw4lG7s
Un5hYlB1yK4VSkJnzUfNJrTPCjf53//DHloVqYxQQGZ1MYwIUNQeUr8mnZumSb70I52riOz2ygOk
U+/dn1BYZt75TNuDvjD033d7u503MbzscMnfq8lID2U70hUGmWFq5fjmWMluK/LuA2z5uZ2uRUDp
dmZy25zMgUiR7T96oyL3JrLPXriHRfW/ZFl+U6P1MORppOevqirKeKrIrVbE5klLPTBRcIJ4MxEC
NLSxca0Q1yZ3FfGZl3geiXU8+IJuWjfVebi37t/OsP/ij/AjYJXxwH9DieGfofsssRDMmQK4N+AK
DPwUp0CGFFa5mPpIcqfTJh/ctT42Vn6UreUwbXRvWYVG5HXZ0yiUwVCgar7LOXTUcpirfuAd36yJ
tscjN+vRq8tf2TKN4TYXL62FGOPn+XqrWFMIq7mklzpj60TN/UZDSLR2t1eoyBM9APIs2YF41sPA
uiL0FbuVwqaq3BDqg4M2BgwHoNUynqDRECKYBkxlDebqbV//rYVxxQO5nKlFPFRL7yf2zNk2pDA/
EG/CjkJGMmIYQ/lcPK0wcVIUv3BfizQslX71pgBgB5ecM3MHcor5XXbOQDEaNlxJJU2YOrjJibTF
Aks9Zvwl2kbOcnvw6SLqoPFUur4MxhnnvxHj14DomKNe95zzByg0saFJKI3uhtdlgJq3F+vRoot6
xApLz1f1MVn5iTfYiTI/Jqv1AxhrHlMbbEZqcri7ifZKBO2Ud0x1nutQQeQCSi1rLlazemrVysHK
H8xX5gXRjxQtIXeJaWRtBYdGEP+Jp2LZITcyB00esibvURJhKu5JSUSeGD5U2df3jU18H8bzUfbN
XQAb4cpt91kLY43Gvflsui0nJJn9IsPxn9OyLwcpCdf/PpX4RYwgvV8UFzAqI9DgraSzJT0pvvHV
LpkZW0QLQ1UftICAUXUDTuz53yBWBPaxfFCoPvS9gGlrxwJJmxGXom4AeKSAPaTkyAaewXBeRh4R
1Xgv0zbsJN93qpuoGtCVfASFyHPwx478ttS2/luwFz7ZpXnm3Lrwknggp78cQLjEXUDDUG5UOl4s
5C0JQM5stYp2pQ656fbxXKy8nHf9hL79ak0rrzFNmXXpGnhToJfHqbminFXtRW71/M5t5JQ58AUL
fHLRItW/kc9+Vm4v00D3szDVPz4iOrKHfo+sdDlw/mDy4MLCCgTbiak4kB1zDPPSi0Zebyd/6xB/
kMhi3dABSotSG09rXkT0lz1RE4Nf9vaf1lx8ErK7A/72XE5yjfxiMqKhNH4IbD4Bm6NqyEL58PcZ
zZTuV1vf+zM3Fdm6J5d0/0qFaiRsVSWbe227IX2oXDYPbVXFzavRTAjseJBuL0dnLn7Z3iEoEf/M
ejQOdblRASiz8ejjbc3ypTiJ3YargcQQmi25jH5j7T9/yc4vCY2vB6LiV56+NjGlY0S9mueofi7b
kvRet37ZE2Nb0GVHSc/XaWVpTo7HCNd1b8OC57LOvOpSKiTzQrsnb7D46nw8uLHQvzSy2g/HBnY4
1VP3aqKEBzNHj/V8i1JyA4cNfbDtZ6YUNdK+aIPayKB3Ho22ity9tA5WMWL2BznYr/ZjYaVvLmdU
1Bh8dEX27eQKfcQ0yIi2qX2URvVGwG9BQGVkMFf1MqYVx8qC77RYByrc+KI0SvczoEic/h311Dnk
kWQaMh59BKWxCRjSc4r+gJf8oJRTBuHm8eDt52YudrSqnaAcF3vPwsI8zOAoYC8e2Zcjti93zAMT
FiA02KklxqGs9IWfcA8fwZaRgVGQNwB589vWt6OFh1vYJ1C65uCrJSrKNR5Tw7pI9xd3i3uX3CYv
PGZEErnAcvzQzwLryMnthqtffTQEFe3FqZPRLr4rAajQKpdbXYnzmFIrgetm5BM6I6pbaK+Y41O0
mKESdKWM9RVdYmOLUrbR6Kz7s105r5Uznmr8NSOdIXOn63MZLJ+2l30EuluTvP+wAmwUrMQ8jlj+
bVs/g9En04DEBrkMw7n0H4aCOdQzuWYwy0cYuoDrsT00YZRFehxeq1ubRmszCHQjiS07h90IteTF
teWpqlibWAb/8t6UNJbhpJM+z0C5cluB22xFylfykBH45BPQ77GFfTn/awpcX/tezOjgGav3CYi5
Sc2PyRsXMjuBEpnMJZ+RpesOfgOQpCOWdGJ7eWj3hmjaTKnJOh+0XX1YxdxdzzOw8BtXAwQUeX1v
7+XBv6Ng4mcYUZf2gSWlN/HhMoyBYSBNPIOXyL5402GesmTid89rrqBolJUHXs9f9fhIKJ0OPB1m
avuYW+xNO+ueqLLlyzLOHtfjoIzYA8RprYInYACVWb+BU93h91XTFScfvIducyKjaD5Ne44gc42X
gvB02A4+X1z3deyY/bu/jm9AHbyINg90MU15jplS5gSz7chBEhr94tBsgCrITTwn7TiZkYM8g+OZ
hVPNZQOdilLx/kO7PqB2/DuMaBfNhE4WJzQpRjssfBYXr/5ShfjuvK5Bdudxy6UHpc0awsYY/BDc
QDSDBA57zX5q9BonXiS5yTmlI3Y2gilRLJIY3PWrzNcuWbPlCX3+Tmb2vWUxS7oKetuNKgQSMz/2
hKvJsX7mhr4v27/7dCy7uTnUvfzI6/HBpB73aIvyc8+df3znVtSt9msG2p0hYX7ZWGqeaAH4V/Xr
FXf1FRDtb4f9JT30z9TV3QUOCl85LS/Npu4MMj2ynyK3mvprCcKoTnN5boCRR1NA92I2OKBkuZm5
PSCf2+vqpts2LQSjRnYSFh5WQa+DG13n0LCszYqKyWLVLjzwbINJU98OMcnYvbgoYXYhWSekvFXo
BQfVEogljhRt9LX79TQfG59c7+RARvKM9V5odhV6CPDF4ocfxMQNynQ+ioyWXW0yeezqsYK1favj
yR74A0Dw6vFaM4+M2/7TYj6NHPuWqHDEx2Z2WdhPDunkjtIvEHvf4z5cFgqa42Gd/lWjQSnhwlAS
yPLdlJ19btLXpjAcXrn/1W7QXoRdfACRq+cTxhzSzMQeXUoTUS6eS8a0nleQ0aWPzojFuqPKOqkL
8ZsglZV41oB2y6ExBz+0j52XWwgJuMR3P/ZBVOT7byAWwEKoIwJnQXJtIooR7o75TEcCeQds35jW
gZGrnrDO7nVfqiWl6FVvtxccorjm/QTS6MihEHfhJMc/jeiCRE5Ingp6Q50vr9QFb8cyryL6fHA1
WzcHWnHhgPkemvlg5X1wtCH+eKr2j4OXceY1WxcZggHdWn5R1uwhOHmPOm+exTR9CI/RW2M5O4pW
EdGG81ZlKZOQMO79m8Nn4WkcVUqGIT97BayZPEWgS1G/QAa9rqtVx1lPOXNbMjRZIF7tof7VQIhG
m7Y/iOP9M5Rz1fv0i9qn38uU14ApuEERnLgfGLJaoHx9jrXANpkx1mbzkQx+zKY0UfDPapu+IbWr
uPtxF0Yet+em6fX2g9XVVwU19kTNx7eW490YDBiVZWYeNleC0d64RRWBYIuFcSiBvnXg2JswCKaP
je//yhmr3Mn43afBnlS4VCJ3GL+buvjtuFlwpG0RQaI9mY1AVD17nVhpUaCTwedaHY0rbY+yeJSW
J0Mk1UtvZ/hBgMnr0rhYw3YYNcZ9/P4yXLhABEsVr/OSx2k7sBA/w+eaQ17uCDVxlxsWfyBdpxby
0lScs3GnrkzYoKca+Y+elzx2dotfYV096VXES63HCDwcHz3WGGyZs3BUca1snkDBMLsO1XnN/W85
eZfVZTu3BH6eYNfOEgfzXzRlU3e1ljkquUOFUPlYurnmVabZecssLiQO38e8AAK+GZkHu7yOHlcC
z2BrbhnqZ5GGG1v7DVhYjb9XPjsHW/BzFkGt8cLoKZbm/lVqPHBN3lSskLnueZ5BvQZhfXSS28Tp
dwdqTSiqbIHNt4eZvsBwuJXJ02y1n2z3W7twjThZy6RGkUo84stHYyo/BsdMo7LIAREV+mlqCG5U
HD6JzV36IJoJDEmj4oLS8DNzD0S0ajn6huBvpimHcXpG2Opvb0jMNhkUXpdtMOqxzdLB1b/sFX/P
AthVcDLx/TskW7zyleLeNaJlaGEjNfJap4D0aPvpH/uA4/ljG5GBgpEhDON8SFLEpnHGedlNy0Tt
aIKwMTMgtrfjGWA3wiJ8Ba3817JrRLziJ2BJyEzmdypOvc5FFn0cwQJHcJOTHkNj3AImibwyD+IG
X1CsdswtllQ0I/HXIt9nha01+rid/CkKbowNIdNXj5WlbmUTIwd+1LdWXmtFYehfFnFrBcopgxia
8Z/U3WPjjRJla5+QFPeT6snpblJld6Y8wtTbI1wVELSs5myxp754hvVgrfavogc6atfpgar5b36z
RxEYJjvr288ti/t5+krBES5zQq1GPJdChL5snWhQn51lPTTbbEdGABWclTxgQF6X9XKhu5L8MlaL
YBK/We284BloDt1kvS7pG0pbGW3Bj2Wf5b2XG2dzc4xXftGn0tC/Gr387GTd7OnWAstt0u5Yu3cj
ZiLsX3UiwTi7fPSEz8+RTwbDEbWw6wp60mHhbrN5Ddsd5oDIjWPn9HSYTuUTjtt7si7Mn1g4Dbpq
zYHFJrkR/HZzeo/zdWxu1ykYLWYv3jtiu/F0YwTzEHJPT5alQLwzc8LnOKZCS2OCbR2BHc36MTgb
sWM0H+1eJY1gw7CvuHZq2BChyyU4339I78cuoC7mc/7q/W7eAalkhe68j2nWHWgAvi/94b+OUzje
R8mVs+huOB3jOS3yf2r3jlUp/UuTgqmdxzduUu4Ah8HFHQCsJRpZ19Bv9iBNpE17kc4b4GUGn5y1
mH2HkR8mZDd8WXNPEQaZYA9b/VWbVbjWnjpUs1SxqTEF75HBdxbhuSHvja88FjLIIuEiqRK5Z5nl
bOzybIt7aDBk8b7K6cg+Lp8rfZDsriJ/DD5LK/tRjvy1YKqygvYDnu0h8372UsMAsvHN2QYx/so7
u61+d7L0G6PIep13FSSBI74NR7xiF7ykumP7uTcv1ezKsygEw0+e04hqWRwnnDGuTZdCQfeHBv+f
5/YQ7WzWMMTXYGfWH/RU42gIh4SGj1Tt+T9bC8BuR4rGqTODhp/Xi8rosQJ1Q58WqjhS8z1p7A1u
mYbzMA/V0Z9WO8TjXR1tagNJAvUMTxxCvd/5iemP7cloGUr1/DIZeDrYt2f8DVXcNsQS/dkLLis5
fHtHxcf8yPiE1ZD11nG42TJM+3bcuxlWOZ7vttqhwGbD2W8NA0/w/ubsyzHrl3PB08OTTABzU/Pt
JERStMT4s/yhlD6ItjytEqqM8CbzqQol44XumDMetnU3KWJF825sXYeWi9WdkfEZ0j8LOF63lmkx
MiqQ9jBnmZ7m8T1YcsC2oL1CvxwAGaIVpnVjxFWhcpDEZdL3NktJPbzYSphhfitJZqK2Q6yXZ7Q0
ggBz8ZiK7EqBAceYzZeqF8ISI5ewVNI0vcPZmn+vMErDBjdYiImDprmpIhTWlcBNak5FXbImbIJv
0oGwfJv9sa52wYV9GUOrqs3Ia/+YMwYQcx+OjmyLg87GyJwaFY0MHIi2VPzQWnnnmfxAbP7cmJu1
V7mw/wgfVAc6MAoP0qWnvz2wNfC70xu8EufUKDleg0E8sLo8UG2P5NDiHKlTB5BqjYNJrt19qXZ6
xdpzR0A3rYfXeVa38oPQW4Ht4kKJ62DyzkXG+OK4XJhEn/9gzPmopf2wFH3OGov8mGmDLWYNHdUm
lkmfGiJqpHnLBNZZcmCEXMKhVHBz43m8rMWHldNd2zWoAZK2s5SiQr8lPdreQtNayGsx9+/pspNE
zU+lRIyr15b4lewP65YD8E39jl/VvPDJLhJJYCHMu+BvtcEOXFEJO9sOke7fXZD9HPFY6MGQ/86p
LY9YWZ9b4Oh2g2AsJETPalk/NnwAZ7Y4nsV+itZd8TxuJgXVb3r7SJf8NwYIvAPorBYZ49gdu6NR
Dwk7zfxuKf6kvtRnvaFGYClTRvDSsavMb36Gic+dYtg7Q32MhYnHjOS2PBSjsSfz1OiwSIsE+yAQ
dls2oUtWOSP4ZHozjC67xM/C4ECU96pACEed5j4t1zLBRZtdbe6wF9/q3mary4/ONOCuymWixc1r
MvlhNtYxLl0mrBT3bumgCe1sdctbwpUl8O1NOV46Y/JRyLJDVzWSayTQoLxJ/4OG+MKVgZl+GM4W
J1PVuC/VjvkOAxJDXto0YU34e2mf6+AdIY91/maygOH1YaS0yKAUMsytUPNw7P3X2/l3v+CcxRYR
egsKMxXJU7Q6COuD+qG8LGDRwXoIv0O48F+jdy5Uvbs2FaoLVwbxIczyX1Wtv8gG1ET1AezlND0k
ZUDQEj/s6+4YXML5abs9VuZV4HXONoQoiwsZpAzKQgV5TQtdGyCUyBc/DNp64ftSRiI9yrtZVR89
GGGlrOyDuRB82TyX/feyX/ToSSobsH30e4X1tyCKSPTdLoP5ztwqIoNvi2mOiSOn/YXhd38JBlSp
XqmQnQkd5nKbQpJ0fpije2QpxDLbXe7XyUkjD7oNrNEb2qXlhotau8bGwPUSZvK58PXfuk95SrDy
LUuAz2ykRGdcsXMDsmWF2MKCnYhHwg2Pit/BNNxJS8NAdKCsa7ypQ139sbz+yo7xVyXwljTl9lfO
8jq21THbx/ue15uDK3Zb1yOvw3OaTgxL02cl2TSmqYRSJYMKLZK7SeEF76PKnuH9sdUcUF+A+v9M
jPyR7eTssf3PbplxHtaalR4C5oJjXfequ/QwyCdhvJSFOuzjeAeM9yCQF1J/KlGH6vIIR+ieo3Ll
AnXGwo0fmx0NB+pAog2VJVAF5QUGt8FCuQgEewtkpI62AUNzJ/w36WYvcOx1DOg1iHnL/wbWnt81
RnDo7H4kiQOhUS+3lUeP5db9GQmqJKmG8Z8T0jlC3CY/xbdlpHhgnZTLcnELS9rekTTMEpaaW3Nl
Y50CMm1Py72H3whTHsaD0pYXuximw2DS7wuzkJpDAZ7SQhLPqntoaEgSkxRJ73Md6pbsw2hvKyZW
N0AL/kCalIkhTV5QxHVLq18v497+S5WTnlJ6QEKlDSfZ2XVGDrCXq6LwPpmp8tEjRxY+sSOy0YUn
/tnuWBp3NedOx3Yt1wYqo++aoVaSU9qmSlo47hEpldstXW//0QzYoAx69AsN/IMQX8o1Nv8YF3Hh
zHicTMcJWX79J6riMy3o8OlncUnpE8oCfCK5J7DMcstBvke1EsMFnltd7NcM2y6MB8xd61OQ82ks
GxS7LSADYMqFs4RnKpxxUKK0EihUHhZd4CzPWVfeeFh1HdtT4R83yVbNhRiofd6SNZ6BQWCKtlLz
nga0PpyQM1i1VBlL+D4/BuWaf1QbHlWhbt/R/5apFVa8givtSrXcybDka73whiZu+QIMx4qabeRH
k9FtmcO65sdYuBNmLtz6ZMx8tqM3LTXZVirrTPEyDv15c3D6+s4NhpaaKkmNujtt/8fcmSzHzaRL
9olQFgPGbc4TM5OjRG5gFCVinmc8fR+oum9Vtdld3E1bb/KX+IuUKZFARPjnftwIKZ7PN1ltXOBj
w/SgKl3Gkr0FgQBmsMHR6odiDR4g7B/Gpv0MoujJSBvoI7ii52V2UoQ1QIEakp0TsmNFr0bLmBJy
ye5zWWS0eFEA4kEaRCvdhuZigGZCPyVLr+EYmDg+OLGMVN4XZXS1DT+EzB9+KVcy+tqn2s42yE3b
tDX/qBm+Y+WGiIzppxAmIlHPUQqqj2UE9kYCl1pp1airglhLOal3wkd2qUwm0IXO9vS8PTVdsh+V
16/8Yn5z2pjO9z75jjz28rnkKeUtFh+lXkg+B8c02NfkuY03X+J88JWvYCmn4uRHTF1SFqWp4pIw
ra73RWqEHBeYqwkFQIZNeMrGAoEcjoMQKCmmPI6+AyuurvAi9idMe8F2hh2/KUsH9TxRD4mHIBfN
b0pTA5UhXbjYBaXdbRu23ZT3OhcH0NY1Lcyf7M54RrEJPLFbGh7DBJN8SashY8d+1bk9uIhAbzFJ
/27KFAIDA8NgZhMeRq84JmmopyQmnqFjCyykHJRmqswALYeOte+Vgh6boSjzefkWAQ8Gt9JPMW4U
Tse/SU4OK51jkREFR9y0KL8aQ7CkAQrazD7ARlKdUO1QrCdWBr+Lus0MUmDlyB7TJ3W9rf5tAH2q
PWc7JERNVJvvC3g4EYiWvdMb723MXrmbj57BiK5ZZBKySodGkR62nTRf+fEYbu1QbgIjai7taGyV
woMkoHSsC7G3ZWIyYImoVGCbHkCsHNLI3s7e91jAa1d4XEWNlyMJSVaX9qUN3yiKPFWsu0ttzKYz
5l+2kz+Hdvi7XOT1rEtR29ey9/3TXDVv5DtQSYudZ3kfpetmp/+3Gb3/D+N3amHa/Pf5u9ek/ozy
P/+ev/v7Hf8M4JniH0qYtiJvQSEtncNk+f4ZwFPqH1IjChK0M5XjaNP8VwBP/UM7lgYAoixbm45N
NPv/BPDMf2iXTDtl71rbf0u8/wcBvP+MeDsChAYJX5K+HmuG1v83sKDqUTyzZsJi7Rd731BfVVHf
2VVua62+/u1N+d/Zv3/P+klNrPA/w37KEq50HGyBkuShzTPuP8N+psQeTEEHzp6cxpM04rPfKvfR
IZr3CD6mOeQei6grpqDbNOlM8Yhl0AxhwhBjJ7cbQWKThjDrx1r/tggprwzHyw8cTsO7v7wsk4MN
WITjUGKBL+e2ftAgdlU0iFteuvAiyl4dulxmb4s60LcxG040iaFQ5mX6rxfP5cAH+OqgS6HeSqgI
AbP0Yz44nDLwn5zwchb7MIkRjyz/s41xt4V2fJc1GtqMODwPdbK3bRlQwhaxtxzEK5mP4jD4tIXL
TpRk/B29GjBdneIO+7Zpp2er6uVLWGv7jDvPW7P5mQ+wzEamTbI9UP+2hBAr+ZQ0vnhy2j3LM5Yv
s2+Ogs6cRwQkXOLFTItRIcgcxQO5xQIelmneJVy188jl2TQBmIN8HtS9sdE5iUPge0XqAD2YTieo
PDxG+3E4tRvYxOWjNv5JVTVFnh7VgDIUzeidDI66E8tC6uM9xem8d5TxbOODuOSy88gn569j10dH
3DUQwMzimDHS2MtBvSBaiueM7cXGePaw1L42RS2fO4x+bXGW2Wvv4KBxx6G72GTTiPk3FNnxVBtI
Tf3FKOezbeHCnKG7C/Eia786im3VecFFjnTNNDRsr4m3h8S3FjxOFh36IpzvpSIoTbJ1OLijbF7i
Ane13T9Dhj6XHYe7eFhIqJXo3pomf4893Z+TblkGBAJc5dmHAa/7UzMk5dMQ9/bBYPDeEJnqgJqv
TW60o3DEz4Ja20sTCTCJhLqvHBtPNE+VhOGI5BXx3L/AdbTv0kz2ioyrV2U3YMXODeMxvuEk6Va2
NQBWqlNxDmwtzl4BST6pzSNz7+H+9wVDMmkTHPT/+lIE2Xpj9SyIQ8Kel/TV9FrGAShHp4x+8jew
VdfFwU+Tr7GILlpNzRVGy8EFmZpZidxAhPVWoNiem6j4MiE5bbw06RlxFd7NamV8SOn4whkEjrHT
2rl2lsWoeHY/ILE8/C2J8yvjT1yRu4gZgZE6SFGJqqy49ElubbjFonVdmNaFgT29cb53cJvRPrcd
LtEkugytji5mp8VOUoDLoPyZOODwFjGX9018TtTNtRsRFWG6UdOkd9wfjAsKcMWDksVKu970GDXT
9JiF85ZUPyjGsVUPnEerPJjxybWDOOVoRFsjgC5GAdV46nv/bg/VePLzaF5XCBwuHKrVpOGLj+lz
Hg4jA1T7HVAH3mrmDRjEJgafEc3eRAIxsvYHYSbfddsdTIz+rLNJew88kezCTDwBlxEw9TfhSKkE
U3eX3OtKRkWL5u37m6xT5zpsMNVlEVbw4VlIRlmeCow99PodcebXwo7Gd2kE3PVoT6uxsua7rpqX
zNHMWBSZlhksER0WxiGym/gnYV5To67jBF4G6xpq33+9/P1aXFsVfpo22CeGKY65aKetoDrvafTG
R0NjXwEjnkIJ8ONL0UV/+PcuuNnk3PdWtImrYWdD8NtUtHLtiBDGu3KAwkx07FznIDhHIrOxQU1H
G2Z7njyIagnezRFUy72GqoBosG9KmNf4IhOisUV7cRIJREb5zcVEUkdM3jcD/80zw/7ni0akhCk8
UhKdE7lcSFjZIiR05o++D2O6DayfQeHG54Rv2YredT5zdxq3VeqjnA5LL5BbVsdyIKNmjvQDdPQZ
Fcjlu7BOpyfL8tkswmsP/d47B85QPUszvjUdtayzgYCT1t1lmByPpMD4ac4ZiZUeXzFBFrHFWI/+
u+Q00qx969xi2MYBUqSlIbG07HU3le2066hhMh3Giib7vj3S3eC9Qzti4UOLdCHfHxgC/sDW1h0G
U2cnKMT1xadYqYU4ccGWMD8YInn0CZIdvZaSGdynwOm74WRYjrrjCyBCNatmT9JG3UObr83TkOxj
4klZpNb9bH2lwurfrG4Afj3SHCNJUeHoQNdTE+20aUrLF2A2eQxBKHLSTl+igKIIk5tmrwPRvSqs
0qAdoi83o0WP0VfxXGCO3c65d+p8f7xUiqC9z0GF4CTyFjq7+TW24Zryl/E7Gqt9hb0qTsSIFgX6
Zpitl3SGIWGmszwwS4qeRYC2XDAU8WiweHNhZ3KeSo1n+leTLVlz4xrPJqspZLxT2TTynDfgTc1M
vdOOm2BIIWg6cs9d+1HGP6oRD7cFOtTMre7su2F+NNo0Jg0/FZ9Dt0m6TNJUjAsOd+4lVPwvZMju
NRtzY+kKqbZ/fysK291jPWQmOLlbtPnk8e/LQFnMdhCOvcYHzyxOkW1MODg+ZMsLHPp5bSNjbSIs
5/uyJRGg2LePa3ynAaw8on1F7ZVQwtQqk13yITH88VgIbEbm05djYbOS9sFSk/ngeZn18PdXUT+i
9EZHjmO7RPf+WU2dea10yVGgUOVxsG0U1ayRJ6z11mb2SL5VsiFgYskNYV/rWeOwbkapt39xLfPQ
LYHi/N4UznWEz/JkpwKIl1f/cLIw+U2V4smXif2WhcD1GgOsv6Gob02LBzPGs0iRIjyjMWq2rJMQ
Xxt9HM023fpJH+3SMYcCltv4Iwn+oHfSozJmHBuLKN14Uqd7Bqz1Jh1JkRZWdpoJx20A8IBB4N1W
I56+ouXgzFAauetoRQph14obRu8o7uYYznt+EpmLHjSj6CdMC40UZ11X7UVBQ97WYFb3MKvUpjIm
OlOZ9Pwpjrqc16IOslsXivH+98WJk7ceQ8k6AnyF9yzwHvpOuQ/tWDcPyXiOfJbHWpb1ybb76kea
+avczPR7mg0fDFR/RjkQI5NFFBEqLPCNRvEdiHV8jzoyW6Y5MOybEnvXxTQoS1Irj7rF4R7a9tff
32Vm8jjHo3/hEIs7yZTOh4rGexOG6ykfrLcuJxpcTFl1jb0EIg/5m03f1Ke09DpgxCN9jn2ufqWC
PGZWyu/OHC6+6cB+aTsLw5TjYnDMqhdD5sGWOvP8FroJRAaXSSDk5Zy10Y42OGnTR7T7ccVbpH81
5XBFS3HZtlHBPBumfZ2D/FPX/bwXPeI/pnXzgZG0fnDSvqBXTF7FwPi2YWT41nrRdLItE07qlJDD
dpOjLeF3FJajb6bOmahh9DyRzRQXLVzyFU05Xe0w+9k1NpWcZv+UZ3wjqdR8W4xGu6lLvZZ8Rl/s
RjunucSAzZyleG7qXxFc7htdyyixKZ8yvYCdljf2NlZ4Jl1dJmwOO+oAQkos53r64C4u97NDwwT+
5UsazM0mYoS/ZeCp70MsHhxzco9/6aV/XyY9EmfT9rwNq+SQDe3JwJ9yk4Y9P9YBI9/FUZubVvJm
TnxIewbXQSG7nUeUltsb6c2brPqhZL3aIt73D8ILw7NHUcZWOsHHglnBRFjHNyxMV9cD7DTRpHqz
tLWFEV6euJjRMev2hVw29C7DV7gY9dGU7a/e1dNtDPJ7NFves2qfaEroTnVjUk1cwzKyyumbP4LG
Vke/ZM9H1+3x66V9KHY4N6dzaJEiDmVG1M3OARbgBz15kZxOfpDBBey8aZsF3khnjxVgK66yH6Vq
iFFkfr2LU5DtOiT82sv8xoFo5UuWJzcJ8lu5eOry5SWzxpvCMXD615dCCgt55o6gR2qTaXRknua6
zo45zhetapvtKS+lEsHWWKoKo5oelEzwyME9HPwkYyzWKaOLsMue0EDuSW5g01n2Q23I1emYxYZK
P9QxpvYQh0TdFrTLMbzcTUVpL6rKuG0XCAvhhN2kcGNQGyify4pRQTlVw5+fUTP/qsM2fcwrPzxl
mly0m0T1z7IoSgJXc3DJUqPZ22U2rRtT8DXRJE8Bl2xHIRIUUz+dgR+jtdQGDptCp+8FUL8V4xV1
yOsDPsDp5vZ6vLHWQG/JPMAqRTWzqSSDPiw3QDg2/VNdvrChdbE8ejwQG0dck64sFlfNsO+acgbE
8mJHnbsfxWA/wI/HDwgPakYKr+Kt3Xea/S9bAQENd1riDw1eL9LMpSSCQ8y5n3zvTJXhr96ZXvrl
6OzzIFvJ5mQDDfuTpeFemunwy0Q1ZK5bzgx9IrnLFxSu67fGE4YeuSkrNT8OqVXCvzC7W5D4pjh0
roh2PR2SN0eRmy6W6KDr5vNBwhK4xpPEn8w2BEsLoZDUJ4XiTo/cU+Ytw0WHjuyA7o7ng8ZtVw6J
WkW0WmytXkbnJpbGPvVAzzKqPXdKnmtnwpY79HsxQ+SGtK9PjlrWC2HeBRHNJ2QB/EKJDgmLodjO
QUgVfMUYtgep2JAxiLoueSxqRpHaQcqPMsu5dxGp/tZ1z8jkIXtT/52kVUbjVAYO2vzNYsXPdLsT
0acR3Fy+wx0j2VdhckqKqNyHbpigylZ6K6hblZFmq1MSZQvGOr3WAWRTJ7CrVzr3Dpxu48ehqzVq
KphFamRxLLbh9FoNKJUyZVwrnQXW2zLvts1qOBQj4an5k4zevM6F9dY45nNe2+OGM7oB3YG55cxo
T/S1S9tZgZJZ4CPvAuNnb9GGtaA5ncnF2xgvHg8Mo6vie9T1D4pm/PWYcJIsdMfIBUU8L4LfjP0e
OcKYSVDzMCiuhrWkjN2T+dAmbbaKGgraB4+cQJ9FPvOyysARQDFdLR8gOCQrcyzltlTmD2laJ4wQ
1t4MOdjUxDU3zMLzA1LKKwqwc07Nm7IFUmn6pmhtJ3krmVf7syZwoAhpOK+MCiHulE29F6189N3h
ImefwFmCou0nw57+lJvPswof1MsMEG1dDOCGPRMYDSbfJJzeu6v2h5eiSh8yhxyyS7I+mf6AIvJ3
3uLgDqWxCUTrHqcuGDZ1Re6uNj/hBYBLEGa4HluT4RBKutahv/VVch3tMmUklDC6jNa4nHGuZYw+
mUU6Rd8Txs3KVcalorIFU/2ABVa3MQt9stHYaA9T/auxBO/g7PCXT9VmsjNGBakAnpM+42lURDsB
/ugRbcQp1aZpri2G9DNjsps9FuNmnruLDmiyr3FMIwBovE00pcCR83McF16EZYsLWKJ50G3OtfAS
JjVlvWtpBWZyXNrAspcXkxTEicy5dwQS6szWuFIJRlSjVNAxnfJChcnrJChRx/DzOZT2ExjBdwPy
1brsw11m0js7ByPjg/pEQdO0bS3/HmEQIzl1lHjYj1nebxNfdCef8+3KVBW+daPaYTUv8K7Gxhp7
JraUuo0+xYSoPcsaLMFwI6364iXd8yAZrJle9TwaeI96XOvq08a9blOyvWZ/zwMfGvsINXptxtji
soqGBsorD7pFxh/Gw8T5aAWocFw5ifvTQU5ZBel3W4FEEsJCgXhOBxrR5uFYjgMxh+pjjtxbHseP
IV5volDRBQD5ZQhiHg/GOWnJhrvtpVhcA6VvPFt4nsfG+bTwoKlZvZmYGfs6/DO2wR/a7iFQxcNV
SSwbHjCVzg+2AweUNTTbZBVrcBk+8TFHzowtaxjYBU+s0LUoiWPsdcZHMu5EqV/D3p5P3uBgFBVc
QHshFCmzWRQOxZGOrmXSI+dAq1taRs7K5akgKEhYGRBw+R0p6KEtnpeRdM7AvU67ZsVaxA08heTK
Td7aTM/PgzXgHS59BtO4gH1iRlQ5Nbg7q1+xi/WyqZ3vwoBiW6UniOcvaBRiJQwoFKGA0zCUNVH6
inbBGUjYpD89jDcbmYZf9Aj2J6oNvocROlSe4cliqz+TSN80VSXXYYJCU6fvaUhvAgvbD1fQXxj3
kswjblx/pI4o8B770Psky8wEuKEgAFrUfpqSbwEjY13MJSyMyP05z/bzHNHebBSUNEzmByaAqg9J
lZb0Viex/CzzqLgOufliCFNd1OioNeRk9CvwOGGDcYDmgBWNgASYNE1YDD3vCdI9H81Ib83EfHaU
DzU9mjENRVi60FiaNfVf0ValJn1e6ic85XxD3ToXyqEDD640TiLDIlvQHNJSdQ88EYrZS8Eg2JQK
kP+uuuiQ5uWhIOO5dmqNQl93T75sHqocd0X/N19kv1oDxll6MP8kuvxTQ6hJuAHH0Tvo4GxN6je2
8AwpwXBXzmQduim76KyVK9VV3SNYMIowJptcszPx0CBUlGDGg+ZGXw+FVUSXom5tuESUUQNBvhvt
PtOUsxsjaYJMUJ/uZJBrsoAIQs+zJiRrEqf5BhW5uFUEQafR949KVAr/ftVsVeV56wB7zyKEdn2o
TjPjiVWBE2SfxHt2upyA1KmAVFY0zvwc5YsljEbg0ajKD6zAG1sSW8iNLmRJ541yBGmNQgFHsMzB
PdoDG1In3zOpJW7b4qcwcQqvi7H+6PQDihSHOEvzTlcCy5VJwCyr1IZ2AOL2Qx9umD5WG3iEaHmg
eTeRSDk2tTgL+hA776Qiyqjf+qDydn7tPhqhBWiuo2t0DodmN8lUHHBGrKyg/xLprCBSV9a9jn5o
5jiUxPiHyBvw2WpvBjYUbtKm8HH8EnVw2bSdCnN49zUJiIZ/Nd7gctwVWUzyhGOB7ixAHmHT32pB
4qC3UgkKejGhevNOBla+TZ2cHFWQXMVEd47LNLsTxY3ypSxOT9Fi2Db7XQfQhdxE/d2q/iVp4Yo5
rCzs8v+E6fDHTVoYWyXJG2YWzzjzTyVB07VwGM4GOI9B/oY7mbbZQVLF4tjc1fWIf8RsjAm3zSc0
Iv9SDWRVxB+vNb9t13yECP2NRw/GmM2otNLtpXZKeQErgV40010Zj/ix3LG2l541ciMZ6MCme2yM
6FgRX1kNhuNfM4SvtStGyWpiftLhnIM9tDeDgs82zvm8J4OFexxBecSPTKBtSaaRLXVrunwbwHgb
6DJQW/JBrf1kgQmXF3R2GHYMPtYyCJxtMBOiB4GxsiMP7urCBE5Ips1qsTsAquBTBoayTPOtGZuf
fiwoLC3CT5/9MNDF5mA2nXdqPWLxJeJwGFPR2FaIueTvsHv1w2PvNOZ6qBXO8ZmUYYuU3XHcK3Fe
KZ7mY+zu8tDG/y6dFz6KNuQY/BGZsxGzwSMHo+oqr7MDH2qgUmF7y/2EkJXTFfFdw+Mjm0Pq/59f
DLIADwFohRqFZPbYfgCI3Q25arA6gwObO93sFUHCW2UaYkNB3JmjPPMcPAd03jXMpAESuJRoydhb
wod0d+IU+dEHg7xXeikCSvaisswfZYYtaGLgfwpkV/8wOMjcYFge4AJ23PxUVZtzOz14kzjSW188
sIfFPRcSqYyb+pa6ilg9NU9ManxAc4DWLDvZun74K079R3skhE9e+62d8jOMyJM7ivp9yPQXpRLO
0VsuOvIXaTbl7fLkOfSm8AjICsGjKcNHG7NFJOSbFVfOxWRXtLWGbyl+JCra1gizuPE5YfeEHHsI
IoRO9zPsX5Ch+GCLUHSbGqdJV6krrT3zqov6p8gC9DPLpqDHDb8tRlc8mFEq9mL5u5qlrN6gsEn7
7QmCUXsy061rRfaGgxsSWKrwzCQsvraTHQN2LeespsSxgnfmwyTfFvjUV3hZAcbhFu4UJmc3Urel
lSpUKvpTJfaKDdV0aCWEJag8EPKsSNB3SsNrjW1+PcxD89IMUtPJeHcWW1cEqJyo2HiwJnPYG7lI
gexIrG+dM0CuZvdOMGxtOWF+meMl1W7SiGqa41sccmjDTF+czazBoUdqbsf20lpORhxYiS2dXOx1
VRaSnSdbqTKv2nbFsibqfGs7zo4/14Go7p1bg8p9MzMOl8nIJWlw1Y3ytSvnHg184Dnq27h2Q81Y
B5tQs5T3OhKZmrCPBjTIIVql4c4n2Kd609iTgsb01FZyj4HuN40eLchBLqUFKvUmlbNXFmZax5ua
Z42PkA35iBV2+S22tgCs3fDusGsqWzwkbO3Zv43uI2e4nTMZsNJm8dgI82eCGDT6SLZOnj6EuPBK
W11d7OajL/e61w8urMyTFETpkZHqDcc/S3TTKcCasnKbVG8al1XUUCI9WiB/ygKKQ6Ly50JN88Pg
MB5DOmZAUV8zP4FsVw1Hu/ZqKLhlAuFfq8sXHQndtYoU3EyUV/gVUCOCkXqp3twr8u+XNMookgMR
YHMdVxCY5YOFUBviol0z/wWyT7r8UUMk1DYDmqKOgTpaYcapr53peCA55lXOcwjjfqO0jE+uKXj4
tUwm5475KYeILPexN0bR1TR7ztd9ZfIAzAsOlpN7FhXeuTguUekYru+Js/zsLLt7mmvBnoEwP5WN
0d4YbYuKzAjwYzKUV5ddOEO9x5wA+jnuAM1GHjAsl26PdZ2PuFsHgxECe+L7OI7hHTP7T68vyHLQ
97pmHLaVeuzfnZAeDg7GPIZr5yQN8iPcCDvh3EMaV/m5b21XUi1lELrO0o/e4aEDfwcSBbibYybE
dhpYPuL22hoMpPHvru2vuAjsbTfU0wshG0w8tiA/b8fzbXASpt/iDSiZ5jCJQR1KTXMg68OA62SN
TQrJKloNzQ3/KaLoDHAy13S0iDo/z0NF72QH40uHLFZlaT17QThuMhtC3Fz4gE1TBjXuB2RAw3Pk
qVmi8fxVayHQuspgSYfLet5Fo/9SmVN57qQajtzJPFVx9FZmpACD+DeIqv22hshOmgn4sdUSiiU/
svOLVwCTjCEjZjUj894n4VnHvMKbC9TrIRKiQp7P6Xdo+1uAD38bzta0q+wkvgK7SElSGVgbu/zo
zcV19qZdIp1ffUCM0h3IoE0GrCbG1u7QfQdVnmHl6P1Doe0UzLCXXbU7cW3p2tqn7Ng2U82EOEVn
GOapPfNp3UyC9A2QD1qjCrge8xKNxP/8UUysbChvzlrExXQtppoEAOQXdEsASfBR7WUEF8XJY2XU
wbWPoR6r2V5Z7sEDCbaL+l+T75zsqf8wcuCtwnCvpFGKW2eKrbYBdiBggYs2hl3oFqSNVr6Xu7cS
W9Te0RyXs+TTK/mIUhIntx3WPEq6UVFxQZJ35BorF3x/HHtnQMRkqvxsZE+cUyG9Ghh3XoOafm0w
nXy27F6fiIvhLnfgHyeR/YOVDxpQw6Lk1tPeB0zAnsP4DUeoXie9B3ANHr0z2a8OAHjt9OoGZmIP
rjvYh5NJhkWNh2rAp+AsSmLvheONLlxcwwALKYrataQYwW9iFysSIq63AuF7M0DnoMPNODUwDin2
9UC3jOo78NQuG5gtgsiKpaDxmJ4gbzT13YyhJeN7n/mZeAUzrCS4JQQcgmfKC9mHwXIaKrZYtUUM
hJbHZEeVrIN71S43RRLcSd/yto5l+jLRovuoZ+Y6jo92wihpNUeTe7UtHyDJkv8OBTKygVXkd4HQ
NKc8qiYGdxdMDcXGBZwAgUGnAP9BfUBNlNuYhsrVXKp9hhxJdbT75ZfBz1AJzgwsWjRRLT3OcqK9
qWZIR6DuU7pQpQZlLrgCtrHW1GyxlYebTAL5ifv85HkVF53zYaqi3+4AyczxwyPmiFdUpfmYMDKG
pGveTcdm36fy5Xxqy93flyJTcHTyuj9P0WCsphS4bNj1aseE7wEikoT7Ev6xuXUQfsL84HjtdhQZ
ZIRkfE+76azcEs4S+ugWY/p0j0kZWhwH/GHsHkiHwUtgEY47Pnpus6hk0VxB6Ol+OX3SQv8YIzK7
2OnbGLNREJI2qpowW40CnGnptY8WZURwdtmiAccUHg9eMtuzeTcy46MKdHvSJfYHOwdU/RWOyoEu
yi44zHCvaB8wAlm3C5XzNXNATbAq6+Xp7wuI4HxXTN1H5XiMqzjgrhiMQ4taZAe0jGPFN85mSh6F
M8d28lrnzhLyd7ubHCMP7BHHC4BQ5DbybT22NhqmQXCpkMbNdzhmux05GOaiWFaw23QWK3Fp3gud
f/dOSUlCZtGxxDPdqh/pQOBMXPhYHxNJMF+l3VaA4QWTbicXDlbswexZrRzeA10MPbOU8b1sy61u
CjCjRnePA5DO7kiPti021jyjjQwNuLYgyS6WhTv3a4+a8x05yblqzOls+XpHpUII8CCB+EdM+0xR
jHqWH5FlTIeiEK8TGKQ3ncs9q9LwBIHwAxdnevEqklKdY8N8IokI89DahTpIQQuVHzE9wbNt67tc
Xhja1GtLEqOnsAtoN1uubQ2V/Zo0aGGQzkgk9vY2o7C5rDIEafFRIyBt8ozO2T5OecAux4E8IRPc
9fBkU0a75nIVqQo7hQX9eanQLWTJ+TXgChC+tuXFLgAXJw6BXjZgwTquDFL9pnAvBbOEdSGFw0an
zzC2yWerZ4zac6dvhtEZzgxGx/PfX3XMT3eZZ/wyndJeEIRRMTdYOsjPgeKVWz/FC90A6pk7dsoZ
GyM1Gb8sXe+msA0XlW3TZk664+wTvblLp0jvacg8cNvZoFjWk9dmlySrw5Phzn+0Y6vd4Pj7JFPE
ViumxqYRvXZ1RQwrJhzRuFvXRiX1laW/TNuF1dg8ad5pjITeLeSe2sftD2+kLhgyO0eUgPNkLFFY
O7wDHN1iDARJtKvEEN8MFoAom4xrKya4b2fs5vrnZEXHlAa99RSXes9g2X7JAaBg5PHONkeOXR7g
XoidnJDOaJg7s86xW9QxsbclT8lafaboVBb9LkjbdrX020EmEPsCgDg567F+CXwqx7vKO+DrZ2zd
inSDHeviqG48m4LUVhMLli13gvilNkwtu13ajRDWGqPYkVs52mG8sjKIGW2XT0fZh+9TYWeHOinF
gxfIt55t9K504mfDGJZauOUziVMK23SWXE31I5NKPdfE+un+hnIefhY64ReUah3GwfmTZqVm2wan
yYAL7wzGIS+Gt8lu0xPgThDP1BUe6yzVIFqbI8iHeB4erV7UXEdAEmGUH6P07KQN65hZko8q/QwY
H1u3mrtuNdgFKWOmkHbKXow309pYAvJkP8J6dXrzof/yOFgzjDphWcq3ukSYaV3+ud1EgMNDCMMi
ljO30cRA58Qr9/hweQDEQNmY+VkAsPviBKEmOVAesymVl3FksLFwnawExm8KbLet8ivC7Irn4S2O
umk1llN8UCOB8yl/zLuFZWNCJXLjkIBkOCI1aA9OVtzDl4SlR59xcg8mYhQORCJMhlw6VaZ7qyTD
6QR+sAgYO2bTnyxXpyxnCB7SRUOkhe+f+ng/ZuG3VbI2WWz4w0bUV206f5xhTm7iFWztjMOfRTYP
kU/I8SJN0fJ1iIvDFO+DPtIc8lGLRrsZLpS5bMGHtQdJViuK3ItZVw852UyHokhXcyMT0wiw7J8b
UCtUGYvzLEbjwhOa00ietO9EBMQLb9E+n3mkBWEwX/oxu5g5ti9bZp+F3bpn5O9hy6D3rATP6FoM
AUO14Xuk++rYRnN9peV2Nff1+CBCkGJJT8xH+N3SKsUOP2Wuvs0DM0GB1MaB+CBsXxhMbb6Ke8Jc
HZ7ptUGuchNb/SbvQgA7QfhUwqrbVf+Lo/NYbh3JgugXIQKuYLYEQdAbeWmDkOkH710BXz8Hs5mI
7n7TLZEwt/Jmnlysewlr7tyw96MLzPVazax5YYx8K1oGhh0sAjxJXklFOO4s9vb5OBrnIX4dWKaO
EUtH4PX2xoplvq1z+8kJK859zvSWd+hMLGe6p7riCSzWvB+wjIvT558Uwpo+vFe/plr7nUZW59yB
caWj6K7q7xkk9UOitEz8mOcKd3oqetyGaWVH25laN84/9kEumRHkVdnzta06dN/dHK1q/XxUah8H
4vguNfmdVNB5ITW2PoTmrcL9tGlT/oN451qZN+yWZLCmWfloeJHJytlHqXoPST8djbSA6jYC8e6n
7nlI0zdLJQrEthrgIdEZV0TVNg3ZwYzu+EYJ7YdgkN1y+O0QWDOMzlmmkDZ0d+N81XChMhWCFRuV
5cbeDonO/jd1PTB1bWq2EIZVL2ys4uqM1luVZu/KNNmPdYlW83rYhrXrCwqmceV2GzJNzgkz1zud
wRGA030K85kzBcatlDR7YUbXrLBXTS5Czmn8qTbZiYmJc6vZ4nCk9OORK8aOw3riT41JiqhnuI6U
eceMBTlKgYjCGj9FSMVn9f//4UYVl7hy/jMk9MNcTO1xRTpvYKxl174Dr2Cn4spIpOHzMd/srup9
WIdXfciigBz+DcOYccRN0h8ygIYq6/8j/PPX0ErTa00j85DWdHw5ewcApm+VtP+l2GI4E9alWNEJ
n25p+XVHsnTR8fm4c+9bWd0HbupWHjMsTw5eQvDKJ9jJVDj/S5rCOXSGdK961f0NTnsXjT4iqLHF
jdKMx12KNazT1QRX71BgiiNwyNN2hvIDphmmrcmIQCz7Jrt0Z4XsmGHh0CgQgdycdLTkOF2YYKPi
Qj6ZykzWSBKigKbGCZF74XgJY0dXPSxXOWR22/Fg0r8W1xx9m1xw05cchxqSKLaTjHTEb2xoQmu7
BDvR/6d5eDLsxih6FrBIdm26KBiqpqCVMkNk08Nj4hBTKj+0XDdvjlE9VWl1DdkcR+nwJw3NG7g3
aKUIN3NbMdio4c+i8a3gSv2aecmSPQr/E127r5zCuHHa2JkuDIjUbcr1xBFAaLirlHVc1Lxk/0zw
kue4wiNsYPSdO2WTAyTmiN/t7W7Zqv1KYMtqViQl16rNO91PDJXUfQy2jdrBU/ysdPJdErgMS0XZ
HvKQckDuBmjykrEDFM9872b7CMMPBgLIA5+NEuncOSEFlDYdEV3Qy/B+4IcU1bMUEbHYlDV7rT7Q
hZOg6wkNcobAL7OYhg/NvTSQ/5cimbbEINJ9nekB/CXWGmQLGPCUFIJwHm/HstKR6m1mchEdR8PI
/RE4IldJtWmtPD3DYw890Hwhz0NSwy00Ip8Pv3FpXZnWMDPKDUzDzHxaHPWhD0AMogXcRNTHPM4x
FBCpxj6BTvmKZ+UGSVnwHAYcnBjFp85A6Y2a2bF93WUkMvEB+IwRNdw/1EwRW6QulLlAJehOGdEu
nxfISUaRe9BTlaGAilITp/iR43nnTwIG1VqoFINw2jqSdF4LwyDQa2ww6rpejKr0neQbBeH2Cppc
f7oeGpjLP8rNOHDWQHmvQ3UZlejbXcjDthpZtzQcQ1w+1V/BJt7r7I5hzJm2asMBJMmUCcinq54d
/FweWTFwlJST8nDhHNjarrgW5syav+O57aSHAnI7I55263TWWK7VsHtVV73WHYFtVgQ2UF1iW/nq
MGaxN+t5jsbxhx1md8vRnkcFF6kefqk0xaKOwuCemphofLl4TEYTgV7O+EWS0AXcur+KGmtBP7H/
1Ukp6gbgmai+J0zl+NNS4CAJ52fcJqor2yPgXePZptlhT34duWnNueUARqQN+6yYlw/LmJiWUKjI
6u0IoTM3o7uQ4ueHqAx7y1s6sJ3lvWxNBwTvQk9IfddhcGCYR6fspZ/q+qcFn3JjKi1NNSUBfyHA
grKF+u6tfuRTKH8VpmQ1jIdgTDRrk4EPAO3WeDZ3E2zW6Z7EeN/crPuQM0NO1Eftq+WuROQWqoId
anjwbdjIsuaMp5XVc+qyf2lnIOtN5m77xY7udtL6i0aJZNeZvsat7dGKUhP9xpGlkWsloPtIQpg4
siy/MpZ5mzmFe4eJOd1Hevna2lN3WVwWBYQJjpjmMUT2h0WpQ19X0yfL+ak7XduaCRvR/KudZ4zV
1sTgyN/FhEJWVp947fS2PKST/cYlQUy8isOgafAeDNip9ooLkc6tOlAxif5v0StI1iGiis58u6sa
i4x6gw1RiwDRYAKnz975KHNANUkeULuACIu0nuZWF9gTXBFA7Jyj71DdhfVM5oAa8iFOdkWDcUsR
ZbFNzQ+akPiKVu6dNF8k8CfPmsVZ50lCQIMN/0LMvkkxeEt12DckOzYKC2qPtwPc3mi5pzax40Rl
8Glxq3cUMTWYxYNhLN60yH5lHI32Li4f8ATmv4gCH/SUcU3D0Ho1R0G6rCTPVP9eWITvFndhq0Nj
5Bjnl1kvxcVYarEj/lZuw6R9RaFWNsMIQkY6mUGjREomNxPbJFS7HaMRDLp8Sa9x3J6gWj2E6Mob
BP77slRfVZ2hMefIMYU8Tn0Uo8hVOt50G+8jAmrQn7ROPMckl46EffQgBNiBhY4Vjxv3An2fFV4l
0szXeibqGRZSXNa70SK8g05UkTp2HxpjsuZ22I2hLGMToLfY6vFyLinuYWavY4c4ecasdBiMwdnr
8aSc1t47TwgDftMCGRuJxDrl+vRhmiC1XBjM6bKIo6jEz9I3pO1L53XBu/JSO7ycAF4zkw8ny7VV
8lzmO/H7DcK/uC72woypubdB/FcOHH5m4SdQzE7AEIiIjsYN+KFqPacJyXh1aaegaTWQi7yvxp6j
VcnK02mNh1Qc6eEhqujBVQpvMspuvcUeZi+1c11qHtHqdNu1hOIHULp3Ee9KEHuPMja2Jv4Wr04J
dGjVkbGPAWdZtoVBM0kygGAOi1y/tj0gJh2tqcmFcW4+hIZRIMlt+0T86nfKVH1nDXQ44aSOd6ai
/LQa/5J2xRTSML/4YKETbhr2WixhFZ2mIFVM2L3mN80h9N0ikXiO1u5Jlg0PCmmwgSMBiChElg55
eSij4P1Njy+fECGh1rHOHSd5T417Ym5l8gJgkYiwGb3ObYSS5kR/RU8N96+usgFx0vJ7BYzNAzR2
gMsgr0LnI4vFp6YJolIOHLB4eJMKOBqO4ZyUQTKAcIYsWVSgRG22GVPFKqLvgj7m9qM01D73LR1Z
9KVs42bloTS2xJvNZsSK7y6NxrjD0h/d5A+GBX26yJ/XcJh+5EwG3bVsX+2jXysRdqBheN0s9N1t
KysVm+VqS9sJOEVdioj5EJ91VUfoFW4oIPxhkaA111IhuuhN5Supe2e3NG2YwUdPpz09neGDi7Y5
5qXb7x1b/6b2zrcN0jvMRoUChmMFmIyIYCA4FwYl+WKoCymWMnS5vJ3TYJZPuAjfGzWPN4ZFv00Y
y377PUPYh4nlvmD2x+fddl7JCce/900tTyx6N9gAMODURhNUAxbs5iyaIvRpGZh2eXsf2XyuZsA7
7smbKkkb6kP/T5W5b3MVF5C/uoIDCbaD6V84vum6rvrTApF4+KL2DoyGmRwnSU4IoObMgsj+p6Xh
fqyrdwvNQnBfbhZ8xeQDYf/BtKSfpcys/7KKc/zCywsSn5HORxZetU/e6DhlRs6SijUvW8SgbEBN
69wtXPNgzbM3e553Mp+OJTChmQ8Xd4uxb0fqL/QJr00HwyCCVEjBQbjJZU3CnkknTfhUI35nax2b
yx+SCfdapK9W2v51cd1spY6Pb0p8iWGzDgNTJgH7Nh18RwVZnnUCLEt7/NMHwvgFuyg9+sIae2vm
GQdXA3xyLADOl3ytmBTFW8xTwHBT9jla926PKBw5SxfLSXAFpJi+JmKKZG1Sj4IBqgixhHBjkTxv
GUd8cF7Poqsqj6Hb3hYVnqFp4bBI2ZdS/PRG23O3KT+cbhHK+wKrDW54jAeIXOsGxXBGQNhPGZtb
unn6u+0oz+s3ssSLfVqM8bn/N1BLveOgjnwx48mFesSxWj/lKeOj6BItAF9/kizWKAll6Convqew
fIAhRFecCBFRAojJTuLhzxzuA/HESlL6n/DjsbY3INEjOpzr8ReBHc1hFtW+mIMobsMdmYPr5NRg
wPvkFM6oKiLT/ZbsD68yQh3uOOLxHYHhAvA0Fs4vbKP+GVZ36Acq8pCszwjaOFFsVifsDi/uUnKT
i8s4RW8V/SIbFxFDTu+FWByqDk3fNuNuF474GTR2Bo1kG26YV4dNTiT6oIcNX3a8kI0UEm7TjShw
dIdz8EMRwUOzFs/b7NvSb7UsngcKoF7Zp9QbWhoVRbyQm7xnbCZ2udu0vG2Sa2z09eecniDwYNSD
WL3gmMu2sNPtm9NgLYtZGhsCXInrij/DbpnNZIbPboHezDqBLTRm7q1GDt4rteS5quwbKXDJC4Fr
lCPmT22gSAEBNEBFPRMYhYBLenjgUW3WjrmN44WwXQpelWFl3rc0NW2MYUpPZjXCWxnjCx5ASkZE
vyvoKjonNsGn6LmEJry3WMzuYqVGmeECnoESozNQzqeOlVfM8o/j30RJMxpsVk6HxWLkagwOHnlR
rb2U05uh6IaXtHDwGoVbHua5lwyRcauK5LMcHOCpaky5+4ILMYrL1quKChW3uBh96LDUgjIUqT3n
ulnbNqbr3FRDPveCHxfX7Rc52INdMQCMzuCzFAsvulpHmyTiMQw4EW3dwkAiBygdNgr/BudQQ7Az
CdievqKyfhq0AB0rzvRqgRkuwjShd1SS9nrXnHuutwbBmVBiTOeXob91IQX2o2Li4yyHf6OwkmPb
w0OGmiH2zEJOcqpUhQqycvpLmpDmPdU9QCLG3ANPyc5MLtX2ZV6LqUwxYAbGWZ/BcN2KAo69ZYO3
zxrTM1wzOobzQ7KSO5dJ9AkRnurYqU7uRCo5X1WHlIjOfXJpDgDAkm9UK5r8LNq5tAEe8GF+IcYB
MDVRHzLjZOQ69K8u4yNScEM1kXogRsbvrcS8oMLkuVV5A5Tk+3BjPyHy4GzL+gU2oPLKHLqJY8RR
RY44MVXl0xJ4pB0nPKUyucRhk571ynrR4bf6FhItdwf9XmpEOK8wVvuPt+A+ueTL8mcUW2FDBG/r
0rrk+bveym9lzo2vOHJsZAubVXBJ2701UJ2iUASzIRRIdLa7TBqylmV3AWUmlHlZZbdrAI9NYCkx
7HT0eLEzBraTvc6OAv8/sq8uK7LrqEbH2cD+rtTmc9Wpb7Hb64EyFc1RHXj02mtOi5MRAVX56eRf
DZ/ERxMKDj92S4K7hcDa1Oarmt+yyCp2CUWTG4bLZEPPgHkzWz+ZGloGZOgGU2HFWydJmk3eD7Be
lDrxS1s7iL60wScxvfRVHFDEdy4XHA5K3igo7So1MBIYkDMgFZpJVAVJylDFtHTUQ74xGfWHnjvz
CTsD2R0n4WqmrzKl4nG0xLBJeqxJRkS4b0QRaKyp3WVy3kcjZwLNJWCodz9GbV7VbEEfqDlxxEsb
8ZqyvHKy8l3qpG84ONYPb+73QtWjoIG552VwpM64UJ8KgmGnPqU/fsGjacTuo1+jfAw39oazH9Af
U/sx67HaIeennrrGic1Eu9AFdlcwm29cXkEigXhapUFPdxE1cPrLNCC+Jdl07wqtuQ6IA0tm0+Mk
it+QXQENwDY1vHxrhB8wFOsyEsCLMOfpcQTZovnjNUQcNbdZy0LkhOW1OrTg8rEEwb7u1CVdDCwP
pDnvDYcPVCce0bozo7JGgbKt8ffdUOGyxm0v82U6teJjdiyEpozbPlTXltZMd4IwRK9b92kEFt41
w/rPdKyIcYO+qoaU+WCnht/hgUWxZNRYrlEtdM7DbHb0sttry+xu60GLdv3S/DOi9suY4O2P2vKd
qOm8Dderx7WR0vWRquA4Vo6WYlEnZeJZdUi2b00HeRnUFqENu76GLfqfqEp/qG3zMnwVLpwq9GYy
0FFN5wE7yIBIWex1JufhpA2rgyQ85VusxGk64hDO/yFA4HjkZeX4QppHu3LfXaKfCRjVYoqb00wT
BUuuiU3RfKP7cET9V7KL20cuShoH4cL5HBMnPJtOUKrZvFuFnFYxOJk+4RILtxHLz9V1WPoR1sNr
QgAihVo5O3DeTLr1gHvTPAEbdB/nLrvUCMJ5IUE+Vyq4nUYdj9IWpHBdoEHgDWgyWOjlS+EnYYHm
yCR6X6kbgY5CfbJGoBaMBl4xofq1mI9M1lwTQ8FwIZVTa3A4d9vQz3Ddbw3EBOwk7MGlQTHXxN5n
hRndl0jfh5TuwNV62Mr8lGOB3uJBh7SVAVQTIHDjL7VH9IUsdjCjiQmt1o6OCuleW/5cal8X6Tob
+nw6ziJjZCyB02dehGnyEJbz82zSIGPZh5lON0qWjVNe4E2TKGhTOmIORwTYLwYGncodoKPR6Acu
AeY8bRQAk9m3LfZ9AICHXl0Bm83//d/5aUq9vKCo/3EF2J4BK5p/XUwVa4sn0R2Gb9uqTrTTo3vg
XvZaSi1waFcE6LjqTM64xPQ5LafhZQEsULr4FJk75MXI1AD766tZ9ZavJ5yQLFX+Ke7ECkoBWR/l
6qtsuZdGjTuoAh0eRWyFsyNaHH2s+BqY59pDoS+UpObKRy5M88ikS4C64U2kGiLxan0SLN0bhSSW
8geDWCHzQ3kXJ1U8Ze6SYNSGW6VhZDIzDcHTKlm0DvtsVPdtTrusYQ5/cG8sINX224LFBTqm9BrF
eMKYi6bKxm6b40RuoKy86prYd1HfbKhFoNZhRLVvifpvyabIzZQz25sxblDEJo5+L+T7VJ50qQUv
XJneLTumJXS1/sas02kq2xA2SndGlr11WfqCMQ97TgXq1mGf7hUpkROZrzUOsQa+JXJOYeX8Mk1j
qF0oCkCb5kZqSSu0Tn5PlSQ9OclPicS3LXFlbpuo1C84+NnQpodQb35TfDM3xI8BwZND+wr+HbRM
bmy9qK5cxMxawMdSlBw+i6alzghWSJEn4FTC9r2tlp1IJspaNS3EZ4JHTm8iqufMrtqp2DbsIfpm
/wd41aRqjDM84s+AcBfT6AYcSP1mi2Vvm9VPVAzqvK8j89JWBDzq3q9zHICxk4+BLZmcnYJUcvmK
/mCeo1qq20nJBy+j8oUoerxjcfpKYN0ILAVkqViaFx4v5gb0Piss+9OB+oUdpKn2mnnDLxVesfYs
FW0XNdi0AvSxby60neuuBLnBpeQZciWmJIcBhjMzEwc/7LlGiTm/pS3XqaSfl8pCnTZJKtgjIOdp
7mo646QRKwT2LJrdVJmnQSlhkOIB7wCFDLPrM/QBVRTVvMVOg1nbCN9Ktsj7yS7By2HtTlR74V7I
sh21NOep4hxAED8lBh2Qe0f2YFOPgAQVIMsrikAUwkIhA5dL1BLnyzFaOw6ipPiPtl9CurO7n82k
vCwi/6KluwjgDE5HnQXSrNbyTN3Z79AvGB/vdTjbF9W2MWPqzt4MI2q6BJEvynfuoxYvB1nVn6yM
ZuTdfzLGjUwlKxYQcuOS04lHM1swJ0l70LCCQdE4qcNDa6DguCQLPBFR9ElDMsjjmJB0MnYYnXEM
LlmxWyw04CpC2W6aQxcuiO608HhxMpg+Y7zggpKggQaRnjgkIInXnNDfrGnRTjhdC1WPEdBYa7Nj
SjZ1ifu/ySLn2FICeWsmPeDSHg6zwvebMwrdB+jKcyjFaQYXAlzuLXM068RAsY3z0toX/awDVupm
PxkwYaYxbe4lYBQ2dhWv+PEBNUI5lp2hHOHasGCuQvpdB8x/7ZI2XHtoO2E7ezr+3cNS8ZzQFeHu
5AgTJ0YSPaGE3mdSLHsIvYNHbSr98LWDZBG7ct/NKGjr8cwfWR15PWUD2PIoQQqr4R8j+HIijqqe
SJn8ZFqa7doFKxE8vwX3AULUVm1bBeR/zQbbBTUBEefL6msoptL9TULKncxK1NSWLU5Al6S25eRa
4uVZAGulZAw1MxS3LrGP34TZs8NIqLrPOXXD6ITZp5GzUFGDffoRLDzCprwRwiQ/S3XOb2NPbFTY
tzn5iywK4ykx232qJ9H7XEY6vd1kpv7/l2GrOYHr1hUbB/6p4KjJREVNcs9jB5u1Ul3iehQbEivj
KTGsY4wz7jjEzkVRYhwPFeeCogqjYxUaW9jA6WUplW+FIhb4F8muFwcD1j310tWHxDi2yefuG353
skUY5OU7WvN8m7Xo2iOgHPWWY4u+DP1Oq4Om79VXm00nzTjGMex4kGKUI9fvASmvTnkkum2v4cia
53n0agYogm+auqEbz/ULWqX9IaGKJx6s7ThG6qMcCderAxUQUlNOsslfsooVSG+SgBpsntVy4LiW
KRdCXjYnpNMy5v2bY7PMZ9VmsQKpJoxHhRsWl8Yd6SqLieoNMyDGjjP2LOknsEmwOvWaNxNldNXV
FqPAV9+03U2tlBBnofWaNe+J80k/y65wXiJ0iQVtxC6ZECoCeBwUTesRtcV5tJ1L11LfpcHWrj5p
Ytyr44JdpzgxjwQRltzGeZnoyCGoR97Onb2GJFXHPGjzbSYZOJk7m7OgkFTRFNCtMEdMtE0SjHqt
MQEs0tlaMZ4Q/divTUOa+6Kx4usGqAGyOciWxBaFe6NsSX+zI5DvtHFshq73HCd6C/uTGLFMRQdl
sXFqJ0ctv2o9LZ0sXO2GWGTBxoJ281M3kijAKoAAdS7JsFW0TRb8Rjrobqd5d1HAGgAcGM2PDSZu
KbeoS0aK36kG1f3j9Kbf6Mq+ATsdsv5UQFpp86fiIDNFDmulbi8FFFCr2qEf7yd1QShsP2MaqulC
qP2qeCksCPIze4mBIxTmORWOygDvomy7c+26J44exDK+lcZ64ruHk01jlPmuyuUIvBzQ9kB+ar6z
sAdi179qCq5nM+J3vilvUao/D9GrEGUAF8u3wPwrPzXUvT3RgzJ51+ePCLwPtYHooxwjFM4LDbt+
zlRGc5ZgdSG5+2H/ryCqicsZDII3txOuKrnNshp3cIVZ88d2nvMGWAPBHMp5RvhdrvJqa7i3sgug
gzwlip9+Oew2TGC0UY+3YXE8jvcRniq8xy6dOUpV7xbkkNzheDEc+Y69fqw5cgMvbtstSBqPDcQ7
4MDNiH0bsGfQGzgJyjvbHBLbV+y1u4xsPBOQVD/JuXnmagdj0nPd55r4RF2cNKQ0+BLsk5DeY3wf
9Dxbk98YZ0JfA1hcGmJRQVjI9n5S3aBbX+TyNUw7XIieIjC50z2o8jEuFs2x9SG1xVGihdmgeAXB
VASwCwbLYAHIsGBBX+gGS7vfEKnF5TU8ls+5ydeDLbDA7WeGgZ21Xzg4fFJlu1iGr7U+BiMoL2ri
FHDJumntgJYt2rfJ6hkaPTyo/5LKOlHOuonEhY2+MgtMEtB9qYnO2pj7fsUCT88rG9mJKGGuV8nO
y5yI1hLdN8rwHMNCSw2oH2jImWXu6vhYJydSZnvLYP6SH7jO9xHTP/AMZh3jANM7GK2fqHnOtO+e
7s++eFIReTP3BZBxJ5I/g2u2TH8FQSa1PgJ7ExzRrP67Vk8KlTgaj5qBj8p65vC7BYXh5ReJo6QC
MAOxa6MRHGHDyG7h0HLBqeG1bMAinBOupYzmnVZLg4lgW5T6ChlT3X0M3fCZl5yMEAlYZ+/naT4Y
yVuf/+L43pDwVVkIJ/VNLS51P/LkIxChs9VPrtkKRBi50cVXV74UeFYUQWd4d8vbN/Bhe1wfV1Uc
VSyqYXl3Kmqx8plVy6VRjtwgXpadiUB4o05TzItJCc5CUfwI8j7MNa+zDk5+K6M9NR9bU2Y49j/W
NXiUnRU2lLg3VXHpwoBNMpbXYyazo40TvqBTJqWny+FniwlLN0QsKc6d029sqAktgxRQcSzejay0
6Rr1NOWM+y8oSxpHB8yzaH3Nu54rXh4U2BxKcpUa38fewfaZ8lhUCBoPOrH1bp+2rt/Mv+s6sB8/
m35460kgudO8pVGKKXxL7nGv4BHGvLkl0Lljubnt42Uv0neyyA2AbQPNXA5NMOmjLwdOUiVYj/a/
hG2EiygbudfBWQHxQAinbKuKk0K8uoapJzPo/eZlau2Nwcm5Y2eB8oBkTBjU8vOJMCfG5+wKvORo
D7c25KbL44vdHJTs3JOm1ecbXB6yCsNGY4IcU7+FhiTaY58jJuqJV0Fyr9xkN9DsC45hQKEbgGiS
quQBv+tGE9kC7EXml/8xAXkW2wB1LXVwaD2n55M/nqv2iRkH8tbqsIG6FUKUWOtUUCyn/qmMq0cC
9o83tTclOAkM7FfZbZA8ScLuyJjruSRiIqNFqlyx/50/5/HhIef0QZo5UDncYEHAqN9CPLuBG2ft
nW4FfqXIRakjCB1an7M0KJ9mtmdbDylpU8WPouU8S0uIic00xZqtM18RmGDf0Htt8p8mX1b0RIov
m+UaG5BdCUyva5n+bJ8rTbJkqrGU5tqvSjtCWb7TQrIra2pwOlIjPYHfhh0oufU0lBwnHkB96DWB
aMpzq4wfMAw4lGyXKNzlXQh1G2gj5XMVqbNpRrOvNnBRNp0J0dlRwGL9rdkEguGXylgLS7D6Zhpd
t6Y/ae8qKZlFP43Rs2KnntLWJPGti+s8F0lPWrsLntZwuDXf25J3g6G8QpJgK8VLxNlgCaMwc7Os
vqxjXAg/NeNLu261VpvVMO0lXh8sexPQvSrBBVIUeyAk0NIR3gB2ZZlZUBz4HOXDkTOyl+qXgtgB
R2K+4ptxF9VFXVf3KZiGHZsMjuDiMfIYl9zUc3dkaTsUHZmofKvo9FGGI3MrBzQdv1kKX7+J31Xl
A7OWTRR6KINmPuQl+zHAsez/UcBeov46NL9h92tM7wkdAs2rLdVnzGq7OGL3wrG9j8PtUBGGj+cf
c3b5633r/hMjZnJu02psiVJNL631M6lYHCu0D/Up53c0uVPjDj2dPpnqWRP3cjpOHYqzKE6dccMz
t9Ko/CK8t3X6cCgvqsJT4iQ+xK9tGdfnLLQDRvtjmexroX4k1l9imV5PocDD6a4WhqTSdnGvSVif
k+fozTGl0CpkxZLNDT8uw/7Q7I0egTrzANkd6+pV70+4KvfU1mGqRzKDsen8muVFK4eDDX3FyvOd
thZxMQC51FCCMmjNa1cTQU3S53Lp/YjbLbPDu87jPi7sK8Swz1iHzpG5xFd+hhwdeqWazphuLgWC
M1F0xYnpEJgfnakfFQQcIY+tPIQow7WBtyq8dmaGUfufshgeu6VT3n7o3X9UHQQR+uYYK5g3PnK9
3EljetwL8lRAYW06ymS05n1JCFfXtQRyISQ68xrvnmwXzPtoHyiV86kaHScsADzVnSkOZhGoesbx
56NpmZuwHyCw9bfORNeQGObke5TxnMIPtm4noYdcOGz6Gm2ZeP0Lv0kJI7a7qm813mPVoUrpYzfl
rwsdX4uMA+efnTr/4yh+KoeKwoKEM4jb78ppDZW43CHmKePmFOE/R31NUJ6a1Di2y8dkveTm3xRi
UqRHyoF7B+6N2t7YXh4Utj0mujalo/hRqPxRY3oqFnaryise9ZcJKYTFyp9CyWAmCrQfTMATghrg
hFeLYKNLHNhkG0EEi3MO78j5Uih2j9Bp7qxEO1OGd4EIlTvyFNvm18JpjIkJPhHPdUs9V5VO0nDa
QIVhHmbEZ+4i9JfF7c1JIxqBsw/cVEynEDtNZn7TfjGfZiyL88y8A9oP+4iSvnFXbHWnOVf4oQyr
fSxxhPiZY+tGSQi1rWtz/m6653DJkIWqZ1C42EIN3AWY9XTFU6b47JjLsbEoAT5IIc6tiA+VnA/E
fnqDCMRC5Zl+5qASUK1BGcKzmt7aON/l+wa66lyLMxxTnzIO+F1O9JOk6s1GKWBFdQA+GrTmR+9e
KUrYQDLb2Jz26ez03FrhHcgKZ3TELu+rYOBPimzv9pj43Gbfs6BsOncbR+t2ugNwp/wuq1EqRTMe
WMydtDrc5rSHiHm/iM6vdVThdbBQaMleqjeLmuK0QgPSdiE+DC4Wo9jnowGJ80chBV2b+ktels+g
Tn2Vw19hkrDkclehGlkj6DL9KM2DWrn4PflZ0izZ2/PeETCRFNoQQVwZ9ks6ji8hUKD1vKlCf6Ve
RbWQy6GcmJjWUJNXEOhwMPX4hpDPEDhtp/I22sZOmMumx1jd5x/p+qP2d3BmrJVj6H0NsDcqV8Tw
aqjEK1rqEQfrtgxPqyNEG78t2ziJdbcYfc0Gp89Bbmv7IRay2jNZNXzOH2WR8iyfPQcFL7EwgXBc
6i41UdswtY4GZYnE2pb+moN5zKz7SO9Zx2rfVd5rWBnEa3Y8fpbq5CpVoDvte8ciyiTJ1wFrImpQ
Uk+M5O6Hqtjr0INTnsOzclmU8XmS5VNC9aDOGOUs5c4Elxs33b6ypx11jWQFSZiEXy0xEnoWNrqO
e97muwa+8ddCAYaQs53AendNcpQd6KgpWJJ2R4ESNd6fACvPVEtU3XIYJtaK5r3rntr2seJfIAwr
5t2mX5cDEq6FHAq7ZEyOLT+VkOMikkAs+htVuVkVjHXHL0NOwACZshXYShOZjgtbTZc318R/M2DJ
ysEaq7h0VbMCSYSBLrWdPU9oXzJNMMaVTNJ12HvzSopbuxz53SjDKWZtE3MP1DwbEIN2tDpsp/St
0kQQGZjx49dQMJRrEEYenNS9Nkit9/F/HJ3HlqvWFkW/iDHIoSsEQlklVe4wKtwiZw7p6z1x4/m5
4WtXSXDODmvNpezsqDxbpDKauPbtU0ap4tRPWFhH8cU9SjqcoeN4xNsZoUMliKzh8+xR60TiX1sb
FEqsBWMyUadfWSLToQABSq+uMIgWRMdlftn+FOidB0EgVVZ7Xf2E/HZva+sOFVXbCBJhA7R4k0NN
QJg1pgc6Rs9hICuqa9LXwNpQwM9bYyoQ5ZVu1LY3RQ5YV0KlP2BrOTbcZF1S+JQ4QOlctjDvFPzo
lQnlAYEPoXRvhqdk9b3K4wWJAdAI+0DllZBSvbBaBAiw7fQPk+GwLF0UHAtTVFESOjc2u6yElQpp
1lGT5ONgqRR51KlkJykHDeKUzCYnYbDCmNDv4xuLN33Tdl4H1liNpa3Fb4Z6jUVzSTJuMEIDjgBX
zv2dNkFtTMBe+1k1N4k8u22dPavRDUhE1rJtuVRgIkLzE+8GMkFIF3n9JiYUIHdRRUeTDRSrHrds
jp2N9RBXfZ75TYIX4i3Uepp1iwTBzi/WQkYH5Bv5LfLXoi++QMR+TvrRpKPLyzBQcf5YjR6MEWRv
Rp+kXn4ttHpDWQYOe1irgiLGnKU6VDinamZpsHd68+ZAVeN5i50YYw0vylxyd5OF+FdLUSAVgEL3
aGDKQvE7hzKJM9c271H3IDeLdDCGy5bPDjIt/pkSMJSfLP4kv3VsqyswlS1Jdozw1yhspjziOigc
+l5tf0WKvAcutCmAeuaED6vbipgwiQR2MmnG1HYZToFc2mftqe8DKzkplJMDWEHibVC8AoNjnwll
JTaDmCXBGo9pDO126RQQ88OuETYYV+crT+bnRe19geeuzkJxzsrhpEvUYKbRniognu6okx5lCPmh
tb8GSXQ+ZAACh+BGaSPh1o6sDP5QQ95wRqO7gFrYsLUngmkdsxiHBKgEgQnOS2boAvws62Joegxn
wowEnnoMhp4v2JzJm53sGKxih19CaKm8rVdLVmHF2anKXab7l8Hp0CnGWkYEjP7I6ibZN1iiEwQY
3pwW5SbJbD3oYvUxtd14RXdZeui5yJFk4Ei0U8SJioYTIc+IjoNw80r2uqL4haswcJYXX2RiMhnS
GLFobNBStrchcoVr1KQXW0sv0TDpO0UwoSsGgk4BzACN29YwQAOBYHW/sG7SC83eOs78lvMLnhnb
vXarnqBot0UmJYeMRQxL/LUXxFHdOM2PqJDxJLiu9WiOzxCwXssR82JvN+IopQyNYbvudbPzrYW2
z8oT+4W0q34n9BQUUNVtTZOewek1D1v5dUrMKQAng2d9GMog4ckxOgdzg/PGvuE+lEB9ZEV+YZxP
fiZqS8JCM8hagiRfZlTPikk7ztddLTZmhgntW2n133UzMn0Lazj51gtdgvCAVPs1I1AvSQbFrbtw
2lnIaHR52Kl9Iq6rm6HOZVwYkNXhIph3DvJ7NhFbk1TAg4XMmViM+p+CKP0CNF4zQ9j4nP0hsIje
WuYLi3wlXUDHjtM/9N/igH4xdstQE7tpwqCl5Ir2xIj7O4zbp9606p8chDOErb0hlIKYe2qbIY3Z
JxmxN3OHV78VQN1gdGhsizm92cC8RkVTN1340RoAi3Zzw0/Vjky5q3VdY4ZRYIKM33TbOYn/KZbE
YmrBTqvGS+1BpHBG6Z8S4noo+U1B5SIHUIuDw/i1gpCoXwlFI+tSIm0bxRY2GkHEpVBL10yidPsV
axQvo057bg0AXkk4WczqVmRobhewFj9V1jmBMkj/kHrTn7KtIWk6fK/HlDsJ7gzAdfNdNmYuSIxc
HA1PphFx6GgJ4xjEZKMqj269sN3osu5fHDtr4TNwrUyzV8uqtGXFw/5nTvzMlvgOtYFHSAIluTxs
tGzrc9EMjh4sOoC6QnGaXWuGL6MEi8uI8oMdm8ckkkBVM5ZQjOQVTbh10PH0ioTl8tIkP5b6rkyU
/G7JJSS1Z2U2p5225OqGuHZtQM8JlhooZpvt9YoRdLhWxBNgLs0wn3VnLC6zYp3zujuoTsbphx+3
qkkxzqCQb4YEVQ4oRIS6fSb8tFYW/Pjcm1NsKowcMuIyS4x/KBHGPv4CB86BNY3VSe3fBwjioTZ+
51oT2Ak3X6NG3OzSEe3pRsva/cJQ0eksXyzE+jbNTgMmohn5YRYLGmEIayYSWO2qxQ1D06ci6whk
FYcqIYnPPiiq8DJEr9GQ+62lwa/4bk0N0qSCqCn1FGRbsAMs4soa9Z8BcLZV64NdYiuldUsvJXwZ
N65AFHJBB9iOiA5ufZ2Bbxo9GN3gkp79mnutyWf091zb1QvGER8BOShcAmZYi0tyeTeSe5WQv5mD
7yjQPpD3u3xP+g/pD0xRP8t1esGD5aQjvppdhk57qbEvfFn2VWmRrjoHEh5YShSbqBRvZpztIEnh
62m21vAWLXOgdiCTwx+mac9ZWAVNYh1bheAQb27XPN/WT7qQj5bNFkzQLMN/ZWrHJJZ3Tpf5AyEB
pnMz+36nqi/N8pepXxN6zxEsVU0TGTI/DhlYK83sYni+KB9FTfVwkRzb05RXHdPMBO59/ZhK5iy1
/drJFGXi3O4MTJDaThZfGXMXaIyMwdm3kpxoZYMLG+S2MGTQYjoLkINp68Ucfgvmf1n7Aw2BHJ3b
aULKRX+R0PglLbrjrDso+nMWA8JBTjXycWO7w+Hn3AfGNlnGdhCRuCinDbTNA2mcqv1pFbsy3ZuG
RzJtEj5p7etkn0weqjXarv0t7WVfQxIjy4ZmJT3lTKskGjcyFSOqhhJ6o51Mt1w5LeIKksWNiE6u
x4bcdSD14knVjduovdjONrGf/5/6WgGsDGYxrJhbis1VT2ELkh/D+4BPxcg0FB2ISefpnBXLNiGr
zjIfdnVRCwJoxXLQe6g3WXkuwd3PCvwXnqhJe4igZMSYxUR4ghONNYTTpbpvEHfQmuXhiA2NHRyv
gZyeabRpeQDD814yREFDRt5QnDDksNyaKO7FQX2DDEzXLJ525OfSHpjHda6WAHsMmyfiUXVaE0r8
4ifV34gWoRcEc9bDP/HNkRhJx+NlEqSADtlnik4p195wy+80WowOkfKmlWRWPxqUdSCjzBeHflex
vVhmfJ0GY1bKgILmRjlNgpy+tvUi/SRmJhq2cl8y23dG8a+miS8RM+U4Aw4CZu/APAkKJ+mo9F8I
JKdjV3zAWFhGFEn2AckFprpVoYcM3mU2hUnErSoEddA/HcHw2yevcRPXX8Bq1tGRuCviWqH2HHvg
JMS7jCi80nprs7gr8jOqJ9vAX0AaHOYyvQqW8BYnpD2kPMjtJuxGdkU7Mleg+DLkuVT2U2KSEYEL
i0gBguc4mnfU0NZ0ViSmLsvjwn7gXjVvVn1XkVkCoXQl7aMF79Vq2J8QmNkhIuq9lHYnwPdsfl9T
NnWAqjxW1RCDf1MO0KmDIJ3wRiF2lb8kKrxc9FyUnxJ6pz7n4kS+OQ0481lmOCjZK+ViKl9N/lnw
isjhDpmRq6oV0SekbgL5IIFFGvnZzyL/aBTDd6hfpgqkCEOhVEXV1QCdyam47B85wuvCTELOYo/1
7SbMW2jEvE4GRhhoES0hlW6nPDJb5sup6ELaYxN312XWaQecc59al55+aZGjk1484P753DPMnUEY
JfjlavIxlZdBHX6VprkBC4677JBY03NLzmAK24nuYtP24fuQlq6RTRezjn8HNX6z0jVthvkOH+Lo
UFLFGnqi2RJ/EzjipCCxCCxJeLTWuFaSErnFNGVjTt2W7KCnEIOtvNyGTvNEqX9CNn/qVyomFV18
sSLbtxSPxfndFjjoQsctOzIV8QtxtJrM54dmOs1OSq0zlv+vioZWwo/ENWjX1Kb4CPL+RSBuBPTy
liHMUdSvQam+B7jIeZ9fyoIOkTu1iIj+BfoqG8kh1j5V5c2so5v5pfRPLeazsPvNpSMJtt96Jx86
NcFybH+M0uQTXclRmX2kE2E/fDIc4B9kUQYONa3F07zafFmHDEDlQ+JSZZHdSlzc7G8Z+rc0NENs
YxOqDuRvbkWEYMdhmF7XDo+wuY8cfSeAfTpyvW9aNjL6uij5kJUchfH8NubZs+iquzRagcxbV2pf
HTQKQxV0LPZxmb4UAapHgxpVkXMOd7sET2DaCxXLRt5Uv+OpM+H0urlHjLYIC4S39UaxbHbLyX6J
QVnX9xZ7ntqi4BfxtXBi/kS/r2NQUc1RWr1zeG/VdHpGk3dwauE2p+dRp3ekyZEH6WYqC345za1l
j49AsogNuxIdWrHTwnBxrGrjOZzZEc3fFIYK/fG2BzlkM1SHL8cKXF8ozdmw2u2llQaikhIK1n7D
MwR3Ll7JjDXKIf6nc56b6OEVbnsZd0uk/0NFUGKlR4GnLNfYcbXQi5qzlh7k7iN37Cc52TnzHQk4
9WyiHJfWhKerBCkw/oq4S+YrHLNL9XPjffPn+IXcoS1K4qMwLbK2//pSCdaXYkje4vph4NgpgVpF
hcZxf0WoCt/CmD3ARgYUxXNRXNvGZwGCjM1SAovMdCZ7Ym82eJ3gRAruTpL0ehmrzRY2L1Yii4tE
8zkaQaKyzsLNSm6BBoDmKX3l8MaxLgFZxwpDqivFPLJF2ITyjsq1RC1MVsGDxbB54hFojY30qv46
jQ/cwCMIQhauSp2XPRxEoJvkhOCEjbS6Rw7R/qWa+pKrBqAthv4q3BEHI7wNlkQo7JXrW2qWgclt
Z7WA8tqCJWVnPfWF7v7kbAJjW96rCt8MplsP37rc7O24dkkP2OcVZioxMgTlrhf5vsiQU0J6NZRo
qzAqcVj8cKMwKBjrgHi/vE+2CX70gM9DOdMqoAmdXjLU81vUpHnrhsSG37S/8mtGj3+tUGMCGJEO
yX7ed8/TC4bTJSMIFpLFtvlgKuAgZx7cj+i9euZ1WxXHN2ff3EDvbrC0zJgU78iJ8WTr+XOEbmHk
Jud7vK7x20OBhGiYSX3LmZ3gWWKbSC05sziblO8krBidW8OfNGy1z5HlbbNdXOeAUEA86yeFW0jF
8kzQmev8o+FwILQjMWXywXIECMlvcUNSh3mOxq+U3mCfs9pVZk9vzuaDbGbKLr62PjtMBPNycng1
FlGc5agDlvOEHHgG2r4p/+Z3qATolPFdUIYu2OFLz9E+itW5EjD3RTscbXDjlraN+I1nlyJoQ63A
c8+PNiwE8/AD8qPgOReL37AizA9k1PU5PxOqQ4x3flhvpeqBpwZ5AB7OMTrlsucoAS2pNw4HPTpK
9rGIj9x+9bynKI565saBVB9RCaGDEfCNDhW0Or5AyPBcm++V358xSajhprN+Mfla/8iDQzFbQRkb
AzYnjFHY70HCa5aLwjo9OjfWd2szOZ2OpoBHtG3g4exRuyrGZdZe2CpH+bPcPbTaN5qXlruLZjR6
1J+VHhj2SRjXjKzq7No1/AgTmnWYOeIadtwe5xcj4k14k1O/MIIeVQBgDKq2kF/UfAj+rlLv0nQu
oNWbyICVnzD3pb+691UZGJ/XEap85yRCIM2YDQMfxWDiolhHxca2JftRUCoCAbK9F5QFnf5CM9Az
mbbOFH4oTjqDA2tnQFXesT2wi7OOHh8PMrSmxcV/ozMGQ6qp7MKMQEQ6VD/LfdzbjXoy2HImL0ro
pVmAplPvd03uq90eqs3YkEgOQ5BNCkZuVu949dA/b6roG0w26czC4LEnTcUvtWdbuH26t5Td/BiJ
NF+O45vKSD5GmXIxJG/USWwaEGJvnc+MsxavAR407ZlHpKyPfLtdzx8+h8OureBYsuzipA3M+rzw
ukTh2UBBvSvaPQ8xKjTG4U/5W4w6Id237foraSQgvi1E3dmusWsMTtX4y5DP5nS0qmPXBbJ0sIlE
zQ+c6ortpltqn3nVNq5ziZI0lvnBLyTHtHGXhdysAsi+vmuin8VylYrLon5arK1d487amjOml51K
PFC2L6u/XDto6gHMTgjFdLk2vaeDLPnjo+A75J5sPDtzJ2OrmRe4LXw9/X66oP2tUSTFO92hMgMH
G++YIZbqdVRv08WVwRq0W9ov1rhSuVMWr25/mWRbEOT6fRsBhvRSUBicQimrAG/A6I1S7kzJyUI2
xNZfuuSep2wOujcCP1LKUBAoiPUqtpFuPTw6yhnnl3JQ71i7sdLeAst1mo1MNZThjNo0V4yH0TWH
jz2csW+x8OYJCH+Gz4X8jwwKlktilig3NSo9FVIaiwsEurji3JVxpMPyZK5yGBCqE6am+KDeWtoh
xAxGSYQXNuxr9sBXpXZH/lyI2JKCftOazFO2qG/MN+kv4UZZ9qAiKOC9fgDIssu5EasHbw2/Ork0
w465fgk3NOcbfK01P/1cMX7vGiQ554BcT6ZK6V30dgV/A/0y3RAHy9cMeJBPl5ybFi8sGyuUCs/9
aO57RngcdqR8GQ3qpsc00RfKtN1MhQDoq0+roGSQ7haBEOiH8LHAFthZQ6C25wbREeYjGQXzS6nu
WLkl4mBzBvOC5HAKiN0kuXLbKueZUVoiX3oOGX1+6CwzDW9iJK9jugnSatd2HB9bwAfZbdx+aHSF
myw6RnxY78XkcxCr4b6ItjkSw+kG5oxtSiODA3ha2MqwtWoPzBOdxmU+QHypo+5ME742lIOYt/tE
0Czv4YwMd9pai9cUOMQYTGzG0+rZWjwF4C5xThUh3QYnto93Lo+fYloIgDhIbLYqiqlhl3xMjjs7
5zGhwguQcoakdOpblCq97Go17s9tZAUgeWrwIwRYZL4qNtEz87XmRyG67oV3jAKOTxaEYmNzkm61
9qTF144Hh8F2cXe+ytkVNRIZ3HJXMqWy9TxwzZYRP+l2AWo1KQ1iZPHOpQe5jCGwdkGKNdEXUY4m
QWfqoZYDfrUq9jKiwGERsMv/Nypbfr4ZBhyrms8ImeRDai/6zcA+Bg6FRSUxkwZ3+7b9yhJWE3ta
KMSsuHj0d6JnqJe4M8EF9fp7Wf3IzXZo70TNDPwjrTf+dmTeUJ94vE68Fnxt3Z6HhyiS/Cu+LMjP
2ESQ9detpy1cE3k8ZnzVyw1axKwzhCKFcCNOUvYw+TWFy2KFdVzV7rPwwCLDpIfg0Q/tq+4cgMoz
t+29wgo4qA2CC6Q3BvZTgfLWT9ng15sev+yGXd104TSYGLoIbN134IIsQbF2nVQkA/3BgCwlhW+z
FSDE02e/0/4tpBUkWLqvwx++POgBP1W7tfvd7HzZ1r4Dza5DeGiDriEYaXxo5THuT4yxUpnJJQgl
pGVBhqCgtR5M3rQXjovxys1c4PtIguqqvVbGT2F9z20w4gjuakbc/EsF6C/kH0BcIKLa+wpFl4X2
3m9h47SBGR4aezew4KZWR6mxnLFjsvQcuRaK3NWRj2Pf2KiMMzzeIa5Y7GUdNAbsTOjClw29QMW7
ggLGWKtEdTnix+JIQ5/aAF/hiMT6Sn2sutk7JbW41hfracVA7s137dATq5SObr4gjITRcJcsHngP
EhgdFHWJBcDrFtnUH+j/trl8pUAVA/MfLOEbZsVl/Y+iJLF+sFZw6/DmS8WWrLPM2Wf1delA39Iw
+JZJ5hRYFW9khxh+Yb11BZkcV6Iu2J5zfWUM2skY97m3qegRN/bOI0tfYEDFrvoOCc4cmQoewXu0
3HfKGbtCxMBk2Lb51igPLeKFcjzpZGkg5CBObezPdXxVpruUovutOdeJEcE1alEjqacUTcrzggx+
gdkbWT6PGXVVRQsJhLmajlh7iLHlveC446WrLzx+1khnGYAOA1CDTgzu1S5qz7FMRuXKk+Chs154
sg7VVLIKgCa1lq88VnG5o6ClAkhuJtP/d93ZDIfsRHIkBwd/ZdxCKcNLrmqs0l7G8UCWBguZvYlZ
EOe25Wnr+pD5sqvh4YmgMJG3y+lzgikK1EfJvIqFQPLjiC14AVKRot/pwu3Q3JbiMY8wZ+WbVBOX
gKwGDi3NLStmWdokZDK14bSPHXkf1clBLCKIoNNONaHKNKdoA5HYohtpPJO1qtnL9zXNYzb+cWmP
6YhUgVAY8U5KOFWZRVz4c2KjwRqv0ogML9/rjF2YkmhK4K4TbTCdtJLJGdrKCkpjsCUxEiUDj3EY
csKJ3F2euUpuNosuIat+7mriMQwcwU65lS1CuyU02nQIYrjB+Nw2t7m5zpOgzziX1TeBNBzv6Ozi
p5aTvSo/tXbxyvkrx76N1rP87Dh5Z/KnUlIeJMVG/YJARvk0uh6cde3bFZ/zoHgy8oJxbzAUq0El
ZCLlq8+pM2CvYT/KLI4VXpbmsnD668N7b/WQifR9R3yU0bDLGpXzlM/YWRBuGE8RsYDpwqRJw/XY
Gjc7hxrEg2BNzJxzazMKAgyXU87EhxVvOzDJlgCiR77QUcBt9eaaCHZZv3zIfcZZvrwk6k/ZkjoR
EW7dfOkQXLo6c4thZPYFjY86ju+uY/YZ3Tr5TVOxYn2/lPlNN4AVsGD86fQzE/tw+BxqY9M7jPZu
E7CpvHmXtU+ysdC735f4FdGHTyDiPUd1DHHSDKbhLdcbxp2RAQxkjQnXaXdiKlTREz42k6VgVIux
Fw0JUoZNhII+3oUymTsWbq2C48fWHep9vPRDLPxIpzFQU05nxS6DyGHjIk1dwe5rLMk3m6gDbc7E
XiBlmXCzy85WyiaOGWx9iK5IqmfX4jUNm7uWAS27x7+uZDfUD2pgFZxK5gLmitoDlVsmsZ2C86E1
kAIaVpSNGyktZVxoMxZD/U4g9yKlXFehRDM+sxwlQNvNjF1s5tlBgojK6r8+TSaPXnRKbPGaQHWJ
HCNEBWI8hTN+BSN8kHARIQSW2M6bcNYa1N2mY6OvUq237n8Gz31GkiT9C3XtXJlZENp8B5E8YnKk
hUi6twopRSUKVrK2AktLuellj9FQ88KJ8VZvDl6R1C8GpxLxSfiY96LSP3C9DXRDg29ozj6f20st
9J9Wip5IgvUcM9wpPQODZKH7WQ1Wy6zFHiAUrB6vVY8bPaz6o2xHz4WSpa5+p9DWGyi4i0QOb2cx
GJtl5yac4s/srO+BTNO01Pxhzo+YsfdK0//rQwMzOW1EzeqrLC13nGPsCSqtpnro8vSjliON1csa
KlidwkFDZVPbBPlOJ1WBJND+TpyZRl0tKIUyqJOq89sU0ndaM7ivSPFCv4G/x+krcF0RahfbJOyv
6g8h2bXsF9aYtvtkzScDx+42P5dTdpfDMWUBnh7BbOD57CgaehIG1JqBH8h03R8syRcS8DDF0E3m
rQxsCIJGG7/WQhOnc66JFogU/vAmXjXeuzZrjxnktJLaFa89a0j8ulskjjL685k4M52Uq2GYgATx
OSrqs6zHT3llvWUTFEGBjwDkw1EUxV2TxXFVB1MkN7ZCgnoaYXFvj47MOqJRgimKf9GkwyoHEMiI
EMJaS+QNzpoTG8AL2SSYrTlcwIqSjmxrwz4ezwZDtoYYKiPk068sk6e/OEqleVEd8c9sef8t6X0K
78281rn9TU3BikeM+uGcL0Z6IKX+kNtItyfB75d7BmPQMjX/ptY49nB+JWt86qA4b+yJU6UcjgqJ
Gxly4owvT7C6LRntLsu1ZjmUKtqua61vgIJYWAisgdSFwqnKsNMw1s/C/FtY4VvGqbuJEXDxI/pQ
XJ8B55+VReK9Mcs9RAD2h9VB6yLfUJJ97ZDSEoOkZTAY3Q2BjFX8MfI8h/p0FrP9wEeq9f0T4HSy
LiQQbyG9pUqPz2MUeBoNHaVHYLPdlIHfaoyZtXxL+7E4V2i2D1thfN3qu7bnil2nYwn5BjVzxv4u
6kNTsdW0inMbG7tsOLbzEGRFd9U0nJSG85Io4blJ37UVBbmu/TXUxpi/ij4JEu251bBh90woCtq1
gUFZesqQTdrQ4maKMZNA8jXkNkV/Jkh8JCuqopx5GoqCmWOOQuh9Sr+z8XNJB3jjp1L7gbsJJ2rZ
dKx8oTwFY09Q0sJciw0hPi0UqSXr9GIyvJoCJOkQjVKJD9il1HoinMjGXxK6KYa0ZpUlcKXozVeN
dqzjc1ESaVtPMZ4ltjs5a0ZAaMRkotNKmY8vnekKOXVDqXTl+aCQ5pb8WtFH22F7olPmMPMlpGZQ
B9nKdIBMkFcrlSs4ZqOs8qbxvbU/NfsT9BlR454dP+rsg9ADRj0jfRaKzKE4dV2C0FDfdiI6tQkH
TJ/vc/DaUX9V11hLHThR2O3SwvBLEGSVYFYpk2TWmhBjIQOQ7KAMDqtgUtoIbiUUzVehWOtAe3gB
+hoOyvwDk2tjvHSiv1Ra5CfGZ1miRu4cRr9/YDDJ3Il3cA09ok7QcGqeGta8agjZQWNNAIK6+VRP
77LtnJWc5XLu4hw+pUt4yLTloE4DsSiCtLeSro6dnHrQx/BLAS7NCuJU9Qu705K4sBndhgxiTprY
UwIyj0PilJUT65RdSoxshJdwFCzix5ExElhDoRnvOrUYRgISWfSpfcicwOyGt2M046AAO1BaHk0k
gxYQKG7kdK5KvVvhD3TTnOmqIW8b/jSRX3UxX4ZQB5Nj3VQW7X2PNXtkDDJ29BoCGXoo9pyaN0RI
QZTFu7os2UjQyYKauukMNxObfzuz5bmcbklzMQDMbZxE3kUC+0coX1rCtDmjb+pCDqUhHRvWH0Zh
/2uQBEmLfacACTHuy6oF5Avs2hlHNEF9VYDgOK/DP8kc3wgjOiqL+jDj5YAF9WShtCTuBKo7KS0S
AHhLuZUwSNUKsrA9BZH83cXnsIn8MZQu5c4ZuIWrAGLpkzoVF6fQdtnSXheTkTY7G0dx7nPSwj+F
9z2Ypxiz/zQB6YHk+VJiXImQ5iTIlDWSbgCr7S1o2iVN7+Rg9q9O2pKBfikvYmzRID+cBapEP35j
9WOKofDZYm3AUZj18V4bbebKv4Kprjn67IcvatzvpVLfGmH1J/fIhpPoee5zn6r0So/X04n0Ejp9
5nSmJb9opgLeRQ/4bzKQkv/kzr7Myez2jQZETQ4MACUGqLW0U9/asX4XorsYY3MkD5OQ4PcpQ8Os
qidolwSqj1yR4tk0LOKsQGbFKKuRf7XL8M6iiNJ8Z1r3LtaCZJJIn8jOCxtoyD5g6KxHwXKyGcJ7
y1zWKFAtWbiPnfq9Hj76YT4vWfMoh+VdVpOzII0J/z2szexHTLeehNNoepVo49KGKRJefnDMxVld
eILSR8qHO0VU6UWyteL6Ds+MNU40sD/qTnCvgOiSJ99nXg6ErFOeeF991FBngdsh5zU0Yu3HnkJG
jjW8mORb7rtNk3R+FCVPveqQS0vSo2GO1xzxOmtkmqER2xt5wi8qUQwoBS+TlD/6xXkt5ehhMAZX
GNRB+9kXivUnCzykVkZVVQIRZoQEnbvGoixDDHIehdCeVdBKsIShaPSXrmLRn5KFyF6+yk0g+cl5
QFZchOLHSnjk4bhuWfFY9BP8V9ehEKABY7pPq5B5eUBbvo+t9eq0yVtrN34dab9thzInrar3GMkA
4eT+1LZnCJfkE5vOxXDa22yobsIOXq7RVlnLsVmXCBZ3eNh+IIKQZSswDOUj7u0rTRgnun1qq+pk
6avOoo0w4fVXW/d7LMlFbjobQ+CvQUyyj1lfEOaV4S7oq+4Vuuwrl9cux7ChTy8woN5qYukqkb9I
p2lsL3aTvXS1EhTVyFOKmqxVfurcjeMpyCodMUjfPerwHobilwIJRePg6evXTYo65ukJbVv1QNn0
PetnRIm3sWoOhpK9q3xIYFoREu6atWODThWES3jMZh62Wf4FHxtIUYK+/zKSOtIAdsoGdmhpclTX
lAgDpWw9KLQF8aPJlUslFDcbxW5sp0vc9f9mUV71XPJLs/lfSol0jPlo1DN7zieNNKWtGdL+t9YX
BJebts4WHMKojelDsbprqZRnfUa8CcdvnlGuVx9EzV1VkA7+kuGdsosTdUWkam/mUhN7ZTOzlIad
Xa1VR3isInGCjwQHInd750S6ol8x2RwlDiCIDFGuBC3Kl5Z9ap1kq42IN2+1N2WfRQoXSP2rsPtB
4YGH9SsGv5OOI1VEV7+Bmwca+ZrlTGpwxUVIMToEA7yySv5N+AJh3RAgdj234MpaLsCQ0wBuxrrz
W+w1MuPUAhVDl7Chsl8bJlMSdrpZG7DawDCBWWLm22jFt/RQGrs/gmEpFb7siRksRdgcDuDBYB70
KCEM0JY1BE3sjswlJCAu2TyRL4aMTI6DEcRSTHjfhMEcb01Qw4xUFfQIFRLdtyRDssAPZ0cfUAXJ
l513RVqTZBQFYvit23k7Mi2vAZH16LMGh9j5hm0g2ybNsd1lziHokwyp37JrmFI1ju0RrMd+7CJ6
shC2W4PFhHWzVaJv070FcUyDgk5B8GCRB5dV1l6qngRWrGx4maqrBJWnTQHaSp8WU70WfazRGSij
8JKuISETlu2536VcLzPO315HDM5aGYlZqIEhhiGAbXKYZOSphMKvuaUQruwErxkNoly+6p3lSizH
GrXfklXBNnBCyWl7ZhRd03QIpIYR2tgfKHu98CLQemYcK+sbEMJC7uCkyhgpuUa2i1n8atELcyqk
eR7V+TSz/2aum9ZP1vCo6+lAPojftwFnHH0VH8LAlHGVKBIs0GLxT8m1rTvGw2rvmQ2iMrgRCXsN
C5an8m/GnbsQcsWRqBtPyCU0x2RfYuxqdjgYyFrKXP5vFK9as09U8xTpwwFdt/qBs83Xq9/1PzOu
41JsJS0C/uI6wQRSwSCGDHAJ4N7EzKFKZDnwDtsfrsTN2J3QN24KbM3t94zgSY4YHhs/oqTQG3I2
IE9hwQPyljkP1BpLfQZ9AOFx2q9oVzU7DOZPJ916seOf1NIXyP/O8KaXgTr8wy7SKN/4Y7PkQ2CD
y9IreblqB+jrDpyJM9GvanLquOGKLjkTVnaOMVVg52z3TsQqshGXzJ5eADghY6nPDI+ZLkaWciQv
GdUOEoW7/B9H59XcKBJG0V9EFTSpebVysBUs2fK8UI7kTJN+/R72YaZ2Z71jWQL6C/eeqzVbsObU
sJ9N8dMgTsr2LnMxW71LdZrk9H/Znaaf3OOWyh4jElrDulZRB3DdQ/Ll4kpYuWrhTCeHW9JD5+kg
P2ACSTHdI6DIo3GpI9mvx/eG/RO1AsuiezHTvNM/0Okshe4lkCiEtaTKMhunV0WyDEEBkinFjcEs
1K62AFMYvxqIss0X+HcJnDQxK6KUt1RIyXB3IqrcdilK2fLNw2AX2Q8N1T62Z9bvEGs4Smo0Scl0
DHGYTDj5FQS3Bst1ExqgMbho8ATAdeFL7WUQyvX8QCFmdWWi86j0fiMRlzBfVZAGTP0U+h7TUbZ+
PNDCGk95725pw8kiqulHjz4ixa739x1odsUEu8DiN0FTUMB9bBShWjhSbqE0F0c6H0t3dk3FAIFx
dwMITw7DQmfSpNDgTQVbnwCqZYX7CpnnKLYpTBgHdY7F98sJ0CrYd/RVspew0KQCeIEdNmAyCipr
UYSYcTAl+9pbhSx0YEl9cWC+RiMNJC5ano+MwQC1JetJZymKKNdAQOFxVoeMCZHbIudchyEwhYix
IKYIor0KeAYjmKwOV4oTo8tNAMuVrAeCu5Xg//WhoDcRkzZvGzVMDZJt0xAZ1RNxEqEg6I2PUabP
nBgrmsZNjrHEt/K1ODBAY01GM7IuWcZMwbQE9E6McAkf13rRyK2FWWHiuxlHaH2Aavow2aWJuSn5
ERKb3RjiJQ6tCymgz6R0VWwh/BA6WdovZ01pVMYHaE1r25v/bCZ4wtEqzU2PbcrrrcPs2CX9et8a
mBEDoiyKjNyQHgqKTnYW8lgkxTAxiall1wZPElPLagI5bWxzNK7K6JbknC8ttA3oI7aEp+C1rp74
InvUV21YwRjVlrSTG/ChV8gg67BFX8RJH/bRDlb2vOqN3bdG/aYJO4Pu4s5SYJ6hlvOvYcbMnV+k
twZLV53N+OcF8z9E/ePSyvC/R38KTGZfqbWm/1YJ3Zd7GxkbAQZc5981jBxuspY0Azv/6KoLKMP/
nUeoYxxAl7pFH04tSgw58nxsMvCd8b9oObvYR8ywDp102/zT6LHC6RZoF31C7MsJjGDpMGIYCpJL
Lt+S9mxrP4EPxBQJjO2ST/amMr4O+IjGrrxltzfhNhWXrHmLoksfPkT9S2R4Wn+47aM03yYGtiZr
11ojSil6BwUp9Y+CnrxDUzWwUsmQf/fqbKtnI9oM1FNe9DWi0QbeaLl4ODb6cAr8M9hxDORPEXpo
B7WheAL03r8irDLTs65eJ/FI41/Hghqewc6DUXpRdH7DLQxJl12TVDwad4Mw2R42iYv0tIT8YLCx
7eQvTZuVbYOswArXLryYKwhhbNT9tsGep9zWIhGPODZO4UdsZD821X6GA7hlaSThfbjdLeqgyIzV
2hwFAgAAeGm28cnlGNk3jAgLsokjD2tYCArGTTCPmOWzdx7IdbE1gD4eRGkupaBwEBEnlGD94q77
9QIL4Vr3WNkmbBKZdNBJKz4GjxGjSC7W9DUrhAGGg3HgvhL2Ux29deOjawDawWTJ6OZcLJx5x6Q7
vWWSRvY0MQsz7hjmpHbwirVTrar+L3L+MVDuGha1c33nMr2RCHsRzYDMRoqJuhzR4aRKdKdqkRVU
H52N9NVezmbrOHmZQBf1YgUgUk7rRGfeTnGSEULEkeETqdo/A9XkxRzz4DaUXxy5mvNOghuX+r80
AAJxNaKfyXzVUcRb3a9tQoa3Xvk4zemWNZeu+CtHiOInKXepXDaMX/z70AXrxMZMzNHbbPlB0vGi
6mMwx6eGHpgZQP3MKrRHwQqt0W9x+FasgvhVtp8Z4hgART3mzbZPQEJRXexd1+KDei6dbWm82Szu
2+KSU5OklKCeei+oB0JzUWgj2pUvyRLbQYpNgNGTY1+4HfvmTNQnOgqQOPFrAoxk0t+KglIbBRPu
n6BHze2di/5fb7DHzg5efbKLy4SiTQbwP5iFNxklp2CLi0MBbEhQzFJG7pJz4rCqrhDaOB824vDC
68ilRSZpfxFJvwAW0XLvpinzyPAmm09eEMZwx3/k2sbLPitUaLX5Png/ESiKgpVIGH0zkVq28dlq
X+q5eyyOSp2VewmsnWe+hPGZ35NwHRT7xDqhzR80BDgaoHBkhRZdOoZrLh408e5si7JKFntUjTFS
z3jYYQRixjetGn3cWco/SUUr2vbbGK2p2+OaLLSX2eQ3NbvBze7zv2oqOUxhxY4b9SSdKL36tg9r
nrrjMxAGIOlkT4TXvuQmnbC8Qloy4vEoIrkXMdoMy9kPyTEYiJ0b/znC2FQgIQjGWqueVsswiRk1
SE40jiCegf/phBMYYMDAtABUtw0Qiom1kb5iU0y3U0jkmfEZav4LoPDvAA2oHzLpdttrFBkXdj2f
VlpvhtmShR9Wtc6aE7ZM1S5itqkzcJIK2JtXHKKXprYgL0UntyeFI2xQjA4fojauSPVxQQzveiDI
LBnX8H+3XXKPTMGaEqJQETPgzDdmH1+J6tyPvbY353DRYDgklFW57FbJDGivi+OYzs0aj5s5L2aQ
HwWHmhNhulPj0VUVuUrYNfr40VjBjXTTS0d+dY/NrHHQiQl/Q8bnNmN8lYpvDSFbTxovXIR5vmZM
9tb1e9xWzj4HmOXH2WZK7J1PiePAnASQgR7d3QO+10K5i+t2ZzK1dEW4DXxSXMAOhpR8gqiRgqE2
iByzxWGpWaye+mkbS//VdnDimdldiEF7EnbnYn3eBS0L0rzv71PFZjJg60+K2KUz+ZYiF3dn5sGG
JYM7nysA4RH7Tna4s5iLh+Ow6hdjr5CK1MhsiWyiLjN+SpI4bTH3KNWj6aFkiUthtt1hznXNfKYq
aVC9mpp1dFS7MaKKLZwGGcV84UXuYpQyBSvDRafDYJ+KZysrPxu9205g02fHZTYvjGa+Vm/TDo/e
l4KoNxIl9RQ0RBWbzjmh1nXJeOAQmE61SWHhw2ukBQeqvwSZfsTeeOmNHjbVX5d0L4nJmnEI9b8O
Sh0lbwk2U9eyf1PORWrJT43STftxwHlM5EdVgD4GQRLxbCXC4NgPX7I6JG+Z1G424jwf9Vpdlye8
TJ8ZtpEiI72b/CtWgawFcErYjfE9eJC6nI4XXUUsFphF+MNLbRgvFq8drs9L7/bnxtHPIXvCLoYu
Ur4KNX1VKjxj+PgsH240Uouy7s9nlQRIT8dvb1D3jwPPMTODLkpnzb7nYMnx2kDZd+17L6Ot3/4m
0MJKqb03ujxbVXq16QNRCqwcJz3YHhZLZ2NPzOmL7jI55gmu5NEx4+PI8q+BA9soskL1fcWUP4+m
o19Pm6LLrlB5HMJwMwLOdS1gWGMMr1EcPnzJ2lQpTPaCmXEOrj2jlXNzscKNsiqHemUSe+G5GxPG
dIqIJo3lc4uWN9KCzUCaLpHDQMZ9oicgUvcFa1FcBjzYQWyc9ZYoUHLpFQcPmVrAwtunUv8zkrXH
fBOH9mR+5z7gp5zJlGJhUBjtNg4ohN2bAjdSJ19RN+4mVDqxBZYzclZm0a7n3jAE+iKnu8OU1Wab
yzeyR+Ooh+XZzI13mUyLKb47nbaP2a5LyFZjgBjffFom+sV0P2MgYWDAyQ2IcDmxDwXTCYJi62Te
CRGT+1p6Fs5mBuAEfmM8WtoRVBGL6QKAISd77s15H/ekYD7Ihgu8/+c74x7YLjpIYxW2ajs1qAgt
g+nhpzWdBvSjhBIhzw5hnDZef7H96AIn9AWsypaISx0xUjf5aFgRQLcRcZAhloxMraVGGUUhMXSP
OPWQhpD5F6cYaIB6mlRaMWh2BM95xpAJHooDabHecmqLbQ4ZNOSmL6U4x/wyHefs2/Kctqj3QW+J
REPAzgL54bjBJaDEhT25B1r3Lybnri2jXcaGQSlrK7TyOEITEDP6Vct3qUl75o7Tzo/cY1H9tEh5
m9LGrpHuG8/Di4CVXHee5WAe7Ud4doLyRfALJNuFtATo7eZFhjglSvFZoWouwP0Nqf02jcZ7pGv/
giE9B820AiHnPooxebGbZJMqFJCkctkOAzqM5ZkR7HO7fqeRtEKYRbsIuRdNfwcRzL2JYkU3xJ/y
D4BUAJSRNYNLCMFSfp7c3SQ/fR5IebCx2isJwIV4xnvyVZAwWB2bfmvU+ygCmMbleLT625Tz0N6C
MI2SuSryeaSAJvCvQfUex98hIDWbX202T+Mj5GMoXMZjuC9oETzrLLJdjdSV9jVbFc0VVNRErJ/1
rbA/ljfD/BvL6Cmqz3H8WQ+vjF6Hh5GfpuyDFchAcW9dW3fL7I2er+werrfJjJ0ydprca+2uANVT
eQvXf9bHfz3+Tdarbv7RMG6Q7Zsp3lUN5pACD59Iq/2AaeJx9oPhCtnrT0LkQT+/3JHIHes3rb7b
EvHZhwD0VIgfaV0NLlsU6LO1bI1svUKukV2mGJjVrVYfVNlWdCOtG3cZxRXuQlf/RYLAurRr0tU0
jyxQDiZ4EfuUsrJ844fvoiMkOk4zNEl7Szu4+dVx8V8+tyTm5eekwlqL6aamWyo8H5vTH16J1VTv
YMi/ECi3MKGEJw13Lr9QY1P2QsFrHza0SC0/Ce0IY6OZvlRzqLsPt98HFH4NjwgGfxor7P6Q+vth
fAGdUSHkYhOZPLdYYfGkir9B8VZNryJ9BzU9ISWMjm77XLQvhhdgjY2eTPkbSblPcTNR//ogeHzL
ZrM6s1wXZBiynie9B1l6BRN1CK+QXuaPl8u7ELswQE8KOjJBi1Vm0O+P1Hc6xlXr25bsu9+Nescr
672Dqg8l4GkXNMlbkP+08nOCTNz17zqzvDYncuxhacdasRs4I4mOf+ktYGm2w7PbbzNvrZFDT2a2
2oXmNZAvFPQpFm7bBfbw7Rb/DNo+cBZW85VAGDbOfvViTStsm2VIsglP8FtRMvJuf235Z6pbmV3J
dAqLOwN7w/9JxWtLFc16kXtAMnl1/WuqsVQSn5n9HNA21z44v/GrsJ6H9sRsOLVhtixgkNY2psw7
N80U4964Geq5EVDuMfXO7LtrPyJx3/vTv9A+ZvKA8CpvmaqSm3NyGNvKd7qXwPiMsTTX3HEDA/Y8
RaBz8kBfMedizHOy1OfIbj4bkpXEVNCCJGJt8mQMycLKfud+e35O8OKBbDKkGM9e8TzyrIfqHnXg
8b+y5iuCFDMfbi8ajz//zUNFTHIQaplo1WXP6bAOnZ9hePfEbyz+HPdVcXkNjNyFJL8Ge3ZJ5mZE
i/zV9YC7yqVTI/Iq34V/1KDNOMsIHTaOd21WRGNlDM/SAt2ybf1T1+5U/ZJOB7e5tMaLdF6c+p6l
Z7d5jxFkebb55GI9Mbxbk5wBvmv2yU82/EPKg9HAmZH/+QHYAfmQUEci6MMGo3QYToB/nkPnt0r3
ZLTrSEj1c6KdR3ED8kyLwLZ6wBl356PXMZzAPzD4SET5VombFTzX2KyNdI1pa2zQBT07PcKjtzD4
88xXBigOxkFFjlH+JZg2WRgqLWZuOjtKpkpwc3+b5jwE2A+Kt4xBKYeA9F5H76WM/zXTswm3xnhP
q3/zDYbHVJ+9bwbwVOOPiWKPwWJ0bgnD7iB/UulrYO4t8VxV66l7YdM2YDIXrxGmAelfvWKfJWdv
RNizrNU7USDgwRHGHQwWnZY4uBTtxs7wTyw+fOa1CpfB8NLN4AJMlK1C/D1MJTgUaD2pXzjLRAsc
YpztNxLtH4FEpYyQ4TxO2OpG/xHSEAQiQnNJtNGcu0ybSuh0414zzbnnefilJdX3mCYrRbFjjM2v
S6W59LpHgvvvqRTMMCTLxYbc34kAOZb0+nlwKI8H1bx1WY/uPtAhjgRgxqUrl4SIkKOdEXrlOWRp
l7G7ygjprNrs2RAlKCoDULsRIIIFqM0nUmkJC4QyXkK+t1Drzug1rf9NqhIREbxu1wztVWE1CNJ9
bBRsWf6gfLANC9MZdUBuPA4kB23+YG4Nl5GPsgrGuBYejNiKaeViW1ty82Ubpy12FPr+IWWCjF59
o6nq7JhqGffm8v+FJ3EbqADritVnuJ4yBLhuG4ZMOBwutAk+Hm5WyOKTWtedvk+JUWG065x1WbKO
KoHOTCO9VTlsWluOL3BcLR1ivx0zMG5H1Pmphn4d7Thvhr30VSjWRDQvhyJq163igSgiGqhy8n4z
oxXrBKpZIVjixtpOjkYEjqVZqiiDAqE7WCatcOQevg6decj0kIDGtGFerWlHiyKKZWlGNUiXTl4m
BwObDJc+jHy16uSH3kbmkpyShiRLyVC3q6qZ7BN8KCze7Th+Fhp+lnpm49p5PlBtFAeZoJUsAh4h
8+cNpX8nCedGuMR50VckjXs/LsNyPQcgZ4OWqwDg8r5Huz4GuqQ1vNqe/fXCpWUbWsjL7jByPkCv
INFEexoNTDBs7Q9RZY3btrb+ailzIp9+rCydKR2ltlCdHu4mos/XaV+i+q4ZsZPYBrg2qsWaSWeu
v1kG2M4JHYKyxSE0imvV1+XV4AJnrQwuFndXb5ffNmwbonyaA1uSZt8VHPEWTWdXJLANNNC9KFkX
YYsronLSW44qqKkfE4ag0LSNDdmIPDUNcxmiL12MTVFtiDVajblLqFcfr1lGSgQn89RvPtfJiGYO
7+b6unGMv1IwYVBuhR+RsQDfWTb4gkeMyqLTXm3NO4FhyTEskruWe/mLzKqKhMxu45fv7YSo0pUg
R6PMyneKPK6xk9pzBFPA10W/jyNKnxAHMGT/Y2PiFUvdGCF5yFGbqoNRj8/JrH3QOx+9aVlvLI0O
3itJec8YeeN9YTcDkZ4oqCoUK7+J4eEMmLKHiDvWYrpTVGgmzBrIHX8x9UHoHMdMxielpg/ZpPl6
ktFG1yxz2QIoxBdvpjsv95xNqAimymRAugtazqex4EucZqAmmkxQy8DgrJGaXWTZeRsRHbkqfR1f
tBs8hgwfFDAjF1VNrF+6ZkJKP10HpnabtGSZbCvtw0r8E4WXfxiKHghLi3skizTWGK3BhA/MWe+e
RhcAwVSA1hKe61JXuXuXTCxqkOAMhw1hflMcuKr1hRYl0PmT2VvtWBfyZfAGJOlzlznsMmJsBGF3
NfJ4mVqsmGwnFuuoxoSeICUXFqaV0rcwzOrEuhS0T63/VA59u+wNeBjocZe1x7irtya1MAcHsbEo
PmuzT5/yglAJS6txz6Dyh5wfLEhsQWzUkcWRMwqTROQiN2XAq7NzzlJtG1e0SXbnQXFha5TEKOod
VYNVq/y1YFyHVJqPwUpz1glslFXpsCMLu2HREMZBDGK0qjsbF4V3GhQS+UaOYPKRVgHS7nbdmKOj
jadHFJLRpYFJXzNZeY0z586VtqFk+2PyDHB1shiPdv0b8H0TC0JxAnj1sOOG9bFUVALGjw9hxi7w
ZZDBs0NbdUl8PuM4HhtuoHCXCq1nShT8VQIDVzOylRyQIICeUguLzldX7SXNsBDHWQ89zrt4GUw3
zceCxdyChzsCxZRM6ZWq3Le4DY++qR2Yu2kuT2mvKB9db91ACl0VJrom8Ze9MATg/IpcUd5cR4HP
a3TvO4Xtu7FUvC9MFl8aswnUQsGpyThFDHGORLcfWX0CtrjHPLMXDiagwDFXRctGQI7BUfQhw6QR
bQsh8rxlNfZGVmlpm9yg+JNG4kzf0tQ/San4zIzvnjFSPDpE10N2IGW4Xol6+Jvv074bK/6lgsIs
nxsnMneRCVFAEeJSkkW3kK59dgNOdTftCI9O4cM7wG1rSJA4PlhH8Dh5Mi3EwU1s6pt6yt9m6DyE
ZbTeuj6sEo1ojqATSy+a11PozaaQybg9sSlFovFqQ5v2Bpty1xY/EdxnBD5Q0md2XpxZj3Sq03OL
FHOwXvop3XvJ+B0WShDXwnyv8+dtauqRu5AF9hpqKo9ezELJ6JJEtKd6p5LjUuRZ5XNI302izkpr
zqTijl/XXoW/jl6xrH6zjjltEJbOum8ObHBRcTeSjTzSR6fyL6Nwsy1CdpcTkmzLbDU2bsvDkLV3
l1bw+/KzU+lsIUku9SKYUrHTnCJUvbC5nlvLBjyvtze/hY0UQvtCbquOHiuY1sQKMnM4QT/7PdvH
5tFhPWHRzqzzGQHTqaXjct2JPpf7y+SQ6SkLvXrrd3TuJNGZyzwDbzohdx3jPxoyzs6DP7H99E3e
TU2Yr5Grh0ejX7X42oWLK8ltyRQrLbxpLCUhSTb45aqzNfA+irY1n+zBf9MmY9GZPExVSBCgchBZ
FwWeP3vknBrxULvcx75pfUh9uhSaJeiN2+MoikdF/kc8dGhGQty42kV6KlgDm+ctY6s7sgeXyv0O
DG9dgJ/dlbGeoge9dX66t1usTH2YSW4ezgRUu3w6fg03DL2LljmUpZi3ghh/KsQb1v4S4wDRdOin
uLty7TXLgRdYTf1TNTNkp6vP2ej0S4OyMdYcZEZQzQqyvpLM3qSy7hneQJ8dMOyn7iNyBagj7DDI
ZW/eFOPWZczgM2ddNl58izJJzlZUPhp048vmf7RIjZvYWOpF9j1i4wr6GHR6yBaml8av0ryb7iUb
UVBzCpfiwHI2Mc9dgC7hZ6Piq6VzWXoe+m5lL1uhYsxTr77Wy0Xl3r0YOCg5L7+jWwW7sQUjx3p8
5jP7+KISRqM2WxDeJC0+OYk3p+ABmh9cwgHYg8S2jQejSwlm9YRHDot5zLvms2vVSxrfme3+hkG3
jbRuR/rb1kZVI/VXo8IwM7Q9y2O7wnesfu34z0tMBl+KlVKBRzuZpwYeqaDKTR+Z49yRUHBl8FnE
Jk7HtCi4VWP84gnwWZGRn9UB2+rw8IBl0PdKY1mb6CZs73GNKQFAM6uiLhz3AeVvo2jIK8GnYcr6
ebBRq8RBe7eJgyeCgNENxrptS5EHUaY38J2wDmAHuevmFOIUmspYQil0NZNpsvftzv9b3tMETAmt
fW8ti9GxcdFgiZUozJZZmpxsn8llnOkm/7HVFpktnierQ7OjE/JnJaiMSg7yOKbJZ91L6g25utb4
C3YKi0RgRoTb0HEiI/GtqibFJTA2VPvglUyT5HmP3agJYatqcHLo5CgKC0u9HN8sq7qm5YZjf6XX
/a+bwtUOXtoJEEvnoMNsO7UVuX2wJ5LCq6Rd/v8VxfzXTEV89uPxze0Luqa24vA28c5nSA4GH9w+
iHG2Nvqjn7zPQHDOVkzFn5jTTl7OUVFhzB37Zof8hQvW7p5TwMUG6TWyROcQ+9ioNU28Njk2GnPM
qb/OSkN7FzSqWRh6eQ9LSruoFCSWpuWtasAEGbhzSkX4oKPFpPMIHFBaAj3DJfYzyzCVFW18c2hb
0eF8ZSPtdvjn2W6/rk2AhyHdZEO202zAglWTO3vHrQYoUblckwO+azQ17K0yxLreoequHWaZHjKM
qD9C6MZiUPY3feJSmFoHHOzUI023gJA4uPeKsQO6q09rms+JpqL/9hnPByGqpYpHQagh94M5nOP8
UsHVdzrJBDVeNzKL0bInbKajDhEsQA3XubeJ/uYNOG5yMpoaNzv1c7CNn6r3hmcUPzaaFyX4IK3x
HdE0FQ57UQAA517Xv61gVrA3zjHRw3scMhscggrhdIGZH9IPO95eW5t0n09jhxjHD16tRHvXfBzi
UWAhiDPYEleW+20HVFOIMJAitYA1Bx/2CUOKRZMG8UZiwNRa+xBAf2QAgbqylp73NCazI0fkW72Z
YKeVN1KWF7o5fRYNzSiZNcx0nL3M1UYOPdDCRBlLBSUahTpKU4nyBn1jDgkg0bDFQf++GQUxnOwi
Ws6ihzEj0ogXQ6AsSE7w3YuuxXyUiYc9PgjXMSRg1F6ut+qK8VA2Kt9nZcVDmGfF0BxBVMJXEBF+
7DHMDvhQCICtdxYX8RgzgagT8KykUylMFHa47ab0ZzCpiAMH+8GY76O0/82JrVx4lSBNOjklZfpq
iNpcJuYbWquPNipv7T07UZXMtBrY+2OIrMklcYph5bp3kVabHgGCdHhXxFh/yRAG+Pvre1sxuE2t
pWhcYNNxMjOgOQWYKcO3+8rt/EnU7nqM7XuJfmuKtR+3Rj5tq2KTC5QWk86JXxI5kEU8ocv+wyiY
thL+Djai1vpt0zrElCgEWfpIZWGRvC41Mi8yqukOPi2jbo31mulVq0C8ODk02N6wjlYztIt9XIc3
2nXwp0EUHgLTWrtlLOAGYyMITLYi0RqjIMQs0sOYZBTVubMMnDS9LVfw10beHtJhzOzNU0zLJWQJ
rSLIUskAsUu3hMD60J1Crf05KLHGYTil1BymuiszPHLI6wFShc5l2WjVVouQFjRROs5CNZvRjMol
sQ5whQe92UYdMjcPcn2d+WJrpCEcq5bEJx/M8CyOw0uKsafdNQ4CVw2KSUvX0hcRTh27vU5acyqR
9WkmoQdUbgy3sp9Ydsx8q2Ongt++1b8yspaM1sESAP8kTqebIY0b8FhahjzEUmSg+bLrl6oDdeZE
GONTHFXNAFtQsyeiY8V0USlVNRGlLKNCb2tynVAqazuNoGx9gCWcUM/lVfSlgvCdbo6fIWrpMDhH
W73YVRbqGM0gIDlMOPv6meZSrAODlJMx4Hv1KNpYQHDRM/LT5PCattVLrE3nWYjXBAOvgWYgVkm4
i7RTVZKZl+f2Pg7Urfa43yupsiNJ2YtCmmyxXRfBzDDoT3mJ7DZNIioND0iknSNqqIyBH5OMqSpx
t5yM7x5Zd61mXaY53lWK8BWHIdYBjvXKrB0eCTkeNkEqgivahsqeG4uylmSyFMHHq8jCCE1/eI5m
rQFWo2Q0+oU7fycPb1vckebnS233S1oZTKSs7Va9d61anhFtZRHioL+7AUeQbX6SSoTruTpYQXzI
BvXFIwbHWoIpg9nBFjfkFkHdt+93xyJwg4XbdGc+i1Bp7x5B4DbGYZakkBixTwK6yebBISV8EA90
SUGKMqM5BaVYj3OsRlbexy6/tA0Gk0g3sa4aDz/Uab0kL6ZNynVVDTeXMCPm2jxdRi6Wsmj+Yfis
lmRgfqO8vNUt7N4xx+IQCaLNJkGVE0sm22nvrrSuDJbtb1kUZ1OTO9vVEO8UxL5A67tItDazO6BZ
6L6Feo5MjD516Tb7+t2KxLRvBTbhvAfJANYVKoQeMYbuL62bbu2ywlhYUZGrbPbEDliyCXWwUVwv
NdP/8iwGRN4QXDVzO0bihpLij+ALuRp7ePVuQ06ghQ47JNvkyWZwogW0uL43QGcq7wrP/m0avl0Z
sLPTGQ0nc3DIwGa2a8NHbEUYm8psYsDMqLs1BvKbiRMDepIwlemCM2cV2IvMhc6hI9+qSjEucuV9
hGNLJRbBvE11uQ5WJknBiAcpJUpiVMwRGGoPCouJMKkbMXQBK/7uTMd6Eq3x1XdxjZxsNgoyeq8c
+80IggtTrWdCgw9ZZHFe84xhyLxswSgNJseSraq/uhMLps//GjsjIIInvMHGO61hdc09JGptlB6f
NCEMu619nxPWhwEnenJktxtLZEJNw3rEcHgGU6HOM8QFgAdIkxLspI/iZ6FrPuRBkqAIbsNbQDeT
pvEp1Kx+X6cz+6ZbTPb4pcX5w2ZOJC17JyVywQnva4canaGp8SYi9ZXo7psThQv4gQOaJ25AWQH1
idBUk+/QzW+xAJwBP/pTJzYXb/FwRG60ZKb6mSJzaBA8tVgchZUQO1t5lNJULpMK8qUveQzrpfPa
a9PJJkSABhoktTOfdeaGQq6DaRJZ6xxNTmMTh1ATOwAKf++38T9B44+U1SBgqmc75TlCriRhYV2G
xDXzk4yUs+h3EMndbZw/6XMP0rU3OYb+vLgrJbGaU32LDvCMauFCVKlHlsb8G2km8CvyeSeK94/t
PqRRw8HAYYuNUabZyivNG35YPAnowvIJ5gHerVgQ5BT15j7mk14PDjjJEIuijGdWIcmKY4T5rbXh
ac4aGdLc/oYJpxniB2+Cza77yNpKTy/W5JrOg2cpVkL/GzL15vjZNSdZXnTiAoo4fjF7Yk80F75r
MYJETerpaoY+855gnr7Dnw3308gRBVjWW1aZ/24N2bsfIyQdfUaAM2gvCxIomWH9qAh0Sl3gH7id
efxqXoOvggozjpF8TEP8CfDd9NW/aUprdP7sY0iGnSlkoGpMwp5PHTclGSPv8fy5edIn0wUyornP
mry9m+xn7AIqeNcWiFhLkn8q5kgrq07GpVeyP8ktap7Shuleq6KeX+DXODrvDaEeuL4CNj84LYi5
rjeJC1LbnCY2xMmHXTEUdKV77ooSjYUWiGVobDsFuTPziuClamTzRBUutoWJXiuJcdPnyJLRTyK8
Jpcs2nYEjPFRcn36ZmXumpwR5YjCGvYm+0lnlIAuLSz0yF/hIJFIPFKqavmTnsCoSofRRNq67xD8
MrREuxxjVWRwyltbLzsJKrzohPfkl23NxizhRI/WVcF22es8CHaCnbCZ8b+bFpQK0kgGHaZHRUQu
2njdWGOQHMJUQY8af0oEn3kxfok5m6vXQPtNziv3yk83OjpK3lQsU9akGeGB27gcb4XAfakGFGpe
CnMut1wmICUTyG0l+RusIg9XaISm+reX+t4GuGoELE8MF6h3DLRGy+W4dyEpuSJp137WPnwnS1ep
xQIh1wiQn7hA67D4gFHwKIoOTJViTsC7UmohBawKZi/dWRJRwIQNa1RWg3KpBe7niX3DIiPUN7Dl
1utMgJQSYKGyr2aTOmvLZTmqAX1POUMXxn+MndduJEmapV+lUNfrPebm0gZTfcHQkjoZyRsHk5np
Wmt/+v2M3TuD7gUWCxSiGBmUEeHuv/jOORn6OnEdG8vcVj4RPC4Vpts034D4CaLpXowUJUO97Bkh
f888F7sw9GbeVOEHZ7ISNYufQTAeLacwKCrZiA9Lf21pEcaU1rEzJnL9PCygMjxVcMpADBKvCZmr
V4nRI6DspN4sDyRzP9q9+1aHzMBMA2O7YHbJADbrYzNMh97FChh/12I9/c7D2FsB9QcUdCaiLVaM
xqtRLd2lJRMbqei0ay1jz2DuwZi7dtUwQ0R2Tz4gkWUr28C020J0zpFobqQ3PnnKwqUrgAf2ZnNr
xUt3tHLQyZLV1tbX0EbRoxZZbOYWTtKw0/NJMsdy2AP80gaYVtbi14QIqh1IGm1USb6lWwsm3JOx
blgfn8yO0U4JlVDXx3YmMTObBt3ecnTmcB9xMlI/ODlh1SNOGIqoqbwumULgmmWZLFEm75oJC5G8
TQZ4GImXvOAwrSgiM88fkMimj00Z2I9uN905IfmjbgopzSyUsBwP4pfgLhJJ6WbY7xX4Jbmeu6ny
tFhbTZBuxgzNwoiRi2HJ4cFBcT7HD+PsyL0jSVl0GDIyS3LF3iSmmFpXQW12jvGYmNXexwVtRKp+
jObim9nlwyFzy7MbYDxjGQ5JPaZFVMUkNgRoEDYys9YKa+ODSd7vNse10HerH0aksJGqg1cf0xkm
AjzZaUMWbsdbIZ5mPEulh1N7/LO3sXeJhPs5eILwa7jOakRIA2IwewGG9X08b5xk2Y80woQ1yXFV
IECIlYCgxm/U0kKfDJtboG8kH5yq1yDNBgF5mS1vdOTvVbJM2HTCpy81W558JFr2o524TsibDQRH
3BYzNhpEf1puqYNpXeR8TMl5mrlMWtF4j48v64Hwvm9tPFyVQEE2hBhbDew1l5sz1x6xUPU3Apjd
FVTeU2lnj6NBloyIzPfWrR7JrWJKwRPGJZt5LDvagIkDzkOYBatUL7kD/fQs1Y/YmZ+iFnS9s4un
ebKfnXkZGH/hRTO65mvvZAcKePbWA4rKGrKYH5sEFzpzHPbhRghIQdW1PNa9em6GN4NMS9ddziST
yDtGd3haYHDW+0x3O28Z9jnL1sghwrNxkZ9UOEZKcz4yaQrZ0pMbzHSRbpQsnt4lSSRkKqYFdZPE
hGKZQIar3bDgpyfvOrZtVjBwxSRym6zcfpp3JQZpCfg2uc+8IBjCNAgksvHQclAuWDKa+feI5VGQ
/QpVcyj65FpzKm5/p4rrt9cz6xjYTTXGUQ59x+Atw1eqKdcpy/IdVVtLmQSxURobkTqPcZy/B3n4
xhYQ34+B3a6CdQq2IQ394C/sy5iSgYeF/Aj3EhChV6oHZUjOn0jqLLlx4TQb6tSpOC/l61ShhRR4
Tjflazu6NpQyPqqKaBKL6OjAJ7aENXlnle8Z2p2SGsjpRnjF6ZLguZ+DK5mQRyFzmBSD1kLyfx87
4qS+c/KPJn7I+oEBHWJWBDA9NTs5resYyQ+ZesxtP83O2hNZH3GAgwEtPY7QcWSupD4x1T6zSwgg
vv9SzmuGLXcCK349C7RwPm9p6kZa04bOOoztFSJWaxMzKs6VwmqAhXAV7wtibfHkZVTu9rSVjK3Y
QbH7xhMVktAecYqkLrR/kBCzGlgFChpoxE7rujRXNqxLnq6cmi1RtUSfncMYuFC7aVn6uzljlEdO
w7CipnkYE2RfKYnlVIB4TUaEyAIrZEbtkN/kYEBmaM39rlGKi7a7r41bhUi2HTwkHvG2IpQsw9gu
7WnQq/SqE9kVoOwkaJ787Nijk+PcdqZh6XiNw0sIfjAUH8J7cZiOZjoz1c8JJoq5zsFJCxQj5q+w
EPgd+/Wb3/UW5Uuptq5VIhfFzzMYTPrrAEpGhelG56rqcD8X1a/AuGU2gHTxA04YYGIakNPZZ8OM
aqY4M3tGWV2ffecdAC13fJdUWNjIkFNbQhCJ1aKHVynR1Kh59SkbnQOmD2CSc3szq+67DDgtpo53
LzvrViYK13yTzghzk0pKsYosRqtZFbPrNrLX3ra2rlGsu6J77gQ9jDVjC2gHmpzfORKrSWSENfm4
al0lpfMqCUOTTRt9t0tEom6PJQLLXOOpzcF2pmxYzosDKTy4bg+1ZHfHnAxR7F7w4yHtmxZScRke
LOMjTPrhxRowmmlHepzpjYuN6OdXd0nCx68byPD5NFDJBZ7xmmVTdBXeiIwGtP8+9LGzHPLpzJak
Pi0mbkxeERTncmTXNftD+sD2WN21Xih2vtE4xA7gwrF4qJf95JtdNeOT0fnWerBm7xAOA0mek3ON
ncqHRqoqAh54FRjGZMeqgv3hQDmi/pnflSd9XlprPHphX77qfyesYrSAcd1A64Wj9GcwL+LMtn84
eMR8Wolf3uw2ejJay34suxyJG5/99c9L6rokndT+Jh56tl9dVdN4JtE+dwDKW8YHr9oqpS1y8iGt
3juGgiPEcpf05toleUu1d7UbY96y7y7foqV4skzPf2DbVb+O+Hl+/TMTG+b8FaqfovXqlSUj//vX
XD+ZgmI/lgh0J48CvZ0A5BGFK/xVdT02F86Gvho/q8GQ2wq66bks8RdvLa/jnb+Jpsj+KaeKYa3f
+U+xAjIpJiZsXRuH916HofrYW82dUGNz7hZwn4awuNd4TJ2VjxLj2esgDtzWfB9bO7kybiOkwJ7d
X5IZXfcglCMe/bRR90nbPDgSizR+8lsTY3YtAr87d+i1mmykUQub+RZXy2flRPUD07/hqc7ne8UV
1/ZYTy/hrsUXBOeu2Tovho/XmNk/ZeRfrX3DuVU1wG9eII1bqibd+Ra8jgW9QCNktCfcZe5iLCj2
M1D5s0FWoocfWWRW5aGV3cR7B9+jMu2qXeKGz3rBsffsSF3mqP/uWV17qpG24sc0HTFpi5yQRzpp
XHvO5CnDxcucZh3xltNxbjMJFRWjEMqN92wZuedyzcAbDHomzO4bhb9c0xPF0mOecJ/mGJW31L8k
K2D4/XWTeyBCS5r7O3rfiyt4y4tAjic3GZZtuPhY4/MOephs+Rli1vYxgfxhEmhfrYTgQqaoLOm8
wLrGaKwmjlbmUe2wcYMq430i7XNZVWAgrtj6gqDCrKm/TwGZAXLCFX3BA3TmWhWVGPM28UQYgJD4
l4zLFiMM/IzN8Ydr7uyC6vBuib3twop7I2y3240DL+fkKezTkl00j4ih4u7DjnsOfz+dT5GLBzL+
KMlqwdVN3LlV0x4sfN48vWyPGGEtYXlVJpw6pTZmOAYuAQ278q1p68RuSanKzGhfqQhIqB9iD5IN
znUUJoDMIpsNdflTNxbhZXKxxfYzSuC8mY9cNdyjl2LAFnnd/B3KD71cFeP83UqFxdjyITrZvBQV
IqS2w/DX9TNGjkKuRmbV53nmOl6OXX2y8I3082ChLBS0KtIAECuxreB6dqgnScM1mycPnzW0UfeK
jwdfAti5KX5LJDd1pecfMZEo3hiOUQWk3fceG3oAXebRmHoaTfQ093g/tb1XbiL2lqyERbdKhIlz
OZhvNeXms7QAB0PeD59CFveZk6yNGVzadozxkuC2whoWWLudjYlxVg1EQ5Oz5dsmx9reWpXrnmnv
EeEa0tvUvByHzI4PnT+2N2nhvSEQWTicIfAQcrKLrw1qXC1tx7ug8Oinw6GjPnHies9QBczEEsnO
nRN/X08229pBNNV1jrBPMjE5w+6jYbP7dYOaAkeopYC8e2dfA9jPbvoeCRSX1GzGYazLQLb0Tdux
UTcWyHLIF/9ozRhaE+J3KTOQzrgfTuzM6COrpCHYcRAXW8SPfTXa+8Tr0wten91dVDfl9uuubaTp
5W6xcYSyOEjuFgwnNafJwKJjOlh4kthCo31BQlg/+A6yP9PP0I/xbn3wbPOBqG70S17XnDp9I+oM
Jygh93GdO0ffN4MDCEryE6cApFxNNj9JmIPd2Fo/O+F8pk1en5RyO4QkSpCyU6TUJO0hopJdY0bU
vRDyPu5k1XUs+XDptks3vLiQCneta5j3Slr4TWWEofQqma/5JLG58Lft5Pi/igBoNJWzsWkULqhh
F5BctVjLVn6DZooZgn9K2sjRaN2TK/PyOvb0s2qyqLVHVFwYbjjnDm/MuKHZ6U04uXQqmE+plhBi
V7yqUaOBLi7SJY32sXHjfhNHJeIdAxyxMIABDcz5+kadSie0v1XkOQ0F78AimHGHSdBpLAHTrUhi
XtWPKGPLBqwpbMVjH2hmhLBbYWxLN2fC5CQmbBzpUJGZnjqUUKe0Vtu+CEZ9WrsrhOeysbbTU2gM
6UkMGd83p+2R4D7fJoeYnSU3yz1vpx8dXjDXSTJdddsci/2UC59vl4TPq/6Qln7/rCqzeghcn0Yw
oo5PwyNNQHRyMxZN5S6sWnGtaMue86rgSwmvglqc7/zRk6dOBtPJN0iS63D0+rphhUCqCtNan3H8
OWQWW2GSccSNE4NrUr7Mm5y64LHrzZNjJ8OzNj3qI6uH8LKCfZecek6yl4pZCfvBoXj2a9JMinh8
4IR7WhBPXky7lqjtmOSQy5Up1z0tgYGdlL7h74FTiYp5Tby0xUUooZXjJCPXscXyrayFdc71TRcn
rzO6pF0voqDHX5p/+3o0GXMMu5LgkS6v0ArXFwZumPbjBnD9uvn696+POrm8zz3V97/9+9ddS+gQ
ItkTsK2agMVvXSckPVLa5+nsX1scaFG3JvtSmptpGAe8hjkDlAUNDcm7EgmKhKAIOHx8v3pY3BBJ
/xJE16kwwNGX1Mw2fqYTFFoRXU18B69fH/EEqJPZttj/cPJIKMFOjaXEkb2wwzw9hupr2EdtB9vA
xS4aroZgZOa0+uj5MnfSN6yVl60fopGIh6K/ZMxj65Cyp+kbHFSLRN0vaa/uCwdiOlEe50hZv9io
2Pbh8Na45ng0mnQ8MjcXWD5lzvdB+FSBvQrw9Ei8i5cFN9fkeR4r0WE3ET1CjVEK61fw66NO3/36
qJGMctjWYFXI31lpOWTZhwchqwWram6yNEU3vKDXi+EvQiet+T6duP+6wTIUjW1rn2YhDlYYVHuE
ow4m/2F3xGmwyhzr3OibpG6anZCsthyn+K0Sezq0TpVgmSN/20nVnf7npkLluvcTkxTnxh+E9jgF
tcN9gOATTmu0MayR+1Z9KtGSY8EFBZno7ykO5TePARkXAb1fVKTVKsSuUYV+I2r9HiRHoREya+M1
XpBdxhFGx/nYPGvCpqeRnYygPw2zcC5fN6xX4o291LiqLGH+A79il7CEni22xOGwIEiX69IaqmRG
TDYz7QCTKBe3+53RczUtgiDXD4qtBzVxhILxzyxvj35O/yub8r5qhmuCmIBjmrNpOqF7mseZIY1z
D2WMH5sBXWFnUfA8Q3GuZMd0wMqox4XhZPrw8V9SVbAKIgUR546PmvnqU+hiRZTbLZZEPZc0zDaM
kpCQBVXrlXkJoV7CwfHUsG7LMPunJssUBDydGgpL7M8Cl9Q1L6zeEmFVHDfUOQ0OhjkIwpa1/bHz
8befkIQbNFlrs8Dt18PCa01EEK2i5ZsHcRWqJK/XTsXLmEJ4DAyagvm9hoZZoeuIry4WGae4EU98
4Vsy+PNBzjjpByxyIFI2mZfj/NQylmpwat0EeGZuivbMbpTQ7oihR4VnZR67GCl6AsVFZD4xKVmb
lfczUTU9zaCshykltylI24zQjdAhjM9i2hJZ6jEpiXrIp4a2SlgXZp9kAOk3Bc4+BRvQEBHpwEsW
mPLTThgojexwk2EK9tZUy0uR+c9J/Bz/Chbb2Kiim7bYNMXfBL/GplgE6dzkpW2qLlGcORw4puBY
Oj+F8nVqnha9FdFLmMrb4BRstzP5Uvq4T0VEox4nHRvsyvLY9YiLcinuvZiuzS7IEaGqi3ZJSsuQ
LwhwZ1ZqEoRlM7Q1hh4+GZGJspuLrwCy29gXOGf1NMP58CIkKnrRkJeIgWSBBIxxSGS75jXIM3mt
JVDeEgTbRJ+SJEM7BREO1IowCA0R3kuyeM8iK0Ippvz14PbTBRalpCaFJ12iPeoAsRkjozpMWAAZ
saUDE7r5lhliaxi1+RwGg3aHKmlUUCRfAQsfscTM96XZ4wzTh/HLOHiQGHW8HwOfcfeQddvR9OJX
y/wu3EE+F02ZvGIDfKpxHb6rOlKuATrnl2i2QdHD8fdi4doPtSaPbOJAbBT2/bzyVHl90O9UH81r
K8PbTKmS2UUcWS8L3TSGTayFqlHIlzyCEi1qRtVOyX7d+D1WFzuS7X2XGWjnMn0yoTrbxbFInvyx
ZHAZiQyZCC4xEO7TMYr7aQeGlTANUOE3GeD9gMlzuG1H735ivfGE28X3wDSGTyl0U0u/7uhxwRLI
N9X2jEOpAzedkTnbAQYH23hiUlVllKj2B9JdhukXAaLDP66tX5fQykBON45obzPfLe/bIm1JSAiM
zdfdfM6q+/zNxBJwExKNR+VnMrU0HsiWKLBycMJbQdqQvwRoQXt319p5e6h8ZNxorwgooAKhwcDD
UIZ+chX6BiZk3poNrR4SRkx3bdw5GraPT0luOE+l9+iDuTH7nlBk2DWbElnLvcpJKMQhEggFGhKg
rC0fRbN8y0ZjfOG89UtM2IAMThTuC2GFz55xtxA2zZFvF79U9epZ6LpGu7OO6WRQ+Omic9I+lOpu
MfDvwlHaeAjKEEpyQj3pReZbXgZsdIvuwavxjioLYeyNEjKlsQQ8cA7DaXaVuRuC+TGZe+/s+7co
BF2WM9k/XpuScepORKjQEDMXJMfHmn/UyfgBh+g9L0O+VXi9bk3PDrZZG6VvnNJPZBk6P6aGMBHP
wZhiZlsCx1IDfoEGvpWul6OiJqA4HIv5KTTaA+h4sY5pIXcNOYMvUQPJFY5ju0XRzNl5aZFajRP9
WXz34QvMH208mK+MeNm1xh4hnFGMIskcxL5zHYR1MdGvuILCISDP83E+NdoReTGWDSuvF/MNm6J4
tppzkUQtFnMAl3WSwLDEeNpiiisxMJHqU7SdffCbqd14mV9vjBA7Em1Yf1E5+p88fidrbKdszBCQ
AdGj4y0e28kFcJZc6klOa6f8VoLs4RtChEPdtjgI+da48YxB7UOXrmOZ0WtNbtpwnOO2ZPMBwzj7
9rMd6/wTALRiTBQz6lflg+A9cFC+lhU27pOowBXgM9t9ZETyMuW47rthZN/DjMi149iAKl3ySutr
YBZn1xej5GiXjUPgUVtG51Eln0XOQn+qsMNl8ouNUEtD6vnZM09wefXstt78+cd//P2//uNz+s/w
V/lAk4gKof37f3H/k+e+icOo+7e7f38pc/77+pr//px//Yq/X+LPpmzL393/87N2v8rrR/6r/fdP
0r/Nf39nfvo/f7v1R/fxL3c2BcOP+bH/1cxPv9o+675+C/4O/Zn/vw/+8evru7zM1a+//vwkoaDT
3y2My+LPfz50+PnXn1KIryfqH8+T/v7/fFD/AX/9ibfHRxF//F9f8euj7fhi9TdPeNJSpmMKen/P
+/OP8dfXI+Jv0lXK9pWjLEcwwP7zj6IkE+WvP22fhxzH9TxPObYpTB5qy/7rIetvrmS6SmfsW3yh
5/z5f/7yf3kF/+cV/aPo8wckgF3715+mI33nzz+qf7zW+o/zpC1tGxrNtV0YdX6WxeOfH08M0/QX
/K+onUYZDAxrgEnbddv7iEet8H7Au/pQ1/k5TxFkhNg6BYqrvhOMJ79m3bOgUbHAvXY+pYgTO4Ta
+KleK5ND2ecGK1Hk/4mzbEdjJpfFwde6CWysz1Mc3+pweYME8b7FsLWHYnrjwl+vTH8EeEz3tm27
m0h+szBfhHRyxGYJP2fptAwfCFdsJCKWTOAbWqKIbsnDdIWraWTQyt6MLkDxGZbwQwlKqV7kqA5L
TvD7hLfNaiRvI5fZU+7V9sXgIrLIQawnVmoGVRSjdA73jjiHgdfmlOMawEQas1sga2goktPSksVe
GR8DAYlYcDmfI8vCaM+zN30IA7u0rP9bFN9NN1HOiKfQSnYJhqmr2iVNvvc0dhTgs4ZMuWVJFUw6
wXTyceRIB/BK3faFHmfrHmGVuzBgV6Kf1lbi7LycT1jScgZryX6E49Q9ckXdF7UifdhLkLnFxE6M
+NG6xFZOpr2x0EoNETlWkuHKZSGNiPQsrgln7HiY1scmRU1wdCq8N/vWf6uQq25zLXPLMWMN3AC9
cjCfhZ/GRwSV0u5xh8kezNi3NvQTJB1hKxE1P8yYN0/mIAcKWvu5b+hEutlLN86M47T87eDbhHKv
f0zL4RTEqEZj5yQ7tdw1nWmv3DGkNps41+MEsm3rH1Pahag2yD5S6lfasE51xqrelN73qYLa9CRS
Ysvpzza205yQseKfK3GrJ4WrBsavBe5Zq2YI2m0nfbKJJuvAudqm8gX4kPmwMYl9PVCKwd1YCq+Y
/JDYdoQjx3JJwF52flN9hLYPww2+vqfsWaVt+jGHYbtPXdLPczYOfuBBf/c/ZY+Na2J36BPwhmAO
u5wt82xUprr4DIEXxDTbzmJXFMSELbR1gosiU8sRSH2/DP4T4OIlZMRzJzOMmtpO3PrYi3DsHdjD
Ss/CaVIE6FvX4UT/0wuPIQqrxMh16OczquAZOCiztbh1yI/hIHPwHdpafCMwUAekB8jY9R77VRgt
EuU6JifRxOjHjHC0rPtmZdGZbBnArOcE+ZaYabqB6BioGtExGaXczP1wk30/r4IermOsf5hGiP+9
wCOBAefHAE+cGlO3US0sgexx/ZpMd4uV6M3vW3PVeANnBuzSRGtxHvFeU5qew1h2r6hCgCvzEO+S
wdsEWfwwjfV7UN0Mc/o+IiklS+eeSRgVGhD+mBFPDIoGkJTF5voRWj1eGy9ZglQvu9UMq06jXvym
lb0PvSzGf/CR+dfcFNa3gHKZwMB2A4aMT+mUQHyp8cpQQ2y1FcBQGrj6+x9twhSeVowyye4P7cAY
k6XcK1vxU58ukHcVwVT4xhumFWzLTL5XyO3PCAuQrB8XCgbF+O8UJyTAEKA2+M6wXnjipoK0IdFY
L6NB7hvkNOfL2r6Rb3K/EAc0c2beJ8Y0bCunZleF6UIxDfaqqaeVKj0TM3eU4dbg0ifwHrMwdm49
xIyLzwtdsESlaXgcB8bVDDQxnp7B+idyANi8ohjulL9l0f5kprAJ2ZChec3Et1hy7Jg24kMrBrXI
0vkiOnIm7Hjaj+b8kqcCXKXTo0r6EhDB+OQkQfI441/dO+QjYILZrY2ecKuRtbIxG/l29Lt1FcKf
sVMlBd7G10/xlrK9uD/X4rNwPfuYWxizAvKjztAocuak+zx/WZbBeij67JZZ6WXqgZVMP/rpNhWR
uyoCug1ZV6gMf9PIBEUqvAxcwLjDzaViwB/3j21lymvkUwi1c4eJZK7wxqynRzZdKVXqHOOL2HKa
N/NyQ5g6vx8pNwCveIdhyOFbWo2Y8wQmiFVhLMJ5PXviOYq9tySoxLmtQsGezXsUnmPulZyMnVG3
P5ymJATSZ0ZYDf1tWQhCDwMXdSyc0129mDerYxruReVbYDKNGvqXMOuSPa0d8XYihEyz69UQ8zt1
DtS5OTLpRzjFOtmdmVLDPl5SY+Z9V2Cd5eBN+RBC5NhcgEUTvka1lb/UWmxtGNUu8EFZp6TBYFq3
1WEu7YPiXd0h6lxZIbOaOV9ehG+V5LiYyGoCKGtle1erbt5Saw4vC7ZmHJfsI51o2Ct7JBy9fRNF
Eh6Ztq0tj8Wz68fWtskezQYZR9bNy96eJ6KQ3eS74yyA8PA6+H/g5etbl3hw7W202N/HOHwX5Vwh
esfRINwwr7Y2UJPtK6X2WaRTfO0JvsjElZa4+rCtF1T2I/4GkjhPh7N9Wy2kgNaLduxpoj0WF6yl
/a1tDfmrveRnlvPJgNEeosQ+sw8F9rDHyf0MoontPiUKS8sUVXQzdYexgcsPmFo/dRznhBnKTdv1
86FD/bRtvLp4EhIvmFK6E8aoSH4mOLJ6GT5CD/mCU8fpRfYBrhlmPe5Uiy1E0kT9rWycxzH1nVMp
bExvS3UlTjR5g2yEgyJ7KY6Ls21bySWysCowJzz0zeWDZPImXLDPY0cd9wSzo4kr151lRQ8oYXHO
rAvabYwJ2o4J2dfdVq87M2DbVVuKL5/K8iI53awH9uVriHNtZmxVG3AxdVIDXlTjSDQeV/3vDFOG
M3uT8fz1kV3iaO5YvHyiId+vD3iu/EDau6II00vk/ZjMyXlOO3htQxAo5NjNS4zmmb1FJLadi9zP
SmrmZS1XCmWprcos7hohZolN7X/AVx5RyePUuRi8NQKw9S3iEPvCBlzE0tlDMOqqK/9OXRk81iRS
tTGyxaoloJDGDWJ+xjPlOthlSS4JU2TRs4jrlnDvlga0L03VWpXspQcjARXu6zX9IVwNZd6hXhTY
W8bK11JvdRNxCfUQjoJz2HAdBgrLOiifu4m9xIzhPABIrkmQWDMhtaZDJJiIDS5SaW5Ees7Nl+o+
CG1iaezhe+3eYBsfJOOZsWeKCYASaBIF2WwIcuK+QKczhQBXKSj7Ec/fK+d90jALOAUpBOccyKUA
dkHhmIK+LCAwC80t0qYV3MsKMJktJCQwyEyp2RlDUzQTOI2nuRpDEzZKszYF0E2k6ZsMDEdoHicB
zFGa0Mk1q+MC7Zjey1h8RIA8I0BPr8keG8RnAPXBZ/pIIXcOQIAqUKAcJChjOZGDCNWgQuzhtx3o
UA1C1Bg3dMx79h9ESrL0ATRqAY5yTR5NDGIHUCRPM0mzppMm5nIpuBKHImi/JphmzTJhbsP6hGIY
yMnVtFMB9QT81ABBASyznUS8DByVkz4Q1T9qfBViFx2VArPsMB4ayPYjzhUzCgHOCd6+Xo65gQUi
0VQSTZY+cdqYDt6NBU9OhymS9p0F37LBuAz+QhOsi2E7G/2ZAEF8P8C+CMTS6my8BXwSyTQZlrBR
iTUrBjq0L4HHnOkzASVzQMoGqvaFSkOAmuUgZ2384OYfGRga8kGdq0TQar0qJ7KiJv7g2Ac2IK9M
IhOFoSshgatqWUVF/j6BwCj6jcBPqM9EvzPd7r7TZFxbvnqalENcsRfl61xgyYibIgPzAKxuAK8L
wOzC+SEH9ovPoaMhYrBDQLxmnPc2dmnadiKpvGuNbKGGxQ089c2dkvc0YQCcxRB+HXwntWLr9ssu
y3Mw2jqlPiefAU7jyItobpH5YiiIDe4n68U74h+uNvanvfzZWYID4VYw6U47vcvpD+MEglFbcGkY
qRDMHpKz2pcMzjgwZwA+Dz0cYR0rlFpJbeIyUuLFQjriBPk4wDY3zGDw2sJLK2E6DVbY6Yo75EJJ
yzgRWu6cDIW+2OwhAPOMriBpBzY7ZMAZERlTipCK1Ke2qtMZqzUynaO3BmRTT4G9Bpl0SeJuTgxw
T5B6/EK61r3jtRCfbE/XnF8PAzAo0Bbid82H1q18jmgU1ZhihABCmi3VD6WZ0kDTpYvmTA1NnMZy
a34RqJpF5Wo5rjrwVPjk97FA2FMBrhoArIYmWRuQVnytaVOpjkFdc828AkrA2mkO1gjhYvGh9dL+
nlE+Zm/uae7lRwJA6wHSIo0PNVdracIWM8wb/l3+rXeJybMo1awZD1pzBhE3ZPZe1eImNbML489A
EMEPKC8ZOrynoXttzfnyk+9zwN+iggAeNAtsAwXHmg6uCTa5K/LfNHu82TgMk6kjnzmwPoOmdndk
7f1sWnfn6rcZNmIwlIrLlyaSlWaTwyZ4DWNoZQW23Gl+eQJkjgCa8WaEctWMswB2TjT1bGv+2dMk
NPjWWWo2OgaSnjQtrcCmU/DpSHPUsyaqpWar2e+LPS36cudq8nrSDHasaWxMQzm5PWB6RXgrtLat
ue1aE9yZZrkZ8G4nTXcncP+a9k41900JyfQDFNwFCfdAw1vNiCMHfMw1NV6Dj5Oe6CMmlDQcWbiJ
KmVQIl5tE+a80PR5AYYegKObmkvPHQj1RLPqbCUw+9T8eg7IjrkU8Ryg7ROIe8RB2SU3vyZ/D3qa
STFOpSHcApPdu9R6UwChAYZpPnEGVYSL80ESPDuhTI85GsyPqLv28cknecHdLDyuqmcozrtR4Wwf
xXhT3Kfhc1k94SbcuKjWU1rX+Fdbf0zzz3DC3/6+6R/m6ZjOt6E41CSPPAb+GUuJNudU6D5Dr91N
4Xuz/JYeFvsd8HCOpBFigErwThmnkG6lcpsVwqZ1yeUyHr8n7lE0hK58ZPM9vo0sKT0sL15YMdIF
78le4E+M0icnfy/xFy8IiTWuWxnehuUt6g8d1i3ZzYhfGE/Q8yOyVN3KQLBRB08z5+zUZtxAV74S
Ho38r8gJ7iK60JDjqShZQ73lwTMUxrohh8Aa249Q3TCZdUpsp76lwe/A+AwJyR7lm1aRei6+1Fx9
OFRYVGPmuKsJs4DmQj/cTj8CfmzB813Wb850NMbHKtnowBl7owix9vHSvtnFG4arlyk8GSgT7FPh
HFAmARJoYSyz/PGbLlMg5Zwz1Kfn7SNv70XYf4BmjuxGl40TnnLs48UIhYcIJ7nFUtwN4CVxQegl
XvUmwP2lNTiHck3fJ8FpwUMj/Ya1Dlp0+24rCJo24EIG6yPH20EL79T4exDnZsL1Vh0m98ms23UN
S62Cj9o69trAez/h+eocW3TVfohsvMJaqNqF5tbBXFAwDjf6B2+L2gfUQcpjP7+H/UfT1ly8Sphe
3Eiuaf1ttjiOUTWN/imML/b0v1k6j93YtWSJfhEBejOlKZa38hNCpSPRe8+v78WLHjTwTONIqiL3
zoyMXPFt9se2+xfLF6hpTsJeS046duPondNwxBSHAXinOtFJEDG6jN+dBlHMgmsIs434nVHvPFQc
wBqISuvL/MkgFDLIChxzTDgE8XzT1G1BZYQu4swZkJzPLDwGGezM62rSQ5Nm9vk04HQXjH+P5nJY
5I+Kh3bQz3O1K8yDhIYe4k9rn2J+JPhVTc+E9ErBLUhnW+JXXtQdJmKcmZyOyEWKAD9W21VMDol5
n+S9oB0g6rcjBxcuYlJIDvB0wSZyfuqdi4NFOQWct2xt0TssxoeefiWUvapfhr8gYWxR+BMAUOT6
tVfwVG6y8GCp/yT1X8I2KP2sbVh+0jnD4mbDJha27AsZw788PcsVEO/evLFn5jbNIwX5ygqco0UX
jopRuFfjH7N5ADigEftLGz5ozes0ZrEAphvDLAqVQBV2ahs4ev01KDu5uwj6XmFnQxjBeuYUgNq3
GO8nmVVgklOzyXQq+HPJbshxxbMQF8Z4qsprAFOFnVFQ9rgYh1f+O3l4kaar1oMm8bjZLSZ5ffnW
xzuubIg8LkoNAvGwUfgbrbqCZMsTyyJV+GLlr4Jx52eI1tkwdhkpTTiTAUbYkN0hAuG/ekgASPPb
f1AU82qU91Z5VUha6im3Sa6ySE/Btr+tq3fLInJgC952TYzOX6BttsJfNP1a3UEg4bb12hEFAEDC
NYjeAZwU6v2/NpBQ0+yvta6goKr4qg23hkRh61gasEDfxJla/bc2bpJ67YC4zduJPTaCbIhXJkQW
S04UvGbwhtq9gG59gHGRzpc02/LzxtwDPacFW5Bh0NAp5/V9tXyQBLLIzKvPY7JHQR2LA4B+uyKN
ps45wo7i+KmHXHNbMeGf+B7k6jCzRNppvsxIl9lntuFT5gCMwU7yo02NcnuqAcqCeFeP5J3CNhKT
nTaf++IA9tlQ7w1WS3Py9A57QPwNTzHXDxUfnyrdWDHU2LQ4EQlVMBqrQK+Dzj13vccfKGIQbrcm
eRrZVp9fi/w4jFch/uwYcSQ/OGAoYW6qcp2r27uGNhRyDktAVFjP+K7AFA43Dpo5v2TmeUg+8viw
zPdafW+ro1Duxg7cMtj6XRK9ggEtucQGpKn8F/oX7hPOmDzf5/JJig64v9Tqu9RIK9Y47TleQ4si
D+w0stNhWR7AEx8Fn3Zb/yNccj2QLTcqaQlFopqeMDvh5P7qy470LQVaojA/soKVcTfQzuSUVLov
idi9YDkSpnDoQh+NwoHusmKDkrOcPguJaY/Lb281jxDb51lNr/jmYKOAhPT0ahP0l3wy7SnOPNhz
sHl+x/Cd1UO1eEBZlkvGe/Q/quwjW4IdoPHjY8yjFX7F3tyCJZk/Kok/zXKjcjr4YsiChF/FdyU+
SsrdYt1FEb7i4bWhaAYO72TTO8vRhPrp9U89vS7tSxb7RXppSXoN14AVjlcNu2nEcTMq22r+l+qu
WEBReYnz9y7qSXGnyLYmWPZn3hFk+JKUtdadJzyOlxzxMMFYK6UnLmVl3PD8EM7jjSGLx+GBT11L
j0qzq4jSoscvrO8eykTrxpWTRntjwUe8fjKkipv5g29lAdMuS1s1wkFzkoJDUXl5/MPusR2i21nz
s6smm+Sk9d6c61dzuqXjxaQa50/iK1hIuh0eWY5jslsvxTzcq/M+yHYzOByuHJ7f8oO7LxE5xMl0
xzeSbWfhXVN+pdC3hP2UO1XjAQ3hUjW6P42OVerOwN4mwCusnRPX0z566001vLLidYTgFMx+QDpg
gZq2VcxtIO7K+XswtxmzWaxvrP8uT6ASk/CTmRfDOqn6gR8qND6OLp5wbf6RaPy7A6j1gD0BAUMp
15huJwL/6CMLSOc5U7HLGXBgdPit3pD8+hmsdlFpLw6vHKeZ9VzS10Q7JuvLbfiF7nfaaaQwydiM
IC6DPTBqqjGebJnrNS0e1BuK+CQUJCN1iweCvQ+seGkkQkvv3Dp+rUBpuOoCTGre8r/KsIsyqAU5
bST4bV7U0OBVTx28YjZPA4U16Jx5ODXqblQe7FQ4OpJskxGcDOw7K5guRY1TV0cruaS66fDf4/sy
SDA0hmsLYzERINztIFVzM4vmt94IjLMI1jvSmqeJv1A4j2zYfoEerg1+LZkF3PxnEF5HwpElNv2i
TSFtLEjNYwsxKb+PrNxJR0zXHIOjeKrhB+jC+zx+Y7xgeGYnFUkEbjJc+xWNPYkbo953ute2m3F8
zSdXb3/EbNvBRxY9naSzxkFOm+fbWG1EkgjN+FczTlg6HE0nO8blKVaCl6zclqNDf5uJftxQh3Ah
CsVmav8WYl3wN/BAsR+B7x8R1SPEBVe/0n4MpNYlOxiVM7PEJjj1hssrK8Oal3yUkSJ0y3DXB9O2
p35DROtPIiVd5Mayj+8jWE6mySjfM9ptwyMusl+0Jl9Fe6Yuvb8Kzrlt+vxbRX2yOkaLOhv0cG5O
keBn+sXIbiHLgeE2TcljoJGrX4XihOlpSj8bA/iduiVzg90GZHusIddEeU020EWb+SAS/pc0uznj
oH9U2jOP3/XmDqRDXLYD4R2ip7ALRFKfSDioPxsAke8YtGwWVIZHRVNY7kkbdc3hpRdY/Dgzflhx
IfaCWJUkn2N6TdpHiRdUeaUzA5h1GAQ3i12l91XeA5Xi+E7AQpsfpPyINydmLgn/viBnsd8lCvJC
YmejZSt09ONymab3PCM841tTfqLqq2MqmKpAhlcTHHO5a0OMc3tkNV3+U5ZHor+J7B3IIvJN8scG
soqAp77o9XWK71n2GlRnVjFKQvqAqeGzO7KxYSVHs7vHy2VQf5PYxakb1fuZtRDpoUr/kgRw9Mnc
QRVMfNyZrgmT0a5pL1zSTGDf65D+PythvySk352y2AsWzDLXZfxrWTuNAeuHCVld7KUlzpR7E3VX
eSjjb09miKvQer9JFevNdscS3/RG6yaLh6FgNQONkZVETeCfDe2M/dg3EN72qLwvREnRNAE3/ogc
OB+csjaXSLsjpSZazli8S9qzWNqHjGOt9y45WoCyDCfRLuaIZ5c/Ipc+rGo3WpBdjy3RGtE2g+eg
SrzKPwYnZCy8deWHIpDiYH3VZDcXhGQemuJC4nooYAyjT0n/FOtUAaOeN0O/R6uA6D6BBtIvIJfs
OWR5cRydCCONxt9FLIBCP7WFjJ5hsOmPAbrw8tWTJhlzehbWqyJeTelExhImvbX+ahVyzVgR8NH1
lwtUaf7NwR262l0dmDkhHMwnNnq3aacTpbv2AJY/SwQCQTFqaKRklSLSa1ZQXv/eC2+xhKUHAkIZ
JeSi/uZ0Ak3ywgeejy9yyGsIT9+VnTWX/VyNdMbV77olrQMkzqSrLL9gNy/VlxEbPPmH6j5UD+k+
mF407vhc/OCVbLNzxCQv1M8i4CgcaHW8z7qHGbKxjw030Wx5/JwRj5PxmmrnPmNk1mpOJxMKStpd
n6Aflfc0AqvF/lOxZ9weHpB2Z0ewe/mziwLnS4tfZ1pj2Q8tpy49tpNq85hhr435sxTujgYGREBF
jPlUXj44/1Gw/WcJPcabPYIR0/Ux4cp2esbN6r9AF0koT5xR3i+YkTiOwmtUnviy1HC7zO4SvQgF
g1b4v/lvL8AZdFTEggsrlnY9eLEneCWsGjZVqIkzj/N3dp4tgijJu2w6vFcGy2Z7fa1o2VC1XvMW
LrjG2JP/BPWvnr9Rj5TlvdJOYnzohA+glh1D99MqXO8T8W7kFoucFHzzPxpVQq1u+UgJHv2JXAJT
2XhszBytAd1Wv5bmkVuUYKeluy7tuWBTQ9nhf3VyRqpieq0JdbUXe6Y+3YieWP+EaEwMNhwVLEM6
fA/9GlaGGI/E2U3vRXDSpodWfYLvizC7rt1Xcs37z3CYvVz418bsYmI9NuYjg7z10SHRYTTgm6Pw
yde1A8rZNYpY4rc+qkRzStbpQV2klmvVeyX5FLOrOXry+NSCJ25YRGBwHvT0rUqyA+SbLCGp40uu
z4P7lBljaYQuOtNHHRCH5xtwn6ejVL7KCCvt5zzvzFdROIryPgp8Smgq0Uolx+RlkbwSvLHmi+V3
Mp4F/YIrEabNDqhUHN5CaoyqAY2qbbTA2vNcCSzoRjj29vJwq7q/pP1TjIeIpDxgl4GEhZWadqMg
h+y9jN+k8d+87jNxA4sQxkMvbb5beQd3spn4KLaS9GYunwsCGFWEK0HmNPJPwdhZ9S3M3iueg1IW
0NGBhmOaXwtoxoNIYRZbCsLHqosB6wN8zuIXdIpmWbxwfuHtkAK/S8HIKbz1vCLrJOofSFwEkb0E
027Z8PJEFDHGFSADFvrHbLwL1q60n0GzydmCW1ef3+LshPmbGArOt0x5i9qbkX9VDd3+QdO35H9j
qTbNT/AGTtQTYEQHy7LfiEwnP0z4c4F4EzX2Z7aL/ASkiLw1OirqjQzdDTIMRtOLYRPzZ2w5sgru
0Zit/2LdfxevTHZhn7EhQN9Qya+G+qXN2ZaPVJxYywXWvBsJnF1sXqpYEuzC3CpwJLN3xLVZe5GW
Y1PtKyDLxB51DC+Geq25dHmDIsn7Kv2gnUwbrOUtjqjeG0vWazMy0nnfNzpDfMpKTnrtRWlOY4De
X/HbAjpJd4qwqf/EZN+wFMRYvvYNYiqE33lM0HnuIQHYBjMBheUaeXhN4Oao85fGpVKdldBvwKLg
eDAZWPl4EVkvQIJmUGdUezqHWr4EMll4v63yKeZ4pskkeS1nDwhilLj6+EOkUxdkbFNd6B91XoUG
HJI7HREIAT7XW8pSwdq2861gKyffttFHNh9CfRMlAJ0HttN8PM0Xc2I37GwFL7HGoMmW5Y/1vbcY
OnJUnWi02z+d5AZI/iRJkg7BjnNRQBkDn+kQmJTJkruiXZhcy0nuN/1eGnx0ORENMnAxdtOrLMam
7HcBKDP9tSQjHG+yK9xrRu3tl0LEdZSpG4ljSbD5u3gGiV01DnV00kJxmxvwDpTPInsFC4KErB7U
GegY/BFKG2k9xDOE89ltzL04nhCcGBEdCs6RtIBAj5eKTAT6vG6N/n2NyKxPv2BA6PWhVS5/b6L5
mXC1sOcLQfYKx2IiIJtGmYU7zB8KCV+d+lbDFWKN1BGAAsfLV2Y8NagPuXTTrWtXIzIOjzHwEjrZ
HU9nax2n6S0iIUDNZTeYbmr422MCw/WssS4s9fwQXtQxZRyhXAw+zti+RhpF9cxR2D2ID4S2eZ+W
BykWrlr/jI7oGOkGXulmtNzRpkJSBVRUlu8NyAE4lBvGKrJk2gKTsEn5VyoIELu88hX1SPAKrkSz
es2owgIyDzr82Fmoe5ONxstQIfbIvqRHbsE8krBIxLoPjMY2+N69yU3qmyH/g7XhTN0pc8jr5EVZ
hpdsfbkZLXTw8gT92M8URZtOulbzI2R5wHvW4jawqCoqlP2+wQZH7y9vFBAqyXZUgAI4i9MU156+
X3wKI+kcJ0h4mOQzzHBgQT24hVSBzIpdNTK5cDRu6Z7qK3e06Sue8BtWjB2Sd8tp3Ua+rH9OSgcC
NhVXR66fpRYSvZu5onFopVO7XugEu8vBu2ZdarX1zDI5lvkelnFzqvoPPip9QMdX9/ICpsEEq/th
qVtmYvbQ83Y4cdeBAfsF22bnBDVFB0xbAm0QP34QaattfTyM6r9FePTNxdS+SSeM598wMhF3/gFu
tgnIy61nLnwbTcN/n17D4Rubd3W/ZU1qtyaZyHyiFvo13banBbvRk4DGI1vDE+zUP1Lm0vE1RL61
zB011izf+BhYJbUkspd8+JHaquVL3wKPRJHVTlc9wKwSvFi4tT9DYt8pbNLYxKcv0yZOWMg89smO
r8yICd86t/JJDD8YAozxFrW1q/YFycDNIaQ3GJoD8ctgGDGZ+8s22FEx0rBzMYrcJmG6m5KA2Eus
Cyp2qvkxhU+2RCgPmd8KZ3UgL7d7jVbMayy4hDs4LZJ0nV/ZA2vq0k5zagthhhhLGF4ISpYyXR9e
a48wh2Qf+eVWLfeVT4LYwlrgTZlfVAuCVtOTrXAXES/IB5LJB1NGtkSOqHuVfMYWiwKy9Ku961P9
zuDM+tz3isMahlm6kc0vPDEzTdhRowffBgKYjQ+rn522fkte1Ooaze/r6TOkrzJJC/7okb0eG+zB
MIJKTRuyBE9AjSn2Zdqghtc3kCeoVb7hckeh2G4CUsT35GoTYcEdYnzq00Ux/IF8erLj7IQaFbfa
biTUebCTARyD17Cs6xXVLmU7tbiX04sq/AXKIwjelPmogDTusUr+zd1JKn/0+EuRZoQDZJT3LPsL
dEaG51/QHtYVyQEBztJO9JTUGOGERvUZF8+C3Shl+MUGakPiwA7sM87gNy89mYirm4XCEuWyV/WR
W0TwlIs/lCNqfUFlQx7PnQ1/dNnD2LHj+NR7Am6Jq8h8TvI7ERjpNtNqp0fXKUZPd0KGoBOtchH8
hC1rIa+1eJmV25QLLNnHKL1kQdglky3oBs+U/ynXDggczjgeG+abJDBiWiC9HabGtnIsN6y2+Wcp
nOb5XQVfI4GjMJmyVH9NpTK6Zc8XLtNdmz6W5hJ0YP7o9KR/MmYnod4iCRcc7AlwWPWlbvk7WVvB
Jhgx9pEE+SAYjc/J6IItnR0SliuEgKNaXrmRXbyL9nQxKZF3kV+NbKaIqrMwjxksSvriFJfbfs3y
OGWrQaPFOxGatGoPk7ixTeSHtZe78Wb8Z/1OnuZIHeclEmzCKKH/KFhnwy01+qS1DcqPKNQAqBU3
Lq5y7nGK9t8mV9iAW4dUVTttSq9sZbdFIFuEp9R/dMadirehGYk8cVmHJygad0FwI2kjmW86Xf1K
oI01X+EL7KpjqvuKA44Gl1Tv8oJI+q5uP4IK6KVfXqHXyYC5pbKgwlgFYyI+x3YrBL+xdgrjHcZ4
ngjA9QKpOCpLe8bVwsXMkzqwc3GYuLIk62Ly0gZbRjMo7dekuPcTpH3LyVSvaFzCbcXsUTGFbxnG
qZ+MgLDesPTMOQbcCmqBwlkV7yrhmGLoGGz6le5UKDtd8CPXckIZNjVhOkJBF1EEnCWUDRPY4Ul8
TG5rqzhz8Zz50S4HyehmfqufiK+LaJmIa22eq9NMxLXU99xG4HzFCbzPSkzm2AH0xNrO+otLqCfj
qv0y84tIhK7W+pm0CqNRSD4ncY+rRsBXmOAtUZpmD0PRk0VCrsOXHDpXCi/QxQyYEvT0zNTfYLyn
1bFSfRVwmCFu1OncQ3uPj7V1Gkc8QfdVMBFza9eR3iETWCDXr03+kRergLNpGvZlD1n+3hv/euOn
Gp4iGZfyCZcj6dH71jW5sV0+RVQcV/AMh2MaVI3bA3xYzRs6jwCPbfyjRm95f7u/D8lNZSMh9SU3
9ih1Fpo8Pd1nELpyTWQLbcEj65Tmo1NaiBdbmp78xq1gIu8V3HYdmd4K3PqJgUUu/KRMeXFnceAC
7iVj1dZI/uUqaICfWkYH1MojEQxftI+xlbERdgTO396J12/IcINAdmJYxZ0HI5OdUwaL0qOI0db3
GrP2ZqtKpzA/M+9ArB5oFvihjkW9xLBORuBRKfmN7iO+GyZAM+SP1hNJvi+Al3nMmAlwMSguWFuE
wA23iWpPjH2r28hchfggRrZrLeTca4jYufgRIV9c++U52CgMQY7yZ02NCF/eMfDRZ88+8fh448Tl
OvAl6xOlgMH5S5D9iFN8nEJsEQVIoSvKlxOHu45dX5szaL0mzds0N2RHQ6WwwTtK//TujW1pTyYy
G4AjVnQ6BAvBaMMmP8OJZx3e+S9TbQXPWjgs3UWy3oqcnon190U8BORutdWjDlR0Fa752olQH8QN
YUkZxpBkpCAhZU/sN1VHHJLykRm/RosaKF47uvAYtsnoohjnTwRnO/mqgZrYdJ28Gg2cjHEbxOBi
magvGjvdrO/C08g5VyN+qYb/6Ojo88yfxt4mRl5LIY7uTwXoxsLXaJ16IP3VjYMl7zWeA8CKfvQH
7xgHAJlmql7jxoGX4iOtrTpP9Pv/C0Z+wxOU7HQ/Gx//XagMG4utJfxAs+Ss+VEqeMASpPlDZe1C
HuL+L1K/QptRx4UWnS04fhAc91NuXyxsUk34LRmvWCHxrIWkiPAFl9uwJtViXJy8L5yGPl4WvrRk
b1gAueCC7IeHZXFsZ1wA8T2OTulyIYyIwfNHnv2iY7sCdg3m5Iz1BVSIizLcpCtkmQD1C38iMP1N
qPh5EuGYHZyw/KOLnRg0rBfKiKbttJ6EpYG3IRtOeWLZFWGSos79usu3GQbXANONJ9R43H7NcMtk
1Kfi0ubDRN/N01Ty4FJ0DRDUc/tr/m9Wh7MmZVbrJho5AnghMlhWBLpl7AJ1T4MxOKknnmXCUkEm
xZg1GczcNoAiUForZu9AGatLnFpA7MgAKb/H6h13C7DCs0CJslL7NJfoMDoxkekQa3uCqxP0lbBl
gzl9Ja4b6GPtAgIy/OjlW8yOePlPZn2ln7508aVhTQlF33D15kzVFhT3mDkpq9i0bbmjKwwD6OzE
4jsUtl2L85ik4GkDk3qQPmccxzlMToxmiNZ/LY8A1BGnr79CWhjkLFn8UPnztOWAgxV7osInjIEf
0U6xISRqCHdoMtnwrv2b63fiQew2341ONZ/H6k1XsKm1JKZU/1hRaixfi5jsn0bcJ3zXdb9h5BFK
rpp/VuaZLUfXMF6Ale4C9SEUH3K8JzUCS29rm2SplBoWqfvEuUwrVLIDgwwPIIV51a2En44iLMfY
VblzNDaLB6gA0c+QfxsMIKawcgWSAbPyhU+KE3lV3OZPw9jH80nWXpbgqVSXbH6s/7QlfJkoDAV2
oMkEccjBJ0R3cgzdmaZO2mGpsjP9TpegTnSvrqwcVkyh9KEyXmdEmobwFT6fTGr1nbTBmkezkYPc
0sRdhwVEQyEiUMhqt5PoYhFulMBTOKJwGJTdVxMg0DE6KqMHGMtF3oLPtVa9Y2YcPKUb9p0pG2M2
sV6N4o1ewM4TL2ERY5v6eepjamcuRUm8EwSnZiUFSzO2VV/cF7uRcby1X/+UyNjkDDmK6LvH1fjV
MqFegBllyr8eh5gRfS104vOwUES+Lx8MD9v0XeL7ZdEIg3YW0eAc2E1nJr9hQYAdcWgX5aVcQa/t
eZieM+307K/9kcJv6nEZEu7tTthAmUQVzCwZLcyzh0SUQ21ho2P6ITfCWRuhrAJcxL0Q6tf16taG
8xf2OJUJeTo+0+YtLK8tLNHBUdN/EeBRMXmLlju9vhR9Ts0jw7K0yhd9fmcmKbBtxBoQK9UkjAEx
zfDabw1vZFoHX5abg9Nmk3KJtxwJ3K31AJ5l/NGawV1/FwRW/GsSsmV/Wet6sBps6KwzoT4k1LZ3
Kiy4ansP5VvLSFPiZB5embA1y5FlPxywwvaJXKlREfAmjsA+5bGhlSwQUVFlRTxnnrk4ionh1Rfa
s1Rxot9Uc6VJYYbvvuEIODIstE3q8yZKiM+R9sosXjQPc0WhmZ8b4aWeRYfnLZj2RUtc+ambLwG1
YvshimwGXwqav0LdGxAYXRzM1gW0I6P0m9xvg0VhT37XIfEwzbWTxm/5K5l/rFqTt7gxU9KcbSO2
mybc4/KfnD8acRN81sIdZ5TB5zzN97TLOS5fFGMDpX1h5IDcEZsHEgt1cacydiqJMsRyLxscGSJ1
yPIY5sd6Pqq5v/Z2wFIsl5Wd+FAlcJ3cbPaNsvdYBUV7A0q7q0Gcp1t2ViiE6uqeEt9W4LbgvZOA
i2jvhn6JtYeBZTUl2yGI3xTzs48JoUWSvIaml7mMEUOHAdFaQ+E7m9KvFJeKO23qeJetL9aHFJ+J
aweU6vZsljmE3CmglIlpfgrRv47sVoP2hvjrL4FFubyLURRMbEQBmi9uhhBpr/6MMPBwRABnNL9K
puZIGK5GkJbfV8yzNi1ILe0gFQc07nWGwbrE+pThxULz8LKKt2QHBB9TjpAdm8E38k3KBDltwFWd
eeJB8lNg/bAlFkUbgDeShgkuoQglweluan5jx25aIH+IlNkuq7OWuu9AQFjRZlTfRwZM5kuUvCTT
sZvupb7N9SPKEXOmCbsZVhdrxzJOfC+WjS7fEv7vSw4LlJQEEsVTlY49AUm17RcHlIfH74LfvvX4
tvk8zR14KOFZIWVP+254o4rHcWNrkrMWwimZfSpnhzVnaMAU8LPs6MAxUtrV9cBlHitsmEqzVsJX
AOKcDAye+oIGaKB06dZYPydsAAEdiNJRNLamvtkrYxF33+e46QRkDXNkmR1/4gZyAqaXvwBP1IhV
597wejUkj1iUYEn1GOMzvyJ8uW0y/bY3CZDbslEduu20/Eus1c+RTh5ouNmYkRB5mWsQ84A2mcoh
IQb6YyELC03UQNKX8hMVA6uGfkzIkonZdh1wjbSXHrOY5CgJX0H9nPXPudJpdXrPCIDvtohtmGje
Uiq+KmpZy2AUDH23W1CHWMK0RSjNPL6zNm3VWrWH4Z8hstp05HBl9YYXd9jqu0Hza+oTW/dnr5oe
IO1cszgTtkp+SSl9ZtRnjK0VOo+FKrFHYBUukaxwDW6i/MjSmCK/pjRDy10Z/iWcMFq1X1s+EJUT
QsSIB1OJsbYT05W0SMx8/5jsovSrUVDdgCwqKMh65sbsa8FtCyW/oSJ8kNDMtpldxj/tyFSuFjc0
lx6RmS1FBCO6ta+oFuofCpIsdbuBebb4KbX7vLwSVrQWXNU/jrgu/kwMmmyT3q/glV9l+MnlFGas
MY0azCLaESblYYKxjBSBkFeP9g43kdh+teuXYvhPUle4h3B0eaAfsPB07LlN+zYg5IFitgmuicDQ
wiYniBWepxr8YpBgi9JgjHnGCb5e4Ktk7TwNpiQiIRn/KWgQdvRnk2Hklz+VlOH4jnHXONx5DPrM
n7+K/tHmZxFr6ljeE7xXGRTploOTwZSjAA5pHQBp0ZFIZaTW+zo4Aqpl95jNlWtpYD6k/TA63FdP
eXa0zJH11YmTm8e6r/025XKkNIurDfYXESOEFSj4llC612Oufa1lxmqonOv+s8vLLGlby/wXi/uo
uAXd18y0vcDIv74nlokziBYJGlb2M8cJw1/sxg8C4jcz3+MGtWK28Q8oihdWBOBcC4d12YXgzFcC
ceScydp6nK7BaF27GkPo2OfuK2biMTnxsl8H3mXwVvFACDPuKciaNX87rw0uOgKE/XWGEPX7sfqr
S74ql3Bf1bhOuHs0fqfxpcc/Yr3xwrbFN71Prdzj6gWVijUgQ+AAy1hFvRbTCxEdbtS9mur394xU
HTmq+sY6thMqf/0GvEdSsoB1Du2fmiaVbEqCWFqHCVKpue0ti1Yvsiih/qkMR1/D/qvDSqJPfKCY
zy3+nAz8XxX8MMZfhmuTn7rKy9q/ovjXByrFLXb7/mlaADl9lfpNIoWZIAPO4J3CW/EeY7lnOfRX
YghVBSEkDdQVXgceL+GDM6cGs9pvE+VMrDHMzWSE6X2mqVSO1Arcrf8UnRHorVlvv8NQXybxsU7/
4y1QN6YMqIbjjQGmaBFoH2DK1XNvbDAZavuUk0Tl/+/xUPEOrWYNRKZqF257/UMLvwGaI2QgL8QI
Cmz/MkJxhPSrNsDS6yg2iicMe848VT+bQBS75rJ6GybyeabxzZK8GK5uuBsY5HGrLANLSfx83ohN
7ht4hTYxzQRaaVxvhHhdqEBkVNBzthSniD5Sc9AsbA7Blyn9LQX9mI+Hw17CEy40FJfc+elgeW+7
7Tjvu+WYsms9ZuchWgsQqFD59NHWu5RAWY4k3WVRnLa/BrJsT/ltnbqQI0hSDJYt5j7vuALq6lyz
I1gP3whumrFr43cEtTGh3yR4PNnxNpsVs6/RXw/5xOL8wXavEBeiIJQXO0B+QnElB6VL9zXfofyb
dURfAlvskNO64hqLB/IybP2TSbQ9kOlsHmNiAYhIaFJ6KsbzWPjDzKRVvfGhga2vPW7TebuqNkH/
JkY4NKR1YAIyZxu1rhKxzsQwAcJ7gsOJWyg0jlbJQI3T+T3Fojs+9JnZnksb0A40TwG+RQZ266bf
mUsZGhs7Uy8Z6gmtWEBf5g7ztsFKI98U4hB7bFNUH1Rda+2Hu3yEZnNkHLqe+vhdm9zECPURD3fo
dkZ6bEWaO4rD+TxUJ/wrLrKyyHQXuUnInhAm2Np6NwavJ2EIIUOrsAA+8A4j/MusCWX9h/4nE8ya
wTX1ReaNi0ucBfeexNZ4ASaUGFd2nMWpICvgDv3GATFltn4L+5pHjKuP5SbN+Fu3JIRzKvP70220
zMGLGH9OxMjOvGbyMzJvPJKTvIPZAHGYIDcYH6ptomK8Gx7IjvEY0xiKDEfT23qecnENmBXGv6ja
yRxTNHqDSwIxUttJYjjcMpuplH+C9W02b5a1pfeDdDoU204C09d9D1jskY8jOl6t/O03gD4CzvsJ
yhaanR8gI7IWMAQmxzsg5PmH/Ut4pjTfFA3ca/1x9cXBclWwNwxxc2rLH1injWQDkbRl5WuV7HuS
GvmpwYB7/M7RD1cE42yJPj2ifbKosE4gxHvUZJtcHjapjGs2XMWXxXBQ4AqIczg20de0YqdpF4WU
3iXC2mOu7rp/zBg5gw1tp/MvFkiG4lThFOCSNV4tzFyA1SjUs0MS/4bWjewB+xs6hXLtra2+HIL2
FPzQX/SQjw9pSdlr8jMQ8xbOOtbpg7RHRo1tNGJqXXybDUUeFeOYiu6KWmBpD5H7P9kPLYVeq+v3
tHA2QIK1WW1xklrVS1v+zm+NfIWCOzK85FmQPCJwpeWk4fVvPxpcm/Kb4dDjZXdUjCbAd/Sdn+by
u3CjjaYw0E9dVjOn9KZhIA9+LJKuRoahzMTY8uDU/iUrjVJZ5mtKshWfZdIdMxAVaOupz9JDgr2d
gpm6wPyvrNLEK2a1S8MTRm68jL134Kl4NZXmanan+Zr6uDrVXeuXPjIK1z6rLidqhkBiNZ5AK3M7
1KTZiW9wEIBJfPG3icMpUPBbbDT0QiIMqObC6Dvqn5309Z86bb12mNagiwBptA2WRXi4/0fSeSy3
bmRh+IlQhRy2BHPOlLRBKSLnjKf319dVs/DM2L4SCXSf88cyPAdLx1V7Z0+uBefXhfIPTMFHRToM
c0aNoTiVCF6ZmRgSjOREJSnoKEpH+u3NTQw0lCqeG4AAE54zq7REAN4SNjch6epRnSjGIf0IHVZ5
fBcAGEhnCKKYoydtluaq8BcYONi/1ywDS7vexXN/Hk64CX6c4jN03seI7PcLVQy9Qn3AUQBK/JVT
dTMxcjZ7KOWcBLRMd4mVTaoD0w1m5f3YXJvsPc92+VpG5LAKftUQ6pcz59PW1p2H4ib6DtujlD3A
OEoilT/H8M1gTC3f8+FBtiLI9cgIQ4xX/4lUg+NGQ5wGmF++FNoX/H0rkqO70tXntvPzb/cHkY+l
v3BBZIoJhcXDh0KdoQrsm+y9ZQeHgo0couIx8vJLl1i+SAVh42sGPBOB2tHr3iXjQ00HqPVxFtje
fPR/IuNDSnM6jX7yFopwKS3IkuRx6aU/MRmm4Y/cnOpfhl0otZYdPIselIC7Un9ruacn44pmmKJ1
y9x64VFTT3K3C9N34k1Q0wwrPTiq5kLG/TwRZWmGZ9gD7oGkIeCDPvZ3QZ7QDDYLGLtNa06qBoNR
usGk7NrxIZRXf6ikm3d/aaDVR5ahH2IutxJqx+f1qxANtQ6vACBpyoonBHaT/VnLd7YZyyCKY0U7
MjIpifpeZ+HjGNK65xj8qIrQhOOveZX60ck2YvgZsosQgSE36ggeDi70d8wa6dMZd0kpzxpi7KkP
HjCnPbrpKTHe6/U418FqSmtfd69a2prR1UmOyWQAjfLm9VfgRRwCUMJrXVqKI4CR0YG1qWhX+KJw
raD5ZwCS2JfBn9Sfh/qloe7TT2VMyyM337rollHOWLJPxgXckOj5DDvK8xDEtVBIC6JFAe+Ueh/2
yG2oK2lOE/3K3t6yr615C4O/MHr2UAkt8i7gSx6RyoAFY8XV+fvglo+pjslywSvEL+6XP9QiwNhz
YHzSAwagw+lcnieJDsaZFF1M7SzJDx1qz0IcLxS3SX0zmc4DkneBMsQy5MSPGkVjrF18Zd3Ya2tc
lgsuEljyWwyxwkbdFLgOzHOi3ZqRISL+CrufuEVdfoYFQOvE2kZ93MyoKBwN/kxp3dU7BdEzOG/p
qvHGyd/Fmi7XV8+6/bwNpjH3FsAVxkcVAje3v2jZRnQWF2yMg7pPud4j6TMePvMjLD/FHAtmr8L8
FhSSBYYzQXtZGfKAKkSdNs6EbbEl7CB0dpQlSxzoPfTb2qp2WfJWFa8Wk2X+6PhqNOVxLoJ3K7cX
PRg7abxwFK1hiedcIV0qWFnsnWJ7WtXMMs0eiKlaRpsQsTaaVg4n3+fpthdUbBM8sYTertBFo0zG
UIi5pfmjenamM4A0zoPdaQgYwb9wzVgtkLaC0EIY5YsPhzABO2lnJRbbUT1K4cUpYe45CwTY3CMI
3zb1uYgPdbbM8m2wZDrlAhhWYBtmvBixzxVcLQIj0fs1XgdBkKPbFMiKxhci6mjILF02/dYDLBAy
DZfPq77JKr1I1adsLlqqJpHPnssMZfkjiZhtElzuKSD41h/uY86Rh1FHUD9tyUAHNqjOxYgBVYgi
uUIrxsym52uJ0t78alQfdjUwSvwoLLfWV2fC/FrfWgNJPdOKDRheBBXlS5zwOMKm4Mjt5YAxByhp
QN5CDVXMujS/RutLAyxQ48JV6czjnTGKJ7ArlyNyWurl5335EMt1BzcyZB9+T9cQh4rE32CafI2w
wpW+h9mlRHk4NxRt4vSNZpSr6+VGiRy3wyARhpgV6j82BKQoM6VMaRajdI0fxGATrol1rF62Tgxo
tJu++P0F7OBwobBry2HPc8ARWrFWzIyT6pyJMGnbn1x+dNVbJm2LZh2QXAGMibwPftQkmWHptPSr
MH8P2cH079AHrgLN03I0VAUvFSQO2bFIbVgfcClK8nP0zmb261eMO/HekCjAwbqCpAZv4VI2WUZc
AV/4N597ouOmrLvVyGVBZ4BbD5RQ/Ygd2OIUpG4KRp1MLH7npP0ZgI1iZd71HxLTJYyzom0QbNMp
TO2hvcIUDrLunf4pLCY6YdEoM9+CTyNGkrX3GnzHu0OlZmREjSz48sLKA9fmiI6yZuE1EDNEhPWI
0y0b4IR8s8k2tsmE2rtCf6IqHMtvXUPzMEw4mTgVv3FNBNy/MYBqqMhbtRDHvnmL5L2QFBYxjUmw
gml98rRrMJ789MNw3GjaxpLEsMzh5EJWIyN1g0VFEt4Mc4S6bRAuCZJjbsr97Pe7MlGs1KSQyBPT
OdhiO4ivpYgvzXgFGctBVAPr0mq3cPbbMf3jokY2BG60LNd0DOrnpHiU3i52jig1+ejJw8H4Gw80
KfV3IeUmt50i5jcruIf6d0PlBbI93QUsCJu1mSzV74TNbo6QJcXuMjcJAKnEjukWKEOpsNP2Wrei
zwaduDEvifGqtD1qfzTy2HcaC7qM61YLVwlLUwjwSu8yqSsZhFHmNytVmTANonnlGN+WxZOvgmbd
ceJ8qQY3LZHFjsA5w7NEAcQXDf2wgGhigGEVBPLvAfqU9upwi/bVqZ8jOAnmsQXZN++h8fBmsUtB
Dqz9Vdf99sWD/G38/dTw3iMLebhxQZyM93cesfH64nxiqq5kOhTZlRes2aRNAGKBtCEyZHDv4WW1
DwJJY4ijrtEWfXm3x5dJsKMcksjymwa7jElrQaRw/jM2JcI8ntYMRIERW46BB2YvwlZKNV82QbUW
z5fNKhpS+2Lb04Znbd6qRzW/QIlA+DNobWjViVfiQPNKPtlbz9qkTqeCkA8azpplUOAmLt7i7iTO
Vw/lH3GO7q+EnkJPPj3lN444kwKUH/WBTw+UFxXf3qzWtPBwo54QQTXuoBVQwR1qezrDLIue7ytl
lMSeXa18o9kXjAkVVgdfJ2vxmg3wfpAg1g0JLuliHP3RlsgkItnexoarCw83nQAkPQr8n4J18cll
2pp3fGEzYYtj0K6O+ABhn7n6gDngCwQuqHPrlgd1NS2t8UwnIY6uRWq9q8kf7LwZvYgT8JHry/rF
puA630sJCiqq0SgCYwD0uD6KVFmMdbkMRmYE5JSF/PC8HyoClx0eQsSVuvSjO39h/vCJRODm53PV
6KCY8e0RIozmRmk5M/sbCbwijnFSnmJq1MKPxGVkqc8/aMvyihUkJJH9WsFkC0FXMhwBL1oEIs1P
Pq1Q54gvoilx6unUttGIIZfOIgU4/JY8DNk8FA56ro7SHsC3DMc+0U0ZqmX6nucT5RXohDhZ4Fqr
BdEvYgbL4nV/4oTB1ORNz/eAQPq3bPYZoFzjEqXgAbkyuvKosOnZZXq1nXknpZwAibuh8sL2K/oP
weL9dwXVbjyQCphjfGCjUe+6t+Utlz552gKGc2f4ScBdHACvACDXLupvbwLWrokX4q0PyFkSthFC
tSr2ECSj7zR1ogFYD8VxAgnoGou04hcKbsnlMoJ6FIYVKON+LYiDJvxqLOEwtdNnTV17D5NRS1hj
eNXrScjmoQ4RxmGHXJletuoo6MxIN8SfZnnuN0FvqG0EYWleBvqrBFnCWSvg2wp/TLIf+Rbz4ZNn
nVcXsMPcwdSYsHoVV3gSiMtVK+EuPrMv3wLTa/64rHiIwkVN+9Bkq66GSiXGvDkOYB1MqGr9Zo7H
aeVvavUlLWgRMQ4CyCiTlbfi1oXfEyIhhUyfFkVGzJXoSAhbuLps+xaKH4K7PiMKDszUo7z+Q5Vg
WTQ0lyTuVBi3zq2PzsX+ixsCGrQ/H8gxflrRmS9tTqCfx2WB8MOePSrv2Lke98CnbnwB289UsEfI
tTmSZZVPwXHmijItwp4fh++P/EP8fWtxaARISyGyGDYa7Ze/wnOHFwzeU7O2drgbDKDKHlRM/Ri1
cyq169yyUDzUq14lcJxCigB5DnV52Zy92FVsjtIAdeI8ds0p2WgFynkejs7O6FHCmF0+9M/O/BbO
ajN8ZZj9+GRkOP1EnBS8ns/C4WbPEQmxmoFxkOLKT+oA9NYXGhDcPN+Jk6CySEJaJEhdbCpyez6J
GFu89ZFVEjcwiiX9i+RvxzhH+lFK94X8Z+V3TcQZQXf6b3H5M1Q+mTI8u8GuTs81ez3LJwkl5daI
71mK+3c15ntGZgDqUGYd5XNM0aLHvMJAObzvj7I4lOWlNb5t/sXHadpMKAgSRYBeFbtIg3CBCXjm
uK3GkMXtyB8hXFMKR0uCJXiXbbyVn9ym4EqQT4RQudl53SXRBLhKnmwwkU8Ae1gS8ICsx99MW6vF
EMQNUAcaa7sKfUTvGfxYCScQHSWDomIsPX5N+49VclCOK5soc5H3RU/ewuS44FfwJPISeoe9gtme
lKsBjl/URMgMV7n7bQuUnLstJEFMvD+wYCNaWwRdZTJroRC58VwFiQkRSQxh75aXkx2IaC+xFkLJ
NTnZAlltRQfaGBKcHj5JhTOqN095b7VtXp0h6vXiimPGct7jxOLPl5ZjxOLRBTNNdh24z4YCsQr1
Tof5bHRtCCavf+EmBDgGkftgkyXNCoSRifGEf7jE5szPTIE74eQghOrdMKV/Gm9jApI70ort5pB0
sUpb9V5ra6ikdsYaZJY7sQnR1mr02yJB7ekSXWocTKRtcDy1ui6ifSxvDGlJ0q/8nIw1eb2mzfaL
NJRnUp8+LKSgyTrb4OZQ9wQPiuUIk/FIVAriziZYWl2zccKrTjmH3cCkrxN+xJ6LE9csXPeiFz+L
zJHPcGd3IKCo4rsiwdw77+x31j1hPcj5lsU8rAYsitK7VKzjNGBsvtfSjfip/ml7RxyafUhE5uj2
DnpvJ6K7F62/Wiy0pJ2j3V1YIEFA/J7B+IXlYS77G738bKW/IroDh2f5uUPL4QOUG0gFFZhYIINF
3xw8C2H5sU8+VZuJk/jPGswGu6ZQVVkMttX4y2zK18i+C7FrfhYZC5d2kAx+iZqrvQuBWErcfleP
7yP5CCKUMiCx3ZI4/aT7K8qbitqDfCyeLbI+h2J+5vImpAn1OsGOjFqwsOY8R/IhrRy8kKh8+Pbx
BjGnEV6yVj1Rw02uSvGr28VszHGMfg74BWdfffaH6R0k4afi3zR2D2u8ia+jMp99eCjgYeKVU610
FZvZNhv3MaCvJvSncI0U27kxxyldRajouRBzagGBJLijMEYiB8zCpfYib0Icp4q0hXN2yHEhOhsc
+UmtoZ0fWw+m08cTT651iVmu2JBpWihfocZY4ewk+bPqvlsN9DGrkCiR2Ftb3KaFW1hISFFE+sG3
TZ4Y1yTSlFsirmOa8MqrR3J/dvMQEngEfglK1ueq7dkrsgUhgWjtDPMXoNUvrgAZOjd9stCcIymw
yLZE1qMxk79H+5NN0uXKST0Av29zfIvUT0Nu5kb10mAOCMgBlhz3nUNvDehIiHhVwJ5+8Se+01B6
kT3pDtg8CB7CRL3heOaLaIatDPyJoyJlmTfWerhMS/DbN5u6VOfP1HecCrn08tBVWIU8o3GOT0Zq
6BxkiUu6cx4dzYJvnhIDnK6w/PEiWkYEMUDJaGjnUeaE/kGzNpbxldPhx+xSBNdJAnAgDmcOwAUu
LiFKbElXna4Km4Y2Am5GaB+ju53t+U8MDBShR+yYGGztpUYa72020+YkSlkBOAxNKWtFlC+sa3AZ
azrmncYSE6OU/wlTlOMoOpgfEvuQIDijXxGWgeSfDNAxojc9jCO3kfmfmNfU7iZkTBzwoc6BdtCa
u2X8hTAOQXOBZKEWsU6REtrnsN8H3sWvH1jRALwXHmuOWUj8uWx23juZd0KRArIIMcFVEOefXncI
zIPWniuAoPQnJtN0XNcVY2Vjz7U6dFPl154TWer9INB0E9bNKCxQ5hDyEwlIALmzcUIvKTZeGgex
UWHuy5Bm0g7Tn1Wis0rpQ6tpUrbeBuN9mqqNYWpIKqdFZqMPSe5EeGMImAOZpyX+dZR8bBRowqn7
qAN6vujjSSqwavLtCyJy6G5Eo+tArv0W4Z9j3NXqLnsP529cjnM4FoZISo2x6Qr4z/F2zOoVDjKO
jdm1IxL2C4Cj3EY+yKJjwA8cRAxGiKcBYk3Ehxk/nTo3tS0uiYhdeqabe4hqyXsT6nWre2rTVTVe
ws9HoQqf7DfWLLGwsw9H6YcUfAXjsx+xau0kRNu8HDyUKurg2s6YCHCSYb13bmGNM+kwDBdrjNy0
790HbF34V6MRrZ9JeMmqkNyMTz0l7GlWMGLfiAtHDIKpb028tfeHmpF0UuIVTUiz8U4zrlx9ACww
hy0nDTBs1SOxz+W3kMt5fBi7xr6UXNEaqj08iCjXuZilU3NV5VdQ/9jxPsgWaHT3fb8KO4Ec+gtz
LlW3wLnwb5GJtij1GWKTmYoAAF+jEV7I3p7bOEu8Htq84mraKOq2J7EcjS6pWNg1uM9chbv6k4zt
4Cj3R4+MFAsmECIcgcTS7t9qPJtcVOJeBi1AorWUs32SkLvLeUbAp/+jWgPgOcY83o3BvBAk6M/O
OgJYaae9SAqqPMxeX7J3lAuK7Xh3ANalb6t5m5wH6GkD12KzgQ3TsQJj8UD+n0lKYTkQTYWtY3qM
5UYa1x3lPJjZIrriKSyo5zRI+Vdmpnn9js6LwE3CvPKVsxAqj0m5jpgqgdnVxnEVtZs7kP2ZAS18
sNUd5mY9/i7UL4tlokT6yJ9K8y+L1J4akDxaEEEoR/u03qBk6opdJB0Jx55VmGmVdZ6gVee0NKhj
QAwovnctdFxNXxrhxsve69aZjY6/tkCxhOC38fiqpAUfnBi7ciIHhNccMYP0EpgVbocZRe9oBI7i
k/DV99Ta5RMBk7D+4yEPq3ndv9cm+ZuMXpaz88w9X+8YnPE+oFWuUKpFaL0beAkqMYncXGjILaTi
KMWLdnhaqFvIaKdt7v0BdZ1d6GdxlXhTFqdMZdk6iV8gCl+ajCBtDtGrPKDECA+G2eDIQNhiDd/D
OgQ+YplHGnsGTnZjkhpL6Vzj2UAdrxA6PhWLwIZfYPun9umSwOacweA0nzvb4QFJPyWD4MTaldP3
VL+mZMYapEf5+ndWH7XiNukfARI2FU1c+2CgQgsivRH3FvZzBqGwWVKyZZWHZi670gRAQlGCRrSm
Q3yzwYsuI9GdlN9Cuzb4+mn+A032MCLFyV0BwK0LunPPMFcPonZnhvFVy4cMP3GzHymSYncYy6eK
1lHctSoPY6ahsDWQrgNVd3DraBNQxnGYlki9I+ph85OBJjxcUUzB0ADJTCwg7E2wi6haTW6pDFbr
fjp2RDgRJ/lYMXqzvXsfTnSQeHOBbdHazYk7CMqtrt+EcEUO38Rn6/SYj6p7E346Kf5AILuK2Bna
HBENtB9j8aVYWyr52uSrUtfDuAnDx9i/0vpNyn6j5iszuIXgG8ZqY3E7RR5yhxNqKtxHu6Z85eDT
9DH82xYVlcTuQ1+SW8x8zN2el2eSD/3qx8bTmjX3CSyJ5X3UMwicL1855SUtkiPo7Eesv3dom+T2
S853AA5c4Fn4XpneoUMqEmxl8PhI33Nyo1n9pZ56CjGRLi3CEdV1ILb/c52fpP5hG4vcJnAgvyTp
2p6xrBSnWP9rZdO1sRJ+m8j7HtbCWJDnJ8hfL/jphwtiz0l8pNa2c+4lxhYaH0BXPnnOyhJJsrXy
6ChiGx/rrQCHDHQSNHawZGnBEj3FKJ52VAPlK0JZPibHOtuahWC8u/ElXkSsHyM4JgZmhTQqNhAd
8Nb6inggJOVZwrR2+g/fzETBGooa30a1p+KRWCqluMF2an7Q0lU0nWTtWUg3DW9DzHyMHAN2aakQ
jmgs0r1hvOXZezIdLO2AobCK36i6XRT2BdUN2asrJgZdXdFvF5bnrlkPw7mwUC44y7h4UIGQoYRg
La/J3P7figVBwmGfJluB/zccT7qxFI0v1F3li7b5sHOCJ60PIYNESdqaS8RSPcUlRDpJJ7wHFDKq
TEzOPlJoMCR46L2ueOyETlRwkRxfi8lgXWGNqKNmreY/g/lVoG2OAd8W+SJtz0NORcpuMNfCyRd9
aLiPcfsSpeuthDg5Dg5Dt5K6ldNBNJKigbK48M8NEiimn2/rjZJVbScc/UrDvSF0dxtbXvvqutdn
WbXS5C/qMZzmHJKEjWqHgN2lbNNA8sjhVRCWzyr0L0Dlkbr+ZdZvMCmJQxoez+p+c/9G7j6QWyjD
4HA3hPnNthCkwlbUy/pp1ZsIiM1fZurVMk44NZKvnAgSGUQcAKr0/yGbjv2/7gAcUj6RcYtO8zmq
K0NlSGFnWLbVR4r8llju4QhR26lbGghgODYIdJEywDu5BaPpg8YfVy/XmsYgshvaX0Y4hKQgu/yw
YXZNImS/PYDFI8q5aLirTD9cgjWRkXEM02+uhyC9WyT/SP8yV+J+D9uKpioC71VWEzlad59uVx5i
E3LYGnBpvo+gGRYZ10p1QTyVyutMFnGqUrx3liwxDW2hRDRGnc0qPrm6/0czpRAHkAiBXJvP6d/1
dBIYWJRRTx4BGFTziXBeA9tb+m70IFFYrrF8Toe0uWbF3TMIuPpuKhFgdaQDmuULzatO9s6XXZw1
pNXS1qI/KDgCaqbxBodNEJIudmr0PbNSWnMIYUzCxVus5E+ZgiDkG45IfCD8h1oIEMA7aQDJ8FN4
O5tJnEKGChRJ5tppIH0Gcj1gp5nsMlQqhyokkUhgIrz+aBXx0fJ5LifzNBAvhPK0MDd5t7cCgt4e
DlMBKQMFU5yjchVA9mvHnAfbQ4SyBeAv0O+1YGM6wJlYZ5JBX4X5tY1z3JHJfKpfRIl56Zd4oEsa
PRINYGtBWqKdnNualLggA+JfibRBBzhNZLFWIyaReu+XwBBnzXxz6i9eepdmzRyumwOyQRyqKR9V
iylg1bZ/PiZrhiVnPjUollE64LoVbGrm3zQ+ncA5D8pmXOpLx8cun6Mdaha+9fz9lvn72QyT/ofG
U1ZQe1H1Px4cGCpJUfA46+Vd72xJn6bY1k0RVTs/vfUnfgaTTAuv9N26vtSiBHHhMSLeyzmax/xb
7J0toWHdPQKrlNRPcpTlYo8/nSwidSQrx+GV01ajfhmkx0SYs6U9x2Tr+xc0irZ80DThpAYS8SkH
peVipftbcLtBeTTtM3FetYP49JbLR9/bFOHBAjx0KyLkNijYZk3+E3N9T/W11Be69mtlf5lGPAOd
Pcum+YjKh5N8qc6d3uKF315obHDHpebG+bsMqyB0jia6BmvImLZyTKuvtj1ohNeEO4uCO2uJu87L
Hh3YABWI/x4jjUeDyAXXt86agRFj0weEas4RLc8JfuGUxcoy+YsWTArMP2i2OjOB1qyMbyhXMmvQ
GJIGJAzj5oIXwfoGAgLNRZVDX4B5sOx7nV6T/jscz7n604fqpqmvTaVBKRMHRAmPbn0m/X7KjjVM
bcKtN0ERFMpdvpnoH9LNv6sTZsy/ieSr1HwZ6A2HNUHSPNJHQs606mbn+471oXKKJYE3hGQBI4s9
RW2/dQwb40tkvzT9qu7owrzIBIHlexkIFDDLnhtYPyIfTI+zkspUciINhi9eynTFfR11x27c02QI
cUDCMa8UuJlMDNaRI8BkBkNYEV4D449DgcwUS19TYeP5v5wGCOp+J0QaA6Aug4qHHVL/7ZiZJ9DD
HuIxVt9JGzCgIeuaya7fxfG2nTaYC9zwL6kREb06D0rre6g3CmQdPvh+USDP018J/2L9PIZfUrpT
OSx6IgaHWweCUspMs0Qt6MhunexH8s6Fsawn5EiQX3vhdVUx7ZSbTuK+tjizj/9kVNId9MjNSrI3
l22yU/2NLT1Vg56YFVaNTYzry0DN0fICJRdC/rQWxbwIpb1M4YkWb7FdiQwPfKbCCdDLhPXt6dHK
9hSqppRRYYAmcSLrXj1W9zrbWcqeqLiqOFjFpZ2RSYgWgXiY4q7WV1j/Asu5hd58HqVL7lB0Uk1/
HKLTyP0itxTkMDtCVJN299YyMeblva7fRub5+mpVV4dLVFPXZAemgHQxGh0BVJXS1VAf9ANZ7TEM
Kjcd3judA2v6huYXod0Nahnk+XZX44Tbkt5uboC/++6dhgUXl0IG1AcwgTuQlVArL87NG/EXrCME
wkN3sbw/Wz9M6KOLHnEfJ5YcDLOgOKn1stAQJzB3rfVo57RnZ6DE+zBCvJPfDpoZd6/Y57yrjzaL
vErHRBeeTNB6WoKRD700bSNRIakfhQN7qlbqIqXhF9sXwTZHCa1DJEQF7BfxMs1WpKML34w2vCxg
1pgIChdJTA7qTNZxv5vMtWOuzeyslIcIqZZ0NtngCsTmT8P4UMZrKm0yZ2eQ31UDkCr1UgpK0qBs
AjbQ/GEJbI6MhG5mfiicApb3Lvgy4npRp1rZW9ifCOmYaelhKrcxppIE7Q6r96LXLvbnvw9wvGGp
XdD/F3kH2bn13SdJL1wxkndAWp0pyPuQMmcrsTLp8U34mSNeHBkrZ+29FOczROpSE4vMK8HJ2C8t
A4/ezg9+ROJcRTJAvs3wQDram1/LK/TczrZuUEaRfe5YbrFo01NQX4tauIXMbYuVY1Rfuvdd27/I
ZuYNgkALubc4VfTmBA1iR6y1c2Zk0quIsdUG0HQcywqBiLQweSiOt4MGUX5teGGorrafxWtISE+1
cAyxX8hE7PFtB2TpBPSRtAhYPB7LQSctA8NJxn+lxJUO3uGnt0vQaRw07KxYzCBVKjI5hYU63dX2
cRqQh8+ZSmOeKm+F9gdXEn+2xoQAuxGqN1/Z6SzctnE2KbcSej6EMqTj8vPmAbEGFDu5nblVzG0K
4JABj7XgZkVPPxlxhObSTzc5bjd7L47R2lkoS+iZt2Z8Re3GZj0a7mRFJhKR9ga0kgYNMI0cjwfm
lxT8Da1/UhFZf4FocDlfZGtf0PYwR3ncWe+eWNRJgIJ+WjikIcvkyu60qxo+M/xBFrY7WMbwTGrf
GB6LdlnbTzQ0yO55HbG0OuNVCe+kS9OIDvXgHQv1U5S1cAK1jCpkCbSApYQ/pcNFao9y/ESvOg/A
mYmZinfISkPzXLvBEsu4gcHccEdv7TdzkLpg2axt/Riwdq91exHFJ2b2lMiNFrGxjBJG3BId6ZoO
HjquCL0lPBGHK+Joww6QCBP7+A5ppoVEOjCN2S9k6NxRbXLWjVeS8ypZyIHjU5LcEVKQ6asSAeoR
SmDtA0FcxNDwpFIxJBMm/E8vFPBKx8e2WYJYseWlCWaCpe89B41Q3uPYromBilE09dXaOuj5wZo/
2A/t2bTICWCEK8EsQ33OqovBgreEamgM6/m2C+42knfJmfcerUofiAwjF0AyvIhdHk2ZCjCrHisD
qPzZIH3w15B2xbAXUz5OVIm3jTeeh3PqttK4I6aWh1EjU4/8NMNaPz+oCiTXUe4RZ5+TbpWLhC1S
iZxHki6F+6+49jlc0YZb4+uXT2Jy7iBDvDpEZpNr+y+wD7kuobYQkRbymVwmUnsRDGfyFrCy+obt
Zlj8c4LtZVtfmNyMhtZQZTBjjp6xSi7JzWN55pnsHGrn1l18gTJ5aeSDszwjYiQvwjdeOW9IMH3H
EcV6wudAyiduOG+eD4cx2CYV27OAZElS6k61hfhhpQ0EI5EdQlUN0fN463FXK+2KX5tEmj59jdHB
TnZI0D1iDuy1jdDJvOIccesGxm3vo5EnETzVtiEBxAYllUeIDPB4WT1GNUgvnEhOpEdWkKTMLwBC
nKDy7xnux3mDHEbAk0hU+ng1pW8ZgXdOvQvHrTAgK+VCmJlVe1fUl1DbcsgUDuJOImx4XKtHjT9X
36UM6TL1lSXrwtax2NNQD4xsVlD7HFVqd6GLoxiveRu5kw8XKYIpICMkg/MC0fz/0miFkYhvbyBh
lCD1YiE9cSl31Wq6kxTpozLNhlulE1fiH8Lma3BWdE7H6McV/ytLl0pxMtMt5TBYJPGbIlG/T8Vc
AC9eOpeY8dVDnLx6SE2CClRlpdCbybLHrmgQRSXE/KNyb4034cWKPnJU3/Z0EducFR6leeQq3cFH
ZuVTCvL0y82krG3vMTwzQFfpJHm3qtxZzl42VlGEzZlwzGZEcHFNhJo7AIOJXk+CBWD+B+07dM4m
RHNsvUerYEXS4RT+lBJHW266g/SXkOmXr8uWOEeEwXWBe8+5ZvJO7+kOZIsjbvcojxtHnsuEQoxC
66cc2ubrwMfQMJfW1ZnYw3y8lHT5DPopSg4yElv9jPglKZsZSIC4fiNtw8tblh/00/BVxxAGPiVU
Il4s4GntF8JXmdefKbWDKkM/pyZxaDkCA9DeksHQz1cNC6zQT0qnGqGHdBO/YEuSQCqvRvvlU2Ua
Yr1UUyQspCLGawTobYW2cVwb8VJSnzpQACUoAngp9xZSMhYhC59jsKFPbtawBKI860Lusu6lByTC
e6coX2nkuA4OFghsewpyNwIGwRO7hBvKPplzkvLylxTHrs0hCjApggsEksR9nmKnDMcV1BhXKQjO
qg3X9AZr1QV788BGb1df5PAJJbx9m8Ss0kGTGlehYx6cb7Fi95uS/I76Q2/7RYZd84u3xLt07a5L
D4r2ELZhEFs/3pnDVtWJf57TuzI1v3r51ppfPmqHHLGtUpPADPRhlMtRXxjm2wiZSvRdoK7E2hYa
V+Fe0su55B8q5wi9vapRHkPrEFMg5mTFvvTKG+C9hTbAJ40PEpgjtHzmxrLPfsv+wUCU3Jh0o4bc
U6HrDcO/RrmG3jP9naLTF03E/RLdZjb95h1rjZCz7iLKG7JNxOclU0cF7Ka12yJ1awcXmAxZvSWY
ikRIkIjcPk9c2tCAVG12T7ZjMDszPZE1EhOgiWZHzk50lCwTHtKhvsregXQ/oekiY405mn8sRLyy
BIGli4NHja9CjHKayit2EOlQwNAFZhkDRTuU8iuT3hvnjoPZAHhQb1nwXhPaat7RGbTiBg5xlqOP
3uo2LQ8POd60AhowUdM2l6TcZkhniC3WmarHr7xGhOrM4Zf8356+FYsoR/Q8QhpORBxDj8X/Rc3o
EHHkwFGTogU/Tp6WHx7FvCHHXxD+ZH+gWu03gPwLOh5GMK12n2qrEoRZZej8roOtXiCVRduVrGF/
HONAuOSsKbfCrwh7LRBtVnzzUhHBoUSEFmtPrdo0rchNNpJll/ID0THyV81t0mfVTeJ/miJ+xD8w
rPMfEtuNlv7ITUEwZw8r+8gUEasJEWDdG5VQ3bvlq3BokHHcxxTDz6I8d1U2cpMM4d4RAVyouJbx
hlXBQ7XIQh+eZe2oNrxuGSmfe5sQCKCLwDgIw3Rcf4jHPF7wj5f9guWHbGQ1h8QgchH8uDoR4y7A
TS28UlDAFttoZ4cQ3JwpQEPgQJKVYBYi7VdtrmnPogOFjWgp2MyLfZgdDeuEcZGq2IcPK8c843Yl
K5eE59diWSH9ugqfknZsvP84Oo8lx40tiH4RIlCwhe2QBL1pmnYbBNvBe4+v14EW856kCKnZJFF1
TeZJtIk9a/VPI1lnPsupECMUgdcgGhQDKRITOXEYLXYuDL3K7KeDg6QdGMnp4SMwr3m8sbRdqdzq
HG3FzkTpAjlS7mSK0EdfMVfGrciZUUf7ovsdqX/T6JR0KMEz2lH7WcUc0uV2ICaItLK5w9LFs0oz
MDIfCVefTYhWx8IU2pYRjthLvNfKKp+aYNdJHPYWPRhrlx5nZLSvLJBSRcWbuMx7/16Z8lQr0V9b
lZ8kl3BX+ZmxNBVxmabZdUStmGbqn244lyCdXlMVAFUlgDQwz9ci9GOBsm+4iKtiS9zzSdib0ci/
+umzJ01S8uHqA7lcvnKyYMlPufVWp+DRgm4tmecEpb/PYdxHaXqsqCRDtWWlKh7oxRctLn4wMf1V
oiQFu4q0EP9bFpO7gcmyhH7hTYc+0LhMsYGUxsZhmdJ2fOGqmENzdGmtXfT/Cy3Uj8dgaE+d2p5s
R6z9Ql57LVVZuLScv6sCbaAeKOhmMIR28TUYprUiDHCjzlqNKTeV4ayxi0SSIXMHMpHtdo3lDvRZ
M2uz56yp1OZHGhGrBvvFdubdDr1EQv45wjcH3diY5ls7xC8K5A+ZecDUySqupQYpdoRFZw3AF4dV
lEOTscd1PqFzIXvWk0ivQEt6frUuJjbArKIa7YvDWOn6jUjJHNTHXa8qxyTIDkUXEhw2bRJkgi3C
B+Fzb7JFGNOe7DWHhwrpj5a6baGvW3rOEsBraNAb5/FlSuWjc7B6dJZ5Kab+GETF2vQB+6JHthOx
HMo5NqegoZvQGiYIH5WjFe6MlG8EFVaK740WzEnfE9wngz+cfExB0DYPJgwBNS5XjQ1TFO7jvMbI
I/FSO2DYyCgjntiNeYzCoDz0fDUoTADoaWRalusotzGegSUCbQ+32O0kIC3WF5MguX4WAVVk0Qhu
SoHnW3YHYTwV9WsCqFLMZ8+PsAHY2EQQ1PC0apaeTEw9KgqDCzCmUmJpC9Lxw/uZy5IE2YrJXn+4
RAHTclZLEWrDwKRNQhkYSxblJms/qI3sLQzmxkZ0cpL3gr5qdOicCdoYTkqD/oFgyMmCTgNaq8Ho
bDJQtVgTjxM6sQbmcxovo5YOZwDvylq9SI2FRjaFBBc2cmdrlBvO00G7VJIOJpAS9ggU5p9j0GEV
zodHsd8W7SqIxT8TwxUnsK/SG9NphpPrTfsx+Sin2uWFrojZXCUm8rqJQrf7MRpmSoxJorO0D164
z3B9MEylUl4iTdJrduucHzZ+hWHuRoN7YG5sQQYYm0ti66kIP7vpStGdxq8FHt+WDLLQRmTHbAIZ
Wqj0Sz9I1zXpDpJ3JMHrkZAB8M9jUOapMsJjZyNEGLcGADc/XdVoOw0GIUqqPpgothyL89s7zVwb
ohAUGPg26mrb4G1DOz+/uJCGNsk5H/S3jgyjfpZf8h8sLEqViD50lrQkpA2yGCPRZPSRvGP3GKmp
Wnh7I/ZrrusuX/q9stJC9Lbe4GZI8Ca8Ana2KQLWjzXjNZpKhNkFEoVwpCoBDaShZ88EwFRMlCkQ
qG6u1PgqVci10AtAEEDz0PGeG9lGB+pVePHBqMQqrUa6DRo4BoOr0rpVBXuw8DcHfGwxw9D4hs90
L7NJlxPr3HyOgHToo2veQA538IXVeA0bOmM6EWEzdkNmmpOc4SB1KNCu21DsbAjGAfUy+qvmz0if
EivxTKeoNebBLCvnipX9vUjeqg7krL6H4XWHXF/TCQMEokTMvpWQSTEjctFziTHRLmpKQxsd2DDW
Kx/cXvNs0r0NAG1g3lWzm1O5tXNeqw6IRFftTd+p/2TUoKyIFpixcDXlPClNhYr2sxNfgQ9LNOVt
fuklKaa0kvVKG7CFTIQD9No+qd4bC1cYa4S++eq9t244OcEjcc6F/pprxzp8F+UH0ApZPZTkyJdf
p70UA1WKScPCmB9pQqFRD9ZgBug/GlqCgb/PB7etDa4MJBSDt3M6j/XUj9GDAe5/W0Rr8wR1nomo
0WvCPVPYfIHwU75kfChpfBlKNvraM5PMHhLxKCLwrjBHsFosI0gKXobZICeUANlGDkV8UL9nqgXL
TNM6CohSow3seOQWfWQFor6Qz+5r6i+29Zmihk4mbzWbPxwjRFfyZUJU+Qu0e9sKyBbM3AKGsRCT
GlyOYfgMa6b2REIRbZD99S3iSQu1g/ioMRoUgEPEr4j/JFOp4jNDBhrRzN3V9AuXAlcA6ZAvSnwW
FUyvjxBV9WzC065hBHYd856o8mWsAWZL/20nHKHlszMe1nDnnejxgrAyBi0XKwRyhYvM3A3qi1/c
U4J0gR9FeyJghUWOEE8gW28Sj/LtyHhIDdYpm9n4IuJzB1HrX6u9q4L2X3EDFoIJnxHwC5s+Tseh
VtZrEz3bqC/S0FtINgENVWhQwo9WCRFRCjhiGEhV3gsclQ3bAlO+848Q+mF9sp4pp8yQU7XItc6X
/n8pdoLWD5O5zo3dysDVfWuf0e+adrEMGMV5kGzjpGavBDFy+PS6GQ2Y/GvYA2sMFWgKEQwTishC
mz/+SBKBl2+GvNzE1XLOD6ERsdm4I6s4M6pSYsJUTgYxbLQZ6Ya8N6jRIJb/2Sn9Q38k52ZEQtm7
+Q6f45S6sJnnil178G8q+aocL1Z08MOrAl4PTXu7V3Ev4uox8m3uwO17JNXPBO5VAfvZMqYwxX3+
kqfFZ4Utxecl587AH4VkXQgi7MOJkA2ZOiV0uVE6bSLUQegqNLqnRAWlH6JQNx56VC717mJ4uauL
q2I8FNIlde1LeHcr/RL+B6vyycr+P3rqACe4RdmOFKpA99QMz8L8yKpTa/vwj0yCNmgPf3VOkPwl
zIh6+9OCk0Ei6fxYZumvaj80+6se9pp3LoDP2PsMIYzQmS7+JlXhjtprHB+UaFvy/tb+Sg+la+lo
IsRfx/Dbe4N1BhS28va8l6E8ME1gbccyptmrzoEoHnz3tdxX2C3TWzlfs+HToO8b9bsoPtIUke0f
v7MzHnLjxhMyTu8512w2fvcI+dLyE9BvEt9QGE5wMdWTIWsCuklL1rb28KipA1LSD2vdOEoWKcz8
G8GJ+KFy/UQ42yvnorbMqI5eebXa76zclIPE4EvfEmLiIzQ+m7j22UyVxUMLbJ6YR5a/jSM4qP5m
Nte5QhAqWlw3x74pLlmcLq3goIlrZ94aZigJ3OJrZ5FutpOu5p+i7qpRvI/7qKSXO5GQzr9bym0P
2mK6BMxHPO2my4+qEAuTOzWJzxja2Cc6KrvAc8XpVd3G4DtNnyLdsNNsjWuKvptm3ZzOWrPFgadr
e5W0EBHtPXXEVLsu27dQRex4SOKLzHe2dw0YvEG16719xaqyOxWla9TAF3atedVbRJbqY7LuPfoF
kZ2goFe0jFIwvKnPOYYd3nhPvDXZri6OifgIp5M63AwOgjZ88JURHAP4n0vnV3PMg5gQs3Fjzr+O
Ti9aZ18da107vjM0AcMe+n9K98pYXozHMGJx+q8Ai0BJ5usHi2Ud5kWWKD6GQ2aXfX4vxJ14IQSw
ZyvCgoTvcLooYCHnpcXdktuGYZBxSPD6Rm7hsK4wD+y2x/Y9ZSPf4/ihs531rtSN8dozz/xFFV9U
524xipUmI8qMEx1pQnIxq4dtnYIK5tBLUO7TABX/dpiQRG6A68ngEiBfJDLC0c+RKZeeShW+5pJj
LW6j+h2g5ff9i5V8AXZI+ETzFl0eWS5DQa3F6dndCMIust8Evmb5E3P9pcfAD1ctigUZ2EvhvXrG
pqvQoLglliXnqVRfo/+cojdL4k1VDk56oTtYrqlAAtjGFWdprv8U3DUSD9aAmqbO0fL00Spku5X7
T3MgH5pSjzQctJ15choDcurpQGPWD4F4xsFr3r1Z1qMYWcCsqmyFGcgb90130JJPg+18dvaDq8l/
g5RtBgpaezS6u8q9En1zONbmUvPxJCxC1lJg9JpzYRwZsNRMijEQIjNFkPBMUVBK7+qwQKu9aySo
n+BuaDfN+1H5APIH34gyvRotH+hfwawMESMfvY5IF8xtuzMQlvt8ay9y2Pve06h3hWA+ln+O/nej
rs2e8Xdx7IdTRFxMt42iMzxjGnjZb8iow1zNAR//zk9Te6nbo68dtOqdHluF6BlFbwr8TcooQ//u
2tdIXZeoJllrOPskZ0O8DbVXvqtJ8V1XW2R5gyRzNP2XI0EiWAInCanGDE9eQ8w2AqydeClxTqac
xR1sSHC2kNoXFpznFHoYo9AlZWEh/UUkJbOq3/kBm4cHRcOs8BiZ+0ysOdpa47UgAwD9opn+Vazx
QzIm6QAXKFFA6/DKCrEjDNlXtqrFtAtFKqeJ7Hd194EPopmYce08cWB46OCqjvx3jRk3FfC/uscq
zJ9pMJZtlC7oqMlU3cqWwFH915gDFahperR9MfxaVc4qe05U236R2dVksFDsgug+t2m82K76okv1
4blLxrBzYdShGLUr8jI81FeHLPnVcSR1jH9DjIVmeO/Hd9q7nPInukTpC0FtmeeW5Wx6SH222gcZ
34zktxWs99WPwfguzO8y/ysR9GcL0ZMquAv6HyseFhhc5/6wVX7mzMOUPqyrbob2BhespgpRGOYH
VwyrjNE/dRXhJl5SsqSSrSd3abP1alBma0Ggjw28aj1MZMNfm/gmJcPu98A5Ja8VuQtQFVUYd0js
qOSzv8S5tSh9i29uUX753r/mcHAA1cyMWUjGl4KpSMgy8cDLtSwXqAEhlBZPHIXdPx6aoHzjGUj0
s4IxK38dmeslG83cjBnhqPfQP9gwoalRql3FX5Rk6a4eBtbY+sh1TP1RgRtHhEs2OmQyPp0SRwIb
GvZR/9jgQd/QSAkK1/xFZN8jBkScE6ONcmVrki+JOq0pgH0oW33ERcHBmPgFa5SaC4FHZkQKH9rv
G6MYV8YYoQdxPrt0enMs7bVQK4ZMLCu16Sm9bmYdvkguAQ2Fc5tmp5E/yal5jZm6hbZx7HRso70E
GxTtal3nkc0Rc3x7lUkFMW7NGEacM6TbVJZ7a6A2KPKDh4o+lWyJJTA9BdE3UoABVGWeVBfL9i6H
ok0PrWnPbqxVoGYm+h3rEtkGyjnyrfgj6PciSAFNqGmbJN7oab0fev3QKzEeun+T9NxpLFyFIaVj
RyAMUVEGEEKC98GjRbExA6ItwNG6Ns1mnXaEUFQF8dWmWBbdFQLZZrKDk/D8l1q2L80AgcMZabkP
TXrzgUp3z8aZTh3FURMAEojVVUtp2hbDrgw/VRQD6UhdC9+p1dZZmBxTItnLDG2KiXCYUDerO3uc
9YJmXe1uGAQK+zz6wyZltNcEQESQWo0sdXQYQFHzVPOXWb4b4oKJSY3LYu1fyRJR0e5xNcIBG9/i
KMO5Mx1aNBxiwDTZHJzpESb+csqIRspJ5CHPKzbGhVo0qJLHbR1/dbjCGNnEZEpg9dvwUbp5glHF
m61x+bcPDJl2tMC+Ev+ZDEPIBIVqpSGv89cxPyjNCaml0R2BqGMkXhoawi7A9Uo3ug75ZRaRXyat
oUkxViB0tDVcy8gqavJmuhIov70im5nziA+aWaxG3egNoCe8cmKHSwBR03c3VcH+1yacO7XVXzG5
delVqaZ1HpJU1voHXYw7Wbc3/IlTPhyQZx7UZOSBEucsa15ogNcGKXU4a3CNQooYyKmHn5BHV5Vs
v1Iqb8nY35Tmd5DhprfNB3hdU45XzU/2XeFvDHK0Goy9TaIfSqO6K2X0qyTEXVmzvLfuD87DHopn
2RPTa/VfUZ3dCsF3h7oUm38v20uvDKdeiFNmTacgRmLMKdkExOyxCXOs2Sasj981fKeWZKNZg6+u
ED5kpCAlZfKsq4JDhLXFQCQDBY28OZDBBlp0JHOdcxXQxEqTJTmsZTsL35uS1dER0NmTCcFKKOkn
Sa+Y+5d9GN/HQP1LdB3wV9ydaudvEP2tk8ZLbpiQaLulZUybnuTvzOyXjjqccZihilChjekGQjzK
i44XnXYmOwVU0DkSUDOMlx7f6d5SwM/aHygecPKkT907AJdhu2XOEhgDMmbtEN0k4JUob1pY3gi1
gQmtH1K/vLUO5rPU0N7zMe722hnqPrdpmb/7/VRho/4elPFn6AlGQaC4LcHOHbgyHabyDuPDpG3/
VeVcbiDSSXLC2cpYhgfPmx52mJLdMIYvBCAibFKMfzmpvkGDI67nBM1KAnZ19q0CWw6RNGs4NDej
2kRUL4upYFVjmNWuiN51QqochPWAB8hrCTdSCzbG5O10WW2rEXIvtBUkn00R7TVa2jZB9YX+JJWs
22W6mwKTdKMeWp+xsaBTOOqxI23K03HfwSApWI+gruIdWss63OZ9tJwKnPZN9aKOGMejAPCJv8BZ
srX1/mD5sPJVZekF1kcIlCvx0kXY85yRfav29bqyWiIzcQjXHV1YdAhp2MYw34HVuQoC3PnyryYb
S7IhkKHeS6PdjC3Wp1bdieht6Phyi0pcp3b4UIOanA9a7Sg4q0J8l4h0s730PJSFQITLYVUm7XaW
AjCWb3nTmDuSvQZAfoifls9y3WDfEVUXv6h2XTh9TyQk8IxfHMPaDi135Yxgs7ihjWKZdR12Jbzx
qGFEOh1rhc/bnA5GoO5NX9u3NnSPELo+BYLNdt+IPntoVwmMpRSZSjBSY1uQfvpDW0SnMgp3PcjJ
QSC5BY2AddArxuPAsDEwm40+tq7iQ2sy83UEISBtnBNdDf6sra+Up/lvO0CpXRGRItyz4ghPZuud
G3by1TCtEqkw5Bu2dVSjEWp2EytAydSzBIVPZLwLVIkoUmEtGlD7iS8uWgVY5xzkuyRwPf1EfDL/
Gxhb+A9de9Fy2mjmLM2JLNAK7FEYfhcD+jxw56PzU+tv1dxGps9cWdvee6E+bPMFb40I7kMoGAID
tPAOFfPvqvwKGUf5cceQncGW9dFU1jJheDBeAs6xANZkKZSFDanDCQScVRaYkLKwAasCB4VzwT/b
Orueg90PP1v9MsPrTY8ZirozcHl12es82fSdq0O/oIPWGOpL18wvyGAyWpK8Wlfgz+ynz2HbMDtn
w06DHbTkHMIy0cOXBvcYVVEzom8/kp6FJ5866BAQPOEDzjZKEMSxWyuf/BCyF4JXmd0LLp4Cv61N
zG6zcLgkjdpBTH5Ixxe7XLXqZqKdpfJtSNg2qtdYbPg46mSneGfhPyvjT9ORl99t41kaN0und4Xe
q6Lc1W9a+MP3PfUhXn+mYC19+w2mG76jqUYzdnDDmSR3zIESlkG4BNHfDkzLmM1bLrJxTDAqK+I4
Pg2ovMwA+jiDggwDg2KTxtIW5P7xgDvKP6uFS4gfpYHC0djQ1rFm96TqTsl7ZDFB+uMXYQTkKIxj
d9qjAx2pcY3Jo5Lcc2bHssMQEuKL60E217M/+r0mbFSjQOKyLudZG1Nhc/rSAWEWTNSI7DGI8VHk
px0jRmNflPpInLxq8RUFA8dyvAxya5UQxFOxnrOUhIxqZ+VdBp2FXOxswrHFjIcmnDcXXSmJCzxF
7HOGJlubXuJGzeycrVyL+bXs6BfGLdIPEtFYEJPNEePg1b13UMukPoCEzYAU+zuwyQMTdi/S0SI1
C98iQAPbu3Pt5W+QcimqbMMg7xiMkk1/YOn04O2P3BBxW0t8Vr4RyYuiPbwoZUfxTKNfVXsXLQ3F
xRu2ZOs6bsRRIa1TJD8LEziQ/22MF5me8Z2wQqSQnwqoxOHXjHbTsLS1x6G9ZOxgRtZX//fbdHIy
/fDDf714zYD9TXRLHRyEpHzNfFzf75RRqfzx1TdLgyfyiDmqxa3t2MI0ePqtlBYJqXn/atkHm48h
8Oq9pfwkDXHCr0H8MtE2E5Qx6Q+eDin3gfISTncfNjUDlER7xiwd/Ondz7G/wqlmq89Js4gsc8GF
ysyczbPyThgUYvRbkOJuUqCEvA8sZSXCPh5H59nmqjvFAg/XvUInUyW/A+ksneDQDf/M1GTxx+p7
VDByLhSDoCpmpEVyRwffoHgxrc8o4aVNPhBN8qwYyra/sQ3hHmkH60zsLojpl2GTLNnhubnlXMcm
Wc9fpTYoVzODrBErn1pjHr3VstiYPhrGAcKX6MiDBZoUoz5FGKutJi1YMVXCLBNg48H+p2Urp9C2
jkLqIHreweJKFe1yNL1dwLTJ6439EBcri31qoQA0IwfVchhJGr0bcQX3EHGNaCAJhH9Wzzb8nSjV
Y+/3LwPbuMTkYcH8nJLgOQTxlp6Z9CKynDrJyvrmR5yXk3EKjWIjkG8oHqp5SgxbBK5UU5dXTeZ4
5uYVtXJfrrPIWk0yQfgiPooQ1kk5EBwO+U6ux948+RVerTxgAzILIFjJ+A8fqoWMEeox9u1Rf1Ae
LAs/WjXlzQxiUhlJtQvQ3IRuMLHlw67smSjsEPgmNNCqqkAbjF2NXyEaeMJ1b19m51BmByzQIEdK
xbUm55V/tYfuSagonlNrMamoAjS4IBpErDKGfU3MFaQQ04AKBwghBcg0aeiBBw5g5JEJC6O8Z9WG
BadIVnCLFjVcMHMePTflMqfEoTYLmsNAAkyU9acmnFYpKo8sgnzns/3vxLJvxlXfezuFCRDaXAFc
quLnDb29CUF4mkm7lqMN1JMVu66eW2Zpk5eunEVFfonhGStFjqvRIV+dLtsCUkmDszKLfjP22F5Q
ZDRO6HagI1WkrqGtIV6acOEcLQvlOrvvHNSb38h1ySSIkcUoH5GIdmkpN/QlrZov7ZboN8V+r2tn
qTKYpE7nD0EVfE2izTDVu0CS/7mYlINFQ2dRVsUsH0dmIA7gH5Va0ic4/bdnEmSgOOlni/KfEr+p
BVOneFj2+GJjm/0QRkUnxA7XfZUwaYozZFrJDk63Fvm8oo5bhMXsd4loC+J3uySg+DNkuT/iFLXb
s9G+WWyJcm9bW9fY/DaUz46eP1apZsRLFd8ivLuY8/emiF39JfCPfh6zJZw6XlN9KkzlHkbVlvlM
vopJos7q8Di3hkUxLR38OgMhKflVByjTuUl07kAqJOGHNtwr8WUnR737NbPNEL6pihvpd0mCZ7aO
1UtVfadyO4/dx7zfqnRyunKI+iUIc0+8ehCDyxezjVcpySqi/I7ZmYUNgjv5bMVhNh354NJRgKry
K+tRhF8dNhomKkPPmCUn/qJp85VjE7r+EejmomeUF7Ob681vdfZmYmByjbTdhQq+uZCC8tVRH7Ui
FvwfwHtYEebacNAsYUswX8oMD2K6twTZC6jjaAMt6JOUJJbAIajWhBeRFF4RYcwWbP4xaYp5wh5Z
Tzo0GPPEexOG6M/1jpz1m+5cxgjGPsVlA+wbByIbCKRYqpX+tOzGhV5vG45QJTZZzYduwjayw2uk
nGqBxq9vdn5FCksE28D3GeDC3YcVmUPGqLRmWeHfMwbWYdYj4z6snZb9e70W2bQeHH3VDyra1MEt
ivqm6J8ex7TN4BVMeej0C92JUH/Va6fU3c7ylroXuqIxll0s3a4o0WR/6iNtCVwcxznV4cPTgn+T
c0lyG6m+DeVzcCu8B6r0OFR1fA/Jd9NieIt5+azyhpo6ELS60RPmQyx1cs5j48JoWB0T3vC51MDu
QcZe7xCcgoq4REbKJhfcJKx6sklorDN0LmkwrlOPob3/kSF3ipBV+MabhlYYlVVJ+tlU5puxccCj
mKshhs+E2iKcyHccBwLbEd9jdi1Kss1I1CCnN9UQbWUY1tlc5azhHY7HTmUy3aBC+RuoQHtSj+bz
JIJbPbD7xf82r9mrbuQWfm3YEGWSNYs5rerRWwxFTewfRkpeXIPZoiVjMmHrHKJo0fZawqNMea0s
Ao1/wFVHK7qOw9ciQv2GkYPyrlH2XQdO6KdgQ5ZrGG/SP62h9BYfU9sSnuQvUZrNA9XC7Sr7n0EH
Pg1E1ynhprCnFXcWuUCHBm63RdJo4beHqpd7WWOx0Np1SHDGmIIONQrBcoM9THLo4oAkqLbjEpjO
IOc+kIKkTJ3NUdvlIjtqdn0OeeF0xFVEr2eb9SUxjOeYlscCKNgkzoaADWPzaPzTSnwR80VvJoo7
tVwzNaOSajglfbsuWnKVEnHyneBWduJ1dh7pISJHLQr3MuGhUAtsIUTUa6f5CRCRtulG9Yf87qOX
++DM5KZSRx60BsaXBWYtPFkC6l1e7vrJukzG0XOCrynObx6DqVSp35jXMXnOIfE3ICW89gdkY9DU
tyQ3UFAAnOOnKmL8ngeDbdOeYge+UjTzAqqTT3x18nBaIFsOuuXkkTrRysYWFUfDa5vXYE6oVvr3
BGhLrRjbZGRHjiIKWRXmwnh0c78+a0GBSD2p9zxAh05Y6EwMzjQkyab4EAgxZpuBUn2oNrsrs4d0
O+1FEW8ZpKLAQrTuVJfQotc0ucHGqjpWNKJhRJadlbx3RoU4w9d/alm6pu+/Gb756on+6rGLc9Q7
AQDXhDdpVEBtOczT/oVrzeJckTSPBLx+92gaGoMpWWLtzREfWBSv1YpXnVcnU8zfA8rOTNxzBzGM
GB+OQpzLoNE2FWHyZk/RWhpUxpbx1/v5Vk1KV/ShW/XedcjtV37sLTb8k44iyi8RC/ZoN5UEVl1K
sW9Z/dlxsOm1lPJsvF6qsObUQfXrYzisCsiLSLkD/TuoSQ6ryA2ylUORSFcWLzD8l5I8iJiHLWLP
WZf1wYaKRac+b82Kq496fGSLprclXuKrPg2XKcIqhp1PqVCRz3jTgDB5BEQM46ME2Akryo4bTmjh
Me+md6Rw1OfjkW8+2sR3FbtzwniTteVqJEW+NWnmJvsWI6BQtQica3zER+1KgIpWdkv9dI2zXPHH
9waRQhQYLhpXFr3kynvVfWKM3/pEX2raYYydo9kwiWuZEud7byIwvIdhCl3RAitqDQh/dI7FUv+a
aOYE5iyvV/8qNVmJ3txEnb4fY/2R+Kprtua2KNh6ktEK6B/lgZuG/l00zQkdxJ+fG0s9aLYN3Hi7
dzu+bh0R6jDakybYlihFArRZEelisZa4k9l8BY10e/uKxG/ZlcmporYJ88PoZCyIWHgwlYVZvrWx
co2mzzg0veQd2QSl9xiHTFlSkJx76yAcQWR8CPhH0LQxvVKtlpKZLGl00fqQnmRUvwz5hhhZOJKD
p5zSDEiojiDlS8pho/P8TilOQ+AbIVtjSTRuzGWfTUhcJnEoe2xxrYqQ19zjw34zW/tv+LMJNtUk
8yjjyGZUQL9gwrcw5Lnqres42zcb83eermmxt9fYL5RBeSkn+6B66ilXR6yY47oZAHFZJGPn3WUW
D5R0Vb0ywYTOLjKDrpeBpDKk4upWvRFFffF7oAyYs4WTNC7NyL8aYIDwPSCFNlRG3W1AE4ix24MT
bu1p2RnyLa+wgnrsb/K4XjCTQPk2reQpy5BdS+pVH3MCvpXYQBfVFDcHpVqYojZAW6i/m13lDmQe
cFux7ousRSzbXccOGoa9GGOwNQ6h57g4YoeNeOtd25IuImr7ZZmOh4GVEInvz7IhJ67eyyzdmE59
0Idum+jQmZlZdmZ0qAKkmS1h7vJYDnj0DiJAn5Sxv+pNAnKKbaNA9eXSUUJUPxZz/EZbkKee4uvL
uQTJPChYFzRtc/JeEwSL0fjdFqlbjM4ClJw+NJt0yt0Y7dQYGkRdSdgCOpgJbdFVlquqnVuAX89N
PviUXZdXr1UD8Us+LFMI/Omwppnc1qTuNsz4LWK+azpyfJiHkmAqla6sxLCQxx826MQaAxAYU/lZ
Siju70qU00mhjRAokv1gyUfshonF9C9derNxEsVfWTfgFj4Gshm8JdHzDn69BkrtCGZ8rroLBpsk
R/U0oiZTBXMmLuCqC5mT6LNkDRF2+WwqVFnIt0KaWp101izEsVHAdpwYg7GZDzHYCpqjlPzqKcBB
3UXum63D1VG5sBsH5k2JdRD5KiJJagYiU7676pCx6JbB5xh91dN7N4+IUjCGFkYfeH78ms9MaZc5
RS5XFy69nH1j7kodW6e1V1lDhZVkPsPAXTVRZ9+1MNgo4kWzSOqrwgaaNgVioAtSdlqN3Od0Dhsk
oiFvJ3wIDh2YMGB9FUrRbbMaR58TIgMyWyDWFqz9IX+3KxksDZ16PXhLJ+tLj5qPBCTMUqjh0p4w
/DZayc+P/E9diyi9MnEOKzJ+bBmjKJXwT3qFVwv4SIsRc9SG9mKVQM5SybAmBzRX8ivksUkZaCPI
ztQYEk1anETZXGpIkH4ZItptM9ttmoPicYVpxiAXdorKUyFQtZvmrUrClyww4KVMoSzcjPgRPRHa
JgR34pQFp5pA9C1jdJiRkUXsiyk7B1MEG4vLhzRUikkIv54fE7eItGqwepvRdrysba8+5JgLNdsg
uRMrs2IbX2Vvg2odCHL0kruwyaxQ4vYbaN+ySyw3FtpKapiVGTAtJA1CFiIbsH6sboaDhOGBJ2mm
IFsAbQtvowXwuKh/sTaTSS8dxLDhZ2Nn57hQ7rFhAtrx6fnzQ9A3h8gsN0lfUEVbCAnqaTxI/FtB
0m15Y4UbpdQ8xnCRjX2LMg9Ch+Z1oOiimxMEL7ZIV3GKV3+ydFr1RmVdgjgAzz+gSYSA/X+MnWlz
pEiWrv9KWX6+9AAOOFybbrNR7BHal0xJXzClpGTHAWf/9fchVFPZ3WM2dsvKZIqEQKFQ4H7Oe97F
gM5g+YTFjYv1KMEDiYd/SJTIQ4Sm2bZQbNStf1Vk2GG1WNmbBG4MNrC17cawApcvZZkyMpUYFEQj
e4gJqddN/WPTMVaNqwd7dH8J745EDswZDZfon+h2NvEdT70fPTG2toe7P688fWjtAj+m8W0siExg
kqx2pYMzmoj5kET1o0grZCjuuHNybi6hh5Mhe7ELylPSpsWp6MKdL4GRC0mPFeXmsB+L6LKusF5J
khDa+Npn31yNET6fqYkpfpkTCDbn+daaYow+EoHxe9hv2gadog9SvRKT0+0a7qJ6STxym59RJ7NN
FM8LB73YZ+7iXoP742jP83qa0Wh6C8uJXC6rS4ZtWxrjxq/Gj6Eu3lubSA7P0rTooPg2ML2ZPjWk
fh/y2SeQKxefIbaUtcewuguZ2QpdHM0akpgEP6z9+srKaobqHW64SYZBVyZb3MJQUvgMBFbiOyX0
R9QqFCzZDL3BeisHKNpDtU5LsLcmct91VQ2bBktI0+Vt6vDXGnAqsWYyFwviKXSR2/jeZHBHA+bv
XvqCOvlxlp2NUL2gfyIIzZwZc09W+OJCBFBz9N4UMFozQVJdCnk7KIrnqk+9vUjCy1IxSPMwz6on
jBcb6e1DRizrvqShE47zYOIwx6xvZ5EtWkmM9YHR5n3Vmp8wN+b8sZ4hDk0R9otjMgvq4fnaH8B0
dD+grrWohYgUKpI3N8ejdQgfexvP3JjxpqUgWfZWtBljQj0M7nun9X6mdn9KG5IIytklShHhhF3/
GsLw12SBB4zUBUkFea7OaEthDpRRgleyvNa0WmtpQscPzNcQtGccofSktr12poVNbSNcTkRwrAV2
55YhXwJ883ocabTzkPk0E8INP1lrCjYsgAp976I1sfrpwxK1gbUJ8YK4ZtkSqwg2sDw0ZyYiOTVJ
8DRo7oxyfE09ZMbpTC6s5cgrVT1mwFNe2ltQvvlzOBL4z9gpquILX3oroSKM+E2ihY2GkDXLKMPL
CJmawFHOX7zYZlUw8smH5z6oNy5mVmFh0LDBne4im8pGtWhv+wpOha6pFu6DTJ2kg9G1JoY7zRKs
bHrYs6GScJGG7Vg6DDSnFOOJWVyOPu4WdhXfuM5LIrADCEMsR8OF1+0TG4FDQooVteXwbtQ4YEg5
3reiuhSOba7rmTBTplta4mJjMwL2afrzvP7BmPam8BWmwKFxsLHUDjrnpHjHWTnBnHQePvR8ePD8
xJXVECg4XF2vZ7keQyp4z2B+ViZXtuHMRKrc1ed3onbSjd2IY9aBG+mGsLSuheThGrc1tLqcsgv8
FM1CVyDvGultpO928EHvazCGHPIMEraOoBcX7eFQo31fKqGsdb8HGnJn0B+sqEJ3Cv29iUC9rKa9
zy3EPtqmWCmaGU8m7HogXVmOenHiiCnaGCGqyxLaqAbXL0KHprk9iESLdWmwsteo6twpJBEb6MUo
od4M/muqISmOZsmo3nVqOCBX/UwgiO0HwPIGjnNQkKMeFaKJW/fyPhJCv/ZggWmvudfwffBZYrLk
BOq5DBumYAKALr5tpPnJcODBbxoCFoMt0b6Q94OhgA+Kis7zWN2lBXMwlNE+YZKjNDlkWUG0Q9J0
R+5LxIoxgjS9OOqMNi4Y+AJOaQm7uQ/8NQyAp9xsL63WxbaISBDW6qMD+Zdm7bnkNmU6lq3ihKyP
SpvNxjSJGW6TD7cntWCya3o+7HiZvtWrBry4Ntw9dxyTspGPejhiQ94z98/TiLEDgiZbGRuVSY47
Fhw+eG/1RJxR0LxDqwVZ1fg4Zjjlxir73tugtIaHxtClf5JRCKUXbKjn9gGjuXfyMl/3iF8pwNVq
GBAWBWkXMY2wHrARVTIxV24T5AQUgyuWZNPCWIRJnQLU13ZFvKUVYCAx9xs0hlNYmOu2+3DLkCLQ
6Z9dVqla42PTMedxG+ehhOTfixKj8qn3NlOr8ELw76JRLgHjM24DPdPqHMpGrM3nVFAZOdaQQYSG
mdfBqKXunjd22T4jnMucFNcHL7oTlXZYyKAvZbE8eR3T35DRWDdnzYoPKaLs/jo1gbRt10W3bbvY
bOVHYhgQGzLQ6g19NdruRzgzf+jdT2PSJvPWEfQ/ByZzPHdf5YdiwEG+1e+VAUFlDhaPfTqVznyG
/DozB3SDfGd4/g8KBlzjEj6JTkFYrpE8WdkUAO5BZ5qq4Dpp7nKzXjJAMIaKO3RDQz8+VngPOBmT
blTkxA7Z6by6n9ssR/MZIiN0oNG6Sfzk+iLaewLMMukDb5fqnKFWjwYiqJ1DyJZ6aeAalxfpiyjd
26kxibuuP2LNlmlkNtdofyaqcvmkzbiOJE9VaU2XTXkbqZC/hglO0414q0kfRyla1j5SiKvsiIhM
ZBJmwkBkLhPwQKwwRxUR64uvgDXVLAfEZvozAFumT4PtPOmwwIjHQdublGa51Ip8bpjAp52u0C+O
aNIn9SrTJYSxYM5go6HAcRc43YzuhV39YO4yeZRzRooPT9+4AIrhXe6LENWA9WiH4J11Nl7HvU+s
TCicTT9kV1nTAlv5yY2djWixqLuihLlD3mjMM7qOIBjw6cp8JYsiWSnPrrgvR1RVQ/OBeBF27IzU
yAzFJpNxewxz765q2zfVZyBtsPd2GlpD33l0ZaN3KyUU4kEpZFG0IUHuW7uwo4IzQdsqFnVHkeHb
ptGCbRiEr7b+so1ifDcGyXe3iz+kaKet2VzOGRKhjkL5wmPATIeD0VTrckcCBhQdzWTTXhlzdTMa
EnWryPy1nRLIFuIuoukQ07AAIxoQNQkNwpAFcHCnoydaEnusALzFN28ykwJeRPitljTQTQ47EnFg
mJSM9qJuTxrOOhMGTi4WfW9nE6s8pKsKmvbKGsXPUXSMSREaBDNtppGKTaX7I3btb3YcILRuGEFl
ZQA+zIaCdMgRtJ/tQoVryB5wosrEPNB7DB343UnsX/jaRxJYzcXaNjalnJ77+KdRFy+lUb+0KWBB
GKBkUYl+9uMIcVvLnz/SzpPlPqYl7t64vRIXKFmPhnZjZfavmdKV25gdITWaVUzaaTviYZi1IoBK
U+zyRO0LrXE6RGWA9FMZaODMwNpOZEkjebzQMe4b4VU1NPi24s25HB8UZSI0Q0I7LoclGK91QMoz
iHlrrKXDADdfXRmHdGFaxAs3OQ5R67hLfT2DKleLwL3T+pXI9XcJh8mc/ZPV5+uhcxv4ahQjwCvr
rifC0ldUyNNgPYwRA3JS3MEO3h3XtzDX4tUVwU+vGIklnAiljBMoQACS+GIQbZssJS84IkMmcgek
daN98QqT8mc11w+e2W1T8KVVPtwZol/YkRprQPWjHLEwiJlr6WiGNpAvfeCIQFpY5HW3eKYk7a7D
uAF2iR6wmyxSlCTesA0ivDymxCA2vGMAK7Fa6uxLktwGLCrrlNYv7mmh7ZhxsU5b3NYsqCbOwU4r
iRKlLDalwdsrU3TNme/sLYNdZBjskfTZaO93PoRrU6CT8v3tXKGMg/T1PBblz1iBN80NQxIokz98
pZGcOTtjTAn79ANGHmCOSRnuz+e1SbQh5vleFeajiOxHJhjvCNRPnUtlbQvawqI8d0n7OC55m5lF
9ku+u41HpZn+ijrvRtcPKUABBjV8yKa5f66N+bMUsGJMJIph9jQO9D5O0z4pgaK7pCzTM7Og7M6u
HdIB81dFsqNfq3Uw4wlQghB0hQunJHB3LY6yBVe/8JafLAzcoUx2k4lpCOEYM2DR4rSSZevKMuhv
7WHnG8QMCIEELw3gHJgmqxXPAq/6qWPnvYDNmiTxc1wEONc+uAM6TsfLvXXgQrtTCerJCpohGxfD
X4adLAVN50frOtavHvKyMkY/XAtombHXvw+V8aSDNN6pH12YjmSvXaIFePPimRZTY9JSMzaIFRBU
FA94KgbZJyke9sKasRN6HzD07/Ss+wwCJBSnzKH8W3Ud0k4MNE5O30cbDF6xBZIOAfGmIrn3Ejnh
Z9/Gd4ljHtusQ9xNAaNc3ArsTjsokSENZWMQbQqPrSXetB6plxIxQhUG+zqgcakGv9i4Lhu3XD5S
rfuIbvfGDge9Lnr+ZoHfPokeAtks303DtZlu4TjOWuVOr22EltRFrreKWn4ku0+OFVRxLTKay6mz
ilM9tM9F8FREzjEry1UOT23yUna7MQcGRBSumIHmpZo2c00nno/Vr66Rz1a0b0Jxyys6ZRECxdGD
2IZDMfh1slXTSOnRAdEMmfUpSCMNW+Z7c6COSTAtKCR2aEYv90JCjsoGXNNnisFORONahhTJoqfY
jqOQedS4rvE1daT33AwObqrCUWt2pJHxvs0ck62LuR5rru6nleAlgQ9H0YYo+kfXBMRk1vkU4eZD
FMrEnGNh8rn5c+sDjjSjGphPN8Gq6BM+8e1krGt69rmyQugLw4dtsNY1Ec3QOE97r8LysZF82rqK
zt/xGHF28cnNqT3GxK8vIjOv+O2XCszaVrHx3QyoA8u4opWxxL51h8WlA1ZHSDwNo5l0BbKMctlS
v+YGMkdRWDTzrn70MuhEEAb2ahRXAYs6iknemTrknfNEjtSv2MzEt2AhOuDQWfkA5zk2PgWIaF0n
/q7CA3OsUE7l7nbEzUHE5m3pQBSvQgO/pJGwyq7FJ6XCS7Yymb207rQZG9JiqQWtpNzIuAohFr7m
+ml2KfuzTKCYszE9EEhWUYNyr7nMUMsCU32Ni0bZKAgL3NOVo47WSMhzG8E9MrQ80Fqvo4KPY+6A
hQwpfkVxBGI0tEyLgOLQRCyWb5EPgbGchu++LeWxotmXKfg0EHk6w3T1kNLrrkyvdG/ct6xju2ys
30TNuM2SXNf1OnUaGefrVPD3MhUVqzU9RFKpQzDKU92phWB9UypTHhMGmCtXWacpZq2q4qjZUx/u
jYZM6KgE5DVDg1aBFKg8wp3WnRy5nTXLl8jHl8CE2+rJOr4IlO8D4CNDg/i7cVNuj8TG7Vh1eHcM
fDIZeZk3+B2k67FEcNYERFio4WOuKPXasL7tDERNGWNN5ZP1qIibKTP4eEnX6qPTuXf+1KuHEjIa
Q/yOEdY1vQ7O+iZ2yGGMyqPdseJPG7MkVGyuXsC2KLOED2ZDiT7NyDzNHD0jGz7Rhc0FjBv+otUD
MJRPP+u/uKF17U48K3YtGuVGrhQkhRXymT2QJIrWbR8TmjGadQetBLBorkZ4XC6plhkN+hjHe9v1
MOizzBcdCwNmQXecw+azXLgL6UGmdJpljtWvTBajzoEqSVyEyqaamUJcCap+E3JXiuyQeTz2bbzE
8eRoNvD5Wb/IEq0z54cFU7MzuM3MxJ2Y13a/wHNmOFzYPrLUlpCig+KyJVvXH6xtUal9W4iPWc3E
Ahas8IGxiTJ5bxakuDjjYtUYm+9Di1GSGsTVYEH3tcrPMKqG1TjijywQHdoYPbpWwuBnggwb0xHX
lsrJuq12letDjc00Q88yOeXYgGCjjKKmkvLRdVW9y5xxjU9JtNdUyBBGgl8Zd9pmjl5E2pT7qM+W
l0ybTKt1V0WC0ejgpDvVCvLBCXiA2mXYax0X5NQKo9gLD7Jb3Y75qsKAzQc2JtmXUnny3xFWlb2F
a46fv/OpwiJs7ln7y3k1RQ7m8y4iuIhuzxoGGPe64KbXLC6NhsHPnU0UUI/eY6RhNtwRpi3NCh7W
cNzCAuuODDTlwm+oYUQ5EQgQZxrZd7UNs/bV7OiNkj7+Psd9s0+I5XLBTrQEpE3C6qpARxfX0GSj
GVrBNE3DaqhJzMmMx3wEvfF1LfbsPcwDrXITER3eFOl8lTgWqvloPuL3skFNQS5qGbyn/vexxoHa
M+FuVFF2GyX9YzH5uFgpm/ELbN5Ssi7N5ULPzIu3ymqu+oSJjFXwsantFDuU8i7O4bTbwSKlj8VT
66W7UUzfu9J7Lyz6pTCDkemMzOzxYuoIqxlSPpjMQIoZ2zqXYW4MZQD20y8zxCm9ECSwSCgdQTAu
UrsuWacM6nZR8MKS2a4sWi+kNIBTXZmtAr95cUf2b+Gy1GvLe45b0zrVEj6erWHMJ/Ybe9V2dDDw
dB08BLK4gksFZS434pc6ovLK+q3wtVqrYD240Cc92ljVUGgTjuuzkwUD8Tcx7lsR5opGw7wg9jFv
X/YWFDFbhzE+SainJO+m/UwXtuLsg1tCwixYT/D2cH9BQ8x7jFiGEib42MJfnp5qL+x2Kffqhd/V
h8wNwQIDul/Ukrel9J6s3Gs37pwxc4ydTRzhG9MZhK9KiOttNKebAH+OMQ6xf/QcpntRd5/lsFCR
YIxqwhVTfowCCFYHatu4iDamKHwcY5ekpZyNxuniz8rWLnilcRyikBj6FIEMsYZxE7JbT4Af2Uj0
pk1ljVs9rVzTATsG93ZBWxq2Oe9+DNOn96Z6V4+XYSAHdnQTC3zHJ4it8DddvUzxmjzcTTPA2VSi
qfCzot6H5qZX09UUoOlTpXPw7G44YHRy05vf27kkBb0vIeIrNhDEWEAAUm2xCnIr7qiGoE5NOBWW
B+8jBrZ1Xv9iwJhuRGTs3cHGAzgAW6Ufcvb0DiizAYuTxL2TGueFChEA+nr4lNNN7NTeERZlf5in
5jOF9YGXaW6sp4HeLraeQGAbGJYtKwK1cN+6ZBma63BKSLzw4k01tPDXySEWhgw5J7+dVdtvE5jd
EuOmNuD9hDxGpMVQbkRs/SjiqtwwdTSkFxDkp+9HItY0DjOkYpCMLWGhznn7mVD1HC3Z3xmkdKyb
PHjOwvBnpJv0UrRkRUQyDg+JUeGAAlEudwhEQ08Hi0+xwsc22KdnRds5V0BDPQ26zt/hLmBPatvY
Nzhjvff84CMbvEPK7ci6pG8Gsmo6M8fO04BHz4hDrrvgVDj8DNt3T7GPq4k7JYIJo8T0yDCxf5sb
YxMX2aM/2ZjVT1hSq/i96aH1lVmP7Rh3e266ASbi48FrTrEzRLfjjDp7ppqFiJezT5ETFGXMmyOU
MIUqb5zBLNZjDHAZogc4NmOLfpAdzAbJQso3YZoAe23AI2Ene0y928rZS78v1i4MrtzB/8G2Q0yH
SkBqsAlP4tLqVQ2iUgaiKKKyF8+iiHA6e1h7Uo9bUajn5j2Zg10k0LBoVLp9X22K6X4OkmTjQyxf
27ybfoanQpSQFxeVyXquoC+xIb9x378RHJZRVY+fk+OQ32SgD5qZLweWUV3GBkWqgSNExgAos+fr
spHr9r3JXbF1Pf3opOXljL5z7hitI2diPkiymPPTQia68XWGK7cx3k/zla/pF1U9Y36XQ2Ya4Vtb
GDCqyBIPAV29ExPq4KbuZdbRYCbOcNUaOOKKhZI9udCoaStbMp6pFTsobUCY0l4tviGG/VEsyDZC
PWx28p8panDIDtjRsfEvzGOYojHczKAFhSlT6FfaE96eTiMOUHcFup6PrPL7VDJSBR8FEXPLO22L
q3oWlJ8DTIylh8lhYCKRo5VXtT2vY7xUHWu8RXv14rhSsQbGaMvdCue7Bs7ggLd7wBujdH8oQmvi
nr7NOyjvs4GApg0dfFNDaOotZqYLTcxMmxCzwHFbZ14LgTQ+wnHFzjlUAOqWj2pgaLB7h8EdRIT1
OFDeu5D3rbCyEqV8g2doamG9iJNg5rI8wJgjjCZReps2LB/DrEEm/ILlImT+ic5uKxr4U3UN4tnG
FKJ400L8pI2uxoH8QFhi0mqi3VS1T1mNQxNyz35dNHw3aPupYW4Sa11uelleGxjGrZt0U0NRW0Or
TiBbsB0lQaEvzXhL/nB02eMuzcrVwGjscElrgHaMZFdFrD6BVwz7NG5vnF6yTJUezEnPfwyjAhJ7
CzTS1di2TM14mdly3nsmw12UyMbFtz/+4x//+R/v4/+NPtWtyhk0lvof/8njd8SETRJBO/zXh/94
VAX/n5/z1zn/dspV8t4orX61/+tZu091/VZ86n8/aXk1f12Zn/7nq1u/tW//8mDDTtJOd90n9lWf
usvb86vg91jO/P89+Mfn+SqPU/X592/vS3exXC1KVPntz0OHj79/s033/EZ9vU/L9f88uPwCf//2
8NZ9JH/8V/P2M3n7H0/7fNPt37+57t88/pOB8G1hQ1kIvv0xfC5HhPM3J3AtyTIpbM+CkPrtDza9
NuaQ/TfL5WTpSSFA7x3n2x9adcshy/ubkIFLAe4K07QD8e2/f/t/+Sv+/qv+UXbw3JKy1X//5lmW
+e2P6uvPvfx+CA1BDW1GFsIXlvRtx+L4+9t9Ukacb/0flvYo1xYgQTQ3KKQyPNglPutBZlN/mMB8
HYC5bEaiCOcF9LP1nTVGD6JmGRdYS5rNDxuVfZQrrA/qvt4GUC92QeRAXwh+dJL5ZWmxo9W4bZTF
9DmmuEnPYAz5jVuDbCYjBiE1W8iQUfVhFX8VtfBVraK4k675VCTBzs7ZkBAzZgnaD/qL9dqL8nyV
vUV9srEsUayrAq1Cpd1r2Bbvqkd37tagE1bDQBGDI9+MEX6xJnrtU2gAJpQOWeohuIY5eZe11R0c
F+6txAdHb5wQouP9FHSSnDi0ZvxF3/HDTHfWjGDDQYEfl+VV2A6/jLLqj7V0nsMkRDbcEUflTS+t
OUc0uP0O+IYGXWJw5jHZye16K6vU39avIAHmCt71pDBTlrYD796hrxpcRYzH+4ymqVFs7XFtTxdz
4V2DD+98mAemwx1RPdMuBYeGaABKk8TYpXCDA5LMWfarjTniGcTEL1XtYfZW7tx8gt99Nl1/CUPj
MtHg6KYXMD0x6Vmbqtu1PW4zmYEBH9Uc+lv0Sb65GyTlUlV8ug6AhRfCzAA4sgiVnI9Fap+Y0ED2
OUSiAMYFWA8sHLGsLAZyrqv9OpUU9x21OU2s0V+PpvOYJDgb7gMoacS8W3dJNT2WXbBtQRM7QLa1
GYJXx3V7LfPx9WI7FkAtlpO8rt0Y5r7NEr3uI1yvfG08pR9IQXHkVM9T+U7VeDXk80MtGry0p5BP
ob61KnKlL3pZYEMOH20WeFj1voUJgX/bmwBUUDcWwarpgMa52NIiEMU6lhxgOdx2JrQGSvBitZ3t
EqNGAUbiMFubX6syxDrcS+/y1qLnw1kwb8cSdxjrSDKX9bOKh505UykH5Irqyr5yXCTexWa0gmSF
WpCBG5B6Xou72SUZMG6YVyYmnokOAZBVAfDVhrvZgGJU2DlzrMqFR9Pm6a7tire2SJ99EchtSRIe
RT4uiLZ8ikcjIE1xIFfZUWRbRR7eaSb8GuvO8WaIcRkZCHhMRPVLoMIfjlMWuIlikB9lDfuGF193
897Arr5QLSa99cqxOoFX34DeokWlP4c5qtdoEzORJPc7fiQqb/GCLbZFY6W7bswfhYo10kLqvpbY
vIYAME8A65gAp7SjzWtW25AnqmnAGbUjxL58ifMKoeewqgblsqndwHHXu9Tt/AttOj9VEPzUjvMj
mats4xTVWwv/qBfob9LDmDm/RBj9JO4Zl4p9wDhZ7PplC2xLhJjlU1gn2ItMjxls+LHDc4fo7haf
O1WeJnsmw1XZL16WfKh2FBe65p2IXPWYw88Zan+bKPMh8IgH9tM7X1ni2daMP6bwoywCxPapgr1F
xLiZM3mwHM0cC7kDkxqEpZb5A7GqmaaEBIUocvOt68ZPXZ2fmijzLqsCm8jAQ7Pe2ns4K8RIJQRc
hq2BA57ZIr82Pm2ZPRlNOt9iQbBUp/H9VI63stKfYekND3nkvA601Xnips8RfVTfDh+GPQU7YDRe
+txsktSFptSzUE813Kh8xD2lk3m2G9ACVV1/qGOkPdgXpXUuD/YUj2tw04lp3ktfa251RXCiN6Fu
pUfvUuVBysEPE951noTrtJGS3ir4gcLOw6Bxb435wfaChyFtbz1LXK/N4MWehn0WVPULHA3gO4N8
Ulln+zAEzG56q7haAogzEwNmN4NHbuYBLIngmVrqKsUnJQhe0aoAEkjggHREh+Zmi7S/u/FKGrWp
I6BhQFdykTIfdWYu6gw47PgFVi4TquTY88xtLppHhUzbSZsJDgAVcNHmCufw74ZtbpQKp+0amvT9
jD3t9eDme3hpWwRqSDTJA5mA3SCPJ1szPCkzldtGgpGqbtlQxketu12MFviibSkBo6D0j9lknLB4
UmZ7cGqIKWZj5+s8qMNTrvWOxFBoFvre0HP64iykmqKCiQ0li2ypOde4iCbOzjvGHwMdTjiSr9DU
9WZMDRt0AMLwNKjvvtRM6c3xdYqMeDsFSl96OsEbn72Bqh7xkOtAECzGZpU14UfNHXU5MFa5WGc+
PnaqD08DpiMbNGWk1BhLBV3Zu7a66sc+PWKUxpbVuBdoJow19NuWBiCl8I6waTIXNUfPICSM1HA5
zArEYI4+U3Mkwop9hnmnzxsxAxp1s4ygauZP5lwNxDrxaEROK+1eXdH5EPnp4zrAGJKCIQn0ERtT
xqiFh8mBgngXTfT4SaWOyiaw4/zdXI4Lt3t5HJlYq8D0n4J9ajFUgXyHCZsVNMeuWJDP87ehyePz
d77Pm9wNmcyuWFGvU2tUB+DaCp5Rx5iBP+fGKRnPw6kzvtcZxsdJBoPDXR62YPFIHhFuBPhpYhe8
kr3+QNJR7RmjDxTs5IJMeJgBzf71uIN+ssqmwUP+GnHYbDA3OR8+P46Wf7Qr2is6tEslX+oe3v35
Sufj/3bm+d/OXyzdPRQN7VYHtR1BGD/697nnM8ogRS15/lbRRMreyo6FjXM+YM4eVoE+2dQ2J3P5
8vvh+bvzv52Pnh+ev6ggvxblmOygxa5SwpYXkAP86CI2Q6T7qgooXWyyQtMZfrI95yf6/PIQTxpK
v4GY8fxdEbsn2C7Z4XzusDzh67ugIrcuMuudPwQne2qK9ziE4+JLUsPRRdkHiZ4NdaRX/ghlfdki
R3/3AqOBJlBm9yTeQw/JoxGjLcJXmLEVP4JRXzrLheoJMTm7RnrvitD6upBn9tWP0Iu+LuRPrO7+
MEX3Xocfe1z5jGf0q+/PTvg4oGA5YlsD234W8ijHvHzmvmNslUbf64m90mlhnp//PU6EvZlw092f
H8J2vBNl5Nxh2QfZPSJva3l21AzJfk6KRSIxl8+kqpPgVzCIle49pkLhlav5aDZp8oCgJn5A6gcd
RPT2/vxvDDbCK8kZ54PnL2M2oaWbyPk6PzTDmMwCIiHPj85POl8D8qaNlPvW9Rq4hww2rFBR6b5F
eOt9Wg0xJthk5Q9aaiIaAWEOEmT/JpoyEoWSvH+dEJsgxa8+s3J6srZ1XxnfDWBZFM0lJEi3yi8L
A9i5DsziezR6r4BS1WfPht/TiLxNYYyK1dBQoVV5HUrJru9i+6gLo8BCL8BzzqnF0TAsjLvt4/kn
pTVjWVnM7oPba7It7b5lHfCtayodtS4xTIbVoo8StOOTTeBOZ4H3A3EMaZBW31w1gTmdKLfjLYQI
DASa5Nf51MAfFi8e3DACCphmyi1sFlDuAaqXezhx811RU97mVaAfu1JfGSGei2lVzKewKcunFKbz
Kgm8/hDjJvQUSgNKREu81vmoMZrpNk0SIKTl5GISTF1FOOEpxENJiuWhBrNZnZ87Whrhf8MnIEBk
+zQIkV6HyfRyPtjSId5GVnE8P3OuzP6BHYupJ9c5f2n8J0w+w4fz2Ygv970M0rvzlUi9+154FNrn
Y3WfwsoKk+zy/Lx0yOnaZiP8+gUSaem1TqcYF5/lRdSoO+IRD4zzyXmiCQhiQvfnL9D4OfwX0OXz
yV6aqBNsKOvrZYksGa+qtPngTl0SkOClyjzl9kJUXgIY28XXF3/5rkCddaHwDP/nc3Celnh4LKd/
PdNQd2lTIfz568nny5zPCLq2uPRTe7l/z4cNZWyHLHv7px/69e3v53w9rosqwhJ8EOvzEWcM+Kn/
43LLNfsRM4RUO4fz0d+/x/nhPz05EUw/EQZcn//t99HfL/R84Pzl9+8CIZ9+b5ku/b7814v5ffbv
I4M1X2OCofa6jTHcsWskC5EgObBm/FZ7csI8Y5Fst5AejQrU+AgJrLLa5gqL/LFhqDVOO2PAyEfL
eiBH7K9nmws2ptGMbf7pyPlwZyM4qCELf12ilsI72FZFgDlMgTVFnbg6n2eiUkfN7NirdOj8Cdj0
v1/Z+RyDqV3QNOCG0GyaXY+w+NLGrfnrIbpXAS/CRbhDtLoUznhZuLpBk+80dzZpjAOf0Us91agZ
ZhzIkCCSYE95cnc+LY3EXdll8WUPBQ2ZXO3d+yr3T18PdRg91kZg40HDE86XxCv/qXS68fR1ydC0
v8u4Jmhn+aHnL1EZP0MQK/68hiD8cB6m+OuMr5eVea8oiPzj108J0kUsUYnj1yWbIvoIVTP9+bDG
75gqsf3zZN+LGItmNRX4X79mUMFRaXFE//MpmEHD5/Ds8PD7VQ0tkmjTst3D108ZY2AEsCTzcH5J
5xMbH2cXA4nJ4euFWQYDxkgWzZ/PoXDSF/RVWBj+9dsytOzQAaTJ17+d3yhi0Qd8Wf8fWWe23Kiy
bdEvIgKS/tXqe/cu+4Vw7aqihwSS9uvvAO97fU7dF4UlGkkIQ+Zac46Z+PvvfSO7JeFuQpb1te/O
BNLuFh1BoGJq0HHMldfaQHLx9fns3KNzafT1v89pueCeGenFLvv8+gVVhUjP6+J/9+n05J4gXAt2
VRZDbAOkHUvV3EvIwxa/f5hE7q6eTwy9qwzET6mD0xCLret31m45qGUPGmP5dp5NBcv0TWM3Qg7Q
6OFfl9elR2ZDAD+zaTDeLy+lzUAkpRm+KxcOCTH33c6XrrfPKwzQNpOKwWiNW+95BOtQ8dwtGwVM
A3aWYQd3CMUbeoQIMr7ODjKt+7Qor4WJSzmYHSfL603rWJuq09u1xOTmI+ucLe7h196oGVnXEedw
aaBjbhuS1pd3+Tpx45eGggbDyczc/nu4y4YUC1h1S32bmtvXeyyr47oMVk1sfPQ2Ssvvw92kebyW
WlRukWv8kqPWz+fkOsZ0dkN/SlxBYVICsjbEE5zw4kYHVFrEOst8J5IuuGLXQOZOojUMR8Pg6hwO
4Fz8UYEltN4RDbY3UiiQObC8w8h3a5gIo/6dV/WstDvTlrjmVLh22oRhI7cetEKU97mjypssMOyZ
QNZUdp6YFyeJOLcW2LmiF/JheYhEtkmbsUZSNbh3wo+qBzAi49k3W4wr4bbpBwt38uQ86HbfAZT1
Lh1Gej9264c0IC27hMslVSk3AfDjdeWS6VWM0TUxe/shHEfvnguQUg4lfUxwmxxR/bUAiJU1g3Fz
+/5O8cbYQXDc7C2f/1DHp1ijDWQoC/jl0+jS6NHa7mYW3p2mtEPYt82FNqYGIojo9aZJ6psKr230
o5u3kk55y7tAnaXbuzjf6EqHtDHmRQadYlKOGOpRdLkMSbgzR/OHb4zZyc8Z8lmJNe0cadyrnq6S
E/pvmpTAJKp811KNQ0A1UB9+kxmCTtMJnGNhVavYcLN9Cr4hoZV6m6AlyM51dpajHRtDvQtgPp4e
2oSIPxbNutWuAnvGfWR3HBCkexsoJY8l7RuzcINj1euoG5roR+3Z0/1yCJPEy9Edq7lUUD02JkFR
oLfua4UHjJHxtB0roT0Y0zZihP4gRII/SyPNRIw5wlTaaPiIk4e4DOKHNtCTB5vDWJtOR7uVnyuz
RPsw9QOAURVmu4grW58M7qodbWPj2tyQKicTX3+poBYbzlTbit2VPcxNcVhOiILamRnlky1cFtCa
GPoUcfdQMI8BI17F+8wgIGw+9oGDvaV1VbfPi54c8iQLCLifS2RCJ5cSk26e291DWoo/VoqwIoNU
UTFP6Jvko61LsNJZ7e2MKnIeAPN8+qgOMgy+WDXiQxJN0yahr/6e1PmFeMV035VFsqbGVh4DJBJV
E3D4DbSUXYctGiuS8rduxEycgEUhdPca++VjLd3w4tQhnDQKSduc6f8Oax5do1CHXhkbyJY8YqAN
L1rZzSQuWRvRuR7T5Cipi79FJopsJcMPQXeYCmsqdstTgi0JBRWUZX/kFrBbvSFSqPb64D3qrbOP
Guy599z0nMSWuSrRft4SlwBJu0OfWg4T6g6IFjd3QAhip0p7b0NK/bEawkvhpekTJSy0dC1BAnTd
9gpkFa233n71jIyyryAzvQuJ7x1UmhwmZAVVGu1nJXhNWhbgniIIoWzqlXnmnm8fBmS+hdvKXbiz
q/DTGJUALxLglwmRD8/Pmrm9pk8GDeRB23jd+NvtGwy7FQ7+NJuG7dhRnS6tHoZR39JbW+bqTKqh
TzCzbmxiFSN8vRm2P+JPy2k4f6+TLC+mGcaKlvHM/20LDgqvxPL8e4vlaVVZPQIZnRng9zrj/FbL
+329i0Xs2y7JxMf3xn+v/b1vQZQFpWdgd/Nevl+vlirA965ztzBWXkjKz9ebLO+3rP69zvIXcRDN
IeXu9/36v19+/n7fH2lZXNXuk5w0b/cfH/B7la/t3KmhcGtxzf76dPNuvlZfdvEfn2EavVPfH//j
lfk7LWv9/aHlgB8OW0uw+drpXz/M93sU0gCrPg6//t/X+b9Nlj0Uce0cJhQG1pqP2447YukgjuvD
px7D7ZOTNTwZgTS3YebOmaftdLFlO4fSNRsgn3N/3m5PstB+qnbs/rCP0mms31GcYEGl3vESl0hD
HMxDlyJuKuSZybAbPEs9eLmBCFeU/cfUhKemivs/TpTsEujrnyY34JXtW+rR8hBapDlebt+aVU1m
RnpVVU/PxcAcKGwRmiuS5rr5zaMIzCQw+x++iYc+0caW/PHQ26P8dfdTx//nsmBZhQnqy7+feP4/
sBrsWZGajZzjM0gPazPGoXVe3rhPYx9VbN8+Lh9r+YDKiWhH8J7JmJwq5XQfXNJRXSilHpavqAu9
Oi5f25lSmuApiX95jJ7B9Vz7txHQpYk7Mga0n55jgWUpdIBxQ99ftTSZDgPOiX1pGereqIWzanBn
vpdDeP91lLBiki0Y/6NFGk5o4XZPtamqbYzg7dSEjk/CekiMhVv0TwiuGZ5WU/yPQdN9+cR1F9/T
RaM1F+KB6zFLHWvLk18PoxxKapzKPFA6Tw46aXG6UxTXwojDA5Z8wJgmNEyV9sOrp0OBbrtmD/vD
uOV1mlN1BfRUpFO50wIcWpaL9UiDUhrmzGeVUabH1J5NYU8DFcvPrExgNNX2czQJtoVMegFVQ9ZP
1xu7orPGvRp7JGOdS1T5MPKgU5SplbmLNQZoHcb1M9YXwv0IMebHKN4nt3qPyWf5rfBcutyrd7bO
7D3NzBykkGgutpdCoLbkUYdWcDclIXBu1xoutpgtyDUp30GjmxcEvLO6o7Qu8VBtei+L16Gf6Pu8
TY3XnKjEwTBfoo79VNlAzsk4ZgQeohGTxfTILRU3F4zmy7FMg2cxTBBHTLySqqB00Gb1q453kINT
oEkZHZpwjL69TsXcmIDXhkn4UuNWFmoS56mnbzkHvPn+s9mT/tW+mVNm3jkNjucJqZjb+cCRGrIf
exJJetxAQM1N7WSLmegRVB9+FpAunhIi3RB/NbzY3PxW/tBzt1fFZmrKnwjTEYJ4NoFa9k9sf7Cf
OAnIoR0fnMY86lhi1/nggBqU6lA74XObvxt+iJ5U9wF6MFIxGUQS2PbYqP4NUBKRkdM11yCs8i+O
3UmkOIRJ8aREgv9vdE/AN44CLTP48SDc1gnEjrbRVxS/6FBTMVxNtf3UmkhNaCcQI+Rmx94lc2Ot
W8UL/aGPsvXmvCi6juQThOHwCCyUO1Ge7hgnPLklelwLANAojWPphtcup6Y9IPJT6bMr3d+opBNE
8fRxJlzR8WAXW2JxUdZN+JHNQa4tEQZ7w9priA/XHnya0vdwEtPp7iUjnJ4ZJiFn/g9KmHujL8ND
79F/DkwiR3tMbjlpqwacSH+0zY1n6YiwxvRot5BgwPNF5rRqbaisIxMO5J/GdQYjXfWL6on3g0Cf
XCru4eTRSVhjGHTvcjeGRigYRfVB0a2FPOdtrZ1tWwNp60iSM6Znr7DQx7mhfEsFxj/qqtVOC7Xp
EVgO3QTwh7pBzyoHOt0F0t6XSem/4fh7kL2mP0RFYDwCnTnZAebG2kxoMlbThZCibu2BZUOH1muE
1sSFdaHBuQd7kByFPvb/mGFOul8MdToS06nDgPuzMUKqYxXzlmQShKHR3d87TIruQpshL1dC+KJV
QBOw06P7THt28LeGK1146UOPvcklI0G5TvCzSlzsjFX2k4A8JN6OMu+9YbD20h7VPoQwSuJwshdW
9Aujb3qlAeCsJyPNN7FupbuQhOzVcogk8X93k5jTheeDpTQGaXUXZKes69ttKbnDKMpoWaGmx8AA
PT5m/nsVaNB+GZQ+TTPOsipwZ7k4GY8yzR/C3JfvEwZULH5xfRigj5zNusIOzWAWImgymvU5rAHe
IV7ZJo6uHyItsY9hOl3rEuxNFNQ0C3Xbw+nrOjhQna2ZywxmMRTHfrSOlFncR3eM3lKKMB9BgleK
jAM89P/1OgX7H5mCKKlLchVm+vZ9ONbFsdDL+mJVZbPWlca03EPj1gjLXetupo5pYhfHwKUAkobE
NbTOWQsJMBQgkM82c+1TO74ILlE3v6LuLwvfPQIqiW8pFrJamEQd9xsDCdl7Nbj+biJyb2vOT5Wc
HrrJmQMLRgC/ZkM4fNtl+8kLg4eZUlZO+ps2jPXz8pCNz87E8Nkbc/ck48R8CShlKcBITworsK0G
LCiYxbBWdXuIaOM6i2R5mdDNIJObjm4vzTMtXA9tQ+lR4ids0CT2jlMHVVpovia9x00VV8ZZ0zTq
vxKWc51La5u1oXVvto26GE6xiUEWnUQt+pMctP7UROl7WDo/JA1TShf4XOoyfRTkLz4m1NE5ne9z
32DQJGVE+OisAjE053FycMtxrwxPCP6YSgpJag70vr6jFDlq7ymBwUXxZHqhpLOtqccymZMuE7lF
LoX3IPCmXeMzXUylrnMJB3hFa+enWSDygSjo3vymBl0E7v5Ak/+H3cjmgXsbrOg3fOAmqXq4ZXRm
cVgYhPh6qgnj0IF1C60JJpH0oU/ZNWxyr4QmlUT3Zqrf1MjoDdbhGEXPpWHLhxxXgR0awSN3xycF
K4TYAVd/1IJnQjfULcrEcLWZf/VmBctGtw4a5pqTUat4a2dQlnBydtvKR2yiZeGRVsGVfFX3nYrW
PTrV6iwDjO5xd0masHtOart7HpL4uWurY2np9ftovxFGYX2gLUGtaMfqaAeyIe9l5nZIQPyqUOaG
mgSa6RjkfZIG2qaidHFaHoaEiIgWonZECio6+ttEd+aBKbi4D5obae7ka3olsAVZdI9VGD7buerf
TSDBmx4V4mF5ygDLyrlAE6Oh3U+msW1tVfxAqSS2Zminh2rHd5wOUxZ4G1ol9l2BD3tVhoW4uAiz
L04JZ7u1aRlauSFPhprReJkdfWbITNqqczeuF0B1G2BraZUkCjAT8RrI1xyNHSCTKEBPKYOyN7iG
ml81cNZqGOkG+4raYKYf1FSO20Y4+aUhKujRZrq3ck0hbl7Mxdpoe5S8KFxxakIEQAjZ0np45mBi
8I7y/GCXNiEyii5lkMI/G/EYk5RpGge7abKtHJR1wBf9Odh+8Ow6ckeaJnlCkDvBwlk2OgoPdoVf
aA+gmoFvVSM3sHRy7hCGFlvDrctrSe7zaFsnzo3+HLbtqfYbvrs3X97cqHih7wJzsjVOgQT32IuU
eT4pbaggejDC6bhrPZF/EAyeTpDttLxA7o3572SVvXswldr2P3H3RdjYrfqq0zX9HPinZkyDd6aP
JvKp9X3jDs4BqgtgMZxHV5khpm3UvnDVfY4P6tpIHUyPWxHPudiNLEEjzgZcmYKI2Ce2Qq3ghs9l
ZXTXIDNK8LsjGB00uDcslyVybk0/ch9lFFKm6T72Zh29GDooARSgRuhXZ42o9Upa1zSotrqacF2E
pL4kie4fm8T2d33FrZLboOSC5alj72mELAICgP7XOP94gETRytUfvh1Prynm8C0VdfFp5e7PLE4J
zwrGp8T+xCtcPLoAZIGO4eo3kEAzIkIO4xAPcGd7inR2/BMOZj+8X8Wu99LxZINu2AwBMv6E1sS2
9ONPvI3lJU9Sf51bc4INFtpe67Sj1PCyTU7A8M0JLftoWCMjtlbF6165DUUsWa+bFp9a1A4kgA3E
mtWe2e26EOCA4+EQqTtf/+V1dFycwrkPBFgsS9TOWa9liHxMg8PrHxCXDU9pYSZ7Y4I/0ksQDngC
2nVtUrmLuvizbEziFpSewzLpUPoXLpK2ujZ3ZRn+KsfIPgdjzzijttoLcg+SZuNhOtUBwBNUida+
j0x1H6SavUpxEt7RVWZwNV+dMgw4K1WZAZQdH470GNFDnQynfsLOdNX6ApdtkBFDneYTIqc5ECAQ
t9GIG7CmYIP13Ht2iCQ2sfyuRQ9tZmSkcsiCKN0YyeS/w2cEd4Max9Wc8eJZlLmsmqSqxPDCewSG
N9kZ4mZNurdKuKlmLtZqWtoPg+uOKC1IuzXAWG3UNoRZfhkCmIsmGd67XN53ZXksBBZMXUCsFDib
J5N06lqz0hM/tFiPfPBRH34mfqnulV72F7/Kr/zyzDi6KP6gIfngafH4GVkt8cXyAhghuXiVZj20
onXBRHqIPutMnLT63eTS+07Ah08gAiG81arqcfhKV6QfvkuYtVtXV/BwmPP814AYkZ92HHeMO9oR
RwleLs9JAQjO9+kU28N6VF63UllHw3SmoUgrNo84NEiyy3osqsL9wA1cvTIaIVcv9sN7TUXMpJDh
buwhzImL93AiH4ekNV/8GL5iUtJwM/J12ereqdEDFz8l3FK9ao6DQ7lqeHSLf8gXq9ahU+77Sp/5
KEJhje1pIYrpnM/Psqm86vgBtkMz5QfTr5hLufhmCzNQx0YV7REnBKoOScNofpb1tLeSCIyHQTPw
KNz+03bA4utxi1yC/dBzJ+HFAIGLRMhdh7YF52QYqZjXmrfiBjH/Q2VQgVDMMDokspno+e6Y5L8I
U28PufTOGTUVADYO2vai6o70HTtREY4RIQ21saQphIKijyAhVnW6NxpUepqJL98nhLc7d/XEUCYJ
g6cQoRrlUn9d6/5wsjQtwfXgkNacpeT+hgjaqgYS+5CtR9DP+bCXCbcHaZfEBZCQguPWLpBlkvDr
jeV2kD6esA4ihRPuy+Boc2p5ugX2yKhwpToBhW8JxLjofvTAKUX9aVXxLR7Gozbka8Qwr05vE5la
rRtFcElc3Chx/Uz4lkNOeVkzTxRhur0YCUj0j5YhBeYuJwftjtVHltU1w5pNOyjcwRhuTinvUfsk
CQd0i7lQ9ccC49psy9oDu4m2CBm7MU43EzAlrzV/mhG3B7PP11pJEAwq3kZsU5SCTEauQau2bo3C
T3X6P87Mi7ft/Jl8B6PN+PUUmVRYKlaj+hBdg5ojJSoo6wz0m+2tjX/pIA2iyvlVeGo/pAStq5ki
JD4iqBnxBPFXte6+MupqhcrsvWm4THYF8G7f6JhPpiuoAOSTeJi0mQc8FOHk7rIopGEnvD0Izdeh
zfqdzyh7lWkKMMJpcFniolvqJvzpTHgivBbI2GfxsOEXT4mX/XFREQNeDQjULnuUC3n8WHlmsR1d
aF8Wya9NaP0OonwiVThTG8LM0VEXmLxbCj9gjQLywdCgnWIKqpH/PoTYDe2q3wTqgvKrPgD52DRO
8zZ0ZrLrAzhJAgPuyquA6xeAYuwgbLYiPlmDdmlsQ+6oYcgJGnvJXLiVpbFhjD3dVXZ/Syqo650S
NyOfxbHMb5oyeLG9zjsH1IoPjjvsJt9uznHT/+8DzSioUD01/lEvz7Wt40JzoVmWlRruYL603Jh4
UB68CyehgF25cXMwI23LIBxipvJJREA6Uoo3htq3aCBVSEufBlxYd1WAETkA+oQFFpN1H+yiyf+H
Zs+pqRuHMATjn4x/lGrCfqeHOr5Wa2slTX6QqftHBPm170d9nzZldBZh8yp0ke2kmzD3mR/GMUe+
2odXj+CALkubHaSO16qvVirCoUX2ClprSdR4nWevVk3xxC+wjXVIxqnX9h1l4SZEOUMSi66ZRJcS
nicYEkO2p+hPapp+CrxW7gOMCP++Fk++eVqWOg0ZDByxPwLq4CHmJuQENTm1EaMcHdQ1sMe63Drs
VyTEKjhJPqwb3/uB3oYrQTLt7Y5YKcer9svufHdOXJvf9vthebO/39xSoCrCghSJhP9bGn44wkFm
aKOOG7w4JloMw7OiiFgW5If4jitPwWCOR/x8cYEjAJdGj2egsMWmtUR/yLMWYSunfKmK39r8KQpT
bqPSlgdMpTDndWtPjCEC5SHcDuWblVpHAGDAAyGKrIyySs4tRd67TAK5t6SsT6DPZk35SCmfW9Wa
FqtJ5raWwV3JvDvhdPMpnZNKx4So14cj4UYCpgt6/gQ5tuYMm751iVOGNNlIzkG9fei65gC6ekNE
y5qKmFhHFX5kuwbeVFDVPjkpva/WmsXIQLW4oNx8wrp3zaDdc1aZO4ck1TIjwpDhpugtbPEjkhEm
wri/3B/TyCjTjhxvA5VsxjMYd2VUfTDQ0051HZP6hb0cbWuGoStXm67LGrqK3ZvuF7+9GPhFI4xX
y8urWxAUzDCdZtdW5dw3NrlyR6hwTC7LLkrMOibykvl9ffQldHfTxCUDmTGSQm0BgpSbiHPlRGVF
v0eAKu5iyzF/RsoH+6H819aCbtaIiCKb56fPgS8/lhWYopGBrU3ZUznqpC9U/bQdVKW90ZHbL2sY
c6ANGDn7NoWuxrTPoCqdu+lPd44W98RPEctmzQlDqwsO0VViMVgtW4ZRvsmmKXqnDJxsPaOPjkHU
F4/F/HWWNapcPU+QGF6s3OIe6oTmzube+2LELYG+fH6sFwpeUz08KD8YoNnlJpcUxyUKoF8ptzZ/
ipbEAi1iGMT9qLpEMAPXy6YJ4X2tJz9Du0ihG3ftqU2o8Dcz/GdZwYBSFXJVeKO0QAWDzsd+6lvv
KS7in8sKpl79zuNRPXFrLQ4WdqvtxET3zU3Tw/LeeQ35RIfBdRM+4O2ir/x1SnnlM6AsMH+4cIQM
mGl1cLbT2rx6lq++Do0HfHrAbvFeRYzdpsYoji5XjwdUf0z15k1bEgI0WTQvnhmFsG50d6dsNb0M
dfCw7Jt+BRehWNqcjGTaauDmNyn8k/cgiNZYuttnAOE/uJBAQhcMK3zm1Ojo4DsOBLuZOZ0B6U3g
Wj1t3/fPsQtMqbdGqJdmtG8BfLwFQfsRTg6IAqI6kB1C2W6EvLah/zmq9Do5nf/petiw+STimnV1
hLaw6lYht6pPzRVHEjS718Jrs33jlHLXD2nyIwHsvaxQScJ2Lc6pc+xwBKMSNfTUwYNKbfLSTCt5
tlsKeb43IK/sJ+OD4O9lee+FDHd0lZzQOiSPeUDR+2vDOEixCvveg0kazUnvcybL8x6FfMlE234A
t0i33NH6QzbU1fOQRS/Lch93Azl5yrlBgNTOyshp489fou3yLeRy940wHVICYY7u40IjpsUHJziv
4JHQuiqG0ruYeeASnEzu5HJc+PluWTC1LyWa5L0bmSYTyyZ/z5mULVv6oQJoNnTx2SZt/ex52pPM
IZ7LOn+C/Z49VVMB58yf9MPylBDX4KSExFzLwq8Hh7pFUk3d6WurNIqPoS/HO110djkDgB+KgOkH
F9b8CWBWvU9jxqJtbf77Fp6G5lWTzIbmNWjUOaQEmmq97H15zQKWXtbx47KNxahy0wIU2SwruJ1m
P7TxP98fmcCbLEuh4xkVUQ7apN5KhsYxroOnHgUY1gdFky5Xb1KN8YlxDlTU+WmeSGNjVA5qk/kp
FtuKCEsOao066a0tHr1U5a+aGwHFcrT3Zc8dEKKDN1HgWLZBjQgnTBX9YdmGhPuXXKva+8bO2xfq
TfM1Tr15RSovRY1NednIcJyclj78Oi4s6i0zwLfLUmcKO79vZdu7MCnLp4qpwSMMqK/P7uC1O4U5
bMBlI1cF02YydIPTg43CjslopbrgsiytrVuCFui1R2R0q4LpY1lpaGmjOXMJeXkaSfqnqozGr8/O
mOJFATm/t2tVvxgjsA7BKCBpOgKBPZLduWQcJu1HntmPsdUb5Nn/aGjSngNqj6mEy4jKSDFKIX1h
ahs6yLHLlCzny8W9oMswL1j++n5gxN6v2h6X/vdrmTEgxluek9VLjEuSRrv/ePHrz0qjio1v4fC9
oVlNI0Xj+Jq61BzS3ID2vrxp05UM8Npxjg1q6RHMHwQuJX8SyJYTHpC+L6+ZkYnlefmT7oG9kfNA
jMvjWjQ95ca2gU1g55zZIZcpGLQ+Mbw29ozltVTSSWirHmaeAV9shh3Dk3H+KUSwDYyyeaerQsD9
NLedcv3s+GN0ofrpwAiGWVBzR+PkACzmAydudTdko5ru1NCOb1aZUBzRIJc6qLEj8MGAUQ5mKaFa
ScXwv03Rrtmhui0PQV+rWw/ldwdhAl70fy9IU1DjWmNrfy8oPRytCR9utWwRIt++LbuyGpCr5PtQ
Vp93tby2/GW0mr4JCjisfy2IJrfaVBoinL8W+EmCmS1JmF78966qEcly5AXt+nv3yypFjaSw6V0E
zfPXWl5bHibw7YyX22jz14Kkw7RBE7P+ewGCQiAeeIM333tZ/qLyzeUJntj2rwX6gD2xImX57wWG
QsvJnI76y38f3ckjubY3DI79vOD7IAYZDlcl8fT/tcWoE58d1Ynz9wJExZQcGzSlyxbf37Ixy/jO
nMzp7wV93f9ynTg6/LVBinCra+326/V6gsLShUSvgdJcC9/5UZRJTBY4FxTUCimCerFJxm7n1vQ/
5ZR4xIpQ5ydi4KHPf/ihMK8DRkKgGC1NIjBDDTWHMO3DTUOFgTmFfmXaHaAuZFTPf12AJJqB3wHo
RAjNGCehEvDv9J5ou5Z0YxKKDx330LUXvettOedVHU0rE+eBxJ21f2+NDXHndCbqGawk/Wg4wcck
bVjAxuyKvMAphyMzymhYYR7cQGXg7l3uSx/YpEqJY9fKbRX7MXMthC3ae1a9BIFG3LmrxMpu6ajC
6iNGch5JV7hTu243tv5p5UZ/BAWSnSSBZWP3+Ljah8YcUB3TDlwFflpDgEXRM1KwmEAgRbCpvd7e
cJ4dKy6Id1rkHHrM4lENdcYiFuuu9bQfDGV/M2N/Y/b/U1C5qqhjZHZPB5zInkPtA5UCkLH946ZU
5RK9MdFQls86pLshIHsFN1n0UvwOW7190fDX3hVApMZum0A3W0U69wGVDAmcM/IXY/MFqEeztvMs
3Xp6/qcroMYV0Ysq9e6X5QJ3ALTa3ocuN0E7hnBdhh6szHQ4VE4NlAdHXsTgEvLCDaVNuI7SUxKW
4a1AxSGwmHHND6BcGkCANa7VDgLlI5On7jC2V4KU9OhOo32qYQ2hZXvHkQhHChmRUfINYi8AnxU3
6r24NI0h0rsZPoW9Th/8C2fQYE/dI3i7aj3aWJJHjwqW2IZSc+78PC5fi/LRy9VsGgSwGAf4zvU8
+aMqd6O143z9dCjNUlaDDSbdqwELDm6iylFFd/1exZF71izGyUNjc6C49NL/AtFvpHNP1UfUy3nm
GkX5Ksi9uwaT+6nT+ENPXyPR97g9jsvTUY+OmeYNOBZZarR+sqfXYK2XTVMNGBJTw3y7LB08319r
FOp3naYbxyiDjh0GZBzQyulOfG3nhePD9LHJo/PylK51BQBRn76e6r43G+397OK3lftSVNkfW5/s
y7IuxafPzLWb67IscdUrKdfRzaDahiSilXB+CmK3PeunFTe3CsKhUSLfVplbbKUU0yz3dbg9Ro24
VBjnR7L9LGiRrUMknkE7/j9XMIt6nZZmd0JbKS5ab75Fyehs+xFXSRfG+7ImiM7HpNoDCOZCQv8V
I1aN/NsXHsUgeiQu9wdP865jl94wJ8P586Zg7XJXX0c5hfPs00yOk1C7KQiuudseY+dsq+QYTjY9
h8kHn0N1sxaradighX4B3PVCAfbkac0fX0vWxgNUIH87jDEy7R31NH9VWNxhWtl4FwZMcO3cPrc3
ektOpNf0b1K0E8CU5D6lfHXn+1QsvNYrriSOFrX20kH/G7TiKWjGlWNZl1XPyKgnLynJsYEnOOVd
PpyEXEvoJ1Yt2El3AgB0JJKDF1hbQlf2cSR/JFp0dSDf+mFyk6Q8IPbcR1Kzz8Q0ZytczzfVMLsa
9FcpIchPVqN2aYjpltxjx9aC+zKP/9SDRtMlHk6JU4gjfiGgMwKWvOW3+yZs7Q2ygOe4rX8lUQcT
Tfq7RnWPgiQWUyF2GnKr2SBwJ1+1tJ2VlQfg3vJzIidQSAuxZu3Y3oeew3Vqywz1DufQVD+lAUOa
TGXXWDo6q9pwGEj9Zkzl7EpER+Rc1PdtwaVAdVZ8B2YJBJWYorVTl2dVkZ/HmNrdl5FAnpSK44SF
1C4GBP6Brq+xb/8a+aZWEl4apwqPFWD9Mazfc/B18bT1rN/u0JDPPdTh2kwAjyoKNS0K5jtVph4E
9WiiEVrj5qXnqsf5b9GuGE7ad0FbnIK427ppOe3q8QY8wdp4KeBA78mfaWTJBG3SUuALC/nbb9xi
XTKEYghh/BOQg1lr5WsyOOtG6x7dKjlUrZ9j7q3vzMohaiAwfpYS9lJF2EysEYE4OYw1Us/7IPjh
NqDQenY8oeBHMwsNIv+ispFW5ehRkPBSklXL6tFIhocJPzOzGKpsQThsypDkaaww90WU7W3K9TMH
Elvw8ER7D7udJn7jDjevvonlWJ+ZyrV2TOhM0lR9MeAe3ZkNFcZxoD9E6IcbIkdEbAPNWj9FhPKW
aU8m2iBXXp7uaYmvQvLiN0GrV4g6pdwUk7EZSmY6lM4wB971pDw1dgUL7K1siRcOI/OX1MPZLY3i
anbsmm77E4jyI4H3r5kR/AP2lqGjMHaTVa/RJqJAjYhPtdhJosfDrtVAPJegvK7p/3B2XstxI9GW
/SJEJJBImNfynlVFihL1ghAlNbz3+PpZ4J2YaZEdYsz0QwXF7lbBpjln77UDWM0T6WyrKWgK5oMJ
nW7unt7+FGpGcX77yf8/P739TnUW2FeQ+cgyr2kcFWdz6l/wp7hb0okKMuT5u4JM5efZN7WprQId
9/wv3v7bt5/+78fb7xr0YFLLw8OY0+m0POTiNrKvs9309dnSgmVn3RpwjIe3w9EBQa1mvDTJwHzT
2zH5PbAPR2cto21F4qfnuIeHlleav1RNToaFoBdQ0d7q7ek2ROK1pgvA3X2cQ99L7Tce5oXwIbBq
e5PXdYRQehPzBwJ+6zRY6SnL4A4rLdyUykQmAkkksJN6X0sUhr6T1KuYEsYqqPy189ZeEw1ceR7y
XSKZrYUW+Hd7/l2hhRX3QQL9tsUXKu4DNI/Q2yWa7p/JLv2lKDhckeoYO/IE1IKERO/RUOVec01z
m6LARKQcdjDO4h4ujcTf2EVfBt2LN0OY/STRxjmIKRguWWjIfd5Pt6r+lYlEP6FEhciGR8Ril0gX
w9CJKstJ+lk1lDa+d+yS4qoFHC5z4vpChllNFw9B3I03H0gnBvzh2iTNNqAldvdDMpsAULABnWDe
iRKtTtKm+zAsm3Ualzrs7nlJawusrFobbaVX5mvLSFBCh0XCukgbHvsO47xZZGetpT3dwKO86/IW
JukLEN7gQXPd4rltBvxeWXh/+1MYbLV/grEyr7U+8uo6Y3LVy9+RXWrnKgme+lFp+wRj8EPWQOOP
fVd/8bvhkA5o7UfLr/aGBgrQLP16Zfs4CAWnt6auiPfcGa5vHw1F08uEMTgYVA7hUT0jyYPSO303
olo91Gww8TXZDrHNol+jJ6FJR/zDN92aNq5yn8thsCQ95ZAFuuvFpK4MYb6Py95a98Z4CNDkHDEM
k0LVeZ2zLjAbL3oNtm+um8Suho25YxCDz2MBBWoUMWqmV9xMsnIF6uGXoMqblamK/FpAlYAmTzsk
wqa3LJw5xYQsvJ84IM9SD6Mvdvvk0ky94HJrDgTNHPQ8jS99ZW6dmAmxcFV0F1oBVDxKTvQOy+Ex
sDtC4vSbaUraugrbJ6FI/5ShVREXhtZJh0+3iXqzPAlnk/lR8Q2ap9hH3QPiG/+cQERfgNcKn2NK
L0ciNhgQXRf6iSPAgLCj3qoBthjW8/pGIpm3q1qveMo5gU3bjjZ0Peei17oi9TEUp7qW/Qr4wPDV
Rz2jA0BwTd//babJb92d9K+gWC16fCvliOSU0mlbBUjO9l3pqWWJsHzdUkxd0xcXhCw6LW2eezVL
ulJ64amZ+7eyadYhuMD7/Juk5dUTqn3BBhSfNarhrFFb4v1i9b0vdHFKisLEwM8eA7FmkRbuOfHZ
u9uF4m8JNIfxkrhc3ei9B4lUS4Rj/ur4vQW1hmDtwqmfXS3OoTamau64AeeucOv3BtVgqVFwGzr/
rtt2erADu8ZH5QcnVCLO3ssaoCCkdsMuDJ6qni0ZW4XooPUw/j3kzhA1YV2xTG53VWCkOz8sh7VM
qJGOTVv8ALvxPDkkbVipKxdlQh65EbgsRfObQbxj3Cf2ix0SvRxGdF3E5JGzqR9sVENPPP85vWZJ
THroJ7tQtv2JhI1k588/YU1PUFL1yV6jQ6b5qA1I0Ej6k9YXD0rEzd7LW0ZdT9q7oaLyl9QggEQY
9ddcVhWu0jZbsmiJHtA6yDl/ybsORNstzUkjEzPupwM6ZhfiYx4BT3ZfPEyg2wbJ/GooDbK2+nhc
1h4OgICykUnYx1EK9pahWXungZY98ZmJw1YRY13ZpfUuGhwAXtmpSWPekXlWaGYZVda89EG5p02l
novmexbjrBiV2z1gYKeERdPZHqerXzb6Kk2LcOVWE6EdjVvvfVE0m6QOX0AM9feuOBU50V9YB/Sd
oeiKK1SG3ymobxzftaga2Q6Ve8O4WybbduSFzVb35VdYE8W9DOxvKb0/5AKCVRZNyvUY2yO03Vw9
eXS1c70WX3UBDaY3gaEaabQxZa89WxUPaRejbMCd8VUbC/Vsh8aLsrGLQOdFmanJlUIlSxROoB5Z
4LEEcaOzbWO/R5h0aTXzQqqmcXItbR2OXY2iajTOY3LurMD4js8x3hAQ1+69vmfFUjbpjkpCjvo5
C3Y2a2xkEJ08zWTKE8jg+4in/FzFYnpMa3rndfcEcR+SjyWJHmDcyyfz4e3DTcuT0xjucQDVsgEz
JEl1Ccur1pPHbUM/2Ns2lSgn/0fLo19tF6bLzDNeo9bwbtYlQndmao16fPsIm/SrtI2Tkcb2PZrQ
VDcVTK1SR1gg2nA9hIa9r5yqAaca+lt09vKLTJ1bxk97OZbZwRFddDd1zGcBOLuXEG2CrwfOa9XH
l4EomFvuy3/8wEw3jqPMlUXX9M6W4JewcMnVszY06bNf4FzI7e6rJ9pAAu1ycBa1Ge/ZzCWEatPA
YGLW96FH68V16y9mFaiNKng3WI1hyxTKePYseW4nU3vV7KGB1wvGuI3wgyz8ItYRlOrh1QE4QjIK
uut6WpVObVwrEZOiOWNKanSVdVS634poUGs9tPZOhX5n0AxjaWLhfQ2HX1WrN3sbX+XeTtydDNz4
q2kUYhtbKbnaYblpZl1jB6ZnjfLWXlatcTDiKjkfQI/WawPBEbJmplIBK63K4ujEsIE0Xydtr4Fi
9vYq9b75pR57QA2zZZaWgycpM5Mbrj1A6nIOVhyRNDl65WOsol1SecYNgE+9ClQaPfmAqkIYF4cR
1cM5mdW2WF/iMzTLJS3pBQbjiwZW+Vsu4VTmCfAW8NLFCjfnmtZytmv7MQCFAkA8dh6TSeUX13DX
ST9Mezwd6ZOe9QjFY+8asENo2ypctwkgf5pZ8Yh1W+mbUO+JJq5K++DLHjFATkvF60R3RJOtaFYr
eS9zilV+OdQHp/H7XZjkc4qHTWZWGKbPOoyzgy4Iue2jAjtq1v/EpOpXvftPq3d0IRIimzjMtSJN
YB81TrueSKv5WlQXYh7yc2AgjGJPi2SpBOnku9Omt41HV1n+EbsrgdQ+9b041GlJQKi5Dm4Rr8YO
y5ITtjR3usLaIefR15R6kxXZHy69QR6TDLE5smey+mgnX+vUOTREdT5kdUccqkHWhllHyb6fqxKB
EE8OxoG14UDi6tqDwq1mkgt1a6y2eJYkLsQOzm0Go1HTrJfUtO8BxIY4+G6j1acOISPqAcVsAjL8
L7nTb6KCIuIE6WUz1j2bjzCNz272g8Cz8ksku2qbCxM+8fwB21j/pbRdPHtuGkdJVqxatpnml5eJ
blhFJoLSt3f57Y9dXplrLUiO+JuSF0LaVnSs1WNQ2IfJjctjoxXhItdgpZY+BhScNOnXjn5Q11fq
d22Hq0Tgf9G6umABLa6ZM9o/NWarf/2Achbh7rCV0Vhf9Pkj6WehFx1AcATONM/Kav/2E0KKJUEf
2iUiiVfODhJhNtoKPwJ61FJ/svr+mKjEfYjN8M5jhnzGc6tb1jiYKlooKUjjTmwRzH2rpaRu20W9
c9u83CMu+oV1KrzbJj190zAUt6UJ76EmnEuduqh10xV6JRJYQmKxG10TuP8dY2On3GvZIDIvBCtx
tN2eU5e7QEtPP7pojQ+4uWo117WpYn3lB1Bfikoc0B+1P8djNZr93msnyj+d1I+xNQ1bv/Iezdku
03s1RWKKzJ3RkprtTYsst9RjOGrDg6nGfTFSbvZr5IWYaY1zyM55GZMxtacD24Su9yPyDX8tmXWP
RVnpV4WkZWH7bf9ae0SkwhndFjzByyR1qdawuY9z8OZ+UW9aQQ136sFhjaF4CrqRfTO7FWc1uPTQ
hLK8Ix5ibdX7tnihxb5OfDd/lrDztn2snRtjitl3D9ZLlOSY6qfxp1/2xmLyx/JmeNRjvYFISzfH
tTkEdvzste1wsCuWKSkTr2Ek3reGQTbtbfXN6Ptk3TKen+jXG+eBBD6/qsHgI7Z87pox3iQF9uiU
AJ2Vnsp2H1sIyVub69BqlFODrvnS1v0PFtX9g+5gLMnt0UENh0mq0eK7I3KXilAgKAVk6U908vLy
9hF5Q3tqCiLVCyYDQskLcEisDJsy0XYTodAXzzdh+KD5RFrioWKbf6dk/71lFX11O+9ENJ/9rHWm
tonaJoaydyi9GofK/OFpNmXEjtRkzPbtY0vQMJ0CktbDYF5k6We7j742ZkX/f9RRtxXmnC7k6Vsj
N+E9hgYxTNIpjy6hgjDMHXYzgyK+OeoUch63JBI+yitWaSXY7loaI0lSbnOQdfjooAI4v330Wvat
JrV7bYQViT5NMX71SaVc5CZFCIj/Dyr25AbugH12GiYzFj/TyYTQsG6hXKJedIZVn3lgE5vhW96Q
X+2lmVr2VVk813mZkZ4EqbZojJep9sIHz5zCBzhew64fqx/h7DzKUKKeClm4wKkbb+XnxGe3AlFs
Wmv9bswmXPFDfiHoIdppUVsQHunJbRno1qrseXvH+ibVYztiiDXcUt2Y6ZELtSEFkIRsGOn1kJiz
K/3iEYtgtPIcwuMr0uyuoBNXSdto90zX11qd5OeIIZxq/57VJcJzJp216dD/URp8QRyryzfjjygS
ahohF9VRrBkjyxhuYLh+kmDv7qsKc0WgewEUPkrFUqbM9vYUn9oq2zctL9SEHWITz1hYimNkIOTY
7OWIf6z/IUVhP1Zply5SCQQV7F3/khM6iSr5BYXzTz8erbNu4g/N0BSesy7KV5rifct1tEWqGMDj
u/ILF5SArDKvlnn3w0prb6Fpof0w27MPpPcBMZcTB+rzstnI0lxh6Bd3xECP9c69TENeM39jFECL
7DHTgx9FVDJe0TTtc02ly9ZI8VTNHiMTSGodYLQtTF9/ZV/FDJa3L9hJf/l0MK5lXLGkNdlDpFF1
L4XwUCGnlyHr+0tV53KLZo5NBsuGYwpqINRrhEj+cBZV7N3h8oFNHLRf5H4F41UxhD2XHZXmLIrX
svPLJ43QtqvMp0camdG6o7lxicYtMHZSTdywv6UiVS/aNBbLEnDgPRZZtcm6qj0R3mmthghVjfsU
ZJH7IBT1P/jCyY3ZZ+npuh8x4S7GllGnN7pyhVXTPhA3y6+rZLzLDkGG0FKkdR6ZGrU9qaeyYFFC
QZ9BXhslAkE1rIB1yC0trvw6Z8gNST9+i4xwTy45MRMiGr+FfnlpC4OsOnhgm+7N6zCZ+Kwc2yOm
FAVEV4a/w6CJv8Va5G1AVIiNYLAlXKuq91QNgQBQMMI3nak7k4Z/xWm8NTM2HBBxXgKvw9DdvaAY
ZYeUa69ANKHZeV6+UUaEZVh912EB73VHqEWrm+KxolgDOXpQWyoUIPxkmX3XcvzSBa6obWIEvyqz
Cr9KwlPMtqWE6tYXhJaMO3XQfnVIRdpmeU6mC1rUZVkoa9doTrcq8EBuW77zngU3hgE0Km69FXqO
3Lo0n2oWKjm3+TtlGLiXNgFZeXnUFHUksHf1nPTwtfdS9kABpKxJ1j+9wcqPWphbq0TX/OMwGWJh
an60qZEKPfRxY8HELedh1fkpi2xl0z34XTskf5K/UA7BI+0x+H0dQ7NbjdgifXE02kfbzv0lfWMS
a+dhlo01BaWyfekL0Vx9Gf4zGRYO4+fApj6Y2kFzSxSt1HZy12kD5B+MbAsaKaZqSU98XXhUmCcn
de7pSBZf1cH1p+qcbcCGbRKHruCUTd2DciN9Z43xwNbb/WK1Jc2wVm1jMRiHYpq+Qu0ANlRwnr4s
nzVmhWXqILvKnVF7iGrHPNQOzdsCHzGie2o7WgfQpTaf4zBF6RXlUIL7Z8ctzFetMc5d5Vz9onxb
j4aHwdR3rT34x7cPacP/zdzilKnKvEgj/D30ZbVC7Tnr9gZcwQVRx4FVXN8+dKq1EsDFxfZQQdq+
s4EY7Z0rTZRbL8DyZxWmdvUQD25DAR4NUo3RBO1LAzfRpcXRaM82TG9SE6b4KQsPhIX/aCjJM3fL
8gwb+JqWQb7GpFlfY7v/BkUh3DRa2y7RS04PrLWOZUWKQ4qPmBDX8UrY1XDtvddBtS2mUKYhnTRs
n53wHH7JVe7LYvNWbwmzivQbs7CvWsTQiQ8VJrAPkapCM3xGiF6TIB+RJGNZDynAtAN9NrQlSbt/
Wx3zeJzJp2yQ7TZiU+A+ZhOVU8quw58WQXG7HNMRJZa7J9viNaWCvKqaUmdU0sBEwS6sJkwcOAtZ
wqltSeoPUqVenTJJOdKy02xDNFh/MvtNoVhlVMIAgUiuSlKRZ0at1r67QYzIKihoTZIkXIpx2uvE
URwyohHYEpEHp0XZrrdwKit5Llpkyb6yI+DYOfs50n6FxhnHg7WZsLht2FzHJ4NCODin/Ij9z1v7
nPGtzdJ4GW4mWTm88wTz9ZX1FT7RsC4SZpJ0Km706kpG6fbFtziShE3A3mqmzcSKmqZt7+06VV0g
1JBUPhJBa3Q4MQGBvrI4x+folmc8LjywylaoKOtHZOfmD5XwJmqIl2D7hb/xMnoYT0VwM9UsMGw9
98mBaVbGLEMwxqSvYVM9jNZU/BNg2jEqz7/haIpWaVwQq601PzLKyUThatG1Rq4wlKVzNcrHyR2w
XNa2eS/t4hWi97bUlLcD8fXDSXFca6h07/5jm9l0jbygPZUCXXJrxeZmzt1pbC1n8dhCJBFoZyFs
PvcZbuixa2dZryB4Oy6sC3G1v5JAvoYylKeA3trGrpm37cordw7BjCvHreONS0QF920GP0pGOjP7
0s1qQ9up9T1LLm/ResYh68fyZ+6XvwC+Ji+ZTeQFwAp0LJ4HWLiqw7M3xT+lj8GwMwN7ncK6A3Ta
AqsiBd4Ulkvfv3fB5gJeBUV+rYG0i6Ay4JJUw8bpdGNZ6RJtdARQuc48dQ06rdqGVHUW7AAaU+HO
c5wOixS04i5uQoIh/VKn6K9xv9gHOK1fHyqqRijJIFAuvGMN2/mQ141/fPtQrW1sHZyn56LL6NU3
o3scw8I96vNPdTuJlV1BGmU4N1Dcfp0AFB06ZL9MmtJ/SvIpvojU8hBSBcPdbbnMZAOxnolbZ+fk
8XiMW490Mx3ROOSjYQWMKzk1zvDTr/Gieq4JZ8PW19OcFZJMArGI5zbghXVUNxn3KwSd9ICELsD+
GK8xRB5bd8AJl+rXenCjvTXi/0K5CnlNaQnVHftolECroD8T+iUHe0M0RL5GMSAJvWfQNIxW4sNA
3ajx1mdzRJlvm3JHZ/O70abHqJb+o4pQu9I91ojVDpx17+njJkwUyZkkCOxYwebAsv2aio4erqOs
Xc52ADIOw+Yes5fak2L3JbcGnswis3Hmi19TP/PE8Ccp0VW3SVQYE1KATPx/tC3d4bes7BPBSUy1
vv67bggVjJJs2JHERweK5yY0dKCK+JeF/RL7mXaEaLrvfOyJQ8lrTeOoW3epP7+L83Y04Oa1ZO5q
2q7RyTIc+hzOgL8qSqJPkXdsa4LVwH190wTpcEAmymUUNrANEQ8VDnt8zP3Lf+V7/O8EjX8nZkjy
P/7Iy7ClVNLSic5FzoBAxeHf/ysvYyLXNDZ7dAaGq77TClWAHyLryJ6K4XIyrZ1dz5msitUjBsPg
zJKcTUZtNBeYZtOeuucvv+eEosaI1oUyjiy3tjaKnyt7kvBaEUozTa75QxiYigMA3Fs6Tghf3Gnp
9oRJlBmurTaKxZmpQ5yBYL/GpNBt4kEf2NeaOcEWwYNTqv769zM35iSQfyeFzGeuLNNyTV0IyZbx
zzPPiXZiC1ZQe+oLjcWsQ4r9pBVXEkSKDWZWf+Nmib7PIM+mkPLn4gi0Vx0URRAOFUnQP7JaJNzX
PEKv6VORxboDcGtwlqXvjtfQeotfrY5/P+75hrw7bNt2CY1UumlZiOj+PGzWTuUEviFn1T6eAZ7p
hyxM90M7jSsZA4mm0E+MU+KE/xOZ8z9JMP/xpNgfvte0dRJVHMDG9EWMOXjlXw9KE2m5l5gh9JFR
mpue2ooeU1vT4eQC2dk1kVr//USt//hCqdhsmJL0DihLf35hrAd5ZwcBJwptct+h0C1vgd4idDG9
7JOLqn88O0VTRmdfZsxldPHuNVCDQ+hqxGot9IbgINIxP2f1ePN03C5mnFtXI3PnGOVcfDFNOkVo
bmXTWSevN77h/SCBnDyEWpNEphcx5ASaNp88rx/vu82Qp7gJhq0sw3h3hNJRntV4PQUWdlJ73GDY
i9L8gLUQOA/5ThtmvQuYg+jh77dhju1598Bh8oQoYjlKlyjH331xV6CdYqUI2IiUQnP46vZZ9sRY
SK+O5NpAtuZVd178QjMfXbg0HgAywjBIOWzMPLmXI+llqSrjzdsfW8D7d2nrT379yUj2H7fQsYUl
maJdGjvSevdisE9zg7ZOU5KqY0GFJ81PvBm/3crGtOxiXdAxwd7afq2hzA8Tmd2QNk/rqtbjI3ts
dwPCSL83vwvyMwj3djZ/v47Gh+toQuvRDYOzc9T8UL97nkkQM5Q+pUs6mUeDPitBQIW7z+3AWNdm
NrPLiD5HKkiwXix+52HnP3ki/ZJpY7Sxer2+IMivL7lJUWAsK9rAlNbBPrKaTHvZLEQRJ1ucrPKg
tGDd9cSFIvD/aZclWQL0qDZmLND7z2vROhtWfz87Xb5/SnhEXNeweUgUu3393dnllihcfPlADmv1
pNBaaH79K/b6FQVTklfF3o/1+ndrLIwqiL+HKn3O4PI8UVA4/f1I5H8cibKEyYNquvTf3o8bBjvx
NNQhecYAeEsYDVMjADX0ggwVn5AhaFRkW2gnS1PNKXKz72adPLwhDKZI22CULLYexSCiO+ztSGDV
t77p58DE7mJONECtqd8bZM+ugqyeDkUfdVckuyVuWy1dkydIAnOJBAq7oBtH4xKwB9J5Pfb38D8/
uehvp/LHXGAaoPN0nT2a4dqG8+6RB8VHB3MuOrE1AFjBA7Y3XQIrLX860pHWHrW6/924pbkjJG2T
h7Nu3caT/KascAbCF4UMaFIa6QMpmKOhexezpAo1ROZd6e5nx2sZHx8Si6lWUk9hwaHeDyX0INOJ
SYMK3TDdcpfNmB53d72OpkUMNPnSdTG2itSOduPQPNFb8o4da6ytgY6TIKJvw+hZL3kL5cmwLQJp
Q/1HJcMArKGCkueRd4Pil4KwLLbJZGlAy0rSSRKqtTW5QQBGWBQjw3l4s+m2SWOz+R+KfdrEAdIO
kGVJxx0cbKgUTexMx6jPoGdmvtpU4Lc3QZnBKDNhlfmIm07W6FIBlDXswyCI9lE4Tsusg52spwGM
VcN67vIuObV19zNlwb7wAgx1jeugp9PCx8DpBYA9dw/BoKDmPNKA6h/9zAF0IsNPnhT9wzJPCQne
TbnzIM708W4yrZHHKREG6ZJqtsmm1KOR+j1k0ZLTdn3tEhEsddWnR7/TMwQAZDT2o3wg32+N7Pt3
kmrqnmtS7v/+rr4fNaShlC4YtXV68RyY+27UoNPaCgostPSm0l0OOV/eSjEhYsOD6hAFtkU1hud7
VLtpGs8Cr1XaT7/JOiR3uO1e/34476bY+WhYT7HkIAONC/X+aAo3agJ6ScT6FroDSsdGXoruNUKA
hFVurmK3nVUc/v6l7xPrpEFEr82soAxsP5IVyJ/zgnLw7BUuqkMLYtnNm7phzTYmgLpBz1Fq3Y+8
N6JdQOV7X8Kkcuf/4JNDeLcU/p9DmA+A4YSh6f3awoIUTaJOES7DHzhk8E0V4qm3sR3ojdudBoJg
dSvAwQ9Cxza63f90vP5+DO8eUA5BUrU1hW4qeBtQt/68CrWyq54kT7K5tP6XR69z6ebtr8TgNf/7
F72bhucvUgCFTQZOxYLKfPcmBGMIeKKK8FjYEfmA8XMrcGuPUDMqwM+lcFnW1D8ltPC/f+9/nKBl
6ZZQkm93TXceG/+1fu4FO07GMo3Y7oI+y3yGiRZH9GD46ZOv+o9zdFyHZboyCE5n0fHndyWepdgy
0zIriAle5mU6XFWvon3ofxVp981Ey3Qu68jc+cmbYc1zLjlVp4XmeOP31sAXLQNYfUaR7nuKHTc0
q457sooQ20Q9YK31fHgXed+u47xzsVikWwJK3GWhh/IWJw12cKSFQMA2vpOPx54l4OinEKtm3GA5
58738hCipbgAelzTZd3ZjRImrxs0fdw3Ky+Q8fdqEFgmfbmPyXZCUz60M0DkSk7KSIEqbm+lZCg2
DJxJea5Na88vk2+1BTHdCVDDGU4MdikWF5VY00UrkumTO/puz8CThDXCMhXvLIUhcrj+vMpZ0zlF
VIfBEiCCgZ9juNkV6sPOeU4ddK0ufZrFJzeWv/Ff8/3bN0reDqS37AI+PEMzamTIAhYxetkhtuy/
dGn7RfDz37/m4+NjmuwxWc3puqU7708sCiNEskiLl3gX2efo5pNvketOXtlEmu2aDPGlVucXE/HJ
Jyf4YQTmkjrEgdoIkm2u7LsHN2yF7XTxHGCtEarkauSfhZN3Qf00LEPXEIe+tZAYOp8NgO/WjPOF
tQwlkcsSX8KW9d33TqMFG53o5CUyNOhENomJVlJQHKLCerSaAQWL7XZU0BiJs6CkbVe53aYZCoxj
IVKqIag/2e7p/3EpmBOZhBzcipz2u2mhy/AVRRJ8T1VnKVazeFUiJjsIbXQBeDn3MQrFPhFlcg5o
0i1GW3WryS/pJeU53SlPUxvYTcewt2+AdoNDnI7TAgBot/v7w2LMi8x3D6XNi+BQOyKtkZ36n69B
CiSM9qv0l52ycNCm8Et8px9+E+ZSjVKARCV7sWhifxnEol7kCmAAw1+5nCLv5zogLGtZuZ6xyryW
nhR409Geoz0n0i5DzTJ2EzwmFvQt/6mFAFa0/ierkI/vMZcZVYYuUAZzKu9W0WmaFK2LontRVuMX
fer2YW1gNrGaL/xvhDqYn4wbH2cC4mlt9kkmuwfXUu8eNj1CX9AFowYQb3h7iynd/n+9xZbF+PRW
K3CE8f6+IM0YKEG1/jJ38PyNfvt1xIICi63CiuevkYBkK184MTlqdDD+/lD8xylSNDC5qpzfx4V+
3zSOL3XKaswyh3mgSkWIbeizgerjneOZM0GH6VTCbHZAfz56FH/DuimRUNiTLw/AbDVa7kHuXel3
ZcQjNr/+X0/LZufOdounnNW08+5RVwFmiqhxaUXBjFlohQBOTFLH6vMzm5c7f75UDMCOY+lsqxF3
vv+mxk7HMI8cb0GdInvMqCO/LQc1e3wIgt7c/P28/uPbnLmaaLmCQReQ9p/XMe3zckRNNdPHxv7a
puu8psQWDCSIJk7dffJwGB9HW2pAtNQl611GNnN+ev61FGKLGIZm0HgLMhcXCcSjZeoZZPgWEZqZ
ORynsnJ942Uw3noxJJchTF4TS1ys2qtOtZFTNbCzBzvSmWzt4mfXy5NAIpy7fnCem9lDMqYbI6ut
e95Y9eLv1+rj5MgRm/NOymaZqox3B++NNH1sgjWheiflWmgETKfh1K3edJ4EM6cr4c88XinvYHs+
Xar/17WzHJedCtVK9WHwmPkHOuJMbdFFrbe1R/HzbdGWWWDbIrff0gX3NqIyHgVy6L0JvGbRm/Fr
0TbySiyQ88m9/PDkUBPWddukniWMj0W3OI1clCgu2dl5e+FivDX5KH3YRxuf0Ce72A9TIpsT0yIM
BH0hr5/57jHVprjqTL4NoTVSXU82TDnPRepvZPzYWyxVMNt9dsHftwngUVLTMkCguPOSiLXBnw9r
W0SdZqG4WYy1Ml9yRFUrzjo6ufnYr1OB5D/CVbl02jT4aUDUqyOfmc5xv5VNVZyQ5NTHMHsi9/RK
v8QnK2Hhtl4ImTWwzulQwpeZgFP9/RnVP2zoOGhbsGTmHx7V95ucoZW1Y6HJW7RBAR3P7G+DmzY7
KSH2uFg0V9ZQ2JsiQi/ajCmBzY+xXkWfVOI+TAIcBEZfguKZVNmOvBstiQ522CNIlvSzNAW94M0R
s+XbdaJP1iDvu1jzTeLLJCdqSCE/LIw99vR5VNIDnmiz79t/ULHnpm9tJzwRiylVIGkZdEAP97+7
gL54SgHnENldcHTr5lw3XUuZB3OiMQH2MtOy2QUiyK6Fbhx9btSVoQUzc9pSDMD2Gnfu+F3XinZD
AhdZjlnxYM2WnwCD66GiRGUGmUAvHmePwUSxin2afpgwEaw/uc0fll48lnQsEEK7tC9A4P35bI64
dcFs9vOz2eA9tvSazkNHzI5rPli+vh+KVN+QZUqAo05Bkg1ugLJYXnA0xjdjDK9F457/fkzG21r5
j6mLg5q3Da7NRpsV4bsXpvZ7/NIBA2SLc2yfAT1EVPjdaQl8qrDFLyjmXSh/+5s+tJwFJVn9BNgt
yNqr0aqbKd0HBfdgBxEaEHIY5HfG229hVsfwIRGBRd7XzqrS1TDk/aMUBF2rSGYPVNJA7FvuKwkO
xo1qCu5jxMgqIgGpnkAUiH5XjChnAfPBFXNkv0urzmFhOkudWnwVGrncfbaqPQINAWMte/RCu8In
Sb5SJEykrJcu5dCDr+/ocDA5I/3v3OJhNOxfGd72Y6KB5exG96BNnrkmF1EtnBQZX9ix/a2L7Iut
nRO7SfeVWwWrnv4WNfv6BY9C8r8YO7PdypEsy/5KId6ZxZk0oCIfyDsPmif3F8JdLuc8Gmkcvr4W
FdmNCM9GRgMBIQS5pCte0uzYOXuvfaPnKSGpXnRtkv5aJp52h2uUDASmTozc6SybPEImuD9aKP7F
alR2goF462pN92MztuN5Ee5ywlwuzmWT7JHT4xpz9Bc1am8DPMR71bbpPTP7nx7MN7RBpyIXA3Es
6E1cQK63tRxjUjT8adcX6K0dK1uVzM3rWA42dsZV8Gir+OSrrAg73PEbLFq484zhOSlorWvs8get
Ruwo53x+TiSOhHkw70F8f7QTGRANOdons8HrYlseUDzTjk+JozmnTOReADwMiz3dijtzBZ8sVf2j
jPv6WLeyC3UaUBCeIZ2Tcmh6nY0e3iG8wKnzC4twg/HMvGJ70p7K6s3tlnLrZp519Zvyzl+FKbki
85pEh+giEC8shqVdaTns8tj0Q2m0+r6H2HzN/ByGeT0fhtz/gPnnHm2VcWShiTEx4Qs+8dcZkExz
sZzbcSWKxN7Qfo3nTY7O+qz07g4jgGRkP1r7pkDaJxPOQrpSydG0JrWp6XzRG0afWybWu9amyZOe
1Nyp+DXPTUvK1Lw06tZKp2MEhgS9sVhA0FtgWQbfuLW87Isl5gmuL0BHdJYbABPx2R/y9qXqnhMQ
6GGGcfLqd3OyM+KhO7QFYmXfgMAsliK/zQv51Smr+lbk7k/XSer7XkIOrvpbuY7zmkr/6ZWpuPr5
8mojEES2jVPNkNfEmIjiyBAoDDXM7kU/KN2bHwHhSMxqUcgxLbpGs4/YPOm+aokoSGdvzSBur1Z6
xsap7gxoNHdlB2mxRSVJcLZIDpZj5He6wOkiR+3v+nz/VpkInykDnWVGppwQft0CJYUrKGEPawIZ
fLFBvd4myHBS3QSYWvztFvTvrWx+33ou8Dh16Qzn19fzp6I2GpdGd02K2jU3bkJ1Q5dLUaFYbncQ
OWJHRAFtWLH530w9bts253500hflVORRa9W3/7wO/1orsfLR/TNMloO1k/PrtJGkwKLzIghQAK5g
bEdQwDOTzAvqAHuPUxpZ7bRd0un5P//aX686v5YSjRk6I0A0Cr/KSTJfS7Hp82sX4Axj6bP6rsWx
Twv7AZHxf/5l/9Y657ehvxZMe9n6mT3+UhBGRWoOkhTvQFVDfQZpG11SgwwpfSjnTeXDOAALZ+xr
Hy2JadEn1LD0/s0m/OsevL4G6g5OoPbaQfj17ARoYEjreoALNjJeq0sq0LgW9h+njv/+i/xC/vN/
+PydWVzHttf/8uk/n+qS//5n/Z7/+2/++h3/vKbvKGrqn/1//Ff7j/rmW/khf/1Hf/nJ/PZ/vbrN
t/7bXz7Zwlju5/vho5sfPiRzss9XEX/U67/8//3if318/pSnufn4/bf3eqj69afFBBf+9q8vHX/8
/pvhcYf9959//r++uP4Bv/9289EnH13xDZfjv33XxzfZ//6b9w9a4GubRXdQTvgEO//2XyNard9/
s/4BO91Zpz3Me6hUHerXqqYV9vtvjvUPZ/0K38iQgKEMjQWJIHX9kv4Pj0Yhpy/LN3zcQfZv/+fV
3f1RBf3xtnE1/vX5n+VXzi8dDF2nlUufXiA74cmxfq3gsHzLac47EQzKmnaGzrDLKIjoWNEbLQig
CtjQoZptDFo54VOYMrAzuUtyHHVCR+Lygw5wDSdZ+hcQE5Ds0taCPqHIzJFiHxOZiC6kibazB5u8
ZZCVS3VbkE9rZKo7YkRhTUe0upHdCjYgqciIrrniYao4/QdkY/i7DCu0RgQqalztw9VkesfTMF3j
ot5FNYTjnNBviCR+f+ks0nDdTj8Tp1HvvTglf643uycXT6Tmii7InMI7TRmhCGBGkkONClM0ugoz
EquWYlF/82j+KglZr67De/Q51LLIzPj1BGLPfmv5CHNnolqKkhoDa/MMLrc1HpohnBAQ4Fxpt72v
LaHdZ28msmhqNVZxvWBYITPrmzCKq1mPL5NX/d3Z0uUO+3OX54/Xt/bmOM5bpq6va8uf9oyZXJ+y
G0HHj+LVabuEiii+jTqDsI0pPvUxJgtfpNrByeBH9S1e3jxv7D3BPI/gZy/wtUkAxfFDirysz84b
7al7zCYmGtaC0M9Bv+SifSP/roCdvb7f6SD2TZN/dRuptlHu3n7eAaVaLgtMUGSZk+LM1HzRE/04
ec2A1LItTwvwsDiFylUsh4lIjp3mtRQ8nXHoyfcIcCIrTA4WXslS7WLlFo+OmxhhgvURolR/vxCG
QKmb/rRVr91gzcBfmlnXiH37thwB7BSEOsdCHYwIiAZgQd4wL192DpYniMTcIFW5/F0X6rM5+Kdz
ynrxXY6n6+SVMaD5axcKk7GuvJwzMjD+TeNEj01OwBzHprt6LqezYtmHreOKg6Ev1FyAxeN2fioz
74WIJHsn4DEAYENvpAiS3zt2V4VGOVEeZdWr8BY4QnVq7FCdJ+Q03ow+mVYBmUFqV3metbXkGBDn
0m07AgVpIxnWxl36H7FnLPt6WAy6tqMRaCn5r4DY9yVajc8jqU7QFGG23VGkBDT3tpiPsHRjim34
kMRDyH1ql3hyx0HxULf1tYvNlunc8EGZmV1r006vOXnm9tC6e63u32NBnBy0EeJN1w+MnrPAbqd0
X1TWyHcbLlT3GJW5aR7QSpFSXJZwFQrvOXEXcXDFZO4jB7M0oQ89REBUFH9a0f8fayRvyL89JhxB
GAmTNGSyiju/lFajZavC6CuLRO9k3GGIDz2yvXdwwu6GxOrw2dHbUupVxEQ9zIYXWONCnl7mX30a
B9u5TJZgkB2mn3Ged3b/HSvcHm5CcxNN5Ik3JujzeukIDMka8L8argXeZmYqksTypVi576xOTCk0
CBKIW3Y5bvO9FLr2xgDmTIqvBcvfhWFOwNHRhzaxTzldnQEjPfmQbfkfeXLHriDdvQMQJYoON1e/
zcDQhESzgNLRR3Ob51O38esnStSDTSPqmERb2cTzeXHgvpR5R3QCKzOjRfS81b6s85vaw/mEPxIr
FeU+ldeht/2fdCYIVIgN42ik0xREJXC3ujLeCaTwN7anvteORhEcLSOhBDWh5gTolAyloY28W2CF
Qh3nFKB4pgRiRpJQm/4l0+dzietqLDBuDcKX21w6HaUO4RJCDTB2nX4MknEW2zRmgFy6BSAdCWi9
0aQWSlOKrRoyVGtFP90t+ZWbHINfFx98HKAPS2891DVU60R7yhO+Ervaq0czkJSUienFXDKMk+jR
bd1utyKrsqPS24bgjfxLKq0Ef5+7E3APtrmWgl6qDTdMY35nZXaS3CnzS25GEQCM6aPtQMp5GiEe
KtoyKF82ny9TtJoPUPbLYkbjnhEj+MZcHYbO2w8N+nqzJVHQU7iflfFmeDFyAbOlkcRB3nKg8Duj
fp2TzjtZ9NQWbdjS1350AQ8kVnoYlF89xm68K/aiqoYvHdyAowXlpygyPbDK4jw2Q8yCIRqQS26o
98gte9GLMLFxBbS69lT3Dtk4o1vsCuVamxhYBFA9L4ctqB8RdZ1ag2gHm5A9NOpJikXWhrqVRj+K
gQN/n+h7mnEHHDkXt+/bsEnyN6EbN7ZayNcQgdJrTq7qSNFjPg5OC7tbeIQ2+tU3EvDu/AI+Hp13
uoUa+mfXHM5VRF6f9Ei7eTKGpN/JJHpbXPVuRyauFhx+lXL30+Qgb1fHojdcQOkBHPwqaCxy3obR
qjaM58+RqJPDHPV3g6hchFXGdiA04Ng0bXVOf5a10RyVEC82B3m78PMDxOf3wRav+YwBR9hZgOCx
mr9lqVeD6/SfYFHfwMBK/qbt/7kd/Hm7MGgteqtIhQm1wdbxSy3RuHE6UTzQ222L9OyQ4qeEhQDQ
Q1Q1SIGOqxdPw9KW5x6VcNCRd7rNPXHVKi8/Ds3ai2zjaxulBoEz+n1RNfKM1bsUibrMpHmx+u6p
jxTmDOYeBPWaZObl/rmw4q+OkNNNRu0FX80yrlZWeqEZC5OgFjKcyNxxTk0bH1Mo4g9euRW9V+xQ
X4zbZRkIBlirvH5qD4JVO0j8yzT0H4ODfec/L9S/KoV1LpFrIYjgLORxCP5cx/9UzlS+sjAIQnuJ
ElZc+syBBaI3QL/YbxOCCkKnY1caMhNifBmMia0OZlkvu5jHeSdJgJ2G773pfFvS+sZkrAHPns6t
V5p/06P8tT3++UIZdKGFQyuMJueXumsC/kaVAUlCv486MMa5WWlPhskOg3kmDj9bPbZIAqkRsT4y
HgMh8Df303q6+EvtZzBQ8JF0r5InVOSfc4c/XSwOlLGpcWaEC9we+ymHQhDZ+1rM8lwaTnLj1fdR
nj/jyK325z+qh5YFZuM0cX6LFAO9YKo520/LhmbaLkTYColWZ4PjXN/w2a0Wkhshk62gy7gcIxKH
aph5FSTMJkm0U7V++Pw/7ni5d2CdYAnWT/P6QfWjfmowVsIxgrejK5yukMVuVbpoJzPJsB+QF2ZR
UQam3/YQHDefsb9ug5eaC3hyiMDTmAoE+pSSjhYrrGzTxrGG5HHpm3CYydz+m/sP1+2vFxVx41ru
MxfTUdOth8c/F9Td6PlVqqHC6Rf3e9mriXCPcreM0xh4dfXALBX7DaeRnv5fP6h+Q/5Qt2mN/LUd
son7FuhAW8IWOC2LWwVtSfmgTfnFyBt/T1rA/USa85SpF8Q5erhm1bUIcuhmPQEA84xUPNuJ4wdM
b41gKki+7r0HWl1VmM+jCuRYjFtnkxQwGX14tccuJ+p3sY3AHZxvbmdSdKnYh2dmvjeegRrN42BU
0+udRwEOuog7RntjGBG3gz4Bzxhgka27BwdJOhTRMq5sV1sNyteUiI1et+UGbd9GDirbaVnywkjk
dirTkyqtN8IGw4ZgV3MFJ9vZtyavbFp+1c6PUhlE7uQFsda9Qxa19naOhlzrjBDVNf1ic+IoJ6pg
4R3Yuh7bBw0Pg5LWfEQDT/7dGo86rom+bJO+jZpWNeQCldq+83TtjJvvJ8JP0oiGdOA1y0sJmiCQ
DhRiuGV5GAE42fUM9zfShsNqApDaD3ryNoGxgVYA72YCVOgzjTF1GLA8aMSvgNSo8dNL01LbhYRC
zqVMdboKNquTBVC0ypu6jLCIRcYhd5aOtIG3fvF/FIZ8Z4bWIinz7FPdj+cpenEzGtWNrcxNHN3R
YwtLc3b3dNfVfoA1Xdb1F16kFyLx0G7FuySdwK0c/c6j3ALxCBtU8PZF6ZRu3Zb93/PyE+M+eGeh
kI6zpXUXKOnda3iENgmiuYIAxdAoMnEiweho5tK9S1/wx30d4sI+aPZ0xbj7dXTwOhZ9TxaG8cDb
8J1diUxRIbZMHLI7r1sQFRbwKqbKDekhk5GmYJS6EfgiUdZQ/fzie61XEeNHruNSos83IvEt8qo9
O8k+ZrZKdSSPFSk3TNDK5irm/lrQZw5MDNbsavo5LY3lgKvtdhmcoycLyfG5Li7T4j4ScfVUF3b3
inv3NcfLtuDAIhXWj5/aTB5hJg3btFQQ2TT6sbm5EIRU+uAYBZj+TjpbijIfH/KpHh7KrHB3Oc0n
Iq5LfNWXNpmiKxF+rbYdhfOhhAdGy0/F1lb+157+Q7A0bR+gIVisciaGAxjNTPgiDoQXh4NgAJLj
te8na+s4PJkVjwfp1BrAE2GfLbEEizPLa6wRCdJS7eBa5YchfyR7RXUb071rsEI+2JHbhKZnbhly
YX31zZuFo9zGTH9YbVScK6z6W7gycUiBiFYkMGfOvslMtHYVF3sr9uXGV+0Eq2+8OBXcVUMbkdgZ
d2bmdoBJcjrkhmr13TB6CqqAdzuOtYF0PXuqGrAC1Zptr9M8yXkKQwRATL2NDSBwc5NnWrRmG25x
H/3UNboFYllMbsW+uXcLb1vkhCe1sk12wlRPDSVSUXpo6seniWzus/RhC5cm59IWZm+rtTsHyN7G
9lMIvpBLMyrhojlDG2p2lhi/M9nDXmmzTHbLd8UsINCpXyEdF/dJ+TWZsVCC0QiZx1hhxvjUnAp3
Qx4qUz2mSVksv7VFEe8bztplPL4Z2gybrWvyUzIA7G6NQM+hluYjBzybLSh0ChLfuhE3a44dlGxN
ZHhl20xnk3iVjVGZxGV5zrTTcvRmMcGlsylT5CUQG0cOiCi7X9AwrCP73cIg8Dr0DjOLuKf2NrKA
Th9gqzInbs5NMSczpYKbTmsCKvIBWt2OjQtMQBbmxLFjlG7xKHSAbd2BR14qJmlSrPmsKdWXf6t5
BL5RdHOp/bmB7xST+sh9T5/yniUp38hp+WYL58xGwbfVMG1GHOkB73kR6gZqA6eED6bHCQ9NvJyU
cMMp5VhVkWm50escrzbwGoqxnmOROPt6c3XE8HXyR/5aKR4hJcFdj8WLAfolVHF3eeJUNsMZffJk
cqvYgwJzMJ1tWjOpTaf4fukZBcHKhK7jxAfIIlfc4gzPTP3i0BWKuX5bo+5oa2SogpSvnYCqP5Vp
9h4XE8u8M1u7Lta2vgeKOyOW7Qiff9vL2A9FEdebsgGiDsbgpwsT99pq+J9RnZf78TSKNn5AnzQf
rBbF5wBnniO1uV9WKWHZl8YeW9cM07I++qrcW/1wjqUOE9jb4NmzaepPj0brPiqEKht9aTg/afHe
gY5BB2Rst5GfcCJIek7xzWOOzplzA/tq5sYl7t/6RSelDXrRYhqvzgIks2g5aXfqW69ORRKIjsZP
RcGTtkTa0fS60eN8G2WEcZscENORPijw+ZjcPOAAVoMgpyIpvBzcJ+ZF9MRM37/Rhp21hiUzIF3x
OjTNxmrOiONsvxhAk/ZiNO+tSTyPwO/YrFgPj0kyX9ChIjvoCoiWKDup62oIoRMYC7lfM9Ciak7D
jkTp46IKGJ4a82BPchRY5El1LtmCkI1n35vPvSkDkpCaey+ZfiDIZFcaMdJPeAdFZS9hlsxbJin4
V5Lma6m7duha8m7Uimw/+OaXjlZKnBc3YGfBos/05/J4LoJkIe4e7sFV+S55ccCU4eVHb+J9Uv4H
CwCJ1mr+8Pyf5kKc4YCAFvFcFyLMFqRduRNhCBVtrUWcydR790CFhBARpiQzN+OM92NSICgKCwNV
37nfIzWlzN5LTPYuA/hosaoDA9v1BJx/K9PhXUVtj4FYD4jtvhNuXWz1tmIbL6sjLV3rgrZvjTfZ
0xz4qMHqYQRENaYlvYLaZ3HPQWlczNnesuKeSR+ge2n440lFAza7riNGyjl7fYH5jlMnwQfaPZPW
C9nFW6Wpz7MYARFR9uLra6CjBaeHtc7qyF5cmdLZ0hrgymb/7GYT1266EF6566oeWY6capjV0uay
4AGaaO+xZcBCb+qUrjwL9Bqhk/jkLdaeDueMLrpOwPeltCvCpmVVhMq3GLh7+viskaR0aOdZHlwF
CZoxbdtFcIz69rhQnO8Gl26rT+sAhcR0NWR5zWgC3CdW+zpowH4qBA6DvFuW8ruRyIO5QF9MJQpS
ZZQomeq7wWr9cMqamifxRPKaHQq3qMOu1V+SeUdlKkg+C2XrkddaJSExB/YmwXETVI4L4bADcRIz
W/A9ki5dbFqhb86buiwMOnPxi0V7KPAql0CPuf6ZmVl3sq0967rOdyyvS81E011MHjT/tvUSztg1
qToIFOgFLWuIgX8rSFs/Dy1PjpFom1oSSZZ18V0yjs1Jpe4hK2ZnY7YGKnZfvDhdcjAQmV9YbvLz
1EqeSj5DtwjRVUtQ+0wF9dVUq7O0p3RTEWoV7vSo87f1VHJNZ+YwzjQ+sJV8N1x8XjWYI4r8hoCE
xppp4XVfpxGwCMa15TgiGTqRyJ1TvDeXTEquiRbrJ6fUubGMaGMyenoiC1Q7DCXREbW/IcNXhJGb
xXSiPKBEkEU8T9tjYHpL+sK55u1uckpCl2fIe9r0VZmJenLj+D7HueFZj4YkUSxt0l2mkSyRtNK5
I7FvZ1Fu5IPjhUorp70J7DBgWPXFzecjvpkGL50sQgPxPzCCHyC+FxY/4hrcpD/E60iFVkiasaXU
cQpPzpoehmpKd1iknftqJmcypSIbx6jaM2zgYDO1gDQcpz/Co0xD89Hg4IVbLz9OyGoaf8Z/BkAc
HghsDS/eqkpkIf7/lptPZcdI7+HTm6O8rSe6nOyjH3YGM0Vzr7FOBdUXk7yW8bxbeudVFwTGEn15
38Ruded7KBSw2p4+X4IzO/C1E9QdtKmYyfibotna5Afe5hW3zGShxegBOMDazYhurO3QGF5ioLxz
T8DUONu7yTB+aqJ+FpWjAgMeTQA4OyaFT8J2L83iO9yj/JLLcg0ssd2d0+TBZHTyyr5MUjzKmk2G
o+BWS2giz+k62ZEPduOaN9UYwelV5cFENnb44wcKNDvBJD0iBtceQeWVu2FoxYE2W3d2lW7uW6u9
732zO9YuDNhF6UEZt94ZWh9JSFz1/efcYB6uTVEUMGzLjUwSdYyLuQHFpFnHOatfo4IAdZze76me
wJb5aOX8lVDSAWQsYD5wMaeoEjoIWBbemL0dwset5Ea7zFBgsd/4OjMazT1/fshNmNW4nVo8dMl0
dXrtuWhcMsWr4qlF+H6tvEq7lpyuAwOV0671q/kmKdZWpKSXOk3YwJzYqB6SoXmN5rI6GxOzTf5s
bV9o83enHquTdDLjTk+0LfsRwVFNy0FRuMNd1EvasREkQOIfuptBV/aeKGWAmRlrjUeptadfyXQM
ns8BHRxupqk/Usa1T2Y/h5TitySSZycdCJnRVdbz1DS7Gg/2xrbrFbvN0c3QSuOcIFQqYm0VeTEx
M90HEKRPOZrMLbZzH9EY/f6ZAdggttaI2r9YNLlnpfypL/OlNw1CSsx+uh09KlDya6Ab4X1yqS2X
dNzLnCgNUI1PXYytw5XpWWub4UzKZhgTmrcx0iQ9RJndnbuYPBc4EIBbYy3ft6VtvGBkH0K4+tOJ
pJMUb60cbsyiexHWWNwVspUv8ORAapav6x9Rmdp0pwy4/Krznha1pHDopgci5UYyi3AFWs7CtuwR
DsPOa166pEfXSvMkWyV2Cy3PoMySYStjFq1YLz9062VMvOkSh7wFUNjxdoK5ZBRgyp7xQD2KAOV7
sxkTPl0gh05Lf5PZWQ1ZNqGN3yeQpTVijJe54vxSDJhwiTG2jKjYe2qBImtEhwZsCc0FwkkGzdt6
fuNv0oG8EmluunF44Dkjia9OyHeN50YAz+bwP1bGVdIR3GA35cG3rp3lT6ca3Br0RvfS1WRMj6q6
cpxtUptlVZjY0/pqepolOgQgVBe7kF6oIWw5xlaeB00lxuPgtVfPARZU2aBhcJbKHYT8oBczVBO/
AEYQ+8Ou99rhmgiT8/RAXMvQ91SJo/ba2iBzsqhgOEfXdO6z8tay7eI2YvGiWYWaO7eQ4BHaFChb
jTsYPTBVmDxAIYbUfAOE6+eYJEXo9iBcxyj5mZiJe1CReWMUZBwTMgnZysPc6FToxvUOyJgqbdB9
FkF2PBnHJW2sZ6vvL1Cp2x0Kc+qMQuhv2EVZr4yB81daPwivZme2TNpooIN2Gk5r206jfdOV8eOc
sfihyAuQJM/f+srgDBhzV7t6eWMRzBrkfVK90IQm/C3z3zpGVccmaVdYmCv2Rdbqm9a2u4OOxb7p
l+m16IhC6UcXQfnclIeKSHOYoZIjkpp2Y1zPX2XjX9N8np4sxVnEGext2yJabCJTYhIwG7aik92Z
2pPeWhzbZv2LPtvWNu3yEzz57gDYgpN3PN6jmXhhgmVsUThyz/Tedy0dT2S+pPuooa9XehQfTden
e6H6L3EMy7SxeMIbHeaH8lr2QjHKnWKRJ/ODTEBnRutpZ/1R1/kVK1I20E044MyjLlGt6vOiP6Ma
CmJnnDnMGa9lrD/k/AEiQavW5fGAcNUjS63WwmkSIgScXm9sQqi1usKuPnWoEcoaTASTw475Q0pn
bLuiNdf9uBPTnkQZF1d6e9L74fR5x5NxWzC4gfZYmc7a8VavYFTUJW9Lueo8aJlqaNMNjwlrhwN/
1030uYgjIJMYLi7Bps62pwXQOyrdk9Rh7EadDPm+Jk4bjo66wQ0Bvd4fz63dvvtGIBO87ebCLqh7
XXf4fAin2R0D3hNSNRZe1rTsUGBg6Mu9t3H9O1ydyJuFPJHuQbp8ztKm7gyv/j7M4jluGHqOCdYs
fsIlMQqNBuza/GzHA+JuUs4ZVHFiXPTIvyTjBt85GKHBwtA/1O/kVIxoONPkDAR2zEeC4ta+DdiX
jV1qlyZfqPQxq5OTs0CSHfp7sx5Zvmcum+ZUPo8MnO+a8ZmrFublglzVIs+3jhUPN3Ef4Z1ex43E
8PC3duae7ld9tmBgBUk1AdUqp1NlFsx7GtkcbElXlhZ1sQePzBWLxrNpISeIVMc/JYtwQ8/H3vla
fDBoFNF4HHoa+j8ryG9HpzLKIDKT7mJ7vDtN9dYMunELpule1Xaym1151KAbHeNJ8zfDQK+knWYE
zA4RE413NSzjC524iK0dQUfYNnoeApeMr+OYox9vhjYkuTnM1rtv8d7WLIbb3ovbrVU9V2ZKFh1J
zO7ME9TXclvRdDqPB8tAcTc6nJTmdX46jlAxudE7NNNpCVh0sTByt54AEmmScWexGaSOgBKaM/0m
x3y+lDH5CGgY0sVkyFGZUE305Upkk2JOXqiD3ip7R7oHdZV9r1n5hWl/d/CtId0PE+5Ax5+Xva0z
tASxlXTiIdN5Aam1hDpuolPe5gbDAIVN0Uyzkz+k1360TVBV1g9aDN4x6vvT3HEOXgjDDvPCDRn7
+jSCaC6gGKbxVPOsOjVFq/a1XWfak129pEk0BEYLX7yZQF4O6H6JI3QIB5ZVtavXmehKHxnGTnB7
JfTuBSekpJx/AHu8LcouJlkPrBoHeBh0EYtHVKCRHxvxbvfDcraaa+835rFR2ntfuagI+ue5jt0H
V4+ekSi1NyLT0ZvqK0wxW2HCHcIZs3V2CYescC4ymi5Est/3LdKyzEet07HgapG7U8lkokVJniWx
CrSwkEYMs/Fm58te+G1+BILinzERmkEi2mfKDTeeaQrTitk60xcL58NV8XskoUFDrtf7WvfvyoYa
axw7izUQNKOl5fn180Os6yXb/whhW2XcOCDGUAi8SQZx1+5Iy+2cRfktGSvDroPgEoxz9GaM+bCy
9CRtN+d9oX0R1CNkjgGqfsrILgC57hyEprXMqKgP0TpQzAAdJyvoqz2Mp3lNqNUS6zGN8JHOKesw
dnfpjTBY6UsicrfkVmi1Sx+Y87/HvcKDgfTGBIOnT96VHfKRADy5Isb9I6EZ842jt99Q18+bZYAR
MSUA4KIJ61UtD+AX5dZpiADr56Q8R8qb9k5v3nixy29YUptQxD6D/I2plFUgdKJueSOw576LvGtT
ld1Z790eFm73YXcy+dLpCCwsqxMHlEHvTmzNnHOz76Zeg13rrW2y9OImRyZRWMSide2XXCteOJPC
ocyFzZksFEZZEQMjzmkOmV6MdhRM7qoLzwSRhWXib+h0yzfLYm23Le21dJanucjJKnSm+WIoGiJw
P4+o6IynxxH2+Saa5NHq4izMSMnbVMDVKUTVqaN7ei17zpMEcpc1NrNOkWo9RT/RqpfPi7n8KOqU
CAuDNoW/pr6DQl1Wy4Fv2oA7SWlgKemR0KDWtEgPSNSpqlp1UsM88Z4Ka2OIH7PwEXpQCW36Zsqu
sW02h9Fon9oFOiGyZO4dZ3wlcwgarD0diyVLNkR4yI2mRY8zUkRSimiq16sfwYYGvEtQJW7aluUq
dx+XJH3rYyuGWQCvN+W6b85cMuyEE04fk0o38o/5nOQHP2cP7CZ5gAk6nfB+P3dVpPZJDTJmsR47
l3rB9TtItwAt4PUSaIOybVeZDG3Xcdm2TS3IjYgn79renzlrTq+DY94Wan6J5bQ1fErfpH8ZzPSm
Xxzag/gIvTF/SFMSTTu7qMKFdlzg4xixcySCyRyq8VvVUCq0BvuIOyLL7KuHhk7WRo0CN3MqyFKf
BG34vPrapwZTNsmhzQa2YHpTtK399p3GX2hUzi1E953yvPMcOd8rbo41+Owlo7gTBZR12yp5lY0P
vls8llb02PUEHNOysiYy5PzBmq7tUL2WhXc7Lfa0R15KgEYimgPRi3AG02gOWjhqs512j6Y13Axo
Dp21ypXXoR6gv7pNh0DUyw+RBinYZnVEWoVwKhvan0Wril2ZTLCEyYcZpuTCGS66ibuesF5a+OMY
5yfghe9NOXLn9DQYZRLfqJR2T6Ibd10sv9YjjcLGPeu5961PnbcqObZj7u8TjB7ILNV8bXGb5h2g
/Mz0lqME0O8ybcjK+hlTSBq0lboXYwzTyVc3CJsBYK/wocryNyJJwqWZN725Hk/US8c1GRxKvhFR
Tjd5j2UXvblytZ4kgrn6mL5rfYy7gnlom/skMKYLZfZyRxwFw9mBHAqrtqixaBtNhGSEjs6+TAf5
f9k7k+W2kXZN39BBBWaAW4ykSI2UJVsbhCTbxDzPV98PVHWOZVgl9t+96ojeVdhVBTCR+eU3vEMI
+awoHPJeE2144iL+TsYt/Vu7NpUbYWFFk00aZBicrdks7fJUmDYzWnIQit5JphPDDwxMujeCed9A
zDA6OypO+xDU23/xD8VAFaNZ1N/fAAnCHg0RPsI3xy4kf9DGXc/RRd66yaLL5s6HUQXWabpBCvkC
iQqYyxfjIUWj1EIN6nrup2c5kR6jQn1QsRYqTcwDMnknzj/VsPETIb5XkDiuTlCq/0tU6ZBWmU5p
fTIY5NEzLkv9iAXixZDG9zGDQjnVrrpgzv/GGv5/mP0ZmP0GyOW/o+z97jl7D69f/u2/0fWSqv6F
+YupMMRAsIMu7n+j65e/gQTIvB9axAZpdKAY/6DrJeUv+FmKvkHNEHa7qPK/+wddz1/xH4hIixkb
Fd6K+Z+A61eiV6YELZIBKJx25gEA/A2e8x4N0k+1sMnw8bmWXpMrzav8+hGjln26ny9mN3YHyUa/
6+bdynyAVtVXaNV/ngoHRtYNCSHJN1D6O2BPCebJQBosvWYq4o0FNYjEqH0wD6SbDq4R9izTjBLE
b71cgp+s4UmeUAHStqNCSzm97wEBFowZokbfCtnJkrhyK7NAFlq6NrNyd9JMEtGT1+Wktt1yrcs0
CGk99oDjMIpgAuyoOoPMUyBYwI+sJMQuoqKlUuY3I77OMCMtUTdA0yZWM+IWPIRepCVuDXMmEQR0
1bF0PhmbLf1ue9SeZR2dwUoTvb7IiYWSj1a0B1iOln+HtSMdO1KofRTNfk+Rm6ZYjCt3Xbg9GY07
NF9x3wGMClcAu5RMRiKPoQKYGWUT7MYg/LY0zNpgdpIRMEB1sqEN+3xSF4DP5chMt0BoJdHa62pT
M7eeI4skdSsGzDjozcm9+U3Jbk+heT8p33rMsctxwzziGZi6dWq/JpLpn7LGLcLjYORbiuYd4Lhb
DDT3pQC+X+3BAQ/XQ955VVTezB2TDYWZX4zaaDDvIrPwzOy0GxXjelKFfUbDRCaJj2mFiQWCGmrK
8BajQE3eCSLVSDNcISRzhVwsBhVNeCMICXRi+LlBbyshy63J9xsc5QH2MLseaVsLrmQQN++Cq+rn
AGwyzYa7QUydbmqXOvcOvOhl3qLgbjJVjRu/g0mhL+4xVi3cFSIjtjQD6VO6k8b4rmw2HoKDN70Q
guFQacnftJX+qEjjRQtxPQftZNVUMxAvt0llXphmecFWuQejxdSn27VNf2hQYusoBlrMXMjAvTRl
UocafpCixi3oEHMLX+gfQTnj6YM7mxx4o9wwKK49jvxW7bEX0tM7CiewsKAgjJaxX+4zZuPfpaM1
MVdTT9xqknVK5etIwy5sjmwDW8qNqjhN+T1BK1zu8mMdl8gcoGtbzx7cTzsINpZqRBI3iujEwQ55
Pnsq1O2U4tgXATeEIj3Z2aDdGvHTBAer7h/jaToIwgxQoWcclVm5ot3g5HE9Gs5E60LDnRU/s8JK
fOEHhh7x1cQBuD99qU6k3tMdBSFDcUxm9OxWwpIHwNMpaDCZmb+S9gBaRIjXVM3BCWNxcTue7+Sy
S/ykUfGrYbTu1qF6rwftItEJ6zWqcXeaVBunn8quIKzZBYdP3OjWPImiFcnivtAVYLLR/k1gCO8B
fc4Q9i1xVTD5aXhvhidPDo3IaszZwwXe1RrxULRvEnqOBDhFCw60lIsTHaGyuTZa/K/UxxKJghjH
1QHUVzP+mNmhWARpF+kAC6A06LR9C8dnE6w6uk9OFZnfT5VyCyDJKodqC+bPSRTpFfUTbC7p1dJg
Fchv+lmjDf5i0N8tm45uePUY4hzE8E8+lgX9fAU1SlqJDPbzQx1A6B4S4xUU4xVh9LadGifLBW9S
wwsmyS6E34tekOAXZ31sQSwgHAHCPKlg7fEdAeT4UoxeBfep3aWgsLNg86SWIP3bvHQhWaCjHSKn
3Vi4NoVW1ii2rCDIkOfG01iDfd5IVt9/T2Q6Pnnv45H+vRFB+if03prqspcrFx8DS9IzK4oOlfYl
OgFZq27FUsBoGwZ2q1AuIUbPmC3A2nsq84Y+3THMBsoN6bKlJGt7JOVxIdiUz7g2W0mATnSG3r72
NTXgZWUgdVqw5Hn8HevKxxYMlixmWww3rtELcSpl2LUUEloR0GxBGpzhtjY9iMLoxcbzibnGGL+2
RXuV4Iqdp9+DZNwW2ivS2neYOBSn5EEdgBxKpi2X0tW4sAlA6SV6aOXI20kb7TKMVTdOqM7wLkmn
J1MbL1V6AgwzvwaCE2J0zDVKm7Dnv5JZ05+KaFBwPEXtBufuTLgqcT9MccuzVDNDGvyy1vHPUVuG
dwjVKw9lMvr9fI0o8iR8afBaG8HlaWPiSlga4JKiD1umLfYoKH6ODKgp1S7twgudzBIIxmXTZV+r
bmOFrXTbLAFvmHdif6vIzU0tXCUMOgbsHNSuwH7mCb35yyQQFIspiG0AfGZGLgbPKUT/bLBmgTEk
XK8JvxZlEp1ijveARA6JZt63AigZpPieY+PLGAG9lkzrdIphjAJ/o44g27mYZu04iM8b3ZMmrJsU
twSmSTLhLep4qsZtikRjMU6WXGM+WFH9T+1FLdGaM+Zul8KeNgUnQnhADS6yzgNiZMNEsGMDrBED
Dj/ER97Uvyh5fMibH7qaK7Za6SB1wFFyLkOEQTBbsvT8elM8t9ITbR13SiuGf7g1bQDO9RXWS1gT
0sSNLC3vHvHLvOul8TuyFrZYfpe5XnCRe85Hw4UlfzEEhoVv5Pc5T/ebvGPBY8Ab0ezKOFKdNOZK
beGA5z3UE+GgvqzLDDBlaW+En0moXuf90yxfnYDMRAzHsIBFIhAAmZk4C7g06rJtSR+G3qVrVAsa
K3CKJDgKDGESbuSIBcXuk7QIorvqMHG6MIvS7pv2UUulu2jsvgmJ6PTz/Zi8tLwAbLJtd+rvoMA9
ZfK9CmJCng7B4tbMGGc8bUXwkidGRxlWK0OuY6etKJVVd8ZzCgwlT2QPJXPbEG5L/UeJP+FUzp4E
mpmxItYMhDPwUTOZ08QAb6YLZ2J39XkmKP3ODP4zEVyxkwsJM7EqIBGk64eMngwMzCqegh24CMcA
KgLsCPKRb5x57oJx/kVU+POxK1GQWAh1ER4p+edwFPvWOoU/c0l1hO6cMPjHD0JsG7q3uEHUepVe
12Iclvhb8/tgGjiJG5oWQpD2aHOcbH1b+pFn7KTdmWVd3v/P3/frsSuMN/3sGMAMjxVvWweu0kMM
kvhGBnGwD734RYJwgKGENf9MvgUvEXg+9/MXeGON/vECGlxdE863oWlrgZNKHOIFuHs9X7dOdBdt
yUwGW1GvGRLYsjftGCCQx1onb3NooEE+AS76/BV+h7n/84nfvcGKvyBCfVqawLxB/MWICPf69xLf
7s8f8tE6G4Yuwk8VNYZLq88bRFyt7Yw2Nl4wFP5mRnZEhZANL120b9WU7RuSaQXSmX31u3LB3z8O
VTcVrSV0/ykGf99WKH8m06yE2bWeDVBdfSl/0NT7JkgtOorG9PXzX/nRUr5/mvz700ysRjvwlixl
SRmB5sfjKbv9/BErKce3X2SaSCGJiJ5RzrzRgN9VhAGCGWVNKsJ2WQihVrnDm0a+MLx5K980+hfx
Wr3uHNEBXAEsM/Y/f/wH6/nb01fnhT4atkSnNr+u47tFeEYeY2cwIHGDY8hfZ6Bpnz9vxa758+eu
yu5EGsyulnlg4wb+4MdeUXiq1TncoRDCzvy6D77fsrSL5ga/ErL379+P5EbbFHCXr8emtBrpYayu
5u4MX+iDQA77lL0IU8iU0G78/RlRImZicyqy61HG8o37v5nOSGWde8LqqkjIeJvOyLNrYdYYfkFq
I/P+/LN8cJx/+xHL37/bhFUd6xkeOSi9+6etsu23ih9ua9/Yff4YaTkwq+jIc5Adkd9ktN8oOu+e
gx6GSIrUZdwKvSPboZ1e11smCna6FbfV9vOnffD1CROwTpDgUBBsWP0oVQtV2qFthrTNxkapwp+I
xGN/jqwlLSF9/aPAghnqRkf1Af293xcPQD8cIX2TsaWTK8mhA00pA43I0i38hLxo4yWPn/+yDy5X
Asb/PHGzohui3ImGkmQue250lPmhMH/2xWR15jn58Y++1/sHrcItqhG9Goj8NM3qnX5nds64BQju
M+FauCxWc+6TffTNZKQ3FAPlTg3tlt/XUlMKlGunMbsuQEOE4lU75fe005AWzufdqCoxxyv3Bu1b
220T4xo6Pa2OyjZmiXx6vkKnzQ5xUsqvzOEGYBrOXS+KeQl0w0ZJy9EXvbUufqk1BKWi1Ari+ojk
7E7tUCRQRjSm24wUF28h9A6kGJxDcFsD+4jKzjIQrOi7ZCvX9S5MNNk2MhiaRcbkWt380KJd3V/3
6THuMEOk34CKLbyVXuu/aiFUcvohb1vgP2pG/+8JulyXP/JjW//40V4+l/8PqLog0vfuNCyqMb+p
utwXyY/0uXvfcn77L/7uOQsoTv4lcQw59UR+7c256W9JF/5K/gvqHzkZ5hImDVgO6j9dZ8H8Cz1p
us7MGEnbiOX83T9tZ2HzlwqhQ8QvBDlZVWIi8Z80nt+4m7/CBVIFENN1pAW48IEvcWOstjgBJInh
Hxwn7LRkp7EgeanbXLZjR9EuTUd50m4l/CRmmymInev49jj0/poX/A/eLdzN3898LzDzJt3/2aus
UkUDKoE6MQo7DrBvt0JzEWs/4vZC8mYnojubW0K44CK83g1zmFDb1KX3hnemkN9E4XcU0Hqbc2PX
dlX7avpVHM7cfKvk6M+1Wl3g8bwpjC4Z315QcjqDCZojWRp1IVoywh0wC5F3wFOMqVh4oi99IRZb
yKyfr9NqVvDna6yyJNEUQIgpvEa8C2+WYga4RBhfb+zhtXOAhlpodlF2DuKZB69sgf588Cq52EhC
ngfp2+/vNkdJ8Ohx2tIWGyOmBBGtqj1sDTv15hzjQ+BAL+Ned2j3DY5mj4DcCgxvb5T+Gsq/8/ma
qMsd89neWWUlgZgCzVd5NfpCRnmb6Z45b9GAX8RvwVfN9nDJgN0a7Sb1yuBRFC5wBstor1UETSdH
06fzRWSSkgvFy9xkcHF8TY5JeTmd7iCTRa5sRR593TbaVniRC053JueRlinTpz9hdXEL2tDQ8uQk
MopwE9AyJxfSVk6dtrHBZsfisUIaTH6Skrs692b9WdUtuDJNtFXDo1i8FDEALsxnuokW8a2GlqvB
Ic4uVcUS9AscsRYAT71Ng70Q28FBLy4FkP0g1zQbbk0ve3AE8yu6l/GXufhSfzGAmn6ZjKcUyRmd
oT+KKcNN5KFreEjuixspOuLyTp8UnFLOtXMd7DNYSKWd4TzEFCl3xNatLyTdpj0X0P/ZIpU/7tDS
RMT1El2H2HDiu9ZWEvx2bXXffkEB/l5k2j25Re3QMrEzL7w1opsw8TUBNgIyH9Y5WxdlWdVPNs5a
KyFPFT2Q1Xk8Ii8qxo9hfS+dAG5EF33jhO1R1m7QvGsAXDZ7kJkWDBrTV5wMNQUpsfTwQqBZPXr4
dEPuZRpk1/E2FdGiUS61zB0qJwwvx0VgCvvn/Wbc5adHdXyIzPvP9/+q0P/jaOrr1EhXp5SxNmGc
Lrs1wBjeqTbtZfA3jjx/Vcz7GHdGhw3kRMm1kDhC8ECn/lwBd/Y9lhTuXUo9mkKxEUfOIe2GYq/a
teLkjjD8hMEIZt/S3CVCdyFSk/YUHoRvprDvhp+pnRvu5yuyyoP/WREFxweR0SYk5dXFZsRgdkDr
jMfNcXBDxVJeIC0yfHk2LbZniXOmHZ8JkG8V3B+b6d0zVzcYvmGZWfc8c7Cl+ACUdJm+RfEWj1mB
Pl7tlZ2v0Hp3OtNTdqrf7iQLaBrrMluqhdfUfoK6Q+8Y9OaVOd1sjKuxeJhtGYsdS9yfK4D0ZQ0+
e9/VhTaKJvQYpRyPaXygZ5JkzuSGdmWHTv445F5Ccl1tNUvyBNlpB38j2dVsjYKNdnau7yoYecj1
AjLZyHdTtdfJFgT75ILXUQD2Abu+PUFprw6bXaB4ZQh95TJoYcNfFfEh1S3JFbcG2/HIGEOsL/Ni
z/+NXln2Vc7sEf4R1wbEHORvzYIO3TC+fr5F5OW++uznry7StkbnUmqr8dhRKyPFOtmY8PF9Olfx
8nBfpXvtMXBMx2QELPqR5EypjV81/tlhumOc3RQWdP70KnVzP4nO9JZW1emfG3h124aoIHRCVo9H
cENuvVO2wpV0BeFUcrEH9o0zyc1KC/nPx61uUGEEcYooDhFE9OvIVwD2Cm5W+GmzrTZXTNsSyQ87
/3THzB62KvAaJ/Sg2JpfwCouVJvnKo+dcDFrdjdA1RyuXSePtrmvlGfuSvnDq/LdOVtdlWKdxGKg
Eu1ap3cQj66jOxG3kx3XfoJTme6jBmWX2Ak1W2negW4GJWZw9intFTcwLnI7P23zxO/OFIwru4A/
FnGpHd6HP6NiLqUuLyYtrxahBw0NwZYUe8h+lrvOjy4Cp2aedR048c/RHjAoEmD/WMW3xDvb/D1z
upXVnQCyaZL0iZcx6q9h+hTfD5qnNS6Kya1bQmKwBRueb+2WD+nzpvgBv62OHxEX9GKQ95AfzkXk
Jfp9ctzWzjX61CIrKzXkrXD7qvoBGoayXRrRLbwthEvmJyb+tuCcC8sfX0q/tsu6jK9zJLlDg4Wo
kgsZ0m3Z7OhUSFZ+THyztRFSScaL08kF76Lvy2SrnnwYRulr7nfJmf7cx0XOu3dZXRG6gebEsJxq
ssiAPMGndtdvJ3cgfS/3GDS5/bbJnqNDph8qko1+j2JAs7Gmr3qH6oaVE2vy/DChpA6HWza8z2Oi
thzzzz7S6kpoFbAeukoWKiiunv2MpHspfC6R4fGWJllS7mPtu1HfRtt+uOniSxXOpLTjxsi/dvFV
a6UPvZu7U/xtpmfXv5TCMRGep+C6hJ4u6M5sIzpcWkvcB1W8SXrwFXfUDQ2UMPyLXcR59NcRBfrp
spO8NL+JJxf1R+CjogXEo/K74Iz/wNkPsroEcqNDMYwJ5DHWt/rgKB7t/CkLnMoXrmSd7wJYe582
L6ZiI8BIUly1e4a0AAJEcNY2VxXqFImjDRZj05ZJ3RFtwc8/inzu5KyugqLp0YPftEtpUDbb2Qmw
nVcedO1rjPh7TVwJHEAx+XUSE4x92Dv1pU6FA/bSw0+MtfXVc94iq9b5n6FudV9IhQRSu+RQjV54
s9lDg7X6i2rXHM8f4Lew+dmmXMX7bqMo8E141lvjr7zeAC0K7/LXyZ5c+UE5oATU71p1x7ZJgGgB
gJAPspe8jlelPTzm6k2Ue9X32k6OaIMGP858nQ+PzNKRoZGD9bi+ejutxaM0gFF8VH3FA891umG+
6NF6L2/70jYjJ04uUyRzoMJIlugBQ0CfCpTRBs1MR0fiGs2uGm6FLxmuvD2bki8n9o/F+/V6xupO
gpBgnIyGxau5t+ve7ki4JhsKdZReoE85PZcePR+K4yC0tBYdemAEdiRc4j1LpoNFKGbJzunl80V7
0xj/7K1Wl5Ncn2Yhjkk3ssyFspxkrlE77ffEFa4qB08CpMgj00+fdU/cZuceLp9ZkuXv31cpqRIp
BTwnzlPg515IZ3UP9P62Z7+cHDTzPv+x8rnnLTf1u+fpEbhGY2SHCNvo2ai2JMLq6A6Mf70l4gtu
jxdC4mXDhYlG0hF3BL+9Y+BxA+/9zKt8mBS82w2r+wf4m1FkG376cpTAFuXeODuTdqOrN9rwHeEx
HTmluvw+OQg7uCcu46wrHX26DCHQtupjNR1K1fn8pVbwg39iybuXWl06winpNUB6yxYNxRtoc40N
vGfJDBYCLf19nIq4Mj5/6sftrHdPXUV+NBjgohpcxVRrXrJNqVjvcO4NZHyI+CPjNg7uQ8+Ib2ew
lPB7DD93I08W7SLaFfI2NNHeukd3wUryXXraJiVoIdXZnEnMzy7OKvjPSZNm44YirXVanI/dSqSZ
xuRDULwNXH8ngnCCrrbXqP6ZBTq3V1YhXjvJWWMsDVmcNsJn6E996ArE194S+ELRU+Cke0oiiDW1
YxjOkFDyejUwURDLOTqsZ97n48bnuw+2CrSioc4R3Mgl0NLaA0sE43or2DUis8RV2ZEfgXw653yj
tCUUfRKq1gZnVae0WlWyT5RjuSsAb9ANPHlmgjadJ5CbmIfeQC4oJp8eBL/q7qX2RgV0qW4T/yTs
1OpSqL1supEyv3MkV09seqWlK5WeUXobp5Q8BbUETAjq9kKpXWFx8UDX7z6X9nlylWjb1ic/UtMD
9MrNsAX4d+4orOQw/ziA5ioaqxPC2JuBBINWVu43UNN7R8kusWiMEmvjaj7aY3Vtxy4uyzlcDxjR
dP3ONlDOvscqMBdxEo1wff++SuGopsh6Y4ZNhDZN2CUaIuPqK6Qxq7+dtmFwF9OMS16i4Jy557lD
Z64idtOOETJMS2dE36a72TGQjllaAVKP6PeSxEZOacPQO7fHP05Hf+1xcx2f1U3BCiTLCsg/U0QR
bdqp2V1ZHzvdzjXf6DxUNtQcmIJpXS0FE2A5SbMbNFPiK0P4jsJIiVxRYA/71D4TEJZQ89lJWMXp
WiyDcUZj4Jj8zJeTAEAkeIoKR75E+cFp7hpfcBPY/SQ5tG4Upy9ddCri3AVDRqWZOEbsB3Zv+LV0
pm75eADwbt1WwRwtV5DZw1v3vJiBhT700bMJMvGkoOkeYt8XOs38pKKmkY7HE8psQvSFHFIULwoU
59UrJfJrJ/B1W2seQ+c1UuwidrNFcEwDs4hQ5hQhzZLFGBkABixnOwLgPNYRiigP6pa+0JmL+uxR
WIX9VpwReJGoS+TUQXmWTDcSXWUbFTbHIoNQfzHWB2yN8XsVdxQmkONqf472hu6e+ern4t/qGsDh
STg1S/Wh4RWIalqyq1IkOfx243fxVvdFN3VQERTs4pUQJ5VXevkt0JG1IIE4Z3/75ln42RZc3QHa
rDL8WrLZ1kEgOAOjZNMvPd31po8Wl3AN6w/NKHIX5lCCDddB9Tr0tJJHVXWRBXrC/+9c9Py4v/Br
760BEO2A0aFSvN1L80hWnxxUG+2ryB1feqRQXaypX8H6UYoZym1rEzgMXCjsc7Hj4/nku/dYRXEU
sGe104kdGya1u/qma6zNI0Y+BZekEe3U12qHpsCX0K0eofGczXKXI/bJp9msgrc+6MgE9MVyiQR+
cUvcWpyl3YT+dtLdSiOwZ6zCrofyS2QzUpYyB7CVgdvcPtIvGE+Vl2a0PY2HbrobDPNMtqeee7t1
RO9PWm707OLWKR6i7KJAcTE07srpKKkQ0oubqrypE09DoGc84N7Vd5dRs6+7LXKUo0ed+QNhoW4X
ZM+JtA+qJ2E65PJLk/qBSvHdfV1uhXFxoN/jzyAQYDK6XG39MM3HRroaTjeVxAjx7DD4TPGJx8tv
pUVQ6Pj4TMS08IALhZfdhgfdl10G5HaAogIUWAdyu93a3Aso2H8eGt5sLD/75KsLocvRKghmgtRS
SHUzN3WT37Xii6js+/5KEh+l+v6Ebo9Sf03GxBL62yrf1k4NMM30cw3brXKCSkPh6S13BzUYUIPg
KgQ+VCwaBzs5eA7C/ZDdSca3vjy2bleX/G++aKevSYvXtysYN0HtC7uNfuhi7Pi+f/4Lz+Wcm9W9
osUnnN516iVGkl4ZuZkbe0ZKXueNoA2WbtyMiUzvno3/y2n5bGlX8R/u7awhtLTs18Gtb6ILdce8
xZdAJnZnb3bjTIyHzfjbNhpEfUxxRVjSjnaHMGnkxoLXQDFz5s1u+lki3HKycKSEh6hYLQhJGQ5z
gza/1T1FJ1vhzkxsXAemp+5ACxlNFT/ah98Nr54P/Xa6iXEh8bknL9W70jYekBH3l9rSkMA8owFz
FTHhWvSjre4+eME2L4Cc4MzX0wtNG8WSt1ARkof6EsGAAnjeOfedfynQwdUADce1VV1FTqnopKHY
xONRv+RGRfLQhoE5O/kRadXqq3mfUOvgffI3NFTE8sI9dTdTf7Zn/y/b7deLrGIomroy5JnTP52u
wzKMWyQwCUG3wF626VOeuCi7jt/+j7b5r+euomPfiWVvxFwdTPM6CAwPyKPIA3t9gQ6iYL0g1aPU
hvYpGyh8nkl2zq7/KooVhS4K6czPHhCCACmP9hPIBr/tfwhYB9SBk9n4AQweswlXo/jkbknv8/gh
Q9Al350bGBhLEvHn2fu1GquwlmlJYRgTzanGBYCET/19km0hslohEhntrXE6VPXB6EYL76hCvqQ2
ABche2qyR9yoCkxrTL6UOtXLTtvscLGZyitJ36WdL9NC1n+aAizPS3SCwVp4TMUXbOaEoGe6rY29
CGcfAXLDjzq/3uwNpK4Zos00Q/DeQeTbHsPj1O1F7RAAkpauY+EKguCsf5XpH/m6fj0PuyhwtG/V
JCOe+UMB/xL0X/PsUQuurlTNRTvYOV+6/UuV/GvNVoEyDuep7ASugoViMbaubDqz6Mzb2ryvUKXr
HSEEDIHDjRU/nRxUV+g/oWv6GJeOqD6qsYJGyiUSVtNNam18aF2R8K2S7UFhbHyTnfZxhSCNJTrq
XnAQEZUspD1zBOy4stFzm51B2yXjTwWNTvqsZwof7dyGWAXjJNTycIgYXVU/A7+ttspXAephaJu3
gT89zUCgEgG/3YuovwxND9VbhYKhsWgQzNkhN+/q1p46Z4GDgjVyhhhGky3f1w8xkBzJgk5ZvJQx
NFx7E16Y/QVar/CWoQx1qWdAgbMyb9gG2a65qDsbF2+gnuqGgOTpvZdGx9x+C5dnQsLHF9CvD7q6
EuISHbayWvpOy8xQXMpwxEIQNWUGjWWhaEMA0M5ctwuf/tOTt0rvpxhRNoS9KNFQ8Tf9TvYXjF27
UzoU229QaJPMV71+RaG92VwVXL70jBsfthp6IlOwzYcHUd6n4/egeZr1nYyt0ExmgSkVEwPkuqsr
2aoEp2qOOnxoHUclUfdDHaHpRVa7cJXsRm5vL+bsQt6eQxOv2Pb/3WT5nwXVVo14s9C0UxpxycQ7
zSue9cmp3BRx/fvcQTqkddC3TLFxnbFnsfjznD807A7NQIY+9AGGHziPCDtBhwZPekRZelKpqqdt
hafWrII23mah1+d36G2c2QpL9P8kHr6d/Xf96xlJPlVquR2yFHMKy/whUdiMoju9VhQ4rriPoSfn
Z556dr1Wd2GmVVlYydQTS0Spb8qNVwBhE6Uns+c10ieEqMvqfnLzwEcLMHYgq2dIrzPGHdEHTLZ5
tLDWGS3fCeVexByt3CM92yYoAQOECvcctdreKFeBeX+anTNLdiZirHG1vZybZj0LA8XQ4Kqjg6qy
Y2RsPqtVtnNI+2a2FwBM/IVsxhC2osSr/F9eq9rqWlUmLUD3lhVsXEE+mPjuCZcxYHDZ12JUbPZw
KK3TJcZhdvQ9Ga8UCXr7T4Ghj9PrDELO5bT/0nH/dQJW92ornApdnckyO+q97ifybfRxUcnhn/PC
KqE4RrbwOD4iOrXVOzid0FjRfvZrOkiZGz4jrgOhNr+rL+S9+Lg5E3z+pY7/9XqrK8wcg74sC7KQ
xm1DfMh9jeMET9CYLWlOrMhuf+JMfqciDg51+lCll+cyj5UN5J8xYnXRxHm4qSeBk8aIbnAVEJQd
w0xvU/mz6Rnwg+ctjpng90QsvZ3QBLQED/rMdXcuHXsDCbw771Eg6HkQRUvtEV0tYJ/UkTRftBeO
DLP++lh2VygvOGgHAd5wKX/07KthuOfu3X9pgv36IqvroENtQ0+AXL9Nq5KtMv6c5K9ZfycLLuxw
GjxStNNE1/CxtteveroNkYexw+dn+WO4EdSdf6qDNUZUmBtZicq3wC15EsgAYG+YFKK29YqKRA1S
QHTNHaINANbIrYZdWhyQu1W6S+5lIrrbPWIsc+alPi78f73UqmRpq3Y+bSZeCvAaFkEGYzvdn/Kj
Vt+b85Oifh8dTBRP047Xg/3TxYceXBZGDEidqMqDVryO9uQgXzvIVuENZ3Omc6dJX4Xv1EThMemo
nM3RGr0Z+4zejwU/qw4wJWdI9tpFFLtNtVNHb8Sl4E5vHtNkn9XHMUby5Eyr4l8Gzr/W648KRxbr
XGO95mu1wY90l2aeyvA180+7cL5W+OPXwMqc8/CFf+np/3r0KgwHaagXlUKPppi3JRL8DrhPBJLz
o5r/CCB3Z9KlbJfLkAPfCv0pRBDmb7qWOVyVxrFCBjx7nHXVQomNqcvZU3ZuK63CsqT2+FnOJF1L
F2cZONQL+MfR3poN6GMnxVZKX4AL4yhPDmWduxc+xuq+O2CrwHuiUV8lOd+mcSe3vQeWDpyDJsPs
Zg7jLkAbZwPtsvs+SWn0VaBtNz3OvzKPXNDS6Q0+RNv4EY9fv/c3sXWubf0v86RfW2CVTCctDrfd
Mk8irkseMuQbtzPdEyrfSFeAe61K6yTTN3GrzZlM5F96dL8evYqhp3AOZnnpYC2tnVNpF/VzqV2f
YqQ5jrVANqc8ojulCF9i8VFALEQdZDvBztGmheNrm8feNXP8P3JGTy8C9k/JT3cRW2YeYfpjczeE
d7JXeOUiUNVZpvgtG69RiwsU1FuPmvzYdw3GH0f1dMh94UyK+DHe8tfGWWNbEJutQkEMhqNwxENW
2mXUhPfV1XQZEVAs/CHq0MYoqkcWpQXpiIIEM4kKDDJKrcn+bAP+TPXy1mV7d28qsVmCR+feXPZx
+E3ahtgAGbcDlrOqVabWCDYOyY8OQWIOuOojG/P5raAsJ+WTbW2sgq6uRmIgYD9Fzjw6jA29Pr0M
C6vlAwGVbZ7p2lmxh0J89hOCfM2fzW+p6dhJSEi5ceHQa1qOXrer/am80Kg2O4SFOmnJeM4eC2MJ
LZ+97yoqJ6UgqonOB6zMJToGI30BTX9Nu4tROUyLR+4h/lI7DBEbgA63XXenbo7h/KjaPQzKJPoh
CpVTRBdGepsaTxWOWog5gu49tLhk5f3V2DyO0ougXovj7SLL/qL3l10YOP3wU62+AEbFWwebl+Gy
wIGsnl+NYqtmL/BlWKLeHhFLoop/gWSmhX4qApNKYh/tCJ2OxrCTwy3+NqctUj9tvEPLpjr5oXIR
Uhq7E5YO9eRA9ugLO06xsUCtk5HYoGX7Bl0p1fSa+bBx0uyOXaDJt6Kz4NP6EYFBRssQBATkcB0h
2m9mPwEmYJb+qb3TmSOhGu/HpJ5dvi9fMyCToa8ONyXzJOMAzg+xlxNZGRylt/5qMtkbakvGTf+L
tPNaclTL1vUTEYEH3WLlU+nNjSKrKgvhrUDw9Ocjz9l7ZbLUyY6zb7o7Vq0u0GTOMYf5jZumu168
6zWwlQfoGBh1rPXCjVguN0IQpXkxQjg3CGwyWQPsLrlwJE7S8gw2l0ol7LdshG7You84/svtObQ7
QAtWYdgI31Z3nYKFwI2Q7C6/5NNvxCXLy6YE9a/cygAkYx7e/QXsgLHmzK6/TmL8EgYmF+y5EvW6
GWHX4m38JAX+4rjTXqo/9W33kT6GO2Ls0yL/M7aPWgthrQth91BvxP3Ph292M0/u0UYXklINBgr8
sS8FHrIBx9a8n9DLKYjt6960u2il3BTHt4ti6bv2JdQ8ubcuspNTCgnoOaN0ZamPaM6Vj83mUmCv
6zNBlzNP79aygM8UqmDLvl3KwbqOXTRSw110tMEui2frcrKL7APwHsri8ktMssA/wIN53x9kBOfc
5FlYIPdko/lRHrHagJt8G8UrrIzCV3PhK+8yKjsIwF7wHvaw/khr+wyoBbDKLHh0pjo2Jhd+iC9w
0ghUx9gn90QqtNSwXwOPzpBDWdWeZMd/xvQjdhaHkFIVwaw5gtDcvTiVXJQWhaqeTDIAoHiBCLAq
0t0aELbXVs/4mJ3Tp17aVf19bmxCznmKHtR5OUjrqNl2Tv2Ayv3i1jTXcrXOBjfHZqm2T2e41Qc0
K0DPMxRspNeWs1iNnbKkXzfV29EVhD/F5aFtb04uSnmnGdLIXIVtTPIMbG2GotY/G+nquq4ZZIRu
E3oI3A1MvqvLNu1ulQjA5/ArRbTqWfOPoaX/LvYoq2fQDvPlOVue1V2r7jX0UBXhbnZaPtNM+my+
f7kkpRLbSLXm20NwDHMfm91MQBpqewyRlgTFa0CTtwBXdF77dLRwkwv0HQKCZn/H0gkfFd3j2Qz4
6jshu2ygvGkqcKG5pr68Uy6jNvE5RVXfxmxQWZaqJbiVK/2FT3wrHOYW4fqo/ssDJ/e0WOEblaYU
trV7cY4AVuwU8bXAlVvsB26FHKiRapWr/Owa+j6Q73LZxQZtJm5eL6+/vMXk9kXJLkJEfNF9lteG
bNXKa1ocMCjInMjRV78TyY9wOTBfpHfU9f4HgK/rsJ0vbzCJ3EJaBlWZshn61jETJp2qjbroUgBQ
flmJ4RIyZha+R5fnDDC1g5lWhr4cs0FymtA9wTJa+KNPQnt3LHcxqDRpFeeoNaw04b7vN5nyEKT2
AGEq8SPw+5e7XJsRpbh+93z5BdOgX6alkdBqxEF9mxm/W+iiw3CP9aFUrktkxTexPcCoyg8B0JBI
WdfJNjE3o7mMoyA7eVzm/UzGf72J9OWVJtGVfL/Ow7F9U+PlczJqC7MAJJP3le7njKvprD91gBMS
E1JFq1hStZe7wxiPhNKc2WKzyzOpsyKc6bOuIsq2XnRIROZ2z0Kx6hI/lNE49Ubzb06aaqG/d94K
ErX5Tj7fByXp51y2+cnz+Vey+WVdJsGRIW/TxOlncISoX6+a6iEXDpQNo9riPkFcMdkX4oe0UVcd
CqnDIa1vo35Z5ZtnJfWj1D+BqnHr1eKEn/wya01LEKwgX6Gpci5w1vN/zif+w3c0UWKCv0rhMKnc
1BY77CAiOQZwnMpr2VZSD8W8xCl7ZD0fRTCv0rYVIRyT3NGHK9pdHT38715CmkwtMqnqC8U0Olhb
q17hxrNVeoD5aUn/i4kU4rM7XBoCu6ZqdIpuhdD3z29wffhm/vcyfDJRvgTnEGBRGx95AywLjjsk
Iiwx8KCXx0wHIUvJnlTda4tbY0CstMicVowdNd+ektvsfMjDp1zdh1xlheSeTwfk3c9odZuPQvEB
ZG0gxb6ASYx2BqYX2D9hoAJ3eqnmLvLEx9gS82edfj2t2OhwxDIugvvjMokrRDDO2A/h9IdO/XBX
SC/B5SOBH/vrDBYu8svC/nkZru4GEyU1hKgXuiIak2Cdx5gkF/JJvG+8sxvh7gzEDPkC7FA3QBOw
QVH+nu4UO5Cek8suvJ+l713rEn19/iRU1wujkoo2FkfmWm8jCpsyNsgYTxWW4kSeQjmbOP2N5qso
CSNbWEvW/4DUOG636Rn++haTcLu49KeFgRAqBa7klVDPBio4d1EvexrT6OpdMNxzkJok1sYXC++I
3Ks6GtOpNhPZrl6eX99kEmVPUh4nOJTzPRztNyL5IQNqX1mid1odbdWpHdXL1kDLkr1mR2sDV8z/
Hy6huRBRl0EVSUMK5nvWwrwCg45eHxinNFuS9R3IlbaxcW1p4LHllS2tmi21zsITW7cJXtv0D4NE
LACGe/6sWy4cLdwn5ZsiebMtvTGB+dd3+vJu459/ObRCi18fvtYDqQXmoIfuI/cRTr5Fh5h+nnOa
CZVXW6xfl2JyOLqu7RIxzMV7I3xDdhUvaFyth1+n8lkBBYkTqa3DZm+4kG/HtqK6yRj9GRtThjsA
VWtkvQooQ47uo06n7oxQmXnDq1z7r284OT6hqcT6peENIV7t62WyZUa57QZ7US3xToFJgpbypwiZ
Gh9aGg4mrnrl+uTheBRuc+j/uSU9M3yVXeMTbCUGgPHtkQ+OUgaEsvPgMPkgRjVvJxdR4vRk47nE
H4imL3rdA4B9dEjDXxgMJevmr7k1biX7/IDWnd344LJma7xxyX/aAZOT2opnNbhki4HzIdoh2EDs
X+26fY1tYH4+Ej0UIHME7Kt59ddVnhzKsBfbuIiFgfCQEhCYHtoy4ZjKYtl3q2LUwFj0tjGqXtYI
cyubSEeyw50J1eO3/OmnT5IeMahyuRXZ/GMfEC0wOL3HVw2xZgRHFTuykjf6aT8/0xx/2U/PnCQ3
RVtJdSFo4zPD0w4V8crmOjvH6zLe8RrFPqx/DwkCZekbrrQ214mrtfsc83ElL9AxOZcHvMoP6gIY
Jobv+XDEA9Xw5KK+xQsuUeoXnf8LHQ6nxdlFM+hW+ZfsEBvLU/soYtF6EOI/hVbcRIMvNG9Gsu8U
nARrAWjT2yl4PqIw3rWN2wUQ4oOVCTYjC+6bCDkpGVT9CTjTjT48GYh1JC5XvmUeX+FghyifWUly
EHK7SA1wgbeGcUiFBxyBkKyoHF2GoIIiuIb4E0mUVUWhW8Vjf03HcAxSo07Lt0EH2UsGP/NNLEB/
XvirkL2vW26SpZ2rtI+7/Dgw6T/h9kF6BHHldHzF0OwF6aCjVS1cqmvctsq51Ghuu0/1BoQzTqFZ
RFBRUb8DJoTNwlPqjuoHi9223iKBIL8MrglkanaAMnO8p+oCAbQorSk/j3frYP2rtaN02Eh7RQwr
8BMXW4dQnLt0Z07WVENASI86oAqu/8sN1lvFg8LholxknmLFq8HVN6e3uVr96pDhyweeygcE8QKr
1IgPXDnZahzeXIC6fhT3o7pV752W2hpJ6sqVX7Q1MK/l4s/llR8+1128OkL6+hqTC6RBFtwsU741
gurk3r8ZwGxqbB+txQXIS4D/wNtiFT7/73b3VLQUN+xGweyHgJogcLQSXSSnhF8n2a07lNftnlvW
PiVLrfGi7lWcY+fP/uhJPMdmoh9MiV2mAsztn0b4QaTtwNuTXVV+xiCNvGdmk12l239d6Un4viBF
rVdFyqnqV8mqMZeGhmMs1hEWFkI01CDwbTNYsgOaW66EEyW8Pi4TwFrRe44qzKrJ3mc+w9y+n0R3
ozGOvY6NAgDlYqW+jwTzGMMTgKOwyT1o/iPQYOaZcyd8EtikZpEFUs3a48ikeM2Ngt2cLWY2kz07
PZDHyQ1GfnNPHdOCH+6xz47Rl8TRiGMtDntOuAlJHZsWd+zz4FPnmqEVcW+hb0erYlRbmPm513rS
X776tAeIE5qsVGlCCtluWmdx9hdnREEoNCuOu4CRqK/ej99ZyZz65J/PLnxIzZlDCV6dhX99jUni
rAxyooYGq56FJISGp2zoOghHm+wV8SyEkJFzbWYmF7MPHbfCl0UXNV3vcZgbs3Uon0uj9S5QzchW
xgl8FW8Wjj6nJjj7zEk8yy7gFvsxZZdupNzqnwBDO9pd8nfU++jvo/X/58qqMqqZJtZNU5pWoCwW
0lCio5eshN/psvYZ8VnGLn/oV5FLvbqc2VDXM7J/njcpz45pKRZGRsHeRUu4aYoXp1Z1g92dj5MR
4yGmiwhesast9Vl6nXn4+Jf/+xj98/DJNoqzsItKmWOk+vkes5Kl5LeuYmfrwJnrq/2HIP3Psya7
p9L4nWzbsSYP9+U77iBAjmon3wYHZpUo+sxeyWME/unXTfcOt3HRLzLxXsz+qLtsdVnlWJGsw/h3
rj3r6j1SiDlDlwtOcTZo2oBp+LAjAcXsAmEDuAQHgyr5mOxyIMAKI4V8pi08uyaTi0vspDMArYBo
UpI10OFvY9r7eeR36Ay5eoj6xjiBTa1ktvq4HkH/+RyT66ut+0A6V3x6DS8ky/yLPneG4NTljr4M
xpyoJb99eg1Uc+iDq5Jl5uKfJ09uqWNXh83pyGdRbxN8OoGeHRljYBmv5hYWN7PaJldBXV8fOLmi
kP1M4zTngQ3dultzrdqxGznhLnnGvw8hHOkvJhswWeYIK5955n/egMh5fw+YcZgZC31MEdhZ9NyS
tU73sPSDysv6QxH46ERCJkwST7Sx4WHS5gi2ifZKcdsbK/V0VyCpcqHxXXabtFmfC+63wUU3dr5j
NrNGmjiJBIjcnUtRH7MZX6hW9TsAL6ZLGKAS/I4oLo1qDZjVH2bZ4ldbdf+9GzRxEhaCY99lQ0oV
rPrR0cKIFaNzU2EeijVY/NTq6yZ8KLJN1mxVb3Tmyu/ihjUJD0emcPHtbFmu/ByQsTf4/tH0k6Cd
zIAbBz09jJsV6GsOPAP9jo7qU/Iau+WjycwzgChpKbcqvRGMomOPzVvDDbdG5m4CPix5TGgbm+5x
Jyz1JXoxM5nI7HuOB/zLbQxJSAqMsaoDbq/voUQlsL+T1zpenZdnG1FY8Q4DLp4LiJrzDBrDh5Y4
8mgc3QlOThf4AoLoDDA3Kk6go2IBFncvJ3dBo2/uKMwceu1T1/bL2w5RkwQLhTMo3w4e8rh+aosr
xcd3D77rXOT/5LP+dPAmwU3vJXLzMfKHEVOkAKsdezxi3aP+lAbU3mMNurAhq+yPwJ8Gp8qskzdI
9khSj2Mczq3TDQRZ+622y52I7ymW5ai7xhZwMJy4bLBhmETv+N8mgLEYEdr3rrJ6dI3jdVbwV7ih
P1oEqE5Ub6AyX0wctTqr7ESYEeu0X3dq5FRn5JdPH9GwPV/sgoaAnYOb0/AI2+YXOw9sDOGwEBRQ
b6nK2kp/nzA13vdt6jTlozG8yBU4KOEjG43L8iLFWZeyoxyx3rO1zs83qSZOQnYlXzRZiMe9JvoX
ryIrua/hXTLYMG2t9aFZ2ZCbbGl92hwX/jGzctNPzZUoWck79K639oM55jx6eHZXTSJ7gtWTqo4B
NnmBJMrMsrlPdwItTJSBMTNLvdl07Xr+/1+XlzYddJ1EOU+qEysBCA1mwvmX7g4KB49ZODsqT8iG
Y/sMK4LmErVnsptDIVxFTOMXqdH7EhVTm3K5jSoZzopOgkrbprLy9+jQ78M1CKpfzfLUWHhlefQy
b4XXYg93PiM2zCSN41UwPVxfX2ASeNQqNrRjTuZAlPEQ0nTSj2ozGgXlXnyvHGaedi0cf33aJEXS
zELVe4GfG2319bG0OKXBo+SPRHrZilyeOlIcMC28+/nByrinf/qZkxgS4X5+Pg08eMT+yrJvLDi/
GBxDjsz3cvkn1D1sG0ZWVp/dgey5jMKwyHD7tfbn0t21exXEHaP+Ba3cvnAAv8UVcqcogZzuGhyj
H3S67kvMzJJdOiMldlVi+OuiTc5rcCyHujWIf8a9vkYS+7ndSNv6KShtzPHCveiOIqOxHWHfzbH5
A2AsOLlIsW7LVeJq72NxhUWxrWX8+ytxyz0yG6M/kf0/re/k7IYytnCZOr7jTfWCtTYY0/wdTSF4
eMBgn7LKWnUu5oethwqdCq8EBbId5ZgHL9YnSPeqxVzXQai5tcSTGz+2KUm6pbyZZ3SeVA8ewS2m
sqZVb8Bq12vZP469gvpvgcAkJOGXcQMhL+mItxCs/J93z9V+7z9fAIMydteX++501jQjVWjFUEGo
6xbpFTL7NR0i53j2hTWxweZSJqv4+bl48v64bXVxUk/iAvv/LloVqbK9AMeeX94A4PaD/ZgmBPvC
ER7knbkLfum+gWbFCc9sF8v3++jG8IzndFndSJso9uK1/oRV+UqBaHW2otdGd0V3WJV3GaM6lQLu
vDOfukccoBY2cjf1HQ9cZlzuzU3zsHimoJAsfLn3GPGuAJm1B2IFeuOwRN9rv0U1GQyiEwK05B0W
Xr9TtiDPmUfctg/GM+zB5adeJTV4aTfcm3bvhauIZNg53iS1FXOjrKF+eY1tkus8UJyvok0M9Tmz
mvVlzfAIBS3UNpCbxHbwWZXs/hWtOBfnvcEeCCBwopYg77YVylVwlPwAQgWbPspthRN7tI/7+Ff9
K7xvDKvd6CtA7wMCEwhdpchGpk6xexytchaOctC4BDoGllJJq8u6/Cp+KRS0b703+KOS+WJXuMYO
gzwK63HTic+Gnyyjde5Ft/ISK0evd8QXSh/r8oHP4vsFKsxe/5V79T3t8ezRDKzLDXBa3b/c6HvJ
LtxPlHi7xAqy90bUbf6sWPkTVspe7gZetTveEVxS5rdQqVcySv90wW8i77i9LAvXpPX+UrmLMau3
EaI3bB0rejhRSOvajc7vFrwOHf+ZhPUqNIFZryiZIjZs2JZ8PxKCqGATH9Ozql5GNGd5R+FdYMqJ
Uwh4LNDkpNAx+Gpmci4lRzh3b12/Sf55/qTECQStNjpVHWdfypltOLR2fiGGxLQJDXIqbpT0TETg
8j4iSW/9fDL/Q0z+5/GTQifSQAJEsUREaOzqgur9iW3W1oV1WZmBp6l/enFVQBo/bfJwmeuQwLHH
EKS1KawF6YytiV2mOFR7WE7XR7yMAGHHgaOK90PtqQIbqx15bfWvue/2CbP9d6D+58UnBZERd5fL
UT8P91DZuxrwQMK9Pzgisn5Mix/7Xb6WTvvSHpans9X5mIQLGGgOPoofZMO8ObvrRrgbluddU7kA
CLHuRREP95hFY+W3KFvugx0QjLPdZOvh9lJZ2hoYzk2u+/XN+YBK0116kB7ZmSg6pOxrr0eOGXWQ
aAnfsnhDCMQoLUO1Thguxw6yB11jd+dnmjbHTbKOb8y95vz8Ma/Cgr/u5UkOVODejM1Tx8BD9M+u
hqbUYlVbZYxH959ztVghfJ94bet1UCnezi/p2wXUT0XbtH6SmU+cH/mC9f6MIlu/v6SO7uFucXIR
FEZgX9hUpVUwp3u52HjotYhw16XdHb1cpiflFcFziIE4Emk//6aryfTX3zTJtM7y8YgRKROsxbIH
pJK6x1eA4SiyJO7i9X/9tEl6NQhxdkkqokH8RHqFRKP5MPpsik7qZbO/zRzP9k97eJIQ5UWem2pP
l7V2JaDbxTKIkM7LkS0BLRpmsWWkt/2lsU6YuIrhrZC+GdxMeBUH0VqitR9WW33wo7DFAmDNbKdb
1sG6SxIkrUFquJgdcD3pD7R33ptDch/szNuOmb6yMdeiDwOqYSB0dIxN7mcbYx9vqRH+nlaDF28K
NjQ3E92ojXwzUmTtgSR3sOKbRf0YncVDnsNrAaCZrxQOoRUiE3W8baOLNRy5s6TfF3lT9KzYnGHb
1bHx1/0wSdDyixGnTXuhM5P9qflNSzFY3FQ3zJTaZTQsyxXRMon9JnOM+ncDd1XNDOe0ZhI/szH/
3ao0RFlTDYSTceFTxMlhE+SSWh7rzvvjm+SprrRJbQSrorM33I4qj7mX+F3ho8D183OvTPi+P3dy
IGohEdXKGFtTO92PtmhRPRje+XGk6WNj7ogrgQJf4x1UT90Kfv4aOoEzO9Gd+/WTg9JEPVLwIb9e
QY7CA852d/Z1wcLeF9qa/HtMMEgYSv579fPvv4Jd+/77J4cmNinyhqTiwjzRPrmg5nGfOHXs5MLf
GkAwqvg+Ynn7M7cB5a+bdMu+3s9ycq9cnN9fY7IPARPGWqMwdlLuEfL0Lqv0jtwSgyh3bFCSSt2r
FGELuOY9fiLqdoQqjXm9sDLtaFUvNTtfwcPw2t08wOGK/MS3l5v2A2TEJE+KAaAGSaRPXHp8E4Qy
ntmHsaCpklcaO6G0SrQ/JWJ2FY6pCtmqGyPP4dRoZmtvUb1X9WUVgA4AZm2WN/09Xf80uoukFY2l
MwCVdSr+Xsx2da7UKN/ffZKQJWKSV1pc/l8AUvQSEZRKS7irnhV5iQg5kyA3eltc/LJ9mtlZY8rw
PRx/f/IkFWvTPDWKsufJKH4JnglUGN/DmiYSqjeI6SNNX9ZOESPnPzfBlf898/r+7EkeVgVplHci
u9p8RA2yWY2dG32UKxN2NSC0yj2SPeCQlgVWdJvZQbgSzm54MzcPk2fO9eds6EuFiKS0USRmMa4+
UU1ZD7LhPMCyUtG32JcXL12h+yOCH/B19H0uTiLvxhxBA/F3gWQBTCj7UObs9a4E/e+rM4m1bVnU
RRDXAxBJgPafTj/5rfSrGZzoVx17RkWtYrbkYMLKANLbzX+ffw8Evr/BJOouysW5CGXeYEQEmqkT
pVsALI55Xrba2KYIyQjLe9QAsydi3pO8RGvsLM9RpObeYhJ1hUyNWr3iLVoPVMOxhlLClKqwAI+h
l2hQWf01ID+vcsOPEl9HitwWAxiatjpntiH/O3f5viCTMBwGaX8Rei6APlyF+R5B1Q6epY6NHob3
qOtxBzoF93+FANhygc1QtDqa2MWoePwZttStRGPuRv6cyvx0gCcxOdFPVR0OXI2jyNR6tBcM3DOl
L/4fKj4lCES/m403gIlwUe3cJg4+cp2X3zaSJf2SL4waF150k90bm7F1OvySvGCjvhtLCIt0AnJf
/3P0CADvmYtyl02qTwXf+t2zsc4dOlWbsVuFX87JCu7Vtz/A/9CnQUrMxy/KbvfyBojVNtrIy7El
uXBy7gKcUEH2icsMgbyYpuF5Vd7AmP1ID5fdaSNvgvvFOuFvnjvnVyZr3z7fZz/3yzmPLuVCjxSW
Sr6FN+eKNs3pzArXyv5y23n8jPcEbST1bibEzoSXzzD45bF6tIhMtSW4j34TmUeX8rzLs3cDdcgE
nyy0laHqdjpkjLnNMe7HH/bG537+8uSqEoWzGrNfARePhb6O7BbO4AquJ6INrvPUOfmquCs9zGux
xHoO5/iNV0Aj35d8EuLTRCsGUePwdoVdbdGAQRmQjkwCf45MAE3w3exU+0pb/vszJ1UyxIdjowqQ
ugqBYv5ObLbmeZuJ+EQW+aoW/mg91m7LWjx05a7T75CuRf4eZNBw1+PpocwUqJ90l39/BFOWRxiL
qE95IOYR+96kyimvks+5VLhObRqkoztB9THb7bweov552uTHV1VXmkXMXSZrPG28UUEcDrcLHJKQ
Hp+X2vuErP708ybXFGyfwbwsshGKJKa0JfM1uDsGoWDBVmd/oO8or5RfJy/lKu3s2nBb1Akc42/p
HQcHQEdjhVz4S02x+AbFnFLof9iA/6zH5A7LW7GpxQWrP4q41bb0rHZ2tey8sfvHrg+cRpg7dddT
qn8eObmwDLOp4krikTXekypCMceOwrKmfM+94CZlSKLN1AdXmOzjlv/nkZOL6RK2nSz3fASpWl6c
hQwcTgDARODXxH0fE+xCea0tUGfpaIcKv5TzJk1+B/EeBSZSXgm+u1y9ZKGOOe8mVbbn4GyBEs1Q
YItoOJebPnToi/CFWDDD1c8I+rpG/hCb+wadXYMy8LEyLQr1tPZiOUOCxm81+9MY+FSv4l/DW4yq
kWAtnrSSWX0TIvluHVeFi7RCkxzRe8ebibxK6G/j2ulQF0ObmSf2+Qof7vOcGtPstpjcmkVnZLHZ
smACaxMsR8cCRqmfXJPGXzjSzAe6QmU0JEUzDDyHxIWpTjHJvSl1R5XNeN9ov6oXjQsOdzAP5JUt
3AWkV5ldv7fRW4/FDwZQXuxe6vvLMxSEI+xp1RWzG+SLxbVupUjaS3ZXgWYs4M0hMjYTr64lOd9e
dRJBssRslPDcgfMbeUnRyc9oaYouiJ2Lg/zM2a+ZrfsJrnj5YZGta8fwdeyIEhezEfro/s+35xWm
0PeVm8QXrVWlWl7Un+AKkrr6r74etsNKKmCQQaZrN9WyVBDBsRp61VSh+SpZAlqBhy7D5C2x3KUI
1TfzUt7XCs5vCzUJLebilDbasWD6uu5Tt5WsfCP68b54ze8YwlxOVgfwAKo8fXxpWYF7/6MINi+d
P8oUzVQ2zd3ZXEfLctse7w0kUayLnx89bYGb8BJhh3na1RWU2/fFnISmWsvOWlyxmOPAR7AQqbxY
I/tg1MY+biqapvNc/Ss30rdlmsQmMc3ORaGWY8MPVAy68Tej9nTnLdZHunmz+/fzPp1cSN+eNzna
zSBc2tIEF5C7CZ0iVKFp/gHmED8uK/hYx3X1alLD/WZwWe+MZVRY6VIzLelBX0drvOFOhkXXt/6l
L3vai0jvcgJWObDiV5UmwMVSYbaANtGtC3YiwMTA/FjCX2mtg6ZkIVVPPFmLv90qZVcu0T2EYQGF
TrPTG5Jkhk0BVaXTrbRHPKJdBZnC2SXQZpZ8isk+1ppeRnI1Lnm6L7YDmKcXLfaCfY5midMciOnM
W043fb6VMGyNbU1kXICr435UKSU32QDDUQbnsjGQnGMuadpIfcseIAeMnaClXfwF5pzvlzd+mrjR
WJRN+FIBuHjh55VeCIRUnd1JV8Qyvu3eKeJbqE9HLRhDwWhtGC61jdktT554CNbxmiw+tgXJNrFT
ecY4+SkLYNZF68VB3mgfvFpwX6KvA6TTnGexXbnxv245dfweX/LsoQiroE2bEbIXLBVHZoeM07RP
CWgQafbpdpSwmblT9Ct1xbenTnJroczFQQhZjmg1Cj0CXRJaL8u8ehcnbnALmCrDNgVESrtRD+D1
1oZvrAXNqtFq7iwKZYTcGQbfQS/U7TMeBIxugNNZ/RqTNUdQV73mpMvGa+k9YPrWecmFBr2V7MZp
GZYRqdtUvtZYkmil64VXbQWPS77a1QLmwy7uEHQqZm6Da9nmt988uZxacpwI7xjuUa9mXyIP1Fpd
5TVbJtoebbOu2J6YZoVe/nZyPkb9d2gIzJmNlK9i5UA9LbKK8gjVt9h1mzl4lnTFn/z7Hp1cV50c
gktSuT0D1QvkB0CLx51owmTdQd3tPUNyUOjq1xUN0ppXZQ519OX1OPrvAZslfr2POqvdgie6bAVQ
x3jJo9iEhIHTjnSWE9CFZmMAMIpXMExRu4Ieui+3WWKh7SSfHM6fgl4QRDrJyfYVNB8Uprbte7Ts
tqCYR8X+ywZgcVKSW1GiR5VNJb+tfwvVODk522cUgvkHLQTpVbMZNtlNcAGb4p1uzjvutFO3LrbJ
S88gHCdamKhLZCD+9g8jbFxbRdsGh9RPb4jBT/fm32EVr9XIkj80wZGW3Ib0NZk14tV6k++azdGL
t0G3cGphXZQfra8U76mHyWLuLDGPxykpzgCNKCtEDEthM0vI/sQ6/nBXfJqQfDm4Td0MLRcUX6un
9wEgUZPIR5329M4XEb2j9pAov6AC20ewCB0slsoY3JouTpc9iwWEJha6XvByycZgsiqCZKTuknPl
PssGb3HU1kFbbUZuYembLS7ZXAFMrApJoh7SHRMO0om8OLkVbDLx1jbk16zxMkSQFX69giaYdPHP
5mC1sdu2boJJ00rtt0Lsk9lkto4NouqZ8rLTd0oKJrLbn/iXajw7pAAg4z6yG/YXxmWtl/d+tvBM
5CgxWbrt7pJDhMyX4F6ON0H1RMcTWvxTXd/qwE4NpwQaGnvnEl84Vzs7iEUgPrKI/CK3Q/z+pNxT
utv48nG63Da9r5sPRxHfGi8j9Qm9Ekl18SF/qupV+r64x7Z+3f25vFfvbLrBHdBxgGEwStXCfzfP
7/ouvzlvc9VVA1dZi9v65kRy4gzQS05LpnD5PZacduWExV4dJZG9Dl7NXlzLT9XJlUI/kXCstwBP
QJ7Wgr+nFKs/C1kuK6+chXDIkJ5g0o3H1smtKmS7HhtfposZv7TJMtFyaxHuWmXTm3+y8qMTt1Jw
LxJHqVPy/knCDahcBsrj2fiN4SH6tQxknTZdqdLHwkC/C3xWipp/abUUSUdPOjuJLwhzpNW5pFyd
JG6BeNGzi0JSI/sqOSb2Aod8TcSHeJ6uh2V3F3lQOv0awyDtkel0p7jVLpoRMLgya/8e3CapXHRu
8t7oeAtdd47Y7VhgmzPFQoYluG2Q+e88UWHWbjd/sF/ft9twidLKbiAD+hi9nbhBBjdYhbtRlEVx
+VyLw2mdrbvVYr14kltoRGfyCY7IS7eqdEftvLRcg3WfsWi81iH6dotMUkShFBqxxueIlnJZe7hj
jYIYYuMUWKWDT171h8HcEwF7B1zaW+jp8U6oHeYPP9c2V4CN39ZzqjDf5+JCzkeKqLmjtmJUtWU1
T7/FEVv5zDpqz/k6UGjPthvuj9ipy0/Ec7oC5aA9s1bt2/BxeWNGPQqmBJZuWuTwbeeOy/hwSvzC
nysPr42qvq7dVFu+K5My14LP3JL5veIoS5zNNmMJAVGFQPUe2Kf1rDT6td7tt8dOUqxj9F8p7WeK
FdvVa71bbGRKQMqXxlW9uvb1ElrYLDziShP125Mnada5jtXqXJLcdYxeg42IHgWNrW70a2ptCNxO
e9dTCazBw6C9O7fe12au3x4/yXhy0YiPgkiWN/oKtQeALaNanewd13hN4vyyvmy15SKwoE0xC9HP
btJYF/T4+CCyh5ApDhsLYG2baJ35SNefN+XCO3Id3M8P9D4T8B+uU22S/PTy6Ximd8BwemFl29Oh
g347LDUED8HHi7ix2Gq3UtHi3Imv5U4qnL7Y5vZgWKgxucN7ty23FBgb5AxPa810STbljSwjnGn1
y+AmpkM0+K1us8zJbK98rNZ/evdJNa9FtdB/UvOLl4vHOKcznhsRvasFYlcXfN3BIcJ1eaFADOf5
cWPA+enhk/BOQttWqCOI96dVD4QdgJmPpWhjEQmym/7xshlF3U2EST3DBX3iBr8BpcB2KT11Cdbq
+CsV7Fl0+UxVM1WVL+swOdYxO28kmWIXaYtjuTVKuOUeaHYaK/+DLTRTun6KS33JyMJITqmlaKoY
9/K6wWGgtzOkVxZeuq4K5xg53CYLNkx6K/wqmQsX1liybhpzd3rpcdwY1UpYF+SZwaJvAsEnxTKX
sO0Xa7KS0s0lS0OpT77Ldtrh+P5zQJ87APoEa5zJ0TnMVQ5A65FIduseEb4zJMscywTNG3736OXh
DMav2FA7daWFhiZEoDryW0RtMFlTnYb/XIX2OD5DVn1A99OXPtKQmyiURs3pDIIekWZ9zGe34Vys
meJCpfSc9dKCUBdhW4PbD9FdYFZCmuOVIMBNxKMQphMsdOCb8KaJ7HJkV0AzfxVOOihInL/Ros1x
uwzuFstGsxUBv7DmdXjV98nHLH5g5sh+4tr/D2lf1tw4cnT7VxzzfOEPVVjrxjd+wMJNJCVqb70g
1Go1dqCwL7/+ntKMPSTIIPqOHfbY7e5WorasrMyT5xztlbqIGo8L3LoGkN4XFyFrHupyw7Jdqd+G
ykY1HFJ+G/odhFiBUHHLbAmITv0jBGaGLiXlpsFLKFcBxM/X8awKywV4w7Hn/mIYOvq8AUUoo47E
bK6BxMbTyRG4GH3Rf86fm7mHsT65JrRE1cawQpaNgLu/dEVSuwOp2ULmi5S5iv+seGskrLDv8Oga
N321wGuw+1EiEQ+CiE2t3oDGpRDyEFYEjWM0zklzUdfcfExuB1Mf1L4F4OMhlLYQgqmDe1SK2sZm
6DigbkRt5CKhf2g1ELbvapQCAGzj0W4MAEiZ5UOZPaoTfx9EVc1H5Y9rfZMxC3Rg+Jx4lW48wM/7
Zt9Fy5Dbg24XGwV3mIP/JUW2vvZW6drYNGt9pa44aJo3yqf+3b8FK3RzI3U2aPfhHEt0jFdL5bP2
19K3uUL23Gvgq/PgaGfplIx0zPDtCLPxTsdzAMqh4Ac3kNPBawu1eDSPU2dsb/1uwZ/UlbkK78wF
383dEZoIfq5cXPrkRRC3NDY9kdw1n5K1B7lr+OkRrTkorss3eOyG7Q1UsW70J7bqAd8A1R8kLaLX
cdstwWlrFTsd4cniKwdLMOuZSJhn4GkEl+vgMNPptoCi1/CeWwMpVX2FxyNSjv2b9tlglIWT3s4m
BWZuIH3yODCU2C87FA0fki2yN6rd3SNnjzTpAEQbX5CbEdlcF9whQD0gjZYuAHqG+JT/BnHR1fXr
5AIO+OR9YEyuk7ROIWOS4VP+THh+EYkJF1I8/ILajwgyrqzllA2/8eQ0Nga4U3VZroNmDQXvcstz
K93L8CAeVhaYEfkz3jDPRkchWNDdjjgNsC33LFjH9UMCzUmm/oJqKp37tEn0r0hJCOwv4qOvFiTh
LnoG+T6n2onVuEHzy67Y4ebUvnvOh2gDDugq2SDpqq+otm6kXxBHUme2/rSuH8qx1KsSHm/qEu79
AeyOho5r3EZvqsDU0J9QXnNB57XDjkdCEnk0ZO78Xb/xkY3YDNs+cwieD9vxDWxTodNUtrrqc1cF
e+VaB0nNXSX4xaVFaM7KW1xC3hFFN2WoTCi4o75KW0cOJDbMMJR9bCzQ4KN3wUKYLlvVU4xnJujE
PqK9uRItKV9sEHfFTQMdc+f63r7A0oS9ffQJE8/Re5GpjA2WVESXYAIu3eBDeUEe4c77yTg6jcDA
tm83aDW6C1bhR5fc+vj3Akn8mQ+5eN6PPmRy3ke/9BJdgQtDFIFcMZgIk/ibRCG+c+iKm358RrVn
0O6Ynf2UFz14zooN+AUWMfDk+m6+k/aLiOvsGP71PdPiTVSxkmkVnHvND0GBxEC7zhbtC5rWtkC9
gWQtsvNPvg2Nr4jHkNESv8yTu1hz4mWGbODH6Db6kimLoXvlwYPItV2fscspgKMvFBf90e4Jjaqh
pYGlA7MowLaAAoPVy/yB22aTvuqWsUEJDfVWd8bsxffIkdmJEyC+njWRCbNo7j+IbtdYtcxHUUgV
nEqyNXyflVm9XDA1iAqicVkjbErpm+hZK1HBXyaBr7/pEJfcp/G6M23ELegDMwJHdZFcRQa3125r
DrKltFxRmVsVqClJh5QBMqK4sXAErVrbjeobWDXJN7DZUuVH5j0o/q6VXob+ped3LfDI6YiusqxA
fTHbhQ4B84MNN6B/ZOO+LQ/ysEZKGRGSGwC3VC8LdYmHBrj/7wdyG3r7rF9GorBbHDz1tYEI2Lpo
cDm1e/M7ng3qS4diDfRo0fEYP/gP1a3A50mOtAWNtHHX3hdwq7sW7HcWku+5GyXoivNeBwrk4qrA
Xh8cDRjowUb9p5RQC0TeQXVa1UEwmWquvkjqN05v0vTQoT0GXPYgZljOVYDMi+mYv1ZkCvOWDcqG
URcPxOx2XPRk76HHGsnPyDsU8U1O4aw6i/LtgFSahwRpsYUUsJ3mAFFTh6I+ZTjlCwM0INgmbNNA
5KZHywYUN7rI9RhgFehm7KwMSw1tle4H1Db4zgdpGcjOw9s4sHt0ZPYHTd/G6jIAd6NxQwak/NU1
pwA7uVAzBde5Du6A8jlmrxCNlWK85rXKNqn3KOkc7W2QU482WnYXhm8S+dYPt8TfpdXK9+8yeiuh
g6pHaSZK9iR+9tXEyiGNMqirwd8m/kMTLYJ+7bl4pVl/53wdzezkWMtDV6oBxYXWbdAHZMu7bpfb
qe1tK7Tppt/07+zxusXLceyRxcmJbnS5UnMDREQg+FB+Dq4HFeO2XpfFCrQQjkHBwAneeKCD0IqI
VYWacSa1yPHbIZSLgBr7NxD/fz76/+t/5nd/uNnqX/+LX3/kfChDP6gnv/zXLvwo8yr/Wf+v+Gv/
+WOnf+lft/wzw1vy87PevfPpnzz5i/j5f9p33uv3k1+4WR3Ww6H5LIf7z6pJ6i8j+FLxJ3/1N//x
+fVTHgf++ftvH3mT1eKn+WGe/fbnb61//P6bqEn/z/GP//P39u8p/tpDGf5j+57F79O/8vle1b//
ZpJ/moamKJrO8A+GLorf/tF9it8x2D81kCoTJpyjSpmIlrO8rIPff2P/NIF2UpmhE6ZTUKThhVXl
jfgt7Z+MmEyRZbg9In/9vH9/2ska/bVm/8iaFOTfWV39/tsZmIuq4ruAf9MUSpk8TVSFhpoOtQla
RQZHa3XPHBhbgAHAJ7Xp3dqOF3MPsLPAfGpxEjOY0J+FOFjWAF7dwFwKrmTIBUOs9ldEF6ZpDqoa
mCkVtWaTmrryVXI+um5jDd1cZuqBhQpAOT/E7QciSZQAOYgvjhb9z5k9mcnpE31iahp7eLLSSgpw
ai7IwbfojnebBahi0fQ2j1kUr/3jMAdtZJQYBOLtusmwbNOzXypKpJAC+nHaR5qifEotaVheH880
YpjamKTu+zFMTJX2gzs2YA+Tf6bVjIHzjTAZhfiCo7UpgiinUQJCaOMWPUegQ0AbGjrNUXxFkXMW
XSDm5NqcTTIo1Mv8ukxhLVibgOv4G4Zsp7YpIdf0CzKDcys0yZCEWlr7qaGWbgEJRNU2d6DVAAuf
ekcOaNtHuxmaUJzrC3YGlsaKKQau8C/HQQxDPASP5rNGIrzK+25wTRAYxn0NYq720VPYujdAiRHt
gy76HJJg3SBqKml+P2N+GlzAvKmaMlWprn05ulPzftg2LQ+ALAkTS37TbksknsMNKvSbCoJBgtJF
NDvo3xOXL4u51/70QTk1PnkRxV2WBXnRFpjvEVKXmZPbgE6AiRjCMuoK0Jy5p8+545wMd+LG0shv
AqWqCleUtkQSCRgCQakkXtDlAfm3mSGKnzfZv8fTO3UvZqizqjKGwo3WPsqG8bIDO8g8zdzZ23Iy
k1+5v6NdlAdJwlIWjC6od9fkIwQOAvzie+JUS7aAWNAue6leUTF5bH+id5aLWMJ3wur/92UpPgNP
QVNsZl0n6uS4KkGWhkMbclffmUsAfwJLqS2OsqEliC9Aq/2EbntHEL0Em6BxNCfbRrtZp3FpT5uM
qQpRdaLjTj7d05lRJHLEFKAhcysBuEeoBSWQ4s1u0MMPyCKo9nNLs8tl8Tgfrp9RTYg5OLY+cSLe
EIWGxqHPAVQNnIh4KabL6gs4KWj8iV0fwttuNbu1z26yid2JIynLwMz7EHZF6ow+N8t0KdBg4bd6
OZemuzTBiGEoxW2mmKY5MaUmXp6RguQube49MPkT712qPUjOfLDiLvO9GR956RAxWNF1wySqOqXp
Gz1OkpaF4pUv280A1MJwoxaN2yFbTQCn7zhdmF4+ExqoZ+QTVNNkbCHc1kxXVfVrpY8OFU/ikYYk
wruwatDz1yCBtIEkVr70JcrXTc9JBlFnIzgUZRovqx4FX5Ul3QayRTGKdNRDpcuTvvtRGj9rvNPW
YdSMaDMtx/pAWzYozhhU4XroFe0xVePuVTebgq88Ew851OCB5GZR6tKRy29DqQLxqCXaTWTWEFEs
wdOZaj5wrqXeQqAorSVtG9M6CFcxT4vvhqrGKuRkAMIHa1RWexbhqSTZPC/LyCFyCMYVIxxxLgmJ
XwYMyPVMDVriaKrQIaEzClBXWpvNzUCQHMaLzAc+u1Il/74cKgZKgUQKdr5udIaVjYN0F1YSCE5B
NLIMmCK9dWVeO2bnQzSp9/LDoOf9ex9lqb9uTEX5HNXMRIdGRctwGUNmDDQ4Y9oyC/9oIMQ4eC11
gowExZOfIt5eykbVdjfaIINycdDYACAzRRhiad3grTxlTAyryhU/g9wO1ZZBXGWQt1SM26zGylpZ
WKHI03LJOKS9HL6PlEJsUBtr4js+HTQgD+mAtGoYGvTZy1u1vasYK7+FeeMDJjyEEQERpTJAzJtl
OWrSdRe+dpHabEuD9FCyDrOFLCv5vdckyiNe48ltWJlo8ulGo7gzSQ26ulyVHgKzSVZtqvrLFAQH
rqJKCXikEoj8WbyvUD+RgLfrm74GXXsR27HZ55s8NgBoLlKw9MWEOiH2o0s96Gr4VRAiPabjqZow
0IPlOgpbBUGPbFJxO9TTwqGDUj7qjacfalbyW6MLjG1Vlur9mBeFSwkgcLwR+QS0qz16g49u6wKh
lqyG8QtkWtHc2QxeQi2FthzEfl5nyOuyjfNsFWlJihyK3kPagEtAQZEq5U7n5Z22AKNFSn6YaAvT
HRKneOB6ilxorqE0kvGzGrAWWNyq95vnLML/9dwUBXAPRNORdvRZgPp3r8pp4tR9IjCKbQOKGpWp
BK9lLZDQcyucnBZJ9SHBZn3LBi4Uc9HZVximUKvsw9CKuWl+Z0mNYlFgJshOlVUF8GcQGQKGmEDm
0vPps8RTLdjxTBsHB6eZYBnK3hoUX3qjXprewqkAbqMDjailfnijDF6BQruGBlDJRGdXPeaugnla
ykUOmgKiRo2yMpWSo7ebxr4KvTiOXK8E3Xm1jNQHX4lYb3GJliCuiPydGhPl1hvI6A4tOphGHZxn
gckKVKBHDQmpxCsAbJOIh9u6TGR9WIyFX9o9ehyfK78obE5apAL7nKxzGvLXUEk9bChdIRCAigwX
sWxaWr6X3SRg/JDuGDLtMt2xxgA1aFaUq7BrWvIQ6IEeOYGujaWdtWwVt1KZO4XsgwqA5HTYNqGJ
olXa63xbyEiY2ECNdN8SnhmPY0DQW1nDJSxZL2/NUY+w3lKWAFtrKlVvBzjixEFT9fAodKOwn2vN
Dbou3URNG75WhIafHeCDG79vxreh9dERZYIAC3R3zTqCVobDqgTl9aCJPouqwW3qKQXKvKW0ViO5
A1FrpNF9rwP+F+K42bnUGvukFvx3LEY/l6eVCRRCgyRbQyUgvOtbHDsH4TD4R7lWo3+7Yj4o/BTK
I9M1IiN7DI1hWEUB67jDQiQ0A92rnTTmnTtIKnRHG1WzSerdoi0aU0HHcqkEQbah2M3fol7qd4Co
Q5drBJk2oyPOSdQSJ8AbwAYP8COJ/fRt6EGfVFRVtzG4slNqQE2LrtPsEYcDQqJDtKuMWDSklSaE
J8PBKrN8XPYsOSgxLWyaEnMdcZ3c9Iw/gk0ZOdOG3oXcRE8tMTdmrX3jCsp0g5KjrBCrqu4Eapov
uoiCKjI1cWDlVKTz29qpo0xD9jQHdZ2eaNlHi/aVu4BF9SaKGKDIaq5uWdsieEXG+C5jWrApwfEH
Iqikhmys/NoTb4C7rfAQ7IrMUbNctWUvgeB1o3o/QRPbOBJhP0cCws4wk/xl0UvpQ5O2vt16WRba
YWBANKHxpA0SLb3lmSDh6j0CveUCfd1l79032PFBWoVQei4eaD0QVPZz3QrSsrA11Tc3pJcSWzOL
UXI7ziCLSVOQlmuYeN3EsrThCHo+iWdNiYWJwNoHWhPj0xtyjjNfQBmYl92qDtEEkqhSuKKjFKAu
wlP/R6/W3k2Ky/O7Z1Ssvxs9XQb1rp/G0BkOW+h5Y9OXy7Lr79SoB2KrrRJMHFCiSjdYlZqU+5wi
CRobEnc7A1SubQtWqowNug8OMLoYxra1cggRPcE1ZlgO3DBhNcQ29YA+Z3FXLfrE61AVa2/BgY/K
sFoe9KHPLQOJ1U1ZmrVNTcEFRZAQ0hgA9G2gxj9DtQv3ProyweSuASAEPnEF0m9DfAhLxXs2oMvy
EmuNvqoK6Oi2La3hok3DUoqqtEYFuWxfak2X1goHDxDvFjoto/3Ym+NNEvIg2PhZM0jbPBi8+CDV
HW83eo++SDnp+UvdZsE+SuBjceBj0xo1loBXoymyu6HUfbYAR1uCwqHEZacuG2QRvDIYVjmOSb9q
mi5Y+gWlay3nxWaMePK9HAZwf7WFSvptJ8fV1swLXCOaF+4KQzIXod+CZdgAPDkgddWvWoWH+4H3
3L3+YD4j5vkKCpEWZKAE0pg27W1HSs7kKQ/h+W+b5xavuuAVEpF2uiT7ZtmvPion3IqnTv9UJpag
QaUvxh3k5q9/xllFavoZk2TSGMdeHEhS5lbAvfDbABxPJliB2o0gJ41Ei9K39OW6zQuPTEi44dpG
ItOk7EzNLfLivPLCYcALY3Dz+wqdGfo2X9LP/jtCozdoDfIKeWt0M9yjkQGwjEeEB9/Gu5nPOMsO
avgME4oPRAEfk6lNXh9dqxZJJyHHJdrrFNDvSPnGgMRNanFUhyz2pAvJF3AzOQCoMkd7BL7fAcX6
UnuQ90a4n2X3O/8gQyZUh5CiicffWbpS12IJMT4d3DYFw4L2NrZvQ/Cuxd+vD/xCqgh2dEKRjdYV
cOJNBm52ySgVHhKI6ARA+xOYBZaGayzBSjErRSGyeKd5i1NTk8wMCWM/IUk5uEbxangUNIlk5nl1
hm+m2qmJSSqGVWMnI8IZ3NJRN/UaqCM7jC3zzrDFkECFeOu9/EJGcUquIswqBNsGU6iraFA+TQ50
Wk+N1MfIvAYBbh+gscSAbyt3XHqFWiIkyfxnzZMeMirN5IIubBOUDZDPRje0hsT9ZMD1YBCtryK0
hNJ9DlVdcOkFssWVOa5JMYLJ2h3b+QLOHT1bq46rEu1jcT7QxGQni1Jb0g5pNaCocSjIs6AxQcVP
vkfN7/oWPU+gAl3x1xC/Kv1HpsM4KutcNTIXkuQpfYEGqR/PtGRc2jcnNqaer2AROs4wvC8lmHsK
6TJXUMCIVlRvWIAm56smkZqL62O7kPk+Hdwktx5IA0WgisGJ3OFX/yF6PICSWpiL6K2Z2SwXDuDJ
KMXvH81kEEREyiQYi8afcao/pZ3x+V+OZ5ImU7s6axsxni+SaRt65gXYfFTLu23uhtXc7fFVpr62
LcXxOBpRbxCKbK+E+hRBp1GX6Np+zPpsldDK31ZdT3ZQFUjdIq+hVkVHUCUEfT93bV44/QqI/FCC
ATcBwECTNYT4vO4lMstQ7qnXzQ68JKDeClbyag4neMlZn1iaLGBTBGnrhSYSERsTOdj+ploE97iY
fwHZeUacBZ92Ymuykk0/GnqTwBZ6vr92Zs8O6rAEhFNQFtfPULSwQ+60APPxRQjk6XJmK53nHk8/
YLK2VdD4KmkwrR3oWamtA/Kt7Q1wTYcLc869ifM93UfHSzhx4IGM9D3/97b1ITAHFt2t+aXeAgal
mYz2V4L+mrXJRZh6UZN7NXYtMaN4i24PNPuUPl4INcErFaJ7AKyV7ZPZA+6M58QuCyCjo2T5Z+7z
A54Sg0VM5KVSkNYDJtHnBwXU+lZHWGiNKnnQC7l0JKkkFkvQyJ2lBmDIXokMS1KIp4EE5VRdfZT7
NHDVJPYcMgzpS5Aiqmdj3T80CgdUgmjNRy/nQlMyK9Y+mIatPi6DJQ8l6afGdTYzK2cgIWw4VUGC
HftO6DyzyTHqMJJRi5veVeWidhK/ZPuSjtANKqXuwfO73tFAsb5JfFXI6aKDBLKAo12zwbyrzArJ
8KwbbjnjvjdzAV24Y08+bHLqkOT05SrQuCvz0FEHNNw1vv6CBS8sqBP+DWMqIj+Ucg1TJdMLPWzR
4EpMhbs+0xbRmCzM0JXDZF0Z+cyEi8+e7ELkvf9jaXqlc9lso8KDpYAgT4gt6Sae0s0YueRGTqyI
U37kofPcS720LwBNcSg64utHOAsQ8YJIzUrXZBnsQZDrBG/ITM1WQS/ELKqKra8J9XCGXPup6ZJq
KANWYwsH0rn9Y3QHqOhNu0I2y81W4jkFRhMZjF2zhs+9iakAQEEQjhEiy188pEdjTnMj12MFG4YX
MFKieJaCFT2hyoIDlO8Zt6G8CABzrz+Mdn3da57v1RPTXz2bR6alxuBpI9NeCDxw6JRXCRRie7SY
1O3MtXcelp1amsxuDuX6IpSH3vXJQQYhSQEui9IcZvbP3HjEVB+NJ+YZ6fsm4C7yTcxKmie/fozB
t6C2xJw5eRdisdMRTRxQqddDGWca2iCXHfRk8e7u7R4CVSC4t+ZoJy48+U+NTZxK4PMogZYsqJu4
DTUD9pGOoGSEbttaAcGWqJZDgeQ1WGXPOKA6yJ5wWlzylO3ozN137gZOP2RyzyMLG0NQV+5dpUfz
RpLU5kLyRnMuwj4/jKdmJre5HKosTDUT3h3kHsPOfNdeIHzR+lbyDAkJyDlA6oA5wKqROQpQcZue
+rlTy5O7vdFaTjSfQC4W0kMUoNCCv2vVXazraPB9LLrn6ydw7lxMLnfmyT5vPCysokN/odlXIdj5
3/47G5NXn0JIGXb9iMwc51bGvbWP1ptcG+dOxMxYpldEntV1qJcsd1vFBuGG/KzdhJvshe1MK70r
bqN3YAOWc0fjwoY0kARDSgguxKDqZHAkCauIIgZxKwJwDhKREXSgrs/fJRM61XHHagaoJKYdekEW
tSH4RXD4dLaivH5MwuHxuokLU4cf/ZeJieNKRgQzrSFMFJ9Jny2C9AcSvs51IxceBKhgH1mZuKzE
TxGrMWw20RyXHwQllAYNsvx2vrHlAswFfOWoXhsaspTifjt1xUMbIBXb4CYHIR9EB1vTypcM+i/h
Y/UjdsLbuU63WYMTlxFIlU+DAbtPtFEKBWro/95CRhSs+ji+swTGF64aZCCpiYwJgILYgKfjUzyp
ScIQ4zPYkwoKnqSB8LoBhpbu2/VVu7D7TEUGlEVTGOSuvoiUj+60NMnjHJlotEMbQ/hU+LF/yxrd
nNkbl6yIVBTgjipgCNPEnhZ5vmaK8C4LyLMuF7vBmJNlujRjKqYLEEQEkngBn85YUUqkUriIING6
GsuLwUc2/SuJ/3p9xi5kpk3zyNJUxDaNCi3tOzP/Sj8JqfcIzYTKGhV3kdnL3GzZQzsJwpt0dd3y
GckF8LAnlidhThr1SjUOsCzuLS/+EcjPkoJ6pH7QobtZHbAj7eA5vPPtHjl88Ac8teV7dvgbThGf
AVgCfCIeSdP8dBy3MS9JBqR8DSom1Mt3fa4tZsZ6wWeZGjB7QAxiRdk0jVmFimeGml59Bcwd+Ngs
9hCXkOkJvo1b41VIaApuQBN6KYazBbLe7Rb1u7RJNnOZqotnX6NMXAP4jzIFfZE+TnS/4yIWUxah
YfcrCrEj9MxD6dEigF/M8nRfeKmg+HJkcuJuIk3LkkIvahe0NY9oigcgBD1nkOZCDlDZKG8dpJhA
cUvBhvsL+ZZLx/XY+iRKMZvRUILSqFyd7VWMMarer6/uhQDsZHhncUnEMlNVsbgRu0tpjnXttU3c
GC+y2kdAYoyP1w1eKO2cTujEPWQG4Rklee3Gqf8CUfUHTY6hMqc6mRZueKDfoGC917MnLyJLPYeq
ZeZ/1BIqhipEKfkyJvoermdYhW28LAYQAf6frJcqpmnYFmMEJvt0PbA5XNhFVyNKLjhtqliQyTVQ
VeqYFqNXAR2MJnxLoHY10O/od2BnRQkoGn+hHefS2hzbFJvj6EYo6szQk7Do3awHYClsBgO0oHw/
GP5NGEOL0B+pc31xLmRbkLBUUO+Be5MRBU38mtoHJlAxpHYro/E34QDiJ980QsuQ0ZeaBVLn6nWB
NWlKAly+QSEYGkn+AwAF8SKrePHE5AQaN7nSzsRmF+bi5MMmgZOvdHGDhEuNtMTw2nJ/P5rmSxWo
NzGUhWdsXcj7YxYwevxLQRlyGtPoOdL+TCHC4ymvMVr4AWmDj6N3SWJF91lho0kYbfQvdJ99XF+A
C+f9xPLE24DN2xtkE5ZTuBPTeAIy5bqBS/7sxMLEozDTCEo9hwUk08C78hzfjOAK/oDzWo6bP8D1
QMNY8+RGF4eGfiQi4zJB4DEx3I2EJHWnVK5WP3RKARkdMrN7L1sAyFxHqKZqZ7dDG4MnXDMrtyH+
WqbArFXpTJB2cRsaf5mYrE9PkzzyOI5kGPkLKU1/qGEPohT6BOQY8COZ7888tubGNJ01lXkq9zBr
jAAvLwHiFsigQLi+KS7c8AyO7T8TN7kE0KwcSXru166egR+MVQ4jYBhFn/R1M2JyJk/uEzMTz98p
QU1zLevdYAh7lzes3SoFlQ46LzObh8UcgGJmWFMGMJ/JFTYdQ+0eSgQAn1o5QbNiV80M6/KeQPsQ
GnyQUfwKWo7cdK5IZPQ9CXJ76bhudfKimyqC0ST47gfZTQi46ozBSykppppo8MHNbAKgMPHSrad5
A5AntVsX/XsV0Acul0uPVftcyX4EfgBwo1Ts0xBKANB3tZUx3utR/ndOmwCmyHivnEMElKiKFAD5
0DklQzek4ZIASs0ho8WWONsyR0YmO5MmkcwAWq4Q8IUrshIy9qKEFiyv78xLQQlTGZWpjsgSZfPJ
KzaTaBjFfvNHjMsCl4ORzoQAVn4AN/EalW24f+T9ytHOU1sDs+Ii47ah49KfbX8TQzob8tGnTF2M
lJVaEONT0LDwGKPoDKKDQ/ypgAHuPt0C048KGxBR3FGApJyZh4snhmmqThVVUdGVeBpxBDiTWtug
2EKlNrlPjF7wLkpYVehJ8sX1OZ+zJTzf0bHRS15kRQWn06uf+ZDfKXWw7KPZwE2chfPp/GtIk5U1
SDcADYH7TtTwRSnd32QrAfsYVrp7fUSXV+4vU5OVC7KABX2iASbl1/aYpfuQhK7aDY+xBOFwtMVa
aUPqGWdwaRo1UBnKWDNkYqZpA52bXOc5rdxC1u8VcFwgibVi9cy9d9EKgEcqBVZbR5fq6WLlTUXQ
bAsf10flUwA6UYSGoE9rwTh7fQ4vGdJRIUEFCv2u6pT4ox7BRNCqZe/K0guQhlYV3fPZS3XOyGTr
GRDaBqI6qV2avOTdgcuNpTbP1wdyMZSGN1HQvGLIomh3OmVya/ZySxGxaregfF74ByCdRVeOYqOy
5Yao+Nj+y3Wbl7zlsUl6alLyaT160FBC5uUWyMgYz9U8f6cZKl2oXJeo+wC+e93kxbvo2OZkZ6gq
VXKaYZigJeTr1I0W2XfQni8ViJvGszwVl1fur0mdrBxP5FY16YiXXsmhhaeApXXkM1xa4mdMPYau
IM+hIEWm0yktBXrmVQD3ETZI44sMcKxPkr+1yf9jYUqzMJhDZMQEr/qqoI8s6JYBHxZVOc7oo1+e
rL/MTHZgBsY8qNjDm2eDdKuT6Lk0UUkpI3QaXN8EMzP2tUeOXHlNM7RYFBFejXq1kaostKjBP67b
uLDRmIG2diAfiQh5pi5IUoGlGztTQEJrxwCSzx1vDLf+2Tkt6DBmgSbnZwnmdEA+AUDV0LQ6mTy0
1uVFJKCftG/sKHsvJdWWenD1D1CnlFUnwcOJ//w7YzwyOjnA+hjmPva0wNOB4gRNWytmK8satK+/
BOY5j1wxRoPKMv7LRNOvmIOjdcvrLJHGBOaQTgO4JAHWFoHrofwG5RQ0L7YuQeVxtNjnL8gonB2y
E9PTI1Dr6GPjsjy4aCsCJBJkjTkoyrSZKuYZFxPVGAJkHRQJ4G3TyJRvrKsATmlqjBCK8PclygXm
Lr5PcQgCy1j1qxCVTSvZN+nCe0Wj2QIEru5cQHd+ChnDm1eUrb7epZNJLn2tkOK6hfg7mG08Yzly
D+jhGc9/fgJhRFV0Q0CD4bImRqrCR5OsOQ5u1KtuwNFlPIvhE9HLqVtE1ktg2URsaujTAlwEVJ3H
QtEapS4UIf2RlnY1ukj/LsobISe5QUeaYoMaeXYKL+zTY9PTh1yBDsaw41jFJJDtYCgco4sdDZ0G
QwjG8Oxw/RSeJ/d1wDM0sGoA+QziDSY+5+hYsMJIqOz7OcApHEJWDnEg4T6uehAvHQDjswvAPvfY
LpnV3Ya3hqM8VDOe+0w1k04+YfLuUVvWxHWnATy4k26DJZ7/6LvbC8UxBnWXuACRtZBHEanHQgUi
QKBWjLX34s9yOZ5nPiefMtla4KjlYdSpmcs/jFvjtdqnq6K3oMtsQPpMB62XPaKRDcSDy+vLcJ7s
PzGMlM7pMqDfsquNlKHhZyP0kHsoD1nyejz8Udmpv8lz+Ql6tsUnFic+30w0MLBnmHXQgCwhR72r
Fzk8/nsMyhywKd4NkVXfqA54c5QN5GqgcwYmAzAGoksPtE4zzQdiXk/Om/gYaFrJTNeofJaEJEjv
Vk1j4Eiv67WAHnaLYJUu5moqc2bEnBxt9rRhcuc1JpD+CvRWPUjUJutUAyedvoibRaj0ljJ8m1nZ
i/N8NLTJASODGuuBj6F1dv6MfExlF5/pJkB4LKA1FYjYXsrlPCD/zBNPZnRyqAI0tmlSB7PcSMCn
FTkRnk1I6TjXh3fmiydmJgcGjbxSGiHGcxN/tGrzgaG/6b+yML08S1JGembCgiSNdtNJbqrM5sDP
HrOno/jCGBztixp9Bcg0wka3UTcosm/IFjIbTmujAVrb69BlEtQ1wcGEesQsPHBmCqcB5UiDKFLa
rw0i28kPIebWr1SHbDpHX5SA+s6C886umMlwJ8+YLNBVMADp4EZ5GxFZQv2ldNApeqOsUPALXYFo
8NggoL+o8s3S4M/szK+35NFka0ziCbKLot0mXIFotnoLXf69a6w/0l3IxrLIGr7PjfrSGuN5Chgr
+nxMVHdPzz5FL22n+7jS2+owmsAhgmHAIkW8UIYHymN74M3c0RfzOPVqxyYnEW4QmCZIKxCoCNlj
ZQu4XrAQx57Y7FneyrO9AGfczeImPTY4WdimlkMeF1jYZNsdQN8M1aUUfYqrfJ+6FXYSFIUttIGL
XB/4WXaoOX4IDPv/Y+9LuuM2lqz/yjvew40hMfVpvwXGGjiToihtcGhRwjxlYv71301KtqqS+Ag9
97Y3PpJFVlQCkZGRETfu5SMs6Xw/cxiqv3lp3noK3P9P3rcytamklPhSMhTc76El+czABwW1P+jH
osD3Cx62ZZF74IlFiRgm+KBgkSfBLAVXCM9+8xRAO07jJe/kLZaQNZ8+ffDCwRL1rKw0KDr7djTs
OzUrn/T2GNFsfHk/GK4dJhpuhkBAqBqKb4ITT7WxqFWFmwSdwPdSJx9jeYCodyWlQVObh/eNvW0N
vrrTT2uC/zYamCy0eoKMwAV0WPWndDd/qECgcDlDW91HZjheQIw5MLNt/PDWQgVPjpDk96058sth
eSWVbgIZuTsM+noYmx9QkZZ3kYv9u62gsP4mf65Z8Nai0MGLUuMJ59VRt6Cu+TxtkUOtBfzTlyi4
pzEkUYJyMy4X7RdW3ET1FgHj1hoEb4ybUrNKwg2ge113jas3R6JtyKlvrULIawpAFuqar6IFTb9R
qsHArK2s+M1YkeCAQhJTgUAb0wAIoFPxQW5Ub9DtcDaBiAGbSQKO0CF1aYzRnERz33f9rcUJaU1V
qwPeIBY36iA/nUe3qsatxW24uMjJrceToSx87Lfz6me5DtlnTpIJxUG/hGDYE+hWtxGMq+uyVJOA
Ge212HMeGfshiTG8AZsKQQGk+8QpC95/cqu+d2JB8D2MECHtHPHKogVAHjPzCQFP1PL0vpXV+5Jm
25gQUQxDB4PR+UKaubVAzTLwrHqEmzsdZLpwazIBU2Klaz5vB4ZNk4IzDjkZM0qxMg6Omh7q0S9x
cpYQUVE/QiTtFyzyRbzJH04WKXihYVGtNFJYlA9T6kBgrH3WA2WXu1+KZztMLDDI/Qpf36qT/DQr
OiY0T7OOGoi97TgcNYxhOTKlzUZaz7/7O2sTOeIlYvdtzsscLcTVwHclQ1BOnT4YxZ28XNARh3a+
ccdcWxZIrlDWAVQTfxDCblYmALcuWFaTW0jjCygcfNjwyrVFnZoQnH/spDmrO7wwDMwPTrZv9pO1
t3s04oogDZtv1XN9oyih8k157MJfwO+tJT4EyvCojylgfREZvWwKPEM1vu6KJQAl1vfEBzpTC1J5
jH5vJvNru/3UIH/mp5kWmCDqqYLBYmyhr41rhFze5qa2MTqx9upQ0DRRmzYx3S7CaVDOt4raRO4O
HNe1Kbcfy9rY8I7Xe6TokLYlG3h8mKN5S38QTUPXq0gas319BZ70XR9A9hL0m5u1nrVtbYMBnHOg
obQoJnFzUYIbizsieL/r2VmeDDDGOP3t8pEe04sMOnJ7jPfoj+oOLOD/YNud2hZSOsB4DRNgXhCZ
sv4wAKTbTkcjT64HbXEYg8pOyYrHeZi+bewMnpi+ebonaxbyuRIkQZEMWjFfxYCwfqwROYH5coC+
Omw93zVnOV2i4JP5gsKOasInrWTPOguN29F7fzV8GwuLAdQb0xm6bcjAfAtx2Ry1qcn7HnE570KO
VzKi7LZj8+No9l/eN/U6KPfGlo2jDg1vBdaEjD8mvU36Hvwr86G7KHfxDoK6nUMwVh7fQt973+71
ryBcv5ePvxBPVh6loihQdwAxi8WR9OfbW07ilExSjWl5qDuASSLUr3glVr3uUZqQd9Zd+vH95b6d
CTNg8MSicMg2JeALS4zlgigP291XdpxZsr0ElGGH2YeAeBCG2UegmcxBPr/4tYfi2b7e+Bpb6xZe
sC03xsh0uJBspEepND/LWpJu7MS37ZrzpVo8+T2JnSAATLN6xlI5vpsTzQzHBfdVxQPNXQh1CNTd
ay/z40B3kQoGW/fyldCNQ8LiwAOM6IBa89x8bk7g02Ad+B7M+mk20gMwcB64mO7/yRvVwVzK0ZBo
TgnHrgEmRJS3cNAz0B9hiN0OJMg0jaH6WHjDRwUEnqDQv0qubb/3wPJ0a0N+4ssvFL14ZBM3knLy
PYSzuTViQ8ttnd8ouTRHeeDZdnfgePrxz62HuxYh0IDjROI4UdByPH+4dW4B+5fjMCns3Gljw61Z
FYJaCdyBxe79B7z6Hk9MCTtGbeok72T4qmK0YCr8c5LBsJy3t+9beduR5t56YkZwl8EwADLFLKpf
7CHL7BbJK79vdC+F6s6AVPvGqjbsoTtw/gSbXJ3jPsJBBaE4cgD8PIw/a3dczM4YfqEDzp/SG+9A
o083VT52JxJYlKWs66UMrqFasm5QA0idRsXWr3Q/BdCxN8ZdOW29ubUbBcb7fhoVTqqymEzMmsIl
R9TksPcds97xyhgYCvbAXDOI0Lvvv8ZVZzmxKGxGs2Ltotg8QZU4BRxRMZ9ppLaT5NZGV29zccJ+
G4ZqRN0ei+sQ1JY9uKOO+SU9YgsEdRBDrTB8f2nrHnOyNmHPzRVVcrXRUCwIYrRZINUetKHtA78V
P3B4zrwFCl3rFp69P2HrIQuwWMKXOATxbrjXjvFtBJoyywMzX1heZ+0vlLHX36CNfi1ogtErExI4
VLZj3ciwyjYznMGO/WIpnWXcGg/dMiPka7oUSzS2sR/aaXFw4QDJBgiBu+Qf+ePP1Qg7YKIJGeMY
1bbWGoH6fs77wle3KlVv16IakD1QVc02TNwghLXwAd5FYzlgdqPhdbQJR6u6iqLNE52HwPMYAjuo
WGGiETo/iPrnIatU5SjSiqbzR4rhFZOBSPA2RxoPHjvjarKfGrSPNnx+w6TYHLOjQsniNgcYCZxU
5jWe40GO0b9Kggm0bQCOoXnb75FNLV4O3txNdmy+p8QlA/AHxAe4nMHyIDxaI7LNManY5BclCvoT
xkWTqn0BWTMU6muoP5gV2eLseHu0qniLP00KLmMuujEbVoObhITmmNrJh97Wbqe5Ko8LA1HeP3jC
SJLQVtHXmI1UCjUeO02/pw0gKNC85h6DA3zMGPqw0Cz1MbS/H0ISFEjVpIf3zfPFiM/31Lqw2DKq
6kySk9mPMbFGrfRKGoyv75tYiZuqqWrQVoEhDJwbfPuc5KES6DGnqsQYlKGAnUTflZeSO9uOZmLY
j5eXNp12xWn4KavxGWrjbbPfkmYq2wkQqUSX3a6Z7yOKSlox3PYAeuPIdchCAwLN5EVn15GpPdrF
tLPLpnfyqrpMKu1qqthtV8wb/Y4VzwLLPgEOAYNQqCoKB0jM2lFSTBkjNSkIyIAepQhIdeYWerRh
6S1eFiAtHZEC43VwrTdEPxk1q7nudA71l8cP1iE/8GtOXgSLS9HacEoPZMV/vv+i36Y45zYFX7Iw
j1KaLZZnSjgbzb26WMeO0XsrCas4yOoNZOn/Z41EAyZNA8m7WOYgBhQ4KATH0YWr9nbtQK07rI6c
SRMKyrsmjD19//4KV6IhEm4CDlEgJ6EVJARgkyZSqxjq6I+jEt0oc8v+nJeYfUsouhXA8DAkI0qa
9I5S6K3uTbrUBu9/g1UX+vkNxNKp3SS5vIyofOtF5hIGS/E1lUH/Hm883ZUz7XSpYvk0qYdaIwUe
7rBcVeqXRvtU6x/eX8vreLwQfM5sCKmGCq5ycD0DudsFsysBkwUgBHWQ/YfdToZeUR8qPuSjXSlA
w36rXb8S+c6MCyeLnXQYBp7xJMdSf6mrcpcwslXyWwlECEEAvcloWIABVNjwlW2iE9dSHFOd2+w1
r20dyMmjDv0CLU5otdce5nwysB84ySbnzEp+rJ4ZF5JHuycpiZqOKyTNBQQ+25ALpmDOunC+12q3
9DvWVwueWdRQCdQ7hCfa1FpO5yUH0NUm7lw/QB0HrMhQv/sYle1GYrK2DyAE8LctIdYMTV50eVUM
fpnm7li1B2pbD2ZTL05M4scNP13b9qfGhANsoiOy/gWvEfr1t4sGhMPoszu1RVMIs0y1a/rZM32M
X5IFsF+01bZkO9b2IiaIASvGczXeIEtAs5wtY4sHKxnP9gjh9dhy5K2+2lr0PjUibEYtySOqQ9TH
16PbvEieUgsKYXH5FOeqq2qg607mjdRndVkQm4HcjI2bv0jDBgQCqELyDP5ikD2tmO3ESrKPENM3
DK065k9DIsVOUkmNRfp08At6G0EbiXP+FfkE+RP8GX9/3102liVyqdJo0FqSwBrJ71XzhkiQ9qkq
730jr4gxIXYCCI2EGOhhDNqJ1bWoK0uD8Domv9oPD6jMeMVxDjQ/+7yFuV6LJDayN3S1OFb5zbj+
SKSmsUmFgvel+aRdYPzKNSAeFr9Aiwfwmq38beUBAhWNaUworuEPYm0LCgyJHbcFzA0ZJIhNKNsa
XrxVN1xdFaT4EJjBRIPqknCY29BcmKPltTwaQUOOU9EWED3y7XAI5WO8Kde9EkVARIOLm4V3huaM
EB4VVS8V5A8YIImjQ9eClz+CIrURpQeQ/X9ZqBJ5yWC/NAtEjjacZWUDgKJGI0ClYdzsTd4S1Rk6
J60yoI4wedXgEkjS1m7kUeBdxgAKWuhCAcmxPaa+ZtjWwamCmQ8QN4uYOEkH7lqFSIuv1A96fDXX
0KYlltMl92P/srFI/vzEHXFqSz2/ZmhlPCljjcJF9OFVDR3CnJBWfMThe6B3xjENtsLyWgIK9pSf
qxPeqJxmepaD1gonLFoYqRGkxyLgolmtF92zDmeTv61TtbY7To0KJ19pTJ2qzXikzGauhLFyKDGA
q3SL5nvNW6GxgwMWMQZ07fzNnlzaIKqRJW2G3cEF0KCnDsA0bqCbvbS1yyEcklMoof2KnjJf7okd
MrPRsJMfZd/hPgm4ipx2IEHmp9dbb4w/m3MXgZKnKWOqA3NIUMYUjbUScKGchy+xdYDfY1PxE2Ju
Ml2/9URuBjJmXIcUfTzBL8CdSJs5i7HTL7oL2R/BaePZr+3I5XnIfwHyuroujMQgoeV1BPFeomUj
ru4qKNmbCYok8vCRqeZ/zNBqYFE/bYg3D4WaUbXgTuy3M/FKsBy4DAodAI2YqlNYwMy9v53fuvm5
OaEtGY1TomgKtFvqSYK8lA35bij1jPv3rWw8OFOIGXlqjGUhA2kztqUjS9daupE7vs2q+DLQAAPz
CRj3REVUtTDzylZL4Cn1fnA1QnbZmAYEeGiogThLDtWeqWi991e1/uz+NiqKF7LemGN9ANN6apkP
TZxNjgwaYqWDXvP7hlbOUL48aDqg3oKJKZHbpR5k8BYQOAVX+l4A+1VktG2IY4bznl6is7ixsvX3
9dMevxacRAsInkjxWGFlU55+lLTa8gqZbOWlKyNL56sSYl+pjWOdpBmP6xZIlPwFArNT5DUlBnXq
Q/s1vYxD4rw29tIAaKJfQGa9vd+cfwXh8qbQQqPLgAeL2cXQaB0otxufUG91myut9HRMMNp7NQSc
ot3KvtY99ucjFtKiJZOhY2di8SVUskBC1LjL3AZRH4VSLf9Z6MngDsYWE8xKp+NsvWKdOR6z2oQs
33dxAIXhrsynNXvPtNwWLGicFcy+2Vrq+j75e6niVMbU13lSxvCmpdLQFl4u0J127KT2398lW2aE
IDM0gwQVHZhh8ZOJQQCuGqUxsrEXV98b+gK8b4Oin9iEyKBbmNhKBG1fu9L3k1IkfpUn9KpalGq/
yHrmDXUc76RI3yprruRB/NjBgDcGitHoF4cZMRQK/agWNPZTgCpO9pKMGPKAKrorB8Ta8UvC9g55
m1mirgJRSSBNkdIirT2PBHk6g2oNE4t+RZfAhJZZM19KBD2C+WNcbsW5FdQIrEEeFCR5rzzXgjUw
wQDTpM7D60hJfmt+rC/TD8ZLejkwV71ZwgFEKtZR8SHE5kLxPnGMOxnsiTfNRvxbCwtIpjmxJZhi
UFM/X3U/jXai9TLKHm0aTHXpxTa4n+IysLZIGbcsCU4rkV4aJw0HVwayZmlYwpaa96oeoVwWbbX+
1/Kl01UJ+VIy9hEkhcHVz4MdZ55sxhd5X+75rmdp0BEvIxsPcmX0AKcVxB1NwuFAb1JBk0KKvSF4
kpPipPVNWoUqkHIec0G46jaPTHvR5RBN1sD2yMYc9crdHbaBVbFUvEMuVX/+FlPWJmnXYr0VVGUO
aZTSUFVn+tjVZhvM4C71yGLk3/QuUfap3dl3Eg7gCyZ11ct/Hpkg147mJSbXoQcruNM0QZg6aiD/
MLHBtco7I70bR2MjMK2d2adGBE9qSjVW6xpGiujDlN8WWwOQa4Hv9PMF7wGojCQQ1gSArbo3xgs7
hzRco7jjfGPpELoDtd4/eGiGCu4Wg2CiWay8mL1iTaRG5Ek0ZL4TCBQsy2mrDUTqalDVf5oR6VgX
atlQmn/tC0Yh0NHQZEbJCrpRwMJ45ElxcY+WpsNWWXzdOU/sCj7RLzOIIdHA9u3eicL+Nrm33Xyf
pQD4Qq7z4/vPci2Kw//B/4eRfh3cEOc7QS7izpqnGKWe/EsbRdAxnd3aok6RYgq6g6zU++ZWMLjY
eWAvMBHITVASCvZaKKmP7fcb+4CkLg/7YLwog+05iLfXZ+CyOJ2YDFUlsJkJW9xI8gRyeq8VF+Pw
HeyrBkj+N3xR5ZtHvNECtoxbJhTooc0hOj+oPuM8g/4C5Dpb3671aT8mUvYwRmUe6MxqNEeZ+gqQ
gTmlxyizLQlHZBvlntGWuez0C9QGd0sKLliXNjW5iTAScweNRrBSdhpzc2QP1IkKOtlOt1hd6pVt
1dTXHZX1eCsmc9d6uxiQBIAsS0HnVnC9bs4Ikyh4gLlQE4h/nemj6cuoaUo3mzXNlagBiC1Kf6Ao
Q/1UrG/ESZa2EIlmfnZh3w8AyyPljA/yDVd6z3CPOfSQ/VH8zJe8LejZim+AzxmFQIKDB5ARwTcq
UADYI7Rg/ViynHiWnKr93C9hnWgAwcyOvXwuJt3d8Pw1o6gSI2qh2smHw8532lBBtaozQLkqh3rh
ml+0YHjg/ELxpXKXh50DfuXIMQ+aX19Xl4BybJhf8VMouv80zw+Jk4tbMrXgNupAbKSG9bMZ8OSe
OGPqUOgObleQV46cM2vCNqfKoIBHHQAAyd6NxXM8bRVD+AcInoqOBWrGuLUAKSK2LtDd1VqIGmNb
9RdsKF1qo1+yRSS5UhvTAAewAWLg9dM30OyuYMlipAZnS84eVH/ZxdBygcv8UtV9pRsLa2i6mKBn
B/2Z6JZ1pqVxjR42XhHddxcq9l9zH+0hb70ffM0FZUVIdts8Ams1BBSu+H6wMDODuHzuGjJNwBRR
l3yV6FPmRygsVaiipi4o3iBPXHtVmP3oCP3Xl+m/46/1zfdXxf79P/j7l7qZaRonnfDXf1+mXyho
4r51/8N/7e8fO/+lf183X6v7jn792l0+N+JPnv0iPv+Hfe+5ez77i191IHS77b/S+e4r64vu1Qi+
Kf/JX/3Hf319/ZSHufn6x29fagRt/mlxWle//fin/csfv6FBc7I1+ef/+Mer5xK/d1/3XfKv+/7l
+e1vfX1m3R+/afrv0PFB6w0NCRt3KwNbefzK/0XVfgcPLHAP0MrEa4Ia42//grBvl/zxm6L+Do+B
YAHmhtHwxrzcb/9i3BQ+73fcmzglEtIlTqmD7/fX6s/e08/39q+qL2/qtOrYH7/B0tnWM3G5ReBE
EwrZKnAQgH6cu0ulWEbdTP1jnfTzmLm6Fk2tw+IZVLyQ6Rik6igNmC/JIYE9ShTKXIpUQrbXmDSo
/9qgV+60GRxuE9XTqXJK2tngoBxzUGdQJmm7PE2bCsqLA8svp6QdKi8lOitctZZjjGnSjkFm3QMR
IishSCqz6JPZRxo4ZLIUPS3mlkvbLY1vzNChnMMqGo2+30mGVEaNM2JwCWrNc9OSvt71mjHPnk4h
5rwr8p4aXmkTjM1rerVIB6ugnX4Xm2idX7csa3Joj2WTkTqTZS9SQFuQibix1AyKK9tZAv3WsiIl
sl624Gcje7FBSNz2gylLTmbSIgsnvdNqZ4JUt+xZmtKD+cWorexLQqtq2Kvy0DnSoEXoKCZ5Crn1
ykrIc4neVO9TyUrZviNLAeChrua97OpQBwNPhkb1edgZtsJwd7LbQfIprdXazwe6pJ5sNanxBCop
fO1pTluvZDMF1eEUy6w6mL3egD2t1PToJc6TCl04vZknV9LZMHhNMsTGTmpLu7uQ6NjGl2nMFnVv
yPVk44ZYT+QuY3QcLlBgrWPQBQ+NfF3q5jTurV6mz4tEaRxEY5aZ92Q0qeawfqCdpxmsNAOpQIE5
HCpwMLlRqtHebamadsDTWDS/XmxCm8uhqStll6EP23imHNGHbDSLEiJoSZYfpspaMLqryfPgguaz
vR8HiNu5Zc+izLV7S2+chDF5dKJGGZPA0DIolBiozWaeDP5zJaCDpHaBrjL6oU2TZAJ2gNn0sqjT
YbqBZuVQXRsLRKYv0B5BeZ3RXsYdKsWugBT2sDz3FXCRTqRI5o3UW3nvtUPeBZqky6lLWmZmAZn7
eAwgdDYprhrLpvFlYHUJR5LRMpYw1Ey9ItIzmfgtsPfNN5KqyhJ2LJ7yj7NGYsMz+krJIchdyxO7
lxJSpQFmu1KlcWLIyvcBlOBM+bKmWRN/jfSiUA9c356lnt6M/NOXJcJghhxPY46+hzomre4aOQQQ
PqdYT1c6CQ6/3I0W07zJ7MbGlHI5LWnrtKzO9c9GU6SWO2a6kps7s54r1gVSY0pTHkgjs4w/jV5a
ktAwIAoOesQmzUeY6SM5bzwMwdWS/UGOaVvuM6YwE01kMPDHDpla7E58kKZ16lVOrBwSpPNgzHbY
lKWlJG5p1bKa+TL0CvSrqq1xI3JRFzTIATOepuKyHMenuWsh6Gb4i1XaCdKZdmykeZ/msrVAukJq
iDKioYudF4POC3OMftksCqjc50Ith4doyBP10wwN9+pG74qs/gQqf/tTk1fqNUqSNHNymVyymNzS
ZPFlfW7mY6GONjQ2mV5HDtEXBYzjrao5ugZJ9c6uUHuzKqJBUMUGrZJcQOppxLZNJTutPa2aB9nL
B7sFXLfTenBVJI2kOoh5+W1UkgjSdEVctXhuLDccRBFFdVKrBYAf94l4PNZqBBmtzM700s2kxUpd
S2npp2yyqsmth1H6bCZmvzi9LI3JkS56LyMu21B/d7JsyQFetUjV+otql0cotpBd0k3YF5MM8KK/
SHqD2mScl0BlGKQxHMKoEtTzMtJDvVgy83S1zqD0Y89qEtglWUjh9ckMBXcIvbckkFvMcN4ZTd8P
R5nOk3kFIXo67RqoLarPUqzryy4jJS4tfa2Bty4xyilchmlsH5dkyupgWQoyOrYyF0VYKdgDl3qu
DmaoQ3h0aFyEIxmtULWPMSitUogO9YWN6t88VlP+MkM1ofKNAThXf+4JwznCyBTdJCyJlGO52GDn
RhGzVD53qATbFyRFafZDjKcDygmzKSzQKMRWZoYUsJvka8eMxAKRHmn1K1urmj8RArJiP+hmpO9m
SZNxW1kG0CJ0OfwFpc/ULsMsJkoBpsMiM/dFbAP4xfIilz4RyoYK1KVNRYMsruIp7BNAZB0gciBx
j5eOQX3E/dFVmaUxZ04oaLraOpeoW0OpLToYdoP2cqw2ZASXecFnOHV4ohdXRZJdFrMGuDJg2KA/
KcH7vFzLuWVODo7TIvLqYWnukkhKm0vIwtLpAkwiFoC5OT7flao0+pbpht66rNJyJRhGC8qSM9Cr
dG8wTav2XZla45GkI4+addsghpvgSpPbZXi2xmrUAeSpbQzsxJkBqfBJxSNA7gJ+5anOKAa/uhk7
opE7kriNWRW5a9FisUFFNyR5kFpM+mapUtlfm1qdX2paWzRORjFWkkGYRLGKINakevzTrDrTMxYy
Q3uHyvPLKDMLgzTAg1ufx7kyweNBJisPlWphf0ZLjft1DNMYJWysZAiNnjXPERrt+kXErORjk5Zj
7xpRl4ETyS7jgstCWnYoKQb2WG+rE3MGc2yWfWt0A7vq1TLqg1kvIXcWSxoIkK007suLbjYaLYhV
zOGFSV8P+VXJ4qEK0RTT2FFjmT09FfakVt/YQozyMBBp7Hat2VYy3l5bom4MMKnpgyOUTJc2yABa
P7JqBQjpqbbAWm/3KtgH4j6brvqBGMyldUc/LVq/9ME0yvnkdmU1s72hoPwfMqVvW28pG+guLZAP
MHwtVwkNIplJdTj3sk53i0wsycXsU8KJoeSC+pXGktivmVHWLgbcs8xNiCTHh5kwVIFqTU1TvK4Y
U7AZ4GKTZ0BzKQlmC1NpR9C6FwDMS8MQ+VKnojeV6PC2MGtoJ+8g1poj4lQQSvBfk+b/uz/8piHd
/6+/EvQ31wcHaVNanN43+M9/vzhIqvU79JM4wh+QGHSgdNRcvt8cJFP7HddYDgKygYMFFSzKEz+u
DvrvqIJDbwlMtLaOrgZBQv/j6iBp2u+oBOEXOJkI4EMoUP/11X7h7iDU/CFBB9ETExP8wMajhQI5
rfOrQw/l+HlJlVtO6YEydwLl+u7IWaRJwC5whIDBoLjcQsUKhSZMVeM2hKeBlg2Y8FF4PDca2RrU
cjvMjfTVN1X+ELNnpWOOhcmZKLo1yFbZWKioIkrIvBUPcDoemgzJ+nNzY1xaEphLoN55ObvV4NA9
cfUd+ypdQVpD053ucX6oDum1dqM/nHjCj8d9ejV7a1mxcH/BfAeuYAS1tXPLM8Zwp6KAZam6VrR9
BJmIWdVcYkqujrmL940J7xL8cbj5QSPCArJJxpVUZKIwgXchA8VjjS71p+5BSRz5sf4MGCSHOIOE
67agrozZ/E3mKJUPhp7UfmAZLozgpcsQscMFlJe6TkpZWUXnSk+U2+yi900P5f+LeAdpCA9YBK8E
r2W6tw/jteaCseU/Zex+tQ2FKbALY8OAi5o724ntmEgaZIPwjItuwZVTB9x4UOJDXi5b+BuxVM5N
YWOCPQJ8GKgKWcIy7Xwp0D82nySMbbvLIsturtDeMSc7w/gvxJIb+XG2oUm7qMfcir4H2LP6zKkz
iW0IYmGS2gQNmaKhugZcjGAesBklAfcHczpv9JtPOLt20qV0iP7crhaKvoT2MZwJTxX/sVFbMISS
wqhW2ZyMBnUzlUIu9WskmYGBC1mf2w5gxY6aqyiB41admH6ZT3tCq7BiOZqwu6b62mtbABS+R088
7Mf3QZDUUQ7DXhYqYku5dOhp2dRVQBhq1i902KDWEmt9bywIfjShAtMPAHy7ctigiQUthUew/5hB
4eWX+uceY0NfygcL1Gv9cQt0IRSi35gWqt9UVdpOLrE4cC75qG+6FUTI8y7xaGv5cWI5uWoH49Bt
OZTQ0Bbtvm7rk61T50XfLHzJyn3+bH+JwPXrFtfmlXpPLRdzdmCRopzCJsCPvB+rhMD4ahlQSqKC
CQGYBUt42BIu3q2eUOYmUhHkMtQuMYKhkKcumwHM2pqMEHfOG3PCA87tEpdFaGy6TGXHsW4+5axV
HGAy0NB3TXkCWVt8gYLU1YLBP0eXtjhwN5YrNi4rq8FVu8ZyVYzcUgu0L3LiQqjVyaKvWvwfDrp9
Xy0GI6ChbOK/4tBJkWtML1tkpsmeFgEgb0cFI+7WBWZPoi+q14TbJ/ra9kT98W+T/N9PPMmYRxyC
Mk+G4b0K+cwHvt73GDH48lWhs4AeM44ZSM++4lFOTCzo6RXzjHIiqkuN1xFrOFBdLkKrIX3Q12Py
PA9Mxy0dRTtQrfr6tMi3738HocXx/SsoHBmPgitiEd9PJ19hRIFQJR1h7pSo93KM7aFmVe3MCn1+
39DK4wR8yED3F/Vj8OoIeUMzolSSGx0Eue3oTqHDcUyn4H9nQjhMEl7+mVWYAFY3PUxzrOzzuZs2
9rmoBvf9kfE+DYpWEM4QOxm20WH6z2CMSyo44OeKbonbh1bmcK5f+3IO8hsKqvPGxczSVid49Sny
ujzRNOwFXVxiIvUSYz12fQ5ES1vQR0ml+3/wGE9sCOdkDT77OlZQ9GgSpD7L56QxNxx/1elOLAhb
K1cmTU56WLC1DMhKlMyhgppOyYaZtRiJLoWGPhfGYxXwcZ07t1n2SKL7mblDhLH2llyzITrk84QT
YMgiJ4rlB1zXP7Ia5ZnBDvKm3MAArb4u9PYwEIL0RheT5WowQE2HYoErNzeS9AQGoPdf1aovarKF
KxdweWA9F3IItnSLMUWIINZnVIhwuCteG6LAlRHofnFOwelxuUyOseKwj9HdFuH12nsECx4GvjFe
A0Y1wVMsdI0yO9fhKfpLZMTesKAL0W/Nda1bwZ7lSoQY9BbWaOV2jv+LNcaxEUjJJwhGOTrpvY1H
yQOQkI5hYPunGeH8XgBD1/MCZjjLMtqibv0hDrMrAI52W9CwlSQFLVBceEEngTFjcfRpAGBgzsuE
ub12MFEEStNHqQRldrzFjriWAZ5ZEhZlm6k+NAlQ/NOX6qHpobnrIrE3PPmpe57CunOTz1bQhA1I
nbcywLXXxhNbmd8UMVcpBPwxn8dWGSsc2aS9gkCbb+rpdVxtCYiJF7XXcKyjpAC5KAREsGacb3KN
VBLtlZq5XFZa21k3nJYJVj0TRL/Vx/SivdBclN4mN7mcY2e8fd9vRP6tH/Z5Z5uAKRFX1XP7kVbb
rCyxTmScj4OHsqmvRE7l5YfYVz/xukMZxiH04JI79cKIPMgebKG5Vv0Jt4i/voJwKszoelpjg69A
4ssYA5xR1u8T+twoW4QDW4aEDa8wS55BIscgj3g1Jve99jGl12za5DQTLt9vnqkQuNW60YuG28n2
1kE9kDuABvz+Kvelq9Tt/Ow6k8EcrSJio4MAPsot3113KhwbFnQNEV1fgewnaREGccvJrjNkt+ES
dHvVxw7aVcfyg+1ObvOsOl3Ix+gobq3qbkuhfHXnoJmqIxihAS+OEHYGA6RMhnFKHq3siuUfSL8x
s75qwkLpCGw2UF4SpyKrAQ2baML1rBuIDxYUb5Eit6uf398bIt7/9T2Ctwxz8WDeAtiAv+eTx1jo
emalOcKPfp88ZC9S6mg7UCiA2egTeMf3A/gi/H6Xf9wwy6OaGMqRmgPBIANugpnIc7M5VVRJXhBf
OcJsfFQgASO5+TH18w+GN/j5jfYqs2ZsC7CsHficbBrgbVWBWocQDOzCwFVIwYLNSf4AkjZ0UFu2
dejzXfZmeSCNxKgu6jdEvAwtOAcbGa3614g346yaL6fdcrW4kRM/gU7Rf/9xrvkK56j8y5ywGRnQ
amhswR2TNj+iDPqpU40w6+eNmuaqGRvcIpzHBFVi0VfqQm5kAjN1ScBzB56I4kM2P72/FlG09NUj
Mf8Op8Q0NRRYeYQ78ciSgpl9jCbIMPn0wry2QYHJQvIJ/TYf1b3A8iAX6utQqsk9zDaFbTDuaPD+
d1gLoqdfQchnYoN2uGfN1DWhhpSaD63sa/bgptPGHheled6sVTj80zFP9IX8P9K+a8ltJdn2ixAB
b17hSJDtnbr1gmi11PDe4+vvqt5ntsBiDWukG/OwJ6IjlMxCZlZWmrWgax6IO3IrYuykcgBlttPd
2cFQijM/YLbNJdfjchwcAJ4hktZXVsCNpyy/wFwgGgCYOgNmBOUX2OVazH41wMIaCP74mjw0D6j3
ufUVmMzU5+S+D/5BWKiudMVZur1gOhiCkffWHQ+6jvVLgEMgESwCbCqTOaqtAcx1rxSZtbaoj8he
Be4ebeSlxTL5grSDbmVQX9iMgF6etGILB03vjGB8VQ+yU4CJyzZfYN+O+Sbtkp12r6Ii9zP3Yi/0
lCD2AH/l8VdomK+g7a+hzAAMPvPYqNCYRMPuJgcmsXrb3ohgPag4aH3npo3GhIE2IhiANMzcUoqD
yHUWW0nvgXM/2oZ20MMbbfleDN8ue5B8HuCJHKypYsYVH5F+eDR9GgJuEHJa38RSv/5+PewbT2wc
yc082UsOpqs+IukKwkcySCnasgiwHvBOYUtpZ/HTBWK+px+cFHGxYaJjy0IGFeupUaHjFFdKGGHl
HkOVw2f5JGHsHLRQO6SB+9pPvNAFDDR4TEuv8nsdGQu3lnR+9Cc/4Qz9ohFj1SQ/oRzQ91Kd+JV4
PDiYA5Lt57Mr+sj2PR7ELSOgnsqlPLuSGpxUgpasfm8Exm3+FDuZpx/MZ6yjufJzA2t3re+AiHEA
qD8vNiCp8TsOBgfIiF6kQLA7/R3UnW+ixwwCKegPxF9QEV1H+24Xuph41nyMmfhkw0fiFErYR47F
QtKcgj1S1l6YeJeuQjI6mTXfzrj6PcsA8piY1o5SYZHjstH/Fw1/i6P8uEByEWINYIQfm2D21r4B
zQy8AQQ5Dk9v4GDxbIqnH2XVIEJtp9JMsQnaTwEA+nxVyXa5pQRmz7mqyEnR/oNhT1LC0NDRpNtA
YxwX0whUGieLxqCyQNKNx1yG0fFS3E3aHycaANTVyfMb4IqII9QjpleTPhIXjGjlibZP2lC1Rx1Q
MeGgPF/+YucZDSAcSUNbweyjCr6A06gwTVmJYTVzdNpMvF2G7qPqo9busBLGMw3W+QHLAJjzoqpj
YpZ8yU1WI2O2rckybUTtwgSLyqcB8r3Y1YMRfW/dll/b9+Wxe+SjITPeSVBxI5hyAfA7qOZQQnCa
2MtDr2DlwPoQgTsSeZaj7fTHJne6V/m1+IkxMzfnggAyj3gjn/KJrK+VopNU8EuWi90uiC3FZ118
XP6OTM/bakk5woyHzYTyIvG8vnXn1+y9BbtgjOF1WfCzp+6pB5HkZZnnacrJwdLL/UD/6Oa1JyLn
ZF932btcZLymCsu/4W/Iti1M4gGY/dRqunnMMzVE6gkIU+WjDYCs58yiDb/LnPneiB3hINviN2MC
fBLHYtnf7bdoymBHLamtfIFrhF0CNLjCkdcXYIQ4f3GIBtnAxGw6eUyfKiitFnB3Vh2Tu70R+dGU
Sa409O5lIUxVNkIoVUDmsqRdBRdQMP/ctp2bK9EzKLc5pWSmGKAlYcYEkI941Z7qMluhVhYdoMi0
uPwG/omdkLaA2DFjTgrHkUM/w5YlR00P/RlHBaY8+uEJKBmn70n55/1DLNZgNxcKoSWP/ZpTfUYM
0rVAVoScHu+RqHRU62eKGQRBQoEFBnn5IzGqdBAnY8gQs0sY5qBbAVMyjpmsQFxpfVHXCa9AAvcA
KufrV4Iz7aJ7ebKjXeeujaP80gS7O2I49/KPYJRDTn8EbY/YE040jL07HUDXAsxjX/eiHf4cD/KH
4lRuDBDE6PYP99BIYgTN0XNDfVLDCjBln7GOhTt5npAYxaVfL8b9aA5uPyWe0f6S4RGisO5E6Zmj
6nmGDqmqbGJPhHTD6Ut2LteyaFLc6JMzYkjS1ix7xEgtaIf6Y/yt+5AOWJT0Td96qW55LLD0rtE/
KgOEFl1GQJaYInUrRHJmxG0N4Z1XlUiVcpR/GrcbnPBWRhZcX/MKsIw6O9RFAwTMiainoW18as1L
ZcRNI8A702C8mpykcbDflOEZgiwDHQQ3txcAcBUu/3nHuChOJNNxIV/w6jIhWcJkLDgoq/4PcWb+
OU0ChGriyUXa4ae6hU0iYooUeGJYZt+nS/1jXETM3fLqP0xFELhgL2iG4xhPxViqOa1rlY9OHQaR
jiJh/XjZJhmRDQu0vwXIpwJSVUtjTG7DKlYwfTV1+alVy0th1CvHz3mCqAQT2JihYlQ4sFy3XqZK
OKLQjMUe7noiY34AVkfQHEk1C7VAcqSbtG9FwSUb4xpB7co8VIcwkIBlsF4DnIJzkbIyoBNJVOSy
umQozLnCfX2NireX4UErdLYCceQ9rQR89k1GSnsikbK6EbNqY7JAIoava1urVV9TsWKRGFfJYn7P
RZEbncn3px4hkAhyKFKxJpHr9DS7qipy2cJni6/qQHdQqQ5Ge3DHF4KjysvvGJ1bfDsyDqvgK2Hy
gip3SmDtM9YWr5CltdOnxsOe8H7AixWLbZ5qazvtizjXzYDgzCuBsd7sJ7IpV0swPopVK8gGvyv2
QK1b2fyqnISucrPeSPdJUIx2FMivpVdem874+rPexZxXGMvdCYyN9jX5d9YaFyZsshsD4lZVpR+D
POzKVNpfdnieCMrh5Qjr18lA7vyhwdLbdyHmCGA5+lYHytFTSVvi2IKAses/i1lW7WIqr2GanEE+
li98zeig2C+iwk59r1BNtbjOIccwfswZOoy5DK6GYjcvhVegrvUXx4ZWqoJCPIGao3x9jcR21FPg
mKVD42dr65mWf1kC89xM4ADixQ8uHXruCUwNLdDSRkQT6S2fgNIavUp/kS/rmFT+VwalhTxpqrnW
kKGvzS02rY7jrLthbD1dVoVcr3TQQK8CDD1oEqJxQYUpsss2pDkOq0Tq6YxYRnWLTIi9pZcB1Cq1
oLLTKune7PX+YegS4f6yeNZJQioQmQCraGgGpeVS1Vi4hvc4ban86hTppdTrQ63yGnlEC1pLJHFA
FkVLzcI3Ow2Nfa42aZ6ug5NVN017Uxcg8cDOfcV7kbLUwSAsBnSxTYwaPSUn0+KsVhfIEe9HVwbf
ofADgFZ24gDP/ma6IkUuXmuC9QG3IqkPKHd51k+RNHw10zpghSiAIy/4KKIsH97Kod47elwas6FB
NTKm0N/Wopsc+qMBzWbPPGZuvsMibf0/8CSwouBWMHWtKT32MdZJHBwLHRXwH9pFzftsrJtzK4LK
QVuz09uZ6GY8rj7J8dUgCgZXdAufn/Ays/vf0vB0pIxx6Vql7qBQeTVj3GL4NaNeodrti+4TngmD
4+GsD6cDqgSrngTE6YtZb5NkzQpQiidSdjVSEbtJWJONsYUw116I7bo8/rzs0My8YCOOHmDus2qQ
gDeLhxNIV9YbFfPLqKV5YPUFCRHAZu/U3EfIl932f4EYZTngVjp102RWCoyoBSVfGRVZG6tteA2r
1Y88LReXoyj5p+iYshVF3c7A7JLkCnDdjngoHmq/ADqJboev2Ih1eYCwPK2oezobVjHNO4iy2tD0
Fbk5AD0PxWYz4hbpiTedaaXhnQRMBTyZVMrb9E5WcowiYs8cTDrmu1CCrA6kOaAcbAtbfo48UIJg
cGVu/D/GDP56qEHqv7JpN+wVBZT1kL2AbCnSLZBXPa/py+XvxkweN1I02v0mwGZibGXA45qQOSag
dSjeSfccHHy3M2L14luEewCe72ikgGjzgzYrppFNK1S6yfiKSgVtYTGmTF0ExDS5cYylBEUSD5aF
aTMbEVS8Nsw+ahIV/aRizLx80O1F071h5rWtyC89s5eNGMpeFDHXyriAJv1rHkSrV/4kS0Z6kATK
wWzd8VMEbHfs8Z4AzFLU9gQpW7GmJMnbCXLVe/Kgw8zaHugFgAlXYZikUsF/0XFOlDacNp0EoBFA
JIaC7BSS+sZeLc6Bsq7zjV70AE4vmHGvpBBC+AWVfb/XcJ3zyWGZl9BWDhW96t6I9YR8N+NW8hW3
2hneuiO0gqTJanAHKDgGT4/8lHI1VasEcUAQcYxRdpKFc3Dsr4PGPZ6iyPMUKkbWVTpF5hoODmqU
dlgBjXl877l1WJ4UoufmMq1Rs7aWHFLUPkmcVJHbfWGMxg0IjlvOM4ZZk0OxnLwx8Z6XFMqD07zS
UmEiF/djZX9XQWdGChfmm4UI3AXac3p4BHcQ51pj+jOml2QLR3kOGYXN1Bb9PbTDtVbBR7peOs0d
m08jGv6mJINe338k0Q3/tFJ61DghKQ36QN9Zdv6Gbr87AtIN3IjGr/aZt3zA/HgbiVRykAxROQ4r
JPblWzKpGPV+4PbaeDIov2p6PBm1Alf1nIl7GbAcXe0rxZ8vIBCOst9nRxm7Gpeq1ApkWCKeUMhC
8zcv7Z53Xkyn3UihjB1dHJh7ifPSO0CFYOO9H584lzEzidqIIMe58Se5ncJOsiAiDgBsSigyC697
Vg+KW96aQe2pr6I73fafsycjr0LyyrtIeN+LuonFNOulTsJJLtrgiWVul1PlLRJvV5IGSfsnt0E1
AmtKZKTToM4SpOpipbQkcOyM1+k6DHJ7PYxei0Hc8ppX7mReIhth1Kl2Zb9aIOogl8h8Rd6E84Hw
05qclh77Et7IoQ5PT9JyDokZklSqTzyCIKkClgoJYnosarvwP/NrU/QuGw1jEZZY/++zpAJjp9dS
VGkk1D9aH2QwTflRYk5I2qkfIRK3Jugd8dj8uCyVHRjJyCWWYbAfT6WNaquPNYa2RieqpF0m/FwE
C34RjMLnZTmM4Tui3W9BVJRSxSU2Kg2ChEcJfNg17mfRy2/VN/On8Zw8q7cJAMclL3otr9trIyDz
sssBQdo3b3itN2bZfPtbqGimNo2F8hB5Tu1Gd3nHQvf/vXPivXaYryNMRHC0Z5vub+2pyDaKuHyG
BBIJ+oFgE5bsZB/pX503dRfuyGrEfASzpysGQJhK7MqXPOm5uItv6ofudtrzfIkZIIAIiUE9DGgh
6J5GKPJyHpoREaoW74rpPjWOhsRpWbMNeiODOuZcDRc9JxeTuituKhGk3P0RgF/67eRiN/SeJGRS
IAS8EjY7w9jIpQ47XzHEsMaQCy7wCohUdvTQETjF1AVtaqc4GK3N7egtcprbxOXOUDA/9UY6FRJL
sW9HM4P0tb7P+u9V/TTMQVzeWc3dPB2VhHdpMuaJCUwAkPkwvwtqxK/j2Fw2mEfJdT238L48KL54
P79OHljmQTEENFXy/3xMiLnKLrpLruIHzcl83DmgM/3LEhDKA4hhgIdA74CKYGkryx14csltUDy4
iU22M/TH/AHFAz90uCgUJDbRj7StOOqRlmag2Vy0L3H5HTZYPcKTUz2lB65FsaIkygaEZwP4xRgp
PfUWQFwvvSgog2NeqwdQrhT7ZhcGVmdr18ZO97vb/L58Ho7x7nLYIOd1piDG1EDOjuYXhvBPxY61
qfR9jBshA0h5LOziBpBzOcx4+FjCP9/ngxlthBG73piRPiNdaFMIa1PltcnKtzGrnxVj5DxoWO6x
EUPnx+i5RgmwL0mZUAHtexgQEGh5z5tjYcU30jPEFqSG/jhd8CmrwRSUHn1KPel3CnH/rPDCQeUE
dmYCRKrveM+A0kihiXn6tgWHnYj2OFaidqo377Hdb3/Bj2D6k5fVkdBxZg8bYZQZdoBkykQFwiJx
CMQoPxhJ93bZ5LgKUUE7Rt4o6jLKcJqNCoRTutKRTNQRcrv8nlcB/KrSXtKICtXhak1TRJr/GOED
+J2j+LWPrDx1wWMDnnXFEZ9q1Dttwiqf+PzRH6LNJflUsI5MAxB6ZCZgwj4bYZQHRtZ9EZAoaQTc
gMX8fgBihSeTDSGaJSSe66YEQChp1+dP5mH5VT1njnE9ucsVuIgxhZL9uPw1eQIp9RoDyJ6NjLQj
1n4CWs+WV15llSeBzsmlIS3GAiYpZN9lIVhVThODGS5QLsCooISN3K8tik1UArzzsswjSRvH9LXP
UDpaMC+bNKudVRi01gGzmIl+K/N6yOxbdSOY8oNK7uKulCFYvpdeiVm2QfSAyX1/PNaP2bP0bTwm
jrJrgikAq1i6H66wnOSHD+n3jpdHMc8Y3NUiwOyxfkjPJDRavU5jiD5z+zr68ifKCs76rd2PcIsK
sSb1olte+41582xEUpEmiyQLQLkYAyibVOjtMVVMgCoAWOStW6vyp6b3pR5MglXwXpSMuG2gpw7Y
oS/OV5qyS62VPhoLATljsTpSujjaHAV5n7t/7BiGRB49SH2B00VTEVSDmgPCL5kwDyY+oxHnmav+
eFkEU5ONCOoVGWsh4IeLGFNnA5C7E8nrh9UpC8O7LIaxRwS32Mihki6rM7JZFSFHxcpNjadqdtUE
hRt7/LHurwkAKlyeyKISEiXqAV0sQdbo9zJeMWNQ4uVU74uddp0/Wl7yiwCASU687zF/ZD1ZFeI2
cEs5eRGr2YHfgR1cYEhg84KGR4mLYaoM4FI66RUIHlxAYApOCRJ5tDnAWpU64R5MugBqH34AcMHX
H0Js2B3JZjDn7BnR6eR3UGefpUom4FmHR50T3n8xNf7IXdC47FZbn2ypsLF7shsfRmCxPgqpx6tq
/pdv//scqO+R6eU8zgbOoQU4QvUgHZNrUljvbvm9HZY56xZKPAbBAwTSyWl6aOH9rrfRiiPXCjes
H6bubTZ5NFo8IeTvm2hfTyDUEFQIKQbFXvXaruJdaPiXvxpPCOWY4mh0PS4NrOsU8cMqzt+lrv5V
RstfiAFWHUZdsaOLcjCV2gCBuw2FSpucaC6uKkEIjHy+R4GEY4MsE9yKob7LkBRRLCgQQwYYSFHs
n14Rz+VYh4a0HRPLGuiaLIu6EKyoRCdihBhDe5iTJ7ELUt6uGFsEwAUxegQgSnrKZDUHAMgvygRY
c9TY2udqeQy198vfnnxbOoCBhvdfGdS3xwA6kJ8tyBiR83XRt1Kq7HHO7UTgXNo8ZajIsBaRWa01
BIFL0+njo1Roj5YScUqVPCmU/w/S0khorOGOSfdCFWAdwM5yHhktTwixwI1TZmaR5q0IIWC/hc/k
dqWWDnAQ7cufhhjqf/80AHI6FdOnMmgfK6LL/MPsQgcQJpxrg/nxsf2KMicgOlXawNJIWsEBAAna
ZI23iQi04mKIGidRsFQjAqk5uKwR8+A28ihji7om7MJYhUbZvooe9UG0c5EHkMMTQhmatBZiKhcQ
IpYAEW+B0BsCqEzkjIWSf+Xs42xUoQyty4CUH0s4uhUoegCM/6ZNA+i6V83PQGsD3JGE83JhFeHx
oX5/LMrqktkqSnmCXlHhZTforB6BdOD3e1my9cGeMMU07pZ9w3Hby3oi5T41wq4yG2A3QWrfqtfa
iqmiMEZDLT1YQHpWOfOjLIu3sHavYoqf7A5R9pFhLbizJCTZ8XqMlxRMRLyaDkudrQTKOJa6GsQR
kF5OqUY2OA3sXv2+1pWzhImrcEsHLFO0sOoI+FukZdgWOD28SVSqalmIPgGoLlzxunEwVoO+p/5K
OM75C95fr4ETs0RtDIQ5SABRlwNuCvlFm9AUrtgriusVrwTMtizaU4XJ26S7QTnNSYFanyfgZQgr
Wxv7YKg8tSt8YbwDCIltpvm+6Z4HI/aVZvUbVbnt5Xq/AIlIW2/r8Nc8J07b/qi15Vjpkl0MT+b0
1kz6Y4zmO4ZDXKu9jYfMXsq7EnwNYLAYuse1/7gcQc4sBPphFwsFFw0FVdWkzBEg22ovAfndiRXp
ClD7V63My4bOJ9sgA2eHwAcTxM4C9dXCHlNYZaEjHbpur1RHCnRkstWBPG/Vj9XD+NettdOc/yF7
Zmm3lUxZJ6DjxbUPkVPo12UgvmBQyRUwMRg9VSCfJLSlvKbHf9EVoxQa+HWMM/ArbR6aapmh63TA
2pPskV18DRM2hqMcWuwDYUrki+122vNKd+dPp69j/i2aqidg5yCrpQGio3fpFWu5s5vf1UHrkwWD
bid7KYYEDAf0F90HsDaSu3SvHmMU6Xkv+/PASv0QKi8VigbnMuKHxAHa0u/ZXsK+eue2R7RuHc1R
ntGXcS+b8VlggEg8G7DxqX4hjVO6zxrmi5LUwtuhb67L7Hmclqcp51xRX90FOhigUARcQUQgTMlT
zqLUidprIHdD2ycSPLn/USROhiUz8NXsMSeGtjFAE2dXviKkZzInEyNeQgu3ADEB6jyCYUxPfBej
ZoBOZEauZ/xYw2AavL6K7crglMMYLoPZecysA9IWMNQi+fsm4KmxoJWJCLoIy2iOaqftZZEHn8AU
oUELlGFQz6YXvgwUy0N1jWanNJXvUzjeLgqPwO3sWiJcZ5jDATkobniZhsvs+0VL4gYiag0Q8NLd
LPV22APHCzw1+Igc62NKMzEfj41qPCtoUPZ61YXYLMGWUFiiq/ahl6yD3ci/YtHaNVrjX7b18zc5
lJNRnMBOCO5BwOydfqIuRcPGAr+JU4brsxbNP0djeUj78r4t+zdxlsF1IvuRtfq1Yhykmrddw/C1
E/FUODfiJAbgO8RXsggKoN5dJ/Aq8Xq7PClU6F56fdIjFeB9YPICu8mxSndSYTmcoyShiHKqE12o
rDMfNDBMWdAFoKrD5+qW7ryXAwVo/q9YGMXWAW9thKcWlXSayVioOaHUEVFZHYXbaQV3E8+Hz1ss
xELABUnwSchDl3pLA8Z1MPHYBfJhUH8RX/ZfdaIIORIfLYSpElBIsWqPIXlQJp2aI4YlwVgWAm43
G8wjYO3B8DrcNfrqXf5W5yU5otRGDmV3VbosqhQPM5bXQIpkS77kDpgHwja1I0S27mo7NJBuwkcc
KKhs810EWrg/x52gfgRllm1YlbGoQ9lcavdiAl6Cpii/pWrDydx5h0oZZgwuswm8ErPTdFeS8SCk
j+bKeYkwLpST86RMMbHKIi7CDkYiAGa6V4x91RfPXZzvWqHcXf54rKsTwjDNhTFTTKpblLBVrfoa
eFSzM4CjwpVapEUA2N99FKq73M3O+DldTbepZ70NEefVfz4k8vXJ/iMaAH2n9jnJLVjUJ4huPOPW
3AHTe59cJ4dkF7+bmHoCEOGx3fFaKuzv91so5YF5qocg9APb3YRadrG8TuqvedpzDpUYwVn0+vdQ
gel4qpmpjEBgmlD+ybEQQ/DspB8mkDy+5cfmSnLy/Xy9HI27PHL4hXrWHf77e55h6WSlLqtRQg61
jwTcqckkP0qq0HLshm2j2K4DFSvAhgl5zDYbmZfZMnIVbjDViz1nb0L1IRoPUvyLc5JsdX7LIX/f
ZD1ZAb47UcdJLoflc/EUTLeA8xHruPfCffNE1vcVHkTvf4lnv2USE9rINIAd0hgEtJ8gJTRgeMTq
xJ44RX6LTeDb6qnDVMvOJniZlQu4iIe0sfGy/ovUmQAvEQx4klnSW596ZkydrCMMpMCA74djAhSM
lfMZmd6wkUGF7kJIJzHJWqQMJqA3AY6JhRU7nnksyExrUUFui14uegh0QXww+7iKxmYGcr/xHhXN
VVE6ZQ/i3lhtOBoxXW8jijKYGlRzaZlBlNnO+i/AF2QuYA6VK7WoEsWe0nUJhFmUAEAOIKTLxso+
zK9ZR4ztnIHbZFY7LfqCe7A3MF0sfle0w5CJfyME415YCQBJDJDMT41zbaKuDxXoN4Gyeuhf2uFd
iRpOaGZq8lvIF8zBxgNMM5W7oYdZlNboGcV9gapKZz78xXEB/wUTNCLGI89qYPU4hRhgQ4qn/jK0
68z4SJe/eDMRiJn/iDBOD8tQW2tpJeT/5drYUx05A2hg/0ILQGRIMhYSUaah84G+NTHZgUR1TK9W
62MAgZ0ByprLQshHpe4T0BoQMi7kjmCFoC6tONTMfBaM2UmALCIkniTPQAfWtdKqfuZ6rYjXUS2E
pbto1TijlDULsVvEhOT18u9g2AXGMYBOhXYg8PtpDJmqBnHxLJp4T/UoT4ClZjLcIvUvC2EpC2h5
QD4gQUXHhlLWMEqxrdV6wVxVgvpIgrZWvOeD6DJiEoGW/1eMTNlGrsmKoBAx0zFBRNeU76L60k6c
2gTjAiOOijY9ycMl2j50uRb0RKoWtLas0lGk6iWLTE5OKpMjoe1jK4QKCssEivclhC4gLL/rvinB
P03pzsnuwekKAjIBxbwqSPdJbYv7T3459nyaiwD1/1aTjhhhJBvgPoaa1j4Nis4H8Psxw2iA+jR6
5QNgsUTbQoM+3tf36B5oPy+bDPOQQWEnYZAdzZ2vJHcTrxJDNoxIyIG8jJW96lmZeKxcPAGUl+d6
vIZFVSwOChvgWI5BsMhxLZYE4JUC5gSjDXAjyhwrQUvWqlkRDdcmEOflepgtTjRkee9WBJWz4fPJ
KGoj9ZXr9LFVV9tqiu+SOXNuYJ4m5O+bj7FUViyreFKArTazo/jBLO4vf22W5271IHpuBGipVbVj
BD30pYswFdu9lCj+m1LiGHnMKe6xzwz7rAre0Hi1Ux++6MFCnBdIpwtttOv4BpTXqFdxFGJFPEIV
8B8hlPsOtVgAixlCjCYwVizotgQM+ZCkP/I2Aep26pQdd9uboxntsercWZWVQ2iGtu57e7dcYxW6
wwxPflMfgZvyVHpZiUoIx87PNzAQKQAWgJcmHpy6Slcl1gEbgEUhgkT9RbjV/OW6eu6P+XE+WDvl
BfXZNx74PCMjNIF7JmMWGOgjALI4NRdc/VInkKeKEhe2Hv8S1GyvTSuQFxqwN7/LSh1ctk+SVdDR
eCuQsk9ZXEA+SwQOnQI26dWuxqfenECbfNSjt/8/WcRXNr6gy6sBZl/knFm9Onr0hH1A25TfFRGr
DyPHF5iOrckY0UbtCgN01Hu9Nzqxz4Fu5vT56A8iUs+Kk9yy6mNAvQSoA0BnCaoidfen5qgPgwyj
7LzFi47NAaB4D+Eebz1f/mbxXnpMF9hIo2JuZEj5Ui7EBSbDLodf7fBjjbkoVkwpKAeLKAjgUUlX
1duqbMFdjHdc/7qANvKJNLtAW05WfZJA9COnwLw4j8eRZYOYpUFVD5kHpuEp1dDrKiTwpuPF1VZY
A+mF62q9SSqxAIrFpO560JztL1siS00ABwGKRsI+Cib0Ti1x6NSuzgcFibAq71IZlZwY9UBV5OQ6
TDFAMkcSCsR4hJJTMWlq9qrSC3Cu6k5cVJBWF07PBYz7aljTPox0nlzIyOxBh3kqxpQWcGDWyKgm
LK/IuzIwHtsr0xnQN4wd5TgHDeatsivlMB+aQPi+egVoLAABsuNxPbCcDg8YUGZgEQRdDOoJE2Eo
1rLWZnFw4k6fPq7m6+XvxhaAkAzgM5XUpk81DWcMwk/yvDjCkHpq27iNxomHrE9GYD7/I4GyRakc
MyzQQMKQyLbQ740KBAjpz8tqsKqJIEDGKclkUg2Dkad6REUidiCBWxA6yqB4kN/BSet/xKS1OV1V
gG0LbzDZ716WylTN0DDmB/fGdjn5+yb8yolSAoYKQkO4Wj1/j/L3ouQcH/MDge0Dw64o0uICo2QA
3BH0vkitJ4CI1A1GWxWOBPIvnBm7hRwZSCUyGoyUFpMurVhbgI2RbT0yRzz4yR0fQZl1WOgqAi/N
AGIVABJPFWn6RWrSDIPdIajepBzsyIJ810Sqf/mbnCNBIMPYyqFcRiinsJ7NeHF6HzUS/TDsKkcP
tOs0t61d5Uc+7/x4ilFJohWJ2hBWCfYby6ywB1z9dlmH19WoPFxWjWUKKPnAvA2kUAbdPQ3jHBtP
YrY4KNw9G3n9PFj5/WURrIYATu+3DOqV0CKQo6aBrzT6k6f4pY91sx7g2tHzfKy91RHdOXJA+Ga9
8YjDmNqhbobeM1YdzqoLaKS3k2HBDNs1cxbx18Db/mV+J4DaWwpKCyhvUXYuZGanykO/OPMguFNa
2Vb9cxU49+A5Ajsxv40UyszXuMxDlG6hhju7yb70h3fCSrWSxczdWNjFq3wbPyhO41cAgJ9T7/IH
5ClJWX+dFLJcGyQOVj/jOigNbFENnEuYGDQdMIDbSiaUsJt4xrPQ95PZt/2wOAvII5KxdipjsRMM
OSbSnaaWu5THsMQTSHmYOtVYXzTx5UJBaYCVXO1bCUMWmdgewkW5rRX5o2v/5tG/1ZIKvGPdDeVq
QKgA7pQCYL4J6Ir//GNtRNBTXnne6R1KxouT4DPV+s94/lAx4nFZCMuvtkKom1HMpaHpKwjBdKwf
duXDZP1FV40wCqKOi8nNc5atpTCFUiqJiPpJnt+k+kWRXi9rwTQBLM6hvo4dIfCUn94euLssKVrw
NeL4fdQ625o/LaA6Jwv42Od7ZXq6LI7lRsi2/hVHeXEu99oSzRBXNTe6ejcn13L7531ecyuC8lRB
lsvGBBuqsxo/SvGXNIMnpvU6TtWH/NAzX90oQrmOOZetkIeIB4Ut5LXTNbVtWFecW4N3WpSrhEab
ZZOI02oAgmeEb1X/KpacSipHBo2Dn1sAHw41IkN+GlDhk+Zn0+DowTosy8RIJNJI8CWplB6RFVVL
D/4AJyt/ZnplN4DAryI7azgfheWSGzk08laoqpFuCpBTK58FGMEHXi+KKQCVUJXwFWJ5g3qNNb3y
fwLM4rFGUOm4YE6sz4Es4V8JVFRZhbpYpwifg+BaZBamBtLHcZ/b4L+5X9x0D5ZbT/ybEUZUjn5L
pd4SFvrBo6Z+Xa6jm9aA0pD2o4159Je29BTwugOc7X+ANyCueOpEsoThO0CVA6IIg13kuDd5Pgba
EiOJk9WJDQNFHWPRk9DWIyGVbQUMQFh8KyQwr2MjDIyKU9zquTOl2ZI6sZwtwNoP5SXBnkGhZMe8
ks0IK/1D9grK5Xq5EoxGwN5ao0ecbPE8YpIfjeE3cI3h+UCnOwVYiKtWiEF3SmDszNmdin0/Rra1
dl5h1TsTDdjLQZMlkUxkA/cWQ4om/RwKNT3OwSKyOvKc+IL63Eqpny8/mzi6zuPe6bXOvSzw/OXy
9SwGqSTQIFBfoYywQj1K0nprddQ8/RDHyokwRtukHyM2ya05d7Kw3Us8QJtz34JQoDArmobXDP5z
agyKsBSjkMaiY0Tv6vSUlt8uK3XuWfj3NZCcgrZMMdDuO/33sZM+CQkqe84I4DeQcN+JZnQrq7x9
2/NYBzFYPcAUGkYxdZO6fqJFGyO1W1fHqiKnRzUq7hJvVHYaeDf+QiF0v1QDsMwYaKAkVaWq94Zg
oECJK64JNbfr7ntB4NgC87NspFAXnZBnlbRYJnwUxa7pSe8f/0IL5PW4FaDC2WSNXocgrkkVlBNU
zdoJcVG8JaUwOSXuDF5lklEIBdUtJtUlELLI+ECUDehlnYWzgumB7AWwI/66z7DZauxWsNXxcSB5
0ujKriiUJZB2IQ29O/Av+t3OdNed/FHekOl/Xm2SMYd+ohyNqRKtiZzlVirihZQ+xapTPOhAhYof
+8PgLm4N4IkXPhYro0lKpGISGHh1sEMa9ygFDawhNDmRitrye5Y4+ZtxBLRnit3hpnWBsD+/VH7s
TbZiy4f5F384i+HZJz+Bur1WYVWmRcVPEBbNXYvXfqpd8IT9cb5/qij1gp/LRolqYjsjaqPzUGCo
h5O58vQgrri5Dgc1KTqlhR5N/VEP+0qO7cXkpEiMKxdFJwX/A8ESYco5lVHl7Rr1oNV19PZhMUY7
GxaEdFSl0FKuCk6E+irCUxf8iTQq3a9wfwiz1RDjaMkGU+zM//CjKSAnCndjQEBgBa9xJ9c6SEdw
XShX0SE/Tq/V0/q9doQgAscmd6qV0S3Dt0RhzsJWJGCVzigw4liN10JH0HGQfSxfZKWgFK9sLGG2
tgm25vS64HxdxqV6IpOKPcOESmGZQObcYf0pb0DJW8ToFmfFnZDm3xJy/KVpeCryicshlnElbSXT
cWgIVzHWBoTw0Cp8uX1X02Rnqp95EXHuCka1+ORc6RC0yHrVpSl01OzRXV1QlnuCZwq2sGK4UHLq
mx7o7yP29p8ua8g8W8QeEXkkpnloXkXJKAdApeMqJJAN3U7wlF0XyHvezrbM9NCNHCoGyI255KUM
/arP/gqgiW6o2eE18JK94gYNDJT1xr0J1HSM1lRt0KJK/v9Iu44luXUt+UWMoCe4BU2ZdmqrkjYM
WXrv+fWT6Dd3moXiFK70Flp1hLIAHhwcHJOJm8UGbVHsi2L2jXsZbX8fS+acRabJcW7X+KiSkdxN
cXtTCDmGN1o28TlXGLyzqJS2CCZsq/1MdlB8gkDMT4UyeXH5OcbE1d7yMkyOFt5Qg1CIMaC1++r1
z6sBTFEdRWYcWJQDDG7Ta0kf+woiF05Yv5XRYQnAVW3EAu++cUY0TLSoqAaBXwB0a+d+MRvloSkS
U3aCHF4XMm3jBG2r8ndgiOjl3lsAOKd4BsV9uShskaAAl68TN92jWmZ31mi2dAQXFW2iBUn1PH5M
Gg01xSD3tbD4cv2sbLwmWJ8jeFoQM0K6jAsb82EGwxaGvRwjnj2Iue7CISno1JbuUMophsUl9PMR
wQHdODhnoFwUGSd1NmEkU3b6KqHz+GREn2vrjwVdmAIp2h6xKAMOj3BxgBnHjZZZAGlH3VUDDEnk
rcBMNk6d9t4OBZF4glwG9+0sTGmTxrTx7erw85SVX2ZT8a5/ny1LVFSw4iEJjPcl3w0YVBBTiWuY
R6YobkdiuhAoO7cVjQ3Rhm1+lRUUt5ooDis8YBmUijGB6cegfMGshyAI2ATBTDZe+CxtwtenpiyQ
lbHEyQqzNnXlSHtutfqLLcl/fssxnXNM5KBYjpc592hdxmlWiwCfRpfLuzGX7/FKO2nD+DVt/jzP
hEfkCoozNCUvUxlzbwg4+2CXgLJJL4lg17asYA3B+aNcydtQ7bEaeCU3LVWqKkgtBAkNxh9/bm+w
AUSDIFVBlYg7mlqShniE4dSQzkLn+ETn6TFZkl01iMhoNtoZWa/6BxQXAllVnmVDBKjxmN+jBwsj
uxVtIR5e7lK0MYZH083ecHkimfKre9U+XV/oliGu0PkwKNJLyG8y9KE7mfn3sT/FqaCCs+UesI0a
WorBLY8h8/NbBH+ogw7dgE7aLV6qpofEjgQQW888DQ9YGaoQNhq++MaXPF7aICMmRvSf0/vxnvFm
4gQj6tCgA59AYUdyjQMpvT/fPAMJXFbkwxgm3yBSDVqk67WMVs3gc9m8Sj0oXvS/OMFrDG73IN2b
V1IGjApacc1iuGOQOTV8+CQqfG19J0zkIuXIOODQJHj+neTeqqGso6BkWSWPKZ5CZCwED61tCPQI
yWgyQQc7d83OraQsUzyjzFU338Mg/zxbIjZTdjL5QMLAZPQ/ENzJ7TW7RZIOEErdvBZmejOlEHQi
y2OXdl/6Tj2gKvVfroo7wXm/KDECFfRd54Ta3UKX+W+u2NWq+A5KJU3DatSwqqD9nrT3eiWwso15
YuQ0Ie+lsX44lKs57w35QzyNiwEHCI8UFSwJIYbjytton30Vqh8yN33xiVZYnBuPa2WM0xpYrQcW
mZrmKY1cRummOVAqR6QJVu7rB3Xr4livjjNtq5ptaZyBqEhfNelBi19wDY6igfNN69ah8sCq/uhM
4/YwjGSU4iPwhExQUA46vIJEQ70aq6Vcbt0HBLd1NkoSVZcBomm9vnYWd3kh4DS18EJ3F5/UIPgG
xcNPcNfgYQtW6juwTTwVYMTWdsV98YTSuYr2JNsVecKt5AHs5+OH8TtcK4ORl3BTBs0OEggj9+Ev
PEkO7WE+NE6BxJ5IA2P7m34g8o6RSIOh1my3I0LN6RVfhA4WQZFE0IvK/qNre85+yCoDpSMxZOUN
gOb0MxhAC/AABiKSnm0MMKNAthjkAXzFuVaDIiqtEX1rarkLq7tc0VwtEQQ1IhBuIRIZlSlgfgrd
FgepKx4GBZ3zjSJwh1spXtQrUJRB+xVYX1TuHIC5cUoXouLLLArZGVGUYAJ2ig9FnStO2fTKzpbM
6CZkeXl5SeWHRFPql2Ew9bshgdDS9bO/lX9BRhltjaxhAOPjnHu2B5QKZAPfj9xZD6Onf/NTLzza
jvUVE1qgZDEceT8krgB108l9oL6f5JXVtI0OcY6cbYJfv6nOfDfcGJ5Joyfdfx8lFcRxm6cBEYgK
5Rk0JPItieWip/VSYpHov6BNUNAaEnJKcBtYgpfyRq4Uu/kBxH3cwC6tMiG4iewcdC5kcZXul6HP
bgDCFUlY+d1EA/klVK5VsF+bXMCQ6FVi9BJ2Ud/FTxJkxG9b8L1nD5FrO8Xv7F5hWfQbeS9qMnkn
Pb849CtgPozolbHpLACH36pD6bF01eDrx8kFJ/D4yriqFZAXma7+bEAxq2GkvJ521FCOxrt0L9LP
2OD1wfW8+jmcDZf4ugoEtHB076KX7KcOOh/LL4+sM3j0d+Wx22Oax9Nvk33j1J9yv3uMfdEluh1k
oxOQtcXgdPPpIFVv5ATzrKzZUd+Zx8W19jG0JIx7bbc4/YH4uVDNfetKNTXW7YN+VFvm65PgLlPD
MCa47/SfDXmKexFj0mbgs0Lg26IMu1PyxbZwcT1Aq35fuMN3+9XaQfz4lyhTuuV/QdqD6RumiHFB
borS5DJkIx5C8hL8rGXltpoqP8xFDm8TBm4A3cD4B893fl+pedHZSQyYfGl8+Pxjpsgu5sxFbp7Z
HH9EoOH4fzjsd6w8XGflct+3wGk9KXPIsXvAFIVTOktOu5vUYQy9oeYy8aF3xhFRrncz5MBbheVi
IcJrG9wRnZRsyiNDY10hyknxjdtlH7nh7XKcXcOZXmNfRIS7ubErQO4Q9lVfVnMOQLm2H3LMgKmN
ertYIrr6LVe+WhdPxB2Uo1xmGWCQDaPdEOxKWfWLEYppYUsFtxTbo4tv+LEkfgC2kSQzx8g6HmR7
E8yu8c34lt6wqZH0LtgvTvUte5pvzX3k6aIymGAz+SFEpc5Ha4zZZi6LRie92eWtRGgsF75gjdtI
OiogaCC1QZ51bqftqJhzssBORwe1iQz3B9NYrLzwRXHwpHZmClIFkXVuOi7jA5SLtfSwjjR1ZqBV
QGtlooYpuPFFy+KuxsrQQ1IPJhxXHDa017LbJE++FJLoabh5zFcr4Y5ZVcvIhqXA6YufnfWjMT0r
PSXDUdFk1xq+d7Eg3N72yCtA7piNhCzREgMQT5y3HGIXC1RlGEfLX9BNIzkOKhoLE1NIwCFUPTeN
oFfQ/RCwowb2m6Q3Mc82gU5BRDG1+amQlQKFJMak0AZzDjNFslHBUeOULeq3VlP2gTpoNEj/ykFB
Oxtj81BHRQbkHKdVpiIvWBdxNUR+kL0pCvobllEQ2r7H7xdO4wOGT0YEBJnrpAJM60WfGO2M/IYK
FJRulwNch0/wlgcH/b31GjzIuoNayt/U+TRIa/2z0HcTWl09cm+MhVYNGMK2Eb1n30lVOde9xkZr
PUxjBcGZxoy3bliBQw7qXfoR+fO39NtwAIkiqrfhrnXxbMho4FvgrAy+F3/B+c4scwXPmYzZJ5q+
lIDXd8Nthbd9utDCZdN8rSvtknsQ00JhqqH1v+nR2XReK3Aughhme4kQ/iLbdIcrx7htXpi4pOm2
bh7Q6Ca4EU83bT4aTRtdhJhvQs8lPxtGkBEcazZLwJhwmFBZ+WugtcumaIpXUZJwY/IE28t4ynD4
wTbP1/tmiIZFARpkHO1h/B19GkDb+K69mzuxM6DZ4dTcgAqicLud6Hbf9AUrZM6dGmUQk2WA6Up6
6dYaNOq0O7sQyB9tgaAXF3VMlJbAdM6VfQJFk3KjbHBCc3AKJS9F8NyEh+snZCtMWWNwB6SdlSjr
a2CYEC8cujtL61E5fQlEreuitXAnQU7DoukNjOpoxq+i+lyq99kkCGW37B1zSGALQsEHFQT+m8h2
oQwF7H3MFL9QVND5Pl7frE13sobgXDMUOmopHmDe9exVtwkYcN3YY9r1rYKDZT6ovtQ4zG+Wn9R9
rXjzXtQxcH2RKKSeXw5GXJcEtJdskOaZaD+b4un6Eree6h8rBCPo+f8/p+3c1KyfPRsUmmW1m4Ka
qA/RkRz6ZmTQ62ibq8G4LMvsEAVc/udoWqJHQ0iYhQfjYzDXX4kliUbENy0cNNMYasbrAqmjc4wg
lNo+reEkhk5ylya9qS37mDWKF/z5VB8ehCskzgAnMOVOtdwjRZX/0uNTnyJ1W36/vmOb52iFwVlg
3S0zYiA4HkuCZrqcd49dZ4PToozfrgNt2/oH0vvfV7ezro1RVZdAig6W7i0R5AHRHnNX3agP5Q+T
SrOnq1TfZ05P7ecEbUAiUxcslb9L2qLKMYmCHxCGD4t+s8R3kShK3bQ/DDugem8iH2Jx1q7oaKvI
R+Tbyuq3gnea2USCCESEwFl4nwaKIYFDxckTCN22GRo3ToIPJYLgXGtdGNJsqoBoXPNoPfTflh/z
b+PEetSSiBIXzA5NSJM3tPWDru118ko3xkQrhu4Ea918yzPhj3+2k/3SlcmMBsk7pLcQ7jwi2vLa
HbSsj8Z97ZrUPua+9WkRvJ42pu5x5FaIzIZWiErZBHMKZUdUTwa3wAZUDnmUnvWj7tROcGhyWn2f
noo3xkrOwp3+tkbXicM0cplq2/UvsZmjxlWNBnw8fNCGzX3ssgrHvJqRmgcHwO2Irq695rJcig3y
huqN/FjeJugQSP512E0Hh1sP/pOp8vJRUKVPJLbZbGWUxUcS5E6uPI9mtSv0P6cuY7v9gcQ5uKif
c7OXcPlgqGVXjcvObvNDKU/e9QVt3kErGM7HFRHpzInglsUDxcGUu6vab2n9Io+2n+eCGTH2f/Gv
oNWS+AQ/CPjm8P0VNB8HUDSE0ETSPHkvClUF34jvbJDRkzvELC62I53GyalXI5C9PMai5Wz6zI+t
0zgL1O1ZCggbq5MbcClNbeJrGqQcLKUTGN0mEIjTEeSDVAPDNOcHrwF3QipFAJrmFAQemmumA7rf
VIEpbO7bCoZbT1lBVwPziHgL27DmtO/2SU3utajG9hnT7+t2tw2G3ikLrOlM7+18TUmmpqE6IlKo
8HXQ1+CoxuLOA7jTd9eBNj02Rmj+AWI/ZOW1gkoOSKLhZqtKsPsPWefoqfLy32FwYc+YdNNosVnR
PkMrAD7SNP/5uDNLgMPNoecexU4+Fo1So04qFTYw6yWdlxezFdXfNq1shcBZmUSGtgrZ/L3Sj1SN
Iwq9UfBtL4KLSwTDWVnboLCYsZeylA10VL/WqLCTXlQG20QBM4yOIhjYaC5Ca1RKF6LhCVQGNY3K
ryBtprkhIknecmiYBAOrA55BmAPivntsRXpbDAhp7B4M+VM5PY2FjlUly6E2Al8z1N9To1Y0CKSn
P7e4NTJ3O1QGxCehBoD12YHfJe2dmk6irCL7Ery7XmNwV0O/xDUml4ExHslOc+NjAAJxL3gwfZTu
7kUsgZsXOhIZ0AYG/8jlYF1mKAGZB41d6OjvNWl5DA4x+iEkJBgWNLpoXv7QfxfFUVv3H+sh0DHH
BaYYvk22L6FAgPEOvJWHFk+IZTpUvfR9zud7o6keiCy6NLb83hqPC9sqTESa0wy8Rbcemjx4NEjq
T5PkmW3j/Y2NfCyNnZGV5zMStcNFCCgLw1OGflqm/XWAzfLmejGcb+1yYyn1SmUpN3tfv00v2XO1
1ymhlkce2k9Mz4MIrHLLna8huSM3DkVVGARG2bV3WXKqKlHctRlYrxG4ozXLEfRBSyyq9cpv4xsb
77Od0Td//EekPXRF1cdtL/LxnbhzZpAyVCcGCOYvULn8M3UiCosEO8fnoPO2XsxaQS0avSNQPsMt
IkrZbCJg0hdUfmw17yX5lcHFk2WD5xQhuZ1Ve5LKN9BY2F03uW0IzFrpqAlgyoL9fQVRG90Smixs
MGfTVWrMfxkdvQ6x6RGUDwju2KikrTH6C4hMVVyshFrGYxc3dJg12nYCc950B5g2QkERJXuIeJ6v
JyJ9Hc0StqxtLNpID4i8nNH+XlSC9KYIhzPqeDJG6FHCF0QtG6ODNLMBKXZHtpO9PKaC5OC2X1it
irfoJjStnPXcQczoJUX+InNiCP4wIaXkTbX2820GpQnRZNzWnU/ASKyq0JW3cIuc72XX9zWpUhQQ
K+WTmnQ0an5Nw8t149jGQDIa4mZosTG47xVIrSynES6pYAhcUn1bWou2TSGIkTa/FowMM9mowaJD
6XwlEA7uc0g3IRuzxDbto/SQB9kxqjAm1i/P11fE/q+LWx4NdKaJ7jNQ9nHmDumt0ZwNdgFmMj5U
jElCwcTiFgJKFCDFQl4Qo1HcLTFllUmGwp4hXJRCKG2gut151xex6bTXGNx3CbME/bFSgGTx+xCd
6mXu8HlBk034hcmasGYkAeKWJawRuRNVgDJ/nkKJ1UOmfqc6qqegmQLjicf4ljxgZORfTElvlnwg
lMTYxTB/ftEnmHR5l3RjiIFTJQjdMBgMKjWz4WRjtof4nezV0rSLjPxYS9bdJMVHzPdFVO0ngTt5
t0DOajDzqqDDCuPaGP/lrCbGXImiLZACj257L2ioFnnDp8zFBhzA7Ider+RtRjiFx4RTeKyZJYLu
9PKr34uk4zaMCz8EM1QYisCW8O+irBumOtGwI8tA0BQdlJ+CRhZY18anBqMq+jLRT86kejh3Rmal
msslQSprqVwIRsVq5dXzz+sGtREFAAQTGSB6BAWfxha6vtnCcAGPCUCSQwf17mHfeNZRTPO3FWaf
4XBfDswmqlJWDOdW6R39d+TEXuAG/nxCp6m7HFNwC/6N2hF6SeBcQD+FNLfGjzFUuT4YUjwtjkWa
l6qP3sqJ3JpG83Z9E7e/1AcMdyihuFpHVg2YdljooKRU1fCaKEUz/Bv++Ww1nEF0yNeXVQMmla6M
D1Yz3iRKdJ8YIWTLEsFJ2zQLcNuAbEKRmYzduVmgi7E1OwjkglSw8+3w3iAdtYPd2ERuYb7Eo+02
6e76JjJfeXG2V5DcC30ua01LQxmbGHzurIguICOPCePg9xWorl4H2zy/KzDtfH1Jrytl3WB9to40
U4ex4D8nJIfpYZATvMg4VzavALhUs20WGfIYsjRiJNd0MrC5JRJUaxMhm/DmajANgrlXMN5pPEOV
hPsaZoGt63zyCE7yAhVxKjnZ797VHONN3bcy/YvSDdb3f5g8W1U5SnaOuWOsb8ioNPxa8mc7FH2m
TYtHkwxaijGuiqnY88/UgdXJ1uaand/uRu4SitZxN1VrX5dFHXabZ5hRnSKlYmooFJ1DLUqJ8a0e
V0s9vi7Tjzj+Jlsv141u08JXEJybUFtDH4IwWxwlbR29+2r2L3GSOFZhg78u9f87MM5ZNFmNZFSJ
9agkkqjSW58q2X6TK/OlVsJkZ0V/zvXM+vZ0DP+CmQNc4NyRasdWRls7YxyXJapnqiNN5U6ehV2C
mzaxwuFuLLRooY9CKxlbQqK65Tf7xPoEJQ/U/72j/qjeZDfxxKKlIljuAiPJIrdyANilJI4xmTSQ
30gM+uVYdJy3zATk0uDENRVou/DpPXuo61JrOhh9Xqc0H5OBIhf4rbaLO4TTMQ17SeDtt2x/jcgZ
ZlFkaYtsHogvomgfZemzNWleG4rUtLfcFMuNInADmyyUn86PmNXnU5ipsJBRszIf9E+dk7fN43W7
F4Fw5jEi728FEIF2pBQ9QlDJKmXBbokQOEswOqM17RFOKWiT70OXP1XFfPjvFsGMcRWVYeo8V6QM
EMQ6pcrNZD5f//+3InqoZXx8Cs7bdc0AwjfmWIvb7lZzl321V45oA4fmJEbAnOtoW0cHtAOMGlbD
05LnVakgOq5KGcyrLHaz9jknN1J+05Z/8XyF9/mA4QIISCSqeZY0eBwM/XFIOgTLkqtNj50ikjza
evdB8wBcDYjPEV/ytb4ozLIobED7pbFWEEn1QjU8VEnECISdLGp2zXIk+acqQMAp32SYMg3inpa9
aJCRHUwuZoIiEegWTczcgD6Gc/IksOfZJAp7hhgv5pDSEUy4eh/v5uK1tTBuGIhi0A1XAUSMh6sI
a0DazZ3hqS36xJgMBIY2RmjVg92hAjEKzvB7PftyXR8o3CGOjEK1mwQokz/FVH9CBeBBephO8eQq
oEzOd/Jz71pHyFH6gQ9ZN4pZnlOew35TtxCK7m0ceKyZwCEjvEITCWdYcwp5kkrC187tgcrTZ80Q
HMeNaPsMgNvUpitkDdEvDkhg7kFe66n2rb0UVI2OeYpW0ob4aGr640N5hslt8TSEtQrOC0TAeeKC
kxG8ydAZV2wo/n2/jiTaPs5famYEMswZSIbZ9fdhlRIPYb4wLmBf4dJmPr4S5zPn3mgLvQNMd9JO
3QEy5p72qP/QIKWBESuBSxOtifOfWqH1lT3ii3VyQ/PhsynSVdk8Zzq6PfB0wKw3X3zvEABMYQwi
Rj2HLPx4StPBtzB2cf3TbHhmDB7hKDPmKUhlcf5DISOUHqBG45Rh7irGq2otvqEcEkkUyG/ENGsg
vtMssiSji1I4qswIqNWNIMSXaDod8zG6tYXTiIJl8W1lcWHbktJhWdZgg5XoPixat1P2pSXwU1uU
IHiVQIMPvWUKxv64/ZvGBvrrZIAZgMzdwgyQY0NTzcELbE8ewJ6FxAZUQPwZj2fXPoiKiJvLJEjM
WeDrxDwp5zaUPsIVZSEfkJsnDcw3UaSCaOV+WEKBtb8XaS7O1gqJcxYayeNgYdZYLZ1TTYZbKGgJ
UT7XeXMTSZ9SM6NkgSCw9PO6fW6eghUu5zrqeLF1+Arsb6b9KqSaluBINDPLvw4j2kj291W4VU66
WpEe+ZuyRK+j1B/mqkPTU+VNkUjSbXNFmG0iGoJ7vGq5b2Yu2mKEC0sVWfKh0GSqlCmoqwQL2kaB
10A7LCyTZxMyEkOuJfaEkPUvyvhmlGguj39c37TL8R/4JiRioRGNHmIsiTP+bJpndGrPIe7mBvMk
6XHYd+BTY33RooHMy9LOORbfwzU1IJZUCbD+t0ofRI/ZD0iJO4x8kagu2h9sZS9W2rm0fA6YS4Qt
SZVARasO6XzEzCnyo8oOUx3I7YuW+O4Cz84YQwKbI+I1bCnIXc6NUB10ywhscBYwX2KrbkRMTASM
XvZi+S1d9pIX7AdPcey3YsnuVCgc7f4Ft+TFLYpfAYlNcBnj9Yl5Tc4+FSvoBjJBRmHwZy+I76Tc
SY+S13iq38Wnf/Fl2Qbyy14Dcq5Fn8zMtGQAMo6RTHP73bAfMCKdlJ54puPSZlFsQrTMqDOZaOpF
2UlR26oerZO+S5+0vXkAAaCv++r+LyafOCTOp+iN2XZdb51KpUgh3hd/Ri+QoLHx8lScY/AaPZGd
VKHZZR32bvRAJm6iDtQ6Oe4fxpkL0jVdpnNEY1f0orsIWDlgbnGlbklF3gA4SLTUnYu8P8T6YiNZ
OxLTQcWv2ytxqDwE2hLcVYU0CPzb5fuV/QDdwuOLtdBcqBPJIaS4mznt3g9LcEQGyI932Y1xrI6h
X37+U0/HoXHLtaLFQKYTaNEt4iNf2ZOX9KA5jHZZdKcLV8ZFlsHY1lU9AYtR6IfkpvKnfXw7+2mw
C08xClrX18Z++tnxY0uDFwfPkwlXzqtwB8USmLNlnQyt2RPpfpAtLxgjd1E1QQxxcSVxQNw5h6qe
orWtfUrr35DOKIwXkgqiMdFSOAda2P24YNTkRFAcV+M9JImpbD5poaj9ToTDWYNh1FORLNapUEp3
skqn6VDIikoaSSKkq3uGdlUOKWj1fg6sHDwhyyfbhLFbMg07gXWLQDiDY1WMKFMAEs+9k2ooGVit
p5PYvW5olxXAtQFgMVyScWlLNEqowJn8/q1ALSTwMbugH6Ba7g73FnHSL0jUYAZlpKFgicy2/l8j
BzQXqei2tOTDAGi9e5syqBPFoimnbVeMqjTqPRqucI27N40WKiFNBK4qnFoVQ5G9jgJMR5Empugg
dNPnwBO6ik0vvMLkjpQ020Y2peSU3OrHyMkQJQwHxVfcdpfvMB3pRTf1oX9Z7qAkKTjMmxv6gaxz
NjMNMzikNGyopDR0KWa6DF8E5nIRiDBzWUFw5jKGGPEbMPz07gfZmOny3fxUY7qj9OcbVURywLtd
KIthcAwvKdwmTIPW5o5alCW1NGbBKbuVQdaVe6Fn39tfEfSgKi26T7is3QUWt3uaJBMllIMTJFNp
FfgkNrxCfuksg9bxi9G8CnaS+1gXcNxOYqZeqcs8OMnH9r58jL2xc6vfoxuAUWHcY2h314t0hEWI
3HnTJDNJGjU4GalOJ/OLJHzgcz6LWxJIAc5j5VKy2lIqglME7t8w2OsPQlk47mxdIHBxf9sGoT0Y
wSk5ILoAeY+2i/bi6HdrHahCaxrrtpJNvkisTaVmppN0kkjn9f2dDCbldP59/fszy105v/eVrDE4
y+7KzCyjXjqlWuVY3SGrGqoTTIdHgva77bUgL8yYcyxQsZ5/k1wplmaUwy9RXSSDP6kKecJDB01B
bWUOghIML+f4vijweBIDejJ4rfBvT6XXpKKNlMfgTvHzfY2YF0GwmzxBJ5uK2Se27Bk5HpAvI0KC
aCl3YHu7lto8tk/VYlDZfpXzUZCHe/+9/EdCog/NPqxAgqLf+eZJah/ZMtZTe2Sneu03A01d1j1E
Ku/sJ7AJ+AMFR9+dsjNAgta9Trv8IYdm5fIFzOw7WTiBvPEpwa2NflqM06I5iP+U6NcFyR0clB0/
2fpDmX3NREpqGzt6hsD+vsq4jAsEkNslOGHstB2gnr6IiqgXPlZ71xrSTNbIyFSWzwFqzN+oWox+
/ioe/GDZacb3RNcomc3jSBpnMAUW+f6Fzr7gOyBEHtEnh/ImXxIyEaxVS9matHdKMOf70ME4tq/f
O6gEehG+n/ow/MZ8aPbGhjOzR5Ylie7mRnAx8xlJJJXYuj9+BrtWVxvbWiXqxyN+hlo+1whCsn44
lFkMMcaGlqnqhAmhhZntCjIcl3HAeJ/tx0SmqQZK3Eo/5O1na/qWVBXN60JE/nvx1dmPg8A7iPBN
zcCQzPmPU0vSF3HemVS/CzMqR05+b/to8dErOioucmIH1c2gFXf4Qw/IwXKHK1yINY4RbCEDqdAQ
f7Et3S3V70toCY7xptGt1sdZdQOX1Kga1pe0hwCMimbGBtpQIWwlR+5aqqYix3Hh3NHswwpxTLUJ
XBwG59ztltRSZ/cWTSBigD4gWiqNNy43mf12fQ+Zi+PMGy9tfDMmZYCMH7eHxVwrVl9ix/SlCZ8G
yDdAUitxDSWMqZVlybPc/uHMBTNlUNya732JKE/w3DGxNA9ljHwCbTOELcl9N5mCRV1+L9Q+VAwC
ghYaPMp8+RTpttBStNykeQLNhCIx9v0AnUJzObbm8BqrZD+k6f76Rl6eAWCyJB9e3Kjs8NQ/Rq/1
8TRmJi1QLVjs3KlEF/HlpzpD4CcuBqYgF0ZYVWuor0mNgfEovksk+RiT+l4m6c/rC7q4LDQoH6DF
WgMjDC5ivnHKQpOWZda1QZOK3JkWulUIpFmKXsrc60AbO4cOTrQjYhqVFTa4WzicDFJgkNegbaC+
gmjxoGkiChMRBDOYlfdMzaFhwbJB4b9GmpqL30fZj+vLuDyyUBlm0wIgSYTUJ9/ThtaOIqvUzKAk
CmU31gIXEuW3ELNDCnvBIP8fooEx1USJCuLQ6GnDKTpfUSibZOyTXqVmPd5DkDqC4kq5k4ax9qRO
kwRo78PHZ24CFUsVpg2uQabrJjNjWW1gPGpaWUOxB+lyc1cddEfbM6Ye/PMKv/hU+OmjfV8elz25
1R4JHsfN4+xrjkrVm+JVvQ/dWAIPlSi3fvFZuV/FeUkIYkeqHcky7Xu0FNRvOdEEC784BAa6QDCZ
oRN0bIGfjNtmqxr6fmwUmZbLQtM0e1Lyn3jlfbv+MS/XgYo8ZvMtBIgQO+DVTvM0l2wzA4LZ/Cjr
nKrmJFjHhUc0QNIC1Q5M+sLxYi7j/PvV1lQTPS8binThp6lv/STsK2gOmkfQyb7gUN+0tToJgpbL
zUP5FCKANtSjERTwzcZSm2p2TGKM/y5fp+CLCRK+eBDl0i6OHRikUKIFjRTmndh1eb6yuSdSFZlo
jh3DbK9FIy1BaG613/tJpD/J54IgIw6hEITNIOaCKDEyCudQso6h5mrWAOUEj+Q4HeLj8LnbV5hO
ZKwUzV0y0T9kq+Ix+QJZXTd2qjPMWDngCDrhfNPHs+BDvRfOz483VobBB/R3mjYGnLnjHTZRFFZJ
MVJ08WPO4of6Lcf8SXmX3pk/ra+32rG/nW/nw/Cqfs52I7ZaYJ4Xr3K2s4BWVEz1IEzjzTPUGMUo
wz/Ee+Om26cH01dvRP7i8hQgI47BJJaAQnsEnwwqJK1QRtbss1RFfNcHofUGlbnozky7+VOjS8kO
DZP6J6I3IgJCnrLv/TviCYgwGTo8LDg5tx1dmpEekmCm8673DCbJJdMB7WMajb/aoJR7n5bw+lvp
2D3K++QOSn5G7LrX/czl8xr7DNUHzJvhMQ8pEO6wRGrZo2vHHKh5t/hsxGigltN4bB46h0KHMJPJ
8jW8Xa3xuO+aj1qapybwDAoSJ5yXcJfjLVDtROUOPgv9vr+YaYD8ESqA+kUQoYVBhqgc+9u5ZFcu
4BhNvfy19WUbWWFq7Kwj8ceb6kcuSplu+Z81MLfEKbPMwaoB3Oj/mW2ICARr5BdoCAu+3oY7ZfyV
BgJMePELTrnQaA3sZgh3OszLVzsILAi5SK0rB0MpeFldpk1hKMgP4L5HgMFoQs7NtZ21VukxB0Dr
eexviRlaHSVl0IJ92zSe1KAEv3lGBk9r5dpHXVnxLLwB7+OiIs5CYuHvubwhoTIsQ7iWUV9jtpVz
vZoVlUs94irBVNb0Y3INv9+FR8tLZnzb8FOyj47lXnBYBJg8MXWhp7miK8Bkihx2SU0kqwPQ1kKN
UWUU8j46f3bXMbf8oImObTz43qvZ3Gts6NQuTwJcYkQlxyAr3MBKX6Q83ymJ9ZtI3aMBRpAJM0kC
/7u51BUu+/sqvGv6OqtIy25qG/QBEO6ZI1FnnWhp3BWjL1K/5DWWVrQ6WPj76TjhpqWTVN22fcV0
e8pTo4fgL81ETzPm1XgvtN5VzvdmyjjqSQhozZhpZvwaAp0aw8meEip3IpqETR+LeMdAWzS0sdFw
cb6Xbd1JSqwluCVRMmIlBwwxOKwcZu8yTzqYgpHvLa+whuM+3dznUdua+HT2VHgkAUuogWUVkXfd
Mrct5GNV3OcrctluqwSrmsL0Zom6ryratwRWyLdfvzvx9Vq4D6VDyGfoDIAMfnGIn0Cy7ymBY3hy
iUZgVDWQC96LmP9EC+OuxDqGjsyQAzNZPqfaU6t8v75xQnvgLggtnvNUQ8MP7fzR0/zMnW7iOwiq
0vqQg1lVNPMh3ETOVdZ2n7SzBYNoXPI4uZobet1NdVO7JW5ekG3vFQGTmwjR4qo2QUlwlEysEIUu
pP8Ys+bRAAc9zajitC/qjQQFzuu7um316GnCLYV8ksVt6lBmiVVUWKQ0J/4cP7aq6RnF83WQzaDC
hEwAJkAxqoa37/lRTgbJypcCD/jGN57JI9qLQE0X+ZYHeR+UW9DE64Nc2Z2+CHCZi7hwWCtczoUo
6VyWEqgi/9eFZKAdJi5QKXMhoS8ymc3NXMFxLsQyq0WWc8Cl8lfJeGinz7IuEnXcNpIVCOdA1Lls
IG8GkOIWwvDgcYbseGEh/GSUfqFTF/RfkDgzM7i2kZxD6adyjhT2AXt08iq+7qg1tTF4gKRFuSOH
0Z8RIO4YA1F2N4oiw8334tp8ONdi6and1++fsaHpfQBpd/Yl0b6++x/SrmNJblxbfhEj6M2Wtkwb
tVWrNwypJdF7z69/ibpvplko3MKM7kIrRXQWwIODg2My88Zp8MJpMcW+cEIILip1NKawQRMV2ejl
gagdT4EIcn2XUDnPv5UD9MRAbctjW2LesESpESP8RG2d8jniWCRJWSA0TUM9cs0w96x2CjSl/gbp
09jOa43XeM5025+IdON53eqZYQ3CaEuCjsb2AfPfVoJUxvWTyD4Zf6/r9G7exEVFU62m1mJdSv1g
RCJojypblD7+AAQzG6hDouNc0qkPFk3hNK9JiFJgVDQo7BSjM46q7jXmPHnXoZhB2AaK+k5hW6S6
2QGq1lBJQvdr3Me2rn+YKmxk+lHVT0LNyx0y9/ATk74dMrXTpKwBZqXgzgO5Q4Q80ModKWYahE7I
tpFowgwX5V9Src7QG23C7JXFX7vsxhrq1+u7x1zJBoLyJvrajnW3AqKbjTstNQ8ZmiITXXauw7Bd
5QaH8huNGOVxNwAnv2n96E4/YO7b13+Ojo6YQbzh14X/CyKq79g5MKap1OaNSZOXGUqHaDht9+LL
uqucJIhuUGrYtw9Erm7gZXy4kNRmDmtXz212glR8xQXbiU98VO+RYn/tIM30wNlW9uf7XCS1raI8
oVWsOm2r9CYjNikcC2xcOoY5BjDLoqn+ZgwgZ+v9j7jU+V5izWi7guAmtgxu3dJHHt3yBmgXdHsF
Uuxkg3kJEcZiTRUPKDzqSO+5Qp10JV6MRWkkQoYYB7ou7Opc3VVq9Pv64hinDiR3mHmA0yf1Acpw
UgyPzIlZL3ZpFJLsqVa91p4aRYvF6Ykm5kDd5JDugDgfxiKRxKarK2uhF7MhZ4tdQzCn+dJY2iIF
06r06u0iRGn0ISVFonNOImMTkfrADCaaWlBGpOl5hUTQJj3qodnY5U4rfeRi6ygp79HPREGzM/jH
wD6M9P95lBlmayiDV3KxjWExHUFuNE9dasEzLHn1r38uxj2NXhQVzCkmJtAu1LyINrCBTNmCGn2T
AUAU36o1HgITraJQ8g673SyPenAdlPXpTkYI1Tok6ekOisSYIYNSQ49anJdgbRRnjop9JKIWIb5d
R2KlrawtFBWwa8jBWRZIpW1DwMCoHP/ShuwQdu0LnnmHJB1ukyb9OqIP2xaN0cukuARfQ9twFsw6
FNtfQYXvtSoKpkh2WZ/TQ6YbbjFLnKcyEwKfEhll0AmItGUuVTJkuYZzly6/RnSFSD2PJZiNYGog
Y0KhEc+sc6tUkkio5hkIKsKECDlUAU/x65+LZfiYUQT/FCr1pCPpHCLJ87kSJXytJvyaVrdGJNt9
wyuU8kAok8iGUDAXAdaH+SzbkF+EKoLA0I/rK2GdK1InB4egBWoYmkdQlJuhNGpltnMQtEjSXW6A
3E/4aayQgV0t7zoYa0WozeMcI4d/KaeVD3WzihPMC5KlYNKxwEz3M5n+wLFvQcih3kS+HUqiiklA
1rBwB7Nwp/rf9hWC+QoXEwqDEEpCNY06JUOlGKmoAGGOO0dDv3GvDnsZeYPru8WyY+SxFTJ6paK0
RBkZdM9XZcpQUJWS8CCZvV+KvAYG1geBXo6JSjHOCoaQzvcKHJJtKrYYS1Di7N5MlkMVQrUHxJK6
e30tl0DgCASIoYHrF4eSAsqhoB2PKrZMnrT7Uhxe0gK0pa3y9AcwpAAALgT4sZM05+bbm2sUdhhP
WOw+zg/SMu8aE0/kIue01jFXs4GhVmMkumA0FmDapv1pqoiIzOFBTw1OdxoJr84jB2waskS4ydF2
pNJNj7EIjTaRXD9dH78lRvqqK/HPaGh8LctKW7EQh6n/ut9EO8ckRrnZwSWKxxky0YhWmgVdcXG+
2lGmcw7Q5b0KEB1mTYgiCKHMOYgZt92S5ogbwh7BKzqnD3Pb+a00P0J5iSfHxfxYmEdGnw70XhT6
wimR39OKFL5a15C0zzU3hKxIOHBSiZeHFUuyQL5BJiXJjPz5kupEzPRhRVFnRiL43qr74riCUZJz
PzNSskg1k2hVs1Tz0vXgddiPwqxMeO6A+Efzk4MFtUz9Y7hRQDQhuLw7iLEs4MEHIYZEGwkdJcvR
GgkN+Oltuc3tchl80qp6/cwycpVkTZ8YlMM2o6izyhoYCqpV/Y3kYhSHUPFhusibcxtR113rRH6z
u47LMELAolERVxFqLLQGqFD3Cig0VGS3s/fS/JX0ZlBL9/oc7v8ARwZJJbpx0KtNB5HasKxSA09u
Z93saBZE0ZqnqA4dq4w4Tpb5sTZIVMAwyqUW9SmQYjW+yUE4FM28WthluIBvpWIRiIjRjUAPFYlz
YomLFs22vPSBPGuPeaF5TdL6ndS4RsmjDKOnYwF2jkeWvHFH4BZszTaKZ3sB2RTaH4Ypgbx5ko+x
eVtXM7R59HF9idBOZat692plfZrbRjhOqpvlQmlyviXj7X/+e4iz2fye3FiMslGwfgjH+qIHFeOH
LCDaW5ITHuWjtee1cZ0SddQlcLbj1OmQM/ATpzIQ5w/hQ0hsKbbn8nbOnEkj9REbA7aOdUh35eyZ
/U6ObYysicfmq8BhZ2Ea1+bLE8vYrLxsolJPyMpVs7KVAcAa56HMcNRYKfiEMXNAXDW1tw26EcJ6
AYIe1nbeNI4B5iSr5rk0tr/Z4FA7msBYRGkAjjLA4UAxyGleqtkmQ97NTf89xQRSe5sH3Ko8++x8
ro/awbkWwM5L1td5syvYta+bXgwOpkB3B3f1lv18i7b3HIxXfE1IcvQvrMhAjyqiVrxZ6HmRLlF1
ZVnQ5UUkEud9htIuxughKoD29oeB41nJXXcBhk4zdA0BEt1K56YiF80a4tlEiqGEx53ojJNyEy/7
wD6Mnzh0h9m4dEXddsA58RO8pd/ab4knOIM/ekIgQmKenxFj7uMGkorJy3CeQ/RDEsjxRPzU/zBw
AaOrApPX0rfrNwfzQJgWukYwLoAWMwqsmwUtlFMCZn5o68c4ZHBy79cx2B52A0JdGqIaVoWZA0QN
kt1yG7vwLH68Kx/+AZUD+cGXhvG5ICrum9VonsYqJLsnOvVPBQwSqCg9tg/8eVCmcWAMD2oWMi4q
TFCeG2FZjmM6VSYaUm7zZ7DBrDLGXlLfcnovs/aSJ9qYVOKFMqwvtgWljnhvlqKB1PB/Oig0lLF/
g/2pdJEDd817vX2AHpibvnA9GssqMbOHZmrodqKVnzpwxYjxqLo1CKzoyE7sEG6O3jYC2RV32p5j
MazAaYNGl0XUvM8LtQNaeGsGoI6Nv8mesquC8FkHK4CEawgPFkjz8ZIuTMe9BabOQ5TXmNRpAKzc
Q4fFR3YnBdE21Jdf19YmYvFk9oyv+Mry22S8D23OmKW+6NPNQMVTNjE4c631izB/5ODnFcsyqMwD
SLdtzuaSI0AfkS0YeRNurtmqlcYQ7ZaI4fYaMrdwn6Er3cn3Ggbtekc88toRWNf6Fo8ynVzuMyWR
cCRrE0TR1tda+oPmY9JQ9Pf+XdiLIEAzNwTEPD7pmCXMvHCvFPb62HygGwEzxouLnjT3X9IBn0LH
LSxlLYqZgRJEIjsZh04fob8y0e1x4tEnMR3oFodyoFphCAVEEPAk0+x6X3hVID3GryNm6vDM9Djm
cdmWer6XlAet5SZvhwneOt2P+/ypcD40NAHUL7zNY+Sjz4GowDsBCRQyAFjVovr1vvYrB9rcy252
KhR+Er/k1Vo5dmhQwZ9l1uuapsCLlMirB4wH5iVv8xj5lDNDpK6EWfxr83rXnd30G+6DpxSqlAW6
Xu1FsmeQ/CjoMYhAiW298twX827YHAPqblDXesgwpIyLtqif9br6Hg3rQ9kkvBcD1yApF6IthjrN
GQx/OKy+4TdBeBPfkdl6/oXHvAo2a6K8RzwLTdrk+GqtiPq75E5F5w6h6YEpkNMsyLYPcDiTvkQN
0eq5X2zUuRryBA9BWXvTpcQuVQ4Ao/uEWDz0tkAxZRBpuXMEqV3kUSJuCtO5QXZs76XjuIswZi/6
sqsf5d301eLkEdnb9wlJGWS4YHQmTfEiaIXCHqvK7kCUN+WFE/MUt9nb94lEGZ8SF6Lax+RttYR+
XfUepLBcjm9i35OfGJTdRd00iLUBu6sVRz90NmbgdUd4jH6BXGexl7fQFu34oKTuims7+B/BKUtc
MnnIJwvg0j3S2WXkJXekaSl6N3C6e7t5g6hZiYSmTyITrrfkfEh6DAoTr1q1JNje0V/RsAWqz+Ql
CiCG2bmjJ+IhEvnafjlycZmB36fN0qx6iaBi1pZseedBGRkjbTo6aPejp/rirvlacVIAzOzj5ohY
1FVX6mkRxiT7QxqExe/VCB4A0+3weK0UdO7aApfWhR3zbVZInXsrhk2tMlZovico9N6RPkY0wD1b
zkfzhh44v/SyJ26Iy3qobBdKjtMmCqsHIxrjFajkmi391A3dj8XX/eqeF3+xFyiLKGmTLnYkI8+h
dL1oV4U8GRov37foNXrsIN6Lvmt7+RA/4jvZzXzR4IWZzDhig0odlwiOpmliXEbxfkQuAi+xOyU4
ySXvOQeTee19ItGzCOJsCbVB1ocxGjT1dVBcs/N7wRkd+FX7BXKUJTd6YXq7DSYV+lmVZcRaDEzB
QsVJEpwsqjk7yIOgjkI1WkWWkQ2cpsco/WGNvLIF+wG7WQRl+evYREVZYBEtYXJN8HolHEqDO92k
uxS3OdFA53wr8tUvHh8bSMrswQ1qoYmdLArn2xLvStlVbtZd5tSemN6E2c0cJG7uyMH0Gvb/gNWE
eYNs8KkreARTRJT1wEefQ4oCV/RR5R0ymoUeCN2402reBczdZOoG7g09UiVineJBdnQHFM13eul3
/uyRp3rc4Ga28zfONpMvd22bqcu4TeR1zlNint0hDJAHBGvBo35TJfZ00783MfwoNzPBvKE2W0u5
mbye0cilAnMG/zBqLPFHAhIQy1GCrvOIF12O3Y9uNzjX18qzKMrPzIIpWPkI2NEnb9lxN/lC8A9S
geS4XdlS+gIuawniLwJw1GCWbUwOoC5WYPozcuZbfiZCZjs1FRLEIiSINYv6gvKcl1OVAK7DXET3
MO/I/St28KPhKX/Wvyq/Ncx9WPiQcjCAennYt7f/QHyNve7PH0J9VvQFYvqpPO2v4kM36CXyCkd9
kv3K70T7j54w8ica9TX7pVCsmuTUQv3YgB8v6b6lyc/rFvNfjuRfIBdMWrPQ9aJAjiTJ6pbfjGPu
Rx5JSmqmI7qkyAmybg7m9W1EAff8Es7Wv77n5CynBFruF0G7MyDLnt1zY1VmdPH3NqIHikJrx3nC
ePlk5/to1z7NNmq4h2GfHqw974uxj71hoCEO3e0YizyHkoQxV6qFhMWx4vag/B5vJcOrM94AFAvH
NIgQJAZZQRtF4QhN2wlqlaM9WunsQn1AhcUPx8gx/qXe8ymrQxoB0UiJoi3ooM4XNKhpb8gJChml
sVOK1W1VXomTdbNvEHR6JigftV6fMiB0dYBGXzceuFk+1nZtMSh7i9JZTZIFGKQUJLkYzTFtWbDX
wc+P6DAkngMuE2EncnK8TAsrPwD1Kgj5YC4V7TinKH8T3LZW0qpTJRJf2e/Hpwglk2yv+uHXf5CF
J/6H8svAInTwGrjE0Gd0/rnWMjUaxVjIgNUAFsrYUeND8gCCJQnPsh9SQJiOTcMWemhoQdaaG10z
DvYZPhXRaIOhNPWwkqOW7BLyXtFdvAQl8HtMAtQYrefrnoTxYdFMDApg8Odh2Jdmq0jU1EyRQwbe
GH1oZugtwiMIrH9WI08/m/VwABS6l9F4i542jVpaler10CpomxjHxm1F49EqwfAhjpItKtm+lJWd
aeXfWin/BjrHHfgPn/Msf+ug3iGgb3Yw1btJHX9dXz7j7MjkFQOjwrAzFNLOP3c8hFLbDFh+vcz+
NIXvYd18XIdgPULR44BsPBrJ0OZFq9vOcSMKQ4JPSu5c6UZCqcMQ8VxCDd6Tj2Lo8OYsWTcSEPFN
IekMRhCasWYVY0sZze4/49TrTYiZL4yAaQ/J8/oqg/2zDOY/eF5gIkk2QZADZJF+FQ5avBb1CkhR
hu7y9CKj65+zj8xvtYGgPGmaDnFiLICYnHLf7vsvCUKH2itAIy15EH35k4Q8OEjQMQnGLhxKug4g
WY0SW1qLDzd+zybja1vVbhtytdgZjwiQqSBRCCj0GNMTXaDGQGteP+JrQb0TJgLBZahJwceBf3Zx
pwFdRauXetMPXjaGERRugenBLivLhHWZAVw31f1odY2t15h3D0cl4UTVPCTq+hDFPDaMAUhp3d3n
Inh2U/lnbsn+dRNh9Z6crYg6zvNYm9LSD8RE2hvhRgZ/EhkKN+4yTHv1Nuhj0J3VOhjrOVTutJP2
PH02pjv9/JZ0o6Ce9Hmd6ljooInuOKF5oczABP4W88IKtlfZIFHeVFyjQo0aIHWehEC6C3BTfNHd
2TEOhR+rNvdBxrqZNmZ6emJsbmGIqw9yg1oObmFE7pId++bPGgaKFwsmPV2L51EueRjRDL8FJHu9
AQSjkVWsNVY4viF55w0EFhnDLCCjnfrz5CuHxZXtTvb4lX+mr9nsLvVeSqU87OMJi53XL0YjgzuB
N1XJdtIbCOolFCtNWID0itgqqYF3Tv6EipUt+ra+A2sLp1eJvSCweRCpelz29MlQJPCMwCChGFTX
UEzRH5u2fb5+/P6LTYJaC1xUEgYZqGNuTKGop8Qm4z0h+QeJtgOJaxUU3qSdJgTPDg+R7Ts/Eall
iZOx1iHWhVMQBsUhOk7vg2rXuyIg6bri23Izv1busltijqth1RthnZ/IVKDYqckEdc7/Ry4xhp9L
YGkbXMlrA8jG8VJdJ89BB6ZbPPKBN6dBGZowm0bgrffgE3KKCC2n406A+s1x3hFao+amtjUnPQxH
5Vd7qznQhOdnZciqrv0K4ug3v0I1xzgsVvyKFjM/9nCH/JMDZlgi146uV37ign1xfO4y5QOGRVw7
jVxRq1g6Wf/T7JMA1IUcu2VaEbqTweRHuAdoClBxmJMqFhQ0DYOoDTnf+K2O7eEBvcoemkQflIPk
9Q9KhEIMb2KRh0z5GbMCz0e5ADmqxLu8bvyuku+HsNTcdun9TKiC60tlugG8e1W0RoNV7XSBbr7f
UCSgDSbt0SUmaCJdsquSx3DGdmwYh9RQIQB/IR1T12sqVIZ4eq4pftkglum/kpMhusovEDeRgVNu
oYe1LkgogWyL8BZh6u7cLvWlW5bIxLON3IZF65RIh5AIu8Oc7R6dU+7ylRc90bpG5GUPeb9PTCoe
VWdTm1sNmORZWhwqBGyE4ry4/5O+wS0SHahJRacaVXp6QbwTopscXUSRrd11LmGpyH/x7npmHLVZ
Gm0mmZIqCYRnSBZU+gCZylEM5EOyI91L0c16DN3lPlPdFl2LaFks7PRd4kwnMK8SPF5ABkL02nE0
zz9oKkCzV5xOH5QkHAiJRIE3TG5rhzFInnjXI9OdoxfNBAcllOgwsnmON1kVahcCuR9zu34mGY7k
fY7QYUF4HMbK4REqMw0WgqOEJfJERnmOp8aqOq451teUcrfPigShIgZkOAM5zG2EEjeet5hbARsd
ZaOmMPRt2YO7YVq1zoci6AJq41gPYlWM/MKKC08fo/BLU82dnZqD7uKl2g92OQ3hbqja0rH0jisz
yXLqmx9FJ6zSXF+tMMKPIj2p1SP4qytHb+zIQ/yDgLKTkOpALxLvwLJhLUuFcpUBpR4qOlGsSm+t
JUaeFtKnS+5W6LAcudLTrA+LXMLfKFREokHpNIsqoKhCjXPSG93tmJTR43U/zmr+kLcwVPhRxjH0
GWPA6LfNa7SbbgfdSZ9mdGVACwZ38S/j1/LD+Hkdlbk2iLMQkh4QO9JFCyUcNbMaItz+c3k05TgG
RXrOo51n2yzE/cCOiW5Y5IHPj4bSi/ESdQXuxO/CRxSBXzDy2uPolHa178Z/wG3LerRBm/ZvQCrI
qMweXJkjAMcUCRrrfexe+xySgjXnozENEOshvBlgy6bbv/MhzcwmTifbiAJDBwVt84wb1L7+jdgg
SDcjq6Vq4ml3Nzd8p4FzBGoVqNUJpitM7U6aDcHuBkXmADGNAUfpLyDy/xsgqZuktSAssFkdB2sv
3HR69XR9LWxT2GBQpoBAqFb0ERidB+lAFMmMRxNUGYs/7OODtm95tse0hA0eZQnF1OsdvCI2T45s
uZ/3zXzI8bLNw4HTmsJCwlgvwhUQWGO4mDq/Q1sIqWrMSPoMipupopsn4Y0x/GjqlvOdWAaBuAiS
CoRmEjPs599pGUYNKiy4y/WpsOtad6Ks8sNG9znfihXK4ipTMF4uKybm785xVL2sojbT4BzeilfI
8qDnrUNPFdRydHf6aFqXMH+8Wq8ZVDd48R/LFiGhiUkRzB1D/YO6vesBKhxmg9G4Qi72IG+/hbwS
5wHNrEJsMah9zMN2yOYMGC16MVU0yROKVS0w/fiBd1PxlkNtZW40nRWf5uI63VG6Vwn6Hn/ytT53
TKPiq9LU9Hpu8PAgmbJF3EmhXfcQwApdA3Xo9Pvipju9C/q7/pY3bcPbSTpNEEV6Af+KnVRQY1k8
CPYc1C+kLRi0zpz3zinwpx+sm69G88qtkgCVWA0PHvUhA3fDm35A85DbYMZHd/uD8JA/Zs/5Y+6V
AS8VyPmIGnXCl7jMpUwmqywbuxmPqcRxIayDvV0a5YCboU/q1MLSoqXZ6XO3S9DwMqoGB4YZGm9x
KCeMi2wdpBkLie7U34TGJ0FtG3pUpOEkcjX3umXyto1ywaOaRH2VAk2tI3ttM7tKOUExb98oZ9Ek
SV3qBUwfg9Z2qEKEEubO46JkgWCaDLRA8LiX49V4ipZL3MG/651il4LsqInohBmPnIQJg7k1vOjh
9y64h0wtE1pFx7NlnprbMm0CRWjeqkj2rn8UZu3OQLsxJvEQuyg0J1CVJXO3WqiTqUG7t3ztODS2
6dagsy4xDTEHyxED/vx8E/MhusWlnG5b1GomCifc4k7BBGBhF5A+GHcG9HQJjVR5FyGdP+0yd/ii
H/+sBrT9AZQr1ue4sFCixClWmn2pGq4ujF6U8eq+LKs3sLsgC0cZEgna88szhh2tVQEYcIq/6Er9
JGs174Imf4N2haB1RgmSDF6BoeEcYxyKWipm+As8cbPvRIpZ3yf7GAwAINdUj9Ou4HkO9qo+Eamz
LOtgnZEKIGr3yM4+Do/oGwApY+8VRNKRsCPybk6ms9oukj7cZqFrSgnI8oboOGrH2M+QgZ7c7ss/
0ELmLZAyz6VteyWRgSbswof4W43ZBbLA6RvywM7aoXu8+Mo5ieRPXvuKlEGO8zjIAyEfEHYkD5wd
x9IuZie9L0s7dBNQH2uv8JwYaMNxvDU7TuBweqT8d3yZ1g1UpaIe1Qn4o58/J0+hU7u4Fw7zzXxD
km61Z6SOvgeB3kfnzjtwqToVDimR+4582HeKYo36yNkT+eqeIHF1btlCYqyi2uA3kVIKadnVepto
pliYJwR9Oi93w3S6fx8kKAycw4kh+oNncpA0JYIeCgJaHTy8iKCuL4uY6rWdpnzCIFthLpB+Catv
skArytROqhwMc/ngFqdXg/zzOiIzpfl5epALP18ZiCf6qRgBCaFL6FJg0vum2o8PAre0zkwSb5Eo
Z7SEZTeV4Am05SC8DZFAHR67IMJTYT3034vazrgzD7yvRjmjvgCzxkickaDlvqald2M/7qNe4ozI
8GAoB1RqZaaIxAH10Y9VRvhSmJjD5BZHrztzdCecf6kSXgBTBjhQpKlkeu/J4e+hWS775rFFap8/
KsxDpBxPNvRZg7OAUONNPhBBi/a4BqA2xah86iFfF1y3RfI5Lqyf3FImZslBj0RZv9pB7rMgN+I6
fR3ACyhZXzUhUOXGuY7DvjE2QJTNS3lhKVUFIOle+Wj3QxD7kFXObYyUe3+WhDQ2aJTdj4U4t+IE
NBXjJ/P0Ba2w7qrywkLmvbRBoWzdhAabkMZAiSLLjlJoGHK5ZnkQlJ3XZToMJTRe7LytbRnd9aqy
43wZHgRl41lcxalFvgx6pN3ujnRyFLeo7e6nvfo1wduDV/fg2Rxl4k0UyVofAXCWMb4gQxhXhshv
Fu8ikUfKyrzGP78QnQtEJTJrtAVFMiURg6X40kq9XZn7MY3ssuxsvbA4t8l/sXP03qkKRu6ReaI8
Rp0K86Cg4tD6s6/4mYcRvvY4+FZQ+dMP3kQS0w2CPO0vNMo8LE3t01bF+6dsCtVWq7l9rhPDtEtT
4XK487AoO5FFSAyJMlYG+o6bHvpQ6BWRdjPoUcx76/d419xD5ofjnli2aRI+MBPdohaUqs53M0zL
AX2DNXYTbZn6UNsVtyrNcrgm2jU0VIlAwkLzgK1ZYWYVaT9TUfST3PxeFGwpsos3pAiNoITAhTlx
Li9WasaAEiHabHXwdV2oQw2TUKx4ahIVodGVHcnuXkhXOdQMXnilb4ZBQuQYGWo02oL1VdSpMEqI
M7mrWnAkYX71wfDXIyRFb0jxgrTM84725fcCGLpOoUuOJrsLTgTDbKeukAHWC+ltJOA5YvxrFUeo
o0HnSUE2F90voM89NwldXlPVGnVAmB9h/V7Wx1xtOKf40m0Aw0CiE4VRgNAzv7M11am64vuUq+Sq
U+JBRsQ3VxDt3WfSzaTvOS6Y/ObzW/gcj3IayTQPy9wBD2KEh9oP9xGGNUkzMsJ5lzcITs7MNTDK
ZzTd1ERhC7AUYwbKjtDwgBSbS8Nz6S7O10S5i2qutaEla8p64y5sGw8ssjHIEHgiUkyTg/oZjjDY
lMGmdm4P45AKGRrNkQmPktdREn8KofRy/fuwIVDMhHYUuJJOx3lTg1EmxK/6goJc2P2Mzdqpsrf/
DYCyabCvx/pqAGCQdFcvKrsuP64jML8G+LNh1nhvYLvOd0lI5FqEUjy8XJ84a+i3LcSe09q9jnKx
UeirRVlAR9kZPdEi3dAAMbY+nxMtdVItC7I5dWJV865DXCyEgqAWklj9/0Ms4m2U/Fbqn6Hy/ToE
OQBnB4RAwF2qoDU7yfSd75UJbvN+XazUWazOMcTE7o2HetbdMvs59ZwODOZyLOwVWoVATUrH30PR
Z2IUSRgHG1e7txJXRE1nqUtO+H0RcpElbWDIh9tYcJnroBZcAKOvszNO0LNW76wM5A8ij8uXh0QW
vEHqR6kfjApICuJhWXhdFc2R0BQ8d5z8MtPWNkuifGYjqPOKclzqZGH3kMnFQxzzKCh5H4fylGPf
mIpkianTdYk7WcYRKeD9XGr+dXtjrUTFVYaMigRBZLqWnAjC0KQGVlIgoySn773G4bC4zO/i828R
qM8vKWI2S5WSOmLQgdle8+LYFX/HTu4WQYTS1O/ki/U7vSPzZskXEawWicur07D2EpTI0LFAYEBm
2s/tQgSvqyWWWGTTJq5USvZSmU7TSRxDv5SlxFJxbFELALkXJMep6yANFVNNwiR1Jqf4nt7MX9Z7
NRAdxS9AMBQd2l1/gEjPkDvhkwp2NhMNnve8tV7Gd9SPoMLWCVxfaxyn8CCH9AtIcgLL0e+hVmVn
rv543XguawbnWKdk0+bAxeG4JpmABZc3wk5zO2/6Xh2iXxbGGqYb4X31eqfkqlOyviYGKRSEeSD8
RDB2/jWbNs4wa9PDbelvffmmzrqzJIrLWRrx5bQj3qJQZrsIiYaaPVBA3hEYfnUbBWAoCcgc3B+E
rhi4hAglOKIlNC1ZdHE7GbRkMaomcwa18/DSEM2Ztx6GbzyDoGxzqk0BNNht5ixB75bPqlO9y6m9
xmAJJWsic3YYND1y2aHI16D28QyXMkcMTS1alXbgdQTfnZ8dm9sR/KDpd/IK6DG6zy0PkA9zBZAu
e0dWpJu9hIUC0JQC0qOeBcb7/BuCJNB8qR97DD9fNxaGRaLOTjjERQwUolp6bpGJ0sRqPoD/VFCR
mm5/oZvTbrR/rZ9BjAQPHHQVwVREul9SzoyqMsIlc3r5ZzH2dhv3bp7zIvTLtrMTDNwXXlF4w5/e
dJszLc+hIkwrFlP9xnhkQUZBA0KNAd7ewUe77f6kbct5a7N2EMuScZoxVQBli/MdxDjNaAlakTvW
PH3V6v7YR+L3RFE5HvryQYrF4fGGLlAEimiYpC7uTpFTdPTKmWM9TZ7qrTsV2ej/nIDS4Zki6+pD
byvY0pHdBE0UbRe9MtSi1OuZI6KztrgjLaeEHtd4MI7RQX2eHSFYb6FXs692xhd+Zz3ryKvgjjrJ
+GJej3JhSb02Uoq5dWdc5CDWXkv5ex2OByv6dd38mTigHMC2ItCDbsP5xzPlShLlHDhFb7pyJDlF
mjtQ+zqsesT5gCw7IWzwEFMwQD9Kt/EPJYTZx0GAV06Ut7UId7W8BFVX8LwlD4eyR8iy1bmgh6kz
v6XPopcd4/5EYEnKjOJoFx/zS+Jy0yVko2jXtV0d5aNNM03mBdkLJ93Hz8luPUJaDEVw4iorn8+U
djl+hdMACWsMCuABgD5l6jQsWZzjMZKTo25Jbr+fbisHVA3PLdKiXjU5vT164Rv4BqCMkTnlO6/K
xnLVW3xql7sC3syYgR9Hr5Fy01gP1w2TFZ+cLZDa0GJo03VWAKCGHigykXI4mnvjPRQIvYGzVPYM
/+aVD5Gv8qqol42NZHOhGIUcjoTxaroFStdmpZ2iGBMD9+oBAydO9yI8qrZ5j0P/MnF5t5h7iUe2
iYwz5kxpuK61rFzO0gzSBUmggdxsSHgDSsxDYUGMF/9OA9Xn51ybEzTCtCj+CvW32fwmy19ag5Od
ZK5iA0G9sJVUG5NsAkQ/CO6aqM488/JdLG9FVvDXKihvlepTW45QrkDM2u4lF/U7QtCsohBgKwfh
YB6RSXZan9cpQWz54mxvYMnKN9dqJAlaUoZ66uTJo9W5sSnbS3ifZe9Zzq0csrFA0Uxm8Qn1xTmW
AkbjZVCQRFBrkCYhAoLvyg4aiGASpwdfJlQaXtUSBVgeTwX5w/Qi8SRAivR0l9MExzriBsyQmuTt
QZpPwFW4FwI0ZXC6Tk6aKRc4KiR7oHcj6+hXOl9gWiMlIukVSKBc0DAd5UMaKLYeqA+IV2Z/dptH
65gdBC/cld/Dp54o0iXgWkZLigNutn/Q0sY67YqGBKBioSXssntKbgt0fyka+ubw9FswzwKqweRX
8zG4aQ95c8HltmkwjsoZIuXbWoySaEmsg5W0e4314zByHu6M03729ykjWpOlj1MNKzK7V7Q52hO6
fduR13LLsBjk6gk5BbbtsgISZyhYrfEKlJcBE8CESi9M7RFEHFboiBh3vBvxQlEc1J9VV+vdilc1
OI39ULb0H8U9KEgggtGpg7l0rTxEvZg4Ze6cXnoBCuDysy2XuP+InK5sV/eJW6fcgsXlwCdmg0EX
oyASBfUAItNzM47R21lWopE4Kp4pzYHw389QcOic8klwzJvitj0aLzkadQu3EJz4FrqRxZPCyQIy
/CFKhQi6LRXuG/Hb+Y9YtbaKpkJIHHSV7YS89qCw6EkdJMqSD851zDIpPI+IShlOrihSJqVEYwSa
HKzXuMdtDFXkziE0huudvJctm9DBzuo/IGxknZQNLJ2lqHVZhUCNmTiLONhNfVu3nFuLsy46vyTp
kzpHIgAa80lBb0HzJQUb0PXNY3+mv/eOfpaZRZTreQaMXAXTbLo4s/gtjZ97SD1fB+IthjJKPGP1
LFEABI1dJ5XQkdRZboMG5+swMu+rUOeubNdM6jvgGJItPhYFhnK1XfzcfgGRyb68JxIUSqC8TrKd
/7BuJ1cDbZp0y9eh4K2X/P/mYl7rRlJaGb8jNTp7FEN7ChdbW3l+hrdcKtYe61hYwwEwvabbQ4QI
W3rk7KiMX0p7sq2dU+E0Im1TXciXU+6tm94fwOOkOxreuuCO9sudoP0faVe2HDeObL+IEdyXV261
qLRbku0Xhu1ucd9JEOTX3wP1TLsK5C3Ynpl5mAhHKAtEIpHIPHmOW36iuwqiSXclBub7vf6YvYjY
vbbXyQZ0dfDQQaDp8nM2GgolS4ZrSa40F/6KbqxgnSILnINKBY1KecHFVNbfc+Wha16uf8etIgHT
Rfp3CZxnmnOlKGmBJZiPjqt71uAC8YnSEQ2W2+rxt3HB7BI4s8b5n60ZTduyD0abL1U6e10X+9cX
tO3hP9fDuZ66DKTDPZR6JDtpUerXDogsJ9G8yea2WNhe1rhmwuWXG681HdWUTsd5XhQ3HmUX7Mfh
9YVsxsAzE9z9YTu0NibQlHkKQU4Ase1h/CENX2JZNCS27QI/LfHzq6Q17Em1YEnfxfvmfrlBCfGl
wUvcDOcbcxZs0HYsPDPH3cGxbRakQ+8AxIzNQT6WT3rAGAalwAimXQuOjdTr0JMvH5DEJm4bNtAe
E0fCjWcDYP//7iCP1iiJk0UkhZ9QpGBadMKMqFfV77FVeEMv4pLddMozY9wpnpQZ5QcHSx6HU1/c
FZDrGt6uu8tWbnm+Hu4cz33fGDJYPJBUxXtWBTbA7dYJ+xGbGaQNfkGoITLxzY8qxNkNUqFWlI7D
h7No4W3lQxa1dOMdPbLssTqm9+YT4ycQldY/OAFW8f7MLhfvB0cpjSZC5OiD4aT51X13kgP5pd7l
nvKYPUX3MrhzIAH0MD7/QrFq+zD+XDV33ukwDwOARLjQfjDkyLiT7qob4+v8pfvgbm12ZS04Juwv
Xlsvd/znQe8ciR1KI8lv6lo+9U6714bMbxJoqrcqNlqolL29uXhKw9k/IHXc0TT1TI67Eenx6I2B
vSu/2UeWtbKKOF6VoL7wwDSO4pzoKb15PlA3gliQw3QOObtJ2c1xm+Ay79NyN/WjGxM9UCrVu35G
NtcHZWpMLGOwkzUxLsP23FdUqxqWl3yejjOg9fJxDjCSeCMF8wNAufQ19sgtaMvc64a33OfcLue8
YwNVTyLhLUBsO6gzNGWW1qPVBIDI+3VLW1/y3BLnqNqYl0vOMq/egIpB/wlzYV7pCDSrNo2g3IJv
6IBehp/uAauaBvV0sKpZxanPMBx7osvn6+vYvJRQQYIFND7Rm+G2CnD6YrHZS5V1tnbTLv7qMDai
Ai/UX2IC2oqfDkA7mDHXMWkuc1u0QKRUIQbWRCG30p3Sp/FuelpQ15ECtE08450Naav+XLnNragW
vpVNnNvmNq2vhsUgjKVurm+W5bu5/BB8TDb9ygeTcwNcMIkmvSFRgmAyH4eDtjcP+cF22aCZKL/b
LA2dWeKfn2DWbrq2YmHrniBMLxhsY7YYsRkrRYkeGtue+O+u8Y9RSKXLJJPw5fQ6cbv570YHpAsj
YNe/36YVaI07GJIB4RifIBWKFEWYX069ZDYwSn9vqCMGLf/kUOl40tjA4QI8xu0RaXoJqC6WkHRg
6o+/milxnTwVLGX7XP00wwO1QbRcNDWKaXjtSp7q2F7Utri4h+mlbk13qZanZc4S18rmx8Q0whwi
yK5pUkGY2vT4s1/BBXyjH6ysU/Armr4+GVJ2AAZVUG0TmVAvY32iVpMTsSJllr9Y2n3RPl13CtHf
53K6FIpW/zw0+ix1Y/m5yQSF302vM4Ak1i3GdMO3idVmNMEWhou+N5cTcLG7MVGfpUgK/mAdBgrn
IH+DFq/JbUUl0UlLWeIYO+O3KJVfi9F+vG5i8/o7M8FthdYrFUDnOD9x815SsANmr3KOgxrPgk+2
HX7OLHGbMmZDF+cTFhNV2msezcEgLcdYR3V+TEDSmdSg4iE3UJB9cnC9uKmW3ZVd5HVJPAg+6/bu
/fyszH3O8uS6nZVxxpf1GvMdH8AzC6DdJZEqk8gK+/czK1E/mhLkS5BYqKjjFK1rzN+mOfev7x+7
+1bXx9lX5e5iPERbM5NhxZgTd4pROgaaxixuM/1EQGjzB8ZsYFpt6ByDlYf7cJPatoZVRwi2JpJr
Q/cVvHg79VNWqPdDI8rMNj/gmTXuA5am1ijLAGtFfpJrZDSm7lrV9+tLWs8houwBFdF/18R9wMWp
hwVyyOzJy/Qmyt2yaw/DTszzKVoOl8WATWSg1MBy1CYGusoypyryLHBYpm5UzSk5CBa26RkQL8VL
0AHZGN9UzxXwXi0AxXn27fzKiI2q0D4wGrcF3HF4fwI+JoVMhOG63Y1l6jLozRjARVFQT7p0+3Ky
cmJVyKflxWRI61d7hNSUrMkCX9y6LYFlQXAF/Z9qAvd+aahfNEBGTcST6QjFS6QzzQ2DKKBWjHkB
EVXEVovkwhqXAihK4wxpgiuLyb/ooFDtzFtok6RB8xzToM5dwCqBqAnGEGrXbmF50GapcjeiqQva
befT9Y+8EUxBJa4w0U0AtAGc4IJpU9nR3OpJhSd320LrnkGjdLc8SY/Jnml9iiBEG2isS4Pc0Z8n
fIFChUFMfzwN4830d37reM7XGnxvp9Kfeo+YHiToRMNPa3dinOkAmwHRgzYyX9OA8u9Y5B3Y4Rp6
Q5bXMgaxUPx8/Wuy334ZQxUFcxpASLHH55rZAkF6zOy49ORZdif5TqpKgbNuWNB1wBpNGa8lXObc
2Y9HouRzb7QeFK3MgERjFNotaA2vr2PjW8EbgLzAaXBAMcb+/fzGiaRJHhqz9eQW1bu+gpbF+Dg5
IAe4bmcjZgIeihcm1oKUeEXOZuYUio2KBsdL7ENeTMdMRVmJzqGRgTzcav+a5OkYY/yhSWNBvsJO
NbdXF6a5lIgYtZWiEQ/9PGkOpOnO6d8bjLdCz9iNopfKEVFabZREAdFA6qVBIwQXxWrrhgi48cRu
cfCVz9H7uGtrrwJ09LX1PkUouGAuWfHav2bfggZt7k+Kh22uw/jZ+ev6V9/yofMfwsW7vB/Ttozx
Qxzze+s4LqGDYF83CnmXa+WCXJ23LaOox1qPKSgNnu0jUwvq7r+Xt0jbnsnRy6Ak4BnfssfiNn27
vr51JsqMO5hssw2LkWNeeu9ASDrmDrw3mkYQVIJWoeg9yXqos0/XDW3FMrSYNROshpYOHl710lI2
02YxHAnn5Oh8Nr/NtynoIBmF63QaP5Fbc/8nWn3gcEWE+YhhmAw0uQiwpD046WndIWDPgQUssH2I
d9GBWWXMpqgbepOYN3YdEfBGUZGs2eArA/iTOy1z0ZBBmUmBJz98FnplUIUGuDu00EUCQX0V/wL5
wcbFzIwC74MEEbVoi/u8MbjZqrqSodAMJfPhEM+3RQiiEqhfd/pNdhTVNdbnAuZMDasEeIGp7Fzu
ZrEYFns2Q/JNatwFZNVz+uW6w2x+xTMLXErT6AvAERRfEcE3pMmNKtX7VBL1u9c8FVDuYdAPA9Bt
ZGz8d6OR5NS6nTqgFqkOlgH4BSrKb6Rzq1foDB/Hys1uJdGrjP96wEDALA4e7g3gl/hR7XmZRmvJ
oVRevvffpDIcH4vQfmg6V5nd9IvxunztWlc4ks7npswqmhRAIzKEIDj8LvcsB67PcnpMleXjeE87
G0AXR/XoVD0XynKvDPPu93YQyH9HhvgSMC449yjiXNobwdOn0SUt3cLsw8qyvmKC7kHv4v11M6st
BC4eMQXAbkgwYUbS5ly/jBzQbkYUvL6fx/fpG9MQsEF8VLxNoXVMP+fQYL9ucb19sAYIIfqc6AzA
b7iF1cSYMfxSgJitXlyZzF87Oh6u2+Ddny0KJ5ntlgJlLp6GB7xyWtYUsKFjkHVKnpsRDXVxq3Pt
E5dmuFiVNVpHuwVm+uPgZw9Eddu75PN0B6w6MOrZ7NrP1V1kuxhtMATQI9EKuW3rCmlQY2Y67Yn5
1zTG8cFRCohxlii8CN5H2zv282ty19ysGkRNdNgatJPVvinm2/+2W8z+WRJoT3PfRin+/gJIgnbQ
ktu8+M3yHe8QXMRto0ZJphYmLKYen6iutfyRW//8SNx5NQjqalrHLFhobknmeN/2qcCtRf7G/v3s
Q7VFPdKebYRUfSGZetJo5Y764MklMDHJ77bR+G/GRbwefbQMaBEcVDsP9eZkgKU07oQMM+zPnKfH
vBkuHqCRvciyNINS5qQe5QCUqIDs5y51U8jmEgBuZd/+jmea/T2GWOl1zxN4Nt9fiGoZSl4EtvVm
CfLcdhMgb66bECyP7ymQurWJEeMrmjSCnTh+qxOQBCzkrSPDjmqx4c5VJzhRK/Q+91E/Ep4zT2kw
f1cuOhY2AZiZ9i40rIGqdWIQYC9eAQYVFFOyY+z/jz7zUQQ4sztEZVcnM1YrD/2t0uRu7pR+Xgte
VJvBD/oCgEKCjcPhMwBCR0sqLFhRFIitT8SnRuWC5OH6zm1bcfAyBcLWWYnCaJFaW3XPoJbJI6Gn
Os+8SBfFVv4J8bFRxk8jXGyN2iUZMW4F5n6SDXd07nZDVu8xrd8flF45Xl/Rpi+ClUXBSBVEJHXu
RE9mofYxxYoU1CSgiE1ceUTnTu1cPa0C2Ulvu1yUx6yGaj9WeGaUO99t59RFR5hRJ3MOyTjIjUcH
uwiMpjFcZQGqdKpUM2hMOT6AL0LCkJ6cHmyZkv315X80/leh5udP4ecbKzLVujTip8g7TDE3h+Xk
hAALoQQUTi8S1Eyab/GnzMZ7kQFqUz+ZDtJv4l25r8E/b2KoDaACif2GTsxNmu2aUvdQ5xEEne3z
f7ZSLj2YaT7bTYeVDn78NL07PwC9cLWb2jPu7OfsDhHAehXT/mydGJDVoGgEQg8ZmPTL+wk8EraV
Fcgl87y5ISmor/rc3Nu0EUEvNg0B4YEnN2h4wAt6aaiVxwzqDAhv2VgFdlR6INvaFZ2ovbl1ONFz
+dcMd99aCtqVpob1yNCZ07IkIEXsttFLga7TddfcuojOLXEnE28oZRyhQwyWK/PrLKkPil38QTg7
N8GdQ22yIwN9JGSMTQdSaUULm44Ybl8VwfW1rHAxzMfPLPFCCBUghjSqYWnwE+IWD7AWYJBMuSk9
J5g/O0ZYP2SB4+edqz5dty34jjwi31IKayI5u/cc6y0F7UNCs5ffNYH7wHZUzCpDnmT1MKvLRUON
ogCAKWnkJ0gjPfaDnXy5bmTjAMOKgxqerYKzHRzGlx5eO5ESayasdH4I1k4p+qKDcBKMmhQKFtms
PlHp2fCSQMLDRhA81t/w0jTni2RIx7qN2AIdsgQyaZsAJVorFKyQPY4ugzHQPrYN8kJbUxEuODOD
atbqKBnoOZzsIyBGCiiNCCMlJV6BoaT/0Rrn/SZ60hN+TwK2PPvYKYj4kPzcKYFBQdYkbD2w8Lpa
G9BnGCGTTR00Xpe7B8b91modWINujU9PC7jCsLoP/aPYh76i/yerO7PHPUSNqIrtxIK9DLq49EMD
mPkJeVKF1G7rmIhhF6ZPY+o4ASjeXy4tN0sb/VtQQqWWFGFiv3ZcTWmb/YD/7Koxa0TlHh5tBIYo
jKshzVOhcwRKNOauZyllao/y4rQwCLbXx5oCJFkPit9YyamWoPwJ7Afu0iggSrrHw07wbtyIZRDr
Q2lH1zE/gnST85smIctCKfDSyaHP99ZyBxQANOJ31IWG+Y/2k17fN4BZBQwtKpoHEBnnJVYlq6WR
MsB4H8gJKOWNJyW6b6NnA1kL4/8qMQ/RktZNkltSYAhIFyOw1jctWz/qe8CM4DPwYrkdsOlTElPg
xSHfbtOXEoP/FjhK6GvZA8hW3UEaCcOQgivkYwqRO0AXZrn8pVtUayHO9I9Z5N6O7BKdfvuAgHmg
9yv1N8zylNC5rg9oGt2VYf6wvFbKPk39FzFLxap5CSfE74FGOfweVTKe0LCe9Mg2CUlcgKl8NmYG
sa9nxsYhh0ic30RTmquCNGePx4gtc47Gxgh7g98cqr8azIOij+s3eMn9Qp9ftDwetaPrfaVmCsyZ
t8ZnDNUysgXi1p/tH+pJ36ehkGmHXV/r/f33e67w8t0oW10Mg/Ds9+GU7q19eixBjR3t8T69y/bt
c/lcecITtXHpnO8jTythO4tSAJ2WQEC8fGJTtj8Wr7kju9/HEvI7yIUtIi2TrbewVCe08qQqe4hi
5bboMFF0Pfize3L1KcE/BdkkKPtZfA0DtMNDUtY4oQveA2EU5Z/Ayv9DKhGwoqrzh7yDCGVh/3b9
EQfizCp344yqWlcZRBzciWYopzkq9I3cGYoPXkxyEWJI29y2M2tcOOiTMTdIiTWioxkuSwgaU8XI
Qj0AjSkOYfFNC0CEtVdDSr/VB5DnP8lgbtVV195Pp/QLanGHNkwbHB5RK2fjecs+BPJB9HLA+cLD
GgqnmrsScri4ejvIKZN960MCwSvDyhOhi4S2OJ8CWUpKqmRM3Dw7MORPEgJbb+/ksPbF+ImPNvHa
sX6ujLvppwXsibWFlbVB3np6/qaMnlZ/6ZsHB6ynmpffOS1ChelCkjtkY16DC8JroBfRt6uTYMbY
b94Qb/YHSIMKU56NFAvIB3xxWUMjDa0ELi1wCtBfKy1ziSkYqV/CF5ogulc8MPLloWhiZCPtuTDH
5QF2nsxtYXXM37vPlCiBA46AXvtmFKJp1e1g/HNlPFmRVU29M+Uwpe9KvNT9JqR7Rl5OF69+YDst
WtsHi+Rqp88scodZ64ax1mdYHHyMcUv3FLBu+4ddvsV4kS7Wk2UlAB6i81riJceYEOawuSv2RL2V
0OPYm1AeSX2U4+ZnSr43C0gDXWK6FqTIwNSAtyz1jff0s9SjZfdAHnUdd4p4KmI7WzpbBRck0Mbq
xyTDKpjKaTfJT/or+7XANZ0G/YtV7EtTD4lyAP4PnF1/djjPzHOVvGyMhlkFnRW2rXgog+gwhqDH
ZkNMQsDaCg7wcbmwlyEjtEJtkrM1T4D4pxS2OmRlDWYSEw01vKDcsdSsKd8U7THP3ELZD0J+2O3U
5Mw2F4R6Y6mI030cPCU0pef/umeP1712FD84NjqUiLBnBrk4lC5mUpQLDLIUVNJfGTGfhTJ23Pva
+/Ckma6YBXeljMV/YRYPzl4dFR68EFr6+MLDiepeOWtu0UuB/Q04CGgJVG7x1BQHU3qpVbrr78UJ
hHCTuRJA52Rzj34LZCR302sBvYRsvOl7t8J0owMKns7EqKhxSuZfyXc38zMmi8eIHyGJw33zWi5G
M7IxBUHC+q6CO0M32PGsfXQASjKsKr/2J19614XPy+1TfGaZ+/BLOVINuQTbbeKjgDmxPShOsomF
U1yucig3xFWXZza5I+4I/T/u/XPl3FeX23aoKgn2s8MIkQ8Wek3XeM8+Bk5EpZYVLO0fN/tpjbvF
wK5ZW3HS/BPrR4j4jmF1p0IFWlgAYTu2ivGOpgIyoUKphC+ZSjGTp6hhiYbR7uvcvbJ6kuljDmlh
//sHXSu6pbduTZgD2wyaNBj/4GJFN0CR3EKLwx3tpH2zqdL5S0uN4+i0emAvfRZcz4U3MyQNg5UA
84JAakULYpiZrkVRmrha8amhUDgqP9UKpOfJ+BzXmLGcrAezGjxdezUsEVnv1pk5t80tdpmUAhTn
sF1kp8VWgkm6V+pTJj/OiyPI+Vm2cbGZGJfTGLwPupUaEKCc26h5M+VzZbz/o6097KcQGNq9kGNs
tSJMzGFSxMDDF25j8z4T0bZvFYICg0m60Kza+1q1n+VCPQIig9m1aq+n6pdq1u/S8VNcyiBuPLQy
2BXjB1MvXX2y/AiYiKp6VsAC52TB0EWuUZ6S/Kmw9ioyx1rBGJ7ztZxkMFsn4ADZRbKCjMPwmMIt
kaA+l+hAbjynFt3JiRQ42v3Qg2+t1zwzebAB5aWl7ZeQa3fmx0I1XIE/rbJMoEaBRkOdCx6sA4xz
eQ3EeQeCMntsPx4eIN4N5+wGiW6geeCVyT1qiRyY3dyXO3thkH/4SzaJ7NSCQQoBKSAL2SnFgGmA
Suwvjiqu3laXS+Tf/qTPpSZnS4QzAXAH9GQTAMFgo0MsphhdBQTOGJejRWWt9m0Oj4J8ujeUEGmQ
XueEnIpB9gVbJ/qSXI40dXYTUQPrGqBImmn+YAQsc9B9ExVLYEIdr9mJ6lbr3J1bHxcDqgIwlsb5
MDphFBhS9G1gQTKUiQLkzwooewSRYN3ThEW0IwzgbDG9AEGgSw9tVK3JS4OA+PY4LZi0nr3yCerd
npkF8E+kSUyIklZ4kiLrxag18du361/6A3zK++z5T+AOSUtJIpsRfsLkSfdTDTijxzRgexBZuuyG
cQAh0T0p6H1jhrLdvFdQX/oFperVFXf5KfizA+Q3cOzJBOar6VnFBZAZL6qjv19f7eYWn62WPy96
X7R0lj5WS/1UMlCFWPZsmeXihEyeA6McB4HNVSBWweuK+xkkuSAjRRX8cpN7WQdgbs4HNK6n9/FG
e5iOU0BPPXa6vMWCASVNnn6lo8v89WJr0crVFJS94WMKSp+cP8/GXBsxhWFAjbyoltxsEmFw1hkX
gJK4YRwZ7IswZHEeLM0tsaE99j55XRE2D/2uGly8JUFqgZDXeKKKzcpLoO+I/gUIV/8RceFCEEmy
0qa5/U6M1DUjxzXo16yyBMdy3b/TGMACmGIojwKp4nAfbnISQqmVxy5SV6/ND8MnsEw8py/NHm9p
zJ2jej1/Ii9Q/RMU5lY7BsPYKkxUQH0Qc2Lc8sDAVCqpA8MdBlX1+2J4Efji6krUwTmHES2QZULd
x+IRDG3exYy/AgYQV+3C1fYDcmTEGfR7d87h99/VH48QA1hwjG/Y4Pi+9P1mHnV5NmEvQ8nWAIQB
NKugkm1+obe1Tsc5W9zHS8GhKRkQucJd2B0MCKlqOwWh6hcetSsv5Cxxt1PSz3KGsiakKPG0cob9
CI4Vhqwf7mTVJbvudrwXs9auIzVnlfNKolUAQjpYHw2VUEc/GckqdtFJoaJ4YD0lqFIGQ3yfBdEP
zSv2Q+5iLE6MAV6/6dkPwbEHFTFmsRHXLjcVqbuVDdF/ls+kFJ0Sg34o1Dyx+FkHy+dMNGq0fhvA
pqaYKNMikQPmmYszCNqR6VSEbW551x5rwAsH13bbT+pexGq+frszW6oGdkTczozQ83J9dSJ3dE6m
2DUfJ8bNGKRBEgLOeMTzlVES3kvCAtQqtcJRxMw1JlFAOaGgGXBpUqYZ3lN9lCK5kUBuTsDOW4aJ
qBS/Ci9QLQOyGu9W9sBayfZo+pgZGQWUGm0N18TVownHW5nrX9w5FoteOO3oO0IaSOfSiZ6SXK7y
BNhBvP5fETb95rkENAB8oKg7hL9QulsdxkuLfLve7J25sytYdJ7B1nFQA80fb0vk3SSAyQ4EROLZ
2rWLcEa5uDYuBoirQHLsxt9sRBsV2Wl1zyr6/zHaeL/Q/xKtlAtwizWpgwQVCDd/nQLG4duECkSA
mVHMUHWe7Bae6IL/IFe5sqEGF+v6XFnSzo5zt6uhY9Ad4hvUk/aoavrZYQn9+s4IGWvOtIxe9Bjt
0v10q4BCtDqAGunO2BslPgX+vxFqfoMvZKECFUUl9LUhzuc3t0Uk7ZiiMOMEkeSv0ElDiXd5eVFP
DVC9/5SJhLfSxjk4d1L+tM1mEinFhA+ZHUzUe50wP1K0aEmwoAfiQqzFE00pM7dffUVoGKDca4Mg
kEcEZb1mtomJr8h41cbdgLtJ2olnk9ZhkvnlmR0uTMqZaS+lBjuTZ7nLqfAzv9vXp2Tf7ERDDKsR
ZZWzxR11awZ8JG5hKzktIBpT9mRBf++m2bcnM5T3cTh6ADiV4Iiy/CGkGNntdhOENszgd5Oayx/C
RwBJn2fMaOKHGC4S6wPebaCp0l3lqAXNTqT9shrQ5JbNp1CKE2HGrYY1VuNUoMicoZwc+dPtglwq
2ttg0TXRRWS2AcpAu4LdFpOXGrv0WVSiY9t54VbgiIEOJYA1EGViiePltYE5nXqE2l/tDmZneVar
VqEm11Kg2cXfhS1HT3HdSkGdLKIx1dUJgmGkkhgDAoe+4zj8FalrS2cPEE1bItAgSVX9aYwMkXaL
yAi3uolOcWwwIyimxfvZLmqvUTIRIevqefaxFExlspTfxNm5/IZl2ziSDj5iF9SHlemWw0i/L04P
1aSslprvZdQkz8OUgxnnuttur+6nXe4KkfSiT4ekrl3dlvW9rsjgPJSp/uW6lS0PAbLg39Xxd8ZU
o9NEYSUdiBSomi57hM4/8C2+x5MSeTNouulQ+Netbq4NQ2kgtjZBDG5w7mHNuJTrFDcGcaD42heR
6UqN1O+uW9lc25kVzj/0HuU9nVmxoMTUt393peOrNeR1sneSlGDGE9hb3b/MU8BLCoYADNfjCXXp
KUbdyVOfsFUBO1oPUWjVObTWYsEjcP2QgR1DkXGsAFoD1QTnkTjGzqjMfe3GBinywCIFJheb0si+
NYmVQAq+zDDtalSDmrt4whbflqJOPvVFbw6ilzAzdRlg2MwkHm5sVgObyblPvGgDQbG9cfGcdDR/
bgpa7ionKqcjUeIlCe1CN8djO6R2E4BTaKkfDKudMauiRbEhquiuNwC0CQbodR1EHpDH8rmIuuhZ
BdIqNKgnVJeV5gHyArpnQoH3umdtGgJWTGNsJsjJOUN2TY2imCXEVWBSBj15mXOzdSurE+AjN+yw
BgvTqkH6D6m2S48qsolSAvYEt1+Qlav9WL31GOk8Ya5q/ANTDlSnTCgeWsaK75BEWjGkBdvJrrF/
KA0dXVMf6pdmmEWNnI1Voa+BohM6gVAI5fuP1lRp9lzrudsU5d9VstQ+mTvixZIuaoyt4wxmONGg
QqND1vCE4mJou0hTTlUnd0lVNvetrE2PYz47ojGw9YKgOahggF8HpptREF5uU0vlHvcGKV10lbuj
3Jhl6RpVhwlYQAt/lyAWr0BoQSFRROfCYAIBnLFskUZb6ksXspuzJ3egeVkk8hxHWbb/XS+HAD1j
pGfNNlCdcFFaNsqFtllSupRGaNgs6Y21SHgw9ZnoPmB/6TKMwBKTrmPkQCgWch8wnao0mnVmyUKM
0sr2JSnUp8GcnsekmQA2ARbt+toEFj9i7BkEoInUKY0bTGCn9V/LghdvFXtRt4+NXaWKMogt98Ci
0GdjaqLIyC53LDKNpDJIXcIbihsbw/tfa3tybqDyIxLHXPu7jSorS1SAZXXQr7y0RGC8VCRYKuw6
/l7KMSSZkK88Xf92W+vBkLeNAg94XZDiXVoZDW2y5jorXUfJwprurTb1JcybXbeytUPnVrjbuzTK
CoECO0QjUDr3xWuemm8zUEp9pNxYrf39urlVhQXHygbmDKSyBkARvDaM1dSVmlIcq8nulS9xBnwN
VBbtZ7UmyfdIBgT7D+xhOgKlVvx3Vcod5jZLU/IRM2JMxGqdZsru0EDR3c9Ks3wCnklLvOs2VxvH
yvBwD8SojzEe7pPa0ZSlk6qW7pLa91EkYWCvOSSK8vK/meG8sMrHCswDMDMYugcZn2OlTUGcqLvr
ZlYOcrkafhJJLvTaqCOldO28d267Lj1m2VT9SImV37blrH/NHaMTUc6tThjEzWVowoIzCRMlq7ur
ngYL51kr3a4qntG5uVMkW1R/2Ngm2EBGhSIEQAB8drEoUypnMr6f3hkBHd+zuPWyOA2vf75tK3g7
gBYFLLY8+B90SI2uFvh81Poe1cCWpc1NUlb+dStb3wu0lCrwvagqol3CxYo6HwjGyeAL02yEVRdF
B6eOyOc/sYKvBdo1XIqGemklahy7iEZYaWyMmJf0Rx3Pgqx7cyEGI/D/yCd4hcRcGqTcrB2YWFoI
0iRG75k6ebu+jq09+SBdQUSA9g1PbWF1akehsYAXsyznhq+2hr640Zx2wG4i4V8E8WBrTUgqLQcJ
HwAQ/HXRgMyOjGVeucjSqseRZOZdAxIEgZWNc4rUFX05fDvgefk0omogDGxLYDFQ67x5Bdgj8ofK
BKNLOWaftNQcS7ecW/vlDz6lxp7FOpI/vJYuXaLvhmbIIuiJLLHzlGNKnhD7OIA1+bqZzcX9NMPn
EbSNNa1ukwqDl+NTP9JDnesujSF36jRBPi6C47TpIMhkoSICXio0Vi9XVci1WUszVtUB0Qvy/DpO
DsVAncmt5vm3szLEOtzx/xpjaz/LkVBS6mIdA7hurfUoDUi7ekQNLWsOjU0PTiyYX9/8kmB0AaE8
tKgd/gwbairl3YgDNumLApZmKUq/YAw4V8B6QhrbdfraTLwFLzIRf9zmR0XD46MrgTuduxb7eR4j
mkCboJybv9UmJVB3KEE6Jqei/GyVZLAvCuYtBtWDshVf5h1SOQVlKQqCpuJIb2XeFJ9SoD568AJ0
w1edWIr5B1EeM4qM28gGoeCHYtzZHmKuQZFnBQ6T2VnnGa2d35C+ADue4bR/4psOCtjYAkAZHPaZ
z0y1ZZ9gzq4BW0mtxqGWTk3Q4m3sm0WR/cGqkKXZKui8cH3xGbU8SwZtm6pyZ1BEqQl96YvqDsDl
x+uHe11pwX5B/pPxJOqgM9K4E6AkdYkWNULXaDvdFyIT3Vcx4+8TmXZB1EExnVZKf0gk3J/OTF+y
PJ0Ex2IrRp//BM45Kz2zrMjBTzD16JRSaXCzCMre1xe6bQQvLxB9IVbz7+RR1fIOhWEUqushucfk
q/7UZZ0qCMlb3m8gC/ivFe6WzqI0ljqMFoHZw/RKNHasSQqVMv871wWWtk70uSXt0hU7tc8ciVmK
iTK6g13fo8qJ4ZEiFjCxbwUtQ9EUnGdUTlY0esOkZJ0iwRHzpXseqGS6SS6XXttVUdBO3Q+jHaPn
63u17uHAKREhUabBbqFdy5+zFJUV024QKLsS8PixBUzD0ePjoMV+X2VhKUmpC4eMmoqGtk4ByZJj
c3/9V2x9YXTZMTjK6NqQQ1x+Yeq0bZ2lXenOc/w4FPlhVulzPgunV/BnLgoDH2v9aYb3/jHNk26B
GbuLJj818co0qfGbio4qMwLQNMPCouDBv2fjnJaokA6oBTQt3U+1svijiZZIbpupaOSY+Ti/INxu
UC/BXDwjXrz8bmrc07xM8H6Iy1YxXL3X61CSCO5vpVddvbWWoLc6yS1Lqa/2s7TI1Wea1WDr1ush
JKQvRTXcrZ3EixD5BC5dZIHcL7JS0pLYNPAorEfFAwlVHo4tZM4jOhZ/4DR46gLm9gHP4iUlI22a
TE0CerhoUtUb8cz9O9MVZ5800e9KD7I9hbI303ZTgTzjS3J9H5V5PtLSjTRUFhNnr4CPpcrUP7jz
LEatB64IDU8c7hhoC1XqRsMrXkmJsu9H5xVXQbGztFpALbPGnLEFQeVExyOKCamyEH52u6Ifbef1
LKPo4nQgllQiuQvmpHEwtdxK8m1sLBbm5R3jIaHyZLhmmw4AiTqRGiTSnP3FBuClo2UN+mufFu1N
h3Gme+D3UxHn0dZVgvOqQIsFKT+SucvfOYDHVJPyGR9+/GZOtzNeF9cjj8gA9yGapary2sTO6gnF
fGiahnHS/3YnAa0VNnRrA5GJPgLfOO0K0yGFYiLuzF/nBPKf72X05fo61tBIzgb3QhkWDRDCGTZU
J1vux05vX+eiskJSVgA0l0S+SfVkDuXOyN4WFNxuF/mWqgj22Pqd4LdsBAEgmTByJgObsya7VWe5
6pUYqf6EYPQiy0WzN7UB4m5Kae8wkID+tBlBBKTD9GBlTKjdU3OOvaotTPDj6qZHahIFuC+Q+E2D
E1z/eVu/DgP67KBBBh6h6tKn0tZpTYUgidUconlTqWiHqWjVoBtI9PuZJQptgECBuwTFMn7iF1yL
clypNhicm/Q1TiPFrfT89f9IO7MduY2lWz8RAc7DLcmaWj2o1a3xhpBki/M88+n/j71xjqtYRHG3
N2DDMAQ7KpORkZERK9ayinprOmjFjQGQcQeoGhJCyhJEZphRlOU8u+0YOSvXDPM/gV78ub1vc+he
XDY0JSCJZsBBARK72Lc0HdBQbCwWY4T2oA27QGXOa+bSMLuNfbsG/eHNqDyBT6UtgdH5G57FJ2vQ
hbrIOl6m7uiMu8xtP5MWzROas9pbcafXztYIy3z5L5fHMwoxTWB4+O7CZGI1eunJNYUFXWztoJ/R
f1F3pxjefWCIspvn6dcmpsL1/l2l9geEiZwB3PYiwqWF7/XeDKoQfXRDPTGAc7J9reThC//JVvFk
zfWpaaHxQ4YCsduig9V5VdJwXnGT9rOg3ks1JBHRX7cXtOKKNAzg7+eytCg3LvaxL0qrTTWBN2Jo
3neytKOWtuGJK58KH5R1yjHIt1x1ZkszTISk523YepLV2pY26KFbqk2X20lZDz+GoIXuBBar4msP
dnDrzphD6cJTuDgpes9VSBTCFqE2irXYgnSDAGJazU4LEwYYdK86KG0KuXHdQvoxpNFRrHTTSTQh
+XR7g9dSdsqsGtRZ8IkTZxc7nOqy18VKRV0PeRvy9umxbMGPknU6RcoglTk+gpnd+x6tXrHTv/rt
VuK54kf8ApNHEZTD3M0Lp/WFiGpYxC8oR5gqlaL5UNUeVM71tJGorH1pSolgVOkz8D5ZxhyOau4h
kGCn84SpqJVHvYt/Ip95pHjVOmUqfk9ilOZu7/CaC59bnX/VWfQZA+bPDY8PXAe9Q8fKFrp8w8Ta
DlItn59cSFxQyLw0IStdXhdKzykZmwpWHpkxRPElqjcO44oZHnY6vOGke9RM55WercQyuNhyGRCJ
3xcTuls913D3LSNya7LbmmKVbuUhaxaBaSNmxwuW2vnii8lFGQqFDsBpxh7OuPhMie77/bRrnmfa
Iz9A4FF0vDh4f2WD6E0vG8N03paElWUQT2aVDQCrrESD5ycQKZ96at3rGytcXeCZocXpD8ZMMIUK
Q74uupFvOnI3OnmS7W774PXwEEWvuWKKb/C+uRrclypL9JFT52K4i/7KTubPaC8OzKQx/zi45d7f
Z8LxtskVt7+wuHAW8GAgDbMotwW4WZr8t9Enh9sW1rLU+eUxn2Va2LQrL/1R6D21nCoWNQ/oqwy9
qQLsWAMqAc0B+OYWEHYtVF7YW5xkTlhc1Br2amS6PVQtAlc85af+dTyq/yIsX9haOIaUZ4EP18Ls
+cLv9uDvUsc7orb05vcb+ziHh8UVZHH50f0XITQBJ3K5j3WQWWplcMnqiVudspneBYIicG+HdG+m
thBtb+WK31+YXHhHmohjiudndj7uvEMKg0T2ddZqrmz9Sd7/Z+j9X/QuuV1YIVAODoI2/6az8BWD
bq5q0c/ttvpSRr8H/1klLbu9lytp7YWN+c/PbAgNQueqiQ1LJT72/kHI/1aQIxDiX7cNrdxlF4YW
vq/CJiWEHhvYFX5pM4xZ22nU94Dqyn3uFQ9QAT6K4fDtttW1Q81gmcnkNxx8AP0ul5dMhcFrDEhm
FbZig96IgvBIJ42iuHG255+/dEnm14CKcKUxPbPILdE9ybscaKst1tNf1JlHm/rXnyLWgQ2GhVsI
lfbuO5ResAlFsQ7tBBqZC49s/CzTtUIlD4t68P6ZFOy0PCgOWS9np9u7eO38mKJeAgxZRaLYXCxO
MdseZQSoo1UKh6UVPWtlcMiVZiMCb5mRLz+WquVhN1qsKAybj2083Y2wHcte9G6fuFzNInoMcq6o
sYKZzkspenTe915UNzK3raUsPo5sRi3ayuyYogC4qWrXGMyvar1RbL32bkkG8ELLGbkw4sTCilDg
Vp3VkB/2Ari8Qn3UwvLdmQU2gLwjBwzi4AoiV3u6KhQGNqauhP9C+ShH6UYh9/rsYMIyRPpDwBfI
dy+/e+cVIFsHTLRDdBAC82EKRKceov3kya5Slxv8vtchD8FrcCX8RUVKXCq+5loP79uUZnYfmboz
qcZRyqITfcvRDszs/e2gC2tL4Vcr8+KkM7CmZeKxMsX7IC3f79BzYWLWbaSNwYDw5f4JjSIkoYcJ
qW9Dh6m2V11vN1xt7Rud2VjipGWoVxo1pgqB2uLR6iQ7zD4Jpvc4qkyxG8LGrbTi2MqsvyrTSKBD
tiy2dMRPr47oOXk17fIBco8T1YlsI2avHNILK+blvpllHihyN3e28spVpsZVU8UxyS/fHT0vzCw+
jzpZelAFmAkD3VYaig5+ZVfeX7etrHg12ZAJZlYX0dNbPss7iAUKa8IKqHFXDD8mrWHr4mj3EErf
trT2ccCAML5BZW/u5V5uG9opQ17iC7bRa/cUzE+Qcm+YWPE2BAH/MbHISnqz0Zs+S6jUKOLk5kH1
ZSI1d+RheJGC5FkNtGjD41Yt0nykcoMOHEj+y0XFcpFEogCaoJkkJ1NHql+ZG9K4StKGcp+1YW7N
9QAew9LPXUSBbxHy2jjMIEHDHCQnpwyh3DTt/5K1ZKu+NvvWZVoyN1SJcdBeUoEVF3biQqAcVRMa
iq5hPDSg2xGKsR7aDWt7rHrBuiNr03fBpCqHMMVf3u0rdMHIu3AV8oYlKirURTWJUz5kYfqaU46V
f4LZRNvdtnI9IkpyMquEKxS1aQQuxWt13lTgPwLqCe0kl27r64UKpTpKwG6UaBPYzAHlIV+sR6en
5Ph1QPPooQvafHLjzGo/RYo8RHbJcNtd26bps+dR693w6ZVjA8KCdr9GeZX68eJTlEPUh7JO4Z1a
0b5ruteUibL3bzeVdppnTMyQqS27r8qQB6Eig77xy/4brOg/Q402+u3NXgk0FzYWUZN+ZpQUJTZq
PZlRtvF90nlMA3rGUR/8fsPaykEB6GZQAdNwZApGl+ey6mJdimruncwK2lNc9e3Os3rvOW1TfyMN
WflA1G2oKPLeog6+LCx2ft2ZscpZESbjp1R37uiLG6nHSpTBxCzXR6cC1bL5J5y9tjwTfcImZTWq
WErfmqAwvvRSWjS7ZqyMwh4SaisOLKk0HW9/tJU4cGF4EbMRYISSM+d2kBRD2aVRHO8hF+qO8RhT
ry379CAIAbM+ig5Lc9pOG9nD6tYCh6GYQ6oHOuxy3bGiBXpngsWsR6qX+zEOEwg9lHraOgCz8y3i
3VyWpTQuElquRBHjqW+qvpjvptHI/siNykS0FQdfItbuJJKWOaEkVkctizT39g6vHQvCHAC/eZAM
ivnLJVbDBAbTmpdIe8uM/fu4/yD5g1t5W4RNa2uccfWzOCsHYgl76Aod8oIAS17jjTqkX4l4nMY+
2YeDLB3EEF4MiXE1VzC0aMN/1xZ5bnpxGgWhl2KhxbRYxJrj1frfRqTua3naF2mU7W/v6NrRfyPy
ATY5H8dFwBzS0NInAWOtrO0Dk4m4uPpLNvzdbTOr2wkOgI0EtQvVzeWH63wEbuuRqzg01eBLUvjD
cYogQe2EZnJqoY9eC32AUqUf80//wrLJqxrA8DxZtShOtFXY9AMtUlswPANQZsR4lZNOsvxD8sbh
hxxY2Z/QlMrnUtYYRfwXxnk1AlSB5OOKqB0F9tiXda5MpdT0/cQISoOmipZAX9kUiZOLPlrbbZju
a7F8vW16LQpqXFI0OOHFuDoqNb8qL6a512ikhmMGg7qPMq/tYeRoMzP/3LT+UDi0lnNjI8SvVGB5
J9NRBTcK4xB1msuPHQ1pU7cF9a1Y6EQnBZX7oKlB+zGJSmDGqfANVA+sofVIr3oSmSaXahirzEje
Z6XZf7+9D2tREZwseCmVfguQ7ssfQ3MPMKJAsNIlI3folvS7yOqT020ra2cWSLpBZkSd6Gq+kpHA
pK7eQmL0WQ//FoKvk/AyxlsZ7dpH1WcUKdc1Gciyk5uTrkvliD+REQz3ckOddADR9xwr+egogoVc
rDmIG2d3LUSAKJm16KHq5Kte7mAiF4EvBPPZzYzPSEAccy35DhfXRthbNUOnC2SiPA/vLVIerhmt
T3zMRGm+54IDlN4449bI85o7gPOh3Yfy+TX+SQ8g4CRfAzditPoHGlf+p4JB8uNtd1gLdwzcILjC
GAH1loXT0aCuQr2gexx5dbvrKjM89J0Bu1dfxx+y0kdvXgy1T4PWFZ9vW16BNXB3oIwx01MxxLKM
d30eRWUozwX6oGfQUhGko+w1v0wNKlB62eZOSoYfVSh/8NT+UNQq01txVB0TZQidQIN7ideMe/s3
Xe85PwnpGZpNGmIt4vznZwkZZDa9HmkMuzAk0gUOg2O6tjMiKwnefQovDS22vetG9jdn7XLpuVbS
fgj69DVBACAf9L9ur+n6JNJ6RNN1Rv/Tn17irUwxysyu4CQOSgu0OkkC1E5bvxhLO+JVa9qw1ado
jNdjsYV9WjVNfGXiCrQXFcPL7dQMIbDKilUGSC7pP0ajsnsldVXzV9Z1GyXWle4W62S2B7Qg4fNK
+SlImkZ5e1v2owjJPiQBP7IuCD4hFx/pcbervcj7ynwtBGwpk4p2IfIolAb/3e+6y5+xCA6ZMuWC
qRAclMJLfwbgQnVXS+Ko3nDV6ziOndlNRZlq79Xoz5QkoJs6PmsQBIodxsCDfDIip/Xz01gNGxn7
28PqMpPmiMogxUDm4PXL6ZjMKvIwyohGchceJ71k9L+L7mNFfg0UxMqMpIuczopEOxCDY93lf3lm
+01OYRnKELhITOlXUVe/81T+Qlkq4zEeCdT1x8axWtg3lNwzbDm1Rga/TOaJJklyR0GXnXHsntJg
S0zwOujNi2GcDaQRkpBLVfgMMoOsVVhMnIwybDWa4j96ZRC+KOY07Kg26Ujq2rnnb4k6Lm4Onjok
riIvcd4jCKYvtbtytRDL3C9Hu6QVpB3IJErxTpdHP77Tmq7Y6qC8vTLOvhqFK/C5BugjkhuOxFIS
wTRReArTInXnDnME6Rg6DLMwfFc71s/0ZO4ZiS2RI1IggTJrR4V4ZeM4XK14/gVcxdBYz3guU7kM
AeMUBVqgjPRFQ0N5bAVBddVRVHeRPzTveyC8LXbuTBBq2F/c9NKUpqaSmnpy5ZrFF0k9ecVr3myM
pC3uhzcTDDExYcQcM0/2hQk90BOuNMrDUSUeB1E5NZK2lZMuguaVjcUd5Mem0ki1Gbk6UOPRTjq7
foxSmL4YP3B+d6PddnYWn7Q//w0V7JIW9836nBsygGAxPb0ssDTqmMVirFZuC47j2AIUmFkG52Lr
Xf4497mLnfDs2Y0Twa6Mjp7vVhufcZkXvP0EJrgYrJjRwaRYl98xqDrIK1ILOMShu1d1O9nn6B8O
R9Wd+aN7ZJuPysYE6tqen5tcfFfZaGm8q0LsFkXpJm1v+5PvFJ5yzERqlVqwscT58b88lsBzgHyQ
acwJ0OUK1UFvJpjIUzc5+Ucm1I6zot5/IcawdvjO7SxcqUrDlLzLj13rJX6c1bfyh/ChPXhucTRf
IFOdPte/mq3S+doZoZbFxAeEh9fDz4UcVOI4CZHrR414r46WcewsU3JvZzWL6+/NSSxmn8FCQHVy
hazSuMLjUEpTt4c+QKeYXVkovTCHZ3bdhqnlKxFbNFN5H76NjUvMFl5+rg5ZR7+Y51xzoz01BnJK
AUOTU54+W50Bs6/mDBLThuN0qgRxb+qfIn8jS7/6kDxPQVnxWJXgxCRdv/wFFQ/gaPBixfHEMRRe
w8Gwgg+VCYPHr95XrfHv25t79Qkxx3tgZl1ReN8sgUlRVMfTKGKuNrnQi79KbWM9SzzXzF16YWGx
IKUqUsVrsaA9gea6S4/+cwjyKfUgAZyZTLeuoU2D85E8y+zVUZa7MksUp3K9B+85hDPPdDtnGG3R
/W80CDe2cIk0iWJfyHWdBaYN4sEgJ+V64y5aJrz/2UOVTvn8qaSrKqoAPnuoenqU4l141H6lsLIG
j/qe0/5xi+xuzf9ogv1/U/NpPNu93qrpFSmY6rlavdcaYjiz3YjBqzt2ZmPxWFABzoIwxgZMP6SS
L1a/8WxfatNcbdjC6eSoqdpinFfxpi5a7Kt7y+4Ps/5VCdM8QdiJjpVjfd8im182pLDMOZqns+D8
eZuGvty/qBvlWB0H1ua2O+ZM+kPkChDc93vlTnHQXdv1x+Bw+xCv+Mel0cVy/bwBdDIbTe5n0TNo
Nu+tA1g47uwtaNrK1oJII8kzuEVZ5XImbAS4Kwpjpzrqs+iIO0VyYSGIP5Hj76xPOtJSuR0HO8kp
PjWOcMq/bix1XsrFhcr+MiIBXTiyuFzVywtVKakmdZjvfvc7yVXvFFc5Ri/zkdDtYdfmtkS2Avjb
VTYe8tcJ08L04nLQklJrh3Y2vUdPDTyveRd9J1mDBzN0QvtV2FU7Wjk7ihbZ3Xg0ndtLvz6ZrJyp
v7eRKlhb5j8/O5kU9eGz4spyqBRq3/ySl7wgVq0TZn2wUZ9eXyqUl1DxQXVzncszsBoq+qQ64136
BY0NdMMHV4bFP35o7PAUQ/wZPRqTo+49uEcjVIa2wvjVrc9mU8yY730mNlA/vlytSve4a4pWRcMq
dBVeilPxwgPP9oKtztHKvlIJglsDTBDVxGUerNMPH8RYwqG9eyX+EVAT8ofx/R/vwsjihHpxLosZ
VSgnVV+r8mtdn8xNROebxsHibFwYWdx8RhJSuu7mlRyM9hA48a7OndypjsJn4WeR2PKejJrj8Tev
v60u2HXqNKNV/9nGZY1v8GpQ9Q3Ge6QtxF3iCp8au4GAuDn4+y3CkBXvuDC2KP+iIDLF+oixQfqS
JsWHET7YwO9c5Bbd26fu+q6al0X1fCYt5b25sERfXRm1+SQo8b2VIYyXf36/AQhxaNrzBqKxtzCQ
8FAWxxED6pjuKs93/OLbbQtrDn5uYfHKModathIFC0P/Ehv7NkR7aSNDeYPOLVyPdNWCjHzmZ6Pp
cHlcc6O0rLCrdVyv33l3wlN4zD8J++xUPuKHz4EbO7Vr2mgS2fqpdOPXaZcTsx/zfeFYbuFu3RMr
a6bZA/yFrwZR1/KzNfT0paZudGgr03vfhELXaj7Jyeu7dxbmTjAdXL9zfW6xaglyAuD+subQ0bYl
vzwUmbkP2i0szdUjEkL5ORRz4dI8YzzwcnNlrx51HWgAm9ucamQQZpn0alOodWXPLswsYhQ0RkEB
ja3GGKr1Qyrbr1kAv7omb4TClQT9cjmLMNV0Q1V5sx39wXhqjTcgP+LN99SK6nvR3X4dr0SLeVYe
PBNVVCACi5y2FtWileJOc8zoJWiPcVs7IZlSuNVZXTsFF4YWHyrroQBoEz5U+CU6yIfgQJ/lXjjS
Bttb+/DR+paRrAg7by8i0GWrT55d2Sg6PHa7WZl8W6pvJXjBWAPelcjFLNmyfTX6idIEPgD0FCJS
T1YcIfxz+wQs+cnnfPfCxOJj1mKgT2JS8zD+Le3RbfndBK7sMO30t1fY89iqQB0p+FlCMu/GLtF6
3x8L19pqCaytFP5cHvAUXk2O4uURacxQyILaw3f39Z31FH1Mj4k767BSwWPIZhay2nDj1ZWfm1wE
blWb+gCkBm78XP4MXsddf6g/z8T9+cPM1h8hZvG7/5Y85h/7p8Bwsl10t8XMuubY5z9hEdmB9sU+
ykSakwA0b/3mk9Eoz/TacgdGjK1Z67XwAF/lXJ8gpoGXutziSs1ggI40zSnaO516eZIeg2CrJLjU
X3nzJypKmJhHHxnfuLTSqo2lFAMfstmPTifczZlEfvA+eq8RVSykutKXxvkqf0zI8627dC983xpo
WnWls1+w2NRyUoZxyvgFJSVzX0dFIf11+9Cs7eR8a4hvs4l0zS/XOHWGWQTI6DgKNc+qYXypRUmu
fHm/Feb8wQnBubRSNPDDPpY91gEQ/SDXQBrq57DbOP9rmwWzExVkOLQBdiw2y8hoGYuajziF9VM2
/467jVLBW/VkkViAFYF/mL959y1L/QVEQJ1SBTovEbQuHrzT78mJP24rOa4dpXM780LPXlcxSkNy
kMQsxK+dRJhcq1NPgB0cPbS+3P4wa6Zg9aBvAeIQm8qlqVqYcqkvAtmRvGjYF3C4uzUM/A6aW4Pb
GW2yFRzna2e5h+cGF2sThTr2a8GXHcREQtvzH0C8OLSDrd24l/fVJ4Zh/PRNmG1biHnVNgO4YImB
HFEovlxsUnrg66EtRdFLOInRc1aKdt7mT6pe2/FWR2XtYM2cj//P2CKDqQLJ8quchdaN9TyJ0wEi
YXQa22xjR9fsUIXj+6H9KV89TkfP0pVaGGRHFKwd3Isg7rq7usjd246ylveBEjNgi6TfrZmLw2VV
qBW1bS87YRvUH5Q0yA7MWhZOM+Smq7XQ3FmBTA81MurnNGnkjbO3drZhfWTCjKIjPZrFp1OreNSG
SZacQUyPINSOjbA1iLF2FM5NLD5YpJVJ1heYCJog7p1A6MOnTpDH+1TiGKS+PP6+vaUrXw44OoGE
gSZqG8uBNqvpgkkOTMkx85eyfWjUO1HbYDNbNUGdhmRkFg1Z1oP9XPQyH7CP03YFE45Fl98psRXu
GA2bNnKQlS/0lu7QeYWMAA+5PFx5V09TnwkysuJ06GrDVraQamuL4TnH2wN+FZHc+dKCImhJ4CNU
5sQ9wUMo9moZHsYx3pg1m3/oIkLNKQWCA8y7kgMsItQwZGkHLbrseCa6dXoC5OAl+WUyDeYTsfT+
X3jB3CrnC8GmAQ7vclXgKCrQbJbsTAzsdyPcKvFnydpSO177OjMn8Fw/AKuylHVINa+WhohFtXVk
9+bnxNg4oGsFH1AadIsUnjVoQyy2jVgQ521GcC0ru90F3/svKTJq/kP+DWkcJ0Wyur73+eeWQORa
sefC8Ow2Z7dlSQyO1BTD+sPgTq6ERp7xyM1cPP4XQoBr+wgBGSyb1jz0upyGzjPPnyKhkHn+zuKt
w73issjP0yPpIOpDwkfh9XaQWLmzeEfMb21EMCiqLvIzIVMbPfRKrpG4QZJr8F6UihnBMh/ou2hC
66p+e7xtciUQklnDewB9BFjNZfUsEyvWbmEy9XtnDPSDDPw5TnoQY+/kTJ8z7AtTi9XFZReHoV/J
Tq/ug+ZVQmJQD38qfmjfXtJaV4KTTNMWagousaUE96BVsRArg+ToPXKF8a88l3YjhNwzPMQyAcNV
04PXqftCBHZQbE0SrkUucDAgfgHDzLWpSxf1Na8T6rDHeqcfmEGwy2jcScHWGP3KHc1L5Q12wyUJ
Wv3SjDY2Sdi3jI6pB/PuP7UZhOIPW/6xvpn/2Fk6iJ6lAH1BS2HH+jZ3shq7dsO/ZvnX4N24lNlD
KIbzRnkD1y6uFTlLdL+yasnxHmYwATHlrjsmH6RDecrdYOcBIQrp3G6R3i3Z+f7jmWd2F3tZW1lM
sbKRyPWbfXYv/4FkJ76zdvrL9CgdyPuLuWf8pG2F0bXDB7iOBgBoQlx2kWe1fipprZ9IjkjBJnu1
9ih+fvU//05P+UfEPp34yfpXFQtOBkxGFqPVoBoWr4DEGASBYWSakXYHu69d7Du+qf5ELnSc99c6
bfYm1wKpDkUMhAgkP1dpawPNbhilCr3Pk3on2HCJfZjZOjqndxFVdZO7f3VP0ClEvIyBRxk9zMvT
ATowBfGvs6ZT+GjspaN/8F5mEFq0s9ytiszaiT83tnAf1a+g+4T92WmTr8k8UxA+NP3G1bCWqJCw
ztJRjN+TsVwuyNN7iB1UXhh+0u/h7bON9CE17uOx2JmV4oTxhr3VK/7c4MI3gU2nVCQ86a2T3Zx0
x98hEw6fS3yYJYU9GxXcp+Rhq/22dgWem114J0orFZEds3Ho2bV0EoTCzTTPKTXizlY6tuKXnIGZ
PJ+pEIZVF9kELVWUZxMQG7lOgbQs9r75feMuWvludIx57sFOO3O0LdYTVNkE9h5AAPjEwm3ueQEf
JDd60l3jYdy397Xr2eYe/XdX38DTrn1BFFpJ0LnAQaAuWyPJKNZDH7O63hEd7NpE01/FPtqr3+XX
ZjeL3Y6SY0T2uHU3re0rF/Cb5C2A8CWaySwFeAvbQnECE20e7aPafr29rSuBkwAG9QlZNKWZ5Q0v
e1ZtdgK4g6mKXi0G9+1Rrh7LaYzsJKJnfNvaCvSANwjMAFSc8ZOr+GVGmpg2oC+AEkl7eef/NH7P
ipgoMR6SD7lsT7th5zvlyzbq4XonsYz/AAmbG/DL2QkAzZk0M0s4nQkmzB/TL2r9/ucC9et5NhQv
AXW9TFiawBOagNwTVIwUH5MCeOvMJuVubOL1N8MMj4ZZnQxKxGVBbRIH2e8HzChPwaH5nZ1A6LpI
yTV3fWTD1KkdZlFN5bvyetvwHH0vn3jYJbtlIp3KJ0xpl5ETZJ+aJZWlOFJhniZffC2C6Cj1ymMf
5fdZiqiuCRFIE4un23ZXPt2F3Xk/zp4qqj4LqFJUZmgRKVrvY2tuvF3XFwbuGaohKCuWj7DEEuHw
7kzFUXN0bvXkd10qoZ16oH0m2L0K7WWaGJNO4+5we2UrHQi2FIQ+b1WNgsOS+UHtOz1vI5bW7fW7
zm2PrWMlzvhlOJUHvqj2o3Wtu+jnCG3aTt6TOu2PW3Cxtd2dy2CzNgnFjmWHyasCr+zHQHU0X3TC
FLm7fiN+Xt/qYD7p6DA+NMMLlkfPZHZXlhKVYwFWX2oDu5Qyxso2KgIr62DegJkHrh8qN8sg3cAR
biZiSnuhTZy2QYYw2bCwso4LC4tUCO0rJYJ9QHNa1Xe0NEAP7qRX8kaMXLfCPUfjCQKIpepRL5V6
2WiM6ErG4A7ZwEhZbWftxgthBR9EU4HBG0onMJxcRWKLaYMhjmMTlbnwTxoFiOf9lGN8b2zdUv6r
MX70MvMGsen2DHNlXWuPUe4EIKOkmnqO+hRV4Fkr6w4GbqdnLF7ztjxz5d7lN9L6RLCD8ZmrsZmq
0rJWM0LzLcE2XoQn1RG++nexU+2yx+Cxd+c8O3vYtHudajAqOuMBKP0wDbXEEwljGRS1QidhZoLM
77qP1BGccEfFVrPrfe8C5neKB/VT87CZalx78aXphY9RDFYUvr7uzLR/VmeXz/XnYP8fosGaJuiP
bc3tLZNzdDwLr1MbD2oYYZLggMRN/I2W08bJub6xLla1fPpyYyZVMq+qiT/LFNsVA9fqYBo0po3T
s7GYZWOu6+ggBF6kO1WU7MgHTm0Rvrs6fLmYRT6PyJBljIwEOVXxSmBHMvFJH7dUj1de0pdWFunu
WOGYhj5vmRt1NnXOV+tXJLjSr/CQnprHRLOlzz6Tzpvev7aDSEBAj0sVCw2UxS1f0zmukrI3nFB4
kZNfXbXFa3P9MJkTF3J1qrcwz72d+jN/k6oxhkUpMR04BJ06eRy1j4WiOVbW2LG0JUm6spoLY4vz
FA9ZIEB6YjolfA4eb7xE+HP7Dl8BwzCiTY0Kjr2Z0vit7nO2ni5UM7WjfMzrwDzMfbn07/Cg2ulr
ths/VHtzd9veylmaJ8FJojUmf+QlXeyAFlVitarpTLGw07TPsWQc2uaYRJvFnOu0iAb+LF/A9NQb
1cFlYGizzFcgmTdxQdFRH9Rn9RMs0WSbcWz7P6wdSGzoUBPbd9qX0N2Kwtf34KX1xZcrPampcqaR
nUaLjoNvuGIsnGCX20gu17zxfJGL6Jd63OpdxCJjGWGjV038qPtH03xqzK0p+5XHz8WKtEUnpjE0
b6oYkXEqgBEzwrLfDadwF7jZMfpi2t5ReM522aH8sJW4r7ooyRf9TrhH4JtbLLJMs0qc5JG93OuH
cRdwmXVH/RQ6xkG9Lw5bI5urn+4fc0tFylI1CmjmMNcC9+2jP+aouFqw+ZhcPQlz42TOofnnfPbP
Dl4NQzTzUnw67WXc5Y/FPn9IHfnVeJ4rfsHOOLnCZgVOnj/S5SOIj0gJgvcyEtFQj1wa1UdLBKjP
2sRDnti5sIs/WbbulM6p+9Ddha/FY/jR2vX75kt7ko9bReS1JQOCm3XFZuHzZZKrlNLQjqlkONL4
GCYHLwgdq/opNxv11LXscGaoAZkE2z7N1sXWTqnApNQoGk4S2v1Op/hnHgpXc4f95PJvkh3tw4N3
zAxXo6vyF9iXF2njN1yPFsLaQHNvDnGUQOTlaGGjheAqCpQEeod52O+8yN7mIhj98L61MlONwW6L
6HblPYbUyTxtLFNigpNxcesmYdO0Q0bGWdNpAAJWfxYorjYnRHAZxnjSX1u3vdceeldxjJ/FwSMz
zT6PW6iB60sL50ISfCaPh91lWU3rqKKLSkytLk51z8n93DhIXSttpErXp3S2AsEu64SLaMlAKnf9
JCg5Bsz8t5R9azXBpRy6cVutLoX3LSzIc+FgCR6BYpIJgdyk7FgXbjf1L3I2HW9fiKvrODOxuCgM
MdBSXNVzsjb6GA8CDlmhxKLrneDctrS1mEUYzTvFSgZk6Cgdg4oMAAOYQxX8GyNMgrzBfahJLOrT
cu8bvZRYnpOM+8TQ3aze0rNcXcaZhUUCi1gwyjoQgDrD1Ia2mojfGZPeWMV1oMK55gEj5q9nloeF
jSypZbVLVD5KTpNeGRso0qsw4jKvwP1NwtaubdlbHNx0ygfPixTPUVrBsM3AYox+7Eq7CL37ZCy3
0vM1nyNroGIISmSmL7y8BSop6sWsxBMUnapznyPxxNR89v6aBlXZWZcYtiWYCJacHBMamUYvBwIO
B19fHkeveRK+OwHCBgAHarIKinnqvLNntygqeaYuTILntIZoj/XkTLmGzuMhMVNHqbd0hdZ879za
4vo0xFCSeg9rQyIcm6zco47x/fYpXXOFcxOLbxOWYEM80Rdg+alAokR7hQECUf0y9c+3DW2tZREO
BL9RAjXHUBhUlp2l1rMQqhu1sw0by5wx9SuUC0tseHLwoGa1Yqd0C9z/aSFLxO4IfmKqB4xkfJRY
6vdZIf7830ws4gH6T6LWW3x3Q4w+CVOEhq6yEXJWzyStX8bdiDrSEpQZ5FqaoiYlOFWVf9Ml30WI
6WdZbnHGbJmZv9jZeWmrOhFbLcTMqPzwteZ3k0W/qH1ubNj1u2Q+lv+sZv4ZZ2a0okF1S2c1alSU
NuygT5KSPxqCdGeowUNU7P/F90GIEeYfJm7APF2aM6YoVgUYzRwh9pIdLSeGG7qp3RgyWts76nig
OUiwZi63SysQfulhoClvVj6gShWiVJOI+kZtc8PKstqUTXWX0DgRHMvw7DhjYlyhgqJucSnPceTy
JUD8B9sJbprJe1p0l4vRuiRUiwozqge1fhVn6hezSx6lCnKWtorz3dhCmeNNRbC7/a3ewG1XlmdG
b0AeMzBmkSIArDSovPq+G37RfmsoH/Ka7J3kVEGJ70i2v4sdCWiV5NQfh9RGH9ENGeEYdtaf7cmc
lbcl23D2YxYnOzZHvZvGwAf3fCr/tF8ABUNCApd5/al3ZcAmWyMTK9C1S4uLu34IEMxqB5ZvvBSh
PZNypAf9vv9m3QH02P/P5hZHY+TS1NqKBSL+91g+1s7wQX/9nQOkSX5sAXfm/9etL7s49VA0jVMx
29LN/iO4k4dodG87z8rtCMUXPHh8MjAky/IebV6hH7OUSSXypCryXsTe+OipoeVsgTlW6h3MEzAC
zCsGY1faAJNVTIVXhsxxZ0+ZcRx3zF0/aV/Nk/qkW3b1aD0Ej2Zgp/dqsGs2Z+HWF/qP9aVfClkU
SQLWJ5mHeqcH936mfVdj68eUeBu39ErEgVsQEhX62iCSxcVnU1HObfQGYUjKR9LUO4ryqm6m1CuP
cvbzzMq84rMrIS6DmW0VK/ODGG1jWFuem5fiJdg39v193jGbGdkNA9a79jijvLZ0Btc/6NkPWCRv
NSRZelTxAxCscKvXybO9L+ldEO37wakfqiMina5eHGMIh9BY3G1VPldq4pcbsIi4soTiaZNjv94p
wLL/j7Tr6pEbZ7a/SIByeJWoVofpyR6HF2FmbEuicg6//h62setujm5z7W8XWBgwsNWkisVi1alz
UIDxjc+5l6IkMDJaMzc8GD3pUhLvRbZXDib2HnIGYJnFBcYjWA27p0XX2PjCEJpy1RGA8FxY0Fp1
I8ZkCKI5PJv4YdQ5He3GKiR84L3zRJ+jyI3BTeD4SkBfuxcgc10IkgjiwUqZBZt6ZpTb1HJwFrWS
YTR6VX/Ory3gSSYpb1DXtfaRp28lIcrrBDnnotyFSS4NcPAChTAJTMr7UzFyr+/mjbmRD6LY/TGJ
YqSmmHuAYB2TCecMVUlPqV2aFbGbRzm7H8y3UnPcrvneDYKc46N/nFsCxuTybEIkV7GzDJbm5ntZ
fJ3kL9fD9sqld2mAu/OrBRHdouibzdIQLPGtnn7RNZUU1tuEGBrmkmvRJwOzYhhkeRqr7d+Yd0Aj
gXoRsDt84bHq8rR31Kgm6NYeyzk8yuNX3Sq8uq/dZZldq85uk7Dzi2jeytMbrVr/+i9Y2WDQSYA9
A2ABJD48FB/9kLCRIsgxGUoBegd1/B6FIumK0+V36Zg4dWdGuMyicea6SCmMIJtSUfhE2XoLSmH/
3Xzvd6e+byByUaFNtvCzqD5C+m9UKthsfTsGvqxfAMVnLd8s903XdrvHnLSLkJ1j5WigecLK2FCF
hWYt508Y928xkjQBSZcYvUtr+1VVwg1kCLf5UH5B66UQBJq1D4gKIHwHYVQFku5ynXkbR10xySWB
KDaQnU0KekpL+/NjqKkIZtCrYHR0vLCWRedkCSulJKUK1L00ZlutmR6ue+LaUYQRVhxHDR5vJc5L
5AmkoXUDI7/ggIpbe3lg+PJG8+dtLTh5H+8EFKN1RmKIoSem+ny5bSDSlgYofJektQ7l+JBpezsV
LIhFeN7rz01w1zrEGYALlIeSLOhZDseI7ltqY6ARktZV4Q1JINi/NddTwRfIQGTAsfF6xYti0ppC
8hacgdpm/pHsVa8gpYfr4I7RFTJsBQ3kzhXd4StXHdvL34a5vVRnK4yHX4YVyKjcUZJ7NaG32e3J
qifmdVrdWgPbh88Hskn+RtfjoZZD6BSRxfxegdw2jh6jYp/JxcYGQ3nXi2QqVw4ZYiNWCJpZYFf4
7B5d98nqVKkgs1ZSP0OLwZs0TRCKV3pgUAUHQMDGUcZoo8wdZZp00ZwkfUnm/egvgwtmBIwX1AGA
1PE2BFOb85A/A+M5+vIBWuo61IwECffKE/jiJ/BTbdFkZlVX4Ce0fgo0OsgZoq22BcOujcQU/c29
5A94AEtB+awSJ8B8/b7wp2N5hyaHoKixFg8w0wTaZuAlwMbPX039pNmToibw54fRt7AXqddv6C1D
CUnCuL3mxBfWuOiTxAvtapuWpCHKpsUIQHRog2E7eYO/vOZEIn/BXQfw3tn6uBsKnBhdq+lsfYHJ
2P/8nK3vUXXFT4yVaHdhiv392WUIOSR8WB2L6+lIH/JypL5sdea2ggz9lz8PQ+BzBkwXzWOom/Co
z3qBmH1pwVZH6pfZN24UNybhd/1O22eYpdC3zs4itS8K6Cv8CNhO9G4Bc2Y02zz+xTLKaR6GjF0f
5QtrLYbBuK92wJOT4o695UwXiP34diaqmz3YB3ECfgKwcRH/4iewsHW2zWW06HlZ4ScM79Gr9j77
gLT74Q6ytptch6xtv7H85WD59l10v/jsQ4e3KWmf1M8OKQXRZC1k/WJEUwCh+SAjv6Q1BXBbL4Fg
Lp9xD32JExGSZc2r2FAQXnAYD/oAQC3yuIrkyClIgWFROtwa6VP0F1B9+zR59I8R7nLpllavp9Au
SAZhl86WPUiAeNddduU2AR4SSQd60xbscCaiDtzo3RgWRDWW70qpA+1dzRi4tT4bbVt5cqW+d438
F0YhcMGmYBHgANi69BXoyrZ2rzF3rVuMx5RgB4y67DCO04+o7A+Jor4MpSrI49ayYjDUAamPGid6
UrxQnQRSLRD5Yx6/9TsJCYKDySPz3ryz3fkmXtjIBXSkhQxoa45ybpXb4HKRGlwrsMoqLB0uENRY
jNvJm/wG7D7trr4T0+StVFXQJkVrXNUYGT1C0eUGL2FWNMj/ULUo3WmTPLa3IARA+g+yB/ASYiQX
RKvR1+5RTb35IHz+ryRjDE2Gj4tnFaM6v7SeSyBw7sIJPvXQqe6AcAQitg6xR0csHPaDb26qwMxd
G1OLFCBh97pLnxoLXCi6sM8ln0lXqom1xDUJvymlm2zBPgea1338zO5zybNAOuard3kUpLvFp66X
kOEW4UgQhNZuVWRn6LSCMRx1PP51onW5NC+yUeMyGMh4O35ifGfhE3Yew9f5HYAe5PrC2b5+WDcm
gmEVBA1gh7jcd2Mx6BLaWk3s8sWAyHGXPTfx5M+2ILlfcWm814HvwGsFnWoeTj6ndj0rUluTthpi
dyjp4pajfVRp0/x5oACPFLjNWLEFMnZcoKgtSU50UBeRUnZ2aqx9SrLxdpLpM2hAOy8BiTYqL6Ll
rdweKLniuccQQsCxc7kJlfNF1rKkJokyv4Ra/kInbXv9S636xrkNbmHjTBUtaeCiHcEUCGMjhj76
pvEZGZ6MkmcsZIVa+2hMvwHjlhBZAtrr0jlQrC6VJClqoqr5PkrKfdzc0Pzx+rrWtu7MCJ9CU6NN
M9sqayJVON9o1r2A5lmwdys3FhQNUFQBexFe8zwXtuQ0RgU+NZxuRxpGL60dq0c6gX5D/97VVhKo
QxHGkUcjQ6++4VvOlSDArK4SYFm81DG6h3mHy61U+7wwnQK/QO0hktXhCaaK8v+1EIrgDTQ5Gs+Y
cOGOslQkWWIW8I9hk9524DZgjMHm1xRMiQN6bpFnbjEMTP5Yn8JgZEpIX4Hs1Bi66nJllTE2mt4Z
FZG0F3uCCnz7vihf/txHzm1wuxdKqqRUEmyMivStzdr9WE7fr5tY83XGD4vcHiv5AHbT8noa2tSp
CMTsPTN/b1KM5DaiQcpVK6zaANrh04jq5WZlttMkkrRUJNNepK51Y+Uuon8RapHPo8IFHwCJEbdZ
ZqoMdWyPFVGBdpr1fbxA5sX8dH27Vvqt+OyIsaAkwaQaDtblSsYljGunUFiN0nhfTr4WkwnTf+Ah
LPzUFpZNWLDhbyqmL4ERUdCKf9BlrGisQLpkrvD8Y7OaaTBu4m0lLISutLfYin7b4fzZskHgZeBV
RgaQkewYzrQ8Lrtso97naCcvnrUHrFbetDsQEH6mwnblqoeA0IsViNDQ5+VCaEFVEBaDME5Sbobu
AVpW7iyaBV/bShBYAjAGmCkiEvsNZ++utphSM55xW7GtZFQTIwhe/kNP/iNImQlM/rbDJXV91QAj
wOxkNxORwMBg7n4RjorwyGuhDzBVeDwAiwxKermgWEtDDNOj3hRBqkly3iz5U2FXru4EcygKsyyM
8n54bovbvEpXlLAyE+i57MIgh8bIAkKJxmX8GaJO5woOGBsI0qxTiZdBcC/XZTe53TSRVZAcEi4/
s+/OZrmJ2eC+px3BFRYkAVDI7hRAlMArn1mlJyIiMPLK+Nvlj+BOujk1UIvI0wZvoOQRZTZQTz8U
b9oByjIaeDrBpBiD2wZ0w0REzrz2/ALfKMhXWEqMzhnvQFKc6fXS/Drz4bSL9t023Ax7BipJQaHs
gX+rx8g7uR7cVi5rhhUFpAUlGSiic+6kjmGn6zXMFhLg1sZ+mHNBkrqWzF2Y4LyoxcEMFQoTxt1A
7D2u6o30aN4nXvUCvQkPc6PS9+uLWiv4ICXGCw/KJCjh8yjOeZzstlkG3AtB/DzBj0BOsq12/S1G
CnedKx0nX2sw+t4F/V3lZUG5FVW+V+IO45ZC9EaNBTvLuXNRhYtcygVYW83Ys0FHB50vAHQGL297
t4xf+zY6quYfisCCDAZlbwe0QfgHLW0+2mF4adTCKMdW1wXwHnYTLKDNdNVGElQL1twGNjAQhakI
TLNyy0vHpY2nJQYHddIEY1bdTFW0u/4RV9h7bBuJLMAdJ2UZvpVsyGmvZ52DKhjUAVwQ6R8Sz3wy
9oaXkvrzdWMfryJMRLJ3FLIVyJDxA/42tNnCBpokhPaOS6XA1jF3tQiG3leNgB0LKmcoWiM3vgxx
VmtCt6lDF0uu3mV7cKfBJHX0xzSLWMmZES4lArVwlzcZjNDwaCmgsNBb10gtQY6/vhSQLuCtxMiM
uaUUao67EFp+xNHtmyJKnpdWOlTCSthKQMZqHGTaYBWDm/F+1se5PVsDVqMHxQAmArefSLEZDgwv
kT2CKXA3oApf4ljdiS7aj+pw4Ac4t81dBo3Sxb86m5gHfdZjb4JSNHE+p/sS+JfEy15rwhrUY+cj
iH0SXYgfqxVgJ0CnGFyZOF5IoC+dRc0XEENYeUnyikG3yvxdoRFksOoxSPVxc939Vypi6F6hOI7K
PDJLeOeltRDbX/VSx26f6aZtXfuVUreO3LF206DxF59FsMhNKld+brx4L1rtyvV3+QO460/vUoyG
10hrpo3zbm0KsNUNh2bbbvKdFDRu5lefHNEt8TG9gU1b1SAjAM4zqO9dLlqTu7C0baQ34RHDiG50
O/rJgc0goTKP+8LxOkiyRJ59l96398lGiNZbOUSI0lBIYHx5GC3lDpE2LNlY9AhwGi5G2S820m10
NHznOBMkWaA2rw+KKKiuuBWiNitMnRBIBmezCYeq0TV8aHlPc89Q3W/IJAE/6gl97F7nxDVOmZWI
Gunjdcjk8gwgElmzCSiIy63GxEvYOHp/glyA8c3eGQFLw0XcWWs7imMBKxrjsOOHyWC7USMjxm2v
3UjqpwbS3L1liRIatkeXaTEWc2aFy5kyADlGpYSomvowEG1TbOINXoMRHBUlciJKZthVylnDYBKm
UQDDQamDB1iESqyUxjxkRC7fNRlN9C5ynQoKhMNtMYug9itAMeArgLKAOB2e7ciGLz9UrY0TMqcp
g/beRABt3jKgmPJXNOxMIwcnD5yYqLnxBbco7NWQtl1GigWFGmdysz7yx9RwI1lE3rjygL+wxdfd
6maptDqFLajU+4vTe6ZWbbowJO38YDkAGQOu2mZAro9DYIWDp7cQu+or0Ri+8HdwZasIbGt6JON3
/JPRbBnScPIq1LzNg3igey2sY5PxyAfZLQbb+LQmpno/KUmTEcaXd6LRQv5Ln6DWg3n5J8Z3Krvy
myK5tXCwc+UoXpjmDkmdWqOk6zA9I0O0QO5YoavaKoKzuBLOLqxw91aS2sZQT7BCjfdhwYiqLrt6
+to7X//8grwwxN1P8pL3EVQh4K43SHZJ2brWhqHuKx+968cuiG/ZVcEepaIX2soSMResgWqR9RRQ
rLk8kUou12kySzFxutifpK9NNrvpVLttXrvXF7kSaRzM10HrA21AAMY4S2rqjAOGnsCsrlSP0dC5
RaOl6Iz3QHcYg0+RF1w3uOIjIDnEowVQUZRx+RZQttTxMkHll5jQ5Kt2qfZuJoIPJzBxAtac139U
p6XTCBO1cZCTre1AnRKUWdfXsfaJztZxqrOdGaG52sYZECIkrd7xsneTuvUHy/KbxCZ/aAlAOwYg
xJYxHBxP7DRUY+KkcU2JkltVhUmlXo5IPOQ5iILUYUm2ai/norjFjurFDXQyCnwfEnDWz+LCVhJR
u02nhpJl6W+xn3tDngXvyQ+fiZlAkx1ythjCArXApZPXXZpidCiG9HJTQQqv8axyhoSoiMjtw4fi
zHBByUniidZtAm/owo1WLC96Tn21CkmnitRV1lcENlgkmIBu8YWVfgjn2jEjgMnzWjEPzpy2qKNF
NtUO4wLxhz+u1WFpQNIybm6MsKMrcrmDaKei3F7CM2YoEfeAJw376paiUifun6/tIrgfmFAUU2rS
OVMFmostKlkJaXqpyP1apqj1e2WeV7THR4OwzWZSx3raXPf9j28EtsRToGBDc+jhXi4xayhIABsF
9+ST/aBtch9I6GGro+UDNregfmZ1SRFYeG2tjAwLMwiQzP7QNG6V0i6HEGoTRWS7Eya/HBsDULa0
6eof15e35jC6ggkhKPKxgQTuCCx0UUJ9mhIiK5OyyTP5oQWhB6ZO7Pvrhj4+qrGP55a4UxBJ4VgW
IHs9ZQUp2GReGBYKMCTkBcqj7gJcbm5yIJNdKuRI/QjdOxlnwvKMmwDLvfyIph33DtQXEzRTGAwK
r489mC871wpUglKg6Put7+pvc+zvz0IzPHiSbIpd7bOnVLL2/RQGk2EJXHMtQurgS/tnUcyLzqx0
dRbrM2IziZXic5I3R7TYRMLRH25ntnEo7wE5Aoo0g2eUKeRMK2N4H6mX3tWbJ8N+s+3aGwZ0km0R
qZfAGM8nY2O+SpchwEDAJuWVNRoamDUKv5bdFzpXghxubfNAxgj+DxPQZFRtLzcPjCNSXi34RB0E
zvwwMqSdWY294BN9LENj/87M8DOqitGhLW7CjDp7iu5XO9bQUB6N1h3fwUks34BShZRv18/aWvhg
k/4AFuBYQyGYW5upL4AWwDH6xHT7ZB/mM7HkFtNagtqiyBD3wAbFa5rW5pAQiCQ9aMsBhHJZlR11
qGdeX9HHpiHbR1S0QWIC6AkwcZdLaq0pk5daTkiKsFHfzuBW6n3UxobhhGUyd42f3kOkMCbgCcKT
mCRC1BjzCD4hOf8J6uVPWHo6m3OMnyDv0ZcCEBoasv9FRIGF3Gt2uJCsGV06mhPs4LX9s9rN35YD
o46aPC1z5dj9D1DjDyUpbnO56CgXOCRzC4uQy33pMWXL5ECtvQpZYlGtZPXYnX1HLjLqTlf2bQ5T
moLHd3qs5afrniIywAVFXZLGvm5goNImt6nfO1GK9REVz+0Wd7pGPTWiDGpaRHkyj1K2GcDyBR16
yS1I+o3RCM3dHqNamHQDtyyh+yIQUSaJ1sgdO9uYEoQq/AJZ3StgOTaXWPC2WL0wGUsuilcahIX5
89bJZW3lkYnwSJqb8cU6TAcGWNZ+jnfiigH7vR89/rcx7mQlOchiJgpjWqu+6rXqTU6ySSgGP0sb
1FvqrhkLgZusmkT11VERKDEdxW2h1I9WGEXIJtOsle5UY7KBVlIbb6xn+ZAPqvOz7KPoRrJ6+jfB
GU8pUO3B7gfEazmlRWmhv03GJA5Qi3UX60lTVJIsort7LQsBe/O/lrijMCS1U5YyLBnhsTIs1xq+
AZnqXz9vIiPcaZhzapqpBSNRjCFWKOTVoDLF2/26lY9tOXboztbCfa9stPukZ7tmZ9pxmqPHXKN7
DUW8asbsV2TWLkYzHuRlBIV6m8QeGOw/X/8Jq4fu7BdwCUORJFKVN+y7OU9NlbpmI3hMCXaSz37q
ue2cClg5oncL+v3zuJ1Re+n6UPDqFSyE18yprToeqxF2FhNIvfhFs79c36n14PF7qxzuPIeJ3Hd1
ga1qQX1oog2ejzv1a79ZfMTDajML5TLY//BDADkzyF2Z0DfKqZPCYPkTOlRA3HRb9akngBAhDxBR
na2+CM98kR8oySlynrxlnuANqFYDPFK70Q/tFgFSITVgS2jtW24qEiZf/W7Iw5GQg7MVLE6X+Ydu
lkpdpXiIZjp0gBS0ySSBB4ossL8/e1Bo2pyihc8sVO3rnNHnxPnjFi47xxgNZeQwAM/xrdU0bfSJ
tgtLuzNXDx3UQCZPif5XM1y4oFELMYcIK2niBlzyenKHp+/BaSLBq3b1zJ4thwsKU5sPPVVxE2N2
082NJ5N+aouH68eJ/VbeufFGYUQ64O+zedIJyTCiWVVHSuIqpK5dOsMhmbu0cJdwTB/yQul3fZ2q
tTt2sSFqO60t8Nw4d4eA8cZiLMGUJMlA8uLN1iAFkL9eX6HICHeHqNacWGYxUDI2Q7bpeigLRLQv
DNCUZXFI/twYuHxQyME5whQAV0eapSRFHW6ixIoMbx7niHQjQG11J8Jdr60KoGiw46EBiWFN7sli
zrm1WOFCiWoe5PRW0QfXtERFYJERLtRG3ShnOVIHgqP2zZq1ozygJZDUk3t919ZCw/liuOAzOU5p
x7mMamwZeZP1NWqfrxsQLYSLPeOStlLjYCFDmu1jyfBHk7oGxMCum1l7sZ6vg/2MsxDXSalezCnW
gXKYmySpvyjPvQOwytgKUhbRgriTM0iVFU4yLI1DAoLc0R1q8Okrb//berij049mU0Dal5KsyR03
onLpSpLxTUqA25MyQeawvnkYyEVnCBV5nXOCIe+Qgk0tJbS0b1BauYky45vTjd/KcBF1adgP56Me
MImAcduMrpAvnMjF1CUUJHJEHheguN+7eTdoGzs5GOofjw7gTjo3xR3UrMDZ0VBPJsPoEHS9gEgs
g+ufafX46I5iIhqooPLigs4AcckSkoKIBcW9Wba+kasCd1urTqB7/q8FbhGtrdRJHcECG7Zn0vXj
BhAWIXp71avPzHDxppticzZrFfHGeiuau7GkZBKpLq8Wzc7XwvkZeArGnmLGCGtpmUQKNLRAU+eW
u3YXoXf8Hyogou/DRR+7jlNcFho9DVujvllG7lS44Q444ACFENR7SBGIhttX8+TzdXLBSJMwAgpN
Jtzsu/ZF9euAiaUv3nzzXwiA1g/Ubwfh4lFsgga4HtmmpqMaSPrSPvV2AWrwsCsAwKnAs2YM1kiu
O77IX7j4VKJ7vfQy/KULP/XSd9N+C4V34GpCfr6PXLanFOrQJAP2Mfy0bGZ/2FV3zm1iYKQQXFEU
U80ZyoUYCbq+tI/AilPc+L2jXPLXGeWCtgrMQg75eQJKEONA4S4KnGN1GyN52caCKCI6GHxQNPOy
ROEJ3xAtIRDXRPHxV9ctvcnajRzu1U2JcVlpI1goO9QfY/G/C+VbsVOeFaWMBzdgCPaeqR8qwYkk
x02ZtqRoW1ddBkMowB5AFsbhR4ItNa5nqIFikfOt0XuqF0OvyWMzsvozJK+0r5H3X/qLqyHgzCx3
PpoZ1AOjhgSktzAOrB5zjFFe30fRwrizoFKp+ZXi2FLjyhSgDfXZrmJBTV60Du4wULp0slPiNuuT
yKXt7RiKrhqRBc7vramRnZDdl/qYbAYpPPaNsLG86nK/vwZfDIGyyAJOXDjBsJG9fHFZ26Rz+y/a
z8xPnkSReDWxObPGXZ5xnpiRM2NFZbX4cahtCz15sBv5q+GML/+TE/C1EdDKTpouw800AAarzDyM
dXNb2RCHv25n/XI5WxN3iRZ4keQGS6jbE8M9xbGVRzfxGLBO3oYivkmBU/BFESWVDBqxB0KqVN5S
obNbZoI4JDLBXZd5HWOsaoGJDI9fXY1cuxKcHcEJdbgYYC7GGOHliJzGTHfor3lS91ZYgprB//Nl
TBk834yDl58TsRPUS0tMGwN1PKM8Rjf5ABIbsNtAzc/4Cm14gScw7/0Qvhk7HpiCICbI9/iLSKkA
1MBZCo8N5v6lx1Jyp5Mg97xN/1jTgF2KZ8bYRzx7YCmFHQMnC2MYCXYpYAu2vQj8YP3iPbPBOYJU
ZFqvU9xHaqDnPhPtWt469CeWvbGf0FTdCmkDWH5+bQs5x5BKc7SmDo6hBmEA3w6inRNQ3H9/0x87
3z7ujijlycqrHtunJZAgbTQ3E8W6VSDGuQnugqiV0KCNAhPz7GXZZvrSxSTZAlZYA585edE9kkDa
3cxQOxW3etZP2G9f5O6OptHwth/ZGc5yz6xenZK6AxVRFFy3ghHMSyes7EiLDPb2lmWUyaxjiWDR
zz8E54pF0P/fKTBHd2klsvrYOd0a6P/hjQIOCVSesZdebB7ibXfMPOv5usnVR96/jg8Fk0uLE1Rc
1XrBp1Oa8LBAkqJtBtKh246Bda8Pi221SCkU+ubtdbvMvfmVgnoB6pXoWjmYsbm0m1RpDgxnihws
H9xSeYud9wQ3Fl1er9th3v3BDiO7VqEqBCYBzjXLOR5LxVITNAyG3nWybA5Q2Z+CcpjN4xQb7yoW
71+3ufp6AKwA2HPgn4ALZc50FrF0ua9GqmloLRXqXivHjCyTKXnVMGLyWmVJlBT1B7CtWfeOZI03
ejPifdYZmm9DXMO3yqp56BNl8Tq7EkF8VjceODCmtcx0gLgNCdvYmiroaaC802QW+Iaz+ThPqXQD
loNoVyVDJySnXcu8MB2NGUZHAWkW79XoLOthmQHxw7hx2sc2kHwdnV/QQxH1IBp3WrvSz41xDk2j
Ih5mG4ifoouGTZu0Bma7CuPu+ide3UUTcEj8i36vyQWduSiqZdbQsJkTad9DjshNiuzGrPM7JRe2
zteX9K8xi4s90WLXi5nDGBNZDq3UtYRKdKufCIkDYJ6MGID/RGEZ6608YNei2ksYH5/XuTFEqnYy
ARlgIGLuWoumICcBDgASoja47y4PSOvU0qhLqPSEefPN1ou3LMTkRClbj9c/06odVcbQPOptQANw
8XTuekjTtxWy8DQE4vF9HFTwPf+4boSdGD7EgN8Wok8oKwKwyt3khpVljTEWyE8Kzauyuxks/hUU
4m39e1cfMmVz3dzHeT7kQ+f2uAtdjvQq0gbYU/Ng+mLue9wQjlfehLFb3ljA2kBCsL8xt/NWc0Wz
Xiel5muL5cKHZY3KpBcwbrhAuX+yjw1AjxtwOZIRMCqWOJXBcJAxyO/q7/ELKL/mhsgk3TjQABNs
xNq5QHjFvkMEBO96LsxCw22KaC6h7XxXvrSv1pbNu4F6CyxQ7xj18R3yV41ajLiBbwswP+D8uL23
erONxxrRE5MvZHy0fq08qL3mrSUYdwMb6VP8SbDOtcN5bpTb8xwqkWAuhtHRm08i8svBRvly3pzS
+911a6ubaiGmAcWC+5mHZyp6YRZplOEp7lSQXP6pmqIxptVD+dsC/xCXSnu2kx5Xv9ps2MTSrBjg
281Fx0SwEB6UkNamEyYNzMj7YaemUJz00h/V5wZq2MpR+SEjwJWeIlINXcs38AL7Z/v4x3hnR7rS
qrAa1uYubYfbsl9wl4ORREc+HOsC31g3h/wNygGQ2tS4eyit5nl0MpibZckdm09JIbnRVAOs8qLF
k8A11j8c0M6MdA7uz/7+LK1xmjqLVBWuAeIOz6kVMqICOhup4Fyvf7jfZrh4uiSTokQTzKTl+EVp
c6KM1ct1J/+oB8BiKN6t/yyFO8cVbaL4lH7qwXDTykcZYtaeCdzA1vLj21L3Gnnb5560zzd/PiLM
2eaOM6J3PoxZzo6z7IFNWCHaVgOZg6fuIEHwUn5VZTfzcgESY7XSCzENNv6CzwcM1+XXM+U8M8cE
29qRXxCa2HlO6ft8n+OSr+9sbdtmRyP5m9LEuVnuql+qLOyGEB7KukgFWQ5aDU6eFgLcTaBqQk36
tQsKPQ70w0CSCuYIfhYrjfqcUicvEKGjR0aZUT4UBM2lz3hhByk0KTGTPPjg5sOtVG8qT9plxwbj
rkIiFOam3E15/kP4Bp0U6nh02/gh2l3+MuA9DHmdb5Y/7ZkE5LxRSRPggeAJHJttJ28VHQKQldqg
hASRxuVXNpI2jeoGM735SKpn6GT7nVt/Md3pJ+NA/A98NytBASw+4CJEFsywD9xJSk3chrI95vBm
OzAlv/3Z7+1Afx1rXFU1oFP9MfzqeMnO2k8B3nq64S8pmm6s4C4q9K/+FnZv2Yxq4QMVY91KNG7U
Lif6QHdjm6culH8TjxbJj+vbLDDEf9t5cqy0WRCaWlkKtCZ8yLXmMenap+tmVqI7RuT+XQ8/j5fi
wVhkfY+qCQT2VCcmC4g+G3NfFvFWMovgurX1RekqyJ/Agw99z0vXidNxmpp6ykmt3nXFS6fuqvj9
uom1lzHY/NB7h0445uT4lG1QijAZlihHEV71UGS4kz1rs2xBmAkJ4+oR9S+h6jW7AvkTcW6Su07w
qcAWocCkHjQ79vbs0cYWh/W1435uhts9KuPhOc1Jjos/Y6hVeN0PtavcLo7c65u4cj9e7CF3fwzU
nuo8hyXaKccKaKOhmTf/mwk+rZDVTJkBgSSR1b1Y87wFBbLAxPX9wp106W2VrBrOYOCz9MWPAoc0
tF9os3jDLKJsOM3d/P8OAELJS0ujtcwRmmI4rD7ztt50owZ0ue3rcpLQVu+1IL0vfIYByIl6N4Ei
ON0gVt0PkD/DMM1GVHNbu4qh/4YhKAOup2JQlPtFRgUqGElGWah389dka3xO0eLtvw6+9cDoJIx7
UYl27WzjFQyWI5AvqBjlvLRY2GFFHShbEM1eAkutidJOP/OhFY3YMt/j9xrpLxMENS28WTjHoYDx
zG2tYbzcydw62+lV70bGZy38HLc/I+PbH7sp5nbAZo26Ev57ijZnCWkRTQWtO8T7DGWe3Vjr+a1c
hFPz5wcOZhATDfQZIFjHbZ45Z3I9ZYj2enJMh9ybQHJ8fSErh4GRlkG5F+kZyCo4C6Ot9UnTp1Ce
negxVO7qPiY1ha/2AvWDFT+4MMRiy9mO0UXVZ7mFIUY2mWVfaQ7RvVhEzfyRrwGt9vP1sJ9xZqbL
9QSMmVJK5IAObp549k91+ZT6ErKRnlgVXkWu+ea8QF23v/8Pwntsvzg3vLDP9vvMfjQZNByMscGE
bXJrbOogJLo77TXIUnXIO4RocZE97kBrsZ2WOXS9yAz8tsRE3WHRJO/1bgiKQCT1J/qI3AWQtKpU
T1aYkTSsXNu4bYAt6run6y65aoRpN4C0SQGpD+eSNYibjJwmGenVdGOYceC03bujhM/Xzax6/pkZ
ziGNpKMNxvAKYhhvhn7jNGAxwZSTaYlyQ/YJPrjEmSHOJSH0FeUNnl2ksWxfVrYR2KgUafCy6XWG
zMj1Va11xADK+717nAPa46zV0gJr7LG17KqdcoNXyF0axDZ4EDXw+sa+9F26F5FsrE01wjCoKE4E
+A6fmQ4TUHtmHJ/I5sBGHh3sB6d3JxJtjRuA0DzHT0sX1DAmaru55uqHTgcLz98t//ev4K5cI7ej
SJoBR2AVf4WAhafaQ4io/5oj82faJjau1WbYOoYnuu7X/fa3afXy6Mcmpfm8RCmZhs96irYKdTwl
FlRCPhIzsgB3ts3c6UhjuQGBBA48JoQat7xtNmj0bNg0Lug1XeVzs5WOBcPdMdJPxQ/fIHgiuDNE
C+VOTt7QappH/ARFvlWHr4t0rziim2/1dJ70ItArwouKOzRxjFY7WJQaUsy3BWOabCZiTIvraJJ/
/cSsJA4glzR0wEvY64AfSbAqs5dmU0fETuM3UCa6RSX50xi+ti31KvMQiQLP6vaBZQKlXMjC6fzS
2lSDpHALgih9STZV9lUaNX9If1xfFfsGfNBR8AiHjBPEPTH1cOmMcmmAYp6RQ1UYP6/V2Kt1UTV1
zQT4MkywrCO1xZ8uTRhpkulNj0hjACQIdn5LBPtZ26hzA1wocwY0OReoyJMitjZmqxE4vxdaIkaY
E98+v1fndvg7NI+kvi9hp4M6ESj7+k/Lm/a5uscM4MYEjZ22ZUJfjCVDJcNR7VwDf642EqR2/vyj
nf8Q7nqNomocOzNE/THdzyP1lFB0rNa/GdiQwDrJqAK4b2aqTRotBiy0yi4Dg34+moIILLLAfbRi
6HOTtthMq93KUe/Nheld36W10IAhUkZ8hjITkJWXfmeVeqMMMbiCmpA+ptWjrv40F9XX58G/bmh1
KWeGuM/RgFBEHS0H5VKdfu+l5L6Imr+6r89Xwx1UfTFLU9cHJHCI3xvM3H1jRYnJS+4zfwl6AjFF
rwlAire5vri1QjQKVaCJBjOlggk2znAygF0+bUeAwW8GopA+sEcU8L32UxKwhpLhWaY3/MiCahR4
yOqx/m2Y55KbpSIsmh7bWkagAYOLx0vuyv1fufqZGS4TaNQGE2gdzNi20z7IetE9Zmoukmla95F/
d/GEjzvL9xXJwAR0js/XFM9WhbVkOrn+oVYtMHppeLvGNJQu3b34P9Kua0luHVl+ESPozStNu3Ea
J/fCmJEBvQVJkF9/E3P2atgQt7HSCT1OhLILLBQKharMOJvAeF3kYdU0vlWRg+LoEkffetjlCpTg
SLU0zQINyznGkNGmh7JYjuIYRDsaf+hxd/a91/ZrEqJwij5+DENDgcD7OFc++5E+yiLfpk+sfgBf
hNUyUt0i5mLlRZi6U9SN5GfVaQdNqV4ur+XW6PWZofx3rHD0wS70vEF0Wtp+l6a3s3ur1eDyA3Xh
6FV+N3wnlO0gzBGwhkp23OaHXNkoRMbaWHKFUtRUW0//QpaR+lnRSdLDrTInDDQxA4TuHwhRCSBT
7GmtM1UoTFwPp2L0Fwz19vv+xv6Ad545yD/MRwhNS+7225a9gwoRuSmZNmt9Bg7BHsPCetVDbRqj
e5e/3dY1Csoh4D6FOjLEKQUQzx3HebSwfM6sv1B3wqS8wgJ1Me7SuDraZi9rFdm0itOt6qB2B4O2
sCkWEscg1MdZGTtpirle9bHWl4fLRm34vQnaWpM/HDjgbhD8cUCeWdQq/J6gIJc6t23jBk0t4yLi
H11IcKDzwhU+bGiuIPM79/oU+hG6nWh5WLKvBrmaiH1cYs2PqYzaYGPJwLwFOl7OCKz9pinv5pi2
y3K8y7aoD3TsmysdpdtaMHwMUF/hJ3N2+HNTql5L67oEgt3ENwkrXrR4+mjkisTZtg15hxGO/iov
qob2Zh6ajPpxbPia9N6xbQnoosEDB7JIsVWvQoMQBZckuIvTDPQIWvO1cnOUbOLuy5/7GK42nMUf
lBig2Dpfsg6V0C7Gk3M4dEVAm/iQFbmft7Jvv2nPCkY4p1DrphVaK3H/hwy7srziQcxnxqfLtmx5
Mpe/BI8niFxAHXBuy0RReSUzdOc6gmhD75dpCUwFehe4t11G2jbnHYl7yOqkyKyEZH3l5KFTqv40
KP4ydLumXSRk81sN9GAJfsfhv2OFE0ODfUSim78VLBCroTcFMUuUsI9cxt6Q+MJGED1DE46HSk8W
ZCtYP+j+mH5jzCercAOv03TfKKpvbkFkbFcyRGHDxqDLHp0WiJnCogaBVG9SZHz6lUo/d0xi3vZq
epBVQ7KEnkJL8A9K0AWTFCBBV/dDNEdlBHHQffapPkJ69lkmMrsZJFZggosQPFXVsRbnoZs/gpsh
sqHL+hdOiDdRPIniVQP+fu4cqksa6GWht6vNi5s5tp5Z7+ImzCQwm7tqBSNEiJogyaS2DRWjognc
bvDH7nUoKjSzy9LlrfwEvN/vFglRQvEmLVcN6I5xPuXpowaaqRHDUGMwQaHGiDAQtaslMWNzJ68g
RZ+gSd+D8Aafye7dQLWWD5aTWUHKmm9//rU4cahpom6NBMU7/1psNss5z1B77OsP5vIUxywqRtko
Pv9PxLN8BSJSPhhWN4P7EeWq7Mh1eOlhwgyUfpCxPm5+qDWO4BPo/wZDS5kh3YI7vDHDJIkP4YiD
Ewwhe4mvOFOz7H1haxrGXKMK7uEZGciVHf58Ah7UHT3mp7d+w8/tNRe6SXeymq3UTME5iM0MaypQ
y+TlcjcHpSE5mU+F3+ChCtXrqDqBw6gOpVyUG1VHGAqdIjxW4dlSfBbtx2Jhg4cihrs0SaD0fGAf
/e+ei5FfDXNNsXaFnSIZCdva52tQIWAlxtDb9oi22IZZYZE44TRdUUPxB1x9/mYroLvBtmwkHmJt
0Et6Xdc5nzN4c8rIzVC0y62Cnpy2miXtZVsHDEi9f0GJR5rLFp3UcNShua066M2m9U5xP5RtF8SY
XL5s19YDOr7bO5pwnNmkj9uevy+4z0hvMT4FSS+Il8SgyluCGCJTzY2d7C6Dblqo42KOmhcozG0R
k1aT2TD4aFVCnS/v3Ts1pyfFcpOwV5pjX8k0LrgfCDEG7/UGBlfAxwrVGGFT9NXIus5FUaM3oAYY
32mFpDdPBiA6YmUX81A1fZh62YmUy5G19uHyom1E/TMbhLwK1BV6P80oaVCF3nYmPGEwFuLX41+w
Dp8BCf7XK2YJMuq6DEtaPOCJb/brih2UgUpLhfy0v/RZBD9YGHNs5uGzcE1768DPzSUYwNElm2TZ
iBMwCVmHjTzqd5XOqR/j3ojR3ZCUw6nq88Co2xOtcVVphujPPxOkY9DFh0sdl9M8PzO9hE5q0lko
BrIDSQy/sW+9SfYquOULaxDhNke0uesYJzfozMguzQP0/441Cf+dJcLpX0JFsyxGWKLnDFfrHn29
t52UiWerbAuJu18LJlZPBxNlELxmoe8aD5yK30PgT0d75St4f7S99cZzSu5YFZRS99vyijWykBG4
hVpVXgsDsyM5oGIRGTuUrD/ZeMt9tH0TfNfFPm3C8vXyum69aON1Dk9MmNmBeItYhxlmFucjZxYx
9xg0D8f6js8mKlH7zcGmBhHVZ1xauKSZIm2v2Ii8gPZcF30+KJaLzyUFeknwZAKTLeb5MRqL+jgL
yHCnEi9y0ccvsZTHVXGDr+GEUDIWZDbTAXB8zJ2QXR8kO3DjmWgdRoei5UM1SuK0W98UBS4om6Cx
jwvACttPSypMFilZ2NBPjVpE+fhU9EWQ97I5562IvwYSIj5eEc3SMAAE5mE8+/9I2ffLiycDEOK9
aZVWUloAKGfji93016ghEskHkmEI3yf3ksY1G2BU1s++GoLeGsPLVsi+hxAOh3RKqoI/OZkLC6q2
Cuzkm5FNgTLJOoe2YuL6gwgxcTAbo6AjbOl6K219Z56GU1oWzV6bM1lvnmzdhNDYeAzv7pDHhOrz
D3VGdJwfLi/bJgCotPnYK9cC08/d2JhrN649XGDrNA1T+/sijbuby4XZNz52iQ5KsYiWFrk3phmK
TlYJDmTra2qCISeRsdxu2YHqJgZk0Y2HmCc4cZI5GvTMwXOh0QhXgIOjLMc/Xynb0NBAwnFAfnW+
UpWd19gXCKak778ZGjQKnFpyy9gKmmsI4WOkY2apowKaJBOz8Fn5XU8dn1ebeuNr48iIRLca/nDF
eDdIiGBxmevGlMKgKdBP5FApIdWC5mA9WBELphGvp00AFfVm319Zim89XV7OLbfgr2YQCgXDtC72
yS8lgzqCg9O4yR4I6w8xmiAwwbT/dyjCihZzAxXPgp8LHSrSwxQZihq0Q/0XKTPXk0Ch2IOG7ttd
eVWKnHC2t3kCH2ejcVri2renJtISCcrWHd9yMH7v8O3q4PA5d0HSer1WYh4Ip5wBqcBsl//wbvHg
Bqr7bu86vi0JDlvfaIUnFtGayiEe2vCRsRhOVBf5g6KbPqmYrJK7jYOBf+ip4xXkze7V8jmgLc2r
Ete0roaGi89tw0xqUOJqWB/RJsP7z9I72QkuQ+UhZYVKrEInRMP1t2meFqvw3eShcD5d9r+tHY0P
hdFTvHyC74L/fYWRVRDyrGtcesEsdO9qh2b4yeJxr5M4MJS/OWTXYMLB1DDWTk6P9VKS8uBY7Wdm
yXKFrTXjgzoW5+Ti40qCPQXy2Lkr0cAG4syBPfXOa04kHeJb/ZD4399BhE2r5Y5CLBRWw/ircje8
gGoMohWuP14Vqr+Ac8wKQLwdv04HClY3f75+Y+WLLn84maFCcDQGSr0hwWvw0jZ+QacA/PCLMfmX
UTbcAxUePk0PTRyIgAooJdMximXjeE/yfIxcb95hPG7y64ZokJKDnABIfyVFn61CPzARpVBe8sAn
LGCCYDXO1IWv7o17aoPiLgnzwPZdH4OTj9Ji6MbN+wxN2GStpRmzyhuz1FN6oIlPIi8oj/S2TKRy
OxspwBkU/6SrvTYOylDmBaDyIQ2mGM/CeLSR6dS99VALN40zFCGTNWpXc2IDKPj/abig7yiPSJQH
He+ZRQ8Iv1hmO+ehv1lC9JS/mFGKFnqu65qgu7wPi1t3V0T90T2Ud3pouv7sF/vs0AXdTSVtrNU3
suKzXyvEH+rmiUlV/Fq0pxydg7VzXuMPvDScRvxn60cWzPj8byfIPfi06hDdMqafBXRnSCpXW/fv
s98ihKds1iZ7MDGSUX3WTyb4/OofZvmgolwdLFEVlY9kB/EDREYiux7KPEM4N5Pe0vFwgoqWadPn
LFM/qRVOmstb+a3u/JtjQBkMTQkYwtfFIfwxHyzMrqMrTL/XdkuY3xvQZ+0D9ik+loF6rK+/6DvU
Z0zsNC3KdxC+nKnfVcHln7H5wd9/hTior6ZzkaAIhd093TDlqqWhl+9nS3YveetJv2CtmA3bhOTW
HOO6pRyGiOsHL6qf6rtO9alxtAiepUbMZHX7VvU7PJcia4b44Y+m3l02d6uqjMagX6suzu43oMIn
ZgZ7syOmdV0/BmkAe0pyyGRjeiRyoV6znNLlWysJoxvnwxmuEEWt2ZhHtcFbR+eBHbbUwo6+ujH9
i4wPzzZccdHDO9zvB0Tdaw51+a12TzH5trwW6c7DM5IR6H56V9hBrkr8eMuwNaIQsFOTJX3n8gXV
nH1bDVGLG5W6LNHlDyeD4X9fBeu4b6oh42OyJC3VwAaT1ZNnJPoxpfHy/TLUVpfy2SIKIVv36lkz
HFR/xx1SSy9osl39nH9FnOZson554wQqZrv1zx1eIQr2ND7zhDP5KuWPkxktROO8NCrNXBxIQP60
E5SKfO2aZ/FKQH1MPbhdWDyYB/kpsNWkeLYAQuTVlia1Ct5qyXbx/k2fKAtsB4dW/eyAIRrK7nvn
A7qo8Fi3b+zA/ZffWgi/05wwhZSIjAUpjpAdP2WGd0xjT3bAbGVTK9cVY9/kWkXT8czm/zXNnepI
7ZNbvuY3xn4Oi8iajl2+B59Yad3IhpUkH1eMiBAG4/3VQLcKyzfV/nvRL9dpX0kuS1tnGTgKdNfC
c5b5W58Gq4fWnRl8aErKK3Vud66s60mGIESAApVqx8rwAjk7bTTMuIVlqSSu/f6lEMw0FFF4BupB
x+9896OTFMSNNUvCDL0Sc/K9tfSjnT4nJlS03FRyRvz+YQBmAkdzMA2KYdBzsN5NPVbbOQiXFAz9
1/WN57Gg9eIvl8PMlk0mn2lF35HmojntHIYZFI9m1MNot9vvqupgKE+p/gmlJFCuyNpOfv9E6FRd
YQkRzejyghUNsJxOy28UR1P24Pr/edmgrXWD0i8ISjGZhuuJsG4x5OAUt1tAs+FagZ78rO3XJZaR
X2xa8g4ilhg63JubuAZIZ6afksQMdFb8cVXNwFQf7xY0+UuEIRzVGNtmjLg2FD4MxUz3+sQchYVL
vxgaCbS2ouMA5bap01iojNSQtXFtNEoA38RcIYpcOMEdwTGyXkn1qYph4jeUOJon54qADu7Bvrbv
WOEbL6pfPsqDPneB8wQNqBgc19C6isb0t37u1QGbGupgeA5JQhd6MePRqI2KfUVlSfdSf5wVQ98p
np5P4WWf2UTFk49nouXKxmX1fBMkrUkonsbR31KoV7nRgGG48wcl9lVDEkJkSMKZNmlQ32pNIIGg
KcgMsJbUbG/GuV8ur39hE1ewR5kSH1DU0TTi2rE7xSJhC940fbpui6hZUBdFpeoy0NZeQKRClchC
zylK5eeLp7sxQ5PXkmBqhvNrYm6ASBZta0tDDxSOyC8ov9Uptapq40KzgeA013nWPgxtdRX38+Nl
Q7ZCIbacjWIlhoygfHNuyDjZmg3vgl4lUfex+aWyVL/KImbPoVIcL2NtLtqbFokBeXN4+jkWg6nM
aIA1052qfVc0WY1my9FslLr4OYUG+rfkarWRQM4NOjXbxFk1QCkBD8YNqZN9X08GuUW3h0lPLR4G
zL8y6xeqOBOcKYqpNTm+VD3lL5XN5sjxUtl7w6Y7vJsm1uDRi95bzLSSULeuDJsGuplf68UiiQmb
KBCtQq6Cbvnfxg+0HJOnjca/UJMd54ru+tHyG+VvXNtF8RglZGQWIlXWPIJBKYXkYNi3067pMjA+
9CAuopLvsmnMCkbYo5ZWVJrSjEmYIOQMKEgWpPETkkeXvXpzB61guNevnK7u8ibLFFAy62gyc8mp
K3/0fbEftO9uOX6/jLXl4JgXxvZB4yXoMoRIqntuVaVtnITD4BFfT1kwkuQqn8gzFNjbvzAMXCOc
1ZcHOfFYGrMJQ3sqaJHMvHlGq4/fNt9bVCliYwrAF/982bSt4IDHEkyJgKcDgyJCcPAmu0dnBAGL
re1+mhz3qxErEu/eKGthtgY/GY31qPODWf38U2kao+akYfn0+zkAXdou/pI+N1ecQvtLccjDQ/xQ
fL5s1kZjxzmm8Mlac8LDzAxM+6vyyML2ob1PT94turQw/vikpj69LU5K2F+pD5eRNxcUSbQKrim8
GIsNdehumMzeTqB6i97+Qf+h2/vLABvl6bdRpV8IgmmuXVS2owAhAeOC/sQXtNwXV0r9fQrrUD6S
v+n9K4uEs6preytnC1ykHxefjAYOqsnHzkTpaDlctm1rU6PBCH1hoA+CR/LFXW1qYqitY6QFoLw5
Wij0IjFUN/hdZ+Ndw4Y6d/Xn1UC+mKhIg5gJgVH0/yHOWY7yGKQcs2vSE19dMM5e3yf63xyS4Byx
MRGLrPM3DqG0HEDhXCvQ3S7ra8vu7yv9R6vekr94KoRaH2QvESSQ1/6mmkA9m7ZuX4JqJ4Ly93V/
O/9gV92hhMKATwLzoL/+zYglx8TygUcI7Nu2fv7durqeYzNtkTU1zf1AoLrjmfGu7RZTkgBuHS7g
cuYPM6j1qWIBQy1TUnRpnYTMKG9yB7lt1910lSUplMhghKhIY7UvzAUwC61upvqh0dIdKie7y96+
FSrWxgir5hVQJRw8oNiDGipKGbjzt3+HIJzFIPvQvGSukrAbkVwaoNvLJeHujWpevEWtjRC2LMXL
PrqiYATXsMXVsA86zLoe09LXnvDaf1XdKUF8nb04JxrUj2zPJzGY6ash27Pn/HF4lTUfbYWr9Q/i
33YVQ6pEVTrMckEKbXFCK238vK72hvM5X0pJJJZ5Cf8lKySIjeb2iBb7EEygfpm/5ulLPkl55rdi
4toe/vcVSlbU06j2sKc4Zh8YpNLbwNpp0DwOrVsIJoYGBsNZqIfzQWl80Ipc9qCNyii29mrHCafN
WDGbtBw+MyP2YTgYvnqKTwUUXH2lhJyv+oj+zM8LmHfC5n8YopCtsXD45LrJTD3la4yUWM1JSLwS
B5Bkn2ymKO9WaiJvn6N26B3sAANyN0ihVbvcC/ubHGwF7jdMiYAyjz707aGypEImmwZidBXajZxR
Ray9NGhVH3ML4VqPbymImxt2HLSXv/mIKxBhk5KhM2rVAwh0Uo76z2ZnXHV3BLzi8xd6yp8MUATO
V8sNzt1XGWPs5naE6BwqHVCrwPzNufuWiq7E6gDo2qh9jyW+2Y8+GdrQrmRV9E0ovNejX8rBbIFY
HaihuWvFVYbDgZlRO5Y7z52oT5nxRSXlR8mS8uAsxj007joeLlMmGJeFMKMmA0qyA8CKIzals6v3
edCG9ejzbmFPSoG7Zdsajv99FQXMunEWaPkgfcjyK3PRb7tG9TH/ctJJEV02betYWkMJAYfzIGbD
DCgvfi7KH41UloHv2UtLJ4SUgQvrLAwANKx0H+Qc7RU/POiRCwbV48F9arDhwJc2PdaVPx1kFdWN
9hmDN13/+nZCULEyr7FVih9g7tHVt4s/Vrs6AAMttv0eAppo5N81e3DkZFA/OLI9vXEfZL9hY9uj
1o7twHlSQNUkuE+TIHlTux7xTF/8jA27rk38MWaShFoGI7pNu6Qd1QHjNFmQVM2+ThZfI1RyEm64
zJk1gsvkRpElegkYPXl0QHY3waDLTikzRPCZdCn71BuBkMaqbw5e5GB8aLDJ38CgB8MApTiqWSJZ
idF0amE4DQxpf3RFFeTa7VzL2CY2bVmBCNFYnxs9c5oWvDt5H4DwwB/SONChtnJ5yTY/ygpGcDGm
F2lmjYAp2hDkI87w5w/hYMheAQjO5ZXEsqYEAH3W+QoGlBX7du4TSQayvVpoGcVWwVOLWA+JpzRe
JqvA40TeEN9ItMe0hmIMczzJt99cLwfjdy4qPNZvpV/cNFk+tSO+van41GT3pLVlB/EmBvjE8WgD
tS0M3Z2H8bIfhtSyKEGzV/KdN0L1z95tH1YvyaF/bAIvlI3bbbR/YNVWiMJHWhpDGzUTiGnhm2X4
1X5ZDvYxPfJRr52HmR76/OfabIAEoSz0GcHMa4vzp2Qcy0ThkINTBmV1PdgyhdCtZUR85F8Kjyi6
yNRRTl4661ySvqXXpGTBAv7ay5tny+vwIArtCczGY4BMOCKyRuudipUo4wzWwcFINBQVd14sk4vn
qy8cheCb+AXzW3ZkmglNBxQ8mDKGjv3DzhW/q2Ow15J/Z5C4jWY7ZjlidBqCui8saubT+FPaSc4B
yaq9la5WWQou7aPRuACBzU8gTAhpN90NHl7IL38d2bIZ59uoQjZEYwfL1urqMVeMY6wl3wavAHee
0coqNzKjuDOujPKK1Mo7p4JQ1aQiXbGtawgcHuul9yRW8VPyN2dAOUpD3Qbdp+JVgLZFPM0xgJAq
DwGznYNKu8SPEzzGj/adq2WSy/umZStAwbLSYIlSenUaKuaPovic6h+8TELftFWtBPPzu1H8N6xW
T4FOBmgBgQE+qupJC3tIOelP87yzTsiUd9J22k3XWOEJ8a6xSzpZGvDSj/VHFva31Q5NTLcaiLgg
REICth+/NjetJM/aukCCnBaHBk/q8AgqwI54jZiouqRhh45X+2MbxB/SiOuN2XexjyC7T++ItD9/
a3FdzgnB299QXBcvISgRpzFlfYrevvjEucYiFw20U4hCLef1kzXwbFu5whOsVMmEZ/zpDQ8cP85T
cVxCLQ2tT5gkLBzf2i/R9MhlOuTfdWNznJkqpJgOns0zs6Xw1QQVCG1XRmnut1/pAfkHC9BXeeru
1UMRWMdB1sq5cdqcQQu5ZzbEhNEYVufdS+yhSzOT8fBtbMQzBOG0qdLUGbMGxpWg1zXZCAHDp1am
6LZB74uS6fvXE+k9SMI8u+uBoj3a+/QwEEz52lF1zd4oOOqAXhGoSQX9Z3WXlCi6v7FipLJW442p
qvOfIRRXbRtvd2qBn5EMQf2TvwgNUFYxDpCSPDjPUJj7rF67tf8/6brwg0EIsVgCvLeDRwVP1qIw
qGkrrK/UMcVTFHRIcfU0oe2q+6j52C9pNF7Ng2+coFaEcsxOvfb2RQtia4IbPV4WJen5f9m8779F
OMS83oSOej9AO/ZRR+t/u0ehdKd//h/JSDYu3WeWC7HezFrX6cmEUIFqBYnI7Cua730jtm+hB5v3
5ydTOGuYQYxMEnLpCCKXiNgompz9COEwGBpW2IaC5afhUPjpAaloaNynTyDMjuJAGpS3Y8b7Cgvh
SkEH5agsgBt33rclTD6zJ4waBE2Uxn5V+OUTBoFC7TtIC6PL+clG8zf38XdkIVrZLJuzzAbyFDTX
JL4d0TwbTc9QEb7ygvxag6597bfDyYjmK3uX+elOVgbfDinvv0AIWiDSxhxGj+9NUZOaETQX/Wmc
ZInYdmh8RxECl50WOgXvJPZTb/i6ezM1EklSiRligqwYuZoaAxayXhwXHUXOk0dRZnOY5GYm2R5i
elxVpKi9CTj/6OnkewNn2f9AfSQJQGKGvDi9OzL+WbLr+sVK3zgW3FC7j+/4wItckfu/BP1fX0gc
ZlIWzWlByMbzIVr7rrb3hkD75nzzyL5LI97hne7jx7IMuvw4G0FC7s0U74T0ZrqSviVIvOXtrrrK
BYsGzqIr8BbcRUdI5GAgKNu9JUnVHfTDomqvPJFPl7fiVnPheiu+/X0Fir5GWo6gtQrzj+ktC53d
bPrxBy8y/eKluB1vy53ypZSAygwVAo+GY3ZSFxhaO2pQxa3vDpLpChmCGGAKqDDODj5rlbu+U4DI
IZXEsK3KwdnCCRGETgXrPZNvCcuforjF0x6fTWOQ7fbpS3bQfSWUTZzKzBLiieNRex5iYNrUPdXZ
ELYoc0scQrLVxcaxGsX8pNWBMZ16sG60AdRiigHTI8UuCb8tc+D603WZRNrPzvbtgzyNlhgpNpUp
6v9vAx2MH019dIZacpOUIfBzeOXzSqmBq7OHiS1dyo/p0Ay7yXBqSaO9JDaLdR68ehbezLdzNkxH
LSH7vo33dSorJ/2XhPFXCBO7QhKQ3anjCGvU0/yxwQsL3rE+W7v0lAcVpGl+xnhzwburm/rsufgh
m2P6L5eed3i+DKvFTMDwo7QjAginRtJfyqiqfIpjnE+EshcSJBEmt4qTjChJtrpCDInNevTQhgKr
5yZ04s9o6vDbdi/ZDDIUIY6opVq2jgoU3Gts7AHnMP/AwOuu39m+lwTlB67pgk6my7D8f72Qhov6
9Vz4ynYZvujS19dJiYEjz4gmT4vs+GTh4eXfoQlBhcSpGycV/HT05g8xHkDm1ohMSj+gsf3ztHR/
3jyyjptiw75X2vlkUBjnVt9nclcbSeDJEkzJBhcpQ9pRd+KlA4Y+lEePlnd9n0iGArZa6M7sEIJI
kvSFilMGpzXmkp5MrgDz6kHjdArtnXfvRM4eQw+HYi+To5a4pFgGm4uWdf0MlyyH1xzEkCMo/HX3
/rJPyBaQ/321qbPBSwiK/Si8skd1RLkGlBR/geDhQV/lfYAQ1jlH0JTBGQfwLmK8FJwNFb01ekf2
iTaXaoUhXKUHqntjl8KKcafWV8voY3TBCOs9VyZVh6DC5e6nYvv6QRaTZcCCbxCw4gy2AuOWZH7U
zOlzZeVRaTXHy2u4nYOsDBTuyAt83K094HDJJd5cVNzVJkSFxwB386is/PTRkmDyuPpbbFpBCp5h
0NwbKL8JoGsiJCT19e5UFY9Z+uOybZseuMLhS7zyQAqVv9yrgWOBZDFK6oRELCPN7jLK9um1ghGO
kSGHtIP6zwomOKnAblZCLmtiuwKVF4z8sX0TVEFyUyiSo2VrHfHMji5YkD2im1OIujQmJoFUFXJg
84n0Q9TMh86qfE3NwssmbvniCkjsCfS8TPeyEkCO/aCkT7S9yiuJT2xCOAbe7CDuijctYZ8VTaO0
djYjJKnL5HuxEu+8LNYjyxxlqdvmsmEUS8PQBDqCxGEKAj1io+phjVVhvrCC6mq1s0kd6dJ5gC0H
NEB1zoWigCW+dU/FUqhdCqSh/VbluEGYf3F3XwMIO0nJXIzTcICl+aKCr6msykCf/mIbYWYM3VM6
xml0sd+6JrNuDR5OixGjWm39QAvZKOFmEFpDCBcht/dozxxAJEdcoWufbyLiP1C/hwRRSNH1Jive
bDrByihh7zRtxejCszJntgOiqLtKtw4tsx/V7s/1kWGaC/p+MIOp4OMUImwLsh0FCQuKws4S6vWr
PVfIwmTc3Fu+htdgsD+h/5mTMJ8HO1AysbFvTPha1V/ZXhx5lSE5b7f26BpCWLOhjJuyWAAxeexO
gzhexQbk5V0sId+R4IgVqRov6qoKKdCQTtnBJO5JT+lPs/pz9Q4DDYkwyFQtz/qNmdLFnb6ZKgcu
UI+BpWWY1OkiZzpcjp2bvv0mrqKqBgTWRWsUJFrtrFq8CM2g1DS1/ngw9vzJqr6GaG9Q7dlfpMdr
RCGW2lU6Dw54AUPbrPdtudy6Y343goRT4g9bXV5YQRAH/cc0IUdplsymmQMg3lxm7bpHNCCCj3pf
3yjgolH2E54gSTBCEjmLZj97luWx2z7/ji/sLJWmeCuMgQ+6pp1TlR88xXm8/Pm2ffEdQoiwNb5n
0tZ2Gs6IETHVCQQG5wfdppJvJjOF/45VrgKaM3syWvi8QT40ixnQxYsuWyJDENIUqGkZ0NsAQudq
oVroQWpJLzSy1RLuuiRNdJJp+CBT4O453xBdwgL9fqDXUUNwfFNkkwVm+SWO+FZiFTPKtSMKwS/D
cFTlLcDlugQ6kljjEy96Ontzh+rByfyLJ/czxxciIbiie6vleFOgBkvYB9Uju3ICkJXsslxKKrV1
l19ZJ95z4iw3tEYHWkajytyb6Okv9ZDaYAihkoSC//ALCykWzijp7Lm3AcWpsowreiiPwzHf/bn2
Bg+9v3bVW0l95e1TV3lpq8IXrZlGE95E6065uezuumzVhOBQk8WNRxOm0HAM6bH6wtQwHcN2n+zy
++QRrCvhErBIv65uKX9+DNB7/yH72g/+cFd8xXFw+fds/hzedIL5RrCcOkJQHhqi9FoOk0eH+I7x
0ALIIdXOaK9LXZbibu7DFZgQmEs17pbENZAXxneZilY++pwaNLxs0WZAWYGIC9wwjS0YJgtZrIVQ
W3z2FrWRrJoMg/995ShxbdGs5anAnELcU+0/JnH/fNkM2Vrxv68gPNCjDEkNCMMookGbI2/6Ri1N
grJZ6wFF86/vL4TfZtCVQuerNcUR+9wcTXCxxaHW7LnkN2YMEapM6EgFoN6T5bqyRRSiMngEoZU9
A7palIBU5ENJ+p+XF3E7AkOBl9NsO2hHEiJiWqDbivKjuIMKq/sy3TRoqwKrG1SMA/TKFEzK6LM1
N+Oa75CmUP6pXI0aI88+zL2xW1CpflQgGaQsoRKlKF7UYYsxqediTwOUd4n0BrGd2K3whR1dxSVX
b0dqoN31H82gCNGZHWn7BUyoeN1Dc1Cylyzy5of0eBaJSx/uyoKrQuY21VgLi/W9U+z0SDt4kXY/
fxsjdPjvqlN1I3Odzc2xQhS8tmwT1KASIA7t7BvEgVgSyONg82XLZIYJHpp56pJ7b7G6Gz7oaRak
Zv7lMsRm/F1ZIqQIKmmyEVIFCIlLBVnbl6q4brOPaa4G4GYJLmNtJ8YrMGE3lKZOMLsOMJ4fdEdw
aCIJsrDf3WsTB00EefEALSBPeog7+x2Yzt2v0i4gyZqKRRu3Tf5zCzDqu3rMglJRJMFZ4hziZC+t
O23xZliZz/d5XvhqdTNAe/TyWsrMEI8ynXk5ZoPQG8rcMKHLU6+2ny5DyOwQDjJwCNpuzL2vLH8s
eheWzdFIJPm9DIObuTpl3KlT9YnncN386FYEV+g8TPVFUq4WUDg3DAqB4B/TTVTSMKF1jlJYuqu0
FAKecWd1R9Aj0msPWdg+7e35/vKiCfvpDUpH2zvEL3WMnYm0sbY5Q1CihKCsrsXmV8wNxoduHJoQ
oiTzFz1j+n2OmqEsH+DxZpWf/oOKcieXXMQ/UU1i0QvPgkh15dukm/eGyXSMqzjkTomH4c5yetml
aRsP8gYo4aCGZwiBaYkVcLs4wJvs3D3Q3u4wdVuzZQw0hjK5kZJJ8gkFf/+Phe+IQpxS8rQZ6pzi
E1Z5qJbFZ29JXy9/ui0v4SwRmgUBbhUOcO4lI2s0NigjTse2bnbeUIHy19A/mk0pycG3gUDBhIFB
nFni0Ho6KbM39XDHIS/zq4qgIwwdFc2RzE4TXrbprYzym2dY71jCJlYG3S0pd310fWs/0DgGDm+C
d61mtNTISjVv3xOWh0w3MAbm1Hp1zBfdiSS/gp/5v/0KG3RlEDDEoIuoveTWvTnmBuaz9QFdI1Dh
+Vljcusmw4hfjHb6bx2l9c9YtdOgIpp6gOIuCQrX/MNi4D9OhMkhz7LRtoy26fMv3BXNZFUJw8Lr
2XeQSl0jCPwfaee1HLeSdOsnQgS8uQXa0VOGcjcIaWsL3rsCnv580Pxn1A0iGkENryS1gtlVlZWV
dq2N9pil+/MfGTaDvMCNyAz6LdyfoU1jVZll2F22N0P/ICIzd5nFE3vZau4s0XyTFIV+W1r6zc7Z
CQfuEGEL6UYK+zvFbt5f3/s1ZcPqwbxgAvhk/I4Hzyxsr8El2xZ54aoZ0zC8eOWdE1vmZ5l/3khQ
rlkFAH5YN7y8Mwj55fb2YwU0uJYWri419te0EabPOJNFGVoSyQS7mKQ5/uH68tbsLeBxOmPMiMYA
XsqMlXAMgqGka7dKotFtlbQP9o0sGNIrkqImVR7qleqOWVPEG10oa6JnRA2mgMhgMyR2KVrXUrah
lzBJnSHphGJd993MmslwA6l06JkAr6I/9LLlmxuO1Oqt5hbxaGicKGbkUrQ8FboN9VTuhn1Qu1Eb
+++0NvxUidA8FvB8eH5Am6va1z/j2BmO49D6G/nbNXs881vxBKhswnLkOWmyLksBTXUxLhMwSILo
vdTbjYWubLEKF6nFK8N0tfn7sp0pb2bKaSFZNvTslV3Gd8xI+tmxDrou9MI+z1+cXkj7YcrzLULK
VcHgiuiwCAGwuOTl1qsosgHMQom0XL2dNPFFrYv3pl2pe8fu9hav+/G6Iq+dKcLIt8sWsPPgMF2e
aa6mkjnqMZpM4RngYj8YRsaxQgZIxipXnqdeHn6FwcxxbQ5JrHvEnF12jHQ72iI6XLnINA8AUgha
tjOby8uvYuiiBpY2xGYoCdc5aUzmRVOqk+1BGXXl3zybh4avr39FoYjgYCWnLsgUy/IiS00mhXKd
Fe6QdZK1SyiGF8fQ0qotNqJ5Hy/fIgob1DWc+RmYQScvF0fXArd5jKngT4V6XxfJc+Cr/jMQkYOb
lbH/zUlL48kuqy0mktcrRDAweFQ8ZW2m37oU3BYxuTdBD1dq2f1xSNPuoXPK9NP1ffz9wCzXx9QT
+JJUbLHDi8MLKqEHjs6LL2MCnAkYbFN1w0a+FYP02S87t4gAPQ+BSDQa+bEDGGHjC8wJhsUXANNS
h16eWXdmkua7dXZpE1g1oqBRYNoVU3tMa7t+p9qVsw9AFDn0aVMeraiXTlCRG4csUvM7O4unDcOx
stcKTj9Yl1ACQVix+A5mYnVpGfIdUknOBrcyFGCrssRvt4o9824uFgsuJ8ztpC4ti0f2crFNoPIC
SDqesN3f9UkNck+sUdIOSOpf39eVJanYhvleAvL1CqJqLMZGCoSK8zKZ/n0pq2KnxdomdufagkBd
gb2bUWSweRfqY2dVEtSORb+EOTSMb0vSoZQgvo9yW7h9ONyMqhJ7uV4ltMgavWvnhupZwtFuUny8
Q8i8/8GvCseTAv2T3eTx82T5gVsORek6ihHfdjLYA3lh7Ud1hKE2EjCwdObgSpb1BHzUHSRUL1Wr
f5AYiXdNqNEZIPAPkhX8GvMqwSRkrZcnEsgC8HJMhf0pi8yvkywBL5DkcAfnzNRMUdDflrMxlXOj
c22R/Ii78kNcDD8Uy+l2Q6PfqBibndZkD6nQXnoReoNlPmRx+xxpIPqlziHJk8btKpUJ+alxo1h+
14X1c9IYn9uyh2JMe7urhiPDEVMV59rIy1z4CGIsU15B4Sp+DqlzJaJq36Q2SLRAhYUfrqvT6jkD
1qUAxWQzpr24IbqaxlbkY+ONVNHdLoghMW8mpnMtp9y4jKuidB3gRxjxZgiyyzsiVaCgwP+Gt1IY
BR6hc8jk9oOs1i9/saQzOYu7mDdWHOcOcnRgg5PCdENQTaNha3R67SIi5b/LWeycOdH/boaIsZtg
X3Xxh0wLtl7g1S3jHfw/cOIl6zZgvWKwhZ+7lfwum8yjEsAEGb/dvZo9Z+ICnCtgDsxFPg5E3cCU
Iu560SR7LRq+VmX8XeLPpYWdSRxjIzhaXdUfedYiNa1WzRA2OuFQLyk/QquzADxqZXeUrQ3vdD7p
pVXGi1Lx0RiHgmXzUuOyVpRTlOKal8ypHrs2VB5qTY6PVWrldxBK9TfXNW9NJc7lqZfyBG5Gmc+h
QJI5R8cy3tki+3hdxNrekS4ADZSmNttcnpXddvrYmrOI1nyox7jwjNC5m6Z0o9S5vpT/ylmeEX1l
cj1JGKEgyJ4sKd+NTvDr+lLWTwcXBctDsLjMHsEu93+7lYePuR99063iaZLU/ZymuC5pvoqv9eCP
pIVPDapjUfsqm2YEz37N+I1kuVYO1ZH2vWmVw3Vhqyc0W1I8WKLBpWMZ+62jZzPruNHUt4Hd3+dF
/gFL8ReG23J4mAFNtYB5nXf3zL0a9Ukxkh7TICt0TFmlbLgOzgFPdfzGFi1yGXDyghFBWgjvhgTC
pahSo6wx2KxI7VtxHMay3TX5IN6Fna39xRtxLmpxYwuoTLJoRFRdMwBjqK6lipuo3sgirh0RENs6
4Br4369C9kA4SjaOKHdl9xB2flFV4Rqk6K8rwprW2TiFwCkQogN9fbltsTMOOq2BXNXceGelFPna
bjzFQvtQGbwUeTFuLGs5qPL7oIiRqaLynpMGWTxJeaIWiqRhyAF0au/CWNYetVSvD2kCMakTJeJY
h6Lzpmn8YoVQSTq10x6NOfMkG6PjTWatA2w5ad5YpebtoI+/ojCw7yLgqjaSJmt3f4YXBkz9N+jc
fEJn2ivLyOoi0lH62H9IAO1MLQm247FI3cButzyPNWMG7Ck3kkZTqAwWD9w0yI1fGrTBg3jV3+hF
1h2nxow3buSGlGUrW9hkzZiNSHHazndtI3hv1G29u65Uy6nt/5zx3MWooL9gJi/W0gZmo+gjma7C
qkdpFxRkER74z6XiTV3V6C7DQmW/A6K3qY9JOaW466Zoei/0o6iD56lK872em/KP619s9USpQs5h
O/HeskWZ7oa4qAYC94bJGq/2W3ospy68a4CY2fWdHr45e05SRqZHlShap4VYu9SgIB1M8l8ReWxh
fR/DHu3ppJuo8//iTWceiIwMeQJ6FOdTP9NU3wefh4irIDmrjjft4Edk9FJ541jXLJKjUjFSZzQe
a+mpwEymx/bIC2UO1d7wq9sB+jPFeGOd7bfynItZOCgkikRvzKFFlzLXogyeHz07xRaL0tpFcHTC
U53Hgkz/4rntHD+KzYaoa9ScvPD6PCPVoIeF1r1912gZgYcSvBqSzcuCnmP7St1oBTtVqTEZ9vRj
IVvqTjLs9nBdu1fOhzIq5QIbr2vO9F5qQaZ3hZ91VQEdXHHrj+no+pPu7BIjefs1go6BvJCBcr/m
f+C9L2LTaAo37OS7WuQPQp9uSQeobOC0he26tip0AkJmE2/yVY+vr9ihsCwOyo71GybdP+t2ddPl
8j9v3zyeJdYD856JHb7cvCIgcTKNXNXGtv3D1La87N0N3dr5/u2CSMHPuMzMl5L1uRTUD3bUOgmv
Cgnh8l8pD7vn1JSKZxJu1tZ41drenctaaIRmxlBRVMjSaumk18EXvZCPQVK9+4slgY5P+gonwlg+
KrkvRBp0PCqGPGhPTNMqnyE+BXLXMsXH66JWLDh9Mwx+2BZNSlzfy93TI1VLrQodFwDr5iowv4Ro
bZgfSv/f65JWDMSFpPnzM5uq1Q1dm81MJRyOX0DShlNyTP7CpCKEjaO0pBgY1Ush6aRlRT7xUJqm
LHa+Xu36xj60sug3/LxVTTgTtDB3FBCjyXGwQkXUHewofLQHcXTCcKOtdn3T/qxn8fBrlVVmvYoY
ivGkyVL1V+1HG4/distKTAELA9dUY0pi8T6EEj6FOiGjTMUpsL8E+uDK0b3hi5tya4R0ZdswpjNo
FAWW+efyfKImDXspG9i2pv5C/O97aab+ajt6r69r25ogUqagwsPLDc7+/PmZtjllmAiDuo1ba86v
yJJeKrv+J9dg0rguZ+WA5qdhTjZYpLyXb3hjdHI9VvNr1MCe4h8KCnD/m4TF8Zhxlee+PnvNvlLs
46Z5NPJqC6hvdRk4jLxC7NerRyHpDSefTMzAUPTMFiXhV6OOfl5fyIqekQXkGaVsCHjYcsSWGKhR
qQBw9iSCLf2n7pfvq9Y59IpaoXv1xsmsaoBJNE7MB8u3vlA1BbRdR4/7woXsW+ylvAvcOvSdfdNV
z9cXtrp5Z5IWJ9RDWG4KgSTZzp66onjXGNOv6yJWzLTNuBzbpsJ3wGzjpTpPTjtb6g47YDhHqbmr
axLDlnrAUf0bdTuTtFhMEvS+kRVIshgfSL0RxZAO9qSTqv/flrR4eXLLSWpHRVCVlY/WlN+XAayJ
bfTdKrIP10WtH9Cf3Zs/PzMGhhHNSWjG6AIBYpBRs3+2+v66jFXtJt6cIZjo/Fg29vidnTppzDWV
JmMnU7+Mp7tAkx5kXbhW9XJd2OqCzoQt9s7pYlWPW4QRDY4NrG6xAhzd2HbNxtuwJWixc2Hd2XQZ
zMZHNXdwte4ps+yur2XtnsIcQgWNsiw/i7UMqRRQhkdEo1lenEkHGiihTtiqsa/dIG0eiv89HPyK
bnJ+a2DQRN2cCXA1YT8F5GUS0//UFdLWo7Dsw55DLphJYGkEjRZmreUzFztpRRpaxtT1U5R4kyQi
WF580e51szH3oaZmj2IorJ0VxuEp6UT5TJ29+jj1eXssC0NygYuLJeINM34XB1r6PnGy7t7nx3LJ
2WnPaVFm44bFXFNhKKC4Jxp0MRDeXV4TjHNbTxWPsx3nzPbLes4AOoi6VaY6T1aQCM8BRmYjf/Wb
iGmRp2XwBRsNPAzR9vKlpgvBFP3I5QxHKRIu6C5fmlb/0oiETjU1drzApHjdZPRFSGX2fi6HuVEq
HDrY0sqtzZi5wSyUoaqyxe1c4T9AmNXv6csR+84u7ENh9LYXGKDqBZ3fHqoqH3dWZX2bJkV1m7LR
PL+A6qeLhy9AVoVuJge3ulAML6010821vDikchl4FMtuyGsoniHDwyV1p6DR/i0d/y4K7Ieudn5V
Nv5sZ4jgrlQz+y71yy/QLHxNg6jywjCxdoE8Gp6Q1ewhb1vj2OjJrTNWAE3IdeDJk6F4VSNvnera
/aJubKvy7xb5ZbycGb5GKyqeUOIkqWfF4gOc6/uKrMeG+qwIor5D9ytttnN30iIQszNhU57mGYxD
w78JBxCi3dCOy09VFIMu/FarYaCAOjbQJHx5xWykpJNRjwUBXi07H0kj0kKeFp3rB9aX64Je2w1m
76GHUpn2R9Iysz+BSKUVloNnlEyys5OdblIw6DVglXkagftrl8Zkb9jEOXq4vBP4LbSikhSa3aVl
jxe5jzYos/lOSMo/bQhBmi5/4n3c6aPy2clK3xXT2/OlBuUY3LMZ4Zqq8OL2O0noM72EnmTZaO17
RxKntGnkj9e387WSwNZIGYvyBV45RvLSxtRQpPnR/BTbVvRETvHEBb4N7fAvNvBczCI8y3Lqzv2A
tZ+KDIZX0/qZduLeloMPQVMyiZtmO7CjNoS+tp/z2uamKYdKHampy7VlY9nFtjx7nF3lTp26D8Ni
p+qNOwxf6F/wru+kvqIj59Lmz8+cmjGI9VYtkcYkdeLqif1gytHxuozV01JVOkgBPSeoXqzIGSND
b3tOq2+tGyt+KEHwrKf+8HYp5B9mSABZQQfnb3G2EtGlg90ODEpbaQkd1XAgxL8BfesvTIZJgg3d
s3Sb4atLMc6gRmZFtcTNQ7pF6zyeXEgP9yLIsw1FWOnDMtCCOSCcyQdJ5FyKChp60FqSlOTFQ3Kh
qqYmtAHbzmlug7tpozY6DQ05iVHR2mOShbw6k6qGodd18RtnEvFFiOgYRqC1kMeVBrTL7xJZUYNH
xRlO089Qe1fXG52/azpCLXJuXgRCnFa5y98vRmVICgtLDDRpfF/ZbewOShQd4O/TNhRlTeXn9A58
bzC+EateigqixGrDAFushB10AmbB1ZJDf+P0Xl9jsv6YXR6zOau4XJA6Jo7jFxL5ENseyE/k79Ji
enK0uD40bXJXRsqbWyMuBS6WZXd1NTUzFpRc/hwEwL/pNw0ApbdeskshC3NBEaykQQEhdv0j1n4o
IC0bW6qwUqdCCK8HPY6/m2cXQqo6qhop5YBE1Y8jSZ7uBzy22g6mq9LNMB6FQbsc1wbcN38UH2Or
NryuN2IvUKbq4/UVz8IuH1ECClIaVGGJ/mkIvNQWpW/HpEzmFdNx5QIXmHv60G65r2tCQH6fKVqh
n1i2zJV63dRhaVBcscy284YK/XQJD9vY0/Fd3pwOnLGNeD6xKfQgLWMlg9lf1Uh1GqmCR3kqwZJO
vOub9vo2IwE8eXoYIDxkYZebNjOS9c7ECTqVsuvjz9r43TbfnpybhWgOVDdY/FclnBisgD6QGUcZ
6uEwOoob6O/N0tqwFutLsRCD20ZlfPGs4O1mQmlNDJ/BW9KW/hN9619zaYtqdjbmr/SM1/7/y1kY
e6UEHUAbkNMqn/Sseeygn7CGp2z85/rRrOrzmZzF0UiJETijjapBWw99vHyb61tdiK/9Tg7GJJYH
doqSwHJkuXYYV+tabHlhN3oA8qMOW1vWl7j0VnZTyGN3yHjWnupu2uJQWLO6VLRQOob07FfAULo5
2lMfpIii6AE+sOp3OxH24Y3PuJb26Cf1pHyqBsd4ub6ra6d3LndhshICt5ZJzdINWu3zWDO2Ugaw
/hmZ9nGKt/z6NZW0KFzO6YGVNGskRXVoVzwtY6VC7smYzIxll+9iSypP19e1pi0Wvcn0k87Z6SXm
szb2mSJHIWa3H8R9mEfDTnF6+y8M0rmUxdM1xKowBsGCDEs9lXRxuEbebTVdvt412HBma8mzghOz
jEyKMTW6TMpLN5+KL3IDlPz0tbHkr2/dMKQQt2Je6Z2HV/7S8kk0i8VpwHhmoUbjfSBBxliEVfzm
tx4pdC8wgWYwYbasKTea3vdyQT905A/+bWf4NMNnsK9kfrOVYH2tAbQUsCRSwgDhGUu3OobChUgR
DaDscWeM1ikeqq12p9e3BxkmLMYUkGjoWz4XnR9pKjP4pctsjhKox6p4aVqD/Iy00Tv02jwgiEsz
x+AKUdbC+DkjLds677lbNkBTTVELALVlHSqr2pVcpUhut8aAVpwZ7AL9NtTEZjarJcaMoaajXMxu
mS78n3ks/vG52HtKtu8dSfpgiOl+tLMHTWiGm4bKy1Tkj7pZb6xbW6JkzKV6mtXmiWLH1lH/RVpl
ELHpxzVXrDHuIrH39eMoAYpden3n8nfb8orsc15+ybRqP7Q//RJE4j7cSQEk7tZOd7zOcUhKQzmR
PDEg50q16nXZrrdv03RwG66TJn2soaydphbUVa8KvgV039ux7HVk5JP0fTc924V8qEW/k/Nk79t7
OvhTfQ/ypgb8Z9HmXto/qUS4UacchuYgR6dE+F5mQi4qDn4WeXVj3NtNtA+ce0CjNOd7bxu7PKy9
wRRk5WECDcL9GHrJdGtHjRsqvltn1b40W3Aywtb17fR+6OLqNgvFV4lmt0D6Zjs3aVR7ih+T5/sW
FLZbQ2XIZM8p6IzPRvEytAcrPNEeSceiogSeUt0n7c2oPNkdOOw+YDcqjI+x6hUgDWjpO3386NsP
cvwSKqeQ5NVofFK6YR9kL3oPKHd7arJ3g/iYyocYpqxSfd91padZt0PS4/hpbjU9mfKTz2i0pTwm
xS+9iN1OvNQShqS+baUAqCKVlK+/C53gYPv/TFDKaeav2j5O2mMin6ZaPYR4yiDjeeQHp/IfQyQ0
/X5POubPQGHxYfwFLM0IvVauvCL/3DrVre7kuylJnphbcxW7c6fkoS8Tt8sOkJ2qndfrpHPE5Arj
NtGYsv/aGDZN/9WNyCX62Emrdr0bqydVwyBJRz09JJ3i2cRylmfmh9B/BGHmUaTHYQjdpH4Yqp0M
pJNWJLsieDE4fP9JmZ4G+cNQ3em5Jzs/iuJBTo5qAWpF392GCTQv/Z1avgvaU9czKF68F7rtmf2z
3x8Dp90HHbyc0rPeqYci7Jgh/apO1AE+qbXlycmHaPguzL3kf5XTk2Ids+HfYHop2nvV2U2VO9Ke
2t6ayfsg3hvpOzU59LnlluSSm6g4NNU3QQxexz9qZpCr1sR4RHtDuulF5ebWTVafprJxLecubyY4
AsC+7B9L/cZKIScx2p0953NS04vr0S3bb0b3mDArloenyFFdMX6dnH+Lnjz5hzSJ3QQQUBHvFf/J
Tr8ZqbEv8+jWNkvPMKSXPC/2UmK5teHQeCpuVZGeSm2ftqbrx6mLeh9K87Z33oUVW9Az90JHEGOB
3gR6tJR2p0jO9q1u7GuYu1Nm41rzOZFbt8/sB1HGfESaOdcPcc8pmXvHf1KLXUEpYXJcVfqh+uK5
6vq9Up8YlUmY/TJj6XD9DX3tP2Kr4KMiFOIp5RldvKFDoMYk+Mjk1KRKR4cRIW187E3zRmTNfd9O
e9kqN1yQlWLLLJTkkUpzKR1Ai4e7j5sgMuZ3bkY6i056sovzh3F4YMwPRCtXPqj3Ye2aiad0uzrZ
j9Fh+LFFIbC6cLqySZzOQ+7LhRvg/kW5gpHOKMzc1I6IT1YrlF2Z5jWNiqnuJXXc+2QCo638ztoT
TH/DnGaaEzDL/H4Bnyckldjv3kpucrt7Ce1gop5u3qht+fP6+a55YiptYwQI8xC9tThfbXKGOMmC
0uX83Sih664RXpr+uC5lzXE5lzJv9lk+UErsXutBonSD6EGxv47WFrfWEprpP2/qnA0jO8DTuoxz
hBEHTV2jp4ow7vUQAi9d83S9eWCAet7INgGOVE9+2r4R3IdNY7mDH36cAnV0+6TqN2Lu9fWS0bKJ
vsg6LXZVN6S4suZdZY57z2A5tmZrxWsHByi4rZsqLKA4NZdbmg7RlAYh7lMxlPbBkswBBKhOcqvG
3HBw1xZzLmn+/OzwojAVqh/Gszuhdbw54RcAET5dV5Ct1cyfn8mgvCQYy0YG6JMMMOkFb2M0jyok
NBRdF7VkcvmtKpSnZ4JWawZ8XhyOHRkR8H/sHFa0vi8ef5PX/BscdYjnFC889e/k01aX1NqVpmJn
go6LVXvV7h0wgC60mlCk6aRHXN0jIfjNNMY/aUfd6F1ZM1wkx3Cs6ZZjDGyhGHWRFrhqGM9wNB7J
9KSuIaqK7Bxjj0kX31Z1cVu1WwiwKwukYXzGbaBZAmOyMNlJPyawIVelO0Y6/sl9TKeJw1h7Z28B
Mq2oI1zpJnaRxKT+GtlayupckVssVkVutXZjsNU3NGTuvbnM/5AsZuIaunlm2F8VzkYjYxI6QER/
0A7wRUW3/n12o+4S1ZN2W7QSK6pP8o+xNrpdTTAmFuqoRWMuC7VE9aOocjUyX7s+KmAnTJNyf31h
8yEs14XdI0p1SO+/eliaNrfUCPpu16jCkzHJ/5C9OeqVdnKk7KQNnRuq0ug2sr4R8qyoJOzklGj4
YYXLltSqV7piasnI9Oqz2vnEd87B1j9MXfqgJ4bnb7EyrCnjubyFxSLg9PNizjwJVf9ktMW9OY0M
KPfveUA2fJU1UWRVKSsQVBLXLW6bXOuh5SdcbL2LTFx9ffjAyLj5LEQ57njG88P1I1yVZ8xmC85i
5RUgjR2VDMckDYbELF1pqA6SA62rqG7mvPt1UWuKSZTM9DJNLwZTN5c2WWipbHcm2pIN2X5oirvI
Z9xg6rtf1+XMCr7QShV8ndlugE9hGQs5WjtYIrJZUinJkUtIhIPLEIobZ+2LUxa1Sz+62NjGFSOi
koAi+zSPHLyC2LIjvxFTwQ0PRU2BPByFcy9SMF429nDluJBj0xqpMGOMZ3K5hxLwXmqk1dy4sW0P
mZmPR1mJvsSScLxC750Ny7VyZORbaa6aU664HeqlOJU7XPca8WZXpOo+EW38TvHt+KDWfryxg6sr
owxDmzGVV2bwFqIAsgEFdphzUb8Mg0am1kunj3H8dqAEhmQtk7mDOU9E38alHF8r4om6eOlWfUtv
kOzKW/wCa/qnsFdweTrUYpbJSPr1wUSfqL3UmXI/hSm19zAop52gt/lUmCK/L1ISFteVfm375ska
GmfnyaelYmRZJg9NrGI3zN6VE+0gGVQ0IvwPwBP+QhShFEgTIObRoXG5g7ygjnACpQTc4bFvQAxN
7JuwfwLfYXdd0Nqlwr9B07laM27UpSA1V6xE0dnIqA9euqE7OVWzUZxb3bYzEfPnZ36iaZeaRWtY
6bYJQBC+cYySH6L2D5mU7K8vZu0qnS9m8SwnAEuGdY6kJoN3GewgefqsOm9lb52dUVpn/uzZIjLS
ClPNYFZhQX1+dGz1XTj0pqfgxFtmcsRzu3WS6cdUVf7eKLJjRX6r0rdAdNZ3FYAgmYEbMrELDem5
gLEPP5gbN+E+Vv19k8WkSWo327L16yryR9L8+dn5iSkO8cwFah88qE3pxSTxrp/bWnaVHf0jYqGF
dJFlQx6ghUU9BrdRV003wsrLYyLqyBvoOyOl1DRHp0rqGxpkymMq+8l7Wi7MmIggILFo6jhjBm/R
1JNHqkYj8Uwh6YfrX3Rdwf58z4UqaxPhgNzwPYV6n6j2rpLSQyZ+XReyYtuorqgc6oynhqW53G+y
N2YjTMxMTsub4U1CyF8H+kVfZHjTMlcEBcAaWR2GW9RsK6tDMAGIqoEdBw/NpeBuGGm5gMnJ7aEe
acNm1wljBzr4hm3bErN48Pyp9WucOlyhLvocDcDY9HZ+ChsSctc3ckvQYiP9pgc3K0IQwbiblN9H
/1aiA/gvhPDMkcXATWfrLjeNIcxJ7nJOa1DLj5Gt/QxkhUSm/PaBS2sm6vmvnMUtVCSp1EVIXgRk
oI+p9bEouofc2XD6V3fsTMj8+dlVHwNo1sNZ9cz6kaapU16VOweI3utbtqbgqPUcWVv4UssxClCb
yxrVIhqUH9Js9Irw12R+1JLiWA8fr4tasV00m/0RtdA1PP0kStpZpcuaqZ3nGJCdv5BAcIvHQwVc
UxdbVgyBk8PBxbn01s+pCU92p4b/o4yF2cnryZEqn2MxnPbDwLkYnfbp+jLWTp7MFwgGzAYRaC6e
ztjO/bJKLC6lKL5IUf6tqsVJqbfAOVfOg8qrPPfTMn/0KhFggJsx9AnnIewwPyl+reytOghuri9m
3o9FdDJXkclsMKLuvBo7yxwzyUMdKQajH2oXeVrotzSg1M1u2uyBXgmU2TfeICaUqe/Ki8pgX0RO
17QlvaZO2r6Eaag+9IbSeIBOOsdO5MMhNMLwAOzpFubwluSFvVY0SYvNAMmaUTXHOhPhY+XHyp0P
peYpBiD9Mc4j6+Q3my7QyjESQBBFzEloCsILyRlOcptnlG6AMP0Ux9Ohbbb4/1YUkmFYyhgzkisu
ziJWCdKxCW0FUiKtiTs3TqTEHfvmez5OW7gOK+aIkUF6GubOfDR/sRgpyZnkaTUqeo1if8ghuXnO
hKg9MwjEXWU1tMmloW/sr+voyvrIBJAOoC+KdNUyFsuzwDGLVK7cVlAfml4cuzppoJVel7JyUEyU
EqjP0CQk3xb2rzFwHuQEKSalR0q/LsBwGyJWLptDWz6QirgrdFUsHkAhqVpjqDiifWBSITMK2TX0
wXBzIyP1Jqkbd3tt387FzSs+e6KimOJPH+GCAXY7g6x6tLC7tnq6vm+riyLrBikamQawQC+lTGB1
SZWEFEWzWm9Shi9Rbn7Gv9wng/3puqy1M9J0hv3A7dWYNljoXw5Epsg6/NegTb2Bindgqsf/TcRC
DTQyvXnl80ip2fQz8ZFFg+HGI7V2MOfLWGxZb0JIquT8alHZBENil/v1TVUEGyezZLWcoy/nXM5C
AcSQ905QIKfZKwd5chPq49/Tg7nTXXBYPgESYieeTW/GbivwWz2oeWSaGwtkw+8o5kz1EqVrinDe
PD1OLVet6/uoHT/8xUmdyZht/pmMvPGJhVKeLiXMa1AU43s12SKQXz2pMxkL09obnTRIATLKJH+U
lOfame6z8e2tzpzTHynLxh0afdt6LJESCMtTpU8NWFnpFpDZ6pFg2cB6gm2UoYLL7RKFH2V2QVo1
1boXp9UepT7banzbkLFciDVouKsjC4nqX7b/vS/eXz/ylWecl+e/a1i6w8lYUdD2+f3moGXe0CpP
4E3sRnplANhJI96+8U5voo0k+JoS4BoDZITTgvVZWB0pHDLJlJA6ZYUb6XcAJrl99f360raELOyO
0ppOn1cI8UMK/0nxoZUNT2+31rJ2QudrWZgeeOdDqCcQU9vfKyvc4ZK71xeyJWH+/Oxa2n5L41uJ
nhXjd4XOb9nfKNiumjWG6HCryCzNdEWXEpKyH5pqvpQT83Pv5L38bwpAckXzhPzU0TpmuON9sss9
NfZifXd9dWseEI7rrAb0KL4qZ6l9kVhpNBcnZExn1Hpa/cNmGHIKPkbxm9ENmTnDUZgbJciyL72t
sGtEl4igcgM8caqCXjNsDf6saR2pYTIZ8xwECLqXWwkjUBlLocNrV5d3zQQ94hgdy77b8ETWfIQz
McbC8deVSbPqDDFB6N8Mqs92QXyXjTdQZWxpx6zBi4hmdlAVqqcaVc4ljEIrdaNazCcUNvvqV30v
uVTAD47XG3czoVR+3KJ0Wt3DM4GLm9u1ptaOMQKZktrnjPMCjLsXnbzhmGyJWdxca3J8Xa8QY9fW
x0bLHyJt2hn9Vlls7fri29M+qlD5gKfgUiOCPHf8eETpaposB1rIgmx//QrNOvXqgM4kLPYrnkrT
KWnncy0jexFd9iClzecOOoZdLWs0ullfGem2duUm0/KaFtLtRBfQHMQwvbdYWpDYcZGHFRP1Y4Ww
5FbtlFOaVcxKmcWGoXgtjGgMiENm6YB1Iai4FFaqU2KaUV7hFpvyt1YLulMdxVbjchfi3KvGXkk2
LO9rDUEkrWy0DQAZySzqpcjBp7cdt6titCd4R9o0cM1p2uWaviXotY6AtU8/OGOWKpwKzmwkz0y8
7gRj6zvMjGbV+CRC51fRV8bGYla4SS6FLNy7Io1Hp4j7CudVvzXTU2S50d7fmR+6Hc0twMSnNM9t
M8LNm3SpnbNYxm+YKJk5SBYWkdH9Qg474nWeMAs/2VHhYJYyX37W/awCLFFpfxSlEkPG5Wdm7RZp
ntwlbWlmbgRI5VZidk2NaNOjavA7NafPZ3621f+PtDNbjhRXt/ATKQIQk24ZcnY6nZ59Q1S53IBA
AiRAwNOflR1xzm5nOcrR++yr3V3VliU0/OO3OFAtVX5pz20o21boRbNn9BAW1lqS71BUX33Vfw51
+VX+MVSxtICi1xjKNKJHrQR97nL9zSX2Re0jGnMdBCsQEYG3dp3v9NQIn8XCIO6an0AacUETaOg+
ByK4YgexBtoztuMJxumtWQ7a66HaVMcy/q5M6quzggYN7GKEndFwcHVWRgtHMahQjGtQIBnJvhvi
qc0P5FuT9euBGENJD/wgFC19XlW354tuphnWSZapmDcXrkFZcLTcURn/+WL93TbB2oaXFgD0NQS/
lUblaGRwhfFwLI23g03sg4tWn1BtekZVzDkk9Td28dfjUSTkPTjkKAD4PLVhEUuJ1cMJLXsUEXeT
hbQTShzmvF9bpRA64VPvfVcZ+LsPcJnlf0a9OhHhwApSdi6iQUtm7cN+VttMHUNiF0fwZofbSQ9+
LGhQp//F6qJaF9EHtHwhFPV5tstsE+1nNj5kzt7GKrhViu1nBLsTSDoeUTi2+fN4X20ctCdfzBgL
tQ7XhVNioRXIpH2H9PmGs9fcf6/67zIy9u/GEqiK/xjk6pK1oYamta2xmMmEltAJMsiehbJxiKkk
BSQPIaoroCLzXTj2i1aVz+NenQojFsKbAJOrq8A5okgsj5ndFTuttE6mtmhS49XlGxXjHOMNCmOe
Q68HEFWdNKb/jsj4Rfv7p1/nmiNeeK2HhkEsg06Ddzdt1uJFPUFReFXH/15Y5fNQVxcPStLywvYx
lN1SHmuLpBJpsW8ez69ejQvRxEET0KXD/cr48IhGVzPHpTPY0Pl0Omjd8aE461qfc1V9l5P+cqci
0IPYM6o9UGPy+WSIZRRtfrlLfRVCDJl0e1PUTSx4/R1a7qsbBwmE/xvp6gyqqrl0bCNGW7PKJFbW
1WnfgZtIrAtN2nnIB79L/nwMv3oVwcgCHNu+aKdch03ggC45hJERXG+wnmYOb7plef3zGF8uIF7E
S2XJ33VUnxcQSlGAgCrYHGYwd6By/bAm8i6b74TBf5sK0q7YDHD1UIcGKv+V/RsM+YBgPWJlKnPR
2zPUPj8PtRzrbx75r8eBJiEa7CBeZF0ZErCQAhscIRWh+CyDti0tCFsx3g7dN3Tlv7min4w1zOiC
isDXAXwGDPPPC5fnDZjIBjV03Mr0Ss+N2qpgrN4bn/J95fMxGbxSxsCoD2g+ceTGSM4e//zxfr88
Lr/EJdTKYNCgheTqLmPc56gKxrJ2tjbRIKmJS8A60nyZ3A0yP+hVKkc3zrSd33nLMpnYHwHMMpCl
/MYA+Ho9kGBzcUbQfuhdX+dQB9MhBK8iA6d0XemFbK2lEGneFzQFKDGPc1OReCx4v0GE3X0SE9qe
/rwev73PfwunAMHiMxSCg0X0+ZuYiunaYbBCkNjPY1fSYzfJZ983f2VDaQB4Dx+8oA2/ufF+O0JX
o17dePVIS5SyYVQ9uiO6ysxOe3KL1/W7yravB0IFA8pNwCS+NmCz1p0n5CE6yAxU1dricK78Ogd7
A9yS9M8r+d1QV+dIFgQqVC6GUi7wtsDBs1rvPJt/c8P9bgT8vXb/mdLl1v2H4d+1w7BkDuy4LHOe
vG7iB906+qz2QzubrawTWCKQTaoclbbYtKhhtSBZU8widmiXP/wXk8ZBgocAnUTvOplJmjGkRQDz
bim8R+NNsWeq1JmCu/9mGIYze4mxoez885wzptEHLEO4ednNBW02oPWsGr97Gb+4CXEhoP4RPVZI
m1pXN67tSdpWo99FXhNCkw521ML7jz/P5KtDDwUshMWRxseqXesO4nIhOmgvg7hL4MYhNedKjo8u
X4ozqu3CU97O+YzuY3SMIoFXL9C97cfv2vftywm7uouBNkOqG4cqACH+6u5xe6A92Qz7OLRa2I7y
SbvLjdewY52hOWkeN42qnaSZnJXJvMQerG3dqm+Cf5er9k+/w9VVPENBoJt82AdK+fm6s9eCPEG0
FltbQb3umPdshpqGS/4tUehygP5v6ogbfN5MLW0ULy0M26CYsu1ADtegMnxbK/zV7BB7BqsLYjRw
J6/OqSsryXsPVoi2H/Kx6/awhVii8b/IaDklIrTnyCmWLkER/XfNFb+ZlJjjRc8NTCY8MHAyP8/R
EXk96h4ruQDu3aPiM3JteR5kW8Vskt+VbH51cBAwBnINad7fdRNsoK+IuNyyyF8eWNjfO7z7Luv2
e6fUZUqgWF3qa+CaX8fXMxFeeO94M4xQvIsq32tvZttq7plbNQeDihhIpAao8Sma6SZ3pXV2Z93e
Dr4l04q3LepW8MI7g2A3Xc3k+c/n+qvb/5+/3dWCC+M2RV/it5sNgIsTxOdz9QhYzzc21Jff9R+L
cHVFebmHTpkQ9625oNkQikVs3ktQb4gyvWn65qn5ck5AXIOH4CNIcV3JUcxuXQ4zbt3BCuJeqbR0
PBRsf9fc+vUwF/AQgmbAY1ydR9EwCyKkAdql2zCW87SSpZ/y4F/XTl32D1pV/neYK0unNaVcSIhh
xuoSzTZ9Gc0ocEN5W/MxEfpdyOrLM4GoJLQq4Yr8Rp2zCqet+pnBzaLVsQciGlXhRfRfbDoGFqCH
4gpAWC4r+w9TwIxoURgJuo9D7qlTE7plDEHDi+ih852d+OXGQ2AdsiWXZuDraHzJudMRl3RRibcX
AIXimYzVE6feW//vnTjADZHRgLMGP8H7TSey6JZOsIWraBz9Pg4me9vbQ5f+ee2++D4Y5DIdBMTw
ga4eQI6mlExIYMH1pE9LM+GO4P/PIa7eN3sZWlSxwbMKp2XYVX0lYpDr2m9KW7+YCHp70YF1SSXg
mbna1xxiyTYYniqanQGNlcCQy38N7cYHh/EFSwFZBLTCX00kayVZjMlUZOl3GjxkwA3++WN8cQUg
xUQBIkHqBd01V28lscxgFVBzjSQ/Q1gq1hn0tsl31M7fVwrdfpDwwBOFfsPfAMSwhjs8h1DeJOW5
4++u9x2u5vdpoLYcwUb7YmFcqk0/n8cAbogFTA2KMUcaC3PX4izCEE/+7WIhGICwwKXPD7fLtWFR
BwVasEnRJ6hwqciZ0R2j9/9+CBeVrDgdKIXEp/88kRZ6yfhSyJfY4Zp5t0h5AyL83Wr9fqVgkZDN
hi4Ekpe2dfVkDlaprT5gOIGKLmGMpwFcOD6rsAakS6K3ZFq+Fbz43d2FTCh2Gvx/BFcw7OeJEcgB
N+AuQusEciERU9SsEJSoIvQkrW1bV5f357x82xnwxc7DXJG9uFTyALVzNdVg9uw2d3GAhrHmL3WB
1L0cCrb681f7apQLxOfvFwGH6OqrTULmfphjlBnA76ysHnCqv+txuJzEzzY77Ep4DKhBhoMEbNDn
BaxAC7cRidIR7zuA4SEgzl6YFIcFqBLy68/z+XIs7Az4OrincS98Hgt0bjMutkAS1ged3PMy/63O
GjcmCM6sRYjsbFV+yzO9LNJ/JohnFP4l3gQQmSHCjtqrq0WsCa+aQftvbqZRXU0RD1t3VoBd4kRI
QkYu4kJRAL3ifzPV30a9LrmQaB0I5eS/Ffner5u1Fy5RgdBPxkpg1Z7+PNbnbQIFDgQU0U2OVNol
BIzr/POyOnLQBLAaXIO1YXBAFxtlpp7Y/nmUzx8PK4fdgbYRVMpdHln/WrCLGVDjemNPCc8uGPQp
pnhr/eqNdI8L3M4/D3Y9JQwGn/2CYbyYq2gP/jwl5hfKC4oOSB6b96eqt+wHxtpx8+dRPl/vf08J
AF3UA6M2Fv1L7tXCBYVnZQ2lEFwIQ17+hF790H7U6GCq750CdYYffx4OBeHO5/vq9yEvE/+HhceU
6tvCVEBV9cFtqQMHmU9IEbsyjJppAORg5TUZ+ihhYuSBZWIwfUYm4D+TeTTRqHKvGmJdDW64lrUz
D0D3ZMBbZTLomjFCWD4UL/OQ66qKM6S1gHJy86YoRSKYBzh/spSOmHXc1nmt7gam+vBBa2Ojmgpi
J1DAiigDRxw4pyzXDUso4hUcmOGFNm0Re3qwBf6M2U1L41FJCejnDEVzWqwHAyDeSfquHqOWWaYB
nMjoDP7TElYjvCdjTavCzSGtUrZ8y30V7OfWgai08gnfyW6hu87r/YO0chZDchpMxWYQZ68GMC5W
fdNRGPqivJlgSp4d2ZZxprrykOWoXKmNYUckBLvVIh0rbu0Zz08nC9RDe81O1R09h8bSB7g/Q4qa
bbnO8UvEvG2ybTdaYlVAUyDOlkzEfu2onds682YSAdlqwKHTMlPyQPp8WvU2VRFEBry9Nw4oR5yJ
8T+I41WrJquWW1Tjil0+UB8rppvUngr7VUNM+AZbMHydJlPdLME0rRCqIY9LICCu10gICYCj5gZH
xZR8mbrAfoPUcQ1RkIWnZCqQ0l2gqhG5dbYkWViON/ixfZppT9wjwFT+JGAIbfypnB4KBVqLE6DH
MxzbLq78kke+sML7Mex14swE0adx4VLEag6tN7cP1G7OETDX+4rXMyhYZuz7aJ6r8Qc1dV9Ahj1b
1kz2NFIGO2Dsduqy6RoQ1Og8NAxh5i5PaljkiQJ0DmCyUN3kmlnb0XarWyHa7smbcL1mrSoPnTvb
CNX2/XGwbFwf0BcVf5HW4k9+kecVxtD9ntcEdAOf5F3sk3BKLOKD6sbaJaJAtKKHmqMeuPVxUuzJ
eaPaam/8bFArVmXB/VwDAcZEVm+UhSojMxcEDYJNu5rQhD0mjj30sd+5dFMsi/u62PkAIp500O3L
FDJ1KMlEkgY1UaCHxlVAscuoGgv0T+dgowE7PqOmMc/XTe/d9b1kqcV7P0FVU78xZvZ2jPGVKbx0
aXWuIx0uJk/RHzqBWlzZ07OUvf8uJo7q+cXK0lKGQZJ1tjkVk1PakRV0Hbo0nR6SanYxonm00/Y5
m8cJFkB1sl3+gkzVXzB5H72iTqEV8r7UbNM1esOHei95+9jW3QdEXn5BLNyLge5TG7YIvZkA9IwR
OkdTptMViGc0D20Xvl7QkpEIfChdtE3cBNkQl9NiUu3Paud31Lm59MYTPZSRsmtIWmj2RArEuqyw
2jYumFmE3ltFa1LaBl06McjKzJ3lnngmbuu6nOJWg+4Q0NgI9BpOEmNDtyIhrnpphvLRL52XxeAl
HoKmigmQd4mT6e1YGHASEQJxRvnDpcUTNCkhxGwjjAo59SXyiopuO5vf9ZaFyTjyjvn8YxHytgzL
fFU2WRNTIvIIoIc5cgsBqh9b8th0FnaolZ2lJ9cO8emKV6WOZ1n+DN2pjYsWCIq8KHgixTBGA8J7
fBYkbTLiPmc2imOmsdotCCKDdeOZQzuOJ2zwGwSzMaBy8jjrRy+hU7/g9Nq7fnEEqmTFmXriDGHx
dYjVj2B9UNwhYwsNSuGuMuPn6egvTlQajrZgMaP5iw3+DL4TbnjYYwW4S6E9RVUoq6i2iLWZHPtX
VVRhpDv0js+2XA15Vazy1i1PmQ91BA5OX1TKzCtB9uLtGkxldMwJmqkEhS/qaM90OgneBSwq/WE5
TWPObjtSjTwKw4onQfgxk2LPBLudQKdDBvAFnX3Y6fApIz+0ziYPN2GwqKjuzI0p1ElDUyTuoNe3
hpKNH8O9XVsz1pC7mzlzU8eqbnN4Nq2XJVmmU3SiRUMh3Cg3EBC0rdaN/LKZ4lKad8QLoD+sqzWZ
+QPP+evgT7vFLbzI96pDMIdrXv8NAVwOapkeqdI3rQN14HluktLCj6uJArWEgBgo6n09030HWOro
+Yh1hEU6kfx25OW6yrOPqcuKiLohT7Ro8ggw2ZSN80moPkjQC1XGwKWtjABvf3SEikfIyUbF6KSy
IUhEey+Al7zVC46WriPVdHcNjlHfyiEmFcVWQiFX3c8vTDUbycGQhCSsHdR51BbTYzMV+Jp5xyPh
Lx95ixJIl7N0bK2PEVgq3NhN7LdIXOJRhvbQwRuFc9MV/r1d1i+Nv5ik8bMRjk551gIxCdOVK0bL
Ta2qTWDqKLPRfdnqXT13eYTayzpF7ZIA3JxinkRBSSa04h6GQrRYxbtVLCkeDsx3+rksFl2zpR/S
1iqPrHVvhuHS2oZz7pu1VTkGdYADgb/l97S9tTRr3uuhzH/lPhN7Z1TgvBXOs1JLFmOLIAiAv4Ga
oOzQ6zAdR7Jb2mqJdTmNb7U7K3QqodglLOdV6eF4qWqtsEN4Hp579ENvhqVVaO4GJ1QNPk8YUcOF
Ny1QspLvO1xv+Kf8aOMvVXazpj243RUVOzh+sd8Ua86qtOUO9nGDPeaoNXXnTVNBT9Kr/MtrVB9N
76zAkozwosWuKJLZAqSSy3M1+2lb2MfaEqdAIsXTTHmdeJZWsXYUj0ctW/wFijy3PV4ol8WagKoX
Mc0Spp1TKex0xjc5Im7M40GXyIrWq6Hb26zb6AbgJyAeqzLHKUIBntOMKJUegWOcy3oHWMABIh0u
uobQNubU5bMldEy6EYXOoAUUSxWNtXpBtdXKBMjv+zXsntp7z6WOS7yfwUKfZalx/S/YQtarbc2r
2hSPFMUpEUNoDBHGNBiX1ZDJODTzW8+BCs07cjf7Pqjd/gNrnMcmQG41KJ1N7uRrDRHgGbhEdzAr
l7hHif4scFG7X3ZW/Mw9JC+tCbhKW5VJ0cIHMbKIgik8ZUPwjDqOY8+9MfJKd0V7fV8Z+yw0Foxg
y9L8MWjmV+EcfaTqA6JPUEc7LPA4YjjaWx62h84HQ3T22JuuxjvjFunQuwl0uZJqodEEHGno9Gnd
8j1MMqh1QGQ7KiHfMln1q1WWXoSu5OdxHt0EYcLXfJanxV626C2KM8fcCUZPRT55ETVTXBjnjfPw
6NXNG9MIXixUjlEuy5Onso+skSUEyZ230OZgIxUsKRU5SUQgqKXKLfRcIruzf+AP1xK5Ijm9erlJ
OhSPJ6EnDh5dHpdCbUnLiqhvpmOTQ7selhIZfuVmxDa2b9oAxh+CZdzBOs+4LoaMIJqJIdgMxRPQ
VndjoVLIJkekr0Ev5bExIh68ecWEt2Fu9hdiJuu+BoW2IhKU3R75MFJ9CKv82TGc9IANj7Uln/MM
qgu+cG6Xpv7wHL1AUE1tqiZMWDMkocLSeqIjUaU5doDtx2oB8U0Sm0S1Xa4nM9RRZ4pEE9hgrsvB
73N3DofOcuVaN4rPe4e74UYRdpwrsS6I3HMxXJb8nizjGgU/u3AGFlY0r6YLGXyFcb+E6sPSXoZ7
tli5ZXOPPs1TnSuxYXX5q4Vgb9zlLtCogt2boNs1lJ89yv+ii7mrFjeu22LVkXafwWQAqQyEjZ9T
H8IK8+8bQ96AqtlNcAAy2W5wgLaqKJNZl5shB3ytQnEzl8gfArQ7NMEZ0l4JxWtWgxk7BoAMu8Jf
EeJB4ttPaTekbtC9icyvIvBUzrNH06m298UI1nHGjqZWG4fmSevIlQs2JXhhVQyCjRsjkaiiDLGq
cSiBXJ2fw/kyEhipkYWadZmhhLJRabeYrTcAEzv5v3owWiA3tunbIRoMmnCLtK+tO2uh52liTuLI
KljPTfvMZqA4xlA9o+JmE+plJ7iA+KOHCt95uUcqvoqN6u/aRt4MS5mB8FhMkTf6cDCoSRBMwfWB
JSjLuG4eCu2eOxqgi0hGOlcvFYVGl6mTYkajD6DGs1RrT3oPAIAkFH8Hr3c7hMlQ5WhtUsempFtX
AuMc6iOqB5N5LpMpg8C8+MBBSEdoii0AOhdOd+AkxNemUJLla3DIVmMx3DVjdSIN/ry4mbxlV4jq
3hN1CsXeiBArQuPMDQTuo1Y9+DneXbo8TO4LMT8a+76tzboh7VPfQ9AN5thQwsFmT177ZumfmldY
PC8uTYu96D6WwxYVq1HtXwjZr1l1KKf6CSHMXV+2kH4D2RnKcXZzbMyRNA+sCLFj5sT0JspHmcj2
HXfemtJlaxm0FM+PZMw3GaluEd6oI0HsAyyfaMGrOSoLAsMfLljZQVVGsmkTSk9Ewniw6qPbABvs
Hwrrx9A5KQzI2Anz+8FMR21nadUBR6vL2EKw/qJkH3YvdZ2lNHd2nQC+mX3kYK4YX6d5ey5VcDBO
e0v6pyw71aifEzo7lrVOQ/nUFHM0iT4NUKK8uOVq8uakdlVSE7RBK+gsN3VUN69UVzco743CoY+k
fefija4sWJVCbHW+hXgkjAWyF2xc5cP7gve0WuC31AtO3Li3LDx4LFtNWbWe8e9CGcaIya4KoJFD
eHa8kmmjrB2nd26/IlRENB8Tap8bsrX541C+1kgehgwKtl2xmuH8dLj+/ZUN+5rkv6CdlXgQliLu
tmmP9oX0t2Mh/gPlJjWVAnIkTcIoiafwbXQLUAezaEaiwNT2qs0fc/eWOOFZ9s+9WGeAbFdqNbev
Cj4mevkRknDD7WzhPRhclAUW+t337wT8Xu0RgBIozO7mqMD19kAh98tuBwS0VZpdR+EIiWCv3OBA
JM+jCSncoekfgpnFs/+c5TxSeoU9Ng79Mav1kw5/Ugg1K79MS57RaC6GncT1T2dIZ4pH1s3bzC/v
POnezznaw7h8tpEValiXFuWSGpgOJEMJVDjEQ092LlRFYAWjo30A2hmvR11tHAYkeAgK93YhfdqI
ebWYeYt4fIEE05hOzsOowbbIH0LzMVOZCve+9V4Wy0Xd0anxT/mwW8IlYRVJdebfkHLtu+VeW4gh
tLhCG4PvIaMQPXIX99F4xYqG7a7pzJrWGu5KuAs8tXfwEbIC2mqle++F4+OS4121p20x5KnGsozD
zTCJNMzKA8Vurjp6R8wG+rsm6toP/9JLSPnKg0Ve1iphCjL3udn7hf2g22FnOrHqRn2wOx+N/AXo
IylSHL/gA9iR74Jj3YIg70M2KKDdqbTbH7XVnFU3IQBQXKYBT5MQIEVnfi5D7wcugw10RpHdy/o7
V/WJmimMf+g2RrqBhVqVfxUodowAOinw+4wPjY2/jHrYMZmpf+Nk/iYEgB7//6JRRm4KSeLKukFE
aqMNDhOchU40J2WRxIXfN/gB6vJQp5caOwBXT9MIj1msPG9jD9Mxm3NoUtqPXJV4YoK1W1p4bsa0
x7uPNp3dJQMJRagcIZYxkf6YeO1rJU9ZXj4Mcvw5ZSbWYbFh1hT5rU7xvsKB/osCs6CslxGJuRpE
/LbznQQ8nf2QwdTFjjQuLGi1dVtxUzPn0M/euQrNStY53BefwZIOgsi9/JBggrwQbGNN92y52NpB
HNR+AiLsWz5zEM7A5ycfxF/OhNVp7S9re4YugYHDYWiaj3QNzy2qXX5oG2DIsRko+8n5HHHcGwqC
zzb+kzlrYzl4515NO6AaIBT53jk21qm8Yebkj0HUNSbq5apeqjnxaixzCV90Kv1ENcVqAGeVS7wV
HnXXUz/dj3mwk074MCECBkv83qNPlW3FXZXvgpElk1WkLrtf4Eo70k59uaH4qEs7pgEuNtKYG/Rc
PdUBpD4l3Tr2IxiDRWL33cmlw34AT0LODCId7g8gEh78DgEmFAeVldoQDjw1zat9ULIb2Bcb6rQv
noVqXfwA9EDfOvmDqqyYsWIrRoqUFovAcEfILzLMxG2Q4R4d0izI4THJFCqw4ILixMt3p/XWJORx
AXIULpS4D+6V1aTaPji9s5VN88uWKc02ldUkQ/aTl0AD0KXfMGNvUeSb1ouTeAgYIpmwycwUSYG+
BD9LAjIkwjtoJNfjkRnYinLTYPf7/NkdBuyePhpw57jLG8lokhlxkG1/qPwilT0iFwCfhd5W4WN1
JZpvAKAn9ImV65KjHDbfFPiXNTQoUPYSLUrCsfqVw7iwcF9RhAHgiO8yR77YjCNuML84LFjn4aOY
ghr2/TuyprvOKVbBgDOTPVkd7tFl2XdkgOU9bQdZvTQ44gi0RYbTYWNPIS51B34wKBkvfS6PvCOH
qkOEbWIQw9DFdsq0ShVK6RI9OOdu1n9B1QWyRlZ1hNoGUpnwlpG2/8Ut94m67TnwzX2eYaYzRJxa
wx+AYzhTKo5hy36S1j5XGsobenocipUY+xULjrk13A/+2fX7JJe3TvAC1naq9KtnQ7nCFklm19s8
x9NGGZzzCvVkOFlHzUKEMsmNNWGDa3c9It8InerNrP4aMpZ0PomaoIy9DDGEMvYHg7vnHYLCqTBN
GuAfXc9AlXTjAJpcuD+LzFnl3uswmo0fHn141gtetNKUEQn+6rGWKPEPAUqFBmLkF10SVl1syWwt
crqrFG6tbjON/tq3hx3zyRqtARBUuPXG4keGtvOK8Cgg2DUt3/T1hAbnQWx8f56PTq4RR0J4CtcU
m07YxNsWfZIeI6vKbExPkCZ+LavLQg+rcXlmHOUpnljD49/6Hdv4+UvAst1cD3uORi4+dJHVyHgO
gzWvfo45Yg6Q6EA/yUbABScTumkWb7oXxfKw2NVuRKcghYSoI09ucwklPpDM3vv+qezhu44fS3bL
JrxlMJkaBPTyeZV3/YZzHbsWCnFUnSxgT4Yc0Vp658B+rhwncuWNnu6DnMDY/gFmXBRAykCMT0WH
PuvxvoTT3mBhy3JHOeIW1R22c1QuYQTJmEggX+d0z8LpYxUevJ4mwwCXBVosxaYmmwHpH9kgBDB/
1PTBRdwnK6c9AhlR7+AHqI8LRtJf/pLNtEbA9yAX8aP3TOyJIOEuSYY+T2tB47aiPQwHBaVMbzPS
k6xPIngwSE7KEcFN1M9D8V6zo/QevSaPhwbR/mwdEPZmgjYZajtdECxvlRfxDg4tIk7C24fjkyO6
4zwi2BXWiRAZgsAFdl6zsRwD5fk51bCaS9esy7LfEYh5ZJwPiNmaVd+F58zom05MMCXDZg0A8Er6
1RZNdvd1720cLqG4Tc6Zj44gh5UwxMyNEvJsADiNONowIwcRBGVp3HW2C/kNxA8XOyUWklSydffI
mG54Kyu832hKKyiyR4UyoPjJ/L3qunTu82ekvc8V1EZ8xHocwtLWyTfzlO8my/4xtsFpQVhmIwpU
zddwKJlVlwhcAdgqq7mMas/7qx4VYnhN2L+Plhm3bQg7mY8F2pd4jnJxtp4EoPOMDBcVBKXWIdG3
NoVd7SBUbco2X1UKUWqlujNKDvqoZ+WysVQBF3Bwaxhm3gY4vc2Cwo4oqywUI7JsQyv1MPatE42G
PbYuhFYCuXQx6+rVJLq1VupF2P6t28Pi0P5tk8FXWwp8kYbiQBK/+inDEgkFiQFsJKSaGpI2bq5B
Hxx8e4WUHd49yPD05hDSeu0sjhcjWABPPttmlx2JAswGJqY8OjM6KgRHWgzt6j/qynltGRL5KFQo
b210JSWj7Ry6YF51A90uTd6vICLoQCpQkEj0Tru1WVGuBjq+tX4mEwPJwr1RzS84bmGswbCM0TjR
xyzTz5p3xyyYzpYKvLvCkrtyUfdIa8L29cwSGY/AR+QQqaGdkgmCaDzx69BES9YzRMmoh4QKFf4c
TzIroAXaIJ19H1izfFSsrVgkmRme3AzxxccKK41N7jhqi81QpYK3PbvkL/gepoRhD8qbAhTsDL2F
XJBCGNvLra1hefuTeVk9RyIs2g0puPckAuGSwzIMrTgh+LuUP8uJqvAdiqGKr9zerzLQU7z+YFAx
cdOF2FazatiN5RvrBkysZl30vfWiTZglTh/COYVrkSLpUvwPR+ex3DiuheEnYhVz2IpUlpzzhuX2
2GAEA8D49PfT3U5Pd9kSCZzzxxMsaPNpD256yMd+3N5qTZ78IaenQqUVJW5RU1/L3IEGE/26qepJ
PRq4347CWHl164CTv575QsCeL+barER21Pm2KwZ0h0zKBcNUWyfhNDwNbLbHXLAwRrJyHqy+oavI
BHrbGpbdxStm7XipRoNFoJx+p6gr4nZCCEQTNu0UMj37lrIva885gB6deaxa8m3VV960q+1QH4GV
5LbX9XiuPCsHhQqrl4AQh4R3ig6NsQY/JjL3sbBmM9iaTQX+Qsgd1T02LEgANiYZ7fjXhsBbirjS
ct4tdEY+uu2Igb20u+fFh3AUUe3veX7txBypm3BSjy6PjJjYEu6faiqrnvbTfBMpSolpzw/UoUz9
ftsQ/3CJkNjHrp+xy4VpXcRLKuz35faIThXrtFv6aSyxpj9EFecc/goORMVVnJW+PrVdgDnXAVau
YLKW5dxaKrurMZmamz6LlM84x3HjdlZ9NAEHt3WbZfvUNtN/qe/AxJq9p16FXPQpyjMrwVXAARZ5
PSPVDAixmDZUkhke1kzXl36Q1t4dKSYMl6iEaIo0xJYfnaQBurvQdE34lApS2r2a7twYrnMVtqd2
i0BAi4dp3g5FHmwXMdTnqbxtJQDPu3alzsvBvB1LzEdvnld/eeUUbHyYnn3nDeKYNyFKjdElk04H
0zEvx/LN1oPuk0ya9K3nE7SOqAY8UbCgT65HomYejDI2IMi5NSmh6mzGfV3o8bI0A3e8FtYzpbrj
oXQwOvZ7rCsTN+xgd5X1vkhIwZW6ryCbXldl3ZOJ7534pMvsGhmipEqpsryyhDzLWieTiZ3NY3Rp
e7M0+Dasxm4FiGGVVWenckz9HZkGwsxXIgkLMWy8CkEp84VRj9V7J2vT/a4zZ53VznVXrbuj8Ja1
gkUKZPe+GmvaPBDoQkDIGvU+fzHnvKuYdPgOxvcgqB3vDxGNN0O8lIYFpReuOlxO3VyG5WOpDTs6
FdHk0hwypp7c0WQzD5ehN6obVZSXqKqxXUe5ESZtiagBeo2k7OrTanEN/Ap3dPx/jSGC+T/8vTYb
gtNECxyUP80mE3DqjCoX27YtXf0N1jH011GtfdolljczqG2WUBvrQ964dXSyfGJAajbpZm7fzRLh
a7q51ed6YDxu1Auen34qaPLrpBsB7YHApfVn6aoJ3IMzJxt+jQAejT09M5X5H89ZAEDcmzM/0qYN
ct19DlUnh0ffHefoaLiF27+nqaWoaQuEnf4FPPXL/dKk8/JBb4VyToXfEASvdCD6ZHUH6R2EHHuf
F7HN82QgS9N8ayIIvLPvsldskb5iQFOLcvsddAcvjGNOQfPpqQ6DVRWMc8sMMLtiWw+mVHIz+4E4
SE2m2p3qup72s87FyZ6rIXWQqIQi2NtiMT6JuAk/FZlBLC6e2aU5udYkqsKLZy5ZfXEtrKg2j1hd
YNn5vBqppn3aGiHTg1WZ5fDHr9z5W9nVNM55ZWb+DeYwjL/9HBkEv9JsOvafNSIE5kh3Dswa5IE4
4vzVMIdx2U5gFnwdJjKIjzDirAely/O1O6JLN5m+C99bnZfGabL/VGjP3XmW7vxEoNPg7JeWsuH7
yO/tels3wOCAfo5j9EvcEkpTBxuZLxa8s63ECL8LYNyqRDS0dH264wofjWENLa8NMMMevGnIF6+o
7TIbQaZ9QMa8O4hgOaeNsINnUSJES1Q/mr+6KRb91C+2ne91FzkdPXjwdH9L2YCOrUXVNXHne2R9
bFQwqplTPa1y9jN7NOJWDJazcwPF3N2P9lKcw6W18Ha6Q2N0/9o6lPmuMYmCOhud13tJP6+9/deN
TTAnTp+a3lskzDX9cfpyvAb92k8j4/jkwK2h50ib/ULNm5t0fT3KJ6+02yZLurxqjd/Qy8LwzTfn
WTDkGgD7/6h2WM1n6JqVrjtzHLJLxUuVHSxRDMYWTAKt67BWo/5e+VPjI6A7/kbdryMZFMZg1l5M
ufvS/aHhicpn9F5rfgj9Qcw2MKEZ0VKYrlUrQcumikwFVXnMfVkTFPn70EIMf5BUN3t7ahGc4BKm
QTi+eM3it9us1IPrbwoMNe2XlU9BTFp5xlg86E7FM1/Jf5WVKUEs+eC5eFsQySdumg5/pDnMP24Z
ZYepsawPqfpo2ik7sw9zlU3uMerD8LzSg3WynQpJai461FKFwlD7gIiT+II0leFdBkN6x0HpPc1N
Z39EOWT1tEKcIVobs7dx7vXeF4ypVTh4xAyopVw2JCAA2lWZYRRxONBcsSnHPLxDy8YkExEzgdm2
Cff0eeb1PYVi7b9Chc5H39zoCNx3wW9LkeFO8io+elhCn5ywbL4yWnoZWHvwWhrCSkaVkTXZHbnT
dWu66Z01j4s6NiIDmV+GcH5uzchwWUXCVCG7gASIB8QutCRmOEximQv1gwSSPj8nbKjY8OvU2Q0z
/Zh5uqi7rhvyaG+UVfjo63ZcX3TVN0+sKfJ3WqiMTPToFnSdhs2qECZZzqmeVXYfDrK7zyyjp7Aw
/XDF8Mnk9dYShxAr5SBg7lqxke5K+dg0XcSq9pY/vHn1ihzQGyCU/Ehta+2Ece0Z7yYBneTB+u95
FAyXXi71Ttjo75oxeKgIZ2KVnOVJ+Pq7Vr3cmc0avKae7n9AnAVfZDVtc7/5hlK+NyQLoRFN60MQ
NNm5XIqVYqlKXrzU6b/YKDKm/O6UVi7RaEVrJF6RAk6N3YrNsnH3IrWst0736tC3k/FQcA+YsVmY
U3UXlCk0p984O+0O/RkVgYkEZTziaa8ePbC5f4tRT29dt9Tdk2OWLnkU6WgdQ80LFTtzV1+REyDw
qXkU/cSbu+hpId71pP3BGcjYL1A6oXNRSSYc9Y6oRG/aRv/muvGTVbUQOOM67PnJ/0bZGrsiilZA
dPonG/82JMhS7WQr7VjxmR5nX3EyhP0lA8jy6x51ecdSZFAtKZahPLm6h3FwFApFi4LeGEF6HWt6
0Sl2dN+9HqNVIB3vihkjY27x5AMJGzKenO7N7sAyzaBZz72diifdrflt+hs3kl1AV/bZjCoWE4o+
4rYmc3HOfBeLY/SI5PbCPIM8IA04vKJ5fRuGEE0IsRNxllq7ZuhFEszBFHNL83K6LG3W7KJMtLOH
dYURL0fPRSrX37t96W0av/Y3nIsAkRUqVJR2PgK4oLsKj+rVdgjs8zh4D8wg30bFaES3eMATWa8x
clO99cq2j+2AAX4kxWGDq429wrT4VAtmNurO92FbhImWUpy60TkNt/5VX5Uy7s0oTseqBphGrME7
jUcBS1okTfM0N6u/89oeCcM4zFw4IAVdJIkq49aIJ97QO6LOA4jcMotr7h7Elo9ztFZ8Rry3Rnk7
2OGJjqbOy50/m2pT284ZWjKL7dVKufnqddtiHk7GMP+ItAalZFzdhqFs4irrfibIglYG88Uo3RdX
EYBSFupt8FeH8JDMixfbnbfknZXUQBQ4P4Wpk1K0muqQxTsbqTT2SAKm18BtycgwtLtFI3Fux4lh
Q9Li2ZUcnxldFT03cdx2k00ek33Eatzsh947dBlsx9ygKCzq8kFkOZykHpKcSAFKPQq+Z2N0tqtv
ffWqZ+CzQ/gqyQdMYvUal25VHYHRrY2L4iW2BNNIXVZ7VBzQBfl4IXITygu8Gg62vyCRh1ssPefI
U2XEVc1kVGbFuz2ianBvt7RYX7K5bBO30uemNp5p/EqWNvgoHCBvSPGDnwIQRUH2gNDrdXDBJNap
fULk/5Extt/0CXYs3G58FA2J/Xz840MRFdOuGmwnMXsrSed6jqdIvnPOEpqQczbnpSdROxRtvHgw
KabQ4igWG5Ka/7aBHmnjPC9d8BK2ofrGCFdL+TtYpp+U+PmIHgycJNPBT2oP91a+fKLG/Wjb7rMf
+nu7D+/ybLgHtdhJ5uCN7vOTLw3jLRfWfR0gq59CuWwdFYIJDW9Wnz5lJOXtgtW6t0Y6iMdczX/N
VId7h74ADbVqFvwzDCg5cGtlsjGp4uj21E4P7DYQVFV9nGtQ2U1DseQ1cEuNAsfksQiNFV2L4+0W
XZhbbdQSdEHlT6BiCjbBqc6FEMsDAMP4ZCJefpORWl971x2fCrdwdiMhptc2jPSeZqHiMo92FkCX
N0ihoLO8cCunolsezVbxUvqTlc9J5MsOnVjwaqHM0ayLNtCk0fu6gcGhCo86ijrL485UV+U5e+GY
Js0lJWIEy9V35dwZb9r0l12Ymyrhg/wRpgftF/Rsj9OaUZtLD9WQTetJm90SlzlLZwOks23YARLf
G2iX9nho/SXPYqvooQl1iFE/Su1DFInznDYfU4icPUdc+l73cB8TkrYjS3C7HUy/P5c163xZZglV
ztUuH2o4mP6u9GY38fTa37iB5SFwPXebGta0A8k5iLUF17X0MU8Fyo8ZrikkQSRjjdgvMjApNKn1
AW23zQJUf0NArXfDIDjXWoUsgjwfc6VOegEdPZl1Ka6q5GPhU7WOigBZ6CPlvYo+ItqsgCi17ew+
K4c7MElic4yC927skTqI7NFdZ5p5hFvFadfxD/oXxH/s1ybo19xNqOzxAiNUn51E8nX9VoMCCl/n
5zVyBtC8oEe14vZHq8oQmmhzG9ygzsYCmO6btuCeK++YvsGZsDG3Hgb8dGoP3mxt5lQfS3NcMQ2E
X0qPP60iUoLIGHOPFgP1TyZ+dZ5d8644thUltVVPuJAsL2Sq3a81/IvX0VMbcNQDwCPeAfNm1zFn
sdXT7fREzeStE8XPURT3TvlkR+LEGZ0Mmf1TqPa9GoGyK7U+DGTqx603MP93zWdQt+6ubLxfa85p
3w3cH5nxCK1DZ8bZzAHtDd3RrpxdOUItjTfpSDq9iDSLyKnoyAPxemtCMpK9e5qoU4GME127rN5a
z3q2Qiq5mXIRLS7Lhaya93JSh9pmFV8G82cyy23YVCNyuk680aP+f/lGkXgC36/W1UHP1TmwauNk
jhwM2U2cMrlVfwkL2JK5rR65Ys9aTEssS32pQuMkHQZcubRIEvpbFrdKT1W+JnQZfvFEx2NQXe1l
iZc5vDeL9M1apoehmg+2C8O9ZNa3Uy3A9hOFVKoCKC1z5Fbkt6AULOYKbXPhI8jp+TkbCSmLWohu
9YwnX6Jnyi2cACw5QHV+FmzKCs2GF+jgdQ4Elp2BztoTI/UEpIxIYOi7K+1dVMJkTZ6UEmVoZgeX
OrD2M5lvSd86Bvs7P0lZlm/gkejRQgW7Uq8uipQ2SvwmL+KVe9sqajam9QykRGentZBSOf7l9k2K
2KC5xGswxv7E3pS2y33KuBrbk/W4VrCQXmUlHVAwGoz5uwcqSgqlXfTEw28atcH9YtbDJkrH70Xq
r7KGorG9xoiFZgvtO/uRKJpHvC37LM1o1Zqi59wsgDG88HcaAzQpAdH1uV9P8TBMBd+pZmzJ1cfM
Fpmr4j8/c51EwA4dO9rhuRrtWwkiGM6gbJSXVbcdg9bbTVF9Kv1Bn0IDXbWTWjRVY+U56xY3WV+5
fw347MYN7deWimB+O7izTP5Ju9hbhXdtodIxXSCrSEV2GJbsxAp6387iXpH3uirQ9CKYvsIsferZ
FLdrl/8nmdAplpDHfh2pO6/SzdpFNUecNWysXjwaiMRCQ96pMbi4tvU3C4LSq8H4Rll35BxEJ+C5
u6oAVM5KEnK9NIiHpcf30+5F1/8TIbr4sWUSXJ3+KVjd/RJGP06WR0QFUCsfNu575xUPTlVe52gU
Z2IHP/N8FhvSFz8KMDKIEXZ4v1k/m1vfnJOGB7Js68dxmebdUA9IJEJ10nV+mVgjHrEAOdeQzReM
14ttfz7rRi6YKSDOBcBfhESEDKDdOuf7fnCqhKOJz0U6/5k2slmzMvYZoKUVQyu652o2/yNU8lOs
ErFkW9O+nD00zvJhSswXptlDpxn60eD/i80h3xd2dQzm4qxXeW5KrQh+980HUUdHaWgbVi9HnzUy
c7RTBEY8egIEdiq2I+0E3InFqZj00cVFmFR1W8Uq8J+ytOH2t8PftJye2db3HI33qWUQkObOf0NX
QbGQVntQHvAbv48/kQDPXbV1yvGXa/hOwv1so4rZkK6eO8cKkWUZT76giLxq5CNNJprpZ9rx6yF3
Sb8CBgQcqDyBhdFwgk5Ha0T7aXTFgeQNmuuz5rCK3qRvrA7jzkjtpF71b9blIrHm7ksb0xYzzBv+
MBRj9r2RDm/MOdeg8/8NBTpFzp1m2xvoU8DHjIuc0prI0Gyv0xq2tQ3zPewQDhYI7pGanG3eaXWd
1BoxbhXX0nROnrCRDk0/1ux8CMm+nKoUNoCfBclNEQtw1pu81Y57FnIOTrCrsdFJAAKEfB55SbkA
IbZ2+VJk7uNInpmdtmrTupgQK4vHFyvutm8KZ5MxmN1E0LX08mNWhBrGmNPHrVn7hH7L3OAAB4e6
TVRHqw5fI6M5G717CDQCgN4+emmalHXI6Jt5+74t0bPVIVdDk9iVxuyw+p8wCh/RovZVWfBKZscl
B1bHpDaimVh3YCCITXT0HPpFlsAxiaTvmTfM6ZA3NpR0ZJwFo0DcOMgTBiQQuvcus+/dbCUL0GHx
0zSWv3GN4ih7UsTMeTSPuAn25TBNMVdMcQ0r49f1h4xGMvUCmtNtZmVvUsM/0zm9GTsH4yAKOkch
55guvAJbzzG3vf+PyuZHW9ORpeefyunORqh55ew7ZddPI5hupMc9ockfeSS2oGLbWa6Q42p5loOR
OBWnWmEPXx5V3XEw5afJHZKodhEZN/4jtQB7AKl91xQIJ9IYCnVrlPZmReI5wYDnxI11fpCEC0er
k+NI+I0qxHhsR8xG1vzShPOHRUFPPM7es/aGvTLJa8q7G/0/qOXa6O6uW40A+prHrqtxKsx/OEww
PMI8x6JYX2WxvC+h/ey1yAU85Z1dKzL2UyOfFp6ieMiNQ2N2wA0kn6MEu/fzAC6svioBQRNmGIS0
+xXK4J+nvY/F9v3Yc3lYcCRuI9c/2A76tQZMGLzYrA86r499DQau+35nt/7fYtW80upUQ3oVZJHK
FUFSP76GlTwUk3sGS79C9fKQ1nc0jye19vcqpylICf/UZV1KIK2B3E2EsWfIB2tw5ZbKmFte23Qf
LelZW/JYpN7Fudk8EcIgJvL7Lw9tFwLMkxSg+9V8BzKn0PSoXcETa2hEMTJrnqTs31pnfEgtEkyn
+uZgStttNxUcHk6xr4cZkV/D2BK+eogFWvsuWMdDFaI6aiqE5yjQc6M7+k5+6c3xmOY4N7sQKj14
dHSR5JGxHWbxwOBc81GGj1k77A27jUWIlossgmrDEoBWXXpvxnxzkeWYCjA1x009380RTN2c7sBu
K84ylAcrgV4JB/99KfBfmlEN9FH8BIqH6iYkQQoYKcT1THqpqq6TtM6iHP9rS/PLX8TFces3wxyf
vHVetmMYGIklmuMaTM+ON+zUyAHh1h9G2SUA+VtsULf44QwqkMwNwsKdQ61HJIE3S9a4XXwXMQ4u
BzNMH5wOa+Ta5oey9u/GdPpeo+kFGJeNuD63dn2C1zn12oinJfwz2eI29uq6hCGk6KPGO01ocCzr
4M4MzK3vIJDrxJdhu3/zqJ99jEMbZ/TfASq92DHzvzXniOxDC5bbXqpEICjcyG7c3mR2vULRjUH6
5Giv29JxdezI9WqDcresHoxkGeNYO2Qm7gJ3/BReeiQb/5RxyNQdWKEXgFqDWoQLqqh+/jZb52TP
aczzscuN9Q+HfsKmf7GYKHrSLqbcuRc2+8NE69OYj6fCXP7gET1808U1Dy34HkSB4t90U4/VDQpX
rY9pPT0t9rNfVe8k+DBWh4mPTfImNLdR9Htq9WI1pV9tZ8JTTWda7He2k6J1nNVLaDEOouzc5MVw
ctdqm9XgOdMMKJUKhMEQIEGMbAJBXIp2K50GlYxpfQT++lcQeEYAWRaTX/7s2jfrg5p2Qbo+RKP1
RjbqtJFrexCz8Z9VyJk1TD5FZnoJTQLSdCdevZINsF6qnc7axF99BrnRv4bL+r343kNUApIAUCDm
4u1r0R1t5mlF1WZRgptK9xRY4xEtIXuK3NtSQ+6nrCkkK5gB0IT0W0ByyUjfJYyGT+tSELsAx02/
JCr9a7ba362w/okGMWmkd2LWtyd4n/uoaXVP8f1guvsSPkqF1jaco30Fb1vUzX3lk+/By3kJgiqk
wEYluhh/srZ+wq16V2CRwzjQHWc7TQj/TdSs3hq7Pq7ZQDDPnJlIxkgDh0E6zEP3r28IpRK0t2O6
MtFi4WO11R0FkpcQ17Wjn4gjAwVc7WPmL+eo8B6NOv+aUNF0EfRoEd574mOu+0Sn7bnGgOHcflHf
3YmJqovaPTRdiBnOePYwOxntfLBGccUhnW1uPH07uk92YCaZ2zP0hsaRcbjD5RJprHbocKzaLHcK
RbBe3zQ8qFWn51C0znaqq7+8DF98khISiV0jCcZi2dkhllDWAhk3DYiY1/7mWV5uUNBA80jmNx++
BfS2j+cC9NBOl2c80JjBcQrkssTm5EIjdGn5G7bh3RpBlawBynXOmKq0Hqc0Ogdr+zsExacjy5Np
Sd5BKFcnxDnYvZsDNTnd+NANV4QvmwUJ+pTbn8WgYC3GAu5jrLdBiA8ZzzxEob3N2BUj1gH0YYWx
PhuWelBWkyB9RT4wpH/mhDiM/l6zRf+JSToKvVde/G2dvbfC3Fd2eMhdnqaQbSqf9iCSMWZPNJ6V
tUkLDWDGIlsX/2wHhVlrJ8oJ8dj5E5xE6mFaNGUiJlcnjpyyO7UG3q6jCHGPrMCHr2Rhs9yRh9ZK
5/sxIyAn8jVzmAyaaydyjb7DXs7dop196Cu16xpZPKoWhyW25p9R+C3iSilii2SouDJN+R3gsdzj
l7SSqreLxETVczXtvkLMBfpESsNHnwkZW7XYmm79VxnNiUHvwOG8DaZ/czt99bm/H+X62xdWHIBm
iHoPUXzsoXwkcgGsEugkcCxyfltBy6gxberCPi0NXTUdfDdIHpj5NdO02TS0tanZPiAAO7a4KsqS
AUhWyKPSXu29qt1Flr5bcuyXI1sytkNvbLZesPDAmg/S9LYp73tat9ebRd53goQiq60TDg/m/9fP
8aozcFdXJlkpkxK3kiznOLAmlRhFdaRHYlM4qJWE/m7NdD+NxFJQHL7isKltn5yP/EVOrIM6Ky5e
oQhs8a+8HHj5nE06fNgBgajID2pHnITOzwLxdMjCZfyMk8mhS+KKsK58WJe8tg+ti1GW1QCB/SGc
vRPVsO+1cH8iq7vKotuCfTDm+02RgOKUP3JqhhjGudj1s9qWdrQrRhuJWs/3ZSUktu1YbOOqrxHm
5pcZDgbb06MUD/xUOyJRbqyj+2cU1hFhVKz1cHURMKaCH8xI3zoBmwbcE6gymfD0evO+rMCPAH8i
P30rDB/h4mszvTTTT1SggA/ACVVFRAiIVle/OPn8UfpjPMhflQcvovMPGLnuidx89Qu9S9fpV+hx
5yAY98Z8Ow4Yj6HJv+Y0h4fFUALMMN48CPmT38g9eRcHR1fUDaFHlVbJUMdD3A6fubhKM98P3CzU
BP34jb7iC00qwawAh414v6EQWZr7ABVXhK18DVkoouAET3IcymE/hq/83klTLk+jA6NEzMMyfA/B
stU8yN2Qn8O+vQua+twINrQ6f5aruEbDfNITQnszvDTrcsUvGzkZoyJQNyimvhVwBealFg1f5+Sc
mPjuTZFv5zBMzBaqI5ufsb1iaCtObcR9SdFD5i6kP3hXVDoWetLgOrtA3cZ6Jg/kXyX8jaA0IcKm
aWBiVbP5QofVObX+zLU62qt/HpirW0DAciH6oyPegnQYjsBg/OIl+I08gyG02DEg3VfLcfAfoDGf
M7u+pp26kgsVt3J5wF8BuXyKAE7CFWPKjVtM7X0OR7BEoHBT60DUGvs+UA9O77zaAXvSDSgNp+Cf
1PlPW6W43jxfggbIY+1Zl3Ko/1Vh+8LBlMzVsGsigX9U7WxQtwooXOXm940jHdLqbBXZ85Iv2J6A
bP2p+qDw8h1lmRUjg7pWKbpRbTxHOW0KOV/Msu7agRsscOBf4FXQKakNEwmCRnEmQAFrkn8Hjcru
0ewtqJKybM5Nmh69tkxCNQDWwSNlfJoyv/D1PPD4XKp5+av8yoXlwofQmW8yy54Cq/8TCCA2xqrI
WMi+bAadvBqeJ/B5HBgHnBfLZgrWl9Tj3iKjED9n+t7d4DxPvViIdspxQL2lDrmN+ACX8771TPSJ
WO1y8HgkMk+DMh6dbn6oMOAUrvUYULDgrnjcm9jU3pufhzebOTKYkq3B8ThdMQESSMIfJhFbv550
ogosAJPK3lhmjjVGkbp/Sofyuy3QY7ePk+nwblQnCwRFOcCn/ZIYKYHGyOxrbPs1rKufTju/zc4O
8uwhPA2FxfrSpXdzhzhrVIfAka9l4ZwWLBBLzqUSDTsDFWq64nMjFcKBD+691y6d7vvAoP1d6XAz
puYOgrSzjP+wxsTAInjE8t/ZdR/mYrqY3fs4cqMSyk8exYOpqhPmyAMb5Z1hrod1rO9GjGHR4mBC
lpsObQVLB0oZCB6Whqhy4lIw/BYAwSPx42gOfkavIZvU644DHMLgqB/GvFPtMl907c324b471rjv
bY2M3ng07fXYZfLN1zP5JpjnUO0acjsja7K74DHo5wNOLtRfR5w5Hiel4DwhgaBf/9aqJs1l3fWE
UbbS32crw2x1buY3LooTl8RfSvyI3RpkAr/mYYRKFGXgwg6BCS3qoteQi4vFOSmiRW/9wn4r53Gf
SetQOProD+XOIEDNmrkl4LNDpg8Lq9MSXbPcI605fHSBP2YXFr7/Lto1ydOIJzq8Mr8cPSJ4RTpu
3Tr/ZhbbuMqIHTS2LjLaFtCsYxIspZHIudx6rbXLEEqbCHathTWvpYcxNaNXbZi/iEL2Vc2A7LfQ
mNRKne0q2mUC6LybHhC0XbQHqOOhr1EkY1C3tOXgS3r6ioJ5pCBoNS6NG71rJLVD1mAH8f+bG7z1
w5oATx8LAxs1hlBw5M7Yrt6pLOEZe3ObRQ/G5H44OZLfcMDeieEkMHaB3ccLURCNiHZwHQnWL1Di
X7YC7m+5t5TzNw7puQfyNIzXkKSRxG6nB7deTi7KiAaoTdrEcqATvZuC8aL99rEv3G2my0vRoLho
nP9uVEg+2w+Ta73PljxIK9vbjbNf1QBZT+4A+VH+rI7EfeESlGSr2snqiZOV1yeVfqdzeccFB81H
MEUrGRq9x8iyEF7LLb/2u+PmT4CWn8ZEJKcIANLwvAD4u9uK9b+b610gVJxOrwtOvNkj3sBbUWBM
Ba6E/1F0HsuNK0sQ/SJEwDXMlgDoSVGU1wYhN/DeNr5+DnbvxpuYkUiguyor8xTbOWR90psEYAYY
sHA0KTjaCGNd5QlMpRkuumgxGQoPXomiwiS0YByTpMbrXJAUYgjM8JjHLvyoS8Law8NqbWqJ8Uid
V9h6hgiFzUrVPSzFhMGqjV7sStHuXCrSAa0NAtJFZyrQ9RdDXpLsq+k4iZrSM5x/ho0Ll4PJCKsv
faYJmjrNX7T0SJzuM57cQ4GITvk7PRSd8V4pFjUdloYc/StR5blKHc+2ToWib0V3G8hjmOovVKRr
l5vBKO1/FVEHK7MBzDBLg2BRtri2zW8zhWOezUEKk0GGuLnjf0MtcUb3DEP/0cSR1W1/kjTeytA+
WzOkm67HGrwuJYovOdW4g92bvj8uDUpfyFfEss4kyvaIvOVG58zrs+4Y0l85drvL0kOoxj6OBk5w
3iyhn2T33reFr7Qs4YSX9cxcz/SzZL6OufFttdzLy1BdqYM/InzWkrNgxYSTyjUpYa1m+MpFezOV
NWvZeMKxIWmE31aJT03EDXWRVXnDOHgugE0ULfSJuAAZlJJXHB7nPnspUuEP7SpXZ5Ah8LtoSXRk
LfZbwz8NfvZBFvU54gOddJzXJNpxtKBpcJq1tkOq+R6F33Xywc3kmesETzgM/U38TRwuw8LPtQxy
J4p4/VDl25xonzHS+waq9J9oVOyy9orFIO8eR5RTff1VqmTqdf3WiOYj0ZxPMbyiW6uBLsNdmKrb
QsRvqG6fsfMwl9m/XsqXsth1XOwEKyB2fAAq2+p0QnXyBDPsQ53Ks6t1flhpX33i/nYhDCrtxK4H
r83DP0U19iUkLmG3+k7t4RRZ8Hg8N8ICToidq60AHJGdo5ByrFTklaBZcndmGX626yOZLoUTsMyo
20YWS0FEOOyc3Kke+1opfCYa0heS5d7toqvkKzvnJGrHPOh1D4wDHlXQZ8YJR1Oo8xbEvLolToyS
yKDfmD34DJu+Hn84VAkDxkdm9+Tn8yY6SRW+NXCvxps1g/SIYkrcus4XDvivRWaMb9z609b53gpt
VbP16l40VbYNbfk1sQkB/xdDQGUmwVzOtrlhj9DL0Fj8lzKM62j2sszWsGtM1M8u7VkZa8yneFCG
g2CXuYe6UG2VFejUNyX+/WW+TRojb3vIcy8qmU1YFJOjSLaYBvhrCoZY2B4fRunc2axto6AWBlVY
E4Q68cJ40FhBK0t958TL2UI05JAlkjtU427srC+s9oDvyv4G1KSgoccx19kRsmD5DdIUZgFQ9cTM
twWx5oJZ00aPtJueuY+jQLcW1j6rGW+x5yYmFslE3RmenHLY1yr/BHpqnehby2n9uS8PIJ2+HDQS
Gykk7cKbojA1lWvCZzDObjusMyvlOaeWXBpWLQrKR9Xuv7EuMj8avTjXUXRIUZnllb8a7zqfaRQa
yWaoBYmUfvnOZt6VdonnYCloaycNbkrsFAz62Acv1nV5unPg6/kFTWWRtVQOpZU/TqCgRls+IpGV
QWsDujIEYX8MHgirWb0Ven62KzQxJprPE55Gkc1vSYfWMPcJBmGlxyHnDIciWVyGsDW1oGt9t+Ni
3YpiXacettV2HO3IgybjL5xECaAw16hOjkrB2sXdb5hypse0z95i5s9an/0ly3xJcx590d8HXX1S
nerXXIAUhhOSmKuZxMXG+scyFPzyZXwgSODXrfkZOuQtTEHq3U0ZUCWNiTW4+NMSS8MiSCyhqygK
qhI12cRGWLYWyURiG5a7HPRY4h3I+/kwJ81DbcUXrOy/i6npRzrSbz7XH62oVW/JyVtr+g2L3Oeq
a1VrRVKmq/TUenEDjoH124knbc1zceYipzrhJiX/4U3xFHtxOn1q/fLWkTybl+UrW+PeTThsG90E
ERSG16rKLsD2JzBdYbIZiwQ+0LBkeCmjLfTEHnwEVMNam9OtngKd0DiQPZNXa5P21Vcf6k+wtTcl
LzbfIiCqXudljA1DOwwGOvCEUZ8xIL630oS7wXKGvwKfeiA74i1ck69u3dkbLGQ4BNMKflTPSicd
1TpbVkgYkTPs9H9JicOmmewGRBupLruBplXgrUhzse+K+Y/mf9q3nU7yKh0fM8faM+SmM8oOCsZE
sGqT363yppkr6PJYQmDKHJl5feWmE9T8D8J8uFammcrTVJhR5PIS2wUxdw0kSTiqVN3rOH/StbOA
t+Qv5ThxKOgEemma7ZSz1siULYOdbTyqXMy5OKWCPXihrJ+rOf9yXJKsRa3t8r6mk5+pLcfoajQ0
bwa7MydIKF6kwdBJs3FrheHLIq2HvrR+ysHlfqr8PC9vY1t/Nj22x0phAllgQ4SiHuLueapxk4HM
KU1/6gQr0+JQwbZfnZoivGK6P7ezfkpbbW+Yg42q/GEKTd3m0noCO/cyOngucP3cSzn8ZEP8IIf+
UKb2JU1RdwpM7lQsezPWbiycUPnn8l1SDw+9Zn52RfS2TOOr1uhvSPqUoKpxYki6VXsFedn91eVo
HOKJHfdSR+FNUm3YLw4O+HzZGbH6xzQLNvNKeCSiTbiZsCbrm6uogeYChXDuImgAKSUNh2VoDoeO
XSYeVsEPGjCDWBFJP9ZEfNUZcyc15ZxkIHadp+KepmtluOA8VXUYfWnLw5GK9qHMnGLLRgkv0UvV
z2xuHAVzgeqk14wubGMXBTvY+wQDtjDd9RZ4B6cDEkC2H3pEHH+B2yH6rtjYNvuUSArY26htCk9W
RhO08XTgOTU9hvNPje7geUBHFaSEgmzkAaxCySvdk+ghbR3J6MZBdOxS/dvpsvOcEQAAPATuKHfH
IGzKcBvX2J1VHd+OPp8S3XjQnPrfoqLLS5sadVSonzIoLYcwkpeO/3/sGHl0xiGsLblXxp6fU4D1
MhpAqOsgbUnBWDUpkrpS9icJ1tJPRPcwkRAzIEEtvPH4cHZwLxKGj+OpMKwiAF1GRidtr3QVTGUV
555W+q9mdLFvDS63dwrHvw5X2Ykxwb63uKOrkXNWZj2HUwnyB801CQZh3+OYcwZaBEsNeSY7pj0h
Zh/sUpSF8xjEnfvRKeLNhlwTJuGFzNLeTtRHt0iOQmHAUCk5k9wKNy5t3b0Lk9PE+pvNKGlSayv3
8756tAsdNadBCCJWhEEq+WywXiw020oUfasjbKFZ58RC2caDqR8owBnCzkPy1DuwRHK7fC8LBFEZ
ucHAr16s/lw5jOg0ORIsnWFqSULscky3KlhfL2b55r5z4xw/btWeI3Wk+64x5Yw2HjExhfYNX7i9
b8P6zCKZR3Z4sie6tF7c1FEJRMNLW3oLIqFOiqVKQFWyDF71+8JMMX7T19vqUsMzCf+5A2QeynIP
p222TTXkXyKdWBqbFYGAAFoLTpqpVTjJ+ntbTzTO0WuKglOn1mc9o/WbmRpkpbs1MSp4Rl5cyjx7
xUPFV9PuBcy0GNvYoNEZGVgEYs58LOCL7Pe9rTwvjn4bbfMVIvRGMPJ3FvVdQqvKqgSmsG5fVCkD
SpDt1GbBMg6+LNhaa6Wrc93OmDECd2yq+qWDkFe3BB9FrH729XQY8DMajf3eTPLDBnkONwVU6qiY
L0UGmtRMdW2f1KjVeRVRyBWScYhmjIEz6aBK3Po8GoAuIntd/lN9MGe4jujCm4gRH8g/9SmLKRBr
S7wsVffUURWYZXdQbPAd3bJf+860Sp6VWLkSzn6JY+sSugqtfX8yY+Ostw+2RHyiwVlJAp5WVydN
Afkwih0p0mVTI9h6HSwj2Hxbs50vVklWLinmr4h9Mmn7UofFniHucciXe1mxZpOpJcFGf7QUxF6U
uKJHsqTMGmL7hWeq9SZcqDqBM6Su8LYI+e505URWUPwTDWTaiPZLRW9lJNH7fLd096bHox2d8Dc2
q0H7ZcyjB5mFp5gR4QB9RUqaoQhzy6C/OCL/zWS8DdXi2iMh9MMX20UuJmSoNHPeUIMe+tzFscq4
pe/2w/DF8HeT1Cp1HI2iuZzDvBpXSuR3hYjrK7rygEaHVTZ9w/Lh5eWntKFcSe1FMHJP1OlcNf2x
tcnzQPzaQKtHoyoDMmHnqlO/QxWLjMMlbBr981BZcJVBNQIhiCYKUrf7hwDdjuKAuXITumKr26wC
XbCezbl9UjhMa3LL+Leu0Zif5JScC5dV76rhtRXRVrU1YbWExWtYD2+GYh1zrDXxqLwB0oOzKR4m
ChakXId31aE8KAbsSmUH7LFtYz802S85DVLsekEnW/a72EAMaNO3EIdDV5bH2O19xBI02BqYfL1b
Jgf84GejiTuxsr3eyM9wtRthkT+ktP+2AiZPmZ9N3H1m+aUipGk1BmLMOZ22QMywDAIOOJiLaJ+P
PCky4s9PvomRXFki9JDy3a5uLjduFEW+aQJF6H8qEqmUwDUm9iV5G3vzC3EGUXjuv6kankiP+oCR
d4Tz7p3tBJVt35rc/iV4AcNDHutR+aNsDQZWfhSac59ACI5Dvy0sly+89EU4ewXHMLHdJbAW82Ah
HdJVUjdhc4qyf3pGKFsm+EpRMJZsOtpWw+ysnF4a+iju8q1mjTvNSY+hSVLLVm4mpuFcYR6cjfg1
1aexNFY1mBMCtISW4lhPkSKgnIlpV4fTuTcpNiuWcPZM88dKfQTWSZbVzBgZL2ebk565eeY3KU88
P8RuzIGHVAaUwIVCbOmmz76xdqayUCkqyztpEFRafa+0ypnI8+OECSIiN8YgVsY+VM89JuKTtHtP
pu1bNGMcUwuaj/GfQT3gWTPWgaYp9jFb5DSMZCTDTpVbnVoXTGtY9LThmrCZWQyp32dAjLNCKze2
bu9FqO0dAz4jaP0eIm/vaW3uKTPRM8YgILhanuaSTGmtKyCKytMMlBKAdv8eVe1bnA8cOTMVjrDL
nZJzLa4LDWI9PTRU5jXsxMaCo+dwLdsGLncNjRFycxagq78WiQpRxRbe5MJ1KDKpB3ms6ye61meh
maTw8Z5x8xBmyryYPL/nLhjnq/HTLKvbZEt83CyecPQrFtVuo5cA9uKmfawT91MW7uyNaficWHBz
aloBN77UK6mcePue4/sFQdoPbbHRbHnsRvNO2UDzrnCsKhu3mK4VAEDCc7YGdRbj5aRMJ3YgnujV
/YpZ2VSDQ7a+BSyRuoD6gfdlobqrsPRlQDGcJ7V4gfrAW+YECtyvsqXZZ3Sp4u6KszeCN6CQELPB
rwEvquiWCrXaj0t3cqz+ycUJBx5IR8eW7Q1VJ4ULFNOxweaaqafQYS2X29YtqjtiZ7XpsX/KOD2V
scSDyVeEYkAksBZvoTLlpN66c6/Z4LHiF4pVT+uNYNTkh0ati+uSk81wSe2MjSIP2A53CSb3TWHF
pGQE0Jy4dx8j0iVWprzVaXGHmjxRaOqPiaYCd7B+pJYcxpZZmx1GHkPuiVIM50fM0vQdS0mCoR5W
MiMzl1nbsfoz8Qr7D9Q5pxenjMltWmfZcSipFvRP5pJB16YIg79Q9n0uGC/M1fPcQMobKp6ddmVq
25dQpEjXrfKwACfauHhT/DCeK1/VhzdhGw/LgDMntM2bW7s04pZCdZaGR8FwecCq6/eas3WnhvN3
oSu0nlQ9fioslLa67eCIWOAKpVpToc3mtzVzM+NH9oF/8GAvKpWw2SbUitVddQzc2NpPi0JvOFNA
FpXJKJGlmcR5C4lNZua1Tktnp4TOPZdlFFCK3uLc2akDtitGBr9RQ/QMvP5zq2RsmbZa9hAUMRya
TH2YxuQxFOKqaOkujROqBzxgCGvdzsyoaYaevi2pIb30I8JIIV8q3f2rZUUvgOjU4TOqYqa3keAn
q6B5YVIXERliYHSVeLRQbL0qQzuxzQHLRfxMRuwnzvNtm9ZBX5tPemG/uDQZGx0CuWG2e9i0D/Y6
rKXF5HTOP1xFe5a28T2ozlUqM6VleFpIlKGKEG6fCGhY9XzTQxTtXgANTvUGCXScbskgnhnxMTiI
SQoU1p81XwldQA5uyWzUdoy+HKbv1iwem8q4hEl6IG7plxYOQ2ZE5jhh2ednULW3MdH2OQd11K8D
ja6lcePD0SmWw44DTyhB7phbdbKgGUABknLhXMKFUvqsTnquF6IGdtjtiOJT34d+LGgnYAqrU/uB
C2Tm0frQzNBzOmfPzNPc6TqC0RhF53jRuBAj1GwGMW8lV2GixZD45JE9XCj3+t02Kx4glaanpXaZ
neUCiB/4qvXQmf15aHBZuWwXqJiG58P81/Iul0uKp0pTuT3Vt87gKnCdtESHV8Hx58uq/jM1KDpJ
kjj2lGn0J66wFEdwGI8XJzHO5uTu8Tz4mgnRSLdv7FrmPbY4iDPm5Ojr44hCg5EwQeZOUAFoI7R9
iLssroatY9xjrP3RCAFE16lcQ9t4JXP7gCiWnsmNVSe3c3/FbOyJzB9J+5EyDDPCEXjtrB+jkbs5
hEA+psZhalIKgOwG7+QPiweXuhK+jyaeSMIni9cn7dsQdvclfG8SecnS+S3Kp7vWpuXWJn++dZTi
lnZzoEc46jKDKpl596SqJ6udC9SzDEQMe01NWKF6gSed1IAfynLx5UJGSnUf26UMiMQEs2nzTU1J
UMjxybCI7NVly+TIjDHpd8U/wxruXaSFuyacqRuwvRK6KjBHY8BH1GIxrbJYVKjWPZLNj5pw9qPK
rZi+2Nrgsd4KozxHTvcd6XjHXKfyusguaDr4/Rlyu2P/0QxaDhNSD2jT96qmFRsFL2NdFJ+EvSgN
G6pHnsdHtO47n4QHC+U4rLWGwYTM6fe25p5Wv+1UQuq28KW4ItDd8lPBCKv2w2HqmrPbJ19oZDBI
WvQPxlrC1GLfUKad7OorAOuDC969jcUdo6XmqUR9mbUr6hal4a/BdKE4RkW9Wu8GQ9ubOCV7UV9H
y/xypq6CGdJ9DfOh1AmoaGx1xkg+B9F0nsV4sET1lst4RYBgmpcsR8mY7KMQY0SBGpza7bZpnL1a
b82IHK3+o4UYA/mFxB4FyPGUVgCrAuwqJwWjAkzKwXyaJ0zhfXGNQrBoafvMSA8THSxeIrRamD+O
s3xcDPGEpXan2NnBjpD1MU0PPCpuLs9yogoTifFHbhdn8PQwhHSfHOvblCdVbbEAruVcKgbX0yVX
LF84UQmhVJSmcaCWCyc/+1mcdlRgm6f8QCw+QP9eGZsOSfKl+XI1vfDYCLEifztus7rkg2MarVPK
gmvZuExIGQFAVis4u5Oy+xMcwswc9A9dg4LRhXe3j15o1vb9Ih6W2LgoxJIg5Stc59RVCqEcTyvH
93btQrHWvFklVh/yVB/JiKai5U8124I2VsWsxh43uMUoTP4MWpQujcQuiYg4zSxeKsgdGYr9Vsmc
uUXWfHdVH0zJ5OdhyEU7JuypUCqy7fh0oAQG0wwLbCTWGzf4sOLvQsdPmLI3vGHa13PxarbqRbZG
gVcHtpEGImHmIZeeOTT2PtG7MIBbpl0ZN6tap+cpIhFUp/KcyzxYzJAWjOu2hVapTvoFbMPBBAKj
xzlRxwyiY9hkp17BEihN6kCD1SmIYM5XQxxoMMcTXqIam8gAdj5eLd1lCaAfbrIziadidO9azZkb
xXh/2T6g3FhM4lIUtGfYUmdB0K+a2uNgkB1QGyw2vwjXMHiQszPtk64cA5ZCXgfC8n3W+5+yrVrS
w+AkRKS8O7P1VNQTdU4nAjnmW6K9eORKnOqptXOpMDcEzOmaRvuXqO9LtYSvhdb9yBABDDnlqA8/
rYHqa2bxbmEUHxKG1Ef8FElisUNDn/6V5YeykEBwnKeSdqN0s12xiJMxPRU2l5KGTXxM6H9tVzvz
B+5hT8GOP+VmqdPnkDuvBDyxDgEY2Ylk5jlM1Pc00x7G2b443fgvnigex9SpjiIUz7VT/8wqyfN6
nXUZfLpRCE4hjk/FRKLScvcOncUAo79pGcRUvbGNS/01V+s/4rTHzLgK8vylewIK9F4iIui9/Rsm
yrXkQ27n+Wil5ttcc2i32SHU+QJs9CDQpV2k3uwI0UEpLsnEYJWadXE6HxYyDyBqVtL66vJiMUFn
h9WOfT2Ar08yfmj47TSsjSkFkzsRuQj34I3WE4/Ao+0ZeC7TquFHv+YQJiUjxgr3aYH9dcn35HLI
js3bjlz9FI+HSVH8qKMlw8A8ahxZSxOwHfCZTfLHiUNOo01biMDlKMhlVwGP7nkg294bIvNRRa8v
8zTAmDVFX+Oa0KpedGqRFo86svK9YWVKDyORB+ZVndPjsjoGlWIHFIvVG3N0HpIvkTIB5rVqWEeA
0DrUyt6eCy48Z1eJ8mIu5sUxf0ld8M2nm5wUqzRoV+xy09qvKYMCS+CPi36dxfUgUj3L3Ppi5O5E
+WqahxLJkpX92NnbviVO7vTob/o302Y/nftdhqShRt/lyi13Jz8uGGf3zyNSk+QCrBR7nyUCVSaj
Dwl3mcHzXlJEqfqXxSXD3h1+tJhoIVMLJKRXQBWXsqy3Mv6SXbUVtr2dgc6ufm4c7eAFiqBD5CtM
xpa2u+JGNzPCtzPqnj6Q4W2Ko8I0Im/bQ8M4v1oRu5FATFIOI+u2WvS0wTmn2NM1jHy9izQCkGti
qM7ADmsKjQClUV1+lwY+hojYJepQFG6x3ZE6jXatMhx19UOUGAEWY1PBRkoMTJDdh2KcYZfy9RP2
H58liZeRw5CkOLXmoZJQYImCgr+Dls3pzA3fad2ugacJLfU6VK+FQjjaCVk/Hp+71sRCa/w2kmuP
a6UuUN8VumumtvJJH8759FROe5UAmzvtl+GQzo0vFGgVZYh0w7Vj57t0zIIq+nEQIzLQImK5s7xi
qyo0CSsQ3TrCGbk6Zrm1MCW4cfTpqNFZlsY/E8q4dIEzK1rpDfrgR0MEhlR7FkWFZNy6LFewsTYN
46/JuRlhPFLHPGDHKOd6L7dFg0o/60RwWzYf0HFGxADrI2CSs+E4N1FIuqWM5Gj127byoZsvCjQd
MYYn3VKCOVE8Ha5YwsB2lu2u4+41pyeag9T4duaYOdZ+RoirJ5MiTAsmq97QUMOToZydGnKXKNoF
LzaT22UVfTq2VNTDAe2RWYcToIITLanPECp7c9pkEexFRfMdckXVUlBW2Pul/+pdVE7hHqbpMelh
tWFfykihUy8hpi/NVuMtcrri3JEFNa9RDK2voaHXevuRZDVrDx765jiqzzrvopb4prLlwEGS/0oj
KMbaW1sd2MwNoehxoryIbnP3UmbX3tRZirAOKX5wKm1qZj+OFkTrhMAxA63HySZeU0YxRB/FnO/1
iZl8Ae83Vf1kMDezvXaYrIqo+m0XmcECCFbHLl5ghFdBmUVMKwAQ8br8mCOksIxI8oqJjuXOGNgQ
XrLGwD6r9paWaOXRa/H30r7VdD/Rgi5HCTnHfLopw2wSagqequbgcEEYmPUnY7uKnVrxiYsub861
/CrxS9dkuZbon/MZ1kQ6k2tJK4ru62BP1LgEQQPAB/IEEAorsOfPRIWh/cAoxZq3jKKRyUjM7aZ2
B6Yxai72ygSH+ZWCJANaaNERinpbsIYvf7Zaf8RobHWgcBOO/O4soj+TgJ/BNrJu8UcFq4t7dfQl
6KP5KHC+KCZh+Kw8VtwUfeGymKBFYJyDlk08reFyThDXIXwYGWR5mLyiXgZNzF1P/cmaPoq4Q6UH
bvhrCbblZVdWcuxmR/EKBAuHYbUUq52XlX5LcTbdA+8cKjMp/wbVjxCAbr25MaBVPdtj5z12CTRn
K/urUrauVe3foAi4gioD/7npMesRFC8K7b4K1KztiOnF4hggwzJ9mxGo+gruKPvB5i1kpqPjRi+u
jtFI2OmN4T3sAHA18DIS8h7VbO/ZKOcXaAOUfb6R0Lo5W5ahxfKxDyfQyc9mjf2OxMFYbhb9KQdC
2appAI+adL8dUGYe487w1La/2VSSjBzeKkFRwAC0jJNDoT44KqTG517covGCBLXR6YGVhZU0y+fM
+GkwlUtWfYwakQc8gKSvCpG8dZKzvYbHZtUnMT4pqRI4+B2BCvp9Yh8tvIsgyeia/Em8qyQGcJ3A
K9oU9GgIK2a1L6x3QN92SOq49UtkzbL66JW3DnOIlnSBrSw4Z8gJQuWN2Dilrm8Z90X0VMevQn1X
rVMbXscpQpy8SujMPfG8mpGXn0Lm0+SRetWyGdYhBZs/GZ7sdZ4B+ZJp3XNRSyYA2aEb3a3OenOw
anxjjC1YtpObz8OyM917xXojg160Ilink9QezR+tmQm5Xs0UBtCOlTUXd/mYSK7iNwqAg/kJcOqB
/ht1sxRXiaUxebGdQ649OdU7gFJhWcEEyNFy9mn4ZPEAivSwaFu8OWgOODgc7Z1tmAgVmEkYoh5X
n+Fq5p2i/TjDuWXl1UviXi2m56RW3CH352GLxibSrYFx12C+mRDa7e8h+5UEjlE3P8cNayOCjmUw
PKETOdlwsrfkjM41FypsiPWu3uRgFViqh0Antloq7241KBCcIYlZBpeXEznvqAgTyxJ4f9Aew4SI
Mv5bErTuy2KMj2pVsLgFRU7pj0ObHZuJYEr9wM4b2vYnxvJHkPi3AlhNXKnenCwe0B70hHoTM+zU
MvezwHlpUwFDdkStt31TXpj6gdPV2IDA99CBw0zarWBVH0qB0b42gKm6Q8eKrEW5TeY5ap6n7mEm
9pizNbTcOnr+k8Q8qEpfnWaF7BU0P8a4noHJMsyNHfTbTwlilX1p1jZTs12Jkd7GH++OmBJT7dwX
2T+HOEQnWIo9qUeF9TUtMXWueUZP2r5kKDYhhUf5ua2n49ixJ0VBhdMdAuSyhzLckIuaPf6eQ6/+
smnZVxML9BVFUC1/F0O9j+X4ujjJReuWnaWgno0Np25lfEc2kV+AXkshNqYCuJqZOlkUKMAh54vN
xpspXPCipTp5ub9IqW+DDDRUiv5jZrBruZtEJ+/PhkWmJvKQN4RGXsKaekn6vWwejHmG9fa4NsuA
avahTANW9LAXcr8U0xcbD/GYYG7uykCxx2PGvq2oL94cVXqTxhLKfdqNHK8Ta9uHW5eCouZtvQD1
QzYrVGQ+1e9wdTIdfS8UjP2G2A0qfFTzb6xPC1W2XVyWRd9ZaDqOPCtaHYzNQwQcZlJYdkWIgUH1
mKpYVrtrToqJpQShDhT2qITbiqYwk8YZx+p+qh/Iw3OigFrrcUIteAESMT1hGfdHlkA1Pbpbpt40
lrqNffMCz+wssHxpCB+T/UIQMl8XVdLi6tgthKE81q7yag5MsCjIQj3eZ3C/yulGAuXXVNxbVc+U
iAUAEvbmzZFn2NC6JA8rjBYqJigiONZCn+L4ztCU/P+K/ol3RgJPqjUPCPasAsFhkP0bUCDj7l2l
gpjJMmEMc+OjqbyXDGpa5Weay4Ou/lqGC2WGdQwoEm19GetX+Pe83JT5ZnicEuusMxUmQ7uTE9hz
5PXR4cxErEwmz7X1bbkS3UFgl/yxeElBYchtY+JsG/p9MROtbuMDm6eeUzO8J/1lqJetHv1yAmH1
Jlsx4flb6KosKu+ce0Y5C9M8FHByhvGx55JQn8rWPvDuq86PSjFY9O9d+1oJvrv8kLUvMSH4hPoz
DYnsNNFziMs3x2uLHyLIxIRJfPhXrgyEKaaEgtNLdYu7KQce3uYmwNPApS+36hpxdWSLguU3BpGq
6YOkZqwf20jjKlIOZJPmGpUUU7dZv8n4dYlY/BPRi8T0hcWN1WD8E0bQ8DXD1HwYeqwHC/Z559jR
wSTE1xKDAGN2JyDH15MHIUHJceSTmmaWQ7ITSXPvs/Bl+tLrh7GUNOqPSkV7qik7SKYBxilb6S9F
jGe3oHUXxlvIR43psyy/HfvRAdrXYFgoq4eZGaCbv3bNR6cvfmfxZM/vU3rssE/VrHtjssBPI/+w
ixMgEJwg9n69c5203bM5ee25qFo07u5ubn05YWGepo2Ajcb81VNd0FLErhLZbWuYwr1ktEdSlG2N
RPEWtvjo+4KuK1SqbYqbnFafVgrggFOdMqfe1a21C4nlq4Z6wfX4zC0BJk5hKCwxeSWHaTCCLAu9
oUFtiVuvJHe1zqkIj/j0oZh3L/YgHhOw2hpWH0fM+4IXvOIEWiDaLYrO/hfzOA71HsTKGTfhQQ0p
u+rslaDRU8IKQCC83swq20a6cF/QfSFixWzFitt+M7pOkOSkLnjbar0L4IYFRL9BqP+ytnHD5YKZ
qAsPoOf9HqdPuhAiyLQ9eOLDWLiPqvvJluiHmCUI0aTsawErvKXENeATcMNLs6D3VMHGqn5BitBI
ExBSIbFD6TeR85TanI0J+JUw3RENP5NCPVikqj0br9XDEjL61UosLJRdbCZ+Hy0bicOmW2gkmy6Y
TUWb3snBEObZf47OY7lVLIqiX0QVOUwlAcpZcphQ9rNEzpmv70XPujo9W4J7T9h77VcJWzZrARp2
4SGWh8eEiio2AEXH5UnGVJm2iau2yo8QYezJnpU23ZPkVWU+yqz+Y+jJI5aUo48NvFSinRj4p76v
N41mvf3B+ghYyFaFyHcyXx9nuGm2H1/rlONSE/9YlrwaqVuZumS3Y0+QX7GFlQ+XqERnWLLzf2Y5
WkJrno6aFG31BMTbmNwqbm3kFitTTXdd1x7zpnxWY8XYaR+rkIvRB5Dat9R0B5C8IHTQWbKtyVwp
yMdbwCRNUSXXMMRLSxLoROFaix1zX+WKfcaFtcYE+7NIz53Ojt/acmAjbholGxC5o/e9rVI2c578
xiE/IwcviLgX0IJTHGC6xESvKjzpzB4ifg6TEiXpsnVrqodYmu2DB6m3OuxMMjUyQDvhN8D+xHtl
fE1I1xv5hwooIVHBSP9G1LVJJKyCIXk0HCaBFH1B4uQQxDwi+sYiBCKn87+M5A+0QQw4Xo3GfthI
aCRDejFN37bTE3De/w3POGAylOJj4NmIe18+H33fikuNSwwbO6AQamtDi9wKQ1UOLyXPJBDx/7rk
PhBb1umlI2Nd6z0dfSKBAirrK1M/DGN+qvJkFZU6nkGctXm1neoaKKYKkJJQjKF5dvjEMtE79lNh
S8xSuZP2cIVXRsV8rQjOMiMNMxVejDKfWvyIrL+wfEQCBFNPI7sMuLXUU+vWK3U6jYWGYa0BTQR5
ThV/CoX7LEaYrkm4BHjbJ3ieGuODDCWGMVar3Mic0iAfxYrW3CCrfiIQMO72YShv4wYLXX9BubBR
g8ccyEGaJB9tSH0W26iPTmGCerwlPqb6DEXQAe1AsFsDn2Ee/vh7IWztMrYQ7cgXPy7XMqP5mTfk
dXRGI1gKzMCysO1NqodW2WohW9ckAGhl0VFToalhfVUUSgGafui9mkTZlJmOzk0nkIZIONwb6D0v
WWEniU48yRRiEd/GLXp2QoPK3Lc1HzMMQLRDm2hY4mPbKhQ4m76DOqZuNegWzGyJqR7SC5Ova+w1
mAOMu57MhxALTv7EErVarW015nqypbvSJH6J3kyT0UAWAGMRGrr8COEeUeeLRkC4nLbSRdSSrdi2
r3iq4Rh1vzH+PappmEXBgIZhSMEGx0qsL7p2/Ac18GIN7bHnp1ymU4JSA4PnLIenoBemmQ8B9CZN
NacyqpEPIU7uyN/qUzaO3iko84epktotqTZB31z1aXlLIF4RZNR8twqgBXLnOCIyD11erNzHwP/D
4PYUgvgF9ePJGOI1TAG1t8TpWfagYEIi5WyjpH6NCum3bwfaAoXlUD72ra2UPS7lfqrhlMeaC0Rt
N8K79viqi6pF/6xVBZ17nriWhtcgHE56ENUYQYQ/hUA3AmxCdwoHOyu8a0r3sqr5YJe9mhe4OXy4
KrH6kHsO37HHpArAU3KtkRQHbZZIK5lH/g2/M/nPZDdKVouRiAOirOV3EWNe8xMFqUrXHw3s88wt
yQZDvS0su1yyEKMXN5GJ9TwVOsuQ2JYQJXlUNO3LD0fXjL1zmyWOP+XbphLXgczpm8l3k5JSyhRX
Howj9n1jJUkAa/QYYbh6rRTG92RtLdS+fOcixHFffvqwXPHNB8Cj8YdqorANquxeU/QuUgU+BMY8
pe8/xCiG0hOPD0UMH2ml6qus1bnKYRCGUBpiqd1hCoVi2iBaNNxsThSPDf+kmUiJLAOILfvSXGQn
qKUCQ3EDe0e870ivDcd+r1fdloXNGl517kbp9BHm2MBh2mNxM1adLywRFzqm2V37hNGjVyA21lg1
lmeMY7YSWWdxYGg0oP6Ale7FwxfyEyLSaiYwKHcZSSqBQT5b9ST84JA01UWTaEgxV2I2F429PEws
HWVnICq7mvlRHHHMQx49I3dsLtdcbcAiiNK6rPR1r7JtYEbBfVYWfMJtejN9/9KF6Eoq2dzldfIb
hAyOa5KWWkYAwfRmF/KtlmQp9+0KgvNHpxFnRcgOGlPtlivTbRxYlQHWIGVCj/eCx4lD+q2lKxL1
l/dB7thFkUaG0vFJT9NnlwSHvvF/ZoaS0g/7ivGnNwgbP58KR2lbx5MZBZQsezPRrskGU0LpWMj+
m7kr3K1ho4nqpkYniuczXfWDUizqhpIipdAJWoFRoHiMJdOWSQZQIkaqfoFXAbFZwR1Lmm1VmZuI
bW0qDFvwVesqqFfAUlACNtSpbBLQLO0FAe9/oj9KkwWEHONimluZgkYuHY3TKMe0X6FbQxIgIZBg
DZ1VbbbxRmlL+oZjFgk4dShJFuxGFkBsfsT4OsmekxXgL7p/ZUgOXb9GlmAPBf4+bkAyBheJmSxB
PHQV9S/yQ2YYB7TlLjFIm9yUT7rW3AE9bYYuvZDivNKoNH2iNFpJOCflK0RP1mnIvjHjuDNLOPCy
izkmJ06ntRy2u0EEr8FKRsiNZxsL6yq/GdOnhjtEbO+iKDikDXybwhxDaFx7+Qyd+Ogr0Ae6aNez
7esjnJS0Bajul9NoXEoltgM9haRHEKSO8mFCEhSZxdYYR7S++dKy9jOyilDoFUafVWPgLqAWzKzQ
lQWD4pCsh7LljlfR7el7P/yV51GdUG4V3GKobmrrNxvJJWpgq7GACALFNkaKLF7IDK5hZLE3s/h5
GJio18mnV2K7l1sfIiviirkBg2ieaQLHRXXbeN4hMxVCvMCgcJO2euGKMn4G75W2ljMkqlMqgksa
05q8CjszcGarMoMjPOkWs/CY6d3cH+XclNT8fGlvpch/EgHhVTuaaG4PokFuCH5A4FDeFK99j/l0
PPJyF2/qx00lPeQ0WxNKsah19A+BXSbxvoLkLsY/cfYsamkpjOqXMuxHXJc+TictslYxMn/yjpZZ
TxldMoxETMT1MgffYKG5h9DBMwSyoUiWPeuXpsaHEAEIyRV6QUbHoBcLGTBXUrVXGTWVKME6TwaS
4QPsEsNSElI6twoxAQpnaE2msjfTL5OpOrk+TEEzG8yCn1ykKXFFWjtlRpPNySBJz6wkp06DeJjD
wRiodLNadma1TdVziGOaGKGsNP/07iEx72312zxuak0CGkl98zVrT37GWhGF5WQFu4raP8c34hPl
5bX/SmkX99qqRqunTf/Imlz6ovQnk1GPkZKxIRu2klhLtQEpoqerUfJ/pTi4SlpvZ2G0JyfjkE6Q
8Qbu+8rbZBa5oz6u7vCNxirqi4veVf8En4Co3qIiiFjnYkxhPEUcxM40iS/GoIUxcGMWitsh1RuM
mwpaCFgBMRwGGvTB8ZBoWUT5oJt3DN5iI4YxVPy0wUdqEvjNjEVCxSvDgwjmymWc8QGMwjvKVBVD
HggclAB7QRW3foC5u+NoHcdvjrEVt/gez/NeZE3dTidf+bREW+g/oJuy7oNVK/rOUBvPMhp+Mt0g
lbLAXK08pVF/c0JuQSZDaxAPfQo9ia2VnF6k/q2jWfFpZyBi4qWe9Q1WfbBwKhjjTaTayuevNc/X
2ejZaD7tRLt7LKz7ayn45GkdUgbiOi9XUwCzhRaHak6WHoOQPb1K/JWaEtM0phfEk/ymLcZQUfrI
IFb0rQXMgw8LQM56kKt3L8j/IGaM0cB6KmCgSjoDhwWTtSgmlWna1vijmckkwsmY02BRJfcJcCMG
kLWA/YTzOhVRVdXJeprmrc+wy0DTjwrUD7bjDW7sSEkPIjozE51UV1Z4jqoVcZUIhaXu0cKUgZr/
jlQLGXi5NdmH8KQ3PIIpAdItjiaSa3jUn/GEB5ivNmTR3ZfhbPt5klXDa8mEG5seMd5EVZagGxK3
g0RgqY86uSJf6/sD9aGJRFnYFf46bPYRAl9gFZO1jul0EL0S816OhwKVnR/ZjbhmfFk3Gy7rHibH
SYezYn3K5UOfPtMOFR1i3Un9TJWXxnrE3Ora2cglm4kJ51eYLBvmoRi9euUM/XESIHQB8/qRMNnp
Dr5RFoVgR4BkS9zuBp7/hNcPGQCqGkq6eg7gGpyKU1HBNKj9puNnwgSlfsGgmSKXWYB0jtu90pFH
YvMuzcj5+p+KTA/4Jeu7kb5QHx8wAwgZuE0aMCuItcnOU/GvUW+6KRu7UA/c3n8OHWVIcDCAdWnQ
vW+m8jtEqBxWknVE7beujW/UDjhuZWhoqdVufHnSbCP5NLNHw4UpZJ0dgh5ji6ah+x9c398pqdsK
WwboBHzbeVTQELoqHMDOHImLulN9LdUA1ZyAPoY197dQXfTwnQ+XUgNpCXgNINyxbBdquigTeKOL
ov4TsK/XH3rqGuKB0jCd/pnJLJyEswQZpCNnbt9nDC+LO0H2UXpBJRAJ+Fb6Z1+gQrYz7S8M6Yv2
GvgWAt1Q78Vu+AHtxDRhN82SoXIHQb/SNiTKJOZK7Ry5/KKDFaE2eiU0RRAeJEBX+ROagpFfDSEC
lk3vsoFYCvYAgVaKUg1gGDR3O8PROLwNyR7OBX2VUR4TqDjSLTN/ZvW6YRzGih3wZ4L8U+xtOXda
85TIz2bOlHzAcZlw7yDEmfoDvMUi/RHnSIzRDtnyy5C28Uj4NAowsUXs+W4Smoe08ze6cO5SJ5dw
rvjqmVEqd83SA9a9qODBWOd2gMhMmiGOTtK4QiorN9O/B5WcQh86W74NmFQk/EsN8yGBpU7UaEtL
8Ze9xo7iIg2fCISaetMGNwI8eLVw4VW/Wb/qcE52bltiYoN7AVy9O+n5A3M+12WOVBnXhM+an4hd
pNe8PQ1j+8/iIyOMR+Nk/Uejg1/qOKIw8VDgKcS5Y19l8nKv4zNPioGFxlJODJ6jAtjZHH3iJDQ7
GnVbD7MPb2xOzBBD9MCWq52Yfsj8dHFwifNXC+CAakM4oy7M4PWMQeoE8ibqN0196YczhrwtJq5S
dVmmdFziQYdi/w+qZ2isFbDEEPqZQ++xfN0h0cuzw3HodwpfukUDENeznRYDZ0j+AHKqFMAKxDyR
zyrCNLVS/oEQEvwtNB1pOg7mQ+hIelihMgpOAiqwBJI5Lw422ZKwtxYSzboXyGbLDvV4UZiASfQN
VTw9B8H25mMNn3ORHjA+osR0NUwiVrvqfvzpj1CUMHizPjGFzhYxU5CgiNHcJxDoPNbrlEkvtPT5
yUIxsOrnc694WujbKom6UH7Xsr8KRgRu6EZ86n1xYPNwx1TQjd+K8NGjpsnVlzJtkHNUoZMZdkYA
+WiuTKqw2j9I7QYaTIwikPhahQckNs+Sv5PyW4r7qQHRNP6Lsn0l74He0TAcACsWxr+RibvBCx3c
kt7BtsqfHugn03r6iSPguGRU2r9j3n8iwdqbBetUXOsstdt9iiSKQstSjqima6OfsR0Q+Ee0cbaG
aHY8jMYzJNZc4iR0sg60BPyQbab9JPWXUTidf4qjL01xQo+mG57cDccYhsMq/Rl5MlWXf5RPKxIj
Lx62enMTZCxb0lWsbqNg32G3E9T1gGRhkj5BLjQWy1zwS6TdmBuQ7kaLo5q5miiPjjCLX4lGlHEM
oZGanhmkwkb8J+L+q3ejdiBCneDQcfzrg9+GDAPuTlAFueWO8hLxWdBTnWPMJK5gtp9/MxPXkyUu
4ZxeiVKS8087mXgryEah8b914a5s1yQAqhFdEaMMJlYd9GaOvyk5M9bqpn2rroJ5rfwvahrGqcvp
ayjRmK15Of1umSo2YyvYqeisdZ9lOfLAVjil/jMtPouA2TIbmy6djvjYyxobLXNDDmjL/w7kX9G6
Zwk0g/k22sXsSq2HpdwnaJSGPYOdhAAOZugk6bWaPn0WU4bQ7eUwWPnRZc4ZCnOum+63pjXzV3Gy
GaOD7q/NxAW773TtJ95ZRNNfCZR58S9UftISTQedWu1/NMUXhmScJJDSk4zpLtofe/A3cu0O/qdY
fwhyuDVlcYnVj8fOYuk/KI8YKWel8lt0fCD5PfhjSV5fo6Hfmh3mznFRd/s0/6UEWmnazxR/qixX
ERil/6LAWzEuAeR5qsAYyiDAS9CtUNU97TTossM2UYcUjly0uQfQbKRhNrh9+d2X1nX2MA2rJsES
FjA+Qemt4TcAodRM94yDCxMmIEVOZSKTShRY7Ad7ktUMCgjZ9sH35+g5DZqoKkOjqAFiP0L0mtCu
JPm6vya6fGJ1kQunTHMECQWW8tDDcWGoB7YWyqch/ot4DhPsd5kCPAgFLsDlR2Da+GAXpvBrIAMC
9SJHdz1d1/GmTc5W9FC9E+Yh1BkJqB/podcrs9khNrdYC3UclxyK7PhFxEu2z8kbQlqqNCezrm0L
1EZ5S3w1DHUAhO7k+iYid8y0G6BGNLfuNFiLsh/URaO9+fCC6KSSb6TqNtEBVFRf/LnhviVMEgGQ
5R299OJZD1G5NNpGko69fq6Kj7SH3+v46ac6kV/M+0dIORkhPschoAX0DDToRb4XYDVUhAWQCCxy
Oa/lcVUYj6z4kig6fUtcmYAsBWaObJBlIpmRojTcwSCzFoGx7RoSx6tN1LyF7mfwL9ArEFitQHfD
5W/h6tidZqP4ifFGYsgiwHfJHzMmFzW0RWsfah9qS/oRKeUhpRJZmmjT3jULYUBfPE5osEq+xWoj
UEnntXGMRwa60PLypTBHVHUPUbiwA7Ky0yx09Rhtz0uHSwbXLBS1g2KqoJVx/riRRAn2EhHwJd+t
AeyJ3dz0K/U/FtvvQFNcvdmZxYfOCEW0ycArcZLRgFEQYshjBKOC1owG8JCCm+G/ybHh4D2pEF9H
Jy8iPZs1NLgaIFKqG3BrTMybb03wKX8AGVF1thUkW2gyVE18j/eiZi/fvKb0Bo+iSbYV8jjmPQGJ
LBEM/gLr798YuX1zMPVfjUupPvfjL0v1ZTB+quPG9OzEogzlnmCNKozPMGCdQ8O57AVIHYyVTMhi
BAeuDXnTDjsRlX6k7FAiWMM7A2GAuL4mVoJVmieIh5AEDabVCMlW9DogaEcLxMi6ZPYfslmX0N6j
yfSro4CoeRTxgY3LVnmiKAuD9ZxFMTCjzgnnzuc9T1XQG+Bp7dej5Hj6w5e+UvpXdBQtGpw+fqfV
74TfUzJgz8AOYdHLLLkVgBZ3TJoOanGWwCUHOtUCj8XE3GTVyH8DQEgthVETfffMVUrZLTmdYCZr
AHijdVTezRYPWLGTCm7NngpG3RicT/0HLoKRCKzpg7EAHNUtzx5rz0y5BEzsyrVefuuQ9yxmvTCE
viQJ/8r8V9BO4nUTbUORFyNjWFS4VfkTR6Q5HUfVmXr8690XHoVZXoZx1YYT7JP8VDd74i2Ybg/L
EsiXRxXfZHBK/3K0+m20b5mAVg5CjcXIY1ADCIzjY+69I+o+KU4cQ3WM4qygjQKTzbGh8x9rdu9z
tkPMxvfHHv2jiUCMPghWHVsktcrTzL5kmloke0F5N6S3XJxrC+p7sZhjqPMSc8uyRkouf3jMO7Ai
sOUjySW96GS3WPwVS92M/01x7MENzzAuNMoTxkzO0C+ipNUwX7G+DEU4kpgaCg7LBDhPAl6c5IPK
WGfmk3R45oU6H31YPZThXwpK0vhFU4Dj6mJ+wS7TfadMjtX08ksqAcLkzWWYfSeIWovm6Qdc3/wU
NP3W1FM/+iuBK3wlBbe6Y76B6cXprgVPQLUqEYG0Gu7Hra8hZQgh0a30+q3WZHptJPmzxkCsWagI
62NmrIYjPsTlrOCUYO5DyvS56oGEtdpu4Gj0aBEYWfjpLoSnMPV/0kQ29EoY9xE5RnQ4MC5h5Pfh
Kwp4ZN959q9AxkIW1yZWX+b0HfzTUEjIwiZRvnFyOVoaEVjk9nxt1fxYfyD5NIWrUGDmNbhRWCQ3
t6j77hAUqRYKL/zRh3E8kYxFULKGLcnwyHJzROTOcJQ5ViTxzfokEQ6esC0F8g5vtCEdm+pqOrYR
prOEuHP4vVqwbsvCtSLCYcGO6Hg76A4k6aUT+cW/g0eN/TXK3ZOOOw0Xszm6uo8l7KkwhM4M1dY5
7vmjOEfBqlnTd4Izqyr+1GDXSfu+9VYiVUmYrEKMyGnQHUgcF/mF4ngXg86bDtD02n5nFWfR33ks
NLyndkU91/SfusC87ZFAoNNGJwtoutjU/qiookzkcTphU018K/8ImgNaEXR/OcZB5j3w/g4+Ilew
qPKTfqSFkqCvTY+56BK2YdrNMJTFIH5L+isqaIRZ0yy17mkUf5V2V6INpMCl3m4LXksZBOBNm44g
4a2ICe9BYi3gqZQh81escPfejO4nCn8I1QjwASudo+UOsjO4Q7zyLJKN4dknAAk2YsCxbkvmsjCc
Pj1ow5J9cs2gT9twiU86nhPwIogBYw5Tno4x39CvYgEcrVVbXzVzXJTD98T9xKcnclDHB6DQNQrZ
mIWsfqPFI1YlZrAud4zVtsSuOvAcUc8trIAwlgviVCa6erqbwqMnfAT5l9A5TNLU+BakGKWy7y5h
BXETRbSOLjEEwCEN1KuV6njq2VSPnWSDYQqTSz1eWYt1IQby5hUjsOtwW46zt4kDMupC4lPWVOKa
fIzr/di8pCJeV9zusLxWE8mh+c98AMYp7vmQgV75zGcvOiNMpZyHnjS26bcR/BZSvNWLX5MRK/BS
VlCUErlxzmheMIIRnshWnQsKOUblCOa+bJn3rdP+ELVkgBPbQEYbEYwojdsfcAsoyzZR+vq/aHtI
5j3ANqgyvl6l+DJrzlyLo0lHQQ1zq+Xi7nJ69eipKpiZjjNdvufrCQIstItgDsL4R9w3yqIDkb5K
urbycy2cOo5p4lM6DppxL5MOTFqAqXHcb2WdjLhtqG1Jv+z/QPW0xWuSocgAx4Oyga4RHjhqBFTA
8XNkKxH8TeOfgTCgpZhMy72sIEodSGFi59myTOWV5al06/xs0GFG2p/PrFqMcAw+x/gc17c+W9cS
ksi1p1wyCyUELvFcWQgR6CRuwRitK9wGNED5qhtQmxKe2CBuwG5W4bV8tf6nNt00v+Onhz0wt3hM
NQSwVmItEsLgHwCshIzfcYJZU3eQnmyXYl6+djujZlGx0PlgUNVR7bJUyFJHfc37CsUMnRme2U3o
gWCf3GMdj+RSjXcsEnqQ5JzO7adWHyDXB9OG1LrCfCbtFqA1CiaoVCWdcjpATFcW4hn3F8+FeWZX
2TZ7mFMjcVhKe+yEt6Ecw6fg4arB6lQhjWEdGkFOSFibFzV3zREgF6EINg40Giuz5rpbzKhEUyEi
eZHfSZ4FEBcuY4ldztzhkWeKyoBwI0AoydaswM0ZGDQRqcz/Qi0/i/SWi7OzD4eD3Qhf+kBOkBuY
9BnA4UcemmlF+FeGwIB7Epyb4CPefpUaOfM7vw5Q4w7cM7akk+mB2/vmxSYuJPjZP6pyKwZ3ZE+A
MVBlcI1lCfUUSkGRUIqc9wJl0mI8ROadeBJqiBUJq2r5QMFDiEedfOfYogAI1UD5Y2dK6EAAkruK
hbJboUM4trSsRz92mu4CE4Rq5kBmbMELlF3Z0wmDBlibNoS9tOSEwabg9QnGfWB8R8pPoH7U079B
uFr9r1ysmeO2KLLZbFotoHHVYNfKGVF9S/ItaDwGTEvWAAz8EN86dbnTNQ0nBmi6k8qWTAu3GWZe
zD4aicAm1mVDvlnswMNiwwCDhFWQMPyNf5RX4hwCgG4Z774bh1txUm4tCklJmpHt1QKTzUKWdikA
m+Qvx5MrOpTaEvrxrXEzEP/06rgO/ondoWyOORtAr3wpuH87BqQ04SIbZAWhsOurz95bULam6h8f
l9vyOunmPyAT0YQLuC9Qj1+4RPDqT9Kubx9Riw2eLwBtH2iR5qv+iatzmB6H+JRNvyoCB4VNV4Fl
ZRswXDF2WnkZLQyj3MYROyHULt2uRqfC6EPBZngu1KtpUppVa1nbFrXtAQ1p2OZ2a784d8FvBxm4
nKBZtp0NLss1Qa1n/Z8Wr3FudCbp2+I+QpMFAIzULiYYsK+z8N4Q1pukb3XYleI+SPi0rK9y3DSh
iaYeE/9JLD7rvLAhbqCiF01ujE3IO5f3axLbQamc48gdEI4kEjwLgj75EazkKMARpPNRNyZhybRj
yXWUMNBoJ/UvknIUnBex23YTSYnpLiW2yyt44/YxGwpxk05k3nAdDfKll870c0V8DnFyMUZf6nRQ
8lFBjxDbRqwQE9UvBeuOnxurFhi8nCqcO3myBY7EAnMHcYRUTAFUkLR55pwySDPT8i33NuI0mQ58
5JBv69omYXrR4ACKiPFRgyUq6oZ4rZTfjQ6BgPMCXXD8QdEksrf1/r/lbd6/VmHTJ3FdcIvV8/S/
YE1Wa5dUWzWiuQuGnxTAQwdlOKeWbFH61ai7H91wh9HhWCS5qOIy1mzoqHAO/8TuV9PuqXHRUa4i
faNeYjZWfUCqVMozK5JuhqEt2Ue3JJCSqzHp4YpQdzeNGVSgt6g9oJPBAU/TOiYWWA/TH6/aa8kt
gTXFmLni/KNa/EK/gps8BD2Djcwklo56qF4z7e4gSnNd+G8d96UV4Ij2GZ8dSKUhQsWYfmuGFYm3
k7q3+meMJ0l3dNmuUzwMfCovOLcj5MokdiNUx+OF4k9h2KLe9Wpfxzztrt6xxj/p1VpSelzTdpPJ
G8gjtJyOH2HqQ8adV/HaAgpZT9UdXRLUgjFUVtyIA6l/Uc31V4U4ajnLx2WU/TTRbi5EgpR6vZcW
mbzto+8ocyPaQE4fkm5G9Ulwpjar3bb8eDVlm6ZuRJRwG/I2a0AAirkfPgkD0pSlpe3ZD3ndr5mc
IdZoBpyn6BabJ6l4srxDLKvqp16E1oVmjB6Dr2Bnpeequ8o5uXYO66MiUWyzOzPgVswdH7EXXk3t
WiF8DTC/Ts3WEM+CeOy49RH/sLsxmdbJ8b9ewlCBWgz1uF8ceh96dgRltT3p9TFmyC7Vp7A9jBC9
OgYNhE2J85lESCtDtPmOXTThhjGzblLNIPgAVieROKZ9yVrB0A1qB3uPKv6QYJ7G+j8WlWjGCCLc
EG7oYKlgcUhEFfm3u9wErPFs2gOee8BVLGE+C6DZoKYWqsZXexGUs2XgTWMElatnvbtoycWnSpDl
m/pZao+p/yHQSCaFkh4mvwbJfV7Melgz1T/Vd73GDvLfUPLWmQbsuPgoh2eQXXuS8Yg01GkgN015
Gz2ecLuwCKHrsSQvpgBzA6G+NMMsqQUUxKig+rPHQDuzp5ZFJtqCZOMxfTUvsbQTxkNvcaA9alV1
ZhJlBQUyoej/i0zGLpKTZK9EVA6NxtyL8T+K+H2kzBk1vS1NgPlxWXoqrbOZo4PMnZrysFTBPr7n
sYo8rtkLY3tK+Bw4O5Kz0V8jaTWK51A9FdIeNhjFXEReL8uVVEHSSAxEs4yUL5TRnrIqO4g+r9R0
Uoa+lDQt6nCVkU7Boy8VH2RxgmDd1ME+o7YOQBdUdbhQvbuu2ea0rNFB1uGnxakzjhct+8OjrvXO
hNyN7Siqerk4sfYv8wBx+TPNiRZyPWokzueaa2N27xwz6RdGA95LvwU9dOj+JmlcWPq0VQtSyGfv
75O/s64hIdTQH3R0ExlqCTzfeOBNJtnhF/oUnn/InKb3CKydyBfEbRGA4YjexXxE8ZZX0SvNv/lQ
2Qtn/nfDGA6UijlrCQqIhOlefo05G1luIvSjCtpOkWXzQ6cb9WS2XawYcC4xedgavGEq07QLyFBj
5LjCDyX88GTGg0siiYHXuFxb+lVgYFnJu7J0RV66Gt9qLq/x8cUYICPCMeJ5FLqfvBeFCOxohkRL
JV+XMbrGFWrsUeD2Y/DsA0lou3Kt9LRPD6P4p9Q66QF/IvONgVFE/8PbBtVCUd/sHMp0Z2ZIHRBp
8KbuGFxZERzXL3Qj9GuAcTPmfjmxEFuLdQjetFhGrc1wlZwYYrrFq8EvAiFYsk5ty3C6I2+Lm7Cz
2T3Iz6Budpb1LSWPGWWWSLB9zWg5HoPgVNBvC6nFrKyErdzalXgKq3Y1FK8WwYC0UoxNBPR4QsmA
spA446UwPSP9GQ1noC5W5WSQZOpnE1E+5pegYQgbb0MV4mrxLbKeyMjf0Jtm32A5jLR9ZWyLImSt
dKtiUnMVGhbxZrA7jp5KcMdLbYos2Y+1EK8M8VRM6KeuSAOsCtfr2dOcdu4z5DMYUSrevRjeB44m
U6f/GGy1GF12giZAsZyuCOktLe9HaDxlpnEjpERSBcbeNqIP0T9a2G7K8lWRAMMnwJzA28EX4L/S
TQ4eoJUt9SdDuHwJ7X4dRtcAn1zafRrsZzzkLvrTRKuIjBg7JRdsTLETfwv+RS6Pavk0h0s8OoW5
6Y9ReqCBARHSh87E/ZS/M7RUebzBz8iUs09X8nRJG8ry1hZx8MBOjrest5J6LT/QnSn6etLdJr+q
g51KNPv2oLAqqBk8I7XMu58URYqf3QhExdV+yfQTaypGlR0rjm02QL9d+cMFooI8bNT23rffMlTy
4EeOj16yVphc++Wj1yymxdOSi8LW1Hqjq+dBv4uAIETrJ48xJlzjlGJisLWR8TWel6VKSijlWvUe
KW4L85EUx5iEh2GjDH+pt57NKdqor6RwPQ4vC+9diiCUPwG/jXbMBvhmnM1k6Mh4pWP/F+UFWQuD
jsDIpfwVLITf/VVJkLyTLon7R6k3WfCLEjY0rvHc3rgACzz1OFBY8wFH0bvqftFXxdlmnnP66WEA
MMLUKDCcYqD/xmOKX7RLTpl5F/uLx2ebIuRXkePbaFnZ7rDh6TZEz+KB8cio1Q4Nq7mImXIF5R4j
/HdDaxpgfejIqBXAgQTJOUTpD0pVzT9NsMWpDdPP7F0U9210Nfwd1r+w+BWMfxpLbASDrPpVjus6
dAPy5sOlGq1l9TZOFI4N+oG7GmL5ddqvgpgG+TygI25QlojzzdaSgOT0/qUEmo1RTvlTYjxWqFkZ
gKMfoUFsk1sdHLqWI8Raid6NGYZqlISlXlPUOQX2L+c/js5rt3Fki6JfRKBIFtOrJVE5W3J4IdqJ
OWd+/SwOcB8GuN1uWyarTth77TTc4HYc6kvXeEsnO42mjnX/Dy3Uuu4LVFz1opXOBuj6smPUP8U3
e5ap159y9kt96uU8tiUpLmZ87Unu8J+qfRY2JGib759WlmXNy0gBrlPAxFRRKd9NI8SdgNrhkFUE
CjIs+/Djj56SowwvisUWlWDHHEIgg8eA3rlQP6qb5rMUftb3JEKTTE4ELyk9J5efbF1FHNrhU1Hy
DVcAxbzgUGnWNM1QRirvV2OKZC0a/WROPN+byoRJ4Y5f4bTRAkr86ROmisLevh++pPkIoCsRUUBW
14ttnRXlYA/PORllXIfdSjHcEQg3bhF5n/I9M9JRbmp+EP077L87kCVz3nfS73v5kUZbdXz34I/U
8uirRHpfaIQUfFI9tiCUY/YzR0hZnmcjdvpXf5TZsKhQgLHA0tq7jjqk4BGk6UrC1WQepXka9V1s
vaeEOOcbNN3IFfQHM1ovA9u9xL1BEUsexouFrnzivbTnYNVnxpbU4raf7NXE82pmALDYWcFAUSzM
BUwF3uLqVVoM4f5NCQgI709PD8LYS4QJWKI7VITBA1+YPjw1fZ8l1KI8AuFqbqarCkj30eDFiE3X
nn+dP3p+qOd5XL3HSZkENx0rmEbhMlDhxCwWR/82lPciNihg/9npWc2JrJ3HrOu43SExwQCcAkRu
/d2gf6o9AMN0aX4JhM1wVprxHGFgzJP3IPuKnKuR7+S73ywcAJVMkAGySdy0jAPUFL0zIkONz5PC
shqCF7AJvnkTzQzOQqeVcEHTGXvavu+CXQc7LuKsJYVGRZA4q+tnz2Ljt8tWbEbdVYCa5c8cveUo
rwa+gAjVv5at0myv4NCC3CAX2pembVTauMQ7x8h/M+VM35ii1FZmVtl32S7ZeY8ZdQEiPlYNZwcK
WU+2KUmphH+/w2CyPpvgmkyC2C8Im+i4wCyRNdX2qWuP3cKf9pM4qN1PqdyIHg61Ax8rCux2XOP6
eKn+KfP+o0M7y+CP0WbLg2BjWzPCpV1+p97K7Klw/F9lWPXyh+Fx4rkGEAddpeeiwwnU76J0Xkwk
Ny0DCPkea4syYK7wSLgikJ+7mAjUo8yAgj1GHQ1N8bSUtw7MQuLf7PqCVYxBpNG9AiSu/WdsWQw4
aSDazYCyQe0hNeCE852lz1dGJjifgSsFN3en/7Pqe9byrSfHLj6CB+txjyfeTi//cHWa4ssel5LY
XFxeWuuqConbk8dv8mdoz7AZu+7ZwaEdnNeBskzRPkOtWJvJdcRs16DKDfhWSIZYxIy21Bm5N8sV
2WM6EY6epfDXeZSthPZovM3Mh7JWcnofmWXW6BZbqtf8kA2uY2DxSM8aXBlrI6sdCWec4Hsr3gfy
xN4IH99XSWbYpLMmJtJlUi90gKY85u2xJyE73cXFUjFXPv5fscdvKPPPmkFmbD8C4263f4AdCusy
5HfkiRwGZXrgSq4iXuPVWFE+X9qSv8OmFcIP4bbAXpd1ucmCQ8l7XqfpMtBuEm05UMH5IiqCzdjc
s+aOXh0q56Est80/rlXOIUX/zJurH9DVvCQqyOUl2pDUunXDlSG+PUGqv6XakSuq/zA1VHtvYKgW
5Z0VMysNVpghd1i+wFlmk2g5W86bDaInSQKLduvyu/qZxrem7RbNW8amU/CpEv3xodrcrS0RhyJe
qeRzcRyjsg/DOwqinJ+XUQ77cfS99t2gN5sDHmqE2jGOVg11eQL5KHP0PfY7HuwP8yCcdVaeW2Tz
oX/32q2nLjNrnzTNBWzZMmRiFPogEYEIE/jVouPWWAyvsWuXkoHU5M66/PFZWT5S6xt+ZpFQ9rhx
teJCKtpV+Ojs7g4odcloJpvYrkUnmLew57zuF/ZDXRGFEqIbJExLPyrT1WgBjKU30V4HQJve3ki+
YqAnyfCbG5e44I5mlFS5NgIaCLykl1YsRLtLHHx443uDhJ0D6T0MfiuJyNTeA7criCZ2hmVZOGuF
0k/5oESw56sSmy+I1JTCRbDYoRTEU58jscEQy8Y77V79fps8gxBNrJRAyq6oj2iOFSSz6MMGIK+o
bSrjbYTd0aHsdZzfIdtNbDFs76cX75o2rnxw8Gb7QaM8FjA1beQlEKICtBiSIVQScq5GO8VYdQ8T
CCle7mCHS4ihbZEsudwLKHYoflWm+Tb5uqt++mJcb3Q/KoqKgaBtJq2HWN1l5qGkPByMRx/vR2Uz
8AvSRuhgKhuQ3NhyzExGfI0zxuDqgncPNrzOTxc0bz3Rfk1DQWtBgrpL/ViwrqquynQEabSgqcZY
wimYBa4JvgWmErnenlh1fAazWFquItjEdXHkkcvYGzL2ya3flDKLKQJ0o9rkCum/aus8JCdJKlcb
FRzdxOVANNb+jRYcFMbvDYq59KgVLxaV14gaFmlCueYBl9HJEFuf3p8QSppyCArlCzOf2vxUH2H0
ja5bEavIWAj/Xa8+yuhXQj8WBNBO8wJQa55FuXMAuBavGjcyBv9mL4cLv2SoCtI5zbSTnn090eI0
/CUjuJTpcPVT6OA69xqCEcjlzsas0XMiFtx04LDgHoq9ZxCqhxoNLwpqKE575guz5ALdP+dLwXuQ
DEgPuicWlWUV32Nzcs2OaJCheWjmF2Y2dzJwJMGB9ReKvEl00DJvXkYFAv+AlI0/m2mS7T//HPPy
MCUTesjfLcQMhCVdSrtY5ECrO4LQiblpDbGW2j2t3iOl2hrNE392FX54mcGdhdrUunbWRxvi4mQm
pXf3kXlsQhndeup6Qi6gRqe2/iPFcFUjqtMoDFAJDv640SOJFju4lCSVV3z8DoND6KRBvVAAVRQI
EyXlWWx8xum2zS9VdfSxHoSgiPUoeyTY/x0MeKXqKt4lQf+op6uQAtyBszMSy51oJnOlWd7MqEU+
B3jqRFoueqByZNsvg0Z7kbBV2o7IQ7dk7yZIhkVH2kFDwhbmTt7fSI5a8M+BCMeqkI1tfWgI0Erq
e0qehM+paBvu4LsRM1vovy8960YcDzCTyMxBv2Kzh54ikz0WiyHMfz3Rt3A96R82ZEhtu4lIKm9l
k5xQMsGIGs4wehy8TQvZo6NgzKITfuWU8XqUP6FpUnZo6F/QLY5uNbIqMSecL0xclrgrM7Z8cgxR
LeLyxzrFCHWAo2Dig3WofjRgpJDWeYSO2MhWEfKubHgjJWYzRbchZK/KxRGj/8FggLga65hmLDQV
az7ZZ9JqX+GDnpGZ7aTuIMBM0LfWX6oH86Cq4xfWFVG0TUk8GR23no35D3/8be0rBiscllev4hxk
cwufTGZXR/lQvH+pfYC1uBjGR+ddE/VDlh8V4Dy6g+mUZacg+tS0a0FSpc8LV3HrjQMrSJYrlCNQ
CkYYWQHnDzPDUku5ct/wTS8i9VUkd9l8TtG76hxr1mij/RSodVh5Rqy6jdJb+GA+XzTm1BrnY8C9
RTgk+0NGLtNkn9KhXAdMvcL6OHvwC4GKq/qNI/s+zirZgAjGNPx2CmpGGIUZXTXEhJdKPQvSZuxr
n7QvfT/fYKA9QHTGzTmwiz35ok7wHiGW13R0hwp5TAFfgdqgS6NNwsywwydG9tsiZdCooe4zsV8U
hg5cZP6F9k+Br9/puGe0fDUoyoq9AkxuVtFmwwSTvqWUGxIcuDBU5OLfXcWKrG58Tmz9kPcli9vy
rwE0Z/FUgCrjooagrocgrMpV2VYbkN2rEKHi0FHUhB7SzI1RHftIktIW39XqOyLCMSF+qKreysYn
9+dGNojRbPph52XFOZQxXh37RbCcKnWa125ckTrNOOczn7/1+cOo29XomNwFGbtw00GxOrdVgFtC
BhjartAMfhENUNim+0v16FQb6q+Cmino/xeoLFpml4r9qptnwgrA0XDBwAwx9Abh6YCXul0mqBGY
mpoONjqXay9ocN+x+IgAR2nhD84IwJrUTAH69K009hqbAySpnrx61rvdHWTEcduvZZ3sy3eN2mZi
kZxjfG0sY+HHn1b3v1mL3G4FdM+RfO4SCWFX63CMiWaJIzekcuuV4MWj6ZmAAzg1psT+nsZcEJuU
aZppsy+cyDySFH+sNQ+1OveGV2lewt5hZwwcD5Jev3bQ0HTpIpXfef4ziRj3/wSD0K3YLNfFF2rG
kxK9B6jPlQ+bko76rLLdFo0v+s/QR1jEUnSrVjxm+6IBCaTvRENQknYU/j/BvrpApSIWDOkuhW6c
RyN9ZqzqaERktmth3SfI8SaV0ND4YARyDkFYCDSBNrYdK/+2itFthz8wMzHmiAqBGuMY9vozVV4/
KXLdiZ1t6vs4szBc9VTuOr/smQ4GOICazK4gVg431fwmk21C3gPAHv9L3Xzp6G5IsWVVvwPcojM6
HPp7pM0Y1pdGZ/hmEOC78VncBXh/lrwEJPoE39Z4oUDWlLfIxkjECMRGFZN0j6KE9iAeeRwBG6PW
gpU7xzkxAfDSQ9q/OlqMMY/SHCGKtsx5mmp+CWr4XtpcJ0Sb9xlCWRtaqBslX4if/fbWFVdZAu/j
Z04WNnIALHIvjYUdHq22ZGPOPHKpq3D1l73zjpwgyvSlzkZ07XsPWwEaqC0F57didy6o7ZeI4RYc
lYBlBUdWbC8zSFTBNla3gWGCPX4OHuIzKJ1srVjH/Eie9RI/Qm7VroFFkjRO/qURYj+TvyG+Oybd
Z8+ndUf9WvFfpbeR4iLGfVrthr8UZJ89KosSucjcy7JlU+sLWZWoP8i6OuQZGvTLNCHpYK/mIak5
0TRF3UbFMNQx+BtCpgbNKe5/pFECI8Y4sLc0AqNVvtvvvGAvPXPLEirW3q0Yasl0ABO3BCGJGcoy
rBcf81QippVld+tYpZ4iMziFM4iasl6NsPQ97AEzSaQzNsjfUqSBvsi3lvYIke4PSb6cv0rKMCVv
8DFF9wZKoL8um+PY7hSbedI2fWTKW+t/zR4D/lci6NJXlbdLYWbVoGGmVyV0kXL67H50HoErPh27
uFkh2kmw5hUZjuq8AgSrpQO60rByjMiRCN67Yu48eqhVcvYfI+PomI4388vTFM8LXXim9Shc1FBu
gO0+wXtAft2/kSag6dpt4yQ41Zk1qQxjg2TLO0UOp8Gksrz4ebtGdJnwaPjk6e2Z4o5yPQcSAJAj
hqoHonPGtBTobkZYh3BJ83LibTKszOSSEJnoH2ggSHWYhcgYxX17g3KCPVPfErhqo8lkhjksDQb3
DWDN17ZYw3wx4jXEJmwjIwuYYjNqrqaj23gqON3vWnnOtUWBtycjQsaLYrg9d67QdkIV8cW/09XR
h2D76gt3YNHCDhjfC8oMh7jnWv/KcZEWzdlst1V2b9AEDL81tXZVchnVb6S3vdAtkjWQGHNcxnfH
hH2oJm4LYjqa/JiwyK85sIX1P1501D8mca5r9hTaWvOdA900EzrJWTEFaynDZVlNa/TquBv0QUEh
89RogeLobYw6N6+ufsIWyd8WhGrFbGeh9abCWw8GlcPZ17Dt91wlA1MdvK7NTbB2luQT8wFqfGCS
oE424ynj4kfR/U0gbmsY4TjeycQ5dcOqMe4lIv/Gftqiovy+xP6hCY8WdaCmOBTYh0A/O83FsFiv
iL2TPQcrWY500mbxoatQVgXp2phbcUKWOXjFxHdn8MqQHFP9Wul/AWsJRX0WM82+3zlYHo30n2xT
ZnAZAu4j+cxkXUc6nRh/oib2qviXFqS0wWWgXDrZ4poQyYZ9O3zL4w3RRUxhEPJuxqjYMaVTvUuO
HiLBTqVYPw6HxEgzWdX3qnV10MI4QICZo7iBLAbC8TWy3Lb2l1kQ33OC29TLEB6D6QPRQOjME/XG
qAgjk0vfIqbUeW/Hq2+cSqpwOPLulG3gsWBm0g0cekhVZ4Weh289JUT+bWLG0fLiMVPHS+0Tphqv
FLNxUW92kAhCpuBeRnGMdwuVmaoh+YBlrf2p4Gmi3sa9uVaLbRiwnff9nQgvQf8do/rXCo2SIlrb
BhsE5a3hIFextJr+7OVECjAzqNl8tNFZJBS+Lk6zbReeJu9mV3crRqKSofoBDZqfGZhBTkbhSTvb
sOL+8uU8R4KbjsTjN9SWCblI3pvZH7sM6RCCIMMBKoZSPZI35d1xzKXjf0Tkdpa8K1JZoNMij82U
2DYXJQu/jC1FsEmtnQV5N1e1va+wwDZoLHi3o6utvsYgGyDpuI0yEercuEkNuKtSmSEDmUSAZzGY
VfVqXUYVK7Yfm0YIl/6LhWiB33Xc4EHlA69wlWBm4E5Cc7sCtmOiUTU/JAifcNh65q703oZhL0vl
l/35PaszVtEmPnsuEZIfBEGoPkcBaWob0/Y4XyCA5cjgFX5oDb+22Abxjxp+tKzQBmvctv0uq3qa
0M4lXXPdaewlqOVDfBc9g8GC0Ik8hcrdpvVnpISYn5xlEl4Kx4Y4aFhI05lQqWa3sTVnOz+9xWfN
bICIcrTKBdOx6SFsGm/REU+dvk3shrX4X4uwpsDCk6KCkRn1BlKMxEPxVji/dneMhpYtISY2NWCF
46wQd/4LGcN5anBodHRlPgM+D/pv1R2nZkRZApSfiXiLscI3CCwDTuM53FT6UO978/9ulfA/ejHf
M5cW/WBLiJaSVYjr8dHUQ70u0Z+YGj51bt6OPS9lVyzr9wxuEv6AYWuTg6apEiwBjo6Bb2MyXxJZ
rYvpaTLnpVz2XydkMQ5xQKoG65oSEXljxBxf13DB8aQler1DALO0anMTTjCRoNuVjYVeep6NPMIJ
VHdgrXyD/FD831q3rMTdGIIViYS08s+Bx19jOtiRC0f6WWP+QmAA1hEes5jw84htTZr1f5jgGKfV
3j3w0mUxmO6YJ9hPrJEgaf3TwNGasImy70rOTDZZ91hNUw6PGMW958PHxOnTDMwfQRzrCP5Dm1fb
2tKOUZ2zdsW44vExY4ZbWA1HUV29K2jSKqzhrbez2i/uLR/xS46BIcmIa7PEM2T/BRgNV4W1mkh8
R2vuEVyryOKaTTpJ0uUbztp0bL5LE7r/kEMzyLEnESqIKDIOvaXS/BsFoA2pH3zezsye1cM+aff4
Bo2UzhDTA49sWfZu0DCfZ1cRcZ13PDR5hUfc3zbM0PvmX9peSAo6kyC+IAP7xcL07SCzMqrxlJnP
GbIgnEOCjqCfPEy77cJOELo1Mbwnh4AJidTDd4KTyXbDKr/5g9c217di+uxyDJ3Mp6rUbYiic/Lx
gdGAtU4204xXIUIjT2VkiRM5rpy9ne4FCDOzdNZtEp7Ljllbqnza1ai9dEBrrX8B61EfL2bKACvS
FzrYWiVCVJ/lbowp3ek2ZnboUFQM6VaP2qXNqyymjY9ue8yPCtIRh+GdBso5678LOvcRjY3a4fQG
EM5lzs8uV612hr/nThUGX5IYLIjPVQL+Or83sN69+eMd+CdilOnGiIBjbJGPnwoE6USWv0SO2EUi
JUgmWmRauksmpitoRdFP5e2Dj2FLuB2cKy4T1AW66q+V9EDuDeM1WOZFOWGJmamc7TJM1ENZBedq
xP2DTaaF1GmazUbtmf4aGSVvdSERcqPNdl4tuaXWsCkwiEhEjTmLW625mVyPjkqz29Hdl0FBvphC
Iv1fOibjS9V25zAg/hKOnCMcWrg13KKlU6dLOou1olMl0Yl67IuorbqW9VhAJWk8PKyFXs0pGtrd
Ui31A/3/axwwrbchOxxb6NQUUUsH8UPWFgudNlXBUpASfzO20Gvhupk6WNjGXio63HYMV4CXWhjX
uq5sFTrflgPkqffrVnO+eppUj2c5kurfxG6Mu4Ntq1zYmrFkZ475ZiGwcOc67YEev0dG8QxoMlUW
u02qMbPo3AYrDsrLl677tWD4TSWFc1BCi2Cu75tntY+WA7LvBKEOFGd3dmYzx3N1v2f3Sf2grpt0
1+bmyoheLcb6CpGLyfhjhNB59e+xRPfxz7DB0bRQr/Xo6KBqVqzkMZjDx6gcEfYNGtpHOyHKDYpk
t85E8SRVBFl73+NklP53Psb7zndmfewyK4pX03ptcgMyTg0cO/chYcD4aa5O9bDso6XnyLc+nYr8
qwHPoQ+ru7GvRdNfDcTeHld2zT2so7VrnzUaKwJRYnjX6aO3rH3oO5tUr5EFcKql4zlQnJ+xDKHn
IU0ekMRUAc7Fe+tg1sype4E7kQSsGcgltdlKdc87hdm2sQsba9NHHpt0lA0l+DiSHjDvosxvcOqF
tD3yB17rIo9oXWdRA9cjLGppRHS475r+HjOd0uKv1mLUHhm/hMnSPamAbVh2+pj6wnoTj4TnNQH5
qxH9w1nluW9b4Au4O3L/34SY1/PbkQ1Nhb8cNFJQ3LQMy41iLFGM4OfPsm9m5UNJOGT6Uzn2txPO
Ei5CW9R+KVkmsipgX+uscoZrIxa2vkZRjQPNbBWCRs6tVfG73iiofXVeHp0xRd5nt2QO9/Qo1wjW
6/pnwVFZdpzBZ9aYgvVboN/BypfOoTCoXKqHgzsoonsJ9nqLMIZAgFwyf/6IsIfrvkcECX0w2++w
9VmHHR1r3mrP+qIe1fPvWH5VEqyqf0ljxMA9VmDO6zkaIx9BVbfgQQgDUpnUDZYL6552P6LzBaJR
hvaq1/S7Ah9jQkAFp3vZsa1N8auZ3MteCtbTCzcT2+xgXv7yYNT8ziqwfiIUDw9TQKsJyOo9wl65
iTLw2KV1mMJoB7OQXLH55SbMG/TrOa0J//A4KiM09RLHnu+AOeMqcfzOVWeJLaIc9uz6b623LzhG
S6daTbn90cVDyjjLWlP5kfwWs2SF3knmmQlrGo2qY1yHgGEBg9/JQhXEw6hhlB2CW812nb/Ic/nl
DOo2bGCB81wzkcUwv7MhEFUNkHPxLukLa23Zo/Y2SsKyM9g594oskhqrYYERqWw62JfWS5F9TQau
Vsa7te7gdiMYrahdE++ClULYt3cRDkSV9dCQlm6FJ1qk1XY0IlrWcKWw2C60fTJePb/Z1+Qnp5U4
6tgzZJ4sUuPoJekmJBMdOt+n3jW71NaBYLRkoe7iOXjOuBVCYxWILpUBjdalfwpbxVgo3DwQ0dM5
Snhf856VBiIv5EgajpiesWMYy03vZ9uqQz+vj+sUySS5MauYes9E0qjZ4bqoIWtV5efYWW+JOSLS
+s6ZQKrAay1PW0TNR0qOXmSwfuawSpzmRj75Umfr3VYaa8/pBNDtJWRAUQpYCH1+mlXxMZC9nIED
yLobxA+CcF5tgya5YZvYqEsuU1KC9b1mty5YgSq/DFo75478zGHJA/VsJW5D1F5Uap5ssijqmnXl
mFvit19kUj6aoKeveMO7B341WVlULXlZrlTZbUeKE6fxIKc9Z6mZQlVok6+oUd112Nbiwt/25riX
wl4XXbYu564HZh3lPCkxZAjYvB3syIkjjsCsZ7F4p9tClSLcCGGh6MPX0H/6qXo2HGTAzPSakZSl
a4IWoKQ+TMebJ4jKwUOFz3XrKODOOLtGDrQI11/maU8Nmy37ibAl7JN9mUb2K2l+bhbnrvc/M9RY
UfTyondrWaCw8MjLnfJzxGBLViubV6xQ/rXpRZoR4Gi2VASa9iFgEJyBoziVNePAKv0b4sktaJYa
1ds7Qbi2k+zcV9muBM5g83H7HBAFmKOsekdxSjfQ3PjwIzRSEtFc1043mR86SQlih+yuKaoUKGR2
Ta2YOafG946eFZ+t1l4mA30bEYglZle2PVFcrYdSdyMiChMtciWiVScWrqZaOz8Eo0YbLBgIqNwk
mOAtoR0Bzub1q6SQcB5RiH3UM5EQkeVQ0PRUfJs/LHNsLVz0+PBrZFusEBdDmZ97nJo+QJ7MI7GB
raEnWQ1QFFtsN7Ymy4OiGNAK4t+nXReWILIkX2f1zkbPmmCyKmBmGbjdgXxAOl57cGlMCx5L9hbQ
oIZVzFXPqIj7KSvivU0ylVX5RwpJFHXeKcTsIrtsFYTsqxR/o47Wpm6KVUFdDmwfuW59azzlUeG+
bdgKDBigJ0YlY8pZ7LUrFv19xyxEBHDm1JUHP0VkPe8wW9mVzv9DLNjC0pNNIJmr9N6uIO/INCE1
8U2ZEivZ02zIcED6yWcQq7wj+O4KdOQ2ZlT57ZWfRAh60ZvKxCHzxdIBxZABl3LyDZXROvSmN8ck
3yrouTvTpY/V29C/KkBhAdv8Xrym2TIW6PzgE3ayXPQTxaFnXiZDYURANI0B/AcFx6wVsUaGXBk4
Lh0YsdO7LYNXr/M/GqI14xRdY1rxKiB1hg3hAf+oEFYgN9jICSF7QimGX0dGyd4wnR9dfsU5VbWv
3B3dPPbqsO71AXO6uhop/YdAeVUcgima5th4f+34k4bLhssx8uf6SN1bjgID7bM2HtHkrHzx25u/
iuHdBP3FPK+vyz/d7Bc+MokhEcxj9V1p0+ck1QoE31LHaSKYE6T8qJp+1WCTDymbY9rJmCMCG6/C
DheqG5C9Fl1cDYGYfR/WH1kC1kSaVE0bmqFXM3AwhGHdZUpcOwmdvLeMa6AVdj+9W8idOkyjrRoe
R5wwRTCsA4XBZil3qt5siyTYG+xVh+oh61M7sPkRjAE9T+LIZo2K3cGENITH6oQDb6MKBemGc4UV
CGcbcyWlOIqGTSq7g8/u2I7xLIQYZzUbM1FGRoq3tdB6qALJaJvxl5J6VSXVv2kcthaTFbsr1+aE
Js1quS74tEeyFQAhAEQ/jF35tOxkF9nT1deYoVnhVmIDz6Ewd4J55RTuO3TTYiRb1QTJYMZrWMzr
YXjz7fGVoo8JqVjFDsRaHSmEzOFAhEaGfiHBgW7vHFgzAvO7jwWz9cjPyCswiwODIB9VKstZBMla
rAK+r2+jeWrpmRNieYWX/dWQ01/ySL/6LPlawktqJp3JVK6zQlxiJA6toy2G+Dv0H2zJ15aCXQKy
Y11WqH/n3QOsmc6EJqfvK/60UmMdBSfGmnPfsHKRnBE9It9+gLISqEjK41NdhK+89KdxCt5sI+ae
0MxsMahPlam8Vj4ZNm2sHPgqgqiCHVWKWEspf3JCf0hv3gDv/R2LNQxuN0DkFzQfdIJUr/4LhT7G
ImSm5z6g1NZNFDEZKCM8tbiMEoj3kbXP1e/S31bcjTxze2O0X1Xi1ysA0enAJzDHGdIleNO075zh
p4kZ2GNvi8lnCcilVH1OSRC+I3WLbXw2RbjO2QyPOc7WgcWS+jJH4tQWtxF6viAqf7KB/E6Tpiup
E3fEdyAYUncB9QjHjw1MTjX/esZHyugfPbgIFaSDIlTvQp0pnrTUQOMMeUeWi6c0Xmig5puW7hQt
gYE+OBI/BoIvXwisliXWDvirUr8MolrPU9hMM9s1AbezGwtsnQ/74nVo3gTe2hAekDfu1JJ6V3DZ
F7Bb2GweAt7UsjSepIM8EHFevQZvjpnOh3YITS880OhcrAgWHou/Rl9aFKoKwT2syF5UwdxKY2SQ
Mdz0An0tFPU4cB6HI5jI3voLs3mFyxczsEBI1s7AMj58ZgIDwr7KQN8OeWdU3CHNb6XDfCkYtxHr
VwcTbxplO1+ymWsqds3poiEerMZxoJjlNlVJ58NjOvb01oH1rWX9s+K4SRWNgkuif9OtZ1IicKS+
zmN/Zr2wACv3un/L4JxkfndJJrmy6+DdB+po58l+SOtbx8ZAjMlWqXja5gyIEr2MHj/4Mvfa+ldO
wzGoLAZCxQLI/irveVUbYqfg8WnDuOrZ/muzQciy32RA4zoUuwxQRJkgT9Gd3yYxQjSrLbAd60YM
YYinTfXSZ8VxQxwBgvJwOsgYrB+fYe4Lwr+yVdE7xxavmJi614DCexrxTcXgfwogebnLK7O1Bh/f
QjOtyaqnYGf6rZrCFfqzkVRwqo//IOGBMGv0clol3qLqitHMic1t0efo1SkJEzU5k+Rwkf1XkTz7
btqXkvOxNA6OLrh7vuZAFwMoXyGX6oDlD7SzaJz9NIxbqyiByTnqqm8YKwVY9v3OIS8AnaJooBKl
pwbKgpM42B4om8vyrmUIWrJwLYjZq2OkETbz06bd65bJFeKTZtJSqNE0GChWvS57LUZzYwoEvyYA
otLYBelTeEhR5iQR4hBay7nn4JLKfsRDMC/6KiyITKRQcPm64cbasZ/Mp181m1rXT11or3V2jkYW
LFRR7EprcGXV7NMmRwaExIyR5V/ppfu+5DmcL8G+xjucuJJgK31kIWKZbl9Uzz7+56dfUwPcpMxd
IN8cQ2yZss7VJ3+Xin4bxtPFK4qVg+6ZLRCT73ghJ2xfOJv16aAzA/Naa8XFjL4phW1E1KX62TiE
qTtLGzppKayTVrMnicWmRa6SJsfQ4zLxOzJ8f3goMPSQoAfFeJhooaAzEufOHWyc/AhMJTT3zje2
vQNLkSVMDjGkVC20OYwNx1jjjO1vNjv/nnyWIAzXGnlLmCWkNXcNs8sV1nR2ToOClQgLwIBEW5H3
uMucI0iapsuvHuJB7tr7WLfLPsNOYPjsRih9K4BBk/KV0pVqyDClXx6SwF5Hkfnt92g2RL1R5cSB
uLKj+9yDRKJ+p99ijZCwbGtRknwWKOMGxN6T6HdFWCEx/vUbFPkWXs1ZitCgfVGL7pwK7CmqOOuW
vTaqAifXsBsMsPtxQBoE22/FUo+V42093VoZXX1TVBPjHOQOJqrW6GNIO5nKSUz2ulXB2n1kardK
Cg5TlIoJE8NOxVKbb/waJSwlt1FWX2n/WSGRzpx/BqPtNp9enYn1tpWvCZAjyTlJPmNu5CAcMeUM
wT7oGdBGzZdpBveC9fsyMVssPh4LeKn2sw0pxgAtjKfVne0iO/pOvBjSuzVb6jEl2uFBlMkuxSHc
sQECgsCEjXet7zkfzftMOsng/MXRJi//4+i8lltFoij6RVRBk1+tLFmyJWe/UE6XTANNk75+FvM2
U1Pj6ytB9wl7r/1ezNnJ764OBJk0n86YPXYNnobQGx+KbMbSiRMA0bjtDJi+1SobKf8WsMAQfNRI
Bmw9PE9TefIH8SSI2jLj+tVJmJGN3qZDD3Q3mfAEgbp6A2pICsvILRfH/3xLkhmYRnmz/AYtY/1n
NBHLvoE5UfZjKUn5N/DQae2CzcnGd1R2JCLFzIVUGjDscNqIKKpol6WEKZFo6QOvkHW+M9GizM2l
maqrbZFzhfqkysrHUMAh8M95nIKvUiUReLlBMeLc1+lvXPl0s4j6ErY0jVtsmeAdRxySvQTk0lhv
SckUc1KL2hgIBsRbJycKntWGO/5qh2k6tLqNGemjOXlMf+pdPsUY4gGBd+LcKPxCoVxHQyzQ0VCl
zeE5qfqbgwQ442gzzO4SB961ztOLb05bkbv7odLcnxqHhU+EzYMrX+bo0ZgoZ0b/oQssrP+4CMr6
mkn7NCXqEODemtEYK2E8GoGPVZLBMHGXdq8fcojTbQKXP5zDwxQja7QBWy8zZ/IXcgMLJt2U0epz
DFk5XWiBQPIgRnNRl6d8NFdt/x4W3S52uSKhxw1+u+pIRkw5hvjzWDIh4k6K02JEb2oTsq/YUZ8v
iG+Loyve5bo8uIZ7MbishzjmqSftHIxUWgKUJCfIHekMF706l3xmo+c1GUyilRhnCrzEXaly0ZKj
nbMzxosdZnYOcCs+NObvRHCEYK9WZOYhhIKSAyyGP0OCt33QYto3Bj+yFJgs0J+58C8iH2DvlID+
Gq6JH8RXqfQ/RHh7lbovSZMqpgv0Yphy0acOKByh9mohX4Ml2jtDrKmRUWVLH4x7qQuHByo/tBaY
y9yQs4uP9augT1OL28Vgr1FYzqcwuvs+ip4Nqf44Sh6m1r1Mmfzn+KiCKrSZJr2iN0OQytmbSmLi
+yAUDHoEw0pN31hyQ4BSBW3rz9zbQWrzQutvuQiwVYn9UUTeSec1gN0A52LSJC8MktexjPFmAQu+
40670zXGofSzt97b6amp510f5ezpCEsd5GGJb6KnvLPtZOv7018Xt5x6lKpN2xDrCRXdqqiOuU96
SOiQyNHAKHrAmTSDPCsPVl08t/6bsHliWooH2/EBKsNHiqAy+UhERkVK7UDnagRsw9M2uOUGoDyR
HXvOqgm2gz/EJ6ewLyWhO2CaHNTs/OYpIL4+bj6mWrw6IZHYtPtG6R+KzgFBArsystxdGRh7Bpgr
auy9C5UqC8ydQSHMeG87iOE5q8Sy3sPBgKGLE9co1DHNJhYYHsOmat3F7DOL7kmx4NsmvPnVMGwn
jtIY6cGknIsCiN/58kt3w9HyaLVLdz0X9bmEm2ez/K2Mf5F8zonDYzyLTxuTjqiI+p0R+BB9RPPF
wBA3v4Pa0+jANuLmrDIcnXX2rMnycaUksLU65smwD5rvgTpfq3nV908etQ3dCs5yhG9dfqvxb+FJ
BUTzGsjxXc5ogQZiz90nut4PiacvtcTOxppsFDXTHgX3GHdPDFeS+9pYgAp0WH16H3dIybJF+LEe
AHVGDplgXnev4vqWZ8OTV1k3o4I6PNtAScA9mt7zWAxfbqz39bQPsEc2rbGuNTWgSwKHEX3UylvN
7GYDBg7mgNmTMVU2WcgSJr7pzmLaUPymRkA00uITMNNfwshv/YT/XFvBy1D3nwpu2V2iFkC6dYLF
SasUwzWaK/uGcPbmZ0jijRFHn0uJYqFXq20PfFWAe8v8bHBIF3yAJX5YaY0w32Y8OE39qLz8aJFw
JPzoBwL8PYt4uL/xLcQcoh2+zWq4Nrb/2NhErpBrJBBVoxC5cjGMTLKYaBkoX9PyoXTlzWKul03K
YFIe7ZxWntyKxM+a9lAijUZm4hrhZ2ujrTbNZ6OzzoGNg22IO0KO0p2NJma2nYtTBbs4yXYqREqE
XMcdqLQy8QzEH5IRbDImNpfRZLJZeRwOOmH3YabUEDBvhGqfssbZWmbwIhsamy4ft62OqREdVGXk
rZTuZ4giAG/XX0p5QgTJ1dOJh4l2wv0Mc73MLJdaAQlLbBD4HgGojpfsIZ2aS/o2tBFqI9o/2b1Y
Kn50wv5poAlloAl6UQCGGyUydshpfPY7BaSpY3BHL/xQIgQx84QpproP+apro5zvxpBQvCCWdIfF
zuq6jUdNqzLjytSCmMAetjBWwGl4k4qeGWN4T4Ofih7IEmVf7nIodllCzzK80Wv+0aHiE0Jh1tQM
xxqI+SjkmTwyo/ed14Z1RYHvshjVr+jZfQpyVJp5NRYoyePxXrDrNOAX8+HQLJeHKRm3XhVuTMfF
Y+hvkjAgnBpYBZRZi3YFkfR6hgBgaLH28P74UF4dpCoe4y6d+k9DX/TrMliiwdCq1OG7tMEFUnZ4
SrF/ar+4Yb1VmQQHbTX0FzjF0zHM8K8vSGra4gWkrWLzqS/Q7NbeBSceAbgRfjIJGOOf0jCyqveq
qynZ7PvWmU6q9k61mi91WVzLPt9FJdwx0TqH1H5OYAHZHUJYj8EFEnSHbexqagUCBV94eyYjjyqx
V3KZM4b1mYX3X1GDwfXBbsmUdLhy1meUnGjsy+zSJCDUKwIACiNgT4XwVXJ2bmblPPmcs0kkkVXW
eEaxJGO4KzMIVRI1dOa3J6Ptrr1UF8LutjWlBNAo+70ukEvUmWZDb+Qr2Qb4cT34GmIj+4Y+1a6e
vIFp61A/MBW74HfBKGC9tkKbaLI41n1N7yQzj16y/OpsrybjImBfazZH1+jf5FR9h9mwnivv1Nnp
jRE3MyXwLKRMAveNt7jff/qQtX3XEMioeA0xa/MPPkQE15fvop6Psc7/qrgk0Mw45WjT3drjUUiv
To/0n//I8oKJVKeireUzKirjk0tJlAXIEhuDBUTC8F3hS+SAJGZEQHWbyQtWOQsnE0tanFDSBpRi
Ele21UTfuqzu0ffvW3IMYhs5rEj+zHx4rAXgX2nMOytHwRxOznMSiK/eBZ+ZIeeaKNOS3kelSCUN
anxqmceQJeXPXng3aiadFayYytXZOjDnw2APxFBjKnMVi4YQPjF+ngirWtNVFxHVZ28s/+V+T943
+FgZ15tcdIT7uc22GogYM7JjSTQx1408UqfiakD6YQWHip7Gaz8KtIFqjh9aE761DwmL+ZZVkFxf
hCvHz56b3NwR9kuBD+3ZIbG7Ue0zq8ONgOFNwBKupMR8LNklzo5eGxbyIMu7CJP6Uk5YSkRz4MND
RGZshsUZlWu1Zbx0GmZxiVLkMhSsbdWfhWk/yZQDv6zOSR5uy8r8lxvoehrUQIFH0LpQMa7wehtC
M0Ryg1fUYrdGjTIE6Ih8NKpMswQituLqIiy7m9iHlj6LNqZ5CBDx3s/z8+hDDlSxgRHfDLYz1fWI
UMrK0pPvs47K2fyZVoOgeHxK2+6ShU+WKA6x2Z/S1PkhM2wjvexUm1zIjXkWHatvmzArH30ccMq4
jlZjUH8kYfLcxBOqNPc+D9nTTyzUib5FcwKgAHG4U72X/vy8fFRyAP5myi2vAfZYrD2srXJGl3E8
YrSN/7URoIXakA/a6B8STJZGyBWR2WcXinPWz7ssCelgBKaX5F8vwW0Lx7Yx+I3UbGhxEnkZDfdZ
sccyNMsSgbNwDCCPoKG4k0XBrDugT+oFegQKLdBr4jRZ5s7WKIYmQuAcbpKkc696yrmmgKWM5o2g
3ruqd9fszfdeQVIbdfJdRVxnZWmA6VQxKMh7bb1FIQJ99snEVId47XArQRouvfZiugw2JGa3yKW/
HanTMV0Tp9i566TGjDKl5b0yMUJ3Luq8rscIWS0CWJUc58B/KTNC7bBoLh4nRCoHhcOnNa33xhqf
tbcoV2S0M8N50w/9p+8Z/NnJzveTSwFvF92itW5xdcHruRma5bvynKcqavbdDH/Lio+eVteZz126
qFJKYNCJkyDR+Alc0Ffp9OTaAXWXqFjsFS+6ZuTqhZRsw0MRKk7A6qrp1TzAcHZUPek4eza95Djp
+aWcDRZR+G/q/KkEmyAd4BesrtnCMFIGW2cCvCdyDjsnAAasI0N8IJyQBheWDPqs/uZi96fr2gbx
QnWX+yBzN/ZQnF2Co0UINM/U4WdAD2JwyCfaDSHAodIchx8VvHFmvFuRfrICBsQEhLjWkzN7q1TS
hQ/GTQNFmihNXa+9BjiYvEq8e1P4mDByKwkGb+hSUAAcRHsFM4t9ot3YzksOPoWrB04V6yK0gWIy
LvOImKLnialL/yVleeRhTfGc5g+J1lviZ/g2X9xBXHHp/NmcxDJ9Ylt9aTL34I5w/dMPt+D9RA4i
XW7eBnKwM9xbJfqXtFInyx7PBBniLn1xrIINZ4q+LPf0feYvMS+oxOOUPAHSy0KTYbuDCFRO303E
Bghvqw2txcAUyAb4cZx4qHxvNcpXw1W47gp6aXBxjTj0IjrExq+ED9h1cj95QNGFVhSrUCBmxbfb
wWrrg5dGvo85H1E8vaY96mimpBYgFlmQooy5dHQYbMmEnBGCmyZucT3jqAtL6ETwQvIKEAao6GXX
MH+kGXKPyPtzLc7KCoBVDiqQUEHA6IGDG8z8aumGBzzu+TARPa3vZQ5qvAvPGB4v0eB92lwL9SDe
g6a6a+E4DEH2MlkOie0/Qytf/BjA9dDBykQOzK7Iqvqdgc/JT++tuceBhJXMDlFA5IVkZlocpWUw
ogoXutimJhgrKAgE8QiHGbNzZoKMMFpzb3ga1CKrjJSw0DGCBDVTqcKlfsha1GhukF6HWF3cGAmp
pV0SkjXxnOzg2cGgatmJVJ1S3LW+8zMvyxbPe8C3QX323Yzebx50D7NcxtQoDIrEDemI8Do1zFOG
4WdC3Dz7xJynhnOtg5Zt+rSOIEPYrElgTCt2rzbeoK5Jf1VdIZXkKw/1dCF1YzsiV2Paf5iQXncp
yQk8ImYXvIGKfzdacrHwhUnknaUbrsIepGqluC/Kybufe7S2XcVekXFBzsB4nWQQ4BxdEwEwEPFX
jyCm8zLlLKzA3cBtN4zvIp6QHYbR3p/03ky7U2hyKAuD9OhyHh+MsQB1pKjSyh8j8Mz7qmZb5g0Y
gWWFVjSP+cF9qMgbrLFtmGp+70z71hbqUGvcs4LitlX/MGzckpoVK/N2Qp5CdDxF2xPBIEOkLP0O
Oyh+qUL8ORNmtck3PlvU8JR/Xnm3PBgBPQ5qByQLIyCRqmewadnMDjgib3OliAz07xGU4D1I0od2
wYlZDdsvc7g4fX2zNWN2RgJgHbrTMEINGUpx5KahR5kQUA8eO4ZB5BeAYz7wCLDtczl/G7J+EFVw
qzOG8k3D74zy75qV9b2Iq71TE27tq6vjJkeDLHW3y18VOIYBG1FJzBqygPDDZRLWUq6rwQD2ldIj
Bw5U4MLzsJnhuifXb4lpsOC92R2fe9ZABpjM+jAXCNANXyLJt8+pWT6FcfMVopAffBNDhI2fDgSX
B7yLKC3PJju4SGkwrOIXBPF6zv8Fiq/UCI7AyW7jUH0xOXgkBGKfFVzMffYDD8neat9BagbUj/0R
Y23ukpAlRVq4h4yL+24IvxwAzS6UghaDlu/Wv55jvet8PjKFvLpjvYu75LkO5m0oRhJVDWZdcR9g
TYuPeWFSDRm41MFTESSyirLu2W3Uk+2WD40EQEmliiKF0GJUY9lMFDuGgBGtR8jVmQvnM+vjdVO4
T1mL6nmiSphAQmX5gKoOVepokZsXkHtoYQ8NRPMs0vClEJCpgzp8dkz7hXiHv4Exx6gCqKmQIvzk
AMDj3pt6GGaBPraueRh58eOivI/r9sxaahOYeFx94zJEwSqwcJ6b3T5KYd5lnN0U1dhRaaE9571w
AJ10E8FoHPB1VDJ8djFxo7ezvBQaXoZl2oZ+GNXksRvRPpfJSZj5wySst7wiGk5ZW6IPoFEtKEQQ
rrbPBNhDYlD37SXUmFRBB6ZWth78BwsW4sjsxxVLCIPZXnUod1z322T0Dq19HFzXAjJSOGfPgtZW
JY9ER0+rnpyqrtJbMRbkaTHRRJVqTejPXNS3w9iSJzFl28l2CZ9Rm7Fo7u2clTd/TRJak0ddwLGM
bHOD8TMnvgu+pRiXrqFijVAbeum+CgBY+mEeQMAs6oCq1W9e435NQ/dmo+6ZrOy+VSCLQy9BeGRS
NZGN7NL9rcUEuS835mPfWjc3mw+VRerOZKG0UXlLRKb70+vg0rX6ebTAr6rK/BDKfg9KesBmAYQP
qEo9id8rVDnHaY3ae0zlXlXztpUsa0Va7iOMhGMZO9uh9eZ1mSQvXSBwu3HECxgN0fiSTcWLrcgS
YU/PIRQYC2mGU0pJfXAT+3PI6MfA/T6kVORbawi3MweRZzhUANCcmEnIjcRbcKes/FvG3s//E34x
v6c2mbHxbPyLQ++5NkO1kQa2UiIwD0ExnojoO+fp/BWYEQKXOXgJSnzqXZscyVbdjZPzyq2HAWqE
cCYT/00H02c9x1fme7uCxMhm0PuEPg1RpX6CchSBMI3WuqpGOPTwjkwMy9Kub45Xvhhlz20+jZ9W
5xf7JWm+bwcTxdVwiFsO0yFY+uoMWUc3Ms+CWszWhTFumZcYFM0avdxCrqvmVS2iTecMz7LMMI5n
cCL6jp2TU2EmTEr7Rj28ZMzVT6XnsrNFyqTsUzoEb/2EvTHK82GJVeNs66ynVnV8gQkcsTquzl4e
XJxicFcUE8R0jAOLigmPDFhN02Q76/d0ENligG1s65aEVXs/BADG+ZN/Bpu9bhN4r17PbtIaqF07
uvw7I5SvJfyJcIAmoEY+BNMw2q1FMmuYF4QhD92vUWLFHnC/AOcBYhPo5huFyHNqTs7aaEYIjuJm
9MNnldXovyx6bSdO9vGQM0iqTm2C5CJF4T6TT1g+6Kj5cRzKl1zg+g7lcFaW+8GD+k2Fq1j6NGCR
+NVoJ/hax2DCfeACGKxTJn9QEJ5TR/sXFxk83qnC4OovQKH5WYSiLAXoJAoferM2e3N4KK2Eun2M
EvaGjNDTElRKVe0qJr1pmv/rwcwZZHmVvKeVT2YQkEyzZrnkQ3sOyOI+x/KV1MeNG4RH1X+3TC4i
hrZYadOIpyX7BGDPpiljQfkJXuYak8sdVvSuM0evQeeutWKBU/GYxPG2qrEvF/Js6unLJ/0s92vg
8pod3UNomZdRDVtTywcjw7mC9ijmC+PnPIWqezQb9w5Kfq2mleqt6zT1J88fIEx/Qc1am4tsgwX2
LPwvJy7viQ7e1Rjie3IFBkS3a5ekiaNKrHLXoKMjcbT7blXzR0GMu88mj6XHS7bRKZxKlajqODYe
q1FgTEGom9OIk/OxtxCXOAo0GfMkxA+Axdvam45+V2S3xmtqzMMSPVZBdmn8mM+gcUH5dzWTWgIJ
PIJj9QLuGDlgOhwrHs1mYoY3s4rw/0rxr5zZd+VwPVqoKACu8BtNNxu5GSot1qp8pPcjnUxwqRe5
/Senj1nuSmAz7bs3rHVz6eaL1S3SExoId58RfJ6jUFqB1OuznV8YGyimq6x/AuefsEUXbFKal9k/
uOrdDg6NJHKhlJugrdaR/JKg6jNjK4Bnj6RA+fEe0OTaystNpGADhGtEwwM2YNJ9tP8YDFeNQkF9
4shkT8LG564eXjGkMnxMuy1stFqfwVnZErz7fmYVt8RmLNx/niHErnuBP4C1aVI92RPLUxSqS0LC
pex3NOz4fXMUIVX8FkPCjjy02LdRbQINAw1uzwxkAZaPLPDLIuFMLxSMBb2+7Z6n+ivFV5VEIa3m
PwPwJGECjIL+YnxEfV+uMrR1np0+MNbklaXj5zT12fGFPL52nK2ylhW5wTXR8e4a3aVA8ufhNkz5
M1MsAuBQULIx8AW5+dWz1yKZsLu3W0jF8tCEfB6Qpz8T+9gZb2zpiQMzopN9xTS6ZnPN7J3cVdb2
K+HvSminTgIRGENgfJDgzOHfpG+T5+3HFhHanfjk67Eawo+DjURsSfuGDv40MhV3uERZ79FlyfRh
Wfw3zWtNakDCVpoNoySuV1IfEpQB5J0926GoNqmDMol6haYbZwuXTr8MnVcVCl+zfIXnbPEuEFcW
tB9JcuQx1t2OqQmpZ25/HPstep+7lu1ZcmdQK1X13/LZqlNd3bvWAtKS9UeVHezuUUEI0Vg3UqZb
q2ZkNVKv/OrcF4+JNa7QX1l/LcNcsAfCfiDgwtTf44ze46KGa25vHbFzY5N0sh1Nxp3169PAewyE
LX8v222PhidbNjzIk/OLX93wuIXABGlnE5ivFWEXih/9lqNl6NLjsqPHuIp0tnJfm+42NX91jpFk
/KtJPAhoLEJmPcSKtXyFeX3osgtdWYslIQoRHYDRB3tZVXcOsxf6HSQn5SmbhpsFg1GmxtGjKcAd
wzWIMeEU8BvNT01xqkJkpLQMgIMa/h6wCXy8wt4bRvrZubUBfINXhQXS2NThwdCHtvvRxcOsbrN9
wvqBNJS3IqZ6uwF6IkqhZN5mNGtr4gyO4I7O8BKLZ0H4BJgPlodMjjD9+IAtvjA2qOSViniZgc/7
wdmk8XqUiL33c7cbYyqZHmX23VCbdxhU6FDRuu8WURYbj8LjbuDpq1JmykgXxVoo5vg3+A825PL+
K8qePP9UWgKvorOvFlyGU+GA0ZuAraW69NmHURS7eQHyW/qOkA50MkL9b2ldInnpvEvjXMOAasJz
uzx+zFK8tSX/2eY1lTdz/MAfWeJWRYUAiG3HoU7AR5585c2+sV+YCbocJKPDswQeIH/k39aej/dF
InKkgcPWkZ/NFDpse19GZK+vTVZKNV2y1wfbUKFE2VioS40vt4+eSrHTLj8Ae9/kALem6sBxx9Lp
Lp0uEwsp2rCNShDQ9aDS6ye8tuvGxH3hsEBKyZnyyW/cueMHFJItsIBVgPMtdilgPHrJx9a9ynQT
h7sMAMMsrvZ46Jl4zEtKm3qJUMh2c8v9ufeMZeHxwcWb5F9JsG1G2IL1q3JeJeIu47nMF5IE/oZV
GdR3TezRBn9DQkv7bQb00+tOHnfMQjMjUhatg72H7kF2jTA2AjaYABBB7zilIFZg8wf7Tl5S8ZYy
SxBwZfLiwkoMdcnRmOGYmg+aC3nUpFw56777ARXqdKcxObO8ziUKpY0eEL+nLGZWHU9oeU3QXHM9
ivC3He+T6VfZX+BSG3S5kilLPt4X8jYMAlXtPltcsOOxmQDtJZdRt9e4vq+HeUWa2y7PAOnDYYzO
XfoWJ78hfoYx+4h5rTi2ekATZn2vxQ7QQJ+8oOVxHjL3kYSbkL85AKBQbi28hTGfT2u/2dY/k0pm
Xof2Oy2sAzFbnMzxAaokeoNy3E4F/pjHATXgwHHEK0as5ZS/iZhRIalv46NfUdPyieSHhraKRJFC
Qa95a5cLg6kvc9G7nOdbRltqvINLzFCyr5HnTJdmeLEYxbvfBuasRJNZ+gT9/s5uF3BBAayhDq+x
eqymrUvFHgGtgx1svyuim1iOtwKVJwJy94jDpWzvW9R/BvA/QKS62xfYkss55Fg/Jtapc39a49M3
Dj1RGBnZdq7D1mVjfSpcMSbKRnWw0l8LhIwur4Z69Q2bjhdojcvlgdOFvWvFW+EQmpl0B0U2rGGE
b/lE0AagzGze+x7IaAa0lM5JvLac10zCIDi2gdoM9mthCIRlh8p779RjTU6J+V4hr4loz1uC19Cj
9cToTAsL4n5EAIlTvhKkt9zcNF/bkC296Gjw8sIJolFb21wwhb5EAj0Ugy6OlnIrwnanKiD2PHHp
bZFV8HiK2MaUsF84UhqGIyNArOn1gJwZnwOQ4/LY0JOL5INoNVkcfWCcWXbLwpfaQsFlvoh+GVkx
uU1C4lauJngHVuiwC/bskDh4P12zAKRlo+A/t+nzWL774atuWQntbRZyAQeZO3DvDp8uU/QS7D62
DrqdmqLy7BU14iO9JhBu2wXtCiEiJwNEy+leTz2bmHrX5WxCt2YYH5Q9bSemtnSltPrvkuewHffg
2nezKndDdXEcjMP2JajcvTIAgNv7zkG0A2g+2zv++8LazyDXoR1r/XcrTzdIF1cKJSxO3JkgxUCy
r9Q/VnBxsb8gTWfghGIeey/3H+6oFuABCDQdPBnxVydwa2HCDFPoGyPu3xY4Ia7rRQjlDa8+DKch
8fdCNjdpJZ8RaTlBI3h4FpMZuiY0BBZy8SAgAIk9cCQl3nhxp3R4ZsNJtMV4NBrjqesZkoc4OYrF
q5F66QHmxS4hdc5KURUDSIHG+4Fal9avhA1qVqBtZeRydrtrl72GSQR8wtVTDMWm9RZDGrFXo2fW
Z9lKAZkyQssS5s9oQ4DwAoIqTbFK/XDfLdKiKkme0CuzM0XnYae4X0N/N8FowHOuTqYLkG5cmAcG
y+JVE9k7N/J3RRARZhZlf2i7brXkAQq6Ij5ot3meGmRuIRPhR+2q6CASmMBTHBJmX4/l2kh1/ZZ1
DWatCTI7wtaJWivU6fcYYjVBRAWcZQrvh9A/jHa9sA9nzNUub4Dt8EbXZEcod04gwWv3EFfGo+/H
+T4qdXPUPoK1SVWISF3zLBvvLbCsEVwRj9xQ1ozYYs/iFIddDm1AXQJ+3bt88N6ISWbB6A/O1hvd
6BWJA0sFuwOfOrKPhX7I/MY/ziVEfzSS1HPzeAkNzDplbfvLp/k4SEefTCNuVr5D9JQ/YKH3hHVh
yEs/NZ8LfA6h3VJtDNMppdArSoFRJniwQwaJCaXVSrR4qVkq7mtsxF1mftk2DkrN/YFogA61Xpmt
8NZlw5JGsvkoHV5ZkeqBIT5kEQ3wzyM4BcRALqdjFYDonNyfwECjDiiTa7bDJ64aezcK1963cbsf
0yWWKDu6rg+EKByxVTj8fZqyv4x2/pYyPMHnGxxmmp0Jcf5kNezvcIVNC/GQq1axHZcB0MlWLzkG
OQuqGkKj6XlkWJBJgDkqwLAyAYyPkuwfSlwSgUlw1e5NkMJpZFCY0w58WUXC2oSY3NUMT+RH6gS3
Ht1fgv1grfp+19X+XzXnP3HDboTfjW3OCPlEGV9jgrXPYUFQdeZX1y3WcONXZPFfYhsv0gWFElLa
28a5IPNLoxNQogV2J8+Zkx66hG/cKC9lkIDVSEii5Iyb7UNHYV84wSvCHWSPYXVmtyXYruPm6coD
bsNt79OWB/E+Aw2cZnipSWVzPIWhUx1tX+1s03wtB3SSSH8QnqXrrAXq2GGemD18JV51oTmGBudl
17IlvTzvnlNFv6RC+CrQBg1FAyM+i8jowKJYONG7yLdJC7Z8SAVi1wfTYP7BoxkxZ7iqcodv004d
7yvOkaT+Wr1uNHs1sP+2SSpWYRL6OGBmgOJpG0XOKqKSfUXRJT1Z5WIbt47kJumMZgaxxPXMWjax
64LllgrBKDHMIGSFrESf8hGfX5zUhnhIZOACBO7KCGzhyq6q0CFbUkHV4D712xodLFnzLeMsrjRZ
MPyay0WA3Qq+tjtgdy1xx1hlW4d15sxe+ntKaXT+maguCXDwZyUIj3KMPurfI/7fZTQQWrH2b03v
l3C6yqxgX4XuN9IUDUY51cFHEnmIGBiC+UnzQK/bwxCVgco5G3wAVMuSR/NVOevcMToafsCiNA0d
OwlmIvNsMQ5iqiS4V2TPcvI05GVfFevGL92B0iOm0D8rm9hvMG1+b9cr5cUkVAxJ6BzdfMhKbqGB
HcVaBXYJhw73XEJeMcLaipY0R8pYfKqQEfO0qsxEMh7LkS5F35HLPqLcYKRzmOWn5AxzM5U6LbS/
josxUgQRuRHSXEAfMUEBMolmt0Ek2A/2HuSkpB/wo5psjZUfsBEsefCQdsJT6EIgsPU0yn9zIyzx
aaO1ArcT8HTT3rcCSS6guSZxJSmqrhqiVw36JHiOqyCu4UFGHvO12RuzkrYrMlyKK6eQnv4HsV8S
waG06GFpl12QA2ipqtp66mTbMhY286YYXvIOsRJKucTCwa+R6P+GOUhRsj1V0om/2BLNCLq4z7R+
s5g+iZ3FczUbi6qxAeEV9Hklsg1Q0ImMxtbJNY28M5Zm8D1nntAZNYclIdCWRlSZ1rGIzKD8V1SD
GThrs/epEpygGUXO6ka0THJNHnJvEfkbNQFujmVVwTnXQxc8o8OPfXSk3ewF4S6Z8iK0GZx0Loxv
1wlkCLw3tKfxYeCWQ/NcdVxnQ2pH47ZoEkEoPQu10WXCOPjKHp6H2GO/dZe4YxC9d32WYrcLunZK
f1M/yDCiKu5W/eOhp8RmxunRHabemBYnqwpbi5WaiqkON36CmSMZiLpnPenjlmRKKPo+V4g12JWm
Yt9VmMmHoy8MSYbWlGQ+u2RteCn4xRIWSy5gx9uhTSqMqYRlbHVYy/HVxcyBkTZzstzrNshJJdPW
vFce+1mri9g/iWmc8xYVeFVEPdShuOsRTSv2M8gSvdpKNvxubbAXzdywaek8wz65FhTB/ZjFEd9y
0MToquDx6KqlH8XvI6kYu67tAeq1SPBZCfkinF7LQMXKOFVKZ9W4UcYQB+ps2m5RemudxP8xd2bL
dRtrln4Vh68LLiAzgQQq6pwLknsgucnNmaJuEBRJYZ4SM56+P8inT1uy2+q66wiHwhJFERtI5PD/
a33LtLh0crnSQMM5V/Xr4PfRksB5ahv1IrhoFK6ObRc2xWHIgpk642WLqIGgKegGfyMSk4j7VoRh
DpDVyVSd3wZtbbfuxsIV0H91KOz3xb1DPmFcfcwe7m7COERY0DmN7aSknNDFiZ+/qlBlzlWUxaqh
xFu5JbKwscH8DPrGqRQO/9nSRbAG+bZe/xRmYybmXWZGEUyoRJoY0TE7hqE7jCYcUFgzokEjpJNA
Ic97lC5bVAzE9fmCJ/kwyaHiTIvxjI+u0d3STIzaiLFQJGnUfEIipEo2Z6gDh6sQ6Qvisy7bwnnR
D5Htko80KRqht7Edk2IxL7qkJTcIEMlMosiWgjlY95hxTwEQ6VhxWfY+knc0dv7wIVTuEvSpiZqd
nud2qonpDbpZcErql8Y4X3mto+WKT8iASJcoS25BPFbqIF1nLRuAHmEFT+10yXZxnjjy4E6Gdb1h
HsdkmHociJqOQ9aGAqOfXlnKX0uBxgTWYaAtu5zDN+5AGfLN8/3SJfkdDzpJL5PAuMMX7YhpOber
JAfPFTu4lcCce+HtTGVBI4bonHIvl74IoIp0ZdDvVJTbINNyixOuXooE3GLdxR4F1yn1mzuEARaI
Q78q7YRq2GKaYY8qMugA06a4hvDJ0+l4aruyxVRqIXoMNlRMVXymOrP4NisJ3rjPwVJTPmUgS4oM
QiL1piQxL+lX7RbFiP0piRJzjyi4oJQ4hxbRUZHI/ObT2KqE7TTPyKIYYqJlxCyZhyESlqiMxoTG
EUKFfTERbo5/vFokAuJIrOI63VXsaMhyc/OUnxAuVT5cZKBpQodA14ESGWTnqA1p0ue2N13pgGL2
Ba9G7dG8GAwWXvbYiPrYXs3u/GY1AxHwUWA9GWR7KPTStF/0paXKTNF+yMo8hZsUTBGC5mmaodwD
ZADetomSsKFFWgMAkpY1bxQtPFCWEXw/P184NlbBXCcxkhE/CiCNNGRSVJNWYUusurIgthYm6RMU
ItWQwyLKaY7uJsenAV64zGVbSQyX3vl4OawvE+8OZbiR3vmuK4kIPFhxhQ9fFqwWZ36UIN/0yxqK
pYZgER6sQNE4t22/j98CLOI9/Zd4CHeNFYn5EkXW0D6SI5Lh7DJZCVYPH+OESEqKkCnEYn2+mbNC
wV1ySAGlelVlJT60WmQkXcfdu2RAX4m2qZz3uGwNWy3jioLqjXR7u4fY5FfFtlE2TjArRWZCX45z
2NUSwBy4aYfWdy7r0RqZNRizzXkpm0ZdNtES1pQ5IqebP8LQ0KVM5DJTkym7iLazb/FGmbBrkRhm
nTJkhHRsZi21lOljbIqye+RVrdLTsWX9BpLh9OM18/acXqCkCBFdTu60HLqOd9yZdB2dtZ3G84pH
pX8ojQLrk/nZJEjj8aGRTb6XkD5IC4hQ3D6uGHsWZFe3vhinkeTXgoZUfKA72ne4BSvQ5UgWUeZ4
mZuMF9Jlq3gyuUrHV3bZ0KcZqVkOGzPQ1t+q0Lbf00zSeTGkNasbJwyz4Nah0Mp8tzTA63Sdd+S1
E4oVbzq7MPp1SUSG5aPU43BLFTYPdoXSGhmr1h1zk8l8JG2L3c1wPfkEgDXRgeiz0U1Nsk9asUyv
4TR5ybYRRgC9n7OMnVvQibfYM8P7EFQdK20sCQRw5iEA6FKOzjUfJj0qoeKGLCim+jOrG2mczBqh
HflrxkoRaIwZ1fQM8BAFw8WiPqc6AMQzqn2yguKA6F6BZOtEjwv+2NzWKAFnaqTzSeBVLvqNTjb4
y6p69NcKqZdeK11M7mkNEZocz87rvmStUmTAUYsYyFjzi5xqkJMGO7/pEaRZNMedO5GICaGClwXq
bkkW2qyOg27qmEFgOYo6TF8wi0BWkV0agaVvihlJhyBDxkU4/rnxzHyrQx/HVRgvYH1nBJdAmBeX
JY6TVYcmoqmIVIo0ketNBYs7xFj7pWpFlp9Ooir5dR7md3Txmk4zuvtsm+LKe7FF6L4GzoRrn84y
YbtZMyb4SiImKpgEov8CkcyHolHEqElnKkmfZvqqd6ARm7ckr0nYcesyxlBnkgqNGQZD6Poq7YHq
IPckrVd5MXQDa5oSUP2ja0hW0wLQJBiFewOUk9y6DksdSCRwc+umHXam5UqVU570oTFaZrTms5lZ
hn+4HQs4OTLrin3ZBhWVRubxeVMWOYQwdmSEzCQNB5uTyNiCBcnysS9W8VJGm5JtZnCSiMCFMo+T
wt5g7gSwOscJjZl2TEmj98BBYHPUdjlQyDPdw2ShmdoUhQZKjcXHtbbM5p5/SIfAHk9TNyqD8zhy
u/dlMUNJ5jdGMzyHs8vZiHFlsVIrxKhWjGwBSlV5URe+hhANWRdo3Jh58R1bGAXIJh8kcOBKkLcc
KRdKC5InTU5lFgMhxJbIDse1KZJu5yG3m0fgSmW37TiHZZ8YkGV7xGBUJmeBslYRSzwVZu9bo2Ve
vWokQNWf2zH+bPoe16wDRTx5zyNof9uqdxDuADubRUlYBqyu7CaAmsaYXxDtKp/tyoCNxcm8xt8D
XJ3zpwAVVsa6VXvDoaN3NZ5PoV2lbyyfOYNkmWHUoH0bYnZv7Ais8DAkHlKCk5GT3sDm0MBNo6wD
IXCgTLZyuZ15uZkU6bu8QMs8wcFt2csPnivqW99oLckYCCbE7UHTo0zPkM9NpxXkI5ozpohtttga
njQDPW737BCH5L0OQ8oSqepVsRrllv5Ch6lFtK9HrgMFGXgUlKEN1qihtuQZ4hLKeblr9/JYz7k7
7Wpf5XeOCWbvTskOeSzA6+iVDeFiNgO9DbXPB+VFj3Qo1qSCMnMinmwWrfsS6tgZJeRCVWOyG5DX
wYXsjffcBhyXjjUc5xL2clwV1+haKY0mWCTPTT45Na+5pmzu9i5E3aEpsuyyGY3udgmylHFvT2UW
I/mNCkxp0TpxLX1VAjRb9BqVkE9ZFZzmRo7hpmaRi581ysAAE58q6NBmVlD3j6hRWnbvEe4O6jFO
1cPlZiFkWa8j7OOdkrQ4/yNMEuyWNepNvFtnzKD0d98afa/alR/Zn3JcZC/m8zFwY2WYq8y603eR
Z8Q5aoWuo55vGs63NMbtaoIHTelmyZ4a3uMeFVceo5pD8xCo6fTXX/7zn//9n2/Tf0Uf1U2Vz1FV
tv/8b37/VtWzIXeg++G3/7xK3kzVVl+7b9/277/2/Tf981h/wOU2Hx/d1Wv9499cf96/v5F//18/
/+y1e/3uN5sSoet823+Y+e6j7fPu2w/hSte/+f/6xV8+vv0rD3P98Y9f36q+5BB69xExZ/76ry+d
v//jVwxZjv/tZvx+L9af8K8vX78WfOd1Zbr4l6vXt4933vbXv/jej9e2+8evQv5mS9/hvKmk8Bzt
BL/+Mn58+4r9Gw1kSppIhWxHu5qfV67/6j9+VeI3qYUIAifAEeEGki+hMvv2Jfs337OdwA+08uxA
avfX/30Xvnte/+f5/VL2xQ1Oq67lYwmff6r+/cGun1ML5EYKJodnSxVIrs/j62+vd0kZrX//P3r0
/YNQGLFMMBF2Hs1Q9TuPSTGBbHOS5uYG0M9ZMKY3tvIv3do8Enu7yxjLtCJaTCoBZlMO1uwIWJqr
HjdI/NkV19aAjr5bPjFv0newrAsdhdcd2ENO62aepjNw0RSlHe+Tv4BnOGUuwwJUkGNQAl90i3CX
F2G7hW0PQCPYA6VA3pClwWbItiOr2abXs4+Qe7pmSuzOByt+NUn7MKYoFO3QIcjYzfgsomb3uRRP
3cQc6dqdBXuOpkCRdY+hF7zKOU3O2HQjeu3lnggLzUmnJz2KqDlqg6fx7LzZTX1lu+JrHehbkOnT
RTEdkrXHacI7oA4dnXlEAoFLNWKdvpi94BxaPUjaJAHIWqi1PfUy1gW1xbXoaHoCfN17ThK8xlP4
giiOxZF8FcRfy62A8FXj8qXMhpb/LYqI/tOcYRIwax5elGbKOwrkoKZol+DofpI5RFvHtMcMLaXp
0lvYaBxmjH8jXUwX1eLDYxhJWliuymS4SS3SM5OE7puVoBZSuGBwoXN+kT1yo+HVHkmACynlnVb9
dsxgPlPiOISqeUgRSaHlP+YW6sHgycWLFef8kiTPpjZfmiQ62PF4MfnlXcFeDI5oee8KavPLlZNy
5JpMdBza/mDZ1kGQ40pN86uqIeXIGMst4iPfx+Uk7QB1sAhOFu8Ns/dTojOMdAqJuTVd2s56JreZ
yIroCs6BdWKr9qYg4i5WgNfK8nbs8ttuxD3lzhCf7fFVe3QZBIHMjo8MIjCkgXZMaAg8isd6yFA2
5IS4OAsGnl2B1jBBUIj8DbGdjbqrnrr7Gtq5lZE4WffUmDs6MnHhQXn0sUAn+/E0yfDgcejHrNM5
xDihkC7AUF0WNkdZYQ/3ZZXsisT5XMrMO63bC1rJLgFUMYH1uLiAe4AIgIMJt46kImjFiAyf5eg8
N0KdaTRVUCN3IW1BThkPfeJs7KY8ZLnZ6+GFjHq09170asXyfKmgLCJ2+lKWziMwm42VTh4u3+HB
jViAZnu8cKlQmAgzKvMQh6yZ0HHYrPj6jm1M4cBr1Js14f/vBkQPGEO8EVxv0tY3FU25PBofv33V
7SwEE2QsCPBpp3IM6rNQyl1PBKI15jHcMvsdUxb9wfAyTpCPoqi7qGm31iL/Qr3wxfaHr76aiXb3
PklYj1mAM2uEA4E6GYMRcByIGDfRgLBi9qcjLUU9w9RC2YrWfzHdVrvImQaPD6H6lZWe8bbZA9xK
N39e5cTEcxxG4i6EO94q3V65YAgceyWh2Be1KtCBUGd5qthGkoGeHRDZXi1RdDXgqoVkeYpIkQKw
8zQrOgeSMIwCXespGy160DOx0By2rbMqUqczJt5wlM9DVlME5of7xB/0ZbjHM8HbXXf2JrSQhqsi
QjVopafwko5imoC3E1WpyIr2gR2QxLULQjVQqQZm0nNCbAIaX4s7PtZujApoKfHBWuRwD+Yu1TFK
B5tdXt7h5EFnPvQ2ucr+sLf4dBNowx0AUGrVFZEHEGQ05SHMHY/+ahJO8q+CrSDpFCM03nbaFB7O
xAoqaJw1Eqhquddo7UCnfoXTP60bwENf+4hWCrC9yzcFFsAwgwSXM/hHtYyCoAhzR/iLaJDy0QZe
FnfeVlV6LEWH6G0gkn6mzOm1aFIHVECoJlc9XvSMi+LzonDhCAKOzpbR3WUU2rlFoXVav/QFqLGp
eSlDTXShE5xQRZpQ6HKmeo1ahIiqZV/bVUdb4ev1Kc8zWV2CHCKjcUo/OjdMwJ5DVGINoN3KC+Yk
9lMKBwDgWImAN7TJjwhu5wbM7mQEsVV0N8wEI6MF1DhX9pdZfQ7TCIepPdP8sdJLKpnWuV9TFR5Q
i1nc3RPq6l0P3NYjawRsw3Rt17z2SWl/UDp9LIf8Xi/D++wn5wIW6IkZU5bJpalOOz4L5WDa5qJ9
KhbP2bqdOmTt9JjzCyJlJMEW4mPwgHdBjXCstqddiSwCjOMFZ72BAj3jPayw1OLNh/tNBnRjgXQl
JpNp4cVpbm1WABqeIG1a/Skt5KoQBGYdcvIVKZoyLet7X1FXk45NWLdzZPEjVDbAdhbIL2zByjOP
iuoZp6jHvMEvg5UfgHJ2kD4jpvXcTTOi6w/9g09Xkq7wWw8JxU4+dHPspPy0ZPqmh045+qv0UjWf
HbfjqbjFs+7HB8wEl6330rnLk4FP7wQ4YtDu4VQFccOGHJZM/VCH+TttLw4FVUtxVhiXMDzy1YU5
pNm8aZziwMGVALaOBXQc6vO6Lh9RDoFyM9yRpJ2e0hjnIm7pU5KO3r0JC4q3Rp7gbT0dmDNPeQNc
4/n4KUDS4ui9HjwgCAuevhMdcMLP0ZG4tf9KMfsxVXIFxHQPnhq2oQN/ZFLquo7abOtLP8dpoa76
GT5R45EJm5I/A8nrMl9I8pRF551Hof8OUo9cKXb5YDXp8nN+hVLbSmg+AcYHO8dU4dp4uk2lMSPQ
0mK2O+qWWDH6dBW3b/rcefals+5clgc6RjwtKz6EnbwaLLgLqIwqFGeOywjrh+kpgFdTGhyUgV/c
RfEAL0MhCnyaWnufti6CXecBI9LFuFbqIrjZFF10/EBhiVC62NkFVnsbKvWYPmMw707q2gIa7FH7
7/Jsp4jk9if4tJ1vB7yCfXlmp91RImhEX8gQQ4gBLRm3agxCiJF6FbXVM1QTgQcNaZuwi9MptC4J
drtoQ3XeoGUMnGXnOxVxLZ++bcrwdw7wrVOxwBXB2lrVIGNSfahy817I4W6ya3g3Kt6G5YSZNL9v
7PrT1GTvfvJE6YrmYvq1a90G7DZQLqc2R+y0ZGUnnDWNSwEVfC5eOM5f+dc05YmDT1rnfMTxzdrR
DAl76iN8g6VoDlo0d01PwnHhgBjK24FZFl04u7xP9HiOVW+FZNGukGOT4LrpWcuie3DhN6PtXuW4
18nk6KdTdMi969JY89WLpdKj00VfWflOUpOlyAbrL2DtHsa5Pq7bxCLxzkfXe5gq5p6J+Bfk5hV+
38YHEDB9SSsWcs4KNF1nuNo1WK58egSdG6EOwidhkmU9bTrQhLx3nJDPYDAoK7AwU7H58A2GMy+l
cBP7n4XcjoCapurOMmxx68KQmaHL+KRCy7AM6tyqqTL5uc2CVKfPNJqhtF0QtpfvRNDv22y2dtbS
fEyzlaCNGPtt54UFC2BEgiAc83rNs7PZ+wIzgBwsojDf+DJ8sdIiobQVMpGBKNyrtjoK+e7oEQ5C
a6H1XoKddhzGwLCfUKxuenZzOiK8vqXStqld0D4DHm8qPpBM6v1YLmQxdu5llmMQahRdUJtwjTkN
xbf8Kt0S1tyMs0vRHVAyLo6HaCJ6QIYC4UyIv4VQs9Ngqu9mlFAnuE/MaevM79YqyHbyicR5e1eC
lNhXoX9FXa8impgkiiQs9h47kY3XpY9RHH5ofzoVS0TBkSoEgseXYmGkZVBYywlyPbWQETd9up9q
hEhLoe69Giwb58kMDQY4AGD0RgzTOTE/u/CgM0tspLilnz6A3luOw6iKvd+zs3ActiERczlVF961
lB9SLy4zdoEaeq7eiUZCEELgiJEwdcQME3opa4SSIZwDW/d7J7sQiVWdFZJ52J2ti0ESOmZX9mW0
bk97Q6ixXK6mcN0AFcRlLSiNrAkG7c6WiN6UIJCXjddjm9J2IxEZBgDqCNxHiMon44vduDjvbY96
bFnwhPZzdV4V84ES6y0NE1qdCw19jB4keRAp0bovrlyYkXDWnHWEY2FmByXYx7i1FkH6BiuBRcmu
KBB4U3HBK80BseJ169WnpQpvS52jwY+QqBmxUfAB4tx87pIGf7wmoFC09xUKzRnEwKKqBEgwz0UA
MbIKJlQWS7N+LGjpJOZmeNw2iyHciLYrNWBvbfC47Ph9J0C0lSGcb0JirmKLvNdEesybadTtg44F
YRWEzYnmhOodJJ6epieatoKLs/eZNTNHXY15+RT2+XYC6euWeCI8wAO5QJ+ckGeSjczcg1VxdEDp
IxNCHDKcdKck3+IbsWN4YrbEE0zKzyYYYCQLahu7GR+fggC2NEO+n11cSTHCGpaDEZ4nGqli3PRL
qK/IsMIlgoOTzGv6e4kLp8XW9Bk7o7bSGc5lNQTH3Hcvyy5NLzvQyaqo4l2SOQA2Fe5WBhrdxnEz
LaREVJ3pT8IyeUQbWs9kGCxzcYxLRVhCItHYc2gqrXq+bPydgpgds4XfFSWnlLqjOIoABfeib99O
9ItogZNb1Mw3qV4DLs8mkz06Y2XWXG7GbtwTvlVyVIkcQHrffllS5DDaSeN92OGyCWlmux1ewCHv
Uf8W4yc5AHnLlZ0f6vK5iWhVuqnDOcgaT0/HjqWNTna1pVALhKIQVyrPPOwYVzQUOQnq6y7Mz2HG
5mclDifZ5U8IHxDyaAOFaarRF+OcaOcG+2ijieTq4XWF3jYa3P2Yh5jwlwAmRjvP9CChoXEsLiWx
TsYF3hs2t7CJ60cxNtdpgixQd+5H3KPCsEQCEf0RDh1ONBZoI9cWIzRxGo4fTdM+pGbd+GR0FJy+
wSOERo6ZluOUbTcbWMt5v6Yp92zpevoEOOye0fGgUugT0iOa/m4CTpUMMLlz55P0qjv6TGTeJDE1
0ei2bYp3WSbvatR3FNRJsHKvprS97cNguC0UjlKJZjxyqns3EsCjgEjJYJ+ttHdJMKtqkp1bI0aP
fGtbdla3FSQOwpq+NR16To3UaMMbdUZvmU3igEE9HuqbKPZe/HpuN1ZhTWj09V3ZACqo0QoS9+Dt
S3rWVFGwg9kmx+MA29FiGU8GpHL0UAiCncSnKWb+plmDK31JXwFByovyFokHPUFbfrWgugGRp6vT
0pxjH74pXI6XDehMvOgZWa3kcw/aXEt7vtJizQWAQS3kBSMvihImQrd6Ubpmlc9nGKZ+9CXrznPK
zadSBG9dVnwWur/uZvUGIPXFQbBAImr/NbLOu7AGTDFynpGvCF125Qo3XFhrwFGdipHdR73OhoFH
AtE8foxO3u45nNBDOlYDM7+vTzy0moQoVg9BUx/kUr4PHHGCAFV/YCZ2pHbyEi3DxsH5MKSEYPsR
mcglhQF2A5j0SIYvB+DLboLhSspagpnxOGWGWwDBbjl85jjIZnTM9JYKmk1QcIqpjTbivjXZadGF
KUWemAISZB76tPcT9mBSf0hB6UfqiL6+bNNkOSOrjDuLaAldVnmGDLaFD1c0+zDUj26bQigZDwgJ
3mNAjdc5nYG4pgwzVymkyZZtklbxAF0kEdsCEFyFwIVgAq3OQ9fDkkLmX2Grg6gKtfG4/6d1N78P
2Igv7aLENjaYiywKHpLFfp5QHrSlJ1HJkC5QeM1r5Jmv2AhvlC+3DpqSM4jECUMhqU9jkhM5+1Nz
R4UHhw4Bf+pykiLVkrN07vfzmeV2G/6oA/8M+I2kDfxqFDKhcFNySsb6zrD7G13nti9aYHfl8ODh
5XNabN1VhREwlOQ8DDaht+Y+a5uVj5edE1iyEBYpp4ssYP6ZXePudGLOeum96yWoN2VongYVb4wE
B5z53k6NVQi81LVOoAvc4h5yt8CW3sIZqU7pYlyNp88DiaBb5JjcgAl416SnT3kEoeZ/3gfAFMF/
P5b2/1jZ/7+3Cv5/bABI9Xfl//u1Gv8LAI6P70v/63f9Xvh3pP1bIGzt0V5GhegrvvJ74d8R6jea
bah70F7ggLUpuf+r8C/93zy+LH1Bid9WItD/LvxL+ZuwEbEGmpasowMv+J8U/tcOwh/L/r7k0gKu
TmkZeMK17e/L/i7jFUe6FdEM9HA1oHXdNCF05qlqOf4wh0dVe8VkDR1fo4CuoVnZHjuFnE65M3CI
H1Pcl5O75vdyHBfM1ydJd5xHn/k3mI+0M5IL01nxbsz5Om7yr1bd9VcxrWdpprsirD3UMSj+Yk2M
zOovJJLapyJ7YQ83Ibo03BJo2q1gKa7Igv7Dw/pXH+S7vsdffHzfFtjyEch72nbE9x/f1DGNmc5E
N7bISkB6+AFlRAyF17NiQy0ejL9xFowXMW7ri9YBk1NOEDnmzrzIHppGSkaFsI/RqKlBQ5/ZCcQz
Jz+5yrX38ofeDA/JoUXPE+I/hov44SFxxos7pfGUgfRD7FrQ7FYBPANDEtoFayJRYJwHIbdYqG6J
WQiKdJsN89fFjglDGpdXL6A7HZsSH1XjpRd/f3nK/dPlMXAEpm1+5b91hP+xdRQnU9tEiK1uJieY
r3N3qDZ6Gr84NuaDloyEg2+tmzoTHlZl0dHrhssgdNQFZ8A11YwUwr6JrlwqkNezoEaeJ9shrdoD
54rogco757PyQ7XzgK90+urlUJYZ0oCD0qnYBYN/YdKgueS4TV/ni+pa/8oObTaqqDLujMuxOUnY
avu+jXHS1dMtSEvwm7NudrbCxuaAUoEw59KByEDqBxzS9gBVvv79XVobfD88RHbqji+07amA4Osf
hloRynbua4KySjM41zqMX3WLoVXIFkObnJvTTBDzkXC42ENvlUjBdPWEJIaM2oxUiSmINmOPkc/T
WUiiUEP4Yy+mve9Zd9GUpvu/v1yxXs73Y04EKCMEABdmJ3qC3z/U1jap1EFb3lSFrM55c84Q4x4o
YwzYIWYaGcCQsEnVm2JegQ4oOoMQq2L41cmdat/7YFct/3nq8pWIeoMyljA9j978tN5jbwielSRp
6e8vWjEtfn/R0tbKxk2vtSek/W2k/qGJuaQ6qN2uSm60LJ+tghJDMqT+bSvVh/Ga6IE4XioIln+Z
oU65s3svfehq8yBNTrFPgueBj0B4Ot/i80cbN8KZ3YROfVYFDX6I0jwRLL68IjU7kbN+yGviOMZZ
HayZPkHkQhFen63sSzb5FZYLqv3h0rJd1ow4sxC34qIsLxELIJRNC5h3xCr2LVh1b75tOED0E9If
zyTsfLBl+FMKq9fDX/339+nbtPbdw5WO8qgdEHTi+9rzf3hjXSt1k6lHDdXU5KBPzuRco9XetMGC
SGfGpeg4A4+YwLDzgkrLdVR7z5U9u5ei4T785GLWkfT9xXAdwpeOG/iexCjy/UgrRGGhvgzbY1RD
kI3G8Yzm13Le2y3WezLKXQyH9XqdM/lj56MVPSWehSQCz8dWwyD4n1/OeldYEAUrLOvy95fTaafo
c8sdAfOUvISBdRVasWEiw2huHKRaXj3hJnNacTqEDBLSPBKcGAjUA/5v11n9z+6QWB/HD3dICuZV
36URwI5gHfZ/GNZhM4E+rmmAiXG+q3u7uo6a5QJQQT7EO2DgII5aTMQ++jgsVxoOcVe/pOswTmnQ
dVnDOotn1Jnd6FJD/jprqWVY7rYbkrO8BszudxSVCX0GyBoDePnJHf3TVIJxC8RFwMJl83zFugj/
4fILRlTNGmYfCU3E/+ZbG8siHDkb8z2GuWKT5mQcOeGUX9XZJLfA+gT2nQ249Ie/vxLxp5WKK/FQ
UbFKYUIkcvD7K3HcHjEqBc9jhq7w4KqB+qsn0PbST77O6kwjjbRhBKPqvaTVt+PkUVBlppNWg73l
iDEeM4KzuhQfGTKtvZVW3LzJz86hX28SVGDnVrpcW1aMtz7BdSaTVN2A4/vZLf3zRMfQlJ50pOfZ
wnF+GBGN3Qbx2Ah1RA+Z7oKE9Kqly96RWzJ/BVOxJY5zP8+VuZfyoUHNSFRHca5dU1OJoeNdSqw5
Y+QixqxDh/STeDz7yb3+06YFxQq3WWpHcaHscb+/17ZH1WR2EnXkKlDqUqYtOkTlQ+Nel8iJL0yI
lN2j9GcwRS4474tqjZyY8yM+qhdDbecWCeMGQYTcGGSIm8Etg12zVPUhjthcFo2/+fayqYR6o4Jt
DR1VgFYf2598lHVU/PD6ffdJnO8/Se9jEMzGWB2LwvsUxcmFE6Q/2R3Iv7xbPsOTTSir7o8jk8ks
NX7ki6MIxvymiiNvo0ZYtXkKPz1zQuAXivr5EgNxL6NPmZ9+fPvTwGroQ5UkkULEKwiD6llirbHd
25G5TkIqCC1svq1TQEqLJsBrEvbH2kbDmlSd17p+XV/c/ZAQTajS4lKlxmzZNO2nKPhE6+7GsSvr
0Oiw5N8gdp6Kw8PfDxTnr24v76LNksSybXs/TA9tKpdggBeLsFh2j6mNFiIhXWlAEQ9wkjKWbXf2
1mhpn7aR+QLClhKcN2Lthlx8IjSUxgXF9vHvL0v+xVzhcmATHMTQgIkf9xIc7idR+oM6wsI7QEOX
jx05TjRIhHtZ+7dzTeKYLGBYJb6X3TQZBUnOWgh2SrlT+KxO6l5ZIJ+VfUdh4NveR2bLFyJX0puw
NQlhlz6iaQfrrQ+Hql5fgxFlNoEwoXs5mGb8fVOa0vs4U0ZS3scDeSIpD1JNj4Kn1Gdz0hU3P/nc
f/E4OKsq6nOO9xd7g8UN3NEVq0g6nww5WrW/rezx0DU2lPkhwZhfODuvXdCrKmgVBMOAvUQivnEq
95q+QXDWe/il4tHVdCjaYwDwjmhagTJ5WLNpHXFJ6E5wKpIQYAvF1lZQ8P+2nqaotGtaMAenrN++
3bHUiMsCqf2116S3nmvVW4XR9ifbob9aFjj7+orjr4fYTv3wgi/+4ugQa9mxqJ/SYZVIAr3czzq2
rvGUEH1HU3ALvF5urWr6nPT+22LZ/YED7UmtYniMqX5LLH2uA5h+EQbA3KDjHdbuPkol9Kg25d0W
04A9N6+JQ1pkXfuXP3lu63z6wyzlKVexf3K1zxNcZ5g/rLJ5HWAOaRxx/HaU4WlBC2is4nJKMdRE
EQ3Bb/s5x2hCH8LUnBv7LqTBd+7eWSqbbzpDzKNtQmcPrFKfl22BeR3OOpVc527oe/rt6Bs2HZbH
A1Piq0egYiPxkUNe73B5oE+bB84hOU48wJjeTw4kfz4/yXWto1wildB8zB+mCRdnr8CS5xwDveyi
dBkvPYRIdGnEmzP4MBY8fZbUc/H7SCUNiGC0/PO88M5Mw9BeVP4ErGN4njt/BZy4McZjlHwWQeQ/
eRR/sb2WHqsz52El2bj9eNTDJIgDNhi51Hp0LzEz5zfYAhIkAm1+iUkVVmpIfycvgvvZQkuW2YCs
cujbTeL97FrW2/LjsEC57rici7xA/Xg4D3qnz8HFIxzwrC3U8P58Qp+EvNw9x29zpdewvHjdzEYq
IxZTAMsBM4/3nVo0vtE2gB4/OSfTUpKJBPJUF2raOb2d/+xC/2re8aXrBdw7wii9dT7+w/jFITtF
1pQ6x8j7FKO93BLCUiNsQWq3GP/22zWuG81Luh/PS5k9mbQPbnt4+IhZ+tu4+fnG9c9LABU2+qVq
HXaB4/7wSune9FpOYjlKq4X5kxPK2uBKok2KTfx/EXYey3Fj2Rb9IkRcAPfCTNMgHTOZdKKkCYKk
JHjv8fVvAerBaxPdNVBUSSqSCXvM3msz4Ko8PQSJP+cuDIJI0kSJTL+tUwSd/LNNVEExxbFpHIyB
PcJ/v+Gdfy8Z+OmkQYdOGSglg8B/OmD2oJetnUvxmKWk1WZDBbg7F+WPvkcWn3YpIPDYrDzlsj7z
q+KrZZq2bQd60szJ7HPa+Bei5nyv7VqIJSZRFZmNptaE3t8Po7lTvdawVSG53UneScQuf5Cvot+i
BtVrPeJTHR8rlk9bWZOtwgZrOAaKZM4CK/iGwI3yx/pvyNwpS0yDPJu4qvc4Y22K06+Q0QsBh3lx
obc82iQ3eTKpr7qVZ9u/zV5o3LWh0HYa/xAdawHprRlRYoa+Vvi9vVadp9mHIvDqd3p/xG8g2FsA
ANIV2L2lda30IUHHGT+5/aB75DqUP5w5DR/63HwtYEKyPiOloM7FvNVlwiCIjFVkv0N81CoEh1o0
n1jaabup0D8AxIBZMczDJDSS95YhhhMuRgfNkHvdd3dxBLCiUXXwP04znvb/cKI5ydwXOvewaf3r
+C/N+4owuuEfT/YZcAMQmyNbJ5ZqFTG6Cw3GLkES5tayQJ3MXU06CvS38rsDb9iK0/IZl/keDZt9
C0z1Xfq81LulURWCV1PqFOhtTUK7TEQmez3D/THlJY61QS6bVyvcT2fowuEL6VEZRy18nCP3t2Ha
1Z76E+1bXtnbxIH4NkCaODVl9aHJtrgYdJ+FcS2pZe6dph47oAunzM8IRzHG/hK06TFIYBnGc/+E
P3RvD2iy0LwTc7jQn9K414nIybAnuQ1NGnucXchG5ppMi9AGFAKIFeYC4HnBE0Hn3mEStfdaTWgr
ot0YszVZE3VBckzPrrl0qs+IARyWwLHc4Sj8hW8iRTwCqnbOU2QJSY/uxgYR19b+7/U1aohp+JII
aPj7SngRzEji9j6Vm99Rg22x14+AON19XmfWDV3oplYiuvJI0jukyVl1Q/+0U4FKDlpDSEje5feA
leMeEn24//vDs+umhdT4P6c/+CBnIpCirxak9XVUzm+NhSmg1PwtbcW5tfjKTYwgcB3KpYR65qWy
0CvZWLVGPLDBOFwtW+NWNVIIGpW6yyp4t0WPosW29fs6u0CgE25w+PZ3QyLfH0LxCgGldcYJY3X3
begAaiV99xs7YHTI5czkb/rK5hhw/CB/kXQJBIVh8n7i2J7YcQMHkv4E0F4r94h04v0s6tHDAXQq
x+YUyhkaW0LeDggfKHmxftMbBiq8NuOthQrmwqffdT2ulW6uyzvKlLwa27dBJPSFy6O1n1v95rhg
n6bsyy4COID9bpRw4df7cL3XRRrNhB5paBgI6xukI7Ym3r99qtMsLFc68G42vfilIFJDcqGBulWp
YQDvGz8sp88veYDDKeIp17fkoVkpjup6HA8gk9GX1Mhsi2QJDncNxI69l9aDfbQ7m+MaBIgYkodg
ppgvWYkvwiaCtZxWF9dsKTHGCiBNmwKAcQZAjFDYt/moq4sJraPUPHROKfAo/0wmCfqClgEOPNeZ
YVP2rVIzig0JX9JkkStdt953KaqQmUEUoX6E3FsjW31FbpxOFA5KJyAARqyJQ+tWw3YpQ83Z97cq
7TNEsvr4bt4dwBQMdMl9b5Pw08xi9TxC6T1pZG3ss0Z5WScVDg9xZe7AkEssUbBpknjYI4CF6WWw
J2pm4QAt408Xn/vWVu2x5j2y0RqkVhHMTK5SfetW+Po12UHdU+I9j2V9GVun369XYSmnwfNF+GX4
/ChJnuCic5FHMBESz3MbP5vheDMZEB3QxLoLTwezFwq8Y42u4kg28kSKQPrARgGzt/vIt+pfDV3+
QjQKB9aaXyvXJvUUCxTBQprLNb58rLDBLNAGLGhH8Gq6uinf7d4TBiBbfMfG1oUvcE7aoxmWkReM
1ne7jgHCzyVIASN99APtulaMkm9HtB4QM7wclzwR4hjM+mm91GJd+oeiEQQGQF2MlZS7KBYKcW1l
n4LsZ9F9dxdrBrz349rlGKIWXtKGp2K58FWKgwPgJ68YmxgJ8gwQyVfVvoUj/gAo/dzElbmblxXH
Wl/2C6sNqLEPAFYfKS2Nb0RyRY7WfQu57zWJfsh129OIPxLBP7SPgOW2F0tCLVueukPhHtaH3dri
EQh4KEWEgr/Jbvio8RLbb0mF92UcLDSAo+2DxIA9aJhPiQCGmhpcK9Pfc7reivNc3jIz0g7wIewn
0pDkE2Kv9/XPBkf1PH/77CGeQrGD7vG7MpL5GnfBZSzF56jKJ1GStdG7HIM8YTNOMhnqKSx0j2bc
IhFZFjV5p5n7fOFkzsCY/L6Zr+vDVDQR+Ok0O69/y0/yhyp3hqvtAylPoDBdpFG+CzNWT0ni/qqg
BT8mcfGbUTypfHBsyTUi7M+oo+c5VPv1FKQi+Mws0iBLNytv+HTodpeh5TrLpGmv905A4qjtX2tH
TFw6+hHmPLFGifW7REp2FYWRYrgs98Ku/1EchiEsDQhV97xrPYSf2X79ed1whg1X42qpM/3berkO
BWA9hIt60Vbf1YyDAWoSs0XMIifs/m/wLcv9mHVXA9A8LndpvXT4ZZHsMeKmr3hPQ7hM8VRe5t4w
cMloLaJOgx7d0NSJqS0SdXFHD+2iWdP1i1OhNx6rFFZrlhtYonkizbOYjnE7InJYXBBxRthMlH0y
++TuXxocWbWwM1Ppe+ulOCcfeuXUD3koL1PfPqPOnM619InPSSLsX2jWptlhfTxr+aFB17DhTkXT
gVjWG3EwY1TQXmo3C3aBxA9gZMN1lgS4aRh/KCvqI4eIl+fIilj1RCGBonu3iNTiIcqhvKu4uOa2
+tNkSj+vRZI/9PYOxswIC7PIH0ftGzFRm/XRzM2N60Y19ZPNl+CxYRuENj4laWhdpkLKq+9TU2VD
nKKJrDmuPbAHSXKVVRDoTrYWdPkE2nKJCHDfYZDeLV86LhRMukFLvLKfkj3cu3eQA8FzUoNhRtOe
MC89ZXn1nAaBeYwqLsvKQUeMd8RO6k8fFMhV5vZDpAjmIJaLij3qvB7a0GEWJDEbf7imbPgYo48e
pjz3dbLD7zEemsSBmUc7dCxKdUJGU+xMlZd/z4sd4+QKihcSiQiGYdbGG40aeQputUssVNzMCzeM
yJMqwv6EnOyrxY9SmyJ5yMzhCXNbuGVsPp3Tgtup02F5Cucou6vujtElzIDuwkKpN8wJ7zWyVDhK
aHHXh5PRPeV4hx/GwkLQSRGD4gFB0Ox22ZPMoo/1NS+q8ja5o7w5YEdLzHk+K9Cn9b6m+zkFlvBB
EjGyX289i1XZXZtvAUqsHkU51kVmTX8fQ7z0lv/q+O3Sr8QVoLrFDLmgUhfR8Kjl4YQBAwzwUj2u
t95sh1DpGhTTUZPimxeEaA/DTyuk2yEtkl9UjDyq3Ie5nu3mSETH9WkZRr1N2JB4ciuaLLOybuTq
nBLRp1cnwAk0hM426MDTDZTcvKuRRshK3zPdsI+zk+i3qdJ/pURQ7bQB3XrOyYw6a+JSqnmSm7W/
tyBneZQsu778mDTeriiu6j21/5ufs1nv3NxbX1xVL4PDiOGgK81FnBUsKAaqQjpA1BWbvmdjtG6e
RdueI9Ai21GMOmIPcpGg4B2gj7BBWm7nNF4kGzM5GfxcJ60PCPFgBuaU8rgeK12i7gr6srqkriSR
SmZvLYv/jeARerCCMdwXZZBdsqY3dz2pf7xz9OQhZ3YU6AMGxgA9r8aWc3LBP9AH4pfqflBPfoGu
HcnFYYnmA9vAzaKOrfboN+Fr4jT9Fq3KeE/K9K5H2aI6L7VrkOLvr7ujkQS/50W82sgs24/Kwkpm
cVOUTghgIWvA8bkT0Ga3y+GVc9LnkKcQeS+kmMUVQL7p2A7wLYK2vLChrXZMaRcGev88BKjQ52Hg
rijaZxd6Lrj/ugQWGOtgVqrSdzYSiqyU5TOup+yaE6ftodGiVpmTz0p7xz/Sb3x20bcB+HJFTikN
KFT2DjYf8WnhORjkk0ArvC8bcq1FQAG9FkjM/zWvscj1XPaz1CJkGUbI49Y/FEFH7KxGM4/r+Bdq
YfMYdMifS+BAnjGf8fnmT337AhkUaGc2/Pa5hmBsEqVcKN7umOB/ATeAm21YJzF0Cy2P1o0toZWw
AWvZeu8lihKyvyBIOQms7MJFclmBk1vn9GCf6n2jzy7sDXPTs0DZl3nnHyg5xLEUGaalAoLH0Krx
otzkkLZDAYWVoXCUiPZ5tomjnyVRXllXjouUAwJw3aSbEt0kAWXu27oX0s2UiJw4w066zB6sOdo3
TS3vIgUGYWb83xNxnk21pKQI42VO559ZG1GAKwTgRWM9DNe148A7FXXxcEiIfeWnMw5BkASnPp5+
a1P4O50y95SM6AWBbHIGHBa/xG8dem2G1SiMvzsqJ3bhJ9CULkMMMm6z/hxgXGoYoXKUf5Cy+gJK
5L3iJ7p1cvxtS/s1Ynd4biljPCidN+mmMIVMIS5+Zr1XY+YcmM8hyjFhcfeqMPeVOd1LB8BG3IXR
LSoS4uf830KWnWeKUgAyL77p6ntN5kiiLFAdgbaNTOPZ9gMg7f5cvmnRW9gTtJBF76HZ5DtC1lNi
XfAx4Ux+XqvGhtXZZpDug76UAwGpFRhNNHC4ywpCsbS7JYmzA2OQ/O3YQzO+qzaXNxE+RS4Mf43Z
5r6UMFLZAwCwjTryyNLw03Wc+JAnKHrqwWWbG+gGbI6q9KpyIJSCjPnTeu3YfmptDZwk+K0MSXSd
ZBbjV8GhEuaXr6W9FyjiXYsgeSI81jxFYBe8lqg36lYCJJbF9ujYv9QU7i1cG88zuy5b6sU94vqo
JSmvf1UmKvkgNgSmtJYkp3X4YA8Aesoo4ZYnw/oIZyTaToRkPJihk944aNtQODetHJMnVlCho4k7
D/QAqZrmUW+ZNHSN3KNAoWoIkxQzsWTOFbYV9i6OWUtqx9nIyk9D1e5jofxfiVQLn5TOd8jESxFH
DTMbGdxozQkxdjoGl+W5HfHDp7neHDPfsQ9+HL2U4HiVUmSA0VdtEiCvHAAG1+sJ7Ab1U6dwfQqe
h8lBrqu1Lakveb/QCqJD0BBDMcEbtvs7236AyNJWnt4lP3qHjE4mYrjRpGRV0UH+NuxlEFfanJ8Z
w8lMYl87Fw+yy9kGVmP9GCW3SnN+pbGTvBhd/kMJ19/KCZ80y8krngb9RoLwB2q+TYdb62eo0uOM
FZmdQ/LqDPgedAKprailFwBDwwG8aS1U4mWhBFtnEwMDB5E56QQ7jcgVUvcMa8xgUKJ/K2TzWSSE
3BiMMhCO+bceGtxeqoFnUdow8Ej06COR5H1kxrQdk758AruFwEhYn4PEthEYvDn8tn9jJM/56of5
yRmDA5iBeueqMLpWVmqfKsK/jklQTSc+9ktgtBUh7X774mZsS7whHH2wkPZGJb26WHPzK3L2NqzO
X8pOPyzeF5KU0J9CfG/m/gBnB3fVbH2Qau48FSDTHZvkRjJHIi/jpgLuHvYMvtLvjD7hgKGO44mS
fkdxmRx51nde13ORoXcu5Jhw3aSZ18Ztt8u0zNxjFIFcbmXDxSQ3aL2dmoa0xZHwUYWS1AsnNNdo
iTJIaKG7KcanMlHhL4KrTTDzXkNIzKlFbPIYoyYkOnIwT0JVdDX0N69C5L/mWB2xa7gPrZsdcszo
TzLs7O1UjdNmdqKaSUf7e4oCPpc/CaZT7Ue1aMRap+H90VcPPlliaPZalB2ha58TrCBDP6a32TD/
4CAqj0QsZhuH8L1dmAaP9hDre1IE0gc7giCYTlYDYXMaf4mSRKERO4/R1+4RhvzBp5BPUTuw0SGw
rc3/kJV+n2L1Rv4ieRo5CavI0nEefwwVWmdgkNm+MrRPDgxvCUYaG+L1+nr6tDOTPzWwORZwAB1z
D97rrGHwo2/O4x0T4k0zyOcWfcNjG3demA7fuyI1DyyLCSWu2h/YYOAD2Jm48noihweYexHpSPJ1
DGIJmSkhtnNewsG+85tq48Q0zwD3rpNePxNYCmOjIlihAk8OLe1bnLnbSPrWzs+GxzkwDB7G0Vtl
ZG91Jpk/dMm0M/171TKM6ky6lQV4J6JbL+BrorPA4FnbkWeSLtE4GPIRhKKaGHbEcOFhytnSgc3b
dmHK6DBx8aDa8h2PfLbLdJJeFqqPQoK11RgF76aUvklqIR4LAlPS8WeDG5oXedlzYKMrhIE/bsGu
0NqJEcaw9F2PdFXSl7n5DvmEE3V073ah/SZ0h6AXnaCKKsi8rNb9bc8LbKfN7MKwBzgn0AiPkivN
7dXLyLQYG5mhb5m8c+3C8s+YtiL318+94b5jhDo4GTYudA9iAzEgAH1deQ4Rj3QZAOr1SdwWqPJo
Wr/l0Pf4ofXdaALe9aEk7RyXPO6Qd1Zp6Gh1KMpiRz8v2/SUpgsdQU1jk5ignMJ3RKRHUbM3gZn4
5HYQd5mdYGi1hxM4WPeEBPVPRRbttoTUu9Naewup1b7MlXxJSvgnpZ1DJ7fZSAotu/oFEylEfRn5
NuMJUtRj4JzqMESlaMOrSupdWzhIOgPMGYMroY/juiZsximG18xx/zAlZGTVfLccl/ORFBb2WnVq
xsUuPJj+Ns2INq18BGh6RaXr+O+cnsKb++kVlOrHbI/ugkNfcNBLHDsOGpV4OZcOdmEfh7JLmK8Q
DekByUvTSLKa648w0F/gLuAWsyqCcqLv8cRAIXbvBn8TBnZg4G/TX3sUrfi/c4J269BzB/XdahW2
U2EQYVYCSXVCTGahRgBeKjmCz4Ed2rxy8nsF7ghHRbYdEpEeWkPzd9N3KoneK3U7XTJJtpafvATz
gjgPp++dpBIsc6oyc7ZJtgBPF94iClPiqnz8lkq+FaPIGfNA6Bjq5ncaN6d2hBMimvaP1ff5cbT7
q0Z+HZr14jxaxZsAV7ybMz6U3ZJwZDiJ1076k5Mlj7YZlaeRtGNoBRs3oZ4fDcThjkxOfqRFXMOE
G/P2OvjY3Dc6A+JzoVlfehj3Zy6FD3AUVzx0aQnK32ZRdOiG/KDw5W2LvjiL1vASpuDYGJsd9z9R
K3DiD1tU3WIXu+PJoIHdB8YSLGyRpzNbql7yIe1LzKcqy1ubGBhgeDse2Xjj1Fuw3qBVSkGOXzSS
NJip8MfIrbXzpXXRco0QYoCEx9gFnjDQ+jQp1vqaACrUf+3UnLCXPfaChp2DuW3xRT70oXq0ArQn
aT5drIywcfc02/En1N8vN9VZzPni0DTWV6CHpJpvUosQZZL13NcqhbtpKPK5wU0SBw8A+imtnPOk
9z8Sk1jNYQEFIXLWCW4YWCmXBQu4zr10qjjHTCjczqgPkdX6dyNqB2LfdnnBZK8pFuxv0423WfOv
oMXCQ5oWPLBKrmKOxeD1WZtu/EoP9oU0sQIFoDOH0PwVjr1PQlNIhVDGD/RZzbkxtBc1tOK1MHh6
FolhXOeeXGUT6pomCUBAiUYIbj58jhrUMF38qHzrC154cm0mAuPIm8GPmBKjVVY7l3kW0RyoLQhe
uya2T2KuSE9TJ8NDo1R4HGSNy4E8e8dkuWDjukI4M0BJx252Dx28WZDLGXTXP3RznuMtt3O6OCYE
omPHeVp/KcciAAsshefaufv39/Rc/saBrIA88lu1n7d4+OZpFxilelh/senZgcYBwSBF2/YGEJvn
VLo/46YIyctTBDcyFNlZI5u9XMqBgVGr0cVBMYrsgW3fNIGoLQLmQrXBYm5MCfctkMkvo4Jo9hlw
0yez2eg/Q7AYr2zb3CF5DtJCu6z62ESfMIVq7nPQTi+oK0+LV2DTB4AWctaBg5b9CayGAVLAM82d
7mpujTenGD/qGk1aGZRsJWnIJnMYrprxAoQUHqbBFHud/K+C6wZL99GkZdEYzCbdTPS8CYyIoprQ
HKMyHcKKFLjgBFmS07SfelTt9booD05d5qg57fEqeZszY9YZny4QD+A+bt5/cyZk3RKs4TDVT11c
/P0OjBpfXLKCIF5qqA4tRS5Rw2WM6d0r4mZbFg6yb4iCsTFAeambz07V/bmH/ZC2BjpwZd66fDhl
JaMVqYrXVftV+i5J5QZb5uVTjIP223a0ei96F6KJz9OD/LHXVSaFPsy8ChEhAGZGcXENPDK19ZFp
PbREOZ19YdylP06XFvc7llAWCTnM0quD5vOvDo1VShuq8mVChb7hK0V/531BxDZ4SsafORurncvo
55yngI64VkDuunAAfEjcD5bLl00Y6+I6g+GYTPN4VJqBv1BrXuJkLk78S3qodFPzaLhYy7MgW0C6
qmNZxdAPSHLdFukW4Sa6eWlWZ0DPbPIL/Mbs7Mxls22V5b7K63e3ypgH6Mm9szuSRit0ZJbTct0s
HytrVXkKOt16UI57G1wUg0Cra3rTgjrdIoMPsU++MXuYhxXXBOpcYQIIlU9U1am3bmtKJ/neIP/b
QGlVL1qh8Q5vLtLxqTtbKc55TgVvlY46YFQXbEvx3GSTN/hW8cjQ6Gy1gXOBf7iZo6WSAXm5zjyD
0el3fgobNsic5FZXAFUMOM3e0MEA0Lv+hG+CfYw1vGROT8XV9GBVpmVQuawsAlp4o7n4cdlfbPPq
zIVn6nZ11gtj2NEGhx5KjuIa2tUrzHoGt134oo+5pw22fLDN6ZEjCnzTJn1eDxeArZn8Ju2YjMIA
0sl68AIbGAegaHUYQxk8/T16YeI85llzFzOtWBnF5psaCRleprj4LW6hp7F74EWjqgegZuUPdu/h
RavkaVBdSXYi04xWDgM02oZUh4UPJc3Zs/MMP7xv0T+nfye6ZYUuS/hv4GK/DVrnssujH16unbwu
Hs1y/D31YnwwKnTpsf9zfdrMc+5cIhJ2xewHGO3xaFeljTmv0zGc+D2T2ibzsL8+sJvPrqLGDNsG
7RPwG+SwbfjojOneJbz5loy7fCLWKMzmn04xvcUJpy3XgvFcTuix1lGBQT3+1BIBRu27PPCCOTWY
nbnJbZI0tNx6DMGjglj3LpXjHg0OKk1hP/mL52rxswfE5RDWCfJn8tZV2GQX5kWP03f4sNGBx4C6
NBwigLIQgR0BSmEV5UbkZMCnIvtlkcvrcaUus6q90EesUjWGR8ipcwrpwclZ4oWGTu8lbFGn50Ny
RQ1LLkUIjG5WFgqCjNyEFBXfvmltgufS2TysVyejBPC8eITXpVRViXdWFo23avcGaoPNXOT6br1M
GPY4O5/BCzyP1mD/NsaHSIxfAOS+WZn53dLraF9B9zhrdnk2GPOOujP+3YSSrsjygbAMgNkAy4KU
D0+TveFq3VNDzB8mIBQiyEBkWZV1MOyJ/NflU8dZgxp2ucUJ4BuOMAN/ahoCtOUC6fQFGIgVFrKX
nu1ZGZQ/bIJDdhjrDx0ly8ukUGZO3bNJt3mERJ5vx7C299iWPnH3p5fSmDlto4AG12d9/6rTm61i
QDvScdoKEtpzUlTXHQjXqYW4y6T/j9nRSOxkRFYtpa51t/v619qByzmbtgEx1KBkSSY2SuFvhSO6
LREX5Y8K88NJmBnGY/1uM8cil2cOPaMN2Assn3GKzWWM+go9G6RqvZjuHajAh7mqPXsR/YZEHngq
ywKPQ8lSm8tjsa01KIfH8VJYsEJ9vN/oOlNrJ3WWvTqzaKaFY3GEIscm1Q8vqtGPLI0HNgkZ0yIl
djxSHQo+3WWQu+Pz+A56LDcYjFeNUHNf9af1Rw8ixsNFH04HXFDFHpAIOoEao5OhIh179xvvLx3j
PxvzUAUnxaCUEmrK97027Mtl3B6Ank96Qz/GIJw2mv5X2Ywc4cuqRx6jDFbXpU5EWIfGeGGXW4BM
ue3SU6RDH6smYmaJSrmt39Z14neCPSiQGRuj08r7M2azBwOlwhbrRb/Bm+F7DLWnTc5a/JQzaMSl
AyO2fEkCJ2VTC2tbuhXsxyZ5bJgaXdzGiclHL+5wRcZ7KuUdGGMSO8V7V85/dLNhvpFZw1cPWajt
VPLAimiz3sJznaHZSaqv0UokxDU13mOEuqSks6IlqDPSfQArWERcK/oIK3QfWpljOBwke44kM7Z/
N1xlzPMruKL12pglTKWZgPFtZXfTuRoc6zFqoMGsF0tvSPHUcHvg6axe6+6O8k6/pfmFMVnziJot
8uq9T38E/8wuxEPKa9N3/WozVxncWdVZXpeAp8Rt4RzJHmzgQYDbULwVDx1i4S/OEZ2ZM/vHNBA3
Lal+WklD7nTTHHAwHovRjC5OU7NanO2b4UOdLMKuP0ST9GzfSg9FOjgeiknI4bokQnhg80kMy5ed
Gc2Orwt6g70fuMTGPmYh4zhn+hMHbnYXNfNXZVissaLpPpTG5+Ck0YPRICzJK188gFuh0lilLEUG
Kph8JWQ5sUJkMpjzcXYHcQPEIm5mC7o0fA4Eo3iAzpch5oURkMlFQBtS19Gvyh/TzPoApo/zOtPZ
6k4Xv7PEMPfdiDhE55YFjFJXL2ENaMVxafsa7t44/G4MaQcILaNfXp5UY1XDtYKnt7PJMGraDNP9
WE0EiiHPLyp1MMvOwptrNSdMBnuUzWxZzOk4tnyvDN3OqouIm69s6Ioj5ISCYPUkPtnpuUIzdlRB
rHaj00CcN9HJBEUrtyngq13Ai2WX+VAqnVCqgzGzcVEFfWppw9caqUVRAl4co3/RQ5x7phGbW1E6
jD7nKEAVUoNmbb6tryKD+DmyXlPrpMfTMZ9H0mHKvU10B9lL3yJZsubwm9NQkmUEUa0BUqWuRaxD
Fe37eAuDaAlmMD5yi/LWHEVxBhJ0G+f+IosUntjyjEMYxpLTjH5pUe88WUsIShpqzc3ynQ8FL6sP
lMMSN3qfQnO8o0K9TKa8xIV/54MmKKJ8wPuNfmO4KDc2JR+bduwiNLtggOJDabMrbvn82zmBiYKW
95Rr6BySDLz8WjU3XIM3QBnqUlfwqJ2AgUiAv7UrdIatqsDYlycn1n3IpjT7jYuVCAYTc3tflEsl
RwmJT40tcdYQRRlWCcWo+dKamjgZZB4XgOqzXNMOVsuApIeXeEBw8zUD2fO64lxldskeo/q27mBD
U4aw1WTsuRlm0ThvtNMY8SqsEG2eLcpd2D4dfeUqrwAFcIFSnlVj+CJD5WIuPeRN4dLDzmfIQ+8m
8d+X9QXW5wC56qI+WZPz91utxbRL0BGioepQZiEssEWlvJxZdvYoa7T2qANUczTjlPuWvKQCMQgS
oZv9c23gihI2ViYPrO3ipXnhAZYD+qfs3wba7J97q6Zt5ikve+NbX2BMxiVCM+ZH4Ta0p+yYFiRb
2jkxtHi6qqL3L1YAO9b1Qa/pef+mjAA0Vyf9YzWQrhOX5Nl0GTdLpKyMUSXdQFbEhIuSUr6+TnzH
EocRANs2Rb111ArbPAykK+CBK7ZVoaWelaU1eZJJyx1JR5qqpttaeuE+cvYIfbO4Hxa1F+nx0cnC
TLCopDQvEP17s3Rfa5Fc2bM4mmDhMKog1gIlxA3V43OWMZZFJnIUXa5tR/tUQdqIg/JUmJVJedI/
15WRn+JuQM/Ss28EM1sM31qd2KzGCae9zeNvKFrCcDo6ubRqSdAO/cwbqhScrXaQRLSgGlMP/uif
2JAND/OIVIlEn/UB3QR5TG+i3F1jh9tUc+Nz6Rr4VakqpT72m9JHKD0I4ovnSMZPkTC3PADbA6f3
APLgrKIquIRx/CuJF8KkbMdHJCpBwkqosMKvoHTSXUHbfA5HUIuJKc5x1TDkLYH2jcaD1gPNw+79
w9d1JiPjhL2pzz+scPw1Gz30SXc4p5PNLeYzo1fNzbdJ2m4EeSVTFfyw7Dl5aKxkF7h2BiCVK7uz
iiMQVBJjFvt0gMya/ox5dYV0ECoT2qnAQemBkFSUhwxzFUkUxP0E8p5nhfO89nEuZMDOYocr1SKx
CctvQRralyWn5WQ5A0s2/ZnYmWFr9hBGRRvqVBl4UQ0KiGNksF9BnfKwKiD8Ucv261NLR0wGc9on
urVSEz9VbFEVo/A0C52FnMksJ4lccBHdC+8cJMoY5RlMpKDq4xMAJ6CxPrzfDrTSkpVlQJBHKk9i
Qb0fgoL7Zh5bzzLS2KuN8pHe1WXaoScEWoaHEb0aJuiffhX6u//uHfgPjiccNLbjKEeHK/5vkvKq
pbKZiPh4XBWHCblVj0KPsVESmo3YtO1p3OA4Hq0KIGhuBMFxVR3odUIKDXls28HPdDTRG5U36sIJ
3RCFUb5bk/He9aEGPCrS8Y7lDGLYmMUU6Yn5Pwwj/+kzYIkWtqmkpZv2vxpGurFm0lMm86MwZhtx
u517VlSU16Ci+5nBcRfwFLoQtaxPZsKVjNFu39dhQbMyyqPpB4Y3teb4A3rX5nR0yC6gmfX/dHb8
6MPh+NA0qwQ0PIbvU1+IrRHH/0Pary++sn/25sBegQhjLPB3nOb/wliIancg8Elz/lq2chPikF/7
9KaEHvJSgAy8gizwLAD3NUEw+PWSKSDL/+kw/3cPvu06ugWhwsTbZtj/4icGsNzHZRZoj2t3qOWy
/pazGJpMCH5VnldIOADnibEFoZtQBWQ6iSz4K5Aj2SNbixHBqb68QgOk2nX9M42YjiXWuCiD2m2/
SL5gDkCptOVRCdW8/Pfr2fyPP7+SYjG+6YZpLOai/2ceoldnztPO2mNplpDC2uDRL8EYO8aojmvB
wWxnFyIfZgrBw9MNNYKsFzeCjgF0wyD8rCn1KyjFHlapfBc1JQz5cW5evucdALfcfnfrvvamwQcG
+3/Mncly3MqWZb8IaYADDsAnNYi+ISNIkSIpTWBqKPSNowe+PhfivrR8kq5d1bOa1ERmohoG0bgf
P2fvtaMg3qpmTjdBxSpVJGDIcsJOtgPK3SMBoyEaUqJp6qTl1FL4f4DW/I7msEGTmRzjfBeWrLQX
v/2//bBBJgt38LRzZQLEmQ+V8QXG9WleDsK3Wu92EwOoOjQOrGOqSWtWcUW0a7i9Ke0K5sfbbpiB
+kUJefWYLlKUo0MRvbvy++08YrZ+efzDTfqdA+DzqU3Psn0atMr51RFOjF7W+sK+1lACtjomD7HE
No/O9MlmdkNuI2pqaat9KHS3S/KEkGmDiVkWIx2b3Jeb8GPirx5hmJVoAUlpI9IwO4b722EOgt6w
bxZtiYTp/Jdn5HasbG4I31gw/bHggS8qulsZJr3a2HLm/KP3/W9/UnANpsJVqghp+PkOlQ6j9yhn
gNKwyMNXQ0w1VfN3kZDv7PczsLHFFpqQGeKr+mQazgBAbcw2jSzzlXB1tDfHgTYLix66WE+vb0XQ
TcxKl/eGKTuaGXPKjhnIH+7S74sSd0mCR8DQ4vIT/PJ0wSKq3MLAT41n+46YOZqMxMesswkMSpct
rZpuyO9Sm5q+jdtyGyYekSINB/XFRBiW3SYx63iHdEbeJUS++Dl1bcDcDWUi2UBZZn8Ab/qpqvQP
pFWSWR2uwgIP9g6Tv726PX3awS9W4rxpBnW6FaH//EP+jZnUN6XAESlNW8rf0i4WwscQGrFA/t3S
bZl198nKUtC3rtsy9HWCM9nLIjxFjfAfiKF7S8lQLxnf7cu5Ql7ZpfWpbqXcDGb8MUymdFOQ77Ba
YgT/sFX/zSbhcx+WRY2Xx/bMX94aw+wtJiG4v2LCn3ZkDEi4oxCHE6j6K1bt6kToWbsSegJDKhiG
K0l6azhAiP7DRfvdDskn8aVUEApAUfm/2KQHocVs9Bk+NAvxXDTGP1rV2Pf2rmpsONqZ5eNDm5uj
HdPEZrR0TtmQNSE0y/LvNr5B6mNd/sEXLH5f+n0TcyZPqzCVctxfrg+OLBweBasKmEYgEovMGKGy
NcbzAen9EvvFq2YV3gbNvkPlOWiQHg5vl2TmO0X197LD4oi/D9Cu0YFe0N4ektt4L+ow3pem/wPL
OnYR6pA/VDDW31xQqJaSu7pgSVzzl12LIq+U5tC410Xvj2z31JvI7xUE4M3tbfJ7TgYaxzVzZ/Ve
Mg22qtj5q7WaNd0ToWHpXVaa/3ld4rNMeziwlsIEC/PPyxdebsPJx1Reby+j8CrsLJ71Y5wdtbZb
fBvOgjWpDODiN+bN7VBmFRz+//mJ+7udjv1cmhSqZNyw7f38QYzaMtUyerlmczLtbYMdN7GPCUUZ
I3dwGJzQph2E0COJrVT5C5inpJpTTM7XKOW8Lbz5gP2a8IwoNAjlDKTAhF/d3zoVEkyqdErv3mnI
f/jDR/+7ewvRyJOuBe7Acn+5tzY4QGoR1726jhZnTw+vWVEqwonNGhMQNQaAJkZRUf6tGAmkCHzM
Oc0g6CHgXDXQNDwWQwQUfvntPDkOBLxs2COadA5p95aL0sGUFQzbRltPheLwaiSdeVq8bX/4Qf5m
L+PCS4fnU7BW/lpaVY6dG6Ht+dfIVMSrTUb/3DXuh1v1RA7d6+BH12gAReNMoNxn4FGpybSovC8H
DCW3k/RfnKSyPxQENHbYTN10vAxnD3PLMKbBh3/+xDfSwc9ltc/p2IOWBC9p0bz9/NS0Y+nQQu/k
9SaW7CXaSCelX9RM8Q5NCYNtMmVwKAQYl/Lr7eE1Q+eepE14/Da58oqch4sTp0dmnOn2nz+d/Tu6
B6yaxSpKTqLyUfr//Om6rirdmTD2h5tWswwYSKIesLdGxrdXE+et0UOa43ql3tTx8KSL6HBbDQJv
emGCONx3YBeeKtd6JaAzONXuI/LSAZFnZ9w1lRzXJh1wM6DibqHt8a3+Gvc1ENiaVE6PhmdgmZf7
mwEmVe03StklzB6UPVdnO8TenrRM/0g+uPzTZvY3DxPnHAc7s89x5zcaQSYHxxgB+NK0Zn8gUP6Z
XGoU9YqImwjNyz4yu49+HUZnUjeD4234kaWOegiTP/BdWGi50L88Jr5yXUhQHp+HAuPnG4EKdnDm
RkQPt7oqpDt+rHJYHhBxu7SAQ0WzubbpYaWzd20KizohryIqufh+rHyMSVhheteCz2cuvsgEP037
KeBdRDv7WHUgjxuc6J02X7LKHbYuwsLd7ZfZRihntfkSJE3M99jGHwqHZq7X9/MdYQL+eiLtCAD+
8hpNPgFbJbLhtLKf7UWc3ZTZSs/uBBQNy04X9/Tmg5G8Zq/FVUfHwWQoM7LkGSlwSixzgmCNPLI/
39aSwk2/ZDHBhXFt3WdNaV2iMN/YGga9Khobt0rWrNPu7Fnll67nNNcxAVjduiimg8Uq0W/KnfDg
xqhoZ4ASq5QYpMdx8F5opyCfTK5hO+bfCye7GihxOSw19FhJKgIO9hgW/u6m5E9anLaJozcS0+d5
ZoRLi2wO73LP/xD2ZBZK7hxjDCTJ4KW5M/hJMQlX8QmR3Q9p1jAaAw6iKvoeF4O8++eX9G8IHvBY
gat6EiSd6fy6M+PkSPHh8ZzeOrBWri4E4FK8RuK7b46om9KJJo01TcfbPPm2hvhdUx97xAJ/+Cx/
s2AoalQB0lC4rMALHuDfjnuhYmrLSD1+GEOi3K1icrc3735Fyg8+ov5w+wg3lMs7EdfmngOrXtep
dVT5/AyUWW3qpt0FKZ5TnDjzHw4MSx7er++R8gVKd3cBkf3WxehlYxdDLWEg0X2lA7QO80Z8InTF
ouLX9Ys1B9toRE6fQ4Qkmhp1eMR+WznA6E3GlOvKt79GLRaOqKysNemOR68HC/2Hy3ij+Pz8vquF
7yOgkUGbsm8JeP92HaceVnk5hNlD5Bp3yErKO2P5xbOmh8Z00bvxumlZ8mGd2jhHyDewcui1ICF6
XavJu8foh//VmrZm1rZr1QFvvBVItwf6dtBcIqhXsgf9YaLolFMDdiLrxKs3D869jUXvUQJTTJW5
KUXlbkN3slfuFOuVKuKXXOVEtDX1d1XY7xb7+t6063RbPbj9k40UZVsFc3ifueJ5JHZnM1ScNRyj
QbTdp5RCDQ/HRDNzifkgWCauHf9oo6heW8itj7zwWdxVR7drX27K+8rBsWroEHFOj3hAJx+tkmFk
isMa+XNd3dey3Hu2Go6UeAQVgMymB9hiyaqq4EwD/h3qQ7Svk7HcMfNmqhK59X2khwtOey7C2JYf
SoGwVKgE4mWF/1hjhZD+aN8PDf0tA1DrQ8fUZ58ZU7WbWaI3i5lxzNpDUT3UpjuefHTum4SYs6FE
DpyRGIvCXJP2OUzzxcnTc922ZPpEfbIjj6ddJaNnvd6ayFWfOveVfOjjwtjFXtMcLTl9zhpUluNC
fcirhmCdPKWdHGOytMDEn/xaPU5mcZoS2s5Tph9vw45xsD+ZomMQmoXP0/w6mwEkn1Sd26DHfEpJ
PDJ7P9LV2t/MxiXinI1m1DiIctiGciYSi84VqqWwYuoSnPw4dL+LGD3c/CdSsPj98E5D0QIy64Mt
XNqiv6wVQ+kwu85K2PnkUzt26pxNMXFOdO5G5hynNtJy5U/OmWGEuJahJs66VBg3yFXdxSXw87JO
xb4YV5R2xpOagzUTsZmYh7DYgCojtZnp4h/ezN9LZVBjJgdLAf0NfsJSNPzbi+m2mZ7JRNMPdHRb
Gu3VnQZldJ6sCTWjBXNZIr1ba1ILjwB1Vk5FEsmyS6FJhWRXfxSytT9OcfTxnz+XvdSJPy0YjFiA
TvnUkIqwjF/BdBGa0CxnLvwI5hCZmt+sRKDqndsQYpkjY61V92Ck5er2PvVpzcRTYJRc+iA3WpGX
VQfXqV4z1pGduZBWOKYS8m2Gzfn2t9By5QcoahECgQUhFHhEBqWMn7McM2BIfs1i55mWjKs8rj+4
PdFwlYsMKcj0roXWgyhlqhfp+mKNk9SLRPCuLABPq3++FJa3bDL/fi0cxmce7Gk6EZRLvxVLHnP+
SnZTd701zm7FfzXJA+f59SiHfutrMs+NtnzrWjQja9pe/l1YMee6meWLHOVF48WPHbEi1mPLqqti
9yWKsr8acTMt1BNBl9dbKWY6b6XTtofb4hoFzGktzToQJI2zGQoX1bQnx1NLFbzBg5Pfl18GgqNu
5WwvI4ZzXo3W2jcoW4poxIiLCFwivjq1QX4PQnDfMTJ7opTDC5lAoJzaDJlGW3jXjEOYU7QH1Kzu
pSdae1PM4beBuIinSXgvN+rKZH4e+vYOLSD5BLJjxp2Vn4TtfLMlXj/QheXGTEkcLMNudzN+JV5L
I8QeMWz01Gp5Jwsan+VGecxMI9t/rkMkiyTe5evJn9Aq+Pa+KYa1qk6WIdYcAM2Pt+cjV7rYcfT+
SHQygBZlHePY0ejfeEhugwLXMY6Cgcz9rdKbRmKTja4mQ6TcptXEuDHyHhkSZgd+AJLfu5hhjb43
PZTjTT3Z2zKL3w3vObTtU4OQBM6S7T3epsVlkzNbdLZFC6rVLTxyIHQa7Twcccz8G6ieClm/PeLs
jki3Dwf72jQhmDbSubuUqFZ/4bvc/hctqpYxcq2vtx9qIt17HRYDuSDI1PKCp79vhX6KoZUtRzQL
XRr16Fxhehi/4G2qtmGLmkbU+RINgZ4el8/xJqtwiGNEOZX55qVsNHsNxRsaXcQs45TdOeCsD2Yc
PY1eZB2hWwO6EQ/C6py9V7cfuq4+3M6pEflaArL4cx+/o9gwd37uOkcsorhpCt7nkORSh1gsZyyu
BZhnACfZXYHX7VyIPzWIfj2i0Id1iAqG6ufCIfutYy7VUEyJVZvXoBuiQ0MYL+c01IyNjFLeOzzF
dtRcagtGIVvUcPCzxvmrvPtXtvLDX+/4L2HOv/z2/zz/P2Q6/JT8sH8vL8QmN7/GQ/z/GPxgWiQC
KIrd/03C/k/ypf8xmfr/Mnza5nngu3MJ/xVu/VP09HmqEbI17ZefE6uXf/RX9IRv/hfwQfk30ROu
+i+OvMqBuE0dzLPF1vc/mdPkS7DVgcGk6/avPyKkYcmcttV/AfzhnbeEJWkl29Z/Ej3x867vApdn
DAQPmm+2oJjNX3b9MLYyM/NDfSjE4N3leaW2swPQIvL+J5fkr+vyr0f455gHcyl8/nf/Wr6bq2yL
DZ3WtW0DzPu5xmDGn1aV6/AS1TXVjRfPpB8HmbEPOiEOdtXgSHEzx7iM7dwdUrsejpU9t1taOfmJ
HIX4WU26eMsIMbp24DO9bRK0wbZFTXxsGYhjgae0vic1sP6Rh0mlcS8j0gwDjcO1qTKcRAWEhVdk
fU6MaDfqw3WOdmyfj/aL9qcKZbkbO2/J3KRfGrl0E6T220fM8RwPLK2M02DVBcwmvF0EdfRGgE7b
skiScRBpWL04VOMM1S3LLl4ZoRktWyleUXA77/S2w30zRAVIxbw8ihGDkR49dGtuZELrajz3MY88
m7QnMW9rRGmvdc+g2Z6yYKsYLBBoTZMyWXl1mj3PQD5eFdIa2iEpApHNLBTW3t6cPwAqI5SxzKqn
lki8DdMQje2uzI80AlILdAzayoNdzPh2kXVOT7Eqw/cxkeWZAyQp3mXqmx/M2XLQtOUFHZGk6+cv
baeLUzEK+aJq+lz8hP73drT7Z7Md5TaB6Hrtndp69ifDuW84WpAeWjoFGYued2CXjsEO5AMov7A4
tV5pLZb/9hRxBRCKwrlbu006cKawhvg7B9ycfGOLQKOOROhVBpoJ4hoHDOyNFcGv+RTtReNZ57TJ
KzYnt8HdXYYQHkYMaqssENabqkW3M2QAoQUdc/IoErM5277qdygmR7CQSJ/3muvwIwboMBD4jM+G
mNr2MtSqrdYMe5o3v7ENpC6Jx0479q+FTDH/9fiPv0Uk6B4rkgOPtpPazqoYbMpmY0ptmGGJZRGw
Mrinbony89PS+sFBe9oK2H/E2qkcD4tH4Ryq1Gq5wwGqJRAR6MWK9rnt0Bz5nN8AKLYkn/SMoy6Z
79Xbsu889C5eQg5gQHJtZ1YNSAGGOrtUJzpZzGDWZ4EPFMJWQdJnqSrrzZWe7A8Ay5jE97hoG1LY
iKNza4uceD82san5uX7ta11vdKWBdpSjk67iKXUOgxoJTUeuSUd7HrGumRACNzH40WcNYwS4SZHc
k96p3iZP9cupAWdSk7dEUMcD7JOpGlFj9066GSaRbrpUVU9zisAGcGc/vcYgCSqCl4hK3kQN2j63
dOLl9lronNp+3ZJd/eY4jXwwmJI4K3qa4GDmLHhAjpM8el6PjLwzcdSVBdHboRT5NpKYksuCZBuE
7OaMKMooHwPd9Sc6TOIuclMCXV0mJ7jZ6kvjgupGoJ1u04aSk6+Zd8JNofeLXL5liBlQS7E2lbp1
7r1+8o5unif7KJoRhs8WgTpxYj9EeTe8hwNN62LIFIwuOW/loEp4qYZ+aYx5OBuNyeM725zrRohX
lzzxkvuCPuNqRCETrczEInUu7UccwRIC4tTN+cegDHn8m8AtSC8MoDWZY1e5yE/9mFqfsyWyBPED
c9Jw5zcI0LLMHc8B2tlTSsIXotf0lf5q9cD0TXwssLjnLIidXkNN8bfGpBMu6QB/JsPWsPNDgq+i
gCm5GA2b3GOyf+el7UhIXniZKlHdoTad4Q2l0zm0s+CAWwIweN2EEn+DTWhHlfflZx/B2L2b8mpv
kYqojZHSzLDIbX9QdTCRWGkmL5GY5/s4ij2ueFd+RA4j0DyV1l1L2A9rFI3771MLC0rwAARMNrdu
tDzPg+G9eGXlIOkru1OaOHhqsYefA7nkabGL7BwjxCsamXN76TpjcoHhuckRmqOPqzJp600axN6D
0In8PJSWuiQc1mioNhny5aTXBzkX8RqkuUvDt7aMtzgO1BYgsw1dVRVEKQlBJRwNmOGqNLM+V9Ki
OEVpU+0Mb0LdETtkvQlsdL0XDY9hOjQn0D/Ydw0VnhwEKutQl8Wezo96hzaarduE+CWIDMjV0MC7
hzCzXVR1dfUt7sp611UkGLgsdkSi9aPPCYvX3QtL76sKx/legi9xu9reJC7SBcypzodQ5vEq6Cgn
E2O2rknnig88ZNCs4KCQPWZodhGBm4aKnqJjBQ0wIwjPIiNe1CzK0mmKayWm5K3qhuQdFrz7cSZy
/bPDqYyc9D7Eg9Zo2+tI89PtSRmTfDWqHJFm4BtrycgJAXfL/LmBwXVG9ho99MVsqDWAX5iuZSTc
byWi6Q+sn7GNALCDsJQ4xcUZZstelTEd3S7p6scwqND6lnWmdj751wgDdMRzqssfGr7uNtUZgsEO
gCQIIxfOlxaQPCzadCskUChgzbDCTQOXQqgUnELb5C9+N00gloYcPcfsLQrMMW4QXsbWPi2VvETg
InY6JPsgQ+5KV2EMH9ssiE5RZfRfCo18UuSZYOum55UPTA8z+logtlJiHDPXn7Z+DaXbMQJ1r7KE
lK5hgVUmaCDwTI/6NXaybmvlJu+QMJgVuEF1Six72ENz7d5820BKO5bRx1AXBqlWCITR68SkHmh1
1pYgpNYwg1eTnQamkl1M60RF3blvW/vByBtSPSRM3RZEEThHMWJ2bbTvP4dJ73/CE5Y+x6WPVV85
5bRN6fPP6zw3rJ015MGTUlVhrgM6c0T20RZYxYFTx6vCqlgourxK9kav3EcRgLFFNo1p2M+c4aDc
EcOMtPN9OCkNvyzyvBPSRphtNsyUizs5Ke6ZvB7ng+rd8AT7Di4Zufd9r+JXcG/sn6Q2R87OrGJ5
7btwWFulPR4b0gD3xgTGjNqYAM/RxwE5WPELHvORtTbujp1r9t+h0IK2mYrBfLHlWKwyzBgh0dz2
9KigAe29IBcR3d6YF4t3eVO7kd6FDrRZY86RaHsDpUdGTveP0Jq6TeRAguOzK/fYKVW8+jX52HFY
ZPe0DfILyBl8bcni8g8nu8LgAbtEGniaVuVsR+9QF2z/rkR8xKbpdZoWp5Ip3OJkuMPxEz4Jknbw
WCRpeBE1FKMVDmlrC9HLPHnAyb8VqYvSXAh8h5uMaUS2NoMa1D+YIue1hfAF/IJdcY/pAogpYRLn
EAtwsQvbXO/ikdKd5y8yvhL/ZlytJjS+BJAq7pFw9wvS0iSbNg+7Y94zxHC54sSPO3jrMxLOT/yX
NemyRvGceHF0dIvYepvQ+F9w6c0frELpJzQSbGLlABxYx416Cpj6PYjaj97Z+Ycdq0eEor0u531U
mPUBVmGD5TrATNDqCSumsmjoc2xOtiJ3428qae2SVC3iF1jVjLs+7oxNbNbhvhtS/B+Dk39Ap2Q8
2IRlrP0EKHYLQfajHnLxMa1T+10gdKV5AgfjkxFG3tcwT501blIYBGMumH2goiReOJIvWhcTCH3T
kj+g7qoDRBFWDGR86Uq6dnIhw4zaOJ3xqNa4OwmW8K+1M7O/RahrDiP0O76ROxH04k7Ta1vJZhNa
pFgXwgt3lAzqWMdp8mTIBsv+nFtfUc9Xjy5Tm6vTRsa3znXHCIOW6DdNO1cUv14FcCLX4RNURJpl
xWT5uEoQdlp9mg24l5viPrebfF3bdXJvObJ4HMwosFbwSe07W4voWcP/fCBcpEgJ9qzGQ49UbF/3
Zk83b2oOJbzbvVPX2FgW2qswU4YqEbDhPAvRzQ8ZXutce+Dlw2HcL0z9c+xG+aOusVi7xUjWLXnA
W5nY7qby0COHgCVDNg8qVTLZ/fxhGsX4KQbL+tXjtPxIpGz73sc4Enxj6Dbaiqgkoj54KUdVwyoZ
Tf+J9n7xZNu11usWF84Oc9mwKb08O6lCGgftp/6hNGZjYxNwX2xmGquLYjQmmK6J3bUPyXrcqQVY
IYJIHAxCmSTAGtl/zmSp+7XJhrrx59q80x3WnJUPlBrndz0XpDH34zaMxmUAhD9Nbgu7aIatM41R
9iQ1E5EVapiIdmXsRJ/92e3GHVA0eUxFC9fGiRAWEPHn5Z81HtgtkeYwi42kauMtywX4MOn3Z6Rk
DXJC3XEEiop62xrWF2YR3WGe6+jSaKwQjYECWraWc42g8B3GOPnUG5G7ZaN5YnCiqfbap7QW7R4f
CycQ04quBiCvfk+dD6WxSUl3J5X3kkeV+6C0DO+bePZfamuAvxI2ySnNA8kqj82lMKZkSzoGSlUE
T3c6ngQ57IpScMS3rTw1AC9tcRZoHCEr09ao8HiWNnUdfrIHvPuymrlTbg89BsTVdWK6EbhBsEew
F33upkSvprhur8ZYK+g2bWfdp6mbn3vPJp+WjjycmGQQJ8qSAOWkP0ekiuUVAH8eY2PfNXIooRsm
dM4ny7XDjZVn6UObVMZm1hHRgLowwy9lR4dvbYnJazbICpn7uoMrXoyOKdAr2qLqpYslbeRgqKbP
NbPrLyWIqceIQ/8xMrz4rOjZnXtOenJtJz0AnKTMavJ04mAxHCVJi+VK8eUKT/xTETpqP8mpfFdO
kV79kDVp1YLmnXc9JrknAgyhwGRVkG0MR1jrwELLJo1BsvPmuvuWO06LDMfoftRSqZucf92F3fwi
Zj0DbUkADBQ+2eHkOfdrNy30LuXZfBzKijRoJNG0rln4FelvtaRyz7BSrJK5m1+17ZK/24XLkUA1
Inz0ZMXgzeKVt9aNLjkLqXHwj+5oUYVVVpw06Dp5drZO5RLqBizpE3p4ktW9YhDwDqvRtkcQ9FxP
aCiu8aCI2f6UJZ681ry03wMkjv5KzmPxY4CjF++8qLU/RL5NdmLVgptamY7A1KTymDjdbozaix14
ZNKodHCyTdxxEF1bSBKvWVXYb6XVBN6mxFDL2cNNqru2KO3PJuygBw6Dzt5MzepFVIaHr6ZQO1Wx
h0o9yQ+231nfq5mkhRrK8rr3sRUxnqwAz0vA24It++oHkX9JYwYLaxPD30NOOMApUIOxov9VAkKh
PbQCGDOZazU4RblWlq+evIxXd22OytO7ujLS+xy2gnkEdZQY24Ba7K2NoolTvXCf7CK1ntPCaN94
NbpLxUfZJVGdfSbIAe6ojceTWj3HBx2HmFoJGsReyckWokWqH2nF6XOPyfs0DwXeua7yGUQ2CUZq
8p1Imc7PkW5aLrxtAFcajM9ob/oMxCR0IAuH23cARgDunGo44cr4loJGBfPTWwdf6nITLQCVrg/M
YDW01UBaZw3KmLeaFodXTJ913XfbAvzdAwcuB0xKHl9omiigcEKWX+tRtVvl49bWzjydQva5dTzh
Nl11bV0sgGBRfAvTKifrAjt0WVTWPh6m+JQVOAWr0KUMIW3xCQRot2EGL+4ar2jfZSTYCGyDsOiy
licpOMHi0zdZOMcQGyM24Xrlmg1bUcK58ODNQNMNoTF9ke5iEDdDgymjMH5jYAMTCCS3QRwKAJxp
TNoLqQKs2oo8k0vSRumTxAv0Ngotow3URjxyY4Chei2UnTKzD92UP3SHQ9zVfCtfJBsKYVgmhVVc
KsdEH47AgFC0RHFcoRNht7uE8OYX3VvZEfhF/0LIZXpX0wM66WUMh4O/he+KMWH8YBZTfqXZ1aeI
qXL/lNmDRb48E3qTqTCLel2vZtGBuu1Jq1wbTOSOgGOyvZPhiDM5gG5bd9J7x0NUOFlg4gesqs+u
mtJjgiLh8+jO1dXShKGhoiwp1BohDzJxstfKjKZ7f+wtHAY8oiZj27Nl2NFHYkmSZkOCKT0ZP3Rw
1PizXS6uBb1NnMDz193UVl96vNdP1IrzeVZx/6lup+ydbAmk4/mIeoKStDc7ksaj/m1sWhwWMdie
PTCY6TUiTx0+7PgyV/iHTWjE26QeWhI5WDiAGpoH4eDbs7McmOxAiOSmTfPkAHYQ3jIK2uCRBrSJ
P60LNygXrbsmixo0eaYHZYB6cVLMf2ixAVCLw4xrTRMEJmMZNeEHObnJA8hn/IRWJw/aww3jD7Xx
0Pll91EbpM1WcdC/GDrOH6vMm46cjhwqZ3J1Qua6L9Cq62ybIQD+aDsS1HwUuRaJ5cDI3eIS0Yol
HzO5czS+OvI7kEiouX41ofrUe4PQ4msEcu++jdziq2it4ex0ScNwzoZtF0WFcU2avH9Q8yCpLev8
UpWlu2YSgEPFBHJjMRq8y2k5rEobc0hEI+Zc96V3sn00LBaQm8McCA8ZN6DmIDDG/RCSLZxYhXh1
59K7EEofnylNs4PHHBCGtL0eJydYd90U3TWWr9fOiLzEcKHqY6wRbyp1wmtZF59l02v6BdCQLCcP
9hO9nCdkSuprj+kRDEsMod5QHgY1rb6FsZQ/0izrH0dallf6eOVWzhWhA7Ub0qWVkUtSupsd8Nep
atWElTp0pY7oII1hDHBfFGCI6Z8DCGBR3EZGYpwJU0gvTukywUsz70vC7GzeBVY53gHqh4wXzvX3
TGbVFctJum7ymq+ZFeEvBjRqxWj22WU1fOG8W9CgjzO96sjjvBN+oQg1c+G7L9WAfx/PpXMohU2u
qd23PwrHcnb8j/Vp0D0Evn5mkGxXiXlop7S6mxBOreyynh6bPu63hte795XVpGLXZg7uZtbDRfc8
xCtKVPeOiOQOySZnyXUUdN5XDHDgFqYk8FimB5AiE9pkage/xw6FZsQ6V47FGakC7cy/x8meCr0r
vaHasZcSA9N13qliUyequw6Pk5q7O6cPEkxSVLjb0kaHNA11vxuGZXgR++Jo16G1ToUjN7CCPI8E
lbx+aqIhi9atdMIz5Xb+OGXk/SR9wfenf0CMi7loO1yDUcjg0dlxu+Y7jDOrqn3Ehq235yLCkPMl
Z65UNc4dDegGSqO01x6znguFIZu7GAm8GRSdgwWt2Nlpe1cO43xl65dfo1plmFDLOIeHhYau3upe
oMpq4LLbEmBPlnmWXlX46PsVfHqsrIEFwDhJQhhOUykeCUONv2UZT40dGfYePjidiaKbsp0P3gym
X9ybH9BlpvvWakEcY+d7NuEvXoe4rqEANmiakAqWjEFkNMG7c9yBVjy77Tqzer1lKFZP25yUPGQB
SW9fRl9m2xRS/XeDYqtdtTIPLtk0q03YlsZrGwkL/iVGbSfTzhsYs+SiRwkkJSGTDocgbrQmHoWz
7pO+JNqM5hwjQP+rNETV77SpuY+GZ4KHnqf2a0xK8lPWBtmuQzTKTi4mvUHeFZ2ytoL+Mksq3jwY
OSGrwUVWNnXbJgu9Lxy2g/2YaNGuiYBO3smZFEDRNRRf4ItIGCIUVCuNnhPAUenka7NQ4bciEd2T
QLJAQTk08tE3yBlCd9B97ItYEfDi9eegCYe9rpbRCwllgKE19fTFqaCDm2R60M6wFZW2DgjlZRlb
5zNB8itsXXjRu7E5h0nJJK3vQK8YbFgfxoCzdA18fRP22BMpkIbXklX5RMq3BwqynGMwT01gPVp+
4TwyiLM3gwdX2CML+apSYtV9aygvKh6wq/ESKdIJVP6pTCf7wJ6a38PvMpBEzJyw1lXhUAU0idzZ
saaM6dL80CqXgPLeE3xtyZytDPdTX1UwRoFwvA9uSYNrMq3iOI3e9ASfivE+PvNRbEHD5T1ukLy4
Tq1kupGKrjxjWCRYBOPVhXSe+YvOo/ij5HZd0RJ6b1An7B3tL+srf099k5nffK3+m7kzWY4b2bLt
r5Td8cU1wB3toCYIRMsI9hRJTWBsJPQ9HN3XvwXVLauUMl/KalaDlDFlkqIB4H78nL3X5sIdl8EB
vR+P8oP7v33J+q7cZ6oMH2YFVfLa02vBkAEtou8gqbst2B2fi8zq7/FDZteTo8EfzErrRsRgj7hF
EJfqTvWBlmPcsTDD9rH6ZwuoAhyMvqRaA1kBFdN1JXqzHCec5yGVGR3TCUb++CP7A5+oQJTa+hjD
yS2ZWlTDrTUznV08L79JQfgz3Gqr7Ik5dffIF50ookvqHpOYAFDLOtFq/QXedEd6CmLgKwM/IQKp
lQ5YLJ2rjiT4dNp1GdMwG2akHFWK20OPM6V2ZhtlL5oZZudQ15o7Tk3OrWElQLhKNpFPPQ2Ls6gm
607MSQrCWLhF0PaGs69EhBU/ikcyFFrzZISN9uAUmbydDVF+Mv8NxaZThfnQhrg27Hyxt5U2ZlcI
1Or3KOGgNrnhcuU4evFcL0BXYwgFTL3DbtOl4N9I5dW3y9BDr8/K+q1wnK5AEJape8B56aHFPUsG
UFveZkklHo0KDBvWbX03aaEFmAOgAVETBG6UETryGOVZXs/5cep7TimgNJDhuHWTvxqKVzBlmd/Q
2u8PFNLiQhU7wSZtwrOqvephRrD5WQ1IAehbDcklSrs5IlHAWw6y003Hj5dI/yoHT92A2ZmvNE3O
pw7NyqmRqts5o2m854PqriZ9zJ76Tpsh3FjRpioAbWCO8AJ3ssfrIWq7w1KmyV6mUb9jLhCzis8Y
6Hs9hTUWCUGgg5NF537M3V06i+ixocB4rms6FbO0w/NQRMmOGM/+MU+s9NXkw3wbCW/182EkeglM
KB3xjLsyj8jpknPnfG0zRuYwvVjYGHDDHXbTKj60RjNcGF2QNZsrN7nSxlLcz1a3nkmM8AuUdBi/
kXSnfd2myYvWtJC/aay9EGYV3TQzxLsUBNuhKxVjHKsp9Fegq0TYItTyNUtLP4pWmx41Gi2PKaru
3VxJIh9KUp7IoiuuQdutwwHDDCxrwgjeM55OZ3paIKjTq5Hq7qNp53YNd3P1t8J1lny/yBT8puIx
f4/k0n4fKH5vEiyZATEM45sBMPnT5ujMqot6sRutHhpsXn3oldVdZYrRG3MpmMvI+pGpZo6rsylq
bfuayBiqZU3KlU83C4Jy2ffgWTNoAGYZsVCjB5cEkBeedYpqo7ib8FV/qfsQiainZcVTPjCN7g3N
O0hnMkHpV8Me8rB7zZl42i95W13IosH4AENf26Anno8hvpfAKqwjVUIr/LlEgxGZY/lRYoHdRBxo
3mpn8NpAG+sWbatm3FjQC741VWxeJ3VE0pYHfB/+sGN/KnCBp9BUBifMxnMB2mEHu0kac/yuuSSu
JL3Bhq50qTTg35qhoZ1c+nkDkC/+LBOcV0llqZ3olpC2mFceDCgfwbRAHymtMH4URJQ/azyRX2NV
ZMfWMtWVQk9+YnOnEZK4yYgQ1yotVkOKEEcBeJ4ct/mksevsrFh3d2ICpGTps3E/Mj051dCGbv4p
i5hYFoxNezPCtYOcjsSvVEkA0sl4Rf6z9l23G/11KKz5MFQTyGgl0meic6eXqkdu5zPdojMivDk9
jnZDvMgkEH+PsDy3I66gre0V8olUJnGTZ4T36DxAaFUIJiVS0oRIV9byXVKenmkKV1epaLLPf9Iy
McIMZMYecOXiM7diqGvpKS5slP3lN+pKtcWAGm00FS5b1YDwrVWrketACImDrwhRK7tkqJZvrRqq
awpnCA0aDjCHubjWPxC4w+Qf7nICe79s6gBzrvhqSUOn60n5cNYtxUmjEQ7DstR4MYha2EGvHIgZ
dOP4Psyr+KQwwm2Sqc7vKjO6iDSxX/lnyVAxB23L/GR6sgogqoExpuWOgEx1LhqODyBCmNDGNogb
kLp3Dam57PcRJ/VkpBK0lLXzMA6QFNi7r8QZxHuHBK0HgJ3L4v+zL7Mi6gwn4dgx9BvZaN4ud8F6
LBryHYgj0xeGBuOGWQmlTR8mCrs7kaqBazbyncJq2iVNjwqsi8imAcNp3Vqtrh6mMZr3Q5ItI0cq
0kr+2Xex7caSsNgpkuo2DRP5qNmEDLky+nco+f9K+ndJcMJ11ff+V8neT7q+m/pb+dC33771l7f6
1z/5f1Dc5+HG/P8L6/bf2uKtnJHRlTjY5+Pnf/5j/Qv/JaozrH/pEjkZbR/0cQjX//Ef47eu/89/
WP9y8fCiE3ekrpO3u3qG/q2ps/g7tkkv779FdWjd/q2pM51/CcfiyLLSRZELQTn5b8HfT9pMLv1f
CN3ELzJtNIvCdpG58b4cCzQE7+GPUvqFcWMt+yXZKBrAXpiLeDfYyFe0WjH2WVaAuKQdkys8sIBY
F+C9LpSgrCxvI0M/wijcNcx9kp2X2xcJwulgGmmMKY2Dku7VYvvjfx0K/r1qx88fyDkMWXXQjzYx
QYs8/uGL/4sP9MNq/D+6PWf9QMx1aI9aGJ9sop9//kDO2GUpk7WEoEvn7Ycxn5jr1bhJ8bAOrUU1
+MvsUF4JrQuQqgznMKrGM+E7nAMcwlpQSByS3oNFEHE6q6r5Jmy6cx9jZkDfZu5rqr6gpz4mkSR2
zzJCuW4jHzk3H0V9YGmodpygx0sBvWsTigI2crnc/v3HFL94qPiYEkEmbgPERDYQllUI/AcLRG92
6KlsXA6T7ItdK8ncgoy5gBIa8oOrHXS15n0Vqbi0nI22oHqWK7ARvU8atzzE8/RWzPSr+Dqq62ZW
EXrrGSld2MjL0NkX2h0oD1aYWKIhhgDOnDA3VMl2dpvKd5POuALzBKeVNSv4zUf7xZKyfjS+LjYr
vAPomH94vP/w0ZBZjQtJwukm12V7AMuNNnKyC3j3DoftBh6iM7XOfjKdImRWOzODLAr83bG0T1qH
HA6/0cKkImm8LQhtdjKuge2KF6R44TUrpTxPosvPaEF+5wL8i7fuYGyzhc6lWVkrP1+VQa/yppm1
dEP2X6A1k30cmPd/GatKorpzr8jaBSJroY9BwEn8xoSrrUCZ/Ztv8Gel7PoMSCwXqwnF1ME1Ob88
1N00ovhgn92MbePt+5xQR3PO+ytjNJ/SPirPIZKxc7z+hH2pwTxQP8dJzdDRdR486y5GO0H8uemd
fvw0WZiQfvwU2Y4KIIW6/g+fACDXJhhsro/qxmVflH37u4/yV9+oadt8JAtdppTrR/3DzdCVtjOL
Gryd0siM7FfyJtMcItcM+Fz8jxI9v7P+tFRVe2BrmsnH4x75n1+WJbSu5pQQCwgyyA9X6mXeRltt
RD1g0vLlwPqbx/NXBsd6BVjXWU4Nx+R9W7/cCDXNXxd9ZbFxyDSDEwy10TIYeadTto0GQw/yKP0s
WoOBWcgQyTa/61r2m6XQWNeAn5dCyaazogRc7gHT+WWNmBbUE7lsChj2obVbmujDIkEuECWQGAWp
+gz2gIZnImIQ+MmtEzOL/vs78VerJ9+DCa+CBC5O3B7h9r98D8OcFGrKEA5z5CdL1eghGHR5hWma
fk2u4wusunc7pSE2e1p0lRB8MsjxzmzIU4Fv+PDDj2Nz5hUN4yl9pI3CWURll9+8zz9/VaaOTl23
HCatFvr2n2+zUnbCFQhCSUhT3OGadC6tASyRRhv3iGrODWeIwERFcI6Lh5YEydPfv4Mf38TPF4v7
hJe2LDK7DWz+P78DRzMYqgqq3aU9GGaUPEz4Yig7v2R51rzaKRDgrhkbv1LdEwHbYmvPtPUsixmH
WxhnWPLlLoP67YeroZxoHZ55KRi7hFO19VhlATxbnZ/29r3ewTY24S0dhYXP17J2Nqf3F7o5yg+R
wW4hBcsnJDeEYGbVs8hMzqP2YqIAcrCrTV22/bEMT3bf/cbAIv58IWD4rOJ+cBfSFcYvSxeHVICl
IRmbbori2lmIIPXgs8YdwmLp9BdvjocjRT1jw67bzrb+SJNePhnGfMXxMD85g1H5oiDc7If5Ve/l
KUNmdOz7XN8kSez9xsyM7+GXZwxLgsEurFNDOXTif75sy6yb8cT2iPmKzfKHsc8eRXTmBAMhM/Ve
xt5ez7bVdd4O3//+nvnF583DxWvzkrrLOm+C5fv5te0iNNPUJBYPcZlHL2TUEHFJLdp0UhWPvGUe
Jj0bf/dM/8VHNlabo2cY3Ki69ctHRn05VUkZrS+ryU33VqrU3UU1cffTytOvbIQsLTKhwJyJ01Yk
Hkemna4hz77bxqCpio6oKYvQqamThx8Q/Y4hc9v+Zjf+1du6fj8Gj7RJkcpubFq/7B1kggEWqPl+
Ykfo7yPJBVGMnVAo+ymVMQNhK74Had7dpRpNtlHqHYLFYa+GBioCRDfCMAur3xEU/l6jcrtMqi1u
VNZpyJzD/kFfJg61ZA3/r6+qgxVXOGwg7p+XosZwGUyHuNxloec7gpNJl0jyS9cD12hFwYANXHLw
96/JoeGX2xiWEEcUai6Wa8GPP99KIAyXFEO15WcNWoTMeEUY3Z8QZd55MSJ61yG8GyeED3x34+YR
jUAiIUNXr308O1Cz3fyW3tvD3EXvXoZRGntQsBThi8wihhINqhnyRFp6nSRTILWAnfeb59D8013J
/uLgYl711+snWA86fygUKq6cJodJQddLhkevdPaz6S1vc6UQLMczpkcCxXTMH1eEorVbg7g1tHLD
YW5shUrNeaAlXr305EntCfdWQUtjty8W/crsXf0KUW5/0voCJRtmYs5LDxba1ntkZ3YgXNpSMCHI
Rm3iG1E0JRaAwkYel6HcR+DnlyDemfrkDG9JcIiQu5zrJa5oWUw3Grl5m0o3msPQO90NsXr/Vdhy
zpzpZHJgpHbL7sZQuIdmhQqE+rRs//7yyz+tJDwmtufYBJcJ88+HJoaLXj8PGkh6k1haN9XAY1bK
O3WMJoOaKX+VkZRNU4/oHFDIVg1+nuyXVyItaBxnKO4kGIEcDcku0+I5mFmR2LITxq2ZuzXRyLo0
NI8QI5n2TSRVye6alUBVdR3Q5ujvLEUUqWtMMMpN80pWOSeYkcYHbSZv9ekgqovdu0ZN5HcBR/3N
zWN4fzoGO7rrwhPBqMz9g8bx57tnAP7lppJYtiQHNq9VtnFbQcBPey1+hssuCfKLjIeiwPlf98v4
0ubxt7Fj5rIkKBT1PGkE+n+322hUKFu7nsmad8v5GhINJGsjireSrKJbmlsnVWjTLW7W+VYZp9hx
u4NmRd1dbPOLgPYLhpQhUgZd/ew01Ztsy/euHV+6SXU3GfwX5h5js9cswWBRpE+jhzdm6JkYFr0d
eHqn9stcGY+I+OC2c0m2JJfm1AIGnLVaVA95Gj2goDYCRKQaMZb6OiJCR5Y4dXRqZrQldMVg7rdz
f43Eymlaa4slonpQI6lJdZrrCJlR9aqaDJI663xwVuWh6JPaJ9lPv7ELtRyZ4a9ZdZiSGy331nMl
eAOn8YgPidzjgrBhV7jiPSlT78bKUfHgnL+E8XwqWhuq88oJteTk7Xoz+lqZ8XeMQnBg3JoEmdxD
x5oCLCkFZ/of1SSioyxYWLeDXtMIlxwNmKIEePgtYe9xns0vqBd/bJKNhIY3A506hEolBOy6t1OI
tJgtpLqOLegGdja+z31WzTsbl7OKpbqq5tE4//hlKm3jXHj6/Zw7MRp1eH+28iJfjgQD1JB+kYwx
Zqff8INaXfVvdiauBbilwzBD4Lc1y3urjdQjoFO6BCTJNlg6KL88nNto3aWUQu9nNs4FXnB8DcSf
SbLobkbJmo8qmJhlcNpGvUCrR9FzGw9ivs2V+e6Qi7UB2BpBHDXbs5ZUn3KejH0/6BNKW5nfLe0H
RMYz92cRuH25XISISIZowi6QLo2BFPnDXTHoz3jMsq2WIjnFajKSe50RVRR1/T6pi+bi2ihydQ7Q
fifbx2xp3GBhUQiqwsT0gkL8VWcJydKJQXNrPTA2HjeZxg7Q2h5eb1082R05SzMCsGAhzdG3JATA
3ODDdIwc6fgaadA6zKcYIFibAbzeNkRuvvnBrkvKJtv9/eLnUKn9vPuRFmu4IDDohGH5xEH9S0WT
srGTKBETV2fScZhd866dAH24WMrVknJSdFEFh3Rwc5mIywBVbja19H7YmUhXSRHBiIbKgcCOlSW9
5AEhCRnBq160HeoYsPkcnmNc4kAeimWXlPktI8mUDjYP7egO5c6I2rtloa9mDR5KD8O70JE5DmjB
d52pfbPI+oUmtdVszdwsVXbFan1fCsu97whuo4p2/da1hqBEBaadyDe1cCOg2epn0W9FHvabZfjS
QqhuGI5cKUvkq3yNOYyR+VKDQh8m3ZWhXgabhRwnJEl9g8ftVi9ys44lRhOqYE4iMKO6p7JFoiBr
BPQ1g+NuNPySbk2gR06DcFh9t1G70Okub3K43sRzbT1Pu1rTNsrmyQ277uGOOMV6W411uaVeJFi2
I4LEjYyAfa04SsHQzaVViGzhLdKJZeGgSuoKxMuTHmaH2BxB55erN2i0XwTL9bbrqVvw1xZGWh5z
XpZ0yunKXIzbSTPrB3IVL3hfsOBhwmUgJLtAE92z1DHUKqJDt8g4d2QsAt0HsZY6YgUTVz5jWgvI
uwaUy6hPQ4UyJlV3nT0q8s9QpeUtATdhaQh/FDoqxZR6Iapr/DJecVBOjxLHm57TYn6fCJPzx0KF
gVamI5eW+tx5W/EJlCRiCzaRsLIBMD/aXz+fLLnrQPNmzZUQuItzKGvRMPns3SHTrUrgHdE+snE6
h33F8NXIkdFVxoYN5b0rRRJoqHVilCpkHuBRteMNONWFUiZLApWSmNmXb33IkX8GxR/UhdpOqNIJ
h0xuFDRPRM70dOgm0P3lQOx3beeeanVknmfi3MRPvMQxcoIs3TioAmI57TrNWwdnxQ2cNpRIKKX3
3P9QXV1mkUqcUPucVJi5fuzJb17u3hezR7GQlVfqymWlJaVkvqvawbhEHv9AX053orcqvJjNe1xb
kIHCEUc1pOGZmG2RgZbN4myHp1P5RW4+NxHzshaIDtF33gapcEm2lIXjKJgmIiB1gPI7aylQzEhr
bXN2BytJqHQG1lC5BlGW9UeU8t17PMm+QDS2KV0MQZjJsp3Bt31aRUS9itqtqfhnklx5m3nSxk00
lR/F3By8KO195plibyl1qgVPOWMtYsyWjKCAfFj2Yb+YAGlYzps2M7d9X6yKzruxTcgDZz0B4wdg
eWt1+AMQ1O6bxVj2tZM9KErQLWhgvFtHEg5IVshqdBlTcWyziVBq4Q6HhGjKQK9HtDOxZL8fifgY
mJdtOtSeizF+Fk4KWsuPUljmBvuUP8M/HzLuNExbX3IVur5jV2xFllWcOCbMxFBZE93jGrPTiPyf
Ynjb2sR3zJ6OpBj3KzWisVkM8CdFjDlZK8bH2PwIe6/xW/uT4YVB/KT+2LAibXKLqiYrMht7MYUF
Y8DNkHNlkNc+ZCwwpDQ5+tFdXnVjsncMp99tPpqoTYwcnrlaixEKohfYuLBhtrQpHuNyjq8g8QZ2
wqi2A1K2DecVTh2eU60h7RhfJTLxeTfqAIVx19Rb5unk6eqgltC+f3r0rmvikYKudPHxl7etl51U
kj8KRrhx9FpINMjl4FTcZprvlroetJpWIa4JYlxxQUqzdJt6YwMVb+42vZl/CYleT+NavrSSHzRu
3MIbzrrnJoeq6j/6daWoeDyXqD8iYkGON41ZQGFubZO5fpvJ8/GTekQ919uIHVWxi8flaxx/j9Os
2WRZMm+ajniLrBiS27nTbot2hI+ur7ohL9V8Z9JeXa85uHhOb+16tc7mbCAQ3OdzG4tjLRZwTkon
H80CmCDy5L4zdAIrXW9rt9ZLn87ODdeXdXBBXBMzJ3Gs7EUfS2OXjq9539kIUqs8kHECuacy/XZK
JAne2O5HyoYFq4MvDKLAyFPfhBZ24Ty/1zDD7tOYTj3+3Ae9b0l+1POvRVLOuCOHR05M8SN9jG/4
+7q7qbPOfdiCKyENwBkawsZx7+OqXLidEAsSjYdgpyKxzzeYHtCLovjCCyYCmwxkP5qQjpG7sQQd
CuPBupMk0hSWXgRmTuBc7HTHFhMppWsHQTKegiSjZIdE9zBVQMCdBl1fijRtW6joI5YtRMyBCKTK
+Upu44awuIHQqzP1rebHQrSnjsB2cNY3ulXemFR6ganyT9Or5Z1K9MM4cTgkQuyNtNEeNaTw2dEB
nSndeo0jNEkSZrVnqLNK0xaBYXTNVnlEBOTXVJYba4xeYoMcYgLtx21pxjcWjAIipSw8MO4bjS4r
UPCRg2YiPaPt7HNn6dcsU8V9N4Y+Fr4boIeQykR7rgvtGfrzI23aY82Qjj9G1KWHOy3zwMNOxiFL
0Ii0JlGu2YiRSa46yYRuSTWYwNXq5Mis6WLkVrGziSoOMpSkmSJb12iRhCLs3ctI/yhbznceJ/0J
IYhfIBeE0Jc+9zMRL63L77NWvBmVfiNWzXU8dHvivzhVlm+lOQ9HFIuKyBzYogaQ7xpBdlnjdcfv
FBqq3cEH5Cy5JGkgdGdnOFN3E8XVmjoNR9ZsIFxjXfuYVUuE5eSJTTGDcxA2y12Jpdwit+1g8iid
k7wCBLTeo/qMW15Vb0L7nvdQNIvVHZvPg9yOBFtz0Mq7LQrQe1obl8Ug5zYG42dOC8HJ67vMlVXc
aSTTSXmuEyFf2fEw/g4pZUQzIAtMeRZs2l+UgiQ2F+CsS/4uM6JtLcdTlGvFjr6Vc/U4pkX5jo76
oaQP5usuyNtcOSSUN5ibolNV5y+lNB6yDCRYVe2jaEc5Ei3y0A720RIIKk1BzpX2FnVPk25Fu1ge
5npmeZtdIyiIiMY/524sVm1fWLcYxYM+5lwHB9AC72B72zhimdczpNlCRwxasdxNGytywnsck7MP
ZGmebQhbmNmpQrz4FoXHY5ly/zck8mDSGPeY0TzIo9ONF2cQUQ0xH9C7tVS90UcvbSPAXXmIouam
zGFkzG54pk77msJw39pdfZHR+Dq0ymAqAaC/bbBkVNSmLfqvaeCadggH9cSm7uyDolmelTkfxhpn
rjH135W5vHtp7FCialfoYmJ/fAuLjECmbMzoqPRbtjEwmHK8JXLJPGt1vCX36sZrdEgaY/zQKv3g
Yh6wUz0MCkSXvtZ48pn+4iOIRJ8cMXlVY2UKZt3ej8s2dfLXwouprnDk+dqYQmsU+0J31MXpwldr
fSRy8qNYTNFNJhqBPVYk6Kj1t4NCOd+19j0aV/c+c6snMxHNsaTuEEK/JZnBJdXAxc/mllc63Zcr
5TcthfZYJwcWWY1ujJzvMe4PuxnlRzBXtwVMhWMqAJwtphVizaX6JBEGs3ZQzLInw7lE6Kt1OPYt
waw/9bac/l+zbNJvKuNgqwL0DFj0s835289YTArmV5tUL74rOr0TWDseXtASqFXzIYgtjFg0X6sH
zm37qq937S3jQqI8Ey3aziBuR/6bdBTwjrY8jqb5PhnajUxr38bn0fQKzSF6qg53G6I3QVXSf4+a
ja2nGHMDU++uy4z0j5Z6UMDbwu7gV0I/Z8Z44FRya67SrOYRIVfs2+boYyrYl7iI7BQtcWF8ZZqy
VmhvnmEqP/siB+duxp9rDOWRRoO+UYiW/Vxq92gsL6C0fFdv82C26S9UxnJdWyipiPMdfDND7Fba
d1Q6yV1DXQXBwzgRwvnMoSQbKjKFOEqhEiSUC1bGaUDriGnPOJVeynnNy9aCvtqPcfe1TRHUZ2oG
d42dhSHq42idsAvIrcyJXpRdqj125Yii2eKuAu9NO2WR/vpOq4oMPI9nesAaPqpM37gWTr45rJ6T
NtzZs7hH6H0u071eJmQRCtKh5xpro/4ZV/Ku6gzSFF0325gGnY/SWMG4tmKPfkX9YeKOpd8DCO9p
JMLApo9jRnUYqMYhIM78pmfWu44TCFBFKH0jlRMEtcknR+7CyQfwTuM1YN6SO3DY51THgoAfiu5A
+Zxn4RNPBgp4W39NHPfdVFYAI/HF5JstqMQgRgKoCNMnOwrpxWBK1ZNbIi18JqfVIS7NcY+lK4qe
OVvObfNVLfMr9Iq7vrdR4bUtfQyzOWVuRP4jjvljhhNiSZYvuWeiRRaXpnbokok2YSG1oq0pT07b
GJeZHFTiEo2joXMArhXxDDpn4tIg2tAgNgFxo1/nWsxYLGn3SwOJCH0b4mMBgKLKgaaLUBBKadDn
1r50zPCtXbJgflCD/hiW5qkyEJHaEcpZXcTfyySciRBevszCG+AUpXtXwJOAQTAbUUEYX30uON2d
2HN3pujoF5U07GwtsoOSos+uVuqth0yxzt+aTnsFj5tui978lmoEAkruHdY5ot2fMy/+IJAoDtiv
r2egEfjG4YXgmCf7lqOAlnkbuFJE72kaszOPlDT5QFukO3AEf5BkCKqigMgbr40v8hg3TpQAB89r
ImswD0Pp1Y+4mu9nEGPJcGHrtoexIoMvjI51NX0VqcEAYW3NxWTNla12zlrs0FpMFGvRHEBppBCC
Qo0DH3YoBfy4Mu37pkAtnFPq1wcPRvuWUydfXrZmuF6FOCgIZY93eGOdVeZqbPIyuV8pRfTGnQdM
ItmByIhhM4PN9ZsuoTnNIlPMQNuRihN4YrbxviAmbbe2YrZ2WEIHzZeLq0zyvedMC1g1dU5KFhlb
Dm6WxN3PaUHbsMl48MLhLrPFeBBZ5mzGMgHXAg7G71wCrGaLM21eAkSpw3Xaqg235nCIUWkG5FEu
V+ExAZFwksTZYrHcOgCdOAK7xH2J4dgN5ok8ckSdefIVX8S3sKVaMkP9BogAt2n8jLCTKq6zydVy
+cUzw5LIDOdblTVb7X5hHrivQ3ImGroaijgE35MJqRlomHsPg61LGKo/5eouq/DWV7baQ1tG0KkC
kO4VpZKRX+lN0W6ymttIKyOMHqkMD2qpvmN8muhs2kEEuxpfZ8xQIjZfIZERlGXwPechCDJhbFD6
mlvIB6kf5xfT4EaxI7MMqOEOPQI3Xw252rll75zCGX13MXr44sYLLJePCfRHWqe4RCZj5HsnxRNC
w+0KJo80x9iFXBw/0cRzko36XqtTGahRo7f+6bYNPPPRjHddhu3UHNL+2Bbabtac+IwY5WU1dge6
uSZKWdG925juY0Nse2ghxyja93nVp5dJlW7CNCm2XVcG3uCwuU0Tx5lWJDTfj83aQyr78RIXBf0M
F3uKRZdlbEkqJXiVhKHdYGr3XakHDSv7Kcc7zL3JLuDBY45o9ikn/CpRO5N/0nHetT/LDnD9yFTI
V2mEXjT6kk8u/kNzXcwmNir4rPqWPv9XLVQsRMZxtuf9MmksA+GXeOkvqsr37kCAdUZXicyqTVJn
X8iGveqLnKujuIQyfnYNNC30ss/jV6RIHH+tstrHWrUl6SSmbWx0FNkkgk0sUo5XlQGYyGPq1u/0
DI5RX9JHcYopQPjGJopThuJDy7Zt44YbafGFhKPaJRazZQTv1HssijNRZ35YMWDFYM5Bb8W44sbt
t3n21C3FFjzJgJEFywrRYEHW0iIVSb0zClzTybicJtvqNgu4OvyT5FU3nDkY9u1LgwUrnmrisTEQ
8zAu0A7aoCDWAwefVhz0WbZ+TUWKhZjpVMS9n1ktfWXQ4LrUtk5pPOSeEZ0SYZPHPagW1gIF3zQs
X0Yn/t7b5jP9kT3gu6+eGEGReDaMs4HHZzC0DbIaBhZJ8ZlHw961adw5I3GAY0NCfDfSDhXxB/Ea
31hTmWXNXDTkg+JG58Saz7oHGkpw5Gm+ENF6V5Yofbg9PA+gUbFAoyhK615gDsU72pGjOeyb2LxP
yvAbkYNw13NgZuRc7lpN4dQT/amcXQodchp8nb4FDCu43cVk0oh0MGL2dLvW69GYipkIffRpUvej
AXDbM5pHqSXliaNedDXAA2lra53DwoeY0Z8DvE4BF0DeNnJcr0mi3djTJRHQ33AbFmALE/xcZY10
RAMVNlPAjDMOPE1yY/Zjd6w02pMjFi+/pc2jeTiAlqCZIZ66Dvbn5LUFL3OOStx4fbMXRIyzQIxk
KBmMezLt2cue7QZ/D/LLfDHvHGOkyaITKG6RhzxOz+ESlqAgVpNzowXtJI+JzPmdqH3hTJlu7IFR
at+0T00r/WSMqdbj/rKE2rsk+JL5BcTCXh83+pi2ftqFwBsip92VRF3nzoqHig/0xME2yP6p4TRW
W3CwcB4ULAvDzikzFjyh0z8h/9Mbnj3T008t1AKiq2CM0PkjR+VY9ITvOV64z3W7ZuNFCeeGUNNC
OyPtmGcqd8R1X/fPso0/GWADUZCaxd0h7WOSW4E1jclZksgEqO0aONJDFdpYT4sjDucnaVUXotC4
/KFcrhdYtfCSYbOADgI2ZV5D3Jq2sggXunVMWSwHrVtl1x/lPMcH18+IWbbQJNpYdKE9Dw1+Xx1M
AZbA8qwmSj2dvm5pkMybWwwLyiHZ5frS7Y1BnW3xOpnMxWZjIVSZC7TLy+WmB+WzGgs/emqFhuA1
pv0VdD7QfRtI6hRMTen5uZezFzfDi34Jc6g9VsQYBecTpaTHrVIzraeWudLa7KZf8mgDquyYcihH
GobHX6amTuCuutcyWj1Wk8OzhyrhEZqL/ABVTUYWqU6l4MN/gghhDnDjvNEP8YTtdd1w/GEpPrSY
l2rK/k4zEW5A0eckURBKZmeggLUbHkXqJFgBkvvXHXsIZf+Pq/PabZwJl+0TEWhm8laUqCxLcvYN
4TTMsZmf/iz6x8He2DeC5UkeiWp211e1ygJ2YUjV9eKvKZ9/St4Br6a5YVU7KLWxEZM+Ncc9lfBb
GiieQCghB/Xt3giYLWY9V4UWBuF6JqrfNJwLALEk21J8akExowmqAR+n5IiMyR6p4AbMPBAY41I9
qaO3jlV/D6vJF4Na7vp0dDYTCWUUWLVhBDXwkZXZFpqbBlmdLE9itZGn4NXCuinPyBYw+MXwRZdd
uI2j+aBrXFOTbdTeWBrKRrWcHw5WrNaGfm6yRNlCEfrB4JQ/TqG5Dpk1erJKuAXQZsMgxdReCANP
veYNbdZ6YUq4EzXX2TNKvIOL4vdk2aFxrUeztb+5iaAk0Pt+tLXwxx2a556ipn2sKYeGkQpaWs5U
6ReAOrJk+Wo47Iuj4EU2yY9UlA99GhigB0EJMf1IurHbhvw3eCHxyxotpd3EzRHuEt4x2hvpQy4Q
/kpTD1eBitAF+9abKzLD2FO6sEj9UmRM1Iz8qM6RB/YHlJTbwUXjlKCF59Hiihu6GLJAaTyREufz
O+WXTsVA6lQeN/S7xVnEq7hS+/ZpTno/ilL3wKq2VeLoXzhE96xe3FcFx0AnIGmbOPK3UdSzDMLa
HwATEtE41LM4VQVvUKbV+CAw0AbR/JNNF7vJAbVmHbe+XF0aeHL6HapXPkjsB7LfcDmwwYVgXxBy
44tEBFDfWdycfmZCxO5tRhbUTFhrtTGe27Fjl0npfcWtuu2Dc+EWv7NMWtIz1s+EGhFUySKG6ue5
S6+V3lQ+GeVtMTs4MRNEx0ZH7mtL8wQH0wcf4xLjxv2h1vzoxfjatwCy6zYiz0cCzMv5qHhLaE/0
9garwE8G0QY44C6FYvZkjeFBp2Z1D4/Frum/GwOK5+mdgsvvB4N6DzrjrQtYmRkpr1AbDxPXLdHg
VTLpgiZToXnToF/E+GHbpe5ZqmKsBpeiiX7jZqRlo/GzwGIE6drTXUWgrjKeVqdvY2o5D6PdV47x
0momdfOzdWCQQWQtmj0QOjOz6R3csfAUN7lcTctWtZl5ka2WBSNfPBbDP0dnkSoJBK+Dob2b+ga2
S7Akrl/bhs+3haWSQM9T5HR8OHj0CpUC65m802pwODLZifTimVWRUrQUo0XurhmVNgQZGxpoJKWh
FlInPViuVUPPcuChBurgqwaFIcKEWl8nzmNlNQgtLvABu+ngYGbk1wMsFH1kC0Kf+l1MrXYauJ9V
EffLeijExszla7DVZPQhVWXYGnHL/i/tBx9SyeTJIH+sR31eG8hd3sBZTyVL5Vlm9aIDV/FcK+cW
UFLlC4iCbuIvjcaClVGx2IDApTy7G7ccFckb1Xm9rxNsYHhmuT7B/5gucM4A7YoNTXMtNAkaRKeD
vbHyVxRXY6vZJNMK0043KgdwLyh/MjRjgo9oO0uP9UqDSzm3DFmUbqXFSOJJyaXXKv2DbSk2YUDE
y5wUBscGweVfaJ82W7q1kTfccKGSYERxasSQ/s0cWPMBhJhroSQ/FvBTLEsDeMEqP6IFLUYmhxsy
h+M5ZFrKWG4PjOJY5cypABjyowy914ddfTQwYDJupOhxdB3wF7XoPdwSB97070lme6we5Yqg2dJC
Q11sstgZ2o2ZBQl8PcTidsC0lxVXptE1xZYwXgJp/BsMTdtkWc2fsnZa6e67kcBeE6FaJetJcpwl
sd6vtEM+ALeZ+oE/NmQMMQJavhWbFLpkgCMnv06VQxg0aBcT3btZQrk7Ypatpw8sB2AQTNsT5Zzz
2nFVSqwBdoeFzyh3ZMg1M3S3jam8GrL9NlGbEQncmRGn8hZyLMkd56WDGe0UQYd7Vvg5qa8NBnp2
VJqL120MLS+DaOt3sJ1Xpd2eIm63sVKVO86Vx7gwLoiJE4zoAVsVMr9Fhp3g2vfINLlAwxqmH7Vl
FWk0Dg7jaDJw42jb6Poyyz5rWTisBpHlXj3Xb+XcvdDkd3Sa+F/iaq82HOZVp5UvllsP+7pMVY9y
wTWA2Hxdz+YjBdylR5MUp7bYpuE92otecWlv4BLq7P0I8XIET+dpljjwoYu9tk/4uJQZILREviJB
3/RGexjRxldieAmMcFyDgqw90eBAB6jpbIGCbpBB3a0jKWMdy2/LTA4YAvio2/YpwReK8DRtO6d9
7Nl4Fhl38ZlQ6Abh4/1TQB8lxGdsnTQHyVNBO5wE9LoyuE1W/Rk3BfvKoOhXIOch70UdPm9DuzG6
A70SOZybinHkq5QatGh+M6eco1IJ06HgMI6vEQeW+1P37dpU5WsDr2CTxcZbxSqy0VrWpKAOHupA
Wycco0P1lmWNs+45iCdqyfGw37EvDuPsNZB5dXDKfw1nf2+un0Q+YzpPimfR11jBHfMkVOtJdUFO
tdmh6jV31ZgszAXki00/Wmw/8/E2lfKsNcKiiBCprs/Gc84l09dPfcbuhBmv5WNy/855OaljLFap
cUPksg5BCB12CmUIDbpZB9oUIdlgpXS633YasDIk7l1LUM1A9exV4o7YLNotoIZ4NSj5Y6I1v04Y
ktwc201jGzAeER0kvfI+pAIOlMi9OKV3rrSabTiaFoJkwi1am1fuPN/sCWokV6oFgOPTTOE1CwWv
HFYlUGHsT8spAevQ3vqAbg7Je+UrATaz0sk8MMTL0SZc6yWUOInGauuNsYziMA1MzaOKdTTNPsyi
2cFVeJY52X2mFizHwXEiaeO5Da+fE7P3aEpUnWUmtepU26Vwrn8BwwhqCoIJN8qB5ZDjwEjT0ypx
+j3BvPipFGIr8gkDfXELJCMnVa0/LdgVjE6xNpvmUjGMCbYo1Wk1aPO3Fv30jDp2KWPOMDe8qKse
E6vfVAk2j5yDQMAJQFHvTWDvErRedhoW276RcaEjTj3HPHPirtEp8U9akPtGVeC2AG/AI3d0neWt
oswks+yzWeRXHNS4ehamX7PQ3Lpt1NlbNxL1pmut3SyYlUxsuIogfksqyYkR3co1ILMMtg25RN8X
tf3RqZzPGnX+NHESBs037WzjqlLbBD7NdMIeQxY+YrOiAnVa0Rf1HDYT0AcGh3XvnrqgrbhTk5Yw
lPySjvZRD8vHRDLPdxEdyNumZxO5ZGdY8SE3Yo4L2Hf9kqltokNaypptovOjlQC3PJni7OHfq4rw
CHB4mxroa6asXxasJOQgbmfCS2duEKZNV0nY2wdZ/cTGtC7ZYTG7MF/YFUabwhbQnCZzP3YZAkMl
HIzY/MypGq3MoKDJjZVmHfc9Tg7Z4FI2afQMGoido1ihSAN1ZhJhUT0Irmlldah2svyc2kRl6sM6
Blf1uQMxfuAenK4bY2+pCGk9yncjc/08KXzOTJSRKnNIhDlPWvwtU/UOzaRlaWm55DTkz3LUt0yP
fyMC1WCahjfgHfwt3Nsl50nfKpLPe547bNVs/V5NChWReoMyJt/gcT3PQ4IN4kXUHMJcDhH9JbEV
X8xZvCllUWxAhu/jLjhpwC16nelR4xi7zJ3Y4+iKF9cShoSDXzPGnTjn3UeuY7icmM6s6rb9Cgfs
SNjCuFx/7B5JqGlt44Kzd7Uw66xoOLARF9y/WnMTZfFLmohPuPaE0hX1d0gh7pmDNnqzE/5rFVin
7IuZGuBudXJup2AVAt8G6zapya/ocMXYdB4s7OMteI1/aD1Wn90BVh/Skf0f/Gg+x8LySweTwuwW
CCxMP1eiK947u7gZau9bfQKIs2Z8kGZ8HE0j2PTq8+w4awsixtGqsi3lcKheocu4hqYcJsjQdvMh
O6mN9iuCqX1LZzr0NjIwYJMpxmM8sf7EJfwSs3vpkuxtga+tmRs8Vems4EEiWzOSy0WPQbFlexFZ
driFgaHbC6bISj/sEUtJjKKHxvAinIqhD4s3iHqWTWAUnkwAERam2vB3ICuUTOLZbGWpV2nZrtHj
b7O4/pa4b2kVxJFrYoXr9OS11zMszxtiMHDfW3WEkEo7QO/Wr3haMSgHlFArFh2ABUYCjWJvdu36
uuIYtXxE/lVx9aYueB24BtewR6W3aSZM6/5xrAdwBXrfr/ERyVWhSN5HeRNj5U/5soBB61pDV/sN
XJv5I4aevXT0rYglKyRWsrU2Te8uTn+R2SeHH+Y8xrmGx9h+73St2nbVRG2iuVXHH6c0zCMuo696
NjqIUzSuilm/hLnubIbediC4s6+HuHnXpobd3/RNpYqOps4b1yNKjg4MZu7KMClt4Y1RTdVqFTTr
0nJbb+zw0CO4f8GgXSYe0+cgLGqJsVfioHV97psQtDX2VwQlMejK/jr1t1I07QaA5dJaXH+rbf0i
sq/YGqWnW/1C5ZywMAwt+g1zqbzEY5dgGQDwAKJtXsXLBA8hLgaFQ5kqWU4CPLUOSpQ3lZ6NYhmg
WxtXr/ahq30pUKsOUjjztbAKce316Faq6osjnOg0ZUPxOJrzEw7mjBGYMHBtDodcNspehUG3i4bk
geoiiRKMQydMGPPkuTzUDYrtGOgPXTQ80gS8pedCeafX+lZm0XY252qtzymTLnKygRnVlzltTrHG
/bs33XcnsKK1iCtseRxq/EZlp9fU1IXgTs1rs9uTx2CM65JJgY60hpfVMZnq620oigIJPLceRkO3
KWG7UTCSkVWYQgbttXyBj31xKk2eaJK+kHRJb7IMfQbWR8FY+Ri5svFikbB/nV+VGsmMlEnIW45F
K7DQZYNx/gUMtR4T5TEq01PfRuzXHVRdJ9YPwkww9dj2uZgHxStjLBipad6zMXEXFzWdCqj5/RQ2
+9mWFaa5OfcQbixu3j1ClTE+QH/6yGDXQofUOX3Mr3Jw65PDKJ86LVA4sfbV2PO6Ai+0sxzlWNYo
rHqS6R7h109TELC2MbZ59RDe4dU3NFtsuPCxAxanei5jjwU0Ohrpd9+zwNd29mCT8GQNTiBRaDTt
NQi+2hXnZ7BBINzTFxF5zcPIlvigOjFs/qrvPcbOACYZPsYh+PzEROM0+R8mrKRD8KAqCQkiamvQ
QYCez1l3LkbAtkGE38XIV4XtbummKf3SLAiBGzuZ9mfhQLjtZvoPBvvWdoB5h5QqdNE0vtrODw18
lWM85d3KRpFnXxkc8mq0aflgrl7VGx3ZC0HBYpEwc/cxCT7GiXBPvsubZg+c+6lu3bvOLYlCHBd9
lbFH0827eg5xC0zmtdDzY6W1exX/1ZRMDw6cuiCQE9UcYb13FXSzNjVfc8T/VQqt69AqWUp0Zxk7
cO/LnW6TV7H+rGo1LhW7iP6llW9Y3RuyJdwmkgjHYWSr1g/5v8GlwgR8O5FGfCcrI1cimDr1tRlr
bacqsU+xmrGJB3BVE1urdW5w4ovQaCsyJczLMCa7ZvA9zvOhm/KIrvox5WMRWbtu2i6tP79Oo96d
xgCfP8u7ytD33uktbCND0w9/T+GgDt6YYxU3g1I5aqHA7F2GvNUpXIEqD8TVsC15hue5HWSlXrvl
4b/v6/a1srvp2FA/inmzNxk6V90pKRNASmWBNDxGUKzd6NFtoS7nlhZva9s2d+ygInVlUz4EgJKj
D9RO1zeXp/YoaCDtUf9YgBSKDTlhjo6bnlm39cvfQ2sjFjlGiOzNIOhUdc/FELDtDSP5MMbxiFdQ
r+540Ct4h54+OuFRCZz5hRDzZ6kVweXvWYZ5rw/y8Da0wmuXQGUaDA/cwKEGoZU8OUOVsm531vbv
F2MjLOiZP2uF4bKpbczHFt7lY2cwsOBJWHFrzuv0kibxmmoi7a7rgXoXVXY0QrO8wMvO9oEsRy/K
aWQr8GdgVjXHa/OYN0xDh3haRa3NznqKindk8Kd+gLPdVYHrdwpzS6atkaex/O+57yNv/2E3sKsB
lDFhtMHGGY9ymWn+PaTDxHSzrsx9QvfkX5ZfLLGRv+zI39O/h7wzKPsDJcOFhDaYFJ6Vm+7BbTME
s7/YcV0rjKHt4LsapuamvVuWmd46Si9vJnCTbTIQGNbeJ008zHT9Vvj538bKUFiv6u4wRGn8Fgt2
jk4LKwrV6jqxc9zw/5a+ZQ7Z0QT4g9+0+hoKI73UwtGepdp8dcsze6Ecjpbbe8YMtXiyo5ecucKx
L50AO7lj3fBrL7/y91BLaRyzrHvFnfsjcLE9TR0ijUqg8KWm3noNdq+9ZtUgt5YUzwGgL5DN2O3I
pdJXiyiwiBYvJa0lK0n82hvHvp5WzWaYZ/ehQFB4QD2g0/7BVkv3gZh1u+EQVKBlCH3JBetHK2r0
42h1P+B4kJBNhAtbq5/iKSovqt2UF9klXuF27jFv9q0McWdONH3aDEfvfw8yLam1qtCo6RO+j5Jy
iIVNnAetSfpXMd6zYkuGfPogXk47IhSE/76dsr+zcYyZirg1aqZd4wkxyh3nwutxRK9nl88U/qwF
Q2RwwRDE8BREx2entAtPAer3UqUR5gUApdyKPdzj4aku8vTNpZyWDPJelHX2klQFddYEZ+7KHB+J
lw8I2woDFbrF95k1+LVrJnfFDmw/6vSREWHF7pEhKfcErDR4QkkKRfJVNQv3HzptMxB9HQRsaraY
/XHZFqyInc7IRNbwkNbWL2IFgHZDytWgFkColk8a+y3zEfEkM9Tu0U7y6oF2Kp/9s3pUsAPVq78v
/x4A64IxmTJCD0nqbsfgVYkc7ZFTfvSsjQ6AEBE8lKVa+HRF9JvMgXsxDI2+N4qHKBp+jFoLjw6Z
U+CPbX6oyvZbCGY9qWR3SPpN105T95S7FhRMHOK8CW3taw2RSWMwk5M2ttvcNq6SO+o1HS19y98n
d0Y3dI84A1dKBIrPcGlwXh7SqYj++6ooh59SEDuwiEqt7LSOv0j14itlbb3neqIe+naUbM718Jqh
IDId/xzwz/wIt2ApRdZ5tLAlbi1V9FtYCsnubx2mIjg/hOSNVw3wZ78AG7KhQesSNr15N2UbXnHw
/46YVy5D1Lqb0I18BQPf0Zas0MLtLc4T9padak4PCue3eOxxvJYi2P4tDsOyKswDbyKjd1/FkWMK
BHbSGc3NNhvq60dXHgDN4C9NmhetMDExuWzoyzKO3wIa9Xz4vMNWsfr4zY6ddzMrc9+UGse3aoLk
SUPzUV++iurYD8gEXEOO+8yqq3cbBjxdVqnhuzbeQzmBNUod5ohdOwj8inp+/3vQbeNVwR17/HtG
joiPcxhBFUuK/34DKYZ56yjfMtCZpHLXvijVdliCuwb0yQcrprA8SI3figY6JS+/8yrqGFvH8XNL
eQ/0nP7eKOG40vgjRwV4y9ppkpHdAcLQUAn9SxhMFOxM/TFDDPRFnGJir8HTGWk1X3pKm4Rwyw/g
sM3azcZ+Qy/Wv0xzs3XUM1D0zBF3B+0u7HRtygLIgkXnpgK7NjC08yX3d7Rc/VKJXpyL5UFL0apW
f8+B5kXUQ6Fx/D11867wmWtamDJC+dDPVcRIu8gOvbmEruzqTigtwYNTB1vAbKlXNA6OHUNQmEoS
41HDCL1ydJfx24Kz6CctpruX3wKYNzvFFi4VLofSekU7fS0dTX6VTvlUqseEIcDZ0rvoUTdqFRKg
knmuHSwNPSWjfBNV52+VwzOBn6IBuY+PuYruWltkO3LY1i5u3AX0Q62QLa9DlE1HhHKKJkI5yNN/
Xw5j76fqqJOmj/Cfdan6ktuTStO8HCHXsyeH7atsihxPsYhz955HgN/ge0ovIm7FRMx5xWZxpSHY
vUoXMG2Wsa/lDoS0FjF6DUh5yeFx6E3Lx3zDENGNMFYxigi7kjTN7M5Yl/ZIViM7x+RgCavAlU7+
ybZ2ah5+spxskuhdEx1XY3BIrI/7ngx087X0/xxzncY8Zvlr7Tu9GutqN75KeMq0YKAF/eTndDcf
SY+Fq+aVhjvpbLqLi+IsV9F3QMIdO1y8VltI/ZCLVa++yV+lf6sHwZTyEGq8wnw/INWHSe3BHOFb
QWRfbC3fRjB8Sng8WXd3h7Xwh+DTYbTvFm/127wtGl/BpJXLaBPN62SctvWUlJtr67TmGkP6pmTD
71YvFTorbFDCAtIT7rP84g1Y6Xp5RjNBFy88eAPnuLpV8NXhUDVfSasxrCyrbwPzT6hde4zWzkV/
Z37gONU2ZUnJZ+a5KftlRmot9AJVq47mXSg1awx+jlcRb2dqJNCKyak4/2CcQLKSxYvGhIRmKuFP
p+rLtda2O77oNCfvKrP4tNjO1bT/uHfrKdySgLKEuRIqd6tVnMu1g//E7D7luvdw6sf2vtrYXhIH
K/60eLKdfotvW3BXpIytO6VsVunLWam2930iwNznVwu7E/KJlq6M4UyucVug1rrtTrXnQ51e6e9a
GXTkDWO9NTUOWhvO+8dk3Umgihk4tVW3sVD7G22tVIym+F+X5cFMe78Zj1hDjtydsHmiNGz0ArKL
UjKd2VeNjbeke3KXGyz9au9G228po0RDzr4UOe0Fmgunu9f0N0xZ2jU/uDpX7V17ByPM6WZifFcR
U0aGoqMMCjwM3AK0s6pTfblJiaygBjlPes5wNHxD+JxMrjLooy/RFx8MM3njwiwZmBnxmqBIgxOP
f4e/+65eem2fHWkGRcRB3jqJH+dkP4839UPopC7zQb3QI0YBfU5HhHWqtexA2c7i94u3WNzqqUfc
xfQOmRPLPe5Z3X6bs+TLavGRgqjO7vPNeIywBCPtCd0i57mh7gz7IE4Dp/cGJbmqMb1cOp2A0zU8
GQlZ0JFX+839pLx02727n7qmHg3NM+l3/6mH1fK6cWWw6YjM7i5xGrEfr1ZtuBrv4y0lZhBNQGJf
5st01fYTWPUfbOFRuvkN9GWNwreg3MdjfOi2/d45TOEtqmll7ZUxp0NFJZwav3VC9/IKsSbDP0hr
gt8crf2q3SnLGlHa0WOKkS8dbpDFcYmjZyTWLhj0zz4945VfLFy4WRWWSw/LaM/Zh9xTu4Lweguo
ssys+Ogoujz0E5V2q2rAn/cc76Uf+OH2rud7mrm3wS4UR+VztYyn7Q22Gzy2ebTu3qZkTddi86r9
iMxTxdkl78mS7SkvbeLtCbTo+W9jMPdfKa9KempZ13xnTwX5viHTttY/hut0NS/h88TZWTCh88g8
qhz85zf30trZlaZLijsOQe/9tl2+pSZsr4lyjYjVFrpvN3czOBXaDrZVii7YbGL9wjVQ8IkMyLn6
geIb7lmbLnKdiH1CZMSOPCYfFFUhneSnYhU3WHVWWIOY93oag8AM73aBYZcRE8NJDrnqsagA7Ybq
hVy+N/S7xt2rhXzE08+V6ojaq91zmtHZYjor1ACvdY/xDMWioBwgQ2RZxYyeqLNLnxnm6hQoYPIr
C8eb3WtY+h2pplHtD8gZawZ4qCcVBMO68mNsPDNpt3zb0F27NFW00SVUX+iFT69z65f1mToPb04P
ZOaRNZaFKQBPCGfDqaFW/ITNwZNwNjwmtEgoWf9l22tN5cXgIBpCKgQAtrIGtqvJPVtCHfwxTSn8
7xFbMQsH6L3gPHQY1+lsipEhFYn1KP5kg8Ur5mhHjHs4TwZ04N5L6mBvNNyV5/rVMir2KT557vWY
vmmj2LmbJAP8z8qhqDgVlT0m4Pnw2cqLzD4H5San7AfL0bFJFAQf+RpZICl1UhVDpybPTdruBuJM
71loDp4ibG5N2HPgBFv3gdYveuL66ky2S+zLsTJ3zlzJS90PFeP4KX2iOY0RSKaaF7AZID6U8bVA
0v4qDO2/L5bvKCXDqzgkYkcgW/VnvNs7XLnuUxaN947YMCEjPO7tPGTgEElU271DyVquac+uJYZz
nQaPhJv86a0xq+qtiqkvkKignlVVC4SCOwEx/4iXayaM7wznJrFfuxBJF/VmPKNLQDmOm46KwdTd
5+qy+Woz83FUR0428DZgsd9Tab8YxH1R/uxH3aLdoUuYIedqXV2JV7/LhJlV3IdPraW1D1VLfpmb
5+PfAynD25AqxhHwp4MvPGRx+D+H/r+T/9/3sLrbGMV+616tbqTwSZHHaf6d9s7OSuPUb5uh9fUR
vdEy4xfaKAs++rzKbP4D2gNVW/cjDcyctQg3Pdu8SyraL00F6uwukLK/h2DCHzW5o6f3+vAwTo3l
JwbiFe3Z5lVxhnzjltpRVe3o2Ex2vwutpKEOBQ9YPeftjqqN6FFViu7MvpWS+/IQifbE9Yp+hP/h
EoWRenbxVgaQIj+SWe6ihrdlw6xc7jLJxRkTHPqoVXVvZan7TP3yvC+6+KswS1jAnJ5E36sPmqNg
OooQnpN2usAuoG1rpKh7LDRBLVQ3eYFDXQOhi5AKHBSBSonGhwTMGSv4wD/cMbuxyDVdwbq1F2eQ
wSqkWYqCEKvat4IRmUatDQIW4cypoQtpjkX0RR3trlcjY5cr7DllKcpz29Tl2axrXxj1dPh7pqbd
wRVZep7qR6R1+5p0WnBTbOURdvSXFrvc7dUZA4iZqNcmj8KNm3bWul6e/n3P7dnqD/0Ck5gWcGtW
1eqxS1q+RGb6rDSacwyMCKe/B9oCysPATxBFTn2i/YmyLg7luOiOU9equFVNlQyCMx5d0N+bGh7K
2gk6fY/Xk2u/Cka5qrqpeOXlwcdUTh9xEpl8SrNiH/QDJhYLE9BgLaleqzQJL7T2U2INJ1BOvJKS
ClXV6dHEMyyeEGRZlkSaUNtI69XZBmWbyyF+pwfgSnligcle5NtWHZxdo1nysRIQ4sETaGuzwtip
lE5+iivjMJKVxkvinNqZTuUVY53Ij+VICLIY8odZHgMS7y96DZIj66cPqRPKDSt63SJzNG5W5T7H
4AZgjc0uEIrOurzmrovZTTUxjMymNZyZ9V2mNgYzAj8n2wGx/sVJXvidHmpHgshvGEix2mV94mM+
RmbsY4YWchYrCnLqvexAfDROBoFA1TXLz82L24Xzr0GZDduJML7wqrTYmmqxA11wLWxo1iqtVP4c
qBCc8NP5kZXZx5pkIBI75w+8qtOH3nLTdye9e0hxEjzYfXI3hq77LKvgok4pi7jaczd3HONOYzmQ
wWyaTkWApBw4pkaPKsbDqK3EFswQnssBuP/fV/A4+4fInZ+IDw+HsmZMZVsJFLBl3ZOzNpzy5i2I
U+NSM7rZmVb/j1Zn4z8N9+/7/SDMLfVG3MOngn1CiQ1VlPiJuIbm8Iw7s5AErP//LylDT/0xkESI
JLZ2MDBQ/7EQlWWF+ftKj/V+C3vtRVbhdPyfh7mv/vdTmZqIfx28zv9+S4yrtVrqtf7k5b8f7e8n
BfOkUL+ESfLvF7qYQ7yqTmD36wUANPcfqs46RXWGw5A+jbehNUfHgKqqU2exBRekMHGuTjdawsdb
Ptfrsu6ih6DtufnPn/R417dQ49dH2mceIoV90fIbzWigPpIkqW/aWnpwoBkDCbrWGKxO5fIQFzZm
5v95nuPcdq3sQQFi8qk6NpmzupG31mUqNfayIlGBc3aO5g1c5x+hGk9RDDYBTjz7D22gkdp4x98I
ZMXAUwhGiyOOAdJET3wuZ1ZpKmNXNUUtPqLvXrH0x4SfMgxvnRb1T1RHfsSMltsmwN1Nly03tLNt
um/YpJRtNG7ayjbOLoVPWzCmjmdo6w6bkVcZqbLLs1F9mjRauVuMP3Vu4GgeMyqVqvKELpUcBpEg
p6XFvFdp6jo6RvkxFCOkWPSiXdi2HAysZqkLbb/KIBvuRdKZHpnEvdAyZ+PlCkEYHJcx+UulO4pS
cWiUI8Qi4jk46ZCET+7YIJPmKQhpnmGA3QFKeAlsLIIQA831ECM4DEN1SJvwWkkQH5UaKWuNeQ2S
wXysCETnIva7GjO8GKHnNPZSal85D7U1w7dctuX2/OqY2DhMHV9H0tBlV/7TBUYk6u7GldmGL1We
qaz543pqO7zvNmUcejjWGLaaESnIApU1gpXSbX0NNNVrmaN4AAs0j01du5zKRyJEEUwQBSNSkh2y
KC4ZXRDCjQrAZCpNfpLpUq7lclNp9a4I0y+7k9ccugUwqIdQX/qg+/kmZH5u3f7smLXt9RazBm5h
5NiUcl8jGrPZx2PaBatmgrRCnKjHbSuG524ZfRsS+6bGPmoNWao6JbN5wPUyr0KM3YvI6ol6Gp4Q
/K7hFM/L1INJqBgejZKNZ6PGhDAVV7S7kd1HOJ7MBPcp6ACHrTZ3LFNhBNJAE5upucPanennNH5t
yvylpurDawSu4lqYGxmLU2GF4b2uMeQUTN0ZAxyZHz50ATmvUnWGg5NzOyfdeJy0ydiwdC9Xp74K
orZfB1ab71CfxIaihN/a3FomFmBa5vQTTSX7uaaRpoJwu7FFdZU5URYlbM+BbL5LGX/+P9LOa0ly
7Mqyv0Kr5wEbF8CFaGvywR1wGVpnvMBCQmuNr5+FJIed6VmW0Zw2Y1VZMAQc7rjqnL3XVrClr4mN
zncylGTsUerFaDJG66Y2X8c4wmTW17XXT0O9JRdJc5Nog3OjoiCVvQWzc+wIiKNtpVFFJFWTbQly
rizhaZxBBNr2p9lPHyzwlHo1+VES+GM/jXQ38LDSM60n8zxVh4hseeSvQAtYjYwZk20VU8o0eZXq
tyCAeoTD66qj0Y3nKXvWCAtHmT94oyB4BFzVuEYI6u8RGnpK1b1XnVpeI3rhD07TEcXemm2SjYmr
or9fzc1heYJyJT6Qf2LtFyodxQ82+gx/XBKBpI5BQmO/hDJwSOxoc4sKJHsiJrw+iPkWwsS9PWjX
Y6ISihtV3/p8ite6ABZltH5HsC7Sd7/b5JptX0BLp37RmXhxNQe4mvrmtJSikfRglBpS8OxJvwOZ
km3mIPG6WsAiLISnZGG8toFB4ZKDg9PJ5iWpAJBjP0KrOD/WWrHlyEjJ+6HPZbpDH+4gDi0Nz+ny
WznIhvTT4CLpK0hYfTm6jYG0yUqQcNAHc8vUYF7sb4Xm62tlMN3CH5+Mtjs6fbYd6mLfNxnLf5sJ
tHsc78YYoICP9it2UO2q9jDBkVGU62BPOnO2jRSiQat+nM9NGX4Sfh4ekLrmVIYAPZCJ6fWhqu8T
FVke51iPxoq+CYYWDlALjiHV78JxVtC1mButqFE+hhqVpJEykKZSnI3kpuTM3PfK1hw55KvtEFHQ
96+qUviLW1MiV+a0rgzKxWTfESg+XdxCSII04jQ4tp2HaeiyVZDj0bUHc2063bOjcjxrnKNhGu0u
aAA3FGiXGNks4pHSou8312UazAdwiXuiniNPCHhBo8X2Y6xzSpNFiLJ0wpkjHXm0KUQidkxwXRjX
pU7WyxA4aAQod2KXCze4Af2V39qwvhWiowlQROS7sTpks9OoIW/Vq3iXaiSWI2KKF3Uuwm14EzFy
L6YxZgx2l2ZE9kHGA2FxJmGQTPi+pqA9tq08n0gDONc6UuqIhg207qF3dPo4CndrlOB9quLCTwbD
FRbxz1qu5RBdI5zqSyu2L+jppw3hwc1AUcdM28qTCC7WTBec7NlPoInH49yhLDWD5BD2ZXWG6OIJ
TOdxyqloKGRg2vTQq5y5blkT3YTWpAIlAP0RcY20MreO/i1L4mtCStAfzVTpqvm1NagzZ6VduFbZ
vfoDjplsyslBA5g6NLe6HR0MJSBlUBrVZmoPEAKo9Ex0DGE7OUen7u6SzHoqJmKhtP6ubKoQiaJE
AZpatPfb8tqeZ7iYCiqCPis/Uz/14ljxvUT0GhOdWymkXyc1BjlK+bsspwCIyIc93bQ0tTnmFJF1
2Q4Wudh9pW7sZNG/xSYwHk2IK4mtYWVgMJyjAbFLPG4sqeE+M+KtQwWCiQCBn4K/fcV/0NtxGMgr
j3DW9Cii94mSvKvgxOtzxb4RloZyCrteMat8ZV5lzLxuNAj9SCQQ7YKK2hV++s0kJwTMbJhzhzNO
jRkha5HCGDihsFXVuleawWMa4n0I7PtIYVc60vNgmPjjnqQlOmLkOxKahV5bea5TtpMxcXJ7gzz4
SNI4uCjD0T+Pj2x1zbUahph2QEay/N00Vc2JNsLrlkkPXDDiXdIZ1Amrnu3gE4psQsmHLOy8SFT7
pBgCxiI1HZtgv04ZHgtZ1Y+Nlt/BiLwNO6pvDGmUhoqO1z+4DDMxs5JNxy7HeUKaKErriYQ0IysJ
RAOAVzVOswdaidtTbvFYLCKXV32I2XJARgO41Pls+YvXUp3L60rYEEBicp2dIKKynNOASvPM65fz
se63cHFM22sFviapja9OJG6Str3oZSP2gT4+14RmdImj76xQPJu3mh2YV9booFYjEa/kTMrKI65n
bEKuVclrJdFWYzZL5DSghaIzraQKVgU8U00ded9ZwKkvFxIKtviwU68atN7lS2vWxLqCQF93EoZL
OK9QYnAsKGtzi1sIxfIVIQ6ai92EmcJ/KNvhOFWWcSBwpFpnonljKL33yVNit7WXKhry2gHwDeEp
Fym1OyzO69gnuHhyGsgNGk26rKhRGyXe7FipK/CkuIbdqYzCUeI2zmkqO59arjxmDcyW2qB6OBoU
8bqYNn4vaa3hUXfcTuuwQTbNWdRF8IlNanKq3n/2zAbHJZe81HvALyqqqSHAh6Q0KGM7/VC02nbO
1dtBMk0Rg24vEDfLi4CZwGFhv6bbNZ5JsdYT5MA4avSt4tdvJLvhJIEMiZI43xRJTmKyEb8IheUT
3No8cUQx1KdWA08UG5d+HD5Asog3coGqqWSJhU2yY+pHAEykHWg+TI4Sg+60MTIHgHxhH5SGQoHg
0GSkQb2JJjNCwRoeJod1tcXQRoF9fitnG8lcjTKI6NAXZN5i1efdpTqFFsbZhNIaUTLp4NkxGhJF
xdMx9jfEviEQyiZ6SiH1WFNEzr0j16xUJZtjxNzhS59KLChx/zCQRZtnxbhPi/7Zbtp1TX5HQCt+
zfGq4oXgFfIzY49kM1tREA2gMPjfyu6brVJKL7HVoTPyqYj02jFv4MrhZ0FQjCgf3OXMPFzo26yf
/X0fzbfoFhFLR85TbCufQFiLTRzZYMNKufVjhHplbH+bzIQjV3Zj+oRlT0GEaTdJ97VO8J7TfBaD
dh8ye2Ii9/1NdazLQjmrTJBBafktKagXyXnnEHi2phkh6Bmw81DHm76kWNxkxSGNsgmzerQlPUZs
sG5l2K4R+CXoOK3QfIlQh7upH1L46O+7eQmpDKDUduyb2LWG8mzGfBCUNdbFOiXVZCpeUh3j/QCm
ZYBdtSSelvczdqp8QlA+KQc73yuVLQiJLjT8fcXjZInrCq9fjyYelnbyBDNVcPJAgOJMFLu1SvJR
igJvM55nn1qDqz3PEFdZCzGT2AmfUWifN31+WSkmFkSzvGcPQ52/RTFh2QxbPjkvH+8hHg4LZ/UF
fZd2Y0T9a6BAXlAt5O/U4w3JDLlPe7MGdAMHV132xJos9Wsrt7/ZTYaivLmMsnZcV0uCKUGgdEZT
9dkc31XqyrEwH2NBHZz8p9e6IOmt9L8zCe+GqovwOAR3thjaPS7xdaANWHlncxkKjdf0HFEBke9t
dboFfLMi3uLKZ61dx4tafGj1dWQGtxLyAx0FALAiwfzCSaVskZZPfha7gz7ITcGmObVKhDEB/oS6
r7ddygCcJ3xqWAbwgsc4AFsMpwRQ0npvrU8x02Lq0tuu1LAgNvKiQxUmqCqCrqALh9SWda43z8wj
79emQyWwilnkQBdxOlToeUUODg2t6ECeFMamFxxiuqSoCPQsPRggt4qNMxpbMKopWiM1tVl2bipc
GYH0VNOhTRUR0llqh2bcD66dYdUC1JA50KIUHwTBMB6xHLp8+t8iB27Y2MUvSldtyUV3UwsjcSyT
e8QcnpVxoOsjnC/l/MoJt135/szv1+nBpNDbgVovfQJ9aSpBTZDRy9DiF0yiQ9jUz23FecVSGswE
afIGmQ0eM6TQsgoJSj1jcG+trvimdThuUb9cRXb64qSCs2KLy6GbN3ONOSkWzWs2Vocg6c4ao2tX
Y9OfQy9ij6xVt7NieIZS4PkR/WOAi3BFzvJnNI+7JGRusjUeFvgQ5AmtLKt8HBzj3NfYsIfCYKIc
z7reCDbG0Cxz85sVRl5fns3KrVpTKtK0nE09ZqAxuSkH5yzV/cPcg+eXXXHXSOshIxluPdPAQU2C
fjdt701ANhnlpOiN8jgpthN9QkcpHsqRY01l3Ctdi1e8oFyiqcNWOH1Dp6PfgnyiD0meMMLFVTvS
/7C1/CacpsFlfTiQFeRVxt5hnxTw6boq4rPd1M4PIqvzjco6iedaJ9AZnQUj3ysrRA7TMoFA9IrZ
KhgrvVZzmKtoz0qIKCsLuz/ZB1iic3mvhLTlKKGtnFYjwYcZ+6wDR6zn8GgtlV3aVFGZzBYvb4ol
/9xQ2nbF1rZet0FJ4dkqr0YHD0FVdS9lqDxSFag2fjGi0xj1d9O6w2kFKKbjU8IwJ7xltshhRhIW
FNR0wDxOPOBicFeERrOjnHqJDvR9EUsGkIA2uS5BmipI060+8NhvaIjeMKDXo/kwd90dujxAl1Z+
Z4nsLA39y6BiPbLUVz38BKpNJ7+meB5m4UWCfAd41BOqo2GdxRcDggH4Q/c6HdF5GM21ZjGcMIou
9RnnTakx38c1PuUaKgRJFZqxDmyoobQpLWHy2IvoWse7SW1h2NqT+mqY7d2IS23mbBJTM1aM4iYM
YF4lYYjbIoeMpNbZq600zm7IJUB7KV6ViNZMglLIlRN36gzGO2UYOso67k8/rlddxsHRok/Do+Tw
NhQD6w070Fy5CXMWQbSVhadzHFgJMRPeE2Ei79cZsbNuOfhPmoqzLKgxOpIh7vnYZC7ZNx7SvD/v
K2OnZMSnpc7etqidl8O3rFYvNeTtLjL3CzBEV3o3uVSW7gwHRzO4dN4TiPulJPowg7YOFBp+K1G8
zH0gn9aNSfCzSbA8pS9t867B0CUIEZpXleI46SZZbdlmajOyQUvUF5EJCtIKut2UsntnDznBoCgd
msfPCxpMN6lNmyMKdDaPd3OQv2MwpDga95iGU8EGB11WC1jRgNHIZiz9kLMkX7W941AHQ2eIXXjT
Z37dAIZQcGCaHP5gLNSQnXjqiRxlmc8YZiqYvKnx5UXKoaigfwEYsxQ6776lUDOztriqHTx5V6mq
fM75TQJ5eDsYmELsIaKe2nLKK5X4Okb6NdktRQKzX1VyMtwm16+sMn+jWVC6sg9vA2TnAVFETEKR
184hGh070PcNfKy4sR7rLnku0V1PNDTdzNLOidT8MDrUkcM5Qd3HYQAABxfP8eoCZJmNvFQd8XFE
YDRQ+0DynUryH4zwrnGkQc43A7HoLXYz5o2mydCrO+g6oR09RH6eHNuCYHknguusDhbVxOoycvx+
pQfZ5CUzD2RqmMfBx4k3AY7KK+WNDmjJn98podwRCR+eVzLjI/FZjyN/cKGg0rGZUsQrvkcwK0Q0
i0ACJ6CfpCzt+aR7VLMiOEMFC3qQ3QuEWLFw2uSoGavKFNvaUq5MFGMH7DELUrhhFu8iZ607DxEV
KQ8MVb4qFs5a5XwL65iqrqwoZY/yA/fVvLJYXV1G+wZl6Fqd1XKjlMgxzJli5+wABOnpJgEKQsBi
1c6LoaJqi4qr0aR/z3RGHgh0/xU64cZjjodzhlkg9bMIfiVrPf7ZnSb6XYV7dJ1YPnAM9Wy2tZsc
2M0qMJ1tiBaOl20NiFb0fgkgW+VQdSD/sGlGpMnUZ9rGuWyGx0xnI99leJUw8QHTSKgFTBGlrcp2
3hGrgvOq6iOn0fyQFdMdhb+Smqh21ojyW5lPtLdrFG5Tf1UQfDGI84qxkzY2+qxZhUm6DNemc8aD
2umeFB3rTRc+BCoRvO09kqeaua1ant6LUMseZAjesm2sGhuJCnM4iexzvJlEbeMo9dh8PRQtArYW
srA05yficKksmP6m7+SNJQI02eTd9RkIZ1vtD7OCmMWuL3KllytHpX8cTxy5VKrU0YCVbmKLPVlS
JekxvMpM9dXvOVMzXR0YAkgnjO5cdMWNpmrFWdYHO87mGfnW9qWo4hepV3TGlHbBmV1jKyuXV9tS
6DyQs9t6rROoPKyWW9CQu4BbHwKlUF7rnL2NY3uISB0W3Gg11gKgIQxqOd0Plt0SnAHVjkNFDMXL
bTQ2eV0aMFGbMfnPnTw3cYUBRS6oI5t39b0SExiLLY2s2Dw7UzsUnErX86gFo1c7ku7uWMh1YKHs
y5J0F6ftZvmnJsA9rmztPAGu4s5JgmcEPRxQEu0aUa+NQWl8JhhN0n/cgG708tAY2UoytjVJo3Kk
aEnJhPk0kYQRt2QvWwrExarhcOInG85uW3wQV3JWPnPUgYUGipnFJkYSaC1NhPCY2d/anGTyugHV
CIINSUoA1dnCGaWHzjkuppDGMp80JdGNZuJvQz6JVT9TeedsNb+ejT5ck/kys4OFw1GGFCOsoOLQ
3eFDwginb3qCOv25vZjwt8ocwdZsNI8FaVKeHy2SUOXQttZRG0cvqLlJlSzhQywUdHmNji9A29pW
G1zbNsfFKmKLFbPWvxhSvxwD0uKz/hopXr0PdfuoLLteopDmTQ8aZKW0w5UzRqk3N8YOD2l3EfFo
xRWV9b4lgSFQw70wxOc0wxsQsl+PitqyqpZngdpSJDKhwDtUGrR2nRTBu9mYPuxSUFcG490t2voV
OQjFuZgG1nw0DFseOnSndpBfCUd/XIIAiuzdEKw6umGN6/YiJKt0LfnXdm7Frm+Sh8YO1Cd2gAHe
Of+qNrXugmP8cJY77MzTOnmgqaueJ/ZoH5wF/GYMt7okfH7Atj/W7xDGJNIAghYl1R76eTQMghA1
XfekpUI5M8LqHNC/uY2bkK5CWTJ5a4mnJkzBzoR7zpobC4EZ0pmYvIzpqehp3oQohFYxjgxXlHTZ
c/Si+Y3atsk+J4WnpafDyRZcHG6HeTtOWuGpJL4yr6zDgKjNZgSmA335WKT1h573OXbAIVwYeDjd
IbF6turcRTCqmipjDTKUeqfaON5QlXjOwM6uN4zbMjK2kWE5yDajrUPZsZwKeZlCWLplbAH8bp5q
BQdKSsFUeBoKd6f4GJn2NZXShRSCTiDxO3jlOwTt+cj86tNGrgJJJxREDKj016SrHsreOdcRa5Xq
RQOkIpiq7MkEuclxbOD8ahQ9fe5qftEDKgtGtAGFN621th8ph/QHDfb7MZEPYWvGBxkUJvK0hE4e
vuBxUaiB5U5x9gNgmmD7TVgaW0pNdim8qKm9cWIaUafAckUYXss4viU+wlwSXJrDiJEtbSloWgFM
jKquH82hCV3eTvadSXlUkGMu/23i0LgdAng2iyPSUNHQFuEnYUB7k0Odp81nDd2hbaFZl0XtXAwB
BWHRT/ox6o15D4iK+jBIMmg5AYjJtr4bW4P9Z5vE2+HSmfV83xfFtyFFKSgG7QL0hOaq3xHFkr1d
D1YLg6nLdAXCGy/qtmxwBAZZdZU4XfEAXfg5cIUO8JhjEMYFisxBObMydPeh5WAP54ninP1qBvAC
2+VwHTJVhgKNoamF5yJExdZaw1o7kIDL4WIC7Whivmvp8eNGiS4jycZB1oSbs3h/JKb17FfxVSKK
fDPRjIB/Xd0JKm+IHNI1vJp9oNJjYw/AsUfXwHI5nsKOnbrMeKBBYtZ3lr/AYCbsZZBboII1WKkm
V7aTAW0EIJGiJZvRqO/M9MOuBuOSulqHPD6aF2Vv6hfng2pfYXg4k3pUbZr8vVQduWm6RUrDVJKx
zcOAzWwmi4JuSlpSB/av4qF9HgNxn0uTEiRH3zSxzhR8xAEg6qqhXzoGlKrZD4H2pUfB3OjK5hnJ
CmQPXFTuMPTvHRA2Dy3zAwaJEVwbw0vrk/vZZEjYlNdS3Pljme6qYuhhELBjDqZ013bpZWzaqleX
i9QKWQlo/i5hQtEb3qEI3Qq743Kj5oTWgwXMZOPjajTvyqFz6e8/cxB5Czq2sHODlFDVpm3dVCDL
RjhBOn0Lq5UXYxOBARofjRQZclM5b2SafRiL2MIyoI7X1EDUWu0p7cAUYv/zWcz1bU8kWm1RXilT
cgPgmEWQXT/xV2Hx7ux5JVgdLRUVIx1H0zCuCEku1CraSoMtul0+Z2ir1hD4SgbNlJUv+JvesBps
6gmEtMrNqjUKSS0fJhY++240xLesV95FZRwiR7bn/bjNy+DGssYdP32pcOpwcz+GXalFo4e/4hyB
/fLUSAXeD42LQCh3oMKc9ayMG7vGXDj0pDeX6gZr5RkaFAAVNLjwJmWUwiDp9ygR9Db/zIal7NMi
FbD1T7/X33v1voYT2tP82Jg1kQxh4xhuPgDpqBXx7iQy9lQbT1Wlz6ObzuqwjxEDOB9xdoOf7DnR
04byzrEYaNLa6RTvKgzeVJFAOI4cDgz2eKNqngMs79PgqqrnAwQilTYP+Ul58uSnJqUmpuwVYLPP
UQHbpmdDssaKdGdF6pNB6wXBg3FppjGLN13yOARBjZ0wJPdnGregvFZFsEY/cxnqyboqPwtrR55B
tBF18kbwNy3lqkNKMVu157SyogHIAdtG4U1xPMRDoRNmkXAG7gA8KaaBviKf7tVEPfZ4T2YK89vQ
wUqsAdMKsOUgqoveaXodsfWDNlFUZU3u2FtFIi3gY/zBQcv/w1YTXNetsHPsoy2u+G4p6RrWJkbp
7qjhY23aN8T6bObJDvdaW17mKEx6fm5t+XRJA0AzZlExAuPwmXUfl0EzIw/hjA7FdWAyiAFa2s4D
8PfmzA+ZwUUt/I3vGFeiYpOh1f1RcwjPsaPqcsbit4mW5C8HJIqplK7ah0y/ZFDqqfWiymtUrYfM
Gh+nCDlfsRhcIlor9M2rmmgDtB/b0KrcIIiBxZo6BmY6MWjeIbQujbCOaLtlCjjT7PgIKqLN40+m
0552sCdbnoG4G/RtaIAIyCOgiE3KwV6HWtFhK5EDiQM+ByFSVBYdXP/aABzPcTayjPvPSY43zkIj
rBF+eugDl+O/47UtL9HssTD6+meqBmS4VNOD0vEmVlh+AMPdO2KES1DUOT2ggj9oT7t2SK6slG1j
j+JkHCYkiQFNW2Um9gs74dk0pjur25XCSegNoAUvE7B4Sad6nPQC5BDiGxpSrN9R2+KgISM1JHzz
WPjGlYlSKBpwc7a6/u6XVLjgMJzrwld2w4xvWLcy1bWmfLimjNXWxdFGQ2jG2ntCH7cLgh1Vm3Fl
UYHEUoA1h/7OwQmEXOtWKDkXoI9Pxa0fpxddiWK25LXnAvOJ7PRn3aiup27QvBwWwNVM0Deso32Y
6/MhnaXqGRO0UKgZrVDvSj/o2K6Hw2Yaq5cqaLJdhLzQJDdzy7b6VcelgWMQj1WTX9KyrQ5zVLw4
AOihiuRbO3Q+wJ08zWCq41h/m1R92lkTDDzBczD0iU0LYHaFOV3XWg/ykRJBUcnk2Mhs7180ampf
a8N8HGr05xJLrgegIHXrMu2OZSlv4Po3N8YCZ5usmuVw7imTD+ZyZEZcwKbzrJAOjDZhGBtb5Jqn
CjU/1gXpygqG7zxnJsEzlm0LacjtyDalzBSE/mhYZjCemzJcGCdsnrZjBanDsYfZHZoeN5OmOJyn
m6PUCBvtoU94Co/7SleWHZNxWFCk5PFoRwDsQIIwqa/bCDxmq5ZbwlCcFcLj/GJo8G83B943/BKK
xvepha3Z1OE60PsdiZO3zPp04OlxSKNW9znq5ZVtCqinYBgTnz5VkUeHSucIpiL4AhIwul2oPde8
SK9XKeIqIhJHoaCz0uZEXpRomf2o7N2ZfSOfyUWYNP7RjJKHuBkPcZZQcMoWw0CTE4kU3aU2jcMx
zl4hUG7Gvt+SIHgTIVm3Q2VHcmSx6uRYXNoVVDwHb4TJ0IYNCAHDGaYNcExw7iM17NyAy2WOn01q
nMc1+Qg9ssHaz6Ot76fXQwF6VGUcuCKyP0RQng1GqJMlkO6lXrwUxDqsbSrVuKppfluoH7RWvFm+
NoA6TCiHtJtIlBbS8F7zxs4Cu1sGn3aS36YzXbJ6aarrbHXk6Dw4YfTqSyLMdNx3K2dkVORqTC5b
F6F0Yb4hdgfQZMynSVIGPXGmxkQRGN85qyjoazCA7wiaARLYx5KJQj1vdKY2NtuguGqVorRJGB/O
+bMhmG4HI8LdGb44AZrdOclgIWOPwxixtdjAk4tsuj6q2xZLJEpX2zwMCY60RoznalEdIdyizkGf
2tEy/iL68NfgQ42YYVW1LTRAlmOfJCQXRdcaPWhWsgVI3KzKCm3AyNmQZyfeRhGFWgD76zpolGNE
LWgr8Wyvv6eDd75VX7Z9eqYvxoV2DHccyaaL7/bPoMvOYjlfQk8Ru+9xp7GV1a4JgNhfhWMO1Bim
81H6vrOuqnrf2T5MiUXvThs0h0ul+cFln0llRz9THp2pRohQqB9lH4hvbUzgkF72+W4YacWS9HXR
AJHCyEN2zgREhmzwiAOlp0fh4PZdeR61MRVTzkPlANGLh5hcnY6yIZ79iCyAIHhqehMCXUM/9PuX
Y84xE9Yw7oEot4/UtqFszwTa6qWyT3TzkXQnQERa6+t7QpwvFLSKa6VNlbU/GckZ7rt//isSzT+S
av/jbfzP4KO4+kcgfPP3/+Lrt6Kcauan9uTLv98VGf/7r+V3/vUzP//G38+jtxoc42f725/afhQX
L9lHc/pDP/1lrv7PV+e+tC8/fbGkerTTdfdRTzcfTZe2318F97H85P/0m3/5+P5X7qby429/vBVd
3i5/LYiK/I9/fmv//rc/NJ1H9z9+/Pv//OZyA3/7467Lqe2//PIbHy9N+7c/hPirdByL04xQbVXX
NP2Pvwwfy3esv0pNLA8+lSDV0i2+QaByG/7tD51vLb9kUx0RqgWQ84+/NAyH5VvqXzVS06TDr+qm
CqDgj//3wn76AP/7A/1L3mVXZKK3DS/mJHuZl2PrFuZ6w3Co6Zq2+Dl6uA4NreeBz1Yo6C8mDyHz
biH8uGRhrkln2Ic74IBba698kXtq/xx6+st1ucEfA7MjfWhsLCw08yFf9uYIKiqsV6bZulEmzwBF
HkatvvjhU/nnzf90s8sf/cdDvXyK1j8uKqWuc8MOfc2TnOUEqKc+RuiracDs21smnjWnr3W44/C+
q47//tUM1VAl8l2QF+QQ/3yLiW6j7LGJkfbPRzdEro21sF2ZK2drbiIao/v/j+vpQuqOKTWpwU/4
+Xq+grI2K6nZArPyCDXa5Y/hQ+cKT935a/WL9/Iksn15Kw3SiulxGthuLMGz++Pnl8GxBjPBxQxs
orVCRCLtZ+jEX8TRnywR/7jMch1Td7iSPLkM0T2aCf0HPjwdP9x0LjKu379tf3ojP1zhJH0XPA21
BZPqeRlna6NuN1UH+kvb/f4q4iQg/pcbOVnrFCwyRU5nj0ev8uzryQuO5SWNxL3ljbvyiD76QX9J
SPdYMdrcLy7+1bt48txnk6/2Pvm2q/nS2I4ugTyEj6zQzu2D9eRqq2jz1SWXCep0qBmMs399cMu8
8/ZCgkSwzEL/J2lwQgpyT1f5WXtHhkSwEzsH4eMKp/F1fWw9GqcbRnyyH844+W+bx/i6+WoELk/H
yXj/6UUsk9APL4KWp3SIA6B+vxVPy4jAg38BytsN1rEXXYZfBLl/9SidDHg1lhzAVB7WxFTXjkTf
AlEC2f7vP03ji0/TPBnnhWrHUw00BOI0R3BOWVJYHKfxlBG/uBqnYadB5AoHqCJZfzBj9OQaRlkH
9rhdH2TebUZHBRPQbums4nGjguSTvPWhWA8SziaQqetQb1YdUWjf2c+kCWQ4egMsHaXRYyPGdlkx
wxD4bs9bzDKruCd3ldN6K27NxVKOOMdswZI6xPtR/vn9/f+yctg22EKHxdQ0NcM6nVZTAhgqIpAX
z8+BKBocLOdEqiao5y3tqBGs+PvLiV/e7p+vZ5283b6TlAIfFJy3g3JZ3VBLW9P1vtS3oye8bDMc
/+3HaLmgKdkWMIcLqZ6MVnxFqW/OlBy6dA/lgZhgumS4AH5/X788rCdXORmgrakFoYkbBMYwmjmi
c58I3rrKjHb64kLLy/1pEJ5c6GQQNqGfBlmgZUAONbeyNo5Gl1Q+zu3b72/o1ymHC0mDnQx6N3ZZ
+smFQssapAVSc0VUwp1Kw8gt90D/Nu0ufLQovNyi+9wIbPjdWbuF8eGqsP6/mAL+7GZ/fA2nU4BV
Kw6lCyQZGG+sAlrqQuIWV9RVvprU/+wD/OFSxslzaUYmkuCZGbZ2jUO/97fZDu+DZ3wDIbu2HlDI
ky72xWBYHorTz1JK25LCUaERGSe7RSdCWdmay3KMMaubzvvicQ4RPPaHhePz+89TLH/sdxfTfp69
K1/CWIOOgrlX3WopQMMc+Wvo9C+2whdxH3laI+5VFMZtI9o1BY3hiz3VL6v28kj9cL/LAvPDAjL4
mtXO8IopYlyNdEroXoETuFUbUteU57C0vG58/V/e9jIf/XBNneicrIGXSH1RLeH/6T5RVD3FTHjm
eyQc9GOjbxY5IZnEcTSHT2qhPf3+NSxHkt++9Se7Fdyn2YyYOGMqX0UX2QUFAeMwu5lHEpDXbTCJ
7a0DzuX1tMEPfG4dqGhvmt3vX8WvDzhbBEOzTdwtVAnUk8+fTa4ZtTqrt0373jAOreWvu+Tu9xfR
fn3KuIrFOUpqhmmysvz8ds9zZwqfnAxylNbDde+isSKKdq2tm2u8YffTpbWVD5Twlx64p2xTD5Lg
V3f6yylMN3ClG4bqWOyYbFucTF1koDfmhAwcNMhq3LT76rpY+++DvlrGcs9eiXb7405eTTf/5t3r
BocT4RiwvhzT1PWTVcDyQViH0kIs5A0eWZyev8+P7WNyjSrpukPdt2uJBuDyiRvc8hBGwisef/8a
xOmcefoaTm7enEccWwGEcQyYa2yzN8TQbQkL2tmuTk9yDbnklvCL/N+cy04vezpVZ+ZQ2RYnUCel
OGzM1iZt1ZfYiQ6TKnep3tx/cZ+nG4nlgmAKWNqFrlEIOJk89Z4YzMoOeJa3MKo8/UgCCmdt/4za
touEhEBD+iRffMKnM9jpRU8GkdGnMxB6+qTGNtjpO3R5m2aPRf+LdU+cDtblOiwLpqaSX2iqxsm7
ic/KsePl5uJ9tJOPxTlcDqxSHHdhd6NrWxNu7H11c3/25FhSqpKljkbm92H1w1RpFHkT6jFM8tqE
0d7SH1+NKkh230/IpJZfrLh/9vn9eLWT57TMsMIVFJRXY9LFZ8PQBQejLJJi9fvn5KubOnknEdFO
co6xOYzDLYlug467x9wX9rffX+bPP7B/vXfayfZBsaM6wwbMe1dpt8MIBCnGNtg00/X/7jonT30s
/a5exJQ02UidGbLr/P+SdmbLjSNJl34imGFfbgmAIKldykwp8waWSyX2fcfTzwf9NtMiSBP+6rlp
a7OqoisQER6+HD/HyvZiVW+c8/eCw8do4X8O4H/WszrolqDO9NI1phnv5r1/amyqO274rXfhWNpD
ruV+vqyNw/D+gn44erFRMPeAOh+YGnmnmzc5dHT/jYVFt1pTRApWywZ+sGDqPjOki4VFlxMkjOMD
0/zcxEVu8/7RdE3h8hjgStYuSe3HhrACG+bd4MKYh1z1Id4LVMX0B6QVGbDxio2k/OqH+2BytU9S
w3irDCP5Tk7qHwwz3gPh3nJGy29cnAVa8oasWPhbefXp+rLXE9oy0HmdgG0h5+uhpgxbIDDPhMjf
3/qM63Dp/TN+sLdc6Q9bhRYlkxU5Y679PiAIl15JzisHKiIezvqrf2982di3qws0aVqrQOQkRV9d
Kp/FhYgDgF91fa99qOz+MN+3hCcM7f+ybjesLb928Tk/WFttGT6vof/C51zKpvkDBAi2uFf3sRs4
xUbMd/0af7C1fOoPn3ISpcbooSDdMYLsAg12YFFzeJ53S+i1fRqvekFLhipG1k2dp/nc3Ax40wTN
lTDja+765ovJoGCv/8ta6fvx+GBkdTwKP5rmBtp4GrKPunRAmVooN27V1jpWcRxo5bY0A25VU1pP
AbSaQMx+BlWycdK3zKyeQGZSGTudWImeBF9LH2lDqJabccPK8sdenLcP32v1AjLfX6eyhJUuSA/Q
DTDzZQIcKKBVYfA/2zpyVz3Sf8ytCzxjXsdNMmJO9dLHsHYLb5k9taPH9CAS9gPy38WnbsvqxiKN
9RVWzMbUU3ZM/1HCxfdXtFV7+lrc6Y/hA9CMI2wiCHa2nnDcSuKvx2ofFry6zwAFcwO0N+fxR/Uz
uUn3uQPblD2fguNSEYZ3S3C2CsJby13d65bnjNrMYlM3XCA0SOItxM/QfRdwmSW7DZd1LYgyCbKh
ntYs/nd1hBhmbSF3ZeaQKYX74YTKz/C3PmaH1PGdCKToS3Wsn9PTZiJ3zTF/sLvuwSgNKoz6YnfJ
ZWQb8o0dpBE3y9MjHLcKhdcOrikbsgR41yBVXjmvfsr0qlyqE3rZPMrWEWL8Dc911R1/NLFyXVJb
tJUqQH0K7PiwoC1fCi+yR1tiLnfXhMQH5sbl3zS5cmVZgEjCbPAJ6714ig6NB3OVJ3nYdGNXcKTj
xlFZTt7a23xc4tqnlYrUjaFW7sY30zP2cA7DCjragxMfls7I1vreA+vP7K2O5hB0ijWKzJ5MNkX1
Q/2A8OoObUK7eYM31rob3Z8nBGD/iRn82Rlb3QPpygk1yPkpNkiKZFrvn//DAxuiwhkyzQRBAie0
el5SQmRdPEIHO9y+D1c+LnGlCjeGSrRCMHv+vvboUUgQjSHy5cz7yc2dygZnegMXxTG8Ke+2gstr
h+ejPW2V1chA3toswl5DPSO0AXS5Jp+2dlGm8LqbLXtXbiAIFloRVE5ova5j9IDhbAj66aUxbQpX
D0LPjgngbuMWXrFiYsMkDVBN6cKZTXI1S4kM+ctQuFnCOEnXOZ9fgg0La7cFcUQyA3ekyiRngLCM
mJE7uTL/fZBiUmySFHRAaVKvj54KIwkANloOmvoXaIzXxMqhH0+fL2U5UavrZcpUDWk+yoZhrEPj
VtasJo0oAoin+TbdA2K7VffyIb773My11OnMzuoRLeHjMmAYB6PFkJFtQv2xQzTuMAFSs0Hz26Aj
0WV2N6xeub0mtUJ0QWD65qFeOccmz1IGXZYSx53pKU5wsgiNg0f6qM7S0diwdnl7LcAhVKok1TJU
Hprz2yv3IIDNnJEK9UnaQyw0HJc4YXnMmJGJfoenrRftinc6t7j6qj6cOUJf062hElbvkEv0GHf1
/IfJSV34brcWuM5sVLBn8tJIxB3qeKiVe4I5i0GlEXdRNDXFbh2Cu2psoEPna0gMMDITX8HfoSVw
3Qh6kNoB2K2vc6dBhyqEc71xdi/c1+rvWbd2g2BWxMyi9oOC1tHU7ytP5yka3fQQQWqK4JG39cXX
1+XdogQmRlc0PIu1HIEPz0EQSa0yMX29S4+06G8sd9jre9rxG+HuOnHADIGdBSqFzw0oYH2SJDg2
wonph6hAuWIRhg1P+lYleR30rY2sDo/mD01ZyXhjJA7AcqclxCFxfjNq3Y8JYhl743as7+La3OrT
+TOjtGbLmhgfOdEv9/zjbx66n0tzcavEcGWb0HeBo4JXhq63tbr3KIgAJECD+j0FT07tobiV3Nrb
xCytb/yyJpohisRbo4GdWNmhFl/JeoF/CY9L83TxL0x5Ov5OsyMn2OwnXu4YSLYFIEXjxdIvSuJT
r6tWiCDwrugjpiDffOFOUd6sJPr3e7UYWgppFmA+3VxddCHqgREvhoYTo/zu4EHiBEWWB/T8Jdpv
ZVjr55SL9NGatYpCkFge8GJY0yC4hFHTkWd59/npuwgj322A2TMouCtUgVanD33vSIE+Od+1Tu9I
DomN9a19nWOUw3cpEBcZ2J7wxYQFD/rVYw2G9KsUbz1Hl8cFCVFJMQgnCSovmmfMRsOdFqAXy0zk
njFiN7PzX8x72So+RHtUjp8v+uJ5WBZtYEmVZABo+kVaZ4adPAkRo8N7aa/Szp+7PaoJjuJOhwjN
yS+f27v0WkSnCmhLZelCmut291jPhcj4IoWIAd14EPVwPUGutLGqK6flzMrKbc0EkAUzCqDIGx6b
AEWBeuv4X1sI1CGWpNGfUfAf516+QviWNjkHUvYgEP2LxvZ+PPRLb+2bvAdyZgdOt3FAl7TpYxzG
VuGq/p/JdSSOSHzVxkvRUBBjJn2RwRwDZDnG7FFFKy5TYQ1V2633/NIlc70lMgDmlSTe6NWlYPIV
gvtF1lh7QOyEaaVDYreMEewoZu9zT984/8tnW63xzNyysx8eT7GXuwBub0afKYx2nnlc8LI1aNnP
j+F7nPWZnWV7P9iZyh7QFVKkLKs+Wq/pS/tL/S7AGTo5EBQ4ohO75Vfwl7qxq58WtKfyB/jJ53/E
lSNEkACuZulcco5WL3gGmVo9TvDIm8pbOHhlqews9fVzG9fu95mR1VVgCrdmXga6uvxWQx0baKRl
N47+tqTi2zWpq0syAbKit0nzUF7dilEdhtlk3JyRV5F5S4RsB+WoTi//zaL+Y0ZZvQYkVy2zOwhu
tOTAgI8RdPNQ7t0Lf9XD9pN6xZtoygdrq33qIKM2NYbSEXYZvVhRD2jmbeSjV7+bRSRCtMAVV1a3
LNNqltRjoqy+m/1TZf1Kqo2TsGVidbPKzOgabcJEUv3TaI99/0v3N7LRax9KpUJIy1o0wNKvQh3V
SOJ50umhqIPYP4Ada44yLBpbIf2yu6u7SyAlEt8Y4PnBdpzfXcQM+kJYSHq0Xe9EB/hNj4a3PM5b
IfbVy0MTHATJspyLcRq1L2Dmaxh/Co+mJ7qJ29/kr80e8aC98H0zUrwSulHQYQyBPNeSL2CYjRLP
qGeTzMe3wWz7nuRkT9Gpv0mRwqOUPDjFHpKt7rBVP7uSI1k0+0V6X7LIOpfRjDNnqMWZqgj5UsBa
ktIILWpoiVwLLJK6Fw99f7cVzl0UzHnLzkwup/WD/zWbsoyFxSST3i7DlfuxPMEitBvdAtVvQq3Y
ze+y/+J86guWkZeMjGkd8hfDFEljWzDSB8+6Kd1myffPHdOVC0AFgRtM05zjv079YqhwshKxeNid
CQBE6I+3sPVX3sczC6utSiAlN9ulRgKB5PH/gk+oxXifL+QCQcT+nNlZ7Y9YIauBEiZH4oSuuZMc
+lvIRLX9AvgWfgRftBOCAaW3ZfdaDH5md1UdZzqwkaflC3b1HtnPY7mHZtSukDA0dsXv2uVe7KDY
50Gu3OqQ//Nf1C/OF77yYUqQzuie8gdYL/8D64cK43nag0t+2Frs1l6uyuQykZ6clpgKim8B6kzK
/C3rX83pZRZFR6CTIyCT8P+5r6sHGtnMtBSW87PUqhllRxZc+K268+H3cweFPLAfaDN2tbdZZruy
WOq5oiobC2ZLuiizjfjyPgQMLz6Be7xNTuNB8m2Ey2CTcWYXpkgH8VPmFuz6nxRplY1Ya9m21Zth
kHsv4brB37GOtRQ9GZOYIVJ4Lu+NNPzbpYhmzfcCCnayuXV5rjy1Z8ZWMRekwLUK/Sh4o32Ru8Y+
OkV3zV7ziqO+h8vOVtzQ3TpMFzYlpj7J91E7Aad9kY5rYRaEfgW0Mw4jr+kKJN1zN9PbjarThYd7
N6Pr4NFIG0VtdT1giIrRgoTwURf+9qlXRhsu+uKYrH5/dSeGvoAKzhhg3lLy27yfEb7umO4CN2vW
8L+J2c1kCXdRjezN5zfj4vHFsKUQTNByoHe17jtEoVqG8yJOSRRzN/rS46K/jQzqt2CeN77hta36
aGrl42qmySephE0/MWMH4Bv0hDeSUm5YuXzVlxVplkr2JkryRR0SqWklTRbIzig5QNmJ/EVIpffB
o74vPR/CmsNW5fM9Az27ZYtJQK/oLEKrdRH+Z7qUVFOdMC/Xq1J2tOoJmQZ4EZw418adOf/kv6ey
QRfgb2kZ4a02oZUpdyVUsMk0w3c5IGgioFZnmwm0XWYTxi/TWCtelCH8AKHiD7gC0PJB7Uo7NHmH
AmEiNH9FY7pvm+Y3JSR4ZnzNiRoFwq+KMWEhKAc7DSYLFukKDt4KzvpyzqFa7aOCuX+5eIPyyvqj
TvoitanSpRElWtsQLtNX9+svMmpdnqg3gW1UJWI3SZcdY0Xqb0UkKJzBAmpVRqn0X2weYafEVwRG
htNcJQQGBGFDGME7qO3kd8SVRNdbflweIkbrd5vx2JV7R0diQT/pkmUSC57HY3k8jsoo4p6NB6Mh
C95X92h+OP0B9Ru3c4ovJsK6MHmB/SupW26GoEvMvjo5JD+6ZS49JoWSw7n9OS0a+KeSBewKQJO6
r+QNtzJllO21Xub+ywzQB1urGArOOaUwlBgqcOp8CjmE9lg74aO1L2iLLxMt0DDc1j+XeV3a1U64
1ee64mrO7K++Ncx1A4KR2K9c6LA6YAAQfLual32J7/Nnw1sewf9F62l5dT77xCu3kzAXZVR5h/YJ
hEE7xVkaQeMpOw7HpSn/X52oj1959VLIBsQffYk51QNFbKt/oSxDyzQ/5N+qY/Y9Eu6mt/Awm7bo
1BTLtsr7lxnGapdXL0kRQ+YdBdiv3zpkWJhHJn/LvN4O0WCUd93bghAP3a0A8opzP9vcVYBVNOiT
Wz6bi0Sij8aU/kWF/unzt+oyL5UQGrQsphqY2FAuqqj6GJklEi1LpXpw4e11xsPyZUeKxPBYGFvm
LhLulblVPDPE5iCIEZ9SPNVfFExFR3U/3uHW7c8XtuzJ6ohS/aN3CACTKsh6NnmUDD1rdTWnwqkv
7ExH+AgdP7wf5pcGyG5ibJQSrtxEGV9nGVhjPHAdFc4G9CnaAAgn1v6Mxt+y+TYg4mX++HxV117i
MzOr7xcWeQn/CGYWIPUyNAsnmrvkMgpDs8KmM732FT+uauVLtSAfxxqt612tQrsRJAfU9VBoNIPX
sRFfjIEYP06GLa+2/Op673g9LFFUIT1kWPDcg8PsUUxFwPO+FBGQY+7u0GR6730WDwFquZsD0Rcj
Pio1/vepfFWCAJJ449xiFk1VxT+BXh26/b8TF0HZKwgoG/BX5RQ5xX13XCrx6Vdf3DioV265wqA+
TzNgFYvG3rnppEJJEnoIFDcCxP7e/Pqo0yT6/NhctSFRR2VaS6VcsbKhT0pbRSlAsVjuFDRE9fpX
bwniqxQLyf5zU1eiejpO/zG1ehqGaTQzpOMYAE6PiDgh5S1tLOa6Bag36GlB+yyuTkcjzlJZLPFF
oGjz3QBLkB0Os+J+vo5lx1dnEHSFRByzZChc6fNtqa02sBRaTOj6yCgooMLZPArw6/e0/rv+vzkD
uN8F+MUGrbGCiiRIzZCNKIurEe0sBKhShE+/f76iq9/tg5HVznSBWDGYzXezkM2pb6Xhy+e/f+0p
UcDZ/79VrC6RhdSjEaoYiBFrufc9uO4c6I4YzHRho92G2ywbvdoiGgNMGNHzWND2q+KtFY1xiKgU
buKUg4+AhQsvIf9pXXWf7fM7tFw3FnglsgQspxtAxingQlFyfiaSuoBPt8NgfOQ9eULxgGauZMcH
8aAdN2wtv7VaHI8X9VvgUgZP2Opj+hosOH4Js3LtjI6wQ67hJvHS3VKdTja5Ea5tnQ4xCdE6azMv
6sWqWSnplBlI61LLiQ7soe/Akn+UHWCk2xHVlaO4IPKWEJ1k8qK42SFIjPwkTkLXuFfoHrXlxo26
tMC7IS8EPkvDEcd6vlV1yQxQNy3MeyYUicr3btg8DZc7xHwHq6AQtdAErY8f/OtxkP5Pe3187/Fb
BWBGZkLd1pt+UYH6/ERcrogTvvg8mvqacnHajTaDk0qxsl2ronTZ7NPi5+cGLlhQVNzPRwur440w
U2FNGvHmMo2Y3s57U98tj6D0ajq1GzTH/mfm5N74yLjpfnjasH55m8+tL//8QxkfzabGGmrWt6AV
ls5BjKoY47ULkgZojQY39sbozKWLxyL4AZFcUTcvvG5WGL2lM/C2S5pnMf4Dkyv8w4yowQ1vIDr1
+fqubt8HYyvvm5kaumIpze9Chi1dgXd28j63cOUSQ8IjqRLDAxANiWsYjZyjeV8lxNbvWdlSiYUN
14PDEfcb7beyosuYYqH8AThG7MJbvC4rCDnSKfVg8JxMQ/ANDYwJVjxhdqy8Szfe4neE67kzPLe1
fNwPZyPqDWGe0gUHd7tU0qNTcLc087ch0dcWBRJJhDRJBQ63Li0XpEP9SAGNqtM/g/hPhmYZIiif
79Oy0+vFfLSxyiaNQawqPCNaAn9rmW9mm9qthKP/3MoFBHa5zWBReR2RdLmMKYq8m/Oy4jSU1oPv
LsxCsNw39tLdluQvS8a6HUdfWZpGu94wFWRtJegZzvept8I0FqqQSfkIDqX0xpgDR59f2/ZhY3GX
aSSsAxY2JIC26kV2l+WznMcy2I4FGFk/LHEGKPlTfbdVC79ybUkIFg4CZsMhiFt5JRT2am1KTCLn
sHuCwPSQmtmfzxfznoquDsSZjdXpbtIm7/uZmQo5mwPkEea2e9P9OYaevi+/onzY/CnLTq5QB5k0
J5lV5XvRjQVjXiMEwoMieP4YBnZP2P04NY0f21lWlE8tRBEDwgWosxTKVN+G1vdlHrrTquEhrk0g
OH41ddJdnM2IwXTmyH/oF41y0PIZhuVJS8b7UKV+7pfAfp26lh5QAIXJp27yyBHKjrpv1dbHSJPL
fU8fPbODFo3TXYIk+T7isYKQP0KErPSL+smKIK9sBz/ai0MMOUWgMDpWd1WEooKZpftJmDPXStv4
TU40/1CXYrMRUl3bSghDoHEAgkFEsIqolFgs4NC2aMfl0JCnvbOo5H6+lZfpMtxH9L0B2y2w5fVp
ScUWrorsHbH8PM7IhecKj2iKBtwBUS97aPUNX3JlTQtFJ7MbzPdrFzFIgy4wFSKRQVZEnGOOqYbo
0+druuISz0ysogLJyME9W7greOLRq7eQpnwzsufPjVxJwJc+t7wQLZJ/s0PnnmMc1dyYJA514zYm
XeKFBS2jghoAHWjd5gsaGoGNbOsmEu5KcY9iJdd7eTtpd619FsOfA6I+ADNUz3ozGoeByfAF4UiX
3oY9HaTRNqL/RfZy+VkXs6qETwHlDizkfMEt73ghxiBP8ugWrpxAfumjjZLU1Y/6PmXBQIIkXkxa
BxRt9K6qlzm7wZUj0mQvVN5DOnUHJoNgDpLVP+WpeEA+aMtzXglHWCGjMRoFHBKmNYJBa6yiaSXg
YjOMh0t61h8M13hahgW2uY+Wl+Xch54bW/lQEihNy4E+MXpRHxuvvVnQw/UmqOCC9oj6EC8BNUUK
NeBc1k6kLRI/Q3YB7UIK/jPEkcEpZYBQdrZbYFeinnNbq0Bh0gchmAQEVCZ5UaCgHxsXkPN/RyRy
p7Ui0uH72pDtXFM2IGTXtw6eLjIomrMXGDLDBzo0G0y+qh6a9awydiyo+WbkYFCRPHx+9y99mCYS
sBKKc/sZ9F5tXc+uodMMdpHP+laqxdc83UKYX/plyE+AvLIcGbCQufJhedu/s7mxayAvo7J+S6vx
xg9ye5jgQRkq/yadtoqYVy74mc2VRzMzUUAwDKBk48IdHO1k5EPd4ARlslt/G2BpglNnuvHdzz/m
Vas8cjK4bxBga0BbO6Vk+SmoSV4iO+0Epy2rg9VtuOsrW8aQ2H+srL6nD7BWQ2Cy2CX+dNDR2NbU
4PHfLwReUWNBMQInX2fXzdBZJXJ3xY5W7ddcEO3az1xIorae7CtxMgyMBvsP3TUaB+uQf4yCVi80
HRFmilbBIXOBRrxHyUtNfWCIFtkLpKw29unaFTszu7rcadjIYylzPGIi2PYFAQpKB+gjPi+PXPXv
r5hkmJCIyMxycNlWj00nNZLWjBDfFaQbufWYDhsH4kpfQpOtZUiJYg5QjjVat4AGFl0SliM/zXvp
toLgBWnqffkzeG/ybnV3LkFloG9AbUpkngyGgTU8fz71qMkHY5CW22U9VM0+ixjnxh/ST/J/j5Xd
ybuFIlnYbAZeuWCUexaKKKpzPK6rT2kOQSWlnYxubHc7JS3tjxBA2dbpuKw0agpIUb4o4QFoyuWv
+JDwlrHam4EM9KZ1cobNls/p32rU/trNDOfaSVQIHSG0pKhpUDs4t9UoSjvKA7aGU3u7oPIXErn4
fmFhBTyxtbIrruPM2sp1kF3Ldb5YqyFzm7RdfURBHNETJAZhZEEMgRtnbx6X5VdX4cGZ1ZUzNtKc
LIp5+V32bWF7lnbzK9ICL/o+caKXrcjnymvDRZDVZfIGwud1LJulMNygEFbsJJEyT/yczU+zYsIT
dTdod3Pz6187SmrfIm/1MrqHUNj59vFKl7XYchMK4dUY/yDFI4ffPzdxmdZrZyZWezYVydxIUUDF
oiW96JPhBwVjZ1RFp0QQ5HNbV84HLReDwU9wP1zx1clnHL1BKFMt0IWGq6c4yEa7kTMtv7A6CyRp
hBR4ELj11rMvArE+n4zHqzFek0CGrTG1qyTZalNdSyzO7Ky+WptIVdfqnHTxJO3LvXQjJE9LMrNM
XyFg3t6FT+b9vy8zQk3PHaaQq9I5WKcVRYY/YaQSPxzXu1I9lMrW6NA1f3FmYvVy+VFIZx19y53x
smDmmYL9ExwHmMxrz3K2ZvivBdxn1lYlJaFcZleXwD6/VfbVCZSbDQP+rnhsN4P7y4PBOPXC529C
6U/neeUkOnkOqkgn6m2t3hmhLI0LB8aj3ecH/MpTiRlGvRDXWCLsdQqhVX0+1+Z7whkcEjf9He9N
5oglu/huvm6PnFz5guf2VvtloblZJhb2zDv91HnZHSOHd9U7Umeron71C2oUV8hq4QRd1z/oPiet
2vIFxfQlsb4VCRIgzxufb7k259eX5dD5NTQ0G9ik1QMs1r0olC2FLHRTIMVcROSOpoNG1b7Y98Nh
k6Z8y97q842JhppLivrqYBff+lv4QE4yTtC2PMYLeCS9z9d36WtZHiPYjGwi+XBRVk9y5IILI0Um
pzN5iDtxukd4DdW1uCvQRkI4+XN714/jB4Or9Guq06RCKmVZ3wiwKQWopx8XJYR3vrKbTUaXy9Lt
skBqt9Q9Fs6M1XslZ1U76eqiZvtCUQBuFf3Y7cv7/8XgwXJfVyeFKjGPyFJXomm2OilDy67pI+0W
VHm03/op3/tOeaOUSLLuZjeFIE348vnHvHL+zyyuzkqTqwjXxFgkz911fYYoZIcg9UZd5/KJBPjO
0wiJxjKcvUaMDH3XSLLPDQhSBu/0wBWr1v18IVsmllP6If6E6CGu/YJTmPanOqlsixzvcwtXzrlK
m4BkAZCWckGSl5m+qqcKi6g0ODLyFsp7wxPQgI7arWrG8tXX54CkjeyH0VMc07JrHxaTMbSYjYuo
3Py7g/av2TUeDmPXOel99Zu7TOX0fsFnIjY4Dzv/5+cLvZJg0h9b3jCdQwgIYvWsmL6fp6GJU0TD
mzKca/yq2x1ad52t78JD87CM7iNJsGH1its6s7rs8IdFa6JgKf4yb7aQEC6IbTQK0RNzdKawuoP0
53NzVw4+ZABMHTKuRLVv3QzMJr0wq4zzkjdvXfq7Uv8EwkYQes1R8esWBAtENsS6q+s8GxXSb9xp
MofofnT6L6kTOkire5YnIc6xhb6E++bKN8RrqASLPDcgW1axxwhZWCH12u8sDXpEmGMxz74oUSnN
930pBq+wc6biwcrS9LkfEg3FOnGufDSwdCvyqqFMh/ssCpX5SQtnsNBl0vf7nOBT3tVzWil7mZ7P
sy9VfogWhZoFaFgylW3zguKw4rFuI1tGgtTcJVof3YTFmD0QzuW0XMNqqJUby8yGyVPrPIPOd24F
4SYMRfFVgaYRXmr6QN1BD7pJcC1JSm5RnlcfFH/Mj0aNjuCclmLm+F0YH4KktiyvyiNiurFskkeU
sucblC3NvR5PvHT1GLzoQvMzNqRwXxH8Qf08Ly2gCZHLoNSQFc9zJ0rR1/Mlo3J1E9Vwf1TRPJQH
lZ6E/ruSpvDN1xFS3/XKwq8F9r/M7Koph+AB8S7l0KSjRbkH7IPSarsxjcz2q9HVoebVRYm2JBLb
YokgmyAE+7ZsLZN2SiEze2wNNJrSMEgfpYKSN62QMDtZjZwZ5CsgQB3+tVJw6r6Zsn1VambgTepc
v4ql0GdOJ/pBu8/8UnsY+xZf1ORmXO+LpBWiuyRHZB76mag07hn5Ub5XLaMwsLrBlyzNgZ1Gif9E
+tz8ZZ+aZ8r8QesNg5UHu6EeEgdsdvmkzqp4mw/jH6PiNRjaJNuHsRwibjtKp5wv5FazOSG7N5x0
ob5vZgapuAD6PpZiqii91TwEyng3Doigt/Qwdnnvf58HBh2s8osQaawhRSxBDqYHBX4cO6Mp79Ra
UDpSo0WuKo/PxVSF1W7KxwBBUohymmIeUAHJ9Vy0BWlM97HWV5PLmVERDhh1xKDr/Ic2Ip7bD5qw
i1v5VPpTu5/lqkEJN1d3YmvZSKgf5brZtW3pRlbzrdB9W+vVf7JFV0SQ87+NhTqu2ELTWJcWDEFi
CIojbWe3y9HmVdr2zm9H4Qa7ihc3oOQjxaXot/ebyMvQp0Zn0HwS+6Jz4nR8zVK/fu4MNeAzQMam
y1FwClJ/9MJAPwSa+DtRrJ9q26JrAjx9F0rl0WSqqDeavdn5D7naebOA1y3lYzIFz4vRTECkuRaO
WmaUO6Pu2iPDtM9WWcKwomXSTg4T+cesm2ZmU15jWgTBI4dttOVE8iSrzG2l1Kc7KKFjR6nhUC5D
NdmDEpPfqqi/73zESLv8RzH7e9GKQ7uqu0exq5zM0p0mLm4nI6fM6BePWRud5NE4SllyoNN30DXf
yQK9Rpcjvqv78G5OZnYs5stTQZGPuiTUthmJiPMWza/Oyk3qyelhqI2XOhv5OzJwl1Y+Ka5vDi9S
P+oHQ+peUkRQ7TTEhYxd1aCOi9SrP3WPpiGhiq0as2sIgldOk9cEvqcr/Te04z1LmOXXoUlKb0z6
8TaNVd01s+irH88/0Cc5hFnZHUu5a7xqTh7KUlBstVXdKDTtUEteaVb/KtT+GUIuByU/yAmtlzQZ
b7vAd0xfdLQCDS4JDJWQGrZsTlw19Y8o0JMOIWLPe2dQfPr7qvZLmsfjUFmPjVirrqwIw65Q0hqd
3qbb5XN/ilJmlHCtz2Eu8X9okFS9+JJJ7S73W3fOU+ApsvDKOSXmiMYHNPxSu26Zx1T1NzkXvEgu
H+sS9o3S8ObWqHd13fjorsfm/VhXlhtM8rdZkfe6GBd33SKNXQUSpKRhGBylqhW8So+9OtNfez1/
HtUwP6hI8dq1GVfPGmM4iKsjx10qw1sqoN5QjWnjjKFp7Cawfm7ja/6N0NArYPrupshD0dZx8W6m
mMeuGg+VNr70KJAmyZ+ilgQqSqNDm83WIYmy9TR1OzynROfmwNARagFG8UPQeq/Qix9jWB2kOXmG
v+WQZsGbWSZu1c6eGcvcEik5QXB3Ewu5auuz2PDpJpojrXhSC7XblUxC7SiZ2LPJ0Rd6lmHN97Nm
/DQyXHXM7Gfd34WQG+yjgly2Ll8n5HnHYH6txapxlSAIH5QE3uVw1hZqEdXaz6lYu0kufpkToti4
KsuTmClskopWiSBZLtqWHu3mOzECDu034nM/Uc7wjZvJzH82Ov0ihN3+THFxEAr1qPrZjdZLbw0c
/qgdCTfZFHwb9NbzzehWrcb7MlLx6qn1YCbCW1AqvIcGHGL1dG9kyU0+Vl8zXXwrJCvcC1q+Tyou
utwrNO/bCQdSttpDZuXMYjDsnQt+5EZCaO7MDP2DcgTWNSFcvvzc85yIt3qFOrVhINocis/Imk+d
G5v9TzQkgqeUT4KSppGF8V08FANPYYKgfdhMloNMpubUGaItVt7zfAQW01OBlttCLBKuxsGvLk1y
r81k8VsQDoEC6e4USqfY1OpvZt/6oIe7QHqohTTyjGbsnFC2qp2WT6oTN+m0b2pEWrI4l+wwbob7
KW8nT84bH+mdwohCz69rDp7Yp7ZaxKkN0WfkqVlm2pIO/7xZq4XbTdJMPRq91e+SkIzdThwS863p
8uCnQjHcGVppclVjLB15kugQLeT/WWl095nSxF9ha5McVUwz12gH8ZjJenQkaHqVxM6vdqlSV/Zc
D+OuQ70dzdoUoe4owDePlfKnm6Ycgo5AlyIXNVXLyYQ5+jFblvBKoS9NnUjpqq8TitwHIevQXR8z
Q76PuioonNpXYJYdqTPngZDRitPZhV0E7dQM9CUnIBkiQfGEOdBQm1BAv5LFOlWijV6Ntrzb+xn+
Vjeix0BJiz9JG9d//IiA0C6nuX6O8CRfJKvRPVVvR98usi5qHahZ82BPlkZsKBrJWO4KY8paW27n
iIG/GbX6QSZWqOlM7YTE/J2HTblDAHxnGiMVIcn402lKCwABsvd0kG4hGTsGQnPfT6a6K/X5GQHd
R3Nmp8rS+J1FulcW8rBPJ+sUzaJ6qIE97qzY+CWngb5L00kGjz/cV3W9H5Xmi9GOg9sJZAYwi403
WaerX4I5UI+VIPiuUVktorym3iuLDqT5QHIlvZiTmXqKan0hhvBKM/2tz+VJ1dpDXUn1TaaF8VGt
ZuVGDoZytBnDswOt8Po8eI5UiC/y+Rg3mhe1vtsluIKy3OeNsEMd3Y6r/shAuQ7dWPmlD+e/nYT/
C4bOU8shstEeVvbNKHae3tbSU6OpSKVNhujyauSncGwZxJzH+gUhj8kTtXjix8PSodL8Zc6Mn4Ju
DE4UWb6tmuMyQDrE7qig1Wxp9Xgy5u6bNOEOiYK9Tg7e1HqIdplaicdS7L77Qn8YYr5Tmye2n7VP
sVLex7yA1oh7TQVPbEPR7SqrK+xsjl8pw7pWkv+QFihh3cgP0RT4O4h7Glx+3RyMPmHURJweAsnw
j1YhJ7y5GmLTvXTwh5zIyLiLBb3ZZTHKsULYPOm8IDujL6BdDEIZ5fPmZmqHQxrmyDyhGoIUO0/t
Q5Knew6oN5VBDWlOt5/rwB2H1u4QethFsX5n+SZsmMxBS+Y3JkJ+B375TxKoP5CbPVWd8CApde/o
Xdy5eeI3Xjb4j/+HuvNYjhzL0vSrpOUeNdCirasWEC6pVTBiA2NQQGuNp58PkdGdpNONXjW7sbRc
BNVxiHvvEb+Qi+IptIorNUrQzhPArDRszO4wpbrHZKWzsQUu3VGRWF2pmq8kv1onuoaXZtMJti+N
/VlaFuZ5hk+3A6R0tHHYPs9H4EpWXIf2oOFyN5LDd+JGLso1rsP2YFheHeOz1EfpT0mt2r0/xa1j
+WLkTbKR37OR+WtfY4wvF16eSfsoidwabcG93NbdbaROgZsWLQu7oA1f2vmQX+uJ7z8FmsYWb7ZX
RWZGtj8YtkZO7rRyatrxGAybeBpHQAGx1WVO3BZR6oThMLqlLtYshFQJVS/PTb0jg2jjh6RKr8rR
WCfNy1xX2EAzrUPh3ZLyDQZgDrjfvT5Uu6Ge3/I4WEB77bqO1Qa95kFayZh4rzs9pciJk4txzOUV
SAm3EbobI9KVvSJNb4o5OYMx44Ct1VsTj6uoY2KRil3xQ+pwX45Fv3DDTJo9eRjqleXPW2PQIwaU
WuRK6jxejFnzko+iscq6Bm9xeZ5ZmJRoczM9TnOXWfYIwhagX9Qw39HCfmJElsVG/5QyHBf37H3x
vCZX1Teizk2Y4mnZoxqSKlvXxwJJq9Agt+LMFH+SvRbfKys3RjcuNd/xBz9DK6rBRZaTXCoBQgza
RvSb6XwOtfYsi2uS617SvWAcx1U2aHVg84R1uN9Gj8ApXhRZT4buqyElSydvW5FCU+/L+KlqrXid
DqW/VsXc7+1UMLvXxiirh1nMstmRg1x9ypqWqjpTsVOyBV9PYyfqYqlyrWTuNnE9pOuiaHuPKgOE
WVqqayzm0eQT/fSWho6yxSdztiN8oC9o7phOpKmTQmEwTJYtW/10jWm8FNlCFpHyEEkMHLXph8jL
xKm8GkdpAowxD+kdY4d6m4aVotlpowwPpmCG+0xs4svYUNPHFMeIc9Ws/eX8zVcWxKnLRsuF1yKr
Fqb7kPWGo8mAq41QKVwmcAHw18lsb0xxNG0hz43MESJ1vJ1kZcjIx1v5hxEgj2MDau4GV2/V8UkM
I6HmNCwgGoH3L+8FuYm/BfHon02FMdq1VF4VQhWsTG2i0m2ae9OI1L1l4OTdgcDG1zId061AgerF
CP3MjpRbDbIqw9TuSYXFF6UuzLUehT0T+GaUd504gjwLU8iKXRNeREnCOkNj2w2URNrXWqqtzKmP
zuUKlOTUGGjm5mFyXw+WvMmCnJJhrLOIc4vl39WUFXoWmvuyj7oSQJsZb3SxAEzT9bBXaIqGZ/3Q
I1AGO38FZLVx6imRVFsxhupNTnSz3AlqkK6MvOjPINoN6h49ZWqNLAqEG2xYkwejKOXazo3Fgj5o
A8Ow09rMvnXqJN0kBV1lO2/lKrSzNhjxL5RxjWYvT/3JKaDX/GhwzIIVVCARQHNDJ58J1SI8DyqO
HEcvhlJ2/WW2OdQgQuvBf6mTuuWsr3pXjYrmvIsj/14bKow7rSkRV5neVE+1ZuLy3oejpxsxKUsu
zu2LTLlz1/dh+lC2UdQ7ItXyZihMJHkDfWCZdtZ41igpDvS9GrllO7EPUgxJAw0Aa7LJACcnKBPM
Aq1BvLB8wd9MqSVs0KmSO5scpmfkG87VWWRIlhOnGYlZO1Sh27RDsleHItoIiqyca0EiQUhZgP9G
wRewOzWCn6pvCBvqWvaAUR+SM54vWSiqQxdSORdeJaaYtVdme6eXsX9ZGVN5V0hC+dxVjHHGXhKu
VDnudn6bAGAOGzSUtQJX1CjCkpodaGcZXfho6RFSob6mMcgn8zyr0zK6nJop0exYaeqzBMbuXpEF
8bIf21a0pbAsggUGg3NJqU7f0nyo6cc1AuyxqC6+d2OvuH4ShpItWmyXNMQM7Ucyx+ZZUQciD3qx
vBhQ3LwdSctkBxJJG5PXUQYHsWQ4RTc8lGKcrAazaV8LXrh9V6pq5UjiJJ5HVtvQh87G5jmWZ3Ov
jrEZOtpodD/YDqqHLhbayzpXS1BASVWFno+vPCqNUdNsSJNx6xr4VqsoZCh5Zl5BmRl+FI0qbgMd
80E2N8nF75ldNo3i8vucF+OdwMbwnFhFuRkTlLLsCg/T2SaPmx77wDdfSyXpKRSk9K5ruuG+LdPx
Msn8iMylTofI1dVJy/dLF5vTrKKDLtDOxiEiru7CWM1HhwZovF8QBC3+9kr2kJGZPEZmhxxnUKWy
O8aYwepsaiztQe+uGIoba6y3G8x+0zJcF/Rt2OC0pDuXyzbciLVZPKKGQZpoaf5VTQJtUDnmtG4E
A2tgI/YhMIrhTi7E1NOsvLzuxrw/T3xJ/T4rRnijCWl+XySNKjmTX8wWx51pvkR+glkISrfk4REZ
ti3nSn0WV5PVOSkTleZC6OgRWaMSX8iWhOSgkMTRwDNIYm8aplpYq/nQXOQRQqd2Lw61J6ZpItKj
G9ECaCrGxkPflpsQZ943DZz9c9ZT/2MFLFYJPUaBjmeYVB1ncIUgjT3P6uBkQazc+YU0tw5vLabL
EFrFfBOrgcBu25kFp40vGIwL2HX0u3LuyaxI9eNoGyVVvlaRKOUhWZikyAigFByDcS0k+KSUohFc
KQGP6FaQ1JhGCYPnWt+lASSOM72sM/kywWAsH+ySIz9sXVrscrxSSini0DJLFBhxG5ErWbpNW9Z4
tU7b3DBcq5WgE28HhZT47etBwtJS/zirMRnoi4sluwoh+3CQkLSG6utVlttJlhlvkImbrVEN81qT
hOE2NGk0akmiXESKlu+Cjl7K1+GXGcJheNr9TGqAXuEdcDBjkJV+4gKR7qkzRGzLYO9r2blZpK41
VvQ2ituvwx272oU7KKO8sJD6DiZTvtCIRe8vSkG/JErbzbAKN+1J8cHP0xlkcGDJ4HYG0Z2i4+Ms
KBE0Me+qOidlM1dwOa7y3Pf09JQTwqkwByOnuC+asDIKeov5ZW7sIvNek05IKx15PlwJQDWo2ZAe
DrFqcS/IgTBBluqQD5eEuzGQ3Kba6eV1NqknRmjLxz14Fz7EWqZD7yZoyqy0XRpw1zTrskOBy1d+
fv30f71NnyJARsEvmymufPi2NeaUBZXADVvstPA0BWYtGHb+U7qWtyMAg8U4YPqWFW7w7evIR5/U
gtIEP4G0vHnw3pmqUshWIEFGrH+KErl1xJR69XWMIxBN3rp3QQ5myGVIRatIsKUXZVVAoW7ijT+t
C+GBJp9XwtWiiHGgF50Ie+yxgRhGO1FH/OfTmBD9qlbUEc23LYYtXnbTXqHD46quxk125wd9g/L2
X0TS//M8/lfwWlz99ciaf/03/34uyolSOGwP/vmv8+i5Lprirf3v5df+98c+/tK/LsvX/LatX1/b
86fy8Cc//CJ//3d896l9+vAPL2+jdrruXukmvjZd2v4KwiddfvLf/eYfr7/+yt1Uvv7zz+eiy9vl
rwWwyv/8/a3tyz//JI1/d/uXv//7mxdPGb93+4QyxR8PUf7MX/vjKX/5ow1f/1jXr/nTS5S/Np/+
1OtT0/7zT0GX/gE+DcuUhVgHl17lIQ6v//MtFaj+AkYFvwYAhneTDLoN//mnpPxD4VxYJMh4uGyY
rMim6H59S/4HTHl+D2lV5KWRbfjzf27Kh8f39+P8I++yq4KP3/CHl6X998JckCloxwC7BVvMsoRM
+3Hp17Q2+lioYxd9JceQxG9twSKcdacxx30kANiuH8oJ0+Mh3RZCsR6Yn767j78/0oeP8HGn+/0R
lisyuSJW6QFMJmuNAChkF7vmeX+WeHcMNkL3Wb1E68i915wFayevpf9sxv47KvBLwIP4wHyaeAM7
9gEPjrG7qAHJnuJGuwxLqQnbCf3naWza0YsE6Yx3AnoKn5AZY2t1Lbtg7A4B3akgvqR140gC/oVJ
ZwtKdWJv+Ljt/b66d+EOdqTO10tdawk3lRdVbthmAX8yOCUMcCrKctHvzo150LU8WKLA/nL6SnLo
CQHHPIVPWD7sp3f03cUcYI0SuiJNSgXqFnTZRWQUWzhyphatGVp7X7+Mx0MZoixLJEWfkjI9bko6
73PsplGxkppwr5Ksxrm8E8WXryN9TIh+PyECsDPA7f2Erlcr36Cs4d4tEgQLY2xJiP4NGtfHQ+Jz
nIObF49CMosiNy8Ts8skLCHDqatEFWyK/9WgFHdt70NMFTfBPHpKpruFec0ExJvhhnx9xcf3GviH
uo4rxWefOD/rB6MMxNj1zxUOyea83RjndAbs/DpdnwTCLzvXp7cGiKvIfyYaOoc7W2xmcVJLwGiL
q3KLZfxa3SZn1KSJgkzLsP03ZFqOrod3IZdn8W49aIte1VQRcgFsWhrm2kiM2cr1XyDUkcLd3f+H
IOXfD/hd0OVDvQsqpjJU5ZSg6hoK7ghMNHPgo68xme0IeOq+Hn1v34U72FnaPjWtpCfcwuZRNovX
gLCWT6vCLLv+V4/vYG9hVOpPwkQccWeshJYjYVEcURzpPvkPNYU/38KDNRJWraGZy6si7jAf+mVO
vgjrnPJPOH7roHqZogj775B/2wOZ6SkI/1ry2S5Zz7tFKfxUmF/K459uHXRUJCERwPrkspGNhVyE
BnHCXvkhqK8G8JI26DyjFG9SWd9ZSrIfS2E7RMW6TL/T1dn7hf/DaMpNK9DGzgBCjZPXWsnKUmbm
OMZu0p+1hDFxpTuDWe2D0LiSGRKNRrNuEgEwYbDKBNWxIuBAoADC6a60Tjk/HKTZvx8TtmPkPmDv
PpWsSOgWnZ9peBQ+dF5/J1fOeCttwlXpAXOtGK03tnyWoIeU/Px65/oFuDu8o9xHWErQXJZU5eMa
k4RJ60KfOzrJ150l2YVIz3KKVwxQViL7aBqGP8s0drv+NQaPoyea46e4PftYfqTi+FPox5VWZqum
q9d6ccb82qaLaksTYud+4gjqcwRFs5gAICTythh/+p15FmXlmRwXVxoABysrn9sKfctgmamC1mm7
fW92oM4eBMW864YB3BC6jHq1DWvxHCSmJ6P2GoyhW9UDusCKXZmTHen9NR5O543o23Rd7DoHH6x9
C7BCpwG91SfWWQHuexC2gWaeGd20kRKVx3k2cosD0bozkd6ki8Ydp2lmCrdmEN2FY23Poc60XXIj
mj20WE8dHR+h1H89+ncP4BeB+N0m1+aR0PNSxO5cKo4lXonBrp/pbWNFPujfjbG7lOPUVeVTlfGv
U+LTk+eZA0KWaZUcluFZM/do2apLmrhQ9dMV6rnyVe1JoGjb18Blbvf1u7bsNQcB2SGQBYCPDM/p
sFEiG0XfDi0BfWAIyyBWNfez32xi644ZLg246ETAXyqxnyJC8IbKAEAZxvfBy235em4MRJTXwuXS
9GQUPgEScNCuNx6TTXXun0lrCufeMxHVwINL3BQv4Dg8Wisn8q8j2Qrudn9/loMTNDfDuYnxdHAn
2Dyqn9jKKdOQ4xFU5hPIS8EQPqg2mF7kTBN0Mjz5YUqwUqj8Ezf0WJ7DRfwdQv54Q9NAknJpCaGu
GdctblTn/grm8E7dpOcnvaiO5Dkfoh08PmxjBS1cool4KonkHNVrcF+5pu3bzaXw/aRc25EU+UO8
g0dkTmnahTXxTLI4thDRHfcJThvjg/VDXgVO4grb5Btou6/XxZEC6kPYgzRnLAPEfwfCzi2q0iF7
XY3SE4rc4M/WWXqC0y4ffU1Q3YGcQr32SaUjldqaebgRu413rj3TId1W+wVfPlwU19k63yCGm92D
BV037uQWKEugwnfz9RX/4vd8WpjLTgAie9EMOXiyoW41rSIul0x5JYT7uvo+mb5jZckdgu9uHCeX
FCw7DYV8cS1iuaa1b6k0bVKtdvXwNjMNrxq6bQ+irA17uwKSGtFR76vO6fLKC6lE40BiUgywvEwB
zSKuTDcprHJy5v6mXeCwoHxFMANl1G9bQIxfX+GRfJkGNCJ86E+SDh1W/okwQ8kJlpusXvdokXXD
nmngiSDHl+O7KAfLsZfatGsVVOP163qr7QOvR81wgoizbGGn3G/ko+/pu2gHDy3q0fOhs0606qEf
HrQFsc4MRYYJUXY9IAIG2MWGewwOIkPaztqVyDeKoBHGcHTx9Pa09slYwBmxtQ465Jj0H3O8FTOA
GmXsjKHvyuqjmJ4kcR5JuD88jIN13bfBlBZMnNyahkgW2EuCap03W6SnTlcR8pED/UO0g+Usywyr
BI2H0mm20NnRTf4y3i6GKZkXr/QtsEGvniHXIRRgroaMLtAp+tkBa/VXTmFg+YDpEmQLFdbUx21a
BmchFT4X7P8YvKixwfV7Agq43dm88y9RRnB5CM5//MabSw6J5Brr+pOaVwBd2ko7JryzMdk6tKkA
XpAYTSfCHHnnsXqiJQwtV6TJdajRbJSCXqhjmFKltVuAl4u4EBKHO8ljonDaZO/zQoagxfbMhZnS
51mWyjYlSQH5cZfe1hamLOk3Pt2JE+BzZvQxyMELKucjE3vgyO4QdjftRPWR1vhQ/4DhChxVW5vs
IP/p0yIizpa6tWiTfpYYUcMSjCkRw4Z5haKCbhbtSu1P7VBHskwyTIgOdIgxQ0da4uOrKAaKPE4N
Bp25aqz13ty1Uv8AnmAVBcllpMpOOVqrEIJugttMM/iuKjSOpvyAauJIcQyQFAmUfFwpsXxhgiFN
MtOdtXZraNdmzECgkVeRgHVkLG6qNLCrGePW+ttcvenx3VzcTcIFEuzAEgW3EEobIMjKgv2g+bIj
+y9q9tCpgSdEqZfLwzkjeBeYoiMXt0Df7RrlY9yLUWFB5AwxtU637E4y1xM4/V5BWhBfTL9cg5G0
k9QCwvhWJhGgX22vWsm+Hax9g25uJO0r3/QgqNhSPdp5qgFFl1zN6jemXLmxrK9F6weTPwB5nTuY
N5Upo9v2NI/3eWPYhu+vx6Z8s4r5zpLVnZ8LziT9rFUAwwEqn2l+biX+C3jG1VQW3hQZcBa1tRqK
UEvmDdwZzS6F8mcHmCyN2JH8K8Uo1mEYuakAOrmRtlOTufOsgz0O7WI0PW0WvK/ftuNvAegB5sKw
Rj/xfQN5GP1eIPktHxe+b0N8e+H7zk7NWSXuT+2AxxYUUjBsRDpQAOMw8acB2dZTSz29FFUarJhU
+jktL52keiUS2sE4bU9c4ufTkV0PjiqKcQw9pEPxlHYOBH9Q2SiiwlpnqnYpZgn48pu4jdxokbdW
udtt6JZB5Sqltmvqyy4v15OSuHr+3Ba5m5baifv+uS2zfCYahQijQ7mzDor7ovIzywq47UN3Vgqh
Hc/fkvaiARFsBiJl9BuI+a9vw5F+wvuQmricju/KWV8e84zODUwaRXINqwYdpG2RftnIHLzN/DwX
l4UseEFW20UXOVZQOHG96dvrIp72taY68Bi8Rst2ktK7JXDOKvhmJhyZFcgYUXWtRITjo5G2da4Q
vMySBXbdd8XO+FamN3IPJWfAUEoJ9qkvrNt5qxrlJrIu21J2TGum/VO7VfCkTuFtYwJOwd2kMWq7
N0REGWsvgoJQ1PKKHtPO6MwVAlp2MacPMRS4HJgrKMprcGJ3QgJgqbulGeYokeGM+bQusTCnardz
8IVKnq2h8TlN5HuLIjPK5uGAWxrULHrm60JLPaWZTmy2yynxMan+eOsP6j8jm6u2Bm7lDtVk4/8E
I/dE7XA8AkktZF+a+5/yijyI5CrnfQqryon7szA+dS5Jx1YuZcH/hjhownYzIk+TwUW0rokVOyR9
Kr86XiU7wWtcxMsiJ97LdvrjtIrg5/KP+wfDGGrqwrr9xBSNIGoOS2FUGKKjRrfgjl1fe1Wlp6/X
yIk4xsESyYFXYfVK8VNOF9oU2soAS6qrVgxONl9Hkn7VGYfvxDIGBDiCZCZ6Xx+XY5th5YiFdeJW
bEMj2LdMFta5P7MDKiDm2sdIaM9QxvfMqnHr5rUAoR4aNBwlJu3+Y6A9KrQqZHUgjzf3jfqYCQD9
Z3D5qeSIdPXgRe6CAgpVkq272kcFfC/pz0lcutkIVSil15Frq5lRYAZFSK5WtHZ3QXTdMcr328YL
qtnLy8DJlzJOK84KQPCdULhaILpd93MGeqDqmjOKA95NjYvelpsrLypHfqI1F12MCNvM8WXC6IuC
VTX6nqS1NkqMkfFNMZ474XE0btLytpem7WipzgBGPTCh1cH4CsdF6bi3pbK6COghikrgKONtmH4X
mtRBwtXpGC6OreGUClwmMVqHegO5SQMAH9hR2m+MTuFY7REL6ILGKfiqar31QQijcH4uFWHPh1pr
gO7CWFr5YFH50c08tQ+FnLlhVGzEKl6p83f6c95QDhdjS94ctRsoPo5lnUUlvHJxsgM/dRi8enjW
XSZJDMlPdfUYmaemgw8TXpWysm1M6RzMHRqQGFqqAkSKMLpHvPIqbf3LstpH42NTDG6g3bRx6wU6
ljdG7mgTyg3gCachdGurcsQGeHygrlQp2NVQhqa0dYM23gVDzPhzpahALLlL+UieMfrdLjRe0uZb
MsH7mafZ1bL58etX+NiW8+4FPlwsQjZIvQyh0m20xyl/Mq1TS+TYhvM+wMGuCdVqUKyIAFD5NIv+
IDhVJ75S3EVmGcy5Kqz02jVvuXX/ljvLsQLjffyDGn6GXgb9lfhWftmYV0EPVr47pZ5wLDl5H+Sg
dDfFIYLMQJA6YBIiNm4+am4ILVwsZVuHX1G3W6m9UUnLpCBZZ/X9aECy4ay2sGKVZRcU8NfP9Vgd
R12AnCPQC1H9a+d6lygM/TCMVcNHSrVXobnUw20Wx+ssC9woOWMoAPHgzVd3BRtkG524H+pyUz9t
i++CH9z0rtKlVLPSxA1HedPOkt2a1UWqDE5QTdclkE2TadEoskaycBvVtYtViSsKodfp0wrFum0d
9Ve9pa7FYF6gpB6f21ZCKKpdB4kK7fkq3OY53KgqdoMx2tWD7gLAZvuxVllvrVrVcLJusMfxZ7lR
BfVBRNTSENHqUNs1itEoaZzL6ikJzWOLadFOxuxgsT04PA0GEJ9J0dZI/xdexg4/h92J8vxEhMPl
WsRJwAFOBEVBUi+d+P/n1y/OsfUCDBkLKh11clE9ONHA+A556JMg6MXsJFBYUr0ksytOXMiR2YHy
y4/kd5xDhTFFC02g+MQxzzGQUR31CcOmTrVDzcl2/Qb/2c6ttu0FwzCYHfJZed7ed2f/joXYsXxB
42K5ajwOPknFdEKeLPKCpNRS5vbRU94Um6ilO6ufSO+OX/O7SIfJV6xPY1hSNk07SAXFmrMxSn/h
WqVN/RPxWipgxTGxbGue9bPW89Fzzn/4HAWnjDIOYJVLC2uxFUFdGc0VEYeCg8cs6w2U3KZIABxA
yjDXwV47axwOqQ2D33P/cn7QHHkDrf3l69frWAJKbkvtCDgcIdFD+atGSyspCQms3wM+VN/g7+2E
GzLCabB7p39bHKlFzDI70daBdttfh6ev9Hlrwi8TG/MFna6IC6rufQGlliSoOh5krmS1nqm0GxNO
Yec/6pBE9XotVHcAsewkuEQQ1NPLEU497h54XGklNF/yIn9hbcc4wLT5biH74fnplSmNlvLckuDy
qVazI1EEOPUgSaMHlNieu3qXNqItyiXdgwaeQLrvg8kb5NmD+YL3yuQ0crATROh6ZQBxF83M5jv4
7bsWOskwKKhLrNXJd0Czf5Pl4mrsi11f6jtaF/DS9tBhnbwsHXWa7WRW1iJVGMIW2zD+YUTPakd2
57fI6yHuaGCPxyALIeHKrVtA/LoGM6O6HP2dkfk7VWy8UY/Pq1S4H4vgQkE6w0IQwlL9N5H2Upyg
ISbH6zior/16spW60jdIp+xNs96G0NITZWqcOTKetCq/ysXqpWVUwvSgvdMS+XUerLdGsLZ+zCWn
Vbf3kRJXZVAaEJgv01R5C6f01aqgVYWGa0bRXuLeyeaVWsB0K+A8U9D68Rska6xHUejWYS/w5R45
096ATamhAD1DVX+Zg58aWgLCPNuwOJyMhTYiLRK2plsK+xZ/VKMtvAB5+7hpIUgYttRUODWC8lWu
oIcPeA2YDWRCi+lC1p2LcOaDEtog4puSUV6EcrwPzIcgmVaKQqfef5hlvM9UDCy1+6kyHT98juC8
D5ClO0m5SlLRLrTWy2H4q8kVwr2rTHrVu2E7dKbdFoOtq7EdIu7EvIqaHb0bQb+Ch8U+dKYOqrew
s+3eN5wk1G7KHNpqYV3Dz3zJSBzrhCJcOgO6ikYoyv2J4hUl/bPxtUa0QWxsKUMRpn1TwdGHA8ZZ
C99Lh8OR8fqB3hisK1GNz3254QUyzZsgFtdRDp5ylrIzWZrXsPUdfTxTCyxCo8pNROGn3Ka7XvNX
8XLT2rzY6Nl8AR/qrJF0hxm7LY+qB9M3sJeTWhUf60yiyfc2Z/TV2t1A4t12N5O099XJlvtbkXe5
nQY3p6CJzBrMOvBAmj2lrG9TSopgNtw+vFOqGyXrNyDGqQy+TzQlY4hKZniGA8W6rIAW0YhM6keD
FhyO6tsxRsBdWydK7vW55ObD05wrdjLux7xyUgXxJwntrqxdowuMkPHgifXgQBWz09JcyTIwJUQd
hAQtlfkl5owKjAfVODeyfTyJkOsid6L0SRAqkHUBLSKZ0odbyyozLPoZkbEroc/msujqfE+B3xMa
F61vuPWMIEt9W4z+HvqY59fNyhAqu5Du52gzDqBnDG5j/IyehxNZAJiiNyiRdsEWYdTgRZDtnSc3
NnBQ0CS71m+UsLgW0sKpk7eZhkiOeicuy3bZGPByrZu2rdwANAmkJq9vnyDKeIGxk6rXNE7pz+QQ
mtnklOvOePIZYczPpErevvU3KAHUlasOsh1whRnyBZr/bMzrwbir64sg0OiSsp0aD6JRriwmLuo0
0hz13ZzOwkwZi9KSyHSwhptZZs+DEp6HfQ8zuIYQeiMXFbVXx8r9Jub7coDgLd2IxfdSPovVDiU6
WO2RuZXbR+YETtv09jQ9JJi2h89CBzvxdtIxNYd7HKXBauZQjfs7iLKOrKxl47tRxDz8R21iGgZH
bPYTN9M2o0pXS7uUEMpmQGq3pOWtP9wg6OYhAOHkDZQfxUXhBg2T70KY7as5shMVlWFQ3RlgJfMq
VExnTmEdAXWQ52dfKB7qRXoJbI5RyJ7cRvs5gNZlhJeNAD6aV64r3hoxWPkyr4CW7kB43ofR7RCT
zJErguV+lCPs4MrZHpPaNtWXun0LW/+szwV7NpITCdiRrIfTjzkPwwMmFcZBApDEshhrEfpLUgpr
ui8c5HjJKu8wjz1RihzJKN9HMg/6MdWM4FK+RNKT3bysC+VOKU/0RQ8EPH/lMwy06UWLBjkrIs0f
j3U8AGQNunECcgKZa2VjXTzDiLzrrk6rWx+NhZC3RL5omIt/8kEsve8XOYzU1eie9QhPMyPztDXi
rieFp48UluRpf4c6yFbicCzjHsNrl94PEgI5OLmbUlDdNGErF07kp8fGCLSNRVrapgrw+nD2F+k6
kyPFoBngAZHSVnhEbLrn3mPiiPbfxvfSEy/h0VtJOFE3KZoWtdKPt7K2kmgGoZ0SEWqvk3nJLlgv
rtvF5SkLhSNTWwU1yL9jHWTfLbiMusuIRctFt6NNiqRs+E2r1t33xcikXkP8qmmXr3+lnP8R8eX/
N0oLk9h3efUnSsuuqF+ePnBgfv3CX8QVxfoHM1tyfBFrBVBSi/TmX7wVRf0Her64kQJOU3H/NekV
/aatKNBWDCzFePnoDf+qwX6zVmTrHxAdgVwxZVFhP5PQ/7+zVgyZJcs7gO+Q9cv763ByBeAwwkRH
qR3S3AWV5/oc7CgLC+tshbfTqam99HGb/Rzv4AU3JUBW/Uw8dV1uVUTVtcZpN9UYO4vMdQjRyjdA
hBYOekan2A9sgCyfv/swn6IfLuh+XLjUcteihOHLyAwEAFo2MWJzDbpmullzKjaN0jt5H033giD5
82URZbnvGODtje1cDELuVqKvNas+qeJlCJP72g5OJsSpi2aAP+30BeIAg+ubjdqYrtKoFkPaIDQF
uxwhBa9pdeZJyrypbYctWhQFYmFDmvjKpZCONe3ishzS8Ic5KJ0f/6ytafIqU6M6kdIpn4SnmUIu
kB0fO4PxvCySerzwjaHzSqBcCZPnQWK8i9wesj1Dr1u3Rlbn5c5EL4q8I5NROhPPwmy2FNOFFsn8
Wq0NDfG/XIy+iVJYLYoUIhXRw5ROobkVrMi/ERoUwhmn9Uhb9ZEf34ZCqH3L1FjyKQqsAOE7tCUQ
3Ui6J8sP51thrgJlj2hU4/aISLVUgZN+w2jQv5sHabwX9cpY4CpiQjGfoifszHItI2GVJOJOsYr+
e5xo6kbUmuE8n2T9ukxENAf6NLGEGzlozBm9G9HkrZlMOsqTJboTNcPKyop6nUIGlW/SSG08tUkj
XmZoy9IqM7P6GaF949XsyXssQ2iuLctvbswmqyr6+0xUQRc1dWdTEPe5K2Sxr6OdU/1f7s5rR3Lm
zLZPRIHe3GaSTJ/l7Q1RVd1N74NBMp5+VmoEHP2/Ds5gbo8uJAhoV5lkxGf2Xnu1jraqpnVHUm3+
IiYfCs1ME6Q2STpCt7SS4o0WGEVYOnviydDS5n10MPxvpYvQgY2wEBIWaFa/eoSBbTVrqvYDHKJT
AkDqaXKq+9JIs9M8Kv/SQcCAGWh0cadNt/G601IIj1W0avr6Kn1KLz8BiNX1or7gUU/3zuoveL3U
dAHZKDeDlmdxVftZ1DFR2nhMnDdeLW84vKCb9wBflnj1MiZNyaTtRpW6u6Z2usiwk+TgU05EZppn
Z2oLFdqT0Hfg78YHvSnRsS5BdW6kL45umWk7J524MjjGHtoR4BP8qhL8BiEGU6DINYWYFi55BssN
9l7YaLZ3bkzwfHmrMQvMrTZWBdSUya+csPKz9lhbFvCIyloPQUH1WmcsZzxgV7u5XMaot9jBmrwC
gBRbbV9k1RCPSDZg6KUbv5ns55Vq9VivNP7C05Zzl7sJOo/CP7Y8o6eqL1M03ZZxrVTVHKoqae8c
PR03wRBM+2SF3m7C6AiRjGkR7MgB/lrnxFPmFIc+CSqoiKqJGZ76m8UviJzwMd7r1SwJY/S6+0ag
+G39EdlZpTsHCXjv9wRk89ttjIWPapwebE33wqrWmIYEcnys7IXqW4i4LJT33Mk63ZHjXB+rNnkZ
lFhf1nTWgd7V4rBq6WftOEFYzIZ76a0ieJCF65wTmAuHIVUiFkkTnMwkq62NtvittU3A9uX3vWtN
7k+Hgy3dmpLD5kKcEdGoqu/5Eeyx8fKwX7T2NojPnR+xeBqIFCszvE0iy9zm8deac1LYCmCcX520
ZfDek1pPYZRYQrtHoie+hgnKUG/PyUOrFe57mrBtmssqu9eTwN77DLh2pW+v4Wj6VmhaQFEhvQYq
j3R7IbhmdJw/Jm0Lz0M2EG9p24lebXiiHD/UKk7IkIYw+dAGR3WR8qTqNvgCy53Wul7cOO54RCWh
74egYWohXZXHedPMNCyz7ly7uvrq3E4e1rKX3zd+6rWv2nW7eCAs9X7ygbJkfCbHtTLzAnJIgPSG
Y0iCkSxvn/og1vcsyPwnTxk2xNE1AGmw6CUrSlu0ByPQpx+HX7VXQQmOIVB19rsrMAI491lKgMr/
EED7t0XG7Q7jP4TOOSgY7f+MXdYrp/KXlBv0pi5UrI2KWNvm52CHqGj3vwwB+vtf9vf5OiMXAHUd
f1ng/JgOGgr5598Kpfv/vnv/4lm9Xfh/vZL/8uP8vXkQjRwEmpFhO2+HM5zQEH0YEjtGnzgDeGZP
weF/LEL+OvP0qLhANZACrlNi879/7/UaIWj37PlWhPCgGWG/C+pNsK1qAinsU0ZZD8Tmf1/1/v9p
92ad9m9f+X/UxrsJUzeKhf+2jt/84f/8Df8ydXv/4BoJDCbvjN3/lczwL1O34fyDBD7g538zdJv/
ILbSpfr1ArSmzk02/K/S2PsHL5vD40SB7Drozf9Xhu6/rZaIIbRvvlXbuP1pt3iUv7ZiVtlYSTY1
FwcE2BCcbpzZf/sc/i+P/l+LUf8//oK/t81Ob4+a115GhwaPsXZvnNxG20MKjv/ffxEJCbfpxf95
y/7z7/pb36xKO8tL3Y3swGK4J5U8NCniJ7dI80tW+EgZDKnf4FdqfPJ56xlqwoqpRWe95CP7eqjO
3QaAqobk2pjCxh8Ie3Xn9a6s4F7aTksmuzvij2KwV+6DQgYvWVcse1vVZlT5iXp2k8G8oxQVWKcq
1A622e0Mkl73KeisixRZt0RrSnCyVToYISwQOL1wqquR1FxOc20n204ftL3NnYycrK6wgDgqO4O+
Ek9p797oRJ0bUZTr/maEO/zK/HG4mnY5qC0Vln+pvGBJDvW4tr9AKTp/9KKREnGWiabTsFoLcWA/
WUDOBRv5hAfwXNVEGYjMQarhzcWrPdUWDilkkMFklHeAzbuvhLXdskktfekj28+cOSoKVx4zWMwR
TUbyXLt1EQ2OS2GvFzJ97IpOTYg9KtiiLj/aqTeHeT9UVfaqaau8DkvtRIGttBSQdVX9WKNWXRpu
MXoTUnquolv7j6bwta3Cmw6qi/nktPASbaC0eRtzbe2dVIW6ml5eRJBftbhtx25HqtHwbjiY+ywZ
MOdcG3Wc0wxaTecR+duma4p4vPSXY5/M1slv2+I1IxWIzYip9ENmre5v5lbGTsFH4Ktw+0iY+UIN
bzhfxqCNj7M3TfWmqTURy7QZwD/aw8cyOc1VB+/2aPa6uXXqYqW8rDp8bk1TfGYpspNVGMHZEVP/
7acJ92qb1RWrC9Bdm862qnNnaMuJt2R89mebUtGFmusCTt4OFpivQtf8tyLrnYtrKaDpWioig51t
XGk9Um3DzndFsfwsdqXdrS2AVgVdbLNwHl15nrsLlNPuoU+HZT+KZv4s+9E+6jQqR2M2+aLWND+t
azeF6WhjzAM6GnWir3az68y/6sUY4hyZ5hVoqsW4tf5dO0b+nFRaG0HIkneZNaQ7z0/cWOgpfsCp
/Ji19WjP1SldmjmWA+7wRWTlLxJ+qr1oZR1bQ0bLmAdoiJMxYeSczZvUKIlCbu2MFoXhXrpdpIeK
eeym4rc/5sSlzjc+fCmkOuWeNCK9y7XTwCD4tUvm5SCxqZYbAvLMHXNtsQdSPsS9nTZPtaU55a5w
W8pXkVj+2WafjgrRnFeCL0RBku1kyfVgZgvZBFPi/NEma3poZCqOlPPda+bON57XMtzB7u3iDOgm
S7fUurLqzg9ao3nRVNn63VgP1VcuBQfQ3EuAfnUFEQ9moo2KK+WJsGSNSNWe4a1OiIHitG6IfCl7
A55iMdf1ZvapzMvMA/lvOg2fim429SEZ1XoVY5Y9QLeVOt4Xo47ngbm0Bg9+Cb1aC4oo6A333umd
hENIIhZogrqPvLFtf48jQs1Ng5b2JlUrm41EbHbf1T5ta+AuNrRYKuqTkXcrNDHgptGIs+6N3tU+
2mTMPxUGGLVh0vo7pB12evsEKHZB443vK1CsXakX2YWzY3xZ/qlv8oQisNpYw3JIqiOzBnUCjEut
27vNgBF1TI7W4BSRNQQdOMeU5Nssr3eLy0/Q+qhW/FYfT0NiWhS6fXBymc6/SS7NDd3vGibLUMX6
7PohWCwzLgIp71w7zSKjw3Lo1YY8tPVa7CzlO9+SpjQkeV3Fmpvo8Zq3CW1KMOxAJoObtcV6ZxSi
fy47W5wANWln2PFI2kbkYECSzZHVTpYdJLT/S2bV2Z4tASmzozM82OZg5bwxvrpM4CkvTTMFoHXB
3AVmOX9rgXJYJmfBg9tUQKidrLcfeRTdF5GqMYQkVh9VtrgsRzTLwdLLYbU13dStQl3PknPfKxhL
y+o8USlYp1Q6q+BnkpIVmjL3spj0qCFQ4uhk3hSP44Q/ZDEsM+ymbv2i5UF2k4Myj9HT+dbOACrp
bRUv4AkOgvhugpkhtizS9zZHUx0lJVFs+ZRN6HLy9iShoh0UaOLI7kssL0Ff5+e20KpHq0ibiPF+
xcDHU+h0MmY4TCJoSdVW0+am2PJJy8fA0cAFG4kAQi0tMz0srZ9+dr1PegT5oWSWZFOwfmieBd0P
bdFOSs3bOZbLe0ranR6AgNYpmEWhHXPdq4+QzmyYlLqaL7hIpnSDQ6YYIt/p3T9mq3inm7SU38Xc
QeyvjPZLt73sk9nF8CNnV3yaPccnvN7Z2BgNQyKFqP3QldDT68qSd2ngiZM7MTbZmPrQfKnSgJGf
9S4m6r5I13OVdf63NXQMKGQqTUZgRrK+UKW1+0SfGnhyaROyqrCOo+yM+3FK8YF4yWo8CbICDvU0
jGeBte5kl0uCG7m8rVqlVwFhsCXwcXDIHOxZe5fPwfC41n554bBfXtLCu0k//Xk8pv3YOuEauPVP
UVvOwUnruQ7XthePie8X4i5t0+Zh6Oz+vpB+8gLTkcqff2xxNOzWw6gBAP1kQ+34GCy3wNNq02d6
Nt+ZWcFO38is8Xaym/WzaSJdzQNFF0bJ83uplpXBT+1dibQJWG6pOWHjhaS0IDL+DJqov0PEb4ci
6Y29znUeimJiqQvod5MrhD5t5bqxNnv1HqijvPqZKUPvJjvnfBWhvfhyYwo6zHH05A5sJV9LURre
md4V0rccXa+ONPCVmzJ3rceOQBc7UuA8k4MEJs+tyilVMjqx1Wll8/+w9u0Mz7MymmvRF9bhxs3b
dSCyLpm2cl1No4zK/uaB6aveRpig+DVDqV/01QzisTKZSwZIZeGPs7EFenRIVKkRdzF4UKFlDnJy
qZxNrVXuNWmZgrG6HD4YLeHylGNzF4AFDMmdaY/GSDwLVLP6gxGI+1BxjcOQTlktJ7XFbKrPTv6K
QADUOxveFpLxcXWEZDbQVsAZ9cbZ9anegqYW1lF1hpA7s3FQzyGoaLhhhBp5pebZfvXRNGz6IAHq
qZZMDZvE7oKj7zT1lzf6/uEGn90JWftPRdF7RxE4FuEjDH+ZX87evmE1/iA0X7tW1VgdUxCNjLmq
wd3ljlb8NKnETNvY2r6cgoyPA2mjJSf2YaNYt4WD5DmolTgAm+BI19PgaPkcJUVBBkEF2XA7qJTj
WznButVSK2cLO3XLlSpQXQI3Sy9NQnS3a/ZBTBqOGZazliMboOqeQTm+ZYaEbFmDDKj8Vt2Zk+LU
hId+ZwE8DV1b9g9zsKIL6bUGbQtu+NlM5YsFvzEe9doK08TTn3R/tS9V18t3qSUDUgEok1dtycxo
4TXZDb4zbSWOuXd9VtkFYrZot1bQa99BnZlswqkz0dRQum9UMKZROfjTefAtcmiDqdi5te8321pb
1zoK1DTHyljTN1MkcBzywffCVlmV2lDxqWdIwQgrHEPpG4Af7ufQNczzcg28JskJo//bhI29ncem
id0UCaDTDNpHQoESD9oE5k/L5KNq5qzeWN1IykaZ+qHQWnmvq7ah7PbXsz2M/Rb5k8Y0uHXO3jjh
wUKkxSJ8KD1iZJRZHSlEFUEVXXtFMJlOjJWy+d6C1XtMcgHAusrqnRWI6SDcnqrO1vMvp0UT0o5F
s2ygWLgXmacSIUwWrL9UteR4oXLRlfE4t8Nh4m4/LF7aXbR5XD+aQSL8lQOegxo+hmUE8qwHhnM/
+3mh88m0w5fFxC5MK00Br14ZYqc1G9CkzXaq01Zecd0JC5EB7i28Dt9ngdazwSsZTWNfR85UjHuX
IfHvqbP4akd3iqUrEZFaw5T+9EjEu9AfMzvbtmnSbwd9WfCsKB+AtVfIg4EJ9y4zl4egKiBFDNmY
x67J2FJzmT121W3LIPsfnaZinbU7XFrImWvXZXg+JlHmZ+KlDEb9qHS9/8PTq0/71UoZugtlozIY
Rgs0s9XX6ZPwKHOSqfAjQw4IcXy9Iwoq6wPK2d50IrKMdEnHmakPY/XzOe6CqTo5IMynSMcN/QKf
YP7VFDYHeWO08l3PGULDOK/sO6AykiBBn+lrFWRG7BerZ296ckJ+ebhKA3isI/pavxzFi5sk+tnP
l+V54mq679xMxRTi7ptGgBT/LD7+3ZrUkJ6sxIstY7CqbarNxqnOVPqYjG7wNXiKZAXDtXa9t3g/
geYjjvK85nbrp90DQ9bi2tAFXOq6TEDI+1N6Hlw5Y0905fUGX92S8TiGqT/1v4PAra6q8ulru/JP
vWJVClITzLPq+nCFZP2ooRGG6YXmxEVJvNPWBgJ1uYKX1lYh3oaxAuAYIKQh4xtdV6C+6qDrt86U
Ihgoc/2jy80BBopLurJuX5fc+rA6JPmMjnOL+3fI59+OK8mEc7uJGB1db6ajYRQsyjosSxvud6pA
fZXW1aoM5703JyR8zaCmH0Fv+GBWnnXS5VAfRuKIUm6T1g0TDur3mbymc23L9kcOE2FaRLDHLSbJ
c7BK/bG3rAaFYVe5r+asB5eSjppqUu9OhBnVl+52vGxF5aB6o9yq78Y+KQ4Y9wRxfU3v8eGYKBWH
YVqexkBrzXCs9fVn7jVypqQd3COrxpRYrU6hbe2yDfa2N8iR/OUSbi/5FrT/IlFX0cN+3oxrERws
UlZ4H/3gse11LcwBCxNMPSTHsdRavtI+/9Fay3kdljzZmbPELFHN/BFLPZg7Mj66iC8ICr/BWgNV
CC6NtrYPMuj7zYiF68MzW+dKOdiOkJVZDOLcke2ynapJknXSuzwhmeftB+7a77SxIIBPY7d+N+nt
HLYVRdOmm4VtbnjgqseF1DDtGFCdChChzoKWOMmC6ZDMHciCYlEyDWe7M/z9ouXdcJPdNcZ9Vbf5
76ahVyaDLvO/vN4ZMbXYf9IKqjsBYRdN2lU8WWwUUHoKxi92cRwq76dBB8ZCl4fRcNIidPr8a3b1
99lpfq/S3itNfYJY4o0ilEb0d6ma/6D5/Bjo2TVH7HqjAbVcPBdMyQRS0sEn6WNdEzTCZvo4J8Zu
mPSQJTmeF8qryanfhplerKrVvF9r1KWAIcOWBAfgx5wwbJ5/2a5U28xXWTiNFQ2cgTJzyYbQc+XF
XSYiy9xnwo7Q/k2sg4fCQxqFCyhaaXPOObZj2lR9p9bR2NgzJNI8QeRp0XKeGtZrPGH678oqoFl0
1ZsxpR1iMBAb5ZoNcVmBLMD5urDjGj4bjZ9aTSamRF/9yW26G5ul41AuamMpdUgCk8MtIXo8dWLW
n3de1r54iwX3MNiadhJLozlOS7+vM7lzuuVAEE7sCWgUEwcyAreUCjQpmedM0iK+YMnizF6uk2Ax
5gVlSHiFOGvuElyXTj8mk2CmQXvzzBorJ1Gh/5S2s3zLLiPDtuvSUF/aK2c/N/AohyexUkxOk+t/
rZqdHTz2KlveweYyasxLTeaDRFc61JsGNvk2VTaqsgUVq/AshKpVCX7HfzFgmDPJqcwTOzd3x+aY
0KAEYWjXF30oXaPYuF6DH6wstMjRKztsXQdrEb1M3M+BFiGjeSIhER1c3lEKiMXdm02unhcnuxCA
KyOQiiOl+0JilqWyY0Gmyrb0h/YY6K268u3+MatyQLdMAo4gmmc3JRbLB+ijMfOCeiuIy4MK8D3R
kO8artSttRI10XjD0zhp321G/oxu91Mo+5HjsYTtU9f1M1MsrNcW5crUE6dJpvMvHONvBqUbyErb
PPQBGqLeB37Fw1UfOFWtUDcmd+valYsTpPgRHsz4UbferXz88Ovgk0TfkzawOiMLyt+QnjlEEPwH
SiFEB2De32/aCjzfGapRc32i5O/xnisnZFrgXNbCb0KFCmFPb05GXlYHsZX116DK36kk9C36Ryea
87yMvIAULb9ssXQ1S8CQAo9JBwp+S9qiQWtnPRgDJOUxSz+Mvr+3DGGFbTPreOWDgV5NK3euplXx
4Eh/V7nr8Goa+nSiaoJkXnvuaUnbYg9O8Z6OjlXLVIso993P0oVs3trudNHgih+quW63Kl3acO3V
R2mKSPZADtt2m1NvxllvviRNj02vqXSyk7qnGYG1NyZMcoLH1bGaDa/0Q0KwmWYnL9kk9llDr9VY
OctxNsYWC1YpzEdZZ+92MRzQlP5api7Z+nX7tuooRcd1Kcm/Kf7MrFO1Kd/ffq+a5RfajA69iH23
tMVRiunHatpIlizTzT1lZaj7txwSMXCYTOdaip3S22e3FZchIftHq9LHRnC0p/rO8tjXj8beKcrX
qtDiJivilbScPW10POTBpu2YVdnUYl1ePw5rvjeN5VLAy8qTa01YkmcPRURNeFcVt4CWbr8GxUba
dsWwjCdSL1KQpV7ztpI1tsnJr8j8AOf3t4ddeCMNNs6ZDQ5HEK6SoSxemWt64i3pFDpBx9sZdY7z
mNRN49GdxHFJnINVrTSQdRZpbp5HRTKfRD4dVe9gfZY76RUEgrTy1XYQ53Z1IAnccelkXMHdVjQP
OYEEa2fsG/+XyryToW5yATrorT5pn9SRF6LCq0gVns5xJF5TFaRMidIMrapIyRpbX5MmfUsS7Tkt
KF1SusPNrPAvQPnGTTAYf8qR22R1ru3UxVoZMJDXVdSb+Xe5BpHPMddrlhY1fvfLQFVtWP6LXk6/
jV59dp0MeH+1q18qPuTpCdjsxmzFWeXZR+uU68YmglWz8t0STMZmHHQmED5pb9h2WntGxDDuVA08
z9Fa/MKmfAvmlNx5sgqDQJKatTDjN9iAV18V48yRgYOvlVQSU39361tE6X9lRRB7uVfCNElQ0xpf
a99Fvi/eRwt2r6u9GIIvV6atwfSKGpsMNnblk3jh2RpJPOmQ1S9E+xl1sCXDPbQJCukAoeGhHL8N
4b4mWk8MXmLfjza/AT2sG7eWdXVEcz/h3iSFis37B2n3W4LsnszxtgbCNOynoUAbXGrw2jLOExnN
yKWnksHzccCxZybpnY0aiQOg+C0XrHTGlN077XqXmNAviEMcd7aX84m4VzFoJ2e2SJ60d5kRHMVt
paF30RL0V8dsTgoHW2enG6NA3Tw4T83shCbZQL4nH2oGC1mu06CNxdlAN7GY2WVW+UNOKz3n+sHt
zA8Hu8CcE23TdQWKAULssvwmm0G5neSn1gpeSp3phlfjUc5DX+b7ur9FOzwM0y9XXef0Ia/+2PNI
EkS3I9SI4QwtBL98AA+Cp1t/6ebZ27ITJGgXK6unFdsEwcNmwEvHmEaP9ZIgs7q9K4V/npBfe2w0
Cpr6U1ffj261D9YkJJitWYzIMFgo2U99ouK2fl4STB3je76SfaPvPG+4+B1rFXpSzoFyuBoucZa4
KkTuh0M3xWQx7YV3beb2uUUAxSmzsQdta5CbWZovC3aV2a+emRnRn407fFBP2KBJ2Ku3FPPbwjIf
EAf+rFWy0Vl7DetuLXCgYEARhvlYmMvrEgT7ySCG1LBYuIiraGAQ4IpJuVpUb56IcuRVoAgi8Gw7
afnPaObQV7RoILQn9U9FMm1bzsvU7qMBiyPJnuHS4uTO7vOezEDPI/aMx9tf7zQPQkJpPui3B9M3
3skcO7TjcOob/XUyAImi9tFvind/2WNBSVCH22tkzY+WNTyhSIqIDNoyVwbVcouwQ7va62cNtzCt
ox3heJs26KxO7Im2Szkex3TijxnjleJ8Qz91qNF9M9NrQm9+yjUKF4+p3qbJ+VtvxnBZQnqpg3AM
EvqUHhty9bmkzptIbw6T8qSZ8s5jvJnVtrXtvO60eHwZi771S/S1+VO2EvO5F0Qb6SllCPIYc6/P
X1OBr83+mEYqrreKQYiBsGyZHov0kkJuoZCPSCPkW+VQ6Nqvks8wFdrBFP11Sof7OYkXIz/0Hpmm
bXAL9/12suBN0Fhv+qTdOUU2smwbX9LZeJos/4rn7mWF8BPQfBg9UAxZIkRDRG225TkRxnNL5W4F
9ZkCO+qW4s3jiqn5YcmVHSN2YQ/k9G25dkNhuQ+p4qBwFpzy1b5fk4swtTtyyyQEsmzoH4DG7BaF
e73DBuW7p8RamXP59blK0pyrtnmQqN86MqH0wmCgwgldG1flB4dbpdCvrBFuoMZZUUo6+atcDX5a
ln7C+KX3NDcB4OqxN+KGqTk/JAvQyt+nho8vYzyuHqiDKu8P9jDfLh+Kmak5gbtjMFrGK5mss+69
If78xqp66cYatd8wPCmdo7hbpq3jT1m0rJIZILuRcckiOyOmjUzBlgI6rfW4H9VhaNdnEpK2wn0L
1EE1jK9AlJWdsS3dX07ThZY/hQZUDhfugOL/Lw7dXc3YLp/eTI3PBou97K5SZ/k9/pqbKVJl+tZn
5TXzgvuEX+gP/FfFlmrNX1BShFPyKZrsuRRLvPjNHl3lfSnxeLTVtyYS+vUkTvuEvQ5PUjGzMPAF
ibBa8pF32VkFKzDu9sq2eTeRqZXPcMLo00Y9eNXNKVTWEhvjPS/dHro1DXvCkteFE8RnoYozUI5o
cnX3Xl8MRn9Wdl+5+V2rCOArxPhjzaOLqJf9dD7eEDAaIliK9mc6mIggsftC13uOmvZ7TTsmiSkl
FhsKYkYc7Q53xy/hGc+zNoU1xzu9b7mpffe1wCsX4oPeZnnxYBDcB4fpoG4cldrmksQ3rVevdWb9
WKSQTiZ+qo65neYc27q5GNP8lI5mpLvyJ2n7hxQRntdRVsyL8+wP2S+Wi17IP5tAtj53mQcW8ei6
X4RaN6Qn+9eAmTJWxy7YrJUy4mIxXrSy1mLaYvfDNQ10Da5TH4qmyCO+qPxgJQ79ugC0+tP3Q32D
Ll1hYu0w3xcbp1LuU0I5Trlm07Sq7zHBnlYyTCM4yojIowwwGevviV+QepWMYd2k1G689pVqf/pO
8FOvQHCTaC2mEL4vfQCPh5EnxqZZ6k8ZBI+Zb77qs3gBArpt8e4a1vDoewmBrv5jvvQsuuyaiOEg
/c4L+w2Z8NYJFtzh4j1pfiThsUVQ3qWMf/panoRcdr7hztteyrdFfw1cTh5LOy65+jP6HD+J2jtT
f9I6C/zxHK+GQeuSUgjSQFCbi65hqjRZW6aMEWvRA4UHXXVA6CUSz7CQyVZ0+mHRGc6jK2a/MoYZ
bEpnnPiiNGKTenM/FMtRAeViLhiQo0gBGFo3l5PJ6keLGbjS4mqQvJ7Qq9HeINAtxP6f4/4lYFCy
bG5SRJ3rW3eqTdCmR1F729Gqd4OBYrO2TyYPqpdoPC4WAs/yznGJAxnHa+6DMWhRampF5NwsuGsV
ZsMR9SfDTpshQMfM5rnBSjqk7hlEcUu+7UJioDRLTLG4SymKmvWnXt5LJveBtWMowtbiR7ImIrsq
nFznQEQhtQOZ61j4LcpapmDh4v0eE/FTFS+Nfe4KzmDPicTNcVvee+6vWf8ieNqEP9/wZMr6pRch
yvBwnLrt0h/JIao9JonEtbmBsxUyFsyeev000qndAsSyVL7iYkTmyfh5WXYoYBiPf1fZW8unZOtn
Med7yLq7AFZthRnbaL9tuYRU3xIJjE61PS/ogaynroq0NiEly7jDYLg1VxJUk3jozpLstRlnaVu+
1C3DlBExaxq2DiVh1Ar26sMYabWKjGyFJ2JCMTBDObJXk7OA78Gj63WhM5HoWnwoB0WF/WJ3/d7l
zBigIBEIuFWofRq93nRBvU2cYX8bPxFTvPEQqbCN5+P+dNPHzLjUztnJ1o3C+1qyoF0Hc1tV2oMN
llslj7eA+2LaTV2BtGAwuTnGqBEPM4U0hQCpsN6dzn2lwxmEJURYFnZItAluQrolOe9Zd1h1Z5MB
10rduDEL/J+ft30vEE5gTc+ELOOkD2fKxTo56+neB/eknsfqRVdhYuOeJN9Vv5rVa95RowS82dkt
npCDNPJs7rNTM1zAOLTg5apTPawbDVxyUt6J/l74zPVD274z84hzSqexCHwfiRJffv0zaFenPAZd
fs3ddruAFrD0LjTQbRdLEzbDS6JeHOvNV2c9+c7G7IziAR2LTYRXi2ER10Fx62ffg+yLOjIUbXIa
3BeVABbrLxlq6WokfG12Tp120RaLUuC354ktsXfkzTax8FRMbqtM/jg2OoMZ1haUbg9Ytu5kmx4g
MmOMxcE1AaInUCHdDE6/4rKm9nH0uV5uh4i6d3OTRc9db//6L87OZLltJeu6T4QINAkkMCUJ9pQo
qrUmCMu20Pc9nv5b9OAvi1KIf1VERU3q1oWIJvPkOXuvTWsPNVUxT71bp30z8vbsNna93lm0kLqU
Oto63GFpZOvQgrw5QefWfrJbr/NOW5ZwvkXbuTlkH7scb3R9SpHal9uhGTaWjQgkRMWuPpDmthiE
sW2YEAbKq5bik07io+kT5+w9jGR+mkGAo/J3SIKvVb/U9aHrf4wkcjt9ssk8pNJDwEJfP/vCXGaE
YORO6KLXXzSYcItO5SMF1mZMW2Q5cy1UzoXPDEkTEwTVncJ4GQPl8VJ9Vlr2nVnxeE3p0lygtXuH
FmROXCn14Hs51fueD4AFes2IYDFlw26CAYoQbn52/SZd6AZScAYkfmM0TpWKlgcVoJVlQI+UNUQU
mtXerGvzGw41C1sJNk1fbyxZvPbiFNvsVukvxy+YyycrmfDWxEpzpzjWW64Q+Gckm1oHZ96pNntQ
uiT99SnpJbNj6ykJPBWdPHyySrvJMl68AiU5xvdsbQU187R0TisSM6rDMDlkTsCYm+4B4VXCPGkU
M5lJEmNVRfPYRC4TIdWlIjPo7ma6/hMGKSdGlXMH52zmWWnJWjtNLoK5wi68ReElt43W3I6Cf1Nl
1uOM8D+UH2IriYcvbY7ApOn9klGBfzr8VUh/Q6cKQaJarKdzknlBOZmKmBb6dE5I3AMGPfRqeGh8
/w7EL6q4SAywTtMX1F+P3YiVezDfhkjHO2Su9SmfjyRSKhw/Ae27dQTi6Hxy0OjJ6RQ1WRYi0GfW
QG78uxPne3aqjd8qp4QOC5z09GhpsBaCjGMi+Dn2Rd95UdkpICRVzbHtSvaINnjPlCw/FANTS833
Nv2UPimcLOe9bd9EfUUdNGLArXpcx8pAemtV+g8yLVdFEhDGktIj0TWJ1Zr4AqL+njBw3FQpnYUa
QtG8S7Utmb0UWAa6Etqh8mybuou89J7+dekOYfqSpgatJAz7uc0MEvPwXa/hXg+QQkI8Tlx9ZE2I
CCFl6xTlshJZsq058pEzWm6RbrYuZp+j6qP6U8S4cqT3W1GJzs20FmJm4Q1rk0DCZWTx/gROZ2x8
OpdMP1L5oOER2cR9/Wa2E+wgR7yHFbHxpd0BUerN5yHWTtHo3SRVcAzG9kek1udOlrOwK1kCoiw7
rMfNqXD4JEu0F29poXSnLN05frnljPBbG9kwU+Y0ayKOQOUYIwwy6edPYiK0ObTMBtlFpWcsWrnm
MlH9YXURZpxw3Vgoe2L0jdmqpu38IxJF+FjquHYQU7bO3sgMZk2qXRxS0oj5q1j1Tw7alpvOY4+y
7DjYlAYaAUELr6i7JZ3Pt3aMcgIDqh/ARVuM9tkx1RFVAMNgjzVfh6A+Md3ZGZFZuZ7XbmqNrkaN
2m7Iz4YJq18yM31I8oEGKoc8AhVWiV08tKnZLRozXnaZviM/dG0m/hZCWu92ndiRf8F2mrKnJwff
7PdGqhMW3S6xuCzwzs2tOqZJm59H7rAM8v618WsWy75dQ6ZfaF1QzMnmeeOsd/Tb7s0wrCP5TZsu
VZhnFrjtnV2b1yh82rSehXJYU325fTA8SMHgyDQQ2RqrgUzqtmo3U+IwfamybZE2+6KjC4gqcqbG
ozlTYYpmIy3FKHk1dcM9p3gCe4p5HRQG4Dj+2+KVOfmWjJeFHHH0JbrvNnW2sHmopSjfZdHeoCw4
WtK7oWPFGMVQNkpn3AajcJle/iqxmGTCe6vt4D4rrZ2MjXVmZid/dDbYP6FrIkvMOMloU0Sn2NgO
NmEhdoTjZcjdvLVvRNDiTSPrgnaWOvzoafNaKBhGO7hRw/MMUP9ZA1Qb22kX1DChHAo0i380iO+c
+o/ivJg+AyJwPJwy9FMK+UBWtivj8nfRZLcUF24TyLWVlAdjIA5r9FwjAw0SDLe9b7yC0t51unkb
KPUPLVW1VTOqCy8UytEI8e7JSGcHk/sSJjADiPYl7/J7PSs3GPl++k7TzRStQNhp9cWObpiNPyip
/AGBbD3aDA1FLphsmhIQzKjS90AhHXjsk5m1USdNLhFdtktht1G+h+PCpMJvUXitvKR13pHiaMTt
MZU6k7Em9SiCoaZEKKSy8uOAko19gGqZbna+Rs89Mfv3GgQJOAPhoNhmVLsVDsMNmg3tsYIJRec7
90Hn5j03LOmSx8RDqapmlUpuOAnBC0LD9AMFoL13khLATck82O3GwgnZazMiOTJt1Mh2Zf7jodBg
iFTEzt6rOw2giuFD88gzzT+WsSOXAPdqVyckiZN+3dyqTB51F9VF8IcjdXzDqSV7L/Vy6HBQGtot
FZNk32yMeaw6SLD6xickpMglIdYEPY+NwLNvMGqQRs3ELGujnR3ExhvQQQKMGyFfznphjdNaONw0
Frm1syKyu4Pf8BjR47V0OXvG7xmTrXva3OOGEB3yLluDSqBNYTrFlK21SGuiq4QQd1nSqM9OmFV7
Be3TQjSZATJxYsRtVwBOY2SEW3Ng7juWDgssc7F7oxPDqu99lQOQbkAt9EtmpKgGIQxn9vBmoes+
ykmG27GM8eOpCAB/5iUlbJj7MRVcgDBriD2IXV5XewxCKiitmQxK45C0Rn3Ken2gGWh5v1N1mADn
RBZimjTPxMruTWynZq50urGOupRSSzG7/FRMVfcQRrqxq/Ksqta+M6IAdfpircmOPDykSG5c68lJ
NTbZyKnEY3pmBlH0qMV4xhIxjdtkaGnhY+dd9mc8B+ZLAuQJaffv1EqvdlkDeDUliXDJSKsvF73V
Ob+lgYbNKs+A2Mz03Ym/41nrBhpMqdrz9bJcojqA80dUwB/h6eOuwDmA4bCo6OHLxD4aBvVClZBV
ws6Jq5d8ahNpnK/NNXuqT56RZw8Jz3DRp4FyG6Pk3zU01fY5GInfZM/669RuwpWleRyMfcReQadN
94EWmQuB6m6bF824VMva8GYUn8pq7I2WYq8Xv+y+RRU2Od1t3tfps+BTEKjEw2lb1v2ianP9rimB
9/R2KndVpnXLuPfr0PWNPhBzM5GEmwxFBIgysEWwNFPq99EIDRys+STfiVRC+Jao3Z807I230VaJ
HM+tNKU6Ftnollq3sBRVXaShhhbR8/TXhuTonu6ZiSopOY9hS7vftv0wrWylGZ7UHFxLoQw6R+w+
35aIgk8F4h20c7zQswA100OTKcEiMhRr59SxfGIIevA80NiVIeCpBeq470sTwIG0tINg/Hritgo6
dgpNHJFbNQFAoT2PHbVxi1a3/iDuw6veMsidMs/a1UEXz+28Ktd4as0nJQy1U8HpmRwL6Pg/hFEj
C2ljcV+k+nOjoxSeWZnZHA1YwG4RNekmgTG5MY3Ri5BK+AkR8jXDj6z3aV6TOb8Ma9Z0tq/elQXu
JJqnMc0KxHoeao6wpixXfcVZiUbTkA6Psdu2wwRUxyk6lPiOGi/RU03voHSkm7UaXRJEPfuozaQ2
S6Nc3hkpap/BrLu3oOr0NdYI9U9bZs1DG9DOtY0S53/UlqdAZbLV9b3z2o8qyBw114BKh0h+JksN
f/ja2OnuNHnVeRHO6hOVYPhbd6ZpW3AS87t6oaYrfJHTiSkAW1vukYfjV72xCemRhQz7OzaJHJ8e
uHRprjUl/xEmExN2TCbmc69Loo0933nFQGZS0BuQZC1E27fwQwkOV6zsoBiMVPHd0yRIm/ZGazQG
gjaammU+MAgM6O6oXUc2QppZch/lPv/ydkjpUNGzpePaDTlAnzQyp7kJ/2suNJwBc4Ry8Y8B3Pop
bAblVsPJWc9GeoDL3mcwyC1S220W1ggUW8zXvm+b73VV5OsyhkbWebafIEwTaCRIXgvwStUZEBzP
Cgg6buGVL6oojJ+KKi+3TG3knRNWw1OuNV6BSbYsN7Y+Kvdam4ybvjMq13JKm/58N6I0qNOJAUds
c5S2w/I1x6+yGvimXuiHxpRx6dAljIHOXDMDqTcvpWwf/VKVT16Shc8Nkl42y5Kzh/AT6WqD5fp6
MvPMDnnYGKneb3audmEg1HqIDQmJMK7GrR7oxZoHCr3eUvSTKEfpKrwYkBFopQ+gsVyDavuUF36z
9Op83GehE6Co09E/z7K8C425Ku2sXkac156rQI82EpUwJVbQuyzlNCdMmukEZ0W3ARiCxfceuI82
UxuFJF4+MkMFRhwhzEvOhdaQUGOp1XZoJ2OLGdtc4jqo5jLOqytIPUO/8NpxKaQWvJFgOixbXFKr
wwZvhx1Z234+Lf11jAdrzj606BbY6V1Y1ouGifC8ehMLgGQLdbFX3H5pbkEbMs5egpbL9+V6fL5G
v7gwDv+9BaDlDBY5mDbgk85snX8IqF0eOLEMz38XN3wGdJa4IbxJxBsqP65dzLo0N55vgiEN1J2m
CfX30tbrYWpJpFTYF3vvvhRG9Ss2+GI98RSkYXpLVXI+pVj1PEbst+7GDrhCGWyTUKEhRpKvG4NZ
mBmJoK3nAELP6s7Hd6DT4/T6kWYterUqilk3QmZHQyN+ExOy1SfIkF3RPI9dtWyzYR0p1Bltrd6y
xVkrw/BeStFtCI9DjmI8NT6qnkERp1yYpYvOW2WxS/6k0/CLM7P+HFuNgBPAsDlScZBNLYMgP3ur
Stqm9qBsjToBQp25Zo87UlEmXGD1s2X1wTzRvAOi/vAVD/dmqKF91YxgZs7IV2mTkngMcEfCnW/+
ltGvKjOv79/3r+6/UDX6swSJCKFdPOxUrVI/GBDO63a7LruyuONvFGDSKvFCoGB+5aXXv3rphU7+
i63Bc7POkJt/Xy6v0gy2+WAXon/ZYZRS+PLNYOVZHbKzCWRCRKN3HrRds3dao3lQ6yBbjKUV0tbJ
wDoESAjqqtTu/MxMH/wqhMBYsfmkVSR+S9XMViruMijUIl6KzBg239+uv9//vwbZ8/sKh10Fg0Nc
AAb7j38//R6EzCp/P4o6l0AdZgI0ETBFVMLtNM6JgR/Gqz7KmBLVk5fLRS3xf+H6oxhqG/VdiZPM
/f6P+uoZSk1qRFMD59EvvyFLHwk5ic0tGrLo0TLVcZhHQ6ksQ4RunOgLkT99f8FLy/P5JkhDEieE
+VkQQPPxJnjTUJh1aW4HI7yrvfzN1ALtiun5i3X4wyXO79E/i5Bp9gyNc3OL22ojugNVJtGJV7MG
v7xzJj0fyVdvGX/Bs/9eRbditNfWNn2nUXCMd/0jbG0AumKZ3fgP5QYp0rZ8/v7m/U1OvHyFkMv8
v4teeKxH0/S6yrC2VYNxVWvjV4aTr2mZbzLSbOfCD+/tPlrbGCDxa/iP31/9y/v6z8XP//s/v5iy
XgsjxdoqMpy12WlMHvXqyg88LxmXvw/mhG5oEKngJlx+IrqqDMx9t6b2FJenuG7dhNOBps40Rof/
/a+xz6RudiriRC6hy3rpdZQKhKX6D7b328xXKXqF7y/x5RfPFoW/HwQXH9nFzxlbLRpEIbf6XXAU
T+RLLJw58W2IeQneu57TdUG++rv9OiTPGbqpk1OvXd4+gCS+1nrBTru3Xu3VuRJQ5tkuiObsKvUC
zCf4DoY6DAyv/NAL4vy59Plw4Yv3EnuSVntOgIN6FoNhvTsnKSaLfBUSvpc8xUyyyADnV6cLOo5X
Pvcv3hnH0iVFl0rQCD7Mj6+l4DSjaEa0o0WQqdAuY2U/mP60x5cmcN5Uo/Gmdol3/P4nf17HWMB0
iMpnSApL2cU6luBw8jkU7kwn74+KgyHLH2z17fuLfL6t52ghyIrnIo/gn4svzgjqSlMauWVz6pZW
jbmwzYchmTe5Eq8Tq65zBP0aoqKxj+++v/TnUk6Hp0W+qDS5tQY90I+3tR+aRhsNbadXfe+atTVt
2pa4vxGD57OeNfoPLAwtKKXMQUVXWSXI3ToDKNVT/PZZ5txf+Xs+rT5//x5yiKSkigZm9/HvCc6M
Fa9vyHXE7zLQBsOfTQacMxczAsLTJcPfqFsQr3HlQX96BlyXk5+mOWfUJY/743VtjvwO6ORdNzQe
DTk1IiEw9Q9QncAB2aNVLMqqS9fw1Jorj+Aydu+cCcdSD/ASfh5hJ5ds+xz/0N8lqlloCHUXS2+a
g+Iha3bWv/gMLGfniNJ4WWynP3TyFt/f8K/ut2PS/HVYJHXesI+/O5Jpm9o8/zyFJJAz00vwOj5+
f42/MLwP671u/v1qmRYT3alflnSBmTdSH9Sdw3EHc94gWe8tEpFSx3MZRTXrNpEltGbtnEvmazO7
LxrUC56/6EgAW/U50O1R9YHcarV+B89t2OGFy5dlQMFX5rrxWAdwlOYF9u5rL+T5C//0t5sWJBRT
00F0ntelf7ZDLbEY5UpzN1Yl7mrHjO7AqNX3sdRJQsLPO5eTVTMiSWkwoZ4BLMfsoVfq6cpN/OIF
NVXL0OijWqr+adGH4jaOTWvsaObZ6sw3KcH1VhHAsGt11/glHb+RyelapKm1/f75GZ+KIJ6fYdGI
FJrNUeAvE+afe6AUEK4M2nZolbM15vCXqR7qg1PGMNxLcSMcjr5MtxiW1xaTAkrKWC1oK4/2e4AT
b9afAypw4MtVYaUYgsBtc3LZBF706BgQKIDXZHMDhjQU54Dhhnj2aMBGHPVRehivfnNuPghGcqSN
MzH3lHTGqQR9xZS1DPmZpcoSTzPNxuX3v/zv4eby6UMAMvnV+JX5SD8+/TTJaiXszB12XlTXNgS6
QKjtHbdILgPZeSs6RYQqNCF/f5Uoi66pix69ttTXYzVZbnueJqIIRuLlVfJGC4xpMwbtf10L/31A
//kzzy/PPw/IzDQ1tDq5i0tvLwRzdKUpHkvHvnI7zC9WC16E/1znYnXuUyPxWtPYSaVF1xze9Jgr
V+xqSPgnzrdO+G5gk8fJpD+PgcozL1JkYNXPsmybWWVm+cz0sL0O6jPCgTfaeW96O2wUuzp1oYaP
V6+fKD4fQhQsTE3QWUPSQHYoHr3R7n7LLrQW8Lh+Gr4BWTk/WyB10olsb6Of577OENwMSbBqdWfn
8O9g8uK/KwU2/mx6ttp06WD7BAifveA+OyLh2IcO53naUPMc98F8LPD12WDtIUSKlyDHcgFXp75y
nv5cLvKwHKi8JicxSuDLJVfPA1pLtJSDLKOhESVkVcTpiLq68MkInrp9XZmzxrH9uZYHo2uNhEjq
U1zuWjXVF2RGRtZ/vwl8+IvO3/8/r89UB1UcGXJn0ZSr8NLHhbKxlB/ff0tfvDuS4zAHYg6g55X+
40X0vJyGTHN2NeH1CpIYEzXz6FxZJb+6uZJFUmMvdSjF/25F//wU3/A7La6C/bk1pS0SUOPUDnQF
lvoMGri4WpZ+sSx/uJ7+8VelXjcpgeFw2heLtB+eExV9n6UvHAYXGA5X2KqvYPuML3Ykfp1qUTiQ
rvUpYKSlRW1Dd94bt7SPjRfkgsQxLEzwoQGxAN4qW6arwo2G1O0sdlpQ/DtEWGRxnMcHL2g3kBTs
g2U8HyDj6YvmUKzs+ffP+lOxzjkI/IYEAqRrgvLy410p7D42VEvbDzo2JeymE1AtYDTO3hFtgmOi
ttdR68srd+bzG8bOKG2HSp2eA+2Hj1fN0AiEUsR7JDwzAJOxdHvjvz5P6h+vcbHSNlmXiN4w9nQ+
7DV654iVa6zWmd5dy5n68tfYju4AX+frvDx66FNTRvrEPSxEsA8oz7cqQdNPfKPKf/20+E28TMQw
GNw89WJVDxt1INM23ms6F0qQcLfpGie6qyrKTlPUzffvxle/i5xEQhgNZuifX9/K8hhgk5TV1Ct9
gDEqrE1D/Oz/cBXrzMlmhmo4l++CH5VhxoxpjzS/Y67USFR8aYsrLtBX319J+/w9Wio/hU4lRzgp
Lm9fWjmK1hOqkIjEb3CYmvKuxzi+LdEC7RTZ9EcVc86S5rM600vGmk5YY3FFr7++8pd8rtM4MnFe
BTLIDeaYfPEBAAzLujPJp7PrHYpXY1HAhr4NHMC/uDhQ86aOdW8Fdrtt+joHRKZWM5Eybxz6DseC
qHNUpQImvjo59LaL/2Hvs1QqCOvMEWTzu3wsRh2gjhiGPTbhlca5DnvUCkDbargp5kDKrt2QcwDC
x/KNy9H8OdMdWTAve9clM3HWKQrTujHW0ijJRyz88BXPhoYqGiXHT6UJkgMRVcPN1PXFY1JH9DCu
PJbPq6GlSjrZxFjylsjLsyXuAeH1Pvu6Wz69AnFB+lDPz2fayvWPcy9ZimXFr/eufNZffGgMj7jL
vBAEAFyeK43J9G2GcwcraficcfuS9uKX1pWrfFEiM8nndCQsjUaCetlbtqPa0sxOY4nykMQpmpq+
1rrhH8g10itK/0IBEq4Pm8EWCKnZsfeWFdsbbLTTUVbCf6MlIogaYkbeF0jawB3b8aypESxceRBf
3RDeBB64ZgFIulxRLXvQa9jcB4gkv5gAV2AWvcJF9uJcuSfy2pUuqoIMXnuGXmtv+8GEUE9k6DaJ
2iyolFHMazD50spbemF327XBYgQazhfYHr2kOxiQeuadU99nAiLIEA0dgPauX+qyHWZTob/VMc7z
VgT5KoHMt8ic5piV7cqALTZTknKZhM42G4xn7KBwAgo+8oFZvwbizxf8l1Unbx4MZjPr34KgJpqr
X+cRBhjD1h54jwChTVhAgpxMYK1dk256ZEb5UAbKDfGCwwxKGIuc49Hsw5k1mxp9pqNgdKHGYO8A
h4S1Q671fNjKwRr+tBwR3FFob4zpilV8NqYHfvt7IIbHbSVeyFzrNyJIJvDcOhEuhX9IZXUSdgTW
LF2qlQJahCOHy3Du2mnm8+LAi/uf18H4uFrKrhFTYcu9gP7yhOCVuw0d88GCjXSlMPnURaSnJ1S2
OqYi4F//Zt3+U5RmZZC3UxEcQhN+jJ9np2LwX75fZM51x8VKZwqNzGzmFNQLl0f0zFYthzndodUc
RQHQgn1j6pVgmWthfEe3Dufh0JnNz7ZQsLZdufa5QLi8OC0Sk7OMCi33U9Fd+jLuk/BAd2ZjSvKP
k2jbF3LeMsu34l8ALgGWqEsHXZ2j1Euvat2QIJ4I/wyC1Rn24Vknx7nZH6gKl73s10b1SnlPzlW/
ttXT6MCzTCBPNejaBUwuA8rXCAqkxrHOF5ZrNc5k5R4LUYznYVJWqtK+eDL45Yuzw2c0D6mX77sO
EUaRPvnBqOOm7E9KkR8M2O9TZO0TJQJEjiKe9psc5SE4u9BqAhzC/sTKtgo51zqDPfejuw6eQbhP
JeJI/NP5PktxF5G526f84ySh2WM0o2c1U1SAhIQOq3d99lNMx16IpZP96dt260N4ibthZjGGLifS
1EyTj7o0/mgE5Tr5Oc5q2is+yWgxwr4ry9MXZYJp2tK0eF34z2VTA5g97u8wx0sR71U9XzFmdr0E
t5RxLRTwyys5Kig+3eFf+qmzfXbBDTKCAnYmEvh6eO8D7XGjkZAAP0yK1ysv4hfvITusYDs617OX
1UWWc7qY+uSA5z85OdJSXiUxP87CSnznB3ny/SOuCufFRrx5bVD4xYpPFajaFNJ8APJysx1q1Yrw
bR9sFUX1RAhF95ZFpfv97/vyIhxw8CQwBYLE+3HFIl9F7/skOmhWSe4B2ZPtT5UJBS1x+Jz/QwUN
EsmgotVZuz51hhtyRPRwCA6ALWcN3jjFv7saZ/vF+MGykDTT0+QkgJzm8hcpUV5No9zrd0wfltoa
78Xcu///myB90Rv4eLGLXZnKTGo9pGN74mKhfmwUy42aaeWnSFNtsfWdAPBm+xjqnH16/Wj5xm07
YXD7758inHLUAeeFGlj5x6fIVCXPsJQf+vC80vTrNPKRbF47ZllfnUvo2VoGuhmUOtblvQXx1Jae
hfUbi31Ukd2VhOo60BvyUW8AniKUWjTtylcPlbLlTyUKr5yZKGx1A2pbeN9TAdAvW6nx76Q/9k/Z
i+cgHHt06CA01WEixRJrC1K7khXdpl/3ngGLRfQ7/KxYhkX8XEsAq4SwtcrRGx6D+KfT3+TWDUTS
mYIFZOxHxOzmPMSo4AjueoQlZRXXTwqnEq9e+tH8b8h85R27rprJUJm1SbcJpsDtCnpm7S819GdK
ARglJm/Szh4lOzoWTwVpabPU4rvBuDWC51Zb9A20brddMVSj+LJ718gXdvsw5S4heEW6iFdmtSjv
rHadxOtR/BmGhWMubRnMIRK78bsDGDHkaEcC4FOVvdEwDIyDVR7UQJ33v4L22Le4K5ZEEE7drQlW
N7rzAKyYM7xs/LfUllDY+AvGbh1rrn1HGExWrcyDiB71bqcoLzZOif4mCF2gRmm19M2VDGY5UB39
TO+bZ+oyr40VlEBKwG2gAuxwK+0uB4sRbmSynWKwXFhtm30pjsp0yPJVbW3MeGf0d733EGXbbEQ4
1M5BHgzdwsN8GqkuDfXkp6O6dvgLpsXYbGPs3CHE2aUJmdXb29mmBURW3pryuZlovs8saytSFO7H
2kaI7Xp45KANwS4Zl9WDLmbtThvmQXIvYcxC26m3eQO8cK0V9xUdKfN2RNGHR99yc1yDPhSvFZYR
Uy5LVGwWOBtYqFsRI62bWcivxKsPXzaeZ/27BW6n2bTqway3VsA5do4Ad6jnaLwG58HTXzBHjPHG
BhULyNsCX1W7qnzxqqXzbGJ2n26rfBn7pIevJvs2LMHnAoPqCX1U3NyZI9Ll/6ppM9nfR9Y8zdOF
PeHJgTqJgDQ0loH/Czkcuku0inT9C5VBHZC0H1qUYNEtug6kUX5sG16JIb9PqoQExmAisdCo7U1u
mmsAoC/tVC4zCC51Uqxx+2CDfR8JUBlBA3QFaInYU5Zou0j5JA3GvwmMbZI1+8aZZ7KceZrYVOiZ
oxjNKBQ6qJKYj3ndkyfVzpZee4OLLE7u/5L2YsWtsT1N4xGe3oJ6qJaaq7Q/8jxZOoDKCSacyjWS
7LJ98zDtxHyRk8lHd+wqohgPVbL31dtCPY7mbhhuxHjSin01kIe59I25g5UZ63V2m/o7xwQhsemV
N6NASseg2FmH2QPmXs9/Tstdr23gN9FpT6v3vjsh3Gb1yDqMutHGJxdMvRHCTRxlRhWmlw8KuIOO
YZKnRsDVM3fydrFzUDIgP9U5wxqu+AQMeXpNByClD0HAJ7ccuz3BaK7dMSzXYTRRUdJhJHw5nVsj
eFbzFRKukx0t+7GHK5i3L4H50FLetX0zN0OAbZAUVPpd2uTd0MbLid0c9k7xWIn7NLqNyv2kd+C0
boXykrLANOnPiqYrwkTU2JUbYrBum+ehPwDutLObUXnW0/sofmzHV1kN29FGC0sga7FOs2doKKp/
i/wKnIKXLIRVzi0CqHLGy7oL8tbRblpUgA5ugkOjblt9MbGmGBDk51G2h9KkIJCO0nU+7aNwCWIB
Nm3JKarv15A0YGBBlciUObZ67Pp4eEFkADzTbnCDhHgFoU+DkMTD3EXgwYcdKqNZEiwrcA6U0DjJ
ozhzEwgso20uvOAmACGWJM4M7QVox3gBHoPVlLzXEIt3q1pL4BVxt7UwBNcDCaZetdIQWvc2Jzmx
KcL7Do10DoUgl6gHsvvh4Ff6TM0XUTsu8FR3Cu4IBP4KBDFmgj4fG7psfMh1fAq6BdZBSPRI1fmO
mx9O+QjegrN7NS5hZM5MlYKdVoHvoW5vXan8EdaqVJcmpmZ+9wj9aHyRciOnm0k8wTfEh8CUtms3
qUeu9LLW6FG49VtV/KkiZOS4wN+q1I00zC3ihHBUZut4vNPDdRCfFB8S8CIct+Ww7UsIeWLWwy7s
+Vbo3Wir2MJBuGLGNCrbGsKH2JM42wX3SrMYV2qzH2GgEryerzGfAerh6WuzkU3sl9lvSkgK/o0q
b3WrwWa2LRUobAqMlGrl54u+fBNapF05s31VSuqkk4KqQV2sXjYtY9PmHJ8Hh6GiSjaIXiI51w7v
xOBBh/i+3vni9GvpyHbQFWoaYRef6h0Rj+MUH+DrArr1h2QX9J13+/1Fvvo9DGlJHydc0/qkyk49
uKeJzRG0oKir2qzfAUIzNsIQ0ZX+9RfdPDKg/nOl88/95zBf9iP9CJXPMzJYjcvgDasuoLKuQpk6
8sUxJL9yA7/6bbQOJXfPYAh/KZ/ope7VtZnDzFTwsStEavpn02T06/tbqNEk/nyAkmcFEscYpgGf
5jZmYmmpXgeH0qPo6IBNxZ45TzCzen65V7RfjkjI8H1wJnvfI+XQLdzfxa/aqvnCrNmUJ/cttjx8
nta9X0kqjqlwVg1EyI0Nx5ilBt8QN0m44q+NfUwsvhctnznyz6gMbIhGN9fUZquCNDaToFzmJfuR
qbleDrsWwGU/0RVofXMT1ZhkSICbsmod5GtZ4PZ3DrnzTl63r9yG2NStFSDXClRzWVIyraS59BT/
FkHXrldIl50OJPn5ZDyPv70OE174okJcgB4LFBXR4MwgVcY7KgH2a3bGFo34fPIWGK1gqaoxdB6S
vzm2U+jas6TcVkQ/FYCgFu2f4E+PWTXYBkTwWCtCH6lmXDj0AJaL6dGaFjkVHnnX0t4UE5atherN
lTMdVHJ8JOLFeTEclxJOQAjGXVWRVbCA+WJHa6qVoS0PZxZ5ZP5Wxpu2bxmmkk3Swb8HfRP+SfN7
Fd6AAjng0QdTJbi9Rr+qn4bpaWx+O128EqWyEt5TQ+vOT08JcFA/flOGXylmJ6ZZcxn+0JWNmf2u
g58R7BMPaGBjvdA85KcGwckCiWDe9tnMlIjfz3nP/8feme04jqRZ+lUGdc8c7ktjui+0Sy53yV3y
LW4IXyKM+2I00kg+/XzK7MFkZjVQ6NvB3BSQFRnpi7j8dv5zvmMceSG6/bLsT8mHor/lUDmYEaCT
bmd15yTryODldIheM/Mp9AgW8dmtnQ4oAbmJm20RxYMgfaTDBdwE6AZTc5/A5mB0a7Mz5bxjAL2D
8u4B1gY17yNP+HmTMrrSP2+8UbEyRSCPonFlOWLB6ByH75wTWDAv4Wtk/cLUfH/RWjagDJyj4Rzr
H1n+GDODFlBwsgCMzQBKYSuyDw92U2LtK5L5ebfy5W4CAocKxVtBS5b0v2ZGy3bTUzai01dQCjI3
Ievv3DY503XZJ6dx2HMwg4X3IbO7RpnLvuLcURLccC5exOvRrnGHOCurRLHlDVLWnCcGd+MQfLTD
ce9Ep+7WbhSpbWNXazt4Q5l5cNRbNT8AAGLgSpeB4SyoeljA+F3y8F1bMtyDaCNae4n0Pcf5ZWm9
txSTyo1L7lnDgCGk/pLNe4PCjqyB8E0BaQrKMak61DdevWPHR5qH3q4DB9733tqsbrzs+U3k00n7
8XIkMF+WOxkUkHig0Dx64jhWAHv22nrqGvDmR7KK6USma0KDdM+m+5LdMOLwICB3gwSBh1IL6t3z
9Sg2Cjtflfh76TQUGnAVpm0L8wAEQ05okTSafc5LbS8h/i8aG2poGohlW/bLCnZc0tM2UmX9uTcZ
gjIABX1+I24Qr+XmA6DxkBWvI6T/0S4e9JSSbD+OYm/09zLdpqY4WMNr4Z5hXK9uc8X0K8hhqXM+
bNpfYfMujPuEYcmwAa5chr5YplIwxm1Cb+ul1C3V+wSoDCJl8zBEx670lkl8CZmz6Tblzjb4yer7
ivqo8ZAPrwZAjRyO2rnOsS/JbzCziQfhJF8l42EY3vvwfWgvdfZlUnWTHDQ/AQcezySDts+AIJjW
bpb3Wj2BRSQfu6XmaabUtnqd5XfiMb8udLW15k0T/HJCPpz0WyeX1vgZi5deX01BfovgLITK6jL1
+8b8jNx9FN8Vxs7TkGH6+1uRvfFcPodyXXorvz0WuKQ9vUlnlvfbhpT3sFCkgUvQOyEHpkNVfKaC
yigYaws5n+fgaeYIGP1qonu/ugO5sO7nk6LmvjVeR/+7KTyGJLGLxYUmSHigx6l5tECPkKRd5voQ
tRd3QPg/Awnlh/E89OF99FoWCKDCSb6z1FsZ0BtK6uaXKXU7KtPEQl5SRdamZlqlhzchwM5fzFOx
rblYGmgmOLNXRpTjEywXg4KdZPRr2+WtVpVL7TTrLkUc9n/WdHAILlZrpTqJY+SsaMiYmwdpbatq
N3QUYRg7A3QiAu9CP7TNQ5Qd/fCSiLUDA5L8EGDNMiR19Vze/mbxg6jSSjNiu+3DQGtsqb5QQXez
lxzheS2gEqyHOdpY7alJx0MHD8/proyzm7o3HoLRW5CLwQj8kiU8v2JnjYF9rxLjCHlAjSfpIE1k
NQ214cYLOt480ETRJkzWMYCTSr0JILK0DYM66soIBoh002LgFWQ+uQ2bRxgz8isYfxQEq7uzP6Z7
HgtRdMlzBuwnZd9rsE3xgOpxXwf3fZ8T2n2aheKo8gBm5sCLAzTa0Q33wjqn/jqqebg/Fz44w40F
XMpAeudDfIY4ko7Hqn53s6VwVn5zJdielavyO5Tbcm+4O87xHLVnoFVnSJOygte4Td1zPOwmThTJ
a3Yp28dp3IBzQu58cNWbenJ4QQWrtLu63jGtfU4tDXW0vzLIsV+KDIgLO/KqsLoMi+Gn359ZhSUJ
FgA+9Y9GvuIsnext2NLlYHHRkEk8psPOaAGp0fRSc6MuA4Xr+icQcF5Lh9J8zOpnfzy5zUMgAY2f
CJATVCDNSGQdLDs8tUdr2oxBtyCzq3lGdRRppeV6jK+2xSX/GME+FsMHENyBajYRLAq3XZnVXRk/
ePLRbM8uT/vC3w7ulvmhiR7y9K71L17wlNdPcYGWVhZvA6W29bwvzGkrkuxKfAJYL60XkA9CwL5+
9pyonFXKsoaiGMOqAxDnC7oj1MVLdy2Qj9j3F132AZB7IYxDCAOyyPc8g1VWLNGJQhx0s/ETfjwv
mKvdLYV76shc8+CJgOsCEL2Ly0fHv7eCJ7rTUmuTykee9aN4B1cK+0e0d/Tk0UNEK8s9xJL1rNRy
fuynu1xcPS7OuDmGDW1y52a6zsVh+KnZC1VnoxmWRVPjWXyTvKqRQpcgatKJBOxaFGcQBUDPvAsG
q1Cbh9oCKTbCskiHTV8QC4YoM1Biy72916lznuR1SCBnzdusP83PTh2v2wQOaQIkNmc3Y53tYiMA
BDf3kWw2Wfg2+esQEK5sN/A0C+M81ndNE+MTBBs7kBKGBoVeuyxI8aeztyvhUcctr9B0kVn7G6k+
795HcnwDqx+Q1Qtr+ujkGo3ZttaVcbOwcgPvRpbAnFB4sONcPJfTk4Yt1iTPjdxbjMwzDtgM9l5u
P5YIkjBKKvmjlYeIprC2+FE4Jzz8i7g85s1jDH02kl+FC2K/paWsemyoNij3obxLSRhWhE5MngQv
XfOq4JK2D6pf44OrcwbgLQtY+Q5vcKHjswBfmG6hdNBdmnlHvz3oble763Lc8kTg/czci9i0cNXP
gaRny/1wduJ1CcWqDUFRrzUUM4e/zEwXj4/SOTts45y5WPctURQaq0R2KexLG71P/cbHWh7tFdKt
D26H24Qi8HR+k9GqmX501kuZb2qqriIbaSDhIFUuZ5r0Um5jUpvW+OF6fNP+Pb9VYhBaH020op/j
cGw4iQRspxnieeTagOSia1BoILxsjped9TOSd5OxES4MNUjV1SXIwdcFBwnLLnthpA2zTUQFQkBV
44HZZlRb9ymeV3MHhuSZDo0KYZOd/LRmoUMhnGyvkb0Wz6rcdtMlL5ZBy+FiP85PsHJYw0yvLTdD
tvLrI5gvE+KSuc7mteIuVOssWHrWfX3JYcXcDlCQlRn499Ikbs10AdJrq6d9bDG3rpTYKdz/VA8G
FFUyVmQVJlpq666NcRAhIO+zN1x868ARgaqKdfXl394uUOfja6EfaOWkwirzDml29rOHcDowObd6
WEKwdXZRe6+sV6FPLKss7r60pNmdgCKi4oKwCoLYl8i+vdSCE3BtM32F2YGZ0LvLBgiDOA6uoh4/
gpAEv6tmamCGpc0vz/PuoqeIeZma45aarkXRgULQdzo69PGvefrqNHfXr8bQK5tXvYm9f4YnPwH+
MAF5zeHZFVirdbCwoDNkq9ZcyfmHFaPio6zRf7ScjUPerJV8cJCJnLN0r3p+Ks1VBJorITGSnLL4
wS0O4YDEv2mrrYy6hQvabtyqkAv6szUPPvq2vhNybScrQz0XxkuHdgl5g5v1NQMQGp1NMGUgvcQZ
cBJ3BS2Mid5Uaqe5R6297p584yxSJpcttGBjpoSrY+tX7EX2JKsf0JG3OJ1neaEDKRKrUT6Gyd3t
TqnPOtxkHK27fF+nu7ADhfg05Xdldxq7N0Yiz1upN+P2PSBVrTNau4alc80Z3aonMl4Oo/WYAlPC
zce6Jmb062lTzm8NTcPyNpC/CYRJqskB1ngAt2nNmO+qon2LyiFYD7RvrUuI1ge7SQBH23bN2a1h
L2Gj7JPW29Iq8RnIiHW2lsUdGzO+JrCQf7EEs/4LwwJSQ+TdLKImhPu/mQ6LqLKnlgN6d+DiQxHI
H8Qu2hQrelWXuAFv1wPPpa/bKhCu9r/46v+FovLnL+7dfGN/0nDKgEZyx0FRGS+UAS5iYKXuH4LU
//wa/038rM9/2B+6//hf/PNXjXklFYn62z/+x/+bNc1ks/4kLP1TTfPz/PmTnkL1Uf25qvn3v/RH
VXPg/IYpGIOs6+HOw+vOpfFHU7Pn/YZVgKyQiyrpsOZmQ1vVUiX//g/X+83j/6DhmWAxOmLAH3V1
f/sjJ/jNQsaMQt93HKTMIPzH7x/L3z+m//vP/6PqyzNxftX9+z/+emmQp7xdGHhGsbMQ3yFm+ddL
Q3UJJi2nSHam1tkvEXBWrTrbvgK+6v9bmbPbl0ISdfGqu2TdXc/521XoKOpzMzdId84EBm9leLVk
VUl2HFJ4FCEXF5GFmQGUTr0bEioz/oXt/6+34B9f33Z8AqskEQjc/e3rB+ZYCknUbRd32RZFfxHb
zNJguDVUEvkVVeIsO56Jf7oa/vO++PMv2Hf/Kgjfvm5gO+iLeICJ1fxTAAK4njEZXldv48yP3wa6
96ynwXPbeUdxZJbUtE60Fa/ozAYxpYYiaxhaHWegVyyxLH9N4ArzKiow2p8MTCN6GkibVAcsXOHH
MNSzcyyF2zUAPXuw57Xt1fpu9p3hhYAlHM+ZICs8A+HSKuMFA/ZXegqpWUuNW/XFEFXa2M5xnt+E
5GJGshgshu/BjeUy9VWLc3VAvmS9Ijm/RAo6xS7wO+QqI0VXXYQg7IMVAOaC57HJo/NhTrqcaqTO
RLgpXAkhtKLbbVuXAjZ/ivua4ixQxN2GnrZKreug7tZuYKp9YE4hTb5xWzy0lTDnBdgDK1/BEori
e3DckGAd+gzPrYB3uQix3TNdRk4272gErxPWrDqFwZZMoH9w/WbBwSwzqU72OHT09uQ5m9ZetMb0
WFvD9BEYU4A3MYMCfrEn7Y9P2ErNkaX4ID57rFvE7OG6TNvZ0VW0VlxS1OzQWATWSYdtvDeoMUHh
AH3Q34k+Utc4qvsnrohY4j4UjGBIvIqtKpkqveinOn0PW4pJTmWc9z/ANtuQ6GoVVXsMC+xqXOqo
YUXO1WRuBOW7zY2WFFrLRg/ERyyEGc1/zJx9ee97BWc0jffKXTgu2tkiJLgPtortw/ApLKvvLkVB
jo1TcVkwmIfmMbZzDooEfYS5CNsstRFvOnZxtp/xCg8KG3e6V/u341OIgtz7MbT8KMjNcCWot+04
gRV6z0pzKA7NOPkD5cW5ZM1j31iMrrRgFBMak+bO7yZ9RxyDhZfd+G4HXy+v1atshpsRuTPCmLCG
iqd8MXrm4F7qoZsfo6yis8ZW3AI56Eyzb7fUlxTZvpBNXO8H25gNmIRcjM+jD0L1Ms5RVKwAl4XX
SbTe1WxdXvueOSJD9BLnR5D7wL7rJPXsVdUXdvdayNpObl4sN350BIzKfTC6HneacHL/LDJwjayx
8PheHM3G8xsXfRivRvor7X3S+Fy/8xC3ggCEGB+1iPnti6CiKjWYjC5e0r4op/UQFnUJWzjGXke7
3q21ULotrhfpsvMs/JoTtc+YBodcCXWk88kZoQNR3EtrXTSRVXF8pvHUi7DEzsNkMhd5XQRpFpza
7PZxgLDXFuMhFf5gXqn4o2+qERQPYj1l7eiOShdIh4L2hLrzHO+Ye9zU69mLbfYckdH/jMzyZgGR
iXWKW8+jW8elFJ5iDSG//IQeFIYxiswXbjLhlei5EMynORIKZ68D4YlWGkeTN4nd6I2XngZHiN8f
kmvlIzlDgvTHncqiakQjsXAbkGnzPus2nE+AwvHnpkGSVyuq06gk8YPxo+AjVoupK5I1PXbdt+40
CwKYF1SpxWYTFZSE5GG9HmWGJbIqKiBRUWWeZe8Na0xVlth7BciRbQfcEd2xGcPg4Hh578PYH1zO
b1aX2xvKOlwqr7JWX/pQTw5hPToqX3PZkNfzsmo6517RnOCrh8kqLzoXDlFRBB8qAgSAwqI8KES6
A0tMBZ5TbwdTIzOWVDMoMLF05HGMqaU48wsh+JnXtyVPbjllvJSqe3PRM1SjSUvR7GrxVVX1lvoZ
0ooxqt5+0DS6PQdthfPFDKzKo3+lm+U292wIkSPSQEG3cGknE7E5HUXp3nRLRamMbDC+FiXs/7XK
veGpJbePDTtJQpqA3BJcTOt3prs19MSsnxKyQzZSUdCe08G3SVE6JtTxtp0MDkplPxl7PcaV2kJ+
+1bEWuwXKwnojc6tjm4z3bghkcPYc+8cm4/S8xUx5vDWqmpChXxorWl86mBtiiO9YMqnn7bhbnBz
/N2H2lXseXhVcPqf8ik81kWNVCUrGcZ3eMiKbm+7Y4UlgN3fm4+5tjz2UkcgoCx66gvHo1ua+jbk
YLMxUjKM3dwZK4vuTPNhljwZsXFnqYKrHqrA3tZGEvqf4LsoMur1YL5yOwzzyu6ZUhYw49sbecjO
XgaPUAsGpJEFVdbOVnGKzFZY694rcrUy3CavNsLyISmxyeuzx3aijARbeJb+cL3aju4BNETlvmx0
2L04YxvhM+Ia5iINymNTGUNNtYeHAcwB9YqFJqphGlIt71gckXhii1VY+YXN62JMqs3ADXkSJhPF
0hgMoO+d2ZEZqfJMbYIKjBnbGB3E3HPQZumMsirCd0kseGSU/vCj5S3RAQYK20sv0hslN0ock/V7
6bBHKid8uFbZUUrJC4ki5dpNJN6OJLAbQs4sS18K4fjJym5Dk51XXhXBPvScAoB/omae+Y0E7C6m
2ZOLKnDpHJWFuB3u60D+gs/YwgPRRp2v8yEb2TxRd9Pu8PTnzqangYmnqZo68u5zMse7QKVKL6Mk
lO2yJ4QFWku5w4jS2Md1hsCX1X1Em0zDEV0OGvVqrknTxnC2B7Pg4E25gFVR1+IgrObAtj9gmVUS
rlqr8KjxKqHPhs8v2ZEodduF2fEMvefHMPUONSePLok3ABHE1BQ643mwo7RVMEUrDw+SF0m8zkDB
Y2/ul804U5qzTTDBTPRCCJwEa1N2tihZznXAEZcqjjwe85qKuTIDjp/yQFuHucj6lm1t3JM5moyC
Tq4VfRGJv+Y29ZuQpFTQRxTrZdaADh5RAaJWHk0nt0xCaqceV1o2d7UO4WibvR2uGetkD0zbGsnu
1vDlaAOnAdmSG9kzxTdPgh19KT/yPoOzi0MIv6vzXOkuredHl/Wmn5xgmoW+t+gD8vNGsCv5jcwU
MIVqdIxNnBnWMPAIgei3YqNEkUkDHMN8QGGnW84r21it/Ep4sGdLGtJXsBirgfLNxpBXXUY9VPtb
r8mGztaIogiDb2AD5SDFDwJHkJ5DKVFIH8cepm6yGPxOh1jlFS+2MU/DOxhixnPYtfi9IKwWAdDm
ngJMtjfTIhX9XG3Cid7qDT9SxZ6qGgFAckXTEXh7DdGZRo89e8Iklgc1uvNH0xfcBiUpEnc5MCMC
i/FrdBdIqBgiAyeNx61R17y0Uq8Iq20bmX1/6t3aiDDhZVW1ANgIbLgO0vSRm0lE2InssXSf5lgj
R3SdCo2LyX8AyUlC4sPlSjiEjpGkiemn4C3TYEcdccVMeed0dAlPQSmvvpH3w1OeW77kRF6auPb4
1a6kIYV+aETGVKfEMFMJLXB30Og9peVtly0mmKJ23PirAl5asyhtGJFLy641PWO2q+cHGpRLsc+9
tjg1DXVkK8ubkdMct67CTUIQJmQ+4LTKLsmeEno4cnZxZdGTNggmVrvbIm71cVDQK79HbxgeRO6E
KxOk5M+0yOt2yzVopt+huKmRbRVkj5EGiL+FGxp5O/LerbvRrWSw5GkWJpa7HDuYXK8UnbOCU0PT
aJZ0UzXdjxWdo89gaLtsk9C32u97VVnsg4Kxekh7Din3anI02ytL5BHtKGp2VgNJS8DmjM7SXpMF
oRVizrrYvTTsOqtl2usCGHsg+9Z84SOO3I9AedMPp7/JH53uJue24Or6vUfQJwNRYJXG3inVNO8T
K67tYkWXeF2qFyqLnWnjhLHgV2uSHM1wJ/KQQO6aOVfdCV100VXHRlTeXkNBQUlDMqdypsu7nXtL
oHQXpQvUI496VHW4Ctk32Sfcq1Bz23GvTMwtIJ2h/q/6NGEmK6loP3AkqbCKGkClWWNmXfWmuhIR
2ND2LHbU7qYA00VvUd6CBu8diHBQ9VLbQxN8s0K9TSj94LKAMOr0yR3FSM+1VWbvFMMnPc9TJ6aq
heY+Z8uzh221xx4kOmngOf7Rg5mZ7BtL00wvXaYSyt4B2u5zGPQtLTsa7IcLgZlG+bj3cablkkPC
7V9FhzdCT/ZPgaC/8F8cpP8moXFqCiMo2MRuPJ/jofn3HIdXBZPv0iG/5chqaJY6bX7b2pZSHrJi
ApLhQ6Ol1VZnDPSwPoncVHB4T8ZAZdTKJIRfv/uxNJ1VETl2fz8KxqxDnIzt0SEF9V5NLtUfui9U
d/e7BvD/xbF/gBz4kxzyT+LYfV1818PHn5Wx3//GH8qYY/6GX58IsUW+I0QYQZz6Qxmz/d9ISBD9
8APcHHzgfJX/o4yFv0EuupG5INRg8w+RW/5TGUM0Q17DyAW50XJRmKz/jjKGlOL8NekVAEgK+Q8y
aYV8IdMJ/6baznoUjd9SGuiA7L4DGmFwPh0ghBuYdkyvodTHyVqslSy9PDrUF0i/Ny0kyTeq1R0s
2MjGJZRYq0C2jIPj4GzsEjaBnc7q4NPJ1sWU2PETlRsr0E8RdkKEd2QpB+uGnwh6wcNu1Y4cYONJ
dcuRdaJ0DIoLU3yWlVxlTaTu5VsEm/CAvLLywzqmGAfqMbsUO2TXEHraWHQD3BGqGw4m9nPbiMWW
ohlcYEH4alyYxCDb4EJZOq5ZrtsBiMJ4g7LbGEqKhK0xn9M+Usa4G/N2r27twsPcP8Sh+gnz3dgY
sT7EVvWNsjXC92x2VQTCKfBx0I76vUHpEgXf2qyuvooefUu9ICEsKLuayWLG1saMH5p5euP3OSwV
Vb2smNLnrOp8Vp5YSnnrj7zA14ZLQ53dbIYxyZetLejQkTH7SAsHr2ngh3ElPZy9ONlhh+7hM9YZ
WY+1bNjWWfUGTec9zAhxlPQtJpywVvbMgNabw9vQSMU00VK/wynFifwNJSzz2htpiGcqI7dhH6rg
J2sVQZv12qVOYNGPO2pQX8osDBYJ1qQ5Sl0qVjBNGRzK+6Ytdg0qVTnQzRSUt06XSn5bcXwZjeqX
QxsDMNvpsw3Vx9RN31NS9Os+2QexCRYrxhQxmeFtPzPgmmkDF8flga5gUoMzWyZZk2+IUiKGuM5i
c5RLofwIVKjEocizLmR/R1pvOdTQl+exzNlv3SWt55AwpWczt1KyEKWYt5SUzmafLevK53Rl07LE
LLMASFpuc0LMfTY7WH8UhZCWm63HvMSUJ1i4yLjzCPkC3tUBBY9I2xCAHMD3djaLB+Dbgi6lnVIQ
XHRNyxakrDNEWxpf5/x9oKX7QAPoxnBrYiE2HH6DH4vaqWqTGiGVu/Nn5XVs+Sw8RahCzioxuJFc
u5mQewjTeQnLO0bIdKM8l8MPToWyMNWzPAo3pSm0mve5zwRL/cSrBkqbmdo4lRw54CqNnEBmO7sz
eX8/uXH/w80eYLVkHxyvmCgIvqC8dSuA9QildhVs0tFnqdbLt1LBirbaZWtazjKuC9Z/I8XpZYwx
ibWuObWS5qfkUD4iUJoHN8H0bNK68NRM9U6Ehkm9ylTty8HMHpzBfqxNnNxx+WRp/WKTvMhgPa9n
m0LGQgXkN4gFsOKjWd6vnaPVDEfZ1r9s3V88T+UEBnwMOZR33qoljkFidhvth6gec7ZJU+9gcBDa
mz3wqRm9SLvpQ6gamCneNUFtJMC8ZerrcebznvR1p1bVrRQ6DIrh0BQRfe63/1GqIdUxYSxkBgg5
LkT0hNfPdCi+9PUyis16CU/vV182z5ZIfzL+lNts8NpF7kyrJovIKWiinrnp0SQvI363cfEDq8FB
y8Rf2B3tTPmtJTVwNkEOUbHVNBWT2pEjAQh0rFXhO6e58S8RY/uSAqmKmoRy7c8efliK4FdJ6f/o
xorGSetUR+IDoX3VwYSYLdSrpDA/+nZgh+o26/YbE61NUpUjqMgMIge2fkg7FvON9xL38jPwp5c+
ZUc99fkhCJU4sMnYu3T4xjw9HGV92vPSqelMUzZGtiZhtkasa4CTsXkOwpVlxLuSV9MyDEuTv8TS
O+5AGqPb0HgXayD7/Ghzkx+DcNhzyaU8E4gc9bV7iKL+pDvvY0ip5KFdAf2WTXRy5yFdLxRk38RO
fziNAyVR/dK32oPkNnNhctMe6arUZXHqzHfYO+9tmpbSInzhhQSx3ccCWnAvWXz/PYvJhZN9zVlE
TySt7AsB6HBJbPyXfVtBuGo42ig1CwNahBlunNS4E5MC+9VH75yPsSLlyiWQQdxo0oQ73EGcYTVN
9AHmLftruwfXehO/02E+VG6t1xwB3jqf38aMPcKBagbSnLFtTL9UpJKrUT9H0VjvY7j7S1LwpwKz
MsddxbNrkCuavjAjI42ubVX+Yg98jR2a6kbxBEBmGzvxp2s6HcqAzQqEZ6Yqgf+0tyqSpnV3BPJ2
U9k/UnCdXY2+OALrwvHoUnmDfDLjKVCv9ZAY1LXb3qZrgpdmKLtlp6Z06bb1I+3g9FgGRrRg7Ny3
NYmnnwJs1aqkq4t8EY4qbwiIn6RozZOt3qGxUwrb5lfa47+CRmJHqrsfoz+1qFL4QNJUrZp2vDYN
3rdSQ5ErgmabOM7bZHmPfQe2OdXNo+rls89hob5NC7E6tWN5MFKOHqGLz2TgKYGTxtwrhz93Nbcg
M/dKUV1bWDtDqbPmB+beHI7uZH61Od1+/PC7oMLyib6/6SP5KfrkLk/uAjvrlq7z4Yub6680X7vW
fW8UXS9D9EQtwLAuo0itv7M4NPYsMT5DiqedzKDrPaHWkhxuQ68t712SecpOT2V04dFfnsaWxJpJ
sYKuaeH0q3rVNlW0axzJtUpOc6FDKlTs5ELLVYXHOnhM7PnkOfFrhPlvNzbXSVq3qjC+Uh/5hMZy
nW8jhSDljKOJdZx+wyp04uWAHbyVbnl0atKCTqkx3WlgNCrdpO3Z6bsEjwp5V+EM61tCLTfmM6f+
B5qpLumMIQ3Hh9b0SfjDRG0YZWAYkOuNo12CmrlNeFRn68aN8cB29b6beqwe8lGp2xtW0PjYpp8q
yrEwju5SkBhNlSQrxquHgs4dS1S9GwqyPr49PwpgZ2vkYGud2XQ7Ng6+cK7chetRTk315zKqKN/u
upa5zboa0rq63VCuExXwozabUZmfNN59y7k95uFwpsHn25HpQbiVuaLRd0kVwglnxlPthc6qUkhW
s7nN28pDyvYRtfLmXPFxZDH1nlhYbAIHSxt3y84LDGwubKv41Xa7KgaUhRUaxGJBRglbgmP5jLfS
Vdw2PIU5LPFCL1c2RbNz8GwI3CtDmPyKZD1vZp9mQcsX7w1Bu9LMfs4Bw2UY0mXQ6p7OJ1SIOq3x
PNVzuNbgu1dpUbfnMDXoSwt1vHNJetXC2Uxht3Yoj9lrYnhAlLhaPSZBQ2fXk9eNajla7jEFLLLQ
4sRLT/JKS/UiEJO77StqJHI7+6ZavMexOKUHjqV6oRRmd2nonU+jB62/WElb/U7hAt9dUz87Fvkq
XgPMVnazRbVtVlNmfNcU6ExdQMINKwtBOqdsPyP1IuwQO1iWx9hZA4DrQOLbW1LBrZ/zkYyf1MEv
v2JvMhHcwy9JjhgVzEOxmtmGLeOKq6RxOor+Tv0zpV5XQi/vXf46Fgw83thcdJWynbHfa24SymD0
z7k6JD7k+6IHbpRF6bcXjMmuLtCJjIwbpM0o7hLZ9Nbkjtxn9dc4usWdtNiSmVy/y2nsjkVJ2W3D
ENP11UHX052dB9E6d+hhjkSycdk0LjoTNqURPEK0aVaZWfCesma1aLAl2TilG+AQy2Fur4WB3mVW
ethGywJBZpn49bQcOB/MOV7kaNTAjqp+mwn/0BMfsunQwdFDjJ8+8ra5mtTD8aFD2fRHKonjWxCQ
9i3WCdBJBCpiSL3QiIy5BZ5fLE0TrIekbGAhRoXbU1MN2cdfxIjKu8kJHL5qLVd6TKC+ZZcJByVY
LNZKPZImSHw+xBwDLavCN2PuchSm7Dnu0DtER7mIaX5N7lnLij6NboQe0+nXjFMaz1uXUgVCcKUv
X+krQWIz8hPE5r2XgeFM/PEFT5XlofyIbLiXAP8W6tZplWXZxvAHArG9eFLoXOtFajBepumwErfe
ylg1q9KevlKX6uvWN1HMLEpqHX7fOuYza0tXL1kh7M2u8nhKTVecGgSTU33UDjXDhvTXLRzRs9ck
L8ro6fn1rL3bIPEFAcW9MPcPtgGZNKn4ayG4PLKojEp9Om7Q43/10Znur8+J672eCzKiGDO7AOlf
FPWLacchsYvMWLW9p9YMwkvZ4Vf1i+aaNXaJcdwhsRLK54QtMjCPgRJP9+Q4U7VU1XgUwrlUt3b7
fBYOYJ9mP2Ll0qK/N0TPEo+2TCHJcTs9G48cQ15a0CwlmXbwin8M5luWsx5WkprZCZv8Jm0ok1cl
TT8eJz3bG14GEija7yfgd7fLoWRm13g4y9khDKd2c9mxXbSYf+vj7/+GJfVPM/LWjd7ivnii0Pbl
f5N0VruRo1sUfiJLZrg1lIspqQrcWEk6MTP76c/nOdJIM+meTseuH/Zee0EQ5hAIZDixfJtFqQq+
giRBrJRrKD1TGYZAfl9PzSYXPIadIUlqRuwQFBS42vzbW3ycVqVB4UpQY1Rl6AphCNctQorOcMXP
Q+kUyuhduFthhLPaCFVLL5aABNfUUflXM8mUWAeqrqKRJCVptlLSuHeF9QPGea8bJUKDQxc0VtTr
QrOrkpDQvrSDp2hYqC9g6GalmTpZRzRsVw6PWVvDN80Gk1iFirmA1h0xFRujmbDWbq+acCCWZoOt
Eo66VGy2FS37ZED0lQTZDPct/BJnxVksRtU5+YzwW1EzkeFmMzkQ7XxSH4je3mcLmqhIljV508hF
Ih5FQjSnwyFK+19Tq19AwVt7yiP6k+i1043bpI3beex3BnoOKwv+TfKrMbfntCm+8Hg/pngDcuZm
iHKwc7ETkyzhsvIp0mTKTk5o8nAuODKJNT5bgZaiZ4FD38fappYQ2+nGHO7qLvkFkOBwKZ8B4I6j
1HQ7EsmBrai5WvNBMxq44pjdyyH9SlUB5FP35aVh262SpDbL/SAPH5Mp/c7RhHnTmKwxjZ0nWuUP
JshuL51M1Lhuq5IWZg7NOwaFEG+T/FUQhdzFfw1kOKFCSYXXqkP+pkO+jFZJSeLksRhsiXMfd+ag
++h8nDwllyhtSBOKqBhMWKJ5313rpBj3Y9L/y/NYwKggeo1YARbxya0JP8lS+TDGMrVIgYJUgAzV
LUaRpoYzqiY93O5SzjrUS6atdyr/K1I0yPk1B7mjBiRkhkSPm2nwo5JX5cwoHdwoPQ7LGhf6mo8l
Yh5DEjxOJVJDmncmEEdVMpGHydJNUNQPxM1kvFY+0HUEsKIV8LTxaOhjCfN/o4xsA7KKPgVPzPgU
W5sox42pvuYCYoxxINg1iw5CDtFFMYh4F+QU9NlLDDE6horyImCa58jkrHrKgYaduNk5+QuW6AV/
ZGQyI6mQIlwxIiC1CXsphp93g17RNLByZ38KQX8R5uhEd2wv4SkS3oIRn2Kx3ReadWK6nbBxT0Bh
R2vEzihoZQ4xsXsl+K1ylhgfpEizB6u+QGehI88kD3YPuVjmpREQiQpiAdLTEtMoFXnu4W22J7B8
kZHcGzWUkjac/UFozU0Yo5FoDxGkkU2BYbJNzf/by7gBSNQZEBY2WSpKTmIq1P8Er1E6jhYEnKpS
HiiEmAkbDCoghDXwePIQsxjsht0xmCZKRDhjMZAUpIj5J0yL/ayee42EsqXJ0JCp74mF/m8eSWBJ
eJn5pP2LSAreW1nlMBp80ZeUbK9Im20pFDcVnFV7npHMawUOZKI4eaVYgaZD9W6X4onwV/RVdQY7
oYm3Zi1yWgMLqLpiFA+PxjeJDbBNfL7QtWpXCn3dgZ+12InSOykMg13X6qd8Lv4mYrg8uZlPSjP9
RRlmAkM9HdNZhziCmKqQfoKq/LIU8avSlx9CM5HYd+nrqBKgtTSdZ4hZsSkRwKU9lFlrDo9VpwKP
6YpnlNpPURuJI8TzY0Zxr6f9fpLFa8dcJqFADKthFTRZGu8QqWraVn4b6D/o7ykL6KAZKuYAcqPs
Npzt7CBUkuG9H9VXzcjfE4SqvsTZEAeHMAkOXW08Iy0evbqGL1yaKrN4XeI2pPclNuxWpFT6+cCy
7JqbGk7bEobI3BAsyoiJylCWFocm7S+XBVyj6VHSBH1dFpDRHabhTWQCstNLwRcaa9+l0j8lnl7h
12V2mI3v8YRFSang15FKT52b3tZ7HGjydPhL48RPc/0xiv1LU+gRZhFVswHFewd4Qp88L8POQEIp
rqgCfvTQH2XjUpTKa48pFrgJVJ2pRhA8sRTp33mkDJKKaqUrIJ3CkAg2xuolITYKHn5oF2ypEy6D
RJnFbG2XT9gQNDPTzjSO/FYgOpwsQtsoy9Qh94/Kt0FTp0rdccGplIxfEEEGyF/qpMcek1r0C9aI
0nMBNkz1ibu1YRZOLjUGYeVWR9HVVwHlFZvVzhgVxrxWK7akjbZWxBMuJaTS9vfa4PafkkPaJSeT
4cEeDs1NjLp8naNCLgHEgTlSHvQp11DghuTOAXaKMugZQDqCFS7yxahqhGLaZQiBVZKV4ACPZzDp
xCzUrGs9Hhy0NLjovfCRV6BEc1mSDCwtdxhCdjf14q3h4T3CLNEgGOF7HWDbkYBCeowaIeyCi++k
MtiGohI5Rgv3bSlVxV0YQAHbKOgKJw5TKEq6vxgkhgO+obZhjAW+GzNpZTMwTf3Q9Ty96BE+T4lh
HkkGWRB1hjPMy5maeopBRSbIPy13Ql5HskfgLOWaCHpcxBl5zhWHjCYgIjbCCgcGaQi2a3DXuk/D
IesPQnTJDXQcfDLwHjvp2CCp3QlJdJWtbtzHbKC6moVTAHEiydViZ5JDD6xYwHOq3tqO5gDDx3Np
FefSzIBeLC4WbPsuvYSyY84QImvNIcqzu5D5ucCtJcFog1Kw/MlpJG4ajfeRVSjYCHbs7dDKTL9p
4w00znEXo7mMq6j2pUkmkr1frwcpv8VMEf3ZGil/y/dG39Ri8mohXnMHQh2Z3gh0PunogFJhy8ff
nNZcEPOIoqsoDV/tW3Qba35aZHlyBtI8NljpSSW0XfkgrhLhBaA9KMTn0SS3kMsUzRmuFQDGUc6Y
Z3WokVfoYSlTzNYXbkdR/RlUEYehRv2TlHLe6n19WPDT8SahYT7Th6qdGtN8nLv+MATFCyxEejzT
nJAMWkS+BnO8Y4C1l/LoDjms9SCgOhRRtcp8qER2bDHftOeICE2oQ14Voi9PBeytGtZ5QaJbC0Pc
xi5cdQVh+OojxCFi+FHPQDiVyAmuNonX6nDlAsWA+1le9MoKDzn2MmMlAOeTwoOST8mdUNevTRkc
jZ78KSg0o5MZ0mGSb1ZhTQ6cJligcHAZ4jRuGnfxPhV2lWxMBz1BaN2J8qZerF8MPBen7wXU2bKB
pRa4rdBH8qbpkOSiFMkh1HGmaGsRgtR+jC1aCeb/mjmfR6WnaJvNHQaWR5pvXI4mFfMADmnFQvcT
d/2GrtGTS4BPbB8gWXXUoWKuGHCNNmSwoyBsA8GRJdgixcTVR65r0NfXZPFTZuluCyfkoHXlDuf6
3BcTDWMoNWndRaU/7FQ8E0Tm+oRVTcpWDOHwiLVC25ShtTPJr7xIs/ynhXxKpVHQFEyGiqNncWL9
M7wp+l8RMrWXJTH+LB0p6mkEi5ZxFh43IT1AJwUMp2QMjXkbpxQvMy224AtZeurI2IktIVxrzE7c
PjQbqIF83mM+BnS67XPWAcn6WLxCR0kgYS4wiiCWBWv1aNGDV/G7Ai3EnfTqFyrFz8T6DtKaEUnw
lcvqo2qN+5x4gTSuansudYDnFOGavl8k7b3uYFFCkhOgzSIunN+7XHm2BYK4qsOnXymjFDZU9RJF
cPtNIB4ny7+m6KdsXojZ0bqLKRLHfEyGS5peVOw10O06svlhyS9hT3A1Ij35VU/3Suinw3HMzylI
qUEUwFbQ70F9TrfLsB/1l0K6Z3SspTNqL4p0N6KjwWhAD2+j7PNn2QUDUyVJu5vmC5Q32+rfovIB
j5EC6yHheZwvKoIy6BNIra0KLurE7KsGKf226nupk0GIadoNygGadi5O8cOMZFvO8IR4iqjyAvwt
QJU8JXgswW4k7U2Frz8H5yK+t4Cg48tcnDPokpTj+fxTqMSDLO/K+FqoL+Z87Il4WP7IdNSM97h5
LdNoay2f+sgwT78LUDKXA+qmdNos1lHvDoGFTjTu/MhE1L+vg8MS06YcrOa9Ue9iBsOvXp3SrE2K
+WwwOEm7w4NHT94iMnEt5bdKHwnZt0Z67MB7qquoH+T6RyyfhvSLoS7XOsal+Xlu//ruUYpwjO9h
9Zeoz0LTOUAie5HOXfEZhd9wttlGMFbn2knxBBkZP806/2ZJhx9a/i2iApa/AyCgQH3I0l0Jyo0M
WJnULg89QCZOmWpJ0EUVrPA4pOJ82aYmy0wzoQ8Dw0u82FURIuD1u5qKonwfZy6AT6m17C5+5IRa
GCm7jHIcrX0hPMpsp5U72bRsiY6/P6Q56daE/N5rjIisa1CywE+m/IhZbuqxCDdE2xf7dNzwMgfl
rRtPOqd2WqAnj3aoI5GoTKhUwl2hnvmTK73GuOCjNoAQAQRgfja61tJsMXAg2bVyq7GAqFkgCvjs
6UQlaYS3aNlLTH9RM8wWPjVOdxHwH4rrypx0VOBrej9bDvVDZ0YbGZK5BIC0IAhtwZwMeg852WZI
QKmAYat9wZagImVJ1x/TYMELREVGKRUZmdcJlbeC7ZZg2NOqi2jBR6zAqdl8bAJz7vx6wQvOROV6
jQjOAfxfh2ebRXrv5HdiPvWLmF6y9Jo1n6EY+ZNxJHyvm7w69mCSk0uNLu+SJIchPtcE60qvWXjP
NTZpjN3WjzWQbYwzW3mM8MiYXvmctZqh9stWW9275HexKWGZpvjkRLYs30PLrhvcJAJ+Yx+kl+IW
agAUaJKX/JstIiWHvH6Rqk8zeZnEvzz7k+R/KeM8I/lsCAYOARsy5U9kMtnlzqzc5vFrqiuuWN4J
F3oMCJtzF0vxg4tTsvb1/E1qjhMxzUmXwMNH2tb1z3m8mgDq8AIryK4s1vlvopYWM0iN9CvynfvN
HsWfghl2OdICwnOE0e7ESuTDXKH/6chRAQ2UHoabm6+x/DWieOU1MifG6eImivAr9ilY4pI8UWFQ
d0BNnFny4y98Ei+e/pkwK5Mp2KvQELHtRbS7WVd5xYe07suWM6fj69rCQUNiXhocRXQ3cgcPefgX
ZCejeRj1n2a+myu1+ZTVz2q+VBIOiOdwelODr4Z3EYFQT9ZbNcqHEtwOMr/dutAosWYWsXS7sdwB
65xe+hY+2gbSFC4/obXY1cNg5mQkKwSKlb9obGX69cKK3DWHqIEZO9LX6kOCxyKr+GvsvpjBe2Bb
NiWBep+NCtpo6FSRyqxnQrj9Qxg68mZfFMivbSzztVYOLVSKaHkzC/Y8q77JMC5IMAMrbQM3DCX/
iru/jJlIRvC0XH8PDSJhnDJlzMg4e0wsf0QMQbCh8iP0rvV87xIvpXsJ2tFR+FkLDvc5GZltUuYm
qitFpqthFkDHbUfxbw0fhPFyqXjDeQCiz4nQKCsRkweGG1zNYZdvNYw/EC9wxCNu1mFywrtNsDmi
vGDh11B0KioZvELoGiN03CWiqzqjWuL11a0D4d7BQ2iOICnMnTsF04ZlB0tEQCNSuWmS72JcHDuD
SHd88kan1lrH0iJPFB+zPO/NsWDpY/vMvF/tZm42zOj0atMpb2nZ4RDHPgdtYFjk6Wrj6NyqQdl4
UQAUb4Lo5qoNPuGm5Qe8koeKnbM51E4ZetALMYSddw09DxRdMnqN6pZ3ZFrnyKisGl1coTDaTv04
GmE6fYQam9iYkRnMdgkIkaXPVde03IX2M8UaZcFWR5dQg2tQX15G6i4dY7f1h5NbVu90nEP6b2aA
ef/Pig+GcRQTSIefCvu4HP7B7Xbo1HB4StA+qIhZus28fMzqQSTqqlZ2whJtQfNcFn+YSngMIvSH
tVxaH7jC2iVNz8BFK3KAVkQ7TKinx/ZbxtUU3wYRoDVvJM8KoTnhOCkp1F4cj1lCag4Gkfqsu3Fl
OR2S9qqPNqOJEBiEZgAFbCA26sa55Y1M1n39e8zsXYHEwU5ZX283h56Vq9uuN+D7AM1SGJcD10mF
U4R8Cqer2mA3AkGHUsr61/QfSNcg/vPUjMblAfsQE35QytJCFG6xpDTGgYPyr6pg6Bqvgfgtql9t
fowq1o8esiSCvxx6k8LRTHaq3XM7AM9RhpL6wwKP6WKypfa7QnaYRTOPzzd1Aw6OXVQqqRuImzcx
xfMiXm4CVwUjEkAdBN1M8dVAWcvZI4SqlzGczimGiGb+Lo8ydzVcYysCJH5q8V5shZPGndpCi8iG
CrsBiCQZYGSId1Ro7cOk8stlPPW6doX7ypPk5iMpU+6gdc/Jm87Q/K4CAJNhv2m6OwlsYKnflxAg
xBCaMCkOaaU7CGe2hKOdiE07ln10bioRYV+wDQamq9J7K38vaB86UDcZpq01xYdAEl/TuNyXI6to
nny4BDzriJMclpJRva9k0dHgyRM4LYrYEksbjNn9KcfnSFswJkn9GYQ2zCh0ZPVk5tbNrHCaaMZ/
I/4eQoUNLjd2j7plgU8ndqbT5S906mfkXhcTjle5CuKZT4YTTiJDek+H6iRjaVOG8bUOPFUeGA4P
4k5tA/SCEoYK7bmT27MnV9KJEAkHKcSma+dNPyRuz/hPW7DjCCBZiYWntpKtFvNRSszNROqy3GAc
wDWj5/AM4vJRBeMd2jxVe4EjSS49IrF/r2WDaWl+Ktr2GNYhiYKGp6idb0bgvabyVksiPm/WuWnV
F3iRZ7XQ/DL7jLP8W1u2ltFiBLRrLYwKImJykvIgRwDvFKaZmI9umC9PWbWuKG3+ppSpCE3ASRWk
q8BYNJPabbbvmvqzEZI/8i7OxRi+YqCjV8291o3flsjRPBxBwZJTGMw7SYIiUuv1V2aBInN8ZMCA
sNR0KIvr2T6aH3Ve0L19SSuvH3qlpPA57+q03Jb1t8gcPR3Iak3OE26a5YDh5SFoD5hc5NYmh2Nl
AViauDrBmrjNRL9Efry8xD3TET/r7on8WlJKtMcmfYnVn9jgOC8rktSPg4Z/R8CHEzIZXx39D5gA
YkDlm9WnaueMCz5D9dzGz4K48pihcCYA2gKoCQ5TOFCViWKBLxr5opsnaW9LviR/gM+4udKRbXgf
il+0KE7CwD0nok2eLftBtTJdxWFfiJdEuTFbdfTIz/NLvGHegKMGsET0V03EHnBLuUrqicojaT/Z
1RzEJ8W2XEPcyKeES1vqALmVsxVfMYHxsNZpz2wlf6FqUkcG5RBK4Xx6RQijSVaZyCIrhbekwMVQ
wgfmb6rxmnEA5xL2tMpDbvYSAGm6kwp/7H2ocfwTK0ddS8D9PytJ3GH04STln5K+NTHcTiS6W2gH
S7KL6id3Jc4aqa1fzPpEdoobNU7lIKfAmMVGoqqdOF1My+dMc5Rq08Csk34yoBPIsINfZ0cQJ8xZ
E690p3GXhDDVME9Y0m8uL5xizx0AXhDTOpwUqJ3S8FJZe52JtQznI56PWmQ45J4iYvIGRF7/MH3X
LbdocSObv5XhlluFnRufKcdFfFshAxSRtmhup+kxLgc92OE+FXmwFPUrFb+pv+J+m0cfk4y517Ne
6ANfc+Ej1p/0Rw2GKOKW/LeKcr6QcGJweUDamS2TfXsq7/zkm0i75umJoM0+2U+bHvX1wSzPnXqv
EFUaiBHb+SI6nSuS26du5ulSV/4gHsYBL5kT7p+zdinMqym6WrvR5ktv7kQXMigbgTo93yee5izy
JvNZOMUujnCvOygVZlzFT778CtpLPW4y5zFDwvoleauV7lH8R7E+Wr4S3dJuO2v3nlrqEar/xnmD
DJc63K7rD9w3dOysp1cOY9G8GcQhZ8K/yiXt1Dgnu24jFBejPoX8LA6gW/bC93Q6C7fX35j7T1pp
+V43bTqXQXFsMgUGaebKxmtzVN/n7rcRfGI2JPWsTXshOay+0k7osMz7HL+ugxjcCueRa/g69aPX
tZ9kIAoDfrz7rv8ZKNSM7h5jIoQ41TaHl0Q9yfU2tb54/54hwYS+TdJu/Sj8dDNCXE5eo9nPMInm
zDC9zBeKjWZTlzKXR4bKdfQ2bDQUe9eFgtWwOY863oPhyuvTlYHd6L/F4EO3CSkWe+tN6mtnGG6E
5FADQceEkiTQQ/q6GNtDjd6CgfKWOY5tVM8OvyHqRB23Ksowy6/+AinG+w2BHvhIPLwFrZ+DSsBc
to0bylXO34uUbTW0vozjdCzbMv5zwm+7Av1bmmfQnqborWi/1pWGVAr/88gFTaByZ8Dl8KsUJVX9
KWOnpKC1Rvdm/4NVTmPyXqjXZf3ETqN6QdFlFzM6n0sbXiMZFYngeXLwFTYnWiL6ppLfdtt6R4xW
1J17GJbjsRQPs3XvqomhZG03kBqncpsjIhf+DLgYjQDajn2f8Bv7qZ8ZHzMVZq9cu/JnfcCPqyg/
CaJ1NCiWU3uvimtd7wym7b6k+SbhScuhaV7b+tpQNr3Dxh4sjpddKzyRzdi0dcOJfpEnPg+cuml/
a10VKekHruRy8w7lBr6fvTr9UblwFGEAve17fzQfgQ28pTzD9pSAHvC+HBGTTre6z80OnG2T0RZj
AIDZAW8hmr/+m08z05P9Ovgy5aPCND7JXkLlL0BKfe8xgBPt7L0EawWz6g6xtRExTwy8eGPgJZrF
1wDjonUoQ09NlYxyhbnSfA/iV2m4RZwvOvdeD4GNgptir9T3MVoczc3hXCfqAXxaoReEUVoSL9d/
o/Ou+70V3vrlMNtfYu1BbaA52ZvtIWfwNufvOKMGHkcrdPMNNlioeXIvpbNM27/Wq9wmqhwVxoaA
whqWrL3I5wXa7nwUtLOu7fSclmdf00WO6j96JTG6B5wGXX83Q78S4cEyPDwY2UEKjqX2VFIAru1U
+JN11iLMzPcinI/Bw9GtPCSlD+dfGi4ZKzRa9djr+HpfTCdEn04pHMT2INA3J8lPuPwUiKoF9W1l
jtOgOKEr04u/cTqnNyXY9pa70lF5gMlVfco7RyMfDmuRfoMthreYKv4m3OBSRpthksHDx/ygQA9j
b6wuCtPdYXrMkRdb/pcOJk7V5lu7ytdnd+Y81/1/Dz67KtwN0J+rO16AmuAZ44NAAjscoVT7Q3XF
VhFlURj65ytPHZI8iXJXzDYFLMyK2fee2ImCiy7Q/LjxTY8oOBjLwnYIty2RIMuz1nZWc86BlC2b
OseObgB8NW2vrZWfDGiYFleugTLsdSz3bNyOUZC279PTFPuK7Aw/EKlsJBCbBZmX/W26KkPXC2U0
CntbMy5Tvx0UYPSdYD1TbIiya8KVEzpBvmmPZJDb+E/QRTIOcgHr6K3IqgA2ukoGOYZQjuGBQGBA
EpYB1l4mAxSkrG1Fe+uyaz+cFQoe401XqJAsd+g2av3RdZSzYO0+hJP/oyEtVaI5PHsNEJaOail7
u1tbWaGgT/Pj9ILhFcdi9mpQUW3DjYKao6V73laaozIshUS1aWCcXSVOg/Sgdy9Z6dGw08RA5z5n
082oHh3ULghVtBLfAa+8VdDIfUlRgD0Y0wdtL8av5nzngB9nV2STK7vGfMJgnDgxCgTsV3Ym7Ppc
GenZn/Jdiw4BQa4LdxvbI0e0TKnRGx/Ccig9POkW46glZ1LINnPC6XyYuCgCDqyZ2+MUs31N5rYQ
Pp1UKDB4uCzTqxHthWwXZW/dkzoGdzSPJW0X5rGIdgKTYXGjdi8MpkEBcYeaqWdAL0QIdfp+dVWr
9kW0xZJ3RqSQnwU2jMYGYRBPnjjo6SGSX3LqHbnYjmQCwgCj3ZV9FmOab+CbDOXBnM6jtccwEhDA
hxTA4ox5s8bABjVrN5z+GdPeMo5hgewbo0813DBTQe3MlwSdhrDMs5pSCSLywkFVq7Sz2al8g4Ju
6ccWxzBGospW4ZsEW73yxemnwNBbZr4jBod82JjQJVwjwfmvOyjdpR+YzsDCIN7KrT28E8xfJfiZ
5LdOpvGOzT1cQMZR93y6dBsNNnaD7gpmlZwfoI80PEP2kQulrZf7miGXh19Z+I+rHLOvFk+zekPo
RxujX8Zdf/gyxzeRcpUkbgr0wlbVO1vGGUPfbHYIOenKt4Z4mv4mTvPoq51eyBsxkrfZRd2bv6xF
3PIZttidMYLZpC54njfXeznHuA+DtvGiF+8cl5q6Xze8HnwQAM/m+Vw3VN+hP3A0aLZJi6k2N6+u
s1kCwK7hjXCeTNiJ813VPod0rSFr8TyLeC7vtfCkmxfEU8q8zYoDHj6OGJxoE+y2YpjfQWF4Cwm7
RT9EXjWIp8ltViyXpOF4lU+QDSnTM09258anGnQzYG6OEWWXKG8lLaPGEKePL2tvZQC/0yQkJH2K
5ts4n8zqZeLDnoaTOR3N/qokh17dglD18E8w12Rn4Uo6dzVDLJhtPJtFAx38zcMtZoXFAaZHO+3W
CNdUPFfZdn2BarBBaBHWKVXShzXctB27US72xsA27zOSOX9X6JRAj3T56VWmwdMHAyZH78+0Par8
qIQ7dAU0SqxKN3OooJEjrZeDotwn9a5rh1R/V+VXmTptKD665r0ePxNhtyACpRAak0s7njlwqXEV
WhTZjZjMz04/X4PwHlkvFmq62SlsvBkJ56GLl440g22wn2AnGtGbyMDUBcEFaC8uy940/aE7lnhZ
2JKDz5TgYupmbdYDaI4vY/ZfhSzjEFnuwwy2P2+g/1uDOLfMUmVm2RpVxRNPky474Hu6YPboVHYv
vIabyON40alJe+GdhpdeGctcjA+4Pfamdc7Q9dW3SvmnMgPImBPMEhAfxGfZelHLs1zOdjIeguq7
Uq/pQkX9BsW5IDo687QCWG8Xm9+NyNJ9Tsm+/tFthLTNTjRo8A6tRqmEKkFUfoESR3Gi3MNrF4qC
Vf7m2m8Znq0ltyuHZg0lEFe5Ff4a0T8d31t0Z8M+qwDyb7io1unxsU5JT2G3bZSbhqImzS4z9VA/
4057tqJ/MAHEbwTFTJ7IkGMiA5jBJaG2dBIu/tGLolFJHhklthk0i4ve+hMl6ZK9qeFBFr7blquL
I7O8Uz7UVgWOAsGhPMrNiyK+c0UVOuXotFVbP9PfEobDgnBfbxk4A22+0+joGR48BhUVDpxwEShb
mM6CeBzr71V7l4AMTgx1KhV1NbkL2W9tXdPxp8nvukmZcAqsTaz7gMsc5V9KDovaW5yRxsfFr5fC
lJyjryX3SSegMt4HrYvXg4OeiUNDXjZGdELg5ZUw16IXfLxlzRf0a0AJJ4POYr3siKCoaLuYSDwq
A8nCRk/gvB1Aq7r+lFdvOr6WCnxeXYQU4ICjqaRvyB+LC5lEweFYu8Ue3E7ChLLvtH703afZbXp9
k4QHRfkbiz+4SgPDRepYTfm3Nmx5tifczy0CP2tPY75Xg3ODH2j7rdXvbf8cpQcfiBISzuRHzVFS
9rG2ckpwpa9PzA5U8RrDTaif+DfylI+4u9EChVjb5KPoafkzr3ZLdcRLP5C/FDtG1ANr9IiROnzc
n95jHScP2Zm4LTgzlJscRU4tERti01QSuzK2v/KA+zKDcelvzA80xj1hiOOculYDUWv8F+Pljf+K
nY7/6K6cpeON2P8E/TltYLnLJAYgXNrqvmXt5Pimwjop8e92uOVoT5wI9wPSpCwXz5tIJcj0L+E+
YSyWfk0gseuPwcchRR72XdisfS8lrurXUbpp0hG7GCR9JZgTZwiYMfbCOQoZEhuR4l8jZSONMPC/
ceJbnxti1neqsx/elgmEirCvqLyncHjWZk2ROVmxsC071c/tP2ncp5wrAVvs3A9Pk9VRknYVjE+T
fISweAiMLbIjTQE0OK7l26xfaPMpkt05oDHiO9ZMA+v4Nce4c5tUJwNwkTIYwoUOyZShTAKsVZ+o
YErSiaZ/7MtiehUA6OivNeM6K67wZy6b9COP/bnattoOD1R7RSH6Yy2fO9Nd/nJzyySiUU7sBEne
N+LODC6cAZwKMwINiY6V7qvCzlWpf7AqNcyXPrqb1WnUt021mlGAf7w3QK0aHB5aOQGDlUJ7x3Ee
feklmA58syHchPp2pperKUHDvx5cOh5MT7eglRknAJt6sxiHmaa/OvdAktKuCm8QnqHJSoCnH1V7
1RWUQLbhhPXJugmGC4dbmMH2GXl5TXP875sj+JqeYf6azKco/6nH81oka2EMp3qEl0nQfPnQRj9l
BBwVd4sLRkswAqPKZ0reU6wb/jhvCcL0Gg4ZG9TDwD2YXRoFnLO8JmGv5n5snmMcu4dt13zKMXSW
N1X26sFvrcfX4uT1hRMl8jq0hje6SLcK8Xt+XxjKFZyVRvY9bnXtwhSz1D14yUq6S1/1bLO+cwYW
sXlHzOJE4kDRXtvztghf9OG342fl3nBk2GyAAKQ8jE6F9v3N4pdDtGf6+CALpGcsM9v6Z284Zgdl
5l0WvynZB9Uu+y13aJXumMyh2d6tq1mQD81+eAqfnOYawabSRWkpMhUf9jRHso8jVKscV1gTwyaK
UrPdLdlLJH1QK0jzVo4PM5mj/RXeEqPbB8kfjtR899oPpo341pBtBiILe3ESvE65rX+xyPwgWT74
ZITyxbCIaoaZYU/KbRIvcMx5I0Au6ynbbWAsQ7v6NCD0dN0n1+BkHHJrFy6biPnPV4YUa1fCM6BU
dQfGdW4yOzEXSy7eVfWSVA8A5dKAWTpdERvGwmWeweMwcz5W/v9YOq/dxrFsDT8RAeZwK0qicrQl
yzeEQ5k5Zz79fLsxwBngoNFdZUvk3mv9ETkV2eD2VUBIVfIBWGdqx5LWFuWl5C//SLsJVrI0tEjG
x4U6f8bwsUr9ZidPyTlbradOx7rfyzg5mJAHND4iW98IxKuShse4/BXtYlbx0IBK0uab3C9cf7BO
9cFc0ODFjfXJLYVS8cnXblJEwY5HO8QmWk/VU2zOI3gbs0EI1oiWDDOhukVXxrG6q7n0svGziTcZ
UIKUfsX5l6+insGY07EHWztykXjjNv1IIM4vf5i4Oeu1ueqtd5Yd/L+kSBMhnhArTreaOB6Nluqa
a2nPtMytLec9mc/ofVplmagbE5t1v56idYlEMvk3JTQYdAeBuhjhrhNkgH/MoldD+jKODWYd6avm
HyfVy84+ESdDR+6L6pyF3yYKqzE+5gA0VvBGWh1iix9J3hbS2YTaC+FRmFTk5iirt2j5NUJZ4q9z
m+rZ+PvOtWhyO/fJWtwJ5rzNwIbmzoAZ/Z61f77xEflPs3t3zC1xK2363QZMR7ux/J67T4k0eEwo
fDUCy6bxI5Q/Df8eYjgX6ECiPMUqr+n3gPqc4A7U7Obxnv1wZQuZ6hcSsIWdNAyUzBUyFw+3bTZE
hEXdweWLbE+J2FR5fkBidQU9z3MTcfSTuJZv8aG6GSc1+YauhbO6Z9KlXnthZUJy8Sc4hW5kHHTe
5elpyjUh4IcasQ3HXPU9hLSvlO9bp7u05U4NUdukbxKvK6JdF/tjJ3ltjTrzX2ILRpdugpz3hlQJ
n/LgOODx5I+XguNggCutyZs3CRfF6Pwg8AqsFnMUK4d43ib9Uy3vWXMq8l/HL9yOzS1L7rL8MvDz
+caVB21E9KMG/MD5rU0uyT2erxb1lEDN8macCtw7y1DsPEgY0LgFoPn89aUKGwJMgmydc2/8Qc0M
rQq8iXCRTk9dee8EUCSjme6fKLsYC85WeItknIRbPBCrNL+Gy+/UxyAiQcxiAeCIT1e1fLJQPI1j
utK1ADev4xq6uiARIrHJ/3bH8AIwxJZrOvuUfZvsJ7ceMBQSzDEdFY2zht9r3AfFS7yJhXwiNoeP
jxAiINNketYce01w0v2tWLnFksA1wYPInQ+QQ6AbSkjMRtSn0Qe3naV17Duu+AVUUFETunkQovDp
PXY2/XRHqkyq0nmeODSQ+G7ZC7LMy2mNtlalfcjESIA2oezOJldVoX5ryQ+wvaXuq/yYGZsQo6Os
9ktxN/QqBeHhdlJuI3iDvco9tsNcWafmQf6kXNRVmxvS3ZXDUFviyMl40ZnQLHNjTtvSfO9r+CM+
/oQShfahmZgk12l5stU/8UlY2ps2vOfBR/0VmSJ4nitaOrISclJJyhbeR30m0h5w8vE3Rti8rpNP
ZQJp7orF4hH8BtqmxvOapB9zfuBzi2GOOhUGYEEiXn6whg8SqMJpzWRhOgzWnjKc7PqE7xEVn0XK
PEMxfNyUnGpMvu16lHbTbiJWqCNy0saMnmAU0qMrX6+Chq9hfYCLnxFf5vJH4Fz9+g7JsDRRLveb
ntSCo310mlXTHVrrN4s+xrequmDEt6eNscCgyH+tgGhc9f34nrsAYTIALEKcxmNSclQmMqob68+s
vY/Tmy8KS0c0BwyvObuzV20GDnbxvSMuFNheYRHo131bFtbM9moZlGLu9eivcL/zgcV3Al4YcSkf
K3lrCL/eMWSRr0mdUlikU9YdKzj7NIbte1pRg+lRz1+S9urMP1T5fr9T/W+txBWyAP0znup8M/uH
4HN8/wN4WDNh3pCkrIp71O/icdlWVN6AH35U3KC1jkjAPtIAyspGDZUg8947Mqa4m0l+q6J1xwDv
7/34iuJOcD4W7WdUWq1MD72bTKSK/jZm71X0p0ENo/13eEIU+JsZFiSpec1ZvutQJaLDuCExc2vl
0GHbVq6Et5bRKl3r3HlvBaEVljavTGAzeaZ2Iv/My5c4XM32S+GCGa5qy5uVIzbAPNw1dHJxZDj5
zTZAouVFG6Ob7RiWkEAntMzbrrS0/F8yGGld/bOwsM6ts7QDtmRzY4/nUP2trIXaQfscnR7i4GsO
maY4uiaKVnoySwP/pZCfYJTUPoS0XwJYahNO7/fAvzIy0AZQI3kwsOO2WwVmmlR4qfyrwzdnOPJz
Q/EBLIMn3sc1MbpJtBOOlx6TKHXvbIPbMNgl7Z4MU3qtjpyJMr72aaBMwfpRkfcUJkdXeWosqlt8
b0y2EpSktmwReGK5hvmk4w0fo6U9O5iISOhVQN0RXfB/kGJWDGgHbCpriE3mG/kYPmxWbyxJeE5J
+8gJDNopylVn7dT9T6n6rmeuycOwHNZxd5C5FLm/ozUXivHfLgP+ZRAek8enpL8IgbZPg4pcbivz
0YvKSGwR+vhM/efUs8P/OdKHlH7k1cqIkF1sRnmdzB4j8wbja4N4adoaXreWkJ8jxsC+wSvw/OLQ
Nf6hAoQzT0VtENMLjPyE+4tuow2SJL1+6nK7RL1nTB9iL8SZ6NRnsXdW9XfzRy72wgDSmtEK1cVZ
q9kheVj2UnFTqn1a/zP8E1gU6dN6fiZgcPHfXWsPXG7NsrJu0G9KdbMR8a4wsQI/AFRZNgGlwY9a
Ra4S9GtlrEQEJkY97HyIlloNyV//48tftrMPNYJJle/cPPHJsMNEnLU4gJdC/gPqR9OGSh4yirSQ
20AkGqg7Qk6WOFjUZxbRhnYuu6Mf8CciTfWLZ4SHPqetWDDjdGWSksgESAxpXGCdnQ66udPUPYVF
SuIhitPRy+J0B0nUsrsZvWsDq535A0NFbMS/d/So1ofTf0XG71Ah+zN+O2Ys0mDcyef+grmnCIsd
2Zs2NpZ/sgtT6NYVCCXDFbFBPRJ2Q14cH21XLUswNgtOx+87FMl37EytdZj6NTS9glUP/VlHXGt4
4zu1Zyg5RiMihpdNe0wnbVG9ck6sMQ746Pp1Nf0zUcSkoKxVR0wwrwfSO8WGiE2/6uzsZxfAzJ4h
LySNokUKNYzo1/Lepd5LcGHxWyv9adXXHGxjLkR6QjjuQWgSxo0pXcWgrLHCLZ2Ebs7DF1S8qsbo
Bgog6b6RT8Ubc1CCqES+N/Sf+eVmkF5KCIPM/pCT4CEuKpqWwLLMYtnRzxrkCpg7rSuc1BSP0HTc
oX5akVwTBhtwdbK4QorRKhwGKNS0ax82nO0B6we7k9DC2mgqIZxpxeYP8iLfy+3lQJcOB8nCx5tG
4yvud/ru3kZWWn0NwO0Y+5bhO7pY+PVm4+gw8FV4xc1hR4Qww5lrVXvAFZOfBVeMi/6UwU4XWSZs
GP50UoqLeN5Tcjqy6q3iyy8Gcm54CUqfZ8njyw/u4l4WehO4K3Xaii+/858NKWjkkbpZOIBQEIIA
suPsVZmVPeRrtAB1mHa4qk3nJc8HrbxV0ltB3Ey38/MXhwJ5mGr0mOE2GiavuFjKDhBmSfEsdtq2
ZMT1C+y0L7IRWPYQgAJmCtcLDlqtvGDHWxrpXkxdIbVhHT+zxQ2NOIPaS8azGVi4FtYkfvGCoBtq
Zhx0l7j9jDzZ6IG5kiOCaWVpU+qzlyeNpxPrKTJxfQyxIRxQTpYPhdvUCKstGaBcBWLLMjv6rQ8Y
kwDGSsnc+2CoDjPTuHLkJQc88DcsCJwZNKSkoIy+qWvLU4N9Sb55jO7hq6o9n2GnBQHFj7XIAevt
pHVbqpBH8diAKErW9tPGDaQWv6ZyrURB+rtOW2Lcp0shSk1VviNU0JXduakHbNfHHtIwneCaCtJ4
y1+BI7rOaJvZzWC6jsztZ/6wOqBWsnhxe/veJn8B1wLUgXEhm7rVwVzRqOJlCq3PCos+Aep4NL+F
LGroVpzO7M8kru4oJKCI7FoG5znbRNN9dO4TssSwh0pjHyCCe6DWOUKY9ze7DifCflIeNbXDdf1T
vLTq3SiRhoCkmSNDPvJAgxqaWLxVotnJJhMi4S2P8+V4qUPYIX/fg5mRMevlFKmlUgdWdkn9TwPY
caBx0wI1tXbkBGfdjkZ7B2Nx/s8nlJP/T/Hv4jAVP+jyS25qCB3ZlZUZls4BMkQZhboqg+PmLOXN
1gtSjb5IAScf/PyNCXoGPVTdnPSmZePa8WVKHrpynmCZhZ0ktP9ashGk8MKFM4fjJtA+FRq0nPqz
8deaiLq6Nyg8CAmn0fMeCT8BdL+NRgJkyzWQxAsArI7qReuq6zL1GNJXk3GkBGdVq09e4k3lnDrz
o0acMaWMcwHqcV4RUl/dOp5446IVWgMUCX+SyQz/HeZfEBCNvmF6kHwoJQ6XVN7Snd3wQyhux0z8
VQnIztprAUtX7Q6sEgPzAvCTbl6r4Yc3WU6X2KpVyU3/o9beO+tq+LknE81SYqyrdYbRmVDaaSDs
FtWuhLELrs7K4B2OjUWcC2oVNLoEBSxpi+9XaLTqJUBn6w3Os45ZEhqCnbntmo1l8EkmnwyR0byZ
w0thHIMMMoqnQ2OiceZuaZXNT4Ag2+YbTOKSiMJffxWso3zrfxlCS7lvwZb5OGNkfsheZEsCL3lJ
6IsJxHdpN9xgT3A7KduWKP9t/ChaAbNNpWsKQzCsWIOyYgFIiTTxgzOQevkHUSwqgPlFtOgtR/qu
GGZWDpT+vMwF5ranqGGZsSIrcuzGTIckX8NxHe3u0fKrzrLJaZQqCiu0szImas0BABvKsh3e4rg8
UPlW+T+0GaAnl+j/xBEicXOmtFhgdiiplf/5VzcXiFn+rFeKA6QvHpNzTHCmJfcQ4ZWNesPsduK0
VuM119FCV1wJUwkOdedPI2qIqEuG9WDK147/W8jvAh1S6onJql47Ba2XOjcBP50cugqXQoxFqThY
tCu11yGXoTXXkwoSTTjkv9x6Zf2qWQeell/EURCGR/IcyfdnGVv3045KR44FNVrK4UlAbHgshD4G
ZeRG0RbMY6so88AdQ/7RtOynfWV9NEDAZkxwDWW7aLTt/OHkKBL48pE0+bcQJbJwfeRH1b5SYlqk
N7XO3U65JZYFcY3+BNH8oJV7Aj1dFqHwrHs1mvON2h74ldhUVp16zDgCG+ZJNf3T0i+fWI3fiitN
fA8M4S5mtqn8UBQ+zIzglaXCiF6cxbnRFnenOogPtkw868XzJq6AtLvSstiqp7IelpZN5HBZ0Nou
r5LZITqk5t0r1gN31+JvTqyVnxMCUOkMTSgChehU/51W4zpGA4qDdP5XoyKzjG0TfATaW43gOWk7
5MgvWftEdPbfRweuhOKVzgcyCrfsbVrxVWFOIcFCApmOaHsWBfWj9Zzaa4TJqMjeLNPNPV698r3r
/0kIhCaNcaldF+VjWHWrBPANLwnZWdClREzLi9G86eAaJSnCABnVMw7+8o5zHx0JZ3Q2PnJe9pQs
zLHGJDojdVc2db6q7Pei2SnxNez/NFzxRdCSKUFyj9Iu203MqkHivFtpkQdCu1Ank/TFkaUKcX57
qCgNS2c8HXQAzoWXd4f+SoI+J3HpSjYpekvoGiDxZkX4B0Xaf1WzNuUNiWY2y1znhvF7lf+a4VuQ
fkw4FWbwo354i0difaYr44PzT5E/5elUo1Mo38kHQi24sQl3/dMDL/ro7Osvlh7tHlhXknowe5ya
6VYkV4Ip9W5ckkDvRujL+0ZeVyaYwuLXYLqjRnzKH1wAirQD7uOwWEPGYcvdU95N0BgvMetmMu8I
1CjkT8c++/QKNmcN4h3bMmYXtjMZIdbd93HGq54Rb9V6q0H5o5JHqJroW4tfvcMG64wfhoojAQpM
PF6Tbex0ss1MO+DfRXEhNt6WmZQeHksx0EyErjHJiKnJszqDwQ3+G7VocvnSpaPArBwTHZTYFi64
2BblTDnBCimmkAtJ6joIyYQhNfQqTjDL/5TNJar2RSLsHog0WDMshisTT3rNEZjGv/V4FQPxmAEg
1j3QQ4IL+AUX6/wr3ffZJBtnVTIxzSgZTg7SB3MfwK9V+m81X6z8kWN+rORg0fDS95yAOVMPFm8A
UmZy1yZElRSto4qbyUZ3wdcisa7idPQ9NQNK2qOcrNWdhTsKZqH7tZsXpL+D8Z1ayQ3wf0NZ5xct
4NGRoKpFWx2mbzBbi9JVv37WWBN0bTEhVzND+MGKIm/INLFEms1fyG88N3BAkuMG85YMKixwaGO4
XLvxgi00vWkdjg7UnWgDSbtl4CSPwYIQNl419K04BPsKcxlibHPHPRPEW0d90NS4VquLj+lIRJpN
1U9V/qjZJtTuNj9JCXyLv9Gvj712xBrI7ca7ghQU4Y9ablkE42zTNj8zNsoe8pYsQO3HwY1s1p9D
cQuijVFsKPxZNTpb0CJHtLtOtjS51EzMfADiNBtBRUZKmyTMetEOKi4ZUVt2DEPKW2WfI/0SrNQR
aGQt118KAS9p8x+RahQ7cym5HUzBSl+WJBHV4NT8sStyyMAPEtRbJOZh1lkQaob0hiEHdzK46shM
sjWQVWXFThQHJ8emuSQK3dEHwoDJS3onGefoR9eRY7UqXYuFxWZAd3ARMsoXCnLXDkMYJLoC3n2Y
m/U4vGPjX6Sw+WGLFxcaYh0hzqdMIVun64y/95+zCtchha/coWxBcb7RPIPaBgoSDo201gjJtdmm
iStZhwB4QEYQonIH88ixBVtWUB4dvh4q8DP7CdteGz2qkp7nD3DDXNRRu76y4uIz8fuCyig1v0oF
12Qyu5C010OICv3ywHCR1j/vJr7PfAV2Shto9NUPX5n25xDpNq3UMx0iVUeq/b8GEi82PvlNVoRL
LQ/Q4nc7uAG+LEPrQ7U3pQuvmK7kJyiGIW3q8I+sG3dQk0V1D/k+qsiTQ3KU/+L+V0ZMDwaUaffK
vHQM3nwiy1TbjrdMX3GoARqtR3lTtBu5vhIbR7rm2wT4IWZFRz2Sz+smzR3RCHejie+K3Fz53dAu
gH8xMxCaXHJ5CU+WQxRE4ddXzg6+0s0ftleQKYqjU+Cy6BT8tVC0s0SpM3AbAUB8bR9Zt+6dRxg/
wvCvNe/ScMv9wyQzGp4nT1rT3Vmqhy7Dfsn4RQZSDfRusnF2cDoS/I6+KhUqlZcF99qwkSavTC6m
flbl29CQGnQpwz/NOQBuFdVOBB1/V5VHbBfGug1jLM0Xnhpv7YyTu9xa9q2dG1zlNMOmp6m/kS5i
28/SOmik/EF4QithsZwfpfnmjBvUbYbxZgByGeXeGL4mgPtKvVjZTvzizGNDfhVSPhJ8S/1Ua4AK
N4XjeQx/VajUHrWYs/JLchLgJVyc4TYq1+5h529S+9WvqDUHMk36CSUlJjE2bZ3nNCKwNZmJhdOP
80jo+JJ4mJZnO1h0g+ckRzhq6qq36JBG0rWXYmJMWMyAW4YSkOI8phs0UjzlRnQRaPxMOADDnxae
1G7CdlXT7fay9b2qnp0IR8BOIyIGhLO9ER8LyHuPQSdm9Y3PYSnBRzPh/5vbcxr9qsQ89dKf028Q
SgtNNLn9C3v49TMQZuNzBO5HC6iPpM1wUfjGp9O/lKOhLxxUMw7xgkeZtFYkLdJnkou3xJ15q5k2
l8BySBnot1gJ6r7D04WEKpb+UqYDsFnXcn6LVVPUbqeTznwsZUnMLihKVQ4MEYu3nsKvApoVZTul
1qTwJe+a/QFEEinP6DVN64Gq3eI9Jg09/hmI/3G0De7EFSY5Ekj/odJo1uWmQCpmfIBdoQtrHGbT
8JjDjTHukGvW1EeEqLwwI+EbOpIobnBTpv17Q6bGUDGRbWPn5Zdf8fwbz/94/yh/3QdAn2q3Aep1
Fe7kdYkNjBEAH6kIbU83AvPkFUo/ZePYYy1nK4avSwjp9SotdUOm60CISRXfJX8FSeJWTd+qmiOz
QPecnqNuWxiHigAWxz/N2pUfTzlaSOTRHETOVYZRVwbnIJhfinkHkAiz2qswE1xoocCBqocOU2XE
X479PfSMzZhnihWZuPS4O2Q1UppdUQ7yyluuavlBWhQF0xstCsXdpajeUB8JEUCquKfT1sv0bbWJ
PWj29mhp9aVR3nlcYPZjbSdE/IZzuijlpZTPcvoJiYT4nBYVnrr9AHxfS3+TzPQjYY3kYlHQGVf2
myVtyfbEEY3ZeD9oNsroHoHxj27sqFweC7dOlrqG8Bmj1Vh8pceUudl3W2Id0ps4Aqb42fvHxvxw
6q3hYIZc6sqKABswcX63vL5Ub7b+C8CRcPR0PEWoW1CUuka6Y1UQDjQPitt58a9TSCm5PTreIj1W
qkYGzjbBb1DwGAEIkNMtpWCVM2m9RuZZWxb9Yo3oOPvTi4v653PUOnukklN0BcFbaAp7knNNon9N
uteiVVB4MCxB8cgQ+M8jB3rFdAziizSVfoEARNv68aEb8hpbM85e3TiT5BN6sTfjoW+RviFOR2Sy
hGKIVUhutV8HNaClfMsZ+rQRpdmwJhBSAYPjEw3Y7W9S/0BYwU34hjZyqWmfTse9oHJNLhrje4j4
gmkP6aS1mDCm5ADhtOx+ZaSBAsaYfiy+ps7Hrg17yTib8JGD7S/xpCdrZiCv1f+1wAAC8+T6wIHe
QIgTJgqLiQI9VDe2/173X07+m4DLG+Cjq3SaOQfQOrfbks0zKLfT8Nfp5KOjAiDjJbkSzxUyUTBY
9KgZZtTBuHp0QvHlFiwyqL1B3UbEW9rXRP1W7IuZ4SsmTt+uQYD9nqkD9Fo5BfLTqf86e9Ftps0w
HgjXSahjm4/9soe9uMniq2Wm6wk0kPONjAFZlG3hJ18C7NMHTle89hf9QqoJ6kb3zzPDYnqfsGUE
wAr22u5XafsUPpcgQ+EfgA8cR35qkKFZQgh3ok0QM8e2t/Zpta/iWxx89AMcgbnSiBjjs/apaBsQ
p4Qr8G9sLisGf6aPmBhGTqphX5v/2UJ8DiYIMOD7ew7bjGyKa4DPHO3I0dkOG4R6abyS+PT8S8Kz
Lh/j4ckSSF+fZBLAASoI5lJMbBrp1qLhircp2YBaaAqx5FyFUvcAWacqftOuKiyNe3i+HmNywjpE
1HCL2CGoOcEKZRleEcZ37T6FHTVeCTdCKO/H6SIkjjF3XNhKyyT7g4YP2x259yRegKsW+VZF4NyR
4MKuG1FmOhGJmSNFR01TW3vZ2jTjeoxpDvI3hKq187axPTP4mpBURNKRKyXNnmp0A4BHFs92icIj
Y95ZRNXdbhEQkrHcaHz3GxbsdPzIonMp3brw1aenmHejmQ8gHM1m2DS6J/aDIl2i9Oqro+qiac+9
XPtns8oU7Vc7wEfW+5Q8Iqb4ZmP26spsjlbHL1fRaL/n7IYi59lMPUdefxB6TBErWPp4AGdfhME2
JHSf0vjhMQB3DT1yjeAssiw08+SYxMLtEvLyCNKcfGor1VcKh2hwAo5kD4iytXLxbKdPlb7CteMh
lBKiFbL5ATrRWAGRx8p+MnZ9jX7RpMiKvx47Lbwy2Oi1ZsueqwDz5SYYdsAflnTCawzIxSNHUkXc
ECWOnKo91A88WAQd1i1q4nWinZqOSCwOLm9+cBeJ4ccEnaardCXXIaTAPwYvXMrFM97yX9XL8JeS
NtfwYVwRkGGpcZD+tMvMECbHX2FiIvI/O079Jeqeaf9DZiDmgQAIkfcMXWUj+wup/Yzb93HW+MSP
frtjjq+v5GUPXHYDbApjAy1cLHR/oYYaj2PRU70A9HZkBwuyZ8B5w+CGxJ2Uine6Id0CaWR/ocvP
taVN1CwKEDB2ovjO0EjOaYx/0X607OnDm9iAh/6iWRcMgaLkJfR041+b7lKwFQqwxOQiZ1igINOI
GvEnCFxkLbn/CBVOiHkXcsbhLWo/K2y4mjdikOfu5dcIgSezzdSvRpVfjoWrIKL+EpZ0N60CwXIv
eANX4wgXC/uh36n3EBqPPv2pKoby8MRjPihMszQFjs1I5+9ngD5GJkD2VzY27E5TzaY2LDtnw5gw
Nu84JzmeeQEQkZFfR7WwG5bw5HyN2CjLrvJS+8CfiHZIIZASIMv+stujowsZE7Xs2oUNR4ZBxHPF
rCFAwSA8ODwEYjQk1XFZ11wSxI9EwLh9cSNHkASSU9bdx8829fj19fjG0KA2W97nqnhJLJd9/V3F
B8FP2QgLSNBfMBhk4Z7nS+zWandKTAuwiI/L/xd9020iJFjSxPVRXkc9puUkdCUE4d3FHv6wKEiI
NGIqABPvPbA84aecm0+VHCGCSDvmexu9N0NTY/71Wr5ILSIP2IWEC4BhlzbDOr+pNgcQEcJN9BIC
ri8zylxytTPnHCY7O3uNTN1NGaNtwAuYPgXqkEMW80kYMWbUYKlVROINHRzij8zjwMVV3QGPcfKn
0ZN6ncXgJNxjWBW4ayLcVsqr5vZqctaQ4KobhDmRVBVgLhcjp6DAkEDq5Y5KbIKagFVucfWuqu9S
dVDs/YzmUlOXjFVZ+pkzcc88/ZlxKyGBivwF32yaG5n+S1leptxODKKIDMpPGH5j222UblM4e2Cx
HIkUWGr/q1VABwZFQnBjswKSIsbssDxFJSuAomMGrrHGspZ3D3PZNZlr88xUSbeiBGQxm6/M/irH
zxzibAEX0YAfT0srt9CEwBLTkMfJzEtjmniRhqM45TnyhFm44BqapgP8FjMMMUn0+qjreORM2XHm
NPo/TJvCMzOq+rK+RuO/DpkkryuRR1F554x2tcbCy+YwV92waWD8y+Y/8ZagIk3sf4Y9cP1zWfFw
0z2boJeumdgHXOZuMuzDes+cMLXIlHrAO/AsEfY6iVy9lb+UmN0AxlPlKrb0ROe8I9wqAo0PEBGU
dLLTr7hIUHPg/3D5xwIhEV9q/+BHZGL0v7mV4WmmdvfV4D30RkQnwCp+B4Cyic29zAMxcaUhqdBw
OWkO5F995U2OLgYicGXLvDxgHEQdRby8eSgiOJ+bmHNiEJ03IfTUnyPZeU2+sfWdzv6Kih9RJwF7
dM3BjnuARxUiT4aVMfC64kKYfKus5+gncnD2cdBUJ3QoMtYjhNp54c32Hlpz6HchJjchLpJo+dmI
pYzZCwQBMyKr8T6PSYg9A/3DcuUeVEEnL5Vu+Wo+CgJJNOTkqhs6H1KNcYJYBhmVozEihhxDngvq
AmQe/0tsvXUkzEW/ofLt26Snr+N1Q1A9bP9SIBpqdOrGDykApWUGQdY8wIu/OEqFLJknFWukOOIk
a/Uw6Rho+UcitC56xFREmKBuoXE3zbP+lHEHKNo+I0QqJg2oLG8hz2Z8xMldSdhYtm29dyqTMKlu
lU2erS+r+GJGe/BEspMXw9pygZf4uWBf72N+j/mt1VB2aeQarGypxyK4dBsFJxPAzP1ieDSQb1jr
znqLCdEBJjBBIMl3YPwgFaddq+ZNyv5mg82bSmqwAgg9jaN7LDwoTxFfEP3nTZ7xrh6GaevMGqIn
YkauHYwbywUo9qrvdrGoXzA5oy+2dJHNDx/i3zlDClCY4oy7geNskl0o+jY7mTKc/LznfAsMxG6y
MDPGbN7/cRHW0rK+HHq1ggGcmxia0vObk87NytImUg2XSnmSYmAKJVtlOkFFQHlYmFGG8Gi81460
SQeKguZDjIg74oIj2i1csCcH4a1tsEbTZKCqB53K3QWoZsZFqqLhPcuog/ItwQTiEdPh9qEqy54D
1ujc2lrF4DR+uJZifISQADvdM1cArsbPZPjrknSOGCwkJl4thZjIbrIAejl/h/ouA/GFCCtvxHwF
EjNM8svjLpfnwDkn/nsTfhd9QzHb+qT3eAUAqIxLDsqSlJQh8LN0M/8bfxrMbureQI3a0AHQsLNW
KMDZ7rH3VdrB4EvDTVt6eIkmD9l2N36Lg7Wl1iGszjn9hz6dFTkjYoF0jXaXA55bk1SBsvpNtEeF
/fhhDs/KQrdN6IY2v3woMyP/1Sy4aXVentRWWVjTp1hUS8tY1+rVkXfgG5aXbOE7Wldfl47tMpca
43YcXyK2LU3YEZGU22t2AERPvHCPIX/4eCwzk9VN4a/V0nVIUoLErKtuwmGVE+ZtBm7F7Ja3n6pl
ESzGr+hz+K4HeYkrcGQKYrcfzQxZCcHe7S5nMaHygz+Uu/udxw1+ScR5acPLUD4I5+Gt81ky0aIg
RetuINcLljwOCIMUL34VmsE5hbBG8CrYhNSMn/8hotk9lijj+s6IAJ+OprXTphcq08re4vQ3rHuQ
Ue8bAPuJnTD7CqIfTSC7wSNEAtk1Dp586O/snHXXrqSdlEgnEizEH43PBcuB3rwl9G3PzIJTS1hL
hHrlw9HvFouTab0Jna+TnXX5NZB/ZHlVRXIpMcPKWuuP1NBJigdvFJk/KWfaFOnwy+8E6aJlybZa
z+hdPc1fDPWiWL6JaAhitx4CmYemWVJg5gosCQRFYlxT5A/eQzGTAWCg++B+IhiM2rESE6pqQcOg
7Zrjz1L9I13Erw9N03Clbeb8K4NwMrSe/wYYA+gQSTtlNTcwMobFTvhItz29gQXdO58qUoPI+DHj
T7+6ThMqXsarjjlZ9noHOIVONvw3z4h9sRpIGl5AfHZLokNhb2aOBD08VSZfffmciq+S1rcYHaLa
lmelfwyCH9mI01GB3wkH5LDWHzAKrYyoQaJF853g6/eJi/XTdjWpFBPgRuo5Wff9gJ6fWev0tPx0
qSH04N/iRkEMe1XKfS27JViMFWykX79igqGXzKfRfDl6Rb3NJWNRBT957DATI5JC0N9tmqUDMHoU
NJhDTkJbXgr9nzLSqEanmN57ITu6P8M6Vm+J7akXvb+2+rnIpcVPQRhVtxU+JpVsb+cJaLdoijNv
uaVezbonMg8M5W6Wu1FC97Vsm13WfVXEtWXUL0cD4eHoJimVK4SZfCULSeze6N4xfAgP8+4Jty48
/Dqe5nGBBBAqOdA/YSaI23WE+WoH6arz/ZfjT4Ui2Jd+lHwjAGDA/zC5T2vNC5iw3qjxEoRPHP6L
hkvq7HtviPF3mhUGGzahRW+twIeaZDNyysYmo74XKVfVuej5iZVHQ96CgJmIBVQfOo9vZPtc2iBd
SB0RzEMFkVFtkxHIoevPIg6MiTs6qwR70Z6ZoPPAF4WMJvnsF8SPfAPp+dWymtb4ecgEumgmi2v9
L9c+ihZ8V+7WkxStIhx+CNqIiGA4Y+Dge+9wntUiOry8S2wdskx7vYJjf8Ya+5Bb0v330jcoPCEy
UXMLih/aKfmr+AhdC1camZ+gau0Jlog/81FmvwjgkBjQuiSRJXUOUDLwMDH7NndWcEFA++1F8KcB
wMkYHZz0p5zf/o/3Ua/shTH9eB5hhVLybWpbGnrdkktBeTEq00hMDfMJxNSB/Jm90PSa9JLrjqsZ
B7LluhmMi9HKC9lO/8fYeS1HbmXp+lUUdX3QA2z4iVFfMDORPpmWTPIGQQvvPZ7+fKjuM6NqTahP
KEJSBVlpgI291/rXb5Sqduy2mxsxXhbiiLwN0DsBEJu4QdPkqE245ke49pnkUjfCvwo21gT9cjI3
XcXdu0rWTooPuF0w9ZzEzmivtW2hXATk0xGosMzrRQghSLBCvEWIexBrlxas4Rn4OSHsnCk+yprn
GFdJkFFz1Jl1MTVIM5poaiDGBuFEPZc+MMuFEE8HxDSYLHl4HlT70SE+YcAf4xESMejsLhOPDzxH
RLiW0HKwH08CrIoZFhUwbAqVAzA8JQ8nSgiV9JvgA5cYjvA2MqFzwk7HCYrrO9WVYC3Ers2lYk65
usiy7YRLk1IJvBS776Lggf/qx2fccZkK4aQR80GK5K4UN4W+riJAYJwkYRzcMVZbTFxT1IM7wQtb
hxrHajV7zRBn5jsmun32pVcIOZdMTSp3dNzkNZLRMtL0MaUzeaLVcfLOJCzMQFqMGVTbY3gIm1TB
DKvOOHkNGlboK4KD5ycBEzTTf6YJZy9nl8CRqzflmdCoxUjaiZjpePZbnn0EFJHVtjb2yRIDr3RN
PJ7TmhjxLadZHFCMAvg69XoJTcGAeU/KCoUqqDiTMkeXlom6Hus9qnd0wszX8j32WWhAjGyRTlbP
WCLsJAOqjdMUmBhsYvQesn72UQDhdgqh1J61vU2jey5wzWBgCpRWmWt8qBDlL6ph21zQjVq0YbF5
xLb9wW22oEs6IiSLvWYVQtuSvqquWvl5NCNnDFwHRjkaDaQO2ZmNpRHXwLinsbUW3MCQQTmLE7hw
2eQ7TQYm0JcaK8CE/SSspwCpis3g+czeHZH4rprsJ6vbOOvbs+9jxfxu4aadVmJOpNeiEOx2xB3I
BhvMfahW4E6B9ahyuEV4GZTZh2w9yt1SUqB5zyPrXlIMNw1rTN3hPucUYHeUh05KWOuC59Kxm6cw
vxBJgRNePctx9BxD5jB43azydN/ZEvxRUE7MuQq2Ruyc17Z8G3+yuKYTRbMfGRUNLjQiNtVpMg6x
1JycU8XWQxE7DsDA2SnAItUqUeMinUYJIu/LcKXKJgvsM6IFlHCdKR+N/l6lOMvdmWtLIYRs7TtV
ibYBgASeCrx7lx/Em5+vsNvAvp1jgF4kwxrPqSQfIGyHkOfBbbcv0ATeg/HIyHBgcF6xNdoB07rq
NOSPVnTrrM+w/ejkcUU4AMVaHkPzMs+6xz6gYMt0kJslXXbiUpgTH6KhCICy8o8DpuX+uZyO0pwF
gcNAWKmTq+a8DpWFa/koi06NQ7XnHmGCxyqQNTU9gwfRfiXYu/jpexa8SJjAlW9ApDjH6cQX56AJ
J/Phc7AOOKr5yrdOhqt9CeVxHvSvOt7n9V6yv/VmL4yNQBPgPtnqRZW+Wahjeg4jSD9rC9XtoxAL
hIQq+nAxNztvrcYUAbAQCdOdYzgSpI+q+eIpPOGwiORhIy1CpwiXNJLTgTp1dXxy+GALyb2MEDeq
Fk0WfH19GrfXd1lyJpGEkDbM9gVIjRJh3vsonRD75krPCP2eiJ1sQvTBUmOb9x3bL2MhCEokTTDl
XUOnC2bZi2Ak2fhEgz5YTExKDBle5WCndUsVa8gk+FRUhOjK2SgbBmaooIZrz5RoXParYgk5I1+x
EI11x1w/CG8TcDZQjAaMPU3aa3mERqvhUlY7OdRgrHzrGLAjoLg0apD3Gx7Ps0A5dDIgFCCj3eNw
cDE5CTKWSox2jlMSMg1lOeUWWI+9Hlbs0VMPpKYOyujJWLMCKaF6zTecCW2wAqSPxueqwkxyn6qn
OLk0eAkEO9Q3UuHoLHfGOQt7SVc+tUaY2VNJVPkloWMm3Afh3JuWRnD1VjnttsKiZAY0x4QCunqP
/yZNXRXeMHfps+8eVMSkz5iUKrUA7UvmFvk5Cs+fDtdPXVfbZFiV5LFh+1Nb7N3MTdz6Pak+WuPs
z7xVP376PhkqqA+iha2/JbBoy+tPn7st/MBmOoAoO62lG1N7bCExEPwAEPnl06tZZF02h4qmytJW
UX73+7MyZjx5m4LFF7Y7xbuP/t66a/ZaHv2dIcqFPRCJ9VzhcTsNqJkks9FOdolyBZvSOEg2xNrJ
yY2L3E3GTxOBk5kWCVKUkThzem8J6WVlQn3TGFTn3B0i9EIGFL7DtFYnThMsO6K0wGoPVwHU/2hh
2uHYwuLPmIjl5QrESBeOxnwnaUoyszOCFUE+q9UNX9BmwS3Li6OOQAu3dHPXwD8XXNGEJl5urzK2
CAEMv6Hew3edtbSj7nHqXnBHnujNVrucpi0loZClzjrk/C+VHJioe4gg4VcwdW1mspHEg4ndE3Dg
6HCp8CLQqrVGRGH2WWrYZkgQrzi+RpaEavJc+hop6dLqA4QbmHmBBeQ/bHI0833i0dUEcMAnAYeO
6ktEseTp6gNdPhars0pFIOwhIsIXpOkhYNCGEJZQty8qjKH+pGIY7hHs0fVPJfb9OYrgtfqUYTwW
XnQBDjccRX5S6MFzSoXodcQyEI4vdScc7vJpJGeHOgecWmVPt8OVVi76+qhNg4ipQLRejryZiqPi
tmWIK15sHjIUc8pqGhxEHGDYP1r6E4GQzJu3zPPoq/aFRdz8vMAvdEIuXI2ulqZOHa6xtmX4IJNs
cfXyl5+bjzzA9tx5rCR7cnigfeZOYS8Ya44IAUExWOzW7rlEke+k8hbWbSOf0mY9mI5b4y25Klxe
bo4fACiTGm9cM1rq+SGnF+lVGfazA/w64peV7lqup48WEHkITbcylz9iXAXx8MLhez9RNpTJoN7X
4fK5Vzs+mP1+I3cOxruT3QvkTBgafk5O5LNHBeOeyoGY1VUCFaVYjTfwGfKT+jnoO/sRjVzoPzY8
elX0bnYfQThvEW5VwA7X0t/LxrnKX9ICvtRyMjnsHKq1htlTUXVY8WFJViwzy8GvqsghnTuuuwcM
6aJXddJaB0yaEd+qMpvct96fxw67DYmh3rvK8ENBGLqOzPU003awQI37eSVKSgbAa38/VFcLsQZe
6iSeuiwTjBliXCQ2HgtR21ccgwt8Ov03wKGYQQARHEiGoOmz6WmMcyeLm3yDSCaor5VyGLQnE7cK
tH2wQyN36fHAtkB56yzfjP0mDZ60IV4Z2msmbqxOoSCvgsk5dbAjVKGCs91ElYJLTT+usL3FruSR
2ROn6dRyjWhhuhmpIQ+DeC8VdF1Ok59sUpsDcemVNwHXpOLZDpr5aAQz23oZKAQjQpNWrrup/b2q
vSjeCftX2d3k2j42NmG8N4In27xCYGvwqHgZlTVkZN+/ROD4inn0eALUDcs6ty8+sIoHKKp/MCsa
yr1U73RKZ/wkZHeNmLkYydAaFCf1oB5pA5AorEvpbhGd2qNOdAC6NDyPSsJu5xoNUQxdRlOfeuk4
jmtJuwvIMDHIlSyB0sYvffaU021lW0zTomaqL1rfWzB+npW3Hrqw3H1yQaWGFIltCh1Jxry+JAvC
CnACy66+/E1eNxaOlbFp/ZVbLDJthlP1BlvIGHZfBoPTkI8uJrf1eiJ+ucZj0B1GiCb6Ms3eBmUx
WNdMoxKfc8gy4bLqjaXs5AtGmKJ6UYOryG4jVlwMWKRloC1ivIfhyy54A4rdxsOk/AUcaowJ8Gvc
Zca9TkCSB+j5dvvu+jwJizEmoOPFwpbAmMuJ0xmIEvicRYu2DysHEK6wO/vlsUc7BVOzhUlDG4nZ
sDHsekKrSyxHAFalBiE9gqvwiL2B1/RoaRe2eVdiSq69H6HYQiOR4aFhIV303jTxHfJZOwR4svkO
1EJEjjM987mJh98xhqEE2Liw1HUi3wiKHOojxs+VvgfGGo0jGYogsGip8Lr/Sdz2v+OOh3nEDPYt
Gz5jGj4jISpDPkOfhUvT7FO3ns0r6Y5REiqRNDvL+JwkT435ObIKJCr4ZKIwdjf4CUFApaNsCEqO
xNNEqbOwVr3xluRw4rHMUI6ZAEN6TFjydoHF+tztHqexRaIms1B8TTkhofI0+Fe41KoHPRcXgH2r
PJYxsMheqzdSTaU9YXXZZ4K4hULfMFdsDtNIqwkw7LzZeKJyqZXxntQPdtURFMSAhv3b9zkMbKBd
a+fWW3JouFtas5yaenE9+AkeAbj984qRuuPJwRLFxavxcfK5whKrniYNcfFQAZDFlT6rOVZC/QDC
02N6pHQvSag/xJMxhvfN8YfPTx+STZI8Yf3pjQEZDQcjPsXyXRsx+eqv4Ubiy3WbjARbhtglIe07
yiu/OA5gWTVNbmZ82hRXnXf4uXCA/uqt4gHk88gTd3mNoaL37lfK1+qwsJ8G3LX0xOC+gDNtFVBb
6MjBWVvx0CstQAPmFZfEKft9kZIm5dDFsV01lFY/Yb5m3oB7JJjhYYSL2c42YrrBrN7N1ww9yEYd
82PZwefnJIR7HcWvaL+SGDL2kswdV5tuVuHtNDwgArTf037nMUri6gnjUVFWgo4NnTSikxJPAzaO
vZC/JiAYY7gyvKvWgb2twkQUj1/7VSClrLK7LwG/Y9Lef8QaQkOM3/xVCVxtb7X2bvHJlPs0mjSn
vVN/9M2ZTl9tbBOqNeTP1aYT7HeT4vLAMhmjNdMlNjZMRKhoSMsFzBmw0iTPBpIiHsNPCNow+1Rw
dLLYcmzQ6nSjyFsueNY/kZ8GFcjnqt9DuPBU93utexv7rVIS17igALRkgDjiHhj1lR2v3X0XHW6m
S0Aet4C9yIBsE1Ew9FsdU+3d2MNToHwG2gQosSEZrsy1zyPXXrL4S1cufbvA98T+Ank1s68ie4yC
c29sh2ZZ1zuY9h2cwQoOmLTvtasNDEpAXHXVeCzQ5IbfigwAmAE7VU9jenE/9G5uBUzad5Z/BDFp
01VMTdMAmgQkBWUfxNgypo7po5gDaRqURHylGWy0+FjBbMR2IFmHhA7GviMSOJmbkPQS5VQPwEXO
mC4RHTQSFBycA6FMqbcUcnh1aaNjEL4MUEeqCMBhbB9K/VBLkIKuKbQHDP0yBpSXKesFmEeqz8Ww
nczaKXp6Aoo2TP1Mc26VTMUfA+/syk918V6p50B8SgFe6RDt821E9+Xwln54lNDrle1ibFeetipM
HtsIt/i9m2LbcosLGJPINMGs2zUPJJ5hTMCxLMa+dqjuPQV9iSlLs0SdgTzem9XTBzFaf1NiY2HJ
5xabHDajAXTm4OY4Iq8Nsrq5P/1DjWbCmZJ9a7dfpQQ7AhExggSEQbwrdi4pD/I+COCOElNirkxx
DaVnm+0fq9mJbrhWQPWqnoemWw6EaVTfWpg7JfMSY1gx50hQHXaYA62Ee+2zRSOTubOMOgmznr0Z
fI3w4drc6QeWwSzPZ9R/aInyeM3ua9jvLpPJ8GbFDkEtRrEhtt6pOYsDXATwYYRuCxmM6I0geCtw
u0G43xX7oFlqBt3iDjGqkZz7KkGlNVH1nNR3crpzkzp5uNXJRyc4iE2drmmyhmLWT7UVEkEO+prt
zfZioGCvyndJXVj9xNOE7FLieWG0R0PApAkPhcbSstB7IozaKZgDRDguo31EWo31FA+dCxe+hVKv
rfHRpH3QyHVoIUgiBcHWZZo6Jo+SFJLBuOuZkDRohYP2VvPxRx0d5xzfqvYWRgShAgVWWPSN5rLF
QbtYtv0GMy4vdCLz3NhUPtQXCsoSVIAtHmI+ZExELfoe+97EXKo4P7TtTlKvefOe6BiG3rpqIw0x
3fmdgWGIOobzKT5AhK3VvQ6/xjwTQ8CApGPvxHk8CVhq1CRbgly04aPMdxYIc8nFWnb9Vh33ef84
SB/SlOr9HlsO+D0Z9KO80sI3uDqmjLEJMm48XB/tYZmxP6aIDFQE3PZTUV2GbZDeO0ALMGoZ9J0F
ZdTfeEIaGGuWCw5Q+BsgRjFO8sMzbwrygRFuINM6dt9WdkdO2oCA+e+uzULfxBhkaDC9nNzglfDR
oLAMD+Rnmkw7wu7R7E99ccu6p5QnpspxNhreJRMXRvT3cfCR5Asca03umb9x65UkgGbMD8s468CK
8MhpGaDPEC+b08jOhX8emzcd4xZFuZJ4UJvbbNza6kZLqxk8WbmazyAPESUjQ76fIF8M5nXrEeMa
VkMK5YKglxqSxCHHqNcDrstp8AztqZMvY/pB3N5U5XTqSuJwmmwFQ2Q5zK9LxqJ8JcbvqXcdopth
vk+PLFhs+DzpqIl/nBX0KwyLwNr18lzqW0WcCP4apz0CjYyZOUHw0kC1SjjhG7r/2AcXDV6mKhTV
Ac0vHmdeA+Pi26XNxuVCObTeczJ8xUY47wJAlt4idO9R5yHOFj2GWnGCCfgx17EotsrLMJxJdk0I
8IjeuQP4aRPk0DGn6WmsUMXBCsEzFOamsYwx2uZv8WBD12dci09DbhGmu+6INaYgjbx3Gyoe1Sh0
d5YrDRE3pRT4w5gusOeFi06oG9UzU46E79TozJ31KVLirXJPOPMmFbvdOrJvBU5buMiIzzJ9yhlT
mNBp5St9Y44JJJP1bM0Cz7VnPn0cbElB5zkt+kd8pGuEh95LQgSYi4syU+yr7aF8RyVwUlGbY347
TVHCj6r74jI23dG0tkFyk+0loCjVphWcE3HkUlnSHoDU9zD22Kc2rtZ75JiSkxWnAqzX7baN9Aiq
N4A+WeUibV1Hqs5Y/Db0VtmBrZhgbHBgyMJlNY1bEDtPC8dDFsgeoH6yDdJhe8SkBvNKxzS1eGhE
vm2TtxFIEkmStxo77BV2gf6kAKc0DBg6zHnQxJmcYLimHfwIS4G7ZGwSLwMMoYHB1Fdl0sBgaME3
wqNVqm9dux2XY7jhreP+NlVffEE8KCavE0Z6BUb7a6EdS8KS2y9l2LnSU24+DvauyndGe2KIgClq
NBwD8aVHNU/gqazOYXUW8lOeHuNuHoFTpVAa5zwjXk9GxLfiPhnJteO485fSuMJkvsyfs6il7WKs
5WHei4ikZgao3qzsPFjHHMQ/TE4CDBIer/bu4/00oqEGlsdn/7Ud19EIaWlF94NuJ5MvYXGYMnl1
kuZGcDWqKtjMuCwrsJdb/EZXjXnT4fFyldlO42Qj90ehHAj48cKb5o5LO88dEYWE6T52UNdVELSQ
SoH34Hd8HMW6AvRRcBQFm0x/ixNz5nbWQVQ9neFGwRxbXevFq4qFva1Ja7MBmTdPBbPvHLEcpx+d
F1wXonrZSZjydt+tdMa4S/MfB2gmyHwXRXnJu3gu1RaD72YNzGq0n5j3Qb6KWqcBG68x/1pGGC5J
ZQ2F6bPPP3MVXwinVrcxCrphQIr1rUEESL0vWPmSi/T+tc1fmhocmK8OJPtI4a4z1YIpFy1t/y7j
zydAhykmF2PqlOGuxnHL4tHGZtQ0aKxPHl3pMGNA0eOTrK1lheYiAo11T3hqqtEBGUBV7mLzXdOJ
SoHHGO/GfN0ZhwIoWhb3CPsQvPdw7FQXsf6eVkyxQBchQ9l43FLORy99/KSYuKijddOo8gey7xib
KCGQLDR65ex3L51Y2T290C16yyxIWjW7jo9ZVPWhNxQt0tuI6FiDU2JOhkDdllxiyExWCXnHCfjI
esk5X0L8+ajwXQ0RD+3YgPIc1h+cSzaZajx4xSnDJEnSaYmk1yR6hWlGo5KDWEDZA4WxSR5gNofA
DlZCES5k5kdyEbN1bTpSvbpVrTpDs8m7t2LCbmq4eM0Zk0PVbgGZd5x9LsB1TP3WqG8uMNgIbjOr
OwbwtFF+9DSgyXC3VrIqmxXpKhyKHKqcX34KQUOF4SFYhsqzPlAoRucGxxnOLUbLnnyYRIopVBFm
tTxkAoidSHRnMujm3Jz2Vw/O/sSzT/S1TzIFBYS6oUc+d8bTpIqQV3iF4XPDPJRv5vUno9/kxXNG
YSK1kHz694laE1YOYYqg/xwNLrz2DhDfgCDe+pPQ91mabDKkj9D9NoGzMvhH+6y9j4ikJNDUhu3I
7S+aeDLNSyaDZnDtFBAZNkCSRwuIcoyUtANZxZNNgMvbmnYNOQcS8uSSRChAfK8kcuHWYfKcjM8M
qw9jsvL0nFb0pdZO1FSwpivO3nF0NHZ7H/cK4B/fJij0bSwfA2PDYprI5oqHitvg2CX1zJLIHId+
WpIvzqJV68lIowBy++681zIAuoWgn4Ar245NAACZTjc4a+Fw7/sNjZulPUrdqRs+y+LNDr5cepDC
ILvA3KQ58o5Lxs/JD2ltDJ5l7hzE1ekUMwioWNbB1qsPsvIGDDZhYkRPPyjrbPq5q85tzSPmLILk
9iyVCrQfek0fkw4JsIiZCBOr8P7jt//4+3/9x0f/n95XdsziwcvS6u//xZ8/snzgw/v1v/zx71eM
BLLk59/579/59W/8fR98lFmVfdd/+VvLr+zwlnxV//pL06f571fm3f/56eZv9dsvf1ikdVAPp+ar
HM5fVRPXPz8F32P6zf/fH/729fNVrkP+9fuPj6xJ6+nVvCBLf/zzR+vP338ITfy8UP+4TtPr//OH
0xf4/cctDeqvz9+oa73PLPnTX/x6q+rffyh/M03ZNGxbV03ocULwkt3X9BPJ+puhWbawdf7RTGHo
xo/f0qys/d9/GPLfLENRLMO2EFkpisnfqrJm+pFm8yPVsGxNCEM2+feP/3cFfrmT/3Nnf0sbIuqx
Baj4SvKP3/J/3PDpG5qaZsm2KmybTBrZMA1d5ecfb2e+E7+t/J9KqWvDrg3G6ct43c9hQBew2Inm
myHvmFkOAVTP+lHgZy7eInQqcBgYJfzhsv3zQ/3xQyja//Yh+E6qJnRNU+3p53/4EHFg9y3G0tR7
C6rpeUakn7eEMjZiUB84soKpLPsKYWbi8NfvLJR/8876r++seZ2WlTnvjGnJUswq4ECCXxb5Ak7a
vAYgka4wlYEreqxJzZMwTzCp9Lmx+OvP8b9eAE0WpiyEJUzd/PVjWASWBzDX0Ev4c0nXVmOjrv76
HZTpm/zPjbaEomuyZdm6Yqm6LvSfC+EP19jLZb9QQzqcVKRKs5cyM7+WWsvmH+aDXq9lTW7zddMT
Femk3Zi0Ww0+oDWrPHkY76XSysmql1KvWEospGwvSzJsEiWOcjH764/Ksv/1k7IKFds0dVuxeEDM
6Z794ZN2omkjpTDZ75tyF1kdCRYJuJXm9Fb0b97q1+vOReGthC3rqqwBrfE/v76VpCkV8xsJyzhf
vpmSFW/twQj+zaX/05X/+SaqbRiaLlTu7q9vMsapkRB0DKivDbi4MOcIlJtmNR9/fdmsP102U+jT
TqKY3OA/Pck2wZm5JA8TIbJy2jElDzCsHscggW6WL60IjQmq079+zz/fKlO1FFOe/sUOp/7L7qFK
SdH2AYVICGHUcnNIqQipAHTTcHj467dSfn1Up3tl8t1klcAak/8q02f5w7JIYkMJOZGJR8FXd8BX
uzkq/baFmjYQteZOkQZuslNgp/ybN+bF7T9fW4svaBqaMFglf1qSWl56eVribSSqyUbANE1/bidl
CWdRTm0ZTY9GKqkHTzxylMCuZO5CWnwEvcbxbJZdi6W6HLxrZc2sq20LIsNCQ1OpUjUvfgez6N5q
o++SVVSowBR9btNxNxF9Wtl3+E53aoPEsCGeCwsYmPY187L3oUjIDPF6xWDbTpKOWbnih8u2TAU5
Yc2Im4enByQgyV2bJ6vCx0p4lQy+e9FHNwC/blLvKHcRnzaLetjpRRebB9NopItUKO1BGmt/1ukd
9BMr0Nsp4YUsBGAoi3mNFMMWsJTBZuKs9La1TBSXDCPJCNOr6o1CWlphXNRzQxZTMEUqVehc8oDO
Qe9yQdxsUvbvbWwBECIYC8yVK9c+KIKleVTnTS00MlCyIeCokvr80R9QXOVuaW4GBkBOYcufnSaG
GcEmLlGWYecow1hB9h0wX09iRl5S9ZJUsBxkjCbnhtFPIjMthkGXNCGirYD8l6KwiVg2IHQyzLB1
BuaFoRXoLBLG4m3Zt0c3MhGLZbppE/ZXgO8KK9JWHncCerxbDa9+l2DSX8hB2BMChFZhrbgVOcQM
DpVumXEvAPcNVRJzVVICPKUNps3q0Bgfuop1vlXiDqnhFCwldFuGFaGbaUYZRE94pzQP2qXiuQAy
zBjkBqezGCYFET4RyvIhqmCWjbrX7fMgSruNrJr0T7lcbQxR25vOB4vuDQEepVYkBYVufK3hRhBR
MUYAHg1tKKbKgY1JlBaYysxqUn09CKilrE//rZYzIg38KiM2NY+xQe1dt1JJao0DZI4iAF0a3d6E
11C38ckaW+MeFLn7mQ/NuBvy1HSauh0XFegoVilqGaxbXYboVadyCPatdiO/MMi5k428ZSXl7QET
QGZqhkJyIxJuBJbus+wPPAqmZjw2ZYYdqymXqyIJLXnVtHEaLbUs6Nt5XKZmsmrUKJE/vQRBn1S6
ZBsasaT7eE25GApYPNYjks6qYFAP6tUIj15Piz10CnJJva9F3ojYuPa33M3HRAlCVK4EuckZMvFo
gIksUoiMchIfIqXbxyqMSC+4JSOmN6lRuhslGhBs2L5qrTXIiLoJY0HWPoXcnI2i3YqsuueTy7FV
+M/CTmFHIcKAVOFWMKHSEZ6Nh324EKjPvLA2vruOyYZM6kgeJ4vawCCvb1p3HueVv7F6s3WEktMS
+AA0bWZoFwxEsP7JUnkd0r+idCBeMIQJUYtaX+RlLS+sMekXSt+LJ4XGzyoMx+3bajnmNkQrmgL4
cCK5u2EI3z1sJrfeIN/5cLzktEqg7zKcSkuDMcfIaMYK122Ozi1niptKkCJa2HJ2T4eteIRsl7L7
ZBn5lbVvOEGGDUWEVcIUO9S33jScrkvv3MR4IloWGYABesSsouG14bzGHWh3VdbJTailvc4xx4rc
LFuYUeHrpDX15cn0mg65HUPjUYEpYXg4dfkVHE0lSNRTP5gapsSkBlUVj6QuqTqT/Ua9q5ES3tqc
3CAe+notSYr9ELtfCUjRoGaHvsJVRhNvpv4ZeCI6azpRuAgzdp3kIuNkWsxMFYuYRZBdDJVtU3tM
K98hWptW/EUKGd3h13i1VFxazN5J8HmMlGarIgm06WvxRsMqCXhXNUlWhbjZmu5SEd8ZE/8Yr+IO
DSdraqP5A4faMqfu9ECBybDJ/XOHdNRCMO771XPvic/cekoVZTfE6ChCxIJlj/tRvAuqQ2etJB4T
ttatDycySfhyEKnSaUwxML0kWJSZ8mNpf8vWvfK1WWnAaLuXmOXqyGgt/A7ifnxVhZ8sC+tZyG9G
sqmwhxCg/Rb7lyJA4kaTeQLhwLD/YxGc4qBDzlgysbHrYz6AaokGNlek989N+VSad1VlukLciK0t
bMmD5AIm447rwYVPKcufI1irhthbGjBl9YzsJKM2bVL/3BTSTpZxhoaMVBAHhWcAGeozoWJcxoBl
ZLqh5pFTodEzE4wgVdzvI1IapW2WJLeugJbu8kC7hKZ1afbugRIZ4bgypzVb4EE+YEnnUFBdQrRp
qOLnLfArZpovZTquR9tRPHLCsYobN6aORXH6XI4W3lufHmP5kuUQ2jKuE+0+M7JP1qN+LQYG9Z06
yGsXFTs0mdRd2PE4rEdPAM9LsTorQh1DikjB5iW2nchr50qNLwt0lVY85a61VAN9h1mtAHYKTTIj
/PpN85nEdk2oXO26gPwjSW7ohLlMInnnv4w91qUB9gSBLTm27S3ynOc3rVYZfAR1JMCGNenqNasB
GCiHW0R4sFSwrLUIG0FDNLtq8NqZSBmMVRT7bG46w3SlhVPWF8o2b7typcDkEhUjQG8K3KnTrTbg
y+41brsMYWrZpGNLBjKWhvVo2uNOqeEJmkJbqjLuhcXQ9VdNwn6rFhRB8Dm5/niIjelTbEHEqRBf
JHpAbmHPZpcEJfpZLCCToHBKOOGl1zzLrrnMdKiSYwNKbNbgm0aNcHAYIdj1dvURkoBrm68WhMsR
K4sKPopZI1RLrQW25biguDkoZuF/JCYRyjr6r1p9M4oGcXDRwOBpvQBeA99DHTILDQcDhqCGDD1W
+yq3WSzU0ZaQLuPQQc0I7TCnfjA87CWTGvtbD4YMkRurwLeXSaidhgA71chvF34YjDzfysRtK9cJ
eW+Jh1l0lTcrLDnluZVUlVP39TgTOgCVVnfFR+lOYX29vcsko0ENoZTPcYEMcizJZynaajWOBeHn
jXQalR7SwEh4po6cf/LDYqyNj7/laQtdH7bWwGhTVazXJINE4do2guY+X1Y1gi3XGqCDsJaT6l02
dfApOhQruIz5zVU5Wop6GbSlU1fMH1S1OLUwzVHFTYlyPXtCEp59qTz5E6FINR4yvGf8mKFOLMMU
+1YKclr8zEHUvK/wEKmI7ZWpIgRCZa7KUNWQ9JF1q5u45+qiVwxM79p0eKXYxWvSFkgiz6rRvyuD
xlVBb2hiCm9gMM685JiL9GAG/taLXmysBklaDJWPiNFYaAOx8rBOkSyux5htvKXytR9hF7sYbfj2
RtInf2izvLdUp8JFBFp8xRAMNZnoZvc5rrKFgmDat9KDLpcnG0abnG+CIZ23LPa2ZXiJzMgjMoVE
L8QVZivddXfgK3AFFXUhN9lKV6pzGWQKqBVkEOpIzxD44WEUEZNAVfeMuGM0VIP/GGvDSZU6tl5v
blbaIQ+hF3gDBM1+JysaOKKJ/rmcJzH4tXUxrIAzMj6pBa+pc1E02C1udEfONqeaeOgLKLoi3+cj
ghW4nUxTHip72IwdRQW+BDWXZrRIIYSdaxPKF0o7O012aRpCBESpZIC3Z2dft+BKxV+l8JDPifY1
TaFembH/YuY4vw37kNyIvho/9LSEyOL66syXYNtlofJmYgKT4yqNmvnUe3jkYQVJBJekoEGC15rR
7XTnXrJqfDGsm1FwLjJkuQ+MM/txqibVJ1MMC0v/CupxG3gsrJpQaxolRpbashlhGiM41GTMLopk
l9TUslmtfCmdsss6cxer3s8rbvgufnLq5//l6Dy2I8exIPpFPIcewFZKq3TyKmnDI1W1aEEPuq+f
y9nNTPeUSTGJh3gRN4KuEhgc+Xb5V+GP+Y4kyfc6ZTTdwhvavNZOuvXWKlIhy7OS/qPkuYmtT53n
z7EffSy0Jrf4JcJUgXq05/c5tI8DsKdixZDYVNQ4bzYMGJ3WrPnYPK/9WbE6WA2fGy/SiERKEvPr
Uz2E/wWcGPkX2QWbOf/pSlqSjHybyZ24WT3CDAMbV+bN+BDT29lYyxsS1SFu5F4mvPiV2oYW/QK2
D4MtbxcuaU79k1AZU6tnndK9gy+ymi95UZ3C7GUoFvyR6ooZdJul7tallEnYQBPBrNRTfkX1iOq/
wk3fxxriYbIaQ3JxlWNDoQMvLE4LeqERrhdEaeU9LgKLtHSPnpdDbjf+29A3H0u68QKLXgIVHHWV
stTDuOK05E47gPfoz5TkldhBzVFE4y4IB8zYPvCLldHIUQfhkSsugzQNF/d1U5PjXzv+/Fq+GtJ5
InLe3dDhWPS3E7+1EOUNJftzsYHD6+XJd7NTO2W/wWzfnGDZJKm9C6ijiiBZDMtAVW50RaDd1RX5
6Z6+ipYxLs4Zg1iMaZpz/YlqjsZgNUhwOuWKPtTCv9dKfLYEwnKfyhSH1yq/JpgZU+4cC7h017Oz
ygpcEGXujvfCVg9G8NWPHv9vlSdmpyz3xer/iMW52mSH5JTeJpstAFlKdufkQJKS3OTE9rTxf2x+
125tSo+KvfAw5Maj/RkaDLaTe1OWWDGZYcucDcdmAYAT7buJF2TjJ58m1u79Epon1YP3By/wE+Xj
ayINRWuypPRGnjhpIPClRBs8N7/ZuFOWzGzi+jnMgyeTgRBNvOhUB899CWQ8rE4LDW6TGsA44rdc
nE2gJcPsundpaos8ir+ZaDIasRZkjpNvJsY1OzmODbl+v+NiEtmGkyaBguLuAp+6N+zNJGqD1Fpx
tncmIqypk5p+LSqqZ5ZY80p6DGtGYfy+cYvtzfLuRWe4qwfnXFFODqH4bpHkr8JpEyTtd+3XJ38Z
iaJrxqfMr6mW7yN8O/tIBGdnWb40rYfkpnV9crTz4BKmyZKeAnIBiqFxACJSLYI926NL09bkvZbi
VuTeTufluZ8d2Dzk8m33Ujt0FpCSS3AeTUwIKro4iyC5hJGzcL/rbKIOCCs+aAbKHD8TwScJkDvP
yHJzTBRGcr4Qn2WjvjIFh2p57ZsIgyxLpXB+9IT9z+Bb5yqSvI8U7ZVRjd1setXwAi03vKYTdVSB
5WzaJPxExbHujFT/WWa8ONIiGp5iHojGZjfbBDy4mFUFppjFVtnrCCt9E3gp5JDSjg9iGtxbL8hh
pXYsaNTBLaZKnBBqCDGfZtnMo0iIMyxgeBPJimJcYTaQwI03NO5R6XLfTLB+p5UBFXwBlCu3aV9c
6lHRGMeuzJ15wsbV+VlEGB86aR+TQLNwA5NeNNZxlogMcRKaU+nDAqy7FRlhhq+kyHGvMkRAMfri
zwJUoq7sNTy3QJIEEKUj+DVwiPL/ogkt5dGivD7MWL2HpFnnHtZKPp06iNmgaLlFc8WgMyegD6SM
stcpb5uDX/MmqKplLzHeWX1waf0VvqtPwv+vary7tb4lz98W7mcFPQWcKSTcuVByYA0llrYZJY+/
es8EpphyRPubdNy/Kc8KKQVXzU5h7gjz5d3KBk5ucV5Mc3Gi3wYzlYfk1IjHYoLc2suT8Yb/FtQI
QR6wuu+zn9b9z6vY2Xp4BhhsJTkFAinuNN3HcLUrH+dvU5ymNNkJIxlScKgkUPHFDHj1jxD14wg/
aKA4IZv+1VAN8BTXOYCSjlztSrDBgDYm/0ogdx0qZsGQUw1PiKblxO45rTcN+ciSDENKFrteX2H0
JVA94mbmIRRAaPjvmd8+ZCBE5NidFYmIpeAjIzSvrJ/GfE7Dhxt5jGDhOS9/tK3/dFjE+wAfeVeO
pD8j73GkiS3l0jPY3V2BTOFBBdMEXlRByqqD71Z5860sKTtMeIULouTQYiY9XVv84xKe3ZzApSAy
XYXxpc7c+0j+s82Pa599fYrQk8bC7DHsPTqeOQ1Zepqm+GvUGfZON/ht02AvSwbevJYUujdNftPz
1L+JTFn7uQrhuNPWl1UPDmBth9RlKWJ0Qal1+BsvaBGaD/YNzunI/OtRuVrU6OqcG2Q+LPKjOYQg
hy3AZyjxtCnbuVgx58miMOn6it9St9LAtKAOMSlQ71aNq/mide5d8mQCHZl3fYLfRnnqzmrG+3iw
/ltGESDqYh+fiuRDOfpHEGdywgxMWOXsZymOg+jxQsBjNEBEZxn+hhw+920ZJrtIpD+J57dn+o0g
N7p4ET1xrFJeqbXLyYzUCpDU3U1tK+F6xMOrmcMHa8RGa9Zp0VqwjRfTXeCq57ysZppiSjwgcd4E
58yep0OU9rTe+GRyjY7vkr58qrXoOYjoWrathP32ko8VaIrGzt2Tk81peGPEVeNu9GX63TZTz9q/
6mbQCMYat4Gf2ngpFMZXEFV+TC9O2LwXbLM21uBgXfGi9GZlbfOlhBzsU0WHydoNatfZTgzCcAkq
G+ice8PXj7Hf8hJEwKjQPllLJXfCge1Bjdp436e1z8IisT9thYRpXBeUTxbQBMmw+2bsJN8Wddps
cmfN6y01XZwKcl9lOTq5LrPBhd0LiS8/SYnVFw6BSRS5uybpGokBW+BMCsKCZUhkgrg413Vi4eG3
P2RvuqduaV3W/llBhkhEBE5bDEp8DrgOdJr1D92o6m/ZOuU1tkps/gOawWua4lBp21TsE02l5jIv
4LYtr9rqgEE4dqwB/kSe4RRFZXcQZR3/ObWW+NRLIb9YXywvpap45S9EHaw6qiniAqDphiu6otLl
deEuj5rh5d215UxEEpmnt8yjBsixMldvufeJl1lIsp7lnBzJ03mbgUQHkl1T7bI5e0vcaeRmQTFv
zWQeuTsd+Ksn1l6AdyGg3nJLe3vO3BjoVWJOJMyxoiTUgPk7b2a/tK3A9In7xnasYj20kIiCgu+9
iKl0KKe4PjFBMyWacr0sGS68PxJQzCVpYjQYBFZqK5JaOvZ2QlknKBdmln9pvd7bLvxqUASnIp73
WVrRZJXIkK93l4XxteN8eJb8JyIb7jA8sKMGQ1YkV8uzK5g9C4iLZc980Vw9FEJwCwM9vUnw1DXN
dsGTmJOxKi1aBNuwu0xqBDqfKk+DmWujtzrHL+ZIhk1f7JxAvzprJ+caVa28cRP4nYNCH5gDO6Tg
pVc2fpmozJnaKJg4N20o/tl9VF0Kv46+8hlxoSzZqzROGxxcPAf3oQ3cMYbUxnzoUPFsMpK/QerA
JsJs8BQVsLWzQvdP0jHJP6cK4o0c0APNDJlFDCrct7ze0DIcYuicg5L2mUST6UtBw1veznhuCPKJ
TIvn2MnPEGcd/SHOhI24nENqvWWNgc7P/iwOxuOi1wfeoJrPwr50XYqSqWlx0HPv/IQz22SQJDF8
VSdHoasj71aq3v2Hldhl3jZJO5AUphro7xjXqMRuBtJJ1h6WMGFzXLu807hMNW2Z3BvMXltVRu7D
NK87qr6viwgnqZfAqhn1riZFehOdMG/ZKjinvt5lS2z+BK3iejzPlCwn0bM9cAR6TZW8dXX9Ngh9
4jv6IqrmpPTwM/vDI5BdPieL/EieHUZcWKkEmRe7D1XZv5ZLdXH66tAnOHO7onifeemAoyyov1yp
D8LutouqcMUy1r9niZV9y2blU4l0IlPpIwQN0cT11iZinXV0/Y2UOIxxuYoyqy2t4/2g+23vgZly
oN+W3KFVHlzLujqMvHy0IKXVBC8G+FLfNzUft/cyFu6XVRfcoeWxmSg1SzusYGYVKo13GkOqEsI2
+8j4ROR8k/ivrL3r59gPNyDkVHVoFYErBtYazjDtG8rfKwLHFGO8eK79z5v582P9Iz/qofH6+qta
USTi28RII5S7SGtbjU9ljyp79dPHxoM69mgrZiiulrcYubzObgF8ySB/lcvFottJW/clNaDBbaA6
IvszOWCgnnD1yvQxRTH08ILy2NlyI4uSmC5rbnPNJFrTf4Fe0NBW+CJnQfFM99J9u6ZOgaWF8DMV
TMGQOOKnzVpOMxXG35kEFvWXVmbNdxm0ckq74iQd9GQJ2cnsR1QrUNoFeP6ytk9sXKhBYeCdzDbS
QOZH/HB99Gn3VKVfPLTYPP2jynDHWQuICM6NB5tmYFOycNRO5cHInwq0bIpVuJ9QADYt3CEHv3YD
oKoNnhd2o87o7guUWEsjPD9JWJzae5jGv3ST6GoXYzpeb3aw+7j50vKRM/N89/rXJUjW6r0DXrSc
ASYDXa2TY9C+piOFJuQCGrFPgQRCKfbIQ5KCVN+BQQPLXlX9lOn3lgXZvO8kvuZjMP2a+GK17Bo2
/vhhOzzq7272kmdmF0KZjTicy1cZMpOwkFTzS2E/sSbFSFrQ+HOnCe3kFAEkZEWCk6L5wPxU80dW
PnXiOwpekDeK+aQX7irqOiU3rf9a+MMrcHdh/ZSPHLIJAYhAHsOWHUDNLFxhQY6OxmuvvjkLCbDd
+V7n03J6KORnhjXfDx+b4U2xiBqytyhpMG82A8TR6pKACqy1++XHsEk1QawWazgc+3jaCX+i0iQg
oe1+8d6GtNKSo/Lm4AXo3m+kStz1XX/hxHCb+NkPP1Jyd7MLkIkn3k3YZ4No5U3kcnO9VALV3Xk3
/U+Q0N/R/aLMFtnHlL+l/Y3OZEmPyf91/JPt0vpAv8m4IiVcNLXTBJgvDl5rHJ7jEm5Dn6PG387p
aV0leQEb/ZjMlvOvphCnRJjn0p/ZNDOVOKfN25R/WSlXI+ddsWjlfj6BddEkl3qPcJe9hwwQqy2E
47besPs4meF18R5CgxVloWA3POTBbUTWtdpt1sgtauTGmd6wJx279E8wEMq/7y06mcphk1JQ2eTn
fqJ+472Ndqr8texn276q6NVfMU8sSsPxLlj8rbBo+f2zzNnB8tfA25NFs1iEiVZGH7IsT8ncnJKe
1Tomz2HFl5Ep8ZJjiWqU0fgmmoMmAs/7A7n34mR/IkNAvTEPLpNA6/eQjcutM06bGbKH29C/Vu3c
BGtGfElLOIWsbFPSPiMRQK5IhXeAadcZIHTf4/ApwEAN+mlWe18OGyX+8dugVHNNsrqnwYPQQFmU
/VYV+8J7pUtrxvk2C+vecbYC83dLLEd6aC7ttwWc3idr4oz/FVhMCQNYvHEyFIqx+8rdDxtNVDNa
EnDepOarJNftAkWz2U8NIt4iSmJgxabhxfsGmE4K9h3pK5yxXcxYENjzn0YFpT0r7L8t2sqSXVX/
zct8V2cfVlMdBnUW88HBbh4P1Lm4Zu/iJh/w77max7DhTKHUMTQ3bATEe6l7d5j+kmJT1V+e/mP7
z0nzieVlP4RfpfI3TnBboj9cvCuwjfw4+seOS6805ObzraVAAxUvMe7+FP5xCduyIntWlzWfLzus
7dTQImOpCW5KS01vu1ZFdyl726k4NoHedr0oNvXoAfBr9Y6L+0sup3vqVWr+AlwKT4Ftk0T7Z2WI
01HUnJW2zo4ozkUMbNB+cYRGHPOQvAE92WUEcTaDklQZwiJ1NdAeLz48AQisqdjkWfZ19FMgktOj
P2NFVgK1iqxn1qOcTwXvL7d4qFqwC7gNoJUDaY4517V1jGD2OgyauOj2WB+oP6D3Mus2RkwIqaQX
u3LXLcw7TvbSzO65Zk2Bi4GvphvxIpeTc1eI/Gn0/owYHUnnp7sk+otNmsvyQCtWkT+Pk/c1jOIr
lSCOuxmH3WwYrSAqLHBZqe9RVvGU0HOc4X1LtL9rQEv2Q3+l9+U+cXwCrew8GVyvw9JT5gFblQ1a
xsiCyisfPEEYKkYYRS7bLIbV/0CIIe/ObWTfK7wwtMtSu6aRwRguM0Z8x78ZqomJ6CfulwmTv2JW
I/uwoNnEcHl3wYgtpYoUPpfe+2cmw5zQPjtj8JiHHAAl2BiisNy2rS0WVra7xaWTq7e+08smcJeF
CDcvL6crWRdb7b5RxVe70G7s8TCKJToHMcb2FovPPst7bBW5vDpFA9s91hBooSy7XJC4spzsWZ44
qLkgM6OBBt8GffMSRsmpddS1yaPryN/RGhdu3fqok4hYUHdNpvxfJ/oTdqGtKdvLNL81ISWhXgfW
ZzB2elHJvDy6YdE+hwXwEO3iAYloA7WRN7ERTMF+Gb3itYmzWzx0IQfdcPXBeseuOhtBaDxWffWU
x/ajH+H36TLnOeiW16RvD760XlTrBfS11Ja/Rz8ftziEqL12kGxbt6DcJDenxQdfPyxcBfJcTRvb
Ht1bR5hwR5mdz9iDwL+xsf+dwVb86Gq4uMFjUJRwDBGjDPNjtL5rq8U5F1EOX7KlNxsneWN/LY3E
Mh7ci/XV5f9VLrD7gfASt3nhPU/5pc/FLow0b6KvCGYBoIpSV6ii/VX5P213seEXOuGeavdpARNM
LJ1yHVk+p+GTC/Qz1ytiAszjOAD68wKi2vmfXuCaDQx+wPE/8Hc1Hv46W2N7lI6BUIA7kWa/DYIJ
zwux9I/BgRJFA2jr3tvIoDapCtadJwXQpuCCLLJz4/6HVZdxDJjf0twLPpS+pcJF/KbZR5Od1rXS
om5xsBGCgdYi8HlrcjAIT5MzU6fxXJiDitCGFY3U/KmnhNrdZsejYlEuio0uXS5pca0rtoQa4PFb
4n0HVnU/VBAD4l1ml5ulQBigJje+Gysqw6ZrU4w77WBoS3ByjOxjzKm3zhYRGDGetAnvMkrs8upR
4kRbJ/6yYVlNnjDiD27YbnPkLPYzdJWg+qyac8b81ow3NogbszzF8cXDKxrTqTLtRlK1zfgkxckq
2df8XVi8LktEjBwsLJRQA+WEA/RxiK92+CSca2Q/DP55nn7GahsW+6r5ncGbgOjQJPXk8g3SsK8P
2iHg86fjAq1eGVSC8erh7oCgjF+XqxYwABe3jwQll4M8dOz7SXiIbDtr+puybaTjjmRgX3qsfswe
YZsV/aNbZDTheajxB8c4fNl+Orb97fJeZRgDJJf54oscs5jOM01rqjlUHfn87j5Pv9Ie/Ak4lYU9
bYnhO5W0EDS4xIAC5XSX7ev2T2mQLvOjAyaw4s/FZN6Fj7bHGE1JWuiDndiPSLHZTB9MM6JW5/qh
GcatKL9IsLrJvz56SWATtM6j6sxeGZJ0aCtY3PJjh2K6uNfWp9ndTPrI+nvbNPDz2x1deGzqADWB
Ii0ShhauhJ1DCVKWn4uiPyEl7Yzt0jsZHiZ3uWeIiVHtouSVFUUNIS/M6bhIt1FQkFPcD9D7mJgG
9zd1D7bYDTGxJbc+NNSvx/k5J5Xau1ChfvT41EsWeje1RnzTg29qFhQtLjo/u0WBepYFPIXhRGHg
NsROKnK+6T7U9Vy9ZmFzUbSSDyTL6+++UdcqPRXuFZHlKQIl3RVHFq/3uvuv4ozNUxRgkqxzfATc
TDRToCzxaCLbKDj8QXcMyaVEtCtObxj4IDeCkQfP1g3QeK+W/OsW0z0TSOk6GI+dO8f/OxD6K/hG
zvzK0D6z/i6YjyNDQRWzIweAfMjaY9KIi+bq04cv1br9ltSYKbhqbiKny+AoFqFTs08Ldm59+iem
swm5GENQ9KxwGm0LQfE4pYpNnn3n0j1Ug+KibAu67ij5Ps6D/eQO4VNKPih1q+fO5yI0WNluciC2
B2+BaimgmHF/YMLgp5sew6w+Lrb57KWih2vpnyPINFXpH8PZPshV2Evr5mVu+31Z2B9hneOZYkdR
UrHLIXdwQ/+uWp/qtj1VbXqyNOuq9HuRknF0in6WNP7ndfGRCeZkjSmf5tpZzPcwWivJso2xqSsz
Nt1kE3HOlv93n4htEyTHSFOyuZhnPcHXQtkmvqa7U1/FMJiT/Dmck+EeyyeyAx9ARnOMx9sjcvS9
20OB9sCOEi/98Rb931yqvcltCqwntMvkZRim/0ZSaWIut8kaUvbd/cS/79pimwWUqQNnb0I2Y557
NXn24MSrLzQ8MIAfpyw8mzjGaTjRwQTNoCFULLp9O1UbaVYdkIZ2vVaw5YeiTJ4Cy8VusRy6EgY6
64VbRMVGbMltYBHwldMv3iyUUk5tMoQJvRkLwUa79z5b8FttSLmG017HzCdrqf5ExF1FxFWIZqy4
wzMU1+O56KNn045XTX9Vw117aZMz++F9wuIkovlIG4rT+piUgyWfKxvvV4zaXngkGTNQJ2EDZ9Ei
4Bwi/nqaLgogZ8O0X6wVeeb8ywn2iaR4ROWnMK/CU+dYEPunRrC/4OiYCkXVsUepOKvi1D4hsIBC
Ljpyq9VnXubAdWssWy44PljUfdmzvKckyNiMlnA+Fuod41BSvKnYTGB2qji3gunir93xgyhC8tBr
UFN9Sou3VmIt3V2ClSU10VWwoZsj8RAZ9RTPNBUFXPTo7JA1gqwDxxeZ3bn51KHFAR0vQ01QtP1r
53CI/SXaLVa1Hf14Uwz1xQrTp2YGz0A21pEUjyP2LjhvrMRD2bazV52BMMShEjBMD3EDQEjkt6pJ
tqiPm7GtX2JldlNkUePgnWQKEyWofoskCA5xiU87UtXExs7bDWnwMglBiriLn3XLwJgtxMHVX8sd
iInn1bFOKnHwQoVciiq2yWtAxq5bUyUchff8S8hNIRtknk208m0+BnBpvWGnbKBcFl28Ac5VOCUe
KeoWGk3TW/i2bFwW2N8xyJf5+4KzLV8AuluKIaxaF2spj344ez+ezVdhmX4ns/4YeucuDOxtVsUH
P+9uQFz2rXIuHWFeldR7v493VWefaoUXvE2eWVQ8S+w6wgXKUFhACZJuRU753Aotlh7GZ7UezOHL
oKz3KYj0BjLPkBnzwcZlpEb2rbbibZ7HAbl1u3vKrLI7+4a1CgIrXo/+UbcOwq0uMfvCuM6St97P
H6KINYapGLSCcITSbQX4cJb6zDfkScjxltQ+bzr1QB7xPRbF1h/SXZXyo5DLmbn4yS7FNysIWkbV
LSRFn9uQBvqMCE66QUj9iCGJ9gDgqhDiS13uspB68P93aQ3ZyLtfP7SsD6JwZQ+U3aNV0gBszSxm
ES1c194tkd7K4sa5X9GhFb4bnV1JANhwXuKD28MoT8cn0XLIyZaeY2vYLC5O2MSzTlMd6rsqGQ66
QyDD5v6qLeKWRXcMoBsuotj1bnzwsM11QgGuIORQ0swbY2IsIM0lXrAbxh6tCl4w6o+L0VPL22hj
MWdk9OfuMbWbpyTXhEx6JMbsO5Kw8Hlnjcx5yTCB8k66t1a7PAAoSigTmvSLtM1l4qeA02aXshLh
r2toO0ZuAr4wCcqBwkph1PB9vJIcm7I7pTSVy2n6O3Oc4qGBQMhkpOIPyvowhDeXkPqMavAe6p6J
zFk+BPgtu9e7aHCuMlwL5aq3zh/Oklh6KXpsJfq1i70XW/2pwuSoJvlb5g41Lvk2dEC5j5ptbGH/
Q+Xdji5VN77gVAcShOPmbkgBSszDd2twSAWZ/mo0Jpp6qKpjCNibH8VB8Y8lwpdeABdGEW2q8C4b
v/0OAtDdxvwHgYjxlobvYd2u0x1WTvlHgqMUEzRbcrnagXJx0qBA6xbqEevvekgxnKBTpP5zbMju
pDCUOCfDYL6PXPeRO/BBFrTreT1/CR4H1d6ITc2o3x0ZEJ/3Uxa+8XvAL2QNZdI/lQqZBxOa9yDR
tC155KI8LJq8fdi7r1NhEa2P3qmy+85s9TJ55mCP/qWxJ9baCbobPmaHZw16DLHzWAMStK1jN7So
xO53loTbMrSe3SXO7n13PJPA2MvJgzZY7E0QXBSedAZHbIF5QgDIqTDgpr+zsjYhlzAYAHlaca47
my7B2mfND84CPljnmwExIS7Lg2vU64hKAHXtzfNxxPo5OXTh38/xf0N+zdGjvQD1hVdw+6/rqS5A
0h7c5cHNGKz5ScCWSw5pXfyz5cw5Q6o7qHmk8V9Ijw1ptce6f8IMwgt/tD6HeaihkGUvJS/eC/Gm
X9NZe6shc9MFBxyXW8IVx2oIfsth1ltLF8WO0pZbR4ZJSSCqcMySWW+W8bZQnd1gH4x8LnQpf86A
2wI+e5anfJvuq9E7+1Z1tjvn0tYjuLPC35QJ/CL431W/+tqcD7aMKPb64JfgUiaQKIXz3yKt14hx
YlwfgarZh6TcWxuUAJoDUYNjhLlMWuW2DvEiLfFT5SuEAut+JotdZmiEVXPJy+jkpMMrwLijjNNd
4Vqv7I4OoUOHnZH7uuA9UBCqTxFpRADaqdLHGRf23ZxVjzz4vzJKqRpehuHgZhlgRN4kxrsmhXX1
0ubNsopj7M2/bPJW4y5jYyf9L6XymxyaEwoK+SrZxeGj1ZrwH16h6CFgSckvyJ1RJCqhElbY70Oh
wxrw1komWJqiuaY6oG1BJ9jEymHd6SZSvrU9TYSWnwKMcEV4dsUArLGjZjCVHYThVLPQvbMHmV6j
peQ65VfuXRaE1m4pxuo8FIV3axlP3sI5R84csc5ZNsPTDIkrxmsws77Z+wGFPL33krNovOuJYG9n
fXMtt02f0rh/DzCtXaKgAsKGuRTe0rKCEqvAechY5bIqM4hMvcttiIOxsDB5Z/6zmkKE9VEiR9Uz
knMhmmbTR6T8y7R9DZa5OfZWz4LUInpGJCdZiNYvHrUr7di+9h4Y92CIWQ7mfbvLl0H9l2gSFVOv
quNAvufmOD2NUhZv4WXszGuuHBsrA0AgFuPhIWtUdRprGoIb3+7/9i5LwsjW+uxZWfoRpClvMw8o
D2VRZGDuBhWrGkO15H04YEyleRdsZxaSs9hEaKhwDez+OPqBj/u78LcaxPq5lLQ/aejNFTUJmAbb
vz6X2aSOmcDHu5gNVolXSGEPm/d53Rf1th7FTzcQKBtEyIHaNUl9U9M4Enhqin9pFsDqz/UrQDQ6
mOzMOrpzZIOVStaOFiIzdC43QtqbyGMm8AgjXDFUk/ZonI6jGTMZywIPVHhS1ucyScWrUuUbBYKC
i4xvvxB4xFiixu9sLsSDE7bUOjUmZ5nCTjHXctp2NdZd10n3bpoYmFty+Jz9rDgaEdd7b32sWPNP
7aYhJHXttQbOuiBqllh169AH3tbV0bHo6uBOjV1PTsS/2TJ7srKOsoEuwGxVLUhHhBzv8VeAu4oN
7CuRd8TGzLDpbds/cLtobmNTOPfZmNGoXvF5Si4aFdUeUXX2+CFGUTufhV8tBz0tYIUWeHP9LJsT
NCMuT5Z4IqlUbJJ8sM9l0ZlbXIbuUWK5eHCRHg952vmniNKVtOihK3fPuV14m1FOCl5W8pjhyT0J
t79HNuTtWYWfphWYsQ0WYXpl3m0Bswa9XTkgSnAfTAdpot9wpGCI3UW9w9rCQMHnQfDA8rg9CwIu
aBopTIiE4uU+7DeoPobWpTjfaZxMJIXC4+zH5StjNaT+DGqQFTwTEOMkLyWvymCfWtYjP2KM+HRK
qwlT9ZI8ZIs8ZDJ+I6f0J5hnKirL94r/zVMU0bbp/NAty6M1n3tvDO6iaf7OMn5HDDFjSahDMZMA
P8bwezdoHmblE8i3LRIaPMSR3ZD4UQWAoWAvAjQQQZEZ3yPeVQC+5TmGoVfBpHditt7y6Gg6xso6
2Dd6rY5pnYucIXYLfAq5sR4aY/v4K+1T7n+0kmcwwsEmM/eS2GxfKRkfyU0KdO5wnXU789Dpot8Z
Y77XVOFQA+jR1BrOlLLpDn2GVfmMV2aK1AMdqnET0eI6L4z6jnPscXfFjjmHKw2odiiRY9MfiQvf
hGPm0zuc62NJsoZl+kijIMmGsajKJ8xFB7I23xmqWgA1t3WiAMkK/0Te2yx2k2tU4OMRM+sXLil3
PvWcbF8pxOVNGmumPUtVGutLcw1HkOGT4iROUu9IEoP+tuTcmva/qg/gBM/6GyjP3Nn0H46cNb6q
if5CNyaHMGAIsaLHZGn+jLC7QrWJTHz01ZPALM2V7lQa96aRcAQ6KC60fWvdhjDlzcUEkUYsdLLl
fonQfHWy98q1NLMZDT2jM6sDadnJIffgUE2CSIDAtbLJfPZWnjt+6KjHFF+dx6E7k89GAk1a+k3Y
XVJL57GU6JhztPEOcok9PKAs1/LGeCwZ+dkSOYk21Ah/yXZ6b3OQRrga+7UkyiKb2lQgWW1Q+BAl
RODeTK3PfdS8Jj5lRR5qWW7WkrtOQCpAhvU9gGsNsjbiAtGCHDEwaBrxnFUG0+H/ODqv5UiRKIh+
ERF486qmaa92Uo+kF0IWT+Ep+Po97OvGxOyoRRe38maeVGiniIf5vRAz1rachndW9AWik3WsVJx8
HE/4c+L4yOmoHTTiYVnn7LCIHjGUvfwfSkS+vnZ0mM88tuSltK8BbzUmwii7crCkV0Bpu1GDb5rF
5Yb3+tlNqr3lxBYrpKhnEWnSCmV3+Tax8UZ2UbFNe/kp6IGIMF+nQ/IXCRocO71dValxKbk9DDrq
cO0xr6Xsxxr8wqBLA1noX6E2370y5baU3LXBunvszNHwNH7wlBEzH7H7TkCko5D0NYZrrtIlyw2r
bN0H0etDorLI06ydnMJdEiNi4DUJZiMfb3EuUSM0eJPk9ZDekfrgpae7WaQ3Fa3WmMZXHa9e54w0
henDvs9wUpiws9zh1evzxzwPN45QbOgCmtYUyVsusFHZLvJHmE9ilaqoq2lFtYErImR8Qzx0AThn
tprfiJiLRX+cp7soXZ25z0M15hng/LPT9uHqNNU1bhGYZZdz1JDmGnGq6gZDH892uw9VhhIresl1
+NFljk6tljDMhoOIlINhUmdljvrNbKAjy/YzNONDNxhN0JvaVlbheyrwXqs1r80otgKsd3hktbuV
2ZE/9NOl1mraP7Ph7uEvZbDHM2T2Fn4FOT5Sa8Lc4ChetEsEHLg8LIajyEb7MMd5dM1HDztq35rd
2bQB8BpmHz4Zbj/YPqfxvO2EZiLn0yKXOTQlpHqHHwjbaaqnF42lQs1NnUBCJPx6VHHihG+WNpEs
y8VVgAUMZZidetH/YqG2P6aw/4mT6T5LXAxyYuIqx/buDlPE+Eb0KO2JTxgwexW+tgvUY0y4ktb4
dDV0o904cdXMXXpj4/mbJuNLBl4jSqJLG8//KtkStyXJaeh868rOtmigK/lHUM+9/NJsiSzcsyFw
Wyx6/JSsNeCQNbz6LeDDhm5uSxWKmJbTUSQnLmaAGPVUUBzmNdxslSGGeZQHTdb/M+wlpUwSwpzx
LSfeB3tBchdTSQQBLlkDd1dtSNY1pnYZYVJ2Bsb0yIhukwWEqS1/LPZDmB+sj0hlUIWYXOA3JbEQ
O5iJFKegZsPV5NauXITrviy2Hib8bcmNL9IVFpzLFDWbLPJWiSwWcF9inxo7/OKleRJK5+Wo0TSR
lxXEZV0bzDeO+2pVNI6zVjivsIe7TUcLb2Plt1EloeiIcZCBORBU1A2FTvEIfyDvfZpWq0YcRY9v
ioAZbFjuw59zZnPDk+V46dsJILiYYD3NiixBYuN24SRn8UGMOjsZBVcjbRDT1p6n7tBwJnN3FJRM
WvBbc7tVfh0ZdpuZy6vPgU5okvTmMbNIbNQFDvw2Y/+dNfKzt0Oisj1rhSbU+j1pkcGfeq6kk2Wm
+AWHattPqss30G5fFNVxd02W3fMlzJDCSQ8iMRT0KRWTi52+gUrYJPOU7yqPr//oRZO3Em1U7Fp2
w2HJ0yuhf01A97SI4NwUu6e+NuKLUxd0UTt8a/kxSu2QDSmVAa46YcCPNdRMtFXCEG1IQEUhL9oq
Ka8vnTW8G1old07dfUq7mi65stxDT/DDIfotzQFON54jSNE4y6Ska7Af1149QN93YyKgJMubDsZw
Id44+zGwZ6eqlGjjRN/GeV4R7CEcVZ7SMn3mTOft/QexdctC00Ff9M45WoujtCeN+ESBtAtwbk1Y
nNXDCsWxok6QUTjp7XdrYJajtrsmszPja05QyByn9gtUR0E4wFw+p2ymoenNnmlSnGE8t6DcXG6/
rkw/PMN5qUNg/3b91udhGwiPI1gYLkvt3H2zQ3nr3BqkhCje+MqhXKvU57LbeMs15d5iGQKdMeOk
Un3V+wHUw5/oOQOSdiKFO9e7wpmYHd27VxuBVfbnJMy/rAb0K4oOA3+s7wAQvDl1+cb2eW/gRcot
ddexZksNb7fs590u2aU9ZYodCQFIq3ljqLyZQpWBoMYzpGNFuLnlhJF2msVfNtVZ4CCtbonMhmc7
KiDBZuSInJrBnCV+HqfeEyheJIEke6U9w2PcV5NA0UOeZrHUqLZp55fcEPzZ1TitzW4+z0o9bVQ7
ToIp5Insu+poJM6wza1qH/MuYP1gaF+zR5G5lYA7raMFnzerx4Y9TsRNRyTbItR/icBS4jFTG6Pu
RAZnYwSjQtFFeURbC4oi30f2vIvjcVXWgl699K8HINrwPMQDiTsAfKwsDbUJRsUnGrOKsq8aj0h6
mMW/hF3lxDWqs0WzxE7XaBfWihiS4ucS50mbGMSpTLj1EGZr5ioU4jJw2uqnt9PvovDH6iPVlMBo
WQXbUMS9DfH6VQFmwuo5J4fWPBUgo8Mcl1XyKixygd+1MV37GF+QCpiFF4POW0IXMmiwl6Q5808+
POXDFKhIcbL7m+q3sAJ0eGvYfo1WS6cc30GGbzP6rXFuZY7cVLTPmKD3iPxgmGT/Eb10rtiq9eDb
bA/IVq1kDGU/L/dFz7eVDWkIuG5S9E26JPtIuuaXvAnK4cdOw6BHsZonhCj7pk9w4u2PZhlVC9w/
4rmDyNqhujYzGYMAq/GKy0HVUyBI/VL+zNcM7+1qhMVfFDSmWXhUlr2JxSqt20mXdT0bXMR/L6/O
NgSMdEf91maUyiZu+0PK/Do3h7Z5NHJ+MaF8z/j+aXntqEGhIgrArM7tiHSKvTST0R+V1avZ/A67
FlOTWCJwSy5XrR6TyVknwTEam3oBVlUPW33M9jUad3AJVqWh7zrenLa7TitIAFn6UcbjMwH6ZVdE
LE6xNzhsTRDP3leD8zbPIbFr9rG2i08tIoAUhumhF4x7XS5xfKa3Sv/MbXzZQ7ER/afrlO+GonyT
M6l0ri5ySr5DQ+w7r+WTF8fcImeP2WKsj67jd8NFAB8Qk7JmFqEKS+XeRAhzam/GjLLBZumJKfE8
OOo6mtl+Uhc0kpZsxE6t221nJBtbqZ88oAfefGuUm8GFy8JYzJYydzPfy66uepUlnV/IPqXLFWOl
UOgipg3COLBFCz+bBK5Nox2zQ73WWW9M+i22tyJdwm8KV1G58ooAdwseYzZjVOORb5sZbsP0IwPj
TU6xwwMHroC0UhtTbodUmSWEmdkphg8cN0g5r8oEfKSL9pOo/nm6xYqMk9jCy9Ym7dr2tJVdcvdm
7WDy/wDD7CYbta1vTudBgn3nZVw2b2gln14JAakc+BETgm4a1uvJ2Gb8kgQkaJ4+KzJ+HMlBX/dv
vVPBvNcp8NbHq2QGIUGlbgsz9JnTtkPDwiGUBWbb7CgdqivUxtcdpqQkOphdGJTd3hThVooUiqW6
EDR2A/FuU/G2hYpr2Wi2hGu+rEw7xTYxvQQP4JeDZvgiBlZdBUsmvqdFG6NbTWX0bZv08HEH4auV
qppOnI31PWb38CVuIr5pA/YcH5GZWZFr8fhQEjGexMy9PjFri14yYyb60BS/UZOBD1Ik0XIy9l4F
XuMFVVypfjTvMGtNUKTqupwn/LVk/etku0yObZUdlPy35uHxRr/Jf9X2TWHx78xnwxi2FUtrLWL7
1u3iDodcfxwt+9LW45c6EXHFJkIZsJl6a33BhFCYx2sr854bchHY5aAe1RpYm7OJ2yuc85vqDbdW
8fYNq0P0me+JvSTJEvDSkbjMPAZ8P5LoGMZHtX6PKQw1ucuQdbEh0uCzoP1VzaabWdzGjrljFNcJ
JH01Y5XDPluhryTS3YbZj+R4N5HarLkOWFf2IVIHjrEKdQvNQ7SHUdxN1JvlP03Fc5GPf32TXwYL
RxCzTEEDir0XBgSG+d7O3ohfAkCVovy4PGG2dVZbeQjFV21/F86zPhKdcYsjKaKdphvHVBHXoswI
w7mnQeWVnFXjh9nIS42duB+bV6u9uRZyazx7T1FaBl6evky98luB6nXD+jtKniPBt9T19uqk/CZt
TJKg4Fs2m4uvxE8ZNNy0erUjWjRaRRwMaiXtLvQxD+7CCNm6I3H+hIWSsdT2AsyD8OlxFetZoMNK
gCL0JXl5lrqy6tVPXRwX8m/K++YzgXpchq8uLQKqKlATsRaNxTHTJj9HdoE0CBDGi/wkHJhODdoE
vuqquxaKe3FIozm4hjvF5gMc/CjMLppku2AVcs9A/Ug07WwxzuXdi8WxY7pvYeveNU+Bo+3wL+T3
VZs6mwlN961uzk61FmZbVSs/uni+Yq/lJCj43DKnqjOKh9EIkVo2mYjpPgD5tJUNwQNTDJIuTN7l
RYvjfa7sh5S8fdOBuapyySe5up6p2E+5IWnzVAhfT532lbnI4zsQ6fYqmbS4O9pMmRzUosQhb6EF
NciB6NgJ6A9OqWj4rVlD8oiBRrpLmx4a1xGD7sdKLw8dDqV1O1M3ONMIpuaU8yQD9laQWocGx8mT
o3uEh8bsMQhAIIYcQWJb8mJ1SotkA1XhqdcSGfQyJAhvq3P/D4EDEnCJLj0k0aPS7V9REUGnIKVK
Yn5WsL8dxmdT55fuhsVP5ylw3DSKOz2cBzNGh7jWgolCdwtXi+ya505baOHKTqIGD+49bdV3hcLx
sqp4AhNnHeHQ8XtWBlqS70fbnniyiWg3Os2AJX8lGcVVKjljLYfRrywpZUxaWudMMiqjhvFt4M6l
QrlxRAprB2NdwwxKbwODeYxnpp7US5Jn71VtQQ9RSpcNgLcJY45eDNqlKzcMbCuDKgm7tslS4s5n
FQHnjISrTtmsvrI6uhA2FcMt0glAGN4R6DMHVg1H2str5wqcjbDKv/ggIyCl/Q7bUFEQC0FXVxsG
sSVP7scR22WUobCmei+n4vgzoiCOe0xMaW0H63MUu7AP+nAn0p2C4YdcLhgpaFH1RdV8Lqj6FYgE
VQcGcHIv4CHUvXfDPsbGzXWCyNqILuIaFK4Ke7HMIJJl0UHftwquFpaljzz/qLhRjtPb7MCu/2lc
c60OFKL7QtOeJvOHf4c5oR54jx4/ucaXZ56htPU244bm626gq+uKHDi7TDzGcutxpohTYgWmd6vl
Jr6zNBHaGwFPJ+5X4m5QO8+qrQySxvfEOsWEeUA6g4RSmRf9IfQ9ta7G9Kbv1WEbxSeDDYjz5Sgb
du98EiG/WwezFQlfvrHfUfaRjMgLbHRj8VNnzE9C+als1AYuOzat3KbzqbZb2eGcaqlbH2899U6l
trNJZyfQ7TOaFQEJrsvWwdXPtxaEKXkYsjuD77p4AiGKxb7ODxqxylg2OfrFjokaE6ZAiTVbYg/5
ucvYTs8bFUQOrKblF+ykmG5nPAa8dqWHrumGv0RrPCKhlYWUxHQHjOsOuWfX9/FlgBrXly+VQnf4
MAdkqQPWnJRFsk0vLy5FBARNjeIyqv8GDxY3suBskvI/hcp8LpcRO6UEwLGp26GqL46MjanDTsgr
8YE8mmE89IDjI70HdvFXRpofWz1Dy1+avVv6ix2/hcmzwPnVUlBf0olAj5cjtovYEBfspwgYKf1P
MX4WERI25rFwdngeKy4czqZSKr/AMBO65zk/xfnNFNfcCDw2T9nI4YNvMz2n/W02uqCO1XUsQfDb
74O2N2IgGfuu5LGYCBb1SDOnxhq3Yyu33HKOIpx9Y27fXLrcsoHfPEN5zRYQQ9pqprkI4s5W8vtX
tHljpg4biz+NUF2eyJWsWcQT+8u7hOcjTTERkZNPm01CqCblpZPx8vcG91mGbFLimvsjLZ2wy+bJ
wmRvc8U7iLrbNjkhQen4KTaIRSLrQed08PSFMNYjqwoVEwwUMhnUI1UXfRGAAvOrBRCIFB6NVH9V
2krXadCw7L3pDX/5EGLcX6xcInoe2FlEdXnAqeFX1a6Jz+xjQvQkHXekG6eHOjkKDjwFP1nzVhvK
fjGHtUvhTxc1z06j73SFlG5swTrw9olRHemox0/frRsW7ouINhH5xJ+akysKaQ5v2v5uKi6eV7/P
Ki5B2blEIRM95oN63FZt95f1WH8PU5WvRquCOn80mp22VPWWDb1QdAoz2cHkXYua1QvGLzzjFHKF
mMmwP/pD9DNwXg4eF+El+OShmcIxuYBfIyZhV5fC3MzOVYkfU/+qGGdjIcq3pGdy8AM0rw/HPg5K
g4zkLje/85Imlm9BwXZrQgCkngi9m4seUYNf163fZMLOpwo8qDNxkGavjDNDdBGYHlWwDLoOYGit
1LnJeMC8pVIeqRd0tHjR66zXKyHh/lXJ1cGs1lhLHs7ctz2svWlW9wBMCZ/oxNxy/C+XVpl/5WDg
PIkpRC8Tg5LSaZ8K+jsog2BBA4WTzzTOWNP138mU4eIaDV/tiQ8m8QeLqbXE8sTu4jnWuTGHxBVi
4LtdOd4ySTR+GPJN3UU7R5lurbAOsUkLdeRl2zTnWsbq7ymhdcoFfPtke3DdqwWgSGMuUf6vQosl
tC7BOeruJ6xOCH/c5Skdk8VD5M5qUlyyd0YL4WbWnphwUNq0lRXinWQTTkiJPWNByiZkACKEuiYE
82vU9BokkI4Gxu3MIojuxizUFs+R9jF00ZdlxpB1dVYWNTHgWcd3bzbYfd0CZJOCY7GR+Xs2sG2T
xYTmqIVPYes8lxow+0RJSIP1YHEaPlPN41rNlvUjVqFx6NipBwrv6eZCifcphHUoTCKYkij4sglS
5cjNtj0OsMbMTWbjgtZHaiCM7sbf7eGZ5ScpWelTaFivkjjcCtS2p3gyPqyY/rG2zgViZo6Kjr5L
Z4N4AAFYG0pNnhRugWhmDTqCCji/I6zqfES8NFD6PhoYZ0WfsZP3DqFJOmty47tnE1a0zZeWf3bo
YVhgozZzp7CY6AcEmJHrTym8aNVY6kuy2MeZf40CIwKeO0tM60Ey/2qwYz3tzdHBhXSOZObgWEq4
3ZcRn09DzYF04odueP/GMPzl/wlwLfe9gdcjWVvcLXqBG8JS+TY2LiQvspdzD3ePzntJQIm9Oe7T
J6wsEHq9Zendvbkky/P5F1KP34bqtaqca2JgTqJMs8CdU46QvAwyDT3MIX0GCdKxQsvxe8Ge3+QL
qoxYuCGYDviWaiaJ0FmAOsOMXdl3p5t2TV9WK8Y9UhjdPbf0fYnfs0E0KAbrXGh0K8QmKy+HvqCz
16ivJUYfZ+D4TQ6z/lBlRykMt2rP15WrXZPQqvga+Rn+MQ4Y2QFGdrGmoEe4L6H2bjGfymBihiPh
nw6fsX3rkg9lftYdb42Ak7KlG9/6ecP4vpXmKuMTNvL3JSu1bCg06RM2n+Izg59mFn7l7XtlJY3v
RH+hkd4YeWfiB5/nW9UEDS+QWOOqpZDF5f6NoYW4d4m5Gtywpx4zNpGFi3ymftV8suZ28u7x9AgH
VnVvzewGMwjUKSRcSageTxAxvJUEI+rQvwEcrKpeYDX6sMGes2jvJB9mgokb7hgfjocu4nT6Bgb1
qqr0dc94qWo2MkZOpcpLH+F8eSPsxa0Kl3n9kWf02ZHAl7hozMTXUeZSeYyyXdbuVfttLsEVyE2f
PhL+Oa71bAp89w9zcA8qd/3hU7KNsViZKiFhKXRfXhR86xFZLkPjBWX24oZIrgiV9Ki34lI4/6Bd
rS1WkGECYpOXMgqoRwmjAZl9oo6utvyi29QaNsk+Wi/u08H8TMptE2ESJ4Mq57XRbVTl15uv3syG
CD5VdIua8gyhslCvLQYZYexN7odFtPEaQoKfGhF5O/qV4wEMLGG+XVecNLkhaRjPDJzZIdX/onTv
jHeJjd4kEFO9jx7fCbC1eMPnajiMmPuoSaVKvl5XMDAd96mKz03yYYzXQtsy10fTGRzYEqeBUBED
OE6Hh6LWeLT3jbuT1b8UoWf2NWAa2zECgxE4yn6u6PoWe4elrfdSso0ZXIxB17S82NVnUWBYJmg3
Vq9me0m9V4cYXuYQFEKSowT4uX43yx8Ju2NWfob52DFLIYc1bPK4GUZsHmixZ5K0S+rWIBQo+zSK
KasGYVfccN8MoDuTiTYxzOf5aBM6s3C+0Z3k+PSEP00zqQonaPhbsZ496aDZFm5zpJ8b+zp2r3Ma
jDIgZ2KOp1E5GjgZsRl04icatypntfynMTAr6MClesXcMdWwKr+xlSn8/tJNlr3xNzsUIeONw8HH
wUZEFq6X77A80DF4qWa8dkJSOMztDf0pFTcznBYdmUixW2SpPA0I7kf6QeG1khufWgXuRXzbFK4S
AXAxpffjRkm8Z/TU2TpH4kePvyuatYgRjxiGlr6zovirpocd/SgNl7ANCZVVizKCtsA9Evc/WVgR
AHTL4ZUDGdX4BkBk+hxSns3T2GARwOfKg6JbN7z2fbi1xLmXHInRtoML2eDlK6djpezj6ERhUZvf
dBrZquwNOFw48zl+1f2VJ0HO7z0NPjaEWv2fwmK86t5UUARk8rrixeP9PkTzWs3XqhqEc5A3EDn/
5VTkudO3gq3aSLbVwg986B6KZEpa6Tym/N0TpY4bxJCyOwKEGIhCWNNXxBRYNZs5u9Ntt6ylDU1A
o+R4hAQ2rLMq2aAMcWWO6WiUz+TutBpbAe2TK4krtqVi9QBgR613YibfgzuTpCPduRAmBO8a5Px0
jWi6cu11d24T5Ffbt4RvFWBDTlbzLN1rhx+71N5pq3Phd2xqSil7eOhnmIFwKp9tnlsjvql4eCd3
1/PmAOUoL24KkxH2Lal8f46og0LzhSzZb2dlXYLXWMZTCmMpXGWTwCb8ADWdkkUHzc9czxRtduzd
gxK9XgsY21XjOaNK0vgUWH2sm65vrBhzJzlJPtofMsEEYtAcqUFjOQPMykjWY/qcDf7/tU7HmZ9H
wincRfWtZkObPDQJ8xJ4No1EA3ublNRWyngVofM2J0P7TgsGCp38PNaNdeSsQxE9oRI/ybJcd2Tn
4cDCo0B8S7b0BKAok4+TIDKVBDfdl2tNW6+96623aiTZ8WhlWR9AjYjKBgsPIm/VLT0g+6lvMFGg
Djy7YqWOPmgz8NGdeO8XqjHiIqnndENWCsfzhgRt/QqFufP8VE0DA4hh+K/RLzrtg4QatSIok9cE
+vTEet+n2mjgr8ZiDkua4sKIIKjCb6HNtoyzPdK1t9NrSBF/enLE6MvhasfvKT13lEpi21jWLXwo
7JqSwHZWqAKGurKZb6kU0KuVwpvIQlbtdviuZHG3omPMJ0wuNd2FXiDbbTVsQfcN7iuRgM765rdn
1wSWUGX2tUvbHf4CjGz9yUOcqLgHqrAy24Ouvqi6OBEbyUve0Fuy8mGzF+gOk/xYgBMgTpuSqr59
IQBjuXBkTpKtVZ/tJkx7hkoXKeGR6DVuDkl2Tz0y7eXBaT4M8RK1Z0GT9shnRRx3ormaU7ot8I4h
jgwH21nMsbtYvQheNob5J3jzsIkoP2W8jhMwn6j2fCzupXReZ/Wl8O6Vd8ljkhn88gaM/285OSTT
PppsZCjFaN55U/NWJPX34lLTWhK7+JTeV9Qm62byawhDxaEzb3Q3CCCC03OSwvZqz+QillOJ3Cs9
3bCqqINc4ICG8tI2GIC/pviVNx2bmD2qmmYdev5sGm+LGbWu/oFtYgwrY8C8euf715fPjXIapr0b
o8cI33QfQhwkxDAb2UM76M7BS7ae9xlbH3HyyhhklJ+5i6D6SrKVkF9rnlvjQNEtKfWku3j1SQXX
4J606upAdOTYb/lu5Pwbuue6OxZ4Dpqv2YD+ygPT6+/V8K0515Hz2Wm3SVOBnSZgRVxdf4yQsRGf
lJvNmGuRuK/d16E5AR/QGStmbT1amNx2Sf3ba4/QBapp/Bg4Rby7Uz4n2oaIDEEane3iwBDoTNSx
79r4QbvSqpNEMV+UUd9kSnNwaFikEAwyv22tjUZuapxHqhv9K9P0EurnvN7reAk0ZlHzfwTezuDx
Ydwrb5xLpoH1gUUocaiKpK/Xe8EgjywHVzjMx7rDhRwQp38iOhYY7vuU/3VzgH90XcPm5LpKD1wf
3mbtrxp/2tJcqdVn0opVrOJQbd7S6CebSIVlJ1Uc8nHg6WUFz19gskRCkY9NM9D5A2p1bVQevZew
N54qvoipdmnTS2SCDU9umZP6Rhu/c4A5LTy7aGMMp1wNXLE32rXlBiwR8/IEmvcJMENUXXL7Q+qX
DOOiBk6zYpe7DstAIGhOWPXqU5tt2pZmVj/Rr5lBJ+lRTzZOWj4tGE/CRaAuk/qHscZmx4KaNJVL
RLlY9SPvRmREg/kqg2454Z0EMiEfNgucLP5VQR6aUXZoUBWFm665smJMbOBnODyxPTOc82yLIojn
G+4RigBmjNV2DwQZLLrz5Q37ery38QlNfQjPHrIcoIE4UNtjZEAuiGDf0/Soy6dWA8rBRcXINk33
LCrfDtkUEQu+qKBGsmtbI8JcqYHD3/GgZ4CIFu+nXd1dmcE2tXJonYcWXvT+hCArVcEPfvTAatj9
vhTumi7t2WQKwQC64ezMUYtHHGHDPdc3bJc8bmlzssqaj9A7ucX8RIYM491TRtgh0kCxHTVlrZdH
/KxV+aCPXVZsIDrAPhwJVpABPoJ8sUn0AEJ8237oqPQqF9TepUqU2q6ugL+g0iv7nFmXipVp/hXa
r+N8s+CHYDxw9btw9mnFCXhVir3iBmNV+1r7NcDB5F/cIdkem3jbIrlHXx3GY0IHlo59MAymmvey
zjL9qsX/kMIGnIdV+avMi+rGs8+cKI9Eqyr3ajCDpxat0OhcLccwyYBTrXyq0dqq1/lgfmUhIR8D
U4rZDeAnPqAu1RC0mwFBsNrP3teAvrPwxatwerIbk+ZvqL5rCIRPNWlBAPg21pJ3afEq/spRlUcw
jbxPo4KmlF0aa/y5Orp2KWf5iOkhMUvWeXZ3VPps47QgAcVwwZUKLtWkJtPlaGg7RO82ndbpOG26
GbxdJ1V/LMZdXeIqy8tzVjd7lgj9yoxAz0Vib/Vc4G39z8mmDTtvKoXj4wCGNtd4yCXQRW18jdwO
KZlj0Ogwn3E+T9MQGD2Ht2ER1BPtRsNDPuAoABjGoRDLQEHpsNT+BiQG7nC5w4DzOfTpbxuOR5DX
p7Edr0Oe4Y9Y0kNeaiMydGw67Xi4posmm7TnHLAfZlUglPOnycxjphMDsKfuHM38ybL+b2pYLpZq
85YhskReawX9wOZhFuTj8XNyeJi/FqvuZiHPQFX76MFIsU3jocjQRFuLHGYHYSREuM7owoZs+R1n
GEorswMhBtVh1SuYiONofC4panB6gIneoH/oSH1PkWN8Zrx2EhNSm0L3C6RhFRgi/e3YmUb8RliJ
5sTaa5Aynhoj+zdnmu+Rxs9n718/Fq+mgRSQRCO7/OnYe/HnhG2mqykotlml3WMkFSxTJKB4fyjT
uHfSGv9ixWszZWqBEWUWEzDomnigmK7GhFQJupdJJkidHtxUBM4lQadBaEP00yTjmI6XSlGPg5dS
PZ2+Tba5G1WbAtL0WSbpWkki+jxxlhmd+/AE4pfn6n9ergVKjrvISvHZsfMpLR3XeflWqvPkp+P8
Ql7nG0v5waNYqU+n44j5wB45YupPsjPYRgx2jyEEny7G7c4OYK60e12OfGclVmeedHBx1IlcJ37U
ggcqpXYIt8bKBrPJLXZ8VrOCoZ7DJKpe2d5t26F90QfzV0q2pE57cgcd2Vv+FmF/ZTty6hXgLzUw
qhZPqk2XWJpEAezwHeP8eqkmZgwBkLlOF9o9DQcx+mn30ZjRrtKq42QL9Ull5puH7hi5C03Io6PU
mL7JVfgSf0jEYcY6oMZUh69vUdzReIeBCXHesC3FzU1+UlSwMFnPFkmyMUW54FJZRafPxBQocien
0PbNxmSkjfP+1LnpkXoYQhXRiXKndRqBxBi0P9ilPq/cs1qgVQ1mta/q/FOfWwYBA24q2TuaHtgk
ZQSUMYGw2qDn5qsdc+js+viOhxB/WggWrOZwhYAhadMiotDsM8lU2KEMmSS1PTXdl+bkIsUTdiyR
3yf1NljJfbBji9Vs/e3VAOo6IsBUY4w6FGDtrUzrFd1Lfh8xQGXtQyjlLsmTle7JvVdbXG/yU6Ki
aC/WoTgN0EzXEsBPvnBnPQx8kXwNO9BFjvlBA9Q+VNytqGCDGALDtOZgqSDUURmNvdYyg+V6E7Fp
8EBu9Vp7intYqk5xNnLv4JXTc8fCo2xbH+AUBULspaQiIAmPO1wgJATz7l5Nv7FFkzKa34RJZR7X
oaTmu4ruNm/zxok2Fc1GCTvKMOr5Fc7BhMrrwIeBIrnCHgPTLMR9g6KqHVJS+NKd/AW0WzjwU5X6
n6ZGnFDwSBs4Lr0JP4Cry8KOgB0MoRedkXC+lxYbHP+bHoW+UJt1M0Q3V2EvJt1No+rsyKxNWFOo
wu+Y+rOnImvgP4V+gS4hU7qSk/wF7PVaUTu/Za7TlAm0cXXUSx7gmDrZ2sK02KCKmREeT7yO9zIN
t4DEV40YNyDEt9oknx19fnFK+9yb+U53WWRr0a2lvkux3Muo40HJOuTrKb54oFGyEW9yoyS7uIz3
4DkYjzJWncuHR/bHUT/Ya3OvM5eOjjVnKfZrtGY8sL3e7efQfMqwwUguw0OjbYuUYEKZB+CauWi7
pt+7fBokFXUx79xY2VeKcrCKet/p/3F0XsuRI8kS/SKYITMhX1mF0oos6hcYmwJaa3z9HMzT3Wu2
M9tNVgERHu7Ho7Mh8n0Fac+320MMRrJs0IAc9dBX1a/j6p7rhp8c8DeTG3tqLL2R/Y548ErRjFLw
/w8J3xjRcLS1DzQwIC92ZzCSZ/qB+ICIXZvkGyTjndnL50TUjPzS0+f0xSo5XfcgMfGWOVqL9dr1
tIl1zHX2KdwDLcNUDkms1li15jOeMMkMM9wWCy1N2LsZ1lElqiczHh+Dxr4XzX7SvoWE/bWNs3un
g8/+EPAj9S+tWC403tTa3H5olkq/7dx/RHma+QaAqok/y+SzRMkpq484gfzN7Sv4buVfQxi38Fq6
Jep8m3SPIv0JGfL96VVD6WlBqhwS6itSGlP8I6TjOPouZ2h88G17BiJD/svRUvws2fbxARPMpukR
NrwSfuGc5HeanlNt28OXcuVwm4jJljsoJasiqA+ZeHVhjPlvLlfdTqHR9kydJZ0o/MM+CkjB9TIf
3xLgIf1l4IdZVVQLv0TJHmrEpg+B9AXs7MzMrn4p/cCz09dQcsldYlDvprRPZX5cOsZ7nzum+qGg
KdOTFbfEOUb4TEHzYQuRexHB/fmou5OBjBgsF3REQqm5mHnWI58vM3eZQHcFcLaRG2C/t+u9ZovH
vko3w7CFDNDASYStacNUj8VhaHfNYo1ZIrg21zX5kHYcmKBiGzQmQrbpvjJnbfonzKpcnI0pe5m7
Df+yZDpxviJVA/SaIEdWQs7wT1VHgv2ngp6ZnHLS33ZzspDUwowSi2fmEW9usHgRdYfYWr5Uzj4Q
akUgcKG1QiBzKth8hB8NKAUSpajmZEWuLUpei+yp4XYEhHYdZ7+V+WNW/GQq1uvBa3kIiPYbqgDT
7VoWL0pygJx2iya0GOpngBcHorAYVfuVU23lsM3Q8+AM1OMTRriVg/Lso3RDxJQzCcZh9gxCA7Lv
dikgLUf8xbS6/U9DLK8FryEElZZNZnB3YmCZnTkWBCXBkyfXuc88IfLhHvTUzhKEyPozlizqPG8D
PpfJfBOc50bJr5z65xxwU/LPKT9T/8Ld3BPAb2qvg5Em579aey/LY8Nj1X/jDElRhdXugbihJfPy
79vsCCzgrLDJ0XmM1hRTcQj9b6TFcRy1z350jm7trOuk3Ic1AWD2WrBVGF5AfgQrAGS4z6PkkpL4
ah0LA8JTo8arQO3XaKce8UVl0GTn6awn9kuS7wuMVcgzyOOBXd3qoXlIuCA00iTo7R/6Ed1CbmwX
5NEBSglUvVVvDas+eVChV7tn9loDaGPqgzsBJ/kI1/ghrnPUEBbWPiUFSvvkArDhOJ4QAHELggPR
YtElo19sxOws+r4Vd166WJDwUCcazlx5MOYImlnDlUDHpW+x9DLw57OMH/BfERTA+SuTUy9wrOxa
XBbT2HJEJ3vC27Usqe+Y9FOXvMf5v7YMfoBmrGIycaq3tpW66gVoR0iDxPcxk5oFkyzk2Pgkw9eQ
J0WZ7bVsnXQb13wXIdcEYmoIiqQbIuT1TnvR2jt2zZU9HXNIkZWernPDwFqTrnQN2UVfk58+dh3i
R2ZvEB2v8fTpqDfDuQI5+Ag1c53ygk3DQ6+/mHW1rcmuJcY1k3/S+ooA4lXzU+9eTQxrQRy8FQxJ
1vgRZOnNsearxoHIwg0ie3dFazSu8YbL6BkEMa/5XTDSoDnMx8l5IrvMGiCPdrZ3yca2/InN4b3i
GyUNCqb16dnhIFtFtReIZ6gMhhV6Wv7tl9WW+BvDYIkqgV23noyrI4MTmMRfpCWnALIzPscLBDT5
rvBL880ZMNKm+rhKO7ytk73OZ+iQPpCVKZn3JqpDh9lGnzkDsJTX/nySVr6XpdwXofZI8KKwk/0o
ow0Ahm1R494bjQezGndmlG3aLDoQmzGTt4LFlAhrwfedEOSqKOe3ueDKYbXc0UinMMq0A3f1Atdt
WuKuutBnzRGeggJd4R+VW6nmy9j52z4rH0bJQsncW4wTvziUH/4rXGb06ifP2ciDhrUlwn64Jbq1
TpqSQ7CzA0/AyyhhG2R9QjsVeIRa8RY12sFIP+T0nkQwOt+i6ObbHZWNv3m9FvwQJWTKiuIXjswb
J/8O+I9+cJ0SlA3yIxNnZjpKmPtg80EItQeICjxqSe6AObW5bC20K0ZdAthDdY3wPQCU8jrMEzKS
0F0oVk15jQI9jTDudwynXMZaLm0svB7K2d5x71Vzqwv/L6w5iTSYpcKOuXPYa+QC6p5wJrQjzgvZ
q2U/DwEX00XVJ6rCN6Lo/9njT+IbXkLSxoq3yl5gR/B5lwAzcaqfLhtxzCCb1nsGbVQlivfki689
T8AAEI/7GFMdRvJqaCmGeDZBNU9RvevQTmLHK5PJs6x6E2nOSoRy2w8mn8a7y1E+81Ho+fZhX635
6NjGor3Fqyp7N/SXhiEmpPDYIjDSNnwNG6Km7gNGfGpUngm02SY5V93Ci8EI+DLGL5jnxHSexWtT
z8D1Dq3FjM2XSOHG1l/64NFvrgYOBfkW4j9r6g+t/UDnbH5y3vRm/dORVDOAE/BXkWW385Vat6FD
3mxed4KNoLqK9mJghRwGr176IGFWJS+hne6s+N9sPGsFaPfxrPu/ZvHKFw4b9/KTNvkxe1ngrgW3
DnsMd7Vz8vmVNMzquv6ofqOyfBCleVh2nNCPcMzROclpNf/J3FdRwT5L6RJWeCkyAqUsnfNn2dyT
kUA6/gfjXejXlq7VFC5beuzpfwP6FUSn1BVbg+5Go/4pe1pr1CcCxjDBMDsn7tEIL2a/aazmYFI3
sniFYy542jvYxFUVvmFVgqf1CmKBVR6eJCCg2v4B2yHa90grnvSxXg1Y+pAo+yUPzukCgy3D5MWh
kCYE7NSM9xqJP4JIG83bJLq4SbPW7ZMy3jMuhxRRP+QN1GUg/uF3R5wxsfW1FD+LNoqurIjbOu1D
sHgeGSuxwobdP2AUm1KBAArDbTLdWl974MkhmttgSCJ14aan5TUKKd2oF2GyJGGXrVtYl11Vn2Ff
ofts2uHoch3s2msYfQUa+0p2TvwdADIaizHI/U08msFj8zK4K2NfMoj6Do6Gmlhpsp+5Mmb6pXEP
IbsLP2VwFKsMtoohLyESMs053ESleMutrZ36uxY5vWFho0hpx+9Iw9q9pJVx6M5avLc4Xk11iin8
w+FAavoWwAEddckCc4krgT/5Uu7l6J9lds7UG+Jd4JDUQqkol4e3/AHjLfqfMTnow0cPdK797JAD
Ji58gjRw+aXHpOqTB1c9miBVCy7CMo22kP4L/5PaL9v5qqj20YAmWuNjgy2XOVYDI5txPSX3gDLD
wch44PzTdgqLjAMWggNS8bc49G20+SAgCWiDXQaZMU/clYxj0ewk7oxgGY7TU2yehfw1IfqG6qDl
9Fc8uv0Hgt9O0M0q0us4zqs4/xjUWzlfJmqBFpCjewUFMnIGVsE7hOgBEh+PcC171PRrE58wwgs4
ai38x6voKHDFhaziQ8ctqPtz+0+2ur4+Gjp7DKCWgoAgKdgqKdcCHdkdoCS5kOJHbEfzvqv2jTWt
pPktukua/QXDhp1OYaS2n0a5DHj3FEQUcmJrCA9UWdn/TGiY5tWOHukpLthDMQPpgDnLN0s85v6H
WydeonGkGz81cWypY6S9Af8QAQnFT9D+IqI/k7NNGULTFvQUvccZuWD0QsWdxpyeC2KY2TCGD2aA
uGVCXW54GqIMfltg/MXCSv805Z8QmxL8fu/w4pqvA9iGYtsjVgMhfNADNmGuhhGQUqS1BqXTPxs1
uxkGlvzFMp6M+WN0wcfCLRlPJv4gVCKc44q1nS83TRE0oPTADIBR7NzuZSjfi/DmgGipwbiHLSpF
sRchaaM4RBCUqxH5BIaN/4iNCFDVSxBgECr7g6SXg3OIQ/VFl0yrnllCDz/4l/JYJ5mmhsew3Zh9
wLxcYQPdpdYG8SnQjxHnZrfmzO281nQadzyJGkVvBgI2ICqILISgoeZUc7ZbTP/0t4zjppDfaZ/B
vgUDAUO6scaLlv/lRb1RBE5GvCUph/L2H4bilV86R+bcoou8oPnN8qtmngvoAT3HzWR+pFXBTX8t
fGqB+S8PPyIy8sbyesBGDiy1jsUWKROSgbvjICXmc1LEqxRgbVc7q1p/9kuvoJTS+pD9vmcvH1l+
yTsN0N67A/7MlmxnhwFG1AHR7Y4CAaBNrHSD9RNhUm5bB0fnPw3Eklv2Jqfo4UI53IOy+ZUvsYgE
zwmfeQeIDGtLkxxM8ve42PrkFGHJCEpaKCAGQBcT0Z/RXhy3WxO7wNzz5cpyZ9ntn6U1+0HlwP4H
1gMQfRxSY545NCygSQXHpqhwcvmXXvDJipwPbf4n2pfCGddGDkPuUlLFMjQXtrq4+MGXZVTvuXF1
yQ7XxDXkqJHdWd4A4AtCCl+HkqwDeYfBfnUzH1k03NkJHniAgpCWLPyIQHz0VxE2+9y+iFCdLcf3
dItvQtlmJ4udP3G/e0mrXZuCI2JDTiwi1dW6nqc3wf5mZuZ2NOGwGS2n5niTz+5KqPwxK79bSz4Y
4a8Bnc3KnnpN3roZsakLvTZGCwaU7HDQ4ILlqPRYpw4PYBaodKCBKONwc1Tq1jFgYPxxaXFOfe4n
/L4D52Zyf5SMezaHGJOXC0H3XQQQgYDuqWt5U6J1NE9axM2dp++SLFZVs9XsP9v/cZK/yCouSQtB
L6c+BB9RhWZpdjCMK/OhTv9NutoTnnnMMtSxEHAW3gaoP0C5/OJZtX+G+pnD5wJ9p4Um7PTtS8Dc
L51vOzURuqQ3je+JwFGKGb0V/8KMLHRZbLpOndzY3gxMvzkm25kdfm4/gq7a+daral0SBi+iNSyo
1ofRAny3kPdfdXmPij/hP9t0xKMVZ+DCoLZ9aMknlRQpvxlD+xkoLnTH37a5zZgFWuOvc0+aD4Pg
mf7K1eTQggo0A6nMma5d/J2O8SHmuCbHT6dnfcDKFX6WabwUx2HowW3iJMdAzhwHrjP0yqUWxMUM
t/QgVLyWZn1HiyFbL+euzv1qjXMcQLMOtW37f8qqv6XNsIvjaxFkAGJGvOoIMNO7hR023y9p55IB
aTxY4xsSXMQPogrxSnzV7tacP+y02fipQ4kqnRriRNnpkveNdl21bnLgT9siOvv6H1qqGk4gfCup
eMb5+JGhVCULE4V5rGNZ4HaAsQpVAWeZ4hcyyY0hPwAhc/mP8axtwv6nbCCzVCShSMvMmyz61mcv
yKFsk3h9r/wnfMAu33DUNJoG14bxq/DmwTqdadyuikesCqiQ/yDlcF240RtQYEKqwvdsKduwd018
iZg3SrJPy9dqOIQIDipLsgfoACukcOZBzXrUg/vCTM3C+JCAzU/0ftsaP6bVgdX2+QLeuMb1/lkp
goXcQU419wM2q+mSohQ0MNXPlfFemurBGPGJVRrknueJY5DFa5lyzubc4pI21EHNe384+5JfzxNL
xCLrWO01tT+oicRo/7T4I8FN4Xkr3qD9WORWqKkOtO++3TMpDNpNYbkFwpPwI1cEVrjuAjlQC2cV
Nz1VjDrhmsjjwU6XCIZOD8+6yyGztr2i/dQMrufg6HTrzbV2LfZjh6nLddpVafavMMz4GOzgQfg8
lwjUKk74Vf3hzMhWnGK72aOD7I7TfCM1ashhA/UGb4/woas/ncHgzbOboQoOCdP4jlOa6BHtu1On
4PWrYwftiZgNUK1V1r/rBE7CxWiIn2im4po7ho537myhsUjsFiwd/bUlu6MZd0GI7f+pCjGxeYSR
XHT33i/gBq19IFzdSxnAy8m3Wv9hKJDX1ufyTqmDHzHiYhQnaV4dnM/NCzVXD8J8VspLu7deEqhB
PHNxNijID9pfi1RWmh+BO2+Q/AebT53OJDO3O8OpniVlXQY8tZBsq58D8AjSx7a72fqjDa8pbjYN
c7he556/KDdcKUkMy+hqZn9N8jzb5caaNZbeTRfBWl9Uh1Orf6BDxUPiNZI17mD0n1wka/N1wP0Y
+JeJeY2FeAK6kFGA5/SfUOHoLvuihTJ27ee0/YQJ+dvweoceuLVL7EP2TmsvXZFvCJlXbCaJcg9B
Gh6jZUtp/2I/XCVu8teN56x8iebspZgHiD4meV7csdgROJZ9yaBHCKHpTHP2hYk76SlL1Bp/XQla
tAUMHaCac2xrnkfEKMGf0Q8/J/6PBRO0G8TGMcqVJbeB9U+yHBchrsOpOk2Y6GGZeDXAo85K9iFo
8bpG5ItvfQztg2nJBSo5xvvRMDdwOjYpe/es72t+Atb8GoruofGjx864UNrx2UXZylo8EQ2j5uKp
rF1KXblm+S0XBCh1hFaEbnqxmB90BGPbQmMIHzTmK3NRSpJTiKgkAueQOfk+JX3C0s+H3lrFyI9m
SVwdiKHe6hdBu27IAbuQPspytqfqeRGzXrL5eTFzZhiAW6ntZhRaBxDS4s8V9nORk4zoDkYd7ydc
kH2wHch/lUs/aZ1xFFot2cpA4zVJHgYJp8HygpufUQH+Vgiz9j0auKsYLU5LDYPQh0BnMI8lWwrw
NXKe6cayNnX6V1GVQzxslS5qCSc9KbFymkfsnniLYnwUPuHoLh6OCeJW4OgPtn0Z9T0pGMHCFfVM
s0X95LpXl9M0MY2HOd/C6Se2k3woCtIlfLilRnccDNqSgLpbTNIt/3B10AS/8Dx/MjA9Kh/ON18k
oGJDdgzLEaPHRdnUbOFV16pL4eI8uy7bBhyElPcSsAJewK43841q4mQrEP+afvoitXS3Oh91Vmxq
dvjajXCCYcGeGCtywjzj0itX8ACsT4sZCHvVKkb7qLRu3Y3EGMB7yR1YMiJqHcbspFeAKskT2v2X
ZHGCOUPG9E2a7i5339qJpUO7cd00KAnBew+GypmHky+ORXZvkVZxRWl3mt4h3dJgsbG7ixwZvlln
jOuCSZ6gd+K9pPQmiz9n7SrGy9jeqTxZJwr0s/nkMPenEBT99ljwkAjZXkvuPzAxwfRGXh9LtEHi
bLxqhm6dmqfOvAkTa3h3dsxN4P9M6khJ+9qGME9WvQepDX1S9BQERcA1km2m5Qxr86ZJXwOEYJ7q
zFPDjrTEippjOqWWH3SwN5sRpzw5POeNokQ+8bjZvEh9t/Y1UdSWkUYwNgUVX0HwVE+vhKtKEr7U
YArjmGBfKtl/W5sHJOJJc+SmhYk6EnsDr4ZLgnHGYxxzDQn0XaN9WnxOgxr1OjyIaD8397y4VsZb
1T2XTJxx+uuQJ3WnPRwHlpNU/0j5txvFM9gVnKO++4Mvcgo4LdnHvNlOHTz3ERHBeOgwhDX0WRX8
D+QON+DAgsYUe+1PJn+l6246hwdxyCWhWawGJytrdmDP0uresDfUcOUwv6fnmsOWhQl99IQIH8dI
Q5pHyDmXuHjI23RwAr2WHCKi3R+0cA+RZtPgheCH42/CMYb7DAA4e6vrmYBvr7BE/wMv/mCO2trB
KtIDLlCw/P384uOerC1tVeCMB8W/cnlgaOV+GmoO5Gi3ToIFAtpMJPhRuYD0EEX1deI4Xtg6lAIR
i570i4zKnUNtRh/loKCBHzIndCkZ4MYoiQkT7IBPYthQF4viHjbMOT1duyiBTjNygEd06Pl+zPgw
jRVPs93AJldEMIQAoUD42Vuhdmt19kGaaaLO3NHQuK//fzjwde6hd1RlttOz5s1XWBdcgDdbgM5I
T8VmZioWNkN97rKoqVVX109KUi+SsL0u9Rx+X7/MNKRYeEfWgeEMxyhgqZMFJE8qyDZJIncJuRMR
fJtLPkf7icb4HLv9qg+hKlolHzJmjQowHcMlwAdKMCTTV7oNqRibgSSMvK9qPAtNrlYlDHtDS8Bw
fqYY9xsw4RBoV1IzXuKaGCKEM/n/uRFD5NLjPYcozNzAAS5wVCe0zzZbcQ2RFRMHU6xetntQrBnG
ZrMmEBsmOxQvnZBZM0bHmskcOMatLNpNPby0POtpVnhYSC5uRTKPCGJe1yAYqOVToDibCAMC221g
z2+FNt7DNl0DNcZTlM7vhS42hIJXsdJofh5XlGN6EVkVW3uu8C+RH/DqkeYse4TIFp2Ide2b+V4O
+Usc8Qo0HdxVJEAnQlgJ0Z8yZEbHm51IwmGjexDMGAUIdY0Nrcr9P2ivb1K4z6MBgVOfEQ64z031
LuNvy0G1XwpTHK6Iks9NPMhdTe93ERdofJ29onf6ydDmhw6iLO95nHXmH4i/VzAoJk52/1sRaHDG
/NWgXdmZsmejyXaTo1/SCQNYU9tnWaQlzAuo+VTisoVCdSvTYuvaldck2rUsKwxBuPSrH43RxEQC
dfJ5uIOOujUDZiNJPdgk3F+ygbcywCkm5+yxrpMvmAArTcfrWViXUP9JZLopzPDLGeVJlIvETd/p
zLembrZhor+2MS9/THMPpR59ZwDRB46WdrCIgBaxknGTh8mr2QM1IW4ICcW6+qn1pEG/4eCBToO5
peYwk3aoLIy5JRbKmh6XoTQOinlBEwTtKAuz/HornZmZqntsfZv38mfS4W4FUtVhj2yM9tziBxjd
ZmdPPlRVjO26/hqLcJdzuYg4+waN+yg5HSuiO30d84HUqlU54ZRlADBHIru5udVinSs12weTRAUT
doQwG+Gsi9GnFaV2DaPvzJVmoMQowtGr5LGSeoRZuiGvC8XRNHYOdSa+dA9aBv1sIJ5ivMbMFy1l
nhCFuXJYjCa4x/EzKPoj3LjxapAOOYrrlA3449AeapLRgqBWHCabcNHQZmqsqnylVH3rW0obyvwa
zlRMjzBBCpTtDr9L0JtLG5cXVZjdq9HkF0EerFDU3eJojqzl9XZfUAxysmkxLq0nIBr/jBCF1IaS
MuUwh2Kr8SJBwjwp00Oi04mu9fz80P7opVjbQQpTEFcQ4W1ZWZskXwox4RbYCSYaRY/NPOz6zniB
FrriWn1OVYbt2tzbk/w2o4EoA0W+BCod2GV8btivdNK80xB8pXXx1coC9dT5BgPmmXN0rjtK26vs
r85es5ZjH97EjMe3pJqS0YHwYxhh1qx3Mht302Ddcmd+dpPqGqvpmCXd0zR2x44ZQ8NjNClGiDFb
5Shx1TB60qx3Yz+w/nePRX2pI9RpJ0i2RGsPcR9DZCZFOld8TUuPSMibaouDP9HnVQWboUC0FsZ4
7nKMFabkpYA9jmh3mv1TSfoKLfhDpYpD8IRs30Em7LEe2/ZSZCGfxvy9Wo58RnfUbPVcJRqDeLNy
sfb1/GWF29A5z49NL0El/9RjvF1cn0ENMYwff6DlqwEhnkr3J7p9sFwAYM4ZVaKERR6nljloS3oU
uv+8NZlqKAgYpb5fStDLCtpYK6jM1O6osa89lIUcerqtdK8nEoluAr9p9CKCbwHXK51CHN0WTN5s
/UiDVcWbOPvKhfaQmcLLHeWN5U3nTxLU1XFCfUfXv0/IlUVKJQGuR9GxiMqaV7+on4xReiMdN12N
yYG+7HVV+Nsurz3EqJ3ucvAz+Zg1zr5PkteyMVeay1fOJEmfQa3KpWJBpAEMk2ttBjvK6NZ1bPyG
LCkdfMZqTLdtz3e1j+anGLbYA0+B7ShMUgvRJpZqnwT1ZygJqHIS1AJtC5nromTy5rfOin6JtWab
G9bFtyAAFqEmPv4VHZGIfWiKG0aFjZ5C8U/Sc9FpmGVJM9DO4sc9O3YJxKEHqI3xYsBbnJm2Wkt3
XruDdTGgY6tMIFSrNb0t1KLwvKOjmAM21BxKE+ww3yTEMVXKOXYqT7aGNid4UGdMjvrQfbIxwSmH
vJSm/Qn76sXUw9dKrw9hVRJxdGJ8XC4Wp7r4Z0k6Zck68l0P0BcycEc1WbBUb19QTv+MqrhKQ//g
uHHMCrXS2orbSXjug/Hqdtkrn/QtXbc7er8fsiX4yF2W82J/NlueZAEnR7Of/uIWKR/Vk1V9pDsH
7TEhH6OlzXnq1c4kNzFpPl8nInmNE34JdrIpohyv5u44Vb8JzjaSIM4vX6FVmU9fUcqaSvsDbyPz
SNPPQF22IgJf0emUv5tuQx5kfteS6CVFVi/drF+b7rgH23hT8Xxxg/YKFHJpRkY2cbN3K1mSYP14
NnOmhwTopEVIrYw2KlaPLU5YpPPutULlgqj6bFmltbJ6TMWp032NvtiS13+zNeNU2axNevJrUSxb
CnVlCv7pKsZMcul6YwnPbIhlVz7Fl/PE8JU5xMNsznJ+ygQX1xgxnA7fdNQVxpOdQ0uJIWvw9CUi
FNOKhksDgagKmruq6/xoqmmpTmcanT3BEyAsSEfgl6k1ydBb4jRIAecJDrBoopuI5R/yJp9OP38B
2r8dSQsEDZej2VBiPZoBK79FpJQ5n7m1L8Xv4tWMnNYlRODvgkHDTWE6rzox84rgn+aob42qUr2E
tFsn7R3j/t7Czz+kEUThiIEmjPVfLYwfa3qAufXz2sMKlKv53Y6Tr1nQvuIGZ0sGH6Im4sln8kIf
xbsMrIJhYfyrNGNkV01SQpf8cwHXMbukbZKtw3HcTSWqR0NhGeVHH2QvgbaUFlI40Zn2jZo/jFDK
uHV9eKgl+uHU/VoaK24IA9Gk4zm2GZUC/WOKoj1kP47X8jTbXFHLwCUCpZ1byBf8FlnG2jaFshP/
wPEnFWT4545CkJWNn663kBx4v7otcBit31qFODl+sBuXSTeUiF5m5Xwnw4h+koVeqi1p25CHkKE9
iZwizDDCDDeWAFvcm5Vn/NwobzM06DzlIvOK90TnQBHQDZi3EBIp/h6R72QhbhofpdixT2GH9MuL
hRhpspnH6DyR9wqRBhPLfdDp0UiK4mDV/q4xfZL++G+4kJ51e/rrC3Mb00uaBMkNz/Gy256J6eyM
EfAl+tBI14vNodQK5HaiN70cyC72KKcY5h9Uw8O5zp5LnuQ2SVyZBKfENtdRDaJIOHufkJfv9xy6
iIYxiegYBSo3eW66fMVf+rGdrHMHmicbeZFaVQlQj24Ji7pjDj5TTOeOW94CNP9+ZKfNmluP8SRg
JI11+9pQHyW5yPEp48tfNZgDZzPigKPZ27GM1jOh+DqYAEME4UHn2aVZ4x5H3H2eZs4qCsEzK/dI
2T8uuS360jFJ4sisbnKingGWMN9kqk8InWp+eSjGmn4b1rccnpqW3umLAZLTeQUziaLhACrbxpma
C/CuA7hcsstyvk+J5s0WGRO8RGdQFs9TmR0omX0qySTxg+EyC1QtjvOTDgPE1cMLXl7+tl1L41C9
tjK55yZIEVBGQAKreq07O13mGCWNf4aiLHh6MUX7WuXOE2Yp9P/kG+z6W6K4/RE10Wks8+MJ2lYi
WBgj6ry7jVbzSoxh0C8YqKbiqoMPEytgcNXU8EH3MI4WBdahbEB4YsRDNm9INZDZw0gxlRZ6kn8y
XLRda6xO+Kk+J5d/noO7KoInOgl3GrB0WCJbG0ZaqtEiz78fQoFnioR5NwOpWt3pL+Ry2JJ7n7Xo
kMH9MwCNrPqxeSoxuMfNxHVkWA9zduza/t6V9VXRb5okGMgr+dTK6UrbUgnuE7sdsexYmZ6bde9h
MntINB5c6tWI6dVS8I9kLEGbypVVhZAhKNQh7uB25UMPLHVOZwIoIzt/X/0FYnj1JZoPDU9bG6yy
yQyRaJS0q9hZUZqBySC9WiI9hoiUmCLHcFWI8inD/Wua+CztbBdY2baGG0OznDmFrwlljnwmPgqD
G1CdjvtZQ96UOZgB19B2A7y+HoKcYaibk467hSXgcFpOSn1Ts/ebOfg3ETLxiBPWwLW5QFMIcsM+
9pQghCmtdQ2wLc3/1VXkVcW86Wsm5Kl2TzFfljlfkOZsCn01PedkF3prvKHOHaXsYXrYF97RZGP8
u0WWxxxAtmYLhDUklTMZ5N2mnC4NwAxT98kTgLSHdH+LcQTKWL7T/HfQs24vBve7hJZMKRt30zl7
iia1Iu7Hb4/IlaDQJ4mpcoMuNHfp00xbjyGC8+AQPqUcNZa1V+a00WYkoYKGZp74ke72dTEFf0JO
Z03DektN4yUzaupbEQAzkE9BiJ7h8ppKiOdncn70qdwUhvGJFmGK/quhZjkfirdZ5bRbWteiFuuB
7J2yubrk+Y8741WtUAOBRX5CU+GBqOx9taS9FZ0AU/rFQ28rSYBHZoa+aIHdKiDe9Y9ZUFyGsSVV
HB1zn6QpYadA8JkpOEIOcgDhFmpHZwwuLh2nhmG8gNOhOAkbTMAxSNjYYiLMqEkITHxofo3W9qLB
+YkkzzPfJJ6Dx7AO0ZTzHCV7+BCF+pwZxvUoO4wjj/gJm7jhvsHKprAvZ1l2DuhwXINdxOL225TB
q6O46Q+8STmST13zr7VpsO2tXaOX21TcnbDew1h+ycAkFENOWKonpMcsGlXqAEyHpi77vpzljTHb
maXa5jgdNHL7xJO90YciLcWxLv+pQF+1tFRNsr0HZPFNydoaR1d+bgw86Kw0SHplO20HblOZNPZM
KG+aZoAsKNx15f8bEKSEBsLP0NRZmSHHO8gh4XjvmoAri72r5uhxBsAeh84H7SIHwy5eTAyDMRCI
YMSZ1mXv1Qyxi+wz2hGXr4QhZ4aqsWQuU4HBwPgZJwYF9CNWi2L8tYCsrqj9JU2nxre5pbI8Hm6j
WY5rlgxyJQj/oaOmjVtYsGhJFBj85slCWgtVmios7sk4/duh8XIyTngA/3dXPOFUOzCRKW5NC+XP
eBx0XvRzbrxHAh5YBKl5dhGMZoDKocNBoteH16hr3umr9xoOyZUl/uPoPJZjRaIg+kVE4AqzbW+k
llotvyEkPQkKb6uAr5/DLGdizFOLpm7lzTz56GA/C0JU3YZOxZBotxXS/2GDi4s+Js/8RExHbwCT
rfW9bIq7QGOCmarPVNhsvAQbmc8Ok2Edp7ee159JrDS3l+1O/ILl5upj7yIesjEKWtGr8gU0OjYv
ds+u/h766hxj7gxN7CZki6s+oT0az5Rhn6wU4BefqI1iAGFzBePnPPr6zoZgJPpPx5pN8hRkzoYY
nIimlsXW+kTB60rDO49Ve/X6hOLJ8CNlU+lQVmDwJfUEjInJaTH4qXXvYTIKg3s38N5h5bzEQ3ni
DrOeLetDl7yGU2/NRKYxfMT8f1z8TY1u3PXsqb0bxtuFmBmaAWkVZ1sl9m+EhbI1c0psx/iDwe9d
i+KoXA4zNzRwrQ3ZOpAOIYC4+UsMwvU6mngDyfKjDkkV5eZnBeAoLtVjp2JCgN3VJIa5KRp2x0zP
MQ776SwlWhNiJvSdcquB6JBi2nQmyabkEebsb6Om+9J4hBF1Qk7CBRwdapodsbTF92rMAKBg6s66
HSaWtUUcJ6tpAFUUP+lcr/02O1VlCXDW8d8KxVSEeV4W/UMF294wKqypyJHOePbKoAN6KT+hhG11
zA8Gg6uiG9CmA6rLw7txxrCCCSsiB60MiqzcarwfefvZato4dcYutD4w/DNWw6usPnIY2HMOWGq6
+NmTbeoXN5lW1oQ9Y/gp5uGdheBymhJ55bQoI+eVSsEzWaJtQYCmyc9h4DwHOcEeaH+NrtAVorOi
+thCUJ8H51ik2Tnia2gITlHaHvgp4ShkeHm5Ce2y/sB8AKPRhwyVzxgVOgiy+xhmMllsGI5aFwl0
SnJtMjdQraZ96GLQLqp7YWG78uEWUfFyKG1qxkz7d64QiXPcEwPA/9KWl7Rxj+OMWAEHPdta8dId
Nw2460hX1OXwVFOOLVpikkaqr4aA2dXTqACVNRzzT1/xc1eOfTN7/xfWHOHbKHbulBuQYI0BelIz
3YQR+CH01CwPXkQ9/Di8tHgXACDVxl88j/tIv9e2eJ/C4GKm1nhyYlotSHOrfNjzAlSbEXF0LdRn
HxBX7p8lt11D6bvUHa/8XGQ0vAaUQuU+k/zJtn6vctYUEMMGj3I1hC7Lx29HGKFcemMC2+MQdXtc
MwOrbSskoGhwUUz1T2DKZ6ssb17udbykgkNI8H5uzF8vaH7zUvBraH8zN7/OKbKMyHinDdT88hpb
k1l5yHX3IVN/1WpV/L/aKW24Mp4GIQcjkQXAvC8sue3oiz8GhnWvoB4ISD/xNLp3Eeug3mFlwHzK
7A5kSK7Qp7Zpy56gs4jD6MEyICzX19ir3zXgHjwI1j3tpgcnrC6emzyIfrgIMg3d5OwKPDqVCxA2
JJ2Ezu0FxIuGbNz4hGzLFvJ1C6kudFddnh2kHwJpCTEtC6RLnwKsNAp4EtU2sq1TlgZH2/TPky5e
JZzJkZhYVAQHjyNTNHI3qvKUGPnea81N4sXPAx6GrG+RlYr56AfyweU87MjyPsU2OD+CewaWl9D1
HnVjsQSLKrL4UfNF4dzyIoPDS5Ce0p/xxc5clqakJBtJFZldz39FzWu2U+xM29Y4hTmROtM6Ehul
9yDAINOf4h6JwDSezcB8bZ2c+tj0oDrxjlZIn2Cs9hNfh6kaOtDtAcBFDEaVRelW85wW3PmtQTMA
glGKKhrsvObRMVidjd1N5zwyKedCwRYsUsGrQ8R5tKfTUtaCz5lIU3Hsc/3YD4tJMw22InVOuq2e
AkCva8NKaK2A0Yh7ivEi2KuGZtwTHlC0oKyuTB9r0sQbbrKZWJBSZHWeqIsE6NrWIHRye0R1bSdw
0qvATzgzEZDR+moId5rP6MS/FML0B5DCkRjln6GRn3yrvdpm/9Q64wGI7luB+Kb0wHA1yHuPMTHp
jAka4i8HR2bqPXPO0S7BoPvA4KtWgWpZvlqiCN8HLzhlUfrAr/DYeDWQYWIOrAAlOzZpto8yBm4g
Igj6NBm9OIUmxeav40XHrJub9LxzuqyLQ5qb23ynEkFfb32YEfzGnDA8iHMb4w+NK/t+iiFwLs7j
iRIvvroozlpYzBIhpvyaJNj005fTWTX9jkY9kEX0/FHpbdVLd1aN7zIzf1rSDTapOB9/aspNuAFk
n8vifgI46CbpqvFJQ5b21ZIgInR4jKn/os6JbT4I9gTbCyFtmSUPjVl/llTJNC0KtRKXLEOQ7u5q
CTTEGJ5iY3j1kdP6lA6KyHgrDRcfTWCgcwmSwrCFNCmKuJ7cp0CNuH848v41kYMJClQ6gP2GLpDp
IAbMu6tYUbDIi5X0AR8KMZB2zMtfZ240nC8ZNuwyPU9+pywW+47QTJZuOsrbxtiGL9Nda+AfdZaf
OdR2Pp5SKysvE2vlPjfOdkI3MZPHPG91bp7m8WIt/TqYVEejA+ns3YYI9FTLxz169XNA5W6LHcPi
0D5CzuS6fRL75JpfBXlB12X9FBfpzrA6JKPwUxpzwpGF5zaga4MN+bLQKd98OkzMDAaBSVXCBFFT
KlpCNYNOHHhEachlGfl70L2Aenr3KtqnHeWSket+4QHjWZjkgYvnU2lCctYDYOKh7g9Tn3+oedz6
lCWuyRY/NgSUZxc8M8sJ1F9WsILvUHpsaurrxph4F0rKvm1mxFrSdnX15Sj+CGiciBTzoytdPNmY
JUBLhmCknBkuUuRhP5ULeG5NmRPfxmKw2ZreD+oalAar7OI10dXjcghlJIaI1CEY6xmJN3Uayj0m
vDmmhFBSzTO3KH6YUsRs1byzAVfJiHpq4uUe5yS+GqN4mwuoCNKo/ZVK5eeAH2mNaHsvZmXzsfo/
fuPeeKj2jYEkPQfzxSwztWVfeejH5kiMfyXa54H1tJ/DX5L1fqRAQvOM3PckkbZILymKVYEEvhKd
bU2HiTJKt6XcebSOZlLjidLbbuKSr+lkae7G7mEUxX2HaOG6W+x9kTi3M56EcR253XFMxUNkVWsB
OxkbrMezNdcv7LpM/ry8jaPc2vrmkrkiaO4MP5m41wWH8VXYr7J+AxOPn6nAxIVlyZkeWZHiDeQo
JfS8lNJHx3Z2dw1gM6swX+wUNA5viKEZTnXIHqqc3hUYM7CXFsEL5XKxDOO32NW7XmR02QzPBGk5
7vR2NPDkoyEVXbRlzkWrIOWH/h3fKqYcTemgRbsMRbMfTdOcrOynm50Nx/9S0ZGn085d/KOsbub4
0bC+yviO9Dlpp5FFA3Rg5VFb/9aLi57upbfv4UQuVP4dHmdFDIUXnQr/Ovg0xi6O7xSOiNnMjo7x
NZFRt6OUcrPvDNcSLI+9jWrn4+yDQ7cJTIgaaPPVfjTLv4KEZZieJLvbcrQufp+SixA706pJeSbm
AaP6s+KWnHHMSw2YzXh0nVeDGnXDf5zcXYiZjIzoigRtmH4tUL/GiE41xWQxSGJw89vAsV+blEKf
RnvvngmRCI9uRdMWNT4IYyuf6pYqugsN/aey4t1yEtC4AlNVq34M4jFOIdmEIyRr527Gj8haejNo
Fj1memhZUIz8jCEhDhnsltj2WLJzTOIX0/oDxUqcJSTp7+6t7omcUKA9OIT4IjQPDmbpGoKnkbwJ
7OxdFZ18h+T9SKln4zx1st8qarAiHX7gLz8W0COmwCDB4z2gyW5rDT02Vqyv873d0v7t5sPKwwlW
WP7BciwExP5LkUbJiGBM7Uh3B9b+6c+02zUihZV40KzhBrxX6c7DYTCCrbb3PVKJ4vgoevcSUAFU
jX9JwPXd5s8rL0Bkj1FVUnVG0Rfl70OCJFtDllZ62vLw/kT8xyv9Z2UUkMCFAr6wy0R27RxkBUZO
h7eIm9z53nG2n0t36xb0AB3q+sWedkGz67N9Nd8z683qI61/A4g/pg4OIyiPIuRkSzaSN5DszJMk
PaSIjiHZuZ796AZwHvn4CXca2W9XLgtom3k8Ze94T19p7TL0w75Fca56E+f6cw/gbX5UxSUkiiws
87iUMdExE4ijVTpPrhJrd1gsRbhKafiLshkQO1/+CCAo3DORwBFLeRHZhTpYLlGBsH6xyvahEObW
cOjngEFLZx8LR9JoXXcYcRuVeG2mWPKkZHsbSqA5x2tLE2vM4eAO3T+TlFNQ/k7JtO8UV69t6Rv8
WhiHIhC7DJINHCeR2e+QL16D5qknrpBG2HfwR3aS1g8otXaFa12QFroLuSnNBFRnSD4tS42mvzic
/QwY+8reUzk7+eElVsgRVF3Qz7lxqmAXYE4qYmM7+NiDNSiP0XC+EyXYYqfmuUPKY8u/9dMAIrcE
M6XuCrfbe3Z0ay3q0AHBTUQdQ1rK2Fpf7YlFz2S9q54Y8sDOpEJwzjix/mbD7x8rQYSRfIvluOsU
k/VLWwwY8LkXJDzXHcUA08xk3N0Q0x7kfPRwVWUJOU/xGkRHPTw2NOoVEaiRZO8zRw+YqjvSPhXl
oQ2eIxCGkkxs9VmVoEvul5LjkhdXT0l1w3K2dQUfO8BP4cPV8zcubL+Zt6k7P41gbUen2fhYe0v3
O5/TA60DjA8U5GZyb1rhvmWLMRjWLrX6XdQjLbh0xeS0p4MAzQGUZ1xmsXIowuzNm7YjJATj4pMf
NWz7rWKJULO7JYd/oLYQ97x/NHOKEgL9MTEcJQxvFrode62ErT1whVzyK/AokOe3GZCd1GazbSG0
FRj2ecOaZ7gmG7NGDunDYz4daVDdNOa0sjueD4bajAhDv0mT8jqO5oebpWeHzWA+gKDE+zRJ2ixI
OUtGXQ9UlDudBk2QmTTDQGq+bl4mqkFl/92DxjaxZ4INWYdJBBnGvsqgOlfZsI+4f6XFp+b22bCS
MfoN3b5/EwVDwrZWqSbAhOgFchUw96on4yWd77B8Dsp3f+ogCWLskS/avw7YG+ZHwRf4/wOt2lr5
TIZxJmg1cSXLQJGqA3KaSp75/LnfsHIDbwkArYL2Q8C8gOO4AL8WF2Yx+Kdu+Qkxp5ZsOqQ7XRgS
N4GL8WvkPBPM1iZKNFlVD6CLa0dvpXRvLm4tt4HW3cl76B17i0tqTFmrjQeHXp3xIYEkxLC6KhsJ
WPm7s15rrhRIk8QWG64W7+WwKz5dKh/wXi52SRGodVY/m9XVC8meQUDBWcbvZYQy2rMLn7Ho+eSg
WdRM61qTj8huFMeCtQCLz2e16sqHQpdrWmB2UQqJheLfTtdcBSG950QtlXMcsSmaA9vKF6QTMj87
Q2IgRArxVzN9UL1g5KMzcZyAw4TYRaR/HrtvndEDfcfjCkQ0C3dY9W3/hRgdy5gVS4+GnR71quLE
wM58Egbbyt6kFeQMb9MzjuGOkoJQHe6XaFUHzSav76r+27J+g/lTusc+pmLsbDqP0j+gv/Ojjt81
xr462y4RmulO0Y82ik2VvdDdFwigSktv7jo2drU42s6tJxPjgntZs750421KdSz5YEQDqpYHwrO/
Jh190YFJ3oDu7nwWSws47c/0HLA8YcLEe1FerOIrqJ+iGp2DiUmc0F5KkxTToHBX3bc0NVJXR63U
vnI+hIfdsxsO2U+rDkV3GgLC5cfUus/bg1VsfPFuguahSQnGbhE80C6Ncyp4aGxWBkG4ShtUtuCu
DcxdvRy80UgSbTzQOcuk902p/HHofivAKGX2mBs3jCn42E4ptNFqtnZTD/cXs3pjY7ILvnSENbQp
/0ndbhSko75Xxzn4EIn3aPQewcoJaLi7V1VydDpJqlcAgTU7CoDbdwLSoQt1x2me+6n+LjjRGlee
7CxQ5y4U8O4Hshf+iXdOUy9ItGzJODujDbM+D8E1msjFicAHPOx93hUZGZI6IiXqhzPWM7KAoIdN
2JF9iWwAT2qUmO1JM0wze4D6Ddl4rdtvp9Eb4V3Yu2cNTXAvHlB44vArFweSBqmJz4UL64zLdNkh
z19Fd6+Kh3Yg30retUnhH9rfDoT+hMa51CUdR+MFJp6xhmngPQ3WX1OyX3Uwhl8rloFe9ZvDT6Bl
CQkRzqZ5Tmzg3hDH6kHSCMPJg53OdViX0PtJtw5mkf0iPjGRFTNFqOJjIFOFWWCbZAKxgPpPYN6c
gcH9iCOgp7Zi8OPzZFC+VhnXhFzKbPdP3uKpNmt2xowkZbJ0WR898tl2lJAD9o+Zb6Gc3yW2cRln
hMfvaehvRfKDVWhX4ZRDXyR5w9kSbtu+f9EJoDMPZtzBKzv2J00h1bEedQgfrsTtu+7MIACLP1uI
ErNnYUJpCQBg1UymtnlKM6yxGGsZkIUXS+ig2RCAzi7n6Di41Jdivipt874dvfSrqNm2YImpXq3A
WeJzg5FeLafD+R6lPs4puueJVPVT5bOIJV5C3blb11erR3z8GUzaXYgmAJA0x2pAIZjx3ZwceBEE
AWgQ/WMlyGZ+pB203w+zsSRNNdUpTIDLypx+Pboaep5uiqSB7tHUkOR84QoOWZSsl1Hipwt5lWf4
uLDKHaiWTHEVwKhtcqBqkX6rW8fC4gobJmXifHFrwEw0cWmyKoQVyb3Z8TPfMHmTHBHemUuA+6+u
zWLjJP/TYkly4rlBr96UE0yMYTTMPysgD1ZgvRXWpGlGpMMefMr4K1p6G/f8ItznqI+tl9qAGbww
ZYJ227o5WY4osOArB5NtkKtxh/HVtAJwPGnNppgds0TaLWHvt3HwjnTymRr2tdMxIAfPvTYUB296
B9NkH3dsEjt5apZ7bG/FZ5tVmDca5zJJ+Y62OaGzoPCXK4976nOHOSjCxwC9pKJbr7/hXFpIeEAN
udpeItYkK4BEJ6mMS5YYn1GXUbk5jPjjg+lQo4IT3lheaeMM072PLn1if4/KO7UaIoODjXeta3I8
AQW3WCGxGybomZb7ZraWicHfuA/sbCJQiNeiCcxi143cgI3Wu+UEyLIuJHRSMwpB5OLCCaM6tGme
TXjdSG6w5oT/E6ghMALqF7Yd6+2M77mPLuJz0+84oleqc8+9Ze6MkuOIQh98woA2+I5O0jH2dp3g
BMbhunM07U4p2CCvpsArXEBAhUqelNnh3eIZYY3+D/zHTPYHq1k34cYSFaU3+dzF17TtSnSrgoE7
0sDIYVdCNy1enTA4icanqcG5MwqjQVnoTx5T536eI4o3tHqup/LNm6yjdkPygmodOrN8Saa6pJp2
vmOjS+ml6THFK/ZPfhQ6a5/tSRhYzsbo9JpZcDM2IIo0d40yGRsCLbCbhqQVqBBOduiLIjokApKF
WyT/sG7gGpjyV+ZM5jq240HqdpspNdoPSUphrIKHxVlfUfch6KWSTvbrp2LfmC6BsKIlWF267Ndq
NtQhBN5cf3cOZaw546Qbv8gkeQ8sKBSGdWx9+4dL775rMIDUtjxOaQbyYEmQm90mtr9d2ielPcG0
IlIcE02QpLHgx+D4JIPU93yl4B2uSMtePedh0WxJj1/z1AHcoPPjiFuiXl7ndnCojPwn0n8Thi6v
VrtJqKOTfitgthCWfGjGleT7e5tpwSlxwBDUO9fByIgaX+yOyN88DtDkWM/eBVxnqQ0e7iNff7PL
fPE0l9CYRxjxnuIpbNhcyxbcMoyQOcyubdGE8Ovp+1BUxvDodhidi+mSmhGZAeeOJx67i9hQz8Tv
mnE7rzpaHx1IT8PNa/FIuOeWPdco+LsNkvXi1FTcULDPeYW/tyX7iEh++JQLhO1rZswnCQyWpajx
XLOixZs5IhumNE7gMdnwokFusREkNcZr/dBM8RfnIJ/yWH3GDDxW0+yEWQOhGGQFi4q7U811UAgT
D1b0LxFYrGzMRKyPn7KeXCHfzJIAdMNGJ5rCIxL/2q4pd4IUgX1UJfY67Gn7cz2gGfnG6uHo4/ax
XbFlv7Kufeeam965cat17qfb1q6Q6RX0RXY1NkG8nn7QMGbxhRe0ZrfD2yIwxzU1ibsU1n06tLx4
3O8qJmFuNNCtQks9YvZ5pNf4lADy4m05nUYSrBUEt7zQ36IvkA5F60NI6fEiDUeR2semKk+8Y+l4
muqLX0JO7cpXn8t5ThmbLPutgwPHjckkdiWubnZ44ChyLrZNJnBqEoHN9ubSYTm1pEaBtcxRdQhI
Aw2+vgY212Sutw5iUhzDBknwPCp5H+S/IVQs4KV+1J15we+8iaszoUwi1vtJhbsaIZc5kD3YGCSf
Nsbrig4/Ny7fzNw9RzQzb1Mac/wK2EPxLxR86eFJASIwnQzNDitajhwmE56gufJ2tipeDN1BK632
FnEOfE28knokZkaCKKpWUcG7BysHsFCTuasCihkR9W0+Qrr5Nk6obo7QFDP80QNipi+lWZDDgjWc
zfGvI3AVCZM9MbJkhuVjNi+LacrPPTbb6p3naC9YL0ZQ+kBrrf2RDvTpd6TScBxARwXflPjh30j3
A4fzXI9/aAVbYJkst3C50k+/EbM1ghrJ0MIsuLKIjf59WL4OBiXuBd2Jqak4DjHvVwsxI/pmP0DT
r+X+cUB7zac2hqs1Ov16QEry0+h/F/xANrMf0fIVTjNX4nIaFXpX/AGQZsf9B48DTDAAXaBQIvlj
jJRsWF1XfhmIP6Hwuo3X403Jx8co0Z8R+/Am+Qac82RH+T3nzEsU4DYaert5iIf5kIfJfZRD80y7
wH60ZGtsBp+HP2/ukrD2j56gz1phcm2r8hiMFsCeft77mXzqlXmoZvwyxN+Kwfro4mSnS7+h7wCs
fu/m27hxrjbBd6cyL3phLSkQkTLvonUrApBj4CVdvD92peZ1SY8KLXtnH7QKYRHFbFRgv6kQS72b
Es7NLDA0Rt1hzgUB5fngxOOHZy05HNTOMjHXtKVyPTbDVYXcZAeVvmvsXK8cyXVIteScZwipjGAK
Sk2B9ld/BUJ9BS3HeMk/kjrRLUmc9zmL9nOKEh9DI2GGZ627zuD56Pxk4iglWh+BMkO82XvgRqfC
+UgwgLbiEse/HtsRc7hhiNwVCR1bpPziFhTzhNUGzF/QMYGG04Nt/XaCeSHkMpK0+8SlfDL4cR1v
24tgEyfyr1B7zUMY8i/kxh9M0jJpEEvnJw9Cbdm+9DRKd/m2HFhTLyOBHX3wORwKThwPUHKxkEM0
O35X0SosInvYpN3AhRkbcu5257xDQBT00QIS1bo5Eufbha1Ha/trpikpKKYBFCWqA1/+8d7J8WxX
kYEJVfSruiJ/ZsfZMyOwsfYbVs3TENDRUlMdaHeSI4SFYz7Gh1jZkIY6ktdlhUW2tv6COO6gp0BH
ccjUgmcxdtKzvmsQJptQ9ozcfcD+ambVMxhoNV0BbHgZG4fa3g1cuzw2QESRguyQ8f7p2LYe2t48
mG5/GnzCO0nlvI7FwnMxGspfesQkgOQDezeasukq5orDAnefYrKm3xq7qs3WsPFD0iW2UxxHFfxK
YIVcukAssJ1lm8/bk5iN3iYxI9CQqzdd5Pcm10myl9DduJ6+dN2/tMFNPDZ7kB03RlcaFpIPzO0n
OqM3bgU/0cWIVYCjdmXzOGAq3Sh0tk4GrM7iB8/+EgwrYQzJWSa4Lhb/80AMAqwCLqadO70WBL06
3u1E+M00BAbggl2i2g3AJAyBg1avBA8Vg3XRgIlueiJOdya1om0X7lC111xvdqX3JENqMduEmBax
eNgdqr4xd7FqmGC2RdBvSfKX6myN5R8darui+DdZnwtaLun6T3OkkYQBn4relbdwD6CcArKXtmJk
+2GypLsL/sGAv5DLgQQQYxevfe5ts/jBioCnCXJU1J4N/Spyp01pfBXtt62nlaa8S9ePQTDt4LBy
0a/Qy319iRYejMZfMeKPdwfinrTz6I/Fj2O7fKXaLc6yDcU0lvUU4newWZyKuDsM3EMbBiWXPwZS
wLoA7w3vrQGqqMyFObFzxZuPRbfRx9jaT/Ijnp6ESKiRAa7OJg3NnF3MOhMOzBKiffZxYfAF+jXB
BFvz2/6U7SO8EuJztJMtTYMSh8xDRN+7vvpwfjUFPDa0vjjCZvY0knXxtWJ0QW9JtsWQP47wGUN6
WAs2HpaxU9Eulm80F83M9E6KXWkpdSNmVEJJAO04lH+OgiA5Ai1lKxwPX2H+2VX2E+vQ3TTLA+fR
prACCJzpZ51+OXV7SgPg8/EQvVPz63C/q0c4Oj0sqoArruOBxe/q38KMNmZBbK6cQRsoaFeo070D
3xFoJhvWpHgG9bCSXOzpFPaeJv+W84/MBQg+zLoUfXf/7PY24aNrEC/Kxtsv8DrMGKhCL2Lu9+3y
2GHjA26/9tB+U1lhmyoetFk+eZY4zMoikhLt2uUk6qlm8qeNwPG/jKOjH1/LiV1hqM8Ah26kc3fC
N2FOkc3mWiWkfyfxnPBpsnJq7/qoWwvjtwyZm/4icrFZRKNXY2wnPg/fv03Gl2NNZ9tLXn0d3U2R
3JTEmxhIWLO8NO74qykumkh9j+OH2cHo8TGpLngy6LqQ3fG3xWBxsaZiWxisc1kCZOQBwn3lqOfQ
/siqYC1Sg5z93yJIemO071FhxzK9a4cvEW5TdjCZ4E0pgbrgJSsgumOzE46D2sEd1HoVqdgZqiYc
9ZzNN2fEYBGX6X1JXU/DI9tO8amPzM958vY2nniFPd/lJjyOv7OHj5YW5vkWe9GbmPxnJzmy7LEd
WsfD6xTjWGL5ZqXYAWoVwc8uH8HZPWjFUEavoSLr38iLb3XHnnaOMT8BG1p5rnpqMEqVhn70F/on
2rpHjZVohl1azbi8aXRLHvPiHDfvrX0GvA80h+IW2j8SC5xj1h4qhJPY+xmnWx/cHDQ0I2nwzBzS
6d1VZ8c7UXY2q7c6IknYrsnZFzEjKpcCcikbx6NmsHxwfXvrFB6KFW8jnOP4VXjamYBDztOh6Qi0
w7nga5NkxqViTzQ3/WaOnqopx6L+YLl4cvODOUenKPbZFDcwttW/BAdFXw97CGdHGbKdiNpnm0UK
m0exMkEH5J6+qcDMdi4GFFPU7xDHNxVXpoKMZC5KtEOoIKUm0CjprU0tDh+HEDIA8o9gkWtGKcN1
X9ZvRjT9+C5afWuHP1lF+3BaHX045bJhUnaKDoe09z23zlMbRI8lX17Zlq/CAFOEI7X1qJ4wDYZD
gjR8CJjAipZQ1zhvsKw86Cm6mRHNgHgmXJ9r1gwTup4MhEJ1yEYgIK5kiY+M4TgBkVULzwT264QL
dmrR0c6NiNYraaxN0/+nZroQRjgodQGexESAmYzgKaiZkrmXKkIuCf7aOtTXOEGCQPptWvdp7kDY
ZazaAygHfu8+qha6oQdWLMGoWoQOD1kR4ZEzPlLRvjUhuW1XVf+6kXCmw/+xrKHn184F4P97YEwf
HFTWOgYYa9vJexfNHgNOte5m46frquaVSmGo0ljtNkt3KTxoR+0SQx7wpNx5fvGYh6SQzCnk1I6f
RNqwc6cCqOhn4z6r0c8DbLyUz3jHUECVYBGsSc/1Q0W7uvhoM4TUXm5BAz/lfk7JZiQOLhA3w1Uf
hKVepk73j21qcrMrXZgp1VeZBwt6fPwqepz0/MXBkgnEXK3eE4TBNb6cEBSEedNUSRLh3UWxcEkp
CjRkxUqPLe0eN/1D7HjBTuKo1xVpfhc+mqt4BbMzhEBTkBuzE3xjK6+0JnpI2lI+mkXcAO00S/fO
9ZCy7nxCuwC48I38mtFgzZsk6jq9d8x5krvQjyHMAQhM/nqnwMjUYim9N5TJgiZitz4FGXsfKo8r
bzyrfvhNw38sWHIvHTuET21Eq6JGdKOPr3PCY6VoKjilMmftDyOopj+iKrmUdClSLUju8KUO4weV
5M+tlHmBm10xKYIVrqFgUfgXoF1/89QhZ/i+U5jn2g/s9NDIKmsOuL664KBsAjWUw1HTTZKx4qhK
Z5V6F2RjT+4qBz36QBrUZKeUZ1n+YJaQamoqLYAGhcWMBSG0yZOZcWk8G3Xki1VlzuKDupOCW0mn
iuJByRBfuyu89hctpPuxqnBkLiK9SEE6r1IGCwgdkvufIpTnx3UbnnJuo08c2EQl2JvrZx2N3XPr
9gleYDf6moaotDa+u6iYo9/3X5Y9Je2Jzk+Z3zdSMRR7EVPzrqwH84SlUCbbCQBRUqFDesso1uWz
Zps0fBmNcTVFfJ15UMVSSm0UNi9WIuapucpcFgoXwDdNdUn7HciBMbuo+KlW95UEEcRJedZUdNVX
IDKhuAbBzkxv0CuIXbO4aFiBUa+zJdKwywWWLBJIsrdZxEiizbm9a6mdB/D9mLo3kSRPRo0JROFK
5cDHqp3n6bk2wq9Gs422+zOszr+AYjXLQ71w6gBrfdjtEfkxo1kw8eSUbNyZWU3BS52i3PhJFVCd
he1v50n2ENfc6Gtt9DuW0yTzYhTWoWe2D1LwGoPsTsnMr6uBO207cceA1FHpht9IgngtZfxmjS/M
v0dFysObS1zg8Qsvohc3nViziCdZw7Eq6R7wgvkhogyW2out21n4Huo32zKW0Yhy8HbKTp3ISZZD
6uO3S6QWULdOprMFwRB9CnGld8wbsQD7MJbjQ49Hi9JFZsLclrfS4nitxKWztdrlWUyccDH5QwXZ
zjjKaIEmLv+Re3C1qfvps2eHM9nwjU2RRpekGFYLEduhsstIwTYhN9o+zbHkhQLo/sx16yAPtsUs
90yaXPC5rUUs8vA0RjacvxCZLIuGS2zVJLCM3tyiUy8lEdZjOXd3jcNalW2uRrNIyMuM26mlu7Ca
6dWZ2QQAPgtuRT1f/+PovJYjRaIg+kVE4Cle1d6pW968EBoZvKeogq/fwz5u7O6MDE3dypt5sk7E
3khdAywm6MSWUgWfd3ZsjhtlEfcMye/39Y+polVqTHeNhtI2iL1NV5tRoGEZFjOyOGulPlm53Q+x
80v1NJt4hoIFjzA09+7oX5qoenMkPvQisC++ybrftg925K2ScOxpyQ1o4dQ8BAF/d2H4K7yWH2Vu
H4wyuDaesfFAde7JUlExl6iLmeUONAvsSy3HVmbs6ra5ZIG9D/oO3w05qJpdWul0O3qlNq3lXDIQ
tkaQXHkgzr4RvxB5eIsDKLskZFdVidvENFlJQSaBHWb/ldGo9iXdKWaanSs3vld0CBncOhzq37O5
/1X9/Kuy7DWZQ359o0kEstqMlBSZjCxAkEoQqRyjuGv9FY3WmkUifacNcWfL/mwrMogEh6C22DcH
qqSb94fMR87tWyLmDQMOPm8oi1OXfLYuxP/xCI5k0+DmVJC7+mrakeNFAqvio99inuXLuZ9k+A8d
ZKPMaZtAIhvltK4T75bgsJB5+gXy95QmJuyT7mylE1wpuziYc3MZBs4Y5rPGrNGDudwD5Gs6nLeM
HmUCH86lGyROGDDdaNwFYQh6CHxvFtO3C4E58JOrLCzIih5cAIMeGcu69WnA0ir1X32kAMwJf25t
7RGbP9kywDwcoTdkiwO0v59S+ZoEQKLRRS69Xz/ijgl2U5F6qxAaz7pE6QRnZf4bKoN7QbqFjAJX
pPT3hVC/VUHWIfCRbD0X5E03/xk5NB/fRZYmuM82JENoYHCCk9DdRVmzYf45AgAtR30c6uFNVQkp
+Pwxgb+GxOEizeC8DicX9X20PsyK7A79Nrcad2Xph8gG7pKrpi1GAeOzw38WmYVt0A17kcAni+f0
dczIL2DhMZLFuRSMHTd5WIw4RtP18o16vbOepw5nSbkxuvFdKOYq6nCSwiOZAcq/1vsm1MeE5Y1l
GDjo4Ac3qTrrIkqJF4UkpgX6HKOEC+ZXYaQC9HDoCmfH2b+3w/rDAxxMOIM3BlD1LpgRrrOHjBKp
chJXbU7v2oGXK/J22scyfsEdeLSs9hZU5iNrylMzdy8pEE2TcWuD/XAX2r6zyrLxYdQ4Roui2g28
G+0Qf0k6YkjqNuxX9XEMoWYWDsHpOWsc6OLebfDCN8zT77FYahxU/xNazqM2u3PlfzVe+rpMBndR
x6MDZZESL798apv5lM+AqCQGNnoIqGWXDp8wwWI/J9sX5QSSljux7TmY172WbtbkU2XV97hwCPNU
7cEZTmT3efvRRwpV1fMvsTctWz3QntOQJwfXNA9TKLMlnPqA6/uGoPeqvIwUq5/RbVo/DzbolwS9
0R1MehDr5sEV1YPvptx0EnpRagEy23URu+Lapo0FhqlsSRiCMPEDVKVIUFwl/PAUxdyWgq7LKKNp
+XiP1HvNfkN9bORdc3+Se8sg2l/giqXPkCr0tI2mYx8m8Yo5LF4XIX/k3NGEFTkgfuahxaKfRoem
LtRjrf0JvjkpB+LZxGgpdeIc0Q+FM9xXaQpszlq7Rb6QPN7tNPspLYbw2MUemjkWMK3ih0jAxm7n
j9iydxZZ0qjEQZma52YiNw/xdxMkBkbMoXYJ1nBhyuVcUCszQHIfU1fel6bgWwnhoAxJS3gd0XZn
FMgMVuqG31FRDY956Qo0jelHReZwF3ZC3w1Nc285fDaihk4jgijEM+KOO8U83vs9uQDcbWTlJtqE
ZBzWu0bPENhiAv6lDRzQFTlDUS+wXGhM+UHVYH+GFj0b0dOo6iemhmRljQImZTq/xqV+aXMmkMxv
npQPEJLI3HE0qW5D5V5sSVHak1icINaBflT1wBuQrFDg559TUWwwVzXQmywoe4gifTm1V9lDXCKi
BQXdzAgDxgqAUIlTtenL1wpHLqtX1iwBmN2w/lPo7Ds1oGKH/bNvwimaoJbb4itnsGahRcOyC7hB
T/Y6xosl2II6M54Ai3aNfuyW8NOI+VG8wPe7+B4ewqoZea794eLP0UYEs/VgWFh1jcZ6zZkXFVan
0hx2TNJngjynijaYRnjVPjEBUpl4E3rgLdi3n7kvPs1d+dxRW09J10uN+iPd6dOiJqke+ZA1y2VE
XuaYCF2GLwcY1k3aDDpeCHM+mB0IVaZbnauhhelfVyVRXVBpZPjadzeiqKANyotdcauf0mI85YN9
bwfik19XfeWxCVdJi2koqUv3IDrJWTVCJDTJNhOrt8AJ8ZMsjnUCXatsoudcedgu0L81KxmdXCmB
c9JDCpnS1QgN7ITBkqxdsFOQMb+EnA61m+zgibw2tAAz/WB8mvZVR5l31aAK2KcCJ6KdMVEN9rFS
4WXhc3ca+VN0zd6pokvpkkFV00MdcFv3oDqDza+JzqVqTY7uZHYxDhXjXNbqzsrGvWEkV47BTeCj
2tkPhbhFpHA6FsEu4/6UQ13KIB/wjWmM3VFyRuRn7O+Gj6k1r00hHtL8WQaEQfGI1MxQI6s9HeE0
4r0ahSlKa7jmGn2Xzn94idY1U7JW8uoZcNmIYafUJCMchN1nKqPTAk5zEv/BCuk1pOebE9GNSHug
AsSNPtUoymXbXYsk3Vh9sptJWRU16ZslHFFir5PjW7Ig9w1wYBgAe320JIDlgZYZdkYozFglPz3J
fZ7hVsttHlC6Vs5GcZdPMygEHg72qL4rNgp3qyLs47IQtKVFK+mttFeEN7TzjfGLsX/Yc50gpsQE
iAl16U+36WigYyDvV1zFXKCM7c2pN35l4nKilwPjr2FdE0IbCasv/IXIuO5OD/RM9Dw3M37JZsE4
kcnyBaKM/MHtdKgj81SWYNggeeMvHuQmkVvNG5vO9xoceQ2e/qklRoRjPyzPA0GxtOWNhcsAr3fp
H43hcWjORcAqqq+3AG24jK1bK8ENeIqYtlKskAX/14yy0i4emwNh0Sai8ZeZ9OCUux6af3SpsFok
+ywgCsvSIso+qW1ChO1gjQ/rEkIHf0FaPsRcBrzLaJO7uaTRv7n+xTXHQ0e0CPdKf7SUWnfp6wxg
swYHRdkSPNuGVp5zMl4ScxPNHx5d5ak+O8PONk5RDx64zPe9oKJ+JpNLmoL3V3jpCdqZ65pSt2Uv
I4eKVMQEuWWX8YrCWy83oPHadsdg2hYXg0w7sQub4QyZzzpGHe59KnGNN0y3PUdocqRj3nVvsf6M
9YlfT8bmut5Hy8IChp9FEVH3JFifZU3/nfYX2hrcPD5F4tkeNvAzWRTG8xnmZe0eYrWa6n3cr92E
+ogULVLykOAHx4RPLr3HYn+rOo6W8VKVAGJvDYJ9saBnLhXph6h+M/mgWM/Er5sAVAgqCBtkOzx0
Sw9nuNMSPhXz+Vvbg/tHS3EBGabNa8yeuj822a43znUHKhRV8o4CHELgFwT8FFqa+1dKVCQP4ZYg
NrWf1Cj/szHT6zNQRRqES55lIobRc12vR0BZ9oHsoyXgEGNPWKXRp+5YjBFj2gNIKUrM5dXGsL9b
7oicJs3FWxaq+gHlW6QG8DMk4vgW8U/zI+FQB4iZ+1IZB2KlPO3pN+p5k92E/z24BklRcujRR+4A
NGlOTvCsplOk3yuO/yLblO6xNRDe05Wrz0lCxIxm+d6/WuAC8eWmArMqeo/xOYzUmJH565EyednY
pPyXVZeNc4sJ39e7fq7Xy/Zz8b07I0jnnOqk+Z+pTwE+hd77IeeQpm82NbYR2Z5FQbHuQg/hlIik
h8litn+Y/AxiimXkbT0+nQGE4ZxvtucTXQbqPYm8l2jhGvnPTbxf2utyoiFk2yvGD7PuVtUS83cv
AREecemsB5OLpQo48JYYwMRlSCcfPbQhn/r4Kevi7WjpNy56XwX7hmYb8OpW/Z8TCNpuvrQvz1j6
BdcUy7+Q8QHEC5KzEPctCOFt6/HuUIQwnAJlp4zWkcaMLyYrAytJwrJkFFfHmtRDWePF+4s0rmK/
hfzDpiGz3zPn0Z9vnWmxj+AxqI1/TawvqTTOifdM3B8hbtpU/IoWSI7V6g8DhmLhXPwRt8XZFa8e
FgUz+RljUA4eBa8O4xrwXfkQ0WmSHvohfcgQVbIBq8xIHKVzvxOhbgxD28xjEYhittHD36I51uYp
S38jskV1hcnEj0t/zSmFv4y8yFDb2VoQwHJcC34Fx1kSvLl2iVMuYZuvO/YjHtcVCUG9MGfwchGm
hXGY4fGhYNANfTR8SHB58Z4bLb4Bd/i0PXiY40xV+DCtEsP8lENwwAb2IKvlX1BEG7oV7TluuwuG
4j6JEsIAF9dtv3033Aa4XgqPtbRsi4QEeTRxZQvYVw4Ppe3cEuLNeYuxH8u4yEeITCkec1a2pKV5
+6QA+WyK5RD0iKGm/TOkIf8ub7HWhm3O2s4N6QGNk6dgctgJse2c6u9QDRzeNCKpvn+MRPyhOwoO
rZn7Qt4x8MV0hXOd9lhepno10B8zapZbXt0S1JvRt3uz2rOtXovgJ+He1IFC7+byM5Kst6o+QBXK
BSVjEsK3DdM7K/mamkEBJlDPTM0GKh052OI24ryg7WAbJct6Pj3OPbupNnnEjb1SZnIJyn5jNSNk
FSfmCqW/7IIjvIQ95cphU1T4usr8LWvcvYkfrWI95MU1MjWIa6pxjqaegJhk8iWnMASxfLyS6PkC
h3mb+u5oF9PvPFDQQlAcJBKAtlChkhXgUC362TQjLkvp8C13zNfQK7k3NP2F0mhEOxMtyOlfw0Gv
pin1HnNt30KSRrBpXWpdk+SthbxTdfZj66lTIov7fORLyfux3Xmk3x3lYGcJ8HnNbGk20uU7M/TG
YKud12DKKBa9TRZTNW1geHexvC1hWD85CSr3dnblAG0hz3Ps2nGgL7haEV+9lNGSfOi798HhSWar
mNPvnD3iqMON6fvuOiqCK0STDzviBBtYrqYEoXco8o+uW3KJKvVPMFS/fsjQ6cYYyrtMHmw72HnK
vdLXV4L4qE4QzC95W11gHXzNU0AtjPtOOWy56Uu8NUCg08reBAGjoRUFAW8nS2DQBaHLcP5Io8/Z
TIJNrC3kDkLPXbGD+mWdpoRPFxI8wIX0Yk8hXY2Kw2diVW+2uE+CEi9sMd8momKrkCDhbE7GamCB
lNgxYI6cQIdHr9adGcj3YHb3PlXk4xw/xNA11jZWNyonTlPX+4RDaJkgu6fy8C3x0sWx4h9LWbZb
uB8nLwpvqaHJr/CxJsnj0NQz7ybCxJRjXy3CpHkoSXjOaiscv2W3ROmQjL1nP8DfyQ/Lyspbb7yA
ESORgndGCBKqhKBodVBMyHKDiXW5/sqDagXxym5rFcFONujTM6F8t3HOqe1eiJkdy76GmpAOxyD/
rQYC/23YnUMbx3VlAmyvKJMUkc2RFIGmIBEQZck+EsaXKunIkPneSdvHZpAB1NMC36TN/jKcfIqm
XP+1aCZzHUVOvPOJb9SspvyadywW2dSKyA2IjWO771PWbCWKdowv5A6UxqakdI2Y/N0InDD1KkoS
0w8Hh0Xq6v4gEmjviPBFxDiTGUX8V9pTtqfwddohN8e3wY2HPYwI8yfszGrHzlG8V3RFvGaR4b82
swNLG3Zi9W/Sac90Nsv9NBufZO0T+OVtdUggQNBhIGUKO14obleJjqmqbSqblLWZjFheJ3hrGdXT
amWVoGaTyju1chS3UIubEdKoFeW+3GXcvD13uWFiwmHqIGoRBo5ztIaQrizHoRIhlmICLNyBWWC8
oy7KqEPA8ro2HkFqi3t4ptZF+ynQ+Q62kFRe9C+yx7g5ElbiGSEsTiCbd89dSpb6Ili3fLRha/71
Io1XkR9w8WuCYUOfQg6Mjuyv3ffx2iK5gLWLAMBDqnrnn8yN6UoZzD/Hyfk00GmpqPVbDvJ7PG6n
UnxY9tkupb4rtXvfuka2Vlwky5ayzao+FF2JUQCeEAjLIlx3qjvZRXyeM3drBO1rXgITaOq4eWtk
rs5+RuNZ1xTWoUr6kuuRuZ5c7JajnTMlQpOydoZPx+fgsWLwdQHRSVFOFkZZxdaIqnHfHiHamikz
u0jTbdngZLUXZZCOC75Cx/+ZU0oKmOyi7OZ0WPbrwPEf4NlkO0IkNEXM0O9gmmd1h4NWtBF0ndA7
d63j/3lOSJlhJsZxM0eRutGgAO/TgS/UivFP8rMG0u1HR4kZjvSxCyth9nzU+oZQeQlRsMbelHZQ
KVfG3MY0/nl2AVIkjeyzE2ZgzvmYfbGFeB2krDHkJmRSOLTcF9k0S60aEJhnP8rUM/6M6IaIH+LB
aIwnImg2qKDc/segwT6oAmNee3Pw0YkeAGSr+ETgZYb6tOrbJlolU2mdghwEqaeYcMIQF54VK1wJ
aT2NzKn57DxWo1MSrMBffJd1sOhjbympSFCNQ/MncpaBJnCo4qJsLswAcQA6oOAwxJxthYj94j5d
2HdeDRnJb+NT51CLFTn7ELA+G4ol0diMe1tUHnc93NZMiHk4v8lenDDgcx5zM+iCo60pS3bL6jTI
xQCrniny5cpNwiNh6beEst9DxT1RoktDgt2MFo3cBA3uk1FMZLzQThOrOM8uG8bYh1MsDZMQl+rt
r9DvDoqegJzUmZLvZs+sSNIg8FJr6zcxYVystOYwX2FlA9CrKozT2voUS1+jU8iCbPG8nuuYBad/
oroB1C3adOy/lYEkGRl6z8rTrKKGCU9cZPGVtBN5Tk3OLUqFWjKJuDVw2aiquLpL92Ec3AoT3KUx
k9hRBDNrazjaFVVc/09crV5+MHX4OKvmd/aoqRh8MsNSDZheJudMuh/4kUFtqy7oT29YaAbzcut1
Ik1LHtI7fbvsINoXQ9hndkNby3AOXmlu8oYuHpqbej2/BhLXcp5CJaBTADOr6+27JAfCZ9jZn1lN
rDpJrR2pcBSnsZt/e3/8cKr6IfSYyEryBmTrorH5yMz+u8db4nTfInqXqjqPkZPR3MdLvrfbc0MQ
0ehyHpVPbdOBwLTGKpm77otV3OIY5sn8ZQfGfqznLzcImJlTfL7OSH9LKspficBnF49jgmzARdn0
XCq2mLyqOiVx1Q1bt4oWBJJvb6KmRyvG0UsIzQJrSlzANVk7sOHfFfNlSLHMNaJ6Yp0bEz7H1Yb3
J8FH2U7jNvBxe/k1zxL3YE36tfBfY7YxTP0gyk4T+h91q+xC6L6yKOeGzGFCz/An+I8wWAwP3goC
BW8Y7PrN3uvStzpT13k0aGQysLwR2aeTmetb3a8cetjGkPZWDEnoOOZCmA3pwIJq53rmfUXb6UQD
MJvDueMYYH8hIYlHrKii8T3t1Nlp23MVJ3tWOGfQcUgS4Q4OyiFtvW+nEutB1QciTbynSiKmaDwA
GDQzvrF81EyIPW66LhxzXZb9TvN5JkVCj8bZxSJTYoHXZnNsa/i4gCbXA3CvahZoyXSdp8W11/iB
pva1C/Q6rZZe2oiS8Oiuw00QwfkwQems8oAAO8u2fNPF3i9BJnUkSs2ttvb9+jLUAjQcgjT2hFXn
9jh3Imyy3QpL16U2xWsawsiucOBUg3GXVHrvJJ6zTT0u19CReR1axGFpPQL6YUTkHC6D9TehXTc1
1BMZrdEHcGefLFXDOcJ9MTEcJ0P7oize/OLVx5SYxN2q5D7s+MGeVcMBb8xuaMQhD9vdzLdW4JUN
W+/M/HSUodgVuXPfuQLcTP9m9NmPHTOW+lXyWMfA/EaM04gMm94hR5jbx56uv06U/NDIzJAwn8v+
0dchV+23wQfY66AKNg3Xl8JcVKMyeUjb/tT1ZEtIYZtj9Oiw78gLeg+mzidhwM+nHLftYKHNuTco
ZeC/x+yTBe+ut0wTIye746zndeqz713H89L6l6WnwnG+6Xf5Ji9wELAsBfCmdsbo77bOpYpUTJ2O
gM5m5ekhiMAD5vKqi5aPt4GcSYX9pFyyvo3ErXkcBrnHljwdBVjoIfrpE0prRNV+5GL4s7AdEt0i
B4grzbDbE7bNeLa+iqa+qbyGuNrcpEIRbRUxWwu7P3Z5aMCfjfI7YGXdLrZI5RrGkYlrG8/hwTTa
cWMsJl4xc4w6IsTLEGYn0JeY4Vyctj35RoUD3ajLi1X538xsFDMkIEo6H47avAWHi2UZJIYCg70S
XWZj8I0+myHGtx8tb15pnw0TfsZUzvMRC30DLwtY0mgNG6UxWIoWG1lHgUyROr+l/JMRAhWVTKSL
anwNbqBuduH8Vv2PD1jYq5P5ZjQdyEt6jZJAuYcqLfa9r7ZOlVRrN5ZqEzg/GXg78N8P4HEIHeVI
XMa6x1xpKo15xr8M+fSaecU7zUbUiSDODCmq1qenn6lJoIjWJpGZEMXR8OpjegwxGEylS6VkgErO
SoywXwJdvs9PyjGoqWiPbED3JgGLtnkfw3THo7+V2NircEFrpCdoQsl5CsyPuMMTmi7Fecmzzx9G
cypXs+yiQKFxIQk3nsKvqzM0ZvVaTdlV6PwMa9N8YqQHez5je5fJyCNKF/gUlMtGPdxKeV8N0TH0
waf188ntg4fC0sm6c/BriZjlmQdLMbRiLBvYlYsp+oxdhmXB8sDqLoIfjd3796VT3eYE2dvwSQbk
7k1O9nNv/zjAFQ1l3ms3jvELEn3EVLxECmJM4AMvPpdNIv4S/koUkvILOQRSqF7XZrSRdNyYqj5a
Wl+Jb29HjozUwNTsoArX7UCXNxPAXSNC6LMVlQSNgvc09jpYNw70mFLRTz0ZxGQiNDwcK69pUB2V
u6x8ETmrRU8mF7lRMP8ninsjmL69Ccczrh4mK947ut3i0lvNnN5+dwMicw5aka1DFg95TxLMoaw4
5deVsn2/b2okJ1nbPxru2EbP4dfsBoyCsgUJk+5C+CldoY8NlAg8LA9NodD3WBLweqZczql42bd0
g3TkidjHPgRjGy5v/4MEKtRLSTQxtap7U4UTNkQHVRs2IH09o4BEZboHisHPQcY9L7QVVx+Vn4vm
b5zkj5GSHM64zjdtfdNNWK6IB3y5pv/tafaNhTl9V6SwU9wpUzNQbScmfFXdObdxFHfDOaBE9Tp7
pNfTMEfyJ+D+UiQMUgHp3C5Y9nEFkSrITBOyvGzdjypNgnMVmtY1zbC9pbl/iJzmVS0Og8lsO5Yd
McW9Y/CEqxv3jmftw5yPbQIhiDNliHFCQ4Kb6QBR5o+27V1RjQF6ZzpvgggnXQL4zClIEM+8GxDy
xdG3YjJacE3u/i+cwZVGNcC9L2wkvWYVUZkVGsGaOwQlAvRw4QcDLbP88AWYfixgj8hEBB3H2N9m
yqKscxx7TNPutz01P8Uc4uTLqVJRNaZwk20A+ZRXaM2ADT3mH1kD2EOsCdapFfPrTm3+E54greki
1mh/8K25EXdwYM3XevqmUMYapgvpHxDQZNxwsgXkbBUX69D7xLdG9TbgNaBneKrRdaDghHczbIKo
tDT4muoTQNi/upi2mKHuQvOCtZGZFVYn2XHqZsxDOGN41zyxdxJ7EA8V1iWUMoPtWF1UuLnpRTT+
IqqUimwbuCgdyJCOLu7NGRE62S+Fdynr0Iz+QrPn1+rfy+zBHfA2YPaSkNekcTFHXAZfVmKvk/KX
/PCdYU3bAd22LItd7nh7Vb9kYOxiwAxB81AjwjX6EQPNtmcE12hFhme9UrYMxrSIn9sWW3gu5Bn/
Gbu64hgaUHWotqI8IDLyJ62Y+KxjHG9bMNEGIOV5a5r9eSFGTBjU8JOiHrzRzw1YtUItbvDSCH9Z
mtFXdlcRTLHsa4S4Opj0xJQLsnvIj74TbN3evpAsAyPl4/03noLgKONyA/FtOWjHgeIMbqNL1ypV
SmR5N0N9ASA6sKb1Qz434R+n8yZJwp1RRoA26qvXwxbVxgsL4ZdiJK6EtVYj+JmU2SVxtRe4EWT2
rttFIqT1PVqF8UvNfDZigm3oY82mmz335SpSbFUbf3DWBAgezYjWOlOiG3vByKBlGfOnx1IKap0B
KOKu8imVtfGT2+A4RilxFgzi3AMZ2jkdyTKjZ4ngqh5/CwI/5DM5kmdDvZxRvbmNs3MLVtKEDpHw
XmWkpTGxJ6RH3CjbsMrsrqldVUeJGzaTFcqtggWYWQ6LlHEfEgKVyX4aOTT8BRvK/q/o7k2WCnCA
wYG4Z1ljZ9ZMoFEmtsqbH+0SOxOPC0lXNi+s/Xo9PTQ5Eysq+lOPxQrKu4MtO2VhqN5wJNAFbJ+r
KIJXssdRfhyTL7C+dyGCK9UUxlsApMzI2J/TuePl4jrNxAIM82nuPYMcVsGylgVj51ABIQ/SICdk
zeqSozyMjFuaa6RtJBvNd9g4chVr7PBROWDEnngtcCsjDUgf0pS7AAONm8y/s/Slrr1tt7Do6+GZ
epDd4lXq4GD5/rgJYn6cHseIasf7Jt52cDmrudvOSxkdtmqIyZQt5Hn3W8ulFd6ZMSAT+cx4Oit6
GHPc4yg0L6H6BCK7USO8NbO/m4imAPw96SF47joKKJ5bT69HfPZZPNKvLGghdnd8du9HGx8jnz2K
vZYqgF1bPOrO/+mDp0ZRwwI9zCtxzbh0rcs3srr7VpBxU3j5YbqvZif/KyaixE13X5fzq62B7JhM
1y5UWDIOMVa6buW4v/X0asFpbHVLADUER832JLfVdiZ5ajbBrxv67t3A8qTjGC9b6ziYSJF9eG5Q
/RnH1kHY/MjOXVN7jiMCv1rFm4QqwjvduDllEPZD7Rpg2YiqlO2lUsCi1QxxwQAp1HBq7eZpQPug
d2bkYtsG4z5iqfDMeZUfIV8EeyPs9CEb8hA4VbwRvSt2lj/gX6VX4kO55tq2JGAbeqgnQptEMrYm
aookESDnEK9AyHq5Uc6OeUSvq1o91M7EFoa1XyAxEI4GGwO7zngUSKzlfvTssSpX9LbuIhiUHCD9
ah6pLaga40hBBncq3vRpwBKx9Z7G9K+mkB2nCxXIfgRwNqEr5A5RK7joGatm6UD9ly6fN1rCzLWH
D3439byB+HADtpoa686okd11KyH/tCY5tGrMbRgdDllKP8bzK/Bxrvu+/SuSEdkal2n4Twrav8yw
xpgUjfC+CHfg0bBFiz5SISsu1XwBYkhcjNuQBeaqLq3shf4Vfcsdqd9bWgS5ozfxyLUHEog94vAd
ncz6Lnvp7gwTSM+URRkuX7PYgg6H26DxMUWLPT4LjKQhpZMXj81yJxJhjPWsx9Nr9Z0gapNUu2nC
5B5PFflWLQrjtzZzird5TbDeL215MGoxbhKuFFgt4Of5XaA2gLI6rCnufO7lPG3N1FMgpFGF6W3A
ghDZSVivgwBDEaJ2DtYh40/LHArS4nzAzTV6Fnigxrbny6yU/ulz721ubeoF6mMFBGNVxpinpiKh
rFo/CiCyW1XE9tUq4brXvh2uijElHz6w4ux6tnPGvuTWi08oPKeFxMrV4vcaC1EwXNqglUJSoM9g
27yrmVO4FDpTcoXmhjmFQQXkyyFMy2sEBzAJ+l0fmjd4KOeJBc5d3beHZjno8ywk/1l00DZZu9ny
1+EFDUOCX57bNEemLCwGWboJrIovdvygKQ//DQ0gewlJ7w7gw0IpLr/RBj6bWQEHCsiJV+tqyOkd
io23Ms4IgUEj/m2bCitEASmqgJeBF0RPvH2Ve7McrEED3hmSTnonDBXtLMx+rFE+lESJ8AHWfNFL
EBAjxcJuErwIzAwAUsdCo23ng81WK7GTU0ngYwcRGVK7puw+KuV5wuEaT5zRznKZR/hr6HBvE3a7
4hIP1XtdBKckZqbgpB1NmkmryKdia7xkqUSXb4wNqZdh74p4g5kcNYFYtMyn9t7Cm62Fi3sqao1t
YMsEL5XiKCgdl8An+9/KTVlMTBwAsuA3GULkTcX7mAeKpBmSppUiNAURsOJy8iyuwFHNoR0ndDXN
YQ0VNaz6Y2En4NR8MJ72Gm+WwIxJUbC2OVsI4IR6radIX/qCd6gw/OImyxSXWpBTLFRUDTU9GVvb
0SvVJQQmak3ucNCG17xwKE/Pc8dDGYWB/rIIRs8kZWaXFuMCvderyY4aRU7NtOzrJ9uJyLCl7Ar1
mEFUZYpmirgGJspk4yeccaUjgN9ND11Di5BBsRSvmIkZPwvdf8H/WzFV0DogWOsrDN6se5TcdSFN
E7kxloeenqt1N1ZPeA7cdSoJCDux/Ys04NyGjheUMGfMK7gY7Iaj0Koogsl6U65rAhcbr4RlaCmG
oAIqFqRvqLfZ4GUrPH3vRYDpttNRsTZadu1dHIBWq2lgAapCS4RFg0khBC9oq3gMfE25L3mTdWXC
MXcn3NjBkMIiq7/iZmBA4IL9lLc8q8Ji2nEx8274HTFZAjYxq9K5QW4v/jmNnT/OOnqwIgeNqdM9
aNtmSeolPrfTfFpPE69jxNRx1yWzfRCzoLXIormwYwlLpKhvnoe4No8N1GLapEpsY3UOs42V/HpY
or6JcP2t60bR1rbbfyr0GCNZiVMr3z6zQCl3gxVAElBTz5rWabzyDTg6axzT/fO8Oj12IEBQBU1x
0KIatoq2sDXitdy6smaV5On4Gae18TJb2Eo48KkdHQCK8DXipW3tX9HMKQL8YOwCxY9KeJgpatMC
Y2f3Hxj72zUUJfKCYgIxwOr0LoFlRmxuEEd0MUoTIUIlbedfW2wo65w2m20+ed5/pJ1Zc9zYlee/
isPPjRgAF7gAJqbnIVeSyZ0SKekFoRX7vuPTzw/qaIuJzEmE3HZVuWyVdXhXnHvOf7kf7aS9b5CA
vw1GwPUpqinrzvB/SYmqmzsi5t77ULJ53MUlUuUw62UCLTCyWjaVUxdXvl6jLoe+y8ZO0+DJmQwG
3AKt1drxJf11V70ZUrTFujQxUc5DoPia5BOZNVfBc9ZCE1bD5m1n8Z0D3o44EDRACWwNsozDz/s4
wuLZWj1VbVWgsIzWfg9/P3tyAUPTAfbU9FrIHCbaYHaYxTXddWwx1gHvKW7Zsv1IfQaZfd8H1tOl
1RWUfbwZbV6dSoXWo2ZB+xz1oP9aYkAIFKSGCpUCMFx1qgXU1ADUbSU6jg9hrXxqMkAOyD1Z6Pi1
X2SKoXWRoh1H84gcPeNR1msRPbOhU3dxXyElgt72hpccivSC9E4DYLwdevnLiwcED1sNeWCbGyfI
ML+rUZzmBhMtLBfKOWHdegdacziF+XBnvDoI1pnohxiBUWA95qC2L8JuC3i3MILjgBtGa3z1Vgx0
sEwTr5gMYtizKVXlFxJb0VeRYzuHvJpA1apXo1vTqrQpY0pVKiims0658fY8WfbBwOOO5svnKkGa
PvEpFCYOL1wLQ6YeRcjQQ9MHYR9hqAkFaBX6wBhBb2yEfRXo4js9KwkMyv5Wd2F/laW1uAYTouM6
iSkRFeD2BakV58VT689RjXAYRARKGYZq31cRhiHbFiW9e1MUn4QTYRxRmv5zX+T+iypM8RBNhjFD
Hv1oqOAbKkgNVNuYI51i7NiRrAnw7KvQ1NprMqP81fdQlNadPL0XSPnZwNsFJtFGQWkVxu1dggDL
rYWA3EcTEMshNHNdbnmgK8grYr3q8B6pq/CrrdhPdW4+F9xavWN+yyc7E4hYa9pwpFspRQ2t1W6H
oivocI23Whs/COSFFGAZpoD/DK/xhRY5Rf+sRKkS38cWzZMg9eKHwMLZIRSUhbBOopEnJoR5Xec8
qrOrJuLFjC0iPAIzvotl3h10QbIVJYAvCx0cetRbt2GrPGmNEl2DJqE8jtJmr2rfvaa9Nv1h23sj
pc50W8HHNTp9U7Q4Kms2KhKF0lOx86CaoF+A6WXooHDHSiN8sVZahI1cF3+tNiT7L/OQp0uKHXQF
t1KpH+rSefBxoYW/jS8ShW7o7uPTkARPviOePJzK9iUKJRQPE8DvMs/3TS2B8ivqxyC18k0cIUQj
1OKp9PsS0klUf+H2upN1wPjhOWLzxmumVAChBVgqo7OFssJOltyvwGkQsECb+kupIzuYR3uw6vXa
6zqancio7MuEbldlTPlKeqMHFP36ACKga7janS3yHoqbydPWUHDByFCZkEALaVlQtG+AIsI+fxzy
DntBjZZWU0Uv0kGsnG297xxA8X6LIZlfCh+YEeWQ0K4e0HO9smK8uiFf+LuqVj7GscSQxCUZcnmz
b3z0zLsw+GABI1eG+qfVYWsZGf21Z6kv3mCbL7lRPmuQkR5iof9M9SpFONvks25aFMYHiZGGzUYu
DR1/geJLkQN9oeQPS6oMaVs49ht6hI+l5DEeGu6HuLHv+DZSSwsisOOobBhRPd6GAoEsQzy6hvXZ
R1bO8Zu9ALdqJSGK2TwqqiH+XBg1G3/orpR++JWlYt/AG+vaiHsKvwnW/RboEPUgj2+lwv117aGr
QBPaQLa/X8O4Javp3MPE3AqUdOvk3eQiBVCgXvvgN0NEjRQXCUK/qr7mepk/YGeyo7RzqBxEh3s8
SB78diwOVJ8k/w9xSJDwp9bhlzq8BR+apValHzwjTTadqVtXtLKKzQhvKwMHbnTxVdKY+Jblt72G
zlo/TPwRE5m8DBciZz/wEbAD981gJaw2PHQq8A4YeRC3QCNBj0IOWkMKxSmdO1qN940Qbwgmi51n
JM2bb1Q5zu1wxqvYueemvHY0+3uP+WPEpey1HiUjjkxt85oyBFd25Y9vGBZY9yLutmYLdifItnRT
9w7dn6oEXkZFHbzhRsU/GEDlpsp/OSHWAb73IcD8Jjfa1zDD6ZF3zVoLnopiYjbmLLnFAdfXeVzu
awFWDZbmgRv+oPoRvqTFRz1zQYYrOx9r39hxu/3oZY8VbZFNQAt5BbdHbEsYf6hAWE/h+Bl/KXc1
VJG1d4oGod/GeXPH5kMVZQeXrtV0FbwO6bAtTXyebdhMvqZtpFN/8FWl/2jopHk6xDKUI3Ux8H0E
VFxPMg4a/nCmj7pyqOAhXA98l2UBvSAdqOdpTJXZ7kDXl4AOEkC5He+cweMgBzXiYLo5UpDoACGP
apmgbmh36WfPh2WPWxedakufisShBE6U6LX1mSzUxzzEhFTJ+S8o3OggtDbCjXV0Wqu425s2ahlZ
5A08kxKUEtZpqshbCzjfbW3kBtKNbv8tbtP4pRACRoaCedh3WUfWB2wUISs2thkhTdACO2rojvLy
q+vQPWQ6ypk7y8NWbYyo0zmo5uU7B/beG3VsCLa+quI3nZfkIZ6MCj5b8AW+dHWVX1VlkX/Xi7q5
KXhBZHdJXhoPatPUP5zYML9WVkaNEDeo8FcgGjoSo9IiW16CnLpt/QrpNKm68TYL8/5FmvlgrzJH
dWFeVOVDlfFeTkwASX1nOY/+2Ed7qyLLj4xJ8b9M6EinhQKNAWKtH+Tiy5BabzhRZZM6lfWoRnrx
1mbdhutsa5p5fSj6qf3rAtBZWag2PzaqpORq4jNpYBqojM88f5T7AU9GTAUEAnN+0wCvEjRGHssE
bR7T7rNbs0vQ+A/AvgAzLHdVz45LDeWz34X+dVJp8b4qrcmDq1Z9geMf9N9GGuWhxGiTWl9F27Is
uvw+iwHY5XFQb4DAavfgsNK3LowAWCD0cJX2HcAHBVRJjJiyoP7Ex0CTG8t1jZ0KjgjGUzHdCJbc
1VXnQGXTxLd6IAugEd+C0M+aGJ30RiuwkVHVofspkJuhv+kgEEK1aMzVG6XIC4FHt+FCDBzIgXie
gnmm5CP09DqPWy6jHOQOA3Sjr7mZfjKATLw4YWrkKx5yHRkhhh9witUUvxZ2l6BSAh/fw/lw0zeD
Qc0yKmXN4awbyGVs6whMQmZb6KTTKYPXNtRIeiqV6DjtbYa4Zq7Jam8npY6EuhDZ/j9q7M1wBAen
WwUR2pGQQkuyg87zzNU///G//u//+d7/b+9n9kjDwsvSf6AA9pihB1j95z+Nf/4D1t/0v17/+M9/
2romLdu2DMvRpLRwddX49e9fn0ll+Ie1/yBxtw0bMWQ0dcdD7Zi70TCvL4ewTkM4hoZPk+C02oah
HodIR5VHLaUiRDeslS1elOpn333MeXXr95cjnRmMY+gWVmyGaaq6PRvMiOJZxyFBdQI8mi2Ge2yk
n/8+BK8AfYIumrZqm8eDaTtASkVECF997MtnU7m6/PvLk8myVZilQhqqCS1SF8e/f5y4Q6z6XDgN
kJWppu6Cum4wLYKv9veRTEPTgRJYNrWq2Ugs2dqZHWQ88AFSqPnXGARo0+59y9xfDnS6/syTroPL
xYPEks5sVRrLcfnSDuQbSHOi7b1StRu/PvTorAzDj8uxph/6eDs7qmkZuq2btiZVazYohQ6EyiFB
h354McUVui57XE0X1khMizCPIlVbsjya41iGc7xIdFuyrgioVcHxXldbucfbbqOs0PBaBVtygY27
QQiVP+l0rdEZ3WBIu4ZPu0KPZK1supW7tTbmpln//eDRyjI1Q5cWhLnZ4HtEKBBt4cdqC9yi4GNS
+7q7HELo54bO5Oq6ZjsaBM7joQNBVjvFpnZfbKeht5t2Q3tnjULDalz9GTqedAwcMP8OCuTvgUeb
dI0wxRqxonW+ufxTadOEHy2Ipali8quSEFNN05i24LtbjOpW7Np0ciHYXFM/0GBQIC+Lv+lLtdPu
3SslOchVwyJ89FcvP5bmXT85tLPw9nH4Fn4vjUbC0zt2qcI92dY6vf7ykK0RAxVrKmnBNaZeV9/b
NcoAq3x1P6x+datwHS7sgJOjxknmXjKFZmCQw6V+/INUpEgWnSiJ1nO2x0Nlb9g+0PLO+ygRUg9C
a2E7TAM7nneuKJPdJnT0PGEuHMfTssSh8D9aOBtW95mL4JpaP1c1YJ2htO/1IiRPThYuee3MIDng
KtIxqmlzymenT8YObs++hlKUKm+mCqWSR2g5md9CWoldG18P8CWkKO8tFV3yFAffDS/kx6SM1nQi
HtJivCqV8XYIx4VvgzZN78l02MJ0LJUJMX/fG++2YVnRWdHLaTrab53bXZNi36DdSv0B7a8gQV66
20Va+iCAB1SMbGH1Ty4/i9VwaP/YDh9b3Z6thqXX6oCDMBDR6VlfI3LQ6E84Qi9cf2cX/V2Y2W63
6xgaS0oY092Dy4DV9aGzvvXGiwaztUii/+GoZsutIkPa9i3hDImgQAIyS8FdRIGaefkSOUkemD2O
jsV+4DvF8h3v5agbEeuK4UE2ABArJGJ8FNj/NoQjUK+yaPTwxAeCfhzCs3hTKbWgEelnn0zRRQ8x
ZcvXy0FOdwFmF6RbfNelIcmEjoPkiSiU2sRaRwnUvUb6W6bNG9iLhWN4eucRxgH5QkYqLc2afv3d
XkedVIfE51CM0F7T7lEtwGVCFMrNheU/F0fTBO9yzSLpmn/UkFMgq4RZgH1bjetBSecsdnnT+yDN
9IfLU3d6s5Co6gaLr6n85/wABYHtJtDhacWYxp2Xv8j6ge7mrVCDbeNb+8vBTtaJ5JtNwJgcZs+R
s2OkCLpfaSitVdE6+m0hI7ALALrWfq0ufB5PhsXXWhfWlFMK4Rj27AQpgdsY1IGo5ZQAdgSIruIW
XNa2NT4bULr/eli6bmBerDnMkjk/Rk2RJJGnEiwLITTZ/nbk1HbAm/86DC8Jkw3OeXXk/CNgw+Yy
QMEi+ZDeB+XriPfW0C6cpJOth34sdWzWyCB5VQ1xvMXbNBmBnNERK4f7NvicOwcrfhv7T5dHcnKd
kqsiqyhU8kgd8NTsedTWYrC1GCVbGGDlbdYnA4AC6LAAuU3ot2ib6hZ28UkHM/ty5DP7go+MYZDJ
qex6Od2I744wr7LY6S0NoSbd6PaFHJDMGnXxo7OK8jpEA3NlikZdCMox4rc9+kraDJMM3UJ8R2U/
zqa1SMaqxV5TrjabzWGzudsc7vi73fTHbrfaXV+vVvzH3W634+9W16t9vbre71fPe/7y3/+i45N+
u96v9vzy9eqZf//+Z7fTr/OX9fTHmn9tpr+s16vN+unpavO0uTpcEWsz/YU/1/xxxa/yT0x/v/lx
eH16Pfw44FjIfzsc+OPHYfp/8GMeFg7l6eai4WLxgLTgF9q2OZsFo0EwvK+h8Yaw6wRqGB59NbV8
Gq2/3sUC0XDOCU99yzbV2fcgEq0bouQHXxgZEMsb4dsNB4nYdYxRxeUNdXql8bmZzow0LIOoszHp
nh1HiQODvXCNxxJdTUsB/GgoC1/q6b463kDC4MLUVYYkNVtM+/rdvnVrOJADdVDQOSEGjd9aP4LC
AloGFXVQrYP93dAXQp4ZmSlZK2kCoOdTNK3mu5C+FolchD4GYy11rSSWzrqktXYLi7tduEBPT6Uw
peOYKoKj0iSfOw4VVNIzTAq7CMBEEsxU9AaVtt+6QYF8QdPmsH0sKst/vXImm2O67SxsLuabJCls
2TduQ32mBXQarQcQj1G68Fo4N7L3QWaTmGt2AxaqRRMCwupT3pCjWDihsoQTUyzK/J2NxcaHyyM7
c86mI8aDAUMLniizoEnsur7RElTzE4TfafspQLCCuHydxAj+PpaNzY6kgGPyGprld3YmSt8bSVUD
WuiaclPpt6O4KkCpXY5zbiLfx5ke6e92o5M2dd9oxMF4aWMGz6H32UkgxSFpWC09aqaPwOyw8crX
IYKS8k9lvONYlYRvFmtU7qowfxor91PQuws7/kwIqZI0OBpvVhyipsP3bjgYgKVuEPOgs6GorFLo
l/BF8oW76fRxBnv8fZTZRkAPsBHI11lQtRB9a362zosU1DFwV9DMZK1Asgmar1W1MQEVX14v7fwI
TW56KqwY+85GGDbeQMWabloRvdT6o26oUzcY/vBj5F5jGCCdPVLFosCm5GZw90X3evkHOHNjMvY/
8Wdjx+UqcINpwxDfi6Ed3ocRTIcKleZnJbNo3n68HPDsgIXUBbkZe2f+ddNaKTJZMuC8RMoz6YrP
tIt2l2NMkzbbmVLj0WcjN0rFY158yHQPOqAH6cytrFfoPFd0Lj7nnrdw9U9zMwuDTaYU3CE6Wbox
O2xRjgKRGsJzSDrrg2F5936Mr1gaf488o1/YpKdDIqeFQ0GV3KRWOq/GK51egDpinRpsaYrC/i7g
12Em9fnyzJ0OiTC82cAzcUlp2mxIQ+uPORArjkLd3vp9sjEMiV7zsOVxvPBM/L0Kx9M3XRqIVasm
FQnHmHbKu8PtGAr87BbwtB3HWf1qIbSTvhX+mKGLU8lcPAHwrPMH5JgwExFjqd2beWr9QiYz/gIi
O2uv46rIctgPcTqsjU4217ZWu89VFmKsSktP24M0RPan0AtEoID0TRpTI2innZLH0BBbw9O/tUas
99uoztWnAEnMB6VKZLm9PKtnFm+qpusO4CCNb+jskDVY7vVRUNjA2cFU+rCwJ8g4NlqXw5weremN
alPc1i02pDbLD0LHRUsUDgJ9RHDAIv2GS9Tr5RBn9odmqTqlZFvjRWzP1sxrMW8oKsde+VDvtBqt
0WAHS8JOioWL8dxYbAH8DrazPr1CjjcHnbCoECHwcae4jmG3lB8uD+T0Q2loPLApyLFzSadmCakd
gi610nBCxIl1aym4PJYrrf/m5PlONZY2wFK02bSNMjdHJyYarbhNjWZL/QPb2E2RQ/heSrV/J7mz
c6WrU52HV7aYKgnHU9eafqr2cQKobpWtvvxX9V081Buyqy2pwL7doamySdY/u11BL2zrvow38b47
oHG3es036urXD3sNznwz3Ciby7N+ZlVpjFCBFNPHXOjTQXl35MdAoQxdZWyfHliMRjGYv78c4vQN
OfVe/oSYnbV6bLsOm2DOV5I5AJ3QuUEsrFu7CeBsFfDLGjcFINgj0MbLkX9fjrOJp+ilkaOzZy2a
dMejg6oJptWGPtb6KtV+/WMCxrEtlOvCRUVzNL7HACeEWsF38iEc12u9zhcS6dPzKWlwGlTEbJWi
mDnLM51yDHHKRoE/S7LPhL6jlrgJVfmM2sbCc/10LRmnIaeeGu91LvHZaKMc3nqjIpEILf82CXDI
zPu+WfhKnF6dUweFxylFlqmyP52sdzumhS+bcesgXtdZ28bGexw6nSKyD5fX7vSAEkaaFHN4D/Dh
m10HUZ4KvHtRzY3r9JeudJtELT7xNvDWml+4cInLq8sBTxfK0gQfWkpInFUSleNxjU064DkVoSSp
v/JtW4No2viBhSx+unCT/n6BHm9LyojGVMehUkWtb7ZQfN7KBEtJf334BOdv5VES2X9/W2/XTws7
4kwyi5izZVDAkXR0iXU8KJ9czEWo31/r+3JDmWa/v6UJsKKEsjB50+zMhnQUaNqb73ZFJ/Q+GgKE
+rGj+t1qLWm3Yi69xex4g7DXavoTud/V4dOnzZ2zvXvYra77aeD7x+/G6haIywaBk625/b56BJi0
ote9ettvX9ZXTz9+HKKFO+l0dx3Py2wFTFLRVouYlw7462YIVOSIyeXwzINabmUgePCiyLcLk3R2
jmw+bVLSkp3XQmJXsWokfViMUUI3h3hU1Ps0DkAhBsbmcqzzA/wTa3bzjZ6G74U2xYJaM9b1dgTC
YtgBxk3GTW4F+8vhTi8FEgM+bYKiBGUXfRYuR0I4DRq0PHns4jMVpStwqwdbaI9/HYcsivzeMS2Q
MGJ2SINQMby+BLeDtwkVz5Im5i0qvpeDnHYtp37PuyizVAeU2DDEhYSoRJ1DQo+I4p998VAXXwQ6
zq7eoyybQ5C+dfp7iUlOXVmTkhZOszE6w/0elMbC+Tp9FDogf7jWOcuGdvJGk+pQpQjuIb/cmg++
Ih5QTflOjRpSMsBrR/s0QiWghPu3dyI0dV3VHc3gw6WT/R2f6qZx4rj1YaJoWc4WstPuRa/KfIPC
L2BZSiivl2f+ZBtN8UA28f6dkkF7dl31ndHUIVJs61Q1mm3km/ZeRJHcaAbqNJdDnVz3hCLxJ5gt
+VqK2Q1AJm1XXYW/al8AMlb8p3wYd6MAyK1k1NUuBzvdUVM0iCx0+VQEquZfs7EcaKsYEoZxpWl0
c4I4B/qRGS5s9CEL5FrKEvVJc2w8NOsLGX/pXVKHfSzavrqLUqeqHxI6AOPWVDwPZ8m88Yt1VAWh
v220MKzxPi/CZuESOTNHgiPNi1qlE3rSpI7Rc4M7XIbrwIvRUnOVpxIDlCcvBH+PMl+3cImcDUdZ
k5NHPZVW2/FuKyPMtRuzIJwlr/IwhR2VrWVOX+/75eWYPkZHHytHBXVB34vHDJt7Xo0QI11p4VfY
3uL/hXUgUH8r/XQ5xpmtzDU4QfYoRoBymR0dVdRNkSGmsLYGFCrRgoFbVfkLudi5GdNtU2NvUfWw
5/1jSyAX6AV6uNbzbxKFq/aj1z/mf98rYL4M3n30kMn6uHuPFyaMaz5diJVPIkf6fiiBSrhtgSZA
ys5cyJe16VMxX5zpEciHhEftycEMB7PIwK8yJr9TX1XYUZMFs13+NJLS+VnrCgZ8oRyNr7iXQe7H
ceAFhdXxgVdlZd13tLGQmTPU1N2ZJf6hkJEixUEIQx0+YGqHzEGOuFu3cFLO7SjKTiqXparRepg9
9NuA7nENf4aLUpkE/Peq620vb6hza/0+xOx0KBlC5L1FCB/TaGxgFdyPwxKKDNoxlyOd27rg5WgI
axb38O/L7F0uBwJXz0cD5Riaw6bk7RQGvyLNxsFQ+lxhl4OdJCqUqrnypg4RMDg22vHeqhDvK7Fa
R/qhRyxsdC3lMPreN0P24UrAyoEp6Cw1N84M8L+KGLwMeRj+Lj+/G6AYoZK0ho3huDXt5PJusGKU
lM2FrXxmxY7CzNIIHr5qaoUQIOruJbdRdUMcrJUvVnp7eQrPbL6jOLMp1NzIgk5GnDIskM7AJwlB
2r8PAbiYh4SDOePJlyDv1VF6GgIdfC22ht/eAJxfuMvOLYqD1qMEdwy5zJo2yvtFacm9QyhB6yq4
xpQWWxcSvJe/HsbUq7NJHKlz0t86jmHqaoH1eoMLbFe/+AN6MA0VyMsxzoxjwggAOeXu4sk/P6fC
8KpSAiTHQe6QtfaqGKx9UvvXl8Oc2Vzm1IXRVHUSyJyfmzTHagvhmwi9Digsk0OV3SPT8zWUCyn3
md1FIIOyMkmAYcwbZTUkZ5U6SrQO0QnLEH7C7GJ3eSynz1SQwCZZEZcIp5GCzfG6OKOLNRO3NdS4
cDs4z4790XRgT2NoEOAvD4V67+evyFuV6r5IYBRp6sKqnRslGHF64iSegKRmZ0iiqmAGHTrEjr83
xxpBgKWE83exd/Zho0j7J8T0I7zb4A1y2ppeESL/DtwGGxLUzILb9LX71n9ewv6e2x3sQTaGTmOH
GspxLGdEiCTOiGU3KP3Gt3ocYmm7GZuFXXhu2hBXVzUu7ul7Pcty4tqyOsNGwTeuy49eZF4n2Odc
3hznztMEj5s2iE6rdnYvoDLnsbUJkTfojbRQr2kQe+W/cTNwtfEdgpPAw2M2kF7rFQSxejxDElwl
TBs3voVNfmaqaIGRRWt0FY2T7HZItREjaEBjCXqcmDhDndUXnmtnpoqfX/IIpzonuYCOV70auhF2
FINwogDja3VXSRDVVb9QVToXZsKosPAgEOS8pKlWsI+pOEXrtLFQB7yR4TcKKpu/XvbfQJj/DjLf
wYaKXnxIkAEALkTXtaZ9UNG2+zei8B7Da4D5onF+PGO5mmiDjUf1GnOoawUZCmMMd269VB45k+QA
e5uwBjw4jJMkR5S6a9S1jwuQq2KvlatrIAk3gUNR3ERwBx/Zvz80BCTXhcJBOebk0nZLd/AsAjrB
sC2sN93HZIf75u9njxoO7zUQDlPz+Hj2+rIt4TfgKxtpwcEP5E1pKvt8KPaXw5w7ORQvqUHA8cWR
cPZFRWQx4ROI80oTq/cqskAySRYO57ktPRVWDED5U11pNpLEKguzVlKIe7BQktF/zsPmg2WWC2HO
juRdmOnafvcJKDDmSUxJmLbxQro74E8QwM/Kj//GhDFfpDgY8AG9Pw6TCrQyNI0wlIWv6e/fBaJc
2GDnR/InxGwkg4nFIjagMcTZoEVDC6uMVPOzhYFMv8vsk0kX/0+U2d1P1ygIaocoaAdAzrzDNNaP
PqATvzCac+dzSm6pOXGdAVg7njBd9I60+jzGfzBHVRfMCaoTYZZclfb4WbOx/7i8QNMCnI7rX/Gs
2XNxsAWSf242qfuFCH1MtouaWf9IXePn5UBnHtPcaxrFASmp48zTGvR4qk76OKggxHRwqq+R8cPV
ITo+xvm4rpcIcedSnKNw0655t79lYquNXRAOXXK0NnI0zzHQomaa5J+H4TaBD5+hkbJwDZ3ChZzp
a/dnlLP9bmi5p0LEi9EXVBEWuiqdFzPEB/PWQ8gkqwac4tJd9deg8FnU2RGQLuA0LyGqEuGjVKFL
Sx59l/QYBV1exLNn7d3wZqdARyzEMtNpVhuxLip/h4ziQoizG/JdiGkfvVs4s+3wy0HYZd0WVY6O
Fgo/uvlT9azt5aFMB+lk41PFhu1HLgyo9jiO3uVuhnkM8q0y/FTHioo4hP5M4+gDzp1XrfcJaylM
li4HPTs4RJgnpAeA0Pmrr9WBxDV5jYZT1X3vh+Fam2xLDEMsvPeX4sw2hOlQKy8cBkdLfTciNIov
+U5Wfw3EmPYdXAQaLmRfIFiO5zApnNAOe7ToaGLZk9bOTw1P9b+fMtIUeAHAd08xYUGJ70ztd5id
IfCs+fLQYrUcq/3bvxEGVhgNnangPmfQWnmr+FrTkkCEMv3gQo7HLxs01CtCWP9OKJ5CQKhIVsz5
SyWIzchw/YFZyzGvcdN1A447pMhweUTnNjjvIUlaxOpAPT5eHEXEiSqUMUbWCiPJtI63nhYVazUz
q8dIvR/7p77JcBhCyvxy4N8thOOjBWxWoxigU38kJ5tFLhwEIFExMJEOQ3NlwInkFsd6Z4Nxxpde
H/WPZdGEV0CFkKSefEqt1kL82XeGvaegnSorbE8u/0in9xY/D1Nh8CCB4zh/uXWCrGqg/Ace4blr
Pmv1Qp/uNDs4/v1nl1aLeVbo+ZqxGuunrn+rEUEO3dtY1xam9vRcH8eZZQdJmNoYQTIOpf+ptC4y
ojeqssTUO8WqOOxN7iceIQhlGHNchV7VLZ04nUb4JLLQfxrK74P7avbwJK3nwvkcuTcdKuXBcxI4
CwM8F3tq9IBinHjCVPiPd21qoUhUCGwP1cn35VmT33pzr4IksS1/a0TVxuk+2sLb1dl9aC7Vl85M
L8GBXkz0HYuH43Fw3JKl3bds3KT2tli3gZhf5fUHTXvy7NdG3JV2sFN5ysTZzs4PARYBAdaor8mA
dYWJqGi2iwekgZtNbzVrH0/lzqa8gqVmbDyrFaYgv2oDRFlwZ5j3AyI+Snyj+x+0DGVBNPvdO03s
K/PO9/ON1a705NrVv3bWS+F/SdOl+uNpOjbdC3+GOtuxMJ8NzBQZaikQeZ+sg0QMvv3Wcrz1qLw4
aG9fPoJnjshRwPnCJgmoto6AXYDHhQHLXHP4tOOWpy/1OKdlmt0/70OJWU4bcb12uUeoHiBijT23
Ht+MWOL4iF0h3L8wsIVNMwcCCNTl4MVgYK36xrpAra/QJ3XOYOFk6PrZUVm8CSinTASW483pDoMr
kYlGxNzP1x1yzvqhdF8M9RW9T0c86sqVzjdLqdEXUAf8S/ZtGa1qXhAdnZPE+4Is/Bq9e7zjaaNg
IrGEKdHPXLJM+58fcPr1d5mbm8BAAYpvompCgzE+GBjSyWvEcLamVFZO9pqjnVWh4d3gY+tja2ug
/eW8hcYtXN2p+YwKM/4PDKCXjzkiFmN5Xyb6OtK9r5f34pk0nd0PmhnMtLCo580OOmK0al9VzGXC
KQ+Q22uRepFqMomsYoqK0dP4vU33SkdjBvnVy9HPbph3wWdHT29kELsOwfVQX+FBvrH0Q+/8uhxk
Ok4nZ+BdkNlxU21ErBEEnWSxUpsGw6g/GINebKivA6quY2eVoVw1iSSl+1THA+xy+PMzLDUQpmC4
4XXNZri36TeYKqJAIzaUCdKltfkrN79O1hwojsdAVDx8FZw22ab1EmH6d7J2Mvh3wWcz3MbpiPE6
wQdMVcSNzjJilXOw9Rs/UDZq1W1G49lWD7GLsAbyoaF4E5ay1TpUa300OpO142BUBqMkKd4QWl8V
GOlWzcIS/X/maGJbYx4FQWw68e8OzFhjq2J1SJdxdFajeW0nt75Bm5jTEha4VefOurH7dRXf+kiO
XV6gs5uQpZlUadBxmX/qPLuVWRuMJuITSFzXFlZDidL+MGoEZv9nkWaLgVz7YGglkYoaxQ/YVEUY
3MTdErZ3aUCzDY/YfoQxH2Eax12nWbHW6c7ghrgwb78riad7618TN/+4OHajk7OqmAkiSDW2a9Mu
MUN5lDoWnh7mGPn31H7UiydVu/KCQ97e2+2BMt4md8Y1CsmZ9ZQ7Bs0QG8Xybaa/1vmNlFda9Hp5
1s8nUlPdDX4ercw591Bmk/gbrW7MIJxfo/yqIdhmRcpLnCc4sLfddd/nb0GUfcU9ZW/VNfLuYumb
f6YKwz377oeY3QJm3yAfSsdtJWskdeJmbTW/Cv+QZqjwZ83kc12pjwmZx+XBn9kL9GgmMgzj1+CU
Hx+sssRrABvVacuhqRMqdy6O7lHaLHS7zx1g4lgU7KdWygkyGDwHEGiLm9wLFGeDSjrWVpATVhJn
PKTu3M+5iNWD1XSYkaMJv8qLplrJaFz6opzpWgLon2BdVDO4cOcU2li4Q+ijeb1Ky+qrWSE+XuF4
EOM4WVcSozv12vWQ2tacmxSxfzdqPyhucq+IYGe20UL3/NyiH/0wszygzrSors1p9oW6ku2z1j2N
LWYa3S2dXVRbVYxvPijFx8trfib7OIo67Yl3l2kaNnWiBEzB2JtXNn7uhWHsL4c4u630aZ65OOnN
zndzE6N5bDAwpJeleeNFWCqXS6nJlJzO7hcT1sm/gsyuyxTSWtWnjKMc3iqEnvGhy8qnarz1q43b
/YibZwRzLo/rTK5wFHJ2XDIZhYhAM65Kqbgy1T2KdwJf1eBX34DWRUduqZN6drG4fXS+PtbUSjle
rNKKEttAr3vV29aVlkS4v7VXlwd15r0BZutPiNk8gg4c4mEKYRbmymi+GXiY40aZLTI7zi7Yu0Cz
2RNZVNROzocnqqZ8+5BaWDh+j32QXsVXL/nZFTD1439nK/4rqKXOnjgx9rBaHXOxxg54cXAKuXSu
UqVcSOPO7vh3YWb9rpEi6WDEjK00n8F9ev0bSqWX1+nyVoA/drwV8gonqXTSbwXKwjMlx07u7XKE
pUHMHk5Z5xgh4+DhlAX7HJqNHZU31Jm3l8NMG2p+cAGmgHOAszjho48H4hWw+m2VJalKsVUzZJiz
u8z/iNkG1mmKXOqrnktE+LZPTUIqJRAIp2G/u/BMtywEvl7mqpY/jFg74KnQ8QVX+8++88AluBp4
yifgY/3wVsWtojGfne4Gi+FV1eAF9KOzv7f0y6BHqlqza707Rf0ZwXKxxr/vadlHP+l0VN/9pGAd
0xjTcO7NLh4Pror1WdXX3xTbwA7crcNv/RiBV7+8HGfO/1HQ2XJQRbJaNSOoX+CEpcuab5Hw8itg
m8PGq3H4uRzvzCV6FG9230ilxwoYv9oVos6pT6kMNVH0Yq8i7WeDiqXlviqLaNhzn1quz0nTjIKV
jtTR8cwaWS9S2bPnzI5P/k0Y22u73tn3OMzzuqPO0ovnUi4paZwr8L4Pa89uHxnVqTRbwo79S9N9
9mg0aJgt1OGHMT14UD20EUenK5Hj+ImSf7mA+jg71Uje/K6EANeaLa3VZJqLMjE7PMEazfOsbJP5
0rwVpff/SPuyJsdtpNtfxAjuyys3SSWp9qqu6hdGb8WdILiTv/4eyHHHEsRPiOlpe9oO21PJBBKJ
RC7nzIDwQ9v2ZE+1Z9UK3tdAgBdY1oo/gfb/iud2eohUq896aM9GROcZjC4yZnR+3TanU3zOuZML
KdzWKkCgALUupACWayuBgslOPwGV79ry54y2owrZWEnepSbyieCKaO2fGLDzIo0C0xpHngjCErak
11/DCtNsKNvhk1xGRmIzmbHkSfa9VD/Qm+JT8PnMv4tB1P/2f2j+ryzuRuhj1cSkmIrgIPs+W58p
0B0AVH20FRvI0qZPC3BOYRiuKoEhvWmjvdWFA4BHonkPlPzbu7CqNsaIEKXIzLfzlpbXrRJLUBu4
p4jvU7BS9KD7ftWdn2ojsqu1KJ71mv9HGmdYixGVs9RA8WFptpYEKpEeebJwaT57Dcwp+r3c7dIO
hDqAdMEOuGDMJaDluq3yuk85+wrO8Loab7Yuw1dYzUcUTTt7Ai8fsLqn5WjlgWy9zABRzsAp/r/J
5TsRgK9mTArGgpGaBC29cUizJpybJwRRpR5m5CvJf6KY+VdCHRlpKtbOc3rhnV1NY2OWS99p7DX/
LWX04jUGYCYQxr6a9s4wU3+y78ERLhDLmxWm04DRg7Z2XN0qwgUuIhnk0R6pZANdptmRScbITesa
ydsyPBNyJ9CQj6/QSYKJb9bOjFkmPFS5MIG11g8LEG69j/BnuPvz+Cu4fwGxp2j3+OiHibHZVYTO
DkCC8J14sQSSvmQpU+/dcDHd6boHzFO6XrAV+X7+XmeC0EqEh7WBC890mL5nO6ZGagEMD7C2AQLs
GH4c//kVAvnrCAAw9uc/YF4M0Iuhem0YxtcO/5z97/QrCNygcg8Hz98C3usLCF/7p/en99/vW8HS
8/cUPhX9qOjgZX/amFm5/NSSdoaOJoPUA+atB2Cy9IQq5m1FlV6Vf4KcBAGkD8MLcFOwqktB4OYt
8xKsHB6DHAMeGpQO3L/YYVSTkTVHxygGea/ebJpTljQFIXLu7vfve//4Pdx8w8Dst0CwxVdplZM6
Z5I4P4gGbCVyEkjaH4/YNkwj/8XGoMjIcDfQSI4y/uV6pcQhWZsuTIDvfxzDP+4G5uBtBSHhaejp
/NZkipzL4RRRhpIkOYGc4/fvP19fX5HldV8xagw0NaAes99fITo4BN725av2Xr5eUK3BH1+zO7sJ
+8vTbc1P5dPrLwJgqWOjtxAu9VLzBm0WVcJmDX12XHYPgM0DkB3w7rZAtBOof/VC+Uf9f4Wxo3x2
VEfgJk0GZcIA0Qdwvmcg8UHVLQPRu63XaST+Si+gAGCI5jRezj1UUc0BVpID1gKGDPgPIiA798wB
MKC+E2afSOj6Yp4J5QKV2MnB5EbRluKDwsXFbzkmzEv3HeoCvN/7s/m2eTw8Hg6BYBdPQwi3tOXu
j54O6KLNIRgukLhh+Lr59O5FXuVq/O20fWfqcZ7WihW1blKmnn+0XAfu83EDU30T2clVqpoXxBkl
ymGNIp8Effgh4BnvRRJO+c+rBQNmJYJXNN1cIX1rGQG3JWsgwvbsgZHntkEf+CEG/uvgF6yS2ciW
HQPB7bvuAc4Ecx4g16KyXBQIZhaSux+99/HeAgN99Gav8xkSOqBXwmcXlyWDGugANeBuvhXu5HXB
BNhvE8DfFQ6oL7ibTniAt1aEuzLsCu0Jqv7P5rKb1D/+57cQf3884rJkx5X9ht/x64C/nk7TCSIT
i4WDLDjF7MDc+Cge1FSiEe3li486fVro/3N/s69g38KgOoPTXSr6Ao3ZNP8FqoyECkZxFUQy3LIQ
4hSG3qgwFCzHCU2UAYoyrNBv0P7eu2OO0n8KRWHNlVwkKhnQGibCEK1djZrSnCZ240CurFSKS630
KBuzAIPm1Gp/oRwnhPPHXVZJ4CPWcO0R9wF8wS5qft7g/sHfgb0dv8csZgugpwt1N4dH73n3vNkF
7t2d9/X19Btx3S5kJ+j9ab998p/e3/dP2979iv3R/S1qpb2KkREXs8VACIVRpStUZSNHMwBKOxj2
WkraeqiU1hj4Qow5uCaJHd+O9KUKFhCMCZ66/PMeAbkJXAOgqWGKGbjbnDeyI4nOi47pGEVdZAxH
QbgWReq+WBZT8NZaFQVMUuC2oeVfV7lbq5ZJoWSg6wGl54/K+uOAzjO2Ba2gV8makz4gaQEKDyAt
Ueu9vIUTHQ0qOhMyWD/T4tjRo2L8se2X0vloMfExVd8mxZOWB1u7nxSByV2Hcmwxz4RfmRwqMiSC
8DSPwAkKovhxW1WPM3Ar0ILY7ov6UIKhsYgFgldX9kwuF+GdwnECIBgPfI8ROnPSkDrdETj33wQu
i/cXnH6cf3fSFnAFmBcGUD8oK8ihmUoXbMSyLRpOXlUIdSeVYfzhFcztIp2LTopsHIdkol6U7Eyt
dYfm/bY2q0IwOo4Gfbg/IMNcmopSL1ZhUtAgT03tNvTFakJ1/v03MjANhPcoejJlTkYJuCTQHSyw
CBtdc5pvgGt7rj//NyFcZJY0SbQ05oxJPZRi8yBZQB8M1mVUnTbzpBeiXPNV5uZ0xjBV9f+V4gIy
mqhLneqgiLcxU5XobmT7RrQHu1rWHZ10pxU7qfshyUfTOqaG1yiCF9P6vgE0SkU3EyYGuTU1jdgC
Ai/EL2ntLWAfw0BuKA+Cwi6zZe76QF/+v1L4RVXHUpdqmKBa+Gb6ONk/ejOkVezJzpY4/6NK3Ioi
4z33NYVKI7LZ+bMxS64lwkxmzueWQuxSPnufaB0IKeMGMnLQdo+q5LbkFW27M7Ixt81x5Xa/WDnu
8Gakjhq7wsqZcf+cFErQqSJMhpXr8kIE52hVEDHSvGebI2FDxt2CNq8YrWXOfd+Ht7URWRvnW2ct
bkDbiWWrAa40SAerfImEiTmRPpxjpZJpZL0EIYDMWz6iLwzbbpefxc94R3bZM7zTJn+d/fHnf4uT
yU4yoEUw+w3ibMZVwdkEsSK6ECcH6bPppjQkgyjRubZ8ZxJO+dczq5PGnEwtsDIx6Akk66REU3Xu
ztF/S9TFKXK6mc/E0Cpx6o4yRUz7RQMl8YRgH7SrH8n8dNse1vwCasRolwakJGYvuaNKrcxEOYbB
f9e/u+rVQU+0DerH2uuNfSpC5lldvTNh3JldQFOChymExWiepGniZTr6mtq/uAjPVeIObDRVallP
kNIDwtqa31Mwlsi9wMVdv3uZraHvDyBaBoMz4GwtSatSHjtctwCA8qYB9GMpBiIsb7EBvKQGdvKS
OcO2b4JOuy+6X7d3bXUh/xV+yime2QfKk8SUwanuVeXgNmrgMB9obm4LWXN8yH0igAckH7LenGno
LRYOEO0Y/5zeHPs+XQT1mTUlENGy0gxaKA2HW8FajkCiW6L8aBJgtLQvBQhzCxHshLN2TwD7EchJ
eBhACc4aZmAnoWYNKa2sgS5Zd6aP3sySu7q1ly28SFm7Wg9620yvIwB34QHXJkMS5GndBo5aS54p
9dTPu4YGqRN3R3SBRSEAgYjiWWC7cocCgMoLuETAUolmESQNQCo+RorqTTqaGLMiuR/VEpCAs5lB
vhWBPRWk5XQv21G8GQqHouqvRgcQPDlhqU/zplYyILr2Jna3AicAcNJ/WgrmtGQZgZ01FdVGG4t3
U6fmHewSLN9d3m5IPipgoZyX+1jFyJhjDWoA3ik7dwc1BhkzNUZlP3VgCgV3Vm9vaqfVfD0xJr9F
kg8lKVCHHVuAWAVWO/b3+SLVnpFbNoAMpvweNCUtQPRVC+1oSr2LFWVvmEvtghlOBpUwrdEjCNjT
EXMCj9qITmG1qPdQ1fRsE2MoUqHHLoiildeJpog/VEr2+UjMwAH619PQg3ukIcOyz2qLcWYr+QEs
niqgXU1neqkK2TwMjdxvHNKNu6ZMDeKWitPtIkVPG5fqlbGXQf0rKqat2qcGJATgr+A9yeMX9Y5d
tG2Leb+KNndWxeDW6r0qi6DwVw30TAx3WUZAk5lrjE159mTXLsknT9Eadxrs/VhagpSWSCXuyNlo
bdTtAbI08Esu4F4d0Pwafd72G+sKOQBdRcUZHaSckLhM5xZguDjXRvanBzwaUP9AUt88josucCFr
Lgpww4zkCLljgHtcXvjzQDWzTrFFTgwGXHtEv6igiWpdAroyGcK3IfNGUNcKu7SgDG3iPqwz66uo
DV0QYq7FS/AQYFdUIAkDmZdq9BQXFpCA8MrH06pDN3c/vxqd7WtD5w7T619sD9jiGPwucLn4bgCQ
Afd0AdS654yDxkrRu6TsOy+dkyArY/+2sLXlc04YSUB2QK2UCzczuzKyccZdXGJUtrLvo1IQv6wK
QFpY0YEbCtwv7vWU1wCJB0wJelhKGdT1O2V+u63B2t4gpagC8AlUFXhZX+4NyIQdMCdjbqw09rqT
f3MK2Yvj9D0yzKAnu9vC1qIx0J5hSAjmACItzhBorSZJkmUYMR67HYbZ3Fn7AEOHPymHRe7dQg1v
y1s7qufy2OqexRFDHQ9zA+IpL3fqH2YfjAiV9MhEL5IgXBIJ4g5qW5nNsCRQbAHgaiWDTB08PkoD
anARysfqfoEiAgjWFlCLeINArmWJixkoHxKIBLyxsDynmu+dKTY9AqSCuR8Fqq35VLCF4VEL/wNU
MM5AhqFfxm6AQDIA4rJqsVvl8hN1S4GlM7fJP3hxiLBdaDJBoZg7So5eNKlCMFuvLpNnRocsytDC
hdmsYtfL7/pyH4naD1Y3jcGPodcBRDD8mIkOegiEv9AsjuxHC30rY3yX9hvAqwnMcPUQg4waHgKJ
VLRnX5oh0YfEgg8EPoeiI2FL0m0UI1i6beur+3QmhMuAZLJVqYQZBgWZB2l/yFr1apUiKauqwOMB
q57F5zwftQS472mR4I9mqf+TS/1TMs/+XyhyJoJTRJMJRdMAzlKvLHh2ZP1WddrKNdpyc1vQ6v4D
QhN7gtYmNIZcbothaVKZShBklZHqJcnyjdjFrjJB1JPH9PdtYavbcyaMC4NoqfV6DJptuD7Dr+qt
jr8s+X+/dBZGPZCxh39AkoAztLZRF1pGsAFrNhDTY9Kx0bxUnQWmtrJwF2K4HSrYLT+XwJtZ0LSe
9YMHbgSvdsDEKH/816sGEAx0dKBTxcKNwcVaZgo0pmHE40Br7a2RIA5X32m0/M2ysfIrwlR0Hsjc
tQRPQ2xSAl8BuQHPBh0rARhtt4gC7hXXjaAEvWJsbB00C5wydtnLgPCDh6usN7Mtd2qws5zAlBNB
1LgqB0aggVsUWG2nosvZrSdLZhPLDMhD6zWAclfae2FKbgEAZDcF76Opi/L/+rXrBvUA4zLVkJ/C
Q+7yIMWWRS07YiE+qR/lpt8qTvsXW3QmgqeQa1q1BvIURODl6Zv6XdXVYVlvb1vbVXsh8lIgh0RP
GhpogeZ9lZdyjL6rF4bnkS3ZnoKR5K2rVLqfC/1JzeP2ScqG8ZeEi9JvkxlP3QY5sufbH7G6e6iF
IY+Ermlc8peLOdhZRctRhTGaJSzlWCw4xjRMa+IOseC9JJLFHWRwn9GUYDoQ8PdxSJe3lhw0bSMV
JqIk0VCnSBZ3yFrdwrUBWlBPyyNvNDBgp2X3SxUS+qhPX7fXcMXZokL+7xoygz07AZPVjaaDRIHX
jojLS0Jfklw7jsCuFHjCdYs5k8S+5EySEaGzvq00Br31h9CDXu0yOcWQ+WdB/lADOPfdnSFqcV9z
vwiiTTQ1AgQDYGyXMmW7bnNaYSWl6lVqt1UmhU2cuKn1eXsV1wqkSPyBuxHQYowWhjPFPJ6iQUqx
jDOiNg/EhkMggcAqiCqrdIc6+d1iqj/QjUoG6VycfM1dVAXE1JrN7Q9ZMx10HoDzExVvvIU4/2K1
+jTERGd35xRaRr3Xs03WhraUb+xJFBWcnrxcIAoasf9I45OPIOGKuzo18OSqHnow/doUPdbMo3Va
HuradKBJWCv+vDHT1zo7RFoI2rHssfaVTKD3ml+FR0J5nBGoYWLscqOrFMwUswm9DasNszq/M4pW
4AHWbIlheaLfVwXgr8nZr5NHSSN1sCVTLhzVKyYVsDuzNaK/WJIwfF5oxbe/2MwzieyLzk4MqAty
FREePDmaT2nxa+jf9PFYIiugoqX5tqzVBcQBQekTlqPziOzNlOasyQ+5xaXHj3dCpxPNe6y5GnCX
4QWBuj0AWJntnqnTJdlCGgsijPmbk71iBJKY329rsWr+QKg0UPRWQInD7RHj4KQmM/9S0x8xd7IH
pdCjBR5qsDbdz7qI8nN10UBrZwKBUcNzhRMnd/HYlQ7sfxmXfq8okhNWRHq7rdOq3Z0J4axgOFEm
9RBSVK2vqT8q1nXh7EZdsHarcgDHjVo+2OVgBpfbU9tTPMiZCbCxWnqQLAdhfv6idEvuWnLy67ZO
q/sEbB54D9iaxoOgZLKcOV3q4IbTTeSPzSBuwqFqvbjqPoZJ2dyWtqYZAxXF+BrQPkFoeqkZOLJm
3a4ivPfUXLvv1RmTTU7t7Gnq6H4Ud39RJ0bPmYVOMLQeARaCc0bmmNgZoVLhjShqVXrpdSJ867X1
O5fADPPsKOnT0spjAglxZiZBlTthMpkbAtIfO2kfzDQWBeSrt/e5RM7UbRAD1FMBiXZcAmfgXZWP
+riryBg2tr8kbzny+pUpCM9PLD/8BXMulbN9intrlFTsnF34lrmVYt/4NYRm0IX60/KrBQ6Q7SUe
8eRHovjmi4QJExPIEW78an3X7qyn8lU6Zm4isKfV1QcWG/wkBorwSLlcfSly+hogkIgqgL8vWwGZ
Xorld4OKfQk2w9u2y9aVXwEkXUyw9SDhg6zIpaxWzoZFS5jTNPAm6TK3Rq3IyGlwW8yaJzsXw4W3
bW1UcWvhqsEE9xMqKs9atfyNJmD4xTgc7ugryGJdSsZaHxAiWeRTSUJAABIRX93qYp2J4I6F5IBN
NGYPAi0xvBjI8mnl5f2fv1iqMyHsI87OXhEPoEhysCPKUgQJ3lhdLTB7kRqc1aeYc3bSHGqkGnFJ
/5BE34R03GsbDkocgCRixvkaN1ObYddyZBdgK0q/SUoRtG3dCXZ8TYaJzk/M97AZH/6NGAFeZcFb
Btuh1fFd1y+lF3dK9nZ7P1ZdE7JsJ74a4K3zdV1MuVlVPyLHAnTMz26Mt0NjufLUe21EGFz1Q+SU
YTk4vgIkl9uy1zQECRPohUDMY8h8zwTGzEYUv0rcmUung8FomFyriAQGt+ZuzoVwVm3EyThqFfST
NAkI6WFU7Ea4ubiUAxqLspZrd+W5MM66u6K15zxGqb9R2zDtfurRtsgdtFYNAuNgTpJ3bOeCOCNf
tKkC9xm0AohEAmDTeZcZDFWq6AO7/6CpHWoTCaRYhDO9+lQ7F8yW++z82rrUgRkCgkuUjMfOi/vC
xZTzYr+Q6su2f9B6X6K8XokgQVYqOha4pFHVQ3YbVUpuZZEHTHJdg9xEybaxBdQsEh3U7AXVvcz8
mQ3+bdNc38h/xXHrm5lKXKs6xI19/oYheh+0y3dR2bxJfS/YytVTwCirccjRhsw/vvRsNAe9Bdg1
oLb8IdrUTR3eVmb1CODNpaHwqoJQg4uoknQhvZ5CAi1fGkxPE/1ZzSpM1R4nUcyxKgrQvoxWA/1j
/IUrZ5E+AEMb6xbFnonXXRbWfdjR98R4uq3UmkGwGg5AW0ykbvmK6GLXKIej6Oa1lV86YbHcD/lD
vFBUju6sXmAOa3t0Lox9zJnVo7GjjhMLwqo5B3wGapZHSwdT8W2VmA3zh/pcChcZ5flC9VKBlMV4
k+xXM3uTzL9ovMMjnIVeKtgv0I3BadLaaDUHYZxntBgyjhfEe0OQ0ee/0ORMinopJdY7ANsQSMng
CyQN7eDygz7+vi1kzdbOVeHMujEHkIVWELJof4j23CGTCFIKB0h1QLr9i0OKTkjgTuJ9jHYMzu2V
VhWDkBap7hKYlrG9LRJRhm9VmzMJnInNuGJBSQMJTSfZQCex9nRqDmnf+qmiPhTJX7RGMnYfPLCg
DlwP51ATxpaX2UhBl87yAxSQi2s08iHuhx1pRGgGK4YNWQAJAxwZKsn8WaWTnIPGHrLkSHbtAbRV
A1q4iia4bRArTptV1zAagCwWyHa485NmxrxktoyCngaeP0I3Vp4rrj3bh7mmooAck7LXx5WtHCZk
QFEMOlDO/vJqUvVFw44BOg7M4Qgm5AAILhg/Pu4bf7/fq5ts17BRoRL/8GOPP/0Pf3/cg3EXM7fs
98GvDz5xT1Nn4B7Gf4j/1MfwuM9GONkfmOM8fvjf2WQam+hkE6Rsvvs0zs1Guv8dBws+PQwNYorv
gF8F5sPYHx4bVgs2wWaDebHH0whbgCE2jLEpG/fwK2CDbfjPTn9h020B5nBd/PnPgNlp9g0/9fRD
3MPGw3/osf/H5uDWIH29d956Xwu0h6830a24ZjLoNkROGAkOZDm4A4eyfdaVMBMka75JxWGeADBo
CaaCRDK4I6eY0thqNWQ0rYKGMWQlJW0rUW172yxXLg/WOPkfVTizrMq2KjQC618kx5vkt9IRjYnd
VgRkQ5fuNtVrTakWKJLiTiJTBR61u0KUJF5LJ9joB0aWHr9ds8GqKDlSrcHDPVIjSXPVsU8Bs6ub
i3ZQgIryjWoz0CAJpUTfVAuAwAI5iUz7WcI/ioM0ayX7rm8deM65QHOjW5dabKOTs0yQ+JvMWvcW
dH7MwJOUCtVrRiJbO3Bp4QWk0LqwNqDzjZ1D30oODW2a1PLO7NJyPPZoUwH5KmoIJNCQvtQF1/Ka
W0ELEfrj8PRGfxR3ZbbzlOTgb4ZbUWO/jHfNCEptfVsYIoiotW08F8TdmpVCQbfIBBGUuU3tySZv
aDsTaCMSwnkt2xiJ0wPPzFMroIlgA/vcbTrB5Bk7OVwkA3AgkGshIQ70W35QS8kNDIUlyIaSSfVs
62DVKliZ32fnxUR2tPu8fcDW3rAX4rhovY4KY+osJHkj9G87aNtVzaDV/3TRPgEcnarv5PxuGgUB
6NpMIcAmUNFw4PthGmylz4JCSxkJOtq70qMyOcrzsO+/L9VjX1VboMke5LlxO6D0xPNzVjdHAwBG
mGrd3NZ8xTQvPoFTvGvsAkUVfMJSND0mZgeg7i07PZ57V2+W99vCmJ/iNhXK4rpj3ZWyxfejRiZW
Vy/HEr3Y2TPNywB0U2hjkOT7RMr/AHFqF1lg1tRtQZy39uY8F8wjbRmlgjwmcCQAAoxAZotumuEp
qSaS3c1JlT8MaK/OHuR4oLKvdmRBjalUAM8zItn6joSHaGJqdR0MjN2iMQkALPwsaRYvbZcME/CR
rbHfSbP63ZA0zNe1+WtB0kej2CwUqJjKJMJKXjm6aLNAFxlrikH7A3d0q5FWxpzKpQce0/e2lkBb
0d83RJR4WolEgS7DcjIAOEHAy/m7XusaFegKJdIyDWCW7ohEMKYTqlEgC6nd2SfzNoXigqKiU0Vm
XUuXZ6gbR6MabCB8GstjkoUEAETjw6jd1+a9gSmAIp5cWXso0t3QfldsgUFfrydLCePhDcxUuHeT
u//lIgPztFzgXZxgzGnajQPGrEStUtcAILgYGY8VKtxA50Jp6FJFqXBK3CCwSqCNPAD/5PX1GXEV
huhfZhcoOFvRFP2KVpgWBwMkmqzxPOLRTSYb04gTWgI8PI7cPmpcK/tW0R+3fQH76Mt9A6TLmRDO
8ZgyLl2ngpAY6ae5PuiDiECF/YRrCYjlTQA7AtmPCwAXMx3RGA8JCrgyuzh3K+vJjtugKQQTnWuq
aCDbAKgPCAExvHW5P8kyG70m94ABmKT6qaaGtUsqzG7dXrCVOSdUOTULJXYZvhMzT5dirBi19cmB
GHN+M2o5HM34KWsn3zGHzwn3vTVHIEyo7/PYnFy6fEuNcnf7E679FhuyMsGDA8pDEPxw91VDZnUu
ZYpmnza7n1U7lJpPuPrZq0cMTKTN8jZ1emACU+223Gt/cimXs5UslozB7BpcUmAuqXXia5OCFr6q
/lO18w8nEwWqawcANR/cUbip4J+5DR3zNDJp1aLOX3yN0Xutzr6cV95tpQRC+OaNdMQQcpJCCCHw
josPriRPFxXk10wT3RhIcWGYQQfo8aXNZFIhoTkC17uEeQZioRwzi6qtK7ETdudMBueeim7E3AyT
4WiLLysHuT4sFEg36AaLDLxHlTsYqynSbMUm8IpA4xTONwCY+KqD6tgADdBJhVGnLzBkD5OzMUyv
bw+A3g9u79SKI2FNxGgsgj8EuB13xdTgr6m1rq48Q45dy3mqTLBpLK2bZX8lCLVrhAVoveTjwbaS
pkGfaIXe/O1QHJwMI3CT4o7Sx22F1rYMGv0riDtQCe2HJkIw4JF0lydHMmzr7Lsl+WqJ/ULgIxX3
Sy94K684D1ClouCF2xp41XwKR45SSu2prbymGDzZnv2ytL0xrVzFeqna2quNj3QQzAyt7tyZTO5+
noCUa4KdrvJs4LdTbaOU0dbS7kCxJjjMIuU4j2EUQ1NqYwM6eOMngLrRyvpYyfctfTPp6OdJ5s+z
6Mku0E3nnuxknGs0X0K3cdlqnepaeR2m42+bTgKrvH6KIc8L3BPNQYCDcW7uHp0neWiGTMEikjTQ
ZjyUm4OE3qucTiHtQTNTi1I3a2f7XCK3bYbRp8AmlStPUupNO/2QSgZgYIYpxrylYhLs3ao0Fc8/
FDYYBjB3vNFrliV5A/26ifhzZbmMZycFj44av1eSiOcIa3cVlyB1biP4RwYE9GD8QVjyLlmUHsQ9
eZO1Mtp7jNkGx9VctIMrQ+Nyo6l1/FYBHVjzJnVuWpfWVUL3ZlubxIsoQfFKBwzHHaDZQTeLbjH1
e2WoBDWMSAULz9yRovJRXtbfxpmSBK/IiOp+Z6Fw7o9GUwApJjErEy2J6kAx2a6ZWZDq0eQ85E6F
caAcweZyZ1Gs+0u8FEXpA8G1LAOzzZTWz5Kpt75UO1IiX85U66C0tlX5tRaTflOUZM4O6AFSQEmj
UdB54G+laCubqTPvm5lIWVDLozUF5lwYy8ZpqabtJJ0WG7tzSH1E7iczN4YzLHSn1qOMubvEmtvn
2KDjEi5tWrzhMiCSn7UVEkFWv5DPnDYORnCsBmOuRbkQKwCOx9x5OaHOjHHjXh89oyYqCXVJy1Qf
80iK5RlksvSw67KsfZR7o+l2cyZ3o9/3M/mlNlGeuVZtqpLXYrr4uMjILLmpkmlKqFJHwrR344yf
pa0CYXGs+nZ4lkti209mpCxNWKa1ot6XNGqU+85swdYM8uZkBKFUlESbFLgCgNtVaNv6M57gmoci
bEPu0qRTq18RKgXvfasgDacsGKpDK8XYfdDSGp9SfQa17Jw29FdbpsUfe2FkhBTIJXsT4/aSm+eT
ZvnoFkp+yIMuP4DyrEIaQymroIPl/CGRY8V7ikaN94ok1Ni24CxJ3YUU6c8UQ8TdJityrQpSTIHI
GNZP+zwwc73QjiW2pPbjsjMrV9f6ZkEjsSYPbnSK4utMjd00UTbKpDVgbZsN9ROGiTlQR26awOnt
vN4jYtMdn6hjnHiVOs7oXDIl8ObM2gSqOpVkKOJ3OAfoECZUy11HsuvYlyx97Ny+XSZrY8yxkvoJ
QOIHz3KS/isZFuVPXg5KLfAKV+xHKppNz48p54SWMiK6nZalF2Yv5bFGZny7f9r7X46/HQXx7VUo
CKwZzUBq1GSPZTwlL6M0uVKtyQGMihtXkduTNxQmXVIrAo2uYkEmBWzI6IrDY/UqFpRnterjCFJk
86MH6XYS/74dVpxC1osXFyeBiwSjRO8oyYAAY26WX+m22IXLFoP4O+mufk+9n2An80xX9uFpw0QQ
XVxdUhCNCQQgIclIs6J55nIJFeQ9F5JagLdp9y15z/JXKe+8egmycXCTVNSmcXXfc+K4HWu6liAj
iXvC0J91OSyMX3Yc1u0hBQcHiJilRBDIrFnIuXrcyuJy6Oo5Y+rRXSf56OR3m1aQchXJYP/+LBuZ
1WWJTlPIMDvU1uIwA+B/L33etpE1I0RWCOlOVABghlwwYU3RbLVsn0byWGh4y7ZftwVcFxlOW/Ov
BO7cRgBoAM46U2NjHRrpbnGlAPboYog7HDdjMG2prwTGk+FVe8nHcEfqTqBNdTtP3gKeBPCStz9I
pDEXGmZJpCZOi++ZO3AnNqDuSdX/TQQ/ctTXQ2vFbFFn/Ghqvo3d9rYO66aB0QqVpTcw0HtpGtGk
mgOgsUEfmrVuToJ8+lDN59syrrPhbOOApwtgZBsTvPzrB7TmpmQObOPe1M3H4OfvaLQaN8om31Wb
dksFOl0B5KucPE4ppEJ7Wa0hbwiVF+Vj+FC959yLWl99PIwH9WD5KMv6AiWZH+Jd5LmSnP0XFM1x
s4mVbIBF3zr32rR4belnxp1Z+iPgP5rsY2wblzTPdBQcjVVLxPgoOllRVgDI7+UuUkuXoqmBwogW
kmZvzoK+SdHP505ei24Aqy7x89NM9xxjDGRR7yfbkuvV+1cD7iz1dW7WNIeEJn0blHCK95gkBtJ9
INglgRweRL/ReykbY8hBateK/e/p03IYtmh49pKvag882bAM6zcq6Gb8PyzyP+rxuew0ctJlGiEW
8y3z81P5JXsp0EVTeT9+fsODeffm+KUhcB6nbNbVouLosXFCxCB8eqOXARC2MGUXx6V3xi91M2/s
I/3q/NdHzH7PDwlOQuw3bvYm703RUrNn6i3p7MCc3TqgV0fPUoQDAWahJQnIO+B7AboSBdJG/Sbq
HL+emGJn3jFOiWc0l/FNgKTE4P5SQNfsQL/ou+qVXrE3d8pmeiYf0x3YIj26z2XXEJz7qzcf5LKB
BIshBmD6hrtblcholGaClgTD+6bhDyBpyt5RrAZFgyDMW9URoOTwpAB/R7aWk9Xm0dDXEnTEi60P
5KBCXW9T7Y3nwh0Pc2iHztO4nTZZkAkkr53/c8GcQy3VwQDPPARbNVr3MuKqVDADJpLAeTBZ0asI
C43oYXorisSVBxFc92oMe64E58QkCyC1EbqmXdRbqKve1aH+2LlufGhj33Rt9w1jjJsnbWc8io4C
2xfuJGAwCz0QOiqjaBDjlFOnOjGWBgiNtH0DIY8t+5PzftuxrawfRMD3sx4nYH1xqQ4ARdFOpwt2
SAInSoOSiPzfctLhVkVi0QQnHeou6A7jXLRqjorTVEDDqKOjHL90xqtABfaNF8uEKgvYGTFiZoCv
CdNLlw4Dj2ajTQgIUPeTb3vx1nnQXHuT+VFI3S5M93nQ7csn3YuB/N15y/vjuDHuTTw9Krd8bB/g
WPZRoN/fLxukP3egNvLfRMSZV8vMfSL792c+rUeGJa+rIvFU67HSntJIcFGs/XzsHoNWBBYOIE8u
fz5IFdEnN1TIILWhXDxXIgb3q+sP3w+EHWC3oKYJchBuifWmQ6J0ANlJr35OzbexuxuTsFwEWlzZ
OyeFW6XYiXAWYnSBqeD0HKM7oK6h9U5wu10/ByDlFO+A2MNC0yp3qoqlbdE71YNWyzffMR4Q1Ic8
0O6/gxweV2u86Q7p3eCVO/TA3+sP9NXZlT6u+Y30SgJjd9t2r69aMIsCFRNt1OhuRqaR+xj0ZRKn
rMbEa5BqD4w2aL+ch/Q5BXL4nn6YD8PXeCCfiAg/5jDqPTO8LX9lxS/Ec76tyDBsIicQr89bw3jQ
dWAV5oKH+IrtoLkANvn/SPuu5YhxZckvYgQNSIKvoGu2Vbe8Xhiy9AQd6L7+Jmfj7kitXnWcsxHz
NDGjaoBAoUxWJnRllpHMs7OpdULStQ42uBE5beZl9WGQ7pv0yuG5cAW+mzHOqt/gp1B5PsJMBLSu
aNc9uWLg0l6hXKKhX7EwbZy/2CRry6HqtBgDOqCyerQKzMpbVx7M348NzsN3I8tmfncUZdvXgwEj
0qp40M1V1bORs9CvT3c3k/NZsxtpsoG0anRPQ9S5usaY9LunfPYDzg6kVUJqkYNUy8a0usqSlqlu
6FRuG/kTyALhX+ePv4/g7yzvzOLZGYyssVXyERYbyUseJFSybSDuN9G2RvxF3nVqV84Vk5fOyvdd
PjuSnTQvQrEwKdaltKsAt7I/gaO05acEsJGJKYUjYUj+b6var0yPgG0NDDfg64QLRYvy57fNw6ZK
RavHdnynBxqqEYjpv0KfPgyvzc0J8Z9d+926ZImt+YkNCbxtHYhVZId24kgTS1nzkDLpSor2W2zl
n1+F+T+wny9Mn2e/SpOMuQdUMrYxkLJHN5PRtXkoTiN+xuClX4YDtUO7Y9m23H9p7sD2ACczui/Y
68Cit7+36JI7xBb9+2POjj9tilbvuBlDxSO1ISwaO2RikAPfEjt+61ywe0L81eZOaEMpGPfiCm7j
gqv6Yf7s8Gsm5o+1COb7JjCTvQnyzKjSGY2u2PnnU5+FLD8MnZ35NONq3c7Y9MnVFtWUPQjh3fyO
28WpWymr2b/vbeLlTHPRpdlbvrUWq9K2rnz7C9cAktZg5lsqpYucwM8D2bZhiDkeCy9h61vSTZ9c
OfG/6dtxttDXQuVGgSYU5nN/GrCmGiQmM7gS6K4J5N2w7ytnpmy245YJYicRKr8PbXTlhf+d75yZ
Xdb9zYk2ESgykg5mu3dMpACBlQfJJnJpEL/Ne/mg+5gLjl3XCpRrz/mFN+LHgn9dpqRW6x6WW5eD
Lf6JfAl/PrSYi7L1nfRSb9sEscS1POHSd/y+zWe3ZtZkwiMFVpPG48WNYXz8fS1//33gEtHvxbai
kv4rukziwdLaJkIQhKb1Oo2sapODVsH728qFt2+BPy7SfXhj4CHPNg9wVyOVwLJvp1vNSYPCHVzL
xf1HeYppfvqFGfJdT+2Jmc74LmxxDaR4wRX+/AFn+5hYRqGF6MotokIeBhATpmzpV7d9+qDetB6d
aDNuyJfqErRkWLnJ7ojKUlte77vZrkPUi6+1vS9u/LcdOfNHgxlHkZaCsU4DF5pCghAiB39v+m+P
BwgZyCXweRHRoLv186ro4EIDk24IjvHOhEJ0wgSmTMv5Japv/za0eLSfHg+GLJQ6gDYF8P0cq5bV
ekpiAkOUC+sYaWW60fUoPWqlTsDim/WumOeQ1X19rZx1aROXkB8cbNAwA/ftzyVKFqe9ZGITRZPY
oVm6lnRt0OqiCeQmyEMxkQRM3k8TUVobeQkOaRsgpJusSh5B3Hnldlw2oWGsWsczjbX8NFGMFhmE
QPWxmHejFTSA1/39gS5ev6UP+L8Wzk5/ns9VJnpYiDV7cDFghymJzhlel0ZJV7ig1vFS9pDdoQIY
2R8yUB5XfsESdZ0fESC48F4QcDlAj+XnEgkdpQyI+9zuE7z5S9BBDtHNcJUt4sKzpIAc5l9DZyut
SZrnagJD+m2+NTFEw+qcVZskKOxH9V31qMXCK/fsHyTkX4s7u2hZUc56ayzfj1V38hoCSM8C+/lJ
D4mNqWdWvF2DEy5/8dwiUkqwwQGziy7o2XYWpJrR98W8cQSJoEoFw8pNaEI+5aZTVn8fneUv/baE
kBYhxCJheVZEUoso7QbM09h9uJ5nRy0P4zWA/IXIcEF8ogoB/pZ/xoB/Hg6zq6Wq/4e5+mU8oJJY
+72H+k6/inww47TO7LqDgyDZLpxrXviybVTJQEe4nMzzChY1mlFJaAcq3lUqGGjPPXDx4I60dtzZ
kl071idwJvMu8saZtRvx35wdIK3+1/5580FOgTYkI+wLOzyagdEgRQJSwub+7J1me4gdxb7iri/E
UNjvbzbPvmky9qmIydLf4CwNEpatzSeJs7fMrt9HLN6J3dENH6vdtZrxby8AIAIiUvDDERMe++yi
dGUx6/UUZQCojiDY93vAOClyEMSnIoNQGbKO/3hob8HBfjN5Fo1X3QglQQ0mM0MOhPoBZAZrzSvN
9At57k8r50lnoiphOcNKtdU+Gm9+KtYk0HYgJtZd4gH2KK5cywse/YfF83OTdi08nQyLMmoGL3w1
Oulh2kWnfpWzYgcyexst76PsJfcKgqp15f/tFi6coZ/2z85QmSqhnBiwHwfSwbqN0L6tHwAm29K7
KXLnFfRZSru+U/eoP/9t+rdH+mlZ/ekt8pmC8kmOodpTPpTkcxhST46vfNBrNs4e/SZMhrQdsLqk
j6H4Fr1J5JmmxrXL/ztC+7mUJTD4lsyMSpxl4XI4Zb/fyulKtlMn+ZwshpugHgZnXKsbdHAc7e6/
2MKlbAe6Rswin+du8pz0c0Owha1yJ/FVwx/66T9t3iz3DugBC/8A/HHuV9U66qV+MVEoEfflMnuM
ynG8YuTiZ/rXyPklmNBpy4AkwCHMXprQSeSRVddYZ37Dp3+u5LxPa8Y62nwajBBpGxKnHd8IOt61
JTy53rWKO1fv6jXM9rWFnZ1xkPdZWBxs1ro0eXo/EZDQ19RVxHiNuuR38PnjQ50XCgrIwYwmT7G8
et/3r+Iam/m1v392xqc0VyGFkuAgdBmmOPDaXCOi+h0MYQWLMB7mwZap4mUzv90i8A9EhOtYgTmX
dgpyUy0+mOAHswDzIMoV7/M71/lp7Cy+5KoS03KAsRY6SmrjhspLWgZlnjmh4dfFtUDv4kH4traz
F9MQNKqsBuaSeZe3OyjmOVbx+rc3uLQkmLAwN7Jgos+nb9tZpHoZwoZERILMwHLlQTLZaKZOLSuO
1GprqIj8bfPSqVgqOZimoxThwNmDWSehPikqbI683A+j9sIjcaUCdvHi/muDnI+5R6ChxNhZtqB8
KocmA1JRVKuIG3OvmBp3qCqMrLT2f07bDYfx3e7Z0whpo4QmEeyaSfOgV5LX83xf0GvcSpeCKaIg
ZNWgOoka39nRGOQYOX8KM3MtQVNOgzQ6ymHxjM61FtkRNw9NLPnypDl/f7rL+/rN8FlIVWsQ5FEG
GE7Q/bpTO5lvk2kAwmCG8kMpg4NWhYCoPySiW2MKKd+NUipdadj8P34E6B7+D8z1vOCuxHmBvht+
RG3gM452L1ap+S513lS6UtU4Zvk1RleCrouHFo1FHXITy2ze2YdVod+XtTJHlFfQHSIgjA+XV+Kq
SxEBqJAg3wuGkEWM5Kcv0xO14JATBXSWP9DMz7QPS3KL/1j4YTmh2DsMSqJVoZ9TkcSJFA5l1aBg
Y1RrEem+1JT/zSkBeQtcionxn1+apWZeJQpNEdsQDo5RPUR+Gs2Vure0+lONBs0OGx3JuSlRGy61
RpquKFeczKUbYkCPELOn+BFAKvzczD6X8GA0GCfJ2sLNG/OoAfEulx0zkyqIh9BR2tSVOLkS1l02
C9grOvaY+Pj9DcOwS2kOSSEKhCY6lxvIbBwxJeWW0JnxcotiCiRaCUHdv2/mpcODnabASRj4xzo7
n9XEwaE04XxO6hhMquaG4bjnZe/15Bov1DVTZwFK1Vv5NM3LVUjnmvF2cHjUPIxj5OpXh2guvYHf
l3UWjIuO6HE3wFZHXy2IZ5nVA7/mT5aj8LPMoaLw9u/WLVf/WwxRWRCUbCzYwCiFha6FPgeh5QBx
MQ5XWuYXPdd3U2dXvJJixZyiKgOlVu2MI/THDjMKDVHK6uLQo4mgxsxUbv8+Gpf3EFqTYIiEW9HO
3tt0qJKsN7A+Y1ZRpQoHWxjWHpy6V+xovxB+cC2YpEDd2Vzi4vOp4TwUhqTmcC3ETx5R/bUfyi3f
aYDabSR3ssPA2o4OQfERUxbOzMK7p9omwbhO7sKn+oNc8dgXl03+IX0DGTakJ35+1ikXejnJcKdl
aALjla0xccOIPh7/3t0LFUCsGlVodH6hJwxigp92+FLYAAk6Qo0jOSkeX0cuKDBHW/XQkPIypxqY
fQ13dGlty5cEZcrSUzmfI+EV8m/edhlE2PoU+I4c2rwbFbw+AG3LornWebtoDuVp2MKkD3B3P5co
FGtqudzDnLWLxoBar5nu/72Nl95X6Abg6bMIAajs7JDGQ6rU8qIiz1E0UNKQJfqVvP6S20IzZPlG
CgX0/MxDapORj/IirY6g6jAJytBMPKZNzAi5xqJ46RVADdbEHcKp+EVVERcjLZtxQnhWHYf6dYr9
Qt0Y1E/6vWpsR/H8995d/DzfzJ055HhUBLA+8yLeXnoFl702AyOHnAT/f2bOLlQaJXNUDNhAHg38
SZfCGrwRheaNGK+7cncvuWRcWeQl4DDGO3p2GrSuRSjZYkWQfjsUwtqavXXkoJ5OlMyDtuiVxO7y
Bv5fc+cTtmiEpkNcQjx5xmwbrbZNGTM9vrKma0bOzl8IIfXaiGBEyrkH6Y82JKBkHa8s5dLO/cPn
sXRbwK15tnP1XMhalurwRl133xSDg4WtyMhfClMB6GK4UoW5dKm+mTvfOaMfU5r1MDdaE7J7yCiq
WynfDN1/44K+GzrbvVjA5SGehY5xtkJUJUmokimvfx/wK3tHzu6RJSfxwgCDvSs+k8bXScx6owWc
YWUUVyKBS4fh+3LO7pI5jlovFlMYfiXDa6JETK6u3Nd/8PxngQ00zvES42RjlOe8N6tlUVe3ePxB
ipYLPEW9xp8JkdpPSdPbE7jmtB2EmZQOKn0xP43KjFHlkKfTm6FmQrP/3twLDn5RslKhdgopI7QB
fr4h0yxXmIZGTtCEnpGi+WiaVyxQ/IXz5S7ZN9JhEL1a/7R7vsVxTT43XOtROENq1gbC5JqD1nh0
i3S8tNUBr2Vs8d1cjNfYUi4tDUhPEE+BCNPEcPnPpZl5YimJiVzDgvYvmKTstruSzVy4ZniVrAVt
jYDm1wM8hKCtymPEjVMI+pf60ewSt7busmu17wst1KWm8K+hZY+/72GsG0pvlZmt3VoKm3yozDDy
zH1rP6MJ99BuLYdcAU1duAoGMEQQRFlUyH5pe4BVhIMAdglPpW1u+An5KKj399m7ZmLZ3m+r0qEh
L8UdVtV167nYhcm9Vp7+NqFcOn0oemPmQ8GDj7zzp400jE2lHRFuCiDu5PsRQr+MOD3wfmjEbOlB
RhdT2nRe7v/HQ8UE3wzSh+CwQXXi16TlQJOeNhrCbnnetXSrjS8JuRI7XWpy/bBxdi54mREB4YKl
W2GyZBW56nO4FZ7l46G8AeH7lfN+8YNhhBn5O3wGuMV+bmZRkwTah0uRQgnC6N1ofB49//3BMAW3
+PNzh7FkRItKHGL3c4LjLh0bcDRLaNQNBib74YLHCcW0D67epvUujA4VX+fUDzEuNHpd6muRy/td
LHypY9LgGzmbtXsUnBidGQQEyORQYzPqNwP3VbKv240l1oAessK6saRAVqAY7obyLusQ3LKhXHWY
+RoD3SxZbSFUBMulbaYHUWMS7QNly6lAw8Geya6btlHIuOJ1RryOiYdReKejoORgWbWlUqAiaQ0b
T2/8bHjV6pVoPVXyy2rdxoFiBJ1wQunJjF2KritEoiKvaNd6tiuS2yILDH1r1o6BStP8hFJJ2u3G
CRwIDi22GrCqo9/gP6BvHILxXPUHa2NxlDGYhgPO49iZIE+oWX6K+9sXwVS42rDVFTa2EFXGhgI9
BQKRqtzHeci0CRpZGDlGEdGO8hRILwxyTCep8VPxSuVNNKQ2gbr5KL/L2hqg+TTrmajfodLgiP5+
TmXkcndJD71SqJtpsjtF66nfErJX+QdyMIYJACfi8TaBpsa47N4+kVa8fWmGd1V+CHMQJOc7jYAQ
/t0Cm0JV7Grtrq+fhLpKo9sKP6eIVDY1ICUFCWW9Xuy34S3eE+hprUyozGv7uNqqxl2orFM1Ya00
ONDCZnksglm7scDpm0duoctsKDZVb0d6YYdjao/pZhSuaFleuZ2wLWmjpdspf4t7l5QbTTwIbG8Z
tzYtNyIG2GFRuVcB3fcN+tkf4v5jTu672p+kxwggiQynTQZFkURSCLOgYpHeNvxQmc+h6Xb03io2
yvABxHUbBZoZKC8UkEljLclrpXEq6o/EMQBMfeCYlMAupFthbkVuky6B9Px6Gm6RT7O+gOS7vpnN
wU6yHSgbWAO0XLyzZlZ20ppKboNBVoymDOKZCkefvAgtS+lm6HZa4wzEkfgxlp1e9mfd/YfWA6U3
aLU5OYQsAaVkZiyzsPANEruW2bGK3rc1YSFZ982ToF4U4U/rx5IeOR3ZtCPFzTA4fcQs69jrJjhl
nSk95JiSN52cMB2sv3MO9QncWy+an6LEBj1B22tOfmsBTz968msr7nPFrcNbkqR2K/lZ0bKx/DCk
FpfLbqOVUi+fA3L3DBSZJNlIPGOd4ffVrpwgLIpT4SbGelKem3IlAdKdgipH7NXypBTBWDt5ekys
PQ1XfRYxBbV/ea02LJo8JfcavueDm4duCJogcG8IH6qGeYyCzwsUHzRwTJGVBf+SOcYCTHaUwgYb
/tR4XXU7TUwtIeNlSxUu8xcVrwTsCsq2bBwIEZW518eHFJNRzaaPAStP/aLzG76quy2dnsTEouQD
FYm2uqmld2LtShnfwGueO2vTk5UMtPx4yvWHvD5NGV7g1ditk9kBzlUPN7JRefGwQb10xi51ukPg
uRQXSC7TOsGY9KYINwesDLLmDzWQk+VKf0K1cypXorLbE78dm3XSe6SA/hNrGy/H7ZVVR+uwW46i
2ZNsg4i9hQOxrcYrpaCQMy8M3UE70WEEKw6bRy8Gjlle98k9eLJQ0WEh98LuuWkmexKrxkR+4wtl
HVMvl096vByyiN6axp2UH0vw3qCjrsye2QS4mwMBOTR67cUxnb3YvJsMu5A3UuPGEEsvDjT/0tUV
B12NtRvjA+Z1Go1lkCzuexdfEQ3zSfJ78K5UTlLBA4rndNwMGgu1NY33eX1skw3VWYdFFtxup63K
XUTVCj2MEFcCtS2Qnpq1S6iD3jgbGgDwI5bCi5upLfXvrbI2ZFfrmM7dBPKGip3zgkHOONRZnnit
7nUTSNc9rEIpNqqybuenePBqgOlz/EZjS8kTkHasJDdp7KrCyfUWaimBicte4fh0dj+BtAJfInfq
dFMoPpWerPBTrb0m91T5qcfTZsQPc4MVrqfqpe+9stmo/M6oWWwGovRUYeJkfs6WX8a9BxZ6p+tr
NrXPE5haUBqE0thpIo8JiL7k4TYjj2IWjA9HEyrkORTAKj2xTeNk4a5kgdzuTYBDE3+qPhT1vpcO
Cr3jfekZE+4pXoZATk1mJDV0JXe0uCnnbdhgkS8FdQcJGL9dpTyYxQnip6AKjnJXIjeWse7BaCPA
MjadWmtrAMDV+CSySeyVBOcrYkV/r8TPlfkA7T3G9RtT2kGEYmfGexTTTHPVTsDvz5JrdY/UxK9X
7wAfdloqdpinGuIvJTb9tFZR398Y1a0G95iuws5RZhWJ/ZqXrYtimZPhpRkNsor0Yzy0QB7tRxUD
QKab5Kup24s54MNXRVo8OAnexg9QCo3VixTuCmUDTXXMDbsJXhJJRlFnyhwzK5mc1m4uPWWg6yQ6
uIxAl4CTPRuaK9QjbkXHH6vJsptkGwLKXEzI77xW+qrKD9OEi6ne2/bFsIytMQadbNP5ZcB0a/7c
Z5ObqseomNZ95CsaoGibDMunR7Pcy+GtMr/31iaCMPAkuwKMU+AX1LR7o30PZ5AslZqtFaWz6LuV
ylO3jJLPq2nw2vpNau5mQ2GW/GVFx+U/UMjtnHDwgDp1XkEj1C8QKuSlnaebrHTz+cGKNyrccu9m
xVrkSyx0ipLEEZS7gqOlGjR8Ww+vagUiqx6T7KBOUgqEIp7R+cJyJHI0JozTlKMXVfuObkla23ru
6oo3qwqTEFalaz6ddOoQ+c7KHg3tUHYA4BwTfSWSe3m8KbuYReCirgMeFi4FXLXbtYhRpAJkmzcy
iKpm+Y4j2EGnEZ3HwufDtq/v6/qQq4QNg9fjXcnLbZ4s7JzcnsaXEYC7HO96O/ik2eSCqfGdlAbG
UG91802nO/zWpAg9AKcxDGpL0g4RDou7nVp62XA3pDtJ5O7AIXO6GtunBCGkHh6Ubt9knqWcJsCH
TDdt0Vibdpq+q+sH9I39QpE2lbiTwtKOcfJ0sWp186SiJllwR6a7Nn+iNcScnjRjBcVdZowD61Td
LXnrgiawxqEboATXUhAu1owK8LArHlG2kvk0k33SKyyHUx8qahPziLiiH1eJ8iBMLzUVFvV3I70V
vYqo7LkOnVF16v4rU17UeZX2q3B+s0ZXy9+nckaaDvUKpqi3FI+jvqrihzwx7WZSEF+A6/eNgPQ0
z++r6UOA4KcgkGCfn1FJZmP8GqHUVBL4aX5XK0GvbKxmNVXZnsaPuuTk3eiE4Wqqd6P+aqDBolNI
F0PJz5gRYG0NEIhNgaVCYf3NxKOWSMucYY+fYo/dsyHem2pkalR6Tb/GEQPK2qOZW5X3mbybrCdB
VqJMWarfcMNrR2IX/JSrj8V8nMmjIfyuX5XmivZeVCBJQDBsRiCdQ0yghKtu8IY5iItdym/q/kAa
6BQpnyY6NHNMWY3XlvYZaHngq6N9WWxbKOpi3tnCaq1dFp7qGP9zzMJ5pchuhwlvUazqDCxnm34K
xsQlU+rMI/bFXMhb+4a6ZhGIzmuGhzJyIRk7SPt6AEtOE0DREO2oRvgJ3YIupMm2ivw+Krs5Owly
k0CZovZjyZsyv5FLVpaegC5HXX92zUmoBt7tbaTtZSVQ1Q8afmHW2K8QkU3RioZbDeR+ykxdAS+Q
959Ft85GeL/dHPpm9Z5peLsOFq4UzZ+hIooYupYAJsiAZ3iEv6HVkTcfiviIqveBbyNeMRO3Uxq9
MSUezjcrSgvPv2dh7lfHn2/2CQbxZECzoDngRn27UVW708S25gEOhmhUBhZ6qAeswYVua6Jys/qW
1pKnl5iSXdU6R3ay58YTKD81kzJDcUf+jP8ZwUcFRlWhmwh4OzZlLZP6daY9KlWQSDXeVWBZ28Oo
zzZEI5lCX/MC2lYxsqblK40akzLVncM3C4lPm4N3zTBsWmAgeU6dRkdmkze2UT3KwlprmE8j8w6f
LCUPQ7q2yE20RB0rg3oZTg+uL7QuVqGe2mH1Iaa7rLBsuPSqPHBMOw+PU+2P40bovmoBSp3eSFbO
zBnBFEj+BEMJOqegHu1vC8iuT8WnVd1UlWYXEVJOvioRjCItoIQ6ShNE2V0Vv5ZEgqyVn7T7WEsd
3q0aOQWsxp/z9SIcRmpPUWyClKojXh3rIGAOqvqxi+/L8UHg9JSY1q/3Vjyh+VIhkXgeoFxFyjWp
PzjUn2iagucQ0R7fEFLj9uErtE+y7DVE8xtVt9MY2Ogq8uU5qHjiDL0ztgOGPjYKl1HzAMcFVOvT
1oQnAKLgkEiupL0oiTuE70b1WoRsHj5k84bkXhniZZuDXn6vRoyk4lRGOeJkCrJSwNMU+O9qi19r
0pXVPxrJWw06PaNHhgKOwNhi8rzvgNFMpK8R0g5p+YSU01YgbjHoPZI7PA3KyKLsGCrHlN42CjQr
ghGzoNloFzoYnMXGmBHgFXihxK2kbBuk7rT8TARhlL9F4Ahq8MwPmTdV9yFCI6LvFZSgFR2cBlbD
ZDDpFRikT5tjn4KNWdHYNLhCLlcyesg8v22HILPAtE+Qc/aftI+Qbj4U4StVB4YhSFfPZlcHtZMi
d46YQJg24N93mZupwp1LpN9Thab07Zi8zhjSaPBpgdzj9IDUnUXEl8STgdcrRoCmDHBQM7Ikj5ef
GQm4Bh9xUjIZtw91c7HPu8lWU/zm6MMc96BZZo3hd/NN2tzK+ewacIWVye1ZuTOkr0gBCqQFIwwo
pQV9qMqvqXTA+pfLOylkaeGoqU/TbQeeh3RXcvSN20DN3Jl4I+aX1QZSIPFhyG5k4kbVPZjZo3Y9
g1gwM0+1eG7oifSQJ4236JSB8XOTJziF9ZHDY/DbOOkQlrzPDSJkFG9JehLyWnAL9YFXg7oaPDPI
EaFEcqwxPTudOuFn+ouZ3ItxR9XXCb7XlPemGhjwjvCfiSZt0mGdS24MOkqQPSOXgdon6kOQ6hiR
aNwO02kGH+R0GvJ11T+WqWpLzVoZN6ZpYjL1JlVf8euMbj/xiFXjOh8/OKwoylsW3vDZGepThOqK
PnzNYA0etRWJd+oUyMV2qB8IeewAb8vJvQxSRqQureoruK1jgEGmAo+tdgfhNRDvrCBzT/GAR503
YwSgy+8n61Mfds20imunMisvi6q1onoQGEviU5v5JZDmJnVyAxMRYOMwc5aUm3rumUnvaxkvl/oZ
kTvQZXqV7BjKvaxv+PiV1zo29pMqRzG9a8nbIKN6hRgaGssD472zkPaJZF0or+A2Y1xeieED2zNC
ZaeRm73SeYI+6/TANWDKBhXVk5OeBZZy22g+NjCPPyxr34hAVhHL3qbgzpxfpghlKaxNz0LUpbZh
f0eM4xz5jbKR5V0ZnvAvW+OpVOJAt4bbYb7TSWO3mPaLsg0pLUyLT8i97ko9UOKB4YvWSIgVUOtQ
L2yRySifqipY2H9K1bqLXlGYRc2LMokeavI6ls9qs9axmnkJ1j669EXVEeCA0j0e4Ir7oKt2HblF
cx9x0ocRrpXy1ALNH6K+0Zt2LRqGSAYEsQMoXFvjpOEpNjjqD7egTy1QUqzrdSQ/6+pbjVLQRNZo
KU4CMyzp24DYy4w/oGDZRWtp3OjzE3JDl9PaielqiSciOdC7MChCzDemYNZBZbqWnAyOF3G1lD+R
zmRS6MvGPgWmVc5RidtwcdIwXld2m9l6hVwLQmMepKnsZMBWpqOBGoDpmBKIpcFoWY8ftXWb48YL
yZlrpxxAimpsGjNoDQzBE7cPRz+L/BoxblPtqvhuMI/UvBm1T2P0+6T5sDg+36x41gyu0fCUWsda
iFuh3ab8WA4nGnZ23uGMUiZA5auCO0EOb6RmW7eIZPN9DfKu/iOV1DvDsiX5K0MQ34LpuoaDiR40
+Cfd3KA6OPX7tuNwwKDSP9AOc6lgi4oqpJ7FSg3DGLWmR03ckOhEUJrkAG8Jit2FPkvdvvehLaeV
bTS1F89oUG901S2KE633ifWoqscmvjFSizXqPUEpqwfbQganjFxbq3AKblCOMdXBnqobCx7MaAYA
RSy8QEUwNMVWjZGlImNC+qU7hRkQw+MjHo78mOnlaipQn/ii/B31vhIFBA6+WcDb4tELrZHphLqz
hWoNOelj6mjwaWlcMarsZFTohndQIxRGCl5WW/SPdbSmecGsLDD1cCn/RUhIcwgX4hWfE3BivA10
lSGwqw66WSHzQVU2D8rQ1Wr8GgSn4FIsD73xiiTNHvg+7CTUUYLacheq2hLhf6x3IEBBaojsIpJe
RhlVs2684SjY0ek10WJW0yduvVrQupLmnVrvFf6lpYOvot5r8J0CbtmaJ37M1zzJHZJgG+J1be2m
JepXV3lUHXNF94Txni+1ZoIPisfJVI5yC9a4ye+0yKnUlVTcjtaNlgdhOKNsZzpqkt4U86POlRdr
wN3RFD+BpDWZHsum8GpjV8fmm9a9xvJox2O61jKDzVLNQFK8t8QHpuDdSL2dxD7sX/SaaYbmiYFA
SbVEjV3AaYmA0McK+Li27zdz9EC1dE1w/0mZxhBTegKOAs4sfh2SI1WeU3FrThhiQLWqTTOQOPs9
/8xwF6vpkeavQlWdYQr6PMgRzfXhQiDo9+mhbmqUok79/3B0Xr3NYlsY/kVI9HKLAfcS23G+5Aal
0mHTy6+fx3NzNDoaZRIb9l7rrTbfw4P7lOxck+9l0tIgJf5oPtvLv1xcWOoVXhe57+l+91T90mBy
lsHPKbiVsUZHLMc95GLFWJOHj4GICtUfalTn7w7PR8dNhhwjny/N4gnnbKdHACUS1pgqeDMaixiw
8TQNCoWKwdJQfPUtyY3blMehSYJUOjp02y4sSM2/1HlFgZ0gaC/2xGGTU3FAQ+UmMsCy4sf1d5Fv
s/LKCWl0G8H7XAXSc1Yvg3qKtmN0G839kr1IBSdh85WNaOcmaIfeY8pQDc+I7zqDYL68dfpTBTMD
C8duli67Njr2i5dEQQ3YhssisFkwlbpfFSo61OlhxvuxWLat2q267GhgaipLLoxu3dWB6D7l2pfy
32n5mJ6vzLDqE/Wn0rN1nDCxil2GdESLt4BiniI9ZJbiflS5f8ZVlXOqp4x26fg3hx82z7mWvLVi
pzMbZsFIFimYjQq83Nr8ESHQ3tvMEF7WIihksbYogm/KLSNl/fxvGC8txIwCRiDZACUMpkNNolHV
HQoA4Xrxh/g9T0dPyXqvps69TnZlLrt5eo9GrrjGeVFT/L+mEVhWQojoDDLsMPTtWoK09elFW/jS
3zI84wpHgUw4dmxewVYdkjnZPjN1OzPnSA0at8bYDM8a2v4FUaZch4d52cn85hiZZ5oGYpNVG/iu
fBJpoo1WBrBSsSmqextek2nTtNeeOzojnWgyDmKOtjIkCUBS8irR5pOPmw6Areu2ojM92Wl+HYri
7AkQU7JeQ7xfqSyfQhWiJ2d1qXOGkx5Zs8kg9iJPXG3o4RPA86fFM3WKNdSQGyEZN5MgS8dAqcef
KCF0e+K6n8qtIGi3TvKLUker2MqDyeRXuEmWedH6f8JmRqvOurYlv9nNzYSEVCJk9Tcl7oBj1YPC
cJhWJ2UZPtHI+5Kh+/04cgUu1i6KKQxkWqqGz2is/UqVt0X3t9C/FYGGjou+bsP21iOqswqqsZpy
naNAVfM0MDTKqeD9a0Vby2x5VGS4kRHuRHLn0XBLw3Rn664rmWtABCZS9E8ttnl+6XUDwuKoA6Gb
MGz2SjZyTxo2afuljPsmvKJMg6BMxUus1BQlw7VIuZcRUh9WzaqTWFnFxrHEIWqMLQzqOs6092y+
hKiJc+Vusa1rf9Cyo3zXu3Fl6pBigC+1byatZzE7DzCWaXc2C9lNCEANy2bTlZ96flbG4jVCCm5/
SsptEJepOMcgF2MEV0JD77zWwdU71Y8yODzZM5zPft5Fmn6prJ3ZqKuk6laWtY2cZLM43bHK0y2H
uduwp7bXMH9MWucP41bSuHRWtX2qui8eOxEBuugPoTQbXd44yfTpsCpQduCHEhLNtNtA3+87mcYw
+WUAI5LskxgftZnuJuVQiW2ZBUCcHWRblMXrbH5dtGtTlWs5X+fya477qAEXUUqXo6NkNNI/UizT
uXEolHf5+XFy9fSXhjU5lK4JpbNLGDhCPXQtc7BF1w0A8XDJ7GiVhHB8gWjSY9hdkryABQtX5XJq
l9OonsPwpDMvj+gXHet1TrylVLfOcEslHdnSTSj+mPPWdr/5fIfBTqW3Trm1oF1N8iL0y6D/prkP
A6FVr1J4UlLQTfCJOjoX5aklwEEqfNqFJDxAFoHe2Y31bxw4/9UABfbClNQcOLCGChwoDvfTAoXM
b26HK0fdMGGYiJobjqS5OvTR4Kk1U/ldG/SVVL9INU1n+atSMLOzdlsPdAtcdfpqKu6GOC7VTum2
UcRvJB0iy6+BmvXmrWSglMbPeClYhawXnUOK+zvPNrJ+4oPL62qjIuydlUdhcJJ924kfzZ/Q21bz
UmvXpPIHXXM1XladEM5QzzkSnK3lvJoNZG0pu6Z5S7MRtPhXiXT64HiEvwauSV3aTNyRGQOimPpP
U3woMBx9CHyh+1P9Osc9H6q+6pEWa8kBheeorJeI/ZJbMG/h8opwXYXglaPkq+KvK1pPcu5VfCwZ
JghMA+KcE2MrgBVq+1UbfqRUd5/8d8YJI8E7zOyOaj1u2Skn1AlakQejdpwu6rsMS8f8xT03RMHA
7dnMNS2TydYeb4KLNJr/Wh5Jy0ElZzoc9olfcfBZ5o6yVFdlRpu7xOtikHloz7wfN4aJZZfvojT2
oXhNsoqTUg0mtbulPac8IwAwTgfjmyWPaNY9p4NNYUaUflVp3KvNi2O8gYV6DctJJT3mJyCPJDn9
aCtjVU/5Nja+F/mg2mtl/uqYXuze3kPuRpagl4IQzqEElDR9MZ70VFnrJufGvMnYejWrDTg8g0yG
HUY5YFXR6pkmgiADoBDEG7CBYIfFTZ2VNbpS+lEw/ameDGYEHATLLMubpoQF5Q1DfEBHgeX30VFu
V6p9SuST0QJlxKyhriqd1Cxo2i3QBXswh7qzyUfPmN6A1+f+lQVe61Zzdqs6H7VSBAtHcUfnwdMZ
9+7SMaQS7dYTtoLD3VMsD9a86K6J408OpwwcAtBubNCf5Nk4s+m7zgJpgLpa19XK0Nj5gOVXsbg3
FsjM7akskAeuwxUHXK55igPSwfnBivhqJJ6+H/qnEXou93wZTbuTOT0yjhremFIElfYXy+dc8cAz
ORLs1re6o04rmkEW+4ELLNT+WU0wDfuEhBvzde5XSXdCX6sNPHGGy+8zL/7MEJXIHm8GVa3Nh6V5
kgThxFW+TTOXsR5WQFUCefbnLzIpRq4uBELFxmIromORN6Lypvm0/Km5Z30mXywl6FFqYHZ4vyfR
9GajRKl3cXeOimPXuyYIBVB44pn1GtkYuODOyQLrHjZeSLqGQx3ZqnZOOm4vaBcoRK4uxRdXqON4
3mbt1m5Xs4W7eZW8zxHb89C7g/E95jB0Fh/X2nxHQdGIcyiOjrVRUcOQXw0NmPqzvWJ9MgkO5UdU
HvKckIFU9+v8jS0sIUBHvVjldkTYXdWBlfsdD7yWHfj0tUNKnh3kkvQBr5vGz2++ET9JtYrh13+n
xwIS1LvRr0TI0ZeFwoDe6czajunaYZey6EbagAIJ7qQ+kN6KCM6SpQWifjXnOwQDbXzMwd8YdBW/
j8HHkyDMgUMO6bAWoKKq14x7fWEj4Xv1Eqo2XhFwmPYK1dvSuOElbH31Z4kOg7LmcQUJxYJE66o5
HBei8xWfkhUXWrkCjo+YxsdrAhx0dMLO5b1TqBdnHQ5TTu7a7cVJzrw0Wk8cQ/It/OmVNeXttoZo
GlQR0MLTC81d6k3cfCJbcBAR/Wt/KU2iRB7tEAdGA/CNVK7w4mckjexSSIxIhY5Q5AR6e5jDfZtt
rOaYqC9c47PpFSX4H6cdHqMdzRPuYl+xkKHeF/LadF5ZQmR5O/Rgstxm5ZpmGM05xW+M/pCk+rjX
5ree+pM+gu3wGsZhOejVx5yvYdolZVVIG23eLjCK6JBs9FPOcy2dvAyRj2PlntzQgOPFxV+PKiSF
KERo5GwsNSjSDyM9Js0/SQIM+b93bZ00HOrQsnogG3EQlzUZLYHU/kutzzbbLt3aNNEVaUG1/HMY
6aBCBysQ2iZyzgMjT1z85uPfcxcCeOKlE9Ra3HmNxPxRpe/P0pdkv6QnGGZN2ePYRXJtLm8F0WT2
d9hsw+o4lu+Z8px1DzL9QO14N3hIlBVIKo2zGlxcs49gXm0/495K1FWKrqLsL91FK/bj4Neckbm1
LxhebLFuHcgRP6u2OhnMknnIjX2O3KPNLnm8V3L00TMbbBIIk0oxk/wC/TbydsyHWF92Wno2hzuH
Kmdu3a/FeCi1c8g5OktbZ9L8Mn1+J6WnGHtjpH8PfZu0MvndbUhLHWleEt86oL3kEtZ81zVZvmxV
8sTTllfkdE6Yp/JDJLPez+kqmoUP5AHKGiPFoxUkCf2Kk3dm58mYxrK1bMcuM6k/NiNIQer14h7O
/qhysbOVLMS8DPes+o2jv0X+1Vv2JesUZRd6uEFqPvtu4JXykiU/j/3spdgFVmZS+I6OIbZebiH8
2mBmv3hkzHlj6ulLkW+IyqMV51cAn4lY2i7TEMwKig7dWlVZsS0dYvNkg3P0p7ZvZbdNpoNIX+nG
9SNLWct65NfUnQ7l2TJJpJFNt1E+rOwrag9WvNPLtWF8Kc62xzIzEDGeOp9L/FD4DXTJcENbeGn1
PvOV25nHdd05u1Z9oZ1tm9jjZUgfFq+9o980as1pfIoqopaT65IRSZ3vq/SWdcehLWmyeGoZs/Fh
Fn9Fd6vFSQoN77k2FF2gGxupqUF9jgZHTqq9adlpbq80tWZMLVO4t7NNweReZHc5/WcJv6xTUnFp
W560bWhUFB9z/7OvzZKfx5orIAXtkwlg3daNFzebdOSrOTvphTz1kigiMXsTYyIs4GIcnlqH6t+S
fIcC3UtxLsM/uzyG0kGTrpORulAuZNKWxjXqT5rxI3fbejx0suYZLKrNuKFyKUDPQU1J6k5AqGEL
KFkh5OAXHBSkDOBUebufC9Vt9LMVDy5dWYtyxXHl2nwG6iGRcM+zOtd8TG9k4Llqzkloy7vCOKXL
OYp2CEj0EaUlYjBl23O2LduFLTW5qAIoWZ9dB2SyRUsUwSLfww6grD5EXDMMeUaxkXPjogMIkqIF
5VNenZYfVLEg29+8Q57V3p1wX8wfC0fqoF+d8LDkh7p7b8u1yqXAii2eIYJdkKH8EO8zL2mlHlQV
RQSp+Pk/oQfVuM4gV9nENFEBVICs9WAzsD6a/Bnj3LPuhnNW44vNeY7Q0DYCpf2tkh8xfpvZxWTs
SQNkGnq/qWRo8Nc4huuRvQThI6mJ0s8ETm3kRyXZCmOjxS8ZQzx0rjc2oI6tzV+6Hy3UouAluvo3
yeqK/oLVBHRnyS9Gzu8kG77ari0GnFZ7TM11SiZ/RhqLr8DrlOMk7wzthQoqtx3bNSUpgQRQM6lA
ItM95cKtbFqoU68AHMvE2wDYuvA5hsqjljY54o+W42jqBVKxydXAaHJzXDVpzyR+n1vdV6bvqv4u
o9xVw78ZucJsgixEtIjJNY3AiErZJeoctiwCRu4DI+82NjtUg4RNS6+CdGFbkBgZDo8RUjPFKmNJ
ayqMS0xvTgXuNCabJIrXo1qcDYZEsfxO6QFrUoDnymsA/Zqeu06zL6qhuyp4mtK0HkcXDK+GWhXs
XfdgpSbpSa4dk/5dm97q+f6c7KWCApKWYNVU8fF93zXtTzG9fAzsiSd+gunVmBvGYYWsq0Zs0aXX
bgD/+p1wkinGwuG+ndse/G9PuwHap4mKPooBFzrDJNDrJ3n3pShvbX3KMvydgFDoSeweBic/PEGI
egA6Mth2irjr1hC8LznAQoi8LCtRnSLQ0niTSstCs1BcuiE+LWH1KJglpsmV22AQb8lzcvyKn/uF
uk8snYZTPXCaSyiBuj1DyobdMO6U8BhlP0aqrLT2a0RLXXDuas2XM3ZUHYkN1QyvSkP+au/4o7yv
u11Bb9QyAxEXt1E1d2OyuPJowsGOvm7wX26rddUm61ZDrd3epWKzGLZrQx4vEiiFSaexPtEFpbFg
nOrptetZKCAY1F1bgzaqhO0a3xmsigDkfoc+c53ubHSp28nDzmn/tBiKNqjCz0reWwKB6zExvmIl
v8I/oNjjARp/6/lIHVowR8N+Yskw4ccXVFZIo9uy8sdR8B31q1nTVh1icp2vlfElxqNnJt5Axh+k
/Tqf7aC0NG79u1QD4nPPLhlUY9jz5YudCgxkiziwuQRG/VjqzA36a9fmaxM8oDV1fywazwRgdtKT
UlOu6TAOH8wBV8NTJR2hH4iF28VIXtR/LWdXGv6rtOLTkVDBZffGJqa/e1WGIOXKGpNDTnqdhXZz
AUYfhY4shB+t6qxBFS+JDSJmeSXIx0KugzF7cffc8HjNhLB8RU320GyJo/5OceHVAHZVjJTnuS8b
V3vxBlF7aUGW9xeMgq18Lgb3YGJtEltsnnqMgYOtibi8Fd7I569Ps3DBclg/dZYcEhKhnHkF0922
5yx6mfTPMKZcCrUtKi0W+iaQqz+biViyNgDeZvxrIFqMrQ/HqE8lvPMzeHma5SOjctPc4hyeCNnt
NHU/RRKmrjJSnBH3I+GLZmq4VjhrQctUL8gmzePF55Dy+mW3gNua+ksWxZx/GOwwc408jJDqRtp7
I9tu3clBxzjbKJ/h/F4SfpO/hIP8FE85iOFk43cqQLsd9T7HxqFK7e3zAM0FZh5ofxY14z5I0zlj
i6lyyy90EvcgV03tvR7Vye3jEFGeHH0ldbqdeOTS6ZIqkJMyYTEIzRXtg9j9ZrVU+jWueQ4nUxB4
3RfoL6xLCmpbwA6IZge7eDVT4Y5IQMqIh9+MfX1ZQBptoNU6yOm0VGYA+Mj0l/qfBK/qrKfl0tcR
gdBIAbTLAqSjd+6E2AInFNKWyW11e0sOPz/xS1P/bBtFRRDVj1p9DctLpt9S8VZrN2SwpYHNN6rQ
RYT7yon2dhx5RfbhFNeBXWLooq1e3jMeoxA98CBWRJqsHH1rkmdQZDtstUx/nZ9UlzS9F6nhp4Pz
lBRn0fxIWzZR8zczX7A3I9ZcWaGfg2OBzkbpHymsxyGNfpRY3jdR7dMVgdIWLcDERi//qGkPPbBW
nncwfPW0ag3SsYF+Sr1fNfauiYTby4zQm4GBptnL4pQSLqfvSdCOlX5LFR51BmCb80LOungUsRoM
3WmUPtI8WNgFZy1Z69JPhzkirH60XHlTbGg2BmwxcG3OylenLl7NPtKj61XRu6tt5sb2QwJOKGlk
vE8/yzit8fOBxnK56fdFSvzZuMVpzUACImFT9NgoCS/VYAFvDHZlr9IovS5OGp7bVmMblVCYxFaE
ILwNJy500d8mTUVUmlj8jYKdp3YAQCXL/hfqz8cuh5lpJxt9E90RJAZCt1SjeLUJmXCrUme7bbXZ
72pqKFFY8jo0+rQSULHrEZErH4rwJmq3j2oSfkkytIyhDeEh1PC+lIND7VIxXKWq1z25moAvTYBr
uSQfVY7r7po9Sw1qs6t2/SLrm7nkJTHSJOS371JvKqdlg4cwCqxsyHlTFdamyOq/1S5k3psGhg7R
dFfJAY/Mpp5QdSMhgjRVH4OkKh7d2Tp0lFYH+lQOpzkCL5nSpvBskIoN8VIS+Jzxu/RZ6WFjJ5S1
UvPNEIef6ix4O7HO+1K3QA8hUXA7yfot8VB5RDhXV1TKHb4CEyi4DkGJzUQzTzKHOIRWTFR2xZyo
2bA9DRsfJHQ/oU6rf4dsUK+NSJJdaOXLKrNNeVXLbXXs6BANlEL+KfTuL86NPgiHOcSDUI2fTtby
r6bR9GILZLyyJkfvg2NS1N6AuIi2rpVdkwv1owrlGR5PtgnZLCZPLBgfpDI1MRxpH3XIDhyN5suk
lvFOysXg2Z3OFW/kxZmUptgnj89Zj/N4bU1p3GltHQdDv0BYdbJ4MRPVDOKE9TU1Uxwo/O9bLKzY
bZqpe8lmHAJhTMUJWs8J306izD9ygjYl7p94fhJxFfSK3L4UrQbi1ERWhXNKmXadrWj+qIjad8Ik
Dqhg+TUpG9yrHRMyf6G8DXN6b6V5LgNNF4gd48GByXu6GQrdvEFnPOxRGYNQKj8k3DyAVaRQ5K1D
G2dqne2KpnnsshQwpJXYDKMCJp5rwEZ0nu31cUQ4toS1X6tKf8qwbcM9De3atqfPVj3pQn5UqT7d
dDEtyHs5tJ/RS0/Bd5PdUoMXzYAqZ14EZNBlsFvtqVtUsvxllOsWNzPbmJbaLUYVHWA6ycSmMKzF
5ReNgm4QC+dtPfCnTN9hgha2nzr1oGe2dOyw6CTW/undmWXZWxzLUwTXPnqNSNmN0sQoW+2roXaj
6ENDZaHFkB8GDfFjAlikLSulnE5WXKKxYKVGUk16LiL2Ac0z85FfMQy3w1bgdgwUKU1oQRPbUTL8
pf3oIguFJLw34myhleg50duIFziIlBqFATxATExm9RtRO2fYomp4KjnMVag+dGmfs1bGmG+0SlqN
qbXq5g+BdELF5F0aYtUsYBTTVXZesorWJO08Pg1NvpagrwoT2y1BYYtKcTP73apfM6TZmZ1ux8Tw
Oifbd1PvVf1e6VKwBDQ9ETkuVU5ddzP7LbYvObvQEeElCpTUwjQsnWL5EqJPaKFK0yH1F6u7JVQN
h53mS5Nymsyrip9wsn9bRlO9QO9iEdXETi3VP2PP6tkihZub1RhNPIFvjv5tpfxg5dLkHeQ39qVp
VzzP3h4C2mwZgX9r7h2YDgxCzIm25beLWNsUQtc2tIelXuSSGqzpjeeOL6VHfpJ5RjQgKl4g3QqP
+t0whOPH5aM2ycmunhlKFMbVSUAzNWlOz8XXPEbgr5Lc+Uvy1VQ4IocmmC17HeOdUpRAcyqoBuep
VexWNfjyxE29DNN9Icg75rAU7BLVUqzJT1vBCAcp30Ze6JQnH6bM3CyAykl/odXWmxUo5sLrSgnJ
7ptRXJth9GNqHVqeZCfv/YRZY5oKV51NH21OZGQHo5RWU/+qx7Ynj8Dvart96jGTHHQLS0z8NKIt
th1AtYhVMSJZTcWW0u7XFOdbgXVJAZ9k1mfn0qKHFMVvUl/5JgwFY5abtfFbXVUbYR+y2Qn6VPL1
sfZsmypQTdsYeuEPxXJzmGw7nstaBWFI9kO5JpLLVethbdnCdYyTzYRlsKbmyHNFdmsQpisifqvi
Bo8QAI7cbmhU8nHZ+2oyH8h9etd6IIeI29BCxS01V7VnKQXgsEptnSWxH8v1JgGBbJNDT/9ldg8R
1xAQ5ooxgzg52YCrEnriQp32g30btPeis5it6o2d/TMGRpRuOkdzsYnGjntQcSuQIaQnL6Px0SEU
62z0qWeHP2rOXP3putgZtXNolzmIoxbCA3LFAM+fPIWJZU6Udc/fWovQ0wbVe9Jtmt5eaH3bzHMa
6Co7VAHp8N2g7jeGrTJ9VMZDnn5ITF7NShUY3VVX3zhfbPNdN3dxL4K5xo2HejxyPlT7K83+Rkwk
S4eFsfqplH5tolZrpksE/dClbaALUO6sOPPMrnU24IV3VyMdXaAR6ZDyd7K6z9LMxwWGIm0zT++S
/cViuNWXD73srvgjvUluAREQ0JSejqI60q8j09zAYbPcJrlZ1T8Svz/os1Kyj2Z/UQVLTaqU0u2M
/jcpyKkkVbRW/tKwWKndMYX1MvMDdyUWl/Uyoyf7tGisleOXQsdTxx/gbBKRBSpUSG+9DRr7HSci
J3wsf5WCTh8TOe/nkilMzXdHOzD7tZjMpPzaS6e+N1Y60BNDZYNVogCzW7YOF5/oLjVEZdnB6w1U
137TmL5Kh8OSZV7VrYvUcrsnjQIixD9W+UeX4Jdk7Y2jFxCYDocgEriUgu+45tuUof+r71Y+S+Jm
IJY36ttgXrPkpxu/KyC5MPMN7Tg3O727KMunLBoqqnW3HGavmoWb5SeZ1zzsMaoabNfEcQ9eg4Vk
BhEi0IG//ruxQLPmR4hSfumQ20MRJemHKAYfxrvPrkN5Jd8xmOrCjZqJADig02jadDbP2rsl/zZ9
iI7h0eSnCs33Uy+prk2qWdOdhB0zK+mi1RsPqHMcQej1EC0wclmM2k/Ob5zxY76nKDrNsgo0VT5U
mFBNcJbOeU796wYGRR2EmyRkt/ZhEML2Vdk5hkgr+HDq6FTgs9Oawu2tIggN+ZC39dbkIeHOC6Tx
PvYPq11L9XGoSZNgSsE1NDu8JNOrrJ7U9lYC28YQM3y/uBEtbVsbXzm6VOHsTbArp/1UKXVqLKZK
oPrhq+QsWtJ7byKFD18Hhu0avNKJIx7NMZgYgocnll4Hy5K9Vd37LBeBxIcrmnJXZPOG/9szcrwe
xjXVvvN6I0vdKkZxM58Tcx3WOHOfrMUj7RcXUHGJUVoyZw6mp0d/o83iOL5O/XQgvANeeHKLHFY4
lo+V8pWYmZ+IXRmibT1PSQoDYG6LQuGR69y0PzPArCpbRcUTrrXRH+du08Jg1SPQaSUhh8fdxFRi
lZ2nsfZj97bFtzU+jO7F6lG8g6/P2LXruA/gxBGMfke4Ye3mZnI+zvNXbr3WPYWPSKB709nJoOyK
/N1Iw7pB1pDWNzT/Qj8OGESdogfEulnD+8QLKBkC5VYBgXPTnVd1gPNkrYauohBXRdePA11QL2k4
bwvRtypOH+aMGcWOVpxKns+q8ozhtRm2tsVbG5+xKpXmQbOajaLu1SXA4D7ML4bBGtZcDXmT60cD
Er+3/6jcQAGIE8yBBITXnX+QJhkgbmN1y1kZeoKrw4ea0hvIG6RrnKpI5s2FY8rBGf0YgWTbGs/X
RyZeLQQcoCdBaN0sTk9WwzgKfXV6KbAQyvanqd6cLkIrGvkhCIAAQF/+IZQH41jP+TVSP1Dn6RCN
ElgT2yjfnB79y8lAZGmvYdQKCd6Hd2LGSL5VyntTDcRaojRS3o0I75j9DK6yPQ3VzdwR0FixVXXy
HykvLPtXx/gw1F/gKBHV7LbtE9Afxc9cv3bVvWAq4NNvdTfFFgxI3WJL5e/RMQRoppeUvg4JCTEx
foyOr5nVvnu2fQp7s3QFgiBpv6AoGOOd0gLAGzOLZOSXiOYkc1+0X8L20Etw0t0kHgVpDPqy38nV
SqbvyOE7gO3NtY0DfY8eIRWvqYbKxGBFtd9N9UcB6yNWlzUV8Vyyy+V113pm+25OL6L6SYpramwn
8VcU71bxr+x+Mya3Vtoa5e8ynBNVeqbTii70RnzNpu0mLDNMD3WK8H4tjaCU6soE52vMfScCs/3U
+/W4zCRBnFtS5xX8qY4R6GQXKInqWdErdVcWijhFf1NlH3jFGTZ69W2yPEQwPAMa1J2KhaeaOdfg
+2XtqJirtPW6/NNRIKhAy+v0w8rfrfQyWbXfDr/TwHGIWr4pT067L2T8WKjxy8mVkvOzomLIBCqV
X41tr0PTkA9nUT6U+sIkZYhHTrdy7kHDklUrKTuHQRkWEwFgYqS+Mj4ydBdG85J1xEQ0K4MEX9Fh
H7wouC/az9AgUWLxhbK3inVXElDzHevA8IQz2A3HwXs9v0bpo4NSf3Yd2Ls8w3dNxEN7JoZrq7U8
Stjc56DH9FWHO3nYZOxdun4zDdIfys8+/TCjbzwwI/9QYl/B52aTaxChxkpgkfZdBpPKpjPfinLb
TVh02n9RW3kSUsSq5gG0uJ3jICO3m/Etk5F3YXTePO+KLwIenpb33DM67F+uCesJ6oMab70cHcgY
tOSYFTmAccCOLtaf5rtVXkvdhaOUx32PyqAeytWY7Fv9VIxb3DQzHHazKpBxpGtTHBNcS44LC4op
lTCPQfH5dAhoaF+rYTsZR7n4Am1cvsIZYWblESnAjAohzDqnGerKMraK9misHSin03q15aMYHest
0ttGf6UahGNMQPnQctatLRNLoYyKjSsqPCdMewt02bypSv85eMof9njHd6pYX+qylrRAFg9bwhV1
m7KXsn0ZzA+UxbOq+BhJ2vQbcCSXTxKnCT+gVtD/vhgQAOUOCTzW7Ng4ava6fKY/IP7t9hY6qBEK
z5jigwHdYnOGld2XPF/gWhfnZg/IOYhI6Y5Oh4Cw/xIAN5AIggcVbMhZvuGa3Gq6K+lxxFYwhUge
A9t+zZmNNAvgxH6YTepLCekpti/b60rjayfPYZoPac/+o7PbEnBizmrQg2KauCxk9UAG4Sat39rp
P87OY8dxbNu2X0SA3nQlUaS8CUVIER1CYZLee379G6zOrZc3kQXc6hwU8lRKpMi995przrHSpYiN
RcDfmPjcZqy1A2VNo9wkxG4FNbkdC3wzwlHsS44liw58BhEu24CkkZodFxdQqOLLpw70U0xzdLkU
7VF5uzC/6NmrKHKnKDlraZfKLDEiC6r4poCFVjmqB+UnyqY5NVww3l70/mxa1nG7LeFDZ3SxWvNj
JuKa+qWO6mearUMKTFHg/0inwyATwr8yjZxZxotS//wHGeJSfs4mMQvH15xP62l68SUxuy/UwMkx
dBXaPST0UcxatLX1oLahftaXcd4XiLjlOZbllVdVW6+NaMi9td26EKRd6OULScIaMhtYuY363Akg
Eb7qUNQ1uaTxsbeSbRczutvDX60D22qwzN4jStHgFvhPzp2y+DQ8pwso2VmR46KzGyt0sEfbIVab
VH92MRo2O3bt71Lcc3Fly9GnjgW7Ct2OA8OcNxz6ba8fUuUnwt1OEzM2+rUo0ayqhkWBsScJGrdX
jm3/0gZ2VG4qZS1Z2DfRdPDpAUYRlJc0CDeJzICV7zQ1KTNUOj/7Dn2IkEka2mnVY7B6ytpO0Y5j
Q4WOq3F+oZC5m0OTXavo2yg/ugC/S8ILx3hGsALTESEuV7bTuPFETsTE1yqJ8g8/Y0fQ1VonhP6x
E6nhysxMDNv0N1hzvPDWZN9Vd2hZlwzxEJa8McQZrJH0bf/mwUUoa96zvRIcx6pdNmjcCh/HK2MR
1MryXcKEGoWNGBd6xtl6qBB/F1pDqzE9lTDWImLpY0E0WEnQq96wfFjWeWQ+ifRuSNQNOm0A+i31
UTZWzGQjCcfa2roJncvgVfK3Kn6CwbqFNF4DQLH4P+W9yLdr+ExOp513DjocY24P1sNQ3zyL0F3P
GQFDSHZIg5aX82Zk54CiyXqz6rWpPMbkgbCJAYy8S0i/o2f9V1d99DoF7SZXp3UeVbbJWZY+kdWz
Xn03gZvTsgqov7XIwkgUUQravkIwi/d4HgBmBOeudUzykf7B694Rwu1MWJse74x2yKetJ29KwpD5
us53JZsmDH9bVNxiIqrSUAdsUmE/0Gwa9LPv455T0BzkfdWeBAXHeSXQVnWV/mYIVFHakgkH+F6/
Rlofpsc5R3pnxjEi4r2k1Rcnaw/PfZ9/pZ7KQs+LXzoy59og/Eho5McUtCPiAuDhtZXdSLWaXK/m
bwTrMAUI/uI2kTmM7kuRNO2aORoKERSEn4L+TCvQHcxXiY+9s8VEdmjzL+poX3hk7BFJvo9JBrVv
7bfY5cStv3waZ/TD5XbXsPXXAa7h3h1nvgyDcELsgtxwbhjehos2cdRRGOlET3o0n214bQTHS9dK
y1BApuDiHghbmpHtj8SmZUCe5bnzIcuIRxQk9IF9Tda2bY+MyaLSoprp90LqmOBHIo4J6rBrKA3K
7DTqN03bxbnbomJFueM3zzgBZaJzPwhzjI+U/zLmmjVOOCZVJ3LQsQfjNCnkN8w333rDwFkkF0t9
hMJPTGR2rLhXnb8KhBayjY5RHs8M8RhV37fSpxii0rqJfhlDe5K+Ze1hkS4pJPAM1qqpMXTvaw7q
Cja6PqXbq64GbA8RTZSw+dHFS9+dRq7H0j7NOTphHYtim3RzD6tOknWIShkM+zZ2YRa0MSdf3BPS
ZsLlhTemFFmRqK9IF2dpS/fPXMo+NhFt4StMIyOlbip0MfRHoOOIZgVFQ4cvxLuLDZ4jF3voMh/c
FOFmDsgmQnPWva+ORm2aoHJNvZMJ5VogC25Zp7RPl51p2kHawb2hUDKrbTl86FL04mvvEJgi4ts8
J5zmI0rpiNJL5SgxNtqyFXecKDo9c5QJKSI9ESIkAacsQtrdnHRVOsckYszhq2E4qr/1wQbNTd+d
7sk0qzHTHrJ2VWT7WHYhJE2tPXQsfzbsEfT87gLkIxNBxsjfcb4DpATJi5nAyBU1RyF8snMLLN6V
kYNhU+MAo05OxWBYw+F4EiyN7MaZkYo9ajhM7eX6GolHSVsapMAoP+MLCQve99bivLvwHla/UUy4
XViBT6blcPJmCrwCS+pgNKf+pOJ051CpHdScMMTSrE5NuPFR4vy1KqBC0pvO1lxNDhHLqk8Kjuxm
pTFAyebo3FbXMHPlaNvjqc34u48Bey4GVf1pTSTiPwyoJvCJUL0xl8m7Sd4GEfnjvVRgGwTLzoHp
KY04VnHF4HCYiCeh4h2HYZtd23IFksPb0Xamm6v6K/ZSs9mKUIHINt36/D7g2Rjj2yjuU5RXOxN3
ug+e7Jnw0Ti2oBCo1qnh8J07KLcjfUDDGfUt3AMFyhHvm75LPsLGrogJ1i4Rgja0E2z8VuBOWG0F
l6K2v1ecUlg+ixUHqbh3+nbj37y7CYOtWYn1Xc3fPRy/1UZJYFXssidLmgjohEx6ugrp21E4Pwmv
mV/TS7IVB9uI7VYj2DQ8xOgj6TgnQBcYrO8iU1eq1DsCkXrshJwvvMFYJlZOry+jbNjVHoS2ldrT
gMtPVfZKLLfo+pWAFbjVXjKqEwXQXzg+NF7C7jgkhUvruwjXyi3DBtL2K/+HvuyAfUtjPKzEysFw
jAVbMC2QQVrCgyMq4z+t7zR2TcxtS0CXYc9ezI+zxW3MTcWM2E5Ajcj+Lqql1KziTzhQ3OJmVcNz
O4WI7NiSf9ojozYaaV2PboR9SF6iWiEJteRo6zPPtraFQdMwEgRNSqZSc6c9mRu6vKi9qCqovRyM
WoKNEXqydfRwa9Ni/YGrMy59cxUQVc2UKx1fQns95qxVy1zfoLsLKZK+edf6XUiEFJtRhvfekveF
/9T7FsPfWyV++ixA/ugEUsTBYx+WX2O47ccPKQXjZW5YYcjsIquV8QvnNGsb5g5kGylio+X1JljC
qYvyQvLsCvRUvythGfLiTuxV6oFHEo0z0tb4qkG9wkOoma5Mx7Boz7m/0chF9RstOCWYHRO0G1y6
8rgNlBHgIgOnw71sB/oWIYD+GNbOhgp0nRNo+sKcMCWHkIZZvDEbTk5r/yOqDtJZtWsXf7imX9H+
rXyR/4ytzWPlXcIc7oij1DszX4bVR2Bu9FeJJ4+Zp18M7yoWhDIKa2H+oi4WEDUiG85Ei0lguJLN
w1MkqQeUqxSByndL+t+iTfYL9pFjcKYfPgzjTVehvqzUbmWUXyaYozNe8yiz2fqtr+BnpLY9zI5s
v7GRLJl/pb/kL213Josv1HjFluk9O2Z386QfO3VtKIuM5j9575/6LtrWt3Xpqx0Lv9mtUJml9qbI
L5p1rdiLg7vOuhVjQZ4YKyeQit1gsFUwYi14uEL669CpEDtVXn2n1rbJxSDTm7s4BxuqJINe3Np8
WInTPJvpgHIqAjxksd9qIm77x/jdWC9YrxGguYtqtJ+IQRAINk/gLC00W4SiFS+4ZL0Iw4pGfa4s
s8twbe90FtJP+od4B6EqShzSJyIJTm0ePW1r9bcUeY8Tg9sz92dc0e1ddAZ+8kUdX5r4PGA3FN4N
xTZ8GokqBaLb87TG/aphD4sxVuXkGhsnpkM61aAoww+vxPvKTrwC0xSWTvwsUfEMarA9PQ7dVpE1
eClGWtKK99HRPIvE3tHiuxcjtScWvkssmkrnVgonAjF3wgLYHA26XA6vknwzmmifxW8t2wxe2lQv
H0o84qL/1GplZ1Qcw8Zotkmqn756CA3EzQpFgNVSl1jgi2WnaWu5KjdDPhdyNANAOrihKj+SkUGE
lXkYmufA/pFO5XLARJpZAstqw23TMHAhuio9ThHqvKmwE51gQenTJpEJ3oFpRLNRaVkbMQofsxxS
BSRdsTZkeuVFeuuIW6KYevl4iEnXpHyDMrYjUs0msgjE1XWgattB0D4KQdgqlQl7wVwGmPZ99Slk
fN+JDkh87oJhQS9prfjmUeZZSxLXj/dldPZQOdqUchT93zfPo4XLmxsn7ILiaGA0qqw7BZkMTZoi
LmEMcBs+I6NYaCPpoVJfEJlO4DPRMNRFDodXqfhQg9dxiKkBncazUxZ+FUCghGgycWataDRY3rfa
PFN10zdkP5yWpmkSwOvULp6yV9A7aQY3yrZFalGlc43tS5PA9WjbKN0KpQm+A4TfZ9xsLWvfdV86
JwMszngKguk4SjYdyEVIcL2Ymz/BKooJ5HSUmKsxy5a1RF5EICBuAjEU+P4c9IT8vRO7tY7UIZfo
LRfLd9XpnfHrSGjwNUEbVGZAn9AJdDIMdx94Uo5FvzOw0fA59bpAtGFAVPAaFOsIr4JkHMzwvZXd
zDvk3YecbcW5j5auI1Fdw03TkrcmP7bY8mZn3CwwvE1YWWh66sqGC4NTZ/UfYfct6eSiT8VUU8Se
jeozr+8emg8FKMCDejjrGXVV/asNVmoM8OlF7jNykOuQaoX4TQq3FgMLtnv4QoSvpgY9bGjWcvGS
dveeA1g9U8VOA9VwaF07znhmJREaomkf3hBhSP/asOeBj9SAiJqFhXeARAaCjKNWBI1WovGp9z2s
jp527RveMEl8E4xdPHISa7h7D2N8FJOj4Ausj1OziTFe8StJOnBKUPbVpJIo0EHP3YfqbFbwLS9Z
cdJAqmjFzuQWFNDPmtdOR89yhu41is9ReYDzxlf51LBczx0GfzjO/dr8UIi2VLz25sGgBVbpVBz7
qjzPICnFu+uyW8psLGefdvrIl+RPM2y9ShlAuWW8/KbuftVo1sbg1uWXGp4idP7GorECDS1F603j
wdaISmjiToXTqztS+9Dqd0P+RXCrD7E07n3tQx1JRhSbwnMLfHL1sWj2fXDzWGmNwM2sJ/zqSv0e
6nWKEWjytxwRKB6T5VBctTZaRslWjx/CGK6D4mPIzhi4FhYarqzhosKAMnki9YFHx490IUPeOYbS
mJ7qpy9ariVYNsmxiQfJJEaptNeh3YwsA4r0krTnTlBw+larOLlqhovvZmGo0yqeDUz0vdEyzNbG
x07zmJlOSME9fXZvITPfGbaOoOzjfC9L21DgYPU0/Uc8g4bTDwlolzp+lMbeM3dBczRm388Wf3Zs
vMwt6ITOdayQzGpfY8h7meXExt4KN7O7MVxjAlsoyB2m+AjCo4+xGuXalIB/8gcD/8Na1+dPKFW5
/KCfk3Z7CY+odAEVCQpWsXZivCmDr0I6px5vu2Yj0VHLwDTAG6EaqDV3L0PwZjAVnRwwtCz9+aao
bSEl5jeQ3p+hvD1uio8IVzv0v+idX7UMf82DKDN0YfoQpNU/EmCcgnFIsD/nZNEt8oKF7Vn7EEZT
p7kClZgvkyrUunVTxoSgaePjdPbM9hzRAjFxcAjDzaDmbE2Qj5dMfwzNV8P+pcGvUV5IwhbxAVNQ
OhwnczVqW7/mnEX7gRIer6eInqedk47KScQJ4e9jQh5V/mqE99ja9to1GS5acM3pYyZ7rb/jBvAQ
2VQNZNFZ8l34rSloXWKJauqgS2KG4qB3jQlISK25oLLQOCuUwYUj7kSAb6w5fN+lbFd4b9H4oQ2O
0Tgy6m5xrvS1Jh+LSV7m4XqoiSU/JW8LzFInommA3KA5qanSckZaW5hxxbyGTvaRAB6ENtGeLERY
K3yXjIl6YTsLkjVUYU7OHWJqVi0rdiXBu+E+NzriZzuTvW8UqfIB50NAU3pCSgMoW8Cp5FYzN4ha
wRklGKV9WOSrshcIBE2ebncKdUqkm+FanIrWlYifOLqvdavaHPuXNLE2YvLjNz8Rxz2Tiqnpv3V0
48FSbBPqGpkYrQrtji0o18tXY6o3gyrZRJV6yshY9upFbx1l7xGI+jIwIzuQzuW4lVqf48m3iSfT
VGkhsTsyIH4jdiicK50IyaT5KwoCuWfx6k3bpHUssfNL1UeoFGu+5MOT+ouP6aGe0WkwjQ3qBCxR
e1F8VUAv0/ScKOw9wkRTWJ8bHPglJ8EhjQBy0kCjCopNzOQTsrJnx+PaaBOHDL5TouSS9BWx/UWW
dJYG7DgSBJQWw1CX45uoTi1wCzNG0YngS/TnKUXnLO5yKmLbhfRXTS8y9p8Eq1g/67uN4aZIICN9
mzYmXavHZKDi4GjJUKVkStQMZdyTUUiq4AZHDbE4dNtUuWlGZ6tWsvP89AO+BsQKgonsMmSGOyw0
xGl6EHcMcuE26PK71N2HCCwAsZDppHb0FKRllwhulHAaDQUSpqKwLUYeD/q/fX2eGYJN9xYk9D9r
yQk6vP97dgwzg934Ch/uJEt0IyNSyI2HwYsVjrwdlaIefU7M5Mx2kmfY3nCeWyAGp75c4PnEFNHk
Cs2kD6Ezt6E12XFDZ59yy6svAcwN0iuKAPovLzjT3hvM1Sx1qU+fKk6WGsthUH3KwrDI4fU1PUjz
5NDDU+wwETTptB0retVv/bRvxnOipHbY3BXeMc+I3CyBSaSzUOUAEBnQk1K+ydTWsj9RCqR2O/9C
2AGiclqmGFQTBQ4nYkZbZedywquTupJ3HoZpb7Ybg/OK51WOlM8ZpNxWCDYn9RnW7dKkgSJTdqvj
M6er3ujfEhHVhMZdx2bLfAZcnki1mANkErQibXrNzy4SkfAKln3aEw/1LHB5Hj9lgvbTDBiSW3mT
Dsj3UmV30LzbTDiOGjuKcBaKR0UXTR1CiHCgaOBsGA2PbPw0IeDwMlom49u9jpIdRzy+rch/8mat
oj5xrMqCazasEpnmQCe4FZfap8a+KxiuanjrARA6ZlP05MAlldJxGDbNTTV6tMS/kuC14+SHAh2x
J5XyyKnRWtcUjUL/ruY4BcUCrPp71mgXKeNNp/0DleYSUjFU5mNm4E7yhAmD6jjpMMfQBzEAyQMx
o9gOlG1HYDCRIidLjhKPl5mvjRR/OQaJEjZ8QELTTLDlm2stKOBQHWAI9SWVpmit8YsNbEDqdwYD
gGcWux01Goa59DB2W9n4VA26f945rGD8nBN6EoYrBevCexiNsjBBmHTaRa7cYYCyQL5+KGi4PJSs
x1d9DAYPZA0aD0m7Ntr76WkovqfhzZwBoa9h+R4yMk4+xDqx8J2ncJ4w7N78rtSXxHiL9VNIgnL2
0TJpAZfd0fBfBmnFmAWCg14rkmsllqi/GZTk0IQqVl1zB3W30CQm420rdJyozDmMow/Y2UA4HXzE
L+a4TtGbJa5jYqrlQfFwszretIGBg/lcV1csSWg4OBoDfJrR9R+pYdoNHEwUdRMNR7RKRo8k3rpO
fxnTtwpkId5otN5yjySrOTpQHtQCiU39kjjp5EdUUovTd2JyvoBa33Fi3yjxa5iAId4SRq+9+2Bc
pArg4qHsDxZU0KTUbSv1iLzN4fKZeEMHg9BIOtxgohP25ZxL9duke81/HXEpqIkjGGjQJpHdApHU
ZOWHSiDoy4ofU62dnHyZgHsswelNH2RBhyue2wyaOzTs707ZPiwg4hQsHX0MOHJK6gQDoaUPP+I5
KrY5kTG61t2ADnUSwvPIeqGqJKcFwlvtsZWQHrzYwYy+HnweIWbI5mO5GITzaKSE1eDiDcWaNVGa
Ulsy90KmU9sQJ/qJOAXmrYVd6QIJgRZpqR6mifCnSXEgOhCUwCQ25CUr/S6ChS7yWxWQbu+ZukCL
PfgQ6VhrFVwIxMpqg1d3WSaP+a6I46+AVcNXsQl3S31+Cuiaq0trSrc9PlMN/aYH8QD+GoQtb56u
fyaYQEti1xzF/OAImroQN41H+n2ZDU8Zg1ZDzZsiT4xnsQldfzpoSOE0becMcLT2yOgLWH4IAVTl
I+FUq1ToiKzi7V1JrwIs4KCH5hG8Tdl7JzzFJwxZzT/20SMO2dxwW1vBrWnYcoGfMQd0SceA8Fld
HU3FVbBP+DTqCNtTf02oPj2hlgMwkSS9UiQDo0g1nCMvgrbCyVNoN789dPKzib7kgf8Uy+yUdcBl
OPT5dnqt4WRa9YYkMjcXyS9u3KxNPzNegQhxQE0NXEZzhSca28DIF90Mbqm/rOhXRC9YLzKHKbs0
pVkvMx9OpwNOdvDuRvXVNd+mdlXLO6k8xcSUkQHMlCkYhUNrmtcAT7gRKAfNV9Ypt3pAoC/g64sS
j+iEBo720goIEDSUjaBwJiDkKd3U8DWBnoUwL0QXkU54n+51z1z58BYtWvpgTFyOLKTh5t1RTa5G
9qOVbOG+eMwpf0JP3xoMX+kg7HXI5CbK+4T/MZpBFJK1YuNGwu+iO/a2jB2a1KmBoySuX4i9lzoa
JZsR/gMIaaaTmMpmSD+NQALYtxdwJKBfaBdNpPKMd3W70Zmr4gNxCVF5WQAM/NoS+mX7o+l3nB4G
JBBfc039pgSMB2ltZbjp4wukfh2lq4D0Hxwqfk1uTzVjQJhC4hFokRYVwTua3q181/XrROBb2fgk
MoChJNuRIIninU1pRwwfvzlbwMtUHlPtY9ILFPK72mws9HINnIoOva+CLRFsa+3akf8huFQnN9pj
LSKfzwqLtwarvZGe2uEXLKOGQJXheubaME+QlxU0bAyKTWNgX3/FvEVkILROMd5zs0Rh4IjdsTUX
IeQUa8N8kEK9gbfam+GwlGD+MuISGIO46gnxR7Fv61BIDCD0OZQmxRWHF8bdKcWuz/ah/yoD6ovv
Brpm+6lzE/zufdJvoXkV5Z++IwBq4t81j9AnS2PjtQ+BbmIzO1wRVQRz1+LphRNP3IX68oBbu6Uu
zZ41S2EwNTRUUwy051Z4qmShSFO0wkfcoS2/tdpPJDAGFaMBC0jf4VnLXAPjc6pcyQqhMcJ3YonN
gAnhS+ifMRbv2YkmCnxJ1inRCJeZehWFVdVsC9OGUiZk99a8NfEvYyRQiX01CKAtbVlEqmDbsYwV
md2CoosILmBZieU7k9+o97biuGef4nDBS9/SppIBBZ17/eZXoCDcMF7n7ZsmHQqa9xr5UkbniAUD
XAPMjfUFDsZGkQ71+IMDtRYuGZYMa/hU1Q333p8+RUxYKF4etlBZW8dza5AEXxljLTC+6D8F5L26
/E51GNG11tWXst3xQmbRZUgeU+P60WdpLD39rY4hZIcu1vEwfdYqO+247CZp02cMtQm3Uv8h4kyX
XzIA0/i4hl/40cVhDzhDlik5UZ2BVeL7kfxLSRdwEg8a+w3ODbl/mQ/VHJijt7FTqEl38IaOAQY6
AF9+fAoB7yWX1L/G1q2yXvKYTFtJNgD6PUkaKE4fmZIvPf/YlW4f7zOkEwt75DEEA1YQvFg3xl4w
D5AN27in287gARVA846p9ouSCEI/nAIj3o20MFo0Rqk8mGj4wUUKUAb9F8n3iAzivcD3XX224lUn
2a0Fl8J48qzJ4T0Dni46oYjKwoLShyUvVuBM4Ehk5sdAtmc76eSLjr/YW5jxqx5uWoID4nQuKh2H
6cdQOJmxK8JXi+E+NcAEl1VpEVJqW8YDqtdg7jPiiGIAw/dlqHGKYZpbZN4xV65ZXEBHg22rAAAA
yNuAOcX7hNJdk45p+HtIrC3jFi1WuGvCJqOEakR6CiQUXiXrKLXu4I8LNbz2gE37l5JuYHPCCmbo
yyFjOtaOLFVoXLzQjo2tjJ1GBcR6YC3MCR3S0Sqyc0YHX660g0fMbR7nZ2xwhZFr1IAzKZu8dYIG
/Vj7jrJDbDlm74SGA2vWR80TpZdYWIqQDYb0hcE8XofKQIcld6oZW2a8NPrZRKQtH7G5HqTNyOAW
H2cyCWyI0sxbMk8j0qfl1OW996+6tGx0BDgBtzL9HZcfmwMx/NlLDxpUcpr4ButiNH/NBOi2WM30
FY1DLm12pGGbNkfLGC4B0nhZKm6OsDRwkodauEjbEhMPXVqEfPndknYT6CYWgAio9R1ciqHhSvfz
RViP7NBntXlIwhW+WzY6+UTx1S4N2pcZcpwoUCRllzw4J+Zeg9M2kOYbmAmua2dLRrD3YBmo3TqJ
QLsMZ3wldoBhKIvvKXGX7GfWlArxkI5vKkke+D8reQB0wMiehO/lTvmBTiBWMTU/16iYgYAR5ekl
N/LpGjiMdl0Fl8rC+OJCAgK1LcWnVufx8Nh82kM0umk42n52zeBskPQy64eavcXl3cPW7Z1H8Eee
hhoeAs9ivFik3VQOpR0Sezv1GDax4Pd2NWE34y1vGq5wWwsE3MSTF2I1ponAE+gBsDVpE2YKyK1a
ucXlZuQmJjkjMfgqffI6G4kBvZKVXFkBIQovsAd8QrH46UvnYOhtvQeTV0CFzWHtOIl2RQifk25F
tGuj0xCDq/7MhG2JgTkVvxiIi+WrwSio2GOoY8/kcEN/I73G6SWlRysuyZ/Z2MMg7xNvhxjavasc
dVH04EYa3a1LdjHHThoM3Lkuc3P9W9DPLc5GkQqa+SklxOI62GrSdVKOzFDoussonJOEz3JoBFsq
/A2NBgs9fRXJT2b5FvZesMXLrVvvWmhrxYc3fniMBDE3oH1k8VRb52S86wHsP4hr9L07ur/J3COS
btnsgd4I2ZHCPLXey+xbBNMpYMCDn2S0q64+TSSFjXZTxD80Rsd4Q9B2WVKMF6HTaLdceMjjekAC
ZloNHbxDVl1qnuDUexl8t+mf1G0SR9OhYd4Jjir/VVQ2WQ1+1R6AHrJldeoc1GcCZf9LCone4D33
KRiGZ5Awp8T60tk+dQzM+UuZ/fLE4BAY2l33kpG6liNGWVaLhkDxB9UtVjQt/85yh0+ysFjy6DAW
S1y1IMRSIEROQdMXOnPhQL0dAbERYuJoIG1q1Y2Hr2Q65c29b3/0X53heG9Y6QSgLz5hhBVTbGBT
BcoXRD0HVXMSQFS9aX4JfpSsxErLr1QPkrDpgXXg4PZe+/t8RJ4HvWNdcirrgMe3p81AUof+7FtT
0QFE6GfeoEjud2XWu16l8bO2PMxAMpHoEaVhnbHD9cum+FYGAfWHAAGIB3sC0q5crObVI1jtLc38
NPksxVdw/8pPwBQvz47yK7A1DanKREdtm43A3C3sWcm9x6SAEbqO8LfSC9uOMz2rBhK55VsbNEX6
LfT3UTvwDbzum7h7a2wCLEDBki3N03c9rq7gszV4JU4aPegWzunLpN703MaW24kUEidoHWB4JpSW
8X2AZfZdInSF4YvS89pi6OdEvJpGuEeOPLi9xzgHMGvLFqNmYaMc0L0upzWRKmRINbkJ1D6psZXK
i5mSep27KMzbWc+4XA9iG8eba1Vj8DRYqTgbCVsvujJJRUM1S1iepLXOIRk79HS2eOHL8rtJb5F1
GE1oNJdSdbNpDQM2aXdZ/014lEUcpJQWcvQ4iOatA1nCoKCWISYHGdo6K88cbbqXAE31w9QBjvnU
CwZ+O5h5I5YnOqOYwUiKMaNrtPZQF/TAJbbTzjq+C8M5I22VM+GLMEPKJzgaKDk1P3a9k0RHIg6x
B8VqmUVHi8okJ8aBO0pBwVv3wzXkffQGF6tX9mn4Tp6eARZpCtMQmC5zhiWTEWo0mN8twR2XY2Z5
FsbGYLKINBCxCn51yaYZM8wvDOGpDqPA1yqXlXbUghk3ZjHQS/eIaGBzKpYyQfwO70GwlO/hD3ss
OTcp/DFTcq47DcKavM4JTwBeQv7saYk/9IJv6zHGbxlp90laGf2tbLeDimd1wa9j5Xb9TcCIyZhA
1Apl12GixexiLstPSmb8k0bxznE9qd9UXXJ6E5S1Q7hC+8c05zv+OC6k4qXH9Qc5l800srv8WUDO
1O6shWV1GIy5VuM8iKr17Sk/RM0Fnty8fVVUkdPPf8yclf84s9ek22EZCr1u87dp0lSSQ8XcWSr1
BZ7adfVoNqfeZr/QHUhWK4P41KJ/NFuu3Sl+cc1L61WVFi4DOST777NO/zDYGi7Q/3yV32bTBiGH
WcX0YFo0ALKFRxJ9kHaQRuDAlvv3j/rzHFxLtTRJN0VRlH77LFWtZD/S5ynMcBAW5Elol4Zo3ihL
u+DMU3JktAMngHP3KwS+cyOh9/dv8MfZsf/6AvO05n8N++1qqbIUhS/gm8lHgt3W6LHKm9J/fIwk
8vf8Pj1WFTVZs3RR0iRpvun/+hys8kotRf/8vtCdMSCyb7pmu8Cifwo//35Nfxou/O/P+m38bknJ
2Q4Cn2Wl0UovXbp4LUgrX93FsQjDofiPUdrS/HD+7eJ+G8CbV4w+zVM+kMa84lbf6Zbe+lL9EleR
PTjZ698v748PjSqauqVphqao5m/3UhVB+HgCw8HlS7Wn+bc5geU+kAUjo7uUz+immwx6y9E/Cf/x
ms4X8r8v9H8++bc7a1UTabf5cWX+YbFJfvl7sn9vkWPs/36J8jwE/G8f9Nsdzaw49PA1owpAeHnJ
39aTg2VmgQy70L9JqF2DT4b/HP1soR/le/tfP+iflgBV1kxDU1VVY1r0b0+rIVTgJvhBD/m1OZk0
zhbSusSytOROL6OP/DzuQNRZq/T+9wv/82/7r0+eH7V/vSeaFeRWMD9KzcPUFieBtK6jE6tZ5F8m
fuB1tQhX9S78ZJoBo8I2//Hpf3yQ//Xpvy1HoUC/K8j49PIN2pLvnggiJG/9qtgCX1v/123+09qj
KrKhgr+SZYZx///X6pVGXMoeP7LpP5jkkZensnT+fkV/Gjb/74/4bXlLW93Maz9EMaal172SdPj7
3y//1zXMf/6v32vMJbn25PmNWJPhwBb8xc+W5rtuHz59CxMoqQNYZ0taDpT9PeNLcMnc0chyFFv9
CySD+Xj+14zzP1+1pTOaXrFMw/zt7amCWoimcD6zCGcc3pn+fxhCr4mmwi4p6bqk//b3m5I4TU2H
lVasvH1fYJf0mTDKQN6/39w/3dt/fYwx7yn/urdRMnRKzD9LZAK9PuWmK4X/cSX/bLC/LzT/j7Tz
2pEcZ5bwEwmQN7fl29uxN8KYf+S919OfTwOcnSq2IGF6gN3FAg1UKMlkkkxmRpxjCCudZK+RKD4Y
VOhP9SoIBGhQv6JDKcGJoZf3DdynHqYmo3JXeMax9PtdoqvX/2aqsOzDwvRtOZ2Kk7WPSPE1xWui
rSzuOacwFNvUTUuzFdUQPDWo/MCvIRLlEZGC4/DZqL4u2zB3hDM4vPGWoWk8WgrbUmXIFVy1yNAn
1DLR/8vpFzoPHkSWYWa9goBhEqcUxZCFqFE6QQMNHCoPkIygVAURSN89/RuEEDXaVE96dRKS8COY
qr+M6hGu72WI2dk4s0KYDasYK6uz0YH3pe9R9hAMK4FpbZSmyTpbO6ViN1U+mVCiJAzJsJ19DSxr
s2yEOo31m9VzZoUw5bAd+Z5pgEIvv7KTnrs9ujNU2e3qk3ZDW++9dSo+VP9zD8Vj+dzdUjAa00S6
jf9xvoRjSVPpSq3o02D6R48Kv8r4mIzfl21dG1Ah5vFoYUtWhqmV9CkyXuTiaZRW5mzFJ36foc/m
LMuibghLIKTh0afvqs2f32EDlw1LNmTVNCxhuga5iaCqoGoxUSZh0Tz5Jbs3yxDzAfUMQ5iLVkPb
TKZobms+Jd+Ke+9+PNGtvWsOPOxAhvtNPq0Azo7aGaAwMVFs2J46GcXbn7OBH+n02N5AGveoHT84
O/l2bXOdBumNzxuaLJu6ZeqOLsQfOW7iOkVClkfvz2X32A93BgUtzYdEW7Fs1uPOgIQo1NiJmpUe
QGp89Hl67qkSq6qVODR7MTMMU9dVnViqycLwhXFimG0CivsUPliUXJOquKZdWd1rP90V/5udqj9Y
ooObdkS9TgBWY6NMdm+F71lAFqo+qqZwpdYFW7q66sbGJeWjpjddRy9D8GPZ2Wan5A+AIZxIDK0Z
nMRnD5Xkx0B6LvIH1VqJZbNjZGuOJqu6wr/TJ5wFgdgpXNWppxoH/1uh/qIZ8+9NME3HVh2DexyX
m8vfl/s4KuUWxtmpMbnpTx7dboO8MtHTQItr5BxEcF1ZCktY2ADxqzq/bVXKjKI6hehwKH8QmFL6
15tJH7W0p9e3fvMOE0kjmfi1bNm/L5dnQygrpRs1KhGhaoJTCfkErYel83kZZDZjxVHqPxT1ciDH
MdCt0QTF41zvw4VKedrG2L0kG/sp+mYcxgMlf/fNPXVF+/Rj+sufyhmhYN7IVHxsoqtw5Qg55zim
ZVqkVzSSemJWQItjuGu1KVxAbTkctHbFMed8//z37Ut7ndSBaa3n96uEtkByuynvBBq9TSvjqsz5
jk0qzOJcrhuW4KC6raRwt4GTqson2eoP6vihrIO9qquQLlCQTDFsD/OwBcWOHyHLqUn3RtyjM56c
HLjkVSSPdZP0KWUlMIWjzkTPx/i6/JWzg3H2kYKD123WjM00GI77Lae3YOQ5LEO4bhllGtI3y+gM
RYgFSe2TDyBRvfW1iqw/leLaz6yhTPhKzU4e3WbLcLMedAYnnBmt2otTZzKqVJ67/CFaOxvMD5rG
lOqQ5XExvfQgmgtgnpNrQg+6RtoJUQRY94LtshHK9JVvB+0PiuCng5npvRoyaFRbIdYGc/w93Yl7
FDV25gMkwLv0V/DavNhrG+n86P3BFTafdrR8KZ8mi0Lb4L5+VKmZvA43P5Fx2kk7Glq30cp8rVjq
CLuRo3Ruk2cg1shX0luoFJ+g/uP9fm1I5/3wP9OcacmeBVS3c6kCd3CM+Gq81W60HSX/984239No
80P+oW7oGTwZ1GY+j4/Ls7kyqI4QZF0HqddCxWX8ID/xYnnTRtJxGWLFK8UsVJxCyJc5jKKJgmQ2
8BaXqZuubA7/BiNEDKuWA612GcNJWMnunn24DlBOWgZZGy4hYIxS5zSFyXCNVby3xhIZqpXMrLI2
XEKQCKtOr2QTO6KPzq3+hEr7wb3S7rov9Y17gGrmedisOcEapBA3uHaVml4xQxKreZR/ojO46bRy
ZTXNnllsS5Y5FJmK+iY6NWbQG3HD2H3u7ottdBs9osizDT4tT9H0sW/CE3KJuqGrjsMR5XItQZEb
Jr0OTDF6nEyQ9D0MaOH4X43BXrFodtycKUmny5oti0dJlS6HyEWMfevJdyGtHDKNIdA2Ltvz++Xm
rUF/UASHaEMrMmja4Vywh+31BSHkQ3Cdf0pz5B62NDBdFS/hBwmmo+e1dPWst5/ZJ/iFa/YJHNJT
cLCfc9oxyvZ12bY1AGEr6Zo8lEd92rCoiZLo1Kr1lV1jDUHYNNRudEjWTgi8iTVoT7vqadmG2RyN
yauqYmkWF9bfC/oseCeuo45p3ZOs3VLs9QyHGi8Z48n8eKCDdNvemZ/pT2Sjsg/V7QfaSE8rMWl+
Qz77AMFBXNdoesPjA4b9nbtzflDFdtVvnDvzKrynjHFHidm1uV+2en5c/xgtuEZm2LqZJbS4Umfb
7KXI0m8jqpxXZm/VNMFBNDXoa7MAxrwj0295O+chPJjH4Cn9ZNxZkFodOeor++Bg7Zbtm8ZMXHSw
QJHf5+HENBzBbwZd8zN1mlTH6l+MIr2ycu+moQyoCGj6XMaaG0uLF3ldUXRVscSEayclnVoq01j2
gVEc5C4taBgPLBr53gGkKaZlKYpJHBZCY4abNmqDUbZVbGL5rjLXEpazw3aGILiikbVJChU8w6b8
tKpPMWeWpnxtrC/LhswFXnzvP0ME7+vH0cy66fobIMXsptVeR2RPgg7132AE75NDU6+CBJgkexwR
Lcs+au3VMoQydxuzNB7sNdl2UFAQHE2nw7JCXprtCrGhW32PtuCt9D/junttbvzjMtj0W2+cWrMN
fXpBMMmBXG6Nna3Znd2OvJ3rP60AscBtG0L4kX5BYwUmDz1debCYn6b/8HTh/KxooV5IUNlv6zrd
m728kaiHUqAmXzZrtjyAN5f/t0sXjs9RH9CeWICjXpft9rWiFvlnSQPskZclWjbp/D0sI64Zpl4O
JEWtSpOlOIYF7aZ+8qNrb1w5B65BaJcQnI91suFAqJAuJFfecOOt1QTNxp2zYZv+frZxWYE59l4i
c2KGeIeKqS5cq0qZFsgbh5sOYoqMgxtiOs8sUZcgGGEE5cdKxZml3kAkOtV1xbTF0t69PC+z4Ue3
bYP8m6E4YmLKsKo4r1LwdLjn4FdU2n47FK9h82UZZ3ZyznCE+a+jIUjHchq5hI42WDJ0Ci0/LWPM
e/UZiOABaRhKSjNxHkXasTBunPo+sD5ow63uoNd2rXgHZLXRxfHtFc+bPdBYlL6glUOh2JsTtNsl
ptK4uF6j6MpdyqUKcsNc2oWoNkIOmBoe0hmoIudZXV73Bh06Uo9cQefBlY8+IZpuNaUUdmeGN2Os
Tr2TsOy4mppvUTOUdh7a2XdI6vQ0hjs0aCohZZVRkqwEu1nvtlRHptJMlSHMu/TuqlfzXnc0VAuH
+9T+Qkfb8vzM+sDZ74tbXR5qWhfpnLp6+SpL6MzKwvt4lFdceg1G2Oq0zmztYARGqb3yWmqoRpe5
EexjO0l2yxbNnrasM5OE/a4rc2VQLYbsGVlc4wH+/i/QdtGefKM90Qy4V58Jqaf33D7PUYVdKev9
nPY6LEzQ55TVA6IxlXW3bNqKM6jCTtTGfiSrBRgpbO8lBZaGt3JNW5knMfT4Pl+fTFZE1MX2+UmF
j3QwHpbNWAMR4o4ZUzc52kyQab9Y9sHljD+uOMFsCLU1lcOVSsQWz4ieJxuFnFMo0acPRvtLch/p
L+rWLk1zGwO3Zu7NBDjZ+R37zrYeJeqRXqN/fStT527E+Z4tZCLQshLUYRF6+rg8brN3aN4pZEXV
ybKZ4skn1SN/DDLeEron56Afs+fxRPO8flXvb4cd/Z/55rbcNkjFrMTSOb/jYK/rti5TmCkLq9c1
kZaSXF6ckbD4FgzFD7P2Tsu2TT8h7rG2atmcHZF0I6l/GefKAqapfCRf5E98teNNQg9bKENx8d3n
8PMOLN026NtQTd2wBSwpN1I1J1e51XuiQiht/WY4DS0lV3BRRzSVLsPNjp6Bg+AqlmOKZVZZ25ao
UUC3akHrV8qHgP7wZYS5BcUON9UGO7yb/t4Kz/wQ4uxqrEsyXzZsQBU99KhAHOMxOyzDzB28qXV0
MEWxeD4SD6i5lfiuwQ0v070nv6zuNdPcKwZV637e7LvKg82uQjJcW5mvWfNs1eb+avIkYArzxWtS
WLk2l4tR+9G7G2l8itWVbXYeYso+sIrR+BEgen/U0kDjsCCn9kHVJs5dHXmsYWWi5sKSbf+Bmf5+
NlGyFtuZNZ24ZBt+Sk2diNhC79kYV1xuDUdYsFoTuEFhc5XQC5hMkWuq8q8Ffeit8Y8GCXttG/h2
3g+Mm+3XSBK+jPKzUprHNvq47HqzBjnTXRlhJxrIhN21S7M2lXIinw+TTXvnBTe0anvZyu43t1Id
RaYqjYOjoYq736C3eexJ5CiTIkaB5JjS+b9sxxqCsPW12hgiSwSCZCZPsuvCSb0W3dYghAN3V9Uo
lSVTuIHtTekfimHlyDi361E2YViOTpqQ2pZLJ47kAYaukuWY0XLnJx+S4XM5PHwxkvt+ZVXOzfoZ
knjxUsPEM/MpD9OPNeS0kJ/fG3BXBfrKuWpu9Z/jCIEtzJpBNkZwZKsIjrI00D5i0Q8XoRH4jvn/
M3aGMP99qzuKM125FRhgzWrq23laRlizRZh+GL7DzJWwBXG3gCsXvFrl8I/zMrngWRiTpKY3w6np
ibs9hBJ02prfoSVPzBVbVjxNfARpzcyxyg4cnnK23RjsLPoz3AC1RG2XwTbYQZexPHpTYBSOITzt
aIrC04tDIlMYPTXJ7aq02OJ81zxIObThd5IKtRx8na62kleasW56RnIc/p3imhCkXSPrescFS4df
okMgvYJkySohWYIyvBhD6ALXDnIzC4rCDxM2INauTmns5cSZbaMkgcq+IPP6bGOh/cmXvxrBin/M
+OAFzPQZZ/7hDzorygTGlcPrSo/ua734NWT1fnmy1qwRBjBDidX1G2CCzDzKUDWGCBdYzl0J4f0y
0qxbqKjA2o5CSZQ4VVJg4vHTvp2axicdehS/+eXACeE3T0NqfPw3MGFPlXSpM4paZQXTe+gUL5uN
RtlIWP/9LcySOc9zKDUVzj3C6AWhZddxBUyYSPsOdn+L0vY4j1YeP2Z94QxGsMag+VwqZGByi0pS
1I9uoM9ZHrBZP7ANgysKmjKcri7dLUpMpK4sSGGSBjLmAJq7l55L+FCtbHwzO6slI5du6KSdbV4f
LnGU1I1jxwanHqEFMU8h5FTLlsz6GRV3DmcQ1ZLFyluPzW6gUJXtoTRgaoST88Gvnwd6Gdcy9nNj
psi0fnCeZtRsYcw8r1clD2IfiHDSX50FOb48licvMJONE6wVE84NnGIjzcXth9gjXrjCzuTemqNB
YTZ066rJ0KMq4hvvCAfnKJPJZ1Gn9rwYbUlMmp5U8ka/RZX6ykv9XRlk7/AElQIlOgt48XhzW63i
Pq7ziAytWZYvlgVz82A+L7vC3LpREaXkJc02uXUJE1RwWYyzgEyM18PEJO3D8JrE5L9hCPu4LyWj
O/SYgfTCSDP5YEJs6P1vGWRu8s8NmQw9n5YANkI6RUkpDQiDpt1eN9d27fmxsrhas26MN52OmaRI
RamRUIqzL134WGcfFenXshVrEEIYkzScgGpcNFO02wCxGxhizJXbx1ypqKXJfL9u0X1jaMJI5X2b
RHJoEMcogY9/5rfB83D9Km3jm/5kHMobiKiuIW16UDfpvXeQbp4gnd+stRbOTdf5RwirKC6c0aim
j7CVL9DaweW6EuPUaajEM9Y5grDxdINTWUUEgrFBqWlPd+oVXFX79tY4QH2FG1bHYb8pr6D82tLu
d1WmR8gAqHu49Xb1Nz/amCureTLpzQdpqmOphmbpuph76mM16qkP5jirItqBihDE+kFzA3fyDtWz
auUsMY/GIynpNENRxTOYQRtwV3uYn6sjBI83IReNHNIECL+WXXZuM5ka+/4fSJhJqFtjL5eJIHGW
ItEo0aWf/JB5IfWb+tBayTt24XM4YVr1krJi12QU3dxGWktFqijr4E0yobFH3ysKV2ZtbkWe44kr
ki4V1EIYx9FS+mMnj/ahVWT56OuDulseyVko+kOn4iib7VnY+CsrqCxEhTmRNbcjhROpvZPgql4G
mXtDp+TVtBRzakWlvOwyULaqNEZlhkGW3NxrMEb6MZJeKuKbLdrsSPQWcOnFnnpqdP86Kwp/5QNm
rZxyX0hamSRZhB2nbuIgjs3pGNXb8IDC6IL6YOoPK36yBjMFoLP9QDPkwK0qi226De/0UUNXFJng
dq20Z3aZnVkjjKautWk3llhjysMrHGWvIfJtUBjcS4W+Un0618xE8cOfkRNWWqJyyB4DTJo4BTaZ
Zn01cgjDDVSVByoTDPeGHBl069qdqfU7NZRPpd0/94X1suxCs7HblHVTxlfhvhZsDnoITNIGD6rg
FjZQD2nf8TRNX8sfBMFSj1RsHSMuTLPRLw8WIgRVLXsbBCuha9ZHzmCEWKLJiRz0kyFlo0Ae+tlV
1U0BydO/DZcQQRJU7v0KeQ60ak8GfagQxq/sdWt2CKmy3O5jKx2wI0q8T27u3Pb2JP1QrlzlZiP9
n+EyhXdBBLK1wemBoW6J6+lwp8TS/Vi4z22rHXwbgqjlgVsxyxTiYRLC5Zgl4EndRLoEWw8Uyl6r
r4zevDtr3Bo0mWudWE9uxVVuOBG3oUYuD7UaI6Sq7pctmY0S0Lj8P4R6GYzyPugM2WXlutwVwta/
UbzmEBf9vqJ14t+ghPCaaTWjNmCNPnhXTjVcpba8VVKbuhVzZX4mx31zoLF0VdZpcaNMSpgfnmh8
a/Ad/AEJajX5UsCrKZMIntji9uFalnbW+87QhDE02rrm9Q7DCgv1O2ryBoQrjPaKMxQ0fO+ZsDMw
YRTltNFSd1K3NmvtUPRPXtDsvORDG66kLWbeuiiE/TOEwi7lp73f2RFD2MDKDA2yi4hPUO7d4FmT
nmMVgueVTWTW2afK28nVtTd99wWbf6dnAHKDPhVFc2W72soFYxaCXilFVXSdvKPgFuMQZrGpckE2
GvdGorPOaqt3WDE17jiyJZsy/ZWX6wlGXt2Q9CxGURfNJ7eOtV0eF+VueSnNTY5B9R8NypahymLC
x8scu5INUKy+KF/rAVllqyuGY1LX8Foh+tXbTbZLM/wwMXPjuIw+N4wEW579dT6AZNCljbmDrJJe
VzESItlVYEIyVUSvyxBvFzBvUNNtdnrlp8VT2DdoL3G1SG/xvuKjnX7L2ydkH3y13AYtIknZSpx9
G85BI69FpbBmUc4w/f3sRDamZR3FLmjdAI9viabslQzp+rJJb0ftEkQ4ObSy76lVSrY7M1H5+NnG
35d//20kv/x94cgg6T0ZpUnU1BjhfWMvQj1ZyW9DuHWXgeZHC/ej5E92LNH5Bl12+6bGkCJ/9PNr
3aU342oZYt6WPxDTWJ5NSD12XjpMEEb/CWZWG0n0+nuprYS4uRmhqMyiJoEeX0Os6uAgZyRF22MI
Ygx155wKJ//rcEAPn82FgiQZy1QsWBmrkXjtkjfP84cs/BqtZWTn5sImIFoOmrTwFQiT3vhFFPxO
lSvW9wrPVeCjTMZ3TPg5iHBMNNqmV7MpSybH13X8OZaf2B1WVofyNqRNQZPb3JT9MXh6upzyfrBr
NzHJL5UH96vyObO3HXIZG/OpgERzl+/rbgdlq/owciUcttlrfv207HO/s0uXhwauMKQL6AmGyoqi
ycsvMCUrl/uW0zCL5mBefaXv29oVe0iJScdQ/rj5eKdeawdjTx/XuPmUUJ3cXpOR2SDFSaNVuPnm
7r2tfzcc45WAOxMNDSK9rCsW6RJuWpdfVtKQlPLMQu6ttp/bKHnMguLkS/puKO3nRtV2ciatNTNO
nvNmNKiwUjR2GUKjMBplE7sV3DUsjgCF3sB70Hz74PxPudN8byXYzxQsUjnPg5zNjsbGIl7bsiyO
om6qLzZrN/xi8R8IKiwPKn3P0Opuk/VlXlG7MfR3bp/3KP3VMECr+cHV/R5x39BxfiluDulfYPaI
J0SpG32niQFxpGUfmYlLBi8spkmSkvIIsaouitK8JYVGhiCB7TEajpoZ0kyNTIBvVStYc5POuwRM
QTqrgifZy0m3FDdFCI2DnuWScbHHfOvl8bGUKYXOgtt6hBm8ylfqAGYxmXMdziqDDVHA7MeokpqR
A5LltEhjJKc4lVHUym6lRvtg9FAa597fR0iDRa/Ah8TuS+3RpZkpwW2k94pQ733vfIQ2qrXLwEyY
p1Tr9zMFrE50318i2FaUV3nr4snpixO+2iieLnvFDDeIdoGgXiI4ZiPJUsmwyR9zde990L7LX4ad
at7pPMKtxII1a4R1WVlaVvYeWMl44n822vhhxZrpa8WVr/EoqjksRrJgwoxU5RiMZcVjVWpAKtDX
yJQ2inlrckBHEQS1wMxvIfiT6mKbxnVIUVqfbTvFs17behz2y18zgb35GOgwNQOmLIPSyMuhLcuq
Nb0c4ZnMGXaaYjzmk5hj2q7AzE+h4ejydOVR8cZLHK2tYpL+rDbNQZIqSxOoJ3rNeXTzZtz6WQhH
dxxH13YA73watAiFj/KvZVN/V1e9sZUkPGudRU+p1+U3uIbt93CGx9sh9yGvHYIcBcXKycyPpeGa
KA9bkiNdl0Vhu/uikJt0myYuOb0uNr4UXuCgCF52LToPVeN9gPwCccTYQCfGlcIQthql0curZEyc
em+VMLF7/ZB/D7OMC+uyIXNREk4Wh9sBhytTE+wYKElIpEmVIAnjx8oY7jve8YfEuMr9tQ6euYA1
MU9OG8f0iC9Aha2pd43FRah2/G1qvfrtN3P8mOknOUGc6Ms77CL+Wzx90ycsblO2XxaVFiOEk5fO
wWhq+BjlbeG1p7QtVwLx7BBy/jVIRLMUxZLZroioQ+7KeEsWECrpR1n+qJavQ7Jyzp4LJlTB6Dbp
biKYmMeSc9uLbZIXW8tE6xkxqT6SVyDmFvA5hBAboVzgeaIAokyrndEgHmc+dMPz8szM2+FolDJP
1SnivgyvZO9ZThDz9KL/GNO0fOzCZly5LszOie04vJDxnEsR+uXydPrB7SiIjLc6ZX9B0SNifu2j
NolAxbI1k9OKcYCWFpaQ5vB6JdZ6Np1N72XMkKEva0eTQuQtfPAy6ldhveLSc+sHAihYzigdmZ7Z
L20K9SCzPA8/y4NbzXvUUfmCe5ymIMW8T6uVLO3cLJ2DTR9zdqtTFQiGLAu7emU8KDX8kOrag/7c
HE23LQaPR6Q3GVM3TBJNS5ijdrjPodNDemCM7hEuWwlxc159jiN4dWlUdApwbiXzT6mcoR3qADkL
RGr+3hPOYYRdqYfAUXY8YCbZtrx/nORuPAWV3/BnZK5d82Z9YSK7gpkSslmxynzQnLGvujre2iHK
cbee2m1888lx7tEFaGD+XDZt7sIH7RQ3Vx76IdsUQ7dSwLJfahwzCij/c+jcpeJJLhHi9p9j/a5C
JC77UUoPmnxthrdICo5FcUryl3g8JQWaZ8ioyt5h+ZvmZvX8kwQHzapCkzKPDTgsn+zqAQXY0Pu5
DDFvNpcqOMVsnW1EiCLolVeKb2B2ibZiGiDqep82KE9ETw7CxEgf5Kg2GYW9U5CIy6znyn6Kix9u
fGuVX+Hpgs5pm7T/W/6ouYDD7vnfNwnenDtZquWT3bF5gp5nE4SnAenrOuhR635HEDCh3OWBzoCA
TjzvF0Xou/YkDDr68pZsKa+Dp2VrZmfxDGGKEWdhJqpyJ/UiECDyg9HqFhkK11qZxjUMIW4W6ME7
dODH26gdN6XxIEOYrgcr7jg3LVyxZcM0yfHyvHppyNC06KJlxMsR4Uw5vNKgL9ApH1K++cHKmM1A
saX9LvilRM0SN1C/HyquhEAp7ACe9NhFey38DIUjG91+eXpmwswFlDA9Xah6sdQDFYVXRY1YcmFu
7CjcqvlLhBYWDczLeDO7zgWeMFVcDA2pbMGrBoSyi3gXUmW8DDHjDRcQQtwwA0d2nemMU6s1kpf7
OObeZ3xYBpnp5+XhmQVDkopE35t6VY/GNFUdQCnMz455V0lXMvT1irxTwpcA3e6w+TjJk5vldRSf
Ss/faYFJq8ARVfTRPEXyARKYa7WCIU3et6hWlcflD5z1obPvE0ZBtmDWKwPOEkUZbJ0SSUT/upC+
Zkjb2mvaEzNd1ZeD4VyujRA95pgqKrzIo6Yg3WhOvemNEla7R8O40+G/K9Tn0BuvEf01EBNfNnX6
deGEdjYVqiwL6O6gtLkM+tjSJIEUNJpTBuI7vf2pKVEymISlmnd5GcIQ9P9w5SFhdglqDNlY1img
aYEaHZIqYwqb4vdly2Zd+Q+I2GFrqWUhBwEgXfwSJemuHY9j064M3xqIENimmqy8nEJAG34o0g9N
sDetv4+dU2cjzSQyTzu2WEhcKEWOGCtpJcVAlIeUYWnFuz5Cyuo1W6NinIswdNnq03sVZcvixPRq
m+HuA6c05XFwHgLrr58tycH++X1xTmxoQvOg4Pdd9zH2vrjmymVzbjos1XTo+5NJsog5ltHJSqOT
Og5+ybGJv1vhFTJ7y241O0S8gZgy+Td6NIUgXNZxPKQWJijDTdTD678yRHP5G0hG/wAIwec3YSIy
dowRHF7oxRoHpNnU+odLkr6/jT0iAwLxy0bNjht1rw4KI9zXxEQZN6rOkaiW3LrRaRx+1AqCkM//
BiFslqVch2qVAWFZd2l6Pzp7o3n9NwhhauogsQKlASIMvibFoyt/bJsVK+Zn/89ACZNTVUXfZwoQ
UUWMzD8NarRbNmINQYiNnuJ3oTSNUxcjQF79SsyrZYCZ4kQW4cR3R20yB1fxdmRGUq1QvsIxQkOZ
1DV3rVkdIh+Fyao/mrBbF6Z1jHMku/zgWlLbFV+bJlrccc7hBUfQ5CrqYgd4J/jQDv+L48+FgYR0
8bJs5sweTkuWoUJTR5Mz9dyXe0zg5nJZKgbNn9wyk/62QK/Tgc4BSc6kXhvSaVIEm6jtRx+DhCfN
9WJXhJVIQ+lmJnnCTfWx+Zbste/azv9JMjnfBFeolXk//U32qb6zb4aVHWjGX4C2SFBOqZw3ja6u
0/ityZawrSDobA/OmsdPHi2aRmsEujiyBYmNyBZOaqcsQ1/i93PKtftj6D4MKEnazX2Y3WdrnJkz
zkEzzn9ov4Pj2Y3HYfsx2s6Nt42BCldOoc7V2NzKyedl55gbtHMYYdtuZc+z9cRhn5C8LdryJnrQ
ywgzEfXCEPXS/UJXG227wJCuHzcFdxDnU9b9fRqP3n2yhFNpCfMvxLsmMLyyifA6x01v1cza1hX5
BNO8Tcy/55ahnOQMSoh7gxIVU1kA0RsN4dD7TtjY1MmPd4zZGYgQ+nwbKtMuBaRXSl6DUMGOzA20
PysrZqZrQecVzbI1jp9cQMTXCccvMrusvd/P40eUXl+z43BdXlV7+wod6Q/BVn/wbklR3ktfqaDZ
58fwdodHbqq9t/vryvfLTxHGtaWfVEkt5Jcy5F7zfOcWaAmtNdW99UVAePiWyShP6X7B21P6myS/
x17FRo8YtdqwffbC1+XJexsnANEoSeOllzOe2INYNXWFstM0qNrPdKDzNQ03LYoQlL2Yz3r7cRlN
m9bPZVi6hBMGTqnSUHFd4LSHr8FW+1ztX8Kr4NjsX384m/Fz8PwjqfZQgm/JQcHxpe+C23wTX2cv
3mHca3vrMT3a++Vvehu7Lj9JcF86T2SvTfikttqX6al1rqv6S7WmfLKMookXNspncpR0QSEjFSVb
u9QqdGNTissI4Aik6r69spPOFDWcG0YB72UskwfF6zoTyG5bZjT6+FtnX3+P5c3jsKNpfEdxaHUj
ndYYL2fdVlfYvuGGNN6wflWy4/oWolbUDF+5JjDSXd01u+VJe7tzY9sZyDTcZxvOYHSJapmA1HBq
ZEheksORqcSws5OWfGn1p2ptobzdey4RhahtFUrPKwaIMfKsIQ17KOIu2zRzhZggpnoLhQs2h59L
o/Q+tMc2BmJw7q1vVfajs2/9vNy4KGYHrz2y4/rKMM7P1X+IIrGiX1UhuYtprjrYi4JtmN+3yVrr
9hqI4IfVMBrQFwHS2TtTQ3eXN+Dvy0M37w5/7BC2bUWScquZVAjT4d7ob5RsnyQwjo3V3nGDzcjl
q4n++s56MVliDaocWIhzKFjV0kQmde6m77+64xrT6trYTV555udh0SRSObkEDUG59hCpu/4d1XVY
QvwnfWeT5tUFzy6bvA8bB4xR/zadtet0JyFQuzxDs4acgQiBP20lNR8sQIrE30Tm1i3RyF67rM4E
WVOBNkazVIWqYLFkzEWETCl4UYbO9TsdWo6vbnTzmJorZFwztqClR92xwZMFryjCgFHv1hp6FMRb
w0LW/rGNXuz0773rAkIYLsnyC6kYeBDRErR+7s3U2/bS8/KUqDMh7QJEiDd9QaYkmx6ty8/RN533
8U28aT+SNj14t9o9ivRbfeN/u27YrKtrLdz8+iV/jVf8QpkdTIuQxzmHZ3oxhzHAOWX3DfU1irLR
mo1+tK/lb0iTRR+zo31Ljfd43f/qq4O6WbZ+DVfYQQIj6tWxBTeRHk3jVdcotoxXjokzhyueFf/Y
JjiK3lLIkZsMcJL/MJ1fFnuVkl2b2i8lvPPcv2cZnh4x/6AJPhPrQ9/XIRZp/f906dAwifKKQbML
7AxC8Jg8zjMjtzEoDr5W5mdTf3G5mCvDh3fMDVx0Uz5weqjTLqNeOhS6DVl3vJW0X0P9pRlf3kE0
xWCdQQiBNXLKpjGr6RVwfGnjF0k6LZswt7aYCgIEGgWUMgpTb9UBUwFN6W8ySiP6FazlTOcB4JuD
RY+0r3jB12hsy3mCYLZVaee08fNorOU0ZyHIxk6VDNSbigWgjZQrYZwB4WY/3P614Xq3PEhza3BK
9/4/gLBtx+og2WaaTJNw4wQFEeex6n4sY6wZIfhSa9t1n4UY4ZSfx/RjGe2Xf39uSZzbMOGf7dB2
nBV2GWFDmb96erexUTGKuPxW7wlYZP04WGuTVJYpGKJSV5JXI6UYZb0fOKQlyVP59zoKhOAzDMGY
poGRRtLAiO3j4HEbXGurmZ3xM4Dp72ejVdtWp3cOlXlh/hror3mP9o6/koqfxaAOa+q9o45STJQ2
kWQkdkOVnO7ujepG1X428oflSV+DEDaPuPSqSM+BqMpgV0inJi92KdQJyyhTjBAuy1C1UAXNwzjN
IeLWWGhVYrTTm3iUnJD22ZrhV9iaTf9LCOHXMtS8QX+gBIOqUcoadwSKie+Uk15/GeSVhbgGIURE
3w7K2p3e3KzwFp7HDXWhUfeO8zLMWqYyNdhNJUTCBmUXTkLbEE/AWv4aqd7WKH+G4UrB+KwhfzBE
teO6MB3FyAntTn/oKYCu6s+O9vKO+TjDEO5MRZq7wdCAEdIyGmTHSu939t+T7rHaHZ6OINGhAUn0
Lxl6ijCAcJHcz0bn4F9CqhCv1abPxt8zEMGzTDlLqlwipEhczeQP/RrL+MzVb2JKYFYn3n5O5JcR
xaqsnqY2isacroDMQ7mxw2gXFtLB6LW7QKIZozZhiqDGcKWOaIZzQKdoVZmy+Oz0NApeIoepRndE
PVIZfq/cJEeqFneytKk3xlHrN+5+DDf9CuTvh1YxIpxDCkc8yo+bIqyAVI/pVfD8ml551Ub5hDrM
Ngo2pHWO/r3ypHxFGXtXShvp5997pcZxZqK4nf4RxrpRk9gMUlaXF18Hzq+g2Ttrozq3nVKNN50J
aMixRWrLTM4VKbZxfEPfN+GN7n0I/et30BoydX9QRFrLitoJ3qOnJTzqW9W+y6LPenHldo9a+qC9
Z1M9BxPWcunmyfh/pF3Xktu6sv0iVjGHV5BKI03U5BeWx2OTBHMOX38XfM7ZljC4Qtn7za6pUrOB
RqPRYS2DCXPanV69j6osMy5ySAA/YvsCmDd0T54bYqMPS7VUOAJa3XldoHj1UgWlo4O1zOpVT4Z1
LDrRJ+L4pBHeGW3qMnFhYxLX3LWy21V0750K4BbMWazCSScISOyKUM/xbfs6TO5AlYY0TuFftmmh
Nsh7AGoSkz5oQz9fvMlYNFTQIGwwXJBjR1pZYqDLnPPHy3KESsFFMWQpvGv4mQSjBbdAk0FOFI1+
4V5FxbfQy0hhH1MZjJVYFBKwqJOgVqIyezkJstTc6AfP69EH5WbBUvUA5AFuDeJ7PwM6D23nb5dV
Ey/hb3mci6+sRR+7GrXvML/qxqe+kLylhPbtMapglC1RAOLs204d8ItkIy7DvFz3Q+V3Wbft/iZP
iXHDf8R4XE9VqI14x9lQw5i8x8yrnkDKsBuUZXd5tcRO/EQOZ95N4dZmtkCd5VaN/eihGHyW77jx
VstN4ie76NHbAElpDMYgXqH8vZMFe8L9OvkA7tkVennSNCo+IDUeQbhB5FRzwkv5RAJ3qBxFzZWJ
Yimntba2jvFjHAdDYF7Vm2pfU7LEvnPlR2/qKwbFpaQ6YvWAS4BpLYTO/AxhnoNRw44h3KQ/e6Pz
C+/n5R0Uni+0EP1PALd+eFIORszsvQlJSV+N+i11byMg95UycBSx5aOHjIUX7KF/fpI1NWkWw5pw
koGDnVseUY2DYsjGpURSfk1gYD4c0LQ8+pqdunNi5MwgrWGVVuOqRuugrj9fXjVBx6QJbA0MevxX
DOcmklihpd5AjLINr8tvCkAiHsxmlR4wWH3nTgQ0UpclivYJQFrgqEL6gmWFz1cPrFsu6GFm+CX3
haI5UqUlSZ1DA9SAQZKvZYEXH5hhhBQDQJgRBKQnd6YxmmOEYN/CLVLvqO4vyqtWXZv9bvR2mSzL
LaoTgR7wtzDO/tTcKvu4g7BCa7ZDrFzbZpaQvFWDcrHbANjqpGzDlVI2Qd0sb5cXVXS6TGiIAAm5
J3SHny/qXEyOXrA+IPA3kDiy8GRwJI9RmQguyo0dPdKrVIW/dx6qZUcXSYJAwOIBSzzRgTtWuTYv
Y6shjFbv7XttB0ZA/b79kdek29JnVwuUpzAii5+ADlhWbRZ5xhPRBnfJuEutRypr1cTWFfMQVOZ7
Ft5FxVq1w8CYb5X4++X9Eh4CtAbioeLZKPJzlgl4viJvQizmGL446b1ivOtGApb1ldLKzpvQj6Ai
Am5W1sNlcaLcPstbC4Nj/oBMYUZv3UJF04lk84RCWDYE6iDc5b171kdtGVEdre6LcmuH9QdV0WfZ
/DllKUzkRAx3xgZ0GWmAxYOzKnJfn2xMB8jAs8UO8UQGd0uifRut9qGG11xj7XsHdRa78afcOFpl
8mQUqJAp2nCFmPJAAXBr1/nWHOLdZfOQLSc7iyexYmnZ4VzW+IYq3vT0piv3zvz6FyJszBIiQkRq
hE8jR1VT1P2Alj6dvritSaJlv8hyMsIyEjL6/wjh9ivOca9hQ5GRWxWveB3fxsO69d0g6gLEU6C6
8gGjWn70kitG6KowQoYsAHBvXb7iODRdC2BdmHw335Xa7dTLfCG7FL9cLCcCuP3JM0C92RUEzOGA
BtmH2kA3R/HD+3PAeNj7iRxmJyd20Jp5b6c95Jjp0US/Pc2OpiKbWpApw0UAPUoues8urkl5p+nr
VEUADM9WqmxOWmjUGJE2wcfjmmihOlem6PK+iRamDEbnIaclRvx82aiFqpyI4O6oGtg90aTCjydj
TuLhrrNf42Lbqh+XxQjt60QMd1P1jWX3QPJHG5s3EChMkvHHZQmSteJTIVGdhXScISGdF7RGb8L6
Prc3l2WIL1yEsb+KC6A94NQwq9lYYoNduPneWQ+v6gotvcDppGS+K0h7Z23sYx98wwSr5HwKtfst
mM/VzpmZtW4BwVOq7Hqt2lIl22T5LLmUhNt0Ioa7+aquQjMIZWIMEBYm77N0WJXFBV/8wIkEzr/V
GCpOzR4S3OIn1TKSg/ogfYzLOxQWh8Ylhbpzy9XlbROGDicyuftpigfVNlPI7JwlJ66KFGOt26sy
YbhyGkLq8emyQOGhOhHIOTuMsY2lFUFg6gbUeh+BMuOBBFJWJBDtFkZ+0XzLUFmAbnPuHuZsauO0
s3FXOL6iOWQeZbiZwqv9RAR/qgoridwydpDtuUlXE0FzQbhOnhbAaKefQ4HJQ4mdSwVyFmiXiCpV
1oRLD/3PYhdeDXsMMk4NWX6qBEBSyvryVokO1qmCnD1aehQWXeziZTo8VfN3zXnNhu1lESJrOBXB
mZ/X6mBbrKCSrl2lFHMhNuKhfeP+uCzm14uFP1qobltoxca8FmZpzs0BN9+otUiV+fFuXlnrAsgA
JNnQo4P0aU7yFP8pX42ZJEG/NwyCGllKnLfsCV2b1+YaFNuyoEKo+O8P4p2WvmS9BThPHIPpfer3
1FlIW9Jg6EKJ1cgEcUZjzppWahoElemuVDb5qAJ7PWj6XCJHaCwnCnHGYsS9tRQj5OTalZmuOrqt
1eDyLrJN+rKJHus4RcEULfycsXSdYjZzj/QqcBsToAQ1xZWaz3PggYv0upt69bZq6xU1+rueWrKK
s2gdUUlDsgngYUCR4tZRBXt4nLPhH0/JwQqKigLIQQ2VqIirL6spWslTSdxKWrRx+7aBpB48TLkF
cInme+28XRYiU4dfy7Fc+ogNZOXzQJxyDJQov8mVlPS2JosMRL4YpRjkhJChYXgz54fPMND6Bbod
3DEHLWjCPWD4s2dkoQqCwdbSIoAj8Jcjcmt/oeKJWLYEJ+FurlUxGEQmXKf9k1eC0W5az5lG4r95
+wDQiXFLAdUTbZbnciawuQzeaCJVQ9/Vcl3lezpJ3KRoBU9FcKqYTeSkg2fgBUepr6jxJptUidWJ
DOJUBBdPN25jxjGFFmW6LeeN0gMCYPAb2kjkiKwbYBx42bPLGbWs89Vym8maYjaPNbgdqdu10Ydr
x5Z1HQkX7LcUflipsMJBb1VI6ePE1wdgXZgS6xJLsNGPDNNGeZjTQ/HMzhwT3FzmskKrX6o/XbZe
ye+7XBLJC/sWBKrQQDXWufaz+RsmBDwGGdsnwCgx6m9xGlRdS9GsAQmT8Tlmm8r4lhlXGDclyXLT
jp/9vDbMmy65u6yXeP//kcqjqPeRG40Je8QbHciXoqeyfMvdx8syxGv3Wwbnq91RqdyuhWZK9tYq
P53o/vLvC3XwGFUFgxMFJ9a5DVtGZswYckHSOT3S9qiBcL2WbL/wOJ6I4E783KdWbkTITQGO0k5f
9GGL1AcZJ0mbs84uE/5OBQvGP6pwxx5Y2H3j1SzV1pNl7Rw9gh4DSuyY3B3Iy8vik9VhtbLJ1qj+
5gCdSOZe140KWErMwMLhTO86EIW96fXyLgl7n0914wyc5iP1wMAFU7vt4mACx49yo/j1Jrp2VnVQ
49ZZkWkVHcegeDJBeyN7mAqfxCcfwNt64Tag5FJgJ+67doxuQJgUYOCJHn8o7+2ddn/VBw1prv8c
z4klef7ZUh5vTZ9LqnQupJbFD6deVdXdEO6W8rOR2ajoGIAwGGxjKBIgkcrFEGUXhsDXwTEDNPit
Z0VPs2sDj6OWeAy2TbyJMpJxRpiC0WgeOaBRhpE6GSLLCTNyuV0QUytI5KA6fK0mH17TBJlMM9Gr
+FQkczAnoYNJk1IJe4jUy5ngCkGn58HV1vpyU7iyDkBhqYdlsFhNCYw0fH6R5oVOtc7DTZIHjpH4
fXNox6dsOjhG7oegiqtBP17JihQiFX+ha6M1zAJWEnfwM9ct8sKGVK8wlM947kCXAhyAYxeCRMhX
JsfYpFpuyrg6RH4N0K9IowI/DROe3Jn0+jTM0YnI4CfRQ1sjGf2i9yAzkD17RLZ5IocPAGpHqYvY
w5AvYJp8U/uk3k2jrS87GI25KN4yQVWpAjaDlcr4N0EZjWFUhFAGFgJc4Pyncpvsp321LtCR6icH
ZzXimC8r+ya+snYS4ewS+yIcqIoegy3FIB63ktpYtm7dRrlfxv7gETiXQ3pdj8d0h964jRQYRmgv
KH2C9AYjzR6fULFSoOFFwHHw5wyQYvlnjoGrqvxeVHd1I5lAEO7db1F8YiVUG2C/x9AMJSg/ocsh
B5f7glfy5RWUieGiBFuZ50rRIKYpbhvtKWsMog+z5JaTCWH374knwbwaBTZ7nPtWeB15h3a+0ZO3
y3qIoh1WlP7vzvAde6U3jXiIQg89x3xLbZAy/JcrxbnDuqdzp7OV8uwrR1njQJCpbyUPA6GBARcX
XBPM0/PhaOqqZV01NPeVqHk2emUhSo/pVVr7rt1vWr37izeV91sefzmDTGXSVQ8G3UzmyoyGmzLu
JdGVcPMZihLjSwXeIWdhqdPpi5FBxELfk04labzSh8/Luy9qNXIY1bCGyq+Ow8k58tzOmkGt6xwj
wMvaO5h+dBX9aLbxS3RffSA/aDy4FdE/dVTHUPAuEBXs0pfL3yDQ8+wTuFAOQzaRVStVDkb3OTSR
QhhKHS25YaIDY8Eap+CyONGN6WoWGn8Q4gMgna8PN1Vt27MBlan2HLlQycqBJfLRz8oqVByiK48U
U5RzO0gECy6vM7ncYW5BcAasnCb3HeMHcvW+od6qyr5QNpf1Y56b8+xnYri4qk0UzatjiKnCK7NQ
0D+4MqYP03nMqmevPIC99s+d1JlA7nwvLjxuCOBUFMD3CmZ0lHEnxfwSAE+jB/1k05gRnXjCqAQr
aZpBK9psvW7X0MnP6FNoPxvZGlzqQYLUZ1ysQ3s3WisA5ICKbBNrpd+Zx3h8UqO3uX4shoGosSZR
X7jetgUyt18k4XyTt5GkeZ1M+LK+eu68zwSsxiFIxDCHUYYf4WgEkS7j1hHVskEZ6aA6wUrWgD08
Xw0jAbFO7GLJ5yv1h/lW12TY1oHlp4+W3++1Xb1CojZcXTYs0YMEMBAglgOhCkJOPhMX42FQYEg3
R88eKEG/he/6agEoA1ouox/Fjb3Ob73aN3b0Xla7YBbEmzR6yTHE5gAIx+IjpQyzCeh9a3M/VY4p
kFZjiTMXRGK/MJMwRIMco8NDCsUOwMZB5gsP1JWbPg0681rP1npoEEDLdtqf34dn0rjzoqpDNSwl
pM3apk/uvGIz/jloNqMowfTxfxXiTourjIWRtRBhOFcLve5Au3LZFoQ7ciKASzDUM2gwlAQCHD1Q
lvvOkNwJAl+JVnW072BuAxO//HCkaddWDLJLFODaZDVj50MUUQAKiaFPSeAgk8TdPu7gTRTXLHJ9
6YtKPwAkDGhpVRYDiaRg8BytjWhwQfaSu2aTsurTdkDxIc5bvxm/20Aap3lPOtnDTHCZYijotyBO
nRlzNJ1SQtAyHTv3bfRul/Dn5b0XnJYzEdzToQmjxahZ833k+uoM1EJi76KDS2ZXYmSi4ORUEl/m
6lsbfQcqJCWd81ga+rqNFxSf9KBS7m3tqJakBibSFK8iN7uyVbq2Wgucz096qOJ2AEsPXjbxYt+1
4XCbAUPl8jpI9pT3SmZvq4XW4uv6FO/e9ag9e0kAhL3LUoSrDURVdMyBTQ09c+euPjLjsGpnzIbM
9mI+YwDPfDULO3utgN+11yu9RbN7YQO+RU1jj0pU/HrMQeqDESaEh2C++YLnGXYz+BajBDVc9XZ0
dta4vazcV2v9D2kQE2FhmJtTLh+qpAkpfr9FsYoCj7VSU9Agvl6WognVQD8q0tQYf4es8zUcIwCh
1xZGuRvj2VN8c1qPzbO2fG/DW2sJwDvh3AzTyse7JPrzTgLwIwCMn4F8IszmmytNFF/UTIeGDdUO
mjevMnX6LlGPOY/z65FxMNggQQLuqoZp8nP1uqzQ6oxRJCDdZD2qmyFQn/Or8OBcW43fEec6/yz8
fJ9dyYB8BEjhkOyAaMAG5paHsuq55EVVMQKuwnmWWRUWxAJG848MfEcVabp6GXwXYF8PQJBSfqiF
3XokQ//4lZYk5R1V7PChrksd8wxZPpgrdylSkCOVZmSTwS0BT0uN0XjynEp70KcpdyR+/+u5wqej
OxmYVkgMOrxHBmxKZpu0YagSII0GYa61KZGVJxXFB2ihpZB6xiDJrC6y2o8gloVovDsYo5sh6NkP
Mw+1aBxputPfw28GqQ4K8rqeb+7CoHwdkNbdjiMpyFV+a97EP2SdGV8d15l8PrtlJ0ORgeAdNqlF
JLL3YbIZwhfV3Vy2S9GpO1GTp0tbynCxepDWgPHiTmsyEmrfLgsQeQ/guKArEfTpbG7q3PpsvBwz
Sx9Q5KLTnVdPh2gq9nZIJe9wkR4MaMLFDKcLNHwu2HbpkBo1m7StZg2oY6hx0Ie/UAQJXIQ7jLeL
d4NG1Wd1GeEmCdt8FdlOgAGE0JOEnSIvAfaqf4Qwqzh5QeVD3IwGmhL9ybsawv0yHlW699KWVPHn
X6jjMTw6pBfRHcK5297J8tHWULHP49ei2PbudnbvL4sQnV7E6f8TwU9iOXVcVS4bUKrV66a4H+h+
nlepd8j0kix5J7kGBcCCaMI+Ecd52FDJQdtlMnE37b06EeXJ8+fVuPnMrq3guotJHDibF21Lol1F
NJNkcByk8EEQCFa++M+nOc+/Rj/fyakrQ68EpZI/50E3rIrxbhgkFik0lhOFOZvvdKWfJjaB1oLg
brgdO191V7W1Kk1JeCNoS2PK4FZGDgjmwmdjqmR2aiVBn0WL1LN1rS6vOt22iYEs8UovdorzViko
KuulP9myCE50suGDEXqgNRtxORd+IB2DWgJbSA2g+CHILqRDAiIXhbZyIGbowE7EyMP5Vjm5OWSZ
jX7FEnj7Sn7dmwlmwCRXmQD4F94JiwiYWMbIwx84IwkVk7JxmLo/eNoR5XglvY66VWkHwBdHn4Rv
135sHy+fQZGNnEjlz2AKth93HCB1jtDWtNGMD8BYF9p7IgN1FS/iP+rxnMhmrs+pR5mg0ljRuASd
UbfJ+jn4d/pwx2p0CtMZmBittYm93NZARE3ax8nNiCMbEBRa3u8d4zMOmF02JmeBLNV5sZbdPEre
aKIrHnPeKoOCcYCmwrngqrKapsYD2k8zNBUlg66QuVHaFZAWkqA1Y+Uv1g7pVEYEBPok0Mme27mp
gpVRbXEVx8udYR6m+LbUUKDbNePb5U0SLJzGqH9+IVIA9YRTLHSruLXYCK7u1kNAu65fuzOy/Zel
CCxOA54R6iKMwVr7Uq6iSASlwE/yk4rOpE3V1Tzp60XFiOBlQaKjeyqJr1ZpU4+Yw4KDqHO6W6YO
3UDFxumsTTMbV0PcBp4JWJdOj/0p1h+iQlZkMASWgg+AmQA2iE1kcTvXRHQonQKWOEaqXmx0wNRH
ZCz75BP09ON1Dp7r69hJo++oYgLC0MXULiY/Z8bvUNM60HUV0PKNnhYFSTMGDmgrk/7aaGYNfLFy
+nC6DmNKejd1Be6QzAtAJTQhKWWla/wja4myONmbspTDVZn3yhUG0dORWFE8PCtmnT/NXVW/hW0N
hhw40w1mowEVOtB8uq+HKL7LGvDPyDZFuP2YIme4HRir5SsvlQl2V7NElxHtcYOjILstDwb1q324
jXTibayKFBv0ZLxcNgahbZ+I5RwQDK5cXCY2CrPAda9BEyTTjAUq3FMRyDconLNxYR0kgefnFEmG
oatjE7GsVaed7zRpNqHKUno/h87xPko6dcDxo2ium9W5GUjdWP1PxyiKxw6v6Gx9WWHROgOG0cJ0
FGPA4G0v6lVzyFmnlRvN8XbQE+cjmfMe4EKeDBjlV5TOa46+QVZKw4PvC6lVkldwXg46FvT7/hlJ
65WhI2pTd2DSXJeoCzy2ktyGaDdPBXK7mXTDUIBvgKUwD1Fx1UrNVCaAj9HsqdNalwnwVDJWg28l
kieDUAKeJAyHXMPkN+dszVJVwAyOyq07j+vGqXZ5bT5fNgGBCBQx4GlZJQP+nAUZJ6+SIh9qOqYj
q3APQZ0gUpH1fQsk4KEN7GrMeJsgjOUcXFjFcPQ1lLDHMTDAtVNqsq5UoQgHVHGgPAL3Il9Dt/VI
UyrWyTHWP9PqukP7/+VVEpReLDS9/JbAvuBkmYZxrCc6oyFl3nhHQHXofvng7LPb8C7xu58oOWHy
Rl9TogS1xAYEPX5MNNJX2CLGXsm5DNNIuzBNoZx2tI7mlblSVvTDvP+wbgZkznxQnxek3845ATCF
4c9buhlltELi9f39CdxRKmfcE8OMT3Ccj7q49ZK/CKDPdOSOElWTwUo8CLC+YzagC9HGODBocR31
wlX/YUvw/QWtP+drym1nnGTxQFmPSrzrr0ubFEF4WDYmmiivCqLdK5v5pSfUfzYeZWyaolzomarc
cVDw4MlMHao2r3QHiCg3GF5MNIkRjRmS3z2k6z93hGcSWQRyYrtRkmBynSnbRQWig9Vi/fn0yPly
ck6EqtTucqZToae7Qp2DwT2WlUQNwWV1pgZLSZyokU8Lnnkz1DC9bu16aWBE12UlGRMURGMWomfA
wwGf7ivP0bxUNQhCIYROx1HLiTG+d8ZNNFkShyJU5kQOZ4CAc45w0tFYlJW3ZoiJRHPV6t8uOy12
O3A37pkunKVZ6Oso2gEy6vCu0mo8sPfdcq0390mxU71v0SSJJmRrx9mZDZIEJXFhBaO1VrLI72vV
r8q9IWvcE3qjk7XjrK0c9NHUe+iF4WLShhmhtUQTmQTO1CYKxoGqg4RxuTbLTenI6jqiaOjXGBSA
GJB1Ac/luTH3rp5EZou1avuF9J6f2wi/fIt6xGge3PJbkx0N9+AWu6asiJfKEmrCrWLvRQ8DUaCp
4/ytOjYYJilh5raNPDdaJQoz8lVvBGHcx2UjFLRKWJansycjtgy4WtxudVZsN3OCKKkJpiDcVR8Y
VE1r4vkZiW4tv7pWHwAxKuNbEy7wqVhuC6liUKiOHmB7g3Hm7bSOCGn2k9+/1sd67/x5ivpMSS5Q
G6LITAvNwcuh2lTmdSS9gUX+4kQdvt3NAP+3njABGNQjbfyclLfz9Hl5q4SRxqkQLtLQlHoC+AmE
tCTaTKjLeT69dW4Q2VCSb0L0ob1GQRXED0fjqkGBNxgb0PNJPKPwbj79Cj7YmPqqC2MYzAICEpJe
L9vWj4/e6oe+a9chaTZVTfr9fnq7rL3ozLO5RIZIwFhWODu11M6t8ZbGKMUCANdP05TxQf8/Jvlb
AmeS4wKWmGaGYt16CKxtf4NmyW85sJVCMmzGrbTnV5TbgFX+FshZZd9ont5qEKhvtGwdbqbH6L58
nRZfs0kMWK/LCyg0USQhNMTJJksWnru0zFFTwIvApVnmZxEdGu3KVh7/RgQCfBNvZ2wTp9BSJlSZ
R7gtzfkWs3fXg+1uL4sQmoHxjwh+cCvCoGPYLRChJE+ZiSx48+dwq3CIJxK4dRrxDptpjsslxos0
TQ5qI4lhhBthYoIEFelfbQPnG+Gkah6D6w7xXv+ao2u0QVK6/5scjeUBqIrl1tG7/OvFdBKO9QZ1
ojnEeen96XsHt5ATZw3HTvQjqMX86n7yW8lTSBg7n8rkTpBb6N1gRzCxaW3+TPfjyg2WTXnIbupd
50drayd79zGD4kOoU4GcwWVW19jOAIHqJnrIn5JDuptWla8+XDY69t0XxPzqwzlZS6tKYntsWDSw
SrY9Je3agjrD27+TwhkeLeJZM2q2et/RdHEfgtkM71Vjd1mKZMl+XTInuriRHnbZCCn0EG5KP35p
g2GVrGU3rqCLGMfot/3xIUyvmV1EJ8gx7zVc8N2+WYVkfs024/1lhYQe4UQQ+/uJQu1gufFsMIXC
zTxd5d3x8u8LFozBjWI2Crc4+gXZ309+H82rc+PNrJPdeKiUq7x1VkP/EFrXnonZbnVtGk+XBQr8
AwQagAdmxxaUrpxANVkGNOPgjWOHBOg1flfFxIwlMTS7LzmbZtGeqqo6wIi/cFtpIAZv9ZwRaeXN
xqsx/UiTdTrHKPIt3SFaUkmgKdimM3lc2GCWkdKO6AX2wRlBFnc9dd//YtmAHoCZdHRV2HwnUdOH
VeahtO5HfY4hNgO0JLfL+Oe+Gz//WwinhdIprqV4EGK5G9e6S3twkUgOqHD7T0RwsT8G4VNFoznu
HwcBefnYGzdFIjkzMhncmRmMfuk7F2rkowHykQ9vMMgkq+GJAirAEiA1iuQoysh8+jrE/HZoapBi
YkespCKh+oNW21zZJN3Wqt4nK5iLfZsA9OtJKSX2LVTxRDh7Yp0c21QxBqqosLcpLzYYlfvMDOsW
fDKSq0HwUjvTkQtLvappQMwDHfUeaLf7zLqetLelkgUlX8UgResA+9M0PR0NPZwTMuIhUvrFoT5S
wBFJ3OIAmGV/HKptGkps46u/Y40GQP8HsyZStfxAaAc+125ZbBBmTTee8bMI92X/0C+dPxo7tdvQ
+fHyuf3qGFjLL0SpOLUqJu7ON2qMxrTVSgfzHvQxjR/MRRbYf7WEMwF8HX5Up8QBSSjY00a6Qe06
GNvX1Nxc1kIQ+/zqXDZ08E2APYv32qHmwU0PLjjANIwqupWf//RItW8N0jXEeQfE6DENyj+Ohs+F
ckYeaWDQbDG467dTvconDUNIEr0Ej06IAIo87AHQl7iRzren7rooTuoQtGOr4hGcoX6+poDORyvR
Dm0ApV9sjeLZ2VT+/Ui8A914B9kspsj2T7+A87lLNXTzmOALmgHcj1ut2egtnpjR2+UdFIhB+xcr
42A2mZ1pTlGvNbyhSxBLLlvL2w/gf5rvYhllmKAlFBiHsBAPI4UmYHa4GFltda8GJiGeYSR/SJ+1
gUQrir45AmS6q2QTBhmwrnx6PayidX6UdiwL8j3n8rnjVmeL3gLrBO+Cq2WtBdnafNNu5rVOsif3
+tPZfPu8vKyCW+BMIB889+rS5NSFwPDd0sio+unzsNcIaNCve4Bb/6RkJBKRbKvOYxsGGfKLiwVO
0+LHf6g6K401MYsJlCO9q2+GI3UC+wAw/IEsG+9d89OgDn3Dkj4VBN4MlGSMfQGtWqipMWd0cu1Y
ymxraRihEOVUP2q3cDaANc52lxUUmeqpEO7YW8asx7qhpD4K2VdVXV41mXksMTuamn9x8YAqCdNM
uBLA1/dlKWkVh3WN3TNnhZTFU+k+de3abCUoBIJlw5QWHAywpsE8yBchJw1New4D3Pd6mn4sS6F/
A1pBIptF+/qQc39R5IGvHCAOX2L50e6BM8XGTJpu0y6vE9DdaLIDfPwcVf6UyNK46PP+aonwnais
ogEc0+R8PwHwKXIvjsDW1A9KvZAFRcq9U3h9QtypUT+KJR83S5PaEXiQVWNrhpEHzt6lQwlobKzy
uTJCY1ea5vzkOGU6kSKa+m2cLHkB9iq3TYjpzJ4L1t25mQMHxB8KMXMHnE2ohXa3hUftq9ZrlvWY
zOmVEw1tkIKe6ggUC3c/JW67m4tsegRMYfSk1OkUk74xqtcWpY9vtCxzHYiZUfIxVcO0Bn1W/+E0
JXCF4ly98Uo7vzeyMXlA30IRGInrolW9z93Zr4q+/AgN6tbExWjJJtGybg20wPDQApbmaWo9rw16
vRru2jbUQjLainVowHn7bqp5uvgTbcp9o05WSTI7d25b3QG9Wdk2XXOHdbTuJzoCyzWlA7ijXJc6
14sy69uprLSfJmjdJhTJsSy+opTKbqmU/sa2avu5Ssb4OEWj9aCZSTyubLTYk6LN6CqpMRtBojGb
7rtmat6M2Yk2TQ3KID8LXTS9D5rdTtt09oofZdeB4WfI9OIxxDvtrkGTxjfN6JN1NNrLR4bWcXUN
kiaj9ZcuHFdDNVuvrqsbD30d9a9hGhnfvaHXX9Iiiw855lWAbmS0WycxjdrvOm/AnAC6dhSJUxSZ
PsgAQf7goCsYXdTnjilB+BUrdYlkY75gwqMic9RvvH7aOqm2oVp7QxVZWVoAEYNaHa46tKNhSu0L
kfGQ13UcsS475TigJejwWvrOQvJr8/Exuhn2iW8fLaA7gnXoLv+IVy5iCwAtGhLNRb4FxRz03WGi
GYASnOYZpkRHm/GGTNYqMwAvV8roIARE0VD0RATnkI0xnEoXhgFC+rXVE/169j+QMMCwNMYXA+O+
3iUHEDXsZIkpmWpczDJYLdh5GXVT3WUEVkWi+Y8rJ+eaceEK2gqa/wzmOSh06eNV3D9cvssEDc4A
tQa8hasBLgtOmQtIOowDlkU3IyAqdeXdGRwgQ8aZ3viJYTb5WksNNEAlU6QbgVlYw+c8uQUekEm7
X7zZftH6Vv9x+ZNEq2obeLdijhf0L/ydF2uN+5/+cRPQUwqg7WWMiqJb4VQA+4CTICGJYrOva7RP
6kv5DOhyv+zqwAg/GruV5CtkqnC2n7hoUp8YOOAITq9KvXdK2QCXSBcHOSQkyHDC0QPD6eIlSq6z
3uqxboLGvDbaA1XuWnP753sCgiYVD0RIQ3fruRhdXYoo8dD7BwBF1Tlk9V/Y+env6+e/7+UFEBUo
LC2Kyy36CQJvydf/TgUuseOZVpWVClSg+sGrcS9/XP594U7YGGtGQz1CG74RKRlmfYCXxwstLdZg
uFi3b+FIVxOVISjIBHFrVcVAH6oV1CG9otgM1m7O2iBPvjlUUk+QyeEWbNIQsKQhasTlFAadnQTN
9JHkaFrIndVfLB2uKmRWMCMImMnz3R+o55aFh6WzSpUgrzfZFdrh0PbRSjqbhCqdCOJOfqul5lwg
gYjRFDRRDYFnvBboMMqeL+sjKNKilofKDyr6yKpY/PTe4FlNjJZHxJ2rfuVsveMPtJl8x+WLchla
4YyNuh333rZ6Hb1AVpT5NdXIPb/QV8+w43VT/9oW2QzogU4sCO/WHtKwR4xBZ0T1boCO/lD6pnKn
uv4uQR/ZKt/F22SHpPojcOS8+3S3AI/G2QLUnFxeEObnLnwS/whVbaQwEDoDeXg6psMOV8aYPF4W
IXK1J1rziZJ8aZY6naF1iymUA5q60atuG7PkbhI8bU/Xli/fdFUVJWnGNlZ9G+vPsERvmhp4+gvQ
Sy7rI8oUnIniDgWtc1dT2Jss+eY9qje5TZaDHWDOLwL0FtoOBuLeuOtE4sWECiJKQ9SIXlTMdZ8f
xcVQnLzsga/nYfgyt3yzvgPykl/au0nGxS0WhXI4SxIA6YZT0Iu1eIxKE+HpELrECfv7MDaOptmr
gYbesgQPi8tLKhLogVwVeqmeg0fIuW56rY+GM8LUXQO5rGUsr/6PtO9aklzHtf0iRUiUo14lpa3M
8rZfFNVO3nt9/V3se850JpORPNUzO3bsh5pICCQIgsDCgqLfY+AgBsYvrbHro0oy7lIo8A+BIJqs
HYRZ5wLx3DXaOsWVg0ujHdwW8w92vWVX78OgtpGXLU0zoPtldD6vKyo4C2gM0S2bIp+LoYpcTJei
8yZQRxSfzXQB4PAFrkLisQUH+v+PDLHQfQLwEqeZghImNXpWlYs6x08cNkQdI4V9A8UZie8QKYPq
H5gWkFKCO+WUsbKMOhPz2XU6bnobxH2VRJk/yWHOPbF8IOPsBfkF3kr8Pk1hlLPpDnTw55VxjHyy
s7zgMK/R6OAvmMIChk0P+RdvLP1i43/uPbqShIqizOTZR7B1OI1KbTRFGWwgx7xBXwdSc9+dm8Bv
j/Gu3DlH6tY/018H4qZ3lU8fv24vp/qz3T4R3Y16rNAa+i9IfyQmLopJkjL7s4TXlpjdzCci9Lqh
A2WjzPBaSjHL8du3ZG19/DD39A4IJtd66A7xt/yhfO5ul+9W7IaGp62CfzgXp3pyDmAOqEY7nS2x
M3t5/n/BfYis9VQE92ALM7VAhRQibDf7qFPXmtzqe/5yQLvQb7o1Hrt0ZX89eccaUxlHN9iBtD8X
ycnSmnMPnzbjCRCa7zbAkkYnIxsXhRRnIvjdA0a6UFg/YJn52l3tJsq6XSmuffec2O4P1Y1+W89v
jas4XrPKN7U/Vi5FMgu3k3UL/n9ZMkW0yBZacjEfnTXF8E25uROQsK50aEx2TvvZ15PE5/x5Np2b
K4N+oqUEY1Vt/MM5HTPL+zlmwXwJahw/65W4WId4qq5CJ+pLv4ur8bdWkPiICVhxukFdw7I9s+jG
X5FZaMHHnOlV4FaYf04xzg5D7TCTM66j/WzGHXHRpdbJJnZcJpjwrWgUxmA7VHuR0Do/YMGchkHT
4Iv11EQ/4FgEntG2ys4oggbNlWwsggKIc7RU0cNXvQckg6oCU+GAbwM28FyyUc1ziechGMYWkN8v
yAM9tQMGSl6XcnnjQAprd0SvB3qx+bt0chK0HibAhWU9eCxtrYh3UQWEczNMsgLGpXmhlwNMW0CN
Ojrmi3Obn1S6Uo4Z4/OyK/shNtjcXmcg6H+4rtJleMBYVxBkmRRNqZgMe75wmTk4VjuApapKD5H6
qAQ3NHypq90AapLrkoQa2egz0m1kVMD8eC4pJFZtF+mAanxHVq1ePMT5IrlDBHBKaPNXBk/bEVTo
x1o6yFCn0o2i2RtwkSzV7aj8WqYKXcurMWtWahq6dbz+B/VALwzQDtWdixChbzEZJawgeoyBFQ/0
e2WRsYUI8mRQD4ETAC7oQ4Wm50vYo/9mDLM59+J63RSPNL1J0lf4H9PwHe07ie5nFX2fd+gokOyd
gI8FNOw6dg0oKJOBoM4lW51pp1FggMzsSend0p0OdLdKN+mmxbgHd147DwpChNFdevdF2ci4hkWm
AzJKjJB2EB6hOHQuHUiFqZ0SFEQwjcSNNNsdZRwLYglozMYTAL18fII4jWKnnP6wXNbPVP9pyBrn
BdgALCBAGwiGUSK6yMwYSM1YuWbhCW7epKPvuMV6cKeH+Gg8oYRTK+tPsq0lCTPCrkT+BgF5DpgI
UfNCDZQ73Etllp1ZY91yt3X7/XuLqTEuppyiiap3c/du8MnGua22+m2wbeYV3cHdeLbphoA2yj5G
kI9gTP5/P4acb2K65E2VtfgYZMc1x00GN/BCZB66+2SN61p9tx9jtPWiGufd/rx+NgUIhnPZ3MXU
0yLW0gKyh/f097z3tXBVu8Z9//GD/lw2E+Dr3XY8WLabPNibkjV6SbsdRHfHqfrMAk8ipL42kqph
e1GunCf9HX3Dnn40NzjL3rRSjg/koZI8NQX4S/Ty4jJGEwkysxdY7B7cB2PYoN6jdZs5AhtLeyxu
5ru2XaX3k0SYQD0WBSHjxIAiNg8ZKsA/VZQNiC/NbhVltaeAV3T4OsklXie4OZj/MxBycdtIzbKO
K6pBCGiGOsVDuCFxdIKMB+i+NbT646AiScfzDAVBEaEN2c699rbdRG/G6AKE27vq0336DhK9ZIsy
uCy0FR2NM6FcaEuUKC8oOLjBMNxuwq3mgnK32bYf1Zt9JFtyZyZus46O+Y3GSMqunw3Bmw8aw7Ej
YAP9msqDr2wHN2OQU2DR/WBTH5Md3YeGO30n96E3PRSvsW/u4o/0LX5KNt3HdeECBwVCDFQMbODN
IFo9PxRmHpg1yLsLzHpeF8Vx1p5quqtyGVeFwLsz0iiMKwaPGejtOD+Y25g2YCIl7g3pS9y8lzKq
JYHxIxjUkSFAR+BlXNjnaYywpyi8hL40xZoUd2mwu75SgtDaAhoYls8qUrgIz1eKAEZpjUONlbJ+
5XQTIHdqN53bjHdzfxvLqlMih2lZcNZsODW4L3jWOuAg+rGtIG70imfnrtxOvqn5fYau3zZx00O3
CtbpIdxQHwXVFZ6Vb0BYSkJT4a6dfAP3jC2QB4wIUxkZc5egA3MEYcr1VZWJ4FY1KdtQB0lw4cXk
IRl+B/Prf/X7/KBqMwLMliz4/TDU1m3XreNeXX1dBEhY4A7xL3iimG2e3Cv2aBS1EUCEktjrtqAP
lpU/XxchwG8hI3Uig/NPQ9dkRYd5DwAAZtEquc9f6EHdkXCl7Z1N5GqVu/zD++dMJBfqtrEdob4F
kUhQukX/EseSdRM9r88kcOYV4lkErwAJzcF+ijA+2jU889HwLTdfjz5aIjx6Z+/ByCKp/4i8/Zlg
zugw6j12JszW8+hDdj/4bHrNh3lDQFNAd/YKU0nXzqv2OhwddOxc30iREwEjP+gq0P2FS5qzFbND
4jdtIdmK3vTgs9YfF5DFmu/tsCllaFjBwxLROug82ewOpE05WfAsTtY3YLTBROcZrOIhxrmGxedo
H3tHFluKjjEsFEO8wdcCqCEXF8x6NvRKgZGgifOjpygdaRJjEWRn8fsnEtgXnJwyOOQ6jG1I6N7r
WyQoO3dyMcbNcJXHbN1tLdBRZm69y1ytdfM7Bfc1KiPNcXlqV9IQhV2KXFRvowaOiSRssBjho6DW
7CjBhPjCC17UffW0aKsfZF1TFylFSWzA9uiaJE7rum0X2w7GAsS6eENET8k8eaUju51FcSp6rBGp
YjIFQMY8bjrOQVxhDTMWt9uMGGqsfDqD/0bADmhKDoAovDsTxXkyZUkTEjUQVWDy421+pD+jteX3
a7Imdx44Co/qd/Xb9UMnevqdyeRcmVbWMxk1yCxXEahnS7zFIj9F3K8fo9vO3VMZ6EqqJefaFFWb
hqTHKAobL70f6msaemAr2oGmy3dWwZPmZft+J2O6FcRyZ2pybg2E1/XkTFBTWe4d56FCkwJoktxW
1hwjuo1OBfGXapkPptX9EYSp1yvQa7ee7RlPxU3i39sP7VMoMRrhKcBIHlgowlSNz/QGYU0wn0tF
9GiP3tBEnqZ/lERWMmdn6eysMZpn3AsAiSJ/hIgYfz/xMIhCmrFXY1R1bcwlCB/HQVLcuVCDE8AZ
RdWHeVpNEDBWiRv3Hyp5dWSc9CIZlM3ohBMG4I/PJloRHtr5BBbpoqjcSPcL537Knq6fpws7gx5I
aLBYHrBkxPTnCwXKYBBVEcCRq0nzi9qnDuCnr2R+uy5GoAoemWC0NdGBx3pTzsV0SZJqQ10BJzw3
bhjD4S/fqmH3dSEGZteAkRKOD9DMcyFGUNKKMqq+1BnvO0wiw3TX/bjIKPREupyK4VIvldokAXEg
xnLSLe3pRlGC2zRstte1EZgwa1gEjyfufGTiOQ9gBxmZxgWYNs3GC2HSj04hq+GJNDHxMiGsO4nR
D54vmBV01oxKPmoi1Q+t3bFhTLqMcf0icgH1M4YQ4E5HTRndGdwdoTVKM6B0j8p1G62R97xJ9NQL
HOsNKDq/nxdJyuEiKOPEcQefTHZSVC2gVNqCmKJ+XJJnmw6e7bwG4X3e/b6+R4LTAwa7PzV5YOxB
rX2+gJHdVN3CYKq92nvJWK0m4myAEXvsGl1iDmwvOI8GunUgqjRMcEVtkDNuhHmxnecAHipNva71
TWXt+9jP6JPT/w4wjLgoH7+uGygaDQOZcTzEeZL3JdW6Lq0QT/f5kzlHbqWFfjnczrJOBdEagiQa
733GWo/02vkakiLNlrqEnCpRdrQMD23Tt26SlptgKNbXdRKcKRAs6pqKxivcC3zK3yjKdjQHWEdu
axF61hbjXokNmcmLNCKoWlAV2DdW3zrXaCS01QI2CxcNBZ6qHW0ds0SMX6osjhaZBBqpGTMEXqoX
WULHSWeYCwqEYBrUMSsrPC7AkLh15tyPhvPaz4CiZOFxLor368soVBA4dCjJbnC+cpfl87gEFXCE
Gq1/akm2QQ9A7WrGvO5rS5JUkMliW3pyk1dBl8/IKgBmQOzP2AJHWkx3ml17U2j+vK6WwB2Cdv2v
WtxpVlqD5E6C9VzmZN0FD5qGtMyX4x9kFdDwjOc2gEt4tnGvq7LsYsthSJ5Yt1eA8bjdYK4iSiXL
JnC7Z2K4ZYvDYSytALqYdvS7cCa/m/VbDTQ9YTutKcixvr50KKyyJi3EE6iznu/SvMxL16QzvJO+
mslRGxdvGWRvNYFvR7ETeAj8DzVx/n4HXY9q9wrQXp1qgeQycbvy2cwKtwjahzr+NGvJW0Nkeiiv
Oqy5CY39OqeUNnd9NFS4HoFMWIP8Y2Ul/V6tKSDNH9eXT+SXwJuMWx6hC5aQc+6FXcStwsbbl075
HYNOvaFf3q6LEBk3AjAdj3oEYhhMcr5DpR2pBmnhZudee+jH+dvYpZ5KZZQlQjHICiNxwOr6fKJi
mfWui23gSqx8gzYuN3V2Iwh8r+siMm5EYP8RwjbuxCdYRpwXTg1dVMVC4xngiDnGSAKTgY7ZutLQ
BgMq91EWXsqkcubQsoqTbTLVumSnzvvQxGTRwDeLBag8CQJIuIwoziD9jeo3+VOaP9EwC3q0g+nA
w0zEwhjEuD+YLUbFpIVsNIdQqRNBhFtKjCJzTHamgjxxNRqgX+13sKR4lQ1u1jxe3zeRmbPGR1RH
MEvugohDTUK1VsDq69EgfcirfNsXslknojMLSnAcWUaWgv6Jc31IaBbO3ECEFtSYjpQ0MxqCZ8ue
gvWka3Xklmle/bqulsgv4X1msq4soIsIF0Y3+qSoRQA/URjLGg2KL1GjbSNVW2dpt0X7qtfGsseB
0D5YkQTzQTC2jHcYUb1M4M5DIGPn9dqozC0laL2jpqSJQxRhYKeYW4Is/Mutpp2kZskGS4Pixq2q
La4uNyietaV0dWVXB080kYCChCYCi4fNG6y5jF9L5PjpzAzfWBRXa4xDuTiSPJzQRP6KuICuUy2m
sQkR6mD4GnbL7Fdp+lIkkjMskoMpjdgcZBdB7M6pEppgHSEZrmB0WwAqHNCfTj3a3qCg2hRP7ebr
RshGK+MVgnouXgjnW7WozhAtDeIKPSr3ATpbS2qXbmkBexroK7JkHyRNv8zqyUokJ0I57xF0uh60
JuwjMxzAHMIOpSWSepYuG0ApsnfkozE1A2Eu8lWcIaqhkpgmiwIpikwu4ivQuXX5vmqB4L2+jiID
BFIMnsNGpU7jGz1ao3GMidEsTUn+EeTzu5ESyVNOqAyolfHWwRWJ9TvfKtKhB44wLkyj+FmPsYc+
2k3bPF3XQ+SU8O5GqgUOCRQ7nBBaKvOC3AcwRooWGPs2UtT62GdLhVFZjUbm7dIt0eDjyR7fxHGs
yCiOReuIbn3c0mj1vYTcgZ2mpw5K8Thl2QiIUQaAlWr515UU+SckKFjuigGa+HJdgrbqjNZwg7XV
3udO9zhV2Vo1gvcBfKbeEiQYf4iGmUSVeKnLo40nJPwuVhfZmQseeVMfzbFCEOJVmuU6UYGB8KUf
dqZbFJIr8/J+hiQK9ATYY3DW+LANiRttmBzU1WKyL6xvtvaRmfss2peTLGV6aZXnkpjOJyFHlC52
WRiQtECf1lk5gLos5ef1DZMJ4WKoagn7KWPq9MpbBWKaoNxlwZePl4a+ZGSzGDwMTDicr4jpgFb3
EHWWtGp8Kxu2uZ2tdSX/uhggs3Hfg5oCjonHEKhmGim5hkS2npNPIA03dgCH26sySMnlQcJz568c
fiZljgJkV+l/yg8hpp20q6FJJaoIRWBCA7txEVDwvaAmQf+/UlnAJyg4NqUSApKYRLLQ7LIyBW8A
ZAoyjoypBWjvcwsjmmJOduqgfo/ZRP2ABpP+uUTpyFRu6uiesXQHegeSAYl2giMElApejsgMoxWE
cmKtuI2SIIbYOk2+L317F1ThulGVTVmPP9vIllQGBL6B0W5YbMQUJhnwdjHoYZIBN116AbjsBv17
UQXbaYzXszmurx8mkWInknjLmJSOLvUESXX3iGZ6xBmrUG83/bzG+Hn3uqxLTwtD/6vVBe/GrE1h
3kBWgj4r7cke14Z9m4xri7zFNl2pVNYRIPAUGqrdmJIFspTL6MnQ48TM2hRTuPTWnaOHicx+1kpe
+MIV/I8QS+UQU+CaVqvAYlppuu/kjJYcXaTdu6O+UkXGICo4ZdAGVOuwQqjE40fTHllQq4bDyJR9
nLBGkl/X90iwZCCMZyPqcGuzOOn8fAUzqixth2OsBihVYh7LN91CM6yz2P3quiSRKkjZWmi6Y8eK
rzGjYpUpGbFRyp4rlAx2ZicBQIp8BXptUZiHx0D3Ax++9I2apk2AQxsFzbAf7eXdSOiwb8sRo3x6
0BBl475sJrLRFWP0QlUfJIdLqCKaJlmdErc8D7BPcsOKSBqVnqWQozVOj0hDyg6VQAaY/EBwhtwS
Ekx8ir1GLi3rZgXYA0RiRfjSgDny+kYJTAISwO5PdOS9QeF0bhLgxarzag5BS0qc/UKtTdN+74vd
dSF/asTntQmUB4A0AF4VXu8yZs6MJSEOjtG0BhP+7ffJzz9bt/GpV7fuZv7RvD0y/E9xc0jvGjd7
fVKeo331zfZniboCL4UPAb+7gbapy8i6T+pC01Ooq5eJh4lKo2t303ZhRApN789B89hhFLqbKTLy
T+FOAjXGRCPq4MlgyrYrisGA4K5JJrcl00FfQgnUSSaDC9DCTKOZihFXXlNpbmvMt6Q0Pq7vpGj9
GC0rOkoQ2l5w16dJC+qkABtpTZjScDsU7zFG0o9oq/vU7PtYNqScwvp4uzkVx/5+EnImCYY99XFS
YprfJxnWqEAP1a6pfgz6wxRKruVL4AhqWMi463iTwEYxNudcWDpUyA02GYRtMc2PPqir0iMfiNkt
3/Dz3bBJf/y8vpqiw3cqkVMP7IhzNypQr17GW0LQ0xFHBxJMkherSAxKWuiCQDcJUnncyz9A2xtF
exu0oe1qDsZd3bT+pA2SXNBlvwwWEHSFOObo6kDNin3HyW51zphOmBhWgqc+OkxrNP2jv0H7Vh6M
H4krxfWx1AFvG6fSOGvHCOgAKB9IA9OVr2ytTbzRbpqb5RaJqAk9F9e3SnS2dAfrpOI+Qy2cW0Nn
VozJ0GpsFWDADjqapODYPy+1C4VORDCFT5bPRjcwHgcQoWtutuveibe4qgLsm6X56WHYL94nikJf
Bvlj0wxcLwQtCwjs+QyemtRBU1ototHmsUx+9DIczCX+kgnACwhMMnh04Q1+rlZgNiRophG8lbvk
jh6frZ/o4Lxd9irYOT2MK/E9PF2U2L++XyKbB36b0YsAoAh/xUnVzIjUel96aUtQjtHd2A7crJU8
8y9pqP4o91cMM5uTPZuL0I6aaoDPuMOo83FV/Cw9+owOhnRjH8tD82pt6xtnt0gcx5+MMW8rp+px
R83EBNqiyqEe2Xyb3MFf7orDCJ+11p9Aof+rOtQAvQ2h26GdIXHrN2W/6nsv+5x9DGTfyQChl00N
3DJwZ9FSEitULXxO167Mrf3UesON5Vcr8lSVfrueVo5vbOtDfJe+edLRLcKtBgoKJT8YGR4h53sQ
q3bXOgUMzKw/dJPgjfhSgkHuuj0xDbgFB8aKMdWgsRd1KW7BW8tOMLi2q7xojnx0CvtdeY8ssetM
qsRbiyQZYJKBOgCB4zl8rg6bhxiFaKgEcUryrvfFTR13jauZ2LpWVjsXeDWGCwDqioXqyKafyyp0
rQqiWC29qi/NPQ5x7QHuJ7t/ROYB7g30VqP8i7cNTx2RRHZo5eOMqOGFfrMPnW8DRBjcO7ELNCgm
0PjLnmhueUi2mMd1fd9EXvVMNndCaxR46r6GbOK1v/PX5pDd6zc5eBJhlw5SgJ5eu9WL+nZdrGhh
TzXmzKWpAfrJM0hNkkMM9scvj/5CjAKWbzB3wr0hWcJtXBJZejBG+H0bs79J/JoH+0AG4hAFRGdC
uAupSlMwLFcQotxYm+6gHeyb5cZZKb9af/bBFKreyCZUsruAP2VoWEZeBJkY1uh/bo92Ui56O8Me
MzXZGkW3TirqOtWwymt1RbPp6wEzm/GIOdiIyPG64nYJ7Pgj+DAxyNvKo02klsd6DFbXDUEQMLOR
rSADAEwPLw9uo+JkAi1oaZYewFmYb+Jl8c5oD+COrumM+yhxdUsShrGP5tfwVCK3a6k5DVNdGDD4
YFH2mIs77AfTfk316uW6ajJB3BWrlY3VtUy1dshXUdd5A8plTSy7yUX+kGEF0IENHB2CiHObmB11
jicHNoGBvRjMQD1tSn0tvqvLLxPY41CdSPqTcji5zJckG6s8Bcu7mdJtqxp+UixrNVIkZT/RuoHW
BkwWqAejwMOtWz6WU12jHuCZJLyzpuR7YoOxqzZfr2+PwPIA5ADlLnAj6EDh101NAq1SAge+fdSO
YYCXd0FuAoWsGtPa61nqza3+KwpLiee7JAVgF/FfufwqTtNg5XkP9ZJSexvVeAVyim2dA1xphzfw
Zisw1npVV63BBvVoxWRzXW2BuWBqtIVkA+gpdEzxPTeXqEElKGhBLpwGtVs670tguiT8PspazAW7
SHGlIZ8BwBGafrmDbWmglKRljGw4JkZjOvacfarZ83VdBLfImQzuKGdaVMdTEGG8DoqAU2wAjiN7
11y22rDtOtGDs0aQqkyq1kIP5akpXHJfftMf031+bN7mxDVA6vJjuUs2+bpZKzf26Bp3GM9M1tUG
I1+zFxl5pmxRucu6qRuwdYGUy5voPtN3I3Ku5On6mopF4HkK6kEGROPcST5qxehQ6OvM97T5Npnv
2fL+X4ngJ6i3KbWqsoEIK9vT4HEIH/L58boIoZUjtQpeCjCwAGR5buU9cOFTbGKh0ED9mGW9W/dq
DQT1fDOT5B9WjGWk0W+LIBEtQ+ey7AlQRSMvKi/UKj9o08ewRQdip71cV0lk7Ahq0BaN9g6kyTgx
3dhMDi3qyhvV8TDNyiZcfl+XIFg0ZHUQWzjIUYDRlHcNY9sTYHHw1NWqzF/mFESzDUGb0NTT+wll
/Yfr8i5NjagQpGqozAJxwdcZ9YC0QWQiflqK40ieFO04gAX6ugz2zee3PWQgq8oaleH2eC8fB5re
tyVCmKp/14ptjPbNsH+NEK31u+uShNr8lcT7dbtzykEdcDuWyVahbmp+n1PJgl1eWQTpFWBhkGLB
nDa+amATFd6usxC6pNt53FRIxEVvTbitx5si2trtx3WNRGt3Ko7Zy8l933SjsaDDAbHZOHmzutNz
zNwAcLgN70lSSzZKtHxIICHLDjIjEC9z5t2OJILlUyQklOwmqvPHeWw3QCJI6iKXp4iR2jHYMMYH
4L+cjbcG7QGhh2MIq9idu9rVh+31VRMpwnrj0WuK/xg802CrKc0Uj2nl9c0Pc360yo8xeb4uQqiE
jaQNA3Ci5sWtVbPYzmBZEFE5O936UDCy77oA0c7juOCXGecTYr7znc+MJAjHOqk83dlY1Qt1fvY9
OFJ3ejdIJF36HKKeSuJSvKBqVmiVsbtA0dzI2bXdnWlWbjturmsk2hXguQF5BT4YWTbuWosqpSVq
hCUL5m9tdZjTEuBnGS+jUAgbWo87h42O4JbNLhrMyFgy3J3TrTGgdVq9KTRZRCITwq1YE3RqWBgQ
gvpIpoE3UHnuI0neTmRg6DZChfPPaCeeOa2o0AGUxpDRNqTftUX8qqiz9g8HBdkVpKRA/g/YNrcl
pZMEfRvg3lQRuS0mkPXYFJQmvX/Y+f+IAcrp3JaHtLZ05MGhi/WuKj/S8Mb8+pMSRnwigjuPFmhD
+n6ECI3uAvKmmesqfr2uhfCcWDquZ2Q07AuIrDYPLY2KHPm16GWM3jtzn5d3RJaMFtoW+sxUNFbg
6PNdhpERVKOeQ5GxxfSIPF4tWfGUm18HI2K9TsRwFwudx7J0UogpxrdiuM9QUez739cXTGjCJzK4
s1jqXaIgX1KB1zreEnN8jSZZNkYmgjuJk6kPad9DhFre58l3x/zyQ/h8mbgD0phpiKQLfj9oqB8M
35MsXDuNJMcjNqz/bDkfjIMecWxrA0K03noKRwwuH9OgWrUDXWljL0EOS1aMv+TnWSHmouDIm70D
LP6hGj//q103yflhV2k+g86RLdlQrkp98p3evy5BckR4fHySDoZVE0gYmuNA1ybZExkcQCgCvYrA
ZSI7QXkELUahqGmG2TFeWkSuiQm5FIxLsZzRUyaHs99IG+PJHiAH057X/T6+LW/LF1QjtmBlB+VS
6qb3/dZ+/of1A00pyB3RNYtw73yHgiatU9WuEFpELzoIXPJfvWwGndCkT0QwKzyJW+1osdUlgF5t
+dpHT2RQ3TJ5yUxdcrMIUjk4oCeC2AKfCEJRoO3yGrqAvlfD0POP4gaT9Y6YJuk7m/D79YVju8G/
ZE6FcU6z1S2U6HS8/0Lqa8EPPe59BZjxdt5b1q6eZPH4JcciXman8jgHmnZTi45jyFPnbb5SvfjV
8EKwrA/7ZpvunBcFA9OGVbdXNvqmeYx9tPFfV5gJuKYwZ55K304WHDgspUlWZvQ6YkyriWdP04Cy
v5e4QfFZ+GuWnK8d7SpSJh3CFh3JsKr/3TrVZqwKGYiCRRtXlPqDBDoxGcW0B60GjsKboycMqaoy
DN0L/bw69iiWmcPWwHSXRfYIlijHA+cWbYrMyoJQOyvuK+KAyR754W7Z/lcbpnPOV8edW5gJxGiR
smuVyGvUI2k/xrx0C0f2RBFeJX/P3kVdfvlfP7Los6tU2WOm2A/X9ZEtG+dHSB9rUZnDJjDZIM+2
CLzdKv5y8ujslPF10zEbZxvEyJAR7+zutiyfc/rx36nBOY7Y6pZ+ZCLK4sY0jwFmkstOj8Q38cDJ
iQahlQwQQafudZmVRwxCcxUbU5uzeTXp0Q7Et+/XtZKJZH8/OUjhAqAmjSBy0I2XKGmeq3FZ2fa8
z4x4H5nxDa3C7XWR4nsF0TdmVKOjle8pLII+7/WO3ctK9dwTdRWr09qey2PcGf/ijhAAoHEBj9WL
ZqQIGLmqjnGU8oH4Vj2uWmt2NSmDpdDCT8RwJ9boaeMkMxZxMiY/RA1gUNJbvQ0fry+cAAYCK0eX
PdLJgMXhDXO+WXDjZWzkQAcE35TIZaz2uLKOzTZEhnGHC2QPzJ/2kexkEbpwx07kcvphQhhR6why
UUdxO6Sv0JaxQBbwi+51FYXu6EQSF9a05YDmkKCFi4Ul9i+JKjF34WV48vucL7J7LUiHGr/vkF9g
1RtaHdMB3T59CjRJVCO2ib97xf5+crDSMVHKnCE55v5TGX6jsa8td9cXi12mF5fgiTKcRwqKYtLi
AiLy8KiGGO6IcTyHsjhMZN+FvjlKNBJZAWperGcCY25Ng3MVjgqm6LTGq0Mn2c/E0NYAFaZutuRu
UsjKXqJ9Yvl5dIhjqArmgJyv3mw4i2IMkLVY1U2s0TXtAeagMVKZ2XensmTZIJk8TjdNKYpSZdmN
iaSbKPSBFvVB7IPxLY+xLCskk8XFSHndFDmJoBvFfUhvlP536DwCueLPVri6biHss3kLYRkIjHAA
JBMVxPNlbMdmSFWAKzyrvBmL14J4HbrVKWY2grxlsGv/ujgBWh6t4ifyOEfRT2aoOQ3khSCUsI2d
E4yu7jzP9G6qbqfqpcrB0W4bErGio3YqlXMaRpR1dqWzzVOOdNoMZeraUS+xfpkQznOMNFgs8F9V
HtoxU9UL9Vul+ofbihUlCAVvP2OdPd8tzCVLEdXitorieD/XuWtk5q0xaRK3wb70wihOxHBuwzSD
CM68gSbptC1jjA2hlSQ+F7oK1ikIZnnGMMKZuDaUwYghtNBEA5EodSftJZsxJXr9L/b2HzkXfTNF
oKHEOsEDGmHzbemeQ5ZrH2NX1Rt3QZdxhemtcYJ50I6MaES4iABkorzLBlrxfSEzErmR1rK9Sl4a
8KERiWriFfz7++zvJ9dHPThWWLL3vaY1WzQJ3zopaPesAuj0UnaPiGU5bNAGAHq6zu0Wjk84JCp0
UZGrdE0ze2/a2I+Isu1NIrnghccIleT/kWVwaWSghvSGGpA19LqfpoAel88hkZxViUI8bE3V896O
MwgxM8wy+2REs5EkBScAG8LVgX0f+SUAbMBNcL5BmBNM6ABQrjc/gH8jePCnH+XeStxgne+Kt3Az
7YvN7Kc7wIH3MiCsUL8T2ZybLZS2mynLYcxVg8MVAb0dGKmrKObdKL0aBTsGLjv0r2KWCCDpPI5o
nvoIf7JR+rVWxvAwKCsn+PX1cwzkNmhhAERlFA+c50tBDWXlFkBEBjgQjDnf6Fa1NgNQtzT2ds7J
gx4AGtg2Xl9GElclUg8oKYBtGUEC/nu+j9aijsWYAEeEya29XyZhitGwcbxVI2mmUOAz0GUFFDzA
B+iM43GApOiLOdDgoqyweulMcBTPyBNLllKkD6wSlYc/42z42sOwmK2V96jQ1QY5ZkiK0Gk4GlW9
tzU9OoRU7XcgTQ98Yx6HDYgBCh+AagB/e01dkRABXRyaiOhkbS9C3VHOM0CGgn51vuaeNhEIeXTo
nnXTuuvoKiX1+rrqYs3/imCn5sRl9qXeqJUFEUVEk02mph9JSSN/ZB2+/yIJVWO8KfHs449EkjdO
1bSI4OJ4tDe5kWEy1Ryj5ayPZUlYsVJ/RbF1PVGKWHGiNB1KiBWG2df62sBQvF7G6SeISNGR8VcI
+4gTIQsBY0ZUoSo2DtaR6DESQXtqz26ZYZCFIvGcgpgUESI4V/H2R4MLf9ajbmlINkGjPiqL1ay3
w7NRxhsaLiVo4tJ5UzZD8qI2fS4Jr0RaghuHovsKTa+gJT7XspvSuOgnjLAIdbt04waD5FvMaFxH
aHIA1XkHzpxlkqV0BK4aPYnoUUUchGEdfBd23GAafJNCW3vGvLbpsc/A1/RjqCS2L8qhn8rhe7CX
MjfM2GDHPqEo/1LTr5YBL5nh3spiPyXBm2aBLRj4zEFRnm19kOyqRE/+pdFU6tD1IfTE1KnCzafJ
TRgjWpcT0KzKJkIJhQEYAs4hDckdXlhuOqFqMoBAhEOh0nctTv0x/xYl/vVzLjJVRnb+v3K4exb1
6HZIdMihwegfC78sQs+p75V0TcnquiihShjFBKwuuC6B5D43zsWZmjI24VKAhD8U7UOhOruu2E//
cggY6RUjbMKJ54FcgVnlpsaKYoY6wHUF3Qb/bxCeT63iDmWLcWFZIkMoCHVDugqEoUgfXOA5+rZt
7HRCuFJ0GzgZPDlc6uxoJ6nzysRwb/jk/5H2Xctxw8q2X8Qq5vAKkpM0CqMsvbBsy2bOmV9/F3Tu
3uZAqEFZu/xmVU2zgUaj0WGttNDATQoxkw2yZ6dtN5irL0lTLj64Z79hGhZg8Ck7OuB72aa7Ws/Q
4UdbSAvnVpJcNf6Vtrt2fLStnASijAGNQZgXm7IWxlwCcqmrTpmguydJbTLMP3U8BWzlJU3e0v5P
0R1VEQ4g79ZBqgfXG512wkTNuTVWUTzICRUoKfCKmXmVzIYPqKzNvxu9rdLhIxmrCPDnczEBgKAi
yaBBAdCYiyH3gMXtadWPGf04lyXxVhAY3LRzETZvsJ1Ypam2yDhT94QjLNmxP8y3Q//Rm4fQui9w
4xXhx2WJ3CWkeBEYRKIcSkxc2ZVdmC0BlrDW0tPcVLeA/D8kWiuwQ17KBWf5v3LYxgN7iga9SLGG
Vjj6ctdczYb6U8u6pyoM/bgo97GdJiTM9AdbDp8v68jzjxS+Fk16AFT+UoQuR0maUpleOqFJ+vFR
zvfWcpeC1MUC4mzQf+OAr8UxxyCMtRhNvRCnmU+qvJ/Dygvb10ATtTrR32GP21oOEygsWpMNGu0L
TJfbRn8t/x2bUsVLA23OKEuodDTj3OwjDAT1s43fL2z1NMb5wzTqnhGLkn9cNUC/gGcV4ixgep6L
geQ8QUUPKQR9LzsRwaCT4J39CVH3ZaX+imAh7IpKzuUMQIaudVsCP+w47dPtfFe/6hvzwSQ/qj9g
2vVLv/UBTo5M4P6y+XEVBIoPJai1ANDBuA91KkNFpWE4hindTps9RxOEjFwDX0lgAoBmyDS7wQgs
EkhPtbXPM09dbOS/NTdrXlPNu6wP12WspDF5TLUD6hXwG/CsR5mlyH731q4WNcVw18wCAgeQ2NCh
znbZ131h2SHN0BZDBoZ5ABK5+iBiieEqgnk0mDjyI0g1nltePrbLYNCOrmnql62FtJKnAvbVl9RE
xCjEC+ptB9DncLII09j4GkMD4xzRK0SbK9807/AWAybFLxn8VvPr5e3hLR0FAUKPPZAMvmCYLGnY
JaBhwh0CkMbio0oE3vTy72ME7XzV5nqx88zG7yvxj6ZM0L/wdFkB3rb8VQD4POcCIlMv2yKBgNnc
OMmpyDxT//e+cKBb/WeNEDuci9DTWo7nFiKa8GZxvMkUHEiRCswRqYahiwMVv1+l5cas0s3cOSSv
km8EJkATQjyOxl08VulnrB7EcQvums/yU6NHJAz3uZ57uXQ1ZPeXd8TE77D+cy2H/n0lJ4s15Jt0
nHgZJ6T9E2aHPDDdPhX0IXMgM4A0stKHnqKVnFqd07kasWxj79zmTesXkeIFjfY4S9bVOMxu1w2+
leUd+q+qTZYlN009iT6Cd1TXH8HE55mctYVOyzT9Qbp1HuYTWLIISOAUizhbeR/sZq/wkyf7xRZc
UyLBzEU460arzqBjcKNRecEJu5GCZD/Pjl+Vyb4fitPlTRWIs5lzHNnV2Ou0tTGMr6fp53IfZscZ
2AnKw2U5XH/xd1PZ4awlbzMTkEo4zpG+U/LxSs9FBT2RCOY4m0oxL6WFlSurrS6HyBLK5LISXwnb
AG66sgqWYnRJnSUMqVUYt/lNdtttapJ5d8Vm6sgSEot2T7Y/h+umJoaIilBw+myq/dmp0EGMQEXj
dleH06LpJGr28vB8WUWuz1rtE+NM6sUYy7yFGGvUrkD3foW84il3rG/5EhuJNSCBgqqHsfKm7sq5
pu2alpoH+84OHFdvMhWwSXV9bIMhEyTOObaB1y+evwi80BLAZhIGO4i0sqHdB4vpjaXtFpklMA5O
+AURuokWAGTMUR0436CsHhMHWPew8EzZtna31QHwFncxYKBHf1KkJ4wmiXK7fLX+ymRdchfHiGqh
1qghj1YhZnm7bA4c9wCl0LerfbKzswn6wqyCeJJQG03qU9J7PQEkuJSjtVaEScGxOwztgbaJkpog
icXclejDNBeUgxDqtb46H6LyeZE+LuvCOUFnIpgTZE56aygxRJiOm5nHudURt+7jTOBRRZowdjB3
+pyMJfZEzvZz9a5pp34QFU7o8WCuYtDl4lGExyyYldmUR5ZLQ6umC/YdTcgDcdziB2bIjyr4rC+v
Ge8yBnoV0ivAHsWgKwvTnsammZWRghTcNcD77+ebGNB00h5RBqSJRgU46BrqWhrbKWuVTgVsARk5
lmO0TY7VMdrE1yD63ITbZWtsGyH7L+8AYfkAQU8hC7/W/vVRKgFwg0MbPJQxNuvfrz2kSv7z+19q
/qkKnk1Uq2AM0t0wHctG4Nf4+7MSwITJtrRYYzBQBU6LN98gjW1+NP68CV6id2kjeZfNgWfblPcA
rgq5bAxAn/s4YMSpA1j2kGzAGJkb1QC4N0s7RdSpi4A/BaLYGsGURVok0fbSGjRbw12RvEipoAzA
89grbdjMvJopsTXTbvfFMomUAgr2Kks2ffpeTsdqFnhSnqVRgAvUVyiwPXuQ0BLWoCENJXi9a0Nv
zpXOtxbbEFxCPB+HGxWtLBCCllXGHOYecZZD77len70J5yZKN5muk6Ud/X83Bdz9yApZQECGhZ+b
Qm42wEkNkLCpw+5gUbr1THuzFlHrAu8CwuOPTsVgzB6o4edi4iDUJInGI5H11A1A8GpedB0zthIx
go/LGolEqeeihkTPgIGI+BHWD2z+o16eeqkjWXhqpO1lUTzLW2vF3HamSZGjHYhKy7uhj4B9WRJA
HDYqogVQj3a5wI3zDtNaHjXOVfDYjOkwDx2eVOgcPIyW87tJup2mR6KOWP4S0loN+HjQLM0YRas4
pTQFOLQ2AEDU9LnSr6PijxLvnEgQpwokscm8EgRXpaVC0txJhz5M9/2Y+3qvn8wOcCq2JItyN7yT
BXP/j2osFENalUDipoMOXSaTRfsxojlbiq9T7N5l2+BVR3Hh/pXE2CH4LpJsUaCaM3avkaI3REa3
bJnOR6uafPRsoEsgPKTK4kZVf2Pp4Ke6/AVca6HI1RoqloDjoX9fWYudVIij6XjgOMtenAdeO2cf
kSzCxuSLQWKZcgLAVpij3QeBNI8SPGJpg9b3oU+2Cxoxv6EKjSkUCof9ZWoeNZbZSRf4QzUBUsxY
EcdK3G8wGiJ7iOBBsRSKvcyGY13kzGqkQ0pqGL/7zDmqduO1SXzIq0hwkrl2vxLFGMdSLkvZ9whi
O8yJkhoE6IYyHHq7uEks5dZWRFhdXLNfyWM8VYQr0tAlyLP6+hoQBDcgpSCZmnt9Itor3g25XkXG
SUVRo8+9TVdx3ncDHrkCl8H9fYcOUgNKBSjzjHOqpnHQ22LAW6ZS3LjdSpEImpp/dP+KYIMW5Fwz
dcywWvHsK5vQB5ZZ/CTfGYGf+dKxEtGucE/QShxzgpwIsMN1Bo1y47XXDu0yoTXE/8YJWslgDC4N
jEEfaqrSsh+jQ9bey6JSmWBjLMbGckM2QyOGGhY6JNRQJ6Oox5InAWwSlLQXNMmAATn3aBi2mZEY
ggTNAbGFH0wC0+KdStRO4csopjAgTc5/PwzbaVYpe4oVLySMLAKiKbdWOg/AQ7kQAV3lqrMSRz9n
5aD7pdNQzoe4eTt52stwpT9asuuUnnJl3+Wja90P/tMoE+mu7Ui7k67c8LYY/Pqn9vjPxgGFkb8B
OAG4o9n2qBrdIWk4wIUXQfPSRuVAlGj5lSyd6DXA0RhNiDoaC+DLKSbvucZSlM0FUIYhKK92CWpN
UVsKXgOcw3QmgjH0YOysQhohQiveJONkLfu6FLzWOM70TARj6KrkxFHeI5sS04qJ+lSkyLlK6JxP
//2WOBNEl3NlIItdl6G1QFCmNY9KK23sMsdwnjacyiFBlkiEBCtaO/r3lbw80JKuoHmoTPsYg49Q
vosnAYSjyAKYI2ZVXWLYdBiqWtRdboM51VEF9SCRFuyxivVyykJokUzaVdFHrpS0V0B/EmyOyAqY
0oI2Ls7/zQFU6bvdbaZGJbEWEkMRdYTxlwxwpYCzw+uJvfDmQo6DpYXrBgeJV06uuZTe5fP/ObnP
JKJgaP8VwV54GSB2iomGB8ZG243u7OvuRIor6elGvh3fwqPmqo8N0a6rbeCnDUl/5n9SUY5KoCb7
jF8ce1BimnhNR0yhBDGa+QSFPP6O/dWSdQ2p1kVFCQnI+5JWO4WO48rNqQjuLy/np7+8tJyMgxgq
CxGjBUF1Rgyv2eQ3fUi029kvNvLW8HrXPFlX084+LQScxXfzr/AudK1t6b3F6OFPvJrMm7kkbUys
Q+yJWhj45+PvMtCNWJ3ywJhBAO3g67TBIXKDetiwFdIbiIQwriSsIsMpcwgJyxD83A0AMVwT9HWX
V1pkM4w3MdrR1LMFUhTzHsTTpFZ+XBbAiQjODgbjS6piQe88jWlU2zPjl6Z47xSd5P1rl/y6LEmk
CuNOkDMYQlmHKo3zo+p+FKl/+fdFG8LETkoN2DFjwu93TvQDL7adnBcvXWVsLovhpETWC8YWItPc
qbOemn7baESyN7p8PSqSq9fbQj3UoqYPXqb5TBwTUMSNOeW9CV8/hb69j325IsquuIqRRyC66ta3
0uNkoAfUu6wld7MAUI0mHwNN3eysmbzEVVerNMhoas+s+n2ix4L9uiziS8rZ1MPEinuqmfbHbEpi
AvL+shJci/ivEkgFn/uBqbRrGcDDsIj4qexv4/HKHgTdc9zjsxLBeNzMbEYpUGEN0/CiBAFBB4iN
8qrjPFiiTha+NuhkxkwJcgRs3a40U9AhNCNCSwxEDaBdVnEZT9rL5TXj78pfKazDCSgCrwZ/UNh7
xzp1tSA84j09gUX/VwDjcIIBpBL5CDXkad7NGbC0Q2Iip92MRI581XoEbGRne5MIAlOkGON+YmQ+
rKiDYlXwY5puHdH7k+sXVnqx7ifrk1aiegXdU1O9ttKdbR7VZdNnLaaF9O/EZn+lOUw7hGSDuCoC
f7k71o2rSg+l8iChyGFbglCTG1Gs5DBHyG7iFNl7anQKMPAGr5neHTUHIYdoVlxg3Q5zkJwasQqS
/yh6NhYxa9JaEYSJnmfc4wpAd/SWAxIX2V/GI8hBbIQ075FU11O8caZfsXLUndPSny4fI646K0HM
MZJ1ydbmGa4nKx9j2R/Go90ItoZr0CsRzEGSkjqsKvoOtJfrqEOb0/+oAnNgmtFBhoJGUSrmV+U0
9BZ5Fw+/L68T175WSjCnphvaogDfAuKb0fAKLXedxBtnv18Ebk0gh721lbmSZpvuRxTdV8GmgA0X
8SGOBe1Ygj1hn/9jYnZ9QbOe8/AUm5iY7wWbrtJz8CXy/rtgNnNOAIJfZ5+JYkshzg4PCeP2Xb0D
Oc+dclN7yYu8b72sI7rXHp/CjhQ1qa/+nVaekiL89xSx3UVjjw74hUZyidzBMZDWSPymPFbGldgv
8Frxz4TRJV8F8/UMmuOS5vXs0SbLoniysnjqUO5btH+lYboxndiv63yTA8X9snEKF5txF1FQFkry
mcTeKEdlE6Rk2aj++Cd3k9Ez98u2PAZXjV88y5tT+LM9PF+WL3AiNuNEuk4xs893sVX0N61RZWSJ
DHRUAc7tfxPEuBJVD+usphsKzoQy+ANi+1F//99EMN5k0mMn6egbHwjUQ30ouvvI9i+LEB0+xpco
Afp2xgpnvDG3ZXuLeWDBMn0CpFw4fOytO2tWVTr0NZYcW7fcKvcxaKOmOzQWNIsXXs8b23CrF3UT
3Ccv5otMxp1607uO96Rt0eoqyicIzIOtS2mtPaWmBH2X8rZSnoLgsPRv31lSTNrQujZeA4xhWMmg
5CjjIF8cYgLL2kaJwJ/x9+yvAMYs+nQMx8GGgH4Y34NUG0lhFwK7oB/5ZdfQBQJMR0DUI8nEeJAG
LGa5htCibVG21k8z2KO1aR8lGODwLq8XP7pFT4OOXnbM97PDV7lZtPmUz0hl3bfPbUYKVHCOGG4E
kt6dfvO99MBKHHMbzLJjZ4oF1ST5jz4fKlnU7sZDxwLx01+FmEwPwBoKeyyhkIRszuzL1/FBK73s
pXrHePs+2SaH9M5wRdU8rmmvpDJOfzK6oo4rSO2Tw9Lul/zKdLaCraIh8hezMIGMjCw9sN2/vKf0
bIo6Cb1pXf2opL5qv7TWVRtu++ExLG7n9rX/dx5R2tf5VyLjz5telVJNglZZnWvHSLPqY5FVIqBv
7pFaSWHObNE2dZ8s0CsdrJvclK6BKS9whNztWYlgTm1a91lotxARq9ejfrfUd6Fo7pTXMHa2WIw3
l4vEKAsHMrJy2pnRzVBuUmkL2Gc7vurHhzy4GlDiiz21+U59xaLjp0DJQtWIWb/M1KfCMFC0qsFy
NoPq9XoRwWNwPdJKBLN+OeAsugmMHK5chCTPf9qdQibnPpg3QyLQhhv4rkQxy9hEcWCkAbSZlOci
fhvm9zLfh/nm8mHi2hyo2oCGpaP8xaICT22AxmW6WXE4uqrxM5W+c0+sBDAr1ttJPEYWBHT2z9R+
GiuB46bLwDoDpHEAaEzvIjRhnN8RwBqQIjuEI02XPNkC4mv26kVNQS8ytodIb+OrXIoaf7Dmt25S
K4Ev4p0ntF/a6LvDeIzBYphUatSkeTkhd2C+WtZJSl6aUhDL8kSAbA6AFKBXwmQpYwedmc22FWoI
8fTF65tmX4+WFyBL+s+GgMZBjKOj1oIUFVsibwHaL8UgrHU7KUfGf5RyF31WqWC3OMqcSaHmuHoT
LHI+ZYUJKVNQ37VJeZ1I40ky5W8og20BFBGmIUE0wRiFOSxtok5W5uZxv5Gt6SVrDEFYzLtfTVXT
ZSCsoHP9CxmQMy9GHk82VMmOpgU8GS+WlVPmPCzT72p5D8L3SvUN7Q25EPT6PfTtWxb5tSko+PIW
FIx9mPiE9cEI6d9XC2rFZm7okZS5A0CrtkUbNqCimeX5T9oahiB1xZWFViraJwnqLRbnZRjUuh3q
CE99IIdjbrLw0CCu+4nZCk4Vx/WZn6hvwETB6n7GaiulAsBrZpKc525af4xqfFDKH2oXEF3EeMLx
HWdymCAs0wzwd+iQY5kByaOd1tJRbZIMFonLm0q7STv/8injWw0FtPv/qrGWGYRJ2U4AkhnzlKJx
BYMD7Nx8+jE5UngbxVZRY1DKUeWNMYwOqo2VHqIMllQmsqxDbOHLnDK2XWvQQuNObsrG8IIpbUpf
USKRjfOqhRhZxSlCYyxwD9j67jIng6H1Ye5qG0l3g73iARiKTP4vxQvRftSfQl87ABlHyoiKdTsk
e9De+vluAJXydIWi4rYnvf+gHuuHwhUlHnm7t/o4tjJcgQU4RPYxdxdMJdbaQ+/s8ZGytAF75Whd
Z99Az10vBlsFHkMcDIkuRhI1ikqiajCfpQawtr2a5bHgrPHKR2fSGNuscrSM51Q789REvnKl+rY3
AM+ZlJt5U9wEvuz9uWybnFDgTCJjmlZrm0mcUont/WJslf7+8u/zxuPPBDDOXzdKs2pHCLAeXkEC
skcW6F11o9uj4t4tuzt6BIl+jDeaHwqiHOFqMm7SWJymRStj7vZ/rMfldbj9CWjgrU2Mw12+ndxU
lHDgryXtxMfch26xHkxt9SANerhKzU6IUdwplWAxadjEhD3oAjXRuGarwEL5nCNcuciki3IpbeD3
W8rpaOx16UPWf1Xyu2w8mZkItp+Xy4M4xwFMAx3W+pI4nNqsjahtyKPqJVr8YoWSV9j1tkPzylDX
MfIMA6Dpkk0xxPvLdsN7mlM0DY3ShBqmwd5xaSZ3SqNBON5H4UZLzAdFQw1gDDATsFRO50epVW+c
1Jxem3p4yME54iszYGgufwfv+lt/Br21Vks+SNk8JfT6k4cfY5QQOfjRRR/fkKGh2Y2i08rgsTuX
UQBkJmrTJHcxNKtcR41lb6TSCCU3aKVO1EzKP5DA+HPAkAtCEBaYQDViA7hwkKZmnm6Q9EfoB9sm
JshJm4/dlfQeD8SSr0GQ8FA1HkCEIlegL/ecrL6A8XJRsDR9UdEvSEzStjWRgufLK8q9JUBiixYC
E8GEwzwK+zFL47ZOczdMLYze2NVOrut9MOfPWP3HKB9vimzZG+rrZbEK94Cu5NK/r6xFUZIozHXI
tUIverQrkkQk+zP7tX+rSuRl9MIHZSbt3tkPIxEl56gpfvEOmI6g8FkW7UU+Fz6EbT7oBgKbTv+w
7WccIFjrKRTiCInk0O1dKVlMaV44Gg2gnNSzWgVoRcF+MaqD4Yjq9dzTR7vf8cQG3jarkhTOA1gk
ETjhkTSRDlRSLoDxElIFUys46DyjBIQU2PyQBzQc9ljEIRAAO7nIwZCUktH+YczfiG91XaZzrxj9
k9nxB5TNLL2WKngSMK2UB2P+Y4NQXJN+C2yQ2jZrBms5jMfKa8lwFgdy5vTQ69da5TnSNqh+hBkY
NDba8isO9ob0WqtuNvZEbb0g3tbGfhDy8SnU4L5+iUUBIimyInsKU3DLqbOFL8nQ/SIvj1X9YKV3
ZnNrVgf0wSLv3/e+Mj1Gw1b5zssWQxP/RzwHamLqIVZGqgS51GhKi7t/mAYCbl+MgSDYFjzEeEdB
R/e3CVpW9Hiwc8x2XETOmPaInqyboPi9jI479VhYbRZZJ1cSJkF0jMRpJmBoz/WxnCCMGhOSWj/z
yp2+RSy1UbzsOKhk2Bmb15EoG+s2Js6NRFpkRUlBSvct8jU3d4GPe6X46b64sTGlTnbd64yIa3he
tgE5gWj2OvKfL1sh7zQZsHXd0ZHBR3b9/HP7tG0nQx+xMPLeSSMy9gIz5wsAdhSleweQFLMebWyX
PUgtkK9I5RxTlsYBfT2C3eXKwGTlJ74dhYA7V2JMszLM6NTc2BZOTGIYPyC+5t6y/MurxXNzGFGH
/aDLQcO/c0E5wNcWs4egKjku+m0tXU8iETz7WYtgbiatMDC8ZkBEov6RgqMjHdD67A6LqMrFlQMw
NKSUsGz4d66KNUY1wMggp51gWE54HcaJm8ojCJpFHEEiUUwYUdYa0FMBkeo2UU/a0rOQBWkMnTSV
IBnHDYSNlVKMITS1FUn9CEmL87aEFpmj02C/R/UD/gA3S+R6n5aiZntu1mAtlZrnyoXJSxs05Uyt
Itq2GMTS/FE+jKmX12AE94BtsSnzo1lhjq95ncf9EL5K9U7Jfl62zc9UI+vF159BjXf1GWkSxmEy
Qfn0uaWF0+Zn7SEEd3/321Ql0j46GneRb/v9zryZBelw7glEfho0OZYBgA3GmmJU5wYQsedubiMB
lZ860GJfVo939BAHA4vdwNQeEHHPtRvxuB+LMsavt/XGkOJd6EgbK1IFYngBKbiCARKCkURa1TwX
ExrmgCw13NVgTn3rL/kk/ZGGpkeUraez6clmnXeuPk4fGR4BlhtKkmUJ3BnXjMFdDXeJaSU4G+Yj
tBQwyjnAT1EcBHkOQDd+TqZngG1+IxVEE7Ra8hYWvMKgN6LYUciVn2vsYFSk19IBUaK+c7T3WiE2
ILb/ffPWMphzGdk55vAxnA5ES5KquwRH0RalC3ldJSiT/FWEOYaoURdREkKRuEGayyJDR3IyvL2W
25ygF/Kj3FoWGuvdzJWOi3swPuadiK2Cu5ZAjbVQyKJmymwcEOpKRDr4BN2aPtCmmFd+3seCmo1I
CHW3q3Me5tKE5wOE1CPosisAU+9zQDEQPGjkzeV944Wo1kof5tAFZWpJYYHoIHtsyxuzu52Wazm5
FRGi8S6ItRjmzqumTNPtBeYhObcpYFkctHrEwND5Tk4SmAWgjVDB86GzY3r6MBVqOEy4iF7z0rUj
sDcmh+B+Dsk3Cu2AypThEFWEgl8o6KtBVWZVhqQ03VF8dxXty4K94ZrBXxGfTmRlBtaoLEtbY29m
MF4Ob+1yU4lic954z1oNNlGmBL3UwNdRR9T6LUGOA0/lvicA3S8Tf7gCs9ZWv4291iL2zXgKXGdv
bdFsIg0YNhL4EN4VAzh0YI+YlHeBZVmqMF82xKaSu4X225gKokwCt8vLCXyW2GTcYsioM05qmJXe
qFQTe6a+zcZ2AVxCjoBFrUIkrJ8AEyNQiHe41vIYfzVGBTheDciTRgN4p8cubEg3XIXKQy4ad+CI
soHegxlNTQbxNns9DwARCJbcyd0SnEaDnBEn/905GemchyEWDEt9ZsGYOATCkM1BjGzoeG6d+yfA
4od93AQwTFd3h4cRYy85mWsyPsdX3V7b5IfFLe4hfcpIfefsnW1fEMczSeLrrStKtvCSy+vPMZmW
brMM0qKRoHtxtLemWzyGfnod7Ih0HV1ph/hBvr/sM4UCmVgIlHo1sPqgf2wSjJYQ2wtP3Q4DWQ/T
c+Bm+2r7IZBILfPCipvq+YovIwYwhxQSR4xkEImkLobBNneAEj8UIPoVlYl5mcmzJWVOStSPo53X
kNd53VE7LoMLZmcCxs9bVHh+lDcheTEb7wZbjFFoVO1EfEPCJWaOThE1pdmWnx/QXrfqBjZmbn6F
hxfUuQKLIKHWExEVxOeL6HyVAYKFLCXw6B24IDYqow3uhTUAAQRuAnsbeGmpgrwg3BnxvY1c12i8
VkgaOmHkgm8unXNSD7tKLk9OWLug3zTl57AuSdgXvtRk3qQJLoSvtyj9PnSPm/Bfhso6SK22q6AA
NbFrYA47kMEv5eazCeCQfy6fgErEBNsTIhwZcHdsBq51pMVsIzNzlTptN+VoDeA2sEQ1ti/+nkpx
DFrexC36xWcBQakyi5hW8Gs73SdT+pECuXx3+eh8CfchxFJNFeRfQKxC+uv85AxaFwDTEa8Ks9Dd
vteuMwl5v3o/ojBUaJlXyTukG93LQr9sFIRSoGGUztHLobDdn0UnaRnSv3ilmr8T5bGtChJFIYkK
UbzzJUSAIMBVIu2FCWDVYjGnjMSczRhjQe7SmQ9WGN42WvUYt6JhFs5OIYtAgWKoONDwnC9i0dWz
pkvIyCpm+JbZ+ilbZMGS8USohgIMB3rzf0lTKa28WCqOlBsnneFmctG4ci96pXD2BSlCVLBQW9AQ
ujGOu4nBHQoYKugBiB8Ls0Vm9mPJdmbW+P9sAOjhAcS/QmH1UIE8X7AGfSnA99dz16hOZn4/ocl+
uevyn5elcHYf+WtaZ0DTnY6jdC5lNvA8iEsDj65gvpuj0m0D5yodR8HTnysGrU9I8eGQIo97LkaS
bHTzmBATo6XFklt4Pd0vwXH979pQHHoHGJEYZWdPaiDlfZANeeHmSUDs+rcUAnYc+CqXpfDsDCSl
MDAMZ4EogzGBZTLSZJ4hpdJrd076G/RO339HBF6I6NFRQe7ArJdayk2kG0Xh1nO4R8UdEDFD9euy
DJ4l01Es5GLwqgd6y/meGFZuy0sAvBmz/GVPp8p6K9GFoUPWZTm85cKGyLAuWDOyP+dyQr1ZFNVo
CmCP9MdRAdtTJurJ4ZnXWgTzNsTkDwCPYoiobGmzxM0xMfSP0DH+NQuCRAuCcbzZaEkOtfRzTZw5
AIpADzFmdx8XPxcnAI/OP4/JnQnBpXMuJItavTYGCJFA7FFV+0oxNhnGmcb4fhJNNHHX7b8KoZh1
LgusZmFUBZAVtdEG0xX7VC9RU8i9yxbAsTTwoSgGELwA/giA3XMxxRTEGAXGjD5ckBtisDDuRhJo
z4EI/4Ojz5kgaoqr564ZS5GizRA0lFF5b/S0OFbl05WeqfPmsk5fHoIIblHeR9ugYQE0iO2kmy0p
GwYNTkA3q8chUF0na2ZiAFVBd4JjIAeYqRaBgvDUA9MYUkYIC+wvCdSsAOpyFfWFmzYdQWmKzFkC
UpLflzXjSYHZUf4aei2whZJYG0YkcOEXVGnArJD9J87Mg1OKKLg5bgFQsQisZLQuI5HKGAXGTYKi
SaHMVM+uptwDrMi/rIhIAmMNiZ2WjhkNUKSdt9mIniTHFlgBJzQ8U4Ku5crg7M6QAyWHEuqkelmU
uC1IbsfIn4DpVthXU3MP6u9/96cOZhlwnMA5h8uB8UKdHIfypEAtAF88ao7lG+H4745uLYKd2Jyk
wOiVDCIywyRLYPwsleTR6QNBMoV6/rPHEs7Q5xVKiwFocWA0aaUhCht7KVDGivwkr0kZ3S3z+yhZ
BEy837EGHbVrE+kGXWftrdZKfYkH6AQomlPQNsdyEaEyck/OSgRjcEPsBGZvQ4Rph24RAugKuOiS
NW0v2zXP9aiGAYgrcHwipmaWLXeCGLh+GKTKzGyDgQCM8N+VbeLX0uDlpt+IkjVcI3fAcGvixeiA
avDcyMsY/52XYPcMpuA+c35Z+eJp3UeeXAG4XKaMYXknUJFnGeD8BCUJjU9UdpQrzoax6Oa5cOPg
rjXvovhN0d7l+blXRB1UXEmUnBra2WAxYk4wclRzX8YKeluH4MawK09rUvQYmRsN7bp63gkSX7y9
A1sqYCaxlBZYTc/XMlvGohh1HSYiD0FDHK0y9ukQKIfKGZod6LFr12h0BSWI6vWy1XwtGOG0oQEP
ASutTINA6Vw06t/2WGvYRhXdPWinQGPYFN46kn4VpuVVEc77Kehv60reLlUocCi8VUYHMl6XBk4e
jPdcNohomyqKEM/qcuEp4UKKRjsqw1vcHnXNvawo7xRaBiYHcCs7OoLbc1mVJXVoz8lARtuMwdZa
khKIe/J4U2qZ6V0WxbthUCtwENI4ALtmT6Lj5GGROlArdeLbsUpehj55uizia+skft+CBMyPoNj4
pXUydypj1mk8KKfFJl6sw9Q7L06THQwj3WVmtW/y56pqbvHs8rI5MfeX5fNiN7AQYRnRf2OgdHy+
mrBXWcpnmqhUT0oARLoZ6OHda7eIrjXetoFdSbPorQaoVGpCq6u0KIbAkpsQR774nRTvVgyg+kFw
4XCVWcmgp3Mlo016I5pKZG/65TZse9JYAfCUt04xCwyDqwzcs4NrjWbA6N9XgsAN2Yc2kvdu3IOO
CvUXCWxhpvzPSCSwDWB4/1cM1XclJmq1tAosrJlioWMgI6lsus2008bvrBtePSYeiioiA2ZvQnOk
sKtxgSbBQxBdW7FDJGWb4sa+bGzcZVvJYfbHlFonC9IE+kRg0VmuJG2zSInAP/B8Ebzgf5VhXHCe
YmTE7qBM0GwctXQNlIIxyNhE91G0+5/0Ybnh5bZN+0aCGbSAvi/SxxHs80H6r6VeagR/9WHvys4s
kIs2oI/pPBT9XVq9lSJQN56fA4Y7BpQMPHlQtjm3Mz3MhiTO8a6KA3mfDObenutvmBhFR3VAZoln
B+u10Sfdpb2JrW8N1D8adOIsnUupjZWny3vymWlko861JKrs6tB0Sp30kgNJFoi3UpIpi7Ggjjw2
qf//SLuy3rh1ZvmLCEjURr1KmsVjO96SOM6LkJOF2kVRu379LeXhywxNjJBc4OC8BHAPqWaz2V1V
bQCjA3ESXvnVzp1mF42JmHTp3vRL883pxrEJgfw255DHwAl+9HjTvi3oCKY3sezabg/iXX1LUed+
aIxhOjalgSjWO9Na+OqhyBo0CVDFQcxY9lYnbC7u58mek5A7ZpM8AmTlD/e+3RVlhOd0cmNjvLof
eW7T8J1PRXk71ZOJaXD1sACtALqqRXhU8o5AHN6uqyKYS0wfCgx3klNkkMT/7PUpey0lq/yosJbu
JW3A3jtI1rDl0CFNGIN07DEimvrpMu0dwcoxYi034l1TOyIO6t5zf3rG5Ls/RuY1v4opXZrj0CGP
2ZdOn6N3t8TzSzx1sQhi2xf3aVvVL3nrcojydShh7yzRTl8SC3CEgKYZ25I31oX086+pRNoeCHj8
2fXJT1G8Eh/G9HEAzkEmP6+7jS40oW2yDmbAmxizTi69xh+F6Ym1IkesH7SrAgbhiXH6fxpR4vlM
K2myGEUFN48DQZskGBLxJP0tQRDtpqHRC+wBIJ04cpeLSfNBOj6A3wCXL0d89GgChng0zFcjZhs3
oS7a+n9MqQgExqGnXa/FUj+1A6d7KQo3dJb7Mt7307S7/o3eY5QxhAjFhJUpsCaZKq6WcR/hVjb4
SHkd9M03nv/ndk1gY3Dy/CyXCj36E2C3gedFSXewKvLX99elfXq5r42LODly2B+SIkqMLspaGdli
i8byPhzDDMii4AasIxTUZUJsTMwO7xAroZ2AUUIn29ySinvv7jCBdB19TBe9NbUrFI+DK4qlrsBk
NK2nkuZjSETqnlAK25oXo8lwV1suVmLiVQIi+OWuxSY4AWaODLdsPqf+zzwBqSIfAscISv614W/E
fjbqB2n+fbZxaVe5CFw8omfXwtfyPH7MTPdLl/R77PZfJwEws1a+UdgFy1d9Pk9NWsnKanGoqzTo
uYymegkZJjNcd37tFwMFCHuIhg4KRJe7WDZ5D+9fnaL8Kds8BMojqrb4CFrPOzOiOLhM8lb6LtZS
LjdkgALPFjBiy4DiC6lY4mQusQrLfHRKEO/o1oyOrX1Svrr0eQ8gI5bAIYPfztXnanbCzFm+Xv8c
awi9zDLWr/7nc6w/4yzLoKnsQUDBQrrxthu+ZCAFL9MNcdOwKF4EFQGoHRse8D6qA6WNdxpILxgt
h2FVlyYd0tC0ZChGtmkXleV31npRTe6zLRat7hud2VFZu0kuUz9Zy9AmB2DFth7KdGtw8JYJ1Zmn
YrB7AyaacjxYIj+1dAuGqamHYLsgMQL+Babt4mq/3K6xGUVqrNW6AYv5ZNql8wOr9mbQvUZjPqRJ
U1u7AvMgSCCyyf7ae/Zwmy1ZPP/DrXH+Q5RDNfZiKdBNQBemqJ5cUn6DDnvUo3x43SM3F6ycLbOC
aswcY1Mr5C5m+9HE7IGiuzO8p6TLcV2equpuWnbXrWq/JPTPUeBfoWVqcOcizUVCUaxMUxbvs8Zw
TngbbwkD663geYqSGmVI0S6/5QCPN1ITVoyRnFidfcj6LY3R94kMRKwwLAs+42MgpVoIyZuqpKWB
YnUJyBb1DmWRAd94NwD17dJP1zdNF6OwYUB1o2SHNEb5UoT4xiwmFCXBEN4nZbu3s3GXTv3+uhnt
klBcXQF/sKSCgSbfjmWTUtTfs6/pfA+Md0jKl2o8Jd1GNNQu6MyS8rD3s7o3rAKWOvpzSkXgLk1Y
bQmmrX9EDbm495AA+khZQOW/dAKySMzjXZdDRtwcLbAZfdeefKs+8BZQUNd47Dx+uL6FuoXBJIo8
wOqsrnFpM00dNrZgFIWy8/co/h9KAIN4KnbXzehC+6ogg1YZA7dB/VILy32Rro3aSjKKq33xDqRG
3SKeAHBJPDy5rtvTLQv4MKhTAcCFFs3672e3Vw++gmEtRR1mA2JF2dgpUlkKhYqa/PoHS4BuQeVl
Hd6uqsKSCrOSfDybIeKM0e27ac6HKagxw3Y6gTkn7Y2N1F3LHmQwDAMSU5jxqgR91vNCVLmH3slo
BospDyOmIUIy2GKPwn5w3QN3tnqEulMGNSt8PIidQTNE2Uu3EybQb24VMu9LMj6y0ohk+2F0AOva
aqhpQzzSTDxQHehngVx4+d04NDnpUqYoalk/En4jx9t+eOrANWo/0OZROkYo8Kj8+y/I0JC24S9A
RanByhummPgJgW8uHxihNz15EmW78d10m4gmDbTwbFzCWN7lwiyWdF1eYGG2/7rIJ6d5lROkvouX
VST3r9eDA41n1RpK0GRTjjRtalHOXVOHc+9k31xvBPq65hV96MBd2nqDaPwRYcPGyEcfUu+A4Vyu
yxs70pICxjwIyqIV4nskqAWqCz8TOoSjpKHMt6ZEr3ulxEkTqSmaXuCWr8fu0mbNejuuuqEOKXgH
8a/a/2SRLVVT7br+ZwPd2ksbbEI5um1go7eMR0r7oCBmGI/ufRbT07yQt8LpfmTj8NcCfMAs/Fkb
7rVLu7IpHKvzYDf3oMzP3RMztgTkdO9VdGJ+j4paZwWrcJamsPJ+wew7zKSjebmbWTvzEK+8FJEk
4+4Xc5j5M5TArGrfumzqdyQ3zXEPnazyhkJxg7z+vcNaFjr9IBPZ6PAph96dhnqqLRud7aze+3IK
MIs5qj25cS40dxDouXi/0lWy593Ev8Et89nDiKwQVb3DSL94jRVMi4fZG1+ur0drCDixVRcFXqo+
mFMrYX7VO8h+PGPvotTpkNtcOoEcrI2oorOE+tcqF4qz/g4v6NZZkVOO0JxmI2SFeVT7J8EeIIpy
fUWa9BSgR1BGYAI9f5WX2BRp3nUGap8VhssF0AfB8AB7i+vzXrURvm+jwYoGl4WrTU2Cq8G1yeTm
dSj8b3O3Xwl0ZvFUN3bA5A2pP7n9rdU/yfje+OvRZoplJb3LV6zK3CBdSOs5EM4BXh6K7sFgKPcd
r2+l7ooDGnoFXnorQ0sFlmc2RDlmowY1a2pPYEKLYBq6qG6aoGP01iTNjrQylHN6MzrN23XjmgwT
toFfxnWO0unvL3CWFmFihtM3U1VjjEr8QkAokEsC4Ne4y033+5C3N6SoousmNRcfJGBXXjyKzmA2
KYebTLOVxBzLda30ZYFeZd8OPAQp9WaIi53bxBtIXV3gXqlvuPqQrgCAcRlA0x61I7/Fkcj5lzkR
UWFWYGc8NMPBs3441SHLNhAR2g/qYjz9qmCDbFPlHVkQFPS5geNetUeOmlKT3RTpc5n+iCkNLPdE
6zrozP31bdXdgYByQh7kd2NbRVcDI8qbhOGemKw0ecpykX1IrU5A3sCkG50trSlgWGwPsHGUp5Ur
ybRkVaS0q8PSsNHMmR/SCQIaJt8Y7qExAwAnenTQhgdCVSUlrxJwk6gNpOwG25mk3BVJGY0ABlzf
ON3th2wdgAfYQDnzN9H97AywtM/Qv0LCPvt9xMd0Z3bfuZuFiUEilOZ3OSYWt9BWSloMNcr+HiWw
vhX+WF+Py5l13ktnEutzgWB6Zjo0YTMkUR+Xf38xwAzunnVsNfxy3ewzMwTKkOj54aDPDK9VNMQe
gSr9YDveXULdjctBcwkBFE8RUVC4w8FTTviC6QumWWJJnvepHe67GeMYk2ey/D0uZmXIoMYOBVJM
gVFfWj0r4xbHDMGLiS5I3cqCMs54X8Rb+DTdRbSC05DXQrgIhTVlRWwqwaElsOTlWSiLo5neDRMN
jPHWcg4YlT1STAo+0ORjM/79sV4zdmjy4BVkY+j45XfrLX9KyAzLDmuDifJ9ntz6xVa1SXvU/lhx
lOTWbfIUHK81JrMYsl6fJVrWNqRKr580nRW89rGNKDatyrSXa4mBWR7RNK7DzoIiRZtaULX0712/
+XjdjvZEI2pQcGfAOULJ+tLQHOOKmW2zBkFrCMDMDLzlmPdGYOUnp731yhcyvJY2mteb4lOavAgF
mz+Wlcrn4M9Z1uXAYBjtDPEifjCluRF9dacLL1MfOlDwx3dzqLxYQKAzZthFMuyQPofMHSKXk4Au
cuMg624yYH1WpBaofyuS4XIjnd7GHNxuhl9IIzvEhlcFZM7NZ3scSJTIyf08FACIJ3zOge5vIZ9Y
l1vII839je+I/zA7DEQotU9dzqY3ZD0+JgCbTlAU/WGEbjeG5UXMrg4++CRB7TdH3ncb7qp1I8ex
PEiroJmH583l6j17EgxvToTmeQ7H7NTnX8DC8ayoGayPs2c82Iv/aTDn+yXdsq3zI3xaKP8jj0eG
poTrFt6b5gvuPpdbePa5bX9I2byFJ9cdSMSzVbR+JWb93oCzS8H0WkyfW999mU2PzEyOGcbJWwPb
cCOdGfQK0d51UMgEy/xyHyfDIhn4eBi6koC9xL//JGxLP0i3XysGFVk0xLTeFd2qOXWybp1T39a8
tXZOlibZDng1ttUQ13mjv77IAR0EjU2tI47Z0MdsLdEQearrHQKZWL47iYu+3qGpDm25gYV6zzpe
CxpnBtdwcPaNMOKzHrwcBufQjOQrD8jzf3kT5Hcs6G8TyGg9npKf5LEPvajcyJx13+3ctJKaMBvz
oIwMY8Ec+gsg6qDwP9DC3Ci2rX9Eqd1crE95aQ2Iww5kazEYqurDwnSDuuj2PfR7K5JEeCJE1++G
LXOKLwp7GnJjwHYy8uI0MlgxSJA68PmnjP+8bgrqObq1oZCO7vWqM6amDUtWZl5l4VotZ3tubuwc
w3buimnxceIWz8Hc0txxpoCSNoUYB5m65dAYZWbv3XoYb4d8gU5jPo3ssXDLogbYRGbkeZZ0MAKM
emgJBsbHZRYNDm9IwLqs/jb7RPZHMxkFdL0dMhh74rUzuOjtmM8AQo1iDPOkqX5ME43F3TTX/pcB
eHgjnJLSgEBV28/LLaWV6wZT0suvsqapcbQaCyL52VxMu7nojK/Cm7wlyFxzfJFOacl7J2noKUaA
LqDpAFGyx7RnM93RKu6nwLUlaIs54sAQoQTfDVFj8SLembwsvhAPyObIbbv+6I2zL07cp/NNG8cT
ZJvryvYw9QR+eOskVHbAgvqYczu6k9mFXVcMbchFZjvhZKTO1741q5c6rZc4WARWGgzOXHnPrO8p
iiHDnCE/tJe7fmnZp3I0GvjbYN26iVH+wAQF9g0SyrjMMt9Oiz2myIj01oxFa90ZhVXtYo+Cg5uy
rutOZdvHr3Nlrp+HGuSesXn6bLNk/knlHFdBDHyXHVpOUtgYE2N15AHjm6fnauy6NohNr8agq6lp
MOinyvL+ljiL+WJLINGCplmRcNSqqfk44jVA3ibaJiyoyVR6QZmPUAK57qXaAwE4DJoxiGmWSmaU
suvEWAqktmQ5WukbNW57r4wq+2CwLXK7xhbydBQawDFb5yKs/34Wy1AhikeS4UIFYfIOyCw4y+QG
OfH3TREjAAzfr69NE6wxbgZ9MOB9IIqv1qL9pGAipz3qwuHBuTMqc5diajuAfShSRxTUiOvmNJkZ
Mj9QtfE/5J3qcceJtMvZW8uoPm8J5GKk9zxwz+gPsSky4H9InG3Z1MRo0Ep8MKdAn3HeUfmJYxaN
6AhylOKhTqBcLZ8Np9/wEU0cQ/2NoVtMMdkGoezyu8UQPjC44JhnIe0Ot5AzZPMO7eLsH4AD6GQh
qVqJyJhjoBjCtGmC6LYacp2wj6uwjuObzDc3LlXdh/Is8GttZLfoSitmZibrxMe8Qwz3XYFLD2ZL
Q0I/xlvt6PeKHXACZiOFw6bhllMdcEYBwxJonoZCgrG5A/i0+Gl0adxBH4/n5rGE/ngbmJ5VfMmp
s/BgaR3jViTSaYNxMWzoamRGz3fzjGIEMN1DsiXjpzuS+H1QnFhxkwBPXn5aa5hHKsFlCROrDRLy
KcvoAY4WuRV6sbL9hxNybk3ZeCedc0OsZ7Bq/EgAbzw4u8k4ZluiRhqHhWSC7QIEswIc1CxtaSDp
KAykgyZLgS62bzFFZIMApHsdXNhQEjPqd/licdjwnCN4WMFiNXegAUM840lAO4pTeejjejfUz714
vR5o1m1Scqa1N4luAqRd16rm5UeTjeHh3bXOpsuMZ5skb8D/n/x43ihkanzjwozymOWYIFBytprp
7oHkCe38LpmerOGVzRulPs2BhCUsBuw4F+LGil+UDSpWpdNiAC3E3Izc/VDSft+l9d6Lt1R0tKbA
dV/pcWszRjHlzRDeLUzkm26M6VxzurP6PBL2GAjTv7n+mTTFdUgZ/jGleEiLETlTPa/58/IaM3Dj
oI+ZRG1+L4rjtAkD1H0tSNmC2IRjDFEXxSnsPKVLMmKo0ZB8ddBISJMIt1HU9D8me6vJq1sZWOJA
pPgQaUcH+9IBiVGldcLzBsoXNngFzUtstEY4p3FIVhlFH8yBstqSd9B5PZqUEJBAzRn5ivLlShCd
/Hqlcce0AveE3HGOxswI+d7rn01vB0I/EGaHzo+qIFL4acGyDnam8uvieIG03+bir4eegXzmgoCC
9QC0/g7aaMUodywF8C+e/NJWXtAAh5Vivur1pWgSoHMrKrDRbPNWWAYAwbR6bfGFBBTKMVaGQCS2
rn500y6tN6pT2rB4tjC19pb2lT8OE0yavRWOTOy5Ox9wxh48C8CeJu3xbCi++mkLvUPvUYxb5SLd
+QYKBsMKViY2ehSXrhmzxDKXGRtbj+RTU+Y7oC7vqIQQbP/38jxIYc9MKU9XjqE3KJ6vGCaLHsTs
3pjpliiD7lADAA3UOsYKwlkUn58lc3JjHTEpfLsPREt/5Hb+0tF5l6TdHTHNp+sOo7s4z+0pIQtq
apVE63jlRYlgkVbgbs3v0Z0uD7TkdQ4Weu4qprebIS6bzytaGaO58VbEu1AGQ/rr+jp0AerMiur4
kETth2UEMjRp6Y3Jxhfiundp5YbEK/Yetw8DJ4frJrWf6s/CVMdfSurlSQ7Qq0N/1mm+I8ahcR8S
wA/9Lckm7Vc6M6VczFmXUgOUF6wuvp+Kj1y+XV/K1t9XCp9J1kjerrvX22Yf2LZMgo6PG3f+1n6t
P+LsMVgP02yOPozYXQcHEAFnB2k/Oel319ldX4/W51bdKWCgwPpT2X7QDLW9ucZ+kSwL7WoKEwEO
2JfrRnTFchsd/P9ZURbk1cbEehMLojOyWtnuSZefhMh38ZxEGTXfSNLue8sNrXJrert2L89MK2HC
qZ3OLBaYbkYalnRfsl+e+JwVuP35xpWi30tQkSBICj0VdaDlzFtWUA8RYnFRgkFWOLJnJ6d//+K0
8aKF4B5KEgCSKQmGlSyV1ZewQhgqgij20E0Bc+1FcWZCOUSQeQDBxIKJwTQjh9S73LrjqE1UW3QZ
7Wk6M6ScJi9bUDOQMNR0fC9d85bN3nHD97ZsKL43VgOdF0iFg6KY3SzDI2tu5LKP2aHpHxYW2dMc
DO7tZH3N7YcZ2ktN97rxC9btUt8k519MdcGGlHjk/v5iQZF+MIEd6x0nGGUTiGrnQxoC8+Oq7DZu
d2g2XDeudX/PwshLkO3B71K8haB/iQmyENdwGflco7iLAtwdT4swLTzIzXX1RmKvP+qoh6zC84Cx
qKjUwaWYshgjZaOme2NZQ4DmcdhKL+Ltd4Ml35pMHBg6Ri7denWunVh1m4FNMn9zryA9pSy1tvrB
LRiWasbuLiFWtFZqkwqNlalC7dTJv4wjipVudyfLemt+s+7snxtXjkxh1A3Ul7Fsl/Od4f9k9h1B
A/z6x9RmkOdWlPPSAU8s0nHNhyWqkvU317xvs+9J+1zEdjSheIzKsEcegTDYCG26bHlNy38TztBh
Xd3s7EZqUZepUcpFaKO/xviLPz0wtqeDFXXJabCeF76RK+u384+9NYk5s7fYOC59A3voezZi52Lm
fBIBKFY8DYMpnq9v65axdfFnxqCV4pYQal3j9neCl1veYx6DvbGD140Ak35pBCj+uC0FPl2ftDfW
aIeYyInu6ZZA+5YZ5RD4cogrEEpwCCYSLZOBuYDe/WyM/3LMMVgOJB8Ukxik0y+X43tlDV65sVY+
ljCb24D7P4W7zzFq1K2Pfftcxw802cAj6e6lM6MqFgNneoZQEIwWEgR2A8xvH9Li3XMxvF33CF3U
RGFqhbSgB/yu8r8k3ZyjfYFMPH9x7Q+U31MDPRPrNBr5hl9o13RmSvF0nhBzohVMAXiRe/uuG3aM
TFECuv71NemQOhjH9WdRyidLB0b6woSlqhwAaryR3QfHPTb+rmxuqvoAeHNQYuLz8l2kn6+b1l3B
kC5ZgS0W3vW/55aeHTCzBTzVLwFaXmr5iS/zo40JV9dNaP3+zMS6zWcmWrP2OsgOgN5kNmGy+EDG
SfB7tySVdWZQpcU2QjEPw9qUPfRouYB1BLJW6uZFCNmIPOgMd9yVFtp711ekcwxwm1D0x9gow1a7
TxDiK5FPg2rRkRHIN9S7uyRsh/rBzerouind9zk3pfigJWjBLQ5TCQEbMbc6Jxhyc9iwonXAczPK
5qH9mFV5CTMD9O2pDck08pbFr6nxGg8vjXVDzZ+Zf9s6t3a3Ua7d2MvfSIIz7+Bk3WUPlombBZa4
cYDbIfabcP6ldnW2RBX/OaXMbnvO0cR24re4zPcDskxTNLvrH0y7HtT5AHsD6uedMLGNZ5NfItKH
o2PcdNyLWms5GCKJTLk1cX7LFL08WOPAZMMsmDKIeRq7fE+ouTPd6WaR3d+Hd3BGoUTiYjw8OGLK
3UXg8m3H8JWMrumiYSjmnRO7QQWJSgxQLoav1zdR4/UQawJ5iuGRgVrgetbPnKISvZuUJWSQnTol
z1JAN6XBcMv9dSuaqwS9NHQh10F6DLMzL60IDwMPKxvg444BINXcAomW+K/MnzGvYktH/P3gKXCz
oFSNWjemZ2L+qrKkoXaruWyAjWqTDrqKtnmAAwV15+96Oe4r2z6iFn4yzSJaMmPHp+o1z+fQH+19
4ed7g+dRzbbojJqQid8E7PVv/QrUAC43wDXqEe0LgNS6tgWY4WuefHOXceNRrDUCqp+z0oIBc1Ly
U7Cb+8Tr0V9GihW2RRdkywThr60QpvuYMPE/M2qgnAzC/AVm4uq19hMAU77VYmcZH6p6C02lOXcQ
fwUiDJN0AeFVmYSOMKYKEl/wTn7g0GHLcjNa8lcGcMl1B9UZWlVtAT9AOHnXMRNx27mmGFf48xDS
neWkkS+fq/njdTO6L3RuRokjiQE5NtwpMFMfiPepgqyYFFtr0b0+13C4isJbFM8HxdlmPklpp7Ai
lheB4qI5y8DmEDyvMXDkWQLC25d3SfV8fW3aLQQIciX2rY06xfsqVFDJMk11OORvYDRiotV/HEMv
rG/XzWi38MyM4n2gMfKOOvhSQ8HQDi8/yqUOlrrdqD6uf0Z5R+MM/VmNErFmv2sNo4cZu3d2c0VP
hDf7LHF3boMnRdZ8TJE5Xl+Z7lydmfSVxxGN58yeOmwggtv3thC/eoC0hNW/EM72GO6xlYmsN8mV
JfrqTVMIJCM+lsjpwa6OhEF8JP4449ncJp+Qg9jux8T8OmxdcHr3/LO1vnII2px2ZuzBrjCniPvF
oQTbYMQshlWLycpRF5Ij9MaWvUeN4/Ut3vBRtS6TW+5cjwJb3I7fvO6lbzDSmH/1+mJjb7VOCvlP
KPMDkWyq9x0vim4wLdghLepseUDjg5n/9w9r+WNDldpzMPZ+9BzY8D0ZFRLvvyOAbab18tdm1sF/
IEGCeoapDMpBqDOMqCwMBBNZAPlB22e/JbddzgJieH+PJz03pb5suScbbq00XX96deALVXWCAG9w
fT2aT7PivYAYh64A0izF6x3ADstSIjvIl4e67oOkOM38H0g7F0YUF3e9xKaTBSOsfqnKHzQ5xHxr
9IMmc7uwoZTBMlsYSbqmOW7FA5ZPawHi7xMKsMUMf33j/eaOXWYtVTP7Re4hazGaDxZbgkT8yMQW
30/7QUD4wL2LIsM7Nn0GWlqeGjBiZs9G9l/aPBjj9+vfXHPssY4/JtatPEtye7dzBjeGCbf+kZpf
K/YxkUs48Y3oorkzIH4K6ieARWCxqEcFBcNa5ARmxvixH56NYQhG+tl1nioAEqZhw5pu39Bf9kDl
xbMNRYXLRS2tKy02Iw2ThROlHHWgxQjGudsIZev5Vm4Jd525CTgm0iLg1C7NsDapacxgJu2/2dbT
YN8n9ZfafIndo9N9zyHOcf1b6ZYFP4CiDTIXwEeUeFMUCV8liJDEFlMg4dbpYJ+8VOyvm/kNtny3
rj921Ncw6ue502D6Q+igshDjUxXtCcoOkb08G8n9MPysRBpYNA4tfpMbh6rZTNPWIPD+F+B94mM6
PBpZSsLUciCsJ+4gGexk8aNIF9oEpj9WT6jFkseYmMLdeZk5jbf2FM9pUA5Fbu87Z+mGz5BgQbDH
e2urS6lJQtB2p9BPBVYUvRJl+1k3TJmYPUBi15l48pBmT3JqAkyvC/q63/AtrTFIQIAFiJzbVjOB
vEW7omxhrLC/z+KW0G/gaCCWfa2XrelsuhCAbiHFZKFVSVB9GxFb1r21rgssa/dLDEHyyEmyW1Ek
wwOo9ltqEDpkp2diFjZScDzF3p3OpLCaNMuAVK2nyix3hkm6GVkH8VErKynczV54ZSD7NwHuYb3V
E4iVcAnBGc+c8h2EyjEbEANvzV+2lVlfpW8CIn/9CGhOGoYQoBqKjhhe5+o4HN5D2Uvia4fcG+9a
8LKMqdkDnr0RpzQ7D2kDwPbQjILAiIp6FoT7U7HkGBCX/YALYVbmMRmeMCr4+mo0voRIiLDrrRR5
qpKxhGcSoOVBIuKeCDLnYUweU3eXt82hH7ake3UtKBgDjwicYMvDc+cyKMYG4QvYVyJckk+Ov5+b
FyjbCDKFeetEZpIFBf/Grc+T9/n6IvVu9cewilvpOQQsW2gFhYnT3ZJu5/uPs/hh1hlQaCcn/egs
R7Tcl+w+Mx5S/mb2zxs/QNNfPF+52njnbmPPsYMfIIS/FyjIEhk5xrfMa0NLHnNoGJEPTGwNBdW5
KnJPCD1A6xFFKuUSmtCJahsLWNrR93ed85C6/yWDt3EeNDcdLjqcCND5VoU85aOCS17jX2HE8Y99
+mFhNyz/zxrlnvYQdAEm2d7iNmkShlW+DYPITAhPaaiLcepUOQC0hf8pG54yDiof0J/0idIp6uyt
jFF3Es/Nrf9+lgZZ7mAVCwOK1oHEVeN6j43TBV0xB3PGNt6y2hNybku53PBKRkvHhi3PBinnUC4H
Am5LjcGBQxtk3Xe/fib1k738d90/dY6ChHUNNOuNqqZgSPRkJgp0+EsMmpzQCO6bj2DObHiK7gmL
D/c/M+pLpYHiydKZ+HA+sQJh3YzFy4BOHOr4kNkO8uqTU7iBtyn9rPeXP2aVY0BaYKBNjtVZ063b
3BbtwbV+2MONYT/X7B+a+RdrpJfeQhekB926lTFGB9TfPPoxpVvtHV3QPt9HJYeN42EUrYF9bMV3
BJPQtG+H5QFRZGh+XXcMje8zIOKRa4DKCi0AZetyKUkhLaCf+/RmZpExsGAoYwiT/0PJkqHEB/0S
gEstQDMvt61362SMCUDdZt/s5fAYF2/e1If1sL++IM3WgZj7W2gXSfK7iuUiYgfcrAlUGAyfbuSP
EsMwCNqYI2Blb9dNadwOOr4oNSBI4RGgJgrmYLjxUJiIvklN3LDJMnBVUOuOeWCk3nRyOtvnkccH
1kWT6ZUbHZH1dabkyRfm1593FraaxTIF9F9xs6fsLebypuy2RiXpegZ444LEBBEm2wAy9NIGcywu
QSJH3HDmQ+mSXdsMu3RMjyUdi2Dwp8dxQr+TpPsxnw6DJ6KuGEODLlHstS+ci5vcHw/Xt10Ty5DP
QJ0ApCpIj6hCOI1ZF7QpM4Doke/cxgZy4sUf4k9yEOVG41izxUBDeyBwIXCuk+0vlz+m61uAAfWR
TJMLb1rylb61RRPTnEFsMXCBmKqA1El98KQFH/zEkMCWJMmhbp1dw7IdF/6Hrt8q3+oWZDnAmeOF
DP6b2jgw09GZ0xamkrY8ogt+qAYjuv55dCZAAUCXDvAI852IRJwQo3EtqBz3QtgB8WgbVp2R7a5b
0V2k4MRjAB6CCrDkalbiijrJ/AZzGDLQPPlY3KAHuEc38MYx5NHKxn2y2KGdWif0DPc2kRtxU3fV
AV0OVBF0TfDtVIS5sIXjTqt6aWr1O3eWUZZ29zVUWsHm/WDm8Q6jYXddVh4yhikO1xev22J8QVSF
gByExJcSS2e78WpCDTgMph9BDMRzI2rO7kbZUeeWZ1bUyxyjr2Q7DkBMlPylIfJxgB5NCoiLR7Z0
67SWsAy6ShGAP6JEst5bZs+MaQNYIOSWGf0+ZulNOVdHc9oSYNOZYpDlAMMNL168VC5PdCr9wl4c
qwmLxHucGxpBqyAU9QTo2D8owmJOxB9TyqogfmNxjuw8bPvJ28WVkC/GXIvjYnO64RDa0wDOJIaJ
YSwbisVKnI7nmvT9gJlhOWuPKf1qN8hJKre+XarkUyy9U2/Kuz7P7/xk+jlgstlG5qeLyYCIr8oO
wH2BF3m5rRWTIIf6Huxz8qXOs8OU0CfAKuK/r4LhTv+fnd+n8uzOm2fBcoz5bkK7E31Uz1X50DZ+
E3mEbRFidIeMoV+H/jT2FYJJl0uic8csgLabEFXGXe3Kt2Rg36+fY931iqYgMi/Ib64THJXPxknc
Jn2ON1RpHKk0oj4/Vr4fmOxT0rm3VXXjObexL3eZD97dmATlchyHk+CHevx5/aesq7lMJjCSFa87
VCQYhH5VtTfhDBAX6cG4rV2IrI0HXu+ZBLmv/ZZ6G2nT+yMIU5hfhuHMq7ycOp9g8gdrkED6hnUB
SpUk4VTwoLBONmgm1xf13ithCatCoP496HH99zNvwc5iIExagNoHZE89fqRzE7J+q6b13lFAKfld
Bl475FQFsPmTY48sRiHHoFCaFgszw7nhW3oDul2D56Pi/FuiUk022544rUzwJOinsbqNTYM82hOl
wDOMr03ZbOmn6BaFYwaQwW8xMtUzkTsYQxfj0U96P2jL9tTz9nD962hNoOGEHMqCroPKKC2KtIkx
fwE02TZK7K8k33pF6Q2s85l/61mpnQD0gIQ1lnhylO5jtXSBgXGV/7KEPxbWX3DmYDkd+sZalV5A
X9m5nX2aQfO/buL9IwNFZ4gH+Bi6h26DejCdMjaAXMR7BgLcd0jooiaXgSvHHV2WxxRqTkYNWZvr
NnXB4I/Nd3DkrmCNiyFXiDnk+H+kXceO5DiQ/SIBMpS7UjZ9Vpbvi1CmW95S/uv3qbE7nakWUpjZ
S10KyFAEg2QwzHuosXc+ptw1OwRlRVn9+2wrcpKo1EgKCLOQg57dHADsiJu8k2BC9ZkDNm4MCE/u
7b4+vzs7ZqcbmozQ/a+QqU99XtIf+AhgCDVi0iiPzAGMVKOXmuhcpuIQvY5e9siVn0rSmLH3EHbN
e5+RLd+chTIxebaWs5sUuvcts/yBrsQgCJvi4wScYzpBmrDZNeF45Hv2TfIfQVOf8Ez/94zRQPJA
e62OqwzjXPMKv9gDLjXKe1iAr56R4xpMmbQFlXUgCdw39sKuA8LtVLQEyC2gdGd3Wl4IYcgR2Ljh
OmEreTKAgct4rSYuTmaamRHBBoAWAQSOQtH89BD0KtM6ta6MbC/+GKlmhtbXe2QiRLViI7ArC5BZ
VuM+d1SmD2ujzsLCrsSOnLAf8MLBn1lwQDQuACFNUxmAq2MV9Y/ZeYRYU7b8Q2tIL1JCeyc4pk9u
TDn7voEXWmWxhEhoo5qKrkFlfoH6gPHhpBzYtuKh2EtU22qb2HhF9XGD18fKai4LQ7kGs+PTW2te
P+glryFhDTtzj8zIHc1Mnd5IN6OFSWE3WgEYWZU2O1CDRPVHRYdqpaVs/S1HgxP4sxLKHd7JLotW
ztaFRxwseaXcLEBQ9aQUhBbKDQ+VWbS0pD1VE1N1QM23EossFFZvZU0X/NVdoQgRtmcDWd22sT77
Xew0b+WbQnk4SH9aI2pcOvJuVJt5qEAa5IEn1eq3xho+1F1L2y1ovAjFxOhj7VTPD2u4ZwuYa7cq
zl48GToNOiGHTO0hdYHYQCtzMIK9Tm0ppaVZW8TunffAwkCb87KyKaS/zwN5gjlEjgpPIGAP3pq3
S3SODRVkC1/6d/xhewfRqGlj4+Yct/lmdTkX7sgbeTNPlcOGj4tpOcmBS+mpMxIjgq1Lw3eARyOe
RiM3k0NkdO59RReujxu5M5etu0FPuRJyG6Ow0Zr2eZEdnl9312X9pvQWYHRQopz5TyKIRSCAitpg
W9FpfqYHyQxMjqaGblRW+xFuPoJts0M14b56C5U8+BBAJP5P7syH9EySIpDcALj7Lf7AxCUA3vbV
Z2UJRm/lIZz3ey39NllsdpOg1RvAH3iPogw+L8QqeRMJ2eQ5fFCDeLum2cBvmLB2kkoLN9aNnJnH
tCPYOjLAagORkBj6nlknYTMYp8ubZ3o2Ov6oehQ3h/D5p0KH984MqG87wS40yVF/etZWjqNFpXVM
qWDyE1HlPH029npVIx4DN6d39jqDtI9C5NxfyiUR4MHhEXLgrsKuvN2RYwqGqSyWsUPUzhTE1CDe
oVtrDl14Qk8opyLSRng+470y2w9cHgl5nJHKSMEUuw3dkYrv4Jd8UAK8+Cgzyz1PVXM8r6JYLF4e
iCbxaJYwvwTZt/oFpGxKNvCV0dut5hZnH4GHpZw4J1yb21t4++F9+UfS7OoI+TQU0h6SSqslBrrn
aLYWHy6KQDPY1OgN0Nr5JhD6ahTrBItVa89ti+tPcstwE/17wOTfUYSCzpYJ13QeTRDSdwXXwe2i
9iyWrlJahX6573aLtxCSUNjLggj4XXFmrVhLCfNUBap89WZnqDR2VMunykbbI5IYrXob0GNHc9c7
MJdfKfAuOj0iQwC8I6cDFO9bp0BqvSKBAnfk8/Hg9YVLUP7PgrUZn2Ul/8iRZk3R6SikZdNDzrAV
U7OVjEKknCE4AAa5dA5GOnSqEAtaWhhxjgx9sEQTy7pi6imWnx+dgv4bbBfYfQAXutW2ycJAiHN4
jXJgH9rFT02ghViaOXypduUGH9JI0aNj+U+8mxjFV2jr7co5tui3eGRM3fXAVlBnX9ABOpAJPb7A
I3bXP3i4izGu2PlrA5LT4fy3pn/kzA5vDM5oQx5ATpXXoI3Vhm+mrTjusuv8ETE7T0Ik8yOtgQiO
i0AlN2DeM2yedPX1/qItn1tXJpvtD1agXK5MW131PoT6mc8/GGfWtWho4mbUjLpXQDGxErX8LhTO
7IfGRZQjAX81dQjNXoWRVA4cchk4poFQq22aAchNRgr3bM3cKXblXvpR7htbDgwxMTq7tjKFhvZa
VLxgYgAdqOi2Qh5A+Iu+vFLCSAg4Dl+RMDqq71HymHArqi4F+shqIaKY7oVpZO12UxSijzaMJmQQ
QgW7OJGNZ8sH/ru2WgsNSgdRN//9it5InK2oKg6NDsI7ZjArMdGieO7OOqMN6APc6t9zRk1N4n+0
m8WFTe4HZZ1CVqJ8xqpRgNEc5Dz3FVrYbDcyZjGg2LKxTn3IKPRNVHz16cpOWyiX3CoxO6XTolea
Sg+YEWzkE2gjrMjkEqszHwdH/b6vy9J2UzE/BW7FiZIQxYRbdxhTlvBVHjE8TLAmHAVOLS4i9PA6
ymF8XxEm/n1MIZ6bRp3RAYGMz8z3+hB9Wr6cMEN09BNvjTvP1o2iotFHRCMHEcR9eYsLdSVu5nhk
1MakTjNmxHllShgR61Y5oae1nh8c1xrN/C32SDZKYsoMtTS7B+IEOY1sQGAJSEXgkqst6WF6kRQ0
34e/5Kf7+i29Rm7sOfPE3u9KZcwgHZ0qU2bp+NnavOGd0SnzmH9Xxr8nl4djXhl05pg+cOU1NYdB
JX3bp3ZShcawhoI5LcrcohNxikhkTMEheXbrkLWi5sju5yjL64e6cEvxOw/NtltpnfjdEX1PzMwV
RU4sR06EGFC9cbTbKo5snc4nvqCF21PfSegWTCAN9axVrKXF/X2t4swvx6pSxVqH7PwBg+RUN7xT
7LTWrwaAgSvH/ZJ/Xoua+ScQdMSkCwpmkB/ZPjjVLnfgHtiKkKV761rIzA3rJg0A6gJ9VFZSqTRZ
bXbjWvfe4h0NvlTUj8n0Mpz3odRqLYZCXE6qjDYzarQxUUJjq99U7ntg52/6QXwKLsMuQlIg/sRw
8Mpum47Cv13mzwfM1KzyzPf7Dh/Asu8kO0bxfsi/OjDbd1+EfI3sSDxTkivKxJd4NaJeXsg/wmdb
r0rHptf5SftDtBkeFAeAUw76CTf8d7ppaWUFdkt7y7OFbYXQRHWAiOD0J52+qBvFum+JpXP1aiWU
WXSfVwRF7QHfEtQlAKgeVoHPfqdv/jL11BSuIOWB2dSZ24K5uxxDvmJGi9QDQhUnpc0xQKziA0rH
IW5oNu54BhTfiicvZXgBJPdH8GyNMw6sHQwob8aYGOOGx5OWN0YaGqqB0xxodoFz35SLW+dK3mxZ
VTnCTGUCeZmOnLyIoJPzwEG5otai8/yRMu8/lzm+zngVCxaqRsh2fmZ6mhXIW1nKgUr/X5Jk10ac
V2dbn0VRm0OpH/4WJ8LPjIrYqaMRUEwrUMwSrJ0NkzvccRd1ijuuktdpkdYotEM/oAFkhVmRs+xt
woSnoGT4f63X/EFXDYOoYPCHGZzviNVJFE1FXGmcXAzJrnxQnd2Acl+mjSxARrTnjean95TsuB/A
JjpK2Yo2ixv5yi9ml2CQIFObC7BbwT0x/yhmK363lP668YTZTZcopPbBb4HtZAcbPJ62GQo0uk9r
eEK8YXZFO1d8JSsB9O88zd/+MA0rY/gAtITTSX7lD3KZxIgjoJf+qGzVnfSqIzPM6LlFooVQ3i6M
VxyWRoK0Le/yJjAc7ftusmzYPx8wW8JCVDldDqC3phwT6QH8rv/h91HYQyoarYyAWLhVUOoiLetr
KMiJ0AiMCym30l63+E7E6TvhaoIaAC+DWxEBxn/4RoMKioNqlxF9BwEVjuGZMxMrcbqNb95XaTkq
uhI4s1kTaZEX6BAoUwyzDx19fRcpexzc3F1Llyw7yJWsmeOzEhm6CkD4Rm7xnqVYjRVTkKVQsqlf
B2w1mgb07J2/iotv1cjqx3vJ4H16X+OFUxlw5QDbRHIfE1C/k2hXXhrHlZeUU9PPMLocSdzMj2yl
YJYyIi9MhpYyaQ09YOGgRCc4oM+APYxMwzwjljSkGDmNlAZQhExOcaT63KT2CHrjTHm9r93SMYaO
IHQMQyL/96BamRBlrAJ0qAlKcRAY8Ni7rD/xjQrqmLoEiHPSGrrWf3oD54BdbeUMWLhYb6RPxr8y
bhsmngacyNLQQ7xoRzwkSp2iFLDitQsGnSaAAJeO2h4KfLP7u4w8IcraAIm3VAxslZS8hWkdmWZF
61+4Ukofo1zuNvdNO+3u2fGGxjRERehhQCODPPPeug28RgPclRFLTqOfJf29GBogUv28L2ZRtysx
s0OG+FBZJRDjy50pC+eYKywMdIHr60HAst4XtrBeYLAE8o+C2Wj02sx08rR2kEsNBT0MwqlTPbY2
wlUevyXDXQuZaaQmiVwEdY/VKgRadpEhSQ+EStxa79iS5a7lTP+/cr4xLcRBDSGn9M7h6MRR6zby
XshTWvn1yimyJmvm6IVSDX3OoyJZVJJ6qABdIQK2CT2FWb3P8xIV/Kxea+idjuK5A6LuilQAuLyn
O+hWP9IHNTgEIVP1nDF8wkDqilJL3oB8LI4N4AWj62pmwChVvaEWR3i4+laNn1xxjLqn+w63FJtM
tYF/ZMwM13sBwJULyBgcz0l/jXa9+xxRpVAt+UIe/XPhEB9psPtS1xSbWS6rMhHz4BCaFj/b8CR1
HxFZqfEsLc4fvZBou12cSgqEsM8mEd4xKB3es++rsNS7gU7uKSaYMNwwIHwrwM/U0RNiCW1qp1wz
eCs9dE6PmA6nHmif9h1ifN1EjF+uhCRLtruWK97KHRoyMr6B3NJHylD/kRaRyTcr1ls6ItD8C8Az
sOZg9Hy2QLIKNjdcn5UR+g9iRMyRvHWYpG/UNU73ZW3+ETR/k43S2IrhpI1UoT8iES5RiMtKiR7u
r9aamNliqZyS9ACXREkTAOJig8WJuA0pNOu+mKVTCGh0U7M4WsXRP327Nlkbsd4XoU3fP6ptAAgI
UB2dGP9ZspUFWlToStLsDBcDItRxCElJq2nvXKGr27FShQZZGXX4D80XGHhCn/3U/zlxzt6qJddi
3VaYNDGIAmTHnPb6nmvc+6ZbSnbcCJkdRFIZ96zNIEQVjX5XboULZ4SWsukiOj40m3aLTKvTvwvf
3n8xJWCuQUUqoxY8144n0ZArEUw5iIMJ+roQrfWNlQprI3FLoT3mCDCGODE3Ad5v5oRhLgHbD1NI
RtvHJ6AJm0E0/PBG4RhoNU/BZ2L7qef6erorve44KKuMXUu7+voDZkdHX+XTeDw+INoTJ7zIru8m
eImS2vBc8phusm2ASSWnWUuFLDnrtdzZIwot/oj70dNq5P5B4HZitE/XUMvXVJuug6tYo0qJojEZ
x73uE9p7O43LTVK4XrmWZFnTZbbFy7hWg2ISVEXPYGJB4uhF7L7v74Wlu+vaXrPNrWPsqfML2CvB
hVLwp0p6vS9gSQkwHAkoLWDMEKWMW2uBpprEVQIlmvJrLHMXrJdoSbb+f0JmS1IKnRj0MrytSR4Z
51OBvMdkJZBYvIVx+8pgGUI/GnrvbzUh6LkJh1HAcpiqTkfzxJxQtbAqVnHwLMA+AV+aXP5DfVVX
8fKYGMTQ3ju/+6vKx3CfCvu1xQCMncSSq+LirQJWLDn1tZjZfk0wGMENkx94dWiEY0EJe6/b5ziS
zPtLtXRvXQua+QMZMyVgk6AhT4w+1unQSy/ehJvWFokZSuVaU8qiA14ZcOYbA6CBopSHAT3dEhuz
yl5I+XhfpzXjzTyDE9V85GN4RtgnF581m4SPXzF5bgXKKi/U0oa9tt9sw2pKD2zYBLKkR5NsQcLz
Jumm98js0Rg2qHnabFhZsUUD4spCfzmQdv+aEe6DKvTAFQ2/L2uwPzGnSqJPVtXWfSMu3spAUvhH
zkyzfBT4WOfgGbzDLprRWe1OQLklo8T19q2ByRaT36kb8XJf7qJBJaQSgLcLHMJ593wkhSkiHMRr
jKlPbVJ8lEmxcnRM8cT89YYn9j8iZptLkHOtrBKIaEb5repVp5KKQz9yTtmL+6xO3+qofrqv1VIy
CGhnf2TO9pnkC9qYgS/FkBT/lKG4EhJmZVxsBe3g+plnyCSx5Y6YRbaG2LXsMH9ETxa/uiBZnnXJ
WEI0p2AaopZoxlIriFYysoub7krB2abrOIxBAbMdB6P4JQSvdY4G2YnB8f2+IdeUmXllKkdxWSuT
HXmz6vaeBPKjz/siFj0QyFJwPrQHKfOOECnKCj2ZkiSNeOCFnZp83f/95ZvrSsBsQYYRc57pJIAc
xje1odJnhCmDY7itX5VN/VBcFFyZP1dbNf7GQMJQCppwp9ZtoBLNRxRDX2UqysvoBtQ6q38Nt9Uv
lny0+TRS0bcfQ74S1y9eLVfyZmE935GmjQrIK2M3Er56uQHO32sVnyvQit436ZLzoaUUOBDAY8M0
3vQpVy4+lGkR8xV29Ki4g/xOsos+Nsg1rQ0WLXnftZyZSoUsDUOcQ05NvjppR3JwLq+Ndq7JmD3A
U5+MiRRABjKcdiCW23xo3FT37fsmWxEzhw/I/TwDMy/EpP0ziFNAR37AOOZ/WRc07mPIF8SWf5Wx
u6rOODDCI4OaBVRLjkq35QCJ4AFb9j9ocyVotjBq2XVeoEBQLtu6nFIy2Fq3Nkm8aLIrIbOVGVNB
8nt5EsIAyEcOOqjO++K/PJmmYYf/tdk8L6IzEqfedAGSsCGWkDDVYGE1XEjH1gawpw+eX4RTOzkS
z6osI2d2u23KaOy6XMHDWwniF71QL0PPP6VBi9nLbqeWvtnp6SMT1rA5F3frhAqCEOZ39e5WrKiP
qQ+0IZzhdWDG8W7wgGxcu7G8Mq62uF54GwD0HZXQvyYc/FyoCIBqkEQV+E3UjYC98o1iWIkmFrVB
zypGAIDw8NecQagiPC9GGLHB2I3oIhNEpRw13v/kfVdypu+4OuOSsVb5oZ8Wq9n79bsqHFA7ur+L
lprCMGuCzD3S2ugGnrcYVWLYqUMBi3UH/QjSM+E1dgs3PFTb5FkwQP7ub/yzZ3k/9caNP9eKxotp
kmvxs10ssYDxcEPEEHZ+bBKKx0f2ieK/E5rMDdZaGf5eOOQeBED3AlIZYzZzwgUx5YSkDtH5mQsO
Uy0lOPqcOYib+zb92wkhBYCt4sQsiBTaLPUjJrgFyYCWTzn6aMUT01wuWzsyFsq5GOlFMRx5On4C
vJpt5AFUkH3aSgzjBhz6IAH7ThkapKSjuNVtNIrlDpNQ9gdKabBVN5hZYgYml9by038HTvgKFAKB
RYqeCgyk3nooCqFsKBr8djo8JcW58d/vm3Lt92c7oAdlbJnK0DLLnyTl0Gkr7v/7A2/Pw1sFZmGE
0vJazcVQgH+o96WBkRRbclCGdkKjdhvbdwKjsGInQ0GcMyNL3vCOZpHD2hNoIUBEI74IXgdAF8GY
83CGDKPXgXWTGf5L9aVYICsdT4rjU+6namVu9CofhO0aV/lCv8Ot0NnmC2W9D8VJaP01GIWp0tGt
9iE6AsD4+aM6Du79xVzaF9c6zlw24bqQ8B3EjaLFhF9a9qII1n0Ra3acxzhNIYolA3Sk8VJstINK
0weOCig27F/1bfhYH4TDvy423NhwDvgp8aGUdpPAMnIjeSPxDnDZ7is12WXuo1d2k8XbTTakuep5
CUSoj9JrTRWzoOFT5qgrRBILE0y3qswerD0/1lEzQE60qXIq7NvYEOzEJk/YC1a+GWwM72tW9rtT
2AvttQFIcXK3e3rOHkm+4nuETe7YWR6GlMmxtqP31MIjaddfWndqSlGxF/lNuDn+Gi7Cg2iOVvjp
wVHXiiCrtpgdbDmfRZJX41v8l8bCoC2GqNivzNateI/Uy1vxggaO42Nw6IzIWXtFLeRhbhdidurp
8iDL8bQQw1axPAe9TvpusARXoD/3ItW+hA/vpLlrfR1LZy1geaYLBfwJ8vyxKIYyKI4EDYloXXVK
SduEZf2vw7PplvgjYnbgEL8ROb2HCC3vnEximyZBrNGNK1XTpWse9xGP2gsA2jHncbthVCmp67xG
tNl73adUdz5FiN2dO7x/DA39rsb9/TndEXO/xXg7oIbQ2kRwGd+K87saQ5TADTEi7scQHuqucohg
id1O89fYmRY1+yNqPmTolTI/AFUMBowHt5WLo4zEzsi1aN5K2coDa2k7YvRhQnxHNfCvK6kqMa0F
TlbkieUWTIrM7QOcpEPRPvWdd2n41oxy8fW+KRfP72uhMw9hfFlWKY94MGlES1W4faI0X03jmYIP
1BI/tEEkn9B84B6UnB3BM++MKtt4Q7UH2IBZxP7l/gct3VnX3zNb27IGq4CU4nvqhrO9pjpiVI8K
zZreiy6EMApFXglPpHkUPoCRCB1H2Bg5fwBqERWKwGi0b6ZyNFkDalz0IUziTohfCPz5WXjq9VIQ
IVWENABfmf4QvdVNRrUIPLtRYd633tLNhfzTP6JmN1cXaGrnNRDVVKGVRqh5src0MVnjKmRfcF/j
+HZf4OIZdiVwtvPBADPoegk7hnrgykltppH+r7OeOMOuRMxuKUH0dS30sC3AB0BZApR87i1qJCC5
//sU162k2R00+CJrlArWi7iBIlIzxwAtvGD1Fuu1QueaT0z/v3ppKlGfY6oLSunlg0RckBpTj7zI
lbZypiyvzzQHjuE7XZ9jgqg9+kwAAonEdIjiM+cdAD+9EsYs7licVv8nYrY+QDrFw6/A4V/UMW/G
ci5YOh9pIIYgqnnf29ZEzRYIic6gbxpo06GxG+yRUfBGuNS6L2TZZGBz1oAShfz0bLvK6GvSPQ4u
PTDd5boCfbJrMDGLpw8oUwDcpAGNfN4UIRZx2qD9bEoK/ayUi1S+qj2ARXBvVvUaat7SrYJ8KlBh
gJmFwaaZzTJpRENNgCd4gHGprNkCY9HjQjpm56F9q9Yaw5ZWCEP/EhAwAdSH2vGtX2cE8WyU4Sme
+4LstpUvnvSQ+LvEX633LK3T1AqkyjpolgGvcStqlJNyVCsfg4JNYCZieOhxBN13hQVt0DkNRQDZ
oJG/cqu+0vF6GGEKl2hHEUX2vEQDdxzb96UsrNA0FcujYABeEHVeZe+CLMy7BivUkMRMVP59ZLUd
6rypSrlAA102SpI835c5YZLCPrMoCiilADcEKhooG+dl9ijX0kGOY2ZU5KuszyGQlsO6t0SA2mTf
MhruKhm900Dmz1VLL2srUjNa9p6RCptRFawyDmlOjlqFrHO+50qRNolVc45YPvORm00tCcmXBqzs
kn3nhWjW+nfFJDcFsWGSDTYT0h1DdUkaXyvxRRAiUyMALmmhcPZRqa4Q7fryXSkf2dAbXDbaITIr
Y+KhJPtMGHig373+qdZ1k8/OjboL0nevY5So763gBF5t5OMWtwa6BSPK64AnB9AcorgK9M6j8CLp
uBiPGSsoWpu56Klg5jAeyg5VDWvwVFPCWBtaDXPiCM3WDwVak5dBf8mA2xQf6sFWwB0ypFaFBkRR
OAz9YEkAJOljM/I+9LagTBEoygm0zl1gGCjlN4vfurCigb8pB0tvHbQfGYNHKBNcuXzVyb7tcgog
B9pmp55/5CRXKwV8/MHTT37nAVLz3NaF5YWRG2dOAARdYS/lbu4/yO2Z489aCoFAR42bX6n0kHXb
ugVZsSvLVu1h4uAn6/cRB8i/n6124aUNQDp7zD/I+iHg94T7GSS13fogZqz3gHKGAQpguY+u1L+B
ziNKc1qSTROcxtTWVFuUdt04Ypznq2i2St6DYXyjIhULg4T5RQleA9lpgwtYzdiw6fiN4INs3ZZw
uEWM0Fb4KTFX9PaK/6plZ12kmKlyiQ8OZ1kySmFbTuirkR0Qleqak/EfsfdL1FyxcVuMTNQA9QjO
RTrSMjvp9bFLbVUPrUxqjFqkCvsYdbuqeCOJWypreEcDnRrkHLgkPB3AZtkXaS2u5sy4OSvhQ8zj
cd2/JIGjqI+ycGmaQ1J99uw44ITs2/MgmHJuxu8+0ChQNTeKEh8luTnIAZnwGH4PBdlW3ZlFG1/7
EeXoa9MMHeueFA9ZePY0Y+wcFbS5pVF3mc2AG9c+lIBdFD7UyBgrU+EtOIGnVbQSMFGmoU+zeSzr
S1rs4QV1su+Klxa2iNGvTqRDWYt77C1/cNqUM4rMinVbJJbc2gE62mP95MUmgIfj8VBBatdvkvHS
eT/aH0xxPW5CtoiAPTHhjXI1mIUwNC7uo/bJy8+euJG0k/YSD5ewczO27VuApT2HtaNJLhGeUS+j
4J80taJBy9SRq6y4CQw5PJYIkED0KiSG3z1w5HPsLAW9d0m3YfxzgqlGkCGne5G7cPoh6zahdCIh
7fo3wjB3ox46XQE3QUqjrzr+FJWniJkseo2VLUaXzYiTTJVcGGT7maWFKGTkkqH1Z5YktMJxkJNX
EhzbugEWck4TdYtZMATWI+3zlxT5A+FTFY+l9xSiT01rqd5bRTWYPjoDIpail/2BlGDmGM2+sRIw
gTS95ccboh719lQkOe6swuzaL0mtqBc/AEWNAyyV8DGybcLAl5o6/LBF56M5VJ9tehEI+IUyKrRg
PiCYmbIaYPxgmtjKvJMymQ+s9ep4iVoj5lxN2QlKSiUf8TLerk6QuUloSB4mjQdbCHHYuT1a0ptH
1je7GlFVvq0SHDsnL/2ZFAJqo4Ye2LpgCmjgzNQtXoo4XByQGCtBRLmio0qxL6PX3P+VC6aq2XEU
USE2e/hvvBfSB4kHGg1v8yitcRJ2JqlpN7qRIoErzm4ifF6VGhngj0vhOchPhVw5HOfoxYciulVi
NL7tJT970SjSi1LZbfDOtzsWvwzJRRad1LsEzOQqWPBBDEQA6EZYFowW7vnEGobLyBmRt9WIqfe2
1gp2zmyNnYfhISenAnKLwO0bNHh7X160SbsfaXz2s53WvijcM2l+KTBv+8wXLjg7DeSrt6OkvAPv
xsikx7T5buuOBnEAgKiLkjoo6HHpKYkfAv9SDMRCettWONlU4+cgOjFRM6r4MQ8/OKXaBJyhRa8c
OFq4g9IgnvABCmMwEClppqx/42Py+FdcOAF6kGKz5Ecr4pkZFQXlSzD2dlSdyKuxOS9idWlh9PGk
ZhuJvSs+SKT3eWFznGTEUK0eLL59EjCLNQ5WJtuJLFlVvIvgv6HQu0L4niu7oEXZjrfz/qvtDiTU
jRhNz6237XDI6w/KdB51gpnGpsAF2H6eUdedmXrWIPVGkGGU2NM2UjE6YiE5EesoyhsW1+NQ0jQ7
DVRDF0/R+AI8oji3asFQVCfuXTF7LNknaNIjYPh1Xmh5pUJ9PzKF8scYO8loKTkccSuEAY2ST64+
9InhRWYj4qtNMd/2aoSDGw9dz+xyayC7qjXSTqMht+mL2mhUs8qf/dBIwp0E+tPCM1nSG5XidCmw
7RqZKt0XIzisNNrgztCGT15zhC6jtS9tstzDHQd0HrXYqYWj6A0tgwMGw2guP1TDORUPJQbNxHLH
SwyHx4coggYhVHchloJ8ijDSoHOWx6tGpG0C+Yj4nkrxRRnfdDlzvMjhtEOU/Rg03x6RvNadoW4s
HQ0WkbgVas7gSzRp+b7RlQ22qtUFOEi5S5b9EKXXuNvlnRUlbhRjTKF9qTpcauO7WKd2jpOUawHJ
pCS8KeKG8GVLHtB+qrqoGlM5wHEbpKLZ4NZsMBzY1Fvi69sO4IKJ/q4pZqoEbhJ/1srJ0455s0s9
Azx1Un6J8icvfol9Sw6ehfRtyHYqnhDT4mliDVpO3R0zZoE3MybYEsMZgzAGmKUo83Ug0gH+Njx2
3FaO+43mHTLtrOSKrcMjRcWSyz3mlyjiI5z3mSebuT7SIjwWfWoA8cTmmWcltQadXrjshI4yWqoS
BZyxVSDiGnREOO8qoiEeLKSysheYI1XEQsxIMlAW+sVWVn/U3WMS4JoW9sgqxTgGI80R5UPUvXo+
Gj/CLaDfxbA0mxq8Kr3j8xElQWoEIfjSg2fRO2aqABPpZpOBUlPZj9372KCcJD7UxTM6o8Tx24t5
o/CJOaRAQM/eZOF16DHqP+y7wZZx9fpqbefxYWwEGqoA64z2BSqxPVCZ8orW3oMs/1AUV2BuQZxa
CzZICOKeOEighcBIc9D8Krpz2m760e3JDtPCR4C1bKtMMNuwsGQN3Z5WWm6b+mcPA/dO114UGWMf
vNH5zX4UAqo2b3m+94aHQTHz6NgVx54kVBp0EOkSA0yMdlq+aKMPxLijiss1VsC6KI8U+LcbbuJ0
qw2/efbSLUl+yXJCp/A7/B4F5M38Z4JjSSLfSDtNR0eQEUPEuZUMT8LQGhq71P5Zy3YSTNs8eCCR
lFlkpPUOk4Uy5zldHoOzCkcoMeroK6gOiv4e89Gp+R+Orqy5WRwI/iKquAWvXL5iJ86dvKiSL4mQ
ACEECMSv3/a+bW1lvT7QaKa7pxtfVGtO0qlmnBSn7TI6chRaNzPjxzjzfcDqCmKVbNVX4bGMI6x3
HJPcWRxE5twt0U/jv3jjS5q+eclDQ9fCjddsvb1lucNq/aIP8fqDrbOMDrhze7hvnzwqS4N6hJQw
7V50MN1yhY6L8xBMfxa1Q9vT0kXlDE1K75QC7pVdhGua/1ME9qDPPtqeSWVwKtlbvMwW2BzejBmJ
xgJxKU3zPAizC/hDOB+5Qcr0RDOFqxL/NzeGfkzc8eDg8iP+YvEOSHPNbePlEs9j4t/7UPwxVuOK
PAr/JaLngFQ9yZFFXvgo0yAhkQKD6cMebuVEDmdp5sp6sNqEKV/6ng5BHnvvA+/Rh8jcDPKz9bIw
fZt5g5XLKWPTgxhmfHM/TXwSPtJ+/FeR+keFPtyAMEKH0sWmxJocTapZfRgdPiFZeEbsy3atvS8n
OvGOoboA5JTQhOB/QtLTbdhCaN4aNkU6vLn1ZzA+8W4nsUMwVIEDbZ5bxmGHTJ69knuF4FHMEgmG
bQdrrkssiv9HHI3Sg8e1QRcY/+/N/1lPyVktH4Luafscuh8w5sr7+dtDE7dMH3Zxs7VLDia6650f
b7O7aPyzAo3YgpXk+pc3mBUhZVL17Rp38zF0S0cPx9VdzqqRd3H77eE4SEQ5Lq9x42YJZjubliME
fskmoDFAgl3As3HZ93BrcQrDRMbjX8XknteoP0xXscDd2dYZ9XA4CM99C9FKfWrMGYrRkD+0/vM4
ndNa76Agqjpa73kb1fDMOCY1ZKV0yRo65JLvOgRvUA3W2JqDv8Hjh/0RcmjQnuFujOaoaPSu8RBp
iatN3AVelagNBhlJ3o7OvUu9yl+3PFJfyryF+ind+mqGRAItRupdVEizTnp5wuGU5VeJfiRtj5yf
+x7TD09VhjyVYiNXZvHtIyA21WGxhBHMUrZqC3CZMQTJ8IIPzRFr77lq/kUeug/xaDEoW0qzuj5q
dFsU5YRozJYPk+izbSrn9jooU3rs3Mq93YpEjBnFzz3E8BGF6D+BtpD4H5Pzt6KQw28r43zCWHGH
IKVUvhJISpLlarowC0NRYHkZCTNInXDfISHLWxQ9Jnnp8T6jmFCRSuym85mnZMua+jzF/veKcPtx
+07BO8gF3gBhhzEyOCjR5Quucz3YwkSPMT9y/EwxPsM+1W/RSIpaf3psLOtmyohgmR3qnAuVSXEz
MEAWJ04BsvBGNLcOL824j8Jt19qqa05YpMDacV+5EbpwyQGJYBDptipJQbtu64Fu34vHsRAYHbis
jy32vZmI88BWZLyPfWdXo3RNvtkJNAWzxIDhec+233KnfuhvP9U2/o8WiO6bgsm1aqzaAIfImQsQ
Si+NlO/KEaVPn1cV4XItGrR7Q7MheABZYshvU+h/6HPX7APuFqHGRNQiEhj1xbT6oGo3wra99y9w
kkoafxeF00Xp8bNezE8rnP3kiIv0Ba2W9M20805tZzmFu9h7w3svnWE72ciiqb9Ot956OnkLGmet
T53QZz0vx2S2X9EYVyuBGzFnaKDxpOCqqbzoL/TheRZisPd/EOyIg44gk8eO5AhoyEMI6xDQsBt7
dPz4OUU9H3TwL4ge2ijOqP8U2TgbZf0GM/miWTCQej91k56pxMSgsEmQxu1Q8P7WGIkdGcvJvm/2
YWPfZLx9uuSZqzvmwMk/fabxVeuz6z8R557OzzFMfCaJ2u2XCURVW4RBTHXFTL4U+YsbeMYbgei9
3JBqZeweUFveT3OGUJ08doe9MPIzuEEYvdkZrZ/CdN7VvDu0K3/SXZPLyDt2wXy2JHlf8Xv7c5c7
tMFyZZjL5c1LnwkD5PAbyl1H1ldDPexpVymVF+5+rSpBdCLSnZehlLjiKTbdYwv/glPEXjAlSAQI
mRcqMZ9hHCS4C2T9AH/qXQPBVupuBUtCXGQj/vnN4GLfbJXW0d4zLGvWl4h5dz7Ukyx5I2QG/xqV
yltw6aFMot1RuDgjUZfC0PtVxN9+Wv8gq6VcJ++ARUc8Z9h7UBAk2vS72Z718k/EPw6dqwmwG77O
ops83Lrm2i9fQQBBffBjnUsXL0XS22wbUAqmkDqnaVT0kaFlRPaZyYJl+XE3DKHKtE42w/TM74tB
xjRfx/hNs7Aa8cEjKu8d0Lv5GtGc4SxndiKli0mxMW7ueljkM7GLf4vW82MUabvfUgsv6XH9YxBa
4sQLL0tGfGENt3iTALM8NGGeQOEbYuehJttFTOynmYK+kLblWSzCTN+4pUDtHPeNp0BUiBkLf4JA
vB8BqxnHfsXwxC6gfQXAOIQNUnuAbCguofxKIU8OZtrmw6jL2U2rHthALjiuB7jPoW42CbrE5Tov
fdW50RPrHFJMGthpF8oqwkMwuV02SY6habghmfD7jn1E58QDoyUb9H0y4/GNXUue5wF08Dr6d6GG
SzcSuBs3/J2bejfJ0GYeSeB9RPhvtI0/UOIVraAHJXE2MBTFfRMA/GlOvW5yk26Vh9FZL6Tgvi27
VLTZaMTT2DinniIFDFtrSCxty0QllbAcw2rTN3fNttVZ6tTHxnbBaz96h2l1ZMaBMMxIEcm82r0m
fb3vwM7lrLZ/eOcddj7DfERwCxqvfzOiuajLn8fUucCav2L9hs+Iy3qFLRDCHB8j0R97fzknE68c
wAIDWuJl5FUttqr33EIu663OyrfUbn6WxtFJOW7BibpibRCGqc6+NbLc+vHPG1Z4/q51qdcpX0xS
Tr1fNgErnWjAOMLaggX2Hk6tbzW6J1azLadaF37dzdCxBu9dMh8WQ0cMSYAeZA0QA82IJfV1o84x
3MKLHMQDZf47KvZZC3Z0tVsNqq4WS8vec4rUBvcIfl6xiAqg2UgNbT61zz5iySJPIO12KybEMSPV
6GsGGN66mOJxfI5a0EsbjW9uPD1Kj9wnAQJYokmUlAHFTVVVexyYDHQ5AL68JvxN2+BdzhLBy+Pw
sEXpw2DEt+Hp77pahFQ0/R3QtoKr9Q50zM7CT8Gu6rCJ+MuYCPi8bh79pgOUzVUBe/FT7ePPHWKO
HG0zNS4mJLoL4uG9U8BLp4VjVo0AH0zwVerh5dnqvhjT9FMbtMDhoi+MsDymggBzDkJguvweCmK4
zXbtkbMEcxwuGZXsw7Tf1e5wnEYTZvMotnyKbscdD53bs7IGRoX5gY9lIvB4Tz0GjM1m9TgMhXTp
29JGwHhh5IivVY0ZIRKhrSHg8NteQj+ZAwXHkAdiLngbnjXHi4z9fG1l/+DGSCdZZFOauK3M7L32
oYutIHAWgkwl4oOPCQMqybC14Y7mbfSUk61E/qK637mLlVW3+SJb0BwE4b+xRl5P0+DedEvB41Mc
1o+wlag6XBWpT+HV4j3zuodLAsxAeuIemmF4bEL1NrnNwVf8NM/tpdPr/YwlDuLoLU+m8XuzqSxd
7Nn6Bi6fA9tN3gKoeEp2ApdEjAYIyXsQLc7Dr4vwrcwb+uRzGFSP2wRVP7y5+PvA2EOa/sAm5MkH
XLA2XpE24qqSGgBFuD3FCDgK6VyXTYJjxe3FH8ULs/o3MNOR+MkdIgnvucZw5dj1QiZATR3n6Mj0
HWNI+CYOrLVXd6x6aw/btFZtR756EMBzK5C5558WSSDHpU/OzN/rHs0T+lPIevbD6iDNjRURWXZq
QUpN3z0pdHSd5+ymbb7CVThfOG44j4zVOnfPirVXb9IHG/r71sp30qj3JcJ1SIj5RUrjkMUJprhk
2k+p84xI33zuoyPcpEFvAdQeN1MwdE8mCnarizaN6mc12aMV+skZf+ptK3Ud7r2B7KeNvBJ/2wWL
Pcm5/ar95DWUqIe637uBU5mtvgyEQrjtRNjzqtUBiaJvgnmXNkz3yYjjvfWTDyxpcAEFR+hBkB6T
NU345/uggBQ7OSMAkmmS76OKMdvw9yX1r2vaikK1gLWJHfdjo5HC0KB+rm7w1vGOVJLwpwU4BnWs
PTWOH+HJdW+W36Lqa3Ie13DJuZ6OQWKvJB2X84zTv00BRsQBep414juu4pekNvuhTdDepz+GpWdT
2/e1Bo/W4XArP/2jdP6JQyMzB/2n0XBHHOgLJqU9a6CEcHnZu8mz25o3VTulUagoDPewIwBs6mrA
TvX/C/ihzoydTzRg176NirAdz0a6xeBRgReIvmIaPtitwz4xv+8pBW7JT31s3zyAgh2GorTp8pbw
V61HJMrVw1UJdVhbsQuEhzogL9vQfEtH7TSZHjbHotirvqpls+tls09HVg5LXU4SfTlAbmAB4fg2
6x+peCmCIK9nPw+asXR4dPI5L+Ta33u4TuzGqzlq3iFuem4dx+S+B+P2dTpw4Rd10pa0k5mUwE7A
c2fLzM/u5v9ZvwarYayqYMWOaVosD/1KY+BXmDeYGcuexn5ODXnB+FMkMcyxEAEINn5713IAbkw3
fFhA8MTI3Gfs6Cn6V5v6wOIb9zw/xW77rRaA2qjgR1PH123trynpaWHC6OREXMAUY3gMp/ZxmNm3
syGrd6bRi6+jAqPiHgYrqiRNc3GsV+9Uqx9iajG79TTK8KQdp4bddqGefEMu3Yx9OaQhoNq4+EKi
8Ydt/psY6jv4/dzb1X/jInxc9TEdavTOZh9ycDpY5/ZzFIeCoxPo+unaYFxTET6UnefjirpO+XZV
iBfzpNp5g0Gt6B6ile5czzkYdwaYx3ZB0iCy2p93fRdk1lf4IoYMDcBpYkvJRtg5A6aHAdabNRbf
VE2v82ayEO69A0YX4KgP8PQEWBrvmU7z2keOqh9d4jo41k18cVANZizdQs6GNiuh9DIBytR0LlbR
l9RvT7p2cIMhhi1BGh+usSwl+ETLtBsXsl9Xb0c9dZo80NcKlqeBLEKDBTKLuENnqJSVBw8k8NjW
jy3z8JMoBzbvct8QUnrTAmp5zuMx3oUTvzOIYYtNd6KiO6hV7rD2gjqPpcJs0+vHhhU+PiVP9eRe
Rt/52lqWh4JUHU/cTCAWPVNLi25oQpppeJ02TKzjfKoHR4GQxn8C75IsoOKBRN0Ld1jRKK8M4xFz
ClvOfOzQaJFqls2DEFBpxElpFv+QrJjJ/VDgxp4Kil1dy5sc4tGvyRtOfZ9+hzjcrRN/s+ZnNOZp
0EOJhLOy6eojdcFIzGJXA04zXgy9qZ91rriuwq104kAsmOw6LCAtPegaRnYztyffdcBTkGKc/Eu3
xMUqdRkwc+c3QmaiN9+1DvKNDK+9wTqFhsvUSKH6MvehCEoPYjAPDJHY1orTGvjvUvlRX/rOdN+z
7qEG088AnINB2espfkJcPabwOqdsOUZANYE6H7a43dkQi0Sj2EkRVhvtz7NxyplD8p2iFoWTzQKk
0mXIYy26Nn0NvPEoMWxrse0G0oHhZHdjBCxWufY56kw5TqLwZ/UZtyOQanc4r4M4phFcwOSKKPul
cFKJNK/6HRPa47phj2P1d/BxOHfNfA4oVnDSpgob/iZiPGRL8tuy8TNG1sngrBdXei+T393xhBSu
F5zamO/ntR+KrXMA3C6XBOCA42FrIgAp0vxIqXfdhqlN8aOyDkbLxs+avr72lF/dILBZY5qq6fgd
69Xf2EUXS/zmWBOEmAOPxfTCN+Dc/G1o+X20BthZk0/KQm3jpciEbU/evKCSgvcHNxj36WOnOeaB
UZ3CBMH20yofyQzkw4shYgCTNsOZPQ96jXXL+KIcjHdrGmSbSZ9SB/0D4ohFmNgcf/Wo3HDHJl1g
sboaIlT4BvKELf4JOIR/g3NNQ3MN2+EPPteY9RAfFqcon71zIgkGucGgBqsc7ocnSjERAtOnwQqU
u/0wtgNI5cD0a7kmPnirjV2Vm5QOgIsY1+TogdXjFDyokQ+cUWyD9PzIJKhA7adImobSox/oe8Pk
eztjSMQ7Ezlu6kMvoqdZWsxvBAQcGdrjoqJnYRzvfojQWToC/f2kbnjOrd+tncs2jsXcrgcY0mRb
8gHsoVhZl3mRRfiSLKwbFwA3C6TVVkn8ZH3/deztS+t3p0SxCsqkPIQeh61d2Wn1xj0Cs2SbQ/aZ
kcHmNgb2uQSFZF2lQVlZuHQheiaTiOnT/VbwsDvaFdhoOpZCJue2w2mrQbuaFTgRK7b5CI+MTKWf
uMrglyf2c+OB9j4aSFAM6R4RtnyBcqSQ9FC7QZbOSzabJ4pkZXTQmbO4x6kb8tUirLP5jZsti8MF
8Oszxc0o9PPI+2pKnxuU4nE1AI8J+klQNyhV8YywloZmfHnmjXiIMGlAWFZEerzH3FcR1IXQaw41
s2UCrchs2gyRltWAbhRrj2BXp0cX3MamGfAdcht4AVgCIwceUM98l9wQYQJg8Ca48z5C7wDhM+Bk
D00+yfFKmeN/jmwt5hmAK8giLAwXBkPtoiaoCJwC+bP4ei9j+w6ZUZd89Bxo1vqsQGSCAMI22K+2
pIg9nkcRz2j9zzAgdtAy4dJfB3lEt+uLb7YCJRtovgg00ZBFBQAKY9nuoHfN2oGVOvpLRww22uYN
8D94QGaoaoVJoeGYoLVKEaxoPjX9l7IXD31m3T73M68ErqA0NqhwUaZAIG6mPno6eUJ/hMbJB0SD
D+DDfx54IFwe73TSFbR/YzgoXTQUqr6u0BpwT+9jOFH18Hppry3FNEEAF0BWnIih9II/FbWnzUFm
oJ1fEvc3noJdagCvQ68yNKdJQgkz0px4ssQsgjvBK3rTQk/hHnHPAPNmJUvxOJknqEYBpc9wQeOF
VvNe9lCIAbolKCHMQ0CKP99Z97To7y2a72VyrFu/DF1cnzXojHE4pD34ePvQuH8ULrKIooW6Nrcz
Prnv7YJoBczaZTVf8PPRbMIzQvk/P3wn+O5aIFPxeFoaYJpRst8UKeRQeCI9TVC2MDUUEdgQGh5F
+g9da1aTl1BCIj60QKMOdgUyXyP6IVkr6kBdyZ6nDUqWN9C92Rq+Moi/LGWgnZZ9PL4lkKVpe55B
2gIvBbQN5rneReh44k4UEfomrcFdwe/ct/82KIRiNmVAGoBfsYptb7R/ZCD8J/KZ9J+jeZ8bJ0ui
T02evP4l6rET64QQfW/gCDAOzcuZpc0DvDZypfAQQh5lF31H1FMKDkrNiOrDFcX6KR/cFUhE/b5N
bRaCygulm8kJcgqQrB2ULmiu0erW+OsO8vh4REEljwSgXAL4Sjdr0UITRbZdaoeSNmu+EoMy8din
0JZs7WOwhLDZfMMmaI442dwg62DCoxh6j513pWjjnHFBGwPmbW3yKN2L7R72plWLRxKjTVyHGISG
9tJMXo+LLnyaWbAXLpAq5t+1aNOFZkXvw/zZvKPwQq8olu9kCcsVNAUnzZOSArkZEyR1TO1bkJkY
w9asCf1yW/pvDlg/ronZOf672/ef8OYBI0unN9bqn86i+gL6rC28PNGfvrqokSEdd+msKgQvrdAB
uLAnAugrZkigHK9AJgn6OPTSULqNgEJpfd48tZcQZRnXxUs7h2FDT+uFnxN28hiAyLTBVAzHKmhh
hotHMbFyC8VD8qQa3MPEuwwKsgJrP9iNypI1ASoa3MCdUweizofOBcj0UXjwkccUaplbNU5zbNZY
ZWvr/HbCfY2nN3dcyonhweMYzVYIPQdneLD9TY2W3AUSBD7+fjC0xNbOY7O15Qw4GxHYBRCYKt2A
ArXdfnG8Ep1tFUI51vbzWxKmv43AsZ7ICVHTfaZoAn9GOZQr+u903YCUdZVFnaYh/5K6nrEZtPwO
ni5a1rZVu2zlYFZA+7agfndFkh6UmX3BNGnzWJnrSobdGvDfFaCChg1UJ7oKaaxHguPM9LDrmy9s
U9+tFiz0Mu77Dq+TNgdnBu4yUSgxm+iwAB6JEOJsjX+ol/CievFvWNXegYKcuzHOAbRhfQq7E4Lz
hMSiJCmQSl8t2lmypEHldV1sF9keVyOa+M6F9ulZw+Z3qjEUkJu14gRhjpvu6TwX1gQgQcYnuNHl
Uk2vweZVgEiOcfMqcU2wZs4NMCt30Q8qRlmXfXKiynskhhYbKNJYIhEAD74d+QdNYT+kFlAITtEl
EC1wc6RUZKPuD26ylqvAEAkK16lpMY9+6SRTAxQQUWTKfbSjPukNzgazKYwCcguzqR7r10RhZBFQ
Zq2IQubp0RJccn1ypgC1p3ba8xRhD67cTwzwHAgc6BJPU4ydn1CUYCwKP3T2nsV92UH+ReFwHqIg
zuxg8AVN61SEuCCljKtOGNyEPd5Uex+PFCI/BVvmYU6eHNQnKyGNI2hBZYhedIAGzemcbMCNzbvu
MLLx2W2Sf5Njdr0n38KuOS/tfKw7XbYOv7NCvnTaO5KtLwV0e8lUlx24Qo31kAUDNfVvI1IPQpSa
PJzlDlws+pV1T5IopxSBK5MDX/hxKju0pHAVerABv9Zzs18jfJJxKazAECxnPFHTifkOLip2qtHa
ZjCD33e+vxtR6YbhD6t9GQ/kpd+mw0zQKiQYdDBruHh2po0e2Sz2I+5TphIEltQVjZcdOJvSxaUI
YcsLYM3Mhcihgd53BMFEYniEkfTVqYewCBjgDB9d+QTO1L92Yjr0q0Txlt+x7v4cwM4AwcVV1xqt
l81YBxUWiNyFTucwAv+eRi9tPVZodjDvNlDMNfNr0oanqJ9zAbkK0+sdrfXdbHiFgoe8BgvxbXPg
+N1DqAZc1bOsM9ht57JMp2jH2VrOMxr3MH7lCdR5qf4Scs7rUO7XOEDzCRRXAOvwA4CzdbCfuma3
xuu5Vu7VH8AXe5CgAADDF5xA8otYTMRUzqGL8O+o9Nd0R7u2dO2ya6KoUn6NO5mh3HdHTJf7JOwr
foPUovgM2e/9wnso9PoLVDT3N3g+CZC2p39NA9h7jArlq4LTsEBL+T1bt2KDSjLXdc+OjioNohXi
Q2BLatcnzUECW171epzmGcN5fVjWlMJhdvzxJzQm4HfvHY2HGs2YosElYnHW3iCHCQji0sR3MaRN
3aTP8zg+Qzt504zdUUIqyryzgcJTO85jKNP32xWPaMYKAiAMpL145PGEA42NCbINX9Ft8S5sAQZ+
uxEeaSpyuCHuZIKdWDm/WD5nYlJn0smK6W1vEv+1ZuO7TtneQGxOm+hjnTDlJyskYH5OMDk44P6D
cbw4cVO1Q1w1idi7CTnJEUHBZCj1LL5WD68X+VnbT6dxbHf9JHfruhQLhMeqV8Wso6dOm3uyAH8b
0NAPkI6ExFxb0509f3vuuTyvNT8hfSunDixbknXX4MusIVEYIbwJkgerkW3XRZ/zgsAjB1W1ZU1O
Pdx4XnCO6q6KcPfI1NmNaDDo1Oy5g4Q1IPApwlknz98nZHzscavcujpcgpXoh3sTw2ZrHJo88dCa
6yC6Snh7+XisbujrgMYwlApHogeXB6W5so8Dzj1oWJVNjT04aReUZEsfmUVqZMvBb1FHQo0JYZDj
4fcZOOSfPm4aaH22FmqB0JZcCQJCTs4FnAXe0YRCJqhLF86up42bXb3iyLQxOAzfu589SbC9gMEK
sBuo+w8MY/AdT8FLxKqoF33EbHPipD0aqaC0GOF/AEFP77gQoiclCNIj3GlAFAGuBHH6Y02NaT79
ssb56wn+y9Z5nleo0mGQks+xe67l+Dmm435ZAeX0U+kQewenSpFFFDtsGh5RQtykZ7iJFGrq5vhX
vjJbzN0CTegzKjR+mE7lEXjxFvGnaqb7GcoatTU/BmNqioac4PS6HgZVwW8rG4vz1/bsPg62HTNT
NXhdAVYnS7Hv0M78QfQuxs0WlkFN3mHW80J8ldN02cBvzi3eBkwRa6CTMu1LL90TlT6MjF4IPlSg
YWZO+zJSfwoNyBCbL2a6XzQuj2MQN0XbowGfnBAqEnRikKuFQKHHEN9biuceVscKTXySQh7XD2Xi
BDsFSnoFlk/Qx/rRvkb2QctktUGXGm4MOyAM/BKU+4ErdvGmgKFyaNnJ9ORTjByDLrwELTxoKRIM
57pxPsdQlZ3nliNTaDgTJ8oDx6C2EQv5JF+heiVJexjW5N1L5+AwaKDHtNtSFFoPG/819mgcDzpQ
bIg7JxqjPNWbWvcu80EO2x4xUJZBbq6MOc3NiMZAalEuMgmKNFVu2TvOvPNS4JTrvOD3YBauAdpg
cXfl2OMwmB+WCIi9dnh8Oz/bXbIB6g/CNkVkN8ZOpaFcc9LJ+9IJDk09YGDu5hK+bTX2H1osKNy8
eruTkrr985jn5bzt0/vBgUg+aSGXEPohFeSsvf52PQAdj9NixSx0JsJP32kDEeMIMDN3dIrNfeHM
WWRTVWB5TOSmwdLQsrTirunUP+20+t9qJdZwxicvwtQNXj25U4nXXusFCZlJfNCjvGdd/y6Yvx+C
DSPK4L+QEK8nkH+nOKDoLuN2Og0DXrpNl8tiQQ3pFtt1ixzvRU/9k7euaamBo0FqTe1X4k7t1XcV
ekPGwb0N41yk8IHaW6zO5zqQt52LMACNB77KdnjfCUunpyDerh04+KS5Enphy7/N323LtQUMxdZ/
DJyn5KRiU3AnXCzAbNibQpxX+BrMyS50j2oMIIVi2RybPYH4s786AqJLUyYglIJB4T3f5tfXLkbh
DbNFkNylQUXRr0NDoqHWJZcBwjDR1EUXnFeaFGIGmULyiZ4dfIEgshKA7237m6QvLsUTAgiogdw9
adCmqnPv7nqLd/8rMGMhT82GF0/2RykxG5ovpbfsJtiBQXkt5pyj88K2QAOLAiTpsAvYnjKkd94g
CtFcovgQQWoT+2PmODjHpBj6GPgiL5aokpM9bxRzT5hrAxb2Ew9HvjqfM/Tdm7Hn2l6HGm1xe2VA
PqYvDKHQTWKt6dQPJtfKBQGGcWkRRwosZGEpfISgkMIzhC0LGkGC4Z8Eus5efVDsIvnQCCU3ghto
a3i/oNHWdeHS/Tj6edgePRMUSXIHltY1FKs8j6lmj16dFCOo0eFW7V0JRq3BBpjAGEZPYfCOlJRi
m14JDtgSkzsXqxZKfmzrB8qtP3mVQapWMv1H2pntxo0s6/qJCHAebos1V2mWZdk3hC3bnOeZT38+
+uzdLlHcRbR7YaFvDCgqM4OZkZH/oH6HvnkIdMCp0jlzvhdIoDtgKwIe2hyb5wNaO3vXG1YaqBCq
3Ljams5aLx+pK9XqYGW4U3Lzr3plK/cVLYVPERQDrpG0XrYd8IDilhboAw/f2zADBgLsOS9du/Di
DX2AbQEPJaHLCeRTFO7N1HjUeelyEncfC+tck+kMHnNwBF53GtgDzW9dSZMJSHhXPwTAkXRf2unm
l6rNtqJ6p3Sc+caDUvDG4BwEx9qGiXGwrGGXqs4WYuvWEVO71Xd9JGwxUXvQDWnf0c7va+4LZfBs
iv7JpASXG31blZ8cFdhEVa+bHtxlr3wuhn4vdQlXyxR8CIiUpFjBe6yAnaGUcQOlfBvyKix0hxoQ
exck6wi6QZakp5B+bHSv9+2xlbjqV7skPFn1Nhl4Wu9GXPOW01wqsDN1FFbtruWls0q/ifmdJP7K
a7I93CSSf0j95rkFEumKoGjHUiyH8xc2+aOrphzWd7LxiXBUUCKIIt4BfwP361xVVpqs8SRHO/dM
D8IAp5aWSAcGG8u5T9qbVDhw74sc76QC4uqBD/GqGkm0NlUOM4s3sr6ruct1O6gjm0hxj3rs2gNi
fQ5wz4Aa1HX2mZHdoF/6qaBGCIHMWXL3aNbPVTgCLe8Yi2xS7EQ3vKsabAi060+eWO07odqRD7da
B4jV4H2uMKDwKOD7ZBsHCN/Z5c1n0HqgMimFnmrtMF5Iy5LHrafUOMbdMQmPqkFHQDxFkQSvLNyM
jDmfuhM8Or0bh2NBziAcgGYUMAAVbuT0Jm3WgkaH8Dk0XmTvyUftUtYPdXIjpWBieCGDimBtTACt
7bOn1fA4OhpoaEckG99/CbqvuWLZenyXDi+5hsmo6G1asDE+XgJO0TY4MRhQopyN5Ss8L2MGKLzF
+X5IXyLz5Er9CizHNy8KjhHETIX3h7iJvxthtFcN964SP8UgT6DwijxHhXz4YA9UbReDd0Dc4k5S
aItForbRA9ptHFEpyUkP0LxP1FtDfgu4rUvI2bkNlxUhAuXOhhJ+dqCPFcI5Gb55LQABAMriTcND
RyTySAh68ZRAtPKCHc/Ulgi8e+tXB1F40ChDlJI+jlHv3LSHYHBHw5NWgGSH+Z2SgHl/SsNTNhzM
/Bx15yE6RTKMtuisdY+0fSRrK5X3cvers35F7jOYdV96sQbvceiiR9NoKLX32FeuDOlYem8q7C3X
7WljvEasAfyEIB07EZteU3wI4J4HVNXFCVqqemoMpWjuQyXKPvm9YL3loiocy6pGGUsAz9S2owij
3CjOE1zyldZ9G+ANJr9C8ILGmOvA7t9q3hcHSdp6lN4aC11Q2DigPy04fKL0khjRqpaBwZsuijfR
sVOGe9XV1nl/GvLvoHvvZR6A8a9x8+eOYyFOC27cv2J9z55TBS+l+akN7xx93+WfBO1VNR8y/dXL
nnNHWGngeRQPqn7t05zkwOI+NJApKLOlt2DXbLrTRXLy6GZiXH7b0aCPdpZPQ5fmwcBVdahGqeyd
CdG4ide9b90Akut4/GUQNK47Ct8R6swrhw4p8yR628rkuQP2hhvfANhbKQChmpF7Z6brts7WAj69
7inPOKIBEEQG3+vAm1K+a3EcKtydHiJiUEJ4onmWAOH0twmWnsDgC3ldir+K5LWRfql+sa95rIxh
RFo9ctDyOYOUCKklTs1NGH31ZPI4G+9ctOj8g1WuLTVnU3gh05JO3AW8pkmfIACVxrmsf7QDrqmc
bGl5o9OVTRGE9AKOdehTFU9gwADpZNmJegfqRqJD3HQ/JZ5AfAg4ufsoQ+nRu8+Kfs4H65TL4tls
ANh7z9ep6dIc616SJFR3LKTZRHGiKdJaRqyZJY7DfQ1ipJVBawwweqGKBjx7eUr+XA7dOogtUG/1
U70Kj9/1Vj9kub7wS2ZEOvgdf37IqEBwIdKRShJQw2C8mmfCA1sWHQ2Fi0SncAFfUm5ZijVOykWs
SBIi7PaIJcIvbZtiXWc15UAdvpiKtST6M0f9Z1yINXHimIo2UWkQhDyQDQvqf95jIj2Uj5n0A8n4
ezXsb7qkOdI6h05P08p3FtTbZkQbJAnFJgNNEORwfssDXgzT1eOYQh5TwbaI7lPD+4JT95fr+TOj
gfMuxERapfeaGnkNfPd6HxCz1+86oFQBTGvjmVtV5x3pi/77iLI4ygjJiq4is/J+7Sw5b3W5KMmT
1ttqifOpHHvFZf6z7XNuBLwbOtJDHi2Mc+4zwcBaRTAKRUhFnehfeHAUFaUiqlgoq1bNV64MShXG
0PXBza2YghaKLEoouSjmqGVysWJcy9LOk/tRP+S+s9IV7NbrAebGcRlglMe4CMD9Swa7SAC5pzy0
8hpnVUMQt3Us9gtjmQ2lSRhaILQBBnqyULoUxqWAwxNl0StlqOo+9uFCgi+E0CfOWHnjJyj+EqLz
AabKR9m04LwuSCItBZks/VAaYljLBIG0n6X0nT9Z0kJOz0jUSLj+KSDD2CkgF7xfFWUQtD4MJUL4
XrzqtOag9uJdIkMr9/onR+Wt+noazG2AeIwg4iqSbKo5WRu/qiXZGGR6fgP1YaevBG/YlBEAioUV
kmR++lT4hLNFVRmcKevTz5UnSjSLYTPY2WuyHuu/u+Iz1ekmPqQ/EAQQDtcHNrdYqojUr2RIJhJu
k5nsinpAp4bjTC7exPyrLN7Cf/n3ITRRkRTTYifAU+z9YiVi0nSFQj74xVsPSS9XzthELizQ3Dgu
g0y+U2AwyGNxawEkUtxGQXWT6+q2U9UFa+K5/UbXRNPUzPErnQpm16GlmLVLHsRmussVeW8k9V+s
iI7eIq5bCCOhHfR+uvpGVLPSJQGEmtaZ3CKW0aEyZicymqLXV+a3is402fTxI0LUzlAlazJrPYeD
oMXW6ALbvRpwJOPNqcLtVrWHU7aFbfaQ7I2N8Qkd4RWnRnFMFiQgZ+fz4gdMvqvWKkLKT35AA4ZD
b1+jJbOU31vB/z1EeWoGaLW50oUDEYQ9XYx8cxNvqu+l7exQrDikb85zed9+Lr4GCyqQ0lgHfoyr
sUkhXiRr2mQZNUOti2TEdJbF6uuw5/HN/+pJtnt44gIi72FpLapnj3/yWsjJairuMLShw1BFuzlI
e8C8+n0DJgiTZ+GLvlfuxZN8K9yL+yXvO2lue9QRDsfgzNKwZJoUxTJvFx4v2sCBd91Z/gQvNFj7
O2cPZnsnA4lbwUvbtaeX6+k7981fRh2T6/Js1txENceHmFzduuZm0DLoVUsexWMGfpzUP0Mbf8RF
kMFsuj5wCVKc4f02p+BX8uJvOWCkH9dHM7vzXw5nUhryKl2GPvgNOwY1eFu9JqjMCpu022o761jt
ws/X4y2t2SRBJZpPutcTLi2Qe9LBe/9sAXiX2tfrcaT5b/zPDE7SsjCdzJAgK9noL94CeLfzzSsy
GOLBeRK332gKLAxsxmoHP/CLbJxsKqre+U1jEFB546If33A/k7kOv5bP7rBWnheGN3ddQUqOW4OK
bj5S7+8TRNVSKTByEqSP1tVruZO/oNJ9Y95pR20pQ+aWDHdJBjdW8lxR3ocqgzIfrRMqG+z9o/LU
rCMYT+fgFbGQR1Xd1CdzW30LdtbCMTH7eV/GnWSmn+hK6IbEld7wK3pJ1vT2fWCBj4a+1mz5Vv0a
CCtx590sSRGOqTH9+AxFUVRL5j/69CzUudvDJYNmELlW4q+r0u/uoMvhl1O0fraiwRBl61g1lGc1
jTt1c31p5xL3MvokcfM6jiNKCK6DegZcP9r37dLOObeFGYoOsIMrmkzOvl/RXAx8peXtyw4HdVR2
QHmmdcJVo3nf/2Ys/wSyJpV/r5eB13TMJFDZbRoboKKt3fUQ82nyZzDWpPD3dLk2+4jBtMfsLP0o
6X1w+ImQelbuz7NwM3yLfongABdKv/kk+TO0saK+2KGrIeWFFvorHBuQ9Iqzp5+6RcbYxhhk3NIe
BEdd2NMWlm3qIt8Louk5A7MpZrdV/jkXjnH/dn02Z0Oookxxhr6qMi3Mk7zvTMNhMjPUva2XCJSQ
+Ho9xGx+X4SY5LceO0IT9GPy8dZnZodc3l8PMFsEIb4qcr2QYcVNy2Wwja0IqZKd+K7beiCSVsat
eJ+v9bd8ax3qfbd0T5sdEvdCanQ6Hkzc+1ygatfMLmXrt7LnPthFwr82jOWipIuYFouyKmnqZLOv
iziSeaekfqwNFKaQKMl+FNqSa9Ls2uMVIpoWtzKaXe9H0Q2R2Goto4isOwUZgQIK78LHOhsCNU/u
GHQcxGl6edAABLnh1HJ1hKKscpfT86ULvCC/O7seF2EmKSbzOJRm41FceQL6RmfTWDJxWRrIZK54
BXC9PBrPRDAF3knkSXbJn3ghhDrZO9W2rPtYYK6y7iQWX9Xoq1gu5NVskYQ5DG0sRPkUxRx/w8Um
JkAXVtvcg4byDTgVwqTdEXaesoOUvIYAhWgJOMnEVr78zRd6EXdytEtANiS9GOMeUYO8Qy1s3Z3A
31U31aayqy9Lczm/JeDRxv8wrJGUyXqJSeEIaeFXtp/fSw39/JyyojhDD+jjZwE8Lepe+RMqmYDb
f5r+0o40W639CT9dS50HaxddpMo2jDct+1w7T6hbhaBuxPRQBQ8xvIsqWi9M8mzddhF0sisphdQa
Ys2YrbdeXVmfvSfg5TehuwKWCP3fDqGa3YinFDz1wtk4FvEfCqiLyJOz0S1zpw6TEM0KtUKK+KWr
IVnepWm6XlzY2a/EGndHONK6qU0yWAy8si0Q2LDRuilvxCMk5O44bPp7Y5ftzafoRslW8Z38uDC3
49x9GKFF21Q3dJkW9ySflDTJQ20ggas1XHi7WTlP7uG2PCEtd78QatysroSa5k7QmpbrDIwwe603
+i6/1b6HP9Ob/q4rVv0WdbL7cCt+db94q8Wr/XiuXAs9zaC+VdJ6HGWz5sxZxbvoZNwm+y+fHDs9
LWbNfCX3Z1LVSdpIDUCX4vekbq2VtL9vbP+mWRm28ghTyDbO0U38fclkZT5//lnI6dEq+3rbKQlD
7N0brTwJ/dduqdk5exqNTUhcLnUeliYpClneokZhATtVAIEjIWi+1MRfCjHZT1MfcSslYH9pPBOW
2TlUf1zPwrm9BAyLKcm6qGngucmUi4MizJo4Nl2+aBGJttRRD5LISznP6wmgiuuh5lbkMtQkC6Do
ta6XEcrlDSdS3a1ffEEr+nqQ2QbdZZRJSQXdJXB9mRlDhvmAclO+11YdhxCEt+LEgzyg3JOwb1fJ
Q7f0Qc/tjpehx8W8mMsMVYOkzgmt7rQ3GS4lLuLhxtqoIB9s60HdAvo6DBuQv0t3lqVVnGZiqzRi
GDO1yOBCUI6M59bdleL363O7tICTZITzqMFsJUrabRL3i+jt4mYhHcftdboxQf7GtM+U8WGf2gR1
3eBGwtjcsbSNK8DVSGA5IhcegjgEnx0HR2PJtHJu7i5DTmrKQArpuIzNxh7gWf8kIudVo8zq18Xq
+vTNfcuWjHOkMb7HmNOuJjrepVh3lJZtcpKFH1b38N/+/iT9hKJsZGH8+1Cv7s0iX0deu70eYu7I
uhzCJM9gnGh0TgghuzdW9A2pHDf91WXHymrXWr2QbjMLQw4osigbsmRwfLz/nCACijFKoICQ/a+S
9L2Jq82AUsLIP7o+qqVA8vtAnaBp4iBSkIeZcWsC91Rif98ASxCaen091EwOvBvTZHeiaSJZvk4o
ZJxh/So7V60X1mhpNJM0CEH4BUlFCEc9JShKgCnqrZ2IAsbfDEXXFVPnjRnDlfezVmR9pDo9B6zs
3Mvy1nU+Xf/7M7nGVP3z96duVEiBOkmVcbr2JrwIdB3Euj6YjXtbGcEuDs2jUYdL16YxpSbbz7uY
k5Rrh7jnQZuYgv8VfLLr3fhCYuc+AMaDNsBdBU7V35vy5vpQ55fsz1AnCThEseeZyCvbPm0nX5PX
0qCfO2C0hpsvhBq/0GsjnCSgKEb/c1+KYbUZbrYKFQ/J6h/XBzTXM6cDKYqGihuwSu/hfXIoQYaU
k8OItD7n/VS9qRztOMC1iAT3VamrB4u07ML0UPhP10PPDvAi8mQ7T2NTsKSQJWzQEtyoWuE/BgbY
3mysov5bqMkX0Bi0hqyYQSqw9bgYPSsgsjXDWaibZvcMQ9EkDkQFQ9HJksHL8TtRZERV/wQFsIsW
ejez2Xfx9ycbhtw1bdx1/P1OQ7gxauwhOYfNLu+WkmJpIOPSXdRHkuy1csdZi/Mgb1LOjbQtb7Ah
28n3EJK0o7qPHpb6UvJ8zDEHdSAJqjL5oi00aqTGJ2b1DE56DWtzj6UA4me+zSvqRtkhOrWJtzT/
j/ot/3D2Vu1JgZWzsFvOWCFzko0GNP/zQybfeB6aLW9k/BDtLrJfwhOKvDH07GoN7WOV2f3+W7hm
txaek0/KwVtIoZnK9F3wSQpJraDnJspcdijeNeWT16+l8GHQUY6tlsY5//39Geckm9KuCK02HSd8
i2Lvut+9lp3d7IM1UPXHagM5ot85Cx/i7FFhigrWRRYuP9OXgrHtWUViVNmmHN5nmXL2EUtTnOLG
QZLeS+FdVUsf5ewwL0JOljN0tU5EUIaTQvnpA/COgc1q7cKyzSfNRZTJuvkmrHipZ2DqMTnf8PrR
3Af31V5/5iqD8shKsVHw+iGsHwK8PP9ic7sIPVlHxGBcNK8IPYC/11D29KIBs0ZrYelmCn5ZvAgz
2RPyolKhpxMmTp4cI7ELYx9D4EGtBmGVh0J9tLqF7W52RzAVUzK1saU/daDiryORmBORa+gugSqf
F/WX63M3u6NehBj//WKjyzXdlwd8QpG45CKRbYcByWB4cNL2epz5oRiypmpUYdq0BPPNsgo1Mabb
qkERystdEGsLIebz/J8Q0yqsRRecgRIi6u8DfwT5S9H++iiWQky2aLfLtSiOEnqo/qOG2mH8M0Wm
/HqM+RX5M4zJ52pmRtJL2LOjC2tEhzoIvzgIEnzuW2hIqa8J6+vhloY0+W6NxNOoi5g1t/0K1dvy
n9vq9XqI2bUf+0uiJoEgnLrNa0ZpWl7PPhu5noJHw8iNQ65ncz3K7EAuokwy2cfvqMkitjkfW5gY
Op+MZL+8hCmej6LSgxrBvbgDv/9e9MLNjHzcTMuGYxnVEtd4a4ulcm1+xv5EmVSGg1p7CLmQA0re
0pahwbwNSmtYWPrZs8j6E2VSFMrIcqILyVgK43EAVDCIG9QQNBUJl7XnqQvR5mZOwsbEMikN8dGd
zBwAX8WIfL6dxDLPYgjlJjDOQxn+xScqiYBIAWAbJs3O9wsUD8Dbkc+vbMf6nHjC2sv6VYMo3/Vk
mzsLLqOMC3ixbQZ+llVmPUZp5TUC6X0DJQvOmbh3lHut/TSEL9cDzs/en2GN/34RsMnQuI2i8TOt
UjvSYHs7nyulWdh7Zi9DEvNmUKFIOpvQ+zAd+hG80CE+pJaPMvhHVB2RN8coxpduYkQoxGGUfVsq
xMY1md70LqNOPt1EE1r4B0R10RCpNbSyPMzW0YNGiBnBe2Vftojyh+5d3PTbBnmfOkIYSl5qr83P
8Z/BTzLUqfVOqgUyNMzeIoTW/M9hvfmLZQTUQLMIgCQF4Pv51dqyK9WeEI7k4l7i9PKuLTF+kc3e
WeoQzB0kgMT/iTXZRJrYGMTOhUPvCvJzUse7WO93eZlv49awUwsvIPM1gxDKrQ02a3rg4FkrtNNF
FWGDRjoXTrK7Pvr59Lr4SZMdh6f3SsLcj3dPeVhLOYI9qAa/FeExb06D+dTCzq8WcLaziyqB8aWb
abEpTGYcYdxc6UVmoS3Tndwqex8R4E7LFrad8c98SGHwKmw5AL4/dEzRto4h9vB9Km7yLcvw/5L8
BwEbssYIH/rBW5jJ+VH9CTfZf9BxHvSGNqPtpf6uQv/Thdgm5MnCNrcUZvz3i11HcOQmRNNn7NMm
a6FsNmqjrXWtWAgze3kY0T7/O3uTDaBFXEkOeoaTY+20Dvflrv7l7wU7Phf7ZI9m3b38ZK6sdoXF
3b5/vJ6VS4OcZEiWIGIb0cCzfTTTSijDKITvBNih/y3M5HP00ff5/+dfmv30IH6Owm2wNa8HGdf9
WhpOPjCe3gpd6JhIFakbYBQ65qPXIyzM1pRIkyqV6NCaq3BGetCDXWPd9v7CTM0OQtZgAPAfntMn
WaeUKhXjwCCi5E5sD0X8dH0IsxsjivlgViEtGNNKpCqUXBgKtoS0lj8pUvCUGN7O8MVzmapfroea
na2LUJNFbwejqdFL5gOiDMnx1Ul/tNoCM2MpxmTNkSgpQ70b93nrVh8a1BcO+tI3Mv7OD3kFLRAD
6RH8NT23whZpCVUBsILrbr0qyxq8uXEsOu/W65Awc5UbvYsX9rjZNDABv+KRDPBs6pCt1uiPpzG1
dWAd9OSb0/66vjbzpxGADWpRw+JdbTJxWRPAHdXHxSnMteV+c9xj6b8IoFMCBDJ61LERnXMXGiWz
yfcn6BSOOmiq6YkIltrmcGfKt0WBDsLPyPyLFzxZuggzual6WeO4JkWq3SAL1fLnPe3h+vQpc1Ub
9EbtN/Zbg7P6/nCIjR4au1fBL0Hj1BaP+lHnJVvvV/7eXzWr8KDdtNvb4Pjl3llDtnt9Kk/1Ojpp
u3ybrNoV1lf2EmpaHi/H0zy9+E1ToEqGfF+BciiPVnevwob13IU36UP0WbnJTnjMfEZceoO98Eq7
Vw7CGiJ8py2V0HNpi2+3poPysrjqTGY+LLJEia2aR1qPXhi+Bmtv3WI0YmPVvQrvlZUMXPz6Usgz
2C4orn9ijtNycU73kdMUOo409nf8UqRz91m87+/F13z9BUe5dW8DKFh7R/XErO+1w/Xgc5CZd8HH
PLkI3lpKYFlJw4CP6V7dodiOMO5OsNtte6/tEPs8R7eIaC7N85heH5b6YszjOlyEdblpOllIWGE/
rNF2stNjiJu4Xb6d82f1DgzKGjW6Nb6eu3yh2Jtt1V/O9+SEqnrQvb3CfCt30nZYvRiAfL8/oku1
1dfSUbwX75Ct3OFtuQo/P9XbdoUm9MKsz+3Ilz9h3Gcuht8kVdHqDj9BRgqcFKs2jxgsbwX796eH
FcprtjOOysZaLwSenXdD5noN4F0Sp9iArlH70m2Yd2DAzDq+bissEF+VLcaPEOeyE4YuaHPmdrxF
YGfpcWL267qIPln1poVnKZljsqUvmrMTumGhvpkLADyTjBYNS6FAeD+vbpxZcZN0ANwrJLjw5Vaz
hRNgttpVJWZPZvYkdUpmkZKoDXzk60eCHPJGe3bo6juJc3pLXrLVT/fgPvO0c6zt6MVcmr+5YuEy
9iRtSkfW48QiNt2LVYAJr4YMnL8EL5rLEZVHLE5tiLzm76PjIjn1pijCfCCKghXOG1pjPCXF37BB
s1GkWWmF7duNnX7BLw9zsN3ijjQ/yD/hJ0nS8gwZ6904wf1Ke+tew5sA34XMdjEBX5l2+A1Qlx3f
/bj+Zcyd7HBXGbCq6BCYJ/eIoGoCJ28VAEHSC5oqaHi544s8AJ3rcWYPuctAk6LSgDjjNQGB0KwM
H5o9to93yTo5ZYdw3yJZrKykWw0qjY2c+lP3EmxcDuhP6DVf/x0z49W46Io8T8CeNj8cdIqnO0nO
Q3mIljYmvGjK1uIvs11IppnFpGUMwMoyNM388GImy72Z6FJe2EnQlxhzo3rYS7VIC7kIt9dHNPPt
m4au8H5N/wv+6mQFkxTZH09EgFMVIlwYzW9KqC5UTUshJmuX+A21tDZqfCKAVyH3X8Euvj6KuQkz
xxdcbtSoWn94YnTLqtUwIbY1lOJywdvk6ovY/rweZGbxTRRKIJtwHRhZvu+3ybipY6GsKwy4hZuu
/ykZD7l4S+SFY25uuni04YtCZQCS/qSY8pyyaaW6JoyLhJ2THUojWFj0mYOUkfwJIb8fieGIqCEG
hEjZEV18HPAa7fq7qju7YrnyjAVeyOzq0IwikUWgYtPzxQpNR9DMlhHlN62Abpf32Nd/szgwXCSW
B7zTtAeeIGScpqDCkF99QGDXNqISk4XvUvj9ehLMrs5FnPHfL7Z5lKfbFke3AuXstZ+cnUUC7bi8
kxoPwQFZpx8NDRJ69fsAguFHnSOSZQhDnP3eDfe9Wcsr0+wLu26sYq9Aj9x5qZgd5R46gesk8YZd
aelA+/12+PGHoMiKigzYjOmMSmqiOBICFTYKoPEPDdvuz0lVFndy6OtvSCHrWMrmpvW1Ab3wHdXQ
lDJfbzw8D5K+ujPyDjSgGYUSNizDcO9aeKy4Tq6i0SjqBZ6hGe7LWp6oGFS0kGxQx21XUoB83pp6
B93MFNHAMBYPBcIJOBkNov/Ld6XyR+3jct7pul+ury/tbJqCE9e4HYsfT3CnFwstN1naNq7OkVTs
msi4jUp9oUk9G4YKQecWLqvWhx1X61Qr9AcyKEjPRtutBw1GXi8rCzekmYLEQuuB9zoREWVuZe8T
acilFmsUhlNZSMBaNWa7pWj6P6sYuWtRbwcbozMk3waDQ8wJ26frszkeHJP0sXj6hAoI/nAsjN6H
9xxwA4FI+uBaClwX3d70Ft86v3iWu2RhP5vZmd/FmuxnquNRoffEQiY4qE+ppUHfp+IS4s31Qc2s
nSXRUafYoX8iTwcVNKAWBpc5hcBlPmpeJkHsGZRPvMAln66HmtloLNRuqDXAzejib2myi41mMHw1
wz2EPRoZ0kZwznlhLGTIUohxWi9CNIA7rN5iX8EKfKMN7jbX83+/9TMKniKoZTjRpgdzkeuVFAQk
OwKyMk60nJgIFC+c/nNdrXdRJuvfDXks+uP6J/2TJqL5Hb4m4kGSPinRDoroqpMRD11qN80mHRAV
UzQMUONT0avBE6IkjMah6TjjqPsWJcbWxXpRWSgIZj9kyg4NpDUCW1OCaNzkQtUXjE7I2oProifY
1V+EKj/7Sn5SlBwlfLxlzWjhA54j71lwT2DvUd5DWh9/10V6SEOFjFdBekildk67GDlWXszrOPjm
4HoUDNVjF2IWnIPPwJlr27bNIfCQIS6rf79johoz2pUo45n4AUwR9ILja0yAkVQHTXJWadodpXTh
ZJ8pit5FmXwN/mAmtTZuWFaZtbdD7HvealD1pFzhgFXj6WPtcJ/FwqZbKvfnvkOZbeW3zIPEVv1+
ogPDM5B5JpMkhIcTt72tvHLhRrEUYvz3i7WMIs0b8KVmCpvwrhFjbHbrBZmuub2Rr2GUNKNc0MTJ
hk+LJByMOuEjHB2hSnOT5vXRwgXl+r6ozMZRuKlAiOJNeTpbGJ42haymHNNhl6Gmb9b6U9MN/SGJ
aR5t1M7MPuNsX+m2oKIahjZxrqC+l/IhrzJDLzYI2FTZSYqsDj3+3EE8U8twuMRIrDSls1LK6U8M
dfzaHjr2lFUQ4D8FcMT7NsBEB6YqytVXvVdKyMe4CEXwEIQywtpT+Tp0Go2NnGc9OhxiBJFoyCyM
Zoq+035meZUUGN/GdXzAydkzF77XuSU2VY589lmN8mUy/7IllElkZOzmRcIJhThOZ+Ex5bv+wgos
BZrsthH98azVCJSq2VmJyyexGBbeQea2PFOXuWTTTFbkKUG67WQwA3RUINaJ2NzKbyqWNJ6JLbtq
fSuhGgmyeFCR27+eW3NbOqxALsNUvXD+J5dhTzHdKC25d2vDfQoKWaaLEER7eM0LJ9ZsDl8EmlyJ
4zroYqNhCkFW1Zg7C83W8GPrXgqabOHLXxrTZBf3Ra8U6pRQCk5EuAgIqZ3FpbtF2MA/C7Ll/0W7
zUIrVQfsSyLSWXi/1aTYsoIYJWCc5MlK0qt2VRp5us5BoSxk4tzYLO57XJOo/z4oA6pdDpRZZb3k
yANwm/b0h5KItqLU4ELje91/jDdZNisrJKUe+zK6ImITnqBA6a5S6xAnh+uJOPeJXQ5ssmhJGzS1
6DCHMt49eVyvhOwvCrOLCL+fVy4OBNEV+kKO+cLi9FZHFF8wb9U2WEjzhWH8VqS7CJJFvUyZwHwN
MBaQ7MEMqvj3L8Fk2z8p8LtxeBFCVOPMSceZqrQA1WNp3SobebEFP1cbXEaZnNBIOKRWFjMQyc1o
8L9a5X3FypTpJ9/YGc6v66s/tztcRhun9WJMetpCzglZm0L/LiHbHBY3XrUwb7OfjiSijDPKp6jT
6hVWHziEghFZjAhPuxjV8Q5vYvcvtlR0AsZuE+0sBG7ejyVSmk7AhJztJ8QHUlwrjWXHIiZ7L9fn
bH48f+JMDqUyoK4qDOYsVzFXKZRHrY5Pgp6eWgEjsuux5q62l2OaZEPY1bURGHQbqyR8013VWmlN
imtTh7MVJgrmw/VwS0ObpINU+eTCeBiGMLNxqaNmX1vaa+EukfKXAk127kpUUkFXCKRqGjVRb1eN
e07dAURAs5AWcwf85RSOP+UixQekpeNWZQpH1wZwSCG+7O1ZE78X1U+n+5GQKf9tEidHu9v3VqHV
BGwpwrJUwvwrffJ17+yJ2kLxsjSNk1MiSjjJe4tQTlqBdzzozUNe9raaf74+pNk0RG7SGG9oFMOT
IQmYtlpWRxc3qb1zG4trvzHWAvZqepJT/i3s5UvRJqPqMl3v+4YPWVfXqpCvRBmSS2gDSV3FlrK9
PrTxj02bRzTHxucsXUQbd3L+RakohV7K7pTHuNG24RtQ94PuJ42dme4m9rO964e76zFnuwgXQadk
CilQ5K4dxsLFr/Ziph5pMaJJ0J6yMN13VXzo8Y5q9ZFz8xdAOdri3JlMgwsUTfL3n0MX5VXg5yxl
jLR+kCu4mkHFwkjl+hBnD5aLMJM1NDrLrIOx7x+F+VpJpQN1vC0J3cJr73wYE0Fw7mg0Rib7iMn9
uXDRPbdrHxsGP8Gn9FAu4kFnPzPwH9ybaaPy//dzZuJaKxgNrwqZo2+jHj3wYEhXvWaujCFaOC1n
t6s/sTTxfaw41xKr4d5pp1psS81b42xL6akNDn2eA3u9j/Ao+4uluog4PTdzTI0NhYhh5KxkpNQ1
E0WdeqGzMvtRX0SZnJropyWyMr7MZMOTKzzq1o2nPpXqRjSe/9twJkemJTeRh2AtgWrMcIS16BVH
BR/u61GWhjM5KcNMGAG3ROlK8TQEyUEohUcl9h6lJHjBr+jlerjxz33YpS5mb5LnpdxGyFMQrqlG
+44Qa8ZFdsK4Ah9icJdSoZGNBOPJxIVqlkK7oQkXBnsp+9x6z062lYznwNxZpYdB+31lPEcVbrTS
32wWF5Enk6nkfaYA22CzcG9TnNiy8JQG6UKQ2Sm8CDKZQlzdA63FxtEOw6NSdJu8rxYizG4ThgyV
UIX3w7X0/aeLB5gvBfXY+fIeKw4T1/wmuHjlJgtF4fh3PizURZzxd1xUNJmV9k2REaeQfooacZxv
4ZJ8zsfZUjEhEemCyrRlcW2cxJC6nrYVm4JlhHcdbrtBvNTc+TiM9yEmOwLPj64SKqz6IJsQfEKM
5/oOJznDsZbgbB+/1vehJqktt24lxONTqhDgQxW8SCWN5UPfHC3n5/UP9WMOjJEMrgAwIniMmETK
ItcINIXapdIGrC5xve+KL6JUYB0eLLGdZydQpvMxCt6R2ZM1ks0Q20SVNnKNDWiAo2yFS1uuLL0+
LIWZrFNXJoIhBSK1upHeRhgyt0b35EhLgJfZNfptFaCLVP3WJKtHEQWD7iVrpETfhUq0/h9nV7Yb
Oa4sv4iAJGp9pfbaq7yU7RfBq0Rt1E5JX3+izsOdHh+jDVxggJ5pY0xJZCYzIzMj2NxV0w6jjTk0
yuo73Rp+K8P+tCSMFYz7mClB4eH28z8MqWzIOquLjrB2hV6xvjFmsa90dJPfceXy93PxQx+njsoa
plQMkK6a/5Odjr0AsFuZwFnQMPoUKHeQ7TsDINuakEJn0Gp/St0ROTj7+7r/7RP+t7P497rfdk/t
eWEvGCpBQ+G9vSl366n31+MUnFW3xN+NrA5H/DUkARx2b/gY0b/2IfExqeijeTqCrbgmU9BiLHaQ
HfbllX78/Ql/aLj69xN+MxlbgCi8obcnPGYh1Fivlp+5yDt9PMG28aU3sHVjM+1Ssw30ZEFi/Is/
/clm/9yamy/84xhwu5OknPEAZRcN9NWETq6TxLV4/fuL/m+m8e/3vNnZH8uojdZPyYploEyl6nt6
I7aCDLYd9EvQQO7y76v99lLfzAn9GnnNOc5b1zTs1goDyKVw9tPy9Pd1frIhamK+EOz8lml+J2ei
WscLSixcqwsULiEVVkFBqzVDu7kvfqvO/bbWt7PcYUK8pRbWsvSbDGJgmc9z2rE1+Vh/y0H/NwxH
B65jozcO4T6qkt9cw9zMJEM8jMr+fFyUuJbvqLuOzkfZBor1bOvx37/iTz4WjMn0Vg2gaC37lmEo
Q1sWosVyyeTxBurkL4b2m5TJT6/0xxrfcViJG3yuu5v0XZmfRujYt9x8zNvnum32ttZsU6H56wxB
ib+/2m/LfrulRDtPthxurzYYQa9rgSKqwBwAxNAisNLUL8eVQQTslzzqp7Py59t+OyupbrdOIfC2
47r4qfY19C+5FdH1Kc1+WemXvftO1C+tlA5GhxcE2wlDKdtrIBSIIsHfP+Nv7/PNSenJvKIF4PYZ
SR1yfXE1LUO1I/U7xc2VKfj7aj+Ff39+vW++qpR6pkMCEbHZcughmiq18pf3+ckb/rnCN/80gzNs
LBuskE8DZ2YFYdxk2FFOoEZpnIyicaXu/FKg+m2nvhl1XuqDitZBAEtz6qlSY9YAofJf79yflwEc
YUGFGlJl3y40MzV5Nq04enl2abVAzRMIev82KfiTf9eVfxb5dh76hibJWt+suc+8RLmNrMuDk2Xu
KIdfQJbflvp2GAw+oFeTYimlv9QEUrp5XDeulZvR3w/dz57in1f6diT6vjAAfWAditK2kzAiZs/J
74TxybNjd1O2rX65+X8+5hhpuMlUYfrum2+y514Vq55C6WXi6BWyirWfb5KpzfTLaf/xSIDWQkXz
kIGC77cjkahCjkaOhYR9MJtXUaFB4DcW2t/W+HYi1AwkwhjdB3EcVN3L5DltoSnraL98sh836Y83
+XYYMlr2TdVkGBGxPGpYTDqf6IdjFfp6nfkJrD3j+IvV/uj5/ljx27EQagv9cRPHotMfSQ7Zz85b
+pOASCi1ftmmH7RydIxg/rNP3zyEXU3SSEx8w8SAzDFqlfWxW9+VrvYXFYXsUmF9c9drfuds8vWX
L/ujmf2x9s1j/hEf0tIcudXhy1aT7mUzRs36izmBDOcXJO7HVOTPl7xt8R8LJdC140V/e8lpeZ4V
6zpmDmt46alKtV37JJxN/WrKlhXAbNtZflAyPY72ejalE9TNepjWX6OEH4jqb1/+xj2M6EfB6MO/
H2rJO2fNB46pEmVfTDfhYqjCghKuz9y+Ok3aAzosDdWnoImWnOWOwib+Wwqq/XzU/nmIb0cNSqBj
IzU8hHU8ms+Lm4Wdl8eQLleY7g7bxmDSU2LhvoMmjn11EKcJCo8EJebA1ue/O8PfHuXbSZzaFUOH
Ix5lGUf0NcvihdaLV1d6JErq0RGm9/cFf8zD/tyBb+evTFMn61Ws2HkWqwP0pH2+OAfOkg/Mv2Ho
DFNT+NO86bingRGT/4/Kxr/PwLeDSfsu52qKJ5ice7s78vq3cirVcIq+Z8N/vOP3+WBhTm2OEQTM
n4U9NOQjLUTsEb91XvVmMPqxuKmPli7CbI/H9WbyocPuymd6eVdBsCbi0pVe4Y2/fHkADT971f87
eN+hnLEfqD3dnqtqH4W2LYYvU90aBQoNy3aZQHWRoW077MV1htI1kCzW9F5SCXdQmTAzOOKoN4D9
KHHjXGoj7BN/nB5bJEmQHij8Vf3o+iSmGm5t3e3Njeje0nTjpMclP+X2pdB3C4mhbZ7mOWj5Tn1z
0fIzuh9b5VWmUFxHx9qCYl+WMgLxep1DHNqnInOX3G+WqILarBWMJCr8pPQK6B5kEWha6XZFPxpQ
qTFWQcTnFdLtUNai1U7vAhNJPr8v8yM4at25DEAnNL+XiGprl4+V25eX0loxf1V0eEGIWqea62QH
R2LSjMTtEk8fybLR+YdJorENoBFeQEFqvQg1cMqwXNBb5/JLmx8zEbTS67o7Far0EKWfvpaW1eul
e76JcM8bE9suWVOj65QVdQwKGdZLF/f/mLlacW5loKxvkJPBEBZHX29SeUazUecQz0VGNjaB1d1R
hA5F687XwTpbpb9CTVOA6ymuCow5XXk2oHMQWttHtQvkEi7vPdTQ5pDmm6yOFTxNwwxzBx0F40Ex
76cpSqVXNYGjMhsPBfEcrqH3sP+60fhaUH7vmF3vzPFepXvytuYurT5H7WDw47BA2eNQNEHZBRaY
HVUfvbLQBsS/z4gL+WklWGZDJx83mwba4RnvdCjyWDa7DpUYk2kVM4m71FFZhAb17OEEIdd2CoYp
Wump7Rjfqs/K4hr5oc59R+yHYZNmASAtfQ17+kxlQFNfRx90X76VsLFkUxM/0QCFM+CSDRib1+kx
mcDfHabwnrnfUqiPhk3mCePJ3uh1YORu/4qDqsrRS5eLWUW2FjnDZrijuVtwdAKy/FSnkYYeD/29
FZs8f58KtzL2Ez/MJFAW1rX+CEovM+ZaUKyunm+tMuwzDfS26BLN2Qx5DNSTW0gHHTrDW9U7oe3q
BZkVszhz5l2poOgBCnWwiLD8jeaRAxl0yNksEH1b5iDRLwrdQRqULVmoOa+TfZgbn9BQAZeKYvmC
xHgLdWVWFVeSaVY0K+7Y+xiB4FMgxsfW2SsNI8Ue5MydE5oPqx1LFVAxam+T30FmPY+KMVj0MEfD
x+BR6hcUDC3WY1YfE3VjjGHaMp3vaKIjSoicIsBk+miCYjD3Zab4JfadHhUROCLqhte5uavmgzaE
k15749OqzSxVTQZjGSuvsQOF3inqdUhSSI+6Gmc1WAot39A1nyqSFYE9hEPFmVYGZLmIwRNpVPdf
QjyY4+jZ+crSwltNb82Cpffn/rBUz7UqmGofEugLgtiKqxjSln6pv6jjaVguPZhmnFdn9ktAn0PM
21CFgHv/qJeudpUVqyamYcRcnMrETfvNIDzgwpV4bpBhY7Ivr8IUSJPhArptLo7po3oOyZeu2N9c
UwWkAcOou5Rv1HcV4jZi8RUDLeVblcT4dz1xqe5rj/g22Rokz3iQPp77bSLj1rhMC6BYpNaogeJs
2S45Q5k3e00+ROM2GI/QdhA1spV9kkemjbkWbJfXdJEO9caBZTLWFR8ezSiOCvkckquY7jLreUDf
iXD2LUheY+1cCY+0HgjnVMMfi233nOTHmoOE2bUhIqqD7kxhkOxh1sRZTz5pt53pi5pST0m9EXJH
+6b3iX3fzV+pvavVAzdRmN7WNutTb8kj7K4K8WJlA2ebTjEVnrHsJu1VJo+kivX8MPKt5I8NsEcd
RVjWQwjWeWyLs5FuwEVWLoGtbODC6+GQleexdRU9WLS4Xd+SfJ9WvpWzpXIz8BEUUU7RVzqzbg4z
7mY8xpwaXaLuqz3d/Ni7Is6Gel8cC5wxhZHUVWgM96PJQ6r5SX9nt2EGPZcSDmPFsH1b7tdOwi/t
9PGUykdl/kLHwNhtTX1kWhf0XQKiqS+TPkGDtDfcFJ/d9rPNsNGcTzIEA71r+bO6nss0kl+pESaQ
CG3oO11OGNtdDLSPjJ4OuCkVm1bF8JVfbTo9zO5Ki6lXm4f9K0bSs5LghKXuQnZGXGW+kR3aAnMX
yrbg5WHMApJuyPKkWEG77tf23lyijMS03jVy06m7iT/o2gbeuxJbyE70WqRMp55GYt6tzqYvwYrx
yPMXFb7I2FldRAR8PsRbX3VAHtPeQtw76EfTfmzJV62HJthFSuXBolF7QUg2W26C4RaSgzx7DKrs
vRmtWB41EVX4p9r36Y4UN8fa4HZOjjM8biF9qj9giLCiG4MEdRJB1xQTcFbuyfwuG712DLQ3oCGN
zpo1wkYVCHssHHJXw3fRAmd5yuvdDAgj44dCj1v14bZ9xd5UWKcG8FEDaJ200jWtoDRPtuKTKcaP
G3lehtPCj8KsmaJsGo3pVWxNplsq2wU8z5abgywXn7fH5W285/wF1spLVmve9GabftdDwgkILCre
rpr7+EnHD2vp0s7a1PrdqKyb0g4HISENUUaNLoLpVp7iFibA9BtutR2qSykQrC8J5gRAOm7EllGx
cUA83w5BlbQBwTCSoklGFd8ZwMQ3K/7SvFgWsy3X0X11u05eZnlV9tg4obiYJ6P2es0r33KbjY8Y
CM8yDAKEKToMFFzmt/K8fCCOP+bbKvnMQUOnxwXB7jOq+lxujPbN/LBFYOES5NtahoihjKg2IxPy
RouXy0gqoWp/0XKrNL7ZYLNiXu4T4qZ6PCW4h90EBNHjaYpT9TyoO7lGteJNxT7VoTEVOaDWk3io
iMCdrZ7kKlSBS0RR9+vwjMsdNSY49JU1EsGmQxgg9RCJWdhNrZsg4B5lF1TWfhxM1o+fLRXugib4
1TguBSzxOtuRnZ9E5SBMOy6UROALJDUCI20jET00zpdjPsnVM8vQIi4CiMU+VDdgD7dE4awQbfjq
u7t89srRZlzB3KY8lyRzb4Xf0rkMNZw/vwpyzJaJLdgQUh15C1AQdtN0gGiqnSQbja7YQNcuL5nu
GvwtgxViaKYfX9EdKXLs5kJOstVBcw2diN5kK4md3ocQioNYgdghUV57siu7jnVdywztsVY/EyPx
BhomThtp4CZSLGQD9gHXlp1mroGPnk9bB2e4R5Cs9DngiIrZ6WsxokDev61WHhPnALFd4MC7qbuA
ectNMpw9cm3JY4m4WXQfFu28VQNKnJ8VtH85w52qIVa18QuNz9yZA7EeO7tw++zM9dytbc5Uea3I
Z7XsNeeSmy+UrMzEd6nz50Y5JWMLfeKjJncddG0SxDiAs2D+iqevkI5Kn+DiV6QVZneXYJcwfRLo
w0sBw9VEOOjrRi0Vv+eRlRmPinbNzNAUNFCLfW97Bd/V2qNancshtMeBpfI+RwvegMEoGtFlYLIt
GCdICHEjSOuxH167fj+KhxFlINvEZ7gvq6ASU9gNYC5SgtWKDPlYQ3SOj9wdiNs6pzIL195hVo0E
ZquL1wrIdtGlfm0Td4I2nUzu6qRmxHzO5NUxwJa5G1ac5qr2pHIW7eM0155RjB5dn+c10DEUNCcJ
xvCOSSpcKHTinRF4NjjNZUSnx15JWYtfUK1NmEp/GS6kPyT5dWkwv0dRJqs6hCor8c3Z9G15VTUD
Woyl3yBkSZISEy+KSzoow/Qv8/rSdHdTctc0QaM91/pTC1eoVc9q+YYWxmhSe8+qj61NbndQPiKB
UiAmBgKsdHmUyVGojwVSejOLwEoOjUFwSpQN8hi4b/0Jc9CL9tmPRz2/gjfUTaoy1FO3X2ZX51te
fRR5yVZHR8y51fIQvRoWZKFa3yx8BdLOCyYEjfYjse39aD8XZDPDYhZl9Wb62oExPM8viWkgcDnx
9WSNCG+no9pmLu+AZTgnR71HEJtV/vzFkWBxFwz1E+oMznVNTgUunPKJ83t79hMHKWiQgCOjfzVt
oGTKp01RBbGeBRKuxNnYfbg6HiKR1XKV1Jd1MKq78loHsxVhHOpGB6ZVrw1ch6Kf9AyDTvOLnmMa
/UTFqU39SYswN84qwmCSaRdlCCZ1r9M29czkHEwRYqSk3pVVLPgL5G7EdAbpsovBHY8OH6h3sfTF
WAKO3pIm0ORGn6KCsErdJg6z29gg/s25n1B+NfGYi5svwS0/splo9hm0PuoTXSCft5NpwUACqQ37
GvBEAbONW7CnokV6Ww4HSPuJ9cAxqojkcImkdKWGm5Ipr0MWcBJIUB4WGeYX3Qqwm6yeDfMe6gNl
FszOVSeelQWYYtPsvZYjOEJKE1HFdZaIq588+eoVLahwOXMYSq6jWFZvOWKUId+M6HTXHyowca2n
ptuu9YkoIZIdoXvCPupKYEP8Z3UF4oN7M+gV5tyKtKyFjeFqHSMjQ4HHK/No4PcK9U0wWcAUvREG
me8NGs9LhLzaqTezhaPskXdJgiVnVfUl+D2vQvA3GCow+jPywEpuhxxkCB7CwPotf9bHez19aF8K
h9HIeLecDXTX7OqAa7BMAgcxbjqPaLitXQWdjrZNvDx5bW3kSNi0jOCpQR+IRy7EwiCXwFIErCZv
vLE+qdIfcWbb6uRAfj7VvVQ728i1VEzEISbgZAoF5MCNrZg+bOQzKY0yY9g7YLtrRYlfHBP9pUkQ
Eesh7q9BRxWtIW63BJUqXAXjFsr4NQ2Zp+kYuClxKK65sbJMHA0k905xtOH1ptZXYQk5DBL0Anr1
Ksz3adpPrcW4cyZdBbBuYfbgW9AsJHOIySg2IcFJ1y5q0otdIT9E6iNTz7S9KT8LclIxCDYns99B
YaYdToS4teV4KnoynL2aomBqfna1sk2y+2HZZVoXmc6OohSetdEsE2auYN5JCowoIYUbbDbBBK2a
ho4NoWTbYVmB1g+QcBYqWq5W9BbDzVZa1I3bxoyEsBADiSAZ3lPxqCQPom6CvNhWYzyPl9HRvEV/
WZxzA/25UoS9Hudcd5vszhhf0R7kdSZCuldlFkGlZ4guzj0CNY5YQLQMs4KsLbdLEtlF4GjbXtau
TECF/kATzxwf5gwH8MXiH2pNXXMKhwRQRYr8x4wdHbGu41rdNuezNzU1qBF3S7NrucZWBJP1M4r3
PsmvbYWcWmetCSn2Rbg0+RKAbeAapy7qTIJd20moUzfnpRIsgcLuQNpo0IFx2fA2XSCAq4zayqr8
YMMptfR50AbgTmjUae6QY6fjsTbBQc03PSwo5aict1GCkJTDWpAGq6K7sxw8dPI45qpPJFLMFS5a
+qIe4VyOU3lNlddRJa4KXQOaaqCkyNzc4D61fUW+o3WIETWL0nWvLi/9umsd01OWw9TrYWscR2Wz
ZnPcKE1I6q8itUJJB1boQ9CaWz2N5fgq0dHYOT4m8LykMzFK8erY1rluKDp7X7p5Y+QyntVTYSJV
Q6gB6cuz1nMXab52C095zUYEQ9z20Vjmt8mWtrtKHX3VfLPpeUk+NHLQ+fuclEDDBmQTnp682MXZ
UqJc3fQ1Eu3eYsoSIpTvq30FQtk1uce4Dg5e7VkrSBnLJ7Duh2C4VbWtgttKQp5jgSHMDmDKQCpx
MtwCv7it/VbHrapuaTJ42SjAJOgv2p0lnzrkGQVowTX7PilftfLIxTtJEIrKsJufwSPijSBbxuWY
T5jEfc9RR6yJ6nX5aSk3BJCZXXi2MTJ1CdP5BT0JDEmqKSKybhtwCJqttwwPSxtMt4ueT6zF1WAj
2LHote5st0dUZiS6Z7RPBOiixl0+LPcLOdfIK2Zj11lnKIqCuLy9UbjWSL+q7tFUFL+1U9B+L9DL
W1yCHtcSzzE5j5p16LLPhMJI1I0Gi5z6CZCPzVBTg8FN8F5oxVZKb152GtnVc8Jkw70FFZuuwpWP
zIimiSfavTHfT1ApXpb3NU9hKXuuRhmY8VTk9LKJ8+5lma6Ouevy2ETion31+RnRvNVDRNnw1zHq
l1C2T3UC8wPpKGIkgnGjAtRTBQouCUC7IQFeqoHjq4BDMxASEY/r0LWgBnbWdPNiB5ACpRndLdsX
ZL9W+giF6A304fIS7fLzhGzxvxpTCi88ZDOOiI1yjmwUrfWuDc18mxaxM2bvg/pl2uLgTI8dDqVd
IGMrfNOSnq1ECgHELIExHjJguDrwphkQc9/ilEiWYppoFUeaPffjJbMzyHWZbgbEiCa2X3PiGeqD
0aredHP8zqGsXhcViYG8LzLTS4AP52bBtOGtuUF1xqFqZKjp12S8ooPTL7GQifPSl76sLiBVZst0
11dmqCCZLoanZAI6Aqh1ToKE60y3dXdS40mjoIoCRA040aiTY74CsjOA/mX43bcQQVBPaOPOSmoQ
StxNKWDfHvtuBxSgh41Yze4RCwBQzPJ94+DadrYFym9mJ1jNw9nZqnKJWqpiWPDirE+GckSYWzaP
HRB7BVC6UeIWItcMQ4t6++EA/rYGjSlmFpg1hnmwb7nCqB31+RpJrQgwd4jbw2+UV1UDGb62eBwJ
CVRu4nxC3LteeaLdURsw7dj4EAr1e32NVWQkpoCUIWpDdNkQXAOjIT6Vrrzwdkdy6F/KeysRvmwc
r0CuIfpISQ+5cyCTgQEp4ipJ4ovK08ydY98NyJvy92E61yLfc1z8DeClHI/RABns5/cecgrOyebH
sW8+KBATmgMxXMMW90M9HTKT+gKWkQM96huUKnSfz8hTwD49wFXX647fomfsj/KFzqPdAodcNdwn
/dPo9PcOATzZSuD/FmsBlbcQh6pE3GNEWxc743bv5tusPundQ9+kvkJmxgGPQuHMJcKrcO0AgRBG
GUxz49nonBlHLTSwHQWI8ioZkxJyPRRYHfQgzCLWWhvt/MdlWphKjnrywU30RaGOoJykDYi+nF2r
bdy68yWg0VtjOZ0BifRLvNyuHmIiYgFuquQsEbZfSeJrsKYRsFyaTkGG+wVeyBbvPTrKKhwG6Xw4
1VMv7qVTu9qMOtIB5YgCxaZR+G0v2Ty/K2rY3BRxchTDLhkIfJT0tUUkN6xnS4CQEoCOVj8LWqMF
yd43853A9jqbDF0AVo8Wa9SM+3OGYghdCjer59AcDhpcWglraLPJEwBhl+RutUJTqgH0qJTpOpOI
IhZOu7vWscOyOZFiq0HIxBry0CD48Zcp7q0mSCksr7ly0AoT1KINsSMzFqkuBsypQ35XwYtQ7o6i
AKTldimgsYyV62W0P632MeVImVMStVmOROwlVw9zQXGeVrYC+1mLqFLofhpfbTjiGmiCXm7KbkbN
aC9xDxlNu5n4RW0EbpcTyKHhEi5dWbsZijQc0Gut7RpABSrC40s/v8xVzBdvykzfhAa4zJDymC53
jg5BYSN/5VWFcgViysQ58/zRLGOeax417x31TOCGm9kfKjw8XqcsTgVyRE3eNQayyC/FAUMKTJcM
JwVDcrMeJ8nJRLFr4DNw94eJXJwaM1fNw2o4nrQ9TIS5MzKsXDmgQwWBzv1wKywZ4Uy0sMEDjs+z
3NbZs8QbOV+5Gvdl4XbJvjEO+eAjbnIzBJige+yfTPs8IahD0z6SiWehbcD9gOOmA3w7l93oOkoX
JvBQ6nqob1GZduNscbUx8TA1D0KX2S1AbajX95n+CktKO9wuGKVO1QiVIRP+tFdbmC+OZLvnKJCp
q1+MpwrIegO2tXJSEb2AgbH0StViHV5f9KWnYY60mvdFhvc0EMCgPw74HqxW5X5Z1yG1g1WDmCO9
lzmIc8cQOimYCr3DpAOqU0+aBVREA3WY6aF7C3cYgtr2gSt70VyRgU3kxUKYRLrLPOG2vtUKW79o
A40+De3ZUV9L52FEnSObHipRMVyQVTv7ukpDdb2WSx3UAE/68dkuN1qGzwI835DXJr9XgVHxZF/g
KKCvVJ8KT+QvigVMEanbWhXuusZFcbDLz5WrHm0RvbUv3NkbALf77KTMl2HdL4DGG17FPdyoXdyh
AGRrRwOT1qjwWFbclG822uwsFFpTdKAfQZ6TaIeUeI5+HPnOUYPUrt36FoKSQKjgEp0iJLd5fcpx
ZacrQNZro4NQFB1gqoEEIHWls8ZDD1hdPwpcdYJ82RpkTLKNmV+V9sUEnM2zGImGh9TMtuPa1GKZ
1j4xnWBWvzT0kyvPglyK4VNJPte2ZBXqlyJDGoIc18bdVILAsSisF+DPQsSpiesQyEsxJdASiJz6
VSJuMWASjVW4YEpl9eK4mvolixFQCbzkdCXUhO2827qXjDkrs2OeA+y9SpW7rbahSIBXzBzhP5IV
858FAN8Vif+9Uvtlt0W3tCCw1U9t2pQox4BzCkfN19GVhoQwpcAgkH5r/RdUmZhmHKCJdisDd85p
BFYxK6/UnHyF9t46qgHI01xpqHvr1YAdpWA3KhLhGk5ginNFThDoNSi6KqALQuuQUJVBRvw86NIV
8nEc5B4x+zTF2bzlqBpqADXxpLeqGvBQfXkiixYMCA3HOijQNORcegfKwv6MnAaBksSX40YChAUo
C71IPe7/G4B44w2Xbz7MIe6Kt255a40QhZ6pPU+t9HM77ujB1FxV7FA6zCCBC8qoGN1YGMqlzDRa
T82uGv5fg4cNaQPMQsJ2oKd0NEmQQ6S3TmGBaci11zq5pOKiYJqxQuvKXiAfw2yMW6648loLSONx
Wbc8Pw3Tg4k+K2MOnHGTiQNF+uKA7NXZYB53XS7NAOe0G1oagYmQ2D7Ysvy1ywBvfqrps9RRbski
2ms7E/gsT98mgHyAriy5NdQrkYhm7gGvmF2YIotY85hW685MtHDJtur43JR3rblrjQdQCzJ1/Mjb
qCu/MtRZMB5MrZGBoiqWcvbReXTkZefriNKEYXkN3VK56eUVApNM1V+GamMmAEBXgJTjszNt0wFP
hgotQbw9JKwxXpzkUDlaDCLR4uYkFW36tIHelsXq1WXQWj7KcKntG6MVZVMHPA/JL/KKxvah/Knz
o24DAh58Cos3fMLvzU5lhG5UZC0zHBCS2gLRO/QjzBswgNBibQKUmIH5UUCnJbhL7XSTo7izIpaw
UiS2KciCEcV3zhSW2aaxM9/Gs9k3bNBGQfED2X51c8jdm9VfbCUNCGAauMBSj5p+QG1AsgQgSq2E
JVwBUJDa+arXYy/fa8xtr6pfWHuFZiy3fFtFsH02+l0Cfnu4kjyNFmAlpJNuRT8GyF8Y6AZYIIeZ
bxyAKwTFFbmADhIuCtXkzkRPwlUOXxI9PBihKBovwx+T+tgk4Oh22rBcwxlTwG3zKlFgU4J+dJX6
wV53t09gnosJcfYxtZ+n5jCP+14LR6hwTrAWBB4pOglAHb3CuJounmSDUvDxZm4Jog9162gQuTa8
ZP4Paee16ziyZNEvIkBvXuX9sTruhTiW3nt+/Sw27p1SsTQSphr91KjuCmUyMjPM3jseWoa5S+1M
YqiSoCyIoiSNaZreLu38jQpTxnyQ+N1J857ZzcSqlon7asTbqr1tA21RCiU1VwrV1rsnvFgWYDer
JcrCn6aBdcgtNNfTbaYcBGnXUzoMvX3B7/PlrypY2lTepHlHZk3RzzCRYX43iFaomXnWu0Ov2zIX
w1iplMyegjjdNbvnGlYOifOu1dMieymLLdOFU+JGLwhmGT6p6NXUYPoryedToB+GPBcASejHE4du
ma989VBWjJXI6L98JZmLqixw9UUsLWqyWtARUrrp6W5EVTzVg1UqHRHQnbS+s3VQbVO1hSC92wRn
ZfHQUEQz+72RRQu1ntNCT8R6KinNrKM4gGCYmmwl5cYt9jHdoI5iDNyTdcAXspSfUHuvqctQk3Hp
KyCKQjDY5z5uWc6d5hjRysyogNHyAS6T0cQSeK4MiRlMxaRUuilii0Qa/sbrnxVKTGa/8Cm2dba9
4ylIvBvLnoP+sL3PvHpKg4Pgr0sec1V58dt573lTnfus/kHEfJJKHx6RW86dazgCpdIP7iiBgmXJ
gIAhARCkaasCVWRoSCnsdSq2DuEdsQrbsMiVJ0PbNR2OoEwcfwiwimBat/o0SqU16lBbSZ+3Hvr6
IVG3zvmVs2Hq5sR0abalizx35w4eg2xGTp/G9OdVby8c+AAGB8YyMupeGiGwdUzsYyZTcKL7rqQ5
4b+5ksVvHYh1FbK9pjxVa9pvG8vbe9QwjCjfqn2xjtttbj51wVuWWbPMWnaOxRx5RPfpKvf2SiqH
klc1j9WtRtLjKeERfnomPoZ0p/N4k4NK57PObPPBED496yH1KCRbtH7bBz9ScQNuJ5J/WVg5zDwJ
6W1GBHTVU4DkrNe/VOm2IuHX3Rc3XdnRrks+Qp6VxC5mWj0Eb1zeuT+vnU+T+NizhW2W9hAg6Vn3
rwwcAju6l5OQQ6MCvRJmMbnBACvP9XlA9OlEK4+X2bU+DCo1YZRQon9OpRQV5HauF09xxARebdXJ
4jwAq9EXdMeFeSM/qPGNP9TWqo0f9ou+YJuFqRDuZG+gYIJ30+ypNlwRSEEa2aQR8pskWQTCs6xo
5BDhKvGOuvlDj5oWEoA2Kj5Z+kZXRozsY9E+uzyvvgY0l1jIBGzhEeYm3uc/5X+NYjjM+eQQcdib
mEbidy8CSdGAbL0Xvpbc1k55SDNY2lq/rfLiIPSgAtWa4+0V4PiCnrA/yW9SwydF6VqCVd8pKVDG
GulcKU8Dk/653fibsJXf/I4MCR3clab2L50tUWFon9TqS3Yc9OqGcrRJVsU8X3LvJr/L1VtHlNAs
7Oa6uHME7b3CI8RGnDtJvHHNaCHFwYrotqeWYVjJ3KOpk5rvZn0H0PUmtZ9qkmzfSWYAFKP4RuqH
1vNS0IK54yz1apFb25qwk2S2SrhU1kWmL2JfoFPbS0RUNLXUfRM8aNTJlhWTQZS9Gi19may+xmdk
QkBCqCfKkC1Hoay+tfqo2qu8nbX5XAjmUrhJwNoJR6e+7Vv5UIP/xF3JSLNMW8nue+ItIkemRLkp
dUZ9KMKyqW9NkpPS3ZUGzX2JmSj8a6vJk7aiC2ve5slBVrNJ5+UT5ACnvXhsKbcVkjjLi61Cduan
JgpfFK6CVpy0UjFXoPAqsFJi/yUn6dPrYG4wuk8IfjpRIRN4iLlhavFDIvg3hZ2e7PrySDt9aIiq
nOfW5IQ9Ndx0sb7spO/U/aTHhbwDhSZt6jartG52oGBcnvFsGpMuevlD5+80h6qdeF9zQ/v4FPBS
WfjU6kVKyiVnD6n/knDMuwrQD/lrOhE1YIiEhLqeLfjkKKG/obs80RESt42CYWK3MS8cV2mZEqsc
Ik1YV2B1EKyZIjLNMMylFXwEUjdTzHBeUcwPSBF51qD9mxnipjLBKdGkPO/0MF/7hvEeuDQUYsR1
lo4NZkjXg2helz15Cbniqqo1oqOmo7GQpbQsUvkzkg0dUJndrmAYDV7Sep9Giw8aVhF8hglymyg8
9rMk5kJpbJ+qkKYUPyFiwq990WibyrL8nc6ZeKwjs1rVaeBuctQz6UgAmkNwLL+v3JB2oBlRYq/4
UbVhxTsjKMR7o63aZRMkwGjqQKI636zc6sh8pwcBr8oZl1D1i4i7IwGg0Xjp1FatpdK9le0jEfHE
ouIbqcGy096U8CF0gGZKKup9285/Us1y0Zn+zGkEisYfWX2U5WSRFvlct+KYmzXYoFzYLHTKwL2s
Z+vYEvs7KnX+1ALlsXM609wYAWA0v6sjLmszmokm89KCEBGVMBeChSr5Ao5ViSiQ1F9S6btz0tN6
aWtlua8cGt5WHYLfCFumrOXcKkZgtZu2cuupZmTEFdye1pPty5Oc6r5YRnOXPnquBru8E8BhptVS
oq0hgL6NMsknAKz3CT4KO/FW81H9sfaOIsy7hr6OCSpSkoSJl9lsgH9n+vc46z4Yegt+vUDHdoMG
0txWw3zKvKS3KKdtXCrk3zliZCvDTjOoHOanmzxXsTQVo5vGFxYSYoS6dxeFxH5AOwrFffAIpNTy
JXSfgH5MkrogaXoymnriOrd1d9eQ/FvRT2t7HLJ0omq3Lu2iPq9ncbKzSKs19dCpt0n1ElJEFp1t
rq5DILY90oS1GIMCKyYyL5CQOrOEUK1J3t38SegGcey1RZbXb4vkXfdRfRF5vSNvJ1vRrPBfUI4y
JQXQEvhXYJIuYAc+16Ruu22ggeKllhFb5cLNOQ+m8hQyMDWgGFgrb4q6yf2Ptt9XNJsD8wcOx6Sg
Gm7gd01wrFKcv7xLOnEpAG1s+3u7XxS6NVHxPEO6r8iec/0zs37K8KvnFu1CKqDxQdbSZWQPtWBl
nZvWrGTSiBG3U9NBpIYoUo73gY9cfAL3zSTMyB9D68eoEEusbGDIySTQEdaN78AFzeJ2LgH1HJpA
hlTzVAebsBGIMWOCGG3GxbWQ8+bTTpylEcRzw42mhqPRE2im4BQMdSe1FjCjbCKibmnw5AXhXQig
xUnIYFWq5UMsyu5LYjEN9GaqKTLDbRhp5L0MyQL6fWsnfLbMH3qOlvIgeMK8oB9akAyV/TYP+oMK
JD0jiXb5jMK9RBunaW/rQlw2IAHgZE4E8U3k86uusGtLFfw7BZOBzV4oCxk4hubJaw8cZk6htE71
Q1bR6TcUcBDR0obLHGnFove/Ktmb+WUGsl7lmJr3SQZqSadim6nzYSKPLAVUUfieMv3dYu/q7aqg
J2N5VLpAwGatP9P6OdM/F3Xw3BhA3Yt0lskfLhCQzu6XOVF4qLQU/v1ph8eFlrluQzInH42KUFhZ
fb1RKDpJGQOG+Gp5zZVJzdqzkiMdcVooXUlyG93aZXV0PfrPxMURwTUzzjdG301LMlC1egNtRSum
BP9mz32Bx7ZzHiSz2ijAbTPPWGVFeN+XPqNxHl1w46RScdmt+q77Tj2dVDSwjlrjrQ2dELqgScqF
Ya2SLIS64OG5AqWe9qWQjC06SfugLA/QP+CCQw/IXrotbwVVpabqN+k+jHcBQ9IkoBDkzzeRNUm4
dqhvELaa8bpS4ZHxrSxAmg5/B5HfglMAaZ2vPsnJ2G2lmjY0F+L0raOl7jVAc0mH9W6fSK+l8a57
5azsGNPkwmlm8inlWu9ochjccg4GT+948pag7WJ4ECE1Iq9+zrYFuBL0vaJ3Hnw62sF3RiQtqv7E
F+a9+5gp4BrqB2TFC4EfS70VQHDYEDXhe97KCodKbwT2WZkburahSuHFx4JrpQHz1VqvKeNeh/mX
EbeOzfmyGC1qZ/Q9iAjCDjjN2hkamyEq77HYy/NGizO4Duy860MySYaP7IgJMQZqH5NW919FNaMU
hlpFmALXppIAgQvomc0bHvTLvmmA3boL3/yURRoEPROaJStfCK4hLuNA7lC2VZaBa8817sekym6k
gPH0ZUL90YCRUT26jf+e8B5mtTbLqXebJoAov+cKLVLGfwn5URtIjaEHtEW1KKzm+hLNL2Uu1TQy
jb0q6zc8Pna+Re/J6a1tGITTrinnqhpTtTGn1lukzgzxpmmLmSd/8NIBvkwWrf3SahkhAKnc0RfJ
JzxpQXdl2e2q6KeUjMdWBma/UdJDMzAf2u80omz9T20yW6kV0XJMgeqYFCSB2lctTU1aNwFNOa77
hme4nqCl/i3SKh+esAj4Mnl8F31DSejNSUzErK2a7FCr9ERpDBlxBEFBAekzZLP2LnWMhdJy9wwl
fntH1MCaKhqLirIJ/ZnMlpg3Nv37CKCu6jHtW8yPPneSm5I+CM94YA4IM74pDTAe5kRtttldpiWT
oYfW4BEoRPtTtaNuBTINdFrWm7PuR/sqSKhU7buniBnuKaIqSU1/9tNzgCVSVNDTbQg+l3Nh0ReD
DcGY3PxGtMDl3averS1PXX2CP4flxq/2hnzvGm+i8JWIWyrJfbimH0deE8jAmFatN6VFp5LPabdG
uUnrbaxIi5hOSaCvKndOFCPFG+07FyAo7biN4BJxd9Tu3GoPhfutq8zNfg6VnDRhCyA8s44qKTfC
5twqM8FYKwBuOvepczZyNXcqE2C5MmtDoCJvSRms2i7g1qQxmn9p7oufH9W6nfuJsgTd5gv3jkF5
ULeZj7IPUvCtA6FEZxCTFr3YVrvqhW2ZMmL5vq0OENmDfOkrcB/ufNtcuw33h2nP1LTZ6h2T67qd
Qb+el3WiNa8Fd0VMNwl6LmSOifhd/OSwUGyqQzSGYaHMDOAaLZDmlVZQs51a9jTPpgpP3Q50qxOu
SvrD0cr39El261pPjvOaRcugIFTqlqa7SMF8quky5XmyhAUf2e7h49Awcq1NYL5GdLq1OyouIYNs
jVUq3BnKG+PqAe7ROwE+oxl3Sgnp5FBLr2qd8blvUJKhvblsw4e6CmniEWLukiKaOeajjmNL/pvi
HVR169ibQr1FNVQVQRnsZHPFWVXt186YdluXX6gYL7CsMR5sNcRCqO+kUgfS5sOwADJIC7ffO1LJ
dT9UO21r2bs0LgJ36moPogpifN1p4LDWGlDUZGv7j566kFFphAZWO/3cpmJV7htrZhU7Ui+ciqqw
J5VroUkXAIlTcBfWtyRSbGtiEoil15SfiggOXdkpIdM2JpHwrNAsr/StKd65sgv0fFI/Ie5KkrCV
yQr92za0l7o4NwmpAxIxhUvbjzaavdKZO0GcbjJ/ZCEPrFpKguDqADgo+4hWcs1/KVcLkUzH2QzA
1IIe3o1B2C4B8aBy6k4UNJhTw1o0NvU4btwZ5IT8oMTvubAIsm8jfXTUF51HBmoomZIOWU7bSuCo
QCkPDeYwpKfw6cJMsuc1cMt64XRzraaMGW07qmBk/fl7x/+qY9UPPmr5APiKqBHMBxFuf9sxIibQ
dqYBPoF6kMZFl7bLssVkF9FXl/a5tIpJ9vy8+bIrSlj1NgIraL/VDmWvnaVu5HjFeGTAGC0of2lS
PSZEtCjW+UMsLCzJGQc8t6J/pHYHvPY1SW+dTqAGcUsZNa/urOqubuBE3Nk1idrOCG8l5zt+p5dU
SKQTBzlj7ynEzbNm73Oaw4MoLYRs2ZEE88wHE/pMhCMluD9lLQNIrZoHYIlAfYH5w3/4KLu1X9yX
SjLR7b2nPvGfUOahRWLduNmX3yGDXZFMI3tnGYtce/N8g27WFzQbgwcg72HIgWxFHn9aNF8CXVBH
MSadsDViEHbLwiC147Drrw7wVKp3UyfYE2WnAMhs8xBnGtARfwJHRPlx9an0QDEfwgXakv4sCL8V
NI5yygf7UjxW8U4qD0L5JYsuabGN3qAD9BBmy9I0n7x65Taw0uhxitmKpja0BwPEiwtHYM1TKFRP
mrKkFAcjMO9XzibKPhOLYEE1tplFoS5akrDG4YMtR3ujk7cRwERP4G8EIFwwIzoToI2mc0/U54UM
pzKUpBuxBSOsaMs+IvaFrEbhmgbvoQjlh8h4DcyjR5oFW2RadCp1mWyhZ3dCBHPPIYMhQl5IpfFQ
m4PPU+Y0YDBKEWw7jWDLkDaMvJo58VOZ7mKBBkBLKkDzhRfB8KxDY1EkviNctA5atjK/HLxfMd5Z
Qj/LyRr6r45go7utNDAyEzEHUGTBJ5hUtxKlSCru9kr+SEHz/rQ3afJeULgE2+B/1d5Sk76H5onp
ByhbcHf378Ijz7bOhf6VKe9DBpa1n9AG+UmaP6u6WSfNS/cYPbvH9kkhcD5IVLpmul/O2noaWmsG
97IuQ1wowwepQR17z2xD0dEYYjDZCkqPqjxzEYXWMlBn0XfOzEiiRFVeW+KyTOd2vjMquoNE+Ehv
HT2C8v3wlCh3/KHvLpKjdhuDlEiALD9DAPTUhw5oAGln9cNhi6stsb7hPET6poyBmUpHy70N6qeS
19mR1owvy/xNUy1M517XdvAzZXsSvjscMcCuMdUu9zNBL4dnSoCRvLHtBeXjLJ+n6XcBYCfZ1FSf
HJ77KcMx6HXXzT7J5x5JiQotFrIOQ4pJi0H1xbOSa6CtGrjDAbzYAvj30gElOcDFvrk32+zFCu7c
R+8IOZZqisYE98+0nFT39QtgUHEa3srBVoLj2tjz1AU+xbue7wgQy3ouDewhi6b0BDab8cBk3m36
mUE9aW+ciBS32CZ8vdBZq+TWXMgZFxoB8X0HpurZ2ohv5Y4rfiBCmRPzpr0hm7TeK2GqPzgfZds+
BsC2coseovBVpJ82LKzYP6po2pKQpswAkt/SB7WaQxbN6SiADURa8OAdkyedYtDCM8m3JjRWoDEn
PzItFaprgKdWwLiL9gD2IAc5+SPvbD4W09Y2hNh0+1SeeWlW7rjVlZnh8be/EG/qObniQvXhlQJ3
Bs84rVTGA1DjFrckALF+S4pd+OsQ4AeM3rf2rRfQ0ZvE80aB5DEtuxllAreFTLmhDuHDq9oNBLzb
DpyxDmlrUtwZ0iR4aO2Vc4BsGEOnWaFj3RGg3yogxAoIo3MqhCga2qtQWAoeuwlNYxq8pD+9uK7d
VQ+iC+q8N20oIKTiqhC2vlCtlIx6c3Kwm6eykm9cZZ9lH6Fwa/rVq1gcsxx4frStS3MZS/RIzLVo
ZBL3pAkxEyoU/lw28xQOaw2iXl9eET8YlF4uCQMMwgEnmhgqhXIlEIma5L13D7H7zZ/dAnOcfaK9
sJRvkrU3e262xrpbuFRwrggA/CO9dcn6SB4mcovEqgfpBXP5UXH7r9wH2uP9HSir135uzv07iHHG
zrixD2T2UPqu/ICzYkyWpKu6pirM3xvZp65jqaoDJ0AuE3USCsJNoSHWnzBjhzMlbF1LH7rodXJF
8uS8XSQRzWGajGKORD9C04+YXRcRyaQckEgnAwtc2Im5QqXf0eGF+VUogzpZXf7cZ6VWrF92Rzof
Tu8Xautgt8mj3QDOdznBzrus/9sFjlQ8GPTXlgFR1zSOtIOspBsrz747GgZgVZZVbz0Mswz//2tj
gpcyzEQxTZRBf/dkIQwsrVV9UL3Ntu8Y15XOI1LJinr63xgyTVlXUa1RjZGhMmU8pdRiSE3J8iPy
wRS8qA815IrA2jkv0RDG0xGI1oHNjr1TtcHKZGyiUMPVC/etAOuczMZQFx4Fsza/chmcE1LSUGpi
4JOiSpox+mhtpeSuVJBJO1QkddtaOD6EeKu5sqyzZhSmrqqyiCF5tCyn1qyG4b4DoncdgMCIM6Dg
1072NSMjUag4NRRLkTHS2RCkfVMzQYDhCsy0j2Z/4Q8n6xkdZlFFf93sMVUr95JLZZ+EIPkSeRAv
2xm2f3xZ4t5MDSEbZcjryI6HPqcvCNiJKx1oe1DcFlL07no06COBYjqViX9ncHRbyFIZOW1NvtW7
yhRAKxhr5Wj16WMt1kuZKSOXzZ39ZKo+aMSCHMMRfz/ARkCsSY8UEaLuuUve0aiDc2leWdPw3f/Y
RE1nBrvIfa/LIx+XIydrK/R+qNLTzwh+ZOH/PaMNdTpdVHRdlPlHHHl3h2KRbiSsQhbrTSazTyn8
9LfLWyWde7ZPrYzc2y8pt5YNVjx4XVJHATMJ7ruEITNEJK5tplQNELAFzITq5o1gW8IVZzz7sU6W
OXJGO5V0KYl4uS2dJKOLZrbvPQuhfGV+5jUzIxdUTWpIsj2sU9lQK1P1D8bMX3EJST7nE/ogg8cA
TREhxN8dz45c6G8VUUBfBV8uSCxBU6cKigIWcwILSiLQdTSY3jV8+0T8bBOFBrL/c/mTDiv5wzF/
/QhzNP8gCSH+CNawoRECpVtT3hQKUHwzmF+2c35HjWFUtM44MH3knxBdtYa3mdvXNsjTYnDWMLIU
c33ZzNm3S/9lZuSghdT5NkU/BKfKI63wGFBD7SzN0JyWLViQ/Mqqzh7rE3PDqk/C2EZ2TdkcPqGn
gQ0aeA26C/n/8pqubd3IGYUwcx0BSQwaUYcW2KAavZSUgy4bOaeINUz0GOat0RrQR85ogrEQ2oIQ
rQAFnbdfSr83weJVwZsTr2PQMWna/M1ZNpnHLDENEAj8KKCJ3YyivZwU0xQxGr9YuOVnYnqLy+s6
u3nMXsGVJJHxz6MvFJSd3CcBRhCgmDThWhjUN2xv/u+sjD5RZKqQ8nt2T1KR+egSHSWxEsJAHDrZ
X+3arwWNXpJE4UJoU6KlILB3ouUtAcdtndS9cpDO+sPJvg0H7cSz/doTSnUwY0fIG90k2kPipTfI
xcwsql+OBb28/L68iWcDjROTIxcU7GFceYZJcGsLL9cPbgLdGryKA5BBAuh4xeXPXn2/7I2vPrOU
Q8PwcI2a8ncORTUHiJUdYkSSLi/syl6aI0cvTdvz0xhDVlBbwI9Tc+u5sjO1PSNemB39pMqjDpZJ
8aNRu/6/cxhT/v1LhvSj2mRYZmcfHFBxCo0FE0G5y2s8u5kMguOImaqhSKP7XQrzNKk6Pl5oU/Vc
VMKX0ceTHnrBZTvDef3jvTqxM9zIJ37pqI3D7GzsdB4qqMCQ6SVMHUO4Ymb4a/40ow4z1tHGNKTh
Z5yYQXM1FLqKTZPbbhFG6WunXJvifn7HfpkY3RlyHYa9MFx/lZQc49p8zBJ4f2K7joAGX960a6sZ
3RmFL8SxXLJp8DTuyiguJ1kQXZE5PXt6Gerw3x0bXRiOlYjAMii11cFRE38UhdEL1NkT58kBgHZ5
Pde2bnRTBIbbVknO1mUKeloNt22LfE0MMTYSOu+KMem8NZPIEn4DUfbImu9EAiNKsdYYybdKSKtJ
Or0rYVU0zTHW6Fvpxba1q49C/ohyZSPU1OjUAenn04hrDmEgLC+v/2yUw7v5n1+kj4I2psBlYlOy
104K6ouKY0W1NyjnsrjL6Cr6wudle+cOnS5KmmUYoi6rysh/Kh29cEYcc7gNSGZurM8VHTY/wyUv
2zm306d2Rj6UAOxzijYjIqYNUm9b6sMwwypkXC7bORt6nxoafVItN12/EjEUFyu/OrTQUKBWVf6h
lR8LD8hSvi8QuFC/FSh4l21f2Ut19O2asgvaJsJ0ZFl0vsCugY+bN2Kxvmzn3JlH4JRSh26KoqmN
bjApdRLFS7CTGtVS0eNXCUXhyybOueGpidENZjmKblcyJih/QaDaeqTNMgJ+KGsET7b4ftnauQvm
1NrICXGMWI4lnF7pQMeoDz3KJkX30AE0Kty/qBWd2ho5IiIkvmIarCyE0S+2M0eQaR/+1RcyibV1
6iuSPlpQFruhFQqcqpKZfS0DTes6ub+8Z+cP1C8To3W4Zd1UsgoGWtPNeZs/RpkIllWg8dWq1xTy
z3vDL1ujM9Uraiz6JbZ6T5vUdOo1VLVnJtA32kmBMb+8srPHSNZ01dJkRaL++vsDrfSNo6kNmxcg
r+gD/y41tOPK18tWpLOn6MTM8OcncUCbBkpkOCzK04BxYUYA0Mipm/rNIoDKZdYLPbqxkvssX4nV
U48wiPt45TfIZ2IR/eQ3jE6y4zdR2BfDUl1aWTM5ftLBR953HWBcGuLyXAdJZqo35rVTcPaLnhge
nW8NxGZZDHvsABkNGn8aIcyFCJkA8L2nX997T5eXeu2jjk4EWhSmI3UYLGlHQU9HBCHMwr85drLF
lahaFOTG0XjtVnmrOMhfOsh3FMNwaUGPrvnNcIuP40f9xMjwTU/8pkH7yLDYvWmvPDUwsfp5qsAG
pVVnoStdHtAHKK8VMs9ekCc2R0ciEzKzLoeFCSCsGc6O0i7Cp9TwdQuFveLayJ6z3qHIGkh4QzSo
a/++xMiFXWx0LDGS78wAKBUgbSaqUlkXyxVt+MuuccXa+NkE1V/Kfow1CT0h3eTkgSyLoQkr9MwG
5EQQXrF41hkVzaIqMswsG6cAjqg7gaRhMTAfegtqEILNjCRfXV7XsEt/OMqJldEZq0UlLuoKwLEn
okZZ6PT/QHUiHaAZEXSblxKtTB+Zl8tWr61tdNAUMrVEcbFaa1CegAB4+dqznOPfWLHoeKh0HP+o
KVWdCbihBZsNJdezdh06zumVWSln72cM/MeEMYqmnCrOkqrCRBZ3qJYg+ghY4V+tYtx30wadfqHB
RNTCNwsShBAPTXclwj7r3vCXZZYyjIAcnV3RkQDcmhjRdO219MVjrlWrvAtXvRrceVmIWjoShpcX
dnbvTmyO3rY+j6Leg4ULQcucN161Njvjyl07eO8f3n1iYvDDk2vQ9sOUTIhluehhCdD3TDNoJyhV
LHtbuvKdrtkanSRbs1rfHFyh1NwnRUKvCuiqB6+y1Kor7YHzYQHTiQncdK4Ga/S5KleNrLJn68Kk
XcVydWsF0V5FsFATIcWF0kIB7R63wV0TSBBho+JDbYiFmPWR6M3ibz6jZYgMOrQszRrdw2rrdZWv
mdDdsnYpCuJ90Fz7jOc95b8mkM/6/TMiA6eFvYuJLNvZ9XMIX+HfrIHM7HcDYqwIdtrCzkg01Fug
KjVROv93JuTfTThuHarx8MlM5wGVCIBQ16ZdSGcfffXXNo28ItbLXuxKVmEgZ12DgWoADwbhpgAO
jrxmacxzwHG80Fd27+wbcmJ3dJAbM3SFTMSumUMGyZ5lmC7NnQawyZXvlOxQOl+X9/Ls83FicHSs
S8H2S2Mg00jBI2MRKocREM70L2xoFBKHYiJd55GNIEl4FofvFdnk6FKxNhHTtdO/6aJziv/XzOjW
qMNY7lx9MAOnqOmh3jOOIYr3Mfzxyws6ez+dWBq9uarcU4LrsJRKP0q6luF3hvV7FEqzf2dneGpO
7lzkwprCQ7xgqkZbv1lKwHNhZXjZ82UzZ33gZDnja0esrd5igNK0ThGRDLK5XCo3WdA/XTZzftd0
jdLb0DVURjeD5pqBL3RcPXr6iU6TGMxU2Gw2RKLLds4v55ed0fVQZiKqxgZ24qBdRbZyJ2b2Msji
K2/u2XeeN/y/yxldEabd65JrMhIvYIpIdlDtGMLaqkR7I2OI2LWm69l7+8Ta6GLI3FwKMgDIU9gv
sMIngXZt2uTZnOPEwuiUUngCq9aybcwXdF69PnqnpwE2E7w58w5i40Gh53vFJc7a5BESLVkn9xgD
NtRKcMumgQEiqO+JinAxAnSbxqomGsXJy15xdgN/mfoHSHhyltIItpofsLwalG7Y+HylK7iNK4sZ
D/62nDrOXGibU0NHWp1xOGq/KpBETqqVTzv53y1n5OR6Lpi9UeEPpatRqJCOoi4tL5s4e45Odmzk
4LUQ21JR8HHEft86sPPbjxKM7GUj1zZt5NcR3DVGyw+niNFtAsooAoRCobqDzepcA9acf9VPVjRy
cd82fEmFY4e67rMCic7s1mnULyTQ6m11E3WLGMJBEFxzjLMX34nZ4c9PXK8Tq0wTDO5XG/GoON/H
drKs9L2O2cubed7HFZVBiYqmiONY1tdddJmHcZOq0dxKkY/quUFV+rKR86v5ZWT0xXJoqKVu4RaR
ti3leSvlMzfdaXBvLts57xm/7Iw+VhFqphoPY04lpdqFsjV1BAfqfo2STiLOdRlCzGWD5/39l8HR
Z5IEwTdEn92zRMZtoAZdVxmqtN2Vzsi1dQ1/fuINhaK4ajEMLLZQRlHuC9oSQqHCTmFGSLC4vKRr
32oUQLihXJluxJIkd6YjCdQYTAEr3jKE9S8buuZ5oxBCS4LOkIcZu7L01jsu3Azt47KF/+Pw/vfz
SOPMRcsdNYqNYd+MdRZ8Rv5H0NSMFbtpYIe14qPvrjz0665Ylfkaf6S9+i+ro6ClFfRQ7yOsaoyB
aWImDTghM96hIMtEl2WeLvWo3aa1vSgt4bVVs9suEq0ru3s2Kzj5EcOPPHEZ1/RF6PJ8xrh7hjKm
mXeubs86+6fNjyIgRAayXF72eR/VAUEjAiGBaPvdoCJ1aZqTGxLbMAmvnaMTglgxl3O/0dCSvWzs
rJMaosIgWYomf6BSK9OoDTvjVrZg1yRQubglTaiVye6ynbOQR/3E0PBDTrbRSvsE0MPwQJvwOx8L
86bO1717U/bgAqR5Ft6lVo8I3N1lu9fWNzrwYd3LrVezvj4wJ3bwVDQJ6uRfLozFy4bOXmAn6xud
dnrehWwUGEr9NzU5ttahr9eXTZw95ycmRue8sHw9TBVM1AE8Uq36kir5yme6vAoanr9/pUIoBCHw
BndAmrpwNrl80+jfl5dx1oZJA1yTUDKx5OHPTzzBtFBCY1AVBe8yuhG75D4vtRu9Mx8vmzn75U/M
jBxOVOSkURQujyi51d11juKJGzIM8Bqf4NpyRh4md0JRIGLG2Gxbvyli97OXuz06ZT+Xl3P2458s
Z+RfUSfVrVNyDdmwlVIUunPRnl02cfbiOTEx8q/I0tLG/GcifAqhCh1axmck0L0NRJY0w1xdtnZl
QcrI1aKsUb12SOEcfWEOElBIkV22MGzJH8+H+T+kXVeP3Tiz/EUClKjwqnDS5Dz2i7Az9ijnrF9/
i8b9PDocQsTOYrEwYAOn1GSz2SS7q3Qk37Jp0XPvuaPh6qPo8L6J2rvwpLe/EXWCDIJslUdAMxyp
gtHj7hMrNGaCOlPPYBAmSLYe1ObJGC5U+9mA1IB2reQvMRGdEPj+/WkdM1tpG0h6WcK6ukBP7nwR
62BMBU8eeAG2h5E/UX+BWPFZqarnkKiouTeyCG+2wcUkSQ/bEIpgqmxmpw9ate2LCcbImXyHpSo5
oOPqnUIOam8MO7BFgeoWPcxPbbAcZxml3KE13sSUmL9pMsjGZcXoQIn2vRjw7jPOIHmBhIL0nc3y
c4ptJhUAp83czhW+sgHJTggirklarpIUDF6L8mN7RESDziQBpiUnVWLCm1IQtlWmCnqiSuCw/OVu
0vtHPD5CaOx8eVTZJNmzAms65dkGSYWBgmXQuBHyMOIouG0Od35tHIo0WcXVOns4AufdlPc6fAic
LU6IlsxccYfkRSZXNrQxzUYX4HEXxwqPDu9qj6nBU15oOu1MhICXpMd+DRrH8Ar8Kdt2iXCYvSzK
oxmEmdQjyBtpD1YHTlHDV/pBYA93k0FfvmFh8CycL8/tyXqlK6wB7qBmLwZuoKpyn4Kq4DvGfIIw
gxZMKgi/CoAUIAan19HHFtzRQyo6GHF9e2UMM2gZhASCJgUOOFkMkoJkVhZYwh8uLBI4t2Z8KTuV
o8EA/zGmJYovI7DiEtBfpYFoAXErGvFehGJGFGyi1e/LChrSPEVZi9vhTvCK3EOv87G9Vm+DnezJ
r40Dzl/IHX4s33l2XuGyW2c3JDGq0jCAZX5Kk9s0/mdRX7Z94c+FGbt5rjGYiBwXRjp0BLaB8tAB
PWvohBCTh4jfbX7K99UFRBFfZAf0qbvQg/AmhBEkQS7KW1vrL1DPfR5SLqkq67AS3KbzeJT7x24C
5ZSgF4vnKmsUZmWR3C7UMQRKCjIDcO6Yw00FqYXt0eTub2sUZmlZ1hCqA23+w4nuagHJ9AOo7iYw
lkBo8aV7Cu4vOrT6u7H3TwCi/+M2usaLvmt0ZsGpSxrLQ4LoCzGtXfBo3CYv0PjzYx/MYPsQk3eX
eJYHzYkjua896WfnGMd9+wqCYady2wPaB2zPcpPjQfvR7OQ76SIWLVheSDDR0mcatooGVp1J1SAK
lmpLhkaxFCS0YJpXQVeyPQh8BEuhpfVo3LaYeTakVhmzGTtCPfyoIdPXJ+42wJ/S/K8r5hOBmWN0
ZsXoxweCDHK+5G22ZncGL3MQQz6983rThVbeFD2DQ3S0d2SWRT7GXy+f+MwsZ+iUlXOTtqCZg2+C
lNYAiz3SbPQFQR53AmGannzI8vwbRIMQsQO1XzjuUzxwhWHmaYZ8lRSY6e1BoZhbY0K/ebUPo0wB
gp6Un0Aqr0apdpcOiT6oqLZRuNdTpvxpOuM+/Zi3RKEOPoa7TNot47NB9Uqy1zZ5AscdqY+t+s82
psgyJt2XqinvDNpBqdfSiZjyJdTv7sxR1FcogmG2mLonthaYsGxerqACBekmFdQb/8kUNsHXCrVe
cNyD4yYvKqq2A23ZFZG230ahX7rhCmyKb+cdVLFG6grKdRpBj+3FGPdm62VQDSXXihUI8AQjxybr
Y6onchgBryhvII08KHcV2ly2bRIEFTatTRVDK60SI5dXw8GsjVc9Aeftf8NgwkoC/sjEoC3PihR4
tlE9dTOW8jcwUJqnW5AdRB8tExyL1kJ0pKGrMuL7SA6yZ1sv+/dtELoIvziAotsWuBBUC357HgtA
KrvoC2ULAU+BF8o3Vp2B9irzlegDXb0Ci0RgzKhBcxRPmwM2FCWBJhc5keEqAYFcAFXgb8W4lV3U
EVcxTokSCVMPqAlUTbP60E0/teJ+e+y4jrbCYOJomiUQ9WuAYUOzXgaDYtrpgiyBu32sIOiIrszI
s6RqdDCMgFD3QatAzHRtpyCxEzgB1xBVsYhh2jL5crkt90ZQQm8S8zJCfKNDK59x2B4qfua6gmCm
vtBVCESkWDDWVXTTHJZD6XbH/AoaaygdxqEDvHqedixc6SoHox3IIkFsK3hm+kOC8cXXV9/A+ETX
o4itSeHrw/uNhtT5GQoIv14foaZjeaAldMnedBd3frF8CCGeFuJ2O13wDX8Ka7e+gfGZZUqnvA0x
Dj1YYqFt5pL76QLM/4fkrX6P7jQfdFJQiVP87fHn57or2xlHopVARlsDF3xkeOtCU9lFd1B/Bb9A
EYTXGXuP5/+37KjdgDFUM/1cUAnAP5Wt8Jmdmfatp3YMfPJwBeLV6CW4BG+oinrqHSQF7/uL4F69
DhYnfNs2nLvhrHCZrVoZ9EXVCsy5Ml0o+hU0l6Ae958g/uRBqzWapHKRWPQqrm/vodlsDyCPhl9v
g3BD56cdf15yViAqaQMtoRsOCXOIuuDkFxi/1Xrw6i7yEy0TlB6L4FQm7syk6eoZcKbxTqoJnIe1
m+f3sXxfJ8tu2zSV/tjGmmDba0NUokg9HcDZrV0TXIeu+Yo/osozr0FZ2vk/5DfI+DzWF8W+ewJP
ZnYHAtf99lcIHOVPVexqgKN8iWS03GKA0UGkq+rOirA8A8E0ilDov69QIN75/9e2dje6c2tTcegu
Dr1tWwTx/M9iXKF0YddpxYQBLYrXOnoHMZUAgHt2XXkjE02INEEwlkbSLEwgwiaBNs6D+Hc6LT4x
H+LwO/Wt5gqPiR6RrNTjBGYzN68vp+y3AbGj7RET+TsTJrpOLeyBhscpAvH9Y5gc0PWBtxcP8rqC
LV0wdmzZFZmbuB/o5OSWL/V+aqPl9nKZskMOqXfcCAgsE+28bBFWZSHDjhs6V8cAvYUnMG1Wl92F
7UNu+qrdJU6ruffz7inbD6fRgcCRwFdEW8+f5b/yRpBfTbVFt34ERiO+kH8kEKGGiLbt9cQFBaCT
+EbuKLdx4Crxrda5JVRzBKPAzaPQzmNDpwN3qSxDy9BLBKxZyKOs8rmPjqZ90dXPNrnd9iIRCl2X
K0uNOl/MkDLrQLkkmn7p03UCATrc5WzD8IPIpzFMEIHQSFdXlJVtGB6gE0XKzmmJoAuAH0IsEw90
mqWiBerclGDSpygywMsy4fkqR4VD2QlSAv5gfSIwa9oqJbscDfjlXFHVrvikgL01Cwl41dO37QH7
U0j7dYf5xGKWt0WiyK7pjYdSy+C9116rcsaNnwl6QrQuhAEUjD2FJmY7K49fGxPpad+dkCrXl0m8
VDUaVHLpLWutEhyGfTUXPgShkSKi8fVqidPET5al+d3b3fQkjY30quaTAR1aiFPdJF02Hc05scyd
PQdk3tmttFyqo6o+EXCpdQcFygmiIzA/xvy1l2X/gEBjH9QolEamIIO6f3L08DkwjyX5qbeHOI4E
S5zvkJ9wzLV0lTQNmSg/VwbOcSpem0Cjeh7c7VkUoajnLjlpURCrCVzSABMocthAfdL6x20M6ghf
HEUDC5hsgL4ORDTnGGjllfNwBsYSPSnmR6pAh2HxzWQvtW/RCGpjfxuPO1ErPLpIVhEjHJUQPMTA
a/Ib03yTUWOnFo8SHiimB3COCAIHd1Gv0JhFnZkxKDs1oEnSj1h7hySHwBFEw8es6WnJIq22ATCS
i2i4nsh9JWdOQKBJ8z7bN3mkCQC5+zboKRHSQeAAcqfz8cMUgtuAMjtJOej0oXhnBvFVEeXXuRzf
Vr0lqHDnuuAKjpmupliSOVHBNTIO/0jg3deg+C5qmuS7xKdJzCRFRRmPhgSTZEjizOovFVr3cUyr
6x4CKFlkoitqXhzGxY/6pxdUllVmzhCC9SGlTqHm5Z2MarO5LY8WZO7UqRA863ChwA9IC9vApMMW
0RXDYKJvEuSbrTxckbF4SozgbdSmB1kR1eTyZspaQdGlsFpYEMIA0/IAKA1CACR9QLu3Q+WWtpev
yCDG/czGspeSooTlb2gpRPmrGtgQQIz8bRwupwdaRPCgaSho72P9vMtsOY5s8EMU8U/VeM1VP81A
CwAdAT34PeS/ElAfoYNzwP7UCSmeuGNpgVYU6OgsZ+8Iw7wroAqGZuEC2o8pKJ5jApnESXAJxVvK
eAH6i8LMGBnLudBoQ74CAdN42dvQRjYLaDu/TPbz9nByp80CVR/e7NG5y5IThjaKD5U/kkvoSZYj
04eIn5H9riH1ug3EH7m/QOw+DL2iMgsoPVVlBW9aNpxUpXLyovjGoywuif9nD9v1r9hV1SY2wpIC
EvQIW2M9d8hBL+JA1DPCNQjV3opN4Aka64fQA7XBvIJJktV0p6AluQpqSFH23wjr1gqGTuBq9Vpp
PcxmAhi1uNanRxKmewPyIMQ8tsrTv58iBFsbxcQyOI7ZHqygB61toIBYQFMh8Ixq8AR674UoA+V5
3BqFyV0gCURK0mIJlfZ1gJf5TDkpMeQm3raNoWuETV/WMMxtfj9Oy6wvgAGb8gFVV9d6GO22IXge
sIZglmmfRIuZ94Cokie7/1C7U9QKtgkRBP331exDwz6SYxkQ0zR/yCmCDpqqf4aTJph67mjR7ksd
RJbglmB2Wi1adL3WQRSQQNNMKiBJWMWCB0nuvIMU9E+YAXUcA1F1ZTKj8AjepaOospWSO4mqnWhh
CbmjSRBtOJkDaCBV6slI4yCbcT5uVok93s4gcZEpl8Q63PSoeDIMtFp9o6P5DIhZnra2GODBadEC
oHpS+ltJRI+fnGEDgCGbMniZVY1NFLQuM6reBkDQQr50NPdaaPycmtAral1wDKUzwCwZ8IKqNrqc
wLcjs0RFXYEevLnu0F8cF7sMepepLuHR/bK7nCYRYxHHsc+wmFQLCnPNNEjAioebMLC90f4dhaXg
OprrBSuDmLNugYbfrI0AotTHSj9G1lGCjpk97rRCd0FKKnA6gU0sSUVH1LiqFMCVULueZyftjqlx
tx1zOMeK9bixLBW2VsxB1QAjajM/mHJwckGiox9upGzBo+VveewfYkUTPfLyXQNUdCCwUglqsM/X
U5aOIHJQ+wbilIMDIU4/S9/D4VduHQuzEBxuObGI0tP+xaLfsop5aQe1W7R9oFFNOSCh3FlGd9ge
RP5EfSIwzldBqaXSF1gz56eqAPfQLWkFxyPePKFQCG0VBkH13ZeCoSaLujAYEegK3K3UfTtdKWY0
Q7POMP2pDTKvUkBhYmfKiEOhIiq+5lmIbkVZJ8S2DKQo52PY52Wvm8OCpQw63CCEuOVyTYKP7WHk
TdQahHGKFtc97TTMWMMQ4snCH53oRZ7Hv6GsERhXiLMO4kEZzOiL35TZDEncZCEdPsX2ld2Bdwyq
u++SttMMaITuRvPHtoE8r1/DM34SQBgKp2rAt1AJltOXfF68OvkJkW4TPU/bWLw4r0ANBZkkKJLB
D3M+Y3PfZKNSqQ2kxxI00IAt1HCoqLJ03Mbh3UGjkuITiMlabJxnQewFoArKkGjfGqPnWL6aasgr
XkT1vksus/QqilXH0m5H6ziOl4npTdpLl/9qvtMCcfYxjJ+2YB+Wml5Bjzc5Wtl9B1EIdGA3IBiE
yHQPVu9t47nLwlDA5aLrqH2x6KpdhRbDMoNMMgHXJm0DEc9W2lWkQk15R0QFHhp3deDqTNOAo30p
vs2SOkorFA66xIHX+JNHnNZBB7GTXkNT/bg4tT/68amHpONHc5h38WXy8huiIjfqdewpe8uRXzI3
upQPorJgwYex1blG2sl9NeDDZGNnWJkDlmmBL/OGGb2BUEqVTXoyYmZ10cY5ywoww+bNc9gQt8pv
FVW0YHhmrEGY6DPqShj0GjUDctHQsKXCp9veIkJgoo9kLwT6rkAoDShjSa9DJHhZ4K35tQlMfCnR
3ptOdCak9qibz3p1UwW4ixcciblmQCrCBK+2AaUXxox2RGltLwMlaQ92/aClgqcenswSZGQ0HIPR
qmGigeJ8VQV6ROQowXRDruzU7iDgZ3vte7x/mb1+h0O+F7ig8gCNM6SHD6UvqsPmetsKnnEEBZxx
mkTtUyEOqJGrXlGd1n7c9gUuCLJv8NgrlgavPrdRNcdohE4JKBXk23j4sRTQqxKS84tA6EyuwhMx
hj7GQKPitYGC23Ivoc9NkgTJD68YFWkcKABMiKEQna0xGNWsh1AvbuoGs0PRmYdrpXS5aRBwoxRU
q+pNnoAeJ/O3B5DXYAueSlzM6GAXlkHmeW4cCg9HNLfOOPdXz8RonBp6uMZwRwUh1extUm+ayRtK
L8Ed7zYyJxWjlzQW6qpxNQ7hoXPg1izSRrF1HDxzw83k66iJcMWV7oasQ9XqbrShz6sYr9ugnEWn
UhJpYkJgScOR6hw0Toa2m22DEoqGPdRjyW6KRYyhNDww5zVVpTddyBZwF2kzhsmjYqTNEKEeJIIO
sbazIOyGS3+nj/0W4nSxtdu2ieOeZ3hMuGoWTauWCXhy1XihOePeI7uOrVZwDP2zAbF2oZ4bvNdg
fDVwHXE+dpGlD01gY3bGE1iod6ML/VoH96yp15/KPShnofjnv6FQzSH3gwtdXxfCi9577qWXmis7
JpoAtg2nA7nxQeyOmSShhDMDPmhYWockhWuMXgh6onl+N8pQtD55rqMZOp7oQRAInSIm1AwhKXWz
AJqiOLYD6SXdg83v7Wt0sFPnx5g7pemksyA1+iNG99XIT1gm+KjNgJtB0He4z7kPBoMQ+uX7Eh0Z
wVG/jS+Xg70bLpAsOLZv/4xAreD8Yx//aQ8gr9GccNe+XZeL1+1mNxAFDs4uqaJJCoQDOHlqhL3S
DbsYfMMBPix4Qrp2GXrde187lhdchr4CrV/axuTmR1G1CH8aPmHVcy+sKg1XFBpgZ1XH3dHTKGLu
5hVhnhnGTLQmj2SoTSBM74OnHXQ/vi6vk9f2KXaDB4LrVyd80F9xj+BYb7p3ivzU+dh2bOEnMJOe
VykJM7xquIP31vvx7/Za98qn2/zq/Ud1RfbjS+BioiXPcog3X1gCn+MV5JyNAI04qw3PVsMQbywY
AelwNd3kH5aLZgjjYB3fX8s9OpCCwpF+6g/Wg70372bn17b1Cn9df04x9bwV/NSgDkaPYT25ubFc
Yz+8Kd6EgtDw7l1xK7fzNbeZHEF440VtqGKhK0/VsC+x0c1Oqxi8QmnnGvIhheCOmdegl3we9aMW
PEyi23butquZOp6rVBn/szcBBkn0dhgxxEsZ+XMNBeZIRg+tCTpfd9IOTaq7kXI5WdcR8baHl7dd
gHZZh5VEQ/MUswVmnW1Ecw9kzKgW7Qt0HtTWj/+GwSzS0dBktZUxg0pqHfAicwMFuwVXeyLeCZXr
KugMMMB6YqIunDEmAgWxQqir2DeBi5uHfXBn+dlxerQelb12gIjBvXRVfDyQX7UX7npX3bXe7Exu
+yJaNLz6YSg2fn4KYzOq7E00BGJc0xmrcvCyFofLZAddL7TsuRPyYGfYy7vlJKIH5SVSyGUUDR0Y
CuTtmNU6zYocKXrSIYnSd8Rs93HYeShGRNPlRK6Nvn0o5HintqMgTPAiMS6kobuJVYOGWSbPmdJ8
bizoXlD1Z0t5wZXPv3cig9BkAysE5yPm9+UZipEh3fm60cKD1FymkuL3bSknbgtBP8F+xtvO1mhM
FpUbuPGw6YJsm8CTaAH4WJ1U+sKric7h3IGDXahak0Ewwb7qBIvZycpQYgXWUEceioOU2IIjLNcn
cCCCHBDulHDfeR5CkX6miqRWCC8GwnVZ+9AUvaiW7FCAxb4GKYc9Kb45ZIIz7R/yPzZbQTke+MgR
X8wvzyLqkIfa0DdYBGN+UzfolJiaq2rOjgmEnJvI8MMidnNZ22f9fISon49TwGnWcKMilcdc1l09
Mg4QvnJD3bjI0bIk8Fle8AN1AZJYjegI9cxaUaIcnYULvm8sn7VRd+3uvsMb1Lbj8raSNQizfxVt
ocVtCxCNxA44Op3F1nEZeyqj7NTElwEJd9uAPIdaAzKzLcuBnowTBYzjJ9XMb6EyLLCJ16aqrjGY
9dHOTdpZf4yqX0P0HydNjp4YN7BeUv2i636HJTSMcaGt/FLto7GIKkp59SVn+Mzpow+NcO6pjZlt
o933ou9ipzDuA8v2OuPVSh91Da0a1lOLUpPufnt8eavJxLWZgfiq49VSO19NUhQWiamg7SjSn9Ww
8pQQ7K7IiJwx3ne234MFYxuQTtiXZbQCpBO+yoC0rCFaqQ9IwOo7GQrsdjE5YXQB5TmH9IInEc6S
sC0Th1W87igo4GGWxEw5PgYZ1VVtmXqhbl5MJDnpYyWISByTzmDYRWGmSztFKBqrIh39O/qhDJ70
+T5Vry1NYBEnlAMKxZ6QS6KFkoxFRhrpRdpSxais9CEEgaqM7K5dbC8tRXUtvKcQGycgnIlRoaF/
KRirYqIuA0FhS0MOKvimpfmlxcWhcZcnx0p5Cso7XQIj1j+lmjmlfZQnQcTlLP0zfMZTonnUpNDG
sBaK9NIUTbmzO7UR9NpwXWRlJDOgGsmXYuphZEKWXZpr+36I/BjlLttez503VI7Z6CXF7qEzS9wE
q3U+LZg3O5b9pcYDalo+pJF6GSvVcRuKP2x/oQjDIlXJPSSvqcBcPJf+VGU7iFAIthrOLoCZQSEK
WldxrmC3YEuKsihMUBA3htONaka7pL4c5fwiGKEfrl4k+SQA5A/fJyAToTXUvfQ21doscnMPzQI8
Wfl5pbjSIvnfGD1bhfCIDf4fREQmPE2xClFP6DMFigRhjutIFpV8cj1uhcC49VDY0KEZgTB3BqjX
FglqU7pZ6VA2oRI42+bwrl5ta4XG+Lc9VONgx0BTIgl0JUl6m8vVtV1a1zbSkiGIfCmIDymSQtIo
3ziPnYEzgbFZphEi9vAT1EHMUnMaxnynjoIwwfUN1NbIkNzRTYvtLkmgvq5mFGQefBvPWk170MnN
pIiIjXjbNKz5BGImLkBVnDX2GErNegeZzt6YO7wDGfGzFVmeYXV4ECrb11CdHKWwdxPp/RLk8tvz
KTKWmc6inQdw8uMbwuxiwTVyIGGn1uw9+A8FnsN3009r2blrbC0OqChaia5cs/YW3LhltWBd80Ew
b1RcCPp/THanjWoRGDGKzQj4w7s82/WNrxbRd2I8GLb+h8JEj8BS0jFKILVVktcApOFVmjpRNAtQ
uHF3hcKE+JQM3YATKaozi9ALctOPwlHw7sVNND4h2NCOTiClMKha4gzmxvhHi+YmaVZ2JupaUWgn
cDUeGKpATdNCEgCZImZu0gB1cr2EnTEvl5dujm9qbcLuX+1SI7m1Ieuz7dk8V1jDMZO0ELVOixwh
frHbAlK2bb9vcVuNDnUl3m9D8RbRGoqZqbqyojnSARVVxX6CMywDpOUJOIl13d+G4jnFCortN5z7
alInKsWqNeR60hSkF8LbGXoRxGTUSCv+TtSXHkMVNzM5Qo8b9hEubrXZ1/JiN0SRHxiGj74dL2+j
nRkvXr5MLmlkb9tG/nAaUOsChwGu+5iLKgsFYFJN4JVNZO5qFY8ns7yztOF+LBZRbSJ/PCFriNsF
KkvDYOGxyMAjPOIfAEe8uRa1F6FA7Fuz9ominicBQRUkYZABpaiI5upES3ZjU4r6F3hZFHrU8Ohi
YpHJ7MalzHGuphrGzajR96/K/d6MTS/Kx/0yBW5cghV4NAVBirvKcENpGCiLpZek55YZixQTk0aQ
uNLR8DleWOR3rYoEiEUozFrWFanvpxmhUIKGYF1AAQypRYDQse143OTGXlnDLGStCKUloyE3yS6b
BlQzvdvVv7Ph1xychvopC5w8EYlB8W3D7bJqoHsB6fz5CNaQPNZt6Mu7mjkerMDGa27nkSoWZDVc
R9c+YRgX7Ikxz6FOYazi1Az2DRR0BbsJ3xJT0bDzonKZbbdTIRk+zzpGr1deK9xqBNmj1IpozLjB
AY8P/wOh/7467leFDD9IYYdh+4FypRmLM4BIYPxGbwQ2xk8cxrEhfSabGXW5Ocz306Af864/IYj4
2y5Hf+ZLrF3BMJ5dRmWtZrQbpzN8GdI0aWw6S/lchR+dMQmebUTzw3i3WsRdqsZojhjm2PYGpbNv
0wVks5mR6CL9Dm4sQvEAnm1snbbznU8TmHpRSJwDKyoTTy4wScE+yz/K9iGrPmQRsQ7Xsk80VmV6
apdqyFGh6pbKMY9+2+lLMIiaznn3tba9AmEWKp756kBuR0yVJ2Vu6MeHwOsNF+24Dtn/I13NXnuz
+LkXPkiXhsBNRAYyqzcK8yasSmBHg7onWbIL1OTQZLEgfeYR2pzZyJxWF6IMedEDJ/1H942T6uuW
j7ZPH9Ih9zWIFNEQvJcvRMc63nvQGSwNXqtFHY44JlkVhX0u/SzypEPgQ53uWf+d74vDnLlz7zYf
CSoXvhOyEHcRe1HE+aWiZ9aWttICAPcmOnkyZ279RW8F+Qz19S9rfAXCTB4ITDu9p44jFcdev4oj
w1PU2Jsyf1ItV7J2nSQcUfqbW5jMRCZDPROJGlanJzIV6Fa/LIeHuocwqF3speTVHPHC1gdOvxwN
WXQDzd1sVhYz86kjN8xKLEF3sbrQmcoRegTF23bkFGHQJbPymakKqh6U1LTD8Eel3CkQWv1vAMxO
QzLcq+DOEMmA8WHo7+r4e/v3uWsatU+QG0CJkMG+2ZWDZbZaKuPSKz0186XU3mffcm+L4PEGVXL4
j9nE5iSYQlVFdtYtv6baPJlqVu2msRAJuXF3sRUOs4vFbZEW6IhDFqjt5Co9RF3gjCirMZLKTwzy
nVRmhcbsLTmx4tmwgCbJFXEUq9yFM/mOd31isDtKVOApYUiwLw+F4dtd/zzMyzca+NEj8nd2DGZD
SYv6/68R5nhEmzFK32qSi/IlwdQYNFCslsmcdQTBB4MFaU8vmJvrPm3fK5IeMqP1SILyvm2v5ga7
P+2rqP1CrSSzLKV+mbOJai1Xo+0kwY+gvdTDx07DJmmWTp/cgidDAMnNNVaQzEKVJytB+y8g1aBy
DP2BJAdt8RprcGRyY+YC7+MmoKDQVXRVVpEFMgZac6nHSgS00jaepkjZG4VyIY/TCfp1h+2x5Bq2
gmIMS+Lakk2qJK0rAV5+p4NhhA5uM/xozN2wesjj9LiNyJ29FSITMJZGkfueDqWOevGMXC3Rral9
xLnljiAZsl+q8XEbkBsEV4BM5GiqzojLAYAyeFWC6pbuUInUC06pojljIkZYaWEIjQOs5mqCnm/o
NWPoKeOhFe58AntY+rilprUE9JhF5sBywHP1UsmxG7b2bnvcBK7BMshJqGPvSQWcoLhtDD8Ijzh8
OwEez0n+VomZl2mY+JJP4M6PoIXTAFUOE6u0sOl7GXqw7gz1apSFuekUenGl3E9o8gEl8jFYcKVr
h3tj6E7VFHuNbQl8kz+Jn5/ARLIsIGlTNUgqFPsmCk9lciVDqaK0Ra11/ER/ZSuTO7VZpZPCgq2k
Su71ltzLaXGcCvl9akO/kwMUmGc7YkkPxmTvZtJf1Gb+ntbtrq6kjynTPYgtdI4Stb/iqHSrIrzf
nnvRQDDZlRLVWV4QerYinWP2Hw3O2u38q5tNgZPxo8HniDOhThpQRYbjALLj8Kgmdy0k6QhSRrm6
s8v7GJX93+q7gfzCJyS1fbVd1QtZ4nDEJAdm5inzfOwCrFpN9GYmsoyJc1HQxzVBpHPV5GSknple
2fZd01/mS+s17U9dEvJn0wVyvoAIdEAJeIjQVYRrTWYsx0iSJWmhCXl53ZXSLk1O4yBDBOrDzv0m
zP05gpJm6zSxqAqY884EaIX2jKHqTTbZR5G6iKNpoaeregLP0viqoZzKqANoCuSou59wI164Xfpi
dCjEi26yRqS29jVTP8dnYvyAW/BKpvitEcWnRot+tlbcC3z1a+AFCMRqcW0lo9mUlaWHLEpT4W+R
50wXmX4I68diEJRlcCFQtWgRHcdR2WKcpm4rJGkgXnVls4ViY/wrSCBK0Ri6s72+eTgoE4SctGrh
YpqtMjGGMYoyaoqlnFK4Q2weokpUpMSblDUIs9Amww5RuqzTtQ3qyh9SK7pAEwEwo4WyQ23KCKzI
rFM8X4fD7/82SoxXLU3b55NERyk9xWDakq2T3D9vY9BBYBftepCYvCFIQDWnDsAYi4dMedIKtJde
CmnK+Ch4U8cFBMoPDQalUuK4XnJMBXj1+/EQBvdxtM/rh21b+F71F4Vt7Q9iqCXIKVBy+WcAfRu1
fmwaket+jatIEKB1TLUOQWzEUj2EZowqWDpgwRBqpYMa4AFP2lVAfhlJX7zEyli9q10YfowZ/nD6
CDo422Zy3e5P7wmYRdCCwwxmPkG4LdJhJijdoQUau6lIZpc7kAQ/DeUbHKtZ/oISnCxpsZi0COzd
GgZHQpFFO3zH81YgTLJjy6GdoD4AyY5xIuODEj/abeYsbS44O3GHa4XD5jp4/AolDTi1csrs1K8X
W4DwNVOFS6wQ6BesdvQCerBB2wMhy56smFZ2PbbGQTUe0+Ryzo/bs8/1P3RwUgJ8cI2w1TaSqgXy
qNs4fdpX+Yz26Hv8ldNEv4j8WIaenP771xuaEX8CMta1sZ42YAlDhBg9iNE1xi42BIcX7gCijYqS
dwKJvcSpjQY5ZSch3QOde/CaVujlsX+Y+qvcuU347zuGYRDVRMWdFCjC2ONtMchzbi0hqqEXfTcn
2h4EV/72JHF9bgVB4+HKI0ZrqXKtAkS67HV0oDaSSHJVFUEwm8+SGKo1UyuaXXld74Nj+JOE4FVF
k5WfPRMX/W/XF8sv7cH0xlcL7VeJ21wiO9o2lFPxSAdTtyihITI/tu9Lq8GtE1Zx5+qZp54mL/5p
/EA/8QHviJdp6RS+/ShVAlBueFphMpFDV2vSZjZaHLPqalL9rN81ouyZP7qfZjFBg/QRybMAEGH7
PKOBcTxsj5vIBGZR9cWwhI2F3weBD1gVuvyDiNQeuHuubakmWlvp9SizTWhF0lhz8qcRNAXl2W5K
X5u2c3DQ2zaFN1Qgw4ByDvoy6MZ47uty2k9BEqHxQ7cn+27RazlzIdGh5d9YU2scZtY79PbkeBfq
wLF2m6cX0BjZtoM3XuvfZ6a8THttSlT8vlX4bZQ4BVqf7XlvyP9eeI3gJRxJBD2xoEOIAbKnXu4M
BdEuoV3qlQti3mYUXYryHGwNwjgYJBvmcKwRHiTtHY0ffdjsoKngfWPIVpbQj1iFuRglULONkip3
qY+F7DU1Gk/TlyUSPbbwjQFHBcgkiYbij3McKx9otgCcWf4hVVDBSl1L+PpJf4TNhLFU/oIw2Xa4
RINOQoDUyo+ZeCNeWzS8xyloLtB7QcbAXTNoi8F5GS8jYHQ8N6hVSG9UCtaMRUa8yN1pxT/bM8Mz
hvJuUuZSSBey9AFWMFVmTxYUT6dK6MgjbnpU0G80tuJLmnVBJPShbCPyTFojMg4X2zb4PfB6DF4t
5CZVcRMkk4ApjGsUkgRsrLilM1limDBaogIOgjRBQ8oDRuvR09tQ9WhX9FXbaOOu0MdeAMq1C7U/
lPNH1uEg51MlZ5E5hDHSH1AFOJm2XLZZIEjoeZFHw6GINkmhk5yl90y0Cf2RE07dJt5mTWiK5Kig
QrtZ83+kfdd25Eiy5K/M6XfMQos9t+8DRCI1RVIVX3BYLBZkIABEICC+fg01s7eSYG5iu+fMQ083
q+gI5eHhbm7WL7jQS+fozJA9w7nXA+2SyoQhTWagtAIcnZykHp2uqCvo1dLzeMna7GIQrKQDoQiL
xwSipr2Wu51RBW2F9vy/sfWQcjIcZEVACzxbIq1UIqUHxQGGVW50I93GdKnafGnroX6Otg4Zjy55
3vNjOW2v8xI+WzY6sGK0VYzeJjqulF77lonnPqlfro/p0uSdG5wdp4jrutHXMFinxM/a9tGwhKvp
1et1M5d2N/reIJoIISXwbsyChEhoXB5bvCUrMw+Jba50skQBdHEkgJ0CLmUhaJufWseSyhIc33gd
scRHqbHMeKDqC/7uVzQz995ookSxSgP7wNcohIHmomAcTVkbZ81f1IPm9+Ahe+mOuQcRcvUdJFmr
8Wi6j+XBvBluh5tvYJZbO2uw0biThMNfn9fzz5kFK3ZP1HGk+JwUNVUVmSdtCRxwoS3fAADy94hn
uz6lRFMjDhPayjhGB7Ti33LfWltHsm2/Sb7YVgfThUgGRkn2ZcCXeL8vHYlz+7Md2skFZKFk2JeU
H0WxTzIkW0xf1TSXqAvR8gXU4jRWlAKh7wBHPG9qztDlB1wSOuBwNl+kokRXNcSoRm0NDZZNQcx1
UqOsLIS5VjpIc11fy0sbGBhZ2EbuCq+caSLOopwiUsZaZ3jiZHm7VWsprDuxGmw9/M/MzOKPogZZ
C1NgJip+OqBoopWLpoy/YQOOUjGRe0UyeRrq2VDM2K5MUNdhzfpVQh5s8/uY/Lhu4tK2sGz0viM7
BinWOZWBRknWQT4eoU3E3yMGxoyh3piZdhJ1dyvZ6vfr5i45MMtBXAg8JgiL5plFSVJVFB3QqC3U
3BMGRGa7v5ETP7MwzyqmmtmqLCunSDo6xVnH3JwU/qClC3YuTZyN/SvrAKYDJjtzxfpICqH0iNUH
otQrrjER1EIW7lj0I+ifpAg3jkoXMi+X9jZw1GhVRP0E2OaZE4lBvBqbPaolSfaadbeCfKjy/fUV
ujgu0PsCsg1IqTZPV4LaIqW9Cj/RF98qtsmyb0r8TfDvrfx+3dCFpmRg3HWUZg2AWi388/PuTjTd
jusOTcERiL9asWIkhExLiftT3yjGStM2FrtX+13TPhj5gsO/mAg5Nz5zh+iJAL8Z+KQ80C786L07
ac2alf16Lz3ZDbojg+bpbxw020BP/9R1h/9N8352lmmqpugzRBsypOPdytmQ/rksXoRzXHxMXDpj
55Zmnmkwqg60EpPO4pB7lfzWxgsx9uWVOxvLbO/HvaX1tgoLJQcYE4yybuGWW+0OCXTm17d1BDW1
65tlYUxzFENEs0LJJosNdIvTJgvi7um6hV/dPvOQBJGIDpUP0GOp89TYyCwqdNojMRKanrJWHlbU
0zXXvlFe49PoZWF9W4Es2h2/XTd88Uyf2Z3FHmZjlHVkdbArHsdoJ+KDFi+4jQsSeDhqZzZmR03I
hQYCDtgQq0J11ad6G/n9xt4AgHWiD0rnl57mgcLGj98Kbwf+J28JWnbp0XT+BdMCn21/I3ca2S4w
u5LR3jqttCK8D/XKAFlOv7k+ob8q19dWcnZtDobFB7PHaK2TGdJAeZduotzVvfiYpO7Q+YqPPRTK
G7t1R2BHXuJw3Nrv8nvyZK9Sf+FjpuX7+jFTNA12QHRHz6aep1ZsjglcthwaKxpG4QbUC+CUWynH
GpSpbhzoPttrH8omxiEKs9B8NBfO6+Ud9vsTZnNfpCJnso4rUU83jhqo5obGCxi0i+cTqisTZaQO
BbSZd0sihzdSiVE6eee3+ujbrepen8mLozgzMXNrJStM0dQTUqBDJwc9CM7dmC2Rcl/EJmCtFHQJ
IC6y5rFrPkJlMIlgJq2ybxB2C0Sl7XvL2FlW6WeR6jVDcmBpEdhRjmaPftPH+cP1kU4j+bJlzj5h
OktnZ0VnJIqEXCMmg1Qq0JGB1oSdGJC2W9vycbHae3FiQWejAUCIUc8BkvCqtNAVXIWDpG8rbdI1
OmWoTFwf1MW44szKbFBZCUW2EVAO1FgOmbPF/wtl9qJlIbf61XVTSwOabcZI7W3CGpiSysrtppRt
wdxE2Asb8qJLOxvRbEN2SAn2bYR5K0xzlfQnVZbWUn8TLdGkXjxbyJPAgSBkBG7k83YwC5HatMJ2
SOPeTUGSXRYLDuLSSNBdjmYhVB4Q1M4mDPFeb4HdA0+m7BUaWhlI1G2AZdkSs9hFO8pU5EC3FJTH
ZymmsaFZ10ZYGLk2Q2OvxombUfPgxEbw13eAc2ZodqcmBZSKrAQDEurEW/s08aQVf+fpdG5kti6t
HZmCVjBSOW82u+mGAIvkktq3l7oNl+Zt5sDH3NCcToMl26zQPxFUmuyRYj+hs67P28Uy5fmYpqN1
5nqaMjcH8itLsIaCNAdh+YFv9MDx1Jtq13vEL9zcU4Ix3No3yf1j5j2icLmweEujnX5+9g12x4qh
4hitxepVZtk+WgZc2gbD32jOh47A2TaZ7fsGbT5ZZsNSX/Tbyqw9x25Sr5acpejn0hF2QE2IBIwC
e/OchHCYXnQtwteseI0YaBT4QtvQJe96bmDmi0wodsrgwkI1hBhbFLLcNNr1jASVfVsuZZIuwFEx
bWejmYX/ZV1D00hgNBTa2j+hFU1eNF++055BcRALF8lW6Wnw5bV6xMN4FR3i0/VdenE2kVWyJkAN
CFpmm7QnorXbfiJYyqFAk0suYc//mYXZFowGMFiKaTrzDHpr7Qdux4WTdoFDEpMIOl4LzYjQHp4X
Khpi9EUTwwQpb/vcBl72hZWh1b/3duVG0s7Mtkb2rJKFtMXFuTszO3MloukARxrxvNdBUtkyy5fs
p+tzdyl6OR/YbHVGk8pNikynh8Pl6cM+wXtXst0emODR6PxOXmKAmX7hPFw6NzhbLFEbeuwAsu+p
w6M6vsQMKf6FWbtgAkSGKMoDyQma7S/1BNaDpFmBiaKqvNhQg7jQ3XjsFt5pF7od8fvP7MxWJ84L
tbNKvFx60BSfFGST1ukB4lEH/bZpXLIBMnLnfFMWnMc0QbMJnOQbQHaN8vZE3/TZ4arQCtIM9BZ5
Vrdz7NI1G59KiYuWI//61rg0jeeGZsNLSiakIochLdqq3V1v7Izx5bqJS7mJT4OZbT9bb6tmIjdG
NHtLFS/ubjKabKL8UbbvGrEzyluW3gwgFJXvO2nB+KV3Noyj8wfFQTS3zRO2CpMNQKpRKK78+Kjd
tFhE+qZ79+le7Pk6uW9XBIDndb4vUdrYJo8s864P//JS/v6A2Vnglj1EQ44PAKNZ1K/a6Kkdj6RU
FswsDnR+c0LtuEgN2NFiqLesZcMF9dKPZPWR79+zVfZMFT/dxLedW+5bN32owrduwYFOe+Xrpv09
0tmNl4KKRs4drDPecIBmPPTir+dlPq3l/JZDGk1PIezh0WZvtxtFpy6DD7u+XgujmHf1lQUQyXY9
GZEPtH7VzIWjPX3kfJYs0J8htjdsBN6zQRjAXsjqxLLuqD8UfV9rq7HcDb2va8dEpF7Pl/C2v7Dg
M4tgYMbmB4koyAfnMX4SM1YVqL56lvJhQsNWrr2hC5tmU6jPiQHHhliuCCiwuNBeix1zTapdLA59
u+n4vaTd9N2z2d3pw4HQcADn08A3spUEvAw6eUeS49io7qBvMjvCFalDCjqHurfjaZ3jsf5JJFXQ
MAhvQ5aAgD+l5TswaiotWSW0cOMljP+F46aCiVkB/xjucXV+LyARQvGqNZAIVfdt/dhB9aXge0XJ
Fhznkp2Z40zTrmcgO8H9w8Nc2YgWD6fmNq7D67vxwtWNBkJwWkN6BJfdvBjUKYnajirMQOgRUwcC
WJBvceVF6vDWOI71kr0L98EnezNvVUBSy64ne4Z5I4OBS1Mfilj6Dwc1c1WmxhOQ3MBIDOXwwU58
SFB5lR0Ag7eqLHuTScmCd5x+4+wIaArIe0F6g9fFF4a9FPukBel1OzGC1FBIZPRDVNxtCrIZ7eD6
kl2yhb5WG+Ugw9TBjPv57iYltLSc2AEtjM1ddJrwDPkBmrmJuerKhfDkwnIBzfXb1mwXVoqW6Ey2
Wq+UVn1xKJSHdAllfsEffjIxu72HmrCR1Jg6YsleindM0i+EchctAMCAzB6cEyScP0/YOBjEtKcJ
o031bMjVhgttdX1NlkzMrqbGztp8HCcT9Ts6c11rSX3o4kKcjWHm1dXMkBxngIGk/FbVgTbIfgpi
yuujWDAyF+jgaJIA6RWWgho7h++iQfFyc+lhvGRklhFStarVIFk6GUEXGqfBEEPYaMlNX0rqAmP2
P4uuqZ8X3W4ndV4TZgRlb1pubUo9BrypDTsb2iY899UuC3KCNlzJ8EbcFkzhd9en84Jv/fQJs4Oq
Q5UC2WRMp0MfbHqqCYpmbEesdZut2qVAdGlaZydVlaMBnPMYr6VVYVTrLkWHJPtxfUQL23yeKa8k
XPOxgxEBOXvTy/YK0r0LnnTJxOyCSHSo2AoZJlL7NGr7hC81FyytyswbmGkxQskIE2UOzrsojW/2
2NmuWYIVQMpWRQTKf1b41+ftEjzm01aY+YcarMaaLKLWG3loOSVgnmFp3TFrzcxtj4RDXdyhO3Fh
Ki9Egr/yT7jbkeP/kuUf0rarlSQVXkTwIEghAxJ0eubapmsgO64c1Cq4PsxLNxNk+kBODZSk+kUi
TQxD1/VRIrxckC0xtE1L5W8qOGbaMfaN4dt1axeP+Lm52aR23FZJnWN86U40fgMl+X31Zh2i06N6
37zTBeaqCwRBwDWdjW7mgu1ILzKlhDnxLh/TJ+uUH4cPsB5XO2g4aYFvbJ6Mu/jv7Jwzq3N6zAp0
KRBVgFW8K4PupwCn7QEavIWbuNVSzHnJh5zbmrnmVK8h6tXDlizHvlZZbqZvxd+5yc6NzBzzSEhh
2RmMkIrtdI7O9Sbze76kInzJj5ybmTnfVkkajfBpLClkA2gOJcylDTH9innQd25i+oSzrDV6Ga0B
tPYCsjugqAybl+yh3Ct+uaMv+gmdf+kCNuwSXuF8B85zDWjxkUU+rQ8rn+I3yzVfuc9cUDoDQ8gN
V/qoduqDaFznrni6ftYmr3ttqDOv3ElGmvMaluv+tbOfpKZwM+feXkoyLI5w5pzFAOoKedoc5kED
SuhVcfku3Rql33YYFX0Zt/1tDmZCVw3thYrYkjsxZu6EO5KZ9NMYCweqeq5yo3syuFwql8bBNxmF
+qWTcOFWmHBdkONClxvEEOdN1o4hlwnhCrC9suWr+VEFPU6anYb6gAx+24aJFQzjwkp+9dGTTfDh
ASqP6u8cnGABGFJ2U6MvlR8kyaNdBto/CyCbu9Rckk9Gr8yXffPZ2uyIUDu2U2Rr0CBdP5lqigTx
ba8ec7ojdN/UL0m0GZQ3lb4zCpKjRxb/cDQTdGD0CMYKl0U+Y6bP25OpxatRq32ePtYCKktPjSp5
1pAHugC1VyJ7RvoUoRuIsbA0MrdtbzPk12tKUQcu/CjD4yhJ/MKIA2NY8RwcbuJYZlWoqR/Z+O7I
jyw9NOKU9wezelb096qU4DPuqFjHJHVNKXAI9Z3xtshuyvxtGA941znZ3iEHWyAvcYosf0jD0t7o
5T3iLnPIPDwIXEvJfbtZV/yYx41fISFYbav23qT7Mn+uxx9y/8gFdJDGY04OGvUH+YfUPfVIO0VQ
/2FO4vYxCKzSd6Z7qn5Q1FBYakCzb3X0WoHCCDx5HrUPingos5NE37SB+dbQg9ra8it78PRa39YF
zhAyJRl9k4ejPGk+hxXlR1Vk66pmQUYfo3pdszAHCNvp7nsLasZbVXrIxxcdIsJoNhfg3KjN94l5
Bd25Zr/StWpTCXShx0NoqDeFBoiU3IVl9wA8zMrJEeMuNdVeqEBN7YuTOoQuo3oy7wklRhw1RtKi
kFx5ysbaNCvuQ2rNLfbM5bIr32oH67EJaOOf5BjNlNf93yXzJrI+uuMokL+EEvFnX18XBm2bCY0G
XWdf9Tov98qbRnYj9/lkQkyv3L6jVfCZBfXCLfMLE/nZ9SJ/fmZ5doRMOphWg3tmckssCtRt7Y7P
kBUkrSd791ZgHaqA7Yd1ssGi+1ko9a7sx/7jwgRcOMmfPmOKHc4uu0QwyuMOn6F6eLrBdOSbIZxj
t6IvjwhoXce39rn74vy4bvhrTPJ5+LObJ3F470BhFUUzmrjcDFkFpAJ5uW7kQhXms5XZvSPnpKst
YyrNueSoe9ouWeUYZe2LkAfRjq1bL1qIzhdtzu4bgh4ph9uYUfJUu8mmXOHR1gSmz/w3fjgWoeF1
C3tp2irXttIsgu36XP0XTLQEjb+57sb7hWmcAsT/twFHnrUv5Z2VpjHDkHTaopAp0Eqiu3am7Mq2
fBjUl1YaardmijeguanNlsh/1a9hyvkyfuExdpxCrZypTI147A7uU1uVm8zPj5H/PQ97f7zHreOi
QuGyle0Kr1sh7+mj6Oqerk/El+8ALz+o2dA5qkEz7ItGT50kILJRI+E1GeCX0F+vlZ+suMnth+t2
vhwO2AHBBV55JvjL0Fn1+VBmSdHmuQ7mvsJgbhS902EnL3U9fMVNz4zMTiC4RwBwZzDSpK49iWO5
tUszcKICSLrRPEgdUVR9yF/dqzOrsxOJDSJArZh1IPu6zdRHg4bXp+5LHDT7/bPTlwCQyuQWo5Iy
Wd4UeU2euRGltwUSiIabOmOCI18Xw8IRubQz0CljmVgyAziG2ROrJwpDWq3oPE26EyLs5cdO+2Fa
C/vi61v11+h+m5k/snRVpNWA2XPWQGcq/coM4636TXK8eG+fyvtqZxzyjeGhbnJ9Wr8WYyfLKrSV
kPI2JlaKz1sytkanc9IcW3KDA7exZPe5cUWghWgsgJqcu9Sou2hwtpBtXLdp08KgeeD7FKq+oeMZ
d9Zrt+rDZGsfF/MAkxP75ORmI5x5UckYys5KYLCGGrWPwNVVFbexPX1VelCUWpjP6fOvWJvD4Nuy
oAKcOSDn9JUbOxTvKGqxIVC96Wk0huYNQwyUePwNLWzDeumSuuhgEKCDQxMNDF/akew4G2V5JLCe
SAHa7i0Hfrs1lgZ58VRoUPnTpyZEfZ6hN7ltVQ6mFXFV+7MNZQDMpH29rb5Ht1bQ1B4K2rfxii8l
yC7vHUiooC4wRXVz3vvWHqFTZ8Nu6ynv+h1Q4qvIL76rD6NnePVN+31hMdVLi3lmb/r5WRBlSGrB
k4R2nqUC5wE0c+FqXhoyXwZIxm1ldDpet/i1aj9t1jOLs7jVaqPCJBJGaL/Gg1uHIl2VK0m42QoE
0IPLbgbfCqUNWh3WP3vPeq220j77q/WX6RvALqyAhwQz/QUKZwmB3hs4oybZ6cpPHaXM66P8+pCe
WZj5AICtOgKBa7yZarAdDhHIIYiV30K67skQJBRU96Gvyle2IZA2k9Kl58HXIH32ATOfIHI7r2UV
Q5TMjfnavUFaHQDhU7W+r1y0Vr+TFbrg5bW27UGm5OOF5p/+Mg7k8yc4s9grERFvnSkWiHQIzCgn
OQ+I8pTTJbXMiy4ByQroy+GgflFDZYLLdg3WYC8G2EszW1BQOSuw+CxUHi9fYaAQUCBXa6JBZ7Zz
+9Li8TC5WfTnGgrC8va4MnYacYdv6AJ4MLY8BHIzXS2p1F8e32+7UxB9dka1whxLwmAX9+eap8Nt
3/J9bC/x8iyZmX5+Zkb0xojMLsyQ6FkZ/SzdKEtFyWnTza8O4D8ABkF9H0HoLNawqgYKOxLKCq3M
AsXKXKeHfE1oxwPAGMy1Us/+O0f93OTMwTE0U6tDXuMgwrlxAoTQku7vpXk7tzDbFkoXQTSvgIUy
Ogx9SNJHwhcygV+eSThJE10SyF8MIFrmbA9FDY3fHrBJj1Y/Er4r+PuCu5pm4cvC/DYwZ3mgPdo8
rRwGZItGodUgYWEUUuSXwnnmqEV6Q/Ym9OQJkMqj4vQ7S6WHGNrff+MzQFWpQ0kU8NAvxBmQYqk1
UeIz8p+Kq0CXlfoWc+n+mIUZ8hhcXgjpLy2dYwMhA3UbCLbPOVUcIiJzqJDZqk20yuYu0iwQHP8X
/Ol/vff/O/6gt/+aRvbf/4V/f6fV0KQxeK4//+t/31Qf5T9ui7f3D/Zf01/8nz84+3PhBz2+ka9/
6NPfwS//t3G8u98+/UtQ8pQPd+1HM9x/MGiw//r9+MzpT/7//vAfH79+y8NQffz5xzttSz79tjil
5R///tHmx59/oF37bHWn3//vH04D+POPh7bJyUeZMv729a99vDH+5x+m+c8pbzUtNQg9NTR//PGP
7mP6iaH+EzK52Ak2eFnhaSehlJI2PPnzD139p+U4k64SHPC0dvgKRtvpR5rxT9QVZfxKw9BNFP3+
+L+j/7RIvxftH2VLbmkKrnCY/NVr+ftMQH8Ah21CVEGDY6K5+HXDnvnDTIprtYkUtkrUNCq8Lotq
gHe4KUWyq2vOqIRy1sfUbVgP12Im+G83EZNzy6VUH9KgKUHoBjbHqNIkV0gmPzS2ktBAq51eu8mF
zO4aSesNN7LzGHLIOtOdp45VHQ0iWRvEwYHqs3AjTMXo6rLdsDtLEaUMioq+luugEnLXWW5qRyr9
cOqRs1WhGc6WNq0Urfsc/Qv3Ai2/bFswu+p9ZyBqc4J6tRQbbsP1DMnsGkHoTdZypkMLzqkoAX8R
ejTfCDUNNNLKtNSc3GsqySpvUy5FbM2ASpD9Fi37QLZFoM4cTnLSNdK6tktlvBk0DRIaaq3QxoXw
llM8MbuwFXdMbRn5bpCejKuBJjIQQvlItXqbYx/wG0vU3PSShA08sBU5vY+F0Ku9yRJkzCsayfzD
yvoUutBGj+YCM26VFJWCktuhlQ91uW4Z6bq9WmasfDGluktAxlQQ6Pclok+2mlmBcHPQ0WEKaCpy
7rhO0Wk6DnW/KXrVAjlEFWc/8riDSC2w9rCRhbohVf2jIapRlG5iyFQOoiKCGpZnKGNvFEGq04zc
lVqVD64pEikqtpibHoBzO4o7xUW/Iyn651xISlcH3BRtGhLHpvEhNsUYrSobbmdvCSnNt3nR17Hf
Vamjv0XG2BoPTOo7C8qDrWicICbItRxkQtGtVMo8Ih4iKyP3K+40KorZZm98R+5bJluuxLnjJlwV
EJloU6k4DENZHmk65jo473ql3zh13gBX0KYxP1VDzeub3lRo58pYeQFqKRyw5zEnjqxDANYEZ2AQ
p01nr42sj4y1XcucbpMqY8JTDCGnP0Q8CMkvdMvZo2wkncBASTeRIFr6k5ABrOdMNLw6pDSXtaOc
FVwBt5hqAPmZ4vd6uNiKLgR9Gprk2oIpxLNa4tzVvSyTjW7SyDi2STTKbqG2tPag5hY995qgmyKx
odBoRPFg7bJaz6UwyXINyvCqzErFpXmdjx6T0GFzRLIctekCAfl9kStm85JmKRP3USLlw50mJ3He
BlVh9pC2L52y8qAf7KggJelZ60sRYd1aoWaPUK+J8oqeijgzTs2gDeVTlWUaq9y6VKNXSQa076g6
PSldtHFLzmZIWC1vKfZcuYNUkdmvQRhm9yGNyzr1WpPG1qqzOyQJoKQR4fLJRIL6UVSNbyKV7A0k
6Avo70ZOk7ix2XW6G1VQVfRGMpgxLmtroKskbsdyNbRDrbgQrh6fCZcLC/r0OuvdIpXJ85Cn4O+q
I9vaFLEoQHjkjGOdurhuS34A6RZ0aNwx502DaLa1rJUZVTYJdT2Gm9EKNpSHetRTvs6irDI9m6uF
gNicUFB9JbpFA8cqJY7CkpNUHpABFj92+CORm7CsR4kG0AxnAO0t7zVplQjJ4RjpqIp6ZaS92KnA
kiWopjHpnrV5tibyKBmTIxohIMrMcm1iV0Gr3Wj0Q9G20R16m9J9WZoZDgOm0EuTKF71jTPeCRV9
f5CmKbXalRwp2cetLR7RP6kfWuEA98HTaMC5yMf42KWtGCKvqJ0iPba1rpfENS25L/zOKcRouwaN
WanedBGUCfNdBS0mPkDJT1eZfaMldT18NxJDI57glGmHwsgjmbh6NyqAOlkyBCEjnuXw4GAwKbXA
IvIQudjHzS2NykKFUrpcbFhmk3iVF6ZcYLFEJOCITQ0FZdWit60ER642MrvhRSyvTT7wdQH56/cK
idehcgGPaBwXysLADQFoJYugqcy6cdWxU72IpeoDMt7kXoWqcwNlE1nS0GTW8lcRyy3e95Ig1K0h
Mp0GaUe0yI+7ytZco9cy9VbOxXhbqim7zUYcFdxvcvKY2Ap/iETtoF45JnGYKDraZ5VxXFd5Iyby
OxuVOSkr2YveySw5oYRRoYfEjIofXY0xBFFLx4OqddZLo4wWappoRWmRkB/j9n2oczrcSJWTix0n
Zjx+mCDRuQXnPUm+weFHzxV6nvGahrJAg6UC2bUPjgnAsVUw8ru4ye3XSqtkEmhp0xwGmpkOrrg8
U9ZGVGt4o6UZzhGpuxLF0n5AD3qFEtr9mFbt6Cpoe4HTLw1VdvHQkvZdpI+d349SZnqsbQbDtctK
hHqSa+0qJUz3OyNzHqusVH+AiqJvPKE5qLGCmk1ey3Vjobhg8Bfbzp3b4dcJhg60eu9kCj81XdTs
nb7u15FZm3cNWiYkVIR7MBRWWiZeami3ADvLx0NUp9WNsOyGYkNH9rZRSHEguHJVSMdA22Awa/6R
IKN/kKuBvDukSO4iQ25fjbq3tj2UlB4UpkkbrSkEIBIVcXxFY8MdfgAe9cJJQU3kRCc1zdnJ7lSq
en0f9WutBlF8XSXOjza3dODgS/jSaBwY+WjGSr4D80wTHamokGaMDTGA4KyXpO/QmqkqeD0VrsMt
bWInru2Y1O+NvMP+SszIfsZcoMSvGwXP9lrZWo5HSVN5qi1at5W6QE5YHAdSzZXEH2rGJLcdSnFq
iDagxbUA/64JYaNU000ewguSn7yLpGY9pqMtQYOuQVGfosMIqYC2KLDDYlWoAXqB0YUrdQjMfCrG
rEDCy4RT1ganTENEGbhf0lHP9lELAHMdUZxVo+YRwL9A9puBUhIUzLUqrR6gLet0gSFnyMobZQGv
bWWxXIA9xh5fyl5HCydYGAo6dQWWtZf2rcWBjEbJAO3IKWRPzKF45nCfJ1I5dE+iQvlu69xBH0uS
1AOkyHLDuNOcwRaD22QQKlqrtdNJ2w7CKfJDlUumhehJb4zqW5wNtZ6i25Gr/c8osQZgBaLyuWyH
SvZwmkfu4zmFhlAXoaqaQaJWzwzokVd4dVM8ZJTHROYdCVOrAwBPHbVBu4+zsu9W6iSC6KljbGm7
uurNOBhTleubzohEHgEumHLux9ooxK4vEvw3F+C+wSQeV4RAjOp0Si/eu1ipeAgug4QFscG44xZ6
bvEVKeoe6DiD0OgkpWrTrmqi5fmKxP1gPiqAMPX7hpl69mgneXIiA29vMrSUqq6sC714tiRFBtrA
KC0txNwP/YeTQlktSC2tG26l1FYkv+lHHdQwBdOte2h+2ZFvs9QZvEIfU9k3QHZqvnQ2joBH2nSl
tN1I9lEFgP56IBA5u4lVhYCBLjdFvhvLUSdr9I0ATQ3Qs87XEDLRDBfyofUwek2Rt8YPVUU70p52
qRiDuKXKB6elnru0lFvqUYAqs7XKG7B9ZPhhcl9XKTAchVwjFB2VPFdXAxrfJHdC6RZhkWL/uwUt
AK9mvJfSkxX3tW2jiYZluOl529bY4xzc9WofMLmLM5+OFhCUvVlMRTFZTXEZdwhJAhna5U0A0lUt
P6HgWlqhyXTCjuggs9662My7oE+E0zwbfR61oS6U2nmgminggyaCqbWWmOTWzOICgTA+/TmXW3Qu
uMTAEXqvzSImG3TUEWNtRcy0DwgHFOUYDzmHJg3C42hTZCbJgrP35L9fbOcvNOVz0gKCFhP7NxDT
Otpw0cY6zy8CGEtMOHMzQC6Jumowro0ATDloDW+QhVvKZn7OwcCaAaLiiZ4MDOBg5rBnRcd44DWz
R8kJFF0QNNrwJuiyYhFd+blg/S8zePuqeMBOVC2/0udnr048kPJhNIUTWEnV7w3WqUj36f26zhzM
vkEi81VHH85WRTHyO2BT3ZakSvWs89iqFtIxMw4bfAuei1CLRziFhzZouGZDjqzSHiBWoQWNT3bW
zSFd90C4jH4b5utshcDHVe6H9/RB8xqvAjlR93+Y+7IlS3Flyy/SaRCD4JVpzzFHZEa+YDkKgQAx
iOnr7yKqbncGkZbbzltbmVU9VFaxBZLL3dfg5zLKYhZd+c7vAae37wxdKKg2q54Lg2I2vfSCOIw0
1ehgwlC1fJPc5p8otN/tJ5+LzsephMjQs0j77FlKRXarWaDNst47ZrE8C8dtKPg4tXpsc237t93M
C4r611CIm47Zvk51es3k+H1f6d+PiPoIIBV6G2Bkvm+lInrkFus9zOIt4XoEK/dukOFSE9tD8oI0
9Bra8OEkYG9C4gOTW3t96vZDKRcjENrJwfPcydxZHNpjZS1LUviYPTUbjgzB984i5OpgjyylRiox
pxEyUsyL1pRdmxH5Hsn+Z/mrMSgoAFChutamYV3YsqBL5vuxhwD91DqiP7DCrtBJrPhJZYu4KzoI
ua68hT88FTxvk2L5OKRs+9KFMcjUddwU4c7giUgzP4C5jhPqtICWAsaTF7gyosn39935ISy40GIb
pmc4FODyhyA0Zw4nFcdAWJiiRrCY7KNR5kv494d8OAFvD1mnYeIgQOO3Lv23oMB9lbt2ikLcoBCx
F70MkMtDxEvqh4Zmz5XEIJxqqa690T+uzYJXHDIcC65RGwwJw9rMJQc8Gqe+jM3iiBvzSgz/8M3W
hf2/J9gbiMhVtOnJhCfk/uD3n8plkg9mPg7smNKC52FhLROUtSj93K9/f6UfjugqC4XBEt4n7I0B
A25eKXo0Tg8teqxgvlfKuPRkotl/hTPiIKwPQRvbQLfSR29yEwecupWo/B0v9q3UBdqRN8jHeC2u
CV7pewbAPw8Cw8EyLfhpw5hxDRC/bZDKEwotw9GPnWCMh/N443+3w/a22fGf7NkNqq/iDlMebvWn
+pG9XrsZ32Pl/zwc1F2A1ebqKrilKQ/aJbBBXrtUy5e8f6RZHk7NCaYZV47aBlT990GO7/guoD60
6zdxRQCsXlJMoI3hjne09iSGm0NIdu1O7/++Of64IgBUaCKjQ822srOsX7p07As/rh3ihUWWooCo
BTnKqtO7KW+XKzjEhsz5z8rWYITBt+te9DYbpWVLgwEAOAfscYxp3OwI7Eum4r569O6cGztCrhFx
3LLi0Ux/Tdcw+few3Menb865i9ZPRls8XR7EvrmI3ZyYsQGO4d/f6h+/32+r3CZsNs3zttPrc0Tg
Y+zpjhcB2hi2HVvxvM/r5Mrz/nTGPWwTw7QZWgBbeKfHUCJ0XgwP+Yu9MxMzasCg7E9u5IJkwMMi
IpF9Ban7mJSiGWWtXxEJI8Znb8fXGi50t7bKcRVfwNuM653a80P24IRZLHf/HTL89uEAgoALAy4D
HO+20m8uZlI2hgIRRj6myBlRNgXpdAUcXPfe7zgIJiistl/wmMfRg/B2kwVmbFrynC8k7lbum4XD
Xd/KVIDIfoE8M7Caa06RGx7quixAnEhk1n9AB842p2FWGN3QjS1PxnCISOCGBgbKo/RIRLiEcKn5
of2ER9dkoH9YpwcuCOYJgRwCYGkTXUY5e6kPiD9xy2OWHttSBY7S56nyd4tvxJgeE13Znx+jNkT7
+Hagphmg1m7JPswb/DTVeZbkOHfWqdz1wXry8vt8d+VJH0/COjgPqo512OHqef/+ftBZxtPRlRko
6kYo84e1WGIxUSFGHjug/MTVTgdAf6/N09vwmdZPSV2AcQDTsEEpZoO9fzAb2QjMFO3ZLs7uFmiD
RJwevDPb0ah+5Mk1dtjV5222TpYJa0RGxhN6X9w4ibkvw+8QTCyhEeUxAR397y/2Y/7yfnmbyAn/
kdHUEo/zMhqoytvbrpPQ/EZp9oRZGleetu7A9yfx96dhsuP7l4mdVOa0xMsk0tmhkw8dycPf13Pt
CZt9AnfbbOLE58mguieHzLdqnD/9/RF/2Iogz6AoWFFVhv34fhG1bWm/B46VjIpiBGIewpk0wjjV
+O+P2ZCE/915vz1nkxLpZV6IiRYXtjyvQOBjCfkmYvS3wXErIyAQsPDY/6sN+Bdufwcj/18If4v1
X8T3tu7qX/1fkf6VEfDYtz9/9pevavsn/z+E+8HI+O0DfID7w7b+2gvk4P9wB1aCwNt/8Q/Sb/r/
wRgUBB6IVf6Zw/K/SL9p/QchF+wLoIM+wu9qxv6/SL/7H8cCYR1XAMZEgbqLi+dfpB8kAMhe15aP
bSOEgk/430D9G2IXuHiAS9DnwMNsc51CuzlXA8cVN7ApDeB6GteDL8Pcq1VSL6IO8mqE0lWp8lA1
FNeQk9dh4Y3quKDnuc978dlXBmj1NFN7qxrv68w3r/jafvx9uH1BBsWJWedlOdsgOtS64IOhUfDN
cevM827pFLqIBv9epCvdLa/SuDBnDUu/isdaZt8khYOW1RwG18fAGwxXqHNxP7hXylJzc2XCdWY1
aUfFDZt2/Lits0+1ONVcAWANR41Cu+7tiE7ZxTTyJXEWdqi1ZAfYkywh3vC3ZdEA91fn8boQQFfA
LwCOF8GXuPgiu2bX9VKFKR+uaVTf3OJ/C5vrr4ShNqbx2Nh8EJ1vIkEKsu1iVMBLAWguCakxtx0d
6RxzNsgEuMbwq0Ntk+dO8+cM1cWOAAeOwY+4bQmzH/RE+KHxbWh9uuLHNC71J16kN25ufM55CaSu
h1WZh8ZnxKStIkM7OspESUJLVNlxEuC0op8Okqdttvsahr0RJXm97zRgXNE5xv0U/VzQnE+k6Jao
BGYfTyAZHDqi2xXh7S6uMexMWbNosSx5N07AtovSScqGTRfNyB0OinsAfQsIvYYWKSVL4Duk2lUz
gzKpBdNgnssstDxxSp3JPOFT7vmgi9NMuBUMFDAr0B+YoXKSJnpS9HbOg4bIJcnVlEUWxxQoEDr6
uOj0PtUlUBNS69BT9bGERAmutqS9UfijR23VYQ4W4b4Z7eLQwZwuMRsNgSNmKkti0TPmoEcsbfNT
6+dlImzwDUih2v1Qtke/MF5MadRwA0RbFTYLOVZN20Plzh0s1Pwjh4H3DglVfqSe+qZLS15Me/7p
SZbuZLFMCbeFBmTUwxnPrF4ypz4XKdzMmZbOtdJi3TPbPQXBBFq0qB8oOBDvb7F2QtpWusAgIMqg
1dCepdPbO22zIxhiyy6d8govASjvUE8iJun0ox4XIB7DaH7+Lc7+e+P83gZ/8w3Z/hQfAkTwixhq
nO2F6gHxLrmXAT9cYFOFMByUJVLWRSf1aJonySz4LEwWhuiCb4yN/0JEBezSr7PIdAHlUH+hYHuO
dmTNarqZ61dvYPxYys4FKsJ+kZHyGCaRcQaqXFzW+VOzjEM8jnAvYY0TGwDpIkyJAhUDIzuEm9Md
GdtrFfImM1kP8Ur4RxMKlwXUwpsXjjjUGu3kpQGMhuRF67I5kYfRXazIy+wp5lbYZwe3PxWM7Qfa
yF0GMmtSaVAr+u6a6/JGFY4bY5WSYBwf7itoZ7AJ3n9+Vo+TnRIBsKb5BrfVH1bGrHttyVuESxlx
6na7tOZ2QKRXBxC+YAgUYPpg0TKS6rlr6uyosgqddDXYCB7B37cEAtjH7emgXkM/CNQ6TMHZ5KVV
nWmvIIoEFpzM6tbaWdqCpYi3XNgk82DJrVOullfX0tmeoeYJTAX8fxnKLB4RNV5z0/muwXu5tSHe
nGdiHHstxX6Zq+wWezvsAIjvR4y7RDE41hBSe981utxHBf7uNKQzSAldGhadc5d1gw6JYAEnp8ae
6tcfYJkhsA38tED+/DJN3r2Df13UtfzssexeUCKDdgR/jGfy1+yBXDVrKyFUzRcXEE+79GeVSRN0
kyJo2zboervYM8HMWPsof5sp5A1Jj02uaZwv6rXue3Si09rfTeDB4H6f+F5NwzfM//J3cnnEo4pj
PTcwhJsdWKkLxwkksIIgn1V2tI1liCjHpDDau2c1cHox5nY+gAhzlw/DdxhwQMcENW5cI9RHNB2R
ODiTHRiW2I8N7U6ebp7AfG6fUn+4cObvVVteoLNnGPdre0CdpzEQfDhCO/cp5b15LLsMNCyOLlPB
7uw+H3CYGx3nyjFeRipY5Er7TpHRifqS0ucCaUeEEfBwRvLAYtKAQVsbBiA2LJngUT+ppBStEaVS
o5XVVEnWjOmrHPvIGdpd7Wu2932wEk3/MFZ+F/dM9Yd5Gg89eSTKGW4BWX6TeOuJNPxb0cDHEbSQ
fbqo754eybPL8hNdTAQ5rj6N2EzAvfW0X0y1RysEFJBRPvcVlEJGb550al8K1eO51BaJ32NVfHB3
iuEiLjuj29NFVTso5c0lBoYCcTEYyEHdpBAxGAME7/lXWy3gXE6qjEZdmoFwGob7BSL9Mfvhu2X3
PNXWQ400IKhSj58mMDFCs2ymOxjdpkd/uu/Wl+Y1zifbHD4BlC6SAf9H2rKfQBS7A1c9vJEx9vRi
1t3dZI41Zqkv9Y6qBa+0QTihphFi6Tz2xgmweLG2CDkUT7DcmwPDGH9apX/ICmIkxBIGUHXjbNks
RUKQHXEuT/08JxaiUwCuF8hebPzFDRqXs4GHQKceuFz8tJqUBilbcD9OXgNHY8KPcIoO6nTRUHKg
hj/A2mYIcz7VR3vwnKiGMiBCE9qJlhT8gEGWZVRgZuOBNcQI1dIbIebHto8ZFoxXaz5gkAE8f8DJ
ADvGcODzP0elk7Jd0za/ii47YMByNOb18GD6q409XOoKoqe7oUptdLJlf6BkzEFPFcNPx75x0uy2
KqceJcL/2dByf7/dtv20t0gLzM+AkSlm1njuNnlz06maaU9Af5tCf0ih8ih9hfahuKM+t55drKtl
69zsPo0wzd0Hy6dHlyhT16Zo/CnbdRHMgYTCIMOl9npF/dZkBw/TrBGGSDB2hpUA0Efem03g0prZ
awsbnqhVjggs0FtwXVY1TEHVDrOkhx3UG3elWvKo8eBCaa7esxk1MJjsS5rP19QwdC2gN/kA6hg0
BT1/7b5sUxPHa1sxWvB47UvtQxwLTgYoMBnqAfiLreP0rIuJS/bWK31ygEkXpr2pZ2q3y+eSQ2fW
10i52v5nLbUKRWXqV69EliCFPewbx3/MRzUf/v6R337Sh58MpASw3Xqjss1HbgEt9OB8wES7bPVB
aCgIl4VOUat1l5RW3UW23ezT2XCTwedfe6JOJZwiShu9OYPXX9PcBlPW6gZwB9ntW0HmYi/GlQXG
SDZggg4pBSgthEFPQNoIr+O5cEcg2F516cGiOyN1jK4s6k/fAfAW1gRgEEDoJmMp3dpZBMZLwdfE
GyO1sqq0pJc8lUvsj6xLJgN1BqM5CRwX/BjpuVHVmD9VV4HGhJyL4P8dVGPHdlpYGvqx5isfCki3
UwhzUnvKzrb7XwoC3zKbFbF2ESkwjQ1/vd/krpOBz95YKJbUyEIJbHzvz/3Fbs4NZXOUzcCwC6cg
UcchZzcz64CTDzcOj8u7v79A9ockBpUlNJ4wAUXK95aE/XbeJlmRmUmNsZlaGrtiaj1QKXfDAOPk
YWmWeJhRS8LuSJ0weNcMjWpUd6LNQFFmwkpY5kSVL/tHo/O+49rsn4Q/fVpkzYOKtvlj5jQPnaPO
CgIecKFwMB2KKZN93h16Ve9zkS6xx6YsKHxDBGNTnOqyn0Owq/e1Nquo9Wy5r7BnlT/2X6eMk0A0
3L6pSEEPmOb+SxbcTMA5T1xTtoHm08Fw/fbGlSyu/B4O0BjUxjUmnU+1To/wko9q0BGPfMGfHO3V
5xsTIZOsx4yFRYZlL+sTL9X3sUFM74raue+mMzR+8L7wVfHMuH+Q1vTUGsw7T35GQhN8OUXVtdz3
zVJvc1g9MNVQVKMnYUJE+X6HlKOqLdotJOjWC9UCK0VPJlwEh6IPWOPOgMrImStwr1rWAbKqxl/2
Use131mgcC9xyYkVgeFen0aLxh0ueNw7rIidMqYu7tjUfmV6uoVsCxWnu/Rxb9U1ZoH02Pkl8oIe
gGrQqFklAz0tCvrFsWfRUKjqootUIQCTK0f5rfW/XTK4DHA0WBEC7Mj3S05bKbkwBA/Z4MFzPbfN
gHLjDigFqJvUvs0mA8DS0GTBgKFr8WTrIqozt7gUyGxr3AVBkeZVPFEzPebwyxHDF17ksPfJpr1c
MOGiqq0bQDk8rrMMIABm4B7zCULJecjNeJhq8Nh7acejU2WHrplp6FbGJzJU5mszvmCecXMFuHY2
jW1cu1BFeQbAEBfpDPxj36/YZ4oUeT2SYCHZGPSF1e3bsgVV1jhagxJ3LbQ/noLV0AAbP2+p3HBA
KnKwySxfVqJhq5dXWP35dxkpjROQWzcaCzoEo7Cyk5+JJ8LRiwHNOj2OneuCWupMd/OA5IbNnO4K
bYw7R8I73VcptkbWxHWZGncz7uALHZAXjgvbdcKiwej2RUhVa972NjeD0YOIsNTPdUfT4+wnMGJ/
5BZxw9qSwdimGDOG5ljcl3ATNSGT1zXn4WJ4BziInX1DOmcwVQMoLuFTkNEOucVwTXX2h5wGnAOA
kuhc4qY2317+b4HNyzLoBcVEAtQWIhImMkWuPPDxHXib2qgdCYiqMdLUApfagEkWXtFixd2jNWPr
/z3KbhGTty/NYCC9djIwEsfdZDXl3Bq0bfCl55qL+8bLEkw1xYyBDt5YhKMFsIofKL3pHdTaKs2i
DOniTpKfpc/1lU7nlnH2z4/BpvMQYQz0fDdYoybL0EudIbFak9O5g09WhZOWQAKL2zzr0uPSQd0i
M/gq0ckNBfjy0Eau5s3V8miYaylFUo59qI/lhNrfgaYoMXKzDIypSY8K4pVgdruvVZfyHZjdKFty
gSmtqA7//l7fODnvY8ZbbxpNGbBIfCQ3mxNkpETX2iABcEPhV/u+1+aZuyDpoEl+54yqeQXB1uiN
cg9uvYeRjOyMAYPVS+3iboA6qM77/UDQM/XbdW9YDjnCxgUs1ny+51ZHXwaEIdJXNCFmhXqTtL8m
6VmvFt9fWcr61rdLQYfcBNZsY4+sSMDviS+1J7OA5QNBWaxLeIL5Y1J4uXOSVvGKu78QPr9tefPi
K7DSJwuAi9bD0+hW6HAiiXTsipzsNHup2tY/KpOA1pzlO2gV7GNe5kZQ9Bxj6Qj1E4lxD5ZfjbcF
SP9BD0bzlVAO9s3HxaDDj1F4Hpr94DRuri9XkbwcNZrpYrKNkEoIzFKWvkAsA0ZcXt5ROcORoGYk
qQUL0TGYk9nM26DPJi8wYLd5V0w/WB4tpm6+UDrv6pybuKM6GGAYwIyR98V98VAVT9CLD7Fh1AXS
hA4CH1Pf/cRwHihr0+6zVEAMccxX3QLos0NhOA/UxY71c4vfTH07BPXk9Pt5HnYZep2IwdR9dohY
RUK3spTuY0oQGxanGyJE8DpytfLOVbO8DgU5tykUV0tHv3iYQvXIMvNx5nXcjn7zyNIxj5DhtBjH
d+MuE+zrWuZEDMOnd5M9Y8Q1Rf2JXrS3dOcqQ1Wqs8UIO2m8EoaJXMMgzhQS4aTB0ODIg7SAdKv/
vVHuml36mOXqzvfHNnSJAQ56rVhoY9wKy9HV4dW88z0rC0GOBHm60jRZWLEkHQEtv8B0MZAc5AW8
e3jbrU0zu1m8GwGCc0j4LCN7QooMNUv5hSCTl5XtHdK+zg+9+AFcwYe+qx5vkYsnwAGClDb2F5eV
aB/BSyupOnQ5RdYaMViYDQYSFUZc8daJ4Nbf79brdNaO8doVGAHeyOZZG71zEoAuSpbm565snr1V
ETk5U32l+nkbFbQ5XnCmNYDOg4kGSHSTXTDMUB+7GUGPmbC89zotItJq58Ts3Iogv4CxJTougend
992yzxSVT2oh3jF18hkdnTnyGs94shdsYOgTRWJw42AzdGNYOfwYvQwGU6VQB2q1LTpnvY588MZH
f/4iKgsSHoM+8MJA36OeYz7BrYlLeLoWRumfBLrtYeWjod1gnHaipukXr/r83mzMESx2rz+VZI8h
Z+nBnrAzjNICeXz0QgnF5FhMzRlt6yPrbXKR6CbccrtAGTrrpOBG9c3FRMF0MqG2SQd113sYzEAz
NpwhLOhCMhCC4SH9ESjWJ1377cVxFY9NVg2xEvxpWWzrodHr+1r6o5115BVqGvjsiLHdtSNCzFIo
+0hF5ce5YMXnOXtd0iyGCmb+4pppE7DUhbijh9VrCnrjCe4H96lXmmcLsMF/Hz8hcEbuCDsZcOTY
5lbDtQVFFKXoxiqoiEAXxoxTLnwEGKBBelg3dsdeG3iEwMbnJAZJbudOWWFap25cSqfZm9JhSTtD
8zigDUJr5tyhcFqC3HLGZBSkC5nsVGThMkuc/FSMP+nkpDHRhr5yr/2htbzS4pAMg2q4em5s7rW2
JNNQAjqDtaUUcd7nF+H2n6q8/tzbqY/wD/YrvoIDr6pWoNmHw7Z0MEvtZPpltkh2DxmIFzBSxH5R
die4RdS3rS/vPUIP3fp1BslQ+zryKzcHP5n7pYjppMZdrbOIiAlFaVthGLT1jeIuragJFH8RWZBq
9pnwajhUHmLLhL51OhbVgzVAklI6Htwkuxo1xuI8ZbxNoNeEXyIEiXs018/oKZb3sGaHwsfzDu3M
prju5HiNkrAe5PcHfaU8rDbU4D6AWbg56CJD+7XLAZc66GmE49hdMOLylZOliIqheIJpzpFwwCcD
cS6pI+57DIEen2w9fSkIfnxp+vOVq/0P2R9+EoBblHNg5oG//P5qz4ZsGK2h5+FkZS/tPLxkCkBB
O8KepxAk5CpTAR+LElFgXKBih5mN5w88nqTCDxuvTT61Pt7OUJxDjAVU2EYDYgtmDSlxuCgkmiYm
+r34wbCFtavxhaN1Wnyu0nIEtNAYMVYD6/IcnHYPzdsux48uqqrZkzT7LjuUYL1X7FwyQzUnlocJ
Dc/71nQPC7TRq84vakoJ86+0RE3ZYmjFTCz0jZdAVJAGDVVnJu6E4oamVpxBVZY71X1P23tJ0+Yy
zuPj3wOE9bFVhFWjZwfTvFXLsrXd7cEpnAcP9aUDCFxAnxh4jnfwXaGT3q8MFEFFF85dBqPNxQZt
sSrlbZUtD1rXQHiguKuL4qmfHXkDdQTmc6K1dYAP+Rz4dt6Ew4IEQztfzMyOBq+3X9C2T5Mic+BK
aGa7zNbgCvvzEL8tz5o+D0ifrlxyf2ieYomggpnwZQAb7K1r+VvNAzijErVsQGJN2RcDrLBwdsfb
aWmRI66t8nmBi3iaj1Dd4bqHxvCnbwE7ezvfpPbNgDe4tuCSr+PBXQ4kjx1diyuEho1r0tr9wvlk
DFRbII0W8L33x6FrG5fDrpHDvnB4Rgdil0E8cYCaYQ5STJ3krIB7t0CHESexwhRTSBOnJy7zF3NF
0VFK7kg9oNrPxykcCxts7zGfYs3u85qxnfSoPow++YwL7Zo50Yo4vo8tDHFlRYHXyAyo9P0vN1ab
O+XiIM/Lwg9MLFWQi8zfdbOQoduO1W2ZORdvKW2MfIDr1mjZsWtB1qfrowVn8mtl5ceDjN8DsuhK
PmD46GuD4bfvXQoJIa2DBBXaYxaUuMGTAl7/EUDVCOONzTPJQKkYCXuSUzsjH6FfBAMg9VamvSH9
PlTFE5PJWw/o7wfuDxU4w88D6xKNbvhdb0demcQey8qzgSaPqXnOjCnwJYO3APdeU/RFdqh20mgo
oaVG4lMfdAKW6zOENE9//x1v1JPNV4OuaR1ng3XjH5v95s5G7ow1LlNLN6/p4ssl6LLxZh7bZU9K
v9rRzkTn1/HKSAwZLNLsHDzYBlXYuMBhQhimFXdO/zCaK+SD4m2nUi/Ri5KxU4AyCyG9vyv8RmNK
dUl3hvnCkPAwzN+acKUG4GrlIPA6bQQiShnrZvxECEFzGRrwXSuts/J4fTI6mPD0GIqTLKXvH6rS
fhxocT+vmbs58puqWLWVlqdgVKDRo63UE8QVBipY1sd52vWBnzpu1BAF8TW0yMchXWjy9ze5pfvh
5EJs5SOysJVN5m1RD9BuUpGVAGfcqqoO3kvK6HR00giDuNoD2qw1hGFwtrOqI+RBdpiP9V2KiiNu
uiw9pXbRXjkAb2jQ5tOivbOa2KC1gp22PQC1cL3RYLhZ8wGYYxEBxpgAx2gLvwRoA6NFHsBvSwXE
WGN2Mdf7QbZllBsWqkiqxRe0gh6UcH9wqN8OqN34vbVA3Ejs4pS30o0Y6jKA+hJjVqsyDWF10u6h
Dr5rEUsLXcCNZKZ7t7aqgFl9B87NQ+WM3v2czWNoQ+FuebjfZsKyZ0EUvFEk5gT6RhnZneruMaHI
Di068J0D9WdkyGy+Uov7a6r4/hXhW8HwHXaOdKUqbHZ/LiZzzluVwVHVYQey2OmpN01xMhyzgw5a
IWYg11jLkPJxmV0AaaONaxpj2uQqvyTZBN6T4wYdUw+86vxd3WImerO0U2hV8J2gX71B2jukLvBs
n71faLSZB0N636zKo0eg9Ma9keNSBWnYiNpCv2o15ZehYPnFb0w3gYUC6nExAfKXjMKPJ8hau79M
rDuB9FXus2IoT6koy9NgzC561FMeibakD4OLJ+bo2N32+fKyoL20Y5iZEcGw5EdnLztN9V3XWW7C
WzOy7BlC3RyCPNdcTXD6/rXo4UYCnKB3aRkoAMMnk/YvClMHVOEGqDNIkIfEn45W46p7JlREPf6C
qWmruzooru0E+pOoYMzhFlDCZs60k0girPwREu4wRWfqhAYUeDJes1csb4+0+MyXb3m7dqrrtk78
yjfO//zNt6589j90YDxj9XACfxNxDyLe91dDvcojFMUAtIE/GBlQHa/6YdXkVkB3HDqVH4xyJKel
zsK27ZGFieos6lkcPdQNcIoIHKHnE6hjYd/Use6mRzHBTl/T9L6sF6gfZ3V4ax96pYC1BO060DmL
K5nCVrGDeLNiIBTSCBQIFnio7xcBggwtGnjPhCB81jv0XoZDKzvMzqUVdLLG4h1Z6j3omcRwAZlu
gFxDTE2RqzoXLuxpdar3owId33Ba6ldwEstzlXvfr0TFP5wwmMYBr0ZyCZOVLWN8dU+BZAnbpZqK
IXLJ9MxnsIEa7TlxXvIxmAXw3xT+grBsdVKMAFIPE2ZuhX0FCPDvP2Z9I5vTDrMg6P08UFghsNi8
MXh5yNlXJUdlQUJYiCQOJhX+/RHmR3AKocRYr9S1vw6J2WZvNZ4s6kKzLPQWA66eKCz7PTKN6dyI
egrQt2hiXQn7ZNUOjwQMeHZrk8QYhqARctaRmcpf/tCk58Li6bktkFuXVB4BP0uFYbSK7nvL3PlI
4vrAwlE9892ANOfsztMPJYBJ9Vw3iLSwwQAQRdFJHKGQnnJxAnsOQMYI2WunGjh+y9E/GVwj/Ltw
FTF64GUiBxahjUW/zJibgLRqlXk/dmmhz/PUi4RV3RiMo/VltFGhmD2yqUosIZThX10L/TW/xQ8Q
dp+FaQHlPjabDT+lA4Y/RL3hvkyiWgJVqiNdwExtmjTKRq4PczN+sxrD3FfyzgKsHtlObl8m2ccW
UPEEAS2NHaTp1lRmR6RJ/GRlTxkUcq8SpKlI+vSlY9hdWVqySDg9PWhiPDgSncqy5Ze+Qs2WZ32x
82da3km49DQw8gEdgp+rdr7MFZgaui9kUjf44dJJwfcCrQsOppehGknkzXYRt5gnCyQNcycNUWcP
HPo/2qnDgEFLyhc3QwnkhAwwk5iMMrSn/HYA5+lQpx25sALVQ2OkbYxx0+ZJiA7tBYH3GfIuZQl8
SPwzDoW7J0t1Afxnnhg8fE5jBY8ZKptjRpRxoo1H4frGMTsajaqjhaTp2CIAc88mu4k6HN9xLK8d
349RZr0ZLeiL8a2Bg291gdMwVaNmPAtRPn61Zi5u7WX43DJmHVBiqcD83rtiPg7wvdqlQChDCSem
s5y7OoL5FT5XvpKIDaBsMifzyu1DTQjBN9D7QsZL3Z0BEOf7EYSXIzZMF46958K/rPreKZACUSF6
/UCQLLheMKqW7cD7uckK1d20Q35yl88+GQoQukO08b+YfYmRD5KVe7unN4IJTF+f2psx9dt74jsL
XG+PFVTUZ2r1l2oOdW6nRwMuS8es/AnoA4NW3UmByAVrlSSDNv82bQ7MgxbLHgt9ygqEUFzLVQA8
gd7meYNBrX5uAyK/yVtjDsSc1Tcma2sYAqlv0N3ewAHEAglqag6F09zL/yHsPJbkRq41/EQZAW+2
cOXaG7bZINqQ8CYTHk9/v5qlNnej0Iwokl0FZJ7zW3P/0oZ1O2R0jpVlzattF1lQ6/Zw4FYO5CKL
pN9Y/sh0GYbsVNoMzu1qo05EADVWXjTwE6YzCLOBoz+yZFUFNQqlqPL3+VjoGTGB3W1VGsCPionP
7qnay7YGFAsIHHGVFu/KWiD6e7JjHDpflt590r0OZba5tgmGfB2QcIlITWKoU056WqCSc6nbl57l
8dIgQEB2eakXp0ECklG6JbP2/9nVTfJs//esdolXvPoNyE2/4pb/c1a7Mhu3quR56uWUUvN60ic7
Up3+NpAolUy05jr79pMPaJo8rV+vHEYVFwW7itW4f9B876E5FIwq/nQyF0LrxCITc8+/DWy0YV/o
P65JZAzOqa8urWC3ep7xLs/ichB7XHVQ4ioXkW90WliO8kGv0mfG0N82XR8J+3rtWxT1+/TARXYQ
gIfDMq9xn9LjoPY9Ls38zcH6E6YfAFbVaawlKmcbUMfn0YclHKmzqQ9i41vIViXCzeqSvtbHZF3E
70A2YOzsHBoOUq96wWyvEcuylZpIrGE41m6VJ1NOq1Xv2I/MtwEBXEdvaJ6pTZ8IOeIvPzo7HKao
wmZ56VL/r7ENRlAN6XCVh5H16Ng/7pbTK4wrHGsG07+FH9WUbMq7+W320cRTGcwaHw+SASlRTEBi
0gIw4DkhgG6lyULUKZ1QbponKFmvn6X21Y+jx0RkUHZPTKz3UiATS1objdm0V0/sPBtCQHMO1z5n
kkxxsigP7wowXm5aH0PTR4NOJKLN5zjq5hqt3VACvmqfW73bh0zugSZFF0vC73g4orQnD60lAWrz
c7ynAl0gzE0LXR2XdqehQbQP0+beSbc8F21mBJkiaE4rs080jTd6Lm6FJ7mkej4ctDN+ABt3gcc8
TwuE6LyBNZK0R6SzipYWToJkNTPSe/HOCfRBSM8QWKq2wnFFbeHwT9XmMhSWblSSaokA4K60uilO
S7TEQtR3ZVEDtBamCmmWv88N8QVpeUlbI5pyfht2OWLNCMocRZeGvotcfx7yPRIEPLfTichIh9tz
8uI5qz+y2X3e++psyeJb5MZDvdkmh2rxt/L/WUP1yEPy4Xv8tKmeKJ/Rv2wqQntc85UipSJsGoqS
CBj9XQZ/DgaOO4c6qHLGXGQ6PuLe+k0z82NJDifr4VzHbddTc+M8eGP5pZfiVi78qJPPB7eL+a9T
zseK6Biko/wbvb41S78LYdCqoDWBPIus+reojg/Yal9LPRzc7NYo+V8JDSRRyHRKgjKz+0wvv/y9
ey7ShhD2GXJl4Gs3ifwM+eTn0HYfVzLneC+cPlw93pdqTc/pyrzIuIy+fDd/jd5OyEK7TKNB909h
7KG7GGWgd+WFLEQKzNRnvrc3+4jIwK3Th8q0nzK9YfnxLpUmO9grwnzEYFcJwYtdsFvHrHS7QDeA
QGWz55ybYg9BSo7uYn/vJr8PmlioPReuzp9Yke53zsQrKVZHuw9o2KYfu8T0o+0dQrV2RLHZoD3p
is9VB1beipf/Xle+wTyWrhe6eYmVyrFviGtDLOZdX+Vi/uen5JO5ik989JAUuxbzQfpEgMULL88d
D2EWu0OPlseaEpGRoFwQzYQDgCQpOX716EWJpPr7XzLqpDOtYUH62RcES4in+4du9H5tsyVp2aFk
LSPBySGLMepKreU0EYGyqw8hV76W5slBtQlu7X8JXkqfn8dmUgtz7DFB9Whvk0bmVB14ufav6kXL
cVt/NDkvwVrsSV6N6GgrSgEzst/mqozTtiICs9i5eJDJIFENsn0nXJiGzPWInKZBe9Cd1srih0nX
L2PgU9SM7s11msvaqK8Vii4ozDddDF/T4JkhUzkD4/yb9ZxYg7HdtZxWdYdykSQWYLVuOniz9dfu
D6st5rCtGw7MrHrWev3stvmzX2fP0jOtsB445T0SJMvSVyFz2C+Ju0+NO/xp9zmePQF6TzJXgK75
xtCKG9ny02oun3q5syemPn+8Lv7I3rRRTwLv9554NHr3uC0ct83mNtFt3wkeXM3b+a1Ch+DaqEgJ
p3UAT4MJfZuF4JGv1OEeqlpCfEDXamRDOoy+gPQK0fxSCzhGXdNNOO044RPXX6GfCY8kyJSvNy26
g1Vlj071ILoFb6FoIa/3+rkfxMNu08Hby1RGwr4XE5GuSsstHIbtd15ubQBm6EebcuPOW38IWTyi
TseRMecVKfQ8bHopH4Sn/imPR1Yzm2s6FZqo7NxaTRmJjSe1dJfntBpfFAd+QPQbUoweipbEuBBs
6Kfw3QuGs2R1ZnxxtqgPhffWTz7pOfU172sSEpEljMRmPret8Y4fzoxS7BZhK5dLb1VcLh3RZSXt
jznPjHI6gvizNGh7c4nmGQ2Vt/qxOScUxMnAXvjxcjdzgg0tSzXzZWUyK8LBehOKfj1lVL8U7iKk
LzhM0z1ctBkXlTF4SCiz5fzff/BnGUNtxvvOiHJVpBo+onSdZ4Bv6Vr59uN4sgodBuYw07d4xVsR
MKX/zH2GVXKpb/bczK7y+A0lxJ6sGMfo8JpO/qhPsSXIrxs7/x8w2HnR0pfc42EaEarYgrOg1vhS
SR6+05vpZtkV4YYD0vf83k21D6UJi3OSwEwx2x+AcCCnFYgrwT5cVpR92+67vmGfwiySotnxet6l
w1ROX117zU0hVinwt2GJuLoIbaJhbAd2qjQH7tMH0O38+t42JM+znrWh5xHvB2AyjjvknFU+WTXf
cPFWN4CM6R+v0T7VysOoZ/nCb2J8pLzd3jaoqPL6Lws8SXQKFTSmjdkf3rsUAZ226efaWom03Ztw
aDhV+xFHzCTNt7HZPv2cYNNmy97JZ3jZtmvLTJsjo+PF1lJj4J5b+bqAkBZd64/KyRvyQDOQOSsL
dlc0MbsEYFhzTNsNh5wK22n/51QqDSZjDyjLChtnHZiQSiuUDs7D3ZCXtaKMZLRxKw7FREKodMgz
RB3HOIQKlbe73GsmNEaEzfR/VS8/NH8dkzR9GDz8QPWeszzbGUnXdNXgMrDisX5qZpXGrBK/tQbz
jmliDq2GW06SdTYP9oGB77maCD+z1Ne+cE/WdfcuLII4x0GzA6PwXvsRExyvH1al5ctb8iaabbtN
THjmBWlGVdVR4dwTtPxM+0BIumkT5AvZ1JkFnQvdmxhEOWPnKJ9HFCDkEP7tdWe+m/3819humoH3
L9WtAz0eTF4OQy0R5EFpY/sQPMIVjL+eaypKXf3Q8JCi0am9YCM1+fqcFrr/lvmkZ9qzw7fKd8g6
+wfI9bat/a/JR4vRNJoXkWk3BH6vTqOPC0ca9Rd1SbHQ+YnnpmSqQtAFH0L86cYlYZS0/vn83VjR
+7QEoiRNzVdUNbpaglobGPoaLawTKR0Wjc41VZSnaVd74pblkz7UH67JHUre6UvbaHEuWxUVTJWB
nbkZtOy2HLL+NyMHFJlg9aTPpBv6+48l5T+zK7TEJJOx2hxcRnZr8ypnFfIoOr8oqw72dmjDZV05
24OdYP/ItzY7Wsac+aV3s9O6mCppAXASt+BE40APAFIAizvrs0Fel0MWnQ1PDWFa0OQxam3YtBlN
PJsPAqA/VrLXgxWqJCbh4DyAqcfZQr5b382H2Wq0kw2jUsijCaJuaDnxNqYRmI7dJ8P6T9dkzZ7j
JArbUMTSOMbN8tn3U40kho1SbHPSzAiO8MGUqEJ+ZJbn97KXxOV4CxmTBLjla9VGkmKNcMT2Qjfy
Ec57vnSGcV4mb6F+4huqOEus1oAOUn6i60Z5FDRo+qnbnewqu53ZUgNjswGSJPYdx1Lv6V7XASaF
Lhz27ajvJuHpV61uajzCi7/5DttcWpdNADx1p5faH1C1s6M3xOxlO0AO8aaal79vZXPWFGCEwUNX
EJdyIFT2p5E89OD2gc8nTaHQz5K6fbyZrZUYnf3SrsXvWOZAvbt/Y1EDZBfDTb86TOytZjH5tIdl
73/ZhO77yhg4ZxQq87ViRFTjO7+wDRoK54KpfknJFw4GDG2hI3kiOoxtWyrf1yYV7O/2o5PlWWAq
UQaW29+O2YB6jK/6miVcuf6zmGiSWnUOCOlc8hw3/bQMzCMbKjADJHEiNq9akCb52Qglt3FisUMz
xHOK7trwi7kyZV3sirgFMeQ0yyuY6hEKm5f9heg9FWad+7mWmAgKsoibMQZDzm9TKJ1OTlZktw13
xOycvAZJ325nM29JfyLMfjv2hLziTPiafcdG6NB8Kq1iIrqucPm6Hoqx0cLMb8LG1v+VOWhmXRUS
lIvjdt5OgFpJqsMXdrP8N4x5wV1ADyzThMbzptd6spM8ymnQvLXLEuH3HBMyh7jl0o3EFnkaJU7y
lGZb1+/fa5WTUEWuaoB75iEjviHhBWmS2bI+x4YYW7UwuOy6/j25QFTulpqcGmMVWdjooM/zt11f
f7UVizyB7Hyw5JzO8moX5DBCIajDeGR/qdoZiYb3js2+m3ztVMwSDe7YlQys6XmT6mm1TWJO/TSc
7E1C9rj4kbWVsqjMRfIHC5IpnKR5rl5ZJh1qiDpcRtif1uaoGespkwX7dDfeElZaRYWb3qplivqJ
+7caxutCFs1mT7XZWpVJNo0YOwJ9s/+R1aUC4u+byF7MS2VvKEp0zz7M/XrY5kUdC5TT9q4eK52/
x5wCMAme0irF7CMV3TeS2IFDeVvvpRbOut+eGyOz/vS+/3fi0QroVp25QE1+rqbNj3x3BSzwAhC1
W0ugTPvQI8tGfYC1QOM6kCuSzcKsEZJ7d6LX/VuLzPFWNRrI8RuOVr5ts3TvbF3wrfwHV3Td3bQG
9jqtybpxl+aa3xxyHNSirIJx00U8gWJHprFQOSrEa2ZI3NaG/0K6wxqm9vZdVsNDNux/6OytDyPa
12DPkaanuaKu1HDvXMYvIG5IOnLteeHs9HZqDO52j8JY5fqcCM2zP2gRY3noXP/HnfjzVh1m03kS
C9NtUd5DGJKbWwz6RW7jnf+im2xGBrlsIUD4cbHkkEg5vWYUW6WZ6V4KknjnenTDTgFz5ry0ssfk
nmOlPBrNGOUTzYNW0WDk2Z8btOKkh29fFYnig0YSGURORRp8813WoohyXDxCB40Us3n2rLVlcCnI
7OV3ni3OkLU6lOa0HHIf/axZ/pusfIoIX6+Rto2Rv1ClMVn97SJZxK1NqIABKbu6evTNQ36bZT8k
ZG6MwzalAn22XUz3a3aH4lyJ9HNg+zyl0DaW4JRdOwn6qqZHLszP9ApJVHZXsGzYLImWOgBbvoyt
9923X/vAsNz6++fSp49M9mOwjNlZIQxIpuIFnvPgFDQ9ENuMeKB2uL4YtTxw4vSLyPwLlRILCc0d
lR8T7X0jWcBtASLpOiFVJbcsVa+tti3cLx0Wx5zPjNHHKJAqs1zm433u+kWyG2ykpnFxC1EkmQ0X
45b67TDqjwBnf5wMlSaPCV6g3D1zQOIgz0AD3YIbwvwl6zeYkcFGeYsXaC+cu14TJ6tv7vtU/27w
No8jndwd1Ic1PpKgz/hVx33OejVK6ioGGbAJzfny2RHJEvLPG1iBuvJcMXFbiV5ZD6bYH8E8p4Q6
jS9MtdvBaNNT24r7tXEfel1RZax7NYr87mbpCgUME2J6vI7Z0d7yVe9r7GWuF+tp+b0UPQW5ZXar
3CY0oZe4px/G1bo0y2zdwszd7mwX6MirE8H21TkTHi6K7LZdCT6f9shWqTqYWnrX+oJ8LA/ZtZk+
anlnBMxDNX/PQzldT53hXmntfOSWhMZ1vRXJZXnyyDMnCeqd56s2k3XX2eIlWRpykK+tvl59j5L2
cbv+9Xz5W9gFT6/Ome/nK8KaFtvsMJQBmWhPnGHfsl6CeX1JW9CDptIAfmfF1N5Ov2W93LqNe+wb
+QlSZdxZVvWdVvM3+LV29FvIGUcZO5rsigG7bUN9Zfe3FeNjn2oyZFpvQ5+Pfm8+EO6xgoiEqsMf
Fk+ixq3501C7woed9Re6qLpLzbiJFtA4V729J7N5zSnR/qnrr9bG6a+cnDIZpMlXqhCWUMANS4tr
fyw+p1q6t/ZEIH1vKheLWRvAS6w3zSw+l2sajumSGyDGUWKwGRxayMs/NoIyt2n2yDF5dwVDG4mu
1cH2NHhy5aGuexNVVsR2ahVxPUbrKoZk6uWXoak6GnfPSKRjgninse5LUh+EyUtJvrAyZBkaxY0u
wcFWZ3odiVXn9NptnCuuhiX9jk0rx4pwLdMZ/SxySHyOzaKtwnSqV4IS5yXoV+NxnlxxKbu6JEic
68ykk+LYkLAdrOV0rBSIcZn7bZjlcKuo/XtO8JU1yh9vja3mWs2ZdYVBUboUOO1dIrd67RkcXIqr
+UoNxZNRkp3suK+WoFgkD/PFm2MCaSllpF8oKnoXCeEyHjJQMIF26sYeh5sC7fXecBigKMF8XtIt
EtRr+bi1SIO1jL6JAqpJNZ9+ukr+EoI71ZNR7YoPl1AcVNDlN1O2drYXtTbs9BrxuStvGvXjd64l
72qtHQ+lhkKhI/E32LE8ljU4BYuhS22zdcsP7ZFLK9yzYcjf1SnrZBQN3kmcYiGUK1BK3gF09JOT
OLbxbde7FQ4Brsbm4BvaE1fFzb5BPqJcl57zOFnFY5HjpvGQKLWIJcD5IhQ+LUgH3OrY72el+4eS
IPkn3+pPLrmgkbluTSx1kLKNBIGYuhWWu1TcuRVwdZndb5NVJ0KzZZKrGhyy7cpPiibKsHfr1+oq
Bhqr4V2EqWgoYBI68neTEdD2k8Kzb1Hpn+zV/ZmcNOn8piGUv/zGl/G0jtYUX+EpLhF1Y+JtY3p+
0juJ/iO7GNwcxWh1f8eZ5kAZV/X8STJDE6sNxg6q0bzhhCSiWa3hhO9VfBpZ9yvcfYA/QWoPem1d
VeXq6FXlZTBZiKbFseJ8jAeD8pq9sEk1WYO5AerscguuhDam2W2cM4lu93UvzzvTCAxIs0Sep87m
OF8/ZBAyu1tp5NH/mtv04RdMarK2nFBo2xHo/U/Bw3NnqOKNQp5PLggngkC8b0yuCjXwijn7zOcD
rksVC43zmQvyNRDQKDAL5VJQ5b07f4p6vkViQhTGbLWxItR0yA8pBk29qzgLHICTSTzINnut3Z/U
0gIfPwB8OEo3t7Fw4thMEDh4wYsLwpBS/0Zb7r0y3TlMW3EoS+1oZeRUtApRl3LFY08dfTjT9snQ
nv90m7qbTSkOngaB0Q74VpBulVj+W7iwqfknTCxPmii/Mg2EuyUCidfgoXbaBs23tcTjor1VVr4R
Rul9DyTQMMuw6VPF0lHQQQYHA9ZfGNsXxxDGBaUON1M1xINr4XfZPuRWXBt9uGUl9/jsV5KEntFg
0AG87Vzw2vqSKv/ZHueb0Tv31swIzJ9tiGZlkO8YCS3s03pDxS4eyMl93TNKOXxrgld+lc743FVX
4UhqEyig49RflsLj5ERGB4MHFepbnxnSqrhb3IT39KzsSfxBYkz+BT5lDGCKKGQTY1VA/XQWZKN2
XDbUq9o0yZPdX0tRZ/blosZpZbcFJmBGzqCzSvBq3HADwa5Rboo66g3xujG0Z35rEwXU1fHS6nDe
PfdatfextQKXcHoTzzjT/riRlxoiwQ/mxVliPN4HnUOGZBSYUJVsHqEuq5ZFugMXZl9zD8yxPG/K
yZDlYXtbp+FCDj/KsAxZ7zKP8K9FqPIlPYGL31u5fquZxnvRTv0lF9ka9Lb7JJR8oIVixuLm1rAy
pZaUy87V5jbJopHeyhl8mvXbMuNU1rON7BBuTHS7t8KnzUltoPbLpy388qbY7IO2kc8oLdicctG+
FbDgUV+9EnASs82UT2eOuK8sq2jxpY5Cd+mwuXIVaXdV8a/rp2fND5PcvtK2kAQ8kSaHAixwGiu9
wz4BGjUEqhvLZJ78t1XjAjDNz2kQgtD4WrvA0h+dJrOPHd5lV+5HUvH88zZ6P2NRvxjebcO/d1hX
iw74JKfrIzf6UzFrB+SgJ+TQMkZscRlHlG3VeNDhnIj2AGMGNUogY/PYSrUnMHYqNHxsPkf66kym
Je/iOFt+K5b9xV/kzdi44rCYhc0t3YIgF3/tUe8wVjjfsnRcRtb9rkqzj1WpqGOjIUuFVxZTa8Zc
4P2TeQMRbPG3g7wDNzO4TujpAbqpO+2gcucxdfKkXsWSAHTBMDiaiXCIEkx/u2c9IIAF6DoaNlEl
w7JwURMMrRP0hDHW35O0L3Gw2dMfH5/Pk1sLun6206A0+w5Y9DjpYDS2vb8ZXr0xEToBzRxtMGxM
z2i0zoVYke719WvfVe6hqvXXcZf6ZQadFd3A3r13v1ZlXoqOlpf96iOs1s9dM7/9ZmJsJFqEZKaP
vF7nowXsFNCKd3Km0obz6r+ol4DGyPoeTu/UEEADhXY0erZJK3PgMdrlpfLEjShV7K/eS+tDGnsj
hVwW2AMxczzTlPrGCPrxicj8hveLI6eExF89o0pW33zFnYd3yflEIwEIMVfPa86qUvOw8MFg32Fo
0ru/ntH8IX1o5NLqzNNYTQ9cnpDKOWw6XWV3ztQTHEDWlGCGEqUXTpPNseBNp66pprA2gVSNCvrU
yZ3Iptur6P55aDwOubIz1tjpxykreZOSOMpsxWdn0Bc2zeyc+ysZ+taxzGLTg+C2aoygpinwuHjJ
aIEwYJp8mhDZhNZo3k/9+Ikb8QENDO5WbQdz21aoMNZklXu/GsGYuvtZuyC+mONoNxx+ocdgc0lv
0JX57mv9FAA//iNx4sbHlnFkBgJ5NDA4UnAy4Iw6uatpx/01O4zuuNAhkS2k/9AJWwruZuhWLmJJ
riyreKX5CRfIbZ41dULEFfde5TwwcF1WUseC0TPwi3KAwFDAA44b+XTtFbd1dbYXDFEMm97eQ81n
R6gzgrFyq3whswAf83iPdBIU6L8YFuexba+UNEwl7YP7FtdyeS0ZGAqLdKq9aN97Cym33k1r2Bsg
X8o/agzRwT5jrrNWwChMk3Gt99apJj/IhfYPQfApGWsSbzZ/i1KQAdwadNmlzwWcHzZUetW761WX
r5EnqK9pKOki9VA8FfR86N654OonvKSi5w7Okc3v6DX2Bymi/whDyuHHh4MHtoTYe7fhgkzvk+wI
rGFUjwVmfQuc9cH/mzRDJf4Ne1cGRd4e/XWnMCrH5Wsf3Dmb4M8LkIyULEeLPVSm9ImtjNWbQgoy
1fzr1nnlrTtM2tqHEGAYttYqMc33IR9etAkgukQvGlgdtFFTux+pHOjmyf+1nVw/1GadyCR4GeVm
ndPM+BqH7DxWkDR1t35Jk1RJtzqt8nYHrrkKhkrSuQCFYKrKrP2sy5V0Kr0zw3ywTub21IjhDYHa
b8c/h3VzGGCnjk5JNotl6lBRuOY42UAEN2cDHcnm49r3HzVCgJNZ9F3QMMJdfw+r8KtDlomDY8w3
ri4walrfurUcSmC/QdkjEpIuo9KOX0/N4q+0cB5Oac7dOjwr/6Lz30ZFQkCHo0NbxtAfLoOuHWiP
e7DXXIvEtQmFhqoimF2zxpRkTpSC13SgEuUNyhkSudeG7s7WknsmkqJ5+OUS+0Y5ZiH7vWJ4sA32
JzKgoCnJ/ic3MrYNcShsNSbL8rY6G4lr9LVO007U+vhtLrzXej9cCsotUCBZWQxm/wyFjyDeizQ1
DzckiHVFiV9Qs/IQSvxU+PvL1mg/aXt1YOheSDWW9uQ34sJRxbxXlH/IPnkvveEHc2R7GLpb8rre
6AR7rCbgIg1Jb1AZZrgPmxvmJp+EdX3hGtWbQBMVDDtQF0SEOhB0MESa+QP/pIO6pFdWhDVZlgTs
OXUDugLPSQpLGcEPnNhiWXnU1cWcOn64bPiS8ryN813xHi0WCXvqVGk1WDjMpjNo8YR6MXDmvjpo
ZigNkBDLz+Dud/O9zPcLiv4l6EQFgel4j+7CHI2PAcySLsDIp9fQQd8E75fH/D5w3CZfcW+tEz4D
ebSafDrsYvtB7jHaFXo3ijETMnD80puO1tDgbdjQ91YegFS2YgydNnZdzhe/JtHE3QyOa6DH4ooR
wnGfMcCtUHwdbma1yfPWVC+1PttQEi28XOo8Zqse2dMEgOaZAyONedg95wbrNIrZpQ/NhfJOPHE/
TtMlqJ2BBFAARaY+2pH0d36VSUO3Bsq5WBjQqTQ88EVoyVD6qMHG+oP4QkpcbOI8R1KlzNbmlSFG
cioHrlMNTe041MQCeWQguejcWKGZoo2VJ6d6XaDCwbH0T/YjMRbcVw4v4DLVZx9pUbwqeKOi1f40
RSoTbv9gWzmrpYKKIaaqCdKmutdS8w/n72HUSXSr2o0qQ79Cj7W7EQrAnseT83yx0cIaGmBv3XpP
s9lthxTFCJvpsAH6OggLpq6ESASkQwxvP025y56782j13h2j2QhfUPvJ4K+3qyPJDFRMbIv/io2L
eJRCRvuIc9/8I4cZ5ROVrcFWsxNdfbeXoV+8s1zeG9xBIc8VbzLoSNBrzq1Idy3OXC2PV6Ff/zDA
8eHDrG0R92136Gq7R9PQRATxtUiSEBTOesFx4G3hsOyg9wPMtaP4xf0b5Gp2UApmY4Mdr+Uf3e+6
hEEOA97eghsq5FTKqY7oUXnoDfSUrcNdMgoAKAslnJJbe5DdfOevROGyZOkR5boxkmxqWY2xDrPV
BCnOuexTXKwNOCHtLBOMIltSOnq8TXy32dT+NUX2tpje3yZlJdJH6ClZdi8DYpkIxe+HA7+wagAq
hScSpzTfrbpz4mqjrYOgCBh4LQ07D/1YQ/5UXMCDc2dRCU2Pb1CTgEKFAp9fZnWEIuXGVY03zond
zqgSnZY1eV1o4OPxzwXyWyGLY2HwDqYex8y8VUw1FDHklLPDh9lgCf1TTS27sfHW5sSooM+AVlVz
eje28t3NUGzQfAVp0KNgYw0sEXzwaJ5g3rZAIpBNDFjJQDelFZOxyN/adou4X8yjWkASDXhfSn3L
6L+j0isW3nu/DAiKb+I8t/8u5XCczQpmfRjwOu1vQC0U/bZfbg2gtszt9ZYt+Jb7qo+byk1mpcct
XCdppI55XjkeOxPqhvQ3IrEK046IRYEuWu4N1q+A1g3gBjZ+jm4mf9uVJxN9BkvaFBbpBHB5NYHn
3LwXHnMGPcD5wEFohZq3pclh7B6aoroZc3u7KDFjHM7QOJhostpORFXDtVopmDH0LuI4zhPgrt2h
RjH2A4Ab0rNirE+t3l3nWZTY4wHFfB76Cm0cm0cC+V/eoI2mvPGCmCE94vh/dibfIGEEgcxCEl87
56AlQ0Etj6lRyNiQcodAhcSamlXarimhZqhOWnNKEyMDgnKWKsLpxjJuyjeBdpXPH/SiM4bfXDc+
SSuYyYvetChDW2cr50Tt4xysgVNADhP7W4RO1t3ma6lfO08ZiWkODFfEBLE+GfdberukpFYW+Yxh
SCsFigZF+A+aDpQKwxHnxBC1a/ZVI8JqBHZRfWKHBa56N6iJjOuWKa2+AikenFTpKUh/qaLMFRSU
WwCto27AeiBVi7Hec3F2JHIik468YVVnW2iPaqjUreUTvppnLIEGnD/S9HeDjM3Oq1Wse8NwwvDM
u2x/7u4CbKuBTDv9+iILlg6i8/gY3fXBmtcpWpE6EcM6soaYR/T0T4aBnKHgIj04QzVzJzCGk1RF
otBKSytHz1tDTWSw6eOzv2TRqPzva9rhVFEghuBw1cwlQcGK53jvozmtE60AqchbBR7UzWch/JkZ
eRqJ2PaZrnRQ1nXm9yO3gp2CaeFlWf2bmvPfmMTLDvdoTwuMBKEbFZlDXjcfNbpRCXXXatYPdhJ0
uDTlkhJdoUBD6f5aDRVNoQBfmCy0qKJ6XI5eeyfI2stsH0YDHJpBNz8Il4Z6zTvp2fRrbz0yqyvg
a9dX6ZHe/TrN/pilKzlalYyXDnPybu1+uOJd+G+8SX0CXkhiHanaki88jju5NUA5HRnlXFcOogr1
7Q7bh5fejw57l2pwL7X7fasyHyQQXrerCcfts3As8hf8HfqhltAANZtFnusAKoUYidniYyXYkcWS
f6rxcdTbuB3ajmia2tdAuos1Tyr3/zg7z+XG0WzLvsqN+o8eeDMxfSOGJOhAJ2/+IKRMJbz3ePpZ
UHffSrFEaaIiMyqqKpUACfOZc/Zeu2EN49KITtxCQOaWOIJA1KmPcF9n20qxnBUgEymtqZjvQLkm
7e6EKlirrEDtsUfu4MZqvc11n6BS2thCW6JIsJR0EWzQU6qk2Hg3Q0UlSBjvDD0OFxWy2gLHHDO6
vNTqXAOMC2I/k5TaJiCezkAESA8R0FVlIOdIBA0OTRKw0k1WcVskiwKL6VopM94dJXlDaA03JQp+
UIe7NRHoN4j19oaQH4veeGSb9wveMEoeGn9zuRkxGfa5aAeEkFMAxR4gFHeJL93WPsLPRoWSGyfa
lRmEtFnDao9aLJhLnl6w2aHkK/cUnzSKtbJSrci9ZakB3X3OBWxXod5cB7SF1hC9X2JL+2no8txP
NaeIutc0DquFTIuaDQL2HIk6NOLoFz58ue3Roc/Y2qOIkIlRqaRfZd74uzhInnWX8qOBsg3dWD+e
RLLhSofah3nM4+Dkt1TOzADkrGhGj+6AkrhNEjIBhBfFhXVdW8xlYTy1a6P05Ieadqv7KWGhya9A
pjqjYQl9aU2mQA20YYr42e6EbjsKubXyNJRIdRkciiC560ex2DQsbjtd+OlXxMbj169toDlUBIL8
uSsUxaEaTflVNI/gPjQnhaUjhL2+VtUNVNkWzSOtylYmw5ak75U4+iAUKfdmoQKABiQYtuDrQItQ
MWVtuEIdwwgC32RJHN8R3AFm+8kD3QLXPSpNfewQIC1wIt3VmBro+KOwEifINFoJm1ErXNalfvt+
AFlrDtTmrQVwnMHxSz4GzcGl4SrdBitxbo81dHAf15ktsLgdTVc/TBCCLK4QyplmsJA1urNJICBv
qqnypk2LnYmPlhXMtlWvHqKokq8sV960SROtZJqQy14eouWoP0SGCk9TEgKovsKk8kfLYVJlc1Fp
6VB0gz5hHzvVgIxqNWiZYaPWWLRVSjUlJ+zCY4+UmmK1SRRG0qRMdWjnlIkM5cEbZM3GkoSGjj0b
XcTSRusf4pcYx0UeuKt3ymYuJOHc4FAso5nbewhNc1eMyDkLWDfLUuCvqTdTEYtutERU7Rha2nxo
FeQMdbYDAburlV64zV4ERME2KiB3+46XjIpD5MfmevC7G58qykoepzT7ErJGEIjyBpXoPhRdkWXY
CHOgqMnkcxHSQA416O4yC1lFyUq+6hEypj0rL8D9noiTLTIwJ4VoxPJA3MhTLMEYKCivagY5N/XR
/vfkXVKZXAQxPT/8C7NJOjbT8PZsXKkXbaOpmRMh8iCDBF6ayyz+/TEMVq4bUytRpWRZZCV0o7Dd
ZaLQ0GWhmJdXOp2EXFhrnc4IkXWjTYxaeutbU3b6qaw73u3Keg4iCQ506N1baangCJae2qEVl2aR
35OpXR5wKVP9MQ2SN1nFev6+C4b+BrM3xVN4Zx5LjHviTG/eYf6FZv4C35DOZbq8HhX5XSPLmBqh
grS9yZjgcVslD0NNXVJQCr2fEfvfw5ixLJAbHpcatpvtdkjzB8llNmc5+wgQfhNL5WHoQTcjMGUJ
PbLniCSV9qFfhs9BnOxTYVqRj4XpmB5yEUvJ17Ei6Q9d5c8p2blvatQ/CiE7SV25UhVkJSI26tlQ
SvLRktO3ZCJ1UzVF/t8nzaHEnhBMNmwq/oQTJ9p1HZBRUlDBl1gZbI1J+sgcJh3RM2moNnzLzutx
B3M9ueeTiQdqfStZhoA4muZjSYuWlfqMfh99LWQ4TkYa8ryNlHtyzNV5H8keLxk3kcVOfTAqvAvy
iciP6pRgS13IjUsMVmLWtp7U7oyKYeakHtlY3CYqg51MP1+91Tu1ncPdrZCJNTtB6TBJdMIyNX2q
fo0Z2kp2jUOhvWcFCU3PKHEb6Omuk2lMFwjC1ZyiUHMH4EQ9ii2JvAG7Ra9XH4uGzmkOgXOWJ4a1
YPud3I+VNjc0N7sOkMBVfi6uCjmIV0XYCvd+Ii8sgiDGEA2BK9JzxA9Dl48CjrDGU2/ejBG7+qae
1kCGBUshN1RHQqQwsBP8IUzWAcNP6BpV4qG2kuDoZ+hN2ozJoesyb52AXTvFjZouXNoyxEcK15In
tHsB/97K64N4YaW7yEAE7jLH7iK4VwhG2Ql3rtbamZeicBfkZCErxbUxyg9jFR2ktIiXbV8AE5ve
Ugv780kK0cF1v2KK2J7VSI4nvZH7XTgVar6xQfdoEJG+iDUceAxd5SaAR0Bp8kmxMmVLBogdt7X5
mKDKziU6mmKaFEs3Ud/ytC9ORk22b2eogt13aU3ZSuuvm5CVdOt0FnXTPBbDE0UYnOLRTCrdcEs1
ql9rpKS4oh5eIwTZSVbdzdiQiMC72ttBUZ2IncyqL+mYwoaby54g3eP0atYxgANV78QVIum1+M5R
IQFIpa2CpiMZbXcYXgoE7Hv88dlabAPN9kMa+W0pPgUqlv+pmqhpbXQVZYY8k30x2Rn1GLO1COql
GXnRRoZ/xTrITVdswFo7DIN2b7EVywVLWNECYnOq0riqxNZpTZSlNTsfSRbWHe/CWkYkX1b6wsy1
cEUkhGwrk5KdV2+JuQEhnWfmu3eaZ6mFzdLUeyjfXowgXXIV1lS5vwMBtcnH/Clt77t2CE5e0h4a
CaIRWhh0qiyfQSe0D7wMUQk3I6Ez0wUTCnB6uMKgQniVudJNJPhLsDfbsC5yh7dvrZdNualUegOa
awmnng4gISGDd7QaRpBU7Z+UqD2C492yLyLyoIYlL9SayUu0RydVrTNKkg4F+OcwCnkKgkRFmjBZ
z6Ln0hUU2t08T/hWqP9a2ashSnfA6Hhdk/ixHCptC6qfEpy+16Wi26Ma6W3XmKpvNYpwhhblJETp
kygzkw+Ay3cjc/ZaGwJvFdbtgepftCOPO1sGlrwd1MLYpRkCcIPaYuMHpSN0QE6Rb2ZzWCDEGunB
TRTGw6boJNSmfZoexVd9JCCHGt6w83o6RJSkaLMJODhyufVvypIOsxJ0V6oqRFsDDtM20ehyKRX1
RjWNBYQBGKdCt6CQ2LasMJpdOyJj8PvO2zdQHVZWg+OVxfcMkE1DlEEadtbSdynbW+JzESV0NIqo
P4WuuUmx2d+nETZKHADTtIerps3Du0SpB/s9rqSK6fco8kRy02n0eUNb7yk5+PPEz3c+vYCZTsFj
lmLljKqOBUKmp+tRGXMnTMwfPYumBRhqTC1WaC06i4Aa0L/5Aqk9oQg62zgoxz/qFlcjJBi7Epvo
pQvvQ5ZY2K4CaQ7a+LVS4M02vqvaA0VYdCc+q3MlvCLwCZsiezteJQAkXlXf4zqfNb1B3S5UT5pV
9YdmwrzlfoYSj8W6wb6WVLqQ5q/Zo0Ch+moOlOgJ0Wq3yV0TZ8JbJgTboAx/WZbcsCAREJkmdfck
DDxmbryNTFgpTfVQFXFPQhItD9gxbyK2CrokBsuOIfEWAr493gqWwsOAND27MQRBuwr0nhqJzBWi
R4oXqeUVN5/lGvC2FPnjUjVRg1sllbkgvNXUvj2qfAO9aI/cvVuvpFAk1Q2yRwUUqKQdSkb1GRCZ
V5RwiwFD5rPKhF15+itdbulOGKpXn7kWb9iDj33hoe+j27bIra2GAA13QUMf3TAfadYvhgRNEZz7
8bGb/m3IJbYeBGNuvdglQUEfRax+/CUkrQynAos2ESPHT4H9TTvi3k07Mzp4VfsaxCML40Gw7IZy
p6NmsLRhmiwEI5CfEeFsYiHb9nE3PAJ9syngjpSCwghmw40vWyjztajaZBbt24zUVjdPdqJMVV4y
wJIFHjjevNX2GYXLq5H2204ELaNTqGkoJHopHcOp0Kgz4zZgr0p1UptrrAPH/kcsRBqiTXqnQj6V
CzVrmwuBv0laLCvBFkAus2QFVm9kcTfzJcIB5Lp5ZDPuo4pVgLwNRb4BLvnopnG0xdeTrYqqypYo
3nbs8vnWSSItZcIcZoaRU3+nSSOk94GWe0R9McjQH8AJ5tcPJLlKOwnaeMDKJouzhJ2kynY/LyJ7
JMdKpDTRCOYmLDrLUcCZYyohVsf3rrNK028bZE2ItdKlIKcDAAFrdHhXXxJBN7YhkulEDwQuYbZP
3Pamdl0osS5vbN10xJKo6fMopaaNP7Z0B2gYCG6HMhG2AglaqE0Ng6tQ5Yd4WKksWK4SidthqHAs
QwDyKWWZdZBSYPVCcd+PNB24lcZCiUq0bZL2msoNEpWBahyRJzNRyrCTByamXSO6FQpq5uw90Qfm
jxapTCufyVoMINgKAFiXCbGyJQ5d9IL+No2UHzwX9HMp+4eyOizqKrW1yDfmVfNgqrhLATdRZeCT
zKBSkwTT+L9MFhJi6WoHvf0pA5mYh1KUrKH8gwcKiGuzKiTIionspc9uG2iEq0Qf7tiuCUsN09ai
o4Myh/yOzxfg/XLoJsFLVUyLKWnXeH5ud+jd4bmgDlcPylAN6zGTn+EtY3+RrRPTC2UYs2xWXs3j
1ku9gTw+KhyjejJw3B1MeaAwmwzbADnitAoO54UmIGlgnQQNcCmKYoC6BGai4Q9PQhfcmMOktqh7
emQUUhMVWUdCBryiJ/G2ZrITyxG4VweP/X1Kjw0aoo0IDqV216P4vmViWYhS4N7seIg8Iw15yGi4
iDqVMl/ice0oj6yGpHrtTPAS1De3ppTdKi4pb2IL0ZZ6PJV00XvQTbZT8NySW5MVCpW8ie9SDbK7
DhKlcpq8kq/FDPVGU+Nw9tE7sKVmjMroogRDpe4GLaRUikGgZ7ewIMUb+G0Wvd+2shHpnAjZTZHx
mvDqRuyMQdbrocArjXzKycJuqQDavx5Erp3Yg4EOEEbhfZsrYZPOS278nByT8UYIBvyE/pIyVIto
8NCLg7oLc/QRSFP9A7o7WhUioSzd6Au2L5lHEqAmGZ1R3hWaMjMi984vywPjkKUi3q4CNvk+u5h5
rgsIWjVXp1hMYB4eD2TXWN4ttk2W4uQxoRTIV8Me9ZQSZvZQa8LCRci10sZK31VxtGlJ6RGKVrkq
yfSa58N20EPjR4saTCuf6Q4OPxPc1ROpAhwTS13WTjWJGy78EN9PdlIktMuifAiKpN67JMmQcOUy
0eg0+GMFFVYWlfp1NuGXB7kGK4WRbMDEeG1EGEJJ1Al2MCws6bGt6/Qk5n60jnupnOSYp4aQiJvO
gEg49miWCqqU+zJwTGW04fyi/Z7WMbK+JZdEejU7mk8CJ0TrJ1zV0/ARilJxKMKuejAQR4HsHLRT
6/OgCDX4XLm6jgKP1jJAsrnrJ95J8JKtEMaPaRenr4Erb8sYGI7Ye1dSStEk1yxow8S4TRuVrylF
f427Qc4uGSKRMDJ7Zuk90e83NiLa0sAwMHDO6eRR/KHf76UWiyXfBmCWbdmKRiuyHRgIEDjk2Dfc
DFNCOXTrWtLXPrFvdms9DKPIKhLdZS6bq7KBM+kFg0TvTT0YoKFn3ZQ2wfy1qFl573JEGHZdVcy0
RdJ9843Mv0S1GAiJdMWU4dCQ3G2cw+6ixpLCjLLkIJY3vWwcBQsnCY1OFeDHPOoNiqdM3xuBDLlY
SJcM1cGKr1ZYWggkSywOFikgbmrLfajupRBNqBtQZAgaavhVBXM7HZU7NCzKFrEdlBGhF1ZeImtH
r22npMnsAe53hYmCfwgq7XclYRQYQjXdkRO5NTe1pmRXVeLl20ThOSBAJnHowz2biCu37EzowBTg
VFqCgdMICr036McywT+sIDlbJIbq7X2hBwcrgoMpEvG1VeMevSoS0RiE4zrgU27lQXbef1RXnqvY
rDZVgWeX5uhVGQ39AakzXevM0k8jfhOAhsjSPdRXEshpclDsmt2Ik2iZtDeq0bThnQVzwj/Eo0Z/
ammqKZl0prwpBqiCQ4OS+OvnUvkLs5O7CItPlSEWKlMk7kemWU7NJ6REGcyBnp1qpTTX3hQNiYVk
J3i4IlwCpXaySVY4isxl7fPqp5IyURXxj6silB/mjKxFex+TFgAb0uwZR6N1g+//4BIP4gVkMlI4
I41u9CETdk9dqt7i4WqXQVP6i15tbgrGjFKBV6orNcr/Cs5fhTpPHZP6KMrdCg6h+U3aifTZ42sa
JB6JmgjVTTt7fPVqUEM4ptPNxiPP0iZbjXnRkPQyKMzgDLOjT23ViFUWoJ1F5Vtje/zN1bemGIUP
gDRDA15GRrIq6TKZR9Pt+W1YwDYpdrrXoXgrIwYfTwA6i/oIiK94N+mZUL7uyrjZGX0pPtTteI/j
AoVa37/hGr/HGW49JYb/o5dzfTW57KBfFxisO0CAG9SGxaweZexpVLcRhidzcFFQogQW4KPQ3Ady
9qKPeGsNlZCsDqK4Sg4V3k7spzmaNyzl1MWnhV9lOcx7iCZcch7DDtxA2v7q2MPbLHlhzVK7SVWM
fygBWYA11QGF0KzSQ9whXQC2rLeLYeg2iothpUGlNWLHXGgFuUwE1yPQLqg5yFTo2Ijpc9zod3Hw
NHhoaVUsn/MoxJlTW+qD6ROTFPG/XXHy0NNIq0cKUVomvEw3MSOLadawPp+hL8spQWKFH7CUj9gE
I0YBoneuPZaPIFNg8o7ikQIeDWOffjQmcLyu2rqs4GQ2Elsj2sVuJrITMFWFyu2diJZq4AvYSUAY
b5P4CINcgGmpbtltK1QLcDBTeO8L0ufQrkqqM77VPTYaIU8Q+KnX55YtBvotbm8kQ5BegimotKqS
eVQN3rKeVvOel+8Qtu4whV0nEpjzyiMIFzzco2biAJpGFlbbNaQqVIM1q0GT8b4xEXIiCSoB4G2N
CL+93lOHD01QFXLymsviadpQR3Jjgu9BX+SqRs+j0GJqF/TtKKensDQH2j7dWhv1F7GE6OO1+bEz
CDIu03tVLJ4CAcdd30ERVlD5e00XzGWN88q4eJDt5kcZOsfITrjCxQC9Jp3Dmb2pegntnIxAt5cO
RZL0KDv9ZMlOtG8MLq0+rEgDyZd4k5AxQnLtVYgArVbQQG6o03ak4+DXgNSTJX65osGKmpqUB+aY
2jxm4Z1W5skqaYiIovRoJzVK5abgs5lWNl6zFRuvTRU/7hCH4RY0M9pI/zaFi77Oc1RauSC6TiFz
P3uqT0t0FxkZ324Px1GGKhREq9FrLQefqXCQZZzZapdtct1K9p47Jvs2vApz2djy0ItOnSkAICSF
daoe8XjWPTWNNKD4EvsRXRdNljeaJHsHy+exj9T8MZTAPHQZpdBGm0/DqMUkBRRU566y/Y4zJFe5
Omm/ALVOVjuWeR0mudA65mwnj35r3GQVGgB30JFdT2oKMdJpucXV0VIRCgSIYuxUUVMn8NRbRer8
o+wnv9ohMTdmzMLMq9NjTboiFUh/rg3yIWr8fBUKOnAWzU9XkoQoIgCKsMFGO7mzkXhbwGF1l0yK
FMUF/bb9EItwnmlNLmlN6raptD+x8SO7SSkmEQUiE5z51iYtYpdGBbevVrq5NBEZSClZJ5rGvmAm
90PrpAAMIBBgN2jYQUgBJRUyB64rk1JF7+s7WZ7MViix5noiP3eNpuyBjtwJXWxu0yBG6uWB1kp8
tdygvazzfkMK/PQosKio26FemyZLIYQzHuHI6XOvl4QDodiDkUDBJxnd4JSWdN/cQJF2uNFNrdHp
PapA5ZPkV9UowSaIhXxuuvUpVNiPochgg6aPt1jhSydFBYy5sm+fwmxpoDuK3XY45a6OnDvUMArG
degEXT3Moqbor0TTs2uEEzdAMpoyjPfMDncQFqtTVYzXI0wiRsR6I2Qje2FMJpPrnCtousk+aPMn
1hVgRAMtXhiid1PW4fOYZXAclWdlao9Rr8XV4OeLNNS5YV0IJCEoSSRqpZgiEWXgdyhkHvX7PGfN
EpG01tPxtI3KBAJYZA91IVVXMNqcoeTxTXU/XIQ9lVsSctJ506fRJsjo3aJcBKQtaFSjMqYVESLJ
ahzIL2x1HGko8P0HDNe2oYEkF3vFWlc5tfM2B/iU6uFDqieKLRQGTzQsiSBErwHo07dTmXq30KGK
TAszuS2mLMup1Pr1/DvN8X+ZfRWV7ZCF2I1g+4+zb1ebA2nYbYiIG4xJRQIoAOu4wxNSSmtsS1d6
wBLo/Zz/60f/v7237PSvw1fvcac/snygz+jXZ//537dZwu//M/2d//mZj3/jv/fBjzKrsl/1lz+1
essOL8lbdf5DH47M2f/96RYv9cuH/7DTOqiHq+atHK7BO8X1f2Jap5/8//3D/3p7P8rtkL/9848f
WZPW09G8IEv/+PcfbX7+8w9JZGn5PzGw0/H//YfTF/jnH+ss9f7Lmf5x83+v//L33l6qmkNI6j9U
lTgNk9sFUWpCZ3Zv//oT5R+mKkpQ3RWDm6mzjkqzsvb/+Ycs/0MDEo5Tgc2KrMgqeNgqa/79R5Im
6XCJLZnETsOU/vjP9/9wH/+8r7/H1k4r5T8fJoGxhNAvBXfvx4dI9Pyk88tWdBIQibE3dfUffrsS
/z7T70f+mCHy55HP1ubtUCVpwYvgSCgV2fRe6xE16c79ZicnXTr+2eMPAggtQ1SJjvdCO4TcoHbR
PDd35au2Z6QHVU6OU2zMxQf/m8X3FEzw2aU6I/WaIhV/3EqiU3js8EvgW9ZP1eopeF+NSA8ktDjt
29fX7tJdOYv8SrFlyzDiREfwDnV1wlj6r/f4w2v8+035uHH686ZM+4rfVuwZyCI5kFUm/KZadEI5
s7QrF2s9LrpvmJzShc/+Toj97RSBYrZCV/DZk/t+V5P6gfdtVj6oyiw6xev8GRIOUcPSz6+vlPxx
R/Q/3+g9xuO305EfhBwtzyVHb2i4jvqqDawtcri1Rm+siSZqBLwcEtT55k8eU6VFhCoowes0QDlt
qpsQDmbop7O8FmeFV7z2cMa//mwfB+o/P9r0/3/7aFmuma1BzJjTa+EjRlsKxtAZlBH4aL4aPPOb
01y64Ge7MClupdoluA8GzLM6Pojf0VUvHfdsaPBS8GZxxdAAehR97q++uv9712U64W/XhbJvT4AM
H7hplGVIEKlSPwC4nKGoW/mh881JLjzq70FCv5+lzmQji0fR0ZQ3anJ7DHwzEZRNH+1NPwTMYxjb
CNq5gcbR6pQ5IJ0tXp6lJzV3SZRiirbAwlV2h17Vl9C6jtWmSfMlhuOjgREAOKndNO2KdFgsRikx
yR2u4Wl5BlKlF615K8e2JV5ThOI5Q3edh7sSmZgCh9cv7/vhAccQ4uNum0V3VfWcQ8fWWv8wiOmR
9IfZtFyuXbT0TX/o+mge4TxSoHv1bosJkUVJRCg9CInBhRkgYKNhfSVl+1hyVOM4tU2F4imju92X
Ae7vHwk4pJrut0Flq5ZfR+shRDBHzeTq6+t9YTh+DzD57XLjk9QAeoWiE413eno3wiIPvnlezjj8
f75IZ8NhGLZlQqKy6OhAWpJJfdj6v6RKtkPjTUMDWpAq1Be82g3wn8l3IPvLHNiWJ9abINIIqX/R
FLb+BjKsSWqqYWCOZPwxoWMmyrXby8+eVC6GprW/vhgXpor38s3vF6PyiianRu+0bW5bNEsRp+vs
atHOwHp5HEfCn/C/fH2y94jbTyam8yQdXlMEk0ItOsRjPAyhRP8aA0T47IoACIhMH+I3KTScpNGO
WMJAjyfzPtE2nm44SlAvXCyVLU7muBEfhCx9LqyfjXcXeoggFH01UupSmuFJttR5C7s9k1nbh+wa
CaRTn9RMm+t1s4l4wF1AZxJi4BL7voRmMg1uPRRyaZIh5hvntW7OPfGmk+5dmCEheMRMqmY0i79Z
Fl8Yrs4zP13BRLSecM1lNuc6lqU6Wn19gd8XQ59d4POBXIpH4E+S6BgyJVpwIHRQKHL9FMInFJEh
Et+2u1GL63o4eOGjVME2o68n0EBoBrzW4GzNH2NEr7EO52zwCYi4ChOgviNQU7n2v3sOPl+fiGfz
gE6ZrDB0C/xXPaw9td6Hwo+vL8CFiUw8mwmsIAQLmsq8f8nWBFCcGvuIzlpmbhFtfJMLdWH8mNbb
v08KeeeBqOiYbWoaOcFP1T3q1rdpC5cOfrZWjPKkpUzFs4FbYdNulHV4VE/KNeYhO7TTVbAcHqrv
5p0Ld+FslZjHeRrmEqeK6FeFAoV7jRIjPiOpwpXd/b3RVjwbEfU4rVqp4ix1/6AKb0JzzVj29c1+
T6v/7Gk/XyPqFAUyb2Dx6SBjXqKCXY5OtA9WwNXtbtnb9Rw1lWMevj7ftJX5ZF1NHfnjnS+swjTo
nPJdZKjaKPxTyvQ66amlfi/19NRgWCgolrJHBdSDR2JNbO3d6D6Acd8H7pwwyYWkxvOmLeboFVdy
IaN/0xwKPfPYxCiMYAJm9jobCWpxjTnm7a1Xn6CnHlVkw+RTVclLJRYLEk0oKMMzMeyA91dcqvgb
8n74ZlKQp6ftrxeWzKePX1RAfZ4MOGSdcOfuQaVswxtOTr5ZzfJY+AVXSzypN91OX8fQ0c0dosUi
WyPuMbFXAh94/fqCn3X1/jOdklf58XPo+VCVAYIbp16Yq/iUXFvLcRM5yVpZ907veDa201W4BH0z
h3W0lHcdnCyKW7P0SlxDoV9+/Tk+X6AhV/n4MXIfGTGNhZGtJ9SvLlq2yNql/FWM9b81JQDM/3iG
AsisIJOb67Q+qSmb1rv5+pN/Ph4y8308bpNQ6olz1iNRAC6TZreGkQ7DGUyLEWjz1yf5fD4jdOrj
SVQ1q7UAfosTez+Q8ZXAbb8+8IWdMx3dj0fOcXF04OVEB3q+jRBpDVRqQcLNguTuFZ67ebTwvrnH
nw+8snU2TmFxlQzK0aOjV/kyBSMtR4Yjq3dff5P3JJ7P3qizoUrRkG4qMFH4JiGecyy0s8EWZijo
55HjbvudtAxeDLRSs3qXLwl82Cbzcn1SZ8lG28rL1vY28b3+w9gilpn3trKFd3BlbItbfYk+YB5+
c8UvXAXzbIRDgUkzhsQNdlIQ7JHvqa47owf7zZNy4XE8z1whscpTy6Fkp2MB84tue/FEnu1MgQ8u
dz+/udQ8G59cafNszAgG2O5TG8/J28cOg6hH7/HrI7/vED479Nk4QMhm2QwN4wCa2kO9afYFM027
ja9NZpnvpuULZQnZPBsL/LFNajPhLPWCbI050MzD9TShQaznaRd2uv3N17nw3p4nkeQ12zpUAiOT
p34Vn4qttezX3irgyRpt8tXuwtXXZ7p0orMBordKry+RMbErCsmNOlX68esDX3pcz8YHQSbspZkO
7HnHpNt61T5Prr8+9KU5kKLlh2Ve3AxB13ZcHX0FWGCFqu0YL1UbCeMGT9YqPLDZtuM9295lvYqW
2D6cv31nzkYL2apCIZweAflKX4n7aqU5raMu+i1qO0aA9K5/+vpbXnrYjPMXPhkBowICdORVvWtv
rWViQ2+bi0uyiBx2S8vvlBDvVbVPXh7jbE3BrEoEbMGZ+qWx7Pb6fLDbZblzV80qWOV2tMG7eWqv
xzt/+911vPDcnUtnooJ1ellxysS76pXnonv7+qpdeOzOQ8fBY0ycCEbJjviyzsT2fYy94Zsx8r3s
89mFms7625ZcpPuL2Z2pYlh19rjLb6o7b68ukp26TK8oCgjfZKhfWD7LxnTZfjtR7PmjG7fq6FA1
I4K3u3bvLae4Qz++7n+lBxz4yQ9pX+7Dff3N4zY9VZ99tbOBwA/AFxs1Fy4rYhgEoS0C12+wFZQA
73q3IpYCmGNqfDNgX7r/Z8MDElM3CCcdrS4e2/4eXOE390j9vJYrG2eDA0S6oh2rnH32rF4ks5/Q
PvhlzYrZqzTzF9XsjboJaxXkAPN09oAEgF/mgqxMO5/xax6vfLtaV+uf8RxDwaz75oNdfHjORo7E
DyJ+K0iHb4Z4Nm6yLfsD27CrR/2xvc7v5G/2QpcGDv1s4GiEPGwKlRN123457EN6o7PSiXbSFoDy
nXkdz5OHr982ebpdnzw1+tnIAd2PkCaiih0IsJv0pOyOxdZYk9h70q4rrijKgFVol6vgBjzmLL9r
vilXX9p+6GdLia5OpGYsrN65d4Bp2N38/h7H3ewZkOAsXvrLZG7ZsOxnsIsWT3f0ceYxH+DbgeDC
QzY1235/P00/zcwi4xKPxNGgrWmJ06gnDyV66wowbbBSCXIP6tPX1/nCqKafjTuRVEpuC4Lb0TXC
0DZuf5LS17936LORBkRCbtQ5Iw0SeXA2WBkHJwVv8/XRpemt++wBORtWSL7BO+WxdkeFNn99JdRj
3s+LnCyHmW8bi6/PcmEw0aen87fRMlTIDk4N7kbmYW5eyOrm7x33bCipU70ges0cHdWE+ibsAv/5
7x34bCgYFBkSaz0dOD+lycatvym7XHhOtLM3v1Qgxhs+NzP1HThL6FVstJjfDGCXDn72rhNlUsHm
4SqbEHRlEk3b4ArP6TcTwqVFyLkaUTTkzjOnJS8eim1IQqxvAaNO1hgtZ1Ik2WhDLMLSNHCWqsSr
DDrbkwA4r3phgy8Bv1OwaqRtgOv565t0YUY8FyaiTcPzVPKBGuvUZL+gFc1yX14PXjLr0hSu/kOt
fDs5XDrZ2RveZtgUmyQenCnjZisEz0ptzUbzpV5M24xkPqLAeYpZDQxsz1Jpq6zMGYWub16gS7f2
bBDo21Lz0cGOTpBs3Rjz82Mp/Pz6Kl469NkAgL4uDJrpkawVicSoZJnE14Egf3OPLk1A2tmrHxu6
Ulal3DtyydMCTGts0ZMD3KoBAhMgaSMfnIlTAU98kIfGEcsOWBlYJAXrCbqjOjdgSchL/E2HLBUW
cUhTTtA3Kub2ry/AdA0/GQG1s0Fk1KVKTzredV+kaxRuepwmXx/54itzNoz0o1GgPOPQmY3Bb5Ed
VLu8MdbVPlrFs5W/FncSM3CyyPfBN+P5NL998mXeu0e/jbSYFdyqiaYzDkd9uA3xFutEWKAv/Por
ydP8/dkJzgaZIiyHVJ9Gxo5nPVCvNDJde1j0xGsJpkvAI7APJXolhAykOwAp7Vdq3ErdUqJJHyQW
NkfSz9VN5B2CaI96GsRzvQApvILeuylEY++3r6X6zfLn0tU4W4SUYlhZVZcMzqChtYUOkfxMJMh3
OPm+vhwXnh11OvFvl5ueZVNUijg4Elyavn4Rum9kKJc2GOrZeBNrWu4HIjEvzZzW3LLfgQy3kaLP
pf/H2Xntyo0tW/aLCNCbV5r0Znv3Qmwneu/59T1St7sh5VXuBAqFKuDUKSXdMrEiYs7hDG7tPe8U
h2bT/7Yt/c68/fEYM+7TeLyRKzb63un7r7B98rvxyvy6tASoZytMlJaIvmK+ApBrT92U63rtL81N
eZOsIs90q53+Yr5Ym26NTtx+j9xrCblLH+ds6VEkcCdgXLAURFwTmxpmyu2V734pbFLPFo0qxaRJ
rQo+j+cvMX52DE9b+vahXJrez0Pr4iXOFg+rV4VGT7XTa8MU+FF+pNztiW5zLz1aVz7NpWsoZ/EI
KIl0onv8dA189Z7ppvQwefHmx/n6NU4rwz9WDOVsxbDipO2Tyh+3PVslhZvYE0RKARkeQn7iyP2t
6qr25GaLbqvj7pvLBSrTG+3KI17Y3pSzJaBEatrSekp1gEVKeO3z1jPreXXlG10YYr+lK39MnC6m
yzkEDUC+AWiNC4HQ9flKvbd5T1xQTdeG22mq/Osdnq0G/cQZoMi5zmk1OAp27BJPLaEf2shnnauX
OQ2tf13m9Jh/PM6IHzFD4vQ4DkAvJ1saTs0V8quD+tLXOFsKBhH73FplvOXhzajJb5X+7vfNy89f
40KLBI2Uf99+rSv/d8L72NFXJmDSZBchnBsaO2iC26Kix7RygvrADmV3VuyF5vcAGSQW8TwwMduP
ci+Q6PF5gObgVPk+kh/K8XbGhxIESSs9TFgl1rSfGGK0HVG2CQJOmWYO0H0+BtFaN1edjCTxpIkA
Ilz7i8nAswJ1vK8S8MybqVcdoXnM2Cx88GQNZnPilYf/3Qr3r293tiK1GsQwsx9OQ2Ra1ovWRSJt
Z16xpLLoVm6yNm3FQQxKxePn130mU/r/FUblbIECqkP3fiBSS1SzjW7cAzJzQq1bpN1ngQ9aFqa0
Or3hgH9lFlyYbPLZYhWOYuvnFbkMU/DyfKVO15J5F8KE3zmMP4Z9Eg24r8G52Sr25CiLxlG2sx1s
aCFzU5twAetGW1jfXnltp3XvHx/qd2T1x9XAsKI6BdlJUIjpvCM7HLqLpXEnvvqL3Y52EntYhfvq
4+fLXZhxv7ut/rgajlbSlJ6GBfgBiH48W0HxG8exn3/+0uZ+3lqM80agm6CLqOsMnuLGbrUPj+Za
vUHzshc8yzGWgYMiaZHuzbvwm4i+uLL4XohEz2WBulrmOsqeEY9nbMtxsaA45gw1/ry/cFK58nyX
ptXvEscf7w+7SYVTCxnl07fqXdWxFoqbrBoHaYStLLH79MCmbZFcXJlWlz6Y/PciVhlig5CeFyrN
NwaNCmKlONiaXHueS2P9bJlIaGzKEBSQqbod3XFHNvCjPParzw636+Zmuh/3EMAXPw8O5dKMPVsh
/LSkv7Ttpq0Rv6dRsdPVDaBM158eTLzKC3VhZbUr1+hHrdaBOr+vzATxv76OwtAuNOoaGW5yYbKt
UBArybRox8hF23Qr0wee1Z/hiRCZf4/4FuUHQ8YcFWx1flLEiI7ZYLuLwu3nR5EurXa/z3h/DAS1
l3pTVsiuZPgIzcGAXgQFfym6ffoW+8DLq69ODpZwjRxjSjG9AMeXguy0dtM021NXrDEwtC3lI5Gj
dYiHqlLWi6IguJPem/oQwA6AvSmL4MINDa4I1Ed93eFCPuQx7IDW6fjlqn+oxBsrweCluj+pkoL0
S+khOmEGPk6oGIPyNkDkCJxhIWLMHdLrj08/bhcyXfk97kDVDcYUdiqqbpO8DtFWDpBPmV5cfyXj
hJcnNkwDULNnIb3pebsNJ8cCP114N7aZv0oCtvrtLs83TQq5AN5l3+803JyC9i5NsfzB3RVPBwc0
nHOiY8kpEtEbA/MIyQwOgOTR9GA5Gx59nCizQPUS2BOd+RQFYDFmW5oTr2lafHbWyDwh20ag+RBF
xeiIdMGbAxlkEN6h2INY0hNWyTdoKZxUMv7bOei8zXwOdSmqTqkAs9n1xj5qX/BK+3kAXcgf/T7n
/TF8aMivtAmc4LYHC5pIIsdyvLDLfYGZ8oTGOCyzDVRz9+erXVhEpLNzqa8kBSKMadzm+WsW77UM
W9rh9effvrCC/G44+eNJTLDwc18wqf0I74xCdM3iYYKRoOPU89+ucBaGNtAwIByzBDbzsanAQ62H
6D29lhT4vUH8YwM+7xmXc+wO05YlUKMAhWLWoS5og7Zx8QHzBEfzpCUMMEekGhG5iNKoMCEnu/Js
lzbM8xZqKA6pkpRcPdyF64YT8enYIDj4JlJsKreVqy1fMURxqImcjsLClaF98anPFv5BkVEj6uT5
WGfcyQu21V20Cp3A/jQceY173umKYJLtwtUXhSuvhKsH8Qs79e8l9Y8Rk5dlLWFnOG3JNLogOABS
8uLFE/fnLp6y6MqrvbREn7dI10LXI4rmEcv2ZQhexerGH0SbQg/hgWbXElKh9Cnqfv08Si/MsfNW
ZPzVOrJcZGiyfGmATGzUYkHn37Uw8cJLE88Ort1UFbkaNtPWWslL1N4O/oEr7ZCv8IDaKUt5AXLq
kDwrDz8/zYWo9LyvWEpSZQpP9ToxKg+Sqq7aiONCg54+aVZQ6bHQSK98p98HhH9MwPNOY72IMCeU
WWYNZWey7wmWhAnzTY6tsjy3i9L6GIadiXLz5A7HbsVeR2uy3cR0I0dQbKdFgiIfd9SFOFhYnWXs
Ql9G7+8F5AC52i6BV9oNytjMkLw02Q15cyWiuSBSkMWzpWnUx1wx6VXdGvqnNmIgANW7ybBEmXFW
Dj/Mjh1/MOy4xH9zupezo15+CWbgjMbkQN6BcoHfJuZHpCVPBiKAfb2si6AB3I/pQRfxXrSuRCyn
O/rXS1b+jiOBQWIA3lLYU2n0E3DeubKQXCqTi/LfPzyrflAQo53OL/LG37CEYLSMg46r0DNcOuqV
KvmFDfO8+ZmmSBN4Edm7snwozB1WtdiORMispVWR4Kq4/nncX3pNZyFqpIEzHzXG4uyvIV/YHRHO
z798IfqVzlueA1xz6kHgCQzhTa/fjRwRMukU6y0t1kZxK7eLxkeKaXya/tMkgygIomUR95scycUY
ZYe8b9BvUwaBVQvlyQ797kUV3n38J2asm2Pfd8BjHItsoeF9mOS4IcqbMH7CY8juiK1+fox/vyDp
vJ+5xYjBx5Vp3loiSRMfh9orH/iC4EI671D20//3fvBfWJKv4PiYbNqtdBjvSoBNh35DLOyGbMP5
Uj0ItH8qx3phetaVT//vBVw6b002QykWulO016W/fFxU/XIddDf/7a2drvnHlufj6SaG1WmJMz/z
4ka4FnxhE/TPeS2dtyXPrRh2s8WBHrswW64L+Dp3yfCWSccQv/6T9dtcfOT1ogtWkn+Tlm+3Gl4k
G8V8nPJNFx3S8kkK3hSwO50cO7GF+yKm17OIn7CIK5UTTL9SrIzyDMJCBSMSunryCqBFzGsHA6im
WgJ8wvEMYxMY0hFeCJLudFDkfxX9NqofdJBmit97QmmbTbofp29f2EHSCetbSaMQ40ol8ei2zPfi
vE+1bTt9t/WqVBeS8Kon99F8IzRNhEfqS2VG6yApniypwhYrOQ5q6GlZ4ug6wOR2l/Urw0huNUKX
BhginJCHWn+dhmMcP0+dhxjLiu81WFv1Dhpv0D+LDywonHQwIUFFD8QeuyqM4fw1sDHPYoK2d1GA
qaF/0Eag0luVtu9xEXZH/WSfvseh3WkV01VUy8YUEYCH05CQDz5KLbdDdKURaIV2q+LWV3lRecNL
nMpdNdzNHYfr4EbM7+d8V/lrUTgk+QqnxrI6TtU9IPs03ekhnul4Q4zmYozXMqnX2DsZHFvDEftm
e64fE3VbKl/QzzDg2M35/dBXbgUc96RIBL1hejB8FXxFgbIeQFu/TFL+FurPIce+Rrjl+dXu6+fB
faG3XDLO9hZcH0SlKgcC9E3jsfkts016HJ8TR1nSX+21Sxxirx0GLhRR/2ci/DGVmmkE1jWfyvwA
YVUult4bH933/Ky71j65GZfmNtzEb8pruGyuHNb+HXtB5fh79oIeiaVWUgjtEjQaFVnfibOwEeAt
opqh3YZXXuSFFcg423yCAdSs2YaU9QGTdFPuqNFHbj79t6903mZWNLgzlQZfqV/06+lQbLLNSPQI
RcqJt7jRr3C+Xv58rQvtXgj//n5jQuEHc2FyLciPbrYSnnHEWoBr5i/MrG3BoSnClpzHbJF7+gqi
wyJzc4+/OXAI7s83ceFtnrecjYrSBbPRkzkrX2u1xeFUsYOr56dL6+7ZmO8DZagKkd0ctuSCQhY1
GJ+mRMv5rrfWHWGox/RzsLVDWGF60XOXXQmXL23AZ/GWmpHwKkYuPMAdt/bzVd+/C6P8XLZRISQN
g3BkfCBRtAiTYUzksAUrcqkKQekwPQzzKq7uwbfvlXknGK+C9inhrWmK67B4CsiywmM5YPdzVEFN
Ss3TDDBPAB5VFUtVqa8EUpdewNks8cV2KCOJ5rps7G0tWIjBlUzGhR8+V2xUWL7FMbLaLd68djkB
PMOa+OexeMGxQDqXa0SVknR1085bGAm2hhahsT9OPY+0sW7xqrFr8vzJ7+zC17XM8e/szv8O+aVz
+Yap5zmmZaQokXy71ovU2/8Tnqtut6h2xsZcNMd8cy3HpP77yIgT1t9zPgEL/T89lgGdyIwkqMpv
tbaMLL5/Njtl/lFij2SVdp0ceR+k/k4gs5uCnKkOpS0Lf/nifsJJUSTca3FWCuH2TQeAJBkm1IYO
VbW5L8u90BwsYGjTjMk4avs+TdwpnXdzna1FOXQN85CMgqOK8nJQPzrxI2xuZnWB1NAIjppyCCPC
jGvWGpeGzFlcZ+nCJGX+qZ+2ulPDLQnDawPmtI786+OdrvjHNhf3o5SoAaP8NFxO4pXcTTxMosjQ
+FR7T52y+Eos+2XphBvfUSgu/7dGCUCFf19a0XRFyE4nuln8LMIbvZCuzNxLI+Rs6ZrMtBQ6wZ+2
yuekPXeAkM1hGTxIlbYwrjb9X1j2z8UmeTcG4tBMBCMmMelE/Js/96wUP0/kCwUgyTxbfUIoKmKI
8zhSXwj2obFVBwMryjI8cbXsyvwmG70UCjyzurp0tFqBLoPjFWb8dKQWN20pg1MT3roGapGP/8DP
t3XhzZ5rT2aEZhmqx2lr4q9eGeicn6WZ4wtBY1yuk/ufr3JBtSWdC08CzJ9VTWJbr5GbKIv2WB+j
ZWtXa33RHbMrSqQLGQW0gn+Pv8CUo1KpuUq+owdsc6qtEWZTWyMRuRDWV4OU0yf7xxQ7155EgoDP
fUIkCRP3YGyllcLfwW16zL7jQ3ZDoL8a9+C498bacoWHK+/wwvg0zpaMQsn0CnzWqYLY7ozFSfnW
rxKEQioBkbxKN8BufO/ni/3uP/rXI56tIj0W9GXY8Yh6/eX3pWPpj+ao4pIEsAQwgfVqFWsrJtVN
rk0Nb00Y1XrybY53EAxgndOXIEL7qHNIDI+4GiuwZKpxX8gncO60TM0XtcWAbT4KQkVWKYJqD8bx
eZah7NyEhqfiniItJzTYTfIQD+9Tca3V5vQA/3iw84Z+pcA+VAw66ictiA0FQjQ+3j+/tAsf6Lx5
HydHCddZ4kZdec2hWZUId4Bs/PzjF7Rwkn72RaAHq2Zz+vXTuj4u5sXkNbZkJx6Rkkd/Dc1Cg0vn
LfEApqjUGtKrpeRL7+xsXZdLNWgrOGvbvkoo20VObYRXBtqlZfG8pT/yCzig8u+VAUiFJ3qhM65M
F0dju3FN+6AR2NfONVeuC6GqfnYgM0QCNaOgbwjvXWqJuY2OP3Gka53zl17U2Ro/WhhE6h0Pk3Uf
vXmYgmudJRfu+7zffxbq2qpA6W3DtbagM9aj83WZbnuHbJ79i7Lr3vfMqzKLSx9FOzuFmfNI9ltM
Tpcrd9oLymg3p6qF0NaTF826tntPXJCEpp718+i+0EAonYsCJgObARAfp46xxn4AJOsR2jqPw/XW
twuL9v/u8tdqcda5wtObYB9He1fasX2lhPPvHDMWy39vPAMOfnOq8tsiNcDA/n49PF7rjvoddP9j
wdLO5r3f5IJZ4myBNX7p4Njc2LoUv1smRkZp8Kyp+ya65fzlmcXgJDKAzml0IN3apnlTYiOINXGB
YfGNLN8LJt5VGTzkt3l67wM3q+g3NuFojhmsiv5NzXzQ9YTQkONrvwP8ihKwDtu9zCCIHnN1odP8
Vq+1/qDIOzE7FjKGVrMATDODXZ+vx5hOgJbUd/UEY87woC7otgR7yJFmLQAZnhBTYa4alGsss2nO
6FYnPGMgKdnOL+jllPNNCX/O2o4jCbhtGKyaVF7KDa1y0ihjhZv5jhmkXol/6TwU20jwCt9YQaTp
7XmC86p30Dm4Q8ytZ0Wy1UBamlhz5IP1YEW6hq4j0FcFfPYrw/bChNfOVkapa8YsHvjwL28fD4H3
/bzbhPY9xPcrq/6lkOZc9lCIFvbJVsSofXmL7Lvlcrl7/PX1891fiP3OBQtqU1ow00K6ambLnayj
kb5UQ+iF6Yeaf83z8uerXFq6ztZErfWVaqgQvORlsyznfAGT3VViCoI6fNSXny9y6T39buX849QT
0dMKoIgPsSVdazf2zLuaWR03uXPlbV3opJd+H1//uAQEL11NTj2nhSY6gZ8BU1v32AOkruBJ8UrT
8emucYwjvB/Zhk+L4388WKmnd/vHpYVG1HRVFKjhAmwNrDsAnVcG2IWY5Vx4UHVDPYro7LeJf2+O
pq1q+DJj5nXls8j/jrbO1Qf0DMqj1HHjurTEGn/cGsUxvI8e5PmgT4tfmbX8j0m7c+mBbMxTGIwB
8kbjbcxJN2nEj6N/LXn2uzn0H8vwufgAIG8z5BEDDFjyQl6Ga/55SkragGmdARsRfPo4Xqtuu6kR
0uPMtyA9ar8ni5Jn9K+80AsbzW9XpD8HwlSMieBTzPdNnwqLCNH2dhwRytG0NjD4dD1eNNPVRohL
o+MsXAq6Ytbhok5bWdnIA0AiJbQN4VEQDGdGHZdBaQE2udTK2o2jEbak6Ip+7+TxU+K7V4bQaSn9
14s/Wz8UMAoDkBhCNvfl4/hwd/Nq2o/3Vya1cuEJz4ULNZbOmVWyBpa5v9QCciHSU6jEByV/Ea3v
E9EuwYpZBYOZq5pXshGls2+P6RGTc9tUN3M4gAjEqhbhqCI9qeaIrG8tDJ95fJfgj23BaE4sfetL
/cfQvyfNPW0QIprwaPBaEG9xZ145/Z5hLv5fG7V4HkKFaAh8v7SGbaw8KQIGhbQ6+DhvZ+ZXbwjY
U61q/CalUbJzRohFL1w7jcimKF3B6wLz1mXv0KBogoibhYGVh1TKVIXiFeQTqlsHjXpVBeZ+IirA
cXyp40lYKiWI2XsL0pEmLNNBcPVWciSCgP/29c9FH3GmAAvUao7a0o0m38fVq+w3bt3pZJXjfR1+
C/U+A1Jf98tOWUfy3c/XvbBpnas94lDDWiDmxJOF+45yjcasLu9TazuY/3VrP9d8TFhwt4xu3NJs
KInubH9/fxKUPt5f6fxR/z1xfg/5P9aKuo6bNFXMcRtbPqmju1a4UnC/VEn73ajwxy8XAYAfwEGn
Oz+F67GLPw47LgcEEo26nXupfeDM5k3b/+YMBXTl7w2wwgo7pvWFAteQ2mL+Po6PxX9zEvlfuCIr
6KIyV06HHe0uVh7j8RGa4c/D6NLqcrZ+NmUixm06440jHeW5c03jrs6DayvjpUF6tjI2WT1MmsyW
R+abLG+8mFfmqV1++fn6GHrCOjgKN9cSQhee5FwzUWdTXfYSH6DtN0r80KbrSn78+SVdqgKfyybq
CHYT/suUOIjnxUGxw7yyFfGpxitkznun7kZbibDrilS4C19WpTpZXmzkvoNWOF/ZWS/MlnM1RWwG
UgtOnsKj+SIUT1lz//PTXfrds+IGFBrJCiQeTi6fcmUdZquff1c2L3RiAqr/e1KoA1zFtMjpqGH+
1W6XLXEg7BJP2EEcoBwyvgZ3VbuotIPqO3lvlwnQDjrNbHrGdADDzSIwb5TYlWk/C1dC6MyRp8Lw
UN6LapnuolUx7Ktko5tg3GnUWHam48dOGyyTaGEBKFP5lxy5bNo4pE/Od36ximOvCx1Dd4Twq5a2
rf8VQgr5MONtE7udasuPsWyH8sKadpn1EOOJ8qvSXM3AjMKj9yhMbPk2/qrVx8KrB288DtJLSVKI
A0O71H9VtLbRtodRo7ZW4mMcLVTMB09sQyEC8FI73WFod4Cjes6FjV2xvZa2TG/5TazRiktrg7QO
bsbuJvftsjuQ+KvLTap7nVLDreqWwryoYnlVPSi1a90GirhSR1zGJJjsT9MvQ+kXxi86A+WX1hoW
wielzXKC9nunBznTgXjM0eZpLdWfhtXbSrErsVUrdsavvvKqeJnGm/hmgJsIDt1057Vxh+FPVd1o
+qfIH8tkr8ZeFwvYhwroFg57wp0JUCvX3ssb+bZbxpXHhKgf4mJFxMdh1sydWbZn0S7Z6Js3JV4k
nEbYkCtP5pf1+675MrE1913+XEw7DD2zNh0j2R03NhwonISUmSFUPGA+OiIgwH24odN7nQWeDLA5
xfj3exgs1zJeRqZlIu8CUmWztpR+JeUmoHkO27iF9iUVWEQ48kezEHdq4hi3seHkK2snVbaVewP2
kPJ+Npygvx2qt2TAqmI3hbd9s6zblVBjtWmnslvlbjR7NaDl22ays7tg0bcvc+Cl4RJDhvA1oIf/
BKoCvuEOd/nWeq7MIxC00x1USwij6sv4BtulFrzhBjy5iZUxkgSyBnq/SgfXyNeS5RrqkSZRRfMq
1dWe/RCn7uoA9mrOFoZlFzBWbe5i4oCXrIY7K7RlCeuvqbPlfm2Oi9Z3MOEcKlc4pHQ4W84AralY
6+NqtFZB85QzgpINNM3hjrbRpv70waUmNgYXFtBIuyi+kmIziXa3iWhKd6f8KaHsAtZJePL9/Qk5
ku9N9VhW69k/AUduG2p4phtjPg+zKVnmxS5M3B6UsPlEzkd7JtsevuiY0lVQJt34s2HwB2Bz3Wb2
qHWCSwYgrrS25B+D27pzwsYtq/0ELAsNOCNHu7MM2wKCWJ3+pxDcaQuah0KwqfGylFzo7dhc6+/p
C5Cr3lgPBtNvJf8qcO24ySCVmAlvww6erQ/K3kENbB3Elu1b9/rsjcAUYz7CTmsemtRjuMoYM30V
w9rnW6e29TIr66qyxW5fn27Y4QLhSy99lc1qHpf+Ux0thInX30ib7DtdG+A7DYfKTvJ1UmJOt3yK
yv9mtmjtsgV+peALcy/Itt65NXTqadMkS9Ynf2WG3zqG0kX4NWKN2mASodmQxvtoIRedXTLXImeg
WypcCOJBbd5yevY7r9b2gbzEgADfH7NZVplToWqxKD4eKiDWhc0YGrpj2TgCOhr+GwmMruMvmu7U
g1+QB7PlSGUlXs/zugFd27umlDhNvBvlWywXNVCy2a1iYmF2bAYYnF4fr5Pb4DM24QjtG8VWFVaB
pbYz+gW3UXabOHAV0lss9um6J0MKP9KBM4hqQlbockaPY2vTaooPkHxi/csvJ46G255mT2Q3JIir
5xrzSxaC5iVV3O5xzFiBHMOnaQijxpVi4Ni9EDFyMm39Hft5FhrxGxqYtI1BUPLnnvuv7imjVxeq
NNKlfmEdxb2V7ivJm1snn54MZYVMKf4wtrB4XhgCrUL/oM2iJ+SAxZzkFwC2+ghTVK3tbKUKdv85
wL0fnBqZQrFJ3sMjZFstWVkU8kdnADuWbFRjmcXLqT7OsdPrb6lvt7kNvG9e+bIDZRYN+HBv1HfZ
uIkE3NK/TwRorU1BUN9U1mNPE7+yTe6EHeyAB/xeHP7DRHeM0y5JCDu9ZBxu5PJ9TnelRmfArq49
7c687Z/DL6CH1biqv+bOYZ7jnOYOie6SxCTVqjl5W9payRhXahuwKsopHBzrzhUNxRk0AhjmfmtR
6rRYXkTNi05bQ1PbkoJPcZAvGuDwHTeadqyCer1M6b7rItYLeQQ4tq3rxO6Tb6OKDirVsIhQXtNv
Z1zt1d539FRnD35Px6Xawv/ttBXV/2M2uY3oVhQJvFi9r/RDG31GyVMf77Tg3g/ug3YX+bd+tuzQ
RRm+N3WHongskwOgzSzdjvOm6B/Y7r25WvSiW1ue02mHXthnU+cEUCRTlojG2qlz687WoUoxYGFP
RBI90oAx5r9M+XWWPmT/1TSXvf86+a9S9yvl/zOkpdgVXlT0mym9SXwvM3ah8akiRig3hUxjc/BF
TBKKnetzb7JJ0Gd5WXAsEP+OEe5uTCtFPEAmtmE7u5L5SKViEQjVKmEDNvzvhoaQEf/bjr5K82H2
94lc7sMJD7iEbqskX8/dnaio3OmwnMcCovs66Zcpthj5si1Tp1CHtaqyj3xMBQwAq1rMXXlfMzEg
E0NZ+AAduCat5bW8ZzZ8odlIlbgSx3aJ98W6yWl3soDfmtpyFGtnSvV13X3D2rYRt9pGdEwVayv1
Q2sbmEikAL66jnVX1cBa6HYtggaGLCrABxX0nRXdaOrREG9SifWGTcAQTJxQMgf0+L40hWPYCCuz
RSYwPfjk79KYPajdaYyDIYX8PK5rAVZwzIOQes/Kr3pMCAPSJaUdAHqmq2F8P80YqbHjBr7qBgTe
uYamTBhsiQbRGk6h1B37gbYmTvzIblZl8plCdVdjfVPV5L+qE/qUT+VnTqG8RQItvSmE5a63M7mz
zYBtVqscpd4lPLOVvav5r7wY3L6Tl4bJiJmVbR79Ti4Zqew1PeEogYnePShNtLK6N1hwVr6NKRuo
meTE430Qm+9VVqJYlGyjjN3UjD25Nhdl8pTIhRt1t6JaPUdG/z5ZBsNH2I9lINP/amJDy/rGBuDX
3SoWUycKpFc5VyhAB0+ASu105PG7vYJEMAyEZUk9JAyZbIkdBMkiIXVNR0sNhL3hybsqd6ox3BT8
QbmtHbUKl2DWPCF4LrJq18dekhzm5kER3vLwdkiYvAgp6yyj3sK+KW0qsT421nqUzWMFGhbvGr7j
U8kATutHOXwOeeZ+eNQBjE0+BidB42r6S8gklcPcs5Dz6lCmfaV0Z6h+rZUsQ37cV9lQxaUIibU5
yAKytNO/kB6N3ykTaZWYJmBk4AoWCaigeIyUt7zGpx/vERFnIeEXPjp2Ud1KwtEY37ryq9U2Ybvq
snrdtrdl8FmC5PHj+8IIFrq0nus3QfoeDWMbnhbAfl/q/FKfLyb/yQi3krGvYwrWypMgDzAlB1ut
vyx/Y853MidWMiuqsCuNTdrfCggWysQpGtUW4x7E6vA50wPtDziuj3R+6pI7YIKebJTydYpvVJmD
BFJ0P/voOtaISrWF8dc4H+T4qZdueqjegzC4EW50KWjWUiEyDFm6rL2hxW4GEJdS2mPfp7bCmuf3
X2lwqBGgIgrqe9Jk5r5JOFcXOEhKFNIoqRen1HLs506T3LeF6lU0g6WnEJAvMI3Rru2exvguw5k8
3Uktvd/bcIyY8qdv0bF++XTRC08lFWfpHTpMFuzy+WnWb9TxMRFeC1TIwkcRQWvZpvWzLr1WOgUs
ZV9L0qKuXgdc3nTsrqbK93xM2OVvsQ7trlO/myBcZWGwrnhrcisAkiROJ1qG7r2t2/egF9yiVu0m
xfJLtFYmb0ULM16osRa1YZfRSzRXuVfN1dEyydyRRQcCEq5bJVkW2trKjpbS2SJDMIhgaQIlCa0G
YJ3myMawiFgmE5aOgRh5Nu6q6a7MDCbIWxHSIDJ5ndQvTiv7lDKDB7jfGFpDXFkVRm9H4a/E34Yd
suy3SXyJo602PaUK90ZY2wTxMii/s/gWUvbIGSVunHaEfIzYPGY9H3gfMRSvaTMQ+8htAgS1dA1W
rsn/ilVOjZpkl+pHmZDBw9u6KDYtVA2g40437GX/eVSPES4bxToeEARlR7WDty1BQU2OKWghfdpI
QnGYlG6fCeOqILEqD6EL79uG9OdKxYykc6Ik3lb2XMqLsWjuSoKprmnJnpKMmZOPdqxWY+cZUkdI
DMLDr3bZMEAK/4TZufKhBjbaaNfGa0h3YxRFrtlCCFEET/bfp/GXmNMAJn/K0tqSCC8hR1fCQeHM
omKqRFV40za0fpajU5eFY6rLwYoXQ9s6kjQ6cbrFKguZM5RdAcWL/lwp4aKvRHf2v3SSAClhaqEy
o8onvdrkxVNnhKuZs4hIfqVuiuNw0nq3I8igQ+mHy54jRN8K8GEtJyplL9Pbe9MIoeuoTETZqTjN
zu2wktNqoQOLFYka902LXhKet0m+IW4pyxErzOGSTK4VsrdP0WPYYxhkbZJur01MmmEkXt6346M1
HKxsBdF7qcXBTdrAy5Se8DwE3MA5P1YWHPUSpd9Fs488n+bvRthxjA7IwhtrYcydoDK9kUoWzaUc
OJVFIkxupaovHftoRppDUHVCzikH/nbSmrtNatwIk+xSQQFMqVbJWjfaFyioLqgUEngJgrzGsbqd
ciqwZ59TuSQ4KidIq5yKwuE49vjJsx12nJGNvOKc1d80RbY1eAcY9ntCjFRGHx0RUeE83o1ZuExr
8KixtOlVAwbjvJmJcAvtJqylG1XLlwLNrmLbbZJc5bjDObfe9kQhKKnoMK6cORzdCr7pqONMnBEc
UU9Qa445cuyq/UZgtY1PrYyKSBJBdBV/lUaS0wrNTWf+H87Oo7ltpUvDvwhVyGFLBIJRorK0QUmy
hJwzfv089MzCw7HMqW/h0r0ul0g0uk+f8AYyn1o/nP0tczPyrYV16iXbHEy7pdsWFibVJtAikpFE
AkBaZ8hMFltVKtypE7ZjHDxNY/RijKPT4nGppj3WP9lK40aXSmPVl/ImhCugzkQjALtIKWR4J7eI
uqXVcFMqFQjcjm9X2UtP/BiDlaJMCM2JT5ZQv4wkB3ih0Y9ZVl1OMHppFdJULIQlaXQRH/GNM6u/
f4rKhvHGrkqFVVQjQyE8Z/yNMnRs3FeZCFVn66B76sp4m2XDq2Jtp3mTSc+CoLiasLXwapYzZ9YV
IstjG6RbqzfsMfpMaGd0uYljF7btmeWXKEYYN4ZCWbigeauarpwqlJ+FbaUoRYSiP1BP5yHgK0v3
phjJ8LE+zoQaZWz9XhucSEabSpP9BbfYMEJVaPYCrIFq9oqWf5khSfFirM9hQBPpgpUpE94gnZ77
Xn8OW4TVUbgO7rVaso2sO+RqdIsRo2PqL0WN0fw5FNY+inrrvqVjhNHrQ47WIfz6gxLe8LZW4UIA
YTXahjpeCb2A+kmqjg3UUVF8K5FTwXG3pCg+D7h+GTEz9AlNQfhNpRx7A11YQcwQFhh53AZO+zDu
G5m8Tjb9ISBmzKlb8Naq5bEoyc3axdPG+8yU3bD87IrlnlzsXkTcs50sewLSqgsso4ebHqBuQ1yJ
g+QV0yawemQwJlsbN7kB5sPYD8FACLRsWX6trdTtrcG2DOxv4e1GwbQyp28jAglJ90oYws9WVvYD
vbQIz0ULJ61OFrY1RJulOTu6xR6OzK5e6A8J2UEsWjfBuNiSdUjyvRRoO7Gkeu6+aqqvQOicQc/s
paOgmVSu/NiRDAUG5quKBFgh2l067KuzIgaNRis4NfRUMZb1MyVzglRxynq00fPy405e9Zp2Y0RP
kTWvNEk4tItqV9WxBtOreEZxDJFrpnFrkYvGT5p6WrJXpp3jfFdW+irSMnmfVKmTSNp2HNX7eVCO
AUVvWma3KHjD4epW6Tm7X6S3Jkh/J/9dGh6UVN7o+vCCHy7GUswthTHEcprLoSJPq27rxAIMFIP5
PQcNjmxfeYkqeJo2nAbw1nwy7VKoazn5rREcyogKLnGlbt7LuK6LUmZrtbhVsehYlZTkolB4Eyw6
dT/opqtXXBITjtqL4UgjhX6KOsWkE/vHG60p9y1dWYP+zHIjJvNmoN5RLAEcXm2LnXbKaCVYGdlj
0eKzXpV7UQ7ovUhbU6mPoqojw7wIZEnGsWGJxvDLouyS0tTG0tmuolNoIuK6bCY6JAqZW1Rkhzag
p0gfQki3BiNOsehREqFoCJg0FG9j9VhwE8wzdYKsuWn5keBEOVY7UdpnxMMlO9t1UqCDejN2E/NG
FQRkHt1V0bOC0krSmbaIRxdw6lVuvCvlsRvozOrvrdS4JlmgkJGxaAvAWbRmhH07bcpWcHpT2eh9
sTIUdWW03xOVF4kpOF4UlkZcSZdy3Vf7DGGDSniVZbCXZ9u+dLC16shU0pZoiOK9tCb+2UoOx0+I
vUX9siJ8qIV9lkGR0mj7y/Btq8W2VORjUM3ptXItlvSoT2oQE4OpWIfPFMHbHjrl1B+ioFqHOvUz
CX0vpR6DRFuOs++JRpdqPMU5F3d7J1WdPardPf3yrLmpdTr34Zdp0H3GYh4DpW2sFX40fMkSHZgo
d43sW1jWiQWNpco3SllvI9HwkbO50Y19P5LTYL/KoT/TRE2usmLTFTke0NghjjB6x+WwTG5hvRUS
3QqRfnalI9JEPzEOH3vMObXirUoiX4eBMyQBLNPZ0cbnkjBnTfGzkL8ESUXUvR1M1c+ThFFDTB72
q0FVZiAODy+C7sp0W4X0kJKuyclzK+008CPamyYe5Jgim01m1aWbRPpKbYfjsnxjV263quUEePlM
lepIhOgy8Qaae1YU7sWRi7gYid4CpEksN9VqW0g0pYbRrQlzcZ5tIhK0DHP0vKUBoTPHGyYnlxTS
F42fqMXV4j6H+VoOppe1z/2CTeT0lnco3AY4SaNkUNxgNYxX9b1lgrYDoSHS3ay7ZG8OIuwXEnoR
Awtx2GDvDWyBmpty3upSe5DYMwFSiaooblJMLBP1V7AEvmWuza6hqc03NACZTvQ+rYTELsbyksZA
3dE80HatHmzraN52tCtjU/Y6NdslNdMfqLx5qnnV1NMhZytHrVuWky0Ykq/h9qdQ+U0Q1lWzWY34
TE6A99iF/pSrfq8/am3uNEvodAKBoOqcaVSPYs3sRH0XFoKO0DuYwKxJhb1WPA+Txv0Ihreg79Yq
9SpS5Ee5ze718NOk+TpYsVcCuRDO9CEQWmZYOFpBwmd+N8Zb174k0bl+yV4LJXaLEh0JTVtFfE7X
Gnd5njhiO260btymrXnISfVFxMHoJexq1PzSYqSESg6VCNwnmNadZRwy5C5kYSP05rYMFKdmFgZU
xjEmdGypX7GGZ6ZAKzwPh8NSINwQRuuu617FeaJxnT5GouUqFkWGWumu1jVvnaFwOfeVI9GxyJPp
qRgiirxzLWgMsZ+rC6UlAlG5DONOxIhIxnUteRiWcI//eLge8zdwletRbr1Zw9oxdUMhjVaSEHkZ
tVglwYfWt+UM6baSt0m5s7i6OulUDPuyeB2mV7V9HxvEM8IXaUELkLaLDqUqyGVPsIrXRGJZpJVG
55b2RqIXbhS4QOsLBnrpcdIkuzLfK/E1ZoDbqJmTdhmUvpoe6qcwb2KGDjJvzxx3wbS1gG2pfivH
lCyqbQzVV5+NbsnhQgqwV++sdDfQ7VvgKT+k6tNAT1yyXtTBwnAWeYOoeC/DyTZ1iZ5k5M8ZMytx
kp7xYXaHurmPRfFhQlhKjoVbrb2VyD4LPXbjDgrCdBSkca+V3brQT8Gyl3LTC1L5VzTus+GQM/qq
6/5giWZrj3KpO6rW3IYYxTIRfTQWjaRx+c7zyFi10lM1Bb/SoufgDbI9NLMTcC1YNCDggk95eaxo
ZVupvCVPYxlqr6UwMlKs5rL7bEj9UO+OZURnmnzTwbuU3jkhOniIhAzm4q1OxI2U1hU6oBBaw9yh
YSLWZhwoJhhaQ99bHb2wKX1ZPi2MDq3KM8nTB0usV2OfAgiaHrUw3SdD8W5Cg5/S3osseTPz8/z/
OHJ6SrBsan52EWB/fooCFT5hpMebc6U3u4p30sWFZg99Z+tB+bSANM6M8CNKtI0wkAES0nox9awQ
jgqdfpSKmHfE71NlOAFiA4qMJkNF91+n900TBIERJw1RcdkhNwb8OJ+9SWnuUfnye4VeIqNEihZP
rua7qd0yUN+gEnCeRlrmzDRm2gdRDwyuQWApfwOCpk/fsfkSzh8Fo9C2lbxOq8Aqg9ek+lLD91I6
1ShmW4M7s5bNeLAYBqld4Ciwd0zBM/jn1fKlMGSzlhlZasPTiFcCXx2rg1XBf89NT88H895Drhm2
Ii1OQeaJbwOjurzY592vIXuP+9pXsBrsIFMx9TXpsQ0Uy7FxUrJjEb2HXBV4hawi/bPRZpLwnnFT
fi+FgSOMZKlTED8MBvO4qhD8fImOkbHpqw3d65KpzdhtWjhH4XjTCCStovksxEi5hpul8hPZWPcC
jYewc4racHXmj1LyOaKUZ033E1t1Qg8gVZ9n9aRm/Y0pDz78FSfLUSCIOeAKw404eZK5yVbnrNNI
eldKE3klVOpqYaQrhYrXLxuRTEDItsO4G0bRE6dmi6nlmtAo9Gf/5OFbJ/aVbeUv0kNI0cL1lWg4
v85x/0ANoVKVx59mivlRon4qw7leVAvYb6K1W5bCLwaT8CnivLScEFiVbKtJ3AmfRSL2vuzSE36d
+7FN96a++FHMPh4Gvxt3QkNtqsWHXFc2Uo+hDjEymajil3rdq9p6QXMVx19V+SUwvlIe05lU7qOV
PqAbhQwgJGWfpvsOMMTYU2veAKPQ9ZPWH2vyADmcbgQmNAKTv3T5TNpna37Ogi9udNB1R3Xw+wh+
8Y3GBM8KNnq6LxByBaTZSBRP0i2gAalhflffmsKtCabMEjdCt53GU9ocwuqoZgcpOsTSQZw/eU2O
2Ny3feyUVujNcXIXlW9FOO8XMUE9AkaANYO8r0R8Hz/1+aVWshXYw9tSo1NS527GtJKuHx1A/a5u
DLhc97G5qaKtWDP1pdL1RhN/muhebxDGYEpZp3fVJKzOU4IF0hca1STNDyOtnF7Zsm8DC4eE8E5N
7iqa1lb9WBn6qe/lu1DKb0LVF0e/4p90g8Iq6k6Qf6O6TwG578XPdC4/2uIlEU4LUxnLSPcTIrp5
rK4jwokF8UuoDpl5fqtYLitHAbl+YBP9Y5r+qrD6XEI6mrsxpa5rmo1kCJxgIAJ1PmwjCSDLYmyX
8HS+HfVcYoxdwChKrPe+7G8mtSFPbt+m5tOqXypD8/CT9EKLyVn9pJv3hVUwzvtoo/y0hJbfnhOs
rHCqpdu1eYRzr7mVKKJU9askEmKe3G0NkZw4t7ateDSt45BAbRvJSUQEnKMKPRHlQSw62yg0bwxq
P0yeLQw7wsRXq3ejBaOlKduFelmMZYBVCJUgpAIWMH2ME7+k3yze1+dKE1iJlwUAcRiAhDYxzqC7
RF0pZBup9utyl4uzg4/BPNJSJwW2m7qiRbUreIApudWCLzlR39LsrqWuk29ElL+eyEsG2VPFDwVg
g0gFD0VPl5e9XAUMTbirn7mGk8fFAunDHRMmd9q4atrP2ujtKvNly8/md8lwhO9I9XLhpkv97oRM
pmySf9vLtwTEBa/S1tZvuDsE+oYZCAU7qTxsp/hH8o3JCmMuDkyJPbjAieXmepzXJhu3tcGZhsYB
hClxLUMAe4Rc4iSMO76XgD6qK4x+qilrtUgI1chrrHrV1T9qRV6FnR3cD7RYKuspR2egwo7eJZ9a
qn1b8p8il1Ei7eEciuWOISgZLNlmipOlTvvuWUi9JTtP22lhtm/te5Du5GwLnFlL9/TVeoZ7crCb
n3BhP5rKqQcRhZ5CaThRvOvHxwz9+dTNoGgldiXdCeLt1JLGoSJ9CsttX1Fj0Cm1pRSaAkpk8fMg
bIz0g6ubj66dFgOn7VT9Cs96X/RNQDbZQYTB7KOJXqz4QkGQ6qduPGlU24Mr9X5f8rzy40QlQF4u
kglYHsE1Lf2u2pNYBGAkUhsUcnwzvZXDenk0K1c1HjLNjql4v1ukMK8pQUg/gd3Of/8HMFSNwrbp
R8Bu83Z4SHcMUIBOZDv9Prozd+IHhbt+tK5w4n76rAtIaEImRZbCZ5kthcBOKK5Af3+EI565DH88
hBjHYqnN/OJxGx/N7XALWmb4qJ7nW/bV+3Aiga/FlfTr3zi+H9fsAiNaTEYsM8ul42MnmwUv0nzb
riOHIdsq2pkoKF7hqP3EX/mtMPHHc4V5rUwdo4xdKWAPplKPEDslnQk0Tjtd2PtST58wk73c+jKD
6b6eaUHSNolAuqQ0kMCycojUa8juMwDyL7j+3+DiP74O8lNalpyfe16Xbue93DCbsc9/GIo4R3F1
ukbS+mGjXIqxDumom2nJ+xTzY6SuW+MaJ+SnV/d7pf94BHPRyRrzHGm8gwhcotnQk9+dpVzYkc5Z
YiG74uLx01pdgkiVxkwDGRGQAeMbA0lfxTzGQbKqq2suET/Ri3+fhj+eJRbDThhiYdwZwc0E1Kkv
pbWACAJOiCtTRutnAG0ocX1MeNDQKKXhTe1buyNIwQlMSKndWWcxYjm+UUPhvg5omjYVzbVqr+ZX
kMK/t+rf9sxFfKE6WsQoBKSb8A2lDp1T5mJyAAUfk1m0n4nTB5Qzo/520O5H8DJoEVP6MdCe45VZ
gbtLGHSqd5LlilLn/PsE//itLiIRb6ak5WTB0fut7L09E7NBwntk79gjL/atYD+HdreOtta1j/wB
+v1bZ+GPt1VjR962Ilw0JrMkAR562PDBJ8dYARLdZPuzMisndn2mI7Uv3TdFlnUyb0AFeal3zdrz
x/1/EbrGsimNZuFbPA0OCKz1AgkgXN1iUWCXXmVfCVw/aGX+t5L2Hw9rjKmkCpY+7XZA7lbV5k22
bxggrSLva1h9PqvomXCTOdsjra8Py/llXFnl8676y267lIE1GjWtx7iZdypjwTzLfUxUrqDNf9oz
l6Kv2NjLxdJHZ/FLxt2r8Sx2/4qZ4rEDV5scZYdR06rfGZv0eXjNr0lu/vRE5+30x0pGFgVyOMxQ
GF0Qv05LvM3tTx03zGNn+9d250+kKvEiXEmxLBjabCB1osIoVJI1NyrAlMJpJsBG5UAxpZYbLRX2
9Zz4fWh+aqBlVSPdZcGeYVlluI3sGzRM2186VXGM0Z/MHKOV9H3GbSSChcjH6RhaZFLigIjf20I2
ZRXjbdjIbl3H6OSV1C3SlZzgB6aseIG0N+SECfcIoqMqXnVmpqMCrH0O01e5lz/iSmt+D6OuhJNz
2Pjbtju/vD9e0pxquZ7VbLvBgetvDz4V2i5x2nV8QhVhK98ENwisO8mhbu1yJ3jWvryyP34iOYoX
kUwp1L6Q1BitVAhJqDEe2kO8rREamXzQhM7X4OdrdWVyvvXnDlfaeXcWmaBoWWdrsNX/4bm7SMAG
HSketOCn3WwOtmJ0kd0tzJP+vby/tQX/trwXQUuDzycpGidPM2ZaIHdAqkX1oQdCUCd0HVR6xsnt
krwybi0w4C4+ouiDGSXXB124M/ilZ6QyPQd0O9X2w9SPZrLNagtwC4M0ne6yoGMQFbsDVD+Jppx+
KxifCoJg+uCUbN6ifNQg1zc9E7HuQwUWEzGQysqXLgaltLfEjzg5xSb14K2wnPqBOyW6iY1nnG6B
p3zV+XhjBTtFPdaM/GVJX2kxvM/gLaCLKyX9nW7U28owV2nM4CXzpTn6lWbv2IshDb/OFcZh8xXd
059I1+IFAUmHUd8lPRKiNVgSuhsAWzMnyUU3br/UWXDnaD1Gj8WSryuKK1WYHCuMrqREfw9l4qUo
LnPkUhihhO2m+hAG/ii7/94fv6/Q/7s/xEudWrkM1UjIMRrUVsD1uNemFS/WeW1gdP/692coP335
iziszoHRjg003jB4FgFGgD0vC9yf5WVVtLpn9ZPf9o2nmkzw5tEbqsQDboiM2SZKN1bli91ay2ZX
lMGDoeCblfVNoqnPyljdWSI91Uw/mQW5tPBl4lUrtbmtG8KLRfOSenVvMOoIuqsC4+cg+LcFu4j2
jH3GYkklKOQI07zUeJgFm2BjuJ8mV1iytTbX4sIP+YZoXYThoW3LtIn4pKezBfAHrftT5Hy+hnbq
sZRXos9Pj3N+Z3+E3wajtzTP2VggAozlF0RrX2+mK0XrD8WlaF1E2Lgd+6aWzkfGrd8rxFxq7G3i
deGPnuqp++QUuMn637vspwe5CKOkxIjrVHzUyOmsaIN3SrmSxiv8sx/PyUUcFfFczMUe1ybah7ZK
JnF2hypW7/8fzZafHuEiwLSCXLTZBP88XZH7vX1IpJfTqlt9vp5dha+RS3/gs4qX+o2pHrbC0PIo
JQpE5hoFIo78ZPMHbityLs8NN17qXafx/7QNLlUd9bEtg/G8eE9PGlv5Bj2au89nTjhyPtcIxn9P
WrA+/d8bOe9Ny1KDnMWbGy9DhtgAe1Y/juWjITZebV6rf37aCZf6jWoioNiaKdMODZSz0CAFAFLb
NnPtK3f2D4KUonlx8JMh1MXYZCtXTm+/vDEtP+Dcuqmdxb5nxu1Eh6valz+EZvPi+OdNbFhiSYqM
Q57DYNHOnHI9rT7BQTqyk3rXpIHP0fEvUdO8CASyFjbCKMsMTZTet+LF7+ub6cxMAtfxH51/8+L8
p7I4R6ZUTDvQ2np9RoWsZP2K2MBPe+vi8PdiEikCWKDdWFdeqr6k2mlWW8fIQ18EhRBMwbUc46d1
uggBSaaO+pSiHKJBcs6yR3quEEAiO+d4PtebQJmQGH+GenRV5+X8DH95M5eSiEykhn5uJc7mbIt2
TE07UMS/31+1gD4fwL99wHlR/7hhdLUsQ5N5/+6JrJFmO43dz3FiToR/27kaQ17rUYA+VAANSq9K
h/wQSy/FEfUgDBrpXPvFqZ/OiR3oT1Ldu//eaz+cmktFRNkSgxK0BAJY+o5Z46w4//69PwVK4+Lk
V3OiMeniZQBS94TV4hUPEXp36qZBgUyzp3XhXtNW+WGnGRcnH3WsWkY6lWeQX3WzBu9zuzB2FGCG
/fthfnoDl0deT82QGed5kV4WJrPKfKYs3f37l//0Bi5Ou6LNtRK2yIQlmRQDgladEvzxv3+3fP4l
f9uxF8c91OAt9ub/iN8U+8qpd61fOcFaddt1+Yga8Wb0lq10gnWCdHV+c60t+dPVbFwcf1PHUxtF
swkp4rcPxVf8zCvtO5qgdkvwByhgA/zYBXfXPvB3/P3Lo16KnavdqFmpNU47sYW+Jc1OAtx1CvdJ
CMIt/soM/JNFKHz0z7uMaqfoXfDpugI0ARpveL9k5XFK3yyITFoLtT1B0TtuKfd0r2hfJ4b20Shs
F7lhNHlQBZSym/wWwL6bzhkIDsgdkuGa+I5K53pRxddjPBvcFsDfj2nX20pR4sIGIiKVbbThdj0g
/2ywNvEwrkq+UB/tIwVMgQ7gcAF4abwvPfLl4q0AtGNOcRhg7hyCYIwQ7pnhsQ9C5Hdn9c0B/HS7
z8J5IwbFpgfhsAgQEh4tcIu59asssX0T9wXNGSV5DoKHeWhX/UL1oR8DNUaV7uPfu+2HnaxfbLYo
CcU4pbjbVcFDB8NIuHKVyD9tY/1iMxl6AdSmD1Gjaj4VYJ1Zc1pk8NpGftfn9Gqzequ2sTPMIbRb
YxWqjCRnYFhtGD8oFoT7cyLN+honI3trdSYlau51ZbdrxGhtzrGbKcWNmn+m0NLasfMKQ3fPTgqF
5rftPjXfxDPAb/qFEdmQA3GG4NXocGnbvSTuYaQY5b7OvzGesivliGtfDV2XAYwMFsiC+Fq3waYH
ldEZn52IDKCQ+hmveepLv7VCoEU5fO1vSbfsThdWJkyAoMEkzxAdNXuXw7eJ/F/BY2KcQIvFZ2zO
eOz0aZNp4HFvy1zbqJGnLqYf1ceo3BST+jqkip8oOFH0OZRkPHaPJnYUkgSUWSrbh0IdHIQPvQEi
UFC8Goq7VDt5eDY02SlBhRnVzpqDVT8bXozxRL+f6mgjnHGl0OHSeaMUW0vNgEEgK5EtXiI8lJZw
m/cYfDMTjvA5HCUY5EgcTOCFdMVR3UpD7MAL4fZII4j/MXR7823SwXY2UMzPVIt68jJzdgrsDGcl
8bNWAERZ36dQS4JZ8/OKwW6l2BUeYj1cI6V5H9KDnB6Y40CDDRLEKT6UXHInuH+q+W1Fnyrq4NUZ
kEu9XcB8tsB8Z0BUAhG6T73ujMoxNeOrUrBKMSdXTNRVMYgbaJxOUChuZhSuROdogKNe9Nzueg7m
AyBQiGzrMHljGdwli4wiKQZxGd6x0D6GVniy6sVWp9K3xJsaJY8wcSZyuEm4j+bMERfJy7rHUL3r
GP02MyhY9buo5s0iAnnVB7tEw1lJCi/v4RYC35zAUC+p5iat/tAbwGkEXoz4KgTxNoA2c+blNhp0
0Ow7KQ+tdAqaX6M4r8UWRQ5DvJI3aj/G14vkB402SaKGR9wRErEkfC7LZ1B9RQhWRpGwHgcF4D6G
XWa+quiZGQBwKTTd2TqbHEnbAtuuXNx2UWDLKe9R6VZFINEMRpdAZjtYJ6GugDnRH1jeJOW2Qbmk
lsv1kuNHDzPRbI9ds01G1RuRkcwbGn4DOBYZephh6yG2eepuqbHiIrFIKx99pq0QorFqoa6s47fY
UZ4Vhj33va22bAK6hsYEl0ADDRF7WT542D8FluxEEbCP/hWtWV8VA7eaHzXQGUP+XsofATjUEIDW
wK67k6Z7ldo8qm9HkCPpCLJfMHGZAQ1fal7aFjdLpe3DGBdt0IR4dyOXadlDYayGCuAIplyNJNg6
bLh5RMmhTY7F/FK2Jh4vwSbDh0eNW4KY5kWjfhMBsRVx7BlT5X6GWGe+SBJjhglNpVLxdODaImjS
LH4qAVuXDeZkXlJDhq78HpYgAtCOYb1ZC/QG+vVjZTqW3qCt0ezLtMLGc1QOJnjFHhi9Ot8M+cdc
hPBI/Lz+nMr93DxFomnXsuKV5rHv0XIKXQCjcGSkZ1EgvPLw7SzQkdWf1Fhw0pwHF+NvoRvWZRU/
4D6JiWt7l/RgN4RHRWvv5gEDwMRw1NGEc02fOr5NxOPYgtoRFn9ALmGMh00iTMjElHaTgnOxNnl5
azW1O5jRdkI9TD2qE6wfeKamJKzPxA19FlZS8xDnCj+KdRpxcyZgIddK1zslYqdS0Hqa/laJ9xUM
oZ7ZDTI7ouhnfe5GBmxZXbUXvaF5TdQqgU/r390QeHmbohPCEWbbTmp9Z2kMCjG4CcFxiXnpDVoM
M/VNk1JHb74DJCaF0jpm8q+6QiumAvWEPWw0rcrIWiUZEdnoNwuNXWhvtlSfztC5oX3tsvzYiF/G
fJdyNASobYJwsJLuUEkQoiY3V190cXTq4b01b4reFyv9mBfDZpArtxQnRAWQro594rE1IdIiwus2
fKPmHaQaY99PcQQNPX4PTb3r0YAo0g+9OMApAjat2GJ625WfQn0YK4RpCStL6WoMXcUgexCJb2n0
DOHclQV80eFx5dGDFb6L7VYPyWAkftmDFAKgGkq/GVsP7pmrp98GCCIdkSOzfBranQaCpzL11yUF
hhhjvp6/RVHj8el+3zzk+jnsGexeQIepsqmELeZc6NPMjkkWlSbfXXuHWY47JsOqqzxNPBUV94kM
k+JrUOhZQqutOVJjAaexs2wRxQwZXdmexdAf0mxtFl9G4TcDnFgFNmP2IQsYfnIlKEjpLTleVzFQ
pYye/rCT271hFWgIQOvU4VQF/cMiYkIHRhXmSQLZIxtBBmnW/WDsWqDUEK+qGH6dr1STpzf6oQdr
bbQvQpYy9AdsVwDSLJDnmZBi0OP9EoZfiQonrX9KpooE71nqgKZqlZ+3PM4XOvWIZXW31XkALv/K
p9OETIga09mCvTbm/iDdT+EuDXMw/lsrp+SNC78DFWJM0qaa7wf1XaxfZvgPS/Rh6SpKDbTyc91X
0XKnxFgJZemGPfBc4zbAYhL4bH5qQCApCLqY4L/EudjFEroAMiyNoXsEzglk2SjdMo2+MknZNO19
Hr6o6Ad2AXQ+opzUPc9Fji5QuM7K5VNTQ6b8xpcpWStB68i4gtXYBiDHS8GRZQD26ltCpVZkgJTz
aDeHzWcOD2/Oc4QZoDIy3PkIxx6FD2VGrA6IQjahVw+3tdRY0w4CQtFkt82gbzTrlKi7QJE+aag7
cZvu9MJTYqYxH414lOtnUXo1+uguSnJYwsW+1D9L4JuZVa+b8LXmGyj1k5UiCBkUB6sLoUbS3h8e
++pBQ09nLgx3XHQ3TM8bttpNEuBj+TA0H/KwNYH5LjJMXkQVxSQF6H4sQStP/WNcfug6VN8uOzbL
QyO8FuXiMBlbMZN0lgGk2AEphNUk4VLazXZmQXW1Hrg4fRF0qD4Tm3V9O6Mrsur0gUtO8hKMJGM5
XgfilxoBwUkSxg9QuGdwG7r1UKfNB3QVb4TApBMY8spkjRYa+qAg8+XbmnNPzsxVDupaB12Hb4Ut
qaTP6EZhpxkUL6X2Jk/TIUZuSAmjhyymR9MOtIcGIIfBPqxOAQR3XcOsr1M2LVi88iBL2gE4FFf2
+bcVnNjupZE0d0oANqSvi0miEkgfRtv6YwPeOqm3AZwxbYA6mKYQYZ/nUvCkERkBDVBEwSgiHtAo
iqAqCLtQw3sr+rxSpfxuPv6tUrzor5Zd1KdVNNDKZ8tG8uLF6UOjBPezmqxbsHyxlLNkgpcZN3W1
7Nv600jfQ6KAnOlYTyNxMDxEYPAaU3KMRnBCaARZYeF9Db73tMATGpcjlxuIxlehR8VJi+0J3Ssh
X1ti4UIMrfBjU3QmgBai3SDkc6S+Gl62CaMpNu6tYdf1zcaI6AWgRWJZ72KANEw9fGfFCGxuo0vP
TfI6UQKVy0aLNyPKVHGHXzfXCyd7jp8CBEKssrjV4KQm9ZNWof4nLqu4hGXFpVoLycbsjUOSQtI8
z04dCUIHrPkgeJUl5FKM/+LszJYbV7Is+ytl9x1ZmB0oq6wHEZxJiaTG0AtMI+bJAcf09b0Ynd2d
Gd1xb1u9hFmEQpQIAu7Hz9l7bRQ646INPT4ATL65BDoz3aZMM1mPBr8OJPJccONgJGZ6CrqzqrDT
+RXcITd8DKOrgBcMUuYESjskOkNUr8AYFq410zhMfQTQu8Jw9D2Nn7l1cHnWtOk+knsHO4WjVRvL
jNjNPbwh4iYZjyR889vBN6kuaUcYXh6thvw9Sl4qNP1aeCh513qD3BQRqd0wlMmfU/fVVpfB/7KQ
qEaGClJHrlMeGlpoWk2ZjXcyyYa95a01F9qWpR+S/DZnQQyLjn1qCLAjB3V/6fD9pYiCPdxAkbnW
4FNcRIt1FUMF9DHymsW9xQfp5oRIp5gUsAxO9kkfHjGliH7XenjUiWYc/Vd9pNJL3rveD+wZ03l6
9kzq6Y+87+FlPOn6OY7eLfsoh+ewyVZ5DjSJdU6x09gJ5pwLiaJQSAackRviX4IY7kmK57JIOpYy
oeEqBQnf+8Sy41APBPGBWhotWYLW7bDzTWPlueEl0cxlQsXXHj1WM98S+Dj1Q1egA+r9vYk3tuvn
N3xZHKhFIOqnqn313Yvm3xsopqVXg4ayn/O6fLXtHLvgj5zcL3c8o5jmTmYJLDk5c6O1UY+h/MHG
ygdN8eqe3oX4Liw00yEa/kSL7suywT2jzspyT4kOUcY3gsTsF6FxwXB1I6mWfREuOvvRYp6uz/xv
PTuE1j2GhTa/dOAvaMtNWkenp9gPthZohnXMwFzMdVDUT1Z9X8ckh7MKXcMXN9ybTXos6UaV90Kt
VHzWtGezPDjDbTvfS8bz+Z0s76NxZwCr9Z/dbO+h3GjeIlx+nucHlbGpk0NqoHwfLyrCEOKdQzRs
vXZR3aZp7yJwUVFfXYQdPZZE80ArM9GpQ0hwgpK3VAP1sEDhPYXkvVJlF9mar0z1OQFZhMepYfZe
GB9hN+E/7ScOBpQR/q1V7+x4LUseJOgHcuHKBrgcQXfRosiC2HUWXvtsZC0zQ3PpoxRw6nTd9+2j
p7V7Q7lMnl3wfN+cn/O4vZGYj+PG6JD6Aedw6JMLUH1euMMihcUupmpTgUlzxPZpSbWUIrCIOAav
mqJb9ugvkDFkEbVy2m9c5W9rmQGr2vUgGggy1OxlNeZB4QeuSDgZ6Nf02oWG3MGXy1Ah16aer2ln
obHIuhPaY2Q4t4WPnSfBXb/qRqi0tMo6VhBv62W7vsCU5OLOmWNsFDdh/NaWULqAv6UUe+peufWq
HzLO+CNOHcTLOI3yu6R/zK/Cx2RrxksDrKBpANHAZ0F64aWejZuR+ylTFD602Dh6Q3CEZlmSZsMF
risXTy8DsTp+BA4VQBXYkq1zSvMPOW8Twv3CFtnGU1OaB8/rQaxYuzF60DrCRUWzCuFRFGD4SJLX
uUy2PFdhcrQI/uycWzXlS0Jcl9PAxNLNl8kQE1jmbW092hbGxqdjMbdQClI83+F6cH5orrxJjD5I
ho907B4SdILW1iqee3GfwGFs/fK56+xNXkXbOOwPJgfwP98sfyMs0t1fNAKVcMGCeDxj1bLccnss
+4fmEu7mQ7mtCa8P1/A5znhQFsYOU8mlevB3xlLeqkN7KoJi9Vcj8d+1k91fxgmD0buDTYdo76nu
0Y3wlhQmxkrsszOjVyNcl1258Apo7t5XEwJ/kDh5EeYNSNmHRpx8q7pUKWB/P7r1w+8/vzq/mQv8
muwjZ7/BS+eSwQXaJDXxo/qcQaO/HGn+7vV/mTvYmdf3TS6YnuJL6Wb9EWppPLGw8qby+d7Cdq7s
rU2vgDFkC5h8lqzp0Wsy/UWt9LspjvvLcILY1coNDT5+ywCMI9ONTltv9CRO3jIIsSNL2w3oiYOT
c1Ym9XSj5BK/P+1CTi36X4gvftf/da5U/X8avOnuFOlhPU57xwTvV3KabR66RMEpYYeZL0P9EsFx
s0JogV23kcRot2WzzEFWDOyJ2oB5WabQv3IOgVW6cKknVfc948z+8xvhN53vX2N32jA1xq7DC2sl
QOqaG+g7f/EA/mZe+2v4TZOlPW3cEDY8h+ekQ4TJyl2XJ82j+qCjmYl59997D788YWSKlKZPX2Bv
y6c8joOWw/9/75V/mc+BBKA+ZC/bO/Gat8Nx2/uLq/O76/7LAyIiI7GtQgyQHY5F/1Cwkfz5r/yb
kaLzy33vslwMDAGGfTaz69AOqcKYQB7SbEs9+PMfYfxmXO38Mi7RbSl8Lsyw1znTpiBYXf3a1N7Z
KU0TsEkp9BdXMj3H/Gbriz//qb9ZUpxfJinlbOhiur4xF92tCQhN0VyNAcj8+cv/5rr9mubCgS0u
ZqSPHNn0m7DexzOTPuI6yaL4i5/wG1G5/muaSxp2yLsdi3eQRVBYdNirxg79AtiL6N5I/BVhtqui
sNfKHU4GIwtP5mt1TTJPrADwXKBqWDWptQW8cpNp5hfatE0HCZGR5cpjEDc5b8LUN+Wk/uKT/nlx
/x8Hzl9TYJqYHChlc1VijPJqtA6trJZ+N2zBMG2Jf6YbUC5L+z6Zkg8n9gCs3DvKfvJLQQhSvgf2
V5BAPlrIzBRkwlUGQ7oxv6OU+UF2H8f+aqI1YZCK5l0rioTpC9y4qKUU7yDjhPpKWnLl5u9ies0c
moUDOMgpe7LNcE302SKC481eimnowR3yZZrDLZnHd8qk58x5lNrnf+/muN40/7SKTxmGZLxJw97I
CXLlyNejQZnMUx5//fwB//4x/kf0VZ3+5yVt/+s/+ftHVU8yieLul7/+1zH5kFVbfXf/ef22//3f
/vWb/uv2rU/K7+rX//Mv38Ir/+MnB2/d27/8ZVl2STed1ZecLl+tyrufL8/veP2f/79f/Levn6/y
MNVff//jo1Jld321iB30j398afv59z8Mm0f13//59f/xxdu3gu87vHV98vZ/fcPXW9v9/Q/T+5tp
m8LRDVd4NsDkP/5t+Pr5Bf1vvit003eE4ViWqbOAlpXs4r//4Xh/0z0Ovb4wEYHols/y1Fbq55ec
v/EaDMYcYduu6fGl//V7/ctn838+q38rVXGqkrJr//6HZV3fyT+pE7CA26bjC8eiD+ha/Cq/3Bh6
lnYT0083YIKKm1jVe1zxuAbMfFxqVhftdSeL9prOqKSod7N/noA1xd4MKXZtyGkRdluptuFUX7ow
BBIKDLIEz1C2VEYuR2uvak1IqjQUqeQp0hh1RLPiiVEap4e8ASnka+5Ojx+KujjleW48Fa6JHWrC
OZW9zG1JnsoVvpUpzAyJOiCRxgTnLkKlt/tJWc95AmEjh+fY1rj2kYg0k+Ov87I8xTzPU251e0Tq
R5Fp9wbNrtykJ9FLjxFx5hjHSR8OPROjwEYg7tKBUnp8LDFCeG5DY6ayV760XoSrMbyYTJuNQi07
psStVQZF5b+XSfU2F29zan1GdreyESFYssbAkazwhj26st7aV+KhGTOEHjDKIl0+s3Pii2feEuZf
hfFjzC2Mr1cSXR47MLLZp9s8fIvieu/W7zEpBOT43g5mfq407caK522HZrytn4WIVyZTbS1CZSe8
VWMDMpOcw4xpfe3UWrN2rGxazQmJdUPB4mcAr5aRA7VFC+yK0WsRrokp1RpBY2pChSYzQJ+tu04d
l0Wpf2+jVZ7B5nXlSk9AeTd9Ryet4OzVPUHLoamTiOp0vciSlpnLGLiDh9BhEFZhvSoRIfWliU5j
BkwGcNBy33s93jQi36TY5nr7eB1aDSLiTDyK51zztw7ovS4ZN70FYc42t1JY556OnsawIvBIZagK
sda465hkhN4mTAhVstwZKiX/iSNKBjS9A8bSY5Rh/Aho5JJhIX9smBDNAEbi9AR0YxF5xT5KnKA3
eaHc1bYJoGMfGGxcjuvKfolSe2RcPuOFm9xFyhldS8q3XMwrEdNATif/wc2lychQWxWm8IKkA+FR
EeDQ2zaM1GRH5lFW36I5uVEtEyCfSAhO75N8y67ooLH/lI9RFe27dnyodTSgONl3U1wFGtgKeHN6
u3Ln9M7R1XeoVUs7izVKIewLbjUuuxYUoMyTtRXTBOkoqm2mfgsYbnS8Yx+ijZ69xCPoBmnYr61D
P1ijN8Wzpx96Tghr2yaQLXEAzBQAqBgPlPsWe3w5rPu6pGVaBlWx01UNL6oPemZuqn+znNcyDPrw
HUX2uirydNvHIrnVneJQ6AwlBp8GbUEJci4bAgXpSWFLVQ1wtzz0t0ZZALowj3qb6Vzw2A9aQ8lb
kSePul3YD0XU2fcKCphQ3d6P+3PHsF2nHdDTgR/0qzPc51xBx6Xh+7PX2Ti0brWPtQwAF0TAOHtQ
qHbiPv6gBxTrxw5nfYl9Hm0SpiqGL2KhkwA24xDPjPER6vP1m24mgeah+26uRD2dnG84qbGalm7/
6PjkPKYzeor80GrY+wfztuOzdw2LjJVFZL4MmCInc4f6qAMpVgj9HrNpkDOmcpy3EMWwyhmTZx9l
WW29KzhIEQBqVsvQDgOPcb2msziCv5jd8NS3R7celhKcrUc7NXORUlN+KsAmzbweyxa8owxykS5R
F4zliztAZ8pfLZg1VBpiboKwf8DuWoONy7lhmOmGSJjm8tye27BZ63m8cyj/beNRwy9mkkEiby1a
/thxafppaxHrtL80RsxQVy0AtogGqeGs9kc8Gjxr05mPaZF0WQDWB2o/8SJ082ZyU5L6zJT6VOmA
DhFJwZx05gITdAQ5rYvL57IZHypkPI4YV2MGHa2zYMHLVc3I0AGZYGGaDTrffprSfEULczemIEFS
8g6QdkXTE42ZHlTl7H63V0YnQpq5BQlA2PbYxUviyNhcXiqZLSf5nLhHr4D/wxfGVcmUUcIRn2gv
e16yHL1kPUyAq4fklI3+Fh+IsnZJ9gH3tBPRcibzpHCcRcEwm3r9JqemaxOkA7TqrrSYxGtocNnL
ZISZUP6MscivBtoMey/6p+J58JL7aww6rRvO5tGPQr0VAAfj4goWZIbnGfON3oOWtQ+R/9JE1bpP
ekpmgbf2NYq/m4mUOAADXfrB+fMG/N96SM6JIR4kXbdujIFzmWfZ00DDydSbjBzZzhyazqwn7VBw
KLVRqIBQK75nSEsWwSNaOUEYlerWbNtjnJKopENOaKtzSvTYSJT6BGlUrJ0Oo9Vs+t+AZn78/Dd/
RvseTiuVNicX2KTNIA3dTKprV3glGLcGFy8TDAgcjdWYK/CKgOcg62rxUz9bO+nLzcQRBA2Bt+km
SAtRdu/kDCKK7HaAxDS6r6HxIzTuxgLAb/neQZVK2INnRHgYL1BPvbfJUwkocIYh4pispAA1WDug
M9ZoLoitaDoGehDK0/u+VIGfOSA2L4U74D19ctMXnqCli+gk6+ajjv913BphvI0GBBxG9Z7h7nLK
DvO+ol0KhIPhTVccKmL5BiZq44DazwsPvfNDIHUrdC4tBb6uyKRYlhC0IlneJYR8zJA1wyuxsHDZ
5/JsM4liJ0drV5tQQBjEhhkQ03atmJ2DAL7TJ0Qh5Mh57r7VPq+KhhgORed8lSx5VeKsvNYiEAES
qiRlgR6+NJltlNXC55k2hpXH3DIqxqUdSaZUzYbtfa3SiuzGGukWk6kqo2SjL13VROT0RyPkY9Nl
9h5ahJb0PxyIyeUsmkU1tpuo9y/VaBwalz2Is1w0IzNg90wr56Yr/O/InjaA8oE7BoR40lo1L0dt
gIJZ2+59G/pv8TQ8uGX6jt4NPYPRrATxECDl/GOR+etBaM3CLuGacqMWsMZYOlFV4oN5pY6hkAzT
iINTS3/F6tXJihNSlki3yQb7yu4H3F9F0Q4pBS3mzzllZuXb0crpnccmspmeQ+PhDkAaDukpsRhI
OYDRx4MqkUqVRn+JEnClwCHo3TESP+RCIjmsyauqOcJ5nruR3gzKLKLBi2bUSO6VB9A/iqfPvKcT
4KtrNUeqh+8/mmlDIhlImnK6CD0+2Ll/jzJr0TMVkqhCsyRFWho0c3/b6PvO4phoecyZCW1vh4WS
004O2qeMWCWBttdYUbuqYTlQ+6oevRvYWzbMMY+6xtt1862DitKNq/KmD6t1m344qRX4Zb4SE7xt
r2FA8ql65L0NoYQheGU0e5PnUC3zAmpcKtKlqhwfNuROhSU2xsgGCiUu7sbpXUtor8fnfKrXYVnv
lU2GB6o6pdV3PpjOG5Q/jMWuUp6b3tD1wCucH6H/XfkENOVyM2SMxPRbBxZUMbVBSs+qEhiNSrnX
5qckNvcD/zRfGcF1vWGR5ilobwoPv3E2I1CzjoM1MD35VHDsRrNeNylOqOoe5POm0sYnQX0YinCV
lMGkcygnQmAcUqLn8dc+caZf9P5nklfrFDB4Ow2bGapqpL82qbu04fAI7QFA3mZs8m1oTCvm7PA2
a35+sQB0xU6cP7isGxP3XOK8VRz/kW7ONqsrebW0KmGV0Yy4GigKcZ9XG0EqBirgCXmvb5aLuLcX
zmQv+wFqUFI9JHaKusld5ZV7dnn8sW3L1YBWoFZQa6GXNXb9MjhYoaIPHtOdVmqLFm2qGvSNRhkf
W93ZV9QPob0tjdrZEtVwZ+oKj7CZfWWDFaTeeCkgVEaEAhOJULcM+mZSa0ZCgTWii7SeELNWZGeV
TP0qceF0VjPLJXoMe8dw9KWv7R+Ax4slG/ypmaz71EWKHjqKdLMr8ByPSAvXsqUU+cCcyLTnLsry
mxrU/4Bml6QURuEAozsRgLG2FKUotTXZQC6j2IpTHEWOj6rAU4h1uXYsnSQXQLatFhEKtVj7LLPH
DvGFUYP0a2hoZ6AwGLtw82bsXqYDFEuP3roOzcw1VIOJvF9szIZA0B1MrKXu2YsQGTVegyO83BTu
vMlcH1Gc25waPdtqDF4c0r5pm18GsNoas8uso3RB4kCzPNPVkbt9iRgQBL+DXgMPWWoG/jRAN9ub
3cSZrUdCy5SSAJ6ZUVqWioXHEdcEPxbP5Z1AyZz0+mpOgEkfve6OzZKNhX0oTDa6i5hYf+7ca/G7
Gebu7apNR7u0TabxgvT24NR0jdDhhrueaqNiU+tYLPryO3+beTYT3uCcPoxhtMFpvUYrc1OT1iJL
77atwyMT4UzjyAlwLjc6JLM8Tik8UWDtBvCqkiKlmHdisPa5+ZS4ySYTzwaHpTx8L3D8Q17eoI18
1HVu1WEOzOo7zTOCCPLbuIyWorwY3hsJHfCugUBZH9fpr+m/lcZ+Cr11AeOaun81rzLrwdOdU1oY
CIS2aM45b55UD76RCtw5ZE12k8huGTovfRQvZ5cdOyXAvOOqEnaibI/JUHpT4PZmls84rads1lOC
qVgqWu3emRD+4AnPyQYwoGv2SKDy1r/R8+e5ydiUvcBAJhWNP4DIcTy9m/h8UlI1Zl2s7dBfdRBu
q3bgtBStZNyva71YS+8IF++9nyldcoGcaF4S6JZSXpnTsc4QOxgPzgSTzDqq8t3N0PAbn5bjrrQS
vme7SWa5FkmynUr8GoLUKj86SpI5PGakWXVJBrUnD8+p1G52fEYvqCtnkvdGZIzzGyKVhZkjQRyL
tUuBJdBoxddICECazA3pm7cHF/Gux7IzHbzy4iTaJgN47tZQ0/yTlCJA/XlrOBTVWn7rx/4PRbN6
DDO2ZA/RAacXDXDbaN6aeBaza8BFhcRRqZWVP5n2t8zn41SQO5jJdQ3wLLEriq3k0KshXAyq6gB9
AcH05V1axeVKNvAce+3dSZNzrtXrMWSVHDQnCB37GlOvhcuk8O4nuF4m4uOxuSrXWQtQJi5ywZKR
Mtkd6uEsRTQEZoqud+i0u0n1K11vPgrxmJRC23TQ8yqjOGdRuPe0hvpQfwzzKXAdkvI4vYyK5A3r
Ww6kh3XTqhXqDKvmJCk4/dRbzeS6aXLaDGM+L8hdGN1DV4LKRlNas/jZXruOiOVwBp+tRds0LrkN
hThP7D5ysNddRv09lWf6ZTfTR9ttkRFNBBjmbYeYtCJbiNW5Mj48h9yDLN9ZE8VhWW8jrhBs5B+Y
EMEZekxAWaacvUGrHU22lXvL2Sl2GEjZO99G7g2d61aX+45jfRQCrkWKLC3rVteK56scX07Mx72v
CrnrYKNm8elepbA56gKFGr6JttjHEWo2PCxajWjBTKEsz+RAxbfh9OL2qID6GXEDwcvQalJitWrE
ZD3axkg4y8iaHmZm57EFrjjM0ds/5J5aC9+8GYYfvv015Z+Tnq7DKdu0jnNuSd0b9XTlqBa9BJl4
5L0grRNDcxJ0g6IyI8HDOyaaehM+5GeaXDf9hCr0kuviTuWImZeVD9h4eBs4vUrj4hmi2Wmds8Hd
gfdHL1bDQLZXDVlqEeFC0waCjUQU5F3jBqWOAt8x1G6yDX1/TFjgvkkliDR9++A2j6n41KeGBjpl
pzS5Kpob4uLn4IqOrNjGvrFxI226qazsEHvNl2V/WamBWiI7CI7aYzeuKmsCC0fggOLc7xKU4Gfi
5E5y0VCjF+nwmlTak5N67AzQ4Hi8R3YHyQCYJHZoelXeMl2lm0Xv3B22dX9LhbHUx5qieFprSt/N
eJMSt/+OgTvp0t4qKHfE9EVYJnSaoUNxShrSxayMi4cmptoY7meaOWvpbBzfXWseuRxEZnv9D9du
wGqn7LrnvE0uLs/BaLPJ1yN+FUavk1vdqrLk9wBo6+oPoVmDsKOkzX3vdWqigMAgHY2dLYhwSedP
jutoLspAH/wHCRgeibJAJ6EOWoMkjrVU+8bpAzX7xQRyzBH7504JQ/pZa2HR2Bw49Xzj4MzIbCoI
5x1lKry/aSWGr2RE0t9imfFArSfEGOCqGPujqwlsBQOqIssAhaVuR3ltyHJEE/NLyOm5p8w3iFos
22rLcQje6cXMJwJPlz0vxN1w6mqiIuD6vvlZ8xhpPfFuCT/L08SjzOSTlbZvMhu+GknWquRkBoOa
DraFCMopXs15OWhr2oOBGSLVQZipG3CPkk3DsxK2tDK0AhBpsRucaV9CKDEpPGjDLmDTPJe1f7Sn
es+379GVPg0cGXVzY47+xvUPU9odxESLujuOhbMmAYeCNgkaWRHOlcCIvy+chJlrHMTdc7bEUEQ5
3QgHfVuOwuzJxv3ffjayve3lQ0Emg8OZtoB72iF+z0b7viBt5xo/Eod7M0Fgl5VNvXBRZ02hgyqx
jjdm1McbLIaPra44DF4DUIq9icHNvrLvS+fdn/y9lhNE2lQP/Zh/1nR8NLOC2EmoUEIG7LFJP9QQ
rQ26Z34sVgYiP6ovs9zGLaO9Xqz9AqhkjVjfhOfkQJVnb2wnvEwmBSz2vQILUZqe7eypBVaU93Fg
Nk9VLDZh2TyM1cCz8VE4r60Jvzn/weXYd+56KglseMxAFFVMW3PxVlTNcoKurYjvMGNYGLpODGd/
jK62K3/cckrG938/ZKwTlY0u0VvkWePe5Ka/SsnS80LByvmauucC05MnP1KaHumMgE8hAjSaLwc1
EGo5aOMgT5wbF9pjK72DA1+VwLbA9C8QGJdw3FC6rTU/C/QclDrFCdp9ICx4kThZJQRWpa9R9jRz
5oidV99h8fOw/KDKb9OvkoFCivw/BzKpIiYiXnzv1/pnMiRb96ooVb6ExW8QQ5khyJpQPUlCytrr
4FBlT3E+7qbaPFKjn1qT/MI8IrHjGhh+Y9Uu4ajsvZBOEMbmGvldFpfKgCq+KjPP3E3ktfZo7yAD
3jaR9xDPTCE4iPP0FfadBD6utPJY9S32WRSRB0UO4xZp/bORdtVtAsFnTMqXQiRPnZoH1pfyZGer
cUrggYvpbYjRRMmSJCh7OsOQIWgzTZ5FZ9jLWeAVM3wGurmw2M3GtWVSNRdxZyw7foDX/CwnIZyy
TLGhnrSKFRnMbzJth7jd5RK2jwTlkajrd8MZRevksteMUb9mbrWOvGlnE45T6NGuoOOklUbQEpc5
UN7SbW3ljFSsA95+xTDS0xPpywRJ3u7M+kYrc9oVcn6uC20xxlq8//kH3VREtal+AD93TizUkbZ5
cKQEIm5BL3ATNKlECYh8ZYQzmVdqk/XxqrE+BnZ8xjSQnWW9VkC78aCbd75bP7isKhCcRdOSLOC9
u0yASZhqAZDnC2uKvtOeJz/b10X5IhPtI0NgWEfUPnRwTVqiROmhdIgLdm+C1MfRe/ZihSy2pwSc
TJyndR2UPk2njlwcz1npZDPFZEZunUZRkbKxWmhGxp1EGTfKFFUrS1B9lRAPBy78YcqaZZK8lEzc
/NRZxBUZNDE6VExuDc1nk7ul0dU6Yx3qe7xRajXmsQ6UCXSbmZNCkEw8ELR4jlIk6Vbz1NUxGNg1
h2Ury6LNNMZ7xy2jten0Z0IGPkPtKpVR7F9aHIYHEVZLMPv+IbT1HELxcNdp8prlhQjewEQ4GcYD
eJ/AGd1yQ7vfCWrnmJN18JARHxVbGV1ho2fwlvkUwdG8HXqNHvXo0+JySdIZ8sHdaIV1SaMW3jlG
i2qiYYiwEhForMer6DA64UhAqhrXDgbfdHIvc6TIHQYzZTAcG5kw3WbbDgTjDsvLYRpXjhFPh6uU
smnCu2oOf4wINleNZDdvBGd3acOu5Q+94nHXGg59et5ddCJy9miTH+3sMapFfq+LbYNQLnAi52zF
yNwJVIa2f7QGkNux1393puvddI5Cfki8bKuEc/Qa+6Ye1LDpND6fxqdjhG6KjdLv5W5ufXIjEkYV
05XtT3Ty0E/hsoV7ZOhzuMsqFNZCFN0i6qxph/856L2B1d6Mo3UZsgsIrsXCtrmEGXf7KOpHJxbN
1u+bQ2ZF4cG0TJ5eYaO3bpw1v9qT6pSJRdNZ1pZn3aTCOPgaKE1uaB7rnFMtwlLHowAf3Nm7GjUa
NPUzvYNkYsDS9MXN3GfpvirUNhdjjvD526tGc6mqFklpTXBKNFZvgulmWpR10M+DWHkWsTdF5+3C
XEu2XZh++D43pCKTL6h67L0Tt/3eq+2XwrfLg39tQuUUfN1gU14NdBkM9hCXWimj2gSgN5/mSqu2
Mc3z0ENlLwb9Ka8sHzOgqQejYDRd2tzXPbEuFWRvXYDw9GumemLI6617fUrlcnBttatThHC5JSo6
zr6/7lRy1GIMAOU870/WHMa3aUFwy3XclUTJuzv61ipsrM/efOOj8J8yb7wOpYmcicryYEcEKSLx
Bhk9dAXldyFXZZi/9JZJ8CI7QFY/eb1mr/04/YHjS5E3hijFtPmFEKl1XE5+0SaxTolknUXEBK3C
Y3KpxjJZZ8eYo2dBE8NPxVNS9NqN1u17wZzLtYx+7bf5k6r4vlDXhkXrxcmyzeR+TEnbs0MjyEri
p9vinkqfGKqIGiwS4Sny4zfNYCTpj/VMQUZjruEubGzC2G0rvstLBmfgU05+MQ8LZ0QcMFbxY28p
cgaUc2TSEp46H/eMTFW+sRQFQDwzcIsiBMetKE8hIpqV7zdvCeEory2SZWzMTKkFNlAyql6w8qDn
vmp2XBMgeqqeS5GtTIXBIWsh/jeze595DhKXGtw0IeNjZKptWg4ER0QM32UB4LmO3WLpKEEfTPfB
CE/Td2jMK7BrzTav50CfWFliZX3bjMipRIdTZGlwOtuatbOC4jTQjvj5hxULnQve0MO1T4Mx2nvS
RZFOJ+WHFpFTdDPE+EdhopPgGO6kbChLt5wd4o0Vjxzdwx1ky5buRGcinOjAgoqxCNrKOg8avaqQ
gFhevTv2bqBU6i09zyZHpyhPqee1iyTFB18wfTVCbJn5wDFWTYtCw0yVVhHRKplsl50tlqFbakt9
kADuBaRX4iOtQttVYxNusGJ8tfMoaMqVzcVTGv3HBuyCToiqGYfaSndrlOpZ92TJsKFnlO0k8Spz
o5q9xqw18wSHMoegWhdPwIDUa57IBChth/02KaK1l0YUKoqcZkTdvKt0XWnzY+X0d1aFbtiuG/ww
GlFhcp9rJMeytkVLAsGWdLyKXU8qRCqrHyG6PcKDoncmS9QcMzdDUSyjyRYrdCJvRd2ECNmbUxgb
xRLqJQO1WdYIrSrKJQ7SpkUPPc8QzLrMqCxEOqQkZADAB7dbhy0EC3xbi7TAratqD4N3C8Q/yx3M
RJhetA5zQ6bJrZTe80irCYO7V20UO1kRqvDOQKVi0obAoCXuo6G9RHZBa64etlGBU01YGCHwiCyj
wYVZV1k6kxAT1JRMOS2OWbyQjNI3wlxxnZNbL+u2ejw1+yRpnaUrveuzaxkPLtF+MhzMrR31zUqz
xb2mlV9an6lLBUWU4VLGJakiouQmWDmFp5X3ZoKzA8O3j0OT8QDGNRcMvrn2S8fZ142PoldopOYW
aGf8/jb22v/B3XntyK5l2fVX9AFig5uejwoGGd5lRtoXIi299/x6Dd4qtLoOqrvUb4KAexPHpY0I
cu255hzzSYqtdgtrYyJjrxPcsJWMxiFbw66T6XtzpvO3yYnXZLlJBLAP3Gqp6UVyEJRUaArnwORS
KbLmSs2svwL0jwt/fFPsBqKAilOnL4svv8c6PMfZu1R8m30Rnqa5mu5plUIP63gEk0h/bvvavFMh
ydO3DzHWLL8tJxsYxdS1rqRFj8SOucJkMaNRRGtGL3SIfiPrubIJX3k11Zt6Ki0vlo38HlX+hqGY
FZpoyr2RJHzrCQkGQbXDtaQ6zUl0LNWBKqorE/IauFVyKBQtOoVjFJ/0jECYL4VL5JnGyjxH0LCl
UOz/emMuv4qMTNpZIbmTwtzLNf74lVhC136oeiKTPzOlCNXVABSGqPBWmqyOovIxdhLN33NTia4m
fTUjuvM+yLgS1Gy23KgS+iEO6XHAoUNr22Dmp9kKqpNY3mTNBPYzlqOtH3O37eJJOhtN1N6HkD5m
zZ7ug4a9Rjc+VCkO776msdj2JdONShWabl7rxGtIhggDBzmOhJgwuj5uBr2eD3lRXXshmWedtcnY
en6qKPuyRhaYao6O0ZwmNxEqm6rNvyW7qk9JEu+pjy4eTSVZg9WIj1FL+2s8pdu66/szaIh+oy7Z
ROQ1f1KyayYa7FpyCD2oHH+zMizXQUoYzo/y/HkOioKem4FANWuCXRBanUuRktrPKH1moLlKOdb3
vNLeBrXg4Jbr9KBxG3nWjTik0RceihGysSYt/lBLcXywW9Qhy8gfrKTPyQ6VTkoLLE1Lcr2N9dG8
W9yXPJUKSjc3c8RHf0h3RWSsy1qxglUcVmscW52XRrW6NVBhvaIsG5dUIQXVavo7a3F4iLttJGv5
pVGqeZ3184lqv8kzbK3aM67dqLRVvBFQj1vKJau2og/P1vLG6NX3eSQME7KWamrJh2VQSRexvEnG
QncAOz/FHA2ckRHq2oTyeFViA+2JTZKm2sP1rz+3zInDa08JBmZaiiQaaKy1bqJ5yYkmnCixLY74
enbCtXbgsRhvFB+ON90KqOyVtOe5AcKjytxEktJuT1pOyV0pFDxRWRZtYqOhDFuatophooaUhX2U
k65hBUCYX7H0RnXijkYVyj0Mr5519UzER0Uj9hXPyGX29u2kPBP8tNHHsm1exuZVnaQfk4Upd61U
ueijbWDTI4+u9sX7Enxc4g0sdYlhjHZ7FBUQoRbVkyVbVmypXUldQ266s4j4iz4NXtgwNN6gTNIb
HW4IBc251BhlBzCCK5QXNvf4Ayo/6NzSlLL92MTBvat1TESTznpvTk9yQrIU5wGi2kT/taTiyrEa
ZSdKxmyjK33Md+prO3bNBZgfiaMsMZiQ8uGY6+w0QJvQgIIB0nR4ysznCmhdp5GHi5p4uDRlBMkq
aKOLSgI1KU1Ys3M2f4SE/7lw+y80pOLHSfAc8vr9xIbLmDYUl8Q3hmdzydNxB4IzYxPgokvpCu2D
qI2PUB3EEgJfDPNFw6l3D9RRf1RSp0ioeiFQAsTXtq17TmtYoqxxvcknvWmZyjCIOUbTc/btUoaJ
QiP9L48Bh26rsvCi9YkXxoaCJtxW16kfqp3k0+9YhoLlEALQXh3q8rVeDmVkcboRI+WcRdPVTFAx
+JDDZrQmlbj+uGmaJthHci02tVq/h76qniQ2dG5i1gjcdpw9+ZFZ3xjJ70EklYcW39rSO5kQbcVS
PuIhW/kdsvXk+5cISE2QopmMtAy5hhpn2yEfHxPFp9Syjjd6Z7Hn1RLtNYqUDRF+MqJ6TU94iTue
lsyahWj/bZL2eaXgndZL42IZI412PTuOYIywqI8TVSeJDq2kijk4ku6eJ7Ad2joZQWmHrfVTp9pD
BtnXq+bUwI/YE4MCaVOM+nWw55es5OhqBGbpDr1vrVWJRql6ZG/T4qBYtdwXvXCYXuVxiJ54x1Vd
yEtRoXbRhPmi+MVH7lMH103P/IBI3gW+jByvHicLY0hQsBor0uGcy6X9ZGTtOrQH7X3qofWjeZnu
mKOWB1ln3wzZdGdVMtddUUqgmEu+f1HuFGs+Mo+EXm9FrLb7/k0punlf+1SZ1ql+D82+caRsEKzK
jFPM1yjFZL8S2oc2qRSweBW0kCUMUpWMl6wZ6HNIEC8yrgZyt6QJB44fZQ6kqa1lfG2KnB10nUhQ
vji/SC5wVuhoYGvUIjtqvd1uSuZZjRWaH0jsV/SQKpmOZGCiZusxKYeNIhu7KSM6Si8kf2wlu8R/
se1WJ8b7gZX2uTEnf1t21nGSi/7RJls8hdw560DG3SKrDKiHOo6bfZzg0enGMbyOymMRFNlWGzAe
mK15woI0rKa5aHelleHQ7SLVpUw9sRERVeZxvHirukYqD2xUwqQ9QmnAUwKTiuOpI5sJ/QKKEhwa
9vFuCrwQcE6vHpNySVFZ+cCEVlN86KP56lV1UIt4BsGCUyf3dxYWsxOm4YewagRqJof1LqfYLw4B
IwWWtlhB4FLHBEfXVniva0gAI3YB9keZ7irygKMs7EAbBHg4S5O6KEpx4/Ukoks2BfGls85txQOg
IQ1DS9DpRZNKm+5JSkQj9pV6ilyja9O5nC06wWfzwJ7C0/mCj5H4mAo1Pyel9NHJJDfayaRtcTBp
kZ4nGjfD6HNMW3mftRRH2+OmTBGA2/xoDnbP+c5AuZCDclPIebaj626v9rd+zOCzUy++FtWuGMuP
2cAFatG+s9hmkkr8KLGi4ztCw4xjPJAtJcH8w4ucwHiRfLYIlgrdRWEndjQre1H42tiVUprV7LE+
yr19yQr5p5Wl0vUnFvlURLLegRSj4eUDbT6jg8GeqyNWTCHah4GQA+WiQy0KrafY4jroG9iteiSR
pF0Sj+2oulYEX6MQk/SI9ESbxmSu9FxL8QgQwk5kQsHoZ5QNl6i5gyRmnnuM3ygjmhmxWZuFRO1d
F2+bnHmUM/u5aeaKbQ8FYLItaFXK4600qlQmG81TPU6/VdeNRzvUxqO0vLEVyStLw99WwcxRhPHe
K+MpcENNpSBSGNsojao1dW73Xi3oAejqjTZxnhmykttnVynnWSjzqUleNTtzIw2S1ygnD+wMYLcC
vrzUS6GeETfapmjs1o1VGJsFIh3h31MgygOEzGY7ahAtqrip16U2/WqpZN5mnfYmqRjoCxtG/DrS
eO5g2+wGk5o8dlyaK1LZ2iBk7LJkEDuTJrYRcXOv3gN5lo962rmF1r0pPcJTbsFFKH+4kOcweMnW
ZPr4EVus1uNS/daNp9CmLo/d5nyZrV3cvoZDZ7CtoAQvahhI6ki46dRiy+wjWq9kO2a6yxe0EVMU
JcxrM7dRxLmFV2Vz5nIOHYJmbYhV5H2YT2b/y0qLYlcK4BtCJBBrhOzIStUg63PeLv3wmVi+rGOa
UHo2aYALlZa4gYaEF5Eaj7vqnBk4IOZk5MxKCgSvIIM9rZNYrgFCEDSEWR8vLvzahzQ3695Y4DeM
Yi6BUrXk65sKH5FIXOq7fPRNDjgirRB2mzSikb3QsArEZ65dwzrKWHdTf2tbldiLzHhU8tHatGXL
Y5tanj2EZDNUGgCrrHlk/em74DckQIwc/9SoOLaWfy8NmV7YnG/EwoNlMEdKYSg7AvTStaVX1ENP
V04pdhdEW2LX5riRpHncVUbxbCEpbQYFh6Zaqeyj8GUo7XKTZnAHbA9BxgfZ06b6eMyV7KlvtQcl
jtoLbQAHdQxOXPvflWb+jOQ52vnMdWMaH5slnSAaxNxk2XEDOyRCxrBo+F4cWJGn5d9cZiW3Ckhb
pL1BdWJCywOiAv2xbYXtmaWbos7ISWsyAzX27R5DIo5ovDjxAbN2tp3Ql5pa4D6Qk349RcZKtvLv
GnvfbNdr2qITNmfc3kUPNqztNl1p9Ds9DR7AeXHzEhn6f9NErs2k6HPUWYmpYIMfFZtgPo5zOP6a
/VveCU7Gcdae7OAnKHzkxXpi0gtlgIVK4g0pIYQIAcSxmT+XQ+bEQ4av32SFMNk6hWfWLczSiEk6
fKISgbNtyct1eTcukXJTNEe7T9iPqXQrKpm+NgaPu7vAmRN75WDYrjyr47r1m+8hCHFsKEBXTE2S
Hey90qbJdlHc0WYc4VQSc70WkRSD0SmEO5jsGkP2Ts6kzRNDX3WqmakOMTyuudUA5DcIy/G9iqqc
yvnAXqmcndeNwYM/TiZV2lJsekPT30XFFxiYABf0uXyvWxIPOFH0tWyPDxY7M0BpdUKmpSvW8Qxj
iqRDiiCy12ThKoaGGcEu61NTPw4WT3hE7RBmn34hRJ+6g4w3yOA86IQG/gtonL6PK5XhC1BJX2wS
uAGrbOC2YX33qtlwOQojrnZfVII3LhCXzmHTwdk7ssVRngO6mkS0mEpfKvjgf10ErDyWOQEs51nE
4jB2SyssPHlfDHhqonm6R8VMo9UCdsN8MawyBdNTgi++ofez4lIMzgyxL6smlw7UF783eIxRCTi/
vUmhWm7a4KcxgvooSZQ16SlEFI0yaiXqP1th0O9ex/J2elAKGmA7owBK0iL3WinbRZ0DeMDuyRx6
uvOGnmVpUzAShvK7rECQsAoVwo9/q9pKZxALOoQIHm679yX2el129q32OIRJs7X06kNWGmJFpWQ7
Sjfzyp9gikhcK5AN+AH1jThDRQw0/QsfwnNkp/VboUYnLTP1H9OXdrb6aMdFcx0b37wj3H3SA6wd
A1ID45DeTIneyzTI9krid+wgBwKV1XDtSAGs4UUZm7EZTUKbLH573OFpotxBXE63VmcGyp+sOpnu
hs/WwWZ3S8pcfzCjujjmXQfiZSw+NWhdZnwdYzFv9YBHH/worZ7tgPWRoyBoCJ3FMK9LHhJkOzsj
DKEaEqib0RBbpU6fE7+0DsKQ9I1mm6Gj1DPOS8GP5L8fmrwXGf/9mYb8h/zk/12ucvNTLLnE5s8P
9f9isFIn2fifBytPH18fxf94/F8P/5CtXN7nb9lKIdR/M2SVoCSLClUzDcKLfwtXLn9DqNI0TFOW
KeBVeZ+/hysV5d8UAp2mZcuqsC1kyH8PV/JXQjYsriEqWo1h28p/J1wplgT8P4kcL1/vf8zaBslo
IadW/RJvc337nBTq04jjeTGkDVef6XzwX7DDDQdm4sRW3/7Dz+jvIc9/CHXyDfzTz/tHvlwOtaZl
l9sf+gl43j4Vj/JQnPPgSYQWBEsKwPS2/oCJuDYCXM7muMUbJLG00B6qdpvyD5gO8Cz+YBLlvJ67
9lQ6hXFh+bUaNGtr2sXGSt66xEnyAMs4l/Px87/+2hXrH/OoEKg0U7NU+c/0uml3fUYQAHUz2o3y
T6x/phEwUhBDKaCZN33kKvSVi19zPPdfzLVhsJ6Hqwwaxx7P9sQhu3bM9Cy9RRhfrtmUY4DezspR
KMdTK+2r7NFMnoifIqZ6irrvoeEFsNUCd9wX79Uv1oY15qlwBxZ4m5/yd9A/aKDeUv5WbwhAuOyk
16SFXGJIa2alI0CvVeAGLsE/hzl0nbj5RVp9YlVYwWZhT3KMgcGQYHQL/0W3YdYrwN/uynAew20M
hF+8GeUZOH8+7mn/MSlTJiA2yC78LBtTZ8JJx2K9OtEuzcKvp4HWswJWHOsp3b83xoryeJI/0aUE
vfggqY7ZbI1pxR6iLTy9kT3fP7cTrmGW+vwL9ZZMF6J4BU21Bm74O5+wz1dtLdaiMRy0rBj8QXUc
srPWku7cJxM+5K0ot0a4Fdp27K8VfdfBXpAk63dq/20UlDtw2+63UDgT/pvKlT49hCDLEFMLKE1b
lH/yq+vuqVE3evIQzifW+rqnYXVycSbpD8QiArhMLhTG9lnSTshPKINrrb7Y0LFqT+yLkBMhNa1j
tYremGLwGK76D+1L/uLG1cYOAi18MwJg3JSEseaj8YQRD8BJfYwBZeXAGvQv1qcWpm/5puEH2xg7
CSPQY/Q6KhBIbfEyYDiRg3Pjb6bm3gCjnHHlJAOBOlTyhIddOkV0W1MZTLRuij5wNSNn1Bt8Cvyc
yJlBC9VXWHJUWjXYZZoH4pPqM2471XaV2MvgGmADf+6QMdWE5O++tZ+b3qs8+MVus4N2vE+f7K2y
1z3bW/wd0Jt8R9Y2Cfni83/9EhNLovufXJb+hDdwS8OWY9ndQXpMr/6+2otteFHP+knd5+fxnO/z
k7j+y9a8/wSe8id3IR5rvLUJny0/ktg419fxsXgPH4MNMOVzfc7epsfcrU/W+V/1sP1VTfrPvr8/
kuzKZKbzwG7gIC7yHn32ed5Vm/CSnIyjdSEUdJaPxlZ5sc7q/V/8RGVrgeD8s8/5B7ilT4dOjELv
Duqloq+eh5fnV7MSL/Y52o87Y59ig0NIXGXP017sqq3h4qHf8hLY1x5G173wOFfsmj3+hS/V64/1
tV1qGg/5FWizzp6y2Yb+qbUZQckfrxHdgnWFdDl4SsIJBqsFlignkgGDOyajJShdOMqEyLD1nMCM
dJ8CYuktIpSqILGhwK+XWIkrXMzSptPLzvFceDez2YyJ14Euax39tTwqm0DmNXds+xsQRLnySsqz
jK2A7XW2qQ4Aec/qRV2lqGq/U75GtGqeE8LNvyNnXCSaYmX8QvYLcTVuspuMlI4usrI+qofqbB/u
zQZHLFZqXTgYjJNTu0WUJ2vSvdZYnq6kLwH/MmXq2D3oduQTXGasQiub8dyxcAdtNPR4gYlllTEr
Ag8OPIsNVLbvKG3h6luUv/Zr0nyl5VurPiv5byATJN9aIL2/8GoepLeE6ClcU20dbzKDddUWsaz+
kT/jk7qLfhtK6NJ1/RV8zm+c9SgmGFFqPserfHsGKx0UB/oKOChgLkXCoxuYX2CArkEgpGRBll+A
TOcJ0fziLZi/ojPO422wrZ7V6mZry30EHYWC0S0QgwPZouHFeJAf5Fu6C+/qK0r4KvJCXpLpieWy
U/MiatffNT0Rhpesg4t95acvBi6PnBucoHJ6nisKQAFm4VW7U9epRzRjq59qd6YvZfaUGwZWMgsu
Wxg3OWMBI1F97L3Rsy/yb3ilCgwxk2KIpZBs4NPHjrlLXyvXvnTPKHY8wmKNU1BzhxM3ParKEElX
1p5vsdwtlT8wU3HAcucOV+XLdBHn4L1JNq19CzjtTM8Nr4PgnmOeK1BOZcOZ8k/5xz5UD+Vbjdzs
YBRExsYfBaO05vBhOwSsiAy7NcEHJ/iVvTx3oyeKsSXJswhx5Zv2rtMzEV5EhZf0CfGFd+UDQMfu
hpV4kKdHK/XUm3y1Bm6lD7rlqQ/yTrrVH/FZv1Wv4jZdrKNE62zmqkc6MB2Y1euW/qp5dTecYFs8
SK+mpx+XH6bkhI6/f293rNN5D6Ll69xDjDiZTrl6Qxn3ujv0xk3oTtvKexudL/Kd3nRMvlkFRW/t
R3RNz/5j9wqvbORbAtZ5TfYVIjkfTVuJPekdh6ILZ+BA+pGoMBAoynDYNSo4+QZXfAq47WvZ5eCs
GYclzF+SQePGL5OvnBkvVsb0wPNu5B4cubnGNLeyV7aHjwKPx0r7ho9ZvCJqmvnBMnD60E0hqIyn
693wmsfyZJDtnwB3rzJ6mIsjr8R5Q7I/dMuQXowjBIFzcIuk5+Ld9NojTQEj4YhsPfwC+CnZofPE
V05SvyG7ChE7IsGK7mO5euMk75obbJe+XTLdjrETL+JF3Wpuu6Orw9qkDW280HV23bk6G/vsWTrM
1+HWf6GzjyD2MEUgeuirhkg5z+TKkfpV/BVjxLgpqAhoz7hIw00FAj7dRcgYpNMB9tnsJA7o/kOH
OfKGf6FuDnN7VQjvswNQGkx3KzNdK/PVn864TAjZI3GM+/Ilf0wOgBmOTbIvymdFvJXmp528G9IL
K6I5eWtkExM522k5pD1+1dyD6XdpJYnd+Cm9peSamhziT05HNxlMa6UALODr2MZI9CsGVMybhuUS
WEvJBJAO/yagd++v9kufluRdq+q9UBog2J5RKmspQdyObB54xP2f7Md6Mx+Uq3ydLtk8opogpK38
r/YjeGsf+lvwygka/88G+7yrkMgjnRBiiisw2+FRxFXhR+9BSuyZggrGfDZQoVNET1q91CSm+Tpi
hKofclKF7aP1034TOmBqjvAK9sfujEj3RjN9uu2mV00ydiZKZjOyEgWOOnGNALI6fUTRpe83Qb+z
FY73nvZQfMc+HBB25avy0XqW+8+k+Z7ETnrNnttX7SbzjMMiW8EDZ7jFHm1/Kh2s5hWu+YGXeJFR
IeKU/fPcUZnhkV0ViwGW6bP01yxbjiWjcGAEJ7v5Vm1HT/ASrWEpYF+v1F34VKZkivFUti/krk/Y
h2b6cblsc5GF7h5tDPshwxwEgrS9VsIr1UsnbTgZ1QemZ1aNxpFd6aV6xFiEoPOsh4R51yntAh2A
CadECYMlXDLqgZXEwwtYEhO1q/UHOfHyzB00d+yfaGSYN5Ejv3F341vzj9ravvlfwXfI3pwl7jNo
uSl7M4BBhXgLJqi8u16DOsOMy4rMxanP2ooghsoFgg6GHyzkYbPRxcNs3/T2YDYO1zkeU1Iz0yq5
Ksf2xjZYKbdh/aGSC/SPmfZpa/gt14a+a6w9ZztRP0V17pRgd+1hm8ANYUlVruPR8Yu1Lg5qfBjT
TxH+RTT4iwOaAylNnjMUJmP8jvw7t02TAab1yHg9c228EfJseNVLB7U76905uYFLeEg+9Ev5qhbv
uBpJdLxEj8VFffLnYCXgyNA8sQOy9SDer1yT3NYpnyJ4KC6eB1YzqRNSwldscygL3J3I6xHFbQD2
bK0BnDqVIvnAYuuFnvJDgEIv95Tu4GZy5g1Jv2tN5cS0nT6D4qY86jaw9AQLNGjK/N49hny0dmW9
iJN8r66gKMoZ/gIbIMAIDofL8TZ8qVRqkLotVxUFtelujhx2cR5PyOQLTj9RVEd7wTPiNddUp9W3
8AnWUlO7Sh7bd8tfRbIn4bIqD6Z2rwmUaJBYV2bmdms0tnibravPpcv2iQ2Rdege81v6IxEjOfEM
D0giMYeFq+Iz+o2P4xuxpZwIy1N4TF78M9FwiSWW7ohga6PAflcvNjNZ4EzlMtgoCpwdVGCHzLAU
rgD4PPAwW7KjyM7/jCarYuuc9IfIj4fVkp6VO9wsVnyTXg1He8JXyR0g+YEKYANpks9xc5JIqeBd
5LjUNM9Uh2Dsg3ZOACLscxdugywPm7JmsSy9ieqjS9FiuwwjN73q4coWr0Ndu2Px+9f4/Xfu198F
jz8QY3/89v874pjKQeI/18UQX4KP+h+RY8t7/DtxzJAtWViWqQtFkUGs/00UQ95STSF0a/F36JBd
OCH9XRTTNEQx09BMXVcwhSiq9u+imCYWgJls2IqmqdZfItt/gzi2HIj+z0HJ5CMtQDNT01HfFKSe
P7QxVPcuV/pOd3JDfbdk+yGJVJ6TZvsvcKUq39Gfn0rlO7JQBzVdWfS8P8ClUMCmshuGgcnUhDDj
5d3wjZmEg7ytcQkqv6Js/O0mtm10EvwM0MkyzNTkmfQUFk11lWqAA0slGD3mMHYz8RLMZA3HOttV
+NFJUU31SPa+9EtXXCbihOsiJvAxLaak2ngwmgrLR2ZfhmAmiWriCBjEaxMlEO4NpMDYz/c+x5mq
r7mUYPZlZaRiKb3NPvneurC+ZnbR84gBMJPviSrfphajpiTOaTO1O0OFppAl3XcE06rqLc0r0zxb
xVZ0J5r1pfajcGw1pT2J3ZBeLkcUZBy4btw6CDVhOzCeUlOhoaDjkpCSgSbfMu0qdXiF6L6JiG6S
X9EPSQWCo03HXVsSq+iSt1LWfxNfvzQ2PQtxgoSi+6+5hUiI9ZeQ2hjMziikHQajgiIX+YgZ8aFo
yg/sUPtBOjQWmQY/I/NM+uAik2CLzEOpmN9Decb4/6nYtuqoMqcEgOR03ocIXly3/nqPsZ5O6QAi
bvmiUBgYV0T0zuqlmEnTZhEXUmJwzFv1ZZ7qnRGoH4M5Q23Ld5mEHUdW0/cyBWRgnNiVd5sojbFm
FtmPzXqVDKR8bfuMw3bUr3pjfB3glZAjnt/q0BBrDi5fdZ89NxRl2aqSr/s6gphvVLIDtHRzMjIu
z2aiscMdgrU0JBDREyOhfWZgOY5JeyxFvC7JThgdk6xdSA6Iq5c6phkv0zkOdi04+aVyZ/kacj3h
rjY9STZ1Dsukl/bsI7MMzggZv6jEYlmjclb+zD59Hn5FK+3mJsOHYsCLi/Gu136yVuE3kv5qP/Gp
rAqSdiu1UAeqE+A6ZbWrCNAIeDkgoE2A9XKiYsXga5h+CP81M8B2sh2txNIKHokRAWHFMIf7t0KN
6+CLRw2h6cou96xYMDEKO2BruleMBMtbnXyT5GtWVy3LOaXxW6XBCKbrT2VZRWtbwJRozfzIozg6
ScoxudQv09RQD4ZFaz1JIx6nMdqZKete1pRJYzxKdf7a28FTw4OjtOkOftYhjTG6j0y0lFwzrLXF
2urkX7O2zqJqfnWzeRwjVl3zlOaYCHCgC6rJqxKURziWbhCGe40/VDQM4aVWPGpG+12MvLATOFRy
wy9YoXKqijalMtAAmreoCxi3+gFfcrWcSqTkhgX+Amsdi4jcfittc8776jBWaQQaF5tzzEk/1lWq
OAU7wJEwfROAQmnLdEM2gGdy7gA1scB85PtheNDb3lNJOeaAG52+7+mmqYePesKu1da0lUmTHrGL
LZ8w/P6SXqK7JEFsLVh7JnGYU2zv/yikSFd0m7Mpxe8/gbVpI7yenTOMhrYi3sAESrWPTTRyEM2n
1YunImYLGg/1pjPzG9e8W9GXO1S8g2p/scAEDpVw6CtCbFWGehl0YyPmR18e3u0O6ZzqmhtBiGvP
Wry2b6qtnSZ8WlVpM5pL6K5TRL5MMRpkFjjQFHRtCDIviqzrZxWiucGMMuT2lxGiqHQFp3g9qB7F
YLaeAhbMqEgGpzEmUyNaBlbyXalYIpVSC5wu76ixGTEKSnZPwL0jgTpYxJvhHUyVf5LFKSvo96tG
pkEFhguWjlOHtcAKbCf233W12xM7u8b9xgjHG0GLF61Tj6XWP+UhMjfy1yAI7dmBu+B6fEx/JBwb
09rVlH4ZLZVZqsE41F2TwsdhUO6hFGH+Ik8s+296JbsjB34C7jAQxk+M0v0am9ZWjDHhYntrW/ZL
FQK61xhpeapg11+pAU5IjPtuqxNR1AObwLY5rsWMpG2TVLBNvhitqi45134uveGhC7GJWNzw4t5k
j4khkracVWimeylWP3NpkNeU1oS2RNom5xwT26cJh3xTCOy4/h6jTBvAhxLBSWfdbvjR0edFmajz
HWzppmCuVeSCO2eLY6xK5a/RktZtAsItbNgdqd+NBPFkIP1nzVwIp8y4wCPoq/gsyfF2GnAeNzAw
uVCfC1CSK6msv5Xe2oeJ/Z61H/KUHsLSUaxhqybjpcsxUyg5Tik9hwrTbFUJHME0lmc2vt/dAC1G
sq9NUb4ZtfJcSeNDNdSvSj+/kJbccR/SVPOtb21SC8uNpNwsKkKpvChnv7UgK+DrJpvzokQsFvRm
+B5mhdhZAQZMeapVy6W8oDcBVEEdihLpYW6LS16iwYjuloZPqNv7yO4umF2PeYEdw67p1+N/ThBy
ll5DrTo1JDf9FMErVuQ9nrBvokbrucpPCT0g9UwvUnpuNPshzQ0Xs/ZzWM+sWNagoJyG6rnIjA7G
bzSUe2zsLA4j+0107WOv0ARTsW8h12YW7asy64d+rBX6MnFHB5hN6N+QoUzo5UbromNpBh8Ezz9I
k/OwL3sm3LdttZ3C2GsMy6sb+54r1WlO8IhiR3ruLDLQs/JB5+eR+Me7FXIhGWfxnM+vRa68S2P+
o4ILk7Nxufs4aVs/6DX9iXEEq6wGWxCXiWeFGlpe8hQ2xr0dtnYtHtSuuUqhRBChvFnmuVCDezDY
n3gOWof2jISMzQ2mNKYIbefn80GTdB7kXNy4XSIRaV6gmRR+ll+UG3MGgr0qKvv4bWvZLVQlRDFZ
3caxF0nze6vIJwMYxcwIyH0zdvV6evet6Tv0w6OsSz9GgiI2Ywf1Le2mMARRX4p6lMDKyiasbmHq
TtZCKjEo92nAFATxLiwzqkv6bZCGXtHcixK8c0KDFiG/jIiuccpF8GoH2ocmlbe57jfTwIJtlqR1
KuVPQRaQXOIyONr5gWoMOIj5vqoMAAPNybTCSxPS1yMbL3V4y4L3pasQp++RqMAjRppD1MCLiY2t
Lpev5WRuQhA4A92gUe3n+Gv+N0fnseQo0kbRJyICSMiErbwtoy6/IcriPSTm6ecwi4nf9HSVhBD5
mXvPFW8OciS1lCPCvitj77BopqB9tnvJMyb1l6qv6c9Nmj564jmsh+d28LaALLOVQHaT1vEHt3nI
N858tfKS3JMcWazVDhtExJxha5BpV8dW79YsDrbNKMuyzoskZXDml7Ip+ZuNwNREapLyNigwbmM/
XQmU2uo4Pi3rT1OHJ4dUoVwM+4QcF5YTBfNh4ktD27uSs70IfThVvJjqxLvZ0BiN/NPpgyOmg3tX
oOX3xG4O29Py9SywmBW5TTnO/MXQ94q1YGaZB4SL2yaTzzkQ0yYM7nQxvisz3A+V8Y0hDNM9Qjln
wL+95BDwT0pF4flLOTJdp7rcWNLdm6SGtgZK4na6VnN6xYC7bcY3WGk2F9N251OR+m/WWKy1LR4G
AVgitHboVzbplD6gY946IxZc336yIAdgdFrTVm+SFmlKYhxDNNilNTwy5ES9M1vf89TvfKJTFYk2
9nSHBplsj5p9TZCJ9yznLFPlo6ehNuB98hcI7odjEiHsT3cNTt2SQJu+4u0H+jQIJv9piyhQMixy
75uRv414LiN3ToH7tAfEXTaeExzvCHRLGW/nimbDvcNxi90jJZeZsVaJ9syNtr2/EOuSa2D7x95E
JDrsAdpg0md2pbyVGLvT8p+2nO6HEZoxClTpgoHs813MA1GXJvmw/XqaxDHxyovXqOvy4hru394F
Hspqqs+JSWrz0/L/ozaYyngz5uSGxtaDV7rnRuiX5VNYkiOMNAJIwYlaD5sMOG7t+gfl/NjEIbaV
YCWgNwHb7dIe9yjvWcSWu0GwuXfUXRBJ8MLx42hgJCfS1Q6pIqpbEw5bQ6b7+iXGjqCd7ipr9ZIZ
xgO35K6mMglxuFlVtfigiHAizRM3bo3s3xvjHx5PB5/dvI+Std3ICJcTP6XN2g+853/cUnbl7AFc
H1rdbNCZgX0iN8LLd1lQwquuxcrzqy8FA75GMCwaec0o95r6kxA7ewArf8TNffOYVFXVkqFDgGGo
74doOA/s5AyJb5mLbnN3tcW8aZ16obTd2enJIlZu+ZCFlnDBCMfid84KivTyGfvkh+pW8oikAWvZ
8rUjt0vsP7YZ/G9AQYXNJzjM+5bwuonbRoz5rkB1UFOFOi2a3PKxrrqDAXhhxBCcFfGlaSwOpACP
9o8aSwDO0bmoB4pd7A/xVjBp9R46/n4gFpVAD8C32E7jsOs7Nh6c8P3SBUNyC6bsJVLj2e/NQ4T5
njnBpowzBIPVEXMsfTobSeotesMr+RMMReMXzKlbw6hw0jr3vS2vNjF+luPsiiw+WhLu0eARDjee
DczW46w3GQauqIO4Y9rMKJEfNtPFDICPseMEYRp17CyYdJUw08CLrrOp3hh88WHabi3unByLOgaK
oxu/ODNgyfEND/PO6t7JKDRJCUFahp5/m4/xuXeLg5PCsVHGg+tQalvc9pkPC2q4LPezWswRvEK/
b7ctKG4B+DeJfYJkkBVkkOfC3QSrSCSE37EIsfV09UcPnmez0y1Wd2MXkviZBsOVNCiQoOrmTfIq
eWB2RKPajdpjlN1FvbpHnO27/qaO02Nr+I9FUXAqxkzOq5hnYLOt4/zRi7OjtgiwLifwUuwOW8aK
mTgyMNoFodoHvTjiOMIQTZZLD0gCOKVetqR63M5mhKYJZwnPM4sWd4jZiQTWzkqaXdB8JWTuTqyO
U6W2y4VgWoMSpjvYjP1z39sVPsBN4AmvVWnh/vyQOj8VUQQcIV0vPypS02HkDJ6iluek2ovU3FfE
FUYyPCBjvmWC0BQTJxEbPCc+N1Z3WrTetosUE9Mmk5RHUc1vnoRr2bfnIEUQ2vkFsZfqeYTn1oYe
aFzj1jGmBaAuSjBeZZsgg6ZQtB2hjxFilWGM+UJM6GGAXGaN81EV/g10wQty7GJlTuUvTpBg7caQ
/nr54wBR7qv6qXScbpWB7WPnsFS0AXsXrHXA5PTH/3+mrMleT3hY1yWQ63R84ttFZvEsCP7kRKhB
be6wk7bAI71X1yoh0w/iJTT+KptVXeYhw0KMTgMrCjCqeUFmWEMc8DC/gADnKqDNX7f+jQHN3wxh
yiou8ZJbWRIysLJmhvUxrRSqFqIQZ15pA3ZlfiEqk62L1e3R3rRbtHSviQt3JoyY6qfgBnOfqR02
4oXszs8Ztb5vDI9FB9tnheH1IAe9N32cjOkCwW6hHjfmP4vMCNSj/PI5oJGckOCLzP61FiXqFAvM
8o49rwy+mvCpeLSZ4S2MeDK11l815b8zczoWjQYOoJLV46TEsTa6z8bYTIyEYnwMq7jIbA7SADdI
qJHoDJpZSbFsLzRKVeXtSxSgPEuY8ov5kmf1NrR4kAXllC2sifPymSo74iwT2W9EqNLaHdTNktlv
mSDxsWdmRpnM/wDk7ZqIdzI3XKisjI5kkv+Bxb7XKR9IabBUqNCiLM+LmF/uP/fauKcGRFPG5QUJ
7G+7On5TsGjWtcFLHZApOFHAi6d/G8SHP6H4UrwaJ/3t/fG+Fr676vsCYS96izBiz2B2n53PhTSY
rzAYCp5C4mVXJc/4EMiCKTruRisGQH9nCpPYVIxOZCPjJGtvlduRm52E352cm11j5rciuZcUTKuw
J6qy5mq3RncwTaiePoeATOITE93iMErFlR94Lc0ES3vsAR0qVFEJOVg2DNeRDqEa6fUUb44p4WrQ
JuvW/iVmYMaFAt1rzXRkbl/FW2OIdnIi694d3hrNp27JAhRoRTLzYzAxyGgqAN11Ev4NIYYnIjbQ
+NXFozaep5SkgLZLXxrDLU5EJ5d8g/bw3ZgsaNIvYdnY69CSb0bI9qPM/fo89wag2k8cDtUqDngH
Ve56q0ChA+8Jwe6aLy+G4dfy6ZN0vR/CUGyhtTTRtBvS/NpJXnYIl3SpMJ5K+eCEsj6bgbGNM2Gd
m8XlAQwUx51f7cQU/01AX0SnHo2cGqf1naOjULT17rzCcxrvTQ9E6lAmPzV0nZUO3ec80LzlkfEb
sfVbRsNfmDw+PJJxLP7VOQr6tbdcUrMwbnE0L9Y8SvuOS9ZRJ2FT30WkVG0VGSeMTsCxBQHeH730
vw16NYkfbGPs2lrdOpf/nZmdvZ17/voQEtEQDtMBeQbwS4kVReSwTQnTe5N2pU7WfTFahM2Pw7TB
ksQXrjIwfgoy4EfPJR8AL5sBbmWVG+Hx/48Wy3S+cWHfyIi+pq6rX1INfitb31clujwgtzPqvfA9
Fr11FI1BiqOZBue2bjCakqgqR0aVYTKc7Cb5hu6qcuqcEa8yZqtun9tVu+PLBOOv4aHvOW9Eeai7
3GaWz5N5tPXWaAiTN9vsmnVoCsnf1Vkz3wd5ok52P95KN/nMC7SM88RZGnpdvh41a/rRtOy1AU9w
JR+jyPlwXYauDToCwfc4dMiLSDNSMJbf0nc8EcpJfiRNdQAJeGcMvEZCG8O1wDY9x8WVoKcLyE3K
BgzH2+AvSKqR+HnSBFuA5a5P2151bNdiX99nOeyj+ruzZsz9tXXO0enaMT8scXn0DawbiuUo8RuF
M8XpoVcUzUc18OmaFg8iO+Tmcqzl9oCXByWCkeNc8GDpVMYEUhb73GOWmXX9QevsO2x4QlmpJqeS
hA7PPBlzBbydtXYX5b+9Wf0GzsCV6OFQpfM2K/gWT1CN7cgroVab6z52ikPZNfhOlqmgBBBu8w0m
fY30iD7dD76HNy9371SbIf7sxGM5J5LQg+5WLmuTiXHMAJcekw47ecz1K+Uvd2pbnpLevws0tYMo
xt/Iw2BgEBPf+5pHlgjb3YT2DKct6ZdCHrQvRgbm/GrpxZepdn+tmstUW1ig6i7ZO1r/05nHE4+v
jzObd2OG3Cwc7lXp3dwUXnts8rXD/F6sczE+8nmkuPcUQZlO+EJvT91R8NkHE2ihCTf0HXy8yce4
0nfQ9wPwpzGzfQK5mdIBulEgHkxcRWsIZSjREHi2U7qTDYJUIx2/lrXXvJDHZWL6h8btUegAXwOS
IreBcpjMCnqVkHN+5U1sbNlKtXHivPt6eGqn6G0QXrBrw4niFW1qXC5R8CbApEjHJ+InKHBco2Wa
0X5iXSClpHmyHH68GjAkz3KELAXf2ebwhgPz21aoNoBB7yeHG0WWHROJSb0Sx673oyY6oVKULCXj
L+WQNpAa3msZyl1iuceeFIX1cps443Tv4sihbeNGtgUff9eZ8Jyq6K430ic5KbSAJjph3x7R9kJf
12O7D1P7fmSLeciT/DZDmyV2fms5I6JgxxlProsEfYjzcpv1DlK1QcN1sBAGQ/U7DP0TrpjmguXm
1QFKh2LMejNEBkUfbzxJtSF5BLp/yzwwV7Ip5V3YtF+BPRp7i5Xpocee2FWheeESETwcq1cnFP+G
gelq6gM3mHPYxL4AKhNPEbzrkKFeEmH6SPVxYjiydfOWUSqpPptqEunOjevx0R/IUG1ZzG3iZSwK
KuGuB5H5aGnkFAbcFlFQatqRxUTEJ8vaCNG7NDkKwplliTGlP1nUW0xH0mvZZ2/mrMVDkT+peYRL
B/NvA+F5Uwi6pVIq1KPmt6tIQxL+QudlwV7HEWKXMEo3I/AZNpWkIw9BTI/Q0/OAtWXrOmyYW67I
EwDZGMNiHFu8OwpIke3248bphyeimIYD9dhnnk5XJ2ZJ4NqoXWqMgms6s5ex5PCMugaYtNndook2
2dAWs+QRHQwHGX6BINpx7+AZDQdiVNEZRrOH2U+5356g75hneHsa6r5m2hQAjedAwhA4glRPc4IA
arfmRlsI3JLIFnMIH2B+3MvaeRtTHH+JH0VkWYinoSjJpqFYamZTM78CexSrQzUFMfk7LM7IVz/x
GGiTGWC9/RHaIthlvbUb5mo+6nTmI6IVG7LnTjMbmypA9pmALOpPhFl2n8lsWRcBT892jHlHIPod
fBa2RQH0Q7Og5czQMwJFFC+Nv4uYQBJjc9BphVC+5cCwkb8YLxHjnnX4XI4II2/hDLqwp+ZYjZyg
a4BPXKsFcR1CLzaBptnjO3XQNNQfRhY/TJWmkKuicGuhPNVl9+z62GQj/Qz1w9qmhvkq2kaTT9Dy
FErnN3+0JK5WB4TRgAHSGOHyMk013OzTstkMRYGb7x31GbgzwVt+xYwg6t4wp9nbiNGcDpAT4d6u
ydJGb98Qt+K0AYk9YDeg7TN4Shs6xqFnSdOgS7RDIEY5mWF0Pcsum6J0Zo5KwjzmRSM9UWDW6wmR
nWYEvu5a04J6R6VABCJ3C+quuEOtqnEjFLaAct5yNxB6vDON8S2YK4UdvQtWTp9cDXbpJaY19tf1
uxlJcQbAg3S44O41qjDYeTRmc9r416S96K6cLwxOV6mDRRuqmLux+p9U4obOKxg0HrcgNxOiQhl9
ulxZ6aTpofRRuXlu/qmTztvXzXjl6IkOVX7shU/FKnFQ8PgQ5P5qvKFhtBlwRJMMYx8rcy4xEjKe
VCX7v8mOQPMCaJdqfKvchMlwyHdnhhdblCHLqIpqoGKMaiaEpDZIYwP/d7YyjliACeuu/go1FFGv
XPZccLuEPTjrHvstTcTZrqjRWrMD8d4+snkpj2P+B6Hone10unwYSHsK+1/VWwRkdLQ+fld+TT7A
WTY2o4+bpq6TByvR/SU8ppDeTnEwXdrFoDxidkSTQapDZYa7wHBfO4ITN4l9Gpre3AkHtVsIyv0C
g2qtt+AsimtDb7ddMHLWJOA+s/OOUmoFu4iPvhPdmhqNNi3boYzy7nGskq9iRiJuTFjgEyn2JUap
jZrFcApQSYWjbFaNYN4ObhrYRmljnbAAnFc+/Ag3m1/j6V+AjIGYiHxeF7Vy1oOOsb5ON6Muxq1v
ZxDb04MdM9VwCL5DXzmSnFCb7ChhFRYOKSIuYS28l27HG8/pWDpy2YK1zCp17tFLKk4+CAv42LsW
V09VmyTXE7YrQucazMktVMQiKfzFfdsBOxgIK6vVUxQxdB7SMVsHvnGJK3ClscN3wRubLaIDzIYZ
El2UFydzzJr1bLuYCMPvJJ3NbSLRmfnlC8coQG0PsgnZAG2ImUAlr1Nn+UesjeqlNodXO8ytLURr
SZ562u5CknV5lk/zTtr5u+5z4zDNPNS9tN74PBPXacvjUpc1o5swWzMfuy6etH5hRJMinPLOTYg5
wLEL2z3SMxOQxJ6uNXS7IeLDoI+nrcxsNR9QQFwCOfLrPKXXObypTSe9p7qQYDm0YlUedfeBzAco
BGVEzxuzimjGc4s0zrLqZt0odogsFC5WtEv8vIXs0TJqr5j1NxXRAm0Cqzw3NzCt7nxmGITrOCi5
zWe7laBbOloMs+G/1VHzbIg03CuGBfU4jBtWLFw/LzI2oD4Qr9ccWU4D8nA0nB1GgG3joe4fYWYy
6WejwTyp3WUJoRUA3Vh4mi7qoxClp4HYzWWTs7ctxrNT64Li8DnRQdZsvaZmreTYq7lMom0jQ4sa
JzzJgLOC7/ky50K4rWAZ0j0DXSqcc93Ye53D+YgY0G2C8YG1GpwQNRwLBaPL6I7JCKQ70DkhqZ3P
qKKj5INs8u5aIzrC8IlpJIKiNnPhypGhrhA9RgNKoWYmHIAS7jq4xaNPAhGRTyZWM7s6BG09s5aE
9QFLrFuq4zIhkivo0PJlkd/vhtJjnwqRazFrfaRGMK2YYnwFzJKLAmurZ9g/IE84ywuf/ouKnaYL
WhsmMghcdkmCYYcfbWS8GjvD1fXLZ78VF+Au+s5FwD84pfjnEk5kEb8A745JT8DeAp6DQpN4je15
vGmfcBapAiZHrFOd3ej2Kz8svY1JbpKbFBcp2yeKZrFzP1RDOq8933nRzEsy09cM2v+Y2dXFsUqg
xBLxUTHD5ar63ziEV5gn46dGaqSdxfANNSbMDbVkzjhrwUPRZ/+FxTxGHo9UXutqK1r3OxLWAxzp
PZW5m70p1cJ+7W1EMhY5gvQy72Nd9StVNWxcVUealYEctQhvAgkVTjaE4JKsSB/V1qYeI1b4GsIN
xfo+I26M8e9ErA3FjqWRmmkH87WVF6csrtC2DvydooRSB/5z7YfAzl2q9rxUGQExGREqM+MFhyJI
IUUOx2Nuuv79QnQpUw3EWhNfQJ7Gt0P2C0km9n2cE4I3k3k1GeaIg0Whx2KyRrgIhkfhuefCgdap
/bNZ4FUTBgCFHtnA2vG8u5F0I50Q1mSG7hEY0k+ZIBhvCrY6kSY7Yhbxdw1XVVdUNYqryeOTCVNJ
LLgt4okr4Tf7ymdoYvA7IhUFYJgVgqy2YQEVBF9t5qOeR7NlK/2YxF59Apj7G3pVtgVoQlIcuBim
J3f9DDXR456s9ZHch2I7W9Or2WfbxhJQ1FuXsC6SbCUEcWHmVIpe9uAQ97IRPHzqgdFvLqOt11Ug
zU2kWgg7jhJVbANzqbQdXm5kPWMV2zN3CDYg0nFILuhLMgcJpIrkyYJ70odQHHS91Q0q8SkUjxnh
VsplHE0JKA5BCUStayme5hkiPHw76IzF32ADNPPq73ZMoA6yMliULTy9oDeVBBwjnAXO0hzQAB4i
Ixx2TfFSxQ3bS9IFwCMdZwAy+6GcrojPPZc1vYNUipp5yNkHEJymawOniZFjHnC84zSbbCd8Naya
EX7TxKOe1Qa9P5Frgmc17GnjVtXdNi3J8hEeaJ5xKnYoLWyGxAGjxEh8jHmikcuHL+Dbz1lnu1hA
018VF9DWgc2TNh8+iw5WWeol8Fg9aCL1L8pLeOCme2iH+lAlw62tIp6aUVBsmYoCLHOSba6QDNEU
bkgkIFgJkdk2Y9FF4Eq/bVL/2XXkg7AyRHkNB3JKYGSRdwQbhLneN5353HlfY6HIdbLgwbtsQ6X6
65OI1rnAu5/N5Ad1LiysrMepakE1YzsmQF30DVT6wKPiUyQ7MXqB2s2//RhlEldQg8V5qCPAXpFC
Oj2TdgN51OM4YtOmdw2RfUb0blIGwo11LtKx5HKt5W6qu11ifzIfnLaNMjGfZmR9Ton/VoE64Qwi
RiLwmne9hMYECORsCWVVuma3jvz3lP4UpFAfbwJ/TFdejHOAE4+8KURXsXD/WJg+SJdlFVo/Y0Uo
ViLSI0OQbQ2e0B1j+GiL/8fiV5HBZ5FCSNxqh/VjZnKxzDCINSo4x2Nyr+YS1YmrkC4wLV+nJhkV
kHXWTl88CJZTtbR//JBbqu1d9j3VI/Nf3F2w7HaipvEw3oMsIw4nBndS+OOTRANIu4pXIPkWofeS
hPG92wa/2GBnu3wfDZRB8Jz+GRK0D/izlpLbO5fCQOhOEUrlwQQgBI+h5htPJH0EB7V3Y0zE/JAg
Gxh3zNvGnDgN6L1mdadAyCW0IahA6WdNGCBB3woiINNlZWecbYvYTbCySzHpY2/L+nhnaYMtLf7n
iRBVs74z/WDcoZ/CQOKxW4/8/3/bpNV33kjckCwkepLhirD7dj2cUYK0j5myoAvsq9OFbHT8PCAc
i2PQ5kgUftXTayHmC1le5u7CFikUPXHtQ+nnV3Knbk2D+KOksN4KcB5GPd10EXNgGxBFBXyppOVj
iVuMf4GJvIMVw75IRtSmZWysA0rDlWg6WCAQYXqG+Qk8lzZMSVWr6PqrkPHs6IMasz494TJ2S/R5
mnpO8JAgOZIZbiC3kE7UvNsUo94QoB9D24/2tfQOjhEjSgA9PhvQwT0j+GLrLrYDfe6uwiyeepQW
VvydG64DTkXdmFFc6DsYdVpowIbilcfVAS3YH4VmTVko71pi2Mqhw9rCx25G7IBBIrfAlDxwfiuI
cgI+FK4SQqhUFWBBgtsHZm3TexbKmTiE4Bei5BvEzAMe1SG31rmDXoaNsCZzIVjcWVO2B/2ypklg
6ghhC45zVq1NHgpol+CfM21iyHEwdfZMofkv9dVH1CKgUkn91sGKhKRcn1ihbeYuctdxwREeUF/p
mrJZ9MfUY1ORadLlesxMpLYTMmglwUbOwdHKx2ezM74Tli6AtcgbteG9hCnZPoXLu6xpBbupeGQ6
1G3MCieLQvMc/jSS+UvVOcRUh/F76zL1mWa+ujSL+7EiT1SH3gMIHbVVJb5FPyFxBr1l7qbwSYLW
ZUMw3ZdSvFT9gt19nHLGonlg8kEPpVzTTW/7Tvx1s//WJz7xeAOPRo85YQcswBcWCOYBdR+IH5tO
VB304PHIrPqLXcEVzIMUaXFS/IB3xYpJsJ3Thmcb+ltLrneY5vg5hI8KHRZsLZn1Mn0g9g1huYic
R+1M1kal06fU6TMCIyIK8OQ09bXwVL9xu/nNTlHajSF6d+l9RsZikputYwAeXjDgy6W6ptn441pX
I3uVuf8BROq5cUgUoUsnqpsNhyhe0TFFKNLRzyXcQusuf1WacSN9E7TZbs7Xtf81zPVuyoW38bUv
V0UHdyf5q5CYbs0qeAdxtqnBVck+udlNyT7IIq1i8OpzjUw1nDN/zRb5DtjpFvRsshKi3AeGdbFN
vHm59C60hN3Krq1X2JVvlTbfBtMjD7z7civ30SP6o5LUGGQT1hSfydfcdC+hi4iH/fo5qFGd2TCk
Szgga29mMMzXmNPWhFdtiubHk9bRr9PHAFlqVMUE3yyvwQQaOxXZSY8Bsq6k3TkxS22TcT1Qwdlj
ctfV6DYaS1OUslJH/BHiy+k59OgJ87J4Zdv0FJnT2U1cWgBDHGhTqSij6GYalOEYEhCwyAdPz0T9
sRZUhn3tneIYOOE33NVpCn9kjzOBdCRyyRKisdh95bH4UhNZItoMXwazKFYtVMB4HF+LkDugdZnx
TD4kapv4l9bCLDU8yEVgk2reVJ3b9Pa1/U+a5aaFvB9JiQNUxK+NUb+BMZWrIwciRGSiEqcQLXtQ
u5uw0O/2EE1rQFqQ2WcPf6efr/OGMNjBPdcDQP8+BjKHEX2aKBqi7GQVxFq5M0mPrnkMeJtRrGgI
BE0JjbBVde+NnL6rsvoEJqd8FP7gxY6k2TwUrTja9fBZ9NSP8Pc2QYF91DxDs4rW7F9RsujgowvZ
FtbtGUMWKnQ+YC9Ggk6YhxdT2yeoqKSsviyyVRnwNOGtzOw3WIe4HEy6+aF2j1pNT51JPDEkxk3T
4QOxMws7XnaJ/BDoYnnL5/Q80JX45pODypDd1xWqIl11sJdW9W047W0h7Y0MyKPhkcnsa6lZ9slx
3NP4WFN9T0rPpfHsZ1kM91GXfDEgqi2FJEf9q63ujkDUfc1oPUzb2wz9krdLjO0A0iW3IipQ/ScD
fQwVFO8sKHjwN/a/aTG4W/k9ihKKyEK+sTa9Q4P5qOLh0vrGXQzxY2i9hEaa6GSG8S+ylp+6x3qL
bJnkVE4lCGMwJsk0uvKdEav//zDBm8B2i9bhQHn0gogVJ2/Bkz4ZMAG0YbaNu/AwZ/HvbDgfTSwv
Ov7rC+uOrBss1QQfAEeZ30nJ2pNfypKXA5P19F3tdsjGk2PcUDW2A3vMdvysBET0/9/yMODvptsH
R3jMOyvD3Gc85zGZD/rPcKarGRIIXJBBb16ngGJu7mPk/yXWhbjK/uUYkGf1uWSn8EmHTM0x9C0b
gqyscNR63IwW0Nm1ONUjNE47yb+ipsK0HMFYqxA9jp1/EFVEypVkUBXSzVAy8GPFB4JaZMs8Nzyb
O3ZpyaaOQxBdAvOQAF2tY/+xymIOQIhjyWm0qgpuIqQiH8FCW2X88+m50Fgjr/sxu+gcxNadR5hq
hkc5qNinT5qA0d69+YoToswbLC/LCNIfy5vO9haBTpH34SbhFsosE7No/hWdg07amU9tnL9Okfxp
HYtdw8yOWjFUniPc12PGSVk12yRncethbY3LqVlVxvjFZsRbtagqB0YFdCP0HU7oP2WxPA4YSPVU
3fs+0S929RU3ZLWwAl2ZXfgXOMl97jnvHXugFY6ttuixiGDc4SHkXqM+fBDhv7bHkN9gTO4KCGtF
TzBhPRT3IkjfpqSuGHBqggMMva36lO2gXd9yu750ocUdSZGFUp08XUJm1oaiYaDYrVaezP4COBV2
zryodq92HOPvmCe4cVVz34/RuGlbt15nffLnxAMih5ehTn8geL/lTvKv9+dv1nK7wayY2siRLrb7
qThNiirf+YVJxzwjPUe9tS0FBib7YFhvijEuqeD7Km+OXiePjq9P1hwh2QSlK1OG2Gltk3VYvvr5
QnbzGVdK4s5KUttZ0CMpWgztSXefeD1SYDx1KwXWjdZYIUZM91o2sIKWfX3hsXmPX4NIPdMrPQp+
bAaGlCogeioQ5gfdZtkREeZ4UtH8pCPxAnf5YM3PA5po5PdXz8tveUNN6eX2b6fHF/ws+KcMTFTl
qAiquI88GD91eMEvItfLTwnddZXPZ88dP3pFqptsGRijEr03iQmtSwVR0Yy61UwXh2IWR2vVotTL
XAYNDnVZEWdnNLQW8xPD94jKTuVx9CvuHVbkcYtTWA7RpptYXvSZc1XCA3QdtlAUHefOt3jsuA55
imVHSK8AnoKnCXrvZ+SRpgCiGF1azv0tByCMsrhztFLYwQJKSxJ+5hLxkOA1uyVhSAyBMGK3P31L
SEMc9YeoHV+8ZnnmINfERZ89D1F5dFJYk4mDy0UaKYzWcSvC+pJ30U4QtED/Ca4pSBT3YJH8eM6S
RpBsOrbDTe37a5oOLmUbUTfOL2377kOrL8r+iSnUayUqNGJl+eHkCSXfBN02dR/wlL0V4T0xVr+M
bRK7/Qbs9VkU6kIRdWkFdHwPdXZepxehgzsCWo1VI4Nnd3TUpoHyBTf3S/lKkq5LMwGC9p7B9Ekx
eFiVOvtHOQzJPEBxT3dOBibZWWb3lgF15uhnqFIZD0MZvRMpZG1EbUBP54qMQQ7kwiX1qfd3Qi78
G3845cyHugYKOIcTGovHOuTsAq3NBZ5LbJbt+Ox0ziVDgLJTdvsSSUQCLvskrjJwkIF21JpaYtm9
+Chn/bO8vLEKn6d+/LXgEbLF6+/ipXDre0oPdEWNiOAKpuTINPUHKqTy7NgcQk2HvcU0+f4ymEfd
PhPWkB9LxfIY8UCwI8MZpAr2hnBxKRmZvstNtGNOpslUZDh3TFh5aimwm2eq3gajxzxFjs+hh/bd
E9gBGNl6OwKcLbBXAL56HBQ9oee9xBoSpXdaOHINuSMyPb7fgEIBVNzbxuhAYgDP5REaMpPDVka3
VpdfWjE+lS3TAk1fxeJzUy9dmu+44AskkoH3NAaaxRA2WDt4/Y0G0zvj/kT2j6hp3SAZdwgkwH6e
0BtFx7GF5u1Eg1qbKVdY1AB7Jn+Y1pZByEjoeCPhcbLYUj7Uzgi+YAi+Ro1hjemRsYlsgCFWZ85b
xQ7Rq9kUMID2+drw2iuqR7MazgkX1ycdjylLcPFTDKZzKktEh+alAqqFY98odvgdl3kYR0WV3FAw
3ac2arYWIxSI3kHCd3OhATjqUSS0xEKOF9u/IAKEQguqQdvUhzC1iWdoqNZ6xiSYBxDCqOzPLXrm
uISFO6n7JkveEE24t66V2EWWY+/zIr9I/mhErUOh0/1FQt0v/8wWT/+ZDDig6maxJ9OPqdiSaI1m
pLEJj/cJYa29G+fKlZ6EDtVjNdeiRrRH+ZEtCYqOVxG4lUc7q3N2EvD5qgiXwgYSihQteTPkQtks
+u1ph1oLNbHNM76u5LFJpju2P6ehNf8j70yW5EaSNP0qI30elGAH/NAXd/gWHjsjSEZdIAwyE/u+
4z5PNi82H1jdFU5LTzfpzOMcqupAqVBXg5mamuqv///V5JUWWv0tiFm1S37ASwuDfhlmXpsFIIh4
efNWQqCcVk6mjetB5ytYoxFubS4DZOW+Zz4DK3rw7vrmjyDTb3hSfbcpmadl/JL1MWLzIQCZAK6n
8VTA7AvYc77tEuc2Dvud7qdPi1lw2u9Fy9Mtax8YMgMdBQ/NkPF9BjofVuVuoCYf5g7Kpxht2GIy
vwc5laoyfS+iG3B46casSdX0VP3aBuZpyZpr/XdlDl+dqPq+CuioIbTqgxddfmOt6L9FcLDSKnsq
KWAf2vjVMemzUmE6RFZP+w6KKF0Ff6UbUCYZUAYrVNeZS+jWpu/PG3hh4XeHrLv6HpTTSxg33/Wq
g/JfRznSpQKjMTVYhQyeVm1Lx1C/nUfjEc23daNBsWCz8dP0uBpQRGj7h8AJbpBn/6RnS5ZVg5fv
xvlupKJUmBBP909+xjMsZDsMzINwvfaeodeMXrnVfRkUvw/FcNvBJDcAuc9pOqw1NAVnLe8BUE3o
R4bvdCK3bad9JjvaKbP5aUVBoG4pH5RcrZnG9FT3dfnfWq/vOd2QZFE3nH2Q2l0Ak9/M/pvhlJuM
5utQrlDJppEKpfingG4rkG8Hzm5z0dam26eaEdsIQmy6Vs+5k42g8WsvoySsBfeLD3V9Z6m8d4v6
a+OAC5rS7qF1+s+mSyiyIhpHZfSdzJNh29RkVq5OSVWyYU3aAV9uaj3zQnmvMhtSWi4/UjuV92/g
BXD1tEH4oGbuTUz+UXDdrx3NOjhuDHxOJZLWKwMhZdCmyzqvuhHm4o5p7KHJbv1QfzYm7TZy9RcQ
O68GI6uKVt93Vf2QjiMPCT9+Wjzq7X6XDeGpD+fvnT7vfes1zstb2j/vTWx/AvV/LDLlru+fTFjO
eld5a6bvlVojRGh+bVy67VZlPhYQZbpQ9TYU+mEbcoExrcBgd/6buUqXVIIZc99GnLNLnm1CJrWP
/p9xs9pPXQAXNng80PmQ20/kFYBeGqP1Kps3UYAQ29ot7LsIEsfOsPeG/81xmCoopluLnqC77OlQ
yb+MkFCv2hBdTftR05gGj5ujNa9u+lV3N/Cc8EmjbLV5oN9yLNsU5B59Hygx6atrzMElDZXMUKtf
BnpKLcV7dKcfAxum+Srihl2e6pERNlvTJtmemasMyZuySrnVRnApRU/NHJDCQ8Z/mkp3yPHV29yl
w5rwzoQ1W38sW+0mneMvfVPtocVlTjJSH6MBEBKdLd7t2Z3lkgCswMNzbcfIfeXlVyLacUye5wbh
2zFGpYcZQD51X5lUeCzmy55c4JGAhV50f4tixkPZA9l2XNiLYmUA8QABt5Pbn+Oq+FaSsKcRe2TQ
ochRDVgT6ShDtoYcrQvCkQnw35m6eldz+s5VXcO9+B4BKtkEUf9dBWWUMoC+Silh+cVe91sVyQO0
LiO9+pJRtuwsg+qmA5YdZvl0p3SMxtNnp94FN3X3edTgl/EDCtIaTNeOAe0wsOqXPLOqU4lSaQ7b
T8nYQq6TV0dpqEC3wvS6YfwW80BHsAvdNb2YYfYmv0T6HPCkZyomNHejq66HEiZOJQKrYzBeMDAV
kRv5E7orSzhBbgOWrynQuBmKhfk+uMkMIEkG+otb2673yYOrZKiqFEQaSDUAOtL5dIx3Pwkp1BvK
QW0TZHmWR0Bo0P2NEnPHo+u1QDj7PxY2kv8RI8v/j3TGjolWqAG5ikYrVdUNc+GJ/HMal//7f9Jv
+Y//dWyW/2nOOY4v/qH/YnfR/mHotq2v4PewHQ2Ol/+md9FW/9AMdQU9hmm7/JcGh0vOZHb4n/9h
q/+wiTOWQ2XR0F1N5//UkF7xT9bqH5YKGkVVwe8b9Hi0/wnnscC5gv+2yq8yNF1jMEYz4J45pz52
fQ3IW8VQLMTrvLtpfKI9mY/O7myd/ovx55zieKHyPGOR+YOZhXT0+7dnepLNf/6H9r9XqRVFalMw
lJafyA2MgBEpk3lPZ33dzmV3XI3cxoEr2lkYns/sqLNdhqGrmN6c3QbWI/zHZfz9ugntV+rQ5Usv
S/Zhg692bqPO2riqbZYsZWSurrpHY6pumzH8hjoKZEkUWQwDAHff/T7Yyae+hrRRbbcaUzBt31Cq
APEXQaexjOesCqA2QSEhjJUtwvLvZ4tgmbwFfVvXQb6jpgy7Hm2vQN9IluFX0uo/LsPyyc+s2AHj
A3UxgJCDExW+tAPPsDWTIRsKQF4ssSZzSdim6QTBhzZ3hkefp0neDeXeIrv7mx4Jm5TXa1xSmTK8
fgf2GrLIeAfDysHZ51u45E7XrV3yyKGK61gmkWElkh0trVeG99F6qPQXBdaGrDkkcCRcN6It6yKe
uzMrjsAwTstLZXIkB1V3O2ybbwzGbZgW3qufwi9wrW2Ko0/DinzHOEoMLwftmmGRNmpUC4d6Ix/s
wXoI3ygbe75nbQ3KKHv6ayd3e93gcuiu2Vt269ludJIUML6Co1W6nc2TOb9f//uyhVz8Pfv7ZtPZ
QaAzVZtR+y3Rj4B153UyOiZIKX1bZLLedYOXIub5lxOizMrS9TrswUOOzns4PMYg42d9X1Puu27n
wsLp9sIuZtvABXVLOFkN83pRzNp5FE5pvm3q0JGc3Que/GJBOFbO6KYjIHDLc2JmdhxnozPt39B8
HP7ne+AXQwJ/GM2tKrS4b71xOiVQ5HeP15dKk3hiC6cp58YGUNDyTXbabtrPu+HbsrFHZw0j6zp6
s27Qar+xJeFc/5Vh/2ekPffLFs6SzszgYIUToGsPVlmIgnXohZt748CoMuOJ68HT1/3e/UroPaSv
8f6615ecdlSNZxOKM66tCxukdJgntJvA8nrnmFW3SKLC/PM9omtw3c6yDYQTrJ/bEbZJW1hTkTuz
6TVAitU8pIFxoybJXawxHHyI+7fr5pYM6po90qhfTjTOTnVj17AQ3SDueYLNgLWdbqCC2OQ7+221
mTe0D3e8og/JkYnxGzTc93Au/4XTcea2IQQuPbJ7xk5qw6PIAoh6HzuM1biPYXC47q956aCfGxIj
WIYClY82r9eCnlWMkQootYl2rHbNKntzGc1fqx0ZzWq0vxsWME+3ebFa1K/HVvu+gpdkqNqvPBB5
+yqbCfEzi8+C6OMp8Gkxx2Hx1o3Q5ljda9Gbd9TpwEk6z+bYKuu2ofuLvLrplHd9bL8M/L+jaXWo
QLpRYVw7PtA8e3iN2uqYTzQz1P5T7Y78O3TNViVhGpR9eCGyZtlYW8UItF+xfoxBuGVoaR3qsoxX
ttzLrzi7MOq4TeiOkEw09cYov5h6KjkvMgPLuT0zYPPcRMHJ5mqHWLoKGLiWWZCcfPFtEEx9N3FF
GZ4PqsiHBXYFay4EtXkySg7Bxch6vjmFwx9QfFEjHmheAxphi4r7TXTIvWKTfyk0L/88bnWPyTPi
giS2XrjWCToor5u2iuiMGFqzAcW5rGKgMZrJzKcn5ncAskF0w3h8l3rXj+Cll8Mv1oSzHupmNZTU
rzxzHxwoMEVPpbZxNo/jBvruByKRx/jCNr0L707wokiMX94vH64K57+GJcAC3w99/nH1daJwiiY1
fJeTd1+8xdtDwFNBYvLCQ+kXd5dfdLZDIfSo24FXr1c2N9rqYDGgFvxwrCOTv2vFhB57nP7Smfjw
UTh0dqf2Q29GWFz1nwvTR/KtkeTtF2/j8y0jnDvLTpSpHUrTq3ewhXv+Hjp4D+Y6r12j2nxgrJ6b
w18z+vop8KJ3yVdcvtIfb8kPD4XbGKH6uGhnHtItuQC1MS/eucdgv+ygbNe929vr9vTlFrxmTziY
gxm6Gr0Mw4M/wOtvGwb/1rsatNhz8AREzpu3zUO0s47gIHYxKihzLtlEfxIaPjwWsjp7mPvI1wnX
dIV5Z1Z769k/7n+bb4wbY6ueVi/eKMnzLse9f1sUH00WSDxlsCEizCPrWDOkAonInho6gGxFFhIk
39MRshAoJn0fQVR0iU1r2+Tl2zSbDyZ6nSChT+TND1Hi/1NN4bUzgz3SsZ87xUTfbJRkB9oSeq58
Z0cITUVXzj2NQsNjXMBrnrN/tgdrHx7GbUBSqUlyL0koEqs0Y2fMtmKTUiJ+ich8foBbVrJxBS2v
fyXNZ8fUEYIPlPzgQVXf9LpsXx7LXfBUnmB8RCHudnmB5nv4xq6fFUHH5o8mhegDRxojegZrWP0+
bEHAn0IP5oZ3Z9sTEZa6SOQB9b1DYVSynssfvvbxhJA01GOoRKgLs2HR4oJkLlf6A4CEm+sOSuK5
I8Se0ZlrJfZ5yPkI/KLSM2/iTqc7d2LeTYWXLgsfrhvUJNHHEaJPTylvFfS86IwHpls3DY8t/XHY
mTvz5Byv25Kt4eL82WUVaW5R9pmjexqNswJBJ3pJcSlJPSUb3xUekJZi9yPlVgMjR8d5oYF43QnZ
grlCODEnPYX7Z4DjkASq/JSRXUA9eABYfJCWeGTOCCHDhyjG7WArImRAJrJuNvDDPCsbqOufCBpr
2C//3idyl1h69onGHhh3T/Dw+uGLo5wWAmgYNa6voGQbuELYiNuxjQElGLDR1TfZCMwsQpKEV8J1
M9IPtfyOM1/cHvo0Ri7h/N/7+3KX7f3Dag/p8jbwjPV1WzKXhOigMDJQ1yXzmXP9FJY3vvpojJLI
IDMhRAYXbAqgG7YCKoZh9FC0B627u+6FJFN3hVAQDlZRRj2PkXH6EqEXU8GqBx8H+nemxJJsXwuR
wLXicO6YiACB8JBa4AW6t+uuSAysxChAR1TxU2qJbbZzlafMfbn+9yVfYyUEgc6uwIgb8C9pFVxq
N0W6czRJFizLFxDe/GX/WlUZxTFYERQWl8icev6R/MVbaiRQCG2vOyS7zFfCyWcCwR3CDmstlXlj
l2yL36DjulneS81Dd5C9CmULKAYBbdUkRcPbHRAebfJjMD/KMz/ZLlh+xFkEYAhM97ORbUaffs9A
ygbO2Bv9BagWylS8Hh4c7/oqyrwS4kDa9W0QLdsOrn/QSEtPebOyd3/PiBAJGl8vET9WDc82gctC
WkAb3G4lF4Fs6YRYAINtYzQDRvr0hUECxf183Ql92b1XEqqVEAJWMPWl4QRxq7mHNtbjYrs37tPd
iv9AWrVn722hhNzR6gfn8JJ4+d6UFCa0S0Xfj/zVVIUgAb2QpnShZni6e2+6j0jhtTPjaVsVkbNm
u6o6GNkk2cni1Z97bapC3IBJazbDApMQ9BybfbLvyLT0g6ygLDMjhA61oe9ldnw92hkk5uMhODbH
dt9JnjQyM0LMACRZJWaBmTYZtlP+LU6OsfKsQRhttve2+aPun67vmmXXXVs+IWoYzE7pusWmMQC2
jdaPNC73POL8RftMNxk2k22R68fAVIUIEltWkAaMVhCDIfTi2bEHPZ3dqp+cve5NB1hOXmRJ30WT
eAHXpMo8gyEsauKWRj4rlAPQjoNcCfqt62u4xKA/rOHZ3xfWMA7dvrYtl+JKe2jiR8c8NUzld/1f
SYnOzAgrZ5lWMqFKYTGLfaOjNNDCRSrx5HKd6MyGEG5zbVTLzimXSg3j2rxdGPZ+Q8md0YSjvYbR
8LZH1HMRcIQ6h/F+yfa/nGGe2RciMTPcdt0oZJhjxYiL4c5erJrHtDGYxqn3QxLyHl3lx5WinkbY
sZIgkqTSsm8pROmKQQtw6zwXp/y+KJ47KE8HJo35Mdf3zAKTubpphGjdl5UbdqaLmCaKo2g9jift
OaSc2m+743iX78O7Ynvd5OXm0cfimkJ0NotIt+KUhDdNkxO8OE962X3WmgAxuWQ+Uq2C9RfFNHWZ
YIgYvCvAu4YwPo6kL1P/mPpI20BE9BkSkYNpj/tkzp/HoD/aHWOuRXx0Cu21naFvymzJ3XYxjz77
5UKQXw2h3YNCo1YAlx/U+TfmrNSbVdofS6NGFhHU5PW1upwqnlkU4n0NYekE1NKkhNh7OgchukFH
Zz3t3F20k5VnZe4JASpT8li1JpOXCNxgSfJZD78vstIaE5l+/PW6Z5J997PjdpbBJUPqGmbIUqI2
0ytf6yiRLZ3MghCnYqssirQn702/wgd3g2aHB6QHEcXt9L05lk+RF/6Vx8/ZxxKiVsLIY8sMP5dz
eUIJq+8lf/9yKn9mQAhLU9ykVVLwwO53YPs31he4TI7pqd2isX6DSo9MXXpZois3iiiiHVp267j1
8vot3xrmluLsVMQv1zeCJNKZQgDKeczBwsVngkFjk7cnC91BsMPSepjEF0uIOiGjPaaWY6cYagQ7
kqcehv3IdCRXh8QdSwgRTR3NWdRa7IF5PKbdV98YvbFjjKh6u75uku1tCZEhnMiLop4XSaR8stpv
vuwhLAkGlhAMigQqncHlITz7iAZN4RqymC2zmt+NDrh9lEeSfSALddbi8FlEcJu+HbNyafoiCAG9
8M5+9Hdg/7ZoCGycH39v9YTgUNSOEjLCgHfli7v6fcgkGYxstwmhoAtb1R0paKPUeWfnr2N00+e7
v+eCEAycpEd2vnDYAHAMZc+aDOQhc0FIQXw4htK8xQWAaFP27CCua3z5ey4IZ790VdgDdFzIFoXZ
YmKKULKrZMmGCDtK8mFotAkvlgvU2o1couFXLu9N/wD4aEknj2Det8Nx6TtmXnhT35SbBv7fx7/g
qgnk2DRgvlZNIS5UU1GWJmggb4C5FWpZRhGvG7j4uc4MCPGAqWc9Z5CKzM39FsCakDnveqvLLtXl
1P/hRjizIkSFGmkkiyEpHWhi62k7zs/BeO5P6L8A9FTfZc/dy22hM3tCUEiNOFGc2Nc9/alGs1w7
RHf9l/oUO+v2Jr7X1/EW3au3+G7aryQ7R5Mt6PLv5/FIhywA0M1y2Q6fYejYlbviN/+lB/gJ79M/
Ub/+ZyO5PBZvrq2uEDXgzF2FCupFno86dwOpgiTpkrkkhIwgV9xUnxeXtM9Gv/F9oMf1JNmIl58U
Z99MCBzm0JXmuLTyGL5Ewd3ZNa/R3n2wb9stfe6bEXbkzd/b+0IcseCKHOLK0uGSO8Ew6qSHSFbY
liydmD4keZeZQYBTkQUZ5XFObuzirzQCPtZNTB3avl8x/WTgBeSkMM8GMDxSm7i+VMtSXNliYtpg
1FAaoCKgQy49bkr1B3oDXqU+zv6PKXmITK6RQmLxYkZ05pYQMiynKuCr4wmjutqDNQcHq/7dsikr
Na2ssC77SEK0yLuqHOfl1Ww+IfC+MU7+Eb6xowu0funiUWvcyCCIl0sVZ+4JYcJ3XAPKSao6/+rk
5eBbW8AW3TOR8T5dN7faDaJRnrJ3D8pxJQkYMoeFgMFM8lyv9ML0mN5qRsQFj0jRXt8wF/PAM/+E
mOHnGcISweIfaR/zFuvBec2h6TPrvdtIqnKS+GcJkWM1+pPuMxrq2WO11ToUgxG3v+6OzIQQKoYU
RmhnRZGsVWGUfJnqWrLdJQfsDwnHKkM3YmC90mNw4L7aDzt0MA8yzL7ks/wBfJdUrV/7xKNh/DYo
3935k7ryYpTdZI9OyfG19V+vwZB5JgV+FN5NkLIE2rGsoQ6zvyexBK8g+TC2ECb0AVW+ZqD73jfH
pkAe5O36h5fd5/byA87vczOa8hl5x58AwoSZm1qFSWsNldkIWNnaJJ4bLzPV4PgllpeffiXm2kKI
MHCtVCYsL0X7ZpPAz76Lvww7iAs2YL+0LVRv103KdocYFyBwsDSDQBhkv6/aT5P6eaXt7WaP3sR1
Q7LdIUSHULMSS1VBZU6++Uj++VulJUcbtayw0r9cNyXLBW0hOgxz1vpVGiwPRKD8L82dfyy/5Afl
Lvw8b5LHYpfvxwftcXzUJLm7JMqK40ZFEo4joG3Dc0z0+6aF+glRmU/X3ZPsfxE4twrh39LV5UAr
aNk4M9Oq1fa6CcnHEvFyFaIwTjazK/r4FWaEdHoIU0+1JU9fmSNCwKiZ2tLgz0BsITmkyilIdte9
kHwNEQCXmlGU5SuqbH75nOf1WjUPRqpIorjMCSFYRKaf2WrP10jnxwiSsUpy011uUX5cq8tg63k0
gi2VCfeImBCYb5kad1voPI49Q/ZVBDVmbiFPM0zryqxKKEZmWaK0FLuuRCRHiA9DnQV+1oAGysuX
GA7e/NmPb2Poi53mHgIuLfDRT5F0SC+DUc9cFmLFAKnGylrEFdWncQelKLXsgH24MR9gf9lQR3+j
XXUrqwDINr0QNQA+NK21KIWq9Y/Gf46L+7HdcdokG0a2K4W8Ap0zXUXriTrD6mZ0boriZVSer2/8
y+XfjwUUEXBaEOb90PLVap7evEi9YAu1j2evF/yy4snCnuwhJwLiqqhquqGmBIiw2Xb4lty4R6h6
b5ZKSXhKvMBzXq57KDl1rhA6QA/aKGzhoG9MyJpmEFkX3nUTkptRxMFpphZPUUWVcRWWBxX9xabI
T1meQ3IVfp0TaRdCcveLmDjdDaei8+kzq/th2x7zXejl79YWDpajeQo8uHKu+ydbQiGuBGVsmXrI
ISvHT2H0RVP+3ovDFSKHPaIO46fsCVN9cFeQ+PavCUSt1524XAs+2+lCqOirDl56y16uekTgXxbE
UuWZX+G42kBRkUnCoWzNhBABt7GK1DFrps0/KNOtpyqUOSQzIYQHxDkahDNwaJl8VLfFTeit7oM9
JCLkLZEX31WS7yQJeyJODnH3CclIC4ONgypLAGneXWZt/emH5FNJAp8ImEN00kQaE8/qr922fFlg
xtlmtbH2Ae9u5ybzmHDwJDZlzglxIvaLpioHbA6b6B4mdcY44l3+zngOmaANwFnxjEc0dv6m2eWs
n70gorBu9TjArH234PbsvbObmVkx14yCHwzmVxH28P5SD+7jKKyWnXVmdLXy81UXUiMfre/NgMje
tyGT9RUlu3MlBA1iLmpTULzxNBo+25vqTtmmJ+UeoW5gtSkMQPsxli3m8o2upCArIZAMlZ/bfolf
+pO/H/bFPtv8iwTB5+vJBrhkm1SIJ3Xr1E5R4mAzQvH/ihZMIsPby9ZQCCLFPMVqspwDs3+bqI8X
r9d3n6SuIMLq5imPzcTm74/2tzl6iAMyX+txolOvjj9S8wfCYrJjdv0TITzw69bLFNXs2sXk0pFD
DX1bf3FfHOYxlnYzBb3rDl7iW9Ad07ZN1dA1x1SFGBkrKL9rKTk37EiPNoh45znaZvtKYUzbXccH
SNMf+3gdP8nK7n9y3fzb8s9k/eyMzWmvm82Kms2S6EAAvgluEkbRimNB9JKRV1zOQD6MCZ0ghzw4
hCUSrQkLIlIYONPfhxam8wg9UVnt9U/ezB/Glk985pmxGtClXS3Zb7kpj0h0tGvz2J9sb7xZEbjG
LVA0D9r5PfLbz9e/5+Uz92FaiJaQehmduwSuXoFhFS6x4NZtJC/z5VD9IYhQYHCgCILwR5yqUSeY
6IeMdhR0zZAfP6njax+8DdZ74x7gM5fc4hevnTNrwhFPucTNymUmcw7+yTTmVDwN6i7I2+31hbv8
0c7sCAchjDpgHivGr8jzHxChv89uxoP2zIhk40X7aVd5aLFv0ahpJUdQ4qD4wPCdZCyzha4g6X0P
0l60ttEEMnazP64lPl4Mlx8+im8LLZlD1DdpdiwIboRGIJhFK2A97IwNh+6T+SW+o9583ejFEHpm
UzgMIWxSth4xpmTu258Y3WUaSo7RlX0/8Y2B4I+ZzBYBchlVTrbhzjrFnrKFNf6RkTrm2PSD/Tyd
4lfZbODlF9uZh8uqnx33pkJuAeQBq7rrtsYu36HbdXRvG89do3D+kO4d2aP+YiXhzOISBc4s9pEL
/fIyU+tU1C+S5LtlrLZm2x1nGPXyYNwWrXEYfPtrpEIleP17Xq4onBkXcgijnaGEzbkxImSJ0NH4
XLvd3YwUSE57vZqerEi/C32mfKt+b/r5az61O4tmcpSNDybaCPBzQ6Z5/UfJNraQarhu7+q6nZEk
wuUZzz3KZd3zdRMXb5Azt4U4FJbWZAetbsKn03sOkoKh1WxTVdvpaFkPvvZXCnpn5oRwFGmNXRUV
BbdBb24SFD58iF+ve3TxrvgwIb5WkqKr0R8w6BGyceOTNh8HX/LIk8Q28Z1Sja0TtL0Cl6fpbudg
4UHdN8nryv9x3ZXLycSZL/qvJyIxc3XMlum0YYNC5YJd3izsTQtAAjjt/ro1yQUoDveEI5TkEzTO
tIG8OLiFFWBbo+tQaNM6coKtgpbzdYOXC5dn7gkhZuUgqB3O9OjinHQFXQsY6aHtz5uHYG7R0g5/
tzTUFYfuANW0xFtJABffKei95F0/Ukzp+lu1fZuK36LsHd0pB7WyIX0oIKC47q3kpImPFBAgozo7
VPVKBsmDwzQ+qMOb6n5TQskZkx2A5YechVF9QOMxLHium9pdAcrb7PeIg0u+ncyIEDeKGEHfLMUb
H0rx+rG0IK2tpDf7sr+v5GTiQyV15tZfBFy8ijYND61tsve5gZbpttVR2V3/QNddgtfx13VbgV9H
eaKCj0b7nNpb4PrrSZFEjusR3RVHe0rdKHPNpOSFOGY+/Mi09+s+XH74/PtIQST2qxOjgdCM2mBg
eWeNjyPgXuekMQHfKQDUsmP+rK95ha+OsqeIbPWEFD3og3gce3ZdMKEwGt/XTbdp2kFyiGRWhIhR
dIGBujHutfXDGJb7uX415l6yESRJlysO9JBy5I7dYWUB+s3eUodyH+OH8gszGxtESUGA6AhJPKrP
snGzyxjDs+8npCFqUlJzXWF63Pl7lKEPySn1orto63rjqTy5j84GQY9HfV1uui8hQxXdAUqekyYb
Vr58xRmWRoKxMKIuH+IsiCRd6SCPwhWndw5TCXBJNgbKeJ9m5+v1HSszJDg8GJEWjgMPoTjyEQ4O
N53+W63c60ADrhu6fPQ+PBLCIuxYKhwGtJeLdtd1d+Hwdv3vyxwRImI7MALWNarpaeG7ipCpWnOl
Fem6WtnedUuXD8GHJ0IS5YCgaIyBa9N3ESuO4/2ABqoFVfvfMiPC1ILOtgtzahlc6je6ca/TaYgl
V9XlS/jfnogwtcoKjD5eAEH9Ljjku/7Q7cJDtpMWZSQrJiLVGJBG3UIlkZ5u8qO+cQ7ze7/OT/kX
88Xaa1vwlwh5S3lILt9eH94JIXGwHdOfF5aJhTEHNT3Kkohwf13GzdRDJ+Ptk/kohEZNSTO4+Zf3
mnPIppvePln94fqO+JN89MMjISq4dhZqPHP+FRhBP1NY++98dCEf+pvWhNCgjTrCs00GIOSp9ZbS
PISpj92Od6CX7GTwYEl4+AP/5lynud61BN4ePae7eZbEOX2pxf0xl/lYOyE+TFE0w4mOgX7n1mx3
/Wb0lsqkfTT25aHzYAd5mDfGJj0g4g7Zz18aO7c+7AtRw6gzM0xV7PvNe1betghZVX8JePVhQwSs
ZXM7Kbnas4iK+eq09acSKvXru0LynUSwmp6MQaroFJJT/bHLv5mZJjEgOUciSA3qeaMyl/q+D+mA
CXuLYqE9KOvxy9wQYoOmIUjQL008q/EK9VSFb9eXadlNV3abiFBT0ayDFJq/X5k7pGzdIfX6/kfU
3uV+vbbgDr1u7vLlR6bgwl6ugwf7NV0wmY5rLYfAECX2Gkz/1rHaddJr9zpCWtdNXYYuWB+2hECn
jwr9T59Lw71TN+ZGW0c32T6hS4i+2oMclfsnQe/DnhD0bC0JK2UicVAgJ12uKffNXLc8wiH23smw
mH9SdvuwJgS9tDHVWrGpsiNNMtsP3fTcaI9F/CVUfxj2wtlOd2Htlgcz3bft+6qSDAtf3v0f5oUs
SauGtkUwhVbapKzhW1ubq4c0/X79E17aLasViuvQPZoa5Nu/7haQaVmgZlzHZfnWGt/GbtoBukfX
Qdb8lxkSYm6JgO1cBpQ0XM6yClGfgbbIcB8lkjzm4lc790gIrnpgJ2WUctU32/KI1uwO7kogUOpx
2tUL0OB14WktJYfu0rc6MyoOPxslEaEPerbK6mFU3hQNlSrJrXUR6XpuY7nVzt4B7RRq+Zxzayjt
BnGxHWrhFKDLLwhQRS/uYXovHuRcvJcdo3fHhBO0xuL7S0MXW+tmegdj8zWZv07ua7SSxEeZCeGY
waSq2SgJ8lzVn/TksXTL9SAbR5XZELY5IxhF12SUlOeMhvTYnRhS33ZG5F0/TZeuElQr/r1awiaf
YsNmSJRxMMd5HcZN3L5f//sXn8PnBoTN3SVt088DAbDfxY/hEc2wbbnT3rPfgrsKxBicwc/5/fIK
ZRxHYvpSS+DMtNhNVcq5qp1lttKfwscA7l7dnjwrqNGtRxc1Gh6tMNmaWo3ubyAp1Ui+3k9eh7Od
7wxzaM8rvl7u7JuKiJ98dtvfrvt3OT79+9P9vHrObBgDXaRVxJsxV9E7RjQsmdSHYIWQUu3Mx+u2
LpaGztdSuKMNR1nVisNEGLQ138vHHMrSZN+iJkRJA449qH31U76vTjKIjWwhhfs6brR0TAKOWhYO
m8rS1mNUr03j9bp7klPwM5CdLWVe9XB5LbMSK3TYQru8t4pJknnITAgxI9PUzvWThS7TfhysbSpt
gOkXkrbzLyQEDDNAaTMZ6Y5on+x9dDC+KJt+0xXrhY048NzN9RWTbT4hbtB9LopkhojYtk8OCzfk
tyaIONtIJYZkG0CIH3k1p+NcuyRQA1pQoY564vgSTe7vf8ufn9NVZzvAUTS/qgzCVOV8QhCvs+5b
3dpo1pfrZiTe/HznnZkpEU9DRSq2vFTzBjjQNKZZdtdNSDbaT1qsMxOaGmlWWRLRFRCEnX27UiUD
MpJPrwuhgOaAMqUl6cqUQieQHFfFDaBjr20ldmRrJRz9IhyGPu6oSYTRa9jeVeFrm0lgGzITy7+f
rVVbloOixZAE+5Zrr7sBhJk1UpgoJCnexff72eHUlzU9N6SVYepOYG3+hZgud/1u2lY3y+gInNPb
6rjUknjE04+vNyCoB9ldKIkOogDEVGbq5CYs5oJUHL2l+NIf3NvlHVJL1SYs2boK0aGLq1VFe4HG
cFF6zgg/uu8D1O1/DyLtqUwGhGTTrR5l90EK00+52jFvtymHxHNa95Sqiuem1k2id8feir+u0rZB
iL58DuZqX9jtth7bH1WXP6yG/pX7blij2bZ3svqQls1dWs6eHioPRpu+hlr54sTRbhWjgrhK4rVa
9FulHRAFdPpN0GQvEDNvosq5U5sZ6cZi/mogcKwN5Y9YQRYUMQeVtAExQSpiv6FsUaECrT/z4277
0pAhwv8kXf73ha4LoW5OOjrc6jIWQ+NFvavuVs8/CcnvFnBIvnEZTJA1XmQb0xD6VooVNg0dPxSM
tvMufktfSDhPVrwJnlxGVtWdcpPsEF0+cLtvGepDH9C7Hq4kW0VU8PArkNz2zCtr7vehoqwzpK1D
RZZGXHz3nx1AUaFjssuiWs1Lf+60lAOB+XjBXbm11/MW3PNOdj3KvBJipDr2vb0KGrJe5a7MKpR7
b91ZRpR/EXZy7pQQIe2wnKK2hTJ6gu9bWaMi4SV34aeyQMQYLHDhlfs+hkQJ+fHrH01yxxhC3ITH
My8Q2KaKkhyMEc1rCRBYtnxCuHT7wbDyAcc0/VZjzi2wfsTR9+s+XORWO189IWHKV67L05uMbGFL
nwmJ88G/nXbGFnoZyZSV9JgJATGxZ0Q6U8Kve6cd7TvlAS65dbC135RvIC+NvfkTS2dsmA5/Tzfa
UTZ8dLEOde6sEFvqntRjWqhekc78Sb4KofrJRMdrQVzKGpEya2JxIbddhL47vt8yIUlFw0NIPmfQ
FOnLvR+spRQZkv0okpqgeKtPk8lzy9xru7Rb+0fzzeJWtQ/LPJdyDH+TBZTlg4kl0rP1NJf79vxC
78a0GWvW01KyNXp2bQGYp/2nCY96u1Fs2TC3zEEhnvjkQvGA2rrn6uVamdP1NPtbyXlY/sY1l4Ro
ohpmZDUNz2U+Wrp2dsgunqbdT2UqL74JpFj4ZctdsycEEctH+qbTKfsu6MRm3x7+tT9k/TtJumoK
saTVGeQKDJV7rYbHz7rXOySbg9tYhouX7QghnBQBmUc7YqecPpkMJOnQRflfImuv5o9wFEg+liSf
ExnRlCgbmqj6f6Rd15LcOrL8IkaABjSvdG3Ge41eGLL03oJffxNzds/0QFRjrxT7cCJWEV0DsJAo
lMl8+1j9cxlAVPcworcAYhr/g3DjZq/VqbcL6EEapqrFirWxY7yHuA4kFfWdcyxDGYG/DJTFurFq
1lZVMDgFp1RHKQiClPWBNyxgNsk7v4ebBMEnqxILyJZRabPG6w4M6tFB5YNuEk8+f3qwb1vI+OgB
V1bU9lGwBtCa8NqXeb+8nv8bJBedWFtWBjNfkgQJ+1KL/BmyyE5beIxJ52wl+CGSqFnVQjKFvKWY
WYC8ZWAfkpfC5SXDElECZKm/n1+YzKAAJoMGMcd8AY/uXF8QCAalkt+XnOq3F8gJ/sbNunRJqqID
b7a8LEXrHWFeXtbhNOaSy1tmSgCQjEJ1OuUAssyOW9s/U/Ww1t8hHy17o0nylb9UkfMZTyCKM80Z
XIYDSEUP/FHY7WTFcQnyivQmeZPMScJJxDnyVkjk/Y+dExKQoiJsKKs9KenMq9bp/bzDreynh8rl
YU7j6X93lMTysW7X2TS2C4zZhlf2udsTVBMnWQmZw/iZW0ssIdd9MZlZib0jyeL21cs4tqGe7wx2
WLTwr86QWEw27WowF8gl+F1xWbEbtHCf/31ZmCZSnZAyIZ2mvvnBcBhu4iDHKI7t4rkJoTYZqesm
QdEJ3IpV5Q6NRiscgrt3+9xeY2r86IQ5BlBzj3xDYh4lWOI2b4VRx5e9WCRAK1KfmLZVEou74lz9
MM0w6ik6Gf3z+/n2iDznGwJSqCRKUpDw8mtS/QS2NmjgmXcs6F26X/aTn1zS0e0O4868tYIxxFgL
LhmvcqOHNUDfiFc9Mz96kQ8dSr+zEJpkE2nbnAcL1aVe45m47mkw/eRsUN1OLvMsNSc8dlbTMtuq
gTkEkj9pmB7TnXM1okyAFEIom6jcsGZD9tx28AnRn6KL8V0br42ipbjaksM/EtYEEMO7YLgMiyxm
2IhPPloTtnKpzdQpMyS8eVsWQ2tlQ9zl/h9qpSiRAMBG1uKjNWEnE9ZWoIwEl+LwX/rxq8Rv9gXe
bXWIh5QsGSNdnoDYqaL2Bus4+RFSUCV02tbSTb3RN8M81GU9br9eQx9WJ8Z6aVRnRWak/LjwjMyA
Br7+IB+D+vXofzQjVKGhbpShmQQ59yWpXHQ3e6ZTuGMpS9/9GvF8NCO8CGvHagZG8SKM0J3XtNG+
zLT9eYDh+PERXz6aEF6BULOy+jlFiafVJjfXXycjDlYaJtm383Y24v2PhoTozVxXCB4sGPzjA2o6
GsAHDMSpgXEhi0Rk34b/+0kYZ5hphFARhzfHqHIWsSeSFUHWEkmoL9s4AZhtxaQJ1eECRH2tzSOL
Hybn1pSR4G0kcLFtumYQA6IfjileMkqqlnmXx/yGW3y8aZFkVyKP3BojiNKrAPqDqqdd1S/nv9bm
Hp5YFRaXR6naajkKPoV90Or7BS1nHepkf2dEwD2CHoFYGTGy2LTUbUbNLavXRkY9JVuJAHcppAbU
qsVK1NZ5mtX5hmmqD26U4PxaNk/qyYYJINfXZFChbI+SVXTQlgcm09fY9Lb33xcZtPQ+qpY1BfFU
F4VpUqNr4z6B1AuDY5xfiGS/RB6ttGW90nQowhqa7XZkDZoqdTtw7v6dGQHZ5iFpiK6jZdxJ61B3
QGoKnib8n///Ec4Px0ck1NKaLILkK5KkXEgpvVD3MWaMIaMkDUW3Y4aTLyTgG9HyaE4XzA30gRpO
D2CUvkAlG1FDdJHcyQJf2Vfi/36CcXGtJmZZocg4FeGo/ERvtarIWiglLi3yaK3rWMZahk80VJ9Y
ERpU0tm30cbz8dsI55/Wk94xGyMd2aEL1e/xNW/gbqE/rI9h+40zMRSoD9HDfCEN8PhP/3LrnXws
ARUi6EcuRc7ALfowBxr4spME3AGGS0LqMR2cDCqyGMSdX5S/PV8CUMxKUkdjDzcxmvsmvzOh0T2C
Qv/86ZIsT5x173TLHAozRsilJ55tXNv2U2avbp9/mWxZGlniiuKwu0EWmlm8bkPp3tRRNbIv0+KP
wrr37yWSZ0HWQDfTGkamaSS+olTo9rPVwh0aW3fjIgnWwhzdNSlu06r7f/cMfHBTceLdUVvLTvoc
JdT8ZtFvFGRPZMJ/su8lYEdCC71RVLwAovRFb/wcZ9mOjiy9iAbZwJrkVNsCciR9qfaW3SNPUwXj
+GhJS2C/Zpw+bpcQOlgFLZ2c+wMPWJa3jJNzZ4bJ0ZFgu8zxBPjom2lI4xGGyqzcFQrmPfTp6KSy
lhFZBCYKTEL3LO8T/nHisQ5ah+5Kx9wtCxj1KRgN668gA7hfK1CcgI8/oOW0r/PK76YhbJfEp+kk
SR3KLhpbQJCS5V2fdVi3fcUCDpi1N+xTtJvrQX4ja/+WuIs4vE5psWQNz503a+qu3bcCL8TzWCVb
jzi87mTGmqLpFt1Y+zFgKO0t++Ir551CpU1KUKPJFiQEHhhGjRyzQhXd7OjdMpfPhbOiXcS6GjEp
4sWgmM4i5b7GiJllIXUOgVet628gWX/RZMmTBkWfpaCe0g1Ho1QCx5h3Zswu1ZWEEMeBWN2MxH+f
GXH4l7ukf7zxWyVBN7qKD2GgEW94SMJv5g2yLa7xUniyQqQEjkRaLn2aptWxwd9p18+KdTSzwcWF
6dr2flD6nWRhsg8iAFKnrLRX6gptTA4SWVzxVjtUL5S3UXhoy7wYv8oaKSSxtDj4rkfmEBcWKG/b
tQxiw9xTNXcjO39IG0fi3NumoEtHTFuzEdF+/GqqOUFpXEGL69LPbqQ/mMVrtQY0kbG//Aak3g3x
XT4JCDOr6ZW0RU8rhrmOdF/vqovhgt2MfgtBh2pXvrA7GTRsrs3QLBXDTXidiszB6KTTu4VnDirr
26I9jVDTquLEVWV6jdsA8W5IfPto1dRYaGJCZtEfA8MzAiR5MfdMkFLWXmTZg+08xYk1IbVDsgwJ
fhVEKtZNwyktb8Ywuzf2sS8jU5HsnyUikcmSGGzSoFObXgbV7fvZZ9m9tcimMrYzficrEpxQsdQ2
M7WcZ/w4tWp5jCA+tHga3kG57xzI/fkTvXkvn5gTXBHyQLa6MKTg8hUFfjvoVOLHMrrnTdQ4MSKg
hp1gFhhdu+itxcWb9n5VfP27VfCvd3Kg2iE28WzErRQRK8iafNemy5daoZIuTtlmCUFM09Emzqq3
d/2VTj83yZWR/kn8erJVwlsHQmfoZ5wKzJnPpVdZr2p7GaMt8vx28R/55UEF6VkDXTiGrooTVBrG
jWhicPxx0Jx2N05K0IJXce4vs+lx1ILz1rZ37d2asCQbheDE0XFGR+cBMsyGegntxPMmth3s3YQQ
ZUXWnKORC8htEhTijgaTTHNsv37fd0zsZxrB7bamDIH4FGKUGLMPCrJ6w1fzEIUWQrnqSr1lQJ3+
qEji5u2VObgrqGWrVBxmqqzMbgsNqSrHPujZzWT/0c69/75wclY294bVwxUy9uwsXy0nkfiabAHC
maFK3yPcRieYbYxBq1uxqxcyNczfgOb7KgQXo7ox1pGNvCHb9T/j/YhZeccbX4eA+YNXSuPszZAL
FOH//SiCuxmVWvXMRs+saTWuPYRNf8Eo1wS902pFknvbaFLBE+3d2NsVeIJtTkvJVGdgcRr8OegZ
eCFXvwrXwUXf83Kku3VHMCWYHUHkhkQIiIn/B+n27SP874LfqkYnfwPritZiBS6lsnho9dY1490i
U3mTOMpbYHFiI83nkbEaPHxkaPf5aF04eJ2dh4mNftmPeylcrtRKbVYUyCRxapbqtvBBs718bV7s
2xw1ruo69uIBTdbFH73jT74hX/vJ2uK1UHo7wSEY+r2uH5JUIn7x1qX9K6K/fyD+AU8M5EXfdzPY
sP1ESY5lPR1TZvqg1gdZgBYkLL5kZh6WJfGLgV43EQbwlOR57gs8iZ1PilncgibrYYSC8jJPh8qo
oISKP7ZO/XWx3LwYDzrqxhDbafzEcXy1z65GfbgeI7CJJYks5N+Yh/34mQRQYkiktPGEtHaPJ+Z6
UNEo26FizaOgYZc+REEjAanfRK3v+yegFNZgRc0/USvvOosD7dV8m40ge/pdpjvM4eHcxxLQigCp
pmXBxMwCuZW4DgxF9Xpn9Rp6UOCU5dc8VSULlB0uAbFGpYv7YsUrKumO63DZqJILUgIQ4vSUXSXT
qhL8fmPdF2qQjJcalTWr8G05s21vLdYnPq50xUysCXEE2Y3AwPyi9eLPpYdOCt86KlecV4lLATh7
We+0bHFC7J/Vhl5lCWLklLO7oWuj017nSZbBl1kRsCnulFhRueQUZlGRa3bIfrb+KH7918vf0i0n
O2j1UU2nAaN0o00w2qbunNk5rCR5OA+z22+ldzMCGBVGlSr5TA0/p596x8vTwi2si3KQhC4yNBdn
qrJZa8y8gNMh08dcpLy4EsW0V34Yjas98G7Y2MtvSP2Hj8H3BQpo0et6XNol6lTdjLVZhbZPRh30
6317X8nYDmSxjSagRaYXpbb2AMMZI/Q5Z3H16f3gjhByw0M3LCVPKak9ASqSSUXamU/dGXfZLeeV
j3f2w+CWB8zhBcB+2Vfkfn3mWIsDSIuqTBbmj3jRj/3krUmTW7gYKgThe+fJm84lx0wcN2J5mdhM
Q6jYgfV2/Mn0n7qUeFOCtuKsEXEIjjIecm9hBg17b3lR/0PPXwTKYXiSkW9uZ5TeAwwxddUZzaD3
marhxkzvwZu/A0EV9GzQy6djF9nL6C43sl4hCR7rfBdO0GR1VL0ZCwCWkb+k0HWIQq16TbSgTC+1
pgjPY4osJhAnjnTNyRYVvRd++jyCRyU/Ro/ajf3duSJorJj3Hab3Hs+blMCYLkQhSqbb2WwAXlL1
dWkWV0M76TTfMfTwnTe03XR18vUEPDEMxdT6FBcMH0TiRK3rvrrgNK3gfN9LbPHL6txxE+CkM3NN
YTNsTeEaamjwgti58cjAnNbsnNdJNncqO24CmtgTs6MKCS0/nZ7K9gJ04mgckUQGEhvi47zUWgr9
ZiBko6NRSc1uDFbfDLohKYFv9K9+CEvFISN7NQ3HXOAQo0eOvPzNp8byay1Ij7ZfgefWYyGnQuBH
jlxQCVBKokZx4Ki3MGCyUNyq2WE69FcG6DjtsJG2hkvetoYQhvROY5jxyDOqGXEBzJBreVDqnbpe
pdnreV+UfTcBQLQ65UeaD4kpL8r0rHUHo3s5b0IW2P/CRDkNc1fwCckpbL84YCFPPfPG2Q2gSJMn
iWULEhCjJkY9QdcJzM408brsE4G6ndFK0EJmRAALPbKhG8oHuTXtmKGq3kXXTVb8pREBJXrM4BSE
Iu1Espc20V2FXOWjrJgoczUBG4w5J7QfkFWgzfCJtCVxddKGQ1vvqYketizXfp73BsnWif2mtr7Y
Tc4VchdmeuYwhPPaBaMmnc2S3BziXJHToUFQL4CxPGWzXI7QlGn28R3IlNHwjRICJo4VDAZLvtmm
VaoTjVCqOmiG/ngf6706tmYH74urW93egwfJNdorKhV/27xBTuwIxxbT+1bPLFR4kPgCSemhPA57
52n0+0uKU/VHhasTa/ybnkQZZbOwXlXBI9ooYbkexyR3K/1oaX90rE7sCGd3cgqaqgaAgoyXLD5y
4jJZV+2m+52YEE4uTYa0rt9ktdeDnrzW7VXdSZ5e2yZMg5pUo2DTE+ph9jCZBYZSodw9lwHatfzF
qi/GOZXcuNtJSfpuh/vIyVcZFUYNnTPxOw+ch7J2zWC+ILvke+/ybA34y5IXw62uIc+sYnaO7AtP
ynezGX+e/A2Cv1OVUr1U4e88HxDvjaMRrK5yH4XDRRNonzrkAxS//8qkXJjbT6QTy8IJYOXoWEqN
yJeLwsUXeVB75qG6WLz/UUpP9lWFMzDSimSdloI0prW9ci0Oy6CHndb8UWx4si7hDGSFaUTgZ4X4
wR3xeJa59uInPiRILrudjDJVtijhNBiKMk09wRVT9j/K+pE5u0yNvfOAvw2J724qXGNTx5qoLxHM
NPYXCHP0lHkrK107l6HH9gPsZOuEu0xNVGb3s8Eb5hn4zbKQ3ke3xUsfToGOvu/6q3KIegngbydA
3o2K9xlREtuIChRv9Jv6C7z/wrkGpxnxuoDPFRUB2y/UK65qiZ9w9/7lCXFiVgAZPZ+zwY4RgThV
E3S2ucuc6Pn8h5MuTQAYrR1j5oyo6PEy+D8SXLr1Nomie8cEbwjX8amvP543K/EXcUrWMaecLZYG
n0wPbH6KId6ij09GJhsVkfg+FQBEtYbFSAf+XFePDr1hyX0+/ElG9uQjCZhR9spoQKcN9MeYQKjn
fm+DcacgVnh+x2Qr4Tt6chGYOgh8KIGZxd5F86PObhpH4gvb766TpYhIwajNZmXiZ2u9sXfzvryo
Dvk+Bnv0urN2vBhb7fHBwvFA9tLUCvfmc94uYEiU5LYxV3jBcjUEkBXtFyizhyOmwxnYfSVHWrad
AozYkVIacdzgRKvNDkN0mPzE/WnIcHGDzQ9P2fctFWdlrbWwZi1Dhkq/Yc8NNpbLUCme5Q0BNL/3
1h3z/2nn/itvEWdn02xiOmihkA1QLtv5scqPuXH4OxMCcFQpWqtUm5dLya0Zfy+6W/pnPU4nuydE
HtkEPcI0RiKAusiheIrb76zrf8ZXwWAlWZDsahHHZp1J6YdB402Qd2qYXqRHdIu9FBdLh8cEqL7d
6onE7p9ojH50EQFACNOtzkyRVVFH06sc9ZgX097SrU+9ZoH9quzdlimvSYrIIF7CtVw+p3Q+rAYB
4XWaX7I0uZ1JIbl6ttOAJ1sv4E2qOiyuZ9wLnb+A8aj3qtzjPIfNF74VqR8F4Mr9O48S4IdBxbgg
LfZfI+OhHDN3aYzrljqSWEUWU5sC0Dj9XGl2hzPJ5Zrqez48Bv3HYLmYUOc3L80DHzJF/dNvL6xb
M8ieZIMWfCFnkE7sEdRMMpdWhmmHZHzRSFiagZInaNj3zEZWEH+jMjtjS2wTLIzSWpIe0R8/QmrK
Z5IvoqO2o580b9ytXxWvuNCPFaiYqqtrcsMnPNSdFmqXxec47PxE8qCRhDTiIBUhNhIelQHxOCNw
ph9W8+W8D6kcuM+tV4Alp8r1eWix3s6P7znXVL1z7ltotECPz2sCrmS+fk59G6MSoSxRL0MQMTOw
6LrjxAvixDaIv5BnrkijeObj6jF/DGefgIn8b0+NJYQ4TUGTbnQ4Oe2o+EmkeXUSedSU9QpILkxL
QKlayaO6VdBaWMYvvXFbk8t+/Xr+28lMCJCD0eE5dxp8uqq5qx2vrh/HQXL2ZSYEiKn0GoRZC+LB
wfjRTle1/RSv386vQubhArp0E3J6rY0XO5jhB/DAR0/nf5/vwjkHFyIXQ+8ag3B+YE09kupLUn2f
YkgAypTDJGbEYSlHSaDfUCBN0+r1vaY5boKKgkqgylIukh174zE9syRxWCqOaAOeU4QS1SWBGDVU
h7+qd+oF3iHJV7qLXHvfeHFYYKJ33mc766E4ji/Ss6uf31dxmMrMMBI7Tdk/LUurr7rFjY1pbNON
XHMvl02ReKI4PwUahUbNdVRjE9rs0r4KlvygJN//yldsARtKUjiJVmJjZ3sMLLM4Olp63UfZBV4t
kv5Jmb/w9Z68T6ZibeOiRvTeV9crZB5Uy82Yp2ov51ck2zYBI+yMKemKjfOr/CnuPxP6Y5Z1BvMD
es4bBYxwdLtZqxY8mUv1mY7ES6Knhi0BZVAZdvzcmcPzS5LtnAAYqqI0RTzycIT0AZhbwI5Kb1bS
ewomp86b2q7SvEd14pQU6yApXuQ41eZV/0wCEB/dtp9GP8NM6biXlUAl30qckqoKba10Hc/JVGc+
0cGPGbU7e1z+bFEO2k4NB1wAooq4WWMMMaq4l4PNyeAciNemDzGssA7nfS157v8mJ/mvNbFNtBot
hW8wGseZ1+lob9Q8dg3BWd8hx3/ERmS8ettN0fTdpJAHQkEe/eUJcl41qGN1t0vBGfgmMOzFYPiB
vnB5W4bVU78vdrKS+fY3fDcthFNJHCnU4ZmvjAzerB7mNPMUWZZ7+wS8G+HQfIIdJB7SueDU83O+
J84FJT5RPuOMn3f+7Yv53YoAhgpV1jXv8Zhc+4M53OR/1L128pX4Vp6sopnSNaIZni9oybrRaXtP
Y3ZTpdX+/DJkm8X//cTMrNhjDg4PwIX6aGo4VB0IuJwwGWQRwPYr5X2/BBxU5+E/gQztHiet8HIL
ZeO7YW1c2r+eX5Ps0wgQuJJcXRJoHPqa8dBZF6SXTIfKfl+ImUx16UhmASGcJfeS1nmlRn1/fgmS
g/KWWzv5LLZqZ6Yd4/5La3TIKJiZ/MlkN8VvHjf/fhKxM9N0mKMNA+qd2h3EGTLQMCHMRK6s9kqM
to1+80U71J+Unb0H8En87jd3x7txAQqmqmhVZDL4y2rh/RjI0EFrEARJoGzcyZg9fvOUercmYMJQ
5MkM8a1/+JGML+AwA2faujNdLUzfGobZfqLe+W/4m6THu1EBIiLS60rFz5azn8LqwKVs651ybx7A
qvVY3cXIhJ+3uOk1kInSbMPSDccSzlhcTXNXVRoi33YIjOS6Ni7rVVom33T/EyvC8SIOq7Qc6UB8
Od7Q+/YWDtLdgGniGAyB1U5GSyxblnDemtpQMlTSkMlZD4sOGvBCuUzWQfLWl1gRnyilXsRUH9Bl
YOcHPiwxk3BVvp//QNte/7534tskjWlm1i32rm6/N2mYIVNiX/Wx5qnDl1UJmhgUaNTvp++tVOKO
79IvgeiJaeHAaeO4qEWNIYq6D4sUlLpjCO2EslZc9OiB1uGHLmPWle2ocOjsWE+iVAG+RBoiqC65
tgbMluYyUe/NK+xkYcIxq2kdJ82KEIold/Fso2n5McobFyKjkgMtWw//9xNQRlVSZTTFlV+10O7Z
9RhTTyVXi+wjCddxNqx1rPM2rsL60S1RMDkPWre46bBXqtelhd5C7p53yc17+WT3BMzoHRrbNSc9
KsvlwIr+0ORF5xbMucR6w4UxyTHbDj9NcAkaBlBKF1u7WG3bGeEdG8nB2OluFNRBdTACVeWkMN+s
HfUWrkq0j65lj/Ltpb5bFja3cKIqVjjhlg7u7xhqrC0JDfrVar8XzSyB4m2nfLclbOtY9dWc26gI
admDU786zTHWZm+I6z/xSXTtEGJoqmq9vS9OfHKENFHXK1iTYj6t5F5r7qz48AcecmJCOF9MqzOr
H0Eqp+k1BJZ6rx2NI2N2oE3pAXJCwXlzm6fsxJxwyrSiS+JhQkaq7q7TpPHV+qKnMqoHmRHBFdKq
r2OTIbpO9TFIWpBS6Gs4UpkI0qbHnaxF8IJ4Kbo5o8imFs5TpQ+umiPqYJOrtwcr+nl+3zY97sSW
cC2nc25GxoBbMgWfWIx3XIqxYD9WZELU20XIE0PCdTzZqa3lKKVB9MVrcHIjxaX3055AtShkoXME
E+RVeoPH3f6PANjSTfzPgVy6eHsOqWHF+Qpn1yDL0YFlzreI5EG+vYvvJoRbstbmOK7sGumaBORU
02tdhU35XKZS0miDH5tf7uOTxQi3Y1nbxmowFOoMpu4Tktxk6xLmxXK99K1vV/NdSbMfcbf4RV6G
6Uz2ilLuxth0mznyGn355Kz0NtdqTG1ZyMRVATGV2wgJ4p6WVzPI5JQ5H100B92ttuOV5hxqKtqD
qsUHZLhqh1EDdb3N2YFZ0E8tKoh+YmPRZtPnmlctg19ktZtVd5mth3OxuLoxueNC3KyzPZuoYWUs
1y1DJyGQoWR14GQxusVB77VUbqosO6OGDg1qjxkbn6e1OWjVTxvENuvypJuQ8avtqykugl7FL88/
mmV1p7J40dCzMQ80UOvVZaUW5CBEnLTPY5zsQYXuqma5rwfrwAhO7dDv5qQM2y691lrlpYVAIBug
pKLWXhWr/moZbkq0cIz7T12OMbP1UiXNwQHLp9LNgV0re6u2DmXSurm6L8voepidB6fKRlfrEEW0
9ktu1b7lFMeVkeu26T2rVp8Z6x+qKglrB3RAt23iaUVg2voNtAr8eKkCSLKnLsu6Q11aV6bTB1Fm
7eLe3vcpJImslvgTsS4HW9m3IwsmWvnMKg9jNV6qdjoGDjzcJQx96DP6T9si9oZkumIqPnXiXBbp
7K7m+GVphnl3Hj623dFC55Zu2rZhCKe6HFKtnSKw3c19WFW3tiEp1W0j7r+/LzY9ORnp6zUHBQ3B
8FN8j1pM7UjO7pYJXILQIlaxDFXUYXJSYy4Zr++vENg2L1WKhUiil61dOjEhTj11eZoWI8Orlepf
QGpj4Huc/wyb1CinFoTsnOpYRUV4e2Q8PsVj4artsVq+0WLHuitt/Uqc41JIPv3mvuka+GWAqpou
8krQtu8JARGHz5YrBZPwgAoVvHaShfE/XMQ77cSKcD/ZYJZD+wUwpuwst1L8vKvgy6/ZGJjpV2r5
Nf1cZd9H2bihbHGCXyextpTmhPi2rQvXtBJfxczTYLWS5UnMiMMsDtUaYkwowCjp55I+MKN36+Lu
/BZu3U0nOyh2Ca/rhLJphAx4pB2N/JtZvdL4YU0lp2gzJX1qRrgCTUzlFMWC/LCzh/zqno/A2ZcG
ZOqJD2kUT5UMyMh2TrgHZ7VrMhXdGn5sMb/rUSGbk6CdZe0gmyf33f3eruOTQNmeemVNAB1Qhe4v
7JmkbhMtknn+za1TT+50/kecGInqxMqJhbY6i03PqT25qZH6XaXsowXSPIOqx26tQ9bLtPHf4imf
okej1dAplkpi9q3Vnv4hfNNP/pBljEqav1VmlDEYovoid/LgvDduj7+dLJa764mNpsVgss67ITkr
gxWCI28H8oIDunavZNMEsuUIcXSqpxbIO4BQVnGn0HAZJZfTdt/qyVoEcNLTuoqHGfnW6jLek6v4
zvT1o/EI9uwpqH227/fG/SJxfNmiBGSK0IdVmVmFsW4lyKbnvHuRfCAZXghOkLZ1Hc0LSOGt3sEk
cDrvJ/CP05VqrrpYN1qWBoXpXMUs3uUTYsJJxT+Xo7YrSORnFCNXJPdiqNKd/7u21q3p1AABPii3
LSL8WVGX9501Al9Yfl1ou7mTAZjMgOCY0byaU1e/NXXrob2bHgvoESUvC/pmqiOUll5kPfEyg4J7
UmIhQbnq0EKECKJulO7SSeIOvie/Xp7veyb4p7ms47Ry6I+rh2xhrgMp51LWxbrtL+9GBIcEYV88
mwq4gqHAnpjomeu9Of5sjz/Of//tEOfdAcSaZ1KsTTnmWEw1uvP9eN16AGP90NS72n78LjHG9/7M
zokcOE7n6AMoVt60PULVL3w8V1FPubyNf0we11HqvAaNY65cxlxmWbhHS8fRogVCCUh05feospb3
hY/Sigf17QIT3ioIMCJ3uiN7mTjoJjKfnDAxKcTgLLPZoiMwRgvyUtS+kV0mnYuO2rHbt8Z+mnfa
0rt28nh+s2Ur5ufk5EYYqtZyrAW9DtpQuFDODVbzSKLMLeefmrSkw+OCcx9WgBHC2pJ2vHo1hdFu
uEkDqJ/qkGzZ6c+cgEB/hUTs+eVtZu813XYwpudYDhEb8roFRCZFggeGerOgUA++qivQR3AOzWu5
/MU2qLwbEzZzGoxJqUrkB6L1KhonV5VJcf3GTd4tCDuYLKjjrC3KRWni8TGsLEzBu+tOSL/moewK
l26egMozlEcNywC68L4KfhCTMLrsAs4NlF0p4flPtY2X70sTENlW5//k95TpWPSz16xHNRll/sAB
8VcXfLcioPLoYAgVnf+o5gRLqEApyEEVNdpVYRwYUOEdP9l+fGgPxTG5k+WyfwOi77YFsG7qslNr
BlwrYNHw0iO9Lg8zJin+EE3+tSQWxqhDDUIIeI9mbw3TPT6c30FgElMbF9LelO1D/W5LeP321KKV
grZTfz6uYbwvwtJwx9f0YIQluK8wGCg705vdgidnWmzUq8ppxrgNsLL4VB346qCxd+RtP7XXDW63
5yLfyReuS9Rd2RecSmUIS1nEwh3ljCOJ7XvW2Kyaw/vQlL1yMz1WoTm79Nr4joSqr7lJEAU5xo+7
nQMwkCUcZFsu4ExGmWEyFTgzYsvBerIbLuzH9HL21SAP6atUbEVmT0Ad2wErTpthrW1g7nhNfLkw
D92+9zkSsBdphxWR7K2AO9Y6Z6mVDriGo8h16PwwpUEOoWpDKa8XC5oO1p1Rt65W57LXIL/gz31V
AYTyJBsVc8RKx6O5i6GLwSce2KcY0o2VJwMECeKJDOqLMQ1tRgHmQwV6029rG8aFbFxSciWJ/X5D
bq+gKOZiEqjWWVZ0RWsm2TTJMsQuP5MutDBMpGsqNt0h4D12Jrlt8qmTYLdkKSIh+qAwMjPOT50V
iT8irTyT9fH8HbTZdHICLY4QAJKqQq6aIuVgPZgB86xvYPjxotfspcbgxC675w2FMjrGzRTEqVF+
/E5isMmqkkHhREnFZYfhMPY5820/e+YCXeuT4suuddn3EtCjNGzw3iJW8Wvz05TP7gABZ1n/h+xb
CYiRFCYDPT7OkRlFXtnQK5o6sgSA5KyKfOWWXVa1BhT22R2vRjcQVWzwjsN8RxXkD+b9edeQ7ZqA
DI4GHoioRGdQj2f3ClloRd3RStJDLYu4HCE8MbNlodqMfUsOY8CRNr8yH3sQkGH260nWe/TWLfYL
2hl4dlDbUi1DzE62c1O0s4Grm0/XI74LUaqyPmG8eZ97y5Gpb6K17Y11xTMqnABH+uLafL+e/AXC
eYsipWkL0J742RCYGnGJ8uysla/IuNY2v96JHeGIKSiyrtkKGLScO2v8kZm+mlrueQ/Zah4ziEp1
1dYt/EckPKsVnOJqqfl2gro4rB6alyjMDxgrPRaec1ldyUZyNnbvg0Fh98qaqlmazMhgR3fzdEfr
b8VouEP1JFmYzI6we3muWM2YqirCyUIDD0ni6RfLi4LO4/SRIcPMuX8zKZH+BoZ8WJ2AU2nu2EPa
wWo0mve5mjzrqMCdX9mGW3wwwf/9BHnJokymquG4rX302qdxULb1DXUq/7yZrWfbBztCQBMxh0xD
snBJJ53P2N/lnpXzd+//Mtm8daw/WBOginQqdf6PtCtbbhtXol/EKoIr+EpSpCRL8hbbSV5YcRbu
+86vvweee2MG4QhzM5WqvLiKLQCNRqNx+hzIS74t1yF8ZgB1zUnvh33sz7fBKQLXPSv5+sYFUF7k
qX90cfzlF3BhLMNjvQYuZdbJnV8Kb9rHJ9Z3lyAvzqCAfX12RX7CXatGvU6sfq4UqAQd5L60Tfnj
dQNsvrgwuR4N/1BkpoPeammN4NHorokHgVwlNh1SR7V+lOBSum5N4JN8UO7H0YLyC2BIMhrS+6i1
K9nag6FBMGsiM3zsqBp1XNQW5fM4c6mV7NpWddpIREouMsOFjrZeYrDVwherbj91d3W8s+L/vyj/
y/JwcYK2SSiNBOsPPWBvHJvvdVoIPGDrXP7FBhcoDHmqxqaWCW57+TP0wm9iX7k1bAnQt3/QRcrm
/prDceGiz5S6HkyMqN0hXNR2cAhOmj3HNvUgvrYXXii3eB9+GR4XMTRFCy09hocPXnVYXOWCy89+
9KGp6XQoLiUPeGE+zd6yS3bWJ9H+FbkIFyzKmURlPGFutfY1He/jHLSkIlzrVo79ywi5INEYZdjB
yxmFEfXjZyaCmyIaNpnNDq/CFx3NgkHx2ImkCigUqpnDRKgbx6WbNadk8q+HCtG5onO1lzGyuqqJ
DIICBwWZdu1XL8rjDPnY6Nj8CcwBU0hN8E1pumpYnJPMGe0g4ARj2SHc1+hs7vaMzLIREiP+zW57
t8R5RG3WQxUXJnHTH9Mty+1R4DnUGUgfNfAwip6C/sY33s1xvqFpQK9VrU5AsaU4yo7YCaplOXab
3diNA2b2T4Jl26hvrGbSlNnfV2kHiIZjQzcQFOVjvF/2AbpMmfpmdBRSqmxHkv8NzZQ5BzHQV6sS
a2IOUh0MsJ1Cs0o5tGCQY/JHiYhsYKvE+cvIuFOl7jSgM0mkuEb3tSk+6tYpiE3HlEKnR7NGqtHd
qOJVY4CupGBORSPlDhqzDdUxXiBiqz9WB0ZXkT/FoGcqD/TmH5Qg2bz9HqHf55U7c+pZkUPSNX9x
5BJ3eEy8Zj/Z4PHyg9PgMFKo8QA64JvQS47mnShkbiGyf5ln7jxSOrTMTQBVueFz/yO5A8AX+qAL
o23CDe4oe3iqqpx99STaK9u51vu4uZPJiPIKPFjwp7G8KMqlSEURbTtuvhvggkxr5kMYAa7l4pV5
p+B9Q7qoF/PBhGiEjLpqktqJI5SCYh+9tppcvGnRgJuoI1bTBD9GnyV2heZlPx9uaC5IJLZvUu/D
40KNpSZJLi3siqjnTiM/xPS5TT+PEFq7vh0E68S/18aFNaoRkJiuWVWPIGX1IPrhXjfxN9eMn2N5
O5zWUYwmNQRnFgLBxeg0uPIOEgu75mUBSyHrhm3d8A7H7X4AzxHjizH+/76L9RZ4O0RW5gFOk5YU
F3E3McKbZmToNOtsjNrZHMvD1JR70xjsRqKH68PedFBFIZaMwAkiam7nDaluoS0bKzguh4o8Sekx
UQUjE5ngNlkHbfPE7GCiGVu3y2aQtVK3TwzBDWDTF1cj4bZaIM00tkA35GrkGBWHvDiNBQrduUhX
Z9MXV3a43VVXitmbFZ69VDU9JWnzmBF5d31RNjfwygS3rTSjLoMK1E24x1veoI5HoicnklKvs+Tb
qMkEPrDVhqmBPOt/TsBz6hTQb8k1C1GKiVozvorArV3pIfXZy/KCx+zYZaR55iNg2oJVEzgHz58D
CG3c1mxnq9EDSvnT8ERExdutKjiGpxuKoVhAePIc99bcjjkZ2FkKmJhVgjKIMb81u+XB+rw4BCSj
0jeomF1fw+3y2coq86PVhjYS3EcTCWfLm1UmMeFZD81NYYKUadox6vlc86/b3J7M94Gyv69MVlGX
l10Av4E+zBeTtI/mDB35mO6vm9m+X62Gxu1o8Kd2HR0DdqHDWzOUF8Zj4Jt71EWcYWcemb/U7DHN
gfCgK/KY7VvCyjq30aNy1iOTNfUxXQvTI3Z5zm4skN5Ld6LXYLbRfjtJV6a4vR7XMwgre1wkNVwg
Wz/1R6TsYkbT7dD1vm7cfk8lYsrxAvh+nbam3cel0yfT96Ikfg3OkeuLt+0jlmwoigGYPZ9Cj6HR
ZHKF5GBePo2xE4HsOUy96za2ryDKuxGW3a4cMUhVBU8yOXOQyUWxbjehQYclc8uu8yNh5X/7hgXh
cAvMxbIJhYxf7VmjlGRSgCgSoYVce2vk/kvFBTw7QhGXzRl8N8ZHy1nLFaj6AakpD0+9hJGhPYy8
CmZw0yVWRribDgUiuQHkFP0wvnFkvFsMHNO9VKZtPDL2vgTsfXrn/gGPqSavzHILN0T6kksdLsVB
/XXE8xNIYu2wlO0qDQX5lmiA3AWnS9HsXEQ4c5Lqvp6PJRhTjeYcWJPA30V2uDAc5IUyg08FGbgm
O0n9qaVgfy0jW0LuLVgzNjm/RYvV5HHhtymrpMhTRPy/wmJ8RLnpmAM5Iu8DRxZkVZs5wsoYG/dq
i+FBOoYnIgqm0OEYs9Q2q0tXetoy2cbgXR+ZyOO5iAuOot6q0dbvtgq5VWN3CPrXrGr/pPC5GhEX
bBWdxMQokVjl7beheU2DQrBA7APX1oeLEnW6zFY5I0oEEJUqcjsnuk06xaHB5EASytETEapG4BE8
cAlNvVPezdhO2rkF03jrB25xAyAYKJZj9w/wF9i7uqWiD1cDhTm3SmWd9w0pQhSOp5sF+UxD9nR4
vu4J21NoqSi9UKCneeQ0pVGVSSMeHqmcQyjoQ6d/NK1PnfRodJE99qICzLaTv5vjnHxJpEWJO7jE
pKu3ylj74az7STXs6Zx4aSvCy4jMcTOo0nyyaIzRGdnigBfLiu/zdnasFGTOH65PJAs7v/vi+8g4
Z6ftQNpUmhW3HuSPbV77baEIdi2bnGsmOHefVWjr4SqO5CXVb8gS2kOx+F2vPAVadH99NFsdufC9
n8PhL+iVOk7aoo5wdB+YD1yY23PpjJLN+OYAG7Obp+hJBnjOFEzjdmR6t8sdk2Mf4yUjx9OC0Xla
+Gx0N7IqAGaITLA9vgq0c1T1BYEsl0uonyjoiDsSUfOHYKXe0qmVCU2um7KnMEGHp0V57cbcHrKb
aDhcXyWBz73dWFZmaJ1QPEDjhmxkZI+j6q6LF/e6ie3kfOUI3BnYK0UB2WjctRhAmbjxcdgbru4b
XnYUJefbN6yVLS46mFY79HGCgKfcQ/nFZp3gIZ54pC+1K3sZZKn+LMK+exsXHxISR3kwsjzd+JhW
XtB8TFLBkbEZYDWFygZBhq7wAG8SmnlQE2ykCv17SuUNgObo470hKfbcOfU4C85EFgR+CxIre8xn
Vj7RzyjKWAUQYozJu3674RDAPP+o0Loyw7mFbASyUtS4EFjJA7FupOj7db/b3KSaoeDoUw3Z4F+Z
6yyRM6NlT4zz7aQdZu1rawpi3ObuWZng4kAZS0s4TbgLVmCIam4yRbDy22WKlQEuIyZgczNVxGe8
WjLxWlaFMR3lbgQeRd2BjcQhB1ELg2hM3OrHSx8kaYSXmwS4ObCEx1+vL4vo+9yy56QLIsCywL9j
3PTaRRoEovdb1NeavJozLgSESle1BitAy0d51z9FnunI3uREnpJATabaT059Ig6DOdLWVu8GL/NF
ibhojFxQMLQc1F5ajI6F6YnOd40oImxfbldj5FKFqEmyQSnfns9ntC0kXu7Md6of7ZNj4EyCGRVt
JC5pMGsrTlMFXg70ydTdDOXFDP9/gO16zfi3ZCJLZhJmSOra7kHtIP9I92kg2kxss/we134GBP4p
edDzIlAqbKZ8dJMPDE0fuakzFJfeZQoF1kFq3eu+LlonnQsQcmOZSbVMDCUkU4cJoOYOQV+GU4Po
As+TY+QJLApcj1cd0UIaB3qvEcC7tXu8LzkpIN7UhTxvxFqloWksalbYalP9ZfHYT1qdF1I15SG6
rBDIH5nSz3iWQlu9NJWTvYkKNA4INnD3MA+ibbZ5MAKMSDQZeESVZ5Yro6adtBnJC00O2nTfJPeM
mUMOT5YBbR7lRTC1m/6zMsdtOlrLcZLgsRnaCaxXCOyknuEu9+wldHqa97P/L+1x+w7Nm1aTskrj
9FV2mERk4obfJxCwqsDqx94f0NZDT+HnbPIX06gLIGW0AM9hRn4Grm09SJ3rI9r0zZUFLjMvFkiv
tQYmUNW+yZCcyDVBpNrebysL3H6DpmbbxgYgX4BJMVlvnJfN3jyzRh2IeYugzJuJ0soac5iV4+e9
adFRwfOg5g+H/D78HJ7jHUVjs/32Pg7YYecXfv6a36ifhFSVAm/kea+lJJLl2oBxEOJ0b/jH4jZw
jQ8q3KN5ECe6Wz1Jv/gHd3AvEC235gT4InIbnPEgb9fOAG7l2AkO4bn0h5sOyPRlN/nMNWsv2mHQ
ohDO1u+3EL6ace5sb8vRGGILBysh9nDKkdunjvzYe0yEMxVrHbBz+ndzhg5aJ/R4mTwr3NTmZRC0
qA6x6p11G+/jY+zXH6MXtr7skShBApb52sP1fbJ54EJ1739muVFqPdGWVsebDZlB4VO8Jl190iVR
LWA7uVyZ4bIUa2nCvkqQRLCXDNTjX5o9PRgH7RERBvl+iAqLIwlWUDQ0LoaWZWW1ZYkgQxentb5P
qW+pgprh9ksD4LeKgmVTNJ6Qq850FWpwiJvRobyZj9ox3yWu9WBEdvqB4cZEHOCbXoLjR0HvtGHq
lNsYRifPM+RHgOVCfhT4UnLfhqAR+Eys79f9YntkK0ucY5hhk+tThgK57MvH6tACA5Q+FfsxtkF6
hmcNUR/NtouYeD3RLcylxWcTUxXH4cJ6i5n4qOG0PlMpbv3cV+/l0pZdpj06iqRcty/xK6tcQmGN
epnPM4rm4HpRcIfvfZaojV8NF4nTQXfEwe1vZvZ9oNwa5mPUV2nCngT86gCyYR/SPIBBB/vyULrS
gRTOLNjkm4fhapDcWjZk6QFgn1DaVvwiuQ9FiuPbadnKALe9FehNKGmDKJKdwtjRdllkUzf/GL0C
nhYA9Ved2xvyrfKDncBL2Vz9FjVXhvk9nkaGRaDGjLmUnXN2V3jDfoCqlEucxq4fQTGs/MnDx8oi
lykZKNDSGgAnV6riozJHe73oHaKnO0kBkcgiuKwIVo7XO1PMopvjGvGljs6Scd9mH65PoGD+eGGz
PC3yuVbZm1FwadJzu3ia6JLPnOvKEhlcnhTRaImtijmf7oX6xTCfQ3VX9z+uD2Q7HaOoApsULXcG
35qpNXNYBSGqccmJdfESNF0Ve/SEQNdcjFjczMbejfFNmssQyZRWeIOdpM6WzK+lclqkjyCsW6pd
MkMwfrIFw9tMwVYWuXw26ozFIDpqf6CM9Ya72tcbR7srgBnuLuWt5KqxL7DIvvjbuq0scuvW4Ojs
lQn1examRnCUBG58qg/97T+41olGx2W3Ae2LJcVrgRt8Zj3o5AZ0yUeGvVSB4ZCEGI7NU3Q1NC7o
Q0gDzW0JdpUpaX5f53aZAoNJendQ6s/abAiuCpubeGWOC/jpHCx9oQOvooNnSIPc05d/uVRcfJ9L
1GeDJYMMkys7ErA+0ys0fgFKjj1RvrgNvlkNhgv17ax36sDcIjlEJ+WoOMBBQ0swAmxLcvRd5AIn
PNv1iXU3VN9FMMXNa/jKOhfvNZK3AGDjGi51qlu1h87o7SA55Tlj7TzFzaNgZkVLx0X7osSjYkTg
KfOxim32hCrtuqPUMmU728DLOhltUcDctmmCG5oCFIfbADbm6qrXEJrFk4qyCq2ec/NJ+DC3Hbze
v8/NYSaV7dR2b1dJ5OJHa8dQRbhfCAKIyAw3dUuVyA1tBiAEovFjlCd7LZ3Bdrq4Zv9Yj1DYCCxn
pkImCRaWfg9bP0fHn5hqMBF5CRlY4K8uXHfYV3sDsgql1+//5VLxx2cfmnoQBWiartIvQwUS+ez1
ugNuns+WjH+gprQ0hQsdbdWOpsF6lyDzI4df2+5Gmx6um9h0t5UJLniEdW3mo4wtldfPk3JbLoLS
hej7nDtH1qJK1GJPSsulksHc+nT992/62er3c+6sL2FqkQDp9OQxMVjoMOwYSE703Md+5m9+tTLD
ubOl1iQpWrxUKebLkoMuQ/YG+UxDSMiXkXN9SNv59LsxnmU1auZhCkLUHqBJinKc4cwOU+ee9h14
E/QfIJTCS4KwuCpwNr7j2khmk0IjhDXSLCd1P9y0YHdCzzX0QVgBopNscQYv8A6VyzJIn9NwJsxm
+lI2aBYCMOb6ZIpGxeUWRqNOaHtGQOjMh1Cv7VDJ3boVqd1uW2G9XCAAMU2Ls6KNVSED8Ih2LvnS
l4WNy8GoCPKIbZiD9W6ETeb6ZFiIUbQKipoULG4+KzWkfuZJD+CTRUMjHurCr5Lb7uW9iK5hO7te
WWbDX1me5WlWIFvA6jes2Fl4EZ6BQCdrN5fcE83l9o42TQoWBRUP0Xyuu6Rdno8Bihzj7IUp2Du0
wEmC6B6+clMDdkiX6rUXytJvL+G7Wc4VVbUyrFBDINHpUQFnjb4T4pe28Qnwj/8NjXOTVCvVuJ2Q
qWnnAcjU3qefNMxiftf4IrVn0XA4Z8lYvS2H5Ik7FjeFfk66U/EndK8ajqafw+HcYogjdRkU3Eoi
cHDJ52VPv6Hdv3VHt76DAi5gbfvrm5kF89+j8LtB7rCq1EzSwhz5GJHBA0/uxvpzMD0GysW0Looq
2G/bsendGHdyda1ZWYoEXAxO4Q8Acn4Zp9S9Pp6/2dLvNrjTq5Ct/75TSDftD5CpVwe0B7jDq/FN
s2mP/gfw9DKF6MoR0ZqJppI70GgbGX1k4tyfi9JZ+psuOWZQZ6ShQ1DU6AQwJrYwVxaORy2DiTcH
hxrmUppRmJk+SMWxaVU7Ta0/Cvc/J5Tv6GhoXlo6uwtRtTrm4LmPkmVXS/FOsHAC5zC5aDGVkmEq
CYLU6DSnxY3t2/wJjGV2doFCgD2+iFJN0QRykUMGv9WidEij0Je1jHcW0UHP5pFUxIEqCBu8/nED
fMsIHg+ktKXkWgu4CtX+bsr6w/X5E5nhIkfTKo02N0hs8+ELGr8S+bYh3nUTohljf1+dWa0WQClA
wgp1vZ9WX9r8Nqq/NZIoWROZ4aKEntKJkLqH+EGTH9IZzzQAg8iFk0qxIFiIXI6LFbFB+k7rBlRZ
58elQfxLRaQ7IgtcTCjbUW8A4UVMIMciO1NJMALBqvPvvnVKVcDUcXVPRnIZLfUwKP2hbCxBjVaw
JPyrTAyAFkAegHtVuGPqMWoS5AdULHpZhLkXzBfPnRiRxCq6Fi6mF5/e3rGt5+s+LJowbtcXQUaD
OMA2qbSHUYOIcnmTiVSNN5M7ABsslmoB+sf35Mg5MvA47tlTT7+bd/ku8sLzcARvJ0qnImHjreRu
bYyLm9VYxQQlXAaZYtT6rKeJsR6Iqg9bE7c2w02cnhQ9OJZwuiXSrRSO9lwdZOnj9cXZfMlZG2Hu
sYowg1zMWcjkeMbj4HYgqcK90PhGD73HKMYiuhMhQLf8bW2Qi5rlAnQKGZGiRnO/J1N4NIPCuT4o
kQk+atIuT5IezGxW+tmEkk2lPl43sPnQtx4EFzCHwaikHLz5rlY5jNmL3qFnxNXsTyf1nokMh67o
+iJyBi5w9iCB1xoZ0KhCi+wKL4tW68iToM6xVSBYD4uLnXKmUmNAIdaV24egBcEhNYE6ucSG4s9U
1Esicj0e8d5DGQUqRog8k8fmcEJlkt6p5x4PX+AUe4qJwC22pxA9F3h0NsDgwY1O6ptYIRWeVyAT
ZkofzdYz5tfrjrHteT9N8CniFEv1kEKFB0J8mQOCOS8JRdJq22v0boK7WYaNmXQy0wZfTL/IvWl5
SKvPeLgrRAAu0Vi4KCeDH0fKFoQf2n4O29smFhFObTZNE3Dj/XdBeKR2I6uNoqsoOJCvxEN3r5uC
LDhy1Ut8rvF/t6O27ih7KL4qN6LgKppGNvpV3Fsmqai1GigEkju1/Elq7ocMCU8TOqnwiBU4nsmF
vGUpCsBwUHcz0u9WBb1abN9udK+7nnA2uahHtRCdaxHWawKXOgRdPe258AI3+NB/mhzJ73wm/UJz
e7kTAwK2spX1SnLxMC5yzGeGiJvpX7v5h9HLdguy3MwUbOG/iRnvLsOFwa4qNHQU4x1KBXhychnN
Sf402NEzOE5wwdQ/CSaVOTl/51sPjIsZcaM1zTjUgF+fiVeBzMVyRq88KHYK+l8qGB372BVjfGpZ
NkWamGzHgYD8qIKcj71qZEeR6wsWi08trdKoCyRRyJWKm3k8G/RH0HxQUfC7PnciM1z8UKCB1ZU1
TiyTfB876ERJCYD/JykUxRHB9uKJt2nQtlPUYtqWpvaQmA+FdgiJqMwhCBg8gFCzljlG8wQIftBg
nkcfpha1Q72xi+x5pCK3Ew2Jixgz5ATjkMDt8h+dW31gbp76Jrq/iRM8ohvMEeMBRMvF/r4KiOOQ
WppkYWeN8Q8l3GvGE7VSewnr3XW32KwfrrYU5WKFUWsmUWqckeylV95BcugpPrG3rdCVPghsieaR
CxfILvR0Zm+tA+jQUIzF2y7kw/fTjem8xcSz9UnE5SU4NnkQR6TKuE1XLAxrJyX4SoU4CkGU4IEb
Rq/MQ6ajYYNpZrC0ifgsuoseizYfcFbrxLNrF63WSpCwZ3yQ9rjTduVZqaC6AlbvF+KPLvWKs/mB
PsgiPJvAEXnG7Xwxuqpnj3nVfKFRbCcxsU1611giQIpgpfj3DimszDGqEAe14TbufZI8C7xPEDIs
9gNWW8pIm7kZYhhoPpYQlhh3si/datjLy4u1q2a7gwaQ/5cy1XXLm0xM67Xj4kcP2rVgGdil/rbe
yZfoYNmTi3YRJ7SB0jvRO8YvpzxSINuCFzHdq2hmuViSN0uXBi0eeaQJxOxTipzq6/UR/s2F/2ci
wHMPmr0uyRnzEmm/eAP67pp9D50vVBQB7BQ+K6rXT2aehbsJ5Rg5HFZydOILIJ3oLcCzIig468MA
zLqori0IWxaXdejoyQRBMMwp8QHCsqpS2oHornd9jaD+8atzQgQnLEoA59y2fta1m0DbX1+hze8r
yO5V3YAqJd9LX4RtTgPWO60qJ31+aFQBNHrbA1YG+Nhu9UHQMJkR7Zx8SPc1HnqtL+RoHdG84CkP
10ezuSIrY9yKaJpi6GmBV6JQK+1IfjX10rYk/7qR7exW0RUD0GFNBW7m1zWpi6xqigRw7+TU72J2
H3bNnYpgy+QmJPBHXbe3eZKszHHbtCSTYsgLIny0PII21JYsf4bAuSYdl+qpHYAFSTNBUrjtFe8j
5A7/DNWLOctxe80hfxlfSCQAm4qGxDlFNCZVYU2oLiWgJMX8HXT/n9ANbUb21cxx7lC2GoqAHTod
MtV6ls1ov5ikgCRxCCXh5FK3tUjqYtv/fs4bXytRysZI0hI0GIX1GqevMsDWoVC3VjCqt8xtdV5l
WlV14FiHP6TUB2jnE943vBZE/LHVenIcPV13v82D/n0S3zb4ytyoDmgHahgtQIabgfkA9Q4vNB/U
ROR0bNF/u1etDLHovjI0SfEyNCx116XMXgLq6uZFCh40cx8XH7M/6dglK2tsC6ys6d1okilCvTsB
+ad0oNGn69MmWiUuSOhREOskZDltHBwXAHeaJbfTqPGCktq0LQQ7SuR5XJBIyuG/fUxS5hlB5MwS
2FtbQVgQuQIXFjqJgkI0Rk6rEq23Ja3aqVX7mJkqWjXifPfvJpCLEdSsoihmdBS9jsfi6UfSXoru
VSWHTkQX8Tdn1Pu25eKEIQfQFFZZHgbevMUFNujWALcvy/piTwQsFazUG+x15XhjGpfqJDO0c5j4
i+xb421eDYLJE+ylt8xzZaRSYimoBvboqakv1FI8K8v3jSVdxmq6CYb60MhCcsXN7Ot9R721sK9s
BgTC91mGoA7B9AVsa7LuhvOFmIXdjTu92YXLS1/ckcLtpBz+8nzdXUTTykUPJeoXs6DIM7IYTF7d
UYMSsNYJNoBgUytc0FiW1uqNSUZVNyuPTV3s6qLfaWZ/182qPWrj478bExvzakaXamnKMERtZkin
731nvlSKHthRRp7+nR0ueHRlE8aUEWmHmrmrld6RZO0ub7U/ebdYOQgXPkorNYFxwcFlpbKtVb2d
dKUflb3dVPepsFNItFZc/GgDK+4sDWcxxMjlXQFCYuXA2JY1JBsUSBf6GnrtUQz5F6WHChdNogAN
UNOIYeq2AoC8y0rmpQLBRx3gxqDeRTtRRVIwVB7EGUKfluo5htorh3LyNGghmoex2zV97lz3FNHg
fkNudoUChWNgHBvQyQOe5+bn2KHugBa2bBd6uqjtUbCtedRmGtRlCCn7v6jmOjc4ZrCoX5jAcOhE
O4YWFZGvC5JfnkU1GRIpbGZc68AR6ECA4CZRJNGwlOu5jsoFEjU1qRpBw8bVim8UfbAormWPqvZF
U77N9JUSr6zv224fDt8F6ycyzIWUJpeL3tSA7BidwQ0hiXJMQSoahDsZ76HjXhchSTZdEzoUmoWG
KfzH2ZP0AOJKE1oMINvUQE05JOiUAnND1hxoKhoc+9hvGeTKGBfHanNRh9nAzitOjN532Vc3pS85
6gLQKl4rIS6OJopJFRwK2+nDyiwX1xI96c0lbZiPvsmteton1i5Fdoy3JH25voLbY9QpBe+dCa0q
7pyD0DjVTNYASaTey4PSM9PgUOWlANiyvdG1dzuch1ZFoWeV9Va/lH8sbr4vHiN3TjCTwS31Kt0V
vXdsbruVQc5TGoNUpmkAESQ1+wSdlVYlaF7azF5XBjjvGCINnC8EpxwdZbctYyczDJcaUE+TG//f
LRLnERM0t5VZYvfb4KzWu2m6HQ0BzFG4QNz5pncyuoUogx+e8y/9hfG+kNDOGD0Ju0uHj6KGrM0O
ZhAu/nQ97mAzoe+tyBPqhd3HEmI6mTfdpE72vPjgzt7lbvYkLOgJfILPleNkUodsZOwdYINApeU8
2anzqXcTIM+/uZngcBNsLT5p1ujc9JS1vHeV3Yw/8u6+0wSBn03R7xHq5xTyOXIup1k+gFndHY3k
OObBPqnHmzg2d9AX2JnQDq/M3DEX8nzdHzevA+8r98aCsUokY13Nh8pA0JDDGoSwo21pn/vpse9v
+m5yOxER/jbwZmWPCx4kzwZpYo8fklrektB0q1yp7dpsT6inncuhvLXkxDHyyBvKwTXL8tCk7Zek
bXd11V5CqxNM+9+EaPgnUXVC0B3xayZt6sRKSlZwYlTa5JTu0Ox/YTq4pVd8FyUQ229n2rs1dgiv
prvK02DKWaPQGz8u3n6k2U1PssdOoKj0rq/tpkvpCpg8VAXcGhq3KxE026yFoiC6Z+mx9Y3DP6Pu
3l7Tdzs8m5U5VJA7ZbufXZI1p7XRhhliO+YfwVS6hxLTpd4tInL5zS25Msqtm24G+tjVJk67prLj
cXCIcReASuv6FG5i4wmUe7BkFqXa299XC5YPJo3KHHPYuDOr6DqlQw9kXzrGoXbZZaF/tA7VWdTh
v+2WK7tcDCej1UP9Ao+sbE7pEQIcLIpfpPtiV52FzD5ssn4LPitrnKekaZ/oaQtryUH39H3kDnZ6
kPzUjYWH+fa6/ZxQPnDLdLBMJUAh3pDPynQv5ZEtD0LtIHaMXhkQH7C7OIF36MjU2fRVd5nX3YB5
WLXVs3o0vOTecpG8g5BMpPy7veXeR8ftbzlcClp1OCj+Kl93+3+25TZPP92CmINigoOFp2DRmkzN
Qoq7j7wsdja2h1yrRM8z+ubRsDLCZUV53apDxOCrYPx09Hl8IaRy2qk+ZaT73FDrMioGqjfpbUJf
xr48h6R1stL4YDXjhwxizmo2X9JWdka5cidZPsVd7VVt5AzW9JDl0Q1I9py2653UGH3F0j9HNURz
1MJYbGVQz4URd3Y9GzKqKAHghGNty1rlgXbhQJrJSebkPhq0C4QzHDq16NpPU2+e9aMqL70dUuqU
ZXtTRKjSNdbXvOgeZNrtpTRBDVlxBiLftnRwpAxX4Vy6zafcU/TKm0vdQy3sJKvGbMdDvWuq5rk1
RtVeevWottkxNczQrobak7PhKOeJg+DX2dFMwbhIR08ZwU3YZPcdDrLZan20M9qaVDtmZyBFlu+V
Umluc5M8J+FkR1Pv0d7ykozed1jImBpgOMh0jy6SjRTglo4aSIn6b81U+XKsPi7V9FBI8iOJDDvJ
450ZjvdUSU91Wu9iBcSohJBDFKbPs5kd+kbd9/g5Yxfu5y7bQViHuUrm6FkuO3lYvlhL8roY000/
SS4Zilc1tZ7aasDDROEpHQoUk+GqVrtXUs2TjPIyq6qtJMldNFfOEve9rYxgggBhuRMoBghPRpC8
h6FjTvhT2OAUbzV0WBufI3nZkSnfgcAIr2Bz6SrVdNuC2bWzZpfUKANaeXAC5syrdbRq6+FpnEZ/
HKhrzIptqOGHLmo+EqDnrwd30S7icvF6nrVlTBEk+oIe+7F1tD7fXzexnRmvNhEXx5OkS1R1aVWI
mL3lqejdHyATq7mMFJqxtAlTDHbN+z30vccGLpZ3RjvXEWH9cIpNvPEB+BxneTDQyeVAr83LHCFL
mcAiD2ipBquPlGkEfuvr4OpeekxBwiDfDrton3uWK2qv3z5Bfg6Qx7XMI+r/WTkraHa5JPGHqT9Z
IuYpkQkujPdzYeD8xQ0qrlUbXX7FYDktvb/uG5tGDBWCU4pm6JCXxkKuUgu5noI6ZZgEINHvuj49
dqP2tazjh+tmNr3csEDZTCwNlPW8P3Q1RXqGI8nov0zyF9kU7KLtYfz8Pr/6bR1IhoYOTHfKKseM
dRRzenusWkEyu50RvY+DX/a2VILKlAHZp2fAv0EtSphT24xcpxD3oW8mECtrnAfMqdUvZYnDL0Et
k2W06ffoFUonozftSs+6M1rbekRlH5R4/2q5eFBTW2VaoEoYZqFEdkRMuyoEDiGcSe4O1vRDp4Ut
TEj76mB64XGwe089shbPPy16ox5l4iSg0KDiouwwgNcTulsMLkg85UsL/kStAjtWeNcAhCvhxvnt
+gxuOuTKIBdyTQNUElKGfQUcv1fmplP30zkthTzvm2FvZYfbWLMWlnpfYho79+3a49ARlx4EiwvQ
xeBGEN0JFMHAeFqRPkFrR8xwv2aQv8RpfNv0IJ81jdMw1y4OWj+ai4+9Tj5AIgedtFpOv04KIGO6
dJfpxV7LexcUR4e8Me5NXPAb6HeOg+JIUemkBa68JjmGM1Kp68vxVhX/7UB6nye+ld5oxrBRAqBU
5tjwJCv6UbTF97kO3RRsWc6QV1CXKEM7SpMnq03ORZDvaNHdgf1v1yQoRY8o7Iell/+HtOtajhxH
tl/ECBrQ4JW2jFzLtFp6YbTa0HvPr78Hmr2jKohb2OnZidiXjlAWwEQikXnynKJxIe31FI9z7JRK
eqhGNA+JFEBaOVDT/loxa6emwz3tiEMhhDpb5JDO+n0vVV/NeJUdyAcKgtJmbD1ZGhcl5NFU63pC
x5YolZ3WaK4XgmKeyAJ3SWT1MqJhy5y5/lJEPw0RymtTd1Q5WQL7ASe30Fz2hTb36HAzysMaU8QQ
M7OzJ9Q/92jfQEt5/JL4lpNfD/ZlvxB5M/v3E8Oq3IdZw/Sb08W34oNe3eSTIPsSmeBeMMAIoLBb
oPMrd76i7U01MAfv362Ci25kVauuq2Fiqn8r2q6sv5bg97hsY7uge/KNuIhGrD43apTBMRxZ7mOn
f0jdAimWEsh+6WWxLYIOs325dGK5yJbF0DMuEsyutt1uHn+D8NNddcUeStHcMvvhFwzx41bVLGUz
0gZUAxew60qQyagyewS5Li0dGaNEwqtPcJz4yXxKE0PKGxyn6Htx7MDOpGMoJPZR8aOQfp+v0YH9
dw7Cz+jXTdKYtMH1F5apnWRfafu29IK3usDP+TmsGO+qNkWC5DZFZ6+G6WB2Z8qEbsii2aWvxYWK
KOsqo2bjLeSaMQAOQb9TH2dH9Vl/V/SO2UzAPnyen7lqs2zU2gz71pqY/09nJ8uDVMltExQskvbP
4zgYREBzRnTw5yJTOY9F4ZBkusSE0DOtdie9dyRd0DXb+ERnFribYlg6irnzHFl4RJzCeMynJYhq
EeP4xnk6s8LdFuvSNibezLBianuIjfiy3j11VRgQqt72mN+Ju1awdRux4swk5xSWBiLdJjJkt02/
z/3vppns2AJa3RKVYkU7yP795L6g3ZAtBSiQkRB87+Ifev4QrW+XA63IBFvriYmqW7s8RZnUTXrT
HofyUKqmN9LxD3oOZ3vGXRqJBiojJe5koPsZCIRNoCfOisJkHeSB6J7dOEhnxrjLo0hmpVHY5UGB
INAeVcCf1uV10veWFbqX92+r2gGSOIWp6LL/5zHjQxJlUQOUy3t7Q/5KnlJ/mewC5Y4ZyH46AANN
RH6x6YAnNrn1RWsy63qOTqCk/5wwij5IPkqB5dwJHmabznFih78Ux3oF7xPB1aFjONJqEMwru1yI
4LIXmCHyuQ8SlC1pU2M5lTLY1HrJludGFkkebc2ann4oXixoqUheSJECRmtvcawAVc/SHm46Zz4y
wZjZQ0b7zPRVakc+Coe6Ni7hM+NcLMy1ZRiXfpWhpjwxAIGX30rO4IcYZ1G8/0W0SmSQC4u92mlt
QxksP3/J84eyEAGUt2atzpbERUF9CEcatdjP9Mq8ZVLALKtYXshL+ty5UlD48Wv6S9gEF/kK+/eT
eJUr1ZrH1JTRu5w8DMT72g7M7zeMoE9xmp8Ycf0lSmdEW8mFSBNgnrJiqhm0auxY+6IAViAIIuzz
c2nG2V5y0TFV5aiz4gZIDEhxx99YrtuD6TS0lWtpL6ICeQ9Jl6xx4SOPs9KYQM7nRnPkNmu+x/i/
G+qmoxUAMVSJPxdkr5bGvi019AhemkZu7aXJ7voOk3uLfI1EGd2RfCdLvaNMxa1iTQ9JOcruKve3
jRpdNRTShpHltKllG+181cTl7aqvgTWWB+ip7amx+vmkO0pivalGcWyaBtrw2f7ytop8hQtfEJ23
GnPGrpKht0fdAn9jk+40sxQkOtsOAq0mEDTossaPwIxpDr4YGcyuUtchnY8Pcbb+kQnow6maZllI
Zc7dXjVbpS8GmABiOSF3mejNvVUggwd+GOBOc78UegpQ0F+8Woz6snqvoZsBk/kQARk37+cTY9wh
TuumKZesl10pXGwr1+yhRg+ljlDCeZOk3WUv2FILO1sad37HOlfymHknCchvMEVC4NOub2Mfg0rX
sk899NEdzekDKNwG9RNKq08iSOrWa/bsJ3Dnu0XHqtOjUn6vOCRHFKi8FsLpnd/s60Mn2yLCmk2D
FpNMkjEOBWwc5/pm12nSKC1/GWRDlLHfHmuvgdSBbIvrdFsn4MQczwKQ6wU0cpiA9EiuzOGXEglv
760IaSloG6BjZsn6+4JP4v7cAEHTysCqMagmCGft5FAfIeDrsgxS5J9bgePUGHcYJDlMJymOUSCK
oBccfjUa6DEREUPqZup4aoY7BvpgQNQwJbhBE9sKJFuxqyeyT67ea/yeegSC2L18FkQL445CrmOQ
XZrxJBui6ZpmDYAIieq1Uf942c5mODldGufwdVxQRaoGnPCdFVB0LiCADJQyK38DXyFIU/+LNYRF
S8F/Fg9oUsNKCXMwBWO8fIRO0vuo600UgGzGq59E6YDQGpfLpd2MYL/WyPgPA+SdSx/t8eQq2zOV
+8g3BXMC7DLmL2ss6u+1cZG/y7JoHusJvQS59Qj1tAH67NNjk9/33a/EEnw4Fhc+WQP9uUIUXTdV
Hj9VhDRU5B4FcXUsbscFifLKylN686uBWnGb6d9LGgVglfjnjUEM6f1tl8dThXhB9UqDPQXPvd8r
P2pkHjVm9y+75ab7n1jhah6AQ2ixAZ4KCA5IzpzlXr+SXaWKhAdEZjgHqbUm0XoLJQlr2c2gzk1H
u5HfLi9l6wl4umGcW5h9XEuVCmKoIivAdbCaCFQrSJz7aDoCeS4addg2p0OvSgEuxeAxYamkQtep
xPeRMF05PYJ40SFtkJi1IEBtx0T1wxCXm8pjYRbNAEMMlgXFKnDVgfEYDzPo2dhzY4de/3J5J7e/
lkUtQ5E1jfLAoipbW9KMsKjHTwuGAKRZBoFh7l22srmBkLnH9WWaqsZ3vscKIbEzJWT4ZWSn7XNZ
tk45g7O0+H7Z0FZuZZ0YIueZYpbLGWi3QdWbGpMjVdJ1iQKfTVjC3dJvUSEJ7G0pU6COB00sdi3L
EHk+N9h2FF01E3NZbQL52ggZVKcdZnMI2sQ8dhM5LiS8V4kcqEUZLGEXZNlyM3alX6M31lat243h
bZPPwVzgoAw4KSS3/uTgn/xG7kRCvXleoxpDCQZFS6zErBXeOKKq03/ZCariQYjIKfOwA3WyyjBR
WcHzunejnbaLHyzNTgImu9Z7C6Q5JXfY5Uy/NbVVofLDdtKn/W2fhyWo0dqGUligZwJ9EKYMQiPb
bB3zy1/jHnotHvdg3vTpvjgxyX38ou5XVJJLhDrJW+RjagjqhpuHkwDxRym1UKrm8ggrles0ZYez
ix7q+jmr96Vw1Hp7306McDFnpCGt2qyCaOUDMrG/ChnavXY9fatAlRH5QvSQaFVcdl6GpCsNC7cs
e+4zKTLzPn+2fo6oQi17yIzeG/faz8thYTtr+Vgk30nPhmXRRnVmNqXbFSXY9bi85Ha1B0LxSd//
kTUwm+qAturWe1//JF030pjWVYTvRnezz1ghJEe50RidG86AqG+y6YTgUZWB9gHHLI8f6SFoP8oW
vl+qgLg7DoxIF8SPLUw0tU5McFF1kfs0rFl+ojyMLitgaztNtlF3Qulwdcjt4vZOPjvUXQUHYAs+
f2aZ+dLJTi5AT3Z9gfyvJhBbq0OPZur9UGVeP0IjogmPc6kcK2W8XkPNibREkFtvu+rH3nIvBqkL
c7OokVrX0eC2euWQqtjlnS4ws3k9nuwvd84bzCkAvIxVYlbaMebCzsk+ziI/UQV50/Y50DU8iqkK
aM4naIZMY7kbEaSnLzrOuuaux/5Iv0ME0M9/CV8mm9t3Yo27eDK1CDMi49SBHg8Eh9qbJDuda4Lg
A6Oa1yy0SK7w8S8yyuWGTWKsIBUBRAOMDg/hanoZwU1QlSZwx7kvU93FEOlrNud+rpa7ocjuoj68
6dbKr+r812rUr4JowAr4/C0BwBObyqAAmPETN6RvjMkssed09mMzmA3gble/MoI0e6hQ/Vl+DNOP
yzZFe8Ad2Bi6GUbBFEL1gvw2MHKigvDR1i1R72KzDI7xw7/9if2Qk/OZDZkmzRO+sPFF8YcbZce0
W2CvxtCjBlJYFUp1P6ddJPBj0fq4c0nHOCRlDRiBQq5GLbdD5Yau3/7dHnKHclZLM1oMjDeb2QKx
jCQD9D2+H9vx92U7/+VMGkx6C7kTEpjzPSwkqo31MLCpHRZbu6A99kDSZv6D6PG+eVXof1vih8Nj
ucrGhkAgPk39drqqQ8FSNuOYTqEhhBc7FsJtWTORfJEZkYoxfyfD7dpdFd2jLFJd3F7FhxUuYekI
VOeLFYleNMno/A1eWqVPf/RNPmxw30TpQRhhWJgCGg4QmvOUnXzXYfoHTW8nAjjqsrXNbTM0yPiw
eSPD4A5Rt5SRnk4xECNy4/V6cq2StLeBfd0ZUTkJLvPNo3NijP2YkxNLdUky6w67p/eekjxWoFxS
BfmPyATnBuYYtlKjAk1kgl2kKn7kY3Ks68i9vGvsr/Bh1TpZCOcG7Sg1pF2R98zWbSvfNES3k/4l
H0y7akQcKiJbnDt0SlxUpT4C8B5N7tjgdRcuXpQpxzWb7Xk0RI+p7bzH+KvsBTa2d4jlyVciIE9J
ChkZQQ5WrOWJyQOvh+WqDfJrUVOR/fbP+/hhirsrMCmTZeDCQgMYEB/tnRv/fyHg2g5zeCUDEKzg
luX7REqUoguRsiTylqFnY3RY2jd6XUO6JBES/m+hHDG+92GNc3NtXq0xNRlWd079DGS2Jui47NqK
v2Rz9r0m0j2l6w9NggJtbHhlC1kkuQgsGu16rf5irpOLD7CXRrTO+lT3Lrvu5gEBEyJeCJjQt/h+
VhTJZmYOeDdGZN7PCn1oibxPJZEixfbTDk9xTTNQEzFk3m0rdPsomz3HhBR72EWVg7lw7XXxWd8A
gB161f1zZBq1PkzytGf1oEpG1LGMuf82jSPGuwBqB+HD5Q3cipho37/XaUFG/r7wk+OR9+YyapKG
IIbZyPCpnEo/id+KphDEmE03ojJe3iYmT9Hj4V74yprPpGdFhd5nstnrEXSqdhrbxssYYarH8IsH
7aV2gAN/Nn9eXuPm18NOyphTlhUDtBnnkToehjSJFiSypTIEkqq9Gm22C7v6LtbDh1hRr4dQ9uhq
fEviztHq+goiCjXGuUXzHu9gOD5CnPwQvjytYeo+r2rs9txUt1PdfjMyHBOAy81IOS5WfYhMaYca
6etMtK+SZu6kHIBsSr9M+hz54VL5kKr2M5O+GmsDT+yMg1VWD9k4XtMOPBJalQeRYT1mtXSYjeqp
1rubtM0eodNy3S/5N6vK/T/ZW/gPisHmOwLwfG+XaBxLuYQAr3FNb3W/u84CDPV91Q6Mcp26yv6y
va0DDyTR3+a4uypSkePlCZ4AitbZmYTGk9rZcqoIjsUmyufUDucyZqYtgNYjwTMnCCdmbdjaeo+U
coze0NfwmjApbdkKZQfymMc+anZAVr7qCgh8TN0pweSxWsO+zxuviJpgTI1HkhkCtxZsBT8OHE0d
zUodgZkAsa/RyNOb3p2pCBi5dWNThYCgApuuKXxd20D6PtQqLlBziV0T+EQt0/e5qXgKjV61OBQ4
1PaqPsxx101jyY0+Zx1GHsbv6bLYZfmwjo+XnYhsXNSnS+LSKkkL/5O5ZbO3Lvtk+nr574vWwDlp
RdD1ytgF3ej+3N+Yi9eK2nkiE5x/quHS5jKrEXe96bR6Gxik86vc8C6vZDt0fnx9vhbcSaj2dxMu
WFZilK9z10jd9Ln10s5W7diTNLsUSZhtkSLQk8/Dj6vlc6GZlYWrYkGP3vRzN3pNDimQg36xZ6LN
2dvU2yIiFo19lE+x+WSl6nkgQ9hexjbBSx8j9o8EObehZZ09FtNeJQC5192XsIekX7VqPys9SRy5
za4pLgpbm6VvzZi64aK0dh6FP4eyuKMm1PhUUzuEjfZadZCWC6E4PZJjvIb3DaiH+8R4pdnwc+i6
b2ajfdWXWsNM0eppFnqKBTnUTftVWuVdNfTBrPU+Ca1/Pn54ts9cfads9Fhpe5zsCAAPCKPatTzu
4qQSPMq2XRW9JIVA3FTnW1aRqoPHqcbnVC2o3x0lAzPPf3QrfJhgB/4kiyHxWHVph9PQJp4a/kyT
XbTc/9FJ+LDBlnliYzKqYZpTLEN7YO36LgB27QasGQz8gymMfS+SctrsYVKwSP//xvGhMJ7l3OzQ
EStq8ybs2oCm876Ippu2mo7zNAQlZvC1RLXNWQ66vD2g0+3K2hqomUhLU/QNuYhp4A1AphAbrE0P
jarbU+IN2ZfLOyyywUVNq11k2egBJ1z1H6PyndDvUvwH1bzTHeWipplTqSdsOkfvNLw4TTAGSVel
KXv/aiV8j6SBFk1kMtm3RQloddCzA2rr/84El06X/doqhYwPAuk6XS9ss/hN/kimCmXWj4IrZyXT
iVaDmRuRGNJyDKKCDMAbjyj2guVH3Zki1rdNFzixx8XgkERa3ZpoaJX0+1JfleNqp9GvP9i5Extc
rDBJGU/dAtqmEVH5XdB+Mm7HeBF8IHY4P10nJ2bYUk/CxarLazcAWgEywuVrTSgosukIhtZhr/Sm
wN82U7QTW1ygaGk41VqMTNCMgNDLn6zw1yJ9SfvEqYjoE22vC9ROGEuWLZVvTncxAQ1NiUuDdN/D
0lPRrTLJYybSS932hL/N8HkHGi6gqyN4VljT66r1btqpTjmNwWVf2A6x6ocZzsH7kWpGlsOMHEwt
XvZDADznowXuP3t2OvRywIYp6lFtf60Pm5yTo/A1JCBoRYKx1s+NlR+UtnVmrbZXRQvqlArGYAUf
jO9qhnRMwGONJXb5m7HcSuS16cEWltj/ciu5cxUnSzOgTvTXsLryjbHDRof2mAOZa3d7sqN3xdtl
k6KV8UesCPHaMbGyQQliaDemc2bPJZC/nWhtIm/kDpgEhrDaHGGpB2ke47IGhu0NHCsoX4AZUHeY
+hYeYZeXt1nno+gvqVQjBMVs7tItV9DEzxraGSSobuJvkZehZEK/SEH1EN4IC6XM7T4HrA9r3PVb
hVnZaz3jwATlSrSOflJOvrTWNub/f8q0chnDnhIDWgDpODuMcFCsqRLs9PZGf/wI7oKOaiy4aRHJ
pvqrkn0zun1j+Ze3dTPPRyYKZjcofwCGdh6YozGCWmqSIP5TyZHVYxPu1HZX9+Da2a3iAeTNFaEf
gXaUoqH1z31EmpNRJhFmtd9HMpzhuvypozQ8OgTsUPfpLj2k1+ofSCZQ0ML+bZT7lnWdGnmzsqJ3
IduW9IVKd3W0u7yP2880TD8SXbFMw+KbLRKtah0qQoz1dvK63egXN7WPgbXH3FYOs9c7Yq297c38
MMmdw3HR17CqLQyIkCsrexvax3ASseNtFgdOlsV9sAms9QRkvgqy7nsQ43exwP821wBafAuUiQCi
8w0JjGpjUruEQ0yJ+VteLTct1slOVCIKH9uGDEVBVVeH7jd3t5WxleEoo4BMgmjXPmCeULIRsSaf
aaq0TuIPx+h5EkEVtq1SPPPQm1DQpj8/XklnoGyGZ6c7LaWtqE/S8L2NBa63+YkQFt/L42jpcJ+o
aycp7UbkVpUB5GP7NmjeZd8WGeDOj9HGVRnLOl7F1h4I6WK9v/z3NzfpZAHcJsVNAwq6AgBivRl2
Ovi+9HB9GIS5Gvszn0K6YRBQWOqGhSHt82+x9K2mSxrCNujRdoVpPs7axOrCR6tIwCUn3XSx2dlx
Sr5cXt72zWX8BYWVTZlvyySRRqQxheu14HdBUdhpAogEg6yz9BJhL357Mz+McYlHKcf6kDNjTdw6
KsWdbNlVLiRR2t7MDzP8ZpJmbmUT59Zk0K3QzoGasm39mbHnsgGSOdC85KfuoNds2qJTtdnGxGF6
BxezHeUiH2qvMZjAWaPr5h2T+VrvcLyc9rDsmj85XSZmwwA7sDTcIedeA16YoWwjeA2V77TlrQeW
+bJ7sN/6yS3RjTEsqgNFb3LH18iL3mgq1DWM8mZS9tW476HylaF/cdnOdnZ/Yog7xsq0RMU4ACw9
OSxt+w+7qvS99SYXU4c7/U4X0WduOuOJSW7zpDSptaGjsjvI3jDslsRVZMHLcvt0fdjgp6QKZQBP
XY/9S5r+pTQHB4JjttEAT6cOByuqd/IID53aoFlLB8Ulxxr/gEgOQNq/PyHfzZt6a1ny94RQ029G
YzkYWuPUiqiQsnnmELigiw5zlO9OVpCQjksCvLVGflPw6PQvzWo4BSOcj/bj0rlrLGqIbn/AD5Nc
NKmqNOt1lTV+tN8dbkdZ/9qo3y875mcbVMb/TLSscQI0vqVCJynB+DE+4BrSg7IQp1I7v11FXDTM
vc/PGTPzPipgUNnkC69akVo52Dlwi6FHpk13jfWbxG49vWpLYPUiz/98qs+t8Rs3mfkMiRM8pVe6
p636Ra5X1Z6A+FJ0SfQ2+nxBM2OmoRsmUanCDwvMZTUYoYIkbSgDGt/Kg2BOdnsxH39fPY+BnaGW
EMzCnCwFldy0vOjhMUmvwOgqCFGidWjndqIYWH9TjxiH+HRASnWX5O3jZWcTmWD/flKIkvOByJq0
ABPVVMdi1gHdSILLJt63+5OnKUj4QHSGL/KpKER7ZVnXiA3OaVCbJU7mWaknQaMl8ihuR9XvA8nV
bDYUW/mJW71d/gGba/ywz1eLBqrIYM/A25VmV1YCaoa49i5b2HSIEwtcMt30g6JKy4qyl9X7aggY
kfkWF89DLvhaG41nePaJIc7zMqWfsxk4arwX2QwiEOLPLVSznPlg3eqH0lt2g5Nf9SAjXY4iANMG
CBXGcSOg0K4BbE9Z4DrxFTCeG1WUIGIwfWLUHBxMx8r2CE48e/TK+2pfevm1NQMe9ifnQLUwoIEB
IEYYfm640Oo4GitMysaycrNOhj3k8v3lL7jpI4i1gDLJJiH8uysuzWbqMR2IwP4zCmfwkAjgyZtR
/cQAf9DWfrJkAqn7pMl3Uw5ARy4HZp0JkPwiM9w3GgdNWgtw77sowTgR0YNSmx3MS3mXt0tkhh2I
E1dozEZPOhncpIl8HS1BCiXkrHm4bGPzkxCVYXIsqK7zL1SQ85nIaVHuH8hjlN61ye/Lf/9z+gB3
Pvn73FlKp6VGXQ1ctPIBo95g8Qe5h5cfRPfsRiXk3A4XxbvGmrSpRJqi2ysCIIGwd+Esd+q3EE3y
xC0daScE54vWxnnbWtKkIBQ2l4Pa2hHmGxFuj5bbuMkeRMmoXx+iuwiVyfB+fZlkQXGBpeifAv7J
znJOuDYKncmEgDsnV1q/60GOO12v8h4MAoLIsAEcO99czhErM7f6OsfzbnKAtgEFQXco95KN4ezb
5Q5QzlszYOTMKRGyH2weAdCagS1AZwIXXFDKzXhcCXtYmnSPUj2d3Sb/dtlDBSZ4Fr+5MZKV6IDe
Lo0/jl8zurcg8nfZxubV9bEMnrhPhwbooIc4Zbrxo1si0K7fWAToM8Fh3naJv3eLZ+tTyzHJYknG
tMgYdMZVKkm23HmlBEyEJGo2vAfrz/73YYw7cYNUDIuRoIBi9rM/LVNtD2lxTMnqJ7l1I8XrIUzM
60UZgz4t3lRtvNEW05fkFpLq9FBCyLNR57sqTfym1B5II72CecKG0uF+HabXeAIZYE3X64g0x1YH
1sOK98aQun2c+UO4GF5LjBspW99yLXy6/LU2Hq3wd9PQmCwTRWDklja1mDJdwTXiAulnAWrK5La7
1G6+yX5xhWEGEB+IrsZNLzwxycUS1ayTVn9vtin7en0LobBLGkPghiIj7N9PLhQMS5U6ndDNiKuX
JN6l2WGd95f3btMFgZfAbcLKF/x0eY/xr0p5n2dYXsfhZgSt/xipdp7dVJbhXra1uZwTW1xtQeta
UCoWaCM0xLeUo078TBek1SITXPxpQRdVxwoQJ+HkduF9ObudCNexnfF9LIMHEYZ1UvaJjmKPeVt5
c2LjydZh4rfdgaEtvqnt6krzjOf/Ybhs8+4/Mcwl1H1pqTkQC2hLzuShmieXlrpjmc/6OLysEw36
UA8KXXqx1l8KRB6KtgF+aDpIiSwoVm7+EOANIVGDbjYE4M79cpBjKzIYgaW5/qJVjInB5z/wlBMD
nKeQSp6NqcI1Ii2zPS5XS4UBahFfr2gVnK/o1djoVs5mD+LeKZvQrZLUv7yO7Xvk743i6fXkSZKQ
T8EdSXFnASy2/CiGL3Lb/kmc+Ngunl8v1kdzNgmexIDbHePYclAWvZaqcXd5NWzXP98gH6tRzz87
6pJVZKa4eetscHOyOL1u7tCquysG6llhG2hkERQV3l3pkk0utJtJOplQMwfCyczttpeDGSpeTQIi
cZoq16ku7RdN99UWFFOt+hSm/SFSaYe3kOYbkDDLyORnk3VIxvYa3ZXfdWm4pTzupyWxR0i16IVm
RxiltmVgwxRtvJ7CBPTksd9HTxlpXFyZNkklHOpJcUorBhGGkdvRNO4B7hZsr8AfCfv3k2jftmBC
nmpAYGf53hgOTSEI9RskCbgmwS3DaKkMA0jKcwNai5EoNUf+G0OWErywmS3dm55yCDHgE7rpW7Kf
3GUPcmw3covnNHUvu89mbNZZgwszBWxa/Nz8VE6QpwQuGp2Atzi5neNvjSkITJu3GSODU3GjgQuW
O9JapjaSXqNKmEW9EzcTsKfT4swNqNoxop1F4+3lJW1v6YdBfuJkqkhbSaDgQulhdq2v8xX6NgSi
8Q5xMX3ml451Y0EGGm8Kxv9VBiIR702fYVxVFlp7CtjGzvdUhe92NUD5eHLeFuOXVPp6eYHbfx8D
U6AvUChYIM7/ftMbq9G8D+wpN3mb2yVQvJctsE/y6YAbHxZYCD3xenkgbSiHkHMhQYsH5/+qYfVf
csS/CEIgxcXXxTHzQcHvjGHh2TcgcJZ4hQPQS2+vIKCD4FOgvIh0zjb9HfQZjJKEWeTOs7ZSOZ7L
EStTNG+ypmMJ5DNtRXrnIjPcJ0rzbIjDGWEDLU07zR4VDeIAs+BgbTRQEDtOcg8u9itDhCflghS7
82o8JQF3OSDH9s0g34nbk5sXjWVgPg1DVgrKW+c+UYRknJQeT5UOpCBS/Jitt7IOluf6LgwfC+FA
zqYLYqILVRWFUOQz5+Yaqa+stQGMXaqHHc3TXT1qxzQlEIZqdknXOStYJu2uGt8uu/4GtQU29cQw
5yG61UrGiC1wpZlUdk3UndxCqGIarzotdYlUoz2VQUhAv+sjCGPFy1uVhDdpHV5Jg3wXKua3IdMd
M4t1wVX0Hrc+ncqTX8Z9AUqSMaxSfAEoge71nbUP/eGKFaSFGKpN96WajkFTZBZ4gZxv/iwpmrwQ
lEWYaHHtrn55p9ipa7nrF/UHk9tJbkWFoM2gdmKS82UjGg1jyCWQHkfXU/QwZfeXv+u2P30sifOn
cATfMcAKaMGpOB/5U5zHdqF5a3czSIdkbu1JCFvYvojeGR5AVIqTw918VmaOkF7CmhhJI1PFbAKo
Yt6zElfjKvcapgUxF9Hb5s/Ed0Sj/ZvRQWF1QwtadUBOcNfQUquQdcFDEh9R8Us3OVQOdYxbqKXs
Ivefz/HAMU+MsehxcmM0htrFFeOcWYhP2DsVInT7y19wY4bn3Aa3nVXVQ6WVkehgPAzbmbsgCrr5
wboyhY9hFFF7eivggQLNMghWpgF8cr6kNuwa9NyxJNYM0o+RN71Yd9ZV6UueDoAmWFJLLz5ErlrY
ihRcXuvWaTi1zV3AahaGipbhVbnmj5mOwfLHy39/64Cf/n3ON+hQDTPRUUvLkwCIzb2EucCmErkg
+yt8wDq1wjmFDOBzk2dILivZGQbLtvq3Nm8comYglxPlLNtb9hczFkgTeHzwNBblKGmsSJ7vqvIq
zQRZ1/aWffx9Zv/Ew8koSSB2QxobkS9MsNiQ78Y1EiRemxkRY41j/F5sFZzTFYmeQMGNTXbYs5/+
BBgooB59VW4Gd9i31+l18nzZEzZ7nqcWOVfLUJKuLfLeXJhxrzTH8L7y6K1kx07qGzpY2SXwjxC7
/Rof26AMRIF/AxLEjvXHkjlfVNZqIj0ByDOVjGOBm13HiNmqDfuh7PYqhDJCJd1BZctbTeu4jECC
Xt6B7XP+YZ/zUh0Dap2qo0Nk0dBRB+Om0SZnAM1Gk61XSTFcAbsswLJvH4wPk1wk66zMgGALagMt
6WyF/rCGl0Lv7Cn9Xkq/Lq9O8H0tmZERnfhtnHZNh8FeRGagoh3aDm6XJVeDgQnyfPTNFEXgBbVZ
Q8EUueQu3Wp3+drYa6lDBTSPbCR9TtvVt71Z2RJZd4luoo9LzReSLiLv3zxjGiNAMNF9N/kalq73
Kk0XfIqZVond9RWxLSW6IaTfLyEyMqW4otLihUW7XyYFNJ/g3IxkALzArMjIGTB9fnn3NrNB4J1V
4KzxgxQeegiKjzgjBVLsdJ/sGNVZAQ7OJFACSJ14lZv4qVPjZS7KwLY34sMsdyhbS4nXasb0sBLp
ziq/mW3lqNr3y4vbjJgEZE2oMssg4uS8MFT0lgzQ93Upmg/KMHwt1VzwFt843ICH4rWloWNs0k8w
2qyc2zlRZ0iR7lHewN6Vu2qf2iDNcYVdf5Yinl83kNJkuTuDIgEuymWtkKIt136syX/yA8Uurg33
Lx13MWnh5807N8blq0kh1WUy5RoAajdh+RKJsFWiv8/lq4peaahhWFCJNbSbTF5e9UkOLn//z052
vgTuRivDkOZqmmguVb7qmZP3363lH7M1n5tgP+Ek+OgSKae6HDWXQIO2fjBWx6quUvARDub9GomA
kqIFcacmDEt5TiUTJVfpapTfOv2+ExFCbzQazlfE3VYFdCC6fsSKmKx4ssvvpiDcj04JFdLsigYt
qkr0RcQHJXIG7orqukQnTQHPNsdDsdxZGJS87AobufX5srhYoK8g5SuQfSDZxXyk2zyN9vJTB8uw
ai/P0pUquADZn7twVHkCERTPdG2Ya/hFkKDlnwUZJuIB9NxdXtbne/ZsVTofEXor6cueEreVXq34
oVZzu5B+zPPTAKG5y6Y2nlvntriAUCpKUUYSlhTv6/26b5zY7W3jQT8wfoHq+bI15smX9o+PDkY9
66kyEjdLUPGR6b0xpc9WiosJzQ3vsi3BqdK5MKGs0UpJaiFZaa7V+FCoX4U6yCJ34MKENKNjXTCF
vCLv7Dn8SZLrBU0mSvaUHBLoRSki6gzRorhQMRqjni2QdnaV5KpvvAngi9q/vG8bmde5R3Chou/k
qCkzTKExuPv9O9QDRf38qF+HTIECojbEbhIbbMQ2GzGankU34oZc7Pkv4OKGPOtmolLcvgAw7BkI
L/fbPQoRMA5Rrt4eXBpYD7U3eprzf6R915LcONPsEzGCBP0tbdvxo5nRDUNu6b3n05/E6HzbLQxF
/CvtrWK7BkQhUSiTKVrFGZxFTuSGDo90gPe1GXTRJzE1UA6SnbH28mFXxyDc4BSlOCbYWfXSNLp2
TBvZKRs6hjQnoDUQRzepyv32tnJ8lSVMlZZCMYi8yE5mTm4W3PfdqZCehskWFHTjCzd5zIuhOHGN
xiBLPSI2jaYR9/Sud7t95g071c1PP8mDeZIYK31Kv/iMxkALqft+CKYezB6Zrd4mdxXMifvQL25z
X7cDKJJByyp4QOR7CNztT8u1zUBNFZao/y24XCdvzizF1o8xCmHZsTmO3mKHdv0INv9d7GT2f9cw
pKtGNyWo21H3YGPhWQ2qoYBOgWP0z7KyG43UFqqHVH/aXuFKSvAXO2xtChN5EehFcEvQpJxmJ5gq
QtXjnHio9QV2hsoHvXKFOzqxre+Jybml6Af8eG/8u8z3cP0qHoujJJ2EKpKdtDqW8XOU8N5L6756
McD4alnKzSIFWF/9D52YknaYhqkd0FA7pTcfE3/7c67f7xdrjK/q8xQr0MXF1yylXVfkN032acwn
uwK9nZS0HJ6Z38R+F3OMe/YhpokKglsXg8w7sPW+tc+5P9/FP5KvnSv4tZc6aJ7hzUzxFkmR72rP
9LxPUIrLVKc3bqbwJOYPmfE4Jl7f80YfeN7BXIoo1KtyKBQIYbrdoHxWwY+4vV8rHaa/uj9zJU79
2NUEDEGAss4BA7QXTlZYw0OqL8kOChD+/FD89QdkbsHIFOsg0EPVaVKM8EfDwZRqV0tNK2oNkDHw
ekrXb6KLlzCXXTU1s96HkeoE0WsuEDC7OZ3Eq9tztuodZ66cIu2W3sxyRLYTeWj1vrFajDdzdotn
g42eg1wMp6mTHVK4avespK/b3sBx7Hehsqs1kFKoIIKDm6YOemeQoUnqNt1RTwNLKDnv0JXa2S+O
x1JuS9pcRGkLW43yQJLG0ocfgnxIQITVCK6hL1ZE7g0eE9BvXlX/ugJhAMMMpUwnBtxdOVPemfwQ
ORLkikCSTydJ5NHiRXwr+eNf18mARTDXyGLRfMvgBX7uJrfVS36O7c6lDK7GjfnGK5NwvJ0wmDGI
Qi12IU3wgAhXyKJ9HKO9WeWp1nEXxiBH3hClRK8rnNEXbYSwlLwURBKjZ6CTo30UuCpavIUxqDH2
wxQvEgyK4QtRZ0utToOkco7YejBJs50y/Y9tFUmnVkxLHQFPth/2y5FqdEHZwOfpT6yf5IsZZi3J
TEQABvIH/eLWxSnS/vMsB/W6y+8zkCckpCGBkCpO0oCY5RwKX3RUSLbRYiUV+4sRdlzULCKSYBib
hk7KAYoxjVPswar3SO7Ms2Z1h3gveqUXejx90N+87P9dHTskGmbAjl7tFRgeXfp6KqFijLeb6SNK
Sx1eFMzZLIP8et+PTQi5ojFHhkk5Leqx6jnviXXHviyHCZoGbUmXBPqWTm0gpPhEOrcqn7f3ih76
j2HmxQSDe0OkF43RYqsUKTsKor5LBf2+Q1Nqp0lv26Z4q6H/fnWJzLGG5uWwweaMn4flhHHeUyz9
9zHhX12PAbm8hJCQTNOYenwyBleIdxWPC+I3L4PLN2MAThwave5LCW9k0JBEp8ER3dYHjyHeCM2L
fk6+oDOb9szv6iO/3kABYGvDGIBoVLke9RoLNEI7Nd5UObKW/keynNX+Iei97S3jHigGLmq57qP5
PR1go0HvUDhU4Fc+Q3PEqc68C4pnjR2qTFMlXCCIg1TPLZWhws3xVQFT8+Lm6P3jVTM5h5fl/JxD
swsAlbg1uodAPxHpT9IcEgaFUVHRpY+9f6SdIOcDpJ31u0Q9qqlPkvvt7VldwpUJxtkbESmOrkfQ
IiWfo/ZGmOzt3189sVe/zzi6atZRSgK8MhQgdurMxW3WO9smViPLKxOMO5dVkzWzDAit6vs+OMl4
KRHNL4p/Ipl7LVG4/HB0rmwxzpzmQzOGevnz3NKq+fJiumg3xUN+OBfclDbn67GZ8xR8CSW60xRH
kOVDSZVlZxPVyDni3BKriHBZFps6B+1fqYsdPuFcpVYGmkxBgtbRbZTvl+Esgyl+e8d4y2IuPc2s
+szMI6TvQLfTF05evyohLznBcQu2p1Bcph7t5Coq/c80HZq70PGwSluw81d09YHfTXJTJ5osXh/M
OgRdfUzmPgQTcFAXRED9Ru0eQ3BN1+3koynararcSfvizgB1Xr78mLTByRrktzqFs/bVG/nqL2Cu
yTasoVeTYDvN9l7ITQuCR1pSWoquc073+pvnyhIDHypIQxuqPoBoKfCR4fLU0BLvZi8BUUm942st
8zyHgZOoj8MonGGvCh/E9lkedHsYOJDIs8HiSdEacm+gsJjXN3FXWiS/H1NOSYxng8GR0RS1SIwT
1YEExQ6Mla4RQQcj5XUYccyweXJ9yCUpRV3WEfSvk3orISgTy932YebcIGyKvJAErARkjc7U7uf4
Lg2etn+ftwYGLLoonuYYqoHOMtjlcN9CkEd83jaxnuu7uDGbBm9JE5R9iIu8deMHNBt6sg6qpMhT
nqh0ZWMrKO5B8MHhDQ+sZyquDDNYAfYsdDGEiJ2XxLDmwNNjX55e+tiTO1c3AieWO3uIeKlN3pbR
T34VRku9nqSy+f64Gl0NywVD7k1sg8DgREWqo2eT4yPcD8zgRAOSbujeo6ohHlSveTTexO/iW+vI
4IZIMaPRjVa/E2948RnnWtMYtMhJrov1jDJRLClWGR8acW+GI8bZbmfiTj0HNzgXjsbgRq9JHSlK
OJERvgZogEy6H0J2IGZvzeXEuUF5O8jgRyaLuVYVqDaO5fesuBlMHrDTU7UR6LAz3qYRpSPRUfhC
orHZ9/60Mx869MF2n8CzceaSEdDs4pY5+u9XHhmjQXLWQ4SJI9RbIV1xyP1vlPeAcKsI63cjtFwI
gfIHhm4ZS0o5d+hHlZ2gL10pPLaL7kumLYycQ8azw8BW2ijm2PZEQXsKtHCXT1GXfVmCyg4jkXOX
/OYSviyJBq1XH29WxAhaJiHCqcimjx5wajm53+RWvI/vVDu71/ccvFz3jotFBrbMLKvVEeUfNF+J
tnRadoLbWQgWXbQ/HHiKseu+fjHGoJUoQsKooP0CRv1F6L7mw6ft1axfMJffZ7AJfVfL3Kt4Ag3g
wMtxy+Spim4EXr8jzyEYMArrMSYFVCIcCexMcwfuvdZDbQfTV872eniGGBwS0D6YGxXyf3V8LqD3
TIQftfJPnHDJBdfh9fLhGBCaFyiy5j1AfTxUmGdcnrpbjI0kVnieb80z8VTMjjQ/hjPeDzymbY5P
sM98sEFpyRjA5RHp3pQQf9KzhuPkHLdgH/dF3jeCLgBiMzk8VXlxKMHwk0Yxh4CHtxIGJ2ShSBSo
PwKPpMIRK3BOqu3fOQTbLB/IcxUaM41uQt3WxUO4PNyXEo+D7r2+8RHD/3UHk670CoayKKijaUJU
kUC0bnCozHLmTBaSp7a6C5zqqDya58UFlZan3olOgtYTxL+c5DT1ua0/ggEL1QgxLGmktHJAr61h
B2IZzMDwatE8MwxmyIVcgA8SDaFD8BQr3wqQsMs3T6P0WM4BJgx5lR6eLzLYIUYghpageYZ5pvBR
JvFiyYFySIUmsP4KO0wGOzAfXIiZSteloSU7/a6rB2hn23rN8fr1Cg+RwMJMQBYOiulfnaXQg0xt
DaQAllvloLjSLvI0Jz/VkAcGe5MXOrxZ0FVUvBhkUyk1wTyRQKtzZL4N831nVk5AHhKZV+RZ3aor
O0x8oUqgYElGbJVZ3Q5LZlXxrujetndp/ca/MsKAxoAZDllZlJ9Dz/0NihTgbsowt1Hv61vBUR62
7fHWxAYYVT11DfWKPHpE270l5nacSByU4i6KwQ+taKB21yCoaBzaLQM+D8kW70aPqq5WCh4I4/3f
LYvBCkmTTQmTiOggNh7N+HYRz3rpbZtYb3K62ikGKEiVK2nYwO1ad/5HQgEaMoKRE57LVyH0MvDw
0wqg9KafhDtePyxv1xjQKOO6lJMceYzB7CwylNCCi22TPHJWSH3tA+JerZCBDCFOtaQygbjJfnYR
g/rQmAxP8X52SmfeiTyW+BWuQZRnruwxyIGsCSkiFbeZfFvtNRtrw5zBiyXfNHiqh3bsjDs8Kp32
6z0vEOWBFptOmRNtUnKaaVZviU1c82t40ByqKpOAJJKmvHilXM4WsrkV6FJNC7hF4D2iDX6jTjty
iXnpqdrYPrbfUJqEYgx7VL4bsPsnmZUm45/cKZcNY5Mrcp+b4BbG2y7uU4g137fq5JjBo/Bnx1kx
VVC8EfUDkVKWimk3FIgJM9Ov1M9B7oHOcNvZ1/fjYoLx9d7olgm0oQoo1r8sheHG43GJanfbyHsr
zMctuVhhPHzMxGgWa2DG7FPSOM1ePEohRzm1dJu8Tvp7kx3GiY+Z3duRHzxwc9j0ltr4E9iOo0xJ
07HqW1oFf+9c9MIf1Y7Kkou7gSudxzPGXJl9ObSjmCIETvZUAZ3yr8Y+VVdtztyF0atqa2HMzdnO
uTkYLaGXzOhiItYBGD931s+WmdAjnJtz/XT9u5VsJ5KQaI2YBgCrInueyamsOVkGjkOyPUeKrEpB
T5czRM+DoltN8JLzFbXWIR6KxSL0yeUPbBBtIRV502MoYIQr0o8WFDblj492OWYKuY+79QoKudhj
Lk2Q1i9RKCC8MZ5nmyoXp+caLSAu7aPKzgLnjl7/hhdrzD2ZBXKL6AZxR2wEkSUYzV4jgZtp0dft
c/2b6+NiiEEP3MaJgCgKF/K3ydEgLxA/w9NtUIbdQXfEztBnum2R/uBHZ78YZIAkltUFNNRI/yPJ
bOuRr8u3afQpguqaudPJy7Yx+pk2jLFPclDyo9WEhhu9GDph6cbDWy1/I1HmyCKvIZKzZezbvMOR
qoUBAWlN7pcBSSf5fvgDWR8aaPz79UwGKsosy8xohpFeQfs0qJqyT5Lxafuj8RbCRNZGEWoI5JFC
MaV/CvWcxxmULf47T/GvC2EC63EU56Rs0NqpJ5/r6TX9MxC6fCi6yKuH/1yOpiI1WESdLHZTjVZl
mu5EKuvvvhWDCnkCERCQDCD6Mp/j6W0UvnBrTatwDblgApEbUfrAQ6NneZ7oIS39gT7agCrHlP7R
2OKVCWYzpjQihZQCbXLiq/VjiMbNjtM2st48d2WD2ZBQqtumGbGMzls8aJo90b4ibd++ToghESV3
NiXGMp2Jp7NHAeUDBlwZZrYoHvs5jFIEyBVkp0M9ctCvb2F0zQ4xW66Hu7i803lHaBXkrmwy8F0t
qVhmFT2m6aGuMPMna+BE/UHG0Moix4x5a1yvZV0ZZGC8yJd8LsJJQYqJ9m2l7vAVhPEPPwVV8ObB
8AMynjzqBp5rMlgOZUHS1zUiMlHc9fqpqR62T9f6pXtZFvu46RCdxzI10LrRHR3e7qC6ZPoEBUF+
C9oq7l0ZY0K+tJdqM1FlFKare6XyyhLC5ISHezwjDIAbC2hIjAYrUoz0nypv3CoEyUbX/Un8cLUW
BsPNKI8lbcH7JoRGke7q0iH/76SqQPArEwxodEUTTERCMSki0O7rFEsu0KuVhRwf4PgYK46Wp3NR
DRECFLF8FITTvHzb9jHe7zPwkBE1LgYNlZxMOJjdD7XhZBXp/78BP2y9N0w6Mk8T/v4ZPGXyY9c9
EPNYTe72KnhuxZx/VZuWoVGBruX4JUTEOJt7+S9BjWXxVsMxbEqMUaKDx/R0wTaayu7NWyU/G8Vt
OH3aXtFq6HZxL7bYmxloM8T4AmqVQ2+FhiM3nb0on2WC7qyYd42v9zxcWWPOft2mZOok1KcKTfGW
eEAHWO4KRv7Ykc5pq9AWls4xivpTYfCGUNZzjFe2GUgYRkGLJpoFlqG5oZyLwae0Pl236ys/MvdV
+VoNsd3Hd70xOHLwl9+ZQYpcFqYibjAspEiIV++W+mVs38TqrTIEZ3tHORexzgBGU8uyUtG2csUP
DtLOdCn9WOPz6vaco6DTf7+K/ISIKJlCkJ9aomcRk3jJvSx72yvh3UusiFhSz7WJaVu6FBnMZstO
7r0Y0mXdDXhSKytYrG2DHJBipzTyGPMb7wO4A6SOGs1qCl7CY737+8oLGQSBpvIYygpuDNkaXYIZ
gxrsr9Jx6Sxjnx3nb2DEdCtfeahf5qO85zYdUSffgEmdCSXUdlA6OUAgTZvP6YhD6BpOi7ueDlTw
stDrU4CXxbKTHFmHbroihyvSFsHyk+rVfvisOcJnzelc8QROvK+EFwBz3J9t8lDLTs9FDSscvhWn
Zl9A4bM7zG/5Ofsa7GavvKPN9So6wpWH9s/YNa4WzGCMmoAyWRIQkEb78pN0qsGoWjvarQSa0wb6
N7wmJ95aGVBRMa1SZSLOhyb5ff9GpJe0fh5Lwy/ReGQYzmQs++0Twt1SBl0UUgggxUfOmDLGgvnW
JYlVtDZNo+XfKSlKZteJLTxtm+Udmw+kpKSBMNiEp1O0N9BsWt2GbvEVtD/7b5o1uYX7Fn0iGArK
/B5lbo5xHgwZNPa4grpJqtKg6+HGws7wVW/ZNUcouWHUubGFP2Q3uvIh5lFT6OCt1SZ0ro32bBOb
FkiVvQY9I8kVj7wqA+cFZTBwJGpmoYg6HDYfE1/UBKdTUssshftFVPy2B2du2i7P25tJP9cGBrFs
maEWgfqdlhQXM7XIIrpiU1uk1bxOety29BtvNaBDKUIb8gMxp6wqOlFqNIJrZ3IzecZhuMu8blee
9GepsdDO5ut73gzR+iXyr002GablUrwESYheQCPz56p1U0P3t9e1/gUvJpgwKukWdYxEnIYgu6lj
3TVATZagHia/bNvhLYWBMy2sG1mQkT2SO7CKVrFPUoVzx6/Hn5elMBBmCGFvgN4YE4vh06T4iuE3
3W3evKb9j+21rDGU4SF1sUQXe32KobURiDk+GlUkBUUrCufVcfY0L+IKLK3HRhdTTGyUDCN4UpNS
QYt3/NTl9SeNDG+CyVNm5m0Pg0txqIQauLBQYTD3mvyt5nXHcT8ZA0XhSKZpTHB85gPtqAldBOxe
cSMiL/Bn4eTlkzFAZIijJI00MBm6vdCDCCgPrSDT7G0neA9+P2LPxQwT/wgS5E7bcEQqBbNidhLl
b5OgW30gujNUhZW5dIUSRIl6cMQosJs0nVeO7SFTay9pA0SgWu0HEi6cuHHbsLdIqCGTFp2qafCm
Gdy/kP+0atqbm8U/TDm+V3PBi7LyFtKSN+GAd6nxRYJYs6WT+VE2EJoU2hclqjNL11JbFDSblMZT
P6a7GG37plrarV6epHC6b+rGk8m0rzFEsojIUDbN91gGfVJiHoMAf4oiNn5jJPt2KlzTLL2ARNCP
jYub2uxtWY0iy2xrrwsgpF2j3aYevSFRIiiYyJ8TQQYPpr6P1c5Gp9HnZYlvpAnJLSE4KPPyJ3Wr
f8+hzvJUtlpcKVKEkp8+Pfb5wyhATp5Tq/3NW+9/26yzQm0L0j9VLCEwEnbZ3jhQLkewuO4wRbDX
dukjN6zeBmSQLP6KLRWEDkSd5vJrt3cXp3AwbISpztClvITRQ2Oh+RfMcZxgbPv86yKDnUqhKstc
4yINyJNYfBF4+gPbMAaJ2V9X1SfICS4muBQCsbDm4kupfx1MnnwK79MxWCkUmdjnCoyE6lHSziYm
H/TwpWkUa/vor7N0Xfkdg5bdQmJhKvG1BFC6yF7q0qeP+pLjSaK7EMQ+oWngXCGiy/FASPw/KjVe
mWewVJq1Mk0pwHVgiEiOVeepPGosrtszIIqqBpHlCG/y2g3uKc9A7Mc2pNPQaZT+H/rqtu9uneVS
mrQ8VPoUX7ROD6X4Gs43w/Ad1KKDwNPi4q3sPbF0dXmTYiRCMOCAjbYR2fQhqT/QroT8ibLUh4+8
l9Wq6ytEkhH9ShCiZ3YrJEOnBQKChb590MLDDL2+2tt2SJ6JD5tVgWyPUuTkGRRy7jPRzXkD2Osm
IDoDxisVvTHM2aqzyegCEyai5TjKN1J4rnqeWt96kICf/58R5lwZchMvGVg73h/5Kpo528Ie3knT
K79RORf4KlpcGWP2RQ+XutENeLg473P5UOnERhlNrHmotF6wvzLE7E4PgSrFmFClMKPmWAfEgeyY
T5oR7V5COliyGGZWH9Y3Qk1Oah+6QVb8Y9bpja6U93XH6xTnLZsJW9DTP0qtCUIqvVUtPS6dHKKS
1UM28zK0HEMyQyIdR02dlHS6w5hbW5TAdYpKKJ78TqPxoleOc8rMI6ZtBBGTdxjua5sAxEm5H8Qw
GWbunxyzf91TZq5modWjJNATtHiEi6saaJ9uclft/9IxWbVeJWyEOq6RtU9yTxuecCjsoLWVhdsD
SS/1DxHsxTFl5lIusrwvw4iydDrZE+iqve5F/tw7lE1O/BrYAi+Uot9nyx6DIbmeC30U4/vRdrDI
BrXRY3cwrMBq7scdr82S+vGWMQZLYmkI02RQFCcek31jzg9xkTz0cnKfRMHJEMMvQ9ntzSmeOcHB
+v1y9VUZXBkNSLjNBIVd7axbi9P7xhtkQrpDDfbF1DHfhoIDZKux25VBBl9IqBdlmyPLE+qPrTGB
nSriOD7vWzKYEREznZUZgRUdhyi8aSf59Z4mPLbP13p27LISVmYvggLW3PSA5P+x5kSe6aYn2rAF
Nu7dtjUOaLDU31IlKlMDsWynnXtrJKqltU/d5P+dEQYy1DgdytKEkXo+G2ni1MIxrLkhDWd/FCZ6
H6BDM4l0+kfxwXp/Dg/podstu+qlfO0dyR3OsaPvGx9NdrMvcUZl1nvTrzaNQZGg04dwiUTqHOYJ
MZWvuOjeTuzwLO6zl3Qvu+IOtJQP0Q8exTVvBxk8GdRSS0tNhuOnB7ye5+JN1zmezzPBoMhgRmEw
qjAxDAdxPBTZjtt5wjPB4EWDyFEOEWyDt98P2lu58BdeNM9BCIVBiKEQyqDvYUKYMrcxOtk2M0Pm
wBBvHQxIoNNXjgdwljl56Mnli2q4pOVVZNZvEIhtaeirgjgA4+hLvmRqKgAgfgpi04akYYfc2EF2
Z+4N8hs4ulhjPLvTmqgwFIQVP2uGyS1oKWRfPiB7jlGw4Y96upSLOfqBrx4mtUhmQ6VsDq2ROUQe
LQktkKL5to1I675wscJ4tFG1YxjXqEDoU2sNwWnmZUzW/eBigPFnyIZokpYjlVj2stW2IxQ/c5vg
K26v4zf37MUO49RqEyh51WDuRpYszRdBy5IVVvIyHUTM+lB2P95Dbh1lLwZZB1eaKlkadGxQlG39
2B89BWJcvKHA9b67f/3gg/qKEfZDEhTg1Vf87I7yKiiDGzjzbY+msMZu/OrZ3Ne7/iuXxnn7dBls
qqschCUt6TU/gQhS/AEydTc8TXa7T6HBavE4arf9xGATXV0n90pEG6aN+badXlXDFhXOTPv6E+R/
OwZNs19PlGYYszHEgIu0PiXkUxl/6qXJgtfwYj7eWhikSKu+6ZMIX45Wp81bHUkFkKXrz61XQ0S6
8s2nyBe+bx+A7YNssDIznTDUEC8B3pLsOOT7VPoz5t0rR2SgItQyU4Y0NZ2oAEveOXEiT71R8UKg
TSDqHolI5L45n5K3KgY9xrIIJFFAwBSQ1JWMDiL16Z/EZKoKwSATIjYqYc7xkKhhHhkAKEgAhcL3
oN0PIWdv1jMZFxvs4xcSKaZYYb7XMY1dFTyM9U1U7pTyLdE/V8MP0u4xV4TOO2fbJdan2q7MMg9h
wVjkfKJnir6wlB8/uxaGo4kpi8ntbEgWQpjLFo/CqfB50dh6Yf3KOIWXq/urF822G+lc22hXJ2FH
m0K6VzqpOBz1ZznHuFG5D3aF1e6Vow5pA048v34hXNlnTnumFLE26Pjm0f5nR21yG54z0FcI/nA2
HfKw/bFXPfXKHP33q+WqgqzEEU26QUbqMZBmqyx5FDursHJlgv77lQl9RIt3k+AmUDGxovpGva94
7OvruewrG8whF+MeIvAyuh2p8jGKRQdykD15p+0rZLIVj+zeQh8pbUe1cyf00Jb/d1+ROe8ZqeVE
rMDFWfTLXg7V+0rIeY7B2ykmUhiHDE28KRoTO0xrUU2NkHiL8aS7syfbg4+ByxqRAyccXk/7XX1Y
BmaiVpfCNIdVzOyCHilxFvWs7FWfymboBxCX2/ys/WqIcrHJPqCFUCsTgWZ0qP4kSkc+7Y4K3eqr
CfXQyQVRJ6Y3LHJW/MLmhUccZ2Xf02lZkFZoUQ8t8sFumummwnxQnfQ8Wm6KYR8SO1drZGBGLBJd
ChRQs9MWGh0tNMUx3/9soOHtIXWMLVMMogjgV4OAMbgoWii/Shh7UKsXLa+tOTkVkLMdn7bPAs8c
gyiTNI71HLUYTREyi3Rov/ouQ69XwbxcDhnWYr9tbjU6uvqQDLpEA3S8pAQP96R9laq9jpH82NyT
kccGwbuVFAZiglQh+bIgQUXP33ygXNypK9y0fupjVJiKdORev6ND14XNaxzkeSWDLxjlJcky41Ka
MKC/HEVH45Hw8e4d9nUtT52YphK2rfPeGdvdYK88tY4BeS9yNB1eYnO9E+lq3xhgGRpNQXwBe8VJ
8DpHO0ASwdXd5ZDadHidKgzyzjZvjSzvRZpnahfQCdHutXd1j+aXqh2UFtH4pB3/D51rHN9kqUTH
QKmmsIE9Cp4j3lvSbnhBB+Q34ZzfgePQwfNYfWp5GWoOfqoMtnQYYofCE12mN7p0KMe8McEbTxEU
3H3IVKt298N0lrvowPvEHEdliUb7MhFLPYXpVHCl+DYq3GzgPIfW70FTlmSoKxqGyZyFucjSJAyA
nIkArZN6Bv1L/EfX+cUEc9W26VjISogAtInDm1yRblJ04/8JbF1MMO4vSdBng4o8xkuSx7b5rmWt
A0pjfeS8ErY/Ft6Qv8ZeWSrXizjDjCwg8FEXL+fqv/FMMNE6mdU2LiRg0yCeMqG0ioL7IKA31Mcb
7H8fCzKXv64iVNp4nEzMCgwencCXjpFTvUi+egjRXys4MU8Yl7ck5sY0ezRE6fRy1o1dGn8TcVlu
7/56dkS9rIj+BVcxcRE0IIiKEBOLB8gAvkS3xlv1VX+evfey1Yt8F/mg/amsP7tILnbZ27LqF2kO
EFqNUPbuvzfxThS/bK9tHX0uJph7skhaGd3myGgtEd7Y3W0fPijBjyjeJdKhC72cN8eyDjkXewwe
GEY4xnmNT6kvnxQd8ai47zrT3V7Uehb1asMYSJiNeJbMAPm/n3MCuRseAi9HWQD5Ay/inNrfXFSX
NTHoEGttg78FNUZRg9YDLUWoD8pTiWGIFiaF/X8XscdM3WV1bDeJVoA/s1hwhtXIKc3QSkdPbzi8
2px9ek82XLl8JQ3RoDfo9yHJLjCOWr1veFzPnHP7volXJtRQSzuV0uEouuh2pWn3RsxzBN4yGGwQ
czERyIhomqpd5tiZWbaizoq+/qTciVzIdGOWePm+7YA8swxgVEYbpR3B0iLjOerdnLSWGf7YtsFz
u/eY7er7BUpm9KCnofHKT6aTqEXnyk9ltuY58uWnbYO8/WKgoirzMizpfg2tbCtqcW+08sO2Cd7B
fUfiqzWFclLlcoD0H80MiO47v69rnhUPXVKetOdYo2CzcVO9lxmvrIEcRJ1FDdYobxfqpZiKXhx1
N+ymgwD1wMwXPUrpxuPE431IBi+iviCYMtdA96N9J+NjHfKeq5x1vWfNrtYl5kG2DAPWFX8y/PEm
vw/21ZE8mW7nZg/F59Cpd5Fb2BOnLMvx+ve0z5XZTJ2HroJirhN3X6t+RMHvsQkze3vTVo1ommSo
hgH5bLZTRWxpIQmN/I5QlNY8IC5fXgiaHbatrB+uKzPMCSaq2Awd5TwdbWQ1URCZLPLW4eEIPQ4P
L1aO4/NWRf/96tOJySCSnGCOAH3SnXwXaGCzbqS//HTMAYa0uqYiWlKdUvPQHQaWxFtx4ixkfUb2
6sMxF7wYLEGYxVAhMqNlseIissds/tqZGYAXmr+tnv8zSskuE9WHLG+ft7dt9WRdGWfu/bQcjEhN
RegN95kDjo25/WfbwGq65MoAc3TFPB2NqocBRR+sYAgsGWmTFpJbyWso637K7eTjOAabXROLJYmE
qQJlgzz70yD9SLXaTjWTc3Q5H45NpBVLlfcabZybo9CamjuN7LY/HG8d5FcHL8FwNi+02bYyv8YR
BFrBYMlt/+MZYW57QxqTJTWwO2p9rgTA3HLqxewvoUFhoEEQweGnEYRGyZ4SccVgRSR3uts7ipd7
6pvmbn+59brOxecUuuorbKgbbc4zsIEAinpX9ug0gHr+SW8RcV7r6wnkK1sMRHR6vQTCgnqz6Ju9
1Q0WpOPBsV+8GJOnWeahOyMJwrPKcz4WMsRZTjUZ7aFK6zXGUyD/yRvnalEMKhiz/P/FbBWf6iql
PuVnb3xeEZ3nfQw2EPAHkS7Eo8MQIOVzV4t3muJv+wLHBJsSM7RSKjsMZzk9eUvDfYuk0MAJ/NdT
fZevxabBMjHQq7GnXF/I548+cSklO3lKT5QzTYTuduYX37aXxXNxNgdGOqjh6hPcTrun8t/Q3X54
r5S45IVXsuN9QgYj0hFCQVEBRVJT+tT0blndGwFnl9bzBVefkEEILaTaGANAm3IYZF7+XODJ4QVP
WoIpJuT0aPqZaoiVxT6tXM63pAv4ENReGacf4AouUqlMhwEOD7gQ7Xi3EHcMd7Qau7hxYpW1i7Kk
6Wwb5X1UBjaKJs4qScGCE/Wbbr6N9TmaONBET8/WshiQUMW8UqAOhKzSfLe0GDBLbSX81kAXhjQQ
Gz53xfP2mjiopDKoUQSkhQ4DdCSUBa1EoHwpeBcJvfO2lsQARhC1I8kjPE5pB2O4Sw/NEZN0Pqgq
LRQleHnm1RrWxS9YlqQyngQZ0j30UYAwzIoPxYvqT65qRwfeZBfHHVjyV1kxjLKhwnkkO+jGE6me
NG7/C2d7WPbXtI2KOKQjNYoCRjUyfS/7wd72AI7LfaB/FeK2kTPMD5P35qtuR5uv+PcGD/00Bi5A
ZGuQOKAlP9fwEVZ42l3+qvu0iYfLc7beOnvlBgw85NqgarUIY4MX7iQLJWKntZadftOEVv7angp3
PqLDhpzn3fJ3QabGoMQc5v2kmw3aALXwVlDbuwLUzttbxvMKBiWyjpjjnMPzMCTayPs0ftv+ffon
bhxZVilHJzl6ngS4hNhCiA0JYaOzAmO38DRYeCeIhQYqjIKFoKFRelPqZ0V5KHgX/fvoyK9rMVSw
omq6roIrEnNiv14UvUpA6tOPCCb67GaajdTqx/BESAr5DW20lqVKnEwJRXsgpZNI8U2xkIOgDbu6
UQ59hOvEmP4faVe2IzeObL9IgHaJr5JSudbuqrL9Irhst0Tt+/b197A816lkaZJjN9DoNuBGhkhG
BIOxnLOx7fymHNDrrcy3hd1RpzSA5aq3T0Y1nlKCu66IXhMtkJ06nagzkmxndtI2stvHNn+drfJb
Tqqn64f0HoFfWxnnupH9LdEWFKl4TWdoDAr7LcnlgzbUb5KeV05WqKMTyP3kZhTxbaTcpFD+MS+B
YGnd66bq15iaJpOyz3GlJXr0Qqz4MaS2P6bq57YmhUNNwNXm88OclJ+kab4xo95venStBBDYN9Vh
sOvT2OpeGav3fZ4/AbX/eWh6B5SVG800n2kuv6W4l7PCcoAqZbtjVW0UKxbx3H00CBwy2ioVzZDx
wOfxZCJzmnKAIKhelPR+odODbQrz30xRPmz3Qga75xYRB2LeUMkmgN7m39UD60Ps9wr6vwCk7ke7
wJd98BX6qSviRVhJFl6ujQvlmt6StKaB3PTESMTxLNr0G9v533D/Vrw0kwYsDkPXiW3z5tIQAH6N
gaR4xHzJTMsf5WGryGhxs+K9koafs5k4s97dyGnmjqUsuIvWz/EsnVNpQJloyZwPilfMGyn61FWv
123mnQD94yGeBXAep5RBH23nAEugA/muyJM7BsVGlu17S6+crqKOKdWugeHIIZs8Kwm/l/QoacYu
K/rdTBWn0tonU4q3jQSs/rxVvsrq4AaoZbYF3SFPfWs1JebjFJ9Y44/r376Sc7INlU274oBspOa4
iyVSs7Du8x6vVnBwoUH/iYKgXD5JaFm+LontMr9JS0GcywwJ/uesrdC4FmXeTLt7u9MCt9Gg5mHm
FFH1EoGPfXNd6Mcw5HJ13NH30yzppWQqwEIenWL2esmblZNSKG6b37fRTffn1YsLTf+QPlYCS51t
bGdnmbsI6yH6fDsb9v7P16UQGWPKuorrhwdFamOwwcharHqSqiduaCo3cxfupYRs64Fs7NjelyTY
Bm0jiBHWLXkhmFOXjs7A25GJAlwQUI6hdSbYAbcMEFfUE3V3fLzHsZVEsw1LI5Zh8B0WZpzGdi2V
CgaxtZM9Zr6myHtTsv3rW7mSrr6Uw9zHwgVHmMWLU5ALeHme31RatG2M0AXp+I6AA0cHAUM5lDdp
bx+ruN8mg35rqRgSbAeBl/ov32GpRMOJauSdIGDxHQPtej3MewWhrIaKSuTnb03sNJ6CFy8GEe8j
ocS1y0eVdQVlGiiTyY+6d+oI5h8bhxncsAmJ5GYGicdGcgEbeCr2v6SGAdrGRVWcFdYo2OVCMmeX
pJDpYEoS9pyCHIWxg6dvkmN58Uk/sByG9dg6nRcdJVf+wbCL9V1tuoErPwrOfk3HVAVM25aKYE7j
B5RyO6j6zpwVPFOGTXDQQGk3b8kjLmAUA9mDBYMUumAqal2mrluaqgNegH/hyQFJY2CGKIAxPxRS
6NjVpygXpO3Wrjz4ht8yuLCiSYOubeQakNY0O9SR4qvTn1fScYQLEVwEYY9TPug91LVDmzH9pJW3
JPh+/XhEO8VZ5gDcDpkS7FQj30T6HTGOtfZ0XcTHR8nlKtgnLIzO7Eyp1QsE8iENnGjIdn2AgDwP
flREWFAXHQrnO1E/smY90RWktpCx2CDvYjnjQ7Fn7KvSl9iVH/ov11e3ev0tzoi7c5XaTKgVIoIN
kSEuzZ99fj8goC83fdO5s3zX0U/XBa7GlUut4Ay7GLNB0+LkV3s6S/AHnnarbZkpWXthEXp9fRYu
HCZT4UdDBhXcCoWFHR1c1iQ9eugWd8KvJUh81Xt6Mm4rT9q22wjt3MIGwHXN+S2bHxmZIyI3TYoX
uVzoP4eg2uCp4LYkPKDbTcSytyrrd5Cm852Amm4N+mxBS7McLSt08vGoTbuvqFQLLqFVFV0I4o5v
0AMN0RjiJeQA5umx0f6iArSMyHTCjnRhcIamVl04GuyWC7bWLvaKn2AJ3BhbRtg3vBVv1xVy1YX8
XpDBtwXGpAmlBkI90k3uTJN9iEs9pyL2HpEYlkBcrCpTqhHg3Og2C/OnqpWdaT5V879cCufTMz2t
CxpgKTJeCa38vRtATd1HzvUNW43wlnE659f1ObSHnlIVVyJryEL31+5XLJC7on590a5x/r0MNVpp
BrRNSr92PRDmqi/DLBqLu67SBj9318ygQwsj2E5lGIAslbbpSAT59XWvt9AyTqlTmwZDhMlwcKKy
1zR9CDx5L6H1pt5Ke1HQItg1voVNS5tcAowm8EZkxRvDfEOn2I8a2RcoAuuYvfJge1eUhU5bNcmS
IIKMeB9scz/Y44GxjYFnJgr0BSf0vrsLQcAZpG2ftNi98KlMd7Ko4585rWsL4TQa9CEpqIUQ5hpq
6HTNV216G8ztUO3CzG+q6F+5UOO9TLxYTVF3GKpJEdra6SHV9rohKDKuH79u2YpiIinFw/XPuUnl
OMMN2+uZ16LSrBmtn8nz5vrxr185ZzHs7xfLaDIN6I8VIkjUIUYp8Ewr35aW4ST9LKqurD5D1LMo
LkrJNEWKdYowjyiOdUdv2313IyECD0pHR8WPfhk8oBSC4VLkf9YV4yyYu+2mcqxJ3uAuAu6Rm1sH
bbotIurK9SaQbkj6/fqOig6OcxKkS7IQ0+OQFt4NYeJE0VNEX67LUAVL4kH9m9pU4rEqVW8MWk+t
O7DyVPfxEPlgYHBo+0Odm0OTWDt5ko4gmNgrmL9U5+FUIJdaKdq90Yc7awaLOLHJTgrq+0Y1jyly
CqTMDwPJP9FeRoEtMnzs28aU+mPbiCZmBBtlcZepksR6bTNApVKLb2g8bWNzOqbFn9P6sUjk9+lb
3H0aJqaqD5KG3FB3qPTXuEuduBUVVQRmZHG+J7MaTYpBx+VJxptCtnPypAXHQeSrRTvGXaQ11IpU
Kk5dLe/17iGc/Sh/vK5ZKwQ4l9vFvmHhEGpqGCjpwYuyEZ/2E3X2gCgdUBsvX24Nt9wClZ+gOVIg
df1uOB8S54ZKOx/DuUeI8KtRF4NFKLuRW0AQFI6G1Lh9q4mA0NYjIOT8bSLbmkF4Gg7dkqwEHJy4
XIGroG5in2AEDo0HrPGlKzzBClev2bM03mLDZkiQ/ER3FyW3VbKZu42avRhSskmC7wH9FFc/hAnr
VSehK8RE4kNRMVN/eZTKjPk+q4SB0eA16p6SPvUofVSmhzHD/LUI7W31CBfSuCNUNTVIuxp2NtXA
Xm614zikgq7dVStbiOBukJAaqNCzlIra1kiYyemmYVTPWhHcpIEICF+0Hu7WoPFglEkaIXeVnPSh
dOxQqIGi9XBXRYv0mNQmKSsvDqchKm/KMj/mtNt3VuBqRf7WW+1TT+ZXo+3mzSiTLZ1+1Frz0JeG
PzTqptABUnhdUVd9DBwmoNQNFdEH25aF/ZOmVOJshFUY8amttmWyM6vtdRGrO7sQwemlDZ6UX2Wi
MaVbecj8UZ/86yJWs6zgif29DE4blbRRLCuyED59RnPyJnyIvAlTgo6BHAXAYQp3/nJdomjfON2k
hUYtw0LLo6FSR4tKMAd9ixNBe8BK5xm882JZnFKigS6MwhiZkBmNgEVb33aG+dxK1LML+6Rm9kNh
pF5Rhh7AxwAhGW6lWdvEc7SzY+mmkabn64sWKDD/RkH9ODHNCg+ipr+rugcpuJebYy4cX1zd27Pd
808U2TIoLexQ9RTp05R+MYYvlSijJRLBRQkmkaJUTeFaRtWzusgpAAQS/Ph3u8UFCXkoh33JOhaG
InTidN5GBuqGNoYxRUa8rieLHeOsuG8pmaiOHUtPrDcfwBEuGlgeqWs64F3/FAFQV8S+K9IFtsML
xyGXUdYEw3utCmUi10q84LZVRIOGq75jsTDOro0gjZKoQ6AQ9f/ogRMqAo1mZvrhEbn4fc6M7T4A
ymcCPUis2G2Kg56CLYNmGMOnzjx+vq4QK9gsMOeFNM6cg0QKmrTHMRW1k+7ZBH72IG3KY0YA8hT5
1qYBOAsDUUMZStrlKI1c/wCR1nMXUBnQsZUsyNezJwNVRDJvWmHL+Xra5LxKvliaNirirM5W0E/1
Tsvs5+jeOzIO6PKmehOxc7Bv/niCBoqJsmwoMh+KVxVQ+4poYvkM1gke7BXkHP8HVMz1vTvL4Uxs
1me9MiXsnZ2iyyFMNmgj2Zmt/E8+FBs9DPy0bI613HuBlBzoBKiroNukenUfzaD9JnR3/SjXze/8
OZz5kQqNVzMNUVD81HbVW1dI+zgpT1omGl4WCeIssAO5QZQriIuovCd+AeLyjDptK7hOV5rwmGmc
18MZYlO37VzbEMN6dK3P6qbaml/iu8xVbjvyzpUTHdB9FR9CT1Ty+i8Ke5bNmWXSojfYMNDHwkbs
flU31P2v6gbxRPoq0iPOBouelhj9QHZCLiYnMCY3Uh9Mk/6Vpdu2poImh6CIcumdi4ZIRqg0uELV
Fz18yqevSvV8XQPXYy40rv6/DO4OVec2m4NKUQCxy1xZA/6VyDc9hiUS71Ce2V6Xt75xZ3HcdWqY
FurLGU4pQ9AMJLTypjMFGV+RCM7GByPvy3bGmyZEd4+UfA6m26AeBRH3ukGd18E+YnFx2kWAh+8M
BVC7CXQhXytwksR2s0MIKyDmWHeNZ0mc6ZaBbheNgtg+3rcADG53TKdVMVTi6lt3oQic7aZhH2tj
gZNhYADgU/FaZ/LjHVgYBSqw3ta0kMRZalCX/RhKEyMdjfZmD8qyIvJlw76jquT3JbRiDJ51WuB1
VT1cV7+VQSDmoc67yRluaKI2btuI+MvC6T10Cu9GB9R3L8mJofuiCfpG1B3MVvPxavstkZ9tMTDj
1Fd5hvIT6Drs9E3tHgLlRY7QK3qKSwHf6go+0MX6+CmXICAYkohhzvoWb+w968BXPAX5TCd9s9x2
Y2zCPXAUgZuVP/fC6VLmkK6tlXMm80A6mpWs1uL2qPeCcfqg7mWfgQWIEDbXY8rztnKOpAxAMtCw
/LBV75ruptIFV/O6lp5fbTyNRjINnQo+ZNZNxeaFQArkMPzOwhdBda/6q7Mg/j1WoFGj1Nmm2fkT
UDF2SlS4VpN61zV/db8WUri7hE6FVaUxpKBIaSU3dfF4/ffX79+FAO7sYysZ1Drq2dkrfoLxOrJh
OKuszpa6yet1aaI9406/kzELro+4GVWKAeaoxLTEy9iK2ANEUjhnAY6teUxbGFOTTk5XpLhNZreY
flxfi+Bk+Eibjg1okeIILimZPLT97rpJ8f+dCO7wu24OqJFgIXKC9+tB7v65/vurtyEjc9AJerWQ
pLm8DSkoydTGxgMvye9VzFNiKqZAc14oKrP/FyU7C+Kvjojm2qTgpadPrn1otpJL3PilOE1eukFv
kMBm1uPZxbo4BYgVY9ATUKN7MTijAJBXuZHXZ451Cz4x855ufzUAVnCulVNuReJX1c9U0YZmW7pK
3kO3RYxhDVYqaTY8UFzLTl91rjSkziAVm+uHJxLD9HMhRo3UoCesLQj9/imeq+NtJyI/Xr0DFyth
n7AQUedVV4CECcc2AL3/TZnvGUVMZIKE7R/bEg2giRbERUzxONAkGUuAug146hQAKfYkW9SLsb4k
YKcDvcDGvziTsiP0R9SAT0Q3TgrQHwyanELAoaQWCJD77TQJ3Ovqmhj6sm6aaNPn20EHw8KjP4fD
q000uA7p3ihC34jqv3EUCzGcfaE/Xp5JjgdcqmIOUVH9Jv1zlkxEKAsRnE2pRpJa8oCLSJIOXTE7
oC8zze2siNBQ30OdD8HIWZDJAt6F0oV5EWe5jIBWafDg7VDYi2SgvgbFodSjfS49G126D3XrS5Dq
D0aHVn+7qhxl7h/nKD1G0Wg6USD5kizJDrGoE8QF2GVL9FsAs2quK88AXAEKe06ZkePQEi9OG9Md
45luytF6GUhsOlU63UZSfzLGNgarenqvA/nS1JAw0uU7XZm/yhFaa6ZyNzfPU6/7AOpzzYy+ogse
hEJR4uQE2Ohz6KlZcJda+Y6O5ufr5r9aUkMcY6Jj3UJEw5NPm7qUW3VTs4dz9wJwx117MLZowgeq
mSnQ4pUJYhsxkyHrsqqbmsXP/E+UmNSeKjiCG1ACs6kaeki2+r10a5+cBADpqt/ftn/Bin4plvMI
BPD2phy2iOXiVwOJ2wD+O7FFfmftFlwujrsF4yLLCrtGPbkfyWFM691gMvA2+iQ35iRIDaxeTRg4
1S0T409ok+YiIDMqK4XmyJjpXxm3oY6+9NxD3gxjbS7jDZe86MZA778YnHZ9mWfJ3H1hDGEAcoUB
l30ZgxRUBhdK7lh63zmRUe4EysmiRt6Il8vkbo4hkCIlq0ukjk+z3+8BqXzf+NEtMGq3gStqblgN
L5bSOD1R88CWRxVv7eCrDDq7Zmv/KDez2+3TjeQJJ5dX1waTU4Gmb8kfaJCnaipqzIqwteV7huDQ
Ho2N9FUBEk+w+XOiQ5jAWRjPf6xPVT91LDwP6iGD8k+3yVx9twxZ0AK1WsVYCuIuxn4iRZAHLF9x
Gj0dMIn2PvbQtW99jW/Z6G+bu6Iwbe1yZAwmhBCo5QdCPbVumriNILL2gm39IzkkCMdedZCfW6id
sGxJZG+0L9dVc9UMFkI5XTG6OFCzCi1DpRI50uT3QemR9jGNRDig61ppm6qFiRsUHvihhEhF7YTM
MHWG+RsB79f+Yp/aDXtZmaEjUhTmpXiL02X0OqFN0bI+AFG1wdgZTYNII8S1EyTloa4k3+hbr6/i
UzUAF+j6PjJ3wcvDdJAJ1gUZvTB8z9xkJDlNYnhN8CI61rS3Z9Fg1GrFZimCOyowYwTx0CHhhILM
nQwG2Hwf4PGQ3VBwjeqO7GcYZNH9xBuO8UHIQru2oZqioyUQgaIN1p7LOGQYwjJrVVie/iDj+MIN
GyA8JXv5TvYZdGj+bHwaDt1RFNev642C8Syk5A3sL2eJ1JBHs25gFqydO/dgFs8B0G4YBNz0Jppa
XT/GszDm7BbRljokVpgrGK7TtNkrLcCJyZ0gE6qyD/6gKqqMKVU8hwyFb/5RhjDu1MBWUCCVXcz3
I1eN4ZM79qfwkMLgWaHUPmrbfpNvSkAqi6ZVVx2Nquv4R9Y0+NPLRaKIEmIIGjZvh9G2Redl3sXb
vP+bljFY+m8xXBSeNkAxG3tcDEH/2HY/FKCzUVGubtV9LWRwYXgIDitCpQ4Piml0jPQTVcBU2G/j
4eG6ea9rIZpSTFxy8GB8Q1Pd0NROQiymO8y+4ae+lTnNF0SYYH4yvqiCAa71uGghjrP1uh+GUR9Z
R9NDcKPcMQq12K+PugOyjC+9q/+nJNS8CoOHde08L5RTDjkbQfAy4LneemyhyYExFES7EuOXIkgm
4aZyGhLMNJ4lC6tMURRQfFbuAqGWTJxoB07c5+xVcIjMR320vPPaOG1RdQmTkRHWxtgEiY92FVdy
8x2L11vwH4gmQ9bfCedT5HOilaY1BtqEcLkSzCAC53ZjxhvgPB7tk3k3eS2om7T78jl+FpUR1y38
90L5rpVMywOMtlpoIJuroxlmh5gCMt0KBK5stQ6hLRbIucswa1BB6tDC3X+vTwilN9Vz4qaO/Jne
s9nO0BNVXUQL426hZK6NULNxresJcO7N5DgEb22gCUIxpgdX9IRvRJNqY2iVATdt79eYWu0BLQOW
HCEkmUj/34PQxW0joy5qJMCW9HLiMADc2LO98bHzJyB5/Q/iBKb93n+7EKfkeSJHOvy+gaIRA5bB
FAlwl3HJbIWvgtWLFK2fxNTQCaHyrRCygZHnrkB+RD600IwKOc5yE96MhwEFKnmnfBGRd667TM1W
TFslNhowOONO2pIObQ6JzcY8ZJt2T4900wNz3LH3ALvwQkzoSZ4KboJJRFG1GhudRfN2jpkpuW5K
3EJEr1xd+mFIA7hDt8V8mvvGFTixtQrnMtHBOehKbVpagtvTM4F5ZSv0R6fVvqYHblXlXmoDGkib
IoeGsUfT5Md14avmt0iycA47KVpAJwNq2xuL0inil75+K01Ro+Hag1JXNMsglqphcpp9xEJNU2sO
mzDIUZR+KE+sthl4wc56QCzmiXkl1vRUR6qdIM1lEkwzXwozK0su9bFFS8n00KoPmaipa+X3TQC0
g1wBCC8yBsAvfz8szYoWORYzlqBq2rexYLdWTuTi95n8xWbJVRJbWTtgVMt+a7rBo2rkNn9TebEJ
KCJ0XUdHN+blLqV0eZzFcYbqb5uhF0xRNqnReddVa8WGLkRwVwnJ60YJOuTUVIDGWfRLl33TSsDS
mH425P51WSubdiGLOxQjAUpQI0OWQW5yDP0E97ax/WMRSNpaFkq7hsnC7MsdCyqrCTKCjE8z3QVd
4YTlHek/XZexEvxeyODOPioAuFc3BctBPxjTqUOneJseVBCrXZez1l1zIYizSBKa0VSHOP7a6z36
mG0qN3ONW2VbIKVUPxv76/LYd3PX74U4LvhVK/SdNwqemqlaO9lc3zaSITAbkQjOiQ4N7IS0GDWx
telTYXQP7Thsrq9CdDqcr8wHs6kyBQnpUkpdJf2UqUDtyQ6VLdCCFWW+2C3u3mvHDhPVBUo4ALXa
W/OPYG58OogILQWr4ZGOY/C3jrEBXavowyw/N8lzmT8nwnYFZhZXjp7vFYtTjKlEOrNMhCjo43JS
v3ATJINZmEJ9UVZjdVWKghktTUMun88tTGZYkoaiuDL1JVAmngBj6QCbxSnJy3VlWHsKEOB8/ZbE
ubc6iSY9kljJAMgMQeeFP6NXEBXjrR84IM+8sW+R6t7GiZO9CSSvRH0XknlPVPSKOiUBe9D13rif
j2TDkkXaht6J+rBXrWqxSPb3i8vIDNQ0CQv0YQ/S4DWo+WA2TeBXRSfGuaKo0TVpMPGEG6IbewQJ
iuLIzRMyRAKft2pVCsqUsoYyj8UnaQzSTEbQ4gmQdNHXNMx9EnVbUDp8vn466zv2Www/mhXrWTpK
QMz3ALG8S3pU46pO4E3XXhlQAIAmIfdqof7O+To7D6xC0aB6gLB7f2NHXvraASzzHSpflLlY37iz
NM7tGaWSd8YAR1F7E/g+c18CRHHkp8fRZSk7pHrzrWjKViSTc4FV0tpGZjPjaoBbfpKUB2P8G71T
FeA4qIBl/DDjjxmbSgoKCnyM7KmqJAfZSgccH+D/E/W+rcT3YGU6S2IWsDCiaAYzDpGwgQwurXHn
Ywi4NG2TC8uJazUOEJDYlqIqSEei5ncpiYbIEzQDMqv5ZyBXeIAwuSv9cQeaz80AHkzlWTwPvXpS
C5Hc4nKliUDYjqpbii4DYn7th87RY0HxZs1HoJdBRhFFl80PHSdhKCWB0cFHyGnjxNZWp8dMrp2q
FwQRTK34y2oph3N3ea3WqmSzOXmAteb+/5omWBWj6YQhldka+iYuj2nExVUMpSV7cZV+D2OUDOUq
dqzcuk+sPnUifINbZPK2B7zhde/EPMOHBZ4l802fFSEDSu2m7FFkW6jl5KqZOL1NXaWsdjQrMve6
vNWDw2sMR4ZfBS7b5UoJLSEtKfCY0QFCM95o43crGh0bYHrXBb0jnX1Y2UISp4dRb7ZRWhmyB1xV
8x1FPfJQKXUrJATHR5aHmbeMTYTeY5YaXcrZUdQvubq3iy/gvHKmq0M7J5jhSItPifU51b+ldI8Z
2cx4vr7WtSsGdZvfm8o5ZIsqtTUrWKohSS76J++GSROIWH0gLGVwKqpNkyXhDQQVfSdaTr3+1bit
gfYZutVTit27vqQ1L7IQx1eBLTMwp2CSZAAIHaUmhCNxijEWRABsX66oCOHevFqaVFET4oBCEzON
ddY4ZQP4WHAA/qilJHSoMu4rQHldX9paHwvBiIeKlBlKRJbBhWspCfqiZ1upA6h1BjT8T3ASI0Nn
eX+1iWdBnPeq66LKTWMGqn/7bVbepuAQ2KL88NpdtlwMZ9BNMJYkHhKEHt2p615C9c6IP5vhMVAj
x6R+IeIxWYMQuNg9zq7BztgE8wyPlXZusO22/bEanNZJj78KzaGn3+ZAGxQFIGu1Wci1TVN7B2t+
r/ktLm2Chzi1EkQgbKA/98ej6WX7+C7fFXgp924PIPfEs4F5cWpAlSXMfa4bxFk897ow8xns8qkO
G8ezCe1ZruKM79Qg39Fq6c3f2mfRy2nVqwBgkRB0dhq6zVl8jRJi0lPEx7m5b83jGIviSKbnH8zv
LIC38YkkdhwMsAN1O22Ahw6+V9tLiJPt8Vx61u7p63XDW93ChTzO3GNQQkjGiLsnI2Q39douBoIP
YgzBugT7RriTkjIpMusBCiqH8be+R6G+NhSB51p3x4u1cD5krMIypwWE/Ido3Kc39qfOHzwAnmyz
11kQB61eZQtxnCfpgZEXZBVqo7n6T6M/AY7EI/mmUJ9H++f1Q1p9yygMqdVAapgBt3IRQjxGsl7j
MsvtnS292NK2DF4J2L47wNLuG+VbPLym+Rb8GtcFry/xLJe7RANlsmiQIAajmemkiPszhEOSfJNH
gOefRLnQdV08S+OMK2vmoswtW/a05DSRf+RoMwivt7XaHVlsJd9YqgOge8I+y17wPN7XXnsifngI
n9NjOTlkW/n5VlRbXg3vzofHZ5HBk2UGWQoMGWU8znQ7Zw9glnGq7G+i1oUYzsRCQ02Aa8WyEAD1
oVHmkmFwM6K7MmndAWOq11VjrfB0sZGctc15VVgSQaJPt9zZVzdy4QJnxUTaCoHyIUUpO/rZf9MQ
Cf0Vvt2FbM70wLZndhUiCW9Q02NTNAAckzd9Igk8iujkmMIurrdiILbcmtCVVoucav7cIjPfTtso
+3Z9L9cVHzzUeJAiMlE5OZrdzhiHQftN3hEvjy2vL+OfaMkRdWv9Fz9yFsTFCWYmdTTR4LJq37hr
98lGjx0GyJvfti4aOgQqsr59Z2mc1wqRzSaJhvx5M37Nwoe8gw/RRtcS4U2thz/GWRDnplQtMnWa
QRVrcDWhh/YTkkrbehfudU++azdsNFCPXdGdxtzRx6v6LJVzV0pLEjTiIRzPTyBg3qlgFmA13r+o
/UPXf4vh4VDxhBnCVkKpq01DDJFEToR5pskS5F8EKqhxccCoy+HUZSg+tNFjUzznqFmL6jYiEZyD
QkWwNvQWlerZsr9SNDFYYbm3qCrwg4Jj4UtQRRoNcckSvyPSE0wRkj1rthRVa1ZXAyAzgB8BqhbE
x5e+gRT61HYTKqhT8trWT11VOrKIl3rVgBYyODdnpwHox1jrY6fNt6ZtuNKo3dhDtwtqyf0LF7QQ
xbmgcSgaNGsjklfkexCQOGqB4oM5Cxwq++APJrOQwvmfUa3aOGQZSzM9yORRqv9Gixe/z3kcElZh
Twv8ftnfhgHGIJLjlIm2alXBFkI4b5M0rRzRGgoW7ynjx9oZyFMmvogTbt1ZL+Rw/iWj4B3OeyyG
zXSXdxFmusnNO2a9H/qizpXrqmbycL7oxgkp+oNnT5VvrORzaW86e9sEgsf3au4VUch/rAYDWJdW
Az4ZC9w78NS/cB4Yix9G8dDnzUCKgSvhYRBHoNkfdQ5vNVAn6KzVAbhsnGbT2K5iUN/pHjThaALB
bB7k7XXjEYng1NpO8nIoZiDNZYV5Y8rGc11P3nURK3Hr5TI41bbj3m6gEr/wv/N70Ia7yXa+1R3F
DRz7TZxtWjmrS4mcnlOlnHqjeGcb/jUPXtyC+mnbO40PzIz3wfB7XeQh3puGLl0EpCqY8ldMk2Aq
gPOrfWuNjZQT+NUDm0BgMyMWcGvknQgB8aMDvxTEDnUR3Cl0SAC6ZuNtGDeu3N2ZNHNBWn/92ERC
OOULGt2ojR57GIVbZf5eFV+M4J9/J4JTvrmerM4A67k3GL6Bccxx3MmDAAZwXRcWp8JpX5CBOb5U
Y82TduGt0jkBOnND9N9bxJ0fkk8s7gnwyPjj6+LyiDgNjNt0jko0r3pRbjt5VbtjLtI3tjvX1I1z
srLZ1dUUghNrUg9pMzqzUh4tbXBIInoGrqQnlqvBlMalwtVU1ZowNxHIgdjdQi81OtDR7s5mXOJD
6o5fruvFO0Pff1/ahyp/HBKMpcSp7tG52Cbh8NB2phvJ5c4wgf2LiCIM6T4bs+0AFNuxLV6baHqp
x9Erm/okzfqm7trYrTXpNYnRfU2NrdxF4HJQpr2J/8ZBdaiaYpvbsa9Y1WvaU0/rsmNntVu9NHZ0
/qm1pacOkhu2wUYH5+f8/vCln2WTqg7Vi8e+jQ8Bjf2xiFyZ0hfDHO5aufQGnTxFA4hhxvJz1cSb
TtdMZ5D70A1a7YAxG7cbm11AiEtU+Z8QSIC+ZKePYGR4i4m8mcrI0eTCH+v2AVh5grzPynPj8iC5
QDYcI1VpxxjEohj8Sj3l1Uall7jm0+yafuKjJXFnP4qeAczCrp0m5xcLgMtNtjmCbSJnhG23ZNpk
gG6WQVouRMlkt/A1WZxrNCa7HssAUz2t9wtWKLgPdhWankJfEniW1avzt2MBbculUZjZaM8oLGte
XX3pm1P05wnby7PivKNKKQGLmIWn9Wg+Yaj1s0mF5LbsvK9tF+ccE9ZTlZuQEZ1Gn2IUkIHUDz7r
3KTQhutmLXQjnFMcxrbVtRno0qybX93QTSo7lgtOnx3EedZeNLy+Upq53ELORY5xBcQsdiNn7cmy
Q0cHVYZkHKbG8OLhRZIPebqj6UMxTAL3f/3y1Pn+4moeplC3K7Aij/0mU6RN3fyMe9Hsk+Bu0/mp
gbhXKfIvEiABQWABYobKDe71HwxDKwB46eTBVQlnQERL41zIGFsyRmNxn9bxqQmfkum1MQVVKIFl
vevRIr4xjcampVlgiFk9RfPbXD1fV0TREjgnIfdKgoC7BhelvK+SxCnQa6CoIvTJlVfQhfa9n95i
GUaqoNmhzA0My4AW0wtip92FwHtioLKShsrS9VWJdo3zF4Wmq0EVYdekIHXS8VHR/OsCVkCeLhfE
eYt4qgaNygC40O4mTBROP/V7AGG78esIfTMxRa8ADxtE3Bj+7oPdvxTOOY8qzsiYVYnx3qaEF6yf
/dQ9ZVe/EngQzY2d6MG81Zz4oTv+eTbwct2cG2mB+23mBsC7kvxWLrY6nudd4/VCjRHoJY/IMwWm
ZQQgjfSGJEHbkgrutWxfVWhvvL6XAk3ha5+hgSbkSgZNUd3s67l1ykAEUydy9TxxXVZ1YAqZ3zmY
BxQDi60aOypLavqsolW9/QUE5MUZqVyQAWYKKet0MAnr2+GFAdj2tm/dpEdGXCk7kkdO0c2wa7+k
206wm6JT47xJaXZ6p9t4Qk/xk2TvzDAHqYLg6hSEUHya/f9Iu67luHVl+0WsYg6vTJMURsm2/MKy
HMCc89ffBfmePRSGh6it82C/qGqaDTQajQ5rlb089KGOm7MkO63DHFD6hIjcruKXzkq8bevg6cP4
kaiaaxGTKeB8Rgxc9s5koApS/d4WwjNBxpXMo1wOTSeo7ijcC+ZznfCaQXgCWHchiFJrihGcL/iq
omanRZy6MG9LGKdQd9FoVXUHtJ/spejQoKtFgF25NQQvqXjHiaMMm0gvIUxoq1IDVJKTAXM3HHqO
EXO0YZPo7SCUGpkzsEfJt0P4LSi+l8pz0JyUkndceLow8YNaZ6WogA7HRX+1l+X1qdPm/y1+YPPo
WtJ1YWEEaJSx7iLxz9xx3qecE6JQFRcXOzGDOkBoCXoGRd9r6AEWY/GLWeicQ/9fnKhmgVVcxRDz
VflVnsYwSuFZxCPmej3hrj2lp5/0qYaK11n7tX0k17W6SGM2JiJJ2jWBiKhofkmt10IP7YzwHmg8
IYybjvspkqIeoddYxV49gPMw0XbgNnC3dVk3sosuzA5leVePhYXA2KhvxXaX6bvt36c+8PrddPl9
qubCAjS5KLIS3fOuUn0b0n0+JvYs3gYt772+vlwWRv6BbqdfkRmGgCTI01RX0SY0oxM8dXHF3Flg
HpEc7R1uZ9jXn/Oc/8hknc0oze0UxDKe0JM/BY/IC2+vHfW812t3+X0mkS6E0TSCRhf3pVj7cfc0
zli4gzjeZc0hNzkruG4IF2GsUVtKleYpQA6r+WgG/hj+2laG9/uMPQ/yCGypHLkNqTykHRob+5Lj
Beg9srVcjClH8hBLTYzrmL4iEO+iZoN22yMvScOxNLbWMKJZoLHofTk3gz1EqUNq2VOBy7e9Xjxt
mOBiynEqqwChJ52qkVDi/Mux8e/nWhANoiMTvCTo8rsixyxFoTXbMlFdtL29Ajxyn03Z47YmK10k
H2UwEUYQt3I4j4pKaROeJqc+DLdIVu7ykzjYFL2ptsdboDft+1teJ/LqXi20Y0IPudHUvGiI5ppz
Zo96ZufDTa4LHkfB1ZjgHzFXPJlg8o3isMWzp/cp+XR+rpzYrU/TfU9szPfuCGC+OtGWXgMecg5P
MuMiOjXrxA7bBn7a9tQgny3NZmX3LbL3GJ8G/KG9rer2gmLu96M7j/JIsboamgZq9CvLwKWqxZ6Y
9Q/bYtYzAosVZbyFMHZSpQY9zNJtI9vw573uJgVmu0Q38flo8avOaSGOcR3E0pC1FvGerNPONub2
MUwI7xTQpblyTwsZdGkXNyEwCDOzMfDu0mwJ5CESyMKTHTmMXuEPe+WwvYC8fWK8R16VDcjocK0L
xStGDYj4VeHlGVZv9oU+1DQX+hAxjQMQaCquMZ2nBKhhkpNqzxGQvbZVWa+KLgQx7qNAO25Xhgju
Wt9I4T0AKusNr0grePMR+VffOv97XNelw0Jh+aNqciQn0wwgWwxRZ3eKDqyFadp1UsvRbHWTgImG
4XxdBI4Xs4IoQ2VmTN+PU2uCrAoYOCHgw1Libi/g6kYtxDDrZ5RaLbSxjBRrgX4pcz6UmuwnheJk
c8Ux8lWNVAUpfvynXnOj5flM6gzRXi2GrlD3bhGBHirrvG2NVkZOsUELOYx5K8AzJmKFMpv+gFk8
Jz/nbuwajwUgPN3qQN2t4Ao3ORAItwWvRmQLucyOadGk5IkVIU2jHqfkbapSm6Cbrwbt5UhsjTek
tO4GF/KYretMDagEMdz7XwI/jPA85vvOBZ/Mjrg8DKHVu2QhjLH6MR6T2UgMFb6933Vj7AJHy2/R
8VzkjTNGEScLy7EVNvPfGgA/A8QVQrTke1D4RPsp89Lj62UNVTdVJJBN5Yq1JgysJDczRB7SvQaY
otw1B1v5bu1Sz8KYGeecrV4iC2HMJdIXqhrkha64KMq+V7Kb+VPVkoUIuqYLn2sUgKvNahzluj0K
0XNj7Sydsy08LZijFffaZLUFCl1D8lMOvXL+tn2EuHvCnCHkANMyIJqKwiPlLaoc/VXaVYcMDU+8
7s33XObVnYsoxTAU853k/uN6dbom9HGBq4PSHYw3uhN51mO3U1oboSet/vRH3VYc2U5Cm/i9YOdA
1UWJ+3Vb59U1RU8QAD5FRdfYadQ+79Q5TajbKFsQ2BZ3c5xwIqbV07QQwWwbAcM9IiY0AmSNLyGR
N5Z3Mci1tvVYvUkA+YGhWsPA1CYTlelVjnbfComPvqj8BlDvdgNkZC1SbtsEyOfbwtZL8AtpzHky
im6OG+SMAcs4uqGT+pGKuqQDePf6FGHuiDJ4yYUroYD9mYylDvBjA21KGHtiomqtRqenKONR1OW7
OdJsoHB17VEHLnEecZ7d66mrhSz5o4lSqtQs61AlVHfVDzqnYDnkMB9Hr8VYVfOV1ym3fvwW8pg9
7CeiK8DCpgz1xrdkT4756S97XeTzZK3elgtRzAZmQqLkbYoWA3PsbGk6iYFiC9Lz0Hmhfi6tPxx7
oSt1ddgX4hjnGMf9bJm5qqJ/iaYBgda7n3f0spTt0OM5+5WxOIQgBmhu38fmr0aX+0LT+1jGS6gE
FSbmywHLXYOAZB/4xg5QYOfZKe0co+3VPvhRfeWNia5HBhfx7PzyHApaOSdIp1Act9zFeMtOPDSu
CV7fcjfzkpHrHXuGCg4qyQIky3tAtrh4mr7sxSHHVk6qAArCWjzIk3wXSTMAYfvjGOfHMg3PKSF7
weAt9ar3XMhmgqBoBtzQpNA6uuZpwUlIOKd91XUufp+Je6RgKECJhqA1bOHLKpvUXjb83DZOjg5s
wZKApKRLIlxEobU3U+BrtjrPXdKDe2X+FzXYWqViFmUU9OhyoyP7GPe+xWmLnMkP94UfucDp4QGU
ruoEZgVgvwDl42qctwwBjT2LlurKarPPk2ynNrzpz1UPshDBeJBRn4NYC0o44tQrMVpiKcTPgsCt
R9/UkFPhrSF17FdruJDHuBC5VDAFVKIYW8TiHemG2yYLbwVTfyFoflCS0VY0uBKDPOvjOetzDrjD
uk9ZiGcucXEQmmTMkPWgoREARlxIxHu63ov3o4ez53fu4CJdcAJfxn4CSPjXbStdvxwWH8DEZrFa
ZgKmHhCTA3/5b4ZCewj3FKSe14Sx/qxfyGKONSmMdBQpCQgQRAEg54du/TU/pXZxaD3UbRCK8cJB
epC3dpc56Go8Y3ZAgs8sNBBGZEAoKmc7J+Anqo+12dt9893iHZLVkOmiJTuKmGmpOhklJvM0bT8I
+6C6F9EW6mzvm7z6dFtIYQKWfNaINQiQMjiDN3+jYNKxT16qO0r4Hrrmr/Gkus1N7k323jhLXmzn
iR17wSPvyl/1pYsPYaKZuFJKQaaRbibep+BvaEdEa5LGOaecjdSZGCZUUgB2mzAdYDLclD4lIx1u
1H23315Wjvd5b75dXnqxVERmRTFMpdCJRz+t36zudxX5wOYfel6vyXq8u1g7xvmkU5SZspCj5VSr
vc4wMltKh8cUXKd5b9yZce0DvBwEdcQF+ICrpOlJCNUHogL+JcT0fwY2yFzhLMF6eLr4KMYlKZEl
FQrt6NGe8oNgN05437223uBqDkZ3uQ3764ZMmUfomCTQe3CEF0sujjVptEBDH2J5R7MrzXQbt2iZ
UkInmhOOGa23aZkXaYy1hrj0paZBxNh3dvanvkGd2hOc7rX6Rgdxhp+vsyO74t79RTiOdv2YXAQz
BlxkY2mGOla1HZ6m3O3Cl6TZbRvveoS4UI65O9HeS4yA5goo3ZvqAKnKjW4boP0i+eEKzxxp68HA
RSPGeEEAouiYy0IF/iH60n1BBRagQYB3ehS+J+fmPvKbfz9mhAAcU5MY+wHO9NW8fB1KtThMk+qa
L+pRd7rEBhKvNz/C21D8L9MPvZgfCa/684VU5tbCqF7WFRX0HEnmROUpFQ0PeUiLx2q+ehAs1aJU
PKCPYfuYBr2qKmBEyO44PGUFumIDLwr8OTi2IY/ElieKOeKJ3nYD4g60nNXp2epGt1IFXx8bu2ss
L0/1l21TWbX9hWb0cxZHPImaXLMizLKglm+HtWF39ddqLjhX4qo9LqQw+6QEhjnlYqO6SvEclDkm
uzl5svcduIomFhKYaMIAblomh4i3jSfhBMTuY3EkXn0KffBy2VNhD3fEyxwMnXzTMfthucVe3uEl
euTdUuuX/+VD2DYEVKPVTklFOJPJ3Fct8iNaXfl1Ff+wQvGYWQQlfWRnKks6DaK+CxXBBN1atI/M
9negYR5GnsLjEJkHU8z9Mq1Ht1Hqx5iMh3ackLJKRmcu4ttez9G7FYWntpVOeic8bpvFujNeqMG4
fkEX1LoycLJqN7mbf47voFWxqwPWUfAU8F3VdngXvdL8nPS6LZtjLApzD7QG0BusUYPzkokXG+h7
D6yvnxFhAkmb8rZcjRKH0qCEhgDt0mgnz+eu5Txi11W4/D79++JUzY3cxnGL35fM8kGrCDrfUp7F
01vp2uIvMhgf3xhyE2Eeh1YjJs/wzWPu67Ft3oxHbM4dbWoGELkXeJ0zOe3hJGAim2fsq4kIjJRi
ctAyUThjO72mStOLDNibbi7+UqdzXz2NQCQX8h2ZH6f8GGR/JLT9be/dahC0FMrYhzUDQDrP0RtD
ezGK7+Sou63XfEM3NVKQ0uu/x+sBSedCRyY6SFItzLNqQl2w+Jm3D5F+k6N9YVund5tmN3MphDEY
g5iDUIkYjYwPdAYz9YW72E0eKWVLNzh05gQp8sgbbfEgwoNhuH6wpScTTwc6jCrvo3vpnNybd7wS
25ohL7+LMbKhEopgSvBdYwfS9t7Y1zkPaHU1NFrKYG68ULXEAXcrMj6FTftRtD0G5HKHAofO6ERR
H7fXeu0dsRTH3Hhqoo9lHeB1NupvOnGi4Xns3VbvbMy5GOGXbWHvIfLWxjI3XxamWTsj9fqeREhq
u3WFnyrQ/4gnvrZv0l3jKkdsoF3d0IlO9MTw3oBrIRIqEWgrogwJSBl+dEW9FIZJo/c4otXtoD0r
9eDEZWSLVuBuq7oWSeiiqZtIwhqKbjHraliDOud0hC2DC9AS3anMw8RFE1o3yIsUZj0lcRySCR2H
rlyGj6YcnOaZBw75X7zaRQazZO0QR9Fswujp+126mU8YUKXNaw+f4KWhvuU/ksAl8XFzRrEfMXCl
/HVlFcBGiG14o4O8sRO85b+Tt+0tWnedFIUV5SI86VjyMFGR83ao6Nwc4BNlZz5IdrFTcFkUB/lG
PPFSPKubtRDHnOw5FdW5MWkiBI1Y+YmknJZMuhFXh2vx+4zJIbnRgZ6yQOtvDvKN9Ct8qEvgRfT6
wahPGshzA05ssmrkC4mM+alCNUgVvXs6edcIv0pl11RPnE2i99eWVoz5pQMZdDPGU6oFjjagyeEr
TJccLIAa5zsefd26g7poxAJDh0lVqqREaI7hxi+5Gz20+3EPMur5jkLz0viu2bfILoS7/lvugBpw
x1GXs6QGE2kCwTlWLJX6YyAaNk73EpxllH5P2m72Yg9Vzfi38qp721I5lmPQPVgEaKQGrnQgQGsS
yrYaEczwu3Jb2Gb1La9eWmkn8EADVtPJcEz/OXssQUeggKTGIkDFoPRyNAPQ++Gz4Ut7/TzdG7c9
iLn/XgLN3nolvO6m1WtgIZ0e1YXCQmhpyagjWtSAU6lZDwC/d5LKnXnjJauznUs16XYvBJVJNjfw
MX/VpMCi5kH/VSFbTu+36qvpEN/kvC55m8m4GWXC6zykfTmKkJ2bEDAdefIYxsbvOSwAgT/sw05z
u4iLAUq98/VBBVfgO+nKFVNhGCc1KJPHv/0Myb65/QtMEx8/0zirA0LvP4KYzYvD0AiNAtdEnz30
02PXO2kv2tsnYrWLaymE2bjWHCvQx6AoRsPq5gF4ojv5LN4HmPzM7yiqaPWmHNRbiVNyXz/+F92Y
zQvkGBAHDTxqP58k6YdJTrHAIx9fN34wsQCxyTSvmB3jOGqKUVSQU8GJF03Jngg59+OPyeIB0a5r
c5HE+JVJkcvCmuizubjNRM0Whn0h8QoM/2WrLlKYJ4lZmrWuxahMDY567AEqF7oSGt4wKI6iM21h
/ft/vtN4VIvrwbp0Ec2Y4izPA6B24a3/FsVSl2ZZOl/2C986fKZvVl8IY0wySQqATyQwySn4GuiW
Peg/c1DccAyf7sn1Mb6oxFhgL6ZhWPQWZi084V5xMYJpV251A0YY8MrxHlQ8A2FClmYknUqoH67E
Q6LeVdpjGn35jEKUAAQQwWDBZSklwq7KMz3HmyM+yE7oDL+Ra3bIc7yPwNgacmKwdYd/kcYGEKLW
RENG527Cw/itq+3k7u/7prfjP1XjUS4GlIk5+ebVZVwIZYKG3MgzKx8Qolflr6R0lPG7WHGm8dZF
WGDlAACqckXEqRMzU41pQBqqRadR82Rlv8fyx/ZW8WQwphfJXYqsINxFluwL49wK50jjlLF5IhiD
08nQxYkJ/1oZd7lcu/nwqmIcc1sP+iNXR0i+rBUTFo9qbBRiasLi6kOl+JMVup3+Mxi+pCMv/bP6
poBZA9BMU9GHzvi+YUyNMdTQS6+hr64fXSP6ua3LCmQ/HmULCYyLIxOYqusegVrl0UcSLUPp5/w+
9COn9qQ7OrVPO8LQpojSsXJIdwOPN5enI93TRQwljRgbEWsks2XQAyj3ncIxO7odV9u10JAxuzLr
hKqu0EeXp9GxyTEyN4iHyIgBFtrakg44H03mnKb1p+dCJmOHZTGbtVmjmaE7ti5lsTDP8RttkSJO
e0vcT4UVCjKSsiGCRZcdGqjSQtBVvA7dRBOeTZW4mlhHdmPwRnDoUl0v5T9y3nMJi61Ku7RHgzF6
YnSlsuO4u7GC8JTqN0X5tG2Wq0HuRaH3ZpGFICvRxmGgiSQanlGQTTw9D+Keh4G4anoqqLfxz9LQ
dPnR9CZlNJXYQJg0D34dSXao8qL19RBCRWZa1GXwS75bykITkWQkm4IabUR9jbE9wxeGyZEIgmcx
2IuZsp8GDKPV6Q5vbfBOVr9LY+A4xXUtL5/AHPHcaonc0ty5LOZ2Ee2yiiNAXrULDaTXOmWXBLbe
x3U0ZkxkJCnKeE2m/iwDCx2X+tkcjGerHE5F1u7zdsSUX/0mIn0hDsZJVLqHrMqcXCXenOs3fSpO
dm2mjqGND62CtFDZ26h1tnYjCr+KQXCJoiIdO3tBKvOGN1fXR9MN2lQpiSbLBCOk81jXGvL6eo75
UFk4IbXnb9vz6r10EcG2TLaxGCeRiZjctMQDyChuzClzQW3PEbPq6hZimH3Q9CYregODm2U6+rnS
NHZeCzflNPm5qDm5Epr2aKWcs8pZPo15BXTZ0A15DgsvtGmv6uNOGRtO+Ye3fMw1KBgdSENiZPIU
8iMRRrsrn0WV1y61OiuqL1aPOSddW+Sq2b6/CTOEdbrT31QPsQs4NMy9DDeTj0n1Y+1EvsG75nn6
MX6ornK5iSX6LNS9qKKtS3u5//W/mSA9wwtHROpyJgScqmACFb5Hcu0nUeniiA2cFwbPHJirL+7S
Rkk7QG7IonrsMFXWNtXuf1OFCcCQ6BCiCrOnri4exulxnr383zNZIixa2AKbliSYpsC0CGK89IaY
90n99X9Sge3Ni0p1xEgmGn9LpfGbXnN6a7yPxcbdFrMeiFz0YGuWUlukQ9PD99O66bAjnhQ44wO4
bzCnlv7GrfOpEGEhkPEGxMIYl9birWJFN9F4sObUNvUdlwB4XTEd3SmmhtFx+T1rsDBnQxXKoqvg
tGeJzrR6aKWkHOkaQMIwU0PRrT5VW1pIZKxOn6U8zVU0NaXRi1EdG0m2xf4slhzjXn9ign1YVzUJ
TEUsXRcGgjE2Tquj0n1+aM8xMIxbWwWC8YwqN2Tan3ynL0QyvgH94aSTY8R1lr4LrD+acGdEvJma
Vb+g44IVsV2apTE+PBOKWepaNLwJlLL5ycDdvm3rq050IYB+wMIi+nqOGliL4prBU1K+FM2tZHDu
ofVoDrOl4IvD/ihsj+CEHixTNmlj23EGxio5Jk6wLzD1GaOxrXO2FaKe8iraXghjjlI2dQiCE9Ti
hySwSftSCY+NLtsGcEwABM0Rtro9C2HM9rT6EIOKGNdDFYEe3Gw9Q8g5aYzVtmt9IYPZIaOgTY8V
rjlaaqRj6PETpR/qneiMcRUH2I+8BBRPK/ZiNUgfDyIkdpHTFS9pwXlbrtrcQiPm4CR5lU2DhHpz
pfn1GNkqGgL5U+h0o1lDMExDwakxUHFmoZLUUg0xZYiGPFDEg1XjaLqlR57NJ8ziOkh7uttmt6bT
UhqzS0lfZEkU43btiOJJM9jnxOeAdDw3Rw1qSylma6rSmqRxwBNZ3Yle4yQPoQuUwi/VoXZKp/oq
Hf43rdidSshcVBVelPn4NKWpnYBypZh4Q7KrDsKwVNAogaoUeX4mbgCLLslBpgv+wRv0stlVYodu
4iSHcG++8QnS1rYKw6UGOCwhD/OCH12eFmmZXNMO6cHyRPmJ6IdM5WQ8107QUgRjDWNQIODG2xao
Zrf9fKOQb/9+X5a/z5iBrsNm+hYnKCAPo3UqmoPaf9kWsdrdDoITRcIUtgXuYWZTJLOWx1oHJ5/5
Eh8wpICJzuxh3tcn4SW56THd0v8m/mfS+QuhbK6E9GYZJcgJuKW5N/JjKO+AsrCt2OreXPRisyRV
ZGWDRvHLO3Jb9n6e8dJYa/YFZgOg1OtwP1dUtsYQ9jX4Gmn9o75Jvih+hwjSetQPQmKboNiWXtIX
/XFbqdUjtBTKnNR4yoOBTOHf5nEJ+UglQ/hDEVnrnXnH8wtrl+xSGv37ImogQxunOkXnrRq/NB5y
68fYnQe0BKAxmROg8EQxAWRqSXie413hhrG4K+Bj7cQwgEdYVLfoXvcTMNj422vJ2z/G8Ku6jGrI
oGyosQcEGF+LRzvX84dtMavBuAU6bwlciRLcEeOHOm1sUqDyUMxoCVRdaOhzlLveGR26Z8TldfZQ
C2CvjqU4xielVjKoBeYBAKqfeVl0Z2j3mWjhnVE724qtrp8kAVIE3WQiaqUfjSNQJQUdn1i/Lqxt
FaQyUvWnC3ntGWvHGB1K/0hh4jxZyzRxpCQOjWp4tZQ+JInFOck8EcwGxXndVmIGZ2SCT0oszV0e
jS/ba/Xuba52ZaEGsyt5WY2VNKJYSnO23QvxWmLHX1Cgdad9xAvsVl9JwFykr3Tqndj3H5EDoxpx
07rmd/0PqEH32T44VJhRnB/0Ai2GoQf0Zt4TcDVFtJTKHuEQFc1IGZEWuOm88lmyKyd01QP5Tn4P
sa3srKO8T0S7Vm3L5V0o645RxjCLjMACb0NqrQtXZSSZ1JsdGiMGR3Qoibny1fJam5zRCnziNY6u
nrGFMMYL920RayLaMNw4VL4RLfOsVPFJ2vugk/6Ml1qIYlxwoyuCFNC82xzuYvmlGp6koOKc5NUD
sJDBbBwFZy0GioqdDaZvdRiPKCX3MwdgIYPxtmraJm0iwC1REEDlBIba/8d3BxDoYVvW6lVyEcXS
uGpt1WoCHeKq55Mcz3bSfB/rxxZXShuo3ras9aO2EMZ4QWNQU8WckJD4O92dP/XoEW2BYKL65bF0
MF7iKZw+mXX9VMN6hy0BZedHUw/kvgizGFFnLpOnvJh9ZNAdUxLOTZS6TVV94ai4bh4XeYzvStSs
RawD86AoegFqWz5qE6faE33hmLmCGyIA4UQDPJHMae7nskviES8FQR29qSr8Ik8+ZfQXrZgznMrt
2CgiRsrbrPSAZ2LHkszLiFCjvvL6SHkgOESgiETcx52qA2QxVXBlotIp3IseRYtUn8u33gCSOIX1
rsELnbxVGVJyxBU5sSJVYEs4c3POcjz+xeKapztp3DX6XTYAnIjzBOJJYYxxNPJZSDv0fORK5ajD
czrOGHG5t7idW6smoUhIkdAuDJllfw7Srs7MAE/iNr6R8sPU7jlmTjfjar0uAli3EelSag4jNEnR
K4Pi0BOdNTV2A0qrvE4Zji4sz7sUBRqpB5yoTixsRapuEjXlRBzrIjRJfM+U6ixrcVamUx4DQ8dt
rUOk3mXTp7wC6JCR1KV4K+wgpChWyZzkyCj2lH7crW4FBzX83NG8yU/35U407J4H7Ls6i2bhJBkm
cPO0K4KyANguWthi4dQd+sj37Tny6sAd38Ai9nN0KF0ICkRDawu/MpDGivwYZ3VZFx9A/74IM1SA
1UvxgLQj7ciuD7IXP+nnFg8w0OG+Tx3JvPHz1QO2kMi4wiRJySAPaF8wGs1Osj2Q2RywIHmjSDge
kf7S1QFYSKJfstAtUbp6Rh4f+brCy2fLyUfPBHgk55jRYGJLChPQtIbeKlWMMix9DuUgcUrAplcC
F+WlPPWO7Oee6usI3IBUYPOyd6uygaproqlHQqqdkS1qJA7lJEOlGSPssfGYjA99eD+mX9P0GA6c
MGQ9Hl5IY8IqPZrKfJqQWQHE3Y2GgSYQVvmhX71kDtAX9Kf3fjhXBPjtA69NeD0cXshmwq1sinSr
sCCbZpOjvfEGSmpHA5efjkwb77bmSMNj8KPlVEFpjSBMpelKxQfExb38qt12ru6Xu+JN5txrq2b6
j2oaS2OJSklpRj3enUnqhdVTaDgRLym2GmEtRDBX5xgPhtWVAG3rhYemvRnmXd//SuKXfHrePg08
XdjbUwNmrxThWZgINyQ8VgLCb3dbxLbNIw5h9kZV4ipu0V0hTGBjVv6YgxMVJQBzMM4h3xXCbG/L
W4+IF4vHOKwwIyMZCqBzDA/qUfWa29BXHudH8T68o2OZwk134sE2vD9or5zKQibjuuQmaBRBMYGG
Yffu7Ep2Xboh0P97dOm1nuimniDYVmlH90Ph8rzKqodeCGe8Sj/H9UTwGHenO6E9BcWDjLZXvHi3
15W3j4w3UQOhHjMBJ5pIz1KE2CQNbGXcqZo/RV4s/NyWRq1ia0EZ/6GZ7RCpInRSU9zjyoPY8xJ+
HNNnU8C6IGV6QIvvrRUeyir/rnWmm5nD07Yi6+m3y+6weeC2qMoOzfi06KDDHAFwjnlSCi5ZA2gH
5GK8+436ho2Ve/eVi1s0FKZkFCi43vAARvRj5gmPmIi20RaPVA/vqcvZJja3OGeN1JEe2QFlOhXV
Q8BNq6zuEnIqqNogzMOw7EfvYUSN0YS0V5Pe1tpP6UbaC8680106VR79ojrx+jXXbxNUIhTgWeqo
STC2lxZ9QwQBT2o6BoYci6+gfOybtu5P+6S1eawh9OeuNuwiju1ax0C3oHb4kPfUHAUnHHw6Vs0D
9F9fSSBK62hCla9ApbWqVkjR4U6RRzcPTnroFskDx9Z5Mhgf0WexGYao87zvFsj0djVlbTsbj/LT
5GvoagG6bsWlYFwbfsIu/aMZs1/G3LdhPuASiw/tgSLsW96Aie34yBuSXXW0hozlkwA/isryR2NE
OQxICgMSH30o+wFG7zshP3ez4DYpr+K/upILUcyFUoi6MU8lsA2H+g1ZlTmdbNV63d4ungzm3jCl
RA5KAeqYZrgP++gkgNY007LDtpiVLnZdEWF27xNP6D5iorMWcCu9YCEb3Dmjf9sd1d3k6Y55BHaW
a5b2T7KLU7xg6Ox5/ZIfwTPqb3/B9dX18QMYJ9IMKYCgR3zAHAaYsr/R+1u879DQO9lB/WDxEEvW
xVm6jIoL2M5Zn6VnrVEpI14YXXMjBQeNlHYWRLamPuvzLcHzaVu7lRuGqneRx0SLCWDPpDIB3qIQ
AY0wiwLgQwhuORg/4hHh90CeiKEfAzF+yMvgFlWnIxktWywDTqfx+5X50ZN9/BDl4/kI5CyrJPm9
vt7fNDvrrvZGDyjK3NZw3gozMaWYxFE6C+hqTRpfau9U/dmU/R494qX4ECuit73A1+fko1r074sb
dWxHUyQgl3cF61ZMfs7Fn5RwSkDcpWPPe1QKSZZARnDbHnDHeQleS5Inn3g+bF0S6LAsCjkDX8yc
eiHHVZS0dPrwOKHPJznSUdHuUO94b8Dr2ADLthDEXAZVkzemNUHQ0N1M0Uvbc/wK7/cZty9MUai2
JSpzVv3NxHDPlD5v7/v6wbpooDKOa9aUZA5QFXanh9mn4zdgmHDU5wEDxOqeTyKw8nL5sGIq46ek
YNJM0PrRSMAEyiaIrIPSNn/9zebXu/i3SuzylhcYcNZRZdwHcPzGYkihpdn6jXEjEN7M6+r5WSwj
4xZmJTeB3YIMEol/l+gXEGDf6sTxgnS3r3zPQgjVcnFI9VqZ1KSGFkaISdC0OLdK+UWoFa+zBh/I
Ma9q0jiBrnB8w/VL/eOWMb6h142ukULUeqx+J8690+fHJjbtSWztSeV5et5CMk5CFUM0/GQocBLR
i4dfUjbZuZVyNOKZA+Mf1Bk87OB9hEaY4rWGqrSNvOCRJfJ2i/ENxCJxV6LAAkun7i7a0TNV73gj
RDwxjIvQkmmIlR41lulIxegH6lNxkHbbjoKzZOwASWzUAXhmkbgkoyuNj138vP37nH3XGL+Qqej4
y3S8ssYwt2f5RZX+WLxmSZ4OjBeIlLCIixZNCGJxIuMxVzjtUCuvqg8nha0a5o085Ik+0+p8eUNR
2E238Y0H2useerzJLs7Ga1TbhTeYx0JGXgv2pcmZK0ZOjvIdAFvtWLzvW6TlpV3PMwJ5fQUxqvVe
HUDHyEeZVWKm/dSgT/tvyjP5ruxJYgNARPPMQ75vvcBuHXFvHLp97AmYUBcw0v2peRW60JfvYLxE
H8iEaAHuRXF6JvFdHx3j+vu2QfJUZXxEkjV52VUI9ICMHgT7JuFEkusGf1GBcQ9jMhFxjjGmIrWV
P5WdZ7S6K30usFusFOMewkaf+rAe8MjKdph5Dow3IeeUYDkrxWaZkF7VaqLCm6bavjEPQ8A7VvTy
vLr30HWMCpsG7g12CFlUaVcDem1ceSf50Wk+ZYPTvTYuOet761ydYo1z0VLz2RLIHC3BlLTAovdD
nfVOMzaOYNyFObEL9d83eMGQgUgFVgF00OKJ9vFAxXJtSvEMt2fOt229S8UXi/zeNuR1r7SQwbg9
dUinEHg4fwt66FfbGUC2/FYcCgAczYMtfyI7/VEpJhhqiIVuV0CE4kqSfErrPQh2B+y8nejXdu0M
b9mpATPEtprre3ZZSWbPIiuOBdIgsDTRi9p8LebYncfMAVGFvS2Iu56ME4z7sY/0AHvW+xLoViOv
fQMRDOaD4+NnWg0/riXj6UbkK0AkjIe2BhxuYO528VlKAU9bc9wRb/kYd9eolZBIk0RJGm7F+RhF
yk4QS1sVuXAq16ksaETTcwayS6rMNkMLZjqDsQqk3moUOkL/G1ktu4kwXOJO4y+rfGiJ3ww89p6V
5sAPUlknRcDtBf2QQCM/Bm88RKB+UW0geX/B7eR+xkAuGrLp8CIcTb3pRYwH3obnaF/tklvxPO/k
n7RYB0RAjrjVm2QhjjnfsmYiLUBby7QnfVf7+m52My/NbVwnDzKweA8ymO25Sq465YVU5pCrWRnM
8gglG68+/B9p17VbN65Fv0iAenlVO9XdjmO/CImTqDeq6+vvojN3jswoIiYBBvMSwPuQ2lzc3GUt
CyKVhnKjeVTvM/E6zIupO+Nxe6GrGZGFReaEj6ksC4aCELRSvyWVm5nXVQsGv9CnhSAu9eH6y3hh
jjnm8VhNrUHTFT+HhRoHbQgH4lEBtfiBP2y1Gs4tzDEHPbHSZhg0fMUk/CInip3VL7Wk2/p8Ts2D
qDyNvPLTu1r7L7ecpeigj3wfPWeO/CSaJK6SACzNmfjQQPbJzok52kg7fVaKO6trd11n7no1tTut
OqllfghCKBtmqi+HYAeavoxTYFey5lekPVXp/JaG4l1TBMchS3cIPK7QV+EVOZhxg69jG9VgfTP8
soX+mBjb+Z+oSdEjflkPG1E1cSjoA8IEdZfeoyP3RJ67Ch2QVOMsvEFXLM8hV+bJPlpkgisoAylW
H5nI0WW2YYPHC/nA0UAwnB5Q3gCJl5LYvL7Y9dP+7ypNJmGDJ1I+pzLyguIcfCmC/AAKg6NhGQ/b
h+29b27DO9jW84EYjWwJOG3kc3VOr2UosqBKdNJfYmTt3vkCHTSkXYNFAAfdOnD7Hehp3rLPoFpZ
5apWJTTZAT3fXe6N++nFuq7d/LHfUTiLuQMz6/hy2VkG0RrwCJABJJqQ7LopQNeZe+r8WVZuUZmT
Zl4j0ApB4QffMRk0m8N5EEoBNVNhb+6ouITm58f+VF7Jt9OtegNxVzd2jYP8nD0lu9Lb/ro8J2Kw
TTWFMKwDlP9m8tiD7T4ipQOJK2fbynqkdDmRJotpUj92+SSBWzP1g+/6Lobkmvgiiv7kz59yn5cK
4bkMA2ipYPaUgQI5BLF0QyE9lRJvWodngsEYzYyIpRNwwcm1dBLx0rfqlNPtuZ4iXewagypVIulZ
HNAACZ0+qTfvLUdCNZhAeAQiNvvEiQ4l54m1Gv1dTLJ9mZLQhEU347CV6VGpjnMkgbL40Ia84XyO
37FNmeqYxnGAaS9wM7yW6Vc5fy2mz9tOt56jWKyFAY4AeCxmKryATinMbuPk19UtqHVctITdzRj1
NRwdzQKDizQZ0jIheL31K4nHqMHbUQZMJrWeUoPgkZDLn9XG68K9OJ+0ipOkWGnK+YAiFoMicUjK
qKhhpvaMB/rYguQR/b+PoqPhdFCqAR/cG7qeOA5Dj9IGOlsMgFhqNbS6gU1WWstupH1ej36a34OA
Mf8DOYuPa2RQJK9AICTK6AfVi10U3ZTz/bbH8K5xtmVRq1qhGASkYvS72hPRQoj1ONW+8mZnOtNJ
nj8qRyxclEERWUzHMsuBHhGJzqORXSkaTyaK538MiETKIOl5j7zPJJxbUKsZoaeFj2lk2ZzNo8fp
956gs32Jap5XeUA9kLaF0aGg7rvg0KZu+Vxd6Rylh+1V/dIq01bzKBUB/VKGaA+S6HW95k5mvidJ
yyvprKgELP0OxBtY+SLBKqpBljQRfDw66DvDBpTsVEgD5Gi/pjInhOq2+W9vPxMpkMizRV9yFC/2
ZfvhR+j+9ym9jz+HQZRRKuUqSPFF6/6ptEI7S2+3PyUn5NPZNkYZk5XTmPaAD7QMd1fKuYYgAsK9
V/VR2RV71aY6JNDD+169YddPHa8N+zeP9P9HYODR/7jjshoYSZXQzIqF7W12dJSjgYgp7XXnNZFx
V8vASptnJYrEMDYdi8fJqb3JocXiDFR5tMFGxXPoHNjErl7NfXakiezt7f4NdoOQxNKhjQy1o4+r
zUFoDCJuXIbCfnRFAA9lQIzxiIh3Ojiz0C6i+/kDn6zvN9t8McysPA5RDM3Ra+GOSe4MCGaU6aGJ
RbvUYluAEHSfepr4Kasyp4Hs7/aq1wOoi20mRstMo8DVgUdaCYqc5C7vv2///d/EnBcDDLYWKUGm
OMa7RUJ1GUcUbBiVYTcYHQid/EFwy+dtg/Tv/Yp/F3sM0DaNRoqGFq4kKT1kU20bg/kp0KOnflK8
QCtvhYk388TZQ7YWZwlyZFgCro9GE12MvO4tK+M1a9DEM7ss9E5Ar1uXdbA7MGiTFmExY8aPNre/
0+Lb857OU5VuteNx0q8tZ2mKiWHMUct7qU8QSxh7XX6u08ftL8T7+8w5Axd7JIgzUn9deR0PXs1T
zF51ueUCmPMkWo2KzPPlCrTjo+D0dn5QQMLO2y36a7c+DHOAKqIm5VDhw+TiQQC5Vdk6gvSwvWMr
YxU6yCouX585RE0xGFUWI7ExHIO71jdx8ZW78hj5023no1Jenk0b1GE74ZHLcEQda2t9zHmyVDIN
lYDNpGjYfKGxrPpS7LMvtHduei6/bi+V4xzvz/TFJR9ECVoQM9Av5OO+yEAA1PKasNdC5cVevt9D
CwujKVdt8h5GIJ2nRldhegeWz6YJHD3liqmsRWNLY0zMAnIEPRloO0/ro53Hy1zBS54Jxn3kfbbj
0UKvXiRLawxIzGVQ6LOOCCkuhes2N25yNb2qajm3jcpyYis6yhP6HqLioeg1v5Os3fbH45yF96fg
YmtNEgAFFbBhZZqnktcheNPn1t22wft8DHqA7XOIEiXCczIxj7oZuXqVHMpcwcjz9AqG2MO2ubUI
d7mlDJY0eD715UDb/ubOzpLHQTlZWYTUacZZF2/vGByJTS0OgyzUXEO4G4XCtmpfnT/93WIYGBlr
VG2JjsWYDSR3lRZsoJ1TRuB756Zi167h5b4xsCFBGkLWaqTqtBv1KHrwtisom9wGhS0dKQmI8iK/
t7PxVLo57sEKEKpFGQakQfuNpX6ddLusvjT5lzm4npO37b3kfK/3bP7C16uxqxNphh+K2YOUPvZl
bFvdy7YNjvO9v4gWNohi/tPpValnubkh3Zcgu6or3u3CM8PAhpm2wRiFAKnuB/r0IQFQnAo/fH9U
YcDT0Z+nfXDNSyjzPhS9CBZrA495EVQ16iulpNpjf9SNT7r6RuTd3HJKqZwrRWEQo4tkfcwaNOYo
7bHSrwjh9FvwPIGBCJEkqdVqheYO7Xkyz50a233BqabzdotBB3TQWoGi0ZBGhCJ589Uiw1EMjsZ0
HHOOKV74pDAoUU4ClMkbxH/EpRms2Au+FfufCjYQfv27+15hcCKdi0wrDVT1in6HuVQp4UAe5+Oz
/bToXjRJW+AN3aHlL3lSBM79wME5tmFE06oB/bOo05NKcElM9nUTO2befKrFwgnJeO6kwN5GhRX6
sg/RINs9O5clOKtDfKCwjmwN4gmBmiR21+e7qm5zW5mI32Wtp0rkASJhmSMb+RW6Wq5bGglIgbkn
4XQjVzyi0tWhiwXmqwyOWCC0Ekwq1EMT5e1D4gse5JbUwSan+gm0OC5thcxdFFDo893rB0xkOgLn
NK6m65e/ggGWLhfToqqQnhR3dNRa2odX0Q0SsIdgHzzQKSdpcGYOUPO8jIEYEkGfRWiRB0vL26yL
7IanY8E7lCoDMnFYJkVRw48pIQnUBXeRrx8Mr3Nlv90ZhbPtYhxIUxm4SSF8qacdrBXdUVL2cnom
4X7bxGqWd/mdGJghotWHmQUbgzO64zmCJhgGtr3a1e36gEnnG4vjGbxFMVAjzZ2FxDJad9LxRtZ9
U2oQFj9xVsUBajYXMBsRBsMJvK/xRjc+QencR09za2c21cygXL1U8hxRHgeH6I/feKax/bqyFJlQ
G0FTOM0VNrt8Fx+EHX8Khoc9LLk7Up7lVFbAay0EF0Tl96ehdcVbms9J7BI65yHK7NlO+ra9r5wD
xnbyxpJFmjym91+Q2qT5qpkc5+DBBtu+2yTqXKUx3DE5kAO4PZ7mr2FtE0xGIly9k5+NF/3a4p0B
iohbX43BDfA1FEarwCUpk1KFph0tBXY4PwWsrMNYONnAuz14NhkkSeZitBraR0MLBBBYtAsfTKvg
DRN9xYvu/qQIjEElCyrJGP0BMdvHOC+qtGAKI+RH5HzyG3G+HVW94K1pPTt2MSJ/NDLXhkZGCOOg
99ppz/UxcTE0IzvoDUKmmttqte6MF2vMPYeHJzKm1fuAMDoh0E+GtsaztOvcBNYCR7Gtx23v/41z
XizSX7QIlkFRQpomR/6HjiSTF1oHQCLh6+iQLz34FNVr64WXj18HlItJ1jWrOgytDPG51Xplc876
l7B47sdPJQYncwNjk+GP7UWuR1IXg4xfZi2abzvaVdxU3+bsrrZ0pxn8qN1JhWfUKsdl1i+DizXm
htMbOdeMJNbcWH5tSiRIUh3TXLx79DcZmYsZ5pIbtBj/NgG32tCjo/jjfr5uMmcEUTN/Vpi3JuaC
G5LMiEc6NJjlZyO+i2N3DnndthzfZzsTetDmaXmHx05v7vNkl/MkBHl/n4GLYW5iTW6whiCQrgb9
y5DzAg/OLlkMVjSlKkpaiyTZOJ4q45jLP5Tg+7Yr/yZf++9ntxiE6NECkAm0CJucxaN+pfjCzc9K
luVMfnpOoDks+zW6T/8Wm9gGBKEjUA0raUX2lRaxIGl7bJ+VXXAjumiAuxm49FDrx9ZQJcwCqKhR
Mk5nlRXJcg16vYmJwduq9DWpP5ZV7OjKcJ8EgMNe5TH7r/aCgrz5/0bZKCtvlSQedZpWBSWV5GYu
xeBir1PKCX/Y85ScKfT8ek1fzDFOmcV6NYoyzI3Sj0Gp7ToPnTHaqxovKbLumxdDjG8qgtCQZkaC
rg9AP3KqUOnW7zi+yVsM45sqqQxljNFmSqkLJsTeFJUqVJOp7vZP6YKMyyG/Wt1dfjHmBjNmQS0k
2jf/k6s0cqQDppKO+hFn5CZyG1Q5nebcHIQr2mknuOPL9rLXceWys3TnFzdo3eRd2cuF6sZdhilX
X8sf/s4Ac33FojAa/TDjviRor/tMsq9/9/eZCyuq9UFF2IFnbXWtaLMNOlbOlcjbIuauUvVwhu5e
rrmlTg6tDiXsdvC3F/GbZ+zlMzBokfdtMcc53KB1qeIDZKDhehQMcxxbXi6YZ40V1RFnbQyjFFBP
H2OCbZzGve7WroWyafGdB72cs8sq69SoE3RJAWNo1bUzNHE2aeKU5Hl7B+kGbUCRziAExgr6bKRT
rCKkb5Mbsjd2tKr530l2kGKC9pmmaBDDA85+PC6xkna12uAaMQLocgTBlUImXkmb/o1flrKwwfgb
BqQ1jGIBVeNP1QHfBqlniGuddEguQ8DJE0+0uQU9t+72Dq5+p4VZxgUNk0QV6M+RsVPfjNlNmtAW
eSVuztLYKiYU8cYhoBn1EsHeNN1N5ZU1CfaQPY4yB3c4y2HLmWrbQj+P4OlD5MbXA9FOResx5pbd
Vm+Ny6695/4W+BnpdTj0DWRBzea+gVyGpiNd090qAq88u35oF5aY+8kUTQstt9g7KqkjUwJZZ75O
aUbID10uRPC+FHMvtQFmzxMFt6F4pHmTYRfdFJCgMZz2h/xg7FqH7Iqd1DrKt20vlOkyNryf5RLF
PS+RbsIyNXvwaDd/6QSDk4KoDiTp6TvbFOX2xNguckWaW5zl1+408Vq8eMtnbq3GSNpRCDINlIya
J2sRBHLLzB5C6T4VutgeRIPXxsdzJPqLFo4k1XHSkgLI0kI1Sz+O1jMhThvst7eXZ4XBFou0QRhO
uGe0zBeTz9F0ymILVFCcFj3e4WOwBIWSaao02tWZHJQ8dQpMlamcnuJVxL+cB7aiKWt9OWsa8Eom
51A5qvnXiviBCXmhG6291wKOY67H1gt7TLBLUl0o2hZbV7k6lHgKF/rZV4bXuPUBqctbHlHSekZx
YY+50QIzbKeM3mjpZOs7qgLV1HaKkRbjHlr1s9N/obdAsosSzkVAj/bGCVQYoAlR9dRzAU/ZXEsc
kEVhnnhSnv7KDxX6G5be3lSQvwsRtaXm5DaG6hS5cI6M5ChJAuciWF+OCpZoMP/JBqsGMJRNlAYd
EHpEKc3Sq6Ml9/6frOZigkELAVrdOhjdMEhZ/OjCQx6ie8A8SHXnbdtZP1YXOwxGiG1Dop7mDAdk
1fpD2e24TD7rAHExwQBELylKHIKpw1WLH6lJbGV+qci1NfLminhLYRBCC4OibCfYSc2HPnZFNbEn
nqrLezT2qyf/uxg2KdM1VjsH9NGP9rAr2rGa7sSDRXVyCsMe/Pw2xGBF9L3eCzw9yfXlQfFEU6EC
LbF5+VERwb6qo7uzMG+i8tAmD7nAGW34TUBwscGcoUELZPC6A2TLHz3kzpodeYYWGbjb+muMMXFc
bz1jh9ZqXVJ18G2z8VQB7oQ0mQz6QtGJTQns0TtIHAU8wimIv9xtT189tAtrDPgpVqfn8RijY0q5
bcfXrC85j7rVD7QwwICcOgVohtRBOSpOr0lzktr7WeDctasxxMIE832yYEhFc0TLzdiKR/TuETuT
CxDtUgUD4s2NwMtBrt6IC4N0zQtQrcxAyIMc5HMqJtiUdyafaM8XA18/Vgs7DNyB0dcIIHtCn4+K
j7EDqBiNjvnS2/MdfXVNe7OxB6gY8F4o6+n+hWEG/5Q5H5ugwKlq0YFRH3u8XZV94Ban5k23oz1G
iB5ANb/tiTxHYQBRKLs5m/Ua08cC5C7myJY00RYiziXF3VMGDwuVpJ1SIboIXjHbXBwMOqnuJYUt
HmZHdK0n3TaOdMYH1/FfLZCNo0y0mphmSWM11USDzudyeFCK520bHM9km8LEocwtCIcADjVMGkef
Q8XPyydjeg3D+0Q6yKbhbBvkfDW2Q8wE90VTpCj7ZurgBKMrZ72jjRyQWg8JL/7IRkpBM4hQFUQ6
e9rNfn1doJmid8wzKCl24EjZ8UaqOaDIBk1DHDZEpTIl4/hctqIjGjFn23gWGAQZ0NKpEgMnu6vf
GuVe4A2UrUYXiw1jkCPB+JoaxQj7+tRX0RiGBo1s3gUQat3+/OvQq2qWoaqKYbICIco461gGitaC
es7MR1l/Fgtf6O/NwOT4wLqj/WuJDTGsKQ6I0uH09AY0RvFeQwOkk04xZ6Bs3QyofBTknMDBzCBf
koTxVEooAoYTgswz6PUFlfNmW9+ziwkG6EIhL40KqkguiZ5KefLSRLTb1h+QUw2Kz9vfZ93PLrYY
tJNkwerESkdSGN1XwjmJOFcvZ7vYBGc8FEIpdRXq3o0XxG9JtlfKpz9YgkKDIcXC/9k8BUE7d6OB
N8ZNrF0V34wDb7yavid/CV4XBpizEpSQ2dNFgItyg1qEI52s6xazGtFJ3Nd/sl0LU4x3tagZqUaL
HusseDKG1E4RP/Lmj1aP/sIG415mNiCnROePgqH/DE06T22kT2lSHoum5HjyemS8sMW4V1qmNCWH
6JEWVeL9aFGdxRmyc7TDOp7OvBG51aNzscdeoWCrx4yehBezPHtG851k3wkKbsmDUHJyHqvnZmGI
yUEondQqZd+qLqRanaolPgqMnK7g9UhkYUP+GEVqVpkHIejNEEW2B22fX1md3x+jZx2FMM1Jfe22
+QrZ4Vv+WCWNuTc8nr1OQdCWRVb9XpaoDhIm4qFssMfEBPrecj/5/kedHIuF0s1ehMvDbOFJQycm
kgPlQExBfEnDZV7UyvtmFKsWZsKSQCeoRwAJPzeqI4ZM/gqIFAYnRNLJvTZTgUddcZR0tANk7rdN
rMLpYqcYfBCLwpqFDjuVFfOhIslJDKt9IsaHbTO8Y8RABDJ6Jvpz8X5Jp5toaOxdP3rza8ij++Ct
hkEHyGSGxRAjjDLbe5BBieRKVXfbK6G/dMOT2e5qNcvjSSdIHw9KaYvZqRS+WRA7NNHtWJ07gfeY
5bgY22wtG22BLkDgjzHpzhgr95Zk8LINnMPJNleTyMitbKJLcqD+AGWf8SR4SKqhRgmCviueujHH
F9ie6aE2JuieU3KRKD32YneGi1/HennOQvk0KRWvw2A9v3HxcZVBgyZWkzqqETLQtlsF2hbqAU+u
Hdj4j7w4nuOA7EA1Otb+GSRtZem665RjHzxkCeeDrXedLxbE4EKqFO2oxUh+oZtAs8FOlF4PVJUa
JC0zsdN3cJ1uUdTAKEvqFk6/A1UR5ybmrZQBjnwQtUqjvcypWfrB0NwTs9pLdca5s3j+zwDHnAga
Oi3hm4YwuuWIqwMJlu0TzVsJAxo6lE8EJUQTQEEeyfh1Nt2het42wXF5tnlH7CQ02+Ul8u5JdUrL
6sbqh7NVtQ6VtWhJnHNQnRORsa3RuVSKAbqUaMH3Xq6+5KPuTBgDCnldSZytY1ujO2GgATScAEkO
W8SYBfjj7G4cOHXzdScw8UBSEJErbJ+BFCjyJNGUoRJei+QmEHmPyhXFQRT/oRz1fwtMZBTMViEb
Elo/9dQekH0aXTTnP1DpDAH0E7NTXIsHqjAFmmNuFPGbsOxinOLzIowAxa9SziZ4uBrPPBbnyUve
akdw8OD8ZD2B2wNEF9bjdOJFL+v12MWiGVwcJhl6CAQPTtqZItgFBhejW0qYGjnvDdJOiZrs7Ai5
O32WHI0yFbl/Qvu03HjqYYu160MuKGKOw5cqlaOm+3iu9oN5z50nX/fUyx4zkNnISZQgu0nfQUez
PuvSd1n/owj+YoJBxDALe3OakQGpy1Mj5HsjEnbbMMI7BwwYRkMPEvSReqn1PHefOtHd/vvrnog0
hAEqYBBsywwU9gV6oWJwCbjpD30nuclb7KFRfrb7yKFaWgli6BDtEHbs895Zq9/nYpl9Z5ldIJpt
h/xvVt5QGRcBzXkK791NT/EvsdvCCPPGEmprKKCRg0l7AkI/yp0zdz7lqKKFjgQlWA7s8xbFoErf
i9oUIp0AAu9jG73I3XEcOS7BM8FgBwp68zikCKaK8SFXH4w+t7WA90ignru1bwxQEIKKXlXTR3fc
2GoZumGzJ/ptpFeOqFecp8Lq3bX4SHTFC0SQjSpRixFdIpXw2s6+3mduBiFNWedlRHlbx0ACFELb
MpbQD1+JtQNhQa/vQLmo8J4+6+HnYkF0dxcLsvJwGIscmVc6fdKjmNej/a9zo72853GirXcWLGwx
CNFMk9WmWvvz4Zt64auoOdJ1fohfUNkAf9BEnG/c8cPV98PCKIManTaWNXILdAiyeKz8cU/2ZAJg
gHbVqZzkKRE44Q3ny7FvsD4Vu7zsCSYZ8tCeQl9uazvrOWC4CraXVbEvL1L0SWBZKfqExKt2+toQ
Djjw/IJ9duEVFGs9hoUwdDy6w7XylSpRh4/ap+jIG9ZcT5upKO0qUMU1RZZfrlAbcRRn+DqlShZn
W0LDVwOCWoeSqKR+xRtAX/9CF3uMH4Zj0IZKRmte8kvUfxsbv+pfOJfVOpqb0FiSdehf6wxQqIKS
BWaMQtDoj67uxB6UsE6N/xPNAx5NPv3Fv2LgxRqDFlKiTG2fjrQR5JMZXOfji94/lhrwMLvpzMft
ta1v38UYAxndJA8dWmdktxPOVu7k4o/QvNs2sY7pFxPMF4pILyZhggsXomd2WX5rCJrxRA8ZFFsG
YdW2sfVymnqxxkBESwJDRPRCy7sF8n9opATFGE0xUHXk7vSHkPSvPVYMT9JiKSBWDC26NxrOxl5/
Ms9Y5yHZpy4/il0vX1/WZzCRRdsnYilGyN7S6Yzim2bihFle9SOJHcnDE/xK+DacuImNdeC9rJKJ
LwatEds8QbprvlHvCOaJaye/EkHc/SO4QfvDvuHlVdcx8WKQiTaKGmQjGCpAxVzSd6Vs7DK99P/O
VQz6GxbXZS1DU82aMPg3/UP7hbyn6fZOjYeQCFlrXuHyN3fmZVEMjsi5oUWFlqsgWaw/Tdf5sdxN
iR19AjW/U+26PdXOgVoi54j/Bv4vZhlAqURorg4UvminPoZSneBWvKEZt9D/o2GehXcycCKMs5XM
VOJDqwWntsugdMzobGXm7i+/HQMqsRRZikH5BKOD5IPyFo1E4MdPz7MTnZIjX3HjN/faZRMZXBFj
TREm8Z8nrPpONiXd/ywGZVc8ljWO97O852IT5pNcoZYWpRIUJkfPguzQ3+0gOzscV7MwgNDq59AQ
lbiWdSdwY0dVnAnjbMKh4vWE0i3auNhMBkQSHb2ZVp9gVQfI4e3bEx3/lvc84aZ18oOLE5oMdsjZ
BGofHZCs7iAggvG1wC0TFO50Xz5ZIKAMfR5acW5Rlt8809HUNmPgHC0P/jjeG/KpJpxU7G9ezP86
INuCmsmJoEd0gkh6yA79o4SR9shNHWu0qSonYisX6/JCnzcfzfNFBj0kCBm0s4B8hmUFtihoZ1WL
Oc9l3vYxqCGnOnpgLNTshPJO6U5DcwxnzvbRX7nlewxeCJ2RiwFtvDbH6CprtIdw0D0CQpd6yvbb
J4u3YQxSVBKpdQgW4mBNJnpS9ZOkR5yrixNSsQ0jilbXao3nl2sS022Lz0SCpMzoxfO545GNcb4N
y2IudXqRi02Nt0NfO+FwNZCSlva3t4x3ZNm54UDVgjYRkHyn9eLM1/aUIQucko7oQ2MNxB4Sp6iw
PkV8AQl2ihg64ei7iJBQrtzOM9HrCLLjq7q2QdaQ2/F58ullXDzNUCt45j6eqbdteCM7SGykQS9I
NRJ4xBVuMnBiSHbipt/paEyHSkqLQWY6Uhy7+dftjeb4JktlTrJAl1Dnw0kjc2iPumpXJHrbtsH9
mAxiaKRTLEPAAZglezrKjuoM382D8dS51rF/1w/mQT7vPDAAIjVmMbc9MEosf5DssVJf0+FW6r5I
Fo90gGeJwZE5TYd6pLoZmRige6HdydXoz6Y/9tZhCkbO02n1c2kyRgVlRVWhCvcxQh2isp4zMP25
s3FVjifV4Pz9VVRc/H1qfxEBz9IERv0SxfJa+2xU+zTUXSFv7GSavG2fWEWRhSH67wtDSiO3jTDh
/VAlflWMtjLa7Z+NAyyMMH6ng986nmg8342vcYKxg9Z0dd5Q2/qWaUg44LMoMisGLrRJnU8U3aPB
bwU/Vq9rcqX0nA+z/uEvVphQSdEmve4nDGmQfDgQZSgx9Grdb3+TVVfWLjYY50qmIpFbC7H62Eq2
oMcYwMdE/KERb+M6crZt8XaNcbS0ziNwo4G8VChDp4xzT5rqx1S3dhgP4pAN8baOcbVazMZRrJAA
MNMHKXxJI87ff58v/QW8F/vGupmYj3JZoFuzcmdfdXIvAPsZmqyl+/wzTXOhv8nVBFu/no4T+GN4
UqjrR+ny2RisM0wxj3FbIsEh+BHxoiKxh+7H9ufi7SGDclphploq4HLMrL067Abxj1wPw1QG9E8k
TWdCJMWMkxE1YpRZe/lOGZrrKFXPhadHqm+JLU+eZH01/1pjUzRVXGXmEKOYFdZn1dgLyp/01WqX
v8+kZPpOxzFq8b7WItk3pxy19voO5RJOCLt+Xi9mGExIDakJjAbndc6b+yES7gSSOn2Xfemm4rWS
UtnedoJVcRnodP7/K7FSpGrVjGIU0qF75EdkT9kLN/W1+k60YzjBQ5PYzXuwkrwWjnJ4ECAWJ4B9
bftXrAdqi19Bv+7i6kjNUOxDCQ9vcddhlre5T73xRAntSgz0itBmc4ndXg379EHjxIjroHVZP4Mk
oiKiWC7hzaA1mNtNA8VBb/NRmgdvUmqOD61GhItVMqBC8E7A4C4+rtKCdTk8QDBIjUG5fB0k51Ty
tvd0HUIuC2MgxMT8roXOKHQTJvmuGSpHGMPjBEKUvzPDoEgkBqI8SEj8zmrrocHwjP6va0viNurz
vhODJnU35WGohAhq8/gY9L1tWOQQSmBY7XiCnr9CiSlbpgG9CMlSFRSuPzpjIvRmDe5lAGNk7sZ4
PkYKjylkJUsIG2g+oaxu+I+tNiA8b4q6pHCVvavM0GSrecjcwK287BrC6ngfxG79vP2xVhpTPppl
PHDGaU/7Cv2ZNLFMs4ShZ4S2eZvuwLlqw6gnOWgQoXNZBleTayW99tE6s7EgTcXGtri1h7ve/ymB
p35Lz8hSQnPvv7eqfzTGOOZYtuAUVRFW15Vgl4ZlywlmEfWB01G2UougdhC3qxK0XzF38dFbUox8
xWIK6KJkvzHYUhH1gr7EBjU+esh1lJo5KLIClqYiQl9Z1MHkoBvsxTpp4B7qE/QdqLtwn51lR7BT
iCBTAgTTDXfBw+DKtvI9uOfltleiog+W2UsWM1ld244SZBI/Gw/mD1p56fdEs+Xb0sGsrIkXteQl
R+0lfBZu2x2PCXElPfbRPnMJK3EBXosYKRHjoXfTPTLrIwo/koipQlodJo5xO3RoJkHLwn/P/n00
zVzMM+YEAtJ1FE6PQuUW0Y01cKB0BXeW35W9ihNFaMM0GlTX6K1THzR7IzPftgGAnrCPYe3HVTD3
bEyUIpjobVehFcf0SvRimecofUiGl21Dv8L1R0PMtTro2ai1Op0Rqk17JPOnWge5yqj70J/i3OC8
bWMwzTAnohYCMsGjPP0wDO2uQ4v79mpWqit0ORo94bqiSQqDXMLU9JZCDHrkJi+HdEhXOPNx9EpX
OKAJgmNt/StdrDHQNeSgMZvxNgWliuxETnknII0Dl87s5ow4aCccdC85JPB2Xsy+BtEfFspcs10q
ZLpZ4oJQd/2ZSoEL3nCLG3BPuWPSr9sL/TVE+bCrbOMFxHmFsaA6z3121iBr3oj+bH3ftkF/8K8e
/+9esn0XfRwPIGtDfDv6VICr/UlHy4Um3lIYeGgSMLDLrYKU0XQrpzsinIuK4xY8E+xFI6tVXzXo
3U+zg148ZbM39TxVcd5uMfgwl+MwNSMaO2iKltacB58SfvMuEt5S6L8vwn1jrrROlaBREyLsDcZ9
JwpX2EDOhnGOEcv4bSq6ANJjOr6hAnoqW8j8RifosLhTrPQvbTEAoY2gV1DBFQ/qt89x+TYHOzNo
3bQ/dg3nhbgOdxeHZsDByFtUUkpAeDgMEKpW/PoPWtg/nksGBPJErNOelkHDGkyrCEZJ7EQZB7ZX
mhw+WGG72MMwkEVroGx5kKSL7clrb5udEtpUyTTYU3oKKBfxCT7p/mwAAtvMHqLPICM9TmrVVg8p
Rq0KUTpX1XCKCsU3piCzMRPO6eVdC/cBq6aGxA0q1hqrAxgrIQkGGSFbNznGo7ijysHzvnqevnWD
LT8Sj86Bh4Ut32+j32/w/GKYuRyJBBanUMWTk/IeR462T8ARL96IaAyI7rglDxp//bq3F2vMKTD1
LjOGGBUeK3jUlOdu+qKHmtcZN0r/jUiHqNac3jyFLS8iXj/pF7vMmcjBrweZPKTLpIfO6/3BU26o
Uh4eN9f6jXaVQ1kGeYvI45H8rePYxS5zUEpNHGrJgl0Ioyjo+IVGVDq+cT4hxfWNTZXEj2AZQgDL
EgU85LMzlS2b91LiWE7v6G+KBxXJHZ432xY5q3oPhhboHEyom5UqrmXNvJmhxTA0XjFwct8r9SN6
+v/dunfHXRjJ6oxoRgfWvX94LH09cXW3hbBX4cXu9Fzv/7vS9UeLdJ8XFgs1zfCgwj525e1sPNY8
Z1h/HaFiIIH/WJJMNn7XK0K6hubzszM80MXHen9giy/tMd1RgVXJQdsAeE+Kq1byeTWLdTxdmGfu
7rgf6g78GbR9q/GyWxqlyoUT+DJ2VAD9l2xTErBtV1nHl4VR5iYX5EkLrRqcWTShQN+DloGJMTrr
1+6iO+ll29zKjAm+4cIcA2dmKWO6KkMWlmYrDb89g3Lw03ymeQzoQ6t2743gOoTKsTs/lTfJd1R3
HR7B0eoFvPgNDMhFRlmFqpEgsYB+nVCLboycR4W7egIXJhg8i6X/kfZdy5HjyrZfxAgSBN0rXVl5
tdSaF0Zbeu/59XdBc3YXG+IU7vTEfpkdHVGpBBOZiTRr9YGKDTVMh0rDUW1yVyHxCXr7149TJIZz
X6q+WFMS6UhasI7U3SbBbSEqm4sM5MOUEwlIHSC0Iv8OAA6JHaB75Xa+U4+qx6aPvP+kET/vRDsV
FdYIrkutDrr1o1P9eBFudzEj++CQL1+HH3HKaRhPWgUhbB1czmzLD4+Bn73TP7S+7BM39seT6H4L
PhY/8CTXklo0Cx4yqfKmYDHYDO5a0fyRSAbnQtRQwiTIAqccJMk5odFOqjB013cCuxPcIH7KqZnr
fihbeKq4Tj/RQAltqxJtgolU4TwFYNZnY+xQTEmCT0qM9dz8m2TU7nVz+wfr1ii1LFOTCf+6tHI5
Dxe26Dcf6RGed1+dGPoB3kz/H7i77Dp+tLuLMO6NmVmBqTYYX8fjjCGtMhgCVmIU+fTNZEq5iOHi
ZBoYYxsAMc5d1NHJE3SFptLHZp1j1tO+rvU/MoaLOM7m6JI0ugSsZLceKRi4JW/pyavgM23f2IsM
Ziyr0D8VQN7NSqhEdoyQLfGz1qHfo7tv4U7bmX71STsEsyva19o284tUzgRrouVx0yBYmUZ1XkzV
HyrRVslW9RkB8SKDC0YkNxWSNyipM5soQCakPYZnlmn0B7aqLYtqUyLj4CJTFJOsSFk5JUwtpwOC
+jhNNinexuBNEc0YbV/hi25ceEKqRsq2x+Wa9NiuWv2OBF8TNfzXc4kspfgl5cMzNFeXGezzSClA
ljsCGy4BiKDAT2xrYpqmZmmmqcucJp1cltJooHhc6j464fZgnKRYtD29wRDANPklhX8oDFRZ/t4a
YIDIfzUHHfvGgZv50RO4fOCVAkYvtWeeCRxaO9Hjb1NHQlQ0zVQQbBucjlYfq8FUYVh7Sv4KqnOI
zY9AtGWyXYe9COGziSJKUgAdIcX+G/O5dZYTOVi72i+EJN7bvn0li2s2LLKkj4S1WaT97MyeDlnB
MwXSAx4oT6Lt6U0PtRLG+XaL9maUy8ijZ3n2LcutLDxfF8tWlta57gzfIfQ+hJGVKM6/g7kqiUiF
rYuwy+4BjOZiQAyEC1ljT5KU20GlPxuZ8QI6hk/hlO6BGXLG7tW+zEt7LsfMrivTkUzVxtyUU7S9
15L0KSiS3jYLQ7fDmHrout1RlSEQ5s6gS295Ld1EafwTz71TIWXnLJdExi+wPn44uxuCjBVewE6R
7ZXpnErHMnm+fnCbrm91buxPWAURvYireEbT2KUh9n3120417UrDCT4ZvcAniURxkaMKAQirYv8O
L/AvMsDvW8tOxodgvg2Hl+tKbcaolVJc/FCTpA6GLMW5lScSHuN+f/33RZpw8UKarLxfQPXldsb3
KqrsxHTN8KXtse4j4pHffgCvdOE8kFYmcgOyUuCYOIu/gAwBgPAgRJjseNeC5bH0pTfRm19wbfkZ
7TxQg5ISvG6KBmOwPbW7sX8x+s6ex3+/xAfvftGOn9FuiFJTyUJCS4dPdfAzVG4NESCA4GPxA9pN
B99amihik1b5CW7hQ5YVNtImf2iVfSGJHmsiD/thPLtf8tBgMx2seEAcIBLt9QPzsPhUrikqEjIX
esXv8fPYqZwCNUzGvs30bXA1P/MDEKrOn9kkNttlvm73IsPgnMUodUauZViDyWM8rR3a5EDccuXu
53UxArdnsT9j5ZMCGpAWOBEoOU0nq3rCiqfUH66LEH4lzkUkQTgtxYJuQOuxmRGGYpI74ZmRHc5C
xhmRCXL+YgB4iaqyLKId/wpNN7d+Fr0dtp/b6E2glsDzWZy3IIMcIR9/32HGcpmf+A3IbfAMKfYy
5vKnT/M+LQTO8B+OUgPRlyXrGjw497nkpZAYRKRLbybwVbY7ySH3vb94pf8nGBjMYVyEcbbRpHnW
tTnqnYXuZeodGf2wFCDpbJvfRQRnGlHZaQMq/nhRtce5PzfjORYNRG63TlZqcBYhD0QeVBlqjM7f
sDLY34juACmOkQ+0iIC7lbvjXowxKNKNsw8ZI3MhZdXcKPTCx3gPMmaQVAbnYD9+/puJFkVVgdfY
LiFflOUfI7VKUkz3YM4gie34Z3KfHVgci1yNVVVbd/KMh/4cIuNlQ1piMhem00cX+et78r2xGTUO
DO6zNlVroCfnVmAVlkZ7DG6H5dGwEuDVWgKVty/8RSSX+C7NYOSUQmOlulHh9dsMa6WdjflLOe28
63deJIvLfKtE19XJQLSu852cv0qG4VjlIwmAk9COAr22A8BFL+Z+Vp55CtpFUnJk2UN90BBfBtnW
wtHuKyH9x3Zcu0jinEqnz73a5Whza7bsoBaOwpCJETAGlhG7wuEzkYlwXiXH279LOpwhe4FJNqKB
X32td+k+84dXcpi/MRDy+i6O7ORHJlouFdxJHtxYNUpSLAX6bSaQOia0pspesWs03q7bCXMp164B
53IauRpra4EYMMXlY+KEw0OsRnYxPUvN5zivBaayXcRZ3XrO1XR4V+hBg3ro4FeMcN2Oj/S+Qx6k
esOnP1ku+C0w8JjHUY6h725GqEtJYedR2tllWjnTnIyCc/yH57qFioDJGt/viq8uQd9K44gHBtwZ
/FgLEIMAy6z5ARU34QDOP8TWiyzuwi2BGfW9gcyhwcYG60QFbnDufWn3vi8r2A/ZTh4uwrg7l8Ry
0ZNIJi5oGeEpjfyQD4BDvm6G70iSH+3wIoW7a3pbKXq5YLKtwehqVcTHJJl3cdv/CJfv0via66Y/
kNGJVExFQzrg8z7NZuEBhW2yU/U0ZYu7SPI9bTq/VupTXmt2g1GyrEk9iraIlVkOlagfJbC66aBW
+Iky3k3RVy0N7WZ+BqDMt6HDZLAKQJwwBK7L5yppPWwO2R3J/HBOnRCog7FueoomSte37/pFeS63
6EnQ1GkFqpzorO+GQ3ZXvM73wX7wUMZyo2PgjEKm7e2mNLnI5C5+V5qkbxgvNYP2BFGKEz9It8N7
XzHZ6/vwThEMwWwqiXIZ5s2xiQqc7t+jhKyXZVLMiH7gMH9MsLKpD8ptEuWCIeVNc12JYSFkdQ9j
UlHM9GAzq0F3Cq9hEUmTSA0usHZ6aA3yqFM3l25T6yVPHrX5s+AybPlkFcg8QN01ZTRcfleBhMog
Dx1aorMGWq162kmhfLguYtuFXGTw2VfTjtEk5QBY055Gbzgs+xwN+/wgu4kX3IrgVra/yS+F+FzL
GLFjOge43AQ0w/FLFop44shmuoMVZ9SEWVn4fZp69dXzpM96M0cG24fKZ01absJCPqFq5QNV4y9F
qc6KPNsdAJorOXodCJnsNiDf9QblvST1goQcotHy6KB58gAcy954XFL6c8oMh9SpS+ruSKrFNTPZ
W1QwTpbt/EeBcaUBdx8zk2Cpi9G4yMfxS3+TY+6FoXEYOzbrLQmTm82cjRKojzFhbK1xXp0GuZpE
A4ph4/BoNceJ7heF2rRpBI5988Os5HB+Pc4wSN+inQhKoedQOQGNu9VcFcXYQGQDIo04J9qQRc0X
qOVW0WMV+GGeo8XhKeMg0Gh7J2GlEvelSDVi4ZNiZJnuzGP3vf3yjiDsJQYgOfBa8dM7637YVY71
Jqq0bPqelWTOMciLHOa6iuRJy9/q8cZKjkvtX3cMAhF8lc8C4akW1CCVLjC+pzbNHW61E6WtIBhs
54EXVfgSn6WjRmUmUGV24lvZwx10DQ8Ebq6063aB90cDUStxXFQwlGRplx4Lmr0ZOB2QF8v4v54c
FxiWOItGrUd7UmtuxmFPm0MuYop9b2t9yJJWanCJX6WqszRQJH6hJD/QHuAoTeyWWOaTu8RrFuPc
yvrXMMkfajP7ed0wNn34SjTnMCo69WasoLotR/PXuKoczUgEg3KCG8xX+MJIsdDxQ+tanjNbsgC5
t+R2LkdPTVYKUi6RmXPOghi6ptMF5melXwLzp2n+1dWCQViRCM5NAGrRiAAfDSCb/lExHhb5RrVe
rn8TkQjOHyDVCsyMFRTkUH2mMvg3o8XrLdGSILn+YbD59XtC0tChns0OrpVRjDXf+13y1JwAtGyD
jeIpvol3FuM6e2eEB9StN+5rzGoUFBm4LRoJv67yB7gCLFo3pZ7jBpR6ZevDWzLf5aJ1uu063C9b
JzLnLQozzwYpZZVZcLlZIB3LDDv4vsC748Wxs9zeVp+s74bgobWdk63Ech5EaY1mrBvESqDDji9s
TVLy8tHOz/ioT7EvUlN0lJwzUWu5wosLaaaE9auW2Mr8XLSCbPwf/LyOhqRBLYAMcDoVqaEWPSiB
3p82wVGxQw8zUBRUrbI73MS+CE1g+x1OLwI5rUrsHbfLiDxqTFM37epdNDT+NLY+ygBeTrWdYVq2
WVp+F4bHPkFz9/qd3H5Yrf4AduyrVBTxsmsTBg3C0NBL8J/lP7RT6HX7/lt7Rl6Qev+eUABFjpVE
dn1XEuHz1UFmVbFmflL1By07zsKxc/adPkaey7FyDlPVzD4ehoWVHGaPeKHHunM2QwzNjrFrfSeC
tvA/ZFkXgZz7TMEdlMgtEhG6679g+AETPxjxOAz24Ixu8nX0x3NyVO+z2l5ElJHsp6/pyrnVcDLJ
aIWsdkrAr91hheaUkQcqvxgANBJSKDNnckUaX6IKyikluhFi29KTHQW4deFfgx0fiM/QB+rX69a5
HcV/nSrPB9BNedoH6LhjcmVEkW8fzo/XBYi+m875ziHsAVKlIg0C4/Rdh82EBcVgO0TbE2QAqsfe
Mr3doCoGrnuRbFZCuHaUnLMZpijNaIcaHJsQy4/mQXsw7b+Lw5bIWQsuhM75GbkOVB0cRgSFTMY8
H3vG43w/+mjTgAU+8NTn6+fK7tc11TivUliYTFwsdseNg94lNplviXFsrZ+NJioJb23Ow59YDOyY
gDaCZ7XNYnlYlhGP6ay0F9DaGK+Rn+6mIxt2N247LPB0wIFJHPlU7FRRYYLlEh8VvQjn7KftgyQz
ZwTB5Nwc+t1wWnb9GXugwgYUu8XXBHHGAjIAkoQaRhaZsaj7dKeiv9aIi7XbhnJRiDMUkimWpC7v
OAQKkgk2v8+YMRgfZua1X0VvxE21NBDtAYXGICD4htqrYECsyLQkiSUR/ScMsIbFOdVeQTRqx2ON
oabGTZTP101ze1X9IpJ/MxpJaFphj5NMge8we0hcdtYti/T54GF0Y8dywgwhP/FEN34zMV1J5mqK
lSS3nWSgiad04b4Z01dL9ctucNtGEviW7XblShRnl8M4WktVIZ3vgDlOPNlrMRzQ7esb81C71o7u
gdviwcM5rEU7ys71M97025rO8DMMBYVBLvwOSaN1PVp6INj5SjVAgRWtd13Ctt1cJHDx1pzTQAtL
TOWF1bcwwgZ25GeWh31zu1Ce+/oop7pAp+18d6UUb6r5ewcWzRmG46sDAQfJWPd/YBLjSYTkvulB
L9L4ONu2RqhZFK9LLaR2AlrasrKLjthyeF8O368f5vZDfSWMM0y5rkdZYsObdMe8WL5Tdmwotdsl
gjxJ8Nn4cJu0nTyXGZ5mWGLHFrPhaTvFk/eigbPNt8JKH85ZIk7MQV5gIdusv6iypxonTFHagkMT
CeE8ZSYVNRmm9+kbxacem0IIfP2+8UZXwbtLvx0dIZa04GLx4DShmY9tHqF3Pfl/ox3Qzv2WAq9S
R4qS3CQ3wtllkZZctj5J4FhXZSS2MtY0NXJMwCcbCnHjRXpxDkOujUjXFHjGIH0qxnMuJLzZTJJX
FsH5i35kld0asyqTr/iSnx2mM5ZCXoEW/4zZyh3bTwPpE6JAZEefrhuK6AQ5v2F2BMAoKR4gZWtj
id8u0t0sf7kuQ6AeD//S55E+qYycO1J+6NKrYb52zS6X/jKSwySJStcChXgM/IhKDY1bTHMOdYNw
PZ0wXum1obDHIHAWBhfDohTYPV2KNXRGAVs+Uq8Gkk7tpPha+aE5RbeBndj5nXYfPIrqNtuR+ld4
4RdG88qYhyoDomlQf03QmcsX27KeLGEnaLt2c7FLHgQ/Qye4akIw/LERkRhzZ/mP+b43PPZs1Jxu
N+/rV/VZn93r9rJd6FjJZd94nXepqa7XjId8fmBMITnon5AvP2Q2AeLvH068rcRxXkTCImZVBliz
mPXTWGR2Vt3XVOSRRXbJOZGhGtNIYzMosfFKVTSlGgzxleH+Px4d50oMuQpDjXVu5mODB+O0j3dg
cDsxv8/mLqkomRJ+K86BTLNBx74E6C1LPBjyy3QKP3X25FA/9wGoJFrQEwnkdzmamAITIQBYwP8E
BgegP3Sonyhes4t+iGgLBN6f77VXbZNbmoQPB5jwtxwcZLGRCRIPQTrFb4YGZNHUhqCNH1B/6EDb
dphA/0hvtJfr1rGpio4tc0NHJxxDnr/fq6o35pzWSNsSRbm1tO68xKUgEd0085UI7i41fR53kobU
vmpvLHLIyG4ULVSIRPA3yZwDXUsQTjLdQy1Ew8NZNLwsEsHdIinJ9ckA7IQ7KJETSqkzAsMV2ynX
P4dICnd1gJWv1VjNxF2Vb+rqU0KO7fjfvjhPaJfmiWQUrDWYyffldJuXh/+kwvvS0MpTd3NadqGC
3wdFkAqajYbYGPMTJLPb56Si4K0zeAR+3r/NMrWQGa522sZAuzb2ZhmcapLvruuy/YYCTtf/5LDr
s1JmnjKtkwekYYZiD+d+F7nBs/IoPzGWtPRuEI16bt76lTim9krcIgHnsetx6zGRova3UW56czQ7
mvZ1GQRhYfviXzTjbuXQ0KkIMwxcK9Ye3HyLqIIn+kLclewNvAZVgs5EQ50MZeRJvaHF4v7J9zFk
SjQEawwFcPclI0OUtBbA4VoNXMORo9jlD/25tOD6GSekKsJz3355XgTyt6fO5NJs2ZhVXP4c5t1g
7EMsQAY3QZA5Y7vryxdLtEW9eZIrkdxjt2uiTiqDGUgExqFTOjsC1+X4/fpBbhreSgaXuiY0yyQp
gd+JKHUWpdtXWeAUZvfahyrYNdJCcH+ZdX2oDq7kcQ/eSlPKaTEQseVlP6epbZo/+uFoWaKBWNHZ
cfe3atSgTVu804bF78znvLkpRI3obR9hgJPUAJSWbPJvXG3otI6gy4n8qveWM7ZkfVwoNi8KHsXO
FlUgNy/uShx3caW6jyKqoqxD8hel6Jy6Wvw/MYaLQtzVHYdwtCIFsCTYgbNDBcsC1n1bKk5KvweJ
IrrCIn24wFqM/QgwULwoWi/YgeD3LnLlNwZ6qjjEJq+WSx6vq8d8wkfbu6jH+QwjTdsq1/CUoDvN
V5EN/13TESHTbV+pX2L4J26YKGg3g3jFnaJdXEh2YgHLBmsJmDWPCuH7aLOuf7EK/o2rFLkeqANO
UT4y5FjQvNizj6zuKCpVbZu7KRtYGwWyMToYv8eorg3yKhoQ3/9HDxZh36lC16L0s5s/W0lYSeMu
MEajwDrAoIhab/QQSdzgDUUrm7HzZTd/tHi+EsaFX7PM2mpKkVVI8y2VBzvRZDvL+j/Jh1dSuAs8
1MkQ1gz4IJULW1vOhMZ2OAomcDZv1UoId4fjKY+trsaMBU2PQfAYTYL3yXYffiWAu7aAuesMSlEl
Sg6yd5d65pvOmpDWg+JFx/YrgHu/Xr+2m/dpJZC7tvOSgrqTkYKHHXFK474oJzsDNZ36MvWyIDwJ
To+HE20TPVFUPGNBmpC9VlJ5mGYQDF/XR3SReMSXMpiWLKaAIG692QOntW/ldvGaHtibNXichCsU
my7icoCU/H5xqbYUaSTBJMiOQdrlu+5YHxiUlwhceTPomlTRLarjXclznrRtP4C2EMu4WXuMx0ML
1ptYEKL+4fAuMnhl0s5YchNBl+3yUadwWVmDApyvwHyUaDd7u8BgQhWNImO2eJxs2ho1+FUwzc+w
Dw0s/JqufMC2pcPK2JmjPV83DeYBPkSoi7gPoWNBh0rLMEaga61jScBvMMPKxnYkeFdM0cDttq3/
0o2PHHNbK3gHwCwG2jxmIf3WScHuv+nDfawhnjA4oMfYYGtvpiGyY/Wsp3dU/nRdzHandHVuXGhS
JgmY4hmmaFjPuUU2hsWLnfkWyTbpMRKF/c67/rTcR0cR5sY2YMBKMjvk1cOtm5UsUxr49MHvX9jK
UOmQN/3MaGQpSATVg7hEKfpuXLCS8qGqJxmDLUp0SuOzKQuXhras0MLGJIgxVWLwSKMKzQalbQD4
Oeq3OjjHisfrn2vTTax+n4uDLSBYWqtBmqkX36MxsimN7Lw4XBeyeUorIVwcrAtT6yyC95rU72bl
O0KI/d8EcHFQldRm6EEO507ZWa2eilxUJd6MeysN+Linxlq6aGho1f3jUh3l4hGVD3sZNMfIBF9k
0+9cRPGwP9ZgxUpnoFJn0QS4E59k/T7vE4+IqlyCj8LDgkoTgPcDCpXmcjmbZWlH0iL47uzYP7jQ
lSqcy4nluJ5qs0XhBlAnwefIIo6mPBCpd4B9GI+CcLStkIHqjIptD+TGv19/oytleV7Q3c96NB2P
HX29bmTbaJVAQvqfAPYHrPyL3EwW0M0REdiubPRWAB8OKTFmXcId+BL2Fpbs9qwFEzrLTcpQKOqT
GdqRKOnbNpDLn8H5nFgra9WY3zHC2CBKdWfchsfmxCrtDD8uqm3ZluDtrmu/dbqKrKjgV1ZlfFOu
AFLXXRb0MmvGLOFjMVVuXdDn6yK2fNFaBGcuitU0KLLAF2XjZ12PvHl+UUrRI23LJtdCOCuhrdbR
BVAArhlodgF2vmiseluZmidNAmRt3p3KOtT/wD+BStYwNQydATSacx+0XOohMwvk6WrkSsHkNMuf
VHxXIni30U9zBf4ZPJuWzNfj1CbdsRRiZW5/oV968D4jS7o4ilLosSzhN202f0aV9iWvaC44L5Ec
3hLUqIkJcARcvXnR+5uYhrYkHErdukfrE+MsgVi5GWkjxiIw7ov9UIpZ9MTvvo5v9G5xksfSH/fF
ZyEQhUg1zok0UbuES5ThHk3tTSXNdyAmPJuJIUocRHLYv6+clYoKQV0gbLmN9rXLnkMpszvhdBM7
It7Br4+QHfFKSGRMVJtUNl9oOPSYexNoXzFECZxpj43BxkIiPXZRrgnkMolZ7+RGnbDSqRDdTiev
qF+HtrWjcHSMfrAX41MqAqnbdnwXm+dyi4os8tTneOSAIE43XoJE0G3aNkOs/CjEMPFU41SKF9bf
sDBk2/eZrSmprTZfiflMRMWIrRRGkS9yOD36IRomMhkAWyiIXcaZk9PHFPz1Me4WVQQXePMVANRs
vJGIhjlNykkr0FE3Z9SxESsZFhS6s94AXI4f2St9koFgTU+Su9wDqyAUROnNR+laMudr1dRKdUzW
44LtFhA4LXvjFovm/uDpfnScRKsQm9Zx0ZPfMR4wYUcMxrcXND6l98koiPab13j1+1zYHeqhbpMC
Bi8l55xo9qwBwFcQd9/7yx9u1UoI526jAksPUggTPOUYKAlPGR7ytrovsZ+rPJTHxAVrDCjMULTY
Z7vGzf3qh+Rr938Q/Vd/BOeOJ8Cdq/2MJriEAYn4uZncPhUc5uYVWIngfG+y6K2WRgrCivE6Ar2l
mYvPcp0dtAogjWbzdl2hzYu9ksZ5YCVvwZjEsFzTUxwilbd8itxQlMaLDIRzwXOn13XPajAE/Y42
uc+rm0JUZ9z0uitNOBdVJaC+6whqSQwhu93ph/+/Yr3o6mqc02ibWLYUGbqwCg/9gVTJIU8K5o2H
T8GtqKr93pa8ZvWco8jn0hg6topJ9PRnNcu3emI4EwA0ElX52mIPRgow71yZu55Mj/qSOLUxfy+L
Yx2VpxBFaRWUxe0UYgIrn89qdApa4jXEsCWAHfW9vE/SxJZklMkp+sitdTNP47ltde+6lQm+Pz/y
28xzWEcTcDW61tw3MUYvgsxfql4gZvvqgNPawmqkQvhpG6sZmrGNsFysYqhHyR6W4mWpbhWg74lg
gjfrfOBb+CWK80Z6pUjg30FS0YHlPdiVx+BQf2aTxaxMmomXF5hVfbSDizzO8dC+TGJjxtwKrZxg
V/iAVFke853ulp97eD3GKR8+RbvSM+5FfZzN6IH+O0Z/2LPgPYqu8idLi8ZeDpCCLui4WaG3wAL/
wDxWErgrZc5tGlI2Ed6ZqZ2HvUPDUzl9uy5kE6pYWUnhrpI1qHWtYWvbNf+SHeJgje2u3zVnDF/e
mG7rloPd4m1K9smNCj5Btldz/Q/YtpnLH/C+2bA6yLGf1aqwUD9lk7oM/W+wa7cBORgDb5/3veiB
srmCudKY3x+yJsMEpQpaYrU3OzKe4eFRvmcIT7EvevBv3vCVbtx9yJJhrAB4DrgC65Aq53pwYhHw
32aoWongrgDJE7WjOa6cLr/V1WMHIkF9iuwm/H79O2373JUgLgLXmdEqgIhnbd/4kW2Upbscq6pH
tvyoedid3ee7Zt94BmBBml3/au2BNeEGXuNKR7Zytgj+oE23tvp72Nmv7CarZp3OOVBbwAZty2Zj
5/Gn1vQB2iycXdu+66YJ3Cyi6CqPRmI14ZiOKcuIqSePz/koyJ82txLhmX8J4DKBolrawGTcUMUZ
wHFuigVWkKikP5o98Pcc7FczLgvUhox7Ld5d/67bx3gRzf59dYw6pq5b0qI1Y5XJjVx0gKsqgEUj
RW43DZ9AKuNel7c5Ab3WlXNrASnmUOtwJwbfujOP/W2KpDVyq9N0HN3pSwGgtdgXNhi2mndrqZyb
WyYdfXALJ5wdukN6ZHR6rNonC3tdmwmXSoiBUptGDY27j5Fcj5mqIlEd8XxRv8TYsGkPg/VW6o2N
BqI94CVw/UQ3v+BKIncxCQicgrZGitcAPtFaZjvpf2TzXbucknwSeGuRLO7SjVSNYy3APJBs3TbG
YtdYNkjKl7B4GM1UkLds55QoCMuAaLVUXL3fTVMNsyTtGEnx4BdokrNyLShmHxiBWHYjiufvVbYP
ucRKGuerl2QqUp1N8i7mPkEQzGZbMR9ouEuBWxJ/UoGtYIngh7bf2iuhnLVY1dBR0yLIze6kk75j
r+0isgNXuaWAdX/Q7cXDGs5kW+78J40XsF4rVJMp7JHfxGzbUY+AmYIBxvkU9S9DJmq8bHrNiwB+
7xIcL1Y9Z6bq5rJko8vd2FkxCE+QGcGHz4b5RROVYR3YbZz/SsokV9Ue6UONAZf2tngKztoO/+8J
zAoC499UaCWK81zW0AyRMoOv0DRAAJvopd0OhmjZZtskVlI4T0UyOgb9BDuUj7NX+NodWrF24hrh
O7RA4aV36m7xup1xuO5GBNrxr5Gx1LJ+DiL0QwvD7cLCBzjh/roIdkBXvhW/3l+bXTDlGaaBE6yH
L0dLmpyy88b5cRk+ZcJNts1FcfAE/880+OXDWUprrY5hgCNQ6IdD+ld5nF51zdFuA9WOHcZrSWxA
Lc62ldiy4oUigofNtrZCLfADWDrVNX7MegDoZhcPgHEHfwRqaS8KPmS6k++1h8Vh9NzgzPaFCfVm
RqghmzAB9kkt/pSxFpONUo5npbzrveY53eceFt/2DLP4XWUXYYKhHFz/tpvms5LKuU/QPpM6NDBe
pA93ZnCcRGBCG+8ECyOilmFQlAgxGsVFg77TgX1fornKUH50FCVTjKtg5T95ZJkRHKQh0Ohj8v67
QE6jVjUtM25BehPllb3QzFny+6Ug7vVzE+rFhYA2HudhSZCAybEOJBgsylKy15P6KR8+F7rlKrXq
51Jr9+N8UGrYqjm4UipS9uPn+11Z9u+rNLAvY2VMZHa6IAgxngv583U1Pxrl77/PJQ4IQ7GKHAyT
+bHijXpyjBv6I2iLWyued9dFib4bl0yTYkJ+yRBhu7FwusHJqsbpiSAWiIRwYWeUp6Uc9BE4InEP
yonwBPIODxhkAl02jw3TIyidmZr2oftYB2WkhBNm1zvzIIdPtN13QEYxqkJghZuf38QKAEa0LPqh
k6Fgw1cnDRYnlMSnxScZY/LXP8pH14/vvxLA/n1lX4BvrzLCAEIiw3icmvQtUwNU5rCFW8T72lCO
6tIIRjg3IunvMrlI2lpqlBrjOxJiuMdI0U45AdriTO8x/uH0z38Tw0WHYBHoKjhMfp1uLkjVJToa
C0sjo6w4u+Be8a4f50a2Ct0sWAWRVbYGwt2nqG+6YGBD2EoU3ozj8lmXm4cEgJlLKt8k8nSXENle
5KRA0z8XGMvGE44JVzWgmcrIzt9d2upjNv2Uz9gXY9MU0WAD181tANAbOvM9CzKdE3nm4xwhyBBh
8YZ5w99TiN9Fs7NfiabV0kv1gG/KdoRZulxh6MlhsAzh/TsLxtfrB71xz0GOK8PXs9eczoPd5jS0
pgyE0W7SHwP1tY52bS94/W+LUE2iWQSMZO9mvFKpSKpqIYwyOTRR8lJvZeOQ5aL7txVmoMhFCncB
E7VvzGbEhgpbE6DvAzA5MsreLZ9Vb9JARJa//snRXSRy1y9Ppj4uO/iUojlIzetofc+U4d+74bVW
fPEwMQtNl3uYQzE/SXnn9aNux/Hzf1KEf4dKCbL+eYC5jxk4nlUWvwq/kAf/upiN964FZQyiK1gk
pR/KTJrUR/rYIBNgUw0LphowpPSIcpaH1rwvWq/YcFKgqKMYiAKVhPLhcd0VgzrTGpEFUM7+Yik7
velFfoJlSNxlhQwDUD8mUa0PT8ylyLUO4QupzQ4kEl7mK4ZtIAn9vwKhCPNKII5/cALPMgDOH160
Jehx2HzVsmfg/YweRz6J6gWbt1Y10ezQdR0TzVwCEOmlWQ9TiJdmnz0m8QC0R8VdaC5QaiMBoODZ
ge8BbD/Ff/7u75qgkvoBm8wYP/pmETtXsc2YoJb85d/b3m9yOL+69E1EMTum/PKrsZcD3oSdnZjQ
j50NZxcQBqtg8M7AEOdS+TDo0gCzkhiZto46ee6q12m50fTTpAtOb+tKYeIcY+4qUhv8j5OUT3Eg
Z9Kk4EqhLckwfA7kwKjNG+BkilB8N0ziN2HMPleO3MQQ3BCimupq4V9mvIuD1Nb1f//Owt7nSiPO
INI+koq2mBWXFO5Q3OaiVfBNg8N4vAX+PBnuiPPaCQEHXVPj9xX6U8HSmtQ+qtpzZ6UCz71pAxc5
7wnO6rD6Etuo8ahBzqI74ey24fc6xKjpPg0eBLbNjoQ3NwDm4hGOG6R82NHXAPFZ0NFgtj1iUQS7
NoldnDrQF2gOxiKcWZilbFkCnvsWmKUUw/qwXm0qAyAvI1OB42OElfBIzvCqH2JHO4JfChRn6Z/4
cwqELfQjwZpgGPyrHwuHmY7NHsWdNK9Xn2j8dv0Ut+xi/fuccStmACbqsGcQ9otbleFpiNoTAym1
SCQYq9pK3H/ThbPxeQi0MWwibIQ6oC9lqftN4TOmqenU+tntsJvd0u1lYGPZ15XcCIoQrMMvERjM
h3VoOimkSJFzu03uK8DUSb9e//0tzSwd9VZVQdCAP2WGs7L61rD6IihrbCudtTvWsZ5ODKLNfA72
GPL7ktiNoxt2uxd2Xdjn4e4AKkGgSsfCv24AqI0TbOX/j7Qr241bB7JfJEAStb5q7W53e7dj50VI
chPt+66vn0NnbiyzdZsTD5AHAwFUTbJYVazlnKIZC1y333egtk3KY6VgELD0WtHi4dxubKQJbyHS
bm4Vj1fGish4+ZDASGWHdOAy6F7Kevr7o1pLOLMfVS+HdYpLvZjLQVQXB0MEHE61DRP1QQSzZ12m
amWqENExkMAWpWNXprbcPi7x9SzxFOPsfIAVTTQMR4moHFG0hI/no2cAJlVHsiDrmwHBOvfRlWmN
sTU7uSNw+bDPViZDy4mmIzGpSjL4jj5KU+S4NIjSicCbz20hu4mFXVQA6uu+lnhotWemEOiwqIbp
mIBRJekMYTkhuon2kwRgW2BaHo/IKavD4+VbdWaaGBFM7FJH8YhRe1F0dA2U7yPqRIkIvm2MN3Lx
os/KiIwo5v5OWdwATBIbV5PHpipQ1tjn03VV7UDgMwuCA19jzeDivrzAs9vESKUbsLIaeRKXaqTP
2MPs0Gu3Vc55gZ6HSVQAQZuYocuKeQapWpFEEOspE99yq+N9CLRYZBLQPzM98UF+z5+ijDR6F1bL
mfGcGqVWW2CLDN8sLSTRdsLzBA5BoHz/5INub27fanWMOwlQ5MLkALZPn9TdsEieWM/u5RPa1PKV
CEYFJYKRimAeoBfxSRFKx4xP5aBwQiaeEEb5gik1m8qcRHSTNI9haFpRq93HFa9qwRPDaJsilXGb
KvqCl03l6AR9xkRGSqn2L2/ZeR8OowaMEdLVKdKXVlmA+zA5gB4Bxm1qSwdKScYdQD03rx8VnMl+
pKWcLFEOBVf8bm8oAH/FhL+bPyLj/hPkjVefWhqSqQoeOWBJYtyf2Dd4ygeNiGQL8WrwfHnhz6LB
lE9xD0wL3k6e5VbfNvKPNPbdOy5SNbYqpKnZ1yborZp8UXOfyC9L/cRF0D5HmmWkMZ4qUOQSMzhA
bOyc0QU7WfEIhJr5qbS7HX1glWBSHT11tqrFoh3xoEzh9oxtX+j3BTMGRBBQq6wiLDgY7jPJnbsv
nPM7ezG8rRHkViLURjvDszWzVJjaGE5LAkHxcsR0CdDyFIvM/wvXzavZbZ/guzxGPaU+lfolgLyk
m3Zj1X6X5+wkxg1qTmHjj0uW2OAL4F307W18l8poaalEEXinYBdJ9qSoidWrHI6R/7jifySwNeVK
mEg4GuaC5/fk1IuVgk2RUnEUi5UceGCp23brXRijmOFY6eKcQxhAzKLpR2G6Q/x8WTE2Iw3yLoJR
PL2NqkDSa+iFktrDPDlq+dxHXycx9y4L4hyNxrisBbAAQqe1ECSrO1mq/DTkEQL9h9N/Xwzjs7Qq
SOpoDBYnfh5AsVf7QBlDQf4NPyHkDiHyTodxXt04taOcLaKTKo8FSi5CelhyHjTIdmihoCOXlrIQ
SzNS0JeBoQ4FaxJ20g/MuOHixqf5Vq4dynXZPCU8HtRNjVgJpP+/imXKRM0mTUPsGYICQmwtoI9Z
5XId1br7CY0AxCCmo2jJx2RWNpRZUBUZ3jmdeUrKfS9wBiy2F/L+fWYhWhU2eRjAG6u9aS3dTlAP
ipZa8fzr8jro7/zwEKWmdbUOxutrXUyMNEcQI04uOApJnVotD9aMtxbGnJpGlJYDhvudQggwdiNZ
s3Eq9QSw2rxMz+Y9Xa2GMaHzMqBy38ETJWrvtXLp1O3AOfjNDVMlNCWrGlKlLESbEpZdSGaYAvCo
gBdMt2K19xdh2l0+l21b/S6HRWYz22qYiwAv0K4F7kPhdbvlGoQKAHMHLC2v2Yie8pkWqCpgvZDK
RJMKowX1JFci5q/wosndWH8QpdoS5ee0OYx9YF1e2Pb+vYtilKHB4FAQF1DsVH/JBUAA3La8OcPt
1QC5DJjVOCQWwawbm1zRZ+oWdMFuysWazOZnF2JqKEAvbT2R+8tL2jZz6rtA5rK21ZzMXYMXlHi3
eJR/BnNe9g9dRbvgW/WVo4JcecxxjZVkdpVOsxN35s3koIjo57ay737NDg3Xud26mxd4tT7mzMax
QbOACnkjEoB0vjc+hCeKBw08TEsA8x+gzebvExedcDPuW8llrjNYwvUlq6GWUeQ0e7JDE3YS2bRe
MJxoJ3v7hddTuKmdsOjo8TRMVSb0/1f+ozUxrWQGCziZS8Mr1N2IP8sicjgKs2mnVmJYhYnUWBs1
KIziE0+9Srzsu4TbTUnRQHnzmtntpyzjSiKjMo2hAepxhmUstL2kXnH7weTNs1oJYHTEHOHsq/xN
R+JrYvUunW+j0MydW7nhTrOXK8NR7+p9vieA51cJesRETovJ5rbCnYkimtLglZlFAs1vQju7uDgB
qJga/VUo/csHt6keKwHMIietTaZUg0Ia9W2lHcbl2uBBV/JEMDqfNYWSdgVVDclH5zggJAte2Ey3
4czav6+ChQOLAO6oSWqPIGnqntqyuxNJiPGGGFBCKB4IWssp+3GWdFb1KwZdEsBq43TBtyi/IzPe
xObr5ZM57+2kgYyuGsjaGkDyY+F9ItUQQn3E2dOJAtCo+QrQU4cr9aT7NJHVnQqfS/21aRdXMplr
rM2zhGI+zkoOT3H9tBjeuMQWr7T9H0ujsD4gTtNFnTFKeiU3iVlLoMDzwh0g+E/aP/FT4HVXg00O
KopXpmqLXNhz+j4715J3qcziZPQzJe2MqE3x2280J7jcj97kgmDYJ7ys9Dn83tvpvQtjbu4YxmQ0
Vbx95a+oqP+gMzfpqVRt2sA07hu7OMmfshXvEpmrLHWJEvcR3vhy9U8aHGreNOm2brx/n7nHQdgZ
CppSRCeuYidvn6rksW5rx+ByJm/frj+C2PY2SR+qbuzwxlLmk6jcdVlslQnndm0aVjhETD/j31k/
Yl5OjaZ1yLMbhR8Ie4k3m78d0awEMKfRBk2QmfQ5heDTVmzaYf+bX36xu+uGG+9uP7bNN4JYdMSc
DeFG5lR1eW4sTvjcOejoBxK28UhQyKQt4Nz4ieYhzq7SShqTp5hVwM2SHDk6YIzGVrwLZj/ydFv1
Na9bQFbGE7ipEit5TLpCmDqJNC3kTYqGWWvQqgySlSaJy7G59FQurYuqzSpaGhSSAeAdadwkBo6T
YgeGW/odhlUxGXQqj9EucfsrwZ9jp/L/miIEFoPQZku0xwIt+6wTMIpmqUxhMYL6B5GBfjFdacFd
xMMVP+/s/CiHhaUwqy6tF6CzO7UIYpxxPOQxBtg7U3L1Ov1eKvKx18qvkg42iqHkFIK2HPVqjSqT
QqtQJOmkGOGGDCSHqZzdaTSe1Vg+RKH6VQB+4uXz3FKbtThGTVMxn8UyRoxYJ/swjq1uudHIt8sy
tlRmLYNRzVQKRFVroTKqIve2OSn7WpXvtHjajyEG/acU5bQ5cy4L3TJfa6GMnvZZ2+elGNO0wLcw
eNL0x8vf3/TQhPbUYaLfUM+mntJiisScPtYD0hhurukA0TRb4OCiTIMUi2+q4s5ssmu5Vl7BV+jM
M54vetJY1Sw9pyq5FjDawDlN6mDYy4lquIJnPUIGNFB8vJxaIKTzOMDB/WYsjP3Ri4Ahz2tc3DrQ
tRgmTBgzZcoaaknjuvTzbLLGuvgn1LVD2eR2Ile2YMyfcN0I7tEXgl5nk7ApmDauc3mcU5Hi+nlp
3rpyou4un+iW916JYLMvU9tlRprC4aUiCgB+YcZOX742uPmX5Zx3oFDzouCQ8MyVwPbLnNICpJZE
XqCac74ctL734ix1J2SYy1o8CnWwV4XoaCrRHWC8DsBcOehm7vZ69aCo34pA/97J05MqLi+cn7UV
/BFFBxqJge62sz7H3EwxrYEnI3BKAh9oVLsW6LA08xRyJ5U2rQ6g5oHZhGf3WfdhrxWR2oL8wgmE
+WpQR9+YNVsm/SdCGPQRodkHnWfnjXR6hRpBrtPah3hLjEdzvru8ZZs2Bn21SDkBYFR6i3BWvrBW
1WGuu2lxCJgzB1UESwjHG2yW+tC//UcEY8bmjqBbahqXN2gGxUU6xgcW1G76IqAYFtyYh84Ob8g+
d0C1avM0dfOYVsIZRa3MSIjnGsLFFKRYS2RPeHXkEuHkvXnbyJiTppSzaiQQA041qxiuK7C2XT6o
zbfGehuZt0ZMlX4GI9FbxTR7jQ+pP6DSYljDNzq6JnwqLbEWSE3oSjXAMRzJnTLAOyip288TEt8m
x16dD1dSO7I6Hua5oXRKrCm0YWm0JZDw9r60n7zBSd9CW8GuX6Jr2Qvt4au440WbnCNjm/6DqcKz
m8yLE6X3E1JL4QPnwLa6fFZrYxv+O1Gbhk6ETgxeeY2WkZ1iqeDDlXc8fBDeSpgAKCylPCcT7nCk
fA+Sp5oX/HDu0FsObaUIWWJmFWZQsZDwioxHQzgkwf3lzdp0XAhADP1tPoZtLAwmIqLpGYchF5Iv
L50XhYuTV7XTRqbz/xPF7FbbpBUGJ7BbyH9bmC2wmngP4G2rUb9cFrS9be9rYmLGJjJCYoRYU988
jz1m7iqQrg2Kf1nK5psQHQYKLeeJ6DplrhDph0ZVs4j6PMmTnNoPbqsrBYx8pSd+ET6RE1sJY5tE
5AnTOLqE7DJ6yNTpWWleAoPXm74ZAUq00w9TJQST1x/tTpAVUhbQLpvfYGMdQHz+LxHg5hMJkyt/
5DA2O2slGaYHkaZ+AyrDQ3x6G+jbZwceddD2gsBpLFH4Cd2k93d1f/o4LTGUAx9Oo5Len3bEr/el
x6uGbekbZhT+iGH2beoLGYxciMnK6UkZDEuofs4Y8+So26YUtJkqSD9gzIylhG8qKZUjCW6oP+Tf
lGeKsY6mls7O9xSgJ3SkWz6609aDEoGWCCpXDHxgiO7jBhp1GiRFrSMIqtA8K4Tyz7xAD6NZuZMw
u30h8MoOlwViQPKjQDUcRXUE8KeTyM+muW/CXaW5elzbajTzNnQrZn1fnMmOsURE64gcwQXOB4xo
I2btrM4Fn+b/IWblLYsxfWKQaU0x02WpkSWn3xtAvgsPFcbCNYn3QthU+j9nZoqM9SNL29dLiWXV
mBQE3+VVfK178UGwgQ9rDy6I27zwQXJTJ+Y2dm3f7JVs5sJVWqWmyLgvmHrvD8As9kgu9vYyaLdm
Ob0YZDpIs4FqVdn8GKNR5pzoljteHyhzDzuggiWxhOs+59eB4E3T4+UryNtZxm5haMOUBxOnWBw7
sGE3V/ObfeRZrc24fb0Oqk0rs9UKcS2gy5fGZiCbj23ZrY7DfkL4Xp50pPC7wwC+ofa2uUOq+/Sp
B/rqDJnoMzOnIJB1FNy74UFMZCuIbqu2s9ryqVXdrHy6vKebVg3uxgTuIO2gZ7Q1naJKIDOcqCKe
SHJTpkdt5rjObUe9ksFopVB0kl6F0Astc8yX1nobI3s0Qgwy5p5QWTw/unnbV/IYPZynOtLkAvIq
OULvirPEgaUPv5T+MJYd77rzhDFKaaZDkMslhP2Lq0FpzesTHarunfEo7+ig3LjjYXhu3jVCxwIw
FECBKT/qqLD0c1/o0NFOBwh0lVgDN8e/rRrvIhij2amIrdUObpUWvctD6Sv/NKEV7v/FUpMqa77j
PU427/hqXYw+6gkRW7OGBZsMYFxPplU3lV3kt1LgQklbgsQ1r/Kzfd9XMhn9nHu9nIiOz2taYLcL
3uZoDq+kYT8nUWgpGcDd+uGK9rM2geqVke7olA9D1b1Qlj2jmg5q31mVCJShrPKEctgRJaw4isY7
cEapK8RROhAikK8QXhXpGjAgnzAEiqhrCNXgtFiOIVmfjCwgtM+n+xZXtih/6bv9ZRGbS3gXwfIK
9XEjge4FS0hj48qIQr/qM/+yiE2dXYlgroXcJYmsjXjjgBlTEXZas9N4lC5bLzZlJYK5FpWSdBFe
HugzKcGsV0lX85h4bQ5ejHjhWE7ehjGXYUkGkkUDREVF74A8y69JzRnS2g4ZVsthlN+MFhNIkDiU
8UAreSk6hYB47QKxlHM0mzVDBROkyNegLIlR8o8mSxWWmYyDiFLCjeQtgZW6kVc74SMwUulAYuHn
3y8rw2bmaC2RcaWdXrapqqOmS7kCdQ8CHe0fyZ/cBh0GFUA1h9fLErfVD3dIxUWis3sflzgnYpmk
AzLdiXavYL5Jlf2l+HZZxmbxgt6Tf4UwHof0RVaptL0gOOXXgL049JWl/RNElmFJdmKljn4rHA2T
Y382/dxKKnN6JNXasW4FPIBFV5QexaGwIvO6qwI8t54ur3BT7TH2SDcQDY4snU2uFIU0TzBF4pzZ
mOu3yaRw1H7TzaxEMFo/SxVBHYTerLfuE2NP/Hbf+Dyd314JIAL1N0QKtpNGicK6nwe86Bv9Zy2+
jPnMORWeAMYYSZpglnM8i86Id7yxL0ZOnnKzTQwkBn9WwJigRiNipKTT76pUazeY2Tsg5b+P76oO
IHDJs2SHtoa+vkW1yVfKS13eBK7cfGqdyCAAOAfA5OxArNlNgZloxuIY5C4oj+rMubjbMar6R8Cb
mVzF/OIM/p8gh3HKSkDNUeK2bqd/XezJBdcyt8Ng04espDFuCnQ1VSEUkBbJyPyblZOUV81wI2qx
84mrpEkEXZCopagsxUaUDsAvMWnoXaROGpge2l45KrJp81YiGCOrNnq7mKhEO1GDtoxB88KpuBK4
7EWbW7YSQ2/06oCCXu1GccKWDWhWKDSrGAWrNABDyHEaHDlsew46c9ocJLN4PACryHwOK9Vesquw
ndzLJ8PZNjbxqyiCLkcTNFoVvmkh0CmzL03BwxDdFqIYbyCKxtm8vCqndaDEaCzpw5tS8sL8WIQc
S8oTwXgjvSkEqclg4jIFPhzjczN5Vse/5q5CuQT4I38WwnifWdURkxMkVVLpUVZKKxPupOmolz8H
42EKeSWnTV+3ksaodJLraSTThvQgCOzKCL2yuKkEw5LNu1LhDHltWnAN6FUAAjN1wtYhyRxkSyph
/9LKF4Rj/dfwWHTndIwmI31I0F3PmJrGXNpImyvEQAA1y++64lbqeYATm3dmJYPxQm3dZFUbSDRh
MroEGNyynaPQ2XuyB/wlu3TQVbDnFTg3Nw5D8TLSsboisg1FmpaIWUiHro3A3Clp6UXzyLGem7oN
6jLVAJ0sbVz6aHNqMIstNU3FtFHgplq8z5Nq1y3Z/hOmwEBcDP2Go2Xx0bWy0xrRQMuS0n+butYy
IlcmvDOijvqsvcQAgSwEINujMo48FEzg4rbokGjdak8pQiNnsLoDbc7/naO4vKbtdwVAVDXAZaDS
wBYBkYqUakNCKBwP90ZyUxu23ETWQr4F/YsuYphIzC0147VEbdZVlZVYRhUBw5wYQwmLF+Uksmp1
9qtG98sqfTTi8WER5V0boBGlju+FIH6oF+06MCcPEcehkcRfbSHtRS3dm2bkjcH0kDTar8v7sqm1
q9/HHIMYl1MHMEf09XellwyaL5GWo7XbMRsqBhQLQ4PuMq4SiHhNNct40tUgk5HBRBEcwms6odjt
3kZdXMyJ+7Q9JNspnZXshtPMLTJvmoT338DWywpdGBMtwPFXA1i5e+ASFaMTiIWjip/pFlNWohgL
V8spGmErWOupvesML4sfLh/ZphVYfZ9RqbzRQSfXoVM9Wh4CwRfJcVY5XRTbImgjCt48KPwxhkYX
BUDe1LAApthfk3zxmkJy8067u7ySTb9mvoth/JoRyH0QD1hJpfyU1NyaMQKUZVdady+ApumyLN6S
GCVcikWWxx62U86ezRxdyA7hwZNtiwBck6IZCuY66f+vQkISBrEWEwS3iRZaav2gdQcV02OfWce7
ECa+acBbN+stHkCGeGpB3bzsNY1z+jLVoDPbjLTIvwthjj9rzA7+jb7i7OhR8iJ7QCsIEPv9TEKn
kPA1dAcrBpvzfOx8ZB5phYznTbdV4/0nMKphmmiBksQF5toA6rXce8Sorowl9VtpeBTR13Z5V7eT
QaslM+qRZcEUKxO2dS6S75LSPyUE+IZhuwt18dTPpoUrtzPSxBYLCfyAYJnrWycn6vfLv2PbTP1Z
Nts3qOlDM+oionCt+Z6jdQnNrLY69Laa8ybVttM27ysmjJkSjUgMxhErpsmo1qVEJb0/oFsRvUyj
gzryjeko95eXt53aXgmlmre6IqGBrG4d4DXTTVFuxcMogy0SXfSZ+KBJtR9qwSMo4NxJR+NJCsan
eRjtYundaca8Lzo5j0o27cxqujEr7Trr4te2HfYqcHIv/07eMTBeUVmWRBJiaJ8QDX4i68da0w9R
QPZ9m3EpDzi3jVAXvdoTUsgZjOBbxSa+bsBmAnBVz/QxyucL+8C+vLJNf786AMZGBaAxL9seKzOW
x37+Qngs5ptzx8Ac+td2EMY+6VGSR02J2kQqjHezielOUc3uCfAOlrkBEcGSWegpOShLdz3k0l4e
Jd50JG+JjPXq8iRr8wkT1oJS7/teOYyTzHFcPBGMdYq1UEQLMY4swgtM9DTRvXxK3F1kzJGC/uEh
jEOYo1T6CiztV6nSvpjos+iJchg67aZF/48tL+XDkvVfxplXOj/HhMYzDYALmoSWYvTVslQHalfN
0dAjvdq6AyJzxMeyNTnJK8Uyi75jOD64IXbi8nllN5PkqkixdlD6Mc+g0+oUJH56RwsAoAJecrv/
hqYF9GLoX4sYub0+ssKbv8a3e1vtu0zGLNWJ3HYDfbvF4cuSX6UGJymxZU/Wa2LsCTH6CXzUSO8u
LWC15aswBt5iY02Eh1+xqThrSYwxiaIegbaJMCfZD3tQ2TmdNePZS8sLvG7HLRe9FsWYkkXAoLOk
4Z5lxWvZp1aZxna1nAj+lHMeje3WjVsLY8xKo8ZLulToPFoa87oU8mujzTzOpdsyxEh7KIYM2Hwg
2TKXrhCENh1MzK+07vxL95ZdaofH+ojhSKs68QrLdHfYGAvJAvQKI++qiSxkgpz2gCEUUAtK1UdF
SKwou67qT+RyoFeiaSgYaTXZCleqiFEDgmtEE6bultPgVYKwu7xpm5q9EsFYQq0JWmF807eMvEgD
OC2EwRdEcO+ZMidGo5862zEUgnWRUPoVtgyTAQ5zCsISZfHmWTDuq8TuxaMa3YTRt0b8ayRyahGA
Z2tob1DXbJrKDOoIbDMwwHKQe2E/H0oNE/bT4F/evk21XolhDI+c5v/7VszC8GQAPaNIq+fLIrZN
+UoGY3yWGAA0YYB9o1yu5mCB2w/jkeR+QutQtDMw+kZBA4Bie1nupnlYiWUs0TCpwyDFmBIf4q9L
u1+Wo5SemuWrqHFSSfRanukFHJUM4m46z8dc22AqzKjN8bQfPO1QeMOVhK5O5FU4KHAcMewgn76A
Dlei21ik3qwC5nAC73lyXUl3lWbJXW2nGsdrbCrH+8LY8b1YKIKYVGh4ycfSMrKj2n8ijAEu7r87
pzLa1wsKivgJnHwWHzN1V3Yvl1Vg81WF2UoFnE3IJOBp+jG0nQDdhDFZCBDag1C8hJjt1OVjIJ6M
qHLq8Col+yHbxUFhlWptB3XFuV6bqaf1D2DME9og0nBKoRttJt/PtQA80XS2+uIHYIFRPOydwQj9
cFESK5fwAgKr7jQROy7i1zzTv4OU8qqsq3tFyPfD3HhVVrl5JQGouHSNpbGA5P7K2bFNe7raMUaZ
xRYbiQInsBUyq9gLFnr8fupu68wOHWaXbIzrg9uBhyfMkcqOYMRm3s3gAkQrBPnZiy9dn1nZ5GKW
irM6amrOr+offWCTsL2a5IBLxuOANqcZKJp5dBhjsSvEstZ8Jex5Xnb70r4LZDS80lHvTiUIzPbh
LsWkTrrXABbf7i4vbNOZv5/a2WAGivcLaSAmapqDEFf+YI5OmsocMdux8UoOY1PnUEhyw4B2qA/Z
S3qtuNOVea05wa4sMWeQuYLDQ+Hb9h4a6rXoaMc7gC0GhLPRG7WC0BVBkRtVIKOPHPE1+jXZoKG3
pp+Bbdjxjf6JTiN1JZUq7OpNLDVppOc0IJ/K15LUwGCLrctHtmlcdTgMADUrGFJkvOIkt4nS5HBP
Y9Pb2bzszHTk2O+3bM2Zuq9kMMcVFqIwmwpWgUI6wEQmAGjWaRR4KpkBWa80zhAZgrNEem3LKshE
kzD1MoJ5WxUjZeZS2WktDmAub/dzpAL0JDBG2xwH1cqq+NrAQ8mawuYmK0XgSc41KM1fidr+Ikp0
0+r1KQoiSAEZ5ayH3y5v3qa+rxbGhP5kIGU9y4iOpLm2guQ5A7KSqfAKB7wjYpTAQH4YTT6oTSxC
eJUsupsGPy6vY9PurdbB+CdRWYKlpMDZ6RxXVl52/hTPkWNG0bXYVJy0KvU1l7SB8UVkbNRK1jGy
Q2H9tdQ3lzuNHFvj27L40aeg7FRUWjX4dxQkWVMrl0agh3GEgof4IwPbN49oeHs1799nLOsUkDw2
cnw/1YSDHA0HUHPZRo3XeT26jZKdANvHicDoaZxv4LtI5soiZqiTWYKXkpsASCLSLcCTXd2InZiI
mRWTiHN/t/XvXR5zfTvEm0OgwKqP5TWFX+FlBbZt6+qMmGuU450jCsh9gi6WTowVCYCMQdNSYBgX
9LR2YINdwhuveLl13rqYe6UP86wHItaltc9Zd2xNTli5WWtFqU9GeV/HzM5bfWFlvY2pDqappEmI
ityOQuXNRHxJ2ngvtNl9qNV2FkZf0WSCLrHFu3yjNxun1rIZJdHMvP5dI6e85pUX7LsDMNwdUDEA
KIX3xtnaybUwRkOqBFYJ0/l0QhKd6OYzmUuOmzrfS5DdSCqgbXTJkPEHMwElpl04BynoP4PUvDOM
bK8VC7FHLT4gjep26C62ijgFZbqZ2Sgxc47ybIGMdOmjH05lKW+6Eoyn6TzvpjQGhB6POea8EMHI
YCxJObQxvqzLTnsAuzY63QI08t/mB/DPu8YPsE3tUAloOXebK5XREwM9QWSEfjrE+s08V9uRE+8y
L/IqN/uGSZqfPAY13mYy2iJ2sSnIlSo7snzq0gIgfZLzt9rP7CVjUbKml2KpR00uQR8pucqfKMJi
lVmaFx2U+7/GwGKkMYakNdN6rABn6izj1ZCdavGvLzMjgPHPGjBd1EUELed41zl0ZDNA7DkcMFLr
zDsuThr9uR/8CyONcdBRMupFpg+UUw8DgLvqIdiHPzVnsrtvspW4ha062YnLgcjTCubFF5vLlMpN
SRy9NnbK3DoIfDlG5MxXf1wY2/ywaHKo9TooCQU1sHLU3dAKDszuNrqdxP0svHCUkBqFC/toMkYj
CkppCjCD+4Y319rpXfAYH3tHcsUdl5P5LBJllsYYDx1wikVtpMSpjKfExKMktCvhr98KjBDGVlRa
JGo9zK4zVtF9WGc3Q89rKDx7qDIiGNsA1ICybluQjE7A6Gv9FGg7lNWM91A9z8gwchgDgU5CAg1/
OxviAQPkatjpbrHrHc1L6exbvbusDLzzYUxEIwY9SZoJYwH17RweyvoxGx//fyIYIzEVSgaaM2j3
XPpxPyAA3bfdz8syzsMKZt8Y29CX5pyFIur+tKUQAHP28N20M4sSgAlO+YUjjWOJ2Dlr0iFtFaaw
CeFzfm167Ul2YzdAzrZRMcUn2Y01YrgisabX/5dgAJ1/9PeFBhra0cRe4hGK5qzSLpzQ7XSrfwV9
kVN7xUnf94lt/u1z/8PuYpr9o9gA8EYkBoUlgpxdazwLvDmY88QJI4AxE2qYBrpZkd90qTBJh2mn
veouJY1rrO4p8/WKY3M5gZvGzl2beNbn6YKtzNpdLNyH7TGvbBV5gCAPbSF6MZrMUhAFXD7By/cN
FU1mJ80M/KALyE2V4EscRpZWArSlFzmL23QotDKC0BTt+mxhSU7yukjiTHUapCnJ9BzMt2rkB+ZN
ZtzmpcZZ06ZtXElj7p4546GRKBFBUBPvpF3sqz71JbxB520lWclhPPFQIBWQ1yBspXPW8nMB8pPB
Iq2l3qETxZ13o25xcXeo6zjzle8yWSzdqarLdEwQQjXOgidg6ibID6ADB3MrTuRmdidwju68Qkyv
wkoic9cwuBIJjWwqzghOsgPYpYE1PuggijCABMDd0019XEljLp6e1L0ylAVBTsVqXe2Qu1FkZV+M
18zqXxZ/cOtbIKRFnMDxvM+IWSTrsZsFoXALemTRR03IyR4EW3ULT4CrowVxzFbZlZ3ZkS944U3N
yVNsO4vVoplLqESKYOYtnAXYyH3FzaFGjWv6DWbh+Phn2y59JY0eweq1XeGlXURpRlUIDRMObak1
bkPf9JNdY4+7nLM63okyHl0Up1JvhVx1CtwJoAJ2btndXjZi3ONjXLo8tulCIrAZi4d4R3bhVwyC
uvlpsH5oN92zjH0sbM0N3OxQ2J96pa22k7E2s5jpOD1ESKXg1tWTrjxcXtz2/qkGSv8yKHPZmUzB
FDojKPCkzpKjiTywmn4xpKfLMs4zS2/6/y6EOaTGbOa66mFWxAP6Np/ze7zRaDvDvj3OP0SPuPKX
dlfuOFK3jdm7VPbYSpDQRjMuu3ais7tkF+xzOz0atMLsA/nXvixvM0pCe9K/O8mcVJssIsYycckN
FROnfWBLSm6bhguEJp7R5K2McQ1tiIk2bcG7unkp9qMfHoDu9JjMMCWSGx203BLvL6/tfHDg4wm+
hRerW62TWAAxlqgA3kcEoRq9APEh8kxbfghdwe57S/dBMeCbAMJ/5EqnZvncLf3Z2jcnspIeLoI4
aAlsSucMkE0bBoy94ph+ielDjYPHybkRb+Z0JSxLu7YwRkFxMHniREYA8p3IaY3Qvbyl1OpeWhM9
45UYDM8UXR5oxMnjF0EZrHHi9Zj/h+F/3zbG8OdCi5a5HBr51rsGb56fVHey6z1apL3PGeJ3YXRb
V+sBXg6mricYkh7Ag9VXuTmp/f7ylnEXxNiRuSKA8szeUiIhsqnTrtihbQSFP9xnLkQkVxpjP8RM
ipdIhNaNNm1Hbi0KU6TgkhEXM6+ctfG0jrEeQ9YFqtnRKz00ViI9dfmPJvxU5uDdRL3d8tUZNQUQ
EuIadliJd3p5G/71oMZHK3FWuM+LGW3JeCgW0lGoHE38NUkcf8+5NmwhKQf2uBHlUIF5/NaMz735
9bKOcc6BLRZkSVm1WYx3UlVMPnjrLTEoDmJdc5zFf0T3f64LW6PvYGICAE39ftoCIxc81AFoAI0H
ivqj3ZvcgcD/iLTfJTLWICv7Mq5bmr3Ee0I6Fk7ixf6CnitgmXBcL++QGFsgTqnaBANuzpKrj6Y8
emnf+pfPiSeCMQWtWMvLOOPNN2RHI8stZeJRO721A12w0DJz/+ckXpQxRhKsAlU4AEzwTk+fwCgF
f9cd0n38SJlfMKf396zGzDVibIHS9+KYj9DBWPMC8z5Q7K7gpDh4xo3tLg26vp0XGqaLh/KeNr5U
bgrsogYc4SB4+HL5sDiXip0jWZJCGVXqv4VFCiy1H+xIzhCTzf9clvMfj48/On42RVLIUagQ7BzF
QNO/T1d9h4R5eEvDIvVVJ5bEMdu8fSTMi3LSl3oqTWQ4suP0P6R915LcONPsEzGCFiBvaduO1Uga
3TBk6b3n05/E6HzbLYjb+Fe61UR0CUQhUSiTeZrO2ZlRS6PDGcra+I4C8NsuE10AnOcjm4xV07sZ
uQcLDRxu+ANq1PDG+EMHPWVS2awdC/k/gVXBUeMnQmgsmSStkNSO63VvTNauz0TSir93xv3q8rxS
FSqwTaqV2LgWrViQ64UAA7icdtadmdrhu3GXOBRpj9TOH98UYjRbOkb3okq0yE05TNEbsoyt3iHM
VGKn1MFAiDeXUGZn24oFCnuIOmH+lwv8FiXvupbd9EptOlr8qlVoARTB4/Zj5GKE7enVTQ/mX6nt
4k53q2xnVk8t2FhT7VAbolEFBkW/Y+TFDof0ZRJLFc4cPhkgUX+ehnMJpuspOiUEZdPEF5xvBrm3
zHE7RDradSRFKmP0w6B0y2cjdXK/AHlksrd+FG7mpi/rg/kkfEuyTPMtw9xdQLWxp+sMw1DB8zVf
2zH62Q59vf+ZE+ftIFw+KIf9UzZofbXglm5aZ16+JI1owGvTM6AthXlFipkannQnpnOi9oOquqPR
KXYXWZ1NcYm1Y+3FpHRvb5jIGIeOVT/TNGvxKGhy/atmrt4oh09dT+wZ2va3Tb1h329bdLUw7lzV
FXSqiYlLJt2Tg2aXlV3vQfG5Vx9NqGfJj7O/eIWX3tdH8jx6hgfOsBPI+lz1uTktbgJxcCgCoPNc
1PS5ed6v/l/cUQyjcmlNijREkh0q7ZilL1YkiLe2o0kwfGpQCkMDIU8A1E9rV9EagTdbpHxuHPJg
utEeo5MnzNo41sMU2bc/9/bFdzHJZwTyNIwjtcfnRvyFPOq6i06rw7TJ/i9vse1v+M/6+ARAmsjL
2qQJov71XOUPydLasfB1tO2sFyOcs44dusNNydDRB/miQ1c9NMFgTNFCpr4Ivh1zxd9d9WKJc9Vh
aEyzqRE09O5PNhDl2O6idyEyUwsY+xVBAlPkHm9/v7oNjLglhl7APfTHMEiOTVA4yt3gMnto8fQi
YSeS6FNy18JC5yGlWoisYpt7BXpM51lC48fXNhR4vsgQ+/vVymgFqZm0VHQI/rZHKKnssgLq31GC
0TZdMNghMsVdAcq0zqBsQD0mNQrXGtFhpYKQWXKHTjTuKLLE3QFymRmlIsGSqhzU6qmheyVz40XQ
c8R+5ZYTWr9+ukYiU13QVXeNJTvFcWUX5rTHAIad6iFYVtohQEvdt9ueLzjHfIKgjZfVLHJsV1ve
m8Vgj5ZT/2feA3aDXoCJzxC0CZ0qa8LLWlK+Rc17vOPdOvt6ex3bD40rIxxWQD9W6RIVRsLRrZGC
rVB5cJUVFN1oO/XHlxBCZQLEZffEjf3iMwZEq0prVvDinYb1vIT9uZ5ELKqi7eGuqn5uJowUsfxa
GQCh3Brqe6C/E5zZzSDu6ttx4FCFZKHFiv4VK33qtXuLnsvmWa1ftUEkdC/cJg4emnydG7QuAPjO
jJivOoe46HuvO4U2u+p1QepYdCnyKYMG4mlpHeOuZ8NtsWMcQam51x4ZbfvwQRNEPKLd4mCiNDsJ
zTNscfJey78XqT2oAswTLogDiRoSH3nMihpsQdTP/WWyKUj9WcVbj/6sP+fiGnyiQGm7KcxjLMkw
A1O7qym4WER7tNkPdmWDqzhnFP6whFjS6JsBE8YwkIlAOwlr7RSKPgsOLZ8eCC0JMwkTnpSkhv4V
xrdE4bxoh/iUgJIvBW07vJy1+8ljY8KMt6rYRxiHj3zRC1lwdPlUgIHoSB1D7E+kZI9y/HFp1bu4
3Elj4qWYAxKALAPRG4jHJwXQV1/PXQyg6PHaY+n+1UJQW+1zdD8Y34iI1267THnlGRxa6FYYxmsP
e41hs0Ba/Rw7jSN5aCc5yw/zIXklO+tVFJ1tH2PGOySrBsRIubhiScx0JaxHJk88XfpqLYGwgs1O
6e8f8mKCQwrJMKZuzBodfVSMuzMLtIDxmona+bYjiosZDiwUfV1AroWoT11UzOIsaPf5NBeRTWe7
0ffqKCpnCOzxzejhomox0fEEsTLNKUjvU2gArPXqWlPhkToKRmqOglt4Ozb7Z438JPaky/VYd6Xh
zuFLg1jTjO8Q4pKsEji/yA4XYHTWPGpWPuquWT13CgFX23ha1MWWB9HA8jZEXVbEPUZ0NZ9iMiHj
YHX7khzy+Pn2MRb4t8nsX4XoY1yTmVBAIC2cKXmfDN4iYu4SmWB/vzKhpOFURTUgHbwuaeznraOI
ospt5Lt8JQ4bSKbJkTG3hhtlU2kjbP6sZekJJMl37aCdclMRjGeJlsShgroUWm4MDb5aVNpJclCb
xUnkTODN23lXelkWjww0w7w6+3LkzHjHNVd18hO1+332CGWIgDyrfusNryOkWXRf3pE76VUUxmx6
OjpPZAj4QOZG5zZPAjStkBQGOKWzW8z1fdpFp0kPd6VsfrvtipuufmWK28QWzblpmyKETsuzLh2I
IXhSbS8FE7E6+IRNZGJ+9UNJipIeDau6GxmTrY9eWj/HqepU9PH2Ojadw7zY4Y5UpuU9lRNTd6X6
kGeH8NilAgub7n5lgduUbg3LWYpxKYGDd9dmzQuSTk6/0ueiaXx50p3bC9oubFzZ43YG+VWpXEZ8
uRHZVfmM9mLNnuGH9uixCenaQZEtLOxVkBl5ewz+djNe2eWOWTbJ7ZKXSMaD7s/R/Pm5vg8fyD71
rci2vM5V/eRjf04frb36lL6Iwqltf7zsI3f6qDYM/Zhi1emYHRZDcaBS6t/+siIT3J1czIbSE5DJ
uVr5SRmR57WEEajAV/hHPSk0OpUSogs6gCRAd1aoD9E7FlIrT5Jha6i9mV6+l4/Cdk52nm7sHv/U
hww5ATksRpiWYIVMpLIrnHI3OqsDiQHPEvISbFeEL97CNwcknZFomYmqCnsNsR62yZPRx5lhNGxy
NU/aDy7GQYVx1XZgemWXw5WlikhFWNnPfBk8y/ZZaSxGcd3WbWJLQYHe3NgTVSK2e76urHIoE2pK
BWJRCkZFd/LM902QnXs7x7b2jvouObOR+xmccMmX+qsoktx+uF/Z5vBHnqKsCBc8NIYDI2co3eRR
fu3BzRDa5g6KrYISpwBQVQ5+Jp1Y7ZyCb2MYlV3X187cp/tmGgSHUXRSOLShdNLbSgphJmndxZLP
U4t029K7RtS6qPy83D77olVx8NIkSxdB4wNZ8/ZLX+80aBJo1ee/s8Hhi9n0Y1tWiMFbhTgdiI9M
ffW7rBN8ue3ulYtD8JkBY5U6ayxw1Eff+IhA77A+aQdMVznyUej4gu/GdxGEg9ViKmLApdC2gZkb
n5JeCQqjOowrEG6KJluDjrWtV6CnH9LXPqlPYdQqti5V+FdjPZKJCtqStp/5V+vn3gPQ7FoNPBTR
J1879b7wuhfzodxVJ/MrS8X8Zz1PlkO9ssYBDqi9V/CxE9Wl08OsF/aUndY8cm+7DjtUN9CbTya0
kynLXVkhGlt+yJNn5MGgOpFeCWIL0W6yv189DkBsXdRJN+mYy0ffIzVc+JKtK23wd6vhIKRPx7Az
WUOXrB7KftolTeP2SWbLTS+IMgVXOj/uYsVZNIEsCYMh2UFKHxNjf3slot/nYEOWwqhLzAXunxcH
OoTetMhfbpsQbT2HGlZG+ylsEPiYzZ1Gn9fqGEENeRI0OQkWwk+zpHkmSfmQYU62/5DWd5JIa0j0
+1wmUe6L2ELREC281l07n1LLvf2VBJ6rc2d+ketWgsCp4XbRfYaAdFYDNbUET0CREe6og3hOHdIB
fpuZd3Nx7tTvaii4XUVRts4+5NURzJZobrsMC5EP0Q/5x8+pENQgd5KTOObX/FjtWdSmeEwptvWF
gC64d/knpmlhQjaqUddgicTBk3a9G+1KP3YLR3rR36El+h1yikfRHKEobtM5TNAyVV1XiLi6IYWO
ueImB8Rs64fovB50vzshMvZYGWIVTfuJ9pSLM1IZOYlqRbKiQVwh4doHf5GrWE+33ZMd0hv4rXM4
kahlCIZk1hOTjzYmcCTzeWzfWc1ztz707QPBvXHboCgI4Ln1iNSFU1jiVbockicWBGTOhPkRFfHv
H7UsXm5Anl9PXaak6nWWVh+dqngC+zhIjm4vRwAfPKFeQU11TSX0l0qrH/dPlojwSeR+PKEe1KlI
MdXIIekB0Old9tZjHJ7S1u7etDejZwriAmGBReAXPJdVEq+qlieA3bSs7gujdjup8ZVG3c/oaA+i
hPqzWbt1gdrvNJ2lafCKDiIT+pdIpa9To7hVODythuVamu5LSv+fOet/DW4MHo1aI8umCH4b9b6p
THY6v7aiby84gQb7+xXirdEwUUtCxwUGx+x4+D7Id/kouKdFNjh0yQx5SWS5NtyKfKir0FVmO9MV
QVgjgE5ee6GyQrkF8RCyw0tnW/Rdrz6W+qdIA0+nlvzdfWdwgCJLRZJoBUhQZEyHja/Gcm+O326f
OdE34wKPKIUaFzHxzdTet/TapiAM00UOJohuCGsmvNp8bVnaWTcQ2Krr2QDZY3ffao+WJNh+kRUu
+qglWZGqmoXP/QeVuEN6TOTZ7tZVED8LYIpwUQjysxrJCJKmdffOyh77Vgjr7BduXCSEC0H0Nanr
NWfJxtxhtCrjrvPb4+BLwRzUgagfT7Qe9ver3ZHAIBRVrPlqTdfHPlxPNBM4mShPRLjT3xRKGRso
GSBPNLuSPfqTp3os2lE+SRl6RCJHtaUH8jQL0pmCw0o4RGgSJVOSHt5d0xa65p090mM0f1tLL8pF
o/3/8iK1TPCxgxzd5CthUjQyMVkkobXnEeFUF0jeejf5CzrfxUIB2+f2Yoxzwggu2MkTEjSdfJbI
eVFVr2qEbZTbR+pihXNELTWVvhuRyZQfF2fxSnfx2Pwy2BkQnyoOSPlk+/+QaNvetotZziOHpDQl
0q4IBHarn397G5l2k8peU4eFxSCFcHTZzp0WMgmCkEr0XTlPlcFWsxgGyplJZvrzqOyJ0vkmlFz+
BHYvK+QcU21IU6ugBXej8DnE7EIzx54ieo6J1sI+89XB7jOVWAZrrE+Mj6rZ2ut6ryaChhiRDe6K
AosGHfsVV1QWYhowk51x7R7boRQRzIs8kbunhpguOtWRtKiz0q416L986spPsvZHTWXmPxvDczGV
dQPtvZ4ifaeB/3Ypnuq8EoS5gk/G8y8lklagBAy8HeWHBYQ4fXOsdQHwiWxw8BBizKJIW0zod82X
PjquSWNbueAVu02hcvWtOHSo20wJZYqzwrooUHWDQlx1IqiK/lk2+rIpHB4QZJFy2sLJRvOlGF6l
dV9Pgvoe+4nfr9yLCfZBr86KhJmlpWFjlFMl72O18ipNRK8s2hPuzFcSTXJdQs/2vHxo+vuWHOPp
9TasiFbBnXg0IqXDOmBHVPKw0F2fvL/9+4JTaHGnPQppPhYd2vmgFHpfaKWrY+bEsj6TSpSFEa2E
O+9o4WqMiTWl9eW9kfhdK9jv25sBFsxf9zsfJuhfmggWCS6z+LhIbieiyRCZ4OLRUKqJNKAY6Mo6
eP19uT4vInF5kQnumCfoPktxtkGGEXpVFhThwRh3t7d80wS0UhViQRH4N/p+0NQq0dRFiKoVtw39
THFHzb9tYnOvLyb41AKUSDGYpeN4J6WrDq+YfRNc6ptue2WA24lFIuEaxshdxPlTZgZddtcVJyLk
FxB8Kj69kEpKnTcRDnhanNvy/WLaeiksLrMt/Q2ortbCgW6vVckyoOyKMZPoyfCZMCf5ZgSg53yW
hDJv22XHK2ts665gMSUT7ir6Rsw1mY7hI6h1voaRa9qsopwLGwDYsb61OvaJr+zpdK1Ho0DHXNwl
H/p5cPtl/k4cUszvNF0KWpXaXTMIWou2I/erVTL/ubK6pKDTWFQ2kbRgRgocSH59bD+MBxlElvIX
UZVe5O4cSK9ozsPgHN4JZtwHRENFpBSRtopMcDhtJOYoZxri9kg+KBQqbLFz+8gKHYPD54n2jZmb
QJ7RZ5X/KjDJCYlBtNm2Dn1IR0/7dtuiYEl8DqFpdZCZzliSFN5L+nkVdeUJMIJwGNEY1QK6ZBC6
aBVyOk4ODVK1bZwU3L23FyJwcT59kCwow5is2z/dG5ibtDwtYD0Sohy/aD0cTsRVnpKFoGiloNU+
PlTgFa2Up1GUsxWZYdt2dXQMpBYng/XcG+rJWk9RvtpZ+7ha/1k1juUoL0eUzyDMlTkxEk6UrsD4
ZqHvL+lERQLRxnAoQBdUfsYI425Kt4/IIen8NALBnHW3NEG7DHaevb/tCdsNJVeL4pAgTuUmakx0
gk6O9hGMdh9zdAt19tDYpmt4LdLSp/5u/WH68WPuyIJniMJA4AbWEg4kBr2qV4s1//2PYjnL7PWY
fNcYxfKInEzqmQWIdRM/65xO9NDaTsZfLZ5DkFEyKpKxJJdxX7/TXPQqBfKDVtjhDmLtKHyBOanb
WXvJv/3RBZc05QK/IZbo3IwArqH1pf6uax7VWPAm3h4vvCyNclhSG9ls1ayJlNE851AasSUnP4Yn
3TZtyCijP6GqvdvLEt1hlAsF18HEIHgP7w0zG5Ks+9Kfj8Zd/UP1Czc9iNBFaI6DF6lfx8iUAJdM
d0T1UtQOLc/AYI+6i3yR3IjgZFIOZFpLR8jD6tZTN93VUh/ZZR56co3qKZRVlmEP8iinjuNGANUi
X+GiEW3VSadYLPadZpe2T0qSO6v1/fbOCS42ysHOOi+FGscERfN8Z5afJWH0u519vXJHDmZq0ChN
nckoAb+iYR6qmE73wgrNtbc6xl25+zn8UOq2iLJbtG8cwhhppc19jsA+hbyPtvvfmIXIGQVARjkk
gc6sVKI/DXSn/YF2H6becGj/RIfXWX2tYyoIfdh+3IBNfsiCxFO0JBVSK6MBImMUeiW7z45JLQqx
tp0PMncqxH2gs8ntWqYz9xvQ4BUtn1Ky2lH7Lopeb/ve9louNrgNKstQybMZp3iV6ofOXI6jVcpO
FVf3VVeJqlnbPc3WxRq3T3rap4UaolvUBGs7BKtrgEYp21rtvNZ2fEztxNcEC2Qf6ffN+sck34qb
9k2vKw3CBmt+iKegjDwrfO2L70P98faX3D7FF0Mc5GtzmhYkZSR5SuJV5byrpdy7bULgEHyzrbzW
EEVKcGH2+vsu/LEYJ70XxAQiExyqT4ToSVPjwNaFccpm6qtSBiJaK/i7lXB4bkVQssojRB5Z+k3X
8LnOmSa6g7ffyZcNYUu9CkzbRu7NpYMNVnJi9IwEXJ4g+2N0YpGvCukftkHoYo+D8SmDkGeqwNPe
LsTD6paudoyf1QdI4waQiwn6IGGm3UFwSW1exaosK6ZpElP5TQKMTnNZpzHezJ0XBp2NDgKPOsYj
XstoHhK1gWwt89oYt0z09FlhlCDer9P2UVXnYytnTjGTw7pInmFUAcS8BH6/dYavTXJAKAOSFCNj
TcKYg6B2fF8Q1DKyr7pIjnAToK4tcXDYaeMSV2jyfvuS6nccZIiOUG9I7BhcvXWABh4R0ZNw9zhQ
TMu2WPMCfazSzgzWfYMEi/wg3zdohqqDWkQvvQVTVyvkyxtmvxi0p8g9zOYuqU6LUFtIsFl8ccNq
aW+UEhoZfzLURx4aho5sduRO33du98ZiXb4MH7JecAy2oOt6ZQwPrs57VpeasgzwEq1+NCQnje/l
SNA+uflkubbBwaOuSNkw92iUwQDAD8XNMXfwNhDr9IVdYGkQFjxPRxGP7uZz4tosB5e0LbtBTwH8
qHcadvzK6qEoG9kSddh8RepJr6LIbfNxeG2Tg88BMr9x3QI+red+L7/E/vBSgSWFOosP1fNX9avm
yUc19pedqB1BdAotDmK6NZWjscTrCd0Pb7pbsd1DJedInfI949NJ7ueX6UgEKLMVCl0vmEOZ1JhV
qzSRI7b6oKs+Z/QF89vznwT711Y4hCGFGimUvbn1bvB0FSXTQjSAIDriHKCEIGkdaYJKVpu9qtkp
bJ9vX9639weL4V/QEZEThTH8qUF7Wk9MhqI9zi1K85CcdMuD5OZOKgKu7eMN0TLd1CGIzPePaYYq
13OLYgpeSUodtLjjEkE9U2SC8zslNUNJMzMWwn3s5KNMgmz8fvvbvcWbfDyK//4/y+C8TEkgalnO
b40waLh1mb5L7eledDDutACXTJA70qlB7iX2pAdR4lm0QM75tMRU0O+FaB9XtS7hOTieoAQveB5t
u99lhZz70bKbVKqgUD9VDzn400395fY3FBjgE8HaHFXZEGObpvqYIciZH2///vYN9s8C+EQwyDDi
jiy4kMd+J2nBpE8gvoL4wqo7oab+QR/IlT/wyeChwwjwUkRYjCIdMZnoQrbjIU1V9/aatqO2y5q4
i4tKmlqXFgZ4dOshWx8jNcWMCTqvk7vadEehuOW/BDUXe2wPry5jHfoVbVohkDLAygmGe7t4lBzi
QsTCL+5F4xkCt+ZTw8OqZpKxluBQWv2qvx/6XfUnI9nX28RDQw81ui6CiaX/XGHel1B3io8jCJtu
75Pww3H4UA99mJYhHmD5af3Iym1ZoL+TzmBzcONHUd7kX5D8sk0cIMxj26slIzJ9U26xlQ+ln3yq
3ySfIyf6WAfWQ/XlL1fI4QN7XqYyJM9c8zy64z73oRn3IGNQlD3MQIomMMfe3TcAl0/3VvE4FitT
n8Jlta99aH0cmn2KpjW0OQuQT7R5fNq3MBWSmOjqciNKvanAsubKrefSt8LGSRLVNyckVxYj6Kwa
h131NMkSERhshzH/bOlvaeAwCqWwmDFBHb50S0CMU5d+bmQBBguOHE/ZqkVFoyQUnWXpGgaN3H1T
K7BxrIPAjCrAej7xm/TxJOes/3A5MPqo5SVCKv2JaW3lSE3Y0vveW9zWWY7zWXrTjKEP0854bUVu
JFov+/sVnpVdVhs9m74l45cJpcdkiJ1iagTvC9HecShjlFq55jnK0BkYcE39uVvUHcYuoJhGBMdC
tB4OZqB8FWsRqH3d1tiFvXVCAtXOibS7ffhE6+HgRaEGfltCoEj1PfjtSsiTN+2rLOqzEZnhEEVr
pZrGAxBFidOHrAEzYJF+oRlyPvUsuEcF343P/Rq6/v91ixTzMA1RkDWvptoLPpvICJdKzGg9kXbE
Z8siy4YEuk2Sz7VR+X+1Oab6q0vTRdWzsERrdDMlXjnQQ7JGT6UOgTBZxAkuWhAXfSAFW0VmA7+e
VZfQ++JrLv9d6M5T6ijpYKQj60ScC9kblSnIzNntaRnc/mabHY9XcYDJVnqFA12cK+FCULBVytqe
fiyVt1CH8Sql7wJKOwjVC1pTRJ+Og4RxscK5GZBVHMOgmB6n6Nik7wSLYjt944o0OTBYGwnRzU+O
vnbfPEJQcEdO+WeMUSOVIRzFE0C6yYFCKoW0N0e87htyl+bPjfl6ezmi3+fQoI2MWCtHFIOUcXgl
eW0b5iTILbP/4o0PxifRysIkyWRiCWr0vQPOdLjep9eCSI5mlY5WPN1ekQDf+JRaNK9DVqP9GQxi
x2TQbSs6y9K7JPt424zA1SwOEKpCCte8QZWwyVq70OZjshCbCPlXRGY4MMDg5QrFEpgZdOnYgStv
Wpt9rYyiYEz01ZifXB1VGTdCWLNpIOTqPKZSFrvqQ+LFkO9rETRULqgJhl324fZHFHifxQFEIylp
L1tY3VR9x7m180IU4LHTeMv5OESgWgTn6xPDXVdlL093o5n4aUYe1T55qnphBCbaLg4cap3I9aTh
OOmBjpQnhFmO5j6/11/Xnf4Ala0Hy2HTwj30hoy9/iE/x5/i74nwjSf6rjxqFPGcNSyUWLOntTyu
87u/2zcONcIl1EnZI2lGlLOsP2mz4J0veBvofNIMHSGDojQsdYzZp/mUeeF+fsptC2WhSPi1bvuI
zuu19msx1KOOC7fOKhs8HDE6JobasJv1FCuiJol/SU//78mhyxxwxAsjp9HQnbEcis+gL9jVX8Cr
1B8USOlU90rpRH4uON23DzcE43493KY6dJhGZhR6/bMU1yDQe+kJFEDSzL/tF6IvyaGImsqJOrCs
sB429lJH9mLdV9IOwnZ2Whf2bWPbZ43KRDYVw6Q8oXExSNaQsCimUAtH7v24o04jGqQRGeFW1BIr
G/seqYw6eYr0uwqvVBEb27/USS4L4VAwa6um6Bo8l3Q8ujMv8lQoMldBves+qvdsPH3ZQUVkEn2/
fzlkF7scNipRKdd1g5aJ4TB4LHtiuqFvBCx7Iu6N3naNizEOGVcj6TGbrUF1r6PoPBnRykAchQ6g
SiJn0KILEGQbAS/mOAQkxjzW6YjkQr+ixixZd2E6/MHQkCpfTHAgOBd6EWcTZrR76WCO+xXdMyKZ
JYH38axFoLyg0TgivzVnJ702nH52NX0RoIPICPeA6qZJzoYGLX5GLoPE3fIxpXauo140ViDYEp7L
uF9GsHjUcPOmvUtB5ipXIlU00Uo4nIsRkrVxjzyqJZX7cegDRQV7Yt57t4FnG07/2XieeKgfydiE
DVLqGbRq8vGgWo3TWh+VUhDJ/sv76WKIrfcqKNNQHEBLGORPlkMYwAl2a2AcmCCHSHDtXy6liyUO
CgzUwFDCtH5aag4pmE1QMP1k2mx4NPYgRrr/u2/IwUEEfbdUY4SNS3qwuud+iG3J8GX6JwOqV4eU
5/BR86Vb0EmFj9csd51Ugm66fujN/z5JZkI8XEVPCcagdIsfQV9rKg0jCD9cjIc/W5n6Sao7gdf9
DqDMBNEwU6SomsYrrllmO4cmBL3xmK7sUd+VSmWHi5/MsZ2KansbV9IvxnjgIVUxz3i7gzHwDPUb
tAStiGXRs+poj+Y9uM6hWbwc4//8ev/VKAdEYQpWDdC0ob973cXDD0wSj6LH4cad96sNPvpSh7Em
TFFInapvqmZ+SyLjKI1dYGV9hHzl+ljoIPmPCrsxjYclk7027D7c9v3fgfDX/wMPU20J/t8BU0Jp
kh3DqTu1tSzIjQrXycUtg0o1iczmzy6nIVh3HXgEDqPHWOoNzVb/cus4pMqHruxmBXTTxfiiZq5O
XmgmaLbb6Mv99bNxGLUkjV7SAmxIE9QU53edUz6Hbr2T7ta7HuzCbVA9FH53TFP3T7bLoogzTYK5
Pg6qkiWbE7qgYayU+p1Rh3uUgYT9cKwL4Nd3KhbHZjaISdAjwFflkgT8gMRc0SbbVR9j3XiRovZO
Ahc5WOc8dZKDfunfd1H6LpdE9FosTrllmvuuA7rFIl1nil7+T3b3CcwZKThXb3/GjfLZr0vkvmPY
JZSGJSrFnVfcKZAPLc7mt/C0+IwZOvLBISDuM9wEzavPyoWBFgaVCR10TFw1lZN+DFeMrj6p610h
p//5NfLr6rhocFzkQVp0RFG4aJwRkzB0hPZgBtJFgaF/+Y4EN4Gp4bLhFRsmk1o6Grh/8qpivvRU
+pFnPJXHzh1OigfdhnsoiN/evE3IIhebHJz0aDMZjC4BExkoLfr71RAdboa7vzvhxQAHIHLaDnFU
KSryT0wsOXfno+WNDkYKfcklT3+3Gs7ju0Xq0CWGh09IB2+QpbNkWf5tE9uOd1kP5+xR1FhJzEI3
qez3ZUjtSZucZIbqU6T6JBPNf28MGML9KIADfCqUmHxWgXSZKkUmMj6MWrjwctd8QP4O7B8/D9cf
9A/+ao+7w2qQ65JQRzQCpkdXj6ozWkycQqWCnXrr0v7NL67WxTke6KerLIrRH6OCorn9hgr/2Tg1
kC017nTQcDKJOvAJZ350z+62OnLyxu4ngfdvbibVoHZIkWrAFfBrHJ6heRedSPi4TVt42XpfrZFD
pNDD64IM7287zuZJu9jiK/CNnoRanuN0j/MHsADZpSI6ywzzfv+k/6yGr7uDn1NrItYfuSpoNJ3e
G9rg5JFvdQ9Nf5xDInhebjRxMVchli5Tw9AMnm9UoZo6WhRvi8nBMDnUtHzlmD6TPWP4HtzxoDiG
0wb0AQ1QaM0UDbBtr/ZinbsBkjydsqU0EGyV9yn9ViSHKP9S6E+K9XHK/3u2CEs1QaOC2UcQ3Moc
iq16vPQDG/MqmvelApXZyBmGH3/gIFc2OPBSw6WXtBg2wjVYqkcDafPbBjaenb+ugsOuvlFpt1CZ
bdjoJsfkUO8oJuaze1Hv6ubeXC2F25vFqCjVFnhiOL8MpHYQbrsy2SnpQ1iM9jgUAlfcPFtX9rhz
bCSxVYYxbjG9uatSz6D/OSP0y4d7+7BX7/V2ssomlbE11fwqxe/M5jDXpWB3mAv9dnova+ClLKNW
kwCKIMxOMtVuUvCpm5ltgRfnthOIzKi/Ql6upnM21gi2pewpHD5EamajM+e2Deapt5bC3SFDWcYa
Nhrd9ekrstIzOZoDZhX/KH6/+mLcFUKapbT6CUsZil2rJxi/GN3bC9l+bV2Z4M59CpJ0SDEwSmW0
YGNe0DGhn6oEUqAfLVcVxEqb8fqVMQ4AknWB2mKLUCmWoDqR32lksOX6cczPBLqV5AEaaAJn2Lz/
rixygBBGhlUQcCu6cq/5YTN4Kpk9ber9JBzcaRKWSNjG33IMHhciDbyaQ8qmIrrPTLgL6roBQS6q
d9ozZLX/CBbwm1A1hogW355VDjX4eQgeJto07Jp03RfIswo8ZNvXLzY4J1RolkFMCphqfpo8REpe
fi9BdlpDtp2C0KB1WN1HdPdtG6VoAieICYnOJVRSYq3VVGKCUAHhUDn+oAQ3Lkkcg4qQfPtRgiLM
/0xxeNG3VDeNWsWw4ku+l+zYWT8kL8XoJU4Djqs6KL4ksS2SAxWtjwOQJQf1WJsxDeExaHoZMOiW
ykmodMr25nd3vKyN27tBW6yxi2BmWm3Z+jEmomGc7ej96utx+KFLVK/1Dvhh7Qav32ugetSggMKE
SFpH2ot2a4NQm11UlxVxENLIadF00qq67cfJw0zO43rEfI4b+0nQucgp7hUH0r6oO73R1gSiqbh/
wcuLfQ5QrNnMUQcFJPc+wMQhDuvo723ZZ2Myze722RNtH4cmLe1GTc5Rd4jqo1Y+TJ2gm0q4e1xY
UZElSWoL8Gjcs9lJ48MIwMpt7TDs6yC8Ew04bV/N/3w8nv8pksY+NxrkaxLrWa18kpzaLLj9yUQb
xHNLNxmpQ5LAxuT0ic1kIY2n2THt/g4DRb7QH7cvmMuSOPTIiqynmFlk2UrFb08jFICa72Ftl8+x
mwWG9zPnrH7og9Bbnp5Te3bmt6mP0OuEqbjt2+fyn+FQJUqqcQj7BEMGyDPqTu4qimM5gw89Iq8P
8Iz/s/vnYpDDFwgCaTQBALjl/yPtypbjxpHtFzGCC7i9ci3Wos2SZfuFYclu7vvOr78H6p4uGuYU
bnheJmKiu5UFIpFIZJ48Z/nZmEHSvnJ2c7e4eD3u7DSQ0CkqOI0USE8HoT+BHzcKmoD2kXhHYT81
ua6EiSujLs2GCelsXNw99jDzJy8+iH9A1vNL+GJJpbW40FRjxIHrIvRdxd4i+ngva62tVJN7+9vx
DhsTPGJMCmvGAuhvNmVWZlbnNctc9OQ4Znao6X9dEhNDtGHKFRF8/zgB1Ok6fz6oFxOT0MgKOL0B
zpLYiSCUJOOpA9+VE0E9KFu/LGpn1dw7jXM3s3NB2hrWS0OtDFXsx3oRCLluryhM9qLICfA705f4
eCZqX0RT0ZAXmY+XJ8o/3Tfpvg4ANX9sP6WOEZgv8V1kU8rd6bWH1I/p8KYgd6+Wq2H2wQdunK6K
SQF/rx569ZLLwR943+bvMwncTMxsQV0UCU52FrqTkn+q8j/p3GxMMKF3DlVNXge8wecudVMtfixr
Ykc1r/q/X8jb2GGi6hyFqtgjCDn0uXqgVV7BAiGm22BmvD6lnmCXfy2eBBEPSiO3IGbUzu2Pydss
JsxC7a0w4wVpXBZ1lxKsVcLAm73fPVqbRdJ/vikATF2XNiWot5zWhBalqB9HtbbXsuPUGXgrYcIs
2NR7pSD4lsvqlt2dbDzf/lK8ZTDp2RqVXdjRFzORvsatK1eXyOC43e5NsflSTFxNmzmXkhZxlc5S
ZUeQIWGeUzzw3G6/abixw4QGsTVauV0RhiCQdifbsf0xDXMvuO/KsXRnV7UTZ+JqWPC8nSVSEfV4
jSqE9I9wrsHoeGg/cgnAxU/loXfpYsGO9BVUP/8vuBVv4ay2IcjVV5JTRIJ4VLwvuiVYGiaPg8jS
fgAT7dMjBhY9zq7u5nHXr/3xWTb+347kH5BXm6zBrA++rrX+HFa+ri4nEZjH2366f2tu7DFBBRMZ
01gt6HLTVI2+OqOjGOg+lVLkvaV5S2OiRzgVhiFE+J4Jbk0QnIuDaUVgCZ8Ep0lb9/bCdi/PzbqY
OKJkRdcVLd5nPcjtMu2ZdF+h8DImrX3bDuegs7qFXTzW/TIh+FfZq1kBx548kYnXsOQZYaKJ3M6R
Xi4G4m4OqujeStTzwiWT3S9AbD4ZE1AGA2PBBXCEIAbpHcWjPdEchEnxK322KHb1KXKq19tfjxOG
WUSOqHUaFIywS5o22+1c+fR6u22C/urfSg/XVbE4nB5qiLURYxJ5bC6l/i0tUCZK35bhSxRiDGn+
ctsaJyizwoX9oihKoyAJjYM2GPzCX/0mIAedk9VwvJsFAkZ6m5YTQVYzjS+4BsDm/6mGHmJZ+beX
wwsPbKc86ZLw7075ZK9edKDUCySgWJGcz/BHU7FbO8XEh7zrlkLNaZEIoUiG7kMYRGfEWbSveQn8
/ut84xVMeEgNg4hpjhEXennSN/L731QftR05PBEyngcyucaaqEUzpHjSheVDljuQtXJ7825K7g0z
WMOZU2nedw0iySI4H9AqZGJFLgylPCcLaEVkQCuV77om+UvZWHmzcE7W/uG9WmLihRDHXQwFH+Lk
cu1moXHAwMEf+TmanppqGorOysZ101pHwiRhSqI8LeFZm7pDWf1YTIVz6+5/tKsdZovaUa4LYUXB
QtIP6Y98eChRHJE5VwX98r/799UIszN4n+q91OPN3eeyhxZEEPfCd2gnn5O5D5pB4wyN7RfVzKs9
Zn+MJekjmfI8/k1IRom7qSi0Zq1uDm1m8sSJFTRVYNcHdhbTlFVdlqWP37NJXYAA6ZKsRSoxeos7
+bkDyhQ3t8J7Sq4aculk99xva44JF1GZhuugYwoXXZRwOMzNC2c9e7fu1gATI+rI0DIAF2g8ooCa
zkpc4yua3/70ZbU1EBF1bz3vpt+7P7Y2GUecCFglqxFxyYwMK89BiNt3B2jvWG0z+HE5eIQYSDUy
TkFjz/9lERA1Q8V8FWGVhLK1UuRFRNCYtc4iIlR2hCAmkNpNOZ23HZi0oWwtMY9lMyRjNITYNeLr
Xz4q5vfg8gGRD2X/pSk9T8pj302uS2MS3B78dWLVI60YtUs3PDcmb1SfZ4Dxw8roRaiNAR4BsQrX
NNVjwWVJ5H41xhUxC9SQQkaorST9uZDIw9qUqNvOh3ZoDvkkvlWTdFYT6akVq0sqQYusz45KMR/C
XD7cPha85TIeqlW6aeq0lVP22idh0c5i9e22BXn/4F23jAmURT73iUmjfo7L2XxL3BXMRY3fv3Yv
xUtid18WAJZaYrV+egFLyXBKIR1q3PG4UXgrZeKnnjR6JzX46INQW2Nc+9OQcWZsdnNugOvRWVTh
iMC9I6ZuYmaCzmkVTzPwGwrG7tv6uNT5FyHTfsxFDyRweMCk9LFqe1c1ofmeY9jNCK3ZhI5rLrpq
Pbi3P/3+kv/9OWxjJGxkBRJEJkqOneQmMlREjfLlton9CHc1wRTkhDUWI71Cq5hSVVO6GcXvAvnA
45Pb96GrGSbOJH1PlJqqVszN/TplzpgkVi5z++x7d/pm/1ilzSJcKxLPyO1kHzmrPfhGMGLcV33S
gfOn0MvphPYKVC7/x41igs5SDMpc5gijo+krEjicf97epd3kYbsw+n03jtlkECYbeyxsfKeTbcop
ucSvgm1e9KN8GN643PA8t2DCipAbc56FCrjQLuQ4B91l8LOX/E0MFN88Nh5IYU/VSXAMm9872y1+
b9fKxJsWzFRVM6HCNdl0TCN3UkeNrOQx8+WH9VHxKbxOOwmB0dqFzknXd/0UuRIwTaaiyx+/bfOd
wciX6aEIP031dyExLRI9mPH77c3cPdUbG0yQMeIlVceQJmbkyVwXS12+3jaw+5yiGd8/q2CLdUXR
VpqmAmNKGWFLR4KYiQg4KSrRIMfhkbNzlsPW5TK5p7LOcM2oybwmr4K67b/fXhDPBBM9InkhYk4Z
B6f+Pa0StK2ebxvgfjEmLSmqYglTGp/UT4afHapLZndO/ZmqmUQOr9/NWw795xsny4wl75QYYd0E
I84cBw3hvJ84Xvxxo28MdHVcFyHc2xmk6Bg3UtBqkGvucuf2V9s3Q3RFI+A9Vlk2FNMspbCh6MOl
84xosFWwhSo8BOr+x7oaYSJRVqaQ6syBO2/inyp4C3kU6LxFMNEmX9do0gT8fSk8pmpQGS/j+Efb
cV0Ck7mgmmoUXY+sQjRSO2xeCGjBRimyb+8G/Su/vfekqxUmrCjJUglzA8gBUIH6ApVMklhGGGhe
qAT6xOvv7iJu5Ks5lgSFaFHWmJR1muLYm0N4qSE50dg9kCIg5UqdDICRGWrurR8fCyfyJE7LiLNv
LCtKUvZT2OV4SIS5Zi2L6HeJamNCjJNf7+f6m3UysWfp0qlLcwzcdK7hC1ZnIzM0gsTOnhtUwtSg
4IKI9xNuyZAAOyCSYrJZTKlWoWSs1OUBHlmdwacyqCAUB27QxABEfcjBY4f/tUZ3CJpPwrG10fF5
WvzbDrVbbUTlAGNiBKOgChvZoSYYaWUBiF8a1M+UO8+0iRW+F05ta7yH6B6iY2uL+cxtpVaGSS9e
CtGeg/UAvl9AtONjx9nQ3XiyWRQT6bVYGLNxwqI0/O3oB/QMOedw/y6RMVtBFPxkqNf9Gt7jNiqi
UcU05Oi1wXRJ3EY4IP88UhqC/GfNFendX5FBgGfVZED0mQiWIET+jdaiWCPNp5zUkmU8hB5KSzkQ
pokjcRKM3bMHgALm+xRNJ+z9IkxTSgo6ixnKl6n5NndeNsicTGy3BrKxwcT9IZ8xFqzizl/1Q7Uc
hfptUAOD1/HYDZobK8y3q1spLlBTh4uP2iuK+Jg8Hu6LjvhaW92Ly2L3Qur9ybHC2AiOlITdMhkP
rCdVmpQetzMtZI1Bep/ZPbB1ilv6vGrLbtNU3tiivrPJBFBsAVPVDFsCcJihX3vhQ30fuVDdgLwZ
YAnZcwQcSdpYHQ8Dtn8MMGUpwz+gmcs2k0o5zudQQL2T9E9l+Ggux74LGvVOWtw0f4yH3FpCSPli
GlvjBK5d17laZntMjTp2cx6lYDcs77PlpVGwrfVDOxGOi+4ePKJqmojgKBrsHO20VjMYJlawwWVn
Nf4apz85nrIbFDcGqPdudq+eiDjEg055VKiOVGUnfu9SgV0uEyz1ud+Sh40lJmZ1SwkRxBqbNXrJ
HZVmT73wGa0EC07ipd+4xWl6rn63Z4qmBlFRU2ang8OhztJpQrinLLCyjRQSb73CTZ3kZ+SL96u9
fp7up4PCGxXbjVyqrOIyA/8DwtevX1Qt8yovdDAjacu9Vn5Xs4PIY1HZf6tvbDBnLi+qKRIU0Kj8
XagGGrmxKF3/ait2fUw83vDn7jyarKqYtJZUBcPWTA3HiJXmb2xr9JlkVnoOH2XcABSHtHxd/RQk
B/1fQoZsQYKkROQkr7fddPcYbMwzV7c6zlq/0vUuhmEtzXin5tPjbRP/5Zti4g79LR1qSIx/Djkx
w55m6dpF81Wv8Stbe36nXxTEyNze5653qv9aY0cWl6ZHLyPFOK082+L8tjTnVPgiLp7AY9nYT/U2
lpita3Nl1RcRQNbeGR3JkTziJm57auz6WbByR/tKs2nRGS8QH3kXnd6nHdH48kfJ9OZnMFtYRtmi
5QOOo15+zcNnPXyo+k+3t3D35GmaDNYBXZVw8f168vqxDWdQ5qJQXX/N5tGS1m9lw6sR727cxgiT
NJRSSao0oXPQSxSMpnFRR1DQJ21fQT4rfZ5WjXOZ8wzSf76J0G2Xzn1DV5UK36uscIvmEud+FB1E
ceCY2j1mm7UxlwExhLjKVKytAO/9fEwX3hmjm/xbTN4YYM5Yl8vqYkJ2jDYM0WArUXczgvAgeg0E
k3jUKPtVvqs1Fmk6YQKlqCPk4cKhDiSn8xWv9rIX+dkIOoeCNCK0RCuvvvCogTjf8ePVs9myaFwq
kAmivEjSY5E/GOTzbUfffxlvVsYcJp3MK7i68Nyn5PcUw5U6QmpnPkYo7sdXubb+loEEZeLP7hUw
pa8ir4q5n3uB2AOwAwL1OHYArI+KCsPzwL00rQXiWDCwtYfkPHm0U8Ov2O4fgqs15sKT1FFZ8gFP
cUOfXKUp3oi8PDSCYK2l+tgVvPnr/Sf5ZnVMKElKvdFbEWSNFJmieKDdBS6qPdHxotDSTqXPddb9
o3FdIRNXpNhozWpGmKZqxzqI5cwnEJeCVaTwwieFU9nY70Jt1scEFS3J+go1NzxKSkw0JJM1CrOX
5LjC00g55lGNfCIv7qKlcbohejCq8tSvedC2itVq84+YOzPA9Scm9tSGkMwYsMLwrGSpgKKBf/11
uQdVwRn0lZh2tW4fIfo5f4tEuiLhSSvLUKNibkUjjurMiOG+JQGuWtQsI/cGEKFjAsy5bWnflzam
mMNaovBREKT3jvQpuhsD9QBppQNIu+ZHqkiAKf7JKt5u29w9LhuTTA7azGvYLgIu26a6k8x3ZfoL
0DdtBRmVxmXRoF/qty8JWTjM7qOgpHzkVZtgF8ozKXQUIzDy01loaDgkb9y2by0Vg8lDc5Gac6Ic
0io/FYbMGSPbxQyjIKFgC2Ef2emvl6MhRkVs9uiK5TQlfRIfR1DxyqDySI7QkXdLDAUm9kgfNO+C
P95l3Lbcbs6BPo6mGJifQUvn1x9AqsIIywXvJ1D1q8r9Whzj5P32Zu5nplcbbI+2xZSObo4fZBCT
SxEUlW/eQd8SPCU51U827NsG6W/+bUc39piP2s59tkYGri8qH156mMwLqG4Qr0y2y5mABpKmqPAb
0IQwQVY0a1VGVKGTT1S7dTyovmGhH8K1tHcfbw0xsTVP57ppRnhJNdWQHsWR+Hn7i+1FE0UEWYek
Gzh2bDlVXUlJohzhVB8/YW7MkivRK8ZjOYqcsLW/kqsh9h40xWhYShT+VND6dqeex8bA+/vMlsS1
VA8LRbPKxkMmXFKNc/HwPhSzE2siLUsRIplVzOmYT4ltNtVhVkcbVBaPt/eEtxTmimvKcQZ0Cnui
SG9EOA68rs5u7Xq76cyNtZhyvQwCsmVKYABuCTcWkXdRoFjtSwpn43eDwNYaE2i6tlr7nMLb6y+z
lz8oBypqU7toTDjpqfZ5t9YHEzAbBDb22Ik3rUzLsdZBo4pRHI+0K0hZ0AtQSkuP9MZJYulUr2sA
8nE/7hI3N0KnkdIvnQTSi1XUT2Ete4IIkcS+8fQRotZzCxo9DXSs4K8Xssk3V1Ay3t7x3axm+5uZ
wAU+6qWoZzwvREwQoZ0x+dIJfSIqeyY9dtDkSZwY7QVOuNz3aR1TdEDW4jJnrDZhH5mQbMCrKT3E
KZAZk7W2d9rMQezt3TQKHrb/MSP/etOUKBEaOVS2HFF/FYsahfdTn/8JtG1rhEkchF7EBEyCPFsM
P0vFj4Wr3ba7CkmE3LSuEOCfWDeOkrUvV/p8zo5hb2CI8iAYnzl+QD/Fb757NcI2Do1uisQowaci
/uI2j7lnPIgPvSv48gHtUe49Rjf4ljnGAcymEUZwpqLuoNihD9SmJwZji4OpQtCVdzB3w9pmbYwb
DMrQKKsIY8Xa2UN/xPgBx5/3kke0Df6zRWzzAELuYtIAPuB06WHtn7VUt/Ia757sWZ7eb+8UxxtM
5joTSaI18oo8dZTuRPNJrAO944Gi950B/gYyXgNdAuYeyMiYmamQ0QEN7agfMFZm1W4VhBboYG1e
LJD2cie8Kv61xlwKbdiqY1HA9VRr9ci38pw/Z4fc0SMrPCsXvFUD0aov/79HMs82c7aMrmqM2sTG
0byNAu0m0EQCMunf3rR9D6SsbpohowjB5AgEXEpdpeAmGsLOjZrOH5fB+d9MMGnCJJSkltG1dro4
mHRo3/yR312XwPhECBW1bliwhBizYpVyyiqQjrWvtxex79xXI4wrENJnYtbgaSDUhl2VqjdAOWgA
adNtM/t5CBLP/+wHs+1CLLeNiakCJ4GOn/SaZMGq3mshREimv+YWk8P5alXJS2R+5RjmLJBtgkkZ
RmpJjAwrB7BzlV3Kfz3HeJVQ8H9xQhX5EB958if7l/x1uezAlVINYZbE8I3FzwOaeBWLnwE10H9O
7yjzthBAQ5uH3uL4vMJE3bWulnymjHjN6g7ZmyT89SffUpZkMCWqGjHZoFv1BngSKyTendsGKP9c
ikviE6s6U+GTyGu90OUN4u/mLRuTTPAtE6DowI6Lp6twbhMgh8CLNtoybx5/t/6BZti/S2PiRVkW
Qz9RuHyVHHLil+pB7lQ7BNSl9hv1nJqfzeySYaS4f0jES0PaPwkmG/tMMAH+ZZkXCeuMpIOkBMDM
3967Xd/Y/H0mmMyiKak6LdCvMZiVc+Hcxzw6nt2TtjHBhJJwXhtppYV5vciP4Wi66aQ5ealyQsn+
SohmoJwhAnfBJDJNtyRig+efU5q+3p2QYd7+UvRL/JYoyde/z5yisY6KDASSYMwv/jIF5OJ3SfSq
aqmdt99vW9otJ4L2/d+lMIlsWI/tOmFoCY8zGcKOtTeealc6Lg6lcPmj4u3WGnOU0mZSFpCbghsK
PTbaa+5etEADVyc5Aw8b3F4b7ysy50kcWlEqDbw3RhkKJ9ljVBxU4N3nNrKUqeMkg9Szbm0Zc3iM
QeqaGCxwjjgPlpE8Ktk9yZ8g61xVz6LM8b/92L7ZNeYoCS043xLK6dW5ixudoOvybTyRQHVbwNDI
qeqt8sIDsOyvEEtAX5sAEMdcn2aSaOVUoe8bhQ+L4lXQ/5yy9yZ6n8A8TLj6jvsPeflfe+ytSeR8
qtcYWVrvzA4iopPGyA2psnlrQWPUKXhMafvB42qQOdXR0M1jVWMLh/rzNDwPwnEUOC7JM8Ec7KYN
1RmaQ2gGSV+jNLPwLqmjT7fdfj84XZfBnOhcVTNBzRADoRunJScx+pP39WZfmDMs1gQTPwZ99qzH
dn4as9OgPd5eAnWl3w/TdQnMyVWrVizFD+g/nUH+KKx2AcqdnDD7X47R1Q57aJWyhfgqdtyMLfOT
dvxAvVwif3DMO3CGuvK5feG9Cvb9GrVP1VR1A0OhzNktZmUQlBpnl/LUrI5kdX7kmiAzrAIQZ7z+
yUC8sjHHXIm9LAtrOvU4RuSHID5lsmpF42SZPe9Jt5smbQwx8WHKBBPdB/idUNdWVX3XlVMUPVUq
B8F924zEqrfVpRqXCfjIHDkufHlMzpCXORgDxsaV5vm2G+62j6/fTmLRPKo5CRHqBijCALyf6aOn
tdpFNkeotauJZZYjNGGV+0bunkD9E1tROXpjWLtRWdihjIknY7qD9IKdKFCgMePqhKLfX5K6HHI1
qjn3z25k+ffrSyxH+1yj6BWZquQs87euT21DsA0eNdAuUOBDFgDVOzxqWcjWNBFTT/qZJgujM9xl
LiQVQ0dWLIxVOsJiAY58MZ35obZzO3q7vRm7YY1KEvxjmwk7qSpAqTwbZQzivoWVZ46cTIj395mY
I2VlIQgG1hauhSvG9XFWOk7k3E+2Nmtg4k1bl3natAv9frMjulR5sESvnPauh9c/oaTabhYTZ2JJ
F0Z9nYDTmmtbUZ9DwplG3Q+fm+UwoaULk9RArw8X5lE71l70TbDJc/gwAhi/YrA9901wwHHcYP/4
X92AiTLLKBRJPaEiUSz3Armv8BjrOwvKXNb/5G6stlNbExDxt/h6axae2mh9GkvtT5KB6+djW+va
YLZt00O7NisjTJ4lVgVxAU3jSfHtR4Z/vxhhcg6tz6a0FgUJks+dVUSxpXe5Vce8ed3dbHuzGibt
SGZj0BYKIloey0CGqlMGTpTIFTqL5vdox/h0iKD2lf/xKzJxoZoFkMpVOFPjZFpj8rUsF2tYeSzV
vI/IRIdBGrpBTBB9hFqxJ+NUqqLd8h5j1Hd/S3s2n5AJD6NekUYCfP8DYywdEl/1JTfzeHV4nhkm
MKRhmFVQoqDlqAj0aMkHkWbr855fu4B3hUjgh0adRpXZ2xO4EdFoc3hECzClhL5fgdQK5MNoy6PG
64eWbLURJU5cOWd3d7M2hhmPL0iiQFBDBLK4ktwQUyVdWh/GOOFcudwFMi4/Rk1bZhViRO+UQXSi
k/jaQ/0BflLQnaf8xrQi9UcZ3WZ5jMfHZNRSsYDZMv8WGX6qXUTxLhaebgfA/XLpxgzj8rLUDpMO
QM7fiHcvuxS2cgnvFQCXMZxx29iuS25sMZ4fxTjAc4eojgEGN8IbsxBES5QTux6AfmyiQErVxyZK
OO+M/RtsY5c5CnktN2HYw656L9qUjrd5geI64hVlDKTzpsOh9W4vleeczKUJ9UiB1A1OBahKFSB/
4spNK04uw7NBP/cGagToRS7pDWJiozwOwo90OA8jT3GTY+M30GgUg8iZfjop/DbJGPkDS0N1uP2t
/ssJU3FWAZxUVBZr3quwgAECyLsXeP1DfvOwTEWQjuRCityKlszWxREt0uzUDYKtB+JjIRoHUaqh
XqIdlnCx4tT8cftH7SaK4I/65zexiPRe6+VqxiSWs1R3uerXBecm5f196dfNQ3U7r8Uajw5Feui7
82rwstD9nbsugAmPWSwOJNIQP+b34bMINrHYEScgMgCtB3kkAaOAwB1M2LcJxzMJ0SVgpn5dVKfl
mZaAHMmRTTdSJcusPw+EV8DejyJXI8zRCoVGjLoaUAw6o9P5ENTzqUIV7wW/m4KSqxnmdC2hKbVp
DKdMwSNG8qOG51atn/r0821H49hhU9DV1OMlA8zUMdP2IdSlz7UyfkE52umV+e22qd25FeW6JjYX
FVc101Ra+6Kfbv4ig0A390KUCZ56C8y5LuZWXMmm0pxmkJUWb+aU7sxvmQ8QIbpKZAk6GdR9NgGr
yLM46lM8vkh5avQ7qT5C4mas7+o4sorm0+3F7rrJxhj97htjiWaiBIMc4WOt2ZEEi0ehSLw0a1fn
VAFBG9gfTCpdwaQHKRVBSGScs+VIjoAjekDQZpfeomhW7VTboTt+FQ883MP+6q5WmewglZd1WWTc
Lx+Dal4PbDRlGeMdgt0otVkcs2NEEvQ+wzC2E69/FZ1xP8Q8wsh9n7guhNkmEXTvMrgIkV3lsq+X
iT8suqUK0UvRZ3ZjCGc1HHgMB7uPmM2qmDA1GlPciBLeSlosW4oI5HwMKoVT1T7GIJG87Ya7IVE1
ofumoPuCkvqvbih3nTysKWa1MBvTit6cgMX8T66SjQkm0s/xUoPXtcMdjZpm8iAbnPxpP2xsDDAu
3gkAu4lSjMfXe3GHpu+lcJHcPy8PmiVB1UD2okD0qNpH+gKyH5Enp7AbITfmGV9PoFVkdHMJ4Rvi
xSPCxidhDkrCwWJ+wKB+j07XnWJ8XRkkedQmdK1IC70KBfgYJfRW0vmroB3Ttg2S0iyseMrPnRgf
0UQ95PlsLTXUhLrKbvLViyXyJOfj69SK50xN7ntBtlcyulUJxJWhefEsvkrreFiW6qmJm+cB5Jdx
H59bwXxGfDmP+mDLQwXU5GraERl8ZZ6/iXnvmX35RUuVT8loOl1nuJE2OmNqfg+l2VI1/ZtOQE3b
h3eVmatWv2TBkADf1xSO2VI5ovJtIqlXKdE5G/RPWSW7YyTdJ0BBdDE4mwzpdR2Lc7hMJ7MGybU5
2A3uiFhTrSofbUEsvq1CdRbm0JOy6ZQU3c+haV8ribxWfee3ZegJZXlKquggCcVFlxqvzRdflYbE
gvz4vbDWnmlEz8WKKnhivJjh6GOgnUf8uX+qr/vHRJJVTk09JTgG2fptSH+s6UUrKmuOEovwmvj7
YfFqigkgEFwGVNvEHU2012pGTvB+O2iQj7bXL84og+BFJ7qmSfAMXWYsKGCeAq3yAs3sLvucLCTQ
5MWpQu08mZloRSbilJJjWEtcLLTDL21TPvVheCqKCVShjS02klvIUmxlS+101WqtDaAg5vBjGVe7
q8BQpKmfMjN8ziXoayzReYn6z4NaOsW8nGRz+C7M00UWIdg9Jd/EPnMbbQGvs7dCUVtb6td6Df1M
bp0Eww2FlLlmGR8rRTzMhWBL8eyNUn2SDc0StMKV8x7ib9HrEqvferC2SQIA7lPjq7pmYZTVJSrY
HtXonBCCfACD8k2vuGHX+pqwvK2zaWViZy1wLAmpQtxHxEpTLH+R+8VSGt2uDdUPcf8OKrkrktwR
5fC+0cTeQovMNmXAkePKmZTQxqhlOCZfkjF9i2vZGqX4TqmKI4awPWVIIFOHYc96dWN9hHb4epdN
5I60g03ar2VXPQ9Je5gUMZhHqCpD0k7QgCWaXxSy2KFqnOcsP0WS6ExifhHJeIHY53kMB4tooRXG
htNLgh9W2V0lNm40/lixcVJouHFToH6W6YdIaCxw+9h6Wlpp8RUEcb5IptcyL+9JOAF80JzXUjto
uXmflZotLC99nL3r9UOjxm6kq1ai/ChM+aQviWcI4llP05c2gbaPvDxXRuTUTRWYTelLaOjOqXCA
fMfBXOrekobwMSOaE3b1g6FXj2YPzH57MGvxIIv589C13tBMFqgFLIjHD1bRt4UlT9KhNh9CQwAZ
t9bdSeK566GgBXmrCConoU6ZcFSnahu7Ifg/ilG9kLYMwiWGMrpy7Mo8yGbzS1OhqzO3p7ga/dQE
5Zn4bMaJU1WtE0XPs1Z7BqgoDAn384h5avNZaVu7R3ufhDMANBp0YycvHZZAyFBjklpMwI2pE8Ug
Vpe+qREcKyHW3NQ+hmYczWhQeTCtJJGPRdt71ZIGWju4maR90yVIV3fjcaiik0JSqzLNw9ji30X0
jebnaU59vS8cRetttRWQLWiOosJnpNkdOv1Yh2WCN35zKMLWQmMGk1PdzyhubanTrSarHsCv5qVT
+aCHddDiIEUTOWYrOU7FEsiGeJ8YkMPTDSD8iJXlcEA5PhtGeUEA90X8jTV7T3EhSCoJxHo5ExUp
M1FHLxpqD1xRn+p+Piz9ei4k1V/QmctEUDYKoS1l1YV0jSWMZ9xSD6a2/pAzOSBZ6OcEyiaL6mSQ
O+/6fsS/0/hgC3fMZXLicXgrzdqKiGrJ5VclKg9hJvptUx/bVbCEkByTZLGlcDlPRmW3eu7IAtxS
vowZ5pwq1dPV4bDG+Mnj/ASOx4fVNCA3CCyc/nnIFeR4+E+EqfUnlGbsypSAUks/hZjl7YR3aQkd
zBxGdgR1ylKsnWKKTng73I3m+gm61Xdzrgc4GhCUhEycvFh6rP+sTdCPFrknGtHbPKt2I0BySURx
DhM3bkbQyFrHZ0URERxKD3t13/WKLaYp4gzkfzvU9NTJqce3kgynBa3iFf2nXOks06j8wVBcIgE+
H1Ll17cJvx96BI+xVnkgoW4sBXxfVjeio7yElkFQBV86q0eNdyRfqxQjfAX2UO7HRxOVcjHVnWZQ
rCGTrMIQwSo0/swSAAbT+KUWm/uhb92xygCckS6RZthFmV3qYTxIbXdZjOYpmVUHdJrWsKReJ8t+
03wvCP5sXHxXh9IFhy4lBXjVjNFVQ/Uxm4CkaLU7svysFe2EbvWhSLVTOJivuMPO6OfmcN3yazUl
d1Ns2GDf9dRCc6Dy45Gi9JT1i5kaF/DWukmnfQHgxtLkwa7h1WNdnyfxeZ1WR1iHT6oaepyLkH0x
Mtcg89aPRA1TtWEqQgLohxg/yIl7++//3qZnDDCvfKmts77UIBor+9C1ukP1Ggnt6LYWXlO2wCWi
49lj4S5mjr7ymOe4JzBJ2zxBpg8S5ekdhSYXKMgsT7fX93tv+9f1sfBQKV6I2o74gNnnFeBQKi4H
Dnsf46Qn+UG8l/wRpaDymD52p9Cuv/BoOn/vhTL2mbeJWZdDN8mw3wIKtrjQMTn2pwTcTGgScUEX
v6VljDHmnVJPYzOGK4yp5F3TkE7/H2nftSQ3rmz7RYwgCNpXmnLtpW51j14YIweSoPfk19/FvnHU
LBRP4Uiz3cPuiUomkEgk0qwl6yS5eIkIAoSXCJvGNlJjWAv9rJ20oI5cxYtA6eba7rJ/sZ+C2U1J
pAOsF4/Id7k23vMqWvYBfHP+iKznDv9nFGMVNQ0uefqhlfZhGJpf161lUz0bGFO2aphUF2cDQHLb
WFofwTjJHR1xhVPmWsNxSCQPyk11bIzu6EgCEWh0rk7sND2Ku4Xqs+LRim77PnPn8fm6Lpu2YNsG
WkcwiYhc5LkMpoR8bFQ4poo/DvahjCW2sK3Dx+8LptBOpEkczYHjs34O8b5ojk3/x4hcy7avdBDW
KWJ6Y7MBOszNU4KMLd520d0ka1zf1ATTAzZB44iJbz5fKYLu66E0YVwZxUCwg/7qqv7i2JN3fUMu
G58XbT7kiK6PWl2e2ro1+2X5DFz1JvaGNnO79MDYqaqf7OqrY3+uihQhnE9K8MpHPyRfcPFCFL5A
yMU0es0qNiPCQVe5hhF3YAtiBtxr/OG282/rfw2kMHJP6gOXn714y60UF3xggxmYiI5wS009q248
o5EmQRXbIois58yrNOfUdDnmwWtPHYZbkg2Ne11zmeLCYQA8rRlNHW4dtU09rnxixs3QPTTDZ8pm
2TYv2lzTVjgYDRq0eNhoM4ptQ2Dt2CncocD9TgbL/px3WdhR4YS0tKej2WNH7epWn2s3bf+5vnKb
LnG1d8vfV1nkMm3qIepwzNHR7CVDfUhKxeO5Etiz8zceBTOAwMkCtpQmdgxWTpIkdgSv2Ga7cvpU
k0MzSIpCW04RfadA47JxqoFIfK4NKTSWNHC9PseLcGDWLs+a4PqCyUQIC2ZmhBYYbp99feq/9kV7
UOvqy3URlw1q2HUTExQm7g4V3fmCx7LGVqvbls4I2pAHewYDACa8lhYHnGScZ+2BP5NAO7BdIdmi
yxn9c8kXVcGiaxMlqVTfil+KmLkD/dzrb0r/rFigmlW+VORpMCXp3a3Du9LWErxW75QaIsYSh7cA
LZVd+mof77JkeVV1n3qLSTovZeIEb8XtGY3Fdav6oNdxe2ARIWHAh/u8uFdD2XJu+QqTYLQSiBG2
YYgFIUvNsgodGwjY6gOSYS44KolpeXmK8/zZGm7NCA8l1IaMAJGExCduhuImDgGhJliCEO6cHwa0
OBaG7sAthy8LFt6C4dl/4x7g+G/Hu//DLOTWNbCWJ5wMPM/SfrKgbHJcWAQXrmzTz45Lp4WsKLW5
hxZwXJaq+TKHfa5anOKdClBGXLXprogmt2K526GkR547sKddP42bB34lS7CXeMKdOsyQZc7A3gAa
ea/1f+O2ViKE6yvs2EwmGyI0Vh51E6no6Y+RtZeDjRZx/Acohfif8xVDbjxMKuBI+T29jflNSU69
DIVmsSfxYsTMLdwVBm8xVS5o0UYgI4oaFZ0udnWnJex55topHzFyeX1DtjZ/LUe4gMk4twVao2Zf
nb+qY+HOJVJT9DXKb8gg8RWbKmHQUkc1FwRVImvulJsmNyuEdPNs+bzWbqsGKNRNv7+u0UWNEJuD
4SQ0q4EEyzTEk9oWSMloYKMEMu0eBIa0+9FiHnB6o91DkVWyAOYCA1SQJpxTG4/IIVkCGGDSnjpQ
XZO9sl+mo2WArVsnZ63WspGr2MJUU9Tic6zeqNzxbHY7UwZLtmkKq4UT0ieJXaZ2vewP+tPdSLlR
u2904q5VcDdO8uP1Xdo0Bs1BZyMw5ylO0rk6Bfr1p4TCvgE+ClgZdIynqW+gE/W6mM1Vw89rKpCX
CYZDz8Xg8tdHrcf2cOXR0e+0RmJsm2sGXGd0vlsOoD2FXQFMlBN2mgEaDDN2s/pfVdmF2ZNR3SCz
8FeqfIgStqfUUyXiEUSpeKNOaHZ//pul+vh9Yakwep+zZkR0zFDZ0SKksGspZPn2dvyW8V47Xhnx
WE9NOE+Q0X+v/u2P8GzHBfWF7Adf9YuHKJDBMS3H78KNfuzPe8ZrJTC1kzydLQism+ceGdSYPOrx
P4w/XV+7TWumAAADJZhmUxGNaTJBX5wmBGY2vRj6XVaidvTjuojNIh96pX7LEDyN1o56l2Lw3k9U
ctf1/VGJkkdupa+xah6bLkItqsweqggwl9bsxL5ttF+c3vo0lTkggvQhDYClFmRxf2DE9IbY2bWq
s0eN5R+tUB6YWhyMqT4ohB+mskHlx0RNTjuYrXo31QYYl6b+rwz6QyHh7OTd0EwFADlAXv29nzK3
Vg7Xl2zb2j4ECCcmy5Wi0grsSmOrewAaA0kiC66LkG28eGiyfpyoMcOg1XseJa7Kv3aNKVmozWQI
YHURcCygEZYIkaVoI1GRqwQoD2owQIxsvMozE7f36gUBepnKHV5lPUObr5e10GV1V0enIqzMshGr
lwB8fLAMvx6Dua7cIbxBvcDKA4LqlbSxYjMHvRa7rPhKLEk0Q29VWMV0qo/6Pm5caxefuGfcLeTZ
w077ER9nb5kaWEgSJykD3qZHX621cMzApzAT1kB+a9Gfo0WCMU1uOMkDjJ1+j5v5n+sGtOmgTGQ2
bdMBRYuYeZyN0UDrJV7ABvuUGa9sQmUy/KwkzL8uZ9NQV3KE3QTnshNF1nLftqlrZ/Vu1G1Xs5z9
fxMj7F5Vdg0ZHRgNSpXoOahcDTNwUyl55G7bJh5ium6aON/ik2U0UCeMTRP51A5tvxq9Hctun0yA
STQ1N5qHvWmPvlJkn43ECq5ruFmkwIz/b9nauYFaIY9GkiGkWAbe0PGCns+dE4z6bpllAcl6sbsu
cHvnPuQJL4GIKFzRWiypkS1V628N1dw8lezbpqtcKSWYx8TGgoNaGmwmwNEuDPvYwkT+mx6CaSS4
IznLoQfLZ08Bhiclz2SS4ZjJFBGOb2LHPfJJuCWbsge3ZB3QZJJY33JtXMQUq7US7q06Au6HxrFW
hClHPGqCSW38Fk7Sjum+ouYpJPzH9bW7HLxYnhmmRWzV1MEXcfHizAxNb2u8OHMlQ3al/tQW9UOU
gKmvH90m1d+qutS8oqp9IzV26KeV6Py/WP3vDxDz8Sbp8eCKsa4LEroaVEBNbm/QMbFHaekg7fFf
bPpyiT+kCa8DTUlKsFoqyxkbgvCUg1uB/9R9a9/et16+/+MBwvPVFRFqUEbQGF/EgQ7as7V93T1y
Fb0b0oG4xTdc6GWpJkEiCS2eYtZ2hPOdWYxtdAiucdMbi6Ptk6/qLg9mdmSoCF63m03f4cBJYtQP
jBtiFoECTWvgfYXLNN+PHQhnjJ3S25LwZPMKWwkRfIcxTZUSxylWz9Bc1UL/BUV6c4ofJpX8jQ9Z
iRJ8CGZzNKCDQ59qeMnRPGFop3mU4YRuRQA2sIpRQEVB8IJl1CETAtOG40k/jh7F7KUxfrOaW9U5
oulBsnZbG7SSJcLTjmHDOqVJcKzY/cBOesm8JpT5RJkQ4TSh3qnxQYGQaTwgJnZL/j2jEqi4zUUD
Q5RhglHGQdf++a1YjX3akJbBCKonzcYIk7PDSwkF4Ttbyf0/t2qgo/+WJcT1CiJhvOsWWRYHU/uB
tJpX9b+uC9my6rUQIbJXslILDQ4hA/ryu3sSvmX5G6tlSe3lZ0SPgJo2SFbAaIv6rWDRZY9Z1WyK
lioj2U0nx12GAuzHBRI181BtLACFWLvtHQYsGPg8r+u4aRgr4csarGLtDDjFMU9jZC/413jEq4Lf
AmJIYuLbC/mhoWAZZYGy2GhASG129xitezY08GWAAQh9UFTy4tu8J9fLKZhGDSAVUHZgOcc2013S
ppFbV7g8lDZ3a9p/Ve14TzvjqxE2qofewhudsi/XF1Wmr2A4UxJNRlTjtDF0qXVz6TrNo2oVHhrv
JSu7FYjYQPBG9szSlmL5+fahFVJrxgreUO9fCvaclKYXWUAFfWaxX7Fx9zd6fUgT3LwahWZdtgh7
svwRWTW3Sr6YzuQOxr/X5Sy/c3kiPuQIJ4IU81yUQ4MtbI7WeDvKYJo392cBnNIJ/gtwtfNVy9WY
tHypDxjDTTJiyr5u3WzYWZHEDrZtEZlupAVxlVwQzRkpwB5n/AvkSUNQ/+CojHkVajjNI7rZZUWc
zaNM0UVuAnx04S0714rFeeoYqTP7YYj48GTGn+y/qQfbKxHC2SrL2m5bgnseBMB7q5t2vLJfru/9
ZqZjLUM4PIrS2twY7CXw45VXY2T62KH/rBtc3nm1CYTz4kHuBzcvrw/NRLxmmtPOUSYcJFiLN1an
qfFp9KBVd7b6/bqCkm0SH66JzZOwyGrU2pb8zfBjiD+lf1NnWa2hqZ2bwjSYZjiiyub3WeeX+r9V
nvhlO/3NJbxaM8H5DGFiaZGDNSuKx7y9Ua1jVUkeHZejRIjL15oILqcCa9UwtlitqDP8ngPAv1N/
zMV8HMq3Qin2U1TeTjUoW3LF3lms8jDi8s1QrJtJ0b+o3XjocuYrrHbjMnsitfHJ0JTP1zd0szC8
/kbBXVlqbipWjVPhHOyn+rj0aNq34aHz5yDzp5s/RjMUlmTxbqsru+/tiJMYSxKGnzXlS2/eoBFL
cq9cTikKQgRnQp0qsjiFi1yCkv4B6Oy+dmzBktn5k58esofmkN7aMo7RTcevayjeqablXNBWFhaJ
zDgukUSvq8MMcHQAKb8pZXcqMOLK5mDKv8eztuNp6s0Z2/EMj5nKRoAExLTrm7p5Ray+RFhkFD7I
YLdIL6WYJShJjwGTdM9b7fOoyqrV2x5vJUtY66i3yACGimWtpyBTPXs6hX7s2Z0LlgKMDvhRYCV7
WZvZZuiwkir68lFvnLKAVFSe94QDZz7V0ZNonVgZHZqG/OymvynF2ToIBcH0QawLXk0AgU0sAbuK
bxi/uuhTbEpeIJtJwbUAwVuoPFU7gvkmP4zRdG4CZuZogwhoelXnxFPjx2buA9Wsveu2su0AVnoJ
DsAsqQOPDkdYfkcDhX2qnhYe4HRymYbYvfpRSzfvf7GZj6UU7LNokjCte2i6UBiqQeQVL2Bs8Vo3
uV8gKoZviqSnYvPa0h1TR3MsGqnEa6uODYPkGrxO3fdej8GjiTV+JsWPuKSkWRwPUAgsxwEv1gUp
ad0zDBmMxf8o1n3RwTnZ3qTAIE38CPwJQXZEX/Po6rexbz2mAers++v7uX3pfHyDmOnqkKi3tBD7
2QRDoHs5Om/S12P+CMzBb2VQHWN0bIMwO7rr8CKTEd5eoo+8rwCwcRZABHLBvBk5ymxUdo7uhYfW
Tx7L3di6JkA8+V3lL2SffQEEkj/GS1qEgm0TNWxg11/QbtopWMpKFRmPobmdkE9p+3+rv2orXQsR
jmfM+MKCCSEYz9kBGcrtGbDhaOV2iMMR3f3NNiLxpVF74V4WkYYmk6Rc6bGQxa8hiA88aI+gTMhA
aZQgXb9cZNob84YHvot+ZlI8pU3/upIuxGDwoo4D1lZI1x5Umwc20upGOd7PevagY3oszNu/6K6x
VxKFeCxyWG8qeoZYidyX8HKD8mBI27I3/cBKiLCHudbyLhyglpY/jsNjTH9WrSQjIhMhuNMynWJM
gUCEqZ2c4pXlHoslN8VmoGFZ4NtCOn0heT6PoXJMGeSzDS/ToSkTtW8iQ+nYfvqtJAgOOptao8Gk
G3xIFpTHcrc0703AYfSL5Tr3r5v65oqthAkRRE97RYkBTec35Jgbd456yBPJuLu1uWRAVlApqs/O
BeUbLe2eFAzlQwzq7XHf+awq/cgBXK2tfs3m8MDH9F4dkgfHCoOsMTCQOQZ15nyb6+YhUrVd11JA
G9U/pg4gKbE97IYM/CiUp9muUNvSVdrq4GhUQbvRdFslQG/X0ezehUemW18qo/H0pr1L5vQhs2Y/
BuKPS0MOrE1e7k0DSAYG/4o5s6DMowOg9V9p1H1L4tBNRmNvjuOz0/J9u4DP836ftoY/2EoQtkAm
IDzBqB3+ySpvgSiFRJutuVZbvs7DhARS1Xqdhh7uqT6RnKHFx0GfDzi7vzpA364onqN1FKAx52Ee
+q+pE09uk9soCjWHvNNenKz5fn2vN+8Hx0EfCOZ6QM0s5gtrU4FNz7j6xzfzpI9H++fs7PTE/45p
VJ95Md/l0S9599liQ0JSBj5U18ylu0WzxKRJqwJmM2bIZeSF4tdDcl/Z0UNpWP8MeR6M3DxI1NxI
i57JE/xnOBemGQ14wyZH9R4zhOnbwnnq3MwH9ZHs7Qd2NJ5CjN4BSE4aXm3Y+plswZPGoF0KhyVv
k43fTP0XkR2mjfN69vuL/NUTLi16NZkJzlKG8dH0qaVPLZeYiUwFwcMVczqyZIQKiv0y2V+mQeIP
tl6ItkqAYrNQzyFSE3xOFSUFwXMBZti5k9ffantwI3sg8NtpR8PydDAGZjvm/zHOFtJoa7HCs4VG
OcXW4NkC+IggwXRsqcpGtTaXTgPsEWgZ0UIqVlo1jNKCCRkHjOUnZz7GluRtuVVJxRF1DB1Dc4Tg
Fjrfflo5am3DvhBf1seSgm+x8PKbabeMVKG7WwbRvnlyV+IEa2vrBKNCNsLZKXqL9ANm8mn6C908
dvvr+pndEoQ5EQRcgEHTLPFWzey21gizQM8zvvLqZjIqn7a6qyt3TSFZw+X6FLyRhaju920keAen
4lwfS/ToOHgTIF/nmDwox0NWKd51nbbsHH2dOsYODFAgXVBURgXTesI0HCQQbsSK7aOT56hoZGem
jV9ixg6AQ49D0d8Rm+6LDhn/aij8tOWY1Y9fQW6WBCEavCUJmi39V18lVg2TZiKZOds4ff0pso2b
2HlwqlvwG/5FTInxIo0aePihGiqc8ngAXzjiJwxMFffMuU3Nm4H/RSy2FiGc6KEc1VJd+s/T6qFl
dyk7Xt/BDatcJqR+qyAklI12ctKmJLhIlBcW9m6YoPWpf6kqfoz/JrnrUMPAhIoJHkvxlcxZGYZl
EsJ1zMBmoHisscED1bPkMb6Z6EAIQBEEWOgLEhvpU1vDPCyQxHA5ghL3dXnTZEfA6L3K3sIbvhDM
X78FvX/I6qYa9RgwDRZuYUf/lfS/lFnWAroZKK8lCMUYaoZ0zBPcI8Uvsst9djJ/9J6zfwe9969b
wsa1e6aM4DSMHPMgzHx37K9twb2sAk8zfb0uZMu7QwqadQyAeBmWJRyZ2gQEmh1DIcMdJpAx85Pi
pQX4ZpN7EqjghJNotb1FH/KE82P1Xd7TerEFZz8DQSaJZOOg2+v2IUE4QcRig2pySAi5iTFboDLx
lxjrd33hNvVwKK5FB0Nb6I45vxVDZZ7HWEWjdptowUStvQ0fel3EtrGtZAhrlVlxPSVLN8zCshCD
SpoFbF/d5rh1ZRmVjfgVOawPdYRFS6b/SXYuiHvkwAHb/H+BndxSaRnO/H3pCg/NLizacnRM0CW6
Q7CQ2bNTeaCnPMj3ssrD+xYIt+6ZLGGL5r6yGWhNJ2CEOg/gdd9ne7a37oyvNWAgSRCdQi86Umll
c+tIQe5S4UZtgFyMQtlJrdV49yCw2C2tZ0CkANCPT/ZIhyG9EnSH62ayYYln4pa/r5xeAhMlE8qB
4OI+Og1A0CR1jsXKLpfxQx0hNq/10gaoZoi2jpp2rpmNyAY1+THDHJHbseqpKLLnroiO17XashRU
opfAE5gQQFwVPK3SqR0PCdRacsbzbeUVXnn4/yiXMjDqDY9xJkrwtMowxjHRGfoSyvskvLGdvS47
XxubdCZCCKILJ69pNkTowUxvDeeesD83grPfF4yA8ziM0x6rZZrJvh/SLyZ6SSRRnEwHwRDyop1H
OkIGivcn+x3rsfp6fddlOyG4B9KlVV5q2Ak634ztPbF8+29GOs+WSnALyJQXpjViK8b8bgapCU00
yd2gyVZKcNwTsDlM3YYawDt7mnTll8n6Y8Ptkx7X6IuynNfJAlhNN2LSmuH9wQEF1b9FGFlPcvtl
HMhbkls/eVntx8q+iZr0YOfjPRomg64qfD4WQPrqeslXyz5auAJqOpVOUmBdFEBOG4mDGdFSFglK
ZIgPgcgkBW5myFhotOvHxh3AHOIZYLYmnn2D8Uo5iMLWk2i934bgSOa0Y0a6HL3Bi++X4pPVeKC5
R22YeinokVLcBJZv+NcteSvoPRMrOBUtVCurTBczQ42N4kaNjyDL9GJf1kmzvaZgNiToZAS+lbBv
ZqXOJngjJr9MSneoHmLr6boqy4EQLgBo8luAGFW3NLbTssIFADhbz5myxqVK+gpWhM8aM4nb5jJw
460bFBItgHuiyRCxlXBE1XxQ1MmBSv2u+pf49CbFJVrARhI3/4pykmxafuOKO5MnnFeq0xncJdBQ
K/Y0RTYSoXYTl36qvjSTdTfashT49p59KCjsGXzDApoCgXlh1K6W0lNv5n/+GAbuH9qBlwoZQUXs
PC7QGXHCakIfYw+yatL6HQ34zCVmvqnIh5B32NlV8GFMfc8mK0ExucoOlpk80EQWx8lECOe3iJyy
mUqIUJrKr5Pu0WiJpIYjEyGc1S7M5pI5OKug4JrNE5HB4W/kP9ZbIQ5NUbVO7TzCVjRF5ur8YGlH
O3xqS8ntKVNj+ftqMzpDmzGNBjU4+Lm6rN21PZG8SWQihBgACf6azgk0oWANTd+S+Od1X7MZAOho
8DaB4IJqgXDyk7KrzX7CZtOiPhkDhqIs8zbLZDzKm2qsxAgHvqtaZy5C1HZbPaitEx/219XY/n2k
VDQUqNGVLSyTmtVDOjbYibB6NAd0EMtaaWUChEAJAzODkjaIMOyhP1QOv0kL1PmvK7G9F6ix28hd
mhejfmXU9E7RYi+QenZHqh+UXMPMeHj4b2IWVVdW28fzaDoEYrThxQE6c28AIEj9m+DGwGYgH49+
EHGQxSYjmIkphHD6pKNyJ0vbbUcZKwGCRZVdkptRDwHKobytwdwANG3rU/Jg/gB2PUgHSuDp/mAP
5qfri7fVzbPU1X4rJnj5rrXLhmfvcpWH+EAO5jHc6YDsA0bQjRzicfm5i1jgtzhkmM83K1WJinQe
xAHlGMIW2nkTFOCydq9N816JEXx+E1d2ki02YfGHPt/T9s+zuKtVs0SmQU4KpeOLGnF1bzS3Wr+7
vi2bRwewAehYQ+lMFaGoOmaxKJnR3JABCVhBbfWTFj9fF7G5RDiVFqYwFr4t4UUZ9WPmRCpCCMWh
bg4UFIyWShzAZuBnoj1bB0T3Usg63+wmi0haLa8xMyy9OJlcTTnOeFYSTINNiiKRtmlayEVqGmAv
CLbnXFodqyXTCa6WBAzz5LCQPqA5TIoetHlSTQOkpcAlR/O5eBmHfTTRQdcRL0c20Iv3avYwxoGp
a0FYA3+yeZrKLpjnu8l8SJUTQ4oSeNHpt76VzW1dRAXAotRUTNepNjFsS8xw5HFh9TVa2DAjqXl2
pN4yC8jViXVjt7JBPpko7XxtW2uakywGFLmW7XvlH9OO/Ck8NqHtXzfKy8hd0EmwytrMOTrywP++
jF0qgCBMfPu4jF3moBGTUXFfnDJB2HJEVjdHPPe5bYc59XvsED2kzr36x5U7QYRglOjP5nnfgE9+
ARQnqatHAL8G2vs0Saz/4jgLgoQLndFchz1k1K+VEyAvYhnwy+VFIQgQIqu6otZQGNOyM0sPZurP
B+U+3oMBYZ8G6U9DUnE3lwvv7KYQ5AkXok2AmtRVRPeLuQocpbxjvDkWzAgiFdAMbIHOSx9LdE0X
HXUrU/nctCzIovbTAsOMlxOQ163HcSKuNUX7PE92gN5+TQm7bZV2b48mnrvDcVRA+c6LIKys00zH
3ZgrpQfCkH2YsTtmzCcAigB5CFjtc+GmvfGtCUHGVppg2+Dx86BMr0oZ4mZGNgZhUIJiqOmnhU09
DnD5EWPKuuUcSkTS4UxOeoemKF60XtbT0wQ+ArusdmguvZuZ6bNRfQv16dhRempJ4mslGmo5uS/q
2k91/StqEk9tRE51kUliTdkpECKASrUiihwq4I8ZoMtT7amdSx/3xcv1oy0RI6ZuEn3O+zlLDB+M
JS7vnxIAhId/ToZy5hLFXI02tq0eKSB6joDkXoFO2sSNA9j9OZOBHUo8oiF4RNxoduik4Nly8tJN
2gMBWUBe3NQyNITLPND5ORCH3qaQ9X2NvhR/YY6YICnu0LXujMdQU39lI9D4dQVwy0N3Qtgqm4yQ
bZrgIYdqrgs2j5hEp2BaKOLbweJ+lMq6vLbOOq4y0KIhWw+aqOUzVo44Gfjc0glESgWJf3ZqzrzJ
qIOwVL+nVecRZwyUxHn7c3tcyxQcZq+OjWOyRkdrzU2S3UXqHZXSRy5GIPqwtQzBZzoNi0jt4IIx
Pvd+fKj26JegX4GDf0pOidf9OcstWplXyyi4TAcUB04GF+k746PJdun4idDdf1s1wVnkYFWYDX3W
we3y5vQ/ePPUtZJ60WYMsFJDhBG10zFpMrRiARV9CjQwRDufwK29a47ZLnmRZYcuq3w4X2tpQpAa
Mz2Zmgp7pO9HH8PIR9WzdvNhGV1EynBhbopQcgNngSTU2Tpaa7miAymzhlV8oP5ERw90A7hEyp3W
/DFurqCeEFD1kT3UtQL12vaUdj/AFmYnkkShdMMEL6GoEUZ/5xoyduVtf1wWT8fcJ/ivka6Wrdtl
/P2uEfpwHORciXnxqiB9G85mioU7LfMCyj29x/ENvaXlIA+mg+1R+MRPvSxlsr1hH3KFDeOGUvXG
ZOo+eF2+qIjjrH44pbw/Xj9hF48mQT1hwyoQo0YoaKK9JX9UutIlStCSArQsuVsMundd2FbUiN61
32sp7FzLnUjpTRznmSYPNnDTCltGsiATIfh2k2lUy3ir+6kGOnTMsVm8lhigbGdEVz7NQxnWYCMl
5DGeTmy+Z8Ov6wu1fUN9LJTgya25zhSdKXiJEI4xzOg+qRxQABgvoxLuR2vwKKCpr4uULZzgzc1R
1zLQU1DfwvRheENNSYR9CRQtWJrgy6M6Sno6QMAAgF96m/rIBGKqyn6e97PnYhTZ+xV91cE8I6ni
SbZLrAc1ydCpSo4DzNCXZj4O7Z5QSUJecojemwNWAQWayHrQOCweqXoqs+c0az29eJuyfYqe9uvb
JNNGcAtkZoPZjjNFqta+KacZjTzjnW7OwXUxEmsQu2itum5YSCqEEu1JSd4M58v13998361cwfsM
3mrJastSwJZs4aW6t5AIBFPnP10Cci63OKI77cC/ScOVzTOF2TcDyQvqANbsPOpjXEflusHVlOn9
gYKLNASPVG2G3yZGQHSVAb9Rxse+uVkfIsXQoqTtGKbRoAM4u301teKWj3YQJ7PMKDbtbyVHCCr0
HKh6ql4gX9KDwGieb6ok0OyXOQGmdSIrRsiECRY4djlaEEyu+yWpPEqVtzBEkrpTAxOt8GYqA6uS
bJuIsVTwmTXdmEOcciIV8gD2V8BL+Jhscel4dGQUqJuGv1rK5e8ruwwrY6gMC/cHL/+NQDf2x1Cm
ixdc/f5iMqvfd9IR8NYVrC/SJ7ewq5d+CL2uKiV3lGyThDtqjAgaUyownSpd5JsFmOLQZkzSIGYg
GGaSa11m5svHrHTSE62kUYFnMMm8LPu3qwDmKMmAL9978bRZLZtwOzWt3cxTyOEu6ltQlINOEIRl
2lNhPV/3S7LtF5zEGCZJV2I43w+VR47HrjG9/ScBtliRQDTJ2LRcs8A2Tx4H/eX670uOiwj83Jec
llkBRNnSqJ/zIvQMHp2Ypu9GiqEwi7oTb4PrIiV7YwsOoR7UKCFxQ/0iKbxMUw7KDNoA3p0cLsPQ
vhzNXo4PAFiAD+iAo0D0BibMeewXu1bJPh9KF6nwuX5rjPuOfkn0Q1zdcdPj5dGxcndKXzTjTwvK
gnzBPZRz27IhQotCAeLFvrrXBsnFuHmWVgouf1+dpWxQs7RyYB+Y3BvyzG3TRy2TxPybRr6SITgH
cD8CvyTFFGHevYZ5tMvAgfgXJoH0CgVt6jIGKhyjnGa8q0KEDyPwSRX1xW4qtwW8pmxgadPaP+SI
sR01u54lIVIQfawEs3ZA69mQfjNwsSeTN6Hj87pay2dfeKGVOOGeteq+UoHgjBAizQI05u2SRD1V
VhRMveIDOMSLwAOMzJIsL7Z5wlZyhRNmNjZ47+sab0HlFx+e1frZQqQUKRK7kIkR3oITU5uqjPA8
IyMBWWvt6+SHpiBv/Pn6Mm6/4Ff6CKfIqJNJK53MQHJ/9DGbAgyAzLPulgF8x5elTi9bc9/P7G9j
fJ/5XB0phTk1N9tueXgsTdygeD2pR2tf7KaDIrH77dP7IWpZ4ZWomvEIbMQVKgYa35t989jofHQR
SMswB2WGL1y5agbuoDlFensG96phWLeZ4tykbDhNZukVc+gqsfHp+q5thhSrTVs+aaVb0jUUwKzL
me5B3VpOftilAAEZQUjzFs2hxNFuKmgQgDTg3wD+FxSkRm9z1lLNV6J/Z1a6pePllps1xzb5Msb7
66ptv0ZW0gTdgEODnLCBawXA+aarB/FXdkfvptQLH0BL6pYvvWywZNNSDCAnvFOQXNBoFEoFiI7K
QhJBOdXNDQNxNZUcs83jvBIhGGNPeJmh2Q3H2Xgx9UBj4xGjYHvQCUncokwXYa+cuFdRoc503zR2
UfxA2R2Ror0tvufC9a6UEXYoqqdwRl8SfcdMYjf5TgnwXqyD5mgeuB8G7Nt1k5DpJNxgbWUNmhMh
a1AbB5KfohRstE/XRWxewx8qiSUqdDHg9kJ+3e+SYwLc0PiPMTYXx7cSIFxXUTnGvOjhZhOcUFz3
TX6qWR2onHrXNZFYmlidsuI0KpIUrqEd9simu6buxeo/f044IOiz2MjKA1UTRamyd3RMyNu3ema5
JBkle0I2r/jVmglXU2Oloz2rcKzL1bTws7LhMBkeOuIqvw+q3cIPBWrYzI1e+C7dZ4V/fSllRrHY
5UpHk4RJV+Swc47Giuw2NSTljk0vvtJPcAq8SYwa+AkIYXi9a2Z+O+mpO7DoqDa5m3ZOcF2dzXoi
NWxNB7mXjsY4Yc/ajEdI1fd4T9vkV5zPQdcPzGUtA2X5+CXJrDtKSqCtdZ+myXy7LvwSa+jdYD6E
C5upWtws6wgP0wX8C1hHu/KmB7NY4gNPrrxpA9VHL8ELHuD9e6u7Lrkxt33Ih3hhLxOtS4rWQfW+
18H61GQ+Vx+NRAbFI5Mi7KhBa941rQmcfNoeHVYf8qI7dhaRGOb202u1k4KXb+qiqvpWWW5kt0rd
hY4JtEJH9Tu9093qWOzYTjaKK1NNcPqOXo2DNS4tRzVACMvWI+QfLZNpJpMiuHocebXHTJqOdud9
wVJPAzZb88egOOem+G6qq3M9smngSo68T0m/FMjHVEouuYWXxbi8IX9bm4ghUnIlDZUlZVtxkDTw
wm/Undaabmt8nTNgrstCUMmyvYONrTSqGIuz7v+Rdl3NcePc8hexigTzK+NEZVmSX1i2VmLOmb/+
NrT3s2YgelBrv22tq3QG4EHj4ITuGUgim7fETO1GtM2YcLxuHY4/F8XAR9WFOaRSS2is+/Gm9ZsN
5Esx5xtxAsB11P00wwCFluetXPXYO6Lth/6tlDjRxNoyFCQtcKeD3edLg2Uml6TBx4eAxU71suvY
n70ERV7ebM0q4J3aYbAg7Qx1wfAB0iO7eEPeMcXlG44RO+VRsCm9ZP4ATjA7sMlV+5R9J7x+mFW0
x+QNyLZBAAwmQibiCJGeQZcnqom031bdd5vMmqGmnux4tBtrH+zUEDm/JsMKpLIRDQUKckj071r6
B9B9+vcZvwNDjzLqaEJzlvCuJd4cDxZJeeKAvEUwXicG4zSafYBccGFYRd3YU7FwQGH1qX26EHqK
T04pNKmEBE2HoGTC45fGM5ETOMNucgt35D5/1yDo1BjjfrQ9qBekWHX6MXelRT9ijn/fq4k7SfMm
MpfvPRE51b3Vp9upTeZaGkypbavuo6xoQPIBvO7+jII8lT1zG7/fzDwnX4ugTg0yl5IQz2UTGsC9
LvNSYbTEeVcK3xX1Tou9y/HLCmpAXAcMQMSEDo/EInpe9L1GUqSbwjyyJsXGRIDT9ttFudWSW2W5
UngqAyuQfmaQOVVLVZVdNMNZlPaQ6bskf5uEfy6vacXnFfRcoZGCjml8HTWR9DJB9zbeVeZ32byX
QHH2dwYYH2wXUg/CSGtuDThek+2cjBwLa2fqbA2My+ltIC71hBbGj1lvB7J3qqPbkmpRiaJ5k/Fk
OdZK52cGGZdLVX2sNTDyoFiqQK0FjV0ObVVO/WLTeybVRbJir94g/7m5vJkrB/rMMBMaxW3bluij
RM5n8prmOlOvDfMfCTw13dOY8ODw6xwyFCRPfIOlBi17fU61DIm6j8seZGuWesi8bj/tdDu326P2
Yto0aNc25KeymS00C+iJVT7xSo68/ZaZaywzxGqSaKuCeh9fxRt5L+cWkpS4DKzW0141L3I79BoJ
/5gPJmfHV4/g5/lgtXLCfJ4V0smYgdTvqgB3tnilmrVz+bNyDiE7jAHqMrPuCmz0kvY3sZp4Y5dz
WiLW+qbOPib9DScXT5J1oWZWyFnTUKTvHanYGomfQysC4GxY/Rb03aofiPgf9qhw4jl6yJlYWCEG
CEJAqgQRM3ZWQU/zejQz1KjV6T0Dn24cXRXDiwD17D/YyBM7DGAqKN4uZEIKZ+k2pvAsmA3HwMpl
c7YQJg6ZMKcpVZWBRqBZskd1dhOpOma57PU9Jkv/pGHhzBzz0Uy9Fw3IVaMBXXxBUa1o7oKB0wfE
WxETkIgqMuIixbIqTRw5FDcG6idqpFqSFO7Q4+Ze/kKrd+jJF2Kugw6FwFgEpxTGisN7ua3sLhi9
Uuvv2xk82Z34TQPxojXnE2e4dS0uUcBvZ0CyVIHCNFsCI2ZQpWKMht9iNr4LRm9DV9QZJOVKD0y7
DGV3StBiP0bPWbUcKjU8Qg3yRx1UnKO+iiefP4OtkFWFjGbJAA+oQSzsNpy9rA6soeNJdq8hCnjp
IN+OJI+Bbtnz0543gqpBwASIKTWbEeLTaVJwvuTamT41wfhmMYM2VOyxkmpuoHm4j4U7oRi9KeSN
13/EVSx6nFpiXHQZIgxuKIBH9H9cGbvxGDjSXYiywLKREqjpos63n46hE/kZhlEEZ+JFGGsfDdNe
qk4U5M1wG5zvJqbBMCxXoecliYebNFC+C4144Et588ww6IWHWrxUCmZsSAO1jChyBOUBSqj25RP4
1TUgxaZhilWVwNr1JQMoV8LQmD3epG1+PyjPc3N/+e+vhGPnBhjHqM1u6Bq1VpxoG/iVlyMqMqzA
orqtodNzAHnlXju3xjjHoDSSXlSASMUvr8C1uzN0l2xBmooWRszj3UM90gb1LuHkbXm7yOBYHSSk
VHXsYpkguQ5dTHSSXd5H8vWAYWWGphsSGJqlL8+NoQpkYxQF9AxVYbulA/lGDh4Gg2ynFp0IWqvc
xmnv1MLkiWa6WJpYoOlfPugkvx0WMIWEBXoV0k2J8yAn01UgNpZRde6QLztMxxy7AITBcn8vKcOu
aQZO4LSSezj/+Yw3t0EskDlGRyGl7Utvc/tVv+238/6/95Oe22GgrifjXPcoTaJ/ECTriWSZRWTp
PM3E1e998jEYp5YLuDRJ4GZiNDikbjeJ9p+nfqlG4okJxpPDWo/TqMBDNsRsVPgiqm6Q83jn1g/n
iRHGbztElmlf0IyUv3jxZtkgkPdUP7TBce0EHKj5CmjnK2IeZjnJpKqfUfCKwdhGMJWIwTJOI9r6
giCfhfEmjP1+4SlJZco+3iPk0449SO9r37iZRFuxRkfGNEDHqxOv+sGnOZaxJIW6eAxiTYQRibKD
lPEj4jde/ZZng7luzFoV+oCmbcLsFfOANS/3vdKBge9ysgjmaNYFMHPS4Wn0wYxm3/vYpxRK2QZZ
IU7k/zXeOzfFnE6lSAXQHKJ+JwiylVpjajX9uxpDVeM+Iw/9wnsBrBQMqUFZo0kaFbkaxucEpY7K
VkVbsbDRdhHUD6RD7aMWbt41ruDrH+lq4yo7lvvgitxdhuyVmsy5cfp+P3lk5UGmqKCwocYJnlmZ
FzxEP3V7seld1PjK3cKJ3tdd5XO1TEKgiaJgqjWkb7TmR1o/8NM3q5fQ53ayWmFZqNbhMKEvIglS
R27vtSpzteChHr5d3rqvmY2znWPJZGu91upGR5pICw4BZnmmyDKE2Cr6H5p4ENFEeNkcZ99Y0bAS
vP1SpKP8M2a7sDgkvLLub2Dp14fRGL/Pm37RCvRLgqlycBTBBarvYntsNuUWqQpPSjjRwirUnnwn
uuATz1PSQaiGBs8bJQzdIkDxLLpqhY6T3eVtG3NFmWIXzPqA568eP/bkKk28y5+Fd4A05nrqRalX
8hav0XlHbMGq7reR85ofniQbg3g7+eUvzTFgkVWVEPcxCpo6qFiTyjgs0mCLS5PaAlE2rUI2wgzt
naABe5g2Q8ZFAuts7YMx31p6XovVSprr/Ayw6JHORiaGGLcdvNmdcJUJdv+S3Asu/o9LB3LmfQCm
U/VF5OEWz3sYGClFEaSMOTLb1bNqNVto/zzpj8M+EdFlkVzRi5QO1fFYddbvhl9nhB3HSMVpMqMe
6W1DDL+jO/QAsTevxJBsMZs/MTZxlQiqPxgqx4l5ZpnrtUYmHMKLSEGM/WMqvzTtU5ces/S+Nrdt
dFBjDkRz9lZnLtsxkIoo6RAEBd/M5W5U3dZ4uOzGPAsM1kytjreAAC9O9N5TxMVLxNgulImTQuSZ
YSBGa9sMtLRYiGr+WBZoOezmhBfN0Z96/tQ/OwI6/Q0nMJa0sj5paYhnVQQtzNFXBIu8qN8ne0Y4
Rzb6S/p0ee8IzyKLOFpSFFWAAGXeNVvajdrWVvpGbrp97adHzUHM6uWe4CSP5XVwVfmRL+6554/3
IxgcCrMqlOIRb5h+p/0/MxLaBDGHRzkmTSQ2Li+adwIYoGljMkGyvUIj2jbcyL+4cnh86jw01xlY
EdMU8sAK7Pw7yl04yz5IIAurWHpjNR+6Yj3vzbFScz9zIXaiQyxnNTEIjA5euOlnS/JafNVhn7qR
F3i9g96f2oGEjgPOULQcNzwioq+aNR9a979gjc0WiQIR46yER7Wu7JEdakN+XVt6aAUPjTs6xJre
kDzm3WXUTy+cnC9TH3gaoe8LzeJUlj6INnp7laqvOlcTi7riJTsM2AhGLlZjjodwrO6n9iEjj2p+
Uyvv5RhYl72UE2wYDN70QzvmPe01KbObXj5EPBYv7odiwEZV+lYvR1wElLW8tZE2iJxqg0sXlGuN
BbS5yd548+u8RTFwIwRa1oQ1FpUWP1Xixz3ntlnJc5+7PwMlQt0OKsmwKPU6QF0yc5B/22tWe0D5
Hfk3XvaF53YMlIxiIg9tj9xs3FZO30+2gZnAgDRuVrTuZX/g3D8sI+mAWshQynhcpWQ3TQd52fx3
Js/zo8u+7ptU1dpMBQ4v0aHvrkvpv/M00a+jI8RAMUz7Um7v8zgzJQGZZGXZyeWNwhu3X/8cn3+f
ca+0AKz3KQYeNAiWJdDjCM3CLzvEs83MGWlc+xy6iFVgMWijYl9suppiOIHOnYbLdQ/2IjWxFqQl
//s3PzXCBE9pXWlDamK/crD59m9BD20y3jdZfaudGmEgLUmmZBFLdElhIe9UgVtwk8COt/VD54e0
t/jv1sTgmpBIXSkRzAG09Y+hnKDWvBVCHok47+vQfz8JpMCBKoFbEBsnSg96t2/F90Dk5VrWsOx0
3xhnG9E9lEutgjdueBN0RyJ3nJ1a8+ZTAwyWydGcymOOpADE81wp2ufoTtFzqM0aT5c/yVpAdGqI
QTElTkJ9MZAOUHzaRyu4rVdvsx1Pa2E18XZqhwmIulyaF9IjhKb8dh/d7DuypRP2hd9yovW1e/rE
FPu4mspm1kQRIzRSoNiNfhzaq4y8SNFzzyvuf3BQsSHBqSnmQTVnXdF2NCQYBUxYVRHkCYtHsBaG
Vq02oCyrbaNSr9E67JVjvtPMfq/ExX3TE6tPxX2aKKkVSVZvQG9H6tWN2YnX8pj4Y1li1q10Rnm0
iyJ/z0AIY9VJfpuQ8V5WBV9tg2uhBlMpZM/HVvTBATK7WagfjLzY6Wm164DkKNk7qRlcCdL80IXB
91I2rFgwLSGSfSED80Um+7o8XpMkcmRtRpIrlf+JwvZBy4PrSALj8mVXWy1Y6cj8mMj1ozArMyez
W6IJOt5AG+0IXREZdEPypqwtzSm+hYGVP4Q2RLTc1DPsy4bXEeHTLnNaeyUZ2nhCZkjNa8tcHots
O6t/BjufRpgT27VCEWJkAt1eEJoUIAmkKY+ZWXCWsg48n1aY46qZhdiYHQjDyLLJstqKZx6DA88C
c1AhWkjgl6i9aeOdqP0EJx7HDThfQxHP8dmYzLEPavinWLdWlj/XZev0aeP+1Tdn+24CaZ6TdEC1
J4n2Gfqog61kvv+dCXK+ELXP52rukTrS6+M47crwR2q8XDbxwXd9CWAYGxD9SSNC+6OyQ7fNsBgr
2Op3tAOM8nTlR0hmW70jOspeQh0rdoI7ZMrsNrd4VcD1r/Yr5mHH3YVUbnVFQ4V+IXdDdB2H+y7n
tQjzbDDhAdjeW9K1WGzfeWnUWXl4lXU8JbJ1//5cCP0RJ+EBuoKTeegG3A6DP0r7ueVcqLy/z4CN
RpapmTI4XtbsxGmv8YhVebcbgzOmGoZVW+KVk7XbFtdCQmu+wv00ukR4vux9vKUwYCNi0jufKZ3C
ANZbKi767fLfp1txybkZqJlraFnXPXLqUJS0+/a70ghAguteiTmoybt5WK3PuE8kNUI5zknD4t4U
MICF8dNcE72lle3g29wrt6MigLVNr3ei0OE6DDGLNoMTqjL3hhCgkzbLncurX/f2TyhncFABHVhf
JREcpTJsNVSOswnOpqbiJBZ5ZpgQRTRz8LtSftwwuBGzjZa/dDpne9f95HMlDEjhPPX1UCALO4al
HYhXCaaKLu/V6tv+NHSQz0+tKkUVGhwjEGVGLWQ5p/e6qx7Kbk5hT7AXMh4irdoMvbzFBM27XmhW
mrfPE9RjeWuln+Wr034ulm7GCX5EgWJEo4TIXBkWy9TqtzIf7+vYtORSv23adNNOlTO3qo22Tz8W
0yvNSJ/HYtwMaGMZRNkxclD1CeExJtJDWTcbMKy5ctzt0HXnx6HptW3nxaVhm334KObKrhMWdDxr
FpGj0J4m6a1p3lopK61Ek941sb0PZzQBx2JioUJ/1ZbpIYNQnH/5A9CjeGHVCrP/BuaGUjAsESdI
7vN4cIbKy5qNhux0l9hypNhVzcsmrjS/QfTyM1xUmJ0O82IkUQ34ISCoFFBMlLegycLzASOT3tJZ
zb52oD58kHzTH65AocCplnBOjsLcFOFoxMNkIOsSZJsufU5Me8DA4eV9XU0Uny6SvS5qGQWZFhjY
OcUWOif2sm9+pnb2EQ5X9vjEq9RzDqvC3B9lHvbtoNHJmPpHBV6SPOQl+laYRc8/HHNvtFWmZyRF
CyY5Imw5ELf2i6fyMUMybnIhfWyPm8aubN6IAM9HmeukE4t0pHJxeMrS3D6VWBD8xueJ3nE2kB2W
n5KRkJbALVVFtgRpI/CIv3j7pzKQPXXVHNcZLCg+sRU780AcjR78PQRdtqge2KCT9PMneSu9cJyR
AvWFU85OzwfIafYhnbr5n8hk7P6PhH7c8J7pPNdnCZ5Ju1QgekRImb4rfuD3fmkLdvRuurRdhYqK
10+X10dd+9LyGEDB2K7Uj6aGswZOUUMoXEjy6dpzgV75ksvQs1qNOTnZKgMfUdAEwUSQWYFsOjiQ
wdW+ybZqbM3H0K325lE9BvfpYbGJU3qVPSTO5cWutgOd2meQxWynpAYJP/2Yop2jQbT24zcJYyyR
N9izp4I1VnRoT0a0G3g9Gb9J9/y6JdleJAmTstOi08TIB9MNpuF2IUZNkYk//lGt7XShDNwEWrpg
+BfHpXYJHWr18rdunzx1LpQ9D2QT2LX+l6itMlAziYGpCvQ6XO77hs6gU+QOXcEuXyHsNjrNVeLy
1sm5jth+JCHKdbz9kUEbwc6PeGDQnlKu1/Kwh81to5helkKD55HQ2YiDPZBReoUHsY9tpVuq2zuL
O/jV0UysP1qfbIAaGvovoGhgUC+FlJE0tbQTYwHIab6qveTSK+dQrCLciRH67yfR21BJYjrRcrNx
1Ha6Byl5PKNTZJ5SNIFmnFhx9X1zYowJmsKQaKCVgDEoRW+WCXLHkfYg6e3t2IU/Li9sFdoUFdPO
KpXxZkmKhDpM60FE53mbPBkVCGkma47RUqaEVj9pHPdf9cQTY8yBq0QERk0LY6JeWvX0IIednRLO
ilY378QIc8SkucqgMtAjA94X96Le34+16SG366ciht8u7966138aYyvnRTTXiB6wIsoInN+FGwxq
uQLiFnBzvCNm+bar7MLukz9xkBOzrMvXyqzVEnIFZnyIxqtE6+1g2EGskrc+6tZfbr4TQ/TfT9w+
mktBrCBDjMJ84BdO4pnNR6MwFXNeEkvaXt7P1RDpxBzj+G2kKFOXExzl+lZBw0PLYzHgGWBu8iTV
BQFTKWhijDCBsxTQKFEMnmwvx80N5gLPM4AtZDYVR05ehr614sIWIt5UFMfNDeaWLtJK0kbKAdxi
jLqQXuUcyQawVwVG6F7+KLzlMIF/PQpNbhoI/LX6p1Y9dvN1zGti5H0WBhiCWpNbMiA3FWSZ1Sy7
iccLuJ4HOPEsBhWMQdeDakQip3UlL7L747DBUIhNPOIAwT0eCStnz9iqeDkI4RDQJ8WsG5Ygo01K
uFcF4l/+MhwfMBkYiKMRuQ0DrZ/G8GgYbqHFrrr4/cjTHF0v937unsnAwFgREKOibwGPzdHV7MyJ
33Rc6cTr0FrJFZigP/sC6LB6YUMfGlpt0H70vt4balVYPUhmdaHdlaj9Qj8IdHCVNRSB1ZmlM/Ha
QaizXTLPYETTSQHG//B8H2fb8HUPb5kbmjgvNsEDJQPB3O+W9neqNzy2pfWXzck+M8jRaRGJUN1A
a0hkF1vFLf3wWNuBE3jhVvTqm2jH22yeozIwgub7RhVQa3Ty+jD039TQrqv/PgGMZ/3JqhgA6eYo
VUNKpRqHt43yox+epOqGEFsTePp5vPvYZIBEGKAKKRJUAqbr4bnb5rvQjW3hEeOqdmp3u87VvNTT
Qos328bbRgZehA69HSGByxrFP5q+l7TALnlTgpdPu8IqQcbS2A4xrbjXZWiN/WDN0mTV1U4Jni/D
ygfv0e9PgMJy4OhKLAphItHckmiDdBu5Hrt8K+4TL3Cin7WjWbMDFp43BPPZjjiRq281Xk1nDXNM
cHVR0hCC0J6dPpZFohIhBGLXYKV4VWzJmjbBAYSWolfC5B+8Ik7NsVPG0yBRtTbkoktylMCgqYe3
wsRLAq89b8+sMIhtCLnQpslH1o4SuRYYcQg8ELk6YFLidDOsuOSZKQaz47AfJQzeox4rl1bYX2vx
Y5VxRjrXrtUzI0zAFoukqoZKBT+cF0FapvQl1ELQnkFlZea7fsf7SitnwNQgWKmAEwETnuxzxUzV
CJLamE1aqgfFaK7G5rtZvif5eHv5CHzdPDA/yaYqQ4oXmsKsnDDpwsns2hLcpsFj2otWOu9jjGBd
NkJB4fyYnRthsFfPxjBJxhyDQluqI9tsPvIcaJe+bGblVjGgVS/hEKHlzNQ/PuJpEF9CqVgDab8j
gqLAM2kKXLqa7MktHXWHF6yX2bxrZeX0UpvgrSBg0DbQuXL+cFCNvK+qXpac5NC/y17rR46ylW/D
GxVZSF4Cd32FRFIhum7IGDZnbpgyjapS0EDdVr0qfrWtvMgxYEi1KNda48s35g2Pk/mrJ2KBJyaZ
m8boQjGVqITT0hxz9UaNHgrZ04s/KGCBaYiyXSqyomIAnTlh0tArptCBgVG/H5FSoRMuxV69NSwE
rqCanjnOsuKTUIIF+xk4R/AfLOoi66B1UoXhtY8GX5/mwqkmLO8cf42xjFMzLNrqYxKSrCHE6YXm
OETJpiFKA0mE0K4CV4IKG0+pfdVFThb2gcynh6DQzDmQAIcNWFHDfeZMm2JPWR/b69D7p/E4Z24F
QM4WyKDvFOeVnuToKu1e6YytvI+82A88coPhiGdi0TdHyBuCpV7O4MmZTcZVElEJtBLNWY4EeokR
/TdpozuGWVjasmn+e1/H+RdkomRTNLV+nrGfqnqt6d8041boHzibSH/w1wWpmgznR3qKRXsQf5A5
61HpNntrdgsH8sHyd9WvtyFmQ8eN5goci2uHGjrIvwwyhxoiS1UlqhIazYwReVLdCvXMU/PXueF1
AK5MrtH9+zTFRIxRHRTxKOJjLdfFllK7lqB+Sxxtm/tTblWuflsjxd7VlnFntNbljV13zl+22axV
I2CIr21l5OESdVdGEFlVDAgw55xDQF3gwudj74BRkjGls8zECc1DH990qsRZx7rDf66DOWSilkRE
LQBWTXUc5K2+3ITRP3V5XYKf9/KOrd5nJ5/LYM6W2Y9Bgg7hfxN9xKaBW+xnoEsr3NjTOGEV7/sw
ZyssKnTxIixxhry0tL6wIXio6C+cJfF2j/6KE0SsFbUWE/rYHO3g2Hmz3W3L22GjbJN3OuuzuJ0f
Pc57XjjCWxw9gydmxbhrmqXqMF7e3RYGBF6gCjeb9uXF8YzQtZ8ayTJBKGskgdvFB99gLbsjTyeS
590MVoSJYUjtREXZsnuMDYD7/O3yGlaaj84ggp3eGBdTl2eIh9LReEQ1/4p7D/vAG1zJHx3kzlF7
4NGSrt/Mv84Um7lq+6JSlgZvPzWZXUk91PPgdepgpYBhyBH/3XdiM1hGUihLloO4OIg6DBCbvh60
tp4tnI4Mzrdi81dhaYyppul43JX7YXwlJucs8f4+gw4dJgfMYgY6yKafSOi4z/57X/+ZL5gMJCRq
MfUxhpScuMdQdY9kfBNdjYLmqSlPRpFzCZoMLkC3UVeaEikhCVQ5WkBeG5LvzLZ1dWnk9JjxYNVk
wCAQJUkoF9qmujWfaWJRcItN8U7nR8cNCgycE0W/w4UbyWRgIVs0w4Csz7/lDPC7bgIn9qVbLNMT
95nNvTY4MMSmozAG1IpFMoHXSTguI0SZo9Eu+55zz3KA3GRCiXbMUlDgA8iNTnLTMbgru+UZk+Je
qU+uGsg/OLtI326/38UviaiwjAS5E1Ge/Jc8NIIaDU1iyBi0/7vL4ksmSlYzFHdzcDTEyXtRPrXl
seE+sS4fXkVkoohGy3s1Vug92HlmcdOmnFzCb54e/4NURWTQwdQHHZcRCih0vLbchbcYx9GtycZE
K9Ik+c/ZNx8ufyL6xS99IQYtSIoPFA54nNJXXLrTttIOHr7hvvIvnydFZKBiQZ6+kBTcgYMneWiZ
98BEEB50P9uIm8QGXxIvN89zPQYv1EQVhljHJAjxjR1NKqQYPW23II91eEmFyzCoiAxWTNEiG70I
tyBzZSed6mSBeJ9H/SYvBPvy51oh/jpFd0VkYokxraqpNuDmNOHaXi37aiPvJLfyjb+KLBX2eU9I
o8TGhP6TOX+fkrvcUMD0xhty46A6ZNrOoy9hQeQfptD+/d/MVvloupMd3tTQGyF3lzdvHWNNEZ0f
ogmuVMYHY7kaJzy2QeUw7MzkNmg3U8+53lfGnun3+bTBuJ2itm1e6nhoVM/RYAmvml375l1qhw/d
Dimmdw1T8dymunVc+jTKOCBJ9bY2J1wexmTB3VGJSnA9agQJcEu175F1d/5uJxkvjPpygEYRTvMo
p7eRkr4pmOkkgsHRxVppMMNuSkQVCXpclC9Mm5oRlgQEHATcxNU2svPb0pdbK/pRHpOfLcigG6RH
grshsUbbdDreJNRKzvrcPAOOTdCDiVpErYYWMz/qCh0IFtC275g7SimvPlze1vWn/sl6GQ+VpKhf
dDQvfdSeu5vCmzpLxIPB1m8Vr/EDvCAjn1IcCf/wGkVWD8eJacZxIRw3VCVtOteFhxmCe2m4T0HD
fnmBq456YoRxVHmOWkUyQ6QTxtwawb4JfkZe5LZ6o53YYHwTgqNglE6Bxorf/qCNwc3eOOh32sNg
gx8CqdDmFkNMdrmZb3k80LzlMeEV1FTrMMGryBHCQz9d1TWvPsoxwAqrBDpy8zKdO9VDvw3uxObp
8vfhOMFHv/zJYxhUA2YDTWkkW80bYtozRGEF3b1sY6WydXaqWC0ViM/kgWniCsvLmyy/NYbbZDnG
eWYpKRizQVq3KHeCdC/x2JF5aPLBVnOyuqBtTSOgqCXuhm0DQgovtWX0jYtbYxtuJzcEC1T/Mzoi
uDeueL6xftV9+uUHIfyJ9Vht1VmIEJBQXpjUTa4FO3mS/QjSKMEdL+fKgy62LCViHAfiuBhIpdJe
NAuVoC9Bc7oPyXFhy4sWVsrp5x+VgQ/NzLpJCXCR0/avHClK/WqwYz/cSXcB9AKgzoNKLKhicx4l
zXrMfLKvDKYspZFORWcgtfds+MSVN6E7gLk+gTg4nQTw6z0vZc87JQzCVLUY1tM0YG+X4m6W48ye
Z+LXysDrgqQ//UtwfrI0Bk/aAf3VUo3BKnEoj52RWLIpe1AgdLKkceVB5aAzZ12sJIFAAvBAS0DO
YS6f56L9poSzWxdcFhX6TLqwLJmG7icnYWqr3KxHnEPKKhpvagTnZJtuZbsEFRTXP3jW6L+fWMvL
JTPmkMrmdn4nOBl5qjR3znNrSneJ9FhLxOoMMP8+GAmPCJHz/VjpgV7KhljugHSV9iqg206u97p2
C347EzTwl1GV9+3ozXGySmOJmlRJcTN0UFsimYXpL6Xj5rbX7x/VRDRG+brZPH0eLgp8AmdN3Eke
tKd3dWmbSDGKXneFoZFj6MW8dNb6df5pkvl8lWiChaBD3k8z0f/efi/ITkEFSbvNBWcRXY03Mfob
5Pw0SF+yJzvZIK2ppjVwWthrlLroOFnQOwG5KSUJjD1e3PWbe+HTHvPllqYwo7HGEIV2nG3aOhts
0X082SZEewVHu7vsJ9L6C0X6tEc96WR9spn1CVTMER8Rdbb6ttwuBV5C5usiNS9proNLNQj3MRjn
xUGw5Dk+6sH0ojW1K4+Kl4q6FYe5aqEmvNMk5Vow48gqVcEVSbdXEmkH8WE3XGZXMBZPleVjN5VO
LaEgJyzmWzlLW3lBum4egtDSzdxB1mavTSg9VjKlmNZqN5YHdH7loVXpug2K/cPcjveTat5EXW9l
JHkTyfytnDvQRnbtfhZTP4e+nBkU/5QmZkGWBGRTnWE187g3pwwy6aAoi2t3qbKHsC8flClxm3lx
5QDTYmJx7BfRQ1J2Z2qhByENS1D0g1pUHhR5H0J0nyspuurDxUKmW4VQdGvPBoITzQQ5Qvuiz+aT
qKX3+hAMnlCQJ0WBkosc6/quUAwUsnQopytg75lG5Sib0gMZx32uGCDj6DBV3YbEjXQ5sOIuiPei
qM02Rpauhi7dmE0Cig9xxO+aHmMwtuqSkVttNttTn4FbPO5tsCj40jh8IwaI4E3l0FaD1waa08sI
bdv6jeM5vMPPXPEtGg77XkViWe3rq7QMFktSdFtuhKcqUQ6FAHKAOfDkRDjEdQ6yDaN4bktQlGSC
rUbT9vKv4f0Y5tYvyjTrMsCRIwSKV6j5rot41zz3pDD3fCcEAkTCPzqBUeBABCW0e+2m9wwMxqLT
IbMnhMeytbz83dKYW38Oh7gSC2RepsDXo4eEy5Kyflf8QgC2cDOYqpmNAQEJophsVKrWEQXHMOPd
fpxPxFZsmoQSFBoBLou48UmybCfCm0DjrYS5HFRlENR6gheE9VVuNFY0XksyJxHGcwO2ybiJQCai
NYjCjKPho/5wrd/lx49XuWZFm+mYOskbd26DtzLmVjCkEp0tLR3FwhU7G/pebFF/SAdehuXrrDmN
2z99gf6Ok9sgaENda1Lkq6CYbaWS7o5DZoWSl82N15t4ApovJNglvEcgb3kMlkzVoleShGrOKO80
+cpYbjLg5uVz9Jv33ufaGIwIQ6UawwBvoOiAl8EPxcWryxHsxo2eamdyo/1Hbw1u9dDjZXJ4vs9A
h1mqy1IGyByhob+Jr9WU07LJdUoGJMQ8A/9UjbXNtm4NW3GyIw/IDz7VefshB+LrL7ys33o4+7/9
hDDLua/oSxgLmYm4XUgTO5N/tIYvdvsct1uucyohl/dPZfuKWzUQ8kAHdhBym8qv1fJ82Tfo/n99
gnwuhQGORBBLsczhf5EOiUE7FlTHTDdd9KYFbq1xDhlv35iIsgS5ohTVeC8GGVQNSstAs5e8+I1R
2FHLa+36TXrlc2kMcvRDOWQKnVWlNbcQRLuCCyKfA3Tc/kCY9BQ81C9Fna6owhmi7KBFva60vWp8
u/yVuGthYCJLyijTaecEnRb/GIDddTvRK1A/5FWo6J+65BEMWMRGVQUNJTExs2JfL5UzmvlNupQY
DvyjpqpfmKuyNZxMGwUhyCmJLrhDVPUbAhkvDHgSyR+MM5dWxEDEOKhDJvZ4fQ4J2WZT4oiN7BlE
R2zfbwlBeLko2jMUDp7nMfeGcT7EpfYNBHHPbZQ8LogP5qjBcKcRbWs98tMgqVxxARHU3P4fad+1
IzfOdftEApTDraRS5eqcfCO4bbeonKnw9Gex54yrhpaL32/DGGCABno3qc3FzR3W2mQjBRF2/dDG
9klzpL2uSJu8I55e5JMLIieRNLIAD/g6UdtWStexdNZcNl9DyzmV9vx/1xZn3uxgAEXTFNnWuf0a
Ce7JkvXP1rqy1yYoh03lU4fnyXWnXl7KTzM8uUMVO9ClZ0K4Um672f8khCsywSVYnNgap8FA41Qa
fXQg+9ZrM7i+iGVIOy+Cw0/In8lGGTsgLqk1V7HpY9n2mwYs/shsbKRkFGSmfvMoP9vjILRRZTsf
G0AoG/ZncyZ4PMVr+vlIHvZpIOo6FhrkUHRS88IyCiBPu5pWVYBx1pP8nVUQWErRvIeG2PUN/U2w
cl4hF4ihk0ltpGRW/eJge53PRg+VTfojgrZT7GkoN5FVux8hxYlSr2h32df6FSnOtjmYLXWrj5sE
QeDgKYHixyuwNZ6aVbv9pAH5S//ngLYwhmRKc8iDqyx5pIVHzOv/pQku+rK7UEbuDZ1ppDxOyZPZ
iZoLli+L84ZxUNFG5ZBmKrxDXTOuIPR4rrp9uGW1QRAFgdc2hJeIwq/fZLp/WuXpGaKaDF35j/rz
5Kke8SAwtQaHHWYMxR0bbAlXfIJnaUgiGyhpoAGKUd20n+39rAQpOmgCqOK1Yqym7BRkaDDHnSS3
ZqdFnlznH9fP1vJj47xvHHhkUGsYW2io+5ryUTZfQlK4k0gqa4GL5T+3h8kBhtVBJa6dkFbTHuYA
sq+reDfnLmMIwVzE50QLS+j1++q1heiAUORAcIRNDj4io4grqUHAzErV7Ajrb/rnc6BZO/7/fWb5
v2vl8EItCklTJvCsO+MtsmbZiDGM4Po3E/kFhxJJnEsY4kHuZSBHo1qrtSAmF/kEBxG5bSBzRnFF
Slp4m1ixPynp1nCE0CqywyGF1pV21EzoOek051HupCdzRnYeOnHEbQx90yOn1xVm0Fp20NFkjbdC
YKHNppnBXSuV920vWrhgY3nqYqumc92ZkCpWm8wz8QRxzEFwly2io6pCWhHjGI7Kz1hV6AgtLdCa
+2HZeGF0N0eqm4EEKV1f95HFvb2ww31D2oxzORQIcFP9sRsPY/gy4nV13cZyYfPCCPcBRzCPTCbB
u6AnnrlmWG+9MuqOZjNOXu8X96pLwFfzP4hvLh7ps2W+2D+qCpEsgq6ectUjCPmcAEUTA2DExyDB
/fV1LgZ0F8a4kFEnUal1DbRhJt0IJGLuhipZKVnlg5z+rjZUASQvVz0u7LHFX+Sd6qHrqU11VIVj
1/hm77SNgez2m3OX3Wd43Unfry9PaI+/A5wonRMb7S3tCjSmqyRAa4OOq5PdadatSNh8OZq7WB53
G2RmmY1Tz469j5LOdyZgb0SuU650d/bAmY2LYH4DKReChH4nKsYvHvEL49xdUCZdV+sF7oLGvCfj
l1mk7SE4d5/aqhffjkmIWXqLI2FAuNMdpfQU584paYQz+gIgUblLwOhyp4tZaQz1HVYba90vruKG
t/pt55rowhq/igOS5czaxe5xqJK0dIDw3+dTozkg5+DW0xr6Mp3bQtRG200+qoDgdhOOeYmOOwc0
IcmMenaQTLHK5nsSS+95Le8dCydxDp80FU2yJEMpUlFPjUKf8lm6Gcfi+foxEXgO3wHQOrExFDqo
ufT02wyeUdGgisBz+Mp/k0iO3hIM2yiOFLRSuZuaZpfr+ub6MkRmOHABD1ZOczaCJUsvXX+L0rjb
CXk1RXvFIUprg5NUqnGRzsO+zN7NVDDxIPr97OcXp8yRtTBPaiBWJT3KaeTLaiO4P5kn/xLiq6aq
myquY4NnH9JSTFfZ7GvYWePqE9S+Fcyp1RHOde6q4VEXZXWXz/PZIPv5xZIGIpul2QKYSqP/2pnZ
RmmqF7OSNkoRiZ5obPuvLY7DjnCSbMMkeKJhwrU5oGC5y73ODTEeGsg+XUu+8Hm2fIDPq+OAA8pq
oO2tULf7976uPeLP99ZaxX0twnjRVnJoUbRNXisRYqzIBL39QaWuYT6m9ONPDtLPJfGVwrRtJqXs
0A9YkPvUODnVN6o9XDex7OZnE1zgASGNQjZmEAZN8bxLKgyt6X80GnL2c36mS3Mgzl0kmKooIRlW
PuWgJdG/XF/FMuKcV8GBQRGptmQW6FJxxhctfmTdC8MkKmgtvzEvFsJBQtsVWTgzBVxoWIJtBRPB
oKaaQURL/PBQbhn9JUtPWb7zluKGXF1fI3OpKyeKn/Zqiyo3VBO3cQfV38gt+y1pH+jwRekOZrGt
pz/q/LlYLYcWak8HQx3A1iiDcrNdxyAYYBQNogzEctM1wlgb5B2qASaP/6ISJbh2bcYtXkAAoQgU
2QXHOHmx34w93U+39WGG1cr02jjArioisYrlVOOFfe6rdohLcQXiKNtoh7MCphpe+yzYYP2ohSdq
iFuO9M/LZa58AcKFpqmgFWWqT1r11WmbxpXicdWO+bqsqSujw/C62yweDeSKFOyvqYMI47/2UMee
iMx6xkbzey+BVFR6rtPXv7PBXfh1PZZZG0Muq5seDPqdZFs9ebxuYjmkv1gH5yYgb3SMajBx39+0
q/SrFhR+eufgXpFAHFXHrgbFQ2mNx8sxE2do2S//5exdGOd8hESo5bQZbk7WXgs1vZvEb/bVSvlQ
XRn8Bp0wHc1+4TWDnJek5RS2coUuOPupXzG1YGUfIkcHPft8y0qJxjZ+v77Bi9HIxRK5404sWk4O
y/gYTYZmMnlVZNJ2TLpDN6PlRgEpV2iJggRWsb62Si5IaCmmV8MYLA7JlkISOER/NFueWKlddAi4
2KCOhjnSU6QqHOseqSdXwZy0I2Wr61v4+SC6th4uKkjnTA61GSWsUu/eU8zKq6hqO718D832DTH1
NdPPdNMSMDZ030crPeSTqrty1DxBs9Sd5PoUpca9jf7fRCqOc18FFYYavKlqtikxQUMc5m4WkaNa
x6eksyt3KkRtQ4v4dPYD/g2C6Q3wynQgL4vb3ovJx9g/x+FR698LkXjwMvJemOKgyQlVEkFGCh1K
6zmQV6B1XmunaFu4LCuAiPv++ucRrYxDqdZW+7AcGc9WeCroj8oKpOol19wpMtzrlgSnl288BqFk
RqsZwW9htm5fD24tGu0VOLTGARLaxwpox8HTBj26UzSoxERq5ydKLxBCXC56XHwjDohkRW+rqYIh
/WjdkFs8x9HpojWedKp94wMZ1Hft+/XNEy2NAyIIMYdF2cBiHJ5o/zFhniETrEpkgsOdpiYpJMPw
8mrRZuX0+b1VzCtJL9bXV7Kc9brYPA52VG0ycC+i1vZPVYA9SOJjtaq3eVCsdUGj3GJ8eGGMA58Y
OKrEGWLgT+HjfbdJkV1LdqJpW8He6QzTL+IXQmvHskO8i2WjXdk9CHGcEfkEwxfsneDK5cnCE1V3
wihG+ElfG/CE0RcV9MzBjBibDUhPpS8L9k/0tXQOH9KYSoMU4ilk32mxm68Q3T+yAlKySX1yJ9pH
AUbweisFsudFqhKkl4fQL+awdmUJweD1XRR9LA4mlGokRQXNXH+G3H3cgJoV0tCiNiHRStgfceER
IS4MY1YRQIM1NHZuSCWIYEX3hM4hQjXniVRXMjtGbOyhxUTvdNutbBfEKg+ZJ4qEBAeJ108xuz7O
jBK5cRqw0fVuo631QN380bMYStqGrsqyavKkMUUzo21fq3GQ6tuqVV1luqujt+vff3kpP23wCYSu
N+VUNXGI/iWJgy7kWt0Y2+tmlt9w57XwvcZtO2upwvRyWdNbvIFK8m28G1+gkmmhSKMHaJs42qiS
kx/Gd4HpZRc/L5E7tRlesP00IIjoMJEvucQr1/kd2EK82bN2jdutQdzwct3mssOfTXJPkTijrW2z
ERXT2KvJPheWL0Rr4o5tZxV2DYEpxOKKKz18wt8GzcDSE7REAnRuuCgb+rVQvZPFW7+Gr+d1cQcZ
syVz3oCaz49OrOcgQuMiG5BUNxBtEwDT8mvjbIo70tTCKAikE9Almby08U5RLLern6XkFM9HaRTc
wyJj3HVvqWmvUgdcpDn6ClPD+WKR/tYuQZCtpx7pnZWstcK5ouW3zXmF3N0v06rXDQMrlHf/9IpU
mxxiuNWfMa9ojuPIigUGB16IpXWi0sKzH/DbH8j4bXC2eiVw+GV/PJvg1lJMVixHBW5GU9la8ld9
fLYGwTdiH/xX3zubYEh2cYlQe6SyarP+K8N0K2Njqzko2d/C6fn62RXY4Zt4kkFCfS4rMc82aG5J
VC8eXqsUM0MiPeRlp/u5IL6BZ1AlI7QmFvvNKK2Wc+yBH/GhU4tgaKbcs3rrJbNjweqW8f5slAND
J876GP1cMNo5j3NRbcoi3NIof7eMzA0xmxXEtPjaSpngJb+cGj07oclBYkjbvrccJu3ybQyGVX1P
CxdyFxh6Vk5IzowrO+h9UKFC2wo61xMke65/VoGH8u0/6tTI6TyjGqR0D2Vru7J8Tw1HAFoiIxw+
5mNWWypIjzH/+1YY0SpLT+Mkrf5uJcyBLw6CFEuFbHY4a2E/u32muRTjZqFIXuM377qzp3CYmJlN
O4c2Ky04rnMzrNpTv87XbWCdcnQEfBieuhHJqi33clw4CQcjgzo08sDqT58aJUG0crxuNW6Uk45i
ch1IW2PrPEi+qAlIdCg4aJElHUPcDl57+YSa7bPVf1jhq6RsbdSlwOjdfVz/gKJl8i0+CUjZuoig
361dtc84EVvdS9HSafrGMXsut6qbgIY9ehAdAQGyWVw2JdXydspL5LiMslhjUrceT1r7AMEO//r6
BKfA4jCmJYqODm04qDxvlfwuguBZNN//nQ0OTgpKtLLqcHnW2ZrKmPRLT70xC47zMm3j2R8tLswq
iTyHIJJHL9ZdsY33LLOhf5ebVbdSMAs/bOLGjd7FI/GL4SNIolXM51oOxnz/e8ILM3e0Bo1bfme/
2/JzmPxJ5fri93MIYttlCrndBPMuTeTnxuBVjiiz8Vk1+OW6vrDBwUdPCWWLU9Fu+Y9aZxZEeyaQ
1m0Q8QfQRwPWTxvZnbaJ+z9MbS86+4V9DkqMSM5JluCNVim+1bvhGoK/rMUHDYUpqKJx5bD6DaPd
FAV25iKcXJjm4KTSR0N1ihhwkjbruALrZtajPVxWbrW531S1vrYHcioIeZnGysN87Dq1rNpNa4xm
aIMBCtxoEyvJrpL7J6OtP+yyIi7V5pVaYZist9bRnKwj24rBCo3Z6Wqkj3HfbbtICuTSvgsL4yvY
8NfKaPloGEi9BIQGGGT2SOhgStqCdpsNloreORRm6Pezto+64Uc8NEGWltvaybywqndar+zCKtzI
I3i2dfmAfFigZvHWqpCGVxVfG7Nt78RPqtx3rp2a33NlQoDZPrZKiadqjy6YKn7RwvdSVVZOWD7p
1FgX9ZD76STmPWDH/Yq38TnpUTJnh6Bz0x9fyS3T/9ML6PC1eFg2YL4d3kXUqsu34/kb840yejlN
6GwEnUP4Rf8UHEyfwkO6zU7Mp8hd74ruqEVQvTDIgaply2rYNvDnud5a2ElllzrBdUxlR/LaJnKY
KmlqC/Fi5Acz6Vir1DOzYNTXmMEz8khwRQj3j0NWO9LLPmVBTLvSMEkBdViMb+ce3c1e6FZ30lak
5CvAVI3D1NIIc81QUb0qwptxmtxMyOu6nB68+EQcrEaDNlNjwqMc1zr6dAJlj9GQwYsPg68gtVHR
1fXvtYwzpm3i7Qb9jF/mnlUjKvoZPgi2S1N61bpd4dyF5XGgR2PuXYLcwN8Z5D6aNhrQ83QYe3BA
D/2aIu/VIlMtehgtp/P088K4b0UkszcrBaeZzfaA1nBHZZe6LAaMvJa44sy40CL36WSohdOS5ayZ
tvS0ar0U6lQg+cjd/pWxFJG7im6vb+bygT4vkrsg40bKWkSduKBosTVy6aCZ0mM9DIJKhshJuHuw
T9RBr9jQXN4eVOmZJFtp6HxTOlogYNLDWyP8uL6u5WNgyKpjg8TRVPh3rVwNtMtsvPSybbfNoBua
+DYUt8iJ1W2Fc/hCcxwwgv+E5hJFdgMPIX8+FAHdsCIxZJ+9ySWC3Vx8s1+sjYNIWwEBX82q7nVZ
voM8xS3RdFJmdEctLZBH+0dBHcEpZ673CypfmOQOXUVkSal6pg7YfNVo6I7Kuh0+bPyf4LstOuSF
oV9OXT+pqYHnwT96vcO6KFzMJuvu2+whLTW6mWcL1rYcJV7Y5M5dbthF1Bsqs5l+Zfd2uGUpAfux
emEdxBOm+VLf8bNd5KduFIxvgjUvJjQv7HOHsG4kPS8o6rDJFso2LusV6dz6AO7lmz/K5l+Y4g4i
4Gyy2wFvCa19yRXDDfPXrBF1ZIu+IUODi9yAPqN1IBsgiml1IAY7NIVPiz8hYD+vg3+8dnOe1bmN
qYe6qO6LjtzXukjJdvGuvjDBPVTHLKZTZiNXU1q347gaZFGj3rIBzdJ0CCnpiMa5baJykY0KIKps
y9sCDIo97QTzS8vH9qcJPiLVzD6jKsUD1eh2iOxdM+pcohxHhwTXffiTFfFXgDhb4narNU0yFAOS
TuWq8wsKHWrFjVfpmk0yGKDbY5Qa7P+HQ+lPII4udhKw8vof8Tnffe2P4FDYSnWttkJkTVkdKd8R
/5tzJKCOFulpLF5nxnmxHAAnEu36jtErp9G4arL0iITRtqklT86L287qPWJUhyoXzYQvp2wu7HIo
DG1xWZ8TxHbxx+Qlj5KbrtCLMrtQ32aP2fbxn05AdS1sP1yMyi8s87A8z1JcMYWXXoc8dVsc4Ktb
TEy+hep7nliS6EuK7HGQXOhVLicgl/bHID+hvOnNexPP9nStbrVd/cjIbe17sgsFV4HgSGocEk8E
t0A2AYkV/b62n2Njc91Dl5HRUiwZCkSqzesF1GbWo/UKH7CJEERq9yFZT+MfaZUYZyMcxodNbJlm
TvGtij3mGszpNMSC3M3y+MuFDQ678io2Qy3DPcLkb6ed7KWb8pgfw+/kqwMSYnljgbVkfX3zln3i
33VBS+y/eBnVdCqqGDb77qs9Hvtq8p3y2RluSrXxrptaxs2zKQ7NGiOeZIugBytDwkZz1WwGUdnG
UmuBny8DydkOB1hO3CUFlZCDlXdawDLbCsSosp0opX3d7TAT8t+dA9GGRrsIk+49wUU2Zmuj6XaR
HIuYH0V2OHyio6J1ZoS6TtzdF0PsFtoboXfXP43IBvv5RXCRmPFAKgU3fx7PXjRFHjUNL5IjQYAh
+jIcACVtFGq4/lFkzsLDGJdgkCs3uF7WRdkei7rwZV06pNoguLBFq+MAKFXqTi7RcejnUQDSRXcy
15H0en0Hl0Hu7HQcPtBaHqewgtxGMaOKcmtagjWIfj+HDaQfrMJg2rVhf3Ccl6h5uP73C/aIZ3nB
NHGU5b2MjAP4E3RQnxc3cibKMvzmrv25S5+kQxd+FhVRlEgZfJmJbNCbeDdBAJI1inym3RHDmCcQ
3LzakSvCOcH+fb41LyyPsdo6fYVLSJ+3jvnYG4LnowDcPtMQl7/fArs6KIygAGne2PZRd9bxeDOV
gqtuObn284pwPn9+YYZmXWIlFBEha4cC0QFKaN2GaeNAZtuLUVea7q/7hWhdHDLEyZDIyoDEkKTd
T+M2g3Ss1dzK/ffrZgR3n/NZr7lYmELVNI8cPL+dTWSh9INYl01dZy/GMW38PmB6wuLRa5HXc8hQ
2g2NcxV5UcnZ6HLkTfngdqJeZ5ERDhr6yaQdYS/RtjtoUumO805XRY4huMc/Rygu9s8Z57GuGP7o
mGSJMJeUQw7FjXfRkXzIAd7aD+U7hpOEUbvgXPGT8vJIB92ZwQ7VG6hzIPckvM5/8wD5CRqfmYaL
pU2GI8mYR0Kz3Cw9KaTI3LqzXELj+36gK0M2D4mZGe6UNMjVqFuBYy728pxPHE+Z32BecsxS0MbV
6BPOZvkm6sxNCPpjJbZTT+4SX6d0a0hk146iyHm5teLCOBdjKJgO6CcjMRARotHWz/y4dqO75mXe
b/Hye9RdG/8YOXLxY1BWikiFQ/Rx2c8vdh6pWmsswN/im2jcGNF7K2ou+k2K7/xtOXgpSTIXZvHJ
mAc8Q6286txv0FGEtFgUlO/Xv6VoOVz44dRditYiCC6N4Q5i1GElOISi38+hidEYud7pCHDp+EGr
fSIJsFgAJCoHJNKYo2xXIvGQG3sj9EP5R2o/Xt8iAYz8kj5J1WRsetDLmNNWgsQvyikhSL7so5qK
wnTBavg0CkVldMTgLnggdRT1Bm3l2CgJ1GVwfUWimIOv54E2vS6y8lNmi4k/ZBB/wCzQiQn9snnk
bp2sokC5rf6IiuV8djXuGRIavQOuLdxoOXjaIlC7OnR2wV+tKSKIEoTV/MiJI5ekiph4QLuipcty
rfY23uZHaNd43SZDttUMypv2vd3cSYLd/U2a9+cB5odRstYolDn+bHUMn7rYzY6VX2xZRT5fxwjr
pJO8bQ/hJn9kI5VRIOp8Wa7vXGwzhyBJZRLk0XEBdWBfIkxto3DppvazU4KGMyRRhMPmou3mYCQ0
lbqvEoREDeog6hpJo9v0RIBdYPsEa/sxfMDsxap6snyyE4Wxy7ScF8vlMMbsTNkChyEr1CW37HEb
BlAH9mVX3DvF1vFr4u/8aTm4mdQ5R0UQWBDbYFzvp41DfgzGcGM20tc/OaOmzP4poNHgKbSIlLS1
zc4Ka+RWkOUkN+Eh2n2zCbKbtgtmMrd4sh4z0RllS/hliRd2uU9J0nzsUS3DwJtat66lQlsBpTqi
zB5RpX3Zj8E89v71xS7eEhc2+S9ojlZj9mjRoWEVyMZX0Ou71y0sH8oLE9yXQxuhJfcmEouDN6Jw
hnGWvXprJZ7jmX60rfaMti5B4QX0ZAf91L8YoqSxaI3sCF0EDqkZZWOu4Hum4UlLHtJK8BpevDvO
C+QrFYUxS7QxkSsm5o8Zw/52+zhG36/v4nJscmGEy1dptmP0avzZy8coIY196aXow4fi9zoK/miu
4MIYd1vQue0rtetAQUMfiHkszT+JHS5+PxdJ5k2VSEaG92lZfU9J7LXSTolFn335eXphhfnFxXfP
kMBGnREVW/qtOrCBjPqpKX3yEd6wCrF0wPSrI8gpLb8cL2xyF4CKVyPtS+xcBnGnzC/XRVCuQRG2
Mw/5FvOlG/tUi24dgX9bHG7keVr1vY4rwJy3knEXSQIWTaHvcSChJaS1oWTBTrAMugkCEiuIfvsW
GC4hq7S57umi08TBhR0qo6FNYJdojNR1VNemlUv+aBzt4jNxkNDkpRynPYIUNe89Q6222vDuZFQ0
yCdYi83ls+sejLhKCPJ+BY3Nuqdt0mPmj3sJoZDuuEyDbhw8ET2HyAd5cR6NZEo+6qisJDHYsjGx
/8qGaDQwOL/JDkaaEfv86PelwEtEOG9zoCFVEZWyCuwqpMw3oOtw09h5U9LWaxrriPStH2PQpTY+
aGM8pGm7N2jjxrX9XlrR5JqGuVIS/Q5tfivTVFZUl728KkBMOAomBBYDifOntznsoVKjJDOEa/ws
lV0zf+/6507+EtYv191YcChtDnzyWk8NY5zwPJIrSMccDEeUihdZ4KAGc0Rakzp44OnWhOdXvKOl
IrjZhK7EQQtpy7wrMTjoT7sedMsFnDeGSpfts8e+5ukbiPeI4IyhyZUwyObQJuq7yqEqnkgRlCg0
c90aZqAWd5PtKSP1rn+l5XTOhTdwaNNC47DvVESwSZ9Dil0LQueuIpOXmjdqf9v0j5G96/UhEJhd
BgZdhsglRGJN/pE0plJW1ozSZthVW9Mrv6RH9a0NTFfxGrf6Et2U+z8a84Xg7b8mOYdU6ATC0QYg
3phbzdx3ieD8i5bEuaM9qHaeFWgAi+kTBnwlTG+0ww/Bvi0f3vMiOH/s8qxPCwLf+IegOgmQCJAT
18Fs57wyocVjQa1r2AivdYZdv/rk2S7nk5bTtdPQI9PdvFK/vFc2tk936qvmqegpF7Xg/ua+PVvj
nDLt07BKFNZwCZJzHa9IghTBjIHZYtfvRY/m5UfchWNwd+EAFemxAyPSZ0+i6qEIv8v2LEuLAsjq
+vcT+Ag/sj/ahSyPHaZzQxOQoof7mOqHOhR1/S4jyM/94yf29baV01RH4GdWz6m9anriavKjiUHS
iogAROAZ/Ky+7SSKhm5z9q2MbyzbQfxJc7G6gGzwqlFE9tj1dMUT+Wn9Jp3rJpXQ0MwyDFbQeuEt
E+zxqGfs6BoT/KLeueVr5ryZHG4U8zgYkooyaVhAkjUZFCi9iVSAFpMYZxfkBblrCVwOrQ2HV8p4
3Rs6inBp+mCPpYNhdGfbEnJIGuebJlV/ppJyYZpDFNtMAc8OKCLV9l4ildvPNyna2bqYgFEvc6du
9GWoPWXfmj9qzL2wzGEKicc5tyY8vYmVPam18jS0pZ/1tXCJAtDUOTihY6s2/Yj3KevkcG4Yc0GG
/+o1eMnlaDV7zUne0MQXsYMvJzsvVsghS5jIWqayJir9SKE9WwWlJ3mKyxrF5pN6Q1dMr14ZXFEo
Kjj/vLKGmpBK1qBF5yvDbbgrQqgHlret9YX2olhlmQzsvESDf5YrFOOmFRAtQRMyQpadBJUG22/R
tD7f1wdWDZlQ6kKx8CSSlhJdEwYXcDchnmXgDMcY/ro7YHPX043phshPpf7/wDwmADqeHc+K5Kyk
Fq5eJsHzr5CwsfrfWC1/E5f9RB2DQx2FKIWDd+c/V6BygALGOt3KB1zw27+6kgwubDGp3VmGjutI
Q62Xbk0MGggZ40Rbx2FMrqhkpDXgDRlaMENUDyToIOw5+fa+WoviPMFp56fwE0NtpZoiBV1nmyn8
lmRg7cIlS9rg+sYJ3Y+DFTCFRDKgk8HKtILrr8w345Qf2BjDhPr1X158BgcmTj/b6HHCc4cFReDo
8kuPbiy0jTOuPcmXHq8vT4Ah/Hi+lptZnjBt4tqq3ETr3F6p3bq86cEcqygP140Jvtkvowwy6Vvm
hn7uILss3xDLxruxcdVE1PQiiMB4mY0mLUsraXHdNcYKKgdgXd8pjqhSKwop+SH8ocomx3TAKEMD
DTcNOmsGV1mHNxoY3YtB4BmiJXFQYWBcKG9UvKWm7n4076TyVImaJtivuBJ08RUBTUkwnstqtTZ6
Y2k/r9qaCHBIZILDCGg8TElbACOayqXtbda/XXcx0S5x0QbkroYwI9gle7qxxtYt6UOoiPpSRYvg
IIGaZNLsAX0fVQeB9+8hhjn+bhUcCMRDFNkFWqR91hWWhh/pBBGzanXdyG+yHj8vHz6hbyhl2Djs
/fVJD+AngXHCm0h2qxVd4VC6xVHP3cESrE10avi5+XqQyAwlY3Q3GZtmfEmG0c/VBzrfOMmtM90k
853WUTeqBJ4n8Ax+jD4pLceQRhxWib6aSMaTPgPgCSvfgkvQYg+bi2w8dQgSfya6R4zOYzXZci2/
ZXvjC7phUfIWcdCJbid+pD6nciJHIyiStax71YfkiSqgkoDXWJkWKNVrE2ePch7tR83wJJKuLDUX
nDjhn8A2/mLFWVR1g16yI+3b6xECAoobrcLDBPbi7ihkL2aufwWj+CqAVGZaJTGnZZMRbMAJZW80
5Y170699FQ1r2q4M0gfMZRxFmy3yIA5baA61P6tNDb/AO7hVflhmQBtZFG8wB7m2QA5c4qpImlAD
gmEq9FNrCyPnjHJ39jQvep1etL88F2zDLz6f0cukAUkPhnfyb0NVgBXvra9EhQjBV+MrBJFG0y6e
MBCq5+Xa1vTBhaj5bQ6JnLHRt7Le+fVYr2R7Er1cBFDNFwnMUbeVyWTkGdq+MPexiDhDFRlgeHCx
fc3YQUumrdAKMTbP1aRCJn06AWZyt4nfC1nazg4KmfmwV8Z6D8GJZzUpTko0niop8SrZ6V21yk8p
7Td9Rp4redzPUx6QRNoqbfuehlPljtEomHpY9mRLx5SzqdsyLzcbm2lvdTGC52QInOldsQ9Zfi+4
XZb9+GyD2xjM81vNCA5YPzmwnDrx2iPrTpm9+blbg1rSFdhjv+/Xc3O2xwHvUM+60pQY7GQZIyje
+MiZhkHrk43+4viiV+ly3Hy2xtzi4rPbNG9NNYT4QQXdIAlNgEkD0Eun3ThUvhIagoIrO/TXFsdh
bGpDIHjO8cHy9puU125PUjesd1K+H/QnBbMD1zdT5B98lGbS1JR6isdV13h1r++kgqzlyFpfN/Ob
COS8ixyiqiYpujGGjzgPTPBp3shv4x798COEJ8FLt5Uj1376syYx82yVQ1ioeLWWkbLRhOSlb0CW
VTZ+bm6FPcjL0HC2wyGrVIIQrMRzDhXB22Fat3/WXvDz938mFy58sDacTgsz0OwZUkCtXTm9NgBW
wScSHKvPaO7CyODMbS6V/79LCLoErCjuRgcm+1isRa32yw/E84rYH3NhrGysqIrHklFmfHWI4Rrk
MctekrJfXV+V4MvwgwMzhMTLRGbY1JBNWMcvppU8XDchOEL80AApGprPTI1Y66mn6eNtkaYrxRYJ
o4vMsJ9f7JhD23oqBpiRy9OAdmhyn1QC7PlNwH7+KhwatEUn6xab7Ro8y2XcivFdvLbW2UbMrfib
ZpazLQ4RCIQTuj6Duw0emCPA5sXkIZST+sB46pMdrtX8jwp6Z4scGihUomOSZYY/6xiIkdFvDtno
MK0EWPeZuLkC4fywQKdhYBLC7+gu6bQVpfkpq+qHKG9dxyH7KEqf+2nyqZ6+qYbph7iY6VgHXTIG
cth9N6Jx3VjkzjAS5F3taOPkzq6ypWNqjftkLDxpnPcgCvNHsMYrEdT5ZHC9leTg2B3au+e1GU6z
m8mxF8cx2Dg0tBcr3xwdjPN27rilCa4kTNR7INNHurz0lLjakbR47YemcKEu5Y0zSHJC8kBaPagt
JfNap9uM0riNu+y5MMp92VUrEsXHcZ5Wk5Wd7AagmpR/d6r4yYcJE+hzMyJYtaxdhmHhdghiWSTE
IjhTnx0gF2cKl1/XkgJxfiqvkv6HSde6aPRGZIIDOuJkkjQneAPLeQpKrWFdNrYXtbogthfg6ees
+8VKtKhJs4R10yn2Bs9ud8hzN1J+xLYh6qAQBCifYfKFJXWaaWJ3eLVkh+m+/mAR2OxXQXrUH0ev
OGXP2o4l7GMhPdhvUug/zy/P7hY7Rl0OOtY4O9tSQjA2r63kiLkRxXmWi72FkDMTMfd+Sv5dOcy8
JKDZ5OD9ZP1vLEtb32c+udE20mlC+/NKRedRTVChCLcKitkdBGkrBKXTKluTrfRnyljnaEblEPP/
kXYdS3LDyPKLGEELklfaduO9LgyNDL33/PqXGO1TUxDV2JXOEzHVAAvlKzMVtLTKMww85PWXRTyp
SwX2A9hobtWLp7OMoWwHLG1pDWxMUOenXNTsoAnepiHjGcrLoS67DUGiWhSIiDg+DZSXHNRE8TJ/
F+b262X/vA1GeL43dhUC1DwdMToU2ulEOS20A1dnXz+lQNPTDgaGyWOn3an3l6VyAg92LyIfdKS4
IcoHmTlbeSNZhvh+WcLHbtQF1WRXIIppknUSowBVBOb3Puu9LiS7We/3ixxYmjHZ7Zh8S1BBVtvs
qegFL43lz22aeIW5nKa+Oy0qyg16+0L6zk2ANldH4r1Ua4fF5AUvm7ehi6aEiSODKB/IfyujoU59
JGkirPloumZ0I+L5XL6MTZU9C2ArnHGYtkHRo4665DcKQGqlB+mvSHlXIpjO6BRFRiP1CFj6ZFf0
biB8Ug3v307BOIuuyWcSdMjGpMiX6hclPchYEbosg1qJ37RmdQwme25KXVViSUF1NAeGpGFaofk5
FV9E87FQOOOinK/OliwFre/Tic6pC8nJ1O4kXpluO4ZcnYVqxUqtOlMcWqlH8yfZS16KErZf27lN
KnCaomtnKxMwN7iEu7wLZILkMhiWsaFltKzENqvVgFmteZeugUzUgh3dApWqGx3k3KrszG7+Vc8Z
H1A3U5yoBLas709d/zWQ3Sq4v6wgm6HE6lIZ66/1mRDNCTbH5MLNhgibn6WlqNdE4vUHeIKYrFns
dB34XBjrHdpdpN0IaeMuIzpesvtPB/qtJNmEUwWQYvjNuT1oRoM5mMWLpdaZ5c65LGp7X+p8eWwV
slnGsR9yhAszsppwB+8MPDw7szRfsqWrwje/XhbIsXvsjHIzTkYuDnhis3wnSwZU/nHq3i7L2HY0
q0MxJmMKGgN7l9D4Fnzdqt3a1Um2w2NkT0eAQVa71hlc/AJAJJGd7tOeKM+b8o5JLc3qoZNJHkk9
IPQxwr1a70AYSxRONMLRRpYzVu5IVSJ1gohpsYbu2PQgmBLei+bT5dvkyaF/Xx0l1jFVrrYCErg2
L6w8LG4ls951QmCnac8503bIvPpyjLkgYZyruYqm/2gbfryTdtWxc+kcH2/qhGPqDcZo6EEGSx9D
RZayO1Zi6SqtyknfeSIYc1FoVVG3H3Bd49vUP81cID+OAJbSxeiGMs2LBRPu0lU+7kVeaZejxCyV
i5z0Y90mgENYWsPGiouLPpNdcLnyeGKYIEKLkiyXKIhFKN5M5ltNvpLk7rIO826KMQhBlS5NW2Pd
aTJ3teCT/PXy/+cdgcpfvZFFKmQh7HFTvbRTzNQFrKkVYTL/shSq/BciIZb2NYrFJYspaH42PQwA
FVFmexRfBvkl4hXWeJKYNz9Hqjr0DVY0TO096vYpdkmq+d3UX5eBO1bE+zbMk18Ss9dLEx4of5a8
HCB2EbgfJwzTikAOTx30L+zL18jzeSbz9idzFCRlgg8aPDGzJKf2Tbf35LfpkFwb6NAWPKg1+tIv
fTjGEiQZKLAlmlthZeQOg5F70qh2F80nSQgAqY2EC/iBb0Ck4SjMZdOtsmheWVQAJEjDNIjeo4yD
ckD2qAaYOuINhfDkMJnGIImpJFIkAoBEFii/Nlg9Aiy39HT5w13WFFVkDMXSy3NvUFgqY6gf8qq1
zZq3Z3BZ8VUWxasFsXKDlgKK1o12qDXgOZvyERXLgyEmV7Gavl8+0fb06k9/h4GXXw1HII5SbupQ
fhDo+ZITu90P6Pwj8Bz98YTlBuDWC4+Jnfm8Z8A7KrVpK5sVJnJWlsAzcabwmCv7LPTz6XHsNCvN
OWBIl9UfSJyMJNKSsDcxvEUENwIkfFc+jtktagC5/l4pVzVm7S5f62VzrIqMSUnHxWw0gQbQcbUH
E+YzasM7wCu6l8Vw0jlVZAyJJNVB17RocdC1TOM7sZdd8xLbxMRmVnGo7NDh5lPbMy0rjWFsSVyP
i0oCOAEKYL04rT3tmh2IY70CYSxvFZSjI2wfrw0loRkLpFagyULH9XkQP4/GE5TWairO4+Z8s9+6
eZXUjUWMgkiRfjZG7Qp2y5p0Yc/5ZLwTMTZECWpsUQyYSiIVqoTYzJRRXxt2013nLm5KuSKCG9HJ
b0yn57gd3gGZGGQsJ9OIFIxjFMNDYuxI/xiInM3KbfK9s3J8KOzqTYtK0Q+mRld3ncmhiU9wGzyW
/gjAVLjU0ensyM2xDzpa4NfZca6WHuDPXk79aKmvhJNuCAaAHsILvHYngJEBG1awKxc0k/ZwF7k8
4A3el2SsypAIStTEWByMBF+oI/SeMmswX0GlkWa8pR+Og/vYs1gdLZbSqR0XVDHM7iERjlVyaKRd
EdQcFeE4uI/PuxJD1DqYGgqNGlfXOlgm1H/9RIzxKDXZUHIZ+lFMHrDoPUpDm5cnur03O21vNT5v
Ko5zJLYtliRNC6w92H61v2/NrxUQaThqR1/s72oHNgbTlGRVZ/FkW0NNEy364BCgu3qxWz4p163T
7rur0ONt1Gwf5yyMsfixHptZKQoYtjcNq6gbu1149c4/WPizDOYj6aCLnpfiP+NCSLjwlXK72NGF
QKCecFzldrMBJdT/XB+7ETiPTSwPUY/eyQJEY6wE3rf6lFqDEL4IdeHmSQpOROPrPIXftHbYtQRV
2Kn6hp3kk2BGX/VQeEZW8leN/dWvYiLKSalnURYwxKQB67+9jg8xUK5FbPRFBy7DC0eB2AVCcegr
YI4hWlD92aVbPOFVcZT8HyUiwoO93XYD5/tm3IASEbMbMBHmLIs3y6FdZp96oFn/26NQqR6vLMnU
j32E/fcfxBrYrfYUsMV/AL2AiSnk7nvxdJbdH5SUCnDSEwIFLYgwVyh/lXTBaxvNVtUcbySxe4l0
B5CKvBpEfJeHZrCTZOI4d97VMh6hHIakAzcQ0OTb2zmWIfco1DPnwWy7gvP3Y2JL0LPkS9PDy4n6
UW5udHKQI1fERNA/fkHG0lSdZDSh/jHaQs2aZNVY+9euzI9dG4UTOHDMmsqYHMyCdQQcBehLELeo
HqS/owo5v2d2IRAo3Uon6nTEZJwfh8j08gX4hQGqskN7pabT52Y0LAIeIqNcdhOGQaqWN2/L0Q52
UbCJ8iqfB5jV0bwtFEvPr1UemAFPBLU0q1enE6WsVQXZXF0GVoTlHtNo7SgUfI5ubIc+P3WQ3QQs
FQjC9B7QbA6AhPCq0wyos9rWr+M9ZcLW7hY3x0CDzCtA/SG+PAtmzEpUxrWSUePVfJltBHkQGjn6
dQOA4FvAi+7TWxltJEO3HF6mzLta+vfV1QZLWKIsjC6gJn7pjXGfyuA8UHgUCzwpjAXB8kwZxAs+
IBGB2hLXT3OGvKfJnjkfkONy2BVBOZtnOasjIPiQ4HZR5hMIq0a/CkYgWEnPilgd9GJQLa1s/THu
fUUpr7KUq0bbAfv5azImRheicWhpY1D+FD5X+8qLPO1euu7c8BYpkMfbi+RdLmNktBys0lFFxyeq
a6m9jlIQCHNK7jw/xC4N6kJbByLKLJhq0b6o7rJTrsfX0aG4T4HNRVrkfEZ2a1DSiTbPQ/KDC8Ns
EaYNOjqqBSB+Gl9KgIXB0RuO82GXB8u5G+s6xxfrMEmOtT53Ag1S6g92uQ/tBI0SEQUjXhGA4xzY
XcIq6GCUQSztkObzIj/KXJKWbVzbs3cgjFkJ6KRoNKGmQT7NfoeqhoyFC1sEnnXgjLfL9wgdO+Wq
c8tHSmzC+4y8S2VNy9D0+RgiudPaA6UuDCbwIu6qkAeHxtF/whiXopD6EfybmtOD5cj4Lk2WpHMM
C31CF3IhwgYnhdEYs4SJURXgLwGybvMgq7OtJpUNJsmgwpAl4QRd3CfHWJEq6pU4i7A6S0HctVP8
adjJj60DWi6/Ku1/TMDYwZxsGWNhTDGeWCu+QXZRyhkB4R2HHcyJ+kjseopHNHjNPgVUYnMMQFhN
IYiD6+Xf4i524VALQwF0llCJQHsow+tm2F02GJyny24WlmNOAB2Calcu3U0ARmw1zroOTwCTzczw
Y0Gc4bZ6mewHIdnXU+ZdPgMv6GCncuoiESpjQXOtnq3ZBmfffWRXhjWJQB2KvhtW/qhgIs4UrAaj
Cw6vh/IxU3vhTemMecBuS0zkjnpJP/DpKnV4LIBmG/raPeIES/aA/+io998BJueENzyTzzEa7FKh
GBtGK3YzLH5YWI25T2v1sEQdJ6LkSWHsRm6keaMaSGpkebKFGRY+zD7nDW8UiactjKmI5aTKhBED
gKKR24AZPOpN+4+VA52JMpR4Gsg80/wMbK3VTUlRTgGV1l1XvsYxfZzjsHM6Ri2mWiVl6EdFV0R/
LsKIkwTyBDBVEK2WAVKO2WtkSsTSxNBLYsK7L04Mww7kYDhrSvIQoIGTVy7wuZknoODjjB6NYfTE
5aVh25tVZ2fPwv9VizBFdY1SwQDu3KshtgQLqzteIVq1o/jDQfRIbIm7f/1Y9K5XCYTeJWqaDXjG
dfStbm8W1Ac4dooTTrMDOUNaqWbUoNT5AbMLdP7QBUzfTxPBbVVyskCDiSfKds5yYwb8h1GXzwGp
nsKkTqzOQHLb5bI/gljPUrXhUIWqa8Spo4qFJ3ZKbFXkCemUpUrjfRwZTtXrXp4AK9uQ7wZVe0gy
4yk3NG8U2+ehRLvOwMpy0Vnyovu9ZI2mfopTgPJ3pYXY0F90TbNnKX3VIjED6dbyTcH4ZFzedVgP
zqb5gOE8W4xGu4jiY6hJ74u6HMchcDGWuOvM7lkPIzvrXsJ7NTMe6tLwg3D4JDbDcySX7xOYFUr9
qVlyb5ZM3Roy4yYinW0WxNE07SmIRIyngP4kXXazJh+EMk4tvSWnSpteSJm8YyX7rW+Sb3G/vBlG
7slSz3FQ1Gr97iB03dAMjApL7Fj4FITL3DTwT6r0ZkyGFclvjX6nBNeheTdEvBWQPwQoP8Wx0+FV
EYmiOCLFofFWJ9ugzE1tNIsd0ZlTOzT4COfi5QOyo+FzWAVGQHchC4zRtRYKNnvdB9Hxkdcs2HZD
56NRW7V6o30njXmaY70lKVWLlCAcVoFAW3ScD8Y1QYy70/NuDgQDYVHjqT4Fcy5DO75Kba2xFH92
AFHshsDy5VjzP8yd/My32ZmzQYmCdNSRAFevIpC4W1RPjARIdfBPr7IVuTwKRa5AxheKraq3ZYjo
LNnPzxTwIR2tGIwztmRngAjSH7t/zHHYkTSCymiydOhg5eDsUVTDksKHUuVMJHLURKR/X6lJHGi1
0OWA/ErDu5DcptHnLHu/bMx5Ihjbmo/KB24wBrpKECYQlxg7IecqxLbv/anv7JxCV1SRMH5sGdiU
7qRGQp/bdIO184GnxPH0vCMxwVeflIJaUjiACGXWchl8TSC7RPq7Guj5TIzO6cAIKKoMi7LV8tB2
AOuv33qDN1D1B83+KYUdTBBB86B1Imzu8gCOgO+al6JUMOlWNyMgLz0z4VtBzsdiBxTCDmxQYoUh
p6i0yKHwpmM/WsJzvB8dwxP2ncaJJ+hFXXArH35gpeVl32TLZNJaj75Pm1NTdVY2PvfTZMXDdSIC
aO7vsKn0860y2Zwhq6USmgSGHhFDeSrK2+WvgJxWIpgwrA+UOi5DVD4FlVgA3NpJWcFJenkekh1E
yLMGS2dqqH2swFGaJBE4ZfYwo4FYeuNO6Tl5AOdlfbRYV19KrToVcKcoXxVtbY31tbS8yfHnywbp
D1nw+dswPksci6hrMnybDnM/FJL2R5RJQ2dya5zivfK99gpbHy0eDAtPERnDQWKjTfIAvUTZR4Fn
Z+yBzHHgTwr8wSufT8hYDonEuqESILFcaRadXunBJw9g1avkJnnR4ZnhsVLeAtMfRrh+CmXnEyRR
B1n3jFlQ8RAcWj+/Mpz6VfNpwbi3sBpv8/Kf7aj9LJDJ6QY9mZS5Q799Cj8t8ctgvuX6M6irsdpU
ORyd4Sjmx57ESjFDtZNFucHqa+uSBhR6uZvcBI/hAbGj2xDcaOUrbyKngsYTyhiRGSyFU1XCNEdh
dDSjEfumBDyY5O8SuvNFMpZkzI0sVSZqj5M30uyD6cvl2+OF9fScq8trisnMmgEty7lHawtQ9Yn4
RUtAQe1r2V7HCMhlcfTnXjD37N5urvdlr4cIskn3eVrQUOORSPC+C2NATD0t2zxC1FSme01VLMV8
0MeW47R4l8bYCkVetHxsMMs/RZpdC08q6TwdPMxaNx8zU7OHOOUF8/TBMBdHuVdEzZQNXVbZ3nUy
qlWvBabkdF7gV960C/emn6ANyZ8c37CEEGWopiYTSTTYMbAAW+uD0XayoyTyLjY6Dy0th0gCWAwG
VDGm/jmD3o8VUXmpw0bw8Ytk9l7nFD9Kkegho0fMbfmCCxKtvYI4PnK58OcbX/EXaYwlLus5HntF
xKIB1o/nzMqvKbZG4uWA8XVSuwVTGrzBjlQOimqckviGmq5lswYZeqN1AMAD2nUk3ZKcXKfLhLZM
zIEF2PqUpgjQRUnG6JP0W7FGnFBXKwrgrIAmpvVTX/FpwesvMlplLYbJIwgx5qYKQqwaaG5YnDAM
E/LcM/0XrP6vRTDvWkhUdV4q4IgB38kNM0w2SNU7RnHcIpo5l7blLX85DqOGpVFX41hFdKwo8PNd
7ALJKjv2QLfr/PaYuOOOhyTNOx2jivWidVqvQ2I+z8fSbJ0ybMAY0ltJZbr/swVeH47NXXtBFNI0
gtbX1dFUPqWEh83A0Tl2nwqIiCipJwpNx+lqW7OjcUbK7bNvLdH9chBqTFaeK4tRR2mGlMY0kHM0
nC+zR7zqigdMvxWT/iKIcfV92DZplPYyJucUVFESZ/RDN0VrREGJiG4WB5Zodd8CN+dFUbyrZJx/
J8lGJ3Z4VwmmWOnz/VGv5j3fjWANB9QUAq43A3VM5oBpO6WdmLXAyVI1OwlA55dchcJhzl7TiePH
tuzeWhRzIrGtSGeG+GiN1lqk6x/C5bkif4Fr8MuB6K9YqcYytZGoJ7rkEHAWaGprq2HF81VbDnl9
EsbmmUWhG9liSE5DSalRMARwGgqGBTCiI85myVaq98t5GOM3KnOStHS1RLvJP3d7usm1YJRfsZNj
7PF6cVtVh1+kMeZPzqMRFIEx1fcOpDELkD2Bae9SMrPMFnY8dseNkPAXcaztCyZRNGf0ukNxlxaL
FWk8DDWOBHZcRqu7VuoMIjmlNDyERnuTZcS5bFW3YgkMZsuKKWlElQ3mEGEwNrOpQOOq5FNaP8lh
itD2U5zZXYVJGY0jbYvxAJJ+imONeFdpglFOCJSGL8JJeZA82W0ehs6S7vWrfN8BAme6jp3+yDNI
m893JZdJ68CelZA+l1FtqHZ19ByOXsdba9/2visZjF1P9L6JqhaT7tkeiz9W7BpvoWu6yh3wQ07J
obdq3o7Ypn7gu+mahHCPsHNq45jr9ZLiNkPkDPGNmnLGB7Zf1EoA86LSuE5AzyT+sBXNG2AWb+m+
CJ1epKgUPKod3nkYZazNBby4DRxWNMieVFefBXX534vTH6r+nytjn1QtKWRMQlyZqe+W+C2Yr5M4
4ZlY+qV/i/nO18YOnmWYUhzKvEYxyCufaSxhOMonQDa4idtzzdDWigDIVmVN1UXAsgIR51enYXZ1
UaoRpI2HxctuKR6RepuPVu8B+Rc1BG2vn0bM1102HJsvaiWVfsuVqyJDk6RGOAPH1MDcx5DYAH0Z
ecHz1gLmL2djHGKR52FadoEEk07poCNvRNUJE3UHY2/sO9DNEq++iR3trQdBC+czfrAh//YZV0dk
PGVQDr2sgOjTqYoMgEtlg8VgbaemwnU1hNdpWrhlku/LJNipU309qGCIkbvbcPnckXhXpd0pH4F4
ORe7KOr9iLReiO6pEvfOUE+WaCT7pXqddPUu04GVGhAvFaL3rMr3iZ57QpNbkar0tiJkn7JgTt3L
n2/zqSmmLhNTBYcvSwG1GP2IpXtEaHrzKsgZxqE5iSJPAGMN+1yYGwwfIWBKEUnL82FJla+Xz7Bt
nlYfiAkvQqkEwGiDx5wgES6c7EFA8kvjdhDiHfV9/H5ZHk/lGWuYzdogFmCJc/IRTWxw9lTA5uTu
hmwGtatDMUZwVqdmibDS7xDdlq/6Q7HXvQQ06KYd64iePjZJn0K7snmYG1sV3tVj+20ffcgEvc2p
bZSv0B5cTtWDea+C3OO5csnHzGx0Jb7zdhs2M8ifx1VZRGnVSJSwS5Dpy8JJDPcBwg4peJ7i/73s
ibOBsUMRNSyBsCZZmsV+mRVFcgp9L6LDmh8l3pPazrdWMhiVNydlEkYFyTBNILVjfgVMJweTGSEg
7XOM3kdu4su70FNueaDSf7CT5+MxPkCpMKkRL/h0CohUBWsqrOhBBs3aw3y72BMYZyosqJOnEYgN
cN08PpPNt746OP372hdIYyfUlFZeW25b49Sod3/z8M6nY7xAUktpRWt+GE0HcqfphlidGBZO9WT7
dZ+FMNa+yGfU/gNoiK7uYwHMX5E1TH+Bj/2LGjIWaxlL4A5lEJKp91FzGCLZKqO3f7stxkyVqlQs
2YQEbxm9IjkYspWVT5dFbMfxqy/OGKlW7qqmlPBFRnsBhQ2oG3Ymyp7EWTSrj8Hci+DwlJ36I6/4
Sf/x7z7ZBEmnCDjb36Z5YqnTRlJAcLJXvNz9f6RMri3cNks/5bBjPEI7tpquakhUPP0Vn8sLDsou
fDIrW/ouOgkGUOT7/4JHk77TC8djZ3nqTqwGSs0I7HvtptmDENkPCkRyvUM8uiMhczL07Zd7PiZj
suSUVGMiIcQBeedHF2Ua9xxVof/i0pEY09SV0twm1EnrSPdMb9mpj3TiEyTLdnX1dzUA+XwgxhRF
qtH0aFNKKK7Nz/oudAfMLZYniqJH0Tp43mvTaCiyoWE/10Rzg3nPala2Sh8lWIQVyt0UFW4USMcc
tGx/c4kKkZFt6RDHEiyRLBpnIjVARfOb07CXUNrIT2BEwCKZwEfG3SwRraQxpnASqrg1W/RsflDZ
URALef+D8ZSX8m1f4PlgzAWaGkHTnI5vt+a1FD9G2S7iTdlvmozVaRh72EV5FBQEdycekEMcaDEy
2sk7XjFy02KsxDAmUdLrcDbo6kNj+DIIkRTJkpXnceJxSHFujN2AaLMoUsMAKVFeXtflU97utX7H
UTeOArCLD6ALy4I0xFloI6E8hK7W2Ko1fhihLOEo92bAe744dgtiCARxCalux0QHqYlgWOBGvjcT
DJ9Ugq3O/6hyLNGSUqiRSiqUcpHI1cJkGdKDpnDBZzYt+epUjCFKpwoMS71KUYKBJbrLPAAiKVje
m53cETsruP6Lxj5y/58viV2E6KfIXKoYx5KUb3L11BqpFfMwgrdThJUQxjIo/aSMioRyYedgs/pQ
PQpW5uRX6IeDDhz9hBJMniFvppZe1W8eZCWUsRFjnwVaJ0NBKvNuEW4TbjSzre4/k2GWbTwT+qgq
JFRQ0tmq9r2PqOK+dZJrJK8+tyuzfZqzMEYxhHQQjWjE2xq82QV5km98Fe6NfeMm13SGRqgso7Uu
v+dt03QWSU3KKj4HtaaeAscMRV7jc9PcGfFgFdVtW3Ii6C2+B6jgWQ6jHcByr6uqQDRRj06zx7iO
nwHYpoG3xzjyDhHG5WNtZz0reYxiSHIvTGJJ35hEAVLB8dqBRle1MydwQj9+nGMr+U6sxe1sYc+L
RLebGyvpjF8ZNCKmJYocCEUbAOpgfNeOT8qho/SyNq/ZwPuEjHdRRQ3jNAZyy0q9N2ewLu3F7lDy
SKk4usmijaCLAYIT4MM5Zp7bsraAYEvhRJzb7uunjrD83Hk0JACdx0Gk8g3bORb8VyN84yjGxkj8
WhFZfA1NUNI6okyB4gFcb9j0iP3Z6/fijrc0zbsw5mUpgyxMgoYqlxw8pNKzwBu34Hx2lXlRuhqX
aVZgQKvKwOoWql4wh29CClrhcOBUSLb7F2d9VpnXVBRFUOkGAgsZQ/dgYQC46wQCWeE539eYoBUe
uXZpO41ciWSekDqRdhpV+Cz1anotMUT4hbI5wfxeFxkmFwAyibCzxBgLN0/gXSzzniLMD9VI7+mo
xAAssd6lfWosiFv5PrY1P7Boj4MnlaMtLMzG0mC+qymglllwZZaHPvAv6/0HLcfvnvLn42JBNPKl
SDs5Quov+saBMi4Fjm7HluqP8DR0dYyGOzeSLQNKStsDARVMclyCZc4LZ2m343HRianhR6ClWAhO
PF+3xL18UJ4IJqeMZ2PoSQiHbSw3c/Slbq6E5P2yiO22ylk3WYbtJtA1YSI4RueZD+Gu8Lpj4gWO
dGc8pvvFBQ/xS2AbvKUD3sno39eu2jDHQBfxCItsACrPzhhLB8NCl8/G00PGqpiNrHSLDqsVTndG
d9B6Tr2O5xrZxmTbioM0Bcj5o33xSGOcCkV5qJ3T2LHDc8Tb+d1Z6RkjQoIpFpISObgcA5qgErHR
thwDLX+LEBbkY/BoygVABNuJN03J+1aMDZFKICgFA5rK5fSp6q9j8BWO3j99KbZdaUa9EE8VVQfh
0KaLhXkAXhC1aQlVRULmIIsmYQvwmappbRKgYkJzvfkqxI5LtVMAlOHMXmA1dvKp302jxWNs204l
VnLlXzV9bPo0kBSF5piTM39WdvG38Gq671w66De+lB22xXkN8+2IcSWUMRy9osfd1AoYsLlK9pOD
yDGy6tqKr0DDcx/u5VfJLSPwF+de7OTd31CGgfD9fNf0Ya5eN+itynEAMbyTD09yoDvFmFmxxrMh
m897JYWxIWkaq4rZIElro8bK1cRaDM6yEg0FfvMzKwmMAVGDVqsmCdXRrr5ThslStMHqA08cTx0P
/mO7q7KSxYQl8JhV3IhoEMXPP7x0+i12I6d/M93GBYwFMDNNTLuae407KkVV8NIxGcsiCYZaxAag
sFqXgk2EBwXrtofBlTD7ICVc7dg2m6ujMgYlnUqzlgu4nGRvvtJZ6ekOe0SWZucPIfctbFqvszB2
R6vtBbDoptglx96Ug3H9G637IrfC58sGjHcmdi8rzfUsLXQoY+2OYPYqPLpElx1pGzN++KsAa3Um
xqaYQVqM4GdEOXYynzRlfFUAOco5EP3oF5Tioym9esO1WotNLOEjUVRh9Pleez+8I874ikJ956J4
BWTh2BGvo6flgSOa8+w+IviV6HBqp66raNjzCYajwqbR5MRHaScgbk1GJ3sGLpRj7mXu5u+2RSFo
jhkYFzBZWJd6VCdYTQzmkGCw0f22O15jjCOBrWqWUiYHTYy0kCzde5YLX+Nucf7q+n6egq1qklTX
B7PG9cl3s0985RRjT7C0U1t/Uu4IDYud7C6ze95g8baHPctltLKfzDAQNGTVunwKprdW/dIKjyZv
ze0Pvu0shvFtGLTsSqGGI49h9Z/L75ODpYdP0054br5LNsCUfenwEfoD+JrrWDczbvUsnH7flWpO
XTb2YTYgnxJqS1Xe1PLObGVLkR5J6/fDizi9Y07JuvxFt03YWSjj6MoowQZVj74zOCt7bL/HaHly
alo8vWQ8XTE2Yx/PMF9acgLHwpQ8Xz7CH+zj+QyMe8uLOmgGGYqv3GQfc+fkK2YvQNleHWKPFypv
T8ysPhPj0QY5KDNwy9L6LTbc7+lGXbULe1v3Kcmi/pbyxsS2p91XEhmf1vY1cD0EPLqs1SwRyb3u
VyqYRBVvrh4l4T5u91lf2Zxb5WgGi/2SZFhu1wk8d/h9thsZy3WpO73o10ZhjV74VXFTL7zh8odx
HjrL1hSrIxqTIpZjVN/c5dfEBxnPDrtcxQ6e6EDj2n4X3/B2MDgqykLEVFFriFKOGtGcAVU56B1x
FHj3SW3H707vp5ayqDBZS1IyULhTID50TgFSNECeBnvzc5/ZstfZeWTxSmu8y2QsitEuSqONAKKJ
297uzMrTg9aLW9lXsvav8tWzkrLrRkEjZVFcwr9R4D4KzD4cdXeyTb/0Qo/3vXi6yZiULAJnT1eC
FygrbgiYVJKrLN5d1v8tii0FS3ci1JwA9URhXp2YmkltAKDIiU7dRykem0DNkWInl0/qvnXQOPYE
PzkErnwX3yhvgsN7+JunPP8CtpSs9KBVGQ28BT1yy+C7iowqfLt8yk0NWYmgbZ2Vz8mb2hACumWi
jCPI8u6lLLR05bgoPLRfniDGgZtjlMoC7eVly3U23Cbjpym7nWXetDX9vb89stV5GAdeAW7OCFSU
ZQi4YOb3PN31A7gtMesX3knLazq/psZOQxXg8jVuO4WVXOalBcMkZGqLOobo0wwL8BO+fk1Okx3t
qMWSOJ+NK49x22HQdmUS0aETkNqhT2SX2CNPgCAeXTcWEGpBhfAXyLHr98DW0TOjA8iigqvNCpvI
tVU1tsLF/uGpPOPKFbEjYkldudDswiS1CsGthO+cj0V17ZKSMB4cxcFczFE3ceYD7StPO2DuolxN
B0L52/CbrmWlGYwZ6ZS876sOZiTGhDI5JeMj5zSbGc1ZAFsRn5OsChSUK9BzAEXLIbJpMqOipxw5
0rX+tNjqK65zH0neZcGcT8UWysOsk8AlhFtUQDZuIjaW/Cbg8S7R27nwqdhCuKmoc1WPeFfy4s7N
cUZLAVCp+pOY+mbyMqkS5yFzvha7Dpd0UlAMFbyY0Dij/EKW98uXxnu4bElc66o4At4iDNRV/DLa
7bN4FexRvupfaZcmv+GN1GwHxyv1YCyF3iw9kSboH60RUhSZyCGOeiP4Ofwyr9LEuz7qBVbupEnC
TB20CVOsAJsdzQA2OL+/fINbULprO8QWxsVYVEopRj23PxDQGeQfQWnm0CSUogRnLmJ+t6L9Gbxm
bvTPcTAaYzvqRkFIXGLYKjRsyjM77MQH8QtF1Cq4HTbebTKmg7SmsJR00nUx/VC9NkTOVW7/fwVL
L4YKXhEWZao2TKJ2dFcoz27Vdp+EnMRve5hBOwtg1KGUzRJsIh9eCu1QxIThITz9dzxO9N5/NxRn
UYzjCE0diUOGkpI5JO5QjXY25FYB/uH8qIk3LXezZfvuiCmifUUUkZ2AMqp86hQBBQkyG04sijtJ
5LFrbhvYswj6E1aPSYjFOVsCCS83+54vh3B8URSODd/uHmtnGax1SDupmzAZhEma9J7CbRcv8VXs
woE89E52T3tNFFV84UE//UE1zoIZ1ZjrwZyWAN/LUIeHGlQsEow8KZp9mYZfcwA8puS5W6rHUa8c
Co142Yhsu5WzdEZbJCE357jG3Aldc8XctftjuZqXf203aFbXy1gLVcDS2TTD+Mp+8ii7ALWw58qS
/o+069qRW9eyXyRAObwqlSp0die/CG4HSVTO4etnsT3XVU2rxRlf4DwcwEDtprgTd1jrQAN0e6Lk
j9lVzIMOWzeF8+EYt2HpWgQ4fVRwBemHKUcAeHtUQm9UOkcih9HgPPw4hsCWCUD7aAptluNTai/K
FNskqjkxmarC36b95zxsSSBSxkzMRHzEDIOgpjq7g1z5S/1Tbub9tlrwJMkfLW7oW7FuFnDy5DLy
92jxARb20GT9Ibba3baoTxKB86mYl0oBCAN9iJEIkH2H/D0rgHEZnfTvtF84Pvd29LwtkHc2xpuY
U67FcGSo64uxE4+yLYwA7KiCLuRh+vJsmy0FTCRrRvAu0LnN3sPGiaeO7xiQFDBd5k2wrXpJHa90
2cAWrcpu4SmG2o9FNeJhWU9+08eHkmQHbRJ590Xv/i8t1BWgMYHkxDJFxqqmeVla3aS8zf1jC9JD
Rfem6edC9qGR2WV/iMT7cdwNi23ML9s3t2phZ8lsl0lWtTLpMxQ7dCs/lCm28OPQ3Rax6g8vRDBl
gGQioC0vkGnMGPaSgi6g/hCAJ8G2GN5JGPsqZGzQU+fkFmJjN+IriTkGzBPAGJWqLmk617Q53N1b
y93M67jzfp/++0VIjqKi7qWM9gd6xe+L8XnS54ftb7Suz3/07D2kXIioqxoDwhFC06A/Kmjz5T96
Hmoa7xTUVVyIEKIYs1sTKrtNfSUKd4nKuYX1MbgLdWLDqzUr0aTjFT8ewATsgGHZNTwztinJgBio
9+E9bySYdyQm0KaLWdfoMqPtOz9k0l3D+/31auDFkRjzjwVFqNMBYQ4zDye4a8w9ZK4V2YIj7cAH
jHYD7QuRr+CMtyM8QPiDF6sO/PwXsLBRpSENgpIgDKoAybCUlxrjuco3AbB32wrI+ZTvbAEX2tGS
uI66FFXHqhDvAXJytAZe02n9UXpxFsYRtPLS5mMJf0MHZgq3verQp6cwI81V6CScyMc7EOMUqrmV
9Y6Oy4bzIUpPExdgnieA/vvFF9O7sUmNGvhULfrzOkBuSfOMnSnFxty0Q5e0CozHyN+2r4njsmUm
cx+WvgrLCSNbNIVtdx2mw2h3hOeyP7kqQ5Yo8SQA4RhbDgepB94Nror26t9B0tzYp4NNv3ERtg+1
7vzOwhgzbotGV1o6vdFJP2fzpAtfU8HdFrGeeAHu6D8HYiy5EEDNJ6lQB+Wh9ygyGgiN9wZIXGlB
P+Kut60rxx9xbH6cjpKaywTiStPNlYep/bp9Ht7vM6F7yWCvs4nuatkvTijUj0uicEISTwfY9phY
p3I0aSXVtcmN8UrEbi9YfjOsM1FO5oa3DM1RA7ZVJrRNXkktYqBgXUmZZTd9ZtcJDxqIpwkmY7dV
UbaFZM20NCb5oLql0749anKYX0CganbxvOOR+3wSGs/qwJitFGbGFNV41OuP1o3hj4+RB4ilOwxq
A9sE2+0/uWMF64nrWSIT7YeqkPu0hYLMByDaeVNQBFAUmwC4rOBSrvO0kfEWUdqKZVwhTBot6Bby
B6U1OeFpfZjtbL8sxjyZsOyYpHg4FZYNNgRKreF2gdI4E1bCThQZy8TdRS64XlNuOZV3PsZ5IDGb
rLiDyuSNIxivI2A/ts2ZZ2ssvJPUGGVS5shkqFIu2LwoMZkkPwhgxbReeWnNehD5oxssXl8jlEJH
6NYWxYb5HUQk9PW5Rej13OUsh4n3+thX87DAoI3Y1q8awHFINrhD9pPohCfzoXuirGfqvc7b2uI4
EhbXZy4tLSEG3gP68nUOf1TC9Tg8cS6MoxIW40WA2BobggHnKMS25OtOdhM9onrg1eAnQysu9vpn
HtD9+gv7bAMW40UyRWuSmo4KzYZj7gBuAkCfxLLTverLAU9JVg9oiLoG+lJJ11RG2JQYUWqaE1Jf
AnaVV5lLG7F6S4YqmgALxRb4u5++yJ+Gfq4lwUCZWJFOBmgFrVuTBw28Xom7kMHckpEDa8qskNXS
jBNUorvQtZz8KnFo4t7Y3aPlppy8c/1YhiYDVszCxjkTmdtan1UwuqB8X9xk/a+sO7Vc5aO5619V
CeMsgzGsQVV1FS85CdxGs6cFGkZDKW5u+EDjF/YgedOh6+sxFwKZZDqVojBV6HLFbzQp8iBFwEmJ
dhM+afNMqTUpTsAcYKtj8DFWfKvmNuHjctI4snVu5jrrqB/DJkZWKj0YD9E9XaEtHcHJfjXPCKdX
4p7mp3PQEG/b2tdt4fy9GVuIknHSJgNobvP8NdT3bfJf/j4TrOcBuOnqNKCBlpZ+SqTDvPDIfHhH
YEJ0HaYZclKAI4nRnVxd8dEqeAKYJL7qQJO9jJhsn3cZsEspb4W8V2+pqb3Pbx0lDk4Wz9CYoGwQ
k8hmgiGWpgkGy5+tm6n0t+9d5hyKDcsKbr7LJfTK4n18q3vyQcb8VvYA9s5XcANnz3AmpzjI/frt
Sb6y3Az/i4Gg/0472HBtFU3WmRq+LK21J69DzSvdrsbps3VbjDtJY2whaBrSN408GvVDVH7RVQdk
fJwkh3NhbFiOtQnb1CFqqZOi3IhxdzMM7RE+1N2+tPVc6uI49FIvAos4RqBBihAmrUDfURBBwQl9
DfxHWGbmbiauDw9fSKOnvpCmCS0W01Msxgw+KHX6w+CGO8V9Szzr2jzlp/QW9QDZD4//OCiGkrRG
59QknQWI1wSSEoVmpWL/mFSnnJxIxlG99YfLWQY7ZmJqoTEJMyJN7UXXtO0eeYaXo+5QAXG09AVi
87LGVZO7kMjEzz6ftHoGJbZrJMud0CTHSeQBYq8/AS9kMApPzE5KmgIJMEVZLlztDWOZrozeJ4iG
g/GYiBzNX89DLgQy8TPv5aIcKnjf+dDsx3uKckpXIgdnme3Wr/e04zrx4EHWDeFCKmMIvaRVcoa9
NWQ/kxu+j+wPdvaLDoFYt/8EDnIhjLGDiahEVCnO8ywfOvWq1Lwx5LBgrw+BXMhg4mSnGZZZpjiQ
Zg8uhQAfnml7le7d1d/pG1AG4xjdP7ZcMgK1jeNY6BH+Sj8uxDMxNOwbK5Foxlqc6Jua3IBCd29+
UR+y6/chcIK5A9v4l42xC6FMXE3pvulMIFRdbgQRJWfpDvTwo+7VaepwDriaV17IYkKqMBZN3FUo
xEk3kw/LADGC/LoA0cM6dDsLGsqxC46ts0uaE6bYFnnAG0MHVaLZSrbCRfanpvz3nWFtT9VFQxTf
RyEu3HOkRWmSAMXTjRM72+uHHgwThjda79gWic9Dm1ivU5hnecx1KUmFdZwJwbqxMO+9uP2u/Jke
QrdDG8TYtXtMaWJFoYO985L0de08S2YurzexJD93kCw1gT7uu/KayBwD5IhgmxFqXpCkV2k0aG61
yLKr2s+rmKeF61rx5yBsKyJpzTLSCH3mVmAT/IqhK0ym6KeiQRzN3YO1/zfXdRbIhIM8akOVUD/Z
9LVtiG6oYr6Wt6/C+3ZMCABEKFirO3y7RHxt1KAxH6yS9+XWZRgUqtMUTYVtwSNRVOrMQlFCkuz0
qdpXfuyjtGk5za/5RjmgubNTrxeeFX8STs9iGbecaLWuDCVc1HjXIfvJvfyxObYvsq+hCzIG827b
Ta2mq+ZZHOOG8zAGqq+Kx6he+73ug+TXbsnjPw4MX8hhTJnEaiXMGW5MvqKrAEoQuso15dHEVC8X
g3+1JnchjLHeNjFDa65RqXinZ3/HWqPPJl52td7RPMthXzRlrLeLOuJQIzJVM7MLdzom91RRoscW
fCdZUO3G75g8dESK+kfQ1uTVptft+8/9se8Zyrsmj++1TvWQFN8K7Z+2Di7OyNizXKRyoxshWn9o
pcvGMVKL3Zz7xsg7ySfe/nwUxqgLOc8IADsoKv8E1loK3FQd892yk28rT72h5BBQlS9IKEtv2wje
veBfgQ2MALquaSqA7BnRgyEVRdogh6Xrwc3+d4nfdFuUuIRvwjWAbr4qB3BT7MPCTd/iO241cvUa
L/4A+u8XkVXUI7x9aEVe3ZFbcL/4lqO0Nu2Jo07uFk59jN62z8yTSN3fhURTAf2aUYwYCRN6f86a
KzmJ3W0R65n6xakYX2aaKOtaFOGj+d574reeQttgFvJa+ErNsX3OnzuuUa4n6hdCGY+mAKMIzFAI
3f0BkFjAUdMiu3Yp/ZAaJD5vwWjV1VxIY/xaaRid2YjoIVeIc3L63Daxu9ReMh31+JbED1Oc2ttf
dTUuXUhknJu4gF2kGxEgSNI6Raue8nBwtTj7l/TkLIZNJxuASqEVio582DwKk1OZDylo2LePshp8
LmQwz1NLH0AXLoPrONT7fa6YrhyXp6SR/aHj3dP64/tCFuPHyNzowAR6R1GYsVyHADTag03hJJtr
lRYUvJzzBTkWpjNOZRGM0EhMPOJMMSDtKZk5jxne12N8xlwlnYyhCdTT5M4TlZ0QghLTABAit827
rnIYb5c1gMxijJjxFbloFH2KVKiz9qJ4LORDoTxvq8L6hi7W+v8jg7mfVhi7VFVhSF1R2qIuuNGQ
e2M5emMd2WkhPula6ZSN6Raldr8t+xP3f5bN3FQrtfKgdnQm7VeV2NqL5Wd7pbQNH89im7jNWxWQ
DPiBZLGbpzgIB5uPBbauLee/gbnNUgBedkxRC602yIcHk7emuN7wuvjAjMMv0njOBYLwqi5OZ/6y
0q9mE3T5S5ucOoxcKl+l3G3NnmPi78T2f4fW87mYGBApwrQsKp7B8Z5ms+VO85VAf7WwaTJ5CHFu
90yeU5AU5iCmbY/Kj86dgZTYPWZetuOnhp+Eh/Pfw4SHYYzBhSFBl8PHxaeQ2thJrYLZl7zirthx
3c4qIsHFV2fig1EZkr4owI0JrygmZHKQbynPWnrDazGuPxwuJDFxQQmxhmAlKK+PB7WxoyNt6hvX
/asWO3g67CI//aca9Fkii05uJkJPegsOLscaVPoy6X5mPm2b5idu25Tw/hJBwsgyQ5WLuBAzx3bF
+5gbcLtzR3zNwE4PHEW8/slujjgauw65Zv0RyWb1hrrEwIaExtKnyuzFzg0BnUd4q7uNR8mhfwmv
vHIDVbq/jeQsknGwWGknY55JMP7pGPbmUc8a37LSwMJmtsylGORJY1ytWZOux6dGV3XY1eQtAU10
fzUZ17PKW+rlSWIcazNlspjo0P6h1dy42wPtx44G0RmX1FHyyN1WlvUwdf6KjAuV0WG3wgYhpDbd
GFjRY3Uj57Xz3wlh3Kgcj10G7FxwXJhXXeI1w3eVF9jXc8rzORiXaRhjWacNKnl5dr3Mt5kWhDrx
DDEQ29FRYMgab8uMd0/03y8eA+MQL3JLE/XWU0FxDdKw0RZv9YfimNkS5i9Lv3jsgOB1w8X4Xk9i
zmdl/eOktok04M4oDaUSgNO4ehueE4dcozRgz2+U+1K5rXiDa7xPzDjLRWwL0tEC+++pHcrsStsV
XKe87v7/czzskH78sEZSNM1coBom7+hThAIsI+G0+bjv62tof7yWxgLoRXKcTljJRi0CJN5gVCzc
7oTWiEPrfb0vZ052rftg/nrjhrht5YGb/njGOIwTpekQUWm1hfIfdaJtXIOeKuj90R2Bd6sTR77O
rtT7/8YUNZHxLl2Z1ElPmYJSMSjmU9LvdB4U8SfpwvkCGZ/StTpJFrp7Ph66E4WjRfx5yPe/Iyqv
dsq9RMa5aFWPeasFn3J6eU+WflrXyn0NZlaojF09hmjDRD4/KXrnDf88/mgi43GqvNTmJYUVhleS
PwbKXrOLveKCSmUv7WSf+MkOizlBB2ixxKEsTOqxcPJn/nN6vSt1ocaMJ2rkXsxjOitNMVAEW7KT
oLmhs2DNMTppOxIou8mjo26Nr98vPKy9dbK1C/GMOwIRiVWqlE+O5MYdJpLuqgX4MqQ/1Ib2Qxxf
hzB+nIp6tCe1vkJqFxT99M0IdbdcVE8lhpco5nOWLcHYxn7TKpUtV5bbS7EbYgeOmIlX14Vp903j
NXGzAwZq7Q+V6oRh6lkV5hQn8UuWmnvRAPBkVj9sG8y2s9XYBSyhXgim09EMKAkoeGXJFsNDmt3o
cbrfFrSWtoG5SwI5jQqWK5PdMG+XQqpEjG4hoMxeew+Asx0QIHV3csg9BYnISkf//3uDDyKZq6Ok
AKa4IFMUiuIYR/qxMlHJk1vO0ajBM6byQQwTOdJ51FKULIDpVKf2IntTy0ur6S9sSGArL3GrWBFY
Nul8GN0ka94fJ/zYtJItXR6E5SJrTc2MBzxP3CI8mL2b1qpdJrzqMe8sTGwQxwVUgg1G92UKBQ0K
5h6APxTOZVvfeGKYSLCESjaqev2bNBvrCBTnl5KN7bbF8D4ZEwzKrpBARooakp4+p+aTmJ604W5b
xIqJfrgVJgLU0igoywgtDrtvk2zr4Xd1POrq/x/+/oMUxt/n2SIkRYJGbioBIW+8JVnmoy7O+Vwc
U9EZX67HpbLUFkrMo6R5uTrcWdHI+VxrQ2UfTsJYvTWa2EHoELkUoA2mv0JHs9WD6lF4z/kWPM92
7KLK8Q5lR2zQqJ+wTLTjDZXxLo3xCcoQZ3VLmVY1+Wkw7+bulRQPqsHd+VrJJi8Py8JTzmrVTGYO
/VMBix8divlhJi91+VNTd9pYe0qR2KX8uK2QHJ1n4SrR7leTKILMMb4i0+mdGomjjRw9Yal3GlCp
JWIPPTGGYpf1qtuZvOHDtebSh0/HeAhTjefQMvESnRvbypwFOzjtz+Kt8XoQWOmvtUtJXMlBf464
yHgc52QwXsMqBE3JE6jo4P9eMxtRbOJ3I9dS1Q9HZFwHdg3FZhjwpqFrD5hcCChMTfZEWy2hx4Op
WVcLPDNEFa8aMGd+TPqzWlKzjLKcx8utod4ATVThlYSp6f4dB88iGCcVjWbcybkJV9gYtlJcdQrq
9diZUks7S3dlxUmO1rXwLI7xVlWhg9AqBoRGXlmOJmTXAMi53balT9KiswzGWy29VjdpSuePUnt2
9ANSbIcOXVvfJqe4Vpx/jfJniYxrSvNiNoQFrikz3wrUtcsfc/qFcypandq4KLYOOIpqWVWEuj9M
kr1vtx1kTI/rPmV93pa17mn/HEdhCmVlNI1KFKGzn4HvWRsO+VR5iuaSkJNMrtvsWQ6Tt+SYYNET
uimsxbtwQWc/3kUAbMvLmzY55oWfTt+3D/aJ9Z4lMg4qK3u08ilZQeu137ABCx4fLQXn4ogJiWpn
Ns62PI62vz+ELio+CpCOTWHBZkW6PELt7UxTOBLWPYRJ1ydkVG/ZCWVt0ptUGvEJpfEYJQD1DtqU
EzjWat5weWcZjGtNhUWviwaRY/L7J9o2DxNkmAOYZuUgcZvO5e3yrn+2s0DG7TVA7wt7mp4p/c7o
sQ31c/ta1vX7/PuMzyu6GL0JgsSMDigq+4E8F/pJ0DlXQ13Z3wZ7lsK4ur4pzXloECn6yrDjpjss
0WAPynJNiHylD9HT9qF4msB4valp/ndFTjEetdbR1Jdx8LdFrNvr+USMm5PSdDS1DM2P/9Tz0j3l
uedd//ZJdLacV3eVsuQNrn/RPKs56poXDxwPxxPBeDilnkXFpCJIc6dbJebn9oXJwwTkCWHcWyEO
RZRQcpwpeiNgRUtLu9Mte/tOeEIYj4aRLxNUH7SYVX3RzC+D8iU3OdfOE8HYfxcRc9Eocawe3lbW
HVEHe+lLzjk+cc3/US6dBXmroF3W0MOTlRqI+QAF7HWBWGF2ILqlvrnmzA1QG//LOiXJNGXw/ugW
+zAvGkGShgGbnqR5mbNgAaI/CZ/DjodSsfrxLuQwSrAYYWymGfJSNIC0PrYVDLk2KufjrTrMCyGM
EhhQK7lq4NCsPPalNnJ6ueZQhvHOwSiBLotRkQsY+AmLH5pwVKRXRebo2frz4eIY9G+4CJeEgJFA
UWAw890Acr/BzY8NxhiNY4wdyEmz65N2hR0OIBjy8HJWffWFZKotF5L7SWsTjWAlRpiuQ91uO81J
06/EOpULb7KIp3hMWBg7IxQSimRXl6VTZ6BblR1BP5Lk6R8cw8WRmHiAAAec/g5NkaHz4im0e0Gx
l3DabUvh3hkTE6J+EQpZQEKP6fECoPZDaVMAxTy1LS89gY7xviztEpMH5f+BvZhzbexTPSJ1OoYL
3keDcDAEQIaSBxPTb/OXMC7d7YNy9J99odd6H/ahjIpk3WFnSr3urRsh5nQIOarBPtEnjIGmI+16
xtNDurzkQIVW+yM688H2WdZ97Vk3WFDITpENuZ+gG+Jd79F9syGQfwwH+jpP/ZGHfMa7JcZ15KVq
pBJ9mhP5ZzK+ivFO6K5D+Ydi8SLueqp6cTDGg0j9IM3KjISbvs5VJ/WwcO5Ux9b9DSMrfOF8SGpE
G1HEYPxGl1mxsDSIvu+EWl9rAIdmktNhcmJ4IgDIs161L5QkNHK5axvUp2+JZvxIJeqSJqq4Q3pU
8ap2hkA/0YOi4bFPfIWTMfEukXEnWheSWqjwZWMrtcXhdRh7OytcVThqxn/nuQzGpQhgKhonnb7f
u9M032fZwZIfti+OY2ks2E1S9WZWzMhkW+tZCV+t2LKHyNfH8J8Cs6ZIpmJImvI+t3URVzK0bgbd
XNBfn1pvyRYviXkLj9R6/taDPyLYuoCptsWwtJhjSIofYy5gOJFTT1n5VhYY41SgKgC5UGc7z7UU
pnkrYW6vkmtX1vqTacRukY5OsTSv29eycpYPopg8JslNadZKisoyHHo5skXp27aANQfxQQLji+TC
kMVZ6xDog/g2CdB7xcRRhtKDHWONwHKTt22BK2bzQR7jkAZdBRab3KCwK+1mgI8XSm7n8inD8ms1
uduyeBdF//1C2fpeJUljIYnpom+ifMyS51je6SbnjnhSGL9Ta3JFRFNETp4Pjtk8SpPoRqlka+Vu
+zi8T8d4nKkmyTSGNRKY6k4T3STVgwSbVN3oCtn9tqgVN45b0rAEJ2H29q/HwGQWzWCNeKovM0DR
ZoKVqkcwDEXLy2Q8t9yJ7LUp0Q/y5I83NU5Rnuk5XV9HLY9ilZVXof979aIOto+2krd8EMWYVKEN
TZdWJUK9ODl6ByK90nJaiwfVyBPD2NXU5blGugm4hgbqacAOnrpTnHLebGt5y4fDMNakZ3mqyegP
ust3TOODvSJ0qyB/oVvQqZ9yd6BXQuwHcYxBTUU0KYMCcX3jv3PFYEzZjAKsrLiTJ2Isjdv7XNf5
syIyxtV0qgg9x23Nwskifo79H6KIjq7f9Fbib2vG2gjmh+MxBqblgpFYM8q8ZB89Z6AORqV8Okqi
YwC62LHuaP+kfNMNMAdzJK+02CDZAhIutoGMv8JiEw2hOI2oKFbYfrAnrFPlY/8lLsFTRUDoLi1f
myQ6qZLgmGnLOTbNHph4eSmbjZeFJdZC3eDhn+2z2/7K3Kf78lYOWo6uroeyP0dka+jDqMVDAwA1
NyLEznR/5uEqrvvhswDGh9RDNpNZx+2FeAbZI64Nk6WBFnV3eTdxHv88WYwTMQTTMmJaqF+al9w6
WRKedIrbJf+UaZyPxDgRgQwYTR4QwNTccPR6fiVR/Dy1xrUlY3h+Wwd5R2JcSUVixOURgVnIb4z+
utBlp9b2MZeoY90xns9E/46LoKyRmA59Qd06c0+su175KfWciPxJODnLYLwGkL36iQA5CvTV7ZOB
8W3Nm34BuBjgITzTXXdQZ1GMzzCmVGjiAi5RDys7b3NHbXeWuovlQ2hE3vYVrTXyPpgqNeWLbydh
h3A2koo+ccKdBUpu0xUfRt+06Yxl4Rhux/mSHKNliawi4E9EggCBSjI7rfIWtxzeJ47WqUzd2ain
vCUNnjZi/V0Qvysa6kxa0JK77S/HOwfjG8gwl3mjIYyU8stoPQo8pG/eMRh/IEVlWRshfn9Znvro
V6/eSktuDxYPxYonh3EIi1rXvdFQaAKx9dvhVJJdbQ43sqhwvMF6AvhHrVnouBCIgJme4UACaHua
svGiWHloetXWjdQhIL7rl/IfCoGX2q0ynkGOlbCTRExBzpJpy6HoFMJ0l2TFdSpXHP/NcUIq4yCi
MI8UacKA2KTeC8krmXs7mb9v6xzHM6iMZwibKKkKC0/qJV3uMlE4Sku7NwnK6mV6X0s/tqXxNINx
DWMZ6Zk+4x3XyqptSU5oPBkgJiwGjkfg+VYWTkg38swSCQb4lgw8OkogeOK+f2n3JTbqNXf7UJ+8
Tv+oIUtVNYaibMop3gXYEBhdAwmu4H1PGozNqPB4fDpJnof9i7bK6tI2D5FEtJ7iW0cVeOEU57X/
TutlGDyObN6wPkcV2SXwSJRLlFla5EUGEB/qfV68JLw2P08G4zYiUBFGUU2fV+mJCKGbhrldo/fC
uS2qY39lkhi81SQRE7jAnfwYnvKwJrNGkOKpu+oLpfAuM0e4r44zwAhkOzuMQfaCOYPAvAo93eMI
py58SzjjPcxmqSx5gQGQ0wDQFkrwpH6ZHHpvY8Brj6ztjVrSxVEZB6KSrCeJhKYFgJVPSpDulgOl
Y0d+sds+1+rVXQhivAgxp1IkFCkjNZSdsgw/JFX7GZOSN+W36j8u5DD+w4zoFFIJh99M6P42j2Ib
o8IAxtj57V8OBMQzQ0QnVlUYJYkbyTLDBYLm0qsGrGJOXlTzmozrjsM4S2G0AesMRibGkEInwQ0f
8D17GdSfJrgCy5vILZ+3D7X+9c7iGHWImrxOwgQj7l3vtdk3Cy9F/WgOKccf8sQwypCZRSiNOQws
AVRhhCl/6WGqbgVR5BnTqtYBg0bGfzKKV0xalqOJlFo9Pl/e2JMvOoLdX4GVkDiWiGJ+uhfdzplF
e+Zu9aye8EIwtfKLDHeZymaoZGTu2k140A/4Aw7mvv6uXLcu3QgLn2PQtvJi57q2XEhl0rewVQEl
ZyLNbbB5ia/rycTWACyP1AcoT8KJt6O/6igv5DH+eKpkMk7UBtRdeZ0eLE/Z9Xt+8YT3MRlT04ss
XQpdghEIHjHvRg3g4fNBLHhdJvrn/uV6L45D/46LS9OF2UiNHm+gSD3EaaDzaEl4v89YV1/FKVAH
BlxP6ybZYqda4mzbr0R/YusIjGVFEvCP5hKWZX6N38FPuwdKpqZ5ui05qL27xoHyE/KGLnh29pfX
nTWtEBD8G80rUVwVg+kf2t6WZOqqZlqWRvPrj5czy40iKwpS3Vmj5XbS6XYWVk7cW/fb33Bd2/4I
YnvPXRECzCbCLZEcuO5qsGi9M02gVy8etwWtVz3PR2Jbz1iGEEEMgiSt8+kyfX4grnUt3kxe4c3P
OuepsIYOevkB2Sa0LoQx0WbMcI+H/Ghe6WBSkD2aFlqe/qMLVHs5VE8NNuXSG+vH9knX1eP8SRm/
hLFg5L8lDMvou71ad36C4NzmTbAtZt0dncUw7igG91ItyGjaYgHYrqMvXezLamI3w3Wb7OpxV428
SvK6uZ0lMp6J5F07mlQp5TG1Ua+z2+k57PdV5OeDuts+3br3OMtivNOY9m3caggpU/Y4pM/xuN/+
fd5Z6L9feL8x1MxhruBlp2i8F+psPzWY5lewoyUnwBQpRk7Ljrqiv13V+TyMqwpLqynLCOcho7ZX
4tap22wHlFVPVgYUxk1vngre4jJPERknAjilQlhyKGKdP6jTYdKO8sTR9fXq+9mq2Ra0IU/LjJkq
bIadoiBGpmGH7nyr04m3xZlP5Q1wFx4BSq592b4/njth4d4TQyh6RRh/54qq04LrUbr+zSvZB7zQ
z9FGlpFlmccmGVKcsoktn4TGtYbOu719Io4nZllYpKltsmaGhijKvWTeVXXil7IXizxO3TUkukvX
yPKwiHPcjWP8Xo80D+Mj8asjxgZzFYvYYWDsNAcj5PeaOx/boAJYZgpQ14oHXchRTRYwUUnGFpwK
SL2VGYMmhrXThvZaFUzOKBJPDONFUpJ18hCDkMKSGi+NHqZZ86SSY9o8IYwrGYQxrSQrRd3a2onS
81iBmoLThuFqO+M+lmnIItOk7uNUgM6jvrI84WfnUX43ciVzgifvQIzfMPJykfUI82jq8A3KYs9d
MHBJjuhjZMMhssgpi16iBN/jRA2QKwuM40uhU7vxNeW5KlR327bWvb2FwUtLtwDZx1zRElqqUNEW
qCXdd82pEF1hvgple+HWej95lZxFMTclWF3U6AXOBYg38N2Pu3Df2aOfXVMA2gj0vtsnW/dMZ3HM
XclFMfS5luFk8Bp4XGoWBzlsXRn+CGCbCYYBGKhRwqunF571drBb5BdysH0Ingz24TrplpAu8OWD
KgeFat1aKlCsi2W3LYbzrVTmmZpiXkoFYAC+FbYX+idjedn+/U+SzvO3YjK/JQ1TdRRhOFmWAohs
NGdX0tMFCzNTgI0DF2ufV7Ok/SpBb2CPdXILPvA3Swam1Vzsq1TdSVP5TSTZVWLVr3KHlmui6v72
H8n7CPTfLxKftC7DQW6xo2kqr1r9veT149cA0hBezh+BXvaFgMgAeazavRdx6LQBRWXI/HeYjwJp
d3oV7esTOkfHzCk9AB6CNYVb7aYX+bdvOf8JjNuXxUEuFAruMzqUITBzdSDmOx2Q8+VglJzybfuT
fuKdz/IY92LoXVjJCcZGOhdVTPBVRgcVVl+ivC6+8WqL1IFsHY5xMCNRsKDaYVR5nmqvkhdnCkEu
Ug/XSoeCT9Q7CVG97QNy75TxMqpF6iglsBwRhLXjT0Cwuyrg2aKrDrzaoisBZ0Nz2huK/z7v+uM/
UPtcqhTbvUBbOFP6ED7VCi2n7EUoTWrH4dP2KekhNj4s27ZIEnBxSh2eN7/3goaA8jvxKR4/yb/+
aAvbrRBmfSGJCG2ZER9yr/9VXhfucjQ84qdX8620E+5MdC3KZ7B7o5QlIg/bPijH3bLNi1QZgX1V
owxu5tlt3mpB3L3Jy/dtIbxAqDGORh3nBoTsEV1lBogmtEWaXQqhiZpGYOznncgDY+N4No1xPJJs
aClljQFQwbBTitDWZd64MnUcWyrCOJbWDFughcD2rKx5mkEZjBq/6kxq5MyjwIkmvOMwTqWsrNyc
IqTpUrSzxG9V/GP7gni/z/gRohfimKYYiC0waD0d+pQzJPDJ0/Cs54zTAIXlKEb0QVN912wdLBjk
pn8djgl8B9Qgcpar+ADWwDrnPKQ+KQv+EcyConSpqBeFBm9FZ8pjwLdGnnZt3Zsn7Wt2pARkkRN7
dWcPCSfB4AUCdh2rU/RW7WmyVIJWYUfBvYcSXMwKcJFKH/UYXhuS3tGGPupMRjN0GDaiYIBuEatf
28V4yCbz1rBQ56oyf1HboGuNh221WXUelqIoIraYUJqkanUR3qVQNCPgR8JLjguAAAExtcBPjiLP
faya2oUcxppzMpFFTOElGzf/NuxrvO8xFp7+XHa9K7rmcX6Or5QvvGxXNlflntMXFom3Ad2l1dGh
kFF7HdTajubWKyTggWiiTYxkl0TgNgph8BWwthftIZrq2ha0zgvF4qnQZHscK2eR+tT+H9K+a7ly
HEj2ixhBErSvtMdKLdeS+oXRakPvPb9+E5rdEYXhEPf2PJ8IlUAUCoWqrMwqMk5kGFw5ny0tyr8I
RWJr5CWI6q+oTtpFNAAvWJx6xMWMDJd+vpqR5mqo5s0VOWqC4Yd1cJtWgz1KHWhkIitXI6sjoOo0
czcVMWIOpH+tjk6k55ZshHauFhZpcs+Qh6uS9p4+QysruyUJONWqxRWl+FYdOjtJWleLp69gIlGd
sin8Ki7Pmd4D2UXcAsJ5WTc4OpmdGnqbQYJyWHAnGTWGmE03T5HDBcsJoCmAfsxgsorMvBWz5Pfc
1t40gejKsMrirpzGa9qiI2OCSlSvBWfS75dFP+mVYQ9h5UpCcdbK11YAJ6dKUqeN82NNtNcBbI9V
F+HjfY8jTPFUKOXjC+T68AsE0JGblUVlFW1hS2AxLsr+JFeCJTftTSVEvlpX9ghYf20qtzMYjusA
uUmHkei2WF4aI8V/A/pjDQNl9tgSH5hizIK382AFShm7/Rx5Rqbmdl0FTlDpNhglnFL/lYm6nyRl
baWDdis2uJGx45OpfFPq/CKlY2ap9QBKmWK4idIM/0TcW+VUh45oVI9L3l8EA2x+c3vJo8hPW+Ni
COM9eBBOjdY5Ubk0tlRXqhUmWmklbX809ek4dF1shYPmKEZ6EuVv6SycM2X0JbW/1Wftpm+F0A4r
9VE3Aieck4MpPE2K9AK8lKXgNa3+WLB3aVdaYVPeLlrwGMa9oyrlvQyFJ2WqrDmkitlT/7Co4WPZ
jxYxofLRA60ri2/BgP9FwbVmirorh9D7GUKrC8DXkPe+HIfOLEq2Mra2hvEGrVfPU9a5Y5ydtSr3
Ei37FhuCTVLJN4TO7sG3FxjLE5HmsxLcGRN6M6buClH0Ta3Dl0kaDQtUDacE7LNDo98W6XTCcIMd
Z93vCcMz+vJdyw1/NtSTpmSW2WbAM2UPeC9Z0OW5U5vWLeP+CMXJQ528Snp6TmpMLZmxnxal1zWi
3dc1DoDwOyPZQRCya5op7rAYD1JWupluukome/pULpYqLw91Hl7revFMaBjMPXAPgnJsddnqJ8jy
kMCqgvRF1L4rCnHjObIwiWHrDZ72XWyXWf5FXNB+r/QjUQsvNGM3yqIzaWVLX54bGfuUmZdqwonH
v7mUsRV3k7OEEMeZoROcF04f5ZZp8CA5m0F7FdSYoN3kWVoWVEcR4+KXqMg8VW4eMLz/32oF/4CS
LO2QCfTiHeqrhHmDuXMrbuGIk6ZrTA6mzELXygGMjDYiqOrVfvgLEulH8x5ymKdysKCRfR1DCxiP
1/8H7sxN0PfqUzJpWRQo8WDQUnByXBzBqq+hTwmhxcN/zNI1Jj8ba7y6UoL+TtH7g5RaRnVXJX+E
GFythsnR1LatqrrBLVti/i2bx+c+6mxQdBzlGFT+9fib6NX/v4L6+jHHdhw1NdeUMUIfEJ1NHJ+u
fOviwPmDJOVjWWyv0czAJRYK2KQA830C5LMWEjtDVrv7ZraBZys7TP6lF5Av0gZaHDvpt6rX+sM5
6azIm7/MP0YHpcxrJnkcm5tn+SMxYhkGtM4YM1NBuXnwJI84eFdhwuwheK3OmHbwa29+LiCqzkuq
qVv/I9NcWWVOXTnqEKGSACA0y+sYvwSYjTFAatxhQDqSbc4SecaYMzYVg4CpFaS12cXwyYWKzaZX
+TH1R68FY0toQ+f5FIuW+nPfMA2De4tkjpyR1c0sa/i0Rbe8Lkt7iKWQt32bKfvqQzInToo6oZ+a
d7ZLyQPJEgpTgUf517VjXFuxrfqaV6OSYkCJhDf9vRk6P2y/4+NWuTtmX7XETCe0Q9LeErvSnefc
DszMg8qpNWnaocorZ4pbzjHheOw7OHVltjXnqg8aDCm0Sf6i9LU/Td2PvuKVd7dfX6vlMaeRLNES
jUWP0uYVRKKW+owSji2dmhvxYB7/qPC+MkY+v4OCpS5nQ6JVnPyhi24N8vSffPH9db36aOaSqUmu
AYisib3bo4UF+Y4/6fOslsAcs0JfUKelc2h1cizSRyO4DfLj/ip4HsecqE5t84KYKGKMOgJGJLmt
jokO8R4SEkTsLSl5EAYO0RPnEL8X6VcfTs9arQFUHIAwZPjh1eAhE7ax1B+fjRXjayMxFgwF3QrA
SiBrmF67E+SvaUxyFc4ObV8wK1tMZ0Qb9LgRCbyAYtz6G0rRHRArBa/y6CQH7Xk8T6/7O8b5fO/V
y9XnG/QwnwUdwwqV2bj1UHtpzgtD26XB1aqYs2MEVR/HA87O4EFZ2UluTRed+8feoTzu8UPIY8nl
rYn+vlpT3JlLKIm4T4L22xQgynIHR7lLojFwZaKuw7EdKoxBjLZoG78rAJkrkKvbgZW5wmvo8CZV
eUti7mMlUpcslwEOT1Wg7E3jkOjRYd8TuGti4kOjV00mjYinrSvchgfIkiaO+Dq/aB4kV5T7fWsy
59KXmVAR9no/5pGAxBriMqNeXlNthNaMOtwHhog5VfI2ZYHfjSXYZ6WzaAivxTJ9r6PwUUq611YP
/LI1noY8QMkBZIJ4Fc5V7Zjxzxk/xWNjtXqHO7VKClvtsjttKTgFT841x7Ik1Ji6LgoRkDNRqjwJ
z/piNpxlkv/kkfVxeNjJTy3vMyWNKY9d8jTHsbXkoYVZcGt/O7ax8iszTOQRyirqmwqb37WnLL+Y
5WMgJU5fH8vgKYfMSFre6rwBdl64I8wNrmRmZkwNbqTWFaGAA5TUL+04QI5g8Au7P/D5Rzh7RphI
lEwLhAQnRAbJOGlSDbJ1V5D+gNjalFafkgk/VTKWQaMmfwk7kEN3aNz2mHu8ByM98jvZK4vRX5S0
KTvoZjpy0l3mWvTMSbJa1Nt6ZXD+o3cw4ScjWhHOOiCwUiY9G2nk55p0qoq3MRVvtLJIUeNrLbns
XrQ242TQvGUyUUnsA7Btprh+5wD0TIOJKToh/jV1BIxk7dc/WqemaxoGRxR0kD6H9Zi0otAtuKmU
d02O4RAfBUzFxFyyyG1H/DDEfNCUZAmKyEjN5fRYLW9hdB61u/3FbH+4DxPMhxuiSJuMAR9OyAar
61DRUsAXk980GU9cZ/ty+rDEhHK5qRRBRPnPqcFJ0hlOziNA4RmgaefqtoUw57KEVCkrrmerl1FG
qDhRlmOBxTUueBnJaQsLeRdcgiBDddPw9/dji3QMceHvz8RCGMcO2u2jEKD40oyxGyq129ZxYaVN
+tiW+bFXAzQhalT8M9lWK8kvZ8kT5vnHsBCva5Gwm8SvdPU4mNLvXuYVGrab/qt/jwnGcyWOZjQi
96T0HsWXyAbvuw0+Q+j8zF7x1nvVDZ2d0o8hQpn+hffAok7yz3D28XWY0FxISwj6fNxz5VgcWs1B
wT4OTwJ4WoaWWFXPC2l0OXv2qEesfKpXgiJRczqv4Bj+cqzt4FggUkOZ140fyj8C9K0+LhNYJrGO
Rb1CsO6cCoXEzIkAw4yPstf5gsPjkuYEl/ee12ppQSLGjQA9P2RD92Fb2UN+Gri3HO/EMOElFsIq
jGLUmFPlLBe3GQ/V8y8J4odDMFFl7pU6yFsY6JziWN5oEMjDbKljAIf+q1gofzkeRaKD7XK0e7ED
cUDlLrYITdywsNTK4g0vbr9tP/4fJgiFqdEaMS3+JY14kpLxaxPNAAZDQKl5NFrltonJo0FiTvmU
s5csbjLMcUtlC+pHhnyqSIYyzl2scWCznK1khaLHaA4jc0Sxr6nAC99nbppVvOBH88ed42Yy0SVG
6iUFCqJLdKTkQelhORdvOopfwxOPxISzUSy7dBqKggmaNHqJhwcqrEWgDfSn+dff/mAyAaSKCd7O
Go60iN7c1D4M03HMX5FR7l8bPAegv68Oc1e3Y9d0OMwpeGWX0p1qrwUd176Rf6mlfSyGyUeMFFmr
iAsHYiwVNK6Xc1JCkMewDC+6w6ACT9RwGyzyEQ9NJnrkkqqipIb8JzmCPgeDi9pRQ1FUsENf/oGx
8ZN2E97y4uKW6PT6BjaZkGJMPchs6ZNteJFPVL6x9pXXBpJyum9idEw8B/c8yAZv+5ioUYmBpCYm
osYsn7oxseoCLWhO2Yh+rH8/W4SlnsZQ9aw01BNjQ7Lk9n7sXydhxBgh8M+8qdP99RB26FSdQQM1
FCjuBsIXTYotzcBD+5HjjTwjTLDoK41M0JCg70IJSUh+Chzdns4/JoB5+mMHwVLyc9/kfrJMWL24
tNPyoCI4ZUrxpsVQv7yAByJrOcGcZ4UJGWqrELIQGjLy313xssRoLxeuUkj2/mo4qSZhm0ZtKbcj
SCDeH9azReUFy1+Bg1bVd/ObYQW4K5MTYGAg2uGNzvzLm/7/Iglh9eKCPF4SOcUaBy+EaiPtWMHt
J+CjL6IHvIkPcE3JLTHyjgATT/QgVrIpwRNEuh0cKBx6UWGV4D2Dzk/tiB40+ezsKb5tEoeX2u3f
NkRkYorSyFrZ0cxuKU0vNU1vnAV/yTV3WhBjms4WRnKc5/qZs8X7+SvgWZ/vhcFoiqFK8FRF4eu3
4iKSPVLZZGgY2fHtH6gYrQInYTtJggrUmakgOddb+dj14KgNRQvFr8MQpt7+wjhnn+0eiRP4c9IK
60qhu9k8SyJILjFO/N+MMAFG7cu4UkrwW4mBeNQy5U7viQt6SM5553jle8V1dXfXYyWTVMZ90xm+
3qV+pcS2EDVAO5V+M/DmNTmXOHk/mitzipkuwvzeo/KjR9WTDvp9DRaW+UJ7FbwrnLdP9PeVsVmK
yzqa8X4iwhvJXozqtUl4E9+cs8U2xfRi0pNMwKmWIXdXeN1h9Cimnwex5+QF5B1hulpLaIJ4xQwW
GrMmJzwUaEALdv3UYIDB9KMzGJERszhPQp5vMHFjKkqgyAasTQgCd5auYfgzrRO3woh0fr/v7dz1
MbGiyEgV9H+VtSZER0rQk3iIyvFlRmhMneQ6nrkQAo6DsH2zZUiyIp+R8RfTQ1hkViZewXXAOcib
TQsZKlOYsaa0jCw3mZbrva6H72EQyCond6FeedXt8qh5wGYeuB06WoZgc621PSZymFpfDTOd/aAd
OjqHGkLxIbWhxY3CAZiHeNR1m3u3NsjURea+AMBOwP1Ch1uU7/IT9c3BniGW2F1RVwajE4/wgGuT
yVMgzKh2KI6ggAByqtga3eBUeUBV36t3IOGa7Oge8OZz/rbvplsOs14pE1HAddQshQCr/fgUSACO
P5kF5yRsmyAaMQwNBEjspdkVnTkvBHVsyJuXFVIE46RymQ+2XeRvI+xlOTWRJsQKUv7ptkdfI7Kl
s/ZFvfYOsXOM2fIGfP/lCHzYY1o3YpkGI2kw2049RATrAWVaaEE4SOULiisvcG3pKpogq/u/j/h+
Da2i5TCoESkzeuQw/j3J2ps0I9OrumOXDJdkibwuyb9Panq3zN1JlMBWOmY/piyzI2W6FTTjUpSG
uwjaE56cTl3BrzT93MSAluZRetHD6kbtWk5+T6PpP4/tx//MnqIhSmYyo9OkiNc5+aLM11R5Tpaj
0F+6jOPHW1n++vswpycRE20YFIyjtbFs2CbFIdctOWHVp8HsOdcIzxhzaDAA1mdgL0bVVkrteUrs
BV3PMXqDBzr7x3PrwpJFHaxhBkGpmSW4R8aE9GVBWUWKMsccPSirWKMALeLxLZA5vdXNB8zKGFuP
17QmCPQKlJPzKf8O1fmTINqlT5N5qbGIq5xjaBNkF9yc3BC/HSP+Xidbpq8BuNNHyj1t9uqNFkyH
vEy+iApPLHhz4yQRUcjAqJLOkjeW5iiEIwWWzlCSxpBtMHmzUFiZ1HL2jbrbP1x/ZYj+I6vjmpVt
JBk9oAMF0NREP1c8JtetLA0kJ3+vhDrOykBi6mkh0Fctrbf9laXRQTpulrZ5hiWdGLKuiYrCbgwZ
61HsKJEB1f/OQCBnvtBMLfW7k3SnYuz2HX+BMY1fXCTd9jf8MM3c+nVS6mgdg3mo0w9q+ZwlHA7h
zbO1WhoTnhIcWmlQUFWp+nOV3PXKQwXm2NkG66C3f4o33+fyyhRd6mq34nQp65a6w2zPdnyI3Sy1
TRuMENBF/voXk1bM6+3wPh8TpMaAgLsdKZzTh5MFqK4l1Jz+3eahXa2KcXIhqPW0jDCKDUrXg6yM
95NZ2ZVpfN//ejwzjKtLUt6gtkxw1ZbBiywLVlyKigU1Fc7DcRN0RkndJEMnimwoTMaeGF1VTXR2
PbtQZAQ5BMfUHj3z1Fx5Atnb+cOHLXbctjP7qtIDnN8ktjoQ1BcgqB+JpVjxI9XpzGxea2cz9K0M
MgnLDF10YaBEv0KbuZW62J06PmRKdR/lBecu3tywlSnm4IYZBpnDPgDrmXoGl2Fh3IgJ50RtOvfK
BHN2yzaU1bbCgQox4B69Qm/c2ne67XQcQQ86JoYE/kLm+JiRHojpjOjwV4CNAAOnvGcYtFKR4zX2
/Kw7PMKdzQ9HFFWTNdnUyHu3eBUm9KbUAmA58fRWvYA8h+FNFXPK1tuhCImEaWggCdAMxsmB/cnN
hPI/qiEE09TDdDac8Ch6ujuhklU6MncUenOvPiyy3bQ5MOaxEGFRGk6oF1pFWNqczaIe9Y/rdmWC
ce4yG8UKQ2t/PRABibCbDqJinQtRMX9845Vbt7fp70/IttVUFJjwnEGcKONrQY6LfiY9B2ArUwfe
WxHj4OGYzYs5oTeUQCltQo1kvFtQlU/d/Fo9x79Mt30ZoZ2euKaDUX1QuYaO9Lr/VTeXiStfF1VV
khRWUtoUu/9lnKzmczNE1lB9qaU/gY3KKyPMHWJMcRoMsO/o+a0cHQiP1mAzf1n9febyMFIS5EuB
d1pPwdEzlKqhvAWV1VwGfnEc/JzwNMw2A+3KIlNjyiSJxBn1jlo+Tb3h5mRxmmKxepHn9tsbBHpJ
TZUVU2d7rvmQi3EIVgwnx9xj6Bn5bZE5+z6wHQZVissCwNWAdtPnzCUI1D6fZfAYaNfkKCEIgvR5
tJYbDDpiEqZwx4N65DX9N9e1ssncH/Wc95WKeT4kz5FVyuD2ey65Y3SbIWNlhDlgcqcpRUT7dwYZ
HrK2PtVD6KhZcodK+1UBb1HfT3ZGWreZM6+GrEsxK3hSCi9j2x/iqbpCGhjDySkQeZ07JJ3TYeBR
T4e3ZU4PspAcc7O5HfvGKhfRDYzAinso4ApSZEUJdImM5LbqTaurISdLIbha7A8dBveF7pLLxdUM
iC/oyvdSRd4d4xP0wqEMghQvTWC5CfqZ44BKiiIem7o61olwwYSZ10YDr9bH2wsa3FdXkhwZYxiM
2IvI/NFh8c11ITzsJs8G/X1lA3ohfZxRgKigIWCX+j2ksI5jKHDS1e33rWpokkJFsCFE8tlODzGv
JTPeJfia4zxZs1tAxSbwAsBfB7e4Fz2DMmKfMdH9J9pK8so0ExRmsy1Ss8RAnlh+qZTvDSp6esrL
Wba/48f6mKs9KGXkM7RqKaqDlYyenkVQzHnYjwj7Rky2791rUlcqVP/AKLP7aEEzWpBA19e7+2Y2
4zakYiFMiLKOzI65mlkHgjRjQImFuH3pauWTOf+M2jelvdNGHnv0e1n8H7ftyhpzCynZOJNYQ3WN
wvAWR7ISrzmHd/MX80a96jf9i+mDjcDKrlHnAIXXcpLNzZfoyjzjmOEwT1rcIH2pxIclf6mbF2jm
xONvJeKUeDY3b2WIcUOpX0hZ1OgfxdmDMF9yBQBiHqX+Zrq3ssF4YRkvU6osqChX9W2uH2SdA5zi
rIGdbTVBCSPhOIFZBwSsdWv4mS5/bTvjcd8Bt19oH+tg51sh8zsZEqW6oZIykZ3fDZ1VAaxIqU3y
h6i0uV2HjZxPMnVdN1RUyonEAuWDfqpE8AIq77UWSradX8OnDgUWqtSJcQAe087W/MEng0xwXySS
FKLcQ58pepMCwSrT41y/zObXBeVTebqN1csQ6/b+h93Yv09G6e+raB+bhdGWfaw6JPGi+c2oXa3/
uW9iwwU/mWCOs7g0YzJKFXGkPLfVvvCaJTvum9gCU32ywZzZxChbqepxG9MGgO7F92CigYKsmlqd
G/4M0eDLfOlWu983y/t4zAHOxmghit4rDiiR9DwF/4MjyX9wH39aGnOC+7TLUjLlSDS646SD7qTz
jO73/kI2suS1DZbykMrvCrqMzycUsT8WoQNUsDXrGO+beMOEnG/GdiurJm4bPYE3ZKOvSA9J7eUz
Z1u2UACflkOzzZVTazNkZoSkIehQSp6G0lFpG456xYPaq648Ap2tQtUna0zuKtRFa5pRC/+WrAAU
SLlPbsBN4kIlz+dh6bhLY4JEbTSkBZkJQRycHNTGPHFEmUqz3nnb3gRv3y94m8VEh1oMwLvXTooj
JLei+WsujwOIVPZt8M4uq6c0i3MlyHENSj+/hwqG7FIgOtodqO5MNvkNTgG7sNO3fasbGc2nTWMC
Ri1BSTBvcLGH0jVKr01wHYXfgjnYte43AY9OkPcdmUBRlHmAZnKkOqF4lzeXpP/et/7+grbehp9W
xMSJrDCGaghxhiePeNQLm7N6hfDa8b2ShFRa+iLzQEScuMHWTaMqhzLpoiqU/qQrjxGe75MmWjo4
8Dir49zGKvPyLYvA6JEYKsgJq0tzbP3lINjKQ32hHeXY480E8xbGRJBS6GKwWokwF7e2XFRgNuqR
xaN32abR8/7aOPcjS06YF4UxiZOmOAkohMK+cOWMCw7kOCBLTTgvhSyOkYHixGzN/gxFrPqutAcr
m235IbpJoKEsPIr3+wvjGWWiRyS2dSIFNT5idSjz71Fly7i/9m3wPh7dyFWoz7oOVL1ZoTqp5pHp
vo1e9//+dsBFf1KGOIUoKToT3Q2M2cWtrP/FrLo4rR15KPd59TFzgcHl5DGbbrcyxkR3UVwCAHng
5ZJ8MclTDfmkcf5pxI/7i9rcmJUZZmN0fZFJ2ePY4qB6aRhAsKTzh2V2983QGMq84yCS9PHpmL3R
hUFHOTNQHNGsfVk7S8I5MCZLq8Epl93t29qqpH8yxgR0U8lisRNMxYliq/pRHBUwtgrQggTgd3JB
ZucU3CcC7zMyUR0dnESuK9yOU1OBdW62hugoRF/3F8b7iExYH0tpnoQ2V5wsehoCK9J6XFHHmbiS
+WvfEsf5WMBBXOVxD3of4gzhd70CZfQTKW8W4ed/s8IEcpCPScWoNgowcQI45xQIr4i5N0CZdqgn
gxMdtp6Na69gZQwCAQJoWfT+iEMTMbPyQ+KpuqW776LdIEXnCq3S/dhxelbUIAXfTJ1ApsRJe/FL
maZe2U6pFZLujHH5o0oEL2nMF7UInva/61Y97dNSmdghVFM691FInNolPyjuHKP44CsuQZwfH0EU
9pW+gozcIo8DT9tgiwb8k216UlZRuJayTkMCgt7zQ4c+VutHDvCVgEbdx1f1G/C3jkvJ4PtnmE55
JX7OMfzHrF8HDkKQC6Moqh6k9CXNvc7kSUfxbDDRRdaRGgaihoqhAMxjHjvxPDx1psGJ/1x/ZUJK
UquTWGCWBWnO6MqgA5h7J/Vje3TGS3srJBavrbT9evkI0mwHEtdAUpMSK6NoTtlNXYVqilFBwsbX
C061gbc+tvuYtsvQg2yS6lZKHn2+JO17mk914DN/PvAaTtTpd04jO9cX60U651mBQ7HYDfj5AnQ8
OeeOEzbZ/qNZzwQiVdiywaOVqcSh1K25jQleDO6gXETQFgxlt+ucfcO8pTGJSSiB2yqMcfvkIZ5H
keqTSfT3TWwRd6/PNTvgF4wG1MNbgtQUfc8Wwg4pwMWCG9uB8yM8FeBfa74SANCm19wzMYM68qby
eItkAksijaIREBQ/hP4UBbnbNJ23v8Z3ZPuei9D9XcUuJClZEtBbXLnSsczITk/ht/mVgBvz/i/a
5uI0H4LGHninYavQ/enzMlEFM62yVLUddZ3mGGHSvPe10ZYOwRfa/2+PtVfZwU10orFzPEw8tSSe
5zLBpkz0iXQGDsdc/AygIVg0NqqP5czrWnFSGJNJYbpRjEL8Vby1h/u4LS11fFJR/MGUsvyds5n7
/qKy/ZCyzcomaWCKVn4oEbZwjwaWQ3VjJj9yAbL4bx9RZacBa1PLQlFByt4qd4LybenAZir8NiVe
GZATOlVR/uynctQYfQiVPNyx5m3g9z5kpwDfOFDc/eBX14gDetiuy/x9M6jsQKCpy8MsERiMLv3v
5DUDkEOwjUvTWD96p71QYFT5vHBggLwNpL+vTmOx5F1EDDy85zb5GU59hvHA8IXjJfRT/fuRV9nZ
wDmpBqlRY1otprdQbQ9vEId2aA0tdPSf+9Z4K2Liy5RNpR7LqeLIJLAl8M1pMe+NwDPBxJEoTwIk
DriC0g76nHHv1WnPuQr201qVnfGTyjiV9QDZZXIMD+kJAx9HNNBPvPomzwwTKvo8moIlwBtE8QPw
57/zX2LalUccxHnVA7f72c3aJGyrQEfo6xzRJh59LOZ2dn4fz3zijQ5ycizAdz5b00GTAMUi0FCr
Vv+e1S0H+aj7tEDMa21vd5E+Tu37ylcHqI2CZgpNvHjAFOR0R+mgHUcPwd1Xj/t+vZ8Sq+/xamVo
TguIPoXI+ZX8F0ntWP6Vis6+Cc6jXn3/fW2jBT3WVCGcj3fBtTtWXm3nvvHYoeA9O+rXyv+Dkb7V
jay+F1lXBpNFm4dGxWEFe6Otl8uhLXonMFJ3f2EcN38PvSszc5rruQDYq6OTi9B/6TEIWdRvonAy
o5vYPKR6yDHI2ywmQkBmWu7TDHl3KN2aJLYV/arKNScV5oSh9xfqalVhoAHBg/aEYwrOTJ4DmQdP
209YVJboclKA3DYW1HhkLbGLafGnkfJflxehaDnwFM5a2NG9SApNKJmjPzCB2AWPBjLxClacS4iF
l059LMzyGBFHD46VcYznezW671RfXzKrAZ37VD8sxRchfIDgJOcZxlsck0oMM/oRkHwAGL1NraW9
r3mMHZykWn0HVK5cwRQUJddrJNVU15xSC4GzpnAix/jZuFQ5ST6Yo6Xdxx7vAuG4yPvk1spwqQ/a
ONR4MGDewwJUEqB4O5OuHW/ig1NuUVk8ZhPFsTFKiOnkFkK7tmRJEF0xHOMiaaANIfbkj+fSNa4Q
kuRFXt72MRlFgASpKlUcgyAtPGNpvSidvf0Atd1N+rhGZCZgGG2VaW1Ac/bZonQopU/u5Vd6S8oP
vaN52rOOYTdOAOFtHvMgKUxtmjsJb5AlAuPWcJXBwhhHFoAfHEOccMgSV8aLOiUo1KGoWoC7dAwB
LYRuRjQcOF+RsyCWuXJR5FoPTLQ23ydXUc4J74pnaG4U1vxK23Kd3V3V146nysMzy+Qbpl6HbQ8w
o5NW33sd02J4lGSpXxYhZ4F0Q3YSaZa90lQx0dfOieoU8qWWdCsozwmUHzRQ7pHC6YKf+9+T4/gs
JCfsWyUxZRzuKAz9Vui9Pqs4FyXPBP19FT9EyJF0RMCjZ4yB54AGSZzwWAl56SBLWylL0ZjGka44
UKk4TZV+CuQCPDXL17hpL0maO4uS2VqXJ1ZQobE1aRzcGc896O+rNU6YABBqcL2AeRG0CPlyUFJw
5TSkeIor9W1/y2ic2PMQJo4M05gIaZqqztCduvZLNX5Jott5uCnhJvuWOGeaMMFDr7s0K0rsXNKC
+Uwx7HA0rXjmJvO0rra3IuaJIrX1/9aLaAkzR8m09Q2HtBYBk1f3lNktr77N2S4WnANCxHEaVGxX
kV1CAZpIhq8ol3jhBUVehYGF5pAySsR+wNNh9idvuUBU57Y7F8+UEbD0itLmJdu8VxgrTzoZZp2P
Ei4ZCvSk1W409V0FXIvEjU7cl5G8v3EKWzBNu0qPRWoN5RPFnQ6DpV91v0NbJHR4eQjH7xUmjkyR
lJCEogcX4dacfwhSBsT4N3E5x3n5sO/4PP+gB2N1nMd2bhIzQsdpUQd3NM5Cl/jCcuh5GEzOo0Vh
wkapd1IEES2ErcUDOYLdlz8n9Zp1ni7K51h8MA1egZTrkUz0iIw5mgVJwHPM1nzafEd1/QDZIJCM
a4fx8AejDuvXn8KEkGQykrJcUMsTy9+B2DopANX1womIXK9nAoiqFa2hUaDOAKAO7jKvSewKZbzR
KVzhGPOwH5w7msXoFFNdNm2FHKTLwdOIzGM07RyjIm3mdDPkfAIeUTsnELNQnTSVorqUsWlCfhcC
9mE6GKLjBHveHcpKihZ6mQRJC2wBDR2UFDPyYp+WVOQzN3BwDhgL0KmE1lBJBluRCb+L2lMxTdZk
fAO/qAW1B38ipj8umrVE0C0qfjRt8hv1RbcPyy+KVvtEHziPU965YOE86pKaeiMBcpgcIXrW+xTq
QL5pGIUEc2VkjVbP+d6ctIhVGh1JhWH9ERVTyTyS5apOHBg571CoTHBRmqypOwoCpPhuSnQq2M2h
9WhRVjxA+GY/ZPKWw8SVoZjGeNFw0HvQNZchkr3H/2aAiSRzoBRaWyEZgW6iMkL082n/7/OenyoT
REjSQfUjRRBRfOKBA8CnBDzGqyqCApZWMYVj5EdPS2W1rn7ct805DqzYaD6X8miGqJ0aVFhCtysQ
HGXhMeZyIHJ2iZ12m7uqgW4B4NXjiU5b6oessIbD4pO75LvmzQcT4u8/99fGiyusvqhSmFWj5PBD
Omjc2u2v4aA80IlOfbR4VWjeh2QSkqUYG70JUVPvxu63MI5+XICthlSPplFyzhcnJmv0U69yBCVP
qyimiOh2glOcOslvtGfOp+PZoL+vbAx1Ky2DaVIkwQT2bBAQOoNlPlEogXzIbMMufJ6YG69MwUrj
QSdmTAYZB3m0KfeVZC2iBWGw2h/sPgZLinDsyVFPuOytPNdkAoisDUTMTPQp9PZFNNyp/bH/MTm5
FiuFZ2hdm2AMD26YHjP5UEYvzfizK77M8iWffy1L4uzb4yQJGhNOjKQLC5Hmxp34e54GS4bsuPQ/
pF1Xb9yw0v1FAiSqUa9qW+x1Tew4L0ISJ+q969d/h773ZteMLH5I3gwY2BHJ4cxwyjlIu1B6BGWy
oySCwXfB/vFjQ2HQy6Zh4tzy/PtkOVonKCOu66Jm6CZVVYvyT5nQoB2wGXG14vJnSq+HKrZlxdve
sw981lkIea/wI5lTEtVvZcTFp4zu+dHyyG327Y0c8e+egWdpvLVQRj3XRpjdfP6qkdzW5pfQyPxR
xGK9rnpnOZypsCqNlgiD/2sBd92+81j5SPRA+qD54SyHMxeAWBpn2UQSGvMsu+m6QBGuZp7fkx6a
vXlPbQIwLLtj7zPYetHbk13QP1/xZ+lcvEGttFSsEIWeNNceW6m516diH0fT52nqPhFDFkRsok3l
7EUGUpLAnHGfp/4LjX8YyY1W62AJvo6G+z48hcssiHBEF4ALQKK8HKy6QVOcTEwPrJpOrGYvIF/2
t++AaF2c3ajNKOwSlfXeHTq0/dEDKwuDEHe3LWbdU/4+Lf4NQ9HibaaUmVugs8dPhH6bUtewSsGm
fRBXn+VwidNUpkCRDk3mTgY3fwA6toOaxTUDXU6uqp2oxWLdCp7FcQakTqyMNB1672brJp6PVBNo
3QfrobKFlgmTEh7sj85ZHVklLNSM0RrEiX4iOctD68av4HS+slwh79i62v0WyNfVs2aZKaC+AS8e
fKMh5jJ/gb55WxfWN+0sgjsjsGaZY9miymiEB6RVHC2g7r9J4I4l7ZSkb3RNc1Wwb3c3Rfmw/fvr
zva8As6SY9iuIwQQDy4ejftaN8Hc2xjHIC4cY+h8M7X2S/sXHFpIbZxlclZ9aC2pQrkbqtah47os
nKjofijxX4ANvRPDGfUCJEygosa0RKZeh8lN35zyYr+9eyIV4y13bkhRkmAlUwqe9sKV469d/lfh
8nm3OHO91BIe2CoKKIWRvoy61YIUR9+VGmifthcjUmbOTC8osqlkNlBms6htYNZoAjbJtog1Vpt3
Z8LZaPQGydYwwQgsiq1mToXRiHIX7sybHwOSrYYbvA5OcEv9wgldYoMr7mX7A9Z9xO/N5Evp89iX
Sh6gahOcALZ21A6MPVrcOrRu7NBYRywT0Ci6yR1anunymAI2zzUfm2vGki2hCdcAfPHbiJgrQnRb
1cMLcdzRdVVrESmCqueK+ryYoR+M+VMOtPPt3ROJ4U+vL8YyoUg+LeP4HdRJHjEmr+5FfXei3eOn
P/SlrIymwil1gBbUPsPx+QjDdorHGCrnffm8vaz14Pm8fTyUIYZm2yxWYATf5DEopZ2GUUWw7aER
XATYKthEfgykHacilkPYjKqubE3ao0XAzgOB2xAJ4cx6End93xOc1JwEYKHrHXjefY3iqGDn2O/8
Ebpe7BxnyrOxKVKjJgSDHuYt6/AaQI+q3TLiH8ZOJQLXFS2L/f/iWR9K0OmlZrHX5JfZHS1uS13g
0tnN3FoRZ9KDmkqgDBjgELUvaQEQXOAjhq3pzrE/CodVROvhzERkxpEaD4gfVO2hJLI3hM9hHwqM
rkgIZxyGpSiiNoF2G9mjEn9KqruJPv2jHnCWIagKSRoBqeUm19VBv2ah6rIjXxSnc2LXEuqB4JD4
0Y24iJWuThvNjftrOYzdOvjRo9FLLr6AltDbXptg+/ixjZJEJbpcEBjrydcwOuSgdCz7SHBGq773
fI/4wY0q6sxQATC8O1T3rfwFtKt/swjNgisCPZ/Fw9uOaVkHKdNqS29tuZVtMj+PnWgV65lg6yyG
uzyD2hSRxNJu+i2bXihugbZX38uY5AEhr6feDMi/dbsiOkp3pSAUW8+WXsjm7pIJUo9gWVgsVp/k
9CZtgMH8WW/9pLtqmy9RGNlEfklEye/VgOJCKne5khLv9n6Aq0oOzSFHL/Lot4dmJ0IFXdeP88Zy
92uSwDtVmLhf1ng1drezLtg9djB/Wr3fv88/aid0ZLZpiLisNm7mKPA7+VsW1K5BVcFt+sDXniVx
T6YZmO9xAJTL/2wYPG2xZxQ4xJbt0BcB56zf3bMw8t5fNJ0etXTBEzBMgPwt2a3u1dIkiIrWjdFZ
COdr1a6mKpqqUT01P/fpVRo8tOGDmu0z6cf2JRboGl9pq6JaG6seLwFamE+YMtwrTXA7TPW+ivPn
ZQIZXzPt2sH4ti1WoHt8vS0Ns1SxIlxqkM1Y5kuQWX9l/M4byFkNaYxkKQsr1DT1ypsp1hAqguyD
SBE44zDqowbqLzyjO/o9kEybDE4KZPbtjVpvET8bA50zBuVoEjMMMUPVuQMDRHETP/7M6OKlHaM8
Cv3lZVvi+tFQTVZMAorjt0D6Ih5Ck/o0SBmurW48aPmtQe+3f399286/z+Rf/L6Z1lEW9UCKzqzb
xrjtgmdZFG+tl02QFv/fGtg3XMgYumKRZRkxHVoQSttw9GfJK660l+Uhv2ZRJLCMop+z8KzWL9NZ
LKd0jQxfObOeWbJTfDZ5Qbz8fvlOXczZ+cORQWtpjPL6BDRQQUHgAxt4ls1pI5hT4kgjC7OB0ati
1053NfoMPoQN1wmlMYv6p20/S+O0ci7lIB8qluIBHpVkY2zyKAPWlxWkRJgRIn3k3FTXp4g+JPSR
98tXtXjV/oIaUwE+8f90hX++N3I8J0D0RTvHeNVkJ33Zbev7Bzf4LIDzToGsDIERoLCRXNNdcQdE
WG+wwdp0pDaoTP3YFeX+Rer/NvZ6of5BtmR90yMy+x+adO2UTvdsOWFssx4S+Ur6VI0Cl7Vyr0Ht
olDVNGVVAYz1+ztnWn1toMUB5zQ+DEjCwffbxPK3N3NFGd4J4ZwvyNDKCtgCxJXSWz09FuOn7d9f
a+x/J4BzvFqXyEVTwHIwc1s/dLfKlXZYjuh5P5re7Bt+4kVestMsd1vwisN/J5ct/OLINGnJzKHR
cDbJ42QktpQbzkQ0O8meSCqYfBTJ4qwjqcsSrf2wwJN1i6ZIh7ZHYNfk1Y+kFLjItazLu2VxFlFd
LAvdcwZyBkdANlwN++Yq/5LZyAWi5mU8KK/bu7g20P1OHmcFg9lS67ZCcJaBghmPhQObwddDDC9g
mvQ1PbCgEHBbu2GHpsjbfq+dRJdvxQe8+wLOMsbxpBdZDwWqgm8GGKOKvalcLdoXVfmcqLu5EbUF
M8XgLPE7eZx5xIhNo6sxoLckCaV0Nb5dQtGwBDukDRH8y9jIp6INKYI1o1PReTwjzNFtrdyXpQiG
QrAY/l0cFolZKCWu90Jv++pzlAueJGtAHpe7xb+JtdmoaQaNRA/H6IGA0DM88Pb5JXKprI8j80wn
PzCCRTFwiugu8ADa0wDC0zBGu09/7L14r+xzJ3bQ4w+G6/9PXmvt8fpurZxJCYnSAkw7ZD56xloz
N/4Z7tikeO5PkiBMFR0cb1IUYPyXBZzoWHQAG67K02IFAh4kgdmyOFvS6VqUxBKQgpax2U/1fC9r
/WOmqk9LTo66Iol6RkRqz9kSoDqPNWGFmHzxsv5OVY6ldrfU+r/5TZ6xONeiqEoWbB0pci8CP63R
lm4ii1h91wLEd+rAGYpSlhpQHiGtiqzCp9wLDj8MO3xl5pD1Lm3b4e1YwORhCqSwnk2GuOkG84mA
ok+5Hkbv30Rw4YbWZpWUxAVinDj0qx4zaqTfjUbjbotZmze+2DaYhveOOZzaqFMjWAwd+MzWIRw/
kcrypfYuqm6a8tpoTCdKRNjagsNCQPVeKjXMJO27tyaVGRABMFDsyWc1NgM5CoWgTqLz4kxFnRRk
xnwMynS4SSqM/HQlY4hLsJVsqz72IyYPS1AtIM1rA2hg91/ji253O7y2dpi+OImgPdethU5M1UBA
KvP0OkQxulTpkAbXkmOgftKNA7rKbGsO/JSIqBHWAm4oyW9hfKqrGgy0FBGMDoAC7w2azTcfku/B
67JDbyCifCDk+ELsGMEK+T50NQEjzSKXgGdrgabUZrts9Lvw1BiPcjMJrsG6gpwXyN2CScaMOGWT
aSHmPWPNstvY00UkputO5CyEU/pxSYtFGTBx31I0fFf5dZmqD9s6KFoHp+ialNRT2CBTGPegIjoR
9VegCoo9olWwT7iI5DutbGkV4FgSum+ma3UURO/rbum8S5wbTAjRc7lCxm4JgSnXPEY5WpMbp1Gf
/22rePc3dKCBp0hmdOTJmO6zpbCX8tu2jLW38buLw0XLlhIVY1DAUaiPDCOo8Icr5G4PMYwdQ6Ds
v4uq2h9EYeft49ygSfsRWSOkE1oPDdB28ZgoDgCKUAY20AUIJiyRfxfoA99OLlsVUo8texBIt117
M+mCcxKtiG8jL2kZltICiHNgigCga0wxpl15aWwPHmvU1F960ciNaEmcNZi7BjVTCyo41j2oM8hB
0afXbc0QGDeDswVUJY3cZiry0tFp6m5KeqiCq7B252i0tyWtmwQAdSI5h/43HnShCJNxtsCD5Rbt
oZS/SOqLKqTBYhvyp+f7LYPPMSHqb4ZsQXKuByMfA25iCZngmgGX4IAO2wv6wBudpXGhUUn6qB91
PIKNe/kJpCN7htrWXBWNbd7Xn4gdu1Pnimpl62bpLJTTCWWWKqOvcWBgRS3Dnz1p7RDJz0V0XMwi
bG0lpxiKLBl9GMOC07j8UYMqKFDTK22Zv8p1vVMyZQft/LvXzXlt7D5cmHSjT+pOVnB8Wl/u9DTx
uyITvEzX9f0sgvMaqtLGshGriM6Xm9p6qOZHtFu4RX1Dsszf1g+BwhPOgUQGjZpYQWxZp4HdyKkt
6dSuEsFr7QOzdF4R5z9q5OCHaUF5UUbqBwnir+RO2QPr8Vo9Isu1N0TA++tG6SyPcyWmmtThrAL0
N4ofkq61LZDXbm+c6Iw417EsNcY/WHaCAC6QAka28Ob2Xp9B9SV66wrOiAdWiOQ4inLEyu6Y3VnF
MZ38In7aXo1IBGcltKGuNdVk467zUxipIPl9qSdRm7ZIC3gEhThM4pos6EMHyTjLyCW+cafcsEoI
ZqC9wBN1Qn3wcvqtBn9gKBCzmfISbRys/iJ7is3Y4tnMWMkyjoIxD9EecoYhp/rQdxLe7lNwP3Xf
IlR8DNFoItOqDYOnsm+4MD4KsTK1Zu1Q2q47pEfcoEN7SI4iRniB/VY5q5BpVq4OFPZbk3dDeYiz
xU6bU4xK2bbafRDynQ+IswtT0JsRZeuhJzbSlHrLFWDhd+RWcRQQKJp3raDZVWAYeOCEZcolWlaI
MRX1FzUOnbrbXpFICTizIIPiUpEioNNpxpWZA4abHCTAGGwLEV0kHiVBx+j2ghYHPJ6/AKHXWa6C
yp5CG6xuIK3YZTtwH6gi6oq3Fp4N3dM4G9HO+TChERW9DlaMIe423ONV/6pPlt3H9S8FgNNo0Pol
B+0pxrBCFJH7qAJeapA+sASQVxXGY1/EXjibJzJJV5n5c9br2tYGI3bmMsIQm5kde6X1J0IBERYu
L31m6XDtqp3S1I5HzChUuVtlr+YYfovb5Ea1oCS6tJuk/rWlZWrX2XBN9OBxadpj10nHsMaVb/vW
s4JY8FoRHDQP59DLQWDluI1ult+2cWYH7WMU/Nw+Z5EMLrzR62YumyhD9x7dD8vDOF1V0eu/ieCM
ljkniZo1eMsX4Y0BupMk3wNaRKCvonWw/19YLUvLkW6Z8eoxm/sFl0KZ970kQn37oFr325bwkA1U
LyRCClQmkoPuj7vpWcWNeGF9tqOLUYC9+hL+io7WQdQDJLDJGmfD9KSr+6qHkxl0T48qOyLoxEg7
OyCKPeZA/jIlm/SiCOeD6sV5uVyIsyTpPNQNnir/Gd6NfP152mt3ylXghrv0oPnDCQDo9CZHrzsR
dTesRj8A7NVAGKwZoA17f6JGq09jG6MRZYwauwMFckiuVfWYq14uin7Wev6IfCGLc0ahUZWVTCvs
r8+mlJf9G+v89/gUYFqPNWxH99UR2MGecMBn9XlxIZk7WWVuTC3vsEpT+jbrN0slObmjxo9p57SU
CHzh6iVRdJ0qukUxncJddlpaeh6yAfDc+iJDdYryF2im3e3rvur+LoRw1x3B12hSCY91bcwcoOp4
SjIIPOwH53VeCKcb7diPQTOw1nBHdnQ/84e98hypewbsHtg58KycwFluZUDWnUTwFaJN5HQlk8Il
JQNsAK2eEuO4GF906bC9hevO92IPOa0Y4J1QVP6tj+p3CQT3zoDVoQIAnGCQrW5LFC2Ku+ltPXV5
WbDnIDLxMRjy9tJwvy1ivbJxsSgubgnBRhjoFIqRHOQnIHvsh6N5rO7Flc+1UVhc59/qwafAUtlK
53JBzi27JqC6z9zyBP46P0X1U79XbobjBMCbwit2mMrur4T5kNXQ9kI8F8WoBejLDAm9FQxLJfhV
uPXPwAUC+T3q8a4EO5I+mndCsL9VH3EhlUuIQGaYWT0QkjL4pvQYw0AbwPr4R/XnE2U6LZepTfBS
TPXcMaPKa0jvIb4SXPG1Kat3Z8iZkSLTQzIRnKFUADARFSlQztW7dKdfSTfNXv/KMCQAgPAy71nb
rViJBDeCp2iVDdqQVkJxgFSZ0ys4MILQRRLh44l0hbMmeV/Wk9LjRacb+z67K/pX2u0TEUmMyKAY
nEEpgl6LdAxqoC/GOALeJLWrwGXBi5/flY/FbkGkLfAD69HDhUJyNmVcGrWaGWYAw2WKHAVQXbb6
bNyljrmbrzt0xWQe/YLSCAqMy+u2sVkPHs4WgLM10mSqesmSQXqYuYRKj53WOkaEx4vyRS8L0VLZ
3frj3aJYSOTrJlH1N2W+iD4VjL+PKMmxJH8DTodyN1kALWUAVMVJP+SmINhdX91ZHHfVy6QnhRwA
rGYZQkfNa5Bl7mgTOR2aT3NhSZrdtK3FcVHDONNRqys4vGXM901X/ZBUJPu3z2tVBoZ0dSTMDIXy
rCnjXNeSQXDb5vJbD4C8QmBOVnfs/Pt8S1G5zIWSji3wcy16t6TLw2xp3jzVV3LX7sE4Ego0YtV6
XMjjXAAZKk2dA2Q3VOA9TD8i9YgRqX/bM763KLDUrl0YQdGgq6c6/6yBbX37VESr4E6+bcde6jJM
07b1j7FCMKW+aPLDtgzByfOUKOEoJ4s2AG0PB2HEN+EgSJmtJ+gujoIt8uJudkh0j7LE3hHAIJBs
VpvAaKRrIiEY+6Ks1hrJA5EvpHH2XDFVmUqgenhrvs1R73MX9F3pN8Xe8kwwN5WfGkyToXSwvYur
z4gLsUz/LxZJNSNUE4afQ+IvVQwKU/XzoO0aAMkOn5VGFrwjVkONC2mcZad1HqRWEiC+Agz1GAUA
WP0CVl1bbXwddHGL4naa4BhFasIbdCmLjKHF06WsWk9tU0+mraCCsC3iD+73rlCz1FJH1CmUF6vc
J/Xr9hmt/z7Yry0dNWiic2ekomFZzUINeZB4cDKD2suYudsi1s3cWQR3MLoVGqXcokkJrFD+RJud
FfV31KjBJgDVKFRRrvitdvOHbyBngdyxWEGJ3Bmzq+xysXG5BMCBsle4BJinV/qD6Y0+8Zdv3S5h
T7Lk2riRbR09Rf13UY5EsL180K9OlTbqKlx+FvROOD/O4fxXav97sXzhuyq7rkx0OCmWDmFzcvl1
tE+OogGE9Yz1eVN5zLRxVsKqbtECFl0jT/YfCmRyGH+YTmYz6FgxT+a6obdUgrlKlRo8+LqmJ8jG
55CYhyfJ+NqrT39FKAnLeJbBWcZ5buRQllDUnI/6F9nLfFCyZ9+Nx9kt0ZHKgvle1HwhWhZ340wi
kYCwMfVWKfbBKDvSFB7zuvO2b916dH2xNO7apbBMuWFAMUKAR6LVtvJj9EQs90AhWjxcQsDFbEsU
LYy7dgPoViRJRTgPanHT/GQWOyKeBFt9mpxXxdcEm2SW06SAyVXBnWd8Hdzhut9Jngw06MMQ2vpO
81EWUhyRD12/yL8VReVipzRS1UqiUJSEFI4WoSbZipr1RCK4AHqZTJBGllgaiY+hel0Mgp6pD67w
eQ1c5FRSADlRBrD0NhHjRo+5I99VHuuQwewwS06JaicrKmGhHiPrskZkFQS67yOAvM2bWpsmxZXl
nZL4Q3G1iJASRCK4RdGwK+oZGG3u0B7I/EUtd5aoc0Ukgh3cRRwzm9qSzX2nAN5811d+lR4rEVfM
ughdo4ZqaYrBF2w1yahaRUoVF2gSUd/azXRIJRHylUgIt44qaSMFjBkse/CUZjdT9osgg71tBNYa
7nHk55Wwj7jYrHwwqlSnOTYLTIlA8/Sr5+WekUmk/iCatloxBpCFoQuiGhSzjNyl7LKhwXa24CGw
8lNdDDeLXAHmVcawv2hcaH3vzqI4TS70BqAfSq0ALOhh7l6qYieJql5r9/PdcjhVLqw8tdK4AoBJ
WftGNu4yWvumRlADbHqHTpVqW3Kxj8ZmR9rBUdT+kBv9vg+N+64WDV+LFswpS62QTNeTGP6+n3wp
pDe10jmTqYuGo9gZccHau0Vz+lJ0SBVEEbgkRgcIgW5rx0f9BjyXXnMSAcyJlsQ5exr3LfB8eqgL
3Uf0kzZfJbFgAlUkgnPu7UyaoA1HpCWmxxnE3soEUstP21eM7fzWjnGOXa80sxkLaH2m/Wyr+3n0
t39/LXJ4dyScI1/GsKJyMShIHNEdm5mJXO1FsztvgZ8IXet1W57gFvNwcipZzLbHKLyrkZdhuGus
3s1qf6hEPaiCs3mzXBeWyRxq0lQqXHhPphazhZofkqyy+74VbSDboI0Tenv9X0iSpXypZgUOo2vL
oxYa7pxVd+h/PcgGYPmKzumt8kQUjCAFozdl6Y9KB/3d2NiLCnDvrrsJMVQRRmCkipTSC7NcEAmI
doIzNFRN20knuAgpGpLk0kmsZzkRbMIbCdPWJnAGRE7rNpFkXIU3onYHVJa74ROqHo7lBJEt+7gj
nnSSnA5/qx6GAzDQkVwrggspuCxvbaIXR6HUKkb5uxh2O9ftWImuxqj+vK2/ot1k+n0hAkwk0xxm
uC6zvF/A1jn0D6qwlUB0STjD0lfTmLcyBqMIHUsn6wGB3I7BDtmBDmTb6qd/WxJnYuIFhLlND+M/
dF904CZV4X0tf9+WIToZzsrMY7LQqoEMGmBCVDM9Yw5FzoV55Q0d/KPlWELTWBzgIiITUNoA6toZ
rnlqAQiAhJcQFGWtAmwhyFV1tIhhBpwHWCZl1E2WhABrCLpTsxQnc7audMNYbEmSb5RKy21SSPvA
Gg4pjlJTdHccdLcxRz9Jja9y1u/zsHy00sZtg9Lb3m+mIX/sxfnjeDTmbqh6eCR8XL7EV2Wi7GUa
fVP11jX03J3M6B/FcbGZFEXNVBgZrK3VHOpqauzA0JwELQQ0yQM7VIhg5GQ98rxYIBei9SNZlEDr
MRZPQ9kphsTTDHmvTlLmmFQGkmj1ODTBqZ3xGSPaLrXofnuH1x3nxRdwdrVtGq3u8B3Isy5+vF/2
yLODxZL4jB4cPXHOtrxVw3MhjrOwdYSSv65EiGeWwsmDn8McuplZu9tSRHrDvuLCvOmTXisRQLRc
VUXXfPpkhobXVqcCeUKga9n/JoyzpXlbLH1hDkiODN9iet1qrZ1NsNu7Kjz8myTOoC5NKQWRBG0J
i+yq77udvvT7NDdCO6bDUxyrxj8ujbOpkhKWwdLg2kv1ZHdlu58ioIUp+i43yF5qh932+kTKwZlX
JQokvYoqxbXUh3o8DMmjJEoorIY5Z/3j0SRjiqEbNYe65x16IONHo7XsWr3SyK9EfSy663nUBBr/
ls3cMGI8vkYra6ALwlC32xUjmOiKwBvzeE8zXLUid6pMuq9gRdGA3L1mRXGvoSaYKej20RIQU+pS
ghb/0Sl60ycgqWwjwKmYzkDS73G0vKqRFdlDLD3SenSyaHpNU/JJHbJ9F4zHPFyu9Q5PcrM1vH5I
IhvcT709Z9YNSrfHJancuY8PljXYsbF8NXrdDrLo0FJUeylq23VIXVAYOLSBkLqRvhfJ4kzpdDeo
8WtlGtdTUV1Ng/WQUPJJVrXTYhRPcCetXRNddssxXVxJ1R+sTvobsrNLt8UDZ2ZogO9DGeFg6zF0
JcUeEFOgsYfajd3ehv5fxWQXesOZSaXsqiiNEDA18vVc7ylipm3dXw0tLgRwhtEc5UqPY7h9SXvo
g9cgExh6gUnkuwCbRTLCSYfhlcE4b/lyZNppdBNI1/3y8G8r4exhPYJYvF0QvubpHY08NRaUl0Qh
C+XMYJjQaKDoRAe2OyYPUScpbiO/s8dTeGyee5+hQaR3QGvtXTTJbq9tPd9xcUycRYwsVRlpC2P/
X2Y4G+HZi+Ugh+vmB4yV7HORx1yrhL5Tdc4qdrKpKuYMZyYfTV+X7cgFR/dJvZ88hnfRfu9t+b4X
Uo6tlXsvxfKV/jA2zWyRcMO03fzU3gd3810YuaPLhCY/q7+hVIM83bQ0VdENU+VOVVJ0SQ0V2I3B
V3zDQePVZ/2GhSIM90IfbVF2fG3a7p1A7ijlGUTKWq3ALruLL1316DipbgE3ttcO6Er36D68FbXy
rL6ILtbIHaVhNBKZZcy+UTV3UpM6dfbQW7MdTa3I66xGzr9384+pg6qtUYlC7o/Mnt48WhocTPqp
Byy94EKs25WzIC5mRolh1qYZMcnYWrcBKG5IeggJYqC4Hf2QJp4kAShL1+6MDtMihXzs1MoelOGk
pz+pSfdTPriyqgqyBevW9PxV5H0AGGXDWIwGlm9OzzL9luu77WWLfp9zB4EZRWE+Q1n74VaKTqWw
Y3w9FDovgHMH3RSpTT+1iFO0wja60UF65bWclsSRrcTVtOwxNdSjIZObIkRNGB28A6BvyzJ+VvPl
am5TQd/PB+bg/EFcSB0qdQ8SVoSC2XV3iH5gOMvR7MWxjs197IvuyQdm9iyN8yE5euxaZTZkl3wl
O1D9nCbMGmmP5Y/RB5LXEcRofzEjeGkN+MmAMtcwBwtkPLfRHLKcgKqvDrndxBieETz6RLrD2R0S
gCaiT/DKnILvwLq0aSwQILAyPIIGottwlnokJ3NLf4j14GnWVTsDu5aaN3+VoDxbNB5AI1Fko54r
XDTJOpqA6mpfIu15+6598Ej+rQw8XoYxgZdiwusfDrC+AdIA6Pfqg+pV/w9M8Q+ew2dZnOGQ1DZc
QErJ4krF135apj3Yml1fM/yx7lTsTBFT2PqD5CyQsySYfZXkqEGKo0zZO/XOMEYn6ueDkWS/ZKP4
XGEyzYPLEAGDrCuJRVSZoI9G4TFdwIeihWkKu52rs5vGx07Rfa0+6kTQb7RuyM5yuJusKQUgHFmG
w5Il3zJ/KZ11qLtGFJetbiMlhmEQVCI1k9vGltS5ofWIVuiJxYRtbXdXtVs7mAIBWA06SFm3f6QB
mr6a7NBNBfLXuqwttFX+ls/Z63ZKMco+4l2Jpirf3C/Ptd24it8/MO4hZTf9YswSo8uSKtnnbmc8
bN+RVS98IZ6zzks3xlFe44qkDZ6WY3pjBOapQ2v8WNdHZQkF7m/dG1ADWINENRWAL7z3rxXR+z58
8/qYGwGpHprz4p0GjEoVwwDCSI392h8v6Atp3KXsYtAtAolBccPcqw7A4/QlRxnc8lDjUEW+Z9U8
XwjjNCntwWkNKgP05dfTIehrd8pmgTNdvRMW6ECQcdXoH4QgQZRXmdogok+0B53eDwXOaRR1AouE
cG5mlpZktBa40CI4lil6QPbquN/WutWtsgxNwYwINf4Akper0BiGFg+xus4clH3sVoQQvr6IswTO
eigFsUoa4i3ZGlfVcJMst5X+NwbqYhHsal3kCq2o1DEODsuRxA+T8k3S/bx53N6n9afGhQzuLJKx
yGhTYRn9cXYYLaryvT4mfrojjyaDBkOJsrB10WN17XjwNARMJ9oMzD+m1Ja51JNxggZMzUEGqlXy
SbAsdhX4e3kpgH3AxdYpVEqnomZ56lOI1sh9v4PB9ZRd26BO9v+qVsgCiZydqwud6GGMeuhUTztg
Nd0bzeIU0fQ1pAb4xXvP1KhX9coxXTqBsq+GIXAt6AzCICcF/un71VaaJeeg5oWiXCs+cRQ7cc0H
ddcfsqOo6r/mnC9FcfoSa7PV6jMuVj7i3RabtpIvTpPdtUKQgrULdimJe5FmbTz2MUjaXBUdT9Zo
2BGIxcKSCi6ZSBW5e7zoMVmsAi1oeSMfLGN25bn+C6N6qYzc8aCdRgqmCNreLIpj5L3dJp/BSrSt
8qvbdXGluINRrDpqVU2VgRcXvMyB5SaZ8YCD2ZaymvK5XAt3KnWlJKMpacCfO3T+4Mb77BZYuFpl
k0+z/x/U0cCRgePqbgsWLI9v/aUSaMUmWqL+XdzOQeuUgC+RRL3Vq8p93kO++3eI5CYYR3jzKJP2
3UEPNQ9N9/dhKWQZXIsbLraR7/8tMyoB8BxvOtZUrT0p37u9vsseMOe2r79v79yqib+UxYUNcrnk
S4+mQkzSkiNLYNWnbi/fmvfRvtoFTuOLJ+tWo7BLmZz9TUIyBPMANQkwhnYwnBC5uedgv2Aoc3iQ
XiRBaXotxr4Ux7TnwtzXs0Rz1YC4DJyayHsedLBwNTvR2KfAVvDUyVKJgkmRQ0wfnWL6ORMZV5GS
c4aCUNRJxhCGIkIs2T8VmbcEr9vaINopzky0ah13pYklUOCF5aUjZamTTi7qnamxm5OvU/83fZKX
Z8NZjKVbJrkAYg9SQJjIHfNd1P3Iys7fXtfaKCIy3L9DCr4gT+cYD7poZjDd3cE41sfiFolMZzlO
94yLlN0sYjOgU+UQfd6WLTAbJvfkKMtslBQpQLBR/MyaRz2/G+fHphKBnbLT/yOmITKG5yywI/0x
gThoEerTCTrV0qZ0wirdD9PgBSnxEkCE0t78ur2qVWW8EMc9bdqZgr8FE7quTlDoa+rjUPaOUokq
q+um4kIOZ55yxWgwHgvH1QAen02RsuGtYs9amiLPFPiv9UWp1EIyH2MQ/BCiVoZzaqbYQ6n18uRm
bPfhJLBF6/YWILFg0SYqoDO5W9xZLSlBZYaCnJt8YhS/xp3lJ755Y6I66rFmmZzaiSZwkOvacZbK
XexisGgy14hjko48YnoULQzkkIeBU4XU1iZR2PTBsZ3lcde6RZI5RVctSytMLvAZ3OAQ7LX/Dq+I
RsPWj+23MN77p5aWoNNeQdK8K/3UbG8DIKIsphC/QLCJfADQAnAC0S2OTkPzbOSgvuQxJpJpT68N
W3Gy/eR1TrVr99tXTaQyfDjQlJ0MmNq3zioDnX0AzwuP8wvqxv9H2nUsyY0r2y9iBEiCbktXrruq
jVrd6g1Dbui9x9e/Q903KgqiCjd0FzMbRXQWwHTIPHkSZMZOgl2S9X4mtqhVvRnOrorKz/kTrNNo
aIh0ZwjvzHZHBhHD1KJzv3us62dbfsAqLGujnJXhhKbSqIDKqQBmTD1Z0uw1+bM+3yV/M1mAsYh/
DY+f5296qbJ0ExXSwTiYGpbdRpjm/377U4mOxD0XClC46yaDhrRD5XbBgz4Tz5TPmGxN0hMxBI+T
zWi9OhHnSmQFFZ95wSSBh/UoAwCl7XS/EerfphiVGLoFx0h+mw0r1XxAOQ0Xlx1UvwVtx+hTX9mL
0pvtGL2Sw12eOY6anhWoLrHnpTa3cJbm3/PB0wBcbX0dOzxCJ3ez+6ZztQfR3uBN2149krk4E9cT
FovWSINJ84UgSWD3VunIymFKRSiAzeLDShKn9mrQkjyP0EbJstLPJ3CIpmh1KvHzlCjnuQl3qFqe
mzo4a2NyCHKQ1JXmXqktwe8QHXhxqivr09MuxusWD+g5RJNO9a0+tif5QOI7S/rntlVs+ufVibkP
GwSGpAcjnjOq/E9T7bFTKWh2t0VsNt5+1gMwursUYFbHmeMKmyB7FJKXgMPugALaWWd6GLD/FsVW
J3wW7dvdtor/r6pAIJfWpQz4staA9/oPjXS+qzwQSAsrKjfvDmK4PKsysjyPzaVhW39ppw8z+aiG
z7fvTiSCV/1SN/Sixkkk40VWvFnfx6Pg82zGkn81AKfgdN5IpDBpxkWEZSG/KW1tFmEMRSI4fTax
4G8GNAL6nIc2mzvM8bz+b/fEqbGRkGqOTHS8GvmhlEA4eKKigqvoUyxGu9JiDOd0lFkJyoQFNrm1
0o5F2T3LR0Geu52erb4Hlw4qURpGpQprUXbGG1hE9qkDbPJb6Pw3RDpC2+SSQSzv0fOswtcHIcGB
araGKLK8viayW/ZhR8f6y/Dp9rcSaAM/5zI0o5E2OiYVs+YQSk9xdbj997e4rLCr8Kf5/yi6rr5U
ZwL4JicARyq7Er3dfLcgfsY7QBoEpnO7fAvKF84DAGsyx12Bb7VMkraP/wEwyE7zRPaiTFOgfj+a
zKtDqWPWpXGLV0KrPLag9mNnJgmSWdGH4TzBOCbVHFuo2SLSeaEsfypGUwAj2OyFr78N5wqKYZ4J
rXBjS/mMfFb3krdsv5Md6Zi7kivqFC9G+Vseu1IFzi90GMKMhgT50dwzOzKfGrIsrfoaG7swFKj1
H9TOQGMJzWdsGuGizsCmrgop3lXLSDYaMn5wiA/LkkeRKvzhEq+SOLUjY4HEoP0BVJ0AVC38htid
Deyxqy1tH9cSdX3+4JSuErk4ZCpUUccSZxv87pC58usy/Q2ozlKrA2u0EJ+4WWVVr/I4VcyUpMGM
2vLAAXAPTvA0f0o+A56BnQz6y213sa31V1GcRs5jmE+lhN6sAeR0P2OGXmd/00ZYnYbTQmzRNQFE
hBYSeRcnH/Vunxne7VMIdYILT3qpZG21TAxEd723PDkkJ3mdHOYQl+4DTzSkv9zK74Z1vTUuSklB
lo7ygk3Q1JcC8Icx2jW5iLpLJIQLTtheP6majBZnVbyH/ad6flXGwBZc3GIsN07Clx/1ZuhqI4Zj
XehFK3860W/BHtUexD7jgJmv2+IER+IrjjUtJSO1QhBtVA+FltvtcCxFYOntosRV33i6gXIM0UHX
8XEW4EjuLRyckdvZZfkD9xq6GLfaC0128+2Etr1hmDLwBwr3sVKpnTW5gNDRKT8SMDsuzUzzWwYv
0X9APBS8kRSBPJ4BQ6FZg0oWlGOhQq8d+ZXBMekP6tk4L1SEhreQw5Zu9TJ5+D+1zSdsKxJB+Dcx
Ohhy+/fUv/FhaLTo6wgP4+kt2Okgpy3c8LysOMjRh1/Q1ARv4/ptaZ+AG+Z5Em3A2AxwK/lcKJjT
KcDUJeoMqXSummfFREtvfJWCjwprnNuqu3ip3wxlJYqLAWNitTFGaZBWYfUYiOcempLaGkCrDiNF
LbCTLTZna32xXASY5oBhUA5g1U5P7uea/JOb8C+hmnqDlR9Stboz5epglMabnqT3gV6fLbndy1qS
uBreAs5A06e5bGMnzEJBnrRpw6uLWP59lYqBWAQs6BQ1P0vy5TG0jfRZz4QXILpuLmjQVutyLUMI
/IEavJ+dZSPStCefvi7rvsu7ZZ2PCPIlkskFka4Pu7ZaJt57dojzUy3FdiufJxHjpegCueARhrTV
0xmaNEXvEZFBGfY1b/8GSLRWIM4fgaC5LcoaZ2HdLrU8LRBU+H4Mzd6wBx4OzySzp2ELNUgOym5Z
fF24QKs2J/UezR179pHXOstm22EE6XHoi7j5BN+Kh8tpYVs3cYH36BDUj5nCTrpRf6XGP9mgCPoi
Ah/DU93rpmYpUScvWnEp6MEAv7mlvmVxbI+liKB6+0F6NS7KeRlQdWaJvIyIRGHzMJmRHfXZpy4r
XS2IDhGLvg8V+1ikSW1PjDxLtHJGTbOnJvswz5OgkbaZGlKqyaphKZTw6ByLsnEyKnR1U+Kl5j/o
xQu83PbNXgVwhmBNVJalBZGv6/2h1pRXSe6/p6lmV1N9iItG4Li2VeYqjjOJTJrmSJKR6igJuUuq
zit6/T6Ov6CL4d+OFbcPJvMlv1axrKqPoTLZbGHP4tdOf4xa7BtPz10h0M4/hOB/TwXcIOeOSR0Y
tY4m7ngsDvEZn8obdxg1d4x780Cel42SElKe0J3uF3Kn2we9rSLArv4qfOoTUFyEDE5gju2APJTD
t9sCtn3l9XScPYDroNeyAjdpRU+DJdmVcRpl0bix6BTLv68imgQ2kKzRJGCDBmBTB/1STLrIXS7K
9bu7vB6Ei5qSMSko/VE8xTX23KAV6OZT+DL3MvHraDjqlvIQkPkZdbZzIY87EDR91Ob0EwZW/Nac
vGRqMIw67tqouc+Nycua+bFppwdga73OUP0ha+8HxKxsKD/rfXU0lbS2JdZ4XRD+xSCQ+tMtYBrh
19syaUcCWZJwkjY/DE38ZJrZy//21blALGPba5/HQLh3/dugH4f+CxF1u287A5lwvgcLjYc4VaG5
Bo3scCrtBo+daXrJsdPk9mG2qwerC+P8zqToAe2WJHXwmU8d7YSHgSs/WhiqBN3ql9vSBAbDlxcz
rCCM6IC8SWr30vTUt+4gYjcCh8VtZeZLjDNqBaNWQUhu1XZWlxeGyT9bnXQ7G419akUUC3CGHabr
9401eJapXMxOau0oab90pnzqq3ZfyelJro0naQYVYUHxZAp0bKkfjNoZkhn7pYfETtLoRYmYk2TE
K6Nm3wbDPs4s7LljZ1WPPjVV82msQFeat8aHsMJWez3xEpCAaV8n/VNJmG1F+Ww3BbplDAW3pLuL
Z+PYxdpHPSd3NCShGwezZ9QwxzmZMRde3IVD+NZ3JLOnYsL4NglR5sYSP9o+0ZFdlGjeqWXlWzVz
q4kdVTXZKZGOXSeW+qGI9Z2lGh9aHTtvjdHrsvlQRUphK73uDFbxXasK36Ljx6jsnsPQ3I3MuCNj
otngX/1uJFNmz1V2oYOSOdM0vdGgeRykYD+jvyKZxaEmfWGniPhuHg/vpBn9OJZOTNYcLcvcwRzf
rAbeUYnVXTPHl67u9iBdPeUde5I1pQaPkJnZUtDct13yoGhS7jZN8QT8L54XyZkl2nunNtg7oGUA
WFHtNLRzYedN+qT05cNYJA+DDPSsqk6qLeP6VRKfdFX2WB+5scx2ZVU+E/lVb/PWGdLG1uvku6ZW
dh1qBzizl7zRQ9tiWMfSj+MnZqmf8Ve8big0O8UoY6BWoZ3O5gdmpa7cKS91UNhhWed2oWCHrJq1
L6rc17Y6VEepG/1hTu8SEjg0tF6mRPMM5ClEemHWeGrCxgczy2CTtGvtIMjvR106q4bU20Et7cC8
frQGy5vz9r4a6x0QqMcw05xwrIBWx8OiwsI8KwUWRZPPSZ672Ir5QILc7hhwKWmIkcGm+nTbcEVu
gq+mJ42sSqxFmYzu4M8j2zBscIK7io/K/Qu6RqKpjG0PuOCJDIz4UB51MCZyqNcl8G0D/Ral/gQH
FWfvtJu82wfb9khXOVy8wEeUpbDHuarwTINvTfdFq6kgk9yM4GAbVADKB3qJT4KKxJD1pICMOiA7
0+p3WBq/u32MzZxuJYJLdULT6GtjAZCrFoghIsJCW1fmRzoVHyZJ8ppuFtzb9ltgJZHLfSYrSjUk
5+gbHkfvAkZavyB2dpr9pez8CFMS7S3dJOsCy/3Pa+QSoRnTXlRZMv4GW8m7h9qJXKDAQNntWrtX
QB0wq67h/4C4AZHYvrZH7dKfRE2LTb1c/YhFn1bZmN6kbV+2Ad5bkfbQSdVjkND7VgHvXD0LQvOm
aq5EcarJpsjI4hRqEwC5R18oeCLG77fVRiSCS2WohbmnKoaIwtxj9ZBTt+CojWSB/ouUk8tmUmNk
bIoxnyqryue8DHxGQw+MHg6Tsp1B2NvtQ213/lYXx6U0rO+0Qq+zpY9FMKVSO6FneEvHVIwxExyN
T2gktTKDdMQFRuCvabDNPcabSmuxg2qWXDKICuIicfxzylJKVjUGxqTBFj9FF2q+TNbHFMnI7Svc
9lgmUJa6aRgaTxJGlYQmcgV30hn3JXmIjcfbf387nOiybqm6jp1aKqd4eIDmdSkD2qI/Lj2k8EgO
8tEEwXnkWXgPCqRtHkfHImVLhwNR+dlXydCVVgFMCAoxud0H/QiJXu6MvY0HqDufmu/C7vPicH97
Ua1EcsYbyXleyQw32KvY9KYF5ltrYVFNCKLrLM0PVps95MrgGIp8SvI4duTME3cGRefmbjkuJVlJ
lwI4wrdt9SgGm9JBTbWPlpVeKsI+zsDagi9L9uJG8UKSnPI8fOiV4UXVgg+CjyC6Ec4LdAlKykYH
3QX3UXNQ94ErP3VYKEV9/SRmFNj006v753zAqLOwCFP0cjDFBfrMxwBcWU2ZY4WyqMQhkMS7AN0K
FJRqFoj83eQS7/1tuouc2JtsO96h0XCIPckz7q1HEJM62NP6nDn1XjpYgp8h+hWcZ8gnvQy0EfoW
Y/wg0XUkaEeTwOnNou+46YMMLGLADKgqE74IONTaFI8TZh3IcUBXJzxmmM41HOOJoq7KvNwlWK+I
+RcRWnm7c7YSvGj7KvQG9Siz3oRg7bIsDF7aOAsKnL2mjnJpD827lriilQKLUv5mxiuZXLhv5qbC
DQBGJuv7rr1PsCtIa58ao7eVbMRO7sT9GytZCeT9RthbY77cbnEHeppn8Bztky+YHhndbB8dwdJ1
W95yZ7fOx3mIPBlorFOIAwFikb1Zf8M7qq6Owxl9T7W8M3IUr5QUGWnaO3p81zUiLg/RKThjp6Nh
BEmFog94NP2ujI5KWPu3L2r5Ezcuiue9wIQP0/DoXLR+gY/kO7Yzjoqwc7ppxtf74qkvMCc3JXqJ
HNeoNdusH4whdJtsT5XPt4+zHYBXghZvvTKmMjEBhwEVhRv+g57wufK7zq72k5Ock1MjBmMJ7Ihf
oDnGGSFWB/e0NMx0DKNMX5oWQOXS0d34EO3ll8jDSHRt2KJNK6IPt+jO6qB5nLWNFALRFk+YWc90
sOUNTmGQs4X1dKizuZVpPrTSX2wMBbGVoQBiamIcmyfL1/W6wbQ8DEspY3zIN6UFflegk1tqv5bB
Ha2oqjKIKaDIheSy+aCVL7eVZOt1ALQU0jNCjKXR8uvV1TIFmmmZJ7f6yG/DysUekt08io6xpfNr
MZyPSAc5ZUWPIdRlRg8fRIkfiil240FQ5d6csl0L4tyE1IwY59aQdGIzIittjKLuEwzYdCB8kZ1o
Bnl4c0Ya9kkURLZUcCWXb0ailjEkE4Xc5AAkIvAPKjaA/BdGtqkPoHYBwYspIyhxwcoKaD2GGS6y
c2nkMDffy1ihRdGAA86DuOxenGZtqshK5PJtV9aV1lGMnaEQWZvYzmnedUPs5H9DBY7exM9zcXrI
SDQV41JqyLW3gRq2Pp9LSzQHuAnSWkvh1NCcu55lFSx2dBg2MWE5+bE5LQSTgV0dQ19Uzti4ufVW
H5Uz3liO0Qyel0WL5p6aqaNLaKGI9h1uuflfpHAqkZNCB7E49t0E96A3wn5F7OIsTumhvyuxN2gW
wVA2csNfxHHqoBWlQVSWUzcd83cY8ZMehvdGG+IFKTkzlv7edlBb3+wXeZxmhEbapWmFdTSda9gt
8MTpLsZwKlC+9rItjj7dlrcRxX4Rx6lIE8dzq8caxuU1jyj7qD708kmZz938BJ5jQfdyC8PwYyGN
LmOLt25ZXIWN1qHV0h8aAsxq78xO9IAVaxjDbnfLTlfNW4bnTF92OlBW25Ggkbapn0DL/Cud088m
TZLCLCfVTaeXAKCiXP8mxSIapa2c/pczcvqpYJ89mQu6ICPpkTrzS+IDxPCoaHBbo7vAaNjoxKKW
6kbEgdRl4peCv/w3NLCqqL3VMlTtG+lCrcjTm0MgndS/W6O1ksMlWWbI5rjWZ8ghr3P8xSTnuRQx
YW1/p+tZOC1pEyVHi0FR3CK9I/lnCVM8vUAVNuLKL9fFqQJ2ugSa3MSo9/flLk5jf1RrgQjRKTg9
wO6iBjzQWMlZKE9RhwnDrrBVUe32D9p2vSvOPQ3lnOeEYeme9qzBZZjHfB97oFd9YI/afzbrvpje
bZchOhjnoSRFiatg2Rxfq/pTOsyeXnWHplS/3Baz7ehXqsa5pnwM4Jd0yEHjytby5hSm5X1aDmcp
0Q+TVMs26Z+7QLOpFXsDyz2jLyT79o8QmRWXX80GK402R0iLGY75QooXy3QoEEm3xWzVd9f6yKOC
w2ysY5IGKOcdlwXXSymP7bQj3Uuu6PWw1eb4RRZXV6lqECm3cQ+Ye+YEj7PXOpmvgYvlEg+Yyh52
qVtjhFhwwo2E8RehnN+YYtNgVYrNqz9GV5AwLpOj4oRRoJs8h57cgfk7ryCmH99pvEf2aLNUlHQL
nIfBOQ8zSUuZajreX//oO+b2u/hdctRzbyEnXdasm2ft2239EKihwfkScP9rxdTAIzImf+l7/Rwz
66Me52eCJOS2qM1852p1BudQypCMuYWk0bVa8NrU4DtE2CqOQXWYO8HsmehUnCNpzUyblABLVhUz
d+L6zqgjB312MJYKrm87qVodinMlmjpgcrlHTG7cHkOh1GlfwvvJkR5BqYikigg0RKQgnNfAw8gg
YYvPZbZfJOuhFeVRgr/PbwDI0wYQSaYqblA/FOCtzwShS+R6eb7/oAXzsFUriCqX0WMuQND76JUC
B5x5kisanxXYLM+Dj85ulg4p0rKg+icBDCQGxgTx8rZai4RwOUXRxZaRg4UDm28fzPJOH58nEU57
03LQikEHCAvrfoNvYstLVsv18tV1Yqf5l0rd1Wlpq5obkJfbp9mCq4MJ5SqLU2iDKSmpBgMp0t2y
aTc7EK/fITruMlu/SDtsDHHb57+ja/pFLqfZad9Zvd5jl+XSh2Qu6LWc4YRFzAd9P+7/YuhnJew3
VOcghcAClwP2cw+TD5YZhxL5bk7Tw+3L3FSNn3f5G6BzzNEztDo8gdrUcszSqYqHKP6rnHYlhI9/
Uh8GmTLj4lqgncadNsZ+Hxvfbx9lOx1cieHUfBqIpNc9RXoOjhwM1zrxMd8F/jKYFdh0X+xMRzQe
uOnFVyIXZ7WqlxTtXDXpgAdyX8ge+BRtbBC2S+tYlIJ+kOg7Lf++EiQzLFQPKOwrVNtz1FX3LKNO
Nv3NzOgvasdFQIVMST4YMTbde8GuPrJ9RlBgIJfBM1FgiL4Xf7FP8xeBXByUS1kH4Axbuan0quVv
CngK2HMoqo9vAZd/EcP5jKqSusgImOpOfvsRK7l95san9Jg7ASiHyCU56/7SqgY6E1NE816UAW4G
rZWecK6DToTWmB+irkQSu1dDG7yNf+PkryL4viUQrKZqhnicZt0xGD8ozWEW7SARaDuPxEyjsS6M
WFPdeXpp9QcqWf44PhAl2wssefkaXHcGNJ2qamA1BkFXg8vS81ypAl3C18ru9KP5HjR2us/fmT9j
oXroxTsM6QeXhQUF687c27I3v9RKNOer6DhhJ2pvIZCxi5p8aLvX239/05BXf59zUmxOUfJsEURC
4xSH3yv1cRRORy/adOv6OK+UxEaD+hVe32RHd/pRmbGGrr8HEBi1cetl9kMQvalH2ZteQIguuD/R
+ThHVZkZsKngyXFT84EMj2nrdpoIgCSSwTkpOSgavEIkFWv85uPUD9/6LLwfE/rx9qfartitvhXn
mwoV4w6DheB4Gnz9GBzDJ4oeV3YxXcN5pRf1PDgL1VULRh6fiTA7Pwz21lfkXNYAsnIi5zqe32rg
V0m6C3J0UcCkpGnhXYhoSsF+KA2WPUjR19snF10w566IUhfSMFF4Syt/DQB1xka7XUdawRtoO2Jf
L5j3WejexEkSQVmAm+5cxQmOWKx+rvblm3XPPLqPn0PhxsTNTHUlk/MtAZPkakrxUVn0Mgy7kVq2
DOBxlnm1ECkncCY/nhqrqJ2GZowF26i0jVbr5G35GUiDt9ufavt5tzoP51BIkMZGjXUjiNjxE8Mm
rfAoP3V4javOdD+eaoFvFqjGjwLL6kiVUkcJoFd4S8yxo+WHoLoPpd65fSiRkOXfV0KYrhapRJGF
FNYlTF21eLBEiC7Rp+F8SIpeLrZ4LLXcRvncjRFg/Pr/eArOfZimPvZlg1ASMd+MwVSBKelEFPZF
6sx5CabNzByape9EzvqIF1cM8H/yTYreWyradSH6LJxbGMKmA4cnWYqS+zp+kJc54Of/6cv/cMmr
L6+RYUhGGekgk0rMGYxeJCenZKwErl3w9X+kiysxFbFiS5taJBhJfQqiaD/23d/UQa52qXCJBMGY
l9WFMBS1vBCwxMexiClkUdEbAeLH1P7qEErFpqwcUTfVZONgtMNzWKOcNJePSidaJCkStdznSpRp
xH0pB8j8Jgl01vM9qV5C7dvQz4IkVqDNCmf4XWnmZZaZIH6iIBDQvzPJ08AmI1UYIBE0G0XRXeE8
gB4X9aQuH6g9BvfRbjxiXmffAlysH8IjthXZ0bn8ugBKq3sxmeAfpOto7Csm1X6D5KoFVeeUqUtN
WLowt7kED1+Vyw/qiDvLk17KA2IT4O7yA33vBT58u4Ki/RTOV9yVSR4JZTDk5EAcw4+fKj/yM8zy
PAxgAWaeAgoskNs8EyJwiX+I+FfJfPTV/41W0d0CHVK8+j6ktuUYgF9pIA1NdvhPIHTbbV1lcpZI
adsGGOGm7tQW574ZPRC+HoEA+5sn+upS1V9tZIhaI8jo8nIon6XoYkmvkqIJ7EN0FM4O50a2qkEa
8eGIP9WvoXwuTIFr3H48XG+LM0HD6k29JzDBa7NC2okNQHQSzvpQIO5SAKpRZQ1PPebD0vfUFGJA
tt3W9SxcBKbVLDdkwkNoQeosHCnjTj5Vr9ZnMAYcwFHrjF9yzDoJFEEklQvJMrbLYY5QAm5HfWIT
VtS+B/E7MZ9uR8ptV3k9GxeM1dYcwFgPrU7MSyTtrJ46nYplV82rPpcCCxLoBF9z1/u4k8IRnSWl
jk9JmJ8XLoRCSX2sAjjEIUjsusmWJiLwUwId4SvxGpVnone56sr5tI8y6vdj+T5ZhSBSC26Sr8Hn
WsOaSkc9uQ+Gwpba7LNFSi81Ei9KkYT0xvPtLyfy/T8mXlfRNGWIcIkM3z99DXYqKDq1feQ3e+sF
uMIH3daOGGIAaZB8qUAw1orc4R9eDD81x+ScCMu1sbGWOvbigZdtTOluApXN8mTA1pfCqUSN5M0L
1okC5weM+W/TIREJLCrV8Ixp9U/A3rLh8zDtY3ZPR//2zW5BAhWyksSZHq2jeTIkpESDH+zYQXst
v1dfArfyTFt1sqPuo2RE7VAEQNlUVF1FRR5dFKxk43xmGyoZNr3gDTapd2HUO6nmteEsMMItYmAc
7iqFc5l5F1JltvAqUsCAmB/L+7y2zW/WEyO2Spzet3ZLSQzjKSS0tWFvgH7Pu32/onNy/jSzMrUc
8oa6s0KcUnlHL8jLC0EDTiSE+4YqlkdWaQ33GYLrp3mX0+fYfLx9jk1/trpJ3neSNJdqjHZCTZpD
j7GO+KD4YtLazVfGVQxf3ojnCLwpKepUoxmeiyzw2iI43D7Jtmn91Am+JJsXjdwMMyLcWDCnLD8z
7CKr1A954ufp221Rm2FtdRoujSozo6WRhrrTGAZf+0ZxMGn4YmjquRtLQWFIoAI/PNjKQUaYLDCw
IBo7ma3yEITtkS2cLUC63D7RNvJkdSTOE1ZypYKQFyQM8mVwFyyvhjnX/zC3WS4THEqkDcuhV4dS
gjZjUw4nUQJ1xQYHGyPc2+cRXRvnIEI5TyI1gXkmmWkXOchsiw96KrCd7ei1ujTOCUx9pXYpSHzQ
Bl1WGw13uZdcBmw1mJz5k7yr9rO/UDFpQC2fM0eI4FleCL+9elfiOfcQVUUVUBMpcHQAwYXH9uRQ
HhZ8qLjjK/pinJsYQLJH8g6eiOnekP4zCTmJBCb146pXKqFbGZhmG1Q75mz0G0n2yl5ubDCOul1c
ieK+4DR8zSPPxqHL6XJxLHJ7JHB5RgUGJRLBuYiukFudhgzLjDsQwmCzwDAJgqBAxfmaR6sOSqPI
AyKtAWo2a3LCXrNlMcWnSM5y0tWXkUmWmhEe71gHNbhY3Garp+CwsEPPGEpP8Z+YdVjkjfjiR5Kx
hqoWSpLLrFi/C1zk1Xeou++WzvVtT7ENcrlaEV/8iMyZaOGSgmJD2SHzw3f6QQYsbXQLTzoItwyL
9IJzGXXYd007wjFZgFIVY+lpusi7ikyJcwtNaEn1AKpM1HMjP0AK29XVfUxASFkOAi0XZA88+2Y5
qEUSGIBmaFl76Uv01NTpEjfGa9y3uzmPjpra20al7m9/M4FK8iScEeDjPWPwu7kSOlSV7SL9mvWi
7W5bXJ/rLJNn2WT1v+mXjuexB1Yxd9orh9DuLgCa7jt4+eKcH3R/GbLR/WVXlFHZuYBxVHRWzpFU
2hhqdQrEUjrcSdZJJ2clEtBjLwpxI47wE109xkDntILvbcbaD/TgJQtST1LTRzZiDlbunbxnovHM
H2Z1SyjvVubeSnoDOZRmDy7D3t0K3Bfg9vEzlP4MrDk2PPLC9tYp8g2njvFoaTBCn2uH8Fk0xSSw
SXX5BCsPB8o4EODRRnW7+q1JLnPycltdRffLJSNtbDXVaAHZpmTSKcfy18kw7WGgh2is7qI82tdY
0Gvflilya/yIW6anrTnLqOl2WN4MgIwfuOq58ZYCVugrT7eliW6Qczl5V4zBkCL3Npif5p+U4dvt
v78NVr46aZXPPwDTD0BJsYzDmDvFWeYsS4eiiR9/aGzFDp9lwWti2+wMWZGXV7TOI4g7uSB5Aoy7
a8lPbYhFZt1dVIv4Cv9wrKsUzggGAF91NcC9BZbhK4Hlp0pjY2PqUz5Jo11r1ddwAAFdl7llRO+1
IXEm43uoK45qRgI/s91k16+/hbeCmWY1q4AZq1oN6493DGNA9JuGygRJZqcgBxY86SLUmOiaOdPQ
BsDqh6JCB9/KXCOcHwYq7aa0E3i4P1jD9XBc2O3rzuyMEe3nCczuBQo9VrE3gP8AyaZrfQqUvwpQ
V3GcPdASD4NMRYKpgXQrmz8OrLd1SfDFtmiDoJxXKZxRsLSNVBrjzVYWoR+n01PXgRK2Ro5Wmt7c
qZ401Hdz130ag7CysRH1JZHkEw0zL02kA2qjfqdrXqdjmTudbKXNvKLK7DyLfAbyr27WdloH4rLb
prztKn7+aL6AagRxVTIdxdoU3F9WZGeqiMNYoFN8rTQfAnM0Gcr2M+blmG3GtkJF+rT99LqegovK
6czAxoKwjOnDyW3tzI18/ZAfwBB1L2rPi46jctHJ7Iu5DfCVDf2p6r5PlsdE49B/KBZej8P5oRKF
30Q1gAQZneKAvWvWpTtUl8BFZnM07pMajbDcz3Z/hey9KrDJuZwmwPbQ0UDnozTf8uxL371Zwok4
kembnIuZByWQS4r7az3MKDnpcdgz4KMXEHtwrgU2KZTGORoMYc9mQuFo2NdlO3pU2NXrgGxGdap3
ya1fbxuTSDc4PzOwcrL03oK0XtvXMtlbZYg9x5H7F2IMommGbFgW4UmfJWmIwwDlXneUPBo/qIVn
NqKL2zzKSgZnUWamDm1fQxdqb3aWD1Xfw09jL3mMjmjtFxOQZaI6wHaGvxLK2RYpLblOZejG6Mh+
7YGq0iv8BT+v3wVYcBL5IQCWi6bIXuoaD9Mn8GIIQsWmP1z9BN70OiIDFojKShCPDpzjnURaQRdO
dLWcmXV1qWro8IPK0diH42NC9pIqaBxtvjlXp+CMbJiDQCpCJDK6PPvUqPbaqNoAodtzGwo0ZbGg
3x4OK1G8hWUMFJI9YivJd6RIbRJ8T9QTKyJb12JRcWAxoFvCeAOrpy4rGIYPtYycIlbsaJF6slR9
GaM2smfWPjSk90mdYYKUXSaSvepJf9cW4RMYJZ9pa77Qin6pUw1AoUZQRd3uXhkq5qcx6osdzFz8
p3OvjzngE+6YypcksD5Y4ZCCUHfy6dTcS430bSLEL4rwZQDV2djHb3NJ/VitBdn/NpTh+kP46n5W
DTEgPvj6+UcDGfqyMiDfyTv6YDm63R5KN3sRgWu3zebn2flqf8gYweZrtLcqI7B7M7rEqWgGf9ts
riI4j9RLaCaYMYobprLT8ycy+1YograKZHAOaFZlStlsAKquhftE/5wpPbaTfbjtvrct5noQzsUk
KbZojjLen5FFP0Ra9llVEq8fQVJtTB+GqXJvixPp5Q91Wb2noyZQSRgumBpQkbjdIT0Gh6+qjvEg
5GR70yMCwnzRJXLOZybZpAEoD56yqjzmgLAVIyjJVG13+1wileMcj6F1SjItYAYt8sruEqSCzyRv
O5vrd+KczdTNxrI3DI+UoPezIjhVyv+Rdl3LdevK8otYxRxembmSZCVbfmHJiTmABOPX36bPOdYy
NvfCLftZVZoFcDAYzPR0yxchM980y8T1MEbTlEVZPnt9N0FqhFSR0lJfE7pIlsenTgIgAU9U3RLO
VserkfD2mIk1pp6Wi4EqiVtPeB1KxNbA2mVa9u0t3k9E3yMJ2wYwR6Wf1g6R5Gcx1l2/zMdkcDvo
2G78a9OX8lCfJb6gDufTsg2BRLWsVBPRT5bqMxHOGU82aP+hf7UuJpaMWdtO0sZ4sRxmP/6xAXCS
5w2ajLrhPQ3K4I/GbK4MMoFFJ+s8Y0AU6dSEGcA+BkFi43M+1u4j6MrGtqtX5xyDyFDALFClFw/b
9CFoawHdMALFy+544f5nrfWfF/Gvs8F2BBJz6TWhwOgudf8zcZh9rj40ZxIAMweaPi/BaLINvfTD
xgdU+ZAswJibA4oxn9S26aUn0ytAmssjQeA5DhN6SkmazHyDA5VL6Red6CUYXv7LbWbiDtoF8zD0
GqAGh+xhYxRd7pooAYYj4SrgcU65zEQgmaI9b9Tb07kOGuM0mdHKY7HfAsWtD8kEEmWcq7WW8f4X
D1ubeQyVIA0r34hu79rPI3vDDtsjkEg5EOBQwN/koS3mp44Spq6FOigocy/L/YD2VedNkOpaoGcE
DQKeqBHn0mWbBymgllMjIjkTMmQNlRw/d+BLU4b1OADkt5A1vL3gzdNurZeJMENi9iKdARRAIXu0
87r3zbbu7Wps7aTlzTjzjDHRBQmwWfXFVv4QXyXjs77c98Oh4A3Z7YNz3wMMyyQ1ZrGQygngWVtZ
Ij6QAHx2kP4mgj34W+NlCUGD/RCD3J53FW+7dWs3t4NyFdqolmlmU+Gup/7gbcJq8zH9sj0FKz+5
4zGccoKIwgQRXaO0B5uf4lpJoKfHLOdUqzh5BdsK0GpxAhMutjGXf4wCRHafTfWhyo+N9rAAK3nb
D7kHj4khdJy0jg7IzDt3o1ho/fxReFAgvtEe52PmlJgxQjMn9ywUuD9a93mwPNz+Bfvd4yu3YUIM
bddeW0XkKqOv+AYsgwjnW7EV54KRN7TLM8ZS4LWakiaDgM39eTGdhp8keM1TB0gtr7j085K74ZVs
HUadTGkVFoTnbSRZ8KkLRQtHCr9sXDG5WzjJAaNxYf5m2qaPbjl0UskjdFm//dH+GqpsSbKhGQZz
IemNUCWjiCRN6AMlxZzNBEr+zO3wsdevhflS9oqXF8em5V2F+3fHu2HGtYpaUajcIKbnEeYTsNPa
/49ucP8afLfDOFBWp3HcbNkadhgKa61PgixYj2XsKB82jU4hWqm78maK9oPqL6tsZTyemqZsZlit
YmKLswsik1AmnjSPnCO6H2/eDW153VVwg+qGNQ4dsClJezSqKDM4sMX9IqjxboC5i0zZECHpju+0
3m3vP3AZvxJ343RbotTjpYb/cgLfrTGX0ULNJI0JcrBxeWn6UyyfCyo6c/KhL+7G+lR0kQVnHF84
p4C3i9vfr3Yxx7t9UcEm8ysjBU++6apP4Ntyga2dvNIZtb/8csy11JdiMZAKwSZeDSc1lmc1Ht9u
r4u3LOYyggRyK1MDJlaDnLRFu1d6ize1zPN0JoCk8ahYYgobTU9tyfLT8WWmD6bC6zVxXYMJGA0V
BMzs4l2XXEQ0jfFCuWvxQpFd8eMftWmufJ6JGd0kQiAtxemVm29Ne1rAbCDwbOz3aN+NWOLvPqcZ
fSyLDTaujAg4IcdQCsoH2a4dHkci7whbTIxY2iSvJeXnQ3xrcGVeBhLlTQKl8HkV8H959P86wBYT
LmK9kNJ0wqqWgxlAwTcsgiZIiK1G1ScDr4P0kD4vib3yBkb3YeRX28lEDkqsxCxaxKnJMYN2smd/
UxAmhQ055mh2ykvr1cfenV9KrzzzlDQ5B81i4gcxulKMkxFPx76zRfme8GA9PO+3mGgxz0NZ6DUC
Y/+T7KrcGIEPJCq9xOeVh3iLYaIG7coEj4Lt7tKh4HFvCDzipn+pMb87CRMz5l6sZ0EEZnjDC200
R1S2Kw/DE0Fy0iDF6c2Xwqc8HPF+6vxulQkg1QS2FELgIZos5M6QtqcM9S+zlN8SOh2HcnClggfs
5ERHi4kkgzCQLN4iiSR7Wn8Yp5e5OtQmpyn0LyWp/y3NZMUy8wGqV8DRoXvgdCdwOAWzjSpjFD9N
fh/Jx/o884rdt53EZLlMyrrPx2Yj/BityKpCqnGaUBwfMVlZTBO0R4q+HanpMLobmT2QZF4O8ChU
yE+boNdko3h4+77k7iMTRDQqtxgTBDlFB6BVmdvGESJuTv7SPCVOFyAtDnilBU5wNkUmdLRLrla9
iAcjGhMHFYeghey45GzqULXDa5JywojJjvTEsbrGWoarYFadJIsw7qB3i5sA2x4/rFLUZV9pe99V
vGOwjxD8FZ1NVvASrNVSMeQqem/24MmBhjCWPtGT7BmfhkvpV45833n6SQuS1/KDBEAyBbpthNrq
n+2ACbp7oNwlFaSOzLVbW9KKIXY8eEKgzwC0N2FVAyCRD7TfDThXpphAmraVXq4q2uCzDkiO2vhT
n2KQqXqsitIFUvFkavHX2x4s75aqrmwyobUUtKlR+g2rvqge7dcwH42T1FiviV5HKQad7LK/LwcK
zfFldoaq84VFM721nSDVRJW7fOmdFPMi/VD6pEjCNBldPTEdojSQJeoFDx9RtNGh9aoyj+p+9RJZ
ebm9iN2gebUGJlALqEYNooK7rlseIR3gKsLJkM7JyFPV430fJjirqTJZZGOC7Zo7eQliI7AwXTIX
XzUSDtyO0O5D9H1VrDYHmTro+2lwvK24oEEWPRAquzvWqaM/jl4C+H38UGDK1f2rzWS1Oqp8mJO4
wWYKRm8Xw2sz+Xr7oc55w4L7gexqfUzmh6HnZp4IOoVWOHhZuAXs+qP+qPoos/kSp1/O20wmUHeU
DpAzQkU2j79o0pc4jlZ54OwczwYTmY00FwVpxJwb1UtbSTU7ySrbMC2OGc6J1ZiAJENtagVYB5PH
mDheyt5uwDOp+qWmBEn56bYz8JbERKQhWRUCbCguGylQsifFcLXq4baJ/ZrhlR8wEQhUuklTG7CR
vMlBHRk+ZBBReBVf+iDzLK//NLm4TF/GxZ5A7y9gnOr2D9hvWZvgjAPJmiZDEeT3CD+XUmcW6xY+
FN1JFuk+a9MzNHRfiAbopkYzHxM2H9GapE62rhXIDQeMvhgF5HQhvXX7x2w+8o8q39VvYXxIr1G9
VMZYdfWydMQGW1FZnArN/jd9Xy7jPzmQ1mm7MRssa0TRKLMuwswhFdkPyO8mGLdJMVs9JwQuCglt
u4ufixlca+aXOv/bT8f4zij1bWbKSPq2am/tSkdzsrXL5A+nxAE8yIj65C8/EHPXTO1kjNAQQ2tp
lZ0+h+6bJfu3fWD/aXrlBMw9k2wP8GpC8iOfrbvuaeNnbMP80XTFb8Z5ddKwRct4OoJrrf3Dkah3
42wXPrM2SpYYI1HlCYSDotdjAquOoWwPStmwX11eCY/j8T/Dw1UpTZznUdB69ASz0jPqg6hxACL7
FYarBTH3TNVVlgaA9NZClR5Ht74nb9sIQRFIH6TPxWhv8FYLqTsnTO+nzld2mbCS1Q3RJipuBQbR
KUIkju7XrUG+hGlw22E2f7gRNH5ixa+20MTTSlxjnGgR7HxKSMP5kIYyOMhvm9nHqFytiIkcoKCI
CykBzSuB5BAw4+Lj0EsHEU/VQTcOQmEdzWWIxKX5qDTDnTKbnT1a/dlMBk9NZAgeSw8C7e81a/1c
rTS8/ev2k7NfMYcd5ZvBhtzPOqZEevKm0YsQe4sCHHuQVOeKW//lxNCfWfXVji+ZLtTzAkTCFHvV
y6ZBMx/BM29B/DXAQCY6hfFDHfBI5/Zv/vclMrFHaEuj1UB/665F7qzgBxSimrx08WSDCte5vZ28
FTIxSChIV3QpSEeK3o+7EiBjly4Jx8i/5IC/VsQ26q1xVRtjY7j7D7IDVarcHu0SAqbbAGb6/Fdr
YtvyuawmQ5Yhrpqd32lnpTkaPE4pjhcqTLARssWcgfhEl07Q7NwMY/UxBx+yQBVoyN/TiXPR8oIM
O7639GVZ6QKOfmImjpQetXTC4HQoZg/ia2w808aRxQ96wzHLud/Z3rzSa72hKlsvUoxI9k02v8cA
3/y9ezABR8vmbhJWfLDeK0fbQCvOdJUzHv3OpvrFg01xvZFJW/K2NizD2DIjyBL1lxIQdMtL3yBS
gcc+70XC20MmdZHzik61BpBW153H+pNFe3us7kHd8rdnjIkasaHmeKBjYDY/1ZHsocLu0IMWbNNP
NZdkjLuHTNxoULkp043LFHrtIwh3SRA/qY/1y9aAjz3euDPvcmc78Lk8JeDiRJjaaLpKN/tMjwZo
P3Wbvm0E+IKLmRKXJ3LGOeRsK76CKmddb26pZpKnK/kBIowBqU0nzzOvT+Gs4sTJJv6lTvMrUqpM
YDFNq1BL5Jr4ilDBA1OYZ55FR/Et3zzHAbgnHqvz4G88vCjMKEF5QWYjfx1fNiSc6fEGkznOy6rl
DsVEs4zimWJUMfiNVQ8yi34c44E06BwAy/5FBApsQ4SosclOdJUF8GK1gCtCswKD/mjAhjq83r4X
9lPQdxPM3tZashTCCJBdPg+hnvR3asWbdtpP0d5NMMmgKA2joSQDHtK6L0inScpd1RjdQfsc61GH
TkJrebcXtV+bhs75/zZuW/VVjiKA+FSFTvZ2NMBt4JLvq2FDRg4iAKWn+nIYe7TmxZptGf/MRN9t
MgFbha6QCOmdDam5Dc1DhgpTNMQFnRhGj8uA54Y832AC9qj3Mk01tDH6dHmB8KBbp/OnseJh6Pe9
/X1VTKjOqKlLYAsDhn65JNpTL9SONkKPilsT462HCdVJB0UrUQGotiwfLJ3er9XXHLKQHMfY3PnW
R2JCdAV59HqZ8OICGjmo3ezDGGISFPVzNUyfebilf6mu/No8tm09DrVuLTKKplsjcnOJKtDAGK7b
mw8aEU8NjbOFbO+6sDr0ycGc7M7kQ6U96vqXbOLVADj+wPasBTWXxHpF1WHWQ2XyUXy24z4qoWd9
+0tx4hIrlbiIQiUUK0JfIX8a1BPlqWns32Pvn4aJEI0lktlMNrQe7Ykt9oCqQsugBsmUEg9er8a2
HBucEMEJhGxfuoaCsGrUyA82zjEF3f4JaDW+CNg+WuI9+llMaFDGrDfmGXuXR+hv2uWj4UkgvsPj
m1NO2894LAnKI6IsW2D3+z3OzkkmN1aJFhnxJm8TcLcu7fG/cFGfp9W5u33vxtimQEZkKxEaFM1H
3zxsKLiN1UEOuWCT3UB+ZYeFgAD7NwPA/J+k0fDXcLSJO/mrg1Ls/6Pztf+OubLHXMGW1ePeMLbW
ihsHCSRJLE9+LCKk3oHCw9rthogrW9vary7GWTDGbNWRSrXkqW7OUpUCov3lD47ulQ3maA2JQYdM
21BOSkCzO6SpnNiwj4++srCt8moViUBWtZK3EgSomVCKtIdz893y1NfyB2CKYEDEpOdTGXB5M3m7
xx4s0rYxQgqU74ryPDZNqOeCN3A/0n5mf7U+5tJdUxVsdx3u9uQle9g0fotD6ioP02APbhpujfXN
Ebk4Bd5x1pg7uC56QjEquUGYf3KnQC5EjqiHobLAcnkJzG5F52qRTOyw1rpR6YLuqyF8UOVDmb5q
FFwC448Oc2a3PXL/In63pTP4MRrTSS82VNc2C58607lxsmcoNEPw0cTwGLcAylmbzoQQw5jTIVFw
pCeE4EkCRVlt00xGkczPyffbi+PZYsLHPKtWQzW095rRcNoltifji9weVPIk8Xob+/6v6qJpWRAw
/nkur85dXKYtKTMFgH0hPdRd9aMwyCW1eFnaTo6B7u67OjjjGcWw0lLLKyRM43OxuINAHaX+QjPO
QPWeV1zbYcd3E7WnHWRHtzAyeRBFdNYv1RlQVjt/qA+CC/bU219qZ/t+s8d4xSzSdZmHGvRdzVGh
F0WM5jG8bYKzdT9P+NUXMlKIxKIoJm08u8v6qcfW9cJhlVuOnb1Q8dtamItEquJE1zNZxIla/Y0i
LPWVh2FD3wcAOXEwWzvJ4G/GmBulypZkpC3k4rW0DKxljEBj+Hh74/YwVL/Z2D7e1c4NQ4d4VEAs
fqNEtvzMMx7WUPDkKIvSUDz2HyE09XTbJs8fmOukXWZS0lUTIVothwIhh2pU7lZx5uE9lZ95GPPs
+W1xzIUClLgxktwQXUmXMRBPYjtL4zcrNb4SOgx2LlqHYs6itRhCqTAP1AL8WdYulWAexmp0Y8CV
u1j2gEN0Vl3wdDmJOrF3k5Xc6QZuJEr8UcQMviK+WASyCaNwVxS639TjQym2AWmEFxAHJPhDFoiy
ERaGGUjQjBn7JKiaKpg78zKIGHE1qCPidLRg7Mvi4d5q4pASieKNof8Ar1BlD3R5SebyKPZdNMZF
lPXlcaimizTh05VlfATH5f2wpA+TWB5jDGpYxvgSD9RPZKmGXhJQtfVwlpfx0ZpQN5vXxZXX0a96
NDPSzrFipbKn5E6tq1OcV5iynI/iMtgZ6aKiHCZbhUhiKel3fTdAKXH1iZF54jS4gIb5qRJnNhnl
M+aY74opPUm1EigUoKAVg69x5U3Gd7SRjgKF7HrexMHUV5EmpkE6QHKhSYKBGJ7SCQcqjD5p8vNS
gwJ87MNZlQK5Em2zEU4ryWvbmswfJqknd0pXOy1XV9d78L4Xj0utg/nZkj5VXb/YZlU85SBotnQ1
nCY5aNviEdSfl7IB4sRo7ldTPxkJsWxVAjuxhokvqcjseMoxorT2xLGsWfCWuPTNBv9EUyx8jPox
S6H9QmTPMmbMNCl+Tk17KcCebAmuLFcXUyzv0ML9nBLIy4qVJxjVZ2Hso9YYnySiPhESP9dN8WyW
ReI0NAVnUyIGRVofG1G+FE16HhXDKxSkIMvqxhjpbgUU+8zxs6bGPq371yRZPsT67KajPth9Vbro
brw0FD3aTv6IibJjkxeHZmkkB7RLZ7RZCztr+yhRLDvpRyeZJrcocreXh+e4aO86M4nMQkaLgpxS
QQtXKqG5pEGu6W3sgA01hagUSx8DhuFKrIPYy6e1NfAJ6/qwCrmtq+ReEC1Pl4RXWZgvomyCrDAN
ixj4RA2aBiPEheoEDWTFiN+6KgF541pELa2e6syq7FkRbLmY3hSMbExr8W2BdyYtZBfbIQ+lNX5u
6vquanRHWD5Oo3wnNuV9s/QRJrA8heZR35SaK6gLSHBJjgOE6pbhdPZjRqJ1Ee8QO50l1hw5Jy+q
0jt4gkarYjwAgnQqEExLWXeVNDvUeQEEgYgBysX8kU5paavEPFba4plD/BBbmMqp5doGsPpsSeVp
TuPKGdr8WCWphURfwoSdIiyOVkhe3GPr0/xxmZG5ioUaTLnodDquixFndWjrzi7NGMLH61MBUuyJ
5uGyKq0NFSNnGqyjPJSXtJq+xHlm1wKKeLoZZePglIIQlh1eL2Z9zioAASTy1k21M5YYtBtnRKky
fZyX/GlpiIeT8hlVJScWK7uVRied1hA6u6dsVQIIr3w00uy5J20w1sn9WCZePK+HvB1DXS9cMImd
R03O7FUgoj2lXeN2UvoCQfuDkGZeUYjosjYulRo/XkGt1LVvGl6mTQVOglhwzJU8WPn8QVwAWCi2
GIcG/IhGX0oisSxBkEI9jLJ4eZJ9SgY1uH2v7DyUf4v2TBovNU2REhHX5UYmIAEpPmF+gV9n4N3K
bJqGzLNOTYRdC8Qn6l05c6oLnP/PojHiJovrdqnw2lKV18QaHzqacZ6qnBuYBWCYWZ8bpMcS9Pai
jS80vhjkDzAY11+DVYHKNK2yYgIbywfqns3F3kgpwSdlk68UZ79Dw7dxhShuvNtewFsbk6GtEs0q
UPXjsCjfU/1ctyhx8SaVeTaYxGwBLHSpIfboWqkZTcUQmTM9JmTkJEqcrJYlQZDNNFEa0oDopAYp
xtjbc5razfyxlj7d3jOeyzEZmSw2GLvOsZ54eRKkoOg5WeYe4O83Z2ASsWRoYUDCk2Ob5iAX1cm8
+L5/Hu+3BDpzpMPsybYYam+tsyDrufAg3T+ZDG5kgizTAQR3WqjGYIVqsODNA4C5g5G3Y+WVdwVa
af13wRsd081OmzpoX9tIuR61Q43RmfQsHnn4w33/MSxRtGQL6iDMi0ilgiGUqYlINWJWWRA8Stdz
WXCZebY38D9X/W6HeSO3qHmtWgE720tPsDFiEuoRJrJBQ1LdcQuIPGvMyRt0HdN3qyi6YBTUD9sQ
mfAQuxsbXvZKgz+AXcCl3tfGnEEBKY6qL1hbg9nICRJelhyq06dxye1YfVEEwf2TM/Jub/umVw8l
UeqoWAub+o84hCjhHJM45pjY69/9tibmHOZrq3UF5Mnc+VP6qoTCpXImv4kUjHrgsockDg//wHNE
5lwuqNaYQruIrhF/llBY68bniScHuFe2/G1V7L1ctNTqQE0GUV4JKN/VxWvKNl8bzAofNnRcewZd
zeMSGt9uf7H98Pn+xZiLuhPlNUGfF3YH3DqptwwfstwGxQTns6m3TxlboKcE6VoJpDHEJ56H+C0Z
/dvr4P1/JlpMVqWht4FXbF/RILVyZ1knTl2DZ4IJFLNkxkRIdQSK5iUmz4v2/Q+WoKuGIZuGrgNR
8/vhMfrZhAw4nvyZ5dTZXc+bnNj1Y0MTTdGwTFlkEQOKbBGthzirO8yDMwk/5vp7b3TOHyziygiz
SYZcWxgKwh1S1F6aP/3R+IelXhlgAmhS1JkA+P1WiykuyTF1LMkpnjdOyiZaQDHRpLaJZ250e1n7
Na0rs5tzXEW2hiT61GWm5Erd9FVORX9tyyjRlcw20vQ5UfNwtlovnaxoaRZvpTRQdePhj36EqUk6
nEREGfT3H7EK5dC39bQl7xtPkHApnBpcQZhyc4F4Xu3b5vb95d0a8ynNZpInUHmgBKWuvi73rhaP
TmmYHI/ZjUDGuxnmg6qEdmrVGNjZlThJgUFjq7Gr4rlTevfvFsR8Q9DNU41sjxId41vVEtG2cYbs
9baR3ShxtZxtV68cpazFphETXE/tZDrDhLGNouCUPPemAHEG3reMuQJTSlY0BpEp9mitru70kFwW
TzyLxJZCy8s/bhQg20Rz49eX3E7B1CqGst06QsSdU9++zj+yp6ufwgQtSCOn0P3C/dH56zZrgGml
LqzDwd1GSy234dXledvL3pOZYhCLYOkCbT6PwxTlQnwCPa9XqoNn5CvOo5F9TfPMwdTrMcu6+9ki
qNqpPrBFj3/3qZm7k+jVaqY4pa48DF5dkbCYhufbJjhnkG1OdZMWV6TWJTc19LvCmMNRXm1lyn/c
NsM5g2xPKmuNBsVKvAd7uXWlBNOsFSjC5sYTSefdNrVfTH/3GJ0JK9IYW9SoEkBzX0YXrFVBA/5p
013uJje2K1f+yB9W3ZzwhpPqTIhJKr0vqYSbNX3qp9GOUZcbcl/p7yhX6+9fLopfZ1NngoxMtWTG
QPcmkDq8bBALgL3c9ItyUKCFZ/PeE5u731oZE21IkuhdqyGkgcaYFC/lF2gSA9p8Gcy/C2s6E3KM
igxaKqB5NC2RlgRW+/W2W/AWwsQROVuKBivBtS5VJwPoZlttiJsJq28hhub9t5ag/HzbJs/rmVgC
dtypTsBbgImvCtpaGNweD8XY2RRjWbctcb2CCRUoti86aJ+3t/3k1fcbTUnnwSeAGsm4PH97qJHr
+4EVcCZzVpmoZG5P2tGd3lp/Br07YKIvfHA4J0AZTEpCNUEsygoOKKTxsYolu9fJh6nisePsmjEl
S5MNVQPYlXGPpa2aoR3xfGh7M8pbcsha0ZtXHkpuPzhd2WFcgo414F7yjHZRpPkbI2kq2YmXnNdg
9syweSq9KSS8B+bPauU/TvGVVcY7oJlQKYY8bt9LdKZDG8Edz5vWuHq/BsrnOtzKEVDv9LPUnmuH
B8LlbC5bTKUKnZSuQVppqqNdyIBQr+4gG5zTtntzvy+SraeK47omytaoRQ+iBvhd5GRFe+OBlmpq
imkakmVIrHJCKzcrGTvys7QyHJqP6EiBbc86osTiKZ+FS3kEFH1DghcYkViC2yd8f3Xvxpn4mGcz
CsYtDvhatU5maJE4cinEeDaYQ5DpaKu0QFXiamkulp/7dBuukoL+JBxEW3C1qOMhl3dD5NWeMueh
q/TUiBOE5dpU7uZBcJamxMTzelBl8+n2Du574fsOMocgLcQ1aXsc8XIVj/KCKu5cx27c1Lyi++5V
874mFnkL0YZSAJc+EAOosxbh9Jx41bkDI64rfNfvYN9Ln2OvedRzhxdfOF+QReFmSBs6IUFyYKaP
uXg2x++393Dvc2nQZsLbUJfB9sgkOnJFzIrOiMZN6QrJfVy/oaGUQxDutpm9T6WphqzosmoaJkuy
X9fa3BKKHcyy2W5SdFCVF4OrUrJrRTM0VZUMEbyKzGKMWhRzTYUVdT737YKKwhNJ/kDGw4KGxy8j
2xe7eq5NWbXI6LNKwEVrUUXaO9Sd7zJacNKn3Sv52s622Cs7WgPYwqj16PQcxtNGWNx6BchwWghq
866TXSe4WhITitZ+ysZcw7Ok6V+s6hPNP5jQ+6ktrpzaFm/Ya+t6TUw8sqbUrJvRksB7YwIoYvbn
OTXcoZ0ikWqHJZsVGwPTMuoxgwO5BohyAvHW1a9dOzodyGTxVEtEW2zXu2ziIQh3C6rXP46JXJSq
elwvW8Ex6i/CHVBPHv0iA6Rhj96GRar86dg912feUMSefspvHsXEsVzuJ7AV4AxOh+aiO3NYeZnX
SU57pEfNG1xwDzvNY+k0RwrxPnI0H9qAN2T9c9LwH59GFy0QSuH4yGytTyYCXgUQiMOnoaio9PWD
FWuDS4REd1Ip9Zt+wTTWB0tLD4ZJj8UwBpVhpc5AX6A9FMjDfK7Swm8s8zuc9jvkLCH8nreBQsRT
lxgBZvG9oTCcspwCxWzDzsg9GQNYcyF7MT6qVTRvhYZ0BQwS94tq8Kb3dl1PxytSFi0Ji2S/bgVu
wXVrAkhNehoV9ZQR4y6l1KeFdhimwb8d8Hbzd03HVuoAtAMSw3zUeS7zPE7h6mQ2nEw0/IZWB0sQ
X+p6vgiNeWxreoION0BCQ5goy+e6w5T37R+x2fjnN/31G9gS+gqWo2UU4Vjb4NKGBN/oe0Uuxn3v
jrpaKltkhHzKPMYpSg5tWgezbkUjYu/tlexG9vfd1JgSgE4xKoKBbSScPYbyYs1epbsNVHPbym4c
vLLC3h99plmihtKUkjS2FCdean2Uch39W/qX62EukUWOC6p1W1NvPq7do9G+LLzRet5XYe4P1EVb
sVlkHOjyoKlnnNnbm8X7/8yl0ZOEiHUDEM4sPSzkPPEYc/bj8dXXYC4LQwM+Z7VwYv/TZgWgNty0
rPQocwjUcDI39vAWdnkFEt6hYQLFauW6lMT4NKNPIcFDw8nfhid4ZvZyyutDw8QHqxKrtSH4PKsp
nTq9c5XS9AzLafTCrlPJ05SEg4DZfe5cmWRLg0KdtZYyYGWgIXgo2viiD/XnpZaiNk/OeWO4XdaF
nW54HSkfFkFz5ba819rex/u2tIemCEayOtQk4dqANrJYeJw9nK1ni4qyZcVjBYkm0G9o/jaTM/nb
gAJv6znHnK0nGj8H24Dvd8vu0zK78zACjhU2U88Jv5ygxRYRAYDLJSnLJNBYZfagfDSnj43Kg4Hv
cYlY11+VCSWAHupq0SJtSV6MuzgAI4uvYT71OXMG10LSuDobJGg7LfXEiZf7d+qv+0VnQkxbj9pc
ix2isvDY1c9W8aGCXJd4H4884lLOaWGLidPS/beaQ/IwTS85sqN6frDog56/mpXOWRfv8taZ0JOp
UqPnEioPczd/J8Ni2PMg38nFd2uVLqIoAnpcPPdV7YrFHOblYDiK2j/cjq8872HikLIuw6y0OK1i
N/nmbAaNrh/TWODwue1/w/e8iFmqNRZqTg3EITEt3HUG++WGU9Qvi/ot5gn48GwxMa+zpmFKjRy9
ib77Uq/aYFuaeBKl+H5q0sUms6a4f7CJpiYqkrXlthqzOlVsiZJuHXit/xTXg62Kl0l6vm1j9yK8
ssF8qCmtltJsRcnV6RczPy688gPv/zO7RlpK9GTBRbuQh1Q+FPHr7d+/G3Xffz97LchjVwBfgMx/
Lmk0AlfapPRBsjKI4aZHbKCTTeurPAifbpvlLIsN9iIhi5CNcLy8fRWlxI65CJktKfxH+nu1MCZp
nIhOGxID4TH08Umtu9LOCgFAiQIg5RmjBGMkye1JFVEXNsewbNYLvJB3p+1GrqsfweSUcVqV/8v0
yHMtad8kPT8oBUZcAcPvpyUcScapa+5GjiuT285fVQ5oOVYFKlbosPatvQ4QxDQfZo0nELwfJK/M
MNEfauWt1dMGZtzRXbweVGDmPagfLmU4hbyhnf1yiGkCA2EpqimzqM00TpZ4TXDKSNrZJgXNmBJR
ctFqV1m+QqBxMc/FfOoMXh9h100tyRJBpg/qWrZABs7acZHnFfEx/2gOpl1WBSdN2H//X5lgvheI
YysUrvDskO6yi/xWHGhIMZs5nNYPs1N41XfdXfyt8dOetXs5gOhLNHJiwG5KdPUTmG/ZziDltlL8
hGpY7XE4dsPLlD/PRXD7zO9eAFdmmDdDYqJrV0tbRmQawQAyQ1tQ6X2u/h9pV7IkN44sv4hmXMDt
yjWXyqxFVSpJF5pKUnPfd379c6hnOlkQm5gnHfowI7OMAhEIBCI83A0LIk+ZNUnFx32DvN1j4n87
mBrIt7CuQQ0O4hQ5ARmO+yY2T9tqTUz4F0bBUMygEJ2uPyfogRDzUcbNtm+Etw4aw1dHGgpx7SIH
CJaz+jhribXE3/YNbHaUMMrzHz9HQfi9BSXvx7HtOvraUj5V3/HaOueYEx6s9vNiz5hE8oSHFhQ4
GfxwtniokC3H0DD1L0kG2EMBZXtv3VRCfQYZEJohjR+WVwlDWvJwLsy7hVsU+VkFZq+FtS1mw6pC
EQMhg60O9FTDnWbHj9qxdiYbY1MX6JjxWEK29k4TkaKj7o3LhM2SQykUkyqKKakg0qsF040JEBOW
+pg/o+z+IXYyW+L45GZsXttkDpqok4BMMt7OHWKzYEUQNTLdzNLxEpi54stbFBFIr24rZHZPqcYA
pK40Q2mBE4ztAZSJAkj8ws9N+WMZZYgZWLlecM4Ed5HMRkLGYO6HCFl6dhceRnDcCiB0ro+Urso8
8rDuvF1kTmAL3BKKojA2xK6SH6Ppef8AbjaSVx+RbcGjn0rKgpaEysbSfArnjb9EnUWRUaavXsoj
sFn+LP7OU2dtlmnHS9GUy0OEBlOtWulH7aSfg2OS2IBOUI0L8zOv0MzbNZ3JysQIE5JtipCc9TbV
OIZ2Iaa5XEz8ufOreeRFzq2bDam/aCiQ2ALlJnOzESBbCyLhs+KfbLU7Bcm5afA2Np7292/rGljb
YU9cPc6DLuEZjonscEhsgslAkUf1ve2Et8UwB23AZkUzBTUAVe5KFTlmacYp6/3kOP01PN5sMKdq
zsgSxuDlQf0LsFQKajgIVvxECYeGt/CCLtRRshMr9aKXyCo+DhAMiYj1Oy2p9edkjht0DPAqVYDa
k4rRCtGYFL739bOcL87+tm0OB6wMsbx3ulhUVSUC0iP7gwNSXq++dK+xTZUgys8Vrjsu0x69SX/5
wBLosU08qrRfBDyiLkA7nAKeKVWndBefqJgSJIG4oyOb3rIyxJy0uevkqi1QTlOXs7Dcq5O//+14
v888bSoBzO8RhK4cjOOWzZd5+rH/+5tHavX3U/urpCdJjakUUmxNOX4Jc0ttv+a86EDdaG8vmOiA
rmNcoAOOI1t/xFi5DtLPOvfy4UAyb24Em8szylsTEyaGYpIwZ4yrMlFTWwYdbD+rVq7xyKE2a72a
ZComkilTgbD9+2+XZ8o4EVrFVu7JqfxLVWxKqBT+MFEVDKzwOb3TT+Re9opTAQ3E/X3b/qg320wE
aYUAbHkC7QeZb+Zk2jp5mkbEiv5NLp8BTbVk/J/7JrdvldV6mXgxBUFqTgF8hTYLhiP6ihCfogkP
hgq+8PSKNzdR1mQQvBMADXTG8RMM3WIqAhUTUQWlfgRRryy1ScV9YW8esJUd5gBIQjrkVJMdoVi0
wwMy1VP8Q7CJZUD7s70XX3lgad7CmONQm32RFSUwm0OTHNpct6K0f5qE8bi/WzwzzCEYcQQmjJmh
95EOnh6jwaBDh4ZI7r4Z3udjzgBgM4apC7hDdBJaqfECvMa+gS1qJRNOAJEIVQM+iB3A0aZajxQB
jyaQP7TWCME1wKuovtv4QIUaa888lufpnrdN27niyi5zwnIB1Cw5HfyZvMlpPmdAh+juZIN9AuJF
dK6t8lVOnXjzUK9MMgdMyeSiAjyAJtsN0IbDuXKzKwHv4P4npXvyS0C+mWHlO+WiRJMqhBmtFH+M
CQAhadd9SSPpakipJwvZ6769TVfEqwyCFURWABV9Hyd1XW3iToOPFMsV0BfMO1kdpJD/zAjj73Nv
5ktDHVE17mcQqZNvJeGQu9Id/+W7rdbB+LoiNYU5UIy8qUyZPY/ya10LpRXJxUuupTaKWNaSyJyO
4uYBWxll3DCQ+wDkaQFqcsFgRdDHNsj4hyYYt5MnZezaButKlmtuPtUCJ93drCtqRDMgAYTBYVQW
3zuA1PZBoy//QdJSOq/lHHhQ5fJwhDi+ve1rN1PstYHhD10L4Nuqph5GTTiOguAZSf2y723bUWm1
JObaCNBkCcqhh5378pq6oIepOshAmi8PM4Ux4cayDpjEbnjMQJtnd2WXOUuVLMvDMmMQ1GzBFhnW
/tKVYPmofSGprsnc8AorvO/JHKsh1dtwoCFp8MIDAN6PzeusWAOYeWmxFCBDBaO3nsIJhLxVMidt
6kMhDSaUcyKtawBeV4+Q//6rGSDUPQV2kauch+UmDmLtocwpU1p9iRvgQB1y6RzhEyhWnNwfX6IP
MRQSDKt9Dl6Dc3XhJTnbLyNcaqpEcLPJLIIeJBNmstQBrQjSl1FrQ1Tg8wA4nIbSQI1iRP7GcVx6
1n4JYiuLzErHJjVn8++XkeTBhTyQwITWhA1F8ezQ8vDl2yvURVNBK1cDsofZSlEbUYeYTfoSq+6K
Z/WuvKDU/imoHd3HXDj0PRtuu37z9QdOfw1DuyjDsX2MhmRa3reozMlZCBa/5zC6yGpgR/XB7EAo
rZUWib8kOU/EdzNUr8wyZyVrSrXOUaBw1PCBlM+iyOtibBmAVhYov0ywLxA2J461wQRRNvBuo1Ze
k6S+77lQB/o3su6xNsHENUUTpgq9AtoCGg+CvpwEVYJOQ23lEq85Sa+VPVNMKNNUIWtnIHMcLTAb
Kxe1j6ocXTFDeQhAM9XhCypac0yCyds/AlshDbMIIkjXiIhnIHPdtUWp9LIGREUi916pQDwhI1Y5
VpxbddOMLOPxYgLtCfH595deVwl5OqnI84tmsPtkQBMS3s5Vt9i8ifSVHeZAm6FMRIMgPxYhsSl9
Av3tWWgRPwxLQmnlWjrjgVy7TzxE7VaIXptlvqJZ5KMhY97VqaFCvESVJUsfifk5So5E52zYptvf
Vsjmq1MggWJNgKm8vxuNj0v6bd8hNh/yq7WwuNxZ7bGDCS5zklr5X1TVbTl3h/ISOOJR+1B+mqBi
JZ9DJ/KzC6/mvXkKVotjcqO8B4NeRRdHc37lEF8oj/D/wJHMcUeDSYxK8JpPhgY3oRRT/Q/0Kuzl
MfXlY3o3uVS/Zuqc8Hcum/WHZaKJlKpDlNE3FGXYl9G+poKz8d3fys488vbN0LX6kkw8KSQ8KiIJ
u9iGyynVI0/U8kuCN6Nu9hxJmc1SyHph9G9Zlc3w6pXFSseujbaOdhM0LpwSU/+ip7iFz1PM4m0d
E0mMtgPOWcTWaamfDN+TCjwRv8Hebq4XxESROlOAb6M7JS73YvZUlU/7Z4y3BiZcJFFXJsJYUAjU
5A4kc8xMthKztvfN8DaGHSPKSKIAYEKox0ke7QNChjS1qUZTgypc+bpvbjsIArCsGQaiHWF2RjGF
QKtyuFwEdsBokjDPESD1BwVzH7tqrPj75jbTVF2+2WN2SQubOJhoA6R1AVI6SJ5mK2+0gTzf1zGK
IT9nF0T0DXiJ6vbZuhlmtm9oCz0l1D10GSjqwcqns2R8TEOHs8CtzE2XgT6RDU2WkDO+P1c5vLAx
Arh6dpwwpb2cY5++E2cunn57QTdDTGRaqrKJUjxWnZxEl0pobAzKuEu6+EBievuL2r6+bqaYuGRE
XTi3sYJS7XJWjesyPv/Z7zOxyGxTExOIKHcP5qMeXqTyZf/3/8XrbgtgvLwJ22JMCBKm8QQSWDBx
ZW+d1VmxT6zRoZsD8U8My/C0CrZDxs0s4+wC6qOjESI/FLQMqr7ofEvyQYsTzvbwzDCuDeaqNh4h
FehIswxe18mNq9JLopgTmThm2HFekopxHGEcASRcqBWY5748huAx52zVdjbxzzdjx3mnuUn6Ia5p
NkHfk+Z9dxxn6GIqB0DUOovq6WDy694ore6L8FucXKvTyxInoiLWKpOC06tOhp010SmWp4u0RB/2
V8k5uz+xXqvLt0m7DBcgHF7Nh6e2AavxvNgi+Oiapjzum9o8u4qMrrahqKbGZoZTJ84g46LXifKj
Kz8uE8creL/PZH9aOxeg3QCMcE6nFyXNnaAIOdW3TcdbLYEJqYlg6HHaInRLSuXqBogNxszOBV7o
5pmhK11tCpGDMZtM9Buy+C5tvkctrveWB/TkGaH/vjISysIcVB12fpYrazafSu0+x5Djn+05E0+7
USBCjsEbPNyOQf5EeD616b6rDWHCqSBXYWNEqE4UWhNZs9B/aer+FQP04OLklQs3uxjQt/jHgZkg
ivntSEvhw6jfyafZhWS0C2LDV90doPrtVr7m8p80205taqqoG+jesUWtvjBi0lOw9jx0D3JoHpac
B6X7l3XdbDDrksDnG0wjbGDs7o7Yy7G2o/vUpo8ncqaMNfBzZ98vNqdAdGKaqoFBdKgmMzCeXO2X
ZIpRJKREX5o/3OmHCUrw5jU1UUCT7MaSfgAU5QrOzOtuyNQpfimWrGyzgcIMMQgygwJDSKRLoQwY
B8EdIh8HrersKpsfRin8kFfTo14svpjZdVNcm3a6qk3/WctVHzmVbdSpLaTtOYqCp9yoHmOhPksY
gcpq2VvK9CL2NZDbLwHGhfe/3M+C295fz8agqk0WRQDjZes2x+UTUrtr8ZwejBN0+MBhGnnjZ+Wx
+LjYwl8onXvLx+akvfEZhzaLkesdZIIUxJt7MOUjFcvRXXPGj8SWLOUNJKYhBuYdyZV+RC5v8Zsx
a7VzTMyKCilPlhGZZj28yKNo5zKmjgPuw2czqqiKYgK9bZhQWHwfGodIT+UZJA14kS4esTHF54W1
ZUI9E2fiU+mNBzDTf1C+7+/sJtBTv5ll31sY4lOmrkKwTJCwy27mlXaF6DLZdJa7feOpOtMN+sWR
VuaYI0hngOeawJEUuT4ZsXBoReHpD5fEHLWF9IqQ45WFYa+/MYIiyoOoW1BRcXWyYo9XAuJsHQt/
V6QKROcG4O/QhbkIS/liGqZlLOTQD7z7YNMZV9+POQAKmeViLJFLT/UR0JtQPFc8Qs7NSLUywfg7
0aE0ojdEcoIu+bGUuicJmLVP1MoKxMipdB5XBNcFmfsas9+TXgYAO3ZO9LA46gFXgTMCUR1Yk48O
1e+MNq5dnrm/xUxf9NFAECHS8pWkg6NW6PTFifII0NmnfWfkuQZzzaE51IXijOAxJc05bogbBBc1
+DgqOcfreY7BhI9parNwScG40SipHeSdV0Uo5I7e/nL2reB5/T5IjamgigvmuBxD9ufkOpf3ncCJ
SNsmNEDcNVU2ZLbf1Aka1AEMlGQS4WtcPKnBw5Lw+jCbYGwd+HZNA0AJ/zE+nicZOBsknNhyAddo
pmtoxSqnJQvuSdrYctbYhg4RlaG/U8WKN/K6fYutrDMOX+HVkJYCHFC/r13R/nuMd/6cWZRhMnHn
Mw9ev/lNVwYZj0/aWW7A+QBKRfGYTd+mwl+4+A3qyb9E9pUNxtNDvWu7ZMGIhzZ9SfSnvHrRjHtT
PYnqC3/sneYbe8YYb48DNUpakFU4UKtA2RusrZHzTf+CLqiLzNHhpQCctbHC8fEkklCe8f3aBfof
xvyiDaLX1IajxQpaQ+A5SrkdbbqEnSUqzE2Z13PS5QEwF/FXglKheS5R6w9d4RpAF1GxjQ9/Q5j0
h/FV5mWr25nybTNZYXltCOox0vB9MSpGhbrU1/ra+4EDrD1V0Cyd6EQRXNWX0OMxx/O+NZNqNgYG
VGUTpiE9aS0Dqh7NeQFVXPrDWGao3nzaj2ibCQmeA0A1oSuKX34f0dSsytSWMu1pQnuaq/I+6Qin
2cAxwXpPMiiCCDw6hhbU0tc0ELqKvbO/io0Djj7oTSaOOXztMMxGSKCtKrd3qnaazGsXHvZNbPjj
OxPMh8JIX94CqQ2Q0TE+tJfYp8EKgANOtWPrYbi2w9bZ2gKSbTHI4WGnOba29Jrbqa2c6KQ+9XjK
Mscb7NvIeN6ZZI6amBSDmINkw0mCeyG6SwI/Ub7IOeiUdB7bzIYvvDPF5qajqIWgvYduTTq4Ziec
NDM/7m/UxgF6Z4I5QFKlNGJTQIm7hUfrZdtbgzJZhjRHVivWn5sidZqJ54C8ddF/XxV2tDpoi6HE
roXTIQhOQ///b8a/WxRzYUOSCgIPDRYlTLqfUB0z5L0B2ND3v91GuvbODHMzh6AZVNNxhIp5fGmR
doAy/Rhk5kmOeSOzvF1irmSlmKupBNO50/Z3JI3tJtVsNXwcEih9N4Y1pJyVbT3h3y2NCRFBKQ1V
WKjQ9gGvUhqJ1yCDOPwQuLOUn8Y5t+dp9iDCZhtB6M8FJMA6cp+M5alfwjcBolMTmb8lknmMqvKs
T7JtpOZFhhhFQfoPEYh/Q62/UxIeqQX372biTi63UdsGI1TXISSaH1QP1Ma+9FQ9UApRwQ68+k6x
f9JyO42NGQvAJUqozUv/f0Tb+vOxQTzKNUhkFirBBGttBXintJ6Y302LlUYclConlrMX/9KrfUYh
E47cTPe1gaanGB21Jf6zE8Ve8YU8tAog24oj5tXjEMqPk9m6Ogaa908UbzVMNAryCYRXBbavaz5V
VWQXhStLX//MBhN8KkyvTdEUQSF9BolLK3xciHqetFq09u38LBAyOdk7J6CLXUW53AjMhSSigoER
qoKMEQCULinnUvkYgHMJMwf3OegHGzsDgaMX4qra/wO2gLjv/gAmPkkz5JLAeEIHsYxT4eX+cOrv
KMFTZvNAeNsRHdO4xER6BFqQ92vN5LloR2HAWgV6U+VPUa982F/OdkpxM8GsBhz3UyMqyFowGXAA
dOZ/VE3bDuo3M0yoLbp+rBuw5DpS7881+FT6H3PzPJmms7+cLY4C7M7NEBNiYxMzO1oGfWXhTE4m
Ksx9btUuOcXnGrrf6LgutnY3QDdgcper6is2LTXzilG8fWPipdkndRuiXQ2BsKdee8l7DqJ4O1n6
Z5FswZBAn3OYF+iZl/li16M7SY2zYJBZbj6kXHZjjoewzK6djIfe0sDY3wL0/yvP2NaLfL1zJpOW
AVclDCMKy452yb9KTu8vB1Re3eIQPqg21dflvSh5C2PCYihO0KXpkU0TX/Egt+QqyKb5LF4cZzDp
v68DFtodGJCCMzQRphtfmoKnZrJVvHv35Zgw0WMYe4oaRCR6PWvQ2TNDS7pSKg7Zmt8yW33eP2S8
FTExo++SJG0NrKg3oIP9rPBYAbaEe98tiIkWct0Li6gI+GRd8VSln4dpQWFmrm09lL5KUMMjXe4Z
xuzqZHYxPnLU6sHutNbPh0SnhIgoJdZKa6klJAra3p/QvIG0xBnYHND3lNa0hAcpF+wxN628Ss/A
Ux3DuLZ6Q7VIpPuTrvwAYh9t/9SvI+FSdcPRLDOrK6BhiL6mpfdiBZ3Z7LMK/ln0hr0mMjMrD4pT
r9aW3DXuECd4oWedA22i1/3PvwW1fPd5mBhHzERecqDnnOAFtN8YucMUIdgmAdQaDvpLCso7MGPZ
mNR1KAWvwtn9rcLEO/NMdMvFNCmrBeaV+9mGMAqGurpTfpoOFCNWH6NzYwtOfSi43K+7YQ/MH0zl
Myf9MGkT3oiGelY1fywEK+u/DdPVkN39T7zr4bDEvEY1se7HGdhcR2+Pi/mQ/U5/5PYNYYAJdvWi
G0Gc6ZTbQ7Rl5C/Kq+DGtoZ5yeY0Hngtny1I3zt7TKxTNcCoSxPp2WhT+FEGpKX8uXKpcHn2wpur
3b3ssTj6dVcRj6TQOQj0ljgkvKhVYQOlZo3BUfwd2NG7VTGBTxVaCbKVqeKMEDLtr0MBv+95qM79
8IrlMOEOIjVGFckTcVIc8SfKW6gn9vhA2Qrnc/1B4F5MvO/HhD+CUlLcJHAOwyjPWVRay9wc9Mx0
FEiCctJZ+ol+Taf/k0pgcUwsqTBwIUw18j+t+KsOU8vMIBTycf808WwwAQNU2L1OCN4fY3snYspr
Ca4G78W2dZlLoIQGZTshoMhgHNwEv0pjaLUCdezofumrizRpjgzKYmIol8QoTzPIm4q+8/aXxjPL
uPqSK1qedyatlHXH2u8OKhgSGp8HHd2MuevlMZ4+JCXqcRrSWhov2mvviq4Mdn/TrVzNEr3+mHs0
7oYebxZwMy1bW2a8P88itYY6IKRkTplpVUcCpIF21KFL139rj9nJdHgUalvBd22Rcf8Ob+KySjKk
8FF16ILuDqRSh/1t27pJ1iYYr8eoCVTE5URxZiCooz6yRiQK/Us0fjbNp31TvNUwzi8J0hybLS0F
wtQS9g+kDx73TWydr9VqWGJEcUT7Iypwhum3Sj+JxC5TjonNkvDaBnMjGoDHRomuQWLR7pzAp0/u
xAkv5N6wGsAhCxuXFic0cTaJpb/FYHXeaQVMAk8jhG+mDA7l+Yvcn3tAFf/sCzLRg4R5HeoJvmDf
K5Ymto7ZfdPAsbFv5V/OEobLNFC7yxhVfH8xRu2i92GMFdHSQeour9Wh73/CnkI7dYKn+Sl+5Zjc
DlA3k0yi0WgqWVoDD286PRIeUjczrBwVOwNjtp2r2CVePJhM053xkf8O5i6Y+a7GEjSRns24oG3J
g/hhZNf2LJ1Te7LNGWoBYHLV73ivb96SmZgMPVZhCCei4MHaHf9mZ6bTQLyYvHVLS+LtyzIhWS0L
UHkoqB6X2V/iWFqh/CEg37uAJ0bBWw4TgPWsgVZJl9PlwGlO/yvZ9HYQuS2HibqZ2oxRteCrRUlv
1QOSDnBdNDOvSbGZia4/GxN6odCaNHqHcoJ5iL/S/clt0yY4BegaQ+rT3ff/7eh7WxUTfadEWHIj
R/SNwvPUnk2dU5LmfDW2JA3mGi0RNFQjE0U5YXCqs5S2esZIHyfP4NlhIkcVakGtjbiF08o324es
9vqOsxTOp2KL0dFg6BHJZxT5xctYPi7h/78FK682XmFiwWhoWdZrGYqZkT9Pn+aa19fbTNTXFpiD
PwjGHGsGPhKqYYDvIcC+gSDpocEzZ/BTZ+aVgnmbQv999c6RJynOSYMjIxYPmmlrQmwN0+d9B+ad
F4U5/nIN0ug6nGDkpJ0iWzoMeGfnR0AhobSSce5Bng8wQaCELJKgKfiChfo0gQhR4o7O8ywwxz8o
K+ix9fS9cTF83SvuKdZRBAuN/IlSWfTnjnfr8iwyIaAV1aSYYpFAHNqR6y9KyBNb3A7QmG2QDRMe
/gtqVBTNFPSfxNGr0erD3lPq/BoExBeb4NwtyUHsASd2OH5Bjwv7cIOx/1pla8BLUc1qIg0EH7LH
xU79wrRbR36WoMc5H/Cn7BvczsZu9pgIFHZFIZhxR9C7hEiAcS6HQ93WTltZVT9wbG1v2c0Wk7TU
FYZQ1ZqWnLvzUL5WucAxsH1ybwaYWNSNYV6oFQxkzWOLGX3pMVI5NXqeCbrGVXBYprauIbuJV0x7
6MzPdfbFNH/sbwnPBP33lYmkhRREJyI0hHUApTJ5tPO8dkCLxWsA/0sQun0vJgjhrRQn+YBnLq0w
m+faHg7LdbKJl3t1Z/ESuK1xfHqQ/vFtJgzFIeIdmEQQ8x7nvxYHXaMDoMN2jqHnHsgrSLB7oaMc
97/mvzxxblaZ0JQ3s6FPAlJlqp5HuWiLD3poteCHTcHP1liNPb6JoRX/3jVys8sEqBQE63rao5we
Yby2EOw28hcjczmr2z9TgDq9d5YsghSsGMtUp/UT2mEA+EKd2I79/Ig20n3o8PCd+1ERT8f39qK4
FArA89BCr0sXbfs3vckPjZwNNqTuznPfPGAmzIbct7+/0P1DIbGV1SU0xzqUkfGNil8uolsrL9Cy
/7PoK4lMABG0QjeDENFQsWa7vCqHxEtBDjsCH0VAcsAbp+ItigkmmVypJYC6eAOAjTGLEOhrtBlq
nk4K55xLIhNRYlQRtGpCmSkESjUlo1eWuZ9M1ZssyG8yRlu67uOsCgdJC68jqVwCkUFOaOYcfokt
txIh0lQQpxAkPOFB9s17oN8Pg/Wtd2LbfKyu6O1zlXZ4zsoEnAKELTrmLoE50jO/I8ZTC01B6Ji4
WaL7uRFZslHblTxwfJUTchDy3h+SWIbu1UyAM4H2gV89FA5g9x+Ks/lIp6/mAx1Fz1//7Hww0SaE
MgymZ2viBAPaG73gySr+y3gTwZxw8xP9vbqbSAGdPNGEx6byMekf0qTi+AnnSPyEaawMQJS2G6cE
WKq5eBA124i+TMNvwHNu15D087SsTChlIEVGjRdRJr+NkWJFzbdI4DHpUNf69zxO+vmoWRnJ9RpY
oxQ9jFy8KNmzEpxn9S1XI8sE6er+1tNbes8UE0WqcRCifgHnmRl+Fcc7M3sMwaAdKy9/ZoYJIhUp
hKoSCuArs78WEbg0Ty+Ae2w5h4dzZn/GkdWHm7MZcHcJZ7atH+b2nJcfo3awTGWwkvixUM+k5Zwc
nkvTnVwZlMo6qsYFLh3E3QFjcLYwBhxFlK2hiFXmA5WB9zbypOzbSkGLM28gbhlA0cA4C8ZgC51s
V5MtJp8iUOXxpmnpr+45BhMT+nkCog5vWSeGGLlVifolUKtPgxgejQF8dUn/hSg9x0v+5bX+37RH
YkHGQteFSRsgIaGxj3bVlNBSrj9Z8TBTm3cWj0KR4zBs9XXuZK1UzAVB3geq2R8gmCf4/wNL0KYd
iGmCzgQ6LGCter+HTV6NYyMge6WaBkCnQSRVuLZW7OZgD6CsxpT8VPag1v2Bx/m36aIr04z7BCQn
utYhhU3BTDQ/kejz/tHeDLqr32ccBZ6hx1E+AqPTeWI3Aodx7Lg45s0wdTPCtjPUVAhCrcINpY5R
a1V67zVm7cedWlpp0XFi/LYbrqwxeWqFXMMA2SWtySfPlD0wPC2AjDmU0Cn5YnLnWDbxgxImnyEw
rZg6GG/eu0dfTaJkDqgaUfdID5DpAZ2Trfu1R1559B9btCPQKvnHGFufNLq+NJceRbfgR+tKnxan
QOc/t0N/OhnOdFh805+ulc+1u+2IN7vMV9XyQpxykdZFMalQPxIb6jme6c4m2E4Ul7wlBC2Hfd/k
fVi2gFmlpC27Gc5JhPRSBINLZumRUubKk3wA5Y9VN82lXoCvMFInzwJeRsJbM/MmiHvMMzYGWtDq
3F3TQbXAq/hb98NqP+nfsLqDiqIQ61TBd1Xz6RCrwKzHnaeqXWvr83AWChERGw9JPb0EYnfgfODt
g3nbVOZiD8dKq/UWODPaS4oPy5kCSaYzha1ItnYAltJqXnjP8u2QczPKlB6I0Qqz0aD0EKjn2rjr
y3tz4Cxs8/pbfVQmYA+mGZPaQE1SmV5H8VTXX5PsVY0xhvQkNDw1GPpjv9y1K2NMiDZ7kM3qVYkQ
nTdOIFcOmCeORi81VqinPv4Hx2W2b6Pb92PCjRp1QqVOeA9nR4pyTP0Y9A7JiddR5/gGK0+BZ4UJ
jChy5Un/VraFNfdunb3IncZJ+3l2mMAiL2QgRoGOYkWe0EgwqwV3XWKB+pxjaDsVu20Ukd8ftb6N
pBzif3gL9yiaqAmUkOLQyXJ0Tysd3GumUVtTofhJXl8SQJo5h42zb4SJJiKEqgWlRVWZdjFTN7o3
7dyvAFu0UpTB6CM4uEoP2qU8ZD63AMdxUsKEmUyQMUtv4FFCwIc5P3UOaBXp29QD1SHgky7VARGt
wud50XYBYvXRmRCTFotpKAQdcno5UlwcJYzHXQF5BOH4Ozi11eVImNDSt2EpLxq6HWXjJdVRH78N
+jmdEt5WUp/cOfIswx3IaBdxqHDjZ0csySo+0ESQ1t3yex5ch3MHESa69GRK6z4G9C7vn1ooNOvG
x32/5IRjVi5eCSpVFkqEk6GR3THN3SRP7lRV9vbNcI65ylQrRzI0GaTwcHdr5ESUxm7AGpGSKgVP
SzE7+8a2yzA3r2OF4YOGqIkyDgAs+jEgEtGHNrHCi/mk2xgxtgZ/PpDZ4dF+8JbIxJc2zpVomRSk
uYNmi8intchZih8VTxBh2yUMTRMNSaFSK0wc07OOdA28vFdfldar9cf9r7ftEbffZ2IFvc200KQ1
rLo9BiEB6g5oxSk77pvhLYOJDF0tQVKqxuu7M/JLmrUfRYGX4GyH3NtK6I6tkiuzzrQkUuDbqviD
QLIZcMips+X8a2F8aINHkB1yIgNvTUzi0WfRVAwwCfK1R0Hx+5FLc7AdyG9LYuJBIYdJJBXwbGSj
/uRJXuWFj7hDFIDj0ZPsfBDYuZEb2AZ3KmHbv2+mmcQjXKrczFP02CiZDm2nxK4m4FiJ3wnQ6XRC
a3zTj2Xp/ImfyGyfo87SSQL7FHpG8l1KrnF92P/9fXcHYcN7JynyRlbCAJEpzBOrSktnMEaL/B4i
Tfrv15PZNkY9CrUxjDAzoQTcB3ZYO8vv8ClSJcv/hAb5ly6GTkZxAKOto4JuK/7W9U9qx+vl7nug
zILBcb3m+tTT0rrUeUMCJsrU8IToOJDRkrKB03XdP1Ey28AI5mCQVANpaNh+FYnbxbxmP88AEyOm
uJrDEWBjh5TXPrkKE8e9flahfkkWZMDaQUEFQgSNCddyARmnKkIJp3UVL0arFUj97/Jn4YshoFBQ
uQPqEgV4Jw03P7eu6YS/oUYkS6s/gH6BVRTsq6oH1JjW5aJLovdWOMi/E/ZWFphQvhidoBe0+z5p
bg7G8+H7/hHdhh2uDDCb1BoiUDkFAPTVp3m20ytxIfnsiJBLeKGaEMUp83MOZ8JmWFiZZEJ5kot6
nmpAFBvKcFBF+T7WdF+OKv8Pl8YEdKOMjHLM6XzjwfCJuxyg5TFY6WhRsnoK/ABuWuV8T97amEgu
Cr1mdg1iUQVh3e4atV6gcAaueW7PqopWXStqNZpwKMONLjBi5x7u31/iS3OQTsJL+LC48VH0Bn88
KFbrjrwccDNM3fZPZ8L6WMxzWI4olJUVvfVdrc0ckn8m+WUCrGt/E+ke7RxxVlkUg96ykTVAJEnN
QZsea0iTD+JRKe6q9HvCI9bYTm5XK2MCSpaapdZLyP8yMC7GbuiCSQzK3cujZqXfRShwJZeFVwrj
rZCNIakozVOLFcZgjYlzi/Qj0kOQLILBrEH8MmZ7/5NyXFRnQopS5Iag1qAGEDM3IA/z4A+8lw8v
quhMVOnKIJA6Eedrtmd7cSRr/oFqCopf4Ei7Ioe68p7hP1sge47CBJUwH6RGmRIUVUDx2H2IXWPy
q9fklSZQVvEkWoJz6F/JUyta5Zv+vP9J6R7tGWciTaXUTQWtFCD1pGcz+BTymk5cx2TCyjRnQtaH
ADaLj3IEiV3IeHvgf/k6YBBusmmD5Pf4R9e3G6uDkcTlWDT0augcqAYeq6PxldY1qkN9hzn+T/Ud
9JJO9at84ZWnOR7KsiCHoZjKsYZykjRAaDK2kQ2VMo8wYDPnvp11ViSsKoeykktAiYj+Yakfw+q5
S57rwtv3jO3S2MoME1KMRg5MFchXR+36A9TVXgFFsfB6cpqgb5xkRKMhr475lHlpIP8WjnhlnIkt
6J0M4QDpTidssgelqO+DLnc4C6Rv7x3fZ4kXAFFv+jLFLQuxLIdWuZXkZ+9ucdEvvEif981x7h6D
CSziEmuTICCnjEzTVgvJnv+PtOtajhsJkl+ECHjzCmCAsfSkJL4gRGkF7z2+/rK5t0tsa4S6k542
YhXBmkZXZ1eXyRTzY6HHe71ojumS/2EMYXKwMkwQzEKnGzsDyZP4Ai5eN3Ih0nXGyPiuAzunS43y
UM7PYUk9iktgiEhL4Qzc6ll/aEz5EgcmsW8MMba2jUOU3GyTvJkwksGqTmxUYjmyXDeVZCP2i2+9
xV4NUjtXKEkMbi+9dpJvtD+m+WnQidz99XToh6/z3AuBMCtVJyEPy5L3LDEFUVV3OoKGCyXyhuqK
JRCfZ2CQ+6GKW6WH109ebLla9vhHfs5nomazTNWMtfVWo3Cbi4jjDNMJs/Ep6dNnPda/bpujlsP+
ffWQAbllNM8WKi3hsuvUV1N73f77lBtwMccM3dliDnB/TcVFETM7Rfc12Co0z5y/bVsijo/FAYTR
FlGZsBAuGQK/X4Qd6B78RVgO22ZId+OAIR/MYLZqVDDNC6OUDo/ZaXFM9CtUTuFTba/XK+8r5+ZA
weiUodNSuFstGc9SHdxWyXijav3nRZZu2yb1G2t8HvTwJI2iFweQodFDVwrr3faqqW3kQKNoxCS0
WnxctJ2DElmxF+lYzN/M8VSOIRH5b28kxq3/65JSJedWNeHuMvvnINyryWAXBeH2lA3uJQPqvh70
2IXmVlNkZ+lnXP9WmxPx9vUuzX83DzSV/11JoNfFEkd47zbe8nn2IQD3lQ33Ba78PWx3vdvdyPt2
v3zf3ivCQzFY9V+zdZlkYJDvWXZkcFWH+WjsD055KL3smfJQ6ktyAJIXEaZhJhzwsdxV3Y9Kd9vu
x/aCtjFK5/NVnWANaaUh0Mj6E9pN84n4YNQSOOQIpaqtwHkPjAof0BggRU9t8VsdNCtX4FBDl8qm
SoeG7Un2JCMlEV6G0GaN+myiB9qmFP8M6Xwccqi9EYeTjDAX1LPFAdSoZ/Cy7MTv2dviT6CsDtFD
DzFE23ra3i3qa3JQ0RSalQUjcnNJ8FXU75ZxsbOI2DH2238dw+jvsffq1irnUFEmUGi4Yqzb7Xws
q3vT8sVpsvXWGcuIOMjEkvg2WujvVqqesJ5QBNQYjQrbgx5Ts0OUEQ4slhhchXGda9DtSUCw8zKr
jmoaxEqIo8Q30maN2U/aghSALEgvQ4k3sRqQw7jUStiPWO3OuAxTrloFYM9M7W4+9+lgD8Jf2252
ne3h40S9v5xXVnRFjGdFAiqwSZTlnD5EjnEKd6mDrnRwkKB/C9WT+DZzjDOV66O+IgcYkFcasxxk
Um6ofdIwMJf+IVq8d6yt1mZZfRNIrH5SfTYe8UjcsX60CYRVfnmQdp1PCbUTj1Wdb6mNqyltVRVg
EVzQxbDvTuFB8CG7vKMssdO/dXI5dNDVVMmVEkepTiNb/TGVKeaa98Nyu2AO1bjDTAMRTbC92DDI
d9BqLXgdkThFSTTzkry3i+YSG9lOSF+2/ZFw+vfc7WrLumaQW3CY4ZLqdpF2yUwQPBLpc+Lb8apX
gRrWmdC+N5yw3tzcV3wmfkFtEfXFuPChxF2Viw1udFn7rOp3qtzafXpbU05OmeFQAr2/pdanneIi
0WkveeGIcWaX4V0mKwToUVvD/n21NVkQDmJiAFmH+LXC2MjU2Fr1vL39RKAOtv7/Gpk1cKGJMt67
9Y6RR9W+9aDcgIpm97/3O8X/Ri2KCyhCzI1UYYeHgRTeqMmNXH6JNUoFS6eMcDEEWORiPW1RKRwN
7VZu5kszahDUVPxRKvaKWH22tPoeTHInQ9D/UsziseulxwpCcKP1GpmVB8o9p9YLP5SnJ0vodkji
3CumdNFB2WkHI/jhQHpki8AdQbi1Uv1+bjrHnDErm+aVl6XaJUqb3F2y6bVPURwv4nOPcUM1aH05
r9/A4n+RF8kRVRQ+WtMf8yG2Szn3wSziBi1+6ig5RTh/TwzRr3Pw48kRcuyducsQJwiNtXhjJx/a
VHjro+pO7KZzlhqVreSRV4JPyh6nclcoxT3WENttOFElAIU60hwciph97WQTqFFAUNSuoBXgSGOH
oVEEi16Vh19lA4LwyrIXtcGRK+shUfSdOsyHru1ju+mW2BbLsrHBleaLafFFHadPatx97rr8oIsB
Ju4hxTZCstMIJ9cY9UMvhLvahG5TH4WjnSamHaeIDidjb+XBPgnHwG4mOHGHPY0wMAt9mudikr2g
a3KPODLE4vm+6xpXztiWwLPGHdN9B0iLXKg99k52il7+ngEQfHwVJ9i1Iamuct23TWjtGYomyRZ3
gIRQC3oZ15EbSYaPURxbHHAX1VR94nqs8GGGO0JCG1u6ICGrN8ypE5rFfZumRAbsFyWQDxucFwVC
hmzbFKAucBAi2/imguwQJSxoM9U+OLI9FAxP5Wemb8pYB6mk/VWqRQlz/X9/SYV/sM+WOSI6NlT3
0u66Q+ZNe7ShOcNRPYT32sPgTDtlJ+5D16rslHp+/gJ3P4xzL/m2GaC1ZWHETbqtQHKc72o/eFJt
ycnvkJIh6RWvN9CvFsuF6cMitpkmwB704A7aiWni6jYIyZFCpQYErt+QH0vjLmJRkBJZMlCGCaVj
lp+tpAWdppcN98Q5ZAmVn0OkDzvcTdxoudi1E1x06fwqhsD6ct+oF2CrNr+F8oMRdvYkUZx61OLY
8VxdylK6SL0agD0yXnatUtvR9DqN9yVQjVgd+0pbq+MuZgWiSVYp4g4rLMlJg/EAdQjF7sLpUZug
DGKhAXRSZi/MYx+T2A+GJe+CvnoSwobAu20kUEQOcGJMPOiSDMDJJeutL8pXIbX2xGK3QU3hZ2Wj
yMgDq8PDYZHQy1Z5AaYN3vBwwED5oXEqyM4ku3FPya9Te8nhjyQ3aaxruMXmDPp28Ysy/7UIoSPF
1POVfaKNveTf/Xmoz6MWwmlG4WzpfjN+L5bbFJnlgPiQDJW3DHGook1hGJQLHpezdgrH2xqEmU36
STe+tNPJGp62d41wjPd83uooWGkbhFCCBNvTeBdYt+JvceGuAJp/9S9alwiThpTM6Iw76TweGTVi
uktu5coe3pIf065zalwch+kSeunb9up+8bb8F17eWwZWyxPluI9Ms8IBHPVjGAng4TVvmrx15rx7
iurOrTqoBjfa06RSahzU7fBTksAyhzRTAKGqn9yhRukF32s3eGTjhc0lcNJPxFopB+XAptDRRyIl
KWuSTh/SU7zrRBvpnNKvTs1O9SY/huzD/Al8IOrvpc0/PjMHLykUa8tGxNEH3bPeP4WK3cTEA5Q4
53yWIMuKHv3FyB4J2pthSH4YomFa7ex2yojzR24cBynJNKtppCMSHbxwPxUYDLV2IcSkQUrf+NZ3
6wtVfaUudj5RkNeyjssPp3CQIqczGj8zrMIO5Bjkl+pdXKP7d9lh1mVvtNJzZRZ3hOsQ0M0nEJJW
GmaZDQdpULJiM5Z97wo3pgstivyggQXQNGxzdiOfsEvcj3xWwVwiPa9FVACLzzMjWPAC16zsFpnp
CNwKlS8Q0Sq1Ti6qqZsy7PIO9uT2oZ+PXXFqdWJNBKDK7N9XiAMCl1lKGgQ0UouK/SC9yGX9THw2
Fudt3BDvcjArG1IjN8HMhkYxMupFTo+3S+qnZwtk0YIrEDfEL9qq/j3cfHahrcVsTk3wfbBZI9Wp
vPhoHjpEnqM7+CbkrWriqFO7xKEJVCjUDo8iNMnkJ7k8t9WlSwgT1BmX2SW8+oRqWCpFytKobFTS
8BhZqrALz83Le9/7nuRkp7aMw5QlgZqBNSIAy8BB58b7+NicxIPmR3uWKCafRQRa8s/bNBjaShVB
f8OW984Fi6OVordQcHpvdIUjU15ZqHwn5Sq8LE+nSlIMNry/K01o1fRRZ1qgWGKi4tM5M9R5wZux
fRjYh9s4C/xQcaIYQjezoV4RlK29P5wU3zj+H0gDiA3k2RGruMT7IITDzP7iaWC8USHOfqfiEMiu
uB8KZ3tZv2i++/fUKRyOKOhmtMBEzDQjMErzrjlsgYMB/SW2+I3xegUPVJvTL8p2HzbZwVwdigHi
V5NYRRre8rOf3lheBCGpyNWfJmd2oZawB48w2XdHACbPn1jnQaBNrDpZ4paNbxRkEbY/JXUWODgx
5H7WY4G1mVg3ZXRI1MWOYzdXqN4+yhM5SBlRmtGXCnX9Ub0vJQhgBZd0PqZ4wQ7lTTbd4x8Pf7Yy
DlRELapBGI/6QqUVO7T03ohRqNpNlXyVx5qakiT2iR8g1jQhErIMOfMB9wy4LakiBtuGjYOscs+e
TMmEUQetIIa7OsQ6uZ1V3xLD08PnNvC2vxu1FHbWV37eZaGhjzOaFIT8qar8ZaJmaogbjJ8Nbseq
zEFhiBYPbR90ldNBvG5s/vAO44eA1UmsNY1pNsn3gV8ezbvsTbmxXkUPugf75Qs5MUZ9Ng4ejDaX
p0RHINBMsj3Enw3qyXTNgKzKiqaZhgTFAfbvq30RR0EMc6sEMdGA6Vutf00qpIH//3u/tsEtYpkw
KxH3CHXnMnPEVLD7frdt4drmry0wPFqtolejQO1j4E3SHApl16vflo6YxrgavqxtcJimtrE4F4xH
JnyZ0GaTHqu3b7oNPthdfvtIaYGT1jhkS7Qyj+ohRn3xoHno5HjInfyzjh73Al2O0pf5YfsDXm0i
Wq+Ow7VEyAqhVVCZYWIo1V16zH0VeU7Zmy50xzmxXfwks5ylClj/EUwbybOm+QOosGqV2C/KBodt
ejFHisr6Yfr4Es6QQpI+F+TUytVX5OqzaRyszfPYZEkJ+g+WHkazPgoaij+7oZMcKdIPyiV4OQ9p
0eXQBB25G0XJXTIlt3MyXuZEPYv1bA9NsFcz+RGpuRd96R+DtoZz5rIjjhSXGQEZGgcZOSp6VpGo
oAgYb7PlVjefCF+kDLCtXZ3mAX3YYDJD2i87NE/Nbf2MJ+p39bHaB7fGO5GvqhE83JT7azyAlGNd
VeytMHjqUULYnvrTAyNz7Xz9gco9XIta1k7DIckIPgIlbmVWvxkO8bHaYyoOPO/kU/+6Hc1A+VMF
vovcmS70JJn0GDVqZgdknM+QKAVhRgdOMcw55651KE+Vk0MRCzKN34lNvBZbyCD6+l/jP+Vu5WIy
hADjTmzUueuRnmYThwJGBpp9tYv97hjfgajwRL1kr5an1oa5gw9tsVEwcgyVMAk7dWe9RY/xJXo0
dpMjoUmoL2wmmwdpCcx4UyWc66DzsWgODjSz0pppBhygbdxTJsghCahRBcJvTPSul8jlVMaqkWOr
BiNeUnxJdddAAofYPWoh3BkfLauaa6YilYzyvlnKW71KvaJS/THpfhTp8twvutOpxXMUQbY5jh1B
b45V09iCtTh5UhyI33MdEj4+LAcJY5mUyCkjxSNf5GOR2NI++xRltnlGk4Hz/hpM3PJ3gr31Z+ZA
Qa+ENjIieJI4Vok9JPUpq8U3sRVutVT2U4hMBjEI0TJzN8iFHRnTp7ps3GLBg2B7+cwQH6evfwgH
GGZoheMc4y5LlMWL+9fe7GyL/aT8Dx2LizrqRc+FdIGhoXVH67veU+QL1D5ykDQJRTwYDfyqE8p9
VLTeLKu77Y9FuC6f2O3zJi6zGNdTLuxKCEsGgW+Vz9s2CHDjk7dTVQ25VJg4gKrgWfqPrsy8HJyx
ozG5pU7eTtSSOFjB0JXUD/Lw98zj6Ne+4BSn5hPjhXzPjx+E7yrhCe954A2fexeVXV3CqpmB74hx
sGaH+qZjpfZj7aPNxssvljN/nnaSP+waUPKGkR091ygzUsRuhNfzad1UaaYmlTACNgd36XIs0Y4T
mnsrNojTdTWFtjpefG43iueh7wVUrFoNYl44Zbim1CcMkWto2p8h3426uEQlm9g1tPV9OXDRltRY
shCNBcmhvMl3wSGATproypg0U4haAxEHyBx8jB36JSwJp5rpGf8j/kMTRlNeyoEHFAlmPdcUVDSG
zzK0FjIIAOkt4ZfXAcSSZQNRJkjgubWIuWXOwsgYVBTRa1Xt2RASMqfK7s+f9+bDCLeSIRGKfGlx
24zO5C4YdYSq3E0LZtRsF4Nlv9xvo8n1kEWTdV0xLEXWVPZlV2ctihFEjeiPeK8FBRcmWJsUtnZK
IPZq6652NL3wCyTEvXovvlHScu/dxT+tdmWd88RBDZoJQmLs6QcWfFY1jdzADc5ovnNV1BoSf/Zj
j2qUunq6V1a5jUzBfxyo78/p2R0mC+Uv0WmSS2Y1RGx/1WNWhrjNFKZQrcSYvSa0B7m8Ty1ve/eo
v89daWJuQkdUwKxUI9+l5bmfqWQqYYB/LSdxX8U9kzIuoMILAWgKZ6+e248PxDN9gbgnFHoDr3E9
OsjxYIexazUVgXfUIrgrbCnjJVBUEGAL5uL3CFqrUiY2+voDebUQLiyOUfBpBQXvKqasxrIm1g1Y
t3BJMkpjy4VOxfbOX51JkFcG2aJX5zbvTCEuRbiWeo93sM+4+Yrb5WS6IEn7tjgK3laNLdo4PP62
ZWrLOMBYstJSenkEK1fqld3zUtxpJKsPZYODhVqo4s5gTIBBiMmlordldR8uFuEXlBUOBiIlllJZ
R5gxZo/z7JuY/pNMSgWLcj4OAmIhKHKdhbXBoDmtjPdoHhNlbsoEhwKzGhWqrALCTQvibaaOOnRN
+PfVvs+Vu/Ek0CNGg2cjBhDUux6dl7pT+/LddFb2OYRgJgfFsUPsBajj595MSvtRzq5z72rJSsRQ
EnDzzvez053BR4Omy8t7FdfRz0zlAxUKlFaLv7Qv295+taVovXAOPMRZX6ZCBP0SYykvvGHf4NWH
8ibNtXk1Kvs40TzTlKFJlaBYGOG8yEjosXF5lFJVKCVSUxfXM04rSxx2LMMyBGPzfusy4uB0hzHR
u/49xhj31JAedce/d/6vkGoYhbTPmPJMdp6g41OAorjwwt1g2Omheh9NFffaXZ84+o7YO7Y3G9GF
zsGIUReRmCU44A3YS8M9U0avTqrNlKLj29/iSl17CgcnidmrxTDAGuiQdpGj7adT6H9jo7DpI5lp
opyFg5W8q+c8SVDTmo8SMk3TPtiXhwZE9qFL9j2zv7X1GTl8GeJwSDpQlLlS1TV2ogtgM8U8ZNDb
yoxmXfSnOGFUfJGl8FZLZkfvLS82YkesSmeo80NvoBfBiJ4b/IW5plo7iFiOJ6qa6zGNewPgN9XH
XrwEAl4xKPcaPXFZXK3Qr7aXZ6SSxqEKlBBJRTYEKKPtXXrT7/ovyU2zY9z0437M7eLbtgcTNxTP
TLXIcmBmGlyqx2hPsc/bfUjRhVLfjwtcJLHp+imDI9X1Sz/ein3rSPVd3E3u7yxFFy3L0A0R/KP/
jVeqdDTrogO6GVF6GrXyuEAToVGo/DY7ZD/7qqUpmqFiLonnUpF6U64GFXmzoPg+lBYLKNV5sgeo
CSBT+DtL+rDFnUFhrqA5y9SZUjRdQoUb534irvbrDvBhgj96UR8ncQQHiIJDlDwu4AibCB+7Hj38
a4JnT4GKlFx3GVZhVJc2emnVw/ZXup7i0D4McJe3EpVSlqDfECgc+GCP2E9QRmQJ8e6UHvqDDG3E
P9sYnjgFI/x6nZYoLKvFjwIwNYoY+et/bK+L2BqePaUwm8yQR1yiiqbeDHKDhhbJUdTkftsM4dAW
d1dbfdUIY8VKv5r22ZK0uwYCPmOu7+opdeTQIgI9alXs31eXtaEnRZDHKPqXpmRbZlLaVikd86J/
3l7W1eYjeeUV3N1cLckYsxOM2xJ5jqd0lz9blttCVkzBMLXwBX1y7oAmcvLhRPk7d033Anjwpt5i
KYcRkazsZO6t8BBBCgYBUOdnpUPlM6lvyuGErlthorChl9ZwwiCF4N65JbPb13H845RxSGF1Ym7o
EbiW8vm2FUCOH8p2nXhaSzW7sD/0a4T9aQTLirQuanQ4ZKY6IyarMYxlheda8KPGjqpPMqUrReCH
wjP89uDyDBNGj8WmJNHdmLkRwvBqr9olpBNEO7rv99vOub1hyk9kKmqTVGaIpGw4YDBdMs7Z0Nn4
P8Ts/faWQSXkv2dtssosqQY0nkv1bQau6Uh9tdrvy5IQV++2xys85a82l1OmTxApSfvpsBgmRrvk
P/xiHGxEc6TLQwinKMN43ytIf4CFudMmqix2Pez9x8tBGfXfT4bpP9kYB9hh6WRlbx6mIyusIs9B
l+Cu2tIxrSkZkmroPLV+Z0zN2EbvTbWMMLt1osjWduzxkD9SDRZXPe7DFp9nG1JrSfIWUWxcT/dy
rkPdNAHfohS8bXv2VVdY2eHu4i4NZvAZI4gdgtsGHFlKllGJqWsjfvLKBPdgXpQojwcRNwhjdBwO
y1495AfGhEv2GDDc/AmJVpa489Mso9RlwsRybkNpi7vyGKcn+UsF2c/yO15Ct7qXusIBs6DzSSPO
1PUa1co4+9KrizKWQ2kxLTSWyT5ryYIyBqR4Ib/z1uzjzmXSo2yQIvTKfekWfh/a9Rv1Gyin4Q/d
WJl6NSIFqOjDrZhBukaXn6KRGp6+GoGsVsqduTxYIKLNdHjbYbEL9UWYO1sDmUbY1Y4gUNEicep4
tTYh1fISfMqshQLSxl5/KZ/1s+gVu6Z0KJynTgN3MUM/KUyKDCvT5ZMA6S/qVFN/n7uTG4wBjFLI
aitzejst87eltnZ/dKD5vFyTpWihXAwUDuu90N1JAZW/vB6ofWw/n3urIqWX0hCBxfStdzo3vxlB
B6KfIX7o6e6EYc9sV/iUFMz1FNXKKociXTRpZcLS24wTFtfK5VvvlQcZGe3w98pBK1scjoiJWeUm
JOBcqcNw8HKOlNume5usl+2tIo6rziFGFJUy5IvwAk6U0gUx0t5MRUfpqDwUcVz5dFtkDEm7mDhA
kdrYZRveJQ2EiuB4ivEgYuR6e1FXY5jVt+PAAX1GpZC3M5qSdQ0XvhfEqa1Wh06gwO56/kW3TFXR
dVlVeA7YGZIpptkhimZkovEOswrPuS/eKT4LANRTdMwu5GPh+gH+sMmvLhhzY4xR1ZHa5CJD1a0R
Om/7A1ImuOeIoZVZLzJt9U4D25d4WvLfCc1W340DOeSvqyKDgpSb6169fA4GP6P6k687wcdn4nBO
ioO4aROY6FPwiRm7KH2s4r2Zp8S7nvhWfKpiyZU+KxIF0d+S4K4HI9FAccleP6T/LuUnhtcKCfhM
BBYoBiR/1R6tV9+z4Mf2nlNGOHDT8mQRe3S0uWIl3NS69SqYICodw6/bZq4jwcdaOFzTjbKrkxIT
yaUh2ppZ2LrpF+XXBXyAs79tiloRh23aGCbmPKl4FAqGb2RoUA9yp44pddCrjgbNPcPSFUT6fBvy
hEA9jRF8uqhH3STWfIvE1UVusqPWV5+3V3TV11amuBXlMvYl6AFsXQG538g6SrVCfLTrReOVDfZV
VzFkhgY/LW2Qems+VwfJ7S/QOr0xb0e39ioHyXR3e0lXN2lljn3dlTkhn3I5YW0/AtpgNV+GTh5V
HL5+b69scHAmVwvjAEJM/vdoMWtfUVHlkb0OShFU8wrlDhy05bqiLKmCIMFUnnTtE+ZwbF160EEs
9GcfjsO3ukyjrosX5OCkfYAesMZ0y/Z3mB/x9vrHt/lITkriqZSEGKne9CwHf8WLl1pfttdxPZWy
ssE9//psUsRFwwcbPjcH4S1xc0e+tSBBKfilB0rhXfs76cSVQQ7pSohpDfWMS1vt39T8oVd+ZEpN
7A5xUvm6aWlokJ6PsDuTNNticDDJoQD2K396aK5WwWGB1ZdFNQ/IVTLFLmyQt0i74E74Wp91VLvb
mBgfoRbEwUI6d4oA/mWUZGbNWeQCdX1lt+0JBBTwldEJE8MWRJjRARh9XYoXOdollIorZYJDgiIX
tCCJLfTzxsExqia70Kqz2FMVEupjcRgQlUtkRlDZc7sqPpRKCULdnCKnY3/j5/3XDUkD/6sEfcj/
AmfVjoHU1AC1Pni05m9VdSNJjiq5cn5pfoehRUaJ7B9b3ImRgy4J0hBJwTa4k6d5N6hUOvB6N8XK
BBcXCG0O4RQZz97O6zAvHiGjOok2U2CHbESHOa/5LO9r0dZvsgv1Orn+nFwZ587SlOSZoLFuemGP
MuqPFnk14SH2s5N2j6fkUXDbk+BSDX/XffHjo7J/X918ognl8jZgOanga1Xl+LbPDRoOts/U9dvo
wwh3vTb5XLWZLMPh9QcZA61FsW/1v5DHI/DuF3fshyHuZMXaIMSdzPpQj4Hf2imq/91ROzYOxiQc
alXUp+POl6ykWj3HyII23V6poQuje2ZGjr9fzfqsvIK7YYvSbBRo2aM6fMvyus0JcojJHpq6O3d7
k4ijzDMlhOzbiRXm7DtjP6qY2h4/mfiAxpOieJlQ7LatsZ+9ARw8QUIxDoYYtih9Jpik/Kf7Wab7
o66D4L8ewbMiSEuYWtbfgqn5bEO6Bz3d2Sn2l5vlyHhbo9qm/OK9CX9rbRyKVKalBeoI0ZnorL/3
KyVPijf/lV+QlndrF2TZB9akX99mtV28BDaTD6JSwNS6OTCxQrXPoOGD2vVS7SAQc44lsnxNHACF
ww45qhWxbhGkB5fJjcDJYNywIQjrGWMq0P2Y98oX6fu221xvOvs4DjxJQq4OvZLHGD9IDuixO3X7
0bNwvmOXitepxXFQIkV6q1sTclK9PnvCEKKFeLTBcUiEgRTqKxyKTI2a5gB+KFu+N8+0tvJmHhoD
p1x+tPxsP55mPzvLs7v9IdnP3/JRDlZCISulfJiZCuDRnBe7VWanGr8Pcu+2cMttY9czVB+7xlMm
DJUgJhMb0C/O9Vc855610tXPaKNXfNVTT4XuyAl0wk0CZH7xjPz39PNUCkUCFgrBQFTf7iBH8gr9
LIwCL75wMY5gCPqyPG6vkzh0vBB7l3VFmaQoJ1btk5q+xtSrjvBJnk0BXUJmPgq4R6upeJBq7XEs
4kOVUeo6lBkOO6quas02wpXTCPe1cY6qH0ldUC5BxAT8dIUwJGmy5BilZ7Qu2bfMLZ3mhLryM2ua
lRzZhjCCGTi/I4q7CiJVLhSpwyYtsxYNMPX4nEnIyFqpPY4USlGOwIFHo86drCewMniKN9xmmNxA
eyXmpDvc2z34vKjg8eqWmaKkQTNWsVS+5aaqdL2bmZyaqRVumWM8Kh6dtu+9bQe/frWt7HCu0Qlt
HxZMopv1/OpO5hk2k8F8bz1AVvDGerZei5vBt8CbU2BQO2eDOW/bP+JqoLL6DexbrELW0qhroZQR
qNTj66DfWu1pqh7RBq/OD5p8v23r6kaubHHuMmLYFizVuOLyEvzoofhpVsffAY2VCc5Xwgnaq+OC
Gy2eQT6ZleASp8baKO/g7hgRI2BKM4IQ0aqhQaOAf1Ttd/VC8XVen5haLYW7VJZamFtFV9Buf4GU
rVN4yR1UE3ztpmMqK/UhR9M2RhMR7ERH/WF7p67iyb+2NZ7/eJHCsu4EFCRiKHeOI/iomtLug1tM
L1PQJV+7O1emuEdvWy51pOo4bKxPSvGgUrrrwGFm+bWX/UUxmG3vHdjr/+vtVtFZdZGyIoX0KuL9
rqbniOQB3nZzje+3kTKxCmOmLDW35zhO7CwmnJzaHQ431CCfxYXpgpXdW5Ohf07xS/1loMoH1x/w
q63hsaErRCuXYSc5NOfouwqhp8QNvg+JEx4kZ3mR7fR2PKFZ2COlfqhvyEGFZBq9CbkQ3JrfutIO
XtkJkOxpP37JJB9URF7sUahPmeSgY6hbFRw+eETljeJHneKJFdVEfp1LZfVFOeywRt1EgzeEKJjK
NyYgPQNSQiB7Y7p++kIcLcrZOQBBI7ImFBUo0CBb6I1x4wUy/gsqrG2sIMzwLBiiteimtkho+4rU
fTepBzFPT2qoen9mhsMJQ7d6U0tweSTpuVck1DC9tv9r28b7mPBPgfzH/rynRFa3oT5je0YFcZQk
LPsm0vftGO+ySb+vtck1MeyLRgtXiuOOTR/sxF627KkSnGYwnG6u7SVVvyVS64YmSCz7wQ8TcR9J
5WHKk5sl7R9KtXc0M77v5cwx0/6iyDLRyH09abNaAfdcbuIpbuMaZxZqbC+gcNoNe/l7676/zu/z
T9vfi9p6DogSNS7rpYCxpZfszjCcfvnUpFSrF2WF/ftqUzIzauUogIN14jmYPy/xMVje/mwhHNx0
kyRrE/tq+uIbRmHP0kNECUkT+MIrIEWisigp7jo3SLI9mBTuklokAqzrT7TV7nP4Mk1VLFUpSML+
lmzJPFNzij2o4N/7nAMnp4gFqEVxGAMpzEKO2eHvq7cq+FTjNtreGYa6GyeSp7owhEzUmg5EnLFm
2slYvNZhcVEj9IC4htZ82TZ2vXD18f34DLyqJoU4CXhqyKDjZDPq4VEL7dhpz8oudjPMiFOvavaB
ttbHRSThInbGwAZ6kwOEJm6RSzvq/wfy21/cPAoo8DTNMEy+322YhEYaJgTGnSvh5ol3Rm6Lh27X
H5LjQuZZr+/ahzXOD+vMqDSAHLvngJsv2hu66+4sBwyMrnZhAkLdBRwQeFRRJZTrodGHYc4fjSGS
E33Gc6Yv75bpxxKXLqT1oL1TO4SrsPvm54371xJfR50scZynCq0IHYb+GNVvcOiOJbrUYk//HUII
88MUd/UNeTG2XQdTwbIPqtdFJWD8+iH++PucD05VKBmpgr+/tJNdDn4pUxD+i2vpwwR3LenhOJQh
e+qOxzxD5rjwzIN+tl5nN9tFx2C3vTnMvbb2hruX9GaSIk1D5aJOHxNt3/WyXQqHWPAF7dTnOuUK
7MdvmeMuKCigRwlLJcHbBwwNS0hMx2f9kB7QGPxouQOBUtfvw49vyV1WSHE2FlSfAInW7OUhpKtk
zY0yiUqmUstih3x177bDUM4SmuSwLMmTUxDWl88hGHFQtvOaY3TE03B726iFcaih5YUO2RZglBH6
nWA4Fiin0kgjrFxH3I/Px0FEERRR3hhAXMZnmHn6gUndiGSxhDhU/MCoqpnBIrOQos+ObZjYRUVh
3fWJ5w9c4EdF9XkuCikB2AXP4Yvpy3g664lb7Yd97PSu6EJFHlzq0ZFiDbs+pb8yzAGGqeqtoC5I
TTSWrR0a3CiRU95IoCwrndQBscbkKEfQ73mM9vw3y6wr8xyYpHI7yj27y7TQb5rHvD1Y8csfuaLB
IcjQTFFWKhiIrGLtKSlHO7fqFxDfEdBBeLzBIUcsauHcqBIytXNvp6lf5X/NIfEkoByRg4ugaUdI
vQLdC8H0pCF0O6uh4k5qHRxUVP34P6Rd2XLcOLL9IkaQILi9cinWql2W7RdGy25z33d+/T1Qz7Qo
mF24o57omBdHKAtgIteTJ4OcZU4A/IQPxi7ZdS+g3fagil5z0z7Oe90TgepFIjljUUmLWsgzEJRt
dVLmh7S6JfT7v1MCzlKAUadSR6xkxTi5aiuoxcqya+Wv14UIQiWTzbmsrGyPNTFy0uIcvZzbqXIy
rLuuulHTO9AOCiyfQBNMLo5QwaCpJykKAlP8GhiznWK64vph/iGA/tu4mpxl6NOFjKGGRt98XHbU
6W4Z9qs4DUDxF15x+SSDPnk3BiZnDBLU8MkigwuPXDAPg8AicumB3LIFQJUvGvsWKJ3JmYV46qyK
1kDUYrtfCTBLBobCvvvUXPHqSJxVsEDm0jcL7HphPij9n5b6FKiixE0UkZmcWQhNgE3VHkaU1V3j
PYtfLa92MXe2Cx8/V3d9VwvePoDtNrCiCWliCJr3ZsJKWbRyqChZFGU5JmcU2mBK4laDb5eL0sno
dGcWUY8pIhQuUw29qanwi0p/sIr2eUzbyzIHgqCJ3dqVUNDkTEZuZlUfTvAbUwC/W762tMb262C3
CAl/BJJ4kLpJQYxh1ixYSs+hHl769pBY0Y5EwktlL+jKmXiselITmYZAWGKwnjl67Puo7dRnAK4F
i5uTPxUBl5/ATPFj9Rqw8QkWK2AmRz3nw72sf2Ye9v158e29RZcTgpQA/SEF2WGZn6uptalJ7jtF
Flhcgb3gp+pninsGchChev9Ql5hePkqD4DQik2tx1kJHl6ueSkwIWnv9PivfluSVfvaa/WoyG90p
zKyKOIC3cRarK+SMR9Y1StiMOBfWc35lG1kmwy5O4XnwQAvOtnnc5SfrIGSjYd7jmiZyZmRQxigs
TIjtj/IxOKp77AeWvyn38lcoy5FY7nVvJnpinDVJm6yPDBMhvKID1IFQ4K7Vm6ewau4qInnXZYk0
hTMcml4YxMqQbCnAqFjnnpzJIggEr4uw+KYemXVMf6cK2kbgxFZe+/RZF7G8iERwEUbX1H0+Mdhb
Nd9IlRursV2JaA7YTfyuBFgeqGqqohOeyhQGPhllpgTyMd4r+wblTcYQK2oHEZEcTsdzqa2p2mJ7
2ujIDiPiQQfUCRwV5AAywKyJ23V28mi6g2PaKkbDc/AiNU59lkG8jTHxF1Gf5R8e3fvBOe2fAmDQ
SI8fFJVAN02ulTrlc+6gOhnbBC2x/lzvIi/cCfmtth3Au2DuHRiplC2jAWwmg/Eau9Qzv8V+69aH
EsSxobt8ZicMKHX+/sLcW5CpWhCL0bBZ0bCzaumPrjIFGYvg4/L4zM7sTXkcEKdO0UMzeLLpWvJr
3bijcoqyY2yJenHbPu3vI/EIzSCbixGL9xBt0XuTRLZa/HHdfogEcIF3uFAyhwYed4SC9YLd3kkq
qEJu484sFYBLipWxFj+h22q9ri05Im1WDwJcxR32icui7cZTYPW7S+HkIhDypkFZyeSOZZqpVkQF
7i3qj+PwZBFfE62AFJ6LyyBaqVoKq0XM1u1Mv3tKj4wZlj7FB9C83zHKh8yhsnP9c22H36uDse+5
Svs0sGtL2EmD73UwfWNX+uOdbpu25uAFuyLTsantK2HsllfCsDaoS7s2ZwPikz0akpcnWDepxoex
tpyoUh/6sb5JqTJ+JvxZyeVM6KBlwdKAXQydO2uXVN2N0ZVOqfcP1y9zK4UGQQwgkZTols7vPcdi
xGyRE9iLecGYnoL9FuHrqC1+qhpukQyid7DFPAHuCiKrFHuwZH7yuUlkOSkU4C8JYFstptQrUDU2
dueLCBS34o+1IO76gEMA865koczW93cITt2plV9Ls/L0zhLhrEWyOOeSWVIbNiVQTRlxU4qdK7/M
GJybuiC233rP6yNxrgQs72oR1yh4Dc0+G3dT/VoL8YKi78O5j66m6ajmoEOgvrYbL5H7Y9w1N40v
CkcFZ+ErvFhKXbQqK0Ma0iWklq0SXwmFefrmaRRFxhQqNSl6kx/fbpj3WaTECO/LxcvmB7SAprK2
jeBMjJ9UO3XzZe5/Xn9PmymFupLJWd2mWhB8scW7st97Ghx+2rvazV/EVf1LfRKzkm5ZqLVEzgZ3
RkBG0iLnSw4g0ATvkuLXoGxrBcQ+W15SVaimKIBWIHrkVKNUx0FNA0wFZWA+Tc55JUj/N33JSgCv
E6YVxSOCWcYVAzAngkaU5AGbClzY2ZuWEUvsRfsVN63f+5n4LkDf0SaTgLtxaXZTtecGyNj0caz2
jS5q627aiJUkTi36YTSrRjdARRfepGRwphnTR/HPQoSU+Af9+/szGZw2yGGBtYMsvWTtY0Z6Y4Hi
x56c0UXn2A930llU2Nvspaw/HOeP2ywOytYAebeKtanyffplOGsIb7qT9Bz7KFQxquvSHV8/M1qi
EkU1Vbguy5I51xwFXZuE4KFwx9IvOmIHdScINTbN1EoC50V6qwCUOQDOva5DWyeavaA3U4qaoJsv
ayWF8x+EZlNf4nVhJUllW5m0C7T2IDBLm5q+ksE5j3iuFwUpAUPEVi4Img/6MXp7XPPdsP9RnlVn
uqmeRbMr2yej2MXA6EAwOv3RAMs6jaM8AxtEQEIntnxNElXNNyVolmKYlkkUsI59lJBGfW7lKeIX
Eu6G9iYc/xRc3KYKrARwyt2hX6fOOex55xYHa997GH47Ba7hdRpeFQOW66Et4vN9S8T5RF1dSeVV
u5r/wxs1+9ZjdyhuO/QlO4/tm8UGBvQFmpP5NB2DW5Y9x7eB02Gt/E4C/e8nwtD1D+FeQGKUcyTN
SJxlxW+SWy0SExJs+q/VWTn1TwEHyeoG5Zug8IexcIL5mE8vRncHAi9bRfFPFXZ/RR+Vew1Kq2pT
GOI1aGBwSL/oxxxkNfrBuNewBgwcRli3JgIrbTqA1Sk59ykrTdAiDMcp85cyuSnDh3pwhrEVWKzN
Mv7qg/HYmmppg3hhBQA2DrG4jICP3ko+ttTYwlImc1pXtJTPauVeiuYOixTdihTOXIG6JEeok78Q
Ckq5tHK1KjwAF2w3XeBZ2EUwR6MISyT4kjrnV622yqrBhH6aMYaVafQo1T8FFoCZkGun5ExMrMvl
pDUZi0vIccHyv9IBbBV9ufhOBaf08pkw/11ReA4qdTIGSQI0BeRQGBwGoWGntF7X5SJF2QyOV3I4
E2PWgU7MEl6H1mNuT3qeOErR7vVQOkaJ+isNMVszBLFDG/I4pMPX67cqsNs8u4Fsvu1wZN8tO1b1
o6kKajrCd8BZFQzQk3SQGLryWB2MfX6pvPSJ2JUjnr/eBPuv3xxnTkhrBmrPqDU7V3amQ1F7B+mm
egkOtaseZ6xSDG+L7+0rmtTS0/Vr3A73Vl+RMyvBEGZ6YQLjyVqRbPop67BgpHUVBxTr7LggDBEN
Xwm+HR+o60Uw5HOMkshiLqehjHxL13zBuQSPjo/MwSarSUqHgclpB6SRO+1ZRBn79Y/OS/b5oy7q
VwjsCE/jnktyvpgayi1hHtpjfTfmKvqeIhTB9udiZRbMQ1CUQLiMtFyMSMVyRpRn98tO9vJj/pxe
itPkkF3m9a/ieTyhRM5AJjmYlCkr8DDdNHaYEHqtXmSsksgPBSajp84lgiLP5lWuzsjZyyWp6qxg
nLlxu2vHb315WyU/rqvHpgauRLB/XxXlrCVcqgxEs8imZL8aMbOMvZ3XRWwbkJUMzj7SNMpVOWUF
OIBUu7vEnezuaIBatnr+TItfXYnigqw0o2WRtDhOF/Zu0qMXolRHCj6W60fa+jDQOarIum4Slc/g
NTJKSVKBUWbQUycn2OyaTLbVhKK3y0wr7zBXcnj7IGUW2IwT3FyVOcO34mDs8u+lo4Q2torsrfv+
Kwbw0OgZT5rAdW5momvJ3POaFL3Quwxepfw1+7MT+BW2mCBY3s+3zUvtar8KT3K1O9GONMHF8saj
tYJUb0dECESTnTolDrj0wQhkiFz2llFcH497WYBeZD1tF+AigRCaAMBMB29wdDvZd5fKUe/Cl+sK
o269s7VA7p0tY7cUfYDkB2w3sW0maI200Q8MtnlJaxxaZXgM4sjGiM6paNM/ei0/zk3vLYl2wCSI
b1nL3pT6S52DqWaMjNe8129RYXS6xTjnaXRCnPi9seJvxdg99zrN7WVqvE419hWWsaXqdIi7wldo
fEyt+TjPIt4IwWfjYSBtXbdqwTCgenlqhtiuG08NHq5f4bYMg5hEV+Cm+RpFrPSFVusgdAuX7yR/
WMiTqTxfF7E5uULldxm8+ahGfaExGnJSZGdnpvTRrjpV+wk7lMFwLJz220rY1vLY+19Z3xmbERsc
9+PCyHQnQiluK9/7sbioKiN6N9YZBv504kfFQZcFn2bTNa7PwcVOWTR0eh2gQRZcsrvyPnvM/dDX
I3vcqQ45J8fEpyK2C8GZ+IG/Se8L1VBAzDDT2TNmckr16qdAHcim+f373t4c2+rzGPP0xpbLmu+j
91Yt8HU3PBCsqQp3yuG6NNGB2I9ZCQuTSq1JgAqPrJ5K+UYaBc5E8H7edH/191tjyYt8AO5SKc19
Z8SXrOlAISOaevhdjCWjT0BQRjSp8lunIO2yPOszDChGde3KZe7XRfzSY1/R9dsSieFuqzZbqHRY
K27QvpLquQEEMhAti2HP4qP3/XgUzkmYpLRGRcJR2q7/M5VDP17o95hm+1hO3ExdbPB1CByT6FhM
SVYfic6SjCQZbtfoK18xVA9J5GHJQGn0ievDZ0KuhX31Cl9vMHRNmtOmUdxBuujRT0PtPcOadteF
bLSXcYErKdxHImgaReZSKujggOBxv+zlu8zG3hhwxWNv3meubiWM+1odlguPcg6NGPXapuNxin8p
/f31E21+HgXbcMGxpyCJ4ezcVJXBXNc5SkL6rpl/DMqlK0QltU0ZRAG+xDSwL5hv7BpatLRJ3yNf
WwAJaentqEd+Qov/HbGHj7OSw/m6PliUsdMQ8RdpeRwUVbXBwnFXpnVsj6V5iCNw2+YpAunam2b5
UCTKHSHSQ9JOB8OsBarye6D78cdwjjCcNDWdcmhKEBObgqoszx/y4ChFX0th8P67of0oi/OGQVga
aWP0TFF2RD419fN1JWEX95vZWF0spyRLXSc5xilgNghjVL4f9RYdj+dMtD1gWw4FDAaM2eDg4BSe
tpM6J3GON5x8Zy2PaXDSfm8E//taXHZf73I4mxTqtRopWoo4XPIIeSnCP6/f17bCv/999u8rm2dK
VV3WM749ifZzv5+x1pO8XBexEdixMxhYGYXeCfmtWrCYumqO8gCgy7kH6cEbPr9wfkxvG2tbQOg+
Y4xW8jjLN2qjqksqDIWkRU6E/IW0ly4j/1IKpwEEBjwG76jiaoF8Adi8saW8c7Mo+XL9+ra/0Pvt
cRrQYvNyUdUwSaHRe5keXIpetbHKWODTt/3F6tY4TZjLJq3mNFOQdDKIX3uRvAwkYh5bK2x8s37+
u1Ox97XSO70uMrkemR2Y2tOYt54EVBeRc0G3f/tUqqJqLBqSfysW5HWOGa4OXyk6sD7y+IwNkQ6r
KwYn8cDfplF4F8ZXDDRoP5brJKjjBJiCw5oCVcKqguKxFPH2vk2h/2bmVpK4CoGlGepgRB2AeGP2
lOdGBbI5RhpbXNIKfbZ2V/bdTtGmA8HUQUTrG6vLH0AAcoz78GfVpZd50lNbzvV7pECvVKY3Stu4
aimaW968EQoTqWAVI4Fd/viZ47rERmI9QkjVYuEFUCsERCQDNkQIV29vWxlNsXQsUKIyJtw/ipLm
ZiZt3imu+Z01hlswJ2IIBBVC3aa7xjdELcXNo63kcZ7MyuqqK/UCaXc2YF2TWt3IU3wPVt3jMqSx
IGTcKAnBhq6kcX5NwTJsM1NURHP36R+BP+0mV3FRBX2JncHLHiSMUZeA/opKeuzP/qZn72L50bQ4
LqzI1CMFoByWkCOzPDBQjihH3rRxKzGcOgdGHBhyO+DbSS8NdmsUANtrn2AR+XCH/GRaViaS1esx
YoP4EGp2Vb2EqYBQ+x+0UKMwNayZz9PwlQ0AnV2G2J4xJCIWHl7kb/Ub98p8Si7dRVQr3P5A7/I4
O9rUHSH1iMCbrSlrfcbfyUaZRQgI4bn412UqJMNclYxsHJUxt4DuSZ4MfGxg033hi2gFyWb6p72f
i3td06RGTSXBbjPAefKNge0lYKmyXe+Xz5bX4oWnaHbHDubf74bv6S7zFS91+5Pe2aCXF/j6zah1
9Wu412dpshREOlqJbfGnDtOlWKLlR9sW/V3Eb3vZLMT5w4wPOewu6q47jzeMXVO+Q4hp3JhYgqQ4
GJ/0i9EJnq3RFmZw20c0wXbI2nBwLR/NZ62DuhrgFLx0I/V77I4cpsa97vM3xhfYA3yXwX7Dyukb
Ul9qmYzATL7XLDv6yfjAJa/yGAYkfLKOoE7dgaRBEH9ungxTIqA90fEfP/NKihD+UWlBkzpqt4QQ
L5RF6Ortk61kcCFnOtJEDy1LcUGWUINhq8OQIdrRqdHs+m64WfTKadX+ezaBY10Gr0Gsz8dq6B+x
Xduh0uwV2KZVDaVAbTcIBHHhq5/FfdQ+qfpexag8Xi3GRdAJ95a9ehO5pjvds9m98TYGfWBiA3EO
zJvga2+aJl0zFEUDhabMbzUMmyleMmA63cXwdVATXMDaxEZl0NaVH7v9j+QPxfFgPIRE4tsf/G/B
/FPSGr3p0go5janmR8NEMbRSRIfbtE+6hXWNGoCkKEp8VOXFbBsJuy5lV3nsPYbyVLGEHf2EneSZ
kR3sGgDCA5vYXW23pUj45s0aBNSkFDMyoPL5KLzUFjWModNvn/VtI+A9M5BRhdg2LxzlCBDtUVNt
xmreYo/Z6/Uvu3m/K/Gcz1GLxuyLBGdfdD+Kdury9frf3z6eLisWxRZvaM/H42mjMoBNOXz3aZ3H
AGqi8a7NoMN4F8OOubJGxaQoTWvhGNHoS2Q/R95QPV8/yXb6YRITioLVWiY/DIzKKJjYJrhNDWqi
7ZR97GsXrD1wE3TwRF5q80DvwvhG0JJXUiPPVHYL9AKic1vZOf1U4Qo9P1Q8NJ0AK/rx0uQGI1Mg
u1HcKXTpkYLhYbBbEFza2ZfZDR0sE3J7Qey7fax3kZy6tX0CWLg+owUwnhZdtbXi50gzgakUCeHf
sxpmWptAyKxTG5bc1avELZrMv64Qm09ndX1cWBOjx0hjjB+DieM40YuSivJdFin/FrCvBHCRijkP
HXjyVNkN8CkQEKb+dK/dG8cMEC/R6kTBnfETdHE5VAH2dqM21aveEumneUJLXLME7fANrhl4MdR8
LQs/XMb/f9Q5NDpUqdJxJgDIzszG6ncBSBcSLBKJduZZ8994ZlwAEk078LQnURK7gaH4+AM4S2FJ
+VKkJr7a6OR/UDDwFif1qHjEBhmcQA/fMuLfPuDqsNwDW5Q0qkwVNYTizNwKW2o77/Td/wNSw2KS
a5K4d0WNTFes7M3MZk+L2/vmHWU0+bvlGehVwbk2bfrqWNz7KttSUTJmbNlEzn/3U4hHdjffl6Xr
GAyWVQs52EdVCSQtGyad2Vvr0Fs/40Q0z7adCK0kcJGeoUia0skwsqMzucTJvdopfcCovRKrh6Pj
/w6jZKr3fiBO98esGcwyxL3p821kBUAw7LLe/IyFXQnh9Bs0JuAgzHFrc9ntU9O4T8HqRACHuG78
tmImlH9lzKAa+B/fwBnHTC21t3ecHcs+sNV511qFY3XPafu1FjLObZmnlTjePIWNGeUdMkwQgOd2
jIxtpL+IcBfDlmKvpXAaR7NEJiWRoHGY6R0pJjjATekm01ki9yZmpEVrIzco4y15LZBTwLEAjn1e
TAi8Nf3lPD9HkpOjlg5K8AT7HxhGGkG9w3jBp9FunsOfjc3WQxei7U5bbw0TkBr6zZqCQI170uY4
YLpzbIibJaY9hekZjPmH6xqz+drWMjh/GVlyYLasC1x7bOY+9fLajuHUFN/4RfeBV0mCp7CBpmDX
+34qzoGG46yTPEUpanToUcae7XByLCe9sNG39i7xLFRZBbZxW1GBpMREmkYp33S0iinSQNyCeLfR
XWmObDkK3RSMY9cvc9OPEvldDmfwJ2OqU0DXFQw4DW5F4V0SZILxveSE59FN9oazgMigdBnUN3Yn
EafR9kt5F8/pi5RYNLBQr3LrKLvoBnmuQmARNYyEjJGbm8RppvlpyYr99WOzP8u7ufWpORUazNCM
dalF9ynIL0Wy7NNs8mJVM+wor76E0SiattoM+tcSORVqCrMy4xEdG+qXN4ywn2gO7W15p6KAY/0s
P9PvWsnj2w69ZtRG00BenhxLAiCp5eSpkAOIacdv94gWCjpRlgW6Lc4TTaRO+rJioes5u4sc7TRh
sc70wLp48wHB5k49RN9FdcDNj7cSynmmqZOkOpGhslV13zaOYn5LkscM6zhAp3hdTbZNDabwUGVH
+YvwmOaZVAM6GBAl3+t+uq8vqfNDv/0LMCGOhzbf/EoaZ8VnYvYAhqNObEmXLLuU9dMQ/7h+ok13
uxLBfTBM/RWs+QV08dLfpIX+HDbdAYShXjPVe7XD5A4RjbEIL5H7XkZZRx0yehmgE6zqemJod8kh
P39Uf3T38179ef2Eoktk/77K4IemyceshuFUy306fQ0bv6q+XxexWZdlA4f/VQvOaBaznFXAQ8Ld
2n9xwDDQKvH6i/Uw32FNxWP2B2NrXr5pdw3S3/99whzuaCWeM5pRG+qNOaBnMYL8ug8PqRnYVSTq
/W6/7fdDcjbSAJ19q2eotjNCHbaesb3koPcafuGlgdVgti0sURRNLW/GD6ujcWZy1MIlniRETl38
rHVfEtGm6O2/z4ITBWMKGo8Tb1qjVOQYTwyYPivZh9bTddXY1r6//z5vdtNuBO5SR/wz1N/m5K5a
bidZ1GQUyeCiS0mjs9mHkBHogTNFhht3iUeBkb1+lG2XhS2s/7krHvodpJNkNg1q5HhMDOme7IrF
He+kC92pf4afqlSRlTjONNV61w16jdRzsA5T/dhKx0r6KTjSZrixksHUY2Uc6tlojZ7i5ViPjLMu
cy2bDRaVzpTbymJ3Xo2ErfIHDbnuvP+UT15J50wTRjP7vhpxwgKofWlfN3vh9rLtjwbHbyKhkg1L
5WxDVrWNKTUoFZgXZWftENkArpEftDfGXVGQutmBJqh0E1VGXVblIeAhafLaLOEfdbn3opl6edsd
xzT6mo31sYmWXd2CC2XqLolh+jIZfC3SvQosi1nyJR8kp0+NeysdqMhvb4YIq9/FGeg6jOpcenvm
fnWodhNWek573R13wd7wGR9XeGs6wYWGAsGbT3Mll7v9BLNjbT7DZo5j41hjYhMUpagsmrUSieFM
s6QEqdRXLFBIsXtE3YVSZ/eSI3gsLNz4LbhbHYazxUsDXJ7SKbCVfncuj+ExPOs226SZHDNHVNDd
bEutVIlHhRhqhq9mIRNgQ41gJX4MfEaTkTvSF4+oqI6jsuaOtlXZwqku9uqvHJRHlQdmqXbEhOiq
+NqiaNM8Xr9Jwed6e7MrqzMvNJDnGDVRjHYdI/knyAp90ouoFkRSOPuZNhXmkhd8rnDM7D5b7Dj/
bkWqQMNFd8VZUF2vp4rgPG6m/dDmH7Vo14boFOzfV3fVyO1sJD0sSlPdz5Oz0FM0ef/uc/DGYapQ
Dq8QA1eRaZv95KRZgGGF2L0uRnRTnC2QQMY0ZyoQjrri6/29IUJ5iIzv2+ju6qp00iR1IEFt2TBE
7clOvK/9DAutL4z8cPhDxohs4huRLQJ+EIFleHvLK8njCGY0i4Epo7Nxaz4z8EdzG6c2CjHdfkDF
QEWpqT0r3szGTfBuk2ehvWDqfOXRvhU2Vr+BFE0rJRSRYgZqoMyt/+z29JH1VzVH3rcArQoUX6CY
bznBSl6ul4DclgtAPCEYuLO2u2Rx3dhDU/w7vXm7/JWgKgLNbTporJuW78YuOtemKRCxGdq/W/a3
cuJKRFkMuaKW+H6jkTsT6exmWuy+P/XG/fU3sJ37MZSFhZCEggTo43Mu4yyQjeitnwD43SW/LIPb
AuU7u+DhdrDiXfL/pUT2LFdn64gSyXRAbvZXLb5lPuQyYLF8eRj8+SQiithWi/cDcvYK7EBgGggQ
bzXD7MxReT8iraiD/HD9WJtfDEEWUEUUwRblYn7LzOHujRhjtPFg68UpVk+LVthy//W6nE2jpVKq
KmwGhcqcz+/RVA1NCjmhOftJP5xqsHJfF7EZg6uGqeuWaVmo+X/8QG3TabVU4+GyreQ90Gka9hM3
vshIbUfCII6TwUmJLJZH3Q1zUepoB0ER7v8al41c46HxGBPrp6VRAzyYKoZ13h7CSu36PEjTqZOx
Bu6W8ehku+4V2Ft38YpjvBPF3ZtfCfj8/wrjdFwNuiXKS8CyIw0osNp4siRNwAosEsHpdapopFxA
yefO8F4gumqmQWBQ/+EDvZ+C88NG3JBl7hGwpF+aw/w87BdsuQKSFGRoyeVTudfqyjitq7EDDbt4
JITMyi8zOw0KtdVWUBfatAUrGVxYno4R6ciIxsRoWbc0iI9hMLhK3Zeim9v0fStB3Cvthqlk/GAY
M7CXr2xHcMiAl3fg+sYMf5IKHf5ms5sNnPxH4XhnG5EhN5YORrX1MNu5Yxyv8i0jFzbuhBCx38lb
UN1ayeJMXVDNcd/UyNHzrvyZYulaCJ8xWbM9I3+sBskHgO4hUctD+anizUoyC3tWbxjbKoMwNWDL
sSbKV8vZaTTppLciXq+3nuZvoctKDucUM9JpVVWg+0DHxXKyvPgeD9WLVk5frYje1ym2UcnKF71r
bxqpuzcC5TinyXOThy9Rqb1aWu70xXzfTJ0vD2BC1pTDpPV/pLnyuEj0yzBkfjZNu3mYD0YwNmhz
RveF0vtKQwXN222FNxWDWqinmTyKMiNRKSspTGyT7ZL5XJBjP33KDr2L4L5J1QZpu2TQBjloHQCs
bTUVRQybCodupSKbGEogPCZRKabKmAekZ0rWRe5Yj/6kR+5QDU6TZ1+afLJnrbHNzjhioFGkDNtR
/Lt0HpgoT5kR5kONAAJcHCaY62IP4yjH3OnseQdU7B7LknxE0M51L7zd01zJ5Z4ZwsxGjiKcWgNr
eBk7kt2i9Rf8xFJndDMBE7TuhDI37dZKJv8xA9oN81IxqujAN5CtSI7mgUfrbRgjdCdh/2ZTQTXE
TNg1a+ELc1a/GKtaq5lA6g9YSGXYM1Diy8sSIh5cnMqWn+bOFtGhbQe9K6mcHwgmWspYrgSQwe3k
Lq5iJ27zkn1RnMaWbcmVBE9kM6BaieO8wdBRyyhjGGeaGjcAxrkgMbioVX8ja4ptDJk96/lN3xkP
Ag3afjcgn0XjD9PlPOJ0yZeRggwfsLJRjuxWKnysyDwYzXRoQs2lhm6PQ+uEAFpUgybCHIqEc8ED
CaRAWiR8WfnIIFHtpToZPh7RRYQIZSrym7E2NGC0MaykmDy4cUDT1qhYgC+T+6V5JOVl7pxY+joR
gR3aDPFXgrgTTS1AoWMGnmVDtY6GOnmRLB+kofatzBI9/q2HCF8O/LXJhpp/a4NEc9GnzHD/d4ff
kZEwGgjEiY1hCcC/BRK3wsmVQL4vooRmLkVxK7uxoe8lbbpPtWx/XR83RYCME5BahQCKyr11TPqB
RDMmsttrrUcpar5DKhCxZU7UlQjuYRvVlAJIOeOlBaYt6wFYXordqOvu9ZNsi7EANwASWQUnwMc4
JDbUpJj0EsTeEvilwOpc3bSxqHe/dV1UxhyABbS4ZfKZnjGVUyK1UAEkY3ZAX01RfL+lz0ggdZ2N
V8CBc99Di9MyS+YKBRr1rGM2rfbC/lhMgjYlu3L+eSLJY+kqG+Xgs7zUKprOXAjylKS/xczBU7ZQ
R10kdCqjuXqgfS94ppuOk0Ia0jxiIfDhvk4eBmObqUi+iG8eW6cpbMlTHkCa7wb2cGETXcbTdX3Y
zJTANAsWWMwVqL+xATcmDVS5w1hhUWLNSImlM/vUl1UQegLZ5ZumEHG6pYFrgZwtmqW4HVjTx80q
G3UvO0x2Wiza/rqpgatTcQpSafUUhRpOJdc3tPeq7E5wbZsCLKIQ3BhujVfxMmot2qQQYHRO56JD
76QnxY6APqDQRy/zmmeR7xeI5LsYSqL2VMngi2XtJl12ViHw9ZulV2oxVZcBmFT5V5W2mURNCdon
KTYbm1fBgn2zvA6n0M+xgHW4STw2PJPaul/uAT39LrmiM27GNxSk1DCpGN0y+DenRrJEkYGgSc/o
4550ZzrJd52tHbH+1UueRb5jSxlxWopBbUMDTQP34FRp0ccugTIa7bFqH2vAYgzBtW4eaS2DfddV
6pfMTTqGxQKTu1N2BTZXNS/BWfFHl0Xg5Yto/GxzNozNtiqoilJQvrAzr+TFUlE1Y4EzsVFG5Rzu
rd3baN83iqifocir6f/B5rmJ9gODCVI1rGohOj96UtM5pmlvYJ4/WRxLLr+GFeY2wWiDJNQeismt
e/oYIyWxp0H9BR6s70tlnZRk/qYs0VfS589z0vQ2qF1+RJiFoGP2xazk2RY8XJYH8EZ99TP5oRXw
c6QEuEhM4Zx1X0WRcNonrdPuauzRrqj9mQB6LY5LhUxjaGp0AGHtgHReXkv5FlsX7DA+WfOt3t0r
9OX6+baMxFoelwbVXUnzxoS8ucOU0RRf0ih7vS5i02WsZXCPRi6apgynnmHrYSbc5ZQ72Yv6VmnV
wKf9icBoLY17PilFGqDNOBH0Zx8Mpj8NxhdTFfF/bVqCd/Xld9rJWj5FORtmykD0U+bWZcpAH96B
lfD67THPc03/OPcX6UNu0RqX10eParKnyqlp78bsDJ4B97ok0Yk4H6hHUl1iXS2Wg9H7Jg1tqdq1
6dfrMrbVDfhMpFwocmicDGWghLQ6bo0EXhY85aUgF9s8gwrCG0SqlkX5DClArQ7jquinWq22r9re
DxeAPAbD+8Qx4AR0dA5QzecnBYxlaYeq1QH77jLYLiWyKeCnItPD3sVvn/5dCj8gIFupibWZIKdo
YJqNxpVeSicGwbI624pjwPYIcU+byAdtJZIzP+CYy81igu/50u2iQ/UDcSVWPyVAJeln6N8NdT3w
Tg22eEvupmasJHOGqG0Xw5QXdHui4Zibz0Eq0IyNvScIvVYCOCuUY0VNXWXYj9yiPb2A3V/t7O5U
u2w1XnZktGOFL+I+3Hy8FEyDACRpmLLk1J0koVmELOqT58JWjNxu5btK2cVqZMeixS6bqr+SxSWE
ba0SED4wu0eOQfFgLYc6fbqu9ptgU6xW+/s8XHnHlENERTUqHdGhO6PhDqS+8pViyCjEzgTG1540
/0fady03rjPdPhGrmMMtkyjJchp7bM8NayIJ5pye/ixo/3tEw9zCN3OuXeUWiMbqRqN7Lds4GTuM
mLuK0514clPboeT3D0Da9z5Xkcmg530B/Ogg9KqjPgkSoBcV9TPJQ3WSp4266ZMavAa8ehYu8vST
rzIjBWoySopJLnfMDlm9K6v99e/J+/8MtoexPNfajP+vla0Laatds/QcpNrOJldrYFxQIajfQ2/4
n+yONhiiMSKFNCIYhuzsYTwqvJvOJmqtDDJ+GA56T6oIPq+j6y9+Q9XNSx0jtZUDBgA+WS6vBX/7
IyqYvwV9F55XmXM958qYLxEWWM3qyQyLl1zn7dPmMca17V8T9Ces/IAotWmQEdBRQ39RS3wL0VFr
8frhVx2HoGWrUqGtTDEuJzeDEOsqSnyd8tnKnjrrU70c1ZJTqdgq066tMI5HeyVHSDpQLSvKRNQF
DSbY+bQ5vK1hfG/IxVIYRZgRshszPOkKJ9XbxqPV12J8rTXUQSh6VLfpW2Bz32LeTHy2bsNDAbnC
IhA869l6wBXmJUJhFrq/P3njsP/xCwy0nVLqjg/ccVE+ESEqDByvV80lnye3fISMEZhRdOhOUiav
5XHwiGOhUVk/guuA11qw7ZoX+0zYJBOZoXeCsDmHox1B772ZW08XDqm6t0LJ+Ru8uhhjjpqCzsER
/Z6ySxaEMvW79jev1hpu8f9+TeagyQLoLWcJBmT5oMq3crTLel4eQL/Ih6xqZYM5YQRzNIZGa7P6
ST8YQeKHLjpWXf2VyjjwWnK2A9bKGnPS4hYxJEvQ3jTgMl8/Fr65t77SWlkHlSYus+A2ely+H3Pg
rMiYspjmAGb4KRRfDXT/VtOpxJPodUfgLos5eJ0Vh6XUoezyjx5G6lk55M9Uu94Xh8gtv103R7fk
2pYxaYcVaxnmgYC/8hRI4Ws97NBzYF+3QX/xFRtstWzu9DTtCcZWx9DaZ1nijVGHN27pQRNqR6hb
bzGkp+smObvF9vq2dSoYkhqidaI5mYWrh49q9DhEXG62bRj+7RXnzVyFL6OeRC3LIM7ZH4zvtDGz
Oer3GMbtffUVwBH0x4mnw7cdYC4mGaRYQGBr9RB2gNtHQY+BWMrTyNdkPN/nru0aAxhEr/rYHBBh
1Dbfz4myz8vwJjaWg7bEXljnTgw9pKKDeliTPFZxZTdGdRiG8kadFk+yWjuq0JCFJ+elHwPDrL4u
4ujFVnMQwsG2pMSPQ7I3Ep6283bx6wIL58vKaktKzZJHQrse1V0I+mOIN+VfmmN0sPDwZTm9GweS
ozkgVXiBnNORFzQ45+lcEVxZn3ojS7oQMKF0qp/U4Atb2kNLeMGR598MGo2NJOlZistkqR+V7DSA
6h1qWbySwjYW6apsqnhcR18QYwblQ7UwDVyT6Z2gtcsDBk3w5FLu56c5+HPVFdwiV8YY4AM38JxU
Ixw7Hytf0cLvpdLYeVzypjc2v93KDgN5hWD0mgnKNbcYLbRDRLno5Eks2gYu57a85MF1KNr0CB2c
B6JqmHjBYoJiQotMcYN7VVEKwWKO6NgpPDwxcoIvzwxd9crxFj2jZCkWolL+RZ1eBXKaCOf+sfnh
KKeXjroM6K8Y5Mm6yqiJiQ2Ss8Qe2kdZOLXWU8zjV97Mu1ZmGOARhrIVUtAquWlCHAhbmHlui2ZA
cMcvG50Tm7ZrFytrzPYYkQVKDwHbQ9/Ilz3BzHbqTA+0dxmcRs+WW3o8jNgMGiuTzFYZgzo1bY1T
1c/WQ6MNn1Rp8f7C6VYmmIOrlK2VCiOqaKbQOnOt2nH2IsczJ2ndZKw5k639n0cwRxZd3221oBiJ
XEV0hj05qPt8X/vVjieUynM95syiX5pESQbXqy0MH3RtEC+yPYj1kzClj9c/HWd3WN5TeUANNK1o
AdKqwK5h3gmN+nDdxOZZvewO21BnQcOoMuijfCLsCjDIqt1e4lKeco4RS3kqCAKI1CIYmfK3RPei
RLFpl8FYPChcFplzh9WHZGG1IgYaBKNN0j6mzUnnh5xz+QjcGd2LdgvSX6/dg++no1NdJac3kbdb
DFik6PpCuyDibRRBaFmRnoSZJ0ex/SHxfCej6E3FNd4jqyD0mDQw8JqWTfFNY0GkRtVuZ3Uc3XYg
hyJGB9R199he08Wg/N5gbk15ZFRoYgbXn02gOhXpfxMs8KL775KY7Tq3IBgRlrRIkx2Og70UrZ2N
3A5m+mk+usXFDrM7JMYb8iLAB0nW7occgwBLBYrERHossvaTUGl+LGh+p8rogNJPda0+Xf+S2zWE
1UIZdC9zQ00jQpPYU7FPwAOe3OioYEQHNAfYOnpHULDToEBFS3bVF3Cdc16ceVvJQD1KGOoUicg1
INPkmTUISJVmd32N20naao0M1iNnMqSsBEOtItntr38GYZfbPAIxFeozwcDjydlGr8umMqAfqlY+
pwXO+kiWQywQj+T9gVQ6ByQ37zmrZTGQH5ahoBgZlkWJCdBkv6NcaJAv4UTK7SruxQ7bmVuWSS/m
5bnNYfRC6OiGrvw2HGgbZ/EQ3vIAa7snYGWPgZMO7cdEoQXCf1jeQGmHhtwUAke0U7W+T+w5MFyd
t0qKGVdOosZgipHExRImsNqDDpbKKJ5ldXEEynv+3ZHnkiyN59AOSRMTJFXqDtqX/vQSneZX+o5g
3YtcXeLtMwaFXKS3kNBm+38auYMYQ4QLHxnQ0BDr9sx7//mP9fw2wVYwalVt49GAy9MuatrqK73Q
zm1jBxoBruT4dq5zMcY4SIrBiLJBI7BrlKWNu3Pe76FhbU9W7F5Hju0TdjHE+MQkFkacGIgzVT34
KJcE3VS7sd4FitVkdqP392hx2lki7/K6CSAY1dJVxVDAEswAVqP2YVdVKMRLRr3X4sqTpGRnyoQT
5Da/48oMg1NSXqVSPWPCMtYf6/5JHE9tedLK5+sfcbveYKp4MFNUTEiwbVKky1O1S3vc714lTOko
AXlWXQhW43Emd3CVQEGy9MHE6xpudeKJl21u4co4E1/GUu0wktmhx+TQ7PvdcJTAAqceeST9m92Q
2soOs2WJNQwTNNJooi/4xZ4yxeDd+ocFQls0NYC5W9lf/6zbR25lkdk9JYMMVNcCQv4d8EQFx1PB
pFV4xOdR7dCf/wEdV8aYWGOGsYT+R2SRRfFGkpOVnOTIKQBWYc+5Mm37/m9vYaONUqtNkiqwpFUP
arpL5Z8yr2l+2+8vJhj8qCJFAybChDyXJ7EqvUax9mmnHnTlb9TgVm7BRhUZ6Y0ux7jJmlFr59Zj
nz0vFpdZahPgL7vzIZoIqhGhmw3PCpD3oCeMPokru2UH4gC0d0Y+77a5nROsLNJftCqmjHGWdxkB
jfjoSH711v4ku87DBwUhEu0U5Lkf1x71mpU9kA52Rd8DQ0bH3Ol4SY7d6Nnw8HJ9Kwf67d/1Qa7W
x8CGOcyo9tHOp/B5xgp7cHmfE2HlgZaSs5+8h+Qtr9fBrYhYI+n6B9ZykD1I0qgBplJMoKcFqm5q
bMdJZ18HjS3P10WNjh6hlPiBPbwvoMC6yDCTl7u2R0ViyWyhfNRRkL5uaBOd1pYYB1G7viwhlft/
fXcdHiWbI3j+VD87FKeydXg8CNsf8LIyxkFaqa5qAcyVKCsfQtOyB1yjBG7JYOug6Wj4xogfRqk/
UJaLxYTxjQ4oX3VBiHZVgXNZ34LZ1f9nGz7RQdbOMy0gJvLnSv8RTaU9GK0joZw4zo/Xt2jziyEi
gQsYgyIfKErT+N+JAamTU1z0BgyaNjc14Q2LbIZGtEb8NsQEKsis6/lAR8Jpbih/Rl8cmjJooNJt
Wvbgz9dt7tLKIBOswt4MF5Mgr+liyHQ9CePT9S+3iUaYmTcN1AdMSHYw1YFKDIW5itCtOEjmYydN
HoZ1bYlOQPTe2PxKCaTKB8vwMlFyhLZwI42cmkHaXf8Z28u8/Ar69xUmpmattwTSki6mM7Py2Guc
MW7uMpkzpXSDJOYzxqtp8bLbU56wHKArHRQPo5h3vAmzzUrz+rMyoDvPujVIaNzAhbZ8zCHHUX1D
787sU62I9A68qF7o8UTQeB+Rydsq2cQQyww6kwKHQDS+hdwBo838d70sxv+hR2vNag3Qnfxwh/Fj
VzmirfEu9guM6kWO7GsgJbYQO8VjceI1AWwi/spVmbMA8pNsEcDp6dbk1FbPVfZTnX501q/rrsjb
OpXpjTOEMcWAI9ZI3+TbRzq7S2WJqaAcVefJ39SX+uW6Tc7OsVVHqyOCmCrwFr261du7ZH66/v83
sfjy5VTm8ifJjYmhaxxypX8VkgdVBwajXJQe1IxTyNlG4t8HWWXgREoQ/Fvww7sotdiF3jutfE94
bVfUy9gMfuWFKoMWxaLLYThih1or/2Q2UC5sMxQEQPNVkJvKDJ2MJJxOL94OMfixGELely3lblYI
HvXkm0nmyaFsBxcQ6uDpEB1yH4gsh7Eq5k5r8c472/IXqrqRn8hpflM/mdm5MTN0eEMr2wdaE/Fa
aGqUSZ/BjDAJsz6ZGngeKBM/k0AKGsytlDtUiR/RYuN03uL1d/mn8wPZjneiN/1yZZ2Bk0kWI7kY
aI6AiWLdPJoRcbriuAzfyKRyLmObO6hBKgBlI8q3w+wgIUTGUAiyuAi6YcmtNHEusR89H/9XBI2P
iHZ2WTGY/2+Acr7RMGTitunyMqTFK+LZXk0J5yhvtJa/t8NEFgwvj2DAkWnLwz+9eoJTHeuTDh5z
9x8SJuFteEbz0FH8xqtnfvyG720z3qIWYQY5bgnXIu0pDL9KEidn5H1Dxh8qLUtGAj0ad0kxhZmn
b9b0JiT67XU0VOil+D1+vF8GE0gUeWgGS7bAtmoui5OhaK4Ixk2+JP6kj3uE0btWGGxF7gLRqnZi
qTuoLTlhPLtkrh19UQJFqY5RHd0VueQMhmX3AKBOq+2k0yDfe4/ZiUepK18not3rufIoZoYnpL2T
doWnZNWf6zq8Ww/7iikKUBIx61ZxDbBfTq1up8NBw0PP9c/G2Rz2ITMxil5LI3w1ItwmwrGcjyav
mrEBge9XwgSqZNR7pelhg6ZplAQA0pfHxCdQt8n3uh8fus69vqqNEv17k0zEqsrasvoRPpcRWz7J
B+mG8j6nD/kzmjMpw0Mc5ArlL9pdN8w5Syb9+yrlFYZGz1PcZly1VHxLLPwqC73rJng7Rv++MhF2
oZ4L6PZ2h762C3F5atTCrnOLc2o/huP3X5BBpNjo5kUQJQXDQi+LpfwcxuZOlQmxtVh1uxnEY10Y
XF/ZRtx6b5NBolZtqpDkQMEOOBh9a71qT0Wquhf1B+obzvALsxWHxGm96S458J6ReN+VgSl07ZZm
k+O8yeAYTqcnaSg9zGdyPPNjcHy/RAalpH4RrcHA50uW2wb9MLX8U4V8mb6XCMcVz7SSHwHRkE1Z
l0Cqcj6WK0epxGiM+hBngJK4kK+KP9yJlFXlm+DV7vxdL+0cE6wp5aHigfH2Ki+mGR+NRCG3QO2r
uLF6o7Wmt1S/8vCtqvck4YwEbO6aBFUasElYSLIYS2hamKp+gZtOJHeSWLMl6YEUNQclNw/Dygpz
GDq11BPJihR3EQXXSvQj+gJ9KUz25hg7TVLspkr5dP0w8EwyZ6G2hkVaukx1a2hD550CVubWjXP0
SMfRflFUtzCnl+smzz21HzxmtUzmCKBGolZlKiCEnmaPyldhzNaJnihE81oFN4FyZYo5B9piqWXe
4rRpSew3FQniMOK8Hm064cUEG0ANwzSbdugVNzE7p0GQnlUdrVRL8top1WuVtH/O9oyzvTLIlO1z
MemJGmWKC5XZvZ6rx1I0vbTg9ZdzXJ5tC5KIJQxhKwILq6AEb7BkulX0568c79fCBFAh7gtFLQy8
cZPwOCalp5DOrbKSk7/z1sLES2sZBz1eQsTLMXPKOQ5mubGluecEs+18YLU1DEzIaSSNZYmg2R+y
G/VA2aXyhykw970PLoZfi9eBRr7knSea2Fw5TyYDG3GPNrGhwE6BDoSOVVLirqqzJ2d0tc98bkv6
766ZYyCjr806BROa6grWV41UNmgBnDH+ouY8BmueIQYnlK5LzAqiP65gfkVuPVlgzjQXEBLFHNzl
oARLgzBVEdHMnKiuNOb3pdl5cj5x7g0cD2Qr2q0gjWPXYi1atY/Dox7tQC7IWQYHiSwGGEzcL7NU
QCSWzKDof+VG4YzjpzB7aOXRv47hFDev+IBFXXIV9OVJ6tFmCQzK9NpRotCXFwOCQu09iLicJQxd
pSEuLuiv181yohWr8qiQWaoUPC+7hJwE5c7Id4b5mQz7jDilwalGbbQqUmxSJZAIYXIYbMXv1xgL
Cm52BbaM1vLCXyruEwNmu4IexD7t3URJOXYGRjd4HAAbb0bvDTMHLB2nsUITs3JuiiHe8g38dFVu
q3eg84SGudLvr39VrkH2oIGvbZ4Teo3RYnT3xXah+Zm008ob2Zb3nRhUiTe0e65O3fa5u3xhJjqH
4QyKowpIgnnzbEntITU4R4K3NPYZPe57Aaxw51xf8lWn3uWOckv2tN8tdHhCjNu58MVlNOYEjpi5
SUcQELnms77TT+SRak1U37pDeRPeUCZFaE0cUncMJk5+yl0ncyCV0Owgl4aTQQcw6HyReq+cBi8O
xCBz/lxT6Z2Dsu/sLero+VQ1qpv1+4nc5ZPfNpy8lOMaGhOxQ6sUWrHCZT5rT7N01JO36z6/jce/
XY8l3KlNMYZcjowkKjrV6HbL5UdT43HE8yBEYyCk78ZxEmXkHXQEazyVJ8FDifS2Omo7CW9H0hu5
0yG6y0UQ+szwEZ4vq2MQxOyaWR4VpFUi9E7KwxRoJ0qkzJ+t3A7RF0MMcki5IuhG1uA22/SOgFmu
gvQPptr6WtU9/c2O4akR5F2G+qF7zyxAPIAnTeRw3aMc/cplgOLAq4ZtDCpQ1/5thW3gE8ZOzZos
URGnLX+AZ0+SfNeHix+REDT/SnLo5uSXnEpeRmTOTeI/LkYX4wx8mNIozqkFHKYvxDjEUI21INaj
eOKRV4bY3riLKQYvikKOE9GoFLfX9WAwlre+K5w4kR5aize5v32UL6aYHB+UfKogFcgVtOgo16eS
+Ncdg7cUBirGOFqEnKaJZnmsy6/gZLQLVN9MXnsRbx1Mco+azZiqDXy9GhO/M9o9tMl215eynVZd
PhVd6iqtKuc5avUZ5xZ1qfPIJmVo4vO8bIPfxQwDDxBplK0qxY7EFACJ7E4lhGClKri+mv8IShc7
DDoIJsE8b5Ojy/FhBE14vRPvB1xK0N3zP6RNvO1hkolcBXOmHOqKW6qHSjuE0w/OajgGzmXF1eak
KUoJKoQyzvmg5OJt9z46deiMlqBpkjxYLi+d4Dj2eWZhZdDSwaQh1wVqM8WumdA3J3wX9e8yabzr
K+MtjMGCDu8ZUgjuHMhHKQcB/RmD1LrXTfCWwmBAnxQNJpEXpCd6YC3HNP6upC9zyiugbbRqvINv
mS51/cl66JJhKp6mzlFgfCOHfBfekP2Eizd26I0nT8hbFgMJsZRkWqITHKL6vh2eevlHUmGMueWU
L+h5/BjOf58jmYEFaUn1bKBxYZ6GYBySAImRI1fCTZWHqCGPnDhEj+U1cww8SLUuo1FjBodGA6qV
5kWEbKZw6IpAWe70lqf/wd0zBiVIn5l6kwL0MN/vowHFR49cQN8jzy2Gpz/npnvvIgxONEJkdAVG
99wGyqMDsY3yOCuEs2ObR0oGxTCkP0CkwXauCxpE2ft+QelCvhnRECVPvMv+9mdTMMYANRPMXJ9z
z5WrA7qHtGngFKOzoKEGz10H6xZzsLa1o+Mvf95mgs+2Msfs0hSpemimJRKGUfFGEvodeieug8Sm
m69MMDszdOARUGqcpmQanzKpOmZZ52Kc029U067jmoNJ26/hF3ssoOMhXDOLUcSru5fqtmBrQXQI
0TNM0KvT38yVHe1FH1u4XxI7uVF40mm8HWTxfZCkps9q4O7gT6+zBxVoR0DbhvZFOwy7KLZ514LN
sL9aL4PzeVOoS9WnWK/x0pGnNLszoh/Xt3DT71cmGJwfh0jLi4aamNwwfyzE1+v/fxNwwbaMJgxN
BZcaA01mjSbEfMaWWc1oV9Jzia5uEaVc3rPIduqyMsS4O9HmnOQ0RaLFn+4+cacg2hm7JEhQ9dEf
r69qO/FfWWM8P42KohppfZom/oJN30TA37svXf6A9OYhu5hiC5GmJYzVskyKa46ll8eN0y3CYmdy
72VDYRuLzKMh2S6Krywytxqi90NiTHBz8yT+QmHJn45d6Yp3um2e+X4iF6rgDwOPunH7mXdll3F3
kow1+N9VfNTU15/PHIq+hXdeyKX45R6EdblNnAGjjxbtPgz+vJUdgLkyzxwFaLlIS0VQeRqgxFPm
tqx/L0cer8zmeVsZoX9fBYEyUipSyHBTqzjRBig1LjjJ4ba/mJqE/FmyQOfw3kJb63kCuXfZrVXk
hp/z6Eaz3KbwOh50/IefXCwx+wV9rrpowFDvmtnnapy9YnlpxeTFzLRXU5legF2OrkinPAUFhwS2
gmlwqybbtxAoSA39V1mbf1GzB7E2pANAhqWK7MBWauSjmoDp0J3qdidZ1cnKl5dc64Lrp39rD9dm
mOyuVuoohw4NKEbnl6S4VSrOaPF2nIEOwr9byHji1MZpircUWhscXNVpnTIF5zlx6IiUjoGzO54e
2ZbPoCNQNS3aFP5BNU7Src4kcgyfIfvS8Fv5JtIsu6wPuvjnpPGQ4LiYYus1DcQRVDkBW1khpbbV
+kPx9frubNbwMNEFeTpDk7WPckBR1+QgbQEf2g7axTvphjzIb2DE1pBmVTvLBe81raxFLu+dd9Mv
6EuvZkC/4oNYjRHOaUgE4Ffe+aHoVxrHvTdjHBb02wAT46wqKfURnge/AOk4GPMssAic5xC7XeTy
7kqb/Vlrc0yQM/S8qpYOx4k2iqigTzH3qZOeyE74SmtccxDxuAl5K2QzvFkv66EQ8JKijLqjF/Kx
1NAMI5dSaTc5OUWtcidH0r7KB68xa+JgWEK0CXirONeBrcxrtXQWRPu5njtZHVGPNT8Z6p0eP4YS
B6c3cwgNIg3oE1UVSJswpxzDUp0MLlPca3DKZ4+y8Os3lAa22P1NaFubYqKOrjaGNRaomhuhYoOx
Gp8s8eKocTlHb/ME0BEtIJcJyR36WVfRTe5naPAM6IeRH0woNjT7Ar30dFYWE1SyD9kdn5cibzTw
A09WJhkwlsOyqnv6lm6eBlc/9LvwXn7r8PYm7HI/glZT6v9NM9/aJJPTRvFilHqL5E/JT5LgVTxJ
lO2Dt1oTc86NURQEkmNN4Qnc/BnoRjPfuA199VPx2ThAtC+xeRGAnmW2hLBeE3PW214w5VbC/Xc+
nMlN8eDxvxQyNwPNZWWsjFAvdaYwmJEK1gzNlSIdwmWN3eJxyh4yqA4LSmhfd8nNg7wyyGRDBXIP
rUxQA9ZIacumZJt17tcaj6pj65qz+nwGkwqBWYiEePBAU66xT6r9KGt2GR8b8udzkO+8nSXqMlXk
/GBXR1ubmoMgtgl0JT2Cb9mdLY3TG8P7cgxmGFKfDkINL2+jBzX6EaMtioi89fCOL9unJ6ZiImIA
H01LN8UeFLSf1MSuv3dg1s0OlqthvIj8hTjO+4/IQIZeVOIyIYK7oLnXqy9IS/X523W32w5kK79j
MCJftFDMQ2Th/3B9asEUGGivtHaZl/3kCaxwYNdg8CKb2jKyUvAX9Ytn9qelfLy+Gp4rMOAwUs5N
7dyvRLy0Gd282i/T8Dch9/LF2LY8qVySpoB4DLQhKjtWtIPaxw5IwTjJOw9c2c72JSlNqQ9RtKI7
I3qIUAKqOIOT3U478Yjc+pa3PduRfrU0Bh10tUoVSUbB1ChRo8JAvZUGff2lDb9a6lGFaqIIbuxh
2XNf2rbh9veFiJ33THM9yRp9QLnbFJ7GSrytO/XY9aBULobJURdr9zeOcrHHYIY4R6Y+0f6QXD1k
xoOQ7BW+eC715o+h6mKESTIqMyYlSbAojPC/hifBskGyFghOgbbU8Z6q77SlHQfyETopf8EfQLHj
YpzBDkSTqBJLoKIV6DvNl4LcicBWAFlTh6Y3PNfZrIms7TE40oemmaktWm/VXfwDk4k+WGEDIbIB
kwQvc0UweFBi8CrH2pff4toWeS0R29hyWTCDLWIrJ0OJAiKeHm/7VLDnkNf6vllHWK+RgZey7MLK
yFDghxqyn98KduHnO3IwHkO/JlRoImh24eNU2ded9T8w+vfS2NlPKc6yRabXKWSru2m/BMVRQwuO
5iSewdVO5XxHduqzlkWiZxqOxkLceniYh1/XV7ON0ZfFMBhDKBGDWiDRqfP5rbGse93MH8ZSfrhu
ZjvRuZhhLi29IRIyRzh8dfzLFHSHvpMs+Z0FJs/rhjaLICuvYOc+I4hrKSN9WlfuFp+eNMExKDeI
gwFCSKTxLhK8/WEOWjOnaqXQBHhYbk3lMdU40PgfQcCE5pti6qhOMZkoqINBnSyiqENLxvVjC35n
qsGR38sBb9Jy2xcuphhfKI0slvQSRcaCVEE9WV5ZZt9NPeVVbLe/2cUO4wyaGRlJGgMb9PJWKF+i
gUNLS7/5R6S//H9qf3WdLMsCah8hXABC1XZMvrbRp3R+1RRwMAwyx99434yJKok5R1Mj4zY+6HeW
9JzmNwm335f3vZjgMekiVJtNBI8yMr12qb8P7cyrftFvfu2bMX5c9mY8WzUedGh6Q2tEaH05Egd0
KehFxaDoC+eYbgPCZY+Y+NBlVW2qHXyg9iZX/Do+T9+ST10AVebv/xDDISzpzl/G4YtZJmbIVRmq
Q4vjKoMJXPYSf06O8qcOwVC24wdBc8KGk59yNo8tXBqVqKVJqSqQJfqSS58H2ed8SY4HngFk5e1o
lYsHPEIg1D+g5dypzyORUPR2ex9JjVO+/Q/Vk01vQS1UtKD+JRqsjnAFuvlaGIAUnTuh0lxQeqLS
Sb7pdnZLh+qgu3R9lZtf8WKQLQA0hPQd5AmRP42KO2N0lRSqd93E5ndcmWCAtgzrRSYSEnxjcMxw
LyyO1nEaLnirYAB2TNtKIpqBfizlW6yAKPvn9SVsHqrVEhhgVSpTTeMUzX6DlDoKGaGU9jPUGifn
nV76Qz+gxcoQXejK5yJFkFQRkrVuKWZPemWcMkP3dZIfjBGPbKn2RUzVR0QzJ+vruzLEC79pcr7l
dvq3+g10P1e/IRnEYhxoijs6vSc7lp96WWzr9ySBxsjiJIH8UkM88sh9cNx+KVhZptuwsqwbY6+m
JbaRKuGoHmg/ftSnHA8t6T60IyfFXVCxoYrOe9/hbS+D0Vay9AS6SehUCIp98dbuYqgf2+mNAWLX
0MbI0TH1+6PI60DhmWWgOhXCiSRgCHbT6nud7XPFdKaK2LPKa+LnHQ8GnK1SkayMVql0aZfr9wpP
GJjz/9lSQUzkasp7QHFKAi09jCGn9LVdI7g4BlsjSCUzLjOMPSJXE3ooNtMCbAxvzEs45OxOOz4U
89bEQEraJWonxPhmjfI1b90oeboOKZvNM3iY+hfqTQZT5liMRCWGs4uHCoyVjUuHHcpTejKeybOy
o6MqEd7HQrzr8G6x22uj4gJo04LgNuPvNV57KYsFTE9ujzmHhkP4tO3Yl//POLZQGR2633CeJmMf
VbtZluxeC5T+7fon5Jlh3HoG/lXtuds7fibkYbGORvutVp6vW9m+KBi/V8NeS2cpC7WR/C4d5t50
jG6oci7xeUhEf/FH+L+YYkLl1GtC1pcYhTWX4RDXeFqO4z1I2/xiEF51ITpZ2VjYZi/wslTOp2Q5
itShRou+glwn+hXdYgDyMT2Eroni2A1EpXzwMKKVhvga5z6xnRlclsscAXEeO2USAYBD+DVTcxB5
vMbyyLlIbJcVVvtHT8MqqhSSNaYzyPJc45OC9khyIM9UoSa9B5kgd156u4C+ssZGTysa55oSdWT7
KNCC8H5+hq7zvTXZ6X7xcigkOgZmgXnFE96npBu8WmQrjZkKmES1tix2y9A5haTs5ZC41w8DBzlU
BjlIvORN1LVAxRZUgrJaBniX4KA9bykMemSGQtC+hv3S+p22PGZgYeJx3vJMMMgBzhaZhBkAsGgO
kFq2S+NLF/64/qm2CyYXT2An55CPQjBaizDu8FrckEfQ/uPuMFLFqtlVPqc+j3CEszfs7FzXdtK8
0FmpOgsicp+En/8/F8SERG3U1GhokMjPh/heBq2e5YWBdDBtZDB+6PA2ibceBh0yXE30jrZmRcNN
NLwI3Mr1uWvgCtyyM3KNVXRiFKEGSBVpYkc5Jm7zLTpkn/TKno79aTpicFS1TTu0c1fFlIJ61/w5
xz8K2CsvYfAiR8UmSzI0ZHbJ7A2TumtVwVHCmHOoOJGFHaRTWwx+lcW5bh2BUjrdjb7q80fbOQeL
lcbuLSkGmQKyJgnxKxrtLj12VcFDdIoy1/aNQQgC4hA5KQB26s5VfMO0Jwk9Da1v2qhF2iX40tD4
CT4ohxefOWFSY3DDCBPDbDCzh16+tzC/0bIRXYl4/IfW1PWzxjGkMzSIRaGZot4AoEBN6CxG/bJ0
Y9Aq6WEqeHrInGOmMzlHI2gYfc2oZ7Ron46n23AMOcO1vNUwwEGyBNTpAhB9IjdC7OVW4WThTcEj
W6bbfsUtdAYwFGOEVgxNJ9TkkIpeOfauVLhJeSPmntx+ur5DnAOl08+6CrjqXMZ4esKaxEMUKMcu
oBOpfPVZXhRhW3hiSajnTEI+odna9yigdajowXQHNB8qX7MDjzuVc7R0upWrZSl9LEhdjptWVBxj
ObE7sXHb7lRrRyPkzQNywEJnkgkR0nCLksBWbirBXHpLXQbTRLzrG8XLyHQGLZZ6Ua2igVvMu/lc
g+1PoPd4+Z7vZbSHq0Hh8O5XvIUxMJEaZWyQEGm8UFbOmJm7IgGHf9NzQGLbBaEKIWEyD5oY9Ges
9ookujZjcBNVL+FUlM+VvtflH0J0I7RfR/N7ZU4c3N1e1sUe4xupoqZNi0ur20jDG6nKr1pq7SbZ
5KDFNiBdzDBuoRIioQcFgLRoXps/5vkrxyG2ceJigHEICRKbkSnj5t1g1D+p7MIdZV8XbKr9Sp+z
itRubEo1k0ROmDi8yeH/KHNd7DPukWh1LhATiWG8p7VychiO8r0R2a0vHfp9g07YPrCezNt5d33h
MsXZjwD52zBbMjfLOu7zHoahLXGX7CUfdcYTKOkhw7PshOcZKQE46Xfio+V2TuX87cG4/AAm1oix
rkdCQq9iZpAks6OGnS31Oedc/MeJv5hh4o21JHSLkTlCS/003OjI7GLTth6jm/IGQyFv6Z15a/y4
/nE5XnvG8dVhBGn5rNcFbc+aglIPmuzb9f/POeznEtnq/4cjZNDGCmMnbQmqRNlP80drDlIJ6jEB
UT7Pf87qTvPSyzdkwCXVxxJKUxg4reQbIak8RXnKCx5BEQdRzqXo9aLCua7RoI17WLnsM2H4mQH+
yzDhxOr/KAFcFsNCSmVUi5aem1L/H2nf0SS3zgT5ixhBb660bccbSReGNNKjd6Dnr9/E6Fs1B+Jr
7M476aCIrgFRKBSqsjLN+2iXHUxXOUM/9x0Cy+uFcY8ZE18svS5bTD787ixHO0qaEt9ihjF21T2G
M30ReTHIpejUc+bX97LkJRlXtJv3aZkgI01LU4w5RsdbENE0LTlKoehkLQ+YTWP+lZDCAsQjzBzO
4kjglvniJYYtJq3X92VgKjxE7L8Ugf9sIosBFyco2fU9qorVPxSdDc7XH9Ixc94mKMpNN92vlvNk
4oWR931eeWehAQFndEi9eqc+YZzGz865D/qbh9YdIVna/QpvPoeGuxw7mclhVdJXkoTbCcLuvYfE
clec1Z8qRlJRbqRVYq6mF8dP2IFv7FeEmUM6WF4Odlxa9pyGjqVonNyBdwRlJp7IZg1EB2UvpkIv
6Gz6KYDo4q3sV5gP5b3TeItiMpV5MXtU7+GVXYnqhDAdKh36awNP94pnhgkrmtggU6aMKoXupuUu
zl252F8P+7xgIjPBpBbmpRgKSgFBGS2+NZHdB7k/7JbdYBtOCYpcECa+HjrPtNOjuMPU6/S5Ciqu
AwlMoZJmsijnuVvEWe7wqm+L6g1a2D4UkAMQmj+MVbFrGrCjpvOpyLN9mw/BnEnfQ4GH8d+uwq/+
Bua9VZZlBQoHHTm18haJECC9EWbPWF6q6lRLZ8s6av3XtuOlvJu3+soq47W40sPK0hFzuuRhVN9E
Hpn+e8r1V/xcGWA8VarD/+EXO2V09P4kp+5o7rU+tuvmFJaGF7ZPQlc7172KtyzGcUvBFDSw16BI
bSVnc0aZOv/U7N9qYYzfCj1pO7NHjaYTbyrltev8fLz/b6tgrjiEyq5oMxy/VhHsUcDY+8x7DtO/
8sr2sJ3NziRKCn4m1Z179L4NX6xPugAOjvu588byUw/iyzdj25z6kMzzaOHCQQIB5Z470kDyM+O1
Cjav7JUVJjueC7AugBZSdYEjsDG1eTQB8AYLq12EIm9CbotHS1vZYq4zTYjHyUQXEvweiSNXD53+
YJFT3Pnx9Da1J3RVx4EjFsGLFCy3d1Z3RJET2AT/NMRDqAZtuUtvGj/x1YfrHrh5AayWx4SHSWpG
wyAlKuLSF6EePLPG2zje/TcjTIgYs0o05hJekWpkF/btrgnjfVhFnHSH5xZMTJDjol0G7JWbtYoH
GUynHIonUe1frIwHOuJ9NiY2xEVtmiXFdir6D7l+zsBWkn2miGBqFuDCGogO/oL36tD9jkIcXKMX
3GYSd3OdBdf3ZfuDXUww52hMdLkcG5QRohKCnqiONZ2Aepn5TzvpP6+b2nz8rVbDHCM5MqasqxHp
UsyeKcDV9z5VvEp50B/6O3+Hu8uSmEtWyUo91kUcnXzfHCmtex90r+OdimFBqjXPq4S8Y4av2WPO
j6GYUQnhUpyfabmpkbU5UgeBvFgmgVIOjlDn4PNItMOIsnQN/HRJDMFequZ56MUHheS3ZtrdlV15
6uYCw8tqIBkPk9oGY1W6gtAmdmtMN0Yd+zFIUDSpOqdQJ4vyBoS4elC08TFLTbBFVPV9UimKY/TS
7SLddnH7JhmiU2sA5EwYiquXcJekrS0IqRONRdCMMQ/uup0fQwUME9KiAhE15jKz5CqKxArHj+JE
KYPFb+XswQMXDZe8brsEdbH2171mJXVJBpzASbK13Gn+CQOoi3lJMN+at7Un3iV7842SOvAuVN46
2TsuwsxaJMfYcioyQfmdF4jevKGYDTgFD3fNXSZzRCESIkdDjqKJsFMP8OpH7J0rFXh+9yBRI85s
90dAbBzj6fp53QwNq8/LnNdpGftM7IAXtKQOXrxP8PrvFTi2xGO22mRMpepx//Mb9rZbJHMoSIEM
FYo0uU0/aOqjbo+QilrmAo7dzKXkXYkbuTz9ou0H8so2c3zJPPWdsCAsEXfxF7fw0OoLXc37/XEz
PO3q4BMKnljryihzHWI31WSuBhT3vvWACU6YNRp2mLon0IRUd3wg2OZltbLH3ItxWGoquFTp9Sv4
SkvspkwflmTg3PL/8hK4xF5mXYmQZiTqMTRo1IpjLto56Q0/KqZdbEo+AIpO0+hPpJbPfdZn7nV/
5RpnFmkZYq/iiQUCb/EVzBNOlBxl69kQj2F/6Mmp1wPSfb1uk/7ktdjPJAFI0MZQ6sHO0INCQ1Qb
u8lMO4sA595lvHHg7drR6gJlousgtEYh/UaWjp76nNwXvwpncBYH4sOHIraTW96DlXNls+iPuu6q
Tm2B+/8tzG7ulYByCfPiKc8MU1FP9GFqFQA83cVYAqsabaL0gbgk/pCpTzOZDqRYDuGi7q9v3uah
uHxPVo7YEFttsGJQEmnGLjHuVPM5Ia/XTWxHl5UNJoiOfVcMJEJkA7vYDR21C935znh4W5zkKw3d
8bl845ik98EVn2QBIZjuW0IDUurvxZYhc0wXxzDIwHZNAhWFKp9jj+ZT1+wxATRfErmbKCMmfarI
iGZoV6MsZjxbQelltz0otq9b5O0bE2R6FGaUakZhTCosgBjKcyEsB6UWeQvjfUgmnsSxCtHeBfkF
ZUYBWt0NIWenBKj2AfbEAwptI9ZXnsKEktAw0lEQkFNMb9HN6GU74zXydHf2GzcJFABRgOEW9tJn
0Isrq0xM6QtNKJW+QVoRHfMME3BJalsaD5vO+ZIsEiTu8mlUBtRRxgPqppT05QTeL4qGd8vgU43r
y5JYLIhZlH1r0X6MNr2K8muaH2IeMRzHA3UmJesXUJktMVoxWXfKLbSRb3WF8/bj3WYsECQf5qFp
IjxjxMO7jNmh3s2+jvc/r0VAj8uV88uCQJQcBENzSZssw6kNXyr1rmndTkl51zMNddfsMHECA4xJ
aggIt3IwetGxdcI92Q0HKzCPkW/sucSK205nKaYlQ4lPFxnXLlTwSIJA8HeHHK0Wv2vfBQ5Vv/Ax
PfY5t/tj7n0/V42WaIDfzQ18opGexixIJAjp8YqF/3KdXIwwN6Waa1okVLhOwgkULpPb2s1km+4S
0Anj+PuMKVbB5a1sO8BfjDLeThKrb5cJSQ4QwWela2/EZbavh3Tei4qlSs0WVVISyj5cETsMajQY
lZtwX3vFU+XGHo9qcXNFl3SY5bbI8g6uQXN+adIfTW18UNWSV8HbSGpAxwraOEXSTVE2mFtKKMte
ki31t9A30Oh2eTth2OOdUaBxF8ix5h6ebq/Ja3LLq0lsxKcPtpmba2n6XElk8KEZ6kntzmV9NOIX
zo5tpL4fbDD3VVuZQmfWFnTFwTQlQW6oAlzbASVa+BT6rUtbOuNuxD5+/YTwBCzjo1oQ2cDYMxNI
hjDPYoPCQC1tdOY4PbR6G8zz8pWzQnqYmID1wQ6zg6Y5K/GiFr/1EwxoeJTHak/vrIR7xLYe+R9s
MTsW6wsUvYwQld7EbnZqAGZnr/YTzwQfoKvcD7mteGXQKXYe9JyztxH/P5hmNrKPQWVUaBCIr5t7
TXwT45dB+WIpvCr6Rjj+YIYJx12rpkra6vAU4JQlV7JT0E7QGZTCT2652dTGZbO2pjDY01gzSNWN
WNTvTi2kiZ0kiH0poAxe4QOv5b0RUD6YY+KypaZ4TIxYnJW0TqlWjtzyqGy248kfr1eYKKzlmVhq
0A12w/QgtPfJuOvSR6XayfUTiZ4sUnCybI5bsDQv5TgasTXEeB3puGXq2m7Lhy4PzJ4TSDY/HQIk
+uYSFKtZxromlc0pzfDpEvJcCedBfrx+jDfj1Or3qf3VvZyO2ZADjodYbx1S6UYbQZY+PIrRcyrx
esy8pTCBqZybGI0vQ8JgyW6evqj5l+tL2Qzrq6UwASlVpiUtZzRR+q72RwGDtekvAwWW61a27mLE
1cuOMLHIUmqQjRNEdkoq0QHtE4IotDjFOwI8HQ/lsOlmpqKbkmii0cFm60mndmMdgy/FFEYvr9Wn
XsKYQlgcrU4Mri+MZ4o5QamlpVY4Q1mezDr0//J9JmenpTeOZHy4bml7oy6LotFp5XMgYZXzxcTd
H+fPnRm6sfjUmTxK5c2AsPpyjGP3eppFKLjTfkoE1XXwFOF58ClsDbzhshbGqcHC3dSzhjggKb9I
4svDcTH+/x+hkPIRTeToAGbILIvJsvRjbYkdTCD/M05LFUw8TZWt5/UHG8zm62JjmkWMCyF8ppik
NogaoIRs87Qc6GxgGmgu6Ft9meMJWz63XhrjCckYTlZq4uvN8n1ZIExjQsdQQZXJ0xrYNqTKFqZe
0S38i3TBFMdlKPANq+l5mO+iJWirFmI4nLR2y7Nl8Y8ZlmoBwNfcECFu5irWoctv4062AX/8xNWz
NsLcpllLcm0C9ZBrguQjOYkQDW6Wm1H5fv2Ubga6tR3GJ6ZcNUeIS0rgagrvqVxajJGERAY7VOFG
XIbArdtBBsZdkTEooljswLJhKZkkDqjB95DxMySMt3FKBtsucDHAJHJaGvbq2IuI23N4JxnW4xQq
O0HI0SjkucHWRAeO08UWk82REfTOJumQr1Z2uadtE8pa9rYQu75BiuzzXjScj8fOLxNVjRIFEuHu
Eo3eYra7KRb3191h27X/LInttsdWm41iDornEmonsgSM5CTdhlLsXzezVcZffzp2TDknZZoYFS4H
8kUPVEcDCi4Jag/R+01zanAut5wzy/t2TAzKJ8HKuqgGImcIxOQlHH9dXxHv9+n/r267PIf4sYC7
yDWTc1ieQMdiXzfwL8H7sjXMHUQkjZhZPtG3Ay0xKz44ZfzoDBb6Q+SINi15iMfP5PQrF1fpcVst
K5VzoS9T+MMcPbYYZuAPdXMOLDuI3E0z3kQ58sXGm6EJiUxLuLFQoxr9+lUJKFsIcE2RLXEcnbdf
TJyQ53KSqwxnd46Jneg/DB6oZDs6yCa43w0VJQ6WM780kyQrqkFCC0LxCw9FgMJeHjpPO5R4xQqn
kpd5b1vUZUM0YdNAc/XjZulSPFX1iCsjt2xaYk488tqP9uBYgXgiKJx/QlNclVcGGe8oukZO4gYu
KVc3snIzTLvrPr/pG6vfZ5LwYppqPZXRfNDzO0VQbaV/1oavViNy7tqtOjMWokuqquoS+ESZ6GCS
uc1jGo7ik34QXqfj4Mx++aDujM+43coQEyYgADLU3YL0G6x1diWCgCKJn69/tK233notjBeMedLm
eTVLbtWgOpQk30xptstacIeeOHE+8Goa9NuwFSLMWIlIgkULRWbmFjSKDkCQqKSsDGYwPOVguhIx
dQ0OzeEm9aJbXkiiJ/OKPbaq0VWxhdnCRcLoEWaOGq8QAzmuXXksnSE/LilPV2E7QzIg4GAqSCn/
5l7XhQqFODiH+Q2YI2TNgmd9H33jABp03+K0iTbj0soYc6QIAXooBde7m8bHITorKQccuAUzgVzQ
ZTXMmSoB0qowpS7hxRQGxjH3k2BwYoj6YCT5tfamf7KfxCkDUQ0+0yT9YJqJuUgrJkNosHNiMPlU
BDELxDEQMCe3t4L0mLi5M/T310/DFoj0g1HGPYtw6RUDVVS0kDS/vo08C5yyFW0En3nP+K3OxNoW
+zAQldSowhwhn0K/jBNkUqnDqN60k38Os1N/xz16LDg7un0e/myowTwU1Kmbx4QgK5RNTHx/76Rn
DJJ2smJrc2+roepe/6A0fPx9/C7mmPdCZkZh0heI+U1zE+f3o/mjmd6um9hOdS4+yo4pWNkSDbKJ
ZApO+JbvkwfqLCZQ4fZ0gC4jDp61T3z9c5HssjQmOCsNaPNA9Eqr+ZThMcGdbTmhT9FXHeRNeKKW
20nwaplMpG7LsKn7HDun1w6hmg4YpcmcooTwiOyjMfKDR8XK2zsmuIxa1NdtiPfxKJhBred2PNWH
suu96/vHM8OEGEVKYmQiWFcsQoMAMw/5VLtKKPFubepq11yRjSdZPQAGgZuOQOUD2ATf3JfQpKd0
GMae+NcXtZ1drXaLCSRR1Y6VUsI7aO0erVN/OKo/KY8eLZ1UP3i51fa1A9EgaA0qogmsLla/Sr2j
XMqzuaFP5UNyMwAcFwXa/egq/2+9l81vubLG+H4o1apqzNiz/GS+S9JQGg4FL4sMVQBeM5W7Nsbz
s5rooC7Dt9QeVYRlCY+/9AUyFag58Km+NxOi1dIYrw8xgh6RmchuIoTfBBVvzZLcijkGnjrxQYh5
RahN71+ZY7y/xMwapH2QexWiB/XdqfXj4em6L9LN+MvxTd0AgltUkXYxIb9D2RqsIngzVeprKzu9
xnksU1e+9vtMjDeixjDTCDE+1P2U7CrtphJT18gOc3eTVl4Xy5yjvP3NLgtifN3sOiNRSCm6eryL
xfsaADuZUxj6F5+72GA83JCmdg5FfDQAIcE72ATdbgl+A1wF9xPwLFVe7RDj4HXSdkj1USK0Oi9r
b+fC0XnQ5O1Hy8oG49cRkYwelyR9YCIrPVuonkiAQYLjbXfd3egP/eUOkB4CA59hqqAUZCKRHGpC
SOOsqD5V6XFOW7cab6iCyXU721t0McTmT31TyclUTBQoiBlWwwcxlSPfGoHi6Ed+XNhOhVfmmGO0
9E0xRTnWpQZqaysIRQZu4NAF83pyLvE0s6EDgEqeaFv74ev1tXK+KatrM7equAjtiFreeLekT5EZ
EAxmdKZ93cz2rbVaI3OykmzBKxPFang9Bc7T8q7qasEEPPnvmtF1e+8cLFd8xWBOmaiNpkl61CAm
DGtIaAJHSf9kROZJWYTQFvL6scqyn6US/ci66qDqNSRi5l0lzZ7WAr5b6oMnJqY7QpITN6AL9lp/
SZKXpVRuJWHqbb3uRLtSxtEZcIkEKLkdCWlv5VaP7BpI2c4azssY35dD+9jW3S4Wsrsqr3ytHG6S
PHlWZwFiLkCE1lV6qvs5kAtyqIrhBA4bT2kjDxqEEPbVoeGBnCKVb+IWD0s9boPESO7bRv6pKclb
F3edXWrV85TKB7VMz0s57uQyl+xwEY9K1HybUnOnQZYVSt8vYbJ8XSRj8JLyE4LlqoKuoQQaPUm1
TCbOVI1UT82ETFnLp2PVdN8asKxf39LNOLO2wcSZMpRKU5DxgsI3d5MjHfOgFEmAnHBeMpu3wMpX
mcUorZV0xdRLqFSAjgvSc1Z/O/LuNt7BY1ZTgeOATCaugVg4zPCNdh/2+x5dsOtfbWstIPNRDBSV
DB1NvY8xs0nAcKAlBPlUUvlStvgN6XfxUnNC89ZNvTLDAu7QTrTANoy9Sabo0FiYXi+MYBprVxOA
oFl0R6wW15S+X1/c5kN3bZaJnGkVd2lkNjQXzm5UkMRnjga95vSVzqqMe2j1Pi88LONW0rO2ySQl
oxz2IXrXKFy0u7B6zqx7zqJoKGRD19oAEyoVK1WQFWLL/m+CH+4ND+i7PVW3RGniEzfA6lixaD+S
jEOvNrTmqA5eNqVOTRQ7WSYb9S2OM26VCNammIeSgWYLwbAJKlh9bi8gf8kLcGGHTxk4H+UfA1cA
ZnOrLlGJHYGDrk6cTPQhLQ39TqrU01DMHMffOsarJbFzb5mY1dak9ei3NC9QTEEqZJv6iMYlT3mJ
sxZ2zE1pGmWaW3gFAeCzmm/k4lPv2PVaGM+ejJRYpMXnUgPRWdwSfChkR2sAlV+eFQ7OYDNiXPaG
Zavum3kY4+G9LUFrmd1OQSwnAW+cZTP+rcwweYDZCtqSjQLymwkYg8i8L4rbUig5i9nMGNefjnls
CQjAiUawGnpmVa8JRA3vViplXWOotv/Uw3VtjzlJWRxF2RDivhXvly9hAFFMtz5GA8ZqZZs/sbaJ
iFybY26RONbibEhwcNNTTyXV/Pi2PsaPhte6iwflcBtgjaPl8qb9OT7PKqOPZW+Y5YJbZbKex/HV
bILPhFpJpc9U4J0Utjc2hZVgobEoYZxTD5DnH8GUcRPGNlJ9L4YGEeHhhLbd8WKQufWbdvpfZbYX
PJNmkIlXcjsF25/tYoRxxlyTBaUvgd9uMGZnLoufKzwA5L84/MUG44BIgfOYEODQB3/0ZCgr6ArY
YxaHFr3MB5VTEuV9Nsb/lsUyIn3EPZ8DyU8E8HOktpZxjGx/NtpCEXVLMt6fMKtCl0UWa9EIqg1q
MiLt1oJY5KHe/uWzXWww4UgvezJXNT4bQWmXDmUvr4NNPKr7HT3yHv/b6RFFZ/9vRfSzrlY0g5C6
McGT6maz9aPNiexrRfxsRVKQ9sSbS9knYVLa8mzcZprwkIVaYStRdY6KeldI451cf87/L38R4/+6
YhAgQIEw7KrpbEiWTZY4KKOG073a9peLGeYE6DLl7DBTwEfMfVqcRfEXeJmd68GDZ4M5Aa1QQb8l
x4Wsdt+rSoD2LCYIZx63Cv1L/0oGZUkCbk1VAMtjMlyhF0Z9CCkdWhLfpeIjaUnkTGYJtFwnneoi
4+Qzm6ta2WNygKbU+0mJUKSM2tw2stMoNrYcc7Zn+ym3ssKkuMasZuoElQ/XLINY/9ZXdxW0uFLS
2Rp6HMJPvXuRMu/6fm2WWSDD/edTMmdPsCCgnaY62ir+ADEkBC1fgPR4bQ9H5Tz7VHUOORVlywT1
+BPH+GZwAa5a09GgNlWViWB5Wc4FROVpgqAfujvanU6C8a7zZjBjlt+ghMuxyDHIjgsrqWAuIwE1
p2YIfjwXR0HMOdfnZu57WRPLD99oVQPqDA0P8uwQgQBc0O1W/5akvAfRZqq4ssP45DSKhVqYAP8U
ddbaWSJ+b8GPVhAR6jbirpaFn5mZH4VCfs7F4a0LpzuQGLy2nU7sOC0OtVw4PcmO1mJMNjJcaIdH
LU+Gevuc/tlfjfFocREbbW6wv8sEkoJkdkwQNUit8YCZ44OoKRxn5u0u/f9VZNfEZOiUhZpbHtX6
2wwVcY7D0o/6d+AxLEuyAJE031PClQVd1o3WVHEb0h6y6tCRoiwId/QxILgVp+Ky+fUUJGKGBQ0Z
iS0fgdSpqFuQxbly9yOud9Z8nuo7udrnISe8bX63lSHm/mm7RetGQjEUmq+1N33O8dVNV139Pl3o
6qs1eVbnJZ09UaEdq0DPgLLiU0TzZ3ZnZYe5fEpLmrW8QvXod8tRAWPFEuhgdVR3ecDDqG2e85Ux
JnapBdRcFmQLbqLMbrSETgSJdWBRbDJEvIXRc/KX211ssSl/lc71kNMJFOp2qBODzcV0Q39yhEDe
mQ88LAjHHyzmes3jPoxiDf6gmZltDb/07Pv1ndq8T1frYWLXqJW1ZVBY4Vi9VOPOVN6kjlMY5a2B
CT2RCTDunMJEXvi1mNs1V5SeZ4H+/8qrDShlYFwM6ZQVnUTRV4eIF214204/48rCvNRjMoxo+6oB
2Rde+xw/ljvqz7k3HsVXHo8Pb0FMGMgHNSvkFI0jte59kDR4EO/2r2/8JnhEWe08EwrUidTxRJAf
Yi4SSo+qM8625reBfNf7oyueqHpPB4DAdbM8f2MCAxEsMcmVCmdV3k+9v9Q3Ha/ru/2IWa2MiQeC
FtfRkssIoplN0VuqNxxJAa5z0QcBFhdufj2mIhH+6BsmkFrqnGNJlKusvE2C5UCJT3g+Qffj3yPP
X4MvujWFo5Cg6ZcOlh3O92EO2JL5XM/nrP91fZO2898/X1AWmagAidgISzKpBoMeJBgYIkctwNP5
zLsoroduEIF9/HakBptlsgwoBUzVmeSmE4lqbadRaM/a9Kki2GpVTJjoZdWw5AWPu9aj7F9QqSqd
GtxNtG6tfM1eOR+RuvK1DWNihjIMitpSV3/3QQcaNM/GDR5gxo3hoHtHx+9/lgEEpWqbN9K6fcpU
k46OAI3JZntao4ggNcSNWOUHDYRvgnbTNo+c9W075MUI8zkhqmdGImbjUXTrUMG2odPh5beTLe+J
t3jZk+IMAdDUrvbzumHe4pjvmoNBBvMkuE8s8iUUwFP3LC/udRP0T/976y5LY+KvXJO6t6YO4L18
L/aeofNccfs+uRhggq8VzaKyRChY/s5eC2/5MYCkrX4JbQxOBguvzbal/AR81MUgG3dnU6q7GlP+
o5PvIZQxoSwGdlfQhQg2GNSAp1O+GTmoBogN+RiXLwnO+6RMUC7Hbon1FrUevb7rsseq2l3fMo5X
6EwUrqUhbhQV4TFKX8fli5A9Jj2nALcJRFx9RHb+VE9Jk2o5WmvhWT2HZ1rXprQ7xjMohQ6iKx4/
Fx7/7BrLHTN1ZErzKsc5Nh+bIrc7HV38hxi08//t4zFhOM2keG5q+HuZnNL2LJPRNnhr2dL/XLsg
yx2jhmmsxDQPpLVFyvzUOObeeK2CAshq0RdPsg18J/w/f+bRM/CcgwkZmDrMtHQCRrBM29t+lp7j
Sgc5oSp8vf4dt1OBy34xcaO3SCoVIPl410KkomMKbs3/B05JTvj4S0gorherT0ccpsxuIVmsOjWY
HuvdMKPDAu5DnyfxwHV9Jn4IwHRqCPj/gxyhTAScsVF5qg0CxAR7lqAoZfGq+LxtY2JGO4pTIVA9
gkjapRCISZ+b/pOp/Z89Y8FUSyNMXVHDLctR9vrGDCAQsE/HzutUaGZ2ZiDk0LlSRa/Xq29d0u9l
NT3HY/Vw3XW2e1iXCM3i0+OoEtuBPpkLXd/FimHn8CNwU3nV1AW1Etoj4DlmIjijTGzs/iGsvnRq
4saaeScItSfphUMULfiPfxaTCpaQuujTGa4mPU5fhNK2blUHfBwgbWsUu38TXmqvOUke6lw8ocDt
LBRUGYpmYtxbNpntN3Mta+oUmKyoG79Bz+8YW/1zttTBOMe22Kgg/cwEB8Xgk0osXgtz8yhfjLMP
fcCaisgieOjPB0IZiI+UzrDj9n835y6UlR3mhZ91s4SFgjm1jMXdZDSupRCvbjQnLeSgL8sgr3Nf
a2p3TIR9HfH0TTeBb2v7zP4Cf9kucUqRMS/dCSwyh8IZ76jCCAjL3PrMg9bLm1njar3MVdMb/ayl
AvgbCWrczU3h5V8mUKnqDiAXE/5JPAFTjdF+8MDV+w8hNsWVZGgbE8dyeU3+7afi6q+hWcvqXS+K
qbDkHd710Uvv9TdgRjhK34AP9TJXQAvDuX6YNuPZyhpzDSWj1esRhdZKDTSws3SXGdY/ij6+XDez
+ahamWFuoVEu8nyMkKbkiXSWK7IXwz5Qima39ISTEm1mdStTTB6bJnk8lzUKFd1yglrzknB+n3cK
mWun6GJTnAs85UXUXfpg2LV+s+dXJbZ7L6t1MKGmKYypBekDTY/B0H+T++R1xEvNn45kR3sgqQ2N
tHaXYIKTy+d0/Ruiicb4oNqKoaihepVmt5N8qBPeY+P6R8QE4kcD82C2DRjoaWOp9yyoAsZ3tR+B
LmqCKnT1y9wLv8iLAtn14gcPvHX9tENi/aNpTVq6pKVth6i6K+oH1fonbR9a49vCEx++7vMKW0jQ
OnmQGh0+D+YjNxtv47qzW/SOWx4RBG+3mIhBstoYZAHIlqkPLOHLor5eP7zbmdYfV1RYkUM5ydJa
yd4nTH4jF6rn0B0O6Mb5dMqbnMEa9R9NMgFDqBelkBKQpE2+flAxsgPaTYfeA3TURHqedzIn2XlX
yfrrgb1aJBM3QqHsuroDLE16TPejV96B5b5EVhHuEwfvz70OSHnlDi/Vnbwz3OjH9QVfj8OYGvro
laTFRBRoRiG42MieNZiemGuBVjTedTOcuxUk9x/tdEZeikmBeK+eKWCtdZqzuX/TguqJJsy8JhVn
Ve/p1OouwwQEIUuPs5aEjyS5lcpf+fyFsyIaKq7s23s2s7KhSYM2LGNL47GMKYBlJz0UexFq2InL
uyw5mZHyfnevbC25NUuzSMm4stIuF8WZhczRx+VsLeK+j7qgiQ3BFcmIwtOQea0EqXHOcml4+nu5
SD4NDCphmpi5sKdIWPpJwCelk45UgS17rnetS3nhLFfmPUW2Q8vFGnMMFWVWrIkyTSaR/hwZ+S6r
Jvf6ingmmHNnkjqS5ZIuqNlJ6bmrCt4n2474l0UwZ2tsza7S0Q2Hh5iQ1iQ+OQH4DFIwihAejg1I
iimOksf5shn/oSShKqZoaCh7fjxqbWLM81Sj11/lr43wIhgYFUntpB85sZJnhwn/QyGO0OZARWYZ
YsCWjKAsUeE0uodQMJ6v79Xml1wtiXE+fR4XgAEAKoutzDaB+hOUysage6r+1HT/uq3tRHhljPE9
o4GCiCThxRme6YxocuiOCFSS150jbsKzHRdXxhgv1Cc9LRKoYrhGbA8+2Vs+8Ca+7k4YZQgqjDby
Xh2boXFlkHHKrA4hMZijfz/E383oEEalnYjZp1x/ZYUN9yQdFblCsjpqtvJmVIDPNU4RLJD9+FI9
aQj5JRQwAUbljtFxtk9lc8gwHhvo5iFWirlbo0FJD5yyvLe85FMd8L7nddf8a7ByUJU8KsB44tap
+CB3P6FlXcmyh4mmQxXLAcc3N4PWn++qskmkOiRqPmQxnc0aXKqkmBwEJzkteKQShwSlo3GiJMdB
VTabTIiQV9mAIIbyPLQ3a78KRMFW3WoPCIgdRw63OHo9rqgiE1dG0g4YscP5G53mRQZAO0FpebCL
Ee9fqtpt7MH9y6UZ2042V5+WiTFdKGY6+JIowBjkXOYByGm0Atq3DuLMLn2Cz7uWV2x+V9j861Zd
GWVijV6Ca1VMcU6UW4D4FD/z9lALd4XncNd+13FmgD1zhmP6Ytp4MuweBcXObnklYe4eM0EoFeZK
zhP8FWpgHgrwzIuKLb9RKuIykO6WW15B6XoMUtmkEyzwZUcq+JTcVA5wr97U5E4Zh/8tkoNr5uNN
WEV6FBc0uIr36kGwxXN0sL4v/wAFDwQ8b+SVczTZnNMYxzIRCQKrOmm3rTl+VQwe08s2UOHiLmzO
WcwZLlwa27TeXqCkmnm0I505o2TTNqp2jh8offRMOFc9L6iyCSgqz1Ov0bnX5MUMFFfZxa7lEK89
qScqTXs9ynHc491dV9nuvFSYugadh0uyb+hfkXQvhC/XTWzjrVdfkgkylVDMRJCxW+lJArFMFcxo
DS9286XaVzjpIXHUb/wZ783yw8oqE2MEMWog2oLOXy71d2MSB5MFEZrGsoclOk1jcZhENI7L1uOs
lqZ8V8LMu1+tvihJu7yTJxxwAhg3SEOmY3kUPDTRPKoP1Z373XWDvLPABJSolUVAWmnTXcfQQRw6
hCgcEzwnYfKYyRymSheQfXaNuassYhuxitHdmOOLvJUwISSU074TQcHsKn0EREa2r2qLg6jcft1d
vOK9QrDanWY2KnnK8DZOwQjZ2tIxCWi+ibor92hxlsPqaM9Vp0hRigJbDoYGUTDeoknl5SjbTq4B
QWKYEp1m/Rh1OzHVu5FOXSYgERvRXo9uEmjMYXlgLpe+Cc9Z0Nlm5s9uAY0C3utn2y8u1uk7dvUx
F1lIdYvy7uoRmJSy0K+TIhiLlnO38Mwwj6wOo4T/h7TrWq4bV7ZfxCpmEq9MOypLluwXluUA5py/
/i5ozhlREGfjHs+L/aCq3QTQ3Wh0WCvpUnQjzgryNfNwSOnspzoRJCy3mxXAYvnfzWQHulrOGNaT
ZBts0mWnZk7vL4HqmuguQabyqTuBs+vIMrLQfKdxVGfcD6KHv2ih7O+rD+hltOAOrO5eNfJRz+b9
kke3FqWHyx6DeYTPHup9nVwgFCaNYSoF/HFVH2TpuQahCjAjZv2cV7nApEUr4pzT3EphabeI2InS
OAPePq2ZOJE9C+5MkRjOQfVjioJdBs8B7MGwfySmI6cvlzftH7QDw9qGZRiY5+e8k7UkYaumCJVB
AOgDbn5n3tqPDKJkeDYfGVP9tAPIwLV1YHP4yRMQ6S9/wHZd0vj7A3hkvTIEzURXobFLWcIHezBu
1WE4RWHzW87SezuZ9mQBI1Mkn9GIKso/bPuyd9mcn1Hzkkghi+6i+VQXN7LohvmHsPhdAOdK5Bbw
DFTHbW0oDhvdBKL7oZuBday40rEEBRP5eXk7mZJ/NoJ3gZxTyUm3FAs8tDfWeLCqz3X81Cr3oyaq
dIrkcE4lMbpEL0pcz0Ua6NJD1oXOkj6HZSQwAeEOcs5jsBDsFAMWxHrfcSH4ahnohw49cfYpvQFE
imho7R8i5Pct5PyI1AEKpMtwZkAJAYhq6iNNGZRX+mE6Tj6aBiy8kytXdOlsdyys7IDzKWBpr6me
4DqIDkogX8V+ByLVA0OWBy2lZ/vzEYP6N+G1iITkHwLz9/VyXsa0JdrLIQywC8Dl+hfUJMDZWfML
gLGE8cO2m34Xxzmc2G4HUjBEM3P5aiu7OfxVT9dFuSszAR3xtvf8W9An4OpuyBDgYUNzLVCiZ6I7
Yfv7srUJ/AcPXA1arUJXE6wFEM/GfB/Rh8u/L1oC5z7GIU+A6ARcTppOwOYsPTUF57qh7y+L2S7Y
vuueznmNDihsOkAIUUq/mbzFi783jy3qR7aHRpj73pu+kG8McW7e24vI/W+Heu+nxDmSVoraWWVT
q0NA95Gb3jGaxtgPPUaya78w6tn2hFEKV9qL2rBEp8e5FrlaLI1OA3wlDZpi37aC0xP9PudIKN6g
FuhpUIGw5SA1y2Ash0BwciIN4bzGLGfUikyECPouPMqYPEDz635wlF12re1YeBx7sqiyIpLJO4yc
TEqogJu0LnwlZ0UC25kzUdcw+5ULNxk/QxnWcaVVBSq3yVD5JPquaN/qCU2O5F4GLdmfELygM+q/
YRA/QGmrYC43YuxjkQeD0jlZdhj7SKTszF4vrImfoazCSA1NgniDBVMqxuzaJyCOAfVZ85M7QxAP
C46JJ1kF9oCdxwXifhAO64jiOnDkxqNgSUyHL62I8xxJRYtIYXk/ar/EVe+kCig6Fd3VSe5fVnXR
cjhHgXlTTA0xsiyUHtypDX2k5hxztETTyqIzYt+xeq2kBEgNsooVzcZbooOlcGnpmLgOM58Ke0E3
nYQJNkQMPBJZJ5wBF3qe2dGEWyqMs1PaRGiPVx4v79x2RLOSwRnslOitqcXYOobZVwTUqa+aU7mT
XDtCQhy9Kk4B1kR3+npZ7qZurMRyN31SlCAdYoB9mpYFcmm5I2lvFk06kexPiOm0v0UZfMWmGMKp
6i2scBlVTPb96O0jtS338nrUTdVYSeGeC4oe9ZMlY8oazxMvXApQcISFU3bhngzmUU1AB6SVT7ky
vSYDWvHkHnP8sictdDfIjGigdiS0SNSJed2nmWsueH1HjV+0RZDWvSb42suKZfB1nokC+6sy2MXa
7xbA2Ee68ie2v9oOzvYxaW3PEytOg3/NaToMiZ7bxitCUQJtOzReCeJMXwXEWEEknC6jxVpAYJci
Puh33WvqSk9yieZK6TDnjnktmoXdfn2sJHPOgOS1XUwNhtGHYPYjt7/SJWcAzDxj0C1vKKrIIvcj
OjYuaLBynebwEqw1XAvmKyN4IwFbHDZGWAJIA4AFojej8jbO8cmLr5bJOSGwzc3GwhglSTseyuXO
pqZjmotjjbJvo1evC/tAZXByunkIw9mPO803AJWXhKkbwdQo2pbra1keAZKIWKChHnrK3Hz+RVXD
rafcTfTetVMbVOLt6PQdPXRD5MZ57yRkdkjZ7yZt8foaBcLwmmrR3tRf5f42J99l4ERrSXwr9S8G
RirrigJ0bnKVcvbKfDpL0atmhV4r+2r2EqWtW43ZOQ/R3dg1gV62gHM0jpYMSoXhVlNzDzynfmid
aUUD3Z6CaOmdQSvdgd4MUxr0Er2z68KRG4DRg7o+p5guy3P0jhcOZtlRZ8LllilHTT6PoC6NWtT1
jF8zBbVoPSHtZLzWlrpPwskd9BnV3OieVKVLDOJ0y9dSBTiUNj1qY3cMO9mLh941zedkBBGNCTDA
8Jy3+qnuCr+RtF0XJfsCmbikk55ykn+PLJQv08mt8mPN6OcM42jXsqdk0TEFgwmm+jHA9dpomlPW
8imk44ECwJJkr9mceH08OElmAljXDGwqOWOpuMbcnQzpZ0YXOKrBSfUsaBcwYOaLR43yBC10RrwB
7cZyJCS4qrBzgRxzVYSYLmlsv6ynoEo6h7Szo8uRoySmE+P7ZJr4Vf/dtL7lwAKUUuOQZ4UbNZkP
DiGQVlEicELbz9d33VU5L1QO1oQb9G0W66+2sOXZ9HQMEzOQHdGT4R8cAniNNWD6WiqPj10lfR82
NjLTy8Posiba0m329plxCZQgZhCNHgrlca5PNlXkiQeUlFFkeqF7bc8eRsoddBCo1dFRVDfb9j7v
y+P8HSLfqVXojEr1hL4KpL579X8XAYQJRjdIbBVc4DLn4KY5VNrSlGWvBRtbNHxX1dfL1/QbPdBH
b/ZRAufN5KQtc4217i1mFlA19LI2vzW1Gk1tPYY8+p0Usk5uLVjG9JQZ8b1SSm4oZY8m6kD9Mj2Y
+uK3MhA9dOMVYGJ3dLqPF/BEKcbvsgN/XdI2DjpgfMCMXQGYZ3AyYz5JEWpvdntLI3tXt0Ar0TDD
ZoTuEs9Bk5SFk8N5drJ16An18sXeFQMeuHr+mJQERzp0zwZBA9kSzoI8yOcz/bgdXPTXxrTADLcu
e2FzO5FrmTxe3u/PYR77fUs2DODUAwCcM8BZN+ZUX/AOlNXjPMmOVn1Zuq+tLLgZP8f/EGMiQlYs
QEXJfK7FyvqsiHoDjjN51poHPfkWdoL+eKYYnxRnJYLFf6vQ38wrZbImRQa8Y34Tp8ZNX1FAj81a
jX/aL3Yaihr8Ns9mJZHbO6pUGRCy8CCsFOVAJFwktuRdPp6NrpSPG8e+YbWqdhzGpiI4/2SIfE0d
/HkxvViJIkcdwqCQynMJBOO5/pVP0lWeyX6cDDexZeyrphQ8STdVBWPUqmXphvWpm2K2kkpBZ7Ds
WdLXMrm2iusp2y0kdQVLZtv2+SAtsMpAVQyLRznVzN42wxS6ot0MngYYBuBPH+iZveG6nXQQhYnb
qvkujrMwSW9iOuLe9dT2FY7CodYPJf7yL9fEvabAMVildAxx598UZ5altQ+mJz/0wGRM0GQj4iUR
rImHOg3TqCVNpcIWquuiOITkZkwEjkMkgntOTUNUZPmIUIiap8LYWeV1M/iCXWMm+0kTLBnIRmDn
/MyH1krxrEuYCHnDfGScDxIwg9OD5iY+G7IUSGPDJZekcXfb0pqZ0cCUvTQ9WNGpSM+RfjNOu649
z+1Rqe5zUYCw6UAs3KOGiXDEeIsfVsYtlWbTLsOC6E+OjtScTnacFYIQa/OcVjI4BxKNI6nBfQVr
0hG0446KkYWmk5BrkJ335917Xwv7jtVaWntR4qJCxq8HUAaayPJdk7jGFdl1O/ogfGiJVsWdVYR6
cSWNWFVythw8PnZsdH+BfpgPNnhIW7zthL26m/5vtZNcZJKaiVJVEhxFZe2jtvNL/b6jN2ZYeZcV
cXttCFBBjwY4XB5HEKjvWjYaEwKQqsIUerOPzGxHTRHI3kZCBFeL9S6HuzAVZLWUQe+hfQ/9dwxk
YMxlcKiT3hdgfUenxh0DELOd8StrRpH3RueJgg992wDeP4G7QReMwBsFa7XGPPXD1Gsn3aR3ka49
EUO5k4dsp1cziBwT+jXp50NqjY5cNkct16/1uLyt7F+SNB3QL+agneXBSBqMwgJJTp9bByQ/X6yx
OQD36roNp8Mk96cODMzEss7daN0kan+F8aJgMGYgyFDfKJbIGdOodkGUhydP8qUlKeYCwm9jqux7
rYPxWJqTz9UjVUSIdNu3/OooOCNNa1WG6YwIq/3qoB5V8DBGN+qt/FCeQ6f0ml1f/omS2YoiIyOp
E5VP0JN6zDJlmkGfYsq7Xp0fLDyTY4pEzGVl3ngDQcveBfG5+cwYSbkUKYCBaYZGT5AK4uoIINrR
ivEEIGvNmfIZDzFSPirTtEtVy+mTLpg74bd8Lkp8/BTuyuqVrqJ4KiOnPtj7Loy9dIowugLcirJy
ZzoExqgILv63B+wnt7haPmdkkxkSqWtxTbbAedB96YU9AnWveUivljsKUAQGKplGDiwcvEnjablF
a7P/L8+AMzOzpVSSrJx9hBJUgYGyuOQv9+oNQ2rTRkfEyrCRs2Y7jVomm1eHhnGuspMXa4kiuGfo
FjJhgH/4Ppwj4P6g0yYMOl8vHYMCm0G4UhZHfd7ud8FcMGe2dVMQxuU8o0aT38s+eWDv/OphHp34
MHrjYdotfnOnngpX9DbeXjVRdAUoQyaWzm3zmEVT3Y2SzHhpUcyjJ+kG04M7ONVz8gXjMb7+Knnm
Hx3uSirnO5Q5kqhWDZg8+wKujbd24NjVdkARAdj3n3QQ4mhX4tjttbrnATWgjY2CWyPHLLp1nv73
qjmRwX5rg5OWKHA+XKRcmIYxURO3rF3YgV5U50Ftr2daCB4zWzfPSgzfrV1VKM/HdYZdix7s8Yj8
tMjxbXmbtQTO24RRn2k9u177o30n+8MNa+ZvgPESu6wBxtyTI+Yn/Ay8vgJzZz6FN4K1ZM7nzP2Q
mT0zd/aAYvzs+kHbsflVBkElCpu3nt1rYZzSV8YEphcTwggGFJ3QmPaxTdBl3OZBDEaelmYChd8y
8bVATt9zKYlRGakYsExzYA+pMYj2SNzuBLu4Fe6t5XCKnhiSZtME1KMa6hbDV81hZEj0rtuH+/zA
YMuACvEH01kftP/Nxaysq53R/zWOOhgdwLQansZu300Cpjb23Z+0w7RkWLEJ2mf+5gdWXklS9hTt
pCOy6VZ5m0j3l/duc+veRfB3vh3GVljXiuyV1e969AfpZah+Gp2Qg3lT0VdyOBMrqjqUZgnXDLvX
rFOMOX75AWDwgBy0vPj13y2Ksyrb0pIoyaAPhaF5aWn4MxCHcqM79GUW/DtRnE3V6GsswaXH3lJf
w/hn2ewV6VouRM1ymz5wtX2cJelhWdvTAk3Q1UdjuglFTSCi3+csaNSr2E4JfOwUHqsZjyWBD9/U
ZEuzLZvI9mcoYjtTcj0rKxx/gY7knWY+poXgJDad+EoE0/SVPeKKGLo5xG1UmG1gq8O1RVFniVJp
N/Shl9rFDRocBfMAm9u2kskFT9Uw26i4NcizkX3cHetEAEK70bQLJ7MSwAVJUoQU39jgtZFqWebU
5vJtqpPAXBAtGaiNTvFt2CooG2Y3Kfnf0bA/yuaud1QPFPQQQnalJ36bWEFvirpbN19Tq/XxeEV2
F9V1HqXsYTt56Erzk5tuHwPgA0whIAIuXNE820YZ68OqeGziErxdWj1CTcJv5IYhx3bP9hnDNV86
t3oSBbkCtSecI6r1MtXmHDGuYV+p2X5Wa4caT3/ggQguBx19F59nyMERNum5BBkT/Z7V3lQobkkO
c1m7l+Vs7pytArYZBgxsAR7iw5qjAaUkoFZK+yVgsYrkFrhfoZseFXavbmrGWhpnzvYEXJspR7Va
vasSXOuqWx7ZfHBKUKKXAw0UQMKi41ZibC2TM2cC7vTM0LBCeVcC42lC/FAeujfyAqEesouBv9vX
sjjLRmNuFmYx1jeh46F1jJNkOSm4oVlOrHwggDL0Lp/fli6uBXLmLCey2ahAkvXk4jSFpwpI6pMo
EBMsig/ViWrnJojgFw/u8JrigYPzcvWbv7h/xWk+wZL4GcvIXjCqAPvyJDiN7qZGf48u8MAiEZwF
01TqZ5m9cdokcpshduQscfNaEhmXaOfY31e3l2mMcQ8yC2RJq7te2cvalbIE6Ey3AK4q3Q/5Th8e
8+YuLq7CWQQBsHWLrTTjzRRXshcry2qiQBVNFQ0K5blXf/8r1Xub8FwJiKS804GnvngG2VM1csgv
tf95WYRoDZy7UElsWl1XIkDSHuXirM13l39/YwoVkYumst5BVLt0vixqD3ExRD1at0e3gxYACHQA
VlOCHiVp197ESGGzJ1suCDA2ExVrsZz+5RHVQK8Ai+qPC4Zfl33xijYahx7oztqxEftudIgwf771
cFtL5bQR3OR1l8+Q+kY+DBq5tyHHQPRw2wrZ1mLYoa70oouW0k7iVvaW8rFWT4n9Wmj7JHuo1eeK
lgIT29SQ1QEyS18J0+VZD/WCMhAZe6/G9p5mmidQEnYan5z6SganhS2dOzUMwXTd+lP5H4rj9qU+
AxfRp56o8XizLLDeP+6+msqy1KYcx5T/xgDngMEd9ao4sERWA7wfdOacsufxtvUsAJTM586VDkJ0
8k2/tVoxd42ho60z8hZ2B3Kv4+KlfuQVr7H7VwXYzB3hvSk6Ru4ay0vTmBdm6K1vvTCIi8JyMFM/
uWxmiBzke/NeFznIzUvgfZH8I3kGI3HVFdhnw9pJkivHpVNIoqZ1wcL4nvVokWa7qNnC4vo8Km2Q
EOEUg0A/+VZ1JVLmpgwhgzwktyomGHA7O2jsZAltcazNtP2CNfBJ1gytD7nGXmRGqj7kPXHB0fYr
HdJTm6cPly1PJIpt7sq4y0ypULPH9akoyhn9cTdZp3sqSfaYtjlcFrXRJfvhJjA4R5IlfZ60E7zW
9EP6ITnNTeEtTuTNP7vfiosSUBzUD9STHgVit2reK2M3ON+izHGjNhmU0L6qkCeXrq2r+sDAp0WU
DQKvbHBeRWr6uo1Y02My1I5ZPOf1WbYxtJ8c7RC2ZoiofzfrTuuVcT5EDltbshV4zflo75YzY/F6
6/39QTH/R71McBGIrJnzIENrxhhZgxFEUuYQ5VXGf8YkOq7Nt8S7z+CR3TNSEwA2QYp8rK9xXD5a
F5FFrtzCFeV1RRvIj/EP9TS0WQXVYLj8LDQBiBiBZZOdHQCYfKfeC3RR4Ed4hPcqH5a0axUmkE25
o7P2WXLZfI0ZDE+WwOAEtm2yK2hl230p9fYwYyfTNn0assKPpyV3AB7tJIYqkLVZBFzpIg/3Ps8g
n59LrCw5xPvUB3QrSgHAFgrMr6lPMVPgJa+6o7iaD2plsBL4klcn7iTK9zEbu+A6Tc7HWBhWaTDv
uHhZNjiGccCEgatVt1r+vcxFka3oMDnHktgqcKjZo22+Kw5WoDwv9xlWSF1zL65BbGcRVnbBeRfa
22geQN+mZ1BfPbJJ7XxnLHh2OKhJMDwX4RjdBmjHB4dtcv5lCVPS5iVEMm0dr/NjupuO0s5+Fr9I
RefG+RY7H6wlZOFQQU+W+l2tDaePfVk6J6rhCIxQ4Mc+QcAvTSNHA86tayunMdEBHra3ignDj4Y9
0eMXMhovulQ8d3S8s9CWoNJH9OthtoE+510u8Amir2H+cGWlGcmtVNLhxKP5gXYYTrCuhkGkqoLt
tZgqr4SEkx7Pc4g0svIQNg5rJFLA9NqBlr49ZCeWPFHQpNfvhXU6gTfne2+nRAEeccpsBFdUFUz7
Yq/BmzPcF1GEK9pILpSJVLMGxSw2Ml7oUY21AymVnQy4V4H6bC7JwHvWRG+4ZX4qLg1ARTEbpPxz
BsEvfe2K6zYJ2vFUE8vLgVXfKadW/qqMAhe7ndl7F8xH06EmdWo1QTD4d4Lpzc0y0LhiBnouBcIR
Bm/+d75XVnb4e618bC2Z87JITGSSf51I0Orgeg+W0K9VQWyxMeH9URKnoSkalCqAoLJ2ihlzC9pe
nn00cRxD74cxY6rEmYGHrIJm1sl+ibBnNy/K1Sq5i3KOJgkTiKy+2/iSfhi0KmhSDyCSwWXVYRr4
6XJayeE1tO8XYg9YY1ndRuSrPn+5/PubFmCYmq6q6HOX+ZaUul4w+TLi96MYAy7nFs2WssBbbW0V
URVAngAjF2OMnJ/uFEPNahNXQqW3wdQ+tNp1Npte/SeN2Mh6YpDM0hQFzdgfHZbaLJJsKpgNzpLC
qUiwoBM7vG5EVVz2ufyJrMWw5a78Ip3kQctj1KEYaVd+HPbajhybnShfs3UwRFMIQxU2ZACrfhTT
hWCXmDC2643Z6E5D6JjWvQlW1svHv6VeaymceqGfUiHzokBK/jxW3wA25FwWsLlb6PlBVd2ybZ3v
2tTkcoazQCZoPHawUBNtCay7SrRbIjG8K5DitJtAnexJwEkazmq8q8irlhBnNCNXy1/1+PHyuuyt
65GsFsadj0XkpZ5L9LF0SvhgpkjCG+N9Wus/mhYj8LPlGW3pyxHweAvjPlq0PRg6XDrhc+Ipp05f
6V4t6ecwiYOsGE7pHKPnMMLYDWlPWWx9iebQJ6nSO6adnhq1OxqjfEwwtWa0+vU0pr/7OPkStyrg
ymq3WPAqtpQj6KGPsxK3DklpsJSYXZFUN8pVvxrDb7HaH6Kxfa375JDU2l4yzc6tm+wYZqaf5NFO
61Q/VzCElemJk9XzUS97L6TS7MytfTbCxE0WNOJJyy7q88WZumR0aJn8WIrOLRsAemAQWEmQUKeg
oFGKfWXb13I0f20K9PXoka/Kce9Mi3SsG8UN4+ZLatjAgEJzaZrTfTIlV4iwnFkHpGndVYFKwquR
RLtUNwTwYZu2BY+nwymZhsojyzWz0iVDiy5PPdOfa3R5IjUaVG0r8K2bty/BcA96hi0dQxucjlDN
LgybwvPpu0h3VZ8em312Mh1MKrpq0N/MexHH2eabai2SM2iDShX6WtmdeEzvlwBtGV7oWQEaZ13t
FB5sbzmyCpG5H77AIbtZ6li37f6ybWxmbdYfwXliYpgLZg3xEazdUAsiwKJjtvk6Rfe74U8uxsP2
mBunD6Ky26Y3M1A2ZUTossaPTSZSAa5a9vgoE7t0Oju7WkJRxmazSkBWQrgdtlAJ+2tx9jcGpZT7
EbCbSldyp3vdiW9ZHmV8Tl8FW7qVkVpL5bbUSgoJZNZYWhY1qjshCedYmnQjp+VB6pbR6Zr5lvRW
5A6Z/TuV45fL8jctZuXtuEX3BZ0mUPIATEc5q8SNzXPf7i6LYC/DT/fqSgS3wkpq5GxcIGLpKqcH
7pysPkzd2YiB/iIdhligpJu6shLHXeMzzXRtooBuzdV5j6Ysf5os//KKtjfNtmUDTgZ9v1zgk4Pq
LSUxmjoi8tpHP03jPEoi/AaBDD7Ar+oyWyLKLnBt3i11uc+T2S9NO/hXS+GDelBlh9Wk9ED00Mxz
ToorJZnuVEs047GZXQMh6X+3jE+aT33Tp8WC4Co6zG72k6EipFe6sxyt36qDG1IQmop2j3PQSzqm
qRXCqjrrUEQn1Xg16qd/t3Oc5TQquI/SDhnezKQYojvP+beyefh3MtgyVyFpKsHt9RSK1ksPnWW5
hnbsGsO9LGTbPt+PhjMYCgI89GDhaKZ2dLR2Z+H5r97lheRUzQ+bhN5lcdv2+S6OxV+rNYFw8j/j
PhXoE6IidKxCyL4iOn625JUMA3PJZElYp5yfPeLd4KFLd7dctx7LbWD+wAt9EajLBsclkdcazjmF
HkPkEm2gcvYT/Y4HBBKd5gHNNj4AVdzRs8+TC4p6Vz8lV8JLhEXBn1zse9zDP/biyOy0nKInvvVl
l603fQKlAorqaEoWTjExfbgkjNvcJrYR/rDhnXA+2NZpDCcnlW+rUoS2JpLDbWirGn2EhjxcTe1d
OXzVwwgQFJZTqaKnzGY6lRgGsRmoqG3ybINFKLXNsJjIxDMKBQ24jTnC1/1wZATR3VMrqjVsPmre
5fENe2DDpboeog2iq69Kn5Z703bt7FpV0NVBg1b1L1vc5kauxHFZxWHGHB+enQBrROadDNcz5MhZ
CVKRRGDbm65kJYl7reVjgSFZDXZXzZ0b1V+r8khS4g7Tq1S6uvbt8ro2rdwADyYmuthIP+dJsjFp
0oHAcSnti9nJjk72eiRoXdr0VisZnLLLOZXykNUpY+m5jX+pRAQpK1oEp+Vl1zRDbuG5OU0ggKQg
fUhCV+tEKicQw1fS1CXuQ3tG1kFJy6OOPq8yXILcFrW7bt/z7/vFV9HQX02NJH7zRG9E64EKDKLX
7mS59g2bqpRDUXMPu8o/uaOVRE7nsjCmrYUZKLzF9N8EWeUO8GejlyJgZz2VIgRS0UbykYUt153F
pmKJkvgLMncxpsE7NFM4/0q5+RqaWk6aWSzIQ5pFdq0b8lWEVIBq2QKL/Qff97cR8UUyStJZ19mB
acBQQVae+jKbWYtVR8IoM6iu7i+vazO9sjouLtrIpFTXVYL96wgKx9F3a/g2q7/yzg9TAZSISBLn
HtCBO8qFDsRMcqM08RdzNDxdUg96E+0xDStQw00fa6o28gGAW9dVpjariMNElL5YBjIP8ghkWuOl
7U/hQJ1cyQR6sbmqlSBu/0ISqwaaC3D7JuSuzu27elRHZy6pV+jyITX0RqAhmwq/EshtI4mbmIxW
hxHDTHU6/VtnAp9pGATL2pZiqsA90JEZ/UTitZhSmwHPw1OovOuqNmiy9qTXumBWbIN9EFGa+S6H
+fvVOaXjYtCKwTikGMj9AX6fW8bUFN6aP8MHGT22bDyVsaWAQ+X/MVK/nThaiefUZCy7seyRmsec
Oyh3Mq9+YvOSA/quQO/oZvs8EOZsNhMMK5GcwiAVF/VphOBmPrJh2Gm/7IxjgqqbqMVAdIScokyp
GWVKCkVZ5udMu+nk/dj/SX7PBKAc0YFAqfC3i1aVVM06rEVqPCWpnVA/jImoPrpV0wMAx99C1I8q
MktJG0+SwTaMdWVk4Luu9qwrQ9wsv71l76K4yyRpurYpyhZYl7o2OGE97bJRv47S8HDZ6W7ntlZr
4tQ+b6VmbAqYV3/Ujzo4plg/hnHFMpaM6IkKx3TZD366lVcCOUW3CqQqS4qVSeOpzF7r7uHyikQ7
x2k12NKnJalhx5V6pulOk86ZsMYqUgROoW1AgqbDhGiWUUCmJzbPKh9Amws6JVsA5iTaLi7MVIqS
hGaCF0EiHRPpsZRe/912cVEmsWqkVRPMt4TWC9G+d/mzImKxF5wI30mhqah25QnisNF+CcfEnbt9
Juw/3r79/jYYi3vKxBRYiqaGqKibNQx7LH4hxWeN5v48doe5EE0UiMRxrsBoQCxp63hhLNp9X/pT
kzm6gn6++TybIuCazUfhu8Xw3RGNis+3ZZjoX7i36a4P9CAP/shLo44KVDuiyChAf/Ru4zwq6UQw
LJZmR3XaGaiql4KJ2+2Y0pZlzdIwrYhKzEcZfagUI1WhCgwEgvHgoMJ5HnzmQbVbEZ7VZuRlazpk
KSoK3pwPLapWT3IVgBu0HHdmYXzTtP5Xnde3SZbuL1uRSBTnRSPA9lY20qVeWd/rqJqF9LhIodsS
Uepj05aIBj4hVdNlS+M8zzRbHTEAxOJZoOazuuvW+JkIKcHYxnxy0SshnM8pk8yO8xx5HPoGpJCC
WVE9ZCBWS/ZIyQoJBzc3D5aLixsIVwBi+agUVmPXC8kRIRvhXd4/JhF1lsabJMEZbW/duxhuVa2u
UzuW8WCvS9Vp087Rw9Bh6MaXVWHDYSsyZsoNTbHRksBba5amxmRZWE2fd05R/ZoXUb/8VsfdBxGc
tpFM6bBpeL/oO+lHBS6WcG8cs72Ms/mDdqkPojiDzVtzVPQCVQDSaO6SpHCpk58aIrjyDRX4IIb9
fRV8j3o6KUWErqycNk6c7cYZNWn9iyWJiFhEgjhdq60xB8Y0/HZj7ZXlbA0/x+S+t0Uue8vRfVgQ
p2zWVDYziDtw57nqX9H1CQTmN4xkLg7y58sqt/V4+CCNc92MAA7dBQiwhwB0nV65y1GanFyUfTHH
GfpgXfYvS9ywpbVAHlZPqWRSkRYB0FIUu1Ih50zPTlm6CIKfrQHtD3K4W72Pa51aI7YR/M7+nE9e
n0WYc0BboDK7GNX7lleaS03rqk9G0cSI6Axt7o4vzLBJ5bfhG3QlkoAe5cNyZIX8yCdeKdjRbbcB
BlBwNxiGrXOXVaVqZVwauOTL/Lbu9xMaMC8f2T8s510C5zXkWKEkLxAh0S+dx5AXQ6/Yk6sFKikG
x9lWkHdh7O8rgzaW1CriAsmIiNygV0S2qSNlgtBVtGWc0yBxJVlFBDdYT09UrhySi2YnRKvgvEU2
2rHZapAQTk9D+gg2ZaegPy+fi0gG5ynm1AiJreFaCs0XE9QTavgd0cSfHb6FJgZwo+kq35FXNLIx
WzkwOxq8WFgdCFCit9ORAYmSg3CscuN9BLP9Wxo/qGyXaTTQEsqsLZ3fAMsMA0QvuVW5+vRrKG0n
VdXWKdLGiQpMnyuNvbu8p1vtKB8+gPMbxjSbi6nXUA2fQd6b4C5fDqz4Ve0H30JrcXlTB4BAEOT6
/sFfvS+ccxkNlUlrMb84urILCKpTs7eAGciomgUrZL/ExWgfVsj5i76d0X0Uw8BYYQ/81zjQDgkc
hjIpebrID4sOlPMdwKaLytxk1ybUh2U+QuDQ1occWOFScHllW4m4DyvjXEc3613UzG/PneTW/lU9
5F8wEoxhWaTjyHXstq1vOqHT7YpfqCXFgaggslWpUGQFyUCAAmqqwV9uZK4Lo2QJdnsq7+ym8Uyl
BwQ+OQ51/mRIpU+kaBfFCcoIkRywN2Y+YS7HiP/ojC106domOptUnvsikYdGH9lOjK7ldI/tLt/F
ZxtrL47zSdTevOlNV8I4hQLWZqiXVsLyrNeVerf8QfiN0P59MZwKpcukSpqF52VSZkdaD+iONE5K
WgiifBbqfLKL1eFxlm/JxYBmfFigAjQiEOs0vqEC/58artQh+grnn0WbXpP8T7KpH7SGM/0x1akp
mSxjB3aa/yPtuprj1pnlL2IVA5heGTdotcqS/cKyLZs5Z/7629C5x6JgevEd+1lVmgUB9AwmdCtH
0yWWYRFP3HEtbV7G1RLZnSrCph41pCFln0oY537tXFEgDx2Oa9qayv+wJmbPlHIYa51O5aOptQch
J4F0SPpoQi95dISTeqi96sQLLTekPPEGXC2Puf+mWsjmQrOssh/4YIW4z/3AS+3a13fBTeo3rmTj
jfCSQgPCylHHCzuOs9z0yKsfwMQVQa1LxRRh1Ybkl+WXGaT4Lad4vB2MrWwwkUVXF40gGDgtnTMA
2Vq7tI197Yhe4aI3jXMneAtiQgyCG6GkJX1dRaekvi9S6JbcXkbt3yyIKCZYqkFYyLbi5yjd5Gny
Vt4dXQWZHVO0h7eJIRHksdYfPRild3PMHmWCCn2ZDA5pjDEaX/WuFt7JcHxx4f7JwqAoq5miTHTN
YI6jFsV518R4W1FqNQHcEAf9rsOcieFBcQWVUfuyvU0YXpljFpaWBlheGjoEkJy68pjn/732KdGF
QIHANChl/8fA3DCyKRd1HO64vQpaL0pPefvZqB9qdHZfXsn2q1SBIq9mEg0FaObLiUaUhZFEU7JO
/RTvCidBwUT4nl3XHh5wCFN4yYrtxMjKIvPxuqJOBrWDRToVXHjDLnqSbEzvQX2RNzC+uU8rU8wF
RoCSzcKM+KuEIufSV9BzqHhHb9OXrWww91aXs4gUlFEyOM23Zm+VX+hMHhUPF/fFj/gKdAmfDQtz
zyD50x45u7cZYK6MMwdlibJ6HBPMWrbuiAA6cyTdinGhidf4ma9zXM3mUsF9hXkRMHEbbKNVKzdx
uQiwNpsvZa2doxbQTqAomOWnLMludU3bhXXEyUfTE/hLsPBulW23UhZMV9QVmHOE8G6QXbF+0Uce
MFJvfMkGE5D0g942QgEbVPlXdFHZPSFUt9K38Nn4Hyg86Mm7ZJAJRCIpbPJCww0HSwoSQojXwURh
OB2YjukoZ72X3NTLfN4cAu9bMlGJEoHBdo4oC5G+D4Vd3+xyhePHtp91q/1i4pEiCUeMeMDG4Eke
8ARt+LUfn+YzOIXvKEFQYkv3mS3ynj+8PaRrX2UzQlBlK0mHN3rr9k//VMobd3DxCAGymA7vCbRV
lJUgDfPvbTAZHJMSXUwEFbdh8KCeZr6FB8MOy7ydXOV2sWlY2T8HpnP5zvO2kMG0fJBzMHTj82rF
69w7YvRoju6fmADLGwhX3+YDP35JTFKE4SBh0hckeJZKbBMqQr3Ey5BvzcTgA76bYZEzWWr0wmAl
0tncqfdvhLUH6Fu5Mdpvc1+38z0N0OldyME1XjnNiTeftv2MXP0GBkClYEqiFvyReL2NbnmHHISL
Iambcl+4ySE885wfPRO/XvufS2b7+MCMpBqCgodPs9xM81WT/ZhSnxQcxNx0e++LYvssJCKgW7AE
57BWhJbev2rky+UDsu3DVxYY+FKWtFAFkZ4QUC6Vd/TRK5/fHr23vKEw3mIYyCKVXmeQz6BOx02q
65L4nLVs48b7njB4peW52UwGjuFMPAMnL02t1Dcnq3nqv40O7XpceNQWvzl2hq5Ca0BF3MVgVWuE
ZRj0CPbl3O/24inzhOv5hiBi1SJnOf0PnBP0Mv1y8tAfDbJUw5RNtkML/aKhYkK2AR4ODBdQm6Vs
78m9hs9qdRkwMkWO5gmy79zq1LZDWJlmPrCC9EgQRTCtZCCfGNChjZatfXOc7sK96IV2Dkbs7oRw
hdMttomUK7vMRyZVMA6ougCgB+VYVtC1TNOjMb9ePj+bV3plhXEDjVKZ+kSziUk1eWnVgjNATixZ
Tc/JWD5ctrXtc1bGGPDvYmXqTDrBR0vzdMytgyYsuPB6z0DZCswBmHITbngka3SDLp0dFqjzVG1k
ilpGEXq92F6NVcbZK54JBodnNZ6FcICJQO33bVzaclJwHlWbG7XKbTExXm7qJMNcCWht1Ku2Kqxa
fYyTffHfU2jgkcQguqzKoiKaBvOxcpFAptpQFNTGBwzICFeo1KNoztuTjQzMRzvMFzMxRmzEha4g
/Ah86rfK69ZKkGEGMVATWp0b7VLPdKAbqoMGL3NBycVLpP+6afQnYFYXY/1U8oq5YBiPL2VMLFOJ
8fwLappeaWuftIfGpaOsxSEsLN5g2MZz9aNJ9rYhfzEIYAR5i5mXfeFIX3Pwq0q3htXuB398XhLO
C5m3SPbK9Uo2l2UEMv2lpTJ19ii3e861/rXJ8+OqmDMzVVoWDyZ0RY3iVUhtXXjpwk+tcJDIOUge
Z/XzGHGnZng22fMThW2RJImCVGi3l5AKHb3ZSSxxx6MU/hWGPyyOHYU0JGNGxQW6xnlc3YYkwoB7
dCJpykEQnhnmemeJ1oH8BGb0+pDF50nxpuHh8j5tHwXaXCqpSKC9efXVC6PrjSAyWhVpGWlflTca
Ly3+5vY/Ai39VO8G6A9YGcjKKBLVulOQVa329E73rmyrV6VvQvrY6p4pVSGNsuiLRnHTG9rmXDzG
rc3L725/zPcfwtzsMBLFLsTTwEm63TBddeK+5CnybX1MTVQk2vdFIO3A7JeSVFrXabjJJWgXFpzv
OX/579u1tsAEqQWUpIu8TAiY6fcB5qNVjkPZ+kjr/89EppKmDERvcYMarXnAHf4yx9WuINwK068B
qiGv7TCnIq5lKZvVkp4KcgiPhZP7Y2K1zgJ+suVx3Mm8lzRva5jdHzHBvmRCryDKaPaUA1z1at90
oT9PvQoQorZErvLWr+754yoZZE90FC8DKOXCqITp/ckRrPTQ7Ro3O6L/4R85mJuW9yDjLZVB92kG
PWdcUNToqvsqVm+BwvblY7gR7H9cGYPuSgL5knwmstMFxPSQ/rwJ6sLpVO1qElC8aJLPuomIfxlv
qnhQrUX8NnTGvRLzdDp4a2UQf+r0TNDEVHGUBH057V6cuMpwnKPK5urUtJCmXIIJ6awdNFsXLV23
yMOECVrwPk6WFnDVDOgOsZi5uh0mgyN9V2hDWrSyU8q3KhgXCuUqrwM7l7+H0SfOTnK+IKtlICyy
KbR4FjtJbysvMvKt5XfzbrkzMJHp1TfkmH3XH/7SJoMyaiRC0iPR6L1QPGj9een3JbQqZLaA/jvQ
C3ceT+iQcxVN+hlWbkiL1EEOkklxdCm0VPFbLh3rOLcVhCaXF0dP3KW9Y4DGaFu9Dlp8TxUKn4aK
IYDYmsGlY07uLLtm/FiAz+aySd4WMjBjDNNc6RRm+vAkzy96yplx4f1/BlAqYTAKBWzlDpm1EzFA
Vl7wGp42g+D1kWcApS/6sYkbfDaC4mvhtI+KjiGk5FpyG19H09v4lcfgsvHw/IBhJoMdYRpNs5lD
i17prWJfX1PumPQxPsn76RA/GC+ZOx6NO3N3ebM2WnXWZtFx8vEkJn1S1z0e1E4VnPFs0yvfVEMr
akc7Nv18AMV2/KWIeR/48vlHnfuj1UjXRq0r6R4qqp1CZFkyrxPzpgp53YuXIwiU/BhDzRihPIoH
VFSfyHIIo7t5+DtnjmaZjzbUWNSCFgQuSNVVsTVdFV7kiZ/Kl8mmJXrtq+mkz5xd4y2LwQ8hCrQY
bwsF78LJMQ54Ok2WtINeq907aFCeoCMHfkqPY/UymGA44uNCjUhWZqOGmwU5NKTqbsbr8THyQAV6
Jq90pDi0s0PlJ8cO6TVevMzx8ZLIwEqmRLGQCNjJzpEPkwP6iEMHCcdy/w9BJq8PaCMB+/FisDAz
Z2lSdYhb/h0L/NY66gHtVlz/yrsMDNiMENYZ5aSCz4uQWMglqxTB7z3+MPqnP9pATUUR34TSG1v1
HspQWtDIjm+IwhGxx5N26H+MLi2nRmfK5Ty52VP31FZWeuZu4DZu/zTOvlJ7MJvp4GRHMA9GTtrF
Fu9qO3RNV/XpLHp2y+VT3f6w7xYZlFGSJsqE+c1ieLc4rZ1PaJ1LrxZ7egptzAmAVic8//c2E3pw
3q0ykCMasSTryOk4RnNdRJ+6bG8C4C7v5Pb9f7fBQE4TTGNX6gQPlrpzFClI7VQdHrqUR+TG2zMG
Z5Ym6SeN+kFhABsd5klLbqKebsKvEcr7UhhQ6QN5lpoSZzJNDnEgf0qX2O5lTHvqGbqr4uAk1rkn
icIhTvtDNRT3l7/kBpfqx+1icKVOzNkI0I7+Vp+KnzFcfYXM4lF+hcqEF/ogcd3nn0Cozu3w+o3r
fV85gzBLWxQx5Law8uihWwQXmtdwIDqGCdS9kQlWbva38hR5U966lxfNuxgM4ughpocNmhlIyKsE
dqZMPUXVa1L89xayj9+WiWmIgj77chARRtdPlbZYmXIQQPJ/eTG878iW/OJGURuVBpzmfeArO/Oa
gOACpT+/5wRL9LNcOKps1S8QVBFed0BUKDwXwoMcle4iHcTkQZJyq4h0zsI2yrcfPh9LgK81EK5L
Ony+Bi5P9pNH1Zrh7yl2Jl5woMrRxhUkWG6jp8VGhecx9nipxQ3Wpo+/gUGapM+qJqSRGm2jINDO
W6DbHB8iZ7qjZACUaLhBSSTxkYvmugwOzLEcH0LQ6UUeA0qFHZnt4oFSEVDZhm5GaBVSAT+78XmN
pTyjDCClKuq6YwTMk8xTH/5AE3DEGwX+TTDz8+prDOgM2Nmx7+d/UjHLHn4wddHf4FDK/9wLApvb
us658hoDNnXQTIOwFP9EjGD8B8RlqW2ABAuM+JS6sfDla/OGt4W8K8MgTZ5h/jPsgHG6tuuET1oo
22nr1wRsLWetlTk3hmeNwZsmF5q2ymBt7jNLLHfpfDbq65pO3fS6FYX7y8jD+absRHcgZkTKFhF8
WCXGN+bvibIr1Nxu686+bOg3j8Of54Ud687iBCQjEKJ4c1IiWpA1m3YRhqfAW36EtmyN6JblEX5y
nD/Lg18TtdOqCnmRUtrF5FpIv11eFe//M9CiplJnDAHqawRjopESuGrR+JdN8C6azgQwQW+2yHDg
eVu7hq9exW743XAGW7+lL3mkdnj3jLcmBjzUXte6QBxxJCrxOhHaT2FjfuKsadMGXurgC9BBXs6S
2U3t1DRVhMcfTR63AGPTk3apL3xXfOIlBz3hchJttDXDC6xMMtd4FOOkFVVE0qMteajOuJn4JohA
uyCFV56EPW+BzDVGO4dRZQqKdbO4U+OHPOB8wU2Ef18Ny4I8xPXYaW2NLollV8mpFU1flI7T2r6J
DSsbzNtDVktSIFqGDUgOGElnlcJea56V8PbyadiEvJUd+eObPKqI0cUxDkM49tA3cY35pRc+K/pD
qO6kIOQALGdnWJ7heQnbtDBpcbjW7H54GSteNMf7bvQXrDKjgbyAhnCGaJ4aCW459G7ZaNdjk+/6
cni9/Ol4i2HuaquP6RCCAcIpW+OQLsWtFPDY8TZGRz5cHJkud7UcQmoNospvdxW65whgYhcFfIfy
ypQeplVs5Ns4y+JdVplx9dE86BOh68LUH0ioWzyyjX3goTkULQq85rHtPMnqADLQEIUo5SoLrImH
EVzb0q6D3hud9mtOvMhsG81XthhgKMp+iBoNORnaFDddtQgHkfe60/3Jr9CNzStd0Q/1S7z/bk5h
cqNLKRE9K7G0QrwZ9MM8QriU3FRGbVU9j99r+x0qgd0LHZto92DHBGJJr1Rzpt/R71GHGK4As1bo
kr15jczT4pr4pKmnJ1yxw+0b926YOaJmE40TmnZkJysDn4AuKMjPFRiJyokDHr85mO+WmIM59Cjl
LhIeah1YRKkXCaC5jLy6eUs7eWfe9v3m8r3bY47m3DfqUg04LuJtDd0X5Lmae8Gt3GpXO0uE9mGw
x9zw0j/bgPxulDmjsSFIQznAVWrGfVO+pKivSOVTK3oy2aUyL5H+myvx0xxbD9RxG8AIh+aZybT+
mWbXHHIudr1DMAtnOryWP85pYYuBEEhI24wm1KXOdKaIeEONMeIoc+Ru4vSbbEe971eCLQaGmoax
mRTBm3Sm0tyFo6IPA9JPlvEg+TTdnDs6JKxBms7zc9sRwvtXZUJTuZRlUInnCLGa1KpUfzHu9fFP
mhtWq2M9XZCQcTB7xUmhaZqeMvGgVbzwdzO5trLBuDi5m4tYgDwIQkWodKHPACJzL1RtPHIlTlDF
OxgMjCigCA60t83S/HbZC/JuyO9nLpspb0UMhpiBNBpNgNiQTgwKlmaHh+JY7kun8FtO9x1vRQx8
QEOuKZMYh8DQFb8EVdcIbZ0UM6D1RHgPPBqm/epq3g8cgxp9m45zVwmKU1yJP3Q0g0jXjYv854GO
dvN68rcDn3+NyWzND5otS95DjM8Jm9BDuc+rw/jvTp7MVvjIoihjTd0ZbTZ5m1HBABraFjXwDRgt
x7Nc3qlfJsTFth5CoiOHrJIrucEsmH6jS0+mxDkQvO/GoMIASYNaI4B2kJMo6SGdnv4kIH3fFwYR
NCVuerlFfnGQGyvRe1tKeHS2vC/FAEKwdBNpOzx9jHRXx53V9F/01O0FwtmRywAqs9U6QR3LQCnR
ZzdHt1k8WlXp6+C8+7vvxWCBBIKphMTYj2gWv6qqaGFW6MdlE5tNwNpPBMW8zscAPo9UE9ML8EGm
ZP1DWm+oECGlzCG0YCZ7pTfuKgjKzEcZmVD+JCzHC/7CWaJWc9vlqUGzwDToFR/DQ3WsXCu5nl9G
p3DHnfS6cHosOKGa/JZzX71bhgq+KdICFOg/L168y87Vc5H8nGTmjlxxjuXbI2NlDsqBidHpgFot
89scGs46Pq95lPXm747M27pXhkgSJHmR4FyGxY+iuJF5rWicc/8Wrq3+f6PIo5DKLe7XCLnRRLEy
6ZQbHF733+yOZmDEXDJBzM8AUdsldYXQSMZE7OjqoKwNaE0T0wkg9OZOl2wv6d0Yg0rL0MVLU+vw
Fm0P9ojipss6NBBVPMlrnh3699Wnq3OQRw8gMXTk+CSlt1X6nEE54fJ15n45ehBXRnQD3LVqiMIp
He+QwfPaYZ5w9mg2MLDj58vWtv3F+5dj8CkyJkGfVayo0L/pmnqYOsLxSNuNStK7CQaeOkIWUSJ4
vGmfi31k9378uXkWX8sYOh4ltC2Q4hx5wfEbY+Svwcq7USZYAZFCI8RyRpxsr4IxOTxM+/ZkHulU
rxla5SHyMvjg1gr39b6/L07CVeGCTvnTY+vQqB0TqoKV2RUYum1eioDzydlaYKiHoBWLTOR0IFne
XYfKl7/aUrYEKJVLKHaTgLZtBeJwmgG+/omT0eOd0V/KfkuyQJ0Vt5uGTlRsI3C0h3RP38jqDW9e
mffBGCghUWEMdYDbbZTYu0AVnuVJ4YDub3IbPw8MW8cjdRCRNKwJZNFmWz4V+/CItj0QITRHAj7N
CEqSI/qWUk/lPEp+4zzfLTOgApnJHPOgMp1mmV5m5KdmYhVfO0v1FRdPcioE50e3vKoXvQAXLghb
3puJlJdGgMAE7YOH2id7ijAVt1JJ8eOSGQZf2jZYSvgYxQkCMNxnh3G8Rd7PUsrXsZQ4e7jtod8/
JAM0Zh1WGmZeEQdlZwP9LAI5FNneCHlEI/T/XFoTgy1xO8RNa6YERBJIDi3XYQJFdM0djS/GQnw0
ufzVfWZLeH0pxm0/Az+F2TOVs6JxAimOU/ulcNekrSlFKBGGonGjlfOhAm2/MfD4PDm3mC3VlZGm
i70J2FPN/Tg+k46zjA02MprH/rn9LJ0r2Nz6XkR7jtO9TI7k9LtkTwcXaPef6ic7waWC9YO7oHot
cMtPvNXRv6+ctqQ25tT3eLQs87zXNMPN5YoDurx9YnCiVSuJzAp9SpiPJHpKgvtEvv+7o8aEHrUg
6HlT4QZVxS2EoeOYg3W8JTBoIOBZXITUbaTlddc8z+Rbimbvv1sDgwJRKweSruO6ROIdcgdNsLv8
/zm3X2duf5EVBWpMpgKxxxuTnOrkc9UdM+Kl002v8YTWfpM7/XmoWYY7yHX3+RTgXE1oh5QNR9lR
SpIceTLkhhsfmoKBe3l9G5PaH+4RO5MlZUXXjzEOQefN6GIFBaUn6BZ40q7HylJvQffriGhr7Szh
hlfO30RwTMyC+RKk1tCl/niLDHk0ykVB6DKZuWXItTXp903hjOXC2cTN67oyJH80lJqNaUQhwKjq
dl3lDz2ntLqd118ZYGKWvs0anWqROoJU2J2JputMDXIr68f92AQR0sEyhrbnaEdI8z1Cl1Y/j8+D
kB5bPbvRDfE2kPW7yxu7eflWP4mBqCUrZz3s8HHHIrFIdOjUBLSInBu+6e9XRhiQgjCy0Ug9Puwk
O0tWW1lnKeE+TTzIhF5eDu+sMFgVmVMuJBm+cJR7ir5YwXg0Z1+JeAwl2ytSdGJAJRsaOsx9T6us
UWraV6AWL1G6K3Hw0/m7on41Jw5jx3aXoPzTFFso6cXGnAtTosUn3QqPdPJtBC1CfuZ1CW7f8ZUl
5qJBecFMNNrRqliiLSLxTt+Z6Dp5Dv3RG50kpBQQfnTgVZ62z+D7Cpl7F9dSXpgpSudGtnxVwbhS
NWgQLNTHy2eDZ4a5fZhxi81YxesvDiApl34Vls8zyTjhJs8Ic58qJJ/qIARO1otbKlCWcyce+SDP
BP37KqoY2uL/82p5+6gVDyR2m+iPGmBXR4G5R8EyJWMy4nyb8lWc3KTKU84LzTZd5soE4/bjdg57
hXa/5mj8UUsU5YpqNw1g20E5t1Tq/dibnKwD78vRn7T6cpOpRn2lAYegOmGpeWFPBGrvCa//dds/
r5bGoIMeNGKH8BkotB+c4hX9rjeCHcrgK6JJhMIWuRYv45HCVkYGLUwSHUrw6HManIH2ZVKaX8zz
xDYVOIpuQztx/0QzD1HBz4UqbLFEyiWhaGoDLadJeaXlMkb1ZnLKR5UnjiZv++Z/MUJh56G6KA4K
M4mIMxF0vA9gYcoheSk0N0rc+nEw7MRl2IudgQH8GslLofoK1apPSaCewU3nkw6Bf4FnfJOIVhpm
96DeOaoTXG5IGgvD4Lacp/ss5vWr8341AzliKufaouOMT1XpdYjLlFHi+Qd6mH55eK72gEGcVK9G
lLPxmFbQW0K5slWLHHRv2Zm24lN2+NGjPcf/i2Titrd93xQGicQBIiNzjOX1826e7CEpncq0JZM3
a7FdzFitkYGjIjZLTe+R/ezQc+mGu/RgumCVehg9EBqeq2P2RoxXuIWv7vXIynzVuew7eBvJgBXk
oMNca9GtEJm+2hxVriQVbcm5tIsMNGUYrBX1CT2ryX65Uo60WTzdi1fikVdDvYyBoKH5iIH53JR6
DFUy0L9gZLjMnYoSE4Wzf/mDcTBQYQsxwTzh4aPCDvFnd4rAP4P5BhATVNe0mwvpXR5HPgcC2VLM
0CN0nQwUbhtxQtz3qUvuQ+NroXtB+Xx5bZzDwNZi4mWMG4IeaoekO6nYj9X+8v/nhHwgwvi4R70k
kEJIgOZ0dkG9Wo7FrtzP+8LnPa24u8SAB6kaXdCMmMBS/yQ50G73wRA02eUDFRLsd8GXy0vjnL63
F9LKA8dzl0edgLbCiWAwfjiNMbGC9OWyEYlcji2gifXxA9a53glC2MIvacs51urREoLiWcvkIxmR
1JzAMJvNtxoRP2O08FrWs2ulH16rESQSuV7fLCbxip7YRA79TMU0lVL/iFvNA8q6ehalNlqZ7WIw
drNWHhdK1dnXYMzs0ZFbN16bh7sxmdyE9E/zXLvhUFgZRqG0rt6NQ9o4YDb/TD1UVHWNrQZor5qm
Z2TznkRjUqy2bU61JtitnF2pdXRTyfFLqEmnVI2+RXXhZrHUWZPa3YR5Y5Vd+hgNC+ZblunUK4o9
hylY2RsnjipnWsydUWh7KHl8FvXiruqTY6k3eKjrTi1N39pytLoyskWE3qI+ussMmoIRV9R4BjvK
TTCiY0mIkQBGtVHJ4pdxyT25Hl05bvwxgAyDYh7SPLyRtfoaelc7EIg+VSKq8nEOkKyu0Qz9BLGj
naj3pyJBll6Odb+pAz+QzKOiiOfezLy6TCH1WJzEYvw+iqnd1dMVqRCkL8u5TI292qr2pKS3Taxa
eiDepqpi1TrK2HMJeniENLpxUBvltSXldZGlD6AosMew+KqMxKnH9KDFyQTmgMjS0sVWR/OuJNKV
pAAWxtRVVPOubSQLs9H34SLZdRz4Rj0PVq1BKmZCRapXbpNA3o9T+sXsi/tazo/iwiUopS+cC+jP
dsb3cyJXSg2wlH0Rg1K0PzT83Ozkl2Q378xXzvWg77hL1hhfI1fykkPhhfqacFfeYvraIpb+1oOv
8WbMOSHC25jW6sKbolJE1YyQu3Q7R7j/Z2Y3/mwg32Crbo3wGyz0wj6TvMuL5HgDtlU+COYIJRQU
5stGsDoQr7aplc0vJpxQrVmXbW3Pmr2HJ2yGaijyqpShkOZM59YN/N6P7rWbVrCiHxoITgyMKVFy
W9MJWisQbZ70EOcTy8zzeY4EY8l1hA5B+qzqsV1O94iLs5iX8+C4PbaHflHSURUh0ojhS2k/yNg6
Lm/SbzJkPyPKt2fA6rioi2LULWWJCU6Tg6k5vzvSJoH+2/Cmozsep8SaODUC3rqYKNYIIzIVGYb1
puCcQf1R7XmS37wdon9frWoSapBN5jgfo/YyVYdOPmvhUcnvOMeQtxB6J1ZmMJQUohiKl8Dk5dd0
VC7yit2wq94UF4pbweEJl3GeHjIDJIVQ9i2kHpC5N68xr2aold2S+1y+UpSz1qlWqXPbhnmfkglf
OyUeIb9NZ68g06GeNV/HDJF0RxtEJzv7Uj6UqONMI++GcyCT7ahH7nJWjBz1AyoMRDt6p2PgDa7i
Cnve5Or2CnXJINBCJprK7OKgiXMzg0LSmbqHIFE9AUXLuf2hxN8vH5ftUOzdDrN55lhAID7CKGeS
ir5ciD/ktr+ahowTzG4PA+NGg/gS6tw623mgZ30+EBrMEvi2yG7xVnP0HQQm3AFKUt8TT8MsZ3jT
P+Ap4leH8QFaoqNVclI/28iCd41GDHBwEJP5rJIuzkZHCYUmcHI353SHkbrSFiALDr40sO1imMrS
UPLmNZ1wDbPf2ZzaUotheMZezomlaL3VmkfNvK6CH/1wB5ZhS5nOy3KIhbtR8Iz+IEjR7vJmbwf6
q+Uz9wZ5CCnqCXK7lM2aCpZgtsaJ/78RMPQUzq5vQtFPcyqbj8qSWYS/QKfuFEFhuZSh71E7l5e0
eX5XJphs9TiLeZaDkM5JzHNt1t4oP06Q8L1sZHtKaGWFca5LhWNT09w05cJUjql/1UFGlTZdvXIs
0UfdL1HZyhLz6OvSQUwFcAK8Pfoox0nkEfD5tV67J8f+mUsyQs/dJXt0C1feYjH1TiUl7j9VWEse
ZBfDkZAU/DrfdCiHN/b8lTybjlRZ/LQhPWyXTDMeV03Ayga5KjRp4qPmKGgIJ9okxHvd8k4I43bR
9lemGnVPQkGsaCGQrW6cSM9czs7RM3BpOQy0BJFZgfEXAQR1DrSZjDLFdwfTH/z+yJsx3e5JWp0T
Bk/EET2uGa1Syr7k0X4kxJh3E3RtKAXo6KggzS4eo1P3ieeYeHeagZAuN0K8k0D3o+PSiY1qtVru
/92nZLNGMebfk5ryttBPCeYbq/2e2x0eJ4rbPPJE+Djng80YLWDfWLQc+2Ya+57ch8KpbJ45C9oM
HN53i80VQedLLAQRgUPnLF6HxPyCieflEO2gifJ3mMtmjVqIRC5TBsxtJcEvNMUlIm9egXME3ro6
V5gxFeUQCikwIwjnnQ6PGXa8Tortx9TqizHgEIGKfaihy4xZSci29lZwKzmSFeLJ2B0ox60CAqQI
hHYDyLp4OUTe+hjEqPSCJLGB0SYzvhOKm+bP0ryrxTFQ0erVoo4gfcHTG+kKSD8rt/We6hv9Jfa9
ochqp2Y9azozw0Oq0slJFdSD0kq7PpY5byf6ey9AH/u8N0qtQRsDpsWF9LNCdsZcgaT0YQLNTNh4
l68SZ2/YF30UKqSWC6yoDs+i8jxkvCLaZuBN0EYh6uAYMzTm4KXSKKACDgN4urh9ErpRPDyQqrTy
aOB0gmyv5d0Uc8762lh6oUMatMMraQy+idLd5Y+1nUJeLYY5aHJtlnPTwcVWknYwenIo5+VBzjIw
bpT5bozk3ah2x1Dqn8RBcDjGtx3i+/IYF2UKpjJgZdQhTo74JT6o15pVX2le6hQnLtf8djTxbo3x
S0mjGkvQAjDqaH4clt5bBqiQRy3IhmTJHcveI6nuxktykrpybxiL1+sQ1h5mTxxVq4esRqzp536p
TqmoOmHU+5c/x3ag9fP3sa2aZjrlAekxIqcnj/J42ycYsFDvFPWma3Yd1EQuW9vu4njfebZz0xCj
cIE+NfU4lCl59BNPvYbqndt7vaO9lA6Q+2Hw0q+X7XJuD9vJGc1Za445DlyvQ9WySZBLraAcWDqN
1Np/Z4qJlPWl0sZKBAntNIfHThXuJjPZk9F4nPSa93zbXBZElxVNVw2ouDK2+nKWhJYyORHpNpD2
adFbSnUzpzzS/c1YZGWHIsYKrzU5jqHPEuOQBIdRUi2p8ub44fJ349lgAA4qJFU9BBgJQyuqNZPr
dKntTOB9sW3oWS2FAbdolsJYU+ATqm7yiBmdw9Bdai+PCreNEztrICcpHrX+9fLqeDvFIB6CYnTq
a8BUk/Q++P/ADlfrV7kJq6PGwe/NK71aIgNwYWWIwtBgt+bshyo28HmpVcjg4Q9vBVS/25ADIdvP
95VBBuOksphqpFEA58Is2CDNv1Jb/axP+XGUFq+aJlftEsnSIDdjga/SLVURfFVAQKHgJFLemD9+
cfnvP4XQSvbqpOolyjxlhGQmZZ2mSvT5wbyG0gz4H2hmQdqBHAHpfa/fpw+lIx7peFfjJ6f5+N+1
NtF9svolTAZgLhPd7BP8klr38vE2wVv18pHa9CwrA9TPrZaaDmjflhJcfmEIv2v9eAvhh2shD/Z9
1ztTKfnJnDwLPKv0ql/6wAzkYEonGLIeLZlBN6NVUgPoxH8Stq0WxqBNHU39BBYwPON6zN+Nr5P8
YBSf8+Jl7r9f/oS8xTCYA3nGYewVVGLFWbBAFXIkmr67bIK3SwzeNH2cqXWP/vGo/BQ+mygsY0Cy
1XZiX1sjVK0Gzg3gLYkBmtCYdTPM4GDjQbdDHZQBTeddXtL2KNVqgxiASY2oV6sRUA06+cBX0d+d
2srnCeqPoJ32uN3d9EhdOnIMvCykT4SoB541juETWwHBbeA0u29U7C4986h36Ae6YI0l1DWFIS3F
fMBsCVQABLPapxOoONpDv9xLYLq9/CnfiD0uWWNQQjDmWBObEXk1WbdFtTx2TWurVZtYpdw7szGh
5F+e0mFw0vR7Ocz7ePo/0r5rWW5cyfaLGEEDEuQrbdltteVeGDLT9N7z62dBmqOiIJ7CveruaL2o
o5IAMhOJNGtlD4ahO0a7AhWbYESprTI/scxAqzEmrQDvhWb5iaiGa+nNl0JXzmHbnQdL/tzM1B+0
FGPAxFnr9EkBiRudZ4eCbN4MtSBae5SWRwSgyDS3GHHU5KdCimO709CiZ6K0gEHucxEW3wpzPWdo
cQN5zbksPhhphD5J5RLiB/N0dU1p9CpCX6Mpei1KZbDR2+rHUoaOBMuupRzts2DSKcsHy5hOZSx/
GHvrKtVRoPTR2yS1H7sudUOpd5TKPJFcDhY0z7hZn4FkovEJ9WK5QQzdSO+BxyTbrS67jQwyuCZs
zgSkxrrUv6Rp7RpR91ITcjKn5oU0LcgLqU/A016W7v1j/PG8u3eMnC+eJDU0wgGvs/TYX4oXzD14
AFFCbTA7pWiWIm5UAKNh9UAmEaiVK+pRFhg9P7m8FCnYbQskV/QmOZlWdBjW2fuXS2TfsLlutDid
AN0CGfGRMadrKJKYT+W5cRj2jwESRZb6yB6bc3qpryJmB00Q0+icp26sRM2GpgGsy9z1dh/aytpe
rGKwh9Fw9RzNdZ1m14WMAdnKbpfYXwbZ6afB1TXFSafONmRMKWaqDbVz+ylyLG0+NnnuzBHA+MP1
QMohsGrTt1LztETGUS4rPy+TS9HHl9qMvWU1r2uW+XOLZF8LxDGoqDTJTjlJgp3efyPd3KvOXRnh
GmvouMCt9JO+3XCqoD2kj/HX/swAejRPPUi4sYRZGVFszBf3BiktqnpAkj89Mla08aAEzVE9RK6o
D32/7LRZIneDmMmQl1mHW4qhL8jv9XPxhuIThpv7E8O+Ldz8TVF8Ef4CU5J7VspdJL3SL9PS4eVv
VkCpvKyrtwhpT3ZTqreV8aPSrQTEjNRYWPWAAUfZ4EX27Bg1GdE07H7xZyOJuzq6cWy6Oo0w1XWx
bBTNghlNtWinRe5RNP8t2Dh+dro1EFa3KmyfVOelyPxlPLUgAb3vYQSRksFFlohVZNKmiCrKqMTd
BKDFpnps0vpE6tSrlvnUk+h5VXPB62XHs6Duqmq6QsGzpvNQJKNlNYskoW97bK5V8j6Mj5ME1sHw
GubvrE60k3sJ5N/EcTqowFWDWQX60YO0NXZAuABirPmMWO1NPSIPdRweEXa40kX6JNKYnVPciv5h
/hsPrkRLrUoKaOAq+fNUvDRDIEWiUUaRDF4pFZlxnxgKJn9fwaxeas+q+vb/rSe/LYO7a5vCzApS
x/AdoEcdc92GxV0atfbSqX/IJfV9syavxiqq/uzcsb+J5dSTDHhWShZ2D33WUfGSyV/vL2svqv5N
AHfBTgspjYoJWE75O0ar3oMtyfj4E/9GBPKzB3HxmzR2kBtlyKVJb5p1ZdJW9DLhYSzZ2kP+z+jp
GMYAAFzxVRVAs+3kQH4Tyd1r8xjlq15hgQbCW0I6dwhzNBz4ZrMKbFqkhdwjSDKndlwnzDmRtbTT
1rC7OCDmO8GBiTSCu8TKwdDMeI4wNfgTSM+Pnptgmezcrt8jm+wDIFvU0yRaGOc9ii5qaJFQnBrg
xZAcK0AWkwjSR3vpnO058bWMCpCZRWlImKK9JC8/0FzO1eSUBzarUwdK6sov93dSsCq+QzELW72Z
S1VxqX6w2pcek5H0030RAt3j2xAVsEDpmQqnUYF8FQ/H4XsbvY5CfLb9ywSkoMjIGhR//m5VSz/r
oYZBWbQtMJCR+WC6a7D4jI+FobSU6MiqwH88HQrBs39/C2+COY0PSZFPtCoQnSeyXTXv5wFqGYum
eZhr5QIoaMZNCqfxmZLOU5XOABl9PyK3pgChoD/pz7Jb+NHfPGp+E8bpOpLoaT93UEONXORkBBSH
aHJn34B/LYdPFqLOJaWJpSluGhJH7vsvmJwQOAm273d2jHD3oZRPiqHkzOcVH7oeFWI08a/FaSGP
LY39v9Hx23K4i5GacaFg8gNpmQpA/YqJV5Ix0FPZ6q2jRaLG1L1nyvZ8CHch4i1vGko5KojhFR+t
c0jKZJjqA5ey27mqD5jUY+rEJ+HNJdpSdqqbm2vqJ5pMa/+zWUz1MEf4TkXrXnSSP8mPq1OAOsNO
bYYLLkjW/Jcb+rbBzAg3kvV07WbSwk+xh1mCHr2Kwd5UH1kDCGjT/2IY6rcN5pyJZHTZGvbQnXL6
qAylv9b/LIsV3FeavafYb1I4zzGVNLTKBDYNjBvgwb5nZNysq2V21NflI6iVveXD30Wit43k/Ei3
RksO1AuM9DR+2f9jDXjOihrC995Hvy2M9x+JIgHqDNvHSIkZG6wM4KwWg0OWK9TJ/evl14L4pKGu
UXlWTNAMMlsgTnFKX7tr5tReczR9xPNP6YlBc90/OoH70jnfkqA9aAQZMaKc0k3U1zoXzbUKbjOd
cyjDQCrSzRCQ9YkLfniv6L/HyvBW5/SqFSSQjFDgLkVL4nyKWoDa2SzgU+TqIVueNJFJ7c1qbpVC
Zx+wMeGwzqa5qZFLrjz1lP3DFKMK0q+5XwSNUzj6Qw001dCeP0+HHrnsVRCGCHwXn8bKCkMClgz0
RF50ryAA9UlDL047Pw9RnOuH1/saskfM/dtyOReygs7MNErYAAOtB62FDYaaQ32e3dXVP6D5/uvw
aQA9jglvnV+VT5bbBtFj+CCqhYmcDJ9ZKuYcRDkNEghWbNNH/RtBk3rkoZ0TBcGPI14BmEHJg0hU
ixdERTrnZ7ROn0ipm4obmq/ydDCAgFG/CbZYEBPpnJsxpHxucfEiiDhSVB0ZmmmD/1K/PUxPjMyJ
fAxtFax4OSgOF1A6iaZ/RdcSn3Lqw8UKSxPedKmy96MyX4CvjAtwAtl2FQKVIxye26X+iKzDOcQQ
HJWbIClFiHcCzeYb6cuc5CWR2UdID+XwoGUfafkUkcqx8pf7Oy7wEXwyqpPmPtFTxIVFoQRjN51I
obj3RQj0hk9FhbGehaqZokEcPFl2uBTf9Ik+jAkVRRSiXePcEVVIoaYGLt/o/errfv8anaKL9AIs
gISB6QG3CH7oUw523PsL/C9vvF8XFt9ONiWRVYYptLZ1MTKJ7ur4tQaAH5gcT+Sgf/q7d+tNHOeH
tLQ2UhByQpzkK6qnWU+TiNV+D5Rw6+t4Lq5xqcI1CWfVLf6xHnVfxQC5S54Y+2Z7io4dGhnTz+JX
iugEORdD10pTuwyZbLV7GYpvWvY5lCMnXldba6J/e2qcrymnCmi+ErJrnVd9wZ9XoGtd6UN0hBP3
5IMQQJip353XC98cljS5MssNKvGLdq6iQE9FA5gC58m3g1l6WRugdkBE7c/+COCuLpBeMoDf5S/q
WdSCLAjS+CYwS5MKwKfDRYXKuxzwS3oeyONJi7/dty2B8+BB/eiyFMo6s3drfO7QQTcpL6lw3FEk
hHMcRawlOYbpcLFrQT59lwAEHn2/vw7RA4+yb9jGSl1JR4ASsVS1cVK+sfd+6CovyQUTxygzpKDO
Tp3kURgssB6de1rHOQuVUlSiFWwgUH4w9REepzFBG8N6SOccHUUgaizTB10DIVcT/SNYs0jjmblv
1owKX6m0HRRSfjYC3c+es0ABmrGO9E18UA8EGG+CO0B0kpwDmUbZHMcKIWHUXcrhXKn/k6WijJ5o
Rzm/EVct4oOiVdC1LjsjYIUTJKUUrxcWigTbx2P/SWHWtqspI0neWA9hqsW2qk6CoJZ97B/qQdFb
ZWE8QTd4WB+tbdWprpBjYxU2hrUy+Ww+R/RU2D2XjRju8VOOqwJQQaTRtHm29dJwtOWznL0T6Bt7
o91bjPa7vhGjG6J2YLp+TNCrxqbdjUeUC4HDJBoy3D2bzYLY329UO1fkMGxbiIr7w0CDpBCk9/dL
WxsBnL+o1k4rwxW2kyx2e2F0G2gkPuevWRBB3Vh/NRzueXHnQHKFTkN0XLzTUKMhBS0hWiBYFgP5
IPq1wgSl801Br4KT2mVmw3j71BYcoGhXOYdR5XJq5iyyqYmXPUxB5WTX5Xtud4lNQTOSepYr8hgi
A+A8Rix1qrFGuMdGPzpomNhhBoAmxkCwNNGWcl4D4XwSlxCEaAOYIdcIc2Odr4KT85kxwywH/dhQ
W1Qg3b2kb0rEFylraayTSUEiW6+v1PLVSnfqPFgj0TzFfgS8EcRlT1qtVhszRKphOMVPQE53iysa
dV5pgHe/Gz6IZsNF6+LcCcXIi2G0zGsViT2Noy01va1krip/ERzbrrPfLIxzKe2o5GbeoqBdaqih
x9UJzXqHXLZqW5Osg2WiJQnRabVOQdmGAnMQqAw/glWgiVvJZNSnqF64pi69Yr7A1qdQVIgQyWF/
v/Fl8rjqIR2QmWJtvqqnHFagAzFi8fYfE+nf8apJQkY3gaXzsD1ULfMwX5E60kjs6GN8jRcqqOKI
lIRzJtlQVmEnY1lrcwCAT1SX9pgfKiEF2L6KWOh9Au0jxgY4ORPC004jaLXoiuo7ncxjJssflW52
owEZmTKeDmuTTzbQ605jkggIyPbP7iacc1+l2llGyGqY1eymzYepc5PsWWAD+xt5k8G5LhVUcXKu
I3RVO/K1adpzSsdTB2yk1uyuC62dohrRCl5HthFHDhJTh0FLrmZUfScgCCJj4RWTaNf39efXN/HV
Jg10r0SjABAFnpLUvI4i1grBvvKlJpqkcQMaDjxvQGo+xfYKvLlyFRj4/t1zWwTnxoqlzIsqh3tm
w9HJ6Wcc2QZ/Mc2LvbiJ4XxYM0davU69Ak74J9l4m9On+wrCFPyPsMtUAY+rU1WmMuc/lHbUqwHp
KnfI+0tJqkcj177PE32nleajvg7H++J2j2Yjjqnrxl2t/dSE5YhYUhkU25r/qavVSejnvxECWDBN
J7ol86TMs45/U1Qb3Un5mIemS2rM88aie2xXAcybFG7nQkOP4jRH3whTAEZLqgesK0AYfLAT/vOE
bnK4LSNVpS+tOiKbk9uza4DhFQ0qSaAAEBPZ1MxPG1sXnNJ+xWizNs4tWmE/ZLPJ2kaC8cIqRtFR
P8l26pVI3f67w+KcoKJMZatQOKhy+tAOttK/hSKW7l0fuFkNO8mN0vVlY7bW0CCJaR0mdL1WyL2X
1UuUZcH9texn92+S+FdftvSxVMvQCeM65TZTC/IU+rGMdGL9HqkCh2FfWqUvELv7dtqI5SK4UZHX
StUtVo5lsz25Gz71p+5CDpGvChJV+/7ilzaanNuLk37IyQBtLBv5VJH8aKzhqQUVXh039qLHgvtL
YGQm5/4ks9ZnZUVOgGGgsUbcwaenNhAlxERiuBdh1zWK0SfwGMyWuyALGNW5ehCF9KLN41xGvozR
XERICoTWEy2OS39Z0qe5etLqL/c1Yt/N3k6J8xnq0NOFZphNSucPeuPNyYcqE6VSRErH+Yhaa8tU
YWOK07wEZjZ7NMrRYwZVSKTV7q3ysmp9QFvjsS0+ZImIXVtg1CbnN7Ri1rVRoxi/kqrGXk2gkKnj
ZFtJFuRjKwhHRfvJeZCpiEmUsza6orkk/SfFsI1IFwQU+wuyTA2djRYlfNSStouiKire7Rma89fm
1MyNM9CrlQgseD87Yd4EcSZsjXjLqjoS9e/XxwWT3/oBiUVP9krA2PTo2fuUPoR2zlDk/67YshHN
mbNh1GmtWhPrRGiPKkqD2VV5kI+jx5L2eJcpx/t2sF8R3AjkDLulNZ3iGnVP5TF5GI/r2XynPjIu
qMI3X4TN/LuviY00zr5lfSlD9DnhCNvBoXPsMfTLxqidtO18Eo8PjfoVSNOHac3f7i90X0FvZ8oZ
fFlYCV173KJD9RQbj4vxdTIEURUzqD/jkJsIzt6VrsOFqTMfmcf2RM+lRZ1SDTrykITfylLgwfbw
c4i22UvOvokcm8qqsRWdGENkg+oOLpnOQcfsz5x75Erv2qC8YtRFCN6ze5CWplKdWJpu8ujLQ9vF
jWagqDCdAHJ/wiSpnzz1gRhiab/7+CaJz/JUVVKuGtDYUKtbfczHPpvoGeuBls2UNPUk8WwLM+8/
znEjkfn1TTREAfc1ZB1enSTQwJzbXEP32/IxPmS+5f7FnAnRNrI4VxOnfZR3EWidzOZpRNhKm++A
9v+bCHIjhHMqizw38wrMFDdu31nkqI9fmvz5vnnt+xE8khRA/VECDqLfN63LzYEOJaOF9ge4SnCG
eea72pOCHHD90rv70vYsjcjgVWS3gIo3zO/C2rkuQwXlVFcOyUmO+2ddAsSYhfmIitpxmRwwQSjY
w90k4FYm50CiNcvXiVl37Q6grsQkxkF9ShwrYKCo00HUJLEXcG3FcfsZWh2K/RMUQ5F8OfoY115s
eS1g1BKwFWW2qSeCBe7lHLYCOXcy52nRSClCr1YpfbPChEsXiVzWnhPeyuCiBMCWSPAnCMOHkxmo
XvbC4PsKya6OawvIL0al2xyaQhA3CLaS77hLw2XUrRElLVYFKv3+0ILwUJwEF2wg32OnRvWSLCGr
s+ofouGUJu/vK/1ukZU92UHqoegyaDd+1/p1JYTOHfLCk6NiEuMH9OExOo326ExAfpT9CGOV1rH/
dF/u/qHdxHIRQk8w4pyzZMEaB4P+ZKRvpP/nvghmO7zH3a6Ms2c0lqphWGJla/gWYwZD7y6h5Kad
yBEyo7knh7PhaimXuiwtNtUX2XI3eIr0sQnf0vbNzERXpGjbOAPOwKXbyhSNQRT4FpYfFhdFCNi3
dwtv942zWbMiE10K2BN97I852uTg3APFE/dDiBbDGS4wttd0lmpsXKyfisL8pi6WKxmJKFm/rwiM
VFkzTQCtcldvY43KqMaQ87M7LjyNj8kp/J44tLXNx8gJz+ALddTFva9/+8u7ieVu4TQPdd3SUQfB
PXltEmQmsq5yh9YSmNLuLUmQRPzP+jgTVpukkdFDDa9uRV/boXvVh9lp6+WIRtMAAB2eORpOFya+
LKMrqEVXUtV699f6Xy6y2zdw9pzPBSGWVDE3oviowHrhpxAEJPFhDhJEOCL3se8Wb+LY3m+iKUKj
ca0q6GhrHJTxIVlf/+V6OKOGf5qSQsG8zui3R5b9kzCA1HoGCJjVQxyILuZ9H3JbD2fXGpAdJaDO
wxSmxdcSV9IKO2t0e66fQhHfnEgvOfvWUzNWGzbXAsSmJUrtJQUDA7EE96PI6DjjTvQWQJgdHPzS
WY9rnQUpBiRl5VFdRHWN3fUoMgFhuqFSgBf/rguLPsdrvALMXrdQanRX+Ytlvb+vDgIR/GVfR3WG
kgDaJMfYBQ2wXYzOMIrgI388Ov64SG4L4e/6ZjWjIgpxMKsS2ZL0WK7Uy3OPGEej90btJWqRT/+r
OjTZSOXclNEUS0RHSGXYx5Jd+/ljhoTE6qAt+1wHIs6DXcvdiOOcFZ2nWiO4ml0ldnXjnWIKjmrX
kja/zzmicEyz0cAZuaaCH1/tKXnI887OjEd1rZz7aiFaC+eFGpMYNRngeKshtfUqdKtpOtwXsa95
eJErmmag14hzDNXS6HXJwjNjuZYKmHtOuhrcF7F/fyg3GZxDiOq+Dy2WHtJec2BrlL4x2eRovhrf
NG85mCI9Zz/3p5rfxHH2OoZdbC0aXOvSJU5pXid66fPEtqqHKn+0RMh7uxMX5LY6fppUn0crSQje
qU0LfJkiNny5lU9FNTzOSvastu21rCKnVyy31NdLq3bOCga6R40+1Om1mIsA/4snRfFzJcdBnWbn
qJW9+ycgOOQfS9jcZo0sybFWonFJSVNnliQ77Cdbn9/dl7J/R292grP0ZQA2bc0snTHQ/7zTzMvo
lICHQO+uI+JtEa2Ks/SsoQPFAwmOBezzCLXqKlhUweNv3wJ/6RLPiAFIRYtgkBz3ZkQP1oLBRksV
GLlw29g6N6cDKoKxQbsfc5A/UJcddHpgQq1xAZd5KIO/wNJB/uG2JC7yUAASY1Y92jyy7NipH9pR
EC7uO8jb73MeZZatSB51HEutoftgOvZa7pS54oCyyJpF/AYiHeBci56kbRuWSHqn7ehIQC6oAZfT
DaKE826wsdkzzqWgktktY4c0A2kTL1EPKdiMtCq2e0ngjv/LHf1r93iqC7ltGmOZcTqszS87AKjq
WByZmxR1IAiOSeMeLWpbKSWwpLBz0uqYY43EtmSb08dFfgGIjCBY2y1ObJRO41wDSFkTdZLRu0Hh
DY7lkXjRZ6gHKBA+sRegeelcKShc1ZVhxo72/d95Jh5HNIqUcF6NBS1jH1e8Hrq3LAC+/1EL4oPx
NQ9EQNYCrdSYV9lYNPSx75UaFm0V1xWFfLV4JqOoM1OgkxrnNgZ9XI3QACRXOANZDbEHUUIXMeSD
QcejYP+Yft+5Uvmx/9bqLMs0YdOMEo84A1Btjaf1IDlVCkSjGXWe+KQ+dOfkq/Uk6iTYrb5vdYdz
KKkMxD8aIeKKj9GD7qOO+1af1SOwQzBWp9r559BLPtxfsOgAObcSUSBkLS3UdY6+0NxwmuxSIoV5
X8j+AVKUI8DPiKIId4BxBrivYkEzXKQ8a2Bk6f3JsttYcHb7S7lJ4dw90Gqqch2we6X1WNRvQwig
v5f7CxGJ4A5oLKUwGmUEXHggxaoDctdO9e6L+C8x5G0Z3Ik00zwrIJD5mQ7NXYBLSt7yRJ9XVBiB
Q0JFMKCiNXEeXxukyupklIYb5HUUOMRsMuzaFNGoCHSApxePe/SyphWqNpL2otRH0h1I9L6dnu/v
HtucP8331+b9AGnc+CNlUFVLZ8mTgXTO1H/t6QC8uItstmgPNG0w4dyXt3+33ORx3j6eVgpacaxK
1s+15WMCyo3St6K6So2wL160g1wUSEtzpYUK/e79+rK6zQndCsZ3Yhs2GvGdmkGTOWUA4rf7S9wN
DNFZZ2iqSVBQ5MRGlR7WCntLUzPI+wdlESQVd/Vv8/vcFSJpllX3MpZFupe0QdwBeGGAKt9fxH7o
uZHCvmKjGKUqYQa+gRQVRcPqlHjjubfHU3UZjvIhdwZRUWN/14hiWSqmktH48Lu8fJySuGHj4Q2C
p7B8Z2WCvsf9+AnH/R8JnOo1ZpLKLbssSMBgn9ZzfaABgJsDEfD9/lJw/rqqKRYxOQeRtEtLOjaU
3NVPlfUiiWx2XwF+/T7vGeq8UmaaojDTZp8NGgNS9GNJBLu1a6dIaf3fGni/MFVaWCQx1pD3zoAj
zw50SOyoPk7JXyCsg9/qJoo7lw5dPHSiwG7J9cWmypOGWzUlpUChRZvGWWVujeVqlrBKczaOw1L4
bTo9yESIKSI4fIuzztlMAE44IkrvPHJSAWVmeVGwPo+e4bOxkdYVMXrtWyriBKqosk5NHmBgUOtc
yUJEsCMI1BhiZn9YA9Nl1NsarsB2EuzkrlvdyOPuW6VGInRU8eKJ0CPfLvk57eiRGP0h0dGwKnBD
7PD/uJ82wjhb0o2oNhbas/By8TDOdGaYsvpVP1U+qLd8gTTmZO5I4+EEDAWc9HGHl88E2HTiYDOv
P9kEk0dRZ9SuPt4W9gdoQD/n8NxIuzfV+6n5suq6k0Sf7q9nVxc3Mtjmbnx4jte2NqNR1NXa1G3J
5OtgB/p3IjizKhbSxXIOZUjL5k3rVnsppr9oxSObVXAWVZh1hpZ15AgNTGIXL6Q+mLUgqN+NgjYi
uMtuImB9tjC/51pz7dX9NaJvpnVYDRCCzI09UEHQJTJZg5nY5mBqtQUT9rQwDFhqNw/ZqQgyB8TG
eLNkIN0VvZP2dY3ocBHUMtQfUCkbcZZRVCVhOEeaddThxqvVX+NeYKr7e3gTwq2ps+pBWvGWd43p
8zgGHcDyYvqpr5/W5dRQEXyEaEncw0Iq5bzpAEgFHrxrGR4XM3OVdRREciIhnKeb0kjXa3PA7LDy
PqZBqodOZ0mCfdt/v2i3jeNcXBZhjjJMEJeAm/WUHdbDCPDL8FEB1Z94WJT92J8e7pcwPokU4fqw
zAoNi6y9mg1Q/ux7Fs4w7Fbyb4vic0gjiXOwzuJSSo8tmATHw7cV+BqFL+rjFu0enz5aOmVo0g6m
23msE74GCFvh5OfhgjHNs+iuFSgEnyya5DQO8xgKAZhBM0fFyvighwKPKpLBuzujUrspQXRnlZ/C
4ssSXrv03d847ZsSsE/Y+INcXfBIMbFn0RKd2qE4dZkoSNi/em4iOG9QYasKM8RORZrfyGdd9I4U
/T5n/xrYf4DtBP1aJWeRErvrROThonPgjL/Nw6ELY2ySWvtmTeysOpJItE273aBkYyec8Se9Ght5
yMKAxckHh6U/1wN9CH3pWsYYIVm99CQa9hGsjJ/GmxQlDdWU3Xap6dTlfOlUy5ayWjAvIDgivr29
l5PMChcocqF8tNLXMBXV+XeHljabR7j4ZgnNuFZiFEETffDmOMegDWqIc+eCCOfBWnLQNiyNXWXx
CVOXTqMsghXutixvP4CLfkotz+XawOlZpT37qoPKxnF4AKKakznGa1PZsksDEIO4aP4K7tswM6A7
jpyw3d/YcLnODZIMCIxRzM6Tc7ScVO1b1L7elyJyr3xnqtHSMo4YcDawwb3kkHmhS74rmJUp/Pzt
b2AattvJOY1wXFStXTErmKjPy4AaumD8Vrgazmu0qjQp5YJX7eyHAfHKR6wGTI9S0AeE2qIElMjO
OA9Cm15hoEzodknkJ5XNhMl9EKbZd8EZCe70P7pQmmRdTBVPTtYP2j7OBzDuOQWg/bA6e8H4VOSQ
3g691Akf5k8C4QI95PtTKsTmaRvB0Tde+Nw+MRBU6kUX6jHq4DbIHf3/4R4WCeWSRVFUFFWkYyYt
rCc/C2cna7UgHA1P7lrBdbxfY7h5aB4JssLksmIBl8HNj/0xO4FEizxpL9aVwLQjmPbwdU1toEEI
9pWp4h375rOImpXSKTFxwbFD7Rzlq4kG7cyZHSRlvYmVww70aX0S5a4EOsuDRNImNEsE05h7yo4S
9dP8UFLv/tIE9wIPBNmsqQGaIdwLccgcM/1q5qvo0ES7x3kSs+nLoaC44ubcIS/tx3wEuX0HWppu
cnqPnhrEixcd7cV/B0e9cWJ8OmbUpjyiQKJw2+4wrpltlNelFjh/0fI4z6KnS5LpEjxLql3ocpzJ
sa3eRw2Ir0SlxP/yVP0VyPEYj3oDqhJz+JGAYZ0bqR++0z2WW2IDXGmwvNxXDpE8PgVTNdBAS8LJ
kSsYKQLNjf0kyM/GI8iLnFqIBihQRj4N0xrtYsnNjHdklwRoP36RpVr02mdhyB1T5lEb27wtmrLA
SNr6bXRZlTK6RsfVoacCyWcRJOZ+09HNX/EAjm1YEVKzDVxOxqlANEm+d+7ilthIw0WHJ44NVJn2
4K0u5F+J4AD3HQi14BV1fIXFhUTFVC49beC32j7QqwOVnzMh3CFT7z82FHVfaikqmEv4Q4vUKpNr
1rTUAFCe5fJTnwDwE6jDQMWMMEol+0ikgAvbJi+R6Fbf19CNdHbcm8irT6x4tNoJiY5rDuQqwPY5
5oVVlYAF72I6X2Dru3fdRhy3oaBnCY2ZQtyk1O+aLn/urXBww7Jwkrj4R2B9u6q6EcZFlao2Jnmf
4PRYRyZ8pGO9ULDXq37l0yeRqu6qykYY+/vNRi5902RWbEFTTdmPo9QbFhpM+iTYQJEY7i4Yx9ww
uhIG0c2HlFzTylNEPeGiM2L+erOScKJhI2OcF33N+RnYP8clpMc5epdVmaD4t2/em03jXH/Rm3q5
GIi30C7TefF3ejaflIfxlPuhWx9mB51hdukxSrLcGw4OEaGg7MfQmw/gXqxSPCYy8gVMRViOvHMS
4NARmwaNn/iicGTXPd+E8SiceNtVqqGhXFybb411ikRPSIFu8CCcYBU3jQnJBHfIAGy06k8FWQBP
pQoeHrsR+mYZnMuYkJ+KCg2XKJuCLgG4/ZNdTOQqRGfD428q49iSwoAcOZBPGKEN8AJwpSuDmI49
UQVj//W7WRXnLPQ4VadhhmfqXdmJDutxACLVFITHxEmOK9KX4bfewZT3UeSCRafGOY5xGVWrZ00E
RLpk07O1HmTTv+8JRYrHOQ2iL3hgRHAaq/TYKqexFmiEaAmcx6BVRg2JpZZDyZutCpQVnmyI3ma7
SdjNAXG+ogGIY63USE+Ul/6onY1j7xEfGCFCUjvRbnE+YU1beS0kFBiK/iLT95oIs0ik2DzMSrqU
ih51P+6lAYh8CKEwFTP5kxs56llkRgJvzg9tqebaRpOJ5p4yLuzRGmw5etHKb7r07b6OCVfFuQVp
LGQasW1LkVzBAxN5I/1Bf2bvZsv9GxwX1t37f0ETD6yykFCTJna1p3Ht1EZhyxo633UQmb5mKHTd
X5pAvU3ONRA97lfGm+fWmPDpVJ/GmduHjXNfinADOUcg10VUWxmstHcJJkhLF/RJ7vJYHMGtcRXd
Rfvzqpsd5HxCCgDlgdQ4rjp3jJN+qBzz2B60a3lWX0FvY2teHUjfJYz83l+maDM5XzFIVkuXGHIV
anrabHrpYp6NRBSOCS4pHl+ln9XRjAkervKJWRiDt2JIx4NgNSLr4nyF0TRRnUotss8WRn1aPLpi
TzWCQhHBdYnOi++TmXWrlSoNCyo/ohnjHxCXonu+/DDmbvoB03TOj/Hipx7zM3/VIkiIicSorCia
yq2RtOjbH3qcWGsAOQODU9OCRsTw5W/04pcUvpbX9W3agAaTNc4U17kb/W4BSGlVCsBt9537TQyX
bJuM2rJkgqvKAgx68WSN7/7dMjgvWESYPkxkOKbK7JzRUs9akn0fLZQ/7svZbwC7nQpfvRtMSUrJ
wh4CxgfQGDb9iSwn2v1Pi7aVhHwmpjNqouYm0eZxjrAkQzNpE67gUPukKu/zWZBc2KNfJvjnP6rG
93rPkZIUaskaMC6jG1+MYMnBiApI1zcLJADJlTrma/2FkZM3j+VVFImJlse5xDxrrdEoWDmZvvTS
U/s3bEnb1XGuz4ona7LCCOlIufEWA6/QmB4GVegq9l3sbRe5SGk2uqaMWYdEhtkKhGO4ST5ITgtC
HOLPL4zkqga9tytQSKbZf+YxblI5NxFWmUYmCZnQ9AjgZjBRRI2tvCw/II2bryIiacEa+bIfhlJS
Xa2gKRLxJHLNVl+TjvdXJFAHvuQ3TKjJVhH6pwDy0Q9P9Sy4O0S/z7kKPQqXHFNESB2Xn+L2dSCC
qFz0+1yuJSyznjGd4veLMpBb9Ec0IofAzvTOmfN1u4WuTaJr6HNl5YQc+HbZkfjpSRTDilbCRUZp
bJgopsGphpFjKI39v6Rd13LkOLL9IkbQgCT4SltGJa92L4x2Q+89v/4eaHdHFMQt3Ol96Jjo6JhK
JpAOaU5qQCW5ftf7fvxv4SWc6k/xai3zDHGazR5LhorDkiNNhBbrIRatjhJJLmcFsj6Sk2YEUFqS
Rp/pEMd2t+hunCmP11naedFa6KNUqUzRvK2hnZLL4+jlIBlDKyO1B9Cf7yzhrX0OES6EhxEYK8k9
e0ljldCj+SygzJzoe7F4T5k7TY2aetO3oFz9JTsEK+aR0MSGPTv6mp6EPTMfZfA9Me48YyntY3yd
7K499sNh57mbXRAUYYdh7c0e9dF8FIye7LIGJFEvGrOk1xjlLG0epl3eTaBtNHYeu1V8UJLjILnF
z16EkrnjG9/zydlXFC6aSloKGbWE+Yvm1z6mcNnaM9ZDKgFzCEkybPDE0vXKjx/SF1UgTh815B35
13hkkxU0lFrvMIYqu1kqOXnqF1JQmakdxql3XXo+6sd7QlyEFk6VPk8UW8mJHB0xCO4NFb30UiXI
Pe48t97T4cxvgWHmcJg70AlkLC5zo1OCrsXZG46Fm/girP+d9o735DhrHK0DWshMiEpc2SxtFnnh
8+Dnt4AGOogCjY/2ktGyDIoWasuyeFhwUmDDlYEBAddcPtf0aRxErSL7wvBGgJP72pSrMVxBYAJU
FMGsXMxQW93wMLl4Z+EtkrlYPycKeXfZopqiGICooBpv0DoDmIRFq63YZ0z+gvwfitfFjC3UHNU0
J7+I1HtXFDcEOTuGBnszpJoKgslNLvs5fYJuX5f2fbnY0ODMVx2lqzWOYIoEii/ZHQY2M4cNbBZ3
IjcqpMVdWzTmI6kpaMlBeVwBJ7kG2bNqsz31oqMT3RVnrVKLrrmhgVQ4ZN4glxc9mY+Co2Mq88H6
UgiDqmPiwuATxHnbA9aO4vGd39BT8xB5Gao7iy8FpQf5c0UphX1peCPHWN5YwGztV1Mba9nVpObT
REc7oetR0nWRcu0f3Rsd9h0bOuNkTqmsQ+pidJu2T1UQvRCsB2ObV+RzeNv6xQ/BQe76681BcnLe
moq0qmjwwUEuXmcrdoXU3fRKTySDIuY4cS/lcTBmJu4LCu7kEskCN/VfZPzt9DgZl8c20a0KBEaf
oQxMwXrQblmlWP0s4kUkEJyMJ1oyZ3M6yO5iWQfJKo6hjkJSXIrkfNfaUjZ5rMvAluMfItNCorrR
czb6l9wapxrbrGK3Pxg3bMOpfFO4KId8FSnwvn/cUOX8I3CHlLqtK9nV77Lbf83+tF6EoBHuUbgK
R8Qi5x0zdPVrpZ4g/k5vLDrYRMXaHeM+xeIMgazvX9rbYXJaLJvdaA4F2BrRNafcNA42W6LCo60A
OVcc1mdNbg0RVIvwMDmd1qJUiSYV0RNWjGJWM2o8pZI84DLHTjE2t4u53OaK6Sf4u5EMmYM2sKeh
tgTDJzvwBAgMNnfKKXrcy2ElmQocWmVbP01/Phd4qGO3/UN4R2/q3GYrAEx3eQjRWCEqsYlOnlP9
uKvVbC1BvDS+G/3FMs6pJEqi75uXt9vltH9RcnXWdATJ6OWw5VYN6JL84wzi+zPktD6zhkmdQgRy
ifSZ1N9VMxaIKDuHj27tbx74JsSpkbLViiChUYG1s8i0mYd+QayPUdKcCNC0BXrHQ2WtfZHlWoZg
WwNiToE5RR0Lr+vO1dNP1/VOxBRnTZQmm3qUT2S3S/tDX7YYxGzkb1RHk2WonMxwEGFTiAhyFsWM
5iRMDUhC262p2yXyhE0dgOIioQP8cFePpOA6hwLx5psNu1AyoySDeDfLcxRn9oKiTSxssRdR4QxJ
2aIdKUeK1DUe1DIgs109FAFxyc8O6xSPkZOepqfEFzoDkZxwhkNdwgkaBbL1l8Ern9FXIHu5L3kW
ICri79Zis77wxK0+Xz9TEVl2yZtQKCRhmyUaS2GssxMCf3a578LvuiGYD94lY2lEBUYr+rx4vOza
6mivpZCVLE2fkFf/ZZHhnKtmYKgiVNBdA/VGin9Gj9qiLTVT7jx8ybNnvfh5/cR2GrpgnjYEuOez
0puZibIJy70kt5KNJPCpBeBiMdr/vxTIrkBu6HGKXcmRhBwjntFt9j21npdJsfNCVIFV2a98sIkb
Krw2t72pjjKUyzqUQN4fLvS+czAGeqi+RV57GM+DT2228liq7erJ/Lp8/iPvtfkCLm4wc0CY0KpD
c816aWvX6l90U5CwFd4dp9zFEKPWtkao6XjdSUeaoPDGz9rjjKxE4eYPon0eArHnF6FFslqtI5Lo
7mR9jtenFJBfOaV2OIo82s5gEBNKgxoy0EtR2OUOb7a6Wk8nlrt6YLkCvUM1Bxhyx/G2dtAcYNeO
iLc9sVRkDdgcGujqr0e9sRyqis7RiK6rmzS3avjYGY+jCCFxl4QigyeNEF3lJxUi05LbtZaQ0ZnO
yfAz1DO76ltBMLB3R8obET4YqLFvu4owmOPGY2t3jUuGx7T+NUoigJbdK9oS4uyGUenrqBWZ7A66
Xd4Ut7U/H4yjfiF3ymlBZ0obdIJoVMQaZzlyrHKbpJpZXZUadjuRr3SInnrL+lHPieANJaLF2Y+Z
RHHX6vPqSnpoZ7nXTIZDoyCKvl43v3vmfXuKnKBXZa+ayoDrovW5Io/l9Hz993eWo1vKlgBnIlZi
THXUgMASkIcwqJFHtLzsFLvhjRKw9+B6SQA9JohtWEzLm98tVXa8G20qpXImVY05A2V5itNz06LG
LDu9NDtaajjRGtsK9g0KWP3Y8PWeVc75k0Hu62EFqyry+myLV3iojq+2QiCIokvjHg15M6wQfBAK
02Nv3asiYF3R73Mvhhqrrehq4PczOn2KxtgZ1lrAwitA45Ub4icNRiNrV1IgUsJISGKHQewoB0Oz
G0D4R8EreoajnDpfw/hU7UR3qdO7yleKZNL1SxOw+qGZfZ1JnSbwYCP9WZVfDdEWl930zkYS+fGD
ujOlqWZCoQzgssAiC8W05V89WxpwmSfnOjv7Jp7IgHFXqGbwqLHG1OfoV4LcZ6U7WJFdIClWP12n
sev1sZjjbyKc+Bna1Jf5gIgNL8nFoSfzLHn1gdzpAXP74jVGIqY4ccxKVAxXC35Loi/jcpM1D2Uk
4mlfDv7m6bWYtTEY/dxWRTuDJwaRympU2EEz2T3WSLCtf8ld8cMSBE/MGnxUAJOYhmqpisWjzCnW
HE1NpcJ/4amgScXjvGJwz8rPuYzFRbouKB/tM/hGjrOIcTZ03aSiAqIv6HCcB1/G/lOBYOwFvYry
RoMzgOtshdOQwyUbF/XEtvElgXrHSpkqEvai+HZnNJCZ2zdqnBjKRkmiNNUQadzIzuLRxk6Bzpo4
+SdqD7C78oGZjf+RRU4W465Px7QA0TBD1MEUej5gPgpdqn7uJb4ohf9fopy/meS76MrJUOcuBz02
EiJ7ip3g+WyhbNDdlF7idsJnw27mb3OsPPZUOefJIs3j+rrcUAOgf/RSnlkzYhsYj8IXxF4mf0uN
i6loVk8dMRpWmJuAMIR5hgcsBT7KN+LXw35M8HaU2vuYYK1kuU8XaIClOVJ4IPJRIrmtLrfhcDuX
93HzIpCVfbv1RpCp5MamoKQExdcSvGw940FP7P4GKQ9n/mw5xt0UuxIAOSxXZFZ2X57bE2VftaE6
WFOlFAaoLpgQwcz47XzTPsV+A1Cq3tYD3WNpY+mUesmTccuyIKIGh/3Q9Y1tztLIVd0XuQIByrXY
zopDMz3QWHaM+ef18xUYUIuzNmVTlkNumDDZo/S7jGIMvBUvtale4jC7NUZRLnrXgKpob1JV4LFr
/EjwsJIwHUsLbRvGIVceVdHmCdHvc9KyGqmi1sycVetypplmkzQSZIJ3BXLDAicaIaGY/e3xftY1
4BBhFYQtJ9Jg0w5Lm6/fjYgSJwOUUjOUNHgCFUC0EsL+7pGIDmzfUql4zGKTuEVNHrRwIFbfpCwO
6X1AKrlsLGFJ7cHvjvnJcovP11naFWsNty8raAci/GSxVa65ZBY6ArmyDKhCg8gqL0MV/TJk7N+8
TmtXFja0ONcW90YWhQ1emkN+NtW7qp0FBHZ1RyMGNowZgM/mMalmrZfIiEXArk5/Rvk9kWebar8n
y19XUQZ4n5c3UpwoSLJUlmMGsxsTejOPlTdiSc3149qVtg03nCXoMmDhUdSg3dDsnAxVaPwHQdT/
RoS7k2bK2qLSQCQPgw7DrQsg90QmbV+kN5xw4YVq9mQxS4KX16caDQ/RSfq0YI0x60/JX4T9Kczj
fQhB36jxLexkTdK6Alw1nO/g6T7gRWq7PDP/0NrFHUK25+tHuCsKOnuYyGiGMQzO/sR1r+cdgODc
2mwe1nE9N8p0vE5iV0s3JDhpkxfU00mJqNooUSdNS6/I/AFTMEbxz4cXEX5uKHFCl8hhPBo5itxp
KttmdtOCYJj619nZPTFTh7mk2E4I+NT3zlymQzsWLYzOPASx8TDqgkLC3u9j56FlyjJRFfS3vP99
vAPCWksQLDTSk5Uck1pwHXuauf19Rn8TjIxTqbX5Ah9tlpWdrF+y5tIUoqZeERFOrORJK2OlxBO7
K/uva9YfSZg3wFE2vl+/jL0AcssMJ1tFZRi0Y7L1it52ZiM6eMQHf5IJ3pLhBGutY0TFA84sntqX
LJKPs2Ed80ISZGBE3HD2jMqRUbT0lRv2VLO86bXz/U96TrbcsM/YSIAGAbbUEpGArEt2OStfKopm
nSb9fP1u9vR+Q4Zvr08i4CTVPbQxGgtbT7xlfC6Jb3Yv18mwQ+Et5pYMp4+9PoxT24GbVb7B+QFe
JJCjxM7Uz6b2dalFbnq3JXpLj3seKWZc5UWLS2Kb5hugSDjFbMsIqQCu4MpfrL96J/3Wf7OO0Y9J
+BTc7eAlCtaaY/+QIWND6vu7M6k20hrZFze8sCoItrA+5H52CE8M5zYJ1pMUwFH44Wi3Tv0i7Ixi
zH04bDSCm+gM1dAtxynC0M2A4Z9x2P+acO5svEVPUcB6o/oX0atl14hsiHHqoGQ1pe0IXnvy2Gvu
Og129AdrbS2FbIhwykCmMMKWRZjzFjyhgxLPQQBI3zAg7MwXAc3tTOAxaliii5XAJmbheLuoqOuc
GRCe0QeCfeQUuutbjvzkfQ3tIkUNK/1m/qovf6TxG7KcmczUTA67DvartH5WqWbHykVLDPe6Iu5a
Lw1rROEb4YT5+Ye6LjOMI+A11hpoJZfvCuuOSrFddNhg1R+xAoz0gvhvN+1JNiQ5cURrrZUQRhKZ
XNYQHfsg1tuDS202By0JsaV3RXJDkBPJEIMX69whXJK1r1p/q9e3taiRYNf/s73fGpUNw+IB5tJp
iNGjD/9Pi0DWnlpRNmL393WCNxPmOlQAer+3IOFUFosG8DW2kDpOj1UkSKIKfp+vNoatXgFbHN/f
1ZFd6sG4Cnw+u9QPNuiNAb7fqIW1n2MN9YFlQH+WhL2h9UOe/lrXb0QEbyrihbP1atirQ4mdya7R
5U6bPq3Jw3WdUffifbJhho/2Jl2zmgK3od1p2GgCGR4Bw4+VoYhk7ruA7RjA0B1606X7fxW5I9Rc
rn/Drp/efAI7hE04EEVq3yLURUAbnnr5JpNTQMJHdkZFfZO7yrMhxBm/NVlWBAWQDCm/C8n9XD3V
xeP/xgtn6PJkRWNWxWpHpebItHbW6jBbk4cZM/s6pf04YMMNZ3vQ9WbVVYsQt3dbLNMYgi6Yz6Wb
ALoa22zZgOSl9MoHMVC6SP45G2RQOizomAHh3rIT/auiHRKCfVDjaVQEAamIFGcroqWYI1kbYNLD
0SPqj4boqNhOwVSmt41Z/0EubKMLfP0xrtoxbOoVTYtSe4xjzYli61bWu+P1mxMoNV9fbMJCRoYb
fcIyyQOS1M4cRQISO6BE8PNvwsGXGM3FwE4AJuoDMr7D96ZxTKR78SqNAmKPHhu0Z10rKUCyFGe4
z/w/Gd/ZfgBnV2SlWDsysSLFrD4DMehUzq3gutTdyFvHngrTlOFI+Mpm2Cyp1ZRgcjp1yNo7yRnA
5p9UR/Wa7+lkd5fwaLitp/o99hqOh/m0JHZ+aO7Cn6Fqq+c/m7VBFvDvD+I0o8trmLKFeYaoP6RD
72RT5Sotca4L0H7YsaHDqYWUT1YhD4xx9DifWAdF7GuPKWqUt1B7J38RFdb2LeffjPGl0NYEnIxG
QXAZqyBr5Ye5jx+prgrGRkRkuMdFDACy1GIBt5F+Jr1sh7nfS78Eh7f7hHg7vNdiycbdFDRP2liH
TyVB/Ww460E95mftYXLZPhDSiu5qX9vfjo5TBCKPmZpgJQPM9OgWj6zaT46xHx6soPLrF3E9ct+d
vhHk3GmbFz1WqbP4qpq+jFMcmPlkh4n+KW1n0Zj+vp0xMKiHx5iOjBTnUpVRp5g2RnIyz9J72g/P
TY0Fu3opx3YpDV4VZ/dWFv0APmZrxwOUQu1OxWJQx6T5Y9UVj9M05k7X5rcVGY5j1kb2NDfenJKH
fowP16+eqcWHwG3zsZxzHltDxa6Z6N/JmgOb9GbJGtFjZ/cCNmR4x6xYOh7piGeWBpvk48PUfMtb
LGjCSMh1fkSEOHNTzrSyrMTATaPpvceq2F69o8vvJim964R29XLDEWdv8h6DmjmMsKump8LAftVf
VvMnQfUbCb6onQ86fr8FL9JM/Nh66LDwPO3OYbjYqjgQFEgCX9CWCOkIgk7EFSr6vpt4+KSNRmTn
YXany8W9jkaCU0XMb+O8DDbW5F5IPKFddjkOHYJjvfqRUSu1lXD4bXXpHdsRbOTqc24VWM28XNIC
pmRIL0q9uEre9zaZze+Kbh415IPjaUEbc51kbrpGZy3XfgNKEjgdgPNOE3CePlkVMGoWOT8aBTLU
iZFM9qK0lZ1GrWkDLPu+bdRPUizfUwOIEVjll0f1Y9WkNyYqnk5eVjeJrsc2bb6XyXCsYvNpHWli
JwMaO2mu3EToPhJI4p6Rw8Z1pO8VWVYpZTZ3Y1Ot0Yp7tQwRwqffrfJWyj5dF8C9+9r+PmdE517F
AkYLZoZhL2uH/jD5bE+xSHN3OxN1ZskoNQCkwGOlmkqMGS5MsLFWDnKSvebEauTEjp5VnwFKwXR4
JQC0r3O3e3obqpzFbqK+S1YdsdK6oq6TYbN7rvjXSeweoKnIKqEahiT5mDNcDZNEqGO61EwdOTun
teTo5W9aHefxeabuOAl6i3ZjFN0kxJCpgr5iHnGp77uMDinFpFR6k5BzmtwP6x2ZL7PpK2NuR7or
D0Ezeg2mtoSWcS8y3BDnq1h1Y6HZQDJWWMaHrA2U9mHRn+LlzmifEXQLhF9EjItairRNZzhBVOmX
xE8GBKO0CppUOldSfLMoqw80AAHJPYO85Y/TtxVYIjMm8YBv2zZ3o9kfymm66aNKEGHvSQ3ZGGWO
DJZhjSNSXEgOaD+nFRg1h574lnao04NWJ3aZ/LwupXuKsKXHqXmZpmZkslwo0f1YvxSZIL7cz15v
GOI0LZznhMimhNfyYs+uZOdY25x5/Y8W02nYQdkCrFUHoEiE2VA1WM6iMHrXvmwZ5MKl2KSjHOZ4
IBiYIeifyzvEIM6cOsRdT/Ghu4u93FHu13+ODIPX4IZtFkhszDMNtbSRRpxrjQ0Ymd7Y5pLZg0qc
KReVQHfL1VtafPTTWjJQhOFaWXdactZQEyO2xXrFHOzRCq4LzJ4eEAMSYRnEMoFv/Z6xUZ/jmmBj
tCt1kjdV2DmiLQdgsAlSivuB1hsZTmwwOIbOZxUZjzQtb5U49oYVYPxz4qtpIVC5fRV4I8VJyESk
qppLSKhBP8/JDzTluNePbLf7eHtmnDBYet2uY4VIKzdb3dYt/XakKwBuWhXNb9i/WhrfAL1eO7RC
n3wxOLjQR8EnMLvxMRB/Y5KTESzpbHvss0SiJayx1laKH9fQcJMOC29142SiZDdLk4vW/GDRJsdU
kJKcqcAW7InONqTgrPaaA3bkNaY1s2+V/NeE2EUEvrWrC1szzYlnoa1aJDfwui1KdbpfuvM5uowO
e/nB9zrXT3VPcrbEOCFVSRFiwB7EFvnSZfdL/3D993cP7M2h87h2ct2j1EE6dIo1d3FyN9J7MxGo
856/2bLAiaaUDGpIsHwJYV5/xO7wgNWfVXGYJ2KFk790mMx0JHCf4QWQX+54UD7rtwUyRm5zLD3p
iOW903kRLdTdsyJb7rjnWqr0FR0T1G66KrTj7FkznlPta9EVAg3f5Y4qGqqkrEjLt9SYY2YkTRbD
KDYXwMpN4d06/IGVwsQHKwNTBalEdpEbh7KWRM+XATqT6JnXdumRrObhD8TNwoZEMKBj9o07rTAP
k3aOIG794nfGfZLdDKK1BbsasyHBcWH1kQWgDQRu+fK7oAdZ/nGdBSZGvJmD/fwPC3wDQhjnyTAy
FqYRC/e62rZCKcdo4niTxdhCPKifr9PbvXhMDSgq5gc00H1/K6ivrp0eIVuuaJ9a6dyOL532B890
fUOCu5UxyZYiJC1uZdTOxYx8cq87TVI4HVEP0xh6/xtH3A3NUttIa4YTNEvJLRV1sIGTdiqBlmZf
J7RbGIe2YDk0GtHQzcmZ6jKTenmiaDrXu+aYNdDSZJW9gWTHQosuZmzd05U6xtogK1k1waqXP9J4
vVGNyZWy1p/jzjNXdEOEsiD22J1p2H4ZZ9czabJoGkPX4uPqA/P1nH1LXsJDlwAsDWMofvVDuhcG
qnuqsSXKRG2j4ACEmIFrjCSpCkucuwkK6r/yc3Yzepq3HLLetm5EMA673nJLk7P+dVxVkrJAtqTD
6utYcc7GAueH5jgHYuzoXQaBN2eqyFyaCp+4jC1YydhECNLSS55d2mgRSNQ+AUOTqUYUWDBOoHpD
65IpzNB9ZOg+NRsXYKnudaHdcyjogvmbBPuEzSXJhU6zokG01GJgXYu/ht1XlcT22k8CQiJeOGlI
kVvMmn5Ca/DyOTUH29T/5EFrYEMNRfbIUvHnPSt6CxpmDVO86N1JbsKXIZWDeRkFyrRnITdk+Cxj
M4xdg+4XDMDrX9f8Ycm/TUCTv34rIhpcYBktujqkKSxJWzgR/RRmjtkL3O8OcDKcr0kUzNvpGvPy
749rSJMMoJsjbII+nQhqCdlRrdy1cCbtJawfxuW+XBfvOl+70rahqb6nWWjtCGcGmkur2RX9Ug3U
btXGk+dUcIL7Js9ERz2SiaZu8eFFptVhn1twZJMjOwDpQNysm3b8Q70z7lQMVU2H+c4UgVPuPs6p
gncktSim1XkZrNK5LSwNBXUdkMOrq9jNzJrqkChbERmuDpZDBzSyeyw6FzHMjAEfKWxI83JZY0p4
lQeV7ZarbgFhhgKYbb0MruKkdvnNcsev1+9yT0a39Dj5maYsGkcVrE7hkzzXttx/KYUwVbvFoS0V
TmKSOqkHOr1e43hDArYufvhdBOahccJ7C2vfNKc0bO1THcRB7IWPogULux5l+wGcDVZ61t9UAV9c
fWC7MpvAOJqXwUUrvbscRO8vdU9BKBqygeKHtd6GxpnjdYmQIGcLQKWDfOo+yacxsSWActZPaDtH
Ky3bRqU76lEL2PAc+sPs5pgjnZw7ohar3Whm+yns/jeeIayHZbFGmNOYzVGXrlIdOrxwgsa1gt7R
pgNARo59kF+K2Bb1j+9qL2q/pkkMC2+QDz2amVYaNcPs7QCqCf93qE5sdlY9sjzQcGzRY6gJ5HnP
QW1JcmGphTpjlpbA7SbNfQ+QaP3lur7szlxuCXD+ScrDiVAmSWypdYISRIXWqPVhBhp5H0RPki9a
yrCroW+HyL8dCk03OjOERZCaL0rm6Flsh4YgR88++oPV0Q0Vxg4doR+aQQeLpGqDZeevz2108b4+
t8X10F1vRTd0uMAuypeolWrQWXtPHfy29I3hjoSxrSaPlnpYl29LLvnXb2z//N54495CfTQrVS8h
MzgVB9DoADWo/UEGicI7QeEBt0T4J8NA5qEsCdqFiIkyW167BWkPpSyaL34duPh4TW90OLuimqOi
Ngq2ZkzZ6ilZ6pbM0U+mM6uhHQ7tbRHFz62u/orDvka6rjvU9Hcy1ffhIh+VcTpqOPRubX3VGPHP
1q9exsoe0tqrOh8J1e0ZyGyGGdpA/rrRTbTnYtLgNIfV86zHZ8PqfVpJKnp2Y8m5fkn7avvGGWem
BmPJ9Wac4Yak+YhJx4s0mwIZ3zXKm0viZG+KMKSZshdk1QAisSjsTgHQRzM7sah4sffa34oDJ3Ey
Kas+r2D2QlWyq/mUrLcG4Bb6Gesfxsy9fnK7xFi5lTU7I2Ll7JFiZEYnF3gUdlXrNKYTqU8dnjCx
hNbjdvSuE3sd/fsggW/UeMCvGlO0+VzBvLbu/LphDhi/To1+Fs0nXhOoGErTb3v0lWlOBcTV+qL6
xmE5CPPGLCy59h1c2LLGKqk7tnTK0gwvSjPPLMJTuXTemMdBqmLiIE1cA9sipNZLMlGvLHMi16hz
4YySYjB9fUUJkwACQT6H5bOk/8wU3e7b72tYCpRjF+gSiQjNQoyPhA7fiN1Z40TWEAF356FXP0Ad
8Ta/L10s2mI4n5OreZkv+6pLf/zJ/jDguWxoc2oTzVaUYX4SoWhfnUK6BjQWoUbvKv+GBKcvZQIE
FKvChg9dL4/KUvo62iGvC+6uE9iQ4MKCurOmDqEIph2wL6w+dbPfikjs2pcNCU4RVRIVpp7goCSV
3ujQxFmdAk0h2HifC/zNfhDyRovvbF/DloYYA2aLHicvO8dfkCAB7APDIym99bcY0Xb//Ayqsr4O
RXut8W/CyEZf2lpLIYEkxfZyQv0k1oMkaQQTh9quXptvdDgPl1XhTMsZ99QX5LHWMrsh8aVMLM1W
1sptFXQy48FuzMVRHwBbN6XnopTPiaYfjHm9C1c1srsqdbqBfAVA5zke5kc1LBeg7yZ3htI+myR8
bEYT/WX0t0ak41rUf5Go9MM6O0ld57Zr/Ou65O2GVhuOOM8mLRWGdtEoidCKNaz8fyfp9l84SJoY
rLEDIHGcRWzaVFmohYTG6GvAqFkP2YE1NCon6lfUFg1E7UdyG3KcCaRLM5Z0BluyFj2Uce83cnlI
k/VFifWzlbX2WBrBUPfnloqACv4Lbc2wKFps6Ye5kTYpdaCxA7pclqJvqlUFc0hPcp//DIv2bEat
3crzj6ZuD5QWAge4q+QYUf43aV7xFAyspkkNJVen2cEWSqcKX5K48axERGlX4yjGswiSYcaHluYE
C9+mqcOU/7w0QCQJ1mV2EpEh2bW8GyKcWUQ2FP/IhKaMzrV+6fNP14V//wW4IcAbxUavDI0BXM0/
aYvGbALBND2sUXoqgPfNmqiSp3++kw8e640m36IcpsrUEwmxAU0Qq6KjKOotl8yryCszEf8QBWzo
cBqXdMDkDZNXVCjjFDvlXeVgSeRFO7FuXmFOXHBVfLOyWmtTAeBGYP7BMIYvYxPMyU2fuGV/O6Bb
MAUGQBn0vRslRzKfF+1w/SZF5LkESob6X71ip5Ard4Oz1tpjM0yCEY/dqGpznuwTNj4mDNHCUcx4
WU+9fK/PvVcn5m0dLS/JuvpmX6a21gwCfRYJKI91USxFpMYpgFCZJ1U9tu4VMHPJZTxZQWj3D+pB
ckXQCruqjVjOZElb8qFV2swHJZOw2NMdTcMBwq2nmbUzKSL4JBEZLnIrcvT2lBpYUyJ3aJ25O2uz
IP28KxUbTrjIraOhGq4MIFLvvbS/lcjn61LH/v8PKrb5fc4+xYg31YidlIJR5tUf9PuKlg46bzul
Eqiz6LQ4SzUVhhRRDasUlXW2O+uGlrWd9AJ+9okgmY3BEEv70KUUWdLUmzEqApQ+zZXhWPFs69hB
ef3U9mMBNMH+hwynSUsf9imalBBQ2xg4w6r4GWBrxK6OlQ/UaYFl2MWUwpZJhLKaLAMthhOCsm7W
WdZxcpjE/ovl6GN0hyPbmbtWeaRuh0wjkLy95Yd56oPpoN/nyIL+ErC8J4nbj+AkRS2WPBx6CDuD
6As/xX792UQPH5BenQTrYLKnP2k4s9DOqsngmw0lvrdWXR2jop8ix9uNgzPn4VNK0mA2B4FR3OVr
Q4ZzMvWSDQmZKwwStfexekpEjZC7srLlgwvkxjBr65Zgwwg7OOJVyIwDJGHwZ69ykRnWBWom4ofz
I9OoYmEK23pUAlUo71o7koWNh3tatmWJfcPGkWjx2lkmoxEfjQAjYIFxP91nQeezmnUN5F8AewfX
5W8vLtySZJ+0IYloQyEY5UOpL5U9Y3YKGWAM2beMCJRNeF2cUW+MqpbHGbzVLusByLwMeymD3gPY
QhC5ol06u7el6SobANc1OKz3bJEm7TMjRLujNDV+VeheuxbH6ycnIsEJ+GguUUEwxOaqneGWLTlG
imhKblceNlxwIi6jCFuNGUjEQ+zJueGOVnWvtdHjdU72nBWabf4+LE60Oym1SLaww1rSL0mn2Km+
ngwpuVfxsDTrTEBuRxRen+OsbUHH3i6DE/MkQhY4MmLNrXKbYvKvetEubF9Z7/SXP1mB9Z4aJ+FE
SjA70nWaG7cXOf6UzYKnws78+XsCnGQPc6LN3aKpr9CEske89kbHpGry0mV2jP2H7V+zB1TLp/SQ
3gIRAyuxoh/xP45n3n8D58qQNuiiEt1FbiMfLBI0/xzx6P3vc15KruRGks1Ec1vrZ56XiGm+NXrk
X5fDnfL1eypcKCNXaw5UAgMneWqfayCfk2NyY9iNOzr/6tqhnnQzC1I3H5XsHVHeVFASZb20jNg8
GD0XXQ3Q2qeh/ecIxu+JcMaiT7pqjWYgsGT9Y6TfSuF9ZghE4KMWvyfBGQtNVaWyTkAiSo+56qnN
t7W878hh6CP7+j19tHyMEjFMVEYBr8W3bqRmO2H5Dk7MMM5ReTOrgtBhp7/7PQGOlaIvqdYNE6TN
ZVi0VaDBrTvkC3PsurBpgv3a+1j9PTXO/KV502Frsqm6GoLO+CvDvpVeKjZX6WCL/OP1s9uXtrez
42zf1BALG+wizdXnc28+a7o/KC/XSezMLb1niLN42oI6R7QwY4BKb3QAvpJPvtaeFbwOhjyJED7+
iwF844kzgFMqmVo8DrDnHjn9H2nftVw3zjX7RKwiCcZbph2VJcv2DcuybOYI5qf/G5rzWRTM2Thj
z9VUuUprA1xoLKzQrQfGcTkkfvsyndjk2fdCfevyY1KUEAQMQrcCo/B/n9X/uGQO/8alrwy8G4Ec
w5dWhkbNf+66+vj3OfybjbSlWtISxrsB0WAHVLSOWc7e5S+3fYTfN5LDP8Ts+tBJuKrm/CEPv5RI
AankXtP9vNAFWMt+8AWn5+th0WjPCGBV1UN6zpnv5b7aLZL9QAi5MitIONajKkANgee/HfpVpJkp
bVpkUUYQQAcLMR0r3E1ERJongKa30GNlZKhLQxoW7GDbQhNy9ydi3mvo48sJ6ZCnGJhJiWdbB51e
15ngMhL9fg4e0NXfLCDiVr1RD5TwZPz3WvIHP37LKq32J0OnWyOV+Ps5uZerU17i8atOUELIBF+b
ueol/+IwYSZVqmcyvjb1IQvtRPMRKuh+Pv2cl+G+jZr9mA4vl0+PyME4DMilqokkirAyk1j/TOXT
JvatWhK8ZDZ6wj7uIYcFuGJRrB9w0SJneW98YnRDLPVWuCaUn7vT4Fg3z0bQ7k70udac5I9Wie4+
y5R1+7fGQjsKM2q2M8A2fi5V4sDXjXEQANG/hOi/rPBBURWTpq3RnoU1jr7kgEP1Ntmx2RK0Cgnl
xTY/nKHomLQ1bYvw3Vad1GV1NyKeaKPrAp1n5r4SClawB99v/riywX00tGPmedFEmjdSFVyDMzL6
9XUzNTvoaEOeS89PC6j2jSZ+0ksR9SXz9d9ta/bbWxTU3dx9PBSZXuqYL/YivUaqPQVpqIlKYa5V
V0YRCdxzezPfjXEHL5GXbIwnXMZ1eJSz6z48WrPgMtz2Dowr/m9B3ElTc2okKohdkaewkKeAAp07
YN4IA+2MTV/UB7WR6saBW5njvh0AN4uqUsf+ferOJTTl0dKq38u3zWcTCbrWzX9Y19YfaIV+tMpd
xn0YDlZVSOStg1d1Y3c5SW7nvNFS7USshhv9KR+s8fexbepjr0D+zivPJAAL34PtKnd4ibOMJAgi
nen0xogF0iPplmUGzYP+xXKjYBSNeG0UKT/+Eu6pYufI/lYFfgmI7d7kp5Zdc2iP4of5RovnR0sq
zs3qMpJR107BcEo8+S7tXftGg1ACK0XNt/HP9BnNdYPPCG0myRG6FIvpLxxJ/h6nyN1EZoUQWbnp
fftz7Cb+4JDr6ScEv5murn/5atoM7N49+K0tYrXSVLOHxmhhrupeLEyijHlg934S39fSj8uWNgOI
lSUOazA+NQ/zAqzRwy+mEZQiOjMBvLw94VcrAXFvYlN083mk+lzGgT19U0Vqk9sX7GoNHLxUfU5l
jNeSt84DGw3kllNcoUMLCrmaw9i+0NJ3Srwe/c/zS3MK77X7y5u40aby0TM5xOmIpDdSil/AuvdJ
EO2ZY7an76PXXs+OuL9U9NU4rFlsTSolivTKorZnoxwPYH8QuOD2mtiYkIoXO4rz3LnWICuRkQ6g
3TKSxMIvdtajNjrqoff6cwsutVF2li+XN3JzXSub3AkfaN8qJGsQLifJUWmzXU8qQUsR+xS/neSV
Ce713qfqEqoGHHIuiT8tPbht6luos/qzIu9nLXwYp2l2Ly9r8zivbLJlrw5B3qcYu4oQsEjG7CA/
allgA1GuKynII0Hz52YcvTLFnedEIjRvMmDkEKNNSo/3TUfOsd6OXrwQZ847SIhploNxv8PlNW4G
LSvDXBxRhElq1UhrehWZH3sVGThVvUoHZVfadnDZ1HbCYmWLO/C2Nc+6VcM1w6vmG+oeoA/Wapx0
y5kRcM57URPQJoit7HHHW48nkI/P2FR0BR9BZuGDm/GrZXR7wbpEdrhjjfrvgJFpSfVqa5fe6vs4
KJ+pN3uQczxMbnqPxrAnUbApsMk3+tSWlBSahbXNOiSW9dzptOqkyCIiMoF78AyyZT7oas5CQPzP
tVLX+1aHYqVmgay4m35e3keRLQ5FEiOOE51gG6Mkeq4b7UtMwvsl1zyUqr3LpkS7x6NJ1sTJ2C8E
03XZ3s7toxLTK5tqogznZvzx7oG8SjW6+opMwmSnN31mHORMH1DyTV+6MoL02O9FjRuiE6azda8Q
S7fxmrNlXDB6H35J2mVvR/KelLUb5tZdL1FfjT9R5YdaoS1aLwA26fcsUl4vb67oO7J/X/2IUUnt
VJWx6KWiO5KruyQtHprKOrQ2gr3Ltja4ZXGFr3aYw5S0bOiY9jmq+SR6iQySOLaWB5pCnNyYroth
9LRo/oTWyaekyEHQIb/qfak7lj67Uzb17jxMzkTtG72X7+SyE9wg20+o959ncj9vMjAqHCo4pmxS
L9srDmIpvzig89yVhOGnwKtNDu+ifrTHhh1WJT1Tck2j3VgJ7imRCQ7qorlWWhrhjUbyQIcME9jz
8/nz5W+67T84FWBlRW8fv2cNna3ChBSWR+rBTdT8ZmkjSMhOTqPWIlr0zXzB+/fRuS2b58YIWxmJ
Pm03nZHi2eegRGeTUn95F+ncximxNoPYiN1F2bGBrJl6jDoB2gi+DU8K3OjWvOgT9i1vpYcxbh5o
R3dGlotEkrfrNu+bxlO0SXqO3p0R2cWszvclyc52K1/JjfYwQY3akUfcgdpyq0wSXkAp9Wql1ATH
XrRU7qogM7p5Dcz/eBmdHX1MHJUSaCf991nvD+BicNdEvMRDPsyz6pk09Re7vx8zTBJ3iSjRIoif
+Up5rHd0CBNsqFUpqUPlDiJQxh2Ubb5ltkcW6b5s49u5bvxUC91hGtGVkqLIE9fnsRPN62yfvl/v
B56TRUoaMLiDGtxLlF1iYvpoJM5UfTKJSFpruwy8ciPungAPa5qgjV5F7nj0DTf3Qm9whpPpsxPI
ukWkQNzbKIjpDQ6QZWSpw0HCJ8W0IkF36pSBsf6oQ59EE7W5ib4qhy3ZAsnyrkRuXI1jZ6RXeSpC
L0F4wU+fT2PR5gkY/r35rvOsI2Y93Vx2rMfWj/flEdrKopKw4Nzx+WIyxFmbs2dK3Nws6Z2u3hnd
z8voL3rAmtwDdloyYxq7t8RUsodTfFFfMaY2uOl1fAKLi9elnibKAorWxeEJXfSQ2mRUkYY7aNJ9
RD4pIv36tyGoCy9YfgiTmujGllPk8atkOCQWlGei+tjE+tHoqy9gCN+RCvk+KwENt+zPeeOqUuhq
pu1r2fit0EHQj+g+Cckz2DoC2TZBTIlaBAjBtEY9dWXzFCZQJK/yO9LWV7SyXgarTVyyyMHU6w/Y
yFI7QQPCR8evE/XmDR2X21oq73I998xGPi/26NQT2VXocSL2RB1NK/ZWp+0uf18Bvpjs1Kyiw35u
0HaR4SGvkgqiF4jJjNCV5Xs1FfbZsa92acfZV1+ZMvOpMAm0PQAwbLw796xbDWkQsKwDXP67NsSH
u8Lk0EwCtXQdQ9HXQ0OaSzCzamTyAY3T4Lq1BS0g28DyHiBxwEKkampRzsBDqRh3cSu50yhMI23v
3bsNLl6pExKCOLiCjRnNWxq4wAsXHSYGEuNM7keUORUsyWJx2upTpXkGrZW8x03baecYFJdSne0v
O96/PI5+LYmfQCobs8hoR1Ay+Vwe8lvqYtbfm2snGpx4j46Fa1mAz9uu/m6QQxUzSwmYHoEqWpk/
2kbnK2ns6bn5WCzx4fLitgHs3RQXqSwjrYyqGOF9yiORkU6JJoyWiGqiIivc2a1yzJFTA4+tvhqD
VJpvjKE8yVMhCGRF+8ad23HMVcwO4o7GlFwFgbKherXGn3F4/3d7xp1YmlG7LSek9zINcX87XY8t
9H7JLPg0209Ui3VQ6eALgvjqR9+WJLtqLBOluiEoD7JfesOpfDFNJ9l1TngDr4BCpuzkT2kViNp+
/8W2zsbKbVCI8AUQW5s7s0nRajdCXYMVXvQX6za+UU7lc3c0MUGiOtqpuKEYwhMdt82nFbINREXz
ua7yxw2y39ALo6WGp9VwrvG0Go7NQdtHgYh2YLuUtbLEnTMZN5fV94De9JDsyxvjwIoHViDv4z+5
u1aGuFMmJZ1V9Y2MK7zrHdtednk4fEMEuxtC5fGyc25XQ1e2uLPWWFWkDxRvAupX31SXjStEvnKf
Y4gW1CyB7sp7YT2EgfpvF+bKJueptAyVJhtw8Nrv+QEyLLCa+JIbBuFj8bkrHDbBy1jV8sEfT0KH
2bwDVta580iqStWLGisOr+rBMYNlL39hy8W8pEuOih8fRaMh21fCyiT3GjBtOqm9XaEANKq1Y4Ea
ryagnle6fWcgPW135zk0zmUrncGFj4twzrw6Kb7KMfnvxGUIH1a/hLvT267o8yFFo1ZMPSO8l4vP
l/1JtLncfY756DEEKQHqJ10w1J+s/y4w/uH387xQy2AYRTXh94fxMYl8sgh+/3bS4X2DeCEE6DqE
ldK8wYkS4Dzsu1OOcEQ+i8t0bxOYF86BzQFKo0xmYWY16nTflSA7ZXfTvgal4BzoeJsyzITu4FX9
Rr49uyJGQ+Zzl4xzIBMuqdTnDa5ycNkFiv3YQCMQJM6D/bkuRITwmzftalM5kJFG8DWWkPD07Lp9
oab2w6SJP0bVfa1ogsyhwAFtDlvkJSLRzGKHxWzdLL2XO8O57OLsL1zaOA4/xkQe8eWQm5yk5RiG
6gMS+3tNrz9dNiPaMw4zKNVIB9UYFDuz4qUHFYyVNn6dS+5SEMF9I1oRBwoztO019KqjW8Qijo7S
ePw1HF4vL0dkgwMGu9dTE6QksCF97U3grkp2dfHfNeHX8IA5vI8xkGmooCzVkAuZtHPdG05bqO7l
dWznDX75MsbePppAkjEu1RAORn1rRwaHhRz5qQ/CmxnqYbGPJKToqF52BSJzONHFkQlaA5hURslr
kxr8RDdm/VNXRKolgouKyBwoSEpYDskA+P6H8Y86NVi2PNNNvxE2QRgIhe9FS+OQoU+HMuoMZGGs
4lmXd330Oho3XSQiULyMCtBV//jR2gbtomWHbGO+UGeJrhZwOgn8gm3Nv8MCkdlKV09Ls5i7YjAQ
1CBMQxYA1OZ7TPadDFC8dTv71vAv29s8T7aOWU9NgWjoWzfUylw4JG2baix/qhsH0hk3kayDAre4
vWxm+z5c2eGwYZBqKc3YKNDoTp4ZJGj0QKUUYorlTjR1JFoSBxElyKiybApVDILMO70svNGCfFAj
ygFsutz7inhehDhRSKGxPrHReiiG+6qnrpx8a/tK4BGbUe7KDgcUZQrdgqSSmUMwxpP/kcmJGKE3
5o6BeSs7HDqg5JOB6h5vL+ozQsnqDh1h0J12VB+tjf7gMk5F6Bp7khcjp1Jf9c8iosfNUGL1CzjU
oKHe2SEUCb1OgdRZpDjqaHiTTNDF0njQGBW4/nan38oeBxplmpuFZEiMVzLLnfwRGk8eRqDA/GM5
zWekFXeMJN/8IgkKKJsosrLLHHh15iLQ2+DVgoTYND3YJeji0DkqOG6CM/BGqbkyISmpOrQzjjX1
STA8ZsfMjZ/NKxNyIfUud/XXSEjDINxOPtJorLlAUyy70UhguGlgHToUkPVrzZmD/iDvTST+8yvR
rbZ92ay2k4OWBQRqkDABtEx6XjvxPF7Jw3hO69JPiblvq/5Jk1SXhuYB0p0EomTm3aR8HY347vKm
i/acwx1La5TFGBMUgqmnJ4/qcqa1IMLafma/r5XXX+rGcJHVAmttfEalG0PVChy+S4THIDaZPXYH
iHKHrshlN8MVHD0T9KsG9Ah51u1YrjSpNzIkB8FbXj9I1/OX/rvxZXBnPLHLKzx0hD2/WwC7Nskd
zzavQnUimG4Kq+/N5NHOcqwShRXoV17+cMLFcQeyqiwlrwuE4vbe2ClodDbSHRssGD08cPe5L7Eq
jsAmg23+nl+vjrvntTQhkZ7gBWpdlQckrI+aBE6JyVfP84nGwWVroq3kjmYf9XMP7iDEsxEqwtno
DFrvZtaVLoyQtg7BelncYSxD3dJm5Nc829wPCqgLaaAJZQa3AHRthDtpHaFpYco4BW14BSEfR9Ge
L++XwADfmzBCAtoMSwX7hSxnSrOjUmkCB3g7qhccgG9LmCrTInrWsYho9OUdqjDOjL7exQOJ8w6y
Qfub6QGUY7dvWSzM8MgBmyoIr6dPjJ9QhKJbUcZqS3ldY0uNey2vEXamkwxF0VB7Tkp0q0JHzlIw
mVKjDUh5lQwRnZvAXfiWhciAcjhm/JE9CHOniX7o09e4/nb5Y27bQErZAtGervH04yEdSdlYNQKo
LHEyWTok5LZsVcGlvmlFgWSABu0DSBlyRww3S7q0EgCSqkd0NTtLsq/pH3QVg8Lslw3+cC2GQqK6
VL1hmIIKShHKAzG9sr+W1cadiSjdshm0r+1x52yyIiVqarhoH8Mn+53kzxjtYhVJV37+7wwwlmoq
hq6CdE9RVZVt8CpkkY1EKUFWAQ9MfChXOQUCieHHZVdgH+G3M7eywYGu3hnoFTbR+Z3mLYjMKtNV
w+rcydQ3luh7rZqC0pDIHucU8lLqtZ5gA6selItDH2TIkUm3UnUvYYTn8to2MX61Ns45IIwbF5X0
9rE+6911XF5T41BEwrf9Jjau7PBOoU1DnoxAiuST7GoImcfeq5/JlfUQ74crlELBW3R/eWmbfYkr
3+DDnnmq5NyqCxZ9xLfglNqbqCw05/ksO4knrCtsH+VfnvjGqrnyxDkqTc1ssZOtp5M3x280R/I1
Z3G1ymkhBZ5540lUrREuknuAhVGbRKWE0x0Ttz7o+/A278AywZiDiltx2ngzbl5vKvfckgtkqGkz
AE0CJaD3yl5yEUX2weIqvry37qcvgq+4ldpYG2SetdrXaEjiQc1aPB7VH3H7hZT7nn7Skp1aP6rV
UZFLZ+pvK/lWVnKwSb8IrLPtu3D2eZm1GFLbRYQ3rpee8wM044ICoaQjfdXQ24y2jleBua164nqx
HNQkqNAOfYvotevGFxmiIf1s3NtgJ2nM7KGyF09OzB9aof3U5HZ32bbIfznUUeYiJlkEJDVA5FAg
3RsZoWOD4PPvzHCAM5F4pjWrAVnNeWoNJ9POvZYIjGy+Ktf7yMENCKAaOYTeHx7pPd6VZVCBTjDx
/5E9aA5FUD6ZXi3UGv+X02HboNeH4pfOKxbTIc3CwcZrbj5W+9Zjs0moE0XOcqcG9bHe/Uk6CeSg
v+xxh4NSuVWrsEEHS/+1KN3ypwJ1CUngleyP/H4G3o1wd2zX0yovx7cMfYEp3yyoG11QONl+TK0W
wjk+LbRkKNDkhUliH4GsHwdo8iv3+bPxUF6jlQks5iJerc1rVgWhN4SWLcvmQ2nQMtZZGqL7p06/
xtINTV+K6DBqP6dIED9sR0QrSxxGl0PcklhCLMl6tPq76FjuAZfudJUEzZ/EDitTHDxHkrWUqQ1T
8vA0GDd6YqOGf93QZzMW0SJsAsbKFOd7iPB0ZSFIhDW6vV86+9Cg+4fWf9JLh3rMr8/EeR86+iDQ
OAP/jUIHeaYZmGHi5Y31XMYi+snty3Rli/PCSSJ9ZYZA++Vm8FS33w0vHcjdi1tUQ11R6Cp0Cw5x
pdjI+sXAt0Ls46qu4UZH9WDuwK8V0L90Cw51C6WVZrNCcJLbN+N4ZfY/4vLWNG+zXtRlusmgs/5e
HPTmeqaSMqF4OH1le4iejqDYGW6ziz1y3/cYPWDsaKPH+oHmU7prv49CZedNxHr/jnwLb9ZmMS0i
fMdsqV1jKtFqHgp2dLOze7VOvoVXX6ShlqgN0pHPiu0YX6N7JsNQQE2o+KxGnhxUngEpAJE4lWhp
HJbEpGuUskVSRg6N/Vg3non36R9c0avd4zAk1qVET2X4ZTa2Lh0SVpKd53z/d1Y4+EjaJtT0DPBb
5PuJHDBdMVVPl00wV/vt4lothIOOXjKbkrQGii3HcAfhhEMfJLf5UXiQN4PElR0ONvIwRQNaD3fr
a3SgzX4dYAzzVNmOHDCaKFHWZTvKWNnjgUNPbTXJ8LBhSSDrCBqJwLw3QYpV+vWVdBBO3G1mHVf2
OPTIMdylw+mQ2Gri8zRlBzOdDmUxuJR23zpo3Ust3Y+M+lpXg2ZugsufUXDRmByi2NJSSaSDP1b0
HOONM30lotFkwaniW3PlqRzqwoYzjuMTnW/bWBDfaAIX4RsFp1hTomWmKDVHy3dkOgtHqVNXZ5yy
9RQMfXLdlcmjVac3WWfdgZJnX1kgTK+k3qmy2i1odt9XyvUYZQrU/qQbWRvOtj4EmUJceyx8xaxf
0jZ24mb0SV/cDJP5PEjaY6WPu2ms0LCtOKNUXethH0htfYP5l3NOoyALQRRMbDedNK/TksNCTW9q
MQN++RO+qa39dhTRPAASfd3QQd3/8RWX9fqQpDa6CPR+qPymXV6HofTzPN9hOuWexngI6OaRhLa7
ZPExm0ZvXKpdL+X+DKL/TAoPUgxlw0VSnKSoeze0NNdu1aDqSl+TsmDR7Z1ZoIQyLXeG2ufOrCbH
xOp3ZjJDksceDpVi+olhFm6pUrT7ZZkglbfpQiD8kcFIAE5xg1uhZIe6VvV4GBvhs9S/NragULQh
QINU18oAdwzyKRklTESjMfOntdNvuyA9ZNfZPjyMX8agP5uRgzEKh55x8778yST2yjZ/oQ4ZJKYl
KHuA8zF3JOvRtp/r7NNlH9m+Ud8XyN+oql0SrVTR4opmsOpTsrdPaMz0O1Bmt75yJDviNhiWEqIp
+zC/u+avD2eyo7tKMNhyDokHc8aNSk13jBKUpcwA0weJY+StKy3avoaUsBpNhyHsz81SBGl8V5Xx
q2LP322yHDH06C19e2inmbiX92QT+giyqQbERVVN4y5JQu2sUqAwDVJekAgoGEd9Mv8o072ywd2S
tFc6EiUa8Qr1iPk/RzVe6Xx/eR2bh+P9BrG4PR60NJ31BTfxYO/r9BjLny///c19Wv19LmQxalQC
yhzwqvbf1CF1x/5oln9SEVjZ4L6FpNQhRq51VBZr4mvkCFWUwEr/7q7jhZDlrqgVqcRFVI67pTrS
+YF0Xy7vlehbcNFK00AZM6oRrUSTv6g3s1AwVvQxuPCkiNOkAi6jmlc5VHpNI0fJXi6v4V9CIGgU
WWhAAnUrB4YKbREJzzJmaR4WMKYrpwwd3KwlPnK1PSObv2xve0m/zPGpZCVn8p05Sns07zzNjgNw
hLpUSvzLZtjW/wZFaJH+f6vic8hG10ySqmFaQ01Cv9Ae0JPdqIrbzKFz2ZBoPdx5ZB3wUguRQm9G
ihFlk0r3l+br39ngzqSdlRQUk/CzJr4qetmZJs+oRXPaooVwh1KVwMsdTqgr5NnsNuPnst3XIg5f
kQ3276sLIk2hyZuiSujFlb5rMcKXR/WhGBfRi5Jt+qWvzx3MBaWsqmavVjYrTM5sditz1YfmMOwk
779rtOLcrFyNO6RhqGSWlqIlVln0/SBZO7MXDbBvJ/VWNriQqMsjbVBHpJTDK+WAjtVjHaQYDFKu
tRtIZyL7JbrLRV+KQwUpy/Sk7Xu8KZUbjZaOUv0wykaABf+SJfp1SnkxWK001QT0dmjZAd8FozxZ
TpbXOcXhLXOz/6tTxFNdSRhNb40ZUV8RX1nha6zuxun735ngwEDLIS/Ysxl1UoOOZm+ZT10uegD8
S7LrfdM4NGiiNCdTqiteBX6uQ7+zvqD/KDoggg+iWNi0LPxGHC40E21ycDGxJ3J5iPb1g3UAQf+N
tAMlzUn0QN6+Ud/XxgFEAuUVCx2HCP0hakquB1G/g3A1HDI0ktoOPaPl1x/Yauiufp57pwOlIKtC
kde/8wcOGkAzMTWdjBJNbnwidDmRBgPps+xftrI5trdCII1DB+irJ3M3A4H+EcsDM3qFSazsKoRE
iH20HCg/vZFD5qlnPwpsM2+7ALUaBxSyWjbgfII3/tO22l9VP+q95pCfbxycu15Ek8C27II9nsmK
gCs9i2M0b1rh2bRGVyr2nbJXpMbRRSUhgTPybFaFpNOeUDRU1jVIYJdn2j5c3jzRWji4kBsjbrWQ
FQr7pyVXHHvRnDoJlORVxUD/ZVubgL5KG3DfqQUVzzKy9g7d/GbEx1H+pDaC1MxlE3i+f7zdFULb
SukxBCAXR6lFF92u6QV97Jth3a9VoMfso4kEjJmjMqA1ZRnNb21XeWSUnlIl3ZEh9/5mw9Cb9dEU
tC1aXWOk21l16pVTIR3zVBSnbB6e1XLYv6/iIa1MSiSz8FEGtd9NLMGUxfdJEkdOTau9qucPdaU7
9Sh9DZvuoQ1tR5Xr1wpqXM7fLZYdhdUPiU15gkg2EgaqcaLag0Iem/wPaAjM1Vo5aG+lkTTjjIOL
JOjnvLKCpaEvl1fxL3mP/+XGTH54g5IiL/UZ9dUco72YeYnu0FPxWGMMb36rkqActJdDV/SmEdrl
cB6dMaURTiXS48ha64H5WQH+Ij/2zLiB58ByhrsEqqV/6aEc7NcQiU9HCdG01YZnqqrf03rxqdUJ
ztxm0/P6y3HQ0aVmWWNqG9W1771fPo671DPvUSNnfeXE1aFGZtybj5c/5SY0vnsLz3wcy6qVoIue
eCRs79siPCAp6GZKNThdN7+EZvonULyyxwGL0TS9VDM+jiHRnGwCS3zpRMieZfSOtpPgw7HT9Nsd
tjLGQYsdVX0KxntAS37M6UkTAbHo73Owgtb6mZYZLq6mAUf0lGAlIrlQAda/PVhWgIEH6Sin0Azw
lOox0a+r5dYSTXiLVsEBRpLGNIUENQjgJ3LS2/jaDG3Bh9huAl59CT4cRAlmmJk6QEINzQ0nFfwy
36Pwk7w4RetI1V6y91F9W0xHWlugRSQvQy7taxuNi31zVZj5uWmsH3jNfjW05spShmDUovt4Kh21
hEagMT/kpHtN5sGDUujd0NiuAfYu//JZ2U7hrFbBwU+jGn2EsgNaFe6kh/aQ+cN+LF2kepHDqR4k
TzSNsH0L/8rz8qxY1NLrNFSR522aa8Koh+Id5kKdyrAE32fDBQgk4tE5TDRV12QOefRJLmytyHE/
GveL8qiLilUMIbmDuP77PMoUcd0lZoVkp0miH1mx+FOse0muHaXMdMZu+mai81DwsdjhvmSTQ5q6
SKq+aLCmLoiuwZqws/3p2HsEo13/H0NBgh18ew+tzqnRLkvXlR3LhMSPk5eYII+voNIKYh5UHTu3
3tmlK6qsi7aVw585t5ohBiUxZp4D81XJnmh6PaDDsHiOZ0HMuTV8/+ETsg1YLTDXIgOjwkiR5p97
vz1Ud7FnecmxAxdY7EVPwzG+pw/9vgj6Pdb6ePljinaXgygl7HMF9UD4Z6e4Q67sat06XDaxAbQf
1schlNllsWKHeH6jbOJNY+hLiuYpVvoHGPLBDochUidPptZQ1p7Jmk3GqwmaJX2gH0MnP4pZWEQ7
x8UuZiInrc3mXgf13hzPii4iY9x66X9YEIcdZaEuU0Qx2lAr9U6BtJCW0EO4VI+IJhyTMYlp7UGx
NKeR5UMXUnRCDQJGp61C4/o38DOqKklzeQa4vc1h0+s8sNA9nXrtS+1X59lTnQRuiYZj3z4MXy77
zQZGfzDNwQwtlnyYLLTaJzZ0Y9U5kMPUN6U2KMs+uGxK8C3fJltXR7DUE9DPUKTAzWZwZBl3IBWJ
aW+vRrcVyAxDbJgneR21uVDyFuFG2agPfYnGyVLZmeYcYBjPvbyardsUO/dui3NNrcgsqczQjqTt
qmvWdQoZ9AxjF4vLdCfoSVRFEq2Nc1QQuYCMWFaRl1xA2dmMriabblKoQWKJtBS3v9SvpfHNGRMl
OZhpUHgrs7OWnDJLgMZbeWrsHRTJdNWWVYUnr0pqtczUCP0083H09SAPYi/GjICLzv2g3ZW76kX0
9mK78/t1+m6R7e7K+WwJDbXjiEfQHN5G6ufJVN2lCTL9+5w+mvr9nAqBhd1elyxySGkkvVV0CzqT
WbbNPKVB1DhgOxrQiReCe6h+ak0BOG/fAe9r5DzSNEatS3LWX2vvmnh2Cumpb58Fbr/tG+9GODcE
hXJvZzIuAKZuUVwbED8pdvWpgOg0Q6r4aAvaPLb9/pdBPpNHkcJeVLYquQcP3bGqn8z8IbEeL69L
sCw+iacoFWK5Cu3QFuaa9FA/WW32/bKJrfzr2ut17j1XTBnoHXRsne4k15B7SJCXh5TGU3vKrqJd
6zMOLsWdD9WNiCdatDou0hq7StHGJlS8GvJ55sMfzZN+WBr7AavjFYYU2i6sm3xWd6F0iOg+rp8u
b5/Au3kW+iGalFKtsXu2ch46t1HOKQkum1DZbffbmYUyqa2gb0rW3zB/tYyxKmkxKrCh7UiQMe3Q
gO5KvI/u6hOj1Eud1M935lHdV7LzJsYrOF6bH2r1A7h9rLU5V+MiBZEwVCzC79os6iEXGWC7vFph
1NJUGW3WyUiOJH6kw8/LWyj6+xzOziDtrqIuQnxY3sTG1zk8XP77W7R86Fh6/0QcrNYTlRTTQDuu
Udm5285pUGsYw001V5Hy26hcDlGCya9sgMwXyQVYtFVU+2Cdg1g5ThJVYmIjOqaAk30D6YVuXxwI
JrFEg2ab/r5aKAe0KE4bPWVPMkL3VbSXrcMsbKkW+DsfeMqFGk4GwasIc6rfNPh75tKAHPsbMUU2
25nfj5ahogZOTMvi+zGLuItHNcTRMpUfPXnM53NVPRqjnyKHookWJjLGIW3X4j9aoqCWhsp3FbqO
zki0J4xBnWTZdsIsPEuDiAl2+3u9L5DHWClqZ9VE7FlUD41ykornahK5n8gGBw+aVBshkwz3xrvp
e3KtuRkYCSxPfajQac04dOudKHu8NV4Al39fF4cY4Os1GzZi4IEgnjHO4MF8szjdI9mHX7Jd7bMe
oOp29BYfmVcvfzLu1X2/F5z6zWzI6kdwsNIUVabnDWBrYArBHsW5C19pwMhumIqXwBr7a5d8lcOY
os8SaNrj1Wl9NY7kXKIFFoSVyx1GWRHiFA/tNdixbkQ7vf0MXC2SA5clq4ZaKRCjpmCnBa9qDHIW
6uYB5DPdYXY7SMFHLlRXIid1k5+G6BUqWjUHOGGXVB0pAQYUA2EgBewOFKPk0qfwNaowRMKqwyqG
c0aHCp4D24bBJAtBcBBn87VhY2xG1aZowwnD62X8lKeHKT7omqg+se1Dv8zwgaStRsOoZDDTeYyy
S3GgVHzFlK3BHHIrQu/t56H5bo17WPeGGmZtBLyznnTHQCNOBJHA/yPtu3bkxrlun0iAIiXdKlZV
5+S2fSM4Kuespz+L7RmXzOYU/+PPwPhiDPRuUjtxh7Xqjwuy5AHU4CLl4XuGszjG4ymgisplC+IW
fDTli9U94AHvXLYLfmw/y2A8XBbnUdqYUJAsaw6bMh0MZCn/mwjGwVlrmnao+SDJI4MjSyNGVXJB
BiHQNjaPlJXOKLoS73Yylk4su1ZjOGbp9aI1OtFt0d9jl2lNWP5SwDiAo1hh0pyWLbx8VdQJvXdS
56/BOCngy+KLS7iqzDyq8ZM9Pmv5cyoNTrE8XJYk0i3GL5VZ3xhmA0lN0ru64Rk1xsVFsOai62K8
D5k1ZZMkbB0qSBxzLPCm/6P9s2gx2zpYoKj6x/4pajVoUcPFxd4Y6jUiXnterxdh8/fnYZdd9Vo2
hoU+V1RAFc1helAO9q16X32IsIqq+ViIdtPeFblSgVKw+DCFrCU6oaPGZnsAVfEy3Jrbpya/jXVB
m55fN92dj3EGprZadizRBR6selF8ieWQXpvhgBzg/9CfEBgty2WjKoWypCM2kugC1vpBB+lZdhdd
09yDAjkDj8kBJZlAY96wTC6YGMtaY2kEa7B4kSEipo8ycp8sceBe3RSLo7m7uFKY3MoeJeWju5WI
y/NDcURsFoORC2IXYZxJpwGUMUddDg9TJXVM7KB8I092uIRg3hQuc/K/raXJtg3GHoO8LfvvXJe5
Tb1aqHD0U7D65oEyGiSvc0Brc8YnEVckNex3l7wTxniXVhtnLc3gXWYZcxgkdUtzOlgAys4KyQf+
y5eFREGFTanLTo2rURYxNEMBaoDNzv0v1hZFA0qqng6wkClO/Jn8zEGZonbuZUH8N+NOEvPtMBlm
LAulldJD6WMJSIQUqmN9RFXfMwQay/XUO1FMTKi1XF/VFmCX0jq4FKVAnZebOu/8y0fi351N4fo0
DbgLjO0vZa6nGT1Rm25XcVz6trT6aQ4+9LkR+BnuiWwNtWxFNkHvx6RRsozlWHht5DVJ7ZRZgTmF
lyISZU9Ux97p4E4Kkz2BCm7UK7rplWK+uPrUogAjZ09g9XAGu3WmWVSN5rrpnTzmAjNNNbNYQitk
Q3c8lj73y4Od3eTpF1soSnQ0JqMaMejzCzHMHhRnSFc3Ku9IFmT2jVavzjoKMS25rmp3NvpFd85j
U3R5TkYEclQCwxI1BeDHoG2doV5WuCIsUq4m7oQxtjWRVuoHGwo/EEBRNZWTqh90O6iGUmTF9JO8
VxFi6cD1km35HVI8UKCHHtaAfnwUDk+oet/o9yuINpJD/URQbPr+FzZmn+UxKtnJA0YYVwznlCNg
VNT0WlPSm2ZQwsWSfl4WxU29dqIYbZSBPa4m0Yw5o/al7Hws413++bzJMMBJnM/C6GA1ZzUWDTEZ
NrtWqOJdW1TO9FUf/QUdHzoAnCzOZrjIxy8L5oUWXcamnYE5MMNiscp0oNKUGA7BHslge0Y2Oy1Z
TxUWc7v2k5qNmH1Jk1MXE0GZhnefe7GMUkZyFUtZjSKhPapOVR7s5Nvlc3FDyl4C4+fnEjRbOWBW
wE2S3NO6HfGSD2ZoYE6jfL0si/6yrN7vRTHh2VqNLJ4y1ELyHFgtT1PeusZylLPauyyH5+j3cpj8
38y3YVpa7Jdt+WdANjtjEmbV42UZ3A8D/6OqtoFCH7vDRqwy2bIOfXZ9rMOOgDBaq0S6znN/+lnG
u8U1s6rWxKIF9n+4cZZDB/5PChUwHySBNF4c2QtjomM3g4ys7fHGlHTUpZbD0F9vuVdbXwYQHF2+
O25BYy+LHnzn17NxKtSyQU6RHcGHi9gf2u4M3DP6gPKS02o6iwBHkVsQ24tkHJNZFHqnZAiTyrfu
SEEXIo8CFiuPya3yqIWWQxHQsE0pH2IvFeg9Vx9335HxWSs84ri0MLEoe7KSg65njimiWuTLMHXD
srHyr9qMGZNpK3pA2kJX4psiv1sb0IYZnwXfjWvAAFyyAakJXGD2EVOO7VQMdJBsfaiOWKlG6Yte
4gJAhIfslnpf6ZMYto57tJ1U+lvttaUcLYAawAyAzRVMxkuSz8EKNH7B4bgefieGvcGh7roKFD94
qVTPql9408F8wZJJCF5of/Hp4FqPyRn5IAlXWrjOZCeacYxbUfRVSsEOZ9mfhttoFrJQc13JTgLj
EreR2CCHenMlsy85iZvcWZ7+hnGyCnENBR+MBRyIImnI1ozOG8q3nXGj9h8HEawZtwGunw/E4g0k
JM23iMooRlcJGgw1osv5lD6Ubnwzopg/hdkPVNa9IhSVLt+erO/C2E40471WoPxhmhqiaQqShHpo
fqTM6cPg6M/0ZWucUN5y59e/WA7CTOpv62P5OWtlKTtQOEJBu9e8RxAV1Oa4udVeAOOnwDnQGVUB
HrgOVe3tOr+qUaD4trn9sTxuPozb2wSPTG55YC+SqtLOthOsZncljTrG3fqhCSLgxy+u8ZNm+JV4
aUJg4iwFZts23WYDwBBFGO2jESiHxKtek0DyDb/36HqhHoD11B9d41gLGkF816lrSPmBbShrTPwZ
SSWbdQkDJHXnWfOhtm23U46zKfiI3DCunuUw37CJk6SvTTTNSyl2q/61l3/W4ITuVVcC1KfAZYqE
MV9vAQlnYm6I43q4+vUpA3+p/NSGkWeBiirDKn8ZpMDod0UFXu7QFyA1ft8mExKWASv8yy9NRdKK
1mU0O8Ytxs9/qijhzQflk+j78d6+e4lMdJDLWi+UGU9RuQKMTWwZjmpGmOfYHDuxAkWbr6Ni8AX3
y/XamgJ8ZEuxVZOlTybNbPaSjRJscr0FVF/jm/i4ubJHbVHkXrhe+yyM9dpNR0YJCAn4mE3nypPs
xrZ5BAahoArDNYSdGCbPHPUsz60tB2JRd4i627V8LLNHS/4quDq+GJ1olokBTgzb/ulYMl1dp6rH
mNIUYOfW7W+m1zJEQwN4+3jauHEAah2hkXP9i3YWysTxOpdJbkRAVZRPdNE3D7VQCtWDCNBHJIYJ
5vUirXZvYKYyO27X6SkODbDqJCdRJYsfD87HYXflM1SydIl2Odb50IPypgun6WqQvArE3R0oU6Yr
afSMKXJK+yaf7qOycJt0EDgZvlr+vlOd0ZdEMwqyRiggm53hxFXh5PPTuv0QqIvgSt8gwHZxKG+I
bKkUlc1wRj8+0FkI3S+C5TA56/cFcaEDExPYymmlVdQb4GZ/u2tmQoOsVHO/KrhmpO7D9KHNBW8f
rpfe/XwmJJQdoI/yGFFvW8A8I7+iAFQTv1JTr65Fo8yie6Rfc3ePEVal9S3BSNWg1F69fRryU5Ld
AZ/YV5fYMevnSISGIjB0nQkFUTL3ytDh9rpecXKATFXfWvneng4CDeH74rMeMg5FbQs9SSfYdn+i
GqIcaJSbg82n/EgiXyxSCcaR9NaC7TCQnXq6dLttN7IlyBJEP5/xIAnK3rpRInCnxWGcHpb25fJt
CX4+Ox8xbqvRxx2i5Vz97JbPVuRd/vkCp8CO2NaT2Wi1hteu1i5hMcaHOJJvDEMWWA7/GJYM8Hdw
EwMT+k9ttmxDSZMMXiEq7hX5DhvEl4/BL75pZwGM8hbzplV2DaWKbjCJ5LRu7epHIyRBIga6pG7k
3bPFUIC5RDCBhff7n4eJi0zFMBLlAnxaXQpuTTJP+0zFKX6NPI2IVh35ZZ6dREaLx1hXTKkHcBgF
atDd5o6uR43YTY6c6SZ+0gVTR9yvtRPHKHUf40VIBojLpJsuXt2mWVzB95K5d2hgMRCkSIrGLhsg
iU91JUdlkTKzAWH48BbgndURhXh6Ne8/1lkQoxj63Ci2TFDmHszVSTDjYz4u+TNqtc5qfl/yUHAu
bojABsW/52J0Q7WTbJx79D70m+bafooPgFPwrWcdDenNj4+Lmxw6kIhtny7Lpae4dEpGQYZ8iPu+
skFwvh4M7Y4or1udOUPTCs7H14zz8RjNqPUJrBgKMByS8WQmiqP0wh1LwVFYj0fGdiRSaUH5rke/
uCdun/sE7dnBB//lKTnRyiYO+f3yBfJTtPOHYx1hnwPeyujw4Szi5bdzOF0VgY3HrPJzeVzAwl0H
45VoHkV0VBopdzG+jcq6zQe0QmTd8HN0/7a18WbSYJZr+JsPB1ABFQxkcJPspC/GRVOMDKFzZSdh
rQR18Xz5/riKAVZr9Ow1RbfY6YTI2opWoQvfUelN6F8CxlKQvookMCoexZJOImDgeb3cuCuYUhTb
OF4+BPd77A7BaLdSFvLSYzsafi9yMJrk9N3sNMU9gH4F/o97GExVwvHJuDB20CFpaxsPbwVFtzKY
03tZtNzKf9fvBNCj7lQrysd1GAu8bHpfPxG866VbdcYy14qy2hCOr+1XUdeXm0nsJDKebyKd1eh0
/mDaTE9L1IOUKEHcmYJXr8p16Ds5jB6YRjX0Rk9+rYMAz+Iuek5dCRF/Gxzi1dflKbkz3fJI2xDR
4xDkyCqVzBmxMJ2cLDqm+xdKs/t9GKXJprrWSIF+SJS/kgXoZAc7e1VLEcoLd8cCQB3/qgxLu050
Y50mdcKDQCJBpNh+VycnpWncJW1dayZPpd6Fc2E+q5XkXT4iv+ezk808Has4bRY1xRl7XwapT+nT
xH29kW4xA+0DpfMhBYQZZQcQLxsL1IolaO+hTUapFyC8rYtTO+c3ljH4+iIcRKRHeBdBTdAzyjo2
jfDm/9NgUvT1M7trsF55TavgtMTRe+1xCMXVU77xn0XRf9/Z5jgPo6KU8JWr1TpS94GIrJ9/ZzYI
kHXsctrv5nOqPNH1Fd5lle9AjdgZQZ0/C1SC+4oDeCJKeW/Yhozat8ZYby2Qzj39YfKwdBPGL4Dg
/8V/VLiLqLzNtXoLU2+WLsvolzHeZRvGVlEAnoecewk2z54cXXdqt/xRff22Bvl15azeelQldx4c
+/vls3K/104243FIOmt13eF7VT15Qpv/oNW2wIlwv9hOBHObizoY4zLDXed57hRgNIycdlkFEZQb
3s5C2FlbUixRXK4mxckxrqsKUzJWExA1cWUS/820BWWT0TW8f2V2yGORI0mqYmRTBj5O+q3Vvlz+
JPz7Ov98JryNUUuMJEawGbRrE/UQ7Pk46d+tC6ND+/sYjNZJaKhIhYU+Tp64+mkOa1cChQcqWaPT
HimTkahSyD0XDNeQNQqcwjIngVPZluoIVtX1x364s41gED3uuKgb+k4G436StomRnaGJ3vuAiHYB
HIyx6wT9Z7pdWd7EL8pp+UDXXslV6m0iGnj+W3Ynnl7Bzvu1ctsO04aXn3EXJa6BXU79HiQRoyd7
QFEJyifRC5DazjvPvhPI6IpMKl2aTHhDHU/N/GT7tLUoH4T8F1w3QakysTKjYt2RCZKzpc0GiRGp
iL1+7ZbET1Xzda7mUy4X15qNvpgeB5YMrgO9BSR0V+M5aj9Ei+5XZv142T64pr77Xaj33l1yOmHu
a8TGpldopZfoxwbD+0Z0Ly2CLSHRmZmoaZSGqSxAfUBdhziYcT/YSyfo9/FN4nytjLoO2zonZWJR
k7hRVcvV08YpRKjm3PCyuy9GKctZSqU+WzHRmjauvj3mkT8v/SHNPzeR5RBhg5jey3udRGhG/YiA
bZfx90WRz8VKJ2jn00LHaILypgRxTmA+0LTVbhzRUBL/Q/0WyE5AraOm9nqE918q+7N9mrSnywrH
MzIDdRSbtvYIpp3/VLhWHbvahgm8NWz+NbIuFO0ccp3XXg5jzF0vzWOZAaaf7hxITuU1nhVORzr6
PwbyfXJrObFbBm9bj6EqeHvwrGovnAkHpVzneHrgEjtZAe9G5xRt6gzrQRoF5VKuIAW4IcDhMA2g
7f95m9ZqxlM3IddvyZU6P2RyiA53Mj1f/mbc0Q9jJ4YxrVYe1zbu3jyjett+oNMsYGXzYj8O82ss
xLjaKcbqiHQUhTmeNu4FM9oCgL6onSnmopxVB6WQ3LoWHY5n0XsRjKKsWlzPK+yB7sW5Y/Kga7d2
8WSN/lzXjp1+uHyVPCe1l8Zohp7olTKUyHeSzbxJN81Nhs1tpEJgZdzguZfDpKKNlSh5laBCUap3
XYTFad8qDlX+AGyHrHjItZ+zBM479BHBUiTCuhGdkfFZqZQ21tZh57jHvLP6UlpAf/+ra9QIIYoN
tg8WIpaoRhWXJdyirffOtGzuql/b2dfL34rvQ/Dj/5XCBMeurNpeSVEsBYh9d71oLoHS022pMlwe
pkPywX5Iv1NkCdqSSoVUK3zNPItnjHuztiEnCXRlVXu36YBRpDYfDS1/TaLuPi/aOxCmC8I0/9Nh
W0MF+bBis+MPTRrLutVAbaZhPMiZ6ZQjBnQSERAZ16xVFLQsRbMxmcNYwQLKjiavkXVsPVZeb6dO
MDbJdYu7n89ovzqn2lq2KAHO2+IWy30khWRJvGgU9D+417WTw2i63KSg1cgoUrF8W2AKZ7vP7L/R
9LMIdiLAsJcxVlZkNbOJVQxihI0eBao6HS/ruuCLsD3/qBoiu6IGtcnfiHprJat7WQD9pGwiA9rx
fz852+63Nalv8glvSgW7Hpad35NFOVkoP7hKal1FU147lwVyO30IibapKwro4tlWIqp/ORJqSv0X
klN3FwHRfnGbW1p9Er0c+Ld3FkX1cZdFb5hAa6wY8T7XH/r2WRM+GaineX97OIksWwSbVIwr0GpF
jW0K/qmHxb12kHy6h0qBqLow9kQFWu6nwtScTmQiGzqrC4UxAxObsldp3eomhukACNSJ5EfVvO1F
A1dcC9rJYlysDSopZY3wyMMs7lPRGV87ZXRzdThcVgb+kXTVUvFeRluDMVT0xcH72OP+EvuLkQZW
PB3a6WcSB2bXCBSdf6Lfoli40bootc2iuLzYsXPG4tvYxG6siWZ0uB4Oim1g+RFWxbZFO8OUc7Lg
/V9vm9MYJz3+QcgHff12+d74IXAnh9HsGMR3y1KjiJ5dS9/sO/MpvS0ftQOQN3822Ayrn6fwi3UH
VIT/Q/mT25swdsKZMIHZ90EpVxwyA4tDEcQPQHw4dMAsQYMPEGzWrSmoRnH3vqHxGOm3Dfz1llbt
DBlDQXYU4dWOKQ1HutOC0u/D0h2c6K7z1/vmA310tVdCsdR835m3bqH8RfcIMHrI+I90KQeDdktp
2748UFhx268OA4gdhtC6FQ1zct2VoehInmTNICxkhzY1U27ECI9aZ3r9kF7HreFdVhyBCLY5K6Vl
LdWk1L05077l9hZIWS/QTa6hnU/BNmKlYp3sLUEhXgORYbcNXiQvTqfNgjgiOgnjoZTJmjRzpEpY
f9Ki2slEhHL8XH13EKodO6WT6jFdCtoYmrfmS5LbBxtjSGOje3JsnDq7udk2xXQkiXyCr8T/zB5M
eXW6rA4vfzPRhdKb2P0eQ1vH6VyhVrrV5SFKi4+9RvxeagRJE9/Iduelv8dOzoK1fKtTUaLvQOSc
NHhMalfWsfE3kM5jJalw8CgPNCAUCgSLviTjy5oSTKCmSu/ZvjXN53ETeA/+/dFFHcs0dZltbQNk
GoPJA+Km3mKavsgdjUxORER7kSIxTHLb9XLfaHSvKiqA6WSguLCWmFERDXzxb+t8GiZkKm3UL5q8
widNWYjKt29PTfA3CvdbxFvw2SnClEqqkU/wtltluXVqoRucHId5FVRjuCsPhnGWw7jXKYq3vqUm
/IaN5CdBbWCJnwKn08n1qnIvH+s/FBxlec0C2ST++lPB5W6siw77514PeItrynMNahFseap3lpPe
Y5say4TC1yJfLc5CGe2uJn2t0wKZVNxl1+C2PZWtcQ2WTMELka8WZzFMTB4Uax7QGsVWheVN2cfW
Eo1viM7BqHclFTOp6UT3akduN39Q4dXV6uPlTyQSwig3Nr8a2BEGaoxS9pV181MMzyp24l8WQ3/X
d3EdczT/KALbik9J0mpaieyJRLd6fW20D5TZT2vuCxNEQLPg0/DzJbQ+wResGrL5rjUd5xlg0tF/
pDVPuqORBfkPCnWioETXPiHbfb58PqpT7863E0iVZWfAzTSgRzRh6NRY9CC3TOCXP8bkxagEnpWr
dDs59HPu5MRG3JKU4GDx+DiBEc1C1Lh8En4Q3olgzGfVU2taczqVEjTHxK2eMi99aXw5UHzwCQKj
SSRQdHeMIRWpOUazhTPJ2OxU/dQfIHJ6JV58lAPk9Viyv8GYs8A3iaQy1qU0STQsNPVb1c9atzjp
fAKKvzPEo0AQd06Oos/8q4yMicl2Ok4qgT/qfSWYnnPfzFzt5pfbxWvhhdz+FaEh8llaZjBtZO/s
PEOldMpW2viIaTo/TTO4uw3ZBUaOQO3/w9DOcpickGTZItldpXvjKb+13zYhTVe+w1ADhofyoAhF
XRl+CEO7BPO7QBVFKPvTAqI5zax0Q7K7BAt2gLVD7eYueZLCkkoTmBt3jMc4S2P9VjNiMm+iQ7cG
oAznh95fPNk3DkbmxgC2R8Gzc7KTdUupYyNfNOzI9c074Uy0jkmTbcBfAPZe7o3k2s79LhW0Cult
vfdbv2+TnRUywGHdEtrPkGsp1JP8vq1sR25mvwYl4SRrbhSNvhJJT5edjOhk2p8fMZuLUW2nGagg
cvokb8nTYpSuaqQC06Oe49LpGK+MJbK0K3WEaLP/2MlfQRpflMcIEAOizUeuWzZVGVD9OsZF2Vmb
qtkUgELS17I1owrf+2NrC74U9yw7Eay/WmIjr2VkA0lRO3F6kNXDvDl9lrnFerj8dUSiGBNrFKKO
o4XTZFja6YrPsq44OgiDSuuk56IpPa4fPp+LHbExhrW2geWMghSmsMdove1qAqb4GoAFIqwsvu/Y
yWIMSs5iRZoqvEvUkNoxxpVjR/7U+XRRzv5kfr98jXzHvxPHOMdcsxq1aJD95j9JiG3AuxTjeA6W
1wD4kD/R0s1ftkp2MlnL6qTCHhc4rNmQHcW47vr7ZvssV0EhA1lauIVLj/DOwnbiGAvL9NZoloL2
FzDt0x0LSvdxpYUtYPS7UATtKlIVJvmxGzSh4g2fb4gfK+UrULqcNHqIso+Xv5tIDP33XY61bJUx
Gjk+WzdfJebdMnzJ2qslFbzBhdrBpD1xM8nGJtEG6DUNZSj/O9GnOOwDFLuAPwiWFCGTlVAm40TG
pSpijKX+klndG4fyRR884s0B0C3CMnG0zLGPQtQCqnSXtIRxKADGLYqMpuM6sLS6u+1gPZNnHaOP
BFNFee+KFqb5786zWrL7xESKirisKRgfRWoKJ286tihf6l4ejt9GD+YXFC+iZOEtqbpwTBYXotPq
coxTBFPKw51gREwBukx9ongeWYBH77f8nk5ZzFeVD/x9t369rLfceWdjd2rG30hjvNplgVOvp+iU
gxQqP75BOv4VpvteEONkNDWa1s6Gzy5rv06vpMXrDdETjh+EDJAX4ERIclhjJzWKS5ihfoM5jg9o
lx2aoPDyG5DKOfpH6ZQ5ZRB7puYIbpHv0s6CGfOPscXWKzWecjIcGt2zAkPi0Q6ps44xO3NZGjcR
Ms/CGCfQ64qlbhWmqEzrIGl3cnezlY+XRfBz9J0MxuhBuVvaoDKgLTMtqLwNG8bpDwOgZZhzPmU+
ecwFiig6FGPuBNQGPZnhp1tNd+L2RWu+EVHd4j9i+e+bY8ezhqKJJWVD5KGdgvyKri/mrvkZofyq
ckXoYfz87iyMSRxms5y2ecZnMsrArE6ZaGdVcGMaY7mdPdYSAimGD+3jXH7pKm+pXy6rgUgEY7NJ
OQKctENisM1XVv0oGVcGEYyci26JSQasTCLmSFPUrW6crP1qxO7lM4hUWaOH3IXmuIqI1hZwPFPQ
HbWPIMk4NQcljO8xdBVg//rvaoln29EYZ2BpUizbFNV1aoBa6GI21CEirhHRl2F8QIs6bz1aI+yz
epqtO324lzb/8sWJRDAugCR1aoJdEq1YANIq0atUIM6L3pIiIYzZp1jOSielQxuqKb5XJHV6qfgx
2l8vH4Wfnf02RXYMpDNGM96igZbK05dcMr3KAlyQDhBES4TiLjgQ2/7vCAENqooPU9TYnCD1CSA+
fpWP/9vHYQdC9AbEnH0K4zeamxr0mHnuKnMvMB36hd/nJudrY8wfAC8aBgzwFO7MyLF1d1R/mpuX
gvN3KEByJKpdc3fOjLPh6IwvaNo132wZ81MYmcfT3t8SJwtMf3Lra6yauXRkMnd14AnS9e/MpYxb
cWAcE+cXwIxo5Yw/A7P7fei33nmO1Ngw1a7AN/2qCEP+SX0rL8pXop1IvhsEUB2mxsDjym4kaNZg
teOEbLduX6Cf8ioK6PRbvf+WZwHM3Uag7yn7tv1VUJw/t1ixiK+rL3QKhkIIiuRxMzGLdm8IwcAI
O6WP0Tu5y6dN80apdcbyw1wE43Scks6Jo0+XjZtffN7JYgJh0RsYxJ8QaK3PGwXPecNzWk4olvr6
AQriXZZHXdK7m9yJY6yiqupJMiKALGRHShMyXBkh3Tb/q6monRjmg2WK1m0p3S5r5CWctuYR1A3H
yyd5o528dBRGwReyDFaqJkhbP7d+c9TR3Ouu1u9z0LqU2I7y9dEun30/OrW/BGmQCJqLXG+5OyQT
KuVYA9J22iNhlxS/ar8PxeAYrWCekS8EGLgKCsC2xm4BNN2krGqM5LyNUXHQQIK03VeFIMRwDZgC
7f4SwqaWSapLs9zUmApRGr+z5iBR5eDy5/oPRT/LYDLKLbPqNPqHdtMfvPhQBYDmHLDU0x8BUhuI
Buf4F2erBrZs8B+L0RktXZXlE3zGlKlHKY7dMbaOky0abuRf3VkMk2ikTbYO9oSry1dvHI/aXw2B
Amb032MwOcYSTfVaLA0qeEagjfeZfOjmh8ufhptgwMsBXJdoOnDe/owU6wacQ5MyQ05WOLcvg/Wq
reEQ/bgshet5dlIYl9COujoS2j2W9G/adA9gVUfpcqddTyM5DPnVJun+ZYlcDdhJpP++i4DyZM6q
kcAJTfK1NleOnN9ZgxBelzrod25oJ4XxAkPT6NpSodFbR7fScjdIV5kSdvUDmbChA4zbrvSV5aay
QTevV+HlE3ID1U42k0hPyqQkUoFx+9IEXDspQm1cThgQBC9OXjpFsQhrBdxIvJPIqHvWRyaJKBYQ
naeQX1osBTZXyYfVKw5DCDBHYa9UdL2M/k/VUs2NCTOusVBOtw+jo/IP2EbsifYe+c+t8/HYXNtS
5tLqKJXW7DbXm5dgucCR/NQ1ws1XHUt2Yk9UKxRYH5tzK5WW2HGJ/dFW8qspcdbpKsG+xihKCAX2
xybdmBuQNIlGfrriSOHyfvGCiNwu188TWZNlxVDwh90jMOvVbDWss0FDtADd9Lvpa3T4xfcy3Giz
EFuBZ+U7eWzls12zrbJVnGu1xuOSRw+9ijx7E03J88XYlgk4DqAcsiPldlVUhkYzmmi7w/yd17ae
kgg75zyDBtQRGFwA3U9Udtg76mejt2vaxcZ8lztd2ygAJp75+K33qlsNSkixWsV3yAtie7GMb64m
kBYsBX2Q9Se7XRwp+XHZUYkEMK64MywddPAT2oXxejS15ZOlFF8ui+DZ0f4MjB9ewB25aS3sqExf
gUm1YF2iSBxdSIHN84B7OYzPlaUOuLYSmiUU67L0lyvJlUHiCKoMvwmzG1FwFt0c43AHOVs09IzR
SUglF0iU4ZBPf5HH7k/EuFjMwYNXlg5HaiXeqvUWNBlQlRMiKHBzP5AKJC9Tw2Q3SN6ZcJx1djws
qMpq0p1pyteJfByaPKgVEXEP11R3gpgrs+KhiqwUY/gV8O6H+Lq1T30sqPxxIwXZCWEuLcuNpEot
7DEVeEjVi2se6Pu+D4rS006VLx2XzBe9S7n9jp1Qlt+9qpRFr8eWbtBGpyqYDumRkpKrV72g9869
QmAL4KubmBJnp9J7gy6BmEDd1tb7efabvHcMUZleJIN5+ZZKXqDvMGDm2K6u7TUK29UM07YWTLSI
xDDZ7UKsPlo7xAcTVZn8q714mfZ62fVwu4xkd12M/5SmbinKBiU6YMQiaci84WsTJIHuSQ1YFuh+
bPRYDJ5AKtcT7aTSk+/y29G2h36IkVEv30AyesxPkju52m19jTDhFy+iBIIf2XfyGA9rWqM9aj1u
knb75lsAtiq++Ya5VoDfFMR4dXD5hKJPx3iM2ia93UVAQ9DwfC98u7pX4sNlEdyuyv7TMc7CbEds
rFP+TcOZfRUtzO01xzW+IcgJQeVFB2KcxmQOtdRrcOaK8kOxnKn6ULciraDvaOY9ouOPhfRLBhSz
zhwoK3RjM7F96VlykrjR2txqk3Xdd+nX3tDuV0v6Vs7ALxoa2RsW7bC0ybfLV8qJWH/8AswhQcCB
get8Q+Gx8vrycZN+XP75PNe7F8AumJRm08rNQntTT81xeaLlHgBcY15zvaYbfvNBpPmcz0ZvVMWN
mrTGyVxpM7Vy30kopZb5YbEfLPsulx8Fh+JExz9kMLdmZpmJQZb5V7mWzo2DuThyMTi5xSiSWA4g
2VwZu8B1IEJEvnw6U6YwnDs3EsUWsesJ32sBLmqmOGZxUONPl4/H14l/b9Bkl7abzRzWoaA6gUX+
XJ0es8oUOGGRCCacTHpudM0y0WMEvXTSRbSwvIL67guZMhNIRmsqu1XRMI92zG/Lw3a1ao79mQ7s
grxJxKpEXdt7Kz5fGD3t7qMkoK5TJ5POyhApiLYitFP5BhT2N4WtO2ltFM7lD3RZ/d5tzBZLrSqb
Dc+USIFVXOVthZG7x3QRAUj/h/GeD8YEkcrM9XEcoAllgkmVJgCNwZE8Vwf10xgUtxiKO02Ge/ls
Is1gwkhWgQtLGS086rcuaLTmdrb64/8mgvEQLZEQikcMAKBdPlbXa/nx8s/nFbv/UD7GPaR9OVjl
gJxWu4tv+xJzwAWSjOJZRWMpCXK3BcK/swZgc/8CVja/vle/il729AwXVJLdbt3swYo3sihebdZX
xMSgQ1x9KkbDBYgXmC90d6mL8PKxBa7pzSR3VhCRWh7bAglAp33IZDCbL95sCVwTD+Fkf7VvGcJO
yKjUBZI3zAkMweiTkxlor+Q+PRFvA6QrJam1wc+WnMijiGpcoJdv+dZesJ3a09TCoXSqcmvb0Q8t
GgVvLl5mip1WhVDMQsuSWcydDDiGVdtBMelrVcZcGB2IybrQ8kDJSXuRcdC3vqghyPUmO6mMkWtN
r+mlTGDkxhWYuqN6ROfsrqtF+3AiOYxlExMLamWCoFn0ft29TMPskvirEpsCD8LLEv+4Rsa+gTlS
GC2NztLBCpdjepJkX3dmzNUlp+RlE5VZuXq/uz/G2nsEMzPVEcs2JfMlVfHbcnJMEgsmMgVi2NKZ
qkp9G6nwxfp2nDEqO+bXg/XhL0z4fBR2RHC1602NUBTwiAJm+4d6xgpPIyJC4B+ELtyBIpC862CA
9BMfZ8OUTN0BoAio1v3oFGrvXT4K114xUPCvFPrvO3udlG2s5w1fBWi9AbAzXXVL//9LMdCzswh6
0J2IRVnHspRHQNSXsaNt3lL+LJLD5WO89XPeOfKdEMY6h77Omo5mSr8mA3p39GUf8GI/yP8j7cua
I8WZrn8REWxiuRVQ1Ory3m3fEO5NiH0H8evfQ0/EuIauKX3fPJcz7rAskcpMZZ48xxeg2su9YVsd
yAkUqvjvZWSxAGuG43qEYmb3ocGwLsiD/HGbS4oOsvNd3WbNGuJMgbn46pzsdKN/aOJWUraRGcrq
Hjd610XpgBhW43xdc6dN57n+/y84/OMbri4vSyLm5otyWF78NJy3uPhpp99uf8LrWdTnJ1z3KUQ0
FfPIl5sblnfQ6j2ZkM1bsgDwFHhZIP4fJluX9PaG1az7FImiu5hV1xeNHxFYeJ5YExSCu6B4NMEB
OXW+jBrhes5zsclVRi/cEWXEGJvs/BEr1iAec4N0Px00CtA92CDmYAp1vIsqj9wvIsWWVKbweoD5
+z6aq5w/G6O0chSCCgRTtrPVPbEe8gOtG2RafsYUwCFWlNeZWzuklGFr5jiHgmaDfpcSkJYVHRVR
Lbm+/xKLPv+mtRtqTbvA9CAolcFCnAfZOfLdFohdLWhC+02VdeAkV2ZNNyIMq6/IjKpPY790VlD1
P0bt8bY5y5ZYOSQFDLFJOYP5IFPe4u4XaBbc6MftJSS+xVz5logJo9KqBcBtYzLwIZVSz8ssZeVZ
clPjDe8E2BtmFURH7432kUw91Qdd8lL7zSVw6yKu/IttzSryA1yLbJfdF35x1jCDAm7WpdhYPoMd
xcPQ/jPbSA1v2cKNhdd1F4e0OitSVJbUPd8mz2rQUlHTaDeHxt5F3cVXjxnG24eEso22u/39JCay
ZvwYk37mLELfmbhnzX5Osqe6+nJ7CUNiI2TlbzorcZm7YG3TOL7v9CJos3JbKv2+UUYvi+KffTa+
l/Z4JzrkfaoJgF9vfh2mvqUjK7ys6T07x9z1ZO2jhMRUJ9Wjm7RnrqVBaU6HiqmbVC/LcLInr9Ah
5Jpa/UNBgExXq+d4do9JYeReXblUVFE4qvp/CrDOQm+z8JiuqzCuFUFpZcIHHMtDDVZRIXltXD/A
z9+/OkCOgkWZKgxYJc5BlnIvmGxW+7oZfK6w8se6yUYC1q9FnRbTbOV4EHhedFwJb5uCbCPLzy/S
sGYG/XHVo57fzvqjQdQd79vN7SUWh/PnZfrcybLTiyVA7T4wEQM20ozzeRqhIYGx7FZvgjifvSnJ
JZ/m+t39XG7lYp3WUUd9XFys+V0n/hxvjOpVHR8qtin+A9ElEqDPtVa+NsV8O0uSBkETKup9TAu2
GY3328f3LxnQ5yJrf2tk8TgqaFrqofZ9YYiO/GqR6w7IgzhiTmYzS1JH2QdbuV3VnfQ5WyixS9Rd
sipQHq1onyDck6iRufjlotwwjnWpBeS1o1tCAcAn3XTKnGTTpux+4t8Ux8SSgAxP2caot6Ot3Q+a
6kfmKLFOyT1bF15M4Ihmw+5QmiAvgoPM3P6uusy//Q1li6zcRRt1fRtHSJRr8cxt4KMIAQvr/D9u
ZeUyIt2qHUvAZRju6LlWt63tdDdo/+0t/bc9/rbXi/tctz2pu3k5sfhDsR9su6L9f0JDXV6t3+We
i1XQQOfN0C9ew29+45MSP/LN53JX+upBNn0q8YK/Zw4vF6sT6A7ZxaKLF2A+jOpCpjYguVNr2iTb
zIZJjVHfi8AjLwZqKAONCaE837S9DKkn287KYziAIUezYeJSRTlNWHd0VZmE3b+U2z6tYOUkdCt2
eWTgyIZN+4Hhk40Kx74FD+9W2y+lxOJE7uvIu32PJKe45lLKLbBBWWR5DCpflO5DQG61xYMA3Ymh
l1xZmdtd02wksSUSaCxpvna2Qt1bpMDZ6btF40d0gDEuKNNmvMZHcWnxvx+JF0aogpmnzmsUKzrI
ZE+7+cl5WIDrkS8qWjRADy8EvBaUPcoN5nhlBUbZ0a6cBxuqtCt/N5U6j3Wh+mNwgoeKh7c/oMQy
9eXnF3ush5qD8w3uXo9PjnEfky+3f79sF6tcQ83mdFIJnu41097zqnzUW4d2M1TUo2SHF+zb7eWu
d8o+EwB9lWy0jhhMJcd+sp0GCOAyqahD+dAAg6Ks0iyJIfqy9YujM3v05DJImfkxu2scFtTlVw7K
5tsbIssffCMe/579uVhlLtXCmgqA8PsmoXOkHuzia6emO25NDyTKvnFz0WPLBdXLESQi9lZXoenn
1htkDAmNyvEO1fCjW/eh68bvI+sTmqV56TmIdhAv8Lq+T4HZbV0v6spzEUGIq7cn2kH4utPV3ayV
j07VoxMx8K0513tNFC+tsHdW8Svv+pdMON96U6XQQPoRMzvU0oaWWv2Muv+W9OlrMk1fdLs+WqZ1
Dz0JDFsh4KKuCML/1Gt4XFLUUYwjSG1un5vUW6zcYcy7TLOUWgMfxLzRfB5E9wba2QFu6zHepvAX
7JtkyaVbfeNTrUcZHI1XbQdWb79qUQfrI5qQV4O7nqvZ1My9dDpq5XfbkliI5IYZq+GGtkoGp44T
QHFMTvv6p+vMdM5/iuaNabKgeb0AAAJPzFuhC/0HwjYx9KoQM8BZC2RFDYxtdTQ2/XviKxgH7l4X
EcRholmoye71kpD9cbafC6/7BcXYCFstl2cRJpAX3io8dj3rGYXiTRMSGZfe1Ut3sdrqTOOyMtI2
Rq1W776ncXTM4wwXZkwpMZTtbau56kUullo2fnG/YzNiI0DEmE3QY2qxjaiJN06jJE5f94sXy6yi
icVzJ1c15IjZb1JbqA3b4KWefxWomnAZgkBfftutr7WKKpltK6xM4IUbX9vUAgz2NkajYp88soD/
JhVY1NkXXDtBSb+hHeb9NcmjSbrlVejpjaG23AEZ3rivdvYG0hHbZXa58RhmIG9/xKtR9OJ0V1Fn
HNEuwDwkMMaz7qmuvbNzTfKKltnJKtpkpBgMa1wgrDzbj9GU0hKKOQ4KvxJ/IltolauS1C7c0cZN
i/Wjox0UNZS2ga7XkS/Oa+Wco1nkheAody3E4iivh6nnfhjhAmgR20r533a0hq7OQwLZtqFEDjKd
IzzAkKGqzZfbFiA5tTVqVQxFlYDhDhaPd3F3r7svmaydKXFKzspTiCnnAvhiID2LilrFz7i4b8dn
VZ/+x+NauQpXqe2+dfBYEUW+M4nhpbZ+P+kyhKVsOysfEY99lvYpoDFJroYCETPMh0PSCkkisJjS
DVe0ZkXNADHnqJ6gbJeqyHNOrYMEBaxe0BN3ia8NL305BLdtYbkht5ZceQMGruQ6dpZ3gzMFSVlT
wxm8WvwAer5L95EriY1XE4DPy+SsPAOo2ktbiZDpVAblLyi/+mR+a3kM8TlpNirZ2co3cKbwoXGx
s2o+tnhf6tmD1sokFCTOdE062LuRVacjCg02zNusSEL1JH65/Ykk13VNNcgI6fXMwplNXN/kAKeW
rAe3bCTpqUts3F3lEWKsM6VbthLFEzWNmjYz85W+pKYukWSSmPmaW7CxR2vgGb5MxgOz+K5Wx5Kd
SPqQJzMdm7dEhoSVHeDKScwxaAyaFhEeonEiZbC1h5Frkrt7DfZtmp+m7a58RKKbc2osr7lhM29S
qHhm4EVFt8cIoN/rJ+EgQ7/IPtiy7YtsDMQQhZlNANsUHWR5dTcERfrzXG+iRvl62wIlt9ZdOQl3
EbsQNj6YyH7G00ZAOq6eY69zj6bFgttryT7WykNETdKSsUdVPHb2RnvP21BVX24vITu4lWfohZor
cYf417V7q/Rq5UcunsZUcmgS1+Cu8oaxbHWty+DMmZHsZ9tB9zmV2dztnehrTHJaTamwlw+jv7vn
hfpmBtNe5NtBvrOOvT/6/C3dyEgLJMmqvu6PQVCAKXa83Kdw9lsKsSePhTbqFmJrSazhtuXp6jqP
cJluNClaZYVINoYy7ptG+ZFaacghi4PeRv0/5ROQQvnnnTK7frD7IkVvszpk0aGr7gbZPI/0+FaO
ImpVFps2LDw6LfLIZRhtWyDy//dcH6S//9yOXrl1OYywQW4douhxmCWJ/vXKxd9OT1dXniFVE9EU
HUAWC/Zk0f2qX8DhAma0hQC3PLu+7HF92z2AWPWfO1JMB0yjEWyv60NNP6dY8z/QFV04cl1duQeE
C8KnpRoTG+ypsg06sVZFFCSyR99ivP+ee+lryZ1W6WxRV4i4yqEP4vsYxxf9EN/nYEEm/QedwMtd
rXtlqOmXc1zYyFTGTQF1h1YS1G+7O/231V9EI9E1Wc5yuKKpD+v23MqExG4nDeDM/eeHTw0tz6Nu
WJ5hywxXGqa7ZCt3bhKHswYbZwZa2E6GTL8wjm3VU9IOfsNOuTp7tvEfSDHwTYi5zDGbECpaGXMx
9XPCVZRuhqzaRsW4S7mMyOb6fflcYmXMdpGJSsf8oK8bbwLPidzm1Aa77e2IKltlFeuitB/rJqo0
31bvM5A56HHQMVlj6hp55+VxrdF8tTlBObzAXv4CukFhGcx+EUa9wd/f7oYTeB12cqa3f6kj/n2E
a0TfZA5FXjOMvlmn7Hm5pMu8/lIhAmsVsJ8OnQL+Pd7LLqzkTNdEBMyNFYizopjulGkQj8Um0eut
Majb258OXANX3dDn/lYxL+1roqYLzZxNflYcJA7G934GnwMzqNV/xFkTmFOJ5+hbQyDJUOtBojke
cMRHx7G9hpFXzdQ8dTQ93r1OJKVxdu6gm6m6TjjbaLAJbaJOqlMAAwAF7vy5hm4uf1XBiB07aaA3
ziM+q9e1Z1dMXoyiAYswNKlmu95idGzJtun1TRqXIH0omlAhPOADxEdZHUQoI2uEvSptTG2HhXme
+eYInRwn82o32zuGCIaC7LVM0KSMdkN2HMp4V0SYEOv4SUQz6NqhyTAnj0MMUC8oZ8n8UpvaRukJ
3gnDZmy6HVdm3x1ASZtrQW66VHfQSqs0ajBMgakuCEvekYrca9quMghw1W8JQ/uDfHGFQnM9jWkN
uFKibUFz8lBaTU5jFeOvyatB+l1VY85gROundr28BJcowE+RcbaimupQ83JZqKR3ejn5cZ7QoRdB
psqaldc9t+NYFor7LjQB/ulZ+6ipWbzwM5F26/LzQJ5uW9h1Q/78/Sv7apTOBH6eAKXvbIf0xIqN
Moa3l7ieB38usUqpbCFG4URIqWxnJ/SRErGrhvPg/ry9zO8g+WfE/lxn2epFkKsEj9jgwmHbzdbo
n5WupoXe0WbIKS88DhLvvNw58bNk2es39HPZVZaVsa5i1oiC+MIVgtmzDQxLeR+CAnlCJRsD+xc3
+7naKiq5MWQo+wRuFtYfLN2o9AQHBEXoeW9t9G17EGBFlzWwZUa4ilPahDwMc7pIuiY90Pu5oWaj
zJIw9ZuR7tb3W8WppnEgqoWRBBSmwSKD2+QCqzFoYMyPBuraRUBIcQDJx9aKDYvqUxJWGujY4+9d
W+/6waGzME+9q/r4NW9RYwrKoJRAVSUKePOROxiNnvT7PtMxvDm9AQPtponXd8QzfEcBH8kIv8Ca
MwbSXdq7ijfZ7clKPuLC2gjxc2jSN9BwB6yKvFawY9s5lpf1bVh0hY+c1LPjyYdM6DPJtIdcKKh6
T8+5kvrEzlqad83r2CZ3tT74Sjo9sw7C2swNXVsWma7xWZumvcx3QELEgez6P68Bj8QwjROuG+YP
PCiHF8sc7nvXes12kWbJd8q+CYGu3cVAWmv3/CzTaLlqLTbBfDbk0S1MsvzzD3BsEld9iRd8Wgkq
cAtnmVO8Xva/WGLlUqrEijsrw0Nj2izw8TLkib+MMi13rvwy/5Bc8eUv/sMyL5ZbeZa6ZaPj1jjS
6fsExAZ6QHyi1Zf5bia0P5YbvED+U2p4seTqK5rQLO20Ci8CFDDRCrB37dieI0fW0bj+RrxYZ+VP
EjdCV6PFOmaIu2KiGwoCQHXXHOJf6MFjMixqQdfv3z7Qq8+Fi0XX/kQTTLFEutQoup126Lbx3bKU
DOwtM8SVQ5ln4SoFhFmhPYzURclB05JLYttyPDcsYw0nHzsSt32Kh1WfAB9SpCe9tSku+WOpGS+t
ke9uH9y/1DE/08GV4RcmUh2tAzZr0bRZ3P90KFTM1vf+0r42E0+GTbluIJ/PoPXohGXnTqqY6OIt
g1aYK920GGExHr8vcL0lwnr/rQX6ucWV5TdGbw9MwYJDVoJd0dhpBpel1Vcv9MWmVlZvondjaSNS
BfbqhCYIM+Kz+qagE3pc6mTKs/Es+W7Xk4TPTa0sfuaa4Oki4Nuh/kw2GDzClOex9eNt8aDJkoTl
hP4wyovdrew+y2IG/jc8+BxRAPz6ODLdI1ynWSwxx+UX3Vhobf3CUvsYUBXUSBL7W1+wneiKAwDa
Qa5gFK81PKP5VWazxHvI3kTrOQpTN8WYzjjM4hiFfZiH7C8GIcp9aTl1ya9vbXGVf1dZamQd5D4B
1u+pkhReFZWeGM8VUiKaufWxM6edOihbTjCOo/P43oJu123ruZ6j/208ZBVQW4W4GTIMlAnm4amo
E8+dtXPrys71+tf8O7Vc1yMB1kbS5S5RDmPWCzGTEZpLSvnfLt/nOqsLbpVxNvTLk+avsiTYar4t
FNN4WkEyLrorZetd/4Sf660uu903pol2N/KR16Wki4ebVxGaQ+xGpfxsyfLY62hP63O91V13uyTW
8ho9LP1h/ur+iI9WuIBW8pAHjj/ftV/7t4VCuwjid+nZyva6uvruXHWDxtFyR2Na25jBfNB37qPr
6V+dTXp2f9w2zCXa/Hk5/t7pumxp5nbO+hoZezJP+zp3tmlVSQKsbIlV41PhujMCtwg4BMOlGzCQ
2P6vH2yNPa55jHKHjpryIvUHAvDQDVjQHVgY7SzfCDE/jKDAOrqI+wxvt4/w+t3++wjXWOSuFQss
E6C7plZfeVc/2Y4KcK7+fHuZ6yHhc5mVG4tJXs9DhjvHtHOOfDxNQAOanXkuU/qTfK/fgK6LR3jv
dNPY9jAJR7U97s4PJCkkR3YdoP55wdZQ43Kq61SB/h1eONm989q+xH7yJb7DlDflMVS6oE9LZXME
1xk2LhZdvwGYIQBnQtBZxImQtW75qXywH/MXO5j3EWWe9S3+KbZZmH+7/emk2135S2InncgjtJLN
cBQYzKXo63lpSi1/8iqLlhg5ABZN8WWQfJlprvwm6ilzly6lVSfhtAY6Q1WgbR3Vkuh2/TF3cbIr
f2lN7lTNCkoaybEP+JbvHahMjT4BGxuUgvzbpynb1MpBNgVZVKFzsHqgYFAnOLsaBSk1uL2KbE9r
BK9Fans2Sqb6ZUYFVKUaBfIJ1rGqQTugU1UFIz+9veTyh//hiz+f/WvWVdcxoiHPp79aMMUGTdjd
IpAnfQ9cPcCLdRYHcHHBXVFEwrExPKG/L9DdpeSVbEaM8GzUrwYUIbjvJrSWDH1eL3tdrLr8VRer
RkYvYnD3LS66O/JtttBGosPgBnPIQQIM9vWtoVBZfLv+GS+WXV29cVZ6116mABeCTG0bvSVfJq/c
LSypek5l3BGyT7i6cGqelgy15YWBkW3/6qKZGwiVSoxT9gVX981uYkMbFtXjXt2OiubN+gb/R2KO
173WxdGtLlqhzFBiaQAOGL1lyqsFoaSza18WXsIZcs7DKUVhSpLqSQ5wjc/U46TLIdIAT6IWXtRg
DLnYdMa2y/1qPI3Nph9fb1+6q9Huc5NrsGaXGDaekkAGc+NAjHehZ97/tsAqboMcaIpYCsZmxrut
0mYbO3Ilh7bY8A3H4axeF70dYUQjQ7lOoK/Exo+Jj5S5j0nz8/ZWZBbhrDxHg/wDrHn4OvEuv1O+
zNvsS/NLu7ND5pUbcFMF2VcpdPvqJMXFB1r5jVbEZW928FbqHhNXJ0AZKUFZKz/LiMVkp7jyFI0B
lxhPyCHrbD+X6G0lVHOCEehqySnKdrRyEkQpNLSl4AmTHd9q22VHAiLfcjchs+2Vm+hUBdJpHJ+r
IwF3f7boHN/eisQPreGZokJfK12KuBV6ht0b5NO6SjJhLdnDGp1pxG1p2DVAHIkjaK397GQ0zdfL
Y58GtgZmJiCxyUHbvbS9rb8AVwVa3txTHgzIVTpeEcrSMllQWiM0rSQfIg3i4YiF1Q49CD9T6eD9
VQF0/Vn2mSROdS2M1CM7ilJlwRfW31L9IY3R1Z2+Gd3GXpqn1VbhMh5HiWGswZqZWsyF0TkwDLFJ
BEfTllOudRLzk9nGyjV0VqxHTgrb0BnIQlMeEum8wO+X45++9e9WyLpSxTDZ13b5iFkLCJG3dx14
XpdQyPeRTwLjod4tyLIqdP3pJXn5D6IMaAR9Lr6KHSUbtJY7AOX0BC2rBIMysXVgbRuO2iiJIddr
HhdrrYJIWyltateI9tZp3liv5m9Gx4FWv0oQcbUbJRzCLBSh9UVeL75uLZ/bXIWVcnDtwcCIma9a
I1SMGs+MlbMTp0+3vdXiV299ypW5VNMIYCrBNeAT4EcfQ3tnW2FFVG8myu72Uv8SKdHwNx3DJeoa
e5bncekY0JpB1MruK+S6rodS8R1m4nQq6EO/LYPbK14/w78X/KOQo0W60CpUWfig+rHNAzLyQNNl
o+XXe5OObmmYZjWMP+jzFSXSKigBYXwdyhBkY38tNuXPZqvv+BFE+uDCAlMgBFHQ0fitpFx8v73N
q9/wYvlVSAMhRT2bA4oTE7Ak0VwBvxKU0+toPjaT7EbI1lrlv2OOmWunBSzAtL1qlweJPxwWoe1F
Py9/1r8LH+p50BOWNQ4l665zYGtIBoMzTJDVDYAsY9bgqAmquBYgUW4fsNJ+vH2oV/3o56Guc+DZ
mZgz1tgobMcrxRPa297tFbTfszV/XL6LNVauTJkiPqo9kKzVnDCqqPmr3bkvYu4eeB9tBhdjgdV0
Z7SEVlbkz7rVUGz/ySzJo5X2d0QftiOLfL10Q1vtw5432w5jvQDcOXunrbdET/zWcu4bPg2e3msH
lqmTl6tGAHzMcSrNBLAg6z6yq31e5U/QlsjomCVHKy/2EyceK9tXFiu7uhXUIsUDyMY8vSmfizz1
22lgvkv00uu17Mzi4mxq8dat4kc95mEphpesRZm2+1Fa4sVK5z3AVd5Ym55SuUFZAXnUN4+2xj7q
8luOOaCCACCVi/iA0qvfTzyn1QypY3Xclo7iC70LeqOgZmU9R3Wz7xiInQ2M1nYioUrHQtWNXwlw
UYXoMJfQBe0w3pUgNdUyexunWmDV7tOoozyh4NDmvt5DHFajQ2RuozEBSqJtfPTCN0nceFrD/c7K
Q72rgtrRmNdNJq1cMIaRiYW9Zm0xtH1yW/ivmOxBOvWlUGeQTqGkygDR0TBGVaZQ1UOvgVk7VRlO
CsThTd0I7N7eaLmZ0qp1jrbKfbMdfW1y4OOjAARNmBSpH1KlebYtVGY52ZRDQ2MNytnT4BeW+93W
pudEwxsd+GfLa6N5WxdZwHV2wmhdR7ltnKuk2TiCvdbqkxu156rTX8FHuJmF+NDqvvPMDBORdobI
3aCIQ4z+UGgQl87sHwAc4lKVlu1zUQPekMTU1XlNHa6GMUkzfB3zLSqs8zwbIFAT75oKtiKQw9hd
lNFWOO+2OTzVUwSGleggpvQHcsh3yP/smiR6jLLWJxlEx5XqWe/KJwfqg64ZS8LZVY/vQKsMwgA2
As3iRi4KKmVU2N20jAmoBRDB75Xx0DvPt6+tbImVtzWyoYYTxOM46/ctdu+Y2y6SOJ9/iSif+1i5
2Ya5XKkyEB8zR3zJo/JDrcgu64sNCEgNb8zRta6cB1Jnj1qlH5JUvM25feRZtxut6Qy6M8pUGyRp
qj8YVdiMfdD2RVDGhSTCXkenfR74uleaEC3iNSanMYzmF9qHNfnTnEFcDdhH9a3p8o0J5QvX8G9/
g+uAAYiOOtCK/a2l8M/vbPVjZlZ8KdfhA3uLaFZ+Sr4VAvQ0HvKLrfamSgh5r8eDzxWXn19YlmGV
iTOoAIrGgw11BrHLVKkOo/Wbx+6fEcHVXNU0QKuoqmBiX313u82droBr8pFmHIqMezY66qxrd5Zp
06GbQjQzDxpjKLgC34l5/1PLk5JC4+TgqDUq+PaXXI23CQDYHpv7b1VuHTIy+7VuhEVl7mvi7hrG
X+o20mk54bG9aODVcw29nyrzy2qqgR9LCy+Gn9goqeqDT4tCQtYjKkI9Mp0gJ9qWFNNeVGCjVZB/
W4X73SR2TnW1/+gjPBAbfkrHZKIq7j3U9Z6bJC+8U1NsWBFa1j3YMmJPN3v6DoL0cgjNdn7jlggi
ww60Ij5rtQJxIEc8ZDH3CuKGedafSaOdkqq+11T0GtvhRGb2aitvFmEljdR+8iMt/5pUZg1oLNGg
KAnobt9Xpx4kXJbJfg2a4rWK+G53DERGdXGYi/ndnNsta1GQ15igDaiDB66dFFEmXtUOXjF/Byfg
prXbu6zDdlhF9ix3D7Xz1jQVCM2iFPzg6kuZ54HbK4+Z8uzozQOUk3KqGv3JSTDzkDbUEvxr7YIm
mmAkJnXdB262z71FIN/t6u+8BIshmw9WYYGFGdBy3WHnxFF9rhm4xtaA2g6gzXFmHyBp/WRVakl7
SLOX3Agdjn9vNYJRK8siLwH/BFX6/gOaUXdxPz3FhbKfIg1Y5cwrmwjBWxdeNoEdtkaG3/F9HKfP
Rla/uylUpWej+FLZ8dPUWsAcO5tGg1AyBlP2glgeg0SJ37bMM1P1FHewRqbel/V4avW4CuKmPBN7
2BWJ8tE2zr1b6k9Da/lOZh1BgLRv08Y3NftXnWCavXIqCqzUVlXaLam1QAVp/Rxbmldl80SHuNtN
ChEBG1oVM3/Jx1QPR00FQDHLs9bTkCv59jxs+97cszqqvAbBes6cuwyHThUtPjZ83g29/TVhKaOV
idyqK1zDIz3367Y+aVq1iyx3n1vGXtR8PvRc/CrUyvT7tPjaO27YmBHtuPnRcLLvY4zGzOnGLiEY
JOx3B5YwgtWt0bKdak2m52apBjLRGnwmY/eUOPmLMUQHCC8TqlcRtsw+WkXTPFuwgo46B4F0dYIe
xqnT8p8K5n2GqQgLHVhX+3lO5x9WP+963nvWSPZJM4TOBK0s1kRHXUk5xbjLsW9rjq/1Ux/HbZqr
OzVPniLR3ldgXpynzG+reqs4RQAweQjGnwOxRqrUmJy0ybchVb+28XinE6QfJX8lw0CbQhW+EECf
dj3YLqYhGDMYZ1s99fX8pjd7ZWpCQ8MLX4FUbzW61FUUf1YZ+Cl4Cja1tKm3RQR56bF6GrkA8d5Y
obGWuq8liT/spn82c4Jqh1vsSjHvm1QJeh1YGiM6EYu9sYY9QJUYxNI21RXzbhrjRxvcfb6I6/uU
FcCyYuiK2OzFAkFi28YBuHu/V0O3tRpjWyNh7JJs9AghO3PBug+i8ZqixQRNcVZL5SMHfmWaVWTR
tm8UOrXN/AUyiWGqGBnNHOfnPGkKjQqRUQzT6mCJYSkdrfmhqpsgFz3KGaQ7aN2r1bg+m8ezXaX3
WTU9Q4vj2FqYGGg0aEkR5IpzZoFjNeqCdM6+jTEQiEk9hrODYrBb7QT4qXqiCtyqONDb7GcZmQ3F
mNFmBHiXjmJJcWvyQLTh3uqyU265JyTvz3Fh/koTKwBkJ0ii+XFmKCpn6WtkGiV1YJSitWhUz9RO
yTHV66OjKoesar/jrqGCX3yLtVo9CqY/EtHflbYAiM/BfAVmEXpmnyoTbn9sqk0rxqcyJYdEcbZG
nVM3znczYMpFgYBOygSJ6kw1s96oxVgEUd1yCo7UL40CvqpafWz5uOkafaAsjR+HMoWLZBqmrDPf
tuyHtNNfshzeqwKSPWrbfcn1vatZSI2VR9uItoYx+QoS/2maApA132FEwC969L/z6Ix39yNxppdB
V95rV/xsiY7MtMA0qIq6d84LykkMjeRkrzkJDMg+2aV76AmoIKYa2VJp+Roy0LhpTj20gGvAT9Ma
ioSQ7TtBQ8jnnelHTL9zSjX2StvCHap2yWg9QDsEKhpdOOIzaol15+bdLwx2A2UDZljouHZPZZEx
aivpU9ZZ+1Tvd3OplBhsmd4LNoSinA+DPrw1uvVNDO3J4doeHKwgso3uiDl8VZF5Ey2tqbByUIPj
FWfZewtPkWrkfs6bk8nKEG9IuriEdIJWPOD+IDTwUqXauMoynFG95RCIpCYBVXyc3xcdQqsq6lBP
EbK1MpitEg7KSH6qBEMDSVfvIYd9rw7A2hvDK2TO9+lQvA8z94d4DnqO7fSWddDK3htG+1nEePqk
XN/Zc3ZqGuuhyjmjrfXM0/oXmQefWJGnxPZXVTEf2qJmXlI2EGnN8TrQyJ0GMW5aGtHX+f9I+64l
yW1l2y9iBAnC8ZWmWK697xfGWHrv+fVnsc+9e6o5PM3YUkijkdQTlQUgkUi7VplJXK3iVxuqd3oz
fAuMOZSaYKb0Vx5r9xXcjNxD3qT3HtEkD7yLuR0A4T7lEQx8MphxrzlTHx8THT9hzbSv+xbzAW1p
kYIcMhHavQ5HUMlUyyhRvB3Y96rgR+iHO46/x0w7dqK2qCyu6prZY522ZuA3VqOAIDca8KQytFxX
j03Y7qI4PJf65KD+fPKM5Aoura1pk02UCfFjZ2rpdMzyLDd9mdsJ88xMFtJMQUZqIm0ALsgs33eN
z81+ou+lUJ28mV4zVQgrbqqrqmPXYKp89WcIMU/81NTh3SPtHvpk8YBhEL2/I6m6D9CSryVox5aK
FarFPifGY1UIG6wizyIbH4o0f6h60Fzm7FoH6ZEn+oe2K69STZyQS28B9dvulLI/+wV95QXa84tG
NUshHDVtbdXwHC0VLuvFuTeGvZSlYcYetbOivkk84jST5w5acqpI4kQlQuNxcmTCjuqUnMI42beK
sNMBMxpD7kZabrG0ejAwD9U3nhPpw0OLzILWFTdlmBwYoEswe3ijK/ERoxdmzeiz0CanGlDkBjcy
hkWtDARXIfPwynH1MJTtjpMKBVbPO6jgdu3VvjY1BNRWJ/0EZhNdAUFxNhQAOuta/7ObvB9C4n01
2sMo++c+aK9aNuwGkk5mHla3U2Vg2Ip4zNQM3zfHpLW8GmCMKnbOV2OX+GCWYSnmJPLxVKsGOmcD
/a7Wp7vMBzjZ6Lt4n535xioKLouSXilKccqaEqym9EyJAIhpfaw7dgX0FksQeJ+sggvVNSfCuzsS
GXuGkQxaTXtgaryzpjvEnvZGmsDWIuNHrvH4JIv8qFTZW57UAzx09hOkxz88I50wzaF/awvD9vLs
MF9UeES/GB1vmF+filnThOyvKx4Agj8GA24kYU4QCLfRTz+CfQTw303P44cKEZuZqtFt02RHwN05
oEQ4RAlwIgdt5w/sTQUGZ9qApDAr9swYfpbqZCYs+l328bea9q9Byu2gyd26rZ5DHhwUr73x2uSn
kE2Kth16VfhA1+NofOTZYSwTlzfdj7pkYEUCZZAlhvzQTsX32IMD4LODVwc/tIq7RhvdGqK9r+tm
j5RXYdZp/mOkPLBaUd3SEkmlsEIJHC31I3fhBNiAVnkQfnCiGAg3Q4U+8A5EVUryM0XgFALgRbLp
m/C8tzFLLDVIXA8ZqX6EMfOT0vGl9py14jvxct/y4PAxZKa1tsusCqED8hsHHQ7sSFubVOyxjplN
4HV5EXWgKlaHiKYRJf7ghFct4feYDjmN5fSu4ErEaWUbQ3WamnFfdaWbVqpTBcZbroOZjHV3/hA7
UdK6U8nesoZhVBHnkyLNJfEwtLhzKkZ+KMj6EEZMV6E+8zcZ517Nf0QJcYVCT2irS0yOGI6MHlBt
WHk3DGVsxrRWHE4Gu8srd6oGZ1KAa571R78qD0bgW1ocvPQ9asVEPpZh8UCDFOroXTdp11s65g07
Pp2H0TvXHj3zXJg5oiNO0gpdUsO7bMorlrdu37G7hoizoNmjNPrEanN+Uuh0zbLJQdru0e88m5dg
EUO1S3rtXhHQqdgjd8EopJnHeJEDDYihKkDW1HIXSGkXKUp8TQMq8TC7KpXGSkqKzeQzM9h+DEVh
6c3oxqBBy6f2Oo2YnbZQAcHuSxgexBXmVOiuh4zIpAwvmSxdpjALFDo3dSeeUs34xcI0NRk2UdO+
D5QfUj+xfBbtB5kejCqC/mI41ACeBVCILTbKB5+3CP6aO28M32VZYwrB8x4MtfmV5ewoaWhXRapa
oxyf4xHXjzPvpARwaULABMxcpoN2EFBsMTSwuBinyrOiv62L5L5LwY8eNXijhiNu02TVVdJjnmg4
Zj5/Rm3td68pdo68j5mVI1wRfwcH1C3z3CooL8yGS+Mqqufoid8rrHxALuRYcMTVUdJgijYMrjsm
H7wkeAnQwk5iRs1xqG76GjeeJIiC5BSbkQES5hLDX64f9ufOILGpD9m5VfpboGpaaPPSQNnkfSNI
C4oOiIJs/O57025SuWnUTz2eaqvXFd/UmuAVBNzfMsW71xTv5Be9mXvdby9gtyQPLJ0l54zw+3Tq
HlOv3ukM5r9r+LOuRM8k8t/KljhlwJFPjZ+51uIyqwbG3DDjxWdjFOVqiKH4+rkT3b5S4/uoxMXU
+8fO8x3Okoe6Tfc9NkpMPZB8U/YU9OJX0BBmZmp/YKz43ujVbdRiRDYlHpCGhuhdxTgvL0t0web1
qVWN48C1mzCHJSEd8DqBXfBNU/zrEt6iOanpTk/kfgqVI2gIdmLsQf5Xu1UUXJO6epCKOJWt97Pv
Jgc4Mk4B46QS9hLiztM4OLOxdqiugCtVe43QWK+oxJq6ilmkz8wCdNihwX5GQwDj2NTAdzOsaRC2
34WHQv4CrQPMcburouquLjO37fvdWMSOnui/kASDBZIwFJWsEtPXYbUjsHg3iLC9tG9tr8Q7lyoS
70HWXHuBfxUbeFWLYQ+U5R4mltkSlpVNgOz3NdevvRucfWEhg409ULKnsMCzybRjbujnNJ1+eUgy
JbV+zQzktPUwfgpwh9Opeagy/kOQ8tGogKSqpE+eEh3ymqOWUOwQmwLGp7XkAOytDDRQY2mpyA3G
BUKNsTlmFfJCde34mXBYW9hhj2prDte3V6mDpOZrrvnoTyUoMqex2wzoONeLu0mlP1PaP0YyesmR
itaA40qDDjPMiuPz+CjAChqPSmYOaYy6SWFrXnSXEPg9xli8yolSk/D0gRWYbaKd6pTe8OAHvWJn
QsF87URvAQvkVAW7HzNARQ+6Z5UJedH9+In2zfvIPXMA619SR+acWeiq6Zm1rTV7tHGd39blVFhp
Et1wxHppG30rDf+u0NpdrKbvemrkUAFx1xb5U1Wiu1Cn12Go3IN6+consBitAiZBtXINz3e1tHFF
j1CG+vR9aOn1GIc/Rwr82rxKz8ANOTV4AqwIQ+61UbqBZoDdTZgBttXrw8OEN73pnQEFFg2vTldK
MyT6IdVLt/Kzl56MDliY/X3TiuM0d11k6c+h1+FATgcvirCB44gBxGp0g6J+Io08xbV39qfhvqWd
YoZRZIdJvGNBs48RD2UhZreGgiMOZwY80+rKL8GAGJXkOI75bqp7V0nBmEq9My/ZfVqS37VOHNQk
bEVRThWFHrZAl5LgS2bZa9rpR7/v9p6k78D4RfY7bI/o9nthvNwHRqtadEQnRQcOdqEqeDaKyMrq
9iEvh8JUZFeY0Rjbo4+XTg894GkaAcpJCSApevHdA7nqrm77Q5UKfLD4SYfwV6XLXcaRxCuFIc2g
GD0zKbv9/EUYHFbdi64VJFypP1gREh2mT+OrKJ1cGTV3AA765Qn9FE3s1VC1b2liXEkvfIx4qJh6
Sq9LVX8Ypf9QVpmDzlaniTVMMcnHQHiBKQnwi9N0n+P0hgAXOSzw8TFe2CLGkxvXD1Pe7xRVvVY6
acfIIZrp0O3mTBhLJPIHyOH2XLpzeIsJhp3XkGtAOMBrhuMeEkSxuXcHd+whlNRO0+gtbpI9buuh
G9l1rdEDT5RdTYtf0vPvkT393VfR7fzplZc+IVvkRPG3Mdfui6J70bryJko6uwdXl4J0pR+r91Ei
cep9uBs71fQCwxmN0C0nbZ8OYWV2UjmnunFjpPK96hsk61l65TXCCSN6xWURmnpRmo3W3Ia0/N0h
FuZ57Y6F/s6N6VGXCJtycic6YU4KOQZdbEMPH4UcDuAQ2vmq0ZjxxEu3E8Gh9g3AaKdPbFAdruZu
J7NbJWqtJmN3mkiuWg/pV6HVT3reXbNJPwrdd0PwvYAAVVhK5J9JMx59Ls+ILnZoJOiteMpu1Spy
iqQrbCGTs5LLcVdUDJgVCtKQaVTe6ZHY0bRDfkrbIwd6aomGYezQcLKJvhZT80NVsxcMEFt5mtxU
xW2DJAsZ0KEokGqxEuYDjifIXB9pQdD+CVOpQtQ9yyNV4McU5HXseLmjGiJriScw5y+dMgKGAumi
NOd3Qqff/bE5Ke0gTT5Mu3JI9nWqPkxKdlthytsDuypSOTtlrM+iZ/YQsPfR4Cc5EcerEkfWGrzm
NnPTtrOSRGiWVnSup/atOVQ9StT69JrGem8KFh4EVZJDyVHKjQv6yLzhWg7wkHW/UM1YgdqXxfMo
U7ghhdVpw2CHeXiN3bLKPI7MTGguh99Bg/5UJYg94/gQaPzUIjQ2Ka5cHIGbpIVxDUO0YmlaekSa
82XKxuyg64AazhU1NgfGj0WNzDD/3UZg2SLBDcLru6quELD3L0WZFrBP+tugwK3nwpXcu9LD6Kh6
5H4qx2M2kB9VGv72Rj01pxLgOzW69XiI5NTkO0qiI0Ehn3gFI8iq4bZX5CNT2usiyK7ySj0D0fQX
aFQMk/J+1wrjMCQMiWHgdKRT7HY1/Y5qmBt6yiNA83YawRVH6nyH0NkWIogA4lDujGiyxy4xi0x0
uMFAClH7J0Wr9sFET2UaHMMx31eV900tx/cyJKdhGp6GoLdq6LETBwReEm/O4De4CjLcPi97ROjw
w9C8+1EN98Oo/tC1Yc/Tyo2b9w67lFMf5ZfaN2MNOB8yisyBD2eJaEdjwop671TGiMGkPAy8tkO1
fDPmWI0XTkhBatsiU4aURMC684j7qUjlV6zV/q7o2D1huU1CEM4qhb6LNQ9IKRSD1039QODE9oJY
VAEzAIrXROukFVLlqgVwTwjvZKu7QkdB7otSGp87Ti8KdoZWFQZJMH/BbpCi2sUO1JIc0nP5CM/G
qk/6z69rknPd9y95RKMG6hgqmpsWpedkKItuQrwGJP+HyLjyjXOoY2xn+DHGYM0Qb19L+7sKjUIh
oYauolQoKV9UoftmyGqmpqod+SD9y7gJYiknxxDl12L+brv5LGZRj4x9rQG2CaCB0yC2M/S2M5hX
xP6pdo0Q9WtZq0vSGdFnLlydiUWFtdG9qeyJD8wW4iMrj6uonxtvo7V9ZcoWK9IlSJBVff63xTEp
mQi8SH5MxQ329Fi7sau7itu8Ay9zY/NWF0QBS6aqGlr1lpOnTVqnZVahhqoqZ6XYw1Z4pfv1nq0U
wrGICxmLBm1FS301B4wJumaHj8n5HAvydsztz2Rv2M0/UbsLcYvd89UuaImOJcXdN4kUkPymJVsQ
dX/3nH9e0kK1fUCFBRiQV22k95GKRPjDynRXJvpgikh9n5qstmMa/J4C+agm6V5LkOHq/D1rSjiy
7fQ88saSPkouX+/1+nEyRpkhORRoNjgXBqXK4oh4HFvN2+9acpcgfmjC/759d178HyGLS1Bret2l
Hu61MFxG3cLYYEBdGTmCAEZgpBBSMLpswiQ04lnbojGkdsBmRiTIyn1HnusdqM0cVEpzDBAjKg13
WyNq8zf/yz5yIgjYR7jKPrpDL7ZP5boRUFZjdqy8bsi+Te++Pp6VVhSs7ELA4ipMdET3VtuoqMkT
swQVV1C/yaqHL3Kf5E4ankLje9Htv5a6tarFhdCQsPENA5Fp1b/kyXdNbo2I/T0Y8XlVi9tQAkfY
GPQc/rXgYDwMrrKQDmYa5ccokqeiUm7UqLr1le56GjYu++pFvNjQhfHPSpb38MDBrJ298Ri0FV1o
yv5F1Jn9rzZxOak85TTwwGMKq5Lf6hyNKr++/vx1K/lnJR/tVhe6N6HiroEuaJ4tqJ9naqRoN0+Y
tLb4Tffbvdsr/A6fDm3JjBT7ZVbzEVoRHShqyo53CCzNnPbykOxACnbojjO/A0hWbuguf1Bsfg2u
8q2nYeP4ljPLHYr2OdFx4Uqd7/sBEA5I5kWluDX6wOryfK+y4Ec26Vdanr7SorRHr7o3+kwz0Sv2
OPTkGInw+euTWLWhFwexMG9FPbVaO4+yJf513F4F6o3RPv47EfNXuDhrPQt8YBVAmVqjt0UvH6PA
M70x2bj4W7s7//xCTNtPfqGgQ8VuKdtpcO75W9yhJF1uYJyudM3PusQ1PqNeSWTMPwui+N9AXIZf
2f0QJiAsahdwC/c+oJb5Lt4hbbxx69ct2h95i6bkrMFVZzlK4pFhPKaZ9sKbf4Bd8XlNi6dUMoTA
KFdiTdItDq2bA1QzifYzcMwH3M/WzMhshf9+e/6saaF21dhEbOhw/yOJztMQAGJARh+K+Igy9HNt
NFsuzLxHX8lb6GAwxW3bhVgfceFkYjTGO2QndEO4OdgvN6eI1y+VAXZVCdI/BAWfNSTpUUvgSNaB
+G3azSgntTuc6M/+R3ESLprLXUztbb0Nq1oi4NVi2kEwvqQHDOq0Jt0AZ51mJ2U4p8Pu61s8f+e/
dvDi8xfPXijCUYZdAT9oQvEpFeoeOa3cEVGMXGWBtuMXT1YHKtuNztv1dRmGyuCoEH0JSlOg5hIa
HCcXxsiU3JTJRpCz9fkLTaSZ1rZS4PMHQ1gjKn1EmF/v3JaEhe7FPfFGKmFiWYlGHPbTV398LWDd
hQRq5//fo6XpixlDZyuCQvnUOgS9nACmvelOhTODiow2ujudxN1CPVtBqoDNuJC68LSUFugY2gBv
pHmdIx3xEu8TwFIiOw+Z+S4BOw6z+ItvbxmP9ZDR0DmFd6kydOV+vl9Tq4dNrsFlJq7nckt/CV31
Zp63rdxx6/RW7jLA7dH6i05jQ3C+kEW6AlzXGdy9pLzL0BWkJMd6yzytPF2fZCzOD4NkgShUBHEd
ye1u+C0GalN5jPIt8IY1TfkkaXFmTasWidSgKdTVd5iHODUAM0ZZT3GE5T+SHdL8oZ1YW1HqyhUA
SjvHtChcb+zhQqwxGQZmPYRqD2BAR4ccy56+vgLrAsBBIfEyM5TyPmtEV3hJqVcIBdPyWm93NNuw
EusbJzklqgEkYyzls4BRS9ucquHssHpAGLZDACegtvGC/DRYNXliaRjDLb/T/7rJ3QDA1x+xi7c/
rYck6Ip+3jiEadShKd+w6x97vzDsn0Qsnn6UooMk6Qj8Jk1FSZ/ZBQlq9C6Gr54e/ChT5Zcs0utW
6fZ5gbFABgZGUpylUJwhiM5zV9X4kX8Cal8ho4Mooh3Nq4dAQeuwPvQnGqpPca+e+qpF9cF70Ib0
lHP9Zzn0bo5mOEZ7V5b8oKmlg5TNrd53J2LoV3XCH3qWIBvM3xtlNEw/AA1iOJo92gxklQMLIbtX
Sv7cFNRqmBc7TRc/d0y9yZsG9JmsfRzhR0dlSU05ATk7DI9lEjhfK96sWF/t3uL5QNIsrrUKEJNg
B3NFLQ5xLa00q/6RGAOBOhxOFdfos/rl6DXkA8EFMkp0Msfasc8JeOrCDXVbi8ug4ToxiIR7C87E
z3JqmSWZj8IRMMyUG6CJuSkIXmxvD5N+GPeoLbLHr/dvxa34JHDhViQT8JswUqLamHm9r3hyZFVa
mmFS3icRGpTLYIRVr+cW3iDaCBhWj+5irYs9bUOt0oMAollW7qoYIWEz91VlG2mQVeP+HzGYsv28
pYzmTV8UkWqPaWCS9BjxI+l020ej+tdbufYsXuwlW1KyjKD+AUD0h43qneY2Bzr9eAMX1w7utuB5
Vu3txaKWdqkzZNAyTHI0/ncl+W0k379ey/rnc0Gk1KHzy1dXa0VY+yLEpqF1lgDvPvP7jZhg/Vz+
iFg8uph2ROI0g2kNoxTTDmiRkUO6U6oisAojDzcOZ13Z/khbXKzJ0JkxRlA2Xlwb2b7Uz/64kUnc
2rPFVUpBBFTk/ZzdpqpV1dm5zKONx2JNxJw851SqyFnqi7dC69H40AQ4liQarwFM7QYksb8++bWs
IbmUMX+Hizh+BF1NNfFAtbMotUbj3NW/VXkIQGJEIPK5KG4Fefla5poR0lSdq6qQOn5bPO4T+mhm
9w8iG4ygGgk61w5V/+7XV22DDmn6S/O2yDJWd1LTDVUKleLXQvuoklOaSqwyrOle1v1BY1v42Kv2
QLuQsdC5rkEHZwfgP+CXjk5tztTS9JAeNKBKicPXO7i1nIXudUFfsbrCcuQUWn1HXrK58vy1jLUr
dLmchb3WGp8EGjAvbcyFXXdqeQz6cU+KZiPB+0HlsXzSL+QsQQrUUEGnAXr3bXSLgSIi8d+6TvsB
oJDXCTQYeh076GM+1LWCmpjhpHM/C2LGeChulDbZD1O072twkSTJ/ZBnt0PfP3dl8hj2aArTCXqq
vT598lVyw8UvX2UOhLyMoKtotd5KReQY4EYAi/rcsKq9YnwbXBoz9a2vO8Bb9/dAgtn5RfXgI/Ay
VP729R7/HzqDvoSPgV11WVMxwiKYMIingpcKaZIPnUHTMZIWmLfa0Jn18/wjanHRUYkjvQHUF1tB
ixMILZJcd3T03P7LFc1f48KeEKmUgIHFirLzgBXNRGUVVoQpt03I2bUnBWgVyPog3Gb0Q7MuRKF1
qawVBU+K6k+WZNqjVNqd5mN6XWpbt2EFEcgAAdIfYYsnWO/TuC0AKfoBbwtma1sHwPmP/8WIzB8S
d6tctHpcF/IWtn+oBz/OPVw/NUXzJ3pTC+2tEBuWeIVn5/OqFkphBLziXQ1Htz/OLOi1C8xNdOsC
1TAE9JAGYJLkCAyv+y1MvI8KwF+3HukEDa+aREVsYSzHuiw0LYCaaNz4XXjyV0GmGutEE41XcbPx
KychGGQKMNCqVuKhpEjvteFbM6BlUmt/D1X8ndWaqw/ESoN2T3n5EjTUqfP2FkX0TWdv9Tg4lExi
rIKSZcSLGqsX8dniohens4mlnzXTd4bIUgaUUapvupO57JZuAVHps1r9vU9/5C4errRquJgkinqI
tjDlShD3lv23BOAUHu0dTF5iwLOjpzyXwIHwgZoQw5KgrSybJ1coXh8MyUh90M0+1/fgwXhNIvJG
KDD7ktSB5XHDTtx4XXlUVbZP+vg7xt8AoKIzW3hIJWUGOuCp0yVoo/3aUKxuKKCFGIcGGLq+cALq
Fm3iPnq/bZm6WvKIHvyk2PDQtkQsrmxmNJOa54NqTy1Df+ROtN/iZuMGbclYXNMxZGifD3E+RfzE
i29K+WzUG2hna5k/gkb+/2zV4pKKYUyHqIflro/BobO7c2CFTnAjD2hUB/DoDKrzAdEJXLKvz2jV
OSS4gVIg92gIutC+AeUqXdYqYjYA+8y4dPzA3LnsshXgzM7EUs2JTjUuBOhNYA8+vxq63mY6q5EV
6cVJ0lMD+ip09Wqo80wvvX5PMTL69dLmPftbICJdXXBkyZZ5blpWvG1mfIio3TfJQ6RtuDVkdsH+
EkDh5hpC51JfllyDJMu7hMBgVECQCw75vrFRJnBaBzRUSBin7gyNDrD0E/BHbWGxO6AWOIgd8Qtv
/8arvLpaSjHfLNAFzpeAeRWmWCK8nwgkqscpOibDhm+xAl5nEEKhJRi8g6+2NOdKkcuWRIi61btp
h6muY/Giv1e/AWvjYER7K0m8rpcX4hb+70QaYSi1AXHH7lBfKdaMlsgBqlpvHONqIvJyYbPiXvgY
mL9ofIzNIV2HOWUAMh/mJ3J8a/bMQYcn5udMYsZ24m7Vlz7042/9+c+OLtv3cqUD0FQ/3wgQdNT3
wdm7m+zMTm7Yfvru2YWj/jDuRjtFtmFCa5q1hUe4rjJ/5C/sc9cmUd0PONFpeMmrV69wvr6Amwtc
WGcvCnyRzbkv6maPHDiyyCgexqvITp/qt/KsWz7sWoXtzeCS/yrcLeO2ukBUM1BcVhGDLlPM6O7o
Sq3DAuPpSZC9DxyNr1e46twTpMdh0BhswDK7F45qQIwRJqC3OpuiTjTtM1Qkc1s9bXH2rmYSCZeM
iI+/lxkcmgmdKfNqekvbTdjL+EnaIUga6a5xAVT18+u1rT17l+IWD0MOxyPhc34+wewAekLdISYn
grzsvxOz8BIjvcO+ZnCCxyE1E/4NqPpWb2xkDP+Pc/qzdwtrkrY0yye01qHYoIN2ClRvukkeAG1l
93u51euz+i5cHNTCoEwaH2sVjonNDcvvMD4NkzLcDRiT7YKnAQ3SX+/g+uLEnNej1EDSZSGvNbhB
lQbOg3c1lyo1M7CLfePMj/hWhLl6o/6IEovUK8akjKmPZsyl9A6T//FW7Xh16y4+f2GSwqItQRWN
c5rS9kjUCMyWEtPiE7rge7eYgNCapFuFqNl/+8sMX8hcWKlOyDxpQRj7cYfB49q68kAfZqhr8CRd
GfZ/j+KNh1QSIjQEGSiELzR+UgDhlamQp4DwUlPoSw+oBdbH91+rxVrofClmofJKOxo01xE6G1Vp
lmpmqjkmpIGmK7foZ1YtBXw6ik4JldFlhkOJmKLTzkMrWIaqp94cKyU5tQAN+ycL+iNm1s2Ld3qI
wMrVDkj4dsZxzH2zjIGwcmblht1bU3FdRZpcwLADf2vhp1JgxvkDsD3R9XRUslOrbPkbWwIWhlXX
WNBVIV7Fijrq7xkGONhh/vdnYg6/w1tAe53kVhFqVqmlil+uaaFyhYdr1QwQiSDJVgEl4YB/DCmi
2xD8S0AfcdiRWRSoCactVpE1LbyUvNBCQ+ShELMLUGbXCmZkIzDYhjawF77WjTUVvBSzMIFoi2Kd
ks1igOxBYpeJh3irX2fVzupo4iX4Cy7/xwN9oYACo/TtgJEEjFsMttj5xwRPvQ+yi+2++lUdQW8O
0G/VOVpaxJyKNykxZo5RpZ64Q4x8p3vFBsn8ughuzBnz2aVYiMB4HABumIcCf9uYegtAFLXeeplW
Tx8dVALxAi7TEihc4ZnWwTL8r4c7+7aqBUIzQJ8DVw1kAsV9f/MP9+6P0GUk1IQqm1nUJhvYkXF0
zbZyDqsbh5QWhh50lZJlIERKgKrUM0OIgQn2qdd2OpEb6jyr61/3laocPTJIfRpL5O6+V3J17MGP
TN251W2e35hbcbag71dXciFm/vmFQqNnoK0xowoovvGFsIcAM7lfX8vVKE6/kLAwpmi9lWC5xqBD
QvX3wS+vxjFyw5HuNQEiTh3/0WSAmA7V657o3VZuY82bwB1CG5c0EAIsvfM449qEf6CrSaGjVU/T
mfZIQwI6I8jVh8YHhJES3IVecqNixKhG0+SgYUANEAJsEMDIGuuHahytAfgTI68PX+/NR/rrr0Nm
QnIiwfqKMtnn3dfCGeHUo4hwjRTvP6ofRmacAKgKpNGsOtGouOZ6vR9j9HIHoMTgHANeVUbtkKrv
6eBnQJOqbaWllqyVA9AIr5DhAaqUdIYh22cEMHue+uh1GeAajIcE0+hO3ABtqPOcoY3voth/lJJt
1IBXDfHFohYqxWu1S3sFW95k2lVCydFXS6CM1Bt5v1XNRcMnuoUxfIQc8+e9a9Vu8BIDSW2Sf9Pz
kxe9fn04658PVwYZCGqwpUsdKnFMSwWfP+q7Tr/JMen9rwQsHWm9KFQPI2/z4RdHgRqWX2+VlleP
AqCZ/28NYrFHVQ21U9NZhN5FJhXUUv3krE+98/VS1uVIjAQKjizi0p8dJVc6QGugUpk2ALGhJwJc
qkndHOtZNYpCQygvKOF/zZplqpIpIsB6Grs5w236oNGeU/TktnHIrj9g2GA3w/L7m2Nuq+/YheiF
yzbFpBr4hJc/xUh3V7wAH9XrjgXqKF9v5WpKUb8QtHDUvBw4XVWHXJT/TTrUZbvxCeUhjjpzbPlO
hpEOw2HuzBqmHTWrfwh35WGesjAOANO42WLlWT3Zi2+zcN7GAgQzk473IUjQhTqWZpJ1Dsu3Ki9b
YhbOW553rVfMqb6ONlbNStNXvnlyK6O4IWVZhO5aQsJWGXGli+RqDMDjMENbF8aGW7WhKh9O5MWb
OgALESgs0FJ4BRTuG3VQfXsGmu5JaYrA/lpf1t/XPyf0kbS9kOYDFHJMMmzdeJwbEuKjf9UjS1pd
bbkKW8taPlZVpsUoHqA4NvlwsvdNlln6yO2CbcQqq5ZXwDRJ5LDhXy2slifVFrwMuGpKnBzQQe6w
Md3yC9ZV4Y8M8vn1iIEFEKUEi1H2taM6xi66SXa4Ym52yg/AanoHqsH+65NadUUulrXYP0NvwaCA
EVpbBgQoQerOiNNDNeQ3BIN7wBH8FhvhRmJjayfnn1/oRtI2iRJNA/zUTrEZwvFGUTdWtRpXXqxq
3ugLEV2do8IrUTwaW8BE6UYFuAV/p0n1FpiGh1Jr377exa2DW9hh9IYCNajAwQ0jIMiGR7B4mzGQ
H7+WsjaPhBHt/yHtOnYkR5LlFxGgFleqJFOW6mpxIVpMU2vNr38WNbuTrCg242F2TgM0UJ4RdBUu
zASUGlRVFj4skAp9MmeyiszsdbYkF3BeGUAUXdUGAJclOY3kxu7j675MaVNB7jJp98SNqvE3LHaM
Xd8oEg/DkP/o1OK1MRJP6YPHWMHeQVZf69QA3MfgykBGNoM0fMwb7afSj46Qtqci158TwE4Y2uiN
TXsBHOL3XpvPIacdAnhZU+blb2g3Oy0Qs3OsdsUiZwl5AMiYylMF7ilWZb8L+0sSBq7eAxYk1L6q
s+Dun3brO+JaZV7Efi7qlpQ1jKrSTrEBJ9kCd1NazjVQWkNMqe5L2brStRTKAJDwprzcwZUExVXR
MQv7TZgvk3HNYgDC1CynsmVua2mULQhcOYZ9hPgyWsYt+qqCK0h/yMzUlw2z9ZGVuA3HOOBWRrQW
SZmDHGTIt1vygkCPTPDCAxnCiY4s37+16ymu5VBZSWL0eQnMEtLH6XyUq1D8AJf8N86pnPSA98hf
IEbxEXUwIdMC6ucBcLKf/k3VdP0byMdeuRqjU6RpIMWXufvRi4ClrX7FwFjb1xhyYfSTbC2EykSW
BlvjI55Xdi7IvzIAxYQFEMgD8UvdhIwnPsME6ObfWEv5uHTImhXgsQHcLQAobx287J+HJYQKpoAC
rrMkhr80VDgRCViOmZYDB3VhyNnsoa48Jp311HqfZzMgjAi33RMesIZL1CTqzNYGjpwXnYDU4Msn
VoK62RNbyxXfa4UqAC12ImQC4kFwZau6TR7/QDi6M6f61J+Ye1Lk79EKgmEmFBVUSTOwF/heXhVL
VcMXGgozj/oh96ZTakmH9gzQPZfdn/1DHLpLo3QekuYZTw90Q+r0FOvpZyw7Wwvg2xShOi3ick3G
9lKX+s9wUgENPlnYqoJlSLU1xakbKxUjo9icAVgfn7KPOu6xQC3iuht7sDtQ2C2ejOsObuBVvchP
+8q7ZYwSWiWYxMKWhkKXW+t8BMRnBIsHfKEl1akV4T3eCF/mlHGszSxmJYiKE0un9roKECFbM74L
xWPGv2DvUlS8pPq0f6JtM1lJomLEgpIrcNVhj4q5uMGRTJnhDk3uqTMHR3dRi3cAg+czpG4q7Uoq
FSZKaa65WUSWRprUs1OAywpAXCfeLRy8Hxntja0wuP5qlIWAdjLXqxBZZyFG/txyNkaMGU+EzZHG
tQzKLqQwqsUYeRu6ufpRPAKGycM20q34DAxGu0YlYLo06IizwG5YR6O0fwCNxayQp10zK4XZT9ov
HSMjjI9FOqgfPMz9Y9FAEWMW9GM142ORmJ4fyTSW4Mgn9s7ntnmRsryiYBSfXroPMyNeygoDQ/zU
eQBDdsoS1DsTWI5qxpN420ujivZfUURBV7E7ENPGkPDoeZtciD3CKJxb02NyDVHIGD2e4Tg2yBsN
dGju8qj0cllqjPSAtgQDyoOdP+UOtndd8StgFC3JA4aiVZ9ne/pGiNxmEL2wMkHWzVL+pE/4UQvI
86F1hC99bNVAdceAi605kyXANVuip7vDJ+OBNdCzFe7X56bcS5ilJeZxI0TD7kkYHqruSakZLox1
NsqXgOk6iAKCjmQAkVzLfbwqnlnHeJu0/WgDBh4ICkiAPm77l1InLCOibALybjCGg36Pe5ZcFUwO
FuaiPECBHVssiTZW7KI19kmxKvxfdGE1L7ceEBK6B//5HTTz09CGQj5qGGAF3S34VcDJIdfAZ+Uc
buEPSe0PGcuzbbuYu0QqYcswRa022OUhcypfBAwgJzYwtp8wCIaZTCyZVCaLRPoPzvQukjJOrlZU
7H7jspWbfkg1tKP1h/qgObkPglW3Q3Fx9IDeGDPd6bYq3QVTVqoH0RCpGaYRxrAAEPVXTgha8HWA
usgwGPe6bRh3UZRFypoQ6rGMlh1ir1nr56SITH5gCPmDm7tLocwPMBJjUsVvaps85A5gyqzGIXMk
opk4o8kyE5auUKaYDUIkhg1mcbjo+7Q8VR3D1Lf+Pl7oCirtPEqMb4qz8tptIgQSeEmAZtU/zZyX
doy06+NHQd+ZjIwQ6Dj5w2KM1tXxqMtApAfXnFVrkxcD9HMwDJcRUT9a8Xs51Mcfk1DmgwREc60z
o9bHO6mTH7ITmQKTfTTQDt1hRkg6sOcPN/Ll96IpjYj5HCP8YKyy+3x6NEqAnSuq/NCqwB8rs4Nc
Na+Llp6MtEHtbHgIMaQjyA1DLVnXTKnJlNeCMWgzjFl8NIbfyfKtASwn444/6sr7g1JZnzwqUsNn
o4gIz1ugsrLJapzqp5aG7GX4xM5ePubs7wVSKWDUV2qxGAGgX6QHDji3sn4pxMd4OXflbO8fjnWB
VNqXq+kYiWIHWjzju6bcxPaWDIz5f/In3ge8d6ehqV9TQUkCQQeYNymwgFjFG10Zo87MQg4JH3ty
qPCihKnSp1jShilMmFFPfAIzInhkajCzQfeMd+w5uwZm7abPvZccWU86xlXqVKzBJn4Zdgt0MRV8
bLxYuXGoANy+/7020r/3t0kFlkROsMszStLf0xNQRAyLLdhrkM3R7nFyTKzPnnEGCawTgOadxePL
8Dc65W9S0CIpUoxDRmNy5XmkLDqGnrCUqgHivk2aKydG3v6RN/ZH3h+ZcjSqEmNBLgNbDH/QD5Jd
H4Lz6IZO9bnDmXU3esysBrhJoN9w9iUzDF+nvIseKQkgpWH4DY8ec/3YD8whoo8vovdno3wLN1XK
nEiLaGfnxpcwPGRYo9v6OXO4leWudcqppKOsZUWMW4z8ALcYHtWvhdfbsgtZXznGCMNG7+79uSi/
YvQjyFENGOOUfmrBYA8w85ADJLIDsppO9MVwtvqRIZRhgPRs1Dgrula2IAUD1s/TAo7gEfg0VVmw
9JGhFgblaDgxrSq1nCSQ2fBPFZ+cVDlyk35y4xbo8lnmqkV5xpyIJYJxrVymb+2cOY2ePhi18C8G
599dtEF5HVUAJoYa4rOCN9mVzjU66THK1oOlHGUv+Yu16LSxR0rkaYKkCpgPw1Ts++eu0S9GK2kh
eBN8MECine0MJ/1cnAZneu2swqp5MBsyIjCxs4+e/S6TcjpTP8pTmsPpNBHIf8bE0oTHUjvMY8AQ
9AcjuUuiXQ3w8gOQJJIYIh9lK3XAYPcj9rkDOEZvLLSebX29C6PcixIqoAjqkLsls2LX8eSnAnYr
1Mrf92Lb8fcuhnIxaTrlyiD2cDH4Yu2l84QjeW6xVo1Yp6H8S8mpYdzEKjiY1F9KDkJBcCHyLauJ
wfxClGNplbwF/Dhyo9YZsYuW2emlAvDghNoiqMYZ9b7tROyfq5OpjYC2SeNk5oh3VhPQahwN7amS
wdI4gKtlNlillW2/cpdG+ZWBB4ZNg41jO//dncnqOYR2pnEpTEwxA/N8PgXOvmqwzkc5j1FNAlHD
Yondzjd1vJRAD8iCB35xwfLJOh1DP2TKcYhyURtthjSww6AsqVuVFmcVXuyDu/hQWNzLyDJm1n3S
9sXryYKCBtbCkRDKb29/0C5aqomBKtErLgLD0DZvU5ZB/Ax4ZBBfUqrJZTpnJEYhgVIDSHbjpeFa
q5T9ubxp3GH/w216xLuoDxN2+RQZQGUSAa8t/Mxb/VgK+S9BHR/RzXT3RW26j5UoSisTJdALDFdI
9qIqHriGbzkfn4W4fgH/wqVLgIgpAIGXl1j6QvThg9PH4B5EYwxZoSfvgmmWB7GA24pfhzN5104n
5an6LWCvDnQwP1ilfeKe9sRR7ivRyjHpBNyoKGHyWeeKvyaApy15aWNW8gYW6/MIVLL9q900idUR
KYUB09WkR+Mo4QUdPclq6QpS/LMWWcO4m3ZwF0N7MQxFdqC1CfFQzw65eC6Kp/1jbGvIP1+KnmqK
AbA36wu8JBnoBj8RHniYCTiwpow2SlBIPRRA4Bj4TwF85fvUowOb0DJNePpwXuUDTsVevMobnMpE
md/kbFYJSty055U8yn9IiyZwkUDSfxv05MfCXU7Gk+FiCxJLLSDOcAAg75AF2uT4KbmCYs+Mb8vX
5Nj/YDVnNm949UvIL11Vq/h4GYQwQmydj+QJrfvSgexFMptpmwq5kkMZAZiH+VwQB9EeXMltzfET
5k+/Vg5IlLzMIxOo/IH1at5+3a1kUkagZmnSVhpkygfMxOHJPri8BUhmj3NAfGPNZ1C8oZPCn1gF
A2H7VmXsJGHhBeyelD6VXNVKSr/AX1vh02hp584F16wTOuFlOso+GHzs5QgQQZuz/1Xqp9xFU6oV
JWUC+qsWF908Yk/VakdQwXSTs2+Y25/zLoVWG73twdWO4o4QHJS4tHP+mhnZ/yiE0pnA4LKlTXW8
9ECXUk0PYFEx5ZbVOtwMeKsLo7RkKQOwQkz4VkVYPCJHd+Wx95RUd/p6+Lx/a9sp5l0WXbDCIHYb
tCFCAVpc6MtIp+BB9MGZiFqqAdg3RqBjfCS6VblwKPZ1CaSpucNPx4H35eqwfyLG5dGVKfCTg+tM
bxBKl0soHQPut6yDe4nJzbIZslcXR/595aYKlNuFMjDIW7R9nTC0BUaiysJItxPfAivyWVa0GdhW
8si/r+QNXRcCABz6bXTy0zKPR9AI+vtXxxJBvt5KhAr+Tn4ckNOBWfCqGcr3EJx++yJYCkD5ghKr
51ytB4I9Vlgh9FR425wRoVkiKEeg5LMWCB3xdDV3zLTabpb8SchFRi+cJYZyBZGKsk8NDiVbzo46
2OMF1Y3nn/u3tbGoSLKAf5wavXYXJwu+h4hiwJh+jhYwWmhOO56KOgG+Wm7ygV91gEx00jxiqMLG
xNI7yXR9ydAWIwkxW41IJbnBgTObG/hL/fqncgRtqdV/jp9ZM2AMy6VLTT1WaRcuhIYT6Le6ksHj
HrtGr4F+S2XM7G1Xdu4XS1eS5KGNy6lBOYIE/+E5ccFkeQnBzIhl+9mTr+EzCyRku0q4Ekk5DCkA
YKvYtSgmqcIPTsHWHHh/7DTlT3leWWo1v+T84gxBYCn6wFjmehtn+5Dxr4RT3oOfywGOEY4XVKGu
OFS/FNl44Sbg2gBeeFbSE2bvLFlWrCbhXHUu7FjPTrqWHacBFHaV6IJc+7Eu5avB99cIg77gyr0q
GA5qclSNRs1riv6qp6qXddENXHwPxZS46Are4hQsmhOqoYXkGPpy5crMVTr+VKS9VTfSec4HLzZC
oMLI7RH80j/GHBSnYpx9wx6gj2BrRfglSSv7FShBG0O2q0V75nkg3vO9VXbVrQUweFyWftClVtJk
h6GpyExP8wkgmUehjA5gjnvUNTXE5lRjBYHwsIAwE/8j3jBkdwq1Eq2n/llrgM4YdX6SBqlbpaDM
LBt7yX7Offi6b9UMN2tQbjYvJtXIgMMM1K7WTcf6Z2gULMSuP7wf/vEcBuVoKxBnTsBMQhhEpLXQ
mr9ELu7nd12aE2CLMATA8OysU1Fut5+lbmh0ZHlBduKCay04+7fG8LcG5W9TFQ1XvsCB5DwxDc5a
ws5eOhYOzHbLaWUoVO4laVU9RzUyPIKfr4AEh/RAwSWqm5wFDl7JSl8kNJ3qE/asM3SaWVWq/WNK
NCSyqDWJDoxdhBX9KpaWAM5F3d6/yY3hxbVvByvf+zgfCkvE9yM+FRn+FDMzPuWPwN78RYCZhFfu
kYyec+Cjdfflso5GFeDmSBuxdojMTIyPSfdXGxz0kFkHI3/kz44Oy+Pvz9ZjKbbiRpRMO3t01O81
xozCc+nLLvjGH1k5GcOnY/jhvbQKK1sgEJfRZ4pyUwgKc6y9TPC5+NbqN7CutoDDARTw/3aP5J5X
aVqrKphKmwuUOLjnPntKW9tgrefsGzOgEt6L4KWgi4cQWigZL7oGNmGGC2SpAuUsgBkc9wBvxDuq
vtTKwwwya+1x/5ZYR6D8RaBWY7NEuKUpOmTq48T9tf/3WUegHEUj92Ohi9DmsrEqZTHD2pt0lhtn
CKF3ieSiqSNwc0l2ED+nnCcKDwPrHIx7ogf+pyBvo0aFM5gaX4sqM4p/718U0ZUdi3x7ga7UNUmk
espnvCoU6ed8FYBJ2H5tKkbSzzoFZfahEWaNFpDRoNYNsK0wjYO5fwzGS1l6SylX5wiHPMm5CiIw
++DrUfNFm7jvqY5qfi4itZhOYSI6XZiAWF3HWlvhBm3n7P8G1imJuqx+glrVAW8kiWwv1UsDwpVE
+LIvYFvfQJIEXkeg5tDVzUbTjIyLEGQx7WRGKUCOZwRbwKjui/lDlL3LIV58fZCIy3qlhnF2rn6Q
rfwYPCgADcPqpmq3gLKtnsg4MSl+Y0f1lP2Pp6SUpZHG3kjRrrPFmTMX5dsYgQZjZKEQEx/2Ue/v
ZyQfc3XGOkR6DIoGRFnsxCWxE3O/eAA4ha0/MMe2thXjLotSjILjokIHcKs9z04vX7OF8djdtuH7
3yf/vjoLkvY4rVPoRTVdueQ88RIQ3sA07u3rxcYIKzITcOGg7P1GRUs51XAqYmkIdMGe3MbXL7PT
fI2Pka2eJ+xUiWZlljZeZ+3/g/Fz84R3ybSnnZagKFsVGpmA0HcMMVUaf1ObS7n82D8iSw6Ve0VA
9+yTHmEjkX6iGwLEXoxSGP7Yv+7L2U5NVgeiTGzsAwnYZFDy4tyhOhW5GCByyQIC69m+XSpYSaLM
CQvJ0txmOFKYmXNmilZrxY9DgnR5sbCA5y6OaObPrPfGpqtaSaXMa0gjvqiGUrQ16EM+XYQsMKeU
MXJJ9O2DDa+EUHbVjYURtAMusdSf1eKgwRs2XWvO8acR7OAd8C57f/+7sfSD/Pva0no+4QbyzNHH
0NbDL01sWAaGnJuQZWs642xUDhbrgMoxEny2WcOop2iBpNUtOjM7KUBkgxce7bfPBsRUw04ZVrBd
f1ldLPlxq2MmZddEsYTy0mjFV97J3O5H8DYrSdbvao89ZrrpIVcCKc/S8UIrcTUEhpmGsoFvFKwd
XoaEt5i3OpI69uXYcFBI1IQzyTcSRg2HoRlvGK2rv9+FQiqrCTQj6qZjrylYBf1diKkbSANDB7eL
B/fLoilh87jhekBvIQ34NANGl6CVqLb2abIWJ3M4W2LJI75ox8xoBLMGwJepgAYVtKHwgVNqT5+F
p87hDmRdimcl1SyHJVKuIxJmRYoWkn3g/SvDXSHtGAmrp1kAG746CJUZuqy2JvNSKV8SR3JXdmJM
KqrVC+bp3C6x1GeCO8ebxV+B1TLPybBwkfIlaqXNeSVCI+UD97M/5IinBUmxHhKAPSetSSSPHvDm
Y+ZpWcZAOZciTpuJJ68jLXwSs++pzFAZljFQ/iPDpEtkkBIGX5w6/bGWsBEZ/C6np31vvJ30ryyB
dht4VUzakpBmNBnHTVzOmn+lPtGSzBq+7ktjHEqiJrAwaZjFkozvJSzgQyk/gwDMzIzI7FldGJYF
0ID+Dd+gVkdq0Yo5Om97fG7wKwUCsSiYqilYBAk8793947Eu840/YeXBBD7V6maq8NT8QnqNQK70
SFKSv4hkKYmxlLLdO7l/Onp4MxdQWk8SqMgAllnNK8GTEfq62ZgYUWJo4x+SLRn0CMAZBXAWpe6y
kiYBn0tk7DA4/j2Wqhx0wPayBg//4EXukijFV+V5yRc9Fe3aGWyySUfyY8Np3dLHPOVnVktwO8u6
i6P0v8RmhgJeBsz591izEWeTTzJTSyZ7XzUYYuguNLZXMXTUqxgOwqhH76jlJV8YA9PbHumfk9Ct
Z00FkW1GwicXfgMRxBXgdixnQRLdj2HsLoKEuZV+V5oUtnKFy2qd6AFhDFif/7xnZS94apjbOtuB
8y6RSr2HGhQqYUPmDH8SbUCgduWXBiN/wyFyWMQEf/Aad2lU3ORyYch5qUY8CSOrkSuwAmIlTiiv
epWceNFYgLg4pyampv9Kw+K7zI1+kVfghe3rbylAC7M2YlVlthQHKA6YkBKB8WPIVIhb4mxQQEFF
nvK9haKMn4M/Wu5YMDd/cCb3o1PBOxyDNFqAW/y2uqB4AVZQUl8ESF1ss0x8s26g3kVRR6pFGXih
ObYJJFB/843JjedKkM1o8qOBUSPduj1tJYpyW0NUAwsGZSs7NK5d6WuzV7DYJlhmR/krLVICVYiQ
d6fpz7byVY0RVLZznPttUQ4q5oV0DDP8fUn3QEfW5qdw8jMltoQZyY3IwvUjl79j4h/a4pI0LyWH
JG6ItEfgTR4aLv6qRuAd00Jn3ycybo5uh7dp2CtSpUi2zt+qxo11Rk3nD8UWzO8aOvouGo2PneSF
NoZkn1DKimsSpa6wJA6/tOc5m05i2R/ibgacFPD1MU4Zdekp5ftTFITHMOV+Vopm5QPABEPmHvO2
G73/LsoAJjGV86nGiCXYkVzRqQ/xZXoSDgt4hHlP+8VqS23eMyDcDRQqROQLlA9NKg0Q/2MuAY21
vOaFfhtiFjPUptZoSAwEHfyQMh17RJUrRkONcNPjSZG/V/1rEV2GngWHxxJDxR9FbJd4wFwSgCAm
a5Yeq/G3LoOJWWKlVptGtzoPdWUpF4y6ziEJEdDUL0z1EHsZJiiCr/NDjfUY5TAc9dtsd9jlZw2q
bnrHlWgqBqVpOEgpeSq2XWbW9beed4ropiFTXsbK3LfATfe4kkU5/VyK4kCZEFx6CS2kYyHCA3v7
IrZz4pUMStkLZUzyhrjg9PVvsqHppPqdWfqoEH5j1cyIM/zgvVbCKH9vRFODmgv0cObOovzcZK7R
yOYglVbTxLaQPows97ydGa9EUv4/xEKxUZNZxow7cVOH+ZJbEj3xqb0omd1Fl1j8tWhMYkOWglJR
IY/HrJJVPD8TH4Uts3DzQ2wSvhCyhyF9I6hS8S1/turPjM+56bvux6XjQwmVyeYGM0ytE3rDrb+Q
JUcDlRPZHS54pLIGKrcLaaBmBRmXAa4DmTppG4hZ2+YISMLz5IrgAyCcRz+Xx9x/4xty/tWa6F0e
jaTRFl27DDly3DFGybU1y4p1hZs57UoCVSE3uLnJhQBZJpATbd7BQr+rXZcDFoyPo8cqPW07/3+u
T6FcZlYuqcqR2rVR+kvpNKwn/eZ7DWCQioGGGggHaK6fbu4HJVowzd4f8++gIsSS9oBFp1TEIH9n
cTYzSd8KAkCbNwDDAMj5DxwyaSiVctRo5NlreKT2Px4wBPFVCk3Um6QD8cp8Z4pe2lr7ur9lcyj1
A98LFPQgSKe+W60sQTcVE9Yx6wi4KjOYygVrkKQL5nFPhdJboSq97ovcnGRZy6Q+XyzWvREAlh7m
BgrFZ6QKh9lt7ewHwTyRPRJ+hGeBUYjd7F6upVLhbxyjKk5kgxh5cBhAIcGZZEOCe82/9MCtIo8C
w5ZPFXi+ypPGeMduWvxaOhUBFUUbqr5pZEgX3OEBkq0SCyKo20jW6IMwzlL5f/NpwfwAvgyZB3IN
FTdQueS1aEILPwbKpxp7co1aygK0Q8z/DZ81idF12TJKfSWOihnNPCViprcyeHUew9gJWS+sTRNZ
/X3KZ3INX44g/FOwihSbwnQOw4OQvijNp33t3BZzf5tS6YM0Rm2wIOe09aQ7xkHvAYDC1rPBgsth
3NhWYF8/g6kPJEYNwAo0MAqo4zdZddX4NGCTIzuoRW8OyjOfMB6O21/ofjTqCxmhVI2ISLAxIcRc
x/ggxswJZJYM6isFejxJM9nhl56Vnwpid+zkFrQewIl4CaRuaIuMW9wscKyukQ5uRpCVYiFHEmi0
ARfcg64Dgz2RnVpxbPKu5CTHEK2wiTGMvJVmrqVSjhMl37ScQoQIubrO/Us8HDPW8t22y7rXSeg4
Z6SB2g4BTEoRrc4tfMIbNHjlp/zQnCos0XcmdxEAqJGg3Rc/KwyPyToh5TCbqky0Xq3hP3TemuTo
URpVO9FY5QyGwSmUZ+yCuskMrlTssHqtp0eNE4Bzj5erzngXbCbt6y9GWTY4i6MxGAMZ/arRIcu2
02cVKAQcUhQQF7C0ktwOnbWvpZFjr8qKS6ikS579B+uF7Okntm4rgKATXSzp+KyUiPWxKF+iA7Rd
UiqMJ6cC3lUvSfFZU1kxjPyNvSNR/qNX5kXlxrf+w2BXD6nDXQ2rQxU7OGOTwmpMUGUeAa0wH/Zd
8vbZkBkpAhhRPhA/GcaYlHyCHCWMngs+MxeQ+s0s57gdoZW7FEoPCzkoABAAKd0XEKy+EGYL4Qks
9vbfFA/xjZWUb7p/lcfEpIAWhErXF5SpBDVcDSQHArMXH+M3+OjqX7AM6aK+EkNlWwnII8qyQLbF
DZOdduIhbjqGsm86/ZUIylPMYgES12FGeyPGOD6A7KrnfQ3YXIRcH4L6ODPXinNRa7KNLQJMPbSH
wNdOpK8Xn3vJVG+6SZp7KNXPP3omoOWm/q2ORzkOQyjVedJhWzp/UY3J7PpzMLK6AiwhlL/IpgKI
fGWk2Hww273WPg2DiqHL9Nf+TW5629VZKD/R1IMehFyq2Hl1zWSvxfBrFx/b+ce+GJZGUK6i0flh
zlKku3J50pXGTETWzDjrvqhEQ+gBU1hy8K+oah0A1A9ygFjyA65m0REwbowuDswj5oTjvkKXS/RB
aW3m47OSOvLU2ftXxjgQXTmWK63JulGQ7WZszJGwvgiGP9UsDG3WcSh3MA6tKhZkAxKsw217FEMv
Kq9DwBpjYJ2GcgmalE5JNQPpKNG9SvwUCZ48MeIRw38alE8Qi4WXwyHF+ORRP7aoN6dAwQFBtbf/
XbbzhrvJ0Js/XZlPxkiAoshSXerUl/iCKvqZoEXPHhNJiCmOcgS53PZ5UEHc35zGQPp/7LzBMg7A
sbixOsXbUW91OMofwK3Gg84lf0urHgq7vCw52vuBO7uJl3xbEpOVOTN8A70TVHUYWC5TGBRq6XY+
nKSB1V9kSaB8g9y0oxwtyJsT7dAJj1r5aV8l9pUbCJrvc7sy7DF4HGcAHBlPaZ6asxCarRZb+1IY
30ajN35ao9bCYSFV82Pv5NfcAQ+vp/7CIDlI0fVTfGMhjDB0T+Mp55BJk9LmCqCzBrB7kQG/+MID
o5MgsBm2+LR/vu2vhO4NwRMSgbX2/haxidupTVCiYICBIM4fM8ZzdzNdRYMMgBwofnwg8ZRUNBJ5
RUIMin2hPBqKV6eLqQcvIkpp+0fZfoOuZFG+CNBYilEEb7lc9qAfAMCJJ5rcWbMbmAUaYIGFBeCf
+0I3/d9KJtHS1QsjzsqmErAZivEVkj8aDpkUZqNWbir7Sgzlj6o8E7IQVJm2Gn7hleEh0H4lYs9o
TrGEUG5IHcswrRIRwS9xh2g0B92uJZZBbQrRBRm8e/juH+hQ+ykvK76S4RaEn2V84udXIWa8mbct
6C6DzhbiOGzytkO2nfiSK4MMfPE6bwIOawQ8T4kljTiaDy+ylTSqCDFrvWC0fY8T+YvdWsup8rQD
oRVgxQnG1dGb1wZBscXSHBjVMiD0YF8hyQe7SRfGQ2IzOdGBhg/iVWBDKbQaDKoWNFGA/dcqMTG6
YVZVYKOHYir6X/vGs13iX4miMtQi79WZ02Cx85Esi2aYltV/xef4FymmBE7Hyu83vR1I4gXdAKSz
+ga6vrJWSVzENjVkyVb71OSN0hOKzt0/0/ZHuougLLWdOnnOIoS9ImmxypidO0U9c0HFSohI7vZB
6wwBEAcGkF8+0OMmeQZ20Rp1RC0yyaSxcho85TrfSP4FFEKbe9k/13bDAK9/YHvz6JColJo3SQSO
ZhHfqm1AoE00vbaGz6qPrOixtnUzAP9L+Mwq4Wz615VUKhiWRRiMgzogfvyHBZigAsOVO/unI4r2
8Tbvh6My5S4S8yqacbhu+cwJmcnpVqI8CLkXzVggZFzlpoGtzkTFqaIOlLLUNQjrNFvSJDMMhIss
CnbELQzntCUKCFgy4YgVRZnuoWnpvAgNh+nKqPV4wS0Uc5qPDFXc0vi1DErjjbxJ+qxHIjZzujlM
4WvWhw/ywHqabSrgWg7ll2R5DrlZEfFouvVoEaP8gO2m6G2wOHpdLAJWOXEmC8l4MwFci6V81Fyq
xRyVOF4I/KXfjT9egLfI+72tfknP41kB5BTrtbPlptYiqaQsHxQxH0Iejj6ubU3in4cUu+b7Gs/4
ajQ0IAaQVKmqIQMMSUZ2idsvScIIJJvufXUOmn0XvWjwImbILMejfGxN5YTKeYBqUecQpMrmryax
9w+1mQKuJVLuIh2SSCoVuItL6xhfCl+2mlt+EP2HtDRFN3OilInewLpIynUE0YgZjRKPN34Bj9/Q
m8tySFmVZZbya5TPAEuazo0xDFkxjdvwBaXfX9j5PFQnbM5HV0wTkO0S5SsLN3jL/a7vkxx+FTCL
mhtHncAd/tf9EkQ53mNO12xFM4ygQpcB8SZ+IOJZhLTTlQoIoykv5uYwa24NGo5AqvxirE8DPztZ
ofht372k8nTLsvo1EIOHMQ3tuRhMGbPJWlF9n6rMbrjhZxaIT3wsWHnT/zZy4bOS9mdULhtT4vtX
pTWuQTriMy12l2c2P3POvBQWNgicSUJJUShasyl1J4yag5GoQFrCajffWMU0HWNee1YDwwIpmVVL
2Q1DgCdgJkXm0HavQ5I4UWgcjFq2JU4Ba2vpjMp4CbO2NsukAmILf1IGzeTSyerQGghSA3vCanrm
M91K9fA0VpWz6Jpdj4bd9gJnCn33uRySYzSC87hqrKxVrGxGO62tbgF4Eswmln5mESDV5Fn/LUR9
b1bil3hcQE0m65ba6lYZ8G4ni+dlbs5ARPNbEG3Xen2aMVxqNrLiVfp4kzrN2TfFDcJEJJBA7wbg
Iy+pkkKpDj/IRjYbMH6iOsDf/Qa6alvHSORD/8l4Wk4E4B/bQlZdmDVvJlhYBm6RhAaNtf9DNkPg
6ndQ4WlO1CYLGjg6OfHT9CEOBEuNvor9vwKFXh+Yik9TFsVaSDokf+PBpcfBa04NVrFyF5U9VuNi
Oy6tzkXFpXiRMr4S8SQklB7hqT7wCrZQpCOpwfdm6WhfmaFw+yolQ+Cxp4EtdyoFxMh8m+kNRJa/
eQukCejOKCjGDSfZr+0ew7D4nMkx5xmhanMSzlDvcimvnjQpF40FXCyhhlBOEwBlyjPqITdW4N0c
Vl9Lopx5JI8YoNWBVMAfcTK0gzoH82eRw9zB3QzxqyNR/jzvDXEqOZJVhL9BFZwlP/a1ftNxw5/K
sDxQy9DwZ+KQhGKDT2gH0ktZfOqGa8z52fi9yn60xmeBBedCdJvOn427OPrFLYyzLI4EzWVZHlK1
MI38JW5lswky24h+7R9tU5aGfBj+RTd0+hG3FFlfYJ4Pc3sV5sdPcfmd75/7xY9YK8zb2cRKEuU6
ljCRIlXDW46g/ZAZ0/wY3XKrw3Z2+CA5kTOeWFDim9mELuCNhWwdwEyUiaHHBQZkrIrYIdZ622+B
9BqpjLSMJYKypiBTxrlBELEXDtOy8lVRTsbAGMzY9BSrY1B2FNZAgypTjIOE/CVPr5oU2xgSyhuV
5Rq2Hm7rxIE6DDh3RIL6BHiFL52dPPQH7tpzpoGGmjlhqgCzgl5yeUPDcFmwdJsmvMpZqDP+H2nX
sSQ3ri2/iBEkQbulqWK5tlK3pA1Dlt57fv1L9Nw7RaExhfs0G20U0acA4iQOjslMVXuKOoLSR90b
Tg5h6jAWrE5kgQGJfu7qROsRTYTDvQyOGVEKnQ+smyUwd3TRpbIEGUEkK6TLMvwcbJ9oX8h6HxkP
evopWX7Mxdfbzsv3qY1JxqeqTosmzUJuLkNB8ryCrEJzS4zsO1CHWHzypjkQ+pOoFMZfqi4rUDO3
VOWdnp6SKBBTBYe414ep0yHUgMqpXgQdJPz6+hyBEqapHtZElHHi4vDVLNsXFU7ZKK8hwCqN26Na
Ns9qVvhLMe/tOnGWIgQm5y7kZr0/2eaNXQZHlCaKFKnG4SxydG+DlPCYXNTP5lsFCzKBfrQT89hx
gWVjk/HFISkk0uYonnb9k6aCBsH+2IP2TbAyLvxvrDBuZ/aYXW5QNfFsxUm+jmdMZ+/VD7HsRCDf
pQElJfnO/eVVKFbDXx8xAM2QC30nBhfVDeZia1xyGoSWV6/JEP8ke/NRPtiPtAw5BNJJ+SxYLhcD
9KtRJszLrCzE0FCPetN3ZZcE1Zc+WB7KXwa4totd7TbfitfbFrmr3MSVzP5aMun6hlZ0Y3D3k4+W
fWzRw3fbBt8bN0YYZGur2lKgw4PMQPpqLyHSzN/K6nsSnfok8sL44zx7pjULrL7Fp0yUghEiCL1S
phxZecOmzWu2TiJTMvJV8crEmT06Rt2/6mjlo/yE7Yt2D51CP4N4buzHlxBf1xPV/Tl7+9sPYMBv
RHcBamSLAibiU9Hda40fi/jneAD7mw3qP5tF6nZhq+k6gCcY3CQrgnT0sKPLenL0y+jTY4qHsfYk
GgUTrYw5pqsyx8ocYq4pyn6kWeQY0wNk5AUfkDd399vaKNpu1ma1YLg3Bgw4DFBxnr6WKLiomlNA
rMas3cmL3Oo5vDNep5NodorjhVvDLEMJGFarpooUvHnA4RGezejHbYcQbB/7sspmG4wTIw7GCDn1
eS/pp1iUjROZYNC5aDEZ2IUw0Smf6vakrPth+Hl7FRxo/m2XGOiowYgX2hj78kDpNqj3EnhBiOLb
8sFYNNE1QC+wG77MMpGQciwtSbXhSkZxsch4F42WAyjZhZq6I7GyH0bJHRfpYmvFeYyX3e2lig4E
3e3NSUS8UPzVsiGPgytVa6B2w/62CdEHY8DCijspn+jYfdcnp6zGBBYpHhUyeLfN8N68v301BjCk
IWmtZQAqWl/ehNExMyQfaAUzfoz/ZEl4X+uo/mJylu02KEpoJ2vtqCBWvl/lD5CBXtTg9nK4H+Zq
gg246tyqm0aFiUL9XIRfzFRQUeFvl43SqIx6u66+YdTmy6tLn61NhfuRdjAXQQNyjDJAY5BX7xvB
WrgnYGOKAdUpTqylSxDqzN3R1IKp36e54Ivwt+u6GgZRk2EIDSvCxyf5bsi+NUQU79PT885Pr2tg
kdNaB93q9B7NGGDdSJ6yO32XHKPLCLgG7fuB8pylPqUqvH0MeOkxTdvYZQJgqzbXOW9bqiNFGVPS
3YxsXHmivSCYMnouXkWpcuqOtxbK4GtfJhhhpBQtpLxXMDo8rA4SIW0vCAhFZliMHWo1adYZ2Y8E
RcMmD6qk8uc2BjV3JegHEZwNFmIrMqSRUgHOkwpp6mJ1yCKaBxCccDaXI+sYow8HOJPZ1I6Fw1GB
NDMWhZv0EN/6NAySkjKyIGBGlLcmRQXnoPe1Xb8XZg/p3t+ywyBpaERyk8QylbCtTnTCrcb0rPVh
+k5LT9FOBA+8PpffzjiDD/FgVAkom6m98UzPOLmLX2hLJM0Akw//0qMYqJBkO1G7BlBBif+ptLd2
GIMQ2qBUd6e+5K7yQ2CRe8dffZhldeoztZuHDOtT95RKbQ7GGmJKxncaxUrlTmBNcEpYZqe0StSC
rAguzefmhYzO4KsuzScVxzkgl6jA0Mj4WDYO+rt8SJkJAhqBX7MMT6klm2a9AOtH86Bm+3F+Qtwk
G4+3FynwN5bZKTE6BalnPA6kFpxEfi8/Jtm/NEFRZXM/llkWTnOoKd4aPSn5Yz9+tUTSqjxg0mWi
qjRDSnSLrnJjgvIn1HlvKF4U3mX2L5J+///v0vbvM3iR1Ws5ry3OXWahZ3DM3JUcm0pAIiJaBAMW
ldXSow2wiGZPLb5KiWARXHTYroJBh9VosmFcEkoUOfnjofTmoD71TvRQ+tKDqADAO75bYww4pFM8
q+aKa14LfUyERnbmNuGuVUTpH94B3thhCw0LGTuQOQKEpvLU6vfGcjekgtw134RhGKoBgn80iv1+
ulotWc1SxrVX1sS1rAnkPo+dNgj8nfuW1eWrGcZPIrI009SDqyWFOA1tVgWXIk1EmLt8F106b/Un
Lw36xhHN8IrWx3iPIQ2ZHKp4CCqxnxRPZgOKZUGQLDLBOBAZEgvj5fhKf13rD3VbuWv98baX8tpL
tO0OMh6kymHeDgnctP5EO+A60DSafuPpeyrTIR1E/AB8h71+MMafkqUxTcsysW/NZR1/jNPn2+sR
bRrjQgsEfKzUgAvJyYGovmbdD1Vw2wTvitvsmEFbWTfAKVeY0Zl6HG210o89HMCJjPWca7PTylXt
qCUGCBsQfyjt5N22zM29bU0z8bg8xmGf0wxH7zUBFPT2khO7YOfNeyd9hTa0t+6rM/H7j7kbfaP0
N8m327+A+yLQFVkGZ5OMlgQ2xxJ1TbeqC75f74WPeIX4EjoxOmc9UmKH+mf8szsJnZxiBRsRbm0y
jwJTk1Aka/Aajc/RVxrDRD70c0qnOL9NoAoFA7nZv61BBrxKZTbClcokpofqrqMbrH6O9sVZOdIo
bfoWuuNOK5zbW8sF/83OMlAmRWmTpz12dgR3UfSa1bqbap/bXpSF43s8FHNNWdcV/MN4vJHoSZER
bGf08p8WwEOyLwPaDKCe8r0oXcH1+I05xuPDXok7M4Q5ZU4dPQI7hADCuP4I5ksopKOD17SZr6X0
cq6A64BWFCjTeB9A4mHXCtfB/T4bM8z3GbIlBdchChdysbrJOpzs1Q5k/avZ5YJxMC6GbSzR/98A
jFasRRGrNXYs+WJqoMfVXqTqX9pgLhe9XjAq1QDEZvnZzH7V6r5SRVLyonUwB81qC9NWUthI28ci
7NFzdZT7n7e9hu+rqgnpbM0EHLG1/t6a+8zq8JSnDUOaqwdzoD/h4kdKBGpiUHGAzpcoLcJ7Uukb
mywggYR0XBY8ALQaVyYJKEXDkruzX3jJTnRj8nfxukDmeBdgDVUbDQxdYdK76jo5fdc7naXsb28k
/RjvQHazJuZ4R7mWKEWBRKklH/PiSw18tacvcndo+tj9d6aY863kJKqzCqyhcYzmvKnc9Qb6XZ7C
qnHl9NNtW6LdY845ibVwTeYE6RfliFx2V5VONf5Bi4G2PQ/MQV86qy+mCqmR3vD14oGEv/7dIhgI
TUMtQw0AEDrVL5P9smiJU5dfb9vgNcf+tggmcoqWZTaqGEbM3o0fQJj2nA2e9mPwEnTpzH7kIpN9
gQaBd9uu4AOxLdS5asVknqDIKSVPtf1Yq4/aJNg+nuzxdmlsC7VGiFSDSZhW80rkLYMGbEnJGW2j
9evoWmDC6u7rPUauMyfbCVsMKRjccCyTAYs+M4pBHSoaMb0N/LsrpFopw17llfs/mG76baUMWJi2
qUXLihbgAbkz65xXp0wXvOz4T+IrUrBd1B2J1skccNoJWMecBkoUoI6PVvlTE8aenE8XkqhPSb24
UVPtlhlKbqtUCN79/CBm8yMYDJmzMGzKDq1509HYg6UNNAq2HwYFDWKCycm+3T6lFCZufUQGRjoz
RhN3i3embA1e3qyPpTXt9HZ4HXpREVgAxCzZVVQlc7sOCD7b2LqQSt0liuVATcyp8n6XNLHoc3Iv
MyKDgZSOE+oq4/fl0CRrWP+n1I1v6SRHOntH04Oihhru0q6m3qUilzVZwQOEOyYuPK2sTgnq92ua
7MNodapYVEzgRp4bc8xrqV8qy8oLrAyS3EtkOVaeCW4yPrJsTDDOvQxpvsY90kPx2cJzqL1PfNtP
HtXPiWtgmAuqfK2bgGRvEfY4/oNpTdFlTZUxAspcOnWal1M9lojgvk9IspZQksh31sG+RB/DM8GU
ZgtxyOIkvw6C9y/f98jVMnMdFavaS9qAOzU+rDvZH8D4aD+VmA2lGfrlVdRqyetz0XRi6hZafdFt
y85fVfIIub4KfQN0PJgy3ZE95ehRA2HtgXtiNEVWKYsNsqIMfColmmUjA4wFszVf2miQnawegjJd
HhOzOtd2d1rrX2Hb+8PYnlW9bR1wWoEiu2h8EolCW17zv6bDK3WL4G0js1PzxEoSCAUDaJHcSp4w
xO5iMOET5DsONZ7A5lPmokDvkZfQI0/lL0oq+kcE/L/9BuaAW/MI7S0k9THOPB2k4ktnkUd90kV+
RDf2Hb5ulspsvJzIAyZcYWY5gvMZRKKxm3rmE9lXH5p7cZ2A/52vO0v/f/PCGteknkmDmNowTpP5
Mqcvt68L/h25WQ97Pc1gHY+mt7Sx7IKd+DnGlT+D7GDeJ0JRBtFqmMtpMhtZ7QpwkOMcOk14L2YF
4D6xN8thsMZcjLnUWjQmpQeodYCXLjnQKXBRqoD/mNvYYZDFsselIeNb9Uh+WlywPJ2qS3+PnHsQ
jU69urq7BJGQ80B0+pgrcO3bJJ8xOYEMgnVsnzGQcYc2ZHm3nFs38uJLI8r1cC/C6zrfEG9z/tRe
6xOtRf/umI2u2bWOPkEzGsOf40+5FFzw3ABbM9GxR97YuZjFFbkk54mCTvXcfFrmY5295iINT35W
8GqDDeKlJUmgEorjPttO/b0/ayhs1idlr99JGBHfgUv3m2jajX/o/14WG9NHaZ5iWgJHUg5RYOhj
f0bj9W0v5p/6qwkG+5BxSJp5xKryA52UpbNWNLoU3TqilTDYt8TyohQlKI1T3a/S71Bnv70MwQF4
F68Xc6g0Cpah9t/kmDiafk7Lp9s2RGtg8K5X7bobajjuujyb9usqSlfxARVDOAQ6HnRynkGg1FRj
sF7ElFb4rymSCGyc5CLvSr8Utgz9gzUwJtPyFSa1mOWYidTLY/gG37MHXim3uYTnFU/F9oio+PAH
e4dmrv8aY+C7SzsF6D1AKbH3rfGD1b7e/vsUNN/drZu/z2ydvVZNmtTga5hTyHiAGHkuj310yZMf
VufXkigZwg8PN/YYEF8b1KvUBuCW526HsbrOkRsnxP2nGWjxwhUf5CLtO7pFt5bIYJw1TdGU2QAD
rQuRlNtJKSqnRuxEuqCbhwvc17WxwG3beasbNb5V0Z/N+aUEy4GlHUh2rAdRVw+PKRAt8pZKo1E6
KcjgQtKbYSZB0QGJg9FTPONIm1NMfw1MHzrpCIIpeRJESUHzLOTu4mLGxjb1980FtYAc0ITOE9Jm
8cEcEsdYHhYz9G4fTJERxssg+9FrkYZmLwVM5JVj6Q9EJP/yD5583UTGuaZCTuOiwdVOTyLxaL8N
5YGCuCRaDY3O+XcrYlxtqPpZWqiK62CEbpgNblaNLhGpJPM9zFAMgiEcBbIhzMNWkkZkXioc9xYp
pfizHoyn7FwcaHGqvYilA7ngvjHH3IPzWlSpAc51kITd5WWwTtWfbNvGAHPS1a7M8ySCVxnDkx1/
ILZv6IKEEfesbUwwBzpX42ipdBrBVvdzeUjsi26/3P74XJzdmGCOcxrWRVJmyBFluYQqlwzNMgQO
Y4PxDN0fs+gwF4pgVdwIZWOSOd0QclalEPOPmLSlWU3jQHnnofoW3F6ZaPOYY52TdmiJittdbX6k
04+s+1BNgs0TmWAujVqL8thqehCvGic7W3dStV9HUZc2j4Zaw3b87TjMPYGujVU2C5yC/Aw9lV30
GCI5+UTuQhDw0LkO2kRr+LYX+00wBZYIHvg59qv9d33VS9dJ84yNzM8h5BwbtFr0vvHZREPeX/JC
ll9exGN71EHfXY8bswxepGGjWAkVTqPTLGQHfWTfOiDYPNAmJtEjjv8lddnUFEtHaorZY8ue1Dwv
4czx9DxBIXBEc3ckksbhQ9LfRth7GAxKi6LR6L/VFDcjUjDEhsC3BOt4a2HfXIHNXE7TGAPLV8qJ
OH2ui9iZtefbnsV34Os6GGgNkextmgXEiGX8UGXHZvrQ2w8N5J2le1UHAUErsMe/D42rQQZqEShB
VzdE5kO/R9YQwYSEJFJ1iHB1SN6ftGPqG2MM6EZImxeKouA6BKVWlDij8SGM91PVCu4PCnPvz7eF
lg0FQnzv9CFSBRFnQZtSTOkx79D3U0CD7xgWh9sfi3/ormYYjCoHWUIhh5ZI40fbgBi8VQoWwj9z
VwuM71QVNEqkHsVsvQRHw9I4/bR+xfSyAM/573VkOP+zYaze5VQ25ZDMaC0zvmhHzc8eaQW7RPUE
3XInKrgtGvsULIxlCK/DZbRSCaAw9/NJSpKnrtT8ZFUFuQ7BF7IYdxqnwuh1HUC39ses/pKIbilu
+G8qmJWnL1GblazTTTstV6qQO2LqX5vORfQ6mV8HdXbiQbAU7plGK5xiyehafsep3g621Es9kt5z
dZmME5pc3DW8i4jADHcSR9/YYbZs6SOIIdj4MlX7ZLTRYVTmnTbm+1qKXG21XV2PQHWj5S7EdT66
tx2Kj0Yb4wwaDaGZo0KPF4C2z+4wbfSYXOwvikvHj9NHRdBPyW8W3Vhj4Cie1DAjHfyXVmJXr6as
K4FySpHlPy87A3K5i+mE4DiNBa9G7unfGKb/v7lK4rQf+lCn8e0oOX2IfkEUSuUnwWbSzXqHgmCo
0zVw1aE7jwEPY6nxBpbh1K3XvdCCEFph73onOcdPlEjT/HHbHtfXUCRBOga6X9rbbm8WJVvN1KYE
XRwJ2CmkH3YlWA930zZ/n0FbW6lTEqm4qRrZ1eWvfRwMQqUErpNtbDBbphFNzk2ab269dRcfygOE
NN848cjdsIsD5Sjt+72ofiZYGDvMZU6FpTfZghyC5I9a4mZNsIqYa/iehbvQUGyMab+jDE50tddn
XACeAp4/fUd5/sJzdmgOYPINRIVW+inenbyNMcaxrHZpw4FOFBP1Z6gcavuDEvqG+qygUylFkHb7
4PFvLyppZkLs2sb04O/uVGlD2CwEqLHe659UMNMmj5YngdCoczRkm0tM7kTNXmCU4uD7NV6NMjiZ
DAsGDUxkRIzLAMnyZg8JKjTbUpU7yRP1aHKPyGaFDC7qYU66dMJrKB/25nBX9MfUEKChyATzzbow
0/LZQGzWWl+H5q6ALlS4/okLb5ZBf8MGIrQuCjOMXoIkx/oo9/ehei5MQZTOvZE3JqiHb0yMSqlV
5kzAUlx13lLLbp8U7gB27LWr3GmxBTeWaNeYl/Ay5CFNTqMUPe37/NOs3If18+2Txm/y3iyJAT5T
Weq6sXHShti1HmVXc6O7mVb3vXgHcdO7OXJaX4HWWn/Rdg2IBEUtWVxk3/wABhXTulMweoAELpiR
1/Qyzd9vr5Afc1wNsH0gU1vUqzbAAMldfUeCkRy6z/q+epAhXWe0gnZNwTdjR9Ikq5NVecDt28d3
i3leZMj7zItze038PUONjYDqB1c9s2dyPMZ9pKIGq6+7Qtllo4Bv6h9A728D7MxOYhUZpEeAsY2/
QDeG8m5YXvhZuStf9GOFpPoiUt3jfibwtFgGGMJM8Dwzhz2KK7VPyFu2hE5hhofogPw9OlrEnB7c
yu/WFnPoy64foiTH8v7qKaGqgum31OtPCZVbc0u/3f+JTgnipOv6mG+mje1sjz3gaWpzpyCTI833
C/l4+2DwTt/GCDst0jSWqfVUwXomxgPG4JzCXs7QF/Vvm6G/lb2etmaYO5EMiN1BIfxXrTI7ZnvK
MYpa5R/40tYMcwuGE1ESkDChVpXv5vpo2JdSVEr8h2OHsTEdc0BQVqc7uoH0KVcVOYk1Wo0nO8Up
HuegP1aHETyijgjquKl0Q74aY++PJirmoUFuG/N9i0ODP4yoPqSLg95XDBGET6vg3uWWdbYWGa/K
SaPrpEZeaTpSVB9+yX6F97csOeSx+VR8aMHaHu2QBKwfI2FGhn9M0AUKgVS0+rGzEpJVTHFOM+04
MI6inrX5biooj+rzPKZuKKdOapaCO5MXZBvy1SYTaRR9m3btgPrjlAYxxqoNUMtJT2YuCDZ4CLw1
wxybaDDWBi6NJDX5kBSfV+31tofR7/Lew67LYE4K0UtjaGvUhFPjyRx+jURzGhJEeJqLxkD5kHG1
xJyQ2iggN0QzqIZ8kWx0DWH2SCghwe0u2+4Xg7jLopmjDZYPD1zPXqb1D/1s+USWgzY2IREsz7sl
TiGxlvtVHDt2fheuxoMytXd6g8Kq2kQOyVUnstqvIBTayz3G0VbDa9q4ddDMNWFzIlVwyXIvwe1v
ZhC7b7Woj3MD0gOX+qB8wpTnMy5B/LpLdcC4lJ/+FGWzuQ8pZHsUjCUqNuRdGGA1y8YgSC2i2/k+
3K8etBaD6EL1Sbr/oS+N++XBrqdgjAnCEWwv7pp1i630+PKZcgS8Wt1xGne3jzHXhGrY4FxBx6/F
tjjmRhyvdg10naaPmvTDVB8X9ettE1yH35hgHF7OwkpvLFSlVuugQQE2NbyyOYx/0k2M/oy/V8I4
fB+Vc2bokBuQiybIJsz6pDIKe90rCesP6hiKmrZEy2IAAJnsMSI2CHSttn9MFkyWai3In5sOsUMq
mpHhotlmcQwG9DlJLZtyekQy5jnnag+FW+/2Z+K92rf7xwBACqKpKptQr1SUX2W8N0zwKa6BpX5U
wmP4R8JCuMyvn4vx3UKRGjmmtS9KZV29hHvVb/aWR/byoaqc0QewHono7uGC9tWoxszqqsaotoSm
7FWFHCSjPK1WeFbM8bimxj4cCkF4xEeLjT0GLRpDq5ZFGSnDPI3SMZwLqlsQNCG7KJ/Mw+0PyA+a
N9aYaMycwqXMEzRFJb+0Y3Iy3Opn+o0m8YdD7HyM7rOdqOuOm0PdfEWN/B6cDXKXzEqGBzA6/crc
1Y44oX6ISS53+j66VNBL3UEVFuPJIto/4d4ysLL2UES0OsDKclx3Ogb8Q295qM6rT+3ZgvlIoTUG
XcBZX88D6A89eU+t0XzPWGDOWcFLJHdFc9UCd9cYbEmtJc6tDGFoawVz9skWkXGI/j4DJxbavNYE
0gfozzOek26+qFYrCPNUetreBUib08jgSWPkEL8acfY7aASA2yb10MeBtpTh7i3Pvtc+RS4IBoMq
0EELk57+LG22PZwMxBigAo97WsvQlfIQWaovL81dpteCtzh3M9GYL9vQY0NgwGzmCo0YNH4ByZYM
0jZP1iB6InDv6I0BZicHXTKaiZaZtMtfvfCgzPYkNzoPXuikTnUP2lnB1+OHVhubzN7BtzoMdSAu
6Pz2vHqQ6DsZB9pgWYHk1vRaoZov/+l1tcgWIVfcnGkSI0U9HNuzvlNQih4jB4yK4DTLdvqDSAWJ
D5cbgww4D12lQAEEWdX0MD1Wv7qX6AR5blr5LPZICCku7U0U9nrz/WJjlkFpFYOhkSaBo4a2oDXH
AhqfwDC0Reao0CyfZze9w4K98iP6mHfaqdyL0vN8LNv8Aga0tTocJyXDgZ3QUk8rQ40be2FAU+Vi
gTWBd1j0/zfPd7vV0yalmQi17+40zKxNSiM4rCITDDY3lVwuaGPALi6jk4/nIv58+2blGkDyG4J0
uooqCbNhy1TVBEPKYLGSjnX5oPwJjSjEInULfAUa3hQMgnRzXkvhir9vLfPBltAnGIZBRURJSS6O
oE0d7wlVlQlLwoNBzTSaqbonqS/yErrpqLpjKMqhiKwwH1yN6j6SM6BVm0tBqoBaeQFnqSUFt78J
Bb1318tmMcxHB8GDPtkKMqwduJydBvUeNRw9m2hY0uK3ZXHIrMS7bZMPGRujzL2sTl0YZxgLext8
yb3wkO4KN/4G5XawHLeXeG89KaKojsLQu4Wi7k/ff0iBseWtNDeTtWgQ1WkX2pxRfZQP5VeVZoU8
0ROKjwwbWww2EfTfxlKEhhPt0qPRvdxJPiihMO5d/Q9MBtyRRXQy/L0yxq2iNJw6e6aPmq+zl9zJ
/rQ3X9Od/aR/WY80jsOs3V3pD70wz0dvr1t7ypxRND3VK6GWNVIcyRT6s2U482y/gln+FE6yZyOX
IZH6i+D8cN8fmxUzh9YisWz1Eu64Cll7YK+fHS2IdqVujRYlZ/KoomrpjpMzP+iiHjl+hmdjnDm8
PQSKJvyC//Y7QH/5GO1zr9h3gH/yZD5Nn4fd5NVPmQdliQ/oe/gJPb3bO8AFh81vYJBOsqFeNJUg
Z8m0D2ZxsKbnbvoTZsrtsWLDJUIm0lLGZG0foqsz21O9IC0QPre4Ae5mLUyIpBsgWx9GOAsV2qx3
YzA6ZE8rItluckQlYMHJYWtkxIrsZiW0oEReMguDQee2CmLzJG46E4EAWyAbjaQBOz06OehsTRQU
6IqxPjQeneaVPov4NgUHgqVoHMAoq5hvL5H0LEevaww/rEVvRdHmMUDTDF2x6hAA9MAz7GjRj9DM
HHMKsv64yrpz+4RTL7oBLYSBFgI2cKtCncyb9cQh+sWy7qP8bKvPt83wX97X00cYKOkVc4j6EO09
k6vsOh8lU78/0yDS+py53W5sHToBvLyKrnfu+PXGvQgDIxiMlEo1QeJbh2RpdFJO0V7HGE97ESYX
+FupE0LwjAS5NeNgSih1U2OPNFIO9xmEDufeMT5rD7TcHbnht+Fb/DHaiWQB+Sfyb6tsZXU1Mikv
UqgCzlNzKJrlWMndLpxaUacdHz6udpjnh4wRgKilTCfkeaRR+K5B13cEWgcXoxtgW8hHQcT0D0fm
apG53cMIxNcmbarPDzRfMgbEo1Xj/tgGdHooDer9lLr24c98/GqXcT81TesWvOWKF+qT1/QkSCCh
JwlpLP8BuK523rleI4Vq+/agozPxM4h0DYeqYtZuCfLe2w7Ix5SrMcb/IMwwSWqLRfXW5CaVEei6
vsNs3X6VJqcwRKx3olPJeF1nRMtk1HQPx9VZYhNv40+aLohP+GHRdU3M7ZwlbaVIEMDzLK3f9VXt
9nXxtU8rqpfqDlry0JjlQW5DwcGk3+U9ZF7NMhf2WkV1rKN50IvK3sOc2X1BCkGOhttFY4BJEgln
DVT5bPNCNhaWVlvYv/Lcny13OdaH/EDJuiSf0gd2OQg6KEdGc4bmrVsKScL43+9qn1mjTkASDOp0
NKnZ94vaOFOPeRLBIvml8s0iGcAsolEaUjA8vw120KY0ye+dZUe5q/9kBmizn2wfQ1tLY9y0CBLM
8EL6GMnfoKlfb7sYdz5ma4SFSG3MZpUKkepO9aLs6l18b31YHzuCjqfZB8Gka0SO9KEQ3eH8A/n3
xzIYoJyttqmqBjmLYRgOltntUiU53F6b4DwYDCZObZiSBBrVnpV2DripcTzQ3SeapBMthEHEJsqq
JlEmdClOHxqIiieiE8e/xK47xaCghLGfpe4QDIyfaF+pEqTWDspG5j5yES0emnh3e9v+AeOvBhkc
BLdjDlaYiMpWdl81N/Npwk4eHKoIGmOu2L1tT/SZGETsoFXYRCmgqetTx4pfCijD540AdrlGbKRk
qPIFhjiZTSzyCGKTGMX3BqUEg0wJrV5gPNhkbq+FG05tzDBbt/ZxX4NVBjdWcg7z1wwse9p3LRW9
M/mfaGOH2bM6t7V2kfDOtJ8nn1I/mL50oUJCNGUhUqLlXlm2DSJ3BZNF77Qdka0oMGSLGDF9I2VA
TPNGdSSMRak/vrujNnYYSJCLzjBS2UZtrQfxgx66Zl3e9aQ5QzYzwMXs92C+rUBsjYrzrk6XvVpB
jE6Plh+3PyI/BbX5IQxwQNNZRrIC7aCdT5O3dHgvfIA0BmWQw80VurEf+v/SJgMj+jTLaQp+DRS/
LNRplVPoRXv7KYE2bhz0l3w/BaLsPA+5IDiHXKtC0D7Jtj6Mk2b2vYFnlGJ+kzFhPC9/INYOgrO/
LbAv6g5iIrlWwutKTQ0KowrmkThSK0IQbiXFJAR5XVsmIG5iLjESDVbXKjQ7jUZTh9L/JMeftjt8
Uo6y1++jncgleHBighZaMUywY8nvhqtSeZkWyhxsaZWTofe5VA7GIOJ14KHJ1grjEEWThNZqwMvb
ca/297goJ/3QE0EIwD0Gm7Uwpz3BAtcWmlSeHC14GxHjm5JXguPNt4EpGdXUDLDwMFFTgoFOcxwQ
ZYB1ygUrBzg7O0FbOjfVaeqmhuAMBA4Wm+HXV7sgjYykeHSnPulO77UH+4QObm+fuRgb7Dz4EeSO
xHSx3LKaiSYpSN/amoIZXADbpv5ShuswWTY4zMJLe4BmnRv59YkWmVC5RueuSGuXgjuLk1tzzCVT
jOOS5SpqDOpgQqkM0giR31qn2KydCYTPt4GJBs23jDE3jSHPOtrGcdJb9WcJuti+xoBJtTg1mtFC
4tTCeIp7t22Xx4TxXaRrXZ0if0mvGwJyYcgdBsv9gO8nB2Pq/bv1MSdzjibTmnqUGxblQx7uVqRn
w/ssJWiz+6IKo23eFbdZG5v4SHKIozUFgKpHLDeCOju5zI/yQ3Sm7I/1vk4FfsdFEAO4CMEG00aX
6+8nc1HToo5axI6h9byqrhlWPmpjzkoE9XMuHm7sUP/feEBCUrVIDB0eUJ4m69xXd0P+ePtD/cO5
ME0bUrgKmvUYkG/1AZxTs0xfXuWBtuNTCbPwrzHCe1EwwgUsgPt/jTHQq5tNSVY636yQ2FmVytGV
P2lcQkilIvOm6IbKpt6q2myWeaJtgboT7oc9uhz36958nP0cBEuiuhMXNNBQKYONgVI6MRiVW8Ru
Ux15B2mBaoLkmZHi2OulkT1teLn9pbiHYWOKwadwaUnWASe9Oso9tOLvZjQohT/+wIil0MlLoA9h
26qtWIotM8b70eztHaxdcrnAgqrdbTP8W2VjhznZONatFVOarXxAEthwc4wfOcmX0aGNV7M/7AZP
9oxgCSrZEXUl8wJvVEIxCYKxcTpU+LtXdSqJWyVaMWml/GrUU4hoN1ruYvOxWFtnpS3ChaAHi/vp
NhaZY98N5izJ8US8tu3csZwdTJO5LYQ9BLvKxaWNHQaXtDoetFQDCYP62B6gr4c8Cp07GX3ZGzF9
gojHBSXIXmCV69Qbq8y3nMxlgtIzvcu84iV8BEkkiq9QbjPuKSO1FuCqfr1tkkt/Asp9MGmCU9TA
p/z9E5pdtjRzig46ClpRQOuRia8/zej00dCBqSAnHCMnbHvz5/YiojnjByYb68xVanZo3xtbWoPd
ow/mEZ3U0EpxkeF3uoMaZBhQdW+vl3t+MB+K6WSiahbLG2vYiamFM+p19dx4kKF4zMzI0QvRaBb3
Q27MMAiD6jkqaDKcfzUXB9eF21mfby+Eb4FGkhpGVVS2Z3tS1DZH+wMu6vxjEz9pgyCrw3NtS1YB
/MSCuDtLNKu0pjHJhBLNvtF7UgUN2VMD0TXGTe9t7TAOXdmz1aM/FuFNNftSmX+swtCpsn6fWN3P
KMnORlY4Rd246mTu0Ebg9Gvvh2bl5LlyrPXiEq3Dx9tbyzsjFoRQMLWnE9s26NZsYoXRquWhtPGq
yftDiPaD1c9TQTjCLaBtbLDsmPWialLSAbWT/HmY/cZunTZ87ctAjvd2h1mL/yPtupbrxpXtF7GK
mcQr407SVrAs2y8sy/Yw58yvvwuacywK5hBzdWrCi6rYG0BjodHoXks+xR+qITRFgruHAm0MhSVM
nMrS0DKBnnso1D3Kbv80PEfPExRDl3vxNUNMKov38LPlqGujzBbX5grEySZGqpuZE8o/64CzXDwD
zHIpU5USmdYAK+VV149zw0HlraMA5yvlNDA0sOQwR8Ekp2YOxiL05tc/yh7EEEpsJZVNGi67Hz0u
2avM2hId6crxupFUTU6nSsqvtXAXjodgvplip+tuY5JZ0XzIjad2STk3qM3sxNou3RAru02U9YMx
wi9oGX4LRkHpQG4DjyZ2ppvKDr2BA16bO2w1pQw86oUmx/qI/NWYPrbJnZE+mtMHAoX1mJhzbQHw
pipkhp12RKtJBClzobITYfL2sWIz6AfBBrIsoGQEMQvjfanSpcaY4VLfuqOr01y0px4rV0aNbPvC
rcilv/oPD5F1kLuDw0FEnfH7lZoHvSG1hDSFfjM4GshKUj95bJ6lWyq8mriSG4GpDHnHkOcimyum
IMwDcYSJ45OJ9OTOKPVZRqWBfGNcaSV3eCKu8g09e3gza4/ioe2sjxAEmeieNk1cDmWM9v1gSdAU
ut4jGkqSwhJz0zYFW2l5zyOvn/ljTldmGIDKhDAGrSt9YHpU78ODiBZMEJi4gjvdzx6ef76gCg0J
VV4NxSasrMwyjmMoC0lautlbZCr62LDqSXOU4FcS8GqhNgFShai2ilhBVNjsjznlZUh0WKrTU6Pd
BAlnD2x+X8MdRyK4KKrsPTHuctmcKBf/1J/i5E4tvuzvsc2Zevs+m5PI0nA2Uf2OPvD40gk35mB4
jXzsue2P23t5ZYhxcujOB/Kg0nQmwoyLBg2nwSoJglF64xUcbvRLY5s/PG9lj4l9+hhlAhlQhWLH
X4ZHidcat/hMk3LxhzLC5soYc4zpvd7WWo9VmqGGldxnjd3xNIlUjicQ5gDLJrXoSESLL7S5sKAS
dacIqMEdh4sYROe2J6mlZ7FTyqmn9P1ZkQo76Bqv7+fPs9aczFD6VnftIez7Q1WmFyVFnlwGE7qm
Q4ZHz7yCUqx1uhpaufhcDrMr1NBjniNfLFrPRH2XZSTzKdcGpy8ScG1+I0Pkq23hd21xGUn4y6yy
2iED9MMNbcF7a3MO4xil1m3MO1R5U8GcqcsslCap8DaeLq40xJYo8ixsvvTjyoYtTZDaBcnTe3xM
2lEMjBEZE9EPfBW8fcFBOXXgyeL3iG/C/8oU3aKrCEGa1DafVdw21O4yKNdEPGg8adPNCVuZYNA+
DKVkCCOgfV4+ZDMWj4NSvCEwMB+SDInFpUCfsDwdZ0X/VMXzV7lZPu+D1daFWkECC9RHCBdxoWba
C0V0gZaxBnKHV51yR3+oXcOaHN2uIiu3m3NiWKOHl2rwK4rWeFB4Cntb0dy7H8CgmF6kZaHQCq/G
mZz6FmxBBt4gLao10V9A6phaxClGzr16yxnfWWWwrJVAVi3R8srOq46gMfXBG1CcZ08FGU3Y8qxt
IOc7awyYyfO8SIOCFDztXnntwH4hNprvwQghcHMkG57zzhiDaoXYdmJpoqKmBIEvmDqKDJX+Cifb
uuH+74wwmxkFFOakLrgHi/rtslz7mFNquD0IAz4OSUwke5hwo8jyoBpkPCMQ7ShUL0HlqEDBfd/n
2PiDyhbNF6VAY2HDOEzCWegexoAzTRsBsIL3OeQ7EACjWYaZJiMY+0EnMKGEIK6fwNChRVa/vAjz
jblwEGNzSTQJVP+vXfFsPn8qwrZsIgkhYH1r9ocsetyfrq14AyE1BNgM4DcKFxjIa8100Cva8jPa
VMAAJfiPKbyY9mAJjslJ6GzvUMNEWoMomvaHZFInK4GkN0hpds7oxmflQNzRozSv8kHjpDe2HMEQ
8ews4m0WNS2Ms03tUJhpFyCX3yffOjmwinD+rCsBx9+20ofKyg5L+UuMchhLEZGhcaWN1S0uQyhl
fVUXmX4VNu+JYqvu4p09BlrVCG3OPa1FG+3enf3Jo8rDULqy9ctktxfJ/Rfd1fRoZYLEdzYZYNXr
OSzmEjev/C8QUNumT7zEC35GL/N1gvqEZuePobN83XdNehjuGWXwtZvasK/pxA7l18G4jhmKFtSf
Kh5vF8HNeEf/pmuu15FB2FTQ4hG85X8zE8YH6QB6ZQh6udmJ9pnuD20LQda2GAQZS3VWxQLpIkFc
UIhM7Bm1u1qWniYwN+RxywER6up7M0mXdxU5EV0OVaVEB/RrbgUySVQw5l90zlLX+8MOZTFHRGjg
qGVWTCoVFaK3WDGKJSo2Q3iSj8rp30ihbOEiKq1+m2JWq1XFfslbsHCGXXxF72xqKd38fX+VNrFx
bYRZJrVNx2hMwRAkHGivvXRI7eWW5qBTj4CP/SPWcD3GvzreQdgrbK/MGe5OKJCoG8ukLPAu6tWe
GiRVKJUjLyW6lfSmTZ6oYMT/kIVigB+a0VkbjJhBGiOONyHaGqKrfJdlVnxH1TuEo/yQ/OJmjzZ9
ZGWWCYFJ06RDL8MXUWFtodEZbVHZZ8FHn7H9gdzNuxEyJ0A4DkYTvFIIE5eezaa18KrDNg8ZGlWi
nErGMcN4SGHmdVPQV1xRuC2VR9F4SVqVd8Jsou/KCLN9S3GOpiSk9RA/6BFdIDFEQgux7QJ5PZoz
V59xnz3H3LWi+/WP/bwyzLhIJNf/ofukHeIRCvyEW/mrgVR9j2Sbkli86qRNxF/ZY3wD7XIgvh0Q
WNXzVV8yaFfLaMLSra76ocdg6uTEcdv7e2WPcZBFz+Q4owVq473up4f4Xr2jHbQjbigVV1B4E4Tf
jLFlfrWU61I8oNC61PTLMIo+0RYnmc1PfRc+lmT0RImeBQlnkJseSnn1TcVE9RVbAqDkolDkDWJ6
Zb6VhC9T7vS8NPcmFmuUuo0q6yK6f3+8FJmmZ3jXlRwSns35VuSR+236P1J7uirLREIS9v331Wn5
j3qN2hl4mnWk/nsgHMPw/1/9DHoriZjQ8ZIlsGi8NyOPeYHTC5WeWSO79KqVLOGpaHkNC9sB3Jsd
NmAsjAHKSiG+LyNlgs4nkOzFN6qjWrSZLL9GT3zBg80VWplkZlATq65XIgT5gXZbov6u/7p/dvG+
z8SHnTYEtZzh+1rs5vFtO/y1//3tIHs1ACayMLpEKIIIa0ORqPqaoONdPC62cVLAFBH9yux9e5se
tzLHRBdLG7V6HOLWpdYXrXyeBidXP0DbBXfDtgEluobrFwOuuD9WshbjeT4QDqJ5I3d2WR5i8fv+
SDa3/8oKA6kg8yOjZs6SE2rnKLNLWbFnI/7QdL0Nhdk5c2DmhtHDSBbiTbL0skKyMvGpGnmKmFuj
MSVZA0evRJ+BmDkL+lAkkLHCPWS+iSVPE+5y/kvk1uKvjTBTNkpqUuDxCW3HqpsjdRXhDR55K5x6
jnajW3iJd0dUo/BwgWeWmURclse5ge6Cg85BCyziXl89FRkkAdD+tu8TW8wvymqELNO71OLlXyvw
xhAdKRuY4WkvGdpJvOFcvaifOnS1ipfqhBr+h/o8ntsDueNFn1uAsf4FDCClSrCkxByRH1Rwy8rP
I6+MieMpr1OwuvJUDeRrGgnHXjrlVjuI1my8FEh77s8kZ81emQ5WVuRCQTMdASxVgpfH9wG4I8jL
yBP32zwx1rPFwFGaimWTNvDI+C/djw/KMwisriqI82cvwOW78jN/fvjfRkbndzUyBA29JlWQfsUt
yx8r9CNOwZOq55+h2MlRoaCOzUaZ69HRSV6ZQvdA0RpU9Jiq3FIZbQmdM7nHo0ngmWGwA8qBihaL
aHz8f16C6Xf+HI4u4iEedzjCZgerKI8nIwYYyvfy4BRHA6mS7lAnFiiVHloHDBDg10Bf9bn6QBU6
tvWbZWYi82UE2cSM63dXJjbu+37UlFY1Bmgo1ckvM5NdNZQP+36yeY1cG2WmtWpQ0SNVI0g1Uy/P
LPkvgourYKuP0kP110DZq9BR8C+eEjeD97VhBqaRgDAnXKYl9GSOLk1cThCgpIlLEIN9pBf/3dQy
4NwZYHiFLiR68Qv5mAb5oUjBSVNz9cZpoLTjPOzDTaqo4xBoaDOp3Q5cXGBOxD/6J8OvMSje2+82
CP/2F8KAcNXnSjAQEAxEU+QY5nwVVC508QZE/77a3Ebch1UzggOl85qL4YWnweq9HKS49MLPu7Dy
BsREiZUe6BDqxrOXKR0y8SboOOnr7UPlbcIYHJYWU1eGBRed3HQi6bspW73KuYTwhsDgLh4d4loB
Y7+jJU9TfARF7f5+5X2fwYgmJyJ4o/CIWqd3YXXfkcnaN8Dbl2wxbzCawxhECC5oip82xoIt/yCB
jwZxIYip9q1tH8BvK8KAgNGl6mzSMsm5GH2tnL5o+nDoRM0uDN5LybYpSGwZJvoQ/iAtU43cFGp6
1pvtS1m+9H1hS8N1AFHF/pA27zoorfptiPGy0EiqNB7BsKPXnnwyvNIPn5r8OJxGEBBCHBYB0899
k9t+/WaRcTqT1Jk6z7i+zcVPFemlLHEE8te+jX8IYt6MMJ6Xh1qJajLcd+gVTgA/DE0QJ85wAM/u
sT82dvpIPnFsbqPPm03mcMrHBcw0IS2rwhkhugVIspuDCkKa0iN3vKT+9tZ6M8b4IglKWOrQxxmQ
xzQG047HGc12BPNmgDmE5m7WQHmOxIF6E9x3CCwyJ3Ggu3KPUnloUcRH09K9GaJNVn/mtdNxXISl
WTBLXerUEo/d4QRW3ay1tP5h+ID2D07Z3wNkE0kquPQydCgiH1fdQVPdHlsf1Jg8gKLFD3+cscgk
oQpNQcMXm7MdcwnETpQPVjbLm3Scz8mQO+YkPExT5c6TdCJy+Wuu096Kivbr/hpuBocr28wmMEOl
VvsR0VJlHDXz3mw0W0pOstJZjTRyBrq5ZCtbjPMXVSuTjEZmxPhO0k8o7RZld384m3UeqDz9PZeM
z5uBng16MuGNDgJl0Y/lUEJILrIp7QIodZ8TG3zTxNk3Sudob/2YbbAEYibIlHkhjQpvgKBmSGIL
CRtnmHgSPdug9TY+NmmbJfmEegiEL7TJ/Ua3jxBwOgs2zQPQF7TQ+YB6HYgXfk8oy3kmpllu5AnA
X0g1W4wg/ZfpnIwwb9FYqrOpUEyIRcJGdqHNWjkSkKjNaVEQVHqyl3uZH77sL5mxCcSrYTGRmdHV
Qt5Bl8GJ8+IxNhovgfa0niB5k4RZaLfCeJLDxZOU5pepCK4SGCpoD3XZksLBMbvJMRIIlofETTPi
GFE62kavWVrdqzapA19ql3M5qU+VPkKRzLwrE/NuMPK7cvgRT0F4lCkDvyjYgaF9jcT0ax/0HvaH
3ZndfUKkv9TYeBajLnIqNWnsrPxWZvEliyvb6Aa3mYIIvCWj1beiJVVK6IxNg4bA4mBIi60b4znE
p4wgae06Sj4lU28rDShAirAvLDJULqnLY1Wk7lT2ja1Uqg251mOlP5dm/WTm0UmW8qc2rdwM1Cup
0UGJcbjfn38OFLBccIbUZsM00S2jxN4iV96Sq7ahFZyb/Hboslpm+jtW0T5wTFDKGttluSZHqs1E
q1cDT77KXgcdXx4fxOaJuzLHoGmI8pzIMFDf2AQ3XfOg8YjKeN9nEFQFhUYhETzZNANBG6H51Azh
w/7K8EwwAJqWSdEnA468TiWnSDdPUcotxuOtPgOYphhAUkXH6icgmkpvZdTNS7eTXVlUXTmwZCv2
PtDitoYxVt8gEoZKWHJcLUfZryP9oo+yZc4FJyLiDIxltCjMhWhCjxOOVtcOrRVJhyblQBfPBkW2
lUsLtZmUao5ooWjRBnOVia8tX/Z9gGeCAUelnKM2m+lBbT5JbWQB7kJePm/7Wva2V17LplfjqLS2
GhXttTbjtUMXHN/mcfHrI60q53V0crya1SMW+lYldTKAlEt0gvxSipxF4Y6G2fnR3GUJnuPBQndD
6bimww+qAaehRSKzeTQmnHhDZVBAzAat0EokDodauwQytBxzGckfLX+WBemw7wqblbur819l8ABK
wF0f66haa93sU3z4hgdPUOvUtq/fdVZ+RIse3bCRa+INgnfz5PkhgxMI8upYqXBIZ+YhkJ6LwjF4
FAi82IMtzwyNCI9rlNMVdP7H5kop78TH6kCryJATPSh3oLfan1JOyK0xWS6SCbNUJ7CI4MJqs5cy
NC3SD5Y5+LGxcIxxfEVj0CIsgeVpg6SkqsZncP2dRr08FoEM8oK28vcHRl1hJw5maSvyopIXVQAl
WGIck/JbnXxOBajlPEn6bdLz+gJ5A6M7fgUfqWFmURHiDDEz8VdFGidRk8s49AcpaTnBCi+K0Kif
rmy1EExLkhbpCOVKriIECcAsVYGWWrfIXw0onnh+z0ErjQGTVEyMmuhIurbiVSB3bcIpe+YtFAMg
WZ3nfaoiKhLbzFLSq9gldqaJdiE8FHphR7z3vc1SxhWIaAyIZOqoxFKJoCK4MRGElT6xQyRZKDzq
nJQod7EY0OiaOZtRJ42ylv67phxq8zEarnr/BClVK9LORnAr5zkqeDJbrhw0u3CyZRy/ZPMSCx2q
kiHQELXgwSgSVx6T3IZSrK+JHZd2n4MlbIIi66syUDMMNjkujooU/ejSNgPTkRaLduoVD+iacpbR
WnhkdhwfZZkgjWlYJlxG8Sjdnebgp8pTltiSf1xHbCwPZNOKaBgREYTI96+pMi/onK61q3PnLq59
Sh0yWtGpfqZ5e95rMO841xl0wYV3NvIAZeHZRbhSnovUrtzqM41PYy79Am8RWXiJhnJJaSFWG0df
JDmxJD0pLVVHDX+0eObycx+mt8hR3s0sAy+d3vRZX2NmqW4osqsnvO8nL7g9+t1thfH11uzHDnEE
btKO5zQM8IxSDN0jSlrWLqdSupCUR13H2/06gzSxhmmLSzqXruTlIKES3OhZ8QMLaqGP/UHkoA1v
6RiwqRK9UHKaYkX4B6rcW7O9ZiEqp9MfTfDAWTZOmpBlR6izuZ1UyB465oCc1nQeQztGeUs8gccO
xXqz7sbmQxHy0pOvHR07x7rBxCu9NM8JSaldgHdxie6yO8mimlXisQNjmub3noay9MTNnoJ/8a7K
CQJfMzmrw1eUw6YcVRq6J5dEPymSPyuH/anlYDZLZpAtbasha6iAsvdbk98XnWzNwXdT5VVnbHVV
r3eewcDKIM1DCsJjBC035mwr13y2sot6woloC/bYWzmI6J6I36Ffixvo8gbJoMycQHMvDwHYAqix
PPQl/1BwUYFSaYPumuiWsganj53Pq3LgxBoGAzahJkI7VcAOUXvIZOnmr0UkFuhJzmUWEEuUE1ep
Q06nDc8mAzOZiYYrItaKo1XxaMUgEe601Mki4hsJqvNMEOImGS+JydueDPJEoh4IS40gkXLIS1bp
6450gpohZNz2vXU7B4yXAtrSgOJTtoJWL4Shy1XoZEWlFT4P3itryU3qp9CS/RJ45lVy5YPCO/C3
g7iVWcZ5y3HshYGWiSZH4UvrgwPvpHo1mFX53LXbBWErW4yzhl2nDpWJEpzRXrzg1PvlTf/LeJDO
sS/8Qj0YJHCoyE/lm1AwkQ812BRfOLNMb0Z/wN7qJzCOG5O5G3E5RBLkMNuBXzjlDUrDYpsKbI8v
vLc67qIyPhs3gpiGChIIoy3aYC0rP5e3laeOVnVecjBngNM7RQ8zj6x/E11Xo2S8tujETBPQIO+A
ysMKE7uXdUuvHM5cbmLPygpzTEZ516eoJUSb/ak9qXgq7G+gJHef3sjH1lnc3Ikf+SxK26mL31Zl
ke7Y1clRF2oXVwWcSDgUF9FPZzv5lB4SNHjMVxoj914EiWL50fD7T/+i+Wgz2FmZZ85NpZDmRqYS
4v0p/6x4PdqcFsNOXgYQ0NEOpEWxlsf9ieaZZG77gRaMk5BQDKrAfdhnBxDrc3Bu32EglvZ+UpsB
CYRMiVEMIEAiYJGv5lg76qByrlGbI0EXv4k2PzS0shebdEpBaBeh8yIy/Lk5xLwr8LZzrAwwU5WW
rZiCvoVWa6XfqyN4KX3ZpnFN4FSoNwVTnz3YVfaqFQOuH14OfBvh0J8AehDQVf5B4wwWySwKB5RQ
0uq/Ane39iYBd7Tq6FZ/ibzmPKDA10R5hYFKpewovuAVfd9ZtlNfbz+BfUvUi0Fb2g41rzr004iH
Tj/BxUNW7y0uAqDn5ony2+3b3A4mVzaZTRHpEPoKS6yr+WRcl59UFrf+ldvYF+jk6b3quQQ9KF69
ncaafiVPvDzwFsUYmst0kKqC11SDdPh79wVbjyGBYgTX1tiJ8cI+u+M4WKR069oJiWW2Njg4OPC3
uWVWNhmMHSSlM3QZ3AOlMTqBTqwyXo6SHnOolDfvIiszDMg2BWnCVMXOVLrREtL7FP2is/ZARtBS
vOwv4z+4zn+nEWL376dxEcIqGVH4/nrNSg+tPz13Z5o1xWnsRK4AjfkPAcKbRcZxQN8gCFFHF058
iLLj0nOiKjo7fxz3v2cPVKvvR6Sir0bJBMxedoHs6AGx6r+jy98ME1d2GPwUo2xseqokk4ANN7Lx
QHRIj7SM6kPFlCtDFGFXp1/VLsqsxbjU5OXiqpF2JLPo77vBvscpIhOlLcFkNMOMAxYEpNdCCy9F
j6vLXFqkmrwpGo7/mzkmIuvStmtFVLg7cnkXGp/QPWKKZwFhUVpxnGF/xyoigxKKkmZVP+ICIUe9
J+ng7hBLdwkyzo7dPuTefJoBBnEJC7nrcLPO4ocgfhF5OTTe+jCIIEVTXOQxuoYg0WqL5EulXiX1
3IGQNkt+7a8NZyhsD1kXD7MRUbfW59gdFsEPs8bdN7Gd23nz6NcLysqjzTEMkbUCBKSzlRypkFVw
jAI7OPzdPR4+ps/7FjcHpYFJSNJlkISwvKjDnJMR9anIfKSHrr1Tjfv972+PaGWA8WhNSEk74uEQ
5Qm9S4ltUfb8yi47O7TFmvcIvolxK3OMW5d5K+gCZRjU6tnOM3cg5xrF8MmzgloQw+s+VD63ssf4
t1JCyWeRUKM3hecguiwod4w/Eo5qSKqAnx2dmCzjKwkjQVVolrhYnpP4alDNoKVz9tdpEw5WRqif
rBwPnHthVAco6pWTk0gus/HErTTcdrW3cdCfsDJR5ouiVwXKrNuptJrwy9hzNuj2BXM1CMbXpLqe
8qjEAUcvmGhPsFDYI7ixnXxHsGWnV/WWf7vkjYpxOHXuzFQykXMqZX+WHxvxy/7C8L7POFjeq3kc
0u+3yVFNbpXp8L99nwHQHGLNDZ40ceJoySlRkkcxCD/vm+D4FluYUo1o/u3DGRfw+DKBxaR7aBdn
38R2S8zb0rNlKaGUNXhSwCVfv5ltetuICiv0pzMqwV5zjZVTPxY2L7XAWRyViagavRoNecTkGWp8
A1EUO+h5VOvUZ/8I2lYDY4KpSAgE0whQOBg3iYWnfCfu3VT6nmqcB1PeItGhrnanVJcyifQFHLQg
xgZDsqWSJ2Oe3f114lmhf19ZCaokD+QOdR1SMNr1WKJ5+XYWeVrnvGVhcICkRWeWFAfkZHGTKjql
kezvD2T7+UwDzZGiQQkHqcj3IxlCM85LWoX7N/9r5pQ1MmfS6T9aZB+6G6zMMZ5WS0OplxF6SMLs
MZYlK4q4d2X6i//0tLcRMZ4m92Iyd1S6KzL91Mq0H0kEVug4tufyqzhAKOE0GZfe4Pjd9oH9ZpXx
O33uwyULZhTYI0lAE0iSTyngeVeF10Bmb3SM5411oupVhFosUJZ+zgTV65PGL+LSberiqCXLQes7
wapiLbfSID0HJdhZQxRv41T2hhy0nEGhWkrc1U7R9x7opxwioZ5cDZ8qRTkSM8EGjRPLiNNzExp+
rCOFa0heLxl33Vw+lV0tW5rcPiJl9WWZovtWhfOTwFGE8JoHmtOFzbEr0FHQK2c5QadGhOYTadas
qSaHloSlNfamDbqfyxRVDt5T3QI/U0WLuSD0aMEzyaEIxAdNWi6yHqZWEbWnPBhndLh3T2Koty7G
9gmvaxFyoBGIx4PcTtWOc5ps7++31WR23jKL5aL0mOVBvYz9jRrwVQB5JpgDVwSZaNGCI86ZoBei
dJnXqYqvDiNnJNsY8jYS5txVSN4isEOyWu6fKuJNwvM+gPCGwZy70pKMRoyuJ6cOBjuVId2sh2dh
Njj3r+0k4BtwsLcWIdR1AUWb9GDUfWJRtllwffv5TWqPP5SH+CjZsiU/oyDVAbsM7/GYM0r2PhM1
jSjIFZB4LkKvayNbSTtwfPB4IbcPyd+L9QrWq2MlyeOgTUygI1HcJfGEidhGiGwfj3SBNxwGIqUm
hGxCCN+rGjz0nYrGm2cOfzn1qx2cek1LrYbSlIYwlho0tCAAZJHps9bnVjPem1iy3Ivrzt53Q97M
0RGvzFW1UkYkoMVz7UNH++zwclkdCuG4b4azm17Dt5WZHpWwi1AhFd0GlwkPEs3j//Z9FhSaHF1n
EuIKMTtJ7W0pPvxv32fQYJm7FnX2SAYuKigwSmJLoujum+CtBAMIad3GJB6wVeIitXrN7qXGEoLI
4gqncZz4FTFWa6EqwihUJu5hOkrF6ueouuNy+m4nT99Q5zVHvrJRdYJQ5QUGo/rpA9jx7ynnpHIr
+T36KZNT+kx+7s/eNs5BTYyAeOVVBfm9I6eVnEZEQ6todOkcyRN9eg2oT7UdOTNw7bF4HhCbNZAX
sWiBk8xxkO2s+5t9tnSlH9JcaUCl5AzmMe8CS5pjKxVBv6t5ZnHo9SfQlIY8ctdNsFgZZYLQPs9U
KNYj25FO93EDxZnu61Arlmz8QM7SSRvOmbXpoitzTBCap2M5JjpqO8YatlBk0c/QrS0gbVly8IJn
iQFaBfI3cz3IiNaKc1tfhliDLRmNS4d9t9nEpdWI6N9XfgpNlLLTelzgoEE3yEcSf97//nZKYmWA
wVfRNMNIVVFbPnizq1ykw2BprnpnuIpvWpIrHpavOa+caXODr2zSyV0NCgJWWqkHPYRRyM1gfspR
1p5yisJ468PgbYinnYnE9MCo0TthykcznhEzx74Rhxxc3H5PWw2HwV5RqJpeptoXg6d4o496N3sB
m2ZkZ+hBaD20g3kyyvgmUDYmp8BuvP0l5LkIg8tQEymjMkC164DQWRlza4AWzL6JfwAvVaL8vDJY
15jphBxWoeYTngylq/QoecMRgg3QlwRRmWt+ah3ZI0+UqKzxKQP+I48FiX79j5AD0oX/tc5McFA1
Yam1uMqKS4HrxklYUCzZgCly+pwMvFCNO1ZmPtO8L+q2R0JDRqZmdlH38st0lofRC++rc+/Vf/Oj
v+hu+ZkkVs1Jpm7Xp70Nlk1GDWPelPKMDUkLibsv8S3t9VieBZs86Z8mO/7U3TaoEMM676/xdoZq
ZZjB6rJuhAQ9Wqh+Oc1IThZOiN549OodNBfIPbmIkQ/ls/Jp3+z2Rv29tmyGSqrbNmhnnBDVokHH
3PTDYPEDdIZlEq9XnmeKwexAQwUakZCnFqtzND8EoR/GF1Hk8cRtZ15WE8lg9twXY240sNM55WdE
lD65VR5ooSaVYZ0/9KCwssYAeBhPSVYs2Jo0P5GfUl/xQZzAZSLbxuy3daKTu8JstY3HeUkR9us1
2KT79iLHo1OUM+c6yPVCBmk0pR/JUuDJtAHVzXyLRIEOQgiaJF/QllicVHQ8efxqt+1noNU0MhgT
G7M+jAsWjRYtU1pTMLw9/+gdaJ74/WG52/f6f4jG3qaTAZmkazrRHBENTnP4qEzqc5kgYkH9MGig
T+NSnkHI8iDr8c0sGRHnSrVdfP42VrbfCp3yrWYSlIDHkd055Lo4glXegz42hWbS6CQH+TG+oyoQ
scNLE3KgnG28mgbw6BUDsmllZAfVbTudRPUHMk7jM2eC6WbeOTPYpqtYHnuIceNZoob8leimbgBW
jNqh1RG0wDbnwfZmTcFqThlwEYY2M/sRNbbJhDqmprfK1jjoyeBMYucWongKiyCGKEBzyNKct2k2
M6Mr4wziCAkpSSYBusG48EAJlcQjanks2sXJW0AOiLJ9WFkgkjKlTPNCkthTdxzjwRL1GJlHzhbh
GWIAZ5HSauwrhDVCc1KhdNTr1iA+hWbjcDyFXgr2PIVBnLyPaXslLkaq+G0JH1L9FHYXHdWe87WK
kR/9ZYqOoX2ZuKJEHLsM4mhx3SwVoQd9oB1mdbT1QeT03m/PIaTdJZXokAhkzoY4lmvANG4PVXYt
0ZVAwOjYhb86NJjtTyKFqz/n8M0Qs1ixos/1kuMFjXb4937uh8f22HEPoX84Hd7sMGsFXb1aGKii
V48YRULjTG0Lt6+MNw9U/RakEY8hJJQ4LvIPEf6bWWapmiIpgyIAmFDKoOqTjuNhgBhA/ESFd6ND
7Rl2D+ZrxMGUBlT7aRacX0A38N78MseF2RuCqeRIV6S4T5BPcve4v37/ELP8HiGbhR2FEBkkmgeV
/cGpfqan8ElF+WX8NXWiE68fgeOWbNLVEMR5JBoNWZLAGiPDnmrT0UDprfK4aDjzxuZdO3HU8QiG
VFK8HIz0vmz9/Xmj/razLq9RxSoqauRkbFsoEzqTItjhdB90Nzn5rvencPy8b4m7QnSoK1Nypy/G
OCAAU/0RVFnlfWmntuILfn2NHV57O3XovXExwBEo1SQ3oN7GY+58MHSoWVdjC3FR6G8OhVfOykM3
Rj84I+RNJgMiWqiOYIDBLoMPXtQRXGCSFX7TIVoZ3kg+4pLWUuzUi0JuryHPTRhYCVNdGAYRy9gI
1071ium4P7Tt4PltdzH4Eai5rHUVHH5pb0byK1PutY53R/+HkPLNCIMRAnRSe7XC9IFV8dj7E/j1
jFMC0QbedZwzGjY/O01Drwm0eX4K/Kw8VdlJT7/sT9h2flb/PRg2P2sscpDkKfLl7al3/86qTJb+
c0Ldvgme5dDjxTW8/cWSA6udXEJikULsZ9mG6x3SG0iweJJbX/lFObwpZKJFJSf61GuIosbopp2/
pNmlyx/2p5B3aMkMYCzCEkZmgGXqPHqjyZzFW5z03NrxvZ64pR/7+iPxq1OhofUDKYXEErz9n8Ab
Jf37CrKSRFAXA+RuzoCst/ZNUrxm+PQBEwYeMwzVAHcb2zZI6iiTZVVHRx1Jj2JLX8BVAJbGwfnt
pNDKDjOZphSVKsigaOUWTY5Q9o3ga+7WdvlLyqG5oflU5hb9UEfkhJobvL7vj3PzyFzZZ6ZSlyO9
iUZUv4wY32hIFlm+hwNIWgiPrWL7JrwyxcBwqI9SKAl4cau+UD4OqjnTnI0nuvUyN77y2DpfT/s/
zpqVPQZ8NWEojLbAmyWVzGtvWypF9AVVKugpVzl7YvOEWZlicFiqBULSAVsiNRO7iQxQX0GWUlCt
pvox8k7sTe83VFVV8B+ckMmnhXNtZkqGNuj/I+07liTHlWW/iGbUBLcUqSpLV8sNrdWh1grk1z9H
9TmdLBQm8W7PLGbTZhkFMBABRHi4ZysaEHHi1dnXBU2X644hHmLZmGHPm80hi7LYVMF2gPLvDzbJ
AQmuwEBp1vHNYxymt1Y4BgtY6plgUHdrfcEIi6yYIfbNy0K5YKbFkeuqE85giaHLylPwZ+SeRiVH
kJ2w925yscKdwFVd4rxjhEgxPa7ZY5vJqBFlBrgjphdAuLQVHtFGdKrIoyObDZH9PneujAZs7boG
6ElfHgxIHKZV61/3BZnHcScJ3m1ZEIXELIB+O66fFaiUUZm/iZ9gG3/jzlBSDHamDiB9YXpeTHCb
3vRPTCZgeaCdtwTTU514UVjKBrf/IQRfHIC739Qj1fIhxjudGW4ewCF8Dy65HRTuDtFuAiFFE65+
9lQHyjGtA3Q2r28u+/kr/scXzRjdl0FB8I4aCz3/xoG1x+FWdrmSLfNdhaxLKox04BpXL0zr2Ys/
dkfnBmSDx8KrwFOr+ai/nu3P8f8XW7bYhRziuJDuUW3+HVjr46ilFjqo1PzRNmeI+3p99nJ9J2U2
uMCY66urp6DJCuoq86Z5R8jggQ3xuhHxabsshAuLa2tEmclkjvv8LiF3syprYsoMcFFvbIbGcBfg
r2h0WzhfnOrp+gLE/nZZALO/ieuQ9opdJHw2rzsctcPwOmEhn9AVN4DBi/+/L86FPVJp/WCuCBrL
iez7pzwcPg14+f+eCh725Cl5JOH1pckcgIuE5aCZZK1xmVJWjPcAW0hzlBnGcnfdzKvSxvsje1ka
Fw/HwVbGOMYjAoSzuLQZwYSeQo92AoPeA4WFMUsXpLRmUECgl96CQC32ZC/pf7jeXP4ILl7qTguk
5oiRfYb5Z4ppK4b02jMjNpNR5shckouQVrU6iqPB50l9o/VPtilJwTJf4V9+jtp3IzHxTjae6Q/7
VILGPf4wf+m+Rzvt0X0kO/VTqv07Z+FfgooJxtRUR5m0r/8T1WfXaTx7SiTBXXyF+fOR+MdfNoxZ
XBFU7w3wC3TtwVRQjcozL8skVW3xM/Ny3Hh1mKqpCUocyGJsxnH+wLhQnVt9Z/gYwA9k991/uMtf
1sUFETqujW33cL7mB+OoaHZopfnqTxOsgSaba5YEXXagrhw4nkV7yXJTyUFWGmjd7Kn5+stI6INT
Uz+iFMxmstEQQRwxtzrznL/bxayBwBbT/Xavfo4hsUNjQNNUXZN8NMG5gh3oYrqEYMKSJ/sYJlD3
Kjp7ZI7zz1jp7rtYk1zdBDtnEkclDhu0Jy4/a29gsJGN2wOt5Lih1Rxm7WZYO18DsVBOf1yPi8Jt
29jiUuMSZRldZvTgUpce9UK5792vpCyDf2eFy4/UynVDHzGNmDjHwgg16zMA5X9jwjQ0DZ8FPCzc
9zdWC5TVHV5YTYZ3Nyk+rfOwT6fy5boZ8bf5Y4af0QelojYkPap3pet300dH+zjHB6X8j23L3t4y
S9zNqMuAHCgpYMJmHntrdF9jpGH6mS7PnXK4viZRtRAwRLZzCEamys9VtvNoGCRBOVkt1k8jG1G2
VC9ZwUNtzaGlRl6ZOY+Z0e6pIvtsopQI26jKuA7gRCY/MDgvyQgCAqQRy2PapUwSuAHzGaKUdAJb
BKd5Y4ud7c01aq3sVO1z2Oo7zznmic+Yetq9/QCmHveDdeeAtZ3hJeQ8C8KPuVklO4Yby1aTVUph
IvbqUestxk1CHmlre5F2Z0yTJH/JbHE3qrwoIKCrIBK6vRWMir5b1PLbXIGgmtiPSWlLzImymElc
dBU14FnZ/96uTWkNY8Y0FgrmACkhl+0MB8NFFNqL+iH5JW2us1jB5ZWtOR67mujuUkQJ3l5slgkS
Fzt79opPbOTYPgCj8Cv+JDkdwv28rI/nW0vcfiWjjaFgRvFvonYaQa+m3jf3EF4K8GIBS/ZcedmH
RfbKFGXsN0vlgvPQqTbRKTqp5p5JPeWPgMn6Vsg0woB7Sby/uDO+sceF6czOp6xyUKNVOxWj9um5
Gfvv13dTmG82m8kdwbjT2qVhtA6W9WSWX3JrLy3eix3EdDHs5BiOxeMTDRq7icq4qoaAIqJoXpR5
pW96PVR7VU8JAEu8viYRNSb27WKRu9aPxuiuU4a5/tln7TimWmOjhQ9XsRwPHU1/CShEwTu/us1a
r5ehvkQNkjf2uRNIHXNd7QwrXqLQBnsd0Dugr0Nd+MMAcXD9QO6ULzJfEZ+KP2vmoYm1UZVQSUER
urcaELZ0+s+sBhOo3gFJbgADghqJZPhO9OLYLpMvopJh7as1fT2IwxlahyECTRPanr6rgzyIgwYj
+sZR8m0l3sRjEnNtKKqmwUgS3SUPalgE5S/T8DrQnIEBzAe6Vvl53SL7WHx8A4eB47qgJzfBc/A2
nI4aBLjWGZONvZNgZizuA9MpwhIyEbNRPU1xA0iYu6t76YOOHb1rhrmj2SRLMyZs8nnG4z++KQIK
DFh0WCErBSrCoNjLWkLCzLFdKpcVY6IbPehB2blpoDSS38Qn+7xCqWh+lpMtSK1xebHQ3MYtoBr0
+vhmbRvGLdXvnH0NMKvseIg3Ew8FzbJdtKT4IznM/+2LkvFs918Ks5UEHYkBvjhXgkutUmqUwCfj
p80GrioZv4fYEf8s4fXmtrmzAIToVEYCvAQDkxoHdGKQY+VFJ1FGcNWLGS7JjW3Xz63LQGSlr5VH
jFFMtmRMTWgC9XTVsUzdxSX37ZHKy5b0E6MlmJSdjXXku8iU3aFF8RDa439scDnAiZuyNpm04LRr
oLzlfqcHN+wOkJbZQcT2VdsEGrPgr78eLYR3hK1dztGg3twuDtNPnB8XH1N+r9Sl6jOENkFRyGQA
rtsTOsVlmUR9u5X2uuYQakPJQn2tRNrH9TQeQfss2U5R5RsXyj/bSbjXz2RHNMfYxu9nwXSMbted
tUtPit8cbM/ZR7vuYO3tXfGY3M5SRk9BBeiNcc4lB+gEEpLj6eUoH4jxTOJpp0IWZ6131zdT4peE
C/VlNpkuSO8AgO2nG6Xrd+OkNN7oao/X7cichPCh3cqUdAHwBFcibWf6BphtSr879AGE7gD89WQD
7OJYq1kWY5azHYfX99BqqoKiA33c4hzfoRN4UPzlwcIdCG2oQAbJE2/jxRgX2GmkdnkxoISsxgr0
ogrzS2UUN038H8kuMp97lyA14qI67qId8rrLm4DY5pFF3Rwl1eRVuqjcY1QuaDzdQ8H6/w7WhAde
THEfTFtASkxbVDNI+XM0P3Wp7UNWZO1kSgDCLLKxw7Z2syRqdvk0xXi7pf2uM+8jW7IOcVS8rIP7
NFbq1ooLUTs2iuoj1XvEzryKfqHrLZWSQsiMcWG+pYNrdyu8vGosr1VCvBI9Jzprzcdc1s//Bwe/
LIwL93qXEAJFvt8jAi6EFpOddcdaCOVOebCfJJ7Htuma53FB3tJNp7dqeF4TxHfR3vZ7iM6Xe+NO
/cwm4pt9xJ4W/nWrwmPFsArgaEenlQ/BGDckfWnh2xmlEmZ5HZhLFbpZG143I/xqGzNcsO1TaiRZ
h1a7lgHOd+qSsHQrv0mfqewaIP5ohu7oKGdZLqqrb729TqKhtHLwhy14p5kYpZpunJD6jHRHnkSE
R2tjjHP9IjOQR1Ic4UEJZvuszj+v75s4qG8McO4ex+moGA7u69m5eIFi26H0+112p/nsth5Lwf5C
d9iY4zw+q9W2jRO8vgxt/mQ66ZFmFqAdbpF71xcm2zjO2VtliQfKmJdt8rzoN/H66V/9Pi+hHacm
UWI2h1xM1cvijqcqciQ+LdkrXjjbVNZ+WmzUu8fiZPW/hjVMsu/XVyG8iF0+h8sdm3mp0kxr4cvZ
kd3OB7BWMsFJGQRBthLuilLpmPOaJ+RWax3CoiFhvuR+VskGDmVmmE9s8lCmEErrAW8zU/88NPux
+FBq365vmLB8ALHy/51+l/0NWxuZU7kGs9HhEsRCdl6j3cuKM0yL1A0m1H1Lia9JjXJRoM6cwbIK
fCY2wWmdrV33zNp8Q+icMBV8MFGyNGWbKZrpMrcr5SID6Wej71qs9HdNvYdEfLlPv5b7LvPz8xyw
6U2oySrH5Ul5kewyc4h3qWqzy1yYyBPV1ImOqNR9HkPGbZaG+pcCIILiCZruO9l7RBwsbA2NOAsX
M4vzT3WMprJh8ojF+MkpqpNTxrIXlvDaZ1xMcL65JmgrLb2K2v2Q7ZsOLNQN6tyx6mWgT7Jngvpi
edB7ELa15j2ERffXd1R4NMCZaGjoa5noB7512ymJKto2gIqVw5PbAe9UHCf313Ub4lxiAppn6JaF
qhN3NhK1n/tpZF8NqAhnl4bAeWLW1/ZWxuz/rB2v2xOv6WKOOxXp5AyR06NFMbXHdA7tKPX0UVqW
Fd6aLMMwXF1nNzXONxywGcwtc0XK6AygqzPdFEBErnd9UL8wDiHnGN9L5eSEHS3XwqvH0lWdaHz7
Nq0GrSlifDDnmQaIz/fO3eBZ6GiVz7Ieu3AfN6a4JBCnGuRjezC9qP05GW46CNG4veyNIN7Gy3q4
bYzSyZpzNp5aWpPX6SEo/L022ReT5K0gzGibxXDnzMzTtTLZYBWrNzHkL5iy/jajbcxwrq7Q1Roi
1ot2jR+t6hMrCVowdvyFg2+McA4eGUuXDQnWYmdH13kczZ+z8+W6CamfcVEeIzl1RyJUpllfarpn
tVMCzGW9U4JWksZkfsYF9cnsstjp0TiN6Vdbv0m1j9Ys+frCQL7ZMS7MFbhogDwDh3WpH+pl3yuy
7gHbjneJ6WLgXd9wLlLqpDCgP2pHy2N9kmRnPBWgNhi8wquP9JQcspM8GwtXZgNpomkOOIt5ZMLi
JrSvE3TVLQ/KoHeYV6zB8zN4DItNv+bBfJNJUobYNS4meZQCEO1rbeX0v6Xu84ri7YCqGfAXj7Li
i/DU2gbEbzQwSyLMvk1PrZZYaWfh+ZYdIV62mw4jZMLlVWLx221jh3NB6Lm7SmbDzvR5Cn5XlMyg
+WhAAU7eK2A/9s5XIHSBXouLCM6DEgpzgBTEVAGBQ0fP6YbnyNV/5Fb0UK66txaj16U/JadZeG/a
mOSi3+wqNi1YxWw+UaAg4Jagb4ieNR8jJH7ly2BM4oy/sceFQWKB7HGiiB7q4xDgnobEaAcRFAOW
oIAYiqxHKYwgRAUvNASSWF/2rZtklABlNGB56zR/miN955jzY6H8BVG86W7McF6Coa1pzlugPG1r
CdzhhhjNvm+pJLqLcO9vzHDByo6WeM01vO3Hxie3c+GxYkLtTwcae9RXoWee3bmAP/zdwb6sj++6
QgJpHmoTb+NpV0KOqNwPp/rI6vzy974wbBHHdoFAcwzzXR+yn3MSR2hqt0Pnl0n1nUrBAGIn3Njg
nF7Pi6rIRtxf0DTBC4mgfREF6oN7u2K8CHwFkrgoWxLn80kHJlIXQ2KQO8y+DxaklUrVNiXOIfb0
y75xqb+0+lorHDQPmtnyhqx8mPXKL5pGls/Y3e5djNrsHX+ioPYwA5f1+2WJ9w/oecyHcYe2D6S4
ZDotsp3jzpU7Dbm+KFhUO50t4z7XZUUf2a5xJwqaQ6Mdq1hNNwOGpqDBreY+GsT+9TArzFaXTePb
V2UcmWivoN5t7qF0H5Ij62mWO5mjSVbDl06dNFLXAlipoCef2jsyvtjL7vpChJgP/IJmmJjO0AC0
fhtQSZxr2cokMWZIk7F39oSmjhKaz9DJZtJk1V6GXhe+AzYWmUNu6iep6nargt0LCmevRDso2pDo
20JeJAsT+vXGDPfcWIrR7pMZsbU6M0GWKsiwtMFbdvauhGLodWvCD7UxxgUgdcqi3w8oF1hvqnxW
raepkhSeZDbYv2/2DRxJdtuB1Dtwx/2QvWj6KWo+/btlcDHHQPmgzZoGbRZl3BUZtLCH7smwqITY
hoWUdyFns1tcyOkpQN1th5UsQ3ozu+csbT2neC51GmSK7PkubgFvrHExp6yImTgAHgbdj/X1Ad+c
GQpuRS9xALHdyQmZTwy/mAgwnjyStYq/mmk5qouLrc4DONZyBbaDhdc2O6hW4JSH1t5f/2ria7r7
xwaP4aBtnPfqihXmr9hXzSvuGfbVCOUNdfGnu5jiwoW7QDhlcRkAteq9YYazOy/KvHq67hv9HFxf
mDBbbNbFRYpWr6xiLNEqqB1Seklmml5bJsfrRiQf6PVusTlWbRPbiokRl4Bop8b81idP8/zruglx
xLtsGhcd6qS0iJ5hAM5t0JdfuzT3WiDe8qbdV2r6NyAV3F2B6cR/Fg9ScQy1sMcEZRbDnMJOf6qL
YWcktSQBinftYoU7VH0zaHNWDKiJZR/K8ht47/L88fquCUxYqqphzhmM4Dbc4G28660CEPyK4JZV
/CLa4+JQr18kp1N0dN4Y4SJekSdNvSZIfzHjRPQYRVtzWHZG2NzKSsyipydsYSQDEx9QqeM9rShm
Xc/M10LLDFUgVpqij2yKWj+4gWyAWnBDgTFiYOxNU6G/yx3UBHD7ylxRnkoty3ft1Met9dwn6jGC
UhCEDuoPmWr+ApmcDFAmuoyDFQrMYQTdXvwF3HebaJ0PionvNgTNGbP+QfWMKjAUBkof4KxjdisV
Pmdr4fLJG4vcR9STQZsUNiwOpiiQH6ehG5bnCICKTAooEjql5RLLNAGthErvW6dMdKdRLUxvBPH8
TZ1rL1qphyf+//10vfl4XODLRsMcohoQtqqAloHRfaFR9NJDzfD6CRMEcwsMNJDywLiGrprcZXkd
idv1mBsKUpuA4dXcm250cMGMcl+M4/N1W4IYuLX1btQ5i/tkmsAAsURLkKnZc1Z34QBlh7Eorb/Z
vsu6+HHn1aWuY5f4SBpKwd6QADLU2be6KSMKEZ9ozdKAOrSICo946w0GxHfGIoahDhBx02920/cc
CHF3X4WA1ctKZOJgtTHHBd11WV2kEjQBE9qCZ1s9ozx8zsvcV7Op9LI++pxR1asX+rMurGPUObFk
Y6UL5jxGtSH7pM14vyVn+5GxsiUB1Cgb6Bib53QXSfxTtuDXq90mN2MyFKAOduUlty5qI9Cb8aMz
48/Jd7IWiDBeXvaWHwmd9UmbbVZpN/fDsYCWMHvRydWDBVcafCAkNACyNWQCLjguSttnWYw5uVo/
mc4Zw3LXj5kwPm1+nwuF4Kck06ygsBMvAVqRnjKHmSurW8mMcG4/mLphxRErTWCIZH5xrV2hPP27
dXCubitpmq8EkO6yfnCWH1MK9QEiO1CydXDe3I9dqU0N1pHpmUdN+lCkediYMhSjxAwPFIHmuVPX
LdaSNwMkbkB9TPrQbKnktix66Gx9i0eLpKve0mrFRFN27I7ubiAQq49vme6xs48fdK9Eo6AOQHO1
j75WH/6iVoH3jY4KC6rBKOIbb2MhVSoNXEYOanDu0Rh3TnUTd5IcIo4HuoVSBcSVQRvOZ98qrtOE
vpZdWJNgPayxZ94zIEJyqhTvuguKLzLo+BqYZATSi++Ydw0p1ZrOjByEwbxY9Mn3v+M7SIt2MtEz
YWi4mOPdBMi4Mq2x5sDsOn/JuqM2tPvrSxJ6oqFD8hLCl7pucQe30FA9N1mrb25+LWiW592tW8n0
4YSZfmOEO7qtueSxtQDqE9P8ZWjaUzwPPlRr98ZgSq7vwi1DWx4wPAc9I74zD4pHKEHM8AcbB3dG
xS9xZFqu4i27mGB/wiYFrUXbOlYFJyjal36AonV+LMZa4moiVgl0vXTMg0PIA5KknGMvsJAsPYpV
3WeqebPPsJmssPjS3kZfUr/42J6XIFzRWWQK2jlorGSNFXFqNyEkYoPX1VT5Bpw1V32kU1aWO8cH
54aVR6hfHpNDt8el/a8uEhtrnJMkilrOBRO0mnb9RzNcD/TR9hjkMDvJmfHEa0PHlADgqoK6jX3k
zUd0mjgZhhprS17lZekhPmNoFgOXrOEhq2/+g7XLA4iLhJBOXowqg1dGH5qj6ZfgxUNV0AQLtn6u
7/8CWffm8cM5qEGMNDNjXKyd+WZsPpgt2sNy/nnhMbAxDs9Ucx3MIr3dQRQFSayOADvGd9p9c0zA
VYd52R/UN3fJE2RGd5VUGVx4I7uY5BvtmqH3RV+zXoHyyWpPFn2Kh0Na4qLbntXuaeq+Xg+OwmCy
scedQQe4VDqvSGBGf4wgPjxJ5ENYcH33St38PveoW80FQCI2PdSQxTO6T+VyNy5nQu6jXhIWJR+L
b7nRaBqUjgLm7VSqD/29h0ldQrShD9c3TGgGfVgbOGgXpWHuVNnt2lhgyEDrt7rL89xzx8Lrcwme
4xXW8G7bNla4Gy265Pqa6LBStDTxyuhsN/SsDctjVKo3WfLgdu2NVs2qp6mg9J50ZfQGaxo9pUS1
1VmeZuPWiuzMt3JMPlb0x5DbaB6zIY/JL9p+9uxRD6e0DclMzsPoVGFJzDMa9ofJzkpZ3BM62WY1
XAbuZqXCvJ3NXozRXoM0jpX5dQbciLqz/CwkEY6RdPKcBZxrW8gF27rV7Qk4ckDjn3/36GufSX+w
Hv3gQ+UxvO4XsjVysQJju7ZGWqB80gg8q6CsV6dKwk4vcT2+4l1PtrnWDYqclZsHE+jV7aT7WFnd
4/WViBr0KI78cfHXC+kmceSu25k9ykuBk3jkcQ3oS36KIHvtrXdDaABTkT2ut3LciGQHXzPMxqym
gbW4nTCBMhuPtv5Jw8CLZGESl+BrkXaRrGrHqMxsJhnW76OHOfNsHTcNGtbBfOicsJd8M3Fe3Gwm
W/VmVZhDjvJ2RQCkP6YgPbT74aDfM200aJNJuXdlW8gFpzrq5tWk8BAleSJD5qeDjLBC5oNcYNIU
fCNnxZ3NVI9ddayqvTVImvMyE1y00JwoW4sJ3EdORve2nUBkrQF3XimBJgtv7A6AzygXG7iEcheW
uk+azlawEsxkeob7ROiXWPtIkr96GTjg1EVJH4ypfK9ZXRxtchfGJdmfqfbUJpnv1nsML0q8W7xt
Fzt8pu3mxMaQCWrf2bGdbkl0q8z76weIhcz3IfVigtsytWpsLQdLe2DTr5nyZU0jT31IVRTBGtr8
y+Vw56aMBpCl2EhZIBGlzknVP66OpGkkmi+wVJQwcT22VRfX/7dnk6J4YBZsCIh8GMOvK2AguOB9
IT/zc/7QPxf7YScbzRU/5i8m+Rje9UpSKhourqN911oPjv5CFcVTLQDVKOYLhgcTQlnjr+HL9S8n
dHa8sUCfi2lxjW8r1UVjqdRAMrSLMGuDAlD4OA2dRVYrFZHoYksvhrj4MM/dmtVgUEc5Rr3rguaV
KQ1EHushOlaZzwgR11A/zF7KRHFiZP84kG2yMApu/gYugBhpHtUVC7mQ5AuGNDurtSu5bApNuCoY
nzQ8ryw+k8xx0Ud5gZrCoh7V7utQ/Lj+vYTPgM3vc94fVzGjRsDvQ40bxNG/OSv/sjC7McPlC7zz
cX0dYWaN91b5UFiSGCuMSS4gdZiDtHWwZL09YFrnRLVZj3hANT/d0fTTfp/J1F/E15WNES7wTXVC
BsXCKVZP1i4Py72OlzUb5yP3ZsA0A5NTdjs6fxOfNla5WGisZg5uWdS0p/axUn/o+s+OyEI6c9R3
8XZjg/OCvrKNJJkBfnbt7ypIFBNl9vT4x7z+IERW+BN79OVTca5QDpU7grEMCG90j9IeQCg0c647
tQh2ZSHO/nEHLjgkU6L3egIbfTicwfm+xzxJiRqBDdQV+pZf7SeZpOM/mARPvYoJIE1/1+2zeq2I
7A5Avx3dMYat/LH7BB6ovY6nR+On0sqEzCLf8+un1IHu4esioz3TdTRBFM4qIWPA8NbVL+OLTHtb
/O3+LPJd66+zI6VnothVfq7pvpeJs4hm4ixN1VjqQCnE5lt+zkR6u2LhLjmaJ1YUxsN0R471B8VP
oHyGR8GwZxKn4yGXsZaKIuHWNPeM6zAzHcULgrm+j/YMtNtDOHKAktx13xRFqq0Z7irQlLQCaBm3
NLz7j11kfUvmJyDmJfFQlIY3VvjWnkGJFkXsZTUpj+MCaTMUVbX1y7BI0r3oora1w8Vdc1X1bGQt
2nw9NvF3E4Dq6aurfTH0T+QvcD5b3+AZX9uyVSvKPlCzPKzLOZ1a30x38Sh7vYmcfLsmLuDG89IY
a0XRHOsekuFMZHLssm/DBdsoUya1YZCoZhhPU13sLAgJFgsKs3hPXXc24aNwuxYu2EZmYUdDNP2P
t1HD9UhBC51BcJaDTBdCcoJ0LuoWg0J6rUamMuzyNsvGW4qiKVE0XzGNG8ilfZgATMDMnewG/9qY
4tMXHjxgpsRFyQF85G32HwqqobqOsNR8Xnxae91Lc8QNtMVqlwZQf3dPv5Fd/gJyt73uMXY5WVFG
fKovfwG3dJLrprKARCtoyl2zfldoEMsgt6IcvV0kd9mMrL6wigwX+glP7uxmWguvBJxTwWT/2hFZ
BmV3mWtbykXDVrW72DIwHqmeor1zwwaGjJMBZj5W0x/9v3LTy/ZxQTEFAN/te4R91gtk6rmM9CsC
T0eFTqDs1i7ZyHedwNFUoY+F96uxPOjLoxJbXmV+ttVzp8uaFeJQ8mddfM+4a+ayQgUVQ6YGebI0
5QZP9P2/2zueYmA1ukJJ2FAwGzBkhHDlXnuiPpswyH7Jevri2HVZEBcbaa+aUTLCCSNwIaVFvlPb
OhwUp/HmOJaVc8WHCq1oghkv2+B73quGvuRcYrZFW3WIHaEr3CmPWS/THRA+lVH0IzqIUdGO5jvR
ZFVRDNQQJB0d3FzuDavfAhnm7slBPgovXNTFGO99yTLPBEpcIGQfOg8UVp49HAqlCCVewT7Eu/OL
J6ONeXugFPledDn3VZssWBP9rO3MUDtglvFUofyo4wSPN7bMniqyp2uoPwI9gE4gW/am+mgV8djT
DNdfxItTu2ezANrJBmG5LenzCGspGoK5wQCCROO70pMNVbaha/HwTz0bV1CPzXThg3nVx2FhMggB
PtqTJcmkQsffWOWSdj3YarOyPmCTT15cfMygxQu9GSXKJbFQ2Kzero/bSVsbFBuM5ehhYIRS98sT
E82E9AGG/d3QBeCkuBkDGjJZEba/ytkCcfvT37jPZrlcPpsNFXl8wv3ReF6QAJpddDSPswFGDDaI
U9y6PyUGhflmY5DLbmDgacu1AqxheUzvyAkzGAfWQumPFqrXMuSbMCxvjHHJTS0ohNNnrG6wwsH4
2snIQWXOwqUzyMTZyjKrepDZdpj03b0xrWB6tQ7mZP24vnHCZPZnKbrKzuXm3JmLPtKCCbZp3eTl
5vNqVR4QYwAQ+YQusluBMKpsrPHX/W7J1Jz1JMcOU9Jr0N3T71EwQWcsu2nu5JOU1z8UiBrerm7u
jWlpEkSVFPIb+qE2CtmKrn8qXWUr3uzfskIa2YpQr5xWi3p1W+q+1cXHPF1OLel2TQRpRvD1jjR6
Xo0vq6re907q0Un54DrzboE49KiTj9e/qWzV7N83f9NM8rkhDc5CoeXePITqX8gJWJqO7GmAD9m2
eDzMuFRIhwYMOMtwA1AP9DPsoEuoJCmwSPUuB23McF8vH6xx1sseMXO2vYZUHiFPLkmCv9mty2K4
L4gS8Epbs0Q+aA9udlgzyVNatgruaxCzL3TFgQ+67q2df4/H0xhJirziQ3xZAhfyu7h2zbpEvGj7
wTPUxUvdpyx+riHwqI6y4piwcr79+lxsz2almfBkwqRbHd1odnZT58Z/RqV56jSy0ykCfJr6YxXv
dK3/3ufpxzYxTtai3AAr/GlcsofB0XelDkr3adyllnsYyfCw6PTY97GkWCI8nQaiGkjvCciSuHhT
ktQidY0/NVIsby3PtpMHI5jB01STBALhV95Y4nyVtNk4GBRdoJHWYasipCnqzi5s/7qzvhaw3p0J
A/MNFmYCAPjh8tyEInLr6GxuMvXUsAoAXrqr/XlPP5HA9Gho+R24x5+r21qylUIf2xjmct46mlUz
rQwakX0bqsJHoGvVx3q5UXVJW1UYvjaWuOxHVL2elxkfDRjcariL++freyj+fUxfAQxva+DqeBse
pyrCHLyNZ0FMzJtomV9ookkOpIgrHjfMiw3ujLQ0HxuS4JJpohjYfmTl/iiAcGf+QX9g0PUJHyoP
3CObLRpkAxZir78Y53wEPCROtuasz2AiyTqrR2Jwn3S1vy5/MwqzXSfnFSh5pjh3CNHmmIagDQlI
Q/wsSnbXPxn7mXdeD3/XUJ1RVZVn6pgNpe6Jju1UgJ8bMWRQlF7qLB6pPjv2Qa+O180JfX1jjgvZ
Yz9FwBsjv3Vln3kEOPo1ivx0BvzHnG4x8hhetyd+k2wMci6ZYlKFLGrF3uDRvgJjjf5gfgGhAIhu
Gfdsvav2DhhDJAdNtquckzal+d/2o2ZV/mrbD/YQ+Umef5wU22+78TTXiQxlwrLptS/J+abZqYu+
diYbP5vD9Qxp4hPC18PqG357v9zIGHbFb/PNznIOujh5P+Ip+/o2H84uVBUhEqGzit4+lxICyPyG
i1yZ28StwqZUcu3FUb9P5BBpICElp9yWlbyE+eayLp4iREvRRZqYotNS1X6h/1DUl7iUFVCEkRJv
f6hr2AYkg7j0ac7x7E7gyAGAWwfl2INS/k0o3hjgsmaixB0ZBgZtMW6c9djKhlRlC2DeuLkJp9lk
VEqLh5qyPiQNRbFT+gBgf+J7h77sERcrUiVZFUdB6VHdk72DoQftzgaWGCLDKBPLqgjMga4Z4+KE
WoxxVyfM2Ck9pKfuUB7ZG15W4RSX/TffhYsMM7i+CzVFOfr3bEXv05t0P+HUgHbsKBPfELvyZQe5
kLDQom+ogz5kHIVG7msQyrUU2a1VmBM3K+LiQDlRqqo9GiR5982yVm+oHub4rDZTeD2UCz0OnDKY
3tAwr8YzIKnUis18RHMmVk9EP9O/wZxpm9/n1lGbqxInI1JTZUHFannJ28dZlW2W+PtbtorrEbEM
ANjfnpsSVQEyJUjrxbn+xsSzQMZwqs9qUJ3kWECpNc7bcDBLzVRxX5l28RPYLQ5mUGKggsndyvH/
4g90WRrnbaMbGUMZo+BRmNlh6uiZqp3k9if0tc3u8d8ISGi1YoyUGOr1aBpQFcRzDrpXn6/7mvDg
bOxw6SaK4tlGqxEvV/eIyQAv7sJZ2s2ULIbHgdVmMWbURId21L6kbkDbxHe7j42UCETmBTyYd85L
vVRUJJvk7P6IDxATCJvD2nlaWJyUQFZwFu8dKP4BRgAFPw+qNKNmzTBshcqQc7OQ1q9o6JQyRKXM
CJcb5ipZE6XCB1qM2suak2aWfhNnkqcnc6d3ScGG4okBCjvMz3BZ2k6zpTQS0GtBnSm37+yo9sfs
YzOfh+XWgajQdacTQyw25ric3auFvswVDlByxFN+15zb/4BGYBeHTRNqe2Wffo6eMZsLshZNUkkR
uuLGMpfNndKMDUvBCIhSPQ7AFUGmJJhUJeyk7UuZJe7Dmf1CIoNNJOUYHI/ARlMFRFch5CfbTOHt
wbYNIETBCAJsJxdoi8mYhghQcgCJd3SFVPCiesaQ7pU0e7GHzvXG2jmN9npP4v7JNKOHShtern9R
8WLBSWKhUWa7PCUJzQ2K6x9urVPfem16a8+tH0HuXLZY4WmAZicgdpZpGTy003WqSs3anKldACE2
73Jl3zQSFxF758YIW+zmxkcyamRdgSjSh0tYn5iUVxwaT2zMVt/9P9K+bLttJcn2V2qdd1RjHu7q
6geMJEVSoyXbL1iSj4x5nvH1d6dcZUIpGNltP53lQ5vByIyIjIyM2LtyESFxrtRWtytza3sZ1+/8
C9HUydLkCRdrHPQDNu9wIKST8w5Z037e8TfZZ0J4Rd7ODEIR57HGe9fvOQvh1JkTpOJgFG2He458
V4+ROWt7fdgJAPGNedQE25dBfzLiyMpZdAvr700LyZQJh0YKLGQjRDlFSKRzKGVXfpdafBLeiMhV
kaNwrzxf3RZ66YSYnEAABLPiZNx2gMv1dfDmJXxpCXHwVPnaKU8Vt6jAshrqdlBcZ/K1EX7b3qfV
BODye+m2t7QCy25GagmldEzF57xlDKqthmNAwBJkaFCt0h234AQAR5+I9ejUK6OxhWKn+m6heim6
99syZwT/9YLgQhwVqtJUlIIpejN4gvggOoTlXLN8cEhO1w1wVsBJuNPsmmXu6958UZN8vnC0ri7w
OFWTebzytq/vE/GosCrn6zt1EUH5ctJq8RRUUK2uToX4JMuM+sdKymGIaKaXcWhisFdSqaNMnVAc
KHoZDmmT16gGrLSq/U176xphwQx8vLpBFsrmuEcDMUmjh+O1sVf5gJ95WyjnzCKQBvVYnhKhvosE
UFfK8nM5dydDie1tc1/pOn4vmFJyUH0jyBsoOVij3d5UHrAa0OyJjN4sjmRICkjPucmae30ryb3P
St6LpQ7rXoj9cgL4kR2m000S8+fBr6xgKjHVW0qfszQ7J2Vs1VNbmGpeHWWes/wkszltms0irb/O
2UNWh/aklYdeBNFsj+ahuDuronxSunwnt6Urx40NVoB2J6Cr2uRGvTBlLn2s6+AOlxpX7rW9AGI+
PhXut9f0o2G+143yOVRKtDBtJ96uZP/YC/kuUiJGm8LHQ/m9CMq9hgbPahVgdu1Sq/5OwuhUCsp9
nnGvg6Le/pk2lJupQMxW2xzahKNiSuO1FjSMILWuDEANgDglYuqCOiLEcdZKAVPtdq+IN3VencHL
4s1jTGA9WOH9F/b+UxjdIDPh5VJWK5+31ROZ01euBZcALRuBKZzRwd1hij27zi35bnsVGTrSrVpZ
UhSd0kNs3IAJKNLMPmlMvbgOjZqxmivVYtgGiuEyepqAVkP3yjSSUOd+IvH2dBgc6IbejhrjK6HN
WbUzW8AhBQz4flu9lQTjvVDKSoBiKIhxAv1Eb7Q5NM3MYD6MUH4Sr1ixY9W9FvpRiZTi1zEASGEu
GZru+/ol0xhH9Nul9UNwWkigsqWJL+sqmbCCldFbanBrqF9y/6nMPtf5TYmpb2Of+CUjEK8ayEIm
5QTgJOW4xIBHp+EnHvy5U3Ec69YMIxakJlmeDeVoWPgwkv2+EFTenqdwMoWMP4SlilcLBTNVfWTW
Ws2IVevn6EU1+pm1zECDwFfYMMVE++Wj8pR4vIEiKAE1D2yeNdGyMrnwzhYl6kgDIGkDPhiFR5Lf
29Nz7pKcp7f0a86rLX43Id9hWD9j8+gHKN3oB6XpRRJU8mN0RvuKfCBO4O8rzoyOSWGmZ2Bs/S84
Fj+mk+91pc6asImCVvSxm4TnWraAHnqfHEBmsKtsARPivVd62p7HMyKr9/RjgvdeMHUC+VLWzXwD
HxF1m0tOMTh0K5YfktLER1NVga+JayFa/6gkoZq6sDF84hP7aPcQHSIv29cA/kBJ+/9ck4M2EgAr
0aUJXC+6ZSXFaGtdJv5si/UMMKIIR4+W7sNGdHIxYai1Gr8WsijzrESxTaZen+2Sf1SL66h52rZG
cdXDFwKoZZv8JtZ8TMEAC0PunNQA6kbpl/uxqB+1OnMNJbtquvCoxcF1PoyvQ1neZnEGeoFkvsIx
pTlSEX3mgubUSe1XvelQ2cj1azXTbsGml5hNoHmxUl6jq3YnccFVO5Xfuyn9tK3Fqn0tlKAMOwAs
vM4VCBpFic0oBEuKRtNgjueu4ES933nKjudp1NvJh5wWSb6YO53n70dwetu+qe8QLsC94G1rthos
JBQ4wOuN2V+aCqQKZCkpieco+ovUjLYoHhv9wGusN8D1uHsRREf6Rg9ATqlDkHybg414vvKPg6ub
3Z6M7LPenhha0UEeJDQSP6gIRHie3ytzdNDrdp8Y6gGkHax5Z+IhH+LCQjHKgwwhrOuqhKzBQvcx
eDAjZzTzHe8S5FfmG/G6v/7cLzq44xII0C1RmW1NMHUPRT+HjPzpII3Tcen4QetsbZvIL6zyIpO2
fr+RZXXE1oV7A5AoR1glbuxRZHKnycbAn/d/nzAhbnARSLlBPciAQ1B53k76lyJ69Cc8uH5mKLUa
zhcyiAktagJZlvvz7CPwxUdyVgGSzauvFAzciVesMTjmApIYuZCloZelaIiJpEf/3y+vmJY8AVfb
GoH5wYLEWr2+L1SjMkY8TFTDUCHl4PoB/TTfAw5sd9JT7t/H/BVf73tWEFkPj5f9otLFRG/0BECz
vK0XqRmIgRXUXzSfs7e3bN2pQTdHSiCA4KJWUZR8Pqu0EJkUv69iZGvGoy8mVh7KDEEr1VFifxdJ
1AKqfCRLqP+RnI234NOCSWDeg0NwajFWWz7LLg/kNMzbA7X8z3SkVpIDg4JRTC1vB/Nh1j+pPdB0
U9FUOla7xPqW/UdFHG3vTbLVGskfjRHh2NCAd5e56pA7JaL/tj7rp/9FDPXewweNNkgZQkfS3rWd
K+i7OL2t9G9DygB3Wr/z/dwzvC29VyiuazEfSw3+jPSMUFq25gAw/vyWDQLHWjsqpRlVLRMAWA6l
avQ8Fc+y9Fizmo9WU+mFOlTMjUOxm+cMOWAe68+w+wSzfiM61poneca47ig/KEXNWEOWXuTzRZiq
fRU3yQ56KbEbSeeMd5Pfqt8s1KKibjPmKZlkx32Pvy/bo1bcbdvbL0LtxeCoINEYQpGOCgxO/1qp
APoVTO7OsMZDHVmEUzViBtsVrNRlsMBI1ftV41D+4vQJq4Zhz0eZG10ADQMjaAIC13QACYWLDj1k
bgDbcfp417TTdeinXoFe5Dw/l53bGcZDyRV3mWQUphYGzvaKEEP5kJ6osqTpwG4HUCcVUeJuyMUe
z8d2LY/mzHOf8z563RaxnttdZKhUMOEErvTTxAC+vmL+ACdJrEQBHoDg1ODt0h625TFUou9HchkV
fBADaZ8f/TtVF51sZHHzsURQ0cQINMK1USqYFDiK1W2nMeqYq+4tg9tUFXGT/NDXK/ZJ5WcRwm/H
twlavSRbRMotpSjrJ/yNJACshkfBZXvd1ktJC6mU94W1XJc5icaxcerL3mzUs6C5uoahqpRHffMW
TwJmZXxhiF09uBdiKZ8kg7554jfIkA0IVMNjMk/eLGU7jhN2aEr7lDeFzauqK0e5rQ7dropHiwO7
gNUoyM64xgpznrEBrN9EeW1nJHVO7vl24n9WytDqmts4+ZYN37Z1Xz3/FqpT3ocDVq6yCMFBq6Xv
Pmg0Ol84gWFmp8gauvy6z9vi1sPfRR6NdDkFCjfKoK3CBVL4HP/dAFwz+ETwgRSkgKfAZmG9rh4Z
C3nU+R5W+jgPmYpTtwbFT8mZEpqQw5FlQeRrPgSxhRjKHduIx3xeDXeRUCEnQR0z0w+EXjwFCs32
Eq57JppIiWNiRoo63ItwUFqUK5AYhRmGhQyQRYs36C9DRWm2sym0I8wsshyTJZSEo8XJC7Lgqhs1
CCWdAAAozSyJEGQeZssnPUVnILns9LsWBxgL4HM10OF0+I+61JlvTHIWDeRA5tLgzAnZIY9/63aw
EEFFHaGRA95P4QNROB+arNtj+N1qRxYoKksTKsoEelG1okwyWv++SV7akNlpSLb+oxVe1oqKGUIq
ondJw1oRXOPutsDrJN7MrRpw6AChYfdJrMeoizwqeMgYIBBxq/phFWJiTq8h7t0jmjMKu9kHVu/F
B+2GdXt8e5LZUJNu1870ohQaDoXOcM8f5EN+8wY7jJurilsygSqQzfgufZ5s0iISnoKbwMrcyGZZ
5kp7DBKri9186BVLOj3vMGGBwgpv+SBiBNyZl6FnwMDTEZHf3ZDOreKJ9fqxakkKr0oyDJ9Q8733
xrEMar9oYUmp9Cglt7LCuBSta4YmYl7lwav0oWU1FgtNqAP0I5Ayn+YKboaB57CwR1Bn1niHSGzu
RrdGV7zj3O3otp4CLERTzigJrajPInqLFRB89XvSl01YMIB/621LWj0ZFoIodzRQ0J2HBARwfXnd
C5JZpp7ks1ySJYTySCMKFH4OMJ7O65kr6SlaI2s3l1mgK+sJ7kIZyiKUKAo7NQEqPFm15kxIhQUP
VAhAaDKYiObkyz7430XY2xYuDgNVb9CNgJrbG38IoXaKcNDVHsu/GGv3dqFeiEm6GmUOEVl0hraz
8TBFgC7+nYeMhSbUsS3H8uQrUQAwffU7rwdmER87yQEpA+v8JF+0tWTUoY3nGhDDAhLfHv0TH8LY
otDhxJPYHBpl1zWHwNhJ+bGWQpNN4LkaLQjSpcgDxupDd27PV4o+Nrj8JPyuyO5S5pV29RhYCCA/
YLFRyiArRVIrgPAtG6C3gEtTEz9rhfI4ihH4ltSDjqk8cQ72gqZ7hRLZeQni37o586Fo8TUeDzp/
t+3cqya6+ElU1hBHTeqDekSCiQa7xOl3kkewEliP66smuhBDBSvA8gQYhwJ5VTF+FX2wA5WPBQtq
iLV9VJzSS1GP08CHjea6mVe1BeIThnmuZncLNagoJaViI5QYubXzwLeq4L7nTw3ejgbxMa4/jcbd
9t6sN5UsxFHBKpBloxci3PgHnCV7SNXN9km1CbsJCVjtOXRyq3bDT9ty1wshF7k0ky3sNEizjgfE
8P2MJL3zRre3Mbtgt0+apf8tP/TIXAJLeG2e6hMGm7fFM7yERsVs61pIkgoXaV3QDmkrPoZhceay
yMszzdkWxTAZnUSjhUPmIPqZqzRXbLE4+9qxCBlhc6VPEpnPYiWpcNYZcdg00dsJQMhpQvdtFUFs
QXI/pJvXZNSke2Jlfus11IVcKtLIapjOMe/LSHDrfXVLgLDIIQcYMTZv+GoyvZBFhZBAUVHCyZCI
yJ7kKlfzVeJJJwK5wu8Af33DTHxY9kHFkpErgoovELIaR3DjL8AptzUrO2HC8l4FzVpg5V+lL8rf
f2YpVHDB7E6vpxIsJR9BBuBXgdkF2fO2DEaQ1KnoUiV6Updgt7C76VZXQxeU9mZdsua0WVKooFJi
wkAaDEm2k6q90bLxnMbcWRrk121lGLtEN8Tx6lBqwdwj9wGVgcGVdjer1pBW6BlgbA0jKNM9cF2n
lX5ggNmhLXgTud1VVKdWWKiWoMS7slFek5jV18GIGzR6mZxLadqio9SeQrixmLh4gXS214/lwnSX
SsjPgoGHA3C2Xv941gxt6ax4HdpuWJOXrL2iooVWpEMvgiEOJAYeYFbQeHNswLucBS/bOrGWjZjm
Ity22tB2agGVVLVxahWRSah/57JyCUYGHRwaQdFnBYnqmJ8E/pD43lwyGm3W7xCXIjl9nQ0Dv0Xi
5gMoad/bvEOypvk2NTkvcwNX2P/Omv2s+svUEdVJY5zxIMm00T1k51yya4eUIYKpEHVKxeEcCFkA
lI3CKdEYDRwrfa+GgKDkPHkHICtrWyUSKz/k+Iv1o8yN9EEVDZrVbb3RzE68MgSv5J+NyQmmb9uS
1mPdZfEogyszILHoAanJ54BtiB/z4jyzYsEvHPUihDK5yQ9EeSAp9HTgLRl12ujQ7rhTuEM7xd22
Psydoo4hTuiyORiRgI5uckaLijXupLveqvbqLmDmgesdj4uNog6koFY6KUtqCaRVaWRm584rLPmL
8azfi27qDFc1s1+EqSB1OuHSM5aqhrtsbQvuvMeDgava0q3htZ5/x4p7DPOgh3KUgi9b3QCVRukf
av4uC++UnLFj5Pdu2LpCl9XrXJ0FPlIQK3C/QqvhDyy637tf/bRBhY4SYG9LY5Izc9re73d1ctB6
RpRYGbkiuexFBhUluJxTeinGoQdyhLN2bEFWhBqeDZV4MxasyjY8lG9AWxCjHxbUX16Lmh4LBO8X
d6LLr6CCR5kVgTFF8ADl/gdhjHbHneurxhUOhE0NrVqfOjTdsyb8iHJb+0hHkkguiyJHbaA7SNc9
GqdCt9wFe8UbnRaMcaya23pOc9GSiilZymmhNhbAR89C8NvvpumzP7tqtav5l67h/iwgf4DdbFp5
Njg4HTIms5b3lQbCH1F0tbGzw4qJ/cpaSyqsqEOU54kKcelxvlYPmRO6kVcjo3bzs4ye4pG1ecT6
P24eyChQPuJRqqWCSt5ngzinIbmhgMfXnl96FAdwAcud3CteVNbgyXppVv0pj677Na0R8SImDW2Z
uy/9hzAaQMD8qKpHMbttxE+yfp/yjC1cr0QvZFKBJtWyTImrWbanJnEzfcBFBS8LeAJKq9JMAvEm
EVIv1UtTSVJnDlQz4xVHVjJv7oxDoQCtvo1vxkR3wEDAunKsP2YufhwVnoSs8gs/RMYk3jYTGgs6
D73kpvFJv1cOgKRiQuL8IkpcdoCY4CLTHEMMOOfhJL/NBgBm0uynY95Y3LNqiq5kZXYsm5piCbLN
amlYP1Mukqn4ZBRGqJeZjrn4ds9FD1l6DKUnRhawnkdfZFDBqFK1upi1UEEkzvfo9gbwdGZNN73F
o1U1umevJ0sgFY7qOSm6vEPoBw1iWz7FwfdtjViLRqU1aMavioJUXofirI5eqV6prDlwlgpU0ClT
bc67gJdt3q/RQ+lNE+OkZ+lABRlwW41cP4ONpI7veulrxHlGyApk65Hz58a/Fe4WZs1NtTLOERKy
ySP4B9JO/1LvZjB6e7VHAGdZCdLqommEFwQ0YABSo3TSY6lWDb+W7QjTeQbwsmWxZgSu1WW7iKBr
jWOi1n4XwbT0wZm6XdzbJcfIXFgiqNAYpgoInvxUsdPhKijvFN5rU8YwEksEFeC4IMqlQIYIP7vS
dDNuMPaKufff8JLFUlFBrewKoMiUSAqm9k7MjyLnaiy+6fXLzEIGsYiFhdUznyszBysmfCKAoNgJ
mlniYVFFNa9lTQkT8/lwLi+EkVVdCEvB0NlVBeoOslfvG8Bv/3h8YE4RrrqNJgNVyFA0kG9RcrqQ
l4QcLMeQU5wzZ9yVVz5SjvmA8Q+n9DLWBVdcTd8WAul4qYRKLYq4EhbfRxTOIye0+esR0JnoJzzk
16GNJi39i37UbgnbZo6+sZv0FHr8V58AgdtyZm5bDpH3caEvC0DF17jhEy7XUBUx5HCfVM9aFQtm
24L0B9Pf26LW9/QiioqzsB15GgRU40ZwuHRHsdRMDjfF6iCWlatU3zid8Qa/7noXgVSMKjMuDw0f
XmGASRkjgOVDxOI+YehE3xOTZPIFv8XtCmSiWaCZCn8jdg+FtvON29H4uxI/ba/hetj9qRJ9aYx1
mat5hdy0GjcUPvHhl+3vZywZfVuUq7IEqXEr22oSWT6ec/mxMTvgk22LWb/MX9yApkKoU/RkTLhI
4DI/OTI6oUI7OCVHzgPD3RWLrpC1SVTkEmKMpU0SniF+3LQTjyCessG9mUpRwcSXs6pCYRap5b1x
TWhSM4ubTcmr9hn6okzWECjDdRUqlMyRAqbcDKlRmH3hpUOUvdTBYMVxwtgslk1QIaIAy3s/dsiY
W9WJ55eh3CXxw7Y9sERQoUGQY7RqqriGReMnTr6KVTdmQS+zRFDBgJs7Me1CbM5Y7iS1JFDnFg+6
ij9ShO6SjkJhzA0S45ocT/aAXKyOXNszhKxX3y7eQzdH47HJz4qEXJP302NolfcF8FXi79EDgRIK
rjFv/PefqSW+P46NIWvTqUKpOQCoN583DsY93Uppd9timIpReUzcj23U5mT5nDkyDbc4VZh6Qyeh
NaATLbHZtPEMJ1Kp2BBWbSMZJZbSrxJnTq9brjJlX3Z6oAIxlGNYII3zXPRTMLQi6lPCdY75lfxe
AX3uubHDc7iLD74j3LDHxFjqUTEi7ocSWIZwrIFrMKgQ3shFaVWGtGum73+oHhUmMo0bwr7DDSRF
PTO/H6+McwccGbN3hj1oPf4errgr1hAhI5tSqbgRckoezAp5CWsOSnmQJSfAOFD5FJbeDKasbQ1Z
a0lFEDCjKkMoIt76QE5KxRcxf+413uo51mQrw1DoBm+9A974PCAnK+VvRn7SpM9i8XlbF2LWG2mf
Rl18Oqns0knq8FrgewHQuHWhYFxJRJYIKmZEdRTznZjjSe/rG5jRrY9EHpwvqK8lnmZJHv95PIwO
QdUMK1MHMAqqFrvfQg24hEoaV1Hp5K6pYrzOp9N9VX6S2pe6f/iztSQLsbirzHWqi92AOZKAG78Y
/nya0Ve7LYJlEeTzhYg6EcWhAZoN2HqUfTb6lpqMu0lIGGLIL92yCipalGGS+2WF7LLMFY/v9GNi
6AwRjFyMBvebAq3q/Rn3H5KLkcbH2mn27L5qEmy2NKECQyCBurTJcFmV5y955sb5TVd/jcprxb/b
3hnWklFBQRlapcnIq7Kf1CARM1yjZb3gsPJKuhAicGrFVzFHSpa9TWDBgJblqHaxF21Mn3vbCjGl
UaEhkUvAnHWkJH5q3pA0My98Ur6KbmEPT6wclrF8dJtVgIE1TUvQ2NIDKrBJFASjeLetEMN3dCqn
GMQ81UQd55LK7/TmizLaQ/e4LWK9in2JMjpRc+GfRRxHYkkajwiKvGwRcgXxyzf1rfrmn1mlGJZG
VDSIBFkswhjBWxKOQ3KDp+syYbWnkV3+6EC6QCZkBGBHU6s2+n07dRLq8pOkOXqVerkcOposnNt5
MrPeAKmIWLlC3c5mGime3LFentaVvPwAaklBqykVwBtFutneNcPJH55Sn7FtLBHUOrYxuCgSgEQC
aCyxAhXjm1Nt+tGXbeNYN/GLIlRQzZJKCFAglW2xj6whDlACbhhB6Bf2d5FB5V5KjlesSEa4I/jo
xV1uAzjwQTbBRW0194ErMarNrIWjoqsMrKppIkWjRtVNv0ZvFUBZik/b67YqRAc2Kyg2FMxoUHEI
zdhdDih2tLfUaJcom7/jNHPECPeCP5ND5SkzmNYnZUR1YCo8vz1FuORKjBrw+r1moQvlTTIUGYQE
ZSKyPwSnKXZJDuRoALCP3CsWtuPq6bcQR/lOlyjBZFQw7CoYTWk6ipo3YHY5v+OSb9uLR4z3Q5hY
SKJcSB4xTg7VQGlZVaKZGdFBaqZdVku3ORc627LWIRsWwihPitU50cIIxSnZi3ap638xwFkfebGt
2/7NGJjIWezYMW74qwTjU6zS7XrH7kI85WR9MgxNoqOCkH3vQBVS3MZ2AOrhc+rKnIn/u5cs45WA
jeA2bm2rvsJxhQ6LhWzK4/py9lUlJvc4Szzwt+ASv9UP2SH6FF8TkL0Qdfj2oJpkXot3AcaP+9b2
L1gv/y9+AZXoxBMQzqpCle0utCS38zhnuvHR7dMC2od1rWO4Pt0hqgpR25QxVlr0z0PTumF0OxWz
va0RSwgVX9peq1QxLlAQCgEVW5nicJ4AjL8thOzLhn/Q7aDSWFSliKPMnoQHP0F2g8ZGNLp2dwEw
kY2MUfBePWoue0Q3hmZZnwkTHyh2IcTACmq8WNUYoX89PVzIoGJLMMr+4Oc4anpX+ay54w70oXit
ECwCEsQaCmbtEfl8mVcJUSoVHTxea540dJ8Othz81rV+oRAVVfwGT9g+mS+btWcZzhV868Rj9BuU
Su88mEa20bI2jAQdExsaupMChK8aZS0UR2aPIHFnNv9i2NHTtvUxN4sKG5zIZ3HhI/fNMc2aONWr
chavZyvc1Sft5k83i4oQnShV3EAKQBLCErap5E9Zz5oG3HYo9OxQFtFpUeP7uAvFFfoNzCG7k0SH
C66j3htDFrDjemPbT9sA8fx7aXED/PSIw4WY98KHCTBc5XV0C53aFxV1Se0gOf69b8ZmCQQMbq/s
wQzBnNXddmqBBr1RjJhTCbqs3SfXfXGlNQzU6W0fE2jGUJ8HWkvrI2gANmKnDsgai9CRC4URCRm2
CECI92tZh1LXBPJITu92P5zGp44zlVsQbTnhAc1lHWvz1jt9FptHBY8hnX1DBdL0W7ogmMlX/Ut0
GnfaJzCQ2t11aRk3qTUZ9rbPbedeAk+Fk0BpxLYLEfEL+XPZW2WoOgWwpJv6fugEd1sWa+uojCQc
+Uise5zJOGdsWbjWFd2JxJdtIeuXi8U6UkHEzws56BJk+3FnoYBM4Cac3tQSvGxNdngFvE/GErIs
ngokgWoYwaQY2DgB2XKU2BmQs/9MKboRD7MuUxfzeBsWbzHIhk79wEFq83kA1l3iBjZrNImxU2/Z
1eIgAzda1XI5xBWgIm11c5y92njd1oklg7rIpACTMXgdwUqSX6RIPpbF98bn77eF/CIPRNsPxmBx
osnU5kxzGCfFQF6gD2/4rzsf6TcKAIDpYBW+1u3gpyj6cT1OhrjNiwxHJh4tujJ0hiRh2QFxx48J
2kUGFeE18EIkaGFDdHXVAzLb3bzr3wbVejw5Bdb4iX9JPdb97BexEMj7BuiscLWlHFce+GnoFPQY
EjxJzU3tfpdekaEKwkXOmhNZt4uLMMp/9UHrgN6ESkrbn8Xya9Tui1pkRPf1rbrIoKwiqwQpiWLQ
KAoZdytolcfrA+MO9AvL+ymDbnHr8Frb9i1kqIr5xsdkdV/Eb4KTuMoN6wmGtUM0PYI/RVECDl/A
XQEekLC29FeBp5rKofUA7LXbdirG6r3d/hbRIU2aSK6FGTtU34rD06D/1jlxWTnp/dGrJEVaKT6e
D+L+MOi12Wc7iUn7tN7brF+kEC0XWkiJwPdliZIhIQMUdjrQ+SZXBx0gq0TNWi5i8AtBXDbM7VBA
0JB75XQX8Hfb2/GLE++iCXWGV8AtDRsNY0j+VxWYJE1h8Tf+LsWMXbWv3GkXFfa2xFWNQPtFkKdV
/JfSSAmSSGkBoW8D2xqD/CELX4D1/ZRCs6JUkZbgnTRK7ckHp/jj9u9fDTEGQpmg87ym0O08wpyE
ZY9ivq3xtanE47lpkPqgdXxbzLoaFzHk88XG634CKOhGxvuUfpjzK4P1kkeW4cNhsFCD3oZammU5
wr6rk+Lk6W2WiC7P2VzMSqnIqbIliNqPsimHnNNRe5is2W3OyYHA0nb7AjwQrIFvlk7UUVMEeJwQ
xQqiqsLKhsIsQVUclpZesyr2LEnUOdN18VRlYNSwS+FRUD0eZGGN6g2sNvrVBNsABocG1k/FoCNz
jy6Geq7RjhSVr2rUWdH0lE13hrAPY8YjyLpVXyTRCZUcAdMB7Oa2Pl33ALIub+X2D0VQkVloi4GP
SRs1V8tOXaIdMjGsTMq8bcdZr10uFo3ynLyUurQsYXDkCVG2Qqvw0H2SWI2tGOBp510CnDk8TZk5
Tfa2bNYqUk6lDXivliTc2KOkdDuRcyKwE8Th07aU9dveQkPKpQpcYpvAR3vSYIUP/gl4A+gp5DkT
lB2kh4h0FlatiZkp1kAWyx7J54ugpCZVVfYNeqNC5TWLEnNEIRbIH3z3ueZYNyPWWlIupkfi2M99
AHOJe7eJi5u8xGZm0p+aC5XO8SVQLWdgkKPXu3omc8zRV+McHTVnxCBJYKVOehu42ZXOeidh6EcD
yHeikrTdiJ6Rxikc3MsepZ38pdw1dnXsLdTJADUqMEeQ1uPWTzengeQrjpfqzohkCJVcITRnTAOh
NBefCTEet4/RohKb3H7+rUrqxWIlKrxkvjLDLWGxBGAHKI6v/jH93jvIn3bNVTmY2w7CWloq0qSz
luZthhvoyH2V1JMR3ybBp20Rq0RACi8KiM0ysieaVymbQ7maEpR4wA1SoKc9c/S9eJ28kp4fUiBG
O3twLTKMZk2xhVD6sUAEfNAcguXYTuvPiaKYY/l9ZPn46nVgKYS6Juq9EupxrZKqd7Abvr4REJdW
ihdW4KrtelZhZy3RWYqjTIPX8iDmUrRHd9JtbdyrrAsB6/spYwhCKRDUAMaAet+NKIg7Q29eto2B
hAg6xVmqQJ04jSLw85AjSSfWnbvtjjRdsxt91px3KYZYxyL6gpmt8YUQl9vMuG/H762PUV8+serK
cLb1YS0Zdb60/gyQihBLpgPMdxjSo8RNDEtmiaBOktFvh3lo8RI9lw9BeZy5+z9TgTo9wnTgI6nE
9wPweBav2SBYLFekjg0E74EAjZJ3O3Qil6pVgHRaLVrGVmyb1gdc+0LVJL/p8ASV7lugG7Y7xSND
SKzy0+qF9mJbuNy8t62uHcMK6FI/etVSO7Z/SBJ3rAstSyHK3TlCN9/M/zkJ3priZLf1WApt+4pE
V/r5CFe3UkIXQoeRI610s+o0i1dApWXsD0sO5fpDl0+9QsBckuQg5aesBTx4dgDOqbVtz6vPM0DW
xNi2JoqiSk+n53OrSp2BrLZx9ANmXd3pUX4j2L0LTiOYuoFEFh8y3gQJhxO5vzMCuZROuVPfTWBu
bxCks+Kcpg+p8rCt3ro3XbSjvUmT26QIkQxF+Tk2dmFUmZz8tC2DhJSPUfqnDHpeQUy5rqj9HLOv
RnTkC5AD69In8LJ4s1ZciXnFOBQYKtGDC9WcJsLYoM4Ri/VdNgy2oKXnNhsZT1rrgfSiFeVPqQoG
bsxIoN6VVoB2VR1ZjBki1jUxAGsOqmw8ypHPF+fOpIuzgUkpDErFIAmd1WOl/T20JWNkbt2TLlKo
Q0dINaMeBOTh6rRT9ZukO81gbucbFjj1+oJd5NAnT62H4JJJQSDQ6pbRgcAuZKVQLBGUtzQ1Jjv4
gaRpaW5y/mAKEivFZYmgHAacHSG6+LBaVXPklRudFaYZe07fTqJKaIVMhsNHpZUJsV0p+4DZN89Q
gr6NgJVZCmPSURVHz+l0Hc/etsezlKB8IwlSre1THJ5ye2z717TwWlY18O3m8jGq/DQnGl894XUx
wPAuwT4enBOBIsCb75EQMI0vL/ExO8tOcMivQjexzGCPJjh7/o5K+954JNetyE4BXbmt9Xqcu/wi
suoLd1Wzmu/5BE2YvcJZcTkDSC+0DQxpjWlsDiH/w2//69v4/4LX4uaHrs3//Df+/K0opzoKwpb6
4/9cl6/5fVu/vran5/K/yT/9+Vf/5/0f8S///c32c/v87g9ODreYbrvXerp7bbq0fZOJ30D+5v/2
w3+8vn3Lw1S+/uuvb8BjaMm3BVGR//Xvj/Z//+svgQCH/Nfy+//94fk5w7/btzC3D3//9blp8U/1
fwLnWjd0HeVfXtZJj/XwSj5R/6kKsm4YYIaVBNkA2PZf/8iLug3/9Zes/ZM3FJEH9bQsKYpMILgb
NPPgI0n5J+ivDd5QedWQJDz1/vWf3/Vu7S978Y+8y24KELs35Ne8P+R4AdJVWeHB9ssr6JSg8rhC
yaq5NXTx/1N2bU1y4szyFxEh7tIrdNP3nrtnxi+E7fUKEEKAQEj8+pPd/uKcXX8Ru3FeiJn12k2D
VKrKysrMVhWyTMSfLlAllE8WzF3zNckwRXke0/A1IkXapSrvpW6zNkl26Ry9UwLK3by8jBGYOgv/
iWmS6l/ymN9vMIADMdh9EQ0ICxIIKf22OpuFBwypOYTIEtNnaKM1+7Sj/b4hfnvED0GuAo9Gmefo
1pT6WKnmh+7a+aUepDuoWgxFWlZ8I0sXHWW0ljnHP3JQvf7zL6/8P4/2r4/yDuT/ZWfjBgm6vki1
/BB28njnf99HLbm9wXhYsxXOiJ+Kp59r5exFJVrvqnGeDw0fn1zvrRs10eR9LUl80k4OebTQtqBc
BXu/IvV2naMDXkv3FLftPlrWdqvm3n3FAOs+6D9LbYOnNIn18xTeSqEwPvkzNU3eSA1RKea+D2Gd
Ve2MkaKhCpJdWcFVJPT0/ED1B4mS5NUOzVSgu3tJI0dP5Zx4xRByWW3kOOZB6sXbuoOQITGtOmqb
/ulNdH6MWyPHrKOJQqa1Li9eM/fZ0K7FVLLxaZqbefvPz/N3YvDteUI/I8GWoSQIsUL//jxXL+j9
aRmhfNN7D8vc0EyI3m2YgseQoGmT1SXEx4fyMLnOP9dj/Oqqrtk3vt/mZZO4p5T+f/1FcE9+iOIg
pHDADm9b5+/3NIjRN3XnMLk8RPZxGT177tb1S2/X6bpMxLt0dsPbNXk2ov9zHUSaj61xX6Ui7wrO
Utk/P6LfFRNwOxFCE4OSPknCm4/M329n7Go9G9loAKuk36bwfLjIpFmKxR9kRib1OdlofUQqTkxW
L4mX9ZGcdrXtooMth/4zoMY/haLxjxLDUyomn3RZ2EcEpcHMzOpH2UfJCU4Afk45ZNLl2gSZH4jq
MJtIbX3p0gyi3O2pQ4f7X06l3xuN+G7UB48CQRAKKjRIf3vUkKIOxGDJnOmbrxQdb70TN2em4t/V
SnIbWrPv5OzeaPktWjxxWoI0KLpwgqytisfNPz/q3w7J+93AKh7mtxRuJAhIf3/SzJUJtHZ8fD6D
c2JWGRglYo8+OkHkY+Q3j8zy6PDPn/lfsc+HaXwKX9LgtgPQ+vwtaXMQxmkQbGCLpbo3LxYIJuEA
pV4TYStiBmXFW4ymQ1XXZWbKzrzM68gKGYR1UbcfccvlufVZ+jRE/kfgV+Wh8tcmkwmN/iVK321S
/xr7cKfwioH+O86mKA1/Z3B2zq87HzrtmYvDd3Rs/WywfnjxffOpOx8D/qT39G4AN+YtUgKKqQzO
VctUHpt5/vRIs+Ygoy2neQ3e0cm8eTO3Yt0Kih2lZXice6OuRI7P1MwWIV4fwecRD7a3X2AxpK+x
5LAHmXz17qLh3+bWk+j3l+9jb8WQ1oRLbERuh/bfX369BLUVEJHJWrSgDt5tZGAKx8d20t5pqpGv
Dy59LWXQvWjILJ+pV8JJu+t/EieDp9ufWVh2vfAu8E4qVZBzCGtvu1R9s0XqPzySEl4eQ1i9CJX8
nF3QnFOzppvKh3idHM3Rqw19muORbpmnPkqmur2XNF+XctGvhqa7VdhT2RL7xoiP8uQ8Wqq3MnVs
jzGROkugjZ+XGCQ5DmnavcgyvJauTfe6DFQRBgvOzViIfUWGz/vJJRIOFVtx8WSpzopzfL1I+Acz
d+GrjC8+4+Fbu+jckLC6KCieZ/cYN5YpfF9XuWbaXwQkhBdzpMmCk6lXc8aCqj8MdoxftKOv1OtY
0ZKEZwwD1++EDFsj0joDi356RtRcH5qbR7KfBPteNWyDSIBBLrBcrmngzpFoEfGMIcXqdLrljR33
TWyDTC8Vv/BunnI3Liwj+PADjC7LbKofZpzcB2+h/NIH6IhO4WUmCIh1j86bGttm04dldKBJUm3n
JGquxtTjltZEFXAKU1d7u8TrkjMq9OsUpCbD2AE5Oy4TqChGXn+cRi/YR16EvvVULqfeBR9eEpan
AG7yJ9YlUAWIyjYL4pE93C/DatnWK5HQ2KGrYEpmIcDQkZ9Iyo5d/AcX/KsKJvUkQV07yQQKXIMY
likrgzQ3A+2+BOP8oCHPdaABIkAAFOlSlSXBZptgOBn9VCYcPmfKmxxwED9DuDMDr8+DnFO74n3j
J+V0LrpZPU2QBF+YfNXBMm9/BZjYl1XO6nR86lw67GMFd7sFLeyaDv4Hp5XNkm5cn6ZoivDKhzoX
fRccp5qFhxTCyEU6uSH3XPvH2EXjEwWntO/a3XJb6K2K5APzxn1ZhodgHcwnjHDqLGSTl3Gih1Mz
m/481O47hJuSP2Q3bFvhXe4bAURO/qw5iCBKnDRp153FEp78nm4wlovlFqV1+uDxNC4Cb4n3yvig
XMdyE1je5Sqhchs3pIAe8SMMcBO0XUS9HMFzj09iQVZBJ4V9yfpsGki9SzoanFMSTbBV6cQhGOmI
hkC55khWEdVuOdz9rw7o+zx58F3e+7xK4M+aJicv6b/UzMD0o4+TQg1lslNk/eDo0R9HSF/sMMKV
bmtS8+M6xPM2ZDzG/5Z+9sTFpwRJKl/EWd4urgpFYccmOfOy20F5Mn65fzaZoI8oAzNgDU/1zmv1
ktUqGbM5dGtRCvvTp1H/KSiHKlWYTrmm3fiGM2XKSaxBv739rc4f41MTquS4sOlnHUAGEaR/ta2X
Rm2U8qC6pKZyf88YwiDoMg1w58Wgeyz9Zd0BBhKY67YOmt5rX0QJeJw+ur37ytcBjDiq4xTO8lWY
UL7Y+oFHnGWhMPHp/g34PL8wPRdjR5eL9Eyd1QlJH2dQ5rI1LqsvXYnGcaN8uw2D+QfmEqtMw91j
J3CsXPphPc1dPAKz77p8jsAQ4LylhzJyetv7gmZe9RSmfb1TnfzOVRy9s959DhyeMnp0j7NuBJoJ
PbyAqjGDwX21HdS6HGm1Xhno39dVdaRoSoh41TVpnvmE3BOw6l57y7oP0b4/sYnN+/IHb21y6Os+
fVgTecSoODlBIv5rYwxEzXwMaJilsQ/CpXWxEIxEW0uLlC/VWZMyzBYbd6i6/OXz/pOW1fIldubD
rw8tSdfLMFGofLqqzH8dj7TTyX7i2t9WaVcXySrNa8pZn4eheOtJbZ6x+z7T2LliCKZ4F9Y+L5oU
Y6lRTNWexBV8fJUpT+PtkvrKbcaa9HkZJ7IwqJGzIMXBFNrvdRzZHe+96KWy5TYyETtg28QnID7x
KezDLpvuB7zgx2mV3hGlUbdzXTxsvXYWed9Ydgnrqs3gfVrv/KnfBaJfDqQWfw5y7Y+8cVPm1359
JarUG8GnZ+GZL6BSBRDiXIIjFxLxhVr+HA3gZSxzOH4pU/G91Ajl07jmKu5hSBR2/aGC2WdW9mP1
4nvpllh71EKZ18TqpIiPI6heJyZLv6ii0EFq8MHOy7VUsNHSEps80NUO7mY2M+FqTyqodtG95qk8
X5/vFRdL+JzVnOSiTpdH3UZbv/H1NSA1+LBG0L2Z6J6Ns/gU0rsuCQ7gJuweCGqGXe9Bh56Y8anC
ibpJXaoKyEywcxSfHPHLbb+yfsNKQwvWL/GpXKzMEz+0GyaZK5ojNsT8WMede1yROBWUqH1DO7ZL
fFoDbeuqYw9XmmKi5ZGnU/jco07atNw3W9eoZTfDHGqe+j30cfNYGHG+X5Ywtnl3awyqqq12ayCh
jM366uyHvcjTRp1WaptLS1oBBdQaM4XxuFzgkVfpc3+7xCQVOU2tLXyIeT/HmOYt1LSvm0J6Y7XR
pQnfZNPTvQzLh6aZkNmxwd+JSNrczIy/CZkDLObXBlLjWIbsYWm0ecANpoWe+vXFr+qH0TN7oyBP
rAL2HdofdU5vj0jbJNwmGFM+VwMT51HUGfDB9TRwKZ4hbrGtI1K9xIvXZevA1EE1yQyWlzcVPZWX
Je5n4B3r8kqHss/k2LZF4/fepnbheCZV0hwECQ42dvhtoON55PGPqhvldfLBnAnn6EUvim/6xY1P
q8ffhi7Vec+k/9yjG7oV0hd7mXRiU3ZzpAuXjn7WDhZZXgwCRSjQQ7j9s0ka+3kzT9NusdqDXxP+
Rg+rDHy9Osg1omxuq3I+iYaqd2zoIlGzfC5r8sqGST6MZe9nKtS3aNPwJ3TksA6a8I2KBcaJ/bPF
FOrTStKXmVdyc68GTDvDL4lzJOtLvzyiuyZzZDHA/fq52c52WL9IP9g1NSrFB7806x+GIptS6RG5
DRJe7tZcdn23gRTL+BR2/NndAA8TtTgGYPqbr0NypQ3rHsrVvPqVgZBfU/F9zJh+DMIHrtrCA8x0
TRKN8y52GB0qp3qzwifYB2Jy9odyKVDtltkMBPB51aWH/bdgmjVaP2gz/EFTrysCeFNWmYEA784k
Y4QadN2YoYVFgsDW9U0SvK2t1dtJ1m/Wzh8hnIbo0nWv+nYa6aoCDJNRzdzzSCp+qmu6ZAFpZRZH
ZXCYOV7XP5dzvxsEBcDakoBE6W08IE6SO5HiL0ArS4BfQFIRJXRdH8lKg52c7fSMKg/Shp79Gmo7
nGCmfByGqtkYqsUWCaN+uF+ATW+nOOJPeh6/3x94VQfhceiT+BAsIA+068c/3++tuvxbTQfDMOAu
KW47QNT+Hc8KloG0JV0ClHKty9uI8Qsm6cu9lqm+qBraDSYxV0F7vlWR+1f56f/6eBYD46S4hj5E
kNNbUfaXp0X7FNSFtJwyAbn5fIGlWVEzbvLan8e8J2TcR9XQojSm/NTUTF/TuRjorlJ9EUBP+GxS
f93PFDrVQGAgBOfgh0QgAXwtm5ru/vlR3dsbf3tWLElvWAyLKSRrg99vlpcyMlOjxqz2JZJzkdis
Qf5ilTnB3xJTE5V4HoIS/cqJmzcrWNauQfh+y3LOouN1nhrpsnsSiZBZbdYl0lkghT2wKWI76sU0
j/Tijktv/lhqLV+k1qhnTFkXlSbx55iCUQreKnKY1StoxaJ/g+Nu04N//4oMxW+EPgGQ6cD/XXNg
8WxjJWa8s3tGuVqclLnzACxRtqjtrLopD2+r1Uv1sI06j+UxKf+NdvpfoKDPWBRjYdAYH5OCTfX3
VVHNHMVElK5ZNfp+NoPrN2VkrLLaNPRppC2Akfvh0KwsyDwg25syhIxmbOGJQJPhj9UFLYJG3f3L
CvgvuOp2Y7dZQ0j9Q/Y3uP/5X5brylzgdYii2Qik7DxJ/6yCubvyRWMmjNcvym9/zH6Agq/D1FY7
NtFhnoTJZBrxC0lD9S/sWYD4v72wgMB4wE9jGoWAUqGK//dHxSvVJSAAIao1mmZK7X5hDCwP3NRv
Ylsux8GfoTsVafI50f4HqATmRc9wqO1Y2xVOZLANAABH+uY4BS0GOCs9rxmL5/1qvc0St91Th37c
hQ0mb9t4HjPdBhnQOfal6tqjmNWacU+vj0mpftY6EcfB0hc9jPphklw+3CHw5KvhVl0bxVwm7hlC
7EX7AaZ+KNv95NpUotnfd8a90KLG0yhDsT1WXn3/BS79yolr6te7uvbGp3Rin3i2z+0EWFb55YJa
80S7CV+lrqNXkbCHO9IwrlP7FNAPsv2Fbq9dNWW91/uvHFNI23ZakKjeSjzrx99H60wWxlP4Vnfi
UfWrPpQdI+eSmjarh4LA6Pca3C4qQFX9n1rUVOEBSVucpag0tr2dAGCPdmnyUad6M9dJmcG5w/6I
uj81qrKfizFNRjomUQzL+qS4mB4MRThJGDm066wOronlOx56hPqrFmR6vn8V4rG9oWVwTCBLDSIo
aoq6iuNNHcb9iU6sfw5N+Wdb3hQD4lIdOk+12cLI8Azrc8D85sYEKNOqaCO/LKRtPgeURT+n0M+J
SG2VORnlEZxbt5Yu8jKy8TlpB/ctcg0Kl3pm76Wd2pyP0r4ubIQvsO2mJwdnYDCc9yHg+23IR/fB
XWOywPqiIGsC2/HbGnKWI3W75eQ+7V6dBPQRrsO+EgRoEfZ3gMQfGcMM19tbEjSnS5qrdDmHjk2X
SNNT2FbDKeXPs/TsYzq19hxUBKNcPRvP04QBNmw5m4foR7NbAiBEKl/RCPq1bFKPQKunC99uOPh5
SFrwkxO7oU3FvgpVIyPzf7Deh/z+FJGzVYsEbzpcjmNtI7QmkvQQBXXWlSu2ceKWQzQ21y7W41MN
sGdkBnJuDiLKQ6qwVKqwYMHkY5MA0M6jYfwxoCH8ZrqVX//3t0nCHXBtdJ97jLFH7QwKRGPTL1TD
G54GNKud3+zvH0Iwx541i5qwUN2T0GTZLq36mXhhmouy5qfYhs/3yn1B0XusohUpJ2DiTb/OXjGC
11BEkfrGgrXb1H7j7crQ2K2oyHKohpVmKwRuH0bp882v4LoqWm9TEr6LMOpOjlYHs3j8LJH5ZGO1
tNiAvrztTz9v4zXemq4073G/XK2Ixsey6Rro/AR/SPT9XqoWlXM/RXyLumHXTm38Ik2J04v5fwxN
/IrCP7ryBhei6veEx/Ycg6TuoOPwXHpGHwyMfaoNrIS3GESvz6toL+a2BMZFsAL0ECQAflK90nDS
p7SboHroo8o71SXYd6VYjzaayXmN0s//rIQhna9r7LNcVcgk6nrKukDQU397t/DuHcM+Piu2wEzM
I5epofIRp45ED2AJc7+ZsXn4yndNAJb0TNrpueIY9fESwjdrtDzZmavL/aLHQV04ymW0CtvgQBJZ
vyRdLmViXqxrUhSoDVjBt2TFk0BwQ93HO+jw/ynn1F7QQgwOPi1iFJ/5vTKnK9ov92M5wZjrYbF0
lxjPYD6n0cX97uVKXptByf39t45eRcny5nZmlubQjLTcRUFqv9CgPPYrxgjvoXZdSr1Fx4sfVuB0
R5MubbEmwF5pcm1D65CrEr8Y41Ef7+WxTIG0zhR07RsYJioXZPB8Gx6rSSbZrIPd/cM1pRD5x9vO
hjBczyGBmYZqTvUtPxsq+kTiJjomUbBg80ywonPDNvHQgCQiWhG2yjjrwvFCST3m0ySHnUVzbcNc
4nbIZraER7B40gbbncff4nUK3pqplFcHBYs1TavTSMI2A8aeXgLskUsIBbkiIA3+mxvKU1uu5Ske
Z3/bWIiItWWvDlU0dvspFjoPgZFsAg3+aSVivZm62e3b1sabkXhV4ekaGjOENs+dSlGG3JORe6Z+
Q3Og1gH9gylcd2gv9Z99ipi2jjO8F63tTrTiOxFb7IRhcjqbkFOjPxC+ED88lshzd0Mad8fID09u
Vu5rFwGrcXbee40lW09VfeYZ8Y0A395a3Xm7thdf4qUMtlQwKFykjdgNPGk3HbqqJ0DuD/ckqVoa
f18HQ7DXi4ZLwbqeoyUSuwhnbMH7nj6Fc99kfFh+hKjWnxT3JzjQodCO2jaEBnZJngJAgIVp5XBm
bdPm9wozlERsGJqfraPtD/gvtHmsLN/fkQ0dVvOG3U5O1s8fQbKsGaiX42ZqQvNuyAcf7NXqSnOM
Yn6nWEU/W/vqjHntpJ2+ec16nbs/uh4tQDJ0420GHkEiHNAAj+pOf07OIRnxdfc4pnoXd4nI456g
EbbaJA+DkH0kc/js9s1gy+egl33e8zpY925IHu53NeN7n3woRVe8FcXIvfGM5FadmqDHV17IjzRq
6VHDDfKkUbgpaBoUdDbzydSEn1LT5yjX062Ge++Lm2KZ4wyA0GLDX3mV+UMnnyC4bXboOZicspJu
UlqlWwazUdhsf5du2RPslSeHgxjHRK+Hor2dY0Frpp0cljlrzGcp4vqdwFbEETQiO9DgTl7E0/2C
iioXMQY1ZBOZow91Ajyl5duKUAhg1a92QQcuW74CJtfOAeL29dO9oRN11aGl9XHQxuzJooTLQtA8
8mlUSCfYgIbQEv3ZGnGZYAqUc7QbCwkHST8L7AqHykWdkwBkTw3O36EOCJ8P2A7yeC8JxgqW1wqZ
cAEOQQJbDC/J76UYJyp31YzmJpLVDALR1YNr6fjQTdEJb3i3LKt6rxWvzgs2ZqZ5UGVh4sTzXLJ3
2wrz6aSo8gig8GuQLkMeKvsWE+Bj0cCqF9WXw9OQ7DzvT+4TmLF1SEjRLE03EaZLjitRy96f6n5z
h0ya9kuadF5mXNp/tr2GZlfnd8dJYzxmK6UCyuaqx64UaALBSSb3EO8ORs7VvvNPSxtYIFlojUll
bZbObVyIWzCZb7c2swlAXfvu2ag9zvFiL1XNL2Pqqdcg1kfPLMOnBAB977/5oeObZE3UJfUHmnNm
lkNXNQguArpyOzEA/IiI+FyRNBTI0upsGlOxa25ZTT9jZcEe4t/Ek6DX+N/VBCoJMPjA6aTwUvmN
GxdEsLSLfMh2m1ohfY2DyN6qVCRYQkcH745xmXFed57vHIxo4jyhLoQODXcn2D3H83cPoPiXdV5t
tqQLHJiljK4LdDrOS/pBmsjLnZb820S6bRXlvvXXszWjGWDnTbOUJ0nBnZxOVJL6AGicZiNNps39
1zYw//kD1Mg+MvHpyzysHAWIL2HJWAbnaB68YmIyekglUtF6CgS6DnLIlG5fQTGn+2WoutdlYM2e
VDnGntIsvJ0P/u0CWNdtb2KcW5agQ4WaZ7g6xcxjIOH8uERl/5LI6mudzj/LWNyoHshQozYcnkJX
wd0QQ+urN6nL/11q2YBl5ciwMzeIK2TrUkwz86YDA48DnMDZpT/YAqkq6+YiFJM4lCjPc53S6G2Y
BSRGWrfjpkvze1UXe5TtiVtFJtbat5lvT2E9isMdtenwjWqO+L2y1ezLRFNYqM/+q/Ip3Xmle/Qx
u4EDBIuQLSTIRwMUrUvkNyl0eb1fPAx9X2pvwQDJWGcEqr67/3s86GJ9o8My7u8RIB6q84D0/CBd
kwnD3NeYNslB3ogICXd5WKltPPX6lVXCPkZN7v2IR4xGwxtUPSkTW3CrG5Z5c88R/iK5v0N56EoB
6bcXKcf61E/hT9fP66Ormh9iwRE1R0H7kDJb/WoLAQ+/otN3K7ztFyVVlfN4+IURrJYkVyiEPilJ
7XZhvYQ+H3DYMh3HYzrafRyeTRt5X7VJo23ainIDa442K4fpNW1S9qWL64/Y0v5AFJrDaGkCR2VG
osoubZ40w/s82vRSLSnWjWQig5tDesCoxLpvQKr89braPzjkd36he1LMriCVIxvtN0NeAZO96Fsv
Xc0O7pSKRC+s6aFdNzJxpTPZ3TtlqKg3SeRVeTk7dPErErx1sQrytSnnA1oJ362dxLGCNPLDShA6
WbfuVOTpbWNm8QT0fYUd4M4zgXvvx3nHGjVs/cFY1OFD3kGl/4dBiMxi9p/c2DGCGezbQVQtGDIH
Z5HgdGrT+qG5fUbdGu+IgHgJWfKTJe3yTpL60Clx+NVLFpjeeelp8rHWFmSuyv+zHUNyTvgIPgWR
e48wlmYdSeEyZNlyEpx4+/H2E5pc3n7VdZkD1+U5J5KejKtMgZgtrmyk+9mHPH3grfpEYuOK2Jvi
F2SzfW6FQ9BUY/zkahu+x9P41k61w/Hmx7vYK1+EV3rvxJYfqfBeWCXXr2Mcnmwt6rdyEf6xrlFB
jwLWwWi1vKoIpe6KLOOh1KR79FwMluz4toI69RPaMrnpHOxffXQ0vKmmP/3Ey4O+vAQqqR+t1ezV
GzcshZrZOup1u0x8LhavQd8GkB2atk31DNUduo8bjBy4lR1AAgVODcbe1ot5vA1GxzIWMv+YsFbt
BY0gmElLH4vOTZsQAOImLFldCGESIP+SYgh26LbgCwKya4c0a2cTgkC0v7MwpAmRM3Ye30eRTo5q
SpNdHNXQLrqd4u1YtN33VsZbvAf3IaQG9S9ZvjTixg4dF4u5kUY8zhSKoHc4fU4Hf79KNJLK/rbZ
hHtka2wfAUtMO8bKE9xrv/V2nJ4TWCSc1y5+HkU777SAttVMPIpKcw3m4tdhqwc94VBDkaSxxy73
n+oguAxR5P/KKEI7BFcVHjjOj3wVnG0nJ6vHeU35Y2tXtBUCiYbX7dc6jEb0Ojtz8CFmA16EA0i8
TK/RbZ0Qz3YZl1G5AX/UoMZl1R5J6/DooCqZC+IO1ZhOryqMv7thXrKE6vKJ6Gk7xN6wJVPYoQro
x8PYgSqrNKgXBFBEiX5zzOweOE5zrecZrM1RfKhk4he09Gv0POYw77X0v0zLNozq/j2ohiIQM92O
TUmvlazTjUXj9bVEP7zvm7f74X6/UIcW95BecBPVxaTavFZczplXS7SMAvaOggbOF/cELgmjKS9H
MB8iXu/cDHqfWOx2HtBVt341bKe0LoFB1f45Bqy2SaG9s2lDPxyy0kM0DAzI5ox1eR37ICt4Vj/N
7apyHORdcWfjcPUSaK+/IFXNl7Byz53jzbHyRDYxS48tMrfMRRVGzBnnz757H8sgAvdh4ZuAgpST
NPwMApXbdoS2W2rFAizJlnsqYDfhV97G1yY8ouLAcH6isNWhdYvUKEZzULdl3o9KPKeen25hbi82
Co2/jMfOuxqOQYo0Aq2s6avgCtxsOkclo7nw0N6l0/oN+Xs2GqY/xwQTpGtC/7QqhtJVTPpTA6oL
lOtU8ocfhDGOvXTeknBSryC5kUxcSNXXHziEu42P2uyoO9F8RHFQRA1geTKWpzvAZPmdCuzKnPwP
T+e13TYSpOEnwjnI4RaBpEhR0ZZk3+DIYYBGaMQG0Hj6/Sjv7o2O5ZnxyESjuupPZYZFqtyyfRrW
RSUVA6ixqeA599vhhw3skRXDy9BtbVqaVcg7MXvnpZbJF++jWo1Bi3zXpMrbTBtW+L3umyqTtbEn
fjv9mqwdvYftG8PBASqK15se163N/+xGDOd5W8+RV68P3ErzY4joZIgK/2rY6q2SfDSzIMFlx1Px
2Hq+ZKURtSUxt1ana+OJbDM15DvC5cO/+byBtmOonlJ3xVe6eGt01nb5uny9wSv9TIwgTKTcu+Ox
a+v9+vUrFDa8guPsXcpyvvhMbO9bOx0GVepDMOXVAf4kupa7n893M3kshy1wnCd0PEcCQpcrOdz+
A8uDQJQK+0FH9Yd9a7Rpyva7QJbvjsyf+8r2J66IMbMIe34Wt2Y4MGayqyPv+7LORjpEXvXy9WXK
WS7C0tOnr+/mwXep+dPHYJZB2lkjWVq6mhnMIYoSvXrW4d/3sur2x8lWP7t1nOkcpncugzyANJwj
KGIE8szNj+iVjMevXw1DbrBQvVwhVsfymO8MDq7neK8r25NJZ4z2y3gTxOlmn1K5Gh/dIouknYWR
x7tb6+stKqEWIjFvf1u83N1LEZX/7nreI0iGbS7iIPRTFlOFnO//owq/bmRfF4nVcUNBcH61B0OO
rGnb9IvVTO2TrRtERd3T6uTOfa3s/DnI8+DJGl6VDMSp2CJEdLfqMlqQVcFUtmfsxPvJLKo5mTkk
ZztXxEfcPlS5+u3R6n2NYDPTVpf/nRumEjLK4k0b+iXo9vrBMorDP7Hc7Pnx3ujqdfIVkod9MVN3
2sOTJa08caaAFIVReM9BNHvPmw0cG2yRywRkRXf10hcHxBpxy2LU4yaG4cSqJ/fBbfvD1FRRtppD
kxK4Xl+d2bPjaK8+oIim53ljb6nn05HiH/deHdWdzTykiu1Lz2yuf1Y31v/rC67CSzUrkK/dKcGT
Cv84Yc9comB4Xl1zjwEi3evyblld/2aFeTrMcn0spuboO6p8XW8DoadFxe2zR4+DG4WPQ2Rgoghh
XqZcJF9aHu92zdZAr7R5szgUkbIuX1/Iyh9Pjq3PfrPrs9oeuqkY6If2Hrl9PkeMPTeSS9lAJuI7
Wtb57IVmFfv9QBmoZ0lWCv8sZtB/cANDn/7B1jekc5mD+b78b5sCdVFbvVz8wWC1bev9UihPL6Pl
uZdWhXFvt+bzYjWnwnixhY6Owoqgilbv8vVlquxPbw17qqXd6nNHAP7Xifs6gE6LrMLWRnVX+iGV
pOMwIe8uM2vy3FOluEN7wxte2lDYp2AZvMyp/URUs37YLaEfvn4V9uZB0DeBhm1D/FUMvr5YPsAc
vEmHN3L5rDDmXVe1rA/LpH5E8968DlxWtDfzS1BTXoagfmxG/xD0dX7WhfjzT2dZbwz5+a07Qe/S
ZvXWsjdi7uBPp0AfarsH1Bh9FY/SrrJtidasmorlG9x9eVH2jDFGfmI0cD9urVWiMAEkDkxVulbg
P3bI8mA95lRwuX04sxmmjd/vjwHJXMfSaVcki/xDoXMvWUoGs3wMGHj3fnnPDctMunC3z1/fInm6
FNMIqNyDROJo2V54lJfqxhvvRW2Asux16gxI3YvFVZehmd9l2ehvS5lvp7V0CJ9k/c8bRo372WzW
Q9VI+o9ksJC2xmNN1a2L8q+/Vt/7Lgp+RgtU+Syc6hLd9pbe7tHLTF5VPNz0JP/7LRqJr29rVQYn
ZwBVdOh3XaGCH9FYW7CZwnrYGrk87+vyK599kbXMeofKruVTP7blIVKuk3x9GzrOq3C9/jqYCL+0
Yhi26Ie/LVXBqVqsPZ5riZ7QKcusvQln7EpcgHf3B+8G7vSDK4+kt8VLpaYkF9p92ZrWfYGA/zD0
Ju+/fmvaSW9d0G7GQrXevx9+9Nbh0sjhf7/tQm9Al01odyTL2BUeY7A7o09iK+N9sKNgKk128bQR
qO3YMpuhE+tsjwUCEOLf8nn2n7lck6/vRLvX3wDAo02T2urOxzLaEXCAJj0WUvyOUCYgp+CATn2u
zutuP+x6J7fW9v9UrZ/5s/hrWHJ58UMI63aY8kvXjmftdOXrYFanKdpP7ab/6nqsQF9uKJ2wVj+J
aDuoi7N1tE3qwlfhLnauH0mxiTWwVvx1ZYrB8+5pauQ/IrPZF+9+q9Do3Mq1EvpjYO911q2lewLS
0x+bux61148Pa1F887a2uPoM4AnjuvGj9TdC7JReHrtRjwzyNRq/ipG1gxA6iaFss0ZzY8ymLT6K
YntstFGfrHWdExq66N7CnJREUT19+t5yP7RSf1eTkjFpIjA7bMz9amQA+sZnOm/52C58rpMkpCvU
xAjdai1GBqZWr5kzNadt0AJW/P8XB1Ij6a1PT80GFziQHu/vcbfM9vvYqPV+iwLWmXvCePYD/lCr
cg9fWuOCdoyb7SBWaf3YwafS0g/WszlPbI1Yl7gJSNrhaLGzMJIx9pr+P6ccv5mVP73a9fTkqxIZ
5dKXz2Jwl1PfDg5eNeE8DWJ7GWGYs6na639vQHN7K6ZCDVcXAkc5xXEenOW6+77z5Jet+4Rqs0Sf
HcS5Lts7lzv2o9s4Xftw9+8uFfjf6lx3V7UyCrGkIx8S25l+z1uIv58Vrm3SWYAThlVud3nxLm5K
OX8e6vutDMOs64Yh1n5j3bcammdw8o+NMTkehWyePLF2hzWfH+cbP++L5trME2r03h9SHGvPZdvP
x8AYyGcbDMbLm0Co0UuRaopylQzgmXPl5xdpIWihhXLuvsgBEjerlAgl5DGy13dBtB/wgMl48Lbo
73WeSC8Ll3E4+FUQ3JvmY7Da1YsxLkmrrOUbvbf5Uo7dqShC+/pVmHWQG8kqG4IbEfjhXzLvv5rV
fpLsGl3DZ8DHFcpHtFcS7Pp3Pi+Y145kamuOnjiKKvVbXV/+IRXmFNbP6636bNxHd52+tZEeRy0a
T+MK/qyr9lK0wb3r6uHK6J4/24Uln5x1jSW6NFALQyRfnLwT4FPM+/m57XocLWIdP5tK3HUKzluo
qk+ku3zXda+enZ0b3VCopf3WSUAD3aeGLVatGuprtUTOk2NPB2/ZtwfEvB9ShSyM23aMPbkMnqVd
xLmXTydf4k+Kbr+/+AAPEEh3X//W129Vut5RGMO5c20pJMkb0+9muS8z+zjzCKbdBbEumuFhhFc/
okwmpuQm3P/qn4SP/8KqJBp/XyG9gy4nnC3KOu2QB/WFkN/g9y8yxtXKfbiVxZjmkzIV7H26t9p8
D2zvx151EDJWPT54BdsS5D52V5KX2GmI2Dz7QltVhdcgB/3mNUusSPmHHCvRdDP5bcMAByw5cYtZ
aYjAwUsAaJd0XUhCbuhKvyTz5TKXp2qtfuaTM95p7YtkLp38bgDvSvIG4MWbG/pEX/zWrlG95AQO
3uPre5oRaZ63cViv44pcEhT4wCf7KRu0RtXU7OkXQD/3/eOX9tEwRz8m1KVD20gzHFqufmAT9MBt
1BZn2h6MEL56Zjr6r6zhUXJEnEfb7n+zWsd6LMrm12gAzAS9Vf5ypYZf426Ee3+T9J6JzEkGkTWO
QtnwfljeyHUigHhB7qI9HkptXEG1cx/g5bNTy/IgEcwl7VKcW0+DmXu/FsIaD1VtvbirANkr4Xdm
H+5Pl/cgRIdc58spikrgH6vD22luR7WgEWdxIItDuvIDMWQduY9m6MokQl+5O2aF06AeDyD4T5HD
owSD96na/TRmdrcG7Dcx1mTxei/bjV1kUYTHxuWmyNdIvy56Len/sAp4di+Pe9uLTOQzf3Z73Ly6
wewgQKRI40m0ae8HaTQMaeKz7CHAUZ0/j/644wYKWOexwHmQ4Q8DV9o/aEkRzuwU9HK85ItGCB++
hHdzO9fZPBsf8BnoHEL7JPBC3hV5DXujBFL0aE5NRnc/MlII5iJxDNbSDvSU27rA4TrzObdll62i
Ok/NCKYomz9WT3+1199HE3DYAQDOEN5s0Fe/y3VA/mrbJ2/zbodyyLO6n2qoEJWpNUwHs9+egJsS
e5+/Q7V+jJv8KbakNSojaxw54bO0gA+X31P+V0bbcy7U78JZ29uQQVSfFCknpz0X06Nv5t0hbwwW
qqhI3s37zWeQG9GBAfpvaayZzzMcNOsMkL+Bk8iHVoRx03zM65YfZgFAUogqQJZfe4CsuIx3Q/9X
G25/iXJyHQHtgbRrxpjR3C6+8bJXAaZQC0+PHGRNnQ2HeDRaiMSoWWkc6yImC/0ltAN1DUomQXRD
XbKNkCybbgVXfZtfJi/qjnAVaxwM4vsNZ7/327pPFSxBAQwUOv6F7TiQLyFKjz4C510iU8e7GAH5
17092pyzRuSZP0RghAtVxlzt6IgZmZhl+w5d0ha2UUpK7fNCcvBxM393bvhbGqNOke34dN2dyGr6
sH1fglRA/wfm2MZ5gJPY2TLZGj7078RP8DJO1ZQao/FZmW2GLo7pPA8+O5/YbfA2OwkHBkRFw7VO
+k80+V6G68qKC/QM+NPAq8qpmtPKRQMeFGw4EcQYlToMCEE87V50GecIVcke1HdFsH0n/GM+bT5d
LJHeEi1FH2EikXYeIXUTx6Jd743dso5No//mdR7rBrwRD0VS2B7gprHjIchd3OBcxr7nrld5x9bF
Jo5Y9X3g2HSx6y3qKffUXVjeVOMtfr4Fu1pQspECHjFKzQrquDBQz4B+veJoae6jSh5nQw20TjAz
NnYhtXd1LCJpJhatTDqjgfe9hrWL/bW211TPEqG5nuq7QXqUTqQV1mC86r6/XyNxJ4bpPBWUp37w
2FGxNy8zf2EEvVQGexiLGDzyZLjq0ewidXbaO/QogOjYVit89NPs41/w+kP4p7OKFmyO9WSe2Q7Z
PvCJrb6rDxbI1G56f7ywnA64p6ZYA2dSqRwgRn9xEtOvq8wwhlOdB690gENcmv3vzvfRZa6IWWx/
fLLUW25aZVLWCE5mo3lANPgzNNeblUY8qVvESX5LcCsNmBSredrRGUZuHAVFA5+kYxw5f6IhJKcx
fJEsj4zdvWxPamXDu+JmhSiZ1HBRvZc0fpBoWbIIe3OwprVM5ItroumvvBjE+NXA8YUwsnrTE5JI
Ai6bu9EfxGGE4sjUGLyjjA8ePZ75joCF6PT6nicuj35f/ddvS5MFvkA8PGwHurLoLgqxylbDMmSo
SrCQVke3MqnfGwpURwX3fu28lnkHVGXJh5ty4pbio5LIm6pkVgR+Id9wsJD/AvS57k3XHYLSR2Na
qOJi0mJwMfQnI0Q977EjPZHldJSa13WPXsoSwM5cz1qY4xWDL3uF5uaRmmUeXR6Qbe9WTDDeHxvT
BTPbVKfuZv9tIKXTqkaZ2RnyansI+wCl+3grrflQdKKN/Xzzs3n4lQd9d5t9QPEUNtQO3jV2Qz3E
lo6aZC0hbBhNW3gR2SLTXY9mA8rVwQalLUbNuA8M7JkLxH9eLEscWUGRDO6osjxfxTEPhwKsDzS2
kLuTBv380My8BLkrKaXdgXTqHfbAN9qFq4ShXq+TdWgGkE/2NhK6FKRL7sFH15kW3cKmXMRLKGjC
pBXCv2JyG4r/jAltQK5p2wsKUjqs9nhwevjwMg8PbbNn7hD5cVF9mILbeLStIzegijU6tVcxzj+w
5z0Gjv/hecUbMur+MQpbQiY4OPTLqVWSfOFvz6iVfpgQvzFc4C/H8EQyFbSvrlffkRLkPVfL50Kx
Ssdu/GytpojbsohLPIpZL5bfLNRDfORs3LHqRntY+zdRAGdUkci8UL60moWHI85fEGsRrxNqoRyZ
6yZG++SP01sQYJ9xSPDY8se9cXXqN3DKrk/Guy/RFwPBi7SaZ5lV7h9nocGgR87Tcp8vliNguWou
WS6SJnYUihZVGH+9McTRmVsPqBPloTAeRsbgE2alJpbFG3/ti2ub26GvGF12QFFQO7Uzwq1ylDwi
QTJuq6LEsn74vKLowSxuaCQA9gBlQs+B0XPzCA5ZFI8WGgHTsBfnTtkmw8D9pieQkGKb71oCMZK5
qn4hyULta4j7LY8+kfOg2vPZPx9F43mop/t2oaBOTYFy5dMTNHGhH4wM67/DYHzn5L/C7jeZhaYE
YWmJG2U13aexmVNb0Ke12PNQCOIm1fPPlQ7rGDJJgktyjSKLcpY1R98onvxwWZK874dkLlqZQcU7
sdQOjzJvrQcU8kiChm/9XgAKGTLbHO/JqteLg0T+m5RTd6BNRSwefiJxysopTB1z/lPOJaeaKcYY
Wypx9IotNkiQ2BnnrffduJbi3vIbm068ruMJ/RZ6JuUn5dTMSTi1xMVWtPte2IPns7isarf63pCQ
lHMFiT0GkJV9fxfq4M8ydj/MdVuyvIchHtWa2SaayTVU9mkFWcR5ON9j8c41IB/7bN5nxUXu6nZN
w0hdl2pFwzQY797yZrvdlEaO+Yxo3YpdXns01Yc+oCkoO3oI3I5vBCr4uCB7GbOQpOKQOMypJeHW
W11+WFy4ourOWtNruVik6d4zu65e+qWZ48YzoeoxpvW5wYlkK2Pcmk3/YOg7crKR1nUN1vKcukjv
R1gdfgm748qcQ+SnOjwJKNPbi+Bym7fC5YxP0bNb3Jy+jX2EJf55w4SafP3dB2yVxD+6LXYBarxD
uHoVlvuVXtw0sLoNeQ3DtQ7XsS0ihp2mzshx+t2YaDA7y7DwJ4aHdTXZkevVdlz55bPrbMW9sh+g
JMRhl0B+c+4A5LfTmYkpou9abrlewWcuJw8wg2Lq6YHOyOSHlePzaBdvjfSHO9v4XfaZsaTD0pD9
Oklu1m1O8Uyc5mV574exOgKD03o1mpcGUzWSg54slfFVR3ZzEBhhxG2vqRuVBKE5t8MS+md/vXXU
TTRd6IEN14I8kdzqVcFYz5PSScsK4FOQ96lbzd+0XMyjFVgnbBHGAYlxEG8cBxQQp3HftiPSBd6A
0TlAttV3/nz0dvFn9nRwGqzg6A6LlZb2golo512yatMnG3u+w3GqUl1RCrrdJ+rFyjoR0SFVl0We
qzzIee1JGeIOfpiQs4NeeKw7tp3DJnWXspnjApMA8FmLtPUAokZTJUrWzWnDzbTn8x+zjF7MzteH
prOxwY7rnZMPHwQJAIQ5WAUCO7CSSB+dHQN4UE3n0Ai81IrCuAKMqNFZIdEf59fZo5g60vGISp9/
NpE0XjY4NEFuhh/8ku0U/TADREyzaEWsvJnZZVZJ3o7sqWmKILG9kdwDnwidAExNQL8Uee5DEuQj
UxDZazm25niT2xpP0qyPtXHx5yo/146IEmkg1/JAxeeZ3Al/z9g1Pcdis4o4NPMya9Dg2ZrtBAKJ
ktsux5VH7JCRlUli9g6+yssE39tZdYL84LGbEkJrnroAmcmw+mcRuTstWtemHTa0ZXsvSrdmVWC5
ZC2VtSRuJGv77TOa7CEeqmg8iugvjVZ5bLfgCcg/npsF2qTTa1yJlqyM0HqaKMrHECYdcNjIem85
83FfyzpYE0/lz+GGArEZzZSkFS8t52xHfRKH+VqSPrUjEBpSfCfEBijnTx+CXegQ7TuUV7IhYQJc
q8ATSxp1Uppirxinw2Jj991Hz6frCBeeyl1dm29jI05YCmRcydpJZp/8gaVH5xg3EyIURIB1Kqw6
ES5a8xX3bzrX40+nxOAEIfroYtg6Ii4d0Aij3gC+t0PeRxS0xTC9S4yeBwYVFDYVgB9G/GxCZWzo
WZzcXCXLzKCqwhbGkF/g+9s+Sy+dLRAcVpD7TQvB0d25Oele22o98ATZBKQHdArRd4/O72502nQN
8l/BpO56sngyGGMvWdFC3zSbUD5Nh3CzMTzUUHzLohTJUlygjL77szgOuzEmypmtjvYq7ePoE65u
Ifbp9o1hH/MMPn4N9HudpuIytJolZYYrnwZ9Pxj4zCa3ZNqc64KSRgBBYUrnfp6kzJyx/9vN8rnD
DER9gDwJ5A+0fdWxF/uPjtrCZ+bHfuXfxMw8NnvizigKjuz4Ynj2ngrGOa5CaqBraqDP8kgYE/N+
4LgZ9ryDE7gnhTz4Oi9bebhFcCWitS56XynpF/SH4clXhsauwvLT0SqbZNpGcOzP2rZ66j/QLAVi
BjXxH8Q+r8ncy/VS7MuhMtfXnBjx+1LoN2f3dDayPcgof+rAeQ7ksgNClvUhn6ox8Xc+I+G0Fj4D
G6k1Rc0O0XwN7u/a9tbn3vC/I+9zLsa+vJrjh3AxXAcIriA8kXiMCxS6kR9C+rB0ECVXrIpI/rOW
2DVbMjUr16MkuBD2+mFTRvvgSRNEVA9nZVVBgkinzCLXASOr3kfEvhmdb3lsNqa2AVnIYXRpBDFj
nwhhe2i2csWUy/QbFDbBB1/xAsI7WjaPUjXQoCziMFpzekITh+Cr7brYs+tzXi5BFrXTDqe9/Rxl
9xrxk8erQOm0IIUePQLOy49GtDorTl0yTSyqVPP8zSRd4AFf8Qm2UiDvK78Lkn6x+c7OQVomwSto
Rtlrk6neOQxk9Oh+IMvf9V860OhsWH/tSGKzssWh2Up5mQZ1WpXaH+2KNzry6IXd8QX6B/dbOMUe
ouN4GUPBkVq/i7H3s8DY5myz8NQRN5OaVsvFEji3vhbVA7bQFNQcrXjrXJr5s+rr4N4ioVfm42HP
t7sJRX+CNH3IwAIe9tK00t5jibWyUVrJKTX9vjgLVyDwYv/4Wg0/ejW9uWNz0I3N29FW6hBO42NA
7iTtgb6jpvbHSaiPfCmtU2fUvyByizMYsxM7BTLLZXWRzbGOYveUeFWBf0ZmS8ZYZLIBICD64Yci
SPGs3OW311R/VePwxkSKgWFTcd7gWxfTt0h2XtYgeM6ixvzbrPYLMK9MmeY2ZqkAjXf1y0c+TdRy
MSfHxgVP2hH/pzPhY2NR7smwgmTsbrWcPVV/7yoQoa7phtSqwfmr0chTsSteAWRVpmiOvS/mSzDo
k7ZUQaW3vdMso6eqXBN1g638YNkOduF5eDtmL8EMApRQoVxw1+BYek6d2vSErqv2q9mqkxN6Tqwi
sPB8AWpiAIXuMVWVjn3ANuyNfehLBdAz9Oo4Lnt3Z8/2B7I6Bf4zmJnl/BaLME6OeNVBDVtUbW/I
+/70bsl/46FZcsFJxIzh3LdfCEq69gGC/2FvrUTPO/JPHekHPWLbeXAmHqxCyZKUDc/IEzYotYOR
3Fl/bfv0MMOsxWyEK9PZoP2TiGqxm5HQhK0+9ht9miF349Gan3PkEbTPbKWrGpaaiIceP8DFDOSn
PTb3Qd+4iHitq1q8/6ayqVE91I++GiJAzViWoHEyb/KYeBrgOpg40hl+bu39MKFCZKZcRubbcgL4
Chg6ynqQoEH5AehtPhY7jKYn5L0XNNd1+dZLgYV0NfrTksOvea2Hjr3bf/hjVV69FsGHpRoaCt5P
sgTwKmZ9WDkUDgRkajT+asd+W0rDPjB/4/LCoRj2ELwWdoTY4f+OvObKDJkjJOaMcKx/lvl4Khre
/BaleXdX2YB7w2Coc9XfgNkYXghsKJybe9PSn8rszbMK5SdgjElwA2ixtDTxHfIBSd13LzKdUzdW
P22nIxtGbb8WT7YJ+C9vwaTelDT8+7A6OryGFfkxmdxUCHq8X6JpttGdlO8gjTZBjUSj5IKsgxF4
/kjg3X+lHp52aNjB2upLbqJGUHXQ8xyNS2AOy7vRjCezd/NkNRaZ+WziiUf8dxTJF3RWRmKo4nM1
V/dkywKHIvdrIonQgN0zAbTlTGqj+Vx7S34gbRoWUzc/BSkbNqkQi2ZyWRwsPzkBglXAWRyk9VQp
2WTTIFWmnelqzOWjMrrfLqJ85ji6yNBDI9jqP2tuYixsuUI1lNZ7GczV4xBLyJjCHu1j7mFr7bdq
TWossanylsM4sYR9XJa71kE7hsHytQlafTBW553kTk1kybpx7SSqZspl0AEkUev7aEw/jIaNGc7u
LBi3gADXpn0tDF7Txdqu0jr3Ezk7u4cRZLHR8vnOn2knBg2/6XOYoxoaHZFuY0RkhGPXqYc/n2Q/
ulPEFj6OwlZlo5SkrpjifXHERdfNcvJsQcNXGRY17oZ214t4CoUblwGKpBl2/JKP3sMcKJNPTS3M
82MN5jPc7PxjwfBrqWTv8s+yypeEMCrscbkhztvuv6xdZRxaNyB8p8dEU1n7i92Jp7E1Uw48+0jC
9XUOwOGUftOL6l/xnR5Y0/kDJ0N3j6b0zcdBtVn5dZP5tR2316JDW+QP+Sv0BoOf/Sk28PeabbLO
8jlMJfhUbsl79bFYJsM8LtKG/fFZOBdmNoV6i1kmXN93y4CWc6mrlAgYrlemXeq1/jvkVmralXOv
UGd72/jTijTY+cS/2FYEuS1W/keOYrqsFZ9UtJPGUo+wBsKUzb3V5PW/L3zE8QzlkxU634+qLX53
YXXr+co/Dh70oyvKCalTdDDcMEDqQI8sBzjI8TbOQWWu3nja+4knX7fH2mHmRwpIKOyv0UG7N3pc
8hZC0Nx88m1TJrKzf1bq7wYIEK+FaV0nxRIGgia8GLHxr81Z/hMtA4+jEZ3KP7qYEAasAJ+N639U
EQN3bQ3x6jA+LI3zU5ZOSD5dfmcN0EyeLEAVwWF7TRdYV8fOmKwjPkWbt4ncPCQbmVjd8mQjtsCx
VGXIWlUS7v63cbFRQYeM44U006UAAi6W6uCobQIHXs1T39BK7ZhwTVQB8b4CIfKSri73HHoatrAR
FhEyFyPKDk81cqF+n91sGp2/M2wDmaa/NkbLeDenjAa+eVRgpNAVCz3+XtwtvQnUhRiIkcspE5Aq
UPqNC2N0vDjcPETo8s1xijfXoKhVwzv5oNif7AU//dJ+z42dC99wmPaUjd4+tBjue3UOzOrvXObN
ue3kJ5PdW7gH4g7JLKEHy/QyReFwHAGyhWm5ibOF4JMuwNDyqd0F2wQV3Wu276tGo2T/Lb35D5+5
lQYVcHgliuFnj5bZ3nIWKHTTmOKUO0Zb5T03LsvQy/0gFGEhe3+EUiK1cwqLjB/0pxdAXjhe9B5R
rkZxG7eRaNnGf9WGBmfuzzh3FHXgRin403gH+vYj7AGZPZu5WA06WzYOnskQZoIGlp5yD4FPj0Sp
bEj5qgf36ni0BW6D3XIHHDow4/7M9UxO3PxTyGLLUAcCgXiEjuUb8zXtHcF6RRUe4H+5aQgBIukj
I9+0SyePDSFyySETDfe+rlY+2sEWqZjK1A0BSRbNZBWV7useLc05tLZ3FZYiK+ruDJ7WpANr7Q7D
Anoe+Icp1/51hNy6APWkC2KtzLIslHLT0TTX/koSF+yYSvcSNXXQoCAbpn1MFota45XNd7GAnBCX
dEZsEftmA/e2SSKCPAxZeXnaGeITk37X3hTTakVGQ7SEaAZ2stmwZdwZI6d+6riQDAFIEDk+QBhE
bhKs3YPlABXQE23JbJfXGp9P5iy/bIddxyjoWhxPVp0WHSC83+v/Ye5MeuPm0iz9X3pdTHC6vOSm
F8FgzCEpQiFZ0oaQZJnzPPPX98NwJqqygEajdp1ICJ8ty5ZiuPcdznkOnZAWXitL37LZ9Td9hXOh
pWSM1Eyjq2+2ZpGRVqwnbP7FrzIcgOmh8zYMhM1YJvfsPfBNzIsT1XrOa7NwhZ3u4VphiXQh+1Uu
yMCfDk28M7z7dBeOKrO9llnPelg4SDE0hqoUH42PPZtlQflV0eJP0Vur1oNX2VPNFpcXYsBxovYU
p72NnEMZJhfMpZeFJhcAlISVr6Hv97HU+4L5vLSpS7uCyfowa0AlhmKi+aL4BBLCP8dpwCatXyXs
5VywRowF2pC/0aZjaybjwmQEpZ0V0Dh3vzLkk4Xwk2tdpLtBtJ2n1D6VT2nvRwYANPIOpRowLI60
ZNulH+XMqzL29fdAGNnBWWaDyxjFqiecHUNVIO6yDTak2K9KXWWgV5yB4mCJgAe7tom8ptmt1hIO
2JrHfW/nSoTNso/ccM5OfSN0l034qqshh7a0Um6RMWljDhiOSeracF28qeBvkpLHAAOJ4LwTVwWv
r1Nzx9rjQ26RkGCrDMpblC1RPOMkbcfvzE/HnZN1pWsWbPMb8xfCCzSbskvODG8gbRgFb7KMiMeW
xVzWMicfrDpfOyL/jnGgq5WtQjGYwEuhae0innx72RqhEMjP6MjXlTFV/OkkZ2qHl59GOuCT4kIw
2q9h0Seb9mXWlQIT3BZ11MUJTP9ipQab7HQ+W4l9akbFLVRRHC2hLECw6k9KQoaLO5k3lJyzYwbR
JgtyRsKO8hkAOt1WwJVWDrZgXJGMnvtoPorAv6o6aD4NYNk4VQr1v4yYBvkLKlGjgCh9yKcORYQq
D+w1ixXK8dXsJN1+gOYiQmZodWAjZp5zcyWzrxFegOdDe6cRUhvoutEqU3zmmlhOiG/pthM1sKBO
hjdR47WEV9P2un3q/JLdheRVJOobApwjiVnWep7BhAE8lLsCRBivG/swdc0CaplWTlxcyiq01kpO
qR20+oelYyGPr3anKBtKHLHhlFvVPQTczlDX41jOm0UCZ0/2C/dxsccmBYGhMljTOfVx5kQwWopg
LRDjnkDibT9NP7Ry6Wq2eNXSnShKM56cfDpi47W8qp88s6YH6XvReBl3cIsr6jD12oPTlNUm6fOb
UVlnw7Dnh3qA4hQ4A2FZRbPP4hAkujJlLoUJuCHmHkFrXEmyh5RRimSDMqB1hTxWZjitUBh6Vm6Y
B7yLvBXGxPfsYdyZ/fCldhlCzLIo0DBZj4wcqTeZGayzUVt77LPn08yibSaMdkMZjHYCokprxQRv
v6S5+jHgCHr2F4vImHyFTpo9Aj57qJPvMR2eGFX0p9JihATkHpPUmGKxYaiD+OZQAM7eVEKazMzD
txjsDRvD9wEkJhLbBhs4FlsPOeYfFmqCgUf4aIrR31qtEUCr0V6U2DkncXbWDL9EwUnsK7rmS4Dx
J4qj+mhmzEpTVXvtB9W1Cblz87b/6aIm2yANUbgk+KGad7gzKFIM9NR9/ZEnbHoazujZ4iUcpTTp
DvjmgPfSrlpUjdZMmovJsLprCk+vpltjqxa9BHVJktMH+GXqhpgY9EygxukbRokYuIJAFLAG55sf
hMB5QSrCnw1bFdxtyUTSxrJjBoxnUOxtBozw3EAR7XOAgyD9MXNHuii5PpSiaNf+rG0EGCsa4uCG
cxZleUoKDIPRMlJ7D5dXDSR/EJbYBMhT7ZBFgyYbdSsiDAO+fWDxtkkX8f7EoqMNh4tWKPgDVQPh
SODIg1FcaxAxst0mEhEa2osPJ+mVlT1XJt5FdZ33KNNVQ1uUwPEppqKyLWNjjH/ShPmv3j2rQc1C
mJfzWNU0VaoRXBJLZf7wmCrxtGUUd1IRvqw0RynXEYLYTdZcSzufmP5F0UrzrQNWZn+DaWLld1q+
KzSxwZNi7cw58FjQmGsjUxkAGJMnlrvb6rL+ZKt0+6OleEUMnlvC50dPOECTmTIl83RFJutwlKuC
ppfNGRKP/gvG4WKQbQvPmfC1UHBuccENATz6KTpEaQumhg2y3c/pRh4g8jRHMndeNcaMkC0DJD5U
gz3esRNOtlfHojLiCNk4Dn7+WmPeXPfFZWz781DryNkpH0qGUEiAw3Pmh846oGuH38AYY3xsc4Cp
ymIiYaBfrcxRKjul1z56MjSj54Hhe8AXM/lmpl9kGrBZmpWGKisdlf4hYOZ4GNXyagTZtsdJyoFX
O8exaJ80jfS7yihbrNTynXK6Qn1yqhI8G1aawEcAUXyukLau6ql/UMpOHALTxJlttecS79tGxk+6
8qSJENqjypzNaOydQe20mksloGG0VSxuwIDFWE78HbazuXMuCnVAqlWHwRMmX7FCkoHKz4FAsRj7
IAXxdKCKQ5oEX2fkBWeMM6jeEBRZIYL28Y7jypOeuytl98kEz6nw7ENBto5SMRQGMQoNEOJeo5LW
zjayYJUL2W9pnlBZSqScGct+hi63uy5Uyzm6IAmZW/Dn6FJC5xiipHcDFOIs8Bnp3f8Y1WFyRAVs
r+7+7mV2tfCW23jgZTg3OOoipM9o1V6QJwGgBe/aYJ5iKAhDnkeRyiyKPUxVMeezE9yK2l4ql/5r
BDFkKvZWpc69cG81FzTYOkO2kPsy02r3/kAYYmDkOiMFRPoKJxLBeoKs2erGcxLZ3oxAal+jeH1p
cmx2c2muRgG1ovCxWQYhdIMQKe8LABX6gVm99n1+dTqQZrrSu/d/WRMFLou66U9+EdvcHAm2zD7M
b73ziZqZwnMsmu2dOkDdHK0Bnggv5Es0/D9UzaxnKsf4VRdBjdZRx3Idk3Jyf8asqBgPEPmfxDhM
p7skFVaJ6d5RcgMSCEI8jGCD15HIYq1l8I3O9xGYhPmInb1e+1BZsApNEUpHDT1lr8e6q1fi+y9+
LTNb82ZRMi+jXCodqnmcxZjLGJZ2oFUciVesQlIGqnZx0dw/5DNDnrA1tlpXP83sUp5HZ9uMLJ2H
OFcI6Mr2KiEk14IlsEtQBTtMBVuwlcvz/eu7FImAY8hXMeJZDNAhGUq6ldQ4PSN2706OkRNMo6EY
YbUDLLr/tL2YfZgmBf+MPmI+nPr4BTMnpLAwQWR65/eqPUZMUBz4cbmoqUlTsY4Zf+2op37yghoC
pgdXWdFP20Ah1yKwRXwa+vQ2kEWOidVpcNhhxEkkJj/ePAYXWINprq5unJHvZqOqezEiokIG4tya
fF8vNrsOePY9GyUj2sVLusCnQALFzpCmXJWZnBBPJ2dNbca1ifnhaBYSPO00+m7Ucj4O6OGUvhC/
x9TA6cZ8twNlNWXcSilG4bWm5T8LAeRYLhY8DDhwI+YpRiMajmfA4tuwKaMHVIqoT0N4/Bb5ctfB
tDdTrME5muWzdjdRNln1mPOrpkaVW/g5RB99dqUq6q/OZ0aMWiG85NpoILPiqYst1i1j1M5vY0zF
lw1PediXLxN0Kh6kMTgn+Rtj4eE8LMD8VM99ZLDd0zjId9Uw6WC6sczc7i9DpNGyU+lP01NcUWbX
c4DpJpuO2N2bS21SLN7pSVpodUj1CpS1JIBtzByxFUePdczm3wq/7024JTHo8upCwvEsIQGsw9Ap
XvWiWPt+XzzpOrHagZpxIbW9hCwTLxZ3fKpo7Fhjm6W9U5QAyeyy6dZFa+AYHaYnWPysM/DV3/Ew
UY+cygrjs5bGveZmdyILt290RK5Wn3Q2C24EfoycOPWTaVN2mEJjJHylfLkD1uUUgXxMDfOh9quZ
u0s+KSLnHDC09Dg1tevnDG+mKUT+2MQmxrBBY2Taq0zD3+tupH+MO7g0IBgGlImrCOzYJk0BMeOD
OySSWIfCcdKNqQGEDsywds3AiQ8ipyRuOYCfDPbFiwf6/qAiTfDKMp75ASWST3wNd1tiHcI4MJg3
uwVvwJ09Df0OJW5Gm7woBc1sOjXMqsIF1hVAytIM+TgsZl3Q5OHGN3A7D1LRPTUNabSXp8QPGwzr
CVN5/hzeEBa3D4oSOpt8wWNiBdFGqzznOMU3Xe2zSZ6GQ2EKbXVn9VLYOat8GPKrEtdykzfo8v7z
qwNV/QJ3IB/rjrUHzXO6S43wE6n5PsH2Ho1FvTWZQnpjoYGDBwb+wG9sEqc63nHV1RI3kUcMbLJ8
H6nitQjbzR3PVZso7O9EujHLUEa083JuhM9jrtcrBwrO/UDEUAn6Ik83VpMiHShpf4iloEkubGZW
GDyHMfiLUisyr8p69XS/bIvI/BZd2EPyiIdTu3zoVDxQ0Li1Xdw8sho5cUkv5/u/PmT2u9QL9bEc
iuvALIF6iU+Zlv9dDiCF7r+ajTineB+6TbejI5jeDN+ucVu3yBFKXgRiMo2rkjde1db9R95S4yIm
NM5BkUUnNAx8guB0XyBao+55bTUkCPY4vQn9aPWhs89l57tzkMVvaSdZ1VoKnUVtaQwlloiWtP/u
fdt4jySB5OrbWPnRD0QbdBwaI+q/1KCmEPDU/J9ADTFbWDgASLd5VRQY4khR3pnx9rLCVVONwUZL
UAGYSA3vDJkWgcBKY7JuWFW34B31FzFpr0mWGec6er0ftL7vpJDUmjdZx6rLmeI8jqXPN5EHT9AU
xVUHYzEkpgdhl0t/qPIzorILTHplbRoBP9xC71Q0/2PAAnLAAOnvcpB+3h2d0AfD07iY3OJ4KveT
IsOXfHKuExD2h6nSopcu0piyyRig+/JJY/HDCW70dqwo1YmMR5qvxEcbtfm5GJOS2Ruu/rkB3qz0
4EZLX0NRK4lNadN63A7xkFyaksO4MZnoTtx0+3gS179stHiAABAEC14l3SIRgcbtMyKIqv4xqrHK
Kxp6g8W+M+fq8e+FX9m9g7KdZRVGP6XlWxkNFVe0tvn75OCXKmiKea7dBMhEmktc26Ahm7x7iRk6
onIbleMY4lhB+9ucAhOWZJSc7+eJEuQjNDpp4lgBQahQhawy3ii7O6B9npx5z5yCxqFjxSiTKvoC
Z3CRnFinCtPgSm1re6+qSeUNg4SOgu3cC4p6PFfpn3uFk3Gv0b7CfdKHVm6SVEuOf+/3IpHTU2GX
r70pHOa3nEahiTEQwUflGbF2LUnfebD12LwS3cl4oCSKRDUnytJAZ1jT7S2nZlvTGj5ehkkye5z8
PS/K2u0cP3UjDCZrlscHFUXVY+sX7MUX4Dm7JPvy91tAVKig9+nLnSGD8teEOHAR24F1acryoMRL
pgoq14MVmq++4qdbLWLviDYAJh5coRKl/c5p6njHFbsk2eopj+XyRUStPJEcs4QsFBdLwYiWJT7C
Eo5/fMRoqers24RG0DZdcQtq9YwE0GIGZPErCnhXwRl/ywd6KyUmjzUrm1Ns5dUjrjd6Bt4OnCXT
Gx5vOGzLzyRxVXW9QrOG3X3DtEA7lYW1HnS1Pt25MZ0o/4n0+YskM/RYXZlDkLnpgIqZDT/rG1Ex
2SuJpgnN74aVAG8r7w75TdgIGa1hXvqgBFuQiT0yn4c4DUv3jpHR+th8CvoQ1StKP7TufwCK8O7g
PwYRbnFNg6moxeP9W9EYspfbHt8ax6qveGGHMZdxEuqzRp3eu5DdbdY0j7hwxLMzvEA62M5pHH4G
adG7iakxn4wsZ5Oo7FPg12zvmNSuj7JNlxhPRUfonlxiBzT8kRUGbGCo8WKX/2fLgn2mxwBasDeX
o9zfAcb3U1+E1MpVIPcaSiS8lBEongrmMbhAAI8N5eS9byt7XXcRSyAcXzo1xFSB16RRsV2CIzA/
RH9UkH4F+v/NmFHSovEzdriQUbYv4P3eH8x9PPT4oaSF/LBqR6+3WEb3d+6AFqf7IYGiiOYs8hrT
ielLKJGtxWsMaYCFRjV+NSqiljzRXUKTiMLJfSgnf/9TwRnC/KVea0UlXg2bUBgnjsQOhYN47e2Q
vauef+SNTE45CCtOo65YdbllrLUFgSkwLB39qPoeTbxPd9rkVKNjUacW/m9hy+epaZ11Xf8hlxFL
qp7yodRZE4KodRk9DixxerS0GP02dmbGe8X3bwLi0GPN2VMtaTHIUfmjPXOXYlCdvylUPD6U6IhB
IkzrsRTmZqJCRK5FpTP4KInuLUFpS3VP5Igyt0hMh1G75r7JJDWpvspqUljDw+UQ4DRXNVfO/ay8
n5qcnmXe6ayEj2DUCpdGkPS3AcqUXTA4uH9XqRYeEfUG67YElC0krKRBMRxYV/pO1YI/PWPjTTpl
LFfvyT7DCSFKtnOQ82wnxzpFZRvdsvZERV++tWZG/VNb0Q0giPx77pi8AJavbBerRzQHzcYuHNPl
bSs3tU1ua6nkvJ0s49kEh1K15GLJsP7GlXnSVHblEUbux8G3/2A60xnEWX9ySIVPjdX/miOz20Bh
ZDTgm/6tIOazDwm8RsjioozuHotW2Y1g9ACAswlld4TTM43gXgc0ZFnoI9XuQMktBbzSEkdyP1QC
1ea2EO2at+78EOgzi0ROskHy6u7DaZtXFFWThelZhEx889za9whkTqYzfgQE3h2lmO0jZ2QCAYad
V8oZ+1xynvnZPNwanSbVTs1Xjq34d5R2FzPLbLQhwYHN2rQumervplKrH2xetqukZnU2Fp1c32/7
ZcnNmG063b/nqX3O7bF80uqK2bRGXXBPOTFg3+/nVt3fLzOx2KdrU+VtTGqZTkzLkkFy/92pCt5J
i+nBOzoDD4i0vSior4U26DzLtnMQ6XAxU31XLbFWValfmkHBBGD1h0jHC27PJ5AlnYf6NLtN/jQD
iqCCSmn/xGJ4h3BksFnsAYBAXLxq0FkPvGHQRc0dNbpB7opQ+/ryn59IUl/sSFRjLFmFT/4yUphS
/w9yMbHBcP3NeNXY1EMhyBrXYFIKnLok0tv2gZbys0duw2qcs0sxEqKqSh+131JVhLl9sCKwC4Mm
L0YeP+OHa+HNBPZiFuM4aaxwTS4tazCMrQyQ+9rN1XQfjg2Zcl3qnzsHeVFlJ+VTG7CS1bk0Wncs
G2ON+/MNbSWIaSzbrjCqPzMChH2KNpB7K7Dp5ML1PQ4lcxS2v2RV7ecYayT3Y7AVxAOcy7ynzGGb
gSUBUnrph8jlxo1ajNNOqYh4W1htj2GdPf5FEgvT2XRhQsgaINilgU5qRoNwflAyLVGr0HbCxa1A
Yw3qiq1KTIZSVb1YyRQzhGMiomjxgQcGGkWHl/X+W5PfvQjoNK7INPK5JB1y40QfVZ9v0yz91bHi
fFAa8ZFYzAXLmHM/157RBg4vogcQV3QLUfR+kDCyfshapsJqIaxbEqvnKITr3+YCCng2ZPv/oITV
g2FEgmlpz7Z/DUd2Tg+W+JpthjVuguSuwkW21auay+cp8R8c+0VTXqT+WhuvjXlDobKqdWslcd6b
BqJqah7dUNact6TIuIdc2xESbIBYabdtvrPbdddUeNY/pubSdJdl0Psfqh7mklGToLIwHwuBy11J
DxqhEsx5g9cxEMw95nVFxTXiY4yIn0C8Xf2BMhTN0R5hzY5h94fqLILZmgyAZgK2Wdmr0GDMMRCy
VBnNK1mT7EFDzIOI05+a1nxGt+nhzuLmifXnYXS+St3y8gKu0FyUipsE4qkp25MOSIQZPt+FGe9S
vKJB0YPGkyJbsbn8RqH0QjYhz+6Sh2TnYm/IeAHtmOh1k+Eadu3KUbnyY79+pqmEfcTWGHd06xS3
BscFOLIE/0jL0GXyFKzayJ0HP8HVHpJTBClVs9lsVgYbrJlcBDPTvEBD1I5yUzFUUsZsnj5SRHf5
/yvhW19SMf5rdoeuCkNTNZajpmZp2n+Prc3rqnTaMa6YahfrgXHXw7R8SOynpKHcr8ypZHnFB6mV
fLDkP395/72gJflSdZDB1Ojgz0xvD0ZQATlQ8pREB0PFeiSEcfn7oaS6LQbanv+1BGr/j1LDb0XG
/+9f8/2vZPF/zxn/3+fom41c8af973/q3zLG/z8JFTcJ2/6/h4qfojbsPvPo89+CxZev+Rssrlv/
sA0h8MtAdheSPdC/gsV19R8OeijLtjQhdQKpYfn+M1hcWP8wTVgVjqkR5qITGbKEUhMrLox/kCNs
klGuEbxrGUQN/w9ixQ3+9+8vOeKaEWwIVZiCAGcLrySf/y95KLamtXobNj1iLst0k1fSwj4t6Dgr
H7EKubeMxUfI4nKlFsnn5C87TZYE+qh3KwMhAmGTNXHduz4NbgslKzJw5CjzSUF9MaKi8aT1Y0v6
VSPe1GXJ1TQ+FegW6A1fbaxUfgssz1wyE+X3nNv7opAPFL1ZOOCDp+PtYK6MAMpjYBlkXDSIgLTB
9NLKvIr5qcuPnTNeZ70+5UZ+Cwd7B746QVxQHvpyOgV0gxWe3FWL6bgy3qd82OoWAxMtNd6qsX3R
44vCBoSUpM9qaB7YAxDQBITKbyASNuuCgy2QUYX35bFfBDij4xIZ57bOb4kQEx4YU4SCH1/10S9f
+8K5tiiqgGjsEytzF2ANDcaDg5OphRln98XrDIq2Z2Iv2VZgMOQoqpAKB3W876acGWzkkfSHe8re
wf/wLGvAnwUtMQVKiH0+Dw5sCi55mzz2sw/S0NrE0fBl9OotJPZTOLi5X7WsQhfTsRX3M8QUfrcp
SuNkYyW2p/IyOXA2ozJ7qmMoWvi+V3raPoTpNgvidZehuiC3dZ2SgFEkbCFR7fDyfdeZuBWLZLpv
AHhE+7LXQGNG1GnQNnKw4RzGN5m+U+U8E0/m4rpapT6LvFZ06wKIcmzjmVJNerJUQEzUNxhDL0nP
KwAbDMKiCqcx/OUCEQVqid+FkB4w3heDn2JW4zXAR1KMnrv4l2/OJ8uO91VvMwxnJ41gJKq7W7to
/wHtyq75KkITzoPMH5IQbZajqJ4zO2vfTo8j3sA+rJ7qMN0bKP0mNuFy/hUJ/0E0BL8Vq0RzHmVd
erpN7xaYnmA/ylDqoOKqmYZhnbEOiY1PJNTbCv5F0n0ysPyIR1pIfDwH1pw7hXTHFZG0bsWaWA+w
NxXiENJsoSvCbOoyhTyyBH6QmkrYKwpVU/jr3tyAefKyhlN8ZjiOFKNFGS2e4yFaFbp/A7K95oaA
XTyuGQWCU6225hitRTU9T9UpJIwNeQ67WiZFuT577YzqsAyOVvHVQV+lCWNXLmEMKfFjaLw4jf1i
ptOB8VuzYoV9DfXupdGUpyEimm9Xg/ICPWDtnSj3mFo8REl67CobPFmN66jak53wJMNi00zfKMx+
i0hSFi5ZN4r/ABDrjZCMnMbUsW+xhOxU1fswEqCGdO6cifBJgh/qF6QThMv4xt4B3WlPL0WLmkz2
J6NpwcjzzKoC/svUHLRWPjYC0EaSe+DVPb128HHU4q3Iqp09BHtFBjtdY6veRh96+drYXINWDA++
faWQDEn8G7dxOW4V9dWaIaY5jwkQFmV+Qor9EzIv58I/F7q67mLNU5BpD/HOTkMiiHWkJCg9FCP4
Urv5vdUCN7SCnxA7HXEvBfoP7EJ11J+Fb720VoVvqjpocARWfe5ocInRl03db4ryC9yEXeX43znF
Kl7u2itMtfBMhAuOUX+yX6fEIJTPLMrvKt6XZNPiFU3o3+i343Y3LYvfvoPOQxxU1DbH1MDRQ6OP
hXvq8M2E3MsIe4v06ABa8lI7eG79/FBVvw2fUNykOatmS6TsQdTaryZJLk7VXOXA5j2X/dWk+BdJ
sTHHwptTCqiC5OakfE5iFkddesVOxpwOjdzgrIs6vCbGyBs32+k62pHW2dWGh1fw01SKTSxxZ9Kb
ST26GPRwRj+5qjq9Sj88GUW6ttit4dslHR64V0QFyGjYQOtlWbgNtNr4ndu8DRIMGmvY0IwdkUZu
mCysgvEz1xayZXHoqq88+O30qhswrG54I0yM0G5tAgOAbBw0sC7BVhvdIEmDfACV+tHiVNL18DJU
Tr3K4HORs3xMGC/i4kGFnBLuoosJguabSg2Yxx/EqDKP19xQxyJIRVijRMyqbtuNMd4XRhVzgy5c
bC1RgvlU3/V4wkVcijcplVPV+p5s6sPY6s84T7otXsZVNFP3WhBchPHQkPuA2De33X7Qt9KPpzUj
uj2gBlzroeWWI8tb0iqnpjvrGXLOsPiVMWTUJozVnGyOjoUKbKlZutWkbcMCY+CAb0+aV4P+O8ii
hyDliJ5RVMI6Xsmxfjfs4o9Spj+BzN7Y4f/4QOaGBKF1m1TPKiC4lRKmH1pdHuqUx9EgwjKtgIaR
cVhPrJsSskvD9hOQ75eDlnktg35nRuQxRzzGpR3tFxYb/qt3NiOuXuRHtUUyQGDRQDIDDKOXQTLB
wzSoC+MKDuDsl82fjp7SVrNL49+SCHl2GGIRIe5z9NRy/EM8zjmaqA2q8LtrSAdK620WTl/Z8F62
LB/xJ5gB3KBmhEVHMPDIAr6p4iU/jOlu/jrEa52mrLfsNcfQoYgfZzm5VlSDiGyUT1PSSjS7MJ2X
/By6u+Q50NBJzs13LiCFB4BuC1s59QVLTbaPujm4MsJEXJT1QUiMWEG9k/h7XLMPP/GTe8ymrtVU
eikpXpGlf8pWO+kmYxs9ecALwjOisE3BQscE7kjo1IlJyLphztkW+YbDVGwYjkOI0r4MS/NXDPaO
io+0WZCO3VaEmTatlG4eWDsL1VhgBCFoF1OHb5+iVBDPURTu7LwgnLy4ITd+rFVj1+vZoy/rYZ1g
Qw5o73DtA6xR2qPp279s0rc8+8L4fP4JSLYEDEkrP+pya036GTjG0crIrgQBvSqjlPWv0pDKqqa3
5SCXw7PemaB5CB0vY7w9cfhjBw0o2HRNBtjeHK6F779Go75W/f5Bq1IPDQnqcLMgWanQCW+gm8uc
U6xn75hxXyrfuBlJ9xE6CbqbHDzVckwCP3yx8LJPvKR51VPPUkf0bqWzg9UiN3deBlO6Efk/Y7rA
ePdO9mPZ5TZCaGG2P1qle6Z5zqdPMhlW0wyIcUrl4ibaZirAYKYWZsl+OPR3NLb8NHn8OgpwAbZ4
Sst5rwRe6rxUU/JCqgC7eh0QawWrxedVTlASL6YMNXbLgwFaEsXzQ5fFLybK/JnFnKK3l5KLpEHp
56fOmVHsIYJ1+qy0267C3Ws518rUTwSDr7tgCg7FwJa6eEKq8W6iKfQcP9hYlFKSWYhqhO8NLgCE
5WjmGkTPcenZy67PtBWvHTYOtkwOmoIGm3EyGeckwPeMv5SNAOdMWtQ2NWBxi/KDt4askxcJNz1r
RnR2jI+V2WEaNN+0cq4836p0oo27+7fFLZqqkJSUgx2NL07JYAXOD8Go7SFMDHZz7DT83ow9grDW
iDkHbzamzkMLhh2IYWcfbfKMKSCus52qVi7IOQ45DCOp9ZDxhO/1kTjjbN7KmcVMrgYIBAy8eY3h
/zLJcjc1vP1o30hHD24pSKvaBj3oF1dGTrwICmPrp+E5hw4FMdPrckTlwXpUKHEZppf09sBi9Sby
upSqe4y/IQN9MXU4JEShsKhRDkOKX3ecTDe2+98x286wGxfi1DMxMQz9DTVaSApuw1QkF4QOa5pr
lPCYOgVWEEAtT9MnTDJcvqBH/CdtF0r7pUA5u87YhdlJ91NJ1V0AmeN0Vkqqk7UZurpzHPzgMolu
hbKOzOE/FdcN81omW47XsAhblZXcC86clTXo3wJwI6OQOncLnfVZNW61EH/W2LwR1XFs32SXX6c2
PpALcI2oefU6vEk7Pgmy38I53szyu0doIf0XBb4yyk/fJdJ4nyyR8VxohJ7jVUPH5h9M1R7f2pnK
1MYDjtsm0/EsJ4O1nXwMiq21gYP55pPYt6LNUkCSYMhpQw8ZNOqQnsV1SVFKALnaVrs2yw237tuD
UrYZAKH201xmw/Z0yCPSLWEnZISry3GAzmFvkIFtfZPh2eiQE/umQQftne9xDk/JCEQKOo9pt69g
t2G0A4sPQdSq3swgHdxCugoTZU1KzUuIonQGbzGhyJ7QHlTdTJKkNReY2KNT5vdvXVg84zfaaDZp
4JcgJGGdzLlL2eOhiLX4hsAARN8SpcNDeJO1PIaBaYE95rUMqqTtDlWdU6D40IKF9kViwi5sAVSM
o2AN/KpjOCVPu/N0x7oSZUWZH7oWTa7OvNRUlVUKfYzzSLTy0OwiOUe4zV/SQN+3Trg3k+fWBhZC
iXfrFs7diBRtERsbyaM94gLJym0ao6ICvcbLtVFJjUQBixBRnBIruKTZvG80/WyRea8Sh817UEqP
u6y1+CephmepPZj1K0YozfmZBG+AVVL8Gfr4YFSYGheVsx6u0VC6tXmq+nNB4IPOSajjnZYNVDXx
q14Q/pSzXZZxiIdrYUg2dxS/KEKwKG3ElLv4SCvcI9ZXKtWDhDIRdqj6gDwquL1M0tnKBYGe9hvZ
w25A0op3rwyZowuWMkgB+2QiO6y9IpR49vkJuoGdYJKsbf0oeVHNlBaifaWJxhfIAi76bQjswLJk
Fyou4RieLEH4Z5BqWHkCcaQwwHFTUYBpEccxeRK0n7nSbfls8juSY7vDDrcOk68heTZyYh3bXrkw
ziZFa96XQk2o9UET5UBRhvy3hM6BT+CYEU02GsZHVhKPPmYH2ea3jFjPesYMIIrqXWvkicUI4gzt
2I/IRCZj5tXAZHg1s5LgKUSSDR5qE879CaX/uu/9LfbmJz1h1In1+RHb66PaFf5azr/L9P9Qd149
khzbdv4rwn3Pg8iMtALuS3nbXV3t+yXRbtLbSP/r9SV5hTMcUiQkAQL0MuA5xLCq0kTs2Hutb40n
u3Ie6BNZdDyjt0jFexX1tOyxBhpgqDF1H7Ou+QhcGt5WlgKMCQM2A3LR+C0rgS8UJuQG/Ti2VdRU
mk5l25ifJCOuwOOSSlQ/1ASOm9aEpLXO1tlYPSMKfrUjFOKNuSLDgmNqcnQ1uYtwck4dUmpv2iKY
2BWpeW/rw765jHh81wJAbdzKo55S1A6Yh7oGFzYkqoHntS/5UGmtjFq+KpnvjKmDZy2iVVaSuJA1
lBL1OQ1ZhKKhuStyXM5D0RyJUTlaPcqwxlx6/nhpGlBGXa9dnNmvo1EMMlVNXvrQeAjGkpJHA4CP
vJW2tHa24N0u8GAd6A/gV1H+o9eZ23Lo0UfCaafyWobNgTQ6Fl2Xxnad4fLBgnLpgEDtotKGxYNz
LBzbRdkmt7LbZEO6hVlWckoArxKnBwg8OiXaURXxh9EzSqXWQGDK9NjbQTgO2Phg3baWhomTiTMR
lWKLvoVaepI3ztTuughuXe59Y6namFNabpIs2aKceAyKLztNb6TnEY1e7kImepCa3nTFHC1iDByr
rd2zY4VuS/kISG78QoS1QntP7NipJp9PQVqDFunVDV42+ymeXJ5jumEhXsfWJJAkl/pHPOPLgXks
A1gqogO7FNK7G6xPNTT1auB8tjCy9gFJBEdR8FeSFUKY+jkR2jvc6JJipKnpk98ZobGw5DpsTLyc
EYCzpxKkUxyzGJkvDV3/RcY5h8i3E7TvKAPc3Z9iQhQo/9d2yI9MX0r/rRTPRdKBGYny+yEx5nnY
qvDQqswhMqEpKD2FzliM4gmXysEF+IwSO6YrmTENMtvHussxgHbqGlgcACurXSMtRyhonCxV3XWD
qnfkUxxQfQDw5Dgh9GLPaOAFzNNt7T9rVDgcxrXHJOw9GBHqlPr+j2Ff0bHQWmZuDgztdZFMV2mE
n65ov/G6U/vERKfaMYaiiHUL+c5Sc2I6PyCixnIkRCKcfiSEowqFT7e8sC7vmvGCHHWlVUx2XI0u
K8dpuquTK1dJ3yxqp7qQScxaPL7Tv0WhxAvBE0k16zwi0/lIoQpI5kBZdEhmut9MQNFumzZctV14
Tiz3wYxTIsOchRuLL8whGEipak4phmLSRrGyiw69JANzPwavEFTNruRgg/f9ABiSHQ57/mSNt3X9
zC0+E/q7SztmeWjdx6Q4UtO5Bf66GAJhiPW/QFhtU/XjLG6Jn7As8kZmaFR+maazm3SUEdVqDKkt
o8+E9T8Oa/R6Dctaj1k2IFwubWNzIfR7ujXOgjk3RaVYd315k3kYz8vrgDGr8QP6fGyFSSRxSdOk
iGwszmV+yhgHieyWzNmDkZrfRj4cvIHa104SkElJckajsTbG4SAVzd4yYF1HBrjM4EIWg/yeR1tj
vxrcFzfxt0R3EQxj7B0+MoGe3jvVkpPHPfSpXjXwyBwKF7VWQbNLgMXwPKxDG0NBetswRXWw1Wsl
p8ss3hdK7gS1YqUtS9daaeWpax+xrZHdB8eUcLWqXXfoZtUakPzeA3KMQ3baUYNBQwwp+UvkHLso
wg0w+djKkX4o7HsdgE1IR22rljptNI3YLTULqkgta5F/D1B0ckOte1PbDEG7xTmKOQuHzLhScyVC
40qW93rRbjtzNhmBhMJBka/r/qmiI8GOBlvT5pCVE20KQ1loaxE+psWWB3Jn+doxEPZSB6yvhNrU
xCmM4jKIu5aPzfwX1DG40QgFJRhNswT3DrqH9+EjbY/zmoOde1t2R9+9IJndjIgdhfUBA2ufQo9c
TrDBK5BTgzIeQWxAtqrOVOdTma9LVOECnHnsodDrfHTG8JiTZJvaaOZtXiNvWOutf6vLHwptpRY9
4JPcBbmz5oixyl21DMJHoTv3M/tAw9LU1tdeqo2NH5eO/CELPYaRxAntB6fkyNdsRvrY0SkuPszp
RmseCRo60+raReklImSkmgSesOmhEeBv2aN6eyFhSFomK3OyM/BbSpG+5i4BLcNbVo8gjoKEWFL6
3jmGu47peJHT05nyB0QuV8eRF4BNN34iT37vr/xaG9ZST7ylLaRxCGLnRjckxodKvep2REg1DNuh
ZTkqxwQEBFt+UMKVYbKDHgcbBq3rilYXqcELia8KCZK/DtqgPADwRtHOAKic+Vih/8R8/L0L+xm+
7i382sYoXiMz7+bDnp999nbE2cem+J4pNn4w7rosprwi6hfgwaoxAZGYNs4qd9jWjD1m+yoo1lVc
Cvwp0zUvfPJnfHONRRRyjAdHcIrfinjaZn62IRZqw2BzkU9qM3SvWnN2+3pTuskWMfc6YVQiCbho
novQ3kzlwQNA6NHpYVQc0Slwl+yfWV+ykJ/t5uq+RdYLZcQ+5CTUqWFTRCW20Dqmp8CASwu2E9RJ
g85SnN4JjEOeXq1s71mvce+WjIFLtDFMyWajtehhBtqItVhX8qBDmp2e3HyNq5ax7iJIXACQMUa6
yZg7iQ6Gw0xG1brWqnMUqeYUd1p4sDT55Nrq2vU9h4xaf5iYzyt6h4fJSuC06vChu4D5lZ6k1JE8
4rquaObVE/wiz+HoaGvWlvRj9wjA5MkZbHB69EgWgAxIfO4wHFFfkZNZASPyQZstvaYvV41t0A4I
SrRhECx2bnyxZuf3NBQfRduiJaiLk4otWn8wwh0feKhXJ+ND8dha8FK7IQKxlRgPvZF/dAOF8qgG
Z+e2KJC6kVsfVf1ljObSOWHByoIMBh7jcjH0hBHI3WAU5knjtR6JT3zw40JdfIkYQttbmWN9lzI6
A5KpX50+fQpN69PFzNcpQJilDLhiUO2IUnyQ7RRf6pK7rRtcEs+q3ocwUaAbG1jIbXbjE1G+HGLW
t9Ro6Nw2VBaaf+dBN+Kv4DGIQvGWKdTVHUrtpUsr/4DsBRZHffZS0lowT0ARsEHsyoKCeLqOyJV3
rc5xXEbdBwKePZV0j5cRyTNu5frUBt8BA9CtJb1XHwwR3YgJ7K7x3KITodZXq7rDLdmUxL1lWPMJ
rmFgWnPIddFSVgSLLivVP5hkky2TvaccQFQY8duQCJ423Xl5LA4ViPua9J99Bldv1KMDZIh+gY5J
PymSVM9J1bXoIEiQnLpP0/DCZa0w+E/NFzlKRyViEiqhDgdNxhSyoV5P4GzZwlo5OT3SQVDR6zZ7
tdHLW5DiIZkcFm9xfR96ZX2WNh1rS+jrgShzeIrBtnO8LyEB+hZllqySBIuUsLtrZuYWbUoSfDBl
vYXOSKRxxWY7ICLB5OBsxnHese1+WJiO9xt4G2VgVPEYxg9I0shpqSTikHjR2aZOGnhx5vqMLCeA
14sW91vRFPraiHAm9PpEYiP5dIeY291kezVFsFZNeoWVgaFxmGW+ra++9IlNAUCht47reDPYaOId
8naMDLCw9L/9ji+IhVCdSJPLOM6qkhQP1fr1lviyx4i5J6vY3cSztiKJ/ugDl185Yz5umEoR056i
jyfahv2DxuUmBybo1qOgLc+www++uzhrzkUL4d4lD3kKhx/hdIrQkRpjgbPcHrpFCSgtiMdo3eiZ
WmR93W/sNLga4djt4fCXQkFcp1tG1c0pZkT1WdEumdz8K5qLpVprV4rneD1RNhN6QIx8Ex9zq3HX
ZjPLgExKFZZeToLvAQKmZW80lDtmWR3A5Z4Geyx3NhdyGTkOfEHzU5s4IGeTt1EQl0YHs4dVQAkM
Wypzado0fVy6KBS3Yx3t6Yt/eFX2Vtv+KfCaY6akukWQfq2hgllDN5yKUAODGQPSB30HCnKGCjEk
po43lsWI5zrx0nQ79hlip3rYJ0IMW8/Aw2eh/kd1czaGDUQrMjkudedCkUgmDDr5KsoJn6hsyESt
6z9M6BJQcWpbkGScrAh5WiNFvXdkmbF1siGM5OJu2rLZyHxwt1Cb74c40ultnSI6jEsz44HvhvAG
J5G8jLD81rQlEbzzjxBiHW8XIetc9/SVsC2F2bEqR1TVvTnLqTZ1jXagjx0s55KzSAEUFkMkjSxo
1AwsG85RCbtnO6EPkFNxQxlvL43B7NnF7h1+hzQ67QeCEabCz9giwicSzViwKrWHmSGWjg5dcl4E
yHYr9sL/TG3u89S2G9vLcdiTI2S31U03CNj3ernHiA1nJYYD4CCB7IQX02RBpwidkUNuHenrqk7X
AMNnXWIJdl97zsW+5NLekukRMxohx1B+JS7EKqMW71XcM4DxI8JszW9oTxwVMNqVZvtqpwgixSRO
5sMIaurgloIhT67vXd/ch6ZyYYtNMAexcC1aZZMWS9yhxeK9jLvS2shUc+6CcXLuGr/7MXoZ/AgP
zrxRGRw49BJEUW6gGNwl0plTOb1mDV7V3KqeqC9gn+OtTzYjNze5EveHwNLL1k3yInRjOrdtZdwM
WdnCdOktfntbb3tZnJBBP1QB7nPwALtmIu+HSVCwdmNoVnhle+bnI/5DEFx12w6ncv4D/Pxw6kAQ
lbZ69AdpQ3HQIgTfhr4ZB2sleC6u4JRv8G/HgEMytH9i0BaWExXLmvQzrKN4EHSwyiV+fGLI4RKL
RB1FxEDGzs0U49PIYCLAK6+jefCIdVuQ0S3XCowL5X1lbTUwUhzsyB8I3ceWWpUOAtLqMnS4IJQZ
QEJJvW3pJodRy3DFcG5GnfmlbyHeNC3UDd3w7Q7ObeiWp3goGGRhcgI9YvkkKGfFyR2AZjsuWZcq
cgs4NLctCKt9EuMuDwaGPzI2LAZD+ndhRCPiiLcOGcmx0LL3IdqT3IkZYQDiYnZ3QNoPJT67/SSC
cgu4HKtR73WI0E/VnFPJCW6bN+N+TBtBmR1RT4/uJhgcOD6jEyw6YSvC1bT3qZDYw/V3u6jJQkys
DQ/L0asMd22b442dEu8Yp/oMm8r38ObRpNgci8ymnXudfgIL8KalMXQ7WsEt5GtaWA46DfJtyqUe
tgLkSOWsyQA0yaak/s3Be5y98CEJwZD7OZPq0CVSOUFXgi417QkehIbPcVjfylBeYeUyycrn9BpC
ujyPvQpUP4vgtOzHjM63C08z6ZmPZVYqifOixeXGLC6R2eAUgeiyERC8AI8+CwI1AMqcejRj667E
1V9W8cKhUSbiiXV+XOqla6wJ/owxoQbNHpHhnJwUO2hovU0PRnw3GvfdMISXhDRmfopdHxD6Y8zl
aAG8upo7HIRjY1l22/tU2qcEXtDOKpsnfXgL51xH0T97oQAQo2AW2HV7k6XYQLyw36bRSNoAvlpe
73ClBZo129xmlOHJAsG45Xez0rYmrX+4jPOMMV6lIG62DcC2Y+hhQvfwWS2tbkATpcFPaZuUmAMM
63D1GehWcPUJbLJXuCZDBF4LZCnm1nE5ljOEfYTce44n3iIgwQpTsPGg5TRAsj6dDnrQvNaZDxyg
o3aBX8OT3JR7ExJBVqa4lIlxWI3kEKCc8e505KhzBYZkuugbLI6R+Vah+6oN133sq/aGhT5hd5vA
Sff6SdboS7qyokcf909OO77qfvEudee5iCLzNq/H25aOQ+JiOW+i/sVCab8ZWsbQsuRaxzb9qAHz
HUNzbMB5SWLn4E3P5WBd8pr+huO2q8oK2d5VHm+00LimwmKRbbqN28sVwjWmRjYk9PCqRw7i6lm0
x8PthsXCsIANBS0hjW3AH0ChALWjDx2JOVJZ1CwrDk2rwozqQxfrLx0t+73l6/wd/3PI7ZJrjfyv
fU7J/EbrDokExkaRAuaws+s0wsMuIppKw4jRNGbLZ6KO5creG60jjmmKXZ/NnSwrjj7OC01uhEId
Mb++LIpzr1PMWJC97JqctgCafAVAouU8Q7tNx4GdIAOI+NYlKrFlQlPlGGow/0am0miQcvtIsR8C
W7i3SRi6sU014j08jkSlrtwA6L02FMZdOPIHywJnvuTdy1V1rKAYP9oyvvF0n1UYqyNCJ8O/7XVa
ubXWZ++JTU85D7V0hf/Y3HhV4u/4js62yH1ChqxZIz4SagArgUQq4ldXpFJFJy91wlNACfz7P/37
/+OANBBSu/W5YCeHkTY3Uu3gEgHvcxuOY3jTx+Ogs1cIC4ZUB50+DIx+00lQYjYE7r2OEkdT6KsE
lmJbkegkolrfMbHPhsFct6ZenzxrfM/ryQdubsV7FDKCKcK5ETF4EgbRMJVfQAgnFMKYxWUFeUeR
rZUEeLNRh5UrxAqSUvbRGyS3gvoaq47Ztf3eCAEYTAZC8IQ4Cb9TpKQU+uMUjxWda+dtPuND+0MC
aQfYtAIV8MUmPGlBd8b7RK3dduO58kEzF3I6AOjVD42Tn82wGQ5Cr05e6N7VcvBuiAqs5nSpAoh8
VB4gg649I27vSrs7qShn7imYaiNQxqlgDDxI/jScpCFIcF22mqufu0Rq564hgcWitGAitv3NR1l3
1b7LmI5PRY4tRIcdHdxOBj0NF1s/RZUbbMqs2081gVjA/dclrddFiXJlEcDaZTZnxtvKzRh2SAsr
+9h2h9jEEpjCVHctfmzgAECSE111LfLdtQZmG8540my0RONoaDnmLpryXeWmb4lGRR1i89sZ486t
+9MUQbceAGEwZ3FOJb7LofDjbartJb6KipbZu9F+GV6q0bcVPX0YAA4i9O+SqbA2lPaELfVwNkgr
thiLl08apCuEkkhyC2yb24QiYtF1VUVoNYlPdfPkD06/r8P6aZAOf6Uj9t1W+Mtyq31zFdVAEN7k
Qu1EpZynLBX5uZ0jfjwo6GMeRNd8uKvywNq4caCdQD+j7iRafja4mp7FotC+Z6PJk0zbK6OjRjM7
TTYBNBOCgKazZWgbGy4TdlL7ztIxd6kUGYLWkQo++eUL/O1vG6ZIoXMuNjyGp7HkXFnLT+mw1lZ9
9KxLc2FK7UNT9lNPz6+qfbysifbpafIyeZiGQisoKcyte5N6R8AUg6I2MN1imkZXZulVPWn0lfaj
ahqM0BnBDIki7aUB0EDCtN+QydFViFuNMZ5p+HKtseQuCRrDpER8MmJax8w2BGqwu2IELYYIoAbS
1zAI3gMTHwZogJVZZ3JFnDUkUWE/eGl5QopP+AFy5EVbsGAqjUq4hOgfIESJiF1dji8lxpsJyVWn
5J6qOw5kvTIHooFNmvcq/835iDOiyNW7RbaD3ypvBSWLhj6qTAwOfbUu6nm8w2klh7S0srgNtYkx
l8t41Cpz2HSa2Mtc71FnOHdxOFxRafcYVAZwQMRV1rcY/3iauTGYnB1lAuhwGHOx91a5v4wNnqBU
3Nb0uVXcXgiJp6c7FQQuGdkLZ+RPJQe2oaF/DrBIwbMsvsK4d5hccvQIgQ5GLWCi+2FwV/FsRIol
8mw7hwtSSyLiQTFphIuHZo1YTMcZYkfAEgil3xo4F0NbF/iAykPiuwTomZyjO6PTF0XXupvQtp9c
ctdWJpYql8ii9dhN5tLsWRXpLJ1qo0JoOtW3fda7914zHhIFr03DKp3H+q2TejSuMpAgPWM/SHt8
q8Q8EYB6gcfAXAujkGMnewBYr9wmnBUVUqcytNdjhLM0t/pdleb3uZyzlCJPrZGBo62pYSzVda/R
uERRMcxTthymsxbNXTKaVS4xwsuwCt1l4YH4Dcl9yxtn5YVOtYgbY2v0Bu4bA+tzarEMh1pxsFoE
ulXNXEMLIAhaA1YmEtlh7QKQkNElj6yejqj+pHgCoQNHC2VCVfKLHCohOuI2Sb9rIL0LX1kTxttk
Rf99ONTxh4Bnvg7C5K3j+zOcAJJjhsXS06JbQGlNoT24HshARX+7IxjFTeGkGgb00yr58Ma63JV+
Qd/PLc8FLyYadWMpcmBb4SGMmPynVY8EegZG+6QZEkdkLnKG/URecwhC3NNjIWucbdkHV8+8GZGm
Xh3IZlAw0hM/rocjQMi7A6DknIzBU9LTsaUYXupunGxou/AgkKN6gzQKQV1MwoxwLv3EWEcByVkX
cNpR4urUyuWwB1DNKdGprFXSdGsSmcFJYs0aXM1bhB150mGONo+IqxONlSjRvK3Gqu1MtbvF1Y/Y
kx9zqwjqrcfnZIjLrZZb1jGySUpuG9q/TQ8uNRLVXprGeIH1j8cM9yET4YTN6sui1aRcZS8Boe8Y
KDa5g/9fsrRXjw18sXjCeP5aapTTjNf8kajqDsT2vY4tvmUtxfW4pBdcOSX9aBz343vtv+t868nY
9CT+uJz/Ne+HnyKsGtaO111id6K8PSSZvWpgAvTcD+n88OurK8FWFt9wjRdJ1m49/7tgqjf71Eh8
2Q8euYFKEf0Wz1i/o60cbAvJIdNxByOkq0K1v2sL9v/U2RC3De2LCQqc9W6DvMBGmU2ydVNggbPP
mSPXHgp/YmFuTXQf0auB09/idInKaO0HxpsDGh+4x5JAMkZo5aMK0HTE2o1riYs9GE+BzdihkSAK
cutTH+kmNsmHJutD4HYvNiqCiW583IVfOdQ11790TXEbtEyiBrGfEPNmSXFve/RXrfq7I2iqfkrS
T1GcIiYhnvlUd8eudBhVyKfSgUbYM10nfPuiJ3LjhczBSQjOUZ+AXUtjZM8okiVDMve5aAPwvf4G
DcSedMkTdl1CAoLFULmg0LGJrcJWg0jWLqLgxUEIowhRo5+9qqW28dzvPqouQdpy6AIrKrDTRepA
H4DsBPPchIw8tS082PNsojCZZUQDgRwB+4ThYW1AdQTUDV3CjaIcHeK7XL3kzsckmrXRokmuafhP
ETTtkJahbvv3SU0DuBHI2dxgTzfyotLyYJrdJiQYh6IfNg5DSouO4czzJWukHRtiBC16frH91rjN
kbXHOPSZdpOH+EN8lyKi1bJZ/IXLGLWVmkhHc/U7H/Aiug0N6YTtfsnU4MKZKw58ZH2dBIPohlHm
5G8mKW8bQ/+wK5aM0ZNbSpaVLbtjWYtFGWfvPsJvrXmxKKGI5HWN8GybxXkoyVuAYPzkZjizGS3w
ThMpZbX8T9t8g9qObkx1FWqqJYAetPwifwm09L3Px4sEetjPZQlHZUOlH1obH1zAhLHydpnOi9Wh
eY3su44KNajHnaHCYelFCJAic0fCgcuglBWHWeAR+VBLsT6RJKxhozaQBKx8jI4i8O6aqrQX6YQK
u5E9aOt+r3x2aTc4DIj2m7G4pUu7SVGBWdl4UX6Ij3J8dJ12RcMDQwH81aGuz6FZ8aBR7hn0wSJk
JDXTaWMI9uVsYDS1Z81TP8AyaSmsAZnQ/UQsOatb6mrnVebaRoFlQHGIW2iAloZulRlHYu6UYo1p
O6JcEbAWNdS4Lgd/xfkWa4JWPGb2gf7tsXEJk2vBlgBJrJDis9k0l4gKOOucJ0JIyoXnY6Ikpbyp
zZdk/IwBSMFd3FsG40W58nz9ATDSUeDWz0ftNSGBnRPlWWOt5wz6Iq0QNIYfkosXxifkjsssLVbR
2K0HTTtCGdrYbrrRR6hUMOuT2D6Ykiqya7obwe4IIHIXl8U7BDK6PCUm/hGus6uil5+cfJffnZf/
LW+zS4GaQP3nf+jmn9xxJuop3bMtV0rsI/O//8kdV6SxMZY5aUZMpYZdGj8GIY6bykesVWjXJIle
G5ObT+vX811ca+1Zlg40Uo8nXozR6rev8//MXPk5/Pd/GzK338XNe/at/n9wYM6uxf+1A/MY1dHH
exP9wYA5/5XfDZiabol/6Z7loL6xpe3orvs/HZi67f3L4ra6gPYYJDgu3sz/cmCa/7I96nbS4zzT
cZjY8a/+y4Op6frszjQlRkyJnMnzjP8dE+Yvrl/bkqbuuKZAB8sjBqB6tmj+9JAhSw4QdmbVfQP1
gXTSTeFVnA5KcoAVCZVLN801tpoGD1fGACuuw2e8J/Di4uZbtPI9GVKwpgyQaQwaaVBtRD4a20j1
6bqC3E8bRfCOTzindBWa+58u9V+8Iob4wysyf3vDMqQO3Q8vqcsw7o/fnvGK9BDPx/dshLyX1IIe
MofCc95UMLwWXoQ0dRI3NtGStBIvbWFS6tCFHDSAQZ7cdAOx1PRcvEUWjRcw+bdBZm+88vHvv6dp
/Ol7SgcJhCWE6ZmCRKY/fs/EMwylO0K7uhQbwUCqLPpw+Puc0crqKzTM19zDmta29lM4FSh8SWYg
vcB6hj+bbOiujTdSFPe6Fd3olO44HMUbVeU9aLrmZjRNeqm0CXsMI76no5vXrgbDmE1XhdNjlKof
jV2U25oIvI1mj99lC59vNKgwaif60AZEVtWQHLRQzzhkEAR9j49uZYcZgPDhd482b3fwXfzFLdON
v7gWnuBazBeC98L75Ynrxz6YGPS5V8ItrmoO1ZhGBgcud6Lrh1MalNqRmQax9i368oRocMk+bdTH
PoCTgKE++gLr/Z4XT4IoxEUL123JoZtDGxAZOkMbora2vpZDaoeBP0172Ue4cqvogKaDarc7Iofe
lVHzMJafUNIPdL9oYKDTBtyov9nhkZD4Y9oFTNIMyp9zWN/HePO6+rklJa6wxT7Mho1Dj1Boz3RS
bOIjwPqjJroU3Q8Dva1Wx7duDCoft+4cKILNJA0EqglgoIxNzCthayuMOYvMfQirkSDAaqtZXAnU
2itrIN6qdfa2XR7If73qebfTDB+FcX7yETmv0xZsZe86SIJI2CATaTvWyVZW+m1NJncJy3ecHqJs
KxDpWwjThagvijkRERPfWVq9JcWjH8Rb5dU3ynHviohAOPUGYAQ5fn+wPZ5QFy3iWFy8RB3itLiI
cNi6BdAm6axyQ+LmIBs+4T90Pxr7kqdGa1DFQhErFik01ZMdZ5e/f4P02anO5GAMinz/9Z//Mb/q
RK/rLmIeoUvBmeWPr1CEv4OE3cq7GpwhnBqhKkx6PHykwJeo5BkuboKZFE/dGWKMWSVteklcZta2
Rqio03sFWuOUAWxtvmvW8DbGPFZJbNKWd7O1CMQb8ap3EhtCRQoGwxZYnhPW8yiH8h0xJiveeiZs
sT+uJhL30ENt4BTicI43mdatTQRvbTS89pDTba188yMX9+XVQsnvhc+C/0UjZJU4zK2yNwglM+CW
LhXpYu6+Q1i8aDLKMIQJN3Y+ftaNfk/K2Npxn7t+5ITXOLs47R68sX2qrPSkqfytz0wT5m4LB02O
C6m/CceAGoFI1OKQNnsGnOoqQhP7R7ws7RulBXzzntqRhkKj+w8U/hcHAGFLxMUqkXlP6cppr3JX
DWEDNlzGxJvuOhP9fZadRDPdIuBBzwrqnrqnrVZyzgtlUa6XBYFogtZbRUdgkl+xTvFn9q+WmIM3
XQcucvTmWMltYLaHzkc8qfrwvrNw6gDSJYBTV5+xypax+2GK6TwxhhwChYR0agmOzE+2l90xJCZp
OZruDOKpppjVzlK3xKzsKWf3isZzKa0f//TQ/cUzJ5ntI6qeIQkzCuHnzdF1J9Bjqe5eSZhfpV/d
JVpry89h6b/QoI42zu8l1t+sjX/xeTMOE5uCLYUhftkmrIStOE1d56rW4YN7UMtimX+olbtorvVW
7f7+181f/tcX6qcP0+e99aed3zEdy1fKc65F8SNtkEgbZ+iff/8Zf1FeWJZrWJawhYtMUP9lsScG
vja7sZZXSxGnGXy1nSRpBEIActmQ8XaZ53tfhG+JvAlstbKC9DM26VSg/U7Si23SobGdeAnF6mDG
mDOzEoqkZh1kGmFLS9d//3X1P1+TP37dX0ru1iBONhaV5IbnD+1VVmtUvctmbeEiXgIOfcuX8Xd/
9w+fCmrjlzvBp0rLBbchPIOa7o93IiW9MOsdLhK9UVLxFkwply244A08nVW/EcOxSB6Rf8FlMHbt
Pz0G//Dpv9VYPz0H8CKSJtRKeZ0kiWhsj5aWmpuuc7ayVc9TdR8G2YtQJF472aGpmnfLsdc1QWVG
gDhPV8nLYIJDROTspiibxafIMrhoRKVX8E6ZvgVIsjrpf4rxvkQG4MX6xmOlttg2RYqamTRuRtMb
GHDDzqoebBWStgnMzJD7yH3NmnRj5BHoQyxI8+o2aDci994gSWwsWsvpVG2L5FRN+nspmmdiBkeI
U6A0wvKOcfrGLvvjP9yvv3xK/n2/jF+2IroCfm8QsgcqknTjpIb51yzrxLlt0eEEvbGWwke6RoSA
fow8azNnBTEgvBG1OMa1WP5ffp254PrpBlp1Q7e+mx+fbB3lx3xvrqHOrdAM2PZOp8m1R6G89Vba
5u8/+K8eHE+AgnEsZobmr6sVTn/LqKDEXEX5VckXT3/VwxevOP39p/zVxf7pU35dpnrLzCJHtwzg
vtkSx3GozpH4p5XX/PNBghjyf/8W/ddbGnVGZlO2XnsL5ZxBu8K3aGWXS8Zsc/czPGAtJbKC0I2p
o+OPqFEhRkmHa9gEpEs6q97UV+0AY4KCXqKtH81ynejaNodgHHT6VSLDMQG3LpXNA5q9hgg8056k
1YPiz4Z+dJctUuzuM1RAT9Un40WydkL3klfiTYuKf1rr5lXlj+v/H3/yL4/NaOdiHJRpXC39Kyta
umYfHS4OZaTXHLdwHqB8drxi4RcO0hYH1m6xIeD9JkGPWhvGI2oZBCDlNo+iW5Roz39/2/9yKf75
jvyyc8R1ElTM1YxrvDchplH2XrI14EpiuY+cjbbFprduISf/0/lk/u/++bI4nu2ZlseSPD+PP71N
TLc1xkYt8ge3ZwTFNFq59DaPQf2mTzHtt2ptxgykjKcIokJeoRK1I+P/ZEuA2WSwZ7q6NMxftoRa
MlgSNd/CfxyX/P7+ikt17T6QCLOGAPs/SDuz5baVpc0+ESIwD7ckOGgiZWiyfIOQLAvzPOPpe8H/
6TYFsYnoPrEvdoS9YxcBVGVVZX65vofOzmzUO9VCLDm7pP8Nq83OBG5NhagOGTZL7vPGUenZhL2R
6fnV5a8LKerMWz4ZaLbetLAfhBScpZNE/X0aU6AIgjtocDtDYptFV5rgfpDQu12TS07qdufhuym0
v0yNkok44JEeretufKcfctvQY1khk6I/zYaPGOjNygo+qNzYWQc1MExyeiyHpeVz9gksxdRNU9QM
ZT5PClrBTR9xtqObvUMewg5ENiP6wnuJXcrNHRIX9O7CR5UTiKqD9gqyey/Su6Rq+i2y17UVj2Qi
8G3y/P/2x03f+WQSV3IOvstKZCcvpFXh4doWf1SR+8ugQ6bHztmgmml52NvUD/TMcYandk1rl4IK
ANB80cF90MqdL5u7y99d+n7517jAgZgTOeROaaevP4zCf6Aa9FU4+Ce8ueah01EICfT9F+avBE5W
VFeoiJMPGYmYFmG5rDULU/xcYPnyE2Zxb8SItPLUCGlwtwu6ZOsBbgBceY/1Mk1i/j22X9QDASZN
FTfjjwsF1iXBAh/nWOvCwkL4e7abhZsvv2YW5mJoPBmu97KjDFxpFC5gTXcruPeN9Lsq341WuTdT
FblCuZGEW1fPjoMa/koL7PhuzVLa5QlbDjl7O9GOlz/VdNT99sNk9O8kachdajM2mxLQ+VZnhuRk
NRoB8VfTf14e4O/Z/9II0wo7maT1WMQCAmTJwT/srXOKtbBRV8KdtesP8oqmqcPl8ZYeaBZSYTlH
5OB4oML4mapvKcfMywP8PSRceCB9Fj09HTCq12iSU3pw8iFzKibmWb38YBTy2hMAsuLb0LfGFt7q
nbU4lc4Eb13898XmGRIc40x6bF2Jywv1Ihsb9kc8A+2a+bHqbGkDnenB/7V0dFr6jPpsPfkZYL+x
570Ke/ETFqc97o2N9qOzwz0KVXtxvClEXHrLsxUTCV6dWwXTxq+N3zF9WHREJgrO2CJAUGGvgsqU
zQYl34NA5mThE0+7/6XB5xfEGIJNKjJ4bSdv/i32cx+NE2+FNbJMCl8g99biXlsKEktfdnYmGQvE
vn5pSc5wbe4qVkq2BllK0RzJ166z6VXZTVxBbo0Lz3tmk/sypWb7SGP6OCA0puQkUn6r0PiDAjMZ
X6zopwR3qy/iu8vvd2m8WdCJsO2D6st4GDFY+puFLXERP9PRuqppTBG8cmEzODueQk8RZiFkoue5
aBWDDDxpRUKQyA2zjx9wI9o3QM3lZiDnDEAtsPaXH/FsGDoZcjaDsrH1taqUJEf3cbSO42sM8f5/
vtrJELPpolluERiUnhwd12iXorkRoejFxX4jjjTXtu3Crj59la+LQtdUCkiiJeq6rIqzTR0VuqnV
7cD0rBv6vPEUzR8lKQEBJ6BA6baXX6D8fTWwG0miSR1FwpJ5fjZuRzxQcGOQnNHI7KGUNgM+SWoQ
r5mP2y6XH7Djupoy3MrQw+tHF5qi+pB/YUluDPLayGUH0zG/JFkMyQXuxVOPzNunyzQZf2eU9eky
fh4STBYu//Bpg5m/ppPfPT9cI+uXaGltCFyt8rO1ECCN101Dpy4IDuxWViMyFyXR/5+3vS9vS5t9
nHAMLeQajBpQw45MVN/xf0rD/9e85bnvf/pgMg9+spFrWtNz0O0kBzs+HGiONW7mspH9zBRA8vn1
5bcofV+zPJAsSRLFSrZrbRb/60iS+6pK2ObcYdX5L1bW0qeBkV4uPpceFvehZvdqjcaSu7b20ve4
1KM1B29krFUlv7PydsK6QlhJ7Ms/7fvS/vrLZks7DQC3DDGqKX/UDh1m5Rbw2ctDnJ1DJw8/W9q+
4FE+kwLJUUP0t7hcB1P/IuDNMO7vezzEDP0Qk1S7POqZkw1PRqWYcyB8aPAjX79wLCCdSw2Pk01H
PQmFRCvLO0lByAoOxL3rSgHJtIAuh6NqKTxfHv1MlZfRNVnkkiXKsqrPHlppOa83ois60gCBNKqu
hppPaWHSBVZRsNo7QS2wSFRXxUBnu/HD159wj18B0SC41lujeIcdRw/CMRPjZzq2FlbY2W9y8vNm
m2RNe0SPLZfohGP9s45p7kwPkwhcl0iqD8Un1BBar8MfC29lmuffwsnJsLO9ckhxRAnIvGPYll8P
NEGgjF/lur/z1XcvpGUw9+4qWbkO6xYSfnpvSAmwuXs6xDbI5/eCevANZC7IMq3e4IOG26H5HASY
L8LCljd9n++/1GR3UGGuyvP9oU29siarJTpmf1R01SloIov9eGFfmOllpgrhNE3+DTMLQ4Yak1AQ
JNGhbXrrSU/YYtIbKL1kKfmT5q6l1DcK9A2EDTUjz9a7yk7zjyYvF1bL2TBw8jtmASovSegMMoaP
Y9Hepyr0Innpgn92C9RlRcXcinKRPk3Jk4irR2oPfZUhcBL4U3f3SoX3azgcw9BbiGln36qpcDhS
TJX9dr74+n5IM3zwRGpSXDPhWWyKHSQxmnFWvjPYTLutu3AqOzdfToecLSgpi0VRkVvRMaRPMZFv
qj7dQDnfXF5AZxIBk7Lq35PNFhAI4LQZp2HcHk38Wt1RjLVDG4RDbCfdKl7lb8omw7FxYTmcixen
404b3OnHK9skbd1KdMo6p1PlaAioU/Dxa5MfWcZGVXQ7JX67/LDnNs3TMWcTBk4bRuURzxqGdGtg
uo2570s5qrYXVg7dN5j5tksz59wkPRnTmF2HA1yFex3hgTNaK/mzvBfesztwrKvolvQ5tNg/8lZe
4Wj7344726zo59NASTJutYkOsNiCGxwvV2gF1pIDYID23RXKvWgb7i6/47+liHmcO33gWQASm9pN
VLEXHblub4BY1riWR2NHuWrrD8p2dH/KFb5g2eAsDHz2TaOPIBFpaai5Zk9cUAESqqwkHFTpi5pX
N4FaUmw45PSbdI2GAF3b9a13p8bxy8TWkQyqG6QLtsrfmkO0woRxYQ2fjxsnv2n+MiQDA6c4Z8bV
O5KfEU0YMfPMHcIrliUls59Y4W5op7fLKt+6ab7PxPCuje8vv5tzwdicVCMI8UxEYrOJH/hV4Jly
wiSU/NtQGvbpuLARL4wwP9bLRgTfM4xFR+2OYQ9cMn+5/Ahnw+G/R5if4KE4kraiHOB04PuSID9E
9XAbFEtR92yIOBlm9sHA+rtyg12307tAxzsSGh6lb7hvA4DlrIaeVS8dmM+e5U++zvwsb8ko0dox
4tHolqI/irQzrV+Iutdoo3aq3degWKOHTrZxZ1yVa89eynBMQf7bmj156unrngRjYAG0nek8NR07
VNr3GXVw5IBGpe86baGUuTRTpg99MpYkgN1JTD5kA+khz++9XFpdnipnknEsnpPHmW2dihZ0PSX5
KfaFj8YWy+odhx973HjryEa8sLDK5aVHmu2hRWkqdQjuyKlzYY/W/h42MEUNb23lIb0fH5J6G+f9
CojIKneVyfcRa4YCCM7gpXbRKH8nNL6DuFwE6p02jLdD0v6OZc1J3Oa1oQ3eLptm3C68pmkuf//q
uqjgZoIkd248ggajt/Rq+tkIe+pH4tAP3QZrbezARO/r2l4Y72yAxidVRW+noPadBWhdGaIRP9HR
kY7iGs8KejNQEtU0LK7HNRaNK5qp7hEHLOxIZyPHybCzJT2ESes3pTo6iW6usuDaSJBlpUtz7kzx
XNcs5MxcaFAmS/IsxiaWXkt4Eo1OEV2ptLEKPiB3cH+jRQmu5HLqxiBhqGIGHtUeWYEw6G6KSEvA
mQsbLwHqhZosxY0hsnBVEsNrX8vWnXDoM9Xagxp9jiAmmlpFIb2mue3dqJ/0EtlhVj/7CeX2Ir0F
0fzUtYDqrBgy3HCHfHTrJVc6OsiooJMoh4xDW5Eu4I0m4nLgIXC2FHDlo2nLdaHA3OxT2tWymxF0
xbocH1T1oZUQYPk1+bPhh2y1dCHCi6ukmu6Bfj8oLYq/jtMNnel4Zjdx+iEGD5U27PzYWwfSH7VL
7xtQS2VZwm4t9rF474s/p3bDjq4oa6CKHPw2jD9Dhrq0EPeR1K+GQb0ekn7V0McTZj0/9ApS9CoM
io8YhV4KDwAfm/Y6loarxOgxidOeGvU9a40ffSHfwAnalCDox6ylb4TunSalLcM/lnUMUAwoUdRQ
0qciNawyqi9IUqP6Nia1jDhrPMhV9dMV6KRW3KQHhdAf2hbT0U64CXC4Tuj+CTUaG6UROxohqVD/
SP1jS+qZcpmHZcfYofPu2gjmuRA+4F354rXNqyngAGL2Hj3DimubavtSdxPcZWze21JbiEhnApIu
omjnYizpBvLwrzFWRcwYeF44OnqDGzkfWWkXctTn7g0g8GV0bSqCfmNe+a20QECHWA6OBhFiFTj4
lbxqN8B12pty04MM3SX38n7p1nDuQPVl2FloD5G9WT5ZS6e0u02wz1GH0WeTUHloEKfRNRo8KFeX
45Z65m3iy6TIZFpFcrzz7oAs1sWwd/XGCfyMNjClWdf4goxjDxFWfKhMcaWDJQC2V2PT5nXiTo14
66V+KLPwQev489jdBkWzEtXuSafra6h0HIlcO3e7/QBsCkbDZAEh8Ptfoow+PlhtWM4UvXjTdRHQ
HsM2wZEGiJchxjVBvu+76FB41T42a7phQRFZ7qNkCQ8sQRib+lLkNs5sFbwCnRIB50fuwLPQjdQ8
0sZIa5xMOHhNvSsV0cl9MViJAQ1DDaxhBefatBU3eiod6T+ArIbxdSjQOV4jDuHs3a5woGapDhhL
+H7qwFZ7UJPyU3ID4PrS+AMIyLARBg+fEss81mrgwB11fMXbDon8qmBw497LJe9gSmtpWn4l0OEH
Tl86WMZgQM4U6YeqBndr1f61pNyZHh3iHK+BZE7u0+WVKnfQtIfnoQ2gpo3AIyGMogC6CpXfrnTs
MCSgy3pl1PUW4vsttP512uAvZF21LuSBMMK4nNJa/3vQ3krhdxoVNiT/a9H6gFjG7mUMD8isV3Hn
PYtQDOMwuKcl8aDFaPcyd9Mk71GAuFqFd8wl5L0dTdgDwCUaoEk+rcIuoHXDAt0u2bKLnB9Wc6tJ
j9GoXgUwk7JBxZSVonAF1MY3t530Huv9rm7VOzlAEpni8gtpCprWqgz7q5GmTVPMf2tS/dbWENiF
3HwfsTtOgU82Ku5EWUONIvnMNNLE/bDBsg/5U3dDj85jMfS/pNjAObAQN1PbcNuaO3OMXAI2AF2Y
D55Xvph6s1YI4o0EATKwaOdnK+8BaoKzYz4nhz7OrpJ63DeRhCsMm45VbqqEJtnmNjTfBrAiAEFB
3pnrAregAjPNjYTp0louQKBFuv9kRSX+2t5gbbSSllCoQG9qzObdFujWU608FEVorSeeIduqciP0
SoVTWPGQoI9KU+UwtvkNnQLgbJcqWGcuCl9WxOxUUYtiMQAQaSika9usKx692NuAcsyCdq106r06
FkvntTPnJ9x2QZ5QjZxuubNjZgJwLdYHqXFq6Fu3I6I0fNPX4wrC0kr+iXiuuQWacI1LyMIJ6lwA
RNyDFGwSQpjzxp1cDctABUuNtpLOyu6za/SFDev7HYgiBhuJSe2MTiYy7F93rFhJ8e5QqsrB22Sl
prdR+GcMn/rmNROep6uI6j1gcYUlJX0d/cEsOGeXgLIQGSlZeeWJxl3fLd0F/x6AvxyQpx/FdEf/
Rl1PmScYI+yeOSLnlcMm+ADjZVsNT4nqgYMBzeM3OZaqWrVJu98pNegMLHLnQ2B2vafG6D9dYh+8
zyeofenC2/r2PaaKD/J4kQ9i0Ac3mwiqEEUEO3JWpvWiWGT6lwos3xVKsxFm2TmQXlHS1QFZsd0Y
rJDScg3NbqV1uBdXAAEW9pe/Z+P5i0YSNTVCyZr0LTduKX2ltJJXOdY43IuBv+44/EUY3+WcISly
+QpZa/WQRenaGsI7pNpwBv07uStRHJf4mQ+vufjm4biq4GPtQRJpiUYu2CFXv8IPZZvgeWpF/Y/E
x7XK+6iUt8tnhOmNX3qAWTRg2xHyQaO3X4MPl9AcDlj9geYGOy695xr08+Xhvpeipu9z8sKUr8sF
h9WBOrQASyCVr5lp1zIHdTFwIcL/tIoP0l22j7984SXPOo4VC6NPOctvT8uysOjQmPT6s6uOUFkc
uAHgOZVkXZWKf5MisJatHNUW6IZBeu4nV6BBfArZgRfG/hYEpyc3VV2m9RO74HkQhFkU0EqslY6B
zVBsUGcqQYsiUBBRqmUmXso0zLNbWtpeLdEfOSSm1qYarWluoqtCXHgX3y6X08+xSKvRwkqP8ry1
Y+yjNBWFoXSwIiIuAI/ztXWbywuPPb3Rb2/8ZJgpIpwkTbQwodldHPneXvfgKdUmKSagFzzdWPvR
tq99lt9MfvcLL1teGHYWlQcjV3Jf6fjQG2y5eg51SKnadWeLTDRwKmtzc3nEpdc5O94jeFTdtOF1
jmAUmOTgSlQwhYu39bPr9eR9Tn9/8j6bVDeqHMSp42ufqt4e8iHejOVrxxsdao05JI+rUnvx3BYX
X1rgQSCkgPlJbWwUur/oRd8PkHIXHn7p6WdRtx5CjAhyqXQGLJ/AwD2yylYy2g7NsyBlYy3f0nQs
+zWgdxJMDdAIUtyBxKSPa7uWKHxnv01vImsM9nSMNAAVlYAZQxOoobr23SvZ/RylcSeW2UrSMV9P
VmH5qzCKTRL5dllW9mQdWrSOkBkrCsorDQNVwK8TBmc91BFVUvOqyLGr19qreDC2WL+vRRxY/XaX
gZUKucjo6WOcbr3ovTJHfDrbhWPQuQDAyYtebSSZUJhmV5Eubysfmmbp9MNwa+p4BNTZNY53oBAX
7rjnJok5OQdbU031W48uVAhBqHoWnWAegR7tXLLOo9Y+5I23beT3yx//7+/+ssQtNr6pGVjmrKEC
O/g6JQFhlnlcZ90Pz4IA1JX1D5lWbtoUr0VVeipic8RjwITeS4o2ijN4WqGPg5T8VA40LuL9AHaw
OAjArxUwg3kbvrS15wTqcFV4+pL8ZHYCsTBfBMkgqZgjayb/zNZP3heKWiAcuueKR6arx2dEjZ/z
arjXTCw0xRyLEQ9EqCA+dYL0UpDJGvTK/RGTkcGJciFqzGtOFr8C6i4HU0O1OK1NpIDT5TxEtHgj
JBKOWQkSEbJpX6hbjRto3ea2nOKGqWRgPD3b0vr9wnebbYZ/x+Y4rkwJ5+m0OC3qk1ACoELXsDcd
YdC/DRbdGJr2lsOsiYdsJ3W/Ow9EWyXa1tCtysm2nlWKANw2lF9Nhz17+27V9W1W15vcrRwtQ8Bx
+QfOP9X0bk5/3yykDsgy4Pa6w1F1H8ZQWkWptTDCXL79n1egcAqmo53j+2zqql2pjJKLGYmq6Het
8WkFsd0oW6PqyHg9Axmx9eElKx/E/EfXVWuXpjAVznurXGX6xu0/RlNcN2m9sHxne+a3XzXbMxXk
/0lYqMMxL/2tmr7ouP65WYE9LTm6+s0gGVpbln35bS8NOpsNeewPoQU9+Aj7blNKZCSAHylkBTyq
EAN+B1gdJE23MAnn5/Vvzzr7yALa2MrSGBa6z8ZfBxvDW1HpXDUonssdd+zLTzmvsHwbb7b+XREb
LBPaxRFk69ZfYycLZt6G/WzLq/qPu5EX1EXnJ/G/GTbbGVsVXHPaGMNRV4OrOPwM+2bhw03/h5Pw
++2JZmfadsiMkuA8HJVe2+MAisv0h0cOHLHZWtRJICy2YEyr4sKIc6E8LQ+xEjSsmr6CTR4G69g6
6sBGQh9DYjiI2WTQafg/FAWTX0Tc3AdssVucOks/YxY769H0kKgSHyDj2pI9uT+vUMtTkClXWH5x
bl4KF+cj5v/5mHOtfF2gAE3hEh/dRCarJds1eD2tUG/BqY704FnigC2MRSutsDS0vPDOZ5GqdFOS
KBJDTzoXZe/DGN9V9jRrxZVxnzQLZ5WFSTWHF5GyImR2EtEgeMkRakoaHfoxrkKKv1Za9Ove5+WF
Oa3zS3NqFn4ksTE6o1KYxWq4BaJ348LXFsPGFqpgoY67FHP0WcwxGynEq42Jo9Fa4YY0sJHsxQ1S
lEkxTt3iYK5c2BguFm7+r9grF17uvBYwX7Lf0iDwnQxx5GMO6pZyubqeUAHCGnNV8qmOsglsZM9L
uQp1dir8n1EtFfkaN3C6+meBoijUKOmjYeCsgaV4EtVr1YgOuVvCptV/ieW40gufdj2IwCEdZQE8
FkkOHpsAlJihyL9IQRxi8G1qGeIhFFJKg6HS+Oq2lirbaI2NLEIn89J1LXy29W+xrPEG8HaRTiua
IGwsoYDFVwH/+NM19zpox6D9cDVomvoR4woI6RS8uYeSn7we889g/G1FLSZVGH/Qmnd5tp2Nyv9e
xTyCGVKeQj2Tmd75c4sZlYwU978bYRacdA0mtNTwsks9wwAIkv0S7eBvLezbkjl5iClknJ7fWlPO
woRjwlD/7pTQDqhsivlBLFI7grvejceku/KN28nnxIT0KgoheV4qtP2LG3J9orIrgbWuk4/S/0zc
P4GE5fePMv8tqvnCLnj2nCuf/NZZ+GqKeNSUXmR5w13h6uPLwy1uo5vRM3YR3uN0ed71RrvOqmzh
hLH0qae/P3lLrqiErmHqw3HEUKjpHzzI6Zc/9dlYefJss9BVYxkmKS2TKYg/fSwqFQB9Jh7fArlV
letdkdebyyOeDZYnI84CWJIgz48weDiG9U8l+1lyQzawfsuHpbPF2UPhyUCz05KkIBtvMz5bIvXr
MMRRiqhsjgAH48YRcR/yCZuJ7i4sz/MR+mTc6ZWffDQ9DnxDrFg91UbhlJYeh26SW6yFXblTM9tc
X36f0xe6tJJmkdFSx5wSIV9Q7B9d+VC0n0WxuzzE+TeJ1pd+8KnNZjZJCrgWkajwRG6Pc/az0Ia2
YNBWqLKBG9Y6jQ9y0S081vmp/2/M2TRRMEvidtOyz8XtqsJQvouWNpW5gug/m8q/MWYzxKzkCskS
Y3BB2XfRS8mXMt2NFL6K1kPtvvb6PmhHCDDZCoHldhycILpL8eFr5Abk1Aip8hiJ/S5yBcIV/GID
eEPWQoNbuFSd/8b/fuhsSuVervmx3/MyYIeCVKqMO0v3FybuuVCgTHUuKs0y2KFZmKvUUo59vRqO
XSOBVi833X0Q/Rr42Oym61BfOMko32aVBmIAAiA5DXLL367whifLrU+G92jF4X0s1bhjmOEep7V2
XYvu/SC61d7rraMpxvexGQNz8m+0yIcOZxjxuhLzfWnQlZ/Wv8ImYGfG9DbQoU5RphjLbF+32gPt
Tbso1V+0BvhpmAbFXpfycoufgF1BXGUIrsPNDYmMa4zbOBk02nvl5s9GB5w76OjYChpuI3U5xgvT
e2Ivfl22LCZSXMADZVlBtzSbe0XlUfbDBesBMx88JAoontnBsoS3GhEayFx1A+VFxqgOZUPTJC4W
Q/B0G8DBANfvxEA7eFIDKqM06S4q14N2ZZXX4giJWoA2hrGDCL23jLFfKPRV2WI4mYQTq3vVNhn2
otq+dZ8FM8G2MYTGTAyWsq2Yjc8R4LiJtEH7sITfV9MjocrdH67RPI8gulFMHhqhccw8eYEIx+sL
bqQQ9IowrhEv2aYXbUocK7lZcaUB5WUNf9Jcusoied3iK+ySw+37FwuLx7JpfwaahJkGujwdiwL6
Vqo02IEmxLkP62R/QInBH06WUXk4riU1ue6w5e6jZIPA4+DmEcY83rFIA+7dGrp5SNPbUi/qlSD6
0Rq+RQm8OVnYwKYv8yXgcv6UgWDSB2CAY5nLer3G8PzRtRTMbiUMv+h4HuUdvaOoHh78aFgg/ijf
9suvw801vh42zWIWx6pjuaMTpvjghDkBqayChGNne0V67g0+OrS/1eAnUMQb7AgD+caXgF+K8d5I
x5u2GvdxM95Ykrnqo+BXAomxLrocZVz72Orm3SCJPgeqAdHtKxngvZFUpOAxdGywmxo5Fkuq8oCl
Z0bKofc3nYA2NwPSvXAa+RYSpmfV1KnJzGL6z1NaiBk0D1cS6EbGaHvdsAvKP4rqbgarvtOMG7V+
lTthIQ59i62zMWdnrEYpxiHxfdUZcCzIeaFe/erV7QLS4G/HwbdZc/Josz3U9IbajDtFceoqtKXg
I81/9a7/lNOq15qlI9EmudL8Ol1nHm4tUEj0wgAnHzwOIovVxZymE/dtaaz7vv2Z9grnX5DsUi3d
QQRi7fdbeIJ7VVDWjYnZqPtmYkbMH63DGkcm+I6Zzn82yoehGV+j8KEIMN51dXQ3N5r6R6H8EkKX
d5EMyiJdA2QgAsDEowxoul11o09XEwxBjGa1+r3z1ZtQfi2pl9B3tQmAbcEltDXZuwp73DOdZAJK
4GFLkedWjZ2W1HqhPPjFQRP8VVSCCYcJfvmM8j0dOvuOswMDDlR6ILqBCoIAojPimvGWKkiX32Iw
BcXyDRnPNUVCzQ6qB1Ak+kTwWdIkL82lWVAPwsAt8IhTHQPnuKz6UbIxxZG50FdwNiKcTKXZaUDM
ac0KR091AqzNU+9giC6WRuUVBeL/cm3MzpYCzlNjjm7VkWV6Viy8ygTvxk2jhWHmskYEvF/W/fxK
mzaKFMIDRf/ujXCWMIDBZutRMLubFt6IaWz68lAGOlXC4ia0mqsExZMXRc16NKRd0i4SP6cL7oXF
Ou85FUchjkVwMY5QKHjWvXYjhqV1s24H8W5wcb4b87Xl8Vcaps5R8HB5Ki/Monmmrp1c1jEjVh1V
G+768Bqjzi06l4UTyNltDF6eyhmMM9+8otfihGaKOD065JTt0sR8C/eGWumvvAb3Z/Px8jPN0bv/
+cT/hptd+I3EFOA1G4qT4zPW1c1GaHa6JV+TTNqYabkpVdQldcQxX7ExO0OH12IzrUPHZycoRMrR
b6k8bFPJ2oOF2zS6LUj9RsyThaP2+cX173fOTsFC6yslwkPFSYljEXEzilln6lpzg6vLr+T7RfHv
rP831GznKVwX27eEWT9U8I8E+Ke+hsujDoQR3JnQrnAEI8UX7lwdyKvQ7YzC2iz8hvMz/d9vmG1L
ddyLldqpimOkx4beuKi4VrzPMrUOkoZ4UvjAQhsganvVFPnu8thLb3oWsL0iUxLLZehJmz5aNwYN
N6EXg/deKg/NdW7/M/ksTeVeQ930m6QsG8dS1VFXAiLgnFPm7s6y1CcMzTlk581jm7fvGaL3JoKX
I2tHecBftfbzQ6HXV5FnPcZuyu6cR/eK0R21Nlxai/M2Bn6gBXLdRNnNhZlOsdnGUYA0yQxdLo9j
PNzCjyjsGucyJr2/M/HJ6DssEhLdeFILAYs288YQxRvfb61DLaSRHWjlnVRJWCOrT6gYKXkmSHRc
S7ht8+ogDtqnWxjHnhe0iWtFwkqi+lQqjBB1AcZpeAUrECU32RHEDrYYW9eNgXVu0eFUk8Yg2T3u
4uvOx+ZSyT9aKwQSSLPC5dnw/ehncenk0ekhJNIrszfQpoEcK0qbO2JiPPWFsR2K7AZFUrrSwHkk
OC9iM+avOrVbmIZnBlZEA4m5bip06f2VI56kaxJVz/pUUmpnTLSdL6Hb6JWPZqhsFNJ0UnwkKdz0
uF44D55Z/NaXYWebOLMhQuXTuw5HODpWqp1Jh4SPUZ2FnyFZP25A6nUDBxDo+LZNu/vWWurk/vto
X7c5GnQkjtu6pFiWOVeUVUUk86dJ5kiNUdqple+KobRHs8MTTMYnNCZAAeSePOK15iasun3ZR2/A
lJ9KWFD08uromy1sdIU4OEZg8C5PCVoJv+3DqLsQJypINERDn38bWfWiUAABCA2w2BUurRxCcNOP
2ksi6sEGPHi91tvxj2SgICo8HJWh4j109fABpunaEPp7N+sswmpO/zj7iay53CaBeCOsrhMOiXS1
8FbSG4P0mdZZe+59xQZbymMXgQPrpE1l0jBQaBGNu+mDL1pYfow32qDaUoFqEh8zc91hwxuWKhZg
j5TRjl7WP+Dh8SSEAesqWeney1ii3BlpITCso1BdmfR1y4a26gb+/0a7mprUSEJUNfW/YtyBRuZO
F143krbWRyQ9VPf74L3LqGqMyjpkL2KX3rSdsA8p52e5eIgHdWPR9AQf9DbK+n5ViNV1a5QoktCR
d9rGDcbn1keQ7Yk/VIiHcppurMHfmzAL1qKM4qss32L8pEKVt6TL11KSbWQjXQ1B+1uJBKjuA6xy
Ya/p2X5SvJUulP+tYjbXdY2Zt3If9t4hTMJnPQLO0SfrfqTQHwwZymX624P6kHnhXWoCae9ejZLI
KoEBjNDy96EYYlLeYZXbQABEhp43+TYWcYIPku0AQTdzr3rxNYu5uvLLXP3eV/5UWJLnAz5Q6FBT
KSVJyG3GT+7wjGJeVpTg6+i+aCfn+bh4Gkr6rquUS4Ef/xnpveffebPSSvlZNardlF8QUndfFP0d
b2vvVu2uTIPRllLsgeu7PpZ3ZuXvKPKRVXrzi+5OUbz72JicJbAj0gc8aMRQ0remix9YzMl/04gw
fdrS7NDrlSgi4+JZUP0Q+1g6n3Rs5haWyvd00teVMgsnfdHoohWwUsRreO/jT3nND9mqpLRoIaNL
h4vCNWXQ8Ul9T+/8hRD6vSY4damIuoybCLFEnEvVNaOuXOBnhZPTpYNCfse03ei2wvFt1W+ID7a6
NxaOT99LSF8HtaaC90ngFsayqczUL5z41r+nS+E2ciQ7f8Ai9Qi1fhVdgY5+jY94GG+RqW35Fd0a
u67J3Wjh/vLtJINMH3S6OsVROpXmaYu4TdsRv4sCvwRc4q1wlWNTp43NxiuWAB/fdqvZULMzI+2k
gUhOrkAi7u0VWmzrDd7ri70HM+4NoB3OILA9VFLB2Iag+P36co1athrAMZljGB9igo9abl1V+bgp
leYWYdW6dIf3RB13jRz9Mmn8ixvl1SWyaL376Maf3PhXgvmUZ7ct51jMvRc+vvZ1vn//fbP5DiSz
S1WTrUuOjUNS+/dajXgjaHtphWIXcT5Cp9qEuDWUGPICkCuVjWkJ684l04uiE48YSR2fXE2/UsPI
nhIvsXunFEh3JHWdmkwSTBqNyfCNXAYZSQ7hxEGtNLAqEOksqrEcFMHTPuWdhqP5c+PZcnw7dj8K
40davwtGZAA/xEtNMTGyUR23kw5ct1add1+QN5NyB9MyXI3L66J+zjG0xn8kKjMUXO6dIFrXYbRw
wJK+ztL/vDJDBoJDxllBNPv1k2pWFwd0WfHKSOMmWH+vYIAk5j1JIK+1cVMFNj9u3JQK+rXfLOZG
Zuql7+PPzvuJIVNvtxif8u6mOXBChaO/oZMOFM4aG0i8xBauuEtPPJvEEN/bvgyazNGCZK+Xou2p
z/10ldEXMjJfb+z/+9F02G+I4yW06V9fbYUSMbGSltWS/uzTazd+xILlcoQ/O+GxZvjfQ8zeXivX
npm5PEuORUgC6yFPnrQUJHlI+3q9yaolQMLfqPXvdPifh+JKQgMmLI1v+ApRkmiJmuZL1+Il8oqk
5M9kfS5Yx7hFz4cVhlRgVMOmSCM+WkqkH8NdAvCo9+D5v/kBEPqBxHyyC1xx9b9IO4/dypFkDT8R
AXqzJXms/JEpSRtC5ei959Pfj+oBrkQdiD2YRaMaKpSSTGZGRkb8BnYwltu+reNO2Q/GJgMwbWbj
sRT9fiN10r3kP6UQuI2uiG2acnsl1hylwkaua1rbkFMYezeC8GDgFTXokjOpSAhbV4WV7KdK39Gi
YQ39jAdAXVagX/iC1F6KXrXDHwtTmVZRHWmyfn//TeZgu5whhNkRygYHq3/pmBUV4mN1ZWWnCY16
W/WOXd30KyXxs9sG+SocOXQTSa0lCRRq9yAMJYOIibkVgVuT49zm1ptVS3sBo8Qqqp4t1KoL81QZ
OB4jqxL+i1T83KvS/UWGSVFI1BdbqRujyitjMzupV9Ozj67DU7GlE+M5fOXkR+0OGywdMWNBftpf
Rf8s6oP/LEXrw+iLaD+IQ40bCqM38I/zE3R+xR32+M3NGgbGsbyNsNW0xRXgh/kZMvc+LBIN8LnZ
dfrXTg96A9oQDmp+aloFTbXgvklRLTN+S8ofvXsKgocgzu0BenoM9STQKjdvIDRoCms+daPZsiwc
cIa1xu1IQ8MJGhp6YdE8FJGR7nrdp71W57IbScfeaPpd3Mfi3ooS6SAYERKnYgnVDIKqZB7CGvm5
LpFeS7QcbNmXp42i4Crs/xbIswfJ30A4LTapgAhBvJ0gIDTwAzTwR8JIV6P5qbZXSQKLJMJhs2uu
cJOyMZkGA0gj23+E8HUdV0Frq2ZfAX9sEUkrUT83RyF1NCl4o5l0Fc0o6ankgZWS9YbQp2tU0wFj
HhQX8YYKQuDnkdQ3tQ0+rdl7jRg4uT5Mti/imySE8UYDZAm1//n7bbioLf7znWYENAmLzB3+yzVR
U6YZI83ywEfA8zFFYp5FFeMk4FtiY9x7OvbekljYXDIwczCPTShch7K291vO/Snd4hB8lPTobhTE
t67uPNsHRMyu2yRB9Pf7p33vo3+KGigJUoqCQ6hAXfrK6m6kWG7w9jmlQKJ79GU86MVJ8mAU06GC
RIdnvJv05qaHvJ0JT2FxbymCU5GF4UaZ3Ol5VF9Yo9dftBPHwOBjqzkmcr2VR09FHwHFnFCO8Gam
Jaj+bifPFivcPxvMprTAFofONrIXozNp7WF4nesooECzKXVXKv7ORlsxXq5GcRmKxWXjFw9j2u1o
4QOcnFePShKFRXODa5tZ2eUUXStedAwLmYsRJmpyo9+FdXtHffwJH9GbrgehPFBU2MPgeO9PUpXC
RcBA/rzUaCXRom6Up0zkMqYVtglrJsiqZ/yxXI4AaEjjSkbw5RRl7pFCoUKs07j9wqHTCyXF9zDF
V2AScAF/oAxw1DrZRll5F6TZnqLv0/efe0EaZHF+HvIdXfbhmtKPscTJzZBz2iM/tbtuP3O5lCd5
v8YY/roR5rF4qzlKz7yIRR5SBU0ndgJLq8zVn3yAemMgcmZOe2vsDoLeF7YQP8SptVdY7G5Abz+j
f5c2RbIR8ea2mzx0pTG8qAoMSqXyCvAi4pp4+CamFdsILOQrlJbFJe6f2aH4BvWYq9NsCfU5c6I1
MYRaOCQnjnlbiyNHVvOdqL9IUbuhxJQ0kV1HxwQjV7mwe/k4ZFB/823YeNe+Af0QvL9mvspWY49a
fhOWaLnUoKhFzaWiSj25bdduHsuDkCn++MCLo0gbPU8Skz45WaBIQ+GPoiNv5L2sLJq5G7KMEQbu
NiRZIlIw4uJDorSm+NowMS2bGu2a/bQ3H2p3crDL3oir6+ZLHjO/EyedpsO6IoQuex5GarUjJJ6T
FuHPDokhVd9WXmhtiPnvP+6CPCt9i0IY91Zla/o3geAGbuyklyQOnt3icUJZelXNcVHh/M/y+vBm
i3kUY1mAh1XyZjZFazzqCjqLyG/u0z/GBs87l/qyIV8MlL65te/WiJXKme9IAk1uiEuRhPzSYnmr
UaD2hVnEp1AeL4b2uR8oTRkJJouzbyDUQxt3ZH+HJ4lDOwQTBvhkEnWKOH1RPbC9rZ+9iPoPlEVd
DAVbfN3rXa2oc9nytgosB7Iep0OFhZ8khsdQjt1JDBVbwnw09eKdaf7uWpWgL69cJuV5SSwWqMKR
qooa6iz4xCwgwpk1c5THNj6Z09WoRFC+uptugrkoSW+d2v3WJ6PAbig9dtFLVuHjbfVF5lpqB6i3
dcQUe2Yfz62+kNxGMBJXS9VmI5pQmMSs2KmlEdtjHKzE4nPxkSI/FQ3qVAB4lhA3tdeiEsGh9231
pO7aY7Br3OKQYrWGi+Wp7O0JzbJhk7vNY7T5V6pl8xdfTNynR1hsBDUSwtSLAEX0+nOq4deZj3e5
FzjYnd6pIT0/swAO9mMscSkbofeouKL7AzriYKuk5n4K+11bwLQXMKFs0XQB2AYY6aAV3T5X2re8
xJk91V38RVUAHN/v4vmO+fXZKcjTqpolEBYf3QjlUmxTPTnFJaaL7UtkyG48Il2VFpvvR/paf0Iy
EYYjWwfBBYLTYuNaPRpdk6enJ25ut3R/bJ2d04j9ldRbm8C60HMFBEDo9u2LNN206UFApyXtA8gH
sitE46Yz69vJvB07HKtj8/H7x/t6IVk83jxTH8JZPPF7hcRMT8CROu1gDr/K5NAaiA2VF76MFgky
FIg/YktMmpHfROG1ItzTwV15jDPhBdchWaRziIcAs/X5MTopsFLTV9NTYaEKNBoWOLsKo0If8mN0
XSC3lerVpjCoN2l3I7Uxf1iTPj63JugpKhaSwDB2l9hgQTO0Sc75UJN4y/86vY+Ze4djYfdfV3OY
848jLebcQuhabUIrJbm5oJ1HOmtsGoAgSr9SajmzRa1ZdwXBYeilQNE+z6pXZ2Xjx0KBOG94kY2m
IzW3GkL5af4qxNXaNzw/mjmTkGdHAXNx+NaFEqAHSEW3w6R0GP7m+kiLJXgc+2Df1MpJHQAUk5ul
khnbpexfFirCb92N7vd27DV7v/8VTWtmSWsPtYhSNfMyqQMVbUU9DfVsfhrZMhXDbjRsRFDWahxr
wy12e5PHgyHP/QN1V76R8BjPceXgJLvBg/LWuhuoNzwMj+XvfyGce+Ygs97vYUA6JRlI5+ePrbTe
ECeWWryn5yC6bVKtg2qPW2rdTrFba3MvoAjvGQnjmToXPxFr0iVpOhgMVANkFpdudEevUF6yWVMw
2cYKZ+QQQUpQAcrKt60X2gq3wNTKj7rcYJ8g21LAZV9N0x/UZ7ak5duVcDIv7EV8B3ygUmoy4bsY
5mIuMtHrxanJC7JO6xco0me8LZzGpE/ngrPB9gWRSqp8+GVWO67165I087L67gEWyTWKqAqaRzyA
PLROL/pOJ61FkbUhFpu7KTQU/JWkOCW5CKqf/nY9rRyTK0MsG1Nia4ZTZ2S8BRd8Ex520I8rQ5w7
gIi2M/ldV6nILZWbjMIz8qw152J68DCwbGtHaVDke5eadpBEu/C3a5j1M5c1ycQMgQYw0FxQNIv1
oaWRPwroHZxCrTiGxkOPNKVwq8p72ul2hiChrpebKav2KHW4SdyIAJAfpzq/j9L6olX9K7Q/HHU6
UhnZKELgCnn+Q/Vk6kdg3i1Zfwqzw8qS/npCzo9MtqfOho7q8moTx7nmNzmBbAg8Z5IQ6BGH16D7
3bbQOPrsNWlFW4Uj2IqK7fUx2pbBfuURvgY3HoGD0cCGWMWxb3FIxyEc1Dxg1nKv4wKSuqWKs29c
D7ZPe15Bp88yX+QSeT0yeSfTQSgF+XQlc4fVlGJPU39X98qjaoT//SJCvYHkXZdlrn2mtdgLFDxy
ZIF5MsAIG1pCiosL7x/rrTMdxTEvKPQ4MUacK93Sr40oql7/P6wlLhq3Rp2rpRcRAqP0pc+j3zHY
eVXGNcJ/mHeLINNBrgsUJcSOENjshOkYZn8iFGCq+hDgh/79B5oPl89B5/PjLL7PKA+xHlfMQjxB
AxceIuUlFeqVQRYkwjnufx5lXqgfMsYsV0yjF7wC7ajQTjpKGAaEsOxhoIYdpsGFXNG0LvttJCQr
NZav4ejzyIsEQxv6oKrnBKOuf3rSqy7/99eCzwPMD/Dh1eISvEvi8Wp60exVmJmpFdqCLLv5uLJ0
1l5lkSdEQ2cJcsbKEcbyKkuS605VnO9Xw+qHWqSZgiA0U9EzxjjkO0/C0FMvuIsWrqj9GpOLxgKQ
0u4aP1/rNqwsw0VwpXGmN5NgcWp4pW3SaasyASvSBGwuyJfhZfKLtf1/LjjS3sDcBjlZoGCLldFk
eAZhwFKcNOuqUhEATmrEUO89UDs8CG2k0il16SkX7hCaf1CbaaWKcOYUY+XQW+SKxyVGXIZGRZCm
HrAvEA7L1g2XZaPCf3jnk5sBLhiUnadN/TvdrjmPLxAr/9mOH0ZebEe9jUc9yhi5lY5V6pTH0vFA
AdhZdAj+zoWhElRFvXatXX3hxYzLqBFlacfiCrTsIWuvkbCk6HqMA+GhE1RXSfytEkzHUfZtuexs
uWudIUX+K/X3EbqbK0v9bOT7MAmLjRv0ZWr4/RwZNiaUq2Q7pxHgrAJ3FvZt4I4RqgDvsBZWRp7f
80vMRUxxxh7y+Zd1sUrKVfwoCBkF0JKnCcSFG2zD2e1e3EM5QWz/v6Nm/OeDfxhxkVqaUetLjcrM
q9Uvvb+ysto21ywEz5QbWc8fBlkcqDE3jDiq2FA4Cg+mua2GC80jk/WPbfyY54Hbh6HTj71bTtLO
0uMdt57rgIpPGIovvTpdtOLaafvOFvhmqt+hxx+ic9s26KspxJVUAO5BD1Aab+Nc/GG1imMMhBhk
HIQM/jWORWaznzCNF+LpUYvC40zm80P6yXF/I0w+el/KJvFFqGTmwULpIJZukAOz/exHDRxZf0ON
CoRVWKGvBHMsZgn1KHZWIWNEri8/D+AFrGFX5MIhQx1LLw9w25zSN7ZQzOw8eNEMLhv6PiIp08d4
JygvYagArfMQR0Gu2ywZYGyfPOlaq98CEUvm2XKqtfVengtEB2okjysr9ewe+f9Puqx5pVUCJ61l
3UQYbEqu6OgmKvoIrpWP1sa4EieIKU5lyxfm2u48G50/jLwIUahzVpXS8OGig1C5iusfQ2fcQvv9
x41ibYMsCFRfdoi6iE3xFMai5zEepRUs2YVjVF11dCcx+MQY2ZndiSqYeDvWkt2VT4qTuuH9Gif7
fHL44a0XMQkaXKyMc4SUX3sHaRzZjqDuogNt+5cdhquIcdvU8amR2mvV+nl3frdTFtkFbIQ4QHKc
3Yu7sS9Zl3X5Nxknpw7zLcbRtokyji9oP//HFbZIOICedaYavr8x2MlxU5+UvZXaycV8DHV/i2vm
GRGTlcN/oXz39XMv8g2xsTwtMPjcAVCzuI8OKTYo2pBvm/bVMu5lYLlyTefJzw6Kn1xJlOUH4+8w
FG7Re5d6A/pDeAt77XosBlfkgTXvtDIzK6eEuozZ6ASLBX7hyM632lZEnHqTO7PgVYtR8xMKUfu1
WfmKtpnT9A/LbxHBm6RH7DFnVny13tBKuRKMDvzwbRw/jkLiTEAgvUDcdUloD8LfJEz23PNXXvvc
hfHDMywZv6PVV3Hc8NrjiH6eKiDocy1Ks7brVSujNA8HHH66Kxr3Y/An5QTtUt8d0uPU3PhCgJLV
GtT2/The7gwLXBtiq8BCv3gw+oMXVr7CE0nDRQhNrPMHR+h9+G/lRdNujaDdCuKPYLQuIsioeWjA
H8h38nATVuJdEmYP0wRVQAq820TonK5TnQHM6oAPaTiiBw9WFEcNCPBHLUcw7jCUoAJzRCb06ybz
Xn0FmI04qg9aNBm2Vda3jZavTPq5MP/xDeXPd5hBF+MknsNO2+i7kGaLFYv3sb77/tOeaUAxhx8m
chFjqVDQf5rznuTgVbb4F+J94ASSnZ8A30DG3wQIvY5ban/EeSp+8LnTW3P/L+qeC3+Ff/Y/ip1g
ewEtil/krBsrnyJtojISF+Y2LWjMjfEv3USGpey8P1Oh3IRmCAE73oaFbpspuWGtbbtI+VuJ3tYs
X6ta2DYycBJf3XaICwK2BMn5hDWqKwp/dZOfaEcB2fi4bpwABNCk7nM41pCt7SlEVzPgEJ3uBJXV
gqFmosW/qgGuOhjNctjK5vTTzA0YJwG/ubXHXEDexLzrjBD2UbsPU8upUeGtcxeldKeb0tuAm22h
QGVIfmpq7/oxwszqZSHLttJ4t57lbcVI/Z1b6k08J9hll24TNd6qdboVyTCkpL8VI/Gq7srdNLwK
8HDk8VFG7HzM91JcOJX6I5FegvynGDUILgJZTf1sV6kdB3L7hx7JpVxEiFCMFHD7QxFZtpJZmzjG
j+BRtKQtZVw38KOLWokRopFplEyJ9nsAHmZF3kU61ngyp1eaBGpL8X3M4kasSnpRO+RQTBSUc526
HO+sNnorSdf9WGKFXKbhTZ/VAl8B0kVV3AhMpckfam1nfnIQATrlxMo0sAVhsPMIKk2xaYv6rRWa
22CQHjsto0hpbnOgk61sAA07xgqkAf8uQh1vFI0D5tS904nNn8r/vbIfzm47BQF6bW4lg9/6vO38
RouHOoznG4g+7aWtctObzvgmYfQCfUHehPRltVcJcy7klR48C4mDzfXjkZdZBQvTkf96/iMJA4cB
8p+Ka9viRGyUQm+qJkd5tpR+Dpp1FNLogd5mYFu1kO0bLbKbJpWcREKUglPvTu69AIBpAfaxw4F2
ABvuhR5c1lA5Kv0INTi9K4TcbkuKfGUV74fKK3ZdnrRHjYD6KOAHi6mfQYdOV0GG5091VGBsawh3
QZi81Gm8ldqwwqLBeqPZGO/6HhHoPHPT8ZqT91SK3dYzqbWiCbDJ+/ppqsrHzqqyvdCCzsoyV1CS
eufXgrKhqjuHWfE6i1AV0aqbwm+cJFP/Rh5rzwzRl0oJPi3EZrKNIuv2YaHQSTVItuL+1sQIq+t6
VxiuisHA1TiS90lW4igU3KeSx+LqBPZp/yiF1pU+hifEACR7dqWoh/FQifVvKRy0jdxFE0QiTbQz
RX9KqiByTAVbITpYv/rhtmmy36qU7321/JOVEr4KWbYPCtVzTCuJH6BF524GuGFbldObPHa3pWbg
0ta0P1FjxYq+VbqNH/fTzi85FgV6HXafZCkqKf1RUoGtqm23Ez3ztw69225UlIWK+iGnl6xb6GlO
EJvQhEKcUbMN+sxCEYab71f8mf4PAu40Vyh76rS43xOQD9cx3KFx/Y6wtcF2TicO2vJb6UxgWVlF
N9ZOc9Jt8YR0/s26Y9q78OHiGP809iK3HitKTKy09qSbZBMw7NNWf+395jpAlyJGxb3S0p1VtsIW
x4hfcT9uJvGma+pbT45/ill8KHPA2a2E9wd0NnkKmKG3vpE2vYwjRnqKlOrQZSBls6t0GmxjLPcC
Jc0Cgnk9CVdSEO9kMKFVA6vRiPctlLZhGg74t/3Wvem2k72fUSy95TIWO3kPNtAqt7KgbkavvdIH
44eX9pel1uqzp/ZNBPAg72oH5hH/efSKavMWItLLkA4voh8+iGr7u0fALhLHW9NsDNS0UTAN10B3
Cybn+0H6aVYX14YyD/NBHvii2WV+nW29w6/BSU7AiZz1T3guP0VabA6W6M+YeJF/DpgCUjdtKuFG
gp/RRnfCIwBL/zG7GLcSwDDzhKbL9wv2zKXo04CLxCgY9FgCpNye0voUV7+zCKHppFEvRg9n6WQT
6j8Lf6VjcgZcJH0ac5ElcbyWcqtr8x7J7VdQ0DvPUexpS2f0FqsvctAdxcHxWX2eNt2dh0CAu+bN
eParfpzoxV5p/T4xvIpnUHfZAxjJ3Vyd6i9nydJ/MdqZc/DTGy/WEOTBtMw6RmuoMMDdcyzJETaq
TSbg5Hxa4OV36Y//7csu7p19Eg/+ECh46UiCXYlHbzwYsQaGHfe36VWvI/TuY+f7Mc9PK+RhA0gP
y3gpYW5FVRZjHsVm6X/UiJOq4WuF95SOzL8vB/fKKNrg0B2x7PfKdB2Ua1Q9c16vyxiINZshgQPD
i3eJVymHGrZmZrWntghuRdxs8qQgmfByaGpNjquDlr75BXYzXhO9ca7b8pDc9Bot1pyjxpRRAUmx
owckn3Oc6eqlIYaX2Hge+zF96wWrxxsl/kNDaS81nCKIQHta5EwygjhKuu04djLxuS2tbajfWyh6
RXHvBojnhMrOa8J9nj/1AEAI08fMFB/TPj0ESrZN0kOm6tvSolOngwXRyIRMcSen0B7Qut6bI65s
ouKmOr+NwluRK3tNltFxoohg9tsBfLgJnrDW5FcuBZKT57S+k3qypfyPPCp7Odvl8VNLH7fFN8Uw
gMUNv81xePYF/1KzSDk0rCfgJ9tFifjJwE8gPmyw7l6hUs376sv30WEeggaGmr6st7WJ1ngCtGOM
zrgJaRJNidWm8LlET/0wxiKmRXFG5zliDHVnHssjijPwRScnv212a1fn8wH7w1iLWNb2bTYm+LVR
xcPGyRxtip17YzOntLKrOdHGctcUrVbHXMQuq/fgd/qMmY92u+GYngWm9UOMNpRbQqRyo6Pw8P3G
PhvAPrzmIoBhD+HHbRl0px6LlLbkSpPMtMJ25QJ9Nn0iRYfnii8WAOlFjl5m2lQYBQ51Ro4jpEUa
4tfeAST/OPmOQM0qJGcw5ScjvK2l20AfKHsnGwPnyDSSD7L5osEC75S1ruHXVcum4SptKqAMwKkt
7jGxZmli6AMsFbnatU1HVdpfqQevDLFElRhlU8nSKCagSvZt0qI5sOZfKelfCE9IMn54jSU4ycur
tEcrIAF1CcUvEPPXFvkxN8xr6P9JAOujHbNjYYXpTRLH1Z0kw9pAlieyRb+CipZ50L6RV9lMA8Ad
tJe5ZVfBQ1iUGWCH7N5o0reGW7CvUEIOvWYjeWMGtcRE6+8mzzBVS+WHSpMvpqHfh/lNqok3pS88
jXhvbfPgV+znj5X4KIqxuCXBvs6t7C43RGpHRno9ygboDvWnmhgu9QU3Kn236eLTpBnbsPvpgZ3y
repqCk9qTn9vuJKHe6VuL81osAE5O6UFs2mAok/BObVEOxoeingG5oIDTozNhOdi0exqNK/H5oea
QpwJTFcTW0cCvY32gaO2td1k9c5TkscUe8gkip2e5rFeD69iprimmW3rSLruC/MqQLZQ1m8CKhvi
eCWnOaG7PUX9GB7pN0AMq3BzbMdGcgYVRl8keldloF3lvXnFqUa7Jpt+Flo12mi/BK9lIddHWqzT
depVshMnVNsMUZOdqsPkfJDK3az6mNXqVo6KWRUS3PvP0LrN5kpdN9hd7715Re9KNdy1rLor+VkE
/Erzr+TxKQh7ZBtuMi/ByWPcG+Az8NNw0Nd1xelixJrbHH/oo06r515A8A202vxPgJjxaRPEJgC2
xz4ysTIMHxU+B6TQQroLDfVRbON9UFf7SHjujfBQ6s2m8y7l3AQnVBun72PU2g5ahH0uc0jDB6xu
A+OsAEkvoPcr+c1ckf58en3eQItoH4ytr4uZnJyqgisunsQw1FNqTVl/g8bJLkrWMFlr7zT//Yfr
pJT7Q5oGRIWGo6WX7o1ipUf/NbB/fqNFYDeSpJX9jAFU7ELS6s9YyFstXgnrc9T+btoWqagZROj/
zHQXrJE38nTQ/X0fBRej8OKzj75fBWdfSEPvzERqCBb84gTRUSjRS41QHeEdFpJQ1U2400fvfxxm
0buQK/RkuMYkp2C6LeihVtnkyMYKtGeely/z9uFdFseOFExDmakMgkzT1pDSi4SwW0tvXryaM60M
9X50fFhocPcrP1GV5AQ25qagDlOl2JMll7X4ELc/fbnliq/ansCcKr0z1U9i+IrUmx0Fw21NgP+f
PuJSoC9KYE4ZPauyF24zFIr9vnRDPfnfvuFSiK9sJLNsxJkukqt7L07RgsMCANnB718G5N7X72jC
poHejW20pZiL9R8m2IcJoYg0QwCe3Tccvfrd5Q80iaAM6tMPVYYfRMwFzg9WZNhJyZuA8Z5lHlvt
2I7EZdTzKvFvGBluh/QFDHFomYk84CT2KKBjpwMPpXpG/ZKbjGnU5ECxhGluMJfJTMCa089s1O0w
/4PT6ZsiBTdYrTo4KV/p6qAjC5XemA2VQB09ly56LVEl9HsUea3I9irDrqWfOSAHKR4eUh9VNQtX
Tq2rLoX+WQ4Lu4mqJz1PfbRn1T8ZJUYDSamMopHte2IGk5l7fhfhuxLJl8bYXhq9ZEM/3BXzcaH1
+IVb9Smh/j3lOb8EmU87GfzLoP4x+PQd9SdBfuuxgZR0N2GrxRpNYxlFZf0+qH55JS7E0k6vnoX4
JRYzyurPpmbs5s5EwXpu/PtxLq0b2V7vrwvtV+rnD8YgOpo+OF2YO2gM0rCIdVqy9P4bodxmCvbQ
/g/8yWtqiuEU23V+J/rPpTg8y634oNeU11CMk5vsKpHIHIwjfsw8aLzFN3XTAuRPwz8S4kDmeBmE
N776xwQ2B/YlyBqnVfOt7OcXdTzcRF5yXYK+qKNfqonCTSJvp9b/ixz2KxN2mfrjrrbILEJhQ/uW
Rm18KGjJmGJ4F1Vl6ITcbclML6QsOHnCr1TcxgKHRKmDautwZQZ2Q0XPS7vrVtYedTQFbKNOrpVI
d0M47bI4uJ6V2UPuYWj+ZIALKOL6EFMNdvU8v2z05hT44r2PcnCHhogQ37fpm2FchJnv6FlrJ+Nj
LyO3okaFOybRKVP7fpNSY22r0vaNX7XuPWVSf4VWHXIQAfj3yoKMV5oP8IPvFflZx0QeMOlK+JDP
RLPZNwvtbR1tBZQs2JAfohkwHIz9sIum7yDcyPTg0BsGbpe3ZDhXoX5LNX+ru7VLIZbmzM56weUZ
QJglnEjtaijT64o7Z1IHHmn2dcPvG8GNRWVPJm9WtYlHkoQSGIAJyU/vjWyTJPvSaAwHaRGMnrfg
yu0JXFYX6psxNd9q60+lPynBdV7jXd4MR6/FvHWUUOPSf7eI98WhfJng4pzC5t5Enp/bsVT+EMYk
3xZ5vBYyz7QV5ZlgR3IHLfCrZoJayp1UdiGNVCxY+qHclBjLVjEGtp13pI28Tz36C1mc//VHKvoB
CaKoV5hcImIiJ5gKgPmpQPOQbUwWegK17ORhuYlT80EAdynG12hCo5zuTkmDH+edmT+HtbmJKdIo
/n2RoxXYC64EzR11+Q2Wzk7Q0dyafABJFTIptLT4s8nHLfbFrjmdvo/lZ/ArvD9fkPspwRwD+88r
y28qozSbMT8N28FtHlLppkB+2HCwLvmlOJLpBpU94ASxWoY+kwmaCHApqj6XTlRlgarONb0q6wqB
mJlhiwZ+5EbpczC9Q/n0bXxTqD/UGublyhn5zvT8nIPQoaKTgTMEXOWvmt2plKSRQQvPuvf3sxdQ
eIU38L7bgVtYG0v+ck7SK5wlCy2Q/F99X9GQ65QiLspTtZ22kxtfRG7qtC/KsdwGd8EKDewMIIrR
qLGLXGPPXOrVZJTpBDGaVQIN3Sipk6YAJKN73Y0P5i8UObdNyeoEpgpSHVOt+3ol+T7/CEAuaA/P
z7FcTaoeSgmAunKWddtnpi1eKRf+Rr31dyAuds2u/4HcA9etfbRJdmv6J2fqSEzAh9EXl4sh1zqf
jK6kKt25KuibWY7SARy8Gw+x214ML99vnq8hUJlxL7SDKe+AC16EQMUK28RTacCO6BAIdfJI3+4i
Ljqujk/iWFx52tpB8DXxItlC4lHCBXT+c3EZsOIecF/SVieuanpOjcH/aXiC+/1rrQ2yuApgoidq
XdZU1MbIu+BCZ0VPZ1NeSSPPLZZPL7O4DchVnnaTwTj+U3ZJmcLfV7cAFYubEG2vCbVlu9h0G3mL
fiO3qnG/1lA4A3+dZ5PSPlosnGBLPPkgyWqqSXV1Eu/azXCJzLt+ldybLrIxjoaWqs2hn94nV8Vu
Dbf19QL5eeTFSu3jLhfQbH23p3VEiQJOUiP0Zto5tiwxQLXvv+iZNgbjAdbGukRGImsJXPczcDxV
wXj1pt8obuYCVtoUe+U47LLHNXnFr5GdTh9Gq3CYaFt8ES0xaMEZJsT1E0Rex08o4K7qTXzNhz4N
sRQp0YI4VAqvYB9sskP/1tzLuTOzL9utdz88RRf6RXQEZbOKOV0bd7HjwylPhrDh1Yz7CBrbcChu
Zl9LNFddSrb5Q3DRXI0Xa5ZJ5wLbxxl9/7wf0r84yurGMKv58w3ueD3+8RDJ9G4UWqgqxLm1s/lc
APjwAZfZZl1KKlQ9ZrdtTwOVMbrqSbhGol0bZLEFJj3OJo9VeRqqhzrgUKrQBOtWzsSVpfjOb/gw
ca1QF0Ig8728XAAtdFsJv1Z21vzFF+nEp0+zuAqDYMHAR3xfEfpR2Uc33B4c05aQy6n33491RmRg
XvUmci6ob4tf5HJMX4u8Wua8Uby3KOl0uynNjVSYF0GiPuD4hryrOM3gBgyFRgmHwepirvcOcYdA
k/yjR7g36/3rDECm7Is/9d6bnKwJysP3z3k2sGNSSEaJFB/oy8UpFYatkdFLYdavBjdABcoVBxuV
XDREuLHExHbCugveRqfqnSIp4XDf19c4p+cWmMkFRQFFz0m5rLloeplnUhrXJy1AzUsMttn4OkjR
ysvOh9Ty+38cZU4BP6ywkbyvzL2oPlmzfW+fO0FROrWQ3KvBafDyLWrRyNLLp++n+OxSQBFqVrCV
STzkxdlpeKmX1kMIxiGx42soeqi5UU+iWj4crItpL5DAy4oj/5KfG4gSVEORi1k7xc7lP4jwsBDJ
OlVTn7/Ah3eHEtnFFDZqZN/8HYQ6RxL7PQxJ2hl/ZCnGrfnu+9c+t50/DrjYbMhhxd3YBfVpgGme
SLIzxdNazn522Rg66wVdTO5EiwtRa1L/LlALO01qQ4Gw0698rUNgGsOZqdyKXPmyHtHG7Cc6eZu+
Ct/MSrTjkEjcVr/6TFvZ9GdeGclGSTRm6rSOG/nnOR7z1NDg+EH8gqwY6dleXNOmPZcczKqQgAg1
XUWHa/EZ/4+061iOHMmSvzLWd8xCBNTazhwgUzAlVZEXGMliBbQMBMTXr4PdO50Ec4kRl7YuY7Ee
Qj/hzx39PazuGlwrjVshNQX/w4ofkR+9AV134hkAzy14flemGGggIBpE1H7AmDKbYp4jUZaHtD7L
MlpoRqsQ7rv69vutcuWl/mRj9rw0ctdEaQIbTAKMNJRsqAO4EigEzU70vjf19QowxCkTYmg6PGN9
HvQgNqhonLUjME71eoqeW69aL5fmv47os5nZiDoWqJkJ3tAzLUbbKKS10rCNnKOs3P/Le+6zpdmG
MOsw6AfCYUkMV0r/3MLQ91Omf302P5uYneQsDjnNwYV/LoexBHixCDxI5t4rXZe4EM5DywQbwdJU
dPFNmynSCmrwkiOUqNymA3B/oF8fQzR6FeXZ5NnORKf6iA45HRhlvSzvxr69M9N9qwMHfJSDfQh4
qTGmwFbzFQEJYVPcgDzCRwq1pe3WbMgqkvqXRqgjV1S0W0GE1namJLbAkY/hgzCui0yqbS2LUK6I
zOdqMNFYJfaBz7Me35tZYSu6cSI8gjPzhP4b3ICDy0CApRnrRkPknYiO1J0zIluBcVZpf44HCuoo
QCnlyNaCEhxj0lku+F1L3ntSIXP9w0QLxcKsf3mrPk/67F0mUYdZzdl4ZsJg9bLggSLabsVkncet
11ZL4Kmvx/yzuen5uHgeyCScimTweCbgTSyqFpJebwqgyN8P6usF+dnK7ILsK03QGwGnTwL1SvCY
5i/f//tXokTcU+BLh9iGhv+ZI3z6uDIksHAMyJCBQxIp9Y/uTwfyi4iO3bzxILhuRY56NLvFrifw
B15ZMxVZVk1U0FUA0oPPk8hKs4WWZjqcNU24G+L0BBo+PDeJB9rgI9RU7kLgKrJsT4apUyFH6ZZm
aIWO5XNaASlfNcY2kqRfZCOiMgSAEtgaeiF41ECH6ouN4gXic9lVtpDdmeF+kjWs0UcwRjk0WQ4t
uqTM8F4c3rNG1ZEVld2QjQNynirwRz3oSfWz3EL9pLXo8JKGgtuBn5WmyX1KQGCXrImC1tFahqDb
gFpBCo1DrdcOVVCtxBSdcTp1iPgAYCbPbxp6TiN1ZQJLUGjxiwBmz1q4j5TCy3JmFUpt6cDMRll7
ajpc6DpB/RDJWgoFpr51OhkZREVMLU1FGtrYmWIO6UfwLaH9ixTJrmqS1USpHlAZjOWgzYFY3UhP
tG5XWonKOihwVhTydD2+ygRzJHsOhNxVFVA4MJA9JP2qrJGy5sq2JBtNSzdR0e57gwNYIO8qMORZ
zOS7mD/gwbvVQE9pJIIrmGgpgValI/NtpYc265UbDYUvI2nQYWraUhmBovRd5XyrmoZf9giA6CEo
T2al7NuarWvcDXlRO1yqvRYYkAz3mYwqhcANB1SOKNhaXaWtWh3NES8VCHliuXGznICijqI5tgGJ
dW2r0LMocuBB2n3cI58ximBGQvGGvCC57pUtxH61O1M/N2HpjMgZqtkD1HROo0wOyAGtx+jWAFm3
pTPtpk77e8WMHTVIQJ6cKC7Er4htguji+yN37aVDchbZWVPBlp9nKwa0B5is74ZzIe0aI3bk8FmQ
d0Ouud/budJVD2C4CQ5JsIkgKzI3lClCJ6uEw1C5DWpA+sXUb+NwU6vS1FAFQIsfGy8V+MkiIoNz
kY5raph+08Ph/v5Trt2Vl18ifz7mAI4hG9RiyBn6J5GdjVNii8XSjfw17fR5vDPHiylJAF8FVky6
l7tTQV+SoXUzkbgFZQu54Gv3sobOFEUFehWv5vziUiRexB00iBs0Hg3Zc1jefz9lV8JMgNkJBJ6B
voQ20ZxzT4MYqJnyTkSYWe0NAiAujpvlAZuKnC/UTBrL3GRrEEABsOporrL+3v61XXppfubCICrq
xp7CvMZzRy6fdFQoG/mljP5lhOk0THAAg20Bgb86W7Q+HJoqbhvxPAKABgIGR+QLUL1rm0+fdEAM
AyST6heQfoPYTgeX1jmEN5nCh4pQote7pW7C6xP2p5nZHs8VUkIrlYlnFaI1ncy9TOth6rFa2npL
45nNmKqCNrlEYfvcgwKuUO9yqNxAIPb75b8Sgk/r8udwZv54WBuKOvRcPIPWEgrAhq97sWfaCRK5
PxO72SW+dit7CKccekCDSGeDzvr7T5iO0Ofcw+cvmObhwsFK6zGh0fQFSe6A4Uqsp2ZCV+SPNBNB
fefz/Py9wSt8IJ8tzvb8CFljKtTYKRV6en+FstU7gtXdT1wYhLhgOwBS21nmxf1AuX830pnnSjNh
kJmCkXb5TzC+Q1pdegt8zS58E67LVl4DIOCLb41zTHbIt3jhC6g1Fbu2hUVijisV089zMHNrzVrK
oHPXYw5qC25OX1j8xvRSz9xT/031G2FDYZh6S9XEK824nw3PblSFNopaNdMk2NzJtuGa+L2DTefw
1ZTy0d1i/Rj5ACzKlmrXPjztpYTPlVTBp0+YF20zbRRKSNmIZ9lnN7pHN+DwXxsWtUEJsjzT00x+
WXVwaIA4TppY3Gb7O6i1JCsBbTmXhQUZQLRiNcbt+APuGzrQqJ+mFhc3bXwDlbShsGRnWPEl5pcP
PsXvvmG24wNQVhrpIIrnbDriigOfCx2y5hmYJ2y51kEzOPWrG8MrQQKj3xS/Qn9YEcAHds0hcUxH
dRaO4NKkzI7C1K0dR/giEE7khdX9itA4ewxtMKH5jYemWhmKlLfNG3cVF8TEtb1g/ivkGjvgYk1m
u7/QtCxR6lE81+lzxN8FvEcIht1sZDbUFl1DXaMCDGhQtGT46utxYXi2+/OqV2JlGjejLtYiGSzo
De67Z7rJVwpYBNB+N66gdITr59/b9n/anm/7sI1JJsB/PIcFeeDQ9gvb3NXBGE1J6tFmnyXnMDDt
oTrwDO5qR/zvZ31h7MqUTbm46JMsRpMgxdgjqBKUde4PkXg00mCLkHVJ6HHJ1uyVVtQwBIwPY1Vu
IUftSk62QUuuix5KdDTT4z931K9uag21SVAna/D7Zy92SHJFGXMYjYFRAA4c7fvuMGanhgT7IDAc
yCIu7KcPp+bLwQbVummAHhLl9Nmcdhmr+krAVcac1q1y6KC4UPrl0BOknr6abjaAz0QPAFGh8Ujo
8siexr6MErn6il98yGzCEUdp6mDAW8lBGpN0KCMqdzyHOIWAKM0YNjn85zRbynNfc88nDv3/G/5s
xgMtSEDKgcek194GYLfEkC94J0sWZv4RumW1Kke29SyEr6rwY0Tm/PtTcd0buRjD7H2IBgXguxrv
g7iZJHYodcZRtip/quAblr4pjhOOH54giHED9z80PnsYwkqJcqXF8IivegjKxd6WhKcQMLwBl1AN
1lDzhr2n/lJ1/er5vBj07P4nUq0qhGLQoFu3KfVzdPFr2eugL17108b7ekLUCaKF2OML2YEGRZpa
YvDXdaQLWXBOO+QzCCQANGYZiBLS+JfRHGJ5pwemqwxLVYLrA/2HeX0GEGtMbSzKoBbPINb3gW2y
aFFsqHDK+en7pVwyNLsJ2kg1Ab1AgNUA6xZ2gAwPLfDvm2R4+97QFewZHk9Az/6YUX121BsllqH0
V4lnKqeQT4q8hp6U9piKJwWdaOU95apVgjqohTLhv2EaiVIg7Qi6sL+AMspYHJM6iaWzkkSbGi0E
SqeugxLc2My8E8FeGOrsvhwz0da1xzRdum6u0FQaYEyc+spQZkI6Y7ZtpbBhdCgL6cz7R2OAztoH
oFtVVBA5pMhWjWAlQZ0rsagG7oyMdwuXxXQXzDczAFOAwRBoFX+pnYMHyoAQCpfOuf7TQLus+UGe
sHRmPtjp5mYg0SYpyNaCNGGe9VA7tCOnwSCdW2FYNQ1bZSmrnWA6MrwcVYtU441W7zVk/hvgnEFu
el/S2ukGwEEV6DYqJ5HFtzIg9XqqroqBun3e2ww5ySrmz5V2UyrMb/PYEbt6T6rsATfFe9KkvRWS
EGJeMUTQuWF/XAo61AjQ4iUAwgw2ohsmpz/qtnyAPvKCT3rtBbsY9PykZt0ADR/eSeciIn4ci36A
1sXqXRqDQ9Cil7PUIW2wKDR3zRO9tDo7tqQt0yExMNXcA3ZrhcqOlVvCBuJYq+/PzpWtA1J9HfjN
iboaipSfva+R0ZCTHhWGQSuekoHhnq8cOgrr781ceS8vzcydzFjlCtL2qM5oVFqN1VEzswU3klxZ
qE8mZlOWa6MoN2Izon6u3phpCSIWxVZyDbj9SgLPiUJXpCrkHefRcWzEt4rxGvn8QUKr3PiQwlHx
SmLGNsh7EPTVz2qf6rZZPwAEb6F3CVsPksWjupLVwc2CXQAJtQ5Co/W4bwVIUUNtVorEk5gBrGCO
cGniDtRFRfojDNofdQNOLSgZaDdpbMSuoAqDG9aD16WSF1IG1TFwGnDumvrLoJlrasqQGtcWdvK1
NYCsO5yiCRSIgsvnpe4Ete3YqA7nqMnWDWk8XJlLN/GV5waO7p82ZhGUGrIs4oY8YN/SVQvx68SJ
b6fgDVw5jvrCTulmWKVAGSzcgFdQZAY0CXU85tCvkr6INBWkl/IGCn1n1F2Q9ZWRP8lvIyQsPLRZ
N06eWP8EAci1LXdpdJqNi9BFDLNuVKtgOLeoYUgn7DeEh3R0exncuWDcWZVugL5WoIQadwyOogd0
sLsEaLu2rJcfMVtWUAiZVV5h5KnaeHonOjrKRN+f3msP3KfZnS/rmJA2Bh/ZWQ/WTeL2LQiKw0g+
QrVX1586AFa4pm+DQF/q4bw6uEmtCdIqpmnMAStFIYB9QaUTLiCyzPGeLkFQrt1/yoWB6QMulrDn
rQQqJWEACbCwG/vBl0CiWoBE6fsZXDIz/fzCTKxWmRGL4XjOY8gC3Q8Nypjy/X9mY7YbiUjUKoU7
e47BX6dVz7HxIya339uYNtPMBZAup2u22ZRU1LM0wjgyYbxJwUUniIM1Fg8ltOEmWsHvrV0/1eDp
VyY9EMmcJ++pVGVEDeMRMjMo4I0g2qgA7U/lTUqhVEYZBTKVP4NEzK9w5HPT6B1FS9A0tETPj0vk
88iJOokWyJKuQoVm0n+dPS9BAT0M4HLrAxTnXhVuoiNORqJkiIMbURL8sDF2dZafJLB32kzpIr8s
OcRjCLj60D7+kAoZNKgjGWUcTd2A9eRdMJrYFuoa9bACrFuyHOOX0f6nFMlbVKHwTQSErjUV3nqt
gj5bQ7ZoWX6XUce3hQK8T0HT4SkJsmrFZPlZAz4fApS6kxulN2TNalTwBtXJBjpbj21NwxXhrcsg
VhNFya8OBGd22JDSMosKdXUF3RSFbp54CG1bquzDotqOFALHwoAK/KhKrjlCJCFmOcSxTY4Avi1c
odZ/xiJqyHKrHibN4TIZbhVJOImqsCGCtgPX2k4V0KPGYnAFS71hpclwiosHeZT3nIPH6hYyK8A2
5yCq6tW+tsYWeYImlCXE7LkJvCEuGr3UqQs2MiQPCO/dMm4Fp4e+hqaBibCOEowjfY9EfaOVE045
gMhax0oCScU0Q2hXQMxOxXyIvfnQBNprwE2HBvEzRJwyi2v0bOjgMSL1KN02PeNOl6N830aHMBdd
9A/2SQ9qZu6nmX6C1qutKQySnKYlKWsmow9R6d6rOsVvyS6D2qwkd+CjR2uYoGwTNEDVfBxdXR7W
vSacGkiG1rzyeiU6iUF0qDXy0EkABSXBrknoVhRFB1gcB4o1XqtyyHfITlOWlqgxp4cuRcYxS5E7
FtluaEu3KkFMVDYbU6ztAYghKSlsEOr86gHIKeEo9227GvvGg6zZbZxwawgioMQOYhedlS4A5Znp
gtrJEtrnLgbnsyG+pikHnQyk4CJ2Yw6GhdjRrdLcSQrNnSRKkVdyWo3ZJSmfRjLpyBbAnO0yA1QB
ibIu0PwlSj8pu0MfphO3mCUECU3XIq8H1TAZZUwoawAr4ZKSgzVDAX0D8I7U9DQDLyRPfU18HMYa
bHE1cE9geirZjrGfDdF9qYiehAp81h0i9YbjHBWKaLdltB4bIMY5tnO6nbaQkr2yijhqyF0DCzMa
gRuAbVGFNj2IIdAVzS0Q3ljSEG/qeIeCIfBIUJ+hN3VZeWZObDTZ2zJJnLqXbHXoXs2iXjPsUjnt
t/BifXPAthJQRDdUH9U+kEXGoFVTPYP8gtMFBRPse2G0W1CMF+JrmUGXG9Uxapp2pR7CorPRw+oH
9LGX1410NGSI3AHehf2Uc9ALCu9FiiUa7DRLLA72/2TEKpbCNhBvR/muicH1PPVn4nQb7UbINzhj
QiDZWbuVmxAeZbgrIujUGdHtEKABXIJIZeSNGkSClRUoYFcB5kgq6TYlstNJqdMADxYa0WMXAP3T
GJYRdZucQQpQGu1U9yRQ9o2AUgn1Ocm2FQ+ddnyszHPdHvI6tQtSOI1ymxeNxVXFB3mFbZpsB7pL
vKT7igzrMi+3aAGE4ppx6NLSgqbtugeUGy3qN5EZr6LgjFvQlgrBRvHp1Ks3VETXcg0ImZJulBZX
JuMPXNHtkfN9QfI1ImyHRSiJKEhjQHI8XBchWDzIU5ueSP86tGc1eG+CzgYgFPhLgtEHntCS11pj
/piclOaOmd0GzOedStZ5Gh0akGsNzSRlalpidj+0PTSVAtcEjJuCBn1UoIdao7+tO3FotJLE9Jmy
D6KN1K7FHsKVEcp0KYQKq51KRldLR5CuHNnUoG4Kdj6s4gFEtkJtRWjAj6tbMY3tYdgEGli1uycg
xyTBtLJMWGmhsIWAPbJPaCdGAFPdMLRVxmZgDe1zr6teXBK/VgofveI2AQ3qqD9KDJVREvtD+Ty2
YIvhtwnTHsxMcYbwmAjGOmsRe4yyE2Lnl9FPUMVA/tHuaQB8FGCFDF10OG3qLpM2kBu31OElUHFs
jZfWbKxqWNPo1IcPg9St4SpBTvsRxfMgFdwwJH6UiW4N0vcmfVaz9jEHhUM1CQnzJ1FPPVJUDiJP
KxDprZxAO4Lnd+ZYbqOoAw6pfs7R71wb421bu7H5EsSeSvVVgQuwKMuVyp6H9hgWshfIkVMEeM3G
2hFoDfSWsIkM/pAo/S0gcpYcZW6UaquxBTJcBD8KJBxrEMcUgnKO09Ktq/hk4uKpIWRZJi8dfwqn
xp0QcOBe2tEUJJkVP6gAIRlxcOildB1n5yJmIM3p/Ao0soSdxIm1iI17o5haOYIgtji4sdBwDzZ9
vd3JE21bjZ2ialZsPrTldB0ZYF8uTwNkl1DBK3R0n05CgEbr6yzZygzy0nLOVhrXnNYAK0zNAVzs
xrUaNejP/hmF4FemrVfX1Auws9Bx61I24JAQnGppH0k13fEE6ji5WaObdUSPtKZCI3rYt5QcqlR4
lDINypWGVGAlJN1W1QwQ0GrTMRKA/lRBiS8XsZoBIGN8W4Z42/sBSlxRZYxoq47xFQczfOP1rsSe
NVCQa/H4tIXTUW5THvvQJrCiVD6ZUL9yml5B1bCOMYgybXd6a8KzyYefAGU+apDwg5AtfMXBUIIV
GyowsqDNCVTuk7hKNGqWKiTDqubZmwlNNBwAbS9Biz2uEUnTHvs1CbPSkxK0OyDMxqekQuTyOIQQ
cQw2tAQ0r8dC06HHzrJfqCkpjiy36apsWuUodenUWn8HJ0j01SAynO/d1FmB58M1RKMd8shIPqLn
YZbMzU0FMDuWtwfgsXatNnhJdOQB8+igbxKRbYO2ef7e4izw/GJx5ozWDRB7hRqwA/HpKtsY684z
N+J2KbScFyF+t4Oqqz75/PIXhstQqxn4H2GHe/rBPIxO6aW5FTh0jUda9qBUDZWW5U40+YqvrV+Y
nX5+ES0hqiY01AV2iNf1WrAan20hOIpG5gQF0MVBzmLML4NUPlsz5LrMFVCRHabOWkAzZZdumNWg
5cTO97g23fh9qdduFg7+YVJFHCFCc/4LRZlUDAbNBpMdFPKT1ZqdKLnNlmK1efQ0tzJnKRtNhk6Q
AavHWAfa3dzWlXo1UR8boA4kk3BS3YPdEdznoHaWKwAODoYQLByOOaziy1fM9irc+lFCmrE9IK5y
zKb3CDZNVe1pUDk1WruiU9Hj1ZXQoY+rtUWz4/dn5dpc484wIac9sdR9zNLFZlL1yEx6pWoPRoTQ
ol4F0BcqF8LiJRuzLEJQBSHoHsL2wKMbCdoYJbMNKM5+P5A5OOdjJi9HMn3FxUgMEjZaH8DxigGO
UKvYVgUAdGDbGbNmzeFfMDJA9IXZWUosXe3XxojaRwqaFnmXqreU0gUc5NUthuoZsJAG0OPI0sw+
SVQyWSpZe0jgwvVD5fF6Y0CboQZ5ep2AF6DQd6F4ENmIdu6p47jdElDsfz8x125DExzhCmJzFNnV
6ecX89LFuWDyYWgPkEPwQ+G1ZN2GZj9o8qxWj1HwBvaNhaz5tSvjwuKcgKlsjLoHQUh7AIHppqlD
kOj1S4P6MirUhxDoARyJTjhV12ejGiCFGtcFTY660PxowUnjkKihLuTuqQ1BlNeEcLJnuq7asqwe
aqKEiJnbN1mRS6g7IAU5BvyxCH4SI9gwhF4QD4J/C5jPgMMPP7ym75mUg2j7rs5B626KYMMQ1yUa
z5Iqt0MwsOhoX5Ky2k+7rRYBky485g11qNmC5jtSHgqWb0kugjhQXAG65eiQhkUW0S60h1x80nLV
Hys4rgKzzUxyWYCUcCdZoyT5PaWuKLy2smIZqP6EfWY3Jv7R8U0uciviih/RYR9HB96e6ZC9DVr6
Mx7KLUAWK3mU7rgE8v6ybBHxgkqEYpMzmu37GhyoBYIzpcZRKEr2mKT0pGugG0lNxKBqx3Zy0a24
PhzUPPFTkf+MR5CsmrJbB8q+Fw1r6M1xVU0c/kIaK54cRgnkBppjEof3Cbx3EPjkC1jLL3fHtM6T
IiF2LzyIj7rGxe6NuzoF/UIQH1l1Gsf3HPRStF0Awc7B4GAh+WRk7qJUbaDyIRTiowBGcF97aHaQ
LnoNH+Q3w4pX4qpdtUtkJPrCwNTZxS/0KOLjkCTHTo62vGe+WhSOkYPxXn6EJ4wsWYXthq4TsVol
jBzH9A5IuY0RlptYl45ZC6cyVEFxXYBUcizN97iU9lJXeCNUvrM4sUR1AkUEiAeCB1Cdv0coTdhc
6PdagX5Vppu/cigv1Em+6/TiZHbkgCAiqF41sOFUGdgVa2kzcHIa9ZMkPvIAihXRA5JI9sQRp3ZP
E3OMloQOa/ay+VpB/0MgktMVzSnr8/eOHUTIqJbI8jhZztkRDhSufc14DxJ+03HjRyTGeznGv1Pw
NaghD8ignSWdga5NH1O7UlLULov0vSCGbktLgj1zCO+XJZ85UVIkKJkuYV+pA1QtkThRQ9PhYeWB
K0gFi9dq6MC6KKOmWk+kkT9V810dECdtzPBUi1uW+0RKgBmCFgo7fX9hL+2MmcelSnFdBcjBHTNz
r6IarsSQNg6W0IT6l5TtbNPPXuVMbsgocWx6TVXWgqw4jQzMEyN+2jx2uKwyUfcElCxMta4tmbyp
GVq2QZE20NyOVIP6ozLUdlFzujZSTbfSFukYZZReqkYiN4YRP5L8TkZSIhaTXaNkPgTY3bACdWdW
boX4hwJwEwt+5UgHDBnApPSVF5uxQoIwRZwCmYg6HP2uSl8TbJypqyeTSztG7UzfZZDeKA11x8iE
D9N3wiCpFpNbiENFx5gE0CssHrkeuiUlR6kZXgo1eUK3gjsM3SqVw20dozGoB2vLIK9ixVhDccXh
BttSowW5lurkZNin6OFpjNHqeuBBUmSretP/fqHnsN4vm3DmH8hJpPFYNXG5eZovusWm62204CI/
agPEiRZnS9gFoOuJQBvfbaot2eb2Erb4ym6DLjO6yfUP4eE5OmMIdIZOBjykgXRCMRZa1olN4aEt
DHXatBelkWmon8zMamRdL6s1BHFw3dkSOuOtDJLp5p7bo63ZwM7vK0eyAyvfTKht0e9cLUDX+iLd
9KxA8+UrZl6DGYxl145A8XZ2BTq8VeoFT1Xv45VzcFFa7D4mFthx/fi0hCSYA4Dmpo1ZGBwkjdQE
cgwAMchl1o0fHpB7UXy0CayE2F0Kob64YJ+n25i9LqPZjLw1YU0KNsbQOAnEYL5f0a+Ry4cJ9MoD
8CLDv51tXvSrpD2I0ZMjc5L9JATQFHa2A3rFRw9s6yzSk89AH79PIDQ/AAiHL63NPYGyMyleBi05
yly2oxjJx2CgK3VEvrBwej1zOv25rE5S1S+M9Opc/ml47h0Qs0NCrjaSY9G+6VBTS9Ql7NC80XQ+
trkzMATjCCAsxgawQ+1JXu4cqEW6k4n/OiMkrmUDjoDFcDMtUjl8TWNMC3kxvtlTKNaxNnJJx8T6
6R06WgK/9PpHCAcAZ2/Ro17Z6WY5jXH13rmwOl0YF44dlfohEKLJati7aZ84UvUrTpWFOGHJyuyR
E1JCUVKarFRA2LYnjW7Dwvv+JFx5SD/N3+wgpH3f13GI/ZEqP+sGM3jM81+Zev+9la/B5GyZps+4
mLAkIfmQ6RgK8cPAEl3g91DJSND1oWwIB985lKb+VVa3LxtzVtEeZEXPAF5Ijo2bvMC/z+zhvrCx
LVGxiu4r7E105/ZWcBic5lZH/WgJrL24O2cPR0DztoEWEGZ3zdYEgZobAY/e478gdZ1w2b7wn2/O
2TuhQsFCA1AoOUbVQ8j3YEMVs7uF9Vy4VuZRcpOKClRLsG0maYdccRubr/oTeNLTPbaqgwJngqqj
+73VK2Ez9qqJ7CFYpYF8n60nT0mo90j5HIMdW0sruus8zYMi7IKZOSTmj33zp53ZqoU6uHOpDjs6
OEtRvlvJx0n3Jzks5SeXBjRbqRCBblGZMDTleqUVW6k+zCwCAedqDvMBfcQTF6cvRe00kyG7ioMg
eago5+up/QqUjsV9ZJcPKaJEwwZHl2CVO+3fiE8vV20O9EhYJLVUhHFxAyQJ6H42+jb0eOkyq3ZN
P94iZ7iIcr++P/+xhB/O68WIoXOZ9KD+wcFL7XKtOJWNWI//hCgm+ouGVRVsu8cl4Pf/c9r/NDp7
FQbUOUU9/7hvihf1JkWDW2LHD4EHJS30muXP1KOP3x+Jpb0qz94Iig3UiASzmz1MnFXRJn9EQd3N
DksuzEezzmcnmOigFZooY1SIGsxRMpKehT0vGD9KBmqLnV7ehLy8jY1qZ8bVm9YEANdDBUzI1iUY
JZQouosGfgNhe26JYidCwwb1Y1U9IjV0VAQoXYAvMLekKgUixbR533lyBAqmBkDjHOSNoUH3RHyt
I0QxqVLgxgZ1lDuQpPv9uP/XW//f9L04/j6E5u//gz+/FSVQIzRksz/+fRe91UVT/GL/M/3aP/7a
51/6+6F8z29Z/f7Odi/l/G9++kX8+3/Yd17Yy6c/uDmL2HBq3+vh/N60Kfswgi+d/uY/+8O/vH/8
K3dD+f63396KFowG+NdoVOS//fGj9c+//SaZeGb/6/Lf/+OH+5cMv+e3Uf7+IlhRAxXKL7/3/tKw
v/0mSMpfNQUwLVHUVFy8H8jw7v33H2l/1XEVg+FDE/E/qCT99hfQOrAQluW/4omRJ5IveWIanQKK
pmg/fiT+FVh2MPaqsgFEO/7Cb//3hZ/W6s+1+0veZsciylnzt99m7otoggMYxPzgmIKeMLQHZ0fO
4ERGW2Gx63jhVx2H6BOYiiFjjXaki6n5w/ClodmF8rshWFJkMEBNbe2fHRgpAS1/S4tdXgCm1pr1
m6oJS+RCn6PMP0yAFgCTDeoUcfYaDHHFsjordg0jr4XZ3mkpOUeF8Ejj3GFG4y8MSJmesYsD/WFP
kw1DhjoDcLUfasQXd2RSgZuxFYrdUHE0qg4lR+q2DRrxh0QSwWtUVfBUhXX3Q9mCmLvs2xVkbhWQ
FEhNBhEaAm0qGY0Yj01TtiAP4thpQ4t+TnQae3olm1Zn8ADqNlHvdUZbbzQK3Q4g+9TUTUc+3JI2
z+8qeciBaoziW6EnlXwiEnrIVuIwMv01iZmYbPKKd9TJTD2vkPcOzXadmXRM/KChhnLfIN+d3uhy
mZ5TdMRAwI2USMFI6DFAyNGUw2sXNeMwSXk1r6KcVus01GJXJCkBBXxQlL2tSFqHjNGQAeiCxgZ1
nySB+tSaVQVYakvWgKchDTgoALGwfARAPC+R9KllvwwKEVlL8EVYCAZMPygU9UFv1OgtK2ixV8WC
bKKsQY+xjho5lKaLyGurBmV9QcdvclTPfvREiIDdEwj4VnjWAD2tQhd7lQ1qDHhJRoGGGqJQPlYl
FGZYJg5vKjFiyMcpWXseOzkWbS6hrxxsggzCAnFmrkZN7g6lWgHBJkWRiWxTkuU7LVKrmwidX0BQ
B+YuLlPtoRp5kdvG1E5XpLS7iZGF9+KMRLuJrfhXEfBhY9Zs/NHITANle5NnnmRS2cV+YnctqLBO
cRvxN6FWkY1NaZ49ISuk7DNBJ09hJhShpTZB9IwzCpmiSgeWARhyKEj1sdm2ltkrLVL2LSSX7LRG
Hi7Zg70r6uCVQ9SuWbVEF/StjBwzyGsCiHB4oDMW+W1EKGTpdTmTQi/UjJg7DclLclA4DQ0b8LzW
WHWjkt7+L2fnuds4lrXrKyLAHP6KpCjJCs521R/CrupizplXfx7WAPPZso6FHmCAHqC6a2lv7rD2
Wm/ICjMYN2Gv0SOZrJGFqNNEKDdJnOKbaWEI7yl+QxMtHsYQQZm+UzK8oPGTxewUXJUTtCrqhP2M
5iffD/cLDIHUENgP1uxCpSPObJXIFI6p27QDIkaAw96gFYuHOBKK+8pKqwd5FuZVUocBClyj7Pn9
WAwu2mDrfE6s39pY1Q+l0Io0LpGZTJLIegoCX+qfhLjedo2AK4MSQXsS6uJmqtKB6p6ULvigk1hJ
x3FMZs9g7uw8BjkxRUrtVp2OP26cAqaJuoM2G4Mjjw3Ycb3DG7xOkbecp+ZUTPVw6FJj9ixLKHOw
d1QoC0XpH8fSqG6BvoNQncZsXcu5uRXjcrJDWcGvr5uVNUYy6p7V57/kgo+SlBYOrq9jvGeCmXpK
8yB0lQIPiKEsfUi/pv6rThHgwQGvskWtfYmMAi2gIo3zOxKJ8lAKpvynVXN1PSA+7g5tULxA31Dc
euornGpkTGLNTopXeZjLVPRL64/eGBj+DEU/HCpzqA9hKyL+IYECrRUzWIVKIj8IstbeSGrzGxdN
5AA1cZfMlvxCYwBTzaF512dZdvS2Eh4ENcMAu5o1KnyDz++r6CirM1rKesrLMNLGzs1Vc9PVvuxw
ep+MeEbGNpXe5yIGDMNq2VSBvG+tOHJTC/l32W9mp6+bvSQrJ0FKchym0AQys0FFLTkpnbzuBadS
B8kN6hw6i1EE9oyMo9PKhrgSfOUl0bJfWFybtqWrrK2hGx8nTHi3dT2y1a1E30zQQZ6n2hAGmyrP
H7E1k4M0BPFO8ptiWwf1/NNvYZ3HfaS+Qu1Arj7HwDcc62mbNsGMZ5Wf7ixaSO/CMMs5cMDgj1Xj
IBVHM3rgcmMhnVW/I9f0lomglPRU6NyQxt1tSWLPf+8HlT11qf4yK3J3yjKjebKiWdlBBZuep6AS
VvzO0c3L0vAAc4erXs2s53busr2Qzyk+X3n2k/mQHiMjtjYJRB+gUMpwq8p+bK4IjkdW2rPBV5VV
xqYNCDyi6prSybNHpQbbUEahYqyqSJ/500AIfDtPJsFLinbCMaTFe0DqteIp1Qtpr029wheR5doF
cis/wLGOrFWT81lWJdqB91CD0hN8/bnAmEyd8OfIJflnkOnS6M6B0rxYczq8Yvs96G7dFvpB5b4B
f9UrgLUacgPc4DIbHh8ElV6ad6HUiyuJX25LTYLeQCgh7xFLllPK+Q5zLN8LVBqVgWqeoqGgZj4s
4GP0rOquVTxdnYFxmPHDGCLBBxKTJkMLBI4jwfMRE3WYIyzKYwmROpG2cCOHJ7jTCnW+RvNZWHRg
sCvQHxPQmwkfNYhqZx5iwauLFpX5TDJem2DS3MaIUlr4Zqk5Co7bhlRkt2qjpSAM9RvKv6KT4jzm
DWNg7jKlnW4Rr2uAA1SaV1eBf0riIPlNLX46aGameEFb1OtcN17pOWc/y4itt1JJIx71zJJuTBid
N9hdxfOqMSQU3wxfD3Zdm1SP6jQlJz31h4fSl7JTpsT5Lpaz6pYNRmMbH7ymZ/1ldelqUcs2COqQ
ZctBVdyYiHy4qhjN6Oe3Cd0+9eqz8kLKRP1BtrApwHJCP0831WryC1XpD1ZvBr+ytvaEJp5gRIrC
Lows3RHmyXcbi00cFHKwSaOycRsVXbiprWtHUfPgvRx6XOiR56H0NfoI/WihWv3Qu9DXr6SsX6QC
UAdDc5kEHF4YOfr5r21zfEDSyTiMoOqt4B9dwFlsymiSZMtpb2v+L3bgA4ncZppxeTBpKPRsuegu
gFZlSE8GQGajx8/ZAk3sb6YwXn+fg37N3qH9QLpAnlARF7fY86RaDuXYsA6BTgN3bFQcCTTf+qGU
YnCsZ7N3vg/3RXlrmRDF0hAgVgj2hRFpTXmgCrFwyCGVrqRR4rnwkLnhGrS2Y67GN7XdpGh2Wp7c
bNV16+X21RrB1xVkGjBQRBBLSMR9QdVEkqnKUWoc+rXySnFpdJufGtv/r07F4BjPQ+tqduIM71g5
Kj++H/+l6f4Ye/nzDwk/xnxWWozGoVG7F0n2MYLKWtXuqomkqQ5m+/toX19Mn0d69nHHoiv1OaPf
2f0KuEKV8un7v/8c+MD75XOAszJdoXRk7C3DcSc3Aiq+kiB37ixb88INbNf+Kfe07fcxlyfY5ycT
IaFIY7wgixqcoc8zqPJGs4TZPHAG/Jl0mXzHaAxHt0Z/EzV8RzgLWD31QvBYgN65Ely7Evys1SHU
aqPKnXmIIDHkwB2izNwEMIK+H+J5Rek/06pYpqgs+kVYdH0e48BVVskAp9VkKxX9qYIgEMQYXCx+
s1gypW9iUNFrfvw+7KXVgpmcjuQ5cqFfPEmKQe15/MLTC9G6jZlmxypL/fb7IMtPP/98Fq1yIkjm
VyZp02WyMBTpsffTNajCbSZ0m5HWlJIgTRP6V6Jd2G5oQIomAsucbYDYPk+kpQXqlLUZQjABdmbv
BdZkCY5lzTV3wr8P9bNhfQp0tjBUM42CIcqOWtULnhBO+nuei8LDhMDzlkcm3Tehwttd8HVbU6vQ
DYtQo98R4sUQDgIq4EALF8rPQvpTyl7aWHmorfQ8NLeakv2oF63fTpJ7z5wsyTOTKvoxm4q1LiG3
FDaIcNpts17yb5v45IltJcIimpxxqkWeVpWseKaIMoNUNOpdTh/oZa6SxAslMP//+vtaoipRQEHN
Wv+ii0nRvoFr1R9V0yLxoSgw/1MKneEAIWsYJti0P37fNP9+X1qL5LpOUCTPz3vJHZkVTNbm6Bd/
BPEJrleSvX4/rgvHzqcIZwe3UU1RrAnqUfXabX6KvPAoYaFRXUF8XlivFi0xDYVzEbiacbbxa8Of
8RvHoq68VYu3TJBsegboN1yjfl7Y6tQFVVVUQMQtViuf94VA2SfUZ4myr4noln/XJ8Xd9/N14ZIF
qy+BrVz0D9TzbrswxGrZ6vFpUuOWTkc+dVtN5BFdGmCiGqmzXkUzx5N+mPUrX+rCGf0x8nm7PZgo
Tc1jfURLZafkGq82K7/B4XDz/QDP8cLLIY3uPckxpXjqs+cSc51lCjMaQkdthSlG79SP2r7y2k3T
bSVvxqeqwDJrBa6pv9aTvjS1GGRQ4GGXUQ8++3h9PSppJLXHxve1lWKVd6oW75Si9Gq13w2hsmmy
9pqG2qWFqWq8DuGDq9wRZwcpxeQAomh5HAJQTUEhblu1eMq12Muz9MoeuHT7QRH8v1hnZ6k5CCki
JOJRmOP12J5y4Nip/Bolqm3iVWnlklfmN9kYu99/0Et7gs9JFV1bSsznd4UIZ7fqUvE4hghA4ztd
KFcuo0sLE6+vhcbCnY61++dNV6NbkVRhc6y1X9iPH5JhsGOO/f9hFB+CLKP8kGDKuonF8NQfwyyz
/eGuhcD7fYBLK0FToTaw+hGEONe5yEDRQTprj4iLo5lS8QgMm59pkb4oavH4fahLE8alzSlCRv5V
Raox1SIWlPE4m14x3TV8FxnbzO9jnHcM/27jD0HOFWh43bZYJCPEJ1TNKZZMqLoQYquTgqPkLfRS
hLZNCOJ+WyCyk8jydkQVHOpso2znYByO5kDnzffnHSzJa2nF5R9nogQOsPWC9FEkzDrAWuXYr9ut
tkluIhff15UB6ov+IqKV1vYa8Ov/E3Lx86Db9FXtSEvS0oqoa/qH7rn8TSq9Rn+IwilQwhHrndIz
74X1//INlgYXB6nC6jnbGQKaRnJWawxT3aHg9w8WY3bpJttiuwix5ofa6/6X05uGFbcgeTZQhmXt
fdgnuhA0pdaKnN7zGsHs8vdixbXs+v3kUBw/NNvWzr3i/cpILx0yH8Muu+tDWK0p0yDjbOvszk3u
x20KBCABjwKkfpH7vY5EuRbwLKNorMESU6U8FmbxPobTsy51177etRDLffVxTMYwJVGrHutWKumr
pNWwFvwW19EwfRvLuN0IQTx4UWGqrjJSShyqWVlhyNEFKz0MOtHGrhV2PvoSV3KQiz+M69niel58
EM4uLSFKlq5Ie2wr5TaMxYdR8a/0Cy9lhVR3/hvh7KpKMg2THT88TdpNpCl2aJa2Gj779RPic7Dz
WU5NduV6vHQofgx5tldmFSKrMpDqhjm9wdmNcJPuhtn5fqFem7rlzz980zgdWjK37thX/apVRFwO
4isRzhExfw/ejwM524E8jaDYhtXRz+WowrM7pA7bSLeqYtROXcx3qRkBZQ7aZFMLvoCfr/muUB02
l5Kjbhg96oyaTqk0knaCGgls3nSPilRw5Xdem++zHVuJE1YxPGhQmLHTAj1N8hAlmK5cQ8vfcvZ+
tCh0k3goQAYob36e70GdegFi9UmN4fIghqsK0jpR3jtdvhLo4vn+IdK5VlggZLpIQ4WzdlHBLk9U
voWjYNf4Zarr6lRWq/jp2gF/eTX9d3R/cS0fVpMoaPFQRsYRF/e4Qng69K+cQRenD7s4Kpi6oYBH
+Dx9HSYjamUia5f1225q38LG2Cqx8STIs3JlPVyqedHs4XGmy9QvSIY/xzJZtIZQi0cZST5YA9gP
OhCgcQ6oVHd4XeybcL5yv9+OFxehrmgWJS98GM5xCTmYu3GEt6TXo4+ZCtIHuBNne7Ij4Qpf6uJM
UmGDbWioFnnq2ejmjKdFMh9ZJdto/lFA/m+TwQ7ka0O6tCYwU5ZJa5Y3zPkrRsmnKirL4Tik5m2r
4VCShU/fT9q1CMuff1h1k56ZY+pn6MD8SrOIhvaVfP7SVH0cwdlUlQKqRFZOMaALvSh6sMp/0sLt
s+jK2r707T+GWX7Gh2EYnMOBH3VHUfzZzr9l6XdkSe73M6X8JSufnz+8fYAEgbs3vjgeVqqah2C/
TtqYuznuy3hJ7uXC3NVQpxtUQED+YMpH58epTKgXcE26YhXS+bPCdxpqqyR7nKLHxG/sBd0u8WST
018p7rRwfFa1BMsyX43puNF0c98O464UEq/tsYyAO22W031WdL9rdISFolzpKh5CeQBSsVACrzcM
rxvQZZmNRUJd2+pR9aLTWMH2sZRWlVg6qEeti17yMBVE+UMx/pRD9EZZtkCwrdtxjTgTNuorudv7
2q0V7bXS6fqnUNQeKd0WyYa6oTe2wFlAAgM0OfRdguDOuGrFcpXnz2IsOGq3g1dlpwnSDPOxDQS7
muC6SNVqbLi8mm1niq6RPSkJnqfh0ZSjVaQ4dRm5slBvFl0FP1WcIdrW066tNwZkvPxJTO+F4EHJ
nA5hGL+ZHKlPXU02nCLonKkk3QdrHnQoEOuSrUrS3h+alZI2T3H/2uBRkk1vXXf71w9psFZacjf5
75EM8qBHBwM5Yaui0WQ41SBtq37e1GUP2ewxw2W60CZkenK+3l5qwMvATkd43m+eZKQXh1sFPEYa
bUrp2Rxus5yOzEEzdmXrr/B9GbWHGKkJCreOHjz6+e/Sgi+qjg5JnJpNnlYXm1rRnKkzHlDxcLK4
cKVCu0nrfVCrHj1fTzfLfeR3CLkOq0ZSbsTwH1mJ1oVprf2sXZXypgrzaQUt6yb1ix++qtxYMcIt
6JiDlSlbsE2SbWjzUxnFbjfL+7wewUKUuzIYDkkmrxexj1AU7uM8ciKFdVOW+0bZ+53yOzFRfMLL
MysnJFww+hagmwzCWtF+peL4OMiWl1mZXaC1kqHAI4woo8QVOQgwkFkHVB28dN2zgghmXN+mbXVs
8vAlseQbI0G6z0qOaT2xIpHj7UJ6LmImdwhcWq9dMgirVNPBbdZN7OiGsKE9RSDyN9FUnDkOdHuo
k8grcvRPkFr9NWjjQxpOJ8Wc902NN5fYJHYqbiXjsUOMCmzCXpdZo3Neep0prBMLeSUL6p3ii2sg
Yxtfj54zeS+NMzIj+l5t8m1RWAXOUMrWUG4rACBlW2xFY3pR5MYB/OYokchbd1m6IjJD7Q8/sDZm
8qSNmh0WeyjNKyWubYheK7V6HCAQVDF95RDXHOUQmzos5/YGnBhKp5Xu5BIWmBn0AtBAopmuZAWf
M5qyYTI7mfbbKsftqMmOUfY39Zzd6ErvRLOJ0oyykoN2hZwBWDVIAWPmNjpCT8W8CjWeaWEPsPI5
HfFobwo3yHGJTe4jM7B7mr1FpdqaWCMUY61bK9pKwbDTcTPwq/Y2ygF9aM8WPietv12q61n1JwUG
0CQodZWV41vCKiyCXRzdUuSw9Q7+dBy6hYXqWVIea1naC0N2a3UQZP1Z9GK53AYc+6LPCBvo1SN4
sFU3pj/SXtkmBmauNSzGvHP7WT0mYr/uzexB7qUXoExuXJXRmsLDDvLo6NaSWa+N1Cw8ExmZiZUS
Zyji6G4yj2xVP9X2iQ9CIOz281yJKy3qtq2S88sC/a3yB2euXrUyMDcoVM12JJiPlsB35ificQHx
wTCoJuNshOKYXvxG0OCW33nlXX2hvcN9zgt+cRwFqnaWx87Y+vr6qB4b1KxUYx9x+rfj26KEJMTd
lUrUxfudhhUGp8Civ3AR5MpM8mhQjyX6X6L4GlOP+v5avHjzGgqdcVlmC57nQvBmM3XksV631rqQ
p83MPjTBAH4f5W+p4cvd+yHM2QWfVKmVBKN01GFtOqLbeGCUuIItN/+judnB3+OTsVbXzal8Kl4m
+FuJkzkCroHXnpYXJ3QZpySpIFLPDQPLkXTZR/agDIv7tq9Ord5fyWUuRVg6Q4soPLnseZ7u03oC
jkI9S4tWTfVTFx6/n8tlqs6n8uPffzaVZqVUaYrYgFTnNeKV3eAFOoKEoBgzHCsl/en7cJcWCCUy
g0xZpLAqLsP9kJoBdElHv5qOAq54aD31CG7l4ZUhXXgno0pCRZeKK0VA8rPPQbS56GJhCk96OIx7
VReau1Qf6TQ0htghOoXWpeULeBRmPvlMZmnqKimDxc8wnFPdxuZgKrlXxPjVAnmFNAMCmVqm9j+B
Bc3bfDYK7V9vm0VGBRSFiUOvrIjLrH2YFYUzWTU65IVArTWq9BwV2W/5qmboOX+U+gHtF6Akf1NW
1G3O5iWJagRxA+E4eRyuIH930sZ0jIP+q5xd9aqD+oV2z6dw5+9mq5GjWiZcv57c/jZfI1zpO+qK
dq2tveU7aGTr6eZqNfbrgv4c9eyxGRsoryi+f9Sy/Kg0/n4Qhh9mnN3mQ7UOwUFGQvcmawMAtBr8
dIiZLUjCUyKjE9YtEml6FxUuDm1XXolfFz4/C8DQ32NeZG1+/sSz0tdV2VqLLWT2gs0poEIrDgxv
htF75ci4/J1VytHAPpZG/tly8mm9SoEVnEioXOG18zJv9qJHJBmpRV9jSl0e1//FOjs/AnnIFErD
Jz3edHHtaNbR164xEq/FOJs7US3Ax+fMXaOAGBVJQt87BPy/P5ku4KyWL2RhZM0t/JWVUciZ0GaT
ehR3TY5S52qCHxg75ez462DvP2BAPj8jDLAO3qv3/J9rsv4LueTsIP4c/uxkLEnX0QcUjq0zuLxj
diaOt4YXb8qnawQ+ChNXYp0tkHb080GXhKMyLno7iCRN1VHU+kMjAuAKjcQzhv4HkBoIBLONidCt
huytNba7aajAB743kWy3dbytSsULEeizEt9rShiURbiVi9Kui3gbI4QSJ/dFqzoZHI0+rVwjefF9
DG/hi5MUeKUF1l8aV4kyeBkKtgngWMTwNkL6IuL0q4uTN42qPQUiOW3jSVJ9FIfwyP48ZBzk4MIO
Q8IDKw92hlIdYqO8E3rpIYt+IcV6VyW6DSvD030TjFXpSfl7QJJv8WKNup0xt040mvuK6rokFPtK
QPzQ6O+R+3ICk/4NesaGWbpdqKzKOXCFloeVMdmANB0QOY6qvksWg5eL7SypDm67TluEO18ot5ky
IrguQGOQd5mlOhGO9i25uR62t6MATTl81NCgTHPxXkTJI9LNm0D0bbMa14KS2oH/Osb9XkHRo41u
6vZXLgdeMtVPZvenmzFHld4E1Vh3ZuIqqMpEpuhV4etoYJiMai88ApxTozdrktxc6T1LiG2Ft0YH
jKYSsw0CGH+moAcVpa9jmRd7M/hupqPCY5UhtQR1pcblP76GNrT02+z1exSWUHd+TWg6zDLyrYhp
DnAySvEPAtGeIIfroKg9IyvWfdUdBaF+6YX3tEp2qhHQs6iFHeDY/RhhejRj4QUyU2xkW0jeCn9c
yQMYz3RawUHxZjXBOve3mPC5qm4bRyHKsEjUGro9+hl/+/1kwL6gwj6JylZZFMvbxNpZRXISxt/S
EN5KsbmDF76fA43cebpFPaTBC6kHfTa2yq4XWmSV8hNQCLsVh02iI8o0iuApjJWW+14MMUOOcJyb
s40evBXN4KRR6o7N3RgZq064rf13bXy34nU0TghOvarqPzjarmLRJeW1LcNy5L65qcyHBHNhpcm8
MQhtNR55QyAiNT3LRuKWde5kCThOYfR0AS8SLbKnmPrFLN9147CTCgshWlqHlbhWRJ3KSLlBQawB
eBt1khsNvGeLRTguz7VtZUALl8wJUZXuB1kFwnmoZ5VNZBcJtCBhQc+jFujjzKgFpzAxERDNFuS5
Z1Ym1BDlkEqGW+YzyrWBjeHx2gdXFoa3Yo4uVoqLehQeZL7PCK5AaUsqOKbbLG+HOd9mxp8u/BGQ
wLVtLKN9ZNhUhNapqR/iGg5pMdsxOvxpe9dWzaZP0aeY+K9w0GvUt8b8VaqKlyMnGiadN1rhBqT0
xkqKJ01vXQupX014MvJsoxWdm9YoX1uIkCbdSaNGlQ3HRujdeG6OQps7kTxyswOySPgJlYLzQeto
tbCCpuCECbjuoNryBN02fo/b8q/E/OGjRL1qoG9Z/rbSK3dSDknZ7tHe+Q1kLHFkuielP96hDv4D
Am48q1sNmkdk4INXt5h4PAzKiyQ940hl09VfoaW0MLUS5GMqkOWwycDn08LDGSuBnGOCDMZzJ1ih
VY/kn5TfTBCZ7LJTnTEWjkZbvgyG9G4ZwFmjEeKcUuc7P5v2o0RzIYFVvsLaC4XasHvoQ2Nj+HhI
JP2dlM32ZPk/JOR5wx7+j9obv8dMQhe82bSRsq/b8ilLhFNKS7FNy7tC4v1ft3uMXBzTQr9DNn+K
dbqVQ6yoUUBUBfSHNHtCohxiCvXfcVtk1PDk12KhNej6phi3Qe6vEFDksws/I/QxCjmpkScyHDl7
7UvfndvUk4efWbrNR6o2Ze3kAeL0OsXJKtzEPr5d/u08bhUUgGbhOavvSBOdsh+dsZY2eYW2enXs
FptJmb88Sk5FX2wkxGe/v++X+/Tzw+fzfXuWuAhS3Q5JLhz1mEp32SFHLo5svO+D/O3DfxflLHWZ
gtmUapKKxm33KoothS24EBcccV2sBeff1+8/j+msr0y/I/bRdj8G4qOi38jj8/ejOVdP+s8D4kOK
dPaAAPBuTBBaj5E6C68D3gd3ZjcqN5Xai544skLTUo42QZX4224M5WalylWwjwsNrc9BbNr3skAM
W1d9f5OnYXWXKU1yo4UJFM586O9Z7dmxMfE1Ejt5coe+wojs+yFcfpT83xBU8XMeXslCP8xVfcoA
FuirprOiuzwe/LtKQ0dYmsqstKeekvChL8CI5W1avC1shWjVlkKvrspKFG+M0Ux+yYGUbfW5tm7z
JhmvNEouZ7z/zUXPibsII1dQORBOjvVV0f20pNEe0ivP5GWBf1maOn0S6haoKZ6Dq0IB5glllFMs
7Gr1qRSVVRH/6GlQXJlx+UIcun4mAroWJfdz+LmhNVI8hMJfHKj4FLjYNTvJY7hZXGyzl++DXRqT
xoiopwFs/VKPgdPSQcGZjlWvrMemc7oUolgJdOTfU6thqcAcVjUJDA5UzLOtkIE3D2NtOFppW/7K
lYVJFwa19/1wvnZOP0c5R2bimSly+QxH5SF5bvcavlsVZk5IUOC3SFErPxRXqpFfFt4SEOtzRcQ0
ibVxNqxeGoBoMSy96LI7o9eyXVtWcPzKrq+LKyvjywlMrOW80jWMMSlHnsXyxyirh4J2gDXp/wRa
GL1aA+5X30+hvJywn5Y5L2AyJcjvOgqpX5BSI1r+aa9Wx9rUX3rgJq9GK5qv6hhmPyuQWzdJH/Wn
2coKNwIR+pqqym1Nx249G3GxzxtAMJU+Ri5+uMUzRClyxDaNJmfgFPuj+4rwVDeRdKNKs+qpwZD9
kyel8CcZ/PBP17WzPWd9+5YZ0zV7w6+Tx7BY5CrOLwZ147OLRdUyoZGl6qjpPaSx4jAyJ1e+z9e1
QAgUayihoVKMoO7nozLHhENQrepI8hivKiN/btr0AVrzv62M8IGwSISbYkkSkPQzeM4IxaDV9fwo
9fGxaKRT4ZN6cK3cf78QvlYFz+IsM/qhyDZMqApIQ34UIKJspzdt06A52t7ojzhXyCeqI7ejlz0M
N9pt9G9PpbPIZxNZZVXYNW1+nAZ9H/h9jmsCxirikAN1juncXhnoMmHnKx7MjyiyqagpnpeastLU
G60oj9Fz72hriuNUMDpsx2Y3dgPnGsHnKzxmGd2HcGdJR9JwY/eEE8v4N9c7cuyxigawWYcrNatu
MkM9TEO9z9KZJkz7XJf+sa/bB2sxWajr96CNQufKDFxaucC9DcQ6cAD9wgZK4hrXwLA8pqP1lFW5
U2X+G0oGjthMT3on/xx0a9Mr459Ylp+LLnlF//xZ6MqdVKtOp8xXIG+XTiAYQhJmmFwUiB9/Xnix
DPsj68ujZC79qR7Nb3QVSqRkDMlulKfvx35x6Fy0hsyNDmPw7FBV9SGQQjBiY3U3dg8W3Suxefg+
xMXxyCAEVYgjQJ/OxqPh7larRn2kZddaEyoCZvs0IcQQCWGys6xrYm9filWsL+DTlK2hJC2ymZ+n
T6/rQgSWeOxUq4SH5E+rIEf+P5teFpuJSqg9GiTr74d4cRY/xDw7K4puTpsI69Cm+kXPdCUuNiw8
ir4PcukIh4GzcDsVk3LtWaVaRybYSuXmKE2Ko6mp3YnWlY3wJR1apg6dGxGCDESEc5KPqnaYOqIW
LMWNnQ3vYbtIeWy69PX7gVxaENRMAQYrOlSA8wUR+Vhf+SlfSErveW6CKvEfsf+4b1Trh2EmV77N
1zcVo9IVa/GAWCSqz/OGQRx9a1IbKpayuk8AyK4qfKA8o0/nn7U+yLcykibUN+KeTv/Qjrx1GwFw
dgqDPDK19EGIJvl/uCzp0QECh4VE5nm+yQshVoZJG49wACR3UKTKySuKl1EJ5ez72b6wbAAc0SUy
sMAAjX22w5MsnBCMko7iaNj6+AMAift9gAufkwDL/2CMs+vO9nevDkKnE0Doq5vYXIRugobWOToi
epmckqzzvo93YbPxNACrZ/IP4wuwPNJ8zHRS+ail9e9AkihxGqO87pTkyjl8Kc5fIuxisc2Rcjau
sDIDxe8RehkKWxp/SaOCM8w1cV/5wnFF43FxJP5PlGVPfkgzugL1fCuXj+Idkif1a4SeuGesI9d3
/EfxVr0V7pF4OZiPy41seZqdu+kOYRhqdB5llPW1ftjFn0OflacKV8KXjnyWTbIIkvRUg9fJxzf2
TbAyDbAY41yjH0uZ0KyTH99/UFbj1xTEMoEBaLyNIHqdn9mB6keFxCctRcpJjVRFtlhL95mPS0tb
RT+T1DriP3jXlMGdYFj3Ajxd3xR5tslAVqCTFC0i59TWEC6ngGZT8MYSUN82kYYMCFi0bgDl9SMf
Vdev4nUVjXeYItvhJK1M1DbiutnITXXqquzQxRPV1IaibS7bU1ogcjzoha0OPeQof3roZYp2kV79
Etv0Maush6Dw1ySKbj6Pd+h/niZD8aY4uEHLCTSSoINxag60/bcBEDUFBQ46jqsey59ZCm9m80cZ
lxiiBfeIp6BDUaz0FovvQf7p1/lJUPKbRJvs1uDWVOFOaKOFF0IM407qMDKwbqpJeFTa9F7MIrtH
lD3zi3tBoH4c5wgd4KNZdsPG6vSnGEtIWPDVoVK7mx44+BQOz0MPJ6OKbxETP2i19IDvG/aNdbKy
5OjA5G9ocMdrcwrxagurh3ZQ5bUe5d2+S7ujb1q7UYxpmiQbbhPs5wXhIR6zBwuVkFbwbTGRPXz5
NhqlR8xRgTlSOl7NnKrDIihrDPRaecNV2g4trk05ACJLDYzsBjctFUc0s38aaTz0fvlq6rpT4H4u
A0BJcuiAMVNYjr+iuQPcmPaPUcP/yXz/hU7TPhXwV/urY5T75gumHm6UWzhw5SR4dMnBmCk3BVih
dmjWYIgcBA2XeuS6Gus9RgMouVc2rb0NM2XHSbRGbsU2KDNKpY+/Xrwasn7Hv3cTaKjpCCIcdUHe
GQOSi1pD+mRG1xxgLlzL6HFIqH9D2VO+0NoMqY0wSyJHK3HOKN4THQWV8a0NrlYfL5143BDkwGiN
8xQ4yzBKNn9fh/Ae3eQYLGID2FqGjvxbggVpouSKFNRLhLnVNX/e/0famSw3rl3b9osQgbrooiJI
iqSoWuogJKWEuq7x9W/wuOFMHUUqrl/DYYftI5AgsPfaa805pvztN9QvnkQAHpf+2J+L4BK1mq7R
zOszbdyvHL+J2ALDZQrteqN27SUlA7WbPSgCqXB4sYNSX9arKewkv9Pndh+ra3yu8z6969YiDwq1
j667osb7naBGBdQSWU4BfoaG6ljEJxJA5R13WthYYtccZhoCzhRrdf4/7FSsa//4DS5n1svO+dva
3kZFk69ZcloL7c5oca9CXoqs7qcT3L9/NmhbnOrJsdHxZXz1NC9itTL0lCFJsnyAI1Nbwubl/6sr
xvzzIpeN47fvos48du2qHCdM4GYe+vhuAqWezn/fCv5drHAVSjSQh6pIeMyXB6GQckD3I+FwXbME
CRpVhpbV69+v8e965XINFckPF6Ah9+WAULTSqKfDeNSIm6x45kJ9k4p3Wuataf1DQf3tLyMz8cYd
RbbPV8i7AIwkqzMTQ6oB7s5Cnm0UBIj0CWk1f/9S3964i6kd1zJSna9Vnrb25phb0rFXPpSet3a5
+/vf//amITiEsCMiR/l6TqwbNa1YDE9p2iVbprsdA2ip9/DamW5Epkmq/3Sm+vYbWTT7eBA0fq8v
ixGDsTWrNHJ2JX2HRGuX0YL74UT13ZeS0JVRR6J6wcL25zNN+lREHinO1LRj4pe/zdEITEswDrUW
0lPS5fmHX+mbs8glhRmuIHUrHNivzStBCkUzRL2p2ej8b0p/DMxb0xZdSjk38n9KEPmHefxna+fP
y13u8W8v7TqpE6dEBY2K8aQzI8VYdbXcc+o+aod112x133hQ7vnSKhFEB8H9SaVyOVv86/qKAYYE
SgE/45cFMKQfnUSdfky3STAc+uA/LOufrKbfPSnSb1f5sjTRj0xk1pMj0KM2rP3Y/Kml8O1zcuma
SiqVOlzgP2+jWedJq3TisdM5O4IEIJVaal6V8b7t7//+mn3TwecXw4mMGsRkI/56WKUjDA21FI/I
eus71bEeoxdIa8eusoVN41OaQTXa/nDNb78ewDQex0ti19f9I8nyUpp0tkVnRtLpZEERwCh+IxLT
nVyYfsMVDhMH6cXV3y9MFvF3zwe2PCp+dn26xn/e2HwQMrWmsslhrc2LM0ZcJLmSUHtkPsxEdPu9
vjHb8CYWomDutplApgQqCXNZ7lqxOUQLeeOSuoWHh6GlTWcCsC7hfAC4YzLA+JOLspetj3ZIkeUs
QbfWmyJ6WMTrGbk60af8p6n20wQMWOUMhpOYqi0v4jYEF6emsT3AzGF2rRANL9BOysWdOC7+HIP1
rh81Uk9llE7CVJONcDWoQDANvTwgynhSq0olr1B6jDQE5YSMgenfjlXxuGThca0apwsrJ4luO4O8
11J3xCQg8cvtS/Bkn3IaKC1pu6TMxsBoJCI4E33fCG9zLdjyej2IUBThtY5hCSWPW0BRJg3azSgk
eIBEp+u6Qy52Gx1BPYW7vahIKBUyXC36qlPs8lLCYc2uRuWZnOiieZAhsFozumdN8C7YUTnB5ddZ
dg6bekVBQhRLyailyEHqpXYU78bU8Bl/+zW1aDTsp24L09BepMcRS+lQKxiYyHAe6J/Y5DSCg7CV
uWHSC3AQyXOXnxCr+5bJmQCziCDPdiKGVOg0PPmD4/AsSm8Vhf44yze0SexMPxHLrsZk8tX0+gus
Na4svCWWLwpBqz9UpicrD7KYgsTcJOS9Fr8IfHAwg2yrlbOGitwIEJ/ZvhsGqpfuTWtOsSnZRqx5
C0D/xIKnGOZBHBleNinPVjU9NF16VVswlNRnLdOIPq72nfZYzoIT6mjCemLVzeNKdvBgblrLz8RN
xiEoCY+SgL/lvI4vJETabRm7wnzbWz3B1H6b3OUxnluang1/KDPPyJ7tEOY3EmjS4HBENcU2bIYD
GB8C70X++8CQD0b8iXWsbrfVTNWvrenRbIHbdZ3lyGXhDTpJTWXGmTKc7EFWnXHMbbZMK8u90iBx
Vt2ENbl4nb8sNxNMmIwOzUAwtmLeJJIraw/J8E7++dQd9F62LWzVAvHB5fJmqqqjt4nb4NBKpX0R
P7UjdXjpRvKzmX2WuKIAaT1psbLLop2pIplqaORpgttayGYOK3ETgsljjLdIwrzFiSlNdWepTWR9
vVuB/KzD61pbwYXWTtbf1+boMU93FZC0hDA61ui39W0y31XKu5DdpfmzCGSwK0jO7hyVZ1PWr7Q0
9iWy2LNpLy48xCHb3EzuRb8GcZfu4/CxpRGQXcJ14/OI5cVCKAbmkKwqmQXPQMYk20r0VsoGQXzl
thF8ONgvQqkHcuPKVgn+EYb/EL90cnUrtjHS8Ab1b4s0Czli39vLOB6ylkh1qHoLhhAfVpqaeHF6
v87HbrnKokO7niweFo17O7ASFAwPEs4kCwveda0LTlq+YjKZrRb+89Ek8w8pvzOYUISfJQCKTD7S
4r0ytlJDSFsx24oq+Trp1cr40dcD4kTZITgThAwi5YS4bcaT50i9hYC3G7TY6ZNPeYH2mt2KIAQ6
45lc4Vk8MffWiYFOdG9oznq5uA0bTxllO3Kr9/RD3aRNE5sqwi/Fl4y3uea8O61XNazjMM+cqduI
OvFr+i9rrgms7t2lQv8EOXtmWJZKdsf/seWfNnc5adxmCQjWlL26T9y4E2/7HtxtSHK4TejmeznE
Z4nT3Kgbnp7dt0nr1KnCcWYEKXoiGspVxelKNaMtrhH3n+suhNRlXlIMBOydmuSxQpJDMB2s452U
3qf1PrYea5ZSM/7sh/uU1kybOfrKO5l5obpbE5E4L9k11UNZTIeuaneKdBrhR9YpncuXZXrsOvXp
YuQzLx7FfPab1c0Hya6r12VCl4O2MxeQ5nnGMDkxPYpwyjx5+Gj0q3wM6WjodtPFzlTcWWhljepQ
Vee08yUzPscWGegIUyecc9FrnKubCc5mmb5VsRwYGd3G9iNWH7uRfk1Q1neDelrEkfw+8ZQsn9jQ
bEpn4FKrrcSeab2s6UaRD1JKNkk/26l5YnIWFalXG4AmTeGHUva7o41kWToFEYwkJmd/bt1tqPFO
F8NxvRDUzfQUsa+MafR/7sFSDv12lUvj8LcC1ppJNNDm4lRV06eoFa+RGLsWnLe/FyLfzHr/vMyX
OgQQbIW2eUVzIix+H7uKX1+XLmo0xdaf6ax5l52JRmiwhLa6/5/q19++5JcqvR/qxBrn8Wg0030d
joe8k/6Hw/vvt/FLAduw/nXiOiKDzN3VwK9teFr902nqm8nun3fxSys7TkHWCi1kpK25EwJ9U18X
u8gz4elQkJGcsV/2Px0wvnsKaVNfGgbwrP4VOVbkbWIJbX6KNF9FDTlov2qmpX9/Ov7dnGJS899r
fBXVhEkSJzlfy5I/hVm2G/mjXIH6Qg/8+3W+Oyz9fp0vb9RQzGEPDIGHMAq6TbaZsKQVP+bk/HDH
tC9v1NgOxpABplPVZ8k4Dv1Wb27//j2+fQ5+/yJf3qa20ysx5keZdmhkbXZ7cEMZ/Ivuqj9WrhhE
P04t/k00ozt1aRsBi4Od9q+xxSRYpWFB/rIo+VDAFu1NZPUYeA02USvSycZZtOW97dvI7sSsuCJ+
L7n54WtfvtbXw+7vn+HL4z/NfW4Va3+c30dXsI19dg63vR0fw6fmZG1/gux+d+hlmMlwCDuf9G/p
mlYR6Zllp37Nlo1YWVJL+USQoPP3b/Xt4/Lfy3zNYF8QXLVF0h+1IUabS5kmMAdJfxoA/XSVL49+
Ny+xKdJ4Nm5nbh1jDWcOYIu7gDZhRVH9bH5CS/zTsPrXrwVkQYKWzMT760E7M+RSKGaRS+o7BjzL
S3ckxpmaeiN4+Z7DyVlxjuyaLPi2eTU6k6s4lb8EqSMflG388tNK9u0q89/P888T/ttOZ6QzjB2t
OoX5Z2yciDLZDBwJ4sH8YZX59lb/dp0vt1qZChQ4SB47qzr0WuSbiRhc0rH//tj821N2eSGhXl+i
a2RZ+nqyL7oRbuIkHZfdP2GFgbhdSQ+V7Rrm108zS+CI366dpnmJcedfiJj+rBPabq5rwk7A0zCr
Iiv2JRbxgeR3S9YRqvBUR7Q1JvGkdsumnB8YGTjodmDGknfS92SJX6KV4RK+zOV4k869I4v7TK68
OM6CSDuWIxiONLwDrIuLgEDapdkmxCbMwnhSBXGjMh9dY/ziY/ciKjUhISPM//q1NTgrGc6aPgCR
JSm39rtCcUdDu+lK/UYVu5dqIBE9NrwugzVlhPQ64D4YA7nST4ZmetlIvDEIhykd70meoLUPFiBd
UzcUxpe1VV5yWftcoUhoxjbClyKQFlFlONEJjV+iY4a1gzApvzAUZ0Yl14rkQXN2TTV7prlhoLGX
pVNa1jbaBydS5N2E3SS5g34xx/NG1vy6eAazS1GPcCCLtjTtvTVhuKB7UqQS71ntW/HCIbuoZl1J
e42Ez6iZ7H7EKKYJW2ViwjqooCxMWzMmp+N0qY8MZ2fCATvdHvvWVYt73L2O1qXYajAtC8SJLaeC
s28EPaGpUBu3h6E9i5m2HbR20wgJWAwNQwJZ7qV6WxlwdBRo4gQQG+2HIvO3BMsnKsQVhsgRwfpP
mYWkV6TBkzozZXZ9jS1IjZ6UcJ90qiOEMrNgfSPn8a1QlWeC67ltYmxzLvXyRbAHNdkkpJnk/eLo
DbPK8mGebo2o8QoluhbE+45rC2q4zaVCsYuIQpynQ6IVgGRvEAmAYLCLeseJ89nWCJNNrBdwAo5w
CTBukl2y/mJXRi4h2VGO2UoqbFoW/Fz0pKR3kV50WHIUeEtV04Om+M+QJ2+ClUNM1lXnUbwvrHrT
i69hAuwuPWZrdzUS/TNVOIaIPFCSg8S/hb3hjvzjE2HOphk6af0yMX0VBw6E+uAj1neXznSFKtua
0mNultu+lqh+SYWeR4wo8ey0/FJpg5I4fQyxr5X3jWTYq8HxWcQGI4VuF1u2yelOJpMuQ0+TD8s2
DrPAErLHtm1OsjEcm8ZE74dHTnDHTOGMTQhL1B9GTQ846bSEoNcK717PybHEZT3f6jHPcTQ6Q/4C
/pP78r5KpiM2IP673E01SIYY5sQ45uSDFbs2vFQ8kM6wETmixk1DgsfD0lj2zCG5KYiKnPZ6qjk5
j0Yqbgtm6Uu+zaTMI5kEqceC1+e+kLfmEKTSeaaFJTzWuHCEBfOfbOFZGhxVRRnQcyrIM3AigDcS
hi6Yw7Rpq+cl/XS4+/LLGLf4+rZS1gHHJmNKZcl47GQO8bfMHfWxccgm6MaNqAZ685bydFjd4JQG
rqv+JlFtSf2lQIHVr82F/mZ8jOrzED7MvNnFg8xwlhMyc0vbqJ+RFntrgy8MNGDETkWFKhYwS57V
RHFy9VbN1kBSsq1Q57vYsG5b+r3d8kGc3ymDdkQOiS+xvZtDw0Qf+gejd0fFQSaTpYQzz5EiIoAI
pBgjOgbltF9Ew2s07nrXFZ9KHb6A+wjmkS9zSSkRnzQ9+RDn2RsNc9tNPESNhG1mjveZQUzIVIUv
os7CYK5WaK/K/BCPid12yo3OS9XWTTDJ5NgsR7x5rjEbV1aF3Rrkt77aET/IkCe02iZixY+l/rFE
t1J/j2DYFTSc6oXgm8i36ldTe0+461GwzCQw3cXV9ZL8slDZrBse6aW76aN3C7F6D8YHVpZd5r/M
6DlTfaVKrxflJa1OChbiON7L/bhTcBbGq+oVNF6X/Ghmb5hdm/w86X5R3/TtbFexU5BHpa2EIg62
1J7N0DWmV9NovaTWNoZ6N+eD0yhBauy76skYAVzPFjlu/T5bp1cwQCI0oC73dNCVzfWl/UsWiN2O
2Qvsoi0foLaJ0nLTNbqN8NAVqr69+NV0aJ5l9DzPbA59VbnG+pxaqi0OG7XSHC3ZRtGxqt02v1Eb
+AnhZz2ckvAttm5nUfLCfHTMLCjViTWSdZIGbxq5+pw6Vv0g4L8b+7tL7FPMgmjk50HYFv1TVx9S
hCslKDaIN7mBy4DO45Q7ltDbWgScBRhTN7XbrGKKb9zWUeSokXid4SBekre6/DRWVxNOgllsUjaF
Vr5LLdEL10fkYpnWE9/QOC1tde3TUk85O98MW6p6kYpDFesuFm/barYKvUI6n132pK7LO+3hmu6M
yc7WgRCs8saRR/EgaqmTWr9knmhIM8hZqr64yGOus6nhp98T5uTJybGstgYx8tlR0vYVBsucqKMT
PdpZ8GP1vnhdTYt//AEvoWocQ+UuzJ6L/JyrHiH2hfFYpnfWm2W9dvpBSq5XGjJxMNKRj9xZ8xJe
79wbOj+S6eCSy+aqr8raOJb1lgj7IbyummutCNSIVJwgF9ws4X/aqUhn0ClKGZ7g6L0bZbfFKq+U
xHySy6Kpx0rOr1Oo1IkSMaEgDkeNNrhz+phDzvgazttVOIv04bt8vm3acIdN0c8tctyRVYUIZkJZ
fO8z9ZpoNaRT6xVBhq+5kfNCFOioigwoT0rIBI3tUthiXNJBa1nTcB3r9bYSMKWu8T//XKKHZ71o
AzMyAiVut0gw3BAmTruYUJ2KLZWtBw/D1gfFHptd2Z1mA7aWeIeJMujNg6GNWyssNkaTbcZ2fchM
2FIxmLL+0iU2bLl6K1prtDUIZlPOWltX13xJH+cE4vGPgR7amBfAlJ700F+6TW66rTg7SFCxJPKg
wOq2iutGuTXb3M3qu1jaxuuhHq7M4tSEH2H+ppu5d/E4ZlftEpDGBfCHqJRwb60pmYGlO6LwScgG
EBsiMDo3nP3egNM0q+7US7bV4sllnsSWV2nPpBGTHeVYpJ1hfY3ryjGrzuXl3bJ5eoX2oSl+X7/O
5n5YCaha+F7lVbO+5/nsDPqLhiU+KxyTY1a1K6RNNb1eWFKDm4/8JTmDDnUkMr7RzjT/KrYFkQFT
zhyohqp2lgSoSZMbFV6ruUhs2/Q4Tx4BYLL00acPArOM8VbXTnm0qSdHaW6a8Ln5VUubSNvI0X3B
EhYrL6u2ZzQjNpEtCjfduqUJW1t3heZR/4zMcsTE6eQT1yE6I4lu8vhNuSzfQIzT28E6jnRLGRlM
QYtvLvf75ZV2f0suO5tSZt2ZatC0T2Qshiquf3bUxhuHT8hWFsb8yCVqwLX03TSAJm1sLQ2acUtQ
mzPqXmE+zWzZ8MsYAfHAqSmcm0ArKC5XNwV5lXa628bqRrdeZT31tZ6HXwmJPDsaKiOzOLWlaSvi
uV8eLmOx6MD6rSXuNBUeMKis2ojo7Cl5BCt1uAmtlbttVOPDvY3yV0u7LWhd08bl50slXADoi5pn
Il99cebPLvNGWe+r0Y+byYtyyxb4ZWr5aSIFTLmoVF8N4cOIxUBsf4X1L3XM3GZ9Bo1MNKOjSVcV
nWXttjUHlP6YW+k3ku/nSEsTKAnOjNFdFt4pU9n07T277YlXDUHvuun75lRYrwVMs7ZnBS4YyRX+
FM6eOSSMolKWbXeV76P2syy3bYkB0fR07Lzor0nDyh25vmONQTNPje4b5WfE2WmVN/3EAkskLXvC
emDCJfD70yAX+bsJJ4YoYO3uLB5/6sc5tjxrdMJawqsv8PpcVeItU4O4065WJdsQbGUvIAQifjez
shPCEKd0N4U950+81CzIDPZACsEvLv3aGhy52Wv56FtA1tul3MRJfB/lmU3EroG7m3wL7MPpSYgs
b6rJBSYMrAhvsFdy9Nkg5ZH1Z2YRlUhB5K99kACOgyM6TtcL7ScqekO6laVDyFhpyHmHs5V0dsRh
widxMY5i7a1MYtGlQNGZ6/W1cU9al5uT7DlobmjELjF5dqZdT+mVKrtS/Z4wUWViQuhVZdwo2mgz
T3d5BMEkyHYoqn5GEW+tkIOalyx9n/EQV+EHEyCM0kwghNsx1yRIDFdGda4yhkuZ4jLKLChp8ypz
Sgb/7XgZ9O5EJWiTfpdUFBmA79blTmhe0HHmlLuSUMPsxVHTO5Hm6WH6dHkC8mYfKp/9SoJY/tgw
lbofOw1b+d3AukTAq5zesIIy23Byk2DAG1U/VdExZuUc1tvSqhh9OHPHY5zQjgg6+axPgbL6DMva
9KOKvZWBs+zkwq2seh3za/F6sF7NLhARf4+TrR3CmjEYA1oO5IEVPqrcinlx4f2RnrId2/10YSvK
m5FYt+n+Yvo2OcIWEXpPAzQGQDwBEEV9SMZzWzPdL/xyvJeNQMg9q3JrgTV1dtMCceLzeC21vK6j
vfZ7MiO0qw6OuwHo2Alb17C8fiQhzzdCTwfqZlT0V3RfmYQdp+92ea5lP45uGI8q+kE0XS3yNOM1
kpxZd8D+FPUpktz1E6BkYfpN5iisLuAp0dMPxU4EECRymmbp8EyIzpKfCnYm74QmAMPHA3mTjDfq
SnLcQ3ZL3Y9eQexPlxF0fa21BI66YraZ9b0ln0QjgOLI26yWFA8fsxLk3W3S+8ReQp0bqk3MA5He
QoFAEBXnR5oNIX+neiRFshWv5OdwOZrm6puRB1PfnsX7KsKkH271apsi4FVXnsqW9epqwFXWHVpO
BMtLU4s2mJY0PU51AAtA7w4qqD/BHh8q9V45JdK20Hlel0DvA1F8i5nEZafwJFTslo0bCa+LgvrC
zvKAw3VfXEXMpySmpBuYh+2ZGR4IzrjzM9mpEk8EzTFs2uJM7KrkpXfLR1zvCmNfRLz9NrADohOh
8Q40j556821id/3sqtcM+UbmX2rtWTqMsTOwLQKKEm5azTPALcbnWblaBcQOp2kOSOayM2qOQSFN
EzbNTmf0KOC7HLw53bHpCfK9Vl9nzJTkbpdMnhKezXqvgIsvtzGqgF9h9zg/ZIoD8IxPfDmFMsBe
dE8rXMbu1nozGNvplyYE/EBdkHYxNTmRVXuhg1m4k4Wgr13UxRV6IQVXCcCUq8tOIBPOmrKBObO5
ydsXneM7IIctzZKU4mLBPXsQUleMc+KEGBE6hRb6dKsafh91KiCoXNE2CuvOTcuPCeCCZt1m7ZbF
Z1yvcvVUaicaXBSEHcqYzqfTnTY3xXMdO4yAKtiSo5M3dwja5+UK6k7X+lZtY++wy/pqKbaiOXjy
CMaRMakR2iORwJz7agadkD3qY225YfbeNXuh2cD+UJfL/ZQSnQBIqOLX3T0vUMF6lUlBNr9M+W2e
eMkq2stD8bmw46wSr050ZCFdwTwIV9F5eJWiwhGnhOdOOyUJeXEsVlXHeqffyOatMmzz9L7hSD0X
HHVQuYPGGDnkBerD/N6z7dJ/y3gb+9ERDHIZ/T7l72U7gcS7KUSf0z8JsCbXWXFrndpy1Xdrt5Wn
G8qdSaNZs4FwmvAHdPm5w+IAOdmpgeVMRbxpZclV09VbpStZvhsN8p8CE0dItXi99in1m044yAlR
qPquQOY236/hLlPPWr8Tl1ezXWkKQuZnxbP2JUerqtvqFtkLGAtKcWviCUiV4hTzA9RFaC+TedNM
oDGq6mqV77APb9MuQkfAJsJmoreUzv2NyMcTqI/IAAsmS/eXQdwNg+oLAmhxOhYGbxFJqb8SESPu
bCwbq9POdWFtoEDvuyx1KkKJivC+SqJNwnlfWXKg6x9NeWiWj0THGJGvt1VpbNQGkEEkJ5FdTEJD
wyYF95KWv5qFRh3BsRY3eb3p05jgz+Upa/1Yy+xqPGj9ph1oJFa2VMouybueOL4q9UkT/XXl+5/H
RHJipA5ifD2Ofq6ryDhyXwoxvQxOqLUYXqLo1CM6z5Y32kVuVaubYkh6l5r7pIbKgzYm27+3rL9r
jF8EtLAHLj7prxp0fRUWoeHMZ02PKQaKumztyfhJyv9toxoJvyqJEtQmQiH/bFQ3OSIxaVAvudjm
TkZGca0s8IgH4pF3pj4mwEwoo4ZPIblgWMzsJKVK7HZNrNojGdlPwzqWJzOOTdNVIJMCIY3wwAyy
QgvAbO//fku+m0n8/mG/TLTIyB5Jo61OWsIP3Ob+aqVbLaLJZyre/9+VvghF5ZJYWUkVj4r1qii8
qey9QPgQXf0wafpuavb7N/oiFR2zBkVJqh1JriayTqKn8hOA89tRJFamy/CD6dy/TBQiKcyG0i3H
KVtQn7zXNGRy62nM050+ir5O6TZFgQEt6u938N+wFSYuv1/3y2AXSlTfJlz3svYx4XVBprFWvZDF
u2tUxdNVGsAF/oNhckMUv2b10eEoosfs1kj3xqpzFkmnHyAcK8BfimQ8oMW7tigtf/ig38lN4Qxi
YOXmYHH+MoEiab6uW34D8Qwo7T+Ym3C7nIRjfItmyFZPyGKuiwNtbhrdjIwyN3LjwxBYV+lLF/z9
w3z30qsagQbwdA18ol8+ywwHojBHogbUAenNLOJcKjPphPz7J5buT1f68vOsNSIZAwG9qXRpY9Ma
YKNVG/XG7Djq/P1LoSf/ZhStS5h5oeryHH5V9HbKJArjQPJHqz3FEsByfX0uaLM1acERd+yCNWFO
Pk60GukNqL0xOJ0+lXYeK47OZlqGHkgLMZapNWeXMBQvGQlq7ryYIdMouDIjgGjZrIrlCt2+0iyM
UybR0CYlKedZyPaMLvL5QP7iZoweUUgNZDwLRuNi2rTbSX2rjN1K58B8GLMHBD5UholNIDWVw4aB
iS3NQR4+0uOJTa+fHrVlR9+6XffC9NKSON6d0/Xa1Nx+oKlcHCi3CjqUjLtszTqB5EHnaycgY/v+
Nlanx6Zb7FE/WPWjwCSIVmk0H/r1dpQkhnE7odXtdCB4/qNb6Utl0s0cguUAtN9fr+Dv0J9i5HFE
y++E11U6l0XnjBQyWXbdrTDriPGW/BYO+5S9xXABoRRtNKwrDkG0b9LMPi1tIRvQrOcIqkb6bjCb
KyHl0EuQ4yanRahCxA8Dhc1Wo8ABQX2WUVVBHg1qfZNXzxkVzQAAXOL0O65OsR5jxDQNjWqj4nSJ
hS3M3FB8WLXByWT5sdZRQba9J8qm30nswNN6jqkT9a6g049qt2D21QSVGKRo2NamBPgmp15b5Rez
nxNfKIkEsKD8YvffxlNnJ/R0dCZzoQnTUHqWJ8XXFtmbovVmlD/rFmMaKSfjVQdHu2TfT9LZXXPh
MVkcceRBZ2baOaBSvVSnqTRhflDzfaeSEq8TM2DSZjM1dMErXEPj3qI7kBcfK3a3i+E0SnmAAtOI
6VA17sTOJ8Iem9yifJJxp1bdg2b1O8HgAVqVGCHnPX4/CIYhDKTpRUYo7aXDtHjA6kw6utTcsVJI
ThNysgoZN+6FdmJspkwGFHOmTKWKfcg2wEqlDZbppHHJ5vNrQfQBYbqywoR2vY34yFZIkyA/49C0
S60g2EA6Ny0FfH8oEWmqoHcY0QjqHfgrF/LjRuRjtrD+RKDJlKJ58yvU+Lfq8o5Mfp5xOjOcrGhc
/MKOwmRKFrX3Rb8be3yrGskJS7NJ4lPfvffqXsGpuMR01TmHz212QmXvh+UaWAoNKzBA96OSu2I1
/iAf+NbBopuGBoMcuRVGwT8LmEpL6rI2AMkkfXyCf6j7Q0f10ZFf4VUtDZOCcXKjpHDWx4Vp67Tu
ZZ3Y71rDAWq00/rDB/puNwHcYRK0CTSDD/Tn5ykVENGogo5mk/QnsYzJvKqa4YLq15m3xuO8EfAd
3v59hf1ufbVEVVRQ3+i68XULmxVhlI2RZEr0r0zM7nOJqV2n/C9XucCINAQ+/06KQQ1CpdqQVVpQ
oBdiOtmJujyVufj592+jfFMVUY+C7AHrBWHpq0+RnWRIFrQwCnbY2jdjydw3Wt7d1L2mn0uxEQnL
TVUP5ne+FY1M8rq60e/HxVqPQ5mbQRENLRpwlaFD1lu0sWODHojS1oI7V2NOF5rGIgAsXgqatY7Z
ZbnfmGb7SpqU5Q2K9Glk0fopqUzEBvK3tnIiYmEMzXKniHjjZ1FIN8mot5/FRZzx92//zW8JRwiV
KYSSC2L8SwmgmIk11WF64hBVFDvN2qfyD8Si/2DKv4iNIJkZNPn/IaCoX66hhbKSMOw4FsXmIrbo
dxEnS5zWD0N0UsJnMzwu0V6JdpX1giI+nMObmdgWjnGFPhEDQQ90ZUslvCV2QeTbrPaVsrPkRyqX
Kb+K6kM27ARhtpsaeSwzPxA7nBD3MuNsOYrYsU8EQs/zWWmujYwSay6ueKXYE4lcVITQDmPtWhPI
A6FNG2Elj3VU6kRDZE8WADZV3QvzTSoBjg2kOXPrmhE0+1m6ycz3tgqs9Vdu3EiS7ujEUtQx47Rn
dQjt3gy9xAg008cJ0iskvlgc0XclizRjJrAsl0bUQZNaW+lLpx+fqvlVmM8484fpfVA+5q7+f6Sd
x5LjWJamX6Ut96iGFmNdtSAJStc6fAPziPCA1hpPPx8iqzqdII2YqtllGsN5ePW95/xiZ3kvaciP
CfZwIBLnPVP0PTkQ2BoYdUTKW9huyw/VXONKJtTSQqjf0uYHiTCBzka7CYngDkeTzvzWDVdFso7q
t4zNyEOtol/n9UcUwvMT7FoU18kgs2/u43cr+VYWv0LnajD2ddPaYvZBhhsXm/Q1ytntXg1qowoY
8SCkgnQnQFjCYUQtHhzjuUJAOFwOymPi32ZkbjR530Q890UqYtJ3U3gWhm2i1Riv7NzqXm1geeU3
KemzYh0P7xXeL4B7DET1nES4Urgd4XCb+kEK8Mc/5JXJQYyapmvAzklR+QU8JJavmecYEE+Grcbg
kBNQPdulvLVHvNWjVk6VEw2ByKxINMPhzp+15K4hRe2/p+mnVe4j5SHATMY5mO2TL+LuFa5CFW3G
FsOhdinLJRrDnt1yNguOy7P/JU0ryluW3YfIG1hut4+96nuJFlKghd8d1brKGnWXWe4yV3+VxkMs
0zm3bvWmIh7rrAFQ8PoX2+cheiiMB9V5LLhdacqzDu9XoaZUbIobx3hpXRLzeyhVuVsvoXcsZQyO
23U/lEuDxIOzTyxyvKADuDTtpOpVDjQ7jZbIEC3E4rqF7ZHnb2jxr2uKDrmzqbAgkq6H8NGrQUKR
I+61T/SzIX1HhbXMAD84sM/Sg/pKMVBE5cHJHp36o85eo2o/1uFjhSI59biD3oLUv8qdn85w1+PM
1DzlcGnU8KrGg0kLNq761kUpk3rZpesh+tEBqnKojj+CzolbcwkBvLUOejIsQ+euKW8F+G0hdV5S
hbsSgpsG6pxyKTdvaCaC/E49QNE3WNVb1ZJSacPLAYJMtxyZaZm+LEQ8dEBNfngU0lCvGJJ7gAHB
z8a65hbuBtiEvHiSs1bjBwjOhv6zz6m+AqgIhpcq2aGQvuhg2NMkLrXoW8MX9YaPqNtZQGlJZJqb
AC6V6z1Y3J2bpRbYTbHVhH1evgTazwpDZkjUbCYmHKs30byqlXWcf3pAQowbF4yOTKlNGZkN6qbs
vnnKLpKfR38aSXr2hXUsPKT1RkTZX4dT3N57GXXRO6rGlvmUIWfuP+F4VFPSJidLWjwatvymvLyG
ueL2B90V1x14DBgyeb+2gGFlyn2gdfjUfB9yMEtgcXwyobL/UWDbY7mvlvYqGLaQrNViTZJKYjsW
uwXtqhpb4/Lr6vi4kGz5EaQbKk2OciUg+qJ4jz3ZPjxsPDxhpYNY3qjkP5X0racyfBsZB91498wX
igFRtO54Iun5XePXdiHdlcWN8horr5Z0G39Kzk5S7cJHvWYpIHYdb7MCYl0LOQ9tjEefa2UEnsOx
tgLXPPkdMWSCD6OGsNOyAdtpsG407sW7cbfLNl27NttlO957c7AG8L4iZr4Ysa/Hn7nwY3DbZSWl
iwZJlDK/SqR8DWkIVpWlYXVbebwPXrrqsza/h7jqlG+6vPLalQCKB6esEDJEtSanZ4nmvobBlr6C
ploL3p2ubJXuSeJvBGHr+jvZoQiUHqKKnOFGqG/dQFxK7CHlbRneV9qNqW+KgPfIUxltXevNbW+D
FFSGTUp2UeQvtXXr60tD+BYCkWQBgS9Cr9lZSxIYDsiBOnffZa57FJifVfM6d7exh/rzbSru2Woa
mWOJkva9xAR2yOQz/Cnbw2uHmrkl7UKk5OX7VO72WvPu19mi1Ao7owpYKMG+RMidSzh8T7mQKds+
R9lojtbdG9bD0Dx22g+PyZWUb11mUm07GCzrLGGecSqpEAnLaFn1wEkhnuV9u5BESlXOJo5d0gkr
cI9PFvgBixzdwDOkvLYQ53ySjV8KU6k0fgrdN8t5cL11jLFbK0vbNkAAyC8WHlplmsFLvNl3/aaR
FgDWDjIfkKCPe2oP1TKuXiLjFfUHUHDcrHqmQPCS4WHmXiOBsvA6CksgJJ9aJNkL6lHSnWsuWwOI
4bJSdhIYJGdP/rET3nD+Xvk+x7+1MqS9kf4SogoV/oZ8+8JK3hx/Izt0YI0XG5XoipmgUFppncJ2
c23jcTtVEgTyUdd710Ek9NkdipeNG7+28XeldxdyCKmwuWt9am8JeuTBWs83KU/xBlsG9LM79cUJ
tnqAm1rwOrLY2PEa4ATysM/Y6QJbrbYS5U9/3JXhlaQ/XUqchbwv/H0kHvL6rqGUVZQEozyA25gK
MRXGmi0a+9zwV1keXodcdaidGdCUKF4m1asPrKMDgOdw/XG/G+FW8gEN0YudSSGvfTTdDX7iyxAo
l9pdxTHVB+37ENcLkE1hnfFq5ZxbUhbQdTBEH0l0iNx1wvtGiFcuZiweWx8vo0UYgOS5IWXvUsFX
b7DJU5O7GBTA8FBpjKIGQeInXgAi2F1djhYqTiv+cxTWS0N+LHmKU0qQVGWlej89wCqpt60BUUn9
zgIW4kZ2bv1E/WGVjqVI8xnpxb1gmksdVytNMHe51Lxevi+feyyQJjdR5gVvfQKclwsB8VNuLXEm
FrYm9T7F4ezm/yvGFAxfcUsHsBjeqpUgPnhx1972Za7O0M/PNwTTHxXxAO1E7Q61DKkHonHThN8y
DFqNma8/kzyX5FHSCvMsU8TC+Phhapg5pkguez8bqR8WK1A9aMyBIE1T+3JvnXvByNQuR1cpRTF+
Ux2+UAfKFPpH1VUcwvgw4sOntjJXjWEmb3uuu9CsMBSUAlQRE9jj9vQSYk+S6KGE3SxkGQZk/nG5
GXMBxs+/NMMNJRMpYZxFBmBZ6n1c+M+XA5xJFTBxdZFnHtIbJzo5XZ6EQVbST14JUV9N8CYw7U6H
Hy6zKnGffLkc79wMoKvoLA3lJtLMxw0SglTQefRy+IHpbq2rpDPITj2W+ZzT6znG1SiAAU+H9kna
tKrUR7rj9Zp4E0sOtOPIdNNtYyrdAcUzMpa++SrAgbktMqXed3rkf+t73/xMqsQKl1LqhZTkWuXG
cISax0DkPlzuhtlfN/bTl4H1wdgOqtLdqJvezkUbp3Ib78xduc6vkDO7d6UF1phzrjXnFgUGSip6
riKpmmlOw8mCMPAs8cbqcpKu4SIoHlp3ppp0boC/xphUkyI42HGbaTe6cAd9eCEqtmhyFZhJUPw2
b55kDxQZrczf8rToRY5N/dJ/YUwbaqu4CfPQWLVl3y0TUUGyzoi8g9HKHDO19tFR2uJaC7tdLXnI
eCBZZa8NFghjuks/Qtg19CJImB0UeB0yl9XFPSxt8L1ZD8+b7L90cFKrXpBgpbprqV2xbf20fEWY
V8R3HVvk1EWjV1a0CkvW+r7KnWSmcHFmzBSEWiiMjoqYJ7lFQcXgIzSHm8ES1p2I4mEJ6izrZzjF
Z0YNQX+ogiPzi2UzWZZaoUuuNwy3SVCvzPhFkqpthpuX5/ozO+aZ/eYo0GR6+EGFbJda3UYK3P8E
d1NJwUckaaJtNEgHg9LD5YUmj1vwZKJQvVaVUe6Ur9anaSYExDuv9m+rlbhsdogjAAUcvS4X5l14
L8SL5Dsyo4t+pdjSXrLDFacRiTUyDpE60/SxadNfgp4LPseaqMv6dOvzMDrNlMS9jeGZoJind9Vr
HXTZO/aV8murisO9hOHTc1jzPPndCf/9o/s/7md692eQ8h//w///SBEu9V2vmvzvP6590k5l+qv6
n/HP/vefHf/RP26zz+SxKj4/q+uPbPovj/6Q7/9n/NVH9XH0P3ZS+VV/X38W/cNnWUfV7yD80vFf
/r9++F/stXzLU599/v2PH2mdVOO3uX6a/PHPj3Y///6HrMBq+++v3//PD28+Yv7u6SMZPhKfQ/fP
b/vfP/n8KKu//6GKf0PsjLrraAXOf4yMvfZz/ES2/kYlhzVHpVDSdajUf/xXkhaV9/c/BPFvrBQc
EZFbHx0ZWJqspjKtf38oSX8zAFFTBUClWhmFAP741687Gqe/xu2/kjq+S/2kKvlBvxfeX5MGbTGN
+8voWmmgs3SqBpR00LpanZyHmRZDsBPyCFBIlmmjH1DcFuqrbmAgg0Q+TjiLpNKtaqU2qfEiGH1d
razScHsbArDa/cSUICrWbtEl3SEWu1p4VWPREmzPyn3K3yROcBNvjDh7d/LQxUioSwf9ri+agQpG
k6uVs04slJ5+OUMDqCjXxBjVDATwDPVgOYXxfTAssFxiYmCMRMnBzwseT0PV36R9V5DCVXQzke3e
TeMOldICEerYU6lKFZhIqq+JYMkwyVqpwla4KKpX1A+zpwynJR0GQiKn68RT/ZvI4M64i5IKuR9k
7IJnQRv6fdn2YD8Fx4zijVqW4OQ7qWjEhemKzmOuOGmBd49bvuKuC5hGbxzIz0XIQ1rPOsFcS55U
IVnpd9LOyKlcOQiBbuIoLl6COFYeTK1vH4M0dr51ZhSh9yOB/RDEQrv3koKSE0X9GFwGSj4YTulu
h1wJUCQAj12U7WMNFZM6V9WfZs+ZKBqpB12xQdplURnAsiLd430lj++XWFNal89UMMQVkq2SLrho
TZnpSnET86A0A3BB0cujXdqS5ykTkN2qoxZPbjZI614dkL+oJcv/ECOphEppBvljamEZk3PLA/+p
m4CtuhT4kZ523UvrBd6NnwvDj1gz6iu/LbKt2Lc5nkYwC8hsRGX0rlm6EC+7xBGlteEiKLysC6Em
Yy6A6ouKoslAv4+KOH6iq98jh9uFkmiZA5o1AReIXaZ/m4t+9qtF0TfD+lsWC7RTugzss8G5zbEZ
AKi23LC/U8Re3XdtgMt0onfGm4nh0QccNeG2IHX5poQR4E4hN5TYzrLR6Itm3hmdRy60EcSGHDhL
ZNHIfrJL9IqcWd6GCB5FcefCmWyTO6cJkmU+gFwLaktaJ4bXbLNGGhowr531kHt9sEuw6N4ZqSS+
GbEItFKqvZ0ock3SBvzQHbNU1mhbmZu6wXFdF4x2n6WDtRk0i/S9IFj1XupbRI58ZF5/9JHbNoA9
9eRNkWsRFV0sNEg6ReaYDFBjAX0UZzD1fWbWAjmYvECMKu/8Z0spFADbar1Woq55NyUByCE23bK3
sahefB8PDhi5tQ+ZUmjCcqsKprfn3Z6OCigSGaMGVaRrOYZtukyEGmd0OASKtzO4N73KBgWlzTAE
AEH91kt/ilIDadDnVWmulaZxH33FECQYBHjVudyIqgSkgegK5d4wPY33GrZxmPyUQmvZSpuiv9TF
CBK/II1cu0+ihOPuWi7cLt8bTuwOt0FXdu2q7XwM64Y8IsvhYxv6oKaZCTZVMTvjW+MPsgjPxM+N
NVrBIgBJGcIV+Y0E6LvUWjAivTwIobIkoaPbDKjYSYveBEG4UpxIBWmJnsGDgMglOkduq5VPvtx7
gAXKetT8MlyzoDwdy+ad14+EWTcw63FCRRE1oQVEFP2n2QIX/zCSARB1Ew8D5Xcp7rAfE/wo1xdV
i7vRQkx8UKiNIksQbhWRWpKmI9G5s8rYkAEe5hrKWGWFZArknRRHR1+VBbvpYrK3rVxIO8sXPWuV
V0VrbXg9Vka1BdamVDK6m0ZWaJu4b+AbUCaXfMNuc1Vz2QH6COX5AaXhtS/WuLqHXFuNlZNFTreU
osLAWbMpJCC67K0AVQQfWlywMWv0Iklgw3FujP7dSdiuE7toKqRLt06bNEP40mH2AIiagoy0iKNq
hNAXeqHw49dmEjTmXS8PqfQsSzC0101WBajgDwrYgkTTW/9Rd6RE2TS+6uN5HEV6/ROLd0PeIVqa
IjDtmdAOxT4VzEfDQPUVKSi8M1dO25B3bXC699aakAb9qspayrm52ahbDUopenVxq1XoFOEzJmyi
2s+6rYJGd/IgYXfVwUCBKowRTW7YruvX4UPd5lJ2XVSqZb5IfQmc1FR0agtZ7uBfryW9l+9ZQz6J
6CFXBaACA7B7oELyL7O2qLwJbkXqxi9dTWEfcA2o4OzX8XPf+nlp96lOASlxEjl/0ocBE71BCEYl
KLEReiq/yEqvCwQuy1VjFQ40WEge/q0VFK7FnhhgCyiZbSlqCynIxWLjJqLoQ3Qqasy9o8HqrUXT
gJPZ5srQheHSUpRBfHZ0xw12RdwY0UGC4Q64hbr4wCGlannhkpUtMbqCXS4X5rfSo2R+ECvRAypY
uHUE8wbt/gMOYj08H8R/9XhbxUEh3ZuBaFQbvbWC4bUr6ggyOnAmM7ozdYQjM1g4TotEVhf5CWsE
V9+0BUiLlAAzz+w6v0ZTqwxNaIMWWw3ceDZgT1hlFZLcN4lLBm8VetIAI1mIcghN7ExgN1qpwX9R
C0gqmiV0TK5FaU1ZIA+GZRNkEgBhsdZBTQm1qNwnTTiQ1teDAXaSrJK2rYMkAURlxTCqkAY0y40/
eGRQx+6Ln+vYidMnFMsVJKnQRb+JRdEJrvpmGIeyiRtO5iDDiYgaSO9AZcJ5zF+pRln3i9YwzPIz
aNG5AsOeRvFVZEpD94NrAqUYp6jYhJwAejXFtED1l7XgSb1tCiFU43JIO+TcQq0AEG82vmHusWZT
0lWtNCQk2T/a6lMwUgV5uryA1FrLCGS1mQKAKlHiYeMgag5nGzgeePyg7Jx9T27LGg3eRG2r5glM
I7lBwdlWlNrTcGiQue1VWUlBFN0z1d1aTGU6T3KxOU/8HPFEoG5OheCdQU4/tFoUsQQXg6iPjJUi
vvsACVByLeJ4PIIViyevFtedfh+WLhwSs8DSBQp+197HsRdEK11yZIq9nqVILM6IPL9sttZYLXAM
ZesnodUvC3P0UUD6Le5IwFbc7/CFQr28rssGgmXArFnFaQuu3wrY95dkVax+V1a9lW67HOqPJXd1
M5MoOH5vjurPiEhxW+cODRrGVMbn4Zc8QSVkoqcH7GgqDsigw/W1mGdY5zqA9OrPpm7vv7wv/nmD
P7qxHz3y/hUPzAgv6VF4ZxKvyfSCS7WEyLyvYFgAImgthe5cdvP4KUkU9FbJNY9eBJZEyybZj5Rq
d2YIUK/UrDUOLW8nJDksbYVgGmw1D4ZCKMYGfoGisbncvgnW6c/QaImoPGJBxSDBftyh1Nir0qsD
amq7bAf1D7le43oUgqFAsIWHPTN+E9GU03g8xL4OYJH2rplmDSXJMIdSXUs7Uc8enBrKC6S6TKf6
nFhvvRA/tbmOvUYwogrRSZ9p9sk8Atslkx41DES1JGOq3VKITleihEyV/M27kz+Kx+HgrfNgJW0a
e7DTVQUHe9F/t3a6fTnycf5nbL9EQFIXpJjp7Wkiu7V8F2oh1464E5BRaZp6ZNxlERL+qWlQlrsc
7jgR9Gc4XrWKIZGgAJgzGd6oA52GdQ98D0qylqFta0DAhvRm9vIMt+B0Dkva10iTgUXfESCPy8AO
IRUvzm4VVUAqgE5urbMQYG5dg1jNdWtuBh/n1E+bOFmiZcDSLYWO99caxp4NfvAThAfWXtXGXZlL
cCQzfToXcPz8yx6kFI7ie6MWZCCgfKkbe08Lvl8etnPT82tnTjYEIRWDXigBpVJdWw8JPCIrXNfo
myQUNwcvmlmVc2M3zqIvLcq6zPMclRZ5XvmB3yHaJ0m+ZfjenNbd5Y36kmXlj8tNnAgS/jlumggu
jUKFzI4+GbeE9BmgC/RF6j31zp1/SNY4Zz+LO+HdvWrsAlh8cg0n6tDNOImeG7+vgSfjh4GSWSm8
PhcNHMxQ5uE8UxY7H2DM8XIAgaSdLDonFxWlc4pyUTjhghzmgnTzzBw8s4/Sb+JfMSbLrUp7oMYG
MarSjm+UrbeiMo/2yhLXwI94XW9nRuvMRsLehVY9NR7qDdNsZ+GHilfX4CTU9wCm1ia2nTuM3wGZ
WTb4tV2FUQ/43SFBkG6mrWdm51Ho8fMvs7O3/D4pE5JTLgilwUGEwQhIM2Uu8gyqdlu76VqGdXm5
wWf2abZqKqYYSoEYnR7JmdeLg9JzLvr9NwPVIfRwgCtejnFmnlBjNEUdaoZingiIuWGltpUIUUUm
k1co8AEh6l8OcWbYRp6XrFMgkk7PuRjYN/cVXhnCgFgYiUEe4duhbDcyIOLLoc702FGoybLqfKAy
dcjNmYgfRYrkHJhmzm6eC/9JIMxYR4w2B+lkeVkkHxXd4M3uj67vItow26ECVRVXwsyZ9vv2c5Su
HacAJhr/CiUfTz2nTRtVRP9ooT2i/oCKTN/BOrjpRw0Z23qNrzXbvI2f3BIc/KMco5Kz4AHRPfuP
s/XPsyPJA5dSO5sll+DjnzKMvzGv61H4YCX+KkjRrPQXlPyWP6J2heJ3xPpYNtdInswcDmfOIhzs
SFebkm7qmLAcB24FIanMoccSyijJTg1JiCi19SGk0YNUJfBiy/728gCfWfBHEacLXmmc0NVQAqqB
4rgBHQuHNVO2elLvhwY5aTPeXo54ZiUeRZx0ruUWeTkUdK4HKUVuDWBQKHzOrMWZIPLEZ1vwA7Gw
UmCnUtPcpXq4IRcwc/KcW4OaAaOLxAlVjemuVftpRzIlY6yGbYNMYNjjMg5e8j/oLfYTk0gaaIzJ
jNA9nGtAwwHsDR984zlGjPo/CUA1GNIaFbapaUnXyo2gWyhdkNIFk/pDxwrycoSJCcXv2wcGkH+F
GJfbl0OlChxXsKrxPNsoa7Nal8/+c7WQ9vpaPcjfXeh49pz85dnx/xJy0m2pWqeWVgAFF/pfyE6U
wcyykecCTNZNVVpuAmuDhPym2mmv8b559G3UQ344u2Gr3HTb9D3eIDGXLsI7sHt7cn0oBcAhmn3l
jVN5um+yXWDEPHI6qHod925GRkDHXyLEm01ex6oEeM24Th3c4+v0ESb8q2mEm0z3D5GfSjPL7Nwa
+Bp7MrJDh2uy6HJX1kzJR/zB+DmaNOdomF2eQqdxZA4f1QBro4mn3om55dWaEiFgllOVUJPhKrDY
+tNmZms680I/jjNpjxX0VczDqljUgOtuqBVeKZDarRDQbG+QALOWpnjo6nXbY8WguMsZwML49cdD
OYY3YSbrsqqf+JfIJSWAXueSgirU9aA1pHsc0PxFJHYrKkNzVqbne/WvcOMc/7Iu9czS3SxqUe/C
o6W6zd2PikvY5ZGba9JkdpKM7E2hLbmb9+BmKwmUiFOmob6WhtREY8zN0GW8HPJ0aY4lX92SFY5w
YGyTtR8WXlIJUc/aj5p7J843DhekyyHG1T0dKIMMFfak+BCdGMwpapoMWgYzDncPu5G4Tspi0u26
Kv3uFMOaM1y56cFUXo56ZrxIi5nkL/ErV0/YxaI46H3VcHIaDmUqtzKDVWP6t57szayDsYcmzeM5
JeIVO5bOlen9B48Z3yDDzzJIfqUV5WfEA9phWYWvlfh2uU1n5gehOEMBTrLAR0zC1zko9TU612Mo
H9GsZHgxuflbyHVEc+5AZ15xVJX+iqROrgR+26lhNko6FU4NCVmvr1WB+7kfrUzHwqrGv29S9xrW
FdwKFBXd0H3E8uPjcnPPnIXYLeP5BOhRG6E1k/UQQmAU+wAVvX5f7JJV+N5tnavgZZRmp1IFpX4x
dxSezhoi8pQEYTu6002zYFUZ5aojsAJrSxBXmuLd66P8JzcLdWatT5B540F/FEqZdLFVazVAAhDx
2sK8VxG1WcXvzcGym2Vng+0fPtQtgmwzUU9n0HHQyRNFqRxFLqwKCQJLWxa86pT23dVtTxFnVsXZ
QAbAFmPco/EHOJ6qIYUkzx3IZUhBD1Snui5a+rNEjAl6yeVpMlFf+GdP/hVrOlnTTm81uSWWeg9N
QVuX1+J1/il3m1ZdCEt10b/hILNVt/2Bsr3oLOOV3y6yzdzcOXMgjoZ57DhkyEYd7HEj/HJEqIFr
5Z7pR4vSdrylbCPCs7Q+YAKtFTu7hmr+cLnh4/cd7zzH8SZ9HKs95ZlhTAWImw4JKV25zok5JpDG
9wniUJfjnVscf7WPF+5x+6gyW00z6ld48ArK+hoKoOM9XY4xkfD4czCh1vK4NVBqYes+DiIAom3V
lBUoY8WgbRHm2gubYOGvtJlpc26Gfg002Vx8IXcNuSaQEj6U3I7E6klvfhqRPHPCnuu1MSNGNh8I
GBjh4wZVXK4jSQoQGULlKo9uSimx8+7X5W47F4RlRkqPU4Hc3qTXJMsLepJgnAwWCiT5VYDdKkIR
M01RzvSZhfGBqnJz5valT24LTmNUfW7W8UIawQzXaZ9J3Et6q3HSHR2KDkMdK45McqUBhAN6oIWu
EqaoyUhpkQG7UDL0gL3Qb17KGpPmF7HCiP0gF60s2twRUesVOkPECsozBPyhutRE2tfQ+27di37V
3IqAYREzQAjAhfqA4ubSEINcusF0q6AohOKpu5Dkuv7sEktwb4IeIGaUCwjPeXWFC5pIsgIvxpRC
9UKRMvT3sVqGCHt5NE6vBCDpcLYkf8Y0RgXgeMi7LiBwjGFyHiTStg5LeVXqIvAxywXsLgqx9pE5
Svl4Oeq5wdFAXQNVZgqc4D6rygjazmP1CwPAKTROB6u2S9FaDqE+s7uf3hqp8n0JNdnpsPMtwUOg
D5HBkTXzd6V7vtyWM/PZ0kUqYWNxiHTc5JwSBqaWLgGcNvr4tSy8dYDebZKH95fDnHmZ4lkAvJKC
F4otJ+B9VpTs1xW3xGIV3iB926wsLhbuTbfC/9FcRD+jlWtjgH3lqsiO2+1K+khXLlrn67k82mmX
6vjHsuHJCtISFF2P50wYmwHVNvQ5E/hJCfZ+Qj/T2HMR4NgDYhclTeJafByBB3EqGKMmCmi6daFx
NppzJ8QEBT3u3iR0UfMBfczl7yQb37dZHWg+lcPSdrfIaMLYKjahfldpG9JmSrDEPc35ZtnobNz3
V5ENW1rducVGRFYwMu25Pf5MkyWRFvPwsCglm5MmI+xlWJk7Yqn6bGVVNQzTmdzGmQgQbtjbcbEd
q+TKcadS2QxqUfhtuDgKLuqrElHRy5N0/JHHxzxCQCQ5Ne7A3Mmna8FxgqhXBdKoeszpLoNIkvw8
2wuRtsfPANqjnkebymkOSZtuLoc+1zqgySa1AEpDEKkmrWvbSEsM5JbjKH0ZpPZOdjFU+09i6EwX
CySDMu3BXEPW3sl5FbpC9gTuEVEbcWbmn3nO6AotICloji6y05JegYdxbrkSyEe7t4Mf4bu5whpk
2a+Ga3Ge/nJ6LyOaRp7zd0BjeoUpsg4RmQGortMhvEqW2kcBQLyKRW+vizzXeMfri8REYOtyT55u
msBPaB/vQ9hvJ+lPkIBhgxIyKQrvTRQPsntTJTNXzjNzkRAMFMkCnVzuZEJItYu8Tg6pPHBftPyx
im5NFK5aC5sxARMkqPBBqc1MkNPTlGZRUdEBJrCjTCeI7xRe2uhjigINMrQvjOZXBNlcNx/qduYa
dXqE8oDn6LTGiuJpNkQrWt0sKmKorRnbVYh2Z1pEOM2SVNqEVqnEq8tDdm6qfA04OUgTgAhR29Kf
uXSt6Q4i3509eLcO0gaeihhvoc905mkLDcptXKyRXIGxNpUQKrQ0NbgngB8jj6XKb2V1W1jl0kO9
+HLLTiejobDcAAlCJ+BUm5xnQmlZ3H6gLWtqvlPRDRcaHyiWM9OBpzsUYcZiKDbXKLxM81dyB1a5
bdg9Qg2ub4AhqRHOEGJPx2gstRlkjLlWnc55I1cTsVSYf0roHAw0tAqjWLr5NdafOE7KmzSfSZid
aRM3bEtmtrMnnvjJI68vAgen67L6VekeBnkOrHZmEjALEJGSVWiLJ/buTR8YYtijM9OreY/MnFQ+
AniCk+RGIjaelTQzF05XMHgm7hdo4imWdSK82YRuMXQdqY4iuR3wbtDNnax+Kt4vydfW/+a0+/36
GXEACgmsk/mQYBHkSSVoH7/4LJo7U/kVN/LMPiuNc/foRCYIvBuRKhMJRm0KXgr8MJUdh4IZFh0x
kvxFJ4IukpODXir46qgNBmZtIyxy7iSYyMqS3bUF5Q88WIyZ+8dp0mH8LfCOTRNtzZFWd3xES0PU
l75OEsB5p/bq4l6IztFrsq1s5EPe/PW/x+3khjeJN07eL0mOLkzbxuNKQrHoFW+gFfyMZeN4M8v6
ZPeYRJmcM1YCJtkYFQEbVMwl/XpAFIGs48y8PFlov6OQa1AB0Ysn68Azwl5JWm7/XqHt5EAacNFO
9bnZIp+bLVQk/xVl/PxLjzUhD+qsocfQCrHVJZvtujhkdr6TcWNM/92qyKRJk+mQIeMXmyE5KEQh
N+qq8R+r7CoADH55mZ2macY41AwR7P3t/jhplKUBUvRjQFIKSWIXtwolui8Rc0G5ozUR98c5EH1K
PNFn4o7fe7L0vsSdtM/KRS2LBuBFXr3MdtnaW8Uo8CyihbaXVyB9djPxxu+7FG8y3cNBgBVbEy9T
1bVukj+Mr2sEgnphJYr3OjgHCZX4AbV3Zds41s5XZ37ByelDR+sSJL/xBi6TVTiePXqspH0pRdlC
lWF6heKtoBsbMgiQxx3ERMoXP3m73OZzq+JLxKntpDKovVEGTCHD2cWaherJXCX09Jl43ChrcjnI
pdgTnVZBNXzl3KOMYmqLDKWqJbY3S2GJdRke3OoKi+e18jLcj+6F/VO8jj5n68EnJ+Hkh0ymcdWG
Sl10rM3R+JXo19kTInRry+6W3oNgLnFcs91Vo8xM47mwk1k8aH4ypED9FnliLXVgk66K9QPEnyZe
Xh7Mcxvp18GczN+69yI3jTiqkDBcxubrkLXIM87R5M9PGQjH5DAMJBcmCS+1q2IxL2iPnmQ7T1Jx
eS9mGnJaL7FkqohIFyvQmrm+ToZKqkyt1eAmYMqxGH4Ad0KdbO/f+9e1tdBVO7+LSLJHm+Hxcgee
adpR2MlQRWHem7nlA7QP4FOCG4Y+fjnCmclAkmsEZVLl4nydDFFiOU1mmCSIBVdDKodT9bk2HwQt
mNlJzkyFoziTM1WPNRehARCfPriAwskOpRoiOPT8H7RGQ8SdaiiV5SnSZ/DxXZQEIcX4J1uZxg38
vu2Q4d7Q/7gc6FxzFGT2yYoAtVOn6SxUzRxOg6Tm5eku4bFuTEznE9++HOW0Bsm0U0ZgGyQIqlnm
OHpfTm+36Mwsa0Lc3VYo5z4U6GSHSxSpwAEHdvs92fzbJboxINBOkMAUzU+VS/oeGWyLdim19ORp
mDbExlZGztGLv8+07eReTiiVFBWZurFmZU3OFhVucZTwFFhIaFxhJLTGi3Np6kvf7rbqyt1Je1zN
3CVec8vZnXdcN5ODlSaS3yUdA47VmMz6Dkqk6UrjKYPG76bYxXZ8Ld6Jj6QvhI3OzUi6u9zacwv5
a8DJ9G+g1WqQAam3hs+G8l4h+3Y5wLkJ+TXAZKaI9LCbJ5wlaKUW5v9l7zyW68aSdf0uZ44OeDOF
2Z6ip0hNEJIowXuPp78f2CeiSXAHd9Tt6elBdUVUlXKvhWVyZf5G2ppwP6Gxuv8fUdBMFeHqv9V6
Pq5HE8pjbsl0cCPUBY14flQ1a6MOl1R2z70raKnSx+SduHyh1blXKBUEfoEMvHUHT7AxObrujyAs
bexNt8G98PD1sM4txffhVstB0pIhypdueBYjjk7eCEbKS3Eu1MbrxqwuNGjOfSqdfhwpuaV8lp9C
lXgUE7qMdia/aAWESO1ZqUfn6yGdvbF0TFEp2QIoENe3YptnFVwJthd6g83P/kY5Ct8oHWDl5SlO
9iI9xrfdMfn+ddRztwliDmxoqtKLlMvH9SFoiV9bXYldl1piz4iuUGWH2aTfolMYXokAdS8M81xA
kxQD9P0C8VkvFDMx2kKqCw6RsNhPWoPLDph7hF2N7pJ6zNkZNenXULl6a5asOtBWqEGxNLrazp5Q
y21uje/BbQRyMHhonxZRlVRzh92lo+pMBr5ITXM5UzlDRniVrIZqW+piE2NJ4mNJN+temWRXUfnQ
VNdxLGIlc+mils5NKYgs9HjIpc7oJ4lynwwGEf2r+AF33Kd632wLBz/dydZuey/cjVtxp1zID85s
QW4BAP8W1f5l0X5cOfD/gjT1c+DaaBCFWFz5VO3iHLYLBJwxvLBOF/GS9QVAuLcq61JfW9uGS1Ku
TohRg16IozjFJDDGA7mLrXkXm71xKnO4mtfyLEfTxtfH8tT6i3CxgBjTVSbDMD1iYuafIF7rL+XU
W/dhIBdgP5QI+4qssEy37aViA96/ppZaZPmPWbXE28bXUIwU8sgPvs1FL2Uw+32kdnFwSYvtNCA0
26r54s8YNBl6CAqiTpMaornWlY0oe+ostN/NAHdxRE86+Km6FiS3cqhTQLWqoqbeqQUGotFVIv6G
eQ0gxYcQotvpGEMgNyfkuGCwmoQc0rYYScTyER2BOG7uWl33r3IGi9GSHiVHqcO5hDa1USDqP2Vy
YU9xk6FnJrbzpazj7MfnJc+pyJen5/rx48taJcQptog2ii12EbfbXrnOOhNWtEIz/vfXZ9SZq5jv
DVSOLiEdzzWuy1dDJfAnVlWPL3nLoa9a9e7rEEvqskovqDZKgHzppS4i7h/HE4eZXCcDU8aX2kww
gtOo22Wa9NSr0wboh03X93aapgs5wJmzgrAo6EgsbdVcK5+BN4nr0EzAV9HurJk/Ha3rEjnvyqy9
NJeRa77UHjxzlwHyRc6DBp1CDXB1USd5lPalAvQj7hX8feFhkOOI0oVc8dwnW9oiBl0YXnjra2UY
asXqNbgttVyKr7USjeK+HeVMvVBsvxRnOTXepdtaEQSVqFJsr3rEq/8IyqVj58y60EWFb/OGoFwf
5m2staTdBlqm04CvqRXnBxORHE9OhvnCKj+3BN+Hkj8OpW9GXS5zqotYk+04VnbaFk/v3aWC7Lmd
+z7M6vuPCNugsLJ8f6A4Sq57cpg5ZXqUBc22jMb9el+dew9BtvnPBC4f8P0HqjW8yjNGNfcwXuYs
V5xGaY9thzRlJxffa7V+TWQ03arZLLw8R08bvYo+aWdPwvQMIEy++fonnVsyOmUHbpOl7r/GbGrm
lCmSTlIwWw3qmH8LLNz/qwhrqGaI+byYq0QIzdcKhXoMJL8OcG4Pk7SRkJK50eRfnb56IYYROKnG
Rkjesh50i13cXnj/XIqxHF3vPpyA/JBlLMRBmctDDe/Ru8Ec8eHrgZxdjPREaMWZ9CTWx0Qezqmh
THAPzMU9VptS/GgVpDSEUDnmHXLmZjnffR3y3OdHTJAG0wK44kr5OK4qjJo0jBGWsAb86nGOi4xL
DMK32299m7yPsZq7SpKrXm9qztW+SSDY6SiZ2EjsNL6rNrUmYE7fzDGe8wEey4aQxMVDW1lFTEIh
Tw3d5GB6bM2osLbFGEivIKsLw2vNQs0PtaIOsafNykXg4dmtaoAH4/UB44qy2ceZieYBHReEd2g8
hA/y4LZkkVRX98WpxsRwqzmXUUznFhm4ZhYAKL1FR+BjyIp7MajGBlDl9N23GjcNfW+Op3+84xVJ
BGMLGACqJW+4j1F8TVDUsSd/QEUo/Ut2hV1Vk4z/eGERxVI5UJbs/5NEAZpFCFEtZgSdYt1WCIsb
WXH79dr9lOkbNK7RMtH4/8UCZr1487rSxQ5tlje2V/bTskOnOAQHBNaiByoVDupRyJ1fhCqvc+91
2NV6jrBkyhoN9dJKNzyjHnYq5fc2kA+llTx/PcT19lyHWn2rZhLbEo529uZqVXNJmJjU/FchzNU6
L1q2V24AMg2CdPbColNwqmqiC9/q85whrcY5szjn8dRdQ19G0MIzr5GC/Mr0N5qKL0M166FtxH67
6y0s7P/pqHhsol/Fi5qb7ZOiTCOb5QjOLrN7X7tXpwQjBWAvF4J8HhR/+oLnRW4EItU6eRytKS0m
EyRAlI39TwQyxsCe0WI3scsOtDi4EG59PCyHwvtwy2J5dwdRP4AJiF8XCKXpWo5bDNt045eGCtrX
c7e+htZxlt/xLk7VB0U8DrwtJxEb8rTGdTHbazJO0m2uuojXXYh3aVzLNL+Lp6ELpkoVDiR+w3s2
fFZ58A3hhT7BMjnvL6F/DwrKP21A/qquztZpENVC9APQ/SLYsr7FODxEcXb39dRdiiJ/HApy/aWg
Kgl88aHa8FL77Zvly9chzpx6LAMsw0DD/5sf8jEGLp1tDG8ava8axG20K6+zrX/qjzAWLEe7RYTt
YOJc0Dj/NFd+u5R4vNBNBesLZ/xjYGOOgkJvQauFAxXvCGdOntZD/DIN3+vkUpPvzKKAEb+0DaCC
SJ90RAIl7RBTNnkyqRgb4LNjJo+xVV9IHT/VxBgTMBTwrVz1vHfXy6IEmdTAyl/gBaM7fGuwb8ht
NIPc5lTQE6MohinP8RJc+RMAYAm76BwsSEM6FevyDR5skSDBkuXmEp7LTbaNAFRiarM19l+vlnPT
+C7QOouROl8vVBEfoUm0Xq1y1NBeSk9IG14Suzo7k7QjgEYvOkg8pj+uDq0dLC3vp6UZjMXiycdo
+rH83ju6rTjVTfIcg5BypAvDe2PXr7Y1nsTgeqm0g8teI/J6K536ZDHcXRpM/b6+LkDwxBttk3hL
q0m8p+i1pbfJrwnt4Vhd2O9nbgAVbOWCOhfBdK7tHookmQaadqXtY4YiT/FOUodD1Obfqli/cIOe
+5LvQ612n9xOcRb2dPeTGWeRBl3gF8G4xKtbUpdP0/luPKvzq1UrKYYTSm3J0m9MU9gNtbRtUn8z
NNUGiPX9POgXahafEu1lL0DaX8RgEE35lMWh9jsGSUc6pdlQfO5yN75ORVu5aj11U2/TK7h2l8hm
5z/bf0Iu0/DuxhkaOa9qE1nJOe83eqPvxEVauKvCp7rEzOTrLfipGbQe4CqJM6PRQC2XAdbuBISp
20Km3WkeMDcHF6K98fp1vLODA4YLWBDs+ScRtEhuNS1f0lOzbd1p1jaq4j8OgbKr80sI97PLBTgB
n28hRqyL3moqC+j8LsjwEo/30e2sQ4/rUaYLSFgfrOZSk/DtEFmvT5M3GXbnvPM/sTDUPvDZhm/H
Nd5hz9lP0evY8O0xv7c868ryim13Ze7Dp/RJOUyuiAVz6pRu+KDYEG9dKtqP4R8Z1WTv6zlfuaPT
sRcXjJq+tPvQ+vvUd0ZAWRhqXeF7tk58ssLHPN1Mnu5UW91t571UOhXu9ChYPqvPgSPalzX43l6H
q7lZhDu4MyFuL12ej4tamgJFADIf24ZyV8WIFV/Lt6MrudXWdDGhiox9JsAqs4U/KngMWsepO3qt
E3qXJuPMSQXed4FHMw+wV1cvCr2ZtKFS+EhteWuVzzXOnENbXDh5zwVBu50ph0ECaXR13fhNU0cV
kr7Ys0IoCv8KNcX+8eHrz3omEzbeB1nSvXfnhGhhP4ExcgZ+DetBI8iuADvgXpe+RnGOHnQ3WO7X
Ec8OazF3oOhGc3XNhy+R6q06A4ExujQYmmXWQ5FWOJtm04WC1rk0EkolKER6rOSS62KDn4tp3IVk
3MOhPi10W/9Bwj/a6R105u3ayf+Ej+HV8E+rgWwUTgt0WlGB4c2+fgh2luLXPTUeuxlJfxKzx1nT
Ui4Mbvkuq63wIcjqRVEEvCrTjjMJzZltD1fSVtC8vnCunwtCoY56voQ14yewdIKMOkC/lo3UaDba
Ag4grgshzt2NEHnRR4DIL+HHs7r0C5M6Sl9jBzg4/nbG4RkhT/k6ffKvZw/BqJ0W28X3r1fguWGx
cTnHZNqYdCw+rvmuCLSsaAlpBvBDy9egu/86wCc+0bIE3kUwVucDZCwIQEIQU+TGYjyY7aLNnBkX
w0L7DaPD1pS/rf83SHEcQQ9ZnDdfxz87QNpMKKdZeLWsMVaRJBVi7UNmh/oF5Tv3cvGfQqPfRvgm
owTSZAFYfZzDwZB86pUDcziEupcJRoAaQlBekIU6l1jwPFqI0RIX/ad6sTK2Joq/pDHCTj9grRsd
Qrfe5btsj8iDZIvfpfjCgjxzIALHMOCBgchghawWR5KHPF1EIhoRNS9BmR9GVTyqc/hkpYODh9wl
Z5gzyQyvvwWbv8Tjmv04k3Wipqgu1xnCqijy65qd6KEb5oEbT4P79bo4c/RSEVqEevkfQMnVR0On
HMaZSfNgEMQbq8WtF4u8QJEuLf9LcVb3dDZEnYzBU/rW2ZorLzpkW8Oj2rKZ3Bx50zBxm++XDquz
87iwzxE9gKS1xvsNhqhY5UQ9zBpijIvl2yCavsV9+KNB2frreTx3aNG+0HBmIRq7YLVIpKgbxUp9
S9LmDbckz9vebtwB8VbZFu3LuhyfNCzYb9xgFsx9sHCfhUdQlJd7VRMwnTzNJ2Vn3qTYItrqHgcf
ZQeWxon2zanaJJv0UWld5XU4GKfw8ethnzlWKHUjPUbJkZbBuhhdCUPgo2mZ2kVqvhhz8quIsgsh
zswsr+uFnY7DHwzFNZlPmBPRz0RSvOm2dYNdvkEgW3juHWsrk+mGf6yTqv1DOhWdQbIRNL9YIXzS
dU9+DjIl7Jc+bCYfUgQ6deOS8OOZ+4AQdAoQt9N4XK4TV7QHCn2cGVWuPOVUsYSs9cq6uDZq3L1q
4brrIHuasf6QBP4hqlGRKkS0yr/+fGfyoY+/YpVQRkGeWmqCKGSB7Aq09cHthav5RNPHq73sQdTu
6uI4ucifbC5hpD6fCB9DL0vrXZopKHJbi/rMERDiJTvjLqpqdmC2F4b4eYV+DLP8jHdhRGHKglwD
XlHLhTuqpm0JT19P4qWBLKfQuwhzocWFBFvH7oK4YgThpoh49BhKc/d1oDPvrY9jWS6qd5FCHYck
Q4BRsigoPy0Iy+JKcKRt8GBcmTf+q+ZNm5Hjpq/s7ohV79fhP41zoZJwsi2CdGzDde5cGTHA3543
lJUZlVOrsdeEiAyWPLC+DvR5Va4irS6LpBK0IG7JJDRMNCQ3+p6e1NqWNjpu9XZwUN1Knxmo5lxu
cy3H9IckWuYpq4INB4N5BmcUVHoRNhYPhDd2xwHFwY26ES8iMM7M5UJy5b1j0Pj8VIHFa0gqzIwb
HiFS3S1rsnY1zW+zUG+8ryfz0/pnQDwL6AZRp6TNuvySd2vGB5NbtPTY7aHQOicVh5wSyXxhC5wN
Qv8WKjRyMhzVH4OYma8UkcDSUOPpyPvrZhAy8cKqOBeDlO/tjqUIsk4v0bSbtNIayWANxTaCW8xx
LkQ491HeR1gtO2jJOP20HMnYVtgSUjghCuVZrF0Ic2kgqzMX8yUEH1C4sSn3HzNgghNO1l9/9E+J
Dx/9/UiWn/D+o4tgFrN0im2/FLaGsZkb31aUJ4w63K8DnZsyxDssdCwWbWltNZZc6TWrK3iwRNpx
1ndafvAvKeOcm673IVZjQa1bDtAbpMgkhmO/KZt+wgHJL8WLHN1PeT6ztowEmRr4Owh+fpy12Ldm
DJTi5djpXVXwdBT3NzO0hvinrnjq9eCKrrwzeq/8c6nL9KmmuISmno9sByBHKn0fQ6eSKeCAyh1i
WnXN4mu0aUddS9hQVhIOlgIzEjrqsOu1+hLZ9OwnfBd6terFNE0yP2Y5TnW1k5rBSQbB7S5Vrs6t
SLLjBeAD0Qdhvo8DbOIiihg8dbpy1u47eZBxkm9l4dlIY/+v1gz/+DW6zCiiGYuqtgr0e5WPN8OY
N4Fa0VttHqX4lgPK+Xrpf14t/KmUY006ZQtmdHXtNxgPLVbOvGga/8ZvfshWwMnaO/0M/Dr9xyUy
4OvQDkCuLL0mYCwf54/itlyYyDUBWBhdc7j2h9AL59uvh/T5Iy1CQosvNSUC7dMbJi987AcLHoM4
saFDv4Ou6wza3+CS7NTnttnSO/pPoHWDDiPCKIkSAum3oKLiV8hlSz0T5f92eRGejHGfuMI+3H49
vjOJxcLaXtoESJHgnrlaFHOX5rgOLq7tS7sO27r82UD7Tw2xv0NFsdhXGwpcttrf+HfFr6+Dn5tc
xKnwSIDZQf12tc9Gy18SD4qcVhoG1xo2MRj+Cboc2dUY5j/DBoPgC0v089Ze+v7/Cbk6nRvevumg
UPRJQ7wxFYSUJjV+UGXhUsnuUqDVGT2Io6r6hgYEsZmg4ZrRnzBtDTso2wuAhrNf8P2Qll/y7mYT
rKBo/I4vKB6iXW3aeuG0J9VLr6Nt67U/62+pZwz74XiplPDJ4sNgyb4PvNruUV1nSV5L/04MjV/Z
obtTAweptukgOJEjbmS3L8hP91gxhkjI/uOLFtKbSpdjOc5oNq8+pVT5YarpfMo89Z0q+2vMdLem
C0GWz/Qx+SUIoB7gcVzpn9K4bjQmy0/oKSRC8ZRaUDC5sf58vQ0+J9gfY6zmEX+oqAiVOrWT8rgg
HDiMnFLH2zE8YrBr51HkaWPz+t8FXZ2eihVKiYbEno1xz5Vcij8mpNIMCW8oHcMR9BtaU/EyPbtw
3pybT1pSPPO50slYV2GzrIsQSqHm2ynpQzlIoV1MwNm+HtsnaZFlZaqcpqjQ0gXkbvi4JbDUjTm4
lyjOvMlf00UvIkOqHI+vxEncS/LP5/Y6Zt9QB6iHUjZcnaHDkMhGGZDyGc123hs/4sx7G9D/WUL/
D9jQd992sZz+YAm96/LgZz29d4R++y/+7Qgty/8i1Vhgn8CQFiYCq+nfjtCS/i9wILATUMsBNySq
/JP/dYRWzX8BcKd0RqYC3uetBPq/ftCq9i+yCUra4Kood1FM/Cd20KAaP15w/C74OfTuWBJoBIF2
XKV4QdzEsYrFspP2CTdNqZRHMdWeYb5cZWV1nQ+qvwd27XTm1NryYsUHXWsDyeYoFMm4iUoshWM/
OahZ4tuinpVu32EvWpnmjVj49SYRIceI36pc2sZjMHo5oO1J60TUOksgiFjp2Wrg904jVp5ZkEur
k1Y7ot6mXtG2mlvxL0hC+CSpSeY2SNS5ckuPqS/BUrdw2Ky0aL04NWK36skb2wzzY3OWq30wo01S
aNJuLMLQrrlDwSr3ratJ2GYm/n7svQpl5qeyUQ+YWuFvGlZ4V6s/okbod/5CtOmHyHQzCV9Dy9dC
N0+m3okEPA3GR1/tXJxaA69XrEcRImQs556U+BhlVZDoxkq2QyPMkUmJDtQIqJeVkrBNkgrb+BxN
0yiIfkSDcaJNMRyVQMT79teSsh50H0uZVhh2Yz0Zh6LK4AB2w4s539ZC758GjrxCtSCNy2Lo+Uam
2VOSv6TzsDPD5E/aDg/KgA5iMXU/jTTjVuMB7iodlcrxj7kQzCamw0nanxmvTNfSrL++VHxjGbZ2
UEx7S8XBEiGbrUjdnwd7oDnNiJ9oqYkvs/47VWLf87Nwq/i8GgsLAQ+qPu6UH0Xf1G2MrFOUH63Y
ScODVDZeWXE7WBPCgoleoojadLcltrO4y+Axq4WYcdKIhIVm7EfT2EdDhA84ArIOUiyu1OUZnPhQ
dAIl6CAmGrdKR9FzmPrvip779lxZpwBepTObDRUmbO1cuZh928Lgukzg4rYTvP1a+Qtz2nSkOnxs
U/lZ8l+6KmJNpb9jpRVsdgY1XNP0Jl9uHTS6kW09WO1W1spxo3cCaC1LdVAyIeVtRUB3g/5kCcNj
JFg3bZk8xFVa4MpT0ffpiq0xKj9SoUNVhM4alNHak3X8qBJZiXg5UTLoUjAXHUIjGZhOtF6m41j3
qduO36FF9/u8t76NdfgHEFniztd9oUcbMK0YXmFq7MhSpPBFFXdstMeSEvCp7qvZjjdNciN3v+Kx
fsUaRXR0WISuGsg2NT8cvgEUbnFQuErUF9yyZVfK6kMpFhqCOoKnpLkEBHgYcNpEGiDR680cSN/T
IqDdODa1M/GC2Ug1XMeprXZRjx7POPwysXbFslPHhzN3+xbkUybnAY7KwVYTXi2/mo9xU4AUrMXa
7YLqKddG7ImkXrdHY8bjJizcuhpB7fYRgj6jgKerPOU7zCYdKeuhn7dliA09j5lyNv+kibBDdjh1
J6tCi8hKZDfQ5sFNDUT/p8BC/NbSARgn9z5eoBvkS+JtiuSks6i6D42Jq/hghY4+hf1B5FlOXUXN
82Tf4oDOSSx7Q1OTx2TibTvmL2IYI7s/RCwlQ3HSZGJhNKaIUmz4pEIh8Mo8/5kK6csQmLETGh08
2tH4mZQZxNbweznlhVd0Gp/cUK99jZpo2GUbKxEqGoJdjoMzfNQyZJaX5T3OkivPZbVp0pTUavyG
m2DgKJMg7JTYnTVUcaV4a4Rm6vZ9jnDsAEY8r2DbdP1ympWUvSTRySH6sDoraPXTsFej+ofik6ah
xFx60oJOBQHlTp2aO/UAVDRJmtodBP1RgNUFqM0ZeyF2Il9C6NcsXUy4d6YYPU95pIEUL2r8XM2t
LwczX7OYHF82aLCY5bEd+9Mo0gEv+sTw+ummNfzplPSPSaR3m0poUTAyf83I9vGotxaDkuo16iSv
zo0bTUxfjFDYW1JSncxK3Yf9pOCXnDJPwPq2AMdMBypzsFMjxFJUWv2Z5ePn3Sapd0tvEonnETKY
kkiCU/SLitj4EHScAd0Qw6dQsBOe5NsqFb6NMY6yZSTj2yZEjwoGGEFeUlWNkAOYc+G7lObbnE0a
0Psz5edePilSpzupIRgsWMDRRrxp2/2QGzuhxRe01cQax+gBVdHC/GPNiGPK2msnNFfIV8PHN5pv
c3cQZA05QU2rnERM6UL338q2U+3ML+Amyy2S9RH+6pJ5pFcob2ttVN1Zj24TpYq2kemwXZ5NvZs9
AbKkMwXpTSFzLigaKFnqNs9J2mMZ3s9ebs44rA142lChvsVxY19Nve51ULJc5Ei36ajfTyUF0soM
DlI1Hrknn9UcY4Wmex1p1EGkeEmFuffQRtmWclk6YdzVTuuHEJdYN4k/WrY0wjjMjUh0khRFeOke
KWNEkwahtZu8YTnq0XKcpG5Vl0BMAeSMnaMsWzgVE9SpmTGOA1bsmD2ZevsaaKiXWwZM59D4PUl1
7Pj+QsOZZCfwfZAqTbARBmQNTMq5Q4foqMWdno4B6UJD36kUtF1VDjtRbStHHbHa1rvmSrL4A6c2
eoVa5EHpr712EPtlDSdOnHI4av5zMEceLaZDVMLp5lPaZdWf8iJ/7KPYcnU2F9r39aHGRmEnpIaG
awoef1L6Zid+4HZCz7jQfUfnjO2yaJdn3LKaDvxKlvzALqwhc4Ic11Nz8Ddm2J5MJboXZuWPZcQ3
SILbpEZXQV0/q2Yp2CL0UTyV27tKYN7E0tW0+nogT2AXpBsrjCIyAgc+f+4OM84wqXqFbGHlTWJe
2UlTSs5o/qh1LJmDtK8cShW/IsW6NgJSJvQYFTeK+n2fTF7kA/ePMzBTKjp7Q0nna8zrF44DZ+gj
3lLivukqpAz9tob21t4hw4oxuBDaclBC5uj3foNDLF2LJ6PKsNsW9W0RyvSpAW+6YY3dgl7WTtfc
9RgGbQDf+5jxjftCTicn6SqULgsEdjThRmhbzv9aOsQdAvKypR7EyI+9SWfR5NFdNlmzEzdXyGaV
Njgsw8lDD2N65KS13ssLDmRDRxiqTf17oDn8uQq9Jr9Tj8qAq4Yv7HOzkKHo19fa0Hy3hCzmJsJZ
2xxuJ6qm5Ry75MOiW7b1SfDnu8loN2EbyghaaL+LEVar2dmJH0u25ZtXFRAZGmg/5DS+lpp0tJVK
OwlB0TttbsVu3Y+bQsObTteEbc6Z7rR6cjDVPMREqDiq/p3KtUy7tC+3QtE6fQDlQYAkS1YmXFmz
vDd8Vuk8Pedi2driJAuuuswE9jKjOvonQ2dms6CBKDFhtmfKWDHHKHHU+4KKONlSrTgoEUtOk4W2
Kj1UemQiMFDslCkcrmfhh8pJ5ZhB8ISm/76kEUfC0WWuNZoO5uSnsXdCpRNsuZ9e9aBh/TZ3luTk
MIxdVfP/JEoT2BpniFWZDgZ1Y++/TCK/eSqFQyFEpaP2MKTG0ZBdSyrv/SFyy/hnnhWT3Shz7y5p
TazH3/Iw3daJ4cblggwgLZ4lUGmIPJA5DO1fS649PVDYbgmY2XI8aq3+ixSMrDVsDsFAs1suJGbT
HL1Btk6j/6CnIOo7NflJV34zivKuMabvaIoUbqhI3zgkFRRCkfWrUsNANiR/KH5aqfJnCksYuJHR
umHLjZNlW3L3Tezr90bZRY7fir6bF+YOCa3ZMbO5RaA+3sW6cGqbWt+FYvGsJA2M6Dyx+5J9DxHp
tyWX3pSGP5KyURwSKRLoNAfqOckchM2DUmQvaRn5jmClG947Mn7uBozQMtnOytC4mf4s9h2NYMqN
YtkPXi4bv5N8uTNLtxiCxukb6aeazPdhWwS2b86v8YuYGpETjv5WNDgbqzIu2F9RixRMFzqT2Fxh
BHtsmqU32uDH5geGU8mJaftt5NJv+jNm2XhSWED7ZuBaRAWDCpPTpBpKiClHg1D8NgPxVaMi5YUx
onKZ33AT8a9NPtaLkTa7TZR+M5En2BRDviuohjlDFqaepP/SzVJkGgvbUIVum6gdzd8MTYaqSAav
J5eVp7ACdJymmyLtuCOXvlrQxK6VtqGjuJMUSSgrUBSRjPBUWMaw6+ZRtc2RaepUYRt1TXYMx6Nv
9MpWboZjoE0W06qNWzUuD4P8EBea5sWA3LhN+mKLDFbiqub8U5sKsuuKfLHMByemYV0N5neFzFeL
AjqhmpehNmLL+q00an+zrL4XhMxOZesw6XLGe4A9qmUC/ZA4vW74Cra8/GVIswGb+mFTmsOrL6il
p2f+lS8msTs0TF5XGUB9BDAANQdrheKhHqlelieaU40+q6Y9oVPiDJEmO71pTV4iR6Oj8LgMo/g2
LtL7PuUsULDacI3WuDfV8SasssdksCTcw4b9ojbOrJ/G2cKMN2hHTIabXZr1p8gqT3IWHGNVu4pL
4aEx8utijn7IxMGzs/QNXkVhJuAh6u+yRI/dpmNvaFF00no0C7XXLAp029Cz14ZcwjGN+R42oxc3
xibmiVjrw28evpzTSfEwmwqd/8T/VQ/Gr9EcdVtOjMeBEzFpi5ZnW+oOOq/u0aIe0EGn3qVyKDht
fNSq5jRoUrizTPZ9pObx3kh0zkuxQFF17jp3ClqX16m8mzXfxkGh2liMD3S13m9iOYC8IKcbpe4V
T55k06kzjVtPOZllZ2xUuj8eeF5nLPubNqi/1XWpOXGka95QYcowZZaDIo/jCyZtfuSoXao3t1Ji
cRE09WwPiO72XDxCWKbOlM8sq1y6VqE4OkUc/OjkKvDyYeBRMcRuSLvJNab+Rc6tX8F3RRkU8na0
dAu/elY7MpxGH26lOu8do7ZcK5v6/SjzmACdKDrUlcGajuIxkKiP9DM2I22i4dWesyLyuL+VZzVF
RPwuSrkzFEoT3NWzrKMx88yCvxKj4ElVxp0ZddfN1O/S/kh9EMxeelUXldOzPcI7IJkFMKJok2d8
79Yda3XLvDucf3fKdI01RqWkrsoToxk9sYNIl1q7etR2V3s1MQM718XNNPt7LFpuKgHr+q6/HSTX
b/R7eZyvsEm6CrTur955ZhTcpQnVXLSSA1uXov08IJBbHEyRgo5eIPJqJr2r681VHVgPWTxsrDF0
G4V7NSsQuh+xkZNjpygS0Y4UigQCb6EkllPHFKxfyOAqW8nfx/J4PeQ8h2WbXemJcuXgxehVc3u0
RvlHW+E1wlPgtlPGYxoYxyLW/1rktuqcedUIAMfMbsGQHcBFHPqh3ydchwo54Wy1NzW2u5N/VxrC
c9Up113a/CEL/KYZ+TEwzBsMJyk0JUhWzcFVNFxZSr+XFZ8XbrgVRAFq+VHhHgQXeOKMm+yyRPQv
EOdrzQAo1lb+bxVRpBGc5VTWxyTG+JyL303HZhOotip2xz7L7iqxOmpB1SM0FPzMCuO7pIa3xSQ9
1OS/czzsSpUXplr0E4pHAmZRvJHxFwzn4VjmwTElSUjqYyht4cPPtl+Y2wxpVHtQSY9kwZQQI4+c
GoF0OxREnawDpFAt+hs0DNSNH2W6p0kc6g2SSB1/R0odHyV/iHfFmNxlVxz5cIeM6aQOd8pcUYHg
AW4U7QHY3mMcSLi5tQUPA64tm+6yT0eBZVRnwi8xEl4HmftUL6kbtBx5s/7aNcopKMZTOFgboVd6
t+6y05BjGSQGimPKwUupygfNl3+MTH6RG7x35Y5beNqEqbGRq/aP0Zv7Oc2PfatuYqJWof+rt7K/
s0gBx0BzXRT4yVo1Qc5XbO0ux0aaP/n/cXZmO24rWdZ+lUbdRzXHIAl09YVIiZJSOToH2zdE2mlz
CM4z+fT9yec0YMtu+68fKKDg4ZhJMiK491prrxW9o1S7qvve5bHoz1JdaYuZbGfdvZYdlisGFVQQ
SYLIa7LcRHqfK+dzsbQ3eikONG6YWbnjZqysD5peHuzBO+SrD1vxNFvDtsjVsHGEuTXLPiRU8E53
9f1kpQaoAPM23UuM7/ImQTsg3JreZ8z2DOteK/Flzd+7yYMy5RZ58wtzatOWEKaAIB1MK0gX8cc0
5QjS3HdGDTI5mveJZ0fXjdFsM3d4nmV8WuRdMdanOKHkT2WujrkdzmvB6esWz2uEwZVZYa/R0hRm
ZREUkesnGL/5Jl0W+SqhayKY88p7Q4nnsQvsMWyW+s4t4mjTVaax7wGUUkv76g2Ss7ixX9rcc7ZF
A6JbDcR/5ABBbQQK487vB7ph3e3oyvHN2mjtVG7jpSv8xKONsst6P+heu4tX6k/6xJ3KFsyDOdg6
HR7apb6uGhl2rDXp2sHYDAxxVqt9WGf9QOAP8HDrMON+/hSYzY2odR4w/Zyfpy+ysfczJUFQddND
XQy7Sgcu6qpl/KiiV6aHYx+N1j0+YxrJR/amHOlPupxqDFgn7zPfAY/0zGpr5AaDgAzVzzaZN55i
iAlfPIaCd6k1Ag+0SAwoagrfnI2nrvBuyoHmM4LbNZwrJryBe7v+cyvZZjF2yLF1HuKp5OB7czFs
+Y45wdASzhgJuw+qpUx20bxwpSH+JNcOWD2tAIl4/Wh9+NGqqvTLsn7TVfsxA7rd8+XYDi0WPh5H
/F0uujhIy+w1M7s7KekBlPlYNzZdqAbGXXhLe2gy/PbKZbrWzt67Nt1QGtu3XdWWV/R6WEjQy2Mq
kqQ3jFafP+ipPw71dG27lRtoih8lLoxin7RdfH4dN8Wsbuy8cH2R1yDLSRRgnbb4U0+mbGnbKhh1
fbnVG9vbYy3+loLJxWuT7dqOL3Fr95/MCQx1TG2gpK7+nHeDGaaRGWRrc+wotu/qkc075NpHo00/
VcXIaNAMCGxk3lvR2LtGDybNLX3ZcmYISVPnghNNedTeCIvquWDULDOoa7use1s0/bHrOLkiKY9V
6apAk2O8yRVWnDqOCT2SOXBJGow84xtid3O0ySUP1W4Huc1TDrAyiv0eY81Alaa3aaJI32blNpLZ
NRXa12w8t9BqlVh+AORF0bQGWbGg/K7bLCA5o9iCV/OOaGsVAEXYFDIl6RrvOi1tg7oCNJkU6P9M
ZqafGGa+9eZV+pFLkWuOT5VKrHvBAq/X5spa4hvhRPX53jFtV5rAQhefVwkwJEBlwsnkG9HUYyiQ
a/lNX0ranWKT9Lrc5bF8jW18F71o2eV1/You2jcJXPXXxRw3aWp9GST6wXo9T8akCcRHZWAkaqxb
u04fq7XM99VQL9hdj9joEP1WLWeik7kIs2NFDvmwtVT8uckSbWvKfuc1NLJd5KxBmpk06/MneU45
NBi63ZYDPgipZfreqDAddoE+ZMZR2ljxrVukoVZnxo7txeJcwMjstnN9JZbFp222aUaWN6+MHao3
eciNSKcRpytUjjoALd8kEAAAHi1JDyphoAxXdHLfgzIZ3vAiulZNcjs1FJrTUB4wAmxO61Afu3pC
75L3TZCbtDjV2t50FmI98qes7SDdU2MmJzfTbhUW6JuuVTeFrTV+5qC10LEF7NjUQD8hD8jQ8eEw
9kWlop2kIWQ2kwcwizja9U1+ZzbTTVVjf9kqCApOeDpZEQVjop1AVYJ2rl+YxTsaSRYsWqyda21v
X+v30a2WumTEObgM57xA6Kj6URauGeQ1maAUkKfKVp/jwXX3kxfiMLdspHefNt24MbX0g1BUL1hi
p1GR+k7T+kzNVEc7XY9R3zR+Osoh6HN9POJuo/ZKmPGtvsoHEhZS2jNmagGT9EPnpPe9Z00+C2bT
oesO3ORjGpU3lZiWU6VfKbd0b2Icq0iocTckD4La1sQM6Ysb2B4ud55R3Qhp9xuvGvOtcS5VXXJ+
0yjFfgNW03fI4231tgmHAbcrJ6U9bmND9+0B5miUATN27/Q0gQlbluMMVlqDqm6S9FrvUTPgAbOt
Ul1dM7mxV5qSVwt7r5loo9MG1NsB/PdXymhbtNoZO7vrEnXqrHziP9u5cbCiEAq1ssWZoV0SOr1m
DjNBkl0zsk+HRNzbJnt1LA2TAlfsRq9Vvj1CpibKfh06bzwW6zhwQ69MxrKp+Qf2hdbuicga/Uhb
YPlmfiSzeO+JhWGmxQrG9UXzXOUXcWuA2Dp7S5gQBSziTTPnt0XdG3yijCaYjdeVTu7cGnxRvZzJ
JcyTDZPer5ps6Xi84Q5DSMKFpwotQgNCOq/qzU3mpzo9n+QUgeqs9M/4/s6tXfszJo5tRilu9/UH
ThQBZBB7W5l640YfMMrpanhe1eh+pqZdbznD9TgUW92GJMkxOpqPfT0TvaSs94qJ23BddW+z4vlZ
FYu2mbP21qtgH9IueVNmKsKeDqwtsi+NUUbHqD0g8hVscocmz4L8WBcSyPVY3GRFS6j8Etfh5CZP
scPYlz2a7m6ote2yWA+L7Ec+x4VHG27souTcnGWOC2nofkTxQXMXsZSqJdE2kaNOJBfUOyhJMN/2
eiD0kmDAgo6Ujn1TlAhf1savgRJ8u8Q+NWbSLNGhv+PRwsFH51FOLg6yDr9Rv8c1BEqjA/c1aSKH
XuuOWdt/LntQk+KcDdDU3VMaaWAyeoztvYU79jDOepBQaMEYw1OOsimuYhiKosu3S9nrxMsP9sZM
aAVYs75QFmuhpruJAebt9t7UDZCO5oOH/+hzK4ZHN8GVb4iKXTpQPCWpJQKzPLPV7N59NERHVh3x
TUUp+boqv4w4DYYaSkLLu5BgLpISC8EggRT6Dk4a7kCjV2W41N0ZY/KuFeIoK11ea7X1pU4ThHIY
H23yJT5mafnOjTEvaAz345iDzLr2WG7riOGVpu19MooUoJLzoaOAndzqccyjW1unK5rcJyODpLSW
J88abpdSPTiJR1m3K4xp3PIIthpxHFBRHPyiYq4q99abqAm8Wj7EzqfFtQsIGDpkkaYPioKzaIBP
oFI4L6Y7z9um5IARi1UwhuGsO6cy+Dg7w+eqcw4irZ6U6z6LEqAcBvip7serYcWwNe8fxqK6Lioi
JLxk33TltWHk2zgtPtdy/Fp17duiNx+Apze9XN8ZoPabWIBpWXJtggbIdYz1/Do2gQZr2wr6uor8
bBriLc5qNG50GdQE/aZpOM11KLQkt8ANWwKAzTx7zqLyXmnx87zWe1xIr6YWI03VTXLT6Q9Zgwi+
K/BPyRfvi8N7NRZ6UKKzEiuiNysaLRybG2BVFL2Lti8kNfg8C4OvM8kOVUPKydjLCaKlhY4vahpH
qfapM5wIknQPvqfKCkwGX3UcOJxDgt+0b+SmsU20cd50aZI+dg3DzNAuR7MYva3pQJ4XIFO3egnZ
W4na9dN56a+6BC2glvQ3UUelSfSbi0HZCN7lqHQbJz1OLJk8Obn1qFWq2Bd8+hhhqcWuX1LvJtYk
SRf0PuhlbuTU+EXfT8cSVjLsh+UxXy37hgMiNGVWHoa4KDe2F0W71DszcO4wb4ti7Q6ZqndmqVkA
tZTieEQspyxt19BO+jMbqMlrR3vCzazQl5B82hdnoU7qnMgKwHMfYInWnbbaGztarT2pGBuK0m7n
FRQXa9KG8zBe5WndEG6rPaiEPn5ypgcnTYegtNuIVdnimyc1Al7Irh2GsIsgAoHv4akm4BYid3vE
KzTl9A4zyykdTLGpW/GaORKW1kw+GBRHDm7JIO3snh6eMKG2dGtJ0ERrmcE4U6GaRYkUgZ0Z5NS/
/ozQZWtY3UsbiZHeH3gvVTGCkjZXu9gd3nuKIvDMTel9Wt4tFZL2sXw3aOmh6Uy+zAzWhrOulVde
Mq9MvKbnqGAeWMKXxHcG2wtl1Adwp2Ob72RqxI9x3L94uhGH2WShb3PH+ypdY8Ci+RFSBhgGAsEt
1a5IBpQ6eWXvZZ6eJpIf9m4plyujmV1Q7Tocu7h4ruIvgkm845DmFBlrE+pTSYc7WcgI6mmkhV6B
YL1kO4IP+M1kGfSzmMZJ/r2N5g7N3l3yw9wW25Yv9sGNjZ0TDU5gC8dP3N7etaI+xHPU7COPkrUd
zIc6r3d55/SnCZu1Te0kyBYQcAGnoyrCJzHaxgpmr52b2yhjprnplvXGHKp5w7iucdWvfE2zQS8O
sdRDM2MqgvSkkxtPb9kEnyZWLUzwBEGod5YIMSWpC1CXFnC2Kqb5aq7qR60DjbKB3455lPmejFFQ
LTnIGaGhYkoEIpkk2+XrQZmmONTlsx3NT1PkPZkDeSqoRPlOmt5DXOt8vI3I9ifZg2iRl4quXFwP
1A55xmhT7GRJEFMl75VMb4CxxxC1c+kTQub4WQyXVLdJvbNXVK05xURhZFeGXsTXBdMmewuW9ZSN
znqKRxRa6PwFzKNaj2PF1z+15lMdE+QiowFYqoMxd0ot2WhT4W6ZdHpfDOCPWdavSNLu5nM5q3dd
uzXN5WlqISCipn9nmF9ky3ggthCV7yHW3KMvzjclzuK5JZ6VYKZ2aMEV52j5oIo82rKvhl02xc8S
FSRwSaqd8oaerOCzD16791hte/1FOO5zF8tsD9or2P4g1IORHsY4dxFC6UAYoD4L3LPIXGPXsv0p
/GVYJ8io82ZEZjTZd3Zc7lLbw80pVhYgShBFoxEQ4j74srjlgMBdauIHF5Ht+FoDPN3YFLBjVPpF
2k9QUvqV05QDaGp+o8lo04y9s101eegHvnBQ1FQW7gKgLBDradWd02inaCpfZ73bmos8zLAMRMnu
F9fp9pV7MqkIEV91rwS0oDdIzNdY58vcjGKrN+5xNii4z5VhJrIXx35hkhCUyj5hdjQfzRqHwLEp
dllMBeqdZSeG3WmB7SSfjIQGsszjUCuGJ4uOsgYHN6v4zhUzNsAT+1Xv7rXW3UoHqQNu63aXd4GX
hpZOrhemqUj37TE7xnyck7I24QNbjCPy6qkjJ6fHhhFXYXMA9XO9IIfF1yrh4fJk78dhPuTO+4yT
oUljPiM8QlZNUK0aU/fYgh88OqhVoP0zUrvws7GFnHYXGOTkvVfw8TIsWAm7n91AZdgnQzWGyTKF
ERI3P0nFEMhq2U4tOJdV+bFK8VUV+geq/tqfIvOrlpduGDvqNpkBeMpljQ+ZaJYt4ewfgeJKPcNV
T6pA9kaIYgdz+5IVqqXAemuNNGyMPX/WBPCXDYS3rgAY2QJ9qrLhGKvTtCz2u0gtN+0y7Wm9KGKy
W4Q3cdBW2q2pIcHBeOiI4SY4da+2bdTdQRNRLNa2DSnVh0JBpdveEiyz+JRDYCD94QcYltNiRdgN
5S6BLHr5tTfthxGbAj2zEMIhnAi6JT4ludfvhl6FhtaUB5MY+I3F8ZDIF93Ou+dEAyNVFZuCKQLK
CeMoWzvE259CtMzdIHFvujZPr3OY3mDU1ut5hOMtuj7aN+lWeJGfuupgYsvkJ4Mnea+OCFvLefEc
VgE279eyzMTGThJ7r/rkqFIIY1m6SFLqugg5fu60uHI3K7Xf6iJAySknCmaVjl6rl0EFjEp52jUI
ntp0N6QCGQzUiDuWV0VdHfmvVEV3rpu4AXaLuE+oKHw5zkfX856Lc906ZBadpBpfPY+qaVBwc6j4
NkaRvDAwVIdai1fLJDoSTExGvNN5p3f6rUic8TChHESJLa4a8BIKj/pmmDOaDj+aVX6cVfbq5hly
hYxG16zMCI4tey48le6dfmaZcQRohaXtElfeRB5aB70AbjEsfImFjB+pi2u/MDtI4h4hQNOvG0sm
V42RvGm1k6IhrMLUeM6d6FpPJrzkGtdE/dA8LKN2m3Oi7uCmjyawlK880W0d7RgN0gh6zRv9lWQu
TiGrDFhab72CyKXDf60i9b5NTXtLsThALFAqpZ2jBwQuhqPwjG22IiHzYGE9Rra3JNJD9NQLpmiR
yRQrfTV6jZsapBBBA1hu7UGvFSAEpRbfy8LJwrI1uiDt0yemJuKX1C0fNPzNuCl/GKd5p/VmFXpy
qAEYee104lt75mhykzJiiBHWszOTmepm+qDaJtkkuWb7vPycDsmegoWK0B8rdlmlhAoTb9wWXuyr
olpPkcG5YqKCo6e8olTpN0SJDoE3jb6d1+NVF/lFjSStXpbr3lLjzoOxsJdIoyoH4NZjGc6Tt8UB
F7kNNIEa+sCI2Gu1Dk1dRYm9tSoJYUNiCzGKfCmm2r4pnCEPiL/MfM3MoTJmZhqSpA7yHt+JPHuv
n4XGHZIpaQ/7dYyusaEhxyaNb72inv1FUjTWEao6lc12oFvVaymiBSdN2AV8Y7ZF60I1cfxNUjxY
zjginTHfqRXFmDUz1FCrUe5FUV3pSQv7x0kb1fJKpsmHJWrqYI6mj/mapv6gEJnOiQ82n/ocBvdW
fKPFUBvl7N2PktI2nwzUahrS7daMUb552U7EfVhHz2VSNCcnBSExx/xWDZXmpzrkGohJqqy7unc/
Vcq6hn1HGMAcNB4KaHAXhRwqK0QINa9CLKxQlzUG+IO5nY3qsQVjR8VUApGyljb5oCF5WOLHYYlo
jPXYQgqDCYTU27Dy9DtrmOEc4iW9soohe4hlfV+bqIfjVIW5IPlk7EV9U2m9AbsALIG7wkdG+pYg
9TxEPw7YAX6venw99tlhqZf3tj68YkKNKsNNjkBor12zWMeqTR/5/0NRNfOHMvnqNcgY8tz5YFbu
ujE7l6XqdRMl7vC4onrUkTxYygh7ba6p2I1wLSX6ZB486syN09eC6GGgYGUyvlpkrD7e0IjgbjPr
dljKZOcSJ5Ik5b5dz4KmVnw1TAXfRsFj4ETY5KzRlQE9Ou7FxjYoqgJHn996oixnkqh9pj2/Ur5+
iNwcAR14N9MjPNcVPsw9Mk2/X0zxkKNd4SDAIbPJJlQ8E1wUnuJYwkAjFdG7suT8zoQRoL94E2Ox
s2IQLi1jZ53ber22Dm3RbM3ZQz08Rs0GTAVL29bbE6zLoY9QurJMcVwItyQHe9wIJD52MjyJfEWu
pmc52ogkCfKilfc5TKTADBxapr9d8bNOmIuDg/cQVcf0wStekOjpefO4CRZLunKyU2UU/cCOSng2
nWuM4WScE9DK/CpS8g5/G20bx0W+i4bi2ip7D6mteJJ5sxuk4CBcxmCd0IGCfhjIWkq/8ow8kDMn
IY9Ib5HJmEbdMR6BZNBtOMJjuzlVTvwVa0osozztvRDazsVFOpir7g3DkJ1ySKTodOfjWr2K2n5z
NOqwooTTmbR1b+J/SB3f3hVy/Fi19m1PSLvvjNUDMX68X8/dZWeFyIJEgFS3bAu82ZP8uB+Kp37U
+IwnG6+P0SvwZDd2hrK2W4bPcWvHaAzHNWysL/mseMpot/mNTXKWN1sr4J/XTFSYmNQV+ED5DLv7
5+PJHuqvqYxuIlkve2MlYqVTw52VVubBHRykB3H9fEZ8uikPioThpWbdTwm612hU77pV1HBv5seI
f3HyzKfJNdRuziA+vLJbNqXOV1KVyAw8K91azswjk/ZB0UdwqxQ57uw+Rlm71dbkOqarnyoU+Xqd
Uk+azp7gsI1mHVi5NdK4FQNF2b4uFZzPOvcHU0evD9047gs9/igmpiHQAEB0mZ8iNX8c0QhkVa35
tjKvsqZ9i6quww9E30D/6FdZrj8hNnCIMsifEjFXW1vMRzQAKeFDsN8iklCX+XK07PWl11W8G3Vt
37aafePOy0HmguYuTh9ce3j20GUFSnhgBWNah6obwnZCqdguQu2UgkVVIpX+4C23PdycKRhdVxEQ
tZoFOgh2e5PIeyOvtNBRXrNvjcbBW9tAX2+hXKyTYg4qNnTVISpEY6rtY0bQWQJEq3bZB9J5bmqw
mo1VyE9Wr9N61OkXi4jI0UztsCsovtypoYdYH1PdTa7RiII11tb16OwnXTwWFVR1pD3gHJlszSHb
xRkFTB0zVNPRts6AbFCEV21XN5C8YEKjFsZGfehRgS4jkvMFr4yiX/ZRcTNX5SN2YJ9rQ3pHyWKp
+H27iO09dOO53dau+g5Q2TA/TswzBcPgvQhtzXbMA/Exg3eyU3HDG0CSbq4h1XkDSbK8OgwAF/P8
0QMqQsODHtS256Cz5SkWyKmTwnk1lvFoCcc4arOLp5vw5n06aZ9qq6KKXLx4lyx2aAkvI4Tqo0EI
2Q53gZd0SYHqVOMzBrkc0jgJVux2QMKmiI3rmgnd3rQekzrTdqVgHlhBA+2itrmrbOfh3x+ze6wK
/vdf59G8zxU1FFfs//u/fvjVdfq5rbrqa3/5t374j7r//vbH8ZfqPNX2wy+2ZZ/2qGC+tMvDl27I
/7rA33/z//UP/56Te1zqL//6x2e4/f78rzEqWn4/LScZfPvPbz//3//8D+N10P11f/nXv7x2/b/+
YUpm6wwXHyZLx0BWd5ld+2u2zrD+KT2bpLpz7B+73GYc8u/ZOlP/p3QIYXXxp8efyjubX/w9W2fo
/8TOQTddR3cIaTH5wf73x7r7a+CWB8Zj5sf8+9f/UQ7FXZWWffevf5zHRP/6W4c3fmUwPgpogiEN
hnB4uDjnP/9u5nmMNDs2TRn7MxiLO5uQe/mxpjJlsMj3vC787qn84nI/Tq3+fTmsacijwm0AxPPH
y9XkTSXt6sT+UBtXiZGFRfQnc4YLJ6P/vYbEiPCbm9ClpZ4ExgZrdwkKDbLDii+NEciv+Fzt083t
vPlChbMZ5Od2c+QGD7+/vYt52W/XJgEEj0deHXOz3wwGv3ucSVwPy3wm1p36Q9Ld0lbQi9ZXUfzU
xDex1bLp7nOB+B3R5h8ufTbu++FNuoyZsIhw2nOwwbhM5lYK6GsRXFqUt2N/n5TmsdLVjT5ae4TQ
JwP5jCs/5sb6B2OHH2d2uWW8CxlBZjqLvAbMYy9mdmUTycmdDEXGXOFC6yTmNhIdtLkxmH/wHPjR
yeSvS+E2hIGEyz4yLr3l09FGvjNwKdwHPtmZaZ50lTyl2nxfx/lTy1TgQ1dk6g9P9hdXPdtaep6L
e4uuGxdrVpvHxqlS8jWqNUaUMenGJz563ZY2+TAp5ry9ozU54vPv3+dPO4VIOsP2LFhdw8G+5eKx
Nri2NGqJ6bsoekofsrr6zPxRbO1+f52Lydrz62PZGBKpnI7r8qXf+9pOTE6SE4usiikIQ9G8wK4A
meNJ8IcH+fMtYRdhkkFAVA75Az+tlCyxnLqBkQViBGJ6TZKvv7+XX1+ALAqTKIezk9iPpwuYdGtG
AmY6Q69Q5hWxpm3xJ9Orn9c7d4Gj+9lul6Hkywc2aG6aa4PJpEYuqcPTClRHzunGMaAef38/Px3O
GD5almt88yRFbXFxP9D1rrUOUPIx44wgjqsYaCseIjMhOMT+azT+//wS/OrhWfimMF1tsBQu7ZYc
UeLFXVNNT7H9js3+EI3y315r5/hQbHqYaTqnA17cD6UtJPfM+zHjSVz3pugUNfgA4Gumc77LkOX8
VYj8nzf1i5dlyLPpBGY6fMa0i71bCJ3gzPP0Ixn3TFCegaz0G0L4+xf18xEB1ofvC9v0bNlz+Vnr
tVrvu7RXEA45MKHZDzochRTWq+4RIYh12WwfGotxNdeCXfj9xX+xSkyDQXvMSAkwYWP9uOqlE1sY
LaJBW5d3Qj0K+T73jfvFfPr9ZX4+KGy8IOxz9hSx4yz+Hy+jewS2qdlUPhYNEDMqM0EoRdWNn0HY
WmMTZ0jt/rBgzv/mj9802vlz2i21kGtQ//94zaLuDG0ZOtBaJICLVr3qrtcfiml5RR9c3Rdx3u2l
k/0pVfAXq8bE7J8lo1F9/WTK6+R4nI2ZrqB20GTrDMinsNGEnv/Bb/gXW47j3SKh7JxR9tP+ntO6
WzUNHlytZ8OBvoiYvajc6A+b4PIykkKEf984f8QwfbgsSjJdIPQAvPTrJRa3tKdExoEGHP699XF5
lfNP8V3ps6oKF6Dy3FlXzAwRqYp+tVrllTGazRZkZPjD2rh8SZfXO//5d9eL+6kzx5G7ipJrS79a
m2ejeff7W/rlJYDAMTmk3P7Js6oeagsRCpdAL71AXRdEWnpAO7+/yuUi50Yswq7YV+d8bA77H2/E
UGpQWYk2hqje6UQVNzHUE0dfp0Lpp7WYQK3H3DqMjI5VTGjH/16SmGN8uz4J7vhuIvD56S7nfNHL
zl0UEsQk1IdY7PQcIs4t4dYzr/qD/e3lUfnX1UxKY1IADRwdf7xb156wVWM4BZFeO5MwmSFonY0y
eSmHYUJrM88nKWV+XWfL8vH3D/oXrxPOm/QyTkMdTOtixdirRbdhTTzouHA+IUkdw3ouiz35ocPr
7y/1iy33w6XOh+l3izNb2gJHBQ7LtTLey8XbNcufjM5++SC/u5uLB4mJyZRMK8XwFHvuCfHGwmz7
cN9Bv+JmsqlLCxgvFX8oSX55Y9/6T+ofauGLqwKI97Yw0QUa0aQDALq4fwA2/WGR/LQl+MagA9dp
Kc536Fw8Pu+sgROZQTg9YNImSqsX2TGKElnuPi6TW+wMH8chCVfH/sMhpl92UVTAbAipgc5iRIsV
zsWLa7q8jYEFfeqUp2l0rpa5eqpm4wumB4885KeO73ePRKrw8pffr5mflufFpS+Wp0uOg8b0Xwt4
C7+IVKL8nCIA+/1F9J9e4MVVLh5tOg3KEhbqYZApf43SndDLMDHcV08CfFec30uhhxYSHE+mR9FF
h0QxjxDbytrkpJT//sc5L5fvP/DfHreDdYBNI0J2xsVyktM8Gn3PizZHhMi4XuDAeWzT8mSm6jho
6tPvL/erR3ze+uTccA7Jy6yMpoudwTw797iyPqWYgDQegS7Gn1xYf7mKyDn5ZlzqEqV5YbLvmcKK
xpRXGRvZl8me7zLlHaEVQzx/sIyZehOazkX46TF1Tk/5+7v81UN1LPBh4xwLYVxWTSp1pmHq9cZf
E2KCH2Ovs6odsrFmveuBeKKH3DJBI+d8rO2H31/6F6uLTYMLBPWaxTF7WYuuelZXPdP99uyedKP4
ihj1D+/wp3OPHvUcIGs7wABgZxefyypLi8qYtRathPeYaR7DPmrbMWzZtfpzzIRTD7/4/3FX313S
+PFQKGxrjWw0cH5fuCiUVXNciz/VGud9d7ETfritiyc3u1ZCn76er9F/xE/5fjiT5RK3K0P8CSLj
NP3phKWrNCk2gIpMgKrLncDtuNDCyA9atGa+bAzcXZpUW9B3Wtro3DKjzjS50HjAu35eV22b11Iw
emtMaNkALScMWjpEGQgI9cbzgjGWzELNEr+DB7sRn4bGOjb50GwNVO9vlanQ7rH79m2hO9cyMh30
Fg4kL6LVreWhCe2RoVyZ7pkFa823QixyU8nltbTqp2Ge36lKC7jsBzm6YW29RetjgR/OskzbxSqv
8wWjRKYuCnwFRW3cq+kkUGp4n2TXbGfU9VgDXM1CbS2CAjcZs5l1G9p2HTT25BsV0sTWC9dsH5tP
jbH4dqHC0cZoy6muurHbl614Kqx3+ljup6g9WjjU2Tqot8NY1cHOkJxp5bE09fukRYRhiZ3LPB7U
N6NwTtAZRYBscDuk1a6aTcuvztKxBEctq5E3lZvsI+d5KNfTYlcIajq/nhhZWs6WPnahbZwzM2zb
5wFNs/MBoh6jvtgT4rGxoe60LGU81/FJ9Avjtd0s3XhTdnsDQy87euzl51Qku6nMnoRw5KHq5s/e
bH+2wSusOb0v3DkUCLtSy9jbKx+buG1PDnIpM3VCnBDeqbR/wXT0YDCbYzHebIwfTIx2z06KDnPP
FsenQzCngJFmeiSU2hh6jGwQz+ZLDRm8VJvZmk5m/TUTyOu8mi6KIC/LK+4ns8dIw/IR1tKRl2TX
PEVJf2yMwW+Ymoj05VofGFFjWiE/oIxm2KNm2rmHf2MPek/J2fDnYUJsgF6rufbkcTD3JveQ4U2t
lxuD+ScUpQPcfHZTRL7RvCYYtDCJmCwMam7SBeJ9A5WWiz0qqEFY285iSqVgKKMKI3S4I+PWffxS
pm9zficy4oI2fBb1/+HoPJYjN7Yg+kWIgDfbhmnv2WySGwQ5M4S3Bf/1Oq0ILSS90aNpoOqazJPW
uOoVVrqFvNOL2pVLnHcgbWLjRW95StnwtCCa1YihiP7xbDgbtnNoQ1dGe5euHXb6mA/07RTtFvGG
sXuVop2Tp1VJ1ob+Fkk5QuZ4NYiPSr5OBqYwHMP6L1scbHvYicVO51mw0Zkd8j7camn8KKCtTMZx
kS66s+nqW8guGiSAMVTIMC9Wf8uXc485cEolmHiOG0cxwoEBhdh01Exjp5rSVlMf6fS7mP0qzZuV
ovws9TYPF+AGazXuXmJwtxjfa+OeDR/DHBimbzmlPyUPJJSBnh119bHoj2rciml6M+LztGwpLkzL
Ax6xzG8tbqFYRmcGsC/ajrQWTvsUPcXdYK/UsN8p0XBWYMGhRBcIXdNVihyaVf2IF7uYt3nyGUJM
lxd0Q1s53dkdW3HU8eED63ls/1jqfdS+JQVMG6Br3Fh2qRNTsGFuIJxn1Qd8fVz2k31WENz17cHs
By9mCm/wT/Ihro2g55OxuVXgoBlbAyUhQXhpkOpvsKaMNyRgefyNLMVwjkV3mtQdjYvWZNhYGMoV
3mQcdMG6dfgnjz06/JANm+KEfxSnPzfG/K+sSaKQ7fdU6QgeqLCt6eMS5FhB6WJ9EEPDZaa09llO
lutQxs3Yad3/8AXctwLOXn+akcsJzURtRJI55pfBzl3D4s1NcL5Pwzy9PHjr0Yo3fWa894vuwizc
GXCJQFGEV0eqzkXenNWcNw4mznVRWxa2zml4qavVhJj01zdsxua66azdWM47DetVFpsPE78MRpON
mFXFVSe29hNqSnwqYSUF7dB+6zVBZ7mx40DZJlKzShUgA4YfFdNWlM4mFacqRNXVb3N72YFAUfnk
q2WHWUnHbznhZ3tjsBM5GB95J5SbZQd2fxjjjYVkW0dFrLFbH4Lcwe2zlsd9GAeoIYzvDAn0dZoS
n713GW/K8KoWHNPAgrs/iuBhyrCTH8vM555IjKvdvre9K3Wb7BtPxFw8BBEXTF6YML28Haxcqc+Q
GpirHC3mtNEntxFuGZ2wpfOo2dVGEsjF920V9DH28BJZHooiCbl4Ma8jrQts+9NM8h9k5HdjHE7R
8K/j26ipoIcIA51orgqOVTUs1iNbdK2rarfFTmuMquOJyQikCstpbCcfdSFQmMr3TkcaiZcnwQJj
sE7n6oqHB3IntZt9PR02doGOszlWI6iX9yz7DJWrgLw0/a2rdWaunWHT4Y18HXYXEFwJh6M0nIfx
wfLfwFVW6hmAxgQLy1MYGwzMTv63YAIBhk7K/vbOVR/+hDF2rPStjXcTTpRon0GFVPZ5iTAa35GU
fEb2h4ajEdpJinxjbHk8fyHSzPavCTVG97nRXurgoIGEET1ZNwDkvpFDpmsnSdxrRDZG6EZGgCcX
G3c+/rKMJGcX/EhzcaJnPaEyXGQED++jctKdFtV3tKe7RRNrA8RSfEfnkpTE8FaW5MbVBo/8YGU/
OWpqMZZem+CET8Hw1mrt9Sw2mkY7jinAluEdUa/XJ+LTjG4kjK+i3jpaNqJ7iWq9+UQljkI49DoI
XOm8sWRAkMuuGpt1Xp21apuhCka0qppoZTA7ddXdQHQoM8pg5/sAXvmuGtFpnJSbqexl51tWzpp+
nDsLtJGxURxoAPWjwdbZl7UnmbAsxhiHU/pg831JVWefOsV2nq9dxzmOOXDmU3mgLDq1lYUlU7nr
skUii/I1YupKusWf256jFXH1YnHSoiVtvgt1Q+AZIvNTOd+nl15UOzeKcPWk8Idqh5bVHZn75y9K
GF7GIv87IElAlMxzpaERPoroM5c3FkLXPKhDaHmNV/RURcVdlxCqjElgNV9iOSn1Y9SQxH6HBZwP
8E2Jagb1iNta4hxJqxPkzY05QM8xfix58UfJ4YNPfEqhrvgI+5/WGA4siGEiHhYERNJ9DD8dBhsz
dIZ+ar2qWlYzcQ2zrJ+LBVL3MEWbxVa2c1ZdTUyTqTIFkkV1VYw45jmEFm09xscsRJA54DvSxLnK
p00WceHU9SaNR85zcBlZtk70CvaAce9FGEgLMiQWIp4MnJOiKPxqce54UtHgWMm8sVC2vWx646tW
4TdWUSLAZ+3U7azs9E72svFbG5GwJ8keC/0a9I1r1BwQs+IrerOL5+yuocHU+sFvi3xbAHM0Fwvj
KwAcpri3WH+3G0hsQOj6LFDQ5uNhOyRWdGvtcT2aOJrjj5znsN4vueHNknPoCj2YE/UoheO6j+Vt
hDksMbdAFaSXWLdC2CXEV1pdo9F65jEGseaes+br59cl0Pl4F3q8kJQTq9H40GLCVfvMxauDPB0x
4iRs6EYJ58ojHpagksSDeNRAleXvcgT3AH4Kd0eHz039VrUgtppbbEd+QjlqZN2eGfAul096/ZZb
aF37eJsh21/JztLjUkSv3JRe6CAT1fPhyyZEBjG/cpvH76Htt71+kENf47aTZl3BkUQnhghnoqah
oVgkvjMoEkE9hLPPaMZ860dudYjmId78pQwyhDN8zC+E19Tad3ZPAzFKbXk0Mmwb6AAbPJW5cx6s
otpBx53XRWfty1Tby1WiohJ2Rh+UQLGyjMIz8Bfjucc/3ap3eZGPdtqZHpR/L5l1QBUwuugaArWN
3us5d1P75QQu36HQoASUzxXC67KFopVJF9HlJ+yPnV85pv1uJ864yVgzqz2a6YrwP/UwKTwglnTm
MeRF7NSdNdnHoVZfkGLAJ9MFW7nb2umhxW0flUAliSQHPZHqGKWCLnkfxa6cjumk0uQECcw+onML
rkc0U45Kj6Sw7y1ZF6Xw3zAuZbX+DJX4zZ5fkufMa7XL1CNcRpPexQ/SqPgE8P9Czlhqi36uugGk
vLfi2zD+VfUmzIdDNEU+ZighSkQOlofZdNUjwhisx4SSuEYBFxbCNV/icXSmko0Jw8Znpa3QJbEX
rMHh0n4486rgeZqdjWYOXDl0i7X6Ab1sDZ0ZvaP6xiv7LPI2iFMZ5bbjXB2nJOZap3YZVpD8f9p4
8E24vnI5uW247jFuV6AHYinyW7s69zIGNW5eyfwqjTEQ6XFW4BdloTsz8Jcy22v7gz1+Fcj/qolq
RbpoVuthTT+mxvtLdT8MTMQqwzNDLmA6k5D+IHHuFTr1ujsUprmp5d4rGnOnlIc549o7Txmizvai
IRHFg3A2iJySGMVJ7R9C2PaO6LdJwkC3i/y4oneJo60ODbNAA4xzl3aG0bVp3iXQDC5UxMAacqxl
Wfs9LdKPgopYakj7pPN2C71Z4y5YTQY+FQMPYcYTEELEnpZLaPKZ4Ch6a8v5N8IhoT8cUMzZXrUv
zgz+mDvSMA4l8thG/K2pY1VKMZ4I24zPSmSssLbunNqvOCqyrA1q64h5VjWT9euan6N7md8qXd7w
OYz4FlKwPS/GIOfkSP+KJy0/m9GHrn5AgzajyxBdVfbaaTKslz76E6IITij/Cnx+edR6iGXi9jgh
cstphpt8bdWJV5aAs9cp6LUUWbCtkrLReaXduJBE3E561VPHCRV/EZ2ydjuZAYJwejG92CQd5iZU
+C+x0zM3unUD/MBBB4zUFSDxqhQHAyhL/jZa7uBsFQpUrYFQR8Pfb4dw8Dtlk4bLOrem72KJFR8i
TU23KPxMUtdS8UHXUMFc63aDvhbEcGF/EG5THmfr78STRbyaF7bXIQ591ebX9Fu3C7iQZKWZJFoL
3Y9qw22jGawKlKl4F/cXjMWptB1MujLa1pJ/n8tm4ACwtPYhQkrOOhscbOSG82MB4hHHf4GyNgqb
vlMYfizSX2U4qzMehLU1B2N+wlsOq+ob8OZKTFDF/koVMIKTRmsqLWBwXNAXK4vSdtrDy9s68c5u
L3J46pB1i5l6fLh1/VOiCGZRg7Wr2CPEuqU1YnvVLelYSyY8L3xH8z6a8k4Crxq+bFfJP6m4jwxj
cmfeZd2m7b9x0tdzvwrhhqpvrcz5Sa5UCI4x/JpNWMot8hrQWQbfTSxe9yMwMo4vYw5k6Ct57NbV
8PIuu8nyYJCyAAAAQbJKpNlFlHkslXbXSbsEcf7SvAk0s8vovvbx8R3e+5J9GzTv0Yu1lb0wml4Z
ikBCLZrSITl05rrCZetFUWCM13S+jLwno72fTGb0JH0jnMaphGuDBCVh7Cb41yodeptCwSy0k0y8
YTlQjVa3Cr7GahLgQ9gi9hld6WN0gO5k7dsiN15oYMhKOFx1CZDZWy3vDDwIYobPVna+pUMujUov
sQ0GHXqQw5rFczpFrTuRz6dOPqHJbtpzGwsaHQ3us7rXq3Pr7BDHHlXlTxYetUb4EKvcGE7FkGGG
NId+i2vez8rwTy11v5OjbDGebCUZS0jfgq1dPifLhhSGJaGHGm+qnNymx8DpJCEVkuGcZFO2Yk7D
AMNcscFGCQVG3d4O8neGCyMUp74F5tg8O/XqaMBKo2ibM3hOEfVGR9GKC+UaP+LsT3BZtSy6t1UK
TqvZF3nEeAsnq/Z6WwA92rnlI8eeXKOV6ORCu3fxqCae4+CbSmITIbxtoocl54gfOiHLORE9RDb0
2KiJO2ZjY8gan+G38UNi9pIB3TNnAecj6q65OWufBg5cfGJJAiyvUgayu21UxWkEmW0M7eZrVBmk
SfzLYBy+RzVWfrq2WBJ41pPOAYED/laXkjGi0H0BKgSYfw5soKZt2RUgSWDqk9naCmzKUTJye0+J
5M/8HdAebYBoq8XZPrFTsDVRKQEwzRu9DUJhVUzo2BdYE3FQrcnCcmURFVNtRKIyiTTb9Mtw0mVv
Z5a1R2Q6QQORo2ajKWb+kJLJLLci1ut7MZnVheksmMuxTNqzCM1+MziGepPRtu76UcAbGWwDcH8j
xrUUtY3f4Lx/19UMJHWjag8BkOJttJX+T1FY5b/ewax6T0aOEzeMoKCspaXMfuwoqXf4biH+4QQP
vUhq828FmlS+WeKeuqYx2jGQYVCvlIpVU5fwuUI0pFrFBJ4pvtbwKXos5xqHk6JtPk0rIQ5EMHcc
Z6lA+NGVH+YwyCdh8DNFZfUKQrDtezvo1D0Go9a2ymxmAK2hMN7DXeyWmtFdKwNyWSlJouF0S8zP
lCHqITZVho9dUpQnAzetw8QP9Kc8x1xd8NnNcTWUKfY0Mq3o60pp8DRdH/+U+LFxQvTaK1ke2BKu
F8gk78mgQ/GS57HB8Ju2/U62w4SKLdeu+dw0J/Bt06XQ1OrLDtVJeHYCF6PLHe1fYWgOQ9RudOCQ
iMVIg3oZUx79MhMCOgrXKEqHCduUVFEZqZEyFW6flsNprmwONqvrlFuTKdqxV15MEQlms6dOtPx1
O2dXk9pph1kEq7ykZWdZgoKeYQcl7hxeLdPGETavxS26SKr4ijpFvsvq2HzbIowPcYv1dLVUlcO8
APPzu2iWdh0nRhW9EFYyYNhhYMyqczTDGu/fQmvK/VFu2y+YgfCsx5wTY8zs6VaL8v9LMAZqVWf6
38lIsOtWzXjUytJ5CX0qnSOz30CtwnMKZAR/aGqBK2Zsi7oQyBjsl1NTqojl00aneGwSVnFrXY1p
9PtO0TtcePVSbrs8V2KPoIoeLw+guhDk54DlamhjqwZaqCpQJqwWFt3Svr6mlTopwRZ1UX8CxqvE
3RigjOyiaUl2mVpXnCTjoh0BOzL5k3F6ZoFZ4xSmhaUhA1kXwfV0ioPVW8OfpcfByDNR4m9YVHsc
gkHT450Zp+YRR2ryIWeY/tJyxkwNCpyhhKb7Mpw1MDXpIHHOoqHD1EITbWQhrNuafvwd9wPctrmG
/lFy8+0HU+HkxIwsHMbHTbNdnLKi3KhzPXPZJcti3cshUyyHh+TaJ0XzFxhRcYenoB2TKGUCYzAF
4QkoIZYP+kKXXKbPZpgZu6VpAaktiSbtnuED2ugaByveFIblShIuARgOFhBTlGANtcdo+W0RUzTA
ci0laBfdPhdTZAhPmJLFRqDN6z9qZhbYUhRa425IDrlob6ZVDg+lMz/UHn4ESgJYayCKDmFe49PR
h69ZxEwCpqkPIpJw0VDHqm/afXYe7TA2j71TAGOSnYIupsdviT02Z7nhRNh9RtFR2Mv1T2NPzR8a
7DxoSUbjA5OnH7ljSjt12qS4HZKoKy5u+Wiki/apCqboZpz066mESdEUpTofDKlK36jP2A40S8nV
nypNDfezBwFrGeb4YUNv1wgREeJd5rMnOWNggIjrtXOlpKPEyIaGgBEowpRTiHJPyyC3n3mbIxKZ
5S4GY6ayRMDasWlMOOqtQ1GUqDj8moReq3bKl7vRSPHiN6KBiorg8GdenPRkNUl5jaaSO7HtBuWh
YYPecgSIm5nPMVTEMNV2cZy3MgjSIvpiTzc9Y4I1qZ7j15ANZP05Q9OxVi0pvjV2RnvapvWltGcZ
BnY5/yDGaNhfL/JlACKzMKjCKObUwv6SWif5VkINMOFsUkVFijR/jdoA2ko0VUrLDgTO2fVTOGik
MXTgMgFjeB3RKEwFkfioXQSdoDVDqeQXFdlweaBGsBmvlzzA+Nr+KxOp7bZqyifntaVFzQF1oRxY
vfXaTZ2bljGoOd0LYuLuxmLhN9MxKwIXsymMXqjouW6i99Ji7lQ34KaVFAxUB4Ltw8iSapMZsezs
wWfc0vFVoBNI0uJaKqpxJOuHUlvdNxKko83QRA5kJuZ2H+DmiHhxksSCIWmbCuzDftIA4VgmOSIa
AhKMx5VZmCfVyPJmr9UxNBe7HWZcW0ZvNLskjhdGsV2rJSeBcL26wNYLSY7IBj1svvmtW0TXDyhV
mEoPc+6l6pwaJ6eNQ3mLpxFkvKKLOtzaqMdIooEP1BytlCtwZUbQVz4zjZhjWgY5FYCfiqZYTJB/
jYbeqZPKYWAuahP32FPR5ORpdEW2CdEqZmD4c3zrhd9HNX5lprKahUDCmBfra44r7XsQ8i6b6bOU
5buDoGYCH/CavmqLF7p9+hkwSBJholjZH9HkyrtWqaC7yD3+QJdk4aJV1W1aFJfJdPptGyscwBlH
yXuoOOIydfG/zhoARsn2WoPVRPMbEx8eYjvMOl3fZFaonexCb78irUl9OiVthYxIgCelM+EWe8JX
I1u1rDkwZLNdp055EhpzDuY0j7QbfxcCX1hW8qhSamkgFXLT+pBl3FHCOLR6cXT6DiIr009zrL+h
AE2+Jo8QcWZajnrA9FuN9jqj8S/YkyezfDIlirhCbakITXVtzH0ZaNxAqzQMp7UjMzkDh2nvDF1A
OVkAgZj+LPR/ZLQDDSy6nSWwiatkc6gGxZuhrizm5I1QgFeoYFI+y4ZjzDE8CQ5MHa6nZD50+mMi
Y1IdwLWJxHuZMaOuOpdFDRxnITwE9iAeuMoZblMnvoT2huZ7XfSHjhJdHQGWFt0GfNE1oovo8igw
uQ0lePhh0l6ieCOUfqWMv31iX+VG8XE0hqH6gSiWgZa5Vhw4e0OxNtjaqO/Arveqoq0zXf520vPc
4/5jg1qxnq8x5LHY+yvgO2tMmeXCBUx0G0niiophg4ZzpXdURdo+Jn5D6fe2GD04KWASJ9KN2nsS
t7uResxqJI+QlkBP/oAOPGO3CKpFcjkB/Lqf1+OgbRIFOkY6MjKlZUPkTvcMKGcxd6b62rZTf0jG
p2naBAj1H3aYeXXfelOkbMz6ye5pqgvWu8mfSDBftiJ+rwkeXh0E/QRbJkFeonZexCdHACMQHC8C
qYLoxJxif7R2TtFDFWvodcOdbDl+9go2ONlhHygzJYcFGGFx7DsHFahc40omN6M7r+CUtPnTrcK7
Ow5HS82eKvLPLPmrxQyXmKiJ0heJ9qPBRVJY69h8WYzrLIUeg3hOZnOVhwNHLMItNvpj5qcZxast
veVTvFq6h2WwMSLWV8uPAHb3bdJ9GrYMwwWzb61dI3aNppptLas+wCR0NYdJXdcHsWa4Tq34eZug
Ta79npiFGvxgGz8XcdbABkW6TA6RtZL6Z2SPFMbLkWkHXCAZECCgjPK+sDOsX2OvWfZL1E9sDjuY
aMsrsCnq10arHZIFBNWtjc9D6XXyewY7MpPfqFS9sr9UNMjQJbqFFzzH+zAYvpUovJRH6B+ryCTX
A6AIPXyb01jNx6yKgsjAqY1XojCfpK5hHoff3v6ZyaAAR633hB/bDKm532yn8ubxzRCbIlyOusSI
MLmnCW9RtrhNP7qx0a7HfNj0CVWJMgZ1rqxniQXvYuszo1n7mYjkiXPSkwHu5mJxZeWZWM9+eVbl
M8+vSzkG49J/LUADwib81Max5eWOf1Xwkh0pDhUTHMJg6Hv9uPt0rLeRNqibT12+HYbvAaKrtkAG
74912JHMpZ57HiJF1Y+vxDir8jrdl2aZ10xchlL2FvAvCX8iGy9x/zlk75K6oDQ79vkuY4Wg/U7E
v81m6DvdIaqba0yf0gB5eEV+qbDQma5k4z6FmYSKh5U2ChhnfsJrdhcFEGV4H3kiQ8TPVKNuRTjL
bA8UKeAjUrD+QIi0Q8WKnB0YR2plfQyafFF6M2hAClpz9V6VYp3r/dYid4Yhd2I87fhpRXdRwHij
EeeFFxKbUjZcvX5su6c1Edi0wyT/nlYCmlB/FE54n7r0JzPVf8C6spU2kV+xfyEHXp2d1h0JAllk
pCaX1/cM9FLhf7LLBFpcQnHDbzELEoBjobO38q9Y2uTVr9b9qwCwpKWOa+hTydfDcpTau2N9INcL
na087lT7MBT72TkQRrWOEKSCgw7KSPEi+TIu9w4ake78TUgdkmKygQjJ82Nj30PrhI1RP5na6g1s
yeYlAhmiA5Ap4u2Omv0pjFObwYwihsRiSgyFUothkG4VTjsliiBdneYs/1UF5cykbsDT+rW8uEh5
tlJ2xrq5pp7eqMMPSVrOOLmDOQYWVSf0ewoxPPo7k/6oihhDPUeCz1bYo356CuDQnFgQIncydBay
ku9ovzEyxLhSPHafR6XZjRVzLSBKBtCagvH3MOnuoHLyJOeObLI2X9vTsAJvDtsG/zRjzuZRTtmZ
EXGoP5LZehuICqvjH5lHRY02g70wZzXRNgG6g1SCzEvumLc6Tu8102eqH9XR2Y5K7poCUJEpWEpR
HqW5Z1fa3y41XQWWuMyB62Q7zagDxTwvseY50R6Gwha1zdlamm8aHyq0koqNAzsCLRrRTZNuokN5
Uhk0WmOgwWNrrGRXUh/qo85ClK2vRd4TY7HA0uc/qtHuQOV6S5/CBLD8JHGYIf02+SVTzFUoQDzS
4gs016b+KzkgEUvTN7X1Ij/VZH5XrWorwR6niWPWj6DEjn3H7HxJijaNRDR03+8cOz8Zc+dBRgCi
XcO4El70OsMWvmU1XsfjS5cEtIS482eutDfiwFleMgEQ8Xa22LKxgslja5c32TYiiw7B+0rTal9D
mbyUFeVlcWyk5V/G+DyF11wWH0K7Ifv01fDfDByBQEoOQwnuk/KtFq/1mLQPC8DD02lp7+QtByQ/
uADK3SJmvGW+LZ1+RcP1nunfKZeXeGVoyWj4FE+zY7gAlIg61coo3pfie0gpD6mih57JKOThJJUP
kqO7Ua+zQQLsCEH/GhFM4qoxC/8kmQw+3OFNm5HM1fbVVPSYUx8ERplkd0fVT7rh+Dl1pR5CiRTa
JspDb26yTVHe5f67h1WdJezJYZiUyRXwvac0S8BMfT8s8RNyS9Ao0domd7y2b8BVN+HCwTaNG0fp
douBc4sRA6TYgbCheFfIBUs7ABXGz9CjWtkMFjvoBWzN+DC5mw06LRV5ckekHV+RHxJc7hq4uN9T
a8mXpQb4K/2zFCYM6nek05ZcZMHuQMDQhm3tJNVJI7MSP8lB5PfZGPeJ6IJ2RGTHbxwM8FqovJnS
3gbqOL7PpbEnUilaSy1gtYg3ryNMjl5F1uZrOyxcrmKXDzMSLXrcHlCGpRS72JIeeQJFIM7EBeeD
uaLDpGtpwXMDd+sYRtPeMk14RXSBS7H1n2RqXGCpJILBpxns17QbksMq3JaXat1MwRh7/b3fk3hJ
OEZH1NqFnBot3nVXkR2JmCIwL9I3EfWBuCsBCMiUPJfRlVPflm7yyHPuGyzXJN7ZnVwFCiLkV0l7
qiBKJt68T61D/mAtkUkb6WkBVf0NP83Zk58ymrAnrASwdy/OrxfVXFgeRAXbVVezz1s/XicPRdmD
n7feSVDZoNB7KRPd3JW7I6wj3mIhrUCEMOxC2TBcY31DYgmbK0rd4QRU9VAdAbb64yXzCNICDbVs
1B3r40P4p2i2+RvBhRT5PbKvQOPIvywfxpaYLOhmXsOfRJvQvMPGlRcPU/KmImmOCeFGnNgYUJwd
9DU102tifJU+xJ2qBk1VtloC+71Q98W0avbY7pvNcC71bZSemIsRf8wyI+p2ajqwMAQbl/4AtDAe
lhwkQbyPuRe1X6u48yzhImPUG6E6lA/RW31JoNVhVLhZu3LX/4zENSAMoSRTU6J71jMbRs6yoFRZ
FPMLBcgkvgmt3abb0oufVHG8EvFaYOr2u2cNL/jBY8K663UpTkEtb1UmgkIhGJodatsSTvJdGf/a
8G7NX4pzF+LDWY4lXwJlUR6ozrZPPKXwGhav7UaF8lYG1nRjTeOY3mTsRPiv/KW70NqA4gAhL6xS
qycHwntxx8SKJRmblZrbUWPIhmSSPWC8lV+sX29CS7Ns2CLIU9CNh7RHEloFjcdXt5kVBeSR6c5b
ySDX8mXGHR7qQILWHKhrsqtkF9b/FjAZsCvZ2lD31OxwvhBjRGwN9q0fvkmIJf2Q5uNW8JN4eGrw
/A5vxk3bL1nQ/GgxNwBn/Sp6GL+WT91qUgqEiB9WMIo9eNQHdjwJGYL/C83ucbbV+RTqN4JX3aV7
fSarDBZ/62e4EXh30LWgn9lN5WYgN86Vir+WODSvu5nc2VU+cYhsCpjG9blkccCvJ4tmvz5Brk3Q
/aH+BWcCdsrVCvSfP6G1Zhk/TmtBJZq6TE5kcNTlhip9X6CrpYumeo1uCHHkwZ9uxkZbLq3iDcka
iW/01JNtBGDrbqzr3bRD5E2FAoYa6WNsrFUua/7SkkB+Nx9REH7wwExErazIX1Cek03he2AnYXKB
w0Whe67vHfLybpv+iWWi4yT3ZSxRVu0bEc1gA/K/crptkNEo19b+BrSfRhBL3eqHIdz8T0kC7bMo
PqpP+47sX76O8PaKozYcc8DtCquTdacc4CyohW9PANhcWezz1E/5OQmn+RdfOObBiZPpg76c0cv8
ZT+ixTXJmDnWnb9EYKx8/oMlRmzkiadxdrSVdlZ9wke21YFzhJKbQYPk66RekTQ/s1JcJdcQzrwB
2N/jp1ABlGX3UPwQTsUgcOTrJcCAFUYzHTflivC81zLtbyq9Toj+ltxoKUKeWuekN4E5AuI8aCiL
lLeu3cryZxytc+E3nINsPwmPBhttr53OddDXTFTearXSLjNBhspKf+eHQflMxjSXCRVU1lyYQAoR
qEfrk8YBeTlx1fZPe6IIu83LLmK2SIFaglP3Eu1kFZccDTBPZGgSXc1cI/5D44v/sB+3QwyfnwHW
r7F8OfNXV50M++Q0gdp9xiba+uK7itaOl+4X5GPzatiUrGz+sbbX+Os8HcdvZH781LWf75afpcMW
6rLWkDYyoMdP6Srvs0vxLq4wseZ/4YVzqNu1PFzz7jWxIDDgSXDzwIXKfwWCEmyUy7xYULljOOFS
+LHoqfk/b1atICngXtdXefKTIaC2KV3jrmB9gW2G6Oyo7klyAwJsVG4IIBFWMM3hqn+X9ku0Uffa
ZwX0+5ZuXuRo1nCsXXqPwI58OnfFrxzoDORu3S5jCsqUf9ku6VsHwrm9jQR+g8D+ro68G5+q+XD2
uuUBMis5ooWLDnScCcLgsonuzCKlv9bBpL7aLRoAabctAnnHcTVcu/RKKgvpAkaOthS6wOvTZHXN
Jm5nhVy/x4V5qumJlAzd53heiAUkgjTxdMD72B1O4lCS7ePV28w32afvonMSUe2txM/ynL8zedsf
7dE1/xaKN6XbqfhX8wtUeSLp3h2e0LB/1pwfoMpcuXrIXPnV4P/H3HntxpFs6fqJciMjfdzMRfli
Fa1IkdRNoimJ6b3Pp58vko09rVJDxLk7wOxBq5tiuogVy/xm6rdCoih91XrojIGziLv3kJbTIdXx
7uG43QyP2rHemRv9yj10a4j3cbz3hx9ASkxUXMM1inv2vt7DaT3LV1B9VJr9jxI8gvFoXTfH5iX4
4f+lTJvO2jdG+hBeV9Y3bI6VTOFa+6o39LQw5ltNqAgjYgisb+N9H74P8so2jsljfGXws2vseZ7N
rxzs3XjTktxiFvCMTHz0TWpXFbnTd6a6zWu+8cisN3RVT7zOF2yw6PrsQcDE2+pUJAf0HR/cvbYt
75BCzm75DykEGArLE/K0IELC+Th1W1KF8QAGqX+Z99O2yo7zd+em/hF9a87aHdhNetmcFmfJ0YpZ
WHUI7zhX78Hj3lCRms/yIfuqPzkvOE9iQMu8BcOSFWfxi/FKSwwpTPKxyVc1FLgQeyf9O898wM6s
6reuSVn1SCFiIAaqn/r2KQfCKftvvX1lJ/dltY/zmxjDe8390lG1py2tReqKGtjVTT6UG+dFKFHf
Pdj+cd4PeJ4go0dTLL+jUKgCxL/xnSkNAPrJnhnj/RidGQGjPbEuQogat4IEN+jw/TzNSOWZ31Tb
uA9PdshbgxRDwfKzGxB7G1o2S9DdFhl9fEe+NwpH50JoCAMOIE8zJQ6l/g/PKOtDhOo9cDbrztT7
Fz20j5kWn6Rk+OqQE1ixAFBQHILqySRmN7lzE2k/xYTCmMdKsk2ksJzdIP1nBm2r5jlXSBGAus7O
BjzXJ0xPvS3E1nfEk2k9WtvCl2vstoEqI3PGaRwimHc31Sd3+BJRZRhrXe5bPGk4heo3BYycKUFY
jNZ+QFGiftLGG7gwTH5QSccEI0RhGlJzD6/omNtXYXGXP0eYhCoXgveADoFu4NjxTG2RINYebEmx
Q38P0s/MkZvL1oaLVnWFSnZ8lXcATNtjU135yOXi7SP927q4DbybGPRkd5U027ldPqa/Mb6UP5AT
S3HqyPdAfSgru24/ZxQEZbdFrpPYMgfo5W84kky0jXUFL0seTEDlVI7iqeW5+7XmIaxH12FV3ZfW
g2kSt7b1S33fdlccQJ2JQDJi9nbWbzLYUv4d4ry3Bi+KMgf7hbfmhRJuql9645b8ZpjuyuquAzpN
16L5hgW4LU7OUw9g2LguPXAeZ/kTH+3mGYwnM/QSaO1rzZzYMneJRnh2zhWtRxTMT17+OnTpUTTY
B6TmWwXoy2QQgcsog5dorfvvJjGeDraiLuQPlnaDEcwEGK0pn4u/rG47DMc5vyoAq3kgAssMMFRU
X1sdfusadc7TTC3VZk8RnyNRLmuK1jTuFMDGXrflawXswblPqIur1fTqyO30k12vTfCYNjP0kM38
jSMLudXYO8acSIaDm3uUHUO4Dkj1yaeJZ8X1hdEQNVoPUivkFMUOAjMImW55BCv92ZjHoN5LhufY
0U4oxUb0JWpsjqu4W4/jxmpOKB8r7hKeo+EKxxBfu0ujfSX2snoAvDHIl2Leq6lxfj1gRIEXdOTo
oDWf55zxJrLX2jqz8n3Fqm5hCFUdCuqsbJrOGhp+tUcTtPriFul6pGFqZwYTjMLfVGV5O5rRKSkG
OEF0cUsTV2Y7dxm+mC+AIE91LzToYF15msJI7EIylTlMQnwYOvliazEQfnhXqc74rvWvEmnSMOIi
AIcirAQhBtgB5DKwkp3roaAPnr0fG+3kNh3+ZXZauW91TBqAK95fSRvjv6SjkxdCehtj07vH4yey
D20Koher04q2YOUJmpgoG7PIHRv9KwxD5temD/zXMTbAnAdgJVn3/n3fR+ke9crhCDCoffGzsESz
3kjvBsDjP7BbMnbdXERP2N5QdPRDfy/KId2j5gGiU7fnK/R1R6K2k1/Pjj8ehanfxwHtMnzkyxcr
SvyznjABAsbtMuVEFmucTk4mcIXCao2iw0ZyAYUTfMXsCk3UzdBp5lmzM0b2bR3Yex/Fp8dwoMMg
Q7hPDQofFBTBMJGCJY2JqR7wkO3IzALMBUKagwbxsHGw6gQsAWLQ8FLWdNRH072B7cd67stgk2AB
+1i5WvqSJkaA1n0MUjR28q54cuuG6VRIK9+B5NMO4fyjS1ztrINJwlIKywJNYF+yN2ObFDNvgJOB
8ERZrnrPRk/49FFzIKhI48JoqPTqCncN6xDbWXY9utAyGHXEbXEQHUbHPI3FtnHc+TWJaCTH82Ce
CksTPui6oDyA0GZLhXh682dGVEXI8KxwmnQ/ezhjNfnQP3eO0hxDRe+ebhiJSExD0rFrmhc+XdbI
ZU42a86sVnmYD5uoQRe/9maKuDJ0t16LXnjXpRSFTT79DAYokb0eOOcmonoJStFcGWMI0zIWrb8v
TZorrZ8pLBaALPxMPRDqk/7QDDZJUYSLDQGnrqWqNTQ6mKYoJzK0yOnGlwYYQ3sbGGZl7GYjSzoq
lLJxQcyb5coBiYO1OdVf6JjNc9EL60loNki3vnBHplNRgHtX7QOWrUpn7yRZpXraVv3Dq6EUar41
vBUYOhIFxhQ2f98UN11vt+cEVtdXs409inaTifXcI8m7Mtq5PGOHTX3aFXgGAH3xArkxglQZoFgG
RIvJcqi3Q19qfyGuK5tvpTFmyV1XsUyYuk01fq9Fhlukn9udPI21C/Q1lJ1wvjq08LWHSrdze9VL
OohfTV47KWMVNv21gQmjvKoq2UXf3Wmk65NJtzdIiFN/qlBayJnZIvar6aTCeen1SHZaAn5d4ER2
t41dbKOvcRbgyAjxamGhF7Gphz/8roIVMPtd0r0ycmOUvuLWpEpbQwvFyxCQlfaco2ziEY6U+unk
9wwah5QO6FUqUSM/WFY+Fl+lpsi6GU4Q9reZs44zNCkQpDXTisM+DAQAIZhYXZFW114+D2SwogcB
wnpLUmzIJzoH82iQ1WMqZ+jt6xCZlpl/T1nfQjDQYXTliV3euoMxyl0P18SBVCSGxtlbaYJh0eiO
06OjjbU2rQQiQUGabyBb4ZGm73C+mg5/ZrdfygW4JuKTiFc5iHOhkOVeiBX0GQqjWa5KoOF5LMDD
AmZTit35/Cituz9f65J2rq7F0NQRjqEz2bQu1CeMsWqlBd4K2lnToUfUEOCr/FuS2I+z6LNNCMcT
PG5G9KOm+/O1L7UJlmvbaHFahGFTt5WwwD80WULENiHXTjUOhikVSBskN5pmNZ9Il1zy+NVVbLSc
ADiA+/ntbQYt/klhytvsjJgIFwTbGTR7EcjiGIXjZ9pB//ZMtlK0QOhBAs+4EEMoTVPP/QGhiQ54
mqQS7jLnk9f2bw/k6La00ZR0le7ir6+tt7Ic8TReGwYjlnfqqZhTYoM7xp9cSKib/acEgnp1AE6l
1D3L5h/Vw/7jA5WpYWUGGEyyaH1ruSPpN/0bvdgHlmvt7H7A8hPRcddp7hNO0LiZtn9eIf/yqDbJ
P9oZQngWlcivNxCPGhjgtK0pwHUm0zMMgG3QUAPQuvrzlf5lH9joj1gOkqsWSjMXL1V34ylAzLNe
9y+KIzAXr1V6svU92LWdZx8dtI//fMF/eTTP83g4VgTqq5ePFtUg4nRf1Ou0CTFNANv8DO4WiqaR
e7QEtc9knv5lYaKFh6Ksw9iHDXfxgGBXo36eWTWcVbDKddwY/Ojw52f692s4DjqZxBNbv/hctg8p
ZgR/vHYdamY0iBXIB370n69yqRnDqpRwBRCZ5/UplaxfF0UHEQ1lCd6chrwCPOXIeA+53J8vsuyi
i7XPVQiICP5K5HgvxH9avda9EmH/dSeh7abhC34MzxVwBoG7tyfTzUz1pTXwB4GTA6IACBE2zBlx
gmk5VBr7Ic5ioOHJ5JN4Jbd/vr1/WT1sSqQFEV1xEZO7CDMh+EWw4F219muRHcCmjZt+KvNjjpHH
Riv66pMvKy5lmJQoiSEclxEZ8qR8219fOtKojAMr9gdRGyAxHYiMmb1gEDsxB4fi6NTabewKSN3M
H/78sL8vK0snY3SUwCz73b5YVvMcWpPj0gwwbe/Bcrv7LDU+eb7f1xSXsGzbttiREpXXXx+vHoq5
cybWlEmeXHZ3DZ8uH7xPHkTtsV/XFOeC4RicddIWfLlfr0KiMZdTSTytAMsY3hcSs6s2KzZdPGK0
y/jD+iysCfPykmQQ2FkqOScbVSepbukfIdwbHEB7Lud7J6hGZGgeXLP66c7RoQOKVtn296ZoDhXd
lGJwcUHSXpJOQlSFm/nnj/hbUmM5RFbT0Mk30MS8fMMJpNN6BIHOZBxvXfsVXVisPEsg5bAI508+
52/RXF3MJjYg1euSS12sVjv1S8g+8JQQOrzDoGWFp/J6em73/+/PpEKqEhqVpnQvdmHu4CmMkwnk
1wH7ZlDk4cb1p4fS1h7bVCdxooX/5yv+vg95sn9e0vj1e+a56WVov8COi8CVFe+0xfoUHngyrNry
C2kenYsn9Ec/+XqX10XP1ELliV1I0qHi+8U6KubZmZDMR6iLMrMsYGtj7SCSEurmdQ42AONVY5Y7
Pfx7ZypB+f8TRP8QSP+vKv3FH/8H2Xr+71KTnt/w37/xP/ufxc1f2c/m8of+PxSuV/n8H4TrmxZ2
+l//lK5Xf+FDut7w/mNwGqGCR0fDJlCx3f+Wrhf/8cigXWKX4SF2rvOB/paut+V/OJL5cuiZokqL
tvR/pett9z+c1IQFdYjw2/hPF1L1f5KuN9Qi+Ed8Y78Bv7G4jo2qKcJNF/FtDudYSxxwWKU1warB
r2Vf9t1LrCOmM7vJvEPrYD818JrTyvvZQF23au85nDMiU9OZmJvZtxO2nOvIlQWzKNh8ocPYX3OG
dgtH1kDta2dV1niHNNUx6iKo23N69i2guUan1cAoi3n3j7d/93H3v+jxm2pL/fpUxGvLEi5S2RRK
l2ft4LYVNWUF8n7UvxplP60NCTXCCqEnE2dwe0Ln4ix9VMc7zIXM2bvVxetsM7TuAxA9Vf6Ovy2u
RPxopTHNKUT0JYWrtusTl4nCYNtbo2RuGiv+B9sbaioePaUUTEyx+8vKSoNrUdIzqekqWr0Idq7i
pGNSB2sWkZfEalownG6/Xn4tBZy5qtp23lWj0a+dQS8PGGAzp8TZ0C1gOdnkCdtU96Ejd9jbdfAn
UxSZep02Miqc2pZH1g/wjh/9iAZiHoygSvz0LUL/cOM0IT49OlYEUFUclALqL6kZwsqOevpB0Ike
ZCmtYzXaPyORIiZhUIEv19Z1a4P9E0M+y+JeJ0yDZBfg3wYEsK3KGfpqjfeikf9M+uQVb0S5Ry58
PaVat03zUomdjT0DrLOXh1jeltmz4bcHzYaPFaMNu6K4g6Nds5BsrFHqBpjEVKY3xSybqybJwDNs
QTs/zvXXHpEEgCdF452KGjfBQLRweVo8OGaHcZZ6bVNzhi+vbegWxSv4Bcxga+iWZQ0nICzafi00
HD7HGD0KWZkwTP0e+QHtG7B3gJy5+3P5DHHH34ZjJfehUmPz8AXzEskknSGOxPQN0R5gzcsFYz8J
tn5SbDEArY/4UT7kef+GHFOwySLAU8srjIM6OM4ZojfS9GEv1eUprZODDWB00lNnlcv+e+owyXVz
/m1jPBeBiShZwzjKrnh5nhnD1J6/mwzMC4mz9IjRGK15Jhe0UBwAVbJETo13SAbMohppwldGvTFS
oz7GeoZAnDC/L9/PM+I3h/9NNhtBdlce2v9wQPg5gT0aggvIa1dDsUmNQO6DClsXWGlPAKJMBG8K
7BgLxtzTKK8gTFyJufoeYVIXeXIrB1+c+xYdhuUXuVJv6dLs0oQGelrS5deb8KuBjdaqw4h0G8KQ
AtDdNqgA4bgVF49ODNtbreUqRa4qv5H9RI954JrhOMAvgKjwsX1ptDabZWO2ziEQRrf3KN5BtlQ0
UWs1tq08lmzO1WmZA+f1z27s/ViWRFvg5CK6v/9+bMze/q3I6L5aGeBBveWl0K/c+PAsN7LjOqHP
fywwAbMkrXpnQmhKvecG5B6zsrv/+5ll9cYmJjxBUissCRt++fhe5BdbzUC3zMGqlf9e4ne1K82Y
jNg0113bWXjBp3dRTkRtFUNh6PIOS/uepSIIPxEcF5Am/mn59MuDL/+UlmZPhwf2GG7s10sw8tU7
mCLucrn08mTLj9UDFLmE0ftgwkkb6UjvqByi+wgRIXdCYw4bpYe5S5p1FmP0odew5c2gxRK8aLfL
jy+/Gj+iGPAC+Pa2lo+zvccyCbVCFLbGmNQwDbIfUF4fOxOJpRHMoUPH4+iqhzBLYIij40F5UH/U
Cc0raRqgNMah37sWA2PuOtT0G9C08zag4wPfSO4l5IR10nhvvoifp4LVPRRPQTv5EDJZEA4zkykY
csRazBFKAX5E2yB9y1MNd54OnkHOkCeqaQ0aldxx1tns8mg/UUofi6w4DlZA0IhqZjoOACTZ4wzB
wbRC4XmrR2g/LV8bwzjcyVMNTrPcp3buXCfBqdFyGKVYyvej0+0TFTJoUZy72APXSegwZc+gJXlI
Pejc/rODMMvGUrs57ZInEzG3iNY7hmVl84xLd33Etg6ab8JIO0JuYiZxPWflGZM4P5zKW+w3A4yO
T7naiYbaqp5oxHm5PVE3zIICjLtMFMMNAb6GqYgVDl8dhOWq0icixHIbY/K5vOUKZ3UWAoV4EFQI
OyI7g1gXBE4m7AItAyCvaDB5+q7vGsTefHbGcpj7PYoyONo+55oHorFgruSmDvgdtqediRYFHQDk
y8Oj5lBqSPwtH6lMh/gwixlExLI8C8TiZCzXIiyIQ+ymGKL4iMfYyqmKbO0UVzCIH4OGgzWPOCYs
dTQ2FgqLeTXelTrW9pEFul0F/NF1PWCe813WaMAwO+cmr1lpZUc0dXBWfsiH6Nqy5rtGHVV4FkIW
MrTDsjOWg2vomWuAMmcs0q/VdfFZB2+jApFXga1qNpP0MYx2CAYGuxY4iLie545fHwzM/gDfCAj+
fVWNN2UVwaKEED/lrA2i9rz7y9bNesOEh6CSZG+zgfUoDOnxBicADRg08+aOeuRYV93e6bIvmetF
h7jGgNZ1ADJOGp+9TcG1FQ42aqXeGHehfc3+rdgabbPpcY47ojRx7EqobiQdrGY2Uulk8VFT1JKi
KvyrWCITmVrO45KZFXiDgh5kd6gfdRvprnAnfaCZJ66GJNjolfuslxVjVxXq0mq6LeJhq1fPk+kP
h6nTMHX1xkNmi201TgemWM6q7tG9qMX7Ep40i8lgPgTgSVeu4Jv3kMRXUq8TIEUDUP2y71cjUrFr
uLHzTkta8Lcl/AiDb6S+gQaNA4tv3Tw21oyGDMUm80GO095krskgJYQgiXsfI8cxcps1+4xjQqci
76lKOnUINhYFTuU18akh5hcQbs/CBVKHKAKYF2AwkZc96Fb8kIzO8/IiCiZz8C/F03L2aS7SmCAg
afLd5WVLWE15wb7VhV+GauIAUxlG7gOUcWpk9HziO4LJLTRY3d4F4fhSgh9kQndIdOVMxkOx1Ju9
KEd0kiD28vkEADO+S5SB4LeYxWxzJqR8D1aDQdKn/g4hHjidysLVnwJA6HjWoawaBuaShdH7eVwY
yEkFKjpkerdeEonMZExeC1txIyUkgm8IRQHUV99z2YTLP4UhEEZXGuHHw8DUjCGxpIdCzoRapwbG
wPqgGZhuigp6vzZAUIW0029QGbpzi7o/TSDFvcflFHRdgmPkmk9B8yVyrlOLGOiq1LAoUOPJo+om
TBi45bVLBu5NT5ja9uwJAxcWdZnl/BxUrJEq5y6KKyzcX3s0S9CfiTCsLap9g8P3bllhdgJYJPd7
eEjGl2aYbiqvfqvg7rJCMYtl5hdUSNQn1oNu9vMhapx2F0/iMGIbWzGlOVqiMpC3iN4RbAQXAO5R
vWAj9jLEu6LrYCY2L6uiUzc3dM77kCh7ZbVjllBi591zZdYPDapdgE4ijUU+Qkf7gaIBhIqlbsB7
uwXT2TiEtiVaMYhGp0rlG0KlXAUJXqiCevmd6r/ZOOp4MJdMhJO4sxRxXB0SS9DH0v5UMgoELUZM
XGKXZrMlEI8ENdFmp0RlSANzYC9C4UZDAQDmIAVQVSGa1VlX0wzMSWUVecTS/XPBZVzWW1RbBl0y
i8aNcDz6N7+2OHpAJrFT14jUqRxqWcjViEoY5L0NA4HnEOt62uS6D54Gp1NPAOp0SA7iKDxi7pJt
dCt8ZY5ErNLt97kynh0ol5sMrviqDfJDoNe3tevVn9y3edGmZILlGBzLFNG0uegJXTSdwlxabQJz
f9t01qnM8mwLJwSxTkQQ+PA7XBwhfunpOjBPSz4PBfkeNAGAm7YDAxM28x6dVLkfBImGrQMA17Rr
wyXX9+0hO1AJ4UTKlDW2PWAFeEcjBgJnAG5CYiAtmkTiC1sXwoREiLQKIeB2r0taPIefWS4ZF/1n
9aymzlTUpLFIQ/OyOy6pVewaC+WNPrHNwowMXQuo6eC7kt2Xg9yPoUYNq+6XGuGjtGWsiqKrhc6a
yncSvbUYz8cogDQlSpAeWW1Q10eNPLLuxwI1Q2UqK/DjhCjXt166CXKAvNnYfjJlMi+6vx9PYwv6
k5Z0LEc1SP7ZJHVyst55jvxNAu0xst87q8Um3fAPM15F62AI7kSNLqzeuEyviz46LoGj1L1j5zR0
Taf0NtKHpwwdsI9dtuztVEM/zgGNC6jhdUpD1LIzGEUkSjsThlDctFB0BmCNQo6crWSoiMrhtguL
RL3UTp+sVWXt+/D7nzeYedETVo8LUVngq0BDn3HQRS9v8IYkRkwbmQkLFq5wwZBktya4yKbOuhNm
pu22jpScmH+TTfFIekx+YYgerok6DpcEToW45VNkHhQ3FzibHeHpyvwYoCqRupr4o0oM5soHBX3g
E9dHL5VgOTHxWi0BhkbStHb65osRFRsMXt///JyXvW+dnehgkWXR9MJv2fMuRjhDq89UwIkSA+Sw
8qaq3YQ9B+TEqQwaCWljo6ekDOEDiKtJJl8A0AKShmW3Fan29c93Yy7d4H/2kdTtGK6uMx4WkqV2
MWMYIsZNgUiUj4NAxzUI99GsUWmUKof2B2A0gO+7rRihxSX4tq4tnMN3VQ7HGUGTO9w5UtzXxc0c
IJ45tXpwwCSm5dwbj75l1UemJCAum+slbPpIwjYxKXCuyzNlKtmTOkCpPL16HD/SI+Y58Bdmzop9
PLFvy9Kbth3Is6W2WLI9zaeT4/rdPRqvnA9LXTw0e90OjI2hF2t9Tmk1qN+8bH+P7oqXnXSQMZtA
tfUCYElrfp0Of8T7K7GoAyPZ75wxCBmCcACqfD2OweAXwXuTjw/snNNHrdti2x25b8s5XqhjRhjk
7rXvHZoxoZwHber1ON0GwfOyX+qIPL0aaWlI4SGrNrVE1plxXB35V0uPUZ+Hem955+UFLU0Go48e
/IJ8BKEUwCKBuY0rmPptPyEyBeGrNOUjyJctcDsYD63KvMseGpLPnWgjQU+lRMEQDzBUq908tVeD
RWFToTmyFGJLXyfv0RaJqSSGjL7O6LNFiiH6GSQOqgEMQmxA4olLr7SJkeMKpbErMx/zNbtvUTVA
Sg0+wS5A7hHD+MHiSy4p8IjIbtpZbzl94nOmT+JcZ9FdHYz2Kvd2yN8mDwO/DLmwCQYhQ8ixmK1V
p1pLhhO/W6Lb6EkPGxtQbGohT+6RT/jqmYIS2VZzoLVYh1j4kur3Yn5k9E8Y52uRcPeHhC+9cXrO
Jjdtx7smIEObtKMWTeG5CLD47PEf7hvIEBb1AAx0VP/1O3sidgsHO+PRLNbI/a5FCWdZnQEpOiwg
g5DmM7IaKqrpfF3OEoz8UD2c4x9LyE3ciZ4SardLgBU+v+5nVtOGa0w03rqIg7NxY3JBvboHNfPo
oqm+MrMEYZkZZJvrTg/BNLlXwobNkQNIxpyYGGzXx0FGxF+Neq1HdrsRhiKncUoNBRXbTM9tedi2
6V14PPHOneR4ZXt4pFg/lgQNDpLWN/iIqk6PCo7lVCebhthq0mOM8/Dho2+t6s9Un6sjgcZCB0Ab
Mf8Cksm/zea9aEHSd557XJ7PCdvbkrQc7w7yF1uVjUQVUMFqOokXO1crPGMPcGm99FWSMTq2ld8f
u6L6IsPE2vlmAKGujjuQyeRSLUDcuFEC36qhrnmafixB309Z7l8NCDugZcNXE8nPrJq1nR8M4uzP
xm7wkumEvCWfhmaBlnE0u+jFOQiMFBMKhkv1KGr0ufSx8peKm+E95u4iputJYAmKqdwBmexC4P9l
dKKFBYdoqDoqlNxaZaomWvZw7qPpW1SUAipif3RxA46jMG6fRQUxa54oXa3JtJERxattt1QoMQkT
KW65KwVy5G5+TFUboYjlfVnY88bN/WTXlPJ1OQa6lAiRRbRgWyzR7RLN+qaNsyPcZ9Qioak4qCat
Bqnx6+w7Q0kaCHLFpWNp1WgO127W0eWWV7k6KDVqE/iTIZufMzsBEaaGrIzIpJRXnspVopF+2QiG
UZ/dWxm3d5advy9tRl2tX8RB94FX6+SwKFeY/XF59EFFiajy84MX23uhB8WxANi6rK7BrMWpYUb9
1sM9iOu3SKVf3hA9j2g4Lqt2yQyXHRNMBB6NAmnlGKO1GzRx8EBJnZdC0CqjF9OKMcOuUOGb+/ST
+ahQU6dfZieceSSJkhzRY2xIq+vXzMrMLZniJeZuJgjd59zaCyi2m0Jldm3h/D0/sdSRY6T+Odyk
wWDQblIfP6QOL9yETm0a6mdkEnCBoM2OkCnnOYvZmxp+gCA9d9G1A6wS4yJYw81NReF9VpG71pBS
n8LyvLSOvASs8+wRH6Ugs2vwJXGKp2Wj5eGXJGmlGv4/0jtDjJ9ivFPTks7taWfniJ/HXr1dvoqr
oW+VARwTlWCxqyDhqu+seelejBB4lzIvNylZ4YMVSVVuReIejSGHR2k868kIH06FgRGOtQsUFoZh
cT2K4UuWNU8y8p6WgszM6QtVxNqPLvFSg420ezb2gCOoh2aIBisTH4AIlRIkr8rs2Jl9R4dH2xtU
FJvaQmeJ9rQ6otTbsAbtJYiQBlmGKP/9TydBzxVcOgeshKflR65Yf/SEu8BcuZF2XD5HVFm0oWqk
G9CCUckw5S2K3rbZPvw5TxK/JeMsGVfFB8cmEcK+89clI+QEHyJFYNjUmVQtFa6RRl9cqBWqKl3W
TurBqdGn71pnSfLN+DTwPFRGRMgInA71Q3r85LYusHAkk6auIxFv4BqOn9IlsC+PvXEY3d6BMYum
qQy1LUj7R8se6UAuK0UV96SjiOU7aNxXCJmPhvGZxyIJ+m87ytQ/nNiY8XpMzH59PTL05jqdaQAD
3Jb7LLk24lbb6EOIPAaGiKpVsmQdyPmQiivphryz1XyGc47isg+ScD3A/dDhIi5Z0fLToIKPpuF9
1UDwHqzwh4bX8W6yk2+LYGfK+hBPPgqFDWqRxvDqqwaNNtFPqJFBRpDmwemMJwpXWkrXgUNTocWh
eTthJAGW66b1GBKg8nXqM6UY1x+iGF2VgFZqBKb81DLaRLbp0Hc08UdtwEcG8dUrNKaeOqETcXPp
bmJX42/Q2Vh27KRavHFFEYxhGcRMRguRyURVDm+T2zo7YU9fx8x88oJXBP+Cjz3UF0orKo8fRi0P
DkPt0ZnmxmhtfgX1TUlQmPARxruPOtXNIXlyMA1qpiwQpMlHiynFMjMTLfzIELn7NJoeqoGuHCXQ
Y5zwVpao201jqA5fi53qMi7m+EZRC0nVSt8JXf9JxnGOkniXM/MYyI32/AtyPBH7u2W0hgdjtSVX
+5gvI/lu792zMdLHX2JDGQWPdti8prl1v1TJH1u0RHekEH+p5gyt6p/IWyxnyZIBLmNfhINlMBJl
kUbbamhKrDX3o22+7CpkpoLyXOjsqWXbqQK3qdBGXxL8pWTTVcwbilPpQ1jvSVS6jg+xXC12zjG2
QahbHFo6Uy2eScuGXCagy203zrCNa4yThoLhTVNZN8v9dW7wZk8W3Q0ilRrTNh6aWH/evr83lYQp
lIEsYv34zFEr/bptvFAGc49P2SZQUw2kQ1/m5JvQ6udYLRtTfaHl0y5HxRIhSyBvH3275S6DOfxp
4ClTtA3S8Ob613yllwN8MC9+/uS2fz8/EXMDIY0NKfgsMNq/3rafu5GuIaYF99ml2lCBxmhs6nOE
NGQdHEYXMauP6ZbdPeBiQYNCHa6GqpWM1nowunLehq7/uOyYcu5P0vZrvG5US5X2sJvlzM1VlFAj
81YOt6WVP/lZu10GtcxnP+u2/EuAt1RkBwbHNMOy7ItuSyu1vHPszP0YYSeY3q1C4dxpUT7v7CFy
abXW2mZpyze5vR+QTF/B1b5LfASgl3mRNhlPDQnXJ+CqBRb2a4UOWk4aguUB2hjA069v202LvA8T
JTDtF08WczWkg4kp6FoyIS939IhgrzL5j6EprZZ6E0nOtzlReAm+zDwQaHMkdNcsxmPGPHmfvqv6
aTkglvbrMsUs3eZ+CHE/mVQ3fkkFlxGAAG8cgCKj/PDEJ87GtBp+a/vQ8qEZQhdeNbrAOv/6dEEa
TF0A3gJ8Qepc+3HNiK8YjuWMCL8U07sxUNi5jKR0qCdwNBACdu+dxio3CepwNeYiw/jkuMWT10p5
QqSyfaiN+qD3BY4QUBkQWOL/BXh08rY2FGfNDmGpb1kh/FsoeaKspzNq2bpeniHF2Ff6FRRU98Z1
NLzGHPldS3tMfHznAfmwthEo9TnJtLWuJ2ZSO14VSgkTu0xkziEKmmIH8ecBjV+He0aQC1yJve57
CNqWFkDMokUAgaHbBiYqQvHAYIe5yGNhXzOPZ3o6cs6NvrvBa1c86milCKQVkP2bD9BAbqWlOuR6
K88OE3c/hP9f4Am8lhq6BXqFgLvd31tOHuz9KjrVOjuxcGN3A8+0NiYbOm8VHyctuY7QqNwgDj1y
VzaUIlJZaH475nQbK9loCSog1AmU3ftE165qLT3UkJD74WvmTfuW7mkkHyKrvooQ7kSOknNovk2Q
dmlppAkkLNBeoRqJgvyHGYw7z+reZ4KvBakqk7Saw7BEZikY1rH+7mnaYxx4t2G3dQeWptlbOw6U
ILa0jQntEMLCMW5ZgdE6BXeEsEF7n2su4gBogofYWzCqghurnfPJvG0Qj44quXc2c23Qu6lWcxwf
pnS6yrTvbXasMohATZN+8yoHRXnOHMTSXxi+Y0SSPwOckOFmekKvdgXC217pUYbumLGOEdtI9eex
RecgQqZJBEgWlvi1FO51fTLeO9u80UcQOk15F47jFmIhG/HAra50cZ0MG2SQkP74UcX9NRIHTjev
dyJjmJlYq+spvpbly0B3co0e542v6QiDdht4peo9psHXvs02g1Mcc/L9Gf+IQfTgK0vmzWfYHmtj
dvFlzFZ0aA5WAucY1Plxxg6iQJXe7Ps3rlgXkuWbPyX1PjtphdzqQ7AhafdqaO/u2ZvMm6nlNXb9
jgkf3gPo6qDxunXBVflYhuDjdxTOdDPjYP+/1J3JluRGtl1/5S3NUQIM/eBNvO+i73OClREZib7v
8fXaZlEqkqkiqaelgTSoWiQzw8MdDphdu/ecfRjs5JAJYODVrn8V1vnFiPszgyvm6M65NcdNyovj
OnvH+rfRevd71kfboPwxtPMa3vBxLgdwAf7tolccQAUjVnt8mCxwlMSKIJ4YjpWAmOsEVy6cgy6a
bhzRHTLffg6Y8+hxduZtvc1pf2/zabMgW5fpbZZA26vt59mOXrXWohnlHeBvwpuH+RyCQC6mhjqU
vOxVDiYtDaxtYsDsaa3DhNVtEd11zWxjInaMTKCdgc6fWbvY6yVmS7s4gCd7zQKy8bDRnJgJbwWG
Q/St1Jb1EB3KwIA1AS5L1PdzuUMEdLGzaddm/l0o9GPu3WrafDOOwbpqX1GJrS27vE9Lk0jr9E23
tEtSQV+jiRage3PBHEzRtdDa22qpbiDevmFHAVMO1GJiYobT5gSlfR8UxY3ImL+W7VWnDUhK7uKA
8KaQObNn7Ot6V8ZE1nnmDRTau6WMXiYnuPULWAS6vnF8DRY0vRvvzEKyYZOnMA52KTwhjWl75LOZ
aA1BE90tWnotvQMI9S2tjHc/JuLG0rv7scLR51+0iCaacDaifCiNXWYmW2N4MaNPI3o6FwX+5L7d
CgPRRYb5+wEM7l0Rbm7E8J23PgXhoTJpdj/11lNAUFjm/iytcVPQbsyIbCIdoupLhAYuZQMMzwvN
/c2S9SvvqovbtS8edBPI4TXyZtF86NWt3kxIka5DjUe+m49MbIDLoZWyxSqYsztgWOuklOtnuAa2
Ufu05yhVgp6o+yXZCFCiPf23Am50PaGUJjZ2GPcdpDhYgHD0W7AOAfQF3HYcY2MaAwisqxBmDebn
9tTwQFeY+F2DLBPEkunw3oX2vbt059YKd5to8lfk5Hh8Q55rbsfOPUTg70LrbjE/Jq0/TENzbzvT
oXXFeubNjVZ11qzsFMrhGto8zSD4Siv3Rfiz9slDiC9L7W8MkMV50238GOO6+2Y11Q4MA62VfouP
CgVZuu096LZYgm3pMR6IYHP3GTi62c1JEgTdAUUluKIHdagNgD0ivSTzXjeo9L3qtrfyo2nou9bG
IrC8k7BzmYrmaNLwJCaeioNr0KSnadrXMhYg0iC4upm38ekd0NtmF7f2STCRLSy8Y1Nm+5o5tWbA
OIOy2UcdpwccrujlrJWtHd1Cvxf2S8LwRWM0iq1Fh0gSBD/L+uzLlSRgCzVBl3k/JtGtxckQnP6s
YhWk6K+gVHbEnja289GbzrH1yjOH55XePBuRxwEOrEV6Y4x0xNFaOss+Qn4Pl4HEV5T/AOb0ozv9
tGl+RWLZ2iBxAsN7IY8Urn9AXED72PMWjRAga5friDtorJTtvcXQXUPZgXkWsS/hakbxFOrzQ6Oj
rvQ1BoqwAm0AbKM2bdEQ8ozRMszWlt4ctBqSFdTbmaiMmzLtybKo9wZAVZ1oUctr97l26I3hrVsC
scL0DrWkIthQz250U3w4tOt1szo0s8XmjP0HWgCHRmLHzwFoxsJ0wflbt1WUfkwtVLe87JDzFO4z
gGScgJNB3gjt2/KHpUfDKiyKjSX4PL37MvrYvOFHGJOz1kT6sMS0ozvkuIaR3IrnPCGtFidxN20E
qOUBHsOmipsHywhvGx3S7OhbP0qDlM2InBYstiRetOll0N2DWSb3PcRRw1xH5tPg/KiG4iwgEGbU
qMJNgS3IpjB1DXwEozq1xUtfhNwJ9G0Lwc65a2m0EeX23RyMXTA74CCcTZKnkG487QC87o6Q0GFJ
zh4DTUzUB8bVt5FlMeHNdiUyktz0bw1+1HvDnLmVkV0+MSXRGUXdVWym4DLhBAb1LalHrIG0Lpby
KfU6yKVUICij3+vOe69JI3Vw/Z+ddjiR2siAJfLOIqPSoWpaaNLapOyFxj0D+LURZPrbgoIeSShl
21D0/V1iHQz2oNFPSZGTkX2N0FlbEiJDMFOj7g0JWS6gCsWRiWgQ2Lqjf0cZiECrD4hYzAKoTPxT
MpNFWnTQ8MfOG1g7xoJoWE7VUUQialoAwypnoj6EFmgP4BsWwMT9dMIhEj6SUNZjWZYZEPJPnUwb
b7xuPg35HLYkYAoa0lnBXsQfBrYfbJZiQkQr/zUqS/1cmeC0v/5yMkNbLYfNgORnB0c8fXRcEjLp
bWYnX8IkQppZWyrj8tKSlLICydrMYQG10M9OPLy0FMl7fdbHvjt4TTVtCFurjvAWtPWEcXrXVJ29
VX+lMVpoJV1b7NULTPRyWSAW9zBOS/7sQjJft5punNSfmnLkW44cr9Wf+gnKbdJBOLcKJ0UvF7z4
pYCfVzMPtgJMq8QX06McD4lJRRG8zcH83uq8exh4UmpPPPvRbB8yJ79PYjichqFtihnpXu/OB+ZG
Y0g7Z8Zqaw0xkZDZR3IxDDi6CZLxxKn2zpBlbFnkw7T2qTS6XeE1G9JAHjx3MVd4ERgFM9V6TVCd
MdkC2tT+oHV80qfiIfLwqyc9K+mEsab1f84J9igEDyN5ZcveguTpsdPK/xmQGtOK2cRIFE2tp5gb
KteGgRgb86FB74VGi7iZMDtEoxh3WQO6rMjJISYFw5uNmxaeYjZOu7jUGcdF4ZNvtrtetNui8Q6x
G9zXLTyxOVlOQ3kT9BNRMEglCg0YSRKG+27pT7PIv0U6UKzF2Ul1WgRhL9OBqXjAtBaA9Sib126F
SjOCpzOWxp0PaqpJiisQvH4SnQYBoNF1wjc3AhYcNmj+LUgAxUhETu0tQG+TN9ackz8Wd2ZOMBY9
/0gKd5FvsUYVDBWWZtehg4otVtuyjG5t9PL6SADb0NIFr5wrSUVjByQGY/Tokmp9AgjzxWkI+xqY
SaGkmz4geJprM/UvExwbpzy7Wn1b+h23BSCVTjdhrqCAbARq2collXKZdjUj5g0lfCdqwj7LYtfM
3mdBeeDXCWdOsnYynJikGFggAEnhTXFb1CPS3hIctHAujW0CnrbXhk3Elt49WPVt5P6oeNGwsj6Z
LhPTGYCAgp41wXMqIA4mdrAjLpDkOxoSIwhNVwP6K8x119HXSkmU4Z0sz3ZEk1avP0XTcbHdhKhV
aruxgbI0s9+aFg90aKMXTiJGVmxoVp9ejzHqAzvI821pVq8lGyERXOYtxEN0rls4DFvay8MqJz4G
qhHItQkf+NLeL0CaTA1J6lRHTy6WcHyGJyvpw3WRJMa+ejYzzTqFMhGsKK/jHipLDFQhFf6V5rBG
1OgIr1CL3Pb1HSCn5GjPNonHuD8uHDLUXM8RDnS6JgNAI5yzoZHsvkBvgu9Hnq1RODutyqOjS3Lk
ShRAEZiuCE6SG7Sr92WnlfPR79yOpWiU3Nf6lJbzldKvLnJMARTkJYjz/Jx5hB8HIekr4EbGK3Ki
TrOJzTwbmmDjpkK/RhLrrKOlDd5qdIbH3NDCs56Za5uKKiYGlmUhN+36auxxcjdexv9jtxjXOcCd
k4n2ahNxdl21c/CwIGbfQ5CoD3XenOe5Ds714J4NJiic2Rh/I082912tm2fRe+zbADd2NNeGQ2TM
AwQsdEqDZ9mrsXRfcrsErTPQ9A317tYz/c80Ms69aU1ouqnPhziGJZOzLcapdTca1EH9YA4HJVwe
ssHcN0V4Vte0F7sER32VE7PcW5agp79IvCFMcZ0u86oiHWXLOnZXetup8iGbKtG66mN6bX/QwDuv
OTZIBLn2vWi9u2IOfhj4HZhMonxcQv0T8PsDtYm9UZeSvGiws3RaSqYAcjwMGQk2njc+KTuK6ror
AYPrb/QYCHXcUVxaLlNT+be91LnOskDbBg4HRJNewtdPlJKj6kzm1rEg39PAzzdJ6r+Ng0WZsrTH
QWrYht5utx+5cjSkprFZynz4mqzpMX2EMJrRyg9LcIqznMcwJWfHNw+Zia5UL7FB6LW/LVt+k4c6
X3k62gaxK6KA7oLK0ZfjOSvyD01cP+eudgx9rd3WGqlXWu49KVGTalDnEVTnWRB2r2S6Ph2mFdXO
HmpJu7KxNrJWM36Xn9ftgk9RpMV5MqwvcbOazwMJ+XSTkXMhXMg05uXUL1ciDSVX+K1RqD55mbtr
8nX1r9mWemWxACQ2gYKq95WIQnvUw+nK7mxuPKn593zGLhyv1AVGqUYAV43xhnHRPhbNHfsTM7Ev
wYX6K5GBuWPxULmCUuBBk/IsjCU1C9xE8jBWBWDN7IbGxvKZGWVEnWwqJ3vpAh0rVN7eDbLHryb9
pakfxgj+Yjwe7T6M99P00ckJgcHM4csdoq9muYSlhn1UnU05U60MxF8Ch1tqpdYWIf6dZo3Uz1I3
RHD0m8hb0rcRYLg41RiQ6jTr4nXjFzyEU3pykQxvmNtDmXX12yD3lBRWawhhYc4pg9m1JD2msqh1
KVDG9lUpEogCel7ahcDmOv/SKKRyQAPtPQQI1r4om8uy3DtOslzJEa36iKpXKxoIiMLR92p9UpOA
cKof6EQ4SgMz5mgsE1Z/dcVCQgT3Y1xvlYBXzehVtz3E+2AOM2kpUqGrFARqWkOm0mZuWg4xvr5V
NislIdEQ72NLoD3oIoZZawbHtMrXNt5oP2saLXqlJFaXW3kKAneB7LwcHc1yVrmnO2go/Z0aSGs9
a+CE2HTj2BEzqQwEXTtonP36/DL1giQvOV5Www41A/vy5WjLTyeICxpe2uPgt19uiKJJ8BdrtL2J
rZFSx6SyBCmgPs9tbR3lFrWpdGb5IXzjMkD+NLCMcBCDwBtl7go2k5TRyDGRx51SeuQw5OZIQh3y
EmX7DKRmpigicgrZPysvp4KQr9rZ5hPRwqyAsrtOJ3pYS22MEhlyJl6bZkk8t6AFIGfcaqI9cViq
bY6wUcWQpK8sUECk/6n7AS6myw2ItH2Aih1q+6/JngOdNQLnNLy0sURYy1miGn85usy9IBceavaS
7xsvTEFg5YIbhvu24YyxV9/D1KOoaeJHtTiQoUNZ19OnbjTuOoJ356j50Xacia2Ynp5ob5S/pxmY
7MsBWzXl52Upu11Wh+donPHL4ehZC9M/qK8no0eH6Qdd79cmbAqy5ryRiGypH7dByE2TC9oqpH3q
o1wJ01BjnhKOK7ut7pqKtUgA3r9fmplVhmX6S2mjZlrphKcyOqhhkD+1P/olJ9+Oa1n6/qPe249e
7O7golEKS31a6g6wTNMJs8+M+FoaVwK4bAi5eE0GJUzdUXZK7U0xo5/X83TYWSwocmz/tWhKJ5/G
Tux1ZbNNsp7a2AB6FZWMDTsWW7XIW01DnmbrEu0gpfNNzb6/RDfq1YMYC6k9pMNKSxwGzAMdZJEM
P8LSehtDhwCa1L9Sw5Qkme8bC3iT3ZbvhrlcQ4l6M2haRX7zWkaow2OBUMA2knOQmg/mkEcH3SLZ
pgVlrukVgXQI174MBHVOjITX7tTzrR4wnQrqKCg51T2khxzpZTkzZEm/a6j9+hC8LxmHV72wvsF9
SGk5Q2nk6yDuXm3VHWahNQ6GlVollaRfLRPqNk+gwOkSXKV7xrVSnkXoLTa9W8EBz9yF7daFb1xf
BTkSIUIqKOLkpuRMNxbxzMokOWQOViekzSvTtb2dBzZwrZa8tMgtlGkOtjZuYfS3C7GuEmFoRTsG
BulmHuqLsnZIHQJcJuutkoV86uFKlSaqaTB+ju5TPTS0GBr7w9I6lzuh/9Z48a5wHEFUQdWuLFSe
dJUZK0Ze2qyMGVIZHJFyY0cOKkAz3GG2pe1YZrTc0snee0bG6ER+EPX4q4dQ1zANpuJGyau0ec8w
+0CYdPllcMkHa1lVoa0zvVg2nRQ3JjG3eGNxW07S4heY3/N+2TddGn8ZHUwjTjdhvkulSVYffNru
PG5cz3c1oFNDYLVcqCVPfS8Cl8fWbOqT+v7zNPyhGYCQVKGmtFcmePFCvBXOqB1V1dh1CN0EbjCU
We61+iBqLCs3QwcuboXUBAVG/Ok45DqTVb7Sl+CplyrKmtb31IflVdvWKyX8S4IIi1FBCw+Dk1r+
1Yakp+RZh0TKyockEjY6CXxUXG2c6oD/VuTTMZqQQ2w1o08d/HnaHROV+7iMX3pND2TWILs1ywi4
L3avSNtrMaNmqeH/WqRMZCMA9WR2Bg+7W1bc8DlFTYg+GrkQC7u6OZWKKStaiBR0ZU59c1AlpVLt
jkX4Gtv9T7XNqFUn6fw7HeXG1+6DQKtjgpUuaI8ypJZSRucZH0kS0uYicmEBH5ssnHOlviY249eC
VVTtauobVFIGJ4vei5CWo9p79clmkSfprRjuf9uMu8DbzG087JOGbqvbjAdl3jGllMxJv+FRJHEC
o/3S+7TipVdbOlvt2LrMHJk45SNvJGkv2VmlRVSu/+i2IQb7ZkKHRVD6lwYaXQPxLckJKsg+cLK3
AdPdPuc5ro0ZvrvUyybVMO/SKTiqB32gh8a6icgX115BgggAVa1Ikc5LsYdSNzYT5/YphNuqpCWd
jFMa5/5J/ZvSIGYl3TensW+MyAbnKW31Y9z7ez3BPxjOpO5Uo3sAULDxTO08JuJ+xtmvljZbCtGU
u1DtLuRv0+i9AULp75X0zav4otEC/3CTJNrqbo7SDqtNRKDEGIEM5arv1O68ND2dYn1ax7i6O5e1
RqLDMImy7yNrJ+vY0o7qCUPLWW3FR18hXwqD+NnUkqMxJHTXMujShQn5XN0ZSiPnGlj+IhO8utp0
nYyrorvjbdJGoDbZMaTuBoZmsYrb5L5NoydyraclpUUjRYQmTDRKgoD03DFcx3NwU0uV+L/KBQ8F
xIIwfWp9qOTZE580ONmWc7Tt6bFdko5ygLfpBO3LzKlbwFk8Sg10LjT0q+HeErXYDw0yZ638MDuz
u3PBDjLFY5UMPXT1hRdeA07Y+gYOiVHEHTfBDyW1UC4JdUHcAShpz6C2S0lg78eDGJAFVPKogZr3
EluQmw0p31WePXWjKcyDUqD4Au9f7oYLsJkseAsX3CjNsge0wWyr6T+VzrOPpH82QNkOnS7a16Z+
67h0TxM7YlTQOJc5da/qgHu11MW+rcpLOuvxNkmAZUqFlPzIZlfh1CE9W92UXYdVLazdRxtkxt4N
urW63pbfPw+tc1B7mnxIlGxRVUlF+GgtJWuY0WjADb6pO0OVBuoiqEK7k6c29aTNpX3vBaRYqxeR
WwJdPTrT/1QmCWK7CM9+VZtFMNOFn4FpRkNtHNihgq1a1BrZ6Vw8uRPoHFuaaaP7DklD3YNuRPsE
ZpJSMDXEm1JA9j+1kjJ0tqUENOj345hVMB0Sco8yXp4lUWnrvlYw6dD2yJwq+2w5a7q41P1c7JRa
c2gYiwt5sXIu1ldhP05ko/cglWIyy9U5wE8tez3WxbBST6BawxM3j7d191X2tXF/pbVBi30B6y9c
kwsHvIuT5NeB9FkpqYklkufAZiTlONJf3+tkrRoYHkfDuUNC9Vqm3YU+wJdmjXHjax0AsLVtjpDE
bqjVoeubd/XNiXy8zyYiqoza5TnlyVKSUGm/8pfSwvxgfqq6Si07qo5IOoecnaK7LlsGDzMDcqmi
UtrcZW7BaRDSrAylylxi4wZGa1R8icmUCrsbpAGXIDh1rlU3vNrAijK89ULgsbb+TFoNuUDP6q4f
F6aoUziJ9ZRZXwvCiNw2IMP0qZ40sWrk/ZNWHHfpwO5TM98Hg4ncLEFOE7f6C7nhP9WugSWNIEuD
OQYBrFt1cldC9UDPbwO/+LYUGAHirvNvGYOEyAiVkFsnazaolqvYIcUl6EiJ0n420guuc3hU3+Oc
Ovgn8CQO85lKBZS1bG8Eg0tFjexcXbt43PVlf+dKOXLfa9gVC1pYRrFVN4ZcmiqjCU4iRVQQza9L
OLOW4DE99GSRFfJcJLKWqPosPauPOmreo5klz+DnyKOtmJ6p30XUq37qbeJKG+kZnVpeRn3TQ6f/
bDSfozM9a7X0q/9c+yGVa+KunPJgy2VQ07Rkow3WK7h3bYQcrA5Y9pRhfibpedHFLrBoOPYlcgnl
Y7ZYOOVSob4s+Q+JPAtM8mBf5et4ZObVWOFDPi0w2+XyrAvcE8w6vmy7amHpZ+C/lp/+pCF5hZqn
OOqOcfra+WQpOfcQLAJiBoZMANdkWqU+baiRw1RgckDaz9oLXLeAVMXELrcMoLsJDhSb6x+yZdto
JjzWy6Cc5p02PAwcn+jiFsm2swdtZw3VYzhU9TnwjHtv0UnoUaUHJ0rOLX1Lip0axFBqqnVc3fTq
/SV2FVImckDxUoteVNS+BtU292ea4YXVc8KxPsMlBSwZGPfxuA8nf/g6RZGafkf62ymDgceqjSBx
RKXEMQ/jY9pYLRsrMR82hYODcIqxfGCSiSjirbvk3S5aVkvUvS0dURqBs1RMuQlFiRB3EvcMi7m6
VxwCjgrj2c5orqovy9GQyxgtoGm5xCrVaZ9wJh187ya13Cu13+Jc5NivTBnYwUeLQIzFfKyt+Clq
oS7q9lkt4+rM7M4xovkYaYFaPkqX3BY3Wgh7YfVOPT4FllzyTlLttrHp82hpdWdbfCFZoTMPqNgn
HYs6l2p2qpmxs/Na6wDJNfGE7DHmtiuwurrVc1QY9jY3YrDKvHLY0/LJmWuqesz1hhNRkuPORsMx
UZcfNDPHoDG090nnPtCm4tJwXs2CPrjppOSrTquDbw64nBlQ5XXRHhNaYwt7cVsEOWx+5EkixQ5Z
mIuz6VN/HZgQLm0j6vcGhKudC+Rp40BhstEVrPqsJ9Q6ZxEeGZma3lDhFaHJJ1yHCDO3vSVELtgx
OP6uTZa7awWd/sI9FB51WD4m70EQjBvM2G+u3RzsQuSnAQ0MAMlwm2ppseubM4a0M0culjsvCTZM
Sm/CEvG1RlpSlCaMZwk1aGT2SNiF+8Tk8dIcu98YVk+y37xekn5EEOA2qwBLz1z3xFwhFXOK9CQa
esBZPzCzxgTVaykBZw6Sa9MLz96cQPoA2XHvhWSwJEvzOY5zgAAAfsnYxuco9FYpSYtB2mtbmyy/
JZ4YYpmldhTcieugwMnWgfYQcE0IJec0k1aXoZQMq7S6bXMYtr0ghwAWYT8SERaYJHvYAaT6yr7D
Y0JEhaSGTEUncfkLTceZZTKarr1oig7GsW7qfDMvGrmv3NVDZD7wPITtzy4uPqKGp2QwJutsjtZt
N9WvS6Dr22EE4aD+r6IDU7YVq7DQyl0Rjbd0mGhY9+bPZUZjmFYLgSlTfQyI+spbA50dSlWnd3uG
0Xy1wONhhoSYvdNihNoRiv44IWgFYJ+w39q3juU9tHbl4h2eyWhkPt4N40vd5pfCpjkkXFT8rdBe
KxfSemkTctzgS4xcr//m+fV3P2yrXeMWyJsyaj1i5alGU7AUSZ8dWl+Ac2UsxdSNloOJ7mQsoyef
dNGVhzKEFrO4TYuEaDwzQuAbzFSWcG9czVl7kwxGluc5xk/fQze8YySOGnDGD1O0+QPWtR+4TjeZ
D/yAcMxz40UxkVraiINnzFZemz3XUz9wXkimVdCdo3ygX9j7MiSPDPtun1x1E6CchHP21kys9BA1
8ufq2JQzkn2SDN2OHyaRw9Dwb/h486Yxe+OwQRBK3zxr9FmXEUhLU75ajHR26PR2yO5odPkPZvjD
RUxxqRIT+aA3kRPS+s+9+O7X5g978s1dFMbvsT6JqxiDnViC6PoZpfFyDjBHtliHwHHR2jJlgKvH
2Rt9PCIDDi4p43bURsdo4vy2uMLfF25ERJA4ANTBd+ASvlQbQt+gLvOBp8zPvdG42w69YwGc6WhV
CagYHM5jYwyruTaGKwM0xIgnKU2MlZeQ+JD5VnFxK+t1oodDKChu4K5lRAKwb163QfLhZxqQ57zz
Tq453vTL6O5iqigEIRw5xvJ7XolwLWraeHrKYDkqf6bulGFp6I/0xpLzVMNrH+KZDIYZg6Um1zZO
m/A7PBLSBFoteSooc+J8eH4xP6b6pTQ9EzmnvaWLIbakoz8HE5k0rQNaCVP5FppTcPHoEVmRWx9H
t3qiFbc3LaS3jo1JLQ+Eg8GYkKzeG9urhB691przyXHzDk0Yk3udbsep8QosNNyFLG5oLNJzGxPa
g6lL7HJ/QMVjcyEqP6yQ5YLBL+XJyK2tL2PA/2285FX8QWVV/ux+5Uv+/wqhdDBDuCbeqj8nUd60
XVMO//EQxWnZfS/+47//9o/HNvte/Pg9o/Jfr/cFqjQs5x++QEZvCLTmhqVj/PsCVco/sT1Au4Cb
DcvDnP8vUKVl/sPzkFZ7Bq59F88gP9SWlKH/+d/4IzxhEn2JcN3kp93/CqjSVHyK3yn9fYTwTE11
X1i2SQ38q9LfEUFWhkW8PM1VzQjhE4rxCZ7FHc2hj0TjpOAuH4ltng0P1qJvnh2uJp3a+aXNSv7y
/CCSaF9iwe7p8Rq5FoNzEJdBu4qX6B780y5EUDkW497O4ue0XFhn9dLbGJFYO0FysAG8ECXR++u2
DI+9Pz/gFkYbUDzrCTK+FGLcyq3nb15pnwtPmjdw/OYO8QP+gmrfa196hFh+WX4OaUgaRlJRHnb+
o5kYD7lWIxnQDpQlFKt1A39reNM88WKM3k3fmZdJuEdQoY+ly2TR82+CvGc0Ex9qdpIeWVcz5ST6
Je9FCamxyj6KtkH1IshLJHfhcx4jsmiy3YyO12/Ih3aaR9pZO/RTBGvFMJX0QCD6y7p13dx3rvEA
7jRAQJ6+Ud9sQWqTWhUd5yACUZdjZs+d29CYHiyXHwUzxEyjJedoYBJJO/WJYcqok1veezcW/72l
7iI1urvXWu2QGO1uxLxVxst7isYLq8JdH3LqnOp6r0W0oa3g4Fe8bttw+hqt8aFuCRpI+mdtESd/
DvA8lPeZwSVk/P2Qj8OVk2GVB0BDk3vOt7lEbHulvkut5Jul1xRWTKJInea/BkTfYbRGh5jkd2zf
9koODKa5fh6yICfL1z1Area3lCa22+oEz/Bok1ay8iz3OmHsLwSJC0E8+WuvlTI+dEVJZNzUtQM8
Tmr30zXDoWO/vDsZysohYhU0qSARtV6QcxP91/ANL239nITLy2jS9tC1GyfTKbkDctqw+vZkGnF2
+7BLzrPeZNWYPw2k1W1zb/TOo+7315r9mHXVVUk9xYbWVt5tHMZvhZEa6PeLT6huGcamXcKOtAq8
/HPJm5D0weV7Y6F/cJF8TeW59QkpElkFBWTs9mNnzXCM5hc/MS9dbp1STWwYF99ycVd9m+wzl8wf
29R+9hEZ5OXyEKLSRo/B+C1rQYLV3vdCzBtLK0itrBG42ggL6mzcDOh7akM7GIP+MmT1s5wy2275
nOndXbD0V8Dz7w1pLhvL/JnZo29Md8LPwo2mLQ/RkO+hyNyGpblZAFwDIEWT41YP5cCe5ETDsMH1
csozggWJcVmJIGAYTS0bWRfIVpwYW3ZeZAMbk3ja1OAOasSZsvsOYNnWowHimhE5xgQR180nefFQ
EuCh76JZoNzny3MD745oLq2SX8bQbF06VZo3cEZruv3g1vunrhgvUccJqOd4YiY+Cro4ecN0spdA
7snGpGO0e9RaB53ILZ1MHNqeb5w+v41kHXujuPRjdmfME83GkWFcyTCyqJtLPVof1WCegEbvOt8+
Vih35RsNGbzNo3sEN/wzjayTSwhQk/XQAsNXi/Gs5UfvxCo94meiOrHeqSSegijbWqiVMj3l4FTR
dJ0esMQc7CQ/zB63mGZF79ronWrElrqYvuEO+DkU2s1YmyddiLNlXvXd8piUQCzt+VsFCKWZ89NU
ibMNLnemOeeinf3d1vVvML6GdDf9Lyu+bQuMXex7rvGLtwu8fWyHCBOfeo9zsu2YN0FdvVL4opIr
ElIqw49xKi4JczHwHpdgjE42B9+EqV05Oru/eTe/uHjV/mP79DYkBt4w3F88cLmPcqluGv2JLhxZ
f5wXCYNZU1gRRprahxoEbyiyCy4nJpVM3PNvuRGeKw48ZWPe5UF/O3Jo7mBMqTf2XyqH/vdqnT/9
W/8PEreVi/rPC52r79l3Rj9/YG6rH/lnLWP4/xCuYVquznMgsyD+Zy3jQ9amtHEpZUAbuIb3Wy3j
/sN0DRsvr0Ag5lPQ4Mb7Zy2j/4PyB5Ohj7WF8kgHUv9fKWbEHw3zGsZQmOyGbf9iaS0GN8qWNDCP
WlfGh7mY2egCTcvv3bkfz50/k4dYWEJ7GfuFDHDdMu/tinj6JfRIjlxIGDHdrrnAHvGO2ViT3Zqb
OTL7FGrdvrf08k3MImVd5ZnAf9DPW0Mq6BHqYVywxriLKf7R4//1o2H+0Wj/28f5xerq5/BqLau3
CNegU0UrgAvM6Alo4jrPF2auY8Xk1qkCXFrzGCYH0+eQnOdW6azqSidCvRlifz1FffVZxrFH7L1T
05Cpp4REsqRjpIfZJWNkbos3mqbedcoW/uB2ZOvx9Wf7KDbRFZrsud89aGBIVbQ+uimmPn1Puyy/
6xH6XcjRc/8moOiXmJ1/fWLrF9LBOHYthKrEPqaRz2ZleUv3IawCu0OjFd4Tw4eZYOHSe5qcFrxB
YrfebWGX/ikPKgY6f33d/+Qu+hUGhrm2q0evXI6muWi3VOfGW+23wetAEaX9ze+QtI/f1uDfPugv
a2+gVZPttCOpvKE5fbjmXLzDydUfXExkZ7+M2a7++sMY8tL9u98k38Hv4i6KxDXjZLDMo1diJ923
eZ8VqP1jRPhJb2Kk0EftTqMX/JxStMcruwn1J/or+pMx9N77OETDwaMlSGe8s/wENpFgC9V0ko0s
nFgvgxbm6UoPs/nxr9/xH7en3y6N/Fp+94ZLPYqsMIb0tMT2HtbPLsr8279+6T+76vJX/u6l+2Zs
RDAv3b6YXzTne2QsBLcwFey8r03jDwkNv0fk/9Gk/tt7l4bj3/0CAj0Ka8READT3MeiNbZt+Zv2t
U03nxb0mVu3/8O75Za/0o9pMIrPu8NpSN2GEJdvYHwkNLlnR/7Xq/5sa4c8egV8WUtfCgRE5/ALH
wNyU19toIe+6aP7mMv3Zy/+6sDkZZ1HsQHt/gW4ENEKYjpTn/83C+SdfszzT/+FbEBPGVI+yW8Ok
mTbXQBQ36ZyQvDT/zVP1Jx/g1+goSJZxTkXTEmtq3i00Qi0jf6a4Of715f8fnJ3XctzIlmi/CBEJ
D7yWN/QiRVIvCFkkEt6br59VinvPUBhVVRy9datbQAHI3On2XuvPOdF/mtF8Lc6So5kytoG3gxPj
RoD+aIqD7j8LobArp1ei7bmHmEeGofcsZdIbgj7y3rIm1w+Nk/lPA4C9X5cf5Exf/o2Z/NAfyKsU
epByC5KeJhCeVul/Nf0+vfKhz13+9OcfLp+oTnd6n2aajj4pTgOFBNTS/Hdesv/9CrPOnPleYulQ
kLa9e+wwwZZtvSzoZZmKN5dfz7kvMOvHdWKldVcUhIuBolhqVVOVP0xW+eny5c+9nlkvBi5SIZNk
qeQa9ae0sFdKdFd++blLz3qwl+WcSmVRsy2sYl1xBKRP9ZW+dSaGGrPeO2lRZ9ZNCukv7sfXII31
XcAdPgvwdLuiYVe8wRJ3E/p5d4UIceZhfktcPjSjigVHTBkQHzrFz6kDQGflevkTnPnCxmyct1q9
J50bozxetMUog9VQNQsdvOHlyxvnfvqsD3eTaxmFD/q6X8IqIAm5WmU/svd4Ha0HqiJZIS/bm+A7
gvaCNFfqyjcILE/g8JWzvvwTzj3h6c8/vLy0CCwjQsm7LaX1qrT63WX26frD9vLlTw/yl+nL7wf/
cPlRWoHrNQWRlg1CmHUm1EuLLcjIj8ql60ILuHyfcy9y1tmV0UWdl5Nd4o9jwiErdu6ypML+8tXP
BPTfLJ4PT4HX10ktn2ZQuwAGMYr2+mcPDH1kO5Qmvly+yblHmHX3wA85TzKQ0GAnGRdVk33xq/4a
NujcxWcdvsgoNCkb3s8A0Kurg13CWe0//e7fM9ePL4diC0m9EcnNVU9eIIgKqq+r5koPPPPD525Q
ndzi0XedessZz9EpfApZoiuXPtM25xsoQ26yzZ7wTjRJtbbAW25U9T01+vtS7/+tXeqzDi6Ryo85
hKWt8OG24yuoKci6/N7P/fxZz61DGbKp3LJ7JuEvgMeuHRhgmVinWrj+t1ucPsqHT1vWtpFNw1Bv
DXYzY89bNv2Lyl1wsFee4UzH+g08/niDNs+tIOPrZs2bkZC7S7pOKx7q6VfGMeC/PcRslM5xkkjq
R+ttFXzT7HSbBXew/XGaXGtH9rk2Ouu5lFyZQ5bTAyKSgEhDywMcLr21kLiGD2I0/Zui0ahVwBvA
8cJUyA15fQb7k8q61+tS7epySladLsjo1vvpUHPSyQmGHtpvrTd476HekiE7xYLsu1QcVJ2GA3T0
wv069qP/yW/Yz9cGR72IOidDj/qDxI7L1aD73R7egbYKOTPaVGWcbCMgsoeo9qjQ7rTE2Ld1V5Ky
k5KAT2r2Pm6bCGDdhMZdZPZjJKvunmIgeWCjcfgBZwhfS085HuDcwnCfEYjnNyZkz1vAuOyhkDhQ
fybFc3ooyS38fPn7nXu7s9AlunisOD6tt/AwloZmrwSj5D9deq53rVM9pYqbLlT43pMTZbetUle6
zqkX/mXg+80R/dCyzaknlfPUslV+Lx1/CaV36Yu3f/vds2mJk4Qk6wkuztoFvkTUfpOuuDJin3nd
p3POj32+NQFTuSTkbVsdOaJeg8agAPju3374LGa5DQiAWrDwUrnNXny/z2HS/9ulT8/z4YVTchvU
KVQaeNgVVYBjZ1CxpbtXPue5tzKbX8iJfKZW0sUrt9/FeguV9v/tVJ/ddDh36Vl8qhnY/KFjijS1
4E81OBaAry6/k3ONcBaYpBkPcZ4Y9XbsgxVZLsDGk5XBwe/ly5/b7xOzrql1fkfqtWDojxv11nGA
tVJJBYNMK41PpFKu7Goi9UZiWHrQE1UfUsUazxTBfyde//9rPFLA//zoQ00ucdsphtcyKI852fcb
DdrqldHp718GS/CfV1dkT1luMvJ4Tr7u4Cpz0nJlUPr7l7H8WQ9m4JZj3ugENcxM+niq8avWBWVM
l7/MucvPOnHU9jFIBtpUSmV/PeWvlQy+CyluL1/+dJn/G9ws/3TbD30tSEXcJjHzAiczjg3n4AB8
QhKQR/NKZz73+09f5MMN4tGpkKbl9Vam9q10mx3A9PWU+18v//5zH3bWm9N64Fz+9PsHErbB4FTq
yos5d+FZXwazO02NjU8AA8aqMdBoX93WPnfpWV8GdJMFdculGW0dcuIz/b9z0/9vJ5r1YigknERk
FlqSwO1I9+LI0h7rFLCdOdwXZhL+0zrdmnOQHaBQtiz5qGVaorgKq2dojfm/xSLrdHL1sckYWgb5
vAzrrYnZd51njr3hkCugxJASyJ6JJonAgpytCr4haa7m1opq98nyS+dKm/37XNbyZl26GEwrHU0K
vzHEkQLZ7PMuJFFZ+8KO/Smz7EpQOtP3vHnXNgsqYAXjHKRpMkuNbSSzB5B2JNnUVz7U73XtX/r3
3DMSxm3lk6BPdOpjbHnCHkcyFUjbbSQgL20w5KNZJ8m3IKnJCahSsWtUQZavL/ydNU3dJxKixNfR
68Jjoyj0bbrQOUyhw9ZM6qUUSendEc6gcVPbUGCiE1jncsc+Eze8WdwYPWWULo6orYHewtKPzIAX
7XRN6HTu6rOwkVCB0HKwRQlL/q2MSVIf3tnHv9KAz33XWegYIxk3jk3IrjN9zbx0rUT2tRuVBF/X
XAlP5x5gFkP0UOOFuHG9jWvnVkzZJ7az2KEus/Xl138mRnmzSMKBUoJZnLYJyYCTjSbbOrXz4/K1
z7wfdzbUJ/hWFYAZokdY3rhGewwqqZZkqd73Vfzp8j3O/H53FkMsADelPRQdvgVZPHc2NbFj51RX
AsSZszzyv/4MUeXop8rKvXZf+q219pIYZUarvY+e8Df6aGkbp0yoIcapdTQHS7+1Qb+v81zg+xmx
+dm6lTyi+ynXnTmA7EuEA7FTl+sMRMluVKZ+pRedew3zEMNZLInDY7sXyrM2lCJApSJ6X2noZ+Kk
e2qcH8b2oOopgysmgz7qmkQxLb1VGhDE3kP7UZKAgHBCb4wrTfLc3U7P+OFuqVHE9agoAlSFOZBJ
rsm7buiLm1SnUNnN3O6k7nOHf1rfIHz7826jjAqtUpw5WG7uHYyWauw26I3VvzXPWYgIOFp1Ols3
92iyyfpLeuMV8Wr/7fLVz72pWXCQeG3rrIP+KdP8fuz1XaayfV9IwJn6c0Y93uXbnIlB7ixG2L3T
JppkCTjAmkuV8yvOtE+l2z5dvvyZtuvMwoSGBbCIMpY81CN44qcxXnk75647Cw02WY8ceSKnofSy
3pHKj0mw8K7E5XMXnwWGBhRiNuKL36aTtwIPli9cOV7Lhzh38XlvTnub4zVWMWleHEsthiH2j8sM
Z9aV1ZRVRWdLEnYoYWGe0LraJ4t03W1f1sGV9nLu55/+/EMH9g3YwHAQcLOHxl3PygNa1+isLreW
WTLdf+a+zqzDVkkTFJpQ5rbLfYiq7NTu2lCD4ahKwqml4SQDdJV9IocVNpBpZAeptTltt9fWSZAF
a6MAKspQGlybZJx7XuPP5zVrkYW9n5jAymt7AcwCopBs9pef90znc2Z9HKSKAKCg6r2s8kpSIdFR
t9lO4rNnRcnL5XuciSPOrIPDbcm7QfOpJoRJCde1TJ6EmeRPljn2a6tzwrWVG9W/jdj2rLvbUAhA
hIXmdqzClzS3N6ORXLn0meewZz2+ToMqMXE9bgOpWG5Zg4YczskXQ6PeTdl+6/UmWF9+ZWe+uT3r
/6YxUd1XA0WzChJ1Il/AiPWMzb9dfNb/p0zDGN921TawRus44fddWpNxLRfk3E+fhYAKG1McV225
dTR7GXQx+dLiyg8//cC/rEJ+b7d/6Pl63xr+WHjltqniYO0wZ10nqWvtml5rfpRhp10JAuc+9CwG
BEYzYVKU1Xawo57MO2q2mAmmizQxdpQmct6qu/GVaDZzq/4n4JAp+Uc4i60+mQzYIFvRxOW0y41Y
UTZcdXLt5z40QwmNw160aWjfmlbhS/CGUwrnvOiOHoUmb1Texe9AYr1fwQgoLfUa46FFV3qflqT3
j0I0ByYhTL7ThNPqmGG7tbovJJCVgGQiDexnpVEJrgx/rU3V8JldLxTUTofQHNzQZ/ChFNf1/vS5
KA25FWMKNvRyOzz3OWexp7AZGEYVVtsoahwIqtovmDOP8C9+NXX45fI9zrXGWezJKptyFTmAqcix
AfUSDL4RuNXy8tV/Hzr+pUXO8xtbIP/eWMl8z4m2c4jJsAVqqWUHI63UTRpn8Zsv9QwafVP4r1Zi
BfdJx8a8FmbTuiwc85msh8QFe2FP9XE4SYgnTLjAnEE47pSTiWsJTr8P0P72S2fBa+oBpKkpKres
aPY5hQ2GBmZoFMcx1DYKT5cfJa8u4PyU3ALq6nCOVW9+eWUIOPMZqG36o5E3EAt72UiUDKWKnpIQ
nrLPWeKV7Ykz/dWaBTTp6XWjpex8uJE/bCaSCh5kzXjjlIH/SJan+2IOgJ8vf/NzN5vFN4vtbb+j
P+wTFlmvAXUtqwnIN1SYDm1bEFVrn7Fue/lmp1Hrb1/t9D4/RDyRR7KIEn3a4w/FuOxDYNUb4PB2
FJ6O+dxp3wQy3mQlCS4Q0dSVdn1qFH+77SwAUqlqABbXkQ0wUIPNzbTwpxPARxpG1zqWo8OOWa25
j32XVlcWSr9z4f52z1kcxNNNrQ6Fm/umlwh5MQ/eki+dYs6V5jJ0S8qmcqcP1mnRweSKWm+TFZP3
xY7H7KYu+mwbKD1YkeyaccIqUaxEXboWcZq+h/3JUl2Bjk4bqg8mNIHuOsqp6qVMa/g8Br7x+ZS+
6y8asLL3mZZPD8PkAqk9cXWYDsa3I1ZtCpGqIODczqEuGHToypmy8mD21COrJPCvjHFnQ8osKuaa
DITVddO+7ILsexCWDV8BHiu0vQkKmJVK7YvtnOrM9FTAZGyNn5YZ4wfsp+aT0bhhxa+zPYieHUXk
WgprK3M43obTIt5bvWmuDJKn9v637zWLrKrIWRw67Ak4kzscON7EolCxWzy6w5VWeGZ8mKd9SpHk
rD47dkd6iNtKGe5taFrNF/RNTLMNZGOXO9mZ4DRP/uwcaCxS8SSeG+kAr81pmYWjfaULn3lP89xP
u1F53Q5Ju8fC26xGKuZfA3OCfWFXo7pyjzP9de6g7A0gx3lbt/tc18AODLWFka6g3lKOIPiS3MzX
w+SPy1Qa47XR+0xomqeCkjhpliHo+b3SB+3ZhUc3gbFSJNyJtF+HSje+2HoH6krHGH/naS0U+svf
61y7mAXFIEWkmTM0QsbVH9XgvYBk2xSmtWrqOLlyj3NvdBYB/TQtBwzO7d6lBh3ar6Wqo+c2YNSr
MWaHzQT79OwVSOwWsSIlaX350c41xVkQhJnUW14ksm0s5VtHdAKdo1/baNFPV/lLl/1dl/JhNPED
CLkQrZo9dWrr0TfjY5uOGsgPIyxiyOVWsnOqqDoGgF9XHFplK9vMC+QeGQUkXQnj+/JT/k6o+tsP
mcWOVrlStomebdO00dDHJvpu9A0GGs8xH+qhjzbwAat1XWnWSikKR2xPTLuuSNx1JYZ4Y/ZY0+Ik
QT9sUfZrGPyT3zvule50psvOM1bBRAYklTGkYK2FSWs28SrTAM31BtqZK6/gzJee56g2NfysMYu6
fR+0xqsX1Eazgnwz5guUfSMcfqdGf2dZP7yQ8u5lo6fDZ6dr9WSt/Bwvluq7ndDZFwAvXKMLv9Lu
9dMn+MunmSe4JnHR27Xk7M8jbRcdhQL/QZmSTq1yBOBNjlm6imHLQINUBULJPrVRBwMtvXYQfiau
GLPJXFbH7CBVEt9O89aYOeSPccnJEKyIe0a3rTUBeyHn5/JnOPelT3/+oUfUXVAPo2npu3xI3N2E
k+0uc9N0j9oz/MfGdGoAH24RTq50Cq/WcYmMDUodUW46OUFTbpvuH59iFqwIQEkj80rsUL7glAMB
ufZJktxUYXote+lcc50Fpslle6gBWg73rVlFlVoV4XilyZ279GzC4ybV4AAGg0IMCbBPl7Kq/y2a
ztWSXgvMEKxKQgZQXu1Lesmqgy5wJYq5f+8p8zRXJ7DLlGrhBKgrsDh4S4VfLtzRjF502+l2VmZX
/aptbf3KVz63hJtnvkqrKsxUleTsTcrZ1nHn/giGvvrsOMGwCjKpdrkYCihkkU4ZPZk1e9Chauvk
NkA19hKyhYkI5MqvOTMIz3NlJ6vyQiyyqDqsCNBYuTZdwQHruIiNr5f75rlQNE+V7esxnWRQJ1sh
TFztsTGyS+CrHtRbisBjade+d2u3MA+Eh9ZyLVnjfrcra7qW7H8mG9/67fn80HdP5kTNR5G0tcLm
PTSKJwitC1bt5E7vca9sqzK7N/tx7xb1JsutdYEZYYrajeGGvwjNSxOIZi6gLTDeRkKU0ARO9N5l
y6xc65OtXcZXDgzONcZT5/rwSxkiwsTR8WF1KDZXqq/z4wBrxFhoSfBjytrxRfiTf+3E7txMYp6m
GwkTLDWW5q2wkfAsCysa8oVWhsF3RY7jvebXGjI7Xeg/QBuZ3/ReP+F6zdHEfiesdq13dXVl8T9T
m/5nA+33b/zw6IlnyVQJu6OX0+cgDRSlg6zCqpYtFbG7jqnakXw6dFbtKnMnMPwmGWhZSW50qXVv
bLr8aCLTCTH6RZTjOvDTYViopQBTJxdWqMoNM5J6FzAbWLm2H69SsufWgeYAWwgMdVNCkv7caOA1
4Ona92ahIvD7MeHgSl87M0r9zrb78IRFHuaQO8cW5mml7dwU0U5raQr3lrqW5Hlmvvu7D364RakZ
llM1ot2mZhaAXYnyvTaN9lJ0Qtu6gxR3LSWhT1AQhn8L+/NU26SzRRYHIObi0P5quqP7Vkf9tdKJ
M91hnmwbT6SfmJXbbUVqRgdYUe5eszp/ESF7uI0CpR6tGrzL5UB16mN/mTKJ04/48O6GNKhNalqT
rVkYG7+ipano30awee6tn6XVFKgw3Uac+evF94iDgH/70bOZj7KiaDBt0Ww9uxI3wghAjqJB2V6+
+pkWO1e4W/1U95qI+23BvvlOVVjPyRFsN9JEg3T5FmdarJhNeirRZt4QyJ70jzq9z2SibRIjZAiu
p2m66Rh4D8IKUmC+fX/lQ597KuPPD63B+CoaR6NIDtw32Ba3qBZJKcQdnKXy6fJjnRlXxWw2lPR5
NsRa8LvCsroFFyxvIzsPBbAk37+10wHO/OU7nUnWtebJurUOA7xuKcyuujo3lpZaJ+QTAqGMhiOe
I23pjanacNq54yzk4BWvciqvTbz/3mfMeZ4u+jc98HGybkU0iD1yRGstFDa4y4/295cIO/vPDxVY
PQUU7pBtZTMcIs3YsNp80SQUmCa7v3yLv7cFcCt/3iLT7Mhxso4SIdeBmzdhlB4tZ1q08LWufKBz
T3H68w9xJSyL3MlRiTOmi2oBsPXRgQJZWT7eo0S+Xn6OczeZxYFcCaqFJWtdFB9sz4/1uLGkrd5t
DtWe7HC8lkKk27/37f5vnDT92RyFnRSUjxSgs7mhyp9h40z3IF9OCEw8chsZoFphTZy/wL9NdiFJ
JwdfV+MhAlCyKFQSLiFoI2rV+6Z/Bf2Bfc1Za7r+aQizzRAkm6D/Hk/sBKGENQzJRi9Hdl3iH1O9
WNVxu63zW0AmkJWM9TS4Sy8xsJxiBmgSMJEVzOHikWnErqrqWy/wPjv8P1YCUV4PD6MGf93LwoMK
bZySHMvp/oMb9WuzsBcsvn46JtPgogiWgV2w/3raTcE3OWKMxUAUDdOhgObqyuyWWcRCa98UmqPQ
CTq4lP5C5cYeLk4M/+Jd5myD2IkO7f3F8YvVVLg/0lbcQMyPT4DzhRiSRU+pEkx+vG3QfEfxUzkv
Wo6DztQO7qiTCNbtklNx1impBsOy3Twl04hAumYvSZFM0pT50ZimZwDWm3Qy7ilJh3R8SIJvqak/
+Hb/btXF9yG/75jJiKzC7/3QJ7+s4Ec05QvlxGgfWG60Ol5N3DQGoma0dUucCcx7rF0VVjfYJH9y
bLAoMbhOmg9paOfoJQ6nbWPEy9F/rjMX2la5SuPHOHrTOmSg6X3SqOc4t7b1hEjXeDYDQKAVCYlF
uxz198hFhaFqqs2cTVlmezNiRhZlzkq69p4sQ7S83cKbkF8kP/usXI3xYyrCR6ocNyWMiyJPQYhz
RuB4S69K14P7AErp0CcxkwMExe3wzdQFgPh6H5jDXnnVDRnyiyo8GPVbPnZrJ4m3RqYwKkdw2r+1
2Y9AQPHNpqfSc5dFFOAgfQvqnyei/ykP3ogORX8f+OQ0A/VcjZhTGnEcms+OkR7tk4J1+pIY8QOC
47T/kqqANnkvI8hQVqSt0nA7QuhgqsfWugNf08acO2AlszBWTBiEcCgt+/axSrJViaqLf2sC+wZF
W7dtzH7v0GQdgOlaeKLVq2iZB89W+5QJ9RgwcDFb5xb4V6S10/x2l7rDg2M0jzBt7ys/vym9YMnk
3YGw1WH5bNTGBqne1eVe87/l/MfB6m6sXj743q8GvrTdG4hucTk5+gm2SsmwtbQKWGAVe3NRtDp5
5VMY0egEjDACC+xti5bjbMcfD5MdvFNDxhKi5i/UkOC8nxWzdNDujEKifdZJ2a1ViLcxYw5vhwtL
+zEV3obZ+no6iSmLp9K1l1BOdnllWyxC2TQsbHXUxcjqy13ogdxKvwYPaz3I1t/YU4Z07Rl4H/IH
O8NQQuEusEG2Ihfa+KV1vXtRPObxQ4PMiUK9+8KdVm0PIa0pjgPW+oGE2SCBzS6RatFYG3fRhxkj
6HszWDcZrqDYbHcJQuAJGLNeIDROXyuzugcN/q734NII6eTcjg9OedfE8RLn25ItLwSmX7F0HxuN
TXTTP7iGOigghOjuNtmE2BEiY2W4K3b9gBmFB9uxv+kFi9+SZXh159rfEiyKmk3JX/dNjukm18xN
dCKtK1w/evrsyv7RaKksJ/GrjOWqF7z2zoJnbH+fMoBKqVctBNmXSbqgmmPRmC8FUGtR0Hnsb06E
KfldGs3CcjgBK/jLIPcxXUWbCdcSOpfg0dbc8EQJxC2LULvMN53/3sHdFp567cLbaqJCcOB5PTRa
qH47QL+O7+wQvOzYyV/FotzZ+Rve++MQels7fcfJihq1+om8aeeM0aH3TLCuuNAaLzg04xtCsW0i
t8Cuj+FwL6buuSpvswp+bHGr9cGXTlDNK0+oZeOQuT4+nuwWFCc6X3OJr/iepOolzKRF1sOrTcNl
jK9UGtXGZDYZNfW9Nor1VNz5Hit76304oVoTgo3187QJJpJio+U/huShxjOru9nnMH6zQn3p5A1Y
QXvbx+MqSMitoj2MUXF0mvYghbnpTrzxLIV5l2CI+enBQna8r7nKPheJcTtAry7C/mYs+STs2R8K
mS2TtsWQ2NIljQUY9hWhYVsSKjIzgfVWfdWzeGNIWnfb9AwSw6128sMa1En38T4gdc2M3WmZGMZS
Qlt3B2cXwm6WfvBlVM9p7SxFhHYSYHlRDktps0HhNj9JW9hTvbmktHhLrvvSqVgRRv56qoeFMl9F
H+6lmXOIkD90gqqysCaT+Ujd6Npj+k3pA4QijByJWpamsU3Kr0b7NU0U0MB4WcY1RdC0XCaahUCG
q9+GKbeOo++xZC0vno3CFik6awUZB5RnhUC7jVoCW9aDLkWlsuhtRYZwBf7q6EIAQk6b58FdgZzl
rohlsZKd4BWKzrbZk5PpT5St4pNRD+kqMLLiKRZ5iLKWJyB1XE3LdhrqI/tq7c2g1ZhT7SLon1IZ
qttWjvoeRDn8Fh09+iFm2ynHxWfIQ6Q7aboY3TDpltYYobis7AoTSN35FJjo+npA67byszjaUePF
CSnVXdYvFSl/n1AVRM8ki9BeCBX13rJ0dGfvC/tz2LjeDVjv+r5Aee7AJHXzZzlkX9sINGiJLAN4
ZhVqybEy2elc1hxIP4x5iluHDOdtxxxpHVJLuLZcTyyo9v+WFsPL6MvT8Jl36yJkVzQxv3VsEx4d
k++QG0SmPBLgtylwq9UvfCJ3VhUsXT3fTW59zGt9WiAg2XRanr+oUNx0Ntp3ateoB3FuSOfp11MW
vYVBwo5KHffNrbBwOrGxe1cN/T3nj8V6AJ17pyb1aSh1DDZBfWPgKo+hph9zF9uxXaKn1yejgQpB
uZoyxTtFI+s8KduVSJrH2PfSBVA0DLhB+mKPgGJj1ffH2HNuEx+FfKYT4MB5v2ByfI0qX+wzPdOW
ZdiuUg9iOAnZ9K4ofpqK7hVe6D5Kmk+tZ93YvrM3ocZuqOZ4i7zTsWnuMnpiN2sUiTEcCjocuMBe
PUFYdVXhPKB6keJn9dTj7I2bZpfr1oObZ3dl7O9Qk66KFpJnmUXLkVWUTl3uUvfGoz+NrxztxatI
em+N2/nkcIML88o98ISUUm19XeJjK2GZmrHaRLI5ejWoXI4/vKTKjmUNSloHoBs1AwLakiyvBuWu
xDKEgVjstNBYsBX5Ekw+iHLb/kG9drAisdgnThVYJLIuh4zSoZJiYlupjYsD5Tvmh2npwb3bSeB7
EZmHoYzBYQcxw2PjKbKn/IJ5hRZMA8osZUq5tts2SjekcEMmbevERULsWSyCan1g2MLxuxFOT+Wb
Kevx2TfD7DWZ/Ko46gEWxW07sn/C37bUT5fDRqCbPgTUxNf0R+GN5tHyinZcmQXGPObd7OYvWqZX
39wAtfrQ5fD9nXBKSrpt55i4DDRArnEqbk5ap2HhK4XnoTebW0+HEFjVnvHUNFRfd4YN44YLLOkv
sbkBXNoXGHSm/qtunE51OzU24yKtemdleEiznDieXihlddBW9r1fLdU0+Vuou4DJPVGLaONLER/i
CsU4u4CEkEQOHJBFaDcJs2FVHUE/JMW6jLVKrtAVtN13K+6BLHualW6t0fTiTeJN+roxm+mGLFnB
KGo31RI3X0lSkR5SmmB3g6IZtlHH/+sorGJ9uo7TQd6qNol2nmzbp16reY9u7xTOweI4ixmNTxXO
wtCdGLuZnXj6wreYoxa+Uy9MTLEM73EZAHTHUJAfWtOIm303UOu6NEeJzEGOssg3UThM2fakRG/W
JKn8dBORfyoIP/bKHxsVbQqDNRzlvBrKgSkkewblJVCh3dgFg1xlynbvWSeDB4uYwTDRSM3yJiXb
Z9nbDgbjfAwnVmwkpsGOj9mKIOm91D6HWWHc1ZLlb9dY+temLeGsjBolYrUu0ifbNqfykKY+eiTH
sjiwRTHWPDiB3uws2vMWgqt9tMMTx9cC/nfoXGuC2aO3/lGS57kz7Uq9cJTv3QNur3HbjMNTwYcY
FoVlDY9OkLXa0kmD/D7PHf/ebqW+BYEv1oXf1juv0Zn+2KN5Z9VueQs4J1llw9B9iipd4hOZxGMf
snBZ4rKyN2keVdsxHKsDZ+DRMXUMKFqiZO/K8yrnZ6909ZRlpnsXsf79NmioM3I213kmA7WgcZpO
mp1Vya1fSIRhFj4WVhpNvXFJO9+mQWgT9aPxLrCt6jhJs9k4XoVVQbg+LA3b0lEVNwAJmfu7dknG
hu9iqOiVtUC7AvdJ7T3lhWqRZTp2izLuDrkss09tjMArzPpwo1InAWMf9s8h2NYNrb1f2yLGJACE
OfvF/CZZtWn9bUzaYhH0zcPg5ZJpPUfYtta2x9ExD1UWESiax5AlyMKRyI4SMxhxXbgkzhfRL30s
bmN7kl+U3X+d3IC1qfDFSlbBk2G0JcvY8h1KWIgRego3vdO8iFjmKDaS+q6kBaOd8AM+UdPB1rDE
GsEN/oeielX4ftg0zz5r4N52ddDaJPQ7zE+Evs9rx9y21clNJqdo5ZVGvEmzCUWHPRwDXCrL0hPh
be5GcqnKyYTfEv0sA6KScuQrhjG4er3KKdHyO1hWKJBKFOf3caRHN14TnCrti2nd+Ya/qskoWaXa
OKy6sNVWesVMvCnGT71vVz98F1+zBq8R66/l3dEJx1Wk1d4SuUUIDtdtPw2FF+39jKVhPjXecgpd
D7GH6axdoYKngIL7o1VLjKY9b8VMMswnufOat5UA25YFS4Wg5T0IDW0Z2sa0MYs62hgZcMaMpWBM
vdIyh3K88phptxYLT8PWvAVs4Qm8MwQIt9Cy507K4LZRo7GlhjBjEh+gcEVtdSDrDtB3QG18k/oB
JPYkOhhF3aNk1EhjDlHMLqrUZjkX2mzL9NPPsSDzjrLY1wZDPOeYqv6UU4y1Tw1sFlMOE9s2a1T0
HRASx47SW61xymXaiw6wTZfse696hm3MZ1HySaURlswYzVjRREjJk6j9YsmueUsG4VKZXt6rU/xo
c5xbVJ11K0e60FeT4g1fCQ4bG4BhKcvwNpgqZ5vEmU+qNS+ZZZh5Z/aFuhUVhW9NZtrrkCXSvah8
edPEg3ljhm244jzWW0D+J3/WthwcRUWYLyrw+Ss11EC7nf4Vq1O6xIs2LP3MZ1QHSbcojX5akUXa
32Zh+itJxXNrto+DbjdLPUgeorb9LrrIXDOvf4Qs4+yyUU5kfEJHJlslepHCZysatNrCUeZL4rnZ
J7zN7rrWXeDObfKI/Y02Z+ALsztX29Z+/RwTEpdmyp4KD4JkavSwoxfpoWpab99LAbl76L720YQ1
2wroutQ4LWJZfRNlO91PuoVvMTBhrBn5Zz1Gq1PXk87xntB3fRf+RK6WnSzp1f3Y6OKpU4C4I6XR
LHVvH5Ffv05hEKxF5YZQIKRai/x/KDuz3riRdE3/lYO6Hh6QQTIYBE73RWYyV6WW1GbrhpBlmQzu
+/brz5PVPWfa7p72DFAooEq2RDHJiC/e1X3pZNafY4fK+aKziOSZamfvWRV1mOb40kB80RqZMGoi
4aSlejlZcXI7aV+xi8l+P/S+XI+h4d9mUROtWd8OjqyMEw1r2aYSNOeF5SedAXqt8iG/QZqHDMOv
6z2hDkTpl5baFUWiTo3BLqKVNW3KRdOvHHV3zGEHXpubKWEtsQ3Wu0ao77o1mnsu/r70unNhtXm6
H+qSoSuRmSL8vMjvAH1EGlTptEQE6k8PAzbqNSev6sF2l/E7hwnBA1K2nlhbUT+8RxjT56tQvT14
4AxBPVfhEkxSkZOXe/mDWXrI0YrZ+Gxr4VEXmjmXRef0B0+RscKOXAWcQ8fVPBTjwW9Kf2Pn1BkU
2LdXIhZgbrUV30+47k5U+naPtbnMzxwRi57Zom/HTdHZ1ndJR8+WkaBdVZlO7+PyM3Xtep8PHBvT
TtO+OJtggLnlrOdZfJkEfQ5WTHvcmh7n+kTZiooZ403/ZWJveDIY4p6dtmi2iTUilabWBiouGx9m
QZULRRNRSGd6TZERat4NrVQI3+apTN3VmIz5aWxaTlc+VVEMKnmSfHUiwlxUSwPLmrWB3SS2zVU4
oIxtnDQHuStR9DR0kMVVnj93be1dutYrt9Yk5KFpDRbXwhAn3JPuhgJYVqNRzya8PDjwC9MX/aiq
UTQMALjNbyTmIsta/MnDzDJL4BtrCHG+U59KD04C26xbznOrpXCaszMPI0KMoXdZPdxyby00mZmT
Y56J0paU0/LRBX4x+ztS/rq91RXUWFnc8+tprKe9Z46OlTeJwCsSnkLJUnKqDMt7XpwSAYE2Nbih
GXb1F9ssne9ycWW/jnPs+Uw3wF80WqVBWPvmjQGu/5w7pEMMugzfE9FKyrXGPC9hRTWYXh1P7FoO
beQvltY1PcUKS8KG15heBmzzvaQvlujVAPc/qRVL5U/1A15E3ZzLrDROyJhGKkO6LBpXpYxpUUgc
+ofg2/3dqBYvP89uJfedYftrkWiPHrvBs9fC5DavjcILb4fay45WPejvMuHAQbtUmZzywYk+9DB0
G5mk5de0wGG/qVxSiBB+hcPZHPVwZMOxOBCX14Rj205piiZTcjMIUvKACWZpBSk8f7FqPaPk/W61
7d0RaRG9zEuRHLpZdx9dnFnP0eK436fB9jaGWcY0T0blNorr8Z7bWj9miWDDy3yb80WaJxuKyuZV
R45xvarzJdxFhnftKsmIIsmkvEWZL57oqs9eqH+TQYey+EYYlv06ZW70xvhsMPTaqcvxDjifPupF
Lf0qb7W8yTwxsvyq3HjrGicPAJar/YTb5p4O5XrtEk4W6DS8cZNi+Tb6JoZw5PI3S+jpjetS3jxo
zdpe+5O/jyhY+ih0n311aZvhOqJx6bcRGelM2r0RNfdd4pj5OvE66lYKHmHsmQmD6DBF3zQVnTRA
FHpLVLO4mYjxp0O61Wznww8NasEGQiTyahivmcuI/wy28+iiZhaZwV0ORl3E1NrnNVXtE0VWfvJa
hjOPUPg6EopakpC4R+wVXWLp9fTCTZucI3lg9GJYRVlmrvhEaRCO6Ke6KmuU6fEDBnVD0Pl90acn
o5LVaigpIFvSZjvOWhebYWSrKTmcbPKSDZse5OFEeyMof1o/F324Uz2FGpkPijd4D15dXyC+qf3W
mRP0zsJ9p6fwW8wYxr1+68YkfbjGdtA7d8NRIqCPeGC4q747w/xVONZjOXNRVFLRJklVu0qpUnBu
TGPYNRkxat4sjyZVwm6qPz0r2dODATIEcoyaZFg4WY0Rrc8eooTTkCf3AOF74SXZzezT9B6HKSOt
yCUwOG/hHNYwH/RSnDPjrR5OQ2m85LRqAdjA16bRNXpD7/ywevOSMIha50b3wI6TJf1TZ+ZHm6ZW
uIJdT8iGHOYdK5TaCSTToIdbO6OHJKW2MrHvDFpJ6DpmaIfAkbzUy26eY9S2SX5u++4UGcJ3d0Cr
wxfXJR5/++/ZR8v+M67hX7GCv/D4aupE3XsypvO8ptvPs53+NSLjMfDGJnx2VZ7eQn8yxhed7i91
rIjMo7+l+SgTalWampYc32M2vGZO25RjIsbYpXUxOStdxYL8c6bqm2yMKWjp09lrthaT3jmzfdPZ
qrFD5DwnxtSsOPu3JxJjOmPFs9j/CJNylmunsCvwcRjRe7ctzM/Ka6zDECZxtQYA46QUtw7EXbUM
tIBMpXgUZZG+ECYtFbmgE+XibruMB6fopwDjCHWjxExfwtwxH1hCeYGNWq0TcMofWnVl0FnTiMTc
i4y7HrEvVo42rLtN39r12yS6PGVKMkkO1InFXuSa5lNddfO1Q7wncs9Sw3NVNeHZ8BL7qVXucjP3
urmrUnNAjqUc0GC92Aalk3UznCpP1kzZTXzmIvr7qAJf3dS1KQ51ev2jJfK0L7WsKBotp3z6Mbvo
AFZTWlfeKqO7eZ9kxCgysYbh2dKt/bnMA+4Tk7bzswS9u5us0n5tPSfaRzUHeKYTv4G9QC38YeQJ
fSuop774TVS9enNRPtidbe98WbXeum8m98Z1ZmM1Na31JgbBMdOxnV2YR+rWSWu74R2w25vQ9qCz
cMv/IEQdHDlTRycqo88U2w6sFV6h+3juuufOtecXc3ZeGFmjg5EiellFXpp+VILUGW3780V0o33j
5SX7Sh1548FSNHBPOE7eSph92oaaKnwaZ0nlnyga59HPcnXv1zqrWYo6ul7rMS2OTTsCl0e+TVsQ
HgXk2VPanrN5Lg+k7lPJ4tocLNMZj1PsWolL7KRFCy1mnXxZdUaV0c0SOcdQzF4QOvaU72mH4mwg
ww5OPk5eO9/2WY0F6QMrhxH2emz32xdU5N17PNOod8x1ZStgdQoOV57RuRlMuO0V27kyWYISTFSb
sfNVvKeA3r2x0UnN6FTN8FmOICDb0NLhWdgZ5KmdsO9Ld47btTF3bb8RzgTqGhazHcNRCjalMsub
Y2dZclrZg+rOmMcVKTIiN1eI2We14XlSL6pVCxeNT8td6Wyu9pFuqxbf4xSeaLPWX71UuoelHkPY
5Clr1k3KGEUCuO/fRLoLHwfw72sGRXSqYbtOce2mB5EUdrcZna5z1kbeqH7fx+GYr4g7z249Sc9G
EvbVuzss8AMUShhbXWhaj6LJnr8LDgYvxCBUgUeZL2jI1GzirhTfgTRM0iwnm+rktM7tZ8j29j1H
UBhtLCOqHtADJB+EboQnHjudbOTVhpd2FMoOcw3KvVQZQCNTOoJv9UHYh/NeaQ26H+XLsmuY6PYu
yCPNyWmr7nK8QU+dpZcXRwNKe7RyfJl81HAUSbQvYim6mFNyAcVYTGxhQHnUVdKLxSGeI4pwNwNE
695YtEU1LfgX9eFZEX9DbFVvZ8utt10eWeMmSy0TJ1gjllcxxv1n7y+iom00ZWpr+2b8YSQqPnBy
WNiTdfkFR1TbrouZPSRfnOFbSVfbq8sr8qrN0Lij85Py7tjxX0n8nz4VOP62GXpTrplfrVtPKQ9S
dl4wqPVV9NlHoiORFJbgrZ0IvV11XeoE3hT6z4WXtftG00rtUx9+MrJSvS6Dzu/GUrqPOhuSeuNB
FD+qwXfFyi9F91Y4MHHX+RvbbWFeo6NhedWUeNcnPTKolyvDjPvt+vpUmqmVHTgZVyaqkGhQK8+c
p5NPafEa3m+hyDSrTAjceUl3ZaqqZzdvZ2JnIpbRtMmek0l7iEPmTr+EaoGeqcKw2I/GvJzM0Y7r
tRD+4q6r+op6ZjFi9pVp9K1B7VbWTtuYGkqo4Ron5QoMom1WneXQ/DbUeflKW/AQ7TMiNkl7zWr5
3PgT5ZuxV34q1+8Cl3sFUtKNQCzeXLb3Ms3TV0EpzocfemBSqmAtqLJ4/NqWvv8RL9aMkMEKp+eY
0N8zfWPl9wXa8yJ0X5z9DPAXXL5vSAxSSXMbVrm+EaPkAASoPnobS435uGlcf4Ciu8LXoV1x+dyn
vtiQ1cmnSskbpC/HLHkWcli2uozDI2kixTevhyWwzMLEKtVFM7kFHTvyJgTX3RWCq6SPvIGoD/sm
UIXRPeayKemly1pAHOlPy5oedvs+dSCM2COcuwLwmlN3i+M+pe9GQ2nPFTlhbv5A0ob5TronlXgp
ddrLkioo+ma5Vap2jnGUW/cFFs91a5j5Ic2prpfEXd5IKzEPSwn4QBkweTBodE+TY4i7pBjS22YA
u4i7CjMU+3JO991ofMlq9N/WOCsdUBw/7CyBL36N4t8pV3kypjdgjzTmVUqAkPdlviEvr6CesOVh
dIRaj2Rfb0LpymPmC3YVmVfPvpy6edsit6CFxZupAsKCVd6FscMjLpswCle1OcjnilNQuEFvw4oo
G2gwerZmZPwqXd6Evh5Q3XhCQ4HctalhTiDqJj9M7iqNqytb4PCqqOLQXFmV/aVQVXFbhgYKHqaV
GbjJc5FodDwJSB9kuaMb3dosURMGmQEFlVOQdMdnp9/tLkKbIbOuvbUHU6uVEoV/oClJfcldnyW9
zFR7q8qBtIQ+pDBqnYWNvOjOjwJzsZaHFuDhMM/DgnqeIaxbjW2cB767zAfckVNCT3NHP6sH37ny
Tct9mSs3emwqKuOt2Wh4Eav2MtSjvk8MNR5nmcHeWlE73/VkFb7QrUYBdtQapyk352CoQu+99dkY
rmV/1q7m3dyaeJbg17mzIqM9L3RJpmtC1KhqtqLtVBMHyN5Qr42lMtcVZwEELF53tdJSZj/Xeuei
BXvt09F5bErVPvqC5j5PmOJLUbnp1mxFtZNTmwYqhYdXvfs2zgLcNAY12pAS74C7oia6SGeOb6PZ
qddtH1n7SJqpvaIRluGlzpy+3CTQtit+vn+3uBZF4lLUER9N604of4ixp9ittH2ArU7c8VTl+SYp
7X65Kb10eNaSLtqneQDHDpzQXDxAtjz5WnqR/RbWQj4ZCHLFKja7yFmx7zolkCehXuzVPOYbIp8t
j6NJPx20KBCcDf6Uk8s7ds176TlG9ehNHq3kfZN/5PCegDBlqMs1+ywZGXkRT9e8ChpFUXYMxmMf
mR38fgRQ8WxUy6T2g2P69mqeyUAAceip3u36QFmh81jGJGXn8dAD2vujeU6VX2wHBdm/giwkbXxZ
WmamaUaj7+dz/DowSG9DMRgISrCieyhj11SMJkGr6inoPGHvzSzK7ZWWtvuj9yJEQFzVXuewe1Bp
7iGZumk94Ip4TzT6rbgo8ks56/G5YW3eeW0rzrZdU/Pdm076JbN1cQcnWr+ETbW80mgUH6bISo+u
1+hDVqZg7UlhXYV+FiY+dp2jM9XDe13b2UOUeC81aqdXFs/8AAxq4Mpluyrdsnjrp3K5Lepx3rKh
h091F5lHs9PlaWxlujcXBFueVgtSnFb5+7AfxMFpRPSMhsF/ttgCWUlmmxvaZNt4oh5xPbuAjID7
0SHiBgVzX8fFRtLTokHq8/khcnQCkJeXy8VVLMLIu2JaV30W+M+5Z61Ipqj8HPsEfc40924Z2L0F
DCzd8dSbGfXOtYD/9fIGYV4ZWqwjsWo6qruqkGNIo92g7PzqYW46RfG3a9THxizivWGa8BIhW+WG
c5LWx8UQ4jg7cX9b10u5RxWJeIuzBlXxjcLSsQzZ9DT4KrmDZw1POYEb11ZsS13KaeQlcIdqQ7Lm
8rzEbvrFiCfzKassfwdr3BVrlzq7S6dJQAnN3r4pjaY+9oY1QJjKbj1WrXNUBlAr63iIeI1N4+CP
TfcAy0BDUrYk36O2YfeLR2PdaYCwASiLuHhcP9M0A9vDLudny3GNHSjtFGRDyE7K6tDdVHnno2OZ
/erWnbJsq0NnITKzpwZz7MiLijtV3TUwRuaK6jN5omJvRExZVsa5Naz4Ijv7WuQOEZxB6p3cLBZ3
IGC05rKclo0aDoreq0ft6uu6GYMt0SVbjPfRMpg70n0QXzicgQ65F1ef8eiwsFdz8t3Iq/SVvbyK
1jw85HBajr0XI4eTUUTqqJJoeul6Eq1H6kBPCXW2lwnJpA/JmCaYiRB0pGsTiNgD8zQ8WHW0tVBB
xddRG2pv4GBlikZEQGmrnCjxTorKBMQdDAtGWPhv9mTIc+Qt1aYbpnZfhNO19m2sS3MlW3PeNUOo
n6bGrre929gvjTSyHcDAHOCPXfaAS/U7fs2cKTeuyHTjAYV27vJm4NvX3h3b7nADw+5/qyPD3vto
mYwjxPzU7Fowme+xFw9IelInogh0SunCdMRBTb3+8D1tfPOjZA5gwcq1Q23dcGTyKog8Bzk6j1Uq
UJE0/t6zsXlQIxQ+KhGXzzUjHzsLOjekaBUeMAOpit0uyYb9S+8dnpY3Vnrr+2RU9vck4fS9DKmz
BkiKPBpPSoqFSe55QgtQ3IVljE0+bCBq10ThWeuiM7wAvCE98FObs2g888jDoFDcqWYVKbzpSsBq
8kx1h4kkb0gbBHYqUjUCYzDjEXLLn56plE3va6CojU5lfYZXJ14chm6LT9A69pw5T14keRdbx3/z
xNTRUytz7a9kHSPi7JOrBL1trSLblOz5EUdrC4GctsfbZqQIfatEVd4M6UKkVx7lvEMNlfBDMcVB
zBx+ibHkbCuZR/dhWywnemmXc9Or8aY2OfiNjq+/6CWb12VqY5ezRbJ2ydfeNXFsrTPDDQM/JkoA
LcIM1VmBMtOPuLNJgAP+HWcezUISlNGk8LB4paMUCagpWrQVnk8j70ji1c5MpXEY6gixrRw5nZKl
dIzold4klp4uOT315JKjiopCwHm7GNVepno6z96I/pwCBr0r6sE/9W0cg/tLj784NfGJsjnOwjIM
d3MZuvdGr2eEvTY6HY5/2W1BeOdD1IXWsTZsItDSSV85ZXHnuknz3YUyzc/OoMSdP8uOKCu7kS9p
n3dfHcsS38YmoQBa+wX13CMaZccaq24VD9CqW+LnF71uWFI/8rnFGGS7dXJK58nd1Y2uD+m1cXiy
W/E1k9dOqgi7AopnZrtm6yK0/xzmdri1el0cAPZ5gzLKXOWK+jZ1MVOm2baY/GJPF8qy0ZTEXjiX
oBxx02gKUkwIW06bI7ruxTsS/mAEIaVdR8fLx6/VYkQPTDvddkl8Y9ONmXNeuib+QhuiE68by28C
Hbope2xM9aMbEj3VFvqzSTuB2dt2nVvHp6R4TUiZcyL+rnx17KHY2x3sYGTlAhEc1pVVmbgC3mip
7q1RFnOgm0bcFtbIpukJ42aIKRyW0uwPHVMXBd+N392R4Lbc4dmwNrSlTM8a05+/Bnf3b2C0+hWL
rxOkXqmQZVSGh5uzTO9KY4n6QBNO4K86+lNhSibkNvBfJWr9yewGPPIQ3Ws61Qs0dnb5yhpo3o1g
a4cWn9K9ywTxNbEowWkQIT8of7ACJwm9x67RxrixagUv0pny2S8T4Ncol+mprNORGAZNMmxXugX4
Y2Ojb6jMIF0W94Edxr20yZ8CkiyaXx2Yhn6zcNBbI2lMrjN9ZG37FKB7tHN7nxpTccoaM3/QvbYR
eaEsS1B+nbKpsNYui+SVZGERWTLrgvAku0Bf6e9RkZP4U+vlI0UHjsx7WtxHEPIQsfUwB2ExWqu4
npcPpskrg+CPAeyEEzgAsRttGuHGk9TC50Nb7WiKc45DDNcKxSvWI3R8UNQIbc2mFelq7uzlNsVl
8WKwDsbruS+TnbanYWs0TX+H6Xa6r/tyCZpkKseVqivmrhSkmGJrFRgmXBqX0utd6o2k4aZ5dtsY
MmKRV+llotqD4ETpJC+dmkDS4w4gHz692xihnJnJlH7SeT7ekqLbgloNCE4Lh5M1XDMgUREtAQ3v
udonJbAd/ocsffIjo/8QWLJuwiWq4o058sSeAfJDps589NZdZQMijqnT39UhU/c6Z9/g/fX0trPA
98epxWFAlm5+8hK/VyfDFp6zqUrHgjx3WMyGhj5vu4fq7VxLPsdphISUIIh+1SDAwYXajVs7LIx9
bnbjHtcdqrcepO8mARA1aAn3p5cxNaHQspIUHavx3FvQ3/CRkci6ZALzC/VszECEL1lBpCPMhkXa
IqKspE7fgCBjntcmgY4bZeLvTME+vUEdkFmAQmO9rtxm3gELDsaJ7hTfC4pMet+mK5uGtCw6iJ46
ZzlWs3/XGYa5sQbMtE/2IA1/G1vaRMNmC7u7gZpZQP8sW8joccBC8671Mu04W3McFxNVD+d+MlUH
7Ndmr5YhnWkFPV9Gz3ROyGozpIYLzpuGNNxfD+SNY1wz8Xk1Q0D1dawFA7RP+NkEQ3Cqhux6fndd
7DsC2YXRuPEaG4N0AzMyw+FGmuGc76OGzZMjjC+8MDo4IXoTA60/ZkzTxd+I0EXzOqa1SjAWWNG5
dpErXSxbl890b2fxxmtiv9gkMwKndVwmoI9+H9ff86TtzU0RN3PDDQJwONYTXM/Kno25DxBl2Pzx
ZozJWY7lbKzTOKdNx/aXUa8EqVTPIIJ6XNceE/lOmlMxHmFPkJpE4wiFWOYVRjGB+p+tePiOlN7x
vhYJzPYq9isDJX+u3WRnyyYm39AaquUwDKP1qJnEzC1dMumIhaLMFtCOhv24iXtno5dG3C1RK+MV
YKwuwMgGcZncVL4Ll8kA+m/Wd460+OCX2acWqChws+hk27Q8tC3c3As6j3RjA39uvLGfj/TPc7aB
wtoqWnfsNdIU0PTJaV2M10mC08nJRLnPHSMMPGYxLAQy44CI/h09wJKm27ZZogvUdlKvGh60IwK7
aDfBioMezNm2t9wlQj06dbe1F7dyD8wSoWxHihvkzlB/bb25+wSCbbeiDR3akAAdhwguiOisVAMf
ifSUCpHMKxkhja0Md9k0fZQhgpaAabeZnqYftXNlXftoNHlJC327lExB2lxIzWnFtfu9FfS50ki3
G5LFeYvHBO8U1OVbEadEftsEkJ2TsOrfSIVJ72xez0uskhZIUNWfS4qgouz1skX6onHQJsZXFsEq
XlMFNQaI2dNj3KiR4xiEzZuTkMWwjF31KZYIRsHSEOzoJMjdY1SSibhxamP+tMF+3LXdTNUzys1r
/9SEgQKJ86VxgHa9qFBHgJzhg91gBDm1G9YVPqT0OBiyfh/8ND6lskOQM+ayFCsntsYvVDw7MTsh
rSXX0CvEGc0MwNdjtv+sOAMuwl25DrL4ZhVToAcCZVUnYAX/iJimz7e4nc3HruhZrEJVDRs31G0E
WBHLYFzCKkDt44Eay+XS0uZ9M5Mf+eGGXsRF5vRgj4PRqVWtRXssusnGYtRUQDEhtFph9KeYE+gP
wdgVAP5et8IZsLyLlOrXjsrKD2NoxLtMyvhYGWXxTht6+kGAbLuvh4msnTCUxqbPrr6lP7nP/69C
+qcy55//+qlY/q//RVPQR1nNDWLP7q+7z/L2Pf9sf/1DP/2d9q9/fjn6LDfv3ftP/3HlR7v5of9s
5stnC4/55/f/+5/8f/3if3z++V2e5urzL398lH3RXb9bpMvij79/6fD9L39YPs7o/6klvl7J3794
/QX+8sf9e/GeEwLyt+/1P3/hb1X0huf9p+UJhAnKtyRYn+R7jZ9t95c/DGX/p+matk3XPBI6Abr1
x38U5M7Ef/njWlPPI2siH3akEvKaR/L3Mnq+n4+AyfcdW/quKemA+N+/+v3fCGju2v+9lOlnvznk
tm95nn39lyRuUf6a11q4ns8ZaWLCkZlezRFesM41WZad6lj716NzJH84RmvSoiaB/lhrNnh0qIVs
7XXdqzvf89ETj/Jz6LFdoG0IssSNtr4fjkFrO0fDrb5KojLWaPeyAC+4AN8hJyEBY1jNJOqyFJWv
9dJhSMGeJ/rWWScdiAWRG93UAw59UxMQmDbQv1BsDNfAeL5ZlKDFgEc+HsZ4XTrY2sIYLBBlDE4G
xzFWxQw+SA/sb1IrrD/d/v+H2v/zlpGB4zmO8Gz3etN+NjJbHOD47XwbQxvzMgrdy6wTpqvO/Yph
YKUad+vb3a2hk0A5udwSYRfSC8P5lS7GlmCNld+Ny34SRL/E2QgrETnm2i0OCSrB9WTX7s5aKrbD
0Ama6pj3Fl4c+MVVrNR9XSabMrI/I9N6KlU+7WfberFK8YnmbcMztUvlfUn+EFloBKcoTH8NTlK0
6SU+Bvor05lYzXBKkl0tu49aeo+MfxvlLVv2F0bsqxsXjSnqZpDOqtsKhX5GGV/aerpd8rjYJYm/
5/jkrKtBmZsMmTcYzrdWGwy3EO6mumnT+k1Ug0EKVX9CqU++pLZNdAniNUynZHMdytj8r9xvmAZs
zaFfrlBj4gk1bPzt39yXYt2bVbHxoFhXaMHOUIvb3jSeTNRpRUSM2jjUF3PI9R5fAi7C+snFMbVt
Jw6vE1ugNO/RMd+W3iFqsyDOXSomovg9BfAARnv8h9f97+/UP7api59N89cHQuCk9aXpeL4v1K8P
BOR7jig15YFATLYxNDrcMYofVBzBVRSEqc5Z+irj5dHwqpPvI3mFd5sN5ilgjGRdjZjGG9wPDija
Bp1gBduNI3DqsTN2+OFqRjOXhoJgSO4dytluQv7Hb34HlqF/SPu4/g7YsEzJhiGl9PxfI0aKrECK
0LdWoAymlblNkCVJLCaqfvdL+xKqCag5cjcd1msCeaKHCoB3yuofeoJJnuYHt8KkR405ULCMN7Pt
HrFctBQVfYbj8DoW7e80Nv98xSxcypO44rjrlv2L0gbErEuHSXXBPKd4M803I1l+tB76FlfzWprF
N2lwBMYqtUJbiNN0pkMobvRv7tw/f/iech3kNdcF3KRx7+fVYKhikmRxNAYIG+RaSEgkBp5WFb/7
Qb/EC14/In6SFKQGuvDx/q/9UkU1RIW7yC5IrsYio1AReFqJ+Lp5i119HrNiJrt3KXdK1Le6xAIs
rI6hT8SHGTh2U4bhJlVJFfgjTfNGU8j1v3+IfmkZ+NsV+uwYAkxDSCR7P9+LkAcoqiqCdVHfpXOL
+98G+KvwyKW6wQZOw6dqIy/IzIYXdvkRd8UFB95LYc+fhv5NgZT1c+bf36+GW2ZjB8I3/Osn0+IU
5/jUQI7OOujr6mCG5ftUyy8ghWx1MtyzIXUKA21S/ibk6593VVYClCAWQQme5/76NgGCYB/pdRek
9oI2uIOO4xFe1nYkFliojpk2dA+5tH+Tl/VL+Mn1d1aWz2BgCRh1i/3850+g57BBEgGAlBLtvhzr
3dDXWI7KO2Tn2zCmqzOI5Hgc2uzOlu3Tbz7/6873887ITwcnM015zVX/8xP5eL/oImoZo/6XRzZN
SqluE1i0gvZj/1SN6qZuI9I5FeEEzvdYL5fQL17IdT2P4iaX4T3as5c6sc6kz2yhsn9zSX+GW/5y
SUI4vqsYqBQ35ZfslNZZlMfj2gSTZV4UHri2tQObqR0Q/c0zuzd8DpDk+Y0gKEAa/dmYscaKB39Z
UC6s0jFc94nALVw92fpczuLgZx1/of824wIpnOwOY963pWy2HXccSzsu7t/JCf95iVE//Q6/vFZd
C5EIbdIEnusf4arvfaf7xie9/83Hd12q/uleeVjFhc16ymbw88MjKfqdQOCI/I6aF7D4i8qWI6nL
TrcfreIFOe6RaQPdKNDT4G1Mm3i8fuV06bq0hm/YII9p9LsKxn+x6vHLsx9ZvEwOcNEvCUI66bqk
7KcmoE7VWk39bjHs81xmFASjZRXTJUkJJoiLL3Pq3TuDXLfxlTLma1WzgzUgovjeGKov//5e/Ysn
natiZjbBrTGB/DIDgkhmV8tOEyyJeSFJ8kuP17sdyrtm+l3c4796pxkyfeXwegvX+3WjS2Dqzdrt
AZnT/ybsTJYbN7pu+0SIQCLRTgmCYKeG6krSBKEqVaFvE/3T/4v6JtfyDdfEdjlsiUSTefKcvddu
2o3o1FNjVS5CE6b6+MkYSKXOvuBYxygylhvTRlHL6PVvQMv/z3rqGtKRrGoWIAqhf3s8EDsii8tU
F0gvugdxEyf7eH7y7BvNXR5snDSIxuiHys//vtRfXMvvj6V0bEc4eAoM0/mG12011JfR0nUBFOtP
p6neOSiTgEvaZzm0r1qNK2UG8BARzrpdEf+ZZvbOqixohUWcLlq6/CRLrZt5zv6o1NoI1b0YszX+
pRD4Fnv2tfYa0uWMJ0Hz6bB3/vn6DFh19LZvuyCKiYNFZRaL5rWpD/mKTKNUnfAT3fgchH0f63GH
BFt/7nQt3trkma+9+rXMBuiDnL6ycy/y4Wc6okb/72v5jXD4v89ofm2HOtsi6oR/fsbci2vaJ1UX
LFH9DAlHSv1hEcbNIvonZDUvhslzM2j1e1eCeUgx+SNl/u/P8IXS/n4/TQIsORbbusvb88/PwOpR
DrECiGzq9S/S0hp4JwgCo3blZqnLNIp268oWwkulTnSgdtFa3sVGjOKoTMl2GS9VEVubRh8tfM0C
U7m9KUxV+LMm/rgV484xu1AI2QgHkKmZTXSngZPdaHm46k1o4IshQET3eglf3/HRHvrYQgAEWJH8
y2Hx3yuq5+o68y8O1jjF5LdXRkcsh3taxw0zmc+2sOZDDWMj89zQcRnhrKP2Vwj19Q7+8+qy82Jm
4CkxeWfMb1dXTYY99FmB77rG3M1YOcDq+BHLZadVcqIWWaA5rtOlNKx5a5BJwKwzOa+IijZO14b/
fa+tf29drFt8IN12LMMS3/HHWRYJMpqRuxfJeGY47Ed5epsrDnzpj2qJb5dKcVIzNvM42RtuLbLQ
+Ta/LU25MQxF6aSnr0vsXcrZvbPG30nDKLQGyrnBg/LDBpuKunw45/BH5iwOe9X9LFqa4FMlfboM
DGVQvZZMFAkggAPwmgzzPfqLU5U3sE1UYM7jQx+zNuhrlPq25z0n8V2juER5N+WbeXJH327zl2Ri
oIM0fYuG8mbF8zk4PS367pCV2QuprPf/fdm+MXEty6EZSVOGx+brXPl901szw8Br2DKjKSA9FVWD
uV9/iQfADZYZ70rNLQjycSGw5vFnabegZrTi0qBYxMniBX/5NNct9v99pP73aUgKcHQaVe53/GFS
9tmoN90axO2qfDpdH0AT0EPW/bChIX6cRG/4Kxo3xh0W6sVpmDeIp3//98e4VmrfPwVTYtfVUcZe
j0H/XDYKMxUlwto1MKK1QP+R/HQADcSE4XiyfqlN2rPt+pf391tsxdeNkDR6bIdiVnIw/na6m8l5
cS2RL4EoqmenG3lIun4jZ7ocpfsS9YwrUEUstoMFYHngnvES/RK9+yRngLmisBaSKsgTiOUlFwj1
/vuSGN9fdu7M9aglr+cM02Pf+ec1sTK3z9AkzUFJTqhLihSEi4difnS6KGxyWgoTlCJaDV3md7Xc
QhrxS7DdkWaGnR75+jDeZYuVb4r2p72WH5re/+jrDI+0wPKbmercNfLw35/5ugt+u42cYFn2HVPH
M2x/q+dm+hiqijskMLkmwSbRHJ9j8+CuyyuJvz/c9C5X8xZD8N8iSP5VR3CxXDwk14O6hxDI+bYY
54uGJFtLUdNZceF3axX7WJNem89MlpcFCu5mRu24t1eoDF4borvblX36s6ymV3McthpC2I2yompD
y4PztXtLRA3tsOUv++O/Kt6vz2k418/oUod/B2MPLcTCiU4Z1HPOIWq8M1Z9l03pJR44QNfypKU6
acNqK1vVUIDScZ3ljWoGcultwpCwNPB2tJuKffYv9cM3dPT1fYByzGGaS4hXjZPtPx84OtJonOds
ChaV/8E1K24He3S3vam/zEthHhHZIUeM8p0tog/2wwlzZ5eGtSrTkGUq2zc4g6dqqE8kVI8q5sUq
G+Fr6EovJt1PiBHxybKbu6iJfjD2K/52cb/iT/75/FFECtdkKYIY/a+ngAxteeUUjIEKBjWKXaQs
jSN5Ve1Mp0lDQ+Z/CubBV81vFrrLol8nhTeia8UTgLTdiDc4WKVkf0mbbq8TQEYdPp3qZNiaDNaw
vozTHv3BJa3yQKGtZOZdAvoRd0gP5GGUzSfCUvTGffHDxsEVrmWJ0znXBNKiiUKhTYJ0FsCRi/ls
Fhg2SbTT/A5Vpl7PDgnT9M31dpFsclzGDIfBVm/1+0VPkJF50xB4abX6TuwhSpUIijJaAX5k4mId
wKlslik9t6QdbM086X03TgNvjvY0V4/FKhRybetBt+DTMUlEi4/OQ+/FTYEImiifP5ZWvwCeTmA3
VZ+WhVHcRVBmlAA7sp8wfjJwjrvGXJ+SqL44zvhKvBE6UinOvRDSXzPUS4Qt2AOWSyV5JvrUu0d9
kvBi1RojAjhHC/6OtZjc7ZwAg4kb79aLtAJ5hYlvaES3n49egJVe8yXmaw3d7tGTc0ZFq/+U+vww
myX/Lxwqtsr5NHiGdrBlciwN9xYBuru1c0MnNa3u7qweEieFxAaCn7aNdAFaSkv4eLkNnsnsW6ao
ySFu49K3MqPDJGuVO5oftT/YNfp5Y/kYVi5/tJj16evp6SGq+8UYe5sx7bAnJ5jzQZgTYoDumink
8Prfi+m/zoYorel8urSa6EFiJvy2AWgLkXPWgEolruSTFZvPc+cgZGjeLR0mnW1+MlF+cDJ9y1Ei
XrRff/n11yXzny8TNaaJ+49fbdje98C4tSVAGTX/GGjFkMI3kBRwi9XuHWCMDigB3UbXYdWnAqco
gphG7BoByZwD69+4tdcv+q9P4uo2wzT9Okz7trjDyajchGl6QJJtGpYLuofmEI2j4X9V2irW3a21
Mqkdq+xiF9M7yvpKuvIgFv77HJ9Drh0sXNcPI/9VcX28hqlTd3Wf7tpG1bdpB22ovcIv2zk1tm4t
eHg8jAmO1RD6gg/aj3QwBvZ1FPT1g/GC3hrD21UcFH69q1PZszRLCEGCkL0QktkA/u48JZZfdau9
k+Anq1EOt/YQxjE+6SEew3TS5zDtXFZ+t8BZbA+HddblBTGKLyb31NatFzRe04axw/trKhRDf7nL
308xPGQs7AZi9mtXE4nZPxd9ipjF66ZpDCLRRoFJ7hPQyls8Fjz+4NIyw/3jZUm+l3XvZ5PxR6eL
EZiD7Z4JgnS3MttAtZ8P2gTus5qG6S+NXknD/993nyYvlRifEqH89609EVGPbZOGUKu1MiTFToRa
VBjXKqzar3LyUU5dGmyzt7LDXxsbx96zp3BclunZSvNd2g/6nRHJ+c6hmDK7ubiZV1TB+FJDGD3K
n/W1PCGf2XCApkSgBhRz6z1NvQbsTnZId68CVnSm3b62wBR5A5wwqomN4SJJXkrkP+s6hjQf0806
1GgV+Lsol4OhJEpUDJR+PxKC1gsPxW7PmuKBMuRM83NZj5xyoNwNt4rsNjQ6PWJJjRFatnb7cqiY
lV234HGAiBlngxdkiwubdGXRGe6TXA+bum5vUFuMV5XXsqN5FBE/sfLQ5NrW0Zvp1saEniQyubdX
c/INrdEYY5pG76fVtCuu91Cgl9CN2glWD3tnUlMfTSDirSmNIMOZ+9iRIfGE7vlLKroUE698dkWi
QLvN5vamJk4QmeEJVSCkmrHEE9u4L4lNNZYv9eBHqjT8phn7k5Uan6va6nYhzlXpfi4R2gcM0du1
rfi+RkbT5FfbeeWTZRTVozcy8cu9rb1k4lZ51s3cYLWyhiYFfVU/N9c9F3ty4HR9gXTDBaLGFndQ
BNL6BQ79IDay3ldVMTFEjsvDEkXjLp8QYF9/XdZx3qw8/TOBDIDKXRfgrtK3NXnrc2u5aIb1q1Jq
2TozxMChBy9dc5v9qk1dMMW62jMc48wdKy8wr4ekGjDBbWxmP0Ta/qRRVz0Xo42ZR90n+tK/501+
P+5nioFDWRQzT4KubjIYD34H/wAcgLOJEd6fk+WzWRr1OcWQyUQUuDEvFZaKX86YmbskAdjomtN9
aSD2MjUwhfbKWdcm555MuPqQmnF16TmNuI7r25ZevIiTJcvizECh26rOW7espx/LtdxUk7Q+CsMZ
N5OT9YHMG2fTrYlxFq0RM6iPTkrF3tnB1olb54joOYiZkfoZkYsnDk08gUlyWi3vZWIoC0VIOyQ6
0cyF1uJRSSPvpdyoZbLPdmE/ZDUZwTkKl8zrqgM/EBcy44qg7Ps5LPHzSWDBVm6lT+XkDqeu0h+y
1rnUCD3fqrXl93m3rp3ye2p3eqCZTX3R+NlgyydAIuYlr4ubJC54lGUZnTWjkqfIwDwQtdH81DXZ
tm/zeasSBxjuUM6n7rq2EgyDYLKzR78voTdVbjdDJEDimKM639hhvuTa2+pG92Oac6Ns1TAGEA5F
zvImVumi5NLWfYLa485utaM5rDaRjl/pNcm5rY2HyUvNN95xY/JoZkUQXxK5tFuOb8mhsse3UmuW
vWVU1WlWyNwpSSKJ3MhrV5Be486Lc+vSwuYW15Mbdym5AKjZYG7Ubi2E4q2WP6YYmLeLNyqch+sr
g3vjYUA0npnmU4tInNSu8g45bBpok3FIFEscx9lzUmTTPtEFjikCsxRfY2vXC0QKC9KmpZX/+xOc
oB8qW8RRKjoviMS0KJ78yqG94k3M/64J5MicFh81PdxtAe+V1fgBScDBxcDtYNI8ZZwkIEpY9kE3
WKHKAXwkPFmnYVFNrxVuo/AF1sl8r9XOfVW2dWgvRYe+nDvQLMttAdwAp5FCb1DDP6KQXzj4Thml
oGu2bnC15KJpHMmtqsLFhDJBl7zbxzJ57zTA6kV/xL8b3cQKMFEeYQnt16uFGnjWnSPLZ7Pq9+vI
F9HX4hogMLU7nMMxRvMPD2TQudeXga043TqcyaAd8hczjc4Yzqp90grrBEFity71HGNVLfeiiu0b
DqCYTjPDuvmk0LB0Y8VK0s+35MHPtzEjgWOU6zcKF/cmroQ4tCwYjzapvEjF1pcOAMe96SGgGPXi
IW7cGk74NOy+/jjgiNtg3252s1ORE5PHzVtXg27X1GFS3nBLPQl+bFb6zmR/22FBcnzVn3rY3DEF
WkZZGa4NJUY/YRfQ4bAEWU6GgsYPmSLkQkMD7c4YiC7LwPNAi9zIguZqXs33+MIh6IzwdyG+X1on
fnGtOA0xeZsHTdMmaKyodah8GjR/mbNLVrQjJt66K/BGvzUa7YN9LMR9+Gcl7SmY3N5HXxHdzNnJ
weeO2BuSsTaN9Y5z+RuoS0bL2XBuDdoaDaLmTQvJdeMC+DA61NZZtJ4qKMcFQyRanHAHGmdrttWx
Fs/lQnoyoiVIEtcyf7G8R3YoE7DL+kC61BzQu89pa1XzYU6xt8ZD+wkS/PB1QDHG8VLo1yNN543A
/4vnGh789XhSZO3zsFRiSz/GPDQ9XckSjLnNFezTBJgo7KSiXUJXUq2lSuESa2Asc3XMLXgCanUh
QfnbbbeHY7pNo7w+5yo6zQAKSeWlKlErBc2gzjTc8rM34nv22gcUv2I3WVHrF+KzLeOT6CpWAkvb
2/hCsVcBWRjXoQ+LiejdCdQqVlVwNWxR5F8+eGMO3JKPDxrCvK7QPnJEEXopLsbMAq7NcAd/Yz4B
kp/+GEoZ2xiSstlapwZL8AZ3WRJmDLyloQ59ve6b1P5sZM/G3JSonr1O2004VrZ6ysltVWu0ax2w
yU4PHb9obpqyesFp/eEUwCMAZhFYAJBozCsnsKoGqp4pojCDgIIahm5HE41is7hmtFXiixKDu6xD
GqSVHq+pnp7nsd3qHcizcdTbc2d2P3CfnRJCB+kJAz5Aq2Lq9HME4n5aAMCSNXXWsprzQOFWu6a+
5t80SWDXIsw7aqIud4LM/AHFRd19nSVdWOQ9RVHZoWoz13Xnmp8DhFKqaO8QOS2q1WGhE12OO+oP
BljDRzLGyclwKCV1qLhH2TecfdVycqzooBKCQ2hHl1tV5uQnonZCaEamUGq0yOBldsgywmAg+1me
k6GqNX7AwgTwMTrol9va3Zc4bTeTHr/GuJvusfJCNIzsOejEjP8yt1F3d87tFL3VOSw6g1N5OMhn
u5LV6bGiv/zU5oufDjnlaLOUPLlrd0ce79a7Jluaxk9lXleZeE/5wfatIEBpaTVeIsa0u6zQb2Bh
1Y+LK54SDRhZjfk9iPGr72GO/FZGWh6MvBtxJSNGtiYk0rDIWHyvpy3HS+kf24bnz2AD+Kf0C6BF
yQe82Ac5dgYGzMyouhAQkHr6y2RpzRVCgyuccnBTkyYRejgNGEjjDklbMIY8ysY1WQOFXk6E2IJk
OYF8AWUtA/qLbpkveJWGJDAaTXiaAGk1BLNfvQjSUatNXWKo6KbhYY5XPL0m2dSiwPsApQmP+84w
sLR5zXp24hafgttphxmB+wn4KS9vHh0rTF89Ln86rQxlGzcfd7L3XrFXlfRBVHYeNFseyOGESNnZ
yZnxGxPOYbqb64bzUklcgUzse2MZ2LmrBOvXtCwhvT/vZrRT79x2zZ3lpvIkHO130/V8vxK9WZei
E2jMYaeWDKSZl6i9ZGLcxQC7iWUYovwOV4Dcs/+6Wy9bun1lvTUOkJwclMwOWmJM7p73pk25gVDI
LO9d+701B5hneiFDGMzHIR9ORguGlRCXhUWvfpl1MwYAtBBvGq/oEN2BlJ9xOS68kEHiTGClDXSJ
RatFe8/t3kB6ZRveNk4dDZQ/wzRxJhX7tqwCrh3wbRi2N0SkvM1tAtXdiOwwc6yHhAnXQRuZdHCU
ZBvQaBR3NMkJSrKX3Qo5hBa8zcaVDw9fT0BrVvtoIaVC638CHX6v0gSr37VEKEz7UYLbG1kiaqCX
fu1ATJ9id9kwYDTO0r7n7NfRUi2SnVf+jGVsX8CYAvnm3CIgGaJQzV9kmtWnstknnu49JibuvXoa
7nDxRLtVGQcxR89tBlpd1qO5+fpIHpjhLYPYz3zlClapaA+OJfcvTaqsGzC3kZ8udE2mnpdDy5oY
mSV7p1sV4iBX4IhDG64dZpTFrlp/arv4lK7DG3DqdTfipAj1qvwRa4zPbLyWvlBwZTHVEh6Vjd2u
7pywwdykKOfQbYDYHbJHzFaA+2I5E7pYHR2ofycNGNs+3vaJ7I7NAN7LA3IQ6yYoM9thnYSQHcxw
UKJlal4Lf12i7owlW99a81RDcxIvRemcksz1LstUXvkKIsDfCzi8TUI2becmo1VzqbrqBoTVEkxt
y0qtUsp025AXVSHzKOAnTjLi2F0ne94qvId6bGFzjl6XBu8FpMQXxKxUkSv5kG1N63vcOY5pHbUm
/hVpnI+MTsIE07KY0esctCOIDDRbH1GZ52EPkdfUWxeSjMp3juvw7S0aktBj4IXpEoLA7Wj12Vml
HS+0qJ40Yz09ARXudo1XJv4K5Q9e3I2J1qkH9b1bq+Z97Dp92lS6Cg33WjJ76SONn594jhJ4ki45
8Ma7Le90sy4OohTthkSBjG5T/stGHXycGx49Qqueixq0hB1PzkVNyYFncN4psra5vrPzMD/TVSX/
IaFedWxMa5X9h1ki3HTA7buxr+oAZ+Pu6vpwDHO9cSxIKFrf7wb5oTLuUiaX+3EwgGel+m3k9Q8d
iNhjlIG6c5vfLUM/cmpfh1xkBy9VD27XYtGwY2fXFv39ajch9NjxKGrA0rDp0Fn03WvcmCrolfSC
XL3ASElCzDcohNYLa8ORrUHH7W40BCHUSZARLpAliqC29VFW3kQuLwrNpdanbbuMJLkIrDk9qie3
VUsojWEvIqTMkDUAiSfGwQFxuB1I8MA6+GEmSxIajE18IfpHTq6QwMHNbiEVstnq726VOzReLFIv
Rh2uDT7OdhzfC0EVZdviKLCdlNccy6artb07mJfRg3GSehRCQ1Pfzjp4nnj+idPpUY252GVv6VJb
QConan7s0n4EyX9M2WXEAviobkXoZMQaSPGz6F2uSlnuM/oHFM7ZG3RJmkUOeR2eEGyhkCealm/D
Nkrew3JPQ27aVSaNSA/eDipP72VpgQLhZR38rrWajVzBLXQKBqjnAhZvNOLeR8uvDZzzUCjt3VoM
r9WSYSobyYLI9OIZT0q16ZHRDPZbP8yvLn6I+2wHEC6mqzUMoTN0H6oV0A05UPuIOb1DPsbP5Tzt
MFnlPlXmunVncYQpkp4SPKVlRRQ7U3O1XXXnPabhSeQCCKbB6sQ267s3Bz6LL3td29hRXpzSbj7k
mXrraw44sUr3WJlAuHc6okjc3huDpt1m1rrAGAvWwA4fauc2gVZvC5HZ5w72hj+a1OOdtP16CrKU
Bs5o7tlzq11HQ3JnNwYIw/RBjqIPJX4eF0z7MUqWp2L9jVY8vZDXtJ0RtfN+4gmOqVijiI3aRRiE
5hbfPlX6diqUvYkia0BfrtGsyDxAsv1NnsomjCrd8jVneViHLkwT84Hj8Htlw7jn+Ie747ad9b1+
1QpAZaj1OmxEfmd17g3n/LvCcM+gN56NMZ6pC2mwNYj7pZp29UwTDyoh6/k4vVRm9hAbjG2R0PIW
Ac1zsYLdMzh9A4FWb5y0ebcLaeyhQ4h6Yt6TF8QfWKwKETM3QkA1swcIz0rYUhNuOOe8dDl1QmaX
gNcTpjLpRPuW/kYE+mGHw/p+SnovqCfEBkrLZiZV9u/IhFDUnSzcB5e6NF+LnGdJRfMRdpRzH1GY
216OXhCOYVDPdrSb+9av0p5ClYkZdiQdgF5sRT7jkHMN1hZbsI0Eo879SpU42Vo42bONr3l6Wlp4
y11L1aC1UR+kbPGHckYLVJvLfJ8z2mHrWs+a7iVBSZt93wrjVmvyOGhWiKxYDWHQNGSo28RAxfPR
EdFJLx3Hzxg2i1Bh/QcPCGWqLjoaqCte71r3c7MzwtFLt5NDXKipaVtzrBiXCO3TjKPfGFfH7QDm
3+8L57OpZrnJnPxxGZftHD/rbvxaFJzUCrBNgejqPxjH3lV0P69bbJzA3pxcD+QMNiarbaCWKE2K
IX/uI3Nvej294rINZtVK/gFmlivrJTSWfE/eBLtxP5ZPRix/Oco7CUsZlx58xKa8FrJ2rv8E+MK/
r4e7vKUjm6hsbzNNxkMxhetEdQMK/6WQrKF8z5thAKFi5WgVauGBSSCDAytSEBX19LJG+GWZeP+g
x+XdJU3xe7aH0ffIgD1C1GAJidyO4F/LDeN8wLlrgm6P9TK/A+BD1kVLThLY8OcxxyfYtdNvi8L7
5Dg6KXhmRYfSpn+cMgRhRPMjIw99iyePNryW/onsNBya5capcH7gU/+jwXN5WMNi5KTVm8QSaQUZ
SnQ/pw1pYCeadcltZuE2d8Ascky9FC5eCOLsGadUa1i39nhr4cep0lAs+s9B5ukGViP5AEVtnsbp
k848sUpwgkyXwogdGFIh7Lp+5kkGq5oOHoFsTP+sJvdJwUIn0IHMYUS5bspaC12z6Y+umN6+Jtqa
Rw/Kgyjgx622/arIG7ruIX0r7Eh5dOtxUD2WY6ZfQ0PeCdUjoiD5ERl075NySf3CUY0fX9krSWdd
PEAjqtKCruKGiAn41lwOoUXyFbCNQ1mx8o0t2MKGRoSdcEauEeuCz2IGkTx4zs5mGN3UacH1nUrI
GDpoZctvE+BIKzpoprkt/3pS/kQnKkAEx619dwE1b9fUODodk4imbGq0WvGz6LisJqfUemGb6nhg
6ALl/lrMu254zMAKkpt+RcCmAp62+RnTszaQc0srkdTR0CfIG3QkyX5jy7eJc4DM7kJ7JLI+8CiU
HMynNwP+Tw2JQxQLYpRqdqmcixAQ7F2Jh4bgC+6/bsKY63EkJ3bzbDITPEod7WY55E/sFvddRiYc
HxYvmQTaYAEmRYnHSbKPGefNdjiSB6s43sJ1Bsjc/6kUsTtNV9JKh0mUWyPimYlRD1pF8AJ5HQj6
fQzY7T0lB5ClEoaXa2KaNmBeMRNGgSWYZcbLtbFLK7lIDU5U/bvW9VcjOeBsWQ+ksDGHFVI5QRw/
5VFV7oDQYfK3rZNZq3ZXABrb6ANGFdnJJCga+ippj007bIOuRFid1Tkh3AqAGnvcXq348pLBCFRh
XMc4JWJFPoAB+cinYxOOyfwK13EOMkAHRN/B6yc4YadYRgRytoNykmcb8VyoGSZhVvWT6tr6BhmV
038sFnCJOs1P5jSOR8O8L6zdmB3irlfP3UzJMKTJkVS07RR53WXsKnSYgPJw8zLldrg7nG+bwwrC
1Cl6un/EjtHYbYPBIHeI+fB2lOI0A/zFHW/tkXp+ZGtcMilgtC6TRyeFYSetwe9lvBy6odODCc/v
AAiob+TZTZHexJP7WcI052RJ8J2LMxiPtsz30xongVO/gpYw2eJo7Ghp8cVLBD8/CbzgihS6NX6J
yuYuryJ7N1Pwirg56drkInzIYBlDID3Y673moG2L6wImkVHHeytZn2fJZANlvoDc0R/SaTD2ce1l
2xw73ZYd/LOYgAVIlriJkym98w64cX+b1GUdXJsGi5DueRWvAw31XV7YLCFicM5GBMkNPO5p/KNP
bBtoIB/LmnfJa8D85oY0bqyrA7w140+Tz5119cnWtb3BDhbmY4vxPy0l8mt+jlmvcQCX9qnxBkYn
ExpoySVqBzPZdQ4poql6z738FJNYUqYTmzT2Sgzfj6IHdqDmWcDsGQ6Sp8JFk9EtqNa0nm5WY2fP
BoR1s8RLRH3pr+XnkM4uxSi6qHOse81+7evbImn3i+Z8mmX9Z4bZAFCRQ01DuuAMr9CiS42R++Cy
Dm+Xdqp2Mqkf6iLjpB5fu+fRz77jdRrzaNoCwKMnzQTp4F3K7DqlSevxxjBSgxpCZxQl0NbrFYeE
K5gpmFRUhvlM6U0HQlEDV4iRmPfROUynTQkh8jDbnAPwCLDRCm5shbUOGIXnAbjxGDc6YHEzRIz7
pMGMn3sf5jpFl4SolKHRvQOsIsrVJLmrda3eGGkv6SXTmvLcWtuNZYUd3hLmsddEs6lq7OhefSs0
nZoM9vBVTgLJPjfie3xZG0dJYuvw/Tdjqp2QqtxYkQDAtfwoWj5AN2OrtTK8XVXnAOtyUTO3g4bD
fu5t1jq/iur5fkbnCOZHO86oAzaJEw1BmeWIoDUbrpqhPxnG+MIJX8WDdRl42gkV5AGsacdH0HyB
DgFAa4qo33s9GBa9zOA26ZIYA4sSkfVL+PwouWEK521UGmHATQCSytzMtkQishWlqRlkDVIWPBmn
hmrZnebkFlAYaANh7mox1M/LRDOOvFjwRjVrTVo8Mo/PzuSvTJT028TUk8fWit++VguCgDg/RW7u
QxqCc4PfNS7flHK6xxhUnyZIlOua+T5N0MERvgO3MQdSOi7dQgKhtZucxGB2GTMcZxREKyuF14QU
4hqPoIvyIzUhDjUaXkW+8ofXuMUxVcPeyibzbuiSQKtqjLUeds1wtXkiv3QaxQAUGVDBpmoJiFDS
6Xf6kl1G/WM0d81iSbqIMQNXZ94bVuWFSZ386LP1JfHq+kDp9gHXKKHkF4dmidBg4xj26UffkB6V
HJwuExsBO+fae9wVInXul6V85o5CErMGTtwGe7SevzUZ7BvobBhxDZHBLFhkYK91v1WLpvtVVmSn
6H8ttLUMqjEx7xCkkYpr9QTTFHNx0Oz3hi3wTsYxh2yrtW61GM4F+t0NZ5zls1jKP/nCiUe2+l0/
N+6N5Qpeq5xYksGDqnw9D4DtIN+DkCW9Mj9cE0R7NhBaXFH4KIVOYYpHsa1gXAMnxAdOi9+/y4H/
7017fVUze74DaG1WUHTtCeZU71x66Kq+SEiwYxcNo4Uvp7fkWWadec6bmvU7c+Hc06ztBsquSNH+
k5BbKXeoZAa7d1iiJh8fAWXoTIAtscpDUECaT+WAynDR6WCzLcU12Tmhblf9TnRuyHSiutOajKe3
am6HaIw4eNtb0k9+V+01RGVKf0Rp9wBT7XHpyQNhcv5WqPQ+r8brTFBDpQch34+G7EcLd643rdNS
ucb2CvxIxxkLt7349pInuyRuRWDDuCgn8lrT/AlfUgv02v4zN7a2ge9/lKR0xWb73lqKoir9odMF
ZAPFtw7g+GzafF0Vz4+iNqls4qu3JTY/xsZ8NVvnZm7lz74oTmTG0kMZyPnMFOOOTHC2a5KDPtvW
jpWc2N5CPhL1au2SUv1in0YWkic8Ha0eVtdER7ugNCRJKPKch7K0/nSQGTckVaa5lZwRP98OI4PZ
ArFIz5kk0JrurnaoDOllC/LZ2He9bWKpQ14NJuFquC004zCV4qGJ88dqYkfVK+ezZ+xdjf9H3Zkt
t61kXfpV+gXwB+bhlrNISrIoy5Z8g7BlGfOYGBJ4+v6gqq6ScUwy2tE3fVfDOYQAZCYy917rW8gs
dQeyaZogI2gQWYw+kG2b01OJuHwRGDQqTT3cVTXIGPhzPPL8cwC/qpHOr4pUKrXmn+0MstdMvWz3
qSuZoYxvlXfV22Jr+IFcjSK7DyGiLUwr/eGW4khEFbBzcVB1gkrJqhI8oqnrld7iCjtFrcZUByaw
tetno03t2ybnFNqE2komCKNtL203aumpK2RRWyJSboCGQNqZAAXY4vsFVax78u2pUIraXNpRgLhs
2AbQs4ySVJ+wgfWoA4yLCLxElEpgBu8yi0l4GCB0QLrfGVFTrTQTZUpZxvcm/qfVu3tehd1KWQgm
OI0Oeha0+yl93UvrKWwIr9JMFAmWoR4ihX5RihGvMpiksCs1Ex34OEQ7clmOcC7dKr5p0xwVCHlp
OVvvPsb6a9SoeQCPLbSu2pcdVn+loHAVUOLWaOcvM4XNiNpnsG00uqO3/UQhgKC4MGtWcUPQ/ykp
SaWBQ8WpBH3lt+nXtmaf6unUmLgeB+CVR9TYum2ZqaqPGioYxHPPzkvYRE5YIRaLoAONpYE/XgUu
dzm69qZVafxqTHV2MbD64B0t6DSA9yKHfKKiGp+pJTmUsuj/xGavshp7x4gDuxKWnKGp7ZhybJcy
oAwdjnVDNRQMDzgVyjZ9c6MR7FhrJuKunOBzOwXi5ESwhjAcOXdd3wzrNNeQo3yxDI2VLkDSYP+K
auVUgQBA0jlQP66aTV6nb55h2AvjJMkxo6WRPiuYchecL5AaBM1dYLPXCprA2AzHhGMX3K/iJQeF
GFrGo2Iv0zzeJpDYRDTqG9XDlFseNLrqZaq+wavl4O5x7EHrgM87607RaL85sqXukO86zanB/4pX
GxZOX9+UnMSpUrGkSouVg/DIjZlWVI/sGBoEuQ9TyGWXoXbpnzBmPVphdZdjPlsEKjKzZohua9tm
Gzbk+zEv9LWV1KR0FWh5sp4q8VSpGcdPDsdyqDlEyJvfSEhcIqEt4+aubsu7GAPWys44IvkcwzRC
y1Uj3IVZeZuTCp91vCp3KJzVWIS3BDm0N5JiZFwRy0eP0obRy2LmPhctyqwCkp5JGMFCp+TREqoW
0cYo7uPQBm6ekx2ZJv0+HtLbeCRTeyiN74nogps2xvFgIMgvMcjbNMG0OFdZ3IhnL62BZqCA52ky
ZXKGepp3P0X5RBqHPpFMop0TqSaKgcEklFglmnAMhxuiQhsXiZyn9ArWCWBuGvy3iJ3eFAzBJEau
jQprDVfhDn1kslOAZDCJLY7GbfSos8tbiwwoACj0lHyBfJPobNLxDzqUWIeFFrJXrbmHOmb1pIO6
ZC/2LRVdumDB4UPd188ZyN33/UNJu7agb1fBIVxCPqdSBzuGyZs6W6Ox9Z1VcvJJNOD9ekMPLnKG
/qfLt3vokgf0aGwljOrNJr7n2RFQMghf6D5j7htXqTOMn0osgYZge0JGQbwUToWpqqhe8sopJyU4
2TBJc2eF1icrGm9zwbHFRyW1RJuCasFi26/3CiJg89W1m2+o739wrCdqyJryg0OYIgOnYadlktHk
bPz4R1oQy2zDKYjVag2q01yULbpq+sI71pKT2suda4vPTRKzWdV4rJ29cseGTBher0MXuu/Le6j7
3/Iq3jVyPHhttdNduQ98xyJVwPrkmMWuRBc+neDFxmtVdp8lpbHoe6S7r6HBB8ZDSqUKwIHCKUlb
74utH6jNYaiJ49EFosYSeJxZUVrxbU4LA4yHtvmqQ78pHUDwidgHzFzEODSK429d4j30Vf6lkuXS
Vp+FZn+up+5/YIqT4SGNAieTIKLM+CqgF8fD7y9FMRwJfH1sScummo9uI7MfelEDE7X4VgS0kkv/
h0kGlkMyUpexcpJusCwHVhG+ayuzr59iwqRRK6p3wL3snaQBilQfPQ6t370iiCBS9fYpM/NPgLKe
Rddu7HAT8xwXrlL+LEyVY579HST5l34gartzYedxNoSIqt/6GZRxGlNQfflghaW8oVEfNv53mTU7
ohFXQ/moVSoi/OZbKLSnKPC+lINym490bQfjOMYi2blesMsE1gAOLpzoCbVszBa2qreMXSNeEZJ0
LFVtm4PtO4xS/0WQmlgbveGOSzPTIDb3Hq4KqoANSJtd1+g0m5zIz/Y2sWz//o9s9fN//3fKfgUs
DvD8AOPijURZstALDZqOhvgsg7ZesuEiOV4NoEAkdvFmjNgdatdrCE/TiSMAqWvmvrMKjWln2v9E
kl29dJI0SV49hzOyfZBunDgZL9i9c07Xsu4+pyBIf0xx9y69FitCu2IhGO/cOtsrHUiVjo39sg7t
7EAO+8opm4aoS6CMgdZ6YE+LHwasDq9hXfMGEloF5W63Gh88n69vXVfsm0yUig4nGVezMj5nottC
g4NKGRKhm/eWTjctfchMyOCWgQ5GCxGNaCZHpvf/jX/RsHSWrbLpjjG5GGCvFjg3wPF1ktfVwFRF
5UvIewK4N7UBsCGiYO+pAER3qZpHToIAs+Hb32X8V4kUU8cIXhTeXaMUxDfq1iEmxITSW7alZVy3
xicZ/BqkoNjZ6Nqa1I/yNt0WprEYm84HD5S8OhCdOfgihna7o1+IYjlFq6z0NvyKnpkIuzCSqyDm
AIM1ac2xOCF8IMM9iqCczOJsrYKoMvKCPQT6ERhD8nOlSQZdRI4UBWu1EP2yF96wNlLtkwFGDpUp
JpLRKwVmJfsQtWNMPjOw8iqo9uYG3cxnwnmDY5O1CGvCTt3oCKHHxqNSUo9IkesfIVmaVumEh1wE
e1xyL0nAbqVEjIYdEu6oghkmx/iDWZ74bZMtj4WrWtflm2Fp/n1NavTCKHHo+kn1mZ71U9sDnEWT
ghFP+icKFhyz2uI1TOpfsRx+OCQl502bbFVm5zLz6nEl3BZDKprqTmAuF03YPGAEpJGnm29dbFOK
tQ5JwewzrXIT5IN7l4/PtiB70fWi5zDBNyCltUos+nPRaC2SUa/wykS/OIt3E7vFX2uJoTMDvb1l
9jRvMZv2SGExbaXPVQSVnc5ct1Ny1b0tSr5qCBj2fa9/qjrP24mwH1bYRiYGOH9tnRT9pjO1n4xA
d/UvcwWl861JZ4LK1p6YQCSeXojQ0ac1pQTwUPUOeINjKXKpghRZwUxa0CfEro3dCAFEANu5Lbch
TrOGMk0nCfMmkbolE01bDnqq7UnBtUCjrkP6EltDpU/tNTLbotylPhHcZoVNKllt3UWWpu/CyH0b
9JwwTOChgPuDJ5M/Pta0V7YCPQ9+peqOdW95t1EhSPojZ+k+yw96ynbaCgtGHlurgzDoWBjgoNgF
pQ/UZywOb1qq3wyx+bmkQVf2Xf4YY3h8kA3/UM9elV25vYnJptfLPLmxCB+HPugP+yrkuTZfUAQO
qzJG259Z6S+At2trUMcNkYc7WJ8FA9csynVZD6++U/7QhWtDCQ2RA2gu+ixUv7mFatwVqCJTr2VX
XEneAObCsrO+CwQjUWQNKzTNRHv4GPBGdbi1o5bIA1S6i8wlLiPIv6UlYcUarjVPyRUOZnX8WHus
jrLRv2sOG/qhMhHLmUNKDF/4hmZbX2dj+KCpQK5atr2tEDuyCRq6jQ0xkRi6UMXX4cZUoDdj6kGf
0h05f6wcSEq5DHY0v2+rhqyuTGPxHk1v6TTVjwEG/pK4q42Gjmw9Se0N+1T29c/C71PKyWxmIypu
Ne0PoLgB+9AlbF9jVdBc7i33S9JlzbquydKr7fbYGqiucwKcbho2npHkCxsTb2GoTb5V5Xda4VSl
CzaWg0YxKLZfe56yZvCye0vb0gJp6CFgQ0/aFpXbCFcmCCf9+meUs8maENV26SnyFFob3JCcdMZV
CRIMfGpYbx2dN2KlRUzpHdtML2y+M6a+jJp23KKkx1GEPrY0+UeHMCQkhCycbdjR/6ccguOvT42V
dFSKUmhhx+k8FFmkH8vqK0oI1HvwIjFQqGN+ZwXlq6MClDTNQ0Nm27rVRg8/c32bjDmTBgNJLx2F
Za6/TSltkxKbYnR1uQMveKLPRy5ASA4AL0QG1U2RTwWzzHlzBeNs0lo2fNCpqCYNqtPqriv0ZBFV
MWXyoP7ut+EeE126NlOuQ/GX/SaIhrUqvK1k01QGa3jJoxKtSaq7J9mBPKsiWFdZimjHEp+4TxyL
1iFL2AOq0OnYjrfUiqRJFYIG6DqRwU/V8zh2uaQfq9EvWytvLB6rw9YZY804pbP0NGVM73tDfY0a
OeYE6lVVjwsByim9Hjt5a12YuzkgzWXaj0gIq09DYtGtJqN33ffyXvjDa1lYyk3lFRrfcoQosUXk
Xh13YtmF7sJBvOTQI13CW39S0rS6hWEKzL+L0kPdO3x7g37fW/JTXGAwMYP62I4/w6DoFmphBXzz
BfsbKzn2yYCKIBs5cfiairWeIyDwZHPqwPsBlHYtJx5zpFp642WsewPHckq949aq+N2MoF02P/Uv
q3PI8+q0PUrk9VAH6qNitNhUIOG6qguz2fLkqQaJvGgy1XtoBU7dYDSCfT4UYiNAAr4L1SLf7x+r
Iu/2CCAyVo2ozIPbnhV0tOg8DzX+cR8wnRmJboO8+CXGgw/AGd30kP7skJUvEyq0SDxCPJRt86Bb
6Ehq1D1NTcFDV5H2g9296wL3YVTIhJEmEmA//xl1j7RqABeC1mko3C3CEZVXKz1t4bKZFEP6wxDy
JqUNohyFKV905xEd2leqet0qzLSvijlVzW2BEsy0eDPYFiaN5Ltum1Bb9JbyoLnA4qgs1uDqaOIh
doHRiHdh0M3khjzEpzKrxKLmkyswSBFF/dDnk1w4FceupejC+WUpAkVdFMJCKsO8j5NfxPHurJq2
MzES5TKUwWtLc9OpspdMC/YjO1a/JxZdve/3mp3dJuSVLNuqe5BecawiNjqREv2IYnnC8nXALfnF
dpWvCXYc0EqBauMC6A5JZm2UQPtMsvPbqqwwFvXV+LPga7kUBxCL9UbJKqp/UvyQHJXM5FfgAjun
gxT8UDSKY1aPxAWlnFA+t95LFFY/HK15HYL6VZXq3tSIADAkY0MrwLfBDOgK1utO31o6Nq13VkaG
NG4cqf10ES/SLpQnwskXuast0JRtu1Q9dO/ZD37yauo+Ytf2zVY598b4KXSaXkG6J8f1s242z0BQ
aenQPyrMcuPqxImrk/2XfQRHuiEk2sn65Fo/I4pBDmlTqk5mALaEBwIneDDqD3AirA1l/Swj62RS
emgIol2FfAtXoYYHSFAOvPMoqnPcgWO+hTlMsFNWxVuHYU+diKguS3anMYVRNz19hWQn5jG0alWL
lzlcflJSsP+C9oGE0az0mnIxjrdok9t8jtiz7NhLBDX78wBV4jbKByLEhzsgxfXOsBH32aj+Ofui
LO/T+H5UW/Ng1f2JVCDtTop83+noHyKHQIda/0n8R7ix+pJemgEePu+lvqgsmlgWWqUsGFeGZLS6
rn3iw4M/KXcfqyHPdgQAgxduxL1utCQI1yVq5VFs380bCkEdq76wHkXukhlN9gGV/Vwukm4kKzgD
ydfI5tEMjOUuNt2IAlNTUsE+aT5FzHcBjlS8N61SOlLlBHleAdILvHJr2ecB3yuKLFOrI+64RZcG
ZKEJbZeT5Lik962AcVHD7ZMWhe6umZT8uYz4hweH4BxkfhvPDcy14kU/dOp1SxH7MYtJGi/kSAnF
LNB/S5/Gh6tHp6EMu11ejJQhVXIWulhZe9SuViVi0xVBETfvS01fuuPO5l0uWouDfsSx6cB+UWdn
F+mbvaXTlIhr4WycVsG5ovSCseBuKiISooTz0FC9Jh2BanH23VdAjjQBOwlVjspaUFZfuhqf7NaM
yD9L0bf1tVyaNQl8TpVQl0nIcvBCL15XuamvieH8nNK0W7htVHAcBXlaKpKeFTY33WmNraPkJGhT
YXakePINangkI/drTZqHMUA6c9nMa5r/sMpOCDHkLbZjqxME6nczb68YGHlUvVrDv+8oz+t7oy8e
Uz7Pi94JvhE7zk7COfqa+5gRgbUiqvlNZia21BoXIxXCpzhN7iibEBIGPUFhNUnHr6VS27cQ3pF8
dZzaIv9EyemmJoXBRvC+7gi9o04Z/WjrEptPkYDybzjGNXZgr6l/2FNvyDSjjvn/CQ2FtQCd9KT1
cbEXdLgXSZSH25bFm1+yljAYkis00Xc41+/+ccsx8b1RsTWwWmmzx2Ki0vZ7Y9Kyda6yS4u8Rjdf
cv4ptgLZAzkVv0arD1YWagBvzO4oerP/zZps0znp19IuGBkFpf4CTK+dTIwQMnWz/iZMo4fa0b/1
xIjTsaQzPUyML6QXAP3Aa6HrNnKHsK3a/pWU5qtpqSh64pTz2U934h7k2CyVQuQHvwSQ29VXzN3/
9HZbDgRVlAieyW2/Q80+IBsNNa+CEfvCujXtO43AwgXHyO9t6mKuQsG0IJA4XV4egjjy/zkGoQmB
sJ78+rZrz6gFjkVQlju1UIL2lNXlW6dimhyqJ1Z1An7wHkBaIJ2pO9W+nlMY1g9pyqZF5pm+kRkm
A4oCChDiham7LI1EfCtWROcz23cqWQkqwdy1/qZUJF+QO38LwQlngwn6v1a7I7vFkRq7QQJHsE59
p9s0jiFPRThum5ElWK3QEAbJjyApt5ZHj5jdsdg4wzOeqRc9o5s4sLNbqI6eMxI4UatNk1HQrSvQ
v3jd/VrDQCQJBbAa/4uflkfpetkxqJ6AmjnkFhuP8AQxU3kbaFbjwurClhZ+eaLX5C0SEhhz46Fy
nUMLp2xZf0UfI9a+h6ZpkBQ92IKEDIifMT1c3CjYrnFbsSNtglUolW9UA2K9pEFZUBux/XsiXw9e
DDKEckq3xvx17/TK3SS1AtWa3BAKbiEnsZ3jHck33he7vqWl0OKrEcFGFPEuizROMEX+QlSAWOWt
SqiHSQK84HxN8dJzpb0MUx68OcB0GZrvCEjFU10fL4+ZfzCWHQuGK9ULT6NNijtxNmS8oQAC2VcF
nwlk9DI3b4Mi+er2oqDDFzZkOGIGi5xupZvDA7Wc5IbdMjlKGPGGmMxJYopbX2LoRq2TCfxFqWiI
6TVeCWclYECaNzYd5GWojOTNjXKtlmFxhaP1D0QF0Bxd93RAUjr9JXd2Cx3/TxlR5V5b0zFFRclY
mdWhL9keYdB+JFYOekdY/Iu39P+ax38bvdaU134178T91/9w+v+/pfbzmD8MsX9Q+09UHCKovv+l
9r//C/+m9hMo/z+2hdnMgosPTW9aFv9F7df4P0zXsvh0GgxIPhf/gfa72v8wRgEkwZZSNe39XxJk
7sDzN7X/0Vzo0K5qmib/ovd/Be2fURyVafSgALD/QYZyaxEnwowxZLtt4K/BjdOngCKiBulXut+6
wkgPne8UpCuOdgUgYFJjxGgKs8E2lxvpj0BamO1FCV3o9cPz+/Svb+X/ytvsUxHlDTzf3zcW//2j
pi/Mhy+INNLGhjiTH1O7Tl4stdafUllcIeL9zhH874/POKt2rYdSL/rsmNL4EKsgkB5VBG2yFwjT
v7IJOHcH08U/3EGhuL4uBj07cnDMAoq+jULSQV/5jJ//5EL84QlNf+x/9xj/vYnpuh9+P3OAdAx5
kh2p2mKFSwMqPN74UJnp8KBX1ZVHde4qsx1MVzuYQ/uML02gJyfikR5Q3rd7jbVyWXbF58v3cu6F
zDg7edHjMoN2eYyRJ6krRS8NIPw9TC1qCsKpV5cvc+5mZpQ4DIzqWPVhekx1bNSPjpar2dZn247E
JZK2SoA0ShpifC9f7uzMmiFuYIDxYQgLHPuCZiTxxGIcM8TKdqvQea6m05MnNLfItpg1MtqkePdT
c+Mo/iBv+TSa+D1UuxtwjrdtbTlXuN5nHsMcqK7VQD7Jik+ORSbuSKL2kLWiLWwDcApuroZXnvY0
EP8wQOe48nRURRS4KZ/2IfzaaxF1eJtrXX625358tj74zlAEptklR508aE7hSUJy99/O3TmIOZVC
rzQ/dPGojAN5RS56MDIBzW+X//gzw12dLQ2qQz8CV6hxFJT/q1cjbIYiplWjJRGQEhIUm798StPT
+7BGNKUHoWKo4mOYdEmH2QHtBDTgUq2uDPFzr2G2POjSlalWIsR08Pmik6EDqSDSILju8pM6N1Tn
C0PuwyXQSueAAUJdEVxlrYxGeQ7oEd7i/n25fJVz72O2LmR6lLR53zuH3C5pfw9VhWmuLFdRejVv
4feT0X9Wa3W2FJQ+6eORoaVHOlR4wipkEk1XPqPU6VdFWWz0QiLbv3w7f34pxMb8/tZVJPlGbsn0
WCq5wL2eBM+IkoL95V//8ytBLfT7r5e6UYI6VNNjbgQqSapUrVST6D3i0envBOSpXb7On18K6IHf
r9NpwVj4BRVn3UTSYloi2foOpAgHKNyVc8C5BzXd4sfpYVsOQi0tP3p5Hz/2YPru2y55vPz3n/vx
2SSXji9iA/Y9DaNIfjGz0Sl2BG1Z7r+24mfDlrRzD2i68Ie/XrcagUjRQ/pSlgqkFbzshb0hitTr
P9cOXCVjjW9SgZrQIxz7lXTCVV/EWDhyaadNqz/WFeg/cxEpqu2+RKnCOWPXynrUPnm2lbf59vKD
OPd3ztYIAsr01FUq9aC4AjV/GTwqjfmM2Hv8ywvMFgkvoUqu0PE8SHiXx05Pe9w+mnZKUiX4y5Ey
WyE8JGK+E9f6YcgMcVMrhMi5iX6tbHJuqMwWhxEONImseXOkSWgQzzkoz9ZY0bO9/AJ+Pyr+n7WH
7NXfB0pl+5XbmE6Kux5sJGI6P3NxeQzhJH8m8c3vwA3Rvf2J/UWldtDHUGTc9eWLn1ku5udTyqgK
AYETkBAEzqJo3eCtLL0HTEzBCd1WvPu7y8xWC0MUHKr8rD2Wce0v7Y4GlmuPzU2VVC+YqPwr36Mz
b8qdrRgcSoJQVbPu0I9x3N5Ujlpa1cKydD23/vISs3VDGetK2mntHzgpkvXs2vUp8x3aipcf1Lk7
mK0ahF3TlVcU7xDLqAPSo7Q2Hb7eT6/wE8+979lsH/QmaCeB3dGg5Nd8qTQQA9tQ76B9rq0+d3Nq
OY3ea1fe+5nFxZ3N/d5u8bBgMTvgoS8/0+0bjoBUtAeCcL3Hy0/s3B3N5r6rTF5itRoPpteqSGF1
mG0dpKA8Kh8GKw7/bhVzZ4sAdOZSzWszui2r7Elpzc+EMtarDrPz6q/uw5ktA2OUDZlaBPFtF0Vf
oX6uDKukUBhxkoNJ6m4uX+XM+JoD1emoALvNgvAYS1sQpasXe6dWAUZd/vlpPv/zUEEh5fe1LIB/
QkS4op6SUT65eQbJI/R/tgYSQj/P2R2O16P5zlxqNtd7vQp9Qo7i2zRSv5iQHtoa0xqabtPtEORk
Du04A1INTgAiC+MrN3hmtDmz6Z/FY469Kw2PRepjuYlpw/oecrOhlDsZIca4/BzPvabZMlCVCphd
O9VPaibTTwIo9lfHi9Urs/Lcr88WAVhOQY3YMqTqTCLdSteTqNw6UqeM/nd//mzaw8zBwmCBKEKU
mn/TO8TDyzpQ9JfLP3/uJcymPJjAcKzGMDy2YaZstaQzFh7k6m3TGgFG0uLvVpZ5Bg3OV0QqRh7e
Zh3SyilvxoqCbEUUd4PBmT7m5bs58zbs2cSPvZBehF0kt24oIEfFRvSVoJbuyrp15lnN2y6hJZ06
cP3glg+iB3oiPQADAMlmBy9ZCyjh8j2cu8ps3tehq+ReZBTHtGsdb897McYtcHguvDGNDFLwYuT8
bNZXTjnnntn0d3zcXMtRmNWUVk3yhU4z1tUOKRXazeW7Offrs0nuOlqMS1lXT21Qy+/0jpBXh4lD
dfXy7597WtN1P/z1rqlnPpIl3gm7oskk81VPYvsAFuS5iW3tyjs58+21Z7M8dEvHYx8U3LKpo5Fq
wKEJwiloVQMEcPlGZpkU/9m7zgncMo0Iu0vpWuNV9QwKqAiexbhOe4jczk40ssDzYGlG0n6TgcjF
zvSJthr2AHQdlBP1GCvW1rWTlOaaByAMO/IYIkDE+uameB/bsa+c7ypqruHeqSzb2HtZmqRfgZSq
7R7tC8WyhW81pqZDBdTz6Kdf5q17d/n2phn4h6+ZPVtnEtNwO93u0tuqK77odXpKyAggUaLbm2nz
nBoq+JwGexVuxSsj49w7m+0yeiN2bGWIglvsx08RmTRYQENn6VXQ0i7f05krWLPVJrFFDgndU46t
Txh430J29hURb2N8C1eWnDOPbd62M1u0WRnR5WBMtV92TtitWipYCioMeoFlLKcHhyhxAOGBQ/3y
bZ2ZstZsAeqBL3YRNMAjpPL0ZEpD6wAVgP24/PNnZuyU2vxxxuqJZUYeOs7bgeDira84nxIF1aif
FS6WLu7w8mXOvZzpf/+wMPQoYUZfC6NjjyU2e/ZCI+nuvDgo4HBJ5DdgrC5f6MyZ05qvQLx3CvoB
UjT2aW2g3ftBB4JPax+E9L5I+qPgofhfLl9tegl/mEfWbCWqIJP06WhBnCjDZGVXjYWwmfevxhDu
AcfDGoEQcfla596U/vsj1FJKJHhSw2PfoSdrtPJWDSQ0GaPwAUW41wJmzo232dIg2rxuAyspT6D3
cQL5jnx0ei34cvkmzv36bBkAYeF7UaoWJ93siqMb5+4608z2yus48/LnAQ4+EsGuU0z3gF4pD/LV
oHhoGQ0j75NfWe9Y4Yu0sHgW2zG2crL1CHPo+v7Kxc/c2jy8IsHA5xjxWJ5cS4QPLXdKkcNX5ZWt
7TRT/jDUzNk6kCgOYAzCZ08+B+cbnb5NviwnvrOs/b+dpuZsNUjAoxegqpuDMxipiVLSTIqtCmgf
wGLix9cC5c49qukeP64GvhgtL7V5VElB9bnA3H4jcit6/KtB9i4a+/Dzui6SJEnL+mSChL8hc55M
z7LVh2sZkmdmvTmb9YFlFtqQwqDtRgwgwGxcrMtA5tq2jcBbmC+oEpPt5Xs599pns96MKaKRFFmd
UHMrm2ltRuEng/hGmp3z+nfXmE35rLKKmrTS6Dh21DA+a2Adk6kHocN9GvOG4Xb5Oude+2zy+1DD
IwZufYoUnUgTRTUq0oozESwv//6ZZzWPrBwoLrapnsDH9geLxrfXLKEdINpUYP7+3SWmlefj0MLl
zSrstacBi8whc3z/W9IMxr4O+Yhe+YSdeUzGbKZHrQwR02nilBEjtiqcTjmUSaZsLt/BmcE7j3eH
06kQmijsvfR6N0lWDGHYOQgePaLFBaYC/8aJMht5VAWhtHi7fNUzOydjNuMj4uGlxJqFLl6GLXT/
fkjx2aax44TTGVfxsREiG47Hdidk5FrREo+2dO4t9lt29nfVdGN64h/eXtYnrj8GKdteaYZUN1tn
5zpWcGVsnPlAz5NtC1uOzWC7yW3EM94MurNxUY3vY7bWXdc/XX6Q517fbD2I7NpXfEnyAwh23N5k
kmwLekcQ7IZfQCc3uaOYV744597ZbFkwnbwpi5JDQqG69hLo1L4t+NIUCXub6VL6kL6MMswXnT/+
unx354b+bIUojAqlz9grB9+ly3pTaB1QcHSGZn5lCTqzRLwHbH8YATk0tcYcBuvYKX23nIjeoDv8
QY1xbEPZvDKDz7wkfbZKiG7Ac9yZ4dEiINRrF2oN9TXbu41ntRuvw2vzBrTOBYFLoIqhXFs4tOnN
/GGPoM9WDraeVpDUgzgGXo5ha4Xp3bLCDUJO111HWdIa+xBhjdauNTXo2+RurIsYbnVbV1H6bDk6
1kSwVHngXRlC5x73bD+BxQkDt9+Wx1CLVfAiXdhss9pGpRlD6NleHjTamYn3rrb88FIRuVAay3vv
UGcd9ZMdiY1V+whZCcBM4YHYKZagAcyU47vZtJhfmjQ2AW9VKlup9kYfYH0+DmUnrV02jGqFSc0v
y+RZJiSrAi1Wa8gOQAZd+NCX/+RzA2S2EHH+9SFq5uM9i2FSQN2CI487sEhRSiT7wCQRNVxVHQcZ
8OfCdHF4Xb7wmTn9Xu748KjCQLHcMMwwBMN1lfkG9x1DksUXBIBSwcf6ZTrwoLF66RAO+ProTeZv
08p1h+rKmDj7umZLGOFgCTnIXnvAFBh3z1Y2iA4TDybUvsBtpcvoxoR7MYpjnwa6VBaYWON4L9qu
Lp88O6b8CuduohMvJuXgLxBYvfyJEj4jJokMQrg9EajVq7P5zKKkz9bBfjAqbA9GeErEANNyqEMJ
uMsr7L/7Kr0nfX54JwFetqqsveRR6KN3TNBEpWs84MK/8l3Sz9zAXBUfJY5PAgixLYCYq7xfGX2P
Dx7NRJVjPDbVxj+iBguw/OJJaOAvJJ4ta5wdRqo0k4s5aNx+rQOsHgmXHHB3aO+pZJMzGCLaCPo3
Jhtg5bLqeU9169kt7LGwjImiUfop8wG7uILvSMjWs5pdZ/tODr89FRmhFQmBytHL5eF97k5nCy/g
XkOm+mgf2c0OOqFDlm+uu67pP13+/TPr2XvY6YdX1VbS8KIQCFwQBXCrVeQuX1C4wHOtVSIELl/k
zOLwPm8+XKRP8xEXVBIdW9WKVsVQu4vEavCbFnLY6G51R6lLXlkP3sfAHz4Z7yKPDxeziE8XQA+g
W0BkBUGHZbtpPvm63erujRB1NyhrV6ew1WwHxwIh4kdDbv5smirTb4lcKZ0ffR9xmFukjpKoOaZj
1QvdpZq5gfZFxj0uUQx1YYx4k7CxXknuwHgZbyQRtqH1d0VzbRoOH26iiDKvHRsjfmx9Itzw03dW
fXAkY+/KB/3MF2bupxn4ZgpbRNHRCgoTL7T4mkvezdiajziJiysv49zonS2MCIJwOWeth2DFTLYk
eJXG0okxJq8uD6xzdzFbyAJQj8CRJuGOL4kosf0HdzS1m8BNbgwA11fu4v2p/2lIzTZxgVGPKQZy
Db5xZvZy4+tVTl20UBzvW252UW6veilb/FY1aM38yRND5MTLKgpHyoAY8L30KePUm5frIJKkOC9G
R6+cZdaosXrljzzzqOdS1LgNhEgciGIxAKMNHmIPuLo29F8uP+kzU3guQU1Ch32INsqjQtjkPTqp
x87o3mqtBqI3+gUo4WsdzzPvVJ3+gg9DPyoz3RNeHh7tGqPHooCxTJBhmuQU7wy2Q8Zu1PIylFcm
wpkFcC5QlWHRapGS1Yda0Q1yH6WjJcskSAjOdYrxf3N2ZjuS6mjXviIkY4wxpzHkEDlUZkZUVdY+
QTVtsMFMBoy5+m9F6f+l2nQSSKE+6S61gsR4fL3WeporN9D/I1RNx9wlZRZBw5aNE8ObYPv1y0kD
i24Zx6py9wI6Pfs6+JMpsis7xWwa4U3CULRz2RtACQRWpda02Rtrq/G6hf5s6fj7W+lewFuVJPFD
CVrbMQSg83NbpKfLXW7py8wmD90kTWEQ6vbQRp67RXzyPbRX1bGvsnalec6L6AfjmsymDwcXVadd
rR88XlbJU1DB0fUd1KSmHzcq9mv/gHk4zgZQaVPBvpZZHPv2yn43m1MyBOSMziB62RbMx8zCOfjQ
BimszVEhXX24udyIH48mNlewIhZHBEWKL8SaeNhiC/NZqA5GeLQhJWsCzaWHzDYpCGjBV58mRHOJ
gfEv1AIdjUxxi+Stbyor42DPbB6otfn4T2Xnf78bwMr/7XaIepIGemx1KBEeOv6uRYJQDlEldDqO
PkRySIgn/JxrGqUgv22aJFOD3CJC1bLvmnUUbA5Q8Tz2OmjfDl+mbFAClUhEdYDfWjrwcXYKQ5/n
Z8AG4koLZPwVAuGHmXCvbgqQ5dq2FhmAqI0aDzN9VgNgx/eJNEX67A+lT39YpOwP+4m3o1d+6z3X
1+HPyiUIx+0TA41pWUPH5e98JGj271Txvnqf+jpViEHzeTsc8hZsyZVhumCfYPH5w/01p+YQ3zik
VzQPHklEhwQbWlfTJ9amwQQpWV2DXFWhKcbvecdFjXgahN6w59YhXvWOUhx3PzshPfdPosKMdfvL
XfPjFYvF53H/1x9FogLnwFzyV+lI+iRdJJEy1vd+sdL1l35/PvnltEKNAgQZ6uH6DOk3kb2FlIY2
u8t//1Kvn01+Xog7Mddh5UAqbcERAQULArsJHBVxvmkAm03bbUCCUF+1VWfxbD6MNEmrCtiQx16Z
BtrTvAnf06RAJIs/ZGrlpZYabT4l1v5EZVq3DyIDZqHGoeknTNlrp43gPLt9NHJns16fTCjSpqJ9
nEpwYi0y85EE9swFBHVPOSo5YC7QKM6DRyKGKKA7zwYESeMeiKk97u+ELhFaPPjEvkPZ2TPw5UsQ
AtGDKiJ71DViZNeg/c/oyiaE2Qe53sG96vNRG0QNjHp8qkDKwyiHEm086iEiU3ZjkwzlR8PatkNs
H4Prd5NnI7LScOttMM73k0SCqLdxtEXq3Urv/3h1Y3MpMTNAKiEmt3ssQb35HKFSsWVDUstNCA/+
dSPgfxTDgJH6wAe0D1g3R+9XRXHU+87rrvl1eQR8vCnE3dN/R/AQEAVHrOcecE1hxZPXR6V5gT0z
SzgiMk1I9hVMYM0G1mYfONrLD13ooXPhcIdzOcLdQ7gBqxxl/w3wroN5zKRLm+N1T5hNTHzgXmuR
L/7o4sY/dhTnJLi58vDndT9/frG/5j2FHN1AIN7oEQnkX7u6NM9TCJXvdT8+m5RK0/sMbARxTiuZ
viYZfIaIm1UI8Lz8+0vddjYJ+VnkSI0k54dRu7R8CcFrE4CFpLmKtmedZ/H98nOWvvJsHiJA8SZj
ghR7O9n8HJCbt/xlikXWrlj3ll5kNhPhXritdVWmjxxpgsFGR51EkJDnS9xtxH60puFZeI+5VJgJ
eII9hCy/9QpkrT0KuEV5FwifrlkjF1ahuUqYwJgva/DzHstevY81Jfup4BXC4iDtC8fpqlsGNhcL
c5xuY7wBYkM0CBQ6GeSOTIg7RfbLtNKzPt6Ms+j8gn8NC0YgOk1bQI6Rzg6s3a5BgpL4qUOdIVs6
rON4uOvBEXOokXJRfulZJXC/d7m3LXSGuVS48axKs7gQb7lDkAwyo+I7UHMD5Djkze11j5iN+oRz
liN+NH5rkmk4kDDKDn8aL/OHtWrL0lvMxj4C/sEfMyzCaQ8pLHkMqyUvqnALI+R1amEWzYY/1yPL
oUbKH7HP71/U2BcdojCtXhOlL73CbNhLzzNGjSJ6S4DURNpXAtERG/mmI6uttNTPZgNfZ4NLITmr
HqLKgCY9IFXzJ3LOWnID/KKX/svGJJt+Tm2IEMqqhH/ruj421w7Dgt02iOunB5j+I1BXKX2tY5fd
dyVuBy/3sYX1eC4g1jxtyQi25MFHYgpYN2A0NQjmjSxijoPU3oCmdJ0flvHZ0p8jZMxL0ddekRDm
/QayzX6mA3Yvl19koRvw2VzAR5ydVNjpxzaMlTqqHCTDr1InxNy5qQP3fuU5f8rcH+xH+fkP+GvS
waqlcUM75Q8dwvbK3wgBtuIB5B6g8pIOetmX0LMZ9RHUVfs0Q9If94YvSHhh1acwKWU7bXLLG/WC
tJyU34+qy+2/YLMDtLlVdVH1T6pFHGyyQzkZyKqrisOMz6YS42pSd13E3ggbaHKfGxS4EctIonJ3
XfPPJhLCu6DTKE6+9cy68eRIA4oKAtdGAcp8FX65/JSFpXEuSG6yPs0LTLOvEgfuR+cjxqksanNz
3a/PZhIuJtqIqU4hycta/bVH3Da5JVS29soHzOYRAlSUalpL3zTK/2qPvAHgB6CcXrtEW7jIYHP5
L6xlKmShQlDkpAb22mU94dM+NxwR/wjJmvytZSP4PltUKsQD83I3mNsKcoASnSEAHAlq5yGFZEi0
E/+O0DuQsJC1n2CO+NJA3w9za12BAAqWXdERKOYzokn0MgAXh7LU5a+wMJDn+mJnin6Apig96jz2
nnAKks+pMO17ASDsynZ6YdKby4nrMYi8NgW0fYi02eZJloIpM9oDEuQHIMT6dmtxQthe9z6ziYlN
Dv8BU+/AkJ11P3aTH2yQ/zAeNEj1a7XipUabTUq46wfXo/XyY1M2CLalJSACGxMGGUiy4bS6c1wY
f3Nh8eiQy6RY6R18TxU+FL4aObkmJolZmV3PjfLB5DrXEldEgYebKO9QtMGEnuf/Fk3WHNo4QYVJ
I2/t8jdZuJ5hIf3vJM7JULchkEAPaRdXIapxDmWSuxwsTB94ODnFdzlBYAkwcFWeZ/4mQekNnb5H
LjYipitPRS1A93WCbPQxRhDDtq58cIJ2IUoCQXG8/FcufdT5fBRCUJfKDrQtZBwiwhr1jTtyRkjv
VA7J0+WH/DnZf9Tks0mpNr6fUk/WhwjRBTFgxWBt+2+GV3GLTHpQ5uSPqkulu4mqDAmbewJdAkcK
PTWgDNMUYevvFOIQC1B7JYd0l1Lf2F3m5b7QG9+TiFMbG9e77lFjk4k0ekKQ2/kC0JHsizvGgDlN
DgqC3vLfsJEJUkILWAy/Y8NOp2HvBCszfpNKUesbnLps+rlgvfY/F10jiuTWi3Cb/zqyyMsK4Iy7
sLkRMNuH9LYbtLW/EGpPE/HsC6vLV2yj6dDuuQE19becCPHpDuEQ0OIzDzkgfD/WJst+KLgyyKsM
vEb9CiIaq3sUdZhWyJytG/pihw4BjzsQG2iFqzMICG5Fh6Lxn2jB1HuuUb5uEFsrRbBFggMSJLdJ
U7HsrpSIQmuBl6xCepimPomfcTytmYNRI+jH4DZoejmED5WRTf1PTsNE3CKI2WdfozFIym5njQOB
DGCWvil3BUP609cMWaXdgRClwNuJPUh6HrqqZuIZV2FBctM1pDNfTS4UAIyAkiD7GsGb8OzuTJB7
FB+YyNQ0W/DAvHNlufCmp1xTkFl2Wg9194pzjUSoqIIIJYg3CcgzqtiQUgF0c7n/fSzGYXO5OgsI
mVSXkUM3gJd1ULF1/L3ORabvewS/K7FRjjBAR4Hxwf4OebTYRBX7oOyK8uXyn7Awq81F6z4KfjXF
vf0DrxPE/4JjD2R1XV2Z08LmqnUvA9s3Tuz0EPZDEm0TyEDynfOTfGWFWfr7ZyuMDBhlEgGcr6zn
1t7gwNtpNCHE8XfXNdBsdWHQZ8mmYOohx7Q/3TpAZk7wMKATXv79hYlurlUnrQ7rZvTtobNyDDKE
POcqDhDlDYHTZ1RZaLhSwVlqqeC/0z6JPSMMq8Fg4ZKbfUQwhHbw9/crX2Jh+WKzZSUd2qQPSr8+
9hK8QZ4j00MLAQqQUMMd8oDWQiWWGmy2MnTQ5CGqIEGGNxU1WANZGsfvpWXK7tmkijVf1FJzzZaG
qpa8KrSt3xoEnKJAVEJchpB/6f24/N3/JNR+sPbMxeqJMQYsA63fENEaDeJe58Bu038qDvwG4J6C
lBZHKEuaBgzBJO0Fgn9TEhYUSBPTIHNVZ0BvbFwuRvUvBpcQhw5zR/ViUdb3dwY7CX9Tp74KnlB8
6LMbncQseUfOWPvKkqKfzh4P7AIaaAToDsD4YTwCs5TSz8R36fiUlD5u1jeS5jV4L8gBRA6pbJCo
N26rcEjpP64nbY/C0tA3O9tGvDuknlZ1i2TbuGsRPIMXOiK3PBzfE4RlacgEOiiJtgLb7KBF1nDH
FegxuAtle1c5i5sykwF7u3FVO5TTzmJH0qV7w73z+mZAWgDpLuapvoVwEv70TUEJWHMNdiT2xkA5
Tg5SpC1UvTjLtJ9TyJpAkB7raQzedNWTFEQtmNx3Ii4pLjtSQcIKacuexF4+1Y64A4vqOCjvE6ER
Dr8hUCVWN01RQ8F634rO955p0VKUDJnmHWLbM1R3ag+iOh9YWCacgSIMSrgof4NDqyx+4zxSxi+A
NHDx04LjGHVozdiP+y0nDEm0wEgHqD2aOrFldSubGHHgEbbHPoxJIo/yEEBzJODBWhoZoCBCCOGr
fZ+JoTebyYbQYT8O3ZBX9YvftQrQUuzgomFlm7iwNgWzS2qqvCyk6PlvUmE4k0jE25zGcNVlEXK2
AM1MIHLfIrrwUyyTtaSIP3qqjwbFrE5CU/CMRmbDA3itVfjJhsRyxNfpYCQgUSDVDnSYuJe4ViJM
o1U2oqwdveOCWlEgDgW0qr2TfokcG8QeMlDjkT05vK0M2Y836HPnxIhCcQomSvaYxYN5prTRwLbm
Xp9G+PzABYg7D0DqBMADWxuUjhCDSpEnq70YsRTXFTPmPooYIB2KREv1iDigrHtUWo7JXqmmd/vL
L7lwPpxbJGIlx1hjCnlQrXD8d9H5ofxWpyYpv7Qm5Ap0FTlEDWZ4yIrK75cfujDZzp0TnTcguKFC
LWlCRgzACD38s5ueJMl11zzBbG0yyNWzE/fPYOpY7Ho/S/n2TA5YS+f5Yx/4qN/OFiVMX2FJM1zO
Vx0YZeFTn0WdH+2QLOnSau+whQ6zOxIz4wXbdKgrAcbB6CKEYDQW4dB5EDb4Jy5x3Spvex85aoCE
IcgLhEIvSGt3i/rMEP0ohnBEbnaCKTRWID625H3E1Au0XxlmKdSbmAUTTTfU6M5sRezFtt9MbIwB
rkgi49+zkiq5z9ioyKEiReE/F85M0bSyB1goFv+5x/6rPkj7vo7KUtFXngssVIjIaUdQlTlROVCL
dOrlgZPcY/TeM6hgAVmBHfaa/3JhAzK3diRRUYq0tubIIw8ImkF19y7S4ImDt7itab/m+V3orHNz
B3dw+dYgoR1zM2ItyOr40YtruuLMX3qL2QwokGhRKk/yZ57WoNi0/JR0mPXyVoKjSMsvlwfc0lPO
//7Xh4JqewTNgfDnJhirbYIo+A3iDQjCv8N7VGLLlf6w9JjZ5hlHNSda1fBnHCu6DUWmzD61stsE
3H6O6zBaWasWut0f3ftfb2NrHph6Ms3RdDmwVNQvouZB0IaA1WZ8YCjfWU6c3oOLXAPvMYVRZ3aX
G3KpM8x21dBAQks/Qs1H/TL+F7psF+3KAgfFlRZc+v35zIWXgNyKite0gJU1r/rk09TicH3dXz+b
tiwSwyEULJsjdn/pvTVZc1vw0ax05YWd+tzXYNvOohYusjfihcEnKs91OekhK6kECfbn5TdYeMbc
2iDKYvA6I9UbFGHdPy6eECPHQ9/92xGWipX+tfSQ+V4op11UetX4anlVR8ChwsECVlKV1rtCxvV1
4Sxsbi7g9UTqCObPN1qy8DmpzzTzANvv0+WmWshtZHNfgehHDSidTD8l3TnuD5IB0CXvGwowmcJy
VKj6EdFM5lS5OhnlhvqVAS5Z9yUkRT1RAe72RDmR4rZo5VQhfc4PioicedO6eoLQrUNh9/KfujCg
56YEEXqJUp5J3/oqikAlS7/yEZkNLLYcdRisJW0V7jvarEXfLWx65v4By2PmWQzkN8h/zLNJMAHK
kql94sM6RgvYWIaCXxfoAVbFf+de3sNTNioMCwlxg9ilRY/7KI41Za3Cu9R68zlDh0A+lgF5dYEs
2HjjIJrJ4j3kRtwB5DRUNhI3qDY0kqLcAKsHdhIZza8s+v8xJ/41GwOPLZhyvf8KWloxPjsLIge4
9EHA7soilMWKxmJhbflD5fjrMS7uotaWTX0kTnrfNLh/qM5IK6JD5aaWAA2OlKaVeXKhf8zdAjRP
wVaqQvbKE4BwEuaRe6CSf1TK0ldhh89dt5rAsFSen1sHeiRIcKBqoldd6bR6J6MBRpQErOAGAQMF
HYad0HD7vtK+Yl2xRZhmXrJbtHKnduDklPm79sLB3MCphMC6raBwD4IRNGbpSiVpYTqcWw54JbLa
VMgxzyNsRhs1ub2NW0AoUGfYX54Alh4x259Ilg0atyDVESdg797p/DxfcaA4W2xcrnyN87P/6kBo
VlyfJqo+grFodqTGRFuPOMoq37vOUMDIeVX/6xGiHbpgAEPjCNPp9NqHqnxXiEa+ua6R5hMJ7Aqd
sqE7iraQezlWkFRzbHhxS78Worq0ZpDZXFJRUCfFUOdv2oDwmFh4znUAcUFyvh1GreX8P4Q33CTI
sAJiSAAilAW///yXPsFSfza/T5hLV1bihUE/tyBUBUExJovdMekN2H+2f9ehOUc9sGgTh1d3v3nx
TxZKNA2nR6IBDktxUfZIGo/vhsYUK0fSj3s46EH/7RpJiFXWhpE+irIhO7CSMD0CX5QCrZw4uZbA
93F7BfPM7KqIo8mmfnJsBJL+d9zFHt0Yk+EyASRD0++HssnC12v6YzD3GTA3NVXIy+TIO/uM2L92
n3hYPztwC+8uP+HjeTiYC/N1DGFj0/fJEXI2eaOLCKTSsgNJmbC3qWnZfoocX+lqSx9oNj1ALjfy
KU+To/Dc94ZNyW2MeuAW5tdif/ltPt7bB6Co/Gd20HWMQmtnkmPiPOajBjkAdRrnsepWmmvpFWYT
BNwRnEcJPgi0LkDPhjhHIn/R205turbXWHrEbH4Q8QQAMS1j3NM23o3JxmQnyrZ66ABaWnmLpT48
O6T0YkD5TJjwFXK68p3kuWhiKNJ7GafbjsQ1+YZ7OlZWu8tfZemNZmOft5C6niEVJ5BN4Vw9Ty+Q
rrQAI1qy8uFn5LD/Hy4IWNl/vzzVXjE4xGGe0qatT0nVjO2t7ImntiYYKg92N8wz/Zklj4yICPua
4Sw4GWq/WGnThZecS92TYUJVBHfWJ81Y8ZDW1YswdXMHTc7pcisu9O251l3D/jLFPpUn0ebtOX07
O6igHFb+/KVfP3eVv9ZV5hksRDEb3xCPVP9qetZ9xXwK1PV1f/y51f76+R41UJeE0r1Vxo3/CAkk
dctMdmXTnF/qr1/HbfzU05rqUxLlClRS0AbMpqq6fKV3LX3b2ajv06BzMYnzE3y0IMWBS4rlhOup
9TdZ60Pgc10jzUf+VDkk6TTxG8klWJW4Vbk7+/6v2pxB4f3fRgJhGnsx3QdvfdJ7P2DhMWCN5m2F
3BBkhV1+A/rnlvt/y7bBPPoaXj/pWSn4m/N9A3Y1Az76VkoIC4r9kKIb/KOI3+SfZMLG4j7nXSTh
R0u8uN/DgBXQfYIrHHVLPNzt71BUDd1GSAZpI3iJBFQKBHfVT6lqQu8TDrRxnO4Zj5WVGwQ76e7e
b3B7xze4ADL7WE8yu8GiiVsuF1EveUzqLvo2+O3Y3Qk4Ej67IDf00YYKtBlUg1C8bhrT1KdGZbl4
MFYR125kDyHmpgqKobl3zJL6JwpgZbnnhQcNQ+rXHPh0lPiDG5fm4wO28gDlJpFO7tNwKr6JAKwQ
0OKgiL5B+JOMIIudKv9R8Cx5pRkV421V16DmYZMc/fa6lNkf/STr/GsfwKJzSwoYvBEnMjb8k+0R
Hv9Dx8jbaTaWayxuRnV9g8C/MtBb+AZxVkOqHAdPdsyxOZFR9VO3eqwPjUdxoBIRwHsc6WRPBi0+
AvaqbdvsaYIUvFMqC7BnIZgCW5oPEJJ8Q6h0VYDnCqjvsNegFXZua3BhCa9iz9r6LsmQ27VBQd5Q
kLDH1P1TReUQvvCgmV55VU3xTaqbVt2mgaTj3sVhON3kOQ6WwBgWKr0jWaT9HZxmhm7EOLXeAXFS
LawQG5I50LGnuMYdMYcZqrjv1OieLM5G7Aa4YRPXmz5upgZ0a0VJNO1gqoQDslfwu90KpEojhUjD
b9XD5D6GDa51TTWwx5H17bhvpqr6Ho3jwO+as9xoU8JLxzegC6ruNitzpT854cTn3FfIPB0DWf8r
CKjBDwbf+6vXTgHylPQwTd/h2AXHtCoCm58M7koRwZIi1xw9onNfhwwM7x7ZLGyTeGOf7IZsKsXG
CuZ9S1kr609Vnzf1lteeVHv49qx+7Ds/HXaQ1xYEjNCwqpGBGdJ4W8EAEdxmkRwfGIl9xGBSkN0y
F43xI65GpdsFcH9C6URd427YaOr8gEWpQbBUg5CpnzWkO902NS26a+osKMTB5EnzE7615lcc9HTr
6VDqO1qnkftk/Q5xq2xqIxx+FE6L99ZZL9m1PbIsHwA7RZu1MdctYmNSHW9h6R62SnPeDGBlQ/B6
E56lzNvQDCiJOI/X3wyod2oz9V3xMkHxU76ntd+Ru7BsgaDmzTR4G9Kfl+oyyydQ3vk5a8IzOCXs
qxoi6Z0jbf2vj6n9iyiIzQ5xJie5Q6Wd/cpTi39ABiISZSIJNGuNS076UCd+Trasi+CfKnOHx6cN
xADbMsP/fycFqwMNmGpoDjDZZflzo4U+klHGIMU3CBx8aIuuVPsBMU/5Pe7xHbkZUdZ9Eo03yTvW
BwEY31IX02Ode2D5bvIeuR/vbRwiUTbXuMt+nArXHL3JN3SPLg9cbhB7DgQqTYqvjU5HcHaQCzvd
xlnfRfe17VFTAGUlhNgtrRHpl5sBf3zQTz67aZC9+aWQLW5Ak4b28Q64b2Jw7Wbh4EVh2O+++D0t
vlqJcFFPTiaGyl8iii6rIP4+Of8sE7Zx6Q6jMvRr5CNLChsJ+CkePM8mfGURWFgt546jJOwRQT82
4o2FubF7Tr042OXK1gjqiny9CizGuvXBSjP3HemctIoxFbwZ6Wu9Qy59EG952R8vL2ULG6K54QgO
JJGxrIthBAntNkfN5zn0/LXcxqU2mm23jBIc1OAyO/Kzk8kkkIsC/QegdReplU3L0gucH/3XpsgE
vR8MVmXHpLX+LTmfuGsXXLmnj2ZbLgIwdTuxKngbKSuOQd97t10cDOW2z7o1Us9SI822XTwztCaA
3b4NIa3rW4wpP8r1C3jb05qFeqmRZlsueFVwGV9M4i2gnT30Xoc45S7pVw6858PHR110tuXKObSp
eT2KNzfVAM/KV2Mwy4HLBzDPgNtHS9S+DLxvQyzWpNtLj5ydtYTxKSSsvYA1w75yfHgHzsEWKdtk
gynObTG17LoQ17eZtW53eagsfKe5sUiWzVnS60dvOsxlD0GsLbtNJVKsBQMS1tcqVQvfam4uIgFi
u0sFa5aRGYjGJJJRcAe+pF6LkFt6wOyiGGGnftKJKnpLdQ3tjzGBV+2Anp5+XW6npd+fDXoWJorn
roC3LIJlcivINNibLCKIc7r8gIViztxMlBARRSxN+5MdwmIvIb39B/aZ6hUpaP2txr1esxvCSF5l
rQjmLiB+JtQnSY+nhXAe9NkwYAClehOlq55F8fEA4rMZoHd5E0dD0J9EmvwyQ8jqjbStuWUd2N7Z
NLrdCNTOJ5+n45UvNZsQiBtbVUrZnxxyeWDtxiABORskr/NjL3+lherLnBSABD7HirDCS2lW7Puu
fdKiie6Q6fRUwO60u/yUpUE5mwio1ZKHg+hO0G71GxEGBqTX4XnCcFl5wsJUM7cHnfmmgO71/hvF
CgNVgKi3pHEbeRaHWFIOG8H6V+HKW4Rfrpxhlx557id/rWkVEMV93cj/90gSTN8deK9ph1n1zxMR
KNJutN9uRvTzlUG1MGrD2ayQhkWZtPGIS1wuqTu4XEqz1wOuBVYesPCl5rwAR40YbaGGUzrkQJSm
KhzTwwRAELn1cGt1nTk3CM+P/6vtNIikqRJldyKZSL80SJ775ibhHcqpjFcumZea6vzvfz3CxzmJ
exBuvcY2mNJniuBPbwvRLCr+lzv1wnwwN/TYsh4BaRqmE+mw/0a65i1HQOkut/GXoOSPZR3ZXVcX
a8HOC+mvwdzYA5ZIO5k+bE7G2da+CVi9sBlsPUHcvU4nw3fwE5HoaBGIKL4LEdDwU+5KCIE2aVT6
YhOBrO19uvzyC7N7ONtN9BqyG5n0uELJpuBeD+aJ4WgLmawvHwoRvWDHujLMlpp5Nnc0qAb4qtMU
ZXQjtjRtHtMKLUtD+jstky0qXk8tGV4vv9ZC959bNqpRtWOBa7CTIHny2ndN9C2JY/fkWRqu7OWX
HjGbNsQ4Uj+KensCgEE9k95AHkD83N1jo1StqeiXStBzY4YcsFWNhCOnKWq+TGJKNhDRek+0bCyO
/+zE4mTTjeiusZrCZ0BkV77WwnoyJwwgmtFrgH8OX/OWIq9ODnE+7TjjPi6vpY9AeA95uPzl8tda
6BpsNos0EAInU1SQI2LxSug+6RbmCh+t6UEYRnFZ6dnwbSTxmn55YcafmzmERmGBoRB3JPA7bXKE
m3IPP/7njhIS7nKLOKl9RgEIAQ11lRd33l98sHGf4wgMTQbTlvF4wr1/XpItKm1wwWxkGUJwuom7
HudzRLiSIN7hpsGfHhHCX6XfUBWj3kNRxVU27BDwpVy0dzwQ8hXpo9jrrXyCpQ8+26OIRk86h0nj
rR9SaU4i4F7xZE2cRU+TCVFpQPVD+/+gFttEemdrOUzJ93xAdpA8DArk3bsculIOP8AZ6bGJfDhZ
tjzU1Xew2qX9KusY8uRtaZtc/jS8LfMeoUBxCgUTJMUoehwgHz9fVRdNmHv3EuE6IDrztpaotiU5
QeEk7TKvCjfI1BhYsWNt4YbP4wS9OZotmZoTcmEKs6tIXxUQMeYIPtg0fuONv3KvYB4kSSFODpDz
c0XjYxqGoFJtoAvz0l1fIku5wl2rroJ7nGpp890ibBLAyKhzNUJBJsraDRUkIkfq8KX2PcJ6AZhC
qk5Gb3KYK3yzzxXh8OkkAIOX+U4rTu0rjYC1kxsSMmY+a6T34gYxqaDFOnGGbNUTRMGB9xV2hFTl
W12mIyK3+qagXb9RZAjrV8hMwbLagjI5BA9jlBf8XRoYm8VGN3nG77yoy3J+x52HG8mdHGBwx1+a
eDClojwFdM9d2zSqdYiptjr9hKJuStnOilQjd9ewLtQ3Pgfh4RZrOQXiIUCkR3lfqW4czAaxRMj2
p0lc+wzKBWFbvs+GkSS/L/e6pU43W304qZmNCC+PTuQ3DtzUHSk7DwqV/lgjt3Clby/sINhs5SGa
O0V9GR1JSLoaMXFFp29xV5jHu6teY+4RaoY2lCNxKFlAAzfdFc6rXyqEfz1WCNwa75So1oQeC68y
t3vkzpW5LSFHYCMq2vs0jxrvMNQBSK2XX2XpAbONqcB2Lo1CWR1NEPnfYe1V7VtUI+LjOj3F3JxB
AfsgDEzcV1YQGJ+aoR7Uc1wUOjmnx+Iodvk1FjrW3H+hOS4iUAvLTrY0w1ZwhCTnKsm2mcAWvks7
ufLlF1auuQ2jQQCqEv2UnhC8CA8dnLHno1dOVLmjMQfXJMKg1YKv9OSFhWtuwAD6wNoGRM6jQDrf
hlSm3qNEcla4VT9TBq9V47v6W4IIs3tarOldlx46WxlgdUiGTPr26KKy3Z5HKjIeX3qwFmGTiLfg
Q29rUR2yfG3vsfTA2ayQBn1E0tbYo+2hhzg/sCqql/5M0cI5t93wyN9GOP6FVbEGRFzYzM0dERUo
HW2pInlKZBrd6DQhB5S3+j14aN795S65MLL+x/cg4VZuNbVHLTp1Z104PGObv+YHWmizudvBJkBd
mlbYI5HVT9HbP9+Ijzgqka742TB1E55386gWrfT8hRE2Z1gYCQtSY4U+CZCu71kWiPukbtP7IsTO
VEWrz1kYYfT8/L+OfwTkCxvYujtCWuz9SEt3tqpLs9G0n1CZH+jBZuSuDDDiLn+nhRPRnFJBnZeV
ycTKU2VpsHMQ3mPHgV8nDYu3LYdGLkYK4/bywxb63dwSUSmUoszUj58SMRU7ko3khrDkWyGKtXLx
0uvMql0J1UUvbO0+6SbNyh8pGQJ2GzdhguBpa+BBxYYbNiS3M0YItsbYWers8zlDDaNRCEQ4WR9M
Gpu21evk0EUut9rSr88mCNL4tPZ1hiJh1tXPNFHypjCcreU0LTXZfL8QlV0pkBR6dD5CzeyET95M
YXlrDGgMI++PMU6vKwvVwqvMjRF5kwOmhFunIxii8Rc9IS8ISX3YQK705oVh6s9OqW7IShXAfHpK
+BiR/+PsWrrdxJntL2ItIUCIqR/nfRLb8Um6M2GddLoFCBAgxOvX3+3+JifqyNzlqQfIelSpVLVr
74cKPDVagPOz6tA0jPJr2NSAm0xGreQTHAfabo4Y8zo1LWoFZzkrAKLx0vJ+5EEof9ZkjE83bb/d
IJHmUZ7UINH+AvYxMM2bWIvoRwZo83S+PoDjANh9DYZlbEaPXHkG/dQlKjczyv7Iilyyk5tAyXrn
Z6shhGvFLifjg4Pj0EvxOlMmp5n0HqRlkOcWOgI9SUboStjgOmSWD5AhqZagDspzvhh2rKrYDPdx
3kZrBC2u71vWTkTKPB/EFGc5hSVwEn0CZRRRg+jh+n64lsiy93kRY1mhaH7WJdrdd6rjOoUqEI/4
3VSzZK3NyrXtlt2DQKbRMbR8jrxdypcKzcrbFOzEoNjt2BN4z77WdRiuTMlhl3arAvFytF50Y3ak
OhujzZjlOn2KZhWL51lGibfLBurzh+vr59gfu1cBpX8kMxWLD9B5iF7DC+SAzlyfr3/dsTt2n8HY
55otmSjOQK2we8IbslMTSx7yEtq014dwrdbl9482kgRoOAfDynn2Yg7JGvbSXrLAYQQ2y0AATXN9
GNc6XWb4YRiTswQ982l2Bg8WnR8gtTvI14AjF7Wy664BLr9/GCCUiQorwELOBnqHkNlB72vUT/PK
XeLaCMvMDWs1dL1zcSaUozRLBwOZ22CMsn3XoFB/2xpZti6hczmG/eR9QZwytBtwK0E/FTA2sb/+
fddWW7bOCW1NCVr2L2RgJa7c0H8EecAG7fTbdpQ/rg/isHRiWTpv0S2hI9GdddQXcb3XS9KaO6aH
mrXbELir+TO4h/jwt+HeMq7xsf5+96ndSzDXdW/mLuUn0SpTbwXts41kS7UG9fz9/lO7iwAwH78q
xjk7t1C2I2D7VkG4RVtywp6WeipWbnjXLC5r+uEMs2UE4R0HEqcaWhDhIHGY9ZvZwwP++t64vm/Z
+jjW3ZzFS3xSFQ8+y24SIeBMHfRUr3/fUX+hNkM/SDhTjzA/OBhdFv59k6QgaAdMr2k98G7XbZK8
UFBEDn/4AL2ZbyHJhwCUIKzpjdzkYOdOz0XihWuAFNd8L79/WE8DGutGlmXwhU6oi3BgFJ98vLl3
12fr+rrlEySIZaq6D4MvYVHNW3CCkpcmuvFNiw6pX/97ipxhpEcRfMFDHXzGXKLrizay/uP6n3cd
aMsX5CFgeLPf0i988Bb9yjw8X7dVXqMUwXX11/VBfu9waGL5AgVdcIX28ACQphCglqkhL+i1fe3i
DoyzQXPbFQa2/l+XikE+LmnAIXTIyxatKRqKzf43WiR98BBDhCl7HUoj2ptqptTuG4BWpW7Qlhh8
kYVI/uBKQ34CvQnLbbJM1G4b6BkgLctsxD8gPKLp5xi0Kn8A/8O9r9f3xHFqbTb8uRLS00WZo/cW
9z2aRr+PPFt7EjlOFb/8/sHgBMj0MtoE2Zd5QiIGFHSAPuasCPS+90F2etsMLKvmAqnZsRrMmQHD
Ut+lWdd/Dzu/KW6ClFBu2TUb0o4S4ydfzLLkL3ma+t/ZrOt9pBb5dtsULONWVZBE0Kv3XiCp1u5y
REZ7319jtnCIHVK7c2D2FSp+XuEfpB/o4smAZ4WADrTM5Z+iEnHxKrIBfQQZIqZol7IeUnWC18le
DVAfe1zk0rH7uMSb0lSBbB7THu/oz0x1jbcTpsOzkBttZgC5QVTYoGY5xPI+T9sAuSrRTQD+BRys
VFMP7pfvAMB3a8QgrqNruRMJljiZFak46chMLyD0ap+aqP7z+pb8Pm6BZsivR7flndHSEwIxPF49
tGQ7AHG+zgOiPQ2uQb9v13IgDiOxgbAa6OgkA4fTWTTTMqK8HaBXuw194OB7Nd/W94ha2K/zMSYK
fDqk4nWca3F3gd1UKXSmtV+3ELz2VlbNNRcrooAKfO435RQdUm665zABbYDog/HzxJq1qNU1xOX3
Dz6F9fki0OcYHUZBi1eyxMDftzXftirPVzzK5d/+t3xMbXBsCEnsphGNeP3XHMVg/ggFnj8tD+JN
Bn623fUj5ji/seVY+IBulyKi3nHmrJof0UpQ3Y3ZwPKV94PrCFtepWUR6syxbs9hoOfHPEsOIkVX
gNTCPOtmuLs5uUpjK3yYi4aOJIj6M8vy2DzMfR1KxHnBCDcZtcUa3bprxSyL13Ho0RYUEScN+Z1n
xgd+ziLw4F7fD4e4ELWBsHKopwAVkeQIpfIKhCYearL9A7KrXrIhIiw5KM5kNaOhJWDVs4RnjB7E
4GWN2I5+E33NkzCDKCN44NKtqQOlUSueL4LFqinTCo3gJYPqdFgLNF3c1VOeP0EVbGZnKSC0/IwH
kOmeRDKp5yzL9LKJ2FAmiJP7CIyFKCUT0uxG1YOCLwcRVnY/V0kVgQ67R2PE9RVwHHwboqtRYIii
KdOntp2iV5WWZzZz8lWFxXmpIWt+fRSHBTPLFYGQCHLB3pweSQWGqiehpfgumGyST12jb1MWhPrd
r25CS9AflX3WnVIVy6cq9qL3GlRxt8UE/0Hq9gUhkwzkSQAntBN4VQB3MJUP4BHPt9dXyXHWbXgu
GsVRgAzNcBIsTz6xUetPUdZFK77H4RuY5XtEnQe5aYU4jZm5dMABRD8E35RYgPowSxfQz/PcZ/zP
KWSg21zZeNeULIc04uIcE9ZJDFqjRSitIcq5KcfWWxP2cw1guaGRToTNWZQcQTcloieJphykE3vj
/319T1z2Yfkfii6hMR5FcvRZ9oaCmPeCJhwI9oVBCRyOylb1ZC41g9/cQDY2l6fcg/ySV54Yj4bH
ttFoXUSv+lhm4o4G5Z9hP9wVHfLkN83LZtknPYTDZoDQwGkB1uU2L6oNBZLvUU+oAWcBYp7r4zgs
38bi8rITbZCDDjSldS02Cg2c/ZZB7VFAKW2Zx9tMx0bkpnU3APLQ5CdkABv5oMPMH+89z7vxTWZD
cWevBLgCPdAn0FKEQLWZFo+ZsiPRbVUEcK/+6ryACIyhO07rE2DYNHudwRI7HsF+xeYbV8gyfwXa
xS4wc3IMOeDsIJLpgDysc8iWXt9oh6HYwNs5GhfQw08K/eJ59jBCOka3yFNrirJeEeu1BJPD3iPL
3kEFwCi6M6uTSQiFuhPaf7wuOl2fg+vjlrGja3hig4ddFiAf2hkQbAAtPNCVYMPxdRs2e0l2Ck/X
UNNN0/yZINJ/VElxvumv2xzmkCUvoTYTd//ISFU/DeFTdu8rjuDjtu9bNzjYstAWjUrU2UC1Nd/J
hA3hM4grEfdcH8DhKGxMbJ6LuU6KTrxpoPZ2HCqLGzLx+jE2q1xBrg24DP3xHQH25ALkof4R4pHa
32CNGkBDq+Db9Rm4Pn/5/cPniUfyJgJP81vrj+xFXXpqjAnWHKnr65b9SviduayFd+YU2g9cdT4I
kFm6mt922G9If/33qulqXDNLe0r1zP3tDJWHbKsCUKV+jYDBM5se+cJuxdBcm21Z8ZyhkdIzMT+2
Hfp3cX9/l1GQf1nI/H59L1wDWJaMBtm2xvGnRxP77WNbd9GWDyS8Q05kWXF4jgvbxiWyPMuSuGy9
02jACx0uco/zNL0o3kC1AbxCm46L5K4ZxzVi2Use4jcRwn/giSDJxxu7CM5STm+g5AYZegpqllc5
Bk9L4104buU2SBa0xaOfeY2pzzVNy/AhYAohD3C9nkGZX2/SvHkGePenQV1yg0QigLQmfOp9RCrX
N85xzG0IYxgtU5aXejgzP1I7EU39rkyyn7d93HIAoJxBD8FQBcdQelNxx2bFqvuSR/Lrbd+3PEA3
Q/AeGjLF29CAyOHVeHXaomnei4dqxUu6dsPyAtoPTD6mYjiTNnoW4FOWUg14nXr1hhvctF4Nisbp
krK6bUb0V68wiy5lTVdFR3A0q5dRtPSTz2BMt33dcgMUmmkBRQLvBP7+oEF0mMSeSfZ1Gxn0Cdw2
huUJclB/wCd7CKlA8X/H0MV3t5Tq/vrHHR0k1MYdiqUJpwGZ3FcgWp7msHkJl3GnhDoIj79WFwjl
TJfPUVL9iVqEWJmSw7nZcMRqYuB5BKvG0ZR1dRdCDQLsH6CQiGmxFi1erPs3vsYGII5a8aBKRu9E
2k7fqfDSBK2QDpAT13vQSvxZoG73eH0RXdO53Egf7k3FOCD+cd+BItdPP6NFRP4zQg/ki0c86q2c
Y+dGWaYv5FKlmoTmTEf/M6Qjood/EUEimt9nU6kX1BTg3eoGuIckfPLS27RlqI1BZEuoiZgL/ygC
8EVCd23xh1NURs0ag6PDYVLLI4x5MWkBgZwjXfK8u2MqW5I9MZyu5Hdd37c8wOh1lSdqQ48g4YSA
hljYktwvnjD/3Lb7lg9oIZeDakuRHBU0iCGrAdqh+olLv6+3XRRIvsLD7JqG5QYUiIokGGDDIzcD
/YRcO/KIDJjn65NwBE820LBVTVyGMViLK1SCQW+jwUKZxd9xxLITmF66lVPsmISNNwyho4waTIs0
Wh+b5U6gcSd/6bq0aW5LctkAQwhNmAzEOurU8nS81yL5mYbAZi4jWdlt1wwsWwd80UdjlgEtL9hb
kwdOCCgf+zFs14IkhzOx0YVz2RaCUlwpAirj7yGFl5J9BwG8uK3IH9d32zWJy+8fHBZK5OPkQfPw
LY8TUG2noLWJNkO0So7scL42OfIsSS8VlAz+ygFf7Ko7L65zrwQBU2v4UxLNcfqHrznCosc2TxK2
Vrp1HWLL0nWYg766Aeku6C76KdyAFdMv/4r9kAR/jiEFKjAyoL9aqaK7Nsqye1JLRkkzqTfwlZc7
8I2JZ5Gj5LLwaa0p1jWEZfPMF5B4qKfpCC9c/Q+Zp9M5fZ/SeFwJABxHwUYa5n6nWDDCvZtppOpb
FULd/CgSFawUdBxTsMGFlJF4iKqCHKGDNPcPeZjo7CvhS9DtmyXl84rdO7beRhmqibNo1Fy+QX+P
PkPg8avyEHkDC9xC9g9IquuG4xrGsv4w70ExVQb0CIz5Av5tIVJ0Mm44hIXUDiwEegg23QBdxt31
8Vy7c1nVD4ZKhzAcZeyXbyO0oeMtmKMj9QwOhEGubL/jSWZzGwPP4tc0hWQRHyTaacdYz1/ylpni
NYU01VM2muJU6DyqNcKnsPMexh6SR9cn5zoa1sXfKhKxWObpURXVGZVE8Zh1/ucF1KwP1wdw7Zbl
DyjkpjVaofwj55W8Q5CR7kaDsyBEmH8ZqFnxpo4njU1nnOuqav1mrE8zAOcPMyjetIaiUIi4OSsK
hstOggr705xVJt8U3tRE5coKuo6H5R8woXyJheje2GCAg5jFYn7GA0pzNwW2vg1JTPMCed46ACgc
WcuXUPd1tCVJnDxkwWD4TZPwbVwiYWgf9fM+ADMsTGffVqaA0qNR84qf/v32+DahMZibhlLJDO+n
Egh60YAPFtIEG91JgVYuCeK7iu1KXBIr8/n9sQYm6FebTbul0AnIeYHYN0sMTSlRPHKQPioov7Db
mMh8G6VookXh2SaXIyU+GCwZiYJw2XoFu2jlXLce/2Im/31C+TazMesZjbivUzydgeU98R4kwSDJ
yxGTlJsZpIHVE4rzNPm7AwletqXgeMp26Dzk+aP2qtDsoiptsm+oRCf93fX/9PsD7/8rw/fBH3I2
dZFJceBNeBHAm5QZISDH5VqJ0fX9y1J8+L4IWtIlTZccW921HvhQBTCschLkNgl5P7GCBmD4EugC
td0bhV7sk5lBdg6+7enH9eVxHT3LH+iwagyEm/CUEiH4MUXUAyMFeT1UrCIOwqLbTrgNVgQtiVFQ
34qOehF1/JKqxvt7rHw/fY6mUK+9FRyTsVGKokU1Yy4VRqHZ9BmajWQ7J3F037f+TVhl38Yp0nrp
wJUiwiO0U8B7KJq0Ald0Fvgr2/H7+wetbL+eJpMGIgadZ/dGoEL4oLO82YwRZAnIGIldlw1rLPSO
U2tDFlPkouss8zEPD2ogd3k+D+yxmC716uvn6vfxvM8vA38wi7YLQKIexP0bHXX3DD6KRV3w6RHY
J70lWY4ghlDjfcNCQG9vG9GKDdBfERdpdNGO8fzwD8jxNRuZQp5aEL/e5WmDohlZpT93rR/9dXq4
Q1My+iQ8jqUfz7uUS3AWpjEYgK9PxnWSLaPHQydJAgLgAqtUt8WSzQ9qKsV2wP29MoRrCpblM1Ml
LISffQPc0QdXxuy9Bn0Q3HaF2sBCqYpghNxc/YKcGroEG9o+VmWmNlXY0D2P2cXhQzqk71YzhA5c
k28jDJmHhmiwCzUIbTrvAmgq5uzNmMlvN6xteCo24BR+QhNL/qmHwN7r0uePNCNJu/eKxes3wKiJ
PQfX+jaEmMqe9oM6oycCDIhsJGp34SBmUJzokxbA8YEtd0DK9gB9eQV4sHPADrONN8bgLRljFmSf
JsVl/0qGIlR/NgbqcWKTFRnR981I83QlXnVsoo13BFtDC6RpPryNnpccgTEZs0ev8yZ6E2uPH1v+
SNVDXBaQTT1KWpLTPPZg0sk0f50XiDEhH7DmuR1+L77YwQd3kQelSBNdD28kRFPhDOEIo9COHSzI
S6JCd7jJqmzEowTEqOoReR8pXvvDXQ493XlrBILWjb940coDyTUXyxFBw3KJEtaWp9zzqs9jyYJ7
CcWnraYXHnNfQkzitulYTojkIMkp55wele7ANE5A4xVvJNgcmvsQ1CprahKuM2b5It0jH5YuQ/0y
NuW8BZTa7Hu9BjFzfdzyQgBTTxMrTXBUJjT3eTP33X4iqg/219fI8X0b7EgpBwGaPwxv6SLZ45x6
gPp4MlotFToctY0lpF3VCzDJN2+jWoL5DmjLbgTGlU/q6xKIVh9vm8blmv1gH2ZoG1UInhybmFTP
XTDm38pwlevRcVnbKEIWlgB8VhD7Aap92qhlvLugFe+EGXrw56TbIMjJisNyrZdl6BApACX03A9v
aurBAAS07ujh9Q4R02+3rdTlIHxYKdRPQjohr34KRcy+U85Gtk2mJbtNocq3IYVzKuow55k8yagE
+yq6bu5SYEk3fQY5rOtTcK2RZde0QXivK5Qf5lhVn+YFLYUbkqrkpeup+n59DIeTsuk956av404Z
xGfM/5yDmxpc+3m9LQM0j/oq8G67P5hl3iQZaDRpbHeYjQq1WlDNNd80ODjme1Ck5PN2yBMSrRXS
HQtn4wnRE8LLpimWo4A+QLkP46zZkJkKshNoxL3N69oowrkBgpmQBQ++dMAzOhg/zWVXPjbLaquE
Y29s/KAoKAjRp7T4opiir6NMk3zTFH75nKOQ/7pAdfy2Bk/fhhBipL4Dp3tx0j1YNRTo4hWyKI/e
wtd4O1xbcvn9gznqKC/QNwbUiy66bNqzGKQUeRf53v2SL4u5cU8so8fDr4TKcRQcSRRFAGuw6FlO
8fRF6EzeXTcYx0Vik3qyvJkkALACfqWW6PzxSCCmbVKVUN9YmYXDDdtwQlbGPleC+u/57HU++o0q
lt8VxlfRdmgZmOx0RNIM6JNK3JYt9m1ooQzA6esZEjxXSIB/BxR76b9mfiHkSsTlWjXL/uU0ZeB6
48FzGk5+OW4ITdLghZJkilc8jOOA2QjDcWRSZs24HElcqHAnupF+GpXI2U7K8LZKqm8jDbkiU1bV
INzTC4nAGp620CEAzWnW7286XTYrJy+zJCONES+8iEuwmHHAlLcTGklX9sHhUmykoRlAPJPHXfrc
gggfPR3jbp64v5PIydx50Vrn6+9LA75Nu1lNgV9Cf8WcaNflYLkIx20bRX9fyLYYh0RKq+JuN0fm
AQ0Rf11fONfELMtv53hOmryeTmN7oVtPk74ad0yX0JXROZsnyHdl3hr8zXGaw+BXZ0abseq5RvZH
TU3xByG4+/kQrz3IXSfZuvYL1ackXJrpOHil3la07vZG5+Rz7pmVxXKNYEXybdd59YU2/CiKBTLx
HGRosiu7l4GnX69vh2uFLHsnWRa1YV00bxrmbnayXNg3BYGKZnP9+44TZgMQJfDoKRkUOYaFgUZQ
EI9QMFZm8v7mAw0ZYnuUCyUeQckgs42Oa5F/6xPVgtfu+h9wTNAGJNLQmM4DBPtoFvjrDU/7+BvU
T/hKUfLfevdvMuiBFei33VQPU5B6R0KDwqAfoiT6nzCLtHmAoJeMvlcQZgIf+xLNMLGgib34gCKF
x3dRV2Q+grewpeM+RRo+9Dbx0GTDyswdcCL/PzBFb1QFocN4gmxysK0SUHeSJNorEOe1SfC3ktB6
40XItg0xX8rUX+tzcJi4Tb3IZBzyWc/9EeJy6KPgSQlZ3IHsW07JZgrWgJKuYSxPUtXSa9tZo6yt
GtMeaROW+b0QrCP7UaJR+HXxEOKt7LPrGFmehNPGi0YR8veeed0muswpHtK1ENURSASWJyGByoKA
evE72GfTe1GiTLapZpqd0FCanWKt5m+t57P36ybh8CqB5VUA3FiSpBrJUWY+uRMRvOJY5OKu8MY1
zQt6+ee/MwvLr0C1K/UrCJAcuVdk89eUZUPhbwKDIp1Ghnxu5VMT1yb6k2EZ5V2O/Ef+SDzdmk9p
mUMwd6PTypPAWhXLBAE1SNNWUGlAKmu654D7+GCC7MoIHDemy4OvbSBRHOV+M2c/qOcHqHPzGNpm
0503+zeSKvg2kFIXrAV7Tz2foJMERhqSQ3hu16g5YSuPbccps0GTXpSMugJT8E/IlNVAAIOsNqcb
BbBBv9bs5jhqNmhSymEalY6nE/CrX3TJEvQPF93+IuDiJ2BUqtPV2rzjnNnEjaG3iJT6On7vpFnu
waGEyiw0AZO+WQGeuMqXNlOjTNDKy8FDcdKB/89I8gdolUDxewZvmk7KAuSy4WuKZj7w+5+XsJ1e
ogRCSF0ZriTNHS7IBk62GeOBx/X0THEHaLkHa2gHCgaO+rZ4Sw3U2d4XatZwNq7RLB9kvLbSXtyF
IN1GXg/R57b00mSfF92hHZPbhCn8fy36wwNQ4v3X9wHKDKLE00zl3vIwmGFNrMZ1JizfM44gouK1
H74TULvs53LYp5DYhLpxflvBj1qOhxQJXcKgjt5HMFKlW760ffMF8KCQrBw6xy7YMMquBkuxvyzw
1ZfbTcdtucnKtN1kHuqLJb9Rl8i3cZQK5OO8XPrkmBYJP8+zmNSmRpVsBWvq2AgbRQntPnwWEf97
m+oILxfv5yziYC9MUG6vXzMOZ2aTNEKaOwBrcJUfgWkufswDclTay8xtF7KNocw51OgAwplPoU8Z
lBBGY8wOwOVyDVPi+vuX3z/YQUgrpFh1yd9lA3XLfubmodVKfL2+OK5TZNuyycAf35f6eTQiajY0
hrJ9PucVGvpjKBIENTJh10dyROD/+s4P8wDBcFQkAfcOKaAd25nM8yasoz1VGGz2wVDNPKE3U0O3
cQh1neuDuhbPMvPEzDwpEGq/Txk0ms9dw4GXIwTClffXB3BcY//GvB9mhYSHnEY2yfckLMFB14yf
4lQWm3pAWkwrdvCVPF0fybF+NnoSmnqqLCc/PbSVBOZLyj0krz6ldBm3PEBFdEGj6lR1rwvu7hXL
cdimDahsRQl5sE5iSBGRNzD0ZuDimNUBhfg183dskA2mRNfiks+jKI6q65oz5EqyM3Sv5MoEXF+/
nPoPu0NAP42UDhVHUATmwb4dcog39H0Uyd31TXGYD7ms3IcBSpV1BZ/C8J3lfbQreDfsyhbkabrx
XpmZ6I3zuMzvwzBMQr3XiBwaPHICH2il2cv/g+fOtc2WDwgN+IfqbOqfKTrp+ycOSsCnsEth+alv
4jW1IddeXCL0D3NQsR8ImUjzTGOSQe9CjzO0T4FRCpeVjJ5rMyxjvxA1jBcNilMrkAJpZ/Y9Z4Am
VSmee1CpOV7fctc8rItdV4NsJyhrnASaPx9p0hU/ks6skdL8fi+IDYNU4cRSiPmkR9D4hAPZKp8A
97SBtFXJ/ccsLJI14/49VpHYWEghKORVgfU9Yvf1nUiSV8MPmqAy/69LJhBH2A69PN+yagBu/rr7
OuEVJIJNeaSFgoY59JJxQQagbqlXNt+1cJaps2yeUp+Z8RkzCeB6kwfBIFCPbozbknjIUPw6Ben7
MfrpRXmEIje7r8KBHrpc3naREBsBScvEQAaYyqNUBrBhbIcS43FkIAPQNPmKDorDbTthWTvaR0LO
SW+OoX/J5WVoiIsJCFquf911qmwrL8ykJuHVwPUnr2zIcSdO/n1b6B98xiWloJcHSeSVPf+9KUIW
+tcdSaF800CXz7yNA1HFBiIDInqG6kwSr7yrXLOxbJ2Hqgv6Mu2PKvfZJpwQqUD3czMHpt6ruNB3
FzoFiA03KxNypMqIDXdsw7yFinynn/MOWbI5RLeHMal+yClkptHxv4dseLqH9kC5p1EPmdNhVXjC
OfZlET446LzLcgagU35kPj9cGNBSTxXgoAWpMauKbmvC5fNUAYSCJjcIYbXNsHK7OVbZxkZWpgur
dObZMaTsRXaZv2UlPyuCtFbuq3EzzSlApQh2rh9R50QtV6HrHo0iNNSfZTETAP5KSCDeQzi6ke8t
YNTDcwV5wnDfRBQSSLQiTI/31MgOTEZZTNo1PQTn/7AcCpCTfUG9SePI5vM9mO+LnaT+P6ln9nMc
H8IQsLJZF0AJhoCRxeWazOTvY1ZiQywpWu4SsszZUY1dAlWBcwVBDlBv9f+7KlOv2l1f6d9fyMSm
hmzjpOehRBG/B2r7kLGuvZ9LhPu4Puufk8ja/fVxHL6fW04nnY2CEkM3vLcRmgkryHTeiTF6GWpI
t10fweFpbI7ItC94v4i2+QyaZlLu+pGn33pWeT9u+7zlZ1hTsJKRon2WQkF0bM88CsICqMChonp3
fQiHkdm4yhBoysl4Jj2opgk3AkkbLaDxAQHTducps12kOgx+tUaB4tgSG1OZX9StQWjZPZMoQ8c3
Cbw6eOTJHPXfOsMhIHZ9Vr9/FBEbxtiKjvjoIq+OLOgeUwnIqxr+QojxbIpRbP71Hj4x++4S1lwf
0XGmbWBjrnld8aWrP9MKYATyKNGDIUERhG5otHy3ssrj505Eo1xrN3NN0fISKbLTw4yX2FvKgm+g
X43/5E2AlJVR+QZ29ATCkS9TFCEPXE+3xjo24JEkIhQMcLpja+ouvCdNqaHOBkn0P66vosMF2dyO
YQhaPr9t5RuUgpqt9pFZ98j0kEaIDXvyFNWrQlUOy40t3zDPE4Si67w8ov+hPKe0YEcwRP+8Pg3X
x60AJO9qaHYzWnyWaD5EoNYKGt8tFGy+u+sDuMzIcgy6AictnpHlMfXSDCQWbVUWn1WHdC9AwYkg
7DaVXjRC/Xr5S81jTXwskyliLrc5ThzZzHHZPUeev9bj5ciTk/+AHhntgX3v1fM4NgMYLEAOmAMM
vc3J+AmQmxrvnItufEVQiAz74l715151r96wBjRwbJjNrejNHoV6Rxd/D8C9ullymd03qBKu+AbH
btlwSB11HL1KdfUmwgldX+0S7EzbRa9+KNT79QPh8AY2syKrI410g/QOLJmxbmn/QxfTrkJITUX3
OHaxDxhmhQTUqii1a8kuv38IC6uCZ3NEAYlkaRbqR4hFQqZSztU4fr0+JdeqWQ8SCsnNSMkxPVRg
xw2RgmyWI/h+EW6hG3TNbbvWzXIDZlHBEILW4iAmEBCBfOowZxpQE41wZIyWf0IqPtNe/CyX8O/b
pmX5hgTUL/nUCPmj9ftxvwQM6BxNEcrHo7cSOLsmZXkHQdBLP9HQO4ClX6HZgN8BtgaBAHm5+yg7
mIbc+708DZdX5PVZuUzYhkqiiQlyu343/6zSVnzOwd+6rUim7oUHpHrVQC4AlDtoa2jG9N4bK7qF
ylO3SXXyZwyM9opbdJxJG0qZypYEYGGc30kfqbf0IidKw7i+vz5Hx4H8D4xSJ01hWJX9QDuBuUPC
vd6HMu83NYVB3zbEJbr4YFQRpGvrIhmzH5Dcecn9Ib3vY+hB6iltVs6GaxKX3z+MMLN6JJD8rA88
V+09MdX8VKGjcdP3Q72/PglHSGnTMGoRxAPIfeODGpBtuci4XRDgaGbCC1mBZElHIcSX1l4trj23
3MQY6YB4Gc1+aHTw7knZNp8KCtq463Nxfd3yDyOa93106HWHMO3Ry0aK0td46GbpjYkRGzBp2rRJ
kN2ODzpgL+OSvnJaoLX1sk58iR6niHz+f5ipa/ctz8DiRZVhOzYH4gMtX12ucIZej43HVtUJHStm
4yehFSaHefL6g2pL9WiQGCObqE7nf65viGMGNnJyzmoP4tRCH6RGIho59uGVqugMifphJQZ1HF8b
OpkCmimWmvADnSb4SxOfGdE/KujCbmeANf59EU2XdM/1CbnWyzJ5oDN7QIXU8t57hMtnUg4TKkZC
zXG2Ehu4luzy+weTpxVSiH3aVP+LDRC576psnPd9y863TeEytQ8D6BgcXSJSIErPoJirAAJ+XPyR
7K9/3fX3bQOHQFQFbpvqULGyyu8rr4GBGHji+hQFJXjFrw/j2gfL0nEV1jEL6vkwx8G3NIO0Gnqh
bis4kdC69Dlpp0IwPR9A6v7TMOi2A46x5kIuJ+W/WCZiq0fzxWOy8+b5AInV9onEQGGC6p8dZmHU
NjCrT1zHCtlYSaPH3kQymQ7aVxdq9ykJ/pG6vk2XgthISC4lZNXHQf6Ywum9kLTbNdOqypDjYWnD
IKGUm7Ecsd5Bg28VynwSsvboV3kRipNtjXuq4+mwkq11HFgb15gmsh2nJuwPJoA6Z7hQYG2CST55
goxv1w+ra4jL7x8sTvY4S5HuRgxRg/IeDCaq2sjRN9OX5kK+u2LYrmEsw06XqBFV8n+kXddu5Li2
/SIBFJWoV1WyXXbL7banwwvR7kBROVES9fV3yQcX8OFYpYu6L4MzPgOxGDbD3itISAVYmAlYb1MR
9TQDiYBa5evlrqytKiO8ec1BawTV7ZGGQ3VfjVP3s2/YddpCxEQugvrUVjbyWI/VDPm9hvmPk0Ro
X/7pK4FnAhWbKk0hxpUPjw1ZCosU/LliOU2TBAJm6Sy2IBJr02Cc2ssjxaUZU48N9/6MGtkcd+i/
Ibmzhala6YgJHEwAHoUmiRavU45wACSi2wW180RSKs+VE2wgk1Zm2kQPFlCqkoCoNo/FPNwQG9x5
D75Jl6di7dtL3L8LCLdu7ZFZA74NAXBkx1H+AGFnK827ciUwkYLZnMDhQdHi1/LLYSV1lxb0ZGXu
/VtDMxu+NSXZYuGudcWIbT7auT0WWYMrJ1yNYIwpwELIv183Tkuj78bJLyBEFsCz4NzY1ngi8+h9
Cdtw64W09tONWKbAjas2LJpHKCvPAtXWyYbKRJVfB6oi/8L+TXXSKsXqHwx76Vm01vzk9JvUspVn
MzUOaYKNIU3Ksf5R9dnY2lHY9L7dHkJ70rV/VLQM+jMjg+6PHM6P3ohsOYd+WOSwoOcb87P2G4xQ
d0ae+Y5qs1+1sIHimaBN2vnPxaS+pCMkSGDeBJEvApvRqbkuKk28oEqLCgIhLPsFQJkTNRAfOOJB
tZWoXFkRJkowU16awKc+iGkyWO4OWT1vilyoDNxcXs8r57oJE6x0UZHEqoMYauTwAhL509vVDfkb
fijm/sv1dX4TLwhRlqHvR38+kzq8aQLgq8JyU/xybZyMoPd9z8IzoPYh3erw7EHZtvJQ1CWOf931
1jYDHwZAUqYqf6w60R840I+v2DHrrVfMygliyi0qSSAZ2c/qFxizTdTArGKXLQdg6jIaDQ7U1i/P
99o4Gbd0kkD6rtCDjFVHsuShUj6cnCc+yPRwuYG1jhibwDj7o8rbOXsE5gn0wuWUUg4kknSAKrcT
kNvLzaz1w4jzyrWSyeryHI8afw4eBBI86kiLPL/OB4eYsMCiE36VDVLGXNgIPBiZhWQ/20QXGwO1
0gMTBFh0yiWckfxRisq/hQuu+MdL0mALJr2M9wePmn8BAFHqsZ0e2Ve4skv7ezXkhfoj4YvX3SRe
DnGccVYBv5kdd7QeZJ1aP6YKQXMsIFL7VYwDeIgww26GGvl2mzj7UQp7vtOg3OB/Z74rD3roQWya
kSy1dlBSrNQDeAx5feJJIesdpdoJd4Pl5+UDTAZdN43qjHVJTJFBZUfiVoP9UHhB6n9znbe6CwvL
EP8VMgNNGAM41+IVnLG6voF8XZkdmy7l3WeEw8j2dLbd7E+FIcTh3oVN4eH1Pwj+aqWFzbKNkF9Z
ymT5+7uz3s17Fs5VmD3SIrGfm3aBh9bZszt11csYDC+XV/IaXMHEOrbMzYPUltavvs7tA+ko37dT
/8VrQERK8KDeAW7Z7SZLh7swLPcU9LmNDi6b40drxNjTRj1AJ16gg1UJLeq3WIW60QDmzmZ2Zm0M
jRtNkbAeopRB8io8/8nuc7aD3Co/kLQKj7JmWxWitWaMbS3s0tItR4xhYLUpcvRA9dgwB/ClDzN5
UWwVBtaaMTY3f1LtkNBqOreDSndhUt0HmYuS2iQOhetuvIpWjmTTujpnSDFDm43/mkN+E1pWE/Wj
s8vb/hNYXbiWh+UGCuvD6YdZ9XKHere+RyC3tYtsXUwRcewAPYg6i1kjx+xz3ZQwWtlYZh/udGhn
eRW8a6frEzFCF3IEzZlNu5qLaa8I+Xo5fNY+voziu49PdgfFSUtmr7OunGJHh7T4BH199vu6z5t7
QD25RcCpfNGQjK7vWDhS+6BqK73m3YWxWebm3c93E9jG1n1Df0Kyhkei5P6+T5OtW8Xa4Cx/f/d1
aVXO5DPpxRpyCQXkCixU/+quxTZ73fAY4Z0wt9NO3tg/01oT8kjS0bmfZ+RWNjbHtQ4Yce31gE/R
fHZ+2l3F49rvVXHfO6ooN66/HwY0ht8IaKFz2KlzXvzMqjBcqOnlrqwgVIcU1F2DzX8jpNcizbit
cIJ8EyTQvDiDschOYsVGVS8a2H6QjXvdSkdMgKMIJhdiemX5M2hz/zC5y+vRxwGc1vaPrIZw91Xz
/S9BR0nAv+0TLya1D1o3Aa69j1KSeBvzsTJQJmSRzTQZu0CWPwX3n3oIXR1hnn6sVWdvjNNaA0Y8
K22XfWXnbuxq/2kkAexVezc92EGtNt6Dy672r0MVcnRLy+9iLglDGJawrvxZJun4lJLsN0QY9ABZ
M788iVa7hy5o9V5UxbRx11u2uo9aNKK8mHCLhMNP8cpa/wkSyX+1g8dVlrEHieoRUv3BVaYf6JsR
7kUxW3pKexqPDOWvMQE4OAscf+fU08vlBbbWFyPgWy1VCqhe8Qq3eZhvlSi7T43MopIhl9NBiCFy
JjgMXW5sZXcx0Yd0kqUcncC76yxA6sBeDbS1m114i10ZLkbcj1MoWjWp5NUOy6fJh9N5AKeM6369
iTyktmWPqinFKygmVjTNqRNbtZAbl4OVsTGBhtDHK1oCJCMAAHU3HIoU3OyXtOflcF2omxBDUWjZ
JIGyfno5pThSkVW2ofGNy84WIHkl1k1IIeR5K4DIaBBXgLhPe4LpcOBNIiwQusqkm/ZXrSJTKlHl
xVAmkLWMASYsizvg8lsb0W7N2TVvXRqaoEF/cnQwDUrHfj9+oulSPgja8Xj5168NkhHS3TSQgfYF
/c/RVKjhRvaqBCjD1kDeXdeGEdQdbjSyrrUb48Er9lXOvzfE/urxMd3Y1dcWq3mMeynypm1GYr/I
VXuDVyvUetwiUeOVPTACObMF5DzT1o2zEShfGB2NUYNq1G4uNzN9b3mwD7ZxEyooie3VLuRr4qos
AhF3Uz6N/6jAK8fHiTkTgH0agsMo43Ydqx9gDlmUX8c68T228wXc3He6Y3bwLewgzPBK8FaZyv0A
mLD8WjA6zySyWafplpvyypCbkEM5+RY+vRykBGT1ioKANsjWPVxeMWtfX46Hd4do2II7xQdS/LRd
df8GHUDprN+YzLWPG3eAgpIpRwJPx4TaSGYUQyd3MJwZrrx1m1hCIheNvcx244W2CiA4ffBQhNgo
jq79+OXv70bG0h08O3Vb/EykLHa1rokThbwnV650U05xLCwHGZqQxEJPIb13paL5EaW5pexbW50q
Nibhw0Q9DX1jT5BQLU27qaB3gKGAYkS6BxZ49xmy3FFRledq8u4D/KHttl5yKxudKbDI5tARndZj
zNsB6YGAnArZWre2UnpjK12bGmOTqEY2eFlNxth1CDn6s2fv4WnyfDkiVn6+iQ9seukzd2xw8x4r
QNCA6HXsTkVd2cGY3SFVs2m/tPzcD/YhEwRYpgR7i9b6F3zWMqB5bVh2JzIqJE/T8Jz4ocyeRges
wHrfWlmoYl1BHhNu83Pj249wby+GcR8qmtKbuZ07/qySjgzhQyAqpaeDW7uyPoWSBfbnIXUs90uL
M4jGEIzgTRjJudYMFgVIv8bacprZ2qsMb4Ixqr2kzHUELdf0tSxhrC76dooLH3LLR+jrEBLNtq/l
EwRnguLHBK18CBbj7dgtHsMqrMKT5ww6+DI0RHQP9Vw6JN15YVrUny3WF/YnyWWTH+EwS5u/LLRV
+pM5tCgPnHte93uEz1EOBkk6y/C78GBNA+8Y7peucwqzwvXDW5I5De03nhEr8WGCJSuoXMy1SOZf
OSAduyQInwsQEtqe2KcAIOvILtPfAjjlyO+bLVWflaeLqT7ZJcz3HebNSAhR4t5mlLXtrVsP/o9m
6mdv2HuBX4Xtgfk2KZGa8pELvry6V0LHtLYeu7oQfiP8Owk1rYdxhGMWHb2rJGJp6C2tvtszkXBO
RlKgX1XusdtiSOZPbt85AAcu6sOXe/AxgBeNGBcpXXc6oJ6kdySVN7RC8eMNOMyHz67v3XaA2guf
3WTO8KJ9e7cQHHMB/fXLrdM3vONHUWvsp9WCTATJyfohycz4XaKRrn4OJp5Y+YG51uidmq7Lq6Nf
jH5z5vDfdqPcy0omo2Hi+tErG7e9D7MWSszWwGG0BZae1ntfFH23GyeYpb/QLpj1nWhF2D76qgzk
uSAhuv0yppCOTU8aRlTZvuo7Nr9IXaTTqejB5IcehZyyX6GYaHnXJl2JoYFTFV5ZHJRS60hUIAYR
IfmC5cZHJ2W7TFH8jnkqvdE5pHDDKf4SMGZSuZCop/CGTkFYfuYZCLdPI/SuxofMH/CMgFzbqF9h
3Afiw9yjWPHCMtXO3xpUDPQDy7u6/NNJil1nJ3o2el6Ut0kJYYE0qUsr1i30cL8k1PPcJ6fxBegS
fZpBCxuAAnfXlj39UgwWJO5m3Wdi55OC2s/JOEn5T2JlnX0fjhCOfKlhWAiCKbSC6I5Dv4qfPF/P
sC+GHEfPbn38szlBPMXx9zW4W+xQtsDlnzxhAfUd4srT7kqVq/RTQCg8bRRKAeAidLZ1KzpLZ3/8
ms515Fe8UzFt69C5rygZ2JHmldOcSul6AhKCXQLhkcyhrn0z0Sq0IvTE615Rc3XrLJqQHuoOA/Y2
dps2oFo9iCGApng5L9guqOj2/KS6Kqv+znUwMHlw03FoT7mNckFbhmF2r4C3rCLR4cZNdn3QgXAA
of6i5K9lo4kHf8BxRn0Ucl8pOzo59FCivmDc7Q41n9xqjsYSRkfPges53mdvBNicAUmW6uFxSLwA
eTI3lQzj6M+Sl7+aocCrhFeBKyNo1obBHw2Mvvg8eqnn3GkRpq9YRwqAbyUCYH659Of+iNU5ON33
KlGl+zVNinQ+QVcmGHeadz344HUV1hMO04q6YMSENt87wADme8CgeXaAMwElJzYCr3cr4eC6ZCBC
1DWRl+jb+xkcU9uO8jzvs2xX2onV3LWa8niCW/iw44kYmrvUh/j/kUMzlu9akukvjqcH9s0Bxajf
+5Ng1jEBute/QVITMVdU1lx9hVA2bfalJQqxZwK+Q4fSgWbTzdiVeXf0naqtKqiG1e5BdFD3OTaO
Jfxd5gd1ejvmVQeDvt7p532XhqU61xLonpNf1S49eLZmzTlvZf3sixCcoNIW2a8Oh/X4GYlDyPnA
zxvigfcVXNL8u0lkgboLGMTkpsgjBEtY0Rlwl6Co/fqhQuVNjFBia2gi93SyvAZ6pnMD6CeyBvSJ
a6caPwfQ7IbBmluGCnkKaLR2apckLnlhLRCRVgT25MAn8FOG0MKQ1JQf7dLyf+Z8GPKHwKO8fsm8
2gv3aaNC9akq8j7/AllxnOiFC7pCnNdDRT/hXj+HXxoylekpRc2h/QFdvTobogG2XeNfWL7lyXNR
jXq+Q03U9gBgZLl38hohrIPAANN9kidOesorLfw9jAErlK0c1/MOCClf3hGeQkCt8xzBTgKVR36T
2aVf3nozZER2bgOk+98wq3vrDoTBAKj9WlpBErV5PSZ3MwdX81EFbtrflFVa1vKIXHDSfvetDmoQ
FhvAhMhbyl547gzf5qINuIwgpdnx/aBL1e1tmyTTN3wNipeR20sk+I4o0+IVtg/5nG+lYNeOYuMt
PQYcHsUiaeNiHlGKBOE0q8D+TLK/l4+qte8bt+QGSI2y6In1nCnd9ucit7F26dQE/LrMlQmgF7af
diPEdGOQljWKZwXslO4sVI/Djcfpx5qgNDQx9ICn5gFuEsWZgPMW0YWrI6T4KglWTVjdw6L2BiTz
IsK2qqJqDH5LR90kYM9aHrsue2aC7F2ekQYH/RS7NhISyOJYEQx+xa5X05VJFVOiuFFUdpafzLGS
InzBvs7yPU4feyv7ujy3P7ixmOLEOPTDvFXpEPsTEqNQjoRCcM7GfUFUcztlw5fL623lIu0alz8C
nmXqClmcmZ33kRtOLwzyx02X/F7uY+DjIsOpPpV0E+a98lIzRYkroUI/RWZzAZsxCKxjz6A9+ALg
VW3xtNaGzrjsSTqXdIL7dTzPwJsGhbeXfa6OqaP2IbG2sv0ruXgTdA9fFjBhk2p6dktYS0ZQ8PdB
GCHsNGat+Czy4PcEOYXLs7SyK5gYfJfBnjBpMhWzoa9g6+N7Ll2ClxFnSxdiZSGY8HsIqjPHGVty
R4iMF6I+3DDPbrYAlJLqbrHV6BVgr+0mKXZlIZiA/Kqfw6FTZIiblqcHSLS4IJaDiJ1OW9ytj7Ej
NPw3LD+DP18f5Ge/wINDpTU/aMihgujRHEXi3VNP6X2jQWnPE/aY4wK7UXxYG8xlZb57UmVOYek8
9IdPuL6FxdGBOGLDIm6VtXvTVZWLUice+zPekMINbycOlfOodqGizzZ+wMqCMUWIRy+vLA6x7DPc
E8fsxB3Nk1snCaDUfXlFro6tsXHARRsmy8Fk37kdoIRy/KQC9qhsuhuZd//2nlOTH00QdIHn/VaB
dW1cHWNcbXeYrYrkZ4FFCjB8uqs86LXQEOvGL7xnd2YPaYjmIBr3+3JHV8LchPjLOkxVr5eRDGy8
4QYbb+ICJ4oX+aln/3DgQgFbygEqHRsjuzZ1xg2jEtyyG8FslEoyInciIXDetUu4P228htcaMK4Y
MrCGHBkK9ayQRbagtlb7SDvZdMv1duX7Jtw/o5VAblrPCGz8Zt5CuB8vuC2w/MoSMGH+je+6fcZ9
HQN4kgQsaiiy69BoDfwwiUBvc6db6FOkoRcRyK1632RZ5wNcaRXLtlDBKzuXKSLM0lxDaSMY4rGb
CeSSamgvt+Wws0Na7S+vurUmjA1kJA6Qg2wekWeGWwue4ylQNUgeeHM7/A5CKFD9vdzQyvI2NYQL
ZtuusgsV84mxF2L1+T0rgDrvk6naIUeRn+1gGDbunmuNLSvm3bZI52GYRGEXZ1VDjFPN4yfI7Z6b
poAqvi4fh2pLmXht+Ix9QjS5U5IaZwtLa8D3IPPMx0W3CkCTjRvm2v73L7IA3CJt8M7Jnbu8lAVI
Got4le+TGPmFGzEkN83Yyv2chQ82LzeEZ9ZCy9gbXF4gcyWmJuYAaGhgoK3M2SUaDpUbDazkOE39
YMBuraRidnZ+I7IRaPIvM6TxnkKdCQWzxL+vnUodLy++le6Y5ICingfiDlCpR7XMF7usyqAo7g1t
8P3y95do+eAObdIDxsZPh6CRfQwOwow3eqh4AMA4VR4SC/DO5nI4lgwWr1t8hLVVYRIGIGhiDbIs
s3PVt8MNl+4fFQaPYK+esrlMo2rBK+J6COMHMb2001b1Zm0gje3CJ1adhIFC9cYVM5WRD60Cr9rP
LR7Ofy6P5VoTS6i9i90i8wpGXIW5avruJAI4FU0p4afrvr60+u7rLiguyA+UWNg5hFnEgEyUJzZ9
o9Z+u7EdyBoZ7mYSfjwSnTxDP1x9DxI8d6777cZzAxBooA76AV9nDYlAgGoPcwLR5Ou+boS8KAss
YSHycxFCaTSilkXrMxJYRFw59MZ1YFTdXLuQkzpLhaRuBDIxFm7mabm/3IGVvdikCmQkCzLf7oYY
qsjsWSSyac4akXmwOjf0N3aSlZPFpAuoWeQyn9zkJcNtNGvcM7FxC1xYFVA4i2d5LazIJA4o1lng
xA7YIDmxzpnn1A+jzsnGWK11w4hjAtVgmMXPyUvhs0cRuOem9oIIulgxBDO/9xXw/NdNihHNMGnz
/DYMUSCEquKBeuO8q6Y2icoQIl/XNWGEtK/axk4bb4ppV99Lv3nt8vIRS8G/7p5MzKAegfsGp3uI
XToGDYzzJiJuHYqE90YHVk4PYsQ1gTePEIr28BusrWMW8n/41OvjqBdRlu1+rMWHEeByHpoB1VMV
SwrdUj13rxQ57McQnihP182EEeFLVQQ1Pjc9u60cwS7VuXj1qsmZv9ez5aS3l1tZOfuYCZivHA15
Ldpi8SJvvaNJw6POgukkE9Y/owUtoAL3lYeRBr8XeZYw7V4vN/zx7s5MAH2TpHiLdrU8Q3mkaSCp
4aEOHqCws/Vg+vhSxEwVYcZROSGKi5fCBTkjs4ZvI26qi35TY9M/zZgUsEq+ymGWstDYAriwZB9k
Wfmcee6ZYa4OQQj3oMtD9fFaYyaeXhEuZKpHJBVF/U+H2l5ESfpU8k2hprW5MIK+4qir2YUrXpSC
eXWWj84e/PstVNXazzdCXrWiDu2uGWLYm/RRw/Hc0jkE21Bp8jYuwGsdMILexZUXarPe/NKpIARX
RhDvkx4m9nJ5AtY+bwS7P3SBXZZTH7OK1V+JIHMRoXB7nW0GVo8R6gDCpUoMg3iRfj6dNezHwJpg
4caj5+MdkZkwerdzhqHMUwWkIkTF/qHTCMd0m0KVlIISx474vyBNcHmk1tpagvHdjVCEunNSR88v
DAmfPU3TKqI2ZCKAuGL73rmSBMJMTL2y+gCT7o64vZG/VQYROwdolY0zamXBMiOYGSAPhV+wMZ6q
ZLqxhsGJJB5TX0MXx/rlcVprYvn7u3EaE+wRkyXnl8afNRLdLj3jmPpiwxps44K41oIR010Or8fc
96Zn+BoAMppBLVjfFG4dfO85TehGbmAFIcJM9LxAXZV0tdIvGoxHsVMApOmDP3WKR5mGS86xQEE0
O9XWJKeT2xYzuasmKAPtXauuxhvAIFBO97jwk8PlkV2JVVPfF450iY2yvopxCRM7maOwa4FFsjFv
K4cKM3YCHiZ4VKNA/Uydqjky4d1lBCnwkc9/xxo8J4hQJo10Nlpbm0NjX+g8sFzLwkJf9BzcND0B
T17xnr3UkwKA5fKArXTJhNxzNQ2O56BLskF6J8vrRyk/v91guywtdzpDvQ8komB/ubmVPpkYfN7W
JQfKoo1hNFUepIaCVqas7tYBd3dj6a9sQiYKnxdOBX+YXpyzAH5NsB/9QVq0AKMBO0prSA9e7snK
SjOh+L5jKagSobwDdV8SdR2QB/VyuF339WX83u0QHezHUIlPpjts2h4c5bL80YOw64/LX18boqVP
776ug7IZGobra6dUcoIrdxjRhPewkJjoZwjZbdGN18bIOPt1MzUQdqyGOBvSNoIbN9kPzuYMrPWC
/ncvoMzpK5sR6474JZzkQa9i4FifhIYJ+P+h+LkWIUbQNxbXFWuG6W4cUJdedAvdkN0wbKa7ZdMG
kPLVyvTPyzOzFh9GzPslVUnoaZzWHTS78FwiB7dYUk/1vMVd/fi9ykxQfgVlxMGxExWPYRrsYXfz
O6wCKCbk0tkhB5VFIQHP+HJ3VqbIhNRr3evezZFHyFy56KcUULJJIJQ/wDRm14IJUJfwa84c//Fy
eysLzhTt1UpZ0DiA3Tzoic5J1Sr/2kNFdWNnWfv60st3YSNFag0QokK2eEkfd7AnASBm/nv5p68N
lRnxc2sDp86RcgnLdseL3oMXIPaT5bIfAKZ+uNzMygLzjdDnsGcrZt3awMIM1m1T+HtWQdd9tFH4
u9zCWkeMoBc2s2iuuQ0cB0SbdUbm3dtLkpWTdw6nZqtcunb5MPH28LfQ0N8p9Z32vR8SgwWGPFRY
4VIgAVnhLTk1pKc3tHSQprbcewvIrKuZyAAI//dqaLIyz0pNCaow+VNRyebYCjvfmKaPK2bMN/YB
1KjadGY2oKlNdYLHBduPQXWSnRNEOhQQIrb5d+Qvj9sv8rVUgAnH10HD0STDcAr79ObJ4tqx7Lvb
LPTu/Q71nkWM31XDZ4C3ttjWK4vFROYrcDuHGoCWO52iOlsMSB+Dc2Cd+6BQgOdJfyPRsbLsTey5
DkYX0hCExKoKggg+AHu6jCVYpfurVr0JNM/8yR/tCg1wWiokMZGcy2BXeAxE+WvmRXe83MzK5m2i
ylmII0eI+X+3oB4uKNJ1n0mOu1pgJTfW5FgbhZiV3c6EmGcDLanTKhIjuezc+75OnuoOV53LHXmr
Tv27zsNMcPkIWX/oGrXBMwC59lztVZ8N9T4F0AJmDHnZ/Gjg0qVu4JQsqm+q7d3miXsETmD7Uquc
5LcO6UOfHUAmc6wvsM4l7ifma1pAhAsiIOTvgEdcCZptyvy23YUdFQON4FxTJQQIOgfm59fdBD3j
HgJgoZPmfgOq3lxOIsoAEpaoxY5b4slrE2FsNIQDGTWVNY2L2mv10R2HTjznrKrERrliLTiMzUaV
TpLanIMkYedPYuH/jenweeo3paxWGvgXfrH2yeykLb8DyIAcgXqG1ZqvRBSwfouQuTJIJoARz1yG
TCmZ466noAew0fpeeizZyr2vfX6Jx3dHfxNaXCq79OKRQ3MNfhfsrz1O9OZyMKzs9iYuEY7mi4NQ
5sVd5p0XTA6OEycqWmCXgcu2oKzw7GBF9wqwjMstrs3I8vd3/cmmcPoPoa/wgBmgs/qiSJA8hlbr
byyqFfIn5JD+uwnOrAZYd2B+KlzLipOfUpjKZxZwsntGeZJ9InUq72rAxvUO1mslu0mBqrY+AY/n
/3B7YdXPlaWL7FvDx0b905VhOX6TqH00D04xzs6Vz2wT3KhnSIWNvcs/OQT6Bl/nVvug6FcWkPK/
6pn2bEuzc20NGfsEZAZIntSE38GQRf+SICBl0TgP6QaNcm1KjW0CbrueIGD0xtSR9dNY148FVGOO
WaLzjWW61gFjn5BwLMe9GtorxBqm1yYJLRolBRKjV61JE83IZ9AxqtypY80ycSYtMnqyqeV9MEPT
4romljfeu2Xvj8HculCA/c81oFHVGW4m7s3/owVjo2DTIOu2og3kRPQLR27ymEntnGqATJ6v68Ny
lXrXB8mG2qLCrmOfI3TBKf6cwRTlAHbgFvVqZSWZQMSM9otJOaliJIvpoeixJ7h4aO+g5+dsZA5X
7n2OsTlUc1u4OdRYYzGE9a7S+HAhfS9ybf9LUpHs5fJYraxYx3iLEMYFQESdHXOuxS1TE07mHAYN
G1Ox1gsjosGk8IGL1jR2g5YdWJDqnSsUOQasJPty8Uu83I2VW5+pKiwH2/IDGMaDhjtnYK7hwwoF
O+Bui/nn0Nf6th82D6O12TeivHGHYqydELNfzvktsZVzKxkO6wFCGRuXv5Vp+RfaMHOIynjexiN4
JA4YMlaASkHQdRvTvpKyMfGG2pK81XkOBYgS7jpFpoLv4Gf98HvPP4ZN9c+Ujv5dYoHLdnl+1vpj
BL3mwnOkrbFzzVreQ9IJb5kA1ZWv133eiPhCK7j1aF7HlS9jPHthi4eK8+VvryxhE0sos77jesBL
T2R5diQZSQEnGdwnPKzZISiyzbTAyrKiy9i927bGKQ1F2Qk7btiQV3vwDPPg0LXSZjD5W+Q5ruuP
EfFuaOW4Skkaa6IA94UaVRNAhLvriXv0htnbcIZcm3Ej8l0S5hOg8HZc8UL9HcXkgEFJJNk4adcG
yzjLO29AEtOBZIFO8YRRYeH/7APMe5353cZ1YWVPMVGDrgpINdbYu5iHC2aL9KJcAmJ5EQfLv9UZ
cvOX52SlNyZkkAcjlMLA78DaxaueLWlgDxMzz1xsjNfKdJigQdct25qgyPWmgcUSxWNH4x+Xf/7a
x43odosiVVMBiSghnVYfSFKI32nYJMXG8Kx93whvF27BedNisiHEN3yGhwL9DknGrUzS2uAvf38X
d+7Mna60CieWkBE/8cGWzj8pTcNgb9WOHE7XjdHSt3etQCeaau2F4Z1MSPqa5a0GjZQ17UaFf2Wx
mlrCZOyxfhIPT+AS53hj2xDD0ZUIjnycU7qHKmx+kw5W1x6v644R3kVZzq2P2w6wyCX5xkU7+TsP
2vdbNaq1KTfiG0JzbtE4FPeSpC8+kbGd0mNSZe4WrmdlV3/L8b2bDtrAGC+ntfOfMgLI0c+MTePL
8oicwRW/7hJnogSrno/gSidODE4OMARZW070DsaM9p9QaHrjZWk+Pl81ISZWcNRskY/o06/Qk4TA
3WI3zINkq0yxEiMmQJBaGorCVYXdXLrdz86ixR+du+qQ5Fl7uNyBlRX8L+Vdq0E6kHclZIAtvz5D
RcBRBx6A4/NHglZUgmkkE4fupw5S/FtJyZVlZurwMmeYoUpL7Dir6upY1DTtIs9i7O/lPq0NmxH0
tPVH0YwQaXvLecKNojoPQt6Act1cF4cmXpCXva4yYcuvnCUBANqoiDs7laRWs7H3rnXBCHQ1lD0v
2IBTsIdG5phZ4ob2Vh31TZNunE0rsUiMWB/LHEzm3MbphzLFOMKtPaz0rRvw7zU09K7bf02F3Q4g
/2Qg4xwzVBDBnHAsB4W8qtTt/vJcf7x+AxMoSBUNSihAya9vN5Ix7Zz75UrtFii22h6KVRC526Kc
fDwpgQkOrCq/zy0CMtKbmpWG4NBbflvl7lX1b1BvjNOqs5OmBO0/Zk47vGW/tD3SY41qGATv+MZV
9OPoC0xUYJFkc5pkFtZWoPQtT/yZR3klwi3oxtr3l+F7t8nDJo6LKls0YMIk/CR1pb7AwIttTPja
15e/v/t6ZdmMtypLv+qQj6dMgr50hIQE9CQuL6i17xsX9aZKkhwaDNibaFqqF1XDMqPb5X4v1Lfr
WjBim4ZyqALcHL4K5PTummKG8XGdkerX5c9/HNeBKbQLsZg8oEn4P5xdW5PbKrP9RaqSEELo1R57
7jO52k5eVNk7O7oihNAN/fqzPN/LhATrlF9nqoSB7ga6V6+1vIZgJN4tav4x+T2ULPBqvo3Q+Xul
FVnPcV2ietR1dfBqhDJsLykbu2cIBQBudXkejo2wAYK6CcAw77X9EdRx/JEx0n0s6ZWAn9im1y2g
BI1Uf6SPWoj5QCmyCWSW0bbu25VbiCNa2GDAQokgobh2QmEUfNOD5h8m6K/fxjFb6+50jXC2gHeu
QMaaZmRQ/EG2ut0p1XwDfX63C/mapboGsDwZVEKcV3HaHdPaC25SSbbZDPVFFMOuOh5ibjnzlHdp
ynk7HFFBgJ6ELMZkAO+Qn3y4bEOuCVjObIYiLsfQ744DCcgdkgZPvJH1E8jY/7s8AMdS/1ktRMPX
71sw8VJNZNQYAMmieypJlL9MYx3lXyCeABYbERk//srnymtu885fSyQF50P6b+Nahze4psaubsLq
B6FLA5UfBvjfq8qLatS3foL3oELv++RB+7PtSqbDfR8HA/3BqZhmANq17/PHCAIU/VrLv2ulrXBA
2mmGFE8wHMGJw6YNmL3rTyAESr+3i7quxS+2MYEc5MuQOwr8VyjWKzToFqwctg0Jgh+XN9MRcWwQ
4DTXnQIz03iki9QfwL82Q9U0VUavJGccdxUbAWhGEeSd8ovvIAEq8gdZj6ZlD2BGi7Te5ERo8hSk
EaFmn4LlC6R/103LChPDmPeEFnQ4aghgoKksBXdoFrKerpwEjq23WXkZa/CjQWH8WiHrW02N3nup
/wvGme2vm4AVJYrAgxZYQtWPTAz1p77zmq9Qs1oDh7t+vhUjiqQFtVky90dGecH3JojBR8Uazz+0
elVEx7X1VpyggwHLU5eKozrjS0dkHPcDGPANkv572aFHupBQwLy8XK4JWbFBpwn6WqokfvDDvLpR
E0q2UwEcxpyuZs5cnmJ7O5vR1x2n8rXo9BjtdC678gFqB1dmrtFv/3tc5SCw6svIF0dfJ/rBFGn9
0gerzzfHFekP+J/HodcJCq4juFB4eFdBJ7J6oY3g0TMrvOrnTKCGsGK8jt2woX8SrFmjXxf9MZ3n
GoR0qFhkvp43IXQQrrtpMNvBZdCrdhn0UaUAEXH04tzCpvLtPKDMd9mmHPZrE+3yOEazaHU+SPti
Ec9EoZ74BYxlYET1u1boAzr0qhy5NTTR4TlxeVCHldmYQD6CPrIEK+KxZGV6X7chNHsUP1z++Hlx
/nKC2uy7GseSNGBvOepsCe+VP3yezl5ZLKAyjfNVpT7XMJbjF1EPRoQiF8esJ2BH9UPQb20p5Xd9
2XyLTK6utAHL6dE4BnKPjMijomf152rI7qNuXkD/dmUBLraxf0rXfVCHQfO/XBf41fzNW59nVCN9
c3lTHM5iY/1Qvw/moi+aY4X7BNtQJDu/8jBNio2mZ8Hmy6M49sQG901e1bAqGLrj280cIjz7qvKK
e5W10yYp+ut6XWIb24cDHIpMad8caSGzvfbxdoHkeLNJ1tFqDg+x0X1UGeQHq1QdDYnMt0zOEKLw
qrUsl2s3zn9/977wRzPVQ9Q0CF1dgQdksGwkhVpZBDnLlbPKNYHz398PQXp0k+iqPVYQFYJofWNA
vh5S/7qEdmyj+VjrB3ix+PJo5ok9+TJN7hgTKyHEtT6WbxsSJ60ICVZfA+TrnUuGCwHS7v8hmO0a
wnLrdDYhuMAKvMA6tMEgQE37Cuz7N1D2WsugubbAOsuL2TQR1LbaI/U4+VhR8H9IWpGVcp7j6zbE
Lo1aUfSLbo6+YHgIqNSLbhk0qubdZV92ff/8MHtnQLQIWdDganUkHmrnTITBP111ZYU7trn/sqAq
SB9QeZxYHTSbtAc8dNMnHXgaL/98RyiyEXZVjcNaJKY8ihTZLOMBKzMkKr4jk3pekunKpJZNAAix
j3xKkBR/pRJcV0HS3STX5nhjG1AHznEZ62qpjshQ67sp7zt/A6wMslrXrZF1Qff7nCFiV+pVJfJx
8sp+o/n0oyvlh/ksnnx5EMcFh1q+TBidEqmlOFZ5md6Jc55M9227SyvUW2IeferqqtpfHsu16ZZT
V01UzDGfy+OboIPOkp/+kJuHsi9e314Gl0dxhA6b568YBFKZoD9G6h1Uj8bzQGuLRvoRjcgAUqyB
gB2j2OA45kOkCGUqGHAEbudJxdONxBG+aRmQ5pcn4nBxm9yPV7gFQISyPBZZqIL95HEwyjIkyq/T
Doptar+s13k9B4tCNxCawEBf/tSN7bjy6x2bHZ7//i5A+SJcgkqw6mgkSAwIDv/n4tz5UWT1sEFN
Lfp8eZX+jtWNbXAcRLIXD7zc7LMo5q7eCg3uG+GBuCfzcClo47TcDmWo72SZv+Yd+3J5VIfb2Hg5
FG9nUyU+nh6mKfYFqgqPUw+A5Ns7x7Se+Yj027Lioy5DsAIBYeBdq+dC/BiWMb7zR9HuZinrlam4
vm5FAAExLDlLvzwCNUOjLVgg0BKWEp9HV/58y+25Af9OxVV9NGGlmldw8/npfTJSkINftxnWSe5H
0KlKmRBHjhPwtkI4QXysIAcOhel4Tn7WZ67Ky0M5FstGyg0SBNDgekXd2wvn7+hv0Fua+NfmZGyg
HIrpsOSBdA9pKg9FqUBGT1EI69uxvr9uAmeDfueWxTzETQCC7IdUt49ThlbGCMmYlZ12eAWxfZ5U
DUiQSXAEgHTZVFnZJU9+gY7sEIxCC2+Sh5KM6XU9RKAB+H0qZpnU6FV5jTtEPo2gshjpCTLs/BGi
C/l/1y3X2Q7eLReATFkskrI4SjzwQVE4EgP94EXPK5VPxzFCbNdWUsTIiY7wDejIMzW+6BLK67EB
rch1M7DcG9JJMyZQdQ+ZF9TfWC4pNH/7SlyX2yWWc6NwgcR3JafjUBXy1hj2RfpQzwNHdLcVFUR+
R1n1K7brWizLz0FT385jOopjUafL8sMfuljcc66j4vNc6r7+56oVs+FxLOxqbgKmHiDt+1oEkwEr
/KoGl2MONjJOkBCJydH4R6UAYOMqv62r+lNXIAVz3a+3HFwv3jRPU5wdfcObBR0NlATpow8mpmkF
QOGaguXlPBBkyNJkPBa9ib9B2W28MUqByn8EmvDyJFxDnP/+zu2YQZIVz8zlMzBNzwOoifZzg/pN
Aw3mlREcgTywHBtNqHOXAZV8fp8N5R3FxoizEsLw7fIMHKHQRsgBsq3BppZVP2Sc/Myn6Imf6b9F
EPwMyPg5OLOwXB7INRHLv2VuMhN3fXWkOURMP0lREcADynoQvy4P4NoLy8PB2gSNcqKXz5M3fUSd
qN7qoJn2PZJUK61JrilYfp0SYSi6AfOjRtHpQQ0RG7ctiePr4O2xjYuDEBuLeTqPR1UWNaYQVgf0
Hl97aP+BhRsWk0eyN5+FgowRaXB9ghhkeZv4wxoCx7FCNiBO5caHpA8znzO+VGRL/cIED6EIRrbi
064BLJ9Ww+xDnhgDFLIG3/Dgg/jSXEkzF9u4tzRsvaBv+vmYhjJXW7+Lk26D5/6V2Bj/PKt34UKH
GShxZ5odRQ2WafTgDMVym+djfGUp0ca9+crzywTcQJ8ZGt5exJLRn7jniP+u8jCbJM/QOpZi6Mxn
aCguWw7drxuhs3ATEjzELw/h2l/LiaVvJGm7PDtK4rXlVrF22JO5vzac2ng3JEJ8CCpOw0sqEKeF
p8Ha668qxf49BDEb7Abl4cAHtmB40Xn6zOp42BUq3uOuaVYeq39/RDIb4SZivKwGFvcvhar0BoQJ
/B4sjlptWj6LnUyGj5GGiJ+skldIRmfFyrBn7/qzFsP+wL0NBjotXhYcGeiKNqQ19Y2Sbfcok/JL
VKf+So3k75vPbOAbRMKCEn6BK8G5qKhlhpQe8OFs5b7k2p3z3995Xzo1CrJ2Jj9lKhxuZTZ95MWo
t1ynh2uMlyWWe4OKPG2RQGV4VpxvNLwd4/geyiTDsr9uAOsWrjIZ+WA5SI9V3DL6PKCFK/uRqI7L
lfDqWiLrkDYTyecshH29SVEa1PM3b/emEbpOK3NwDWF5+NCNIB5vjTlmigHnP4VD5+2gQyGJ2HQq
W0X+uGzWOqxFHdKgaePlOCFxcKvy9ltRLfIDADZfQVS51sP/9+sTs0Fww1yXgaFTfmJjJJptxopg
m4Fn7hvtNN2BR0TdV7iUXOcgNiiOcxYnKO6kOJ/66nsR1WO+Gcdqub3KvGxE3IBGWq/OKY6/toc6
hUGzR39TNtBZuPx9x9bbDHlp03pertr8JHh4RNEVKdxEqs9lL6IVD3SNcP77OxcPICwy8T4aXpa0
U9ENbQeW/jOl2ku2Ph753c/LE3EEKhsWx30/oKC2z06+3zL1uSCxKr/VE2Q5V5zENYDl6ET284Qs
cH4icaZvsqD0b4JhDZzm8AwbE6e6uClxpGZHw5pvqh3+kQ1KnzSpKYBnq3SIrilYfl4sXV/UXecd
dKbLcCdRwR23cYA2xJvLm3CuIP3lUOKWg1MfAWQZ0vQz1cGvAkpae6QEn86le2Bc7yDZLfYB7VZM
1zEbG9pmyrTuhV+GR+6BwmnI6H+zt0rQ7Pr4eYbvrLYKVBDnQRMeszFYfkLnRz9UXroGcHF93Xpo
+ylKkSqQ/YsQMf8KbHMfbpsyhXbfVftgE9pJdFWhgFvlYF0AB0tVRA/C6zbZjMzQgBfNrgG9zFhD
levycA4X/wPNFmRRgrI9OWot+g22ZALTGUj0SggYXhdm4/NKvtsPXbek6mSffwFTXPUA6RnvvjMg
7bpuApZvV0Jm9YiOiFPR1fKOpBAXDFNokvOlWEtLODw8to7xrIriJgqNd8jKsXuSYTrdpMk035lu
Sm9jvsb049oKy8VBwDjUKuvpsfDAfQruZ4GeN9mzZuOFET9dXi7HCRtbbp4WAi0WSw40k6yLnQ8y
4000kWi/9OPjrLLbYEzXbteOZbNBbdVA52mcsDPQ34XIYDmW2wIqwLdeVJTboF31d8e62fA2qgEH
rlNZQItVRzfGpMMOUpPmIUnoz8uL5hrB8nnoL4JTipwVIjUeAdyLp9dxhizPQuvlw3VDnBfxnZMI
6Xsd2kOjIylRAb6doEwybI1q5nZb1staC7trS84TfDcKBHFSwLKC/NQpUe9CWMPNWXolglT5NkbF
ZuXm41ovy+MBlwNqNdfFCYKixQ74bP4IneBPeMutscU4aNKgHv37TEidtAqcOTgP9XgiBAn0Npue
eYJKkIRO50YNXnTfZMGvICPiudfo2r68UY74b9PdgZc4ify6Gl+gJ0z2RYqecLROrYnIuL5uxQBV
dksGnb3ypCYAeKAaOt6UZa9uLv92BxkQyE5+XzUxsKlIJr95eOtwAA0LeC27Kvy2dH74iha54oFC
P6SGmpxR9+kApmUO5tMffg5GvSyq0Wymy/pLMLEvemnQqZdk3nW4HGZj4aYkCIYlD9iR4GHRbnBK
oOW+x5tmLYo7ltaGwRV9z2o0sPYvkCA+M+uFwbgJYsDFrzMMG/8mojyTY9IVJ4GB4o1ewmWj4haa
tZc3z3FBs8FvrEbrWl6E5JjVYO/KwjzYglFtvFE1eLzAuPpzCOJ+iydSvuLFrgWzgkVQZH3Ix7I8
taKMUP4Kh6bac4Fe1pUZOc6iP6jtfI7na0aRfoHc0yaNhs9Z2egPFbgNGxNnN0sCgbrLi+eaixUu
/FjVUEMOypNfw+bjLEcrRQE87Fo8cn3fuiIMSAtOfI69AxfyltJofFm8NPl43Y+3goLWaOtOinZ4
oV4Q3o7xcHpbnus+boUEWpbaZHwmRxRwQW0HOGij5XVVKWbD4apaTp4w8Al/9KDpzuMPQyu9lbqg
Y81trrkqExJ6A3AIDdqdTTZBN6ics7XefccZZmPhCqRjQeWURM/ZXDfyV5ZEFQ8g+10EldnPVYer
03WBwwbF9bwqRJuk4Q//rLUc5TlufNrrQMl+1Q7baLgUgamTuibHCtTl31V5DqnB7Im13++4VPwB
iOMg45MJ3luSQ1vyDsLdfbhjwbL0970XV+VNPvFsvnIyliMX4KxDmrHxvkInnIAFpG7n5S4hbUVu
Lq+W62ZhQ+OGUkdkYbN51izo/y0mqUKx0aCXMkidL4kct6pIENV5z8MMF40Wci7eTYUcYjltx6aM
18KjywItt08ToyRYJoOj6KAccYM+neFhrvto2iYpIyuUHq7Ns9x/mKjoC6wpOgUDtsmKKQ92E0qY
4OakEWTsja+767bOxs5pX8wsMUlwLBJB4ydaovaxM/O4rOXVHQHBRs5RHta5KGvvQPpGzzepB9hU
qdrU3182DceG/AGcy9oCdKK0OvkBBKw06ZqHvos9tKKS63pcmQ2fo8zvkNKB2BeIjvmzHzYsex3T
fh423WKGaMXGXQtlnez1AAQxieLqlA5U78/aIDsvzNfkGVxfP//93SPDh+gI6k4dGCOJ8NNNGS+A
/sUquQ7awmw2OVIkIZg/JewooHx6ZGMdlrfZNHhrIqWuCZDfJ8CJJDSloXygwRQ+FZLKT/+P56rj
HmezyAEJ1TJdcFxFaCP3UYv+x1j0zS4904xLVc9PwGXSTULWmnZdZmu5eFZGScXGOf3qD31XQEBU
RMXGhIEfffTQarYGK3UMY2PkZFoXaR5qiUpTLL9DF4Y/ZyD4fcqyIP1xlQPaOLlyMRk2Yy5PXkZB
SzrE9W32pgNUduUKy5QjHv4hUKtAC6OCoj4VMxCeRiCrDg0AdaMQh+scHUbXzeQ8/DsfMb4qOkpV
fdILXnddLZqbgtffhiW4dgTLxyGyW3Gh2vJU98bbpkv1KSScbZep+nLdFCw35zTifRaP5SkoOB0e
FtC1yi3z0HSyYxDVmVeCrmtDrAMfgoRJHfRMPgAuMj1mrZh3DHKIjykKBjvF1uRhXdZr+TyO91YX
LClPxPebezGU/m6EYPBdFvRrl2HXTKzz3CtNUNHAq05g4fa2qq3SbTmO4OAbw19J160R/7tmYrk7
IUs85+NSn3hZkBHhF+FxC3L3+rH1a+/T5c13hEgbLKcWVfgzSZGnINAvMGz4rAnPr0sY22A5Qgma
ErwufspM2/XtBgrOwPpBEG8J1oKV6/dbGT2BVv0h83qcUYnuw03dd1G7AS+hXsPEOqL8WwbmnYMj
EYWOYbKIlzeu0IF/OIsByym/k3X67Y2uJwy8fCWauGZj+XpFASaYWy1eSN1zQLmz7DVUdK1M6jAo
GzM3915AQRYgTslS93dFPRRPZAiOPGj/uWxMrgEsF2+8ZZlAZSxOgZ8fW7FAH+J8rZL+tNaW5cg0
vGlXvNsNMkJ4PG2oOAFAddsNwIDxtr8v/S8TLqJdvkp/7hrHcvF+Ek3SNlKc8DaYf4BKgW+hGTRu
69mQo8zAD1zpvLty1y1H536QSWDcxamroYO5CcvA+6+oSm8l8Dp2xYbPaWLikCZYM+pNX8FAWt/M
fvWpA3XAzeVtdyyWDaDzzRDOCe3CH7xDERBosScwx8ttHSi9TbIvoDRbQ3263nR/AOnikvgDpelB
hWhYBIJYogm2FiEkScEEtUFCLf63K8vIbCJkEEDoC4h5sGmhQX15qg4HtWnnjBcNTbpkw4shfNhN
/Ri+BtGyRq/s2qnz399Zt2RRKbLME6eFimYT132xgbaX2QxRkKzYmmuI88TeDaFToKPjLh1e2ECn
rYkgR5HF2V3D+VqXsmuJrCAgFtApdKxsThKlwo8SqpQTHbPDdetvne60TjxwmWXVCzF+hneuGKYg
hBRWwNBrfd0QluvHRennTc7FaUCp/L+8FOwBwJg1LpW3W/RfyvM20i7l7TLVsfJ/AJIbyhuPdMmi
N8nIF242fOZUnnqIamgUo2XVSLJp82Jgu1JE2XgzoAbe5XvWgcM/vgfnl6qmJ2T5aPRLJB1FcrcO
pi4/FoSEEWTnfFZ8jL2OqLOwDeQdS92YDaQAyiy6HXG5q5db2PHi15vC98OqAl0bujLUlqQN4J0b
GYUBaT7VTY/Gwn8zxhXNV2LG360ETKa/26Ew2punPBEn0yP7EzFtdmJYE/v9+wUtsuGAhTcCgpwv
zUGCpGkLlsYAlCW4J2xqyAXctjpZTZn93Z0iGwGY1iLqE7QdH0zIvuAyEm8yNe69TK1Vev4eWyMb
+2c45MVkqetvWSbMluXC209B1RZI6Czg8w+Y/reVIE24bPuuhbMCEDVtkrV+KQ9qjP4DKvp7OtY6
2/Zh9wyhCVBZXx7Gtfnnv78LQjLScWOYqg6C8HIH1mS2mVv0Fl73dSsA+UscJXoQ9WEyiP1VIufv
HnAKXy9/3bUhVgTyaz9kqL7JA33jQvf1P2mRBP9AXo7uzh57E7eU/Ht5LNc6WaGIoVvJ65NFnLJ5
GmLkDEdxhjBrc12WKkqsmwdBpEnSICwPlIOi2g9xkU3R2L1JzKpJOTzERgIWZR8UZdgkT2+1IdSJ
XniRNzce1JVW9ts1wvnm/s6aaM2JorMvTlFshn1cRuSOymbcjnKVdc+xEX8gAOM+XpKxSJ6qLL0j
Ix6sNUMz+uVddliUDf+jOHqRaMnaAzkT7lUq+uQTT8ybtJLedmEASS8DutOv8z1uubiqSJyD9dx/
ZpGf+p8IoLJmxz1vlLvL03HEEBsEaEQL0sluaA+FF7yixl7LTTHV6aZR08d6jK4sIER/aOWiu4t7
acifZK6XD5PmstjEfjquINtcVmX5edFHpAfBkjwQvOh3E5plwOWP5I5YI0112ZTt3IE0oSFddQBO
AHTF08CIQqdaupZjc33f9m3VLek0F9VBobXvg1F1EW/LDgx6K2brWCAb+oduzbBuadIcWA/1MDaB
vkdoPFpqhMTLluSYgc1rR9s8D3o/T54mSKo++g00qMJmDFfOOtfXz+74LmzorPJEF55vIHGYtpsY
jQH9hkTztOIHru+f/ePd96Us/GhMu/LAaYLno5rB3LNFM6e/kuB0ff+8L+++H9dEy8ULxCk06l/m
hwn6HuqVrlCHD9tIv7SG6Cs4nuQBHZvqLou8e3S1yF2whC+Mr8ESXAZkndOcetUU+aI5qImLz0O+
VB8p7c7Ibf7zOgOyfJiODHTXedagzqP4jpZ1+zJOlbq9/PW/Z4ai2HJgPrTIzAY1fS6ivPA2JOt5
8oC/Lc1NairIoeyDAKQ3OxZN3fSNAJruX0fOENngP5pAnS1rZ3nKBBLOPUn20FYfbyAmNW49vgq2
cOyQDfxjWncClOf02U9I/Q0KUvdcLe3PblrNsziM2Ib8pSCrNJBqyA8U2ZUE2tV6np9CKtLrNLYi
m8ZuEElfhNFID6B8GOiuqvKEbyXv1kpMriWyvNxAap3wPpanwsN7ejI4rVXYePdLuipe4nBGm8Ou
qDIP7dIqP4Csxt+pEXhLEvn6OVbyQ0PLtQYU11ac//4unoCb5tw2GOaHjOnmQYWR/5A0uNledhbX
OlnObtC66TUTC5/RLAcZiHGa9txPTL1p6mbltuy4R9mAPh0sUSHnUZ6mCJqCKibq3p9adSdTLb97
fvUl6kD9dnk6Dt+3xWo5qZTh5Zg8ES4fz5dC1crHwShvC/hKvpm94XMcVHJ/eTTX1lhH+VTOVdrI
oDgogBLMnUJucvoB+YOkWungPb+6/0xKRDZmj2RNJDRjwaFKkp+k+Cjj6El2zXg34OXZVejcxh9i
tmrSjgnZED5Kq77ro4weBO/Lu7frIa+WNb4Vh8PYAD6zlJWIE1+eZNyiVY5R+l8wqeU2CTh5InRY
OSQdJv0Hjk9BLw5UKM1JRyGZdy3QOTvvzMqdqoZX1z1ubIFaaGcA0qvK6KCFFCAryXUw3yCWjfku
rD0q7q6ysD8QfDFIUfsoiA44yzSQiG1wWy5LeHP56w7PtNnsSKIEFsvIg5zG5mFAB88HptrDhGrB
t4IH+jlYrpRIj/5Qj2VxCOHlMX8AzfK0413SPgODtXwgc1p+F+nIv16ek8uErdM/Gwx6woSWBxQc
Ie2V+azWWwa+g2xl0Vw+aTl9JhAt8yEJDqkX7ylkEDcCIk+s6Z5l2dxygjBzVn0qW3pVtS6yMX4q
GFWjoyU8yIUirU45kt0fF2BW+uuMzMb5mUBVxUyG6MDN7J9wTJbjBpy/hqwEZYdD2ki/rOIzRRI0
OpgpFeDzWkxSbkyfqHlXmsmstUO4hrGOfIIWSsDvy/aQomMTGum12p8V3sLhSu6tyAb6VZFvhKzg
L4YakAM2FcpcYzx/Tn2ohs/zqmqtI1DagD8oohVz29Xt/zASA5Pf0Luy3DUyH6DdUn277CmuUayj
n9deF5GaR8jGVtW/okSAmcq4/DUUHdmWwxqMweEvNtwPn5yWpibBQWTs+1nZj4/JcwXvEEBMSj98
7LP6Ezr1V45MlxVY/s8CNHO0UYJsfTpH25L6ZqOr+KcX+b8uL5sjwNg8eBKawhHkk4KDhgLNE2sm
8TmPlLeWB3L8fhvEJwbdlWMv25Mu8uyZFHS+b9pOvKKzZ6387xrifHl6f6OMvLSTpmIH4+nqOxsz
diu8GspW6OtYI5FyGJcN5SsSUJSbfG5OGegujknp0y9vvORsqqZ/QoTQlceew7psPF8KxRC0SAz+
QQbZ98Jv35r5DALavuiA2Mc1iTf8uU8BaLlq+//gxSvCmIYR8swE17X6hpR1IB68EjmLlZuFw75s
CrwpltovEtOcGLIg5lGixQHEEkUkquN1M7D8Hsgh06qkZgdmwAGbZmBQLYcr+2hxw/rduEAGKjvN
QVGhIxy5xazMvj63Tl/+7S6zsrzbFxISrb5oT7KYyEvBffFaEwYRAhAxbJq5+Xh5mDfcwl8u3qF1
yLMmZDHK1+3JT5p/oSj4YZrF/VTN6Q2v5QdfmR9TDdpcdJXdKoBBeJJ/j0v89/LwjlnaSD8TRtkA
xWx5Mv5s9kXRPrFIjQ9IbEBy98qCcGSD/aaxQ5U2b4uHc191Ouj7DOIpK/vkMGIb5RfxeClkwdtT
GdJf41D0O4+sFhZcHz8v27v4RaHzCHUuLg9DpuNsw4WB8wVzs9aN6Pr+OW6++74ewbHJoy46TCAm
2fPFM7dQOzld3lvXx89/f/dxE5O47iivDzT3U+gdgP1+hvLXdR+3XBtkW4ZJ5rWnN2RMAt5AkF/z
NVyw49wglmuzJSZ6VnlzUn2I08LLm3BzpgiEpCpJ1kS5Xa5nM98JlCJoDIbhwxR0DYt2rEUp5Gka
wW50N9URa5cNoACRLjfoqO7aeJOWjZfugJXT5VPW6cb/NNZ57n2ezFitXfodLyVbRRZVa8AWvbY5
8bBKw1uwxUbdXoN3Qt/MA0mePMgmeTc+wy3t8k46EDUAkvxuJ9mSpULUiAE6B+cjyN7ZEeLYEOCJ
U2reNJnekigKYpG3gjXsKe31GrOoY6NtfGCeThwwjrw9xRAzuK1NTPdNlW7A0XndGRecl/mdE6g6
moNZEHniOYGCKvAMX/wWajYrn3f9fitAREvUNUjPNaeOsvZFjk39TabZK8Rny/3l7XFE6MAKEaSJ
ehOFgziweCQ7EtSfhFrMruoRQedqVb/gfCP7yzFkIwNFbjhus7k6sSWqHmRVNhsSxCjNe/o0QIJn
p0W6zZtxJXPisHKbXI+qsUqyWbdosqviG1YDyiUqxbf+CCjS0iZ3zeCtkcs64uAfiEGQWnlxJMVh
gFIoGn+M/HcBgdKVB9Cb0NU7C8vZNEggwOUpjGIor+fGe6a84lcamHU9qNoF95yZNyf0KIOewuR+
wj6CLznykQwYQSd92coca2QjBEHoW9GGD+QwTGNxU2QAho7qSvY4MDH97oQ0IpBCl0NzmErc1CZM
xXuMk1CI6/IWNiawAhI+q4GRP008+QlGjxLIw+rT5ZVx+J+N9yNzp9BnHwaHAc/8BxNyPXyC9ebh
Q0oDrg9LkScrru7aBMvVaV3oSKW1fxjian70z9XJbZuCYWplk11TOY/7zlL9co7qPPCB9ehY9Jj2
QwV3KMKx/TbXJNUfQUnNr/QKm28P7bghaeayRWBM01cANJsDbs/Dile8sev+JVzZhHvDVBVN007+
E8gy+1fhIe9+F5ReEr7mrOL019CwOVpuZ6ENJPqmjIXRHSFU/8OwAuA8Gnph6l9pGs9oWeMK6tFf
SRLgpGVlnpud55FJfmQoSEHzalBjOgTYD1PIz6AnntovYZCFdNwUS9h2D2TO03hlYi4TsF4dHCSC
1AzIWKpwIjvdBtkh8EV2XcHYRh4WFfj26l4FByCYwttBq5qd8BpfgpUb59+fyNSG9E2xqUaJTtsn
HQB1N9GzAHCSg8bfR/+8rMabauF3IYvue198u+yef18wagP9NLIWEFko1UkmSr2C4SB6NuNU31z+
+t+Pd2qD+7JUVyGFRtzB8LCkL4xBnxv07QqayZ1p1Mq2uEY5++s7vwTfr8YrPIsPyCZ5+yyYfOhY
z+N9BrXvldDiGsIKLZlsOUA5rH0eQaeyH5v8PzGBRwPX2rUy6N9PdKDJf5+EnwD0S4VBqicqQ1D2
DP5J8zTbg/58uE8jr33o4+g6ulCahL8PFuW+odLHJTmYUYm+g9JPzD6XWrXXibPQxHqA+JGfVVMY
ts9coZNhUwlwHnlSqGbFsFyeYvl50NR6kvGA8JiyfluN9LHw43FHGe3vSCFxzrT/x9mVLcmpK9sf
OkSIScArVT26q90e2l32i2K3vc0oBAgQ4uvvwidu3LZsFTd48Es7ApWGTKUyV671rtUQTl4Gr765
fJhtpmKEEmPMWePOkfula96hv/tFN/Pr5S9bTpeJ8At9rhfu4wXRdUnwNXbiGeKWQqRLp/wfl4ew
/HiT4E/WaL6QDeIgj7hx+VP4MR0/dIPst64U2wDGQwEUfGVEoEOGvgLtsSM0LXEzODwvNyJe2/cN
Iy8otOOHuWnPiOUn7xi5Ucg/OT7bWcALTFgfZRXAXmJa/hs96Dym16rerKjatnid1hsfRUvVRLwN
EYcKpfLjHOH5kVQLRHtzXK8bAYrlKYou799HqTrfp2AYkyfNkWrrQpQ9Cg8XYeWDl1S6QN8FrJ9T
OXPxQbvuS7PNsm+xSJP7b6F8IMPUt2fVudVn1iT8tCZ5cbs8NXPPUsXC5KCdcZKpatDXtO9YG35A
VZwFkPOjX8SAat9VFYCT4qqf+3jD5v8e8gUmFeBYJl4EoqDoS9eDRE+RnyLxg2veiIcISdONDILl
bPyBA+x4QoYC3ljhHXdAU0Zy8IakvW+zYGseFtlgpGV+PxkZgfJklXf6S0UkWnihK89cTx3EegAg
pe6m2vP+VcS/9wvny1DjKdkwme/bJVP+tgCYmEBrBxmSDPRxh8KvXecq71DK3jmA4RyCvodkVoBS
UhcDUJni8JdwEYRvNc3ZDMvkBtQzgFylwun29UiONXdEyhO0XSRO+G4Gd3I6EaE/KZd9RVR4//9I
/drOhuE3PNVN04RmkrPWDn9PxAS2wHaMgyhVvMv3hc1BZPqNmLtjUiKJPlYS/bhgqbsrk3beKPRZ
XLdJGsjFyNsgk/JEM6R50pETELo0fRFu2M96hv98zAQmjLADc19UNaM8CRQr06punzKXsOMInU0h
8upaLaE6tuPWi9Y2HSMOIB7p2MBx2JIGYj59nLffS+BVri57NMtkTMQgEJeyJKMnT7JQ1wFk5G+V
N57XCmyBuEPLvjjO7VYayXK6TPBgEecOEwFuJR0L8n6UQHfFLSfvuC+3Whstq2XCB8sZctC4GsTZ
C1u3Thcy3uU5W35eXi3b1w3DH5DByxYQdJ6h7hEf5MicW9/VW7/d4v1N3CAyLqJCb408gS2iPAAv
8qMrxX3mDeck2yyU2fZgndqbyEBXcgHcbupOYwPNLmDf2tQrkUF3KrTC7Fslw7w1o0njlPC/RSvH
67FGA+vqqvZ93Pv993dT11fB4PHH0S9+BBpdMN24hdC2GYNxveMx3y1BF+kHGQ1zSnsqbzPFv4ss
Q7mkBoY2aSByO62hxeXJ2AY0bNsLYozUaiQjVfxxmSoQSXfoio11kh/amX5GK9F0DJet17dlOBM1
OAJmmbsRsuvUK35oIVMR5+8pPo/H0z1z+LGft5DclvelCRjkIsy7KHH54xqVsQQIa/BgrOCOMfde
tiFQljDQRA66uqY88uEcg9KtD7WuEI6BvNdJYhBCh/VBeUl87bX84GXxFpTU4gRMGKFwkqJhw9Cf
frnLUeGFjrLm9eUTYVu31WzfmCewHEPr1Y08oTsmSYs5F6mW0TVbJYMh6XEskY65PJLtMBiOYKUx
7DgyGQ+6BypK1NCakfkPIurvbB4+NTgZdbDVOmMby/AI3SD6qQjhEcpFPIRsVoeex18C6t2IoHyv
lgHFWlTKL0/MtoSGhyA+UuGdZvLEWxDS8pr+K0OQ7ZIROl9DQlC22tRfsx0F02GM/awhUAJPB97/
NIi4vm8nKTdeA7ZVM7wDq6ZIoltVP3TBGOIsgBZnTT2sBiuYTw+kDT6uZ/vyslnmYqIJCx237pwh
rPl1MXRjc1TduAVcsH18neKbYy3KoQHgA6QcuvLYDfp5pzTPUd65/NMtF6eJI4xoPocBo4griqi7
cmnWHQZQDcCdDZKnvFTul30DrT/g7TSC3smgbytPRMbQnoTV/+8tXZDy4+UxLBe0iSUEK0JcyW5d
qkZnKa2a6UgTqHm33qaElW0Iw/SZy1Q/TE5/4qKlUHsGmzZy/uj573S2bLTj/aoN/iVMDgyb1+Bq
V9lC+hOrJ2+8JiJv+D2HsgzeedDTdbtnNNSDjj6lhaMYaCRlFpTfSZeR4YtTt6xjRwICnf6KCx05
h5LNyOrvW2LDQ0DlN9R5oPij0kN71YFsIvOb9mov60QQGH4BiGaUbJwESHM8RNHYCvavf5s5VM+X
f7/tvBuOAZLHyEFDJ/rs5D5JUQz6PuaEfJ4WvK7nth03HlIW/2MiDhmppBrAQHCGVst5Rv72kCxz
VRyqlrL2eq3ZgXgsloc6b5f2+vLULI7CZBIEuxG2vEKEHQ5E3seasSVFSNZt5QZsT2sTf1hFOmqc
Cg+EFcDVdPqcl/QdiMa806iURuoYb+1Ihx9D151vIxBT7XOvJh6xSurOGYeJP8bIvaSBiwAT/Awb
xmZbNSNqgGh4ltSt35xRL0w+DAGLnTT0QSl53LcrhsMIuzYbcr9qzlPdhMeiysUtFHK36CktQZxJ
K9g7QUWawQMktBHjwWmXDCnD+Md6z61porxPDr9CBBGQnTGcCUaEzrOX9H7fnCsvLw6eAtiqjoAL
v7xctgkZ5t8NXlguPEseYmgRypr8HOdMfwezd3EMmqW+KSHgea3lkp1yOIoNa7WdAcMpoPU2nMlA
q/NUsP6biPphSEUe+reX52S5M0zooUxiFQCvnT+qvP68RosCGNoHJ/PCDads+f0m6jCu+yaeWIEz
JtFg4ju1+wpsy1ZHlu3nr8Him5vbI+CdYZA8eURN9Rl8DO2VaMvhDjq5W/oOthGM2CBSdIiZAAOV
47t+8dIF6Pt7BYlrNj+wUbLgad8+GKauC9U0YOzBw2qCchqAYOAU7kIRHt2man9eHsO2FYa584g5
cU7G6rz4rLqHmhm7owtBu/6+zxuRAR94FkdRg3ulIkFyN7dNUT/TWIT7WFYDE48INTxeu1GMzQ7R
RsxdyFIneE1f/vUW4zZhiLIJmUCFobtfM2ZZwU6KZsl1gEztDZL3TwN6TQ7rf0GkbWfG3gQZArSu
ElFE/IxWjDItnLZOgWVBOpjWWyG05fT+gSoMNRvw86uzlHl1dJ2y/xep5RBE92rYd6pM8GAkAtxQ
iPzOU6/C7DkmE7g4D7wOs+jD5a2xTcIwchnX1TyAcO7M1geTN/YnRC38hJ6crUfzasx/CWpNckHB
S9KBqb36r7JKsQjBDugjK1/jKJdn0i1kS5DNYoMmkLACQxvEs2Z+BgWHf1Dugp3P2ph+3bdUhomD
szDy4onWZzJ3cZZqCOykbVQ7h144WzKbtikYdh7RbOzrRq9sONlHwFGXGx+Wv3Fd2HbCiOGLbhiH
HNxi52qgH6sKrY8aFeG7BjdTG/liw9vapmDc5KKbR5pxcKPN5fSjClgabbYS2A6rcV+3iAazWoH3
dKZgwQGsV9wRpoHoRVywL+Y0YYJNIeggoxx+o4UIMq4JCaHfSvMt9inLFEygIIGSUbUEUQ0sZSiv
Qq/3v7YLOmzmtmvOl8+pZQNMrGBQ8ZwXpMY55fNzD0n4AzTLyo0Ei61MaaIFiwX0xU2foVIIhx1T
cRMD3JwOS9/dzJR7V8v6RgiC4zTO8jCA1uEuB2n78fLUbKu3/v1NSLIEje+6KJOeJz8cjrnLIvQm
SR5Bg8AFOPLyILb1W//+ZhAPN3nbDKw6V5HqPlU5WsIPTZVvMrNb3ogmcNBZenAd9o04u9L5LleO
KIDizmtman0fiqWo0txv98FrAxNH6IFBqClzUp9V4PrHRY2KpkJDpQ3I7nbDM9pWzDB56QL1FtYB
oCs+EqOp5w31S9S2Qu/cdsPuBQnGyKdifXpAwTeVom9vRRy6tzRgauuZ+/ez5ZvQPh2pRi48yB/J
CIUO5oFFjxGiDlGwqXtvG2I9EW9OlojJgo5gOGBvQrdYHUYPwxDoG3dps6s9Z9c34XxlUdLCRzX3
XCMTcdPgUS4LuYUV/Ps2+yZPX0adIBhG5FCKsfkaKwiLJVWffNn3yw3TFmBySny/gWN0ylsnjMQx
7CCifPnjtoU3TJpUES+h6w36tBkZisqrj2VbXZUgidw4oX+PcH0TrsfjMUaeGV0S8UzvgmI+qjWx
JGb2hUEGVofjbQYBBrhlvfEg+Ptd7pvwPR4C+IKMKm7ZJv5XLX2Vti3Jjmh0qUGl2m+4Qkvqx08M
y2ZuVVXgNIHlIWQYZwAqYwFB7gIYpi+QJH5YKsQOqIEA0ts/REOVXe/bMNPisV+uxCBnOXTTQZUu
+VKTsowPU4AW/o01XGPcPyNT3wT1QZRlKLra52cJrN0vc/TrSd67ftylfR48deVc3u6ajwnuyxzt
FwP+PcpkqQ5yjtRRJS19LavM24kt800GPwFV6v/a59okEA3lx3mtErHFqU9OIvk/oRMBsSggx5l3
OfmiElntak/Aav3u2EInr90J+dVzFLgMHaRjTPsjHpHBx8vLZ/E8JvKPDE4IAwYbfVUW4m5Bm/XX
IPTDfy5/3WK8JpufdLJFqAzJtLU+Do3iNNPxj6FXGiju4nspv+ui+lF3xVY/t202RpCvRh94CAfx
CgfRfZS2FW3ZNeg2nXnjYNsG8H7fDgGgXQBuGH6Oh35+gBQByrp5N0Tthrezfd/wCr6YUJoMkI1o
SUdvwqzobiOv3kjK2azSMH2If4iQLi2KOWx2b9C1Id0rgF18UGZJGaWcy+IISaMtq/l7NOab0L6k
hRxTzOYG2fP6h7ciPQu9sJsJJkT0y1QmHfQI6NZFZJmcCfILfJc2UurqMUO51RkB7NNe9Y03aHkU
155SrstOMx6ypD2gZuYOwcYFaBt3/fubyKMiXd6NtKtBTBom052uWuc6iOYKL3Et3AfQYn3wwea2
MZrlfJiywM1SoJsTdcRzw93pHC8V91MtknrXO9Y3oX7FmPRQcXeqR70E+ivQmNAMoUXOk0ObLfIR
yoJy2JiJ7QI0WQJ5FBRD4kfZSQrcESpB9/VKKK7jLkxFOf8D5dP6CI2vd+5QfXSBP7rskmwraLoI
Cc0/qJgj8VNHYXeVLWNS33ZO00WfLw9gO/aGi6hASUMcl2QnAujdlVo+r7PyaPeqBuj58Km7c5t9
HJe+if6rM7r04PDjZ6+EghPvPPo0sZ2gf9/kCdTIsk+TRuDY97r92sURCW4IIaU8Xl4pS+xowv3i
qeF68gcoSmikKpuofkJDJ7kj0F/ZGMF2yEyQH3HAed4neXPmoNs65OiXKJv5J/Jm0DVvkuJUx/2d
rNUxYcX8T4TH4uWZWd7yoGH43Su4ow5oOHq4Jzr3Zw/gXBB+ZmtzYdYDUgVUSHVYIU5uJO55Wf1o
FbSxLg9tOd/UCBiKluFEh1l9zkFAccXmKH8CLlzcXP66JTg2UYGxSxVLnBL09kiaQ1Qmq8HB1HU3
IC380ubtuBGk2iax/v2NU2UNAzOLuwb9PGnRY7eWqcZ6XzYT7WrG13PWObi5+ZlCyhTJ6yS6Ecql
G7/dYv8mkSC6/qsAYQJi35ydfqVw1qCH59kPyFykI615ul8B2Te5BJ2wbpZe1M25wQhiEN9VnPcp
A4xgmmR7BXDL0cnm52V2viqf7IvrTAHhpiiaEmRcEDjJwoeuEu9KXzgv0dzWx4Xkt73o1XU+gNM3
SFyycWFYzoSJFxRSJvUoVHLH8ll9jNF+9uB2w+vlc237+LqZbw6crkA3rRI/uePuTD9Ulef/nCfU
3Pd93fQG0MIT/jBjuQoCGj7P68b261i50N7bZ/UmDLBlmrUQiYTV+x60LKAR2Ki06PJp5+KvLvzN
+lAGlmw5wau0TR56qWRNP32Qrj/Vd5eXyHIXmBSCeIF0vSwKjrJF636CdpV+1pxgP3TTbjylLL7L
5BGULOrBCe3VZwBgiuJQS49/RGfj+JwXbeAcw8CLP++bjBECUN4SL2rc7KRzXecp5A/JvaILBLig
BZJtpdUsjiY03go8w3u9bZCRAnONlzrIGdQBqFSgKPNCk+41cMsr190CTdoMxHw71DEaF1qoPwHZ
1h+6cJzu/XqTSsjydRPuVwH4Pc5TFJ5oU7j3nQT/XlHzrTjD9nXDuAn446PC8bNT4cjwKCfIa3Qu
RDAub7ZlG0y8XxxOcTx0YXaqCvYjnkdgtUN6PUq8DIN2+jAx9RxttxNZDrGpEiyVzgcVQjHwV1UR
EfRwgKoHfw9ET51Wc7FPVdk3gX9j3dKlTBpog67VS4Ic7nGbF8Fi7CZzoPac3u3GsjrrRj0i20JB
fdEP76G5275c3hTblhtXPAFNcB4nsgQ9ezQ9dRGSamWwKati+/2GfXcuwpOkWcrzL4LzunKztAGo
+JZz/999v9+w7XJAErjQKMe4YMR6LCUdkF11KadXl79vm4Fhzh3QM+EwivxUloHvX4MMnJYfpqF1
2ms0Ey1bNXDLNpigPemLeahQWTzHfdWnOgalW9q60t8Z7JoAPdlkUwY6wOYcBCr/gA/XoDZZlP5+
eZVsP9+4t4XLWVL7gt15KP2lxSSbq3J92u/7+mrib+7UquEVBw9CeeZ57NBjmbhu/JQ1YAHfiEQt
vsIkAWSFzua4AIwCoFWoF5HBu3Y9vjyuZWlEIvU+WzOpAEnXq7YfYGuKhwEEuZOo/bfVLsp8l9fJ
Ng3DlgskVvKuqYozHVDbKXCojjPIkiAqUKu7ymsh2bhvINOsSYuwI1fFmc1deWBFHx66Pu/ulxrt
HF7Dg+fL49iOlWHcuh4XwKlLdifbKb7JqoX9E7Em/3D567blMkw7cECfMgd+AUyp+5NPTuKkogs+
lriMDi4iNrmxWpZZmBi8PmiUDx0mHF/Z5N1BhENTXSdMAbtxeSKW5LGJwQMxjyg5yHnO7jLVCp2z
0/gE3pbufQkB029tJL2XyG1acow0uJoJXMw+szdpAXW18FonMj+Lufa/SodkX6I+q46Xp2Vbt3Xf
3pg9Kvk0F02Fy8Ob6wfoLzM3pYPYwrlYPLu3/v3N51um6hJ7UZ/DZhaPSIjyey+PoFoAMqANx2Ub
Yp3ZmyHkSNuWj0ty90tyiDfht2KGdhlgF6+Xl8hyhH8x97wZwJ2KSXsDK84RINFezBwvXYWXJ+0U
d50n9skB+iYyj3InmfzJyc9EK+hAtvHNFAq970FjIvNE3Q6LE5XlWUCD+djAKV73I/04T2G0YR+2
bTAMnWRhpmg45aCnC+orOmjvyCZaHZcAgNJdG2EC8WIlM9cfZfErl6ETEj+Tfi2rAflwJAPamPfZ
hInGW0FNGu29yR1Z2A/Z5hCtmlHlvTwJi8GZNH5BxknhLCw/d0jLfJCzou4RXf51sWEOtu8bBo3m
fjBl+sgou0GeHMXo9hkYH6rk076fbxj0CJ1HMMqE+Zm28/C+zqv4rJA62IJl2VKVf7D3IcIZZ91P
JyjDFQ9roS4jEGId8+ZA0F2eKh9c8UQ09UPAeQlJUfSToy69b3L+767EbRY3G+q6OIdJRp8YaQU/
dLnnbDgS29Z4v3/eCyhnQ4YMdlgNbXLTLGM/PLSQylI79964yinIfpKixt5rGc63WdILdHstrt4C
I6yR5l8K6b/y2m88oc5A6FUA0nnmKqyeG7w3HgbdfKS6RL8QmDefk2Qfn6xv4vNGngelv+TQJRdN
0kAcMs7UVTKKrb2w5eJNgB6nPnPaAfkKbxRfWjBdrvwos1uFx2hFb6wsxcjEPLhoYkx3nzATs+f7
oevXXYi7pAzrO8ft2s/9FI71hnOxXFUmaI8nYUR1OOMOIX1yr/O1V55O4iDiRl0TyFNsjGNx9sT0
AiJRfgCJVlR6uvsiW59QNF7eJzqstwQQLGeNrEb05qzNExRhnUlhCK2CVDT8Xa65T1NvcOAFqCsP
ERj/dmYsTayez4olmtiQn8GsGfDr2hHufBf3PNyZHvsDnpcv6HwDOP5BLIqn2VTrVEQR5IQ/ZRka
9YOyGN81Q7ezDkwMT1DEKs+yBFfl4MwOyJ8GtGWuHGB90B6E1zyVKHZtJDJtLtvk4lsGp0o6UPqf
IyTE06Xy/kmS8UPu8c+hYF5KW6iiybVLU9RPoHK+V62zy197JpQva4KhitGtffbaQD6KfKIMCUc9
bnz+70cQ7fC/H8FA+6QLakwMaJs8xaXNU+p50Dmel3/AGV2lo8v4cc/V45mAPuQO+hDKbsAjow18
rkVxRI5i6zSsNvOn3/ZMQB/K54GKywklpk58lRLAoLYB7erlX/73jCNEMH9fpY4voXBCnUDKhZ3Q
mH1ViK5IxeS/SxbxLsroQz1sUQBYzppncvOhSgqa96Dp7pUG/m5Sc6rp+GnknYI4Cs4YjdzDEuXv
3RXgUcb6n7WmeXmetkU0ggPCg4xBXACoei+pl1TUjM9pWQVbGot/f2B6JtJP82Suy5YhO4Ui7UoN
Ae0qjwf/qmY8jxEEnzuwN8zjTmlhcIL+vm8RiOsj6fj/Hc+dl/gIqdatvkXL9er9ocaLLGSp+Vif
66F/aHCZkqYaUnQz/mwdUApDn+l9GwAP38bivvfLLSWQv1+Angn1G4tFkinz4jvWIuopGNSGKiRa
PQee6Vf70eWz8Pf7zzNhfjKUDZ+Lsn8EFZ58kn1fee/LonGW1KF94NxeHsVy4kycH2vzqaw6kZwU
h3X14KlrfBDHXf64baWMd0IHng7fcUR8B2jkFB+pmrJbsJzJq2JCNOcNJHm6PJBtFoZ/YLLpudeh
GawbY+cE+Jv6WCZFcbXv6+uob8IE7kTBlA/AnPR15nzsITY0Xw9+OO+DpHsmjx+URVyiijm+U13+
LZgAJPY0pH4QwW+9Nm1nyXgVsAUi39FUsxNaXMrp0JUxopximqcnyOTtk470YsPYaeJSv/GcGmke
5i6HOqL81K0xz8bLwzYJ4/Uv2qodJ6+L74TIXgoCVSeZTM8AM2wJS1sGMOF7QTW6Y61ZdFexfjoE
XnIKmii5/X88zC0GYUL2MjZPPjK70akaIvgPNEXqGexrcci+lkL/c/m42gZZQ403x1WgtZPl4CxB
nWkuU1SYshQszOcuof6Vm6A98vIwFpszgXlah3G8SHd85Hp45SxubqLdnsOE5ZG8dQMVhtEdmZry
XHC3fgHnX/ep4xw0gouuNrllbbeIicojrMjKFmj0s+PoD33VyQ+SrYQcLWiYo5UsoEJt+VM/6fLE
ePWjoFuAeNsCGpd9AEjJOAuwuwnJkg9kQOUljZxW70PWeiYRH1JlsyReT09BghItb2SBh03Or/dt
v2HtYokLuUxMvuIxA851gj6dr0W9E9TlmUg8MC17MoNSyKOmkDoE9zbiErrJEGBZehOHN0q/U6Sm
0yNavdoDuOrLMg2TaNqo31iCehODh95gviw0U49qBE8NQrn+IEaAFGUR3uGdBCHC3a7dxN0Vfh7o
Zmrko9eUP2KNrominzJA8zc7jWyLZdziOqEjA2hRPQLedSsrSEgto3J24W89E16X4U3Cm2ImJ71A
SoHEuXsoCNFXbBrl43Z+3TaH9e9vfCLPGYTVvKV/9LqEvYBrPy9AKjwnW3JnlqvDBNgpKrsgHwP3
xLpYvpIGfS3Af/NPU17pDX9re5eYMDta03IljHdPMibFNIEySPvsnVu0uLdSd0mmeEiLEXWEWwVq
8cG/BrpoFKD2Is4UF/dBUsmagpsthJ7EZR9gm7XhA9gyx4Oje/eE6PUploArjmAL+dRTJTfuMtu+
mXe+q3tQrtXuiTTucOQJOovzEHIbl3+/5esmwK7OIGcveyQAIVrW3WWKoZu8aLbeJ7avG0/7cVZx
LyauH1U7O+9qaCQcQrD/Hff9duOWD6pZq6wvqnPgAPQo486/c9ZX976vGzbf9QR96ODAf50rPh/K
xY9uc94FG7/ddueaKr0uT2rGJg5wHZKixAs/QjEs+RIONIYsPNhumzo5caiRXhMdtveLml/3TWvd
qjduQFLNCk4LHNimd9C2Tvz3Wrkvlz9usQYTbSfavoDqBXxMARrUc1XNzxmLlncjhZTDvhGMMF4F
BPY/U3o30ukTSarupmg5S5vC2/JjlgSBibCrA/SU1mXi/JMDanddohehmN13fQVOIBdX2gFJxR9O
VL8jpN25JYaFe0GIzH7UeifA1nV8xUJBs3e514FX5fKiWcJhE2lXLG6RuL1HTr+i+kLRz4FcerQX
Zz+WSW9xglk239TqVShVoX5QwjnXrf6UjUx9Bj9+OKQ9R4lk4wqwDWLYvEcdBN3uQE7g6alSb30C
FZVP7mrmTvte0ibaTshGJlnsk1PgqOdxQkqjnnd2FGNrfzc/0pcDQO3xcIolBaY2TpANSiPPSTaS
GZbTa6LspkJNLPNVdc762EtnvxbpWBY/mJCvOs/8NHMcDk7i8J1Dyy3eRtueGFF8lzjVEBY4XmLV
5vq1J0HfBFeuL92byyd49U5/Sa2aSr2ChU2m3ZGcoMyef+yo54D7utkCndgmYFziaNrqSn9kwwl+
KvhRxGHy1OUUZONz3taf983AMHI65FHfDJhBFzUjOgJA3k1Ft+EVLctjQu640rMYAX88FQn3vlGp
ouldA4prvbH8FgdiQu6KqEoSMP3ROy8qulQnyI4Sp3PeNcky3jirzMKuRTKp8YREvwcdWoIyylQ/
AP0vPkTxKLeKXbZlMq70mAe89RWhd6wLFQh5AdltBvBq7PvxpmlndTOFSYOvT8w56c53TkjLh5/2
fX2d0//d25e/YTnnJs2dp53Qj8AoCKGglTc+cOurkbnZoV6lfS4PYYtrTF47tD6WemZz8aocyNOu
7MHKqdrPyCH3x6ZD05/vJH3adkgdTswN34EEeIu/zXZKDTOOpxGcd74T3vFh1a6Yn38lEvGU+jmH
fIumynaGDDvOZN2NUZTTOxlk2TeqF/E9yb384+Xls3zdxNd1DeFNvizef/0cynjQBkTUsbE5lsvB
BNdBybB2RqWDu5VWoXKWn8Tl30msyPVK8z7E4qF0h+7Wx//sm45xW+s2cVE8JuEdo6W4RXXZewSW
hW8o5FiOs2ea8yw4KRdSvII5Fsj+RjCwpZSg3/+8THwT6m/bEsOsi8Ur0F2RF6+0oPIZhSjvew0c
4sZ9bZvD72b9HwjKgcYAapN3ImbqiIwiSYM6oIdEsn3IPc8E1sWJaiFA64Z3iGeaeyEG0DKOqOAd
Q9AdbqR7bGZvwuq6zG2RZV1XiSCJ4XqeTvuhOaztEbrpVTricKlqOCMSVQ/VVH+5fMBsy2eYfDYi
jAHZAL2jdfvlF/kPdfmXftokTbUNYJg7OEFmt57B3iYYfJdHmy+M8PLgE6SwLk/Bcr5MuB0wPuCy
JDJ/RXYGLG4O1XXahhHfpRXnmSg7jwUT4IJLiAeTjH9NgHRlcyglaKb2TcAw8qDuBHoqfSwRl3OS
Ul41QzpP6CC5/P31O3+J/UzGuyHqyCrXUr1S6Xnk6ARzNqeTlyVnJ8nlTTxXUXRwhH6+PJxlx/+g
vYsrBQ58TzwiFhlTAkYW4pP6yl27bvaNYNi8HkqasGoRj0E8njullkPCZ52W7mZAaztTRkROoNkD
6SMOgJKH5C5yYNndEG/mXWwr5P0Wivwn8UtRucgfnidoe6VDztq0rF36AeVH/nJ5iWwTMOyaow1G
LSyrXrkX5h+Htv0e9Szcl/P65cP+L5T6T0zK2hOhEo/Ea0soUCB8dRjo+3b9dBNS54XARBTQIj9X
vSDgb56Bk6duTbZewJalMRF1aMj3RBeVQADTubuNxyICBIMz8fHyz7cEUSZ0TgzeREakuV9EMz8T
SMR97mjzznEAlG4d6V1dHsU2CePqdgqv1MKn8Uukg+KhqgcHNEt5smHCtq+vB/fNBusa+qHTlCQv
mYcmAUdV3pPyNjkHbV9f//7m6zHNs57UQfKyQhk1srIHSqetJniLbZkIubjyk3oWGXsZNTQxUNN/
qnuo5DirHMzlpbdtsGG9RaeJF0xT9FJU0WdV+AtyAjj8AccIc5PTm8vD2FbJsGCqes+HjFd34r0H
7eNiaGtxFbdIdW3MwzaAcTOPNaNQxCHJC+/G8BiKwX3teKf3QRVdE/Q2tQmwgnWbvIgsrG8TGQzf
Ve74Gyinv0firol549PAtS+hZ1007XQMsvmD8k8Vwox4VM/CKckxB3ess+S7wkzXxL2NCeFRxovo
HMhY3gtZVMcY5eUvfZLsA6u6f6DfIvDl50REZyilB7ftktTXbudwcPU3W123vxTY/wwFXBMER8Hj
kqshru+9jh6LMfw3LtunMX7yAD9Tk3omZQhmj+ZJNPGtF6L9DQTul4/z3+3SNRFxkxq7MUG/1ms4
IRA45mzl2SiBUynCwXGOlwf5+5F2Tdo7IogcXZnQc8ap910oT733I1RQdsUdrgl961hX9LTyo5em
6r/nXpYfgcN4jZZ6H0m/a2Ld0C9J/XIp4xdWZuPL2JKbHgp1n/ctjmnvQyNiz4urb2Uc+3fuPLY8
nUTOtg6XZfFNTFuxjIRGeqy/aQ48dzZOw7FGj9sub+WaUDYXJILV0uj6WzPVwZXn5jKtVL8Fn7IU
Rl0Tw1bkcRyNTlJ9I7KGnknWHPpJ3folVCv8ZX52Jn7D+uh6yunDqt80dM3GA8zy8HNNrroBKsHj
OHf1N3QmfZNS3sYkeJ+DnRGvmSGdMnWtfHXsCf++UjZePgo2P2AS2FGJj7v/w9m3NLetK93+IlaR
IAiCU0mWLTk+SZzXVias2NmbDxAEXyBI/vq7mHMHPtiG+JUySnlACGh0A+hevZZXgeqLjg9ziHt6
9KdNhUD/mEX+vs+nX/nKTo9NLncrOLVK9ZERs/UmccRvm+OuZOlE2wZcYxDKe8oavdcVQzNcVn2n
SKVFwHnu13Wea76xzu+f2oENkNPB1OgqbOlTRr3vqlKfWD6Qu5QMXzpKtrCxLhewrgZ+1mQFyErq
c9tCTZelgPuaCGok163m+rp1I/CCNKR4TIufRaK6XdZ5/FOOOuGv61//8z5752ywlWtFu+BiIxrx
c24AHFy3Q91Mx9qMxz8+UZeQYG/gD+irN/tqGR/iQX6YaHxhOYSmFA6pyNtqwnacFjaMLogT0ni+
ZC/om8vFvqkNwhT454JfRqn4tjPdRtL1fK4JN2341A9raqLI9L5YUAqL5Rbxk8Nitoxtis4MSlVC
nniT/2zbIfpPJVG4uG4w1xqtO/3NNVoFKYmR80peYA+Tn2eexcfcyymBQDQRWylP1xTW0d+M4lfR
2MZLSk8kqJ79DoA2sBdtYfJdH1///vbjCQ2ypcXH/+iwcjb/EileMretj/WGR4KcTF7G8XGON3xf
et8NA264BsjpxhEsdzclBzFkiRFI2KS71Is/gat5OHQSEPLrc+BYiHd80qaqa4XQVSAZPbVed2L0
TFB6VjG9U8A8VMz/ODZ0A4fzfpIosMFyUMSmupkjevIRH3uJd30fpHvwc3xLGflb82DjDuWIw/+C
zYUl+shiSX6xkIFs1MtkswvKjO5pPtBvaTVv0Ue5BlqX9M3eyrs2HHQxiZ9Tp+VRL1AMHLmC0grB
1WEBudh1Czm80MbODT16hpZmxjBRNj+wojoCM9k8gVpq6+bjmojl5/4oh3hgxH+p8ixKdl2lza6v
uQ9hD9C/MK63LkGuqViubsJpbjOwBvwUI2hZ2lDHD6QQYhf3YN+7vloOh2eWwycxT6Axj2O/UdCq
80XnPUZmvDFW2Qi6Atq7PWSm/BekhIcTw+Y9r05y/ae7Vsdy9iJSyk9pXf1MZFE9T91cnFgHuqLb
R7DO96xAibvvvPKnnEATWOD9OgPafWqSTRSAw8ltBroxaXNTAmL40k7iOM102Uc62CdtfAIrcwN1
CbNxmXDY2UbFkWgQeoBC+EtRjMF923oQVanbdvE2oogjLtratGinK1IRhsnLkHnkWAYZ5MFrj595
2E3ogJvTwyzGZdUcI8ebzG/L1ApBWz7FE/3FE8Z+NDPYmDmU8+44qF83nMOxw2w6unSakyCHS7x4
E6vvJ9R577qwrsGGCtrs67Nw2cVycZnPfauXgP8YvUx8RBd57+8W/LvxDWgT0s2VGbwBIMgXGDu4
71kdP7NAb9UrXb/eOtFnvx1V4An6gaOk9JW3oJTeeeEmjti1/paHe8JkoQdBkZ/goP3or3wQuRm9
E4k6+vW25bc8nPTGFABdBi96GV6WkZv9gIN9Y4c6nDuy3vdQ1huzmJf0A7gMgVcie79f24AEQEtj
n/1M/HbL+xx2sOFwBpqOGKxLL1Wgi/ooKTrKDkvI6cZMHIawgXAKIrzp0GXeS5+gPTyNcbFtw0Bm
uzHPt04i1xjrKr65HiQjqH3K1ngvDVTrPv7hZA1CrwcMOdpK6LmWyTq42UxrXpg+feHjWD3zKeK/
vRww3ut7af3KO1dDGwhnijoOvGXxXtoREu150566AQ8z4+EGOqAXZSNiuIZZJ/dmnUoITBV92Xsv
Oeome3TJgQswgc580f83vt5G2R/YWrPKb+hQ9cF0AZ9d5+91Wqb9Z28Kyy1gn8vglncbqOyhFUd4
L5EYUZGcyqcp97rDDHGAjUPJZW/Lu1v08+lGGXoy89L/arjPH2/uLAuo5d5lsMQS3a/pS9GDLD0K
TP9dT2jx6xvib6SFHBOwUXC81uhkjlJagowxNfe+lubvHIt2U9kQshX/u5X0jB6lecqz164E0RYE
6tj9AJjj7+v+4LCvDX0zk1gCVCWjEmKzSRDuW08guzRD7qRnXn53fRDXCtkuPdIe2OKRlLsZtzXk
BD3TlE8eGAWWrUel42pj88+JDPh+1YkYQzQL+TG2AOSrPvqQlWX6YEwNvuK6TM5RUW9k5h2puHCd
6xsPn6luZ9bE8wW5JPahaYKSoLtz0R+01l3xAUTpsoS4WVIP0NWa044dKlEO4UZ8cZnNOtOLduob
vuj50oJH8Vj36Scvq/hjPhZbI7hsZjl+X4BOGrIqsFlWgy7/D1wLOayNTe0yl+X0ekAHpikG+IyO
K7ocxCoLDMWE6sFUobmL0mLcT+lYR0eAiEZvYx+6bGYFA4gX1NofiuWSlebo8eU+6i4VbU4J7vUp
oGhh9LUlzW0nzb8wdYUf9aYZs9eMl8nRT6I73yTjk6zBndtMW2pOjo1gY+uSKS1aES3pyxgAWgVh
g2Y+TEMsnmdTy9vYvwKbpC7Rogcd6DRfavAU7jyKdCY0V9FoBWX2jQ3t2G42qG72F1EvNPCQuvQg
DUSAJf/OfEzppghkM9WxkXGIICXpS5t6izgukM4BY0AebXFWu8xgRQO5ZFkZkCwsd6Q25M5EgO5o
iSzAOMvX61NwDWG5fCY9vwO7v/dSQm/32x9RIGh/NE9ZTm87yP4FphNpzxgdUCovgFeWwz7V0P/Y
Q6XPC7cg4w4XtKnqxCT8UjQR+SAZ/6SI+JoOKKMXGeIWXSs3qqvHfRG3p0VO+Y/bVs5y+x652GFW
PHnhpedd5iD+2lep+tq26OC5PoLjuvcvMF2ZMTM3HT/pqT6IPrproYG8C3NzXOlKro/hsL+NqOMc
Ylrh4Kc/YuTfD5lUat/5kJap2yK+zUts9jrVqnhQYUpOwkf3NY7T+hDH2RZ3nWuRrFsAMGFBL9Ko
ghATeJJHiAEeSkN/ypVXd5cAErJhDNdCrX9/czKHECbQ6BLgL11t1LEB09iOZnF2yPMtJWRHsLJp
7PxymKJ5DskHdM2Kw0xCfTeQzbeD6+uWo3PRQspq1AwYMeGLvfFxNHK+VbByrY51rrdD3LNkIenL
6geixnM9k9GHoUBZ77Z9ah/tePH4uUnIKcsI8D1oZoIEwXyAYtrz9QFc62O5M5GQUi7n2XspDMqh
h1RFZXMqNXSCN2bgGMCG0uk5LP+bhhM1OnZ/8anqp8cMd+L2/qYZ2Fg65Y8ihOxDc+mm0NwvoiIP
Xrml3OtIaNhIOgbQdc3qkXwo6v5JjCiqGIVSI0uHu7VJoevjcH/bNCyHJrhuJ7nyir9IUer8qLIl
7ndJqg3duCW6DGF5MmTiZuiG9c1FTLH6GYO9eDjwojZbNQKHL9gsdLJIA1LWHrguYlHcpWGd7ngV
B7vt5LTLGJYvi1kVfoJi18nwNDsge092Chw5R2FQ34ZWHLhgiH/jalmeLTjRWU2S7BX5Mg/C7L0X
5R8WrwXtzHV7u0AX/+Kd8zxImxGwCq33ZwISK7TxfCzAoyhRwp51e5J0+DJ2cgc2o4frYzoeCjb9
XGsgcj8kffY6Q/MaxFI83NUGAoz10j/LtKvvlrJ4GGsPQiTXB3x/z/k2AA/Su3zsC8lPdAnAR9iA
A6MR8jZ4n28D8FqP6iJYWnJZ68J5Sod9Qast+7h++roJ3xx8besXYQyWvJei4vILbtM1eiHD7PP1
hXnfWfx/Ae3qQtaQt0rKnQiWX4C6pAeq+dOSbUL5XL/fcnc29+FUQBzn0hJwoutiZGfILG/R5Ll+
/zrqm9VRC8CUJaXhCUT1yZ5BnBYtqsjyLnny+7YVspx9nsBjG8FBLgQQV9qLCurMrLprZTAfbxvB
cnGkqQuGxC5SvEX87Htzdb9ufy8tbzuZwNr+v4tE0fwddOiHLHdp53d/Z1NV0GSfVD6Q8Yfrc3j/
Gugn1vHdQtMy0MyQixrA9YRrbLqbKdiew275Vbagsbw+jMPcNq4uCygTUCUoXqn02Q5ZZX5o6lLu
6pWo5bYh1pj1ZkclPlVD0UlyqcBley9n0d3FneJ3sjFbuGyHS9gAO6niHHCvPn8FmLz9QrtKlTu0
P9xGHO7bKDqjhZG+SsPTumN73/+HRkm+TyIEvetL5DC2jZgzE+2hG9+RS6fDn2hDzvY0AqS/Gqg6
VN1ma4trGMu3i6kuwjakxV9tWl9kbcoH3ZEfnM7VA+h3iw17u4xh+beAeDnv24SXO59HPf8pRSTF
D8hVbV2d3z/sfG6598xraNXXHXArfvy1jbh/giZdshclgqA3gtWChMneKwr1ct06rglZ3g6Y9Nwl
oDJ5TUTTHqKQdgfwMamNo9tlFMvRDa1mFktJTxQvpAPEAvk/aQEWzyABUU4O0aINT3//juXbqLcl
KkyO4p26NALCNVX7khUjrj9iOo4pY3s0vt9WB/Zt6FvrszGcFFEX3U1AeQc9ICVLt0UH4JqHdXzn
CWHQfR+L17ZpRIEWMEh6NmGU7+O2TP4TFLF31w9Zenfd9o74aJPICel1CSpmiI9CRA8k4xr6pKI/
NiF6p28bYh36TXwUIJJaCN71F4D5pvLYy6i6j6HGzR5nQm4kJ/RtFjmTB2UqTBmfyICOFTVW+jH1
1+ptUW0FeoefxJbjt5EXRUErw8sseIy+FVac/g88Yq6vW17PcXclYZHSSwTUh/4V+mSMzpGnY28r
PeWyteXnfsjzOo9TFEcyXed05zfkv0m+/iFfNmkJHWhw3wbDCa4j3QlRX7oq+EFBinUslzT5MkB/
fh9nQHaZIHwMK7xIg1DpL4rV8zHNxe/ru82xjDZEDo909EmYQV7mWuWHkrfnKCHzhre4Pm4d9VKY
GVKQMTvJrPnedsTsx2STwcFhHhsM13qQAIqakp0A8pI7Msr0bkUPVugIvSmz69tCrTpHsagJC3Zp
0SGxR704PCfyRgVV32aS6zs10aqo60vqD92j8HT75eYWBt8Gv1VQMa5r1NouAKbOgCCOC9QmM5nR
jSjlMq3l3Jzzeo4Wv3xNgxoJYchrg+eyhyLa/vq+dFnXcm/TFqFE8iu+0Cp9+KPWHYXdKfAh0Ht9
ANcELO+emkIBLZ/LC9cBio1e6LF8Z1pO72/7vnWOS28G4VmJ+AT+3FAeCRDU5X3s+XT5cdMANuwt
Cms8+xJRotOtnR5yKH9/wZV32Nj7jmPVBr3pWIh0BJXMa+gZP90VcYiqI4/VuOtH+Nreg1Tnf0bC
NjeUw+A25i3pZ86EVOJ1hJjGbuymZRdWZNmlJswO11fMcbWyMW/ZkMVgwGbRxWde81R1WUyfoKc+
0wMd9ZjvKyi2txvr55rO+vc3pzggg2MsAkxnzSzuRsN+zwWF5DwUTa9PxrF/bfSbH/E4n9DB9doi
cdXuAc9Ip0NYqOzGe4hND9c0HmTjcsIuISZzR6j+YpKsvedjtxVDXGtk+TiFHi6uZ6F4RQvtb6kQ
WZkX/hwzXD9vWyPLx0kqqqVmonjNah2pe1VFNH+IG9HfeLW1YXAhb8XC/Kx6BU+1f/YACv7MF1Vu
UKY49qsNfcvaBvoY2Vy9KmzMz3PZwg+hw/RXw7L8vu3LLQ0px1ayIXARnn8gG6roRTbolj70mQ7U
CTzPStwWqmwBVhJkGUgt8vIVNHnZXU1V8+zPc7ql8OLYRzYHXKTqbuKyY5c07PlzO1Sk3uUTNz9B
Lgp+jut76f0SrG9D4FjQhnHVJ/7J5NXXVWlhbVnwhfrUmviTHvR/eP9UZ+bz9dFcJln//iZ8eHUX
S0Hm/DWCBEYN6vNqzHdQMIkO17/v2lrW8Q1dtSEaA1q9kplAJcQwQAbLeS+Xvn8pvfE2RXDfZoIr
oYgjEFXDy5/SaDcn01kP2bjxVHYtkuXeCHygzAPJ7CuPi2XZ91O/TLusqJLbYriNgsv8GADaSoSX
cMQ5qEAbUOVS7+JqU73NccraIDipozSrZB6e1LL8yqboOSP1fQqIzdoDEyZb5QCHtf8FhuvkqPE8
ynFZQ4o74ou3mzP23ZvQuYBexZsqKb4NiqMQuZcq76NL1vdoJU8NxL3upwGi8Bub1mHvcJ3eG6do
wYfVpmhKvHToEjmtOYXXJM3zLf5bRxixwXAcfE6g3Ko73HNgDdXU/aca3XmAQRan617nyFTZ6Dee
kryKK698ZeOYhgdoBuefvQDnX45qAOcqOEUAFc6o1m2BU1wbzPLzVWXZmCwAFyBSlVmRl6d51lCm
Miy9jBS/BBJMW7ljl3ms4zxQrFIexWHYzrkPKSoeNYAL1ZpvHIeu71vunvAObbutkK9o4Wo/QlUH
pNVMq/Zy3Tiuz1sXdgaZDJZDdPA1aKpgPFQJ8LvHGqr3G0gUx/dtZNvozbnQJU5ZkZcwQ87EPw1p
2410nmPz2oi2Hso1o6SFeI2qKBjv0LQydkgf9JQ+k3HaMoEjkNiQNgZp5ZiAjuwSGsUzdPOAUc+I
HQwNmqqDyJeAepB3bvws2XAZ16pZPl8HIep+RhWvZZrO8U4lK56AxRB0P9xkdhvjpvpBcdYNuEeb
dml2fjSYo85QHNq4g7oMs07sTdDq4qSOF6rkZSqod4IufNPuaVY33wFO2dI4dNxNbNI4XUjAR6pJ
XOiAHoY1elGi9+2g2J1C49KfDvsC3Mie8W5zFhv0BqXiqQ+Q1z3NnfreVxzPwASE7lvC265Fs1xd
dMgtrODG13CIvnbrTTcFufb/4WXg2siWs8dBEA0lKAlfaUK8fVdHP+Kka35UAorSdaPZ8frmcszD
RrjhJJ+gFk7lBSKHPxDkyaMcDNsXZtkie3UEeBvf1gKEG3cdDt0Er/L6bojm/oENKfjdasWQaCeA
QUGSBIqw12fk8Ecb7CbBs40GuCl7JWFdeJCZHU5j2Op6w1tcn7fcneBwqrXq2QXkA+XHTA35Vw/C
irf5us0WR8Hzv6gIhbuCE/6t7+vkPKTVsgX4df349e9vXJ1X7aTQIfHfdCfpwbsbZzf2EPmBdZLT
sMZtEUrqgJnCCGcIlcW5QIM5hC6mQ42L6lazkmsW1jGeLVqD2QZ8GCb1+jOr/KnZVyhK8Q0juHzC
8u0ErE+4vgGb4ve+eqjQ0/hJAez9TzXMW5vUNYTl3WMHrsw5WPLX0m/79rNG87d+SDMOdoEd0nDh
lvM5xrEhb/0w+2XSFvUrisC/irRNvqMa9RUA1i0MriNM2ZC3zvdyrRVKjXkp+T1lZb1LfTbsNVP9
fQ80+W1ebaPfDN4gpssHfmFNwM4s9SNEDZpAOvJ61HDNw3LrTtVo6MpTdiGx7h6hgQekRDZnB6m7
GnDWbth4EboMsv79jQf2XlXRSiXRZZEkv+9H8XX0SflU9yBPvj4Th3fY4LcUfRccbZRBsQPZvMKd
GqJ6zWHIm6jdas39A4j9d7edb9PKpaDGbQZPVZe5hWAfoB7ozUZbYgrpSLrWgfC6Gv+c6SDp+bQS
iGhaPtdj8lAW3ncKHPVtU7UCgR9lcVooHZ1YMKsPZDFgCu3SYblR19r/FzCuGeuQS6RSCqOWJ9oM
UGNSuWnHgyk9Ee7zwgTtLsO1bNyFHYHA5IwU7hFdYkCklFySaWOmru1pxQtBBs4xv+DJFIvYc1Mu
9wDz1PtFJr+9Rqe3vABAUrde397uzjBfuqAU7DJJKGntAqa9l67zy40nwLtbE5+3qm1eZBCB6FC/
Gk3WFrFkKpj+2YNzudlKG61+9K+diSHWW8ibGWhPxAthtH6tm/ix7sl8qGuOZYvZbS0tGMIKFf3g
N7HfpOLSBm10yIbya1TiPzdsaXx8ndeb39+yGZYuZlBc+3UHXADAZqwptiTG3t1G+PpqmDdfJ3Mv
c62wOowGH3F7be9b07ftkcf1GUyjmt9fn4XLCtZVABpNHjIsYf06zV6zlywYT7r21SGbi+AmomPM
xXL+DOWepaRRdGlqPZpDIEpQEFNcaJ+vz8G1Wa1bAISXyzwrO34xaeOD3jAvIMmsZvRSXv/+u08i
/H7LpZmEVB0dFyQ+Stp/k6aeul96RPvcPponaQ48BgHVHl39HqqjC8pNH5uyjvVGF5tjdjaMzleQ
EZ0pbuE6jMU3NkIt874cISN0vD67d2/9IKS0XF0jMhamBlV7Rttxr2k2fG0r+dzjgnAoE9UfvdRL
tjLfjm1to+kMhGJ89H6vSwnozgpcLjKA9mapPngVhGSvT8m1ZLbfFxrqPcl67YznXxLv+32QTeWG
x7imYPl9JUv0doMD4RKWkX/3h9UvRwzeGWGGQ98G+u76JFx2WSf3JgLwdKwk9Sr12kMOO5WAJIC+
tT8Po4wPs5fKp3CAHN31sRxRwCaZ48gp9B6jOE36Jr+v/Db8/wBBslkCdNnECgIN3gJyNHV0masQ
iZ0q71YtPV1vSXK6pmAHAY8KFpOYXUyyfMloAL5Fsh8W/6YHGdzECgJtB+aRIkoAgkhA3Kp9EGD3
Eb/tuLUBdL2RXYQmeXrpgcY9Mt/MOz2M8+66dR1Lb4PmJk/5nJaoaaH7VYZHoLBT+SltUyFO1wd4
NxcNjtl1C7/ZqvnKmqPmiF2CUv5mfIwfzFjepYM693q8Yx5U6mk53Dody7vrqdf15AXqtU4CwAlM
Q0PvkwzQ0vP7+nRc62V5uICU9kyq5r+JbqVqFCAaPAbYjeZYh32zWtyL0N3ANLtEEJkbkPDMPHXo
jEdvXSDrTNd1lHVQOVavaHwZoY5hqt9gU49vSdfB2JYjyypbaiGRmfhDTzenkHdJttszHNHVJo4b
B1+SOtWIehKAjTEZ6I6GZvycqvWV2qfyr9tsbLkzwI+lBvoNaihjkezaaSIPE+gXDte/7piFjYRr
IcUVmAjiHmuLjqi79gCqgM8Z409JO5CNa4lrEOvgplp6U5/08amlYPHzS1R10z7/nba+2QdN9PP6
VBxx1YbG+axLVTAF8akv529/xD3TqX1K8mGLUdXhbTYyLgWsU8hmjE9I0/0zJ3m4yyG2cf3Hu75t
ebIq0m6qZQ9S9QXFyqLNQf/Q6duE70B8bXkynjk6j4hJf0w8zz8bPvlHMIgN1Q6pieXzbVOwnFmC
F1Mpz6DjqwEx/y7N2ZTdBT0VG0vksq/lznQpIONAAH0sSvrjj32lzH6XelNB3rVNrYMZEq0G9E4o
G8psTZ3JMauSx1BihY4MnJYRcNWQc9x4FrtmY7l1y9D2ilI0ZJRa6JWRif1kbEnv82TT6xxbyobK
0T4kRZFxfkIPVr8nCFagGR5vKUuC5dxyaR0CUYZkTfZXTqIK7RlzSPcVifhWyHAsjw2Mo7QrG1/x
6LHXvn9kLRFn3rLsgEry1j3MtT7rNnhzupGcFi3028gTdDphgQEcgGPsbaGAXRNY//7m6z2PFjqk
M3nCBIC09NN6+aRNZ8r9NAX823WXcw1iubUCkUQ2J0t8gkA5YqpM6vslMMVu4PFyuD6Ea5Usr1bL
EJVJYbwfpgzSj02R+x8a3rXH275u+XSvuUiTIvV+4MLtnRYVA49fbzV7uFbH8udMAJ42Lyw+AbcL
iRnVFjtA5792wW3CSPACy4lV54lR9rh/FV3wMSXgSERZ6Ma3oQ2EY4SQHGqVkAsoBZp/1VjPZn8r
cgFyAZYL16KUUJHV3o9uLOS9Lsr2CBqaL9cN+z7XNb5u3bQLjXqNLGj4AScbDszkSdW+vk9Z/MmU
Uh1TIi9kqvmepew4xf79YNBLkpe42CwZmjGmYKzvGtlt3PsdW8EGy/kgk9D9mMvfifDIDmfGdB+b
tVOq2IRduoZY//4/Dh/SZmoS8Xsuy4Du2mH8D4tpC/rSAO2j11fVcULZ0qkQcoh50WXyt+5kKXYm
TL/jZOKHlC7hc7DJWeEaxvJ5OURGcMiLnmbBII4SgtEJFFlZk14WD5XV2+ZiuX4q4y7q8rp57eM0
2AnG1PdZaN/sPA/twnk3LFuiEo4QRq040CZVOQ3LSB+Jj7ugBHhjB8YYfyOE/alFvpMetgFzKcEx
2Dd+eKJpHJfQN/UjkqGVjA8FAk5icvad+FlbqMcum9vuMUvqdM5B2BEDP3KoOJXjC2sTWc07vzOQ
i7lLRTSyDUd0TN4G2+VxFWkeyvR3WQqoYBld6Uu8lNmGY7k+bwURHfe0UULTR4jFzN1B51MXoOuJ
9Lfle2x4XauAIPKDij7y2ON1vROdXtRXiLAaEe8WAZ3XDTO6JrL6wlv39eNIhqSmj62MJjCLxeZQ
oE/i+l53fdyKDYApgUwXHeWPbKme0eI6nlDk3MLXuT6+/v3NL9d9xwbZJw2wPF4c7Ck2VH2fSx4U
z9d//WrLdza4rclKF06hFjGubWDILH1aS3N94acf51E8qyREF7BaimoXN7cJ20NkxooNmpF26WYR
/B2hgeTYkTJ6uLVLCF+34kEYLHXYJeiamnudmf8kmQDx6aKbTjxcXzCXRexrQVkn9SwJedU5bUEM
wRXITupA3dRCAJGcxLI4dCxnHzSCrxGEWHd+BXWfzgvCQ2RMteHXjtPMRtYhzY7aysCD1wFN38ib
NDGJ9o3X9WfiFVsiKX9+8Ds7y0bWxSoaQ9y+/XI3gRE9+4p0SpPewfqtanYiYYG69KOEct8PMChN
JroDhEX55T2px7HDg0B1jf+AlLxK9xQSnn/LiSpxyMQQL99IMHrhYxaUQ4CL5Vh2z4TOHSB6UENQ
+DxKsEg/QbWgqaTZZx0E5RYURboue9QZLRnQ9MoEaKCISNrN47HntGJH0zfGO67MmuHGZnEctjab
nUnBZLgKOj76KDIg++jti0Z/KUTwow5u0tbChrHiD+NDqYAJQTOtombPF3PsDbpagvVKfNOWJ1YQ
KiBtUkxRCqhXlWj6qx8oOt1lnsX1RhBy+JSN9mNRAUEUNgyvePTH6g4EI/X8ME5m2sgeub5vhRwh
R/D+QQTgsV80mg6MmQ//h4ub6+tWyCljrU3KZ/XXUozfxgFsMR0vtyQsXDvICjfgWeyWEVRsj2mw
sDNoUyPQrvD8rGh557WbSHHHMDasb0AzHKsbb/g7ato6uVs6zyS7eRHhWO6xv3jyiRLZfL9pP9kI
P5FzeEPsh48kjYL5XiSiL/aN9Gq9Uch4X6AJQmDWA8Vns8aJBSawnYqNEi0oN8sWx9gs25CHhzBc
oHIGelbjFQ8iqfREjj7EvDJ6YtHQMf3IUf1gxQHum5cC5CR5wY+3TX61wJsTnYAcJk0rhZffwp7T
AZC6CHIh+9s+bsWCuIhC00opoLM3v+gIJ1PlY4TbPm6FgZ5oqpjy5bmtoFDWQ0hsB/jHhskcTmSD
AVHIEh5tuuRkFkTKNABNC7LhW3Bi19etADBXfldxxtij6kG/hXv4sjOGbkQvx3H6pw3+jUUF1TVL
KGvPqxpgOvnkuMo7de2mCLTr11sxwJMBTSsTkL/7bASf21wXETklLB6Xmzojg8SG/dFFJWOEhM2J
tMMLhBqLO57SZ7CabFGmONbIhv2RUAYe8n5obafg0FKF+UtI3MKjqH+5vjldA1ger2SdTHVFqjPL
++zOD8RXLVUETNmWwo/DCL7lt1lQ5MOAxsjzbLzg4HcNOIuSrV4H18ctvyVpSeQM1vkzRDHAVML8
6WEw8VYN37U266hvNmgx9FQrUZK/1Qympb6MPvEo8b53JtgCarlGsJIKTGejWto4P/cT8M149OM9
0fljoncdNbcOYjkx0SKRaMpPkTMbwYSJ8xBpiwmnLR6Su+u7yGUH6yhnTZroJqbibJK+PfQQatgv
2LS3fdxy41QiORyYSZ0V7vh3VCI7hX6/X9c//r4FuI3Em32zeL2cs7MmKMPxDDgwCgwQJHVBlnB9
iPcXh9toPMWHumXofjyzBmKDKpj/aZroJgw1eP0t/yVhBP5asBec/9RzCUSsd1rGw34s/X+u/3zX
ClkO7IedtzAwf50hg/KdBOwrYXoGA8kmX6trgPXvb9xshk5PWQ+6Pc9lLXZgSkNzvIBaVqmwU6/P
wWUCy5NlT+OyqMrm3ErgSkSFIXQKKqXbvm55ccFaIH/nuDhDmPzTn9WfKApLt32c/O/qSPBQTKMf
VWd/NkdGF1SH83ZLO8K19Jbf6nxptD/X8qxpoXZa4JaclmDdDrzxtkQjt+F3UDrsA/DWVOe+Q4lB
8uVjM27SoznsaqPr5CKlRjtucyaAtezSUFeHhd1EGA7pVyuN16fCE1WGxTG67HD24nRfqX7DNQBd
t61j+W08XZ+UJs7aQSL8j39lhtLjejRO/mZu3DWA5bv9LJcorKb8zHNcmtGR4FOTHgYwGd1dn4HL
AOvAb3w3U6RpMqPAZBpk/aGIgS/uqunb9Y+7fr3ltRw32jjUE5ZnRljmPJv3Sw/UO+jItxLurt9v
uS4r2k4qT8iz4ADPZ5CZqbIb7w8AjluLg0ZM43GYl5T6haFLYG/i8Vu3no7XF8j16y33RdIcik55
255ZDYlBLcEC2YEX/q/rX3ctv3XutkUPWbDBy8964keyBh1gq+7L7e3v+Pk2bo5zjTJtutq3Rqlj
38LDEH96ye6uT8D1fcuBoTm3dHhi4PtGvULTjuybefNV51gdGzVXyKSrPW+oz9k8/kWF/w/UN4ZD
HW6yY7p+veW7BPR4ULatcO6KFlwJKPF3fn4TUz10p9dZvfFbTQxoSkdanmlIlnCX0bodf4TgciY3
MfVihHVab0ZIR1H3WiM0h6bx9jGLs8/TgCTeddO6Vt/y2wx6NZyXsTzLaKkOzPDjH//Cg+D5tgEs
3/UTlREUUpozC3AvVNhIZ9rwJ7A3b+3O1Y7/zvNyGytnkmCa2gAgYHBhZLvZ/D/Ovq05Th3t+hdR
JYQQ4hbog7t9ih0ncW6oeCcRIIQQIED8+m913pv5usbbU7nzpPbYICQ9p3UAxkUAV72/EMdaN4yH
v3uRq1MMZQESkBUlBnjaS7Go6Rub5n30sbLHJdP8L+9xjZarIfUw4erRJ5j83boFoBRyiWSeAFrY
qA16x6HRc/Hvb/POoeBXR9o0YkIBL/BZ5Pxsw2VDnfHh1PKdTXUNljO1m6ImoHiTS6l6sQjnl7lo
ybu/IgOgcfL/n4nRRRO1C+9OSwDhkD/BIP07F3AYul8daQsz9xj1jToxtPAyTI3RuUc5/3frfnWa
XRI3qMJsexKERyeSdOntLP7O0RiPfnWaS4wg4s6VMDCP5vrPwksW8TxyH4lfvLdtrk6zK1O2VF6Z
k/PIE42b7HFqy6H4u8W5CsMawlIYnQl1KiE7Kz38ASoDJ/l//+Xvbcqr82u3MoZWuOygFe+3HBYj
j1DnNNnHrjXv/IFrSBwU4stUVSkqSAW8lO7BewenyGQh1X+HaBLXwDjiqy1VyFGw/BCh/3NTJ3iR
f1+gd77tNSrOz3WtPJTI0eT3Jv9zJyCOffm7X351YmXfb3NXtt3Jt/Puz6cN+YfJ83srf3VioZsD
peWK2hMNhzrT9eoLH03Pk/rQyuWdGHMtDachhSkg+4idKePqiUJhaA9nzuDiCnk72an+uwNwLRBX
xjE8kOdLmtKATFcOm3pJug9n+WH8p1XyX2JMfHV+xVLNSLVQZpBVmO/AINj+2SFufnEXz6sdhd7E
TxDJm25PVzYexwkcojLb+CZgk6uXAW5Ss4BFGt/RtW+rDGiAflc7rE3W1B26tXRJFS3GuqrDHZqV
VD+Em1n7k1lsr45COiU0Wt/UM7mr8cRCf4X2c7eqfEygW5+pDo+4X0CKpYWJ1qrKKWF1tWeJbO7h
YTHBEjWetn5vrKZ3ljJ9RwdjTyMYxMt5QZ59AwZSvea6CppdmsT9K8rP+RsxVbXtZLmFP4h11aeE
kujBrmVY+JRGT74yG1wly/pZzh05ukhr/DXq0nyBAc6j65qAZEFfN98Ya6FSLAKtdhqWUftFq42g
zQvsX+iX5Ci6ednPJta/uFb8Bj60Yj5A5Oziyjem4rcaWiDtOGR78YEh3Xrv4KeNFatKkOd0CT/F
0TAA5De0FCAAMtjuxsTb+p1L6b6iEOKfHCDYe1i9ux0G2fgGnGtw1TzcbzPRDbDPkfxSAGPK/Ak4
cnlml3E+tFY1CKxAAU95m3Y8ysamXD7LqpN7SqNtwrAtbM9ViclqKcZgLSycI5Hm1HTOZITvzqK2
3m2W12c6YFqdkahLGBhAg9sTa8ckg8OO+SR7AgIH2dJ+D+aC/z6AZcMBDFI1EkBAYdFgmHA7jj3s
VNAltOstSTeQlF25Tg+m9+KGU5RgegJuo1CJsu4wroK9QGiidYXkyp0JaxMGhBOUf442Neyb6TyI
zHJeQ7YvA+2+pliF8IjiHFC5mfjxB5naPs5EUIXirEc+viiXBq+yFLIQQ9mbc8fXoViipXrV4xT+
kmG4ypOt1dYVrbEsLiIDhZlb4EQw8SQjOJtNHKRkL9suPq48UD+Vte7VbVo+wHdGg7jUr92uNW2w
h/aDvKkAvX8x4EtBsz0MkVcsS9weg2nGVnXNJkS2CeXD0ygjcTd6wqJPZMPg+7FWMx9ugFoM/dHK
svxlgvAy/U4nyF1RK0YD7R5cFvWaAiEjbLPcJSn6RPlgSnFvyYRnCSCTYrLGA0dW+CGxPqcKI5fc
b2n1OGoWQoJ0ohNIOGRO/um2P7xwW42sgPCCJVk5edXfkBooEADLp/KOtxtTALvJjWa0UtO0sz0G
ngXzC/BNY6jaZNfEpejuAgaHzb2UNc62GKvQn1zFyUsLtuW4owrXQT4pj5/rdgUwIRSO4jEsDu8T
GW2lPzVe6hKMKtfBE3SAhXuOJqEZj5rDnvqJrdhB8QIRZzi/ALSYziUatzVSQ4hLq0Z0b0uAY5sL
VK2DyqcapunHMOnL6g7mCKFD6jsNYzGWcSSfSMwhsgUipqwyN4SxKjTqXJ3rfprw2coRgiDQfFuS
XZKuSbdLMdsdDpxOWAsRDxCEKcuEyIPYqrA9wChhMECRsfYQNXakGRhh9LhBGbLfBzZOBiBqup4c
8LCTHTMY92k25yXjJb2vta6THCLG0mdJFKnuxbe9nnTuXBNvGW+nmO1ctIVdrsC1TF1BSD1190us
a5S5tOQnljrXP9cRGmPZopd1OrZk6cPb1a99XGXBHDfAcieTh/WkcJKuhdM0oP9IK5sVKA7v3JBx
Jbv0G09NhxqEBJB1+qZw6c23Eha5DgDXhoubtTJN53dxMsd8zjYarsF3NFsRi3HM+bLcmjCEj7us
t5WdIa9ryLpbZsguzBnF8s/7YIPHxw+F+cH8U8m2sif09xtDsyVolnbMPPDbDlHDSf5MIjiE7bQn
Q3WsN9/CQEUNarth4eb1jupmdHmVpH24n8NwFLke/cgLSD4u/BU+LuO9WrZ0+6RmC7AkCi41ZqpP
NpfrObDrLsYFu+QjrVtbAF4l50deJbrLx9qX/CacE7bdEaj550YyKvcs7LdDlWAb/IDbq5tvltRb
t0fFU0LVklQN0K0TuE5n3a3RWEztFCV9BkrmQB5DSJL7L83QandIWarqdZfqsh8fEyks9OTcEM2I
rUFfkjOgSEP6u4oDHT2WpUz5b8JFEP6o4ait90uZIiwmW1rPBygw8eUmqHTYbThHaht+eZkm8gXd
JrXsAeeQHgzapl4y4WXjPo+MVp8x2vLkZUr13IRZ6ho6dqihgSesc167NM7qWHF1Ri1hE7C9ZTst
uVahXj6X4aK7Yz2CbrIWSwu4KmCgq4WOzqR5Wv2QqUYASZayJjlwqDR5UetStjuoZ+PQl14G/YHM
8UCyGtdiX3gztZ+BNxExuCuq4sdmgFJ84dJmjQ4SF4u/W2xjhtskjKEvjB3b3igT2r5HX1O45gih
FZSZhOHmywG5sF1BhR9ljl1i6U1fM2Z33oXzcscdgTMudFQC/wREY9PfjGINf1A+xhxKyVPbDi9b
0yzjmULWYCuCecaTxCraYCxlQJO7bZWQy44PAhlTTuq5hMEDNiys3LNVNpcrLOpHJjI5LpNacYNA
YX3fujndzrHwzVsFF8X4oIHNGnfhOreIoWs12x2v12185VOYpHewdWjTN5b2abgUuoGt0tk1sCzc
D9FYtseZdZrsUcTG/ofl4Zbu3LSNCcvh4dH7Yae40cupXaJ0+W3IFN3OSefCuxKbWt5w4OhfsYRr
HR3qMpqidW8ZYH5RhjomXsVBmWFLPtVQQrNfadK16pMiTPovZROgDimYkIF7EEvbdQVIlrRHXTUF
Nn1Q8EEwtxAiGdSTBZot3dFOxK7EYe2a9UB0WBqXc1gSb6ADajXgefttaH/BZMsCqmyq3tevDK0d
++irlg2ZC/i0fBeeI7vgcapDiWdkyXzwNY/Us0Q5be857yQ7jyvlFN5p2vX2DdSY6Z9YAmX6qKWu
ALMJoYi87Ew4QdvLVm0MV0ZoCxB/LHnv0mLcLheprR2jN+s8QMvARnJNjy3DlGFv18mk966mAkI+
au2Iv+EK+GsYjpkEFWW7Lv5bGSbDAjFb4LY1hC/XOXmb2m1CkKh6IyeoTaUx7ExJo53Ym6qMz0x0
LDiypl1F4Vszhju9QTyloGVYIQ5wqCCD8gbFn7ymoMe0iDDgB86zkjtBWMeeyUUm9N5GZl3SQg7G
vAHXmFY3kWbt01jOlbnVmIdz+LhES3x2y9r6E9xQtDDomNWYyqMPWA4/WwCvbK7pGAwPYRBF5fd+
JNidI6+GZRcKBREBmvbt5zWe4zsZVGY2memR+5ynyiPorkFD0/tglPF5iXqmjw5AN7qnKTrTVVEu
ukl15jEgw0WjVKuUy1avmJigrRKt0b4mzrMZ3nQQw68K2TeavTK7dOHLNlcBsHOgqzSPTEJL9Gyx
aPGXkc9wo82irSurXPUUedLS0WQ74Cb2JEuMAl+QNGOKp6NJIPkRerZh8GMJ7ChOCWhsp9VbDO+y
doCDaQ5jNIXQ5OhqS5HbroTJBlhEhGUbGdb4BZVmVO6nZqNkl0AD+7sWQy9/COiUQObUIw0ovPBd
N2RwCFw/w4qrto9aD9X8S9fRIH4vPdf1p7CdY51B0l40t+lY8TY38STXXQ2BqmqP3HbUr7xmcbUD
cbMlvygDzK9ADNzkHW2jEb3msYyqe9ngC2Vi7Ybhxo8UiCva6S15pjBwH95EFTXDLipdy24Y6/20
F63xa84MXCTvaFzx5ZeyWOwiGayzu7Zb5/lgzaLrl1Ekkdxb2ICMBYHP9/hV9Ag+xyCskAjxeB5Q
fEC8iA17K2pkogfGpvX7MCAGv8m5jSTP5krweo80f5KfF5ey/ilK9LSd03YYwcNpJ2QkeKWSPcdI
+AkurzVAWkJ86crDEib1c7khbXyoKceRYi3U2L85OQkrQI81Ub3rfC1+ySUEWpBasIFyP7d+cBll
qJ/2ECeP3efaItjkspl6cZti3TeZNR0KCvT2luoQ+aofbyO12W5XzRHJwyBGfMxs6odtx3Blbxkt
5yU6LGkqda6mDrUpiYfF5cM6VjVi7jbrgo8NUi2HZCUsxphaeY5NAyE8U6mF3MQAx/7UaO/DmJJN
gdoFy+DDbPEdUrwBGf222+K0/6o3uNMfHArjM+kXJImA3W84c7iEyI0C+yO8LYkTL77pcStCAqCd
ctHqXp85ivC97BicBFAUjW+QgmHsqMIxHVSGCMi+zJAWnO/XibdfU5L01deqiqOnZBaDQQ1i3G1T
rbQ8h+HAt/2UsFkdtJS4IRadpDmrLqAaDde3Yc/m/tI6m1ODaRN+a279RdPOY0YEdMxAUG2AjJKS
grgleRKCS7UrW5uwRyQNONGEVQjMbB0TQKXaBj9DkRAArVwwLrZP3oS1wgU+xEUqy2Qq0rVKu89Q
B4u/mGhCoWI6hkDAQjoHe5nQ+V5sEfcFnrF+Vokdf/iQmUc3k54/oOun2nsDsOpXxE83fluEAycz
gSvbs+osMwfkx3L4pAO4RN2brU9A2JxrqAxVHcQhLhDGATdyV0aokzCe3e5gT9QsRxJK2ILPnm9B
YUccYMvaBT2/sg7zEtvQFGrdum6naoS+b1PPTfdgSo6WhkNpJe7hsUV2JFB+yDRo8hVsmj1wqCwR
/CsdgOZ4w6FLx3xhfXSr+qi5C1K6ih1M0GmwwynD6dw64IT+RHOxG4J1+VXqS5QoJwu5OY74DBuD
YK3qwkAPJCgcGyHUA6Cz+1nWF5NU9InheSzkEIpMS9IPeBbTGr2TM7zcdyJEBeVM5CCfvVAT6kyG
8BJ4GlG9iXyLtjbar1Ap/UbmS3snYh6nigZje0O6yzIQL0d/nlJibxyZmzkrO4XUtoyiedzDhX6y
O8B9q1cFcYlfCLPKFiDmYiiN4gSFV9vh+v0Oz4xJ7ZJkXnDQ41RlEZKrG4NipM7RfWHDDt5+k9iP
wYTtNPYrIhUsTsZ4r4BZvtyTYfV5i33g0L5QQYtUg2xQdTIC8tp5Xa+V2HscR5zGdcSZBP64/AUV
0HUZIVw6YstVA14rTi7CRkugUdUN2Kv4OemRRnf9EN2WSILOaT2CkKEWmL2lTlrsojDQD+ChbUmu
/NQ88DZOylMZ0MkWTMc4TsiL4Ukko4G/mZg0Dq16vbXZ0Ca4NlO9hfNxgRxleLAILDuYjYaoUWZt
A+S5LTYlW92IB4GBPM18io6dhLqMzqeQjEPWAielD2Ufzt+WKsI+oUO/6s9mhQRYIQWD5YHkpEQH
yYo1uVs82jSfLR/4LWQbhuZUVy1IXa6ekfzCeAXhqp7QXtLUo93XCWB/aOL5SY1lU+jFXKyuBNiX
AjXXTVC2jqHKHNEYArYh7LLLXv7ikUoWVBMUFhDaGU9ubvghBUrp9XJKzhCqo/dphA5PBrQLZHZb
sQxtYQK6BTkDfvaNAM+37oSu6u5soKEkc7BhxntGBkhqQaASFHpVSuwJpIV0vGFVH9kcpugILcbB
T0cvWI111NsdknpaFp1aqq+SzvKLamz7iOzwEknSUb0oWOwd4Q85P24cLVgbsDlGVlAF5KxQ9/Y7
jmLpxNc6Gc4dwizCVhnNLTRegg5JsxkQmW8BMo/uoFzlPlu9dX1W+br92SZ++IWjkjS3lZ8hvDf6
yl6+ApI6ua6kQknq5RfXT82bLWf3rKSFgTifguWH7XBnZlMl9MMY2G0GbYbJXISgn2AcQykUqoXe
Hmm6JOB6VJh+QjpBP/MRnVhdDekXgt7HaU4rfBHYU5VHiS4d+iYq9LuOQAK1gDPp+r0dgwbJj2mT
La9lCYFdOMlcgpxryAOfkyrIupqMTxwzm1son689omNU3zN4qNTFpi67koPcvUuhw9GdIpRgaKOI
5Ue19lCrFCU6wnM4mQIbhv+a+nKbC8nEuGsYHJYhJxX1eVmNuCuAZUN7hYNmeewJrgoxRvjda8V7
2AA1SKPT0tstJ1Sh57X5dFGIAkGVLylBU1CBCfHPUov5HiZ6SLZnnOmwczTH7RnzfNXSHEQYx2ec
z+Wl7SX87lTIN53FaIV+ga39+BRVfDzV6YwEvmvJVPhJq+9iWvUv7+vt97AuzQ+Clh0SNVxUuSop
jlQJcNbtn/988+v6XaRqfdNLjc6+Z8uh3xZ5g4VPjnNi3ZLxoQneoMRvngxNm2JZcCsVntfoGTCP
VK0wMALudm5V+n4UUSVBKxi7k2ATuqhjly6/+r4KvkNzwJ0lSuoO6D+Qz9hK2At86fA8ONvzmC2V
G77xarUkB/OgATNJ2+QptvN8QmHCv6JVoE4uSMgXvER8qJtk/Yf2g74nYLFVGYEi9mePPiU9qjEt
fzCUxW1Wt0P7WbHOfGIlGb6Vi8GtgRznEgYjqkxRexGpzMo1SW9l2zbbmqNbhsO4VX3QFCZEyZhZ
3NATzF5pa7KVgFh63OYN/crRu+0n7qfyMEQJZTkmFO5cJyBM9Ngv1QPRYhJ3elYGSQxpxYzJG3rc
XWrap5b2fDhbx4dfjnCZmz6Gsigv4S2ZUUxavqHVgs0fJiXK+IsC4CNsjKx6gbAS/4Rren6MEqYv
4ZkipYTIP3qmQWpBOwfh/ZwmxP1E23360vd1VKE7GSeHdlsImmAmxGLO6Prl5YzEql98pQ+QOpDi
IMCNvwFjdywLzSHsnom+IudgqGteEAHmI7rJUBWC4SqWI7mwtUq1oQpdhqg5+CkVwb7VAApkFN0Y
v4/QZXpOgjoKsnlFkCmmYcX0bksRz/DP5Cno4P6cg8qABV+YSu8bQKnGAvIj6zP2tNojGkw3HnIA
ULUWJfpsHSzmcF0bVE8iDvycMyJ7FDJl8z3BlCDC3hHyhcPI46ZTkGCD2Ley0EBI8JFQk+k7ROB+
AjouTB+tuOic6HmK8wpXLzKAABJ0lC7L00zMfKwHXFGI02wf1ikIMpYLaKLSDbdey6vpM2Q6gGVd
oz54IsDPHtFcRIMXN2r0G7316ZXMDungKkL0XcdZboceEhU98GELrsKhtx53wMp1BJ1TJRb0BvRy
hw6s3Yc+FeBrr5d+MQT47XGdA2T9smX1c2dg5ZkD7tE8jOh95pNAxQu19yG/ZAg3cMecYzTGgvgH
DtdvYUecAtoLoXdtjIB+ED6odgMy4uDQuRRLqoNEvJRlg68tofEpM9hXtyX+P718IDIBtAOEAXLs
m7GBZ3aKvl9TEbT3klR8BvkJhu0pc4cqDNULYYSlhSG2fcI7b78hcRFI8D8lutWhw0HC1Cx6cINF
AsAQaLAXOPW/TbyMT0B9dDexRjwoKyp+Oy7bn7xrl6dLRnLEVwDuKgnSI2+r4CmAq1N/K5lGwiqD
tB+eEsrNAFzZ6nebgO05+szIozugJPJ4NcGe2RI3Dyektxk0uwFVHQKJRYOxVvzsKUYjg8XUzXmj
9+3S8R9dG9NP2MtoP7RBjfEWHv0ptRrN0zpKQfdrAmSnfpxB3J/WNl4Kssxl0bcrQnEUW3xiI1P5
hVccMyWBEcyDqKP6XDnNfpZJHXynepIPgo7onyQEbiAvK2mi+RiPE3zaaYkecAll10fMoqtfOEKg
tEXILYeZh+WNNOgKfdIhWjeQiKYlyWJ4CNNHFhh31mjMTkUQXjbKaLdmOOi4Q7ZlFrh4W5M0uD0p
VQ0GRzGuGG9H8pBCD3rem3AY990Qj6ek7eBzimRjSm5Q66KjQYKw/2rqYK52QC8lyANn+zzNa3Js
qUJBEa4juU0HHopjryFk7ANsTNKThmfEaZdeiEtKfR9mJm5SUaOgUpYQGLs0nH12zvevazNwcGBT
8LfDAcVtrnRvnzsBNGhqoba+ZvDdTeei5JycugAMSA+BrTcFpMqbjNm0FetIq6cNbeT+oKDksGMp
JnzPGwr2B0w/ygOiL64EAS/J8QyxwGQ6ITIvD9W4dLsS/XwDXoAIykLCyTLNGPAwPIO91NDm9cTC
Jodzkuh3hIf+57ykwyfXY9wlRm6+m9FU804js9oRVLhPwIaLe450546Z2kA0n7i46FDjGNRjFKU9
7Hf1wzbXVVQ0NtjOyaYQxfqhxKTMxrCItBK9zjSc7JoPNKKfaF8POwqB8Odx7WFpNupLYY6Tb0A6
jVGo0aBS3+f1EvbaekS7EE0v/kMZVt9vmI5HBaKYkgWHq+I/skG+GsCjYtilVay+YPqC6kLODXLf
NYG9Q41acNkBsaP2vDLBW2vcOO1SErEt62UMFINZ5uh2E2ieZrGMVr4PZcUPJmq3nwPBfj8GUHto
MhtCFhO+nSzMggQOOHuB4H5voX+ndtRPSJIQU9CK0J1ujkI1zTcacPMPDBr1kMMDRu7LIbKk8KVJ
3NmtW/+qHP43cqb6/s+UFIlW9dmAtoYgCqxsgMx/vk9q3n+lEv2KKhXjEVZd8KpcGG+P2Goo9i59
epCUVEffhhR2uMWazMm4b9da1bsqAYM0q1HWgB7NxLdAlBE7znNk1FHHMSqAAFq5F9fkEkpifVfR
+ikoGcVcBvMm8Cp7SEJk1ocVrjVNnpiG02EGqGr7NG94uChA5zGbYo7xwxyq7ScszdrlgW4leSJN
qL8S1KrPcZKMX/qgFy6rElEFwJ02wZbVl/iD0Xe7G3GftAUZV3fA0GZ8WUhnD0PcY7oABzb8GCDb
bvvVv7KZhtWdkRh5ZWM9+RsNMMd3io/8FLUeE18mI3OeV0T7ol5hhIOMEsN9dNDxGW083/dIgC1A
fn8GAWo1W/RdNrixIeXbuN9Inqz8YdZa7idOaHBQDcTL16D2/yybndjOqHAum2zkgh2n2SYb8rU0
6N7GpPpehq5LD3LGA/dGB08o9TeUpF6jAWGXVl0iUblDLdZ/lZuuEWBTh8G0TWb97Ot4PIZjU72i
PW2fcZ3I7z0PMRHFnK36BSEe1AVj0rRRXmNc+GCmjhQOhTZ7xcjenzBqN0GWhNEMu/VohBdT0AKm
02blytWLkMQedTmiWceXYFmOYxNCdaBC1ZKNMwj3R+MpQh9kCGwh19H2x7GHYkyxOogKoqmd1pDl
HjnAK6kk68MMUWV1p+GT1XwOqjhcDhiEtk+sklY8Vz7AwFC7sP2qmhYbEkkxFIKWKZjImUKiLS4w
JqJ3bV2x5ibZ5tJ9w68Ip2PkE7lhLkMA1SBx2YovydStP7tEdXnQ80buSrNgypRWpEzv0YmhXZ5O
jn7tto20rwatI3NM+2ari8BvmB3jSJvlgLoJ/Rh0yGt5n7IW9wmqToz+08pDuz3rN+zGRwAt3GsM
xwXABNGkZe4DWPp7eK8rtB0lHfe9c/L/GE8XG6DjFmzRX0KZruB2Qg2Gh1FpTgqN8r3dLrdQleCq
/eD3v4P5uhawomXblxd5hf9D/daRjXNLp+fQM5L9FWTtWsLK6XiZLZo5JxMBZHf2AD0QtDEAJ+r+
7gtcy1gZRFKBAsycfABG2OUVoPHzkd3vO5/3WpWqZnYNNMMCsaZ+QGAbs/8BqXmBCf8XHNm1dSOy
vzpFvQMcWQwFPWqrbkIMW8MDrSKjQZpbK2RzCWqQLqoZ/zuEIru86n9A4Um9IuVfhQZuFppri+F9
nrQf+UO+t6GusbPhCHBYY+QJgYHnQKC94s55nGBI+ncAVHaFveMo8SgFY+4Euij/BAUzv4MicfQ7
KNOPzMTee4erI435wBxhlAgaL8TgMyT6r5wO8f8iB/Herro61vDEuYzbEhwKhkL3hQdzwz6FwWY+
4Ki+A7S8VpSiVsMifEjCM4HxaHQkmLrqEGAvjxqpg2WHh8eN3wBG/Pcz/s6CXds4ok+OAjYB1B65
04O/8MXc1jz9D8S69/7AFa2ULIGLGQ+CG+ah/LGwqkMOad8gFez+8hWukLWQApMtj1sg+THoMHAy
qbt8li69XRvTfv73ZXrnq1/7ODLk5FIZ2Z5ouvKTGFuk0St3ifvgaLz31a8OtlSY9/GJoaMVBxnD
583JIgGUsWiII4r8HYPjWmrKICG2fgV43YY90CwRB7zy0S/oxSXFNqIy+QjH/t5Hvzrp0mm4IKza
nAiuSeRW3SsUK3AMPyT0vfc9rs65maJ4rUKJ4FpuuH4vXBqto1///rHfe/qrI445cxXaoMM9BRQ+
qlqIKq/rj2b4kCsYXn7Tf4ke1xJTlqnIsrKbET3kdxnXDyz+LDX5DRjBM3Cer9JWR5i8/dhg3fpX
73StOMVnGUJfHLSLOjVzcWEAa+ASjzNumw+O4Tuf5FptSrkQANFJz+DglUhBaKLQtq4kocd/f4P3
fv/VMSdlyzGADC86g27ngvHN0O6DsPrOB6eXf/+PsIoJSxnaoYnOfhT0EV6Hw3wmGPKgSTzF6Cj9
+wu8c8avRZwErbpqbSJ6VlVI9gA9yRiTL7oM66fJ9gZa/wkx/Ue8vPfe6Sqaw04v7iikAs8+AiVA
SVN9KpEeDlM5/5VgjKBXh9yWNcRDpgGbmJZR7nEas6qd3v59sS5ia//thFwdcI6yNujjejq5dIDc
xFqMVPyUQfS0pPLI4BKIFs+p/VtbCkGvzjzwKn70zEynJW1bzEFZnwftR8IH72zda20noCjLLR39
dBoF6McWzbWiVR9S79+7Ta7VnFzlmoUntTth6IQ+uWl+YtT7fFksV6kZXVH9BcjIYyK6Qzf8ZfF0
LfDEBhcBqUbR3BLtBDY+BFMAM/jI9ugdKmB4ddjRU0q7oFzxSttyXzoIqckOmYNN7B2qUnhEfsj/
fCeR/6Ow+x9nX6+9a2WM97hoBzlwoCFe4HZ6tjcXU7wVdU/ig9d/39Tv7YPLv//H3+KYZpOgD6cT
q/2LBbekmPxfCpKLa/0mDIfrJKo7dxIr1FioG97aCLyCf3/yd26TPzJf//HkkvAyAIjbnVQCOzjg
ifJyDGW+lh/yMd/7C1cHXrIpTYPp/3H2Jc2R6lq3v4gI0UjANFs7s1xVx9WeMyHqXOelESCEAAG/
/lvUewNbZSU3mHiQEZZQs6WtvddeS04fArK4DAUYuaYe/EFhgWjK/UFYDuDf9vNqEEThvJI1yFNl
DGrCKKyQGK0wVUH/May2MoSYTE6scEoo/YboBYYYAXF2cANEMu8PwbKD/mBxAhhNAN6pLlXAvjK3
aPfIWW8kATAVGzlwc6wMfHXRWY4ijyj+7q/7PJb1NdmbhE6KwXci3H4lRMtQdp0AWyDyXcnHbWy5
EVm6frW+EqTQvZSTuqQlDw8iQap7caS2zbxhu7lyaiSByu6SZtDZQ+T9b2e9iN42OcZlHUHwkwUx
pFF7RBCkXybHRaQOwuRyxf2z7RvjrtZZ9P9nv4/yF4GzYp/5qw8wW+Om6S54nKTOcITGY/kBNEh/
Kx4HK/NumxrjYl404vpyRi4s8XGvZRrpvBRH21Yu1tDkbZJhXTfJhI2ZzuVXRZrpMWmq764bqk1+
EjKWb7clASJX6ahUFzIvwmoMmMZmWeIt+zI0aZvAPeSgpIbDt+jTfxjewXukF9TKsf/+yoamcGLL
4rBwWJnfIF0DeEdGPimRyI1fvqz4K3MFnJ7NS4j4KgQ2PzgBQcC+A9Qv+Hp/Zt7fOaEpnUgi8E8G
bPKvVSbafbXwxE8TqJrGKXvZ1oNhtgGSMWFbS/9KZhUUe5DGa7nnFCwFAChBaHUlOGBbBcN4p3JK
QWClvWvPAXUC2Ojv/6Gw19a4YbwRIDWkRvo2RTaYlI9ANqFQBdlOlDLcn6TfLIx/uvKhydvUskgO
3eAhQc2z7HlsJN8V4N9dlAtmlZUIKOcPZVVGe9SzSeSfcN/LQa8cH5bhmbxOlI9RyKGimQIurTp9
naOiyFF+hrD27f743ndVAaJ6u42jwWkdlYWYQOqG5WNJnZfWb77TfGZ71Nb9rHxvha39ff8ljJYv
eGUwQwmtKgEEItATfUT2WVeXuw5pnUdS0Q8EgIqVObMYTmQ43ylpOetdtweqYkETyrq8lJH7DTKw
0+n+nNlWxTD9YEgGd/RK9ICbotn34J0+ACC+jeksjJZuX00U+MG7aUSBS7prU1Qy5UCZHEnrbsuL
hKZKIooPgdjvAnx92o7fZNZPh67o1+bGNvuGtQMOCVbIkaL1uOqfsgwlLkRMH0fEb47bZt8w+QLa
UTqNQQWxg4aR3x4l6oK7Z1QeoZh95eKwDcK4tSsHqYm8AIBpxwP2SF3kB6GtUh5Hz3O2Xasm51On
OjDhyA5dJCC2eyhmIr/IEnV39yfJMgJTLLEOUABNkJ3IQBI2BBD9ccDL7zn0NruAL93vw2IGJvNT
GTlzhIKgMNt1bvdz5Mp5ylKghLa1bphxL4a2c4IWrSNU89IXDj37aR1tnJ9l3l7ZmADgF6ixCK0D
Rx/u6gwOgqo4IAgpHhHuxhkyLDnRyLKh2ga1AXQsxw9Oz+hnf4YY7bYpMi5wlVbA9oRNhEG4gJNF
QPjtqowCl7Gtfe/tJEV91EZa+B42kRrYMZsiuVtKY1cuBNv+MQx5qn1UkaCSGNCvDNwERPOvCFtu
kqV3w9Cw4VhJFL2SEB/v194vwFOqA3Sw1oheLfZlkj1xisrpqm3w7YGEwmNKwF+Vp+3jcqGteB6W
6TEpnkYkAhvgl7F5mnYGdN2FIFIyA424aXFNkidEp0gu/eUACme4lXkSgZUYlDQrX2+bINN8SSuc
LnWTl4xXKLhAgd6uhFj6DuKFamMXpg33CoJ/Pk1eygmMc6GbFKdwEsU5AJB+m4Uxw4B9CRh03xNY
mKfKz43vU1RyjMWKp2JbYcN+ZT6BcddrsYl8En2oyh41VbMTr0yPxbNjhvX6oIxERU2P1hd/taLq
KVXBtXcQtdBzfa6Yu+l1HjLDjtNu7uMu/X1Sg1ocuKgxOzMFWPz9jWrbSYYhg3a/JJxMuMo8cIZ9
IEWJGpUwEyeq1sjjLV2Y1E+R1zkur3sNwjNcBn0S/ENQiLObVbdNPD40mZ/CoBiiaCn43DGBjQoY
IUdVZtI0z/cnybKVTPKnVIcQig9I8gLiia+6QMELin2rTXqOITVsuebDTHOAJHEPOPCxSAo43c5D
ff2aS7o09M4bixqWDGLfbhB1E4DZOn8Q2bSr+vo7gcZBKb0f9yfI1oVhyVEaatAYZhgD0PPy0Kfx
Z7B9db+AXPWOWjp0E7VdaFJABWqIwP4yoR/iZ/yA6Ak5AjWwpjxvW2fDqEFB4OpALkeGagERmRzW
H5uF6ef+LNmaN0xZLllvihzbxQM8e9pDiC/7G1WROlk5k2ztG7bsTQCpq6bE55cFDKxudHnkPaAC
9z/fYscmqAxoQgXAzBQgVtWyzwAK8m8Vbzr/CCDslG877kxcWZ7Ax0XthL7oKVC/OHiV1L5V9bSy
UW1jCN86XTwDR1OkUNGTg6brg1b9T0/nzsmh2ygMQxNYxosOCYS58lDBhbJgoGCnvQNOnhUAkO3z
DVOGmCLLSoQqfhNTRgJZr4T2H/0RDGHb1njZWq889yhuxqHGC/yCsAiQujP0PoC2Bkl9wbLpy/0+
LNs08N/2gcVMYlRwDJcKoFDQHIWo7gdT3LbGDRMWvPNZW0/DJU3YM6gACGI7a1pyttk37DfqM+Q+
ijE5qcYH81ZTRuecFM+0AKH5/a+3nKOmoOGEWtCsdz30kOsT5As/SISbPYpYRUaf73exhJ7euQ1M
DJlgw+z4CiVWAInnD63HP7G0+VBXw3GhhZBteGrnbXmR0ASQUZC/ScfL0ZcrimPbRV9RQHO6Pw7L
LjLlCcMK1FKQ3YOcY4oypUNcguZL8nHlUrYstb8s0Gs7YCCeSsAwhkJoltc7VEw/MHgtO+qv6aIu
J85762Cact+puYNMQ4Z6aRTSBMODQ8qT5PwZRHCPhaLH+/NkG4lh0Yo2hdcJjZE4I7KytADBHpcB
24MIY5vwATi33s5WXdVDE2jhvEzRUl7eQGWhc+QaENg2AsOkZdV4ImjnRbizmskxqbU6Z4NynjXo
fu5Pkm0zGZYNDKJfjSh5x2I0lBxpPCA9mFXeym6y2ZxxMVelqjPijWheusAPeOD9zfO/UpI9oFCV
gjoRxd3gidg0FhM/1su25GnnobPUY8E3oBWmE2p21wilLfvWBIvhusxBcTU4L8E4OjtQN/Yn4KPk
Waf6G8la77OLt9z9kdi6Mi5rCnFTSuYYC4/6GPLtNz9/l2bjAaWt3n4YpAB5im5WDMXWm2HyPoMu
zlQu+rDzVDwEU/pPxjgYZ4rn0QNTGWm2xSZNQFmWDp3WQvJ0RwS5QRppACJ8a9jQBJKRqRoz/EHr
HWhw9/GcNHs3WHvKWe4nzzB0ViZB2FEng9wjAylZVwHGF2QQFUIiQEKTgaN26f7aWyzSBJCB+iAI
QMqZ3tIe+r4Zx2kFtigHWcBt7RsWn48qklwF7oVnxSfpgYAb+jlrkoyWE8sEjIFZxVdtkWY3ROGS
c9NXBdJbETvFUofbrNyEjeUE5T9gDx0uWkfqkkTZ/LHRyADenx3LAEzUWOIEDso6xuwGyqZhD7YX
epgaKLa0dE32xHIk/gERk6T3/QknFVJ89Edd+PtEDB9nf/gVy/BrR+vvbhXc7o/GspdMwNgcekug
hqU3UMjIR5y4+Rfh19mKQ2VrfZnDV64CGNiaBOWnsGDZ5ESm4IhJ5ybezYkTs23henfp+1UfYKtl
oJYZyAXV2VfdgWZ1RMnlNlMwwWFwzwbVpNME5cB53gdlh1gQQ9By2+R7bz9dDjICxzHC2sgK9Gcd
xvkXJ0U59/3WbRvVMOOoDB2wTHkgvEOyuvwATjCgHEXoo4DZZQvhzLZujAu8L8CpmQV1cVMQP93n
mp8SGqMEeHQ3BtRNZBgpYp2Kuqtv/08jCSxaR1TS1of732/ZoyY0jIBqFK5mX9xkC2Uq1Iwjma9Q
Ob+tdeOejlwCAkyf1DewUZSoY/Wnv4B0q1ccfcsSm+AwlYFkyyuEe6lI6h2W2FUCVeJR92thGcul
ZkLDPO7rtksjfuvmJNq1CNJcWxZcWeIOn2OQFK9FKW0DMYyYgRCpCSR3L6nCJkKxKnQcZ1Dgt3oN
Q2rrwbieA1dqRMcccum9qT6ixH1+SH3/QmNQbdxfalsPhjU7YgAfRliWN1EkT10MrlcQtf0X0iLV
8X4Htp1qGPTEQD0D+kxxw6NF/Kq6yZfncEKB/Ur7tgEYlgwKpYim0Ea+VQlEIHIBO0P9YgLiEVlt
cvBQJ/P2xAMvNogsRwW+TiHO89gmx/8hq/H7TfXnu5GZiDHulq03s2C8CACexckXSNAXu9IPUD61
SznqBy7g09XzM4oWQCez08PCZumDsLwFYa6bg8346Kad4hSkRFFT4Z/yPIXuzwAye/lr6Hkzf6TI
nyNbjlJwAD5ZRX6m4D1AWXlZUb85QOa6cv7OZ3BaeX3pPBdE1vwnuN86F1U9cAezs8fBYQtcDZjW
aAQqZDemZFdBD6j5ulDc9PGuajtQhnZtHLorwbH3tw7gZ2/nfeqnsYzn1r3kVfnMRqC1Va2/bdmW
zAS7gfF4jMWk+E05MRgrgiEABVlRZCxbiVu9vy9ZvPz+6obv80KBB0bUt7zs6T6PXe8z2MqnXScU
XdmXti6M8wcU5BAid2oXEhY9O04+XXiq3KB5wubYmPhksXEE0Q4c6OlEhtsc0QSk8cl3kFDmK6eP
bYWN0we8oQMTFMRifa/BMws8Yz2iHO7+Etumxzh5Fjp9Ug+V+ztNIn1UdjEw8xVhsfbk+O2bv2e6
xtnjgyOPVOCmAcMmNtFfMo8/k2wkp6LsnmSaA/8JYzn4EjweA23A8yfn9BHkCDPo4LJPdYXxksEB
NS6IRdySHfyBPqtymC4uhSDzplkwMXEgZZ0jbMThNkIqZ9eM4Dn2siGFUkCWryATLBNtguIS5reD
cPrqFqBeANwXbFcQqEqHPsLZ2wZhnASjO41tA4W9W+lXKfjicfY4c8YugwrXunjfaWAmDi6qoDng
lELc+qEcrzStr9TxomsI9iwIVQAOcX8klh0fGcdCBKxdKFJ4zwgZfE6WZyq4rrdFikB98fbMAadL
A/2UYbiBoAL1M7SCmry3UXCVmUi4oO2CYYhJfwOjTbMPOhQyFkUNusFo23lmCh+CfkM6JEr6W+Nr
HwiF8WMJGdD9VPfb3vEsMo6EpApATi49OLYoJP7m1KH3I64ynP9OUALMdH+J3487scg4FSKOkm2I
xogbT5A6ZQmEIbOpYhfktEEbxrov8Qgqtft9WbaTiYsLnKgnqSur2xi00bUB9o7s4WJBtGFb+8tr
/9UtlgwppR5ERm7tBJVOsCVm43/movFXaqQsJ4eJiSNt7BfQX6lvo+tfsywpT3Udv2Qe7sn732/r
YLH2V98feKIGBLisbzxPXoIY4mZsAAn31lAEMxUR84EEULBW1a2IaH2m4Id4TAfoYdz/fNvyGgbt
QpWEQ8CruoGMKARR51AfR6iiHO63vviv71xfoXG1qwRKDmB6nC4R0bi8GmDnga+sWlC+Fc9gD3wc
5q/gi1552dvGYt71GcqP+7prbzmItXdNnv9TK//r/ZHY2jbsWpGQg6kBy0zr+jn0+UvEwpf7Tdt2
kGHNeeRDKh5EercQgh2/gaGsUu65HFbLHy09mOA4RDWQImzz9lZBvgDc40hhD20OivLp1/0hWK42
ExqXCtlOcAjbGxnyT1kfPFPdfQSD6A+HblPKYyY8LooEVHlyT978ECriHsiJ8NagG+81UwARCVTI
Ooxzf/Ncz/vBeDz9NaeT/HJ/emzzv/z+6owYUQ8axCmVt3zQ+QHset/jMIBoVZKuwVAshmbi4oCV
cusGt8HNyZwH3HE/y1I9wHd56lX/MFPxMvrd/4DPsliDqYs4z03DpgSaXDwsxk9zQ2K6k7lushXH
2ta+YckMXEejmHp5E7Fqjgr35567TrRyZNtaN2wZvL/NHLWpwDkBhsIA+5SD4h0lMRu/3jBoaAeA
1y0p6pvAVeOBpmxHBTjB7u8ly8eb0DgJ9VKIWHTTJS8XrZ3c+S5bUI3eb9yyUU1UHIjA5gKJwPo2
gyQYCiwOand0+R8E3YOVHmyfb/jZnaoFh9iVvI28Ew/JzJ9baDVsuwBMXFy6yAEIOeBFPKIaoY/j
+uwUUBu6Pzm2TzesGA/IkYB8TN6gF1f/OxZ1XO78HoH1bc0v3b46JHTBClK0bX2DwMW3Piv7q3IL
Z1ugw0TBTVBLCn1v7G6o6fZ2Yc/FOe5aZ+PMeG8/HbqfXTplobxNLr3pLoDS2xqAxuLqUsNWpSOn
EIKK8gZm6b/7oLksKXBFhr9C0XzmTr6yc2zdGCZLQPvf4R6WN9Amp3uWBT942f0krAWenA9/Qdzr
uGmVTUScnHs6DtB1yneg532BviIoLJtBg91xW/uGOx1liFQ6oEU+cR+0qBHtyMnPwQC4rXXDer2q
7eNwCpsbQtHk2qqyehJZ4B62tW640mMuiaY9LW/wohu1G1gP/SdSdNuAdswkWet5CFkFyHjcIgVC
xKeKaKau0F7hf237fsOCkxnSlI1IwhMIUtWRiaw/r5N+WHaoCYHTbB5G5U7eldVgEcrLUwIOjpy3
/7LQ3TeanLeNwTDlwi0FtIAcdSvzENztOkad9F5MCznutg4Mg44CyIqJWkItaQpuvAtfEFleS0ta
qEuYCYYT4TDMHsXX00H803mU/MuLEIpiHWoBI0rnawGxljNzfg1a8JNfpP9sGpSJkHPLETIuFA5e
HDreKYGM0mPf9t/uN25xrk1InKDQu4grxm+5APhxBM3wDiR6YOJJySc3LtY4Uix3v4mOW0RIBx7m
uN4qEUD5L7hJKGocwEvvrSy9rQfDvh0IzY4dlAJvFVQ2i30IWs9LPLtOtwuLpl/Je1vqg1Fv8vYy
KqaZ1n4aoER3gOCjc27qVkXfxj4S7Cewqg0/DT0eivOPRpbQN9shKpd4JfycpgWXctqECBI/jw5o
1deopmzjNs4Fb0w55EeQCYBsGoO6UPxEol7tnWHtYLPtEP/tkMGgD358SMHcOChaom+hAkA22Ydg
Ich/pily6Amfav31/na0jcY4IaSjA+DSxHRJFJigUtBzQ5oPXE2s/n6/g2Va3gka+OYJMY3Mh5gK
XnqkdPdFPqRHF5Rv9xu3TZVx0VfglVgUxBTS8r678DiDZPMAbP3ID1wKlxy6OPX+vd+XZSAmrC5C
mKaORxx1kgD6JIsM20tsTC+ZoLoaEiwq9ofu5rSdAtMHNKGqE3QhlHPc9vXGXS8rWXiTW2OdG+C6
daK/MdAfrxwFltvMM44C5ACjsWTQL9UTe5zcai/cAdcm+yqz8PMImaWVfiyb1UTOAZLr0gacl6dF
NuEE5tRuTwIQpDdj9nJ/mmw9LIv/ym1HAYifpILGp0roj9IFRZJSxdd6LNae9rZdZBj3BKzBEMvB
Bbm6+K5mVGlsf02amDmUl+AQDPH1adNF58pV6iOtVuP5tk83LJkDljyJMZquYFxrP8CrFs9ITqoV
V8ViyiZkjjus0N04xyfe1A3kO3IfnnuQAdM9VkCY9mtHhmWvmri5SsR43NBuAmVMl0Dzy9PdJx0H
2Q+FpK/cTf4EUYXMK6b/3N9RlnGZSDqWRJNMelC2ppBSuFYsg1BUUzjJP6QafNDvs2Zl61qWxwTU
SUFAYJL67tXDUyRhet7XHXQL7o/C1rhh4Yq5AQgHuuAaKcfdwZX/nrTh521tL7b4yuaYHiFxOrnJ
aSKu9wCm8OIMqZJf9xu3GLQJnONpTvKsYs0lGOoeySd/dq66bqGz5ZdhdbvfiW12TKOGIPUYI691
4rMLOfccWS5oHa3NvW0I3tv5mZTu3QYIOqjPVlBJdel1gmN3An/787bPNww7gRyDTlST5GC3g5OF
SGwxFD9GSXu1xhVkswLzos7zoKmHnlwrqaFXQYv8iFTssChXJTt/hAr4pqGYKDrQtiV+2XnRKWpB
HSLnsj/RLF570lpWwkTRgYLfDf02ma6i8P6bp6D2ICw4liPAM/c/39bBcmi9MgUIP3ZJKAvIwCNi
uoek2rNO4Ftu9sZMLF3u+A0cySq4Jq2jz96AqvS0XYP02r5++f3V1zcdxOT7wo8gnB6OKHWoIdNZ
1iDlYsPWfDhZTPBVH44CT2nZQL1lB7bwz4PmKPYFa9/K/Fu2KTEMOYEgH8gAZHqudPQ5HYAkhSMT
BcURYmqn+0tsOSuIYc0oFG+h8NM5pyhHNTqkS1vIZsU+RNe2tW8Yc4C3DlQl2/6DhODVAbrSzwA+
rzlglsuTGGacpE7eIG7af4BoevPEBPDmXrlsJBQYpCB9hBpouJHOkJowOuLlSZxlE4rfshJ+0ggw
FxBk7b9b5omaMDpCOw65ogatA5kfPfpgvNmPfbrG2f2+LVATixaBAQjSHBUU7fJxOkEwGDppXkc/
gg1CHbeNwLiTvbIp/K4N/CvzFI7uEVox9bz2ILF9v2HLLE/6rqhIcoLwQsefWCD79hjpunQ/klFD
TfL+GGzdGOYcJBMlIYSkLjKTEEgCAEhH6a4JmpX4wfuZNKgkvz0uWJJkKdRNsMpaNtBMcYFtD7rp
V1+0/2odPC8T1oAYAuigldjzb2f7zwcvjQ0DB04Huh5NOl+9BGq9QFcW7dBBmi6B5KST5JDhjlIf
SncQ7Zn+U6kZwnOqn8C7LiiF0Bv0zErypXchdHTzk5DS41B24/SJxO4sXuBnNBLKzIuLLJoORAHV
HNcJKO2lHA9lqbPyaWjZsI18gsbGaVI5ErEXniV4cWEHMyi7H2A0awwdttU3jhMBaUTfm8P83BMp
EJ/swwBl2QfQw7slcMVglvnv/W32/qFLTVBbAvVASAM5zqkX4VeVssdFDOV+0+8fidQEswGTR90I
qj/nCOIzRwVxHMRxQ3HQBYCJVYtHki/mteps2zgM/yD18Xxg0LQ7ya5kZ0iEia9xKfUmP5CakLbc
TSI6prFzmgRUBasY14azSspvWWsTyBbEXe71muLeG6D25IXi79/8ulKt5ZZsc2McJbqdG6gGYY2r
vKMHWeD9GKTBSn2obZWNcwSqal3WzaFzWuo3Ef/7kOoA5evl34lTHcZiWDk8bJNknB0yg4zl6MI5
IMBs74OcfWBLrnmhPrq/W22TZNhz7owR9JKz+gq3YzrwClyvCWI09xu3fb1hzrxVBGerdk6qS150
HbtQdvT/ga7ttmwDNdFrESMQpx1CKGQqCGwnGt4r0ForV4Xl601ON91OaeOmlXNKOALzfBj/Sp0Z
2YZRrCC8LXNvgtc0BHpRahJX12Th8QkcyPBWPV97OthaN7yBSNEBVD6yukYCWNooBZd8OhVf76/s
0sg7d9ofqDXuOKUPta2T9sdvS2iMOBEYmulh0b6434Xt+5ffXzn2eZh60k9Dfu59cL3uOKNx/q2h
XAcbp98wYR1lIEPTuroSqBbuiKqD3VLls+3rDcPloUcAchmqK3RsxJnkHTlmKBLb1rhhtD2S/JEk
DYTncpRw/Zu2FJK5qbMp20VNJrcoa10fQq3VNWiL4iM0ip1HikLow6ZvN8FqkkZKVSFUeWUMnt2g
KtsP7jSkmxDA1ESqoSyvmCPfr64M1Wz73kVMfkJx5NElq1lIy7FgItUCleiJjn59Vi62TRVCyEJD
MbaDqPHu/hRZfFQTraapanLUuC0Xl/gOMqD0AeiOCOLskDIAAjncuVmoHvyexXu3bdeKQSw3GlvG
+8reoHZOOzWMAk9d90xwm0FN87SIgDhwjxxAMu4PzmLWJpRNlHOiCzGLM8qU2b4i83TEObiS/rE1
bph0IlJShy6KrKC3+aVvPL1v2bgWC7A1bpg0pK+RhxtdKKBPCOVFbvgC4dlt8CBqkrqRFMfb5M3V
tRKT2E9QWj/6bvRyf85tW9a4hz2R5o6jYdF5kotdz3D/eqEf7igqZA+bujBxa0pDA8kLIwG+GMQA
Ut40kH/sv4DoeK1IxLI/TfAaq7OyZFMszgzMKCSAKUB0dME/BlwfMr0tPUlNZjeQZYDvoxLzperg
ECUZzg2STNueHSaCrZIQQZceny8qYM+izrudk6yycVn2p8nqxhFFmvGwbc66T54gGSx2freR0AWC
ssbp4GU06+BInFkGrY1F7SGbV6Octi83zFb1LRi/Qf34qGPUwfYTiBFKztYKmCy+CjXsllUdBFSj
OH9MouaDxNu+H+rvvIke3FBuI03Eu/zt9ER1PXLX1c0ZGrLf9QhPV8zQbA3zbaJAKAN42wGntUuq
NMDilsUnsmTk2807x0StQXw4ASw0llevUf2JkwbSs3L4cv9ksEy/yd9WQY47n4qwveieiPSc5Are
XJKpStePbZ32qn10aNP1K8w6lr1kioSyeJhFBzjGpefj5D3grIsQBuPcd4/3x2PrYBnnq3sSQEI4
v2PYIIJT9zvCIDMLVOHXbY0bl/AEesQknz3soxlcOnzG4bAVY09NPVCo+UaSyaq96hEiTBPhz9VS
y7Ltyw0bDuIQTqJD5FXEUXBKUzf93npDuXKx2zaRacPai8rGmdur0HBQJoIHH8oxY1Lt4+Vdv20I
hhEHKcSoxxY65xxO+7kaIbZUVd1anbnl/jLBazziCcqQm/xxOSIWnnPFvuZl+zil/q0la/FTy+40
oWqpT1Hq0LbtVU3YQJBuTj813SqFtMWR+AOrNouCDm3W4lWDWnmOCr5qqUFFFPXn/SWwdbBM3ivj
CoYOuxTps2vQOR58d56yM2mz9CXLxnIl5GHrwzDgoAP7L+6Z/DGYk/QgouzTQh8hWfF8fwyWhTYR
alFQ1n2cj/AgBvWkAYrbaeJfQIV0HKr4qUvXYkO2pV5+fzVXUxB6KVJS7TUJJDvqoEs+dSWA/SsG
bZsmw6C9NgQhUty3VxKIz+CZ7HZqjL8PGeII9+fJ9v2GTeehFyV5XLdXGcFZr1ET1cbFfN7WuGHL
ohcqHBMfZ90AKChPAAMGkUfhriGcbB9v3MdIhdN28At15YXT1DvmZfmpmyXAjpu+3wSXQVio1zzp
50sukC6SYfkcTfm0Um9tOU1NcFkVQuzK7WBlZKTPiQ5BLkkfw/I/yMKvvWEtu8fU95R5wvOpc9ur
N4vvAinaDznFy9XXq9kui5mZGLOocd009mh77YFUQK1y/2VJnVyk70FUp44/IECy0bszYWZc5SMQ
bQMsWpEC+OJ2xx1k4Te/C0yONiZLl+lByTMTbdGd6zwN/juCEGstFmhbcMOWOehlekh/z5eJAjFC
/OFn33o/xBz/Zn3etmMNcwbaHnqknZ89Jr8ZhTpveByqdk2/3mJvnmHPkAzrALifs0ddhuU5DQJ9
8Ls1fLdtKxnGrHkz8lh72WM1+T8qCGTt4BI/qKr72ffYtDOPV8JTlo5MrFnaiQ6GkRVPyGh9T8Pg
Oo3krMfhG/hvN9fvId309mYA5S0otqJGnr2liKxi5NP6VrUNYfn91a2ThL5oJ9qqC2ce0zvQ00bO
Xo9Fd/RalqcfBRj8r6E3u2sS55aTxORqUw7XCndq/ihyJ5/3k5Z+cexnV30UE+m9vzbtXlPYM3F4
G1G/U2DiBlESEGjqc0PINgIgZG3fThrKLDoVNtp9XEoGfzvd/4NmusU0TLY2hcrQlkKwCBKkJULC
CXOaaZ8VebcSD7YtgGHYgRu1UwzaiUfQ3ciDp0KyYxkRh0hEa8Ittk1lWDfRA2lzotzHpCtecqog
KqHmcgbJcaP2tNYQsHfDoj3eX2vbgAxzZyJ2CmdQ3qMeFz9/gYP1GpyoRQACrvtdWNbEhJ1VFRT8
uO7cxyhzgvQZIlB1fM652ogaoibyrPI82UUSTEkRc/JrgiKIM52TbfXSQFy83a+S0QC04nn2yJZo
ZCCgbxw7a1lBy2VkQs5YlbhlUifsmtM5fcI7DpJeKQKRlVOzD12LkP22NViW/9VJRTpRgq6qzPDQ
clvyJNjEbnyCsvK3be0bRh0V3VwA59lcdBs/JRJcKTHYrQ7bGjdubIcX9UjGOXhsFapoD5MEJHIX
t1346377v7V438ng/QE7g/9E+hFLHDSAqEI8wQVLTaoOy8tUAASTh9C/4RB82eNE/xrQdtxFxL8O
JPRXntu2fWAYvepnr5jbeLrosIfyF0n2GnWYLPNvFDfW/WHa7NA09cIDA5iQ/mPU0eEvMCrR8cHh
Xuts8qQDE5I2MUhm1z7trl5bI6ylgL5C2e2UODIAi3M0+v1wLHQ8V9veBYGJUsMJPBcERZqXvAUk
g/nS24de8n3LbCFk89ZimBxbHShFr33qfuIZgoxUIIeyrfFlG7wyx0lkXq1B1nX1B+82RD3fcVF+
2da2Yeo943XcTi19hEAHWIhj1IH4MQJz91t/f6MGf0iDJsQZQLyVPoKNq4VoTRLFR2SZmqdCD5l8
3LpbAxOcNkFFgMeZRx+ZqsTDNGYef6g7QuLz/YG8bw2BiURzHS5dP4FA6A7h5OFjVtUd9NiKbfX5
wR/YMNKmybhkC0tNmvYbsg+V+GtwfNcRG/eQac5QA+UkTehVOm4kdh4oV6N9Ab9kmwhY8AcuDBom
RV/5zkNVFKj9gIDmbijil03TbyLDVF9MhLmgxtz9PmmTAGB0n2/LEASm3qdUXteUqddf+0Z/5CIv
fmaosPux7dMN4wXuU6dFDJHDXapzfujDVO3ceVvaNjChYOAE9FGvF9PHtHfSQ8IRUixJtfb4tex6
k9RMj5GSFSj2Hwj4C7pd0tD6l9cBHLttavy359osa+qyrsXUzLxFtdJCDzgLsg3hF5icZqRxpCrd
HM23ggTHEenzMy03OkmBSWgm4r7kiRTOA6gU54/goQ12iG+EK/A129Qb9spHgZnXbQqdRMRCgyWd
kZXQjrk/88vp/qcLE5joLzLpaGgTfDuJaxEcotafyD7hhTxlq0zhtj6Mp3QejVTppNTgG2kK/XPO
Q2AKotp5iqXYduuaMDAv5tqRM5jSkDMEHc5vWDtkarZl5oPQMF2RVG6UZD6aVzmcvGQWVyhNEggB
iBWs0+IevLcOxu0rwRYXwhdm16pyzxBP2k+CEnBuR09zCs+u6PqV7ICto2WbvXIhuN85NColfSCS
XheHMVoc1aG+ul19WHeDLPe9SWvWT4JD1SCWlzSGIpQ3nBZg2xTOn4pgo6cVGm/qyWdqmpoxRkBg
BIAI75Qs3TmO0qf7pmExvNDwrREekVJ1XF8RNW52uodZF9laCZ1tGQyrFgUoTlBqq6+SRydksVQB
WCpnX4MmempHgJQ2jcFEik00m1jc+eoMzp8RJYYoDNvsaplAsSnUoqMQSjgHlS7i3ZQjznTsZr5W
5WlZABMlNgUoK6Wpog+8LNrdBOTEfykCmNuuYxMhlrptCnGaUF5Eh9aVDq7Eh7d+f94ty2sCwbiE
XnWa19DDDrz4ARpyz2kC2uhFHzBUwaWLm3ylJ8vhamLB+naAMIlT6GtAms9gI40OXAM1kfFJruT6
bMtgXM7eNPwfZ9fWbKfKbH+RVYqK+jrvMytr57JXkp28WNmXDxEVURH1159hzssKCdMq32bNBxCa
hqYZPUYfQlFnuKqhfTtXCCyWTu3LSUe24mctPEg8L0FyV332nuhB3RdP6I1N1TU3lgev+h0BbQv/
nuaIiVDsURp+aPqBy7dhHLXtvhOaWr6cl3Usy6LFBMXxf0LE7FTgj32hkQ0KS7lctdtVDogWndsT
ySFhfSNhbfJPj5eqw7w2JkzUcz4m1RDfOPfG9Bh5yYc49bydBraxYBLEd2VFovjG5gXvh21B6ucq
wEPlvq+3Tua5jmPWUda9IYuooc2EFEtMEGk8bt2xgGw4WK4rXs8tTfjhh4oHqjcmeaBdRJ7awZ/a
DRM7zkobF8YHhcQHQT2TH6OoJYpRSErpkh/KFGISwbITORfFliODFw+KZaoUb6inY1RU83ezaPau
U/JzXJHruvHjHKzNQihTH/2updmncKw9svWY7lqoljenqfKAz2OoUqWg9Dmko/nwg8b7saldrVtO
bHrUyLcDozcK7fP82uR9cYXACt1S+HIsJRsfxissTS/k9MZixHM6wgZBu/pzsqBaZNcIbJAYX/Xi
lkBjGeFtUuglPIHLeUsb23Gg2ZAwRQvNRl7SH2Ej+OZGqHvTAXqrqur+BtPDkhy92V+2nr5/XFt/
Ew9Hll+bDFnGNAvozTRzVx8UqtiqwzSNFOoImSmaE7DWy4eybdP0MDMVR8PBlJE5ey0W+DVs0tl8
SLop+l+jYqJO+ErAjONlmr+qoPHFHzkqSL8yBEQhiFIXhQBpJvGfvB5qeRZtmeU3FMGUfxFO0+aj
34b0bwn6y+YSgTvrKxIn/I9cNcV0CHgQaigZkkG/98DS/5WaIRmPi8zn8qALGmYHAGX8/nlcCsnO
RgIwkx4obWhMDyxuCDspOgiOK2NbdFAUqYAyBhqeewBW3jCWqHg3D5kWIUqyjQbTOkUxcqLOaTnV
zUu0aJW9UD9FDsfUKuHHOlrS/kigfaawwKAue9Q9R54Hf+TVATx343tQ9uHvWvjhx0VAeuQ9ShwR
uTVKlPpFBWOY/hGJENChgOp8ejcvqC77mjRewk8AJYNHnzTTEB6TtJn+lhwUp6bh6ktRpKx4Y2pq
ICEcN111JLkHTrQR1Pv1sfZGrU9LWnCuoVZNxacqAeXYUadpQc6VXwTpMYnqaNgoTHG52/r/q2tO
LhbQgSSU3nJQ7L/PwWWTD5N408Zbom2uDtZ95FUHkJrTnZ/29MYx1mOPGIaeUtA1D1NpitM+j7Y2
7AiijF3QGXpbRQ1SNQ6ndqUg2de4tWHLACyFkaz0VQCFczQUKRdDw32RV2Tt1XkUalFOMb0JLV5M
Qll0SOLaP4VJ123F2I4d2wYDzoMH0p80obfIZ184Bwoz9qIteW+HeW0MoIhkseCw0Vfu0eoLryPv
mQCB+zXOlL+xRB3Hvg0EJFVRNmIxyc3Q7JYP62ZKsjgKDgX4EeO+Ut6++NSmrcvHsgE/qJ/chADP
TOoly1NDN1FirpmydmpZyXFKlzi5pSh+PfYdQG5c8vw8EKgAPV6qa6LoN4eBjQaEKl8GknR0EUXT
p9Qj5tybefC/+R0OuZUjfUIdzKUQYen//bhHx9oKLe9OVV4lFPHX/0/ZWtweFVssAK62La9GHjgz
YchiaAX7fngiESgxCqO20u8ue9h+PSI33OeMvfGNEeoQ0b77a84jfc5iaEI/nh5XH5Z7KygqS9YX
GAKlAENJmYOpAvdbwK12QdCj0ArH1KKGUo1dept75FQpXnXIOw9sccUGishhBBsbyHxd6HKYslvf
yX/8GWWjiUHFwePpcTW+ruNXZ8PsSRpPvY+LfxZIUxy4ikV8Et00DR/29bCGaa960DXjIU9Q2f8j
DDZF9NGjyE/ta9zyaD+naxy0pDeQW1f8qChq5Y4lAHAbD76O1WNDAYE3jLrY8/HxMvc+kzWZvcLo
QBG6M6ttYwFRiNFnEUS/rz8yR5ohlQpwzHDYn/S3RVu19rMKRCoG9R7QyAa3qTpIgi72mcBy4hRF
mNQExDzNbf+sM2R1sIUPp8eNu+bf8t5cQZqtbwLzVFf0m5za8TgzHG1hJ9iWKp/jbLOJ50Bg67d4
ucjufJ0dX5gPJpP5u5k1p7LYhK86/MyGAlINnbMEIo/3GteFA4Ua29EDp8A+G9gIQCTQGqIDqa86
WQmvGVpPKvl+lw1sYrkeV35vBJfJHbm78JBrqOTWDQ1OFehJN77fYWYb9CdZqUTRpgF4tItImaOm
eGIrr2WqSVReOi8at/RCXXZYv+DVbuRrqaDrjeV/4GCoPkCqQ75t8MiwkeNxDWTt9lXzPKwmZBxn
+QZi8T3Ac7W6MFQ5nMoEFZKPzeEagXUmmyVoVbZE6R1a6/T8o/QyI/RlX+O2M2dyQDGMVzyjAjx+
FkuefWjLZdgFz4l+kPy+mh0CmFlUZBV2Uz1AAp2gyOOUeFvMO66Jsc5hIpFywZ01uv8gyZUhZbex
oBsRsKNxG+G31urm2ZSF/DDT+L8IKoznCox2p13TbsP7OCpF0r7ro7tGCPHcyxRMlEMPZsp9zVtH
cDoRH6wQPz6ehF9Q4q+OTW36fc5rA/z8rJ1NXmQt8uKgEJ6rWh/mpCfnVun5sm8Altf2qPIfAZZp
sXuiC8gs1wek6z4/btzhszalHOJn0gFU3d5J3L6B7njwWaSzvo50haTu68LyWSY5ESAJau9gY/dP
SD5kB2rK7jhVCEkfd+E4xmyAn2E+GMuHqL33AahjtJ93J8ij5d+GuIuPQ1F7Hx/343IE60SuSTL3
KMRr70K1700ODscy3IxGXaawXFhI6MsyUrZ3uZKYSIU7h5DgfuuynUrIoQ3hM0OlRDKVDCqP0LzT
6+vWYMZdV4HQhuvJIJwThKDsjai85khjeUOCc98hH/4C18t00iWEwM9ApPkuFTqDMNnC9z1hhtm6
sF5tzr4IZjYI+FhEQNA0U/3n3G2W1Px+1QDb83PjNUiGvE4OWJ2ZT78Aqjb8b6zNUO7aP8NfIHu8
XAouAh97w6qpWYGAdSCbCRbXx1ve6/dhRZJeo3XZICuRV158bUdoq+3xqNCG6VFZxwClhzM/+FHw
PwZUyMcxqOlG9Pb7fQGu+PPMR0lAoQPtVfcVrSHAlZFj8bAufd7mm3DNj+W1rGZIqzSqu9dTbADS
wA21EF63YdvfZ1RCG6OnKslBdWD4M0cR50WNPT1zxIuHKKPtEViB4QTcXvw8ppsAUMd4fgHuJaVn
+BJVd1HJfwgQv+dsRHHwY2s77GHj9vJw0WaoWyymWg3xMdXYH1iDWr86G/4MNW44j/txDcJyZ0gE
UG9Z4HE6aqBZ1ZM8Tg66W6aNTN3vX1lCG8QHCt80qYjPn6ElH9+jPlm36/d5VPypJfM+jnynujzE
An5ewWwZK+mDvvGOMKB8lvkkP0FmguzDnYS2TGnu0RZVWmEFTsAwBZqy5W87s0Wt/PsDLbThfCYf
2hrER9VdTkt4N3VH3/Ms7l8IkVvE6S5DWw6OSiATtdyv7qnH3ymJG0dbBeSybxVZri29RYe0Cao7
6lPlW2hmiTcj24daCm1A31zRBalSo2/GR8JA6fgFyPmtkNqxbdh0bnWcldz31XilKPKDuPZdjNGT
CPQHCDDfvcE7VGKrMtthZBvRl5chHhwrrW/zoskXBXBitQYWxVfUZ3v/PTaEqw/LnXPVY4cdOw1s
grnkbTG8DE36Pqk2zwnHMrIp3lIGFSWoZYk78yd1oxVoFlSOIpfHn+9q3fJhPOONy2C88U6Hoj/V
ED+9jitB4L7WrQNagmUTVNaJvnOJ9Ec0qvZMAOnb2Tr5ef+RGZ1UF8+oSEQKsA7Bx7iNpXTNi+W8
OgtbNgyG4+4BGmVeYV5WUe/H0+I4an5hdmvb1ozTwO/zEtX5k4mzqsqBUJuAHzjqzhPSP7Kl2gzy
HEeCjeBDCVE/gC7RXNdQQzL6dmUJ7JP6fQdtnGHQfz4elmPObCwf51Ee0CzRN+KVzXCRIYAi18z4
mv31uAPHvNlgPpCwB20qfBicJtGnH89EFDri53mK/fuCMvR9C8uG9Wmaln6LyAacIFCuRJyhThmA
9ztbX3eSV/E8ouE+8pdc3/SkvQhAaXCuIpVWzBtmcOxINprP8KbHU/w03lXZAq6ee+N8Bs3udAt8
UII9toSrD8uxAWbNC0LL+f4j9hMKCVNAGf7tZb/zUmWD+pAqLXQfTuM1KgcPb/9TtTQnkCQGaqcZ
LA/vR0rqsanG2yzoN7VyoXY7OXVDG80n25yNfpoMyKeV5N2PwFsR9VyS3N8wgMPXbEifBjkg68pl
vOPuVh7MAA5CIJj5ztbXs/vVEpVFlwIOE+P7DSu+9R3ov9et4vHacX26lfTCk1OZhnE83X/A02eQ
Ax8TNYa7kKbhL9RuhJRpkQb6RoMAEsNSRcsB+FD2ed/HW87r50tjoqWob2m0fNdNNhwLXexckjaI
zyyiDausn+5CmL8IleYQZ9FG9bhj77SBe2xp6r5CAuHWeysQOihz7xD5c3UOW/Bhx8Oo6IZjOfYG
m+dNgeMiFlwAtp/k/ImxjP+RFv10CNVOCsjQpnmDMk3v1dBnuPMJdNXAu1+HASRj+0xshdazTqZU
he10V9P6IgTp2XPpIZ32uHWHHWwMn84E65H6G++6qj4qQpMDA7jpmk/qOYa+9wZ2xuFjNo4vj/EU
0XBvuVOQQZ4YqljOWdlupNwd4YSN48ujqYhiKD/c1IgqT0H0cR79d6C6uKY5ezeBSuPxVLkGsU7h
q11IFxxCgn01oTQatW4+i7DHqa3HM1fjliOzqq2ShbPgyecAHiQzPUCqesvIrsbX/199ucIraBAW
nr7VK3oNnNj+MR77v/dNi3X29mAWU9qPxjtrUOl2hSR5HjzFDKDojbd119eTn7+e4026SExs7mlb
L8uR+aWOT0htdhthnKt96+RFEcwQjNVs4L146WP19Em3ey8FNqKLgEImHnON04VBv4W1or/E3ubl
1eG9NqTLbyBbUfTE3P1Cqqvs5/QZhDhg/Qry8lSEmwIMjin6Bdc1JrxX/mhQgQxIuiaaHRK6Vb7l
2KBtLJfUTRI24IO/9xHzn8io+Vs94EbZLXtTQ6HlukQVOiCej8t9Cbknk5T+qTHz910OYEO5xBDk
ITBfeO7WKAJYoFwPoSHiP8e+CdotZQqXpW0XXjTkHMbB3FFw+44W6fu1xo3UzWfP35JlchnZcmRQ
naDMPBJYquOqr6aRB/STeIvWYY3VfgW8haHlxT4UR8oW3CdIAcZnEKFAexAb9ZRckI56WUh+XJJm
30ZtS4mavjPtrIy+p2Kq3gqJ/IExc7izdes8xlqSdW+K6a5bkKDgtU5cwImyhRJ3OIMN4vJD3nde
OA13mabZcaVSBHfBcIx58vJ4tbo6sGLpfgDEF/Vz/R11stV7VgnItXQVhX7BsMWk6FirNsmb8bpJ
zsZnz9Jj35hA1QFuINmt1Ym5Dlzpy+ORuLpZ/391qvWggtQB3ODug5LrLsuAfu6pTk+8BPa9lagC
2oiRst8vXRvcVUdhHhcxDiABvG/ypHS5/OG345QdkMcoq6ME15J3qNM6P8sk0+UHL5+Q5348Spe9
LMePqOi4ZMrc62atBhLBglL1+nOj6mbjduXqwfJ7FnKZQCsbD5wsql7SCVgO09TteRQ5KAwfj8Jl
K8v7SdgSYkbs8UbWzSnP9Z8S2sSXXqXPBe52GyNx7GA2GxxCvhy8GHK8ozBFvwWv0jgelrZTO5MA
NgQsAsncHEGB955TKHbVoWJgwN+6hzqm6FfkVw7semH6e92B2lEuY3H9EQdC9JI9L2BkfGwJh7Vt
CBguXVNI/BjWTpGxhK6c6M7CS8tTjMrpjS3S1Ufys2fKYi50vCz9nWejfEuK7P0cQNNsW+nC1YHl
+oJTlMNkBBiPXrNvOc2aazym1XGkAOQ/nieXOdauX+0uEfhWPAmesTu0zPg5Twd9qVuAJcCNGR4N
mfYhF0ObA06Vvswm3vdgkRm8Y1/36VmPfXXvWpAxPx6K4+i1meCEF6tEtXq41+lIjmpYqlMe4XSn
k16OSU/vherYOVv/etyhww9/kEu9mjvZJV4TZVV/j0JU/5GEfCF83CrycBnGDtfxAjEIvzF3tuqz
SFNXBxrBMIwH5hyPip33DcI653U0mJy0a0oL5Usn7oOEKmblFhjKMQobJ0aqsfWamegbR9rsmbRp
f0Otkz4HEJV+H+I6+PJ4FA7b24ixdJokF5men0w/H3Qjn1alSjaOnxqlj4EUH1EB9v5xVw6r2+xw
s/BIMcYDjuKBfUE2cD6GsbcTuWGDx/AysUyoLevvrBPNgUEU+TBmO+HhoW85O5cirHI5I0fdsOSi
5iS+Lt3e67cNHPNLP6xGxbFb+U1VHdSau+dricS+ebfOb8PzMudIHt9nGvV/5HGAt9eJx7d9rZOf
98G6bYNuMuvtJp1hVoWJb1bRqMetOzZy33JmUA5HfV2UmHgGSEhd4kUgb8GtPs3Fv497cK1Ky415
rnyvZMvylINOWiz+cphWGpLHjf/+84kNEpvlWCdjMWNyMP8xZJeq7lxXKNuqCnBvP+7j9wMgNlaM
xiQPdB5MP17L8hXS6AXe131tWwf1LIGU8FUx3kWLsCw1HQXVQvLPvsatQzo1IfdaQca7n+Aq0yXT
cp6Fv7WBuqbFclmWLx2bZ4Wp/1E6jULnAlKEW2qNrtbX/1+dYNj4I7/kar6bAmqNEApMDrMK/3s8
Mb/f+4nN54Y0JTJwcsXHE6PKI+FBeZ2b3jsqnw5fUIO6r+qF/IIY4yRgaWrQEbRTGOg0++QWTjsR
5ij8+XmSZCcZSK6wJLGvKWh0K/JlW7PJ5VqW3/ZznYA+qMG3g0yAntMxhCxUWmD1J022K7NIbMhY
DRAM6q9WQ0gZDCeSdNh5SuTAH9vZMQQbH0baum8QN8x3pZKXGsQyYLPMimPTb/LJ/v5mSmyQmGyn
AA97SOz2GftGIia/510T9CedVyk42SBkcANqOVlQMD0tqCTJwi0pe9fYLOf2I7Dx5qybrxov+Uff
pOFx9srxNMabNT0OH7SRY1Ez5F4nCMer31h844TVqJbHJD42jqt1y8NT32/KoVpmABCC/ASJ7WI4
h+lAlvPj9h1ObsPFpNdXqWiC+QruwHdpy28rAz0dwRw451sa4a4+yM8OOKcybkNPYYbyDABxFCZ9
TRG3fIjE+GHM8ePxUNbT4NfUHbHJ4BQBIW/TZ/OVt0lyiFr/+zyG3rOM6uZNW+La1cJDN/r6fbxK
UsvtBWTCsgz8IFdQM7xbSWfX9xyG1KBMovOqiTIMW+Xujq5sWJnug2D2QjpfeyXOxAveKejGrMzr
mscva8Hy0O3De+ON62dDRYaDEmCO52uewlvmcuCnrjQbU+ZwRRtWRlQv5gL6eSs+NA+PfR4O5FKz
pDtNAWvNxp3e4S82XxwLs7GHPpD3NkordoGq23+IxvdhE8kvoLJyWZYIerZvVYzXa5zlf4EOZYvo
0bF8E8vT8wYM2GCvCouDD+K2KH7hGph1re4rQnGZio3iGYcz2vRwJBZj3+oQGkQSj2xpHT/JIXri
Gi8ZXpBvZLhcnVgeTzoxd17vYY0qSH/w6ZOR5iTa+O22W7gMbZ3qMyjWpziWwVWF9BvluKYkIQAX
j7cS11q13FtGAQBZsguuad2gcsPnWQdiXrw/x8fYy4p9WF1iI8xojLCHSSAtOQQfSU1flnbL2xyr
yUaVRaWizaTC4daX0ykS4mV9bI6yv6us/pqQfXKYeHb/ecNABUfbyGnsbvWIN0llQK2zMug+NoIj
arDxZJAdCEwPLoCbqM2FQH62X+hHKsSFl7gE8PFDnTZP3jJe9nW3roVXsTTLa4+xviXAZM0AgK2g
v1ySowy9r/O0vFt32xY7b7LzQY7YiDMxDbpLc1neSIDKu5wX/yak3LqxOtyDWrdtmsxmCtsAW1Wb
hR/znCXvPPCYbPi3q3XLv7UGoXs01/Uz0JcfSJCMf2XVGP312BA/En6/OchtNVE25r1ou6J+ViK4
knhVDJ/wWvyjTCKFOaKifEl71EcgFdWdTDocJ93/Pc0TuU3j5mOyYw+w0WiCkMVLEBw9C5GwT4Rr
csybAHjctgk3ICGOLmw4GoromJ+z3Hsr6mE8KrPmuFNw1g9+Up4fT6ZjJ7Y55mYId9BM0uoZYqn9
AQXgSHK2HSRisNmz05Lk4IfZ15O1F7AkyzqaFOyZS/036Zf5K/KG86mp2bfJzPNGKsCxr9lANdXH
qHDwyhrjaU5KjGcd4z0gnVA8M0B38jBStk+6hdgUdFEcc11kmXjLgqV44TlqQM1iwlPR8n8fT5kj
tItX93q15YCndSpTb6qhs0bK59QHwRXqparw0lSGfmOjkh+6IYyfvMQft/I0rjVnbQyGaeTJolS8
rYuxvwqvLFEIX8cniIDuXdbW7sAG2ibNQNgzMpQ+cDzgWUsRXxwysvPphthQNuYhGVd4XDzXAgkt
MBzLY4+K+yuSLeUGT4nLc6wYgAyRMH4d43m4GtIrE8kdOSdk2LsyP7cNfXm8BBzm+AXYFre53/o5
rN+L7KLCpf+bFdGbuAS85HEPDo+xQW168qssC9rq2SfIfvDM02fAkPm6FwRHgKHC8NyUrU43jlHH
0WDD3OaymwIfTGTPdTgBdUylAB/ZGHQ0vT4ej8MuNj8d7VmKr6bimfHZwy0Vz7I1zUhx7CqZvQn9
INjK3blmbrXZK/eMpi5berjKMygD0Aug5mx66fHaBhLBsAyfA594ZBf0kETWVpDKMlNsyEFQyAn0
AMDwEx6rQHx8PGeuVWY5varFFAwlR22eiBHPKolymFRO39tup0AGiSynn8qKospT1DdQyN/HXk4I
B5OtF23X91vBfj2lCQhMGsyOCeR7IlqGTFv0sY02T3vXsrW8nbO4gihGDMoghqpVIBnGY1j7W+Be
x5q1AXAi6YOiAlXETXTFt1WyUBbjRQwjhKK3qrYcA7Cxb33HmPDqpIWJizz4rufRo6d2SMS+py1i
49+grpLkcxpWNzrSb0Ek24Moi0+P16drftb/X3kanyaQBoGE4kZ8fSZ0vImSv0ub9CZJenvcRbBa
8jdR5S/4N5znkuCcfSugvgeiZpCl8fZtHpfigLh/OnQooit091yCcgz42S0iA8fStfnMyNK0IRtW
5lEOaeeXlZBHtm3yMSPRf49H5rK85dxp2QICU6rqNldmva+AiLet9tH7ExsPByoeidfADJ+PgLu8
I9DKbgvGsO/TLb8GQDMZvfLH5OQLfwtR2Pja+PuYMIjNZMb4UugJWj0gfaWoTdZQLAGIDNIZxaTM
RtTrmHwbCAfxV9w/oLeI+VFQovpxQwiwinbNjy11KqqgKKG6htbpsKL4BPjFt6v1HEvTBsCldV9M
qU+wZTDAxA4A9CxHycf+2JpNJTCHZ9s6p37gdXUDCR3cqkn10Wikmsr4pQS4sqy2sEIuG6zje7V7
QFJnMMIrMI5aLPMBESHOzk3guGuW1l5ftd6LjhQE+x1G0PbmkFY4/6P1gQSa81uKda4+LBeuIZGy
oGALfVAqwLKx5P+CZTY/6Syml31LyTqfVe9xXjGFLsSSxE+ohaX3FgCYfVGZjWlDCcOIuvbMu0ZN
9cIJOaZJ/lmK+N4CRPd4BK5Jso7ovpRVl5oKI+hr4BN4w8Yz2NTiU5nO+WlXHza6LeqzMB7aqIEh
WJ78UxdRqK6Q04zNCfzERh33dWMl2klPuyahBYaSU+x7fab/SkH/+0cM1O7GxuSYLZvmrApa2XkV
9y9BEd/CUR871ZyCYgus5fA5m+KsCk2uIfvqXxTtb6RHYsxLw2TDCq7G1zG9crm0jvDaFQpMTxpB
iohxMJuWvNhXpwff/bl55ZMiiAimhkiJNP7goU4PVWQ7P97y5WigSjRini86HQ9TN1xlITYyoi6b
Wj6cV12c91BcKQ4kwhOXJP7/tBhBOsZ4t7FsXFNvncgeFCdDQCyXS8PUaYn8I9S2N77e1bTlv7oW
QOlAVu1Sh+IyTf19VsP5sT85ThkbplaHQ5523bJcQjldveVt31dnzZtDM+77dhufBnAa6UwNo8a0
v/Aguapki0zLMS02Hi3iVJQyVMulzIHdJF8zuqVs9IOI7jchr41GG8lQsFTBmFN5yc4gOj+AO/xN
eWAnLz6ajcDasShtUFqcg0Qo8/VyybPhY2y8j3EYX0Kv20j4uUy7TturvSBLc0BOvG65+JO8Tr65
gv77TdHXB9HVG3dv1wgsj22HieRFL5cLpWF08kCneGwnsEE3ItqqjXekEmw6M1XVWaSKDF1IaFpH
vORnaHvm5z5M+zNQyN8CUrGNFz7XgrJcGOJwRVHHWKsjn890VACzb+0OLmNYLhyNqYScZLtcFNiz
z8uUV9c2wXMY6bz8MLFcbvjz74cQ2IA1PMD4PJgX7KHLJxGO50yKjdWaYdn86hKBDVOLwGk20mo9
4OXCyidJpP7Kwbh0hAgbe8eg+CFXuldIRL8rqlBsIHh+v8LwePjzIpacJqlfeOjVh3gicojBOwoI
zHkJtvQTf7/AApvubEhnsOIm43xBpSwyrSw4NV17aPzkbOroI0gBNiIXl2XWEb5yx7wYWZFHLLiI
smwPPWPLdSzxJvd4H3e1vv7/qvVBRBVDcIfTZxq/zoP5Qvs/H7f8+5Ub2GA2XMlq0N/GsEAs5V/K
Sy7BhFerInypi3qDLs/Vh3U8Kz2kuM1GkOLu2LHxygvkDw9ZNH9pMr4RZrsmyPLtNCtNUKtiucic
Xf00/DAU8YbPudao5dt+PQhNGMUKYp8qHxyv/puEb+ywjs+2EWyknZFCLdd4VzaoAKW1mc8BXnQf
23aNmn/j078A2JpY1ONckeuKXwKf8secjzfSDX8CwPIu1NGbsjWnx105TGwj2RLIohFQ0M2XkIv8
oGpUCi3BuTDZuSLx/x734Zqste9XToCakaJDizMShJL/AyXXjhxmhE67QpnAxquBsrNEmrPzLyCX
/c5iqBEsQ2g2FpFjG7LJzbKuiuN0TuYLqBcDaKJH5ce57L8OAjdn7onxgMfHaueiso7tqK4hVJ0V
/iUfOs8/1NJL+ZuFVUO3sa4cHmGznVGPFVU6iuAC8rfgjVwf59OO8XMQh/XGtuSyteXPqNQLSzr5
/gVJJO8AYav0OkqzFQC6WrdcmrN+lmm+YIbGNj+ThU/fQX8Wf961Tm1gmmjGuY99v8Jd2aTec5pP
FYIacHU/bt4x+zYYjYN6I4tzTE3tI3mn2ry5siwJDmO+uVpdXVjH8lx4UwspFv8ioG4BVcsXqE7+
2ah92c3AxqKh3AckJ2GPe6ZKyXuKUGw+NuOwWXPpMK8NR9O0nsHk0uNMo70x6k0PUqT8DvXMZB/d
Q2Bj0igKn8EoTrCAQlRjzeBGvC8UxCePLbxuaL/Zt20omgG9XG30iNYBPO5x9F/+38cUaw7BiPzU
425c02Qdy6aUbQ31W1hZ+N9XviWoTvFd1+XAVio1AGvjio9FKlBheZQBFKYSrqeN1l3r0/LfPjWm
NnWN1isgJlkgXliBgKtrdzIOgGfs57NmUV5R044Hl6XFs+lYVd65I2Fxfjzzju+3QWhK1B0Epyju
bganPklRFBKR9cIzt/uY+AIbgcb7uuQA+PsXTjL/HpVT/z3uiCw2lqhj7dgYNBmGMdgzvfSJZHP2
WcpuVIegD7P3jyfI1fw6ca+OegDcBtOWVfbU6yz4TiLNoGu23bxr/tduXzXve1wBqVomT1FgqH4z
+INuLqUm/nQZAgIc675RhD93oyl4i7LYJE/ab4m+gJgNamp9Q8nXx+27hmE5MFJceG4Oy/RJzPTj
Kpl5rCVXly5S7Ubk7urBOob9YczyWag1I7im+BtQgqmB03tYd3u7sHwZSGSdJnGRPjGfFSCxQ6lO
HKb6DC7DfbXAgQ0nq4cONFtt2N7mAIUcZfuGi+7vcYmepnIr1HYsWBtOZkRaVPkEZeZalOTPiCZg
Lq5aAO8eW9rVvHUgU5D6+U3N0yfeARIZ4YUorhjduDs5jGxDx4jqSijE++Elx+voXKf+nWj9x9Tw
ZFfiJbABY2ZCuX3dROYpjyEHkVZIyhKspfPjuXGclr+AxTxupmAKwouOWuiIYi9VQX0Ci9fzIGS+
78Sx+c581POjtjTFiUNBJ+/ndfy5GzvyR1PurPYKbKKzXplqyLgOL6ts8o/jGLjhje16PbZ+E1HY
sDA+RFKPlRmf5hLg+dQDUY+e0guKoperH1B+N2OfPpty/ND16b/77GI5tqnmViLEIBdoUrQHXmty
jtrJv5iuKa5xUiZswzYO57ChYnRA9tOr0vBihPxHRBCChuLOVoLS1fh6t351VKSSRcMQF9MTaHNF
97GHwhVjh1CAEWPD/Vw9WL7Nkygs8kJMT9GoIRo/5y1djtXcbUmaONzbxoX1caVFJ8xy7WspUfkB
yh5SyEuLH48N7epg/f/VFPmZEKOJ8+QJ8krsMhMEqNEsQXLqtVtcMa4u1rl71QXJeuA9Exle/EIr
aJgBm1LNCYKzet7IRLqsYJ/VkKsRufAhWp56MC0yn5n/VAVV1/xv3yxZh/Xsj1OZoQzyokM8UfU5
bgupUPKp6DblG12zZJ3WLIqDoEZxA07rEqLQo6gvgDN/KXAanfcNwvJpUiRgJ+1xM2FphGwwWSIE
Zh6Lc3oIUHLlbWxXDmPYsDDZJuXiCwQ2EW3017xGrj5Avcb3XYOwEWFARv4fZ9eyJSeubL+ItYQQ
QkzJrEzbWX6V7e62J6xut80b8RJCfP3d+JxBHbmU3MWUgYQeIYUiduy9DCXOjFsvukeNnPxHMwxh
stZ+9sexHiyTlhEiOs0golta8m/jDBGhVFZVsgbAyd7vwXHp2YxoI1OcDQNOU8L0x01n+bwh56Ja
f8wX+uf9PlyrYNl1ocsYpQW1uAHEkL7S6+jdolXoHadgm4sXriQb/+V7E9jKUEB4IbwbkqWjkAgm
nJ7bMUAaTrTxKYfftrNvXUOxrJtxQpFmapYbRFmXEvWuUz+DMcfw5eCOtaw7nat2EKTWt6oYwu4k
kDy/lSmAqjvtO0zb5kRjUGWdwyr7j6svcXe/9dfwW7wexHn6NiZMRqUfkWZ78DL6dyZW/30K8fSd
55zj720wGBKfePxHCJcI0zymyjMPVRwsD57o6oM9WNd0Fk+eyKC8dwkGD4/pYtFnRA4/pZmMd245
xxayQWEZFymjUA2+KBN+a8I8SMq5FTv70zVBm5k/u984rydTryy6ZRRqQyfIB8sa9d+l0smg1ik8
OIat+2fd9OsiwLO0bpFJHIEnXkDeb6gP8jz7tsal6RXobfsIEpHgpgoTTae+OIP1EP0dOpFshUsk
vpqCNUN4Hee4mB6a1pPN97gjAd8DHTjOVWrZMTQFcmEKg5O7nqCP2vJHs/IPY+GJxCvjY685GxOW
QpQpnocF04LUd30aY0THcuQ9d+4G12ayLulq8RAMq7b4c9+hlNWMEDFtsgoH3sZhcH8lHH3YeLAM
BTqIiaXQGt0AN2lv6vMYmfqV1+/S5juWwmY6g0KhmSHaZq5m8t8XQ/00SgUhoOAmomFvQ7mGYV3U
KkNNThWl821EMds5m6AD+ksydfYOMs/7NiBMd9KrWDSSW9bw+ivrmT8nHmTBjymy+75l03IuAPrz
a/AaUrAGJaadluL9qki/l6N0XNQ2KoxkamJk6PBiHFEpB94/MJwFuXzV80A9lAGtX3VEzH/d31fb
ef2CV2BznUmUfZVi0OTWcxE8iQ7lfyrAKUVSSGxnauGJhBrEKfCng7Hk38jOUo2SPDPg9VJN4weC
0lP0gyqHMW8P6sL7tiAm6PXBkM688KZy0C2gsjk9T9Uc7RwnrgWy7d1vIjmVMb+RnskvQF5/4iUa
z7Z3vYnBWJHPB1H7vg0oY1249ChXQ18LyD2+8JbG/FU6+gAK4YAU4zH9Vt/GlRUA3Ffg6OQ3VB6X
idHteA0z8Kvd32WOu9yGlpm50noSHr9tYg2UdPzN0CDDeL9xx5lig8vIEuQQf5f8poOJPeCtPYDU
fCKXOThYxOzb0DJddF0dzivYlqMtw6vChpVJxIa9IbjmZ/v+zE9gy+qvuAX5rcD7C6Vxjfd6CLKD
nhSxnHHqrU2++hB7lm0BXsylD5v6nZgm2e8kwF0rYF3itAQ1TDCo8JKmYX3LSjm/0nFB34Y13QMu
uWbIempDMoCnJKv5DZVukDroK2KKc+kLcSzwTiybHnMFdqymIjdezeWrZlkQZmSFKt/OueB7Qc2X
B0FsNJniMsIxW/CbNEWcVB3Oi2g+SC9FbESZKaG+laPI9TZqqn9QqG8C9JPG5FDAhtjQsTQEo1ST
efOtiEeANqUG2s7sBpVf3kIgFvlfC1hnbXTcZag4hpJrMkK9+ERN8A0iTsuOL+7qYfv+zMZE6Oe8
RL3sjem8OnMKscl0u1GDJhCHErzElsuEWDj4jhtVbXU+49uxA/dfKA9SXRMbOaYgowvCmjG8FYsQ
53Qexi+myc2DRshgx8t0bVDLkE2ooM6bVqjKAOGBHNcAb3bI3N4/p12NWybM+mFqalLo28inqk+k
EqU6lf1cH8r+kdgyYfhEtSqaFbM/yvBN7+n1FAYHy0qJjRwj8RKItmPhrQ+8MWkQ33gIompP39wx
NzZyDKBA8MLNIrxRBPXemngqHkXIng5NvI0VK+qBBIvIMDEbJo2YsX6cI71HveKwK2FZbrb2eqGy
3Ta9QmlYT7LsFiPPfvKX9uDBaUPFQGGbo1SYwyWWxb+0Ao/Synfr610D2Nbk2cHQD3HaIZREL6yC
Cm1manlJh4AgRDYci68CDvm/XTAatnM8bdVOfVR9oULq8rTOhuw9q172SIkNEBsLJsd6yEGh1EEH
G8VDb2Wu6q8mmD4NJI8gvFU2O8eoa6daVizTIQLVGGE3Ctl5FD/plQavo6JjxcOx3WqZcTM0s0ob
ut4apuFlgQc98t4EntitEHOMwIaL9YIF05IO7JZ6UTTirvFDfqohgvrx0ABsvFjFRlOXGSGIfRbx
Z8hkqn/hRKh45xh1bFebvsyviyIEsoTc1nGEaHLWPMl+ShPaLodqPYmNFushMSxMN/k31cTzX1Bu
4Em4RMVeHbJr+rdxPTe3tmYCPBorPK1W9eesA1j23IEJuTl2idlYsU2WYyqbLrwxoDRMBFaeaTxY
IElsqFgR8LCWY4rNA5NKUApYoghwnj/6cX1MCZ5E1iUs8yweJrB+IMAwrl0CDBFYEWeeB/4xC/sN
K5ZOQRV5s38TI2LzEgHopA0OPseIrY7JUPUR5qZmNzVvjCiLVz/6QV8n/4/npMMEbLBYn4mwjWof
XeSp/JCua3olHlKsbZR1O5vI1cUWL3m2S6WgHBy/Fb2YAjQ/JkEsZaHnqpJF8Vde0LY4uBg2bozn
LWd9OC83UbMpe9dwIFkT3HZtvBPh2e7h3yM8xEaOicIXqKwuEA9Ls29F2PEHJvTybeoGxLrbqvp5
/9R7OZBEuGXWApUyfcCQIBNBemIgStMGjOYVmz/+SpRREEmv7V6htWt1rCub134TV2HEbqMvuhNq
abI/fhVbrzXJvtwfj+OY+o23LJ9YCSUcILEmyEs0eZE+lOCCuN+46/8tE8+I5tBA8swt87LpoeoA
oYhLY86AFR7LHBObu6xZACU2YLO4AdaFytV4qU48ArfiogFbuz8K1xRZN7ViWZh5KlpvWaDlRwPv
7ztqlo9BEIgNIqPMq2tgNNebbiPxWoiwuMk5/ToIjOT+/ztWwcaQUQEJhL5Y/Etm8CI0Uy9Ov7A5
9YK34f0uHFMUbg7bs2MkzQN42rpcb30jWfQIkSKuPk7Q+TnojtlYMgIl+oYMyr8wbE7mBewCnN24
8+R3HB02jqwIjU9pLfTVsLk4F4aYc2/AM1qAbPQWNOkxnWliI8qaGunESRD/kkIvBrUNXWFOfmyG
H/cXwbXOlvdNJWkMr2Ksc8qfyAZznLH0J28XeeVaZcucudfkZPWxyiyA9EVlIv1+A2r8cez3LY+7
n0YWdzW2KQDk4yUldX+Zs/VvAEXDneCX6/8tQy7aeuUeiG8uWGGT9JERt7mv1h0bcNwMNlzMANA9
gDo2vbHR/2l4+EPX0F4t1bsUbLvJSIM3UwE25kOTZZOMgSYN2or5am6dv/b+OdZr3pqERaqPgG9Q
EcpD73fksA2bXizjsolBKLJtKijqVI134TW4Iets/rTQXSyZa+623p+dHyMD3hgo6fQm2fwXqb6D
e0o8IN565im/+CNscWl2la0dr0i22c+zzvopS4fGjPpa9dCYpV77x1aGov0A7/nmFKOW7f7UOezR
phgzaROoruZplhCvpTdWhvQhXgP9OqbzsLPpHFuaWTZvWggS0bSlF7hvr9OAp69zcBvuxLtdjVv2
Dt3plK0IVt6IoeJt09dzC6YjkX+4Pz8vg0cJsww+q1eV0nDC/PS8e6MQ6n4gQz4nTUuzpOLzGWyA
oLeN55tHkOy436lrP1tnAMcpORZzCibsHqFLAZxfEZbFRa/ttfURS7jfi2PpfweadWWkZkYvyM2Y
9jxF6w8FLvkEr6Au2rnWHatjw810kQ1Er4sB+tkfv8ioMq9BPTIdI7QlNv2YmddxKdLW3GQWxnj9
RY1fPXgQ6z34frWhZkW6Xeg1MzcVQq/vpEQBuhfRROX3+2vgmh/LzPHcaOZoboPbL5ouqHhTQMLa
PfJ7xz6yYWY9osetzGVwy3ibXdTi12eRIYRQMGSVo8z/eX8Qro1k2TcdRlUTH0G7bGnbE4Q1viNR
3p8DchAeTmzCsaxXFUXiL7ilCjSyJQqFZ9KOl/u/71oDy8RV2+h+yD3/1qTN+k6zovpZU9Mfy0PY
2DKjQqD91xK/vhUYADt/XmNIW9z/dcfM29gy064MNf55cJNl+rbhI4jPoWRyKoP+GG0rscnGEJCV
foOw3GXrIdv+vJvDb4tAMc/9IThm/zdoWRR5LKIFzm8I1z+aBu5+X8MXOdb6ZhnPrtEqW9Y8aEuc
pKj2g1pNpZIg20Wuuf7dst6exaKK45jeUG8JluYiKv7yaaeO5VBsRBlFAe1S+Au9qCpG9IZGTURO
Xl9Bu/P+5DjuNhtRluFKVqLuYmz8+V0TBH+a1mTAmKASCUIVDPQ5SVOPYeKn0c5t6tqv9mXdIzTR
5mV8M4zT8tyMASTqVjzAk7mM9l5Krk5sey4Lrr1N4QV1F1UACR4dvSoaX57Duel3zgxXH9YNbUgQ
xMEg+LWXGYBZYKV86DOOBOYKBvL7q+PwAG2UmVpZa5bGpxcON5YVfoAnJcfFJjcEmC8xqDkAwcGO
Gbp625zeZ4aiaQtBbkQfLxyt85n+yXvQwWYVe0L9x3oKUrH3wHTsOpuDTNR8RR2XihEDC8MbOPNQ
VjdifxtRP1Uo7lLTNP7DFfi3ypntOImbub8Qd7NxaH08QQmubmMEYBT/0KyTrCDkCioZYGX79JKT
iewYrWNj2Ig0KCxAnQNEZdAjoMGaZL7f8oS3a/+4rNke/6ZrONt59GyxTA0vtyENvfRzu/wd4Rp4
14koGG4g8o6Lt5o14cf7m9BxwtmQNC4HCHUsAbmULBeP2ZDOjyzy/jrWuHUaQFUQtTgLQg2VHuM3
4F3zTmlGs4M72joGKiU8MxLss6IwYJtOaV18EKB0Igmo3shTQ0B7eFIeJM7O94fjWnrrTKCawip7
rIrSEjT3kL0AA8J0iwIjv9zvwbEaNgANBa/DUOYInlQh8iooeA38T8sUR3t6rq72rUMAhBCznGUf
30SYd3+IMSp/ojB4T3zcMT828IwuFTUpzk2Ie4ED4Zp5zXceTf3rBZrBO0vgGoB13atGRLMQEV6a
JB/PemQQAMDrY+dEdrW+DeyZ2aXSmytwmoHoqovU2xkVTZA3gb72MVuzpTaVRrLSRwXLBaZMyFkW
hnp/rqsnx52zyfX/lp8uKS/TuBbiBikN709eMUQrBlGrnUP212n6wilr85lxEXfhJDRo5DfdMJpO
/4gMtYjQhv4GXhZ9TgX9ZKbpk2HTQ9TI6wpprFj4cVKvmUk20ZY8r5/2xVtc47VOABNxsmTdiv+R
GeWgsiVyQ+Qf9FxtmBoKSWdV4+ZHnT50fGmeQ0oDpr9zfL14TQKetn1/ttlEPPtRV9DoxlnbXLia
X0ltcKGU0ExowulBTfJxXj8DhLQHXHjxVkGPlvWzNIurGY79ZcxZ+Tdn+b+pgPeneb08etOuZPvL
Si7oZ3NBno2Mp7HOyYKidw63M1XFeKYjJCH6cHjLDRBaPGbfTB1+5jGEVSDiVF5nBClz8HIDMkku
949S12Ctk6IRfT4CRhpcABBQtx56mSBuWuX3dem7B9QDlXss7y9uQozWOjTGjoxgS+nXq6HBnyqc
5QlEAnuBIlfj2/dnU4nALRlpnYK55JfrDqVvc/YgIHO+P0kvntj4d/vAGNd5LDsDAwI4b7yCfedr
X9UQ3RnYt/s9uJbBdgEWtvpFqdCDyAZUY4uvZoYbUMYAbec928mduMZhHQQern2g2leIGCMpWSQM
UP5qab8HIuh3Zso1Duvu52KoGeqLMA5IQ8hzMwQzhEVTaLjM6cfIr3amyzEQG/gmIrAQd8M2XcpU
CAOz4tUykMcySsnOsePYUTb4renIEPNhW/Lt/C5SAPfwytjL8rlat0xfxitSM2ralntK9RloT/+8
1fLd30yu1i2bphAML9pokzEpCg4ZqgXAc7DJyyPXPyC9liWrLloqZQD5wRN56V/B14b2ZrcH3XPs
IJskjdYjyjzmjl0Aeg4TxOrAJis1gMntB+RxH+7P0IuvPAzBMujetCmI+xt22bD/phkLyC6GTyRQ
H6va+zrv0ga6BmOZtQyoB86vrZ9uhGDX/MC4/tIv/dtJ73JZu1bbMmpe55JkWrMLTdPyIe3VeoJa
wx/3J8o1AMue1UgyqOMY9osPT+ft9+0lPLdgDjzGGggIt3XBN42YTTGtmKNZXFLAxE+I+z+uXdSd
lmr85/44HJNk49942VM1S8Yu2F3Zedzy9UBM7UySq3HLmjceqrVsFLtkw9Q9yFj8K8Z6j7fG1fi2
Ms+utga1rJ6aB3aBYEOfFHnztTwYW8HcW6as+dQoz/PYZauCH9LpBPaGD8gUfu7n4Z+jTGDoZxvc
s0HodVJ1I7CNFGmhKFKbvzvk64+dRzb8jQkcpSQPsYFQ75YQxZ78/Von1/RbFkwJYLJDSFBAlZIK
RcUrwkJhe/CktlFvTM8gcl8hz5DwAq0rihATguR7PPSOY86GvamceU0xclhvqD+Cr86AYRc0aaBY
gq71KZp27zPHfWyD30yrvFT1OLSV5AQCEB45KTWgGMaoIzESlGJYTnnGIc0FdDLIP+L6cyVRxeDV
cj62g2y8m0JdEzTlcDoUBGjxdBNOCoh3KDmBX7csGGm5LKVrj7PH84MzVNw/owiUPwxTvAOOdc2+
bcVVD5LMeQ0ufdv52EnhN7M28jHXi3e9f3w6NpKtxmm0Coqi5QFMTHzQOP5BVAQGquXvCiDW2ic7
EDSHsf2GbwMrwLxCJPqC1N8fo4EzVw8AMdwfg6txy5JlGRq59BSndAskgcKDGy4XjtT7rbvWwLqF
dQgRHQhhYJHTphlxhZUC1CjVWpvXw7zpkt/vxjUI6z4GzJoxMjKwu3ShPvUlCEXXPP73fuOOMdjo
Nu61kJhnC7uI3MSP1CvWj7rPwMtRHqu3IbENbyuqfvQ7tQQXDnKMkwHFdDISsWMHjsmxgW1VvtQl
AlPgMINw4IPqG3WZ4bLcnxxX45YVN2GQg4phI0jzqjH5RRYDZfi/jzVuWTCq5k0xjjNmnstrU2RB
srBjhSqY821Ezy5f3hRprBacPybW9KFSgJkZrxh2dqTjaLBJ0Qyvxx7MOcGlGr3srIzJXkuNlzcB
Jv0jCsL+meddSlrXGlgmzIeKqRkFtZcUSKd3RKzjU99BfPD+Iri2v2XCcd13VbhxyLUKFlxx8PQ0
FN60DnP/fL8L1wAs8yXIgEMvE+doMyHDyGeklgZU5uwMwNG6DWor5nbo62UMLsKHgBt0AIsTab2v
h37dBrGNhNWUDqTaQiz6k85BQzuNx6hiUaS47a5ne9TwIWhTWkIbIwKLMZg/aZKj0vXY4Wyzn2Wl
B4iPBjlcGiH2kWXSvCGbD8rK9QhaEf9vGTCFPEko1hTn2iy/CtAJnMJxN8DqMDEbm0ZZzbUP7spL
JflT4ddPaQ6SQ8I/ZFP5Oe72CLEd+9+GpxVRPM5pge2jaszSLxJO0Tbfy9o7pJKIWbLsdywJbeFq
BZdMk7/HFRwOUQn1omMb1DLfDPSwFDIVwUUW+i9drDz5fzi4LtOyDDeLWZ6lCwcqaepYklXtd9E3
e+LQjom3AWhizoNgaA3FpY5HAOEoGIEiWZt4ejmkTIEyXct9Jsu4DBlI+lBuCRjfSRDQL4Ki/Meh
qbfhZzLVoQ66ts6SMVgAnJOghcPZtidJtV2xv+VT8PPW1asAva7bet4SivMn2kKXsqueUkRRWrF3
uv1i+nipD8uAiVRkhc74ChHVRdLsc+YVEf+u1Fx1P1mWBuUpCtPyu2nLeP1g2iCHJiCXtYjK95X0
ob91muIegpAnMBGZWO0EbB3bzgauQem8LEZvwMgnUDU1Ya8TaIvtIRBcrVtRsCxCDS4qev1LTwaI
1UO9e0Hg/Ji7bUPVioiUhMcAwwE19Rnp//ohD/C6PbbhLFtP6UI4MxTgcLymqB8CxadWdb3fuMsc
LVsH4XdsGgY3cpJaJ70GX1IzghuwAvvn+X4Xjpm38WqMCzw448G/CMhMBFkYnjjKDI4dhDZUTTZ5
K8G0hux4iwQLZx2FpjUKoI/9unVToxg/1yqUwJhvypsGCpAPkO8tdnbNdh69YIa2IqZEGS8WEqUj
ChIfIE6J5o+qHN5GSBdNYxLFoGC4PwzHIlPL3kUcg+12BuZig8pL1N6edVBMydDzvZpY1xpv35+5
NNuzv5M9uA1pBl/PaCrP5borD+Bq3bLdMWh7P93wNVoB8ejHw3mJIZl1f3JcjVv3dANuFgqqaeyg
UX7Igpk8lF5avL7fuOM0t4nP1LSUXpiCZDCrUKhq+uppBF1VEqBAvO4I3dlIriFYRpzy2kOeq0cv
lLMvrOTFTQzLIYAIiW1MmlH+DBVvTBBpZn35Nf1dM/1zf4Icv25znjUTHglLjQnSuT+eyCDZw2o4
39n4rtYt+816upbjOPkQW+sfKw7tK7/ZZZ1zNb6t+bM9Py65Z+YGhwOJgIAWGhz0a4RimvsT4/CD
bUyZXH2GEvklvlAQwVWMv+aCIJ1MfwjCnjYq4PvduAaxfX82iAauWEfZdjSgTEOVKE3slqk432/c
sfttIFmGmimax3OMSLj/3vjNiVbqnRzFq/1SFtf/W9YrkHMCEWmHaVr1GiHDOIFnro47/XRsCNbl
y4smGxaAvC5yhIvX1PM7Gq3XLaJc18fYuWBhlv1WvklTLzW4CDwyvhtR/L9VZiBFsbPIjvPfhpAV
QTSRVm1mIMC+2OP1mRQp/bGkjCT3p8nVg+VyFxzC6cUcoIDQawdAOxH29QHYX8xBzICNI5MopUWc
q0UHTIVJFvNH6c8XWiAmKII9ZjzHZvqNyKwbADapEDXdYBGnfi7+7SO+p4vsuO1/ozCrIfEkJrhB
rA3fkDB/lUH59CQl4FBK3qYy/NaafCe27FoOy6opWJtUH/T8UkSi81GzRPsqAOFVSIv2gvRU1++E
AlwdWTczFZDI9AjOwGoxX4pQ8TcxKh7awtu7QF1LYtu36uTaR1j3qiviv0Qo8z9RXLQXBXC1blk3
nesynilaN0shkyru5tM+MsE1N7ZVV7rVmdcBFZwBl1ggYHtu/LA+1fGxOgpQIlnpZKXyFcoM0CUD
fEqfhBf7CQVy43zfqF+eHWFjw9JmQqHgrGFzQ1l8kGMZvwkV8qb3W3/5chA2IqwhbBrTEWoJhIQ3
gcetKOaPW7b9qBkIm9NMDKuHEWSINSDaD2IhKD+NoAqpQZe0M0UvC+tiBbbFf3Z/FvmqR6Xz8EKh
dK5j76taowvvANzbjqfYP5Vh+FSu7M2UAwTRVe1Ox6612b4/6zc1k1d1Eke6BuE9tPSA6sy74t/7
S+Nq3LLqtGeeVzch7qPtJV5oKKsDwXuI2QNTZpn0rCgQ/+sWnhEc6a9ZNN5tbvsy8TbX+P4IXrY9
EVuGXcTd6IcKJUB1ST6P8VAmade+Hmh7LIsqbK4zXXrjhPJjcFbldXNKda0SCPc2r+7//svOn7Ah
X3JEJhvYMnbRvjplBjyC47yVaNAPHsGrav9aday0jfxKl3GVRdt31wr8ya9IjmrWaAFf1f1hOFbB
5j0DxEgPodfDOKq1H6/So/lnMg68eKxVPu4xWLvGsB0wz0xBiSVueLqC/BIsGI+Gx8MKudsm24PI
utq3TFzmYpbIQuIYXE37YODSVMUuasHV+Pb92c9L1HuDOQf+Nx0UcoQ0+qDX3aobxxFrI78MygJT
mtfdVbHgz1Su0/sesV2IxTRJDjf0fGyVLXsG81jQTKQAhD3On1SBJDkFcMcLyZ7ekWuOLGMeuYra
IR2RKR/DH2M7/0XHeS+45poi65Iu+nIcxjkLoaWkHrKOP6pAPsLO8uoY7EXYkC8PMZ4FzOH+JQSD
50kHsC5WF4f0sYn4DevlSRDx5eCmEAE0hwwvxqQuwh/3V9ZxDNlMZ0U7jLjfajhfyNJ+x/L6J+Ej
1wCdQPIevHDN2wHkPDtH9sv+sbBZz9IMAkP+5uHztbqk4HT+5ZOJVV+UD0L6MG/B3L+nBOk4mWws
WCNnUwYFPINmAh9Ts4CXRy/xuxplwTuRH9fcWYbNVzJBe113V1Blfa9U9YDE8WtR1d+3QoigOMSs
j/W3rmrQL/Expghrjwx36VZu3PhDtjMGh+HZRGhibYO4ByL7wgCbf5U1mn6P6l1aFVfrllnT3Otq
j2z+sUYKTjMkxxrDop3t5GrdMmzoVlAZhDnq00OzPGQs4KdSrZ/uG4ajcRsClmUhmMdjJLH6kv/Q
IarS4xCcmPcbd+xNG/0lZwFNtAXeF/Gq8JWsETgs8ko/xflS7nThOPVsDJjMq2ET4ACAR/U0vhEh
W3A6j32HKslkgUgGK06dH7JD+slE2Kgw3rY05w3evriV5ZXg7knEDFgqaNGOAbWFTX+mAaWax7YC
Ko+t4G6tvfjjBB3iY5ZgY8K6QtKpyxW9dBOZE1MAuJvOYq8m27XilhHzzJ9QYI8gUzOt/A2mKkqY
DyapEvGN87FNZV3SBmW1S0MQYgKYZ6uJD+RZLSCPrpneey66RmHZc7SWVV8b4V/m2HwET997XuvP
MmBf74/AZXOWQWeF8nqN/M6F1OP6AZiY7H0tl/bhUOs2HIy1U0a6rQ4P7NfVKRVIPipxjJGACBsJ
JkNA+70Ut3QlxxmvhSZ7WLar+ti/b1fQMx+y97faalkispQ3U6JWbM6OYg/db92xrDbBGXQUa28c
kVzQPtLdPfyvMyN6OnfVLiDG1cX2/dkAqkLkXpGjCA2b89tIwHpNzLomXhDvwZ0cm8eGhYEtulUg
vOmusoS6QiWB2YqCae+F4Pp/y35lukY95Jk31wVhGJaPX7MYzDRbKOz+GjicCVspsx/CUA0g87/0
Q4eyjSUMTEJ1XbXQQGDNDxy44s3K12MlYCBm/9/1gEDMiJQqNlTaQxOIjsi1FdCLSfzt2Lg/IteU
WdaMvD7lVGBEHUvHxzCKfrAlqy7VtrPu9+BYchsgVk1VKEkFB6CCWvmpqUAuGC5Q7bnfuuP/bYRY
xVtTLCMib73BjQb+xRAxjOJ9vAUC7vfg+n/LqqGFsCxshnvU9Gv2OuMAFaCqYC9l6PAAbJSYWtKJ
phzedpFn1QNCZ/IPrrI+yfPJv3YajFfHRrHN3zPT7rZiiBEOxaXWYXwZI/0F4i3sYOPb1D1rvBl4
2g/+Ft8r1T8yb+fTku/W4rrm3zJqg6reBXIFeJkHYXaqSrQeFu2xy8wGh2WLMWGTI7SKhahPVBF9
mhE8vD/nrr1pmW82DyGqBbc/X1HsRSPoSEZGB6+9rDPH/CFmmW/DTORNBZ4duiiRVwCa9GGohm5n
XR3HnY0RIyaPiCnx7tR+/GrD/0HcHSrfw/RYRZKeViP+vT9TjjW2kWLVFEyVgT72NSsRjD73XM/1
2062q3ewA8uImaZNN4Cg7NLXdQAwZlY8dOQY/yugs5txP9v/lKCSyR+EvLJeftchtL0DDkGvY3Oz
7a5njZNl8Fc8B4AjrQJ92mqxfsUejzW+LcizxoupykAVDehL06h/Rh98isscivOxxi3L1dOACpRO
A3hcl/UJRENf66XYc4dce9NypHUL9DpInOHKgYMc3lCVNIj2mzgDmHENbkvR7QAAXHvTsmIOOZxl
8PAo4L3nX0dazq8iHvx9bIos+5Wdv5gA6MKrnnzyoAWPX3namw/VJggb8VXFDcQEwd52Id3CEjWi
uLv1+j3sq+PqsiFfKQRLPNQmpD+LUL9ja/N97NsPoNz5Y0jbD4emx+Yn06DdDNk4pT95W/yru+mv
Se0KCTrW1UZ9VVwGgpb5f+8VBW7ct8OSF8d2jQ314kIUmY+wygVpqTxhMcQJERh6uj8trpm3rBap
HMNSD7/OPfGBSiActRSvagki8wlh0/udOG4vm6CMcpmvDV26a59CaJHTLnvIBl2dhh4k3fe7cC2B
ZcPpkGZgtq7kVZQoHU9AMYknRzQc48+DGIhluizNJfeJjH821WqSaoDpoi4dMS6Rtaf7Q3AcQ9Qy
4GYNwbkyDx2CKdm3MeSvRz9/z2X5pIv5sizker8bx0zZ2C+kDxaODSuvyivHREBtmXbzMeymsLFf
VVO2ftTEYKwPuznR1PytfVRaHPtz6+bV9UizoYwQbYrDB9mJ8hwsu0pfjj1qU4s1UdgGAxvQOK+D
ryMfFpXIcAi89y20Qbodc3NExG0IWFGweECasbuOrb4QX58LQq46CB+Vxy+Lmt8tSBcdmy3Lslk9
BDkNvf+uM2qaUqSI6sz7dqx560aWOpN4B0zxTwk/OgGOHBzja7jji7oWw7Jmnk41m8WWpUDl12Mx
yRtrCaq8510SCFcPlj2jlkAObQcrAHX/lBgfyXYWaPG2Jj3/eH+GHPZsQ8AYEKgMiaLu2syjOMEN
bc9Z2qivygd7JROpTMq6TY9RyAgbEMazMe2yfHu9Buit4SgrG1S2s9iO2bKVLAmUlgNT++JnX/Rp
UrGieDABWH1m76j92WiwCvHxkQxNd0WJnL5kM4pr1MYeE7LwGKJN2Fgwneu6WUD4fsXNP/O31ZgF
HghkAL9/7Myoip1jKobD+zsGXNiosCxrqlytfXtNDTTlcgFEnpy78SJpOD6hBARww35+o1RYPoCl
v9/xElxLZJl7H67yP6kX3gVgBpshbptRsPeW0H7eGZjj5rA1L7MgBl4IEbCrCT3ymvhLcM11dblv
La7/t0y+x6VRVXnWXYuBZ6c0juUTNCqC01rkcudUcRgksWwer6mIggYcbyvA9aRWf8FL0OftdgUG
ajj7G+Lm/mBcM2Vd5WmoZbAKeFWmy0CLxcEEI1e6J2b88iUS2RCxVDWqCcehvWax/1N65u+xrj4r
v389cHbLc//9AAq2+wN5eVWi3/BiGRR0CIFVpjMYTIslJW/mauk/eUdhN9FvoLFpkXE0T+1VN32Y
n5GSDqaHdYroXhrJNYbN9X32MCXz8F8XN/OD+trPml78ZX4HvYfx6f4svbyxIhsxJljVLkEvySVj
+qMIsj+boXra1AQEOFpmsNoc68Yy8XFdYXw8ltfKTOZNptkbqD56ie4QqsmJNpc8qP6Ps2vrkRNX
t78IyRgw5hWoqr7f0pd0XqwkPTFgwIAxYH79WbXPSzZ7qktqjTSaiWaqCuPvvr61zi2ynDq0TXhn
2CVetYMTk1AEaigocTvQnsYdDObzh/l3E4m3kDEB1pCloxM50pkfqPB+B6T4WqIYb6Fi6DNBOlHP
7eFI4XovaxO+dAXWS75k3fEWKKZFMXEbddiMEXBWv0up6/VGmrGOD5+fzYnD32LFuBugGD3hRfce
6jBW8IeyjIe8QI/xzCP8e9kXb0FiQADIuo2RSh9hDKysgZYlh9Cvf7dwi58/xKmvOBrLX2bHPBvN
C5YR4NDrJyrIodF2p+vw6XiRvvYVG8sOk4mrdY3JXmtQYphR1anAnf0OGkqRJz2pv7QzFm8Zw8ph
heR9j8AnExldeBocip53FtJ16m1vzJoF4wpANEYOwKCpXE6I1zZalouC9efYjE8Y2xY11otgTDQg
AQeHoYAA0f+h0rXcf/4WTv1++t8vmhY9NmfLpj0o0+lfDjCgveWzOARaqjPO4tRd2kRuMAOUUGeP
2kOo9UGs5J5j42SYwqsi/FqPIuabkM2GDlsgaB4cyhF6PW4EZYicxPo9GE3x/PlBnXgLW9gY6iRw
2IMe+aCmTu6J7sU9Nvu/1gGJt7Ax7ScaxHMlsttGvwsJZphBn6NRO/XLN7bcyD5pUMjjsxkmD1UA
zHOnh3NHf+rTt2Y8CDsmGHoemsia+dKBY6XNVBPLr3GQxVtoGJn0Mk5gYPrD/G7Rad/2SPar5Sx9
54n4v6UHC6G8ySHp2R4aGu/0IOr/73GRY4+LxYKlql/PuKITlrAFhzlniiRq0Odai5u6rHIeQJwj
cORHW8ZvX7umW3v26NSSAtKwaiwxpaQS6z9ez/Q5sPipR9gYc98ZZqrpyH5PsamB86pedWFeqXEZ
iLfOkRKcSJK33GEKNPFlCfqcA+8gRDebokZP3Ltu4nrIqLQutyp+YEx+fH5oJx7qf+Bjtlyj2fOa
Q9SXTbZ0IlMFeGPQzgEMEdft8LWvOT7tX0FVAdgaC0WawxyKTBTzN16F4N9dD6s8p6N46kk2tm6V
7Rfpt/rAHF8Os10yZSOS10Ni054V0+5rT3L8+r+exMCvmhjanwdpgYaToJAWtL9FCXvvne35n3qU
Y8T66zvcnBjnQetrH3L5ow9oxpQCogaUULFRz58/xwnntYWRObRbCHi59EE7+SYMIAn+WJ8jJzr1
4ZssHMTtAHZTgwQnWU3mJIivu/JsP+TUp28MvYlXOnCOeHQUQoNGSblrwf52ppt96sM3Vg7Biwjk
jOinMgpKPcbRytHl2YWTEx6XbaI1eMCLdQX3IKC486Mb9JQf6/ljKZ8Y4efnwbgnkpstiGyd1qWY
gJLdr5K+6dF775dJpjPGzGcy8RPntMWRhV0PmsMR9+fI00vNkVGp8s/tUZz69RtbFoACQhcdFO3W
66acjqb9XkookCVQPDwTkE79/o0dz5WJIUcMZhmnikagpelVLO0HW/H9lwxsK5ipuiCJsT+OSrQJ
gMQhLpZhOhBSfG34GG+BZETEHjqa0MbgqBb3bAHcRAPNj/Vg8RrV5xhcT72KjSkzvfCw6hIAW6T9
x/TYyuFmeowslH0/P6dTX7Cx5uOQULEIVMlcHrldiLlVSHTyGnKsZ67qqW/YmLQOqVVKjs2BgaA3
I2DUeudHdegykuE5rclT12lj2K0H+vq5Qam1gA4puhyStSvTOqnmrwGM4i2GDEoVIi7mKgDMxYFg
WoKofonZ14ix4y2GDHQKRHJ/lCBHK5Yyb8BRhMUl1KWfv+MTp7OlGfPaAmJSY+ODuESGbz5Qsxn1
/K8xfsRbAJkeEheYwScFiEqaIS3YoPcB1CV2X/vxx2v1dzQ21UilOZ68Xw09Mphmulin5mxGcSIm
bGnGwKheBnRavT0YkA4zEpjjrqYj1X4BTUH0RXqFeEszNs+T3w4+sAp2hJ1Be2PK1iMTyNcOaWPF
nlos84O4PgBDmbei2atgPTMhOHV5NuZrdRMQf8BHIxikVLWH5Wyb+NRHb6yWtqtoWo4oKUf/gTlI
18Um+WLxv4WOcVfHIq4BkzRWHwZFLxaIJqXCa/KoOgvhOOHbtrCxsIc47xxG6x7SFTqdB5gsk8DH
BqY4V/ec+opNMOaiHUkwm3VfxFP/vDZifpFJ8QrZSO9rl2cLHiOMFMAsN2Rf1uMvs3g6/c+K8pdu
ZrAx3ygEIFo1mGmsBVXQXjrqa/TkXBp0IlXfMoVZcN/VElnuXoLeIDvir4QDabWuivsYa9efP8Kp
L9nE4DCAcxtDpNMgK8WMFG3PY0bHjk56oV/DV8Rb4jDugy7DSbwE0kNOxihRZHH7RarnONgYMS91
HwVgd8H+uwGOe8Xa+zTMj5+fzwkz3mpcCiWlV3A0tmXpPEBDIDHaurOQ+hOfvoWQWZD2RH1F8NOH
5EEt4MmM5vJrJOrxFkGG3m9fj7oENLwrVV6W2hyKIDqHEDxxcbbgMRc4Eck6DvbQ1b2Wcr3qfWz1
0unly2FliyGTR3mgUJUo9XBEqZowBKsgS374/M2e8D1bDJliVTuQFRMqEEuqrIfaUTbG6inGmOFM
+nnq7R7//K/oTl3TssUKsOrw6EkXGN9P/ReJc8G49N8fznmIPZj5WMjb5MMF4Jb01Vnq61O/fBNy
WadstzIwd7Ee83ozgC60K0Eu8fnJn/r0jcE2QbVURXlERB23eY+OWXiaf/HQN3FXBSGpa+Dl93L1
+28lNjnvGdg4v/bTt0gxAnBVHZXYktcYoV65HiP5BcCGM9P4E1dyCxWbS04gpgDiZe1hdceN2j+M
Pgg11hpcZ186+61EJcjeOaDCA9kfKX91DawKUqv5jEmdeLFbwJiIdL2EA3zCDFr8+2BRLgsidW6o
curTN9HWlANHdgM0dUXrJVtju7cTODu+di7HL/3LVpF/G8gaYvWxV6G66qE33KfwOv2X1MJJvCUJ
I0DpqWhdj2jVgVU/j9PwJl7qt89//amLs7HXPqxDLEFA4vQ/FhV6IGu1ASjHUb2cW2U6dfobozXd
iFUjglBFZq9CEVG1dZEisIRfg9LEW2wYn6WLQh/kikqRn42Kq13Uf5F7LN5CwSxoxvuBHX/9WIkL
JQA1XO25UdCJ099CwcJgCQvMO8Dg70Cd0fCFvKzF7KVoJtZnLCvGNfxfAFW8hYJRCMsaj2HDQlaA
FrIVhNFYtC8x6mNjew182Jl050RU3+LBVqlYYqISK9MFfVqXJne6vxUFwZj33N7CqdPamDGLYsbU
AL0DbsuLHoPLzrb56p1rZpz6+I0hh1VBW+8YurDDkNyUDXhMgfPUz9F8FghywhS2oK++gcLemmBz
mVlOH90s3J+odOc2Ik696o0tl2tHig4FL8SRzW1p+F7LLi+b6smtQxrYc8Jxpx5iY8+qZRhqBR7y
NwtqJU3Jmq7rV2v2/xGQbIMWyhOQqVFd4f2UNBlkOoWojz73d//+49kW7oV5WbuAORa7Lwl75phq
7QoxxReff/i/2wDbArxAEeQAsPTDfeyv96FVz71or3gXXc5R8Pr5V/z7JWVbgBf2TVcdNOh8yi4M
Ia8etKa6CoHjjvOhalR3Zsng1DEdn/DvoBaNdBVQ297TsPyAHGWTtmh8f/4Ip05pY8acDH4kC6wf
Ha8pIUe+gwlAW/YQrOfwUKdO6fhYf/187fugax4o2KeMrO5oUPqvPR/orlJTfY4w+9RjbNJo2s9V
AwV1EPHH8yM44A266senOGpyfn5Qp17Cxp7DkvUrhwLuntfNCsTPknwrahF/jaILwqH/fUjl0IPQ
TxRwRlV/M7fxR7S2X7ylm1QaeP9BVJDL2tNYv+sYVsZLNOmTBRx/n5/NiTe8RXWFfaXjRCLcCNfd
sME/zCq8NhM/Y8knjn4L6VrX3ps05HX2Q5HMWF1AfS2mpDpTafy7o2b8+Od/XU85taaZS/Bo4lQO
tuhuqEN13STtzdFLT+PQnTmlE3eUH//8ry+yRWXn2MGMpe+9iFazn02MuRKW8CA5BYG63ecv49Rp
bSzaChrbESrW+zIK3pqu+PCqr3VR2FYBElz7U0jHCEGZgHciDNsqjf3yHLbx1IvY2PDoN6Waj2o4
fVK+J4u6n9dnlfBbKyp7BLOfqc5OvYaNITPIuZcLVv32qm4OSx3/E2ApaRTFx9icm4idepKNMUuG
hJoenwT50E2QgJqAFh9HKuSuYXn1xRwJlMr/faGams/TFIMObB5YkfU9RMp5zSSYp4Lia5dpC+xa
QNalSwb5oy50605Y+dHEqth/flNPuI0trosKYCah+AVxtza+UzP/oK7aJ4l5/vzjTxjClhBsJtNY
8ABuAwP0IrUSuLfFOwuEP/GOtwxg4MT16erVeMc1eY9Kc7ytDByqKev1fYJG1+cPceqMNtbcISmC
MCe8U1XU38DcCKwBUhhekLfPP98P/qMF8r9FCVgs//sa9apswshAhyBFLhn/bvyGKfBozHzem8rV
D4w03hMnTTxAgM+io8y0A3v1PI7LD98S8jLGPcW/g+ao2tFgmbB7x8GlAKxk0o6YCtfNPhyABhQd
JONMyIsmm6PO/iFt4k/Y+PTCV9cafVOCtqBN5wL7daLr2VU/CXDzYN8k2WkfVUCvmLkIa0j1qQms
fRnAv/p7UHfRA+MBSQdvSRTGw9be6ESR75SW+uI4cb2ErHzYH1QSzS9D0tE73ofdR4sn9nKISRVz
CvB5FTxKygOxR7wUQR5Gcup/m6S18h9OW7S6JdS/HKZiVVnnRo2xgWIpaE13kk32MICD5GkN2u65
odiRBd8WeADadrm2Jfd/MdWOz5rUai8hihyk/dhWGYGCCKZVcjIQ94z12KWm67BRM3cOtIdy8gES
pDHaRqRzaJmGxVh9t7W13yRtQFIezopnrAbPSqrKdS1T4yeeTDmdRK4WNt2BJUCuIHKrQXrHGhqu
93wIcb4e1CbnTEVqeZagFPhdKA7KTtUJ3QMXWkGCzMA7vkL2GvMh0czsJ2+T9Zp5IRU/IOI9qFta
hPU1qtYp2skZR5vJMQyuQJQVXJWkoDnYWMPvxHe034M0yzy7AJoOed2uw3jVkLW+LIMBkKVEyWtN
u9DmbCznKQXDLoCYsjGF2knMMeon/HfCS9nMGnHNIlNdeNXkhpQALvQKiQVMNlyI4I0adGnCzPdc
G70OQS9pCqTXiHNlWE3rw6ZxaTInJYxHDv03UaO2T43ma5NyP4YIgddRyMj7S3erneWH0jexTMdl
ho6G6aPksak0MiaiRrylNpRhlSnhC/dUOj0/OYsf5vq4XC8ojrG/5Rr1XkaXEiyAYMq0WLaPseG5
I6WTHxpMMpcqpuLecZDu7esBf2VdOYEfx4YkviDUW4MUp9rnptKW5mRcRv+ynQyddmoNq98ehGdk
Sk2HHwlwrP+ThCJ8kTDNIQXheHBVs6RaLhZOKfmmTBAEO4vLx3Zkoiq85OtYBjt0g+f7ktUOA8eA
12+ARcbVRWJd+B0MPsuFiQb5geVH1j1RlGhPgPvNJjV1bclvDc5dkzPwsWLBcPWwPMcD/GMPmoSM
d/1wY3zcrmYNvdsi9vU/zmj7YxVDfVMVAz/MLMDvHyQNDnTEAaVDNepHOLoiuk7CBvd17cb2agya
8IP3R/nYIeTXruXYZGo7LTLZj5gwVkP9IOXEfo2KlfLKLyf/YGVjbT73Yx1kk55RCAtXIxCrdXFr
mpiE//HWvrZ5OIMk4rEmA95OgP/pGtpU9A7OABAiSqdLsvD2Mly12aMvFOSCF4U4zGCZTulwhFGX
/tR8a8wcpSVXokvDwo7sqtOm9h/KYRzUmsoObqDM0TkdyrsuxOLitey1/dNU1MMFAmtekTcgg5Fp
MMrp3lejK7FHqdx6CdZhA8DOnMzDQboGu6GiZ+qqZCNOK9DgAc+14kfl4aocn/qeMJeVUTu+ymiM
n0TF1QsWCOL2V8cV7j5AD5IfQKvSXyx65WWVFc7v1wxIo+o2mNV6KGjlJKTFKLSUMgcJ8X8MNoZ/
USyrPdjeSx4aGPYTLyKcovKO12+uJvVHaLhYQoJC7oUEn2MqcJeeGfR/flnjqsMCN3khIBOeY6oa
yFdb0qA6HJfBo7yJqSduBfza8xoc70wnhjZIi9lV6+UAvMlyCKvhCPZR0MTKDWO0zwsQwvWQZiCo
jjzbkuUfVc7B/eygBbSnbeLig5z4dMdlND+jBwaiQAinjfdBIVgJcui6mlIwnrUu1wSXg0S+l2QN
VfQbSrJpSsuRmiFtIXlykwA7eMlWPf6wpGz2qDD1kCeRNDQVc1i/tcDFdru5o0GfoZPheS9lUhl7
H4x+y1ONthjJSDMMN1j+GpMczJfjfCukiW6BKeMvDtv27xZx7xBDzyoLWdyZNOyW+mEGf99tyELz
5EUToKkKmOVnBVLIA5vL/p1VA3tE6Jpz6nwPwjirXJ7FUkVlyuKGTLnygiC8WELIF9/NEhsYVcpt
RdZniqVc1sMZieNXSRCZ/A6Zh+gZu4WyjNQiwg9xPLhHZe41YGfX3hNltSCXxovnUQGa0Pb1nkO+
tgP3XIBICIo4v7hlEhR0TU0o2dnK4/ClZTzdKj9AJ4ROizYXXTLUeo8OXvFmZFS39gL74q58D6cQ
lP91g9napeVTFz91cRcOqZIYlhOByXlKi6iH1QDY+tKGPb0DGq9+gNhX+GJnnMOuLQt/+eWihF7P
w+zqLOnjzs5gDe7H5l3i9vgvvc/xq4BmZf+g7Tf84wlYNoHa0wenTtdpgEnZDqkLlOMkkqtrbGkO
eGV0KvKQetMdo4GLU02qxr8D86SfXINqLqLgK1JQkxVy8p5cZaP+elCOgeLAK78Da26jXWdX+8ES
135PiqpPUkNV6bIYVZoDeofRa+4t3jskt2GODbPRcM27AT+e0UnfjD2xH51sHM0i0lUqQyq1kkwQ
uMOaRc291l4PvXTPUfDE8XCED0ZY8zOc+ywyECoHT/O6IBgxHakoF6FhP92k7bfY4M5hlg902zzL
6tJDbLucdWh+grwNCckswEFQiYaMWQf2hpx1jU3yIk7Yvkv6mqRVIMYW1Iwgsca6BKJnkhQI1TIh
wSW4lppvoT+0ABGVlkF8FKWKR1PZSBCQCjgRpJDC3DYsCZ5AUa3/OAlnESzaW/ZsXJi5Xh1Ew1yJ
QJTOgTQyXWNINEExhbIfIP7uu+twqvHeZssdAHtuETG2QmjNCMugD9cXwHEQRLB0sSVOHS5Etbdw
SZB/T7GuTkjulV4CGvekhiO/NYBojHkQG7xSPy7UcjclTNa7ET9xzVfSMv6t9sv+al6G6REQ2ZXk
K+YC5sASZl7VOoVdquHAIckLpeqdiiZfZUnSVZmesN7vt574Eam1uVvDsr7BeKfM5oYB6FkRL3Sp
DCpTZqwHe86F447rFBPnsUonNM+KTOFUVVqbJaB5y1tR7waa9PSyBUrvchkX9x7XnXvTUeWzXFa2
zyWCY1ikopJDnfdF2+9xclgRSHSyXDN4SC9ji0MK3qN/eU+LEn5SIeNUO1tjxzqcJENwK5ZragP3
LpK2/ugAN38wZm6vIMhBbhbsAF/1ICgsMjjR6pYPdf2QeHNgdglZ+yCfkHk+zKIusMRRGzjwKZrd
krWB0z9kyZIiS0DCVWeTXYoia2kAp0mGEIcR11XXpGXvyXfoUmrvACZhAGN5M8mXsfCLJ1YJ9RjD
21rIw6xowRHUMGsmulBOufN5tYPoc9dlRnDxExQg9h3Ua/VPTnR31wuLECp7AsdiauDp9qOj9RuS
8fVnjw27OCt9D4miRSC/wm5fhF9CPJC0M3K8SNwbmv6eL2DoS6eoLx6pKsqHCuvKE1ZhDEIBpBR4
m4XBsQlcovaJLloXg6AC/OaY5LVIMn/0S8V+hu0wv0QCVGGq95afNIySj6bkbM8CXe57XiA3Llb9
MlvHUi92oLqdefJeFrF6FKhOQBCczM9GAoyOa8JlNnaWkSz0Vpw1Pg0JuktGWIhqlteyBgGpbqfl
FwqawKI+UygpmtATb+Dq83/SiS3JBQuQAWeir0pkNabDYNCSERuBYUWr38WR1Ux3o7us1EyQiHZA
Qws3TVcy0vOesXB844uOXm2HMlCZ2bsOUbtd+H3V3PFIVt8kYCwuH3g/ZSUS228zxXTcQn4id+0k
L4Gw4IC3jNFtXALLkTng0a9Mo4HU1NjKKgfwLpNwFnm5tCtEaDsI5w3QXFxyKAP7rwXaHykqh/m2
mOlaZkOANq3G0OW5W/3pklM4vONQLGd8xP9uAgLSSzQ16J3D2qNLOUiFH0LbwMvMpFsPYqZ03tnW
mDuOVZFqj/4B5rEkibvMBsnwqPoYRh91a3NLuMWha1mTC9X2y6toKnbZJ0OUY0s+fFq9ZLrt1ahv
eqr7K2QtKiunen0ceAUK1KVXP/yBiIOwFKctYtpfliLUeW9b+0aOuZHwUVVJRuKnsGvVb+bGJslA
fthfRv7ErnSv26sB4p5vFO/0du75eo3Rpbi3LKx2o4EbajXAH7JrwV2GQ0hJKe07Rda0pKXtzIJY
J9Z6FxJXv2NqTqt8gOIkzStTlJkGAOkKujbtLRpOuG7WkcRLmxb+QUcoasEStbwmAoSVWNqqcX6L
OjrowFgfzTtofTeqYgefzHWctl0LcywZAT9nUjzIXvAUjehmD8wEv3TQoIVwlQLNr2QSJb6gnDOU
VeAPvXAjnb73cW8/APw3SMFlI3aqwx0LHcJOzknc3QqMwx56zn5QLaFSHNdCXlitG5TRSxzcwzpB
AUgpapama8yjZGN9g4gc3DAXTZcjzOfbFEq4ZzTkiyAvuwioojABpmNIGy8KTI74gAXgA8ol4qWO
YyeRpHVByuBZFc7roUtRkfKi9XvW/hhDX5QH6XlGgYWlm+P4EuUvqg0G6a8l54sk3xV6nJdGQBon
ZRGtflFiWoS0dfKfRl+QJQVy9saRITEvpexxU5FnQabdQkuFfyNY5/RQLPeIhaFuxrlJ0coI4SJW
Ub81S7DUf+zsK5P3RKO+OxZDVUotlnIvwkFwc4W9TRhbQoYlzKsCOybolHG8qL4FK/mV0D5qFazV
+uIf0VEVHWzcFCzjA4uHi2BtK5172gbtlVRSXACxjZhbdE0JDcGpO2aTEXJtY4gtvilkoihL61aq
8pvnj0UJcupZYHkRNL1TsQNDo8IdHVF4pK6Yy+A18uACwI+D2IhyFHAFHQsck3BFxR4aOiL1guu1
0VUI12XgooNozlXk0cdQq5j9hOQtymZsNBvkXFSjLrpey9aTD8gukpghgPr6ZZoU1DcUW2JzRRmN
/UujseKTctVanUP8d/ZuGcQ00a+C/EVyGCgZ4osZWPj4KizXgb9AI+noKwtJAVQCgwWEgmuEdsgS
4wTEgox4L3ArajCjxzPOzm9QeoIvbI53rktU+6ZKobvbhA/zE2mPyTnkyDt6ODq6/sIU4+ztueeU
zGen3LdyDZD2MxoyvWMrtFfwWUFdHkLkLANGzDzx8jbB9U6Dtqif3IgU553W2AF+aIao/UmTCuag
kbcXYEq0VbFv2BgTpBlwn3dN2ICIfPHbGe3SkdFbFXf19AZzaopdYwirLmBnSIOdaQEaKRM2qUM7
a/bgumkVKbKN8VWAaRMZC2mO9UapW7Hz2AhWsRRMhyP0ByHAKReRumimFyFGHyZvGjXNP3y8lSmj
gOf/pmvR+D8DrBqG12ETFMCZioBikOVdrhNKvEszh5iouwEVKuN+QaA5qBqatib0kPSP/KApn3Pk
mQv5sM0Y651sONyGmAyrswqEgks6DugCgMBk5C1W07HKBVUk6DBlbDpK29mqew1Hg/4Uj+CYuR1m
/eRKwp9F0vGsRIF9IKIkF6VW7FJVMxY6GivRKRKCDdOunoBa84VXF7tqaeWHgboMkL/lsvDkql8h
fWVbLNShyoAFcjAAI+GzTmVmIslNlHSwvOO9KS7FCPwVbFGN/m5e4Q0RHFc0HSgoj5/loNePmVD5
GofgIwZ41t4EBHCtkZf+Y0Ug9Xhl28XcWRlHd4LZYcrc5C8yJ2XSHGJkpUHKgyjIwhaxDcTfAi0h
FY0qq2MopRcVVFJLyB81Q3VtkXrXB+4TeFGzoG+IOqW5VYlaEnB5d7bcmQhJqYHXLkEQL4oH1LrR
HQCT/FLG+jfcBqoBn3sa1ddghgwrkj6qMeaJfCAxE2mDHiz6jhaWT8Mlui1JhRaD3/MdWcjyg0xR
9VMs6Kdib5DdrJCHLvZVLEhm1giVZFP3kEWhRP8u1oHc+EvrrRcBetW/ecdROgHYfVPXk9snYQwh
z8GGNayARmGdEg/F7HXobHEoLZUZ86sAvUeQePBErw8htHWGXEwCvRZT8+E7acZw19cFg9YRyM5e
ihFNS3RM4+glNPCsjk8Ew0Q6XWmvRauXk95ejw4NAN7XE8gWjhkI8Phmv6CrcYEg3t2NfZVAMXAa
vWtTSCA6lrhGjSbhD57bDu84QXdzB280PQq4cnYoRixBgWzJHk8SQdnrYqzQjFDlNRzdp3ReZdAf
XFMkH1SsyQMf2vopnEOUtAzdx2Foqu9iZf4P27Uo8NHOR52M+Oeu0K/AeF66AQ2PPupRk2NxY977
k4nBGA5MoAhH5AmoR1471q4tcgWhvRSJxnwPG5f3nu665xLbW/dzuIgC20KBnH/5UiY0C5CtvIzQ
obilYSzeOAaWGZtrAq1HQzBAEKHA2ixUv7OgofWammN/XZUg98vsGMD92sAL0xCyJemCCeRjHDnV
Yr+wiTrEMolMOxg1GMisUZ7YQToYd7pP/LJO/bqiP7CwU7xZHg8SW0YYoqVg6HK7UM3FIY500+Tt
an2eThSt751yFWnSCUOYDl0vE4GyEF3MrLGrovkKmkG9i2JVuZtmqQYvGzAbGHLSeX69xxBl+caI
iqGmMrlZPSvYtnfZA7+JXtlMktc5UlPzWoohUe+l13p75XcDGme1au5MLdmDB1RDPtcl6v4xcOM9
OFl45g2RPr4mpX4vZYiraqnbFa6sdV4kqCFA+aX21q7tcYXN5y90nNmcWbTD0GS2ScBQv3fFI3yl
BiPRslqyEyPV7kIgn1sRxocJ/jZYUUmrXUddHD1Hxpf9JYJ8aS/bsezbY3d6EXAaU/gytmpwew/k
5TyraIffigEPOjGgTIRvb5MwuJc+GjZGYOfK9jFvdgOXsAk94m+grIO4QzOg/oYlHdtHUAnqr+Q6
rNUfU6+gY+v4jEoYjTnf/OR2ND9JIu21C6r+3dAOwbbpHOrlqKvsm10ig4pntB/NEi6/SyHqO7Oi
ibssSBiRsBOFJ/BIplc0khYfW5Geg2jafUG8MbhBW7K86zU9eiEPIiayRcDyCf5J6cY8DG7GTYx9
9kNwH7G+msvkowC+DixoQXU7V8eUIgibF88g70z7yfJr3FtIcHBo8CJppe5PW6PfkKHXinEMIo/+
AYePvKaPbP3sSYScHNWW9wQeP/Tuhtlg1hTp3t4YSKLyzFmLTosWAP32ykOpo5UmT1ZW3VM7t9X3
IBzoHe0gc5rVxvO/FXAe3TO0kdoxHZG42YuiGuP3UY4EHX30Fiqzc3XgHoEXR5O54RG5POqIvwov
8n9g+Lc+zTYxu6aXWuUjko/gom3QdCz6mdVoE7YjmBqWMSDjZQK9izLK+9XF7xBUQ1yDmCf0Z8uK
Tj3y6IDjhFAB5rQeSyT22NoarkNJLQiBHEYR4TKjklIl/T/OrmO5bp5ZPhGrGACC2DIcZVkOctqw
LNlmzgEgn/42fTf68AtkFXcqLUCcwQzCTE93Lq6XysHR0GJH9Ke6LTBVg6x3Bu8ZCZGZMha/p9AE
B5dJ/hdcEclXtNKCjiwrhhwIKVy+fvQmDtUgJXZ3D7Kn3L5e0iq/rghkIZExojcoDJH6BtSt1Ycp
n53qkhp9lkcGq735CgURvI5aUBweiUjqarkKwKES6WSBCtgBehV1hCZuvKvR6R9KVnYHFXVdyVvB
NtiwnucxADTM2l5xDID7rTXP0cC7TEE1TFlubX2Z7sWcFjxFcHGyevJnvwytm7gCZViLOhGm1dKL
Q80XyC38EWywDgA+GrP/D4FF4cTIN6CMRKblCvJ43+yuTHyKg+qgRq9BlKgaSEXXM+ykAEl43fQL
9xekRefHuJwe59Q9hz5TNZA6e5rF0EDxhQAphjwu/VJaJ3uAXFXwCEUZkPqlI7mM5nTfmctlxavV
r6z8UoJVYn+BNXAJVfEoNkageJqeQm6U+S7Be99ri8BGqoMb7Gmdj7i5NI6kklYIO+uhrASYHlkK
FmKnGcOZnR1cCeBhBeWkoAjgijUokKPDaFzRZb1vofdpXVDN+i8Mw+SDiScEhAPLdel8NMpeCuTg
N2XWijrML/L5YgBNv/8xnZmUWAZ9yAwpAQdMNQKpJRSTHbH8KCeGbNr+B3QxoQQ0qSFii72bXtAb
9xeJrFAYw3cygYD70KU0v0ElsMALHijSgjuXIZbPeJi2wTwediNq/FUlr+g5BGpyOdALIEQ/q6nY
JNvxuphAkcFccD+z7NxK0G0Cb1CBQ1qXA+ht6aVqsrCIh29sJAdNQpqNTxVDWsypy2bJyaWKsR9V
2x0Rl8ERVVRsTgdeq/vG9v8306+oW5btjI0bte4pcgWu7dkKijS+odFOuZLKYtFMA0mbynTA5IdL
QMWrHxuyFyCCO2uaPu9/Q+dLSmQvWRLnY4vIzlbG/MHEG96tzAOBc93gSmTPlNoCFQeoB3N3DBre
17dZj5zruakroVyZAMZYlqQXM8muY4mXn6wP1Sl0y6uEMYw8IPnruJcYqUS/4eiEGYzxexu76wEc
U2MclbXCREMiG0biXhYQ8PqFmIvAqfPnfdtodiGVtAJZy15uUiS4m1vIIhG8kgHy5Avx2zE1Du4X
ul+gRnBbeGXdAH+QDfGvLkZhiZbmOdYEV2WuGIy8Bu0x0LwQAX2e5m11ZXfULadZXaIG79RVxHTR
8bT1XxQxhE2Q9JxBTD0dKdXpFmCz2ZvtYeEDs5Om///pe9jZNmR4NjX3bdockZbqfoUSu2KoSLtU
OAc2jn7f5bDRIqY1MErUqc75kRLBg9UymhsN3QAMT/Miw74vfhOgVfHmOdJl05w4RInjeGDWALkQ
SNgMYBWt7cBj8dcYvSvz+qXFTn6wYeu8VYnognhenqG99hKT2fhDC16/2nVSHkD1NWuhMloM6ZwC
vrYZii8oN9f3W9NZTeen/XXQTF7lsrDxTu8Xs8ORz8Ft35k4klGHeDk3uBLHMXjgE9T/NuA8L4MC
xbnQ2g79c6NvEfImEoYqmUo3x+jmID8mLXoYWA9l0f3BdWbf/v9m8IyPKXpSB+fSAWDmI9k3Bh3e
CLLDH/tf0HinymIh5nw1k3Khl94Vd6uDPC3OYZPzgKEVqTROPmAdJZYdt0kE9BXRuFgBAYg6Yucj
+3E0us5MtmKmvqWARS/832a6Ac4rZn0bIfhwsAw691RCOCsZeFXd1bsgnfMdbSQlqojsiAdCs5Wq
FBYL6gFpklkYvK7ul6y7d7ebUIvMXGV+3F9kjX1UHousSvjiAQt9QZGjDPE4E34ROzxATfXorawx
kcpmQWZzAsUF+s3QxwmocQ9d0ZT0B1JOGhOpZBYoLeXoi8+Bi3Q8FIVMNLOl101WPx0/ATWvNJXM
AggGFPjB74Sm6cR4ir323jTqp9Qhv1teh2aSI6V+xHums5US1djZUCcZepwwiZWl16gQD5fVPUfv
iHLhf4MhGZcarPHMw8Nj2dDE0M2sUUi47LuSbu5KIOdjblgdkZi71Rdz1HacRSw1D1Q7NLuRrQSy
PQD1NNUe2jqqyruwbPrsyOm57Z0I2e+fpXOkNGNtkftOb4QqjpTZm/o0NfChGTI2Q7FAg6y6tJ31
5/8/1t4LR4Temn9wEIhr9eOc9ZRDuso7JPxL6uEYHfjtNAPUYS1Fc3BIa9ZGZb/I3LhdRZ6i0Z0D
h4G6LgvbZMrCU3NX2S+8BQlZY0CEZ+b4IgwAdizvbKpK5b2I85y2KXWdS97NkHj1pjLwKPmUpI6D
E0+cc16VAIPWrdusZGTgiKuf3Q7bIICD68FJqrO+EtVeYo6CGxSZMHOkKPDivTCLkx161vbRNxcB
dx3zdRwSF4IW7EuGxslgFUDCnVtZJaYbQVEyiydyQUmZ+Bm6Ys7v3ZYS0jnyptUqnK1TC70hWV9d
jV2dASVk3zIUvg9OaM0J8S/O39gH9SyGjpV4E153vnXbrXrLJfSmCCGn/e2cmZTgNYFxiPlUAckH
hGeEC6W4corDX6BxH5UCI3eqGYz96wA71eOTdFZ5b/dNfnCC6kbfjr039onHzgMgd8LoneV8syFx
fTcbAPacsoxKf2EupkyaucHo3tSMN6itZ+FEY/Pr/vCaU8HcFv3N5EkujBV4ECQ1103hUtImXCjU
ouqueeFkEL5lt0dPZ52hlCgWgCoAAkvwLajzOWGdeDzC2/bL/i/RuKm5ffXNLynLbEwH1K9xepbe
HwYcaSALBy0J7k/XcA4OUc1VRuW/GM0EsiuusX1kLoron/6uZPEj0KkJuknGJrBRuSNlce5QM5UI
B2itKfG9Flcn4CCDbFkBeRzKcyoBrqqBJMGCXYz12AH2DM5t4hvj0KPFRabt8/6i6JZciWtv7sCm
6rmw12jjbQiYAtpa6vUgSfiPIOd/rxpUJcOIE3Cxlf225hmFnEg3BZXwLoNF7lhaPXHcNOflwWvd
O/QWnsq9UZUiw7YSXi8mgN5A94CAMsvR1OXQIzXt9/2LquwY8dxnfevVGD2xgQq1jBcETAhtnDsr
hdbalNhXQMt9P7M4lCuxn7FmZkZe9L/NapI+TXFKdUDInNq4qCqDRDp0AJXz3P+uIcwSzFbzgvqq
E56buhLsgAem1VB43e9hFt+hnuf5OQdYcH/wbT96z6uUMxupMYDVHct4zUbIw+VTZdwxVsTXaWvz
g6TMvyP6vW8ogV32S2d0ppegKUxYfw3WUX9joOzolp7Z9FbtHAnphYzQKRgDqGB9A/exxG7cnOJ/
pSp5xpwXXCzo8Pq7HS8BALAAi+VFdnDtef9YoVyJ+0aim8ikdvaKjuiwREYFrvCIks2XjR/i+Edo
PqOSaBST4NwBwPLvlA03izF9Ng3vIVum620XXiGHfuAR729jVGXTmHBmoSbULy/SXBLAcDjuPr17
jk+Setuve3tyNWTNlrEgr8MaXyyXRMgkoMeogN4r5Ue6Z7qfoAR7ay5uBuoV+lKa6CMRff0KsoX8
IBw125YqidRA4XDgk228LC3u53SyAmOuPnHapD7wJ0BnpnMwEHKUWNP9lu3/bwyWyK5PqyoxX+MC
7UWG+EUZciL7wa8bWwl+qDmVboE+vVd3FI+ilUMwAkR/EBa6wZWoNz3i2RltllfTac3Q3WbtrkV/
cnQ1ldZ1lgERFec1TSvkALdGCXBbHOxYuqkrEV3nclnmBVNfkUFmIfpsOAfhWz1kp+AaVKXNmFzX
YKCONl+9xXJuAHsHWR36cs6dRipvBlitnIRyo/rrpbzFBQ3QXWadPEhV1owq5zJZSG++gpFh/FW6
Vvs4pK73uO+RmoQKSOL+6+5yTgl0J+LiL/fGB2LzB/AdzeE/KDFaTjN/buMHKvuHqUs6X6b0Zzef
I4GnqlaSu9QEUoKe+5IMGZqfciA3sgl0Fvu/TONTbPv/mzgmUOVBM/pMXowmJ4HZ1XOA7tWDy6Fu
cCWQ0aGxekvTkhdU72cQvEkDvXLZwTtAN7gSyDZ4AjvImSR/lwIgfb9aSvubU47p1TnDKJE8cnNZ
4rXnfwz0kvmzpBbaZbLXc4MrkeykLq/Rceu+pOjk92MwjQVVJ49ERjjW7p2LjYocW/PV41ub58uw
MX7WHvvjWtCRX5zqhz0BSbj27k28ruh4EdI+F9zudiy98aO2ARfL7NrytSW0AAorAS1t3+MFu28w
zemmAsmgcuk0xDTcP1tOMcvqoAMBZS3EQw4hzHJsb9GbcrDLai40Kqys89qJ5oMYX5si/dmjW7is
x8hsySeOhPDSHcktaW64KrKM9U6yClGNrxwUarc9uqWuktUFTseYgeLYt5ruG0pwG9REQooJiWxO
7ffT1sr8017OHRauEtzulEI9aGplZIEzJgHBRHMOmUBVSJnhMkEX8LxFVvHB6i9j/nXfHJodw1VC
2i4dy0o8jNvTGIRs5fhLoB394OTfToL3gk4J6UXYHDiHRaJl6HqBztic+X3/tRHndoz/QY1VWS9t
q5PRlLQ3cm1fko4dJM/+FbHemboKGqs8a5kzYsoIfY73IuL+GA5RHy5B40P+N2yjRzdMwy+vxLcC
yDOHMoImki/8r0eZfY3tVDBZvywrt9FmHRXNXWK1/sS+pu6XbDq6UGriQEWU9am32jyG8fqm+VBO
9a1houe0Tr/t+5Vu+ttn3+x9JTTDUWfuZcQnpH7LOL3BOfQIEtJwravpwL80zqvCyYCsx6FvYpGk
WZd+DgIiv8/O4ZgpVWK5Q8UdPdwrFjax/JGNF9c+YuXW2V45pg2jHrhbT9se1E4huK/KjyA2s6+F
OzoH72id/ZW4Tvu4GNMRpsnpa50+oicRXWg+qc8dbVSJbM6LhGVoNo6YXNA2kMg/9pLE4b7vaMyj
4sjqafKGoYLvWNB2cNFa6uAbtOPR/vAar1GRZPYkm8lNMLzRfWnmb8R+3h9XlzxRhY9IDnaZhSGk
xNf6ixlZd6DyKL8RcNyE5UMdJAfnvm7+25K/CS1jrhcyQLY4YjlwslN94fORaXSW3/7/Zui5Lxp3
RVU8ktVzb5Z+2rz03td98+imvf3/zdikAZUi2mRkBDW5+a8HoGAd0LwW3cFmoJu7Eq8OiJZMyKLJ
CAS7gLT8pRDGifPu4Nqgm70SspS6dCwpnKZmNxCD9Avz075ZdM8oFSyGtr1xbT2MnOM2/UIfnmQw
Xn0uLk04naO6p0SJ1sHMrZJJmKb2oGLJm7DhJ2NVRYlBxBrENkuNYJKXTtxkovWXLj1YUo3RVYwY
0kwDb9g2eH5ZjJ/uyYvDP/rEN67YC+qBMRC7V8qu0+UTNw52RV3iX9U2GsBl2zagr4gcNgbZVH0q
LPllHig4K+xXq5hAce98tlB/HtDyuO8/mo3eUUK2Jk6Cvlr8FpJ/my3w9xVRnrnoHn3ZH1+3BkrY
rnhHotezxG6TgkPnrs8P0geaJ4UKD2tmKHKjTVdG7pL9ERX9JMDUXxrLIyli0EfZB8B53fSVuF1a
l1IisSL2eJ/J2zI7d76qEkcL7xqwF1cyMgmL7JYFE5t6H/0qn72sFgdrq5u8Erfc8tpF9HhO5At/
ToyuhE919UFw6ZxVhYjV9hgjj4KNB4Qh/hi3QHmgD8wA1wBpbwzi3Y4M9ESSBV16BG7ULLoKGTOc
OkOXOX4QS8qwci2/yi9Z6vmx+0Gwj/sOqzkHVOSYNactNO8QEFKADdQabqjrob+2OngZaNZERY1x
z2rzCsndaIH6FCht7qTpHGwfupkrodyJxemg5Skjb7wn4qPb37TxweGr2SVUhJi7sX6UA4Z2Mjta
xz6YaR+MEKGCNsPBJ3SGUc7fFExUtLXgTl6Ns/cvOqT311M3rhLBgEgCdCxwCCSsAJ19/JmVxYHB
dUMrl2QJlg6LOtgcwC0DQuE5cER1EF26oZXQXYhwvYnBTdoSjECfJD3YNjXjqoCvpB5sCRIREZm0
izoqQwMUEqcMraK9piqu+wpdFpEFJXA+F2FpHalqatxPxXpJsgxiFTB03aQXkOf4zfCLmCn4aY9q
L5rYUXFeHckq2wFValQ7f1r6syh/tuxcUsdSwrKf89pqus3kRhwMQxdKcGjsm1x3+VNBXjUovUhs
YEOcIPbe1l9Xq760tRvUFPsKhMbL28Frw7W7E/yIu17nQUqcQjbdq4wFy0yN0ge/pD+PRx1kuqGV
UI0t8P6BMk1GA3iB+489i/bNpBtXiVNB1nTyVowL9lqfga8NObtzIythWjZ0kuD+k1E7XJfy3jl5
7VChXXRtWQVywi1782hPYeZ+OjVfVdiomMAUhWeUiDpQ1cxw9sv+uLq3q4rnEvAvO08w8HJbPU5X
2cMf6yMNbo0nMBUdOLtmE1AxXfbkmSuBXmPkyp+y3jRWOp+xO8no1f6P0LiJqQSqkwMJQRxXRJYD
8qAFDQ3pUUnoHxz5nXzg/8C4eAJ80wrKiyVwr0BEEOaX5iG9JH78Zflw71w5QZD6n68dwyef7pKD
JJruBymhSvtpZozBYuVwwwSIGs/taCp8CzqmVccL7GgU1JPYCm5j7+QWoEK3tlRyOZJYRMCjh5KJ
kLlHryud/yix2iNUB1KYIvK64cGr2Lc6jyMzk+jRB2f6vgu9f4wQFbnldCAXmIA+jtDuFnRe8sBb
DuzcUVL3/QUlKkoLDEFp7RY4VhfqgCrXHIpIJM05QTiiorTA7osKigMDNfwxAYH8Sj/vW0U37W1F
3ryXK9H1A5gYsagcLCfseqPM3B/5/QcBUdFY05p5U9tgZDn2txsHOTIVzxIvQWTpXukKfsn97/y7
B/xv/BK+/bQ3P4GXrVOUJWzjfmwvxW3ykz3O/pXx7Nw2l/zW+9TcXdMv+9/SWUuJ2rlgTtvX+FRX
RW32wT7a3nS+af/3J9Qpr8FZmiC9CJavHOTeefp9hBbQ/qx1oytnLBRmWF54GH2ln7Litcs+mdX3
c0Mrgbu6g2daJYae0Rbcdb+IkwZTdm7eKtYKOsa8rcFWGxmkjmaQrOfLFECX4tRzDx2V/zX6aDlF
BVIQ3OMn75E5VeTM7GDmGj9R8VUQwZYt8OsisiWI6wDD70FStm/xf3f2d9zdUyKW5jKj4KoUUf8d
dEU/i+vx2ghYxIP18am6r+5p8JHd/K5eDj73fnWdqEArOdt5bW6vHfNB/ImfbJBeP5mg2LpAA+Tl
b/xYP7QPxk3+wML4V3HwG7ef8t5PVCJ6SowKl3LspRx7h58XJvdL2kJadnsETJU8eCNuC/3eZ5Ro
bnksRlmCP7b0npPuHpSMYdN9jK3nTFyBSu3gx+j2J8/+r58ZvDHZsECLOMlEQCl0A3h8Za/g94UI
AvfsDy0CvuPzRyeV97UX39mxF6x1E9S1HbnF+kEuRrS/mjrDKjtBY5mTZ8SYij0950k4gNrVfOqy
U/gXoiodxRJcJSXrRFSZVcRdccFT+WCpNBNXoVpjXmbTlAhcELKSh53hhNCC/yjaW7lRSO8bR7NN
qoCtaWCj0cfY3BPDvXdBXw7yp+rOzJNT+UqiYrZo0jM0u2Ov9LzANK5ocipfSVSwFoWWbgf+ORGB
Bt/OrpvkF5C10znlbqLisZzMROGoHEUEsr8g6dsPorEvsj7SWtXEoArIgjLF4MXddoDMgWWhenFP
F9ADDHcgDnPFwaVYcxVhSqDPq11Za75ZPh+f7BZSFh256hvnAbTAYHS0wnMOpAR6C1I1BvZH1B7Q
Vc/us/WS5QehpfNNJXCLJRkmWUhs+h4t/QoFsAtbOlDtu0V52Z+95sxiylGOS+BizjNmL+RP5jzI
I+YTzdRVeFYL7WJn2O42knxaQKXYPXTGQUTpht6c6s3NzynJWNbbUTgM94ZzU8ZP5bnMEHQ9/jv0
1NAB4kGYNWgkuHE/nKuuExVulUkIU4G4H0ULh/hu/MrcU9lDogKsSq+hnQGRkYhmRkj7EU+Qk7cZ
VzmOqzitxSwxNFmi0vlglucuYCqkSiRtbkGGGhewpLpYnnW7evXVvjNrIl7FVGGXjYnBUyRp7I8Q
qjH4teH9YOIZXJDnTgsVXTU2EBQ3BC4Ptdl8B8P0IzrB/k7QpNj/AZpodJVoJDTeohE/wI7jIHVj
4OePYHIa26jYqqooYkDOWzzMGlC3G2jCGjvbz+bpUeQdGkDcozKU5tBWgVZTWudVzQt8KLcvWblc
ue6zBbLJ6ajmpDGSCqRqCANJuQvHdNPhK2CEkHL7sm9+zc6iQqhi06qY0eNMtRoGyckiCcwMXK/S
msrn/S/ojLN9+c3e5c4GiSGmIFCycc3IqMrp2gAwP3TBIhylEo2p+9/R2Wj7/5vv2Es+1F2Bi7Nl
B7y4Bf3X/riag1vFUAkLSHlSYHHt6qpEkiaDtgUVoPMGK55Mnub8Zf87Om9VDtWxaHkG6SARsWp5
pNCiSkB/DbzkE3r+r7NqPviMzkzKAUscXvWdNSEP0vGfQJ5DCsTzjnqTdIMrwdx0tscGimAGm3uQ
0skf14N9TuOnKp4qlplMGHQEoxZcyrkV8vlHDyLmfdNrpq2iqdqUebENcdGoScEqxgofyZxzI2+L
/cYp54kKYZNtd6vvhum6lwebsuaxqvJwNRV0ZMo228Yd/HK9T5GKywEynqC2U9oQB/pYQlNw/zdo
Alil5bL60YHWPX4DZSJAxcuvii+c3pEj+M2/ItQ7z1OiRG7ZV1BrGjfzf30ZAu/p0/J0xR7uzXDx
PxtAgx/8Dp0LKZdjCeUG9PziM5uywvBV2CBKr7/v20jnQfZ/17ktaRM7GcYuzJtE3qZHL3fduEq0
WtJxaLli3KF/BTOyP/dHNGW6kZVQ5QOk1hxW4Q1b5fB5iA/Q5txOrOKpHCRw/3/Sy/JhrW/WIzyo
ZgFVKNVCzDkzGWITOqxQKPW75oYN3oF3aOyh4qnGNM4NCEvhUczS+ampl88OJCIOLjm6mW+h9WYb
YFI4ZYMtLKrap8K4LtJPZf3plOep2Ck4BCR5OgzdkvuGfoqnk4u42enNlI3ci+t49ZBsHrKwnuII
MPtwf8qazUuFTfXTVKYQytlS8fl0GS2DBNCeg2YJBV/npUxsM3RQQH4q2gJUBi0/ktrWrYISpFZu
0ILEWOLYqT434LJBm6BLQluSg2XWHOEqoMqQUHL10gYfGHonWJrhR4zm+dAi6Xo7LvEQJhBfvNk3
os5flfiNoS4CrkSOb3mPw/jBO9cfhZa3/667OXSQOJjw1ET74ZWRt1fQcjlwKY39VeRU4UAo1sBb
IrLIX5dFy9T5U3luA1YRU1ARiHFLhrtCw/tvJ6X8XZnW+rJva93ElfAFtgEtaRSOI837yv428GcI
2B6c5Jp1tLdvvomzzJy7eLFxvezT7C+b+OqPvDhIG+jG3v7/ZmyI6dTNkCOZImPoiaRPpXW9bxCN
o9vKUYqkQWp7W6oDTI2QnApI9kqru6b+XidNtP+JzbbvXApUTq1yKItMCswdmpIhEbfW8iNnN5N9
jomAqFRaaw8FxxwM9RFkmC5OLnzTkWG3HLWm6EyvhGdTdBnUn1BzKQkUXVsJ0RZ6sKoab1ThU64n
rQr6cXMkvd9F+tt20QZ4REikWVgVP7UUA9S4JXaw0XigYJUrjTbMlicOvqCiWg/2AY1t/gdJZaTp
xEvIR5sDi5oWS9qL9WQ8qSCqFnADqCviF5C2IE/2OIircWTiqNirM74SrhKqWlhJC+8QsgagI76a
U3BJUOfA63X2VyIW6j1ssi2k/7vmbo6/rFYZDN1D5d2CbzHcDyzdJ5TYbd215aARAPCm/ViUVxLl
cE42dQYDTMcHeWidlZSTFllGu26oOQMj+9gMNKjSKyjaH/wA3eDqnXhe82IBm0c0eenDWhZXRend
CK89CC/NxvMPavxm08yFazduAu/keXeRkEuCdqaPSA6TOj13dqvIqrRuEzY7WOXMvC14Alaxo24y
jW1UbBW4SAqogqFP0aN33vCTLj8978u+32wu+M6GrKKrmnLgZtVtfjNeQw3GXH7vj6ubsnK4tlUx
Vr0LX5nym3H6k6O+O3/cH1o35e2Tb5YSuoEydkvkXfP10kD1ro32x9W4iAqkgqCNJVKJKa/sF8/v
6+Ulrf9AIHx/dJ1BlADlNmgg7Aon0ypk2AqQRnnMr4Dv2x9eZxQlNg1JyyV3URpdYsN9cpyRgTPM
kq/7o+smrwQnSXuocW+RP/cPCUrLKb+Pm2/nxlbO1B4aUY3VYjlJLS7gWgwhZhR6o+vvD/++YRwV
N8UNCbXXDTdloaPGA6XOwWXpfZM4KmAKFA+tSWqMy8r0GQRqUTXX9w3JD/Za3bS3ff6Nk9slqMvd
zRktN7lnYK+AjuavcxZRQnNpUa8UfMXQuJbaNPYTWV/2h9YZZfv/m1m3kHNz+jbDWiYynKzhxV3X
Gy7JqTKio0KlGqhxQDQayVSb/BitXxX5M0G3aX/q/4DN/7sTOlwJUAJ6HHMdY+P3UoGwFNoiX/PW
s/2SOXdQRzb9wqA32dD8qJkHWWmxureW5UJmBgoO4P57krLJg/2p6NZeiWUw8bGOS1Ty27aHnuTs
D8YRmla3QEogG9maz/O29jnkvmy3Aw6hAREzO7XJOSqLlVzduibljIqmnT+zpfR8XrAfzWAdZS01
plExVbELItaZ4JbAzN9szCDGcpQp0lhGhVN1tlGBfglnLLQf/TWGunnt0/xpf0XfP1ocFVDF14S5
tY1o5g6/hUTxFTTur7J0vi9FfACj0FlGierOKlKjEyPuCILgcm9/o6N36sB1VAwVXlRL1qBnKbJG
K2y5G1JUSPYNo7P69mvebBjE8YQEtghUHc6tRDOX091P8mV/bJ1FlIBeADUBw9l2a/Lmh4FWv1Ye
H9wmdUMrEYoOl9irLBzmi3uZ28/F/PfclJXwBK+CIZ0Z41r8aipeFnGk+6CbsHLIUkAPDc/BwGZ/
6bMPU3Nw59U4tgpsIhLwOm/Bhs+IZfg9wXNADu5Pr7fKa2jhlV/27aJxExXbJFk9x8uC6Y/217i4
s1fpk+7U/cNRcU0WrcHGNyJw+hmwrIpGglsP8eEFWzd1JS4zVxRo45iqVzLnvV+Q6jUr0GYEfPvJ
+W8ffhNCfErKydlSKrx7cNsatLToKD0ITw9jvHMmqvAm1kHZtHBxEjmWvFgTijaeHUMgewANUjVf
5in7MefekV6YzpmUgKUzGxpbIoMMJRSIR0uad9LvRIPiCy3lhcfTydu4w5QALqAD6AhrEFFKB5/a
/GoA197Iy2jfXzXhpqoYLj2UjtG/h7Bwygu4MVF/TM61PTsq0Ak0mOlQbuu9eg/18M0unvfnrHFU
FejUJXkK8Xrs8t5k3C4SuApvToI5rX+fG3/zsTd+Kqt1GOwFcTZ7GdSw66+u1wesOQcgclTEU2OP
fGxcmEXUTYS3CvS1rMv+zDWrqYKeehfEmL2BoYuJ+SkzIPh7BGbRDa0E74hMBJ0H3Ggtb/G7XoQQ
yz13i1RhT1AeKZPKwV2sATIgEvNio/6S2gd3Ak2squAnqOIJMs3oaBKJuBduceWlAMjMVjhDnuLg
F2zFiXd2HxUFZYxgDTAWeGTtPTh2chmc1z697dlXC/1Zrbgzj44ATcO5o6KhROatPSlk8idN0zqE
RlgwJEkWiDat/dpm63VeQCa7bexgjqFOhoLHERGozgGUg7mPK2KjIwOpwf7i1p/Kc8koR0VJxe7Y
lszFuMTNA2K117K2w/1w0GwUKi4KtEZpQ2I4ltNfC37fi1fLO3qFacyhQqJQNindhAPH4oHEx5+z
tvMLa/i8P3FNK6GjwqLysls7keA46yfj1W4c9KlM/jCNv0ZXhjSegFJroDDvBiPe9aQf82Ca3IO3
qyZgqBLpS4GiYQ0xqYjGybXHnCfocILboLiuVnaQktAZb/v/mx2WT10edy4WpqvEVWmbPp0Wf990
uqGVo3lk5irLFJt35ty6SAA50NU5N7JyEo+zZ8tiwS3dGD7Gw/f4iK5ZZ2/lKl3kZHbAqIgr47w+
G7H5VJch8BC5N5y7d6lEUwMphziGmkSUrdc2fTLZdX8EiddEmAqLYq3HSO1l1StvuHvbbP1tneiz
sJrdk/uOCo4SXTFBUAvuyIz0ysvzIKn5wUtUN3v2Xzd0qVM4aYYImqGPsE6Pntn7nB7cSDXLqkKk
0rjpGG2wrFb+PPJbIb6kANzH4s8pb1RRUTW388rcOkzi5m4wfjJyMG2dTZTQ7Lhp9HzrvMua3B+S
PoihbF0e5SJ1RlGi07Ris+u2ly53X7jxDP0xv57LwGl+nbOKEqOJOQ3J0iP6hfVAUNmo0UF1bmQl
SukgjaUgGBmbYdtVK3oPehLtj62zuXK0pv2AO+0IqxTlAMrf6zr7tqTnEgAqGGpOanBLbSdJ29+Q
6t61zs1ZBUNRZJUzZiDeuQNqqQ9L9zE92lQ0W7gKhapAXj8laTxGsbECcjam3wmEJQ/WUeOBKr0U
ryCOBBfEe8pJct+VkPiKLXf1i4QWPtjg64PvaNZUxUXl9mBC0T6bIj6018xqb0BhFbWLee4EVQUI
wS/nmjJjYwT2BTBqu4ExnOMah5jqf3dFlNxz8IHDQrbBoE0Rb43WpxoRHEcJzyIlLuS2kimKReV7
0A6YM3Zgb53TKPEph8KBReDn8VRUfmZCjdzo2+Hg7NddyFS5wbGh7WSvuLFkljH6a5nR+9Sbm6ea
Lw8Lqa3ATsXz2Fo0bAS4X5uZmH6+mLY/8HU4t+YqNIoXsipshtfdsjjtXTtK63trEOtcHUdFR/Vx
TaVwmymia+8zLoNyOurM1MSCCo4Sojf6btzejoL+KIflOs+Qx1hOXvlUOimvpxRyJxiexR8Id4NE
FuH+xqxxKhUcVcwzxBUaOBVv1zWq4bohHw7bYnWjb/9/ewtOCqsdYmyhk3XTxA/OfNJPlAA2JQGH
VOaNUdoXQZa1Qcy8kwZRAnigBGqCUw0n8eJvFvIkPoo03/eNrfMSJYIhfYTQ8YwpWpfEN7PH2rrm
08miia0csUNMvS61U4CWzOznxIrvNKlCh6RHNM3blfGdDIAKiuJG2Vu9AR9Euf+PVy3rVbXYJCgZ
o5FXrF+WgR6RdGrcRsVITZadD+C+HaMWR6Rg01WDW9T+EuiGVi7EhdGtzkrxK2yCrGZb+OSor1Jz
7KqwqNXtnLQp6BhlxWe53puL9BlIJOjBTV438c2n3oSSUTYjVN4xvATUOTD4IC9yStNo3yy6yW9f
fTN6mYHZp07QgtbKJhyzT1YKyZ4kpCefOJYSsO3oQgF5ozRJQc2Wdv9H2pc0x+l70X4iqsQghi10
t9t2EttJHDvZUBlsECBAEvOnf4f838LRz2pe8bJKeSHU0h2kq3PPoXeWv3H1M62L5q8B+Jx7dMoO
eFkKokMLaG3cW3Z3urwuJqPXPLaEGY5lg3kr5V8BGnnlWtlVV01QOFoOLmp5lz9j+hGa78ox48Wy
dibZ1p0iGQgP97VkuDoQqnAyx4YMNQ5pFsAFgyBxWk+nqlV/ds1ch0OVU4Vz2t+Z2wdV3Db7FDld
HQsVcDK107L0x5wMAI12bSyGtNw46xh2VeeYGos+L8McBTmwpk8C8lvTfd7KpMf7Qz5t+KvpG5q/
2kxMZCp4fxzaj2EI4vzs1NVXSypjz9tSiF7Heick/wclFQo3kiFyVQ86ltENr/1U4ZV/3ELwGsxS
FwysWMNRmLC6Y9CA3Hyqzkvo7ruE6+RS3GvGUZWYejg9huSWZ5/qYd8RXCeXoovTO2rEyk/W19n9
5tiPl03dUAInmpNOi2LCyUq40vRJ9J9FeJ9nIEtXIra9TzV/SvstaPP7++roOCm8fYnZVbBPslzP
3pMnnyu2RYhiGjv8N9K3vQ+a2HV1+PIjqmzkwD/t5jF4HeS/Buno3FLtmBdRlWJXZX0n7OeU3svg
u3JfaU+gG79xjH8/V0Gy+N9fkFstilktjvFDRq4sB2yleE4RPT8JOe06qDn/IZzisnW9DOWKQTyE
6Uuozpv0C6bZr772JtNmHfMye1h91k8fob/yGaTbcUbHA2mj75cN1bTFWrLN03AoF45PdKC8yfjn
dr6eN7FZpvlr+RbXTqoo4LTHzOvxuP2ncfMv3hCdrGoL4mKavpZzFzUEnVvi5AfI6kc1989hZz3U
7hYn8/uB2dFxUU21NCyv4ACjNZxnLz9R9YeH1nnpAJWf+dWuPdDBUaN0h8b28BXHkR+Dyk66sT3V
hf358vDvR2ZHR0jNbpkNYYiLFbXzgxcOxxECq5eHNmywjo9qRdBTi1T9sbQfBoXyS4bzPaD4aF0/
Xf6CYYN12qkiai0yDfAuOYjTuMx4Js4Sv7M2hn8/Tjs6RKrvAn/JJNam4tMtFEzQJg0FhLxKciB8
+7SMu2KOA1kdLv8a01ZoDl3YDOQeIU5YhNZREk5Bc4LY+hbfjCGihpovj73FuVVb5W+cJUSMt/Qx
KVX0cSy755a61+BOZIfWDzayssE3dH6pJfeaqO5Jd6TRnbAA7EE1r+pOoI9PgmifkrITav4dQvwc
QBmUyCQBWQRkBVkSBqBF2LcdWpZm48DmKFxgtxDwxGXvfmTjvp3WAVa0Kkc++5g4EErAwvSHzN2n
Ee/ooKqgt6HbKFsMnZMjFHmvw34LH2fwNh1TxXhWNY5CrUTK7rWvmifbRpl2HDY6Mk3Dr2HkTT6j
PI2ygGJRVPMNqiaHYLlKvR+79lInjApF0JIBrL7HoqcxBdhjmraqJQav1dFU6SptX67FVDdYjg2Z
Tl6zT4/C0SmivDlglnTXDMmtT266fCxlt3G0NcRmHSoVIG+1pMJi586Hml05QNyur6nB1pO/aTM1
15xmykbR4sDfpTY/BN3SJ8IeVSKXghwv76npE5p/DlE3z0qitiOpA2Yhv4qrkUXAsrGNNTLEMB07
RQZ4paPWZ4nmYYySiAaxqz7n3oOVbiE4DdugS/axWWQj8REmMztLHDt6Dnn+py+qFaPQbvwMwzrp
GKoePTsQ08NWtxRPtlzGrDvntdq3CzqMKnJDLlUPz8qX5lDORZIut2IzBpvmvv79TUwYA7cXksCM
hPTOVRrdk9C/cZz+22UTMviujqYqUvC6QbGjO/K+StqoP/Toodw3tJZuoRE7gDobRxMUICLyaBEy
fxXNZJUbyBNDOtdhVIFIcY0qkZ3sqa9A53k19O5r2MwnVG7LwyydI/OjbmOTDVAqR4dSeQoIi4ri
JN01+VG0v8vUAS0yhBLx6BjhcaIGar91GmgxlNeX18/kGZp3d45dBHLGL/DHHzydk0VWSepfdc3j
5fENW69DqdpOtl0ROOzFK9v+Nstmeq1ssXU3NoQOHU2FnZkIuklgt6kHpTv7BMzTKWuzpALExi83
LpcGG9BxVU5Oyybz8bBZj+5wS1Nw6EbVdHDm5h5igjYeJQkkSSa69R5sWrN1r956I/pyXNKsVuD5
P50hPylBnvZth+bo0lHO4EgbgTCUt36X/epCdx99iqPL9nVTB2bztZ5OAQIr6/lQWlv044Ybgk44
Ffpy8KOZ1n9Ix86k/11LdIPM3blp6qtp8cCZ0ByccYvl3/Q17cZclUHgKws+QWV0ct07PA64LUOE
yYB3O/r1FEdb4BOTaWn5O7NaVrMCn5r5be69jtW9n33rxVfXe3D9jfKLyZw0Fw9pUHVl7/M/jZdD
1bKfq+PCyetlgzL8AB1tRWnd5UXoQTbWm2+cvozbcIlBkgIMKEGop0nebbHuGUKVjrpiXPQTCVFk
403608Hp8m7qlX2wKeoxC/WLjYhl+swaa954n1sMkQdCvLXDT57pYl+j+fSOOvxUlenGMdn0ifXv
bz5RoWcYvZZz/aej4KrKZPm1jYZX4kYn6WyRoRikTh0djVVNHvHdBij9ELzNrfcHLXhQQSbxEL4M
GY2nAaLteJmuUSleWvdz0z/U2V3opzGKpFduaB9G66UuIHIxk2MtvzkyPHoiP3LaHULHjcfiKRi8
mObkgfEtfVbTwqwm/GZhIkdmldPNOGuCfVdR+mGuH/2egymZvl62V9MXtPMCdys0TE3IGBBMqU4F
wxPF7Abp9Vh7fhLVkf9t33e0GBK6djlHUQvHnpxDX3VxttQWFrqCDBeZ4ssfMXi2rjHYAssHqVF8
pAUp7IGJ/FfKhq3e3zUlvFMa1tUF89GvR5LPoKQYyasbfPXa5XPe7ZOkhIbPvzvdCRLmYsHozUrL
ycho32Td0sSFK/3D5dUx/AAdDub1dknybBqA2SJXY1td8bQ4D1m67x6tQ8IWNdUuCEyHo4Iunz13
NxkpEwLF3X2zXw34jSvYtY/CfIUFUkGE1r6wsIDxi/54S5dtrI8hzelwsNmqVF8MYC9w5CkPmsSd
0ru++06L6zTITpScfbr11G76lObXWTOIjoP7Fs1J1iGU85UU9X3kDl97tDjPqfhdieBDlNPTvrXT
nLwltgdYNJgRS7s8Ar7MEu5EEBlDB8rlDxgcTweNRbJd7KYAIcbSR+JxCBs/+tz5o9iSVjBEKZ01
a7EiSrs8A8jHA6yzcZpTN0XnZcCTp+UW15d/hMk/tHNBmS+LmCJY2KBuGvc2tH7M/f3lof8GiXeC
h44Lc2wbT4Uexl4+VAd2ZPH11+lD+zW7FVf5iSfZ42f3E7mzb46AMCWvJP7yRV6VJ0jt4L/l4Zx+
OlcfV4kiN94qMhuuCjqWbHEWO++7vwQVN30FMVZ6C5klEa3dhBtp3WAVOqZsUiHLMh8/WlT20YfI
16z6DV817JWOJ1N2XZWUY/YEJWsxzMeI5Qn32M7h18++CTZeNLjAKOLMk/s/2uoVTHyT+n7ZFEwz
XxfrzdCknZx6dDo0KZPgBnyfXh3hQT3b8HTTkmue7lPezF01s9/9DIilw8o+HiJrY+qmwbUc7odt
ajFnWANkyroYaMvcPvMmV2TLTbAG73mJdvoXYdpGIQOhABoV57hZmSfL8ve+dde8G2QCbT72BZof
EnYdJltwLMN26qCyzFoWVQ0M/GnWiQ1DbNeHgW0sh+EuoaPImkJOzAlV/ntUPs6j7Oyn9KBwInbC
6nsD5v7a20Cgm36FdsYPe8mqPE9BxsSZA0pey7XKV5EL4YKOctwMg6bPaDm8Z7OvZuGj2/TgHL3f
YmP2BrvUlQsnO7cUNGYWsOEEYVJ1/I41LdtIbaY5a/7a4GoYNKg1HZXn8Bg0bVY8+iMkasti7yc0
p7XDhUVNiFqmJD4Iw54gNp30WywAhtT5Fy39Jt5Y87zUiqKa3OEqA0hD3TwV4p7xh8tuZRpec9k2
E2nuSQwPQsh4Qq+vd9/4c0z2qXU6OtXWCCBM3lkYv67V1VT6iZi33goMZqMjyzoG0novxbJ3Dsp9
q1z4sGGQBpvRMWXUsSxgwDEyCmUxuMbDTCWL9XJ5xU3T1nx1sFJVlAWeaysvjRvPOZHpdd/ImnsW
eYBTaYe1bpz2Q9U7P1i3VVY1HHh1zcKhcZ0S7JU9uglviZjxFgZhE+/bAF5FeYKxTFu9UabV0dyV
0NCauMDSD+iBbu3sNITicHl5DKaug8mkPUcO2vzVMeLQfoDwVDz07cGrg5PD3X09TI4OK/N7Z2rq
dXetDipSgUhEs89T/4Mqs4aOt87qSfDP3rst+AzbxC1zw+hNy6MlWF8UoHVRUgEw0sTQKovD+b7L
Hlq11a7zfjq0dVBZZLeMsQY/wJrv3fSUd7c8/YNY5vr3m+bzvufaOhGX7KtFSo7l75YnhdfsLPhT
pvsu4LYOLpORT6oFNBhQfwG02rtBdQclwY2wYJq55rx+hW7DtP2fh2HyE8Em2M+XLd809vr3NzmE
j0QWTgOnUnS4icYKIac51Ms+qKytM3FlUL0WrCTz0aHDj7R1z+nobhilaeZaaq0WGgjm4SFv7JfY
a5YYR5CEovJ0eWHejzZ2pJ2I61nmwZBjeAqyArePEtVsjPz+9cyOtLzaQAI4BG0AehhLNzjWc6Bu
x0klXSbVDejCshNrtvKg6VOa4/JxcecImmLA/+ChfD5lJUSZmxh4jpi6T7sWSkeT9X5QFk0GzRyB
0t/s83NQb7E+GaavI8kygakPK35jjWuMP/XRS8geW/sKcWHf5NcvvzH/kRbu2FHs8ppTGvCczdk+
sI+tI8nspnNtiYv40Zb0ulX3IihO+yat+eyYAVSHzsD1obYANNA+dfsuC3aopdiUV1ER5YiRgqM4
DmYFJ0zjNN+XAW0dMGYFBSsaly1HBnVwEdlfaKiuLq/J+ynK1tFhfGR4x2oQgPvmFijf2MtvwxCi
lHxftNGBYSPPHRsv1dhNZ4pp9xK6LwPfp0Bi/0dRcMicbKqw7KwLEjWoBLlp17LosLCaWuAqF/Ag
LETgvhT8YaAUw++q3No6NKxe0mYqI7hPKe7Xcx9SNlZpI04aArwODotYRdzWR/DC4Ov1ACeaGh56
eWEM4V1XE0yXSUVOtz484+4UBT4kZbbmbTBFHRmWpz3PLbKm1PAJhxlcm9J5763M1sFho4dZswwT
X+wXu35u+S3WZW881PFhLR8cb5BrxMWdLPDbw6YlGmK5Dg+z2ehnkEL4uyq4TK7B5X9zz/d1W9k6
mVZTdsJyFIyxLmiy9KAf3HsYCLQ8qly3b6CEAFy2eBlbcZiiYJ8d/hcRVs5oGMV2essDx61vxVle
tnCD++hAsClgnEUjRh5g4cR6UXiL27wRmAbX8mZFa3deJuwmfJNUeK+xn/ce1HX8l+fkhc+4Ox+L
TI6PqcwgUVpZ9fLQDBHb6j0z+L+uI9iLeYKMuTWDo3x+rvvhugnajVRkGnr9+5szxeIO/jCUADp4
YDewa/qFgYPq8p6ahtbOvDmV3f9Qvg6GRl3vtB21TEPr592sa1opHKy6ap67MX9Y8ER5edYmY9EO
vKyuMzIU8B5cXtzuBUnCQ664PLZp2ppngkaCjoxFuLXz5Tpws8e6lrsejWwdz1WGIeSuoIR+5LOY
sjisnH74ENiNxZO2n62tq6MhXejArjmwqT3XCFvdcAtvkiv2rXnZLBIaFkhHdGVVakMfCGFgcsTf
qLh9bDHNfP37G0OfWDGDggT7ikRXTU+h+zTgKraZi0zDr+b0ZnjFIgJuBwyPdFENaQxy2RiltgiV
k122o6O4al72te/BUddjVw6S65bWh31Da44Khl1wbKRYdSSMOpPgrZAb0cVQKqGan/qR70MSF5D5
kJ3xmNm8kKKLrULFTnraLEQakjXVPDbvnKjw+xWrhdtibd/L7j6o72kBfP5p3wJpflsoiEJOjAHP
4faTm9hgXj+L2nG3CBMNxqODtYCzbuwuHBUQVNWtX4mj277WYf/F33qZMOyDDtFymCgbhJ6/Zc+x
uV3qZw8nX3ju/0cq9LQ020k+zP5a8qxpd51G8m5oWdKn7cbt9/3Sra2TZMlq7IdwrXGI6nUpmjCG
C9fpveRe0grrk0NbvJI+Xd5wQxLQMVoIcEE1zThZQpUoXoMcTpbBVg3CtNtr8HsTKoTrjNB7x+C9
W8dIMZ73B2HI614uz90QQz3NmyfRRTXnqzuAkeTg+b2MU6DB9qUwT/PoOgpmrtby3vpGNIf0/6EG
YVoX3Y89PrCpw7pE/VNYZPGIKytkoeLdVQ4dOmWXHamHtaMByOq/EXr30Dpuqp6rMmR/q9pli9oM
Xp7qLfS5Ib7peCnbqmlWBJg17sTD8LpmFwQ3vJyxnUI7to6ZAuvX/y2l4ObNbVyN+YNVveCuRvap
Tto6l5Ydlo7vtKgakNadHn1VLr/kIuhW25chwOmYKWaVVUY8rBF+QA6fzecQLalrEohYcI7y18u+
ZYgLOpXWWPd86LlC+dD+DgBCXIXtyn69z7d0Nq2Op8JByux/t3XdPJS1NT01tVvtghvbOjaqzzOg
GVw0vrR9Hk5HEVhqOIW2ANPg5cUxBB4dHFWRPgo9AGePcn3HZHMMgYDz5aENocHVEnCJSWZ11c9H
tBw/9S65A0bgymf5WebNvtuKjowqckd2BBK1x34KEjcVVxx+dnn2BqvRIU5TxsMFsN75WIOdNQLj
FG3loRy9fSdDHd7U1hSSZHkzQ6NyOqiwTnrmbgxtmvm6H29SVUuWKoLSvAJ13HBTtu0BivMPzrJ3
YdbPvhneLdiQWuWEvuUxF8+iK+TwhQ+dH906rMm7fcdbR8u3PSmndFRzc8wEskkY1EWcWd7ny3tr
sExdXlDwwpMcMkWANNLs1lEiAs8uveFd2z46/hYOzJACdIXBGceFaJA1CgCdHXtMxjOgmtWSOGjC
bq2Nn2LwX11mcJKdVzGFN+VR0NuZLIe+3WoSNTRQ2TqnliXqaeknNq8PVMO5w+BeZ1+F0wgApX1d
8ixpfE/djfSbsylQZ/g9OiSq61MWdQXQpuu9YH1zI6iGX951g1/oiCgHyDbLmd3l2EtXnOTkhYlP
oBHfFM284XqGjKYrD4aNxTJvqrvfKCSd01x8ADrkE4qdY2wv9IXbC7TYoBW07/dofj4Ih02yshXu
ad5ZpvLA6XLqi3Djt5iWS/PzMiTF1HZud4xSYH/YPSci8fdWVf5qH72JIh2Qf6Cam9QxI/bNwvmr
3y37CC5tnW5rGLJhgXyAOuZW/oGtakhlzbeKKaZlcf4Nf4vsx6bvMXjR0UMGauvarx4r2X69vKmG
oGFr52nfX6qG9FgXVqJU2zzgPJS79aGY96JcbB0VxZa5mSJ7UMe6tI4wIbjavOFiBu/VUVFWDgSp
W2Fx1udU4MburdLdqJWZhl5d7o3B5DKY3aED64qU0xflkY9RuhFCDdlAJ9tyQC2JGzCWHGWILJcH
vL2laHRQYuNeapq55qd2JxxVSCxKUNOnQKm4hXDuxoKb5q45aVYVJVqNMTaqY7CWbGzQ2lrHK872
sj2aPrD+qDfL7ltRM/F18sDNtMOt79+L6KZVWxgI0/Duv8MvaU9bSKgqSK5DJpRlCZAto3Uz0a03
coM/6ZAomS05p2uVhtGTheYeyPeswCULb3FsTDcWybTDmtNKXga2k/fA5nTFp1IAyyirjQKKaWjt
EC2tRTVMYui5SeMCMyZ0q873fiQjOiQqt3ufzlOrjiXAXCI4AdyZ8w2bf39fiQ6FwrFgyKMRcLc2
usEt9YDaHkKYo7pdyYnoaChaUNXNNfBiqdt95o1/7Y3lXV5t8c68v+pEJ9nyRxSTEMvUccRbduhF
8eQ+7/EnonNrBQFUVsZwRRGM7NgOsbWKIyyQeiq2as7vWzzRAVHLMvS1ZWPuVm6thW3HPuEFMJbA
W2y+ypu2V3PbQSjH8RtcMRh5oP3VGnZwa5/ol32LpOXYUdQNmDgxPIJOlebJaJ9c4h0yoC4uf8Bk
+prDuqNUlk04zNNWp5B/abPxKut2ZSoQJfwb09oAvOlemSMaAPFDocbgyq1erPfPl0RHQpEmGgnP
MnVU1Std27WtGwCuRucPVHmv6RZkybA6OigKkAuqrHn5+xU+NzGH9sxmNcbgWjrB1hh1ngi9UEI/
2zuMDojNmXe4vKumoVdrfZOrPMbnuiCBPLZecbbG+dRFWzA305Ksf38zNKGWmyIoqCOduhtOsjtg
6RJI733fN/P1F70ZXjBod5ZphCs7lnv2y1sazhu+ZJq55qqyLodGCcw8aFh1diKODuVoUgeFLpld
VRiiI6MG2HpFu1T9xXSNTvaxrfYVeIgOiqKzxyZe+HjeIhVYp9zyR5MXGznKZC6an84sVUtNXXkc
BtXGivtRUrbRvgIP0XFRyp+zBbov3vewaQvw1eMWQpetq59h6joqygKriZ23g/e9iipAdV2Oxju5
1W1tGnxNLG+MUYW9Xw15730vVC7Q2jc+k5z/3mXoOiiqlFbWskp434M0CmPlTn7sLNWQ7Btd89Ky
lbmPlxTrh0VrcNwz3GvaVvSny6MbPEnHRTVN20F6hFs/wtr2455NSzI1Am0UU7mVl0xLrzmrvwiI
LTv+/BvgInH20TT3VfGs27jomEbX0mqUBzZT9eh9twgEMULZPzuk2rqJmAbXUirPSnQKyW7+teKw
4pqqMa5VthV/TaNrvspKCEkAEpX/GHvpB/Ec2REgQc0iNnK24UCjg6RSIItLL4v473oF6wzofIzm
4EOXqTKZ7C3ODYMB6Xgpd6qGaKJl+4OCR+86XNLojNK7AIOlJw+7bFTnzQqFaCvJSfujyaqvwh2C
39SZ5gMw2uzL5S8Yjpc6dkpByqYEERH/PVS+/DAWkXealtCOrYEVSShLnsdh4R8vf8y0LZpDz4X0
mEfwsanxn2RXQ/CTflAZhQ75Tsgw0fm0FksMRZ9NxU+3nYfr3ivYyS77x8s/wGC3ujhhPVYRr0qV
/ewyv0tmALXjWblbpAOm0TWHHkNH+a5EvCNe9XVmzpjkI+qAl6duOGvq9FnE76vIo7l8hhl9mSRP
3LA9ot6MMnnxuZirhFvuzm3WvBsRbrL8IBDPXqTKeJjtD4WFIjMRRYLz3MaZP0L6+m9/MNHBVrO/
gPoxc/FkMbpPkj8KHy12zIqz0oLFds+u51+PRXG+vHoGN9ExV3XeM2vBGfTZGfyDHXTniLEftHOP
akzP0dBuXCcNFqBjr9puaRkB6/8z6KcOFSRyYy8stsD0pt+gnafzCAKBQAI5z65VJUhG92NOj05p
Pwl4opVu3eUNhqbrEaJuYjud8NvnKA9fGLoHWdfc9o38KHznpSzys2q2XuXXuPGeDazL+OZo40vS
41av6p9dBA7Mq2kU4aOa+rE8+A7v2Yalmb6iZfGAe/1MkaK+UxeKANyl5YMguH6PAdkiNDHtu+b5
0nJ4hBBf/5SQ3QF1fzPGoGcJNs5Rpo3XcvngZi6eg7P6J4pGH2lkk7gPM1QW2/5XWRaQ04b88mU3
Mf0OzfMjLiwkqL77Edlpc8gkVJ2ydiupGx6wiA7RQhFhBpt8Uf0sO/9zSObHLGuuVstarSqbi68B
ZSeWMvTm0F0P9kQHbeHFmFbF6PCfGQg+0dXFh/swda1d3RBER2uxqWwJSdv2B8i1QRfFqxB8yA2L
S9BNbOz935eGd3xEh2yRmhMAPbzoxxRWJ9+7aaX7moJjOXf8c45g5rQ8EYw+sbR7kDTciJcGQ9DB
WyJgoOZZvypB8hpXRVsf6rkmh8tmZjhHeOtX3/g9hJiAlUmd5Tujbea8hMGUP3lB3oDOoWPixvMb
Ym0wGZk+pTm/KBX2ZmrS76hI8gDqsfbUoPHLqcr2Qzc0YUMShuejDUZNg6fqyC5PBsIaZjf9BQx7
1SdK5Z/zomGHgjT5oxTVmCfK3qzLmb6mxYVsjLLakr38nVvjeT2OZdbwIJT4WJCv2zTcJlPQYkLJ
rcDidhf9AqqAJp6VM7TC49B/2RQMo+uYr3GigqvGQ+PMWD6H1CIxKfDEfXlwwwLpqK8RYHmB3uPw
V+b5H0ZrfOjH4RNr+rMSw4PV7Xs1ITrya+iioEzDJXwCT+CTgrxhLCL54DIrO4gqvb/8W/4+xb4T
CHT0Fw8h5Nd6qfVrshsb7L5SBNImiQjLAmq+3jzx2j4pGg7VFy+FPLYbM+A9rVhCkTtyH1Uw1+Jk
991QgnoI3RCgRWIuKSOEq5Ay++vlaZr2c03Cb1y7EGmHVF6Ov+xJ+lcitdOroGXjPm/WsWNuR8K+
5Mv8q/JAWgNS+OIqkNS9CgcOTCs6j0/7foUWNaKFlk7K/OmX7/gkdp3ITWav2odRIzqKLAVIwGIg
fnhyxtKN/aCSST3weiNjGI47OoRMFlPEh6GwfrhzIU6zPwIFyiLvHNrLlsGbNlkLCaRII7tX1fiL
ZI578GgBopxxi9LToP1IdBQZm1RH8WpnP/XSGxMnq0/UI3YsyzABHcRjLZfbdKjx2l+Dnd7zDlY/
/8FxeGPrTQlXR5qFfVhVPRnor9QKTji939u+d8yj+Q6t83dhXxwDsPesF67KJ3dTu0+0kegItKbw
yDgLu/kmZNF1SZ5b/nLi3MEFqYnyeuPXGXZO59rycc6uXU79xyHPaZEEdi2nBO3QzcZ5y3Cr0xUc
+4UE3JlE9Gh5/m3GZguwAwt37OCU+sud9PzPqszPpZoOuxxVx6U1BUjPSw/fE2FA4jlv6MHKsi0J
csNVSAemQXXHrZw8Cx9H8O4EL2CwnofvY9qjsRuROLVZzNVYLtUJenjL/BxGwxhtHMAM5xYdreal
ivpza4H8yxYgtOHfwU16rFxyhSL21eW1M31COz7kkO4gLZSQf+dDcPBhzF5ZfmWRnZS9tU+0i+iY
NZwi0zobJ++RqLlMfJt/61yEu8s/wGDMOjgtDWk+kXb2HtsKi+KIfj4MS7pBeW8afLWJN4lMeoJA
8nUZH/uW/swbSF5xZyczDNGBaXxS7bjkzvgo6vZ2mMCjkM5704uu/Uh7yFrjsWN8zNM0jKFL1SRF
JrbkwEzroiV4MQV9sSq/PE52PxxC4t3RCZzYl3fU4HA6DK3BbQAycv34KFX3pWvlt7BFgJ2IczVb
/ae6BPY0o/kWPND0U7Qs71LAA7nvl9/qqOxUkltAdySRxfapoxOdrsttbW7JyY8eMxfk1Pmqhzez
4fHyUhnSvI5MGyTtumBR/NA5wfK1U2DsD5CTrzrxevkDptXRkry1tDZoRhk/cG8pkyXKKhk7dhr8
3jW8jk3rBuWA+JFj/lZw3bZDc1egyLGRhgx2pJN29cqFfk0h+AGl8DOfsjZpUtxjwxTq6XNVHFyn
dz8KPuxTESI6Zm2x+7xA5ZofWtvrTo3lyNvQh4DjvqVaA/ibUAR1jFTO9cgP41Ae56g5T3Lr1GHY
ZJ3Lqw5bLxxxej4wVJUyIn67c/jz8qwNBqrrQdqWUxXUWaLHsQ3cm6kZ8ziixE2Up7YgxKaKkk7j
FWZtMciWB7+Acxyt+sojViDqZFR2Ht5TrymgIlJ0iqBA1jZpLbKE1Rl0MHFrClq3OE18cX26sU2m
H+z8u01LHVQ+JIL4YRBAWIXuycpOhO4jpyQ65Rdu3MPMiF0dPGdIs2M0eMU9l8t0X8ieWIfLe2Yy
B83nG0+UrR0t1aHOgvI0FSV9mgp/2XjVe2+BaIR//y6QrUbRsLSuDpnwsEle5MXVkn52Wm/HiWb9
gJazQU8GXmE3ryBCNnzzrODr4KsHqfIszuY9GuXrN9ZawxtnLLu5ASKYVwdudUUel9QCbp1B22uH
Fa3ja87OK99NQUKK8QNGP7VFORy8uaN5TPrxfHmX33Wb9RvrBr35DYVdg0TaCrNv0ltCWhyzElwA
bgzC56hJpF0xMPsFltW27FDm6JFok6yZFzvpZ8+CfF3J6yHcY3LrXFZTfDMX0mV5P2WF9+ipuQUr
ZyuWoE8ioiry7fLPfc+o1y9oad6zbTsvRh4+Lm3Q4QrJoy91loYbJQnT6JrX89AdHNy3s2+N6qfY
p3irbtkeYMk6de2IPi5tJNRQyG9pKlC9HO0x/Yi86W5hKFaj0mtK6/iav8+VaiblBOVvYpVWdPLL
sSHZec6JGBN3oJVXnWs6z/5GedRkeDpgrhtZl4ESRvysVf9pamkc4i7dZtWRifo2C8Ckh/t2Ht23
3RZh0XsnAfxCHTznOMQl4LsTP7m/tiCTBq9M/NbPwuu8ru7Xy6grtsi0DKupY+nSmfghOBLETzLP
t367fAyFvAXI48ucbzWhG6xN5xiLuinwKOz5W5AzHncNGQ9dybZij2l0LS6QUHZ5WYc4H7F0yOH1
KBckQVbzfkvs2pACdL4xlXMwyU80fRzGavpRzVZhfVEooM55XAReMe+4vK27rrk8D9yql1WWfSM2
eZ0rq8XRo82Ol+OJ6TdoHo8mK0ACi9x6DAe3be7J0pXhV1m3/4e0L1tyG2eafSJGcAEB8JaSqF7c
q7vVyw3DnrEBruAOkk//J33VH8YUT+jM1USHgxCWKhSqsjIJ+11Njd1ueOm1zTBs36VVzqHT2p0y
t0DdIHG8oQ1BSbKVZ/tbqmZZI8P2OePSk6yzXpHDY/fMTWlYTETti8n/TUcZ79wZ2ZSJt+4uaDfz
/X/SkH9xOSYQT9gCyciyU/t40oOMTwUh8YMcBWpmoVV0LIC4XKUaK9lPtp82EP4DlF//0KO0Eh8H
Uzudc9t31dx8Agg7OT/1UNIuZDEn723mSkuEaPht/TRUkBrIPKTqioHfj27gZsU+b9NpyEKNRsDi
I+AiteuD5ZaJGq/4APHP7wx9smkexk1KxSdLuQd/NM6B6nYWSG8DqJ4iiRWURznRGBxlG5f+yl6b
AELqpYEFABi7av6xH7d6Rf5W/cAGm3RqomlUaek8+VQjvV6EpfSwryx1/JPD5HLDp68cIxNCSLq2
sew4oK9toqNkHL7zdoHjyXInhwmQws6O4iCNaLz1ZFmbluGkpjRNfSms9MQxrVhV30quv88sf+RN
GvXFuBXOr42z7NWXwETXHoGE+NSfWs/53Sr6zad4XfvOAzhOH3OxJVm6tvWGq0KmmZZWXCcnkYi3
aS7qqEoo3593VWsfN1wVXjfjAO02+zUPGhm6JM3CifCX8x9f8YP/oV9LfaobyAx/NsK7nUTya/l0
NfTfL/u84Z/oDJKANon5p12ro5s8LUnQxrnwrjYRhnSc00rJLABHLY9IgnZgovm/fsEfZ7mZP15Z
fhNhqAHDhotBQ65d+Mz9hYBq8q+YkxZbuJOVM2riC7vR9ZTn9P4Jl8WzIMMYDmXxiKlVoUWnlwIW
f34z1gYyXiXUsluiSh8xNC+/pbLH4xBhlByTOgRjfA7xrS097rU1M8ybuyhgZo3LXxEoBkAjw4n4
FmRTz89j5cz+B13oIgBtJo+/Bv1071TsGgHnHfXcDUDISgRo4gsrKhLSkUyftD0d5zyjt3rB+k8u
qHgJ8zdGWVsi06pp14khaOwTQFLWTs3c3nXK/zy/QmsfN8KOQTgyx0/VJ+RQoNk2NFOoPW+Lz24l
HKeGUUMrabSzecIClfR5pN7tcinlDtCFiXU/+NNRNFu2sbLVJsCwVuAqU6wfT+7sUtCxxF1WJCHN
dRd/D4DR8I/nF2xlSia0MJi05JXr6VNuDXvVsW88V4+pNT6UaDpfLLBv68s23oQXJtTmvK/JeLLr
GcJ1doxc02bBY20ehonHRYB6em6NJ86H+V9mqfGn7Uuwd3MUueLdGMMmqRcsSznFAJmcX72V42ai
DUHkh0qF1uyT2VkWMotVYVpugolX7NEkfKsnIodkqMhnwPuoZOMeeIc7XvTvTb0lErniGU35TlL1
tBymcjyBNOqa5PHV3BR/ipyODUHjfIubcCXMMlngYk5Lh5WN97mEWUtEkqWoGmXW3B/LRh3T3vn0
Rp9EVbuVe1ibmOEIeK0J7XptQzp3ADMY3dcjffGm4maZmOjnDfNZOwCGR0iCwSbVYOuTmIGXiYmy
dmM7bnXArxwAE3JIJh2PRDXBaba8kHnWrgZd9Fjq+0S6GxP4K2AAcbaJMYy9eApKoLNPzjiGyyHT
Sr87gXgYEu/GFVi4VN10fpqCjauI3LjeKHKszW3ZuC8BaiYZT7IK47ZDE2W2vW9tciN89Um2wIcr
e2NiD7VsuzzR+XAakuCkUkgb1zbbagVf8c8mxLAdNZPM4v3J5jYNGxcNwyoLQnscf1zkWkyUodO0
jFm9Gk6dyG1Usdz2KoHY2OH819d+vhG3a0iO5jZNhpOTlwX6SosXABGelwDy/PfXdte45HWFB68q
RXeqxyxC9ed+KRW3hf88oZi7EQ2t7a9h4kQBeZcR1p5sUve3MrPzZ9QvLgFrLXZhWPbY4MZgTsZP
aLP4Nls4OPnkPkNe5QOXfnR+lVZmYMIHfcGVn809OwETX6GtL8+Q6q9/nv/4igc04YMOJMtL5Tvt
aST1CSK0vxZj5n6Ll1Tn/z8E12uTMAwZyLK8lDFtP5ORfrpUo0HIHuP9+UmsnFMTNshpxt0JMOiT
yn0r3YOmuHmvhCXe3MAad+fHWJvAMvYXT+Q4wGwNeAue6hpQANSpOFiV9MY7cO3jy9+/fNwe+jog
VDQnO5tebQeQdC+Gesb5X762OoYVQ5GKT0VdNCc9LAqnlVDXgy7/KeM4vXD9TTsWs61jaTcnABXz
Xe9IFWbakjsSbNIcra2QYcZcJ66X535z8sYeIklatU++7WaXBZ0mb1yjS4AyXKgky6zz87Cf83re
TUroX+e3YCWyMeF+bWZ705g0zQmWFuIK/QEUcJiocs+98shS9m2JNxYR9MuGW8LfL8ep9SdQUwde
hzsteati8eC0GGYQV4WVRoVKn63ev62yrW6aFR9iwvpiajPbJjhgixtHy9ZxyiHa6/PrufBeIJ1w
Qc83fK2J69MtF/lQU++U+JPakdmeQwllwQ0rWTlgJqpPoWyifDBjn7K2ndyboWhrZ+d7FVoPzm/K
ihmaML46zR1h1U51AmjirncUPQxVXQHdOTydH2BtBoadl3kVt0JhALQXqmuABnFZpPF8df7ra5ts
2DhAbmKsl4tiOU/tILIwB8JxOVCkx0iAGFyfH2glKDDp5aAkrCqCponT8p5x2fA98JPnrgaK+OKw
0oTsETEVXg+9mRPlzXU+geSjpMlDh4TuxT7dRO5NqiFNU7bOiespfWgDkRxKTtoNj7WySiazXE94
H1AS2yf0EoG1rtd7t6jv+rm87Zi9kfZeOVAmgs/x5rnoS+mc8njwq1DzOb/SUKTZiF1XnKKJ4UtQ
kSe0ce1TC2+UFM6DGtUQKsRNnVvuncr/9NLuPiXgYTx/slYs0NTdTDgI5tzet0/QX/KegymHcSjm
OEMk80RtkXSvGIqJ72MpUj5yHN0PZEWjIWORqvXTkoYbK/em58Xz+cmspDIcw9q5zpxR9Fi9vs6f
p2QSYeGxyGPt3ZKXwW0MpRO5YftrC2fYfqIDqy/i1v1w7erG1fQlnUF/hOfA+amsnWXjbq+mzAJW
rXY/9ESvJUmee4c+5rW700O3gWBY2xQjTg9QbJc8zspTWxTfCqXvMzCoo/frLtH1naroZVeUCfiD
1iedu8qaTy00v2/tqeDHtEuCjYfAyiRMxF9VgX4f9Lb2CQnEiIvRPqT1+LRss4zxKEj8buMmWdlv
E+oXN83QForMJ8iXp2GnC+cYQwVhZyGjufH0W/Et9nIWvoQoqsg09etuPpFkmB/jrrWuK8vr/z1/
otYmsPz9y9cD38oqxsr51Pgi2M92Gx/6dKijfnKn/fkh1iaw/P3LEBAez+MJYrXITMRi79I8iQrf
18fzX18xCRP01wmI/ujcnk8OHtx1A+vuiX2stf7Xm4uNLPjaIhlWXTUpQFJVP5/iQDiHMqbo6kXb
+HIF5hvTWFskw7L52Jedqyx1Gie/u0uT+t2udLbhldY+bti0Rt55sipnPE0L84ci/VMitlKRfzc1
bsL4siZw0KuS8I+uK58zOh0d1/3UQR/Zav7t11uF0b9vATfBfDYYP7jVZ/wjoc6Dg/4bFCWe5raT
Gzfe348RN4F8dT3FXHgW+2ADPSxvDtBUPfCuPM7oSj5/UtdWyjBk0smByMQWp9nrvqOECYAihE2S
w9yD52Azg7o2EcOg+7gk0H0EAo3YCZRaMRNIez6hXfBPBeKymRgWLQpV982IMbyJ/F6GgN+4Fql/
vTzOti/Tvx9bbkL1mFPYvFYdQFohUwdvq+vp7/EAN6U9UYCh4L7xvQ/Nkgc9v7h4XS4HVmG3h/ml
4moj8lz7/YZN120CKsSMeh+xpnsSQEFl0xzWdtmwaO4TlAB6zIEEel9qdmW1kIAZAYnBMOc3eWUI
E53n5DNldhG4H3OmbnBcJ78BP3Kwc7bYFldM2gTjjUzlCdCt8SsdA2D+6a3Dpxu8xjdeRyvmZuLv
MqvjMVbJ/bNE+P3LI8wf6F2KFwDYcTb8xsoemxC8PtdpVmrhfSSZ+zApqwwt0LJsfPzvcT/nhi0D
rVgVRVaPH6lLH4Mg33mkOBK8H5eoEsDIheqjaNhFxTfIW/3vPa2rdBxkTYoPtxokuXFLryu/p0Hq
bMH91k6UEYiXlgLvaCCbD6usoOyxS910nI9FTdCdEUKwRysgqHs7Tn+dP8Fry2dc2yKORZvXU/Oh
g3iXw68DR3Yowac6JsNewlUNPf6+eRRW/IpJh0fTqvHthlYfARzJslMZTpoCu6cuh6hE7JkGW4QM
a0MZ5i/ADpuQkVcfCrNZZofzvdTOIYUQLZRYDlLT59dwxYpMgF7sVXqI0R7xoal+mlwWUeQxvACA
dPJTJu5GxmdtlGWeX0LE1rYEqdBi99G13fXCXQDmnIhU/I519s4G6OP8ZFaWzcTABZ300ppM1cdU
5+Ey1IS1yoZ41wVIbiR9FG/Kuq3NaLGBLzNSzdjoDImyj2BWeyleXdR+RRLv0vKfdNp6ba4ccFNq
FGQMdheDZPAjTtpQu+oYTyQckBxF1324zIfDZ6SY32XLZzqIeiSO3xTqo+2KMAHxebG8PGFDdlaE
/1+xkilEioyTy9A8JU+l7V4JlkRsHK4bOexH6Rxaq9o43csv/y/8lJuqpHkLPpDc9YL3GuCsHxAl
BYazVqTcovtd8XgmKK51Gtk2Kks/MlzTfwqyVvnYOcN9UGzF3yu3qKlN2mtmJQn0oD9it0lCLtWx
dYPT0rh7ftP/yjThB9zExtn4bOJYrfXuknkmZTi4AqoWO+hAJL3aNyW0i+sdEmCKPsNVVOVt4ZZp
UOxc1+mtIKSq9uv8SvWiz5FwaWP9TuRUdNdgjRvoxl2/so8mtK4Meq+1WAmmraAi1VWjHHAHkXl0
tgjuV8zZhNapoKlTR/r2e58kcQF9aWucNFCC45h6xx70niWSSiDKCnYjE0W98e5cm5bhRPDiFFUz
BeM7tJg8/xtJ0TL9Mtjz3F525ZsyqLUvZlHKoXp3ZaV+9HDon2JAf/b5o7P285e/f/GBdGjyEZWo
9l1VZS72s6yd9th3qc+P5wdY2xUjoIC6LXiJgrZ7t+IiBIPcbiFniGFafuHelnSrrLxiYtSII2bi
yZkB+/buxdCj/OHqkcVP3ON29okODCq+XzYb47ngchGjlpNV74mnbpdrI0lKVDcJmBNwwW9WV1Yu
DRN0V0g0eM4uV+91Jv94cYH7NWmH+4KLMLadXYUgookvDFVM4F0GoNJEeV+c3Lj7uSRel6iorclh
cpw3IV6JO12UhOf/gd61qR3H2kveg7wNXlpotr8oOqvn87uz4spNtF0lxEzhZ+S7hXXbZ2M1R1Xg
XLkZmfftXPUbIcrKWfMNk68HHiRTkUmIEtN2DrFQjYUSmwWu02bq5BYT2towy9+/mOYonBksKg1/
y1hw16d5JBn7gGTUZf7YRNoJZSPTJGv+lrbu2H7E4NmUYReXjnXZ49TE2fWKkKx3E/Y2Ve2dYBZC
fHE1ziRMqX49v+ErwaKJsWOzSnVZlfTNoVJFNfhdwrhu4pAgnnJ7l+87iPyFdVV4+/MDrrhLU3WV
i2SmvRX7b8PQ6XsZF/1bTsdhi754bcuNN4PiKYG2u3TfmGh1cyStzZzbRWpmhsrnmOnoolmYGDvh
WqSwFUsPOoOwWVvrMAB4cMM6VozQBNeJpp19lXL0qHY6WjZCgSd5IOymiYON+sfaEMtd88Uyene0
AF7Kure4SKw3x1Ui9iLIFE3+HA4Ifm39mAVQddlYrrXhlr9/GU61wFKSwU4PWTPwxzh2y10cJ85N
DXxyJEri/T6/LWvjGAavaICacDHIQ9bmL22N8mHiqpt4rO/mcRM/s3KCTYydm+SpcKWWh3hELAoG
Lr5b8DPnZ7D2ceOyp4DN2+lE0wMfptekx4snd7utB+ja8hhX/OhMdd2MOLX5APZ9XH42EQ9LYtYO
vI/Lfr9xvXuJQz3lJ/kbLhD6I9WJfOuIbJ0N01hbHsO84WytmU999sZ6AfqrMudzvysXVdyNAVaW
yATX9ZZTBX94ylQn3upR/ktT++jN5MbbfM+uuCgTYgdkLIivPJq+ZSLTd2SuSLDPSp9M4ZA49RaB
6tpEDAsfUOPqppHmERQRn1xpPzLiQWxwvOGD2HJUK7th4uyKeSwdxf08qjIP9P811+GM1uONrVhb
J8OYx4SACbuM82gUjf8TygVev3SDkxdC0jyNLjqvJrteC9ZtWiDTE81Iwe8clYzHWY9bEJyV0N1U
Zq0EmBO4hSnELt5RpQ6SoyxJfk1HkexZ2U5I+2h/d9lUDOtmtSgzpEnyaGrS7z6c6kE57RbNxNpW
G3ZtEy+vfb/COqXkQU4V3Y1lsAUYW/u4YdVdXwt0o2bYaV271/3UqwjC7FvnaOUpYILtYpew3Etc
8QaxuTKsevdPAgncPoe+auZwxiXrlf/IfgvYtWJ5JpleMXeUirbMI+UEVzp3/LAH30SMp80ANc4N
41iblGHeE4JNp2u0eLNVcgVqkT1ocmsw1soWvcBe8AI61Ml3jhedLBNpV2SBBHd8ar1QYSPvVgLs
j7ZidDBcmH81wXacuE0d5IF1Wl5ry0ttqVZNc3dwdbdDFLph7Cse5T+Qu3nibtZyeSBdL0ONS1uN
6BHdvr3XdsW4vQGL7+2+pNYpzctbqZ1djhAqS/pdn/UHpyiOcQkKpu6yvIbJlwdTF2kVuHmE7CRM
RihRlofB12Pw/fy+r62XYfSl34O3AK3hUc3mcecMpIhAzOwdJ2DQD+eHWDMWw/T9ltLKm1geQfaQ
XTsojx7bvLOvfKD+Ql5UF16HJvouyLggqcUzJIvn3rtx2GxxSF/0dCdILD/aSgry86IpmVA8oLU9
sFrCm7U915/DOHf3ZeBra8fz2X2ahRVscUqvXC8mII8l+dzPUHaMmkand41bPCc0P8Q1kUerStH8
w7ZAmCssJtwE56ES06hgKNjJXaRAkXcFHW8kbHnlz9YRUcCxd/qoHvQVGAU2jsba7JZT+eXR0BQ5
eBIcNLizOb2yhYgQvsoQjHIPeHsd55RtJX/XBlqupS8DoYN1cKe6Shcwx/e878bdxDy582ro37RN
EsUd3ULGrw1lOAi/t2hneQLHMOt/IVjOAGJNb2MWX1lB6YRMdi/nD+HaQEYwQEfteGOXZREEFL5z
Hf9KHeu9HdyjNzll6DXp7/PjrOQPTEo+y+ZMBUiFo9V3zsLSm9FVkF9X/nDF1fAK6PRTB9nL82Ot
hAl/zuaXfYobnbOmAUlX5wWxu0dTeQrV0dwtt9gjVgYw4XrK9X0Xm0NPxeDuuib76LPksv0wsXo5
C5xSWCqNUJq7Y7mVhH1Q3HeFByqOLAFjbPZ40SKZWL1k6FJ75BZqSToj1i6veXqnnFT3G1HmysEy
gXrMrrtKtzbKoyo+zn6bIbYdDmqcr2eeQasr2eJqWdsMw/wHhIIQuNIYqPGSD+oN80fL/UBsBFBr
n1/+/uUwyVhb3WC5adTRtndC7qp0BFVlP8rLTqsJ2bO8Em8XGFpk6XTa03gCMXWvLv35hn1bgg7x
JDrYgpD2h9cp78ay53KL7XpZ5L+UDE3mvT5NujhBH3FEOuvez8EUirboiEM3fuMYrS2/ce9bU0+Z
RLkp6njz0886D83Qsttanb97JVRH/ndzLS+zrRak0pGPq2PM3HukUh9du/xVWOKqa/3DMKl5YyZ/
NwhmYvZc39J08mQacTv+NkqkgAc5n7ykiogHgkl94ROMmeA90Dg4WLIkjaRk/b7IvDkCK4JzEVSZ
mRx8gU/5bDtw5OAgKdHRDbqZ+6IDNcLGbf73QI+Z/HtTCZqIuYBfmtDEG4mcXvl2edXwrNqDTGoj
rbm2F4ZRQ4hG+AxdxxEtZiQXgy6CYz0OBClsUY3vNmPxhvtYm45xkdeJztzJz7DrlnM7zuzTJ8NV
UY4RStUX9TozE8GngR3PIOKK/a6bb4jqwZdsCWiwB4dxYt/P3xZ/t3NcQv9rKLXjihopR0jQlHlz
4IXjIORRzbcuqPsLp2FYejeSRtkdjm3QlIeAYhpB9k6n/safk+vzs/i7M2EmiK8reVb0ApdrC2zD
oUx5dyDx/HbZxxcf8+WiaEfX4YMdy2hOevaggnS+qpPZ3UK/rf325Sh/+bxsigKCf1ieKgO2vtWD
2NmbqPqV7TVxe7GXBMzTOEJZKaFq1L6mwIONZbVRi1wxAhO5N1h5KhPNZdRa3s/EoyfX7t08rBxH
hTXRdXeZsZmYPdrNXs8IpkHYcCfL+aGwO0zDee/aLdkU8ifI+++VB67a/90If4QGXGE7ySve0oRf
sySYk2OnSvdX4Dv+dwWtOfeVNsnc7NXgKKtBkSFNhmcnSBp920x2IiIrTbNPWuK/XY/OKP49p35i
3/R45safrJ9kvId6J/5X+FkhQqJUQvdBLLyIMuDARM+mat/Muh72w0R7visyMrKl9RpZQgnSMXEE
TRAiRgCRaF0fi64o30uQaVURjweW7FgDHYn90GeOE/mOUHpfDUx4+64s53+BguAf7pQ6RTjETfs+
E5T1drXtjVc51/QpEy4kHriaq3vwuoB2dwx6zYOdPed2s/dLoG78gc9dqCc+WddoqJ7ldzfzCXIp
AmrWYV73the2edA+zVlN1E83HjIrckBGSSIxed0/ZdbhimknPDD3ii85SpchXbWjFZvcEJpfhXNf
y1i279NQcOtZDu7s3zaOkw07kvKYhiqH9MstPGH5MPtWPUUJODvIeE9ZM5F+54P4cNpxOntxNFfj
kB2tQdT8Ku6ahuC1ZSe5eGRVQ8Zf7tRkzlM7e8Kvd9hzD0p/ef+NCEr6PaiG+ih3ANDTiZqDPbYg
YE9+VctyD+abktx5aD0lYNoTKWAZVPIu/ShmK3PugSOM83CeANfY0UZxfQvQgxwBK84mSHoosNOD
k4/jLx4KfVg1yVOgy3OWJOwI+p7yxoYS2QBxLZA4qN+xuyjaJEEC11k4qfLvaQJyqCteiqE4cuCU
OtDTeDV22fcyB5EaSCaC7BC3VTVaYWpXoOUMXVF5dhFZzSTpgzVQfgqEC7UNytIWqpCea00o/CbT
P9qpp+96strrdBTt4yx8XcMjpZ4K3abr0hDSSNlziQAUtWFJGqiYBaAYj8A/3RTDAsX3kh8y9Qb6
NnU6rn+XQy6CX+igBif/mNtAirIpgXYB8TpsJ8OrbginSc/tUVSkHa4TbbUnC6mn8rn0fTDwKlpp
ku+HwGr7bzXQTjTkiuAAdZ7r/kM9Ovg7OwXrUQjOyFKEZZCon1ZQJ98In6bxW73wRocZpOrKg8p4
G+9x0BEu1+X0CULs6Z+Sen5+W9MRDLDI3aT9tQ0EYHrMZ1baz/boyi4sarDEHjMsmgiDQSTVrqkk
71+9HuSh4Uyt+TkvxlHulc3cA9Ez/15O0Py4wr1Ef0BGwb9nQzfYV85oMXtHwUD+KlrbP81T5ccv
Wgf5HGas6h66iTXJDcrXTn8o3dIZwNbaxc6tziR3vnUIz7L3kSG/vLeysc7uChbL/kBko6YX1I+6
5t6SlSP2qIPb701lE0jMF7JKQhf9MfZT2bcTWCfdgXtH3x7LPqwdCys4cUKasAXRYxImXc7kLZFx
BVmtun1sYxX8G7MUuinww+D1kk7RoPyZVs/xPNXWLkMZ6FV0NsSy+tYi/oGVKm4encnnIFxgQ876
5z6ZNeiOJn8MmiqENZbekYKZgWP3U7BUyTlprV0HMp8mHN0BjsRqHf+uHUb1lLQycI6W01ERcpHN
/7ZYzC5M0Rxo76XqAhrS2g3YsSbx9Og4rlfvW2AL2j2dWivdeRove1BtquBlbPruxwAGK6hDoGHW
H+HwRCJ32diJyCWd9xvr0LWHQZReEPliBAOnKup53hFH4ezIloqgD5sgz7N/4bwa6FK2Nm93dCBI
9fukyuY0FIH06qshsNXwoIlPvaU9WtvzYXBAqZgdfFe19MEWfQ3yyFyyD1wEOHeAgybjtxEsgGLX
BErHj1BwAzSmnyW0krq6mIJDkKNX+ZAwyKvtMta6BDUkP4tvO3d0xRH9T1B4BDKQvlnorwJgFpdK
G1m09+MpbEjfupFiRTLuZa6rl2YOkGItQKZgHVNkLjk8pMrakHhFfASJONhwwhxy2bYbthUf+kPh
gHwkimMJX0tS1KfnXTO4PjQZxkB2v2Gwbbu385h+WIza08G1uvylx23yhnhZ5fcBaWf7SaPG41/r
cVTVvnDi1N1XJXp/r6eC1Ljhrcbtj2hY7/0DUm+9FQVuV03PbLDq7jao5xQwOzAlfPNzd4qR8c49
fiWymlVPpItr543EI0SUgMQB2TpXk41u7mB0kfAXYEaLRQbS5UIq5kbAoCTdMxEEetFW4o3uESh9
VV9bTTMDkKShmytxn3m4eUK07PLkOkdfGXQo60GMPT6YQJ1jki0r9zYH/O95tn1d4UotBx+sPhyn
awpq9k85pDlAYEVc1QDvVIhlDsM841/GcP7qqoLwVnuAeLWb7YZ0lPUNGvWr3zKYgYuBpHidvfpp
UT07nSh+NSCDbXfK8yj/6MegexvhGerrCVDs4TrPld8OO3SxUHU3ajzc+S4oZf2dpEEev6FwOpcL
NZ89aUDDs0w8o18rpjdD27PiALU13M5Nnkz8gJ7lRt9g/4v2jsvAuvGkx8XB1077D6RhkC8N26ZJ
gp3SToqunGBJEqQJ9eXRE3XPoKAoCbR8HBApFIfAmdWLJnVQoQCapuKG2JmoNzIta1GukQtBAX0R
b0UYysCrfitiOwC6JKNPuq29jSHWonTjneRDHlj1Dh4Bfg4pxdJT2auXV8XT+SfG2gSMJxI0yyCk
Ajxc1M6ylTuNYps+dLmElm7GhmIrob4yif90OaR+l6dIu6BXuH9zS9HsubS3qp4rczDpfBOXDlmK
VGZkKTu/Cjz3d9G61iEtJrGxB2sjGC+lwqFFWbaejOy6T69qLyt2GrnBa08kW1mplQeNSewrOerE
2WjJqGPEvoZCgNxJot0jXbo15FhOx/Mbvvzkv7w1zJYGOuVM8DRJor6b7wbZBWFWOHfA0B9iWiCd
sNU6sbbjy9+/PC4934Vv9DGfxNeoDVtUX9t5wTaeZStZNrN9IRCE1uiHlQAcwKBjGlxPZXNXeva+
4bKJvAwhGZhuNqqda3tjWHlmJXMxDzXmklMGouz83gawa+/LCo1il8hrIaA3WxnkyPJqDJQE/gBC
F2zIygikvO3GCV7bDsPOa2S7GjlPSaRU3F15UAICopaX5VBd+FI22xjGvoY0L4+TV5+P9w7vrpnT
Xi/4N2zRxqN/ZRJmFwL4lB3hVW0CxIwVH1MPegkS7NQbZ2rt64aRcxuK36BjgaN1VPZDSkC0Q1xI
/mVQE0aX0/XFIvDk7WrPXZyIJqClKmoJmnewVOWX4VuZ2WyQjS11LEvLKPY8eS9wju6tRCYXNduy
/3D5ykF7fY7Fd2gAaUvm1Avt8QwwyIXrb2RB8mDCm9SbZaQCiyD0QYvdyIItVacVF272GIAySIzK
x6N6tFq1C7yu+lExMNkT1N2yjRms+FZqXNUI7yAakGCHx0o+zJJU4WSpq0T0NynjDzU4a8778LWT
ahhz4TUgwaltGZWIs3ex3YHkrOWXQTWZ2VAwJHKSFcKBCExwkApInkemVQj1gCj1N6s8K1Mwewmm
KYDEEtQeIy2pDEkKCKJF1UZSdmUfzFYCDQQzY7MtorjV7W0Rx0e0Rd2lauqAka8y0J5WG2515R4y
uwnQ49rXrIDPGEkGOtr6G5kPimefaVJdd1WPl/oWOndtpOVcf/EelS2tii/GXbTBdRB8tjG7bfAy
a9l48AAuSdL+spDQ7C0AIyIRYlzmBBAHRCThq7wmK/6PsytrjhPn2r+IKgSSQLfQtO22YzudibPc
UImTkdjELgS//nv6u8rwhqaqb2ZSmRrRWo50dPQsSV6H2U6gbHVmFeomhfHVKPHeaWt6vpAc/aqN
bUPulyU7lvOHoN9DJv4dFhX8D8lApa3K+hF7ol6QmvuxzYqXIQ2PQ0+fC+PdG0ecS6Z2HjW2lvVq
B5C5r9KuRqbgDgrYaaeBlnNUOw5nO6G/tbRXoe9lODDyLHcSx1E/ci0SQKMuZa0uj/OmP+V0z1p2
oydrmoFtkSHornISqF/BCqkrhodUOvP5+g62sRuveQae44GM7GE126avywfi4MYX44l98pLSg3nd
4fpntjqxOtJz2UmagfCeAGIVRG7oNQeWS7vT+kZauNbrrVHjJtoiCa3zbrgzjeu+yGzKP898UHgs
C4q723qxCn2gHbyhhxdV0gDl96n1hi6Wedbd9vq65hSMKqC2RbKTZCaIqR3GyE/Nnvf21hCtAj1z
3cWUDZVH2qr6hNTcsSYaYMGaRTOs0Koh8rOquInNGVDvv1tkMTYKWReO3ypFsvXWhm1WPSsf+Lud
bWtrOa2ie+GUVoWHq2Up6/Ijg/f8sesLduNErEI7rwfXsSkmQqaO97TMcwru96Q/X19EGzC6YE0v
KGDiXaLA6b6hog2yaBqMpdMDwzE4TZsoQnpSHXuDewf0djVk9uQdb6oMAclRwaQsJlXI1U5XN3ax
NQ9hgH3QUJV1mrQXETQIetBnvPqHiaRdGmuP29gz8Py73vONNeivNgE++J1Ujeskc4HQX1iZ3nV5
O30YYaVxQIk8Ta5/Z2N1rCkJSnSyMnmbJloV9dF4BHCMAQ4k11vf2DH91SZAGBBJA0Sek7CbnIcJ
xeoYRTF6gN9eHV//xNZAXTr2R4oRtGVI/ItAGcxG7s1A22ixKJ4PgAo6s//j+ke2Rmm1I/TQNveg
Rpcmy0L00Q3J8gICSrFz/m51YbUFEOjPLLPFXI9ZyCOm2vTjEvIu9lB0vetmk+9kmFu9WO0EqeOk
xgPaOmmHMo2d2odTstDyxtZXOwEUR31h8fSWFClnEBcOwgeahnuFho2VtCYlkKYvkKdorNNOOAdL
+fBh4WnxbHsqbtso1zwEkLBcTntMMrgg5WsqAvKQ1emeivTG4K9FfsM8FwO7bMMuUI2J9R0St6nc
Q+pvtX5ZWn9EgRBdwCaBvQnmHOmXkWXDgyyyZucs3xr8VRhD4KFbUrzbJl7h6/uaGnXvmXy6z4fy
xnNkTTWgXbikHi+gM5iFuCooU5y4XPD+dT2AN0LMWwWwYtOUwwQxTchg/QPty/uqrx+GzP09EJvt
bEUbafuaX8BzPFLn1grgHca44ePRUf6p6Ir7ooZE6kUEDfEsMrOzuW7N+Sqcq2qClLdGn1rTeAdL
aH4AuGrPZn3jtFtL/Oo5cMOqQuvSFQ9tOP4T5lWewCEzsoAXxK4HI4vrc7PRjzXVQC6L7iSXaeJ6
Uscw53XwdpTXO6O00Y81uwDxAKlMqdKE+sUPCEYXEfSfvhnfvwto9hM2rHsQ0I0ltiYXTODD5ZOH
HQrLQHyRZVg8NX3YP7i46CZEEXljUWhNLajztBOTdkSSZl0Wh32X389M+7GqXPfGQVsFfOmEghA2
Owm0uV49wE9wWSu+4cHynvMUr3myvc1BD+o9/924CGUVrLtImkwST4vfhZ6VPFU5XrsfSpPimR3m
WLgGhxMwPLctt9VWoLmch76yThL0xL5XAWk+pqF1zre17v23P40LaQZ/ECJx8knEEq0fvDzvdrCB
IVr5yzvImj3gc60W16/Ruld8AloiS5qpAhQGPJLBATAjKKFTr+edE31rRa9OdJxTPvBMrUDCq9Lj
nPrlkbhTfz9Bhz1u5bynQbDxnTWNAKV21pXcgxpilSI6H1JngYgqHIx2KvAbx9eaS+AVqTBphfal
98GZnnIkVez1+nRvNb1K00u83EMBCE0riTMdr/cqYrrcWalbjV/G649DfRirOusGAHeC/LNr72z7
7mc3/u51gNuqB9wNTXP6j2ufx/bevTFZcFcR7QUdhPQFE0mQ8wEKd56Ic+gnAGw03VhKXlMFYCDi
cQ8UkWSspuDAdbDE49IGO9nOxnnkrkIYdzhruSAimUSLBGQYZgGM1NK9XV8yW6t9dWwDmlSGup0B
x2JDwm15V8O5t1v0MeuKncDdWjirwG0qYYT2LFalr5ORQJWfesfKMzvN/32A+P+wBaYRDlw+1Eu7
isWD/GpQfrk+Nn8/rPmaG6DDtmrwoMwPaegC7YmsxjUo8dTHtCSRccOdz/x9fPiaGQAGSOMULjrg
qztAyGLR5REne1eVDbMvvqYGUKROAPRcmjcAtT32UiZpGX6i8t+AHgNWJbJyDrCXP9B67xnq74uK
r9kChcf9wHQG4NjOAH24nDq/jHXvPebL3m60NevruB5pVbkZPhFUIZ7QPtpgz2Jq68evTuR2FLRx
e4xX3b8xo+IAIBnnBZnt4fqq2mp/FdCtgB4rJ/jlISpCIwsAFgyhZwU83LLnrbK1olZBXSw0W4zF
J9p5Pkk/PSDi7nLl38TT4GIV0MplWlY5Rkj65KTLOWZLEAek+9DN+tiSGwN7zQuoC5d1/WWKbboc
uP1SL95tEbdW9fUVh5VHOmJ8yIe2fJ+pjPz6x/Xp3ViYa0nfum0rACfRdgdzoAZFDbVHj9lYOGs6
ALI3yK+7bnjgg3xAhB1TXN5qJl/YuMcH3Vg4a0pAGMIYMq3x4/viUzV+N/VzqD9eH5etplcBW/PB
ZGOPphWD2bZ4C8QnY79db3trzFch21MyLgSctENvP4O2HdnyNr4kD1fBOmW4mAPtgc2g/WUWqLaV
D3V9DOgMJrrauahvzesqWpcwN14BU+3D0tUnRe9D73fA9UGS8/XR2Rr5VbjWoxMUboA+ELCQuPPR
1s+q7pPrjW8M/RqVZkToC9P1aJyreO6+tvO/tzV8uXT8kW6GpFhYGiLvyfxCndRcgvysOvn7eusb
Y7JW2c1bVk5MY8xN9a3MqsiyJqbhDsxjq/HLRP/x03PeyUBrDHg41yyCAe1DF8ynst5b7lvtX/7+
j/alizMdSHh+aILPTXjS7nBw6XC4bWRWceq5nUZqg1hKXWDOym9LnUDFLrmt8VWgLo2yEFdxkcyW
409UIX5lrL8AL/Z42lsjswrXICsuBi0dQsk59sRPAsA9u3KvuL+11leBWjUk9ITBuHvtoxMcPfv7
+qhstbsKUFBWvCrI0G479x+HhrzSYI+3udH0GlHmD3jwKEo0Xbnig4L0a+/vWTtvjPUaSTYYPRqQ
p5BX0rcODyisP45iD0Cz1fjqJitGM9Mwv0yk/zaWQVSVx7DVOxvuVuOr+PRHMQLH1HJkvY9Sg10D
jo/eq1Rujfjlo38EZ8bCifUzgl+Q6i3Tbhb1atrJLbZ++OWbf7Q9+izHPQE/PLCfhMjubfYh9W4D
6OKR97+Nd3CyJnDMxXzy4q6c38ritKRBcn2Jb/3yVWD2+dCBNVcjK7rcAc19ClLWxHf2260hX8Wl
MrAq9kM0Xuny3oL27rG9kN84m9dCtMMgoJ0zouncf8s1Ay8MLM/gHLbkcH1g/l5D42uk2KRLNUK9
AFPquB9KhiIdrkyN7cCiqYohYk3xM3D35EI3ZmGNGJMwactqUoiEu1Uap3rKozALzJ0o5r2HJYHV
8r81Qb7GjZlFN5NqKsxFdwxCgHD1eGDiW6F+zI0bKaizZDfV0fgaN2bzkBbVUmC9Tu3DxIJI5mBH
TAHZs8neuP6vjd57v0v9nuX8wIKXKrQPbHqdoBOtf0xk3Klsb03IKqA5rYJcQDL70OcPDOIr/rmG
jsxtK2sVz9wOARUO2q5n5xQ6b43Tggz0s4SvhDvERXETsJuv0WElmJPlVOEzRv0I6jC6BHeOK3m1
dxRshOBachaPfEgvFWeHyoBd64rnZTYPauHntm4/Xx+qjQ2ErQ7gFkiKgThKJJUs7YtNy+F1tMsO
UGNjjtcoMN4tLS8UHpTA5WrGQ+t0rEjamYT2QEQe/rrehY1RWqPB8AjaON6sQrCA5v4Otsz5PZul
F7mVsxzxC+rX69/Z2K/o6mAOYGMWBNoPk6zl34tF2LvcMyY24B+RETxA6qbTY++TneLeRgyu8WH5
YuqAMhsmtq7u4d70Hk7LV6n7u4VOz6Ige0WfrUm6/P0fJ2sBowDww+oggX51HWchGNOBNnU0GySr
10duY5H9D0gMJiUWJLMggQZBd6KBoA9VU+Y7Oc1W66tozyC9l4L9wBM3mN1nlpZ2vG9LIW7DzvA1
MAwiPlMJkjI/ON0Q5w4Hstm7A8HutiOcro5w7nY9EUFJE493sGUD1fPULI76fdvQr+I7K7tCeHnI
krAk/nRyG7ug5OlnVu0s043RXwPDahdSrSClsqT2luEg8afHoHP5l+s/fyPm1lAvr1fK0sqwZC7J
3Zx+zer6MQvYwV38Rx+KTQYClde/tNWPVXSDFV470HRniRwdcJCl6MEFdv+9rfHL1vVHjBHW2B6+
HxTqHpkVx1CP2n7Azbjc8+vc2APX+K4RFbIJTik06fPgweXVuxcsdwRWtL6z7PRh6xOXgfujD2MI
PfpcOTSBmFKY3sPqvXuaSemcF8/zX+D53tCd1GDrS6uAHnNuc/B7KWRgsxfeFMeiFgRe5vk5v/zh
+pRsfWSVls+NKRpazTRpRxCN3PFTOgWveZ29KJ+6O9/YWlOr0JaeZ/E649Gkssy8ZrStn3xp8YJy
vQtbza9iG1rnZIBpDnaOMu1/FqnbfWXdJN6ut74xQGugV0VAtUf1jCZ8hGW1JHRKvK4BJ5374RAr
eBDvUZu2vnQJ/j9W1gC28FLJrvqExPZDP7BTyia4AOv6yaVk5/64cZquUV99mKbzGNjqU1io72nV
nKCs/wkFjfPFE5EwuM7eNmqXPv7RlxD4mb4EOeuTK/gTNEcHVGTJHRn616Lb8wDemPe16KxbIF8b
ee0lbeUXp7bz3ciRODau9+By7v/lGrMGgAHSK0vPsOG8wKHnnwVJc5I7ZfUBN6jytqL1GgRWQby2
ZTQczgVex+5nx5PwecM15noHtqba++8UTB30ZPJBe0k4w2JTEvfHhFNiHE15AK4wsda9u/6hrZFa
hfcA2QjobpPhLMZliRxT6nguJ/ngX7QKrn9ia6pXIQ6pkZk2QWnPSqCeZ0xIYiPy8bYzbw34St12
6vNpQgeYhaKJA+67CL0v13/6RlSv8V41FaF0F+Ul7jh/diG4OuXmo5i6B1Xe+vsvK+CPYPOqjnV0
4OJcN9n9LHQaQVh4D921MfRrdNcgF5s2JDXnBupFcTUWXTxLCKpcH52NtbO2cE+nMIWWUNuflTem
Sa2NjgOAO4/+vFvA2erA5e//GJ0s4JDUmMb+TJ2nMf0d7D3GbbW7Op4HDT0jpZvgLAX51+VcJ7kN
9I1LchW8Ng8Kq4oU40J4IjS8lumeHdXW716Fq8cpZCxHF00rJxotjOvUjXvmWuC1RyLXpoXtzvWS
PfpmegPlO428cO8tbuOnr4FZ2C5DxcawO4uFkvIDEZAYPft6avg/15fjRrCukVltq/3KDro784af
Hd1/nUA/ZDBUa5w9CsnGil/ru8phJG5auO0ZlP7nCWpakVPyh0GBIHi9D1uDtDp6+67MoWRE2rMd
qjaCMZ6NelLcdmS5l179EUwQR3eqaa67c99ACh+SON9H6u9dwbdG/9KjPxpv0lyABDah8b6d7xxX
1Pez14+nTvA6nmne7QTX1hSsIjd0+MUdMGzPYdOWJl4AZrDxpD33nWat1x+uz8PG+buGbSnf9URN
6/FcO6AFEB8XNu9L1bYPVnqPvsfOt31mFc4S9cmMND49m44deFt/K6fu1NQccvUQkWIACVz/ztag
rY7gEnfQvp9yeyZSHORgoraCZSjbIzv8vXm2xnD1kAKyQwhBKuSNJZQyRw96TdpEyimznR78fXnB
JPK/y4uBGzb2UPA5N0H7eLkcXlLrAP57WGOfbxkkCFD89xMcMgQezZU9j84rd5so1xA8H/hNkc3W
OK4phFpzxXt7LnIBkSIGHSMSmB1Iz9+3DbZGbLHR10RrbBuEOKmMvJ5C/tvP+52NY2t+V7Gd8mbg
o9LtuZX1G4h/7xcnVkXM3jPN1s9fxXRVzd449Kl3LkhaHtKSKrxu7Lb+9/oLW0u5anhlZEUX+mfY
g/5z8Wg2II37LEuKJrx3BpyjfrUTzwJL5X/vHWyt6MrmeXbm2fPOuYvLX0XuoP8SA3/+vef6rhbj
xzTTbzXi+/qK3frcKqxhTlk3raH+GfeC81yaJPDbp2Don13YOf5/z+ALAFnWu+uf25imNaKrdTwx
LPBfRYbQoH8qyOqPS8+avVrAxjJb47oGcKIbS7zmPBTBrwmqd14Fz5gMyuY7Mbj1gVWE077zW90R
7FNLgX0qXO4GpQEcaffcbv5+bLA1xmsgEMRp3Lw9D2T46hJ6ypfqDtcr6CKCmh5IsfNqs/WdSwf/
OGydoGt802Kk6mWG4leQVKb/GZTsxP4fkLj3ma0JX8W91E4aeF7bnEugSqJhdJs4n5e9HXFrNlZR
n6UG10DY2SAujY1sn+rIFhrSNrA0vnHFev8dJ2ocn9ppas550f00ehgOytS3qVCztRn7zJlv6kKP
8P0w9x72cjFNn1CP+1pCiOm2iFsFeFrOUNVmdX12xFKcJIQfH90q26PLbEzvGvyVliyFuK8/nr2R
/Wb9kBUfx6We98wQNhbpWpQM+sd12GSjPtdG3F8S5rEtjrzEOIXNE/V3KV8bqcEaDMZLXUHEbRnO
rhCLhSn5QvC0hQpsBP3u8B8o4qp/bpqOtUJZT3BphHDRcjZzxyIylyEcU9WNWdRal2xmqZPOpa7P
HHj4OOOL+9mlFY1gjl3/vN6BjZALVgGdV13PhM71mfj5GLcW8ktQuE3h9bNLKNuajVVUs6Uync86
fe6m5QV+MT8vTx1QpD9ebkq39WIV1WpGdoaDtjpPyAfzuj25FXsaA6j53tb+KivPg2WiGsLCZ3+p
oOqsR9jr4YE2kS0EN69/YmuUVoEtjdNMg4dRaqTzOrS9PCK1espoAWvIqny76SNr9Fg2crf3oIx5
diFx+WiFbP7BuZ0mBWSFD/CXzW4rGMOs4L/bLGdSIrkNynPq1m9+ON5f3iIueUgHGuPOpGxsVmt7
9BYayhz8n/LMi2GKiB9WBzo6e3yEjflYK5PRspqWgRbZGRvuC0RTHhRbvlwqrU2+B4TYiL21Nhl0
oEXfdzQ7Q9fah/Vrk8VCzM47ILj14fqEb31iFd4qdPKeB546s8B/nIgtYmTVkRPiD9c/sDUJq+Ce
Cmmmul7U2br+SQvzIy/s5+tNh/T/N+y/ZM9rgTKmOr4MrWMSW8xLlh8cH1D8Ty3o6GQ8TCwMcnbw
tQNeT6yZLzpoloPuRC3eEOBV5kWoDLgg37RtTaWKBBQ2hjaWDnfUnNg2reUc1X1eQAurogAaHYCU
9+SZs7LDXFT9zMnPecZZ8ssFUs+RL1pOjTMcsqa3/Ctv+qr9PtfZVKtobpYyffcKMfRwupisnCLl
o6B1gpx7mE1RCHUy2cTZ1PXWjRibSTLUXnGaWg7feMglu3322XNG3XaR7/hMQWl2pNZzIzvOqaTQ
lgtEiqQoJCGKTHmlqHkdMuloH8LkRodPacjn4c0fSQEwEHy64slxs195tdSThTJxWPpAXVaNQ+4u
luWO+1BxiIC85PhJ3ZI0aa2Ld1g6edADgs25WbpnDZiJ78RE9KVT4Kl9aLIlIiMX9StuZ6ntosqY
kkGpqiDwBoUuvrThd04HeODZqnWQiUKIOwu+TgB3GPaxHHzNS1DXZ78ksOAJyWwiIvEI/sMfhqx7
bmwJ7fy48GjIZexZsgRv2vgFNXG+FCb41Att5XeX1UGrk9KHJL2NVQlDC5qYTAoITFMA7NoqIgCc
VkWUTaMhaSQ66N020QRxJX6niqJEwTtXOSxx71oACQoPrMqF8Z+1xA2tioYwS31Yn/cyNL/zpsUF
8rXjVPmPalicDyK0MMP0YMaXRt3SdOLcLkaxe9FTl/47Xlj676IP5w5GrNBp7+EO4DEj/XjR7bi8
Q4vdzT6PA8jvwyNkv6egjxT+J1lFIzcQyT0Vxqd0OM5OKaF3DIOWcC6j2Yp32AmYGSLO0wC9gWPN
ZgXfC0F93MFnahYjoxyLyf2ui9IRdVzSkMlfgUuzSSaSQV3u2SGFV5aPLisY++E4ciAwRBobP/3e
6EUFfgSSy6w+pQt+yufGy5f+BS6Ndf2h57Tu1bEznfR/Cw6ofRZ74XKhmE1ONXeJQfGNvMwXaTF4
flRg2VVQya+7djgEPYR2PgVsqZWKIJ1l5p+zak2XPWEfGsXTzAKe2kPnBHogUW2CAEVOOTSalVFQ
Z45aEl92uV2eRA1jlJ8jZPJ4HuuwDpcn6GuG7HvDWrmcKnfphXPMm8mnXwVxijCEGaPDl3+nWfPx
gbrtENgDtIMVBAcm3w+/OaNRhj423OUqONCl0/Q4hnOTfvBoGjQvPlYVeViA5jbPvG8cc9dOTA2P
eT47BhIM7gzh62Wap+xzO3mz8wY9tTboIjgnyAicBA8PXDm8s6ZTAy+cChoKhPX0rZ7Dsf8adMxJ
p7jyep1+Emz2u5+Qo5eFiDyv9+v7OhUebo6NBdkGoowd3HajXjeqfe1EKDIZ09JvEAI6VaqdIwFv
6iqpxjkvfuXOgqJGVLe1Hj5pbxxhbAAz5eJYsmFsflgFr45Hh3H8C7CQfranqiiI/83Xg8jOKAb2
zqFUUgr4/Bmz8FdDpox+hnB0ZU85tkEmD4WTu+4PUxQ201jjk+n1UxqEBs/cntUA7kdg2ljUtxxC
2k/scmPJ4W1AYH7WQrNi8CNLZ5LreJk8BCatXTw0vstclhVJYNEgwdKUUKFoH9lF4FpCGsK4zjvE
igbzuSv8lL8NsCEID92Uuhl+bpF9giOdMsdFNUsNcCclp25graBRllGodceIRkk+27KYvNexa8q6
iKDWbpx33RoytIeclgIkkrRs/ew7KQsQBdNZyEFF5QAV/DaG2zjEVQ5QWRnVK9QZlQE/3vNy8a9f
5aX/UarAhecrNEAnaHsFY1v/9sqhrL8EA37evwGHR8Z3b8DhdBGRalqL56C0g9S9aQI7xw3LguGL
8WH4BeIdlGJsnPZ9P5xtUTSsjkLlwGkkgnjCUL9iu2mLZxT61PIRkvd+pWKHzNr+K7MhwxWdVpnM
70zX1dMcYWJ7AEbhG1sNP3hozPyypDP29sj6AwuwVGZZZgeiFWlOXQ8TiRQeAKbhvzRxJawYQp8V
9oUOHTjFsKIfneelImH1BU4Wi3oGYwvqS71X2tDEWYbi7CewlPLl0a+rSn1LJymGrwROGQIWlZOc
wLddUt7TY+csFX/1GqgelZE1aXHRzu/TLHtZGh269FD4YC6LiHLK3bvQ4rpVRSLD2VRHBvKLpohQ
rmmzLAp8i7cM2Fb0tm3ucQGUQnxOc+7r4sOMSJH5U6+qOrSPC87NycRe02ggG2IhWdafBqeFc+JR
srLp28hmQAJ9E3PnOs/YLdGX2C3b2nmHP5BnoBRWawatDz/vqrvF4PrhxaHKGvIL8es3PMo9x3jR
grTlWygt1kILzxzeAA3uQRsd1nMwPn2DwUTdzRGOeYpjRzGV2diBTD52TpgX0EPrpVV+Fy5NmB30
QKcsOMGFACW3OA8GN3Nhe5DlDEKqNHC+jENDL890JaMf5xmp6xHeCnB/h5GAOwUfbV+BYht1LvLY
JYJQ/gLKP5ze2BF7vZq/i6pWfix4NmXmVOYywz2TDiF2+kPKynl6EPnkhefUt7ACjAYfwNoxKjsF
9ElUcRkg2ufA0Xhx71sqmjbqfQfQIJjtCF3WSIZsM8CPzbZsiRoZTpN/xGTO46tSqJT8VLyVLIx8
ZUqKqQhDeQgK1nfgNgf5WN2xINXNT2u9ljZJp92litwM9i7uUWYuxhiuhz88dBQCY2om1rSHyg+4
5x1b/Oecxxp+dvTsw1Goru4UPAD5XQp7juopbUqpXiR2gdrF26aF+0U0jlndPOUZBHK72PFLCVO0
0MeGDq97afAI5zg5fJfdeq6/0sa3MNwRY+feu0zxE8FrpgClP8ypQeo5NnoqI4PMsYLYpk0lSWOb
G9gAPUDjyMLYlPvtSJ51Cc32OxwrTByQc9rUP5giHdNXeMxY+lII5KnFQdimoO8CGi3ZR1mmRM2R
ouHUL0nrBl8m62X8kx5atXzzFw+pRSyaPLD0MMgU3lBxGI7zAp+Kgev6w0II1T+CoG2nIKqpAxWe
KIDbMy7+ZmrI8MFKtz8ZSKwhTCvfZQb+lTCQyOAlIHscpIAms9zTgEIErvxtOsHafypV5BQ224vX
9g9eHpBwPuqhpNA1HfIgd35KIy4a9JIWczpFQrR5+sFB8qB/93PjNX3UFplfm4PHYIrgxSJzgEHv
CXeayO1Hn5gIIz1xjjLFWLEPGhnZ8CswGgkxBMLNCJGaxbBK/VstSvcaSSxxe7j95FW42KcysNJP
mhCK2fQAQE1tpztGJXPzqEr7EJv5wPnksgc7ZZ5+Bkyod86eVln5Zc4tgRWHXjLCQWGei1GHDxwb
rm2fIOmo1EenLZdH5fZh00QKKtne2YxLWD3JIZctQPpp3vjFgxdOg1/duUqarDkpKZrmZ0c93AYP
0HQhFc7xUAdjd+rwD/gsdRozU9+XOYCQC1ICPsDgE+AN1fC7MtPj2CRIZ/rG4FIwsq64g6stKc05
nHnnwZ/EH2kBGMkMX6ITXngbtcRaEqFG2IbMP5wlh/1NU+jcHpBdM/Mx1ENOByTzqcjKeDZ+5owH
4sOOI0TRY6BzFi+XRCg75Evq9j3SZcFUcVyKcIIrcDFmyA6iQU8LbJcYXlegoIYsqVO/FtZBqDwO
R/imfAG2va3ePPBlMvceuYc/mQQOl6aFJMZU0gU6wSpIl+4h7CRubQ9FMPOGHEfW+0FzrHEOtuZj
7vr+QlFCLDVoh+iPySjsIJhv8wi6P334CJN5YhRmBWrKr4GeevZlIU2D6XSDdvqtcumVM25vomHH
GcU8aNnTAqH63g9TAOckPkoVRhzSoj6CmUxNCPulGipi743X4bwP1YIU7hAa5bA3Iqe8fM1H1Zcv
jXKl/3Vs4CN3Lvox9dyjKKYQ9zJYlrGwiEuDt0Uelb5bQtYFjl8AKUUjwcN1cIDbZ1Gyg9FdP8mD
Tg2IN5yZesDlxDqmfy65JaUPYFbNq48QhKCOAsnIUFMfPIuTTycQFx1xl4KVHR5RDnDHGcO7lPVB
PUVl6gaLiEc9zvyrwc6wfCthIzt+Ma6GiylI15V2P+eqEIVJfNhOYW+HnoXEmT6beSweZVAu9F/f
HWlWRwuiv4ZScUVaDh+VwHU1tBEHL23oqw9TKTFFBaQG5yKquQdrnojbWhRNzDNZ218U7llAUS0B
zsAqqgVz3SBC3zV0oAiE7HOCs8ob5TtMl3rykQwXwd2owJ58oDB/wdmTezIFj0vDfak7iDEQVkdw
qoYpeoL0LVvepyWbsI9zXEXqRzKwLO3ePdGpjOBNUevZjbXNLO5dc1ZkVEcDSgeteFZ42+pPDcVK
YwBK8Yz845K56l10NeAXCiMSuuqXU7Vw7orTzswli7vCBQUEeUHdhf/kODryJoYxlYIHEbbZPryD
BgmWVQ7LFvbNnbrae11IiduBDyM0+DMEwpTwJ6e6g0lqtxTTEGnZBfkHpebZPczs/zg6r+W4eSUI
PxGrmMMtuVlhpV/RumFZss0EBhAA09Ofb8+1XdKKCw5munu6yQvpUgajYLhLlsgw1RZbBRxMH+V5
9Y+MFCcxDWEh1mst2bTsUlP4jvXFSNTHd9FajEYcSQLzt49miouCIX6QdSdJz6m1+nB9ORiT+nMR
M4QJGd6WqXvbqa2vuCW26CtPpNW7jwgEG+vR8r2qHtk5W2zZVWm7eKS3pRP7baYyTvTSRkNNnthQ
b8P2zOmcqe91hbyNMPk6Bkq4G9wusX18fNrWstJ5nMO/udUQ2Lcx2eg1G+2BPKXMBQjyGLcII+uS
zFu3ZREHe3HWZqZ9a4fY7NqS1aU7EWkhCe8x0lhUhNGtiOpb+7KP6/u2nWKby03muuj3fc5UxrJZ
sOlqytjCBOOBnbV5mVJSwSbnT2hZUa2zYY2kdQzrqV/fGnsztDg0jsIQlFVUL20ctB4N1ZAbOuaZ
5DDvT1GssfdZcViqv3lPRM1C4y7VeK0V5eYtmVFWvhYOnsJNVqrNie5a1ycbiBHY6cP/bLnd1kzJ
nikFI71jCiaqwuvl+hEvvAcPoe5sXisc9RFPkQHoY2y3DDLU97qwhuIYkXXntamqTV6dggJ+8yo2
aS3rrrRjXt7MY1u2dNKWkah51D5xPSrLV69Z7ztHu+6b2wIDHL2R1LB6V9W1G774ZbnlV5SbQ1Lu
8CoekSuQQ8XPSTcn1IP86IuSRiRzVp6nd4zHMRy4Ou0F+6Si76f+v5nZIh8vWi8TUK3IsXJKTbBs
/WUL1bwGqFqx0iMHzGlyetQIMcctYGzD5u7gkjZP42EGe5U2778b2Z994BF4lbZx5+UlHkokpPkZ
oU5B4QH+0929qIgNUp3Z+da33449JDLY1cQ2WWxjWr57c/ClxowmrQsWzUGPBMhcn/k3wMjHvVRJ
9513cGx8gu61NSGTYQNdhtlI7wqZsVR9ce3pF6ogC9AlRviOdJWFnF/SajY/K3V8u/SdbOprGfrO
+mudxBSkt6w6n94Qqz15iI0bOE/xrcle92zqd+VnhVVlH1/tJMc3ez9YQ7VYx9Fpk2olVxoSy93r
MdBBe3AJswiXo288swIgMXy2fWq4McLufBvPyOJryvKNVprLKZNDX8p4Py94rznHiLEjqE+b0+Ll
wWM0ZtG7ZTEOc25ZOINuMnpIo1/ZrKnt7p01G0wyUhGAoMpzPQDQFSeLLY1lfNFFET7ppYvCa8h7
w86VZ5U0EjvS2Fgk7EfwwvA/P+mXjvkwqtg3C4vY5JApJUlrxMqVzX721kZko+zR16JgqXGDDAq+
lzbtejlAq/m1sn7Foece4lC9zK695FntNcL7Y1XNbFRajSX9YxoNU+B156kcmZCp8roXTzHhGdVv
Sf7hcAk5RPktJaLwedEaNZHTx9/VgTIeetItnV/zSE/Dr19rHHIBNwrHeiEMtpxCWG+tBDEWYqq9
A3dflw8nw0Q85a95UC/966KEbn4gGS1ZgbdLrf81uiFMLGexUrxKEdjqLgq4+ZI9tBUSxX3bN+7y
6HLz8nYlida+SckPb8S6zz178YpDzyhXb1lC7lXxGx/cIOZx9FtYjWc+MFU0m4NidW9u90LuA7/u
XHIjEwQh2aIC8C4vd0tePhlP0bed+AGpeZ1jdf4bbe1cybT3WJA9xDcTDegzufXHobE2D+xNlDJY
M8EAxOjkanqXlqlCXrWoyNIjXzbCzByoAb6NqE8SaD6D0F6S/2wG5+rHbSmc/0lLt0RNREwE5YOP
dXL4PnR5UvyRDRsMSGOEmXFYX4BHkmcAF2v64LB26wsdtBc/EFCy9STx1cvvZuIiz1NZT1uyXw3w
nqQxqxP7oaBDsU+FF63Tb9EE3D+uCJ18l9RNMuyGvJS13OUrKZlpyHxCtO8CjCKeIMWqePkoAiYc
L+O7XfLHflndZX/b57UZ2+JO4KfF2vg6/jNjFYIbJ1UV/ra3sVrecLWuzZolNvVqvuRuRJRUFk21
ji/c/M5L2+ki2pGeqNZUjvTA6VY6FQ+2ziviWG1jR5nVMUze5+24yAtn1hy8zal4LMUNCS/9lbTR
gszU6q5g5FBnaAjciBzX6deMP7gFIO8mVe+TxNo+87xrvsp64otqjPStu0biWcJF71rKZmUYx9BU
JCOpdSqcxHn1x+g6MzveeX7VPAR6YJbwc9NditaP/NQNRv0Vzkv8lm+t+8FsHv4ENl7su8SeptMo
2AtwjWdxVfVOdwzx52uzhVKvjwYjKZsnWpbvwPjrS9sGcs1yObpfY7BOz21gzP1g5+Q1yoW4kHTM
F2/MoJTMgSwdcyi9dnjcyCfx9nMdzH/rLfCTF6LYgvA/D8dIhmg5ODWQeK+mfVcMtdoR4Dn81ok7
nhOPJNWdyJtNk+K2JUHKJd59g+kE+gfB/o35HEGAD8CHw7BreFmAIJJZ9sdus5LxuK2ls11ijdMu
S4A9AbMuhokyTUxe2hdeO7yJEH0QmJhr2X2KYCWVtGeHHcAh7MkWHJNo3Llrsf6Mi71ePD+kF8D+
n0DMbjbymjj9GN32XIL3HsOQ7458Roc3X/l1VnCHRHvT+NVnIOyY3dWomMtUOzJuH6VtMKr2VNE8
setPxuDiB433QJZn8GJjnrmltmhEd6JH8R4AGN3v2okpeeXUJhdP8QKnLMi6IF2BtRFf287ksZ5G
ICO550UMnV2ybsGjgeQKH4OpwRAsaAUBiu4ydi9Dt9ZV6mmXvEUPZerFqnUNai1o/Wg7lv7NLC1f
J0Brm2RdtdTBGVw7rzMx2J1O2R4rZOYYU+CT6hbmn7/1ZrzOtS0HgpWV+8Ecsvq7MV6V2MViWz/I
e9TbDsgRyk8zzDRkn46yvA+dZPGO2qPxPiYBpqXgMhHboGRcmIXQ3pHrj0K/LTAV01oGd9XCXnPq
xLbzQnvLfYapakGHWZIifvJvaAfRj/HwqILAsncSfR7MzdB5JsUtkLTxxQL6y3J35rtHFoAiF2Bf
/W70CqZSVBPkF/xioM6Tcdd/4HFJfZlq9mFPYyGZpLqorpeHwro9KlCLsdm5UeeffHzsmyyKpujq
+UH9X7MUrTm4bc2pjQqbSVHW4bCcJzpTcjRnf2Jzo1utZUcR4P8kfSP6vypay9fYD5XEjXQevQOL
4sTxJV5VBYd6DoCYpUVS3CWWy3jvKw7KqaTDkc/EIASPIi7j8DBvUfLcmrGEHQlb2vukMr+cGnV7
Fsi5uht88k+PYubmv2CmEd4u8UANe82NnWS+7ZouyzcbzkI0OiKBuVs30FassT1uaJZP3vESL22m
h34OwNyElGAXw1Y/EyXB8R/72n0socxI0fTWcSeTprzxXJbzBZZLxHEYxsrZ+41cKh4et1y6wIK9
OlPuvRZD2U/3c6n95RzDg8qjA+X6itq5uxLWEIRPhTfzag/ILeq9Zgrkl0s/bo6DMAIHmS3crrkQ
/N30TOrVnRdRpiMpbs6HaRPnbxkN4fdShWXObWdKt77CF5JBAOJR2VlFn+9kPjtsftZJlyhyp+l0
dQHJnPNfZjQVs+pA4/+qcIz+J8wUDTscRgNz8eyRrFsAqGCoQQxxmXk0NWnToIub7b8Gfgl52juT
rd9nK5q5NAeEcc2FANMVTt8vBydDlqfLndZFKVI3gunc8Vfa698hzOV2RyviyicFXwcpNSoryGYA
bH1Spmh/5wvF+QhYMjpnm//jp0Mzrut9uHiRzlru7Gg38dFsBi6Z5y8r3d5KsiSoWTp6JaRHO/nB
Y+tRzxnAb4Wf2zFoT6L1F3Mu7IYw9fxWvPZKxfXXsMXNr4oub/zTDERtnPKhsq/bIvlYbo9FYLrJ
2Ls6empM6iJjuPcxVsIumv1GgoCt+nPpS3Pt/WX6ZGO0Y4ZOrJ7WfFo8/xjGdvm3VU1kMjNO5GRv
wkOgUKBTzsYQiNupVitJlWK6yGLbUxdcCarugFuA/KMd1x+w2iWRuzvK0QkWGsF8ci4aP4k/Av3S
s0NX5Ke2xMj6oGKI3TsXEdK5YBrvfnoJs85cHbh3bKKp/1YFjHkICS4PT01bJfa3byZ3/PSLyhEH
NHcxTYoU3gOpx5oEMy4ga0e6kBR7CFauQVs33Nw0bQh04A+Wn7CGztmR/cvoGenRav803Ry3f7BU
99S+abs1c3DJfW7IEiG5uWr77r/Zacbw2MxzWD/kuFZORwuqojwtZszDkwyZXDN3s9coE+wAXm17
bOTJLZEbHPqNJ/ew1gQsn4g73vzzmCt+5Bixhr/TdeXa95411RGnpUArQHytaHemcJvtPm9oW6qU
qb6q900A2H+kHwmrrHCDoeOzdeopbubmx2F+iy/rkisvq3qEK3T9a7k8tEsMiIrGIaRU5k6SXBVt
uHglkb5iuSBKyrqdj9W6mWTMfDdgR9wgmpPfrhMRcAuO7Gxf/VJzeNSaDGs6jLG6r7iHyC0ex/yr
gq+42iAN4128Ga6LqR8duXfwqauZJ2XC4k1dWeQ3Zg5W7yskTSe7hroc513/T1cukddHgwXa+BnH
ZaOGz9X4bi2uC3mf7nyvhW0PNcLrhGHI+zuWcU5rAzNQ+hdh2Wqdsbnp22hJJevUJAqiJLSq5Tr3
onMeq8BhQdJIlEJ/hEmc6IFBu6Ghj2OA7XC1tj6LG4aYIQ1wBymvqEeshD0Y0LOsbjoG9ZiuOtrR
0Qh3p5eb4p2pt3gn6HhcdrNIwO/CJPe50gunBAh2Ha+7IzUIRYFdNpa/cyVG8CdcipOnynW36JhP
m3p0OfPlPliGFeSysC0/M3AjAIymJsgcur9agVkYUzM1hcqcHBE1/VOH3F2nsZf074z7yzXaHPmH
u8D/tBMttud2CJnPhdYD4txu9YbrFAmWzhrHCTTnJVrntK+b0tqPrY7o6KdFvzd0sv3JToA0zyty
GCsLtCd8Xm0i4nfFHNWX/tZR35Ub3FUmomB4oePK833rjlH7aXSsuUrjPHxB/OI+qd4S3l70UeRO
6TRUCfllDsQe96+qu/saunihmpXKvprObdoXtVX9GamEaK+tukXGJzIH+ZiDNp9PqDixSVasG0xe
hmrBTHsnHl1ymi1yFdBERO62QyzCW0HuAlnytKiC1ioKvXpfh2EhHnQVIxSZJpurcCgq4sBU4bl9
ekOUmvPAVj5ENF9Zvfc1Do670RdOsy+62ulOoYc+5W7DKP4F/DL+t9YiuW8mm4z7fiGP6qluovAj
JICueY8hqP7W/lA/TEPpdIAUhWs/WE5ECU4H/hAAgNxVrxtsQ4ysafW2+669BfJGOcFlR0JlSgPC
UM3xpxhGf/vqojwoyoxjXnRRNruq2PbuqItr280AyPu5strumsCfF7skGqzo7NraiL9MklNyXW38
7jN/1tQ4+GPfvKBpKMW7jiKkHh2Cneig14o8+aWokvfObpPhAeZ3+SpHa9oOygqL5W1Ynbn5bpJW
2IDTMrJQhTVzFBPdbbdu/H6zACA6PnYd53c4192V7m/WRxCrMn4ie4kt4l275XKCwU0w470ucL7h
feMbA7m5zOXsnealFv2ZkUZ3+82PyuqgGk+62DB4s3dcJsXjtmBjyiOhQjR/7qxCLx1IEMS1y4Vl
3/uzPRY7AZT9Zshbj86QsF6xCxN3+gzlFP1QkVwa3DG29F6NfLjMtgZ9RmtAqBf+l3vFvJrvmUKG
5GwtXe4cS8QwhHtOJq6RwCH7EPJRDZHZdgIvdXMfyxwAOR3pwqr7zhSy3g+jVYz7YLYL/TQDWxe/
WwZH62rl1Q017IGhXuQilzvLnYfHCk3Wb3a97Djr5xm59aR8rYGlt8m7rF6+aWLQzRY9cFvxr6GJ
OEgbHeGDv6zttRmijViWNh+fbb9JLu4St/HOq23Hy/wur9cn8q/6t42nUmXzUJS7wVPgxxZ93rdH
03xyNrT8vytOZX9amKjFfkBB9LuNZ/8VYch4j6o2+Zc4hX7VZgyfB7QzL61oye0kecb+JFiFtmue
m+0P0x3sAlNd+TTjvfPkM4r/y0XdFWDg7fC+VlUS/62Zur2j7ILIyaAVGcSBm4s/c7cCQ5phq+5J
CYzmG4jePW7wz38Q2dK05UhjdrggM2FM6HXOMS3FoZAoGU4YxG0QFosKe9s7zMT9yWtUx2rygIGT
KDrFFU4VDiTtkkHsyJ7CskFc2XReTFyraEixcNS7jv31o0h4325y3mKnxQRFMNRaHUkwrZtjMcl5
3iX+0jzHK0lQlFTrbgrz+kewoXT29QLKqufCzpEHw+qt8P3nwaYr2wlb1d5F92qcLoWJCP1etgYt
SYV9lxn6+Q3A2t9rx+t9cGZj7A9TUTDJrIl+9OSPziFnaWTMms2juaZNDLaT7XudnTmAiMnOtwck
GgVqeniQqaALgGfx3xm3bmCwr/S4zxOvCDNOXIz6pVyGPcnvI1QwmMhjUFXjtC9o/lSGuUAfHEav
M/WlnXR1X6pOzIfCEvYOAHAC4S/Hbd1tg1us+yasmgLyPtyCE5hV/46E0APdnk1rpzlaIUxnTDfe
D/OtBwRzRI4nYsYlzERYZY1FaDc05mMY7HUelU8qmYop44OVdmrbCKD9YS7+kNQDjUBnTSJqH3bu
vFv9hZxj5GnVC1x2fXWHuCsfIZGlOo6V9PIDwqi6fViiwfQnQzzoodicHGBf0svEiS5fx4iD5+bJ
+tjOiVtiP75EJ3ewUY0X+IM/i2CaLnlfO6+uctx5XyoLLgG1is3EpcY28zy/bFJPGXGftHj9pQY/
+foE+lnYZz8K5zYTSsZvVMYIHn6r6UMBpcgBgWf8zdcMmo2fYfhlkxbUU80iDl1ndWO63vDLnSfn
Zc6gCRIna6sueNC2G6Wswy8nvlLQr5kevp6BECariJgkAAL8tN2q0boRpdHMkMsIie2CR98OeX00
6EK4t6TVObti8+bm1V2E+NNFY/nckI+ydzuA70wuCX9v39T1eWmtcafHen5jWOjGLK82KFGrqZt/
dMcqPmuUbuNuGN36uCRt9Ley41icyKVReLx1OeNHaSm1y9vcD/aJcNSQutyY9P9uXj84LczbjiD3
4qxyn8Jqk/htXZp89uILYGHwoNy2+bHCRCoYKZsKA9pp6TRvqu2hLaNJpSuOeNMOGJFvx8Ml6D4O
iBBqk2XdB2VNm1zOxS0TOFHDY1NE8GtRZT4MjoY7SHvrvyWP7Nd1DptLVXbJu++AM9Fg++s+ynNi
ROd19P6rmoZWcegQ9KH2CuNHQ3Ljd5uLyP1q6ny1ikNb4yZ5Kgpvsp5NgUI1axs590ztoK2HQM0I
IMO2qky2cudOR8AXRi7lDUNFZacM7ihhjrkvrBY5TVDF429HNaCCTLVeJnsJl1eZOBR3U5dEMLRd
1H/NZHOfA+jBkvsRlVLq9rwBClGJt5vRWdy1dTCgqGmD6h7wffgxQe8cc6uLfm01dAvI61C2h9UJ
oLHCWOTxbjIARcfV8prPsUBYlDX20LyNYAplGvsQ0aka2s5/AYgO7oYgqoj5tHhPUjh5/oiuhaI7
VDhl6LNdMDQy+UXe9o/iNtT/EYdkkyaTx/V8D8HUjscJZWU6hp0pj+isTXXO11FND8oqCw9dsMPS
pY/V0F+vK6CZ5aK/4katH6VcWLrhrBNH4ydT86+rzBym1liZF7W6fXQopxq3l1VZxbNoIokVYxIo
d4exgfFORolZgdQK0+8GwDCD2HwWT0kQ3ty4QCX3uCAqJ40MlSIHLP5OeEbNTqzbjAVCi1bKEXX7
GE+qfTG5H316U22qtKDFFhmC8GA8GNw/ycBctoSYD6f3/sVEZtI/j+H6k6yF+ajspf5xReFKZFMd
Q8FQ5NOlzeupOwxEtC4X0IybZqhCY/2IwMLLnCiQ0algu/rZn61Q0be6gMuDsWeepGPupjjpPkZP
RQkxy6utp5+SF2M9RL0VRqebNOIOb44pIz6vRWbIL4GRLFB/RwsSu7mem4vx8gS5eOQ+533k3g29
Y/3ylGXtfR8Wfu5QrBr/9qEhm3HP9CdGjqpaXBS9KECZxuvyWCQ11yZx8UfYjojWfClrf9/VKBRC
KYOZEL+t+9a6Ab6zEuNP0C6+/vLQtvnHYVk085Bow/1kRTjVbdu/LZgdWM7OT6LzDdkSRG0K68x4
jIrfjDOXI/Sd+4hoP/xCvzxEhxFC4GWyFveLM+BfA1uW78oNcjxlSwUmSUeLYogqrD+UY4+frrbX
bicg+3c6EiAxnkqCpxVGdT8lDuobXOxYEAhVKRBKz43z1Zf1aB6HnKkR2CbaWEJxt3kfD/xqwN3Q
+262YX3ZIkor5ZRvcg2c6dNCUnkEO19gLt31PtiK4a4Ogtt40Pr9737R5d8Gp4evUYM3pk4I0Z2u
VT+aTEjLsdISBvZQIsB5W6bBjAfXdof1hEjV/4WXYpOGSL4yTYuIcTl39QGou+p2rawdHJgbEzg8
tzXgymsL/e0uPkLQ1V7zMTNuuz0zII13CiD4LlhvJZ/12N0EZ4rMK+53hdBg4ZPEqaZZneoOJc8Y
Z5aSot+zrE07GCbsV0wuPGcXDDqtkI2V2WxWK5WDKvY85WrIulGPnNC+9//Z3hDgI67oY3SDM97J
6Vxv3LuG7cl09pfgM1jK8O+Ml8erchfzi6WL6vEm4ZjT1uvkYQYyW6AiXee3cFB4RuiOn3oRDVnu
bJQu2QSndkDMsIgxp68wtHyiXr1LUCfqncK8eanso/xYAEqcIfBneF7UUisizcrBiRahyi63TM1V
Fa14ScTU2r8KyZhOlZZotW5hzcmx8280AaqtoU39suu//ckOzUOkc/HIIktOnbfC8S+mIVX3jQxF
jSlJmUud5fy2hzUnKtUStXUwTezsZBy2DwbRbXJk9QKUoeqV/5pULaBmzj7BmCpEMfvRafHVr2kb
MDFu+OnLKlnRGNaGrmHwBnM/iUJ2abCVmCk7bVGtWcNtB80eVfoVgLf+HTrI5KG1wOZ1YncXM0ig
BOrfY4PB35vVbZR+XawAgjWc0X4QQr9VbtPflVWXPyVIIl4tRG8cPHtoDwbt4tXqBBSNpevTPLgK
B4sw/JbJDa7OwwUVUjct95XnUu7WstGnOGabISu6W3TN3LTBiVd29u4KMzp/Cc3hVI3UnW5fei6A
pEZ3vkecAU7qhM16luscn2leVbsPee1U2ljB9Me3NjQQoYzsNLZG82uWheNmRGOIO4fxmvtnEnu7
j/0DWPtyCnpDp06GSONkuDG4+4ke/CeItPU34cLyMlPUTZx1wHxzxsYSTJ0tG7q1qZEoWlirUm+1
8Ktgb80ugdQmtIq/UCnFP5/80v/KnIH7kamEVyqWE1WhDBlIW+HM39ynznHypP/J/e7XZ8lf9oYU
sP6U+do896wPWUcllvBbxMyxqUKqif6zjX+WljWaw0LqybeeV7E3EF0PTm9X5aGyFnDuZcPmaFcE
i3euZupOmlCWsm2d+9NoXPsqe8+MWdQu8qSQpgkWZPvC3omYHvqsumK69IuI72w0LG9lwDackW01
smC5lCVct7A/J4XEY/BIdlZza+48e+3f0M2IX2UTTE9CDcCNrFmd0GsEryU0/38INg1JB6bBYWY0
OrnPHS/Ojz3MtUTR3drIpmKbZ1oiDm0Zd5q8y5AJK5f3XUPb+B3j8o6lCmdXNmWyW8i13m85aVTG
nSmjOjb1A9Se9V2Ns7rJy7X7QGGPdzLw5FnhA+xk86Kbf71bFn90G4u9G9KOM4+BGM/cFEAMkTol
qBcPALXWBVgKrQv8uOViotDJX+NWgAu2he0n+y1JFGLkNQf57t0kjM+ui3Q0nUE6X2mztUIUkiCu
2LCDji9FQ7cEfWbMrgj19mcpEHjAq/d+NggdfkxOyDTMg5sfhF1GVzvvEMFBhgCzeHQPTRqYqK+P
lkRneKcjKFIk87CFrrXAkdSB1hgyeEH4LNtWemx3sJNja2/2T8InIpuuoRq75aB73lmWMoM5uMip
3543z3OfPXCQg0IEUO7XDj16utKm3XYp+hr01PPsewaMgnQTqb3wdZtk5XwoGsqcTxjBvlh5ndeH
JHH1Kz3rch+vTORs74FaeYxX4lBFngVS0vF8/W2a3wIQaYQ3rHvpTOSW8+2vSYKENbR+yf+vunhR
xcE0NlMH3IsjijfuqeS9qkikZNdN91ZUZkFT34RH1F1PP6CnAntEw26q/TSoOCZSsqjiV2TLpXra
ZmjzBR+lBSVMJeeB7i8ik3fMZCv52qJpnp7cMm9fSmDH56i1+13bJv1/QtpuxtZF0Z+Y+6cHx46D
b7sZJucuiHxdvpF+bL8Bj0fhvt0kM7WxksA9kzzrsPIHaNYv9ABFXjoXv9I6xOi8nFhqnId5Wu2U
fVln2dJm7aP/WA4U3jXYuHza/Tg3OGSjrBKpLKV5DgvEtji71NdlXIYHFh648HJE0VxuZdzvgcC8
8Rn9QoRTZ4siKrl3ttkiipsMH6e+0ubSQdXbzKCc5ACbWQfclqQ9z19kpFf2zi43wjXHtvG3iq1N
MzdHa2IQPBmYCRdetUZdIXtHFZlFR1dnW7G1+oDIrGfFR3YY67u1tHnjHftc+WH3zMcHYdYb8u20
7Gw+QO6SXBwpP/4MSO8eWCgV0P/TGJUxNdnOv5LeYsRsl+1RdZa6WDqZv+uxQuEzBvmKqxBajAob
Df4LQmM3qp5jVmq81F4Gc2WZbDUAIdiwHYeETaLUiTyWtZEXhH9JmoOhCPpyvAun+P9aEhaisqAz
/HA0ElNCPAMWAuloc5LxqV5J1qRk5THUnNshPmTYHlJPrBUaPaQVbywbCpBo+sse8pendxc6XfSD
9Yo40aTKq2NNFuzR7S3uaHbtk2/ZC7dF6Jm9GtjRODSFx75rxFWYX8rSng8IFmDXrNh9VjOeuhWk
4qFaG46K4wzbI3Ky8Y4KW5y7BtZkJ3pbA/+PiGMze7DEYVrMdgQycg8rcPljGIMye4aSIyJUm1dZ
erMFLTZBO78Iww++qCUWr+yCYxOzbXVQnkq+nle2RuNHJQNYtRYpz/0SJP1rNNfqERv3GvFc7vNt
eCSvv1kCzjiF8tS7HBkX/R/3GkERLKieQjsOp8yju76vYAY/euCgpxhNLBpNGsKzIhL45iwLntvP
svyICFB7cIrA/eXVTvGeaNQ29L982aUIyl8LJ/4eSGH5mjgBzs6dJo1cFPqLdRROegFcUbnfcVCu
F3dMwPyQ16HalaaHGwCuc95VHrO93/g9ZrwmvptFXr1UbDEdk03C6Rh3YCUTPh2idjCsd2bw98G/
UvUtutWpTu6HorCON4PiD9QZtGaTG/9abSautOwHWB3Og/Nt4WG7UJEn/aX08D+OzmQ5blyJol/E
CI4guK25NJRGy5Y2DLstg+AEgjP59e/wrTo62nbLVSSQefPcm8ndlAXiKR50dTFqTp+QmZMHGLHo
uRqSipIFu1KOEt06p6YK9VvfyuqpdZr0XODn+tdXG1JSo9kd4xzRvcIrWcMLuLBEXVAjAUXR/J/0
W56los4AYaZ+yxDPGd5UTGlO2IaL4jMM/b577dwe6Qi3UHnxBMGTWoDhsqZFBsMh7KsI6qAolTwa
/DnfEbN2cE6MV6ca1wHvebE+V+C3t5JueE/LyqttAj8icSOJym9cXRAHbVteY+nWZyk07FBXqS/r
gsVdSOlXn35fbqObYCu+Jub4NAUZGbDwkereVV3329HSVKBCrvsUYZw6OwXmhoM3LkX+OxR5fy1U
ij4ycebvuIyAAfdRgE3gVCJzfYzVjFNcFsLfBdrD39ji5U3uUAtW79WT5DFz0jTUl4hJ9Iy+WQN7
rsIyH3d4KbPx2LmDlzD6skH5mefBxCRbCCxtsVgSQxC1drBULJhc94SPFr9hUNP4JKuy7A5CZsNP
h4FofNsEGQ7nxMr4QDffs46pH2f5Tsu6/PPGuWPaxy2Y/LOT084XdjwgowscZ7vcabEgr4XW8SVx
Mo3nNZFZeeuqiMI/FJJUp7XdEFAVD3K8eqHJ3UvPdPquwE7xYoSNRqbg7crh7En5N2dFq91pZgLR
rrC5Si8DrTHaeCrAt9mqAzZUY+N9BF8P/zqFSvRtjas0YalBFHBJJfC2O1hvSyPE/uH5UUduVOF6
EdMfdiKU8ORdqXANQEW0p3ErCmAvJz5jshoQsUZKvGCHa8E7xGslcVGP4/TNzTiOD0wAvI94ieig
ckgQhxYyzdmg3iXvs6xdOlIaFGwGS/ghaky7zI9wd57rmowM24UT1v2loLMIxyY9yiLHaLcWc1gh
ciQuMGognfStyoj+mVaLHU3Teu43SnvcL3HWvVMeZvMZ6jU4q4VV54cFieKJ00eXuAnitDhp4/K4
TWpGVlNA8hnDmTwnSbjL2xZvs8mqfawGTEsyKfN7BsdMdGoI6HjnTlJcxtVuYqe3tS0WomFv3Cmw
+4DAgG9HtoV8ypZkLQ92jvunBfj4JhrrL2fbIWiOFlKfs3FOq6Pf4KLbD1MLm67IpYVy4o9+RBqk
N1x9XPUVIX8O9jTtU86OreB5t4vaa6oi74jsFrp7gI/6e2pQnhvq+K8RIvQyJWH/T8qx4XgB3v1t
sUSJF9801XeVDssnFoCqOYdLYJZDbctmuLWqxr2UlfEh8ePuceonvJFZSu/tLHkYq73K2cd8oSZh
4shBN6M0IWpeKVFN+Ke2TfIX1wkzPi7phA+6aJvbIKt8T7yx0buZ64bjFlki3HdEaEe/oHQi9i8Y
oa0pkTv6bHNNLpZ8yTooZ/vZm6zr8Y0EXnhW2JD0B5YFxuz6znCm1N4jUFnZqgdoC6RAvoNhju5T
JO1qL/E//+thT9KLIXTzNU6ssBvF0lYu36QZsFTG6RD8G/2x+GGtj1rXrau5T1frUhmlaoy5+7Le
ubJ/OpZY5vrii4g8plZDUuSnFR/7UFNWF0zml1ykP+e66mR08Evpn5IqXB5FO5buB8CvCP9iavW7
9ABAOs3vTl5M0TfJMCMXEB0hTttdFTtBTOmpaeKrBSMltEsh7IkYh8S9gyPU+oSmqJgBzu7G8KyN
+UdHG09PONY9ezBZ2t25kc+9mko/eC0XYg92GD4sjwlpiOe8RFWVfpGzbsFFAfex63/ifN1eaU9y
T3a6tH83Ivq1InAz22kG1TDFVQgo7s2MIz3VJqSjJvVg8r3sJuNd2nCZ44PnQOOyL03CnJmKMzyk
e1vEkUturP29dcM8OnoMIMuXeqO5iz3O+cG9X4i6/Q0HXppDASstbzgxZXkw+B8z3DTFkL0mgM2W
MzdFBs5kCFnHgqlIEIiAOfyAn5b/VwK78sCV0Twm4+JXJ6NxJ+7aduQLSjC8f0wEtOBG0nzTDVr5
wzRRCjGDxT50qXLH06+avY/5e9Lnnr0V6L4gLvzLLQ7a+SEUDqJKoLLCIJ1QLO9BXMZbSoKB+G8a
SkqBsYYAsVpWCbPtXCAtAAPc8f9faUQSCbtazJ65i/FlLiz4LbrvaDaEMzQshLXnjHuWYSKcSXdv
cl42BlL01WaHXErjaPO+OI4Vbs/33ml8ecGvDv+0W6tahNslOnmzOjpB3zV/qDcRU3cV+BrtrzAB
cqPxVNG95RiKugf0IjTfJZYif7BwNSMuk6Ab36BnVzYexfR2hxJko91zP83js1qbhD6BSWDzMYBd
vHqeKcVx6HI9n4eoGZ+i0E/NkUiCxi/3gqFQe++5MYQNozdNr+/BiR4tZk+Gvk0XPJNAsVwhthvo
Vlzrd74p4SjapbFnV67eDw7itvp0SU8ZiY9H6rrGIZzTlSSIKqfqiZf4fqFXb3h/C9V+JYA4l54L
Nr3UQ5xh3u17x9w4GToQus71bf6yOCGNlA3GayxMbx6yGjPVNwJdKL5M1JoM2aI0f2rG6Szo67oh
f6nxZzLqMWJV5zIyLitGK3dE7CMgTsyfvNVDHO6J+MWq0RMQ0n9nZD5Nf0rdQ8nu/Nrq+ldWo7A/
o2Eu7inzCQGHVY4ah0otbOWZWVbM2CSMpw7nleuNsnz1hFeu3iESWKKvVcIg4yUvtNf9maeQiUfI
dV7f+Qyj4t90Q3PYo8EaYCUuj2JQEeEudR0ucNFb57GfUqLHlr22qB83ywMQXiozBSTIwI+2/0Kk
nihlksWxunUveRxcXPwpzR/JW9Ld50QXhMyFGMp8kmblo877siPFpy6KuKp2ZThNBLSoeiifG4Hb
9oqyGFW3fpnJBmS/ACyuBpj5NBkINDnr0Vpc00QyKmdKlvwrseKJhwmyiuAVx/ZT8NUwm9t6yHEN
QwLUrU1Os7IivRtDryewg0FJ9uD0fZd9r/AB/sK3TQn/qTBPV8AHwHPVj564svwjbgNf/sxJjwjS
nU45Hj98VQti9ouCpTaMOjvRxNOVMAZ/6S55oIc2R9srZOQc7SRKL33VWT55OOy8sm4eCZ3B57E9
O/10VkTvZnG+A4OZsqNMklxdFktkljzMDX7lnaS7gtpujQ1PhVet675ps7Dhvqsi6bp4+Ocl+WhH
P/tcVhXn90lPGU8aBzVzcy5HyxM+Ivp017zuZocI3npOf2xslnck/iFTr2HuMV84pG1Yoz64btjH
d348YOfetWAA/Y8WRKm/MJFHNU8n44Q/3WkAwVCLBx/f9n5SHWdGlP0bxHVcvzS27YN7iLGI1jSt
luKUOb7UL3wm6zMWtlAfU8yLyylnlvcaLXGk97oqsFgS6RAQc9J2lMReyZiO2X+iLg2S7nRKo7hA
aY7m5FLNTg+UQsySh4et6auf8cQPTjFYu15yZaqhsnMnkymFhUcYu4kSVerWBmQ/PfpdsZQXF/5o
fZp0Zkx78KLYqKMuSb64aKFT/urjnIzNM9Rb3vCYe9v0elzWNd2FKKr8C5RyF3JYO220FOc6DvHP
E19QMSBCW2EcyXkdefos+qjrJJegoCE+djVoEv/oDYvs8Ze1ftNfpqFJiscoaSYB5FS1bbwfO6HX
h7FOWciEpuwyS2VVPdoUo2ng03gJ0Nnqdl7PqpDqu1nxjeIgHtP4sW0q5kS1hsPjqbIQT0viUTZj
4H/DMdLGO98xgPpM5ebnqQ7hWgipWR9jC4/ODsd4Mqd0mN0nl3HnekwwnFAvtcFT3RbBcnWrGE/5
PPia2VYwMln0nMT97ZO+Ak2gg1ruFrS2/Kgri2tTCGRmE/XqB7uxfAIqRfvqkHX226PW4tTJXSDa
eCjssW5Hrsel5KIlMmphxJbbPjsHxg89Il5c1DvCDnRxSwfiw0+eCWnjvD5TpzAu8zdGPHDRUcJK
HaxsY/kzX+oB9GVCNtllQ0tn1Nkt04u70P+Prnx46NKYGIRl9hBz47JJPlQNLbpPshlydF1nNv0M
mWpebZRAHSbEaFFeVhOimBVt5XG5ptlRZ7gsyCqFuMJJj/0vH5m/b/lq674sWue3dUrArCk0zm85
r4O+85iorMSfa6wb2M5Icx9JEQNrI81h2ZrmKaldnPALQ5Aw0RtkwMQk3eXEiv4gaAp/b+3m3nhR
TuNeSrSnt+1cvF+6hhtQueCar4yEzFWUig6RigGLWhJFobdLmez/YBZe3dh9qAoWGE9Ni4LelEQz
tT6/m5jMA2xWdIu1i0AFXMvRV2fRrhwHddW9WW9zAdG4mwB6EpDOKlU4K2e3M7+FU/Ruw5vh9vNj
F/XxwNxu6JIjQ7asO085t2B5nvAEJw3udQ/lqiDOpE2uUbRK3VBf1jp9cRff6n4/LCDtp5VWpJyZ
s/ZLz1o1t3BPso266TO1QgV3HQPY8ZQl85RQ+AyjvuuTCv9bgR7NSLKqvwmZCsAIMJU9pNkcfyar
cf5QlPGZjNwh5WGxWCKZpW8Vs558iqY0nWk8lpVEOh6wzmnPoQAFvysDR+ofzWwT5miyxqhlnSGb
rpiBeSYysqiu2URRC9IGD7EL3bz7hZ5IUR2uVLkXzaL6HOi0W7wDvQi3ykRahbmtxii/egVKwZc2
utZV5b5aXU9WlyKrZ5/sYYAT5mRQRNkvu8xD9piKbQp7LDqTMGSSHjIzZhEo6aygpwtxO9EYI0VM
lyDAyRu8oCIN68casxoIeiZKa3HA/FItF/CstjhFsZUeavNg8NDGk/ba17HAk1EuPhXaxBjj1oAK
FYfRqFiTBjbCldnFBYuAhKVbiybFPA90j2oJv8A0/wRyinAuh8Bju7ghMW+n1SqGew21+QE0nnU3
M8zTfEpKWU1vE63vQ52rtdvHNseJoYk1SnaFP9runmgfzHRV6sr+HIve6X6q0PIRwNCGAYBxEETd
XRYMGCTGvlopn3mLQYAKp5m/phlI5D612l+OGc9j/S5LarSjhsvB0BA64S9cHHxw8VqXMHPCg+Cr
kt41n/2ci4dO+Ho8187U6XM/oMc/cfR07rxf+3LBOAu+UEEUh4k4edpPoeHdQf1d+lToK796Cg/O
QBbHAw+OaRi7ZsY/hwT09Z8daMY/R6LMMu1f8MinlN+fa0twFXhNXHsXbZdi/eHmZln3Y++ICDtM
5qQJ91NovuZJNeMdNpzFvVshLT+IldLZvksQIS4lZmFJ6pHTfgZqGH6hdtJztJUT1dhT86Y8rb4Z
5/NS2ganzpi8tbXHOG9AQ8tJzWJCS1pSZn8yYA3/rRKIdN+JccWIaMfNxekz+lhSsXxW00TiC0of
fFu2SW9xEdby4K8qrPGiaql/o+P5L2LO4v5h06A6VHnTwpKTMLxeMWcGZzy9zjc2O+9qCTqdHgmP
wOzdGeDQzl+RGuGE0DPzAqQ6D4bKnEKm8nddrqCro1JN9S3tjampm0qcXUlcx1yqrCtd91DS1KdD
26GUoOEKkq/opreYHg7BR3RWfJMoj3w5CX7y6cq77UefqYGX2MVpAKCGusSV1tI9/uroiHBmoC6q
3drXVLZ2rviP3Lf5uFeNaW44kc2H50TLW+0I7yt3Iv+/OEJr+3aETsZrTv+O7w+7eDH9SaeScsT0
hHydt+AVfcBPmMDUlh6t29JC6VwKB917p0Fxz3OGrofGNt1Hq1M9aSfGQDq7sgjOPqFj8CxsJgI1
jdwwRTHuufdCUpauQxUq95gXvviJ+5qMTgaL4stLdZWcMkYF/o5GlYMwp+Z/R5scL1G+6u9FavMS
Ezv0SELp8s/JqYt2QiE+7sfNALfLVEgKgd8XKcGQRL48yjVaXz1rne8gc+Z1z0bx5EVBNf4QQ8mR
z3xcHVsl/P8ypsvrjp96m46S/vCwMramA+EWpOzV+aXxs47oA6uObhFwMTar6l4SPw2eWrwo9xp3
INphXjLl1U3vVwdBqObzptECrvihi6TVMydPZtjIQCHfODXEILFQqvwQvN/9FfmLEXBP9g9cRS5v
Rgi626KL5LUwBrg/r93XAVvVciQYcStlcO3qfV2lZDh4hFgSgDL9mjr2LECNkHIGZpmJmaepzH4E
gZfPGF80GlyZuRjaaxX9CBvSHnZho9xfgTWDfwLdW4Yd0cHQvATVRQdrB6t3vcf4sGmb9EnzO47p
XENP8+f6PHwsCkF65pr9Ctuu+MiARhnWr9FMUdJKl3ibuSU58mJ0HocHqkLT3qeD4scTpPrIk6iG
ydlKBYTCGi77zSQM5VFii1c+TcwtTeIEPwgRGg8qrMAwukwU/l9jtqH8SqzgifDEHJAn3nyNAaED
r+Q10IOQVLgEDgm5ZXJyUeVJl1n5dD5YCtmxsEE1lYSdjcob2A9GfvKz/P6JxkoX534pihyFnS7k
hilkjjiOTfPq9kRC7TuSYB+mfEn84xqzE+Wo+8B1OZPhANDpt3O/9NuqOYWTbevnvCcv9Y7oRDWg
inClAPJIanc3WHR5GDX01R2wC6qoWGOSWSXNZZqQrHnCYS7fYbDcAOjGTOrSrYBBu6IiY4I6Fjxu
bwO3u1VQlqSpoaMEe37WdPqL+BrP59qyYyimM3dSbzxPY8hEfKdE1fyfB2T6JnchY1zvtzNQUhyj
Ip76y8L4Fz/L6FfiBLAcvcFuR9lp0iT7nZBzlKWT7KAuP1r8Q/N4rqRtadWEH/wb2OTwEgmRmgNg
m8zuxkmq/tXJVX4VU8SIjUH19MfnlU12FsL3ZZV+/tiSkPyX/1wvh9bbeDYLeMDDMOII3GEcLspn
aEKdvjMfw+bLH+mULxMpIPEZPnWKj/Q4OWRiHggiD+cSgiAtu+6c9iQWHUi/cf4QBIx9yqvl9BUR
rOmuzLKWWj25WYUre8Ti8FWHNBt8YRrT+NTPMW5/CVPB6QI+B6NP7SsK6HD0xx44kywQow7jlqAI
kllDJ4VdFtXXgQAFwDeYiehAoK4X/5B1xHAIsuWHIFj4pDB6qiNmbazdJsWycCbaEWdAmXLnUncl
zzH+CWJoUSkpYL3Jv5SkcA7npCC8aatK+JYK1N2bX1jYiEWw2ZQ6M43vKrDI4Cqkop+uTafNXTXE
eDNVmnKl7ArtC3KAhtKWfMatu3wSq5dcyHFZCIvjlcW13rsEVxl8Bbg9TJk9tqgzCLGdFN6DXi3C
qttDjzCbwuQGvBkxPrBxg8bkkAiw7OKlQlZPQcneZ+SGs+xV7YLx4v07pkL17zGhQvuuTW1DDHDJ
V5hUSfSR+V3+p1oZ2E1GlvJc5PhpdpEIqzc76PLdhN00/KeqJbC/obzowlrMd92O62nz6qTd3J9X
zN3mSSJ9mgdyO4eHlnndEfdUFZ8nG2/8Qu83Psm+tXhB5C4ZGVU5VnhIBfb2DvwSsy/GIf05yVVe
7bqhCJbIohMzq0BeCjVFTDr9dm3fSNdV8oSD2+ZknFagU2yjXPUuHJbuuYOV4xbgw6Fw4Ak7R/OE
Qb5uGMkz9PYZ2QyZ2/6264QJBHoKGICMnmAPdYneMbT58t+8Ymy/WvBohmGEUZ7Re5tn2empftg0
9nkvNQ7tPfbiSD7lkmzfU4wG0p/SsfE+hLfk59wPjPcALySR/auK8nh2dVecgFdYWOJFKMj/gT5Q
EuNcEc/0w+XmvnDz+k42ckKurh2syc+ZuwxnEbiICiaoCn1E4qqd+xlk/N5Db35eujqq/3ZTPSUH
4Uaq/nSyCR+KHIroSqIsz3g99nV9jrBE6gdy25jQkCtkvmyWuldIJfAVBpZFsG8c49nT0nngQRJe
sTgwaAZ7XP2heVTdxj5murPtczgVTOdx+CX4/4zM3lWEhI9vAXrsuMAHhldO+PCftL6AgcUOQuoy
GzXB4emcYPjZkgiSMRdn1GIiK3YqC9QHYGg+nhPsPJuPNK67SxWpxpL9F4hW/PUpuMgBrVrvHQ9B
+A4iQeVFG6eCW+SQwLVnIoJZN2mw6t2P3dCNp1yv4G4m7tz82ujQYXQX5BgDFE/7iJ1mCR18WYqW
ae58r7yJKRXrqWzyXBzaaavNWs/kFx1l5V9EXxSngYB5gCM2D8NlBon/s14TSMeRyv5pKqJtEjuE
7g/f7fFxpGNKjK7JU/UYJkgsfwbCq5IzE3JK1aGANbgz5BHcEyLDxCoWdTtcTLBKsg0jN8fWtcyU
8Ce7sj2CrEyfQISwSRh8tzk1zw6LHYuXYAq6rD6B3dlyT5IDgRizm/W/G8z08on4MtE/wc25R6Yd
dGyCNHT0ZDvXxwmnKR5EW8b3iSg0FwkJmRifCjqbbe2K/7IUcerdq6lAMCcpcbPK0AwKzGi92Pjo
igwesWQajLiPcUR3ZvomCTt8t8LHeVGoEN92xhH9S0chx3fZNGt9KIaUKw8bHagsqKIaD0uOYcUg
3a+7abRlf801CYD7Im/QXlI/0oxHGle2J4cJDV90NZdXFawAcUSlLmQLFjGb6dOakM+0Jwt5nwbc
KAROVZRYvlHFV4zVMt8pIPlnF8kTGhR7154gALwgtqMA35vSG85pWPjPIwOzas+twUGMwWUDZVOI
BD6eDmq9TubxpcFdAQUxEO2wE0Q1K/g/gguPciEba0c771QkCPTxK/oMJcRko/LITQ9A47OP4qeH
PcTZFU0q/25XpLsLw1E8k54jHrAAY/+Ka2JroBQ3LBROFAI7PxexAW6mfgqDYydcmgLh1iAJXESl
OblzP2ZH101JZWb+mbWnSln1NKEbvKgmnd51vFKchuPQ3Ca/lY/a43SADlQEJgT+FoiBisouBphv
ffNHAvVOhFv6v6UaCQfX1lFvVQNkQnHt8wctEEniMVoZ7S5MXo+wvWl54fwsmpvwV/lDFVXwGbaQ
ZIQJLpuGRqN3sTkDIKJ/5xiHSKv4QKYJ18x+Ksf+lnpOjlBFxPYVqShqjqnHwAiQaEpwOYe4FKj/
AmxnnEKPfGnlp+58eBr8e1Lymo/+I0cG9jKS1qFqIsO3EELgVHtMWZvRKqvTIzbfbZDTbMEwE3GX
M2rlnP1cxjjCsNpxQOz13EAYUzlTKTGe7RjI1jrfF7imriYoOQcjNUA3VFjEvgXRQ8lxyAOO6CFa
kzdt+uy1IlDvZ0JgdLDTbbxhAWusfw3rFubg9y2/Vray/uOOpCjwe5MPWcS4DdxWPEimRF/pGibB
YROE2r2JidTdRZYprIUFeqPKF81R18T5H2hls5d0yBJAsKYz/htR646+kHcDuEZcMZ2yEk540a4m
WYApffmXBIiVyBhGQ19ul4B9dJXUbwbb+1fF/hV7kcDYiNKISN2hiHJQBSPQqnYiHnpIrIq5vmaJ
WIKYLVvFkC6CUXYqQDd8Xbzl3TKUGId0AIShCKC2dHFcD8W6cMpVBJpzQdsoqs5i6bJX05bzE0rV
yJFIUBPaNHDwMAtmEJISKcfWRfgaFOLmCkxb083HEN07OArFwPSwrYP7pLjgbGeYgQ3YcCy/TD60
KMAjP41VQEMVd47ZI9LznFhQoS8nWWgntDOBoeE30QB/i/lPtW2tCMEK/QtBwwiBKRNlNkdEfdEc
l8Ys/9kuARHUZGcCrbuspNYoBTRpiW3vdSvpD2Xp9J8Ez/KAF5FDYFyUbXg6SDc+Mpof3BIgi3/9
VYiVEy5sfg4dmhc/J+LkgbkKAxHbt+6PtAjzPz5ua7ObPJ17LCyaxJ3CMrueJU8bhlinIWF+LiCS
XBoRi4yqnfo8BxNEIywx+SasShuzu8nMXbwb8j7MTlkH/3bsvDopdsx6x/IR+h1Isl3huy4+GcbT
XW27ojuprpqwDq/CXa6h72LrgaZBIuEvF7bAoUQ2dT0x4l+pHvm7uL3heOyTEQEd85S9kr0JQmh6
sd5bRZVzouma0h9NvxBaJddNCfQit0Xd7MZous4T5wMNJz8jRbS8yhxM4GANHQzCh9MQ3qG2bTcx
i3yubiYp+XqCK8nkAc2ELpSz0A8mHoLlNDZUSgs1Y34PxNEuvJ65Jv+f1iACHQG/KR78WRf1h+Zb
0E8hk7j2pREF0iUJq9LfK0W5RqcSNcLeC1ZZjgNyJimd1zAk+/WOc6bOnnkN5pbTndpwTy5SmzyF
eQnZAOrZuRd2/Ta63RPrJwj5SSe+TZpCkt8Lxt3frH0TLBvDJafRj5uB/wHhJlk2XWTv1YN7GNyq
X/tLSMRozFmTbUkkaRqPtIItSyduhq0rC9pjMhUHGTDVH44VIFFrH1g4VaSv08LD+jR4HdnHOkuQ
gaFAufyvfc5Y5abIfBf3E7K0cyRUifaGWqRoz4NHdp4hvHiaanVXhLyCIaoILPTJ9QaLKRYzIqP3
O4olGKi9L/D/YkXKmca2FzVBl/+q4PMUVpPW9S/E9di2OrisOjB/3dVFP/A5Jotf1q+ZQR+B4iR/
dwLQW/8WVT0uU7FCZu2rqBpWLtaZCJ0T7ZPvwCwOFr/gwCeH6TMBtYLnIUOJZzUEWKZ4GEe+flKP
EtoPWA9C8eE1t5gXobzKffA7XzM/aOc6i3c9wVHpn0Ju/zz4QSFr3BszFlR4n6Kpoi/XIXOGDRHk
5x9GoRkD6GLkOSZ3yg8ebTMS/quKwfF2fo76DAUpyKq8T+cikg8xVDpZ9KYPCSWZRBizKKYv8+iL
bK5kAzJh3TAQBwsYG2bGpr62NV/ABngYP+VLwpZ0HXXUNI9dtXXmshnocZfCrQn+8+JMjB8EzY7V
88R0u/in0FkQVZa5WJ9CS/TwZWl84GsGd758xFDPOeLWhGi9qJ6suGeCrCowV7etw8eOhHPnOgIf
kFZMXn74JkLrLc/KD5HbXJJwCoBq2ze7ED7NXlLyoJCUsZLPJzXmQfZuKiXqL+k2S5gdC+tRpJJH
CC0C95Q8+Jkhk2B0CZ+KaQraPQ/r0lznmC0Qu8WJx+wweSwqJOchbP4OvKZ76Jdp/MXdSVhSksm+
IrxhplPdkW6IaUmTA51ehxpFDg1dBstfcHI3Gw5IQNYlxWqDuvvViOrc4sFVjLXr6XUIIPr3OnCL
H4j4FBisA8NAkgofUpnIhRJRuhfywGzIMX/xCUfjO0pGgGQC/sScqUijhaW+EV+6+6cXlRh+d2Ng
iENmVWhfnf3VW3titvxAPjFO8ygr/akYP6q8boqfyCMO3vvcAUc5CogOvAuDVMLc+XPUrziiUVQQ
wwfM4HcNqnNxmmJMOhkJa9MhzAno+8VCiD69jERM0oZWkl6WELHW2pONFcH0GHcVfTjIOFM+5OOM
mmKhSMRDRcFSF2a4l3T1S8oL3hHFQ1WW1KzhlQT5dCQYTgAI48EuQ+Cf03lEfVq0r6afC+ZdYgGV
tuo/PF+5usMxitVKhikDGWJQqUVIjceyQmCDemRctBGINMv9wZCAUnGTFiz82OHuCuYrmY6R8+HX
Gspd08cH/V6qlNEGczwmFtngclcBZrYUI2AXxH76sk2IOYu95aXDFc7E0DFcTj4L5My3mztDdMeh
Zp+czdHm6i21oy22Ap7YWMx0lVe7IRNptyjUK1kBTf3N5huIxYVJpvtCtwtuGcbznJ+ADsbwbmGE
X+ML26bZaAC0ERyK8kyIWF8o+rJFRpzaRlwr3l/M02Hg/dGV67o3NQ7OLtZJ1f9aSFBgPxaehzzg
kSQb/RvurkvvqKkWc/PNBOpzWlrIEx5cwyf6SkaYHz3Rp2QnQ2zjeEE04BvfwwGDDQyeMvKl49OW
8S6gKO0Z3QbQDeG8qplcwlGjktiEnnZnA2rs+6ZI5uHQlK5Y6iM6dL8c2GiEUoXiMjfPeqjWqntg
s4IYXvRUjUm5Z8pNssZubhTjEzcaZvJiV1wT2duAEtT8rboUKo54CTdtn1npsGX4wVySeOpIRl9Y
gLh2yXBDplCa+ElSfzRzfV96XXtbw5WzxCdSc7kMeYN72xVR/xwSWujedzT/Lc5u2dpHg+P+z9CT
C3NVtCrtn25tA/nT+GzsPEgicrv7ZYThfPEGR9ZEaoTrO9b0wDtO0i7eXZURJvDL95p0fsoGIklO
LcYDtwNw8jlMF7P07WUgNMgjdqPHx5GmQ1c8yoXa4Z49pphg7NA1+mtyGqf4KeTiOP8mvVINM7jk
KPBJKIp2os1D2cNtMgA+rhFY/JX7bvOy5F3xTTQTIQr56h591hyZN+uv43oj7FpXsBO1TAIYI7xh
5YUoKf400pa6L0v8NwOfMkdv7WLaTfoPtwy7Iyp5Sihxhvz9GKrFDqepj6I3qmqS31yfn3AveTX8
vVhRYva+AlU/TETh6BdRI6n9olAst2CtoLEnF4EnIKgzo38iOKVZzgQ7wcjRYIew+CP987xL8gB6
qijahJ7H7ayDADIbbNWk9wURL3/+P47ObDtOHQqiX8RaQoAQrz277facxMkLK058mQch5q+/m7ze
IYO7QUenqnYtb5XIK+fJd8ZGP/guizFe/7QZ5DvGuXr4hrerYDm9QWKxMGD1IGq0hC9ZHofTPdEF
eSPBBQwE8ookrcIeifdUIvIRL5oSyeC/Y6UJ+/PianC5PrV1TJpjZqInpX3SRmxUwuk9Ry9T2yPk
qR3k/3gTAKLl04+SkTtvE/JqLmDEdsdplFBJfASoiEsBy91TR/Z4JYu+nQybT985gcmjouXA01su
b4r/jYAVb4716siBKIKlB9z5nTiyQBKe0IovKzZOdirE94dD3CyZ/qkSlLqTC/IlOM0xattBq6jb
dKSoze4t4JPws/FzCBLcQelpupL+8zHvTXDNnSPxYffgtEFvTq0l9gydB1j5XWVitmc+tKZhN2G4
+2Ei01BiRmvNUWFurjm7vaz9HU/UvCy4DvHf8zUiODn7LCezqcSI00OKOnDFqiQYRCDCZ9Ywc3um
BoA3Gg1pjvfA95WXcFIb5d/U2KKqxSTbxbUJEeuG2YnpUhpdPZOYTTLnUeoKWxKUpqg/E2GCOO3b
0NgXnWFhuh+G3k0ZGCL3k1tB4X5pt2jcHxN5WHriRAnqs1qwAB2rqmCRJGr8Xg/ZNAFCiz2mmZuq
cnZmHO6zIMfjwc+Dge3i3WyWPDwY5Zn+igO5+WMrKEjIiEmzYFKTvGzatUhJDUkRBGDJIJlTiLRm
/mMAsG69Ix+gsxvCS2EOGr8Dnl+1EkIgWC6yiwtWrDxz4SCpyQ15dp0fyBZ9+UsAp1R3E1IRcpRg
n/qtdVws4slsu/kJ/kDwZtt6UkcWa3P1HkMJRjOoWo4QO47MjcpPIqwUZWNJ2tQsA7/rNZUBEZ8w
qZs7FknlclUMvdMd79ncPHPv4MKe9Lj8YtJc4RvNSVzBsWVBpIjZjR6MyJFidJEs3u8h6Kv6ous5
5xIbbhjfRTDvaC7TAmFRT1xMbUQ064CCXsoLROcivZGJj+3LMPb0dx9ZvnGKLmWLVjGsyJR8lg4O
gQoTq7qg1pbDT+Ugpf2Vi+Z7jpjY0MJTYwaEop9NQ33iZCfmQxyhifjdCAqdh4p/8qXgt4SXZdA8
qLGKwAkjYXOT43QlHuVXdPhcpPYgMRgTrv6ffnAJBiRtB/irWaKewjaz8pUJqWW/4ZJaxEsP0vwX
Xkdrj7ZbmEBoecIgtFu8YXIPJf4pjWVmnfHENmv+1LgjN7TFm4j2DohzFU+Ddj8xFm/GvQaOJQN1
pdx2bx0vfkIqFCit0IC7s14mb35ERFDiMuCXGQ7FTDby5tdGlGfs7OIJ3SgJ7tO8ZdTNuFD+nebN
9Mrb2hs+itXm+gkmLGt2tjlE5wUeq5rJ3nLoVMOQZ59ZbIaHSTVEULrcruF94W5OPPArjIBKVwD2
CrfZGmGann04bpYsBqW2Re3oPmRdklGYZY/Nv+u1nyKY7yfH998HpfhPIJXab0meJ86bCSSnHjFy
xVIYl1r7MLv93F6zsaOBDj6XaBz03nI7f7KZnTjQl9IDDcbGzlpxFNhdeJvnOtJ7Zt+4x6Q52d8e
9piQi1jOIVt6pfyIOPxJatNN9YPhHpzPEI9QEnXSknIKxRQBSuqJGg057Ro73mVUJnvY4PtnJh6y
UsxTnjrK0YcKTd8ll92OEWm40faALpY0+KSA/sTT+Et6cb89IrPt3+nzKcVbroiB/CjaPuypakQD
p9QndpAKWCRGxRO5hQ1EPSflbQXDfo6aOFX3kYyY3kcPHeatblXgMb33yLY8tnxxWMuxeYVh6VLv
yXI1vrdMvOu1Ubn6IlwDoVN1Qa7vMZ2mXzFxv/TkF6EraO2p+ZaYvBP+HRlZN3hZKmhjPwr+2ONj
Oc6yuc6xXM0PQaZN028ETXafgdIN6IxQ6IS2L2kuQzdeHI5CwhrZwQqyl7CsWK6x2MLC9YY4o3no
grpcHyWDfnC2g8RYJLGYYxRjcYefX0FjqKoy0t+FWR0zHhsbq/qJ+qzO/Tt6U73exj4NPChL7UBv
E5e+/stdZ8h3A5Zg75Ftac2tupj8Chs3ijegh8EMDP1NYOblyWbLFsiA+U9dzyxM9Qhinw3SEjbQ
63lvBssvf6a59qhhkJYnQ8On3ql6DMWFG663VQAEGQat3ochHmaJ/x9Kn/IpQAYYCQQVchkXIBdO
7QeeGEEoQ8zBfElCNb1XNUFDyI9SWgbDKjt5zCLFmQTstnJivfob2Svonwpurs6eQZDXEJxSKc9m
QYrZFj3stjXNHP/Q2qQhtC+7j8TByZDusUDE4j6z9Tje1XgQh+dqdILynrYrVjnCTQw7pkzJILpt
02py42VC4jbpAEtdspwSgEtTjQXQ2TZ233xAij3luy1+1wOUpLl5xDG5lriQ18h/y+Q4lXdES3Gr
su/3LOVRQriKFOeY5uGfwsfJf+UoRLghIaW+hG6nrwzafvnY0iHgHymPyN8U3s30nS14U5yS0o/T
J03jRsMczMzkf7eKhqK3Av3mc3BdzxbIjJXrHGNu7EARapFkT67qeF9kVmw1AblQ0U2g9PNp8Zv1
LxMGq/lTWRZZPB0xjbCvTczEttf00rgnTZVI+8pFiEwu9qCs19iZPRcohMdi4r/RQ7Fis+zS49IC
jppR6KJcvy6s9EGXe7xvC4tNKemoWs52eAkRgBDGgTvJyE0heITcnl4JGKbNhSANUdh+Dsb258K2
U+OwIhm2HuyU9+JeKAuTHZ8LSwZQn9ur3N0G4ixMx+HAp7CgIuCjDV8rx91O1cHzxiuhUl4Vk1f4
6cXLodq+iaVVIFwbwI3QnKGt/RUTowSKwQpZzyepXh6npJrct2hRLAB9vFXBk1f5vLsmzMbhKS9n
drDCMyyWynjQgtBksbDPtDIOrqgl5Cd8/AiUVi7dkDx1SvFKBuC1hGd27pXLIRnYKj1OKmF+N37I
Uqb3iEEf4BUJcaiU3Y5zDUjTHNyFXpcdOjgAvl3ajsRmOKTz9QmWrj87+8GlyOCxUnhw2jO/9hI8
4GRe1tdtHcn3qgrpCBjGFlI4Cye9pDviCZw9qkjm6bIgftqHzgkq90UGi8pBDCQh0pJqBNh76vf6
5wEeTPkgR12guRHYV7hkeLEQTbN5OF/5vcLoqqMiNteeWMurB4nfOXtZEZ/YzAIW9PnpRV9icdv6
INiuTXhaRvVAVQn5FSu2iWyuHDaUbY8Pupy90VyHtOFlgn6e39gjbBQ1aQZ2+uCmC3VUWFA2473B
ro4Vkz1F0244X0lJFqaJMEfwaLIMsvnUuzZ/ZogkD5tV45Rz0hIR809Z6w/VASRCigNJtW3/a9CR
37pHkw31cRljZls8nJDFYconTXEo0mpOfjSd7J2XHFKedyEdxyZXTIT+DxmuX5KZBXRZxDqP41sO
eTneTXM74EvMoBv8GsjMG35/RHuWnuvqRd6pgMGFE5lXH6nHJRqr5jjRrUTczIkK8TZMYTT8Ek2h
ngcNGOCNOdJPH0PsxbN7qSv04CfmmsF+dIa96aXQeBNx0zEa7WfQQtIcyi7fwApiWvLbykVjAYfB
XeCSjprb5uSNkKgtNVb0SeYlyWCfbCYrEAUcPamg2n8CL7XNeRB8488VmuXyyqmCHwdzWxfcsrIi
CTZWAOTM0kwLxTBJibyaDWTJ8HhGq76PfQJl54m/dnaH8kiqdtIT2wEE8dT7yVMbxC8IUT4hePJ3
9s00EUTizPXRz51i9gLuqa1eHsUae9lbsr28j7AYdHGLfVCT140SjWtCh8DAITznwVn2ENaoCli1
/0yJpfwVZXHTvjd0cnunYZBh9BzPJFl33PLTns8cQfGUVJAHXrqBODV1tAWLWl2M7m9EZOynJJ+w
001wKco7PVsvu+GGJfBc+P6k3sc5nvynUmKbdbvRWc+RmTnChbHDfe3OuNbY2rJ2nv2cEZ1MZ9UD
6fZGqi5CCRnZoykX5zr9jRrrhWzArFB19a/TZe7YII0jrbp4hFp01cJYdikto5AiQzCTAvUkxu8D
4+/Y4ESs8OnsDT/5bp/wScHl6UmtwPvFhCShMwVQ50jvx/LP6DqN/8zrAtSsgFeaHU1oA3PEMWHl
ERRf293rXJElZS7j4KVej+apnYXRQodwSgH92c4b2LlogpKOjinnY0CcHDSFTJUpT9IEcfan6tiy
TSGMlKviRf0EbIevz7B1Fb0HAWWmALdRDqc7QbcC0wR96O2HYp03fdEvg1LUdbiojp0Y+CYwNDjJ
QJGlRQLz6YrNXjFnqOw7u72GL9Y0wKnK8VSlH6IFygGJkYEutNiKtxjKgp44ABt6qzl1A3Y6Eigx
wc2gfRl6yYuKg6DhCKX1fF0SPpEW7vhRYVVtsvPEYgzzwzqHXXNzB3eIHg3dGfENOiBctIyALaaY
cOzEMYScX0ETL3L1DFVmCc4o2TD1K0gbaP9BIwA85SaEYcZK/d+9x5HEtHUjGeiA7HqCBbczDVX1
3R/QH7wfpnBgWLceqqR0K7Zox7jAIQ8dKtQchAtWOUk7h2uGtwrzffZuC+D3UHTYtj4BWkBe2W2Z
eQzAiMryMPpqBo6GDeWHN/AAM/wU4RNdDbl7RsSAVzC5LXeYgOQPuUCHweodFA/2WNmNlX8TUzBR
tBS0Zevu2DrwZNH+xiVmoD4WNIJhKruw7o0eBLPn9AOnDq9u9jtE+IGmeE+aiNFqMAcGFMDhdhsB
Z/HKgofVVx7t6LxPQkFrN8uyRPQxocumFOAxVuEwv4+kysMfNt2k8JQilO/KJ05+WKfUQdYKaaM7
sCPHJxBIv+uvbePNosU4sfK9TAwGkgMOHE8+hW4gg3EH1JlSSq50XXcpfCgGD2tUWghoECiPs9+x
CMNbF1LvB30AW/y6iDo4ghRgKTsjKycYDbbn/5KMVjh3g3CzB1Y0LJuybnXNg86r/g+nV+k+ewgz
NPKWmVf+S23TIY4tmPY47nkuIWhkxGggxQ+ND9kxh/ARHCVLn+UT1I/K7y1TO0OW3lahNpRu/Bdl
gOUauHHWHh39llma9mSpZ6Ne4swB/3kRyufD5tkp+drEo19eQ6wD7p4bEtk8Lq5JdwnDXLHLJiyS
JObip9br+ucNlBbcYr3l9oC7NvWXwjIi7h1nMpcGRlz6X7JUcoDBTYij3WIj7virj8B77l0szsMd
66QeDr6egwS4yOiW6jXJ4X9nO62dntk0nbetslpY7dP5o2y8s0CyN79y5fNjr7qZP9hNrV2TtCeS
q2wWTBvwzspSrb8Ra/F1fYxmxVawloyJn3hcpPzm+SG3h3UcCoetqt/hTIOyG1aUCMQpLT9UVyXq
exmjZY97qqVYcJu48qenEbtpdTdT1Ot8d4cSu00zrASObMiZ80KYCEFEqLH6Uu120tUL296jGlk6
nfsGnBnKW+0VL/iX+aYj4ROHH6klWD8pAaW2ZZnz6YMGyrh4KJuJx8mf0jh8j6Ig895tWQP3AFfh
vuPScKIP07T9e0HqFVHXqZDyospDKevXvLkkomVlqme/qK+UxeKr4r6Eu5qtFPoa26XZPWQZjUG8
ccqA23FjVmIOzBlOYt8xq3V1Q4eAjwyHikrq49yMYzc8A1QK+T0K48ufQU5n2a6nEpStBd7/5pHW
oZJAu9TEV6CmQQalEloQgMUZEmvV3vcV1wC0Z7k19KJlob8OTCeAZB2sKTGyertvojXBK4Wu3FyL
vhk9XDgLFLxjpdooeubbw5xvw9HIc8jOZjopTgjooJEZ8ABQjCu+Zfkkm0+LLQBLlSI7/97kFQXK
sY9D+kBtLivexRnEE17edXTZs6H2HGnyBt5WS8F5a1wHv6riUonuGxW4dSoE1DU9CTDSEdJHrupv
TZ7mH6llw0Yg04F6yTTeQ/D+JGLvFr+WFtXuR6QnILSHuqRTWMKrpCaIvDwddNOJdbc33+vMRu0d
b0eM9td5cu03GHpLRUOY76wUJJgm8Mpmn7AcwhCC23sVNH8nE9igdChc4Hhg7Fso45HfJERA55S7
HbwkDsEYyWd5ScgorT+roCApJ5C7V6YCNjuEqNLgHxJyAFf6k3dkyeQB0GIVjzULJmz5TCclNzEQ
atiHKGfi0WGxk3sffI3H5CtB9mz3xUQc6AeLSne5AwO7OnsV1zbFVb1lIHhRdtNv5hYQKbTgyHym
QLBmlvuK+CtQCoTcxTSPQA4cVOGWfQ6g2ow4GywpYAYfYhn1jnKhbPrPhYBTH/tgonh5h0tnQ+cy
EddHzHFoDHB+12SfK7/6GpIaU1rOfjS81Lim/+L8BHBGJ459Dpjf5bMjCbc+bVLluKNTFOugwBz+
6GUNhTzJJLPsO49qlYPzCSTWVkzGC6EB2hEaLEpjbSnTYhnN/jUmBE8z2uzch5iveehnX75knL48
lh1T6XHsQIHe86Oeh78Jkbzm6vs8ElAAJTcJuhDZxCzxtlbiREw98C9ousK3fMIpK7FpP8aD7G/I
raa9pJDvqDCWhjUwwYpYXWNeFEjgFiQ3eV86vIkLL3o90/6C1J8NGc14HWlX+zBEk8Nefw58/YCK
Q/Iqq6nO2I3BmHeveCgxxkVZIn8JD5MR/7geFN1u20JzpYQVojPJ6nunT7DRJWnO7+RG44DaVPoI
GIGuYXFx3m2rDEK8IYTKIpiekHwYp6oOWNKe63ShD0lCUAcuct+3f6VDcuIuc7IIonKlActg+0P4
uivIlUEUHJpGfiqvY6tylhS8JDfHdFiZbCV5TNmv8yLFqZLJa9PPOvg0lepFAWG8iEjVcPdCP97Z
uYnzCy1d5Kfo4eN9wNqEvTJHM1ezqR9xDiYtccZL01J0up640mDDiC0o52dnDJWlPgzr1Bhd/cKZ
BNl0W4YZ92lyxou/86oqjEjVMCGoXbgFBtl3UOCQYjuCxqmvkw62cgssSLKvYdysmL4wugHRelNt
x2r3EMXcYq90tXkLri92ATMUMhT+9D8KhmuVXCY2WJCRcKIo90jQcGXq8aYmzr7NoKo0t3Z+nBJt
vk1W2hkzYcr6fUg4R1EVQdsk5ikooC58KQZeVKqcdeB2/4xaHXFTr2NAvtzaho90JO17K/ulLaNj
NsbbWyPMOqpzzQwojfKxdpgvorbBSDmR7839paXaSDmHhDxTBb45N2Z9ZgTznN8q6GpqZxJ4TSWr
DzzxOHLa0J1BVzaW8qi1aDy+0BPXhPQ3ogqQ092Sykn8iHu4PJBCmwGjUjF2y1sOibh5yAJDME7p
cLu7VhYBP+BOE2+jaV0I5zPgYaGzhwAuNiyw3G+qo6oecWnw+iP3UHvmU9A/w96tzG+lZ35F9M4v
HmZHn2lhz/6sXrHdWYxgrSHmqji5PvbXru9x61K/GLY3jtEQbAYg7Neg3Cy75O6RsbKtmE8ERp/Z
GHkPNjf5BxgtTHQmHnGosc9f7RNFVGGzT/GSXOHfrkBR6LmkSA87hUbDKVlkc1Eftj1QWMPr3SP7
UpYxpm3A/8zAZF/cQsF1OwxUjrfDHqfYJEByzqFETY68LiL/H649YpK7xcF8mCjwEoxLxIGLyuRy
42AsewsJVq8HBCeQ53kYuvHdhMKSHiV7QWrwOoEc0aQp7WZo2on7HiMIIjWuzRo+Jh0ucejdUzhi
7nNy+adgu0m3DuP5SyyKqLk4Ps2lx4BssXta2L/JdzHFy3fC5YhH6dKR6WkW4W4i4OzmAxCw0SAk
Rfo9sZnN7gecIPqlst5SP5hyCboHM+ap2he4W8tD5adRdlV6DTL0tDX8wwHtsGRzYr++E2W3EaPK
DXwQe6Z8T1bHMt7wn8+EoTaGR3aAVRq1XAgQVGMSYAErdXoNWOau3Pn+AoliVeTnmGiTPsDyDWeI
laYoDJTWIWFJ+kACAnBAHNXqdxIac4Y2MrWf3ewG93zHnY79WO/Zg10JIZw4ckdwEWTZ1upG8oHv
UtvOoBU78hTQQvOc8q9YzM7N79o5vcMg1eoHfNB8FHiG+z8EQu0nLd28t6rVQW2TaxRmdzoFJP/o
12yF9hA+9BmBl7+15kv11NRK+vum1zh6WO5LewFzOdgvxRQzwN4O8QV/jJhev0OKZS6sxp4Tiepz
IBuMruFT0GYZFWfARPgjLtOIsCQZHuErO7NqvxrP7avvhS/lTzBwzYUkQdG+LIPbeZ8JjqaewEMl
YrZYuLALtpv02ufd0ZRyyQ5qyvpfScHRcxZeG75OnJMvQ6wIi2xY4okZdi1/NnFgc5a1VeC9FMDO
eZm3c6h/ygzQxk+omwZlwmEtLemUaj1M2EnOm7FyY0LNJhxwb082gqCd+KDJuJnj8v13FWVjhOHW
+Lau/rZxwFYF9Oz06voifcXey7RgNAjy4+YfNNcywFWJh3RT6ptiawsg3I2fojRhSvz9H6xz7Tp2
jwc0ZVwVXUQO7lPQXortoUGLF58bd2yimiCi/kj4vEWibqMv5UXCFMUzbp6gMCTjc85Oky5MSl0H
ewcFwaT32HlmMphr5TNXwpyhSaPAFdP3+zTJXe8544c34qKWuDUOSwcT4w/p93F+S+zaZi6vhlLn
v+0Sz6weUCsrn5RUUMzhr83XwJkLjkBXd7UzJ9QsRip07iFy8HCS7ycY8SklTK0PNPnGuZPsmD20
bWH1QLVfkjo87728uHihbzVKZvAcEKnvzn2VQ+9MNGvUQHuJuAOjX6cHcln4AjXsYWIDhVbsfyKk
6K5jR3Wxfc5FBsQmWHVJs8ZhKakPYLmcFNMpdCtpTjjWhp+cyRsXcUl56gY7/NSy45s+b0DWB7Ys
CQnhFf2xOq9h6kd3bsyT+JDzLmt+tm1AdlJj0goeExwb1zDNxCstXr48Kq90vxbaM/RLnys+WQGB
dpsTMtS4JfbYOoYk5bb9C/2CnPs8OpKoUHZKS5RN3YVZfWP2kLc5BCm4nWQI/bj5OV/qiAAM1nVe
wr5fIe3gIx5M1p3Dto7+ziEhuEPjKpLX67r2XERGZX+HLStvbOGIzYccQ8kta2NwtVO0xQhCfB0n
sErMvpjb0DHU4hqKjsu2KfiWot/sJNNCDdVk05+mtDAhJ1HDmNc02zsh8fB6486anvhv7Tcd5+kF
ZKFt38KUnBoof2pu+Kk0xWSwik90966GC/quGcHuB/GMpCBc4xM0cZzwGdsm3tZg5JF9SPyAi0ak
0oQrYBf2hvkIOvb7gGGxuyIwjBE2fCdg5Y/AFrMujDFxGjrbUsrZjriocaJqoCU+9+Rh5dqGHyyn
5n7s6fjdpwhV9bXqE/nZgVfoTtjaBv/IicWdEvMo5FPed2HNbJJGstf7qBi1/5pXEfBIG5MxudEc
H4VHP3WJigwDXi0BVQMYASyu4i4gW9vjz8mc/hS0W8J4QHZrLsDb+ih47q30fZc22AAk4wG5eICk
7BMQ3PNySLo7Jiu6GK2R8SeyDVPrDm9xZe89rCbVxm3uhvjRrbfV0ZLO9F/h150g2IOKCSJiWz5g
q3u7ptxnYCNAm8SPNm5gwGhltJJ4ds2JG1HxzcX2FF6FFdl08U21vBX8TCOUt7mTKt911vbuHSIk
RrMLgcmWfphq4n8OmJ/IMTLRLUea++LuBn6mLL85dcIJ2+owdQ/zmk3URyPZlA8kbPFvcapMs/sq
hpFwEOVjjU34xFpWQ0/kFb3oK2KITqO9CpYyesz8oAbJSdm0zXYuhjcvucQ+is0xtkxvN5aBfve6
igFaKrJ8yzuHjCBvKwMbQd+ryMmpWvb6bVKvmO25qYikYLVwGAjOxSDzmlSar4opuOzPGmY+3eSk
3NaD6T3NbYOabXKgMHnm6sbXnjFTZS6mKl1Zznp4H5WtH9jLjOMLrcZ0SHLG8Yem24LLSrrDHEEx
PXhj4/6XlFlu/zBDIvAi2hYeWqLOxGdYNTEN0SPO0/ukD8nMZ3bkkpWEElwmS2LHL39VgCb846Lx
CISHxBPJ+Cozcvw3g/1z+cWh2z5quBOIurpWb5Mz6JtlUXdhV4NhoKDaSTxgegmy+zmASfMML0jl
l7SdtuixF/TZsQr5B0LlyciiBg3uWmH9hO+Xw/DDplDN4afpkZYbOqM2V4byMGuwzSc+sSs6iBTU
JFIOQjd7w7CE5kVDbQ3pcg9nRX3NgYDrTHlG9rP2x8DusYXK/n4NQ2LLQYh8yYHbMmk2LuknTjt0
1Kog2wKzkexfM/SZB+mB9s/Ml/gPzTixRBqEh8uK0uaCzCORd6oW9Go2eyV13Jvpj6GLMp2NzbQu
tEcoj0DI3tfeFv817F+qrGdXXo3+8jPSm6stL4ut0tEkFEeO1D2Iy8JZZslUS5KfOgxQRzyxXfbZ
r0wfdZOT+q97DFHw4dg67IQe3flVYLCsnzPAYtNf8lrYYQr4tt1PUolbUwoCDfbUZTNfYLKWtyxv
C0sn0AqpmPQF8EprK4B3w4Bauth4umd1jejA7Em3RZWunYvS11Dlm9Cy8BiQt6jO7b8lpQiixBlO
3M0TusuXmi2zICc+HEC2R/1vv0D+Icyeca8FaDsNW+ygdpXDkh9ybOdNz7SZikuI8huf0qBQ4XmM
nUWds1UTe1l4Un9vAcHkXphtLIvcqv9FOhIFBFiW/9ernLAudpQTdfKB41fUNwKWy4zbZ03dLyy8
07cMz0qx5wfFHV4rxTkknCHKH9BV7BfjHj9vrUinNhUv9H3ilZWl0N5pXhfpohx2hdt9qCxH0fcX
AYA3qNp3ok2TxZuUImUplBcQfC4XFahVUfCWBxNyHEsx/YFDqtRPVebIZyLVZsB8I0AuZhAU+/G0
pGHIWR1E9Qe0neZlYkvNxA405j2ZJty1rFqmk1812CMrG3n+iahOfTFVlw9vRtANJnoXHsCq0wkN
4195aOHiQaHKTJrvrFhogCT7HFfZwxis9lXzJSXOxjGgT7VgEQTVxVvHA8XbXBWajEbCBffFEO+5
6gPtulfckWjYYP2uka6CXj7RaFrnD4W7pdlDnFsI1j3mWj53MLoLMSl27ud6JgIH5m/CY+5Xjs+4
SM/luHODLHwalgovE5Dc/I0SHnajk5vCTps6zHLnrIbG8wcyKdZ6go+kdDOc+IjiEHixVorIfs9Y
H8Duoc0+JnlKxYbPSdygmca1d9eomQSuh5dqn5R96Dxumd78zN8jgSkGW4EcAHBpnnQWqeF/CFGd
cxFWCecoQsFJvpcGteAbLUVp91N0bPy/KUfAJ9zxvDQlSPhSN0n8wuYKAys8oDrg3Cxnd4CqVdjk
v4WvQ6gPKf0UXvLAYsSfHsnUsdXB4l9D0iSBp+5FnsHxwYNGYcArMm2e1neoxGX7GGNkGN/YqvQd
jcXtNtSBmZ29e1+jxGKgMyivd4TumSdwFLvOI3UVzrDF3N3S55eEw7YcdDqK8XkyABO/AjlA8eZj
dzE+WnfhtCTArpxleOUNKzqzU30nM4yQmrffc0CphGUowzP2xzVtbJZ3qxdS+ruxlUYxKTH0f3OS
NM1eE2LczNZsrnF5wAcJ0geCoNV87WHUQdzFhpBNGOf9Ml729RzIlf3hWIsHJmPkVMBmYXdZEZiX
VwR3+lmNB1tsP1EVAnYZbmMxYYKUi9gDlsNVIuKA3CVms1mdtl8UOp6KpuDVFRnG1QGSR/CwzI4v
f3myXX5kZe8WF4a/nOoBLoJBc7+qrkvv+xZ2BCUMVVvfE2CCCefKYZ7+K2hCrw8QbliL+CsLmQrT
4mZ723IZw1piM4ZbxIQtIo2vL/EmzFeD6dTVRBF3ozCoFnMjz5J3HCAMKHgIOzB4SMzt1hUYR91L
iqmbFFJRJaeGkC6+OEqstyBU75XRh6R1x6t5Ra3MBZ2bxhe91OIj035ZU7cMY/G7v5bTwwyESm4L
gqD7CqAb8fcjx42+Ewiy5cA8ZXIifgfAYhfOPNfE9vM/HNJhGW4BiXAkS8M2HlnFl/S4Y7f0dB5i
g+XdFb/U6RL2R9cp/KKgwqbb+uiMcMMfvG/dUz237fBYRw03Fc9zsL1CTiIBTkU8WiRbp41xJUoi
HBCwmWIsC0O2RpTLmiOrara8KaCOX1W6RWzLmhg1ONM5pbqtpmwdZFFUBQ9Tt+F+Eu6o6Moxi6Uz
cAg3euPHCc2kXTSFv7bydXfwMuS+47Bq/OMViGxnV5H3sNCLWJWcnIpLB9hi8QYzFvd/0c1iOSWE
ZNmIh0Uw3EfFQtJ5jCfzQjptHW6kuOSHJzimdj4uu3s3yRtCU9olG6xH4f/gHHQlcwqFzC4zMqEg
fk8jYoNINc+me1aEML9WJAEPTjoS2C0JWCg+ZiP8x0McIKTtcky/Eagr3zWXsh3zDW1E0+NOSs9+
8Y0NslcQtKv5KEYusBeoClidiFnxcLNEZulPOsb45ynIW4aMxgtaeLQ424G5QJLIPBgAuo6ere3c
8ozdQVZPE12cwXdBq4fhoC/QoIF/OBp5GbEgMd+NzTqcjb0fUryNlkLgupDY74YslOV17XFLn0qX
KeZVRhPGoxTuqHmwowJSKB2IHlcPA7C5X1PhymPqczB8sW7uRQBes12DvwtCQvrC2s/n1RZUGRCV
os3GE5CSsCPgOHZboWmz0JtLFiS9UsrCALMEFj4/uz/eG4OIao7ctMvZ7yr+Vqdirdgh8O4z8SNe
HI5idKfFPuBoIm4JDGzOCAV0zGY4d5ZwH0PmErQzAI9mZ1DiecyCaABHG9mBc2ZNExxCxhPh74Fp
vN24ckBKQlT2HV3s1KxxfQV5RD6HwxtX3GZ1BmVnrllGe9uDCHLIJAOp7oxq0Il/yzsFXcBE3KcP
RVeG3j7pvF6ehPVoygTiveJJrSSrDzKfmzkBCoxgV/NJ9zKPFlz44Lt0ZPC4rCU/MaoyWEnBfxH9
d2Zgrt8m0WB+iKCN/XljLPyMfTf94vvFbKkx1/+WXj696q7hK2KGjS3Fopjy9okFCCczTk1nN4C3
LfaFmbnSYkPDbAJX/d8dcwPoVJnAZtRg7OcvKwO+GILyIN5cG158l0Lv+wP4EcGlAO32UbIfcDB5
5gWbiIAF195vm+6Xtia/osClzgG8m6IZ1rMozbwUF4NqCA+I/exC0uYA9I0dmhIr5kc2+In+kWhl
rwPZ1uU+ARj8B+s8meos9goOPENb2eb1I11hJRVqB0z2LFwniJUv/zN2JsuRI2mSfpWUOI9VYzeg
pbMOvi/cSScjeIEwIkjsi8EAGICnn8+zanq6ai4j0lLSmYz0oLsDBrNfVT+NbYAYW9xqbbtJCocT
V8WAnAqVKpcvGebbcIPviuxe7GjxzhsML04EuwAjMM8xfE2Zqs+E+zD24U2Fe4ENit+w6AUTV9vX
r5Xx8enhloGKDLw2+GlZlfYIVTEi945R6fLVYPCqqlNHiyw4B7uF70OElGoNak+uB2VA1CttYKYy
GsIRf+LQzNa+ialC3UG6xhRsxXMi7woXnMQaaCnFXVB8y7MDhUAfAfszBqDxZhzB8WKUJPYZndiJ
8rCNhSA+aIUeO1tlsDeuEAk0/W5dYSFG8Oo01ueKGR0L3WNrTeybtNNGN9AVnTcxtEQFJVso78Fy
ENw3ltOm/mMwgiuBEHcFmswZ8QSCnteiJBDT0w1Ui5KgSo+3J3BnwoBs1IqH2GRAR7A9eFiyyZVu
QcrwNvTMbH3DWWWebpIe/MBVa50Rt64WP+WUnJyY/nhbCv8MeHYqsvpjiAWavvlhhP1EhIddtyIm
7Tx7ecGWOZ4U1XMxZrGfSe2IM/cJ0Xw8zMFjYE8cEBuV4efOoKYxvatN7T3wHGIXGWD9lbAuW3Ie
urb9fsX1r9Njl/oiOc+Rpn6nMAgZNymWI2gY+M6SNTN9+30mQ7HRjA8ZFXc50blwugZ+WOeJ5M2o
D95lyERrLkUWQVfLI+y/FY2IR2Kg120I/RbsK3FAsY7SddoAWISR9KvAOlitl7HxLjrJI+eHrAlP
nEPEuWfGBcWujnKew2EIg3BVuHnlHVVkwSpwcPXy7SYRNuZ4acxT7jmM+C2d2tt5nrqJTz+GaAbE
g9QMfslpeuvVFX4Yt4hVGJgWHew9GnLY7RGxJ/ExGe2vGTKXfMu6vCaJgF091gnGup0yHeAaj4YJ
lxurjKndgHNDVniXM1YI3xgS0XIARgGIshYEVTbIif4BH0WLrTn11DMBKZ7sDh9U8TxQ73ZteZqu
4B2jlq+YMAJFbMNQUEkN4W4/NAsW+TzCw32iUFIfivKv7J1HLQEu7RaDHWmhoGcFoe7ySGkfiUSB
ykGvcUBH7V0Cck5xosz7k8F+wJGgsMOHEjGiB6wRuD+U7SZ3sRzSF1tLjRHOhVZxzToOE3p9k/9U
nqJr159EFa6IeHQs4ZMdNTUCcxHch/1it6tOIQ4cYy2iB6weNM+UbGmeTQLqZj2MUoRUt/D0YAcV
R3uSqSTLqdxBPSvIlmH3qGcMuDKIbPO0MH6EjdIPsO9l19sTQCAvxK56COISm5UsVHcT4Tgb7p15
4sOBEJFtpYNDaTcw4/XuyBOOYudoO5uQsvIRE5IHk5uurd55J1RjYubUpczXbTNd7x8ABxQG0yBm
8HYzmN/5LhvNNp9RboHTcKmooJ0+fDpDqNQpM/wTUUkunlrrsRQr+nJRPv7RbQ4wizxOTBNevgIR
Zb/qrlH3Y1VhUiGS6FpbZhC1BnE0tvTmUXLxOwkHMRybMWDZJdOGPjI1PtvrBgAO7Kxm5NrISeKw
KGdRxZIj4DfMPPXObl1zuMT0I/pNxHB+OYaI95/dNGD8bXu08d2UZ3awdsk3vcl5hJoC795ufkdt
XjN2pZpWvkmyJbwiXxITPbh+cQoPEKbpsco9ixLAQTTRzpl9NeDyynAfrmMy7fok0r7lsQQAqsc3
SuSXlEYV+x6mTVdLymKcrAMVXHAEZTiJSme3lzkGwYeNBcffgyjIV/yc7DkqPzL6/BjAMrGltTNI
daqOFXZ351SGYkQ91VRtFPe6da/h9CkFcXGaEtk7xQbXd8AIxl3ccp+Bl6aTVBPM17gDuXAY8aPx
FRxvixNZSwABVWsyPkq6xylGSqhiXQ66y7sW7hFNROYBQgNWDd+6JuZmFkizh/RYvkC1wxQSaoGl
yZtHj3sZK0V6yhACJtqLOgYLFtvV6aYZ2J1uG7xhzpNX9Ni6mGciw3ssTq8VOVYiULkfILsH/lA+
10zhqxdBY8H0HhA/fWtIiy5ccJ0B1UCDBnbLfFC/VG1NLs/MrEtsxlQUHrOYLVAMviplegO4eC6x
jB2D1hspEuWr6bq3IV6sIFxd25Fbay0J0FtrCHAhu+1uGJGUcT5AuAVDkFziftQ2gxxXLcWJa8G9
r5La9N0t4VOur8BneWFvo0yIKR0pO6Eljz0JMPW6wa+6qcCl7iwMkK947ihj6rSjjrnHsKkkWpqU
7ksB8rl+b6KI4l5wmflNkwYCBVaRNnJcFZyG0Jns6uC5mloAyn+YHm2TWi7J0W0nAeqyyd3qQ3mW
kjvOwFH2E1cVw2ja4N32qfZ7L7mUrFbmR9lJBiWo530A0bTHludf0hK6D0TA62Y1HCz+/lhxvv1i
ShZ5mj1F3zLxUAsq6dcwcpQArqCxK4LScL0FAmM2Fip4HjpCcDypRzDLzJOjdAbyHTo9FQ+yr74P
OTSUM1fRpDM8Uw2VXOuwZOt6Qhm/jh8T36a8Q5WRTZNNlKAAZDZlyvfDNIQAeYZBmQtWiVLMRAC4
fsQaV0p+jeHAcgqHQ8HcZUbw8JuAaq6lC1meRmsm7GVIV+pX1IZGXGQVyuppACPgEuNx+qRA7sHh
wWw1gd/iEJWKsUnn5KQfhsALImqQOBk00xGBzWQWaxA6wY+gMEUVrEoM7PJ+ZksyxisRpMP4PQSW
7fjrJZgTIhqVQGmCIOWwE9v5iI+x2uSpH6WPrmiumRNQnnTb4vJl/8HdSiolSeB6zISWtpI0hDA7
JcKkU7c26KY8QMqCRI8nOSPl6q/Gwu0CEM00NvzSEU4zUlJGP/nUncOmaMTwgyQ2d98Jh7MOj65f
Gue9SHHZrixOZDZWJUxxI1OWEAlDq6hQ+5pfqbG3xTRUGkpQFip0ALekT+xxCYTb3DFo72lPIqFk
qHCn5ZhGP+LP4w37lSX6ckLor+ueMobu3HLYtO6ahYfIKVPZlB/zthvDZ/zxaXZT4WJt7zTlLN3O
KN+g9ulWPQGl6OWGoBKBEgb68AjXRDqZvZeqLLyLXwpFebFt/MclT5noxdqay/ukZye7TvjKyn3Q
+qM8KCM9+x2REA4oc9JPBLY8w0CrUo/0nC/hFCZDmj/IyFg4/0oQosxcZCTTO7Roor1rzeiJhHLv
BeKDOmk7f4SlPctnCDn8DWv6N1SxJ2tuB9s8X4S9Exx3rZ8t4073hmkYxmklge9Pq9bxohfkH0IM
Neq7/cSqGo6fTVnWyJ6VHuyRYJ22vS9Xay9eh0l+9SCjLHWXhYmhs4IZ2lvnKHM5BIzEESiuXizp
HEl9zhniKh1Q7J501H0lyq0eLWWpiJ0+ZvuBkCzBBVyGEX7th9zFHP3O5i6ZjrX07Y/CUL8wM11l
831vAd6BI8Ov62A1b4XtPQ5LQ1HAMmGDv8HzWOT3MJnq9mYcKhewJOx6+Tl7y5S9EN/FrM5tPSk+
NJuNxmZOfRuw4GDL21raEkWJJYvujKhv4agB3tr3Omro5ppSZjhdRq30VVNsHXbilPRcNZ0iKQRW
EIemn5UEyYnPKE+9U2vq8GdMtDRf2501YlTTNo7lPBPexrKL6Hu9ODiicDrFPr+T7Zs9Dj5KXC1f
eC+Qi8JnkgQ983We0K3lmY8W9m+6WeibAP8xBIV3GvGIKeZwLNA85Pn2VmRlnReWgvnWDQ0Awhy6
Lr3GFRAcEj75cIvqU/1gJC0SOA6KBAPUzuoLz8B8blQ47jIOO29DkjUP1Hv7u5ENwK2NW/dOBGX0
Gvtm+jFwQnJpAgCgwESpyG4mJsMfIWsavP7YSsKDcLyGwDaFikzKRGJJtrzgM9aL6fqfsm7DK1Az
ZJzEOafdySSm8a1EHv4EN9a9O6Vyg7XM0uLpal14pq3Xecb8NZENyxLrBMGJpxgeAk5STZ/clbWm
YNjV+Nk5REL8yQxWBUO5wpfTSvcMdqUkBNclAMj13H2RHJ3O7Okpd1k0DQ1seerpU9hDEmy9ijEn
IAmCPi8UfEczGSLcIrxyhTWf4V9ecdm7KeOUq9WX43dNQwGfJW/7MuJqgRnj+urdTn11qRIwHmxm
/OS2j0mHH6aa0sAtO8OCireBpRQHLzr0WDjmnrA0ImSogmZdidK37pYug5WxqjGuLJeZ3ZiTrUe1
dFDCNbyotUqD6LffkkjYpHUQnkvWH7xlHbayddnCM61CHx8lDwROowh1Jv9Rx076kTh+cVO5tGus
u0i27QHZpSI6J6t0r+RV4WQU2gaHKLdMsKOqp5BvqTNUB4ybPNNhncmvhF40jqAF4PYNUkwyokGN
i3kIHFEStE9G7wgzKJnAYPq1taqZsfMIBUAnybHZE0nAyjGUfcaBDqjlcNJsC52iIvcVh81NW1mz
u2ZkUHmbqKx9dUQKIKdCHIyJcT0reIFkOUsbLTQOl03ETK5cj3lh31JUP20kCErQ50EZ6uOCOe99
BO/ibyh4j0ChdDLWpLNM+mLIRJWbAfm1uchgxNc0aP7OXxDNC5JdupAhq2/njRsq6KV3CMo8FFtR
6B7VPCfVfDUXUSJCH44HSZviapdYYZXoJnb3KpRjdWa/YHvYk0QZctaQc8Fr/aVdeHZVfkeYB9hg
6gquNSsbBa7C0xfjl0G0CvvA+u2CGfoQuS3AiCSu/wErdoBNs2A+RBwtqx8ytDEhkxwk6TjiOwWm
Dv6APCjgHfqyh1Y9+n7PoKqpBzTiyAlPUzf33ikusHluI99jJ5M7GK+2s3J7nvg2pjVEMCW8+6I1
zk9tgr6+IXGjs0ujevHDFnbbnAJ/qu44SKHOExKm5Ahgh4d3i5MYzXPNTA1N17vUYNNAIC6Yarpf
s8MGnL5aYSU3They7E1CTRkbKeyqGHpE9WGpIirYtHKGA3SJhKq2WcVJfIsaW11CO1XcgzQi3cip
nRKODymLc2+yQNLoXMJiDoiHPuphSE9NwVFtI/oov+Bi6C4+Z7STxbnHHCJamcgXYX+IgSO2VvoS
1SSjf5H0qKfbOkExY4jrF/FmcpYST1GaOFwzSd/i9Unxmds3eeTm7aVv7Wq6Jf7a6Jcib1yyyW3a
huUKNVc12BNhqu/ZlFN6S9zA98+BFOQwE0a69Qe+qUK8hJkLEMO01BiR9SaauYYJQCVhGNU9CyQo
8YrR3VRbUQ7LPbeWDSsynz98vMbcZFZalVs7LRuB6ONbuAXEJOJbCgmEt8/wfcLezGbAWRRqMqqr
0W3k8XrS7H7kZFMij0iqF1fHAqAyxDGLJOfagI7g2uF7Gm/p/smcH4bYo57WEH0yn3JarBlvls30
bNNWAItfxMLp5DUio44CW5hY/uCDUR5jIfpADm40JfMFvSsyO412BjsLt7izJ6Wck8tN2EDfkmqp
5WEx7oifvRl91t0kz8hryEbm8U57fe7thykS4YX4NhbhFWN1k1MaG/tvVEPZ9OLwPJKb3DCYJL1M
dyWEpyQq0lXJFouGTEmSf0vpowMHgnryzWxNSXYTMWSqtw6pieZATaguH6QMQl7BNEq6j4ymZ1xq
TgFs4EfrSKU48c/NtEa8aupLqdm+nFjtquojjRvh7fIqdzp/g0snJ3MWW013X5Ltcx4mac/D7dik
TXVP9EAuyDv5jFrItj/CQMF26NSXyEpvM8WezhbJgJJr7vZk3tEU7NQvOBSdGdInj+mLg1c2ndeV
59Fuzw6rRLkNMvxjPKxqj4AoydVLSf7I/7T7tJYPV1jZvJ2Xlo9pU4PQ9vAazdhON/6YKrlF+6hK
DG4JEud2gst1BaV06jHl7nV3FcsQSHg85l8BTT39Vpi05eFv+fJ9mmT17CPk5LtShsO4GbICf14Q
pIwNfQMqlrnfjJljaiL1fakCydjJk5pQVWEGKjiYtMKcJrNSbCIju/hOpZF3p/KQmFmlxPyzZ6vN
DiIfemJLwUQyftOMaUFUBllvZVin8ZU6kfPakTIliV6x7yVcwZieGROZrbVFkcV9y37w6npJ9ZtF
rQ0jXnSYc8uDaGQkb+vfrjG2OSZu3oOBzyI9HiwHbRvEQEIxtmzpAwRmh3AAErNhqeH2QS61pijA
kDVHjFcNtzHFQ0lXIJpRUcJ0GQGsObQRNZPAQxggkhoBe7TlMBB127mkDfcIEliWq9TTVrzuBKOd
Ld0aCiOki7J2pmdOYXxkRk9veXVVIUdkgTXS9hiutFtmyQ7CHWl+H4MVPWDXM+2K79QLd9qXHYXJ
LY+IFZBV503GTGC2eVgL4IUoShypegZiax0qHsBO7pXuiWuseRuzct4ztw6GbUscNd8uurS8A+uW
hUWKk9O93cQwmpc5dxYQe3H3Kr1Oz68Kn+NINbsw86/M5B47rCYARsOnaqYDzSXpHXgYu33S9gJN
PJzV7B55ZCQumk0IjwQ1VjeDs8LYrcwdbk2nOQQ+oBz4eFS67GITsTdUXeUQq+m0yG4zQWxijcBe
R4dUdHNDPK2lVXIVZmOYnoHL5/gahqFJMSx4yU+S/54DUdak59yAsbxbqONcbiMz9ME9cMRlgKEJ
yGfjCxF8SBi1nHi7jB2O3XDAOxQzqhWFizq//pusu8vxSJ+4sYb3JCLdx9U+Ft/bpAjTe/L/UXGk
9K5bdpXy5RMMHzNtKVgiCsQKaZrLwkgU5xAB44J4OavHXnbBxDmEVlW+CD+HqAWKrz2TFo7rc1Bl
+cQngkUA+3XfM+KL6jgAnaWG7cLL0KsBxVdsBgGl5hJcI+FgnLDm7/jGuuWCyylyNnRT1C0XkZo/
cE3RZxk0qQ1tXjDXfRiHzm9vchOY/KYLCzoVF1KYzTZa6gF2JlvZX2Ck8NrX1dB9LH5rxm1M9/PI
G8sqbjROhCTSx2XeBX3qyW03hyBsSipF3RfXh5by224t3K+IqLl5WOgpmTdi9Nx2rzpGVfuw5Im1
Yq0c6FuZ3TDcNE5lJKPnsab5vGE12VHQ0T4Xs9N/kfkGDUjeL7iPFTYkbG8DbnoTwOY/5jh5zEGE
Iks3IyPU4XfFSB3AfIryDanEdPHeZbBtb7DSA2UvZxm9JIPAsOnA4ShPYyX6+ojQ3lkbdGMx7jBi
MQz0/bRpbyqSGAefGsKQTTzUGGyX5ISMg/YKAfzTbjn6Kjhidy5C934Oq2b48KuhxGcyhu9hS3Fp
Vztq7+taXEZXhfhU4Kw/ldnc3vuUYHC/g7/bckvQlhPJ5rOnc/cKQbPx4ZVxLNjqS+exbUXyoVkD
dwsO85NvjW3zwP7BvvNiIb29KwsOay7EzM+qSyNcd4s+kdAOICI606ZDd31mOXP2WSrsaks0P9hC
yq32gBbmx3a0XLJjNXw+Vwc/GdGNz21Ks/uRPJb/a2Y1Pkf2xDShj5d3EKsgXptQqjVJJoaSmt7L
Q94BQ9pZw+T5PD0s6W7aOtXPTToFJ63JWK+LdsR/mqEtPwroLC5QUwZK2KGybW3TMQp/O9jREIGr
porGE1bWweKI3gbZHfTnITvWjie5GmhpXA8ClF+bZ/Ex1ctMfSZOvxVx2ux7l+fwXE3rcmQWGRbv
FTRzrPK+dlOMF9w8I/WsqLuMV3vzBrI4VVTRpmTQRWA75tAov3uKExcdAYghaAwmAjT9KaJPtxOV
F6pdkXkdflM9JqFIazD9IBcsfSuYJOiNjwxBZDgvZtpCVb2wudOzT4YImMmwI6M6Qxp37Xum+tFN
WhB7JjG4/JBmdi/UtuJu4HjpQZUkqHLmM06zI1V6Oek7NESWVcFrWcqxfkwEOK0D3MTr3ohhX4+4
NjYQAfoCohEXYqIPIHcWczPXbt6sodEQ1gDjiqZ0tKbcizjn0gC2B+DrPgArAWY6lmpvG92dwdC5
e5JHUAUAcr0Win4O+kC6HTt+/ZSUdaf3YRYBt+g4uLEKh17fnZ0CJy5TFKwVKzcLBXpIAwdgU4/F
zOQB0ojDEA1A/7q1vcBgbCbK8JqUQLKVMtVzM2vnlrFeRzgcjM2rWVRDX5kKUQNDHMw24kgw1s0h
JJYVbUv6hgFsQjehxX1kQrdyatPy4I4jYPQ0AvMV4nxBBKbyI94m7ZLfDtdpD0+BiZEynxpQLUAS
j+B/p0PX2uY72iowwCW2PjL6I46xN/sH4kz1kcRQPm9lQhxtY8pFFEePTXP1LhR4xp1bFwa7JS2h
3tpqow5cK6c+TgX1aOfbJEcvO+CLp8wpDytY+MwUKzsMQFrWHaHbMXMFVavKNHzbPac6yiuXaZ91
xajxX2dLfCZasESXKKRf6UWx3rIt8DVlmnMexuUNqPqBshbk9xXwSgpiLBn6Gztss5851+ZZJr13
xlIN2Lpz/QeMWxMbM/5d24wl7k5lk2JuVb524fn9NjY3alR3aj64wVVL7gBC0I9KsJET/xQvtFTj
dN6P3UJmtqVGK75vWhhcYHHy5Av8qn6oPSZem6bKutPYT8/wZnLvzipzciAT6zuFDO6SQXkCVbTJ
Peqldj1AXkAITEAMiDsx6hPuOluXK2IRpIyztl64VV0EnAyOLuLucJkF2hMPBBteYLbPgZjYNAFG
NP+m5PjZEsX32MEXMW0Evsphv7ii4GQo/DaqXjB82lm/qbTlh3oHjZCaVdJ6uFFM3zxITSrF1EIB
kKReETTYtuo5A/ebzF6E78EM016rN4Jj+tDc0Gu8lBfakEX7Nhs98lu1veNNJ9/WSKDHTkn0nU0I
DqT7wOc4dsTUqDpGRjAJ0TFuckLfycZneH295ALZo1ABdpzXIvKip5AWDfYFACPEfAp4ZhefqJ6z
BA2NhcZTnCGo/H1i0Oo6x29//Mff/+s/fk3/mXwy5gO+1tT67//FP/9q0J+yBKHvX//x75DL+b+/
/pv//jP/9kf2n83dBxLRv/+h69/z3/8Nr/vPv3fz0X/8yz9s6z7r58fhs5ufPjlX9X+9Pr/h9U/+
//7wj8+/XuVlbj///ParGer++mpMM+tv//zR8fef3xwn/Osj+McncH39f/7w+gb+/PbyAXI20/3H
//sffX7o/s9v0v+b7ZPosok3BB4ue//bH+bz+pNA/s11XUd6oWe7Fm3k3rc/6qbr0z+/efbfLA+B
MmJgF0gcyPwObHWvP3KDv/FAtykWp9Icyr0VfPs/b/5fvp7/+3X9UQ/VAz7rXvNueKH2H9/i9c0F
UejxG0S+63mBizYbOPz818dTxmDjz2/2/3KrFJs5x/E9dZwQC2Qx09egRipXE2n9Yg7leytwWBFB
AZWsi6Kn0cqo+uEKVnltEJu2idQ5CJCqPU4BAYxNTPvosTQZsaq2x9dPhVE2fZ8HJ3/jj5t7SST3
sATK+jHWifjC9u4esdD0nJVMt71uS7b/4wv553v+n+/R9kL57+8S24HLY8JxHJs4UGj/67sk+m3J
BSTHXqnI3qFoxm98unI4TzKObZjOS437hfjCBq8sRnfXT8R+4ij9S9M5s2lIUjwO4WL24RTJ14jY
0LOVqsBfsyWYH1I/DXdMZJNHyE7pjWXK7pZ4fMXUyvfZTeZNTud9wCPgtRIQS6+1c9OBrYlL9zEn
qDW/Oas4CvdPUDH9YaoSd2c7XvgxlbiYVoy7/WjreoozYcAED8JAZfJTYVstXSm4Cg9jH7vnAeMe
qjP7ZbyWcweDceEhcbhOFFFoGdo+en0DI0JG5U1raNii1yvk2/RzVER/ovlQhIascD8s4+1gq/QX
qI7yDTAvWMMek09ulwwFkf9sHjyJz1SgarG/NktgwHDC69q0tNhfhBn1dw/1DkJXubSajRRANkwE
6gq8n3W+npxhearnway72YmmFWSmYts1Abz5OBrlqSaLtW+7WTC8KPKHOSyafcyGbReV9A5RRU6t
ImmYrXZ7ECNIG/SyLJ312tK5cWU4jnuGWh6NSNK/FMkw7Qm9B/sJU/RppJXjkvLj39mcNXsgaHjC
DOrjz3moxA/UP/tcVfZ4Cwph2jl+mCAxe6ij4xBuXR+RvW+ice+OLg71xpBkQ2wLT50xhDWQjLGF
9Hb+xBVCn6xIiPN7U5JuCOVIunHKKnlmPo4NPGszyK+2j2rexhhkKQKJRe0cWjSgXYXSthlkVd8X
DC02PgCid8wV2X2N0fsura3+XIsK/97kySPl4OnAfnTqNyX2d/iWvXzUcp6/qibyi3UtUvnoFFR2
r220uDWu4mDTAvq6IXQ4qZMCJfMui37BPkKXG1oL45oVoadli9On2mnGgDg5BMAid4xvOnp6N4VF
z3NoO+W5pgIP/SJPXnsvK7+ChNpjTmj4X93az34ZX1x9NczNHoK0n6mmvGZvERXscVONU/6uAGH9
FGkVPobSCnaBCJr7oA6b+9TzZm9tE36zVnbnmbPK7e7WADqZVyC5mHdZicfBlP+PBBU8Bba17xkV
Tzljg1z9woc5PV5Z80wPhfZPZAnULbH04LsXDeYlKjux7UUoPxjXAEFMykCtZ7zCsFHn4uxBrLyx
IVL+TtHA9crG5rr1+yk7L2xQN15Tqd9q6rC1lLApTnRc2CcBWuxe26b67pKu31cDUYFpYgvnmtw/
4apubieujTNDw3HX1cxaSl+mV/YKpI4VBvzwRhTGemrd9G2KFZV+qJVnLrT+tkcNxDJa1cOZu3f6
TcjTfaoBcrxotji/PB8xrxus6cBlEW2FdKZX5hvW0e8t94RPrgPIN5X9DV2PFhg3ulMOGCGSZ6/A
CElCuil+w34maoo+HpWUR92aNLJ+ujwc31Fesm1oJMTVcopvKOGkF9izBLDlvNw62jLbkH8pVmlU
phMVe4l6jwjU3nexV/0oJ4YtmzjlwowxH5tVPwkJ+NbM4Y8pZ2Pu2bSjVBGVGSsO9tPdHJloXcYm
3k7V0nzJiPHlyjExJA1qKRJuJ5KVeNhqDo1NN5Yr3EzJfsTCdO5nDfg19cTZ0rZzqKRTHylDdt9Y
VNptCTlv31F/dA9E2NvXvSXvQGg4u84OrGGVwn9EAejTEJt+FEN7Fq04sakShyho1bEfkBjTqVSP
kxX536uJE1bXV3jXQKiG52iO8ELXGRkRclM3GBWjEwKQs8khfD5ooqsbnuZU+6bafrRs2CBML5vl
VdQDmEKLPqohcmZm9U78nGlTfeSBD90ecFe/tjt34H+K7p3BRrFlv+vEa5hZGbvdjXaflqV9hewE
VSUfUm9bt725ELTLD4IOi+1CuuM7bJtxP7BSvMTYbTaik0611hysyevBKHvx68nKsYgGmFQiWemj
ZOz1vRmd6EqNCB6VGijxnmSHyY5D5JHKOyAQqayY7WQJuvjifra977yFDRif1Uxs7BBH8V5oCgHR
y96kidqdPVnxPY2OHCjY11S8PW2J04jjXfG3mv7R8scMu9miiw8KMrzvYCvsqxegbnf06mYFAIbc
y9bgTfQbVh/SlkkWsIA3tH+tnYU5PVTJovsywdDfcucad8XDGXtOfFXkXJnJra86cY+Du/5O82j6
wodVnUYLKYMHiHoy/TIcMA6LOzkETAWcZXAODSLTnu0T5Q9EU/iAEk+cmGYjs5LY5txIZBRvq5a7
ma6e32PkQTAKK8DOCIMI7mGGJ21U1xLJJZ5PC4+/UxhUFDJynHjHLzW8MZpKX0q1WHvCVvgj6fY5
ODxZnvO+CXcVd9K9CjL94kxLTxNYDycRx5A7gEeG1syxh/DeWhG8+3J5Er8zXPU+BE4GMlCBck7j
tQ40HrzpIYuLAUNgk3r0Q87vo7C8V9sR9j1tDrCS0lnfjmgbG7EIKIhG0bfcAGTB8nRFHgBI444v
rh1SU3IXwmDC1xzXpy5sCpLvEBS3LqoGShHuZ/ykDFRlM+5zfCKcyKE2+FNpf7WtV15g0MtozfFL
fCGzk1iHQH2CyOCke79OEkOtqSf2ZBeIHVKKRWMO3Wjc+ExmDuTZ1Q8EBgvWRMA6t8rJ1j2XNJpe
BjmL/dz5CdMLDYaAA8xw7sP4g4u9eUs8U7U4iFT+krpL94XKn/0ExoQuUYdE+AGlhtZH180YZCdv
yH95aUMhGrYLHHgYgXYQ4YlG9GV1x5qBidYa2lPhembHQCe+C7SVfGSOrn6MKa6E0bQUx1bOdAdT
JkBEFjToAmsDLEbP3R3+4uk7bgnF/s9Oudnsae+KCnMTMKb4Fc8L3loe+E8Vp0HSdBJPfJTL9NJ5
nJoRVSqNTOUsnzUJvoM3a/mOlci/mwpT4S7LwuIW6m60bhwsKUSLnc8q89H9pQp/D0jmu5lV9oaz
ONaLBNY8A9TkZTAle1nwZzdeT5HtAIuE9nhDMOloySK96SZf79wmTPcm6fQhmgJzBz42Qv2ri6NM
/GTdevZ801PhcWHThCPUau2frGCMaVVTn5LEm08OeUyYG9FwH+HDekfuQB1w3Wg5eDgCMNX6ZXbb
quv5OwM3w1BGt+2zmFlACZI7a5cuyrucjd+toern4Lt1eT8rtsbMcrvwc2YZr7CJzuUx8L3rHDTW
ayZCxclopzthdAjuFzu38NAlC9Mzy3lxKqd+UJav2adH+YFqjeGplpIinx7T64eAY06dlLC22pZk
zLENrPumj9flGMdrlh//aSaldheRgl/bvojPTCnTdaBkto/iEcmItOc688f5i+ZupjiZKJvfLIHu
A4kz8dxOlncyCfb7BP/CPQNEuS99rLcyWrRBAZntl6ZfFm/lK38UK7y88kFYQj3CESxv3C4pvhc9
stYOmIG8HbgpdlBiyQphwuZSy+huPEgrWcJ7S8JqtbD5nenaQaIDmxw1j1TiMKlhwwqTx/WbbFiH
BCOfgqxMvmdQyz3IhVF5r/y5nlamm6rfi9LYK4b/zdx5LLmOtdn1VfoF8McBDuxEAwAEXTK9nyCY
Dt57PH0v/C2F2oSk6JkmFRVxb2UxSfCcz+y9NkUKW38gC5TDQhfPo6VbfsyU5myBNLkj+lNH0jRV
7Bgj5tGGP9XWelC5o4JaoypQ11o9QuBet16A+knvLB+BWXZbkiH5WCyW+mb3/XBPhYy9MRT4wR18
CvoNyJb0VkVFC7sKzhUDg+5dQ8z2rSTC3EOEW46q0vRfM7Fn35NWa181pcEDzM3wpm+T8hMjWvsY
OWuMoEdhgsWFHGa4A/JkfrUYoYy+kWctCBN6BioQ1b6koT5+j1oLLnTVoQ3AphuUuy6N8y+dvuts
rCP+nBH/FBIYwm1x0wLs9FV68z3RtaZ2iwLYiV3dikwNISXmfVRKzWaliyReSH1AdACcTE1Ok5FE
Aw1HhI2JAaoPSXp+iVPNfqZF546EVzLcIB3XgpHP/Qkbh6owJiQPsh0j59VsMmvX55Jmt9coia2e
HeTOwjHyHuGGiTzLisdXRlyD5Tlr2h/GfNTO02pTsg7INfKlnPYVC6NfapryBdTNsIdvT2z8mhqa
x3Q+pZ0xl+InUoHozKUaoltI9VeFK/yOYSPl6loM0uP8dA5dxf7eVetavnSNkeSB06zJc52r5n4T
7LYuIkHwsTWP/2gPfG7M+I9lo2+Gtdpon5o8HylrQvFWiTL6aJHuXWC2zd+lOuY/SQ2TBY1/Zfs5
NrzbgaXqvSotK9wtUYmBf0T5cg6NePyA1oxFwm6ye7U28ltt2bRmDTYFV9eNedNBsz5C21iPmCwR
UDAEZv/uqSmbbOKDvSIjrGkjap5Y3JC9Z6GUW8o8v7KUFAcpxuEmHEJxm5m1dcaqnJfk5xjLpRKt
ciItS+xheA+3Chy2B4Ev2hdpBwOnCxMvhhUCFleVF2nM7XNXN0jtEeTqDFfX4rr2iHQ8SzYob2NU
EMIuEaOoKFP2NkNcbrvYGqDTWW3ztIJTC0ZSg15Qu0HrNcfqnIBxDrSSR2VyFPVEHYsftDRD1n/6
pEo2Vvp8LiGibF3HbPhKXC50XwUfu0z0HfNe6ymqwgj9lpIMzyB9zbe2Ukzg5Gn3arBxPfQTWP+c
hYUv0yi+hivRthdoRVZxSSN26OxdqdSnMn3PW6LVYodpf5wzh+HNT1jJjHwwbl+SLoqPM7KmOwQu
ZsuM32DFFpJUlO1qx+hMCkoev2MNYit1U1JCc7w1bD5dACj9vm8R9AGxTb+bBtMRvrg4Pps6feN2
eCzBkEdEy3Y11QxphX/sjuuAq354oTLguc8d/aPFCQ9ddZg3LXmkbgMaMigupRZxAGoV0K2OhsvL
Ez2+C22FdVi0Nh66Tg2kiaiB2NLb0R0OqB3yBbcBDvbiz0R0ss+icXyhR+syt0+iDmn8xlSxJ1w1
YFD8CcXaadAVel4+/5+uNK07PQzjfZg6zGd6p39GpSg1t2c7+2qnXPeeyobVYMYelw+2Q4Mem6J/
YEBc/qggjf1Cpst7PnTzGzbIZacMChjuJV1G1GyZhH8wx9dCYNVdklh/aJRGDYwYK+siLNmRWE8q
qOWo3fPKlYOsDJYAh3duHCsFmYTRR9GXQWBavmvxy+6GzU+BMKz9nkWcB6PSxn9NOSEjHPsxUVAt
4Jzj+EPK6fYdx45GfFBIsgBmg6ot5UNh1cWOErifCVwQJDzNfBGCqDLWlxy/pukB6puIPp3HLkPG
RM4CVjlbOXKwZQelgxWkAl56bO2WPVCLR5fgufIT4273CSl5utHNZb0IrF7nIr13liK9SUp9fWmm
WHNVwtDf7XidXg1NmN7EROtricP5Bu1fea1N+mdNH0ekLriiYUatZXKTKqm4X5tIMElUUI8Wop6e
8g3B5AKjbo7sHOb7GKXaRTYTKuVRFhVMsSFmp1SwwHtC+kG+pW62C6DXsux3rDLrb1NFrTisfXGw
koEtc5E5QT+U1R3PU856uUAk6a4I6guvnZfkgKalD/jioEqlqpogSgGKOAq9LN758eMuXbAk9dB4
Tgu82D0fU32rMMMK4hgcSy3H4auz4+S+kYrSe9JKtR+tMqMdWIv41jZ6ngTAw87rGtnlyyTn6VlA
BfjDjjMHPRPuh5ib43GDCRxkO6ub+Ujcm2XPZBeB5CNUCkdDpGvPr/Cmwn3ayPIINsDaG3roBFY7
mU94swvcTOtw7fVR21cMG/n6QCiEdouY1R1ZC9+yWxFHALvGp43LlomMqa93RJSKJzHNEC3TIdQ9
vdHGQ8yG6LROhMI3ZBl8mkTCcViEGuW/bm3fIAQdsZ9iTEdQZrBar6D80WXO2XICBsLJtBrOKV4z
YoUdbIxb994CcRdQhPoBMQB7YMh1PiE0G0+CAQcmBpTOB7Rzyl0GVWev4nL+BPmleFVJYoRdUJOh
AbCQdi31oRmtGBEmPggX+7PxNsd0zyM7gbtGN9dHCAK86a2zlHt9rFNKMxqAL0RhImJIEaVbWz5d
qWvDU8/ybEDdNCP4tHJ1/RktWC+05ZBxEfqdbNwAWwUjZ4LQdSAdNjJWr6aSPwCSSHYAw2eSA7Gk
kJgbYYoGeGuQMg8K3Z3juntcdQ0xEQjns2UY+aEwJOy5Eqsn19xg+PY2kZrJoh29qBLxVaM/fsjq
DAVwjcCMyre9CVsDFIVaZNFpW35RI0caCBhFwdahtH3mT8xlz7nStTcdi5BrH+Z97ccIQR4Z/iH2
tgx8yi6PNde5TMQLAKrkzCq9R121JMaxdCL15GiwLzdlLZuMFkvdPSmeEWgspxnlQ8wVgM9TZ+Tv
4necAtEDHfQU0ygqNqP6MLPl5WYGBA2R8MR3Ws6eUrKdC1jtGbBBEBTdA4ngHcX4ebFstEwFev+j
QsCMp1uz+qjoSXNG6L7uJRGM7zBPqHsmPWJCiDMtxw+YsLQVY39AdwL1N0kFYyu7XG6NaOyvtVYw
3VDKuHrN8TAFUz0ySYg0+Q73QiV8TWsUX/RoOBZYFkfVWBQmtREOd4JSRI+sbEXt4aM+SeAqrfNF
YVPwLmkcrGOOjehPIznrV4nSYp+g+93VQ6oEM6V4hkwhXm8oRBCBEjphP1Lz6iVeMamGwQw6MBjI
j3ikn5yDzlSFh5Wm+VYrjVE3QRbHJl+XRyIvKoKjLP1xZpDwIiyjYsxWjhBTjREJthHeCjWsD0Ch
ym1PqgSC8BzQKiOB5qJ13kgmiJ9gr4F7LrPxs5fachJzWPDMWBluf1GBTqsdfCHICp9LZosMMfSK
KdkgcI7wtUJDmhnUTEYxt4w0y/VQasA1dtDfkkNJsMg9qzXS6SJpOd9TYuRHbIXlS7nA2cLpq/xF
o1EEk11NF2uKiKCadXkU0Qzgf7VUHPQZe29HpPaONcp4qofCJncaNDrCZ8O4AenXI7hhiEIqnn3g
zFBxyvIcge0HXkSyqk1FgRwlbXXx3jp1yBokLT9k3XRnxcpJ4Hby5WIj7LrjC2w/z7MQj7E9DA+o
69RLymdH2HEyPg2oxcnuUCzggFtGcRMQV24+yJgjASleZHiYOQu0lEkrHzMJ6AP1pn6tEAp7edWr
LyZyUq4YZs3ZojgBre1whmiDEy1dpw7vPj5M6WxCcTImABfFSfTFro4JbIJcI0bG34cE8wzmQ076
4t0ym/KK2EfdIQ7pzZ0MIY6qcOQiN1cj48gwQb3Xo6y4b6ClEueUV5eU6I7JW/NsPepjb5HfhWix
RbTDwTKYLyiBik9McgvwMqSgrM1E1vslGqmXmbtjZ9jIUiRKVVIQFvNm4aIjpkUYL8kECE9Mdfdl
6+iy2N/AUijYJkRR355wTctbUgXai8wngirsJLvHHVXej9Ey/WrovZ8bNSs9KwsBjVhyRIGStHUg
zIZ6JNJyZWfoRu0nWdU9QuAsIRxEDUZOo9hpDG2PBvp0wC6zDk26ZOLOG+qEZ53jfj/HmX1fd712
RMXKeYeI5myOJAwPMkl3NQjzIxZ0Ckqkix+x0WJ1Zvl1O47CPE1LnJ7gAWYvKcqAwxR2+k1Sgwl3
YytU3nC0au/8Z8BqdGJajzOEcK46/PJKKzVfsavko6+SnDzhiLjeMQrveuhDuxJfIPTBLResVYbn
pauUfZOEGtbnsbpnqon6zqpngvNmFpDnEZnqa4os7dKBP5u46VvzSRBof7fG7CPYFcfVFa1q/aKo
YnpSZYM/QppDKF0llPrsEs8AfD5qJxkSfNmXk+sQJHPTJKB7EMMj5HaFgRtYaASCiqpGspiyx6ux
WizGiUR0nAZjyE4AYiC511jfXJKG7B21Zvg1l45DV26o5pvJMfAsBq5J3yzrjlEyQcMEd5RQhjTt
i9O9umnTJX+2Sfl6G0Yb4THJZ8jvFORW3sKA+8nGk1C68czc2muLyvgh3SPncFnT9VaOYDih7yrz
HaV7dLQwHap4JPEBMQ7R9W/Sl8MdqSxcvf+Pfbb4L9tsi72/NB1dCs3WNPM/brObFE01uS7JIUbx
OClMgI5JqrWt1zOvD0jlbHfFoqiMZvPwBr8pj4ShMSu4+b+/jv8iHbANXaoCsowgi9ES28v8d9KB
hOyJucIWtDfiWXoM35A79+SamdaPNaMZVwfnWkfVv23z/1sKk0vy3VZd9df/Z/3Iv5eP/I+7+rd8
6tvf3/5yrf/z3/z/UWmCMgStzf9BaAIFqUyu/3Itf/7l8Nuuv1E1JuX1PyhV+O//TXOiOv8wNWI3
bFu30JGQJ/q/NCeq8Q9LCkmshi6Qheq68781J8Y/NAudtyWQ/fBQGTxW/1Nzomv/wClkSouf5wjU
T+p/S3Oi6ryyf6c6QdSCVxNxi1Q1R5iMVv6T6sQiZHnWTNCbclKUB1H8hclQP+DdeFEnaoOwbN4j
TOxBw8FxxPZCuPw0PY5tK4lQNFAHclFgWXLOw9yg52ZxiB6dehFHgb8O4rtn7OSniwQyQSqaozNx
RJWYPm7WeDcn/4S0gUjcVVPyy7rOZctnPE5kuXC3yfkUa+1d3M0kFtjVq2WSWuoUnWsiyR+rO7Vf
jKe8bb+aeoRQv2Sc1jksSxh4WN7RksSEBOADDjZV/qsOUMw1qpk+jX7H16b6fm6q9Qwqp2QxxD4V
Xzu0bzYqcypGsrOtPDBSLoN5qbib7OHY8IU6sZGgMqsH9pkOpresPFMQLnfsTX9Z3CzoUirjplWj
KECyywlVQbLvBwYyRlOGRyIcQNbHV6OWv1UWva2otN/iAgVHCIoryf7asb5kK6pOm0g1116zCeda
c+qS5opbVNsKii249gCIstsrORu3rGiLu6K6T2z4qXMkXgq2zUrUH5Hms3gkkkvYUHiyMu89yEt7
m7hxD2tC5BVrtgRa3kreEuCgGhF2JN++oJJCaWQ7z9twhN98Uw+qD2YFyIxG+ZhCdz1YGAWQUi6u
MuIM09haV0k47VhM5DdCMkulgNlZjOSp4A4AKMjJIDbMJ98wdUuLSWxCWktmpSQ/kBLihlvmNA14
5s01fWEa27YnNhVwYXfdSYumsybN35XoFFzP32TL9l5ZgvZbwwG+dZNgNFbARpvFkqEvVls6cNA/
Oa6UQ92l27W5XdbqI8zo6UatidijT0f2YG5sI/EM4T0+R1HtMJcta3K50AKPY3VKc6XYEXt4IEdC
u9PlPGDzGrxZInm2O3OgBCZeQrNUAoTKPgykzNODnDc3HO3lAVRNd4ydeSdTUm0qzMrBOFrq3kmZ
3I8EaFHLNSv6iib3uv4PNt6IRkSnEqpY1rLkUnedXZc3aR+VN1Vv5kE5VmgwBkoXNZx3fLHJ0TAZ
joY4hlqLFbxVlVcZ6ez5k3A5x6ECQm+o76nmp9tgU9geAWQsntN1zS4fBuU0gMCiLimGgPcIf1vR
XSxn3teNPAgEugyZhmu85FQtGeR7pgk7vFvYs2AyOoiNlbogJkEyGsXNcMfMiFyyNjvWEnbU3EzP
bAKVoJ+0N/x34tiusc0cGcL+tNIpydl4If4Mi3432/uJ3a27OjgzbHV9w2B1ZcQTE324sjMbzU/4
QZw23S08q+PSYMxPbWSgcW6eomL2x6b5MoDpnufpHkHBej9UDGQMSSnXVfxu28Ky1TGBK+kD/XV6
VafytKLVCWTRUCkK+3VI5LFmu/WqDxZaXHIaPRy/BBR30f0SzaQzK0zhphICQaX5fWEpD3ZefrRy
xBEfrj9GsT7qTll8qWX+a6blQY5J86jOQ7cD4fu6IT9OCgQONw67I0zG0HcEpuAEObItk2899zN7
RcFvEqgyABdnp1WaICKylkzbLFJadyWMJ7AbMMwrIyh3JjCDsxswy2rdOGkmdnnIuJTOR0IMgqrI
hu4EamU3zwkc5DCKdo3sHswuznZJq/52Ur4OTIoColuxjlb9aTWm6pi/S1IxTmaoQiBQly1kZxPQ
/c3DxP5LKDzKGx7KTFFcMLmt/bBff6aGNdHk89PICawR4a/Za2ahtKr5lL3JFmOQ9YAA8ktVOP1h
scdLihMAKgtjgaKtXuImeSC5wNk5YXpnl8Nh6Je/JVyeLCMB3rmWsBbGA/SxQ9baP/pMqgwG9XcN
AxNyz6fUUR8hWq0Ti/awJdbOHFYk+6JyYwK7xzZ5NMPHpp70AxnSgO9KuFLYK2xU3e0z8wXm7rOt
3iDDTtgzQjRVp+nASM6HEOGuSVeduNs8rar9oXXeSb0jGcwhL0+D+Um+FjoLUjgkGEB44h8hzC93
0Ra5W1GlLzx6VsynrapXOwYjO2ExYgSO/LwP9yXQTc8uzNuUmACPRc0Bb+djtjICFw2SKjFlwZEv
aB3ka3JSBEEFNBUHckJBCMKBpeOpjw3tMYex+qYPFZkCLQWgUqqkINjXRJrnUmf/yAZOwVpTIKSE
7Uv4Dxj4Anru4IDDFHWcAXAidY7xoRcNzPOnTG19hM8zbUFzjzREcQHB0E1NXxDVaBnmzcCmD/c1
hcUZWO39hI94jFGwK12yHqN0/Y1z0j5F9iPVTS+es2FZJXb5AphQYcxvNSZGrF1PqaGsXs5kvumd
n2pOvrRcG5hmRce6LCEO9eHVWpuLYYcVCKk82ZlKeAsqYHRNxkSuU7dvCvo70Gn9Kf+wE/0HMGh9
Wc1LwlzEtzmrgRJ2HynRdXRiBq0uyk4vaeqHEVcGSwUe8LER627R2yPrggTfnsIFEbOrqCFL94CW
j3ghRwKNYDWZPRXSeAIhAkxMXfcTuqzcPgC4LE6aFvmLuXxrRvs+OCuDPKDhRxDUv0KPyVslmwFo
+VNns0rRiHJS8uKo8m31VdF3N9MubVP8BiCyPWxELyuWd88xnFdSGYIWCSzbffQ/4DfBfYL8ZwNZ
BiObCM5drFhaxNpIVOFNmkoGMAuvqYJKa7QgnSvtbnByMOeT/l0OE1N2mb+Wk10fpM0mVCuM1HcW
JElokX5nh4nFKoCJDMQSzmK6qsI+jJgq8Y/3f0QXJ26rGk8odU4WM+ydKslq0EzVVRc0TvTwiA1u
QxSNBGrGr+DV4MvGYn1qSoib7fBedDA6YnUAdxgSFqjyTLthX0beSpvqzyMYw7nPXsJ4RiNVx/hW
8NbnXfvX14yMO4KI9tRYHqaUcO00d2Emth9bEtwkuXo2Kr29YpAukPeOj3CTt9XmUOoLwzxOM36q
sQlaQ74xMALkNsgzgSzpSdrEPLHiOlJW7bt8IqM2imF+d9WnKLXdEos0wHLxu8mZAlP8MtyQrliW
FXu11E74bt16lhXL26g+cwO2QVj2n/n2t511+HaWTgk6+CRrAWfzPsM9TESFYNfZprAUocyx+Ci9
LbnWtVpt9cMyoxitLXFQWIAYevZFVoV22xTNJ7PtzcF9AT37kxECwuQJ46dSAtsgO6Hla2fUyhc6
jMeuBRwN8ezZRhgQDKq6erGB/02I/iccq58U7q2LkEy6bde8EKzQnpZVpdSTQTu6Rv+e6UbCEiA9
2jabK5k+hTcEUowH8HZ3yqr9odOx94rlqSR1MV8McWcLNsioZXWBEKcl8GKkpJnRGDVInTduptPa
sA/GHEMTU1ZdI0xlGvULLrQz1kpYM+2uXCGVmPGFHGgTInbx5UQWo4V13oky/Rt6P+oYiivxpnlu
DgQQ3OSqzVhXhUkNA/i+rZ07ScEdT/ayL6vo6gh7CIgZfNhGjwqUUewYu5lTNAmHhRk8Xt0mVT87
lmLJ1LCmR10URw+Rk+8MxKWq3j8YQKhq6XznY7dDIfaFZ+uOSeVRJOYtS/AVZtS8+sZGTejkj81c
iUrJYVbHnmk0TlFLvKwRzYRGZPFr1q0PuGYuMcpTeElKgm79jNHfcBPLSQC893cRZSV6aM5zdxh1
bMubm0UsbDHT9aUutEsGcQNMEivKci+rmmHOBJqKSh2aWFqf0VpFvLyYHURKbQ/sW4Uyxh8midyP
yTODQyuYnPCYOuRezTVocmf9ZKRDck95HQDlzE3yjIV4bxRG61ILJRztMR9mIT45JZGqNNDdlI2T
YVMbhaZxZPb9OeDCgZL+WaZyPue9Vrgjq3dXbZ0vg5QHn4Ob+j30GZqD52ucyhuJe4F0XhDdhFOH
BtYd9Xjw+ct/jMZucvhU+yXbT7pC0EfNSUBj9ii453dpqJ4sC8IK3fJRycFaAVX9muB4eS0RGvzi
lTeryzVXZxz2xfqkj9lZBQ0EYq3zGYtqh4UAbl8lU6Fu+ckT7HcPFRs2XGmd48oMUM+xksbcSurf
oVDnzGOtbO7CZ4gdaNw79aybeuWl6V3EVNGD7fPIUnRfSLaMSX1bkoDGTeFXWOWQBIKWK8KdaHkM
OCduIavyKyEsQW9BHAHDgNswxNUoYsN2B8nRJkm93uOXfIVVdh8v/Zec43mDODxDHG7OhDa8tEuX
bViqxif7Q9mhdmepTUssnGKPooE9/YxiLoSzlja3ir44rjrZpdtxHN4ujK9o197WzFyfqpyLJGud
y4L8V48Sn50m9MlYBd3ZwIVSIvPQSWNfgRlyZceyCwtIsh+LMj5MLRA9y2rZegBiY4Pj/LKn118n
1SG+Zk25eS5IcVAjtjWTb6jdu/KfxWsbQ4NQKVDX9oHQEi8xK8ju6A7JjSM93OJ73tvqmT1X7rPw
bDfJ1V+Fynnob/s5S4NJ1sj4WSIiM+sD6FAur4yYt/Bilyp5b1V/KWZ0eqUxHBf2QIcaTIa/0G3Z
0kvwY+sYpPm9bUmXalGwzMpNqFkkjKYQ+UpD8UjBpfpu2kdjoB7NGqId0gMcvo+QDaarJtYBNSjy
YNA/qDVUKkjHTxWu1rIF6GuQ4QldR/GEOv+oSfw22XQnaIAzv7RMaGViqd0xXr9kywU0UB97k65/
arDdA8TfJj00Nh8j76j8yCgiieNdYfk9NLRb+QAcTWMpvNkSZ0r/oF1GHvTiTSacHwyug+3Id3A1
EOjpI8fDB6GWfyGsvO3DCxDCUaoVO0TMDb0dVsRCWf6qnLgS1LRsKKZ9BO8boR8cUltLP61Ubvdc
fVWJgbbmajk4S31EIcB2qehGn3zAI648B90EvnTilXeaocWXuOh3ae8uKQ9mXFmfpW61XqV31fNk
9hW6I5qSqtByd87ZEllbDpEQ3Q9T3NLH/EodTCvEqx7cJtucLNX2b/oau+zszgP9ClcsqXbz2VnR
mqSKMbm55TyNHFxwQhjYCPsYsmqwuHvcpgj/RCsf1ILuuZmrd/rDg9WgksJTMtD2oa4Z82eSQ2kV
ZqA3sCvezZlJRV8wIOqNhdWOHt4CPP0ZzBI83KQjmJEo15LuhnfBlY1yM5DC5VHOcs9az+Y06MEc
WvVuFN8hgj08KzySWIsx3WbfDUKCPU0xFXLL3jstTvaovOUFk44kWy6WyiHbOfmpNubXsQAlQ5Sf
a2qI9diRvw3tA7QqSiZ1if2unHnCbZ6wBT0yx/c7r5nsjkSbKATIc+97htGhVR3XBf9JhjydZz+o
FOI4wzqLgnX+gv4yXeqtPi2b8dzG7QGPv2cm8NiTOSv9zor9wgar0bBH2TW9Ft2N47dJqi22YZ63
aB0Da7G0oC+3wi7+tMK5Z5oxoayqSQgkshP/wZ/OliaIKZ5Y58f7VCjPEfkmB7RCmbYeMdvs4yln
ii+hh7PxPvX1uuk+N2h381C3QiAmg7k1Y+3QojLx8HwjLw1hsOWGclql+lnxv/SwzLtca3yM6qQG
Tji1QV0DzYpMW3hz1QOhQk7s30RzH2F+A4/G6oyidCVYlxuVDJCYABwyktwUZm26gImp5vLPXr9R
Gs27LGchC894pxvfyHYmcHI0AaYouBOzhMCGdN3h+nm2ZavR/CcfMo4fC4fwVROb/DEtVE+bTZW8
oobmk9wMdB9B2EL4BienuU2Y7kryVt3whkHSP7fsqzsxKMXx0qNqpniMNETns5PsWi2/Dg5b+rBu
j0KhDbWZSvtDnMAPy53rovIsafmrirmd6eLKJIZXmarOGy0YxXdxRFBhu9oguQAZVWmxaH2434R1
Eo2VgS+0wgYM5EgouJau5Anj3yCu25UL/M34p1HN8bYcfoepo6gy0yfZh8QVo/yFpFLtkmmKfYR3
aHk5LsckekrNuzwD95XreGapRgyjDJwpLvw4nq4R6Lymp4dgz/mCZs9AywlIBB7hO6AK0CtFfe1a
baca45M9dsb+n3JAOXqCcxlbEsNG8vl+ypH9z5A/wujTdygWGc85KFjWOAkUi7tUW+/tpu0D3DYf
SWT9oLIlsgUW8cwqmXKMkeVE1rc1Au8UeXfH5JfuaepQ4FFlLYvC9LY3JdOaeZPW2dDRydosSuKL
xPRncoegWzmYUXGQoBMWi6GiPpIVhx6DkSH/M6y99QGTWYDcZaM5zB3jpRA7NRcvF7DtUeE/YwhG
ExUmflcsn30j33hueUOAZnn1igJEh7GxYn4qMc65RBK8DxR1FtMlL3JY41PRzSUPY1VzCgjtQyBx
5mybDdeimpPha1ZIvyXeGlsFxfAjHejK406f2UnfInvYk9TVLJvzu9Chf08FF+7irFhLYeVBHQcb
02GyNw3UjGWccmcO127c0z5ArcKbAOy/GXdqa7xXUflWhjM3BAWlncaoayL5AaNudCmndW8cl4+2
UW4du7lD+eqLYrgpevuWFgfN0PacOn0q3MjGKCcow+ru1FXOH2Qs+Om9OuysYjhOekJ+ZbWyT7cW
gJIygkKV3wx1FO4mzfie0AqDd1t2xhLR7qNE9TRhfCfZs9AA3KsOBcOs216t0aKEGH2QSYIPiabT
P/+RmqDgCcrR/ExnDp0kv/k2gWm07CdsO+I29Del5genIyXczPQnQmnsEnKvAwPigdE4H2dnN4wQ
c4oaOoECbxFQccVAaqUBxl7g9lVQ6RkXcjOB8LSw/XHW+0WpvUPvf+qJV464+Mh+5ftXDag3Y/tt
MRS8E+ZoQxArqR6ss1HJ742c7CEEsDkc63PDfQ4JqX9OrOkpJA4FYlUBxyw6CQRfVNKy2DUsm0O7
/RNpc880kt8BthPyevLfK2qJ0p6/Z5hIKKscCMzLtkIpvxrBr0ckQkZQyZ2TGY0v25Qol865j0cy
m+Cj+nT7oMaye5lFDw6+T/ZKNZqZqPNMh4cRGQGyiRIQhu/0flMbm7sfDoYYkUDm7HUXO0jYZeDC
UgRpscyM+zFEWUXEV97gXkKDKHxG802irx4SVNvdQY8pfHMUEUWMdehN54Fkp9XlAef7oyqvjsO3
nE2yu1p8WHWplB6pQDdL1N7UGG3Ah1LCF4j3cqt7xbz8GBHhkKRQWa2ZSqRjb1XbUveIkH1C5PqE
jh55QPaUWrxvk6GMqHf21qj/DhXgPUTwPmZafmIBmkdbbgmnId+zHX+ko+36jpp00Vo4dG/KLJqt
8bxiMDmTlPGmdnDiGfZcJ4JoXUWrjqNN5TodwO4ydWq139qeXA04lJfS67h6mTwMWbqD55/s7Uwl
x6KfAZ9DOcOJ6DpT+ZHW/LZWLP620YHOwNRNHyKD0abOGsGD+mLgSMYB7FzRsGxr5Qxawew3RvbR
UTuVKVsMeJsDzy+9HEuznQ6exCt7+4eY3Pp+wS/oRmH6Ha5R7tKycaLPv1U1M7ms+2uYs+DTedfR
M6PD1IcAyTfznRmNfCT1W7Xpn43wUVDFuEvPk9ozGXHtEA5RMv4V9nYWxPhiHNMgtoVNT21xERoy
3nUmf4aQ7pmMsBMyrM+mWINsqLn2ZMvIvCk4p8MPvBSpZ6FP9pcmwl9+lzsD0+OYU5WC0gfxgcY+
t78QXR4A+nLWcm+4gmmipySMtxf9sBqbAr8zsmAFK0ZsclYFC+HxgDN9auVHMw/vKcZBZ2L3XttP
SdiWN1vZ2cSYTS+u8Zz2Wu1bc3tGDB8Yq/wBbmEzBQQklMJHRLFDNqeCNX1K8Ajp1oMgfNrTuk71
2tXYm+O8Uljgc7PX6kkR6TWKozsbCojfL9yTaorKubWiS6LicCpfyBnnWDeKv4LgCOS9/KmG9cQT
+QXgu+YONR/aMqIgUMbf3tm+FBMXqkiVi9Wn196856PVOIXVfKe0ZLUgXsKbl7+xCr//t+8POAOf
3gPqEDuDpvzJscyydpoSr7PkyzxzR4ElyRmKB2nMUw3g+0N22UPq/LVR8ovCBKU5gD7ZJF9LnZ2w
RzwNESHJWLB21FumO5fDkdpi2AYSOMaQfipIbPR69g2HuqdHH8K9yygj2ppk5Vql0d3A4wN5MeeA
UvJbJ8WEz801UF5pt5itMZBYfpby1i45qXY8hRxg24fFJhRFTP0hauV9UXUin4j+olmntkPETqEN
unoS/0rdmTW5iTXd+g8dvmAebsUkqVRzuezyDeGpAYGYQcCvPw/lE29LSF/h7vfqdIcj3K4OJ3vK
nTtz5VqmPQrVVkrzG/p9rBUyQezrqTlFjITbo1nuxNF6i6FOXaG0gDBiFW97Q7k7pprfpVBvGyyH
S0ehE3UCl481iaJz+VvFQMu1SO5Jex5RF3QFMDd9yrqDhvl6zCF9qCWlh3+W3SCV/YZiAdRu6hs0
+BS9zA6wIw+4YxEhb8PYImE/2LJ0eDpoQ0cOlmDTeAmi5qapp9bfBvRiIojfxD5OgHvByRKkzDMi
my6ZGdDByXrc47GKksuIbpMtJLvfkG7RcDxOOirfeTTzmEduzNaHiBgKcdbpN7Gu/ZADi+pujYeX
BiYnC6xf6fGlE5COmY4rVWt51RlZ69Du9WxRQtUj9Mp17bGJumqV0PbmKXW9pkAveKOY0XlJ5pwM
FEAgi2a9mhLY8Sj8zFPOS6/mHtrMAkg0Dr1Vp/4o9Q2PcaN3JEtDzznlvRPlycZ6o8WHvAMIPBRU
3ZzXmV0du94NrPSxaE1/aGn9wcuHQfjpEPSPaqT/FBPag5vywZRzkVcQ5Y2cj48R8nHREIc3l/Gr
Bk/kBA4wHfI5RBIlcJpg78dQ+Lan2cEQLXZt12zQrId1VS14N5nqqy728D/rYeJaIupqTd3uyet0
P1okQUXqDl5mDp/7jrd1vKF/Ml5xS/Ka2iv+/hg/Bo0Fwu0Iyylwp0wV15WwfzE6iqdS4cqZ8INM
xXrsoOPm0dLESUWbSbmD+eAwBA+1RYwt653XE906WnwvwwxCdBDdjJ11G1fWzuiC+7EwbzJEuNOk
v6ujwkaQ8K2YMLSRsAPDKd9wh7nVQf2VWpqxKsTmaEtvaE+Qx43o7h2ktzYeYS6yXs2SqG4k9yPW
9LnJA6c44tFoZE8mrAA+qp5rqdLHFY881pg3cyYXPBhTFCSbxCT3vmpgLPAsCAzsoVbuSF1NovQF
TJ/757FLocSoSUm0o/FV6lyhKe4lGQUhSaMeKkBQS9K6Lbcy2DgfWmJP3Tdvnfh65H2/Etrifqw4
jOqof1OgT0SZamBC04f+KOvbSCTdoRrQPxVEanu5NR3ogFeSJD9Ih+9gMQjk2KacA6J9Y9wKsCHb
iGPrK4Mjc2zqYV3VPHt06It0KPtXqrl/pm79pQqH2k6BlKz1On4CR7AThHxXw4Th7eshpAiErHnL
rT/5XFHvcL6x/gIW180jOgYbrUfmxDp+qSqwcwh44hzK7z0Sg/ZIHsQxLNqvgXS7zYFafApLw6pX
AgqVOuI98ifRRKgKBDMPcrOLnEbyyhrd6lhbpwoer4xonaYxlI7aEfqCsN3Qjsnwo/5pHxbbYiRp
VgLvRJn1K/LIRGMZ+kQZmhRodaEtkwvf6rHFs0KABmSCnydhv+INtoGN7/N+TwZfAYQOCQR/nMRv
7JVPcVojAIugkyfyflAhfVupJfjxQUVz9ggjvi2jFzTo+nHDWzwUOslLDsWEF61XSt5CY6BwHNHr
pvZf+siRw0kdpgDzur/QkifcnVTGSxW9qAAYE/KLGawfZOqTYlwPBs4QCnMIjAWELQ0aKumbIflU
geDpXyEuAc0LV6wTNQf7HVP2j9B1f8Df9GcAvP+PWJ4kHfKl/x18d38453d6/99/Y+00639MxB0M
U9HgGFLeWZx+8ztNqLb/x+ck6/+jAXcXLRlKF91QTOU/2DoJPiegqKooQzOhg4VT/gm2jq8+BdaJ
om6ooqrrnHidT9EmIqQTTGbKK1+AkZ5ieH5fWGBrOTQnA3/4TQ11yqY0g+5hgUqaCbyQoYoMCADh
qYUyQk1Z6NK9ow7jCgIMhzt3RROM88/NSLoGPtBCWJwJPjeTQEPfULdAfyUnQpQ5s9NDlhz4x2ak
ifnpb/4rQKvQaImqhF6XCCARMaRzO13falEDn76jrY4u2X17vAn9w0Zxh7X2mxvtN17zysxJ0zd/
YEuaAWab5qhWQkyrW7rR8pWxDt2DTSexXW6GXbbN7OD3Yf7fDV5ZK+AdOow+GhQCmjj9/GQ3QOs/
7oeeKn/tEn04FDI8bW1uFL/epFvyRDZciEs2r03oqc0ZOLmrR6GVEwZpPOtbWPTWghtuys14G3v7
JVsTTHQ+oae2Zrt9D1tTcagUAmOv2GRe7tMPQJBqU3Nzj2uxWrAnK9fsySKsNzRbQZ84/fxkPg9A
SGtDB5cGvwICLjDnEHyRjs46/7AGJmMTUToEcBQ7ZPr/bHIrJFKawUXF0SHptPA90rX1BUOrTzjw
6ZtmtGZ7NTIGCBX3ztBUHkWzL7AafR8RCUMdQdpKIRUvOHpe5X3W3baV6epD8FNIm/ssEtZo35JA
iEGrL5yoc6616URBSW3qKllsGVrKie/udJIg24zzoeS1giyyO7LpaKtwhcNKuzvs2h2EOO7xMwhx
klMQEy8Yl8+h8b+N6wDSTYUvmBzHufHSKstRqgC50Nhz8PYPsWUbmkv9MyFR40QOHdeeJfv7zEk6
mn3XUNo5pOgWFuYdgX++MS1Dl1WcpKGo+OTZZ5jHhkZ+xYQl1Q/XAcVA0vpr2Q98/eiMDoVxJ3DE
e3AE8RuH0Hl3Ai/1T9qIeJQO66XvubJRzr9nujZONq6ga5HY0ISMI4DRfRO8AuYLXUjKvfSpeWpQ
n7qN3MXteXkZnVud7QQyGSy9wfGEGdZXX1E8csEAU77zNbuw0XrzjIVbY3Iul/MO2R/tCCDV1dmB
EJN9GJbT8ifoZ5sj9ZcxWBcI91B/8z7e5xdnDzoyUDkq16DBY3V+QRmQuVeZaelOP1LSPB5ucl5k
XayvPzYjXRynyQ57SKKdSdT0+Y620IU4QJmlO40zftEhMwO0o6+oWtr8EWBnxJZWU7XEoay7fINc
LOHM+mzjVFHTQm5u6mycoyu7hzXH+bFZ97ZkF1vz8/IKStcsGpKF8pZqiiJLeb5VzZDu/kOOxcl9
qPbBhfrPiXf1jpe4k/mlu/cXZvjiFmGvKCyhSMZV4aUxO6zwqYw6vPCIAb8i224D+npIbCQCveJx
2TVIS9ZmM6qFZSDLE9zWvKUqOVnb4K6xpt5QAFxyRBf+kLHpuioRApganKGz2dRQm836+H39xO5b
oQLLP36j2t6Za6S/XcAtnvklGW4K5Y1c1+oQfYNl/U/CgmkSz07mdCAlMPwSzSdTuHW+rLBiIDZe
xIYjPkJHtVPWgq3/jF6J6bz91noQFk7ntWk2RZU3NJyrhvze53Lq8aDmhWxUJLFGp/SLsDreTsFW
R2QgfWv89l8c0lNr2iyy60Xq1MFASvD3pkUP2EWj2nKbLVmG2okfNPvgIQj/c8yWBnrFP5yZnk2s
HqEAE5XvpsmvsX9xs4/QeNLKxjVDcWUDM+FWAgAuN0BvFy7cpXmed/IUOe0sisI8A6srbZXTqjrB
M5msO3QbbhfP6pVtdDba2VlVaC4Jcwhz3yNa1U49fINv2L2teiRkHPnpn/sG7GkaTNkIgpvv3vnk
4tQ0uhppYxidyiHVaYOIv609fSX4kzXpHz8Q8EEoWyiQNENTK8490V4r88MhBzas+pI3+b72FrFp
W/FVL/yB3sWCd7jias/MzVyRkSDIWQq67pACfoQ0fVdn49eFCbxqw+K5qJuaoV+48zzoUi2is4EF
QzpmHbsBqsEUGTkVtOHbzS8EBJWFeVywacxOo1JqfW5WSML3prqpG+rkubp07K5c/7x9/zMuY3bs
LDEVDx31SKf8i/o83KGWB+reSTbBSvl2kB2FwDJeDCwvn5DTDjkxO90uJ/sRrp7+iBoj1YbQhRRy
dGiDf7bcmgbiKbheVb7pLqygfum5z0zOjlwJjRG89Fwh/RftS7NByt3tvwv2dAy0rbgDTkWWfXmk
S2Znm/PALSkavc6p042RzikaBQAP6rm8UaoIglFv6Cdph69aZOwg7IJj9a6C2dyU7sriSycsbKmr
E68Y5CPABWukcWazkEOFDOclmkvjvf5I9n96TVNRtWmzkWz6AxZDWflKoEBa6W+LswlARblswN8P
3CnBo5w+a1+s4JskbOm38fS3bqWuite6eKt3NN8Ikh8Ya5GrO3SWvMR7WmJ2dZ99yCyMb+RqgJuU
oR9tKNE8EpU+fVtbeb10jV47t6cjnrbEyeambydQRwFD5Hu91Gyho1y6qKdl+mgs0216YgJ+NFNF
wmJAgbywKeHaSdU+VYhJj3q/AdHpBkbzJEGoQ3NZCJW3mj1BTrXgd6/FuGczSnvu6Vd0VW1BRh3o
jrilzhcFvkocCGuVZ/hZ9Pj7Tbr0NL52U58ZnYWC/ThaBIK0QwI2B8Owrm0QwnTlfz3uuk/p7dK2
kRdWU5154eOxpGGvlQbEdAYvjUZS88mXINXcGP0WDQ6ALPgMawhNiw+j+lnN34rQ9IrhldbZ1CQK
7RKvo25XgLJVE80XJFLpyGa29MsU4mKgvHDa5i9HFUB8jcsBs8Mmz+/GHVhLethDyFZjO/3JJYK+
F72vLlTgG55cQnHTqZBBOxBk/5ebVJ05+ZHqFozRfIt+m20gVlhFDiBLW/rrD3fGtUNB/tkw5ffU
sTE7FCisduWAdJnTeNABe5kTflXuaK70p0clpOsvH98o7yni+SFUFTgMJAOKDuKC8+2vNOyA/sAl
Bo6QZgg7CF9kxRPTGyF5QsI1R3cY9sCb8HZKppUWrZC3ofJk0Nqb+4niRog//SVDqY7g8qq/XfZ4
00n46Ptmx1Mqj2DkW75P3AbbZNusfz/PjH9zp5zOw+xEDoewgcGTeSe49JoNtXk3vu23kh3aU1ao
vvl43qXLK5WHF69App2aEUXV83mHgzM+FlKoky4d3JgiMC9dgyS+Ozjgfb29TweuHXrx54/tXjoC
SZagFpgiF4trchYqSXllxvFeoE1TOH4euvRrFTfFgku9DMckqCiIL3liyro5z4Si5AuPoBVqsPYZ
bmL9NVTcyUC3Px7JlShAUshKmDymNWOiMTifwSRDP5GuB0hM8RL7yK8013hPO6PllCHF6qXbxSfP
9Hee70aJ56uK4J1sMIvUh84uCwW2M7G1hiMRdLMDtr3pWb3DWlqD7tvRC/0oe+k68Zbivivxx7nd
aVlPrkqFMNoQdOyW7uhpX0S3uI8cuoRXhjdlUmkVp6FtZWx1L3uMHdAnn9qFRb1MW+IjNEnTJP5h
vvX5zjGOORwoIztn1TmyXdvSGpKAyIttWDDt7mv6dVgvpRCv3JPnRmfeN66oYQMLpoawS19Andwg
FraiIzO0xRV4i4UxXjkcZ0OcrS6K8ZzZkiHCSOtE9Y8RUO3Cpr282s4HNFvIsZCVqt6LR9ytaOdP
I6hJhzYgT3JLWhcWX5WLEzhzM3KWq01rvtuD/i1el/5U5rIGO1ipO9LM7sL4Jnc8PyCnu2QWNsIT
P6aIgEzjQ73uRaX7wAsKL3QFW13BP5euxm+Wvmr8wk9vI3/B+tLszlwCTNkghUJGCyT9pXjjgetA
UUcnIQaRIVvwQFdc+Nl2mV1NdToEdV6xXcJRX6v7qc8XYCJicUEvL5ha2pmz2ymBPgRhFQbWDYBt
wa210tLKTZv7g5WbP9TjAjXXVLNohLAHm0DYTo3bKYFEGOym/Sb9uhRaXbkmTqdv/mrPkr1Z07nD
2a46bxzWcEbTtfT9v9sSxrRlTjznoTQ0oCBY2W8C/+D2a/F+ZPPTheEGduEsWFsa08yDIAaPIjJw
GQf8ERWmeN367a+cUuS0+cHs0QbqRrcLRhfOnDHzKZGCbBIo4unMHd3irSDFWt2DkRnXltttIcZ3
jrBPPkZu6CxN72WN7/xWMKYJOZleNUVro5suJtXXvgAM3iqAoJzyFj0XDl7yArGMnTynrqKvhuc/
uBgvc+pn/tSY+Zu0tXTehdiv3fpV9tGf+VL8TJ5qIMAbDW8HbzQNK8D3vuiefhM7izfU0uTPXI4S
DYmVB3wAjVZTVrJ5jglTgweTghCiE07hD7vcOdwvu5/LyHgaugnEDLSEDnvT+dQXIJSizKKndapr
Kjcw75OahJVuvbC9pov90jH8x44yeztmoQyLUoCbI3v/IH/avydBo/XwDDh16fxcd6l/25oFGUas
IV0wnZ/G0eFx6J+FzwhXUSuQvePL8T64qXxheQ2XRjjzEYKhDiKp0d+hDVt4nfjqylwJ28pfjCCv
e/K/RzjzEE0jKXCuvtsaSBnWUFC+l2IB8t8lzrA+3ixFNTNZOerw72f0b5Mz/zAify6KGhsFqoLt
gXjtW3tnrPNtTrI+uktsaSXS5+NRIXG1LeRx0HP4DQXh+vP4DYjAchS9NN8zpyHRw98MJh+033Bc
SWHFNj75y5/c0dcd8t9jn/kHPYdNIO7ZvNCY7UL4H2naIJVVeAuH5KodBXA7EClkXefvqmGIy3ZI
sTOhe7K30gZN+3UKzGmL8I/3UBJk/tLCXnU9JzZn27aoATsnR1AM8CrGWxh8XMglv1E7uT9AzOag
j/ukTA3wC0O9btbSdNnCuKLMPJ5R91GEiOiRKlOur+K7wa2Bc1BKONjTOiY/i1ckR+yCyl655Iuu
T/PftqdvO7luEiRuQRS/+wfTz59kt+bwqJsOu+0m97rbf/koUHktg03T8bWzzWoWbXvUBoNHAYS2
AgxrWff28YxeHdSJhdkeFWAF2Wsmb3Ld2G9pTbCT4AgVcrvgXJfMzNbt0Mljlgdsl0lVq0Bvvp80
fuSFJVqyMl+hBDR7SFeZM+o/jO6ub2Dz7n99PGFXcrZcfVAqKMCKRDgvZ04U0lRRTXWTXsPp6f82
Wr7hjTeJHe+i2A4h+fum3ix57quO+8TmzIuissPTRgm46DPt50FRb7tju/l4XFdvvxMT09ye7G4N
1klpqEJI8o6Cc5Ag9RhvZQFSFwDLH1tanMHZnjvGCGE1JqamInlVP0qdz5OXqxYYC8AOxACQTPSX
7velAc62YIBmSoWeF4X/VN500eGxR2f5ptFburXV/evHY1wyNtuJgS7ASS2wYCU1hKC5HazktlDr
W+SCF9ZtcTZnoZilF1DcD+xHAfhR6h1DD9JAV3xo3LyDl2ej2O1z8+m/3JHmLDBLCzB3CGz2jlwl
aNJAEYO4zMdzeP00/+egzVN5hakHKGdjIrZMG4oIXYQ2zFgwsnCyzNk9VicNSQqUEki5hDRSPSIf
uOD6LpHFUwj098maIN+nJ6swtLIMBrKtU0VhSl6F22wN/ZrLXl9wgFdTLtABIzFMghAEwWyT66mO
bp3AJld9xYvBaPXryLNsKhWOzOtgMcdzbY1MuGJpzECEWJsn5hBRLMpOkI+w/uWWAw3Fd/Tt7+TG
bP7FOp0amq3TaNHXN4ikkZCJ3UAx9h3qu6WY5tqhPbUxWyg9SsIqMRnMvjdvk+YntOwoDN4WheR9
vLMvYaFsiQkRq6oqwpKkw8+3BLcuoikNQWi6q3aqvf/S7aYFU9bDHfpln8YbxKOAKFVPY7pC00ik
rq4+JZ7ybfnZc+0AmGBUOa8A+tV58Bh2VVVa8No4hyRf04t5U6vj9uPhXsuWg5P+28Zs8fYBMk6C
yuIFwvExOQbi5jj0xGzJARJeMfphaaEvDMJNewzuxrp4rMqRfk46F02zefgvv2W2yMbRMCM5qYDd
faVx3lF/RY7xVDojCNz+1/JD+ap7Ph377OquazUq2xx7tXu4C16PvGHpoPqurtK7EtITO3ha2sZX
z6Sp0EXCrwnPeL65DpFY92WQ6Q5qN15R3UKHv9WguVyYyGnRZk9zGgkkoK/QSGNptocT1axirYRn
OR6sH4pVr9s9XcdDva0a6Um2YFsPxCczku7lJPPNtH+ODUhNPv6IKyeWb4DEmg4UE3X12VDj1kLs
Kmeoe/gskG6wUdnxKsQ8YTT62BKEvrPxUlCinDQBuYnGodidpQcSaKFpXT8iK9O2mSw5zDECcllc
B1DkRkl3fNQCmPgcmtsEwREgFRInhiIljvO3/Uij5A5RJ0hgKnh/DS+CklGpoL4dEN8Di1lByUQ7
T5tsE5GwK1lFdSq021I76HAI0BIfHHBLSh9P/GpN/yweo/1h16EH1NgCPPDRuk72xvFzBMeA9dBF
RY7CZCIhtNbH+3oPfSSXFHwfYZjQDxTnML2kjRbtxlALPo9QmYWvewDOdLOhR6w+S2p3hGJKVeGc
y9Eyt1wxGi0Y7I6jQLZLr8fPZiDXMV3WRm1A1gA/w0BbPJ2kBgKAgTAesr/SvGoPkDYpBTQ3Ya9p
AO2PyGjsEdesoLWTlczW6U3NnH0XanCDQBzRrBul3Qd+kQa1X1dx7fNqgC2YSECXPpPwFlBalsT8
qTc1eYtyVvy5kgIYFEqzrOnwT5BogkR0jOQb/jRGy1YyhKp/lOO8/KQhiJLaQ9krxzUtiWgX6PB0
wOAZ7uu1LLbH7xDqJzwk+6S17uFBO6iuGqAx4cbAZ6FRjNts2wS9FtmSIsRvRZJJ5I2jHo45I0H2
Q+3N6q4IlPjrgOzKDTQL6muslNEmQiBrkxpjIXrhKIxbOvdKVxHk7POoGfBzwa2HJEKjWt1zJrX7
I/Lf8UjlMggtfdPFQ3F4CKtY7eEytDLtQRkNuf0aZ/wtti6URnprluFh9LNq7I+r4x5h6ddDFnZS
Y6f6Ia5+iGkRmT+PWpv+HNsug1U11NsUbRM12ZexzaxK2r2GRjIMDFUiaocHZA6Okg3bGmyvAyw/
8BpCDK6sxiEbjfsuysVujSTBVIbvhn2VOmaKZlO0SmB9NdbsjEgqV6JwgOhWGiua0vVeitAgRR7Z
/KJwVqUnI7WqX0m7V19U5HO+VlEq9rtc2kuQ3cg96mn9wQCXk3d0SZShtvfJNacZnbBVD0T52Hb7
5q/9mJUQadGSiZ2Klyz843pygP5clw/NS1VJGy2SJxpPtcuMg7mqWkjR9hNneCK8wr25D33EM5Ie
ShIJ7Uta2EcrdUYJUcjbARwkJC+9EdKdWRRTQzLNv3tbM8yucTNU6bpdZZWGD01xKvkduqVvTTse
NCrcQzN6TUWLOT3CAiIljWQi7FhlY5R5YVM3OZ3oqCuhJxVWWgK3aBgEbpy0GlSwyJTXr2ajdmD7
SqOKnlPYo/Q17s7Y3/aUCTd6r5j1F+OgNlm0quLcyDzk7YYBlgq4pD5ZCep2zwmV+PCTBNEF/X/1
XkB3uTtCqxB2lhag/IiizveOHmhapQSrNcT7MAwFY1MlYdt80Q5yQY/YockPNDMdhj5PXDgvkVy0
+0FH7NztC8GSIBoerJ6w3DCKgGY2izJOAa2uGTXH4y5sO12GP75U5FKGpaNFIjEE1ROXtVP3B/R/
fSkICqhR/o86wlOng0J19Cgup15fk1RBLuxhtxDK/XgrCUL16WOnfhEuww+DCgIM6XRscnvM47AO
lY6hLo50ZN2Gd/F6QhFnN8KtSNtYvAjkuwiDflujgWNqZpRRyji/mHsJDhOVY+wIa7QyPJTAnOIG
LkV7gtcIm8W2m/kNPdmjyZQOCqyZdI/M7B0k1olX2vs7m9HxxtbuSid5yIGgjwuB1eX1eG5s+vlJ
/mC0agkS/DJ2sv2u7jt4B3zk0VbwBS/cxEuGZrPYNoJaKTAbOJ1SF/o6guD2uyHjLBA7qPf5Dq7K
cu8ubJR5TDWfytl7XjuoZrIXGd1+V6DyCEAHzs6vpXPYWL653m8NB9L/JaPTSE4jrLnRWYRlmAmg
IHolWD/RHl7V7YQ1hVeextTKnYAPstP/Ws7ZX4Ss73bpa+Rg6IopzzNclVaHWsvlAuxM3VYPtT1h
z7tt60jsVHX9B4WsKVtwMdITi7MgucAtBbI+ranX7aakfMi8qus/6GOawvsLS5StwD0BJaFv+Xyb
lnrATk2ZU9lXt7Lb+qAD3OMDokcetDnfyyWo1bWR6QYaPbpEg5g0z+AOstFrgpryfvPLu9ZPfMlH
9+92ucPnqneZxmQB34NARJ7Fp2EY5xVMmpOlcL3/MpWu0tXgWdvGF1mzpVfG+983n0mDKSQJD48G
RFvnMxkPgaQHnQUk0Tva2o8BABT9sO+dr+g3PsX24LFDKXVD32PH98HC6bhm34RWlBITIDZeOTM/
kB/4Qy2EBY52ykeIFMS/Biof26MvrQ+fwtvDTuE2hOTlTnpN1yjTA2xdgraq88czJ+XsG2ZuQUZ2
oi4kvkGK4B9Fv/l+TztrUiov5V5BkLlbD9XgmVZzr6LzDXVZsQOBs9Ghd4ZOM0PHts7Y6gOSKP2h
u9H60MsEWMpN4x6RrHVdx7uxzd/aXvuuBtVLkqm3+HMfAc0binmIkEXtQ6QonlQfX9JY+2q1geQe
LenXOMSIfrXN1oqVhyytH+RIXQtxuUbPeVMiNq4Dt/zYR140RTMZgLC4Tqea3/Qf5xsizfYHY6/y
JEibsXC429+CrP2uhYMfNqbHne+UMZJqEwO/efyh6M0a9Y6bfT66InQlVW0C69I7X4H4/LjPPa3r
tiDt3a6uN1BvwclcyEvohSunk0/WSVwBFRTlOQAVuutjMnRJ9J4uQypzG/qaD6eetwi5nAY/Oy1n
lmY7ZR+mzdCqMD0fbZPzaXynUn8z3SLNKtmkpE+dweGwfLVgS/+1hJS4FuecWZ8tzVAEMSE+4wRe
uptSkIht2scHw88dtOkWIoFr98epNX2a9ZNQoIBmEil5rLUIejsTwJy6vd9vmxWi8w4N8Iuh1ZWY
wIKHwiAPQZHsogIKsq0s6gMkEYpIN770vYP0Lh3ylVzffbzJL3ogpn2tgyyVwCLycp1nHEiW7fP4
0E9eNn5CNxV/nr/8SfH4Im0MumIioxD5NQF158eptcwEMnAs/d4x6Czc/Bjtw0PjL6IsLi9FSyW5
YMg0t2mYnG8PyBtTibAfVzo1904NLajvYU31Kr+9kZ8WJvEyMMUeYnEaXClTLmXmuodylLv+MEJs
7ZCYeJmCGuVJ84+b7na5Un0BE/oNUwGuCwsKBXJx+pqT7Yi6AUkiLQ1ZsgGiqpfWl77Xj5Ej2LCe
u9CErcsXyQV0cF/5/yrimMINSKanrm3tIm8k5dLBRJUiBEaqeF6J4W714+iIu2h1cBah5Nem1phY
WbiUaZ6etyehXoHAV4Peiur3u3ILTbLdb2UP0Nn6uF66/674FcZ2Ym0Wt9WQvuro+Ybgcn8DSiQy
1z80X3HFZdaUa0ODA8ainR/gNdWG83Wk3iEcNG4Ee0qV1yvjc/Cg0fC2f2r8/a9FJ3YZfFukFg3a
7EyTIGceuCVKn3URKTNbu5c82Q5ewcvYEDhtaLdKV8VK9yB1aFbhMpnJZVDB0smWqSPVgC+bL6EK
j0Cz72mHRCfG6xxzm7jps7lBLsBufybOMsjqysRqVCFwaSb/XhzHUE2F8ZjGxEdfze3krIOHqasM
etCnZQDO5UVIc70ia6ZBGzhEO7NV7BJREPs6mVax2Sg3BDM+UrHLOJ/p7zm/cLGDm+FdL6NNOU9P
D5FkKA1genu/y++q++5h700w4MGr3Bq0RoHG6DKY6/IemvQUJVAB9B4gqzgbHJqp6vFQaZY9bNk0
29HR7fYWqlFgz5rffBs2dLT4i6dwDmnCwWFV5faDaUSjonR+MKS8QQT6GKGPuonXEJryWhNuo3V1
m/pLj29pilPm03pqa3biM+VYJnARBnb5lwlpoBPfQAILEn/qS9K/IJ9QrHaE24/gMD8v3BqXwdr5
MGeTm8R1yjsf0+lmam9Pn2n4Zu8k9//GiWooMk+XPI9gMjXnE1rwLoa1xbLs7ssEq/x9Px2hZuB+
WqRmuHbRn1qbs0H1VpiKFeVVNk210bGW3Fq3gg9D4fKpuHLTn9maPRLT2oSLbxrZ0c42o3Mg47gq
1v1fEy9R4rQ3xoI07JVXKYumEFhwBtme80YZtcoMIQwx2DjmY+BHtnYTbCZkGnIS0wN/6Vl6bTan
7h8ewEjqQP8zOwyykgrQTqaE9JgrPEglv2SrCXNNiu3l4x15xZXx4ObMMbwp4J1tk05pDikZ3JAX
MO3QvO2nLfIvYJs0ajFxsqhwnfPbeSQoS61Y9upo2VP3S/RGJLhuYAqZsjHNO23RYifFxTZ5twho
gTIiN9H8XRRbTdmmg2TZU0BII6AXwa4A0I1IovEtenw+nsiL/p7fI/zb3ux1ZMAxWx1Q98SDtW7x
IjnWTeoJrkGEBnLUVmCCXS/hgS635myQs+XbDzjNHu0BjHaQMVGF8kzH3MGp6Wfb9maJjOAyWDq3
N38WkR3IaHdkkBNwrLxjbxJLNG4BQUZhLz04L66/yZgFIxhXOoSC81yzDMkTbbbsmWNUQbJL8zK0
1uLTwrpd2ye0i3LnADaZePPOHeVBzdROrTusoLadKk9q+DIm3oAgatiVtpLrN1JM6jBV10VBe0Bq
0ES7RBB4+dxkqKcfMds8fRnB59we0bWiS1ZyykfoR4hhfo53rROty+dE3fxzL4NNqt4cD0LDKSg9
H3jeJ0KrR61FFEPKiWqai/v2dE/5VSwTL1zcuRgzTFGayKxM+YJIzTzWktlCAm1P+N6YrEGDA70F
9KrcTUGhZss34c8pCEbYIv2ysMQXwYUFdw4AUcoVik4H3uwxL2W5oer5iCjVFFw8Rx76M2607j4t
++55yK3A00NxXbQUlYoF8e/5pFJdV/SwigwHwRobhfYbKzf8BtpxCNTuA6SUFoY2D7Tn9ma7N0Px
NpEb7BU/dDIV6O19ngIZBdWSFR1VCcpYdpitFh3Pkt3ZhoWkqJ84kw1e9kdXQkUS+popSCxp26g3
0AwLy9wNV2yyeUwibkpCBPqzuT1ke8mgYWNq7cYmTxnpu5Fjs3aAVMHyvzLRSVlwDxcpWib4zOis
JqSjgDPCwYKC3ib+JnndiybCd2uPVP18QA1wvyFyiVxW4Waf9t+i9R/lUZZGPptt1WhFJdYTw7HW
8bfhdcKLC4DFg3vh6/CejFp0DvO44H3YvB7xujDPcX7O93Gf7+XMonDvDNvOgaXDYcyhuoLuGdED
d+qntx4ndq3CFl4kxDYaZ2Fjzx90fIAl0iYL2Q4x0EVas6lSI6sFmFqmNxZFTWjMEOPS2dYZdKaL
dJhXzu2ZudkMd7Fa5GUVjk5JUBerW03u4FuOvPIgwjm9WBabX22EJORypoLK1TbyNBeUruP5TEKl
302t613kCfUKZvrSoQUaws9AdCsB4itvYV4vttLM8jTvJ5kkIIdKKUI4+X5wreATOhdOB1uHto1y
V27cjkbPpd10kb6ahssFBycDWWr9IhFB+KwWwUS7o/rFRv2rQrTYzZ9UF3EFcfWjJQyEIn2HlOHh
Tf8cPy96q/kFMLc/O8Tw5OkGOgoGALbAL2ncqQZnov0LbuAIz/7x1p1Gq3O1AkVENeM9aDuZYrMf
u0ArkvG9Rk4q0tOeKheqdY7LcmrwYuPOjE3rfWIs0QDz1xpD06zHEiqv4faAkMGoeLpcbP7F3qEK
L5G80qfHyeyyAYMAjKePfzPDTYVc+hSNlQVj2bSA+XP2CTaUBZvz8GxaulObs4M5AoUJx8lm5QxQ
KAIH/tqti5vGnUjSFDhh7Y8NXlAFTAYJBxUVhi8e0HPPZ7ZoM+1htwcTqLkSEkUKRJVtINpaPTpB
CxEd2gtBvJPpg+oKpNB+tMe7QaJS2Sau1ER2KNzvrdBu0PjLUIISB1o3u18ff+U1/0HJUCeHaHFY
57GbVCvHOCMn7FjyzwJhrSjz9WHp3XvNVZwYsWZh036QA8Hawy800Z1N8qFfp9fFxEicdzZCmino
76Xpv0jOTNPP/FOZsHQyl5fPtixoDy3TP5WAa996El/fay/qit6KbYCMpgMlMZz2XgEpYbe0+vPs
19z8bLsJpC3bRMb8O0sD7zjLK33lJnzU3G6dfE1uhzf5eWLoI8/u5+vs9uCJsVd+/4OZWPqUeXwu
WoJcSpzs5kflmb6IsvYKofPp9gUCdgesOrTlNaC2xWTc9YX/zxrMX3m5qaa4FHZXAgPjK8vwOOgA
KCKROl+0Jrgz/gDELV2EHOcrPwen9mmddkrC1CuB+prrQBqNG7mEskePdpmio8FmrvkyTzayR4Tk
fJl+sjYBtRXeyQi35d3wHAA0lzLNy7sl/PfSlMyuzT7vDiFVs4EOFTF/QBU6ui1yMc4W3N3VOZj6
EKiXAeaaE/GmRRLEqsia58N9OsBR29+ZKiookmCbiDrERJpNbK0/diZXx3ZidPr5yRUSoc+oQ9dC
ODcgMJQ9cnO4H1u4vrYnJiZ/dmIC1a/9XpqoynpP8v4vade1LbetZH9llt95hwQTOGt8Hxia3ScH
yQovXNLRMQOYSTB9/WwcX9vd6EDrzKMtidUIVQCqdu2dgm1SCPhARjGArnj0kF/PIPAAPdMzKR+j
4rFT/kF99Thk6ujkxdElyp/QLxAHzd5P4B0QklCEBE+ZZQeDwbwEyp+Rnq8M9XgyYQYgGc1GVwSO
f+nijAJ5bA0NJJSaOoOaXAo1DnVlk5waCRDTkGhACeIYpAD9d0qYuDx2RuYZI/fyDCWc+MPlNTve
ijpm4i8rcvRPZkgSW9VbGw7a47eIfjuojm5X83Qiou5n44HuP7AjTVhcNJQUOdrMZkNr7E081r39
MEFUJnlgdZLnvjHOtfJRt9q6vilZVfebpmGQJR0crb/lyH4719wEv08A3wH0ly5MgaxfXDHVs/u+
pWE5swItBA2ZkpWVOCqlix+PTC3SmrjVwkekHz9ziHmj3wbg/V1zB3ata2jJeONO3a71qh3lhP+w
hBI3FCsMUU4/3L5KnpPeEFdokGW20AcYtuMXvoFy6g+Ut1cCwqoxKdopY50NA4evdEHyMIbTlnnQ
eAKabZ084Pj+Kmbw73FJbllAO5E1NkyZop1GaxZIadvsqqitR2ig+1DwWWNxPbXh9i1K4S5qoEmF
kql4jGQPf8AR8bZ87DbZpvDElCbXOOg2kOnRvlx2qdPzCtieDbZ1NJrJ4b2qlcxRO+CDpw174qGo
bBvYMO1dG64VgE7FIYEQ/NOUNEozzoB6JjiwgKeDXuxn9MCsRLo3ZLHsufsmRJzai6h2nZUJGbF0
LHd57jqlS660Gw2MTOx22o5fwZ/i2bcRstHoKPYyPC3r8BvfQbTgUQmzABjitRur2CxHvwhvL4O+
9aTJhROFRc48iUEbtYd0mMhbJKCHqnSvupkCkMcA5LqypMIVjk2aaB4EHASFBhFG9yYB4lkDLrEw
KQCu6m+NwNVGvkhJ5a33D1zzlL9QfFFVkc88lkGpJtvqxxZ8fl3QFL4KPkkP0lfLp5ca8uqY6Mrv
X3u0wGAHr8EVj0ocIgZRDbkYFIuA0JTr3lVtTFacGCIptGwmFIaVNkTLaXyF/4MDPDK2yDcm68X9
U3t53670fO/jvBwGAg5k8SbgS8g/ZvfRDnR1oFaKVR+yd+3r6sKeOGXB1GYA2gNcvYEL0OHCNgvr
YytC05uAajR5oL6iTUFQbcwb4teTO72a0z8hlxeBXNpQQMBaqHdYBOtrSIEenLGs4Bbstr62ob8J
MhVRkzPx4ll9bJ3YvBoh6JrCsweqTbrkwelcTGZHTXH2fmbJ71UHuJntuAyCyujucFv9oZ0D1t7r
hukmjbPmrqeGum9eWtchjxmtpsTyyaOoUWvX6S17K0H0P0+2jr17MFR5OeMxbroU7A3gOJ433Z3o
XGiD8jq5y58qnKGrB/bx8+3QoDiG9gKDtug1wB1YRzWkjzHgNjsE/E3Wu/MDu7FDJYTYGwgqVydV
hhhgoCa0ERwkBYAIteTCf58Dh16SEWwYSY37do0n48T6zjMJZC+d1M+pvZlb43PCrd9aqxjWAuKJ
GAz8tgWQGko+SKNIe8oo0aULOKpIMFp4tEIVNrN85S2vWW04FLLXiy4nTnQTNRdAGoBkBherdIfQ
7KavazqMPkcf4pL2wVgOX/VGKwO2pMQ3tGhnW+3j5ch/Ij4cGJUO2CntI1wy0dpvdlfQiwXJxCej
e/7/2ZDm0rbQBJrmmMtpYf5YQRd+oPdGP3qXzRyRqb7tmb0JlBwxLitW4H00IbDTkD853zNA7vzu
MdqhkRCNgrgbAXsATdRV2OaJ0H4wi7JbJhjZXLztlsEXkmUVDcZMd4UejLEB6D/XIBK5inI6sXiW
akLZSYADRLbp0DnTmeo9yC2wYyBBWmRu3oP6HWSLl+dVPxHgwP0AIJUGuJ8F5OShmYihGQxaV6Pv
PAMeP/Mbbb5eIJGkv+FTU5CF9K4SgHgdJVDiZgH5Xj0390geKld67pb4C90G9Qjzt+5e3a7N/Ymp
RzEUnDyofYvStzQHZR8ZDoEMsB8nHyDuPAADdXn4b34nHWXQa9FRP4KEFbrUpOFnkd3aUQq2IaHU
NPwQ8BLwV3r1HbCVbr0e40+EvgN7UshlLZl7qjd4tjRIz+UQg49Kr4DmaOR84Mvk5oiHAwp149qL
fHWk0i3Q6LLZyCFngHdg9kN943jLUawqPmRbslV+vnYPhwXWWZTvAa4Elk2yVxVtq9AZjeuQsv0g
mo1sz3Lru2rzD7r/TwR0HCRIhJuidI6MwOEm5micNFn7ZiveqovbgGvdDhRjAzbNp+SKu9D3vrxx
TnnnvkUpHNVdD1JAOI+fj6MQWA3QnespIB+7bOb0qu2NTNqfDaiwVHvUTVzxnBf+1CDHaXwQvsgf
QHS2WoY6cSM4mEhpe5pZjwRngWHVZPjNWXA+Mu1TOafQe483l4d2agZRJEfDJPTrRM//4ZrlVar3
M+DHfjneoSU9UDPUSoYVI6ees9a+FXG93LviGA1oDSnH8T5WL+gKb/iXCUzzox0u5rNjtH5sgDwz
e67Zy+XRHcGQxPbfNyy27J5hglSxMigwbN0uGxKASXmX7hZPIAD/ASL2lAPsW5NO+sUZ4pY4sJb+
PuHZ8wfBYZcBvlY+CYLKtcB84jpzMDrJ4dgEqJk6YPGs5oFBe891UvI14lBnpOWz6jxCM+TH5QkV
4UIO1PsjlByuaoa+6voU4QRZ2bKMt2Y+BuPc3I4ND5Iy1b2ltFF64enny4aPgE9vK2lhNdEpAgIO
GVuZ1pGhlAoxkRExP5MAAOenNN4aAFdqQRuamcsBO16TdTzhHWCNR7803uxgdJGjZ9FMaEbvx95X
7O99XruUG5uery3jihVZR0sbR20sy9T0O6XdaUXjT+o0eq0SKSvh8kTNDM/xv8djSt6O9FmdplPf
+m3yTXSCaY7h6UXpzTnuU3YOPZ0ayu/AXdrFFTNeKvW5hZZza36ylVs+vCrNAvoI4q8s7Qm3gXgV
AXwVgm1QY5DOKOKkRp7Y44DTX7zuzC1UDL+Ihk4nRJuquo5JEuFG2sUwCMCKKfhNjg6qMeNGFZkg
tBeSALpfhSUyitGm2jWb2nN8J1mlcjxp0UH2F21AYKqS83mdoYA+A6wZqPRDIdu6Eiex5WsRMhNQ
hQzXchInbmyC4QgXVtQx0LUihT1d5yQiBQSRB+2uBfNKm9CVRTsSOoE/irsauiABiMQbUtpK+sKm
aDHi3h8+L5WbdkikQzfE10HBhZ7HQEeQfZwCsHr4uWf6mNSrivj/UMrjxOwe/BbpeAG3i6CeJq1P
wvbGhCRVC5xKdSNSic5uDZJzcm73Bi7NLa7pttMbEF0g3csUE3fW16LOqVPrYDziJ+ydWmgmAwlJ
ieUjYQHoLLQgt9RdgswVXPyrXQ4n3O/AmnSKZJWS5nTE7KW/jYFgahAyV3gaA4sMzp51dN6aPekM
UXkGnk8dE/hWuPf0Tw6UOHDbxwADBVhWb3pYCTDii4f+jkwkuC9QPsI75qjFYe5ADqWKvQp93MoV
SPkYzWIG0jr8hm9QzsSbNV9tmD6xjAdmZTSpnTStSRLVEJmkjQgzJvriffhGkFz1xrpsn3A5eZho
ChWqqaCqOuLCAp9JVvQg7ARBlE+ujEAoXVotQgwB3fGaG5w4kNGCakJnGzH0RPqGRAjnWtEZWMZ2
pwNPXtk3Ax6o7IdQfU5CK6yH3cpCHr/bhCAG2pxQNkV8k9P2yNupPWthM+qynUGKXQv9KpDeLOZH
XGRdi6MJN9WJq0xrL40TV9hD05JPmi3LUlKVYnJvoGS+yQWNc3vzVo+GiMzKQI+DDLJyCN/Ys6po
V5V8EraWGoqwYnIp21oaoI0aSOb7QAXCEVrmuL+uE/CKV8zh/sFSOmhSFR3tcBcppNdlU48zU3Wf
IoE9mLYLAWX0/30d1e9ZvHKfO4GesrFFgfETBRhwA0pRIGW0aTINosUCPxNfM8fX6ZXRuCn5DB2k
9Kq91sMhiFCmKK8GFurzBwdOOt+uU9uf8NPDnyK97jKdDiAmx0/BYebnXwoAy9E+10E0O1cBnFkt
mh7f9w7tSc87WqNh3EgmoRWueul2ntBSxjzorWhevgWRVOltV4P88VMBzzuDvEENgWyQLyAk60hc
oVcRqtSi67kJBQJ7HJC2E13Bxcb01K31JCYA0Naf3syHtiXXwTWlNKIMnG7JTsCxyw2wnNZOgDlV
v3kuPXNdCPfYf4RJ9F2i/iSgCdJWBknaZDklhluAFiQoffvlD97iwUtNjJf5/6DAt2ZTuoXwuuGR
3VgFllXb2BuIVVuefceR/QDZKkju/Shgny5P7RtsQHLZg3FKlxFaUJs7OsbZowYEhO6G6p90f9m+
qTGAIvyhDBRfH109qMMWjaA+DSnfXP4RJ5LCh5Mtra9SQ+IqRjvXmytXd0gDbxcoZiabOBRMDwqE
u5HL19YOg+Pj7tCsFCObVE3TLjVR27yC3A5SMk5ghpGLW9J2Ve/mtPv8vZ+kaLU0jEydYYu1RY+Y
GfSRq0Hz9KZ6pDs7UCEMafToIJ7uQCrI1o+Dk+YhXQb5AOzno1KJk1R2lgvvFcucQIuUVTcaf8Uq
46cEE1hnis34qfpEbingp8kaH+0JVBames++NHyU74FqA0M9PFjgC+tNdo+rhZfdC40jOwTzJiSG
2jt4eLA69ceXe7wKxXUG7F540sipca0e1aWgioiWHNnhztWuRSa82An0zNpT/MQxf2hNis2FGjvQ
qdRRRIETE6/0o51144Q5KNLeAUKgQLSgTcUURBSmHJNzEPzhMmwZ/hiB8Xc7cMVs3Eqzsng7snb8
1OhWFpSFct2TBIEEv4eDF8Sz8tSyXA3crltkLsq1y/Ibm/VBTCHomIH0mo5mOhU9mFLsTHs7zYqM
4q2q0moLtL616QdqbTXw3P1Am/v4VMb69GItmtNseNxWGXgSWw4eQ1ASpm5uj8l1OidpCHpR8842
RIUxSu1rNamdK1PvzbtitPWPuVHNt2DLNbF5s9zeKWbcfdDyXkEPXUFsaJLS4qEsIuOL3Xbxp3xs
rKc6qqfUNZtyCJTJSmC4n+jTAChk0IxLdl/NS/GbnTi6l+k1fZyd2X7uq7lCZmxm7esIdkuomuk1
u8ujotnpU2NumaVpLx3X9auRxmgMSlCMRcAG3d9WKyDn4c1WNT6kUeI8FTmNKrCc2kXYDXMHnkRC
54fMmocPStojAPfJcqO31LwFmTcLeVp1MUTnCSgPKchhP4It0PkQxQ1AqNZi4l6HK3QwOH12M7eL
/bHSh+ILZM3zADj3AeSpqp6HlTbSayvtqruKzyqsG+r0oKCSGfRcp19oreavcZbxp4gpzibKjTE0
YSHIwCcadHqr7IzBNO+g5x0/D9q83C2DAaxoTbMnwymmp9SaQNGr2cVHCra+D1OcKQAP0+VDitzC
zsRmfKHjgJiu0wQbcO7uBl4kkMBrVF66SR+BOWFqm/tIVbPrTBvzBF1PcfaZT7H9QakjZHBynd0x
oOJ2tLOtG90h00NfT0nu6w3YkefKyp+0hdpeFXfzQ91WyQ89tUEXOJJuOzZO4/OMNLdOlXRbGyyv
dyrT2iCzZxDvjb1RFm7WM+PG0lPlAWBH5blpqVZ6rCPprZHXzRUuuwCSEprsik5NwmZO2a6Lu2hL
tCq7jbO2f3bmHqgkMwVLoxsbrNvNRa75aPjS76gVR0FnFJqvpcvweSz0HtqccbRLwEG2i/KmuKob
Z3qcbMz3lDxgoAFEPXnyjGVu2zAupuI5TpjpZlVcD55CLHUOrH6wGwa+1qbkOFBaCxUZpS5fRjUp
UYdvGhXKceVoJFdqNcXJPc3icdnMEdI9buZUawCLo7sLfB7tU6ZtguUMG1i6AhMcozbo1Cx0NYGl
xgbCrf3eXvMN2D/E8/ifaAAeQyIlm1KojRWnmLsGNsULILrSttZO0GOQVUGJ4wu+ZElKME7lNPdQ
bvnDUv6j+kp3k0ddICK9+nYNT3f0igIhnYqLNtQyAc8+0htFM5dRg4MVbSGptumZFtg8dmlOAb5N
PbvOw5Xb19FrQthDEymaiARDnQzjiEHAxtJyQB9E7S0ters11/wuiP5eMtCIIQ64WQxVvrWT8sSO
ATcNkouG7uCp+FYy28tRwbG4ZkYYZjcTT8s+F1HhXh6ZuFRI59CBBelaCXoAhTMDFjL2kWrfegv0
q5EBpMaa5t/xoS+mEAceJE5Qd0MXOX7J3lg4tIBBDzvbyA+h6wyMYZVX4/lpbar7n582dBgDrIUs
ME6/I9BWttgx8u8D9dUl/qzVUNnN5sfL83ZiOEBqIc1FANUCrY/8+NG1qlws0OohedB9M7fTFjmu
DZJ5V5Ch9C7bOt7suJoJwidwQ0AdRuaULWcyGw2IqHwlStKPXEu+t1an3w3WNN0sizUGgxWtYqmP
boSAguEqjtZeJNThadKjB1WSRSVjTX0TqWXkK8Ul1LjnfrcDuUC4NsST04k+dBTQbZSBjnYH2t+b
KlKxZN34tXBLBwDnYg4UlIN4C+rqHz3Rbwo6BGsdmMceBi4D4C0Au0DCC2Q3h7sShGyQMMso9XHd
8qzsqWLaiocd4zQxkxb0pSj2CQgN5Btoy4gWD9ykfvS1HFyMSP04bYFR/63aiQRw96Ddqp/Wklun
9gzyPoAuCipCdAcejstu0riwqon6XLPCxmhCngDK3TceYtuGVmstJcfxEWOEZ+uWIGI6Ii7pikkr
wJRG/casIMWU6+jtLwbQ0LdTtPYSPkpti/l0AOGB76ExTYZkNkM+ZaL5HBTL+galtW20Y54Z5ndC
27r0Vl8QxyFS2EM2SXDAHCe2Wz3PO0sZhaej91ANbZAUKS67srAbAS1Gy7cOfsf4ea3xSyzRYWg+
sCtntrUqMoo2F6EZmdA/yWD+QcvHKU/fG5/8FJlHOnezhfGJd6ezmbYmqIBFC6lopv95kCsWzQZu
Bcw98AoUuA43pjao5TIk1h9UBYY3hkin4HVf7ei2fF0NK6fGZuPRh1cQ2PKOctmOMUP0x1RwgAZC
mwP5knsGChjUPH1o5ayQzpyKJXBvpMNQx0bWXhpapVatqQw22kDVu1L/NnSrCcaj1DwmTzBvIx2F
OwHw7YeTF5c6Gm7wQMKWKB94KOheqFs8rEuDn/LnPUOySqaF4pvOBoboX/bXZNQ/ELWaXVYNHy4f
bSftiCsBcqZvQNnDASERHpHBjKkf179PJWgrgGiahrVNd9IKpkxFQATAUL69ZXaptVrroI1UT9x+
vMtrgNCKFerXUxEXi/KnEdld1XhGkbKMbN8urU9KkUGHzHmZZ7LpOjSxJNvLE3dqr+1bk25TBrP0
LhthrWogCTIYeMdo/mUTJwYEulAdpzK4QlHWk/JRJO1Uq0xa6rNKLdHBgCMltGu+uF03R49j3I2h
Yw2xd9nqiYEBnYDbDNgX4bUyYLmAhoTKcsQHpnEclkg0mveXLZx4qaCEBRwWSmt4yONKerjpwK/c
q4ONA6R8mV5wFwXxAfPqHNrQgCas3uFPTuOeNTHgvXtvkdS0TvH2R34GfSgau8usLlhS9S4ZKr/L
1rbhMWYA5GE4i3EtRSecdcTts0DQIu4NdHWa7rIxwvzBCngADNH1sln8BNlrCBV9ScNuY4fFjzxo
HvrH9RTfCY/DrwADJIG7IaMqBSpQ/9jW2LaOTxK+SRJABBS20cxPl1fyKGOLoaL5BaspouJRwOUj
8n7QB4KGOG3cGZLFBmQj4m4LwVBXpZ9UUq1szpPDEiRNwHkCjCg3GHKkiCHwoVA/yeYbpkQfI4J3
bjytXHFO+QBIoDTcN4DWOULQL7Nh1lXUOH6uz4+EOz+mJTVWrqWnbKBvCVduoXZ0DC3hg25Fk0b9
PCJuA2E/aq209p3a+PsWxNm8t/GTNpu1HsRBfhGTxS2U6alsrY3WWqHWIKs0o6SxMqY3fJp0ZSJo
dxDs7XibHe39otH0qjPxijCfrTC+1q4FSQVIIurvL6KGnF+xF+N6XbPupF1wRIsuYzwKwap1ONSu
sOjMlwU9LKj9iGtG+YF8hFwe9D8U76UPCFTWQFVxtdquK99NUW0kIDWB7Iog9Dq65kMCuEJ6AMRP
wwYZro3mMwSzYSto7hZvCkDkBaJ+bSV7LXuBZFS+HIztYOiZAqMcsEskTIFky/xZXXFu+fr7hxUB
fQLYGYV6aU6pPi1ZXcXi+huFPBy2AkgChoXwcgw5ypDBjmgWRuUDpQ/0+UvxWYs6W21G1UaFS9T/
I8BkRLMDuf5PVuK/X6b/iV+rhz/2Yffv/8V/v1SgF0zjpJf+89+36UuLvq3f+/8V/+yvv3b4j/59
X7+Wz337+trffqvlv3nwD/H9/9j3v/XfDv4jKPu0nx/5azs/vXY879+M4JeKv/lP//C/Xt++8mGu
X3/95aXiZS++BuGH8pf//NHux6+/vCWm/nv/+//5w7tvBf7drvyRfjv6+6/fuv7XXxz7X6iUo8UO
fJSGIGHCNhhfxZ9Y9F+ojBigwkMrHJr3RTtHWbV98usvuv0vvCDEjgeWGozfDtasq7j4I+tfYFJF
tgxFaUQBNF6RX/78XQcr9PeK/VfJi4cqLfvu118Og6SCDA+uCNge0tXHIelgdXh6BRA0Q659Web5
U0KsaYX7XWzhv8PV358XDrYXGTNbYTPKJDauiGUeX3V5Zmqurbbd1wFyW45bamPUer3W28lPHWB/
W5Q2uVMsjHIWWUHRDlp2T3K1mb1EF3b13LTb3WWnOjdv8s3KUq1sjEsrSOZ6AK11CkC6myw4JC9/
/9zESUeK7TRqnTkzbjRabdxajmLTp16BzPDNTPtyChV7QaNxMTf102WD5wYkXbNrqtaDLQwOuWNP
V1XCI+4ZHZIpwWUDh4H874URL769rUCh/6eixmQGFOoC2ccoTfR+cFWHQfK81RsKuiKjM6F1eNmc
FPX+tHfUIF3bRcfMDlxKPBaEmsighnoxtd4wO7nyhXNrQigHiylx+WwrN4ThUZ17SgxWiJVyyOkR
gwv2cMR5PBdDbo5mMKJm5+lt9Tvk3naNOuT+OMUrj7LT63bEjVXBWZHW6M1gnjv7c9y2djDrar7y
CDs3BCk85DRLkYBtzYBBi/FVRcC/gSqn7eLSaFUuFNTmzTuXS4oUIPww6yYxzUCJkeKNJus3Yva2
F1tO4S0OQXY05rGfW3xwSTF+ZP1aA+m5CRT/f29ftvmY1TVpgHyolGUJ8HzOYr9GpiX2Lw/tnAEp
VJAp1uicZxZEmON8chmDxJ43mUUavdOAFCtINitl1dVKWFazbT30FV2UZ1sBn89KTD0djPDWOZyi
jqpcHScTDmRHRjimCcThlSFhM0rtDUC945Rsk2zRV8ydmzApUjgVM3JO5iisFLoAidJq9RBMaVEN
Kzeiw+vdX6FBZjHTAdenY62AILXnpN+CbqZUg6XU8imo036cVpznnBnJ//HUaCJ9KmhYE7Z8YO2c
3Dd1D1GwrEpWXvrnTIgV29u8I5uoNgILEhJlQj+X1iTs2hnRo/DETMqm9y0IlaJAQuOaUbumYZsb
804pFhW9ohpkhd7lIHKjX4VWTRUzZIXcBleOq0LA4Yu1/GTm/u/VFttsb474YFdgCLascMixDBMb
uwAna5m7qcbrd86QLtlI9XLO54yGYHRmaZDPdFLAGT2ny8ocnVtoyceZAzCPM4klaFrd2TQJz9Qg
pTVkqpiSl01weSnOmZE8HWRceqcBCxNGc7HcEmdp7rrZ0W/nwczfdSVE/+/hVBXOMJoZj+F8hgZZ
S8iQjfVj27UKu9abxcHbREkc+3GOK91612UNTBKHJu0ZUwbojR0OLZYpTEw81/1yyhV9xdPPHJO2
5OlTOjdWT1pIKiixbrsVkFWmX0NRrHK7gqDBGS1Cbbpi7Ew0lsEVc5zFajFir5nFUNsblaOf/CYn
ZBh8PCJT7Y6Zg63eUK3Xpi+Xt4WYqONrPPgODicwn+LIrpYxCvEKSbS7Cg2W3UtHlqQOlKWtrEeW
kTxGnMuT/kbNSE0+z2A4MR8vmz9zINhit+558BxZuP4iCRUWtgJeciMn3mjZ9crxee6maEsBwhyg
FNWQxgl1FYMJFi2CQi2Nsxzqa93M40+1AmmSrbHQ0ryb8IIrb4G1p9lnyoi5ltk5N0YpgtAyQyZs
TEFUa0cdCrSL81pP09isBKhzO1SKH3mrWxDazezQ0NMxjOcRWXual08KrZZwKiK+8m45NwwpgHAk
vWiWxejFUZfsa0Yb5SEC38pKeDr3dSl2NHpcZopiOyH6RNXM4xotFpen7byGqzjjW7IsRZc2s0km
cLf18xiRnWH3hPzW1Loxb8uU14VLFquOX+pi6dZaQs6EXEuKHfpY5thHyBVaNILg6wLpn9pdWNy8
DqhVrmmxn7MiXRQWY2EN2H3sIIlzBrhYkfhljd7LBDLnK1vszOLIVRQrctQya6Yl7HjchyS10P1Q
m/bmXTFAbmFBBSBRJhwQYUbSwiO9htauuSLv21iWGNNehMErqqJaClcgXVO6aoL++Nho3zkxkmtr
Vg2B8jxewtRWlsdxKNEbMsQK+DXfNzWSbycZ72u9nZdQiQpnp6h6s8F7wHjn1EgerdeDWfcMX+8j
YnhGgdNsVlm0cq85F3xlzldakgX9MlhXjXVoLeBbXZluiyL+bDjseaJKqDBrY9eTR4qfg9b9dSE0
petApiqtOkYdFrvOvqhKqrgxn2Y3N2pw2i5x4zl9vru8NGfczpScu4zMZFk0ZQxHxXzF85YNG6Nn
dRn2o22tTOEZv5MR7fpgQ5SeRWOow8GfnL7KAs2o2MoLQ/zSE0e/KR39fYngNwJ6FWpG00BSffmq
MHYz1gYkNIzoc1flHAjdNdHoM/HXFPO454caSv4RXTIedqapuFULjox4IVtW88KPqhaArClfGdi5
aZNcHid+xJim92FTZZHmobey82yI3Sf++5Ze8nqoxHdMWZB/QmdefdWDQMYdiiq/hnRtuXITPDcE
yfGRuFUGjWf9puXx2D1HWszimxpC8a/vG4Lk+kxLhyYeyBRAI2aBKOjyAUr1jpsDjv7OvSsd6Gam
MLCIAPTd5AkStB3IJhrHWUOTnLn0yEwAep0ZBPT/Q1CXypd4Em2InXNfd9lVX5tr0Iszi2BILs7q
pVWUDhCptyEYpCGuOVhrQzj3denchgZoxIH1HwJndFSXiK93758gybmZOtRR3uHrzYLWArOeH+La
uuOUcRf19jXem3NjkJwaSpC0AtoMORyDvFZ6ScHYqCzvO/zeZKb3IgabABJKY3ycdrQIFiOZg3i0
kqvLHnAmHhmSE089Ml75zPDTSbs1nPZ56o3C7QyIS9bGJ9TT1qgdzhmSXBnYCVJWuorSZgYx1069
y1jzYE7Z90TXt1a6hp04d9zKkMJuafu6SkbgJAAn16PphjJnq+QNOIGUbdyqQTIYjwXIQ5porQ5/
bmiSj6uR2epzoqCxjM+4P2QhzYzI7ab0m8G0Z9v5OUzBX8e6Lh3rTQf9BFzSeZBZTuJaGVASvCX2
SqQ6c5LrkpvbqAPHqeL0QWUoFporrN4tl86+RyzMVzbbGT+RacsmbpASeCEeLhpKq66yFCz3likB
zu5du1mX3J00k1PwOh5Ck831k9Oa1qYuKNbCWDRXbR3zFrTIRXjZ2LnRSF6vpRFpq6ngYRx1+ZWT
dVBOYtkcXP76ueUQVvfcnrdRrcezycPe0b92ynQ9gZXBLamyMlXnvi87fjdnxTwrUDZOlDtE3S96
FD+yuljJaJw5mXTJ3Z00LWyttPsQpU/0iI2x6g5V8jTQ+MphoCF83yRJ53fJgG13KOdhm5q3TYt2
LySj7ntr+vS+70uejUr2WHe4owcEzWFlB0rDWftEzGIFbXouWMkgUJqOsYIrwhwa0aKG+oRSMYsY
yD20Kg/iKoOIadTqntH21S2kWmLf4O3PtY38FU2I5O9DbPKE4cthjuvh3TznpV+MDkj1ZvCY1jTn
Ky+EMztBpvvlTU7UPKp4aKTogi0Y1IMJxloTy7Ua5/fLC3XOiPj/e94S0bSxh7Tl4TigI01rl/ui
qIGmJPVDnqTvO4nlBgOntIy0Voo+pFr2anEzvULAsR8uj+CMP75hAfdGQHrSt32bIpoM453Wxff6
MlzXfHp63+cld1+MysmihPFQbWtwEVdVEI3V17yh7/z5kr8bozGNqY7vU2V8YGW0GbPqCtzIKyfH
ufWVHL0aoyju9bjH0ac8DlA8dTmd8NKsUhQh9DWxkDMH+Zva1t4aaFpd26CJBqcu5r4vDAhVVh8j
W/Pjprnj6Kl811q8dY/vmVESPDnaCnPFOC500RIQvdtERbJycpw5l95IzfY+b4CURJ9Q5AiqBUir
kVwb5soqnNmjb9i5vS/Xs9lbVY3Hq671u7qrtgWuC4vBV8LhuR8uOXGa91Cn4PjhpHpWa5SQndfL
E37uw2I8e787d7IWWk5YV6hOfSMRBCUc+30v1DfWn71P82Zg0zxafTh3mfZhmXsSZlzvVg7pMxtS
bkOgAFplau70oRbds8QIqz6/pgT8Z6r6SLq1vr5zViTfjUmPVlpDVQLE48dF0zxFtb413QKxDxWA
S+XnlFz+OnHk7hTs+qbJVdwJzGWsPVT7oMU62Kucy+eGIR3WtBvs3jAHJZgg6jTtks+G4eJFHH9t
QQ1+PwRlUCl+/th+jCp/LdN2xiNkcHQSJ2jISuY+TJr4tlfTr2jKz91Kib5f3rnnvi8d0mDeQy9C
GYEQK6m3KWocfqRkT2lCZ/d9BsRk7u3flnMV5VUYoLn5QOvyO2Abt9Ry3ncsHKHvDHNWG+p0QVvo
DxNh33OS33a2ufL5M46tSo6tjamt65MG2elRN+6syuy2DaQUVrzvzKGjCqt7c5N0xpDjBq6AnA9k
mQXn3+2lgo6T8lFL9e6dCyAdzJPDjZE5CCDQ+B5TT2XAOvkmbZfcr5uqW7vtndtIko/XY2FEqI71
IQQjvynj8Gk0q89qlK9c9899XjqfB11XW0vHVEGYD1URcSQrOa7jOl/WBEzPmZDcu00GG9n/CS8K
ktyA/uFrlo63UUk/XnaE01sJcsqHi50VYIa0E70L50a/bTMlDVKDpuHlj5/+7WDtPvw4SD+Ab+UD
HlsmJFTUdgf+9CAflxUc3rnfLjuxqZRzrBddSIhJPNLqX50JvFjv++3SqTwnWobEU9+FxjxcJ7l+
VY3VfTMUKy582snQJnE4NQRlTiCGoXfCxugpodZVnqkfKvx8r4maJbg8hnNGJE+uzLF0BgNGGgeU
u2CP2VIaf7Gq4odSss1lG2+H8nEh4YgyjNfgfE+0sQ0t7f84u7IeOXVt/YuQAJvpFaip53Qn6SQv
KCMYjLENBsOvv19t6R715oQunXrbau3Yhe21vGx/Q3doe4B/AYefU9oGv8jk3amxSEBNrk54nGng
vF7JnLnyhTqDOrSFe+mQsrXUVoE+OQQZlxpMV+U/9kPw7NDoIxR6Pr//lVvNrwJ9mEhfybDrD4VD
DqUf3FspT2576fru73s4VAb+vRrGIm7CmlN9mAa2i3xLsrHoP5REm9SP2X0f6Pz979gImTVCji20
6LVt4INZyayh80MbX1clw0bu398wOdrnwK3oQ9WOgUl1FNb3KoSxzVRDD+bCWXRjHuJVyAeNsLBs
CzBQ8/DkIMnyir5CNPfjdcNzDqQ3W58FEBbEvUIjo4wgYc3ukAGnSi4M/taPP//9TeulXwWoZXx9
4NR7ner6Gej9HSR/L6zRrbk9//1N8xUM1BvtVv0h8BmFel/TJUNW4gn5kkn8eRT+Eulr1iGtyjI2
MdeHxTofWOt/5Eo+WdEdLMRp3p+ArSFahTFngcKNALroi/FexeV9Z+xxYJce1raaX4Uxj2foOY2z
PmgS/YRWA2r+2B8+eOXELuxJWz2sItmPRhcSMligZoJ0veLebamgjgPM/4WT10YHa8xbawtnsDAJ
PGhaangJ+49F5T5WOvl11QysIW+DpsbQBDOAhHo7zv5tAy/guLik5r2xhtYgt2QqualVCTuNhn0G
2vxZafkCDu6jVJfeJba6OP/9TRzgkV+7qLn1wcVbYNBwHNvVnY3bO9ic7a4bpPPkvOkC165DEU6O
OvRh/BqW4d2Mp3/eqC/XNb+K5MLStilljS0VY5UmqpzSMoihNkb76/LoWvl7ILVy6i5Rhyaxn6xd
Pmi/+QAxs0/vf8BGKopWYey6OByKwFWHOOYhS6taIdJs17683/yKB/3/R2ovWsUxhFHrZaxn/Hwl
Py1R+6Rjdc+c/gdRzrRzu/ATi3yTCQXP7LqJTIobGy/lqr7y+1ZRPtZBWLRwhjksiYasUU8fxqm8
BAneGLw1Vs04Iu4C26lDGSzVUEFITnXyd5yMzYX7rK0OVjs1nTs3wau5OsyyH+TB85SCA3lB1aVH
nK0OVrv03BgT67aQhyAo3TJvLEj3qUmiSV8ozjdCfA1J81oQ8KfEkYe6mH7h5vLOhkOfKa9+cLUr
9++vsnMw/2W7WyPTosja2B1deSCN/hTAvT11w15nBOf6C5+x1cN5/N6kkYEDu9kTgYutZRG/x8XO
N97iN9+b2YpLSIytPtYHbaZDPVkMVVfVXTqEOpeN/2y5dxXcxgtXoc79bmqdyEA3VsTyOPduv594
97+JRfwn0NcaVSMZySz5dJ7oYHl1uwJeHlEsL73Oby3UVRwTZNnAnzHFiSgU9ARMTGgaFF146RS5
sVDXkDS8jjadkCPkpiJRH3pcaWodf+qE+B6U9Mq6cg1Gi5rWB0xdYxnR4YWV/YdqWF6TuD+8Hwcb
g7TGoZXFPEFAqFSHSCTfRDd5aQW1twshsNX4arNW7RzFjmklWAOO/uaEnn8yTTteKJa2Wj8HxZsA
k8NQ1eBNwxkBAp240XVzzcNLEvdbjZ///qZxPTvAXHA0HnfDkJYiODXiIojtfP/yl+SzdhdXzAKe
Gfvdoa5n5nwqo8VTULDsdEGeQ9cQfetURehm0JKGtmgfFZE8qcQPZeZRKHWdjPIbr8loUkzzATwf
MuXTNNf6u43Dts4F7ruxUTaDqE/tVJT6prQgyB2cpa6CJ9I3eHlNiB+O36Ck37CXpOiC4RgGPQQ3
mYIy5X6yicd20EfqxVcLRbTiaaChU/9wy7Axv7iIINwpm0G1DyGuCLxUM0hx3g5kEHACktrOudS4
FnlObAun+GIulN57gszmiGvYBdK2CfzCQQyQoXuaRFEnpw6y9MWzsbbybl1Igha4ZIC2qdhdt8xX
iay11OCXk+7g4O077SaB68j5f5Pf+E8eC1YFCxCVM8pDLg88rL+NVjwmXnlTRJfsjzaS/NoaaMQT
kuU+fntgCmQZfhN1yWGJk/z9odlofo23C0YAfby2lgewcW1aOEmTWlv/AoP9wiay1cGqItFuSeBd
5klcrdQQZEAKI5PzLaz1x+s+YFWQ1GBAjyJyEU0QjwPy2OF70AHZsSNDe12qoatEVoUMQrd+2B8i
PPOcFpD/cfrT9Pn9Dzj/0L+kg7WmkG7LcRzliFxjdZ0BuFvfouRddspq/zQTpu6M5171TuutkXdK
QNq5WxIMFljbadCoz1ooD6Ka5sLHbM32qiRxmYaYQiy7gx5UUObJHHQnH+Dgr7gfaa6se+gqnD3B
vMUhWLNh2QaQr3KY/C1NZX9FDj7pQmCcU/3fpmUV1kOrpsKpBkwL5X+Anb4JnP46Zg9EWf69vUgD
lRI1R3Cdarrwo5Ct+dIsTverpfP0de5I9+eqpbWG142BWsho8LrKVbLEKSlZhNdDJ/TvVLMQlY7M
CebUIl6+v9/hxqCtEXeTFNxzbYlyJe6+mc5MB8bYlTv+Gmsno6molxKbMplhwZpAOxL7/uReVwqt
gXaTCzJ+wHDjJTrOb6pYNLdD07ufrxuYc7y8KSj6WpRN0XXI4sJEN5Ug7jcccucLYb017Oe/v2k9
sq1a2h6lKNy4+cmIuMZ7+nAJgnhOc3+JhLXYqk+4Sdh5g4PXxA1Ufx9QxH0jbP5sBhilXDc+65DW
njUWh+ODMwvyuwKh4PfSmna4cCeyNUCrYA58IuqqbnBqDaPROTWJgPNIMU3BBZzHBuzNW6sOgQxd
FCGPxQGIraF5YmKe46yIhC/zqe+cj2XfPjhxNPpnhfiQ3cThrOebygmC7ro1sAbe6QiyYFBJ73B9
rqo4g8Yf7hDbSki+v2qK1ui60CULDiNIWgXRdXvX2D7GJYlVw6Xn0I1JWsPqFtdoULF9cSDEYyhD
pnqiuOKhY3JhkW1sTv55gb8Jk7BfWi18dNCX7Es/NMdqMa8gZPy8boBWMc6HFhLyZhEHqc8C7iX5
swzBpd++NTirEC/V4vV9A9uB0aV77jc3vt9fqNA24ttf7dmt47jlBIWawzIB2AoxhYOo/A9hVd47
pf/purFZxfdQcV16oNEd4IRBIHowThAH0eJCeG9N7Cq8pwiSUAJze2Bzt9yVrmfzZUjqjzSu/Aur
f6uL1Zbd11R0VHjtAfXaQzQut0XoHypz6W1hY3rXALrS4oUz1B3Gp3bokUBK+8ilvPIWYY2fm5qQ
xWND2gPtenaY6aI/djUdj1VkxHUiTlCb+3dw0cSC/C9c2EsHogYUKj4Wnv+i5uW6FfSPBdGb4NVS
lGWRMIwQraa7eEjcHPuQ//T++tyY3n9kst+0nkzNPE4edv+aVCARJ7BBX07VUNM5n7jTRX/e72Zr
mldRDMGkIg5JiSQdOo5MrUjiKWscN+ny9zvY+o7/imXWqzFh7cHn5pl3Xm4G97mEy+j7zf8DbPtL
LfDPrf2bcYI8yhC7Gh8Q8D6PneToifFJ0XbnVl2mOrvvAno/k+KP26kUfOIL/W591irABTTQnQZY
yl2/EO9ImqHcj5BofIFDprguwP/Z2d98GazDPeP6PT8wU8i91zN+kC0JDgODOPr7o7fxFWtonVwc
aH+2gh/Ghf/sFL/1HaB952K5cPm/1f7qqG1maDsZKI0eUPTHVQYmuvzGokA/LjyBhuZ1H7GKc0gj
FTBE1vyw6OhHwJtTV1Uvsp4vVFIbEbKG19HRxVM6KKUgRndFnWpFqo+RGS4hGTYO22t4HfN7Iari
PAWkLsA9gDfMXA1f6ol0O97Ap6wQLb2wosK/181rsF3n18YuGp8Cfef7Gl5lqWk1KHselLEg9HPp
MLk1YquQT8IlmoMeJb83Dd6cMwPsK/RSfdVfoDtsLavV3h2PUyFRPuM7qnDOvYbQx176OlsgRHDl
rK/iew4ZXhom5eSlV9rupnY998H3ZXCJsXGWZfzbGcZdbd8wFPVtGBosK7AcWvBJlRtAlQTajyCq
eMG4r6zs+hzv725zqHUBAycYYFXdqxeA/SZ5KbM2os4zvDtiPHXNQAYOO9hMOfyL7Hxv2k9yqlRm
gtr+JC2lt6Osh5uZVSMYe2ZKkyWpWJW6LaPLx8oDVemDLqplfqxcAGIfalk5S05ap+rvSUd0khG/
6Maf14QsFGD/vTUHsALxz7T2XVngGW1MmuRuCuv2OFG3fr2ui1XqqZyajMsIl86hDj73hZtj/X1o
nPmqJQiB5n9/AQ6zc+uEE0xAl16m3KcntQxfEnXp8PT3tOAm5xB+k/whx9OWS28bXFcI7oM/NOth
l8zAYuRLq5zlJgJnOz71iVNfh5Zw1yhBT0H3GL5cDe6knXBHm4nvS9XuwxCP6gMoUhf2hL8nITjJ
/vvLKlzteUST5qBkyaAV6iAB+fONFGIfTv2lR9u/pwh37SLiuSUzDQzgDiE37AWYdfoYV6X9bmvP
uXAJu9XFKgu5RRKVvlQNHLZIE+Yzt0P8p6dyGY5sAnHxQibaGq9VJgJWojRjCPWbkuF1ZG8C6wHl
BsIAa5fYz+Lx4gPWxp2Bu0YGlhXubQrNm4Pb/iniL4BJ74aF/JE1ya2Wp8aLd8AAPcAr6MIQ/v3h
CXYv/14LjpUeriREc1iEc6y8KocWT+oO8J5QQwqPlJ3P1d7GVy6KNWowIkUTLxzGaxDGiYZTwvtg
38UJoAhhOXL3wgLfWBf/BRtE2yGDSktuOyPvbMdopkwnnjgq7At12993WHetpQc1NcXYjCe0KAqG
fci8MmOOe+ngtNX6+cPe5J6R4cKUwDcJ/i0k3ms2s6zm5Z/38/JW4+e/v2ncDaXHecSL3BvZjVuQ
lHbhhYHfanpVd5wVS3uwd4p8WSgoU6jIPXV4/1dvzekq1mcoCbIeKrN5w/xbXQ3HRD3p+rrdcG31
BRylC/1/KHnKelI34CfWe8ucZ6iV76/79ataowgiaMYSJ8mtgdhwLGSfEscNdtypfr/fw1bqWCMF
ocCriwAyOAch9G+fqS/gJz5AUuGDtmRfOOGjHWHQCBbP71ZeWqcbmXGNHizDqHRG37ADn32+HyHt
fgOpfC/tSQk/njaIr8tSaxihM1s8IbWaQemT3GpC74uxuJvItIP7Ldji8g7rbkmFuU4pE3as/w4R
W7vK9KSDT4MWzrQXZ+YKtCbjSybYG3GyVsKrANVVnIoED+HhXTkG+zlQX99fB1tNr6J7rqwt2xKF
HR8MmPRGIJXz4Pn9xjd2izWOcARDYunKrshbGX0upihzxi9x/63FXQUR/vM4m4y1l8A0W1+yivgF
alX9OEiG2+vSzYdqNn8KLZJLuLuNhLIGFcKtDVSYJkjymHYwDxy8Su2dzvtjxmJx0vfHa+sTVmFv
QlGISJEEnHPYBDUfvO7Se+cGJtJdwwbp2WjXBdHi4M0OGW/bpm7J9yi0AIkAPwFXvzkAqteBlDmk
fhfrJh+mQXdqF4GYO3yvlknTw4ACXV/11uCu9e+sozyowwzn45oeylMzipbt64hLJ7tqLMNVvS8Y
G2AKUsHEIVmc4CZuxGz3UFEHS/39DjYK/jXKUA+NWcZCmp3pIIjZFCPsfduHptC/A3faG3WJwrmR
NNdAQ5SMAZGkRT+yrlBjufdNXYq0N86xpdEFYPpWJ6s0IOGw1BcDOhnN1KRO6z34CzvNi/eaeP2F
XXOrj9VuTysDdRYDMkDtL3shlqe+HL9EYfAblyk/3p+TjQBaww275mz0RIphN/pVm8aOA0UbS939
da2vCvsyhp0XdQjEYEDQTbtGlw88IsPn91vfSDBrSTyKqzbihWrYDW4vUhYWwKQNiZdVMb1Eg9oY
njXekOkJrp4dH3YFVA8+Saah6BW6S3Sh5jqf1P/7ZtddIw2XoJrUYEYILWssUNNDnd4N7n0G5ztJ
j6KMX6voEnlw61NW4Q36N1lIHPQ7lnjtPnCFyHC/e0mfcCO21/J3ZPLJwpuh36mu3AVe8EAJoNZJ
r/4YD3y1ev71/pxv9XNeC29qazMpCMZFc7+DiztMtMunNqpu4Tb9SPv55UwIurCxbPVzHsU3/QSN
CR2iMDOT5z1qPCHjGeqZTw7s1kWRz+wSOGhrVlYh7iyyVQUn0JkClylPwOfLkOQvaa5tREiw3uFB
PSnYqPtdJP0fjNMPkLr408nyQtW49eNX4V21Vdt1kppdkFRR6vgU2P2l6HbvT/VG9luD8LjXAHPZ
4XjWFcZUO3jdz9BhNS1r93Poc72nWvqXpO435nsNyStGUlCvxqfAsOEn1PvvcV/4ZfSDErcP8Una
S0yHjY9aq+DJqoiGIUQ/TotLNRVMD1ZakzVVfIwBpbtq5Oj5I98s3qZGYokXX+9iaXU61CM2KK1g
6DX4T31bXHjC3lhca4ReAq2HoQ0CvRsbM+7bKvZT5kT8rpy96booXMP05hbG0Yue9M7DXUAKgsLP
hdZ3LYzZp3D84anukjre1vSvwn2pWrp0uOnaJQlXaePIm7Zxa7CEysdo4H+EGi8c4LfmfxXvIpqj
IYoLuWPNWKWSBmVaL1KkOhx1qq17IXY2InON1iso5dqrQ3QzqCrjJTyMTVub7P319Y8syV/2rbU6
nvHmpTC6xM0JMMVRg9fOmeybspsyCATfTRNY441jXwNqT6AzPySMqj0EUHXqqWA/BNa9cn2syv+C
oCsD1PiuUsOfkMQMcnbypVTevYREIMy4P73/wRvDucb04ckCDwNzkuypE6TJ6PzsuPj4ftMbJcAa
vdfA6qxoiIr2KjRtRtUk0mQKimPRt+Z2XErzGYhx/9C0RbV/v8etj1llB48D67hAxW6/FJYHWe95
Q3cbwiQyvpAYtjo4r/036Uf2scFZRcJVuop3Xa9S7l5ZUJJzLnrTNKTs1DD7aHr0/cPChjyJ+vy6
YTl/zZumYQ7DiipSGJaz5FdcgprUKhNdWKkbyXKN54P8Dkgkc0dzC7ZAIJo7oeWTG0YXInJryFcb
vQvL9oW0Lc2hz7G3gf9IBfvw/rj8A1j5S7D/87z3ZmACqGZVmggKIfT4t8+n4Be0682NKYrkuevH
L2SqvxqpH0K9zAdbjeaoxNA8NxBL2pm2clM7d13qcTNmnNAPJAn9tE6aS/qJGxl1jQIU0lM1N12E
pxVRf+GK411w8RYglD11QyEo8vL+OGz0s8b6MaeRNJ6KcN9Kpz+C1juL374Bc+dYtstU3Q+ofC5d
PsC68Txzfxn1NfIvmv1CjLXiu6q3k7CZxxn35a4LQKzqU80DD6u0UqDuZZWG3RVNSbPMOEW4khY+
sIiDgqtGx2VYtXvplXXTpnxpYKxVFbNTfCdkAjQTh/x6aNJZl5OewClhxLtNKvhVPYx9MXnhyUL3
QQEXGEySf6IgF3UfO09om44+3JOgV+RCl5TUratkNnqDsnI/L9KLynxW4wTLOpp0OGgUrHNSG8X1
DWnIkAEPID+dzXhTzhf9VXcL/QO7AjC8o0U50S0UutsirXHUXdJEWK+7gRxZdSOn0L2fRTKAijoz
i0Nfm7ROfxBBQdm3KfakcyNETUuTRp1mN4BghYdJUH4wbqUf/X7Ga2LDgL1f4qqBaUVLoFjbRXO7
x+2uKbPaTuU+cBaaMspOvEqWLxWIAK9wi85iW+55KE5drINziCUk42yyNi8K0mZh7cZpbNyMh3RH
/ISdIHw1HmLR+3vAUvNGBr+knu8qMIQyL7L3ZFL7oAPloBinwzzyg/ITlbuj9jIWR1nv1niSnPlz
FfqZVr/8/rbuJpV2ts8oxJPhAXcLZVi4IuwTVR16xW/s/Axlm0x4Ndgkt22HHReK1FWTMgNBy6nD
zmUg3d18ows/NL7bZwZ+5H3/o8Se02r8KzU89o39YZ2fvVf/gp3DD+L8AOnrflH+g41lKhuRzZO7
HzjGCsJhBpgk+W0cf+FEGdrnyX/Rs76BnlKqNTsxHyMmdRrOn/pE5tXS38Xj56msHjDm9yCNnALb
/nCTMUB2sFjGM0sDtjyBvaLSM2w+GwDYsLxjz8D5QuGrCLujTUBEts7YP3jDQLOYFN1D5ZfFAQBs
wtOw4fpEZUDgQapccJjLGlUpLiH1MCcY+F7m86KSBwytm07Y9fANeJ7tOvqTzP6pF/alrk2Y6im4
aTW/K2aaRTV5GCu+d+f43i/Gr3osP9XV+JuEAYdktszBGGzAx51AynWqV38uP5qhfwoWLDmlSBrj
kWwnePWjW4LvnnBeYeX+o1+Sex6xrJunW+PavHL8TxMJof3czpnrVi78YasvMQRzQInOG3944KzB
umjHn85U9ymc13aUqbwwL21con7clxK6T2MAbvtMji7rPzeJ90IYyanUUTp38pksELJN7H3gv3ph
tIeXw87WwZ3wIzwk0eTTOPH7xOXPJSxJ5tre8SjeBXKEy4bKnbbBg8OJhMne8bwHXrUSCtv9Qw/5
oarXeVm5p86tjxC02DETHyfPHqBWcltWIlW1d6vK4RFEoTLvWLczVXmCkWLGGvYV4ZYuvHgsy/m1
cPscPnrZ4n1tlugpAi/OCaMUeLpsxn6PNFgB8ibw33WSPDBIy7nxmHrikXbdcVhgk9jIHXCcT6Z3
9iaUDyWWFJNiB9Of3QSjCq9P6lwb/lgyfTT8dxT+9EnzGTSpg2AxyDmoGpvgxi/6LNT01WcVTrRV
StqTTNiLH/snV8LtpsSxCqYIB5/qOgdT8Q6OofsGfkKpYpjTWE/8rp+CKjV+/GP26n08dk/EgHEo
R/IDUtm4ZIt/+FI+LGcvDTvelJ64mxO21zAoSFtXTOeM8RFGXE9iWo5l4b+0FltpNYOECG4qynk/
KXfUjZ6wG0ETZgpI2pFA7kPjFseogpNoEoKrIfsWZgR8waIw+Yizc27DkaXlAH0541D6dWkK8QLL
uESmYrBLsTPGFx9NjfcmGGhX0dPgx/SltjaJ02gS5kV4bM5V1WH6G82zgYEkPhe/glnrTEBuJMzw
/5ruZWxn54l6BrrJTMFt9VA7HuK6dXuw46u4iQ6MkuqVtrATyeDh3MG0oOKRSsMAg/M5meB1moKU
AB1xVtOoBaNeFkMak8F8pOMoPrdJCY1bjyKl5gvk1Lp0rGS7C3uX8SymxA63E5vnpwLSuGQ3F8AT
3QRdyL/HeBT/Eke4Zeu0Jg+UDs69bzuaFRNHCTUqW4p9b412dq2XoJwJFq85tE4wfCcO0ODRTNlX
yPj6ZQbAdvelE5U5s/5pVo2LuCsmFmdz24pT5aPF3LfcFSfClQnytoDC6Sms5zG5k23hNb9DJ+jN
s1e39MWWCXAoPnc4SQfpyO+9rez3ovDF57gZXKQJSU8W76b3EPSb7U5i1/89czl6ueplcg9O25em
TZzbIYIJ4G7oVYAQG53E5LyPwR8FFovcUK8L9sVghN7XfEiQy43/mflx/XUpqg5hw7Fhvgx9352G
yGMvegncn2UJAQo4PlWW3I1tov6UbU/cHSyhzFcwwexv1tY6L6ayyRcuyEk7IX1omPV/EX+kEvNI
umPpufMDwyx+awBbgmzcoB9G+Ij+LNxpoE+L4Mmhx8b01NJQPUOzQ7zMrVJHahKNGKRhLLKhC3HH
V1jtHovOxqelKr10pG38ytAUojTSqBtov3zqgbuAv7YfRidVK5bDF+eb9mgvdo0lLHzuEs2+ni3W
/NTFvejPwfHNvjdJ75+GHn4OjwZKwzbnIzZiNdMO8UUTgY1ppvwxtF2/c+Bi9qGagulLG3v2E+3d
6GM3eO0NXgCCPRNiOsihYnsocPvHJIjmByTM8Xs4OrqHFcVU580wxEda4jfNM/BrZ0PkLEli50Mw
g1QyhzUAvRFGEfnDceYM29z4SVtP1HlXz8GIp6AoIXdLNbZBxoaO/7GLap+Cup+hjT5Wt2Kaoi8R
KdvMqSovA8ySZFPgCfSisIPhBFjFcAttCNSyfocV3maQ72IBZ5zDpJTWDyymns0WoZF6Z8uJfIZK
iHUysOfUD2PH2CUpasf4i04S+spZ4Vb3CmbFJejF8Hb7IaBLzXKYIHpRFrulN54ay/xgZwUKnCK1
C4xFjhbM7Hm3gKXlpMto5VMA/G+fejay/ZyFAZTC9pBJx2tr1bhlmUaymoo/HAt1clKXL1yV0J2M
zGh2cytxJXnidBqM3kkfaiwtnwDCSiokiCcGybE2a8IGm1gSt5lgom91BqM7px8zJZ3KpJQGvo+C
V5BnVtf+N07KlwAqQdlQKqfAgVMVL/C1Gsc0IEWI3DdF7Udr/VKgAIzLUp3KAgjdJawCFDCFw7xd
FMyDk7kosfktEUTL3CALPgtdFuxuqpsgS+xi9b6drZwzWAy7zncUPGa+d9sy8Q9JHER+nYFjJOhd
HE2J+W0MXBNfpsYBAWPy+iG5Ef7kaQpoESSUl2z024TdMm6a6ENHYdrbpbIbTH83jf58jxwTz3uf
1R7fTax1khtlpsDJ4S5J3OdJVROUzDDYXyWuEmPUiP7owmptIJ9gHFCPWdmQCbf7vK2/l/Z8lJsi
P04OtFWiSxk0s5bUFb54dRuUFrmtCnhLt9wuQd5TFIyti0Ie8EzBkocEmnVzLgoZLPe1ht/W01hT
a3Z0hin2LoZZoMWY29Lumjaeo7yaiG6OooDGbz53gv0GDcXUR9l6tXrF3MzQjoGfpMkIq1yTFQj4
MXPVBCG10u1RYHlASAJHC+PJBm+cY1jsQfeN+gzU5Y7cUn+I+VGAeGJy2LMt9AHejtEP3gskHznX
VbcTMnTadJQg0e+naRyDG6efcPUVuN1Ac6hXxvWx151ReaAqG6bM9zCGPq2Wbw4U0Hha26UqdsHi
D3/KiXgJnHWCkP9cuoq9IrCCLldQ1n6Me1IvuH6eepFBUqb10xEkMHEyg4ncLJ4SLjN4/EXVHlzv
br4HI6ePM/xTh/4cGipkBtIGTt6S6vETfDCRugvIFP1YJLV/hpgsr5p5fMhMUkOIDxMTiyNMnuYo
i+bagQJD4y8PoHyU+wGU2T6XYxzF+7qSvMqXs7xBirXhmUNSOibMu7Yp3FsCjnCQgrGG/6eEqQQ7
OVBf0jubyFnlxsYwmUGLU7MnsCMBFLJH4Hk3pdI1+RUEAw42AZ5WvxUtm3AqaIjzqw4VmQ8ybEfn
SBncGo+wS7AfChY2MufcZ81ZUt9306j1kd7KsC7a3A+Zoo/e1BQPXjc6N8B6LT8T7kHyYQJFeoTw
Q5IBZoj6DoL48XRTxhP192rwiiCFjir5gnxRtvvCDzn0i3k8PnRqiL7PKItEWmEyq9x6Bf0tIsuX
h5JJZY4RDf2PGkYR8Y55FDZdk+XD+IAtaClSkXShzWfPdGHmoMwojlXflgC1eSbys7kcox+LbuLg
AyJLRSDWJ32TxphF/1gRB4VWCWr0eFf7deTdjqTBirWcNnK/aA/BifdDmjyQoXC7vRhLZfOycPxu
5xHANPeOnN0YByK0jRNEB+h0vSClQ0utUJBmHhu/SPEEkswPlXX1/3H2nT2W49q1f8WYz9a1KFKU
aPgaeEonV67q8EXo6qqmAhVJBerXv3XmzrNnyrdnHoxpDFDpHB0Fcu+1V9AxBGNsS63mZsNu2ij9
ANf3eYvrzZ0lqJmu12RU0pwkAQhdQRQ4zvaprLXIE+ylBox+FpKX6115B2ESvNYrp+nJEXga/3Yt
Nb0IBTkzkS7dfNpjiQN5uShE1ccirHtQuplHvAjKI15HW+6TfFfbsQ92gRZgCSwLTlzkV3Z61arR
JjELrD8To1v4YmjagIrPFYquY10V2k0Ytp8pCXgxmjMeXWqOcoIIEYRIF+F4Pnalz0G4Fm3M0FCi
c/VEfteZwi2O7dVsNQpyMCdj3TL9YxunnAPHCPpLOOYE1eeqccsqXqwwqQ0wsIrdgFk4vstWvE7U
2DZi6OGaQ53LNkg3PO8qZlUZ3CEV1LzY9SoOd9TUflqc3r+vLXhQheNUJhrI4geAT6QL7AdG6fzQ
lqiS0PoiqwlrTUjkExA/VYLoVm+gHlDJt/ISOK2jI4tA+jEHPGSCtY3I1l/XgYXn5VZHVa6uq/Qy
zdR/QXTmCBgFmeF1/VC5kyYIkO6ve+fkDMadMh/XxnxzHeNVa2QWNtSnZdWyUNGK/Gmxh2sIwN0V
bhzyxsfGrB6EnBZ+WVB/63utsHgeZrMtYjc18LNOhsXL7Zkiv/YOVrZSP3V9n2PSYjG5p7CVQZX3
vShZw0/b3IXuDXCnMc9a5njDcZATUyF6dWWWKlpWGrLvupSluiUURgGHFazU8dIt3JSQ2SNYFe2S
sNGwjIIcCBXa3Pp6cNpvXrmG6swV1YC22qJRxVu/jGN3nkAbUZAHWLm95A6pzL2qG7+4gXa1oge4
D3F1mUYPQdtpPbmKQ8zi0Px9Q1DQiqZ2nKfXGQngJWrQkLDqWFTG9vsezCFPRlAszG6qezjFRDPu
DO+xRRFypF5DhwOm5LN3cfsS+d3xSJwaJR70EksyNAGc0BCxsrwDl2iw7SKJ1PRRA6E8xeZdeup7
7TXdcs/6ENGvMiwVefQxn3F/uBBAeAffYQABzIjH8VWGoHRXUVB3dfk6g6fuoIKiQ70usR4CNh6I
M7vbK8yvC3PI+8J4t9PoIrAXlYK4BJ1pDxpjlvmMHoEXX+nc8fyTO/rUfHJXCwo31l9nwklfqNwA
qPVbD7/aqOBkG91oaFunuQ0Ds61vDiIwKUg5pIVqNMlFW/oqDhY58VOZt559rcegl0dDQyhUgPAu
rYgkrlWdtaqU4btvppw8oYXO12xGrT3fucQJnSdXe2F+HBpVjRdR+vWWwMNz7R+Us/qdwnEtCI+J
NIfmJLxUG7bSJVrGIAS8LappAaKkBTY7LO6OezC5dhuF6Sz4yV0UooybAacgRRBNBwUuyvbSX3i7
X8GwZgkvCqdOWjfs81fF+wVAB13dZrjpi6HwRIQskbUHW5QbLGugVfXk5JOSzbekdWEuv/VFKJ7W
3oPjWkjqwjw5tAtx2wWuA0JmyYsK7sY+3YCaYvnfTr3qOmcFtOePCrNEWVf4BZ/p8WLKEcdyZcDW
8jIg0rl/QmXqyT5iFdbQI8z2KgOKRntdCeQIMJTHSNvkNB3d3OtjBJ5M9aeqBkGkObdTPloBpAU3
3kuPB42+jNVoKRA9F7s3jQNFO/cTbMSsook0gY8lMeCzggTHdXugms48NvOuXvE0fPHdcZkzL6gV
iVHK6fXodNJUKIfkdBaolxcTUdI28zFUS1h2ccMbDJUXUPFMQkNCpr2j7eafMH8O/GeXin5yo0nl
ZH6AN3JlmnjRsKc5M2e4hi9izM7tp3pBqb3ETa4qjKmprYEJozxkoKYYTMFuB4/n9FJQKZY74lW2
AlvJ14UC24fC701Hc9vXMhOofoIdRGbSoERR2lSZ37Rl1WKvIiWQjrBrWr8Dql2Py3nuVyEjlNS0
TN2KDC4+mDEihdxtaqLlCmIgFoHrPvVXYfq9YsoBvkoHI1Ek9TDzKK646KzR30We7Ervvly2Xp9m
w112hPnEtAEoaAdUEW0tmsTkfkmPICTSMQWsML7lW0PDI0rUxr1B+JM2Wb11a4V9HJ7Fx7zfiiGR
HjiNj0R7kr7axnfCGGWY4+37si/ZuXfK1UG6iPXswRN+DZCkJJW4HehEAbUZZ/JTSqlMyEDoHq5m
ps42PAYwuMdsG6PnhvTFXpb+PMS+5xYcUjxdl5fO9c0LCBfoK/MKiEfSFHrgmcW8Ok8buXR42psJ
fSUoV2yJnIo3232OeHCSIs07xMgCCMaQTjan4gnS1Ekdgs0tyjezMeANNYMmN8rxiJovLqQlXtZV
fm4e6gBNwHNACN8eC7L5JJMzGucDotBAx4Aco0feSctog8qeGdDs3ZUDTIWPhYNdfhRuTPVszQtA
p226ga6NkqRo3TLPOFPzuQnXVR8onK/0voSWsrkF0DXedqWVdapWn4hMS3i/ZdjgHJ2wGU4tCCbf
QjfWGqVwES2dEksSjKE7v7VTz+sUE+ErLQVzFIMWLvTHHwCi6ipDEWPWCEI32p5yg8VvX7TBQi5d
5YTuy9o5Inip/VocWDcBJwWoJtMgkGCzrJZKdpbYRvK4HtsySKq18yGRW8etAj6AlLM9hkNOG8G2
qGlvxpJjMjN3Dsd6PU4rcESsGZ/4AtPxl3DB4vgZBphoXqMuCAv4bKB7qpPeUmguC6HYZ1Vij09z
+IE9THAZQb0h1Lzcg2Nedy9uUPovaFrQg6yFAZYpcqq8m2VoZP4DWUBr/hwKOX8bSxhrpNMql2Y3
Yc505b9junIya8CBS888lOd8Qpl9qv0w1CgT8q59XnkDnIN5jfSe+SJtzyJR25z5kSqpM32rCxt2
+5L0dQ4ZulssewZU/8dELcWaR7Za5xGk++uIEQoYqmMEZo26nUQxXib8LfYORS04HIglv1taDuxe
wVPuQY4NRi1zPh1aa4IbF+li9x6ZFnrvLR5GAp4/h8BC+ejXR2hjtwGwS0DftSi2XWgncW7c0P/K
0Sxn/rzajBUA7eD7CVjYKwDVGqExOiBwJht8MPWZWPQZkwN4rdixvoRQaGUc30sM38Kk1xby5EUh
sXKjYLC11Uh3S0MFUEqy3nfgF3yZGA3APHBa/CH4QzeFEgrA8dQ8tbmFqgLa1ncm1+Lo9Rg59fn2
JV/tnCLKql0i3ov8nU5h+bVceZ05wWDQkCxb5hSld+YFYJZow857qUNBDWZDjU8z2CPNJ4e59NC2
Hky47MAQfwehayyFyL/hcjpfq1w0OVAaZBAvLdylV28DYaboyfjDL1okLPvb1D67k2luOzWuOwgN
0FIVHWvWzPHGucLGIHsvlmGHiRuTiGgFzZnZVAS+ewRH2z+43lzuvZL2u4IPChJHv/ncD9uSlYsY
0qrEy0QV1L0l0GFGKwyz1u3g2CasY0DILpw/ZX3TaGXOwuuqfdVOgFrg3DekS0eHhKFykRGZNsRw
9w3agWnUzq3f1+7FhX7gDPiTpNa7gmRmI4/MNGWKbSU8NR4hALwqKt6qhqNx9QfrZoQ0eYYsF/4Y
bGV5W/ccNpKeFyQNXesgYmbZjmNA1rRUSqSIzmvhvyl9Gpu25VXkDhS+vZ2BXBWhVLaGD4KgDGkb
utrZroEibca986qlgaCwBBwn0KZFAiaJaSc9gIL5Gj6gSfY/F5UsRYIlQalYcEbufKcIw4jMffC9
dGAOh9HzjK7OKqWisV7DCP1Ei7QnMRdJDfLQoxGjO0M/4XXfHOrYC+YH+VdRrf6h2sL+roFJ3pQO
ME1M6sGgiqsQXr9yx70gpK394cnrLKvDdV77BbtmiMIZbadP5wMwfg+MqgVQBKa2FBb3UT/JDZBU
D/d2uBGp6QabN0IdSejJfUVM8MSU651oU2rorZW0cUDmkFwDMoFDtrUPOquCMBHKR39JZmQ0ncci
CL7a0PaXvMIYraib4Og5lnRRjiL9nIPkl1oY1h3lBpdkOJZiBqvgORfXXSkvsxeQL4Dk0XSOXSDf
QiWrWFDXJgZdx8kJib4L0bF8LlgHe3sHHg8UIpySKpvwilzFTUD7WNTAqv9cIwhxjmyrUbowCgt8
xw2K58rp6E1fhvUQjQWfz3kQYPQ/tDNmC9jy73NKnEeXLoHOwrzD5BQ2/QPGOWoxe2BvV7DV61DK
6G68aNRhe9PUy83MaXe/VH4JNBhTUuLBvGbpywszINdP2At2Pll9UA7L7eRsG7hLQHk9H3dhpUpU
wB2tAOErklWhX83RiKyUuLF9c9LhOGWzXj9LDd6wCzAG3UIfHjjk2XfbJr9JO6+gmBXw764Gf+cs
0MbXSzjHICOYdMI8bwch7hT32F/P1aww9t2cF4O3SWt0Ki4So143FN2fOlCH4hJCYOgJ8yYj/obE
VShVojHUfA/XSoy2HYUQYbew3W5QwZgpiGBvpnlpAKro/Ej8lf5Y89a5gTT2WuuOfHm1i3GPU1u5
GN+HbirqrdiN0+xdXVmmOxtW8w0PhAdMp2GhityuahPuuyRC50kTHTTdeQ06/jKUmG9DmTPuAX+L
PUxExzvebutBOKJEr7Y1KIaEeewKhMOOcsbEaCsL+x5QMWUC/PTYhu0St+hO42BC8oVPBVTno3T2
zjz0kRsIgi3WLQCC2e4H6abHEDn1UNGTLiuA1j9JZcNokEB0IyyEOYbmQFO9UT542Ggz18M0PdqC
gpQ3APAGpKy4VVdcWphh+XfYusc+g4fpZ42eWNoEdniF2bGxKfGh562CwDeqp4JJmqKS8r3DCuiO
f/bdym47yV073bg1W53Pq3Jsl5mKzwPBrDVf5UMXmDW/UKQnob+HqFbOhxnrvVEJZoLWRRJsBwgq
2VoQLAGcShYsTQS9dwvz58CX9VvYo7z8CgPY2aajH2qsfIVncYnCEsyFEtjEbgwmABgo2pEAekYj
s5YXnIPGSzeNeFYGSkaONTgadWDIKVzh8/fMKJCko12dFRX+MLd+ubdDW1T33GGy+oH0dOgQXd6O
SNsymEyp7+ialKYRsWM34w4v4V86m2EgU1RIGL08g2qh+C4HnWQ7eJDhB6cCXhMVNn+taX3Jgzys
njbXsv49KCbZvDMxd6qMiMBT9qNlM21QxS9IcMnEPHIvWc3mUiRYeEgqWQbbdxX4A3Ot9jwU/rhv
q6qvYVUIKLKKuxKLehcjG1pv+xmdTHNfbPmy7jrhLi14AV6Rn0ZZ9MUXeOqO7PsCOmvvAJxWXf7Q
6hI8sKhtVcjQghVL4Fyb7Tr43mAKsE57lFLWgGrkwqn71mUrZmhAmt2122tEAPRA8VQ+fXW81dQX
3Kv1sN8QDmDBXO8xjPSBroo30VP44Dath/u5QW6DjKnvt+7L4OgG8z9L7OTAFKFb62/AsAZsBkg2
gpv9EMCZfe+xYTAHgo28fxbriHTco3IZGk6tpr494AogzCUhlbPSDqqkrhveYGCnm+Oao8gsIwe9
0vCJqrYJzn5HnO0FzqFkvHjdalSKGwOXNQZbFHd/KPBFm3QMrVdSwWFgOXJ3rdhzNxKsTFEtfUXe
XbGN5TOexG5+hHjsmiouc+6PRw+WHGAfcMR4AZUOrQi+ODO2rq8wDmbNE3xVLMHGOnZ6egldQNPg
rwDzTJ0Ad/Ud6eA0fO/TUvdNhAI/twAJ3NaoC1rawTl18KeyN5sUyp6DtVcDvPHCqTf62rIi9Ycq
d5Iv3pa3Om1zt26xwM+Od8cwoOmCCDNPGpxgrWP7bKHwos+KDlGzWJ/7mk+XgfudryLUuZuDwkTl
dXmotOH2+zwD10V9HuiVPDladtO+YEsAijLmbXzLkD8v871lbQAYFAP3jTzDalG04J34rD52BV1n
zIQnszyL0FVNHzuCu7I9NHpBtVjWVphjXtKARnTzYRlSoPPo7zGe6QGGDmGTU0z5fAwnBgCLddV6
qYY2TPs3anIXsVxw6UC6y3QBt3GW+UGp1k9OY2E8EhXE0G7KAEbNwC+6jZP6a1FoVYFHO0s8m5XN
pbxFXa0XC6IJ5ahxWA38LwBFrBOWp2LcJJ5VHwgLWk6QKboepJeir+BNBehpCm+VEADVD6DR9RgW
bLQKRp3IWUyujTBsD6cqXQI2hU9wM2kaoBIjm+qX3gGT6Q5YyjjcV2OVh+8AjcX86Ncl9Z8Lggfk
qbdTTR5CFw0+nucCpmSvcGjP1xUczUYD4oJBxhrSxPW5CU9LP6/yXBd1yM+EbeVw7/YT/DNVtxZL
qpRWA8byrpu7cd32kz7ZMrTVJfBAP7nP/X5ZP9mpLyrMfzXDiHtqQkyUtYE7QeO7wfy0KYjD4iuB
2z8XBdvct5Bc9Sp7QPV1gAF/bkeQOpQDVC70pn4/0NJnmYdg3uVV6IVVGE2JnJ2GvJ5B+uip9pf5
AKqKFFiEuevnkUHyEwF0iqH0GI+9lms8KjTAAPA28MmOIF6w6WIRutXK2xZSk/qs/XEKX4YR4EvE
1sZ26TAZs6TwKG3btK2tewYfwn2oVAGSjBhB/EpK4qxfG8eAb7QuQN/TdkHHlDubfKSYuCMgzDaY
FYvywZFYa4DAet6CCU5L0AyCO9ierhjJgQEus/CMnVi9W3CfD9FkIGA8Agmj6mS9ELCNmQfaAVLN
PZNwu4BcuHq9A0BcSd/HFgFw7G70gHneCMD+4q5vgE/MMdMIjJC3aKCCsTnDWZJbRIf1rt3cGAFj
3Hn2Frm+9gr3GY8LA57djYM5A7g026y6BPyoJY+coEQ/5V3vUxXPiNk6h12xob9QaOwRNFy5oKBw
RC/EMJSpPbQWLX+blZDuPaBOVmQKhK5PQsGI41YCVO7Q34p+ScDeaMH1Gy1KRWRFeZ5BvAj4PXXU
bLIhd7lkfL20bWvYoS22Es0qxnbAfrWFCIxZscxPktD+K5IzuzshBY4JXU2w3FRb0IZ7Ch1feQNW
aVDHc4vD2W0UO/quroLBP9ccnydCi6z5Q9ESx0Z5s2l3z7DDYD5WavQzUi3L595hubrUQ04+jQrN
Ziwr7QxR5eWTd0vQWKnzMBasvetcGlQ7uFaMoGI04Crc5KKgeTzqsuvfaiSSAEheYey174ayhvp6
GNADYdbcq11gpM/vnBXk0tgfggXMJsyWuj7pfCS1xKbxG1jLoIDHIlz7/JH1gfsFI/6mAjzT8zxS
Sz3Bhc6BDCiaWknKZPSHHB0G3+wjC7uhi7eAbnWcA/XjkcVd6h6syP1PVcBg+FYwB5CnA2WAk/lY
zOHbOpD5cxtoIE5FD7JREHFti7qOdFP53m7q1m55rOHzKSN0njC7Z9g3nayAUD6499uwcHYoUPG8
lmuVz+lW0vJ129a1T4Fq527kw1zB3bfK9Nt3LFtVHnOGT5yOpgBKANNe4qWyRij3Je80vu/YofnC
rdF1mvt4bpTbgBoB2rELKiSmkeAqFnraYhezGJFi21iDBIEa0w+eD4ZdcNVqNB5VVbwxRZDhAe6g
HOKK+7UXL+Ns2xjLWw5ApAHqF6PBHqujFf4U/FiXwTtNvAiwr7QlJiagYlt+H85YDZOBLV6RhBjH
zCd/5atMdAe4Ke1syU4MCVAYrdbdht1x0Neam7q8Ay/Gq4cwVu3WLDhgIPiHgCi+RgH6Kf2Ejcer
kmLkit32I3hIsUJVhHl3gz9wQZjR9GnT6KTixmsWufc7x30NVae/YC+gJGMKXM0YJuFTnVIj+9O0
gvebdMZZVYzRjbgFga5xooVs1fvUB10T1UVvxR0esvIN8X9oewKuYd8bG0xQ0Bc1IZKIChEgbaCb
tQsaHRAf94E2sCgAMOsP4NyS0UU4r1rg+HaePG5dKBOw/KVsy+drvW4IS8pS6K/YcaoqA4LMQKzj
jvdWrAhsBCV00bzaTQZQfAyDL6FOI9JdYHa0QNqQSDk5XtosyzYiPcOOJ7jrzN2BSMe+ji1DGWDt
gF4MLfhW3GKNV/LYkQJb20K8JkjAUqgmFFYY0ON+Cdr11gFXMIwbpwZPDvnC80WgZeJNMhbVuH0t
gprdw/28eOdyBdAWDRDyNTGBgMt8mzArDa++kojpW5G4Bn3oNIOxhgggOT7NtXD5MQfwjnHZ1jjx
WOlgBhMmpPwR2k+MIDtqixZhjkO49esXZ8W+FDmiy7WNJC91fl57PfQv6wB9aIhqmYolJQ3Q5BVN
K6a+mHcbQN1V5GMzxsie5SiE2whc8gm6zMWdukGk7cp48UX7k4UOa1oQB4zAono2CtiKBOEtR9Rj
MDskGWlRzzb5V5jiC4yug3AHhryKsUVsIMN6AfgrEtndgxmeWoqYIN9O072xjps2RYmRtXb8FCk5
4Nej1AEfyenvFtt/ddfQZBjMTA9uzcUJuO78Zck9cacWl9SRu81AcWq3TmXPSTYMnt2DCNTebwou
ubMG990NiBtVjvDjKrQAdQ3GHOCqOecJBJV7Pho/djTIMmXVYGzf9RNFCkd/xW87tgcY1b9Ahd4/
znMzJ4WcgtOAyoZGCqwJIL0AP9SyLsDCy/EF9KoJKUKLRp4gb/Z07vNntkmZhS5pQQdmNprRtURm
9IF2dKw4bgGKDSL77kW5YvgknXqNBiZJj/laZ0HXpcBJO1rHaiZOvIbA1QK/4LHO6xGc6PWyQVQT
oSXekhyA3x1DMMfTADYnPB/LfP+v4xaqPm+p2oPCxpCELHNJo2EcfLA7RYWV5c9lLr8KTP6Z8OSD
PIyj8G66VqvUZHIPVd9eZN6Lm3o8Zqm3Q5EesQiCzF2dzHF+8k7hHrK+lH3vYyxJMN7+i+P4iWDq
o2+0r+i8Yiai0lx+dsMx6orTDB7fn3/InwkYvQ86sg7pHiIvgyAjWBhTDsIpIkK7EhxPhBtHBYZy
n8B1JYeQDFOKMq+O+hZa4wWWlV0UgI68NzUoX+ig/vqYrqLFf3biPwjQkBOBBHULJaBYRk9nyoSs
uOuwowN39dBzRQCkN38Pa3j4Cc9GBlMMSkMhYgyBu+kvzszPVE70jyo4uW5mLZ0xyNBTIju6LFB1
BTnI3iig2B7MUh4e/vwa/OwCf5CsjYO2mlHKsw2gXvAIG82qSUgDmsK+LjuMT//8bX6ijPM+aNQx
ZB9Es3h+hoGCB6YQadMBk83/5Yf4IEDtR3/WcKT0szlowFgggAJkEwX9X4UM/OQkfbSoNoMcml7m
8C8CJhFBIXPIRXUDw9m/8ov7yen56FJtIP4E1ZH7WciGFBpQcKshq/6Lm+lnL/5hKclXzFZ9NPuZ
BFEgCscZK2QByPZ/dWU/mlN7dU/B28W58baGR4EBPKq37vHPX/wngvCP3tR8JM0C1T9umwKo7Ztu
y2txxi0sWDE1gPalnyAaB2Zl/P7mz9/yZ2fr+v3f6SyLUAIsQy5UBsDY/8SGUd9UBCPXP3/1X4/8
nywv5MOTHVSW8tlKljWhQFWgRXudXhL8925Rcr+wrhX4TstIy3dlXz1VG7BgV+fyeezKfHhEQVSk
o1Vv60wLUPhMsAEr+vXo/u37+u/yvbv7x3Ho//wPfP296+1YSox0//jlfz51Df79x/Vv/ut3PvzK
7r27+da864+/9Ie/wev+9r7JN/PtD1+krSmNvZ/eR/vwridlfn19HOH1N/9/f/gv77++ypPt3//+
y3cM0c311ST4xr/89qPD299/uZ7/f/v9y//2s+vx//2X/9PKCQ3Rt49/8f5Nm7//glCYvwkP+hqX
EPwv9FxctOX9Hz+if2NQi4Lf76Fz8vyrNVzboR/CW4Z/8wXIFALaccTNExdLq+6m335EmBCoAz2w
Uf3Q++X/Hdofrs1/X6t/aafmDuoco//+C17pD1tVeH1f4YU+DTzhkiD86F9DHLfRE5cswcCBgu0O
AVxKwtdQZv3wuVpPbb7Dtoa9m0faGHDWQD+Ht1nz6KZg2NAyseBNeiZrmiOYjjCa+7EOYB2IO053
IGt1BaiycUFuGno/hgfhvjCW2T7GyNIxcT2A3eMf53Xna/AZlzUuPbhKxXxXgFqhHvvxYFOEpQBP
Cmgi0Aqn+c4/dejHo+pzU+/r9ds47Ur4qPvHsk/tPozLHw3GFEl4hLi28aMJ39nr++pSxQjEEDAZ
CmNz3hJkUe2avYcfjN/Lb2NiY4yUs+modhUCSOL2MDw4nwPoTPF9u1si5OaitsMg9E3gr+ASuHyr
9yqRqROX8ZSs92vMPucH+2WLmyd1guIitU9DUj91Z1Qnd9P3vIRO9QbWOiNJF4MkqR2IEh2LnFgV
McRi9N5dTuHbZqLFy0qBlPhbhPMNz7aKMIh7DXeYdqVhEhZRjVFhMnxxvFvQ4j8jKQ4NhZ/mYO2w
A7x+S5rN7pmMe7CkrfwSxhN0RHu5B1ICYIYmMGz0+dERuyZd9wZyzcMIyoONc7ODxGP5Tn/MN/OP
CXTCEcODiD8uSX8D+iE0D2GyZGuqn3oI62Gc9yifAbLdVxlrY/DBfZu6iUoFaOapgbIOo2FEAOuT
877F5husnViJoLGLaI8gxE76u8aQLO52QpxI/aOGXMFBjcgjFqsEA+YYDQt9sM/T/RCLByzdGL/q
Q5hZcu4I5sE/NpzycrywYme8ey9BICa4hmRfqJveRS/M0rA6LzIB2/SpAwa142WyIeoHwhC0x8B4
9rx93ooYkzGYvIfQEFxHXSgc7+hXAoApLbwnFOlAFhZ4LWH+BC45E7vCZCodQRgOzxvqaR0r0M93
Vf9g+aEq92UydBiQxPS9zEDF23VZtbcJZCuYFHwub8XOHprbLaZxf09egOYvczzet+/s7By6W6Cg
NKmT8tEThzGu7vWTwRBszazK/K8g69N7fe7Oc/U4MvgtJvUZMdrNEyiaMZ7WhN6NQULS7nZ9CR95
Zp5BMnYxxE+qmzCR54HG/K6DMjE85N9JWqSiApUwvpID3gf4NwJNuyENGG8QiNxpcVodPEy/Wxh/
W31+v9r80RLxH2sNdT0fwHwAs+iPdtTDoqwAIEWT6nC9Hc1+yVg27qrdn7/NrwXhf++Pv70P8ULu
cuEx9HN/3IatHiDG8arrmuY8ah7xuLnvLu2p3vk3zguIz0MZLQlYCUl5Wz3TO+AT/C8qgA9tyW/H
AOoLC1kIGO+j7430wThZlxKc1DMAHDxpZWxSEn+BVC1K2viv7KF+3fv/x2fmOKuwZOdEfEzHlCFy
QzGVwWc+1h5EklERV4mTQga/nsLvNPb2f3WaCfag33U5v33E373lh2rHRxe+IeKK4XJu/CHItj1L
0ADPsPqJNwhC//odxa82LR8/JgePKrzuplz8etp/V2H5DAYFfgWmLtsBU222GNrxGsvqdpHdsT14
6dh+4bstETopH8DRBesig2U3Rhd4grflsclTCGt7SBXTdQdn98TbXfevG4hU3kEzeFIPmCgdzWXe
uScnAZXuOCeek+p2tybXqwjp7uOCxx1TH8xN7tDkFTlG6fuSn0T5lcpnRz0o+7lZ3mA1WaxPZm2w
7zzM86f/y9x5LDeOblv6iXAC3kxh6UmR8hOEpEzBkfD+6e+HrI4+maqKUt9Zj6qiMksigd/svfYy
gFKF7GHclaYe+PbztZ+c2UUj99SAo91sLsih4HAvfnbFj7F+lsRHuGw2cvs5DUxyimsnhNw9O5FT
XI+y5TP1TtxQDTS3dzX8p2j2dRfGqBZt09yJw4zB+W3TJUiLiwazAQ6q4kVKX4HpnP52bIadpvIR
csYZG66QxrSphjM/Rb/jTrUP0WquuBYH/K2jPVy1sbnPREg5tUPusyVsdH2bGit0RB75XRaeTgmC
63dm57ZpIFpVVahEFRjOSbQuo9rgaFA5et/ZE7HtYQwBoQUikxq3H5F2KAxH78wKvQdlhsfsobjt
BU43P1KArGBEQLuSQZckm9h0mGNOEQZF7/SPrTP+vMV2/Qp+h0nEZuaE++xgmMVnOHDWi+71bgc3
r15dm5WI8SdE22BsN0N+gJwU18/tsMEb1ACv2qJU8XvhrVeIjgRYWyUy1KvO5h6yx2aTVU6ZO6L6
+iMcd2VxjoStyrAY0wx/POoB58xA/CoUXnd00TBnXuqq2VOIrUi7aVoKiLnZmOVT53Tl4+Q1Z6vc
Z2LQuvnNsT5omaXO0SS7xcDXhcH3ULv1uguEs/yiO6l/WyUrGF/VNt73fnYQVtW2hn6Q+9efppOu
k/Pts3izFDeW7bjZDN646zjhKH2qm70gYB66wu5Jc0d/7m19o3qVAzG7Ya9ofhOYL+U9Gtn5wq8u
7PleusR3nb0UTyWkoodb9y6OD1drM1urUtkZXSB6AwpEGyjJK9fts/GB1wGWHygYbc0Mhm3hTQ6E
JUY5LM5o1X5IPs1vjWDxXPN4tGYdPkyOEgXy4Ao2BkAy5aWDZll2Be08u8m0YoOpztwfmBzmpS3E
nnxz0/hcDTvwS6S88mpBiN2r4UiCB/STfyTYHHhQIqEuxrlbB83qulYyKFe8Rbw0QnLdztMe8iv+
pbK4xy1lwAJjVWZu8YImwens9rlRHq54mziUpDCi5fP8MlVe4Quu6UjxWd9fH0KWUO+yc50GLkn6
psi7SvBGNOJud/N6TJBFF1IyRXDkgk/j9zAdr8Ia4xLeDUNz7Ufn9KLkhtlq6h/U3m2fxdfqas+S
vbwCjpX6XqqOkeh18h7eCOmZhMHavT/BOvcaYLxyq5RHU3jS06cRCX5s36IXLHtU2FfGDsov5J4k
9kcUOU4du0a1ZkubzgApW3ypHxNGSVQMV64geJEQPAvoWDsYxACi1SfU7VzYTOJap3DP7ew9ZxwR
uSHFYqK58332Vn0m5/HeEFl8zCvhgrvWh5LY6f3tUP6A6kBNl8YvzKeK3tX5WgVMG2+kinrUfGgc
2ba8QVr1Ks3u052e47zhK5yyPBDDN3Inu4QeLJpMCnDpVS5J5fQf3efklYkLli5qdlHbUYvYyNGF
XbocAQi+FsWNLu6HfMvcLl/mK+Fblup2xtmF8gaRT/6jfh5vL0P/Zhgrs4aA6fWKPSFh7Y6UyUwD
PMmXPaR0zZ3K1WmsBt1lNcPqPmQeBBf9Beds3vjCjmic8BNaViweRLj6GKVV7JnuwAHv1FvrAQ/F
XvUVw877A+LMG9SlKEjvK9R0Qbtr2DM6a15dJRguKo4QefApZ26UwZZfM64cp5RZX8a2zxxx06xq
H/xe8dvTFTlYFAzZBqOADszEUR/V2wXqQTgfGfY1d7x4QgIcxAQ15HLd1d+uiVfP2LXBgj3DWLhK
LueVfuMJHkJtrxP6pq5Mr4YXmRxvaDkF4awoBwXVlT9PJynzo2yTUerrw2vrQtDjvRzp9LLRJWSa
7oiRVTG4rpmseS1azkFpSC6J2+ytpER967AHmDZE3pA6sAiwLYIwSE3tq4Nr5UfFt3BcEF0mA4aw
TebNnB7RYOcv1/SMpcK1edZH3JgD8RVvDCV5TUdnfC2dUGHvowNuXTMw/OlnUkMPdm/XTcTxhIJ7
1yqumW0b7sUrWAnkElv0snhdOXGDq87iyF1VXL5aCnfwM62x4V/FEii/DfkTWrPrl5mDqDwXD3Ax
u/gock/iTfFj0mlo94Xg6SEDQUfcGq6leBZlzzb20kANJm/Am2KlP5LuHdMM28rOgkvsxS/xD/rg
eg3/g8eD4q9fkyzLFrr+KP34x3CI76uEtTavm7vrRXCmF+x2alQQXhJvwpfY1Ty58DOLwbBLs4f7
gJlS4J/b7F6A2EljvqoCVuyET4Nb6CckFWl2NJoLnNPqGuTmGePeUjyowmmu9mZxGuuVjJ0UXKgf
3Drdk8HVYH1EOIY4eQvRI7OHZF9ba64R7XpDdnOQpftGdwfPaFbDdGy0LdWDAp1+9uMevbEfWk+w
fW+XMVzjJTSipLEuVodocNM4EO2g9rJEMEhlL3AM9iY3z/TaM9csf6DEX3SoqyZnzbDtXOABTiId
58vITRgEXZnQsGchUwdCvIWI1axv8ksEh9VDO1wHt349kTdk2lxqJs8x81rZofRSs5XscH+6twDV
KaELzaI6pIlz0iHQLcoKr8q927xOhreUcdHVT5GXm7bO+A7mml2dNQYoArw84ALFH9eMHG8BHl6w
F/3BL9bzOcOeZrcQxil8KQHotOJH3Q3Xna+710eEL+nRfEEwEbvwQbfX1Ck9mjre5+BLTuuUh8FH
3ft6u+/cMPY6V/WTtRFoptOsZVvd0kQ616D28bxwBVdZZ1BZ7fYtu4+47c7m+rodPuqVajO9fKzf
2LZeIrtWbYuYb51p887K8uv4eBQGtTP8ECkcV7oPVdpBJH8euCA2w/PoEcvkCXtwGta5h/YoaFzR
b/zbevmDQXEmlwxWv5Lt5p4V4Ribwm2D8NKsy09aeA8693oyH4BaAt4o9h82S1JxeJLweZ8SJ2tW
1uQksKo3s3xvhBhNOHSvqUKrclLFUw24bNqq8pC1FIdIiTwL6EFxinRncdsa+EYgW+JTylieQL1F
FeCYuQ9iND1EG0EJIM/bdT9zJXG6lfCwYg+CrptLAXzzWNc4ITI7KhxjtouJzI1NBq/2rpE/EdbU
sPzs5mN8n+/kxoOaLVN69tmmtw6GkvnypVIOGUXoaN6l5Wa0/GEK1METEwdbaQXH5+uGAp7FU7S+
+BNarm30LlwYvVqjNChQHt/Rizk9UnrDtpjDrUzkTU78NPwEP8JKR1wnxnr0QhArHC1CR7X16g4j
Hwk8BuYeH6PZARpQD+MD0s4r+aVxtc246h1gM0nHBmgz6ath2CrotXAyj2xhWo3FT7PYD+X9PDw0
4R61oILkLt8guzF3EVNzAQZ/u73OH7H83r4XPzNnDlopSIx3GXxKBipLzkb3hoU+90XljhOkRnG0
0+5ByX9M+bEriX1j64tBnD4ZdAgC5HfuEG0TUhAw1CWk0XRn84KtxE6s9oIYkAW61rNXGUUxaMsE
QLSaYfhyLSCevHlduBnTTT0dIQ3bIhQOzXCN/Yypm9s6ut+d6n25yfzQbnbdkSvCpZOxTY7L8d06
mPfo+lBX56dovIR8Cda2Im3qR3X6tdOU0ld3dCY6VWJ/Ni8zfD9HGNxWtJPIyWjPxRNbmjf6CrsL
C4dmb3kpuMiW+dyz7rJkuB1eZyc/YA33C0GwO392VApqGuzUK3XbXIluugF9ewCY8hFMutdgjHhl
HsVpDA/0hMXWzjiYp2Gwta204ohylXNJvLgnHRZOvDtq/rUI+utGcwbRlcHrRzf3yj3iQJgSAEKS
Zus2O4M0PJIY3OsZd248RzTRYzO4wyVZLzZvgKYedkapJyOB41Q/qbjwgPukm9Axdvlr8aSkuG+s
qvl9jtZTdicL23rcpJpdBiViOINbrHVmfuKN7nh9e8KFrkvPYWhn7oIr2nzFTw4Fe1olszvIuOZR
NHty/Bav9DoYey+htDDupOwQFXeKep8Zso0201HoprOb0w0WfeJ7Ji7mTjR1uelacJrrHHz07qq8
TONTp3riR//IiVSDfeGGdPMiaggFM5ZthlIz1bclkem1PwOAmevOCHrD7T9NY50350raqW3QWvg1
XOLskvOz45jLapxhm3B8UOShERax21D0rcalJ1CGOTlnJZvQH55SC8axAzrA1SttgbGxGxgcOf/Z
SA9R/dTGn3HzFgs9f4vu9j7Uz5mGovmdCRl1xVNc+xaX3JImGVAM3n7enGqEOsV6NeBlSSAKDpdW
zxNOXlS03aGDXUmprInMymF1SAhp/dGRn2FBysNl0FdV9CbVWBlY26TddEB917cWCZy4ygJaoM3k
t4/4dvTbymVhr3FG6Tfhx2AghnuXzuXT4F+5we1mgN++quB61xCKDzhICY8gzAgPYLbd0i3Aeozm
aoq8m7AWKh8K91zgOrUyQs8cgtqzYie0ghT8HWuXNqjl41hejOSuRE+vEpvqJtbPprifzGOo/Cgx
veC0G2Cm69luZjObDgDsHHQubCLWkXnoFBeruQW+hXExUd17WfR+E0FvZ3FTR/I2YxurcGaswptL
j8t7uc6Ns36UnNSWO9vitDTtYQeyHr/NjgaHIXG1AEY4XP0tFRbMX4eIQmnD3YzF0rKiXWBakVIO
RZOTjwn9sepMOFLObVCyv7Ha85MfSI+4zxHR+JbTe8Ym4V9dg38FlafJgs69EZyPiVtxBg6/AozL
2D87ymc9vXLz3RwMrJRd1gXFPZzBnYxUQdroQlC3kd2hHBxR1jqxMwTYRKXAO7ZobZjAcPVYuXs9
sk2gw97s5VG1lIWcqAseMmx5+iZLozed0dNXgCWe+Q7brvc61DjszvShoRO5VwIJ/BkrbIgFb4wX
enfkOq5O8ipyrXsiXd650BzhJ4eWvTx+1DonoduNOJXZoS3SboW2njsYWvowR89g82S0IDq0HnB5
c66mhw3TFWjRXBvO9U3ywqfS62nEEXSTkPZ6BUGZfSVbReUxiVAJpg5fLqL+w9IP3SMdvROdALXl
+34zPc9ee4b1TjxGoHCf0VQCnYP2zA5n3p0oOaGnJBy/vL7hA+X3N4jxn8P5v6DM32HF5c9/gxUF
JRpMBRIQ4A1ZQDt5g/icMUTB+6EBXZExeGd5qEkxzFT9eYNuLTDA6Zun23dArvbn7Pj/fBRLlRnJ
mfDHvtrYz4pOxEoOwgl6OTl0dOwR4AVcbipP87s9ShKWvzmAlwBrVUFPZtvEQChy8lfkRA6cK1rI
4RGAdBv5nYMiOToCbYCHdp55kPmPdSAF3a7z0wOsX49Lm5/Npvnuq+gLzv43sPa/X0X7Qq2I5wqj
oo6vklOhbuS7co2hGYMnWi2PKnE9b2cfdMeNfdUNj8soIPRjH34VdxetvC2ulyVLN/sLrxhP2jpa
955GQRDyX5eph3wEqeD2aJ32gTXOXtDfh5Wxq3k9HQ3Ytzj7P40w9N++0pfRQnkV2qs5/MKfF2C5
XynB/8sI4x/HBwYzY6bCCkRu88uCRCjTdGNaLyMMCk2+ols5tDYu8k6Pc6A7TvSe32yCf1p5v//O
L6bfqhhXvbhg6+ImWaGhQ6I2qHaxoZPtTwW3DBEzj0zhOAjpF5zEx4UjxmJncQzh83wXlq39SWD6
aycYsiYRD6jhPfY12MZEcWlGyQTWv68+gQNrxVF8vDBpoJ4o41n1cbaKH3OOJ0Jgn8y1KnGyYgK0
HNm1owKOftJ0RPfpm7Cv1jefwuAZnbGFMNZWuDnWjcFMwBYD4yPdqSvB1cFJoM7aDM5etXuVzAWI
8jQMT4zSvtsdzPH/YXswGGL+r1iaJX2NpwoL+GeFOas4qvm49s20Hh/jS/8hc9YpHrYeHWKR4zJf
iL3wUdlivePWW8YYa2U72oBaqd2/3wyHamhyrXfx6l2lc5hSuhNNgZCYVlS+rwbbOAMLDM+y4lSI
BmqblBLm7ihzqLnzbf5Gn7ZY7Z9g766yO2NV7W80qVz02jlkCvwgvQ/BuJpX4y7bQP+9aPJqPtz2
tzsIrwK9BLJAONwutz+t8Ck9UF5pd1SyEz4ea2ptLoV0mbS4qUdLsxZXxW72mBOvcQ6mWD6EDUDs
dU3FNVA+10EfbfLSj1Cx8wSc0oWRjis5AwNP2fDnTs9vuwgBAPBBCMIjN+eAbSwuKFz9UWxP8Foc
npgjHvCae0j8zLfc4U57uRl2uRf28Wr5HLAM8ttRZP5ffiRwUoPoQmj9/PLve0r5pyPwt3f8aw38
drGEyRV+bsI7JmHsEQM+Dw7ympGwLbi4On9y2bgN0NrgobFzeGvyS/w4QmeIwBJipjHc1bvrw7dr
7x+3uibruqaoimaJX44XjL2jpsVsDdDnKrtMCQJzWVyPWKdS3oz72Pv2dPkVfPf1NjB++51fjhcj
lKAjd5LqxuyxR91DSOjH63o3bIwTzqIYWl4G/Arc6bNd1x9LlxGhEpDsBciu0dk4A5qOc4EUwBsg
NRjuAg8teN0y6byemOR7ALHh/XCaToPklo/wPJn1ZnfTvr9PP7JXgDYaRvPSPtLlG96NID4nPAIn
AMcBPPmU0Zrd+PpOPbF5bvvsTj1Fm1FZK4U7buWTxRDn1BxKv3Kyn/RwAO8Bkxmn86N7cm0UKcjP
OXo3NtAQDN7sVnfjFmJG6io7oEcoDR1FuLafXho/vOg7/WVeG9sFwkSKsu3eFj5G4+Okdd0ipxF9
049O8MOrKOg3NP0ATTo+CBvlvefCw9zvrn2iXJ8Pk79gUGsNsGepBgFs9tyKbr/Sl3Ycq+9zGQg7
0F3dS9x+nweYV35mjxlGFBzkELzZSfCCx1O3VZNfK67wSS0/haEn+OWBTBj2hRg6wgbk0tU5eQ8h
PGHsgJ0aQfiAqMWOpICq2gf37Xatp/sag0dbf552QOjvLXD3aeFDWJuan4AAPDtiVx3kQeHdHpWj
tRrAtcD79sVj9Bjur/e4pdjWCbxga63jnRqom+hT4/zy8MYungomy8nRcGEdHfIduxcP8KWEBcne
fzvlXkh1X5etqWkGpqGaydX/ZavMaMWqijwylymGq7LIIog4VM4Ro3wsH9zyu6Qc5Vfszr/9yi87
RZQtfBwGfmVfP+eak12x3PeNcHNVHavnnBhX5g9QF1SbkxJY0yXMf9bZA6agiEldyZfcZJMigsGY
Xrzn+XJnJm/hCHmqvDcqV9/Qcj20WyV2Zc1G+YfWdShcubWZja9nBZdOuiXYwnb7InT24LX34w/5
UXmeaEmSPdAOZPjrYF839MeRrQYiHYsfXyzn+ng91itmQOzDDrx3sRDdigPDjGRLM70sDi9JHEBm
OFYAzN70lrxjyKHozAmEnf7aAiVjG490LVBfzf3yvJmKufx0ZSc+FmdGgCPFx7Pkc+NdJbRTdgwo
tb1t2K0MPVYKvg+zjXF9O9E6cIVNkw/nBYtbZPrMyqDyQ56SDzhZlqHDDcg+E2D+eHggFaf6EHMi
gN/VdvmOc/HDUPCssQjcqObKmo/Z/soRkj7Rl/TYZQ52y+6h+ZkDwXIGA8TjIKpPgoa5ja2teF/r
20GQ7fwePtsLzKZkdorDctDDBgmSXf40DQ47GFerXGQ24xH3dC0BwVYt/mCzq3Zr6Fo5zKwdx0r3
sQQNfSaG131UH9T/BaAi51QubA2H1gQKH+7iYKsI5qEMWYCpzDDWnITF81RDYuC61+3r6NLSijLA
DcK86yvsKSgFwLrap2zjdfTaj/ZBx88029EQL0QZ8UezFw63Z0YvDM4HlwEE2bhFYhv0fU85lMHY
kT8kB3xKe2NmojNazN6jg7rBSWKzjE7jn20GkBVIqOwY/TMkiu8Z7vV8Iub866U6ENzbTvZb53o3
rKKn8bEPNDzJRVfkYj+KPlQd3zxLjNqqcVcMPGwM27DXW8HXOlUHdF995JZgXZibcso/WD+WgkI5
gmQ06bGPVmq5mU3vZvkjbkx+azpqZ5tHsDovOobfsJx+5f38bfvqsHAwf8BbzPzSIxSiJBsDile3
Yjgu0MBszc/5WfHVh4QyaVzfNuZaCqQVFmHO4C+megQ34N5Br+8jXqE8sfhgxltxoXuH2ECV5bap
+4tD8E158vcSW8eQGoaprGoiGrjl8PutPGnr0rphhUYd8GEG4cbyw83SjhE6FWAZFoATVcGZge7n
4HYAHMXHgg0MALAMLvZIRVYmcJrFcLp248BYk0Dx7x9Q+u4DLoXMbx8QN7gxxfFWcTUMFG0FYme4
aYLQrdkhLGcem+IBHb1/WyH9ndykm7ouS5z6oqxKX7Nirpj1qmXEkzEu0VnzpZXp9hv1WaEZFdzv
loz8J0d9aXX++G3Kl075ZiYidvP8tt5v1+JGP2trjRbFGV18mDGPXIobwbPeLLa6P76NXPQo82l8
Auqopc/97hP9iqX+cxEvn2jhBLMy8Eb8cgcRVDFlkQG5a75YF+1DqNz0xORy+GTsDIG2x13NFT7w
H/dhEbRr6nVvXNe+HjDpB6eQfOVCkXFGl1XeV+eFyhK9liuIso+dT91hbZgmwC6dDziMCRAWhbto
d5ueFsaaAL2ohD+7wHQhbT70TMDehel4L3lLnTBftAsLbwOaJC6DsUvomN6/Lzzt74U73EEcuwzo
dAou/F+u/SzOsbsquYMT+MrQgVXRE1aM0tc5foG29lQEiWcctJW2qw7L4qjc9pFk70/LG4L8GPsc
jEqgeeYR/0+KamvPaG7D3A4vN3ui2TQPKHsHZz+e0nXxNKyq72KqfmXkfnmDsB+Xc0jUVB0bkD+3
DrbGhH7o4V8QQuUZP5LPFkqQcho/wnO8LtfzuvWhcwfjbiE5t8dxWwV00L9GVU86ZVxrw7B1it3t
AbNWnC7PEjsPzjGV3FO2z7zYp9q9Y0qXYeLhU5oRNL67+Ymrng3QR4w0f4L/nqPLbfvvb0eR/947
mybkedikOKdrsvLl4NLx56sivWIevem8eTfk3nVnImIOCJJY1eCG1BHAJBTh3bk0V+muXMMCRQPm
h+smMACeYFj4zWt9361IPqRLvW8eNAhDS9UZBtOheyN1L1+DuHnqa+TDN9qY+97F/RVc01aeBVqG
+CRvpB1RRksbZ20HY3sFG72HubNXnkESIpD+MKiCJCgvtcvMCznezcvOy26+nSNXYXYu3y29n061
lK478biQEb1sE8vQYRwzUMH4ZhhvTu/oa/ji8IR4g25Zeeb65tUUe/mpP4XiGtcVl+oIFkhgYg4b
uvGL+mli+8Qnixcc2bk9ZmfqAu/XUcLUaQGv5tXyPpfepFwZd7M3P1D6RCeckjCr3kSBsZC4y6fw
QqKR6CMAB95+NYI28sPOgVoR5LUt+/VmvFPpJEzZzgKKjI+lg6w4B0rO6JmNXF1mYBgPVqjT7ZQ9
YS7ttvYGV3pMmHgrjhVE5Ir5wnIvNk76jDSZTQOjwC7PnYtnnIVno6855WveuQvRQoLP+G48TL6z
4AXKG25HuWOsZajZgguTaYv7q4fuJnNDT12F5zEYN1YANWtd3avbogVXnFzThzLIbDNeLTzQ6d30
oIWljrqLUcA/jJvuIfaVQ3ihSrhSaNnmM6eSGXvLtNz0r685Rx0jBOiuHgLOdkuJ5ianmxkwQUgc
aW+Q5MJ1cej3govc+AbPCOcsd1oZv0C96WnB0f8vQvm/0t/sk48aEf1n+1Vd84cg51j+zC9t/fNn
u38rv/7N/w91ONQnvx0Ti87nDyHOffyWXN/yH78LcX79L38pcTgF//OrGhM5NAxgD9Q2fwlxLOM/
iqpxUELUXo5K8786HFn8D7pRUuJFA9Kxpmj/1eHw0yRRhHBtwGg3NN1U/1dCnD/bTIPOcrlnVNmU
RAUxDj/tj0JHLLvSmkehXcXClQSwhBSzuZ9EJ8SI9RCpPTb+1XnJDTlqxL1sDEkhTGCJ/MrwQHmc
M2EfZeWmyErxdWxNb+bg9LEjideDIDDO0ZpkJXb9Q5skEmJrVdyZExFwi1vojGEA89puoNyzqteM
SAqjv8cWjuLbrFURwsaIQpgWEVufcZ/KZQEBjBi4WG6OM85D6linlwzttp9kaoQT5/BN0uqvYuu/
V9nycBRFXEjfqmRwpRlL+fRbFahlZdyTvtWuiiFNdp3e4SOC12srguuSVkiFJFGc4YZ2SoQ8aOW5
CLpIas64yoa2pg6LrVp7C2rsntE80DHHBskP2tCa/l/fM11qYHMwo33d1Neg6VU4Pzn2B1NEn4Ft
/3DJSZhyp1//1hTfZW5LfxaALC6qTJEqQwIhA+5Xv7x+o+g7o8eDI9Bw98VFoS93ShqvyjJEPS4m
T9Dhy5f5ivYJfaFDqF6PkjfGXQOnBVeYlWivmbc6EHpTQUyky9vEij5/203/oN7421sAhldkUzQV
jZVPZbzkn/72FjLLmuS8irnasfrAfuQGWRIjimMR4ZvLZERZV217JJvqtq/4Mk4oQ5mdbu0b0ZOW
X2sMa4XF8aRa/qo1xSdTr0gsw8Kyqc3ex+L06qWZGEL96bG11fLp1I5itS4sazzhmWiPAk0cHlpM
rrDSuPv3r/erxv59kfH1sJtWTY4BrFB5HX9+vTLDz2uSRUgYKS2cK6aNErQ3qXDrOrleEMkB/xnR
Yowh1Oc8H5WDmM/aHmNm0cmlWIMYly5mb/TX7QhXMJVuW1y3kbQiNj3ILSsWhWt2Fq6NPxZ6tpWo
a9ZGD+cwU61oP/UQGgRiCDJ/bAvG/HIGlSUJ1W/60y8poKw1XVYsBSmiBPLLWOJLfxpVOGcV5KYE
JiHJJd1FVynxBcOp5NIV0uxG00AAJ3qtCLM3cl+ezSZMfnSzcezk6vY0i2Xo1WYZQbwOlS1mMMIm
Rm36zcf8ZQ/wx/vQZU1G0IEJiU7Q2dctIVk509GywqcikgavlCYNR1p4JVchq0iG4wzQsVWx2/iq
stYIXHiN22iFTSLNgtCPsIAYccdJsvlri+ekTgZVCWvVwAGnmq5YI0XNXacR1HAb5gstIHwLsgj8
X+cAzmbyNz2F/PWMN7hKdBGlJb4eioWT7Z8rTK6sJGxHMiW7ps13Gj1fUJG26nSzfvuYtyMyPI7z
qDkSIkDlVEEmx8lh3JtzfMFbc9oSsAApAUP7uxb7pdVsRTpUkXlT1mbtVWOtXYwyqdbfbIw/W6Fl
vXAD6pIsiuhO8Tn+sl4GjXTSDqv1II+K/CAoDfNbckxCJlsueSDdRjC7+iHWB9zurvNdIeuP9ZjD
9dPydyIY6BwtIdzFHdz2YsJGpBDhNEANVzVh2BfqEG+rXPVjnbcRGzp2yTdYG9agP8pTffu49gRj
YYojCZ30IFVz4YWV9M1a+wIzLF+RC1xnLzBnpDL4esFMyW0uZ1xVAuXXtVc5FWkRD9ZtLw+TdOb/
arwpy/NTNTX5GiPByWmxcE6nyLzjlq6QyJrDPr9KD6PyHQKyNJp/bgOWv4z7ISANZYr45VjKC2NW
B0WE41qn6DtvBFNFQ9vQIlA545qibHO9XCuCygxloj7WlfJ5rI0Cvc01hKeRVJ5oT9ZYfjfa+vtq
1gyDqSxPi39axoKg/HYdRKizpK5NW0BBks4IYiEsZMw1W6CBzzBDCctiN8HuC+1ClqZVgfIZyZQt
FwZ5VsIgbq8ZzLFJteY3Q8KKBD8PF0ub3BlxwIYvaNa7UgZfjfEygdtCnghZVIcJ78BTasmkWKQt
AU8CjMTcuBo/VPU4waMJ5ZnxlX79Lq6a1v+rrlBFT7gUejKNpwY28gsz+e0bx0NFuolZ9FB4BLdj
wGlMG3wuiIQUU9K7QngL2niJMQp2ho7Qy9CYHm8Z7URW3RBUwN5WbyfdqvE+FAfI87HUw/W3Gq8V
c68oRAQAFcwqsZ8eZUnHObjlsom4WbAV8ptaw+uZXMlAbMidx2S2d5LYMHDkTS43rGvXdRn9JF1l
0SGZSAtkg9NELm+uYkkG0hARdVhruuSwpPuiu52zTEICIhLxQHIjKHRfPRG7ORE1SdyXcIzYLlgc
ptANytbBsumHVpSvqdGtCtk6dj2D87GKd4ZUMGutReZcJXAhFt8aVpTa6F1l5K3hJMV2eqtSX2hh
3yVxQpiigd7resUkIYlOcc+v1m7ND6sVjmE+Y/ezcAnVH7gUx64Fd2uaol1/E1BLDOpRm/HE7B3y
1hHeNdhy5XgTkRiP2NyMpdMobKKzkgvHoW4duWoKp5uSkBTb27Zr+dXaCPrcW6KXFBa+ZTI+axsD
F3131ntiKkhTYLUlQV2Pgx0bXNhKLW/zScFCWafYiUR0LvGMwCsinWZGHpL0CUA2xVoupA9J078P
M9KAzoJ9aWp8XcmC4pww6UoZJcT1W1gznEmuhY1lPya7MM1uqbinmvOnQngQNeu9JWq0K35WYdSR
6wBkPjKrkKXuKdVjEShMxRuqtD6uI2IFdoxdc2+RZMaSyxrmYkb+YBpY54ZFx8S9XqYPmohYpXkU
y1peCRFcmgypWigPFbQNuA6YmMJJZecQD/mYdgwiSnXbi8O9GBsrrt8TvCnkGZ1KYHHavcWDtdEz
mDaEzkJsRrsYSomCRA9LNzliCZtJuMeuj9w8dOzqtCz6a4XKpXuVGxFB1CK2IxSVloQs5g6WZUyj
zoZtyMxZ7EPJ7bRwKJOE+0btMMkqoVaHgvISqgAhSYPojUwkvOHupgnBiaaIKrmSxSt5P27RT3D0
mmhcFVkve1KNQ5xeYeuqjogsbSxcP1R1ApjT6qeK0wgP89dEbXd1pSHbS/KHSopei954rKd5TS/m
WZJG8nbxP2ydyXLcupZFv4gR7JtpJrNVpvrG0oQhWTZJsAMB9l9fi/KNqBrU4Dks+fk6lQkCB+fs
vXZNE6Q7tY38Sove21ZT/5aW5kAgcXj0Z3zlddvjMQPX3kbA+dsR8YNZMEMrKkYNY8BSdxizJhFM
SRJX2bUJd84FOIMkYeTkdmfSnq18oe/pm88lsRDxkKTd1uhdBCpo5MIm2lZhNxznjpcfZSlieB7L
I9hsM5e3ognqg7bZH3p/+RWWRffsV6/C853YAgmOMh0td/SrNvI3z/Wg3nOFw4bC1Uj7vylJMQX2
6ZWU7/vOSCDmj9H8CL/u2MrGe3Xz6TRZiz7kwOh2U2kFn9XVJCHwq69qcoD1gjSSWvkC1fkswLuj
qU7tuzWI62QpUxP0Z5j3rbbnra5N7xndwZ5S19z2cE6xylO0FMp/ttaNiH3DeHJzsgZcEG/fJp2r
0hf5V0tYnMpF7I/EFxSOXGnTj7Vrz28kquAtccmfjUbH/zXkmEwzUTQXwmTc156e5MwZtre6XJL5
i45VlouxS3NpvS/chI1eYLyZs+CC+g94ZQqGkXEvD7yyW7iTRnmjk/A4l5ZD6BFCkyRSD7MMh5vQ
0G8aEu/FVAtpAzBZ0941H4MM0fU0gh6bkpsgT22SrUd9B4WT/m+ZvXBPYCS/vnsgjj+jMhR3butO
90SkMywr8tdlPanL1NEbTvnxPTDI1RmCEiUvGGap80sxw5rkQC3O3gh3rAcF/6BJbG757DZZ0+EA
m5RBWpn1Jb3qXOeZ9zx6zEfXO4bfE9swpGSIAbCL/UTJ82D06jKPrrogPXbEyMXXdh9ntt8nrQdn
V030G4sm9hq72BZFUD23jhYPqlDkE7fFvl8sfze65DYZ7sHJTPulCRFj+810mg3lx442o7duzB85
6Ls/hoWzTurkBn8wFhswi7cpV9vNwmK9LkBpDuSwNke7h7tvJyz9sSxZ1m7i3y8TaIVB6HTLkuOQ
A9j/XJBRF0or+/Jya94QLjndh25QkIxCYm5t4CBQVdBco8Q+z5qdYWOOiJLkFLxxbyYcm900rwL5
QLZCc45mF6lQ7WLK5XTbk4G17e2q/py1Xe5C6s9zRL3zXGOS+/l+qJdhK6reJksZ4PhoJvrOLaW+
G/NSHJo8Q4gWLXz4hVdeAnSPfeZ09zZA0i3XJx/nuOrux/V7LfXA2czRsC0Ok0vZYDxo0/AWfmp4
+/M7uV9zNf7PN9Ri4JdwA8QISw7jApzPvmsScdeamOh+flmgZu14SFCLrH9g2YWBA4ZEeSCF84X1
jjrDVW0PrYWgxrxLb36+1/H4//vT//3Sq9o4KkfkU9E+1dq6Jx3SuidByrqXHRN8aufuJAoX19Ew
KmqBPi7Inop/yuhKEDFZyzrbNVQHt4XXPgVt3V21Dc4iywGWk4En6e2MKd5FPDqEJTR3Y5aLTTjZ
+UPUEJnWVlV2KNAN+8pSDxJc5b+idiIN/OfCFrRVdtXkQAOflO9GYV6LZSXRFixEMylW4HJiHnjj
URuA7I5bsHBDESwfQa8wly9V8Gzj1rKGmXgqIry25LfUL+5aQiCxtVwQShpvqOctt2QJxXRzxExH
IibiTlz/fSVG8jcrKoGu6tksDN9hnYe2fzI6jv0hQLDkNF56zgYfMfTc3vDUlCX2zhLHrlTYkJKm
vfn55eePrfX/E6pWn1OJ4ATdVDZUCCEX3o80K/LfTULCBrZ+/1703ttIisbNKERATaMwxY/hXdvU
FN6+95TMAzScmUzPUfLWkTzuvNghcvF0Tp8KwgbhQv7biRp3nu6JgZ73deCmV+5M9Y4bGeOFwbdf
TMPfE09Y7vwIR1bgOEzv0tb5vUwDJpQCAZQI0SDXlLikhnUFbE+7YJ0V+rH3bPFIZxbhPWT4E2hJ
m6vcZMflVOkHooJfRj+tN0HdqxsCqMer6l+Wn/uDNkquvU6fPTloJrGK1v6am5HufrabpMn/UP/S
LOst/9CI9qmRkbqEiweAaL1TtnZyTjyOCFE6YpdVI43NYjZoxS9cV8amHU6m7l5c1S2kRpp/XKv9
O/ROcTcPSCW92U1uiWqVABCi7K4vPFze0jHPTdSUT5Zrf6RCNEcX0tTRH5ynbsyyX4Z0xthV1uNC
Szme5NDcejBL//3breWoM1znZpuSKUC1PPZvdXHXTAgfndIdKMpD8TgmwtyAdK9oKfHlkFYv//66
U9fM1tb3TAcL0vAU27/q/YH6UsyQDmVzzXX+TbtrOPx8RQ4R/qOpdk9wZUfi0irq9A47v0OC7p5U
QSeu6r57JHX10bR6Jn9td6MtmNHAkqyKKOYtpP38Fxhoz0yWA+mNONjImbiHBMdEqNtpoyf012Oe
VeS4Rt0BLUvTD88Wr4EkS6CMqUzCW7o3/7XQoGJ+ysbxv11MoQEBrXvdy2UFl2rz9oEcmOlRd+nJ
X88H4fjFf++cWY35ZfSdAFdJhwNkNpHNNic+GPtt8W1MEZ6oDl5Xu7fEcru3WU1fZT1Qh6iq0Yy3
zvMwYVauvRS3aDvKV7ec7nVlIs4YanFJixObOrpafuPW1or3x18DQSNxg/FlMIS+Kh7KDUNzvR3T
MjkCfu4edV3vwyGLLiNVftBl2fXnF88V9//6CYEFtIFXSaHOw+dl5l2uqvTg9mV1mlvvU6AP5ucK
iwN5cMgQe0vdZCY9wmuRD2SS0HY8AbX5Njp1zvpfanTyd7IWyqOXwa4JWvUN+t+7WyAz77w0TE8k
Pj1R05dXAumwPQbm5efzJ5n9rz1eZdDZryry5ltnDTNO5jL+6S9TxSGU6rtNURbtewDY/mhl0t0J
Mp3p0dbj2XOxp9lT5uBFs4kxYpOPozxQJFDNJeUJaUw/X/4sz5/vWYvhntA/MMksk+mUOAYDSTK5
qDum4W0EE7xm7P2SOIbHujujTMUpNUrnpeGZ/velarryQadog8YRnEIyls//3+9oqrx4VR1A5eAM
JsvKOkZZq29QDg92nj2kVnP1UmkSfT2RPdtG2ZO8c9bii0jG9MZVJb4fqlM8UFz20rqyrlU7vwjH
YGQegdqljYEr0RYoEozAfZkM8pm53LnIxLTc6ir/73c/f3r9tzfDBsbv4AxIuoVTnf81kAtZYBaq
F9JamhrIbkV2xx4OMSXIOoKYBwaTbV/ku3JMiG0rqspEVZBXFBmlcvgs08y61Gb1NgrIaE5nB9dK
6uA6dAV2U6e8BpkDPtecBSqFuv/tclbQs+MqfLWx3fZmc2u1DJhsF+4w5Orm9ud7dq9C4EEkxM0t
8qq5fa+YPvE4dSmjoabaM04x45/O62JxBamdVS2fy2VjkRp+74WkkbQDtxDJtRlWgmNdaMTqRy8k
B5Fa5FwqzRAjCpCeeeltmezJJJtvE0jG/34hb4/2wNoop55wr6Y3//lplNeLEofJJ6aKivtpYq+K
K12Ig5mLc7GM80dNKEb8b4VzZ3youxEfjxOGMaVAeOYmLiof2WiZG7dFa/wxK+zGRhGa19nLgZw1
HnygjPHJZAYQZ4RrbZo2K1kcmpHKxHS3Gp10MwZCEq9duLeBrXs0kz52ZFKk8DXSa9gLsgvjsouW
56h0HtriIdL6u6hm7IXr0VUM7nBu6pkBuzK/xonroZileW4J3LvWfoKDSlbOUZoeKj2dUZyMQXMp
XRLz/g0kisZht16W6K5MPHWYM2hlQMTL24VpSQhbf9+OjTyK3gh+ucOfgVTLZ7Dtd4vV2oeqAPJA
rMYClFZzTFochTBK1q6lYVZELKwDrzEk6qkzupqDKeMDtQGKetZ6l0/xCg6leRMKqA0lwNGzSd8d
fB21Qho0AfEh4l55Zcg5CHPNGgeIYvCfP0qwSxoyQ9E13otQeO0Wp47NzuouZTboq/xjEh76RfsA
0NCAGsUNaBh6ySDu+1Ugk3QZeQbMuEIdkd+d17tw3W6MjrxJs3RXlovPhuXXA6VbwwM5rC+1mIan
fzM8WO7EpqE6DAtxv7iNYhti+lTZjX3gigqvgd7uRpMZycdjv/Bx/jFSz3uqxxLA1ITyU5lc6x0o
cUUvklMWao67n3fLHJfxolZkk2fPUA+oOs0lrGB5CMRKReOfLUVF2wWFeGSIDOjNLpe9GNbE6nVB
JDUu3PUNHIFbo/CMLFieoj7T79S7f8fvkpd6V0TTowwAIFVVC3f/pw1ti/KUt4Of3BRZExdWQFpj
Tm6lsP3oyuADU0yHFsOevkzH0I9WObuX3pgfIZQOW0cN6tCtN1nPMppztYR/SfhVDwttSNwvGn4A
LYhzlPDJExx7GpQ2biez/E4s+nBLZk3n6edj+pn5/Vs6SUMwSyqhDP38p5TtcBntw+SYwsz/IP+H
AMKoa7auPZnvnW/s55TEpXLI+jvwsmfLD4o3K2GeIIr6iTCzx2HM1MHsE/xgi+28zZ24IeeR2sOI
nqtkOdsjKIWpx/PuOqPxmrj1HdEQ5cPgm2s2oIInpJsCHozEhG4L9bYiBuuMA5FrcFOIL/DvpDun
2t2lDYyQae28/twtaEHNgA+x+4Yluyh5x85B2m+Nz2VxtPz2MdIojcsqfa7ZUfYGk7LzTKLVIVX8
WLr2z+O8LKef39VhsJzG9Xs/vyPdCp2nxtlfmvS/WjLCHqdKlNuEj/YwmH27dls5vNbzhytbxZRk
nPPyBYYR/ziDud0sJfNfndNKSxdIT8TxXKJ+THlma3N8jdLEOnX+gJ/H/swTc3n0klydysnNtzVb
0KapS8wB6x3Kr7ocpkDhHbJ2evkZsjpefv9zBP38MhIB63eVvJJNALuycC7p4k+HXNOhHWsE3sSb
O7dtZ8ECq429/XP3D7x7fNwYQxOuKyFSgr0KgvCSw8o/lVBuiCLy7gK/VnR06g/eRefOGAoSLGwE
jWkm/HdjDVcjIC27LCTg7Uak5mLd5B1WxD7waGehQ/h35+tJljn2Ewys3Gb/Ks8GTQPcsW1E1EGd
ZnR6uEi8goaoC2bRdSWd2GgC8d/vUgtxvUwYLgb2dK6Esewkh9FHxM2TgJzhSxCr6eV5eMxD56/R
L+Zekkd/MSXXKHpRt0RUdw804Y2tSOF/zhghxhESaZ5UG5JxKavm6k2SNEshHQ5bYn/o7gdRhqjQ
OhN36e8KBY0y2geiUjH9zmAbeVzuXGVjSBuf05FYBKd/ZZP7DASRGBxDtG7M7Oi1+WOYsMqTgC5r
PRC56Vvd1iOHSdHgHE1IMcvMlW/yj72fp0csBXVsOVxEszR9Z+qMOxp9/ACmziB/b5fNyalYGxpE
qIDHT8vfi1ufLbcgC6OEjMf4DloMIdVGuOzsMiRTxciGG4XwpMmOZj0QSad9LlZM1sECDbSqUQRH
utrUfEWQQnk3GSDrAlqinN6I86wRXZUpIVZwnEHiARILr3jetTL5I3m1O7LTcb3ihzGM8lhYKiT2
J8tvahg6UZRlTAWmJzSad6o0xNmqtgZptNy1Qjv2cLUaJjOQUXoAOQ8EX4OUKqMVHA4bg1sMm1OR
comkeUvAfOyTWXZk2X56JoWNbaRW3H1bprZPvZfvO62R9oH0SZgoUARiYgnhRSXAbRKLnlQBw2o2
D6KVcN9MAqMbV4NhzumsiABbfarABBAJxurOTtN3OZvWfmA6MuU2FCX1NtsZgytW/EYZLcr3Ix2W
V6S3yWISudxjkbeK5bFPCb6p7fCFewI+nkVXcUjG3ERe9b4f8L8RYPISIJMwo8m4HaFL5VmC0r2s
MBMu7RlJ73Z28b3b+ReX3o9EE7g4OJ8VeZWoHbA9hSALphLsQ8Xf49o17JL1tGKs9jbkNm+nnhjk
1CdFpspry2BhY6rol6JJcyBU78vDVul6OU3uekFCpyxMg256kZ73e5o1o74cBV4RejEHv3Us7RXQ
S6u/ztStI02s97O9t23b4gexzpLAkS0JJeneTOWr1giMgVZphOzoVs0yfK1yz2JyVPYbU7jGgWQx
H0SrOkReeeTW/U0exxE2MXzBub14snpz/IX4pfmdRhw5Ivd1lE2x5eblIZ2L1wTGnUWoYGwE+lO4
2YuzNs5zEiH2ITElTdUT5lLh8s9N69xa+buYkvngzAuTOt76ag0iqozhOojsi5nW05z9WZ+VngMx
TAxjUzjFL7bMJM4bQd7bgCSUdu1idX/TMmA0pNtTNsyfYy7/dOmI4j8iYc8LJa6dbvLx2Riozuvo
2oSjs1/CnAnehN8hYEMjsfggRuhzQ+4+D4idNpPd7zxFOeKHp27xS/a39k0ocFJWoR7dKjoReiCe
5lrGgRe9twlWkMY0Hyq3Qbg4/PWbfSADuI4Ww/3J8wCgCVg6S1O+m/NqhhHOPil2koSya2rVT76i
dlyodXIScADb5TurSZ48o2dMkXJQzWNBpubPfD+rXlrllkw0rA9DhId0JNtVl/mNL7Lk6NjLKXLr
zzAlMdJxmPQ1qYvVwAF34WfJyQ5JUrDL6pH7OyLSMqH4mrmeT3Ry9rw9DDxJidy5LqJnbgkHq6t+
83inG0Yi3NA7QuMSH4NKQNc9mMoTaXTvp85OPyc0JdyD0bgZbY61xjxVzIfIvTN3Vru2VhhQbYPk
U5CVHBta0unwqt+DrQPigUwYkmR4qhkuFDnosHfq18zAFk0izNGdgotNFyfWuXi3Cx9tb11/avOU
OQTD96LQdMu+e1sVjA3kTNUSMCiz5bbLEzyy3XRWtk3dpAd9HDDvjr2zd1ImYHSLXC6o+ZFK78U8
DyX+QzutTn1dtDvNxGizKGxJHYIYBklEPHeGuMukv6tTvM9NXgwEea3TOfqS4DzHp4SxUlyit1km
UDOVfpw8TlHp2ofCLLwtsE4BdlHYLo3b+XlufSxWUxNuh99DLhJWJ4zPqoVcqHLYiPSRYklAkjLB
CI7VqC5aTMTdZl5+GCInwOLcswzG2b8ji95S7l/Tpd/V9x7vDN5Bozca3pn2udLOqdGgMoyQn5rr
5m1oPzD108ciaL69UHwQ3l6/T1lK9h3YsnIuZjzpM4hNMRhkaHLfEJn3gtinp+9Zw7Mp210Ef2ew
6R23UbBLSE7jIJljZQEFNDpuMAouZCONh1ExgCHTxmTQBr2lKMP3fLKNuE1xwxhMhsmjjINWfIxZ
R1R0kdMANyWcv8wFgYFBjmQsCv0lnnyf045GrI9wp1kgHnnjgOs4YibJ6HJU6pDZNaPOgddBZXcr
jRaEyEhFYQfQT4jUoaSofvs0InUb0E5Z4K8FNKunPn9VVbnLQhs4rA7elbA1ZvnkEHGLXGiJM8K2
DEYfBd0358+alhtOaUoeCknfDgjs1ghpxfbyPkXuuXWj25xAn0tWAr6lDYCgIfIObZB0RxbMaRmM
WOVK35heG+66jsjurj3K2YxuSqO6+rJ07uapOywcgbSN9T19thOvvt+SQWrv9dDshJE1QHumP72l
d8MQXpxirE9cGvHIGgmsD1dc0K89iD6KKXUtHOHDsuUnd856/hApI+QlDYlay7bmUKRHVQJyckZ4
ehMtu2qGfzV68tJ1DWw6bzoGdRHFZTafZdt9VGyQicd90wnIf+yiiV56ZZ/ztIRv3mJ/G9MHN4Qc
qQL/pul7TA4SkzJDxR3hoOmG933bTCCVln5KYqMYv4Udj5lBRycnZ7z2+8voia2OzA8mohByFI5Z
p4/2Wsh24xDVeapM5kypKfYES99PdjRvTAxqnlD+MY0gD+fmV0N4Dq16unNLyZTVBpJ7dMisGHT0
qhfeiFyJr1rTn7BQGBYGScRGY+/nVpfct7EVRu0DgeL3YpnTmyjxGRobIi5WfpgbBfgdR+t7tG1A
CbDi18xZeg75HzOx7gvDNA5Ow7w6ExR+bpdwxbFQq7Tm2xRRDrgzS9Vwd3oxiTkD3VcoRrfhhNBi
aRHh5AaKQhawzgo/Fr1i05UzByy4NIOU1ePICXioKk4V5Vvvbp2dONWTY5svJNVR+kuuwrt5ks/I
pS/NEoEroxrcmCmlTQ8mLsHWHTrzZugMsF1M6mLD/k5l8RmSq0NRS0kRCjpEZORuBwFhP1kKeFZD
tdfc+oEcm69yNMmYishu703sB0MAlHbQNTzQAkeVnIjliV4WaU2P9TMdulcC46/Wvks76v7Ee+gy
5+D73KZdbN+BBwAMucZnGLI/mIUm647GXtCbB7IyvaqaLpUFwKYI7RcVyZTpqqDEtNl6EaOWmzJl
FTUIlL2z0Ve/bAOfUz6Dcy6Mk5f9Rj/0Rk2PYmona+/iruI3N3fLBwtABMJTUHr2AAFRkitOkxrw
HaFaWzLo32d/8DerjulMutBDimvJ9AeOlERnMV2oJuTIIYDC3HVcu+JEDQ0oZixlZCrMlrXPIwfz
Tr7ojXBb5og9X9YJmDTUwXg++zruuWmIEY4XRyQxxGhJGPc/lmVyY6TVeynvzA4HMX24uJ+XjuvB
RESeZ9Ng4TLqrGVNw3570IQu7ssgP6ddNEAI6vGqBB0FhsLV0U00mEeNbAkiY1qwDkSqsVEWoj3a
+itc7GGHE6K8ubbNjPDTktmuCtAPMrRdh2TO2XaBQrUiPfhBwqVFZuyfgTg5jn6moeJvQ6HDk+F7
7zYTW7LdW0BJ1jxtIvOX6VSYoIbpTs5Yh6Zq8nj34CV4PkbsaCAzPucYyQEFk5H6bHPIrscNHVMP
4oZZHNuRBUlb9JffkELrJFC8hNc8KrJy6SH589ZvjPPgPU62BwisB7/NGbpPbeKGzflO1MXe8Mbm
OpH9PlmJeec11HVcTrazZdPBWQBiJ32QrY0vJsAyGI5Z3s1bwwJ+ScomhL9iuDoVffpBvVlzwkJD
xSSzmwgh9aadR2Cps4F4eXod64ADgYnR0hkkwmbEVOjurXN9WM3hV25H71WKnCQQ0SlBCb/Nykgx
zh2PnsrlNsptb2vVJcRb56tfiIZbuoTOKXZ07AzntPpFd825Oho7r58ygnIjh1LAIoJuca9e1169
6M5QiTx3tvvXa58Lqtajslyyc0cfgV9CH6j3Z/iToKPHdsm3bXXOQzMOAN9vUxt4navGvSGmYOPU
2tyTSX3p6/7bHRDk5J9FAzyKLQh0pSR3Aai3FR2b8MbP//aAxXTQbxhQg4PLTvXIaiycE/JWirG/
pGXRCwi2aniabfBrA54AnR5RkOMtPwr7m37NAUXEzpxyAqp+WdUHZqFX5rlfIiOxwn8OyfcoeziJ
CIqw2HZ45aaXuUasxuPjZyC7U9YWkLsWmPHs4QQ0tyW99+4VzCkDM5CjCTVMZP9tVYFW7yXKarwJ
CLZpjCD1EiPIX8bAMum2keFv/RQMuIUNgLEbXf6NwMagBg5H47udZwLn/y4KU1vmxWQDbpc8jScT
fg7DhWTOuZ/jvV7WCXFzUGiFrFZuOuvVTqmX+A9OCMSWCjGWS1XPf3+dFhRPdvfZ+npb65Z7wLvr
WruaGsvM0DFRQlkPofNQjV8B5v6azNgb031o9W/Bz0sW7aZLnqXxXM5vsEO2/YjoUDNUDujQ9/Wh
9U24z5wcC5awhUzvoY0ZB2O9U44Vexw8DBBLUklrBOgoHLYWQrJcYRwF6qEr8kW4qLjCiXXlb8nH
xFvAqCXFoj59B7SpkoDbJjpFB6c/8DYBs4bM3g3Uayuk90fAqtZfEiVHASuozWzGxQoZkodLnzze
NEJ72CJ6VJtYkOhxp6p3F4la1gNW4FU2vt7xiokv7DctEkkD6uCEB6V3gL/NLs0+pLnuzfqvr29u
qD8X/qk6LeOZoevkfN9AO6tBNwTNZ47SoHgYry23mMi/o9KXy9sSfbHYMpSeOYDi0vyTzy9Df+om
slUocQTaabdC1wTkJI76N2pUCJLw/Ixqjwxlv1hE6drtFjHTlsgIk/+1JQmyXJ6f8nzmKH4oxK+A
9kXGsrUHeLtegIKeyX/0G9k4eDzII+oeULNHKk2bUAcEYWzB+bbpkjRQlme6UMgPY6tVJxlNRzux
t1IbmwhwEfOOTZ9yZHUksiSwQMqn3n1I+QFDgAd6DPcV3RiDGrgjLGEy3b3veRzXT0xmd4bpbQLn
u6G5RH4qIQtfHK53bkLMSQa2UgW3i31fsVNMJnkG7NEyrGDLKNb5+gBV9N1a/YrrBDLDu+QONAUj
jzS8wKbedBzMqf0ctc8D68poaJpwtaDqNsdHZp7bwlrof1FPt+9FD30aQ1BWMA3khshTGcHIUBz5
PQSDkVDK7ufpyrgOjOGvxpDb9a/6kDckCm1Up9vK+sDTEMK8mRi8PTL02bQGDQuiS1BgQaOFAPhU
SjYDY9y2Hq8v6thZGUR3C/dy+e6UF+6XNB83SQ7jGeEMuE47A5YTWPCM6UYCelc0oZm2IzbjkurS
ylo4LAran4OJ0fPgOuScVzCRe4yaSXr0HdAg/AW2qsx/bPR3gzmzJ4RAK2i4yyYKIDAmL6Z8XZ8N
z5niAoKSzsj75pBIJFRXsS2XCN4mEexIE3pmPgP+SRb/xKRmtAD2yGiLTIeC3I+Z98Y51FzZUbLB
aSCma0tbKnYTuIZMjTEDIF8C66ybeEZV0fCI4JlnWwIAA0Ir9EBhIR3UqA8UAXhrVyMxdozAUO6e
Cgs3ap681eRFFRQvhvHeoTBGh7QRq3GVtT2WXSyJltAGfl4BaNfh32pJGNB0p1FxAMPqxy/2qtYn
zZcqt7XvGvqJzgTA6mMUwMew043de6duDFqqbooaKOACtxDX1NKkkxrpH6QM3jijoD3ABc9FkZDq
HaU63LI037RcPJZl2I2muR+ahoc2Ocnx1k5/9Z9DQkM3yq7t0B71SAswJ3TVduuvMGjOQxvdzGkO
1oQP3wYJJP7aL4ZcmKjwoPFiPd7y1IG5sXz7lR+3MKHXzdWt5I3sMxTRa45AsXXdBKkZ0tKCPJDf
gUQpu6XI3yWBuq0bn+7sHHtE0DGY3YUagie2nDCiUiOeubPpQOO9RpVRw4ePS77uiYO1pN5K2kMe
p77LJ1hUr0vWxlkkTzWEmaR6NfGG+cB7K2IAF69ggHhrM7XjtdbgSUIn3frUdBmbf6XUtgcu2TjD
sQ9GDpqZjjZNlDJWVG2VAgOKtIfZ6zbikmB4wUc+Wq9eUkGpMSWkItojU1N+tWgtw+cWGXs1PIwu
YRcGffkCqcpHy77k8KnHjnARSmIV5uTRfHoC/G03A4M/TeFHp95G/S4zKkCmg1nLSOrEyN57vTZT
zhkEROo1APPqOYigXBKrcm+bjJ8+15K077cVN7WJTbNUDyr4lgZEF4Sz4DKHc6s+xvwPofUyeS46
gPMaRCdEhf6vMf7JMuYTPNCcnKPnroERwrwtyZzN0NSO7fqv2msXg7PQr596hrsTavYJKk+adTs6
yfQ4rSj+WYTsqk1ZEEHfb3JuMSZkUiXUXprrZ0XWCUVOYYIdRDXAuMlnJNYR/4D9e0rkoYerLFPz
OChGkTSosNuHBKLxo5nIWoCObOfkqRkQnLfvdbGojZK7DNh+s5wDfd2bBVcCmuB8iGjUIypKmoXi
NW/1RXctvaV8+m15dIKIej+aHR03mDZBHu3WLaVBPKrpPztUHG0BRVI8NAEBI3q3qGiT+JL9iAmg
rfaKI0/W8FjJ8SiT6rp07+0MWZNje/3xcg+cl3pLPzvaFXK56dZoHYvePazBEdtDE3Au3PX1b7li
hLg+dkwf1g21ogOQlvfrUpHwZSmYJWZ2Cw1UxrTayzB5t9wLWFOBA+I1Q4uQpufFEjemSXr22pOs
im8tm1Nu/Vra9rWffyUAfBW3mMS+HWApG/39KrTJdkPyKZ2/pvHGZG0tblg34y4Ey8ioH5kAaG6O
uG6ujhJe0nofWL41vK4oYhnmNQkNzbb2JAoU81A2yQ05BD0hCmES2zT1mwa4B+h10pvKg8ySbUKc
Nb3MTec+WfJzpJXfZe1mi0p6TaWmVOWa4W8Nb7gwuT0EONXydHkNmbWxDcyDs1c8pjahGwWD+dr9
Q3I7hRTZeovBGIhNKA13bjAfXev6s1iEvREeHzMfWNGqbXgFZhH3zS2ppvy9t3FN4eCNTyqbcQop
oZzCiSO3ntKHrMETyJu2LtyiBvmog9fUooIeN79rCgtZEIGy+HsivckXMgje5bQkgyBn7RX1lzBp
2tgkgQzVs+cPfzDnsaQsklxqTJw83FQWSRwAeR4NsQ+z30UPmIzdPhVXjuz1oVYmU4IUFvTbMJDL
gUvtRacWdgmLYPZqMyoWcriOB++JLwg3ff7kUzI1lJpTN3EJoRBi+WIhJW6ug9mI8t36ELCOAusX
rTLKJB6Skwu1C7qDA+mm48XQirBojuJHrvgL5TDFnNUHsXwLur6SsqwsnrMRzeO79u2YF5u4T/zp
AverucnhjbAFJQn9kLXm45AeKUk8Ngm6Kz5F/XrgZd7faLEf2mhmbLlMb2g5mAraJ5iuqMnBL9Q6
bstHEro3aNVpsMqdW9a07zizbT6kiDQf67nJD+yxo9yHQLJZo3IwEDZDz0KFYHJe5sGTKMfdz0KN
/BNaUD2IV2bMVkC55RGT0opbhQImqwm1UnCN61EwtLR4q/6Ho7PacRyJwvATWTLDbcBxOGlIw43V
MO0yM9XT7+eVdrUXO9OQOFXn/EgN7QrRM+oY5B+68dzPFZqxII/dB/6Wgsw+23qLlaDo/7TRz2vN
d8i1UrzWp0nYVW4d3Ii7B6481w0hJ7wkHVUqgj4bC2FN5ImLq8Ec/unmyywjHl3X2xSOTrlNteVR
4OlYjv3lBLP5fNXUYKlfljaDWKF5F5hnh9dRvVME67fEehafLf54Zcx8W2Y7yXtdEFTWjmgYPT/n
g0ID+zpltR+ZWAlUC1X7bIwEVRIGYLnDBsPEdlm6BPSazTDbxK+5g5/4jC2C0gv0w/J3bI9RMj5P
G5NY646VVlleCCwxy3u8fBhbjlW7/od/dBXzUA8QvSJ5VWVglz+p8kyH/THvvqfR2CwnaNxCm5v/
FEocgYHWNVkDy3deftMlxbHIh9WjEINfcnuI5GvQyVwfVsuURLHuPu9ZL2BFOr5JGmMK4dNskC7j
JZ/l+P3/R6fTeeexVEnXPkh+r6i6eOSgR/3rYHCTPxUlqmRXO0n+quZNm+X2HdlcHK3ahVw5Y29y
rHfsmN3aaSo0O5eOnhPnt2H9Gvldp+budvgdmJuszlpBif3/dwquthE8GrYHgDrQipcJFDAGXhTw
RiI8DQ75tu378v2KnNGFi5v5cDMTuogd+v/LnE7YzfK2GXxdI2O5FriPiIbyKIfqmYB5wJdzQNSU
y6Ts+A7hqtwPriA/UEXwzu2x3CgC928mf0VDWQTzDrfJ1qX9Z/kjy+6v19PaRoXRhT+DS5hd29C8
Ckhl3DlI6iRmaisCJ0f7QcxrOY+bp3xK1j0yj6nwVn3/id4nDpTMeVJ1LjdsVzuj0ha4mpfU5Ohy
+nCLqp+6xK1amMci+rBbosTb/KgM5t5K02c1Ye9Zqih6nv0obG5tqh151ruNg6qBLb+3ElDezB8b
lTsYAIDyF1klftaTIKa6wTCBOekK7yD2MxohYuMea7GvDvl+6LPDNIe7jBe6ZOJ3dHuruGicaEdv
YRg8npAybA823WvWoSLqT5gPZGgAFQmpCNAYcUdaS0R4oTJvk546mQQKxfKUH/QGZxE+abMI3Lba
jGX24rjKWRb9Zbk8QiaDBSkY4lOe78uIRjN4yMryHswPNIwgWECGhjOzBs/lQNvPsnrT3t3Io1kn
+xW1dg7H9AFq+SbajREWL7Jp7nrX3QABn3XDu1uCox0+3S+KehP38iJ5q9EO7lQyNpc3sSd8QgXx
wlW1hoXjWdIUZxfpxtZQxCmF7ikWCZdanLzwJc+qF93alKaN3mY4qER9xJ4IapILG0xgORLHSaBA
0eog+Y3deUe9wj1MoB7R1JVZ7yvvNGHDW8TEcyR7YHxai5DIk+kMDNFq1SZKlXVJmrOOZD/mIW+N
0GdMeJ4n+ymX3QNcVWv7Q9gBf8BHCUOcOrPYqmbOyDv5ij4hNoeiJHakjvxawaPETufXuUu3Xn6x
pR0UKrJIcsAt755roOghSmqq19MVVs7h3ibRw+UHgftl2S421qisuQXWJekkajpsZ/iDthd3ikZg
Nty7SkuG19QPzzHwOhegMGRRbByh8rqzn0DE3lsQZhnt4gp9WJbee8/8B2MfNGV6RciQFuVjrPRz
Pr/k+giwM7GmKb1NL5D7lYKzUCekpWf09Qe1aH8sh5R/MzwIxbt5S8u6ImcCUKP0hK0R6DCpiEbt
IYSaoHDZB9zsMjGW6AUZh6bjI8TBTbvB2UIEJTGZVVttc1O/GWl2UW02S3byaWApGyY95Xm1n3ta
kmrjNNN/k0OKRbIKane+NE0Y9HN4WDqbK5JNYt1F0fxd9Dd9guDPpR+y0xDUsQtbGmsBBQpnqzik
u6CYLdJin2nTaTlYoq7eYdkCrHhqmGly1N55mhHqwHy0GqiucMxlvQQusSgCqfuNkVNBp3+6YGQt
EsfYfBbzCT3P2pvo7sH88esuGxh8KSKl0uFOMob1Mgnn1ptSaAy91BRGzBYm8c8IFpbvaKFAHpxf
pz8uG4pAntQsIqqZzuLsQ4bgy6P5sPDbaw76k8amBIjxd6SdLAxGNo/G2jXyd8hesFlv67OKZ0tQ
AajZ7b61xlUEHAQ+2+hE6uRsQfiH0ik+JV686bTi1NehP+c3of2SsAMnEy2QDQzRi2PH69xiCyr1
QFCrnGceccT0iM0M77MZIREqn/qp39L++qOJC0qdlT7dDWwyMlLZaQhAHbNNqLebLjtDqO9Cxdu0
mRcohrmPQsIp43EP3rbz4vHhWvMua17cMV43ZrLt4jTQjAmFfOsPRvJkFe11MJrAs1q/CL9sCyGX
XiLZt58tAzupEbs7Rb6ZTRxYZn1RdSKmmByjYWeGTGlGCBvPw4lev+MrqKG37YoP1232Ui32sWLe
Mq8/Vci2QmKBeFn+Ye1ZZW5zg4v+dXvcMV7ua7l3GXt5NlxYqXqXpHzOJ+4cmowKg/gB8sC4+UPI
N9/IrlVtDjvdsL2N6f0V5ZtwktMSAlG2cPxjSeJLCJk5GgBdzVs+KtvUeGPmW2uWto3oviqGWz5+
1KhzQPNytC3It1A/pcp8Gqcm0FpgIAtSCOKTI4SVsN02pGd0Pd5pif6FcNlRmzk3uheRVFtKLXS6
LHpL30emEqTRr0jKjSpRHNT2qa0tfTup+qEWzb6YrjOAuppmP56LnEvYQSfFvShpNZOhC6Q73EZT
/5H1s5mwF3mp8eTqyodJf2knx7Nzwd//FvGZ04uvQsdYOpiX3pE3SMONEjfbOfyd4dMm3QzMMqV9
cpFgEFaukII9qKvB/MyVH92QCJkQ50/vMKmeSn81wscCV3uVUPWTgBWY5656xqp7W4Runs6ab0HF
Ev6Wg3MqNdnu3V/fEpqmw4VyEPadX6MVLOkCXUKk+hH1LOV+KAzdNPU1Fem3pn7hgGwaSn0Av0vZ
oKQB9Ohz1AQ8c2wkfOO4PGvjl2dhjuejP/fE6IbR1q7ah024sINGw70VM4mm8lvXlpxuaC5Ik2KE
V4PMS0bnU5aKr9UTQy2iGw6tjtHLka8JBZYUdBtvaNDW4XCOsJy3GKttRWAVP1f5HUlVQ6cLYj6b
Um6MU+uGeFzpETUtX2tSsFUkTXlCTULsYcqcGZCDYsSJ1+0cayuzF6uEMtOGXUmvXGZsLYScDYeK
UePQ/TNz5rkIR5+V7RHkb/WKKgS+oGeLhcXH509upcfCs+pThVzjD6PCCjKqFzvSQPBwLfQE9bnt
HtvJEekojg1exbq896EaqPXEKdL4ZSVPMk/8kANnpLgIJ0UQjddaG6lhNNZ9jwvBcDZ8ZUAwd0/0
0Re2wn2RWeuuQ7I4RM0xbM03a4oPCrNH5qAXsHehx80U0x3UAUhIJHClcOjHmzkCqdqcfjqyCfSY
2uNW4mYeDoVI/DH1zlaZ3zRD4FYlZ2om8JvtOGrbV9ceX0NPUNzpnIXo73Emn/WmvM2F/mLn8qJw
Y4jBPOHrulS6fU2xkRp29NUUyo/Ih6dQdXdIuGpcmmVOMBhLut2n3OpYMKfqYKPKAOfdyxHZ9hB0
Mxb4KL43o0CI8Sw7+97K5jyMA8ozamq8xI+LaTuKKPAtj1b1Flk8ch7p9Y9Eif6SNAkk3gAEycfl
ybDMLz1qNhmwUs1/UYOvFXWVjuWe1pWg4y1aHpDl2jaGBawpNrqDdLiITu6knpx5+Glm8ZpHFQCK
Y9DgGp+GXj2HzXyY6vhFKsQXO2XIZmNrcEfZVaKVXsVkCzfzJnRhW6A638bZgw3PW1ZyMqmF9sx8
+x4N3degSDaZNnoaIyqtwnZe02IO9KPICCtsuZ3ng+VB6FX1OlMlhan1A2Eoz5fS0kZdaUhgqbEa
2jd71vGEoiyAJLHvsATxtJshvgra4Zup3zHEbiyluxAS4M+uucpCDvmkuC5PVpXop6SbL7mdQMOK
YKK5M62zez9W+8lhnVfMZ6WN8K+XB6evWBem+zBlz3WYnzqv3rct+c4zAcXWhFUdOU2lvbhlCMRB
13zFqqRZ6gHNXkWfXWroYE5EGHsLWYUOqWgrFaD+WxedCuoRvWZkyWWyhMXQqAUm5AO0bXl7lhuf
hOukx3WRpW+9gRljsE+TsVViPMKDisJioDZtOqpstII0HGf6i2TxC2bll7xfZjK9ykj4xHWcHCP9
BTTMZ3nKjfSyfPz0GbYpnLurUJDSpFbgjuZdWB5t3gnF4tE+9mq+LGnj+qUqVXTX7Zs3229Rqvkh
bhau8YdS2W98zVXSxvkatfuOWviTMU2BkTpXnH3HNucdsHdmg4rAy1ioSoVsXC3bl9OIMXNPqB1D
tPFUqMN1rJJD4cF78zMnyosjoyCFSdUfoNl7o+fglE67Fe/2GAP05egbkhFYQDQYeTwPGQbdseP7
TDPyhITapPJydJyDJ2ngy8eT7PDG25tZnQ+IBAJ70un47A6qsdSzzhu/8MLtwM2MaR49mTiJQt1F
LfFConhk5XBiYuXUHjdtrxBNPIcnB5Ikhi8hBeaYzbRkQpFmir0aSC1R2r2ydDCQcB3JV4b/CcBM
q41/dDSSJxDSceaQzyrGZ0yCuE+MtSP0H68mVFTq/aVdMk1K820c5f9UmNeUB7I4LgQ67Fvb23vJ
0xx6+xwZr7SNQ8e0JMLvUstupundu3Le5pW27XsHVQhyF5gFy2xW8B5bnFrbrCPKqor3eWvxlOYP
HdVwLp5zO+aEUQ94n5/gEg4gTDSB/zPa8IXMoZtMDTj/5qA408EOKcAcTOTf3pMt4sUFF+1Cmpqm
0q8U86mM6Ny1zNNUa5dIU0kyGDlFlHM2ps8p70UXuUgYn9XK3jSWe9b7+dp4C1aXc51l+yinyVLJ
RbKd25qBncLGqKEMJh3b+xIslIqGuF30cvBXzTUyGnDagv67Nr8ndnK0m+xo4TuZ7e5LKs6pTh8x
lhVMo7TC2r/lSJ9x+TV3yHnb6B3H3LGe7QsVCI+6NL6xvH9n+bval3s3Cy9ZJV/zMX1ZyRYBmeUg
li0c55PleshySlfFXzFjW8iRgq+SzPtT4uhDnZo9xtPd0FJj40xQbLqHgcQ8poT2c9YbnGzxcmt0
6g/D+73J+luoOc9GnL+lLFJ4vQIyk1B0uTk1zU+EIxLCO2R7x0Tz1v/MFiQ38kqJciMlWm+UVPu6
dw9DX1K6CDbkknCzsM7OmHOF6PRcUQevUY/RUA/bjyfLYgQbV0SDIZOduL+bxANlEEAzGU6FJQtw
LSnDxVa7IjmIqwyIc22YcEUz1KpdlFDejaZtMyP6y1Ag24NXw5C6ADco0deTRsM0fbYeEmA10q6J
QTlHo6zVsLknhXIaxIcbKS8jSn+DgFgnF/this/17PDJB/9EJ0ZmSgKvMaYXxJOrPJP/UlulxGBG
O9FWBR6NANOdWCEwfuua+AUaSDoT+pEZbxldpTHHxNrR0Xks/B1284tJP/DEhZ8MxcGran4VoGMj
pA0BC/GtUDZSuhf+6ktW0BSn1c+9ksA7dC3El3PWsv6O+LOkeKV5KTTnXIzG3ywOM95ZPfS0DRkB
n7PBgVCBOxrNdBlN7wmZwYdFlj3byZPTs64rkX3I3fhQ2N3JyZqrikMGdfFzNlnfWXeZEs5frz3P
unPrUjrBLa/dpJ71Z+lI2hBxrh38EJEwv4rY3GoUDrua84bzslknpvnRFundsLPHbCBOnEpWkrG1
/yauEjVz9C0//1PdZe8O1BkeodM82A9BeF1UKrhl03vJKV3XxGmF1RlH4YYUk4uqRbeub/9iF0A0
ro/kmm37Kf7GOt7zxvGARKr5XlJEPWAMScVDFW1zMvv4VCbth0lokG+J/D4PI1QxNYec9Lw00Xzk
0H4WOf6zFtNf1+d/OHF/HOuzQYfd2nwaStAE2A8SeKi9jRt9N/LIVJkezCl6krl4Hycejtn+Gi00
C3OGEIrPcdl575qK8pBpwjLnPeGsHIG2/dK7+qk1259oJFoqL5ejGa+HdAfimo3ya3mPWwo8qyIo
6gOhHljQWto+lZ0ws6AK6xN66GvYRe96U3z0VOgI1XjKrfifVoQ3WEgKFrM7duXIjLbFlco60ybV
aKAhw+XQMCLqTDppka8XYT8gCGWe3B2phgAXkRWUNtbfShY8TrPvpPq7JnmPOnZ5DRIHhPBWucuK
/JXO1hOeTVBymN9MJwrXkU2+sflZw/pV0+InFZV/yU3bNvZf4uifRaHfJyIPHCRAshyuZjOjLIkR
ACAI3JCCUa+JmftrpBekhjf5IzZmGKVXhUiPVW97D5fpEEU555LXvBGNdi279yoMSdUAuEnKvwhE
NSYGceytl7R07la1hAcgLtYzViVkY19TQh2FgXEYaW8Q0suxCPzn2Tmkwt6Htggaqztwd15TPfkC
Qgfvtq+E+14tjoHC0PZp433JHkjMLJ+sTEUCrpNOELpfCWSh5lkHNW8fqTU+Wkt89KpC6NJV0cNz
KHP23e4x2dnZY/iKE+Vu1BWmUgwTg2fe5RzAfBFRei4tmFJEDCkyhKxvfOJ03xBB3UX/qmiYBF3r
IWfEwmWEYjV2D4kYj41bB2WLclAVO1Vm15o64+ko2VkLuu1DU3t44MhVZN+ybqKwoxy+a3V6aZSj
rMejOnyo40BWscjeBdgT5OqE4hha1sPUZtpK0CFK7uds3w2UzXjzvzEcr5CAbyi/j3M1n+FctyQG
sP925BhNFHSHxQm0ebOK9WVBfEhp3bKCCuGRGpKajyTKnp6CUjOyT418Mkr31SnKZzxSaFay7l9r
xwcDjtjs9ZMazidSRs56ZPkjPuqq0Paz85WX6iHMQnRDaTDjgRhtGWR0yDjUXGbdV5RTTeRaG2Ak
RE01dWwyqEHjombcGrMXqEnpW9aRXDK2helSSSJqnIRMtS6QIcKu1t3OLvElXUbk+smohxd1cA6C
NDBTNtighwtiv7se8bDmzrYkk7YUwGexS0MiMp9EtvsSn4UWE3Wjzhvtjn/S79LsPFSghUXkvBqR
4A3zAtOgn5SicxHSNhobHNKOTnT+3nPLY+3sYeL3WoKxRCmf66y/iIq01KTd6Sa1Lqrrh2p/TtXm
HjvtNfY88sfoleySbfGwTau9tfGTM3jXHOAQsZKX57te54WbrRcxeHeDRJ92SVnIx2vaNA/uWj6+
Z/EU6sYxDpWzbdQ8I8Uzh+UuleJE4s6HVLytLRmTIvFRNL8WBGs96lu1pZ/BtLGBgfdjf7JF9j3X
6S6JYUewUiBYEUB6Dex4G9KmFDXDFYVnMIkSTbJ3Whv5eB+98eA5TCmCzPeeklUKKkIb5VEPuI2e
oUPmmcXzozLKc6JMT5w+KEu9V16lld4lZ6dvL5H0XrrBAPEqj1pyMKv6jAYenVuDR0JcMnetGBNS
iQqNYw6DoHffdZYeB3PaR7a8FlKc5V0zia1B0zrM5XnIADfL8aeOP9vCghX/p4TbmLjEFdk5Hg1+
fMArJdBMtA7U9Tg1GYZsCAA8fqEZJyt782zUhuzRUAb5blbizYhjnSyY79i20l1WgFr0uId8j92I
HtTspU6/ltDDJR0Lynni5SzDMsABxau5E2O6JeJ5By/vh4rcOWmK8HzaEIeyme1+p2l3vBSbwm3X
pkIFhAC+HpJtjd2hN5qtghOFkZ1e5Mo4ZbVzaocO/JD5OGyBiWTfCp/8ykti09isuQV1I7NL73Jk
7TLoFSIMNm5V+kaVIIgBMQ1qHBqzNv2LcH5vBrTTpmDozM1Am5pn250WMs3H6hBEPaO0dxWWP0/G
0Uzcc41D0Wu7CzmKux5Xrq2jcUJfX1Z4s0WNcKj96SqwiMHbGswubsGtOnUIfdaza9zUxvhNSJKK
xxduCerVqgrRtvlR2R2aKdlxB6D1Grep1Z+axLqrBIRq8JeZMxx6uzt62sEqKQBStOMwmShnGL6G
lFgmMPfl/5MHEZTRdIRO2BfuM4KhbT7w/5RJnPnIGgX2qgmxhpJFftbiXCEN5ruMYTezCkVvB8eF
PfW9sMrvYXE4Zb7m0XqIyUx4RDK6o3VBtHizOpv4EOE7BqJ7wjLTFIZEvM9VPa8HI74Sjr8x40Vm
qTxzw9v+gKAfe9io6EHb6r7NR5tEgY3N7Vf0/YtNLYJdX1CrnuzM4l/vYhQaBtem22ukMIXkmlNz
j1MK+ANAHWwSMYFlzQdZ6a+plzBR4X+D7+AAM79j5XMabHrmZjVauZxBqZyRruFvXReqKvbEivO1
p/oQJmui2TYxt+GT0VenBe3BVCAwmVOw1VbkLCjXqZifjLBE+qWf8dvsLDJ8Ujsos5B0Y6KmJ82v
W/MYmc3FHnrSqPBZ4wCgCULtX41Ub9eETJ41MuQJXh6v/ChrVr9AZnJn5imQpbw5XnIaByPImvxS
LYFoCQrX4hsed7fs2a6GedIwTtOww5q4G2uxI3Hi3IWtPzcPi8CVkJ/RzvKda7cXawLxzudrzB9r
4AcNXrkmHrdjZO5rD/8Yc9YE0JKP32rTvKMvtQ3A5b3hVs9YTXny83jjJ1O61/gYja1kvyJUIET2
WFCQGs4ROdkLiPk3ZA0W7jK+cWqcGZ1DtHPWMTesfVc5e7uzzoTjW/PVSZtrLDqxklCUbUen92KK
wlBSRJov0wNWTcqv0LHp25ws1bE1Dt5QBHqe7Uy39tmx2Bd/G+4yYxwDxzYDkaU74Wq7JFd4tmL0
rjbLxrSGNjlQWgVqlftQEGcxzfTTdCevml9woe1C959NqiSfcV+R+oGW8Z+JdBynj2k6Tza9Z73O
6FelG55J12dkym9ZEz/FHSc8AijTwRS4KI/CAhyfs31vxtPVgLvTSMTq+hsm2Z2MMpguMd7SgYDX
eProq/KmmAB+5qIRvTQSnV0L5ChY/kgM0UDEsx3BEXzfBIBQmNa3iSZgKq5u1l1pbGxoSLAK+lft
6VbpEfGiJKqZGBPycl3iHQ9PcfO5BC5qEW2huruN0nGftBSZhOrRKSDrAt1r31SDi0CU9qrsCTgl
1hU5IogJ/kGWZa/+cnQ+Q2UChRep6Ec6FR2XGIt36fADO5MbYqQqzjPeZyTbHuZAqAe1fXa69pMo
rO++SB5Y3k7plJ6TRA+KCGwfB1AFvVkpR5cZL2lInAYiNpBg1EO7TiMU3OxXZYlEHLKtAmxEa0Mr
UAmy6Ok+VgS32YQ5Umze+VZXtyXSIcLcQI/wHV1Jjt0kQ0ZSlh0YKBmJaAarrl4EmuYKtVQuufrV
jJYx5uElNp33MY22nej2VpvuFScLZvBlO0sOvueZF8JYt2pTnSzutmr4VadubahD4MUEuyIfGVA1
0rlWKoyVghS6ctoQDbHV2lumf1fRg3hmEHquRNvAuki6ZI+zoMsXdQTdg2tmYVSA8CRpliloLeB1
exVWNtssQ2DMH85sBqQsAnaIFq/oBVNKe9RMNu2RwiJcqQ0OIls/lP1HFzZHJHE9A3nk0K1jY7Da
E7Adria22q3ldA8cwFTZgsNqtPnZ0bHM8g+9PVvEY3bibtPXXHnvnaVucowRLop1i4O+Hj1/xhhf
c9K2prEB9BCL18N37SjoTCb66k5vCBpOUnDN5EAcB1GC2QVg9dgIiG7PeGvGL0KxV2Q17qtQXIyG
mC09U3dayZJgshHB0hG2aYb9Ngw7JFHksJmGvTYFloQGveTGMg0VxTI5XHWEMcL9HtDM2zbxyVTF
xwBI1iJYHb9gCXcjuSX2MF+y0oH61g1og9WYfKb9rkevgRQNZS6dJbUBPtn57dxsHZc4+eHNEGLn
9NHXajpkBS3A2Hy8f6Z+MTqbO+FkW2RNEvDlpet8jtbJNPO8QxNWX22fbRKdJa55nht4RvWdUL7C
ID2FeMQU7QhpYCTWC1+puu3IgoM8etclg4v5FFMaiSQvdpIx3NeoB9US3n3UKTGz4R1pS9YWugrE
NwHwBF+PTFTjlCCZxlucaVzjh3GYT1Vd3WQ/sKc3QFIS2ZcUaMXn5FZlfUSUdnYRfU+/s4n/LXNO
mC029oQxqlfQT1u1GSg0d07aNimomEVkgikJ9Vfkd+pnoRdIlairWGNLPcdyuPWTWexoHOHWh+qT
Fm4Fe5rabeWOSPMkBgkl/Mitn678nTJ3q3pKMKq0WCEOaHoU3pRGlO0F0u4zeSQqf1uN5N2JndfU
5oSeKtZB/LMHVVIw4xH6tnGoea50ZTdU3i4ldJb8bqLC9cj9kh31b0SJ0urGEq/p7rPuyHuNNl5B
gYXYbmCnAB8bXd3n0PTLWj97lXgs4hfDwqQI96BjeSKJSyjuTU8AlBN3wkBgCyDKFJ+fAmNfNA+V
362mxGdlpVSPInQvThAgnXfQ4kum/OEK/nDr/CluwajB+996VBKd3p56g9rNyNHJjEDblGiv5csY
HjrrEAEuWcWhIdLMaY7DoqWAJqZ0NUd+TiPChohJkK4JuaWVUjXsATwquK7NvA1akfyJgezsVkhl
TSAXJVzqoyZ1XRjNUVk0ewT+0NyNJsauI5TZbR80qX1snZ88QnBPOEQew2Rw8swq4e5k5PQ501y4
Fnzy/cpkJDO+m/AOZI72PxsQ0FvIkRmRaSm5zcRFdepHlPJBqZNppdyH8je12B495sCEioOarYmI
9E76DqFLAsZ1hNDGqJa+ltZHPIPXVShJUK0OcFsPQ5+u1Oldi477utVAuCqIt7W3hKEMpMIUWvn6
g8I6Ir10iN5jTktPHYPMr8v0SXqbCC8UtX+F9lqgruREdnviz2ckzjUQpckkqovfkvRjrfixh4ub
39MBZ+cvPuW1lB80ElkmrNW5U17DnYn0UHT3yGNhfCESY6SqpAOnyypYSJasF55JmO1+b/X2QSCw
X3X6McFHIDXCihAdmhCeoxkSH9JfOm8+6IJDnGye0JW7tureEyCdbdyn71be/KnRzXHHYm0nFmwv
anxCxwneWtemcWgyKHRWmAWID3E1DB0SLBIx53cFZ6mGf7aNup0N/e+4wPUxL/DYZM+KGh/rEndc
HL67TvSvsGrL52g9kNl97B37MDbea0m3OEJsIn2ZQ7XuydV+bRX8y8/rEIG8QSCaflV1/GMxsfDM
IzmWonLKaEkPMbqQYYWQJbZXqkbDU4TOust+FciQlInIjR8WepskJ/KgRtIYx85xYOUimE0jvF9J
nVVqNG+z/BGxu0nMZYN0gQZkT7QH0mlXxbnpdI1x+JIFKmaSOk71IsykiWOjihs5OWqHQBFqXiP9
PXJa+EqR/BSu+k+T6mfiUQevCLEtRrCHajqHflyafwAdQE+sG4YXPhlUdhDmVtWbAlV41BQ7s7TO
+RIzTjIgZuZsHnchm3nDz90034ahbWdYjwKirlhZyOxRjXAQ/KG62CzJlJZ+19jmtGq7qLu4OR+s
G3T1IgwkIIJw7tnXpbVO0q+U1M7y5vaP0l3CWICLibH0B/3Gg2eEIVqqLkfV0US7dvzAZ2UVO1nj
+hiIWdZReJH9zDbDaPya5t/2yD9MElOM9+bDW3JGkO5qDT6hDmmVPMHqlznWJqKK9LLn+XrTCaWv
jraDlgFDdJXdJa7YZPzN+48i38u7nXKeQA659BuzuJxYKlat+17FXxmOD/VudjHBaH8FYEhKTBDG
7O1i9ja6la4fUW9nAFk/Xf2+OKrMiEWkM7Zx8TZOxT7Sh9c+ab/MPPohfMcfnfQ4YYY8y3xnDgEe
XLoMLJdA+T91vA/FfkZlmjsnBQ4y/XDb3RMWcwh2JslmW/kdMgSvpWi2IwKO0YW4HgL0imJVWpts
eHd6ZN1k6ePISOKWDbN/mmburidTuasleadPlrHv/k8phSby4e3wxwN/UAsJqxt2G6v/y0Eq0R2Q
6pJbFjaaTynYSuLnASrPpr1Ey9WrA9OuoG2RoIe69TuxeKWhuc6G1s9cbSsBYwsBzq2ER/rbtlW1
a43nWB76YWMmxyFFgYlFySyo/C2P0cBubpzhp2MAwCPXwdo42E4g8dIcmYujEeEPV3x3ntX3mYCs
OkGaj28k/0PUvpLG0pBdk4T4ZiTyKWZMbpOL5VxIFG4FNFFxhNZcUm8Rk5kA2Rc/s85FEriEbKf7
UuxmtMjlaiQtXPg4ZydAcIrLXqPf5Cmi1H4xP2DIShoAuZ3lbcK2Jy0r4jIh9h7DKHil25lXt2N6
W68b+011Px3joIbXpMZOi3lhIwms1lPiDnIidxEw0X09AZMtEUlnB3OSTZyHk4gbkaZ8d9oQQkri
65PNUci1UWk0f6nr/0g6r93GlSyKfhEB5vCqnLNk2S+EZLeYc+bXz6o7wFyMu9uWJbJYdc4+O+Br
Pg0KXHnza9ydigKy7jaUr0P2CQGcipdc0FemWMcfiPXssj+Hfkk2JrEjzh4qBMjlUfilw3SS5RW6
0Q62hqTtJM7rSEPGWW9a5xUmP61QQunD0uP1RgiAuXJw3L0RzNCI0/scAoq4bjyPNqoGZYnzqcGb
vOXaQ45XVnsIm3WTf+J678i/tr/Jq2s/7iSSJPMDzpqTEALDqF/8+J6aj8o+adVV1rZQn46FfPTS
qxS+JJI4YcEWxw7VUmEtoEc/K2pCtybF8SeSNzWnosr81uvfvfxbiCwultaPWvw5CNBazCXrWwql
xZ6b3Xo097Hz4zBykuO3pgBKNYhf17QJkNV3glgO/DvJ7YtXv73yry2+XcAlw/5DygdULvzb0F3s
LL5R61GwJmfT/TLHb1vZi7eoiLT0RdPxoP1pX6iMbYLZBwLdFgvPQBq8LOKV6p9tb8/lSbTvtMcn
9MRbzQChmlOHzFIxV1V96aW3X21U89bba36shJNnsKHXHOuXrPjt4iNtqTIcHOvNaVZHd0Q6U4lR
L1oCPf904DPwCRznGFTDpOP4ZoQ81L8ZcXEKG+lgUeRBK3fcVzFqix4myrjz9U/tPRYY0rXJUlvq
+DSEVAidLDgZ+OdkG4QZbX7rsxteZ4xy/7w6hrQfTRr9xtVzm2OroBvgcGhNAJ59gQQGAoEbrxxz
r6xq/lECzgHBhotoTxFH67D+oatO/ehVFAz36HkI+5hkyBVHIQqgEC516ko/WzbtuexpRBygu2ja
aL8lbPLqraOSNOly42eFF3BwrtDEDs7Tsw5Ncc/Dm9evFdTX3JVef1nSU4XiXsAGhP+/SMGTE0iS
trcaG7Je9BKvCzyx0xqvvArLGYt52i5yYJlcjPbZQ4CgIQMyQS4gPTzK0SJZBWKGzsVv0RunfQHR
j8aCytDt+3WdLnACmOh2+8k5NjPwu4qIXPlt4/RUjHhk2shqgcZRkXePBI1WAEKpEU2Vt9q06G0U
O/DfU5J3Qzy8kCzpLpRdjP1S+OhB9clc/hlvqzJf6fYOBm4o7zB+wNQaBDMgeqJ35wkTqYZGYehJ
/e6qJYzvmToGMPjzFSbECxlZSqgc5IGRCHIci5CAV20+OqSNI+1Hb+bIRcE38BedxfqFuc5U0efO
cGBrWAcjdlmM6DpqNx91EFIqNpQRNTCu41nHcF/F+BhaoWQSK/EJ0o3QfpR/drHTMjpDPloPEgAr
wfC+C2wTWbUSsiR5nJct+xYV1phgPX8srY//16rK11h8O+2h47KG6glJ0TilNjhHOi3i+KtDdbW6
9j02WynOZjDNDj6okmLAIfAZL9M1G1zROuphTxzCHAjNJzYRbXiJTVnkLXUn3IQ0G16QLiKpXA+4
UeFBMDMsf5oTExc6d+hZU4xlfZUIn7s04EvPkMOiho1EjlKPbE3TJ0r3hSsa4cHxRgEtCqETWzm5
B+6uqoKFW5Z0Mjhn4/t1SFyyALV2bpt0yz30Tm86wux1EGMPozojB0xW76N5NQsxFPXIRFIo4fEa
DGFKoDTqjG2T/5k2s2H2u07SAIeQAxVoJqFgaAliMTgVaQdJX1ExfP+uqVGjCt1XGSzEb0qR2yk5
Bg8cvTLcMEdHvscvULBd6iyTzVGfDxbyNNPfp5EM+XY88m/k75BZbuI+UHaUBMOKsRZCLGVuYdaI
7BRHxCdhqwhKvEWEDEdOAPtNvArCTcbxifWkzW7UI+DCZN2NrWlvw4i1yNquzoOqwHdSl5ZXvVOt
mGKysglDut4Uc4KIDtHHi9VHyzYas24IFm3QgTQMCwMak1W1U5HmAgiG0A42e+2D1M5lqV7IJAEN
JC8UerFy809LiCOZ06GMqzSNmKL9MRebjiBA2L4tIqXd9in6PpMZYIMayXUYsDCyzsR0HABV1Zeu
bp+8/CGVRBVriBYtFJWSPe/xNIXyYV9MHD7E62m0ARGx0C2mnZZMZ2jhc2PjKlDd1IAhTbuvjVXV
3838pPX+rKID0sZ4HtXKPBiCeVVMtcGYaRzaY4V6Xvly6OGEigDbLjnXzyWZNEH5bBVymqK3D+UW
PB53mWg6IrFz0PNneNw6UGMb8g4jf877Vt1rYbvTApMxz5vaZbOGpr+AGXtyUOn2JaCiFtFvFgs/
ZpZBvXhSYyhgSTvLcsra8dVIj9oKGIUggIRsClRCv1NMMLaZyNEJwzOOWaSrvbxATFn77AYkvoR4
sXazMhmulYv4nNoID/Vdq/RLN3PnhRGuVUoNQtDoYr1FPtorbSAjDZvObnjZvQ1HnRHYyxugke1F
Oq+CPaJCZV5Z0X2s403zzwc67vDTMZLb0O50pHeGdSFyc1LaF8GL07ApGBAOyfk/VAszWKY8uzIp
CcnUzqkhZ710l+Kjka9Ii1VwvUDWLHGGzEdk4xmQoSH3ODxhWxpD+ENEgSvQRMUFRLwKpg5RAJMr
0Se5H63bjm8Je4nKk6cXbD4ofjo6N79BzcdMXqquTnwcqkdprgv9asLa1rGrqc66uUVkZCbbAGO0
sWBbdXQg4Hy+0M3rkL/Kmr3RkmYVh5lk0nzAXG3LOUhmq1xw/+DUURfp8EjsJ6xqSvejKzSPDaFe
lLAleU1Z8hL/F4bfkbqtk31eb+32u8top0AfdMBpNTKEofusCMlJMfAzFh08yewXDx+9pFSWRj3s
FPuSmN+JdmZEgFUPviKMCsdQmKHAF0cSSaQc+6O8JwNougTL++mKp9aqeHOSpDE8GhNr2ojStJam
AewrgGwYgB55aDCzbM5YYfWhe5h5AAQm/L9zdZ0QEhNRBzXEKWyvSqzucFddEsUV/RT9q7J2MSR6
W3nyzsxRIHjXKEfo0uJqg+wPRwh/Sqrwgui80H0rtjopGvAHnJTtfCtJRzm5ShoPTsXvyYaZXOLW
PgotDw5o2MVoOBGL9QSw4vUTu3zHUG+q9tVo37C2tjkFh94eU5wnc/OoV3+irixANhLdmPsVgkF3
zZl6IUUWbwyup2fMsxApPHdjgLzn1Ce/+2GhcJtz7aU2Nx8am4qJfhiT6t7+RsnFya8e9UmNPqEL
Tqa09hH6dlh6KlWFfRISfqxEmmpN7g65IsQItgGAG/AtgNnV4y80+Yu1J/7a9ztsjiAg+tc2tlA/
0P2TzCm2lHYeqAUmawzCj6p5cvQlUUC4I2Pxqoz91C03mbJosPADQYBbuQJzdaorlGOj30FUp2+Q
/XPeQEtfaOYlJM5MPlj2WlfjI4Z1JAFbdMG606Nistgz5ln7fVFkbR/3O9m56AUpNu84/hr0U8hG
U7NK6g52SowWhP0v4pOlc6zcZsGYs8NRk4YmtjDslpC6Rzd+hdhPdasi8U6MWjEMnliRi7Dqz0nw
gfO3BqIZh5dIwHwS+5Sw8eRQUROzoa/zZt2+Z+6TAZNGaP3oOWie6DHNLOZmYH6P7kohZlnXrIXr
m7ORsZPuMfO+ltDuxAywAR8Y+WRjZKH4Vaj19LkdDX8oqa543TL5Z3bU0AIVYDD90hI5QdFvab4K
RMZ6DEzNtkOsYRnn0yAHdnKhwmnWP78k+R4OfhoZzM+PCbY67qFUgcsYUYtzBq49rbjKifGX6tJ0
oPCUef8BKkBcjdgHOR6BORxnaVYPmUCgwOOQzZHTDhjiFwFqMwwseCRUNZ8ZA1lsExWYxagFDMz7
DdxpFslwgWo8sF3QFZIQ1e8AB3wZpbukcKj6EvNtAbwA1VH5jGQnGDs1OIsTIiQ5aEDLVuLbY+iY
2CAzsKHOC6wSCZwoPDf4mlEJohahr8cuC/k3TylbfGkea2B7vdgWrRB+/2YqGCoXqJDVqUtFURcQ
HDhvxXeML6J3pnXzdEv891AZZHTCAPTHgae3p1L3ozvscOZ8RaZPA1ndtNivlqHgU3wIhylYJ3FZ
LEdplXGP3DG8JomCQSzldPKP/8FXlxXlCM3cmYnlYxefpvx4+i1370DcDvmqdvYXqKvFCIEx/EAU
y9TvOCKFhO27/OXPNtEM6rci4/ZCVNL4YsIBMfahVosgOEuQ0r11pjwtgOiADZy/KJ0VPxaRy1fN
CZQYw10w/KjKNzqdIbzm0k+ZHg0LY9g7acMMYa7JcKmQm0kCl1zzEx27aAyq0SXzASZT4uF/7hv0
VTveCy89UBTx3hqAzh4AefT+iMCbWOjieaXSPjqDvUtwvAFbK9V3Bb1UwYw9DjG9VL48rmxX7ayA
Ilif+7guUV0XspjKNRB6cQVBuIAGVqY5LPltiwQToKYH4hi1labd8bahXPwlVkqzJVDneYWparaM
9E3Tcw9x/zG54cKAR1xVQ3kP+k0PGCpy8uGiOB3NV6JuDT4yU1UMQnz/IK4oA4gVoSwzv14JdyVq
vdZ6JNGnwz8pUOEjFCXwE8i79GOnvAriKyy/xAUcBEbvNwgDnImou6mUUEEhBx7Y3fvlLCCCXNxN
eBEZ1T/KZkr5ao7b/4xrXYGGgnW2Hpo7C/Nu7VLxW7DCjEnWIX9opuNModd4p23FeqxhpdQKMxl+
Uaad9e5eXIQjaesdvObCr+D9iVqVq6fWAYd/utKNYq72yMmrl2bUQGoekJvJakfnVf0qyOtlHxyJ
8B/4vqzIR4XsGSoWPhQRxjCyJU9IchlgK2pr20lXVUmRDEtFhYDT0vEzbsC+hEsvYXaYAA05Md42
C0w5rOTHiapZygCzFyJ0TkgVsLNjaQzebZG1v611EX8S5zQ1Baga4nF9q1NBamfbfXj+ZtReKTJE
b3wJZTIZZXI0K3pMLEG7RupQW7viySSKHYKP3f6ZodXX5X85TPBmAIeT2xkyArrtlo+5WgThEl2W
0/2M7hNnX0fUN5wapFdTuMaTNZhfpCNc/FXpIJBWhvqPBoZudRDC7H9S++eAtOSUOphIT8Q2y3KK
ujd3h4eTxzYO5gtRquM9uM5IhdOcG7Y7coU9A6Kf/qY1W9ac2nxr1daFBH0bCDD2kdr1RT03A5PY
la0J5cap1pW1JQ52AndvJmr+cufhoqXpdKjsU7khLUw2QrDeyX8ztO6C9r5y2bpN9td+YQ/aPDRw
ZlpS5UKeAej6iNJEz96qqKvKY0bvIbbwkJkMctr/CpCBmh0bB25JKdYFbDK9Yetl2UoecmyemNSQ
ZjOf9hZ7DxvKV1dNbzGJT+J6WIQc2M+4eY6LSF5X2jkfr0LSB9k5xXMA8lgrJhbMmH+JfpKzq6Ef
Hbj5YUyDMrv55jGL/gKmEK6FH6KbzBL9+0fNPqIel4SfRdti6vlGHz6JtUdnPWsTviqzeDBIXi3L
UZmkGM7QgMP7gCC3ck0m4ggUwqpkOy+n2K29MveRM0hpBx7d6K8eH1nC+Kb8INajRzhk3sdRST04
Gh13hW/0aF/yGEYtDohv0z870d0TXTyWTJq3bIqtY77s8DOa/rQkkHaogplvR1M2nI2n7jOm2Zh/
ti7JwYwWGVTAH5woxr8426swsyWnnOWENlE69P0nqcTWxZlu0hmth/IOBMHJCfeqvjrtJzK/shG1
LJCqmBYq+BwwoWu2STTX1JcNER62L0K2WYW2WWakAEmYqh+jQN2AD7LHYChpjrrDiJvBcPrTmh/O
JeEepG6pRCkshBthNn4P+kHALhqnAs9cFP/lEaHL1sWiziZVhtWBS54GfkQ4EfKqUIZLhxtD4uCI
iDHc2DAxBffSQKF6Fe6e8l02KBQUjvQKqs2hB5a035b+2wtWMLZ4bq3OIvXm89EsbAG7L5rEmUQI
jWJWi957AXfVkD8qiHIxPR2EgpJkqNaBJIVqR6KRDelcKuukdhehWFXrHlrj3A2/JPtYUkcH7FbW
sFBsAY9UvjTtR7LQcUVqrWESarAn4C04ieCafGioyEU9amrwNchrENLvxpkrNeM0OuPC9ydViGVX
B5P4qjfHKCNUF7zm85+phW8TV7BA0k0AT1e8kLpADRF2LwS3MwfpYL291eyd5ItOv9aSNZXifY3g
metLED1mmyCDIU5WX606c/NTmJ6ZJnsYEQ0VfQa9FwMFSDGMY992/WYLVRUeIIbuXE8cF9iXB9TE
brRh3Mn8t2ZYAQGBa+Qx8K/1fzYOPw1x3Jr5WSjY04b4/WV0+FSOI0MZNf+gEPLybcVtbDXcgn4k
55P5A3MzetUvnHGcZId3QlsmU5dshoHOw+29WTSO6CzVaQbBOeTosrQL8ph5Y7DnizKveJrFI9C+
/fROViCL3sz+xdYvCoSYBSIu3ejeFyJAZBjusROyQ/Ei6PVV0B9hMM5f6bhniOUkMxDMO6zw8puc
U8xidS9n21Y5JNSwsnErTzr7iHbOALHEpTGqM4nWkvSKrC9xoTEKkIcf8Tt96d5Q3fKjvv6PqyNu
AZecr2oMYcdjw1i/JjyVtB3WFisH43tv+C7Ib6pBlwaGFxg30SOFBoOIO0Tf/+4yX9ZgXsUrMQ8q
Hhl2tgvUa2qRvfjdkehGfhd2yOTDY5Wq6YuIctsgykT1T43/j5RstfhU7Q88IJhjU6t9BBhNpFzY
Rrvo+lX4WNl8X0LIzyGidqnGe+Cfw3bYZol+pr3JgKMQjDr6tscw20DBGW6JQ1qUerkUa5dGAts2
qHV8bdJjtMDBuJ3NZLLZiBaaN3U3N+R3Gd1c49CoIntFPJZlwGAfz5J6oVJpyiZdqLU2BKWPrYJA
Gj5gWIwE3+EU4m0pvwazpDIja5TwaoiQIY6KQbbTOUYsGEJUiYSa4VhWzuSOMTYfNwgOinUerbPf
n9oIUh+2gv0lkjTu4daor+Qus/UhJE+YkVBF4EsIom1Wf4UwVmHUlIOy4XcCpElhwgilfPBOmO7w
4zyQkn1Rawi6TDsr6J2L1GaQSLVNDetaTN/QsnOU5c6PpJ5sl30PjiuWZA+/ightwxhmosg7XGLa
4a+DVY6XBlyTNXcBbikH50RJFWbQL9/wFtjDVtICEubUN+6p94tXCCPoIMFVB24UR4BtT4PBxTGQ
FF0qNbrUyQCSAUrTVdV2SC0Y7URHNBm0YX/liRgrppkDR4YHpJeA5zyJ154aBulRzCTF0vfRl4pn
GzU35G5SXOM/W5QXXI8MTym/QhYuH5hH5xrImz9ruLyQOLjQjArc5G1od67QxBr+xJ1yOndS4RZR
wg2ViFdjYAKneI1HiekFk1x/YW44CRzCdwjHKU/iyvXUfYFjcBvpb8WoR4UkV1AeawQdIWLz4HAp
hYktKnBpIpM3ce0s1I7YKYXtweop4rjSMXTmgL8mlWxCGHyjAeCQ7oHhW4C/S8sDrXMM1NWZR5Ln
RXO+SSGekpE2Fc+W2J/z5Ky7vIUQ8zpqZUAjoAEoQ6wW/NsqZyf2GfHrxOFRG7AM5x3bKos9b7mL
Kubxw6enL0n1hzZcxXEmpSTrGkCLF9PaikXElVI4BU1aFQh4M3s4koPEGY6LCcOvXgigyNtVmfFr
zhHMAAC7rSlpEhwovWRT4dwQ1UeX86DYQEmZxHAT5FqeZZxcchUtRopMxTVniskPrwkax2uYtwAh
jOBkjztQC24HVqTOChIal3POSVL2j//WWYp6y8OZnGc7CjkycSLsM5gzLtSQ4LfwVv7w5xs40T+T
6q7wmVOZVEYe41H5Tc6FTTUMK0DcPnFwiUuqRLfWxvOAIQkHbapeOlYj2UbU7ilGuT57mTdv/RzD
Z/zFm5ltFjMxlTQhqPDosBSZBoQZ+lxIZRyIOeuzbZ88TNC2plWNfrS+ctVtkI2R71GAAGwrnNUs
CLfA3uQmdnJ25d79cRlwSldCTbFq9du9f87aU8/tj0iR8qV/dXBqfSx1Jwacyuzphn/yvyr4aLDr
dHrMMvpx/Lvd/UbWzR7Xln9p/L2N2Wfs/GbBPuAHm3zLXq93+UzC5MzHmuCARbA4ElMgQoyUo3qn
yijL8SKj44HujswejEAmX2fHou77rfYUhs4dL2ZzPEEjBlh5FlTraHzhpmq82TWmugdt3OVBPomU
Z0BXU2H/2HBv0czybnixxGV7CPZiDNPxOp79xGmktqFj14CfUGdOKSo48SNc9wapUmQjEVqE1kcL
YRqafyPnJp+K7UpD8sQO1xKPRTeIfRWzRsab01FahPXGVIjB3hLdiz3UWy7xjD2PgBOK284GXPNr
LCKwbXUDHIxmBbz/c1/Die1AldgEeOzYKP9f15HVRIQ8ZGXALixJi1dYUPJV2yL/CoYjt26kqvPc
bRfjOQKfiU3V0MqNBY1cOaSUbsPw0qOvKkIjiQsKimKZ1657rJIpNZJhRWRMaZ16ipw6Njlofr22
XGK4kxPDCbtEYv9HwgqaJiLmhZloflR8TgZ8m4cWVc7AJJ1GFi9HfzsaDycF0GGYl83xZOvNpbh6
sdgTRcxLuefayYBOMryJnvAvmpEa8fg6ZGxi2RvDWeIDQAipPK7Nc09czKkHaRymnv4MCEA1t9jF
+BLU/l2ZZ+JO9sxoXDDytDiG1S2Cg6fgXC1hY25G47zywadUMtsseg4qHNvaBmSvaRKyXiVSDkG3
98cHW31vBQfh/tHjX3gbou04IMSjKsMdTx8xsexvHgrOFAvghlCcbBK1b9+4YEYVD1vhhkZ1JBKF
vEuQXFVZmqB6gLOozVqDyRQwt3ibDPjpMxnbKCcCnLZagfOw4XqYPYCiYkLVDkSks15obhNGV8NK
kM/Lup/Z0K8dpAZ++RUyz/eZwSbA11peThgKOlOSPjgZo3lS6RPNlndyxGAULHMZBeKERWJ6k4nn
MHb58M8G1Veaq6FgQMRrWTRkZXQkTnYWnHBMkZOdF77tYOsG9sp/ydYLPXECYwQwwBuwoNJg0+sz
dvrop3L2hDZP0ChWKpSTS6J9uczrCnA41WNM1QJrOMSKbfy6KWZDka+STMXGaYX92lT8hyBmBk15
ZhY3pXzgc1JVZ626OCKiLJfYwF5D8urKH1Gmg4feAs3GZqSEp88OC5j61REvp2Cy/AyBLF0bc+sa
5D095865N/Z2cBI/GdhoiGGHWkPG+h+GW4iiXtaSl23RCbjBKfzICj8Kjs/JiRII/0XUXGXxVsa9
QfPYm9TyEXwOIAwYiQwEPhVKDQn5oUYHmOF1QFJPBjsF2n8wbJxiyXph6adgsEyVY+cdV3tWVPcP
vS0jGzS4usnmy3A+3enKH4nHELOhNegBvOuMGd7Wb+9lBB34qgmV3T6XX1ELDizQZpsDi1wouHSd
RxW47qWZ4i7FPSVTCkP7qZHshd9+vY5T8tyqB8YHvJn/FBdHoVprYc/VDkctUA8KAbT2qJ1+6Lzs
8Le2zxSg7L7488P47bIXNke+PsVRrobtSs9gvx3BY5o1XF1Wq9L/UpjRG16ycRmwrfUNmucHHzjH
81tfM+filZX/HhweV7YKxdfneYIRLYOuNIAPMfwMaMzrbe4jic9x7rgSwmKUO196WgeU+FOdXDqy
naGsXXzGTKoPR5VuWh2HOfaONUCxHMqT3sbDmasjippSB6oGpKE0aZV72f65MC8HdqCqWQ/xxS5/
oC4zkbJmyo+lRguzWvo8GHXbgAzgPwx8qkFKt7uv2kimagWjb8TP5G23dEnO1kJmLQQZafMFSXbI
LikDJxUykhHtxSL1RmtGLsSsc/4a/QtFJceIQ3AmpKY2Ppujv7X1S+EcVeUacfWzepM5L73eiz8E
sCaj9kz9INV3uLa+h8Oe6R5pqxOOiCK6W9mhq3Ej3jNan3S02Ar2oFnwaNqjJJPn9iiLazA8iRGb
/BPjUNWFOZndq/hlOp9EuTqRM60CdAz6dmj2dtXN/OKaF79y+KMU78y98G0lP+zTQGDGiNHIZLy4
/hZ/C/E6iXMJs0eDEaOM59owLWDapOzAcMfJ9zLcrWbdpC5AAPPsJMz/NhbUBEj5KBT9R2hsxAq3
rAOTZzxI+LF0wKmZozh4zZvyptUXw2Rolv1BWOyW1EDZCmGY6m9aYyXHp5r4Ud6XXR+lVCzrYFh3
yrbX1lhy1ZCyJY323fnu/FXtnUrA9vGZqtzqoJ40Am6rtjbqX0Rjpi3z0DfsgWRZtJJS77UekDvP
qPBLGUpWkN19yo3oaoR/CmSpML065e+Iz2xk/P4n2tB/9WAnRckyaMdx3/oxG1LTLlpsLMgPjrdx
kwULLG6k9lXzpDL0GmIRYYaBVUSVG3IweQ6zlb4NoFu715GidIAsktn13BgYlDdwpuhhHJJknatj
4kvGn5DBsiV1i0rYl7wdlPXaKmC4E9fEobrQGeNkZqjvmBNVGugh4Jr1zrnq96r718OhM/GWK2E6
Yg0PdRr0ldGwo68se1WNa9c+2OWvXJwwNpjT1xMaUDJQC2cOeCr6o1L9tlJ0pP963H9JyEzwp2+p
qOtVAT9RZv0ikcd0IeQBl9F21jka2pjcFugr2QUGWi6C78azm10s7ZhBDhNrXsYtL69Oco9f5c3o
P7Avg/a7IOfNqvVlDtfVt7/hy7bhNRuY5UfXXv9Zh4zzywHCScpwUcHYVArmHcqwzn5k2VHJ/ljd
ZvDAjGwm4RWHkC7yDUyvyCBUYPLgPg4XCKM0jHklCnkJKppEn5YQb5T3H7U54lkCMErBI8i27PYm
WRsKVy4mpyZoUy4GYz4+ZMgbKANCx9apQ1fOZw2oxBRzLxu4nWvuL2ZIRvdj4NycdkREMILmffXq
u4aKLnydIqht43/BLhCFmHQIzxbKjQwUPSO1Tr0PLhVOfemgOxdYp1UaVgwMcVUb80nebWpjKOhM
l530Cw6xDdJvUAwbt3mCiZaNn/kLttYe+Tzkec6eyG4X1LHdPAvmvUv0odVrB63CMSILv0qvnefZ
NinOrg0BgPKr5wZOcqjgbn5GJs+DzKMH57YLPpwYOLXOwiZbBdWPxTBf3IhOiX5iV0OMIXpAjTb9
L+/MRYm1cIy1J3MuoEuIRbTLUiN2gL9GmWHISFMoLUrTW1jpOh9ggBGupZBlIYjtDnGtIde+SxD8
99fcOeTdj8u8t8HXGv381Kd3QjcXM+cmfxYJYDiPi2idttJitPyljrd9CXbeQf+xT0Uqom7+M+iw
4nDhB18Vu7fCoi3CX7bg717bR271lVjSmldaiLvPuuzxJSE/Dj/qcF5Fv5hvye17YdXAZnSjfTv3
tXeXJBDc1pYJ42AD1hMbH5ciQu6cI+3dXtG17ajEczUB5m3OKD8iiMCKh29avxh0TNmMWdOCsEvR
3ClHqvMjJWJe4TvoxWtTV2c6DFM7LLHQ91Y6fZ4zWOsSj74M6ZAY7dHJ4BFnTbAy3gwEg5c4DkcF
ZCz+FtsbZojtQ1wsSaeS6pxd3mBbMK+wCQX7YtAvzdSGk9SUZhBJGAASVdE0U4vHk1UqHhANeCHR
UNIl1SYOvsVFEekDPn0/A2AqS8bGr5TyfFE7by5QQ9EXYEQIymjbT2+8KVINORVoMW8WpvVlAILb
IBh8iWE4G8gb/tJB3IwuogRR/VVQ6+St6f/KuDjpVT6F6iAj1EJ9Tg/no96zkpzFEhBAokxtWZ4a
ClKYO7GXqFiAWhnBU+joJZEtOXMzLiIOgmAYA2gohIFfCdq9rBEkaJeXUoMGB2xOkvqlZyOj3Gqs
DSJglnvBpFL8io75lCY2AZKWQoIh8BKxuMp+wZVoCToucVOw7YXl+RSayoRxWDHFfa+dl/VJbB5N
6K0XQ/vtI0a11JV4ZhQeIdtnObf+SqL3MjBFIr2g+CbTEk/Hvxz0RC71ValSWgTeEgcNHBMge+Gt
GiVYNYHiC2qsuKstQ1thAo+DIbHx9MLqVC3grTCaz/Vpk4/TnhLUMX4d9E92zRi/Q1VNHAbzSZI1
GyLKNoiYFB9SbuYpp+IhWhx15LRu6HGVRJuJ/R2lK+KLT1U8uO12/jG45SPcTSCKqelitVpwqiN+
ZW0Uxi2hPCsH61i7x4pnOSnvCtzuRPHIecGpzki22I4hfkAHnGwIFMDpCAkJUkuLG5J4Hc0fLnEx
isTsFPrDoXPrP+ydU6l9YH82pSXYY3boVAWY3yDdxyiEOM12Ws6k2pk1A8GcBWNieYRM7bB1Hzxy
6rSd+BBO1nFEwtkCIGvp7yn/ReYgI/u6XGsk8wUhUweui00phP4a2TLIIQ9/BkMIgorRq9eBoSXh
Sz4TmkHN5rF5iblLFAZ7xrytdudIY8PveISQ2CSce5aOPfqw6TA57xdKdxXz2gg83/pVcVAqnaMB
IUofJXhOFxzKwZosxJjgTUU0SyKPKWDcL3TjFCTZPOCwsHHa4vSU/Hfjbzq8PHP3v+1CLIjSG0XH
KgbbPNP4uHlrO13WVbZzyvKk1u+QhMlk4Bz4xQu9vMLwC9QfABaX2bRQh8MooQX3eJqedSqjKx3x
lv9U3k0d7oF8bGNk/z2VMU0SIXxJ1S0sGmAm5CLWSKuzhQp+nCGtUAX0yT/lYzfJ882o3gWfvYNP
gPvvHGaD+LTZtwIdRilwE9kF4UdssxXQJXhVAtlhDC9W9jSNG4UKnoeTBPut8V+Jo4SNm24DDkPs
ij98Ov8ptsoUfc6YiFsdQWAdaDtxR5/p4FNwuabBYRCWH2W+4N2h3r0MwVPhAwtTQ3/AOYMrizJV
9W4E7bW5qL5uunQgVmSiw/KvUYWUIJlV8QnJpy9zjn7YmJ15YBfLDY4rSEUhPapE6BtDKO4O9n2k
ErwKRJ2Fh7O2PWlrzH7h1sjqd2i+DBRj/JKBjUrsmn10VMbLiLci4RoBPieZJNrro3jAxC8QH6TL
8/WgGXOxdgPjzA1JQMDVDMt2BUM3a6WVIJLJgmcuoboFGtZqcdn0As7RbjQuQXyFeN8oTyNZAJiH
4YWvQxnT1GS3GENY+x5SKfUSgP+KXz/tICKJW1vGd7HUGp2pDbwkp8aQiTUaW/9SAkhh4kfcNwtj
OfPAYkDLwnsDnDC4J3xU3oKSf4fkpiZIL2j6+Y9Fx9Hpyk9xzvKVEqOOv4tP2RINjb/+nEUmKz/c
J3FnPYM2mNWYlPA3uCQLm+FzPDLKhIPJZ3mJhcb3cll4ryH0Zeo6OaTXgTxBZcrALqRyM/G3JJqL
1qv14WlJtnWrEnbj0sbPp4n27ciZC2NvIEAC4WlhB6SpK+SEMSggbtgKjmiDJ7qer6q0O/tY+cQe
GboDLOkWYw9/RKDkPFu1Ju7s4Q7RKijdA0EmT68qmfH78CjR8ml3OWVsm+abyGyuYJ4Gm1M2DAYd
BxlXMLUk+GPjlX291fQD3u7LMtZWo9WsxHLJFGVFtFoXItkqM0yKhZWg3yNVNjLUQCRl1r30sl08
lVXfh/yVIiodG4aEfwpdRInzmqU506wk71eBcGIyqn3pGS7AmK4pfjtNiOIVZ7aFW38X3nOmM6ZD
Qmmj/4+k89iOVcmC6BexFpCQwFQqL5VK3k1YVw5vEpMkfH1vXg968LrvfapWQZoTETv4tXSArWPA
rdj+Q3jtMMZ35UQhKResGCZBqKhgnffL17PpDQuSc6vtmBsFfa/ERbmoHEyzXJYK4562uXkM10xl
Y0ZvkVOfLNzOGk163XuNdHaVEXu6Vo/lkB0ZURhy+jS63qh0ufXcjvPPWqK9cPWa8Ddw6MGw0rU0
g8MZTR0kJVYzMvTbdTtvL0lDgBDfb7Oe+4cnPEIkexL1ZVXSwmttvjtV/FBAh/QhqPAYuIItlnBO
cxNto8W+x5T0mNnNu+MobPvLTnnBTwH15orK0mYXkgOI6pl5flMRFxxOYOgwpsaKSxfF5Tr7KQ1n
n1rHX6HAO6ABb7Pbok2SThukqi5tF6OZMvt1i/rOt7n9SVwCScjYd4GYPpBALcgKgEnBsiYH2rlL
+hWkRQiS74dDa/0NOivo8HHHwBrahUvEoOHcTgaZhBXiSc6pewDQQww7RGRTNTaZOIhnmlv1zsqI
kGMwpp1FMV+MzM/s30ej3LVpsFFTcU4vaQBEZwR9XWCtR4LtLGhO/MeP/i8fBTwDAMUoIuowovvk
1E4aDS2QnIwRoNIvS2KDWDC9xxY3OeodJjYQABBAYc/woLklr0DvGToPFkEOAESxoPJ5o7keaE1L
F3aPnkeuGkjVYqxq2k1equOE5OJh6VmGXdc7APPp+AWCr0pA/l10IkZCMy/hS6UPLdzmCqGoOWUt
InHakw1EL4nkXddPj2ipJt9mNgn4LOPqgWl/IhnCCzYwt/3p8MrkKdGsoS9/84nH24rBbPv5i7ZI
3lvZPmpI2zb9P9ost7Au4amudPHt0AxUZ+lnM69xnPx27Ir7OpneC3bjcbRvkPaInbnH2eUbbVVw
Trh0Tip74oLz2Kz7slUS9GhADFdOe022Dp6OjWvQqj6MYabpBeG3ayEc9cN2zpgWCvdoqXKXFlTT
2QuQXS5cTmfdUueE2hc6T47+Uv9Z9NJ9XIj3orceClp/Xc2Nu3nRaQXXL2TmExzrmfsNfHns0Bx9
s84n7VTVp8HBkWKbGyBykGLchp74ptjRHgYxCpUx6Yw8WpX16MfRxQvtk29HP46xV43jzapMdz13
3nL0BxKkHpkPxtsonBzigpLEj0tdMWZUflyE7cnGYXawNN7qaKzUQYvl11E7M5LT0IxSLpWjrl1S
wFWQqP2c4GxIOFYkTh6zizuopWB3YAxhqHPK7hDCgRFMReE7OBtTeF+R6B+CuXc2dsuEyCQwCBN9
mGHQXTcQMXh92enJdqUWAxVAEN5/t6zFpOPBjjlMDQBAunHrdd0xKJqSkkn8qosBim17Q0CpTvFe
AwJiYruVFsVJocckN9e3VuyfxeiaQ6yeRAE2pvGiJ0VnDazW4smpJDUpldoUDl+9dmowUAxl6Ajk
ghgPu8QwCqJIF2tMZlDZ2/mhtKE0BFGx0aEhAlwV+ypaO/WYMvg57eVts9wFZXsKangEeMAH4kv0
s2xGcB6ElYjezFy6OOuQpu9I7V8LN3ooGAb6WiZbJ7F+VZ7+jpynE7ubbkbbzFsZFeP1d7TQKudE
gileh/FY3gKc6UmDc6+3jYPPYU4BfrlUaCzuLrNntWvj5XeUDKkzMQDU5rB5TZHWcxWhlpE+HkH0
ZOEOPDkAsAynPAl6bD284GCsPMYHnOMnNhzPwGyD1O6r30bO/zprGM9BkG3HPPymNeWvQEObqyba
+/1v3YyvvZwLyMXdI8r3jkeFyiZQBbViIlvds+7eONpnED5Oh1F1N9mg93FLaVIUJM91f6vD+WtY
4ZLlAoN5Xk+ihuOdC6YzkH7Mrdi5TfVqAvb9336RIReJ9VZny4a9E4P7wlF/Huzn1AQpOcJk2XVu
5O5Da0QzC1s4J/334Cf2ZopG+yroEMWL8gOL7f0s+C/SKQVkwhgv8cHWNWN/G8fIiPozTlnhM8XV
KFyzQWWQ8DQ3drqrnIV8AR9vcN6ZDxX7AKNcFFLeUtsnF57GNmEDk07nHQMXe1np1Hub+cOgphoj
Q53ewZW9tRZl7UL4gtSSc7RfnURZvUo03puM5fpPpB5eykrovax3pspId3j6V2XdV6bRlr0wy7Du
UYqOXYWwRH9bjm6zm0rvNNRyR8X41mJB2ywYVKzO3iWVR9WHq4+Vww5VE3S/nZL+NDIRPRdYOJKV
Hwy7vN3ZA6YofxZ3CjGwaZLzOJPRd8q33uhpU/Q5kH8Clpib0P3dJT+qGVdOiueyGYACJdbaDbsR
Omn3qZUwubuGemBvRJnO2Oqane5JwTiTZr9bSlBhDN1Ayr7njQDwwMuynwYmP11K8LsqiAa4bOgZ
lt1UO4cK/stuLLu73kPEsECsqql/bLv5GEoLVkOBFjEPj3kC58CZ6Osx8mylESB3/6GPM+gAcvCe
GyJCxBwgeVgtroJuig9qHRvxZRDIg62zMMNI5/atpTlZDtmLjvrTFBOiLwaiX6NyyX21AomDvw6u
wIGS55MAdlO8wNPDGHX2MS0hxtq8BXoBAln4gd5ju0qpwz14sGXKkDBXLImDm1qeM6ttNuMgBed1
Jgmyx9GoSaNmvADZ6Fcbp6fVvMuPPeUsqOYIYEmTYmbgN8QVC4kC1La3aJJQBblKt9D/Yn8+hMPw
liuIJFBBOJ3HtLKMHA6Nd3T83N3HXcUpKsBqGkHs3piFaVrgVs85WbqjJt8RYJuK+rKH7A2TOrfe
RTnpc+9/V0gE6zg8ZwIZlO6Dgcq35k6eaiXUgV8G8EyKmRrehdZxza5zkocI496mCuxH28H9Xi31
fo5pvCjnYG/8DyfhofUXxpKDgzZDuqNd+vvAc1+8JNEoZf7P6MYBQw3Kqzo8b0OUEQkO3bdFt6D6
cgox5pDpUbYGLOeX3ps/gwSDeusOj33JpIRZBKeShJv+BKAutrERphrRoJ4YocVZ/pbzebiN4cSr
p/JRa7mJV496kAZ3sVT2TamBaSwDgHXStCCKtumKhvPEyiQk6sll5d3pcc1NzaWKrLPvcr+dnYUx
NGOdMuGIzwkXa5BzK00HEkNg7Jvg+EBGYIoahKw2eWFvopQMT6wmbqnj6kWt4F4CTAakRFs7o0fj
cKec2zGmbILeLaStoW+XQ5H9awyNbiOX5THkD9u+BuniJk9lwnmREhJSeUHwmxdJcIgLImz5aoYN
o/0wRHg4RrxGiTpMpd3v+XoxKxr4VjaPROyuAl2+5Adr7AKS5t1jbtCo0vU+nNGFPQcQbD3P3FF4
GdNkixm5is1OJeUT6+Wyzzlf+tN/IKDUpQldn+Q017uuimLMofWaEVXtVtmaU8AShVe9wxU7b9fh
UAwZJl3Gi1o7Pv10pLzOJUoV5xFx2GGbx8bfVl3E0ToT3sEVJeXuEzM5L9xaBo9LEb+YPFzBJykD
B1EfJmemwqYT1UY7/alorMtoOEBHsHsPNWMYrD7tpl2n6y2T07S7QuuA0eJYmBjzclcHXHMHTSvq
VIe3ghxkGmbJxu7ldyvpAx+ClrMx5oFEyr3t4i0COXvuE1QmSz4NkULQmtl7fU0pGHUijJ7S4jGS
jAcCKuztNdomsoaFh/54qiObPL5POQAyd1WUAbQsue3qak1XbogJZ6ATMJpHo4FmGeKMi2Xv59Fy
UQPGceeDypPU/3SVsyPmgcEv4U8n7GnEdwjBdUFkwLmEm95ewKJ6AH9E9NDmFgZD5tS+yIMrEi6z
IINkZ82zMx3DKiGGW5h1jqzevDkGtGD7EMyqadnIucK6WX9Km2tgKWfGMt3JFxijC7yxO2Vg8all
ZL7jfwA2epwNLbdNpNJdT3IPiyl9qM0Awpy2Xpqb9CzLLRvmrnRYuqo0POoZMlneE9lqBO9vnN/2
yfJX1Axcfck8VllHp+UIkdbxl62YODEsBgglH0WPtN5q/FkxY6Y0jQFes50H8O2b3uUuWkmgs8Uf
PU/Pcce1M2hT9gGbXKH0QRHmz7E7HG1g4E6F8OPqBhnKtdbG5fxSTwGJaSZeVywhXDnxzwy+s6Zt
8y+rQcE1kvE2ambZU8hB+N9mPr8f8wxbnvx0EjFuWy9n/CzAkCAwX/USE1BSrNiGGW0eoNnR4azW
RsDA7GngyBdAArOnXwbXNE0qtZ0ycYdN5ixAfE16jVZwNeFYmodAC9wIyLLYtok/bSXE/evOn89V
Pyb0is8/nghfPbmEtFqSuHO65bZuFzrnfQ8kYeC9A9xMtnT3/YUBUX2TSbVV6oSJrq/OhUN7gkjg
Gbcd10ceIJHiGZOwH71W7wFQnKcsvhcEXroC4iFMvWVj+dUtg6CWxUecAIZz1tFEIrSdY3bzsNlF
DWtFXwJSH0p6mczrZOZli+v/KXFbFq4JH0mQ/boDHFU8224Wnfo677dgKinNqIuPysOZMYg7Vslp
W6nxeRmmbzdzdjK02CfFsG8XnzajBnZrX/HcABh872zIPO2CTmvD0mSxxi9AAw6GEX4t1cBcufWt
Q8TKWFlzjMYzPcWG8by1Gm3Djsm0hVdDM0Hpan/Z+gVhYpWuMaKnwVmoaqqgpRiucdrJoR9b95Fe
Ca9dj8u7rOnmCG4qVnSO7MRFGvZbqiZY79GGurG+j1dXtKieB9S6yrXMKdBNd8XexMG1YFyVMKpZ
P5JWggBWiJVnSFHRIp8Yq19sgXoiz+fBYxtGj249EtbqkWMK5lrORIKuLAou2zQlOk6AHABhq7MO
Vei8tVm3GQt1dOFk+GF6iVJejqqrLk2GFYF+nLuymt9GJaFmXUZZM7Ap8/htxHeh0gpERtbxYo3H
gpZB7fLF5R1hQTHJF28JtyLRb32N76mwmEUCXL1yog58OH9JugGwd8v6TpArGQJ+T4pLqLtMDPn0
SNgO7h8+k5s6Cv4Km5xOykiOkr7XnrrgTVr7X00R38N3JtDfMf7vWchcbZ+rAi+1UV9+gOiCM0Fm
1UuHYrb0yDktr085MZMvcP/A6iGMQjC4yWmZH3xm2j50skrdBTPjdFvHF82kBhxEDv87+rHK8J5s
LxmDcDXAo451at7XuDxt7pmO+hMZm5CQHJTLg0rDfKOb5DmZceg53ltkPpp4OlFqx/QgZHtsBBUL
bcJSGJcv1TwN+wkXw7HTpCM8fBC4nYpPo6CgeTkjPA1mLgj42G5KO5UJ4QB6UP/uPNJoFpqkv8xU
DlVsMikbu81AcKzVjxla0jl99pHJM/0ZVAjF2edghgNG56PFVXPsvQ+IMJh7gHvNUUXkBHlihqlr
8yqmAnuebp1L4VhfAi0zjbA0xkX/iZ0nJPsDfRi/nfF9mNwTVmWi5iBNehd1IEhbMIWzY9MwwkyR
S9927dZBT6UeY8GVj2vMWLD/RPebyPrZT+arcS6+24DJZJCyOqVhXOyCNjoXozvvNGK5VvFnL3Ji
icP4NybY2S3o3cofSEY7FmdV8p9XDMYOTSv19VI9BZUEKVsTu0jeY58/QagQCTpsnuMMPEvVlUjD
9DLkm1bkYidbJnGBm7/61Td3wUu/CiBejJ0dVh8zzlFsBK65KDkE/C+4RBiEQXW/GkbKRASdyUsS
LpufuVD3IwfrTZs4l6powc1NxalM03MlqpvJbsCdduoxh61dVxz0klrsWj1cEom9XWUR3IFuvu0b
hn9oCZW3AH2vb4gstR4T/AQ+p27H61EGXBMSAJ9zzNg/Dm6TNr3EfNAY46LVmXNjiIPm7P8pUIhN
grWtDinvq6IEj2KTP0jOz6QimNel3V3psaiMZcEibZxLmjRv5YrHKYFP1ewCA8KQpj6hn7rfhQt8
Lonx+Y6K+FLkbzTnK+GKtYUabSZQyAY+DU6iv5sje5dJCF424+pKvy+5yciksM85O1fimPUG4Im0
leDZRJEqJvDrxjX3nU1nSwuHLcUYK+vqcfHlhxUhm7ppTK5SzluTT/d2Md6rlBWy6xwLihmONJi9
bpjtAsw26zyLeC3PZd1xhvXjgWVzIGw53fA7gPNJMsTW2TunoUtdMrVkW3uOx5AonAEOZ1OjZ8bx
JuMArTP76C2vzryiScKUiwpnElLeFhs7/HD0xbIg5KrKF5gR9xxhHvzMMK0OuJTM07Fv/BejOtoP
gxvXcS+ZNdxnM/49S3TP1TycW6v+YjL+4A43VVS+xKqjliLyNiWjnpZzJJbmaVzbvsVhUGY3KIxr
g7tbuvpn/RgRg7Gukn8y4FgtLG+bZdO/pdXnaNQH7sTAj5bnGlK7N8NVtZ1mt/j+tnYL5kDpd2QZ
7KmAwDBct6XPRc0FO10/Gta2uXgwjTgyvZywWbeNn141Onzu0+xsjQNXjHh448+l1rzLe3xppf/C
b/wlZ+ZrLAbGbQ8WWlSUwVPmdc3kfIfh+MNYHhPyGHHehehTmMG8DUw9/ArelcmXU5gi8auwN7ji
O5wYR9nTXoNRsUrmg655TW0j7i1arK5o/Rpva3f9cHaXX/tjdFYkbLBUMORNGHGGOTNv3BXSBJ9x
lHBqzabfuqy/nDGkizzJLjZWgoW+CUidVU+XV1+Ja9+l20D774EGWa9i/+TReupQrT0AtzZx+xZp
JvYuuWf6a+Wym+PpJa6a+yw3B224hAwkOKaufbcnGxCqeM9BFjV28j3ljBHo8wSHiSHYQvloUjJq
2B1EYz7bhffR7s+2m+JrZpFRU2q2cZCgCIIdDsH6CSZCoIWvnJnFyrE+I+Vt84ni43CEvt0zhWNv
k9sMZKmNx4A18diH+NCk/ElT67HKgdcNrnfKq4UDSoHyak0f//3CdYS5H33twDkc31he04axLhcd
fkg8Tr4eN24ZvHQYPmuKXwP7kI1/S9cTGSKYqMpngkU5hGFGpPQIkpxxCRjdzaM+JqzEG2tabruU
CuICC5ggzZTThfLfD56q7LMw6YvmgnXVYtwJaSgZvt0RUnaEUjjgqnSgUtohaAKvzR/sdmGiMrkV
5vb25Fb14wiJMXODQ6IR8o1g76bXlWs8N3LgM5Vtf8WKEH9VCdxWxMr8DtFACXMbrfC0VPn42Ez1
0KxJ6rjgGJiiBQYlK+gCVhF4GcfF+T4eMftzQD2nADnnSFXXbWS9WHm2ML7D+UsqVucgbef5uHTt
xVvLxoIUK4+HOv/fhGMaqg/bi7dpKu78uGNoN7pndKwvkOH8q5v3HiWtGseAKAWa9WRjBjLljG2U
fat/TXyN3Bokr+EqcnUCUj0YAUix9wHFhEVosL7BA0nj8abO5GGU+HCUNEeVyAesIcWOW4nwo9+k
54VpFLa7MPS+rQ6BjxnBS8HV5Rq3N/3RD1qM53Q1J1Qd9iUh8jvysV1HRNkE8VNrocH5igtUGv/0
+VJvAGZK+ZKR/eyUOSCcnVWFNkxccCo7MCm1eaufeylxAhJNITy2aXs4mj5IVKfBNwNomyAA/iir
rB9qKdUhWO0M9cNkZ7cU3vu5d/ZM+DWtTmPjLewdnza1qvDfeKLpDspnHtja1M8UY49wIPSe2uD8
2U7Vph2cF+VXwHtbPCt+0558yI9tWtPXCI/7upic51Y5042UsK7gJcwbUXFo4/UGY9pk4iSwdTFl
1R96bI8hgOwt0Qq8YI2Ijm5eXS/uYsNkmMCyaA5Wle39uQO/nrR3HeD7yJjRfNPNAwGwrJWEOMWh
KOHkielfZjPzgAn3287P4CCZ5jPMupZi+JMFtZ200+3V8jQw1aGkK+1veqRJ5f74lgHvnKB3mtXO
mLW/ClztSmi+m3puDyV38oDPgSnJQSipEPUFM/nwv1FzevbaQR2yxXl2e0PQQqEfdBeW5U+3TDkt
dl9pCtCgZzvbDky/r4fS+uwXYlpWcYo8Got0yOF0SZ9i3H049+NbKYy8GkOWC+7laxXpvixXR1qJ
RioHC95A/EdlOFIqmbbZMNNMJvSxuGBELbsT9AF/Y/uolrNrPc1Dd6d9Ze3ZzB9ywGNp4F8s1emt
Y1mfi8ZCjG3A56BNo7gKuK4HZ1yZZLdrRTU1FRXTeRL+U+hU4A+m8TYKkWn7jowZxxbcWVFyt0z2
zgrWMwVFAdAR2DiSAIhdRjqUk8V1XY/mGNTi3FCanqAJH/gGCpurokcj0IA4HgfAMWpnxL43ZBR2
ZodA6j0rJtmPoNtKgQMis+O/oMUKQrql3DsWd6dudg6+TaOM19O9knuMsDwV4IxZbqIRlHw6g70B
fWrzVPEzim49IdkE2vuQoHvxUefObyvcklaP6WBg71J8DKeykZiw0MpOs02fD6c+vPR2u6nXYJyH
ys1Q0GP6ByPJ7kcEB2e5NewZUKgggLVo01l1HgfAajOKl50PjDTYZ3LEtD4c5Jlj+kmFYQ1CE8tg
5cP5t93nYaCPSXTlg2UjgIjkIiTnpcDlwG/7WI5hai8nOAn39mRAlTlBj/kp++tng4GOu6Fo8Ab7
7kUHOMWES+VBD3xkrqqnosm+Gsfe+7JmsFQF4InZSEnEh9khRqGzaPxJMtKPUPOg0RXuJQSXZWPr
a2bndlySL9GXd307UcQKtH4hHgqxD2ljya1vLyWwgQe/J9oYzB6j5fx+GHm8li6lHoKy1wyUBsko
vMdKen/CBomX4T3gegIduztaCU+yLBt734bpjabXjJYDWB1Wf2dijVcXwdYF0sKQqoIDnH5YNafT
pldMa2uidnlJTYtnmreio0Gmz9j5uhBpMbEwT+B9wmLaXYDsP/ehxZmEUr9N7kHDaNL7ni2WaisQ
+JaAoSDbD9wQrJ2MWaiOzjbG899H278Llosex5S+BEWLSvroBh1cHKbfnF301kMgpMTNOag+dqiZ
Upe4rBY2NHMEdkqqboCystwUFqOCFWaUDwIze+nPaLzWd+yMNiMJwiIVjSYhJAqJm66qkA0yfyiP
4QzNxkqQROfMd0APtI9jTORvwWZ7lYOi2Uj2cBADHHQ09tZcEH2rTe/tdJxemJ08+YrGZqhdKnzJ
VpgUFI1lS9/R1qBeEx3UlEBMiiR5VH5UiRvvYiUwZ+De6KI+3hkA/K2ZsHpK8MnDJHvyhMX1ZFks
jXO4h7sFP8yJb0zZ3JU91lM3CD6ZqAMWSArOPWTfGT4jEflN2F733baZ/Ftq/1JqSfmsKbzTdCYN
1WZVsRty9ShdLJkJN448s/CaB7dt62AlipgZRCgZU1E9uCFZKNw0/5quy/FCWzfztLzgM30YF+Vc
mng39LC1a9n+zTq54GBnwR7fkdEfnGm4zMbHXAZ1YR+6A9agKX7JxUrvS/KTJnA5UUIZp91jM0WA
FfL46K4BpfYazY5EtHLEVWXzf79p9A8QeQZjqPcy6tbsgvF4DiwST4QkoySKdui0N0jfgi6wbh9h
RPLC8JU64U260tA8PK6stLt69BFZF+vPDdU/EXCgpm1jO2bi4Lj9i2aP2mhvuGjCz2HH8H/qJ2/j
dg5EpeS3oGtZZ9m/QUB3ZG8knpIM2PvUT46e5qv8ZHqA0nYBG6YtvlHo+G14v0FZ4eILFErQ8s+2
8SBa3NJx+ORZton0rB78GOWOfp4yND++k0x7z07fHGB+Q2q92q0qj7zg14tuMD9NfIVCWXono7VL
qcYJTnRvp/zsu7eHhxoSdcguTwaaUY9j+wF+ngDaXhMJomrup4Yl3vU8XQmaJ1l4QWyWKXxJvaMo
qPZU6IZgnbgtZ515wvN0DTc34qaN/NcvfDVseD0yeztH7DqwT9FbTn/c+V6t0EMAtT6Wwjyy5BCk
jZFqZtHjYWKG4/LDS2wxMok5mYTqV0rrH1sn2Rb3u1v8aTc4Hm+FCy3BH99rBgiV0+HftMaADDrC
lC820h9fvGHZywiZM04+nLh/1h5XtoCVAfAIrsms/O1V+asrflEdlT7rjf+lq8vPOMw+X5qAJ5py
NEZtuv3oMkm6Yg3RVuvQh9zZJpEE7rx71fJydZSEksA/MyCCa9zlLAc6f0aOebbpYvUjSqiob9tT
gpvspKgS2hTif17LI5M00Z9EuOdrqU6ci0VkgWCduNGJMOc6w97OI3Evy7BjVg/si63dGWtuEhZ4
80osxyQksaSrKcJ7Jw/zegtSzOECv/2UdA6jnpEmRonY64X4VbwWAgk2F1o0mGssS7lhKHdX50G1
YcZC8sTpVqm1eJ8ihJB4Rg5uR3MZbHR4P2R/FHbw4sTITfOKZLKy8M/xiMn6GS2l3gjid98F85OE
tZeOmAvmJUSZeki5hO6smE0i8vJ/ro1gtLTZxxKuZq6MNF40V9sqK27hBTJZ51Wpo+WrCvURoeqp
m4CuehoXeKCegr65i0RWk5hVVELaPzFr2OSIbLvIQoGO7lFNI7y/fctzmx1GJw5O1XfmpB9inK2r
PFglAjTBq6Ra4GBeU6d5txRwHF2GuAzjGaY2+r2KqS1gCMaS8ByEPOdzy4Au4QhRxMgcupWrayLa
4Rm8cPHbq4r+UGyoDA+R2ZaY9AMQLqktxSrJhRfkmUHsZeQExRRN4qsyKYx2zHumBTgnJ7Nd1jlQ
D9W0RkHhq9Y1AQYFJI4028iEgDyQ+1HgA8Xx8ZkVDnbHnvoMNXxQ7PsdrTtQKhbKoNLlRpWfJRoV
CF/2xoDJMNAVsHSHyRDjIIs2XTdqetFUlCTCwZsRlndxchN7gYNVmVCm5/b7nFykw78FWcQnw0nM
pg/Fr8iOXYk/wy0Yhduuf/TCYaKt/XHm4WTmxofN4VjFbKpOUDFpovjTT/v7LoHLRV0ZRw2H9Apn
y2yuOPak7lfDxYuXZsQ1vlTJbV8HfAc9BmBZVfI6tAhdBZV5aIU9wcf23F0zcNxKoK0pDkUxau9c
r4IsdIqUtQT0uUvrAQdJTqsnkfPdWcGEzSu7NVEqd5P5tkXAepKv40/BwTCSFrq6v0ZIvfKlFdNH
txgyguF8HdInudEGMHiJ1wQPIEdHinCgXmbgQA2+U9EPt3WRJdvZrd/oftxIrDXX41taDm91wFbU
tsDHxqS7mSViTZIm9nZQo7PTiM4862jtKpiD6yilHbCgORkjRrVfAldu9Xpz4lpox27AkJeZO2b3
TV8E3qHp6I8HR0ZDsVttWK340V13LRrQZwOu5I6hDUdTHqqIfBzcmWpqH/08oP05uU/TBqgAeNem
a7/lWhAQ+eBq8lfK95bbCItk6XIDySMif4vVnOYcS8vo4/W2LabtXuOS/0zeu4GqW0Mm15XWY0/m
lqrDZYfWN2wG7y5s4TRMc/KPmcirH/0sWqdM6jHH0UWtod5GHOli6z6wEedApT8KMbzYdvc4UUV9
VQcIkm6sP9ZFwyOhR21E8FTm+UUm1beV2j9LzjFEFAhayEkDOGOCLC6xpfjN0QzKSmpv42x6cWWO
u0/NB1Wqn9IO6m0tiCJ25ecY4m6vVw6EFU7RpvDr937lWQm3//IZ6uKgo7MeGVhiPe3D+s0J0h4s
x2O/kEMkV/7imMBwhCqOqfnnsA5ntX6Qsqe62zvF60y+c5t/ccUr0XnyVa+N8JkVEvzkRpL7wSnp
31wffCEUgoDaTeZMq8yG9DlQINfmtwUUXHuh4jjyVhCU/VW56pTXiLpujGgV8h3ZNiBWXsXh2uUx
tet9Zed3hbB2TD4Ztmi4R35THtiyWZUyEOol/RceGAMRsSr1TvnPEK0xfbWyHZBdCTK/Grso6P8A
gigKbExKsibCfgXAAw2jkvU+hRE0V8NhDklTzn1Rbpnz+6NFXt/ZpLr59iq4Y42T7HKFDywYbRCG
NvGFWj/RGEkoQ4aP8TS89+HEJdsGEuvQ25UFXDp4Ep0QmIAa7Gpb43kxNPEwMv1rh2pX1LrdciXi
rC3UcKVRtMGmCH5b2Td4p/QqtYG0zF136AOHYxF2hrz+5/bdg9TiUWfWT1+G+4oJydaRSHFNq18X
CQ8+J7l13U/Tt79Yn//9w5T6+EQ7GsINpeC+OxHd9dp7D/eKcRHQRNbeNoIrfzGzm+Fbf5uwt0vt
RFhnFC5fPlqRlMGe8zhifUk1M/ERS4RfWLo2OaFiKQKuIwycjEfNyOyjFHLtQIMSy5eFoolPC1Ba
1L12Y3vv9v3vMqDurx/Ua8Ex04v36XNE2Cwe66xVx9uoEeeuR70np2GFNiNtZb86QTKwrCTncsDT
xnN/l60f2PbCA9kK7iuxw9+mZ7VAoi/dUxoPr9RWp/Q2qWrr+kCtAr2hspHw6fLUePA2FJE18l7m
VIEtmWlW26rMeUy5Q8DbPJJiAi2BhXXTemIv/OYOU92v5OZ4JSc+Qx6UAAfbm3KGaRtMG8ewK3MK
x1Wyci9b7xV6N0lAe7qEHboJ5BiTfNZzsmyNJ741uZmldhaKGiGjDWZ8k9GyTaqQDZchnhX3Yu+q
+TbuAsiUSNN2wr3SUi3eUY/wc+zGN0y20isDbrekAhw5A/GYvYuaDI3dtb+2XT5mHNIPb6MyTy1d
P0U8bjS1s3BIE1QYtpNg4WrLuQj2b+3fKnHt2it7c8DJHScNQmXOlBYhUeysxP2LBB3mIWwWa0y9
HZrlw0S96RghJPp0GzFOcKDvkD/pveyVuVB2qyhnqJ3nRWj8TYN58hu5GeNS7KOOXJBbVP8j7cx6
48ayLf1XCn5u1uU5nBs360ExD1IoNFp+ISxb5nw4j7++Pyqr68pKwW5kA4WCnZKDwfnsvdf6Fjbd
wNwEiqxuuyA12Ur2uhrSxYyyMHmi43zUso03nWzN6pcjJTt8ANhYKS3GIVHoCCPOshexGDZN9Ug3
YoSOMls1pi9V3hN+ZJNNkrVzB3k+UxlJzT3GBVxATCg19AOVNhBCJLof2pzDMsbGqhqY7eT5k+Hm
O1+vcJuT3BA0fLtgpPk3pOgGAiKStcqnHR9aE0pIqk+knBvShh2zxlk00afytNhYTDpYs47rrYkI
ypM8BkjDfjJMvyMjhQlJy7EXTvOIj1FfJhpLF+zZMyvlubCy0xhP5VJvDX83Me7UypGH9PADrdJz
qEra3kO4naFOJgnivu4Rq1PSg4tZcml8zyHYlaWJe13Dt2v07ZJ+LnpFZFaLMoSvVKnpa9C71lr0
YFzM/qXQ+2IboCLK9cmCTF/uaDLhE3eIdFOIitAUVc81c6wLMXlqzTO909DVGQEIiOB7gCA6TJk5
RyNMdUw0B/5wSZcKFdoIcM5VV0WxqhJQwaHZkpZj8tI2Bw+ZD8CYkuUeXsClmeMw8MtMY7w2i41S
wdmmex8h2L3w5tFTXed3hvrRtMpiWp38SEIIzGgB114wkNkNQdqpZrNVJMzX3MJ2mDBfcCcRgVz0
q8igVPF4i/GGImjHv+/pjJKlsmmje6N1YS245i1W9wKU3arFR8z5jx/TUt1Sl6CG5SgQ6zGMzpwh
ua7GHLqkFa3HAqAbtgZ0sq04RiH6aGvgWV5YrIdtuu6stdZwwrkyPec6E2I1lARxRRDRgcrQwtXF
/ZTp2JcygDOGcR7G2f5beDp52lhcguagVI7WL3psIyqLyX9Rsmb9QPCVoUHGSstHm9EwVW5PEECT
f6ND+px3s4JU6rRLm32GF2CNgLtN0YBHM8GhGxjYU44XPodjTJlwMZ9we+7PgHIAqT0gUxLpMGEx
HxRThD830WhVxdEpjfN2Jb1ILhyqB8q1XhFUW4ubspffM3wtNNxHcG9TVF4bdups9clwL+xCJ4Wh
togQ8IzyutLSGy3GbGfnzKsUmQhuVMDhLvGWZyMPnZEnjj0yVC6luqeV3i+7pHM3beDZx8qPvgrb
eag6t70LJsYVjStP0s+7u6ZNEm4vFLwoGHdUgt0jk71D22gNnS47uo2R6Mp07DiWveCr4ZBdVmSa
lFJuROIMX3SXjMS0pkWSxeIJw3517p3W3FkkbnHRyl1tkoaQ2HF9skByUmDPBouJlLy9bgMkmdr4
O3zwK0+xbTVO372BidLKsqjGHPQN94HdzU2v5sZzB8DMaTTWcADIazO0xloqvy8xg6LSwpZQ4KOk
1+0w6RVu+OwngCaJ7C1v2LGvQ25fe1L3d8ylGEnFsbNndBofc9S/x3Acn/JuIoWhhNM7qtiz9xoo
pN4NLl//T5jB57ozUV/4uo/U1W6Cy0hWOmlLLMjDKWBm4pkW3EVHo5OptxNjts+id2ucMPa48TPa
OijSadiILMBdwGwzjvJVaGVEf3T9S0c3YatNRkCsg+2wgmxJvisFWdL8p0Rq2kYX6W05ePGhGrLk
oCwa1EhEU+5ESA7V1hcTPo7W3JhiuMqsPN/7xGaq0Y5j+jNBsZa6rpZOqeG2pRN2lo6ELBVFcu2S
877UoPquTHvsrlLlkTMmGDgNFaF1TT8gLA2NecXxempYYRQbLiVn3aLe35nCiFdlbQcGvUfdR2qU
+4ciKGe7GLX+6A3FE2HcsID4d2sNUemVPzZYAfGbLBKnmX8lRZltM0d3atQaepBEz8pmVG6O5vrP
gz5Jczy8amQMx0muPFBc1hiO26LB7Txk9blS2aJPZLdPeiemzPTCy94iP+j1T+acXjokgPc6kOVP
o9AuuiTyHzAMExZt6MFB9Pb8QoIkQgcfxIATATpPom4rUgq2whyHa6M0h2tODZZyTsDGIuuWnr3l
8IZOPvNiioGhadNZn2x/G5nQHRierwPhUqBWCHLHkgQPEqfU3Wh5wV12U84vtFo2ApEUZPQJlmLp
KLpx7aMIhtKghlwL1ywQgPAs9OYrMZBhcqhx6Fetnl8FPWLyrIrNnV4hX+0ThOINC6+90WQIVQjc
LeG6jg+NqYiI/fPazWZvyvxRCW7FbeGZt4GdDJdwNo2NPV+5yFbi42jF2lU6VA9Io8frOKujS8dN
mE4YY/TcM2GBYIduBxFgvoXvXx3UEDGzmT937Ei3yrCV9CxTfbz9PnCYhO8fxeH6z3tfC1ChRgId
Ep3hmMcaGDUtILHn9SuS3ExqDRqfSyGDgoCWjqOYIwQKoIxkqRwfx4ApXDGQUOehh6nxi1y+XoiV
NWcSmCLbcjd3qDyHeMccimaSPZHZabbJSsvVdy1ueMrroXn3P39SQYJoZT5q3BDDKgxYOdoyb7Z9
XX53AFCssgwzomAvPSwER9616tpyq3IxYe7chlUA2k58Y4gxEFZfZIeMpA8jt+pTKOXt6zki3XTm
DtF5qMMkP0463F2IETstLMRT5wAeTnXKyAgJoNkcuCJyjKcAwuP7uKvMldc5nC8zdpEsYsaWurLu
hmZiamFaLKBoGYD3M43HMJMLGwDMqeog/Bohs0Oj3FexX5+yltWH65VnTCo3LNTt69x2mvuSEjTM
CuJmK+bNFhO6wRqro+Xq6bFApoxIaI002UI+MJa3dlRtS614jjxv/FzqBCcWXv9Q8MhfRXVAoz8d
koNlAJVPzTo+O155JTvPWwndz8/0P/EGkDm1DOr5aBCEtbH0oHptwC8my+4v8cgCJOzcZDOgArqp
evdcdWJfFNg0U0PYO0p2xFlJXzxmww8/nKAo5jPp37oNfM+6tU2XgsWKv9jDQKijRgkcNOWVKzDx
mybEM7M5GpbUTopn5kqLc2b6s1W4NYU6+gXRYYxPyS4uEv06mACSOtNkAPfMuznKtryi3UFFIkqn
WEfyW6+McDdUmJUKG69iF6h+aXsGpCVnCNe6E4xfZhT0xFx8k7sKoyUuajlWGYGDhFaSBi0uDUGQ
UTaUj1j98j0rBkobC3l+TEv2NgNcdNFpWfyd2cFmHMJ91RT2fYm6FmCEIa/7pD3P6tRV0vXkgOIK
WAM3qXYdOXyr19uil0l09MdJP/aaPjCugdsXVCEXTWd6N9FSw3u0Vr2bXNGr0tZjZUXEssNZToF9
imrU10VqAMYLeucAWQW1/VRl+4Zmy94YEdOEdzptsnWS2aDVy77cOZZTbVShMFQogiasWV1WDMmG
WaG1nRLXXVkBWBcMZJetoLiJQ8FjHvNg7MYEv3XePsrkcHBjGgL9wMWputOAsnEpEUjhP1E054m4
eUVMIF7UrgyMPZYBBzfAzxeqbJsOzNOx/y30VD/CKdc2TdPr22maToYOC6TS0W1GDEtXaJi5mfrg
EPdEhgrHcxZlRS5Q3TTBapD4t2zcZrFWXTuJx/QHCS4ZjqTRN+02RNc+peKmCqpm52A7660kPaLh
8rYJ71EAo6W9RatubcIIvwdv1GjLjOHolmG3dQMC/TJGWGZawaWR2QyFRh+dd+E+aQpnK/1pnw8V
i9rMpRSCh9+6wJB9f347+c9alQFFKLFTZ229mkoLro0XbKTtWRceVnhH1c62SfUnJYH1lZBqC79w
F5OLQNCT4S40uDVwppQ4DpJtxsWo4kBcRkNnw5kuySmWpAkX+oFnW05dhrxIadHXjDeUVaOLcgXL
+q7ONjYXJaCjRmzyOSBQRU/MwUA56QYeJQyXo2bctpn2JZqff2NtXHc8xGmslqcxsS/DkYG+HurT
0uj0B4Nu1QJ1+qz9chJivo4oj4cHvg5TQdQ6eSVXo6sk0Cnz2lHj3g3sPVUNExiTDx1m0D/mGDpF
CAZx9ZhrPAfLIDQhCfDIVThvnEz7kWuAhzGYQwzs02aVk401NChBjSg9eFoX7OG1PRUs1BFH+9im
G2SPRa6W+jRiKp5+DCJzVq+b5e20jhxMK4h2L3WJlSya6vDK5QBHkMjtflrnTk/ZzthpoZsDI7yS
iFeUxaYfVwfPIuhDYmx09fKmJKWXBe+cz1x9r2jXO6lFVw0lUmFrWKn5NcsK3YsmyZzdJFzkreVn
M/dPjei/+z0m0rq2v3gUbolrHTijDWl6yVYMBvJvZ3xwQ0akIunh6nXlLmp0CFLztLLJBP1aFMEV
jeDGgiMdd7gPGmw+VPvQjhsQZQPqi0UwE1BtURxd1w03naWD/2E8smoatLAGA4raSOhyFtmSgh5I
w/yhTTk8DHOYepYSo6nDrVg00d7rdcZwJmgLVeCYyeONkUL7CckoCYKbzB6a4xCZxZIxztHM1VXj
EK1D5CXhxtq47KZTliHxr8S4Lxi7bghNeRil3L9+kWSCbqsgSp5ZuOiXvhLQAwCM64LWBwv0KMXc
T0s2Xcq6OzsJR1lzq1sjQBOQld0ZM366xJ69V8nwIAp3APkEUhYXKVEUo34bG+NTzUW8bGbfCtl7
QDlpiCExTJ7KlrWRzVVoJWQ+huF5zPX+yY4RvKhvsUUXsEsENIoJo7Kt7xLYRk0+Pdgj78vo0hVk
dtRhAV9mBCDEk3h++35mEkBfeNZsExN1gh1waICY1c5mikCUmD12DVPzHtoqhXPAQw3xPKOQEsFG
2IZnOCjPZkVTa+jIg8Al/KQsB5NYJq7tUb+3NWSoFFJ0fPL0C2JHe1U7XyzCCxWrA1AMNIQIPlnT
i3KZiVoIoF2a6lFILaHFNG9Jg1mVW82vvtU4SYLR+hrm6jpx6tfj51pg15KoXHsGzrOafU2KkoYU
OXuKucvrTZZX5ZkZClzCiSy5WRbrhfpOKXTNFgAlerH+TUDvqLGjl8KkhiDm766okviYmtQgZq4j
9iMH8tM//utf//1f34b/Hbzk1znemFzV//pv/v4tL8YqCsLm3V//dZdn/O/13/znd37+F/+6jEhF
rvMfzS9/a/OSX33NXur3vzR/m/98Mlv/97dbfm2+/vQXgoijZjy3L9V481LDz3v9FuzH/Jv/rz/8
x8vrpyA9ePnj07e8Vc38aUGUq0///tHu+x+fpNBfD9Sfx2n+/H//cN6BPz7dvqiX4Gv6l3/x8rVu
/vikCfFPw7Q8SxfStk3HM71P/+hf/vyR80/LNA3p4te0HEt41qd/qLxqwj8+CfufNkQCfiAc17Rt
99M/6rx9/Yn8pyGY8Xm8bYQpde/T/93zn87g/5zRf6g2u84j1dR/fHIcPqj480zPu+bqnmPrpmGj
3XJNxzaFw8+/fb0h2oNfF/9LxJalZy3rG3xtPflpmvO5Ycv9BXZpCwlmOuKf8+LxYjA1DPO+LNxV
nkmxZ/UV3NnSwq43GCzrlqY2cGeYpSHobOr6jIeq9X1UEq9kVwB2xpHArbqEDh01Nv1/97tWpcwc
hiYF3gkPqQzJrZ1Q3PB2Nay90dfRdRbX3S4JCkQZnTAYIAd+CVjHxGdZkuxbUL17wbfW7hiGTEHY
rZvCmK4sCrIXsyUMUJYu6g+IBNpdV2rRYxJl09EwaRr6AQyRRsZ88CiNnUgh6tSSJoQYB/Pe8olO
TbXa27Zx4yAfRWGXCwvyKuPWU8uXXIswtrGtxrzm7EjbRegu1haQjktABKwQh37ckw1QPjphV3w3
OqpaxcNiN2SZuTIQ8O10BwSQ1lpiPZUt09249tDDyUQ8GOUUbRzGvV+8xDV24BFmZxVRVqA/6ksj
zeLjhG566WWuvTK8wbsJw1E70VBlvMwCDMqyQUAFslF3SSHgkWUk5xWhWxER1o04T0JPxju3G72D
b5gDiKPAnWHpWBv6st2ETTQcsyGqb0ZTM2+xsuEEcumAzew/+RRYJBdoopCfGR8MW6IaXKCTKYez
GcZdlhHGPOI+/jqmBIoHQLS/Ta6otgP924OWS7jgbqXXO7cu8ptidB18hbhF4OUUbrYY6iJAnKi3
3pXuMhg16VbjbG1p7iU9QsBByxkumR5tyxY5WIGh7RuNtfFubKT8Yredfl/yarguVBUf8JC58bps
OpfBf4dHMdNFgyOuDg52mefZrq/6DA4cxAzwn7J8McvK3zT4ADaeJlnyl34KWt9uCORecfNU0AHH
xl5ZVU1GbemeNJo+1xWQEWABpg6qq6sDbBm+ptSx0BLyt6J2WBmxFXzj7FKTtKW370RJmLfrGis6
9+nBn1ofRk0fQ9IZe+i0LPZvkibJr0WTmfret3H1rGkGQmvzZH3Mh9A/tqbt8/xHsIbOjcjHolCX
2qQIbKAu2AY0t5e5U+ubxhTRJcIVtYki1M+IkJpLWwT+uRqmahsTf7ih/xlucVaJy8FX+RcbLug1
Jib9MXJCSdiL314Gos2PXaw3my4VFa6ffs6xmwJrF4dOvm/iDKdR2DW7BlkSQ7BkIPW0LUBUurzU
7l1ERjcht+ZD4iX04pWO+2DN/ZwT+l0iPoafR/t0EbidfYhIPKjBWqroq5OU5jMaK5wxME56NIF1
Bj9W2aNzKfj+X/yW/BnoquiTUC70dDnpU7MGw+j/orUu/aUgnegaT33xnOFsAGufN4pQzj5ZWRI7
RwpLB7xHFfTfAtORrGEbZNhT7LCk5uRAN1f1hH5d0jW8z0fpHlKp09dHmqoYnNbNdRBnREhmJjKj
C52++5WdkfvCx862mN5s7romA/yQpUFMwwZSkEgMdK+2o5Nhq2pdJ7bU667HCUxsMTQxtsK+1sFm
eiSkjVF+3XNAPrtFbeun0UD6WUVpB6OJKV4NogvobjKXkxBE5kqdmfN0kWthSg4KtzxQuDrvDs3k
dWeAdtjIkwza55rJgnqJzKDa2wpelqpVd2OnWrXhxrI2VegNCHxblZ4wP+Iqw95MfiB9bUJ9CpFN
tzU33H3tGUTz1WWAT0XGhLCptISjro0ZO+JAk8R9EGH7moLpoJlzBqNrWJivy6lwjWUSKCru3EyG
vZHLmKEAgu7Isssnxy1S2i4A5zzUqDBOyjo513BYfqhUas8Wr477MOFZr9WlcfTpZt/PzXPMyoxH
z25byPsxyFiJhuUsnJGRpFveO/51X+nVZwsezzVWl+jYuo31uUoM7NmaGON9zzLtycfEeOYqG75A
YU3ILuzK7pYmlthnVUJCI03rbRv4KUoEFoZ8dnmjeRgOiZbt4JSKutceJqFhflNweW4Lj/KPAyV4
WoxT9V1oKuGFGhkvIelJmwIV3hJ1THrKbSWJgRvd/eT47c50ArCiiLLT/RREZLZKAJ3oShl2p6lz
aJyy2mixApiVmDyWkSDO61A9tO4mOrtf3dE0v7U9I08DDsE3JrgeELAS+fzkItaN7aj5WiYyPqd1
CwAqqSN1THQHtGRFG4oWfjgy+JH60J0oQzSAVMMIXsiZ6XRJ2/X3KAeZWYUd64EF8B4XWixTKMbE
xJrzcQMzxDRpiCeI4to8yjZg8Dp5drLVUB3cTqqkCdwzmT+pIouHpZoQ3Y+pqePoHdReFJnzI+sj
hy6fV+QrfCjTOe0Bx6wtK2GqJ7vaol+BrmGOINByOKWJ8G6bOBY3KdEh9FJSiWqY+sxHv5LVAQV2
psFINopUXzdaEt4lEhhWHfnaswvqAiga8tBoSUpI9oM7DK+lMOrwaSzzgpSSKhpONAnQZlOnMQV3
i76+IfQSfaS0KgtNaJvoXynoEHu1TjVeB1XUXbVxWYLEgs10y4rGvkY33W0cOpr0UjXo350zItAw
bKzjDY/ieJ0pPzgWNepnXuBFdBPJsDH2Y2Iy1EMLUGrfXHoEJqkSgWAGV4w11ZXwR32OIDB0bx7B
Bg62QilMF/cA6vJ+P+ViuK1gPj1aqpUnlr8V3WUr3hIyFd8yQ4cOUgbeg4d78Yq6KIW5ZAT4QCLE
03lU0HYoR3mNnDznpLIIYyFpXLSdiV9WB2HRlrO2pvWhu5k5bHQXuRAIjHZq6D9Nk72ZsqmTW7y2
/bBJRz9+8eMSnT8gjRo2rzJj4mzwjBG3GNmVSx6LM8hlWrlE2FR2q23davTNVdaO/pMOVmFNheuJ
FYQZ4BARstNRBLpcyzYK3AU+FQyaXZMGV1bU6VDAIsR0Fi+wXWQoda/cTCybJvefChr+x8QW7VMZ
M9kcmH9cprUelEsx+UWxZMRdnQCMmRdZa3AN8DCHsGpJnJbMo70fKX3ZHWIG/8R94t81k1TPDgPz
tT7h0kAwZt/6I1Jj3h1p9xJ7Sj6rrpp27iDG2xBa2wbYEr2rLhY5FXVk9BWPWG4HGGA5iX2FM8eZ
icyidSe5hC6Um9D/cWNDOMNlXeZJfshpYj7EU88KyR10QF5dRSNoTU3b3nZlQWY8QwUNBmsFO92t
Kp8UDd11s3XZtSN2gDR16UO7UUj+b5Dcj7kMT05EMhwwinmo6IyMXGpjRs95ozGAB8FUBIiG8iHi
zdjgHiT2Scs3siBUl1zKkOG7nfiS28m15aOvu6hoA6dACmY7I5NiHo2RtYsAWqgVoZydu6LRD19G
hUyk41hzioXM3JTgQ69gos0A5NELeoBFLY02JvNujNwrGqMBkGuJBGphxCYs6bRJi1v663TfzbbF
2snqjeSqWKr8AaSjTt/Ar3COiiqCC856Sjgr10gANRUR3ocLMFcF8wKvSkk1wz/U4uOIUd32mhHf
KYdH4Dz8x3EM+q+nAkkGWDXhGKCIROnZnXQDfx9q9oJVDEFwDOWdcWwHRiAADEnwiUfyEof+xed1
bC8YXYTIAAq07laL8mWnZ8DHiBRXXr8yhI/RN2kVCSJQ7fwnB13yLnIdc0CCKbPHcvL1Z3Axyl6C
gIYj7ICFjcBCgy6+SwDxoVdOmtB9CaVTnAuNL9YbGI6otLi5DPKPeLyLLa46XhyOM6eWs7QqZFTS
/PX8+6nxQnAIgWZdjqMeYOyu6wDOsOFhKL8oGIbC7EZuAiyLPvpgNHQiQGmqUyd94xgEcjpO/TS7
2QjeRjMMCmtiUDSh8hGj08F3G/0GFXnNdQvMxlQwVGh2s6gaOgc9lqUh4Glpl+IkTFsSawYh3Q3/
CBlGwelSD0FnSRNXO7npoIHi7NbWkF9sY91BEFgPaFcJZsg8dElM1ZTObSF6FrpVa2CG6fvQPfRj
1ZQw190yphtTuamdXJmjCp1igxovMk7BhBCS4MWISYfx3HUCClrYdKs6Naunuqkx3uhMa5XztQsr
1ndxbqKbCizsQmlbf6ls1Lul5SI5H+kBbJyJcVY2zYwD3MRIrzp1A6KoRC2t9Hx+epaEjgGDthRx
c4Zmd1dGj2QB0r23rxId5Gw8GvGlDe7jKul897qjSbvuc9q5CxWb5nMXRObGMFDGSojvXxUD+Bsz
s8WB0Ckb8HLEeioihXLlBJm58UERMYOIffsxZQ61bliHXRdRIO+zPrAPHoXIfThMRL9SoBKKQZmm
vnsBRNoLKZTaQRMtmMIY+PvrsjdP2cj5ggWk6idJVs+LNE2cSxPUqnuztaJ2lWONOLxps/y7mfG2
eSFoj/zcu/CEkB64LJveinDl/PM3vYvGrfrKcHjtL4uddbL33W15GS6dBfFcHhrsZElXc/HrbZp/
3aQJvwDGDQthXZjvNtkPCDmmyj6nPpQ/V3/u8tD4zSaE/cE2bBiYjjR0Awyx+Hm3pBeatlWIM5PA
z7Qn+svpEF0SKHPKd+ORiKp9fMkCIrz89Z4J44PNOpKD6erCMnSXPtXbo2knIx23SpyZnVRLuUBK
flIHWrlwVVbQW9aG+s2Ozq2ln1pPnqCkQuFngFnkUL5rPUEFYdWd2WdZ+fojtb26iyVQDYeGBBWm
iQEQTZn6s4n5Uw/z7UXz0cF9u9G5H/bmmtG5cJvctM925h8bd9xVmJ4pFLwNUd/exa8P6Yc7aEjL
8ECBYQV7d7EYuMypcUk0lcSRVLbYJUZHruBwrVT5ufO0L7/enJQfHVBc3g6KSdsFMvrzvoXNlNao
jM84GY0FwqJqp9YI6a/8O/XMVFG/Tg/5ESrwRbXAfx+vtGua4Ztff4mPbhA0ff/5DvPP3xxfmEke
wdLGOeueM/vZC15+/fF/aVfO18ybj393SHVlu2nu2HQvtPRZhh0GM3gxDnk0ungxI189VSFA7Syg
yvn1lj/cMYxfruFaLrjXd1frCAutoVw/69Uwl0ZpAxw9gG13/PVmPr4N32zn3QXqh05AA0RwEuVe
LtRy2FpX1Mk7CMDLdOP8ndvBsi3azI5H0/Hds2YIQ9G1kzwDalmY5Q8v37sDoDICbv7Obr3Z0Hzt
vrkuhBqdDFfSuVnSurXW0AoXcpcempVYVWcExb/Z3odn683m3t0Krgkdsa/dcyoS/alynByVXxCO
f+eaeLOV+Vu82SmYWFJVCr0lYQNTf0Ux8ZtH5Hw5/+UR+WYD7y535sp+7hnmWbQItJAsu+j7YarB
1/716flwOzz5Pc/RhWHp77YTJ0mPJco8t2ZxpDG6YeR0KEp3/+utfPjsfbOV+edvDlcXGYGJ1Ouc
lEAdnG+hdV+yurHsq/+/zby7U8tYiqTR5FmM13UJZqp+0UiJST3nN+uP+XP+cnLe7M67OzUe/HBo
uaS1dt8g2VYl7O0oPgVjfFMkxurXOyWd+Vb8y+YccHaWzazIdd5d0hSe9TCk7hnxB8mu9bquUZ+C
vaWWWatp2hS+3BSS3mQJ2JxJD6px79AN7p2Wjsgh603iB6exg5RnGcHRGx8qwG19XqzrPl544/dK
GAfdRq0N6BvX20LlLwiZ8DlH+x65dM0cXkMEFnifI0DM2jd8GTP9QOUjUAHqTwFzAwVG5HubENZV
R2BMAqasIsekH3DnwG7PCvMOMO/nMKHnWiS7bPjqkyY4wQDTWbIBvdyijTwRFnw/ViBtEHs2A88j
23JgbcWLIsavpkN6GDD5pfq2HAHThN/14qqUV8JmhOQhoFQI8SYRbASW73A2rrvQ5y+cCnMasjtW
u4/O5O/K+AsCVt+Kv9aSTLAiICwOlf9AO8xCdMPgLEAmN3PRMaJQC1jVg6CWjZLuKNCXlbX7nHt4
5JoGvYxpESMsyYxM0SS04taM71PSTB3VX4sk5NjYa8BjrKXLrQ26LAucE+QcAmUpJRVKcse5DnSf
aFROX8YcOve/+/RSVYhdWhOIfuLlNHjLoY5XSfXdGRPOnExu/CSnsoBbaUJY7RzAquVlS+qWZO0d
DHel/OGg1xkJfdbwiDfw3GSwHQRh6k85FFg61FX+ZPsOWWmwCXTQotXR6fCr/fDEreafypqpCAEf
Ca5wxPxu+OQW30TdXYwhJ1wvrktjzlwwFpVHulJBRxaiLWHdtXLPGSbdMjVvGBpcEHN+ipvoqoj6
hQVhh1KT9AMjlSsNs01cElSeZEdlRzs/3sb2uAvyK2suzKZdFT3lcESUQtiKPMfR833lrgK1suoH
B4p7FPibQNwi8tiEfbtrUp8jDB+Z3B+V4ZlutGHNdGmH3m9pVisX81dTW+tJ01aW94NCDvP0s2mY
0L9fSIFYMmWjSSD3ZnBTE++n1elap3M9OCWrN5diCv5fUuwmSTBoqqa9Egc/CV6sFBtNmV2h5brX
/HgRmWSo52fa3gumkgc70c+F0fCQ4E6gAbINARRkaBumON+y4DloVU0m001tHyYZrk3jC8Phz0lQ
mxcTLDz0sqW5jTEKL0acJcvEaAk76qZ8DRjVRS3UniNU6JE5ZL95w82j7l8+dd694rQA6G+PuTWd
rnVBt3zGoqCzvU0KHPeVAy13dvH4f+f1/eZZ9+595DtzC8L3znkS3JuhsS7nGcyvH6hiXnG8e55a
ksLDpsVhUoO/W/oYUoHmH5O7cEcezUo84uBnUgyCNVuTPBL/5k3+wYLEMtiKJaQEGWW8e3oH1PBV
2sszAFAfXCRiaCWs+Hc13O+28u5scWsmqW7pZ3K8FNfDDVPyRbgGr0bwFnleR31ZbX634v/oErEM
x9IZWTm6yZuFA/3mtV7zSpeFIiAHuj+vgzI6dzp8frxhmX+X2lDsgSeD7J0zJ8hgCBKLMSG4pd+d
0A8WMZYxlz2eLlyB6v3n70G2V5N2QXsDvJH8RAgUF84aaNsFbSfEcsvixj4ka/c37+UPN0ponImI
1UNK+27nscaik42Nc+EY+7QuqXjcB3dwdr++WD/eimW7lMuGiZbz512LSDNiWibPIUwkcNPZszZE
d3Spf/x6Mx8s0CyTZpotcfTPK5ufN6MHdtEZlXv2AO0SNBGQsNrJezPzMPaQFfzrjX1U6bzdmjc/
et5cN6jpyloOKJqXxppE1wNzyq2zgHu6aTalfvF37kBTzIW4w4oaG8LPm7Ogdrm55Z6x3zcFQMAs
umRk6v+mCP/oTNEhsnXbdmik2O+uB9suY3T1ztnwh3RBBB9uXS1lmCKBH/36+H10svBW0FtAVCRZ
Av28P2BdRzGW8jZsxCVug5tE05eyyfeW1arfbOrDU8W9jRnIslzHs99dGNx2qHukd8taZlpnNxI/
1cJ5TDbValzaIefrdw8V+UGhj7D+P1t03l0cxmQ2taMTAXxb7bzH+hLpno4V4cK+Q3+yIn37FrUf
4I/L4pIW2UJf6Kvwjoz0+hFw07J//hsFpUV3zDJsimSXavnno93ZY4xbyLwVQOzaUNzbE9q+X5/Q
j4/ym228KygsrSkL0zZu65WxdinGNtnGuYfcdDFV1xnlP+nNv97ifNrevwLf7tS70wq5gEmbNG+R
aW3Vqfo/1J3JlqRKlmW/iFgIPVMFbU3V+n7Cspa+RwDh63MTUVUr4kXUe5nDHLq7uakqCiJX7j1n
n0N55GB26g9//ir/6ZH4p1fx/vBVGimBaJ2wHtaKOq/OQ3FAW/8Xn+Svrt0f12FkD1US2+aDtVd4
pi7rtZtuyS4OPO4drl3+8ucfSqwP8r9dO9P2VgGfiYbvDw+6HluRymLzIaN8WNtsjIZ2WBQ2CdrP
v3ip/7Sr0/T6fy9l/Ou9l8RL4ZajxWfLbvUtpu7Quj3vIXDcFncsMn9xKf/q1f5Qqbi2HPtcrl/X
Z6y/av7rn3+a/7Rs/fOH+UOJ4mfG0uaV/4D8gDFIwpHjM3XvBwgLf/46f++u/vsX5BueTrNOOH/c
M2XiiUJx2w2vzXHexYdO7o1AhPl2eckJqQlJdLlRfGXoiq3DeJ/TGe027Q2HjL8o/cS/X1GWDeFa
69ppwRX4w60yJ62nKPiZUxgnoiC62zaIwn4X3eBKfyy2sIjCP//sf/WCf7hhfOnp1VhGD3XGoMAE
mJXZ/uefv8R/GL5QIHgMKCATWLr/x40u0eNeWa1zB5OlOYqzIDC94QrekNC1aUNjZ/UhCMT9X7zq
evP905cq4Om4zLBcg0LIwZX0h5uTwCw997iUOOHoczxzVFwhpkbv7BVhxkVyxSH+KycyN6lA6MBU
NdLpHzfW/0gG/d/TON80P9XD0P38DJeP5n+D0HntOaEI//8KnXkUP/5F57z+h3/onA3zbzrlv+8L
m6IHFDSb1z9kzsL7m8eOuf6L63K3WNyt/0flbDl/E74wLDrPLnWnQMz8f2XOlvE3A6i+7qPyoLpw
Hed/onNeq6J/uXOwqHoIGVimmRjqOu9l/fd/qjYlnv+liejRuf5FWuTgWjgaSOcWV51H1M/AvSPR
KWwMyO5wZU9ml40HwNVww+QSGjUgbI2ku01pVKFTAoGsmu47VtjN9RTGQSFKvLQE+y411NYkdV7g
QeTBksXVgVnNTT4R59Ol906uGVv/TM7ivjXG+bjGIQ0xzDPEdGHbYfHWOufBz9Z0vIqdsoyY5gwL
vliSn0vLqxBXvpNNBZlqiZvA8eZAi6Mfe8iebH2UEILLQ+l2U+iJucYL7l3KzFsO9qLv9WK+jmZ6
OZ1Q3xMqpaClh0BQSXfvly7w6iFaUJoYoTbN3gap8WNR0W12Ysvmr1DEVPSA5iwyjh78dSTl4A2Y
U26q1L2ibNGDmhjv1tpR1kHUcxno51Xk0uIxkzCiMwGJXW61BIYwBAMig/Zpj6zCBl5HOvRP3bQ3
nea6B2WkfbA4EJtAhr3ToMMCAe8YOuf894A+hu4TaRm5BSjLif4egSZ3k9LSbbS0P12utL3wJTFA
Y7HXq5PTTye/yYD+PmupuO7j7Ar09HfOD27aIv+INBRrU+68g2ko0SPiFBlyVHetVhF2bvyWI6xn
i5iGeYAPM1kRroxJoCv1A/x9TVAs5vukPUy2J8lBQfVgNYm1EVienYYZucSchK+w3ZVm/dkqoky7
cxLTy7TamUAgqAf8cpw/bmcFzhDFYTrWW6OMSAJDt8zyIqFpmj3GYSft82COaPCJvVeABrTVpRl/
I6EfijF5Ro+F6s3OjojxQYbmhMpWq+4Rhk2vwVPkNyhU35je8mMajQ/KmK6bssRLyf+Li2y/2Msb
MizqGIRvm5E2D/Hvfeqcdc161wbteyIlZojZr7AAB3GN5U11LMOFZj4fcxs5IAww0mVha9Idja2N
aV8izVtNzOUmCp0YH94kCaRwW+dDw/eiGLGjAoHzl03RZvC1axRnZ6eK7yrbu3aF92pPgLBio7xJ
S3qr06pExxxnmZB93Gg8ttX4WwnspjAZvWbBsLd+ZOx/9x1mqlqM+04M147pPnTCPQ7G7xCXn8y5
CQWwn+I5Ojdjf2NqHw40ggnvOATtBBDGdKcQ7oDfRLR474rmq1t7jBXpGlkBXhkUR/KETB4DdHmF
iOZ+aNOjHM9lZCEVW/DyRFVnhL3uXLpUPMaQsYHn0IeJHWi8hfHadvE9X3VgvLlO82lktIwLKH8b
c9C+TC8lILmClr5iga/QTdLeG6N3z8pRqQ6kv4grHIVjOPQLwEpYT2Y7fdQ9JgElgdQD4OwI6kbv
hO/9QxvFl22Nb9PAHQs8P2pYknyEiPgBjj7NWty9NPuHE7hCiL0kY6PfuuumEdks2nVDz58z0gS7
NcAiKRSioKQEE2vMb2ULBSpG7FgYkoTgOf88OAt5HLDgXtMMUI4XQX+ixHPmhogi6yEtnGgDHRzw
ZEITcbpj3KA2JsiqcPYNdnEDOjm3IVat+aWz1PWok3Ut9Zg9viV6JTU/4XTtij4jeSTJH1unoFtX
Z98LoQ1D9iXL5qhZ1sUv82t3hFGn2+S6tAB0uoUfTJJ7iQh8peod8FTkG8nCbwwuaPvqJSWiBfTm
dANTm3Rh0XP5Hcjptuu9mwvwVxeVOfK7Q9yLfdZlPYZiWBdWeWJ0QPAHH6qwC+LfBvMStfkdxdKx
l/Lb7OCLxiMWwVyZxFqX3AUNQVyweDio6tpVTDWM3mt8honwmTpgo8QUp1sdqt/QuXez9xmvf1n4
xivugdfIMF/Q0OEj5OWRjTKtGOwzjIK9XN+Dh0/f1XhsB+I71CDuRg/4ZpzayJTBDqVzcd+6xLkT
kafb8Ts+NcVyjMtNkA6Lqngzl6YH3K7btf2XWkxY0O0Edx7pFDk0L2MD/CdZE39MAoiCPmtfEK1L
nuCZT7pyAoyn1tLeu+WFHL2imL+j2LlYTMI0wB3aIo5uK0GCVM5HWhLoEvXtnuzm19pzZVgs9aUc
s+0gU/rm6ZOXqw/0loJpsXWXsjAbs6ZtOsdj0akB1s2m/5KAgNrNvVmEZhTaWDoa13u0FZP/Oqu+
IVlADV5pgG4jz9NEUB+hOownXLKX5gpimUlbEI07pDAIdIs+IZbP/FAu/us4mL/E5G2x9TpBFYHQ
WcqCzLG7VmKBbRzzebTVzRAxSCCmadw4bnUXZdrz6IBDc/yVwxp7t6rBLwo+fL8sgoQSPIbbNE7f
2oEEgt7xhrCOv701+gxdYsIpmVid6o6nFzW9U4VJzt5myuJQ2H0f5JKmjmCBMMr5aR1fGcwzEtq9
LN8ajNQRqmsBkXtjySPehGWnifk2q/ha9CEhnQqGozu25IbiL/Cy9jXtm5kpovtuiPZBjMXTHKWH
xZ+JDh0NbI3daa4K8uayGFUbyRQB3oHAU8W+jNgFrbR1thI/JUkc3hU20m4/m8tWi+HrucQhbkZd
6hsxwoCWxd5rVmgWOyfRRhAL/eXckxLF8qZVIUJHexY7RaTjplmz0xHwlYZzPZYaAJSZAVY/H3S3
eZnrEUmiD1kan5FmuPeVZkMcTr8gw9Ll7vUd+SJiFw+lufU1cuQ0wij51X5IPtAWsqB3MFMGMzNg
UpUjqwJVIWBhk3Cad/eAQag5lFQEzo9XOgxUHFKCaEZk8ySTJMR3kDVMHk2SrTtm9KiNEQjobnjR
ZvCZqk7Jt8xmEkXMYq/pFdz6xDDJR8Fbjjme3ZTp6VKXSZBJnZxTWuI6UdOxRAjeElmHe+okxEjN
hx4p8BZ49DinE48llx1PQrWc2Adr4gB89nF/rTVn07pogORckiD8AkxcHQ9fVUykJcr4SEAfUkX0
ZfXRD9v+cfbEFg0B6v2lIC587K/bpTxxF28SJz5YxKIT7EiHrWt9zkyRC56i67SrrAP/hZ3qoHdY
7XQiraOBRQw7Y9CN/nXDfLLX1Sccs61GwMn6asM8HTHW7ykIgNdG4h7c0M6D9IcIW8fis8QhNeRV
h1YJcBdS+rzoHgYsUOFYdG8DgJQi+c1Jb1m66HkGdRkn9s0ap8609dFeby6N+IFA2cm7K25RjIJ6
mht6/XV3R1V9hDJYwgS1v7PU39ZDc0vSA4pKUcF5AKSx7oQVaZogn7MCWJZD+qw+B5UGHcwGIIs+
HC4P0i2+M+fLT8Qz6PW939hP3Pk5HnksdE7T3GFgeGxK5J1TSsZrK7rLUJQfetWR/kiqNKEtkM1r
g2JVsWYl6fjYxvktB6iVe1PHRL48t7Pz1dmJTwHfbUd20xNS5i0gyuWSEPPT6Lznbhqu/b41D+U8
1KGRa49zu9wvCr98siixIekYXK5d/mZRcxncotgZNp6wTDAUHPF3URgKqcD/5cO7G7FcsvmGVqXK
nd8ZrACM1zdaybaLYgrOHT6egBADC6QTcEADkBGOS0ILqyQK8p48KoQhS5g0+CCsrN+gHLBXrjWA
r0QnQmHhzO0UQDfm+itbIuoXcXS6b3LXvFBXFAAYLzaOEkXQNW65m1rGuv3YELkFUAMWdJQDDDQj
dH9Wtq9jcwmV39z5mU4uqMyr0Mi66qDit6wpoq1nxlApNBaOflriA+lk4UChvYcH/hhRx+9KAfhc
r9Irm+SfyyrG3WRVQ01IMrk/d6cUqE/gCCbCK2udjSZUc8rdFDdwCkT1MwuXNcm8zIMJ6DnRv+wZ
45Yoh57F2b3nDKpto/Ks14u2k6X5XTX1wSf/SjraQcv88kw3iLNivsZpmAlnSFv+itSmtMHqsTFq
VBptTm70FEBPJ3bOMbotk6ZV5Q2yGmktOaBbuxm3tuLPGCf5gNDGBbCPFFJvZnLhqnqKAnO/QOcK
xrL5GWziUdUIP6NQoMeQJBT0RUa1LJxXF31rAk1XnWsfEPGicQeWsG229uTPiJW7w7RQCjRZBYs3
0gPADwvQe/26du033ZmglFTVA9aZ9wbhLRgxnH74Xx9UD6URzOjG6RUGDI2yziUeCSB1BlF660k4
coZITkZ/cNMu3xJKC6opAVWe3ecTEUP1YN5B6OnRkVRTEOManHCgHLsKdLqBSR5B+K3eQM9w5+G7
963tKtQO26HL8EXpN/Ma0dFg7g4QWnJ/of/BFBlx7kmakJgg7+y6NOu5pZ2TVcxvOvjawFHYXsqY
yMpoPX2guadlxNpO8e3tRCGJ+ou7w5KQE+zUiKhLqNV1rbunybNuOlmTIom5E7DMMTbUg9LrAj6E
ycMttK3jyPrKINwRN3Tqboq5/ZCxdPbDqN3Thsgubsv5dWlJ0Lazc5v4HPWiX99w3VOtpufEK/D5
Y+jc6C435jTifhB+DMBvgmVdWvzepESCUkAWd7XePcoYCtxMKdFa9QniNnyMCqoEEKm6ZBf0bbIy
8S3w3LMwOUZarDYeETDr0Tdl/5T4714C8I4iotoueDiN8iBtRbTvRLASj1owQulu58Ug2kvjwbSY
rlqJfqtGJCjkilHjWyFanQ6R+V6UJmBOrUAg4oFXSeR00fBskHLEOd4xi1OHo2ac4hmqtkaiy2xe
vEoeXEwj5G33j2AY/EDvHKyjov5V0kqD0fABtnXazkrp6kkb0xUqtkPNthwIf3S2Lfj/GFdjapOU
oVO3qNRDFVOwPMv2CidKEgDm91jcfTyS2LOwoSwHzrRyE8UsScBAoCK6PAsI3kHaApAE4gWDpPPh
ZNYT8GPELVVZv5KETaEtDLWtXUEjYXwqtGEO27Kg8izXxNXMCnLel4srBj28eZVzpA5sFOwB2ZAW
QV4TuHjbdV5xKxIzOYdGQraEn3QmRjHcQCZXRl+gLBbAOSxM4HhQRvcApRQctbI2OhpNbaDoBMt7
N+fiZ4LoRfYx/m6OpnlUVMCFCT8pYpNoTNld9ZF5i+wHztJrOTe/RAyJTYlqa9sYiDFRdPV0k3YL
lOig9J23osIPrexT2T7jS311xqi8QrmAigqQbdbMxYH8VW6+xiBFRYMAVCQflGV1RQc/h1qA6Cv6
ymy0aAXJaZZJjV3A6I1lcmvp7uPfmxIDsNmiTattixuQo452qGTzMEsTfjrhHJn7hGMm2RYLcrSy
gLE6ubxkKiBssh5CezVOcAIQjtc/7nJGE3RgqbUC2267wB7HeIsZ7WqUHVGrXYDQzNoUk0d7wCVd
YeifzRQMvUmSQ+hMp8TPf5JkgkpQw//pdPdQEzpKutciNvCDPnTvPEbZHDQvg58l7Er+E/LCLyUE
s1Ce/00bkwqT9O891rPQxz2xScJWowmj46li2U65yWwttJ3C4fUq4Kp37L088mINXC05oIovXRWf
XqGBUtD179xPtpapcVNQxLOmTfuWdCEIdzkJQ/XBSVi+lp6DiyBVwtL4X+5KIaky1iqJhVVi4R1L
G5gS8YhBtEREydXh5Bj3HkAToH1vZn43LNYLRTratrj7nrLuiWFJD9ckfSLVoMOnu6HJ+ZOWw6tL
TbjJzYwjTPuQSOcGwPbvYOifE0lP9vrKgOC/DJUcqqrYmaY5bwwjBs2ST1d4g76smITLUn9clHmP
RY9UIkr5rIoOwJkBEwByzWzNoitk7f26B86Wvejd6hxdf06V1WdniVed9R1GsLerdJMVTXqkNku0
bBNFjKHJjsOPdfCQFAS1hp2rKDCcmVnjBoV1pN25GTLouSaYuSAdwZ52GbfDGk8M/qxJpHEmR1lG
JkFPLPNRzMbqTrtq5f8Pk09gFCGZdfvcpsO+BtK4XQSY75QbntoQiWK8vKXK47QwArKpX9qoRxpu
jSye011ukBXv6hIJU/uQFfGnPjjvjW3eTISINb2E2lhPfaiz3uFhKjZz1gAIq421wQqToP/SK0x2
9RgTDm7nXylHCxV7D8skHvw6dpFZct7VvDSMdLpys7TxboxFqMMlhRcGHcv4Gvv+vc3ZR7sFZWQS
cYIvZHoSiuZapRLKODs+GQBgQyU/STzBcGU0w9ZqsQ/CduzosMS9CQ2JrZ9cVHvTTt2xKePrvt7r
dCcxe4W0+XfwDgDXaiTykdNtKPnYDM0BKs7eQ+ZL/CimOiHtfT1miAd8EqUNuip2ZP1OfA82e70/
DVxrAyRvUz4lvfVUDp0d+LRL8Xn2jCJ19ouabEjCXd46L3tz1QcZ0a/SBrYreZJgfJJrAhFKowM9
Jc5jrWd6OHriNJNCx9090C/Do7WxSC9lCMm5quMpTzBz1uVH24+nmHZFtNTsUAlfhiIrwpjNzzaB
o2hAS2IrwnC2mCFVFfDD3EXOJA8AVzmcDiQE2111V1Tzq4VSoUBOQ5tJv2mEDw3NHIywBtBl5/5p
MQlIsP3J3nDIfxuseOdFnLEhNwQAo7yQuAaSoPTmZuiGi8B+Gkr3DJ483ZL5pUHsGoIxx0GrgacP
8OB57Fk7Rybfyk+fZc+bHQcPYip723qET47oh8gIbYhDEP2VJkdzD7yINrJkxYGNt9c0Hrhhtm6X
TI93NGHoNdK4AIRGL3cYiO7D8uQmw0lE5nZaFkpQKCMbVcnvbKZp1BCPHAwdQRR1o79btfPk1hJo
NLgDHhGWeMLRTKik1Bwe/F8iVqYpv+iwR7ZEb3Rb8meuTcJWSJ8Uj6W3lnp1dAf72sZNKa8JlbMJ
12Z+0r84enwPuJRTaivwYeBCG20B6L2qgxrgJ+USKQIEAwCzyvbYfVBTMi9XpF15CDqpjK6BEDKA
TUG4cEOF8+IRxCvUi5OChEsrWZFcpwGNluUObjjkVNe6afCwwSmuaghsyQsi37CIrI/CJ5/MYsFa
MTBvg8g/YlMBZ160pwGHVYDik1gnlNy8d4yiAGO2cq7e6lK/m/uOetmxja3svQ11dX5k5XymXdF6
ljwt0oa2n1kwT8BTNNisg1QM2V7WKdWpnT5UjfWJX94P7HZsdvUoJ/o7GovSUgEkI/03TEz/MDj2
jwmsgLMbpB0DDQFXhjRfQ1WHbCZZqRkpnft2pguS1MBBOMlUAt5dbc/lboxbJJ4wyHMoVUFElvmV
o30j3d1XRkVdOtAFgN4amt7khL5X3A7+8JkyWWsZaiUF/UOVVC59BSjqjXTK7aiDKs0d4nKHfpPY
E0iVAop6rLRt4XOStEVzMsoSs1n7lqbykk+A4iIie6jKxcahtxPSZ0Va7tTfkfbR5bcpRmb0xlAk
ijMqvKfCNYDERgYDJYt4ICfF6wRGemdeeo8WmL9E38viXrfaMgKzfRnatqAEmul0+xytzI4grSk5
V3TpOV7q6cbATb9xFfEcjkmMrWxn1g/xXjIWVJKuZJUmdSCb/DHT/NtIm56myXnOB32dsRGGSm8m
SCuHuX+eIUMu93lqlifWlVkNBAG58BTlsDXNhooQgFkEc0yP3uC3vupd8oQNimZYZ/7O0fApIr3g
XqpDcw2ZT2JWfN1jn0mQugV6658tpyLWByy1RalL6WDdYaEm2WO9ve2OIVQPuZhcWmaGpIgGfk+r
BLTRsWk7EAb0CC3fmQOwDjvRyzvPZJIVKdiGbQuD0Wh6wlZOIC2yoBccILzMhrgSnapUxGHcrRIl
uA0wmXeJhG06EsfTqDdvbrJQa1yLOSjdWBRUe7SNaVjbE4g7h8G9W16zNP8aTQ7BNnpXFQV6b9Br
XSTor44SZyVao56Agtd/LFCu6VLLx7xNfvJlOoDxf/Pd0ob9BHG9seiuzGB1xhJ3Xy7vlFyBamVy
UJ1yT/MyHkgvINktEeLk+B8usXheYo2gLt0zgcHveSVjji05F8oZtL1dUGSRWXAChEP31UVCK7Ry
3nFQ3NYWhOjeOwlzOGNNf0iKq4pFu9O5WtU0GAFVOfmkFFMqL4nAUSktO/WG3ZkczCrvGW767LeG
cWVF02O+JD8+8docXNZwwoaHrnMY4til90k6oMKjob+wI0IydHjxpdJvy6YDjr1Yh0XLPiJ2NQJP
yt/FpLNtLIKGDuHAtOziLMD1jMpFddekm3/JlUkH2h2ZBk4c16nnjZXH7JiGOsgWLiin5IUt/aaJ
/HNTpUwiOAnTrSBUcMyMe0gwaxY7ISAALzZJ/+Vo/mMn/dtidGjy1PnZYMxFwOl+jC+arqqtZJa7
TYrxMi/Oc9xqIsDjFvo9dPolduXGtcmfiEzuLJvCtu37aIu7HMOIM9ADXJwQweo7TK0XUjewEDTd
c5boB4BmJCOlHohtJd9yG/dfzR5C7cVOzP7m0sIuphKFDdsvJ7L2ZC/JjcR1cWJv3FfEAIMUQFFH
z2o0iDPM9TINimptd1rbwSRB18+zK6/o4Yh7OYc6GBBbcuB5ENriu/S8dxnqK9K1MmKG2It5Nk0u
lJ1LkuiL8R0SRj/SpYOJ8QMdc9OSu6fTwS3MOwz9E3fS2J05p24GqSTOjflexslnbcL7ZASx813r
K6nMY+LZF8vfRWY/hoYmqE7TdcIY9Hn/mnUWz5JbPJkVnay+HbN3Ekop+XW73c3SwrqQxTdODieW
HL3rOcfnQpm4bdaelzGTOOaIOg0hah/T1Ff3rcC6MzRQVq1m5wiwirprQRHj8fUWY9fiuTes/K6O
KjytR0Wa9K7W7bO9qHvXESXiN6tY1mOY8Wmz4O+yhB4XiWFcPMVJuteoWyaHED45DN+pX/H02JN3
UoVzsdPWhUM5eqTpzGcrxYM0ak57SsYY5lRUk725XMdAwTgPjkNILjr9Say7y8nq40+vmqewdLW3
ySO8MdGS0Lb7NsxdoMdMAFvHDFKQNNtyzpjTjAWTfTUp6kU29Gxh/Dn05xh33ZmVcTPaE3rWxiVi
yKhDly8rRLg/bnVwMmBAKsN5IqMo9CHl3DfgbKChEpj2UPqSdKeG0WI3T7vYB5Qs49ijYX4Z4xny
hZeIZhsXGu0U2yIZozPRqWbyUMQKU31EcHA16x7HULqxUrraVT0bdwDXpw3W+ZkZXpVzaftp6w9+
HCYzBf0kCOWojEvaTPrtOEmbtTNfuMbyiWM+cRo9ZGeZ0bhiNV8aew/mnu+QJ4wZVtAvJGgbTLZC
aVYfhWb1u3IgDsciSU46kNvM58JzjgAP5JWrTeCKM5g7E9uZV9IFJlL5mNfZM1ESDnw2jkVk0eaA
qIi0QYT93sBMO7PBb4phFYhIgFBD0bqXfEjfHVSwjLibwB07J8z99r0qMxL+dAodCD/7orSPHZaj
zeKR8hpn9lVjG2hyCucl1btd7Jr7eUnc40imD3NVZ9p6FqkqixT0IGy1N+OK312YwcxxhgiYnjqA
hlgcB8bQjvtkWThOWf1vzsRskXW/lykV6iDKJ+Gv9qZ24Cg/VPz4inZKfL4EMSP+Mdo5QlAnX5uq
wmGhLw+uB8cWpc+z304sk1jRxqi6Zd17RSbFDukxEHSmhmZae2qF/dD0fBXm0v4icSsB27oHcn4+
hkodKhTFgfIRg8S1+rH5nST86FkotHXQ6+rNgai255J09E3viC+jpeUOpe2GiLznnPo3NEnK0CRx
1f1MAHXK7VjZPaiOhU/U037blWQidJ0LDryEPabZhUcTle1sdJ8rjxVXi7SnGuZTMAqNzPIQtUB/
nnNCvmuSiY7RcOqH2aQCibKH0hVnHQpvW/g/nirVcfQX8oLtDnfg9BU5WmCnUXFq9APc7S0zVMR5
NFv7eYJnN9wldX9qDI5NsxDVcZicfeli5tNxEYYAkEm/atsjMSFEHmnsnK5WGIFqqrtxTuOAanDi
OfFBFuc9uLDeCRMQYiSaXoiobS6UXd/2syBf60Sg39FrupfBYbZjs9dj4POvlcNiQDYF1ZRbX7Ih
+oD5wEIxERzsE3aDnP6zGfzv3IMFZWscPFqSnzQTPub8IsuZEThPlV3UjKRZbsJJz79j5l9aukB4
SRewQB65CdbIBNC6rXXHusrN6XaaGX/KAehMWSyfCedUDAkatUt/C/2PfSgXkJkGRtaKuEse2oiH
NskDw+Ov8rmKdwV110a3gJeNZvkVtaRvd2KMQ7BJhJB7H6B9P8pugMci62ajv6DkgtO3j+IWDWzH
JVqnlTLODzzP6zAzOUUdQ/TDMuW7pTWZDcMCDrIpvy+keUj7Iuew6VxDTewDoxqiva/vxtbCTZms
jGYhPiiNGL4jJN+ow2wohq+K2b7rJm8dK2DLWZSxbTYytnUrCCoBOc56OHT+q6ibcKhxuI8ZDU0Q
t8WiQjcfD73OmSSPAVtJppbnxZwJZE26xxbzRqAzIw8IZLA2TTNZBzu6l4jq4m4OZwIgNrEjl4tR
1+EMDmlTS5K3LCQ8zoNLSAysx9d6gpSDy+abhNUD2/RhiRYEevaaxKceYO786lSJXpTdjCbD3xgz
U9HVT20aJTz3nOrTXF6mUQwHFqaLnp3ZJUcau6CRPJ3oUeRBz3bSULjm85ZZPjP+6yyW3ypDP6d8
fqLxozUYxoSlpfXThvZMy+hE5OO8SSWUpswk4g5vnT3VR9BIp8zOawa1pdoNHBCzTvy4xCWQtdje
OQ3QYIHilXMcGPuZmJ5pbeVq5BSWkemGUZZTZJHOYDqkjiu/4vpxOvbbqEVVVPW7IiY2OF3KfOta
HCtWVVKiZHNpE1Zlc36wGFRm8RchHe+NrsgVLaoojKP+GMU0okYZVac055Q4Q1w3xrS9t7PqoFfF
D8io8tMql3u3kvq3XcujW1RvPXv0XUEtSeU8VWdfg6E/EwbZx7fMEepDyqmDW9flANo3zfOQkqWi
e88GJtSj0px5RxT5qcNg/dFqxd0Mx3rjNJKUP7uvd+1sm1s6dsz0l9uhuK18Ukxk234iVQuNwrNP
jCHY31Tyk84gqKB5Xq/yssh8j3K4djWccnJRxw+vmcmtFPmRR9pbYXbevsfAGdaDRfSO4rDR0Nnp
F57ftPH0Iyvyiz02GkgN+ShySEkji/cx4gmcoz6/SZnQZwPttU51NF6WSAW0RFwX73bs5wa9Q+KS
yEz/IBZx1zLr9fx5r8v2UpVJf+XC9+OZK4uAlB7tFPV9u3UAOAUNc9ojAZbmeO2N1W3hOHVIu0ld
LSkdO+LoP3oXLCmAsu80Mn+l0T6vKxmGU6hOAvpmaiBTKT6RAEgiJieX4ouG9i5vq4RJoCIetje3
SBEm6fFJ/YLYH1rYSm8/XNCYhBp76uBxWFBGt+zbxSEya5RvfQ5FEMhbRcqFte9se09LgmxCfVvn
kLQTTwaMMDa0UeFB0lQg8i8CfNjuwHR9IFZaZ7pM8SSqHbJgm20p3IrxfceFKBgZLyxXsPGu+9HA
Ght157buFXOubstUn3UiO6SL4+3K2kOiVJXX0CFhRznVxbSnJ0svDugQucljk3qOim5SyWoPfLLY
BDZdqVaXdHxfx0Ti2DfVNAJor1HbUW+eZVOdW2qwpTEPRkMD2G8ISCgnmp4N6ryztNtzq1iyk87d
eU6n0YqilEsJ2PLgiEYdAX8aWxuGKdqwuWoJy6GBa7vMrLDznWbCuduqNU5euhyGbh0UpOtEYNUH
xiKAo8N0vbU5QXTo2iutu29zBC9gyFl6hMGS7N7JeDgUmnuxJh12GFzf3r30JMCxu6irfqYKAlJc
RYiF0tzaGQ5x9IA5KN8UchO4ht+jxCdxV2T5paTlqOlogebcu8v5mtuYzkhGu6NlthFF5Go28SMh
FooSAAWK5Ldoipguz/pACCqOg/WVNUOHXDRndKViFCcMcib5RPggsVPz9/omI6fcOW5+WzTihWC7
B+XFjwoVKRvusUmWuzpOHpPBfxot7+yo+Fjr7A1V8lhYv76SxKgl91aqnmaREJUQPZW9/TBrG1Bp
L3HrXRfp/FRUzjkaHmg3HOclv42Ed5353bXKzaulF1c0f49azFTC5TzROYdE5rf/xdx5rMeNbVn6
Ve4LIBvuwEzDe0sGg5zgE0UR3ns8ff9QZtdVskWpbtakJmlEMRBwx+y91r/kcUpR+aJtqcy0+Evh
XIqshPGPlK3IjpJrk3QR3iVDnStU8HqDti9UBaM9svvfNCNYK3t0zPBVjT3Spgv6GJKm0Wnh/fPh
YU88j9WMXl9SbYXNHed3w5zppRHPviftWWY/aJ27rAoqz1E/bbwVXADOlfWuivyRAtCanf+9kIJz
p9fXEVI2Dgg0JCGSmVpDPMlrEDkvzCnvRsik2+r1zfDdIwIRmg4mpOAo3eLoIwmGl1XjDcnlYdNl
/b7sJeAV6TbJ2zmJgcL2SBYpgTT6kBH2rOKM4rUVW8nV7lJWH/TcnTeZN5f0AZ3asCS/fOqRsG37
5U5lOPZSKrKNluwtV9qxYwt15RTp9UtgRxuj8J7SbLjZwbBrupqiX/eOVfsVUNK+rNhJ+5irkBgP
20zrVq7Mb7rp1i7AJKT6NzEqNSWx6ywgpmb3BBr6IoGi4Nz0mQEXMJOSfRlWWzcjRuje+DIAyzCb
KLrx7ITek5dVX8LqoOntBcHMl5j9XhigOs7Cy/A8DMm3JM2OtbfoSGKNCqh8XBRewbnlBvAE2G+A
IEht99ZDv+2D5uJn9ibO/DOm0OWgE4c9KmfchVk5ZGJm5SVVwK9Bnajq/ZCZO6NqFsLuV67arh1o
Fgi3pqgU5k55NllEVZ3JErNAZzJsPCqZSVws/bEt/UVO7QMz4VwGKBthYMhU7wsBtDw+ijGXRU3p
TXmixQ9CoqKSPlzxbs7DSIGV0VwDRQWJIj1KBmU3Oh/8/MkS/ZPFJkziNnZd82j3J7vPD2mvPREz
fx1fQLRqx1ot5wS1LyKnuahm/5SEyakz/vy5jVgKU3sV7zo1fxbHWnfPdpKcEkgoTdDeytA/NGG6
Vu36ym5k2qoIcMB+F0p5RY938ZLhMaqcc0+7otQPEtl/HcJf4mIfpVB+kgNS2Oo9MaYnOUEgH41t
GmMX4Xkl8AyfRXNAx3Xw6WRpdQkCU7rWmnfxCgjikfU8DiNwpWlmKJPx23f1NMr8R7/1LuNIQobe
TAF+ZBJsfG8zwK3hrRUx0cSLeoQJVo/l+2AjMumnLq8G6+CoPfTpqVSaPdp6qzyJ5JFNzL7101lB
1Sk0ugHJDiWHArJiv5MzOqdhcOrq4JJLJLT0iPoC/wbC9eQp9SGvreeCmhmI57Wi807RgvRO0jEi
jFLRZlbdX8Zhbvyr9LYe6AA9ak3zmCMNiVqxxz1yycv4ROPmYsj+xUAx5jbuLSvukKOhojAyVv4T
HeRT3ZiHKPJvga3vdbKg6/rgeclIoT0lGpZaTqwsvYsm6Y9KSv9XOozfxx6vZ0OdklVZ0l7LKNlo
DW2mNjq16TVyvJ0WfCG1ZlP19gGE/00L3ENcMkZzKMEZBIYxT7PDMAR7x9CeRFcfKk+6jjdg/PxY
K/dSszQ094KSaIsO7bHVuqecCFhY9Yiqg7vWu7fOQGvMrPfiG8azEO11fKKUxtp35tc+i05smi/g
0o96714sFPZ2HLMKbC5s/tl8oDri4fNl4tOoU5tOd9as+iJbHKs2DuPP4Gev8uJLUSdol/1b7w9P
UTqcx5MadP/E9q1U86XWD2dajg9BXV9R6D5/n3Rk81lVW5awNIa9G9LQK1jN59z3LoLYRq0+9XX6
mhTdxlSda9GqS89q5gqVa6p/PcRPWcpfCJtEm/ymBc0itiNW7t7D+BXiMFpZ1a5RnOfxjeJaHWBB
PTVN+xDVy6AJDqrSg2o6l1pzbQv91fSTEyupK72BixiCVe3Iix791PfHRm4ex5vsim6dqMgXqOBi
7N7aWXVF03MfhuYSSPITkprnVLB6NeMTCJdn5BrLLhALnkwmCFiXvfNIYMMp5gUd58lWj5ejPyHk
jcyC9kxy9kNd+RfhfmsYknXNvemS2Fgy9iJ+jcbn9+k1IUCilqtDW8R7JdUJf3WXXR5CYwlfiidr
KM7OwiHXEyBz7zRHFrpXvZPOnlMS08vRRf1I8/AwivtobJVZjzw7IZavucpqcK955SQitIr+WNvN
o1R0F7a7KY02jwAjliHj1/p+G23UoCWWJA1lGcpajs8PbOf2/XsaKqELY0Tom5e7FwoIrPNexrMw
quTOCHzWjY1tuQea+NfOdR8CPbyrnvwU81AUnYHau36sagfDyLBtkczYs6gsHzE4HgvGrXxsMIa9
fe0sMkhHSKAF7ZjfMFljaQaqkWQh82MzfdRd73GcvFSI4yKYa0XyWmXlV4UoCzIHTgY7KppH7k2L
xQK0IgBpIum7BLRzO03NyZgVXcTlMk6HPQb/BUFr+1yvgeDgDk38ZcCa1GTHHoh6F5rSA8KKdWym
ZK36O0GQEYCfqe/FrCrJBWRmL+x4ZQflV6/Opim55a3h3hQJ0ZSk6EdHFFNCj/aaOTpZKhj2yb0N
lLc6klgnjcDZ7KHTk1dRdLdYM7+VbXOMI6Id7IvheEvZ0CaO3jwEgNvV0NplmrXUUwVADpUp9yJ6
eWIk2swxzJWZR/e6T1dD3q17q934KCvjmvUyYWos7AFiW/LM7MYEvGFlIS5Cx7J0Kn3XxPwCUicy
s2a5UKckVvRIOmBZOfo0sevdECUnjXyg1DJ2ZqDs3bTa9Zi9zXqJPhvgb7zpooV3YpLwDxRQV5FT
7zD77DqzmVcUqit568M+cjxyRdq3LBiNgs0lEk+89f4x9xc66+ESbYplAPd0823lNgih23kh50tZ
Ja4ZsYxMWbI32Pv1N3K3d20aT6nUEWaK18tS6c07D4pDA1mNUUvhXYxmRf6NHirLSzFrXZYwaD1l
oEm5L2869BYZCs807BbjdR5XlMgSZdvdoWvfpLhmSCZkOOg3oiH8jjWHJV6JcbkYtX+pg/6M2QDJ
K+EYgjGNRniTHaMkPFmIEPGH0cwZUHUS5MwNsJfoJKa6gZCo+eryFKkBI1LdPKZVc9UkZJFBOcvs
chQ0q1Q9grMbMdxwuPAe9xKefVYG5LiQJdDvGy9ZDToKsaP57Lsm6ulsm1Pa6gz7m14mG0FtwhDK
sqeAlmJIsu03czcuXN3ApQFtLcmpwZTwLSit3aiurMxlYO9VgTTH8NZVR1IeTUp0GpQSnKnNm6iW
6VwavyV/ntdE8kUEFwQ5nVDo4s25jiH5mt2KTvBUqXi8+DIuPpFQhTDeoxqyEGrSfWWvbwJc7tx2
wadOjQUpAQvNMdYgrClhWxtNSoBBDfuG4q1TWmtMUh2BmL06V019UfVYgkIqM45Xzgo1mpXHLGig
WPWzwiFyhxaN44wvrjTNOmvjkhM81VUMOs06jeUjBrHN0EJ1yL1l2QM2J7q49aJ1paRzvR+5TRMU
pvMwJ/jCQHZYzr/nUqv4cjScSsm0ld8s9uAgyJFsWszFzNxvGhJXlAI8p0hdbW1u9RdL349XgP8a
18vjXYhdneJ/MatGXHrpXCyzu0lhuTRteW/bzjyddzKxhoNYUFXwKYj6l6b1VpKWLNn1PyfeuFXz
znGoPwfOhRzEeZPqG7NWn7qjY3YnlP3PDgVzdllZI6OzWZjyVvDqD2m/L8ruAS3ZznLjU4O6ICtI
qcsI4o7WQVCSKW7tIlnaM94EWIS+tgalGqGiy9H7MwJ5mtRsecbOqDFaR/rZ+HzbLDnD1N6ME16F
BtPtHZhh5prUrYnbSovWKZYFT6FXXKwwo6MTxMSmMPO16lEu/QNxsdMg776StU5jud8AJafKRfi4
SYuZIBqQmwXWFoXtqt2QP5hM8Nwec6e90jCBIicxBMp7QZhdJulTNLiThNFJw7EzLk1zlwLHsMBt
TMivWIw/ZkaficBaQyyeK9hfYpPRNHYXPQ6MvtVxELJR4P/9WFk6BbcxaRcN2TVGQKqqtGdHMgl2
rTOPe5cqh3fojGGJjnpeZN3C6e0VM9BcaySiYeejSwj3MKHXZIfGPcmF0nzgYkums+TVPNBLbxgM
Rsm50b+OmooeISO+4OU4EXZ+eO6b+NSTFNGlYtHZ3lai3uedqQhsev3oNogFUyT8pXUgaGUVKNnR
D7SjahVLGdxg4F0zOriauyDUDgfdvKJgJZWX1jkOPbtBkS17kPwgW54zzT1nTHs+zC9P7BB4UkHr
2QeTYCRBCOdHZbZXuaqG2U4lg6GVDGGlKWY4p2YNwlAtKGalVCydjjzb2NgZNMZbIp3SsJ2rUrgG
vUCf0dsFXAK7xTNNCnlL1lxZ3bKAG8cCz0ciP+7m2LHMAtu80tJ/8odwU+soRV7Hh8oiJShHEK0K
4gLife/5Sx05StAb34Jo3co05zp1LifZijDDxffdoV5dXbYyYaTdc0IqK/IFJNLHHW+tt8k8E9Tx
1F3Po5KwSbRwOIvmC1Gh+7KmA1RE+8hIVvlaDrUTYVxziGkrjWBBvW4W/GK8aitMaww7phOPaqa1
GdvLOLfW42Wq3oNDJM0lEm9ptNl4Db9fco5V6sPMoSlHbXFWB6wU1Nn4JXtogVFgL6k4THhWXkgd
n2mht+ywVFKgXjikWiYNiwD+HfjOXG27hZU+R5qzMFJr3UnuWdW1YynrC8trzr5U73I8h1TIpoyt
dBD0ha/rzHGP0oASwyPdwUtXqGQm9WjJqyEhk/49DsxN3awIIWUPyTXJt9/HapmbbsvLmOpe0okF
pfl57aGhzb5fjT6okWwmi9bwdiLjCW78pWQa68ptVyQrzCK/XugET0SVeQiJbyGB+zGjDRcOydpU
6zXw9g0mfaZrdes5Oophe+koiG2INcETvgBaT964tUGruCv9ZuGVw1tVFPy9mIqM/zQ+yeS1jB6b
45BF+zaTzobNWktHSItypSy83QB70kjUOb3rFYqxieJmW7W8qy2tqqZckiwwi71Xk30d5AH477PA
2hJPu0A/vaSSNBtvNMnb89qPV71INtF5YE0SRg9uNqaY6UdZ0uYIoDZmYS2ztDkkZrSBNbAiG3dJ
DC5FdWsGG2Cb58URaffRifZFmp58P1kHfrwh7eCahWx6MvADvr0u9GiNXnYXS/4s0DgSIhviAmYR
0gqZ29ChSVUHi8gCWqYsua1hV/XQ0AeM32WEakvP9bdIDbQlCqM0yHKkKjK2KHJ+kgYtv/OoqRK6
/UwrF1uns7y5NmQ0iGN2Ag6a+u9UjP8IEPI/yUkcD/S/LAKRMqYM8epzNsixrChj/mtd1UWd/ev/
/ItGS5FW9b/WZfQlefuRGfLXR/1JDQEH8oeFsUUREBgVuPNQOf6ihujGH5awdTSQQjU1XYMn8v+o
IeIPZOWmaQlZI3PtO43sr3BEXf9DV8eURU2zBQyQ/ywdETbIiPX6N2+Gz4FsyDcwZVkGcwN15u/U
kAz9eYGi3HgsBNsXTMoiEA+GXJQsGDEKOj7/1eYaNBHL26tG8I5v01mTab5wZVrvuDq7NFo4Xryr
ZMzgfudSu9rockUMbmOfS0OVZj2rsRogwr4YDnj0lCVj+8xPR6lbpZ6N0mRZzoy2JpU6mMVj9Uik
AiVt7S37QVoCBWF1VsT5Ik0G1pAxdlMqALhX5LUKZKTzVqVnHkg+WnZu2e84310Whg/6EO8wENOJ
ijpivALW1jqyacs5uSSZbyMp2bZs9CIZwVIWeOOa4Sxnl9hTwgU+q1fhaNugT5aaQwq0b1N1oDXf
SexGbCu7smpYIzp4VhoNerV+CWtFmalGmc0pZK2K0Rir9+yeqLiJWGPtH7zWuBMGMIpNOpx6yw+m
VuSttVIGUmsSHEN01sQNnK8Ce75DqtsovtzTW1g5BFPLmJMCZhWcL8sAXb+au4+4e9hW3HFsdHjA
rbUaS18AKK4RSL4H5d2g8kID8xrI+sEf3IUqacVaaqG3AFFQy6e+QP8eyMBLgLJt0ALt09QXs5gK
BU6UB+hHKxyzB5LQqDfwbbvSOGBp2igu0kizEs9agnlHQRAHNSCXxJfcLV8kXbWQ5vrvdue9w3R8
if3+aKZHH37Z0lNbbSYNBdMNp0dETQeVQL75lFxMZXiJwGnWuEgmymDPdMN8d1zr2fOZ75PonSAu
eeZjSi0arPneSxrkxrRH+o8KtvoaK3vPAMQcZ3JLtB7iDj14cwmAI+L4kaUwVjNEu0eFx7azjyBL
Xh2ztWaFSE7lQCe9r0g2LoLu4Ok58VkpPZSG2BIdRYerocqv3Hz0a2LZxqE/CTKrJGOMkmBpZJfc
OdR+46xhBg8zEt8xb4WEs9nwcWYDySm5E+O6H4U1cut/TVpUxbUanWUvaQmMU892p5/TLoJoM/gv
JQWfXDPlVTYqOKoBOKBL31+KMMznE7+qILkS+D0NfO5jX6UegZbaUxovRRn0pNvNpbKAjSGPzpxy
DNRWfYLd2pVvukicjQqDAXBIlHzXfCjKGQXVNynSz7YpseC/6LS16bMh0ZNS7z2RvHcsb99gzWQt
njscN7XRTNO+s+gacbVJHbtEXbJ2TTSTFsZ1JOANgj+yiyLqroUPgKGvBhoqeDp5c/xppbAKkH06
hn70btrqWSxM2MfAIrxh6sr2sVVcpj1mvLoIcJvfUoVOSkefH4Mqu1FFLBiy8FQ3DX7kMaEtSfSZ
EpRHWWyDQJ5jVrw1aF6XxMdYvBX93XvQSkr/RSLJZHzy0iVyuDDchK2xd2ETNQPSphPbBZ/D9aKX
uDFxVXBdASbcHNDi02q0q9FwzpOzvyp1B5dtlzyUTbpMhf8W+SZDIYZ+QZCpV1qrYUxhzjzjZFpf
SLOBJywlWNdIaUZeh2jZwORFjNJaNpUz8rK3Rl+D2D4HuYuCozQusjkgc5J7CiEUZ3LzpnLx5+Rg
7QK9XFZgZMAxhNk0V5bakDwYRqPOiz7fJkFXzk2Dw2SEKnr9luzIPW5ce8HDc7ICb5gUmZIsupZH
PS/YsFVY5HrlZut00cmdfXDy4DVsfYT2LKGIXwIzwY2gF44EjbXQ9wcG9NQcWeaNqe4sKcRm5VYF
3yb3tm2YneS2YZsGFwCmuOIr6azqBImDxp4yZzdR2mTt2GqBB46Rp6wYA0QnlnYSXLAVTM263uiO
z05VYTRm8v2GV2dqot+ZkwO7lq30JLCwTaSUkn6X0r+DHdNja2ftu8v15j4EVLp5cCdFn91XWoXn
WGoMosdSsUqr9Nr1yFOaKrGm3ZC+5OVwMw17EXbyoZfVG+53b9K3bOGAM1PTQdBJFNNOCI6AwVJh
4z1KjyvLn6LOUQICwoFHz2wdZntWhjAqLPwbkLY8PX6USBmaZYDDm1Zgwag9MNlPpaj7DRkbVLiM
empIkNs7Wsu6JeZEU85Lea+iCp8Ucr13rWg3ZJaYmr39UKrZSQGvKoz4EUfvG+h2es1cPbntEX1V
pMcSJ4t2j0QZtCcYfjoMXbWYmSiFp2EjwGunJ9qZ+zziedcwr03zjgivQMYVXFGDmrpmevD6iM1i
g8yLxRLKsVF6WJjEMqZlTFQUXpcJSolZryvH3vWNKeURVt5AItKbZGA49H0UQJ7hzQiBe/RL5QL5
AX9HELJr7Q551NlTOHuAFbipbfZM1WqntAe99OY0oV5ib3zMGvNKOddRmniWYHGYUiCv0TjLPp4u
QxSnlHi1qSzJKLC04h0e2jqWTDFVCvMhb6lmZWP0IBqqlsYjAMJchgwRXCu16NaExW00M2NE4bfL
KHUWsjMswop1PY9MbEPAMPPinijFXWkrJEHDzKz5rr5W89Im1OL65GoWrL29gYIO/rej6fEw2A1E
rSR6SmL8hX5PNoswFkJm+yr5xBOXTbno5GphwgiyGntmhcaD07BUkgemPzMp7lTQESEZByzKX3TD
e3eQRuL4QK8XKGevSV/NrKnmHqE4WFHFtoO3pI6PtTyIdVObD4h73Dm7mGNJ64ptWPja0XHC1475
WefiqPYX4s0wcNkmJQI+1sOkOalaDZF4f8Mn9D4U3guNjEdh3rPO6eZR0t+QhO6pXE6VAKhG6zLm
tmGMUaVdpF6EDiTc5TEfygrzwGJ2G0oT1kkd0Up2hM5SvQlzlujFvbbVcmlXFm3qeFWF4U2WhltW
gjvLiJaayFGZTP3hECryQy9yZ9XpC0dxy6NRY0uVU8quiksf0FDrpSPzLFq9FcxyNCsTK6iCeTmU
C9bJlPb8sQcg014Qob+iSQOhaCza2CUhcwIGU2ehMMiaZYQ+advT9lfIbcaGyk1QiOW0qYj2lKtI
i/XmqifmI4kRgYvqEyhtHbSMRWIgVsj2NrKbXe04eSFC61xb8yBHUw0TD2IESoQwR7ts1hWVWd35
pqvtTGmZ98QQ6pQujIPsKMDm8OkyiaIwggbDPKMtc8FAYvRzSE/kA8Lul1HgoHwW19xdu7bq44PR
3sMofG/rbO0WxTJTIo2iP0YMWxQ6ysweWbSqbTInesnetRbSmquSfO1nEltkyqyAm2ciHOKZYqpi
auDyBQAwxSZ7DsVbqafe0ifebkX5B4gUWn1GLBR0dCQ5RKtV6AeNB8yDTVEfdeb1LsJECv6jK/Nw
yuJxhQ9gPTTJddDTUyfCl0whly/xwVkgwgmE/+r2fBzyrKmMwjrI+5tUGSyzmn3Q5f0sWHVNx3ZV
M8mgsCJoXTqtAdlELnF3omgTDwDpfOBUk8qSvsl5QdICDtPINdeJHb2Itrg3wZlkoVdTNx/s2P7q
SCRnWNabO3KQwggTal9GX1u12qY+/uwWx87MSEuSOnxeaqdDYhb2t17tlgQrLyqkoZUss8AlP2he
9pQxiTVuJgIe08Q2pG8iJWC81Y4OnR31TZJRseVxok2iOH7h5Z22hALmWoM4/aH13DfJZcDl7j44
kvlCXQUjZ6IioerKe9eStRDG9yp2XhTu/SB4CDBX8iKZ/a0L6f1yiFma1ptUAX5m0f1DEPhmBTJ9
zvIihcj1EsXdSjlTmC6Krw1PydIQzQnqEnZWGfUNMy7C87eoc9/7Dgtk5b4NBcYdJIbgi85qxJiQ
VwFYKAe2WFGvKo+rkhuymK6f9M45je+Vw07DMSwGBB+7U2Hi6yqRdU9Wqem8NkPXQtkwGQlyHl5K
wFmbvMoupdjmm2P73iySgvfvF1uKmnVpuahIW5almT9NavOxxmtuyPqzytYAR4sfrWPB8GXH0kMt
xuW5XN58OdgOWAKZC1l21AHDkpKRGuESgOK2TBLQaADKGSD63Kx7aPvkEYYPuoUcjXljoEyuNTmg
5VjhbbtFKrKeDIHtkvCVeYCUOxncje6BF4mV4CXftXi8Z6nEkivIkZWTvDjxWG7jbhs5mB7pklm4
RIger8hFdaaBlAwkD1Ifymz7CtjSLrdNtcs7epiVFJ1YEOg4l6HIjjwxO2Cxjc32Fvo14CNIa7Wp
HLIE0Uthmw9uRK6m91L5Akp91qD6Zfjxo7cI3Zme780a7WKOT4AlU8xMjobOKq2ZC91tIjCxVEqN
YUyukXy6+leapPAumP2nddndoAzReWEzlFoO/aQw2xWYmyYQi+4xyW0mMDnbCm4ulniIEywZ8/wd
VBmSw3e5JiSXRQFXWlnW7pdMZY5juUwIcWo/oDWAj5XKDMeLIICuEfjNPTfHB1l252oUEb403ES9
TvtQzIImfSFk6KGnzzql3rEMQ/zIMmvtJnHf/LC8Jx3rPctATqlJqBDz7pKr2CFzym8MLbRCUyGU
qehH6Ep59ulOAiUAmCT87NY7HfZkg9Wb37CwkTTQokHDP3IZsR97g5GEGeiROTebLF5K9jXrbIRm
OXKWRpCDFpgLOrD3Dh/n0jfDFyLh78jvac3S9Br39U1LMk4vo3WF8NTa1hcfs4Xf+NhSmFV8b5yj
Nf91MKO7KyW7KC5tehkI4j2nmw4+o7ZFtPPUVQzusOldsS+8x7SaFV16Jh5Imld6jnq+fBtxA1P0
I29pFr7UpbLvK+1bYSsqtnqKt3GBDQdbytl0eV40nzJ0TAhZgMdoiPZeYvtT8KTtzHOsh8GskONl
9s01EErrCJDpsoxQieXwyqIRAzJREioLEGEEsJ9QTswNpppJCc5tMHv6OVkMbQng4rjoHV3CrKzG
mTxBaQe6znvEnbqJPfFuKN0maBSgsChzIWd1y6Dqb3qi0brA0cLIx8pgZFToaOdAgtH0iRv+ols8
p0yQU3ZyYlr17pPt2WyxEhabWN12mSTPzZop3qNo6xZX9kMbQkQflEg5VkO40hUWcqEzy31Dn/kq
jNgUNahnMhCYbrfVyiNS9lip5zlZYUtfhqllbRpJt/5EVP9HRdL/HkX507/1v7BOOuaBfl4kBfOV
/I2fPP71vwqhmv6HqdiGkHGaCKGPCQt/FkJN7Q9hKmPaqDConWo/4JMFPzJYJsiapsqaovJpf9VB
YS4rY6afTY6o+E/AyVRZf6h/SqoCmFkXQvtQ99SwWwW5VkgwxcJljVzcbYoXCCMUVsaQ+J7NDi8d
J/tfV+P0Z1n1x2zOzw42/vkPaOYwxE9uIO1BeIVty8+QA6AMLMY0Iwv1dNbbx7pu/nwAPw0ChTr9
0zMbK74/HGxIWkGeFQ3OSBh0zOJTaueXX5/H31HT/75oHxDTCHfIAXUNaS+51h0FHAVcg1JDLd2S
zDr/+hifXasxbOGHr2+VLWyZyJH2vZ7ky45OELQ67J6CHtCFknk1G42Vk2HQfxdP8dkRxwv5wxGB
TfZSRtP4QNLNQutRN7Dbn2qqx4q+jL/lECWl4f7rs/vsCn7Au0MXiilbKd6hikN0A1VFHkzdwYKR
RmRDKNrfRPh9dhz17+dEkxA3MADVwwBJGs8Mk2Akli0LNL2W/uG5gEr/8brJQmlN4Ug+VON60YFx
A+/xnPB0GI7yGyz+Z6fxIVnDJUO4civT2YdudpKSeiuBCNENN0Dr4v4mxWB84//dCfmvh/pjB8Qz
5bAr+kTau1pZL2AAgjnPVUoySVXO82pjlVqLJx+ZIYX934U4jE/zzw46Pos/PHNBAdsDcSMHDSm5
c/hTFmb9rO7l37yqn4wC3/s+PxxAHwoAVhFnZQ30VMOKggqJSM5vAi//3j369zX7MBB4cOJdG2Pg
vlbCpw7fhNVmqzRL5nplXaSs+E3s12dX6cNYEPtWg/ukt/eUOhZaTBYufZpy1sQYCf7R+6h+ePfV
WukDJ1JtugdYTtQ2n/Wuyb7Wk+nv4qv/9VE+u1wf3npDVVU4/KDCdQQSsUqtsNLVpdYnxNt5J2P0
LP6zA3187ZW6UGq0CHtH9Qxj1sgVth3Lq56rKCFkTicMs0Ar/JujfXZ7PgwAFf0BKTbQmRktxk4U
ZGB/prntQaysG01/+2fn9GEMCAfNgIZReAfhFZtC6xY1oZCxLl07W7nVarf49WE+GQaUDwuCNIYX
KyscxuqI6A6pGJfRBRD014ECRJvbN69MtkYf/ybL9ZNHQvkwAHRkEhsd62a8Duoq06Invey3bhJ3
E1Ck8Dct//br8/rkJinjF/hhIIA2H+HL0d1DyD4lbS6Ig6b4a3/zCHwyQH+Pev/h03sjUbq+NNyD
EbGKTqhkep1K7THdumwY/tkZfBgF3NSOcz2KUPI4SbDUlSze2q5n79BG5+tfH0L5ZLj8/uc/nEeN
2CXUrdo9uDaGXrktDoqfE+sXLnKzWfYOFbNcjrCMwmYotHjuthmGhh5BZIHoGufob+7WZ9/jw0gR
hkaE/i5x6WPQTZMyMFqU+P7hSkf5MDykTefRRbWkfRMPdPfSk4ZmOUJOFw/t0VOKsza0//CmfRgb
zMoHr9bX0l61SpRH5pNjRYtARoH76zv22WP9YVSAVm4z6Kis3wvgPE3o0hdMt53X/eZGfH8RfzJD
j8ktP743lluFFpm90t7zoLeTYyJh3cC+4ZnDSZPjnpLvqYdj3yu7HFBE7MOsqsuN0zC8ojWZ2QmU
MnPIln5inH59zp+8bPKHMSPU3CxIB3SdaP3vnevkmyDGDChBJJ5VZqv/Zu34yaUddTE/nrkoas0R
PCoHLVEXcd4AV7CahwHD3K9P4/vj9rNLO57fDy+bHuea26goLtO6OsZAR91KLFy/eSGsYdmoGVDC
up4XEaYtrOUTIdcnQ9jXf3j0D8NJpbma52HBPFRhtyWDYdOb4CGC8JF4ByTq8akI20PkdbMkSr/5
YbSva+ufDfry+Nb/cOK2FltCbzP/4OavlXjr/VdV2aOunlXO+2/O7pMBRP4wgFiZGySpzyEU2321
6Tyodrsm3UqeOH54wlW+ld0x4EfUl6bxuoldlyut7l9805i3Ilr9+muMT+TP7vCHgUZSat8rFNc/
AHtdNSmhItpqiDa5CmW+ewnDxa8Po4yjyc+O82GUyQj7VgxF8g65RRCPqkJEVzAhwD1OvE0owSp3
bTk/FZENqcJMgrlBA29WN8gAf/0NPnslPwxDeEHaLEcadbBkym5ep+cTu+jmVYYARNGC30xPP7+c
uv1hLJLztLalUHEPnQhWrYD5xVI7q32UKGZ7o6K4NS3Co399Sj9/goiu+vCQ1q3ZtQoHo9hDUblS
nzQv3/36s3++6tHtD0NL0MY0vfWCadZQ3tUkPqldBUhfVaaKkF4IMflHsw9gt7+fA17ArIg7pvOq
Sh7kvn6ibX9pdHH/9Wn8fISkdPX3j7eUpGhjuXEPiW2DPsf86Vc7S5Uuv/7476un//+x1u3/y9mX
7EauM80+kQCJFElpW6PLVfLYdg8boaejiRI1T0//Rx3cC/jwMyWgVt3wQiwOmUxmRkZofoJFRQUy
wCh66JUX0C47ovJ56fvxPCn0wg/hKa3RLia8vQKpjdOIfxr0A1gpDTIIio/AuqYl+EqWf4zp7OkO
xVI+b6WMHigbd4CSncIZUiyY9KuoCnT0FcdoiFeelaZ11dyGKipQENsUfdjoIAao50CG8Fihefa2
qWjewvdBAxwTxw9A3X6gPqpbGTg+GwWhxDa8B1PpsUDxcsWMTHPRPINTA9igBrxdswxl1rCOwrs5
r9gBTDNy5aI2WKquZjzPKLvSUvkBGBlyKA7IKCjRj/q4vFqfuzZgLP97yIe5z6Z0LiEmV6LwJ9xf
KBadZrt5mLq1DTGskae5AytVeYi8qx8kRXGgTgWsFAqYQw/Q3PIcNAnv/5+ocD3NEaR+aXGInWAS
lv+bOuEdiZrfKowCwaYLtB724wRGC3Cz1dtkQIfg8rAGN+dd5/vhnid4AyV1y/2glP6DD8EjSK+h
7uSGT1ebgVbR8/I4pgOg+Ql023bSjS0/iLoRrWT2NzTF3WaKnmb24LdHJ0nn4W0PWNf1KENFw0Gz
7Pxy20/XTN2LfC8HcWYYTDyvTzRVyb4vLLpifKazq1k6SKEiy4/nMIjxQsgQmodo7dw4RN1fi4LL
MzCNoRn4nMoiGbspRCW2OhQRYFLV/A2EjUGB83vbPIR28U84k97sWGEAJoZ5C85re+97ndrZUwW4
h0r3N01FaKaOjNRU2+WAzK3tVgeQkzvHBJJPINud3SeLN2jnuW0gzeAnlsxTL7sw6DOocIN5Mwd2
JixcIHFKZQ3fwXk5FIflsQzORWimT+VQZH2a4gzYAkTutt0ryJgl+QzFWFE1w8oWmYbRbD2ELm7H
od0RgEE+g8Z7ZYOWFK0hYXzvZugLWPHGBpciNFOHuVjAtcBVIq0LLKxAxJSAxxjMLod6BNJv4itv
FNN8NMOPcwfqWrLxg5z0rwIPiKobgwr6nMu7YggnhGb3PaekdlXrB2Pu3ZUJ+PEUarkQc4okKKAB
n+0hlrc8lGnJNCfAU9LQxsFQUM5BJRr0c7EdoKV8m1vhsbOsP8vDmO4YoTkCDyKIXVxXXoB2ANSN
khI6pxOoGRM/qdC/XYm9nXOwivnueIyymL/R2BJflgc3LKeuW1/ZTVoDm+TBckHdiZDwvkIxEa1R
Ezr+u0MSg6zFXvOqhueWyzU/Eab5bEvgNtE/iAZvpMH6ttyDVwUdHmDUqIEQSHOw+6CRHpsJWbLj
8iQNnpZrXqMZ55n5TYZJAgwJeVYOokPcqRPoR2zraXkM00Jq3iJOqgbQV88LvKvoxAxWRZ9OWDuw
I8DEZr+5493aOhoOJtdchkvDfIS0gQeXAeTOKL6ROXq9mtycDmBsa95vm5LmMnJwhid8wNnobfkn
rDkwKwBBQTT8klXDL8DXjlVZrGzRvwWTT54sXHMb3SyiRHa4baOe1+D0soGt9Gl5yhWYy7N4AFEe
T7724RR/sdFlirZRfzy4tQBFeGmpXWwRC8KNqQL53gAJTzH4O6tAGTbMa+sYhxD8Gzx08fQF9B/U
BHo/EIi159il7opjMm2K5pjmDE3woZfywMd1sWMxhDCJ+pMX7WEgxb7p85flXbmu/mcLpXmlDPzU
s9txFmRoCQv8rE1fbHD731Qxc7nmi9KmBVrHm0lQXFsRnHK6shbI5uuY9/2v5QkYLgimxSSCZEkL
5mACEFL5l7ggw+jV41g132/7vOZjopkhEikYCeIxtqDboPKT9HqAGPNmvC1sZpo/aecwRgNCQoKx
cAENiuPkXPgF3S9PwJDedK8tf/+J/seCMfBpglGDW/3OUyD4TkClDk4ot6W7sSLbLOSHuVdfp14c
phFMYTmA28ujX3fhk+PFNN9SdhljvRujBuP6w4aH9mNVzj85SxK0pPso0XR/yDjuQClwtzygwTkz
zcuAHmkQ0HEgQdmG3zO33GU1eCHQyb4FGPWf5TFMR05zLuiqAEtLz51gsPPhu03aFuQRifejcL1+
JewxmCXTzL8mIDTE5QyqaUhm8CKz0cEUJyu+xfT7NZuPwEbvIAXqoI7tPuGePMe29Tb7a/eJ6bdr
Rl9UPsjN3doJPBvvNLD3/kzTciXuNHzb1axdoTgNKbXKgbtif1F2e8mVe1jeVdOnNUsn/ZCCt3dA
BhwoHzDKFMMx6lp5Wv66yQxdzcrBFAou5pmyAG2JJWRnAF3Mk2ONkFNk3qER6osawKtggVgezh3C
4gcJ2ZUVMzTsuKv5AKBWnKmfWxb0RX2fA3GIZ/Rj1LlflidnMLorzO6ji0Gar+3sdGIBf4ugqLAd
rBjIHi9/BqXTret33bYPSQxoVUJAlOcMbMAeaqKV67aHVKp+W87Z3zCFkhXadRn4vYAYJSC8B+a5
Hw4oHsV0k3W+t7KShnvZ1WxfIl/HRltiG4GVUrwObPTTbVraBdeADCiwlWSaKenqah5gKvpaOVmB
gaBs48Qyu4MG2VsUQfMgKtIvViSPSTkBzdpx8KY0RwbEFmAIB0f0576GYTQQYIPowvIOm4xDcxmA
oogSqAeCmHdK8Naz/pbdbagq19X8hWqHBERaBUU/dnEqQO6ZwnekKRpbLVve5jf+B19Zz15uD5Ub
0ATyAf5E7nkxr8TqhtN/7Zz/eDL7nsyAbCkXmR35XOMyQH/MH1VAJhiVvZX1NyAC0Af030GY15YD
s3o3mATIc67IUHDDvqLZAEz5AhfoNO6LOwjIT3u0nuw86jxNpH8f5grFPPa+fAgMlznVvAj3/bYp
PU8EfiUONkcp8tqEB/opkHKobzOkhje8KyCOWsmVaZuWVnMsUPcbqD2VeJpU/GXuCDDxkAkDQL1C
r7T7ujwtg3Okmmfx0PRGYqsWQZHm5Wag1dMUkUuVlcfl75uWTXMZvW8z4kalCFSs9jWIjEPLBWac
ok0JjCfFO4izkW5SK47StGSa34BOi93mniOCIWb3JCNnCw/HQokXP29WkrHXg/1JUEc1Z8CJ689Q
whRB4jfPGfiVyjyEpJB6ub61bcVAFziuDGXwO1TzDXOK+nsYYigOwh6wcuXnKM2dlTjIlEDQsZYD
RWQap1wEdluCAdd2UaFVcnC+9BFkfsN4Qq8sy5tdEY3poan9bO8Ljx44l2LlbBh2i2i+w+0R/eYR
Xl7Cj9mhTdWwoVMyHsYacnBNYZOVSqdxqpr/ABEBIY3becFVCPhooTv+2PqxfO1arwc1ETpHypZY
IBSGnjunQ370HXdC5IkW5WUrMOwk0Z0H1OwAlCVeAEm27gdVnfME+r/4sPx1g41dofkffbBMkIee
wk4EM/jvD2PjvEsb/LRz6Dhb0tXPaT6ABTR7KsD3sTIh05Ca26gZyfEUH0QwERsMAGF6SqCW65Ez
UigXxsFQURcd5MhurEYSzY2ALbyuuSg5wup/W1DbrbSHq7hAcbe8htej8IlZE81zgHgL7CSQnwjQ
yPcqWjTTZ170a5rAZ42+LsXm+caV0/xHB532aJoFC8rKB/lUB/nHOGk6NPS46L6zHffsZODQciNX
7gsJlrrl+ZlOoOZLpJ1EldMSFtgNFKAYxDNODRvK3fLXDbeIDtiM0b1NmGeDIJjOoFiGMf3yGbq/
owIE5MtDmIxYR2lGdVHWvYMxaJ1twSxpI9J17yEbf64yfiAOcQ5znt67znCoQFl1/Xd5ZNPkNO/R
W5RXWe6yQIoEwn2eaA7zBPLzzLv1eOvQTfSpueCM8pGIsizoyZMgmshRhfbKRWJKizuah2DQlZ4S
PuL9QEB40dBzFLF93pdn0c/o9YYy2RgL0JSLixuvoWpNUZuO46wrdK2CXocFUWPZO+ZA2UDII9jd
H2s88pzcP/S8OrbgbZxa64+LgnAykj9VhU5ykLQs753hinE0v9GBSeCa5mfBVVQDfbcSqnlx/uMa
/7ZIAi0P8i9+9xPnoWM5AYojpM0UYoLc5ScwmhcQ1M7HC+l4cm5SSOGgJRWqMcJud3IWw94G9c/W
H5vvTedPJzRptcDcoc/Bc938GSRk7K4Qq77aELH8a1AfHo+QR7DzNHV5AFRmu8f7/s5v88erJD2t
BHh1wvYkpVgJK0yD6X6GxLXthgKp2zEVr11Np102zU27Gb3OPtlh9qdsHFATAHi0lmYznW4dHpqF
bTx6QyWgfQbtL3AoxODJhbLvs3L4i4Dm+5zRN971f6qx/LOy5Vd3/cmW6/jPuswGtHKD2zwp3FcQ
+/8Z2vBAwZCVFvw+tuKgwqNkFslr1U0Pll+tLK/hmtLxoK6dgewlt9yAt3MLhWPxAtqhv16dF5vQ
rn8LUNMuT9BwX9haxGIR1B0tKHUGrQWC2nTg8s6vs/42l2pr/iiMI4fWINAAIlm9kUk+eE6PTl9n
rdxicNk6uBOAR1A7pPh+gR0CJd8JveP/dEXxY3lxTJ/XvApavaO68QcXnSrOH5rIiyXm36gyvyx/
3rT2WizSMYbKAVcMEhjW3zpNv2fgnlj+tOmX69GHG1bg880grltCpYAWkQ06fGg3RiBZW8kImIbQ
PEBJCwkmRH88AwYpHmd7hK5MnRLk+nw2uXLlfH4+CtVhmNyZHBDNuHjhseo7BG9fYta+WdAYvGWd
qA68RC5bolu9BCh5QLEaJpdBPpva5T81TtLKFD6/m6gOwLR4mKDfVtKzT8VzT/1jPYffCON3YV49
L0/D4BqpDr60ZRHxBOTd5wyC0a1XofBe9V+SzrqrIAc08vIuqb1TT+md45Pfy4Oa5nXdsg/3TTUz
PvkTRByaSY0HJDFAZ9TmYkeaEZJsIya4PI7pCFzN58M4ClpBo5eEHNI64rFsE6BXFNu5RXTj9+l/
v5+WhNICupjnqi5eh8b+YTP2XUjxffnnm5ZJs3KQ/jsxjzKBE9x/EUX47CvxUDt1gAxDuRI0f34b
U18zdzsHlWOZgxKoH+s3WzpHqF8+Si/+iWbOH36GEEMCBbRbnpDxsGmWL1BRKWMW8bMjpwc6TAHi
2h20xX40rnx1WveXr7L9MIDuUdjH5TENZ0CHXdbMSmUD5RKwR4rvJXe2KpwurGhv8mVUx122OQRA
K95N55oO1aEblLtvFL8bwnIl0/35fU511KUzRx5YJGGf6HVCqzt4uzfcnx6csQJV5zwfczLdlASm
OvqSD6Hl+WE7nRmY786DBCfmFJNu5YVhOMw6ytJWoxtOUz6f+5mcnGlEN7oc5FFkSbEZQMq0Emmb
lksz+Z42EnyUEzkjAR+wuPpVJ9Z2Uv2+6ex39CP+Wj5Vn1/AVAdcgsCtjAsGBJll8b072o+8T9a6
XE0nVjf7gocFVZyckxKk+nU5QGsOGd2UditHyvTjNZsnFkj4Y1njZrSGX1kk7xs6vy+vi2mXNQMH
w1IGvEc7nqNh3IaT95vM458O/OT2VQx9eYx/n2b/G1lTHWfp95NLObg4zx6LIOPiIngI78FTavUg
NyLQBh2kew+0xaNPQfRcevvCArGJx5sV2IZhkjoAE683WGHF+Vl2INFBVG+j28r102hTQU5weZKG
QyCu5/vD1ZV3VLAZ9IvnaHTv7J4FyZQH0bzWCWM4AjrcsofAWBYhO3d2YvpUc+hyQZH+tl9+ndGH
X15A8HDuIkHObTjcd3kVNIOzRYPht+XPm3759e8fPh8LZZWuAlt5phywuxPyTyzdlbvC9G3tPo8k
nT2r6ci5G/uz0w53Vwe7/LNN+6kbNfdyOSLaOTPCobWiLPseAKZmn4xjd1s0IjSzzt15rJwUXMlZ
fi8r+lJD+Iv26rZudZDa/nfhfYS1feek87m1D9kkL4AAgJbKAqXSLydy/y4vk8F96wjJEAoQ04Ce
qQso+vaFck9ZWLz7dpgAO6tAZdWBqml5JMOG6OhISI8ntaMwEmLrXes1uLxL/gcSSmvlE8Nh0nGQ
c8IlepGmETI9EFSarGPF2xX4i+m3Xx3TBxtoxTRngKng06Db3Fit/+iX02NROC+3rc113A/fn8Hz
VIMdYLwkJcAYYDTOLl1WovUwJms9h5+XByjXzDiMM/DB2s1wASNUc6oicCb2BP31oNDPKglJBjvf
u6DlBdPDyqIZvLaOeQTlnyTlZA+XOXLn88wH8DkPaMN1OG+euQWA5/LiGSJqrlm6RUPAKYp4vDhV
C3X7qH3M5vIxDadfiVUektlGjW7tujUdBM3k3bpRUjGMRS1wbKIPDXTPzi8q1iIFkzlqNt9X1A/L
vIPKGDSm0gISPkNhbaBQ9sUDS3hTtPvlNTPMQ0cp5rbveGXm9RfuFWA1g0oDOMEG1IyWP2+YBrtu
1YfznFCvp2FmTeem9u4zN1f7pIv4kUvnDaT+YltUsbNyygy7r6MVUf73VVw1iE1apAVUkgSWT4/U
qn6ShtylSgZptEa1YHpO6djFaKhVOkuLnFU91JuGU9AHt69JK0MwhpavdZOggS3dW+Dpayy5cr4N
dqRjFmekFEMUE8ezTEX7FZzM9hPUj8ev8ViCZLmZ8pqs3JkGD6qDFVPUhwDFG4uLO9HmUjpZc7ad
nK283Exf1y77LM5YVUH2DdpLY3bluHePIJPJnpePnGmVNC8gQt+H1k6iLr6ILmihrrtxz8cQVOHW
is2Yfr9m+xLdY1WJxq9L6jD5SspE3pXRuJZ6Mvhnplm+a6PbT6qovICl+EAsUJ3a9ht4MF8Gnz5b
fRMMBXgGcxWu7IbBA+jIxRLcnZ1bDuUlxht0AyZ4dOFZP2g/fV/eD9P3NRdAWD6nlAt5EbX1uyoE
pNqxMaA2Xmv+MmyHDmDkkT1XSatyZHo7etc1DGyLs39Y/vUGB6YDFLmSXqnAn3qxuvwvddInyO6k
wGklZ8nBs4Rsya3TuK7fB1dZ9C5JOYuLS5LHWQ0x6bzhd8zhUblybA2GceUP/DgAmxKfhG2bX+wY
eg8ddLDTQfyYePjds7M1CK9pvTTbDqcZWQDLzy+VUx9UFR5cazwQVp2cWaHTx/m2vC2mQ6UZeUxE
CrWUMLs0oP8MU/8bgxpXP8e/lz//L2Lok4euq5m4yHwuYge09klMNtKDCHV4mCQko6ZvvQ+Zoeye
We92g/NMtmFaHx0AihUkChPosWRgK4T2FzTQQOJwquNhCy9EKbQqO/DGo/qdx+D7/4n/WVF67+Uv
c3WAWOjyLzfAM8EJ+d9dtjsUV6A4W1xmnmyuX5aQ9AQMBOzT0Pfeshxd3e+EptDAQPciqsspSExr
TEOqaWNP7ys/47oRnyygjmvsxzLOuWiKizU+2Da7FyBzHId/55+zd9cf90PxTLk6kKiHWMsaHsAQ
BOiQx7GsPT8ds+JSQETmEJXy3XfSCGqLc5u2f9VQu9mPjKp5B5zYtF2eq8GudAQkB51N65Z2fRlZ
A+47OwD93SVV02McVytFLdO0rkN/8A1z5RbTSKL6Euao1I/lXcdAkFw1R4qhqC0DVpcrszF4U6q5
oTFTNcRLivrS2M0Td53fjtev3MymT2sOqKhSUMa0eX0hIg6stH+ssvG20IhqbqerOrzMPHzartNL
EUH51im3aOL4jlLz1+VtNoBcQLX6303oK7cdyWRhZSwP4vXkvubNoYK8YN64d5Bd7jetY4P6wXqY
mRjB79zfltfRYY0SKpKVjNPmUmT+ZYB14+E54wVarLGTGUIOHcwo3anqizBqwJ0h7K2bgmyzcV+c
0H9KbHVxRX5ARNhvpHVbQz7V8Y2W39tuxCDMWRX9T0VAMm7Fa6tlsBUduVgJNwdODN/2C3ZymuyC
i+/c5M0bniEnf+D3vFljDzXcQjp5JEFPUy/nsbmkXQvJqxLCOSIhEL1zVtCRBovRsYnTWORR3WPn
fcAVDg7Nrbs6Iu3K48x0onVwYsfCuAQmvL5AY2xXp1aycXP57IAVf6NmD1dHdnY6OWxry4XylF+B
tj7Pqs2yPZkWT/MG81xWWSoZ4lyoaoBwDQz19lWtNb7N2+iwxDFF7MYiq7x0k/MSFeNdi8b55Z9u
8Pg6IDEEUWwPbTbw3oMDPaHFjrGLwCnDdbs8gGnftfBDoV2DQpR3ClynRiN2C1EueYxUAeqV5QFM
M9CihKHPFWkk3K9FOoCfZghYX9UuOtUBO73WP2GYhY48tK0abLCjRFs8NNOqsVW70W3alXvK4LN0
yOFEob6l4nwMPMVQmBvTdyatah86FWrOQ5CBGGiTDNDDYtUacsX06tc5IqFCafnN7A1By/M3r1b7
gnaXtqJPedGjKWRMjiAp/sqATN0BX7dGNGWaqXb5o4rqqsKp+gB4B7XzkqvwV7V3G/tAOQC+NvQU
t5nffEu9tYSdwYXqkEQFxKidNKMMqB2TrSpy+6saPXcnRF2gyQFkQECnde9yctLd8nk0PBt0PKI/
dq4tCTo3OOSUQZuPqJs09X1ZkbfB6r7bPF3xqKaBtECBpAS0qx6qU5HPITTmgUyhjb8VNXPQBBq+
Zk5y27Naxx2C3X9MGznJAGIjFxtyV7WITtSJVgIeg/fUgYM5qRpwnyKa930LsPJ5Z3XyJbejlWUy
ma7mHwSVCrXcsAwKL/sNbC/g3JDwWDFdg/PRMYH20KUgd2pLYOJL7DU/iKn8Q0N5iUi4sjyG369D
AIVipPLRI4Ah3D0Zq4cwj1fiQNOnryfrQyxOpMrTUMxFkHLvB8gDUHsckpdlMzAYno7siz2UcAvi
F0EZtncRHV/EPH9nVvRlAstqWyUQMZRvy0MZDpAO85tGFEYAPCrhVbxXQJxfwCj/CwRPK5Vu0+ev
q/dhlTKmwn8dVzBb3D7kjXzKcuCaoWC0cgebBtAMGbAy2UnLUUEvaQyt6RLa5vCGXlXsb1sgLdyv
SwFhSjmUwRCV3wFmqjZ5KO5GMqyAPkwT0O54SBBbPuNjCcot6BbGZTbiFivcg1Kz2t02Bc2Ky3Ly
CEsoBEtZ4t+FVQRxoCFUTxHzviyP8LkpEx3ql/E8BDJ0AnOlR74wyc+JC3keMrXIimTH5TE+Nzii
4/2iNm7U2ERdoFII/Ck2xujzc9dYVj/fBmi7/fegTlxFiZrzOsji/u8Q2oGM6EbxtRj7+pn/zYMQ
HeQn/bYc55YCOaZS7w7EvgzCV6Q6TpTXyMF1QYHhltfJtBfXGX4wuSsGo/VJ2wR22Z+VmB4g/LMt
W37KqlUe689jEaIzLgJMLQGNrNrAG1R0AMOF2HYJe0RB8STm8ZTL8JlT55V68U1WQnzNzIfSmdD+
AwBJxekpK+YLlDp24JteuSdMa6YZeUOxYLNym6DJwj9DUn5hhXuibvPgF2sMyaYhNDt381H0IRNN
0KVo7o2hbFpP6BK3Du1g/3Pbzmt2LnsoLscxdh4oCmeTlal4pjEaiCrZevustvKVE/b59UR0RN9U
1CkjnYOp9HI6QNCu2BMek1PveO4FwBy2sdPE+Q6RrTW2eXKdwif2o6P8Qo8OZe8mXRC65VVPFjfI
oYFWVTT+BFO/DO9j9d2Ln61o2AoRVOkPOR4k6Otc+qzs9149RC4Sw+A1u2mldUwgLTKnUQKyYtPo
voYhiUBvDRnq3s9+KLF28xh8hg4HpJByDDlJqiAX2fME+gvw9P0o7WnLmvhhxIFdmYzBmHVg4OTP
LpJmfhkoz52O9eTbkFFty11itUWQQaHyQKQ3Q2hMNGhN8f+f8pNReMfgcT0tNOhCqjKvRGw5Ihm4
mzL3nxH0b9TtV8JL0/JpLmMsIzep0grwp6yrdpBNVtvRdrwNb4R1QTCVXETmVj+XD4SBPoN4mgcR
DdKlDZqlAlfWxyZKD1Xbz5DpZm9d7e5St4Ig7ozAJBfx75BlxyZjX6V1G8aWeJpzmeJRMG8Yq4A2
BDJDccRRa8AVmskN9dJwXllS05ZpDkYxYCssq8ct5nd7q43OMpoh7z5CWHp5GQ1HUQcW0iazxqgd
6gBdT2/QoDyrIn0EHSH4FdMDcvUHiB6e2dg+Lw9nmI+OI2yz3u+dAm4/y0voKI+efajTRO6uzma/
PIQhatFhhA6dpPByDCGIVz4A/l1u/Qhmtvx10wSul82Huz70W5rmfepfZp8fRg5tzSF9mNNpJXo3
mBCkw/7zecfqIYYnEphLJOSmpDnfR/ZgPfdet6EsCr85XXRbBKkTNgKrBaKsvvYufJ6+UB9al6OF
294dvqYT9O6Xl8twcQnNJYQ9IhnpN96lzWow8/RohW4eI3Tc9illm5jS/dh5v5bHMh1lzSGwOM+r
eh79i1+CpfGapO9l/WUeO8iz+9CMLeg7KAoGiNoOd8sjmo6a5gSoXwJRNxT+xQunr20cPlHKVwpP
huBFhx4OM+wks7h3UV53Grz4XCU5NAjQRzdA0mrFVAyHWYceekoo27E6/wL18/DkZsN8N0ZZux+Q
ZF3JZxgOgI45nNMZCp4dsjEQ+Zy3IhznoGlycgBPMxiNeXxVz2T8IayL0017omMQLUFJOnLIStK0
jA9x23rHuUzEyooZdpxr5l+DDqqfykJCKM8+irZ/LfvwbfmHmzbj+vcPnqUlgjaJVYFDJeJ5t/Fz
G0LP8goROUDOo1oLJU0zuP79wzCxsmfEv1kejCRPArQJhPt0pLdBTImOOPQSKqwJlHgIARJ1P7WN
/6sH0/hjA2K0FZdicJE62FANvd2UColEXqT2zxb5iP3IRXbw5WC9VuBtvqa20vbL8q6Yzq9m4nkn
MzBGID9K2w4MdaK87zKIjKa0uR8s5zfkMvZinFZOlyHPTXR2RIdNaOafCBBzpfrm8+lUN/VTPkRH
1tpvQwnRUdXJ8vqIGcEvIb8uz9Fw8nQoYusPU2IhUxT0PPqbd9POmfu7xqpW7jRTpKZjEaseud9u
KnGyxfBELC/fdM30J5nZcYzAiVFuneqAbOoeAvJ7v0P+zW5fb5vZ9Qx9OOygte2cyIkKQLdQq2jC
9F7k1f3sQPxieQCDNelwxDLq58Fr0yLI5/4V0sbv0Ms9LH/adBh01GGb2H3lDzQPrJH+uK5UWsX3
tGNHFkdfPdY/I810N87pc07XugEMV6gOPxzA4o3GixAcuaGoTmhOt1993mPpRndyoLQeJif48WEr
Rya37jCr4/JcTcuohQkoSTsS/ep54Cj5C3kMa0NYRG7cIy0ugGzWRMNQoRLmWl9qAVFmCkne2364
5h5SL50h9ZyogPp1smv8jp6S0Z5XLMcQBOiIxKHxCDAzQwGGQOhZ1xN7kGz2N2EWP7beGnmxyTx1
HKKbWMzP26YIap54p6zEu53IZjwgLiSPcz9uUc9Xhxja8ruIWdY5RpUIehGJ/5xQxlf8rKEkTtyr
A/5gqpCLt8FN1heB77XgqRP1UXny7Nfozq2Icw8c0TZqi5NSPZStFFonZfL3pj3UYYytW4AABPrT
QTEp68QmBsVnp01vy6PpOEanjXgUjWUOLjvUYyv/zs/YGeoFK583HBGdaDH3Bc2HxskDVrYnNHfA
UsNfzejvoN27tjVXQ/kkFaTjFztAbWb0qOSBXTfRPul9iLRnY3iYUy/5AkJfskm4XaOTPaz24wBl
QlBL1pCF4/xY1h1ZuRxNM9V8BITRZ46MLiLJtPmbEBB21M4PL622fp+vxI7/1lk/m6nmKsZCojs3
wxgSj8ed4zdnmhVQTWcvoQ21cWEnr8p17qoyO9vwVDaHUlXTpgcCBuapcE4qXesbNtzJOg6yS3z0
5fgdAGZj+kD7cZ+R+Kdftz+Xz7whiNLBik1aNnUFcaogtDr0W2YXxZutzbod3jO/w5Y/Lw9jmIUO
RiyGxh9buyyCMSnKPYqx8gjxwPoShcUaCNBwdejAwz7vwxr4gALquCU7d1LFRz+EuPzyBAzrpEMM
k2K2hQrLLFCJu7ViuotTcYj76M6RSJO43sowpklcz/wH59dNXeoJ9C0EaMtoNrJSoFdo2sPyHAyG
owMLLTzBu0wMaaCQT0Aqs7pIOe7YZL1FznzbPagzJlptiL4pMSRBnoiu3KDhr5e71HOLtcYP00nS
rF/Mw9h2s5MEiH9PkG8/Qq322PJppRxh2mfN8FmYTlEytkkgBr6tsDYbt7AeIZihNo1dnWtk1ldC
HdNuaBGDD8X4Ipy6JIhkvivymm4KZSfbuXeL3TyJtY5q04S0xGHcRJKzbEYvDqjNjqBhmvdOR+ed
GO34i+qs7N5nIKdbPmGG46ujCttQetAbi5KgYNMpRyfd3s7EWkxqioN1XGEUVXGLxl0ZqPycTMlh
6KAr6ffv2dwf21G8N117AEfjqRtvk0EkOrzQBtQPXDaeCgblZVsriV+jvL5PSAb5aOci+2rNvRgO
gw4ztKQvJ5JjoH4EZ7CQ9WGyyQ4sQO/dCBWV5d0xmI4ONmRtjPK2pVBPv7b9WU2D5sPQZhfepHzF
f5miN12mOs3asQzHpgySVH5NnPnSNci6z+rRLbKfmetCRN7dp5XaX6Mfiw3vy1MzHTzNK8BnQuqO
+Sqok9DaoLKLnF+zxn5o2hzNJ2R1XzYEpckgm8IaEGM2beIcxbCi6Mpd0/VsJUVm2h/NI2Si50UP
kqogpPI4Wg6gDgCFivh1eY2M9qO5AoePbQhGnSgAKchjJ9uXzMqeayXfa0u99bJ6IPWE6q7/3e1X
MaaGjdERiFMzjGWT8yhgYf9Ysu4ubEBUsDwh07e1l4LoZCdImWE+GXsLm/ohp8W35U8bvKaOM4yK
JlLAl1oXiznRtvQa/5Bn6RdmQYgUOqXNLurCldDIFGvq9Iao6nQqIb51KQa2aaL70bW2DnlCXjGl
00b2+Sax3qbqFXXXJPrlgTUq/12JtRKk4dDpSMOSjlUZKsu6QHxjN+TNiTK0PU/FysvV9Pnr3n0I
aEKwG+OFCr2//+Psynbj1pXgFwkgtetVms2zeI1jJy9ETnIiSqKofSG//tbkyYc3GgF+CjIwJJFs
Ntnd1VViCg+tcu8CZzzawvp5e52WbNqkMAR9Axu7tEkvI1XfCwleVx+tQt2PWr1ajRMDTJAMvE4U
fr39xoXMyJ/g+cOAmrzWo59n6QVtu1YCb3dovM7fdnaY8DJv4mkSLB5ru4Za2FribGkSDcdgWxOZ
xxBrVM11HnccnQBdGrzgeFgJHheSm39m98Ogik6NIR0m65w7jvpRU2H/stwWfi5tw/xEOqfe4CMU
GBj7YOWVC2MyIYh0Hmk6d4N1LvJ0d7W7jqePwbDGhbPgG0z4oT1MadnXPL2ULmEPfVBWR+Ds5crH
L8yXSTTIMxh16eDpovb5z9lTEr46dF9mqEJOwLSW88GNsuEh1bWzu213SwO6Hk4flshHZ73s+w5e
YqZdHOYdEr+13tx++NJiXH//8HDuRmNm8cY664KfHN0fRYG0C2lWgoKFA9QkHFRWMFFVeekFFc0m
pnJ+d+vgV448Eh3W1OAWPLYpJ83BboZKMt7RVdUQo7NdxpEl3gfNtiRgCNnBS7DiApZmy7gPDC74
rjzQgKO3ubwr0Ezvcb1TEEu5vRhLs2XudnvuMr/h1lkpubFoccwoxALcpj/1oVw5dJaGYFwF3L7P
2Ew8ds551aMDMuoh/cP7Qy/5Wij792FQE5jol2MHBhzOzhoykI1M4Y8LdNY672yeV2bq76OgJi6x
dnlHG8dhZzHLO2uy7nTeXcJ5Dfa49PirqX3YFaIMfZ0xzc7QKXoe8/Be9uSM2ujKXfnvJwk1gYl1
IHkxXL9e+tCnystsOAzwxLGavGgXAAy5RSkmT0oZkgR36rXc1t8dCTRJ/jsqPk6ZBRGp9NK0kRc7
VnlkWZSvbI2lh19//zBlZFIzWhdxJXOJOjqB/7uM2jWd4r/vcGoCETseOP2YOjgF9cDjwbXu5GRB
pQoChu5A9pYDprPbO3Bp4Y0NnjYOy3UZwXQDses4lKy98huaaX7ffvxChzA1iQdF47ngNoS7rVN2
DETZ23HVzjy9k20YNDvl9t14qYQzIfXYRrV/bKyysh50w2yeRICdgEulnlONzidw52+BsPe8XSlQ
ntHK+ZyuC40MF9Ghk9drXJ+By4XsWSheJlwVV8xkodRATRyj63R+j1g0vVQBhfLF1KVJGXhyg+Sq
u3cCvCgS9s8eXMn7clSABdU4OGqG5u6xzeuVXM+fTqX/z/JSE9roChx5NgSvAQyFzhKTG38stgI4
7YHEbdXEI3ui4BxUtY6j8XvoDMfITTcseLDDJ1X88NkuA9HJbaNYsDkT18iBT61tKchlaJFqmK25
ja2M3Le5+6kznpqYxrRLAVGlNbl4Mry4mbNzEYnDBa2c8QvezIQyTq0NRhGPafBoo+88JkU6JNJu
xl1Dq3wn0c+SZDTzY5wA/b3t8TUdmAWvYGIZ/Uz2bUQovThAbG5aBaWlInwb3ObnEOUHFa5xUS6N
z8gw8Dorg5729AIpc/Tzu+e5QALY8o5zNr+xiHSQZwe0Icrlt9sGsXB+mrDGsY9KX+c2gaxPE971
TvXdC4H9k6rJEvSGrVjFQgBFTfxiiT0WuhMhly6KhlNvz9U2l+IfBSA4ejmIlMcJf/OVlNXdaCnx
g3fZ+Hh7hEsmb3gYUUWjkBoky2nHo26TEX/2d04YqTnJaiQrVoa48BoT2dj0FIxbc6QvuZRia6NM
lTi6EQcu9bDyigVaRmrCGeUYRSqYqb5knjtdgC8A12qF69s8+d0hJGROtI8Gt9YKG3A71eClaAv/
NAw2eE3Bcqs2g4dwYsWVLGQUqIl8RITaZGGe6UvkRGD/zEf2b1i49p1t63IDrulcx4UKxyGGnCvf
tqHnxRHJZmg1Nf22yN0sGcew2pcCJF4juGN2n1pvk3gxUrrnWVRp5Gv079K3QQDo/u7Cz5EaURMy
KaECPKVU6svoiZ8Qd/vRzMHd577c/e+1RhAtas/m+mKlUbOb7ardgbNbv9h9lK/cBhf8mAmQlOg3
q7sO/lPz/AsZ1ENup9/53L8SNJ5ZfrFyZb5+8V+OPFPVmpSpCy2FQF+Aj2rzuJ/Q9Z+X5Rrobmmv
GbFLX0VTG+pOX8qucY5TNGTAjUAULx4sZ17ZbEtDMNwG0FZBHYyOviCfPY6bOkpncp/7tb12/Vu6
nZhwyJSiUxp5RYI6N5RMRDpfMjfYXqWiCRhoOHG7uO6K4xSwl7SAkHAOZLH1Oe5EagIlU7vl3Shw
Tguv2TW2+72pw2nFMywsz/9hIrkVIcKAkSGsPPcsPwg3q2K7XGuUXjizTFQkOD7DNgqFffHCtHyt
yzTYKssbzq5ntzvI2q9doO2/W7GpS+254Of3QmWjp100iSeH+27sv3Bw+qAt+ksuy30BXdGZijtZ
9o8Zb4q4otbzbWfw9+QPNekba6eFWm4/2ZcKDdpx6nokroh1lFXqb4kttldbCSFHf/ttC9ZuAilx
UAUqrwYbhwq46GXn0LgOyWq95rpp/uIPTBCl6yjn2qlho8Klf5UA2zQMDdkzchtjC7LGYRcNiDZ0
PW4KvtaYvTQkw0ko0oK8geCdSLID++0Od+O8Rnu04EZN4CTUgdB7MkAjqG7oRVK2VR1/DJX3e2zC
XSNZsLKTFsZgQiWtMkrzpkgdHLHyMW/872Pev91e8QXBHGrCJAc2yhrdOfri6mGIOXoIe2Ld9c18
sNwjk+EuTNNfTTEdBZ1fLe5CyVzuw6p/Z0W0JWQ4TtS5q0P65fb3LDgNk9aRlEWNbs9SA7VpQVg1
at3YbeWYoL67FtovbCkTPVn04KdoIP98KaFJBJm74CIg9OlF9Mhz9WQLsgVj81r6bmnpruP8kKOw
JIG4HAQskACZrX+0I9mb33VrYfPSVdCETlZe6JbAtqpLqKt/rAihPfLEYy22bcN+Y0XfrWz4Yqv6
JYv813Yaj87sbRWzVw74hTjFM+IUCLaDja+a54vqnPtwapPQse7Rx8MTu7XyTWNZbSyj6Uwj9XLb
PhZHfPXSHyYUeH7HlnC+l2DsPB23uhU/W+UHT+DGdI5UQbAckslRDKJDFdfSGr9ljvBO8Mjzr7DJ
cOf32jUS5SVjNXwL65qRWBGzz6KuzjobH6go96nXfKpES00gJvH9jAzSsc91NkCyY9gy7e7cttzc
nsqF89NEYPa1V3derezzqP1tWWr0W+4q4sccusy337B0tzHhlZ2boY4Qcefs1eh/hnjbGVHXheQg
iW/T760/P6thTCjUja7q049tUYmYe9b3269fsE4TYtmgBIOgwrLPWfRCkOG8vtdDFymKnLJ+1l0Y
F2uNqwuWYOItq3wCVqd37TNl/QmdGs+RrWN34vvbI1k4aEy8JVWlH82joudOqa+Fx0/SdbeCNocp
TLeWcFc4dZc2l4m57MIcAs9Z6oPqFKEimMcCKNE2Cji0PUQ3+PwANS3f2TXlA4pPm1CtMZItTZ/h
R2ae+RXIMP3z3NcTmlCCezp0FzRabm/P34LLN0Wsyw4CfkGe+WC+ahPujRs75PedzBMP9WeHeCD/
91fO6qWlMnxCTTmdtc79s9W9zcFeg5GsGGjsuvyowzWK+KXxGFHJzGgpCTRrzl4ffSegw9v4YXAv
hLgQYrPYB+0ZmJ4+J11DTTxlGWmbhqr2z06/n8Mg9nmQwCga9r1xRpTxrZWQfWFUJqhSlAVXLUz9
HDRYFgk17piwPBktNGvYjTh7ufOz6KeVhOzCyfx/IEtQHc/obQ3AI1sdorpAe03I1xZowaBNieqC
QwieQtnx3IzuiwjlC+mQc7K8lXN36duvr/1wCEYRmrXCLvPO2ej/O4ZRGrvOmmLFUpLORFXKKmp8
akfembf0LRPTRXZkfxVTqGygDdLO+RW6wZ0PoovYc8KVES1NmOkBIlrxwrcxojJKLKs/UOYeo1m/
33YAC7vSJHO0BoAcPcv1zqGCQklV1efUYnc8mHAU9NMTGfqVzPTCoWqSN061hNoqVf6Z1tPPmUFM
fq7fnFRvUH355DYxNr8WBW3UCCBY5tZWXLl9Fbdhuff5eFePPIvz0TsCkRysXBMWVsaEWTpQmvan
SHjnmQKhEes2Dj+nxUxNjKWfDpWXCzwaV50pJmOPbmDUX24v+cJKmHBKYTtAm40w48xKm+4upSpM
N3lLFeiDAEK9n2qyqnGxdNExIZX2yOohKHSIim2wdYgDQjivSxqWgiQQQJep/xYE0XZ0h98kmi9e
+sWy05VDe8EXmEDLtMp6i+s6Oo8EmYe8jTLwEHsr6Yelxb++9IOjAR2H3fgIyc6jBCHcFBL7aGuf
H0AX368cmAu3NJO4cYBcS+2AouiMzsr6GYyU7ivIHNO7CqJC0VbzsbcSsLdpdP+oTmWbrGiHNY7s
JV/3f9SOdleimOQEZ/vacUSnL0DHvVWl86oHcejLSMYiKk7ctQ8VjVYGvLRgxg0Boo+DL+vQOZNR
erElJbo8c3/F6pcWzHAOWWZXfasG99wN/kZFw0uJ0ISyNR66pQkzIZbEy+q6plSdQ6r2oYTWlKb1
N5vyU6Vn3EK6fcHS35EEB0ITjZ+bMZP8sW1bmaVho8+c5tmXMPeVHTMYyueIs6gJwOyaxhHuoDUm
bdQnS5fNth7adFP71hpWYQGrjObd/+4kT8yaD7Wtz1SpJON0E/Lgrp4HcHT1ReJb8hEwvueW9Xvf
ZS+eFTzedoMLJ58JubSc2rZcn5OzYtWTRM8NU/mFW2zj6eFOVsP29msW7M5kdGxElc9lKuazn0YP
ilqPfaeTsp/XKtYLm+ZPxPLBEeX20LTNACHncbSvlXDo3yof993bX//nxPlLZvKPX//weK+cfVRc
weLQIyhwgjae9JzY4BUl+9SFbl5QbCN+wX0eESOiScf5x+pVwpwxqcsHt+HIQ0QJcFSx3ZBjNu9o
wzZp2WyE82RND60Tbir5raNr8dKfc+Vv32v4kMBq5eBOV9aJ9J+R25sUbDTTeAIbkkKQWzT9xr1G
NkG6dcf6IMlXVX2BKC5QvVHwQMcKNbdyiyZfoV51/RaoJ+CntjR6xqfbbrdyp/vjRf/2lYYzGvjc
FqrEV4L5F1xD90AZU91sitSN8aUBp3EPKtpmYLHOtlHqAIBSJG7o77rqkjXzfSa9pAQrCP4bKWtb
0GeySpy/YFAmJPSq4EEtTcGwLV6UqhLagqCtzpJK643wq9gDkX6xg9TTnjnTDmmDpu1jFT3dNril
tKsJGQ0LqkGQriP0Q/yo1A9OaAJZWNbtEV73YElu6mc5Atsr/+3Di+DFplYAjkhky3dpudZxsuTN
TWipp/uKFqRn5zAl75QTeYZn+F1AzCEhdQQT9ovmkIGO/iJctz32abSGpFicAMMfdnUw8Am992dd
fVHN7g91l4xHX2yHBjRbkzhQzwf8+E2p7jlo/T36CQBCTe9zWM91h0UrV5ylu5tJjZnmNFOKWdHZ
CYs7fErAqo2rnwSwd677BgYwEO9eKK7wXhnEgdWtHGoLohPUBKpatEkdJt0rjwuaygiNsfoRMtJy
usKu3yqaHYPiviwJbLPflmhFxqZpvfeoyK7WqdgZOCFsDVq8gxYq1uzXFbSPra/HcH9FDl73mNSx
wIThz9a/fCFON9GvAh0Wc1ATdh7t8RXNA970MmHnkEw+Wh3dNi1ZmaI/jTx/cSDE/u+hOXpuF0qv
Y+fZzeKyeW7VO4OQ7XVHWqO1qScL2Ry+y+Z6MwN0X4ogwczAR0NTBZ3rF8K/Y+3GVJ9SNux0/9yF
l2Hgm8kdV+5bi6toeGJgZtyWZwBW4iDIAdBK3XuO5FkTjvGg042MDjS4z6fpAe986KsLbki5U28d
746IIaGkiuGdr9ZPAY7w3q+9A7CDNAjuWjYfCByicIAuHr+7YHWE7sEZtn/bBy0c2cTwzrhtZ97A
uu7kqR0DtUcgRPejFYz8vP38v3tYYmJyAx7xESWW9lRa1Zv0o0uTAfvxuWdfTfPDee2gNby0Q1Wd
hkwBDJV6d01hrwRUfw9IiEkRyvtrNrfxKtgM7ROHn2xyZXWqC3AtetNDbWcuuEp8iU24prT691iV
mOjcVA0cZea2PNXF9Np3+VuWogPQ9inin26NdPvv25aYWFwgC1xilZQcfbH3GdnStDkF5X2VZ+DC
3s31sHZX+7thEZM1NLLqAkMcqpPtRajvRlax7ZsJ1UKLrtUulmzLSBd1RefnIDmgR0b9L70jTgMI
mD5pW4bTkUqPYxXY4ynSU9bHDojRTk0RrHFTLUQCUNz7r+36rePXDh3psQa0A8F0PJfePpuGPz7D
Ef25uaYNDzwd77rq7vZ+WVp7Y6+rLPPTwPWbE0Co8hDYmTiiYyV7qP26OfWBcB5GEIjEDqmqla6V
hRUyQbdBIcphwkyeQO7+kIv+q8/WSBj/HtIQE0lbSs6gmNaOJ99mv2reXzLRbKg336VzecpFthLS
LGxKEySr0yB3aJUVJxDSbIFi33Qk+ldn5DG02Rp6bsHXmDjZrPInKXto1GZ5ze65I31A8JsfUmbN
RjVltpmEnHeRnQd7MQxrhP9La3PduB+8J6POLKTC7kGlBdpynXfQfrlStFx69vX3D892BmLVLIjI
EeRLL5FrvQZDseKYlx5tbHqnJ7LSASNH0eUHaHBugKd+vb0/Fm7CxATAQlBBc5dhSnImZuDB+ZcJ
Shl97cQRAFEDBB4tq066dt4VIl2Jj5YMzHQEtFUoS6ZXAwO2x2KQsHByniZD66WQai++3R7bwt4P
jb0vxCSHPuSAN6h7N4Am17VnsMdNhc2AED1GWuxvv2hhPCb2daR26nvouD2Nkuw7kM508xNRxcmn
7oobWzhZTORr3oD8JXf78RROdOup+lx6UTK6YiV5v2BgwdXhfLDdyUOeSUbNePI866nP5icxt59b
axOOWtjz3EvVjSeLzpdirnQidfvupPOJFenL7flfmh1jW+fWrDwfOdqjk8//+H10rkp5US2TKwfj
giH9H3fnZCNh2brkWKNIWzflZop0EubgCAVETBQcObm1gu3SShhbPWIiKsPCI0c3d1vo71FQH6qf
n5sm43yvWqRE3A7DANrgoj3n2c6sNx8Exbcfv7QLjF0NKssu8rqiOuV5/R2skK9O7j1CBf5+DubD
7VcsLYSxo0kp7VFQhxwROkCpcOAgp1KveZXHrOZQdlqZqIVFMJGpLejL8oZhEdAk/oP3aj+oaMVV
LF2CTOApHNIgpQ1b7UERo0n5yGqg0y0S7bXj713pvU0ieHTLIuF63tsoON6euoW7gwlKzTPbZ1Za
UhAq6sQam0c/JO+ooP4o+voQhWuKkkuvuRrHB0+S9SNaKlIANRygndtg18qdP737wrrw9NftkSzk
LYiJSy0CC/XY0OYnQXnSFT2606rNOIuHQA/HakT5P2eQEJzte+jhDnGWoRPAaeen269fcDYmMFVW
LS0m8Ikf6dR+rbX31lGNL0BO7/bzl4zP8AAhFy2k0Zl/7Dvi7HuhISHtOJ9rCAdj1n/Xp08nossA
x73XXrhfXyIYGno3ftz+9oX96RsugHVZkTcdVt8vf0WoN8IARrKr5jxJuzEGam5ljpbWwPADAap+
g6y76hREECUGGppvOPPUt9zuPxkMmdBTCHo5pYAa3amop98T975o6q4ciQsrbCJP6xHsBlaWZScY
8mNgEWjOlfPaxXrBC5s40jLPKhc12exE1fwvUD93oT3sUXS7ryHCenuVF2bfxJGmfWmpVPfWsfYA
P5ftNnCGrSuGFSe/4EJMIk7u5jSwysnCEWh952O38YaMbppCvEjUJyH+vYKSW5qp6/J8dFWCQ9QI
WitHbqfpw1jnu8xjcV/3/Oyoend7rpbW2tjNHZq5fB6O/JSOztdBNnbctv0nk0GesZkHNntu4Nbp
Sdp83liSX+y00St7bMnNesZmDqMeCG9cBk9eliEiT6NgB1rxhzT8R4H9qfeLTds2R8f36g2E26wn
bxz1we6iNe73hRDRRIECVGjXGniPkytGknhqatG/i37RpgBdGGt+hgXfemjghuZvl9xerQXLNpGh
VeFRxTwLdIMyO9icgjLbftfRWif9wohMVCgyuCiI0VacQmp9sYZuU6XWnoQijecx+ha1Xh/nqUxj
DHzl1F8a0HWPfbBx0oVhBaYG+4jSbvCPdIsOjj8PbAiYjM7KpC2YuAkBFRYq0uUs9VE0KFwoeyQx
MoXb2yuy9PDrwD4MIITnckOgx0+V7f4Cu9XBzshKomZh/5uYz8KyazKXDjSEyhSZBv/XQOwYemoH
IauVu8ICrpS4xvbnZQv5hbRrT1YgQVbjWqV13wX8e9UArq4YALkuSAI2YSDUHbErdu/RMjimvPcu
oqx6SDxG3cr1fGkmDWeBZnur4b6NyKItvlo0/N1M08qxv2RlhqewFYo5bYbAgpdy26QBmre6ZCr8
FRtYylGY9JnaDfxpKOCpyxoKI0EacRCcNTvfB1ttPiOJb8ufdq7+DVi0DfiafsvChJnozwi1Da3A
bX7yp/rR8/hTaHlrVcCFGTMRn8rJFFpYcVEKB9S9evSx5iQu8O/tXbNwDzMhnkHv5fOMDNpJzl31
nYqIJbYH4Zmiq7z6oYrAH4sOfN8qcTGO0M5y+61LE3bdaB/2qsMHq4+wW48ormxENWcxmEHXzrqF
W4FJq5lDw6cHVhKFD1egjQQICzcXMW1QvMniSXnM2WVF2rF9G9ZyDX+ztEzXkX4cUUi8iPEoO9k5
gGwozQY9SHb12nGz4IFMNe/SngNZi1qcRJ5Bmmse+40PVerY9/TvjmVrrZxL1mDs/HZ0LDACYXtG
mm9K562BKocS30aUmyfuJNUqDd3C+WZiQIewmWZnRHiOch8KLGP/YgHDxtkb2F149tMtgv1tS1vo
vSamkvcMZaGWpoE8tWV1ruv2C2+tjRBhQr32DX0X/8xVB8Z0HsapI58r3v20w+Fehf1paKZTWXbv
tz9kwUBMjKjMZ5aFo5Wf7C6mkIvp4rn7dvvRS17PBIlOEKaH1FgEPSCUwXcBqmN3QhLxXPCKf4Fe
XJnUOksT1QDAQcAjAiXZNc3GhYU0IaQWq33cQ5BwLnv6VLX1AxDq96QcE+SIN0UZbIti3qf8k1Bb
YqJIObcnh7SZfYwG9s23i2dn7vdVMH8uYDGRoiDNIIzOgzxNup6gjSOmvU3RLsAqutZYvuD7/hTy
P3gKi1g2+Pp97+hO7L2xqhfop62Ei0s2ZtwhFGTJaOCr8NgVoCsZPEtBBrRocQ+mn6svmGBQ3deh
nhGTHts+qx7gS+kBYdba1Cx9v3E7kM7kVxYM6qTnDNl+dDbElc1C0CKIl9tbZcGP/hHV+zD5JVdu
kwOEfGzdGSD33HPivAadDPYM0BCi295+zcIamxBQVYWTGDhF5of10GzQbDhYQJ1ubj99Yc+ZWM+u
VdwGWV94JAK9p2NVJcpu34Vj6WRm6gsII9AM6mN5WLVG5r2wMib8U4bRHATgkzlCJERsVRChr2kY
U/l1yuxVqNX1lPl/KAsx8Z+OBBeCPzj0Wn1P0SlJbX+rNGiVIEAQkz7oQOGYJTKlScEitP7nYLAR
Kyu2NMDr7x8MI+ypaEKigqPttneN3b2iGaLcQNVhLV2/9ALjgtDU1CpmTvxjDuwR0vWq2OH2Ib6M
pajebtvFwultAkAdrRvIk4vgWHle6n1lFjrfE1F5tMI9IahVTFoX1AiFLuEzo84izScnz7g2UCtw
HQc3oOOchunB7tu9Dps5Sf1ojchgafYMz9BDtBe8PoN3BJF1cQQ4HIlDqw0PihXsc87zz+H6wQI8
PlLwrRTesemc8MnuevGYVb0H9p22fbq9QEspfRNRSagu+nyCVpgTTmPwEswdhOo8iBd1gDeTo64U
7Xfcs9vgyN2pze646K0hjaWDi4vHGFtTT1rwgya2EuCQYax044ESJIw2bTc2DzMrcaoKGT6Qia3V
EhYovYgJn0RBnqbZQN1jQfMobpss2rs2ODoGawQJietkJ4b2FqAWy/uubX+CyXMCIjgaNiLKwo2T
qvtw9l9rN7ITnfbT1qksunXayV2JfxYMy9QXrwignRLte8eGastNRMvZzx6oAidpiazXstAL4Gli
Aiiddmyzzi+w8LkFmp86PIYy+4cV7XF0AJMC51OfSPUjFToFVRd7zay2SUiV/5CC3qspZXHodFu3
7OMZD0n9Dgxw+WvQ9197P3rjKfvBJlHEaelUx4C3/WFuBrDJZJXENYCtDWPhWDPhmD6IfSddBCgJ
pHXVxdIbhl0eghfn9vZYWgvj+sJVlzfySq/XwRanO8pB8BVnNTontm4bBGutDAvxoYmYlH0BNZGG
6aN/JY6xu/QVNKUT9FlatRlzRbbeVf3uc0My/BbljeK6L11QLDOapGOKfuQS+HlrtpuVKxkYPBf9
ilHl0HVXiwz5riMBWc1e88IDBsP9ycoShP9uuMN0/iZkRMNQgCtVB806v0i/isp517R8iorivQu8
fzhl36x2zjc+hxaX9O8yFgmwuQQP0diTezcKzy3J+yQarhzcDvAFVc0fXZJ9m6OpSgA4+DcP/PSg
Sthpig5CkMvJLc3nf1vqbYquBsJfvlezevEp7lwNcb8GdQW0BZsvUNFOStcCVUb4deDsSbY1spus
fpVdtG9FtZWie6W8eiJpmG2vzwmcYF8zssl0seF0eKpV/cPCMZeUXvCjhDZwQepjiLKMy+i+l+6h
6RD89e5xCDzQGZJh12b9oa3YtuF8U3j1PvB5grApcT3n5Lokiks/c+Lrd3NP650zgZ9zaGkQp1BO
gdabPk9ZAP4uYEXs4mEY/CNUdu8Klp8L23tgjXJjK5L7rHDOg/BicFgeRz/cMk9vwYx1x/32yFt1
rGxyp/n0FeDDWLTD/bX4lVto8Rr9HyXr7gc3u5/c+hFhLIMT1I/g8jtkElpPUVb+BA5nd53eXOIu
5DbhKxof8ljbRb71vCzuyvkhKho3AcvUNzdvN6rTu7lwT+HofqtJkUAs97m0x3fA9y596AXxlBJA
25keN1VZ/7jO9JhPj5nTIY4QkBVyqxci2q3lNQcXghIgzgT79VQcBi9ku6pqHkoC+qdW/YrC8MIL
d9iOrf0LhBtgMp9iEURfx6Y5FTTbNUWzhWZmAqD/rzBLd8hxO0mNH0tmnaiuESdfu2mHkYNHs5g3
Vda+OGBf3WlN762cvuJ+4cdgJfnV8Am8HqH9bQx4+UCC/kxpN559x34lUW5tQcnW4UFQD8m57+/G
zHlqZPYIJXXwr0H19DCCImTLJ9BX5TXNELja9SMwWm7sVMTJ4rYO0j3capYE9dR/cXJxV7ayfeZd
lcYoPTyg0eQRhCniKHpZ7EME5NseTLVYY/ktzAJ/b2kfV1fXin3UeWJS5t89SJHvRCg2cu5382Bv
fFq+pEhSxnlT2wk0YX5FZb6NFHnMffYsWPWvaw1lEtpTFytA7gt4RCBk9laR93umLCceUnkgeqpi
VZAxaStycsbx4PAyQQYvS9zIkt8RS73y1i1iGrE9mKC/9n3/ZkPNch/k5X6acNuIguKVWMPXTjT7
KQSs3Fb5c96m7QYK2H0Cuz0Ptv0djHXARRZnJ8sTKDJtC6HJNrPArddE5MAUm+O6yPYN0Hob4XZX
0vfiXPZemZDU8mKbUojdhDV/6Dh9rkv2T4rdGw9+f5T1XCRpnpYx7f0jvu0dpbGyie2J4DNBQJpk
JI3zXD6SHuSVYGXcAG3/q4YKVK4nFme5M8Vtlz2Az7eKs34q8Fjtx4Gy2bHJZyjgdKSPw7rYE+Ci
+775RzVaIfMZqkShnRG5GWXflfCUiD2n31fDG8P5hY/jM0unYzWk8Ge5/6UAyfFGD+xgNcHv/3F0
JVt24krwizgHkBCwZbhzzZNdG47LXUagCYFAwNe/qLfpRbddfYsrUpkRkRG64Q7KkrDQU0KLJIsv
45T+SmxzXVX+nvas7hvzFhhYmqZBhdKBtgdhDJVozN2Q6Bvs8p5dilhumPn8hz/+3SUeY45th0Pr
LcCqCMYCGPCwj53CCFAiqBy7wPOTDPl1cGtWJwYJX34CebBAG0l79ckg8q+cGI4Gu4HwFmaHMSAH
j0V7kjaoFlFBvDph+feMJA14Z01mPezbOBcDBCDlxoGhg/cUp3FP7mAZHhcB6/sLJyQuXQr3VZeX
2mbHkEZIi4TZf0+HKtj1k97NZ6q2l7gbTyEZMcFjlUhDyZvFpW0NjCwdm6+Ja046U7/mhp/S1D1j
Eseq305KQrFFLZDudcpj+x1OyHeHwddatz8lP/WXBUturZp/XKzXImsXdweTiluGJLyHvcuvBHuJ
LFl+BKlpGeewCF1JXsG6bS60CP/EZP9cMqzeSY8tEZ0rvMERlibUekR3Jk5KrTEkjZxiVxP7CGwI
URnyp3Tt4MlpL/A2Pq29/JFyzXUr7XMnxZORfX5UU5qVjO+yVF12lKk8jYE8SOZrFi0FDCkfEHfY
F0xOMHfJxB/kyhoEtsm4kEiPrIJh/y8SOPRuWy+Z2c9Jz/D+awiskXozl6MO4mpm3J3FNrbPqoHl
SKJwJ6Bnrlvb1NGynbMuHB/ZRKqJbfSZCtj/RKus233pP+ZG4M2JNNZo8MWFKblv8/RNosMkKmth
uBv1NWndXvbSIjKtSf76IOwLPsFZdXHJUmSJe++2HZ4TFkF2A0lVYZjqkIkx/wrtHBeco45tYhhL
sv7sYlDxHQcCvHwYbSdKaXuWZGVl1E8gfzJxIlDb1y7wUTVhxbjagsYct33rSuDQD5kb4ysaBLx6
exnHBA5KLRj+iZUbBBZ9bi2sf/MvgIxnvHkX5CEUYknZ33Beae3V3jwqt/BjNCzmFPtI3uuF2I+F
LfbWaiTeZOOA09qHQSHGcHhrQjZUGUu7Ao6nP46cGoKFIljoDqwd+92lD+FhT+ImqJjpAREr9OqL
oKhZKumSasKPF3U8+ElhdbBvH0Zouw+Dc+s5QiqthvxPLe8e71MF57hIokwocNQ66Xnt896+8SxF
n4hN1Ip0sStd50w9B726JNTuH36TiLND21pyPgWnFpIHVgiiUNbgjWhU4VdKv/umZcWe6qQaTLqd
ewQKPzX9ND+pPI50PZNWv9Cdhgc95O5xQGISfsXIuv/oFPUfbGBig5ofFOPWzT6uQngrNlXOdYgU
hbnrnlazHh1J3YnqTZdJ5P1a9lSAzI3oWsuNj++t7vU1kb0/NUPcfAdkMd9dM2wttme4ud/tOpuC
A5qoYIG8k2rsLLb4hLFs+yFp3NEnxN7yLOjrKe9dMcHcr4b7TXLgg44ODh3rJd/ivk73prkTfZQg
QCuicBhc9R+60ODB53S6zwfZ34c8IXUehHvN0+gZ3lBZMbSc/KYyix8xHSVlCFuCosPb9oTAJ3hi
eRvKV4/+tIyamV8V8/G7HNF8jAacW5KRvWbNnhUBruHbZvvua875VMql+xMtw9PYmj+0i/C98w58
xu7Qsa3bF+TF/iAlI8C1xEsGp5sCEK38yOJVHsK92xBpM4oKTuIwnWV+jB78kOkj/VH8oPwBcaMb
gzKqaV9Ian3ZbYSLq4w1Aaq/pmGxL+EG85T8oYfZQUXkhp54ndkBVg70HERcFQvf4vdOOnbT+4Sy
ONpvssfnOW744wg/SBT/9AVhwF9wLcmv4GfiEs38hi59Zf+2GVbKLdoxRJx6XtiFQH/gGxw6TX7k
30F4R5DRCcUrzFFdM8l3Eq3jZTS5vg45iTHx2ocgpg5eHNt8VorHhW187jHhNwleX8SBQLoh//Fm
t8XGN36Ak6SHXqM743M1WFRb1DtptvxRwmahRGGkcL9pYemREnLHrFg+ZOQihGCm2KUp5h+wFVvQ
6SHFuS/3DEbXABd7JNFoXDFwg6xg39iWNsvxEslpLrGKjzIbz+5zGoe+zHexFirkqmpToz5Fnv7N
pnQtvdkW/C2Cs79Tembb+rBtW/JKcb7OWTb1B4qk3COA7KdBuNcQMedFuMftezotuJRa8YUT6a9Z
nMgLYJB7LB82tVvSsaKtGPCcuKLHVTh6EmSKToROWykR6XqZdBJXuUlIafEhSxlNYcnCVV9lssBW
W0HbKK1Nq83JsUrgpFfJCOif6MaomDralzFBn76uGTvFavmiceiOUTM+bpPl6NxMXA/h/IrGa/nY
+j4pZJZCxJPK+zlBbz90Y4/dTqnrxS7tOWPxm+Dkir50QN0ZmlKn3v5ROvkK+0mUIgDd3g7Zb/yK
wf0yjtvRTuuz3tep4CHcZ2FE92SAA91TgGtHh5CWbzcvQW1n+rnsuO7bJfSvGaKQKjZk6gBoAJ7z
fPXP0d6QKk4jWqifwy8IT4t9cAQrGmwpJx2vJTxPAang3je3bNhQv1TY5fdN6NZjyKfPRktbyImK
0qmBYrSLBlsk/UJLNIamDHDyoXyJeTU3lkIoMA7HvUNPvfZozeyo3EEHvjtFQdMflFnjalJ5cqBr
n6FQxghTmx3o7C3+CpjxZWq8u8kOGcQrZwmejPieweUiOtfexI43N43nl75DOzEOrj15IeTZq8VX
dEh+JYghxNsWhYhOtxgJdYX/Mt0iLGCc4la+tQiKQv5VtKTpMVn25AtSq/Y2bIt5mhl0glEu2CHm
BOG5nabo/Tiv0cV9h+qHHsqxrzsbys+bj/72wRDVKmCuUj/mOGadfmnIDkBnR/cLzsJVgTEpjDLi
QGPb4ySlcABI9j/DlkVV06EoyabrDgwDdMU89g9iAN5PMhnTkk1NUuO+QaZAEyIu2S/BcZzFjzVX
jNDkPdgfNa7ESsT98q8Xwj70OLL3UyCxTz40NrqJIUKpTpIP2JSZUwCRa9HqlRyjdfg1u8ldsXHC
bzIa509F/AgczOTPgcPPdGz8Yt7YcjZpVoSow4XO/Po7Y03ziyFDtLTY7qs94eB+Y1Vh4n83wzoU
qwEyYMS2ycd5ki1WvzNKDkhvBH2HaaNBqmLhErdEf7gmnUVaJJrnYISf+YKCYfNVsX9Bvo8KmEPm
g7/4b333ZAaYqUwA4ic2n6hVeXjbtw1FP1mQsQ4XXVa4lsy/tmAY72bs8tzZPUWHqnsBA5Z+nx+i
ZoMbioQSCZHsbLhEw8QeUqZbdpA58DJQlvhguzXlnkesXFJraxIuwb8BOSD3M8avFwR2huMpD1bR
HPew3+bCR54WK+nQv3q3Y1hP6Hjoxrl58KOhtMhSjlkBN2wAQnFcwto0cfY7Qa7weMtDGX9DwuMP
WBJfv2S+4mf5niPXMmyWoSDKQGe9j8QdZuE9uttZnh1+1aac4jk8iMgooIgZq7rVA7SAJKWcAmQu
OHCXNd92U2Fm1qjfQOtMswGbR/hf2QO6Pa48G0771jeXYBzVM2NRblElOQkLC0smVTQdG994zrbP
GZdri1IRAleA0d0IcVCK3Gc4m5VYYWPlgOjNpAodcpeg7OzFPd7lKC1hHcSPq2n27xBz4QmGZeo3
NEvYI0gzusMBVjpXCZ25mqJ1lNUyBP2CwWSV92rJh0sb9yFMFBkN3BVe5ZhDEk7H77Azf0MytQea
b/+2BEhBF5jtOeMDWw5jOgX/zekYo+na+hZ4cbevf2nEsgcL0zG4S1lY8OxbRrE/Pcv3HlP4ne7H
RhS+w5W17jk/u6btyskvCVTtkUciC8FrurXuLp28OeLdUsUo0haLYiFkJKtq7lZmVlKM8Zzfthat
bwvwBkYUGCHacMP8lAZzXK54mCV2D2jlonTiFcOXdNmXYHpcIsJKtJ680rEG1qn9fEQ7N+FDEHP0
DphiP2AzHYFsPRrt3M7jCROgvAFmByQSCLOUrhXRZz5yee5DqPYVg7tuGaBPfjZw9H/OkkgfZezN
IaUxlmW7fDhSw6IizPT2IxoRV5pG3acQY166ccQg7xu5PG9yywrXiO6KKR5dBWhsOHmk6iK3Yf3P
oqt7zkWz3CHgKbjPARzcoVAQoEbbcEUorCmHblhOM+phMXe9eeLBJC82zILDvHGhKz+2gjwMeXx1
ulX3ZOLbf2Ec6Nq1WXxUNlqf8pBmp8zEv4aJw6LC98uRrd10EWQB2tACoxoRaXFZ487fvGnkBZ3Q
9DSNGCxYHLTFyBfzFptFPiMNR5+nHcuWEkkQxzEPyAMmAl+F6Wg+1YAmaJjm/RyP8yOC0JDwIShC
vycV/VUkI2W043qHSZAuDFZM7pmCjLQZaVDrHZWgUzwvHC7jg913f1iSEVeGUgDuJJC6jnVBFUXL
XnbotIH67CNwiLSD70jq676bPxAULx7IPk7HuJ2CSjPy37TkuDkCD4qDBzI5uI7HN4SDMlsAjv05
Gi6+8bj7hyThsMBOE7ZO1oCfh3jNgPyhtbnvG2ZgWND6WifN71BF/SNdgqhgbOsfIurNdRf+LyZW
AwdVntbhz74PVqzfx8GIz4gqA6awNS+oF9NT13H+uLh4uDTpHnxI5uh3FqXRY7sGFswsSl88Tf6X
7GCuNaDHOYB7UJjvmvwem4CmEqvFIJoHpgx3rL3PkvqXpM+Smng3F7Rdx89w5/yj9Vtwk1uyXeMM
+CTf4GVl8xE1bjR7oWb6bUarj+GMoYdOtjvQTMWnFePZ0e5BXA658V8Y+wAyW9fAaBzZPPxk3Qio
sqPNCULx4DiFZqkaNJqHDkcfyGX0zro1v9tm8qQGvqPnhR/QwxyD/8X+JPxDhJQlWpiwCONkR5Vd
KWJ+mrWE3mI5YwK3yImJfk1OhQUa6w+x9xiiR8V/o8F0pRpme7V9mF5HE5saZxO7nw6GOC2cr+sJ
PrV4UeiO3sCHj0POosMu4vmgWw77i8RY3P8A5GEmts81rvnkbQv6HHf9Gp/bDc9a+3DBH8G8vcfq
ldDVHtvI9hXtgqmEB0N4C40WXZnzcL2f4NWMuxKZPCt17OcUJoBE0ZAMEcHIM5u8CFsLr4sV0DNz
dr7laePruOm7x0DoRRf9HvDfyzLjMmIzr3fS5sCa9ADoXjJ6iEXuS2Z+XJRNOlVRq5gClhjzz2EQ
/C9GkB5z7ZK3JaZFXyPJgxUx4bjltPBw5ISd0dp3/L8Rce6PpAMvMm3rfICokz+QBYpRtEvsGURM
9h22ON4DvrFCdom5NLDH+IMGgB11KtdLlxIEwWOXZf2KQzW8bG7079aTlhdkUOE57TVYDw/ke4CL
wesAhrTCrmZ6yK0Sz/G8iwOqOJpegwb9hN+I1w3QqLuh1eY73NhSbOhpPjSd7VufRdmjh9ccPsqK
uPBmgYHIwHt5mps9/J12Hr/WIrYIbEK+eF6zvNOXdIC9B5lROgo4wfi3oJHi39JDYQmLY/ciWgSo
NzACqRxwvsKFafy6TAj2JlEiP0beTvWUrf+/oqe+OfzsNb3miZM3BAqJk27zGD3fGLA62+FDivns
frUBEqoG51tRwbgyv3iHq8ClKv1YerEdW8LsMbQNeRwUYWffZ6IvtjDjV9jDAL3gc9Ro6A77RVcd
SaJXvM0e7q0k0JVl/bwdaJrhht+QkvvzA0FLKByTxo3PkeCoFEg3OYJm6B5Vws1lnJWqZgeddh+J
c5cTd/VsXw9Qoybf/WTD+yEyGA+21f9TFCqXzgSLhzwVrMO5iwLgaHPD6C0341KmVvszlaPEnDPJ
kZUkM+mzSf9u0QqTqCbJykygyNppXl86ofsqVTE2/Cd6VTZ/IGqaQI7BF0PvEhD2Cmsgep0EucpA
vnQzdwicic8Agu8JbV5VIw7OpJd0pgYA5vhq880UQMZwKVFAw7iiZrG2ZdK2nzEacjSZexllyW+R
hgee0leRbKVegg8o1DGvkO7sGZZy0IUB44dSD1zWlCJJKLrswxz+TIalyjFzo360SDQq3NJUsptv
49TcMVy3sH1ylYUpTy1BB5S0gdp+jvAejlVrh3dp4fiiQozTGET6fvk7EvJrlOzCrCxoGJabcB+u
t2djx7s0EqVf+gPOW0Xlep6z4KUzEV6bSBx3xDnpPqq3HvNqt1xyBBJRlp1/oOJV2K9g0L4gYvwN
C/PTpAU849dLqtUjnOoOerHnxvcPEw1YGesJPlzBL6xU3ZaUXRo1PPd5/xB7YQEfYjlsDT8AiP1r
OvWQ0eBfO25orDhaoXECDA/5R6kjl53n1N+lWOG+MhOT2qbzHwVaAdGNDvHc+0NmmjMa4zNF6Z+9
es53hITmLaIJ1bsl2WXO0xc1sxxnSf7pA9CjGYESCPZ5ibxfGtZWyJHajwCwIexNNMRASYqM+wym
4qiwRcSCO4MN2SJS7Bjich0T+uab9jz59h+FzZseYRKegAgjAYicZFyPXZ4c/ZjepBj40fjulmXZ
n7hzXynexBMa9LHY5hFeh7xAL18q686W7RuQZob+Fc4B0Zr16G+Ir+bW1uOO/YrWxhrsKybOteE9
aJL9bdjb4YSWrqmQjg63piG4Oaaf+MAP+Zh9za5V3+Ou/qT4xzFYzVeaTdWSkM/RjLefQzBBGpth
09DtYznBTQhxxKbIO/NPE3pC1fobrD869HZ9NznyDda9dniJGo4OChJyyINNdjCg7nm+nnTvq4j3
sGbPax/rGk5y1RyF8LzB4WVRGYuogszq0EfomUBVEesliFVK8Z62YJsD11yJnz456bHk0ZJHJbwG
RYveL0TlhACmQrws8FQY6vgu+zuN0QnuiG+dwCC78/OMoHML0/5C9cTUURbmB5dlG9bS7AAto3o3
rH1ksC0DQBdnGE19czTO/F5hB4FHt77iWsOOFPzaQAMkcxlO+mUYpuCYxH6owmxzqOHRhN0tGYIO
l8+xwY4GXu5zJOfmwOgEMzqCm6tNhhcA0V0pUrZchjmJgeHgHOGB6QvesLlIrSFlA/uwal7CRzze
n52P7M+2rE/ptB5WE9/aLkS7zgLQ97Zc4XEXUhRGs/hzz2lYT0lTghV6MRn9VsFyB5eJDudwqJDD
g42v5pQ2KT/jCwtB6wE+bJFqW7RxYxA5H4ILNyY5uqR9NH12iQl9mVr3mCXxNWnXj3CPbhRCowlN
LSA9jiDLFZv68I9L/mBTzlY7boMv/Ea3Ll7vVkQux+lwnHZ3vzUTMKE2Dspg7L5piumG6e9osn86
PD6A9JE6QrU1lQY4XDFwc8zBFXZs+Fp08xw2GQMJFt/pZXqAFzI/KW//DVseV/1qwLiqEMV0fA6z
8Yy49hteWlcOwL1aAB/5cMfEzG/Zap56MQMomLU7Rwuso3asNQCNtcc5mKG9xiEG4PC+k+m6qOgK
Ky1SkAyorgNluqGNH6371sh/hfDsjyRxHaoMl2HU6nKZQNgNGewLoi68cm1qJaYbQqLFq1+xaulR
p/yPRDK1LwzHuGnll8tCCsVufCc0Qy/kn6FEOURx8ESpvOba/p4HeZdp5GqqhB1j7F8UXSOGSgEr
KrGeeOGzvsG4Rj3sKS8dycoWQV/VEsRhsfThGWbR1w5XTgcQ0RcNuMgigfE5SdRUtwOaKgC/esNm
hATlqiB+TluE9rqjmPWvLm6+mAEkOIo/LrFwEwIwjEWRtpg1JVWntncOCgM4VJ2s0QzGCEMpjG81
0IJIXJt5eBP7jk7ehFWmZV/4zD8OOsZktd6psDl7MsHmDVgN3TOUVTwwSC+bwqx+qUH2PiCB6cUN
8tEa+cL9zrFA5lixxrBh8736Nm75kR/t13SaaM06FRWrVS+7UEHhRbof0YCmjzKlIPMmXa896hKV
4IB6KL+gkuJjicp2bVxXg3qL14LFy+8RqzUnkMGloLxWC2QXmLoL7xKEPyIuLep2UBrt02Sj3z7c
gtJ2/JCp6K7N/RlWnSdoHyuE+h75z0eVefSJjgatRPeydWgHRgZIbw3orc/jQyIWe/FbC3FDB+pP
JLg5+z15ygZbjc3wW9FU/P/bstAglW3Si3KU7aNKqTuP+YiN/PEO88gO7xX2o5gOC7KgcuJ3+XnU
05XAgdO28iOloKfh+/UmEfKEl7UBCRvYDG77ipaA+NU5XkRWNiJjdynX7hTmZC/WPG4LLuEOmbWw
8tnIfZ/k30vQHLAxkdQIkH7v5uU1GMxBNztUZ8GC1kIu/wU8/ZXmgEtH0wESVgnwJZLM9Uy3HI2/
/RvCs6LEt/Eu2ZoBHgHB61f2XwMXmVa4A5HgaWheY8q6a+34FHRIEcHC3muT47aJUvE3TaEHznNq
in0OMO52txwpgAVaY1kKpf8iGObZtigQevsacvo0R8GnWKBjINlztsGGk/bbPVfdCFIA7uACdm9o
281JbtvRte1aYbGT1Vbu/3LufuC5M8SIR7bM93zZ0jKP53OKdyKRcIkbwh6eiNz/F0iYbWlBPimy
6MoUrn2PbLX/sJTYwkbO5CdPxqBY0AIi3OsJCM8IW9f+kjb7G1uGe4qD3+Te1n0WwjotcB/rBsqI
OvI2C7wiEmeoaJYoPOW45KsoTJ/2MADzHr6AFD/mQ/8ueqycCc7v4zTE2MySPwkaMzHGz8Maf+Ui
epOoW2TJ3ti6vMhwvKCU4vLLgMctdDg0bvvPdeEdN8szaRIgaZARjR5ZsYiajCNKMQkZNLkwgr0G
Q6DfNhnGf6xL8p/WOK7z0b6xPPoZmqP0xSnEJiehjctsU+1jOLdbtU/grSV2Xb426F6vImwhFNOI
WR0BEr/s0ITVa56FZ8Wz/pKsySGDCR/MrAmU7QGyUT0XUbk42dSTTR8JCaCECwbwbJZ+KMPIHQH2
WDDAxZgOBHBydFAZevEZDhb4QUqwfkATF0YwxaIDSH3S8AJx0ukzhXK+w10QwwEIVMmryKBc21M2
PmGCgtA0SfJKWE1+I9uQ1Xnnh98rFMmv0LUIArwuWEGfamxE8GEf/oOwTH0A2GrqFJ5idcvMq2iy
3zs+XbmH1D8AohDVOtnhImJU6qlD3mxiZ11spoVMYAshJfG4iLtofUaqefyoA/wSpunfErXcIwgs
eGQjOjfYcuNTYiEUmwXNYQJYc1p+PB8T1sgK4qL0InDj0MNCF4MVrr0tIW0JnsMWcOO0Qa83udzA
I98PB+AqQykBTkD/Ho8ndLDsBWbD42WGK8yRjel2GbXyz/2GkoDGZyvTlPvXtsv3W9qb/R0t7sPQ
AjAgav5ZvQUhT3cRHA2mvFcW0PbRavGYy/DdWNverA5b8ExOPMBLKMM+yZyCfPMLO6p2wLA10i/v
1mejaH9cUnR1kaVziZVRAW/Lhldgq/6RbtRgIxYgJuHQF4qjD0iTEPqORX6F3iI+afeYwRbgWzIY
zgYd+13StPO1x1x+0iwFcmOlgwJHQJXmsDEeUd6gJgXPjQXxBWzjZhv6hHX1/8Z1W5/GLkdkzeLC
p3CfMX9AaFBrkuhDDysV6CjREw1yah9H6GXPHdfNZ+Z7/RqFGoqyxLRHqSd7Mk7SY+hga4K2aa67
CbJplQf0mO0M3jR9NEPGBX5I98YeJVb0iyQF2dpNPZQ8kVuetaY7yJ/JgRihSf/YahaLQvl9PsBa
JwQomVt8uX24/mrI7vBkwP7DQMTWXZgsn7hGKK4x+Z4o0hQSju74nw4vTTpa7Pz2Frswqr+Bkrq3
Og6vFm5SNz1N+JKQK76CdOmCu0A1zUU21Fcw8wDgDuPlQ+RhFjvpjZxEzt+MdP+1zkZVN0AIYPd4
gYqmGQ8Aa0UhnXCYZZAGxCmaT5dDcbakGJeaKf6bpYIUcUJeaeiAOiRxf5oym8AaKmvOzdROgJeB
KuZ5LKtVR0MF+Zp4Fsh0KbTebRltM5xXZrCUIKq3O5FO6nEgIK36DcoIyRF5OuR4LBNZunJT4AfN
Kp9N00LltQ4bYkLi/kLjmeIiAoxXIOcbseVT56Ckgm98gO2QZoT6xuFfnONJ50+w5XnwTYPM05+z
vFt1jwkdYsM1ArVN/Xvgx7c86mDhulN2Zjy/It7x3OtdqzOOyvqVxT0+/aDn/dO0NvkMOzfkVZqu
dCttAiq8AJefTLWx4Ox+3HyheoDla6EZDfvSxGmSVtDAQCUQbD97PmrYDD6+ZhC1Q2HJ+krBjzy7
QBYHGazPGyePQM2SpMS71ScPAWxBoCPAZgUUnFmTPlGN+x+iCfdXMKiS8MA0lmZxR0yujM0+TYWk
0byWjZ7btoqGjmXFLiXn5TAyPINtHLtPm8x2AmErHDmD2YgvBJ3OWuc0nMeKD8oCuI57UO89XVPy
k5kcKIyJOeUV7BejX2Rf5OcsyTRDS8FdCi52ouupM/n6vq7Tz6WvB9WfgH7GwS1LKPR++CsywO9v
MK9Fsk2/QG3+hK4n+VRkFI+lzrHv3D7F0YqeT3QCggM3DxzdVUBmekpFCiwDVQLUJL4yjIcJZYKc
ATW1T1sUBo9DBq+MWo0jG+pJLvLCiMDi4AJi4S3Fw1xvBkYUWZFlOL/FjOFbFQHXc1jNhET8Duqj
7D7RI+SM8xy2zyPPo6tPBND/BK7hXdn0ifzVSqnfQyhsWBENDhlm8zoMw2MMS6SvBCsu8PnlPgMk
1aiNYiyBYqwUeu7jq4mzIMelmEEKQWwwXYIZuHEZtHzMASJsVh5hWYH9XZp6NuDKEpstyeAhuQPd
gSmTsgWcFKykH0LqRqgjPVNvMo2mR1jlQanpu3786Fdg3RceBNDTTWEj4Kiud06AxeIhVcnkk+9N
tPtQ5WO8/acNSKhC88i+TNuYQs5HNbZYFo2JDOM3LuoILvlhOXACyLdbl4zD6z5SFI0MVuFKBjQE
xT2M0/6G5htIFGV++t2mEmUe3BCc9f2G1/jA4wC3bE8SjnEapprvao9GYFV9vwXIr4ohEiIDD+By
AKspVZqZMgU8hEm41aoFogmaQxFH/sfReS3HjSRR9IsQAVcwr+0dm02yaV8QpEQBKHhXKODr52Be
dndCGq7UDVRl3jz3povc/9B6icPL0phI2ADOVrcZXJvPA1Cd+tbtp6A7kJYlYxK0y7FZjd7gktCc
+4vVo7UZHQWhQTMglRTWJizwJ22q0V+ZYtyNocWeiyFiTrYdAnYZryJB87AWmY9pp/XjjkViclSf
jSqcLzbdzuFpcUM1a5fn+2diTptQk0ozfHZFYb+VQy7/onwC16VTyKwihW+mqAsWLrUyR7ojpxxL
pJJcuocyyt1iQw8LueOmfXGfvMZzmP0pa6D1adlXCRTIPMSrZvZzTY7oVhQVxPGlyTz/KZpJOlt/
8PwPJF7Rbxsn4elxR+ntfcY5S8CLmYwb5IRx3vGUpq9FEDgYIQKpXsIKcyREKAI3w9PA2GeM7x4r
UUq5JlSWXeI5N9/3bEmXXcUNX9E2yI0s5NirxbVu9TAdaWr5+Mp8gcQjPchTx9+ddATZDjnjYAuC
A2Rmvnc2Aj2x5sYy2zUbXaxl2B1ECTp1sPzGZnxrzRxM5D6Xn+xD9ZKNxQi2OSQ98aUrzx0H4r+d
2nop7MhO4DgVI31Oa7YvDJjRwHPcDtcA6gJDp8xVCMXhMJGZQQQS7LpTORQmo5P9INcm3xm6L4QY
6r+9KQp4SlhOp41PUTeMgui4scVRxdqQdG1HbT9cIIXY31xOg7gPXVm5q3Bp3XYtZE/7yAyyBjH1
qT/I8q4DdqDj3S8Z9LhhQdOBQcOtDM5uK+nQeQVAAbKTNot2m/aOnYGQmo617o1EL/iuYyJr8ROe
q2AIbLYnDBzvlDDRY6QaDhfbK+p75Dnd0QoqJmIjn+132JbTldSg+nsOhWzX0+Rqe50PmSD7O1aI
S8HECAZZIgKxNSrXmldV5jTlxqlZX0Laugnap5y6jG9RYVoeKS2tDbqSe0b8FJU9QAs5Uu4eLRCi
JTadOjyztBDMsakx8N+EKqKVdHo40GHgA8CI7rYPpfBP/VSAai4CZgi8tJRVCfJie07m8duf87/Z
wG2BWfCtI2SHyazj3eDaIR5k/qcyphdDUlOplCMtYOsjMULzF53xjWt+TaTQZUjLcsPkbJfbE0pf
AebD1nAa0QuTp+Ns2WdG83vX9Dy0MvnXL82HsbeORTwesATtI8a/kIcs57ayn8AgtyrM3YPubF6X
/huQHl6igLxgeeHWt6eREWgPBmZ2ZyHThzpV94aQw9EpPylvb0E42ruQbeWrLHP9XQd+BPEJ7Jxd
GSrfzc7ZGoghluiv1eBcCXf5YYTX0PEA2WmepRhPjukQOYVisGYo1u3U6J1Njs01Q8Zrm0bwOkkP
plwQ/Vmn1QuEx7XtrfuYDHuZjP2GgRo9LTkQByxN08ru5pOTJJ+99D/NMr8GTXkIjOpaGpO34rv/
RCU6RFZORxEhr0XDKzeK3MAE6HUwEIBVDxuaOmhq3TaUA8XNTguKnGE8Wd2kjixYgmDtDn0ArBzU
xzEL7+j7qJdhuHN7eUja6tmqJ732Teu8nEdYleLnWfnVKg4zVjbadNqZRGttBmPrOHNB4ZZSUnDp
OKJ/ciJ16mLf2bIa6rdwrCNP+G8s1LvyGgjoFFCksSOG0fGFguDN5rMdeuufLRhyFIBpdXYsIUHd
yXxbHkfYl37LZ/ky+vwhG1IY1qxoajZxCxEUQ423mfWyOFTaLPxw6Ct3vax+Uh4P8ItsNw383nlo
jjkgdtwyrRtZczKyaR3EJ/2buNPenYsHvIsQXMZrkk5/SPM8BXyDtLwhJy212CrxvTMOjKuiJRV1
WRykb/5jA1bBgjdrr2npyLww2s1oLFyYeRdQbbFjMu/uh+sMqlrngbOa3e5L+kyehirfsZl3WtE1
nVw9UhLzgHqICfXg/IwWeweGungFbHkHO6727O596Tt8E4tvat1J2gUm56B6vbpEKXSiXRnD2kvH
90HKW5oH6Lps313ZrTo0I4HmFYJF4C8Qbrx14DYXSUdbtmCeL7ziYOIDCuD3LJRYmansl/oaOALk
u/tsxUgFYkPB6Ekc0lY8zzo/RYF/K33xFhJf0nLfMOKvH3MjaShGZ5YsFk+BI86uguGJ2CQITz6e
+Nbekp6huzXJc1dAp+MAmNL+Mx7EtPL9xWcm6uflgaBGvPcW/VE8sIUlMwbmncRmGvXQAcpn96qM
q13kdud+4AXMFcvjEGW3lKnJqrCcfdTrF495w5GT4q6F+5hnRCRMuC0zQ/1bPhZQczRdrvctDfS5
HNWOSfUVFevFNZNne1QfPnmXFYOfaqo+26F5cIP8hHtmHYIabAw1/2Nmccwc92ms+2HLrtbTOIzm
Pi0VtkYUKbZHcIJlX2Vv//aG5A+ObTLJ44M1OLfMDX+IzdgwcoVQSj+d2Xob3PHSopFv6lo9kOn5
4QiIZSF3fd79SSA4l481SuOjzgNjDcvFhqO6/1RO8cy6O7ECxl8xeAd5C2hdu+JfLhhX2GP8ai4i
qJWoK9l0RFTpszdQY0Xlzk/VH/blUZQZcbxtCkRoRTrbCivIUfbecdDTMmu5TovAQf1xH8r0MZXd
xqTR3jpL9vA8xw+DLtOt7c7XGCG16/BQxu1niSGwnPR7quanTMhiCZRDFYAhzuyDkcrn3pjkQpht
B50cksI/UyovOSJmvYrH8O8gjXNoFA8gY+0WiemIOYDZLp7anzCPaFIn3f3GY1kfLBnnxzDRxcZU
obN1HS4wCt9XsN61W8tzFejXYJkcVITiEF6T2N23n8h/TWJv3cbeLn+gEKU2F8YBXJdlwXZFhStY
4uoTAV8cdBM+GMzLxASiaOXlJ3tGdvWYvBTKY9+8t21F/FJZxT3SgHhBenStcUco+iVkBSG5duGN
kOldKgXG6Tw7aNxOqmLJncbgsLK95lNmEtxGXuwlS6ymdebceAsqGyWQyGX8Saepsn7diBdJ1Lsu
My+iJF+2SiCG+iPSHNVcTJ/edN9prjAJEFpeTPW+5W8oJsRzm5p9iHgfGLfiw6gOg6MuUxg+1Q3Y
ZhjKr7Zv/zEEe665Bqq0fs1bxq1d77kIt2LjVzyW9ER0a+wlSvximyMMrMAP3XUXI4F5YfSOvWuj
cVSqAh0i7yN8NLwPfXvCg5TugrkkVdRuTgSmoejmgsS/OMSsY52nrrpF9E6JkX7gv7iACjF408HN
myZrg2BLZi+D6iLGE+Growz11sjGW5zpW1oLGKP+JEPvApeIVhLH/+qCEQDf+Ks9hX9iYe8IIFiF
OCCqWjwQvcvxjYuydiF/kBJL/ARTUD2xDOJtmMQvyXEvMqCsX1bYLO/fWDh7lzfHV+OpaKozISis
tiE+2Kj37CU8R2OH5a9n42Pi5fmWn1OsCgVEaifiMbX424pqLDZ4f9pDn8kP1mPolUiYlcWdO247
Xe0tUifYhu7ii1LNC83swWKt2CrzS6RTuPlofMqjYm+p4dBZgEHpcG2n8oqj5jMfgqOumpdw4iYe
HPTlcPjovPCfwRqGLabV59yNjoEoH6yAUyIKkUSNKXmiKFtTZm3zWr3QpG9c16g2KQTDS9swJanw
Wi6E/3Ji1PG+s/O932RLuuWOKCZW5BTRV5J41SHmgfO8gHzddM8RxGrSmslI9SpHqk8+qUAwa0/a
x6oyj4MTvLi2e0K12E+sbnGC6ZaL4VHUnDmoaKPsn2h9PsK++OnY7pC63UPT4lz1yQTWfburxulZ
8pgZPC0haZvMo/IDJddfnSWHzsCJ5GYFWTWe1CfgxF8FRoEZbV+PrCQJmkZ+WbZ+rZErNw12CfBi
KqXKjx8NHd1ripU690Lix8qUpVbFBvk4/ywhsxxBlJ/JOlw/TX6rhAWZYXQZ0ECucekG58m15Zce
0EF99dy36kZCG45ls35r8vpNSyPalgkeZ0UcKtVzEU5n9Fe0svqSeTUuyCC7wGpsZY89pUfWTCQW
e9gFI6CyCnyCtYaCXM6i2BcYcotBImKXG2OsacxUiCbEhryq2CclHDffVD4UO+3GF1NkvCGEKHXp
U0VdhAks2YfKxTut/VPtNtPa6FkTqcetyzLJFS3ddTDJk/MIE4rVP5MKjOZzTFaGkUN9ZVgv9Kdb
1Cysa/xu25M7gO/G/wOS91DkwU8e+fsknA/L8jhVNTubOdmKvoezWAOj95t+obxnepoiMb9m0U67
xGImXzg3hx4kCqzPuTdPqjN2hdE/z9LZyEFSlZjusYysJ+lxIOWR/Jsu650K4yksZnqUKnlkBHtQ
/XCya/Hp892uO0esWbGwM1Jvu/zuOmbKW8lrAkIGhigZ9EabsS9gLKatV2TbURWknsf+NsHHOBbt
Bg0HMpEKMVf6YYDSH9yC1FL12ritRACMbhOyVtl/BHH+FU39jSKedWG13gvGHZBUSIxLzJwcfwP2
eowc7kTGXkxwIvDXvjxJHYSwe2JvGuZzw2UK4P84zcRIBux6Fz4e+bJ87qz43QS3wjLcCkhonkV/
zZ6r/fLmza2xMyoebuzDGxln+9BC3uy7eo/X4ykKm7XQKZvqCDTpA5Do4Alh+2tOjRefDk3R6/In
2bpThOkdoaFS2Q6ij+ATQgnMtzmx1ylDTOQLc19JA7C7PIxL3Rty7jp9DnYTPmPFWPsaslEox92K
NHuY8homooEoRJq2M/6hmj9kxLrBoNlP5EPMDe6mmezKtub1xD/yN+Q5zKmAi8HKYRxRnkvof8xj
WdK+M0A01nTsgJ01HRaInEoWcio0bqFmx0VVrkdBg1L581th4Psq3WtAZe6l3R7//Is2YxI5G77n
OfyNDOMubaAJECS3RObz9EufVXtH6A2q9MbI7e1omfvWD7aNKTcdCyL0ANVKBb6JVXogaePS2ea6
iaOLIatrW7MkLEKZTasTFfa1cQpgnfC0PLSQOIjw6smlmqzbfu+k5FA2etv19sTUP96rbnxlT+QB
0r+B/BrWbF0+4wleWAK8ziOQqLPVSXpoRX0P8XRPs3fi9t6QmMmRBrEnq+SobRezasB2TM0bL/Rz
Y9nrmO9I9BWnQLL1Aclr5MfRH8im5GhIudWbGvlRVJ23HnM8x9J4XK40oQNzpZ16s9w4enA2ede9
tOa8DyL7LmZ5RwWSO4fFNRupaEpbOz1NwtwAmBO8w60U5opsgc5+X8yvkfbvMeUNqUf7dmaumXJG
coFZW0gvAg8cWoXFYNWP1hrVRq7CURNdNbEZMzqn7XiP+vgB8WBcm0n26eXys2MO7nv1rRLeW5V1
GoOfstY82mplj8PR9uOzzyBRcBcxz7tk8fDIvfRe5+FVtt52TMpdaPkfSNSXmR3KyKg/ZpEdRtHO
C027nylko9b5DWSEijl0j2midhH0aTcE3RYMoVm3BYZytOGBB69c+PTl8Gw6HslRYRtDBi0xMkds
xo3RBZYfqG0CscRSyiLJvVJRLNxRvx7L4hKxm7fvQ/QEwohKdyOpMte1lke7z1EfXZhb07+mc70t
GwEbyfts83raNDyWl0NT31tO2BUF1bAO9W0RDPwQO3gxP8djxW7bp+WjwFk7AiYYj7aKd7hCBoAR
/Aai/6oiQsgwFwiTc972q7+dqI5p053Hxtv5jkcpPK8CS92jgLGHUzPIsLBbu/2hQ9MhdAHiLd7i
GXrjsPOldZ96PE52fwwa8xxWHoY0x9uYdnRAD1/yUfEWdonXUwNyHU7RLjBm+CjvMtGzE9PJHDwj
qGi8MGM4kFsxgGmNn54TvTZhtcf3QKyD3Nup+l52/GlKDCOL90VWrazU+6nsJb7oz1JNCCnwngTJ
KeCo48G8ieKGPM+guG+BVPoDY2M0TQ4vfn1Zb1As/xL/TGlvrAxcjQLAZPngo2m+1W4QrEZ4znoR
KM1Rb/ys+Ff77VZ3MwBg7m1s4y2FnL+kqvijChJXdOhvjQ7La/8+oaQWrpKnWDgZJat3oH2K1878
xJpt1rgn7bbLRvifasToiiQoXSD7KlxbnWGuWpm9NhOGduOtAiNC9/EBDBF/gAufoZl3Wa2/C4KG
dzZ4ySoWIaKF9B8Sh0eyrE6905yx/K0aN35alhfywJ/KFoRLhS1KUb7NeIrhA39ZTnQSKFcusIpq
3Y924LUqzXor4vI8czTxWT+aeYK4m39THL+xeCKEjbW/2UE5tPnWwLtSxwauYPPM9btPeJXrEOay
Lvq15YzI5HBYfFluxcY4Qrkza7glrdx1s9gGhrtd3jbH7MmPaS+lVz6Gcflltrinln9R9gZBse5f
PpifSPiXmRfeCLtH0j2Y+tnbmAyJWLTUh/UWv8XaVsHZgFOJR/tcl/kpnb95EJYe63O5+8rEO7Sl
+Wzm1Ytvs8uUOfwSfmGSfz40NplZapM2M4mNreTR0PJN1+rYLMB6AvILKnDCwt2vZT1x4qONLZ77
PIBV8/6/QpcTNNd1s/YR1oqCa5Owa03Pum7HtFilZv2t8+acFw7xRwxdiT5uiJcpf7LS/1cEGJMl
AyDgZm+looRhMrQuvM9sRtXOqbU4O/DO+7KagIc9qDyNN4J71Xkxq+mhzTtolKBwtnljlm+GNz5T
xHQb/Ei7UaBvsZpIMiWdu30HDIPtdTrYs9Fvqr6mnSakbFIWfb1hQmrOICRMIRGpPPdoxeH3AmwT
6Vwf8lqXe1Sit1Z2nxBse8hgCiBzFQzx2kxpcooZtw6uEqcAOCuYe6zLcFrCQyDLOrCqNG0eOpGL
deMQVzJq8lHy4dGloBlH9dKnHaKOptyYw/tUNq+ZjebdVQdMiH+caNwVQuyYYRPgRNatGpKfIpl3
bU6JmZsXhbdxzeYMTBrp+CAgYAPbeC4wPa116d41B/9EM8/ObLo3hjwYiUqe7+oQmCjNhSVWcqJT
DY2m/cPPJ86Gg4OCHQtFmOljiEtI0z+sJIUN/pJnkjC/NQYrChvnygDdWKWKYKIp+ascdGcr/VF5
+T75PWEOdndIrfapYFECAS53yyGZeozjA9QyZWGJDmPb+aWaOiDrdn4UEIfz7L3YrnjSeExWZh2A
UfTUhdi/4Hd5ADGa8pb1+VkG9XtWGeJYGsNHU+Bs70daHYwOF4tzAkOTvLTUMME87LVR7Yw+uOt8
eG5kcbUH+6P049cIexkDPI84ngw7baPkr/T0l83TGIrk11DedulTuL5RA5INvfpj1c0UfTitbf+G
PJxig+jBlKjIEIyzsvNXnRvQzw72T4FvIbfr8+ikEO7coQ7sUZkMF8jCfRF4n52X45OsgFoHF5u+
TUsja/6bP/RYH5p6iegcJKlE9nLyzy8opWqDaPhuhlO38ztm56yIU41tPVQzjmGnxZznxRGzzQlU
purKy6DkcIyqPFwtJ1NdwiU73d3zkGWyuPRXAs/2Btox4v8yeqT3gC7NKLUMyi7SaUGATHODgiK3
s288RNy8bPLbeHNSb6WYYc74WHqvc0FotDy7BrSamYGHueEsz80AoDZ5IzZR0/2kQ0B4MtK/Zp6f
8Z6fY5l+mTrYMWq/WGQrczWy/zlwQSvjd3eAug2NAKdzZj9ig95jEwsZc/kfURgenXyGlkk1Df70
WHZo3BhOwt67u7ogJ834w77bR8a0B0epV8GJojnqY+1g0LPmbVGl26E1G3D0+ujbxake8b0n5Auh
SO5ZFHXz++oFYvutdtHkcac8sC/vN0iz06SRVfkdr07uXGyyXkrqGPogtkjDuB2LSJ9d9IDJn5Fv
ye9RRAzIJEcyDf3N3Dvueoz7zaIyiim4RS0recHJ2y1o2F+vVZSsJRAq3PPNn8u77PtvMQsFqIOT
QLUIPNXwS8+5J1Fi20vrsJQhvR/98LRsEyHO2jDWth7JPlyeq1CE3zLgfirilwI9ww7zY+5lx7CK
TqON1460NUjjkzV4xyx3rlOD0xf7O8knTCkmJyYCN1/Lob6380gEl38htCxee1kwUEmO3drwi1uR
NDC+sr/jX0YEHct9XEsDWLaHLYJ1pL2Xf5bmz6v95x7JJcn13Rv5+ZxPEAK/vgSR9IAyGe7TKZPS
wwt+IjsIEif07nHNRHJ2HoQ7nsvJfdS1/2TZ+WMXDPcxDj8iQtxpxtpL2lA6LR+vvbAsino7CYor
iZ/H5U9PXkW8Sm0CrpZgKHRDZ2g2HVM0m6I3geqy+EYrPb/0SX21BpLliGqK6Ed0kO6YNRXbeQyP
VHpPVVp9mmHwEFswhkZr/l9cEgGxTvvmsQyaw9IfTVTpLrNvEdV3s152vBPMGTnTgeSv0+hXF7dB
6KQa70L7wjtfXm0Hwa6t52RvtrDjncXbHJHmtnXdoWaq02Qbq23LxwA2+tCmitAe0fdb0Ez7UcdD
vK9MmVx0JP1nm0Ql2FxrfpMtFTKGMfOoNJ7uXWAZ8R8SCDDWVSLINo0eg/cE5wkPSzyU11Jz2Oip
PoqhIk1JTSZRTeHS7VRXAeSsauvD44RfeUpcB8cmWW0hKm39m1QgPTWXwiIDEBUPgUhtMpORwlvP
9NvmBDNj/RsGEzJy99fro1MUGv4D5n0mYgAzGxlhVhr08EI+7VLoOd9uFL2MBeFhLO/goMon95Sn
ffqvCUfYD0qG9TJO80wzAmVnNjKPdA/sSvbGg4b6YGqT/ADgqrNjL8vOaf5ntzg3IRlEaRfvjYlE
rYEme/mVuOs/+AszEM+DU55FfxA7PsLRPVQorcTd1Qab4imMiih+CE0yD6r8U44pRrmgjlY2OUtq
qL9D3z2nHc8wvhCg1GR6a3SvdpMxffU6P5CEd2Yo8ejDsidu8KuC+jOvxkcS+34XqZslxm/45akU
a2IKVPcK3xEfqO4oOnvmoYlO3jHlvwEOkmznFrDKGYFnY/cn4qJzOkYusej+YIhkMohcV1ov+PCP
Y+tdsQlBprU7TPcXCKHh/yudXKJ7kkYPY0XoaZuO+hK69cEfyaqDnnmKQ30x0WSzevgyB/3NURXs
vC69AR1cIkioxFnMAdOmaqYHBoPlGg7px1byWfQ+AMdkd2Tx+FuwgqfIMIc9QurnODtnckgwMeIA
2nTOmG7IM9r2Mxc9jsYvUciHHqxirZyUQd8Q3iDpn2IpmNiPWUlGojp5yQSVQNLARhrqk5Vz1loG
4d9SRyOz/WZBwCnaQr99yfuw5F3ILZBAGuva7wgT7Bs8tBzbKw8GfetWaQEcUqN4eM3wTGFm7Y2g
f3IFlUBkkVNJ5AHfqEOoh3LFbVImAwEqXkDTU53n79qISRKc4/Ao/by9VBXGHWeyF3s6mwxNw/oX
1d1XN9vB0yiLB1yuwcmbloYO9nfdNR0L50XFCJOR8opN0JryZuxoP1nM3rqEatTFS5G1PwpsDaL1
Cqn4gLSf43IFqXNn5ocJqPQmnov6aIzZ8Mc2Z3PvzXGwH0rT+jvEbRGukgii07Q1UkbQMmrIQWKr
JixuqVeY+7CsPqqKdDsEX6pe1g2sKlJXV4WTFStuI/J5onijMmHt/cx+s+h+38yJx9DAgpJ41n2w
+t8CUZczr4yvVYcBhB1Vr45yzH9+PBV/HEgCSBPy1clLm6p1S2V68E1NARR4z4nmuBwHlwiPxJqO
ihCiFb+Gk8voyP7JoienkAT76OxuMwujZCzHjWDUlUyKmc3kIA8bfFfDXAyXFI3mPniB3gWlF1zM
HONz7EwN5a84zW5O9zT0xIoGTG8fsiZ4apRFrIOE4rarHNOySCOiKUsrAqZqHtKMQnkeXJLyZjYG
8bJkDJ+nl3KiVo9b/ReZh9nJWIUv+MOZTbUhtodsrLxftgm+9aq9YXi81cAP5Dvl8BCKJClTM+oI
+/Q1amJSQnpqja53i21I3jdhRygIJD6P+z4tfTrK8CU1gdE7X8UPlaq+8s755wQBMa1DDWpvsg6j
8OvmxZHDpwbS8Nz4MFhzwelBQU9Xfs7UbK/GKn0cKyz3asRcjme22PVuTJ6W1zHLyLx2PWrN3iQM
6M65sjposlgcUYVvYyxcEOry7uT2vA4LWnvsRzU4f5I9MIZ3zt1oOx+hD32U2PUneIq7jbX+62Xk
t6XUH9nEdE5PZfY5DdOrbQ833ydGymuz+qMtZHVpHHjtKowZsZXMMbPmbIPKH1HSbnYfyH1UO2eV
VF3EWY5PoxngcqxSZFCsQBvCnnIycOfmZJY9gLfRXAZfCqZM4lvTVV2FKa9GAG5txPm+BmdbYeH8
1w/Nr6W6PekeNdFm+c3OU9o/ixxZ/XfmaKAXIdUYy0zAvbQSTOXiQb7EeffYtfZN51wiYkDVwOJY
rUOv/HIS2ly375+SpifGrfztY/MXeDPYouCQCyeMv0U7Pxm5fKhzUkOW/1GkJbUg5RxJQk/UPTDB
voNdgoPaE0uGAfnKsHblwgGRrka98RUWPeJixJfh5/28IemmOTtJKjYBPqtGToc+huYiYREvStRT
/B2quNqbuvUL0IrwOWWD1BGNKVk02Xzth4H1HQaz8dRBsJ38KUj8DQmVc79uNCcV/TTIHSkz7caE
BD8XBkaeiVU96wCy4lyWOdMB7Xo9FlPF4oQUf1HnGc7FicnF3c9jXD+Njcy/8ta0mLgBcDINNn0z
4+dNWK5Cy8APz8Sr/DANLz9Ju9K/xG3h1u1R9H2aX7LSnl2jbu4Om1GCuQGGbkMru41drRpO/pAY
Wbs3cbZFA9M0L/VOreObb0pNCigeJz1fsx5OwN7lvp8i85w5Qfqo4pg8lF7Mz336N+Jvk8P85Pa3
UEb/R+iWeU5gxyVcwGA2Hf4EGwhYeKZNe2rxH0GWP0MRpqDFSo0k+RHI854vRlD8SkQLXlFC6Jms
UYkjqkC2je2Gx7cgtod7vUrLKx72V6E67NqZyuHPSiPeqSSq5i0c/PheIb2VEPlrlYecL2RPef90
bQbXRPcYGmG+gn8mEVPVmvzKfCU5RkgBTkdWHOX9QFJIZMZk3iCKGAXArNeG9bdq0OesmK7aJ6zp
1kMYQIgJ872aDB2j67nmuYtU/mrKllFNIqaImekI9Yb7MiJOIfW693pKzWOisUNWs5pr3OFmeJC5
tI+kJ6iDIHEdSde2gJOsKNxgbgxOBEFrQlta8xKrCa9bn/i/w9jZCw49uT73nmH/87qG4znNKpxt
I01dTwh1Zqf6mbkr5oIa8+80YfgyIKAYa2FgeE5y5IjJCJEJhPCfYBypTQMrcQnsxM7WdslMKW9V
gOl+FdqAUeYvKYp4MJj4CTSrmpvJwQtwdlEAJc065s6x8/vHjKF7Val6VxbAIfU4TydFFOqKTzV8
nucIsJVz+YC53f8aax09DuFYHQu0r3UUdVzvzlDrkz3O8cnEVffjjjFKgVPqw2wW/tqfFXboNIie
J+mlDzhe55ONH+zslFNK2Fw/JevMTlCpwSo/sO0Su23Zf/saTnPTsuHywLqxAYOCT56yNAyAsSmL
lmi07gOfInqgQxe57n1X7sJ6zB4SnqIHDIMRLVZQuTu/gLlU2NJRzMNiehCORziRT+F+clzM5E9z
PpGAn9RDQyqv4/6ouTOO1dSEz3mu1I4Pg+0yWe+JYzBMQDKs+UlPQjCPZH+R2RIJXow53GmWy29l
sJyceS/knR7rZDsJZTKEMpAAQnse4BJA0nYJ7NtV+AX3Q4og+ZrSS5KOaRK5GbhZ/xOohna+MH1q
HD356KSqNIq3OkqMYEWppYPNJG31GAwqjY5DAY0EWQbf1JJphCUeVPbYl2mur0OTRoKUSk8n+EZZ
Drh4vcU6NYKFQBIL6t9OEZomqoPEhjUbFotBOB1p6GWAKsbCLeXVkum/drAd5zhImYari5hdhLKM
8MO1MYfeNmrCWV9ntI3nCGx3bZuTCVIRp9VuSH1d702OzE0ddwjOEUdTrWr1LITy3orAKJ/LwMju
oYMsA0hR7kut3C+zyZ1VLaVkBxs/WxD1vI0VmlQpmO2y8p26hYfS+xiJ2rsXM1l2ao7IilGN/12B
P7MSY+hqQSTH7PT7nouRMAUrkBvpNO1WBHSoUc1m7kdfdMVFmQk5Ix0b59Ze409rmIdlcUEo8azg
rO9BxzjQ9IxuUwWifv+Po/PYclTZgugXsRaQ2KmEvFSl8mbC6qruizcJZGK+/m3e6Lq+3SUJZR4T
scMWXvVa0vhgtq+xnmnSo1usAdfJCE1UinBjOjnXO1vhtsDB54FI0cNZIWOHBWaqX4g1wb/GdOon
YLbQPIR2biLEzVdKVWxYd4ld6wfmVmeN3HjSkgeRxuY7ppT5wJu58j8o8LsKgcw2hu6+wVfKOCH3
ew6l8F8Xh4BMmadulNEVt6HD7/nY0L3eG8/T8y4PQYNpCOp7kbje3W4J1qYGKZ9CC2o6Dmb90qDw
Yx/s43VNG2QcezwrZbbzkVEeYGZZ3wlnzy2pcSd6bkPueA696NtBQxQJ1vjn0YGa3pvM8FPmsxTR
bXA3fJ3f7D4wsMJb1cVyM++pKzTUJKyRBzEi0mDeBPGCoqA7FZnhvKQTgZ1mb5Z7h/3Se1sWGar3
TFWHJmOy4xhGdzWw1BWbsMY1N+KN/+f5RvifUg1kE9xT4bVxGwj8GKAj7ROBRHwl5y5stbsF/4Y5
4JQSYDqD5+yLMhqcUvz1lWk842UA5557KspMRqUekw7/GCQtTmnXrSTPI5Y4Z6G1cRXFxh7FtR0B
0UPALKU4phPiTWnCSXEkFk2bgcLext0bpYsFr8Bs9WH0k/I341Lak6TKFAfO1dbzG3BlPsYHAyMp
oNG6M8Kot9lsYV8RkQxQkcVpwQ7FdhhsrCsYb2oUWJfR7fDypf0n8SjN3SQcVB0Dr53vczq3x0Kj
zDgGOUQ9oPSsES0NN2EZY2yc3tj0BzBq467Jkuwxzjr7HwgOjKR55jwH5pI8gQaQWDLb8uCOvsHk
WE3DUc8d8LqY7hlVx6ANshO8ZfgRYiiqvaQpdlA3Kv+MDrG+Ln7P1Lf1oKLnki2cnIfz4Ga0boJl
XOY6P3MxDieoXJTjLstGr8OK7TgD++EWoGqRL+XBGKGeeiwx7+WM723Lxb76FafwRTbhd44md9Wc
mC85MxVQGPXCjkFPbpT1hvcgc4z8fMiAXtRiRyKPfXSy+p+jwvKsDcu8osc1P/PZBwVJC0rdV+d0
BZsMM/ee5HkZ2W4VRlmy7vvHxHubY0+9OuPyJiqzuHXGOLDl8std7+YBkyLgo1HaBf1rmAfse4JG
pRGUwPGxngysO9ZlrVUYi46fQ8iS1h6RMFh0I3kHqI4cgdlYATjYsybzuc7ehRnsOsj3Yd1CA49B
/Dm/sunouAKUe1UcUEmvG+48fXeMnIGkQOSe86xxcSWNufcWhX3fV7SzdcT8EWtP4siI52qPVJLV
Xyj4o5gZO736tFnu86jCZ+yLP3kyfSvSHmZ3tDbuYm4MqoQMD2QAQgkwr7tdBPgt5ZmRTrt7mmRX
l80T8mjumBf8I2DTrC3ft63t+8ewkGff6J+GLubtgkEyG3SD3b7o5U8bJncys/Hi9XjJgm05NL+Z
wG3Vpt+xExC6oJcoxZ/BUUXzFBNj4AFDwaMZ9fSmVQNHupzsl7lnNR5PFha15IVN23EpwpqbkSwK
OZ0aciOUlSJ4X3YmwRUJD2XpXvD57nWSXcxpviwlVwCgdXyI9y64TRnRCfqnhm+9TOndsiQqnO5q
qg9VfdCiXMosjPKMHSipu4tAVJhXjOKB9CHZZRAs1bxKicdXY5ppNBpp7+e8x8kCtXWzdG536tzA
eaQpKAEhJyrYzo1or9NCMEjBtk1TRKKJVUkaPC61ZDCTVE65T2zD2veWuUTMooC19b7113Wd5p5b
VLVms5alGEc3OoGDMdRDfin7klwH+K3YgOFZgL/CJ91lcr6DrsuPgRv02Hvy+Ln1TElXliFtKlow
FkLNSEX5Zm/avu0/K5fEhoFq92RXw3wrx2b44zmMi0tRLE+LZzRQp12HEACT0cpsmPIhcav2qkks
eppAV6FqG5jUDDUCbeE1xRvSd0Ba3rK8pU6j0F1N8jHRXn7AWBfvDcOQxwEIxqasIRJ2KwGidYWN
HLbO/2VVOeyZu87boCebKR9gusdi5AoTOE8XlA8OpFjlb9ipfZu+5pAF2F3sjX5B6aHj3jwXhH3s
AL0JssnrNTtANKegVQOGyM46gIc1GNrhRkodWHop2PeLFwAX8vzKPXdJnZhYycGV564fHtOyrPa1
YOitxrB9dkdv4tuRJ+43ZAPyQuyqdL6Zs1sROLKEhSyIu8Vx/rWjq4+ASoIt82/MHpWH3iasR+7t
oYlGGJRQT3yPocqEJRCtKjJMP933ecJismETd3DBr24oqyCVOPWwMXz1pW3mTgaOt12QNTi/wZlQ
4vNkwek0rC2733SvqhyQZIWvM6+ZgZaGGmFO4Glr4q44BaKDkVF6CYVNlk0LovUJM8OQLMtOmH5/
wijt3whn8j5zVZV/ap7/fTWwBc0QdL+PAcMtXvHyGUP8xgPdjECts7nd6cX4abqy4OTofy1oA1GO
Txv2u40aquzvVR1Yu7ZDEBs2lty1BjtloawfpoT9FpVwv1uEX52C0kOg0rUe8deyeACGmx+dySRW
xMxM7M5V/YHlSjwN7chslFP2NJQCTLTB9qoK0/hici3+Ubkpt+WMZAFlMpD0IHdbtMBAghM0N5ve
7c1L7FDqGVmJfGpu26dGl/Z7N3Bd2DFyO5GZf822rZ9duGtEw5Q+kR463TaeYzJqN/UrW4T+ZLIo
Jj6A5lO7RbO3TcegbwCs5CctAsjQVXs1jzoysdldBT7GKFGYDDU3yQWvP3K8AWulZYFqkakz3nia
S7YzBZEWWJDGcy/S6hdiXnUftZBbe0o8Chc3PhSpmp6XrACEMiZpNDU1UkqBfqoK2no7OVRmIu3q
Xdz4mGbNznxppjbHnq+kvuCwRGhWYw2HmacPqicsaFCO2OmEna2trJn/wH59mb3lbheF8Tfsy/4w
ZnK49uTC7NlRmg+kuaHfpju4ADhAoeOyPQhVqB7o55xXGwHwLk07FI0lH0Zn6eTbqOr6fRoS/QDI
0XpuWm4FXwjstDb2iYdh1k6E39Z4rmMZRI5IUe2FIPLwmOD6cDvKm9aYT4JZbmTJZTrPZdaAckWe
o5PhswgH6UL0ZfOSBQgO+SRjZ2cVhcZSZ+hmU8yieLCHobqVcV+vp2Rz6NpsVaFY3TYkRXFbBSN1
Hram5lnwsd7GOVX/OtPlWUcGXr0TJJYAsRsAxCC72OIksUFsLl0Ht8q039hwi32ixB9BEXceAPte
sPnjDDKAExg15EMQaOWuNlrMSC5OnCwLKB2qYyNj2hT0vpSVuCR2se72TJQwFL8mw7T3EvtSBPOf
2eNliYBCtnZ+80C9O7xRcaO2DqAaSIK7hd02wV4HGVdwf9zD+vdhkPFl9I6Z9910PkmX7ReDF0a8
yE1mab6h94gqYjb75jY1etcCHkDG7xcZWByJq0wz8ZtvxkK2MDcjZhuGMOIyMR8CE7CZufq8gDl9
Se56qh/Xv4oZTXCGTjq3hToAKkWZKqqzmWRvWpa3MkFwZdvmV0JMkIqda8YN00AGWjpmpC7KXsPc
lT2pwnBuCWvuri1Htgr1CySPvQhrlM7JcUnLl5n/oSjU2XKoXps+HDc9hnOZZagDXAYERndHz7ZM
sKlGF1FQfIFRsmXAsqWcfsgM+8u0OfPR+np5hxUFbyyVLgcnQWTyt5DkhwOUYSGxy61yH4O4jAyz
eWGtwsoamoNyoBHdpFBbO7vJITiARmTqF77EQiFvLk52BiO/R0cDNrzvidNrcPOtj1CGsdWqsh8D
QmUUohZP4uU30zD7Q2c7QTtmYoB4QxXYxJbIcqFsLaATh/59XO4ejCb2mx9GxeVQPeTWuLOc+N3W
bGKW4mg45lGaydnIwqOc8FEMwHwYSL8Q0qNP/NX11WfJZ1zx08YaqX2RAcJbn7uE2i93TVhHIa4g
/+LM854yAMHq7xD/tPZHs0wReFz0VKs+Ov/Pi+9Ilq5oCgn2MIFHoknxbXvDU1S6QH27UV4Wk7na
Cl4FdIitCRYYVIxN6PAikhzrhN4tGDTXxzAz/Zcpn/aFeC7hdmY84YHVn4I5/xNUJixtataRA/Fj
bv4YSbeZrM+CCaXJh0vKzNUjaABcIeLZhGEPZ49rJJeBde+sKyiwnNyo00R21zwbUy2u/Ek+/3Uw
lk0oUTOPGv+uTZQCutARUbYf7kBJ7zxwD16a3wL85ExLICG7scnkUK22xHYfKkQSedO/Bap84Yrb
NUrvJA6dJWkeQi3RWEgejtV5HxQPOKoo1ostm/8h/4oNK5rlbILwpJUY4Y0N93HM3tNRkcwg/mJU
PEH1+Aja3OacMXn6/chEQ9QgAecLOwbi6JfqadW/pSMCVXLom7LZ58Z0sBKBRoD0mUmsyCRjO6bB
VzHK70Yar8Kah92ovPf1iWTwiMOTXzoL61EAw4Wxfgi9/GyqwD1JxFBdOb8o/6VPP0woEpsU37Il
hw9rjbWc4LolKMcetVwRLH31Rs41IQEZWZbJyhzEhBhGi4fMbvRhy88tZy1WmclEmoqDw99PfI2x
xc+XbMTDSrIKBVoYP0E1NS5Ob5PQI8LHHopQ4OQ8UnkeTdJ564vkYdaod7gF9nVeIbqtHtr1+ZRG
fKUPs6La4YydxIRpDBNSl7unUJEG3Uvkqy79yvog2Iv3WC7TJxGAR2cV9JQCEIMxyFUqVK5AD5Q/
2DbXpyHPx4OroSKB+iwXdZOuj5ZmYjPaoniPmiZFf9lVrI0q1XyrLrSfKJ/nY2p7NfbCrL+aia6o
3mjNrJCuIvGghofxy0CdRHI7oe3AS+Fs4IBBbC7GlhvWsd5TomcI+VTGvCvtBGgecHOCAZHvN556
A8NzheZ9tpcElmh3UDMwEi0IV8bgnwYDE7dyIukPFzUDYcaOdDk88PqxysoP6Glg5rO+3lc552CV
GtTP8imc8dxXQCAigVlm67E3PrSJe+v6tW5P0Sbwjr8mCr8AEV3ULcM2a5rf1JrIj2AAyLOnx3DP
e4MxWauDP6ANtCvviUB0+joI2UTIILJPk/yM9eeFGIMNgX8vTUIWFWkAqDH+WQb6+UwWN+4VDIv2
tfOAbgMKsVlQeKgr6ZQJP2D2HAxI8BaPjQENqnJzY+vhLCdaZ/piI//j+cQmxiAwSL5rhm2w3o4N
qsUNETX/FN9+4TKmC43VLmWhwA53xiQ5KPR+SkbkRNpjfpK+QyAwtlOV80B3XzEzfxBA52ZGnKmA
6HWcB6rwLwQeHAonvSZm/Mhk55lGk9FZYDeRKpJbMnn7QPYfS847pucBKczY7CQnRmPW+Q5L8y8M
kSv7imjhI+yIOmG+cy6nntmnfbEopaEPfYqCsqMyL2NICB/pYczCsBKRA4HSts5u3qg/wsUkTWkQ
PEIEBuYVqnWD0WKu2B6sqBd3gj/AqTZZBBFMfZ9s+yB8sYEhdzk5mmHYJ7uGUwOOR8iN3k6kOFkM
pufkZX0RIPlXRdP4OwvzQmvOo1hCNKC0nU50i+AAmuBga/UU6+la8ePXHYFJqKWjJBhfssF4Bi2T
RU48w20YqWONxN5UDmA8A19n2KDPr13mK5x5CVBnmmQc9zUTtDAmdaJDkEFCEbj5HBvttl8cHPH6
VflMUWsOH62BaIXeo1uwZwI6yDe70UDmErqOtnttW7CtS2K8BhJBmYtSQicjcSyF/s08Nv2mFe7I
0SM6xYNYG1fyxmQUtOiMoFbG2cExrCciAt/SlXvFdXdIW8TBlSW3UCwHNlHqJpCxeyYNkezG/QTq
SxjGp6NmpOeDfyi5QlN6m04zx7AFmmqZYOLoi7vJLKbihMtJ9yZ988AEleDR5o3V0dFR9W8QqItP
H66tcC31OALo38XW7f0C3aNz4amtyPqr7xVqju24jPIWdKO90xKXe29bHZNBMe+CVWsYhMmnNuaH
uQ5YSy3/WpuGcFqW6kGiGnSoDwtckaQe3gvMrUHZYe7i+mi9/A/JCv23Qu19SZr5qyNc9c6E3cc1
aT3Y3nDPq847O2QtfVXZGL/atQOmKUyQbibodgCF84piCiTHTqEBxKhzVTCgdUzv8Qy2W7GZCxyM
LwbSIJbLlsoQqIbB85wQybVg5Nn5gbI2kvAx6Ml05CkU8O7mVp7cs3FpALjzfxDKei6dHJSTQ/ik
kHwxl0tpAaKWKNU2YYqrqXJYh9aYbYJgJd5RvjE8lja6QBCJ6+3BNg9BDOAdbQ/beBlBIwcVcA3T
ftCsyXYxnwiZnVsENTsawnRDEiqrDa8We6cI/0Ny6W8TR9SsBOYr84m3ZDHJM1pqXpGLJwRyxGeD
e6AbxHsHAiFLeoXCvPobZ+MPB1J6d1P72ZPhO1Gwz8yhj55ni/0SAsfWqXhJYws0gBXJUDyVkFlY
aRwdGYIrRb07IyocktjYlIQaHUDAG7faVhM+LDTXFqYAnk4tszvTDRV1U41OgmWDDRKfGBZGxGFy
WHjbRYiGPkettXXd4Bv9/Gvg9k/V7H2sw9+EhMYKSjzWbBieeVXcKobnMlvOGT+bK8ZXnWlzAwmE
MBYzW/kT1n12VvRXOHzURZgwbENKNYxceDlzUVHkB7BDTOFrOAkaL02AEL5usrOIBbV4+sZMwcMX
S4bzYAY+DKX62Z5dYBQGfIrBVCw4AC/xwVYvcMdrmFYTq+mGb2uXHuPJObV9RtsQzDtzcOodM++n
zJJP6JGDU6hHYC8SbAkQFD6j7Ddb4u86dL9lgFpcytvY1ndn0tfEQ+Hn6PKYLNaLH9jqj8icV0h6
u1VH6gbtcGJSSFcQPOhqfh470mwt4u3EbPx0ca+fQhEk0WgUD23RPfmlD3LfoGsifSU3nvLSHDcZ
O9iwKOk/SbM8LGD/HWN8KFyzPfY2a67s/79oJrHTTfLuxNFNS5AdPZ0hTVYItMTSN1Elg/w4qRXG
XbInbZNpR5QDwyPVsyCdsD+RFazUu59mPYBEH+x6/W6N4QdCrN3cxG+NRDLIuf7uieqODODcp8lJ
5dMN3fplXsIHNgV/RMOXQ2lnv1TzB8KWH5Pxxp7t/ANDvQhrt8uuKoeGgygvKKxdAeJ2cdxzSlfb
o63NaooYJuKsdbdOKKCu0ZVmZLu462jDEtZr11NvScJRwyWqCzdc864P2PDraPZy8s/IObLdBP2Y
yS4mWfxXTIz/+YJaXsRbnrizXyLCh0J3N3KPVtiAFjixzmIKn4IcMNmten3BJt75JOXpbE5st5eg
2IcpvXSobszobmGRngJ7ob1HAJyoGfqYQxpUov8ylYG0kL04TnFBWPKdYl2Kmq7+lBP8J7qAqmpg
odiSbZ4AV8sVAQbjP7Mh/2oTlt68nUy0+60LVt6rfPOYzAMBCcvgHgdnjYn3LKg3BEghviprBgqa
2X0ZsmtqGmNv47/Ys45EWEQJ+9AYtQngJIZM58XrXEqYM+oHdsHZaEowsbVNqyx522tkQyfv/21q
7gcs4FhffdoFANwE5ByKjHBUT8jAqge27AmWqa7q9r6X9Edd+DleKBh82zHOzJ/ObbCOqdTw7tzu
9WddFz7iC1RxilByxDQroKlpiEHOHbffTkXo7DFHAlIlxmXic+FaaBcH5nwcqy2abFSTomC+5cLl
9ixfldsUlcuuCM30Ie0ni8nfYD/LrDMOqcpginuTf3I1APlqpj5MdeCfx3hAMdSY5dWE/3PkuBG7
2AvROumlOaDtqHYIWd3rUhswShxBsTSumwgDUD9pr/5+qVMA7E7X9RG/fUt8b4CD0bWzC1E5Y0SG
B+OJfnIxfaTNZztIzj6Q29TSyji7+UzY8kCaxhrVfHC7BNyzHwAa8lTlsbNc9MHwWPcCMEdxyGZ6
n9bpcm8GvnnKSFCEhq7xNAjOJEY3Hc+TNexCWGq7SrIZ0xYzdLYQ6c4WmmBOwUEtRtAiVl562Msc
Ceqlyx9Hqf/aYAt4unLv6CVG7EQ9hMsXbyUoSKgHG4PJ3U7Npb60jh1cK2NEeFEG9eO01Osx7jDU
SJegBXIOanVDm5J/Tl4fHDhrhsOch8tOIdmEnc+mz8q5S/0uLg+JGf5zuY9Wx27N19KHzYEefIYf
kv5x2E1s2k5czVgAQGOXxbepYQkxxbtiXXcNIQ2we6qYmBkcdxAkb1XQ/w50RGgCwv9E0sJf9bqj
F3pfw5ifh7E4Z4Jkc4aie8EcLaw6qJxpf0c1sXNHVLrwK4h7tLDUxHb2WXWDs6njfheAaCwM++4o
+XexOzzOOBo242pObOPVJANxj8cYzwhgP9N0LwXYHOS7GVnt6kugFV4NXVGXLc7Z1D41nVJvs1IT
CmTSaoz02vhrxk3Lqov3AslqVM64+ldDRgO3F/X9Gb541LnOxyTz7WgtL5ndQBxIDzaBFlKxrXW7
V+jO/5SLNiqVtKDDWpVUydWbw2tBVqjVGrcxX8eI1VVY8alvm5+0HyXayeo8Z/l9ypmKdt4zrKbH
UVlf/TI9K+1h76cpLQhWGjJv3Li98Wc1pvhz9mIzDUpF81gszqPfumhliq8BZ95gBAenlw82MzsJ
doasqPQ6Q1zibsQumLVbmcon1xMPrbbwrtvFZ1+wOAIABcPwyizw1YQL7I+2v7HL9LC443ksYAiY
S8Ny0ehOSSee7dre+0txW//ZzegnbdD3xZgwSZpvSUBwCurqn1L1+8QfH0PTvHltx2PQfsmVcTJU
03tQ6WsT9uEaf2QCWa/DA9sQZmIDHkm1nNG5nRGVsGzW3zhF9nVZnZDYPEjPPAjkxvtQVKyfq0dk
3Y824y0PURFaMfg5TZI/OZl37+Vyt/5vfBkfCO/sLn2uQhpd40o5irdYMof7P8sjk8iIOmT8Tum9
Li65H3zx2D2RQ8jOCT1dLIeXZC78b4Yv7KLSoryN6LQCBdYtlt6X1Vgnu57BQ1lUKxscUsGrhy2H
Hw7C9lJ5Dz3rORJHEjhvOfeeVTf/f2sVgkHHLoGNwIwaCaJMM2qcapzZjPkLkIIBbpug7Ka0Hti7
MjK3SlaxiRM+2UzQCGolZ9zPyQyHAesaNRZSTLVeNSF3MShRElJ7EFyqC7oDBkDD+A3J5AVUJqne
XsxxvApZWlPsLeoPKPHRmBENFpbVp278rR3oQwlRZKVnBXhv3fZnRC8H8xlibjJs10lz0Qf2Vdsm
VH+yctfBQpeYxdZ15ukwTKApMMFmTDa1M+9qqJQddQ3mTSI1GOUCIYf6embF8BVOBpwqnMhtseOC
2ecC+HWMnCYWZ4vMdvbq58EgfGR2xEYx5ClZfV1kYu06nX4QJ72dwRxwJ3AlKLo+a00Vf1PtEmDa
ZjdrucW/iac55iAeLDBkZcVophGvlQWetprr42qHqCYP6X665p7IDE7DSDJQpSkfqKJoBIy12jTr
L7vK7y6rYgyYbK9chIVdwZos9qtbk+INWoazhm9DVb0AzS0haggHk1HcXjtsM8uU/bpNdVlnJMts
3zCLPP1/kQwudyd6/9EMyeNOsKWEussOiK73S8zdKZlqdvYSmTFa7yGj82c05LYgDgDGbGMLc4Jj
xy9hOe/cdnnsKg2Hs5ygIa4i5eWhEUmEqvB7QfsiSrzqFYYBTaFQVu+1Ls/rz5XGKfifd4bXN66Q
KCiLtxixfjJB7nICqjhQ/vz73KU2MJ17Ua2Bv0z6g/AQVMNDoeuHxA7oeQFHGPnJbNZudd5xo+2k
g52VgdX/uTRWEQ2mT6VOdi4Cn9i8FtYAfcdICgI7uijHCiFFSE4uu988zSJ7iRFGBsek8I8urVKC
FJx811WP7j0F2jzLInhqXWuPoQi1qy2wRTjDU2sTXZ9bl54A0WVIT2Vss3MjyxDw8viIpgVWRBls
nYouMQ3njzyfGPO6wcVHAbaZW+e9xvezmStsk2LeWti31ycUv8FW8fOPIAvNBqcNT3Y8LrsyeW+4
6LTt7my+tjS6CIKr99LBTlqghrG6EmJ8cPCswDkGQwoG0OkQJWB8SSm/zFacgELdU0CwYx98adRA
9LevBEStkfccyYTIT94HCONHr2r/QsHDWMzjvn5VKtvDuU5CdozPhhQmXTXLo5mt51iw7KvOqP7i
ajP4tfjA8gwdbMtg3ptIloTbWVA9CCeSA2M/8ksYzVTh387s2bJn/2oSJZnieVv8+KfKBPXLbj/e
WC0I29ZlNhuIJ+X0z1YnLh2eQ8YmaNu7gg3+cg271tlnPBTd0LwyMts7IZXS0mDucJALAUTbjkP2
ETi4sXztnlFMgeFGSUGj0dJFjG+xQ69Kvehw9ABjGboTm7i9OdYfiCAAeOWEII9x/mfyMx6ngZwz
FpIc7ij1ZZm9wEg4VkS7AhcL3uJUXi3CRAq/8qDED398pTEzQ3XfCSvhVU71vz6cXfJ3xjSqRYE7
HGP6fgzHJ1kzYaE8Wq9YvsXyD/S9q13Nb4Xp3QOXsS3z4BLmOe+5azVv4RBfx6X6Uq45bVYP8JSk
pIQ4jyEDqiGwnvveI1M+9E7tUK9UponcduRkhr4Dsnluuv5vw2DU4PbcEFb90qzBk0bwUOX+oVm4
SdvSfnLl8Bi26efEDPboIZu/M6Fw0fhC1wwFFnKfsefEiVdJFg7V/GCMC1qN2BdMk1GC1c2fxM8P
pWTRCP0WMTj+SSbCTW2dQglMPajDtwHR9sbz12yk3myf7CCLHxIDjyRd/3TTLQ3UULmRjYBoRPbC
E1dTVvpxRBGxZWF9bJwEJQqSDs0IAxhGNjlHfy0Dx65OUFv67NhIY7oyG7cP5Zimz+x+Fsr9wC0e
QVW5TJMBL9W+mD9pbEnsSIdkfLFHmzGsrqCdtG0OvQMOLztXYyRJ0O1vZrd8SQ/F6jQVAsoAdxiR
VCceCiBG7SdFvs32wzb208gM1mDDFoTFIfXnLyVbZLDj+Mp+483w0wT0CzRUTbvXjj7tYmKgA/Ie
ShJTN8ZQ/9iOH2lTMIToH3WYsUnFYyFoqxnjPGStvLU9SQmeeggZrmwoA4+20k8ocJutwsLgd2Md
dUgqKEn+Fj2eVSo8lFDPQ1WdDVD/2ItS72VwDN7qyp7F84Km4IJ0a15pU85bm0AI75i/HBWv9Z/T
uKy1VB6yakdNid7fRXRFn5lDj67cA271+jsgEuHDq6hYGM3j3vpoKo2Rpk8ZZJZEnWK88f7KJHmu
YQ2AnPzxIIFVHpvebLojMFqJUtONfNB37L3PhI4+dxACkpi0QasJHr3essgEULT1wFwfmU1adzWT
RJQ1q7oNDa4cdcA3a0a2wW+GNv+kFuNIRCcjPHK2Zd7vrQ7av0BVg1aDLVfYMJ/oj8Ey3iQFuEGX
RRuo6VlZ7pJLzhVUa2gVYjg5lCq93f1iyyDUpj0mRnEdafdp8K/BShBp0ERVA/VNoqDKjIiwrqMs
erYt1Ep4hKajG1vxc4yZid6CbB+vuTT24h/mNt8HGkFeGYo8sskeTFv3PFR9+uss5Mnbs3yxSZzO
unUcwjx5oHmJGnasCOqD5pcz5J2NB+IiSyyXuUPqM9el3gMNji0qpfac9TPQpRpAYleeGjcMMTLU
LZrZzijeV/AEezAUk5rnwswzOCmY1+ASo5p2gHJT6GWa7Bnqf3iKOzHPX47bXDnejiH53zC5Tv6S
33WZ7XOlHnFORX5q6zPYbAndFX5QVrq7nLz5CCqKsWEkkXLdsy+hq7dpOagijtbEuted5nufMHPK
SwTarFfYwfROgqtbo8O4ZdNtdJriNa1zdlee/l0Q+RyZR60T4+bRjIeTPXR/kz57CSRVCbKYfYnI
v+BPDp3upP3qiYXuaa5QE4y66L8DcvSoHaHSjax2tR3haHjsnTUaLmMqF1wbJ/9URnNzx4z309vH
pfh0q/5lXvk/MUc9yIOoGKdHJzGO4BwuYOkOfq8v/VQcGfa+DglKPWhOJWy1lZA99qtoNKNgbjin
1zFdk7/RneP1CrZLBZ5jIP3Ooiiv2jV3gF2aVsCChuvSNLvOY0BXdG+kqkRW7v9nCRfp93I1erxW
WcE2LS9qtBgEWeBmJGaEtIwqJRij57YXJg+BE2lk541Y+Tu1g98VKycKWfeftIZxTZ8lcAmZ0wbj
3kjDGqwOx9YnpEreM35C20Pf66PVnSaGqnU3bnxAxIsNljYDrBqGMOJjNf5K2T6ik/KiBQNy148H
oh4oidbRVpsnOy+ghh1H3hVjPIBX/lh1MtPcP7TOUG2lN+wmB01QikN8Iyb72BG3URjF0VwYZcpV
wrActY2D0V0ZJonEN1EDnGtZ5/aZwY5DOFfJQ7kys6PAhAYW4pNgs7+dYX5XrPPEmFzYpB2sFQdf
4pY64OAgu6EFcAFEmQCW9YTwOsSqVJ6oYPpH6NhkovlTsMsJIsRhuRFKk1OUBf8h7aFGn1OctXK5
asEIthOSvXZp3Sd6pnzpR2yyIEUK1zilfre+8eJTDlBYLF5eqnajA8kIaHzuQi2wF4ql+HO2xwfh
4jFafyaPl7q0+PJTA36SfecpVhtEWsCMqhDjZtWDQ2B6bsTd60Io58FOYlg4Sc+equJtS6b/JJ7G
rnMPnSKhDoseJOojuuJdaoY/eIg+OLjR0WluyxZBVBsA+Ej0m/CtR/9/LJ3HViPJEoafqM4pb7by
HgkBAjZ1aOgu7309/f2Cuaue6QapTGZkmN/U42vJ5Moax/ci4ejKvYcL8Qyt+HtaU0MOJjmsXkGZ
auJqfg5HpGymoQXWM1fdt4oI9keWGd4h7fVgo03el5M33wXIPwoiQlrfJfvZLI54+PAw4g1sWniw
zpPGnSX6fJ2QzosVlZ5s/y13EzMNzZsZLnl+TqtwXzgJR9EcXCO1HtGo747yKifQWvn8aw7O6tXP
ZTZvPTajpzrQhJpnhAOZcSmbRJVhmeHjWhfsZ1+skRTVRHK1faBY/46g2Ik2EL4U2bgLOutYY8ek
Z9HaMpW3wIi3siEGD0AOUQ80wtnO53dUftlFnb71Rg+8i3aZZG2x6lJQcC55RtYUj1Gqi6pwOTNw
/lSieccgDmStu6pbdFTvFRKwUQZo8+xC/B8KDB1y4xNBtaPem9e823dsnWwPnhMgChaxdbSEoL+s
tPs4cKnRXhaxqQHOVqdLwQjD/BeX9yaOjgkd0Jg6NEGSxfVLVhSILr7bN5DPsHSSD8C2sBj5cq4h
hwTXXyJ/J8B2l4wMfiUjc+cCbn+ZgyJLaLtEbBq7JcIxg7UALJBKE+aSG5dZ5wxpoeG1G03J9mYz
rcvqIwE4PgAwcLS3wX405jffp5XlZhpoDXOtbFu61Sg+gISh92KfcCFYmzHmwWAh+A0LSW0nRk2G
7rRjRMveUsFA9MtIzdC3u3PBtn9pEJqAy1LSibRwEMQexQ6W3A4XCiOvo3Jr+5+geCTI8PFHgY4P
vziPGiBIeHE2irrO85T/cOkpQC1m16jYuILBWVrauJi52YnC2KUjWuWbzmn+Ihuvw3/M9xoEKFng
HVaARhCcQ6n6nH2ex1sD4eSowj/TuoYerfvo24Q5BoOMYF10+5w4Jp+oKJC0avsr8Hce9NdR30eB
Q8UUAoKisNXuPIURxnmIE1afnB2SRH47YNVmRGj+gSeKiibs9vchH1d1V+JM+ndmXOJmzmJCas0e
PjxmvONEQPrvhbFo1MzcykvpOLJYkkBun2eyksr+wqbT5UFkewlC/EJF7q+gBiavPohfc33+y9/q
lX4xmAZ0ZrKbwazpwtvCPt09Dc2PqE7ZCNlYnPc2NdqE1rBrYCQprdjpIE9GFpNXPjQAZAh4yvew
G1i9GRLa4A8WvaMvxgSdhYnZGlMMngKeYVu3mGA63IfxO8xRxM3tFWtQ6Z/rjNaJLED8dNRNXEAQ
aTcVFAy8Rlbcrq+boB4zWsivhvVqgUuz6y8XpTWN9KNX3uOAIaG+q+bXAW1KUHT7ECWRtkBcRj85
yBebKekVpnj/v9B+3MThH1b9RIBG/0LxPFFpoSFAxWQjH4FmnWG/MQaW3zA7gxkF6E6MUFCoPHDN
sxO/mK6/g3GFeMXeUqLjjKc6CYGcR1VobDXgv3ypwFah+OCRgb1SEN75srp1aT0husYolt9tG7Ck
5N96CLNAK1Zm/RUzK2JNc33y1mlrwdbN9hqBgtn7qYZ9gvPYTnHGQ15hsthQUggup0MAR5/+eDai
wgEkeO+HPdXm02dDIzyJHzzaZG52lRavtG6SKwxGdZ9ozyFrw3HLNUORtWzVtvcOZvqImwurk6tA
3ezMBch2k8U7POPydOQvGLcvS7bXSDhw1ZA23kuBRCy/EaGa1A8Psl2qUXcddvaChcWD08l3c6QA
Ckw45itmLfCgy2kx2y9gcPoZI2IHYTZQ2bO5YZenhEtiQ2V+y5f3Aj4STQ2+d8x/GhR6QAkgsKse
U1Qta715SnkgjIsfvA0wNGsD4hmLPPpqQaMUDhJf2pOX3bn2EEoOBqbr2fb3TpQ3F3RktsypqwXP
hVKd5l5rPxVx8oWvHmOlgAoTH483cGr7CQydRGMYfQfqT87j+WMy7B2PMjHUUy71ZUZj2keT3Aj8
dwYmddRdSjC8oTKvrMza8y54WlOkHQLgjj7xOurSFS1g6PAdhfMbNz/xaAf3HV+axUhxyhhrA7R6
Nfm3Gg/Wvg93ASeJSlNxQNd2GskB2XJ5+Y3k3gL/4LWnc4Lw3qAPmwhrtjyrLjl3xoe8hb7NDq6O
zTOJW9SE17DAZy5XmNVwc2p5lODe1gAowEO3lYrKrrFVLH1vjvlTMBkSGJWufWP0D4QuomENWSpI
1p1VrFgkyFasdWuP7SNOHNkXb/5X2qzbD1HrgDBG45Bd1BPwwxddtV5s/oZLdUpx1MveuYmI6+Fn
vBo5U1Csjt2gcmQfR+qjEPjuQE1UYLjptJsEneJoTNaR9wgizKc7jIhmuhsgCbZ0ommW+WhdIrQa
IK8oqazshwIxIRZqpRfX3kU0FDCVHCswcZdmu+HESTxQijYQQJ3pbbspmVyVHB9jf2cccIqadKE0
DyyJJE5ke9u11g5phBFeehQ0ahCqueGJddGRf5UFg7/8An0jdujKtN9SEvhW4MWQOtO4+FaY89Q0
oB2t27I2gO+42X2CKEIgC0Nti2rfyvcdUt9qhSXXylC87zkw8a+iYZOTHURpttOq8iY/UHTVgohr
q8k2AcbtPyUw2VxIrpSPeybJu65GqFMrziaVASfnCH1ZzgmuVKN4cNHr6AVwjY/U0DFZSOz5H7pM
xyjNkSG0lQ2xOou0V91vH1ahHpErfyn05DEZ0zOPSvO15Vj7H7I1uolkmq02MuUK8uqp0+wXtJeW
bfnUVWwpprWSx/BkMxXsCL+NDAtTLHJXNSbLb+/oo1842mcHCorCGBJR1Erf03BEdTZbprN4UP/F
ygqLPGatygk7hF3EAT3a0P8uvTuv+/jUT4eqRzqu1jZVt1dL7SaLpEPdCjQlEnqc2s0CG5cdj0DO
6IFKSylvsnPm6p3GE/IB6Cf3YBDixNppOBcV9BTTRN8r/rzSYV+YHf7TLvFlmqZDN9f/TLDQy7Cu
vzH12tWp+6y11kVvpmPgKSv00zFbRQXFGZovxlCXZCz/lD6CyAXOppWuXpHU66kmYCqRlY74qZsx
zGx/GvgRFL/6aAJlZZ10HSNSHJgOypS8q16wV33rUPT6a2LrT6HvWAsjQWLFzPaDPR3R+97PbbH3
suiBZ+IWD58djP9rhExH7iXfdGx5V5rxnuXNEYHwbe37e4MIQM9sGyL2sYD1tBzd5EkzM26KVrDl
If2SC9qOxdGYyPtZ0/hnUNk5prkJ+hlPjXDrmDNr2dc3qOStaq07OFUwooeEwgXHYTpWGtUT5pWD
p4wLJyx/Mic7Wkr9MmZYA7lm9WfgUcSRujZavLWj5qmqMtoN/Vkd436p6O2WRuZexTXdrrRtIGxJ
2D7PSQ4uMZ/c3Zxp9xSVZkkuBzBwDHp2UJi3Bus362DUUiDb+XCx6i8Fl+hIv7K3Vf3sq681cZMt
K+E4JGhBKm99puZvWvWusmsKlT7xxmirswOICBcmMJpE1bNWgCc7kypLTtP0P2oyrzkEe5aWS5xn
4EH0eQVGs1UxKzC/6eEscgCPOU2Oqj27/k/YPjj5OP9kx0wMklRk4NvkhjUpYzhxoIMc4n0aTOzF
688Zw2cCZ0ZqSgSmM8ds4JIZXyWqMWkdwth6apKbnDEseDk6lKL7nMOXhC/mU4nEstRCuqcglDZz
/x4ks1Q50h1sOCrH4QPqDEMvhpJxtww0eztgB6CN71yoPB1CoeOgoI9qnmTWXLjSvjR0eCpQOsW7
CSU7Bg2eItEL/Ho5N8zx9T05Bi4FZPaqmh6tmlQyexsRlDFMcsdwPttkFiNdBaJzoUNzqxomMOpO
oi1GYyutfctByEzWD0G7crhMNqk8mQgnZhqlJ4WhA++NjhQdJc5ZEjo+uedElanHDPJfmUHwqrBS
gAWQOJj6Qb5/gLjYj0RW75FTJukGKAk+g8vwGf7ozc1LWuQd3tisKy+Ytzy/HKuN9h/WUoDApLzq
3XeL5N7P0HjB7EfSzLRB0pvAmtl/5FijYGDx8KNAjRd5FkAD4qFU/irQr7wTjlAw01A9OPmfHOqN
KA5R8vn+77Mlb5Pfm4FMFyN4eEoj3X7jafLTXvrdhYCTSL063hIiusu4+2ZhGDETSX2fJRjV2swY
LywBiOyytyT66/qO9v6RF9NqDxkmVRSQVcSpxZ24SOR1yntiJRs3u2rZP4/MnM8Mw/vMTB5IwIIu
Gb6u2k5nVWYo27IK3H4mmJx6zi2fJBzy+baLz2wJquZKRV9Ip5EYvrBN4gZZf1SBwdLumF+tXFRP
B8zAhgSecg6FAu2MHqJKfFXoYnONkhbS7txFaXuQrDTL48s4xGvH/ylURNBwjgDqFAzlucNOljWw
w73yUrUi4Y8XKzgDjopifk5iFpv90NUAVt00riRMGHBVZFy2CkNrx01qNjNQNkAXNQfxgQfYfKTm
9ZOL1C9IIC7Rmlon1pNjex9SHI4Z+gVKKM7gkAheBufB7AlxheyBjWS6zQpj2bq/55/sKxUNXtVV
FqED4jefQFdzbfEUv0nEAP2/jJ0/ZudeKHIZX8NdKZ9igkAmS52AMKZfASr2dZAdEjkU6+yB2A94
PGZxrMT4TOnhtfrZs/VNzN0qlQ9nhpRp8JeseK/1gPUhTaENcE6SxejvovDPIO/afRNLZ0TyWTuB
s5SSMHTzdR51Cy+x4Wxld40uG7o0V8brgLkITsm6qn6fgcfj9xFJ1FyykH3NJGAhBb9OMQMXY87M
W9fZNzkmtHY8O2m4A0RwCLkTGgySz1qOg9AIA2tyRzHstsajiSQniLzLGIOYj/QNLbCVw1XF1Z43
yj4kaElRTWSR8O73/lL+dyCnSSgovO4wIrvKVfDT6Jqt5NuS0V5Se3CPEK9/1yHSeKvWK9cR6UtE
70ECv0TdLmn2v2LC6qYwv7W8Wc4cYyFeAkSZTP3/Spalx4JikXu1uiYs86ZlQ4/+qqLMNfmTfRoi
76sDhGiYgvSGdfFaaRl5PAX5oZLO9UyQ4K/YGzMJG2c5SghAY8leGzqBdtLu/P5ZagCXnYgEx5Vc
ie/hfRcROMLsLsE3Z43U2iNhd0VsH1nsifpE7OFByULlp21DByYhlJCPtvtr0VWRzavqGBxh1VFE
In2wKWlxSckpmTrNUXmEhEPb/2EtTv3D6F/lZKsRCw9JoglsPnx4LihqmDuTqP+2RdKPaSDJEAV4
7S6dQsxpUfN4K4IBuggaemn9OjPLammxg0CWVoBGbSxnoItuBpcsyzeWMTegJy6dYMZV8+awTuAt
jeu6BuEdRWd5S3Xq7OTPNE9WiQVz412DCCjNFXm/nPhUaLQ56i9km5deieogDQ8biGS3lyZHSqRT
cQuQIGhYe6MwNqDk12H/OdsOgmvwvSgiOBai7gU1ZJAgzm4ccOdGcDamgSdnXsmhDoKVSiFFouBm
u+025U3IA+FGKvOj06FLEKO95BIm7/JfUqGgT06Ke5FH4tvPI4e0HBjcrBzdEykua+J3cJdbS1ae
nd+p8Q37PDr8U/eXKdFWK5qLRiakJKEsS85YWQ1yuTW5+ahHzEHjNe+JSKoMNNPYrD2JcdzyQWh2
IXcrgYNuWwDQ3zib7CY2FQ1KB/VPf7o1CNVzH6yHIvya0dIZTHWlcVKSCjBDAQa+oVBPko1cPisw
D9OLab1mjrfgPea06aoY4LCcfXWylg6NvD9Zo3ISSJONRiA/KU08WcSsbEgma5qNvyeSwHV5Vzbl
cxcqR+kVcikGJWlfpCv6UUwkyEmNpa4YaOOzXzgLIh2bh4cXvvHR/0/AOi+XTlSDx5DFCyNBB+u1
i0BMOoCxyW4kn6CKN/kYH4WZJn7IYcC0AWzOtS6QeSJS6WkOmerbxdUs4ZjmTHVRw5QkA2urHc/N
orijdmnZNtJtKmmZdXuzJ24HWxFVQOb/6uk2Qz84bKTWLC0cR6VBJQcrcfbEcUOTNGnwXsnWpQ3+
ik+XcxWeyoLBOtQOpJF5/nI+Gb42vUhs5AXCIdZWOEzj3ZMaH25KpmP7FX7nWXo29HEG2Z/nLw2a
E8i7eABP+7Vq6Esv6K7GoD+5DWx+wVlbLqeG1xQuwi3k45BACmwfFnEXwSIFdeWW4KNaBykJF3aK
laLo5EfhS09J4aT5dfCSHjClG98n257eXL3PMUd0igtuos3OrqsnkkOaQFF767KA0BuRLlTTBgXq
dZxk56mmrSJkCeT1mEpZ9yyN9gOInUWfM5mRBE4W1Gg1hxmJRyKJPSsfNlVwo7evSenwIMQ0Tt+W
dIf6OiPzAQQXDRMNDMQtfX1YOSZea7hMFQGNwXB+TtUczgL6P1bQXqUxPzA/0EZlS3C7dsiQ2X1z
lt0mhSP4+38aRYgMGf/7+emgxcmTqgwvEJgQMOrqN8/zPnoXRpNNlz+sv6XQUjT/aMfRAWA+jQRj
O7bJKaic1xxdjKVqXdRGO6GUvx/pao42BgxjtbdoOoA9vARO8VGaw8NrwkMQ9ytJ/aVoSUm0XKe5
1hN6CO2oHBCa2MpfTqWGW5Ct3cOIZlBtN9eQ2YtEI9Lho014trHbfmb4fFNUeiyEBaB4CKuGRQV0
ZYwXmop8RZLU2XJKEYmHDgMVMIwQJ6ay4RtsRNNm0LW49WxHlzFgPoxoxQfWy1BVT62Hee2c3pBd
O8hrLYYZbKkpKoP9udSyC2ObC57c2Aj1e6Mfo60fqLAgKpJZyxQ2pBWbZ46gcdXatX5LsuypLxoE
KTKK5inp3VuiaOV3gAY2LHuFLic9OaQPEwrZkG57ipQbCt+oSqWash5CRKyUtIA8aL41UXwfyD1U
AFRQZeBvRiMmmzQpIDNcsobETZqOY50DeqDZMlHAta6+K1PcORPepJyVhaODU/LL598yTRtlrSz9
BmkncqxnOfS63qNJ1lPhgM2ATj1MCLeaeaCxzKZmXSTQWiqKSd1W5zUORjdD6R/4pIKfTlGM00jE
0FOC0l5nJy6u3w2tSccjAM/RVbgKpykiNAG8dQXEnpZ6a6SqEZOiOo2nPybAfUZlGHEhlXFrzSC6
T5BiplI5NRmoQo3G7dXw/LWnFNupC+1rybhyqWaVBQrd9jAWchkyYtLYD3iuF4M9M4RRL6rbP/dD
9yrj/D63bl0DoXpEE5iklhkedjNI5t5rvRPySTdjXaSjjOm7LA+SlcFof7xIz6AigG83Hii0EUTx
sEbnUmJm5yKE3GQrD+yaDy1IDiVpNw75baDKjqYBB1ohyncvBVk3WrzQZYBj9uAoDFJhvXunU825
z4PuvyKAsMyzoaIyw8hhYBsPfkDT6y01XWThxYa4OatGoYkLSnRN/kas1zR0R8WQzUCwq1jLGU1+
QzKyDkkNe9gyJERmLAMfWK6ggeYG6wgCcp2P4M71lW6VrxT1eYUa1Kgqb2o3rgrvWy5MDd5Ksj5O
0iF8kW4AQiKYUTR/e+q4PLcgnYXY8YFlmpqYFWLsCw5QvJ9BmjS4NELABDna4n1HCpy61w7YD4K1
FHDFQg1tVtGGUTP4JyQ6UYJM5uw5Fyn5nDNEPtplWbaY4nCbMgKCAnSomEf5zcNBccSkQJZGo/TE
+AnJk0xmBfIFmIyfRl5GiXCC/DN5CDl2270WPEMHraa0DyHfhFhjNMsqn+gk8Bp8/NnoxxXcckj3
rYnJSPOfwb/pyARUTHWXNdU8Z2AixDOQQTIrtslW60R5JhGwVQXFu9sElbeOS2wMaxzRvIVF+4cE
pbcf8snkDj3gUcy0OF2xdSkAglFKyZ/SnS/xVJThLilsiF3CGL7QkFRIs+Qfg+5FDhRZemqLD9wL
2YOc27GcybD9ehX+W57sMh8cvqPtaBgcLNRjHLs9go1943Afq+DMh7bM4mRtJO60QaOQGT1O7vH0
htDwii+Um7IzZFXIRKV8CruMDF/6EXfhbI/+dbDGr8ACDIt4VMRCa6xpy9QxMdWrqXJOOtXGBJuN
XtK244BO6VHwGSMdDKOFvZDRfPNEmXv8i4PxR1pq565OXhWvf6MSGlO8cjDGYy3zmR7c0A7NDDrp
9Du7NXfB6wavuETp8E1naUuZIJesxv0W/AnIQY7c3mmxIKcGax8OqvoBJ2qJcgXkkofPQIPkXbas
NJ7zdPxdADRHPMAEPFqa5mZfvEq6kznvo+qfIbqc0qLcowmykudvKc06SxCn50HSSVnLk/LKfB/A
0ZS6rIEkmUHZsnr06BX42ncItwuv+GejBrhorfRpJjm3mZhatDCRoNAQpE9mAMHhCywicClu/0nC
Jt8VIdS3LDAzMPkSByECqQzYsgGLtKqcHTzKnUwgAo65Grau34F2hOgpKUCBlAisq6VK5MWi0F6J
dnzuKbAG8lOdHXqvOAGxvoxh8ltPAppYNyzRmmZn4JzACpDajvTFanCvE69PtpmsNxmxRZzPMgmV
AFSh19x1DZbzNP6syty6OvzXtPtOnPEuT0RClkQ6FXiNRp5MmyzRnC3pvPx6XzaHxm9PNJZkT9pl
woY2NzLsLssHYwrPyV/rHuWmOLw7+QxIBA/xum/kc2ShNNGfelTORMy5nNgpt8Rp6C7TkU3XTsFz
Y9LLmw3oE5T0KwIWKP+q6PETM2rPzoApIcvsYNJME4TbnvMfNBM4v9561q9Ps0yGc4mGmAAex3Bb
8o3KP0penboDuip01GID6gFaJ4wrPKIOQbP2EQAOoZk3mfM0cThHFXIBeXVIUQS0tZSWFrxjsiPZ
DGw8yiaCLm5MZHy0g0KnuYNMFjFwtCGmBeg3Oss/M97ldnFAWgJ8PzwgwlOh+ns2hjxgNIuwJ0bR
uCyjXYzgXUakLgxnN2jWnzxFLrciOsG0JnzGNdit2f6pKkwB+nBLE2vjssOnokDMr77Hur1G5x1g
j1dZazzCGd8bn1Vo4UWh7Eq3/lTs+q4NSHWBcSon603R538iwxNq/ZszhGuN2BWX+q3C+B0FCpw1
wilBRNfo9paPn3S1knZqbnebKVWB7pYw11JYNlqxURP1ppkzhYZ1YtCCC3q5TwnQOqlWY0TvlEuO
r64VVdvFVYvMmQSaKdjKmQtXZlshg0dA3zm9+R2qVBqswoLowHju93gTgNbYKObG5Rmvy9Dbu+xk
L45GcG6Ie3EGR+J36dqbwawOio06spQxEihlKi1Hs2yFirSqKQaMWIxdNYHVH/jg3P50RPpr9OIf
WTlFj5rMUFQOFpbDwh2sOzCDSImNWxN80rFdN2ig0FbYGQj+nSJ/+Ojc/OQHIMsrVGuaujtnjbuU
l9Tk8Y6AItmINGUwd9uwbjC6lKBAURhAsrJT84hPxlbO1wKzUsDrypdW5vRk85L2sAfiTaOjp9AJ
brzk1c7hBnPoSMXKOgJTg0A4OCPDXakByFH+uzarTcMWo6sJUS5aypmJntqHzNQlxZSBhezdnnYE
yhObnP8uve/Y1BFEwmexv0kbj5duOT72fExQWayRZTzJTbTx2UHhtKyMi1JezISPB2lAbyEO9XY1
2tYtUnLkQ4ubxtTC1vpxNUijHOwhLUMfOJjcqab3x2yC+6Ybe9UhUzSRwoxdBvIGB+IA1ZAnAYSY
/WgGn1GPU+RkGBsCfzTlwCre5bKmBBYLBULSqkBfSoE05dRpLRpiiBQvavraEj1oJ0oOLeHM5034
doVPB3HRmk+MXSaaz5KrWB1TYRoyYi7hRl99j8Ji7icor6jei62DNAhyd1N23T+MVxHWrXHy1Wzw
xtgTZNB10XQq6cQyzF/3qrMuWYtJEVFOQw78HIvYfO5At7T0lKD7AqWesXtCNZCXl8ZM73GUDIPp
YMZcL/IrptqdJ50DqMQPZZsLerXoNGEcBzjP+c17UmIAbTnaNkyaiwOQZwSx4TTTKcXVcSYj5wQ/
DFYKhcZm+mlHJhQ1sIxEQzwENhx19sGI0p/c9bo1Cvot0hGwLRuAIF5nbu0uyu6h6qB8CxY8ZR58
1CdFAwEC/lDp7kgbLdUe6knbIXBeR+1PxbHD+fCsmunfKhnBBeOE0BhQao3yXhvmQ8nSi69aPCig
5ng+a90G/mnC68mjm9k0u67BGsmrH0aEOUhdGxi4zerKRv8RqWGMcHwzAIGheU8GsuhypNYUHNsq
79qrSbybfCtZzshDL6oRa0bYfEXQ41/qPWnULiqHuCnYDL3wzjrr2iaOW2Z/iDwIQ67+YuXlia4V
J4hPq1KNB42wPNuLtPT6VWEAG1bmZp9rzTvC53s5yQ21fyJJOQb2uKWHtGzM7PYL7kXedg7sIyNv
RMZmUuyuWxH38N/qwGhPuHyYxrY3MiIs2issxq5/VrTuI4fZaA10m7No45I3YzB1ZLVuNIfZJeJO
vpfvrK77AE8I22Q+9m70zwxpF8JpYvfQc+YqClO8IqaYNKzVP4E4A0cAyW8NwA5kvRSqSy+k+sCF
AYJhDnov/lsUw90grYHHspI3EKL2bIzBV5UBwLWqWxyaIKyGRz95Dmg4WKY6l+RaLIJQgzDIPK0v
gxkaD4axMIchp5/mxvmaHP3YJek10Xl69DoW5BE/nQcBKy3vyBJ/SAlQxxoV1IySIns/Ev8ZxznI
5vTwxzT9/I2MCbEn6v4Y04UeG4EyGX+Xvpaad5bdulD8e2CEVwN/oqpG9VwmWy1e3fjQ7DO+OyBj
CHrjOxmBKGc1IRJRY2Z39aqzcFyrJGFO9Z1nFojC1PNSrYbNTLbrp8N6VMstyH/kxhhkzGBT4G0/
pGQJY0pRK9oFEK1sFpLLtqoVSr18fnUrZ4Wepr+I3PQ7Bk/jl/5PjkxYgZStRkY79vVLVQVXBclu
munkO8Se9jeZmUkprPDNioD+qOPVKSOy/E3TDLSO2zU89FtGy1/H7L7God1vVjT54JHTYanXug1z
Ov2LNjnmP+oq8RCRSXK6Bk2/8IE0okLGG0UIRwFvLQAI+DWI7cVLXXvP++pkMspxWhU8sjedhzGH
TqXt28hBFCIsEHksjIteDX9ZfLx5RNOcCXIffY1gHSbh1WFI2VUVUxbABVQz6L/7C1vpGfZQ+6Bz
vlZ5xWZv/AOCzQ42YbxMjP8K29gWNp6XEW8mGIRw5SLl4iGgMUX+h5YoUCP0D6cadsgtL1FZuFbw
OOweRQzPJ7PsAK82pLW129F3DS0KgOl9xsypdzpvW8nUiyYBev1/KXEjhImrB83ilY/REI/d76dV
M9JOIv23OTJ1YBu2sxPFa0ZiaKzZgEyao49gRW27i4pqy7e2A7OUDByxfC/3i3P0SlPtxdh9ioPZ
0lTrR2BjjeiBPpKfdfxLxDYy1PaJHADS8HHkbyuOMXRSV10dokxTodXsZrD4gQin7m40/XXgvGrj
SHOw+8ko0f1KfU5j+7kPaFfiOhpWxrqqddTqgi8PNRgsG/xF2dE2oY1OyzfukahBZ385YV3oOGjB
BObChNwRcZhFsCwTw8K5hPK4sNERnjBWSZJ1OKF1XtBZZ01SnNV0AfwhwayY1jRVUE0FW9enpGu3
nWK9Y0MJUOPAk1RG8x88ZjDH/SkOum2j1IfBof8vMyAOHUAU/CHFCH/0tOvJgVzDRRHCXaK9gmRg
gG7UvJ4FJGzFK6TgkDZKVh7icZKnEB8rGgXIjZJVcZLxIDlqkMHBIoqkKizzjq4ckgoUJzpzINmm
PWb2khwUTYQOWdo556TsaZS7aCFZ+QmiBQ9SeylbVBYpJUydPNf/0RAOVmLrvSQBVwEl5ebQEsyn
jT6NR9rbG9uOceVs0HIg9x6Hq1c2V7dmcF377krj/G0Rzkf6RHvSRIakGxs60enaYGJX0gpJs/bU
IvvZKpS09VTtK6/ZDS5adING6w9QKpN5rtn9iYB3aWp041HJRCErp4+5V3YNOqIcu9PSwxU2juur
C219wYPD8uBjZrJQffB0ghitagPuF6BPMjwmtRuTs45HRxL7UlDojiNKFblapcvKweigyl71KTpJ
iIKn+xwR4/zYXiRzcJLDwB3Nk5mGh9g0DuDHtmltJNsei4VOcWErstHa0dtNtM+Q7NwZXQoGiyM1
Fpyc6o6ckRQktXNrAQUg53XVQJFZyvgcM1lPOu3baua11wwXh8O5dUkNo2rv01UI6pi5OoWU250m
Howd1KheQDaOo/bk2+AiwM9qiNLEZD9jV6yVccjY8GBEqz06+xBYEIjp9s44IFhG5pp3R8vyV32K
KV4XYCmjHSpTf+M0ffc4cV3XPjWds6+ce6gjM5TSpgCpdHBjTtEyJN301XdDh5XlpSde8tbWcQ6A
G7aqpvqsUte2msXcbMArC9g/TSYeJ7EzBhvCpo5y73OkqcMyHTTtpPLQ2wyhMDICFO+WtAW+srJa
SLotSYTaaXsD0hYyVJwwyp+xA6YCeQdrD1Bn4bgAe3DAZ2E7iWRu8NaM07afIVeUbFS1zx4Nmrvw
J1Yp66oHMdZqcAKYanZts8mwPnOq5qMs0FjSAecAJOetZdoanX5pzH1niMU2ff81p58GfFmJApbf
fySzcQtc4z1o4xc2jkbJkFsYvk5l+gp3NF7Z5cO0qfR0U3+Bc7c0tWgzkHHwHmgFIMhCa5POmxMk
x35CVgqVMigMjj8+eGksd7Q31ip3IXWBR/kAN/fID9C4swjNPh3R3LfXam2gT2Ce82C6afRNrgU3
Nk0uOCznPSmmY9GV3XdYATnAdW1r0q2UFotiWBFpMSLxHIWr2Q6Lk0dpv8wGmB/2G/otpFWgclXt
vVSVGg4LsjNMCaTgUazirpBdM7sPyj99O+Ub27CQOnFy7DCV6Q6Dh5Nt/KN1WoHPYvJZAQENAQd0
FId1/yPbCsn+TUK8A9o/mZ4tilkfVVLtKuJHZ0p/Qc/GZ0z1sHouW9G8ZYWZc/dXGbSVazhbs3KO
NSEkY4MvMiAOmHoQ8/S2aH8TW5zxYPuP9lNSKX+xyfljOPlXPKTfI2WfXpvLBPzMbNAh8VIUFHmF
TofuQ6AgIULTj2Jq9B16dqlJjhZO+4xM7rk0mum57vW1M2jmZgriJwUlKpSXRxjH+trrjZMYpCfO
H7wPv3SEMFcp1fcKW3B1h8teu+tdSCI6aP/PPtKiT93s4v08xwoakTajBgfLb9bboMxPicmJ2/6C
dYEwuLCk3AEsYTBjlBigRAaUbECxohtE6yvGedkidsvaV5Ngj2QlfWFMWnXnHNiw7/yrryBviYxK
4dUf5YiyemXn/Xr0byj2AdVm2IFG5gNR7G+1qY65Ux6rariNLgmNRpW+hqr9baL4XY/MxjRj4FaQ
A1AUQKeuaQ0b/Jn+RMCpUSY+hb0XPpF1beFVfVu1FW+7LkdmgM6173T5Eg3rI8SiPUJz9BhYCg0g
1U2g5GvCzkiPrN7jQYOTVOuyZpFPWLSAHXUwTcGYcsZpp2FK9xiS3fSB48kaaof8xRTRVLawZDyO
6aIip+SXuO9wpUjTz8pB1Fudn7sWJYXcocPQ5XGJGd54GUv3UM56z6BKNZaplb8kHnqINnTS5yrj
RFYb+2WEiJLq7T23rD9RX/Yb3/eZJUToVrfP8sxhfojnZd1hA6W847ZH8uMjBo+DDPYz/+PozLYj
xbEo+kWsBQgQvMY82REewtMLK9NpM4NAzF9fm3rqrupsZzhA0tW95+xjlgjCbepm7OtR1FgbQ2u5
8fKSsxpqLqQPdNdsYI1ov0ZPIUlgz/UGZMc+U4Yc029b1rsCLxoSEaAXpvrbeDV4a1bqWOfo+xXs
c5plX6Uz3jLwtPHA+E/3LPSwXQ6OxNjPtKseXRj4qMCx+rL+7HFEJD8NdNWCe+gH4zqMfRA3jREc
I9Dp27ofEiA5tI+moLvZrn+a8+zBcjoakHA1E0bFmKqC7eADlAZmoaaL6tg+waDfjZjFapK3O7aY
JFqXvAzf/1D5/JTkyWbssk9Zpc/2gIq4rH8iv92oorqUDsy7afQOPIOUlj74U8jwZ9iZm2xc6i8b
xiYeL6Z88cqSffwWTCkfMWLWwdOram6J1c6DHo/iCMVKCMSKW3j0ZspuzzmA9Du9uLW3SzHiuTTS
u3E6+VlAd2M+eU2xN0X2lQ9g9003P2Bu3cKI2FWp+w6tnYn6nL9mZUmyWvkEW38/J/6f0GwPczV9
R4Z1Ktxsq0YLDxRiPce/JxP2HcqlWpnVevAjvQun8mWWtNLcOvrJEwm70bAQTlT6LbQxKFbemVmP
fXDcDjN/5XHgt9TWc2JTCQ+6eWAw95K7I/Yrt7tNZBIgDObltIj2q/2BTV5lu6qZ/wXjoiFjFAM3
00k33H3PqaGZC8PMtLVg95ogBmraxZk7Xju7e49DhWMpf83rqjzRsOQCS8tmMLHyobnuNyIcse7U
u9Alro2GI9ZCOsbrqHWO3fKHGDZvlMP1YFR0sDIrg3NVVZ/dmJZgec3DEpd1MlHkfkm+kkBqXG/k
f5AaxuID2Ovo/sUgFEHC11pJuLWeOd3x1l9ty72Rzc31jS9kF4mOgXI0/MgJ/KJo+HIwEe5FyAVI
C+8rn52HOeUdbTJGpKCezhGJeY89KiTUzuzQcpwvycSulljGuRnEyySzb1laiL4jxGVjA4y2x7QG
khk7ZJ/1hzT0rF2AUeM70i36e8fSxKvP9F/9Uf4yYXu1Sbo9cr1WXDzZmPswAONT0cwiiGZD7qG5
aks5bOIevLU7fkxtae2bymFIzYrFg4+I2xeq5dX0jxqyWpKoG3LHdOeW0xKn7hCwjH3UmifsWCS2
EaVWSayWBtNCmGoPbU/MZkOMTtbKnzwNf2VnH31H/zNzRpicejJM6F9kUf/UA3U0yJRZmTg9k6iP
t2RAPreluXfR3m/aArVlhuYTzzynIs6ejjbhUAXpidyN5KJMiuWIcMJNLIPfDICXW1OBTnjpYavg
JSUQ92ap+tEz3RdHJ3xxFSbG3PNojldOfNATC0YJEoC5FLKDhoF5aOOKkUVIDnY7wn1TrGWyWVHy
R2F4ln7xJiMwZ40LQHfwn1Vt/7N9L7jNQSIedd4tM4/2sVbi5o5ztaN3datgMK+igO47u08oaEt2
MvKI/fJRdsMlw+mvyBCS/8Z4eF0ECFhVynUfOVTrE+TueZT/OyU9ZUERn823sJzxklCcc/dmkkOt
G2lVLtDftW6nYDUbkJJz076paqlWkmJYOdK5jSL+TMduHwZ6WuuyfVaEypzdvOfg9tWwaoMJIqT2
8XTUz0bg/BiyeRKeuFYu164KsM9KtKNeUSdcxOAd5hQh3qii/agqxOJigtfvB3BWpLtvOSwUkMn/
VVFASI3W2NftdIEwd/FaQElli6vYGdZEnBxnhJCOD62tYWvGcrrWOgFYU0EWIkyPAX0z/J38fheH
EePP5FRiyHZcmG1W6myIOrwGsbnr+/xzmTIa1Ly562jaX+PGr7ybNLk6WVK73zI2XrPC5HgAwGUy
aHGCgPcH8m8ZkiXu/pjp+JMZdN4SwqJi+QLH5ZmWitoaMk0fEYPBRa25bTrYCnVGZEixR29zFC6b
U9gSsl2tpyDJT2PlslIwxh/9nmJfVGxpvBrxBzEkFTckZtuB6K0DhWPI3T77TBxaflKmR0bjKyn6
l6BQ53DG0Z4Jkj2L9mMIPRqXNiHzeRv9yckm7QpBIlv1zBHBx+qL88AUYVXq7Aofkdtebp0Dg6zc
IPguE/DXCR0gYyltNGi6ojBouAfzpylAR+KFWLSSzFSbBUeBKMWz3wu/IjW53yAI4+RTZ6soz21V
3hrbxfDoGy1Q7MA65ap8sBhdO2Tgbn3CbihD9aURDHw85siiSW+zTVQ2rygW4vq3GMYHkhVfLRCV
eWowxY0o/vzcSF+txKZBUbBKqzONE7+lySAIo9AoPNA3UZa25zBbTKHVE5NIQGojd+Lh0ij3V0a9
5GSpXxJRziT9sOl28Nanxj1TuHC8IfOtiPhcSR9jZEbMlZLZNre4I1gmuQp1kwGzcrhbAA0xUWrC
k25bwHhmHn3RezhzUP1WouWSXJxio35afnpOooU3eI+Ro09JTPkl6DI5o4nwozhmAKvDecIPwii6
NJonR00v9fL7LP/XVmRGu9CjCXmwUcUaHBm17b6OCUQPJi5P7DxvmMrQ9Qw4TsdDXrkbNwpOdsb+
1CI8UimzI61/lxTIrU26ThN9K0Q+GWfQapT1DaceWq4h3ycRWWPLLkJC7Koq4vugi2sp7T9V1pBm
3mxH7Pgk9eS4vPpvCAXoKoL52GfTZbGWLL+99vyTLIx3lzDM/x9ryrlaRbJbY53lwLAo091yY9gT
3ST90BruRVT+wzwA8Cq9YSOUq/4x77TvXtIC3MhHdw88TZ1oXaFSTFt8AXXa79Je+Jcu7SF0TQUz
zFCPZk6bmfi5TRK29j7zQFmDSwDHZ0muWBbkN01HnWBXnyjiNPst8e+T01Y7l64kA9xyGphJo/Fl
zvSxMitwNoHVQJlIe8aC9ozwOnYIDRAAcLu4vUd9EMJ4pAvZmMNPMfjZaUwcnBNla2ztMuvX1mw1
G1BI/d8oK334SflgnHyETP4qx1ixL/qB5E7bqWg/oPIySTV+ClKZPicygVICCrg/yaGUd6VpkA5h
gz07VuGEdr9T0QFUZbUTHlOG3ImTE5cyjNFDb92MiaE0eEXu34033e3CtQ86YR9FCNC+2oxkqoZK
1SxaWnbEucfq6oY/AJIwUjUn4iY6h7UKNF9YKwOo5agfBvs4jvHWSFOCaRaNHw4Nd1UZxmvlfLZj
9VEWn8v/AL30uPwveRwDJjK8exWArENQxJRywSnkZbG4IMFT/1FM+BMAwRn/WA1vtfPhKlLf+vCv
v8z+S0SczmZEx1KegrT5iQgYt3h6WMmXXSQWp6A5Lx6a5Z8UagyB5s5DDRaESCa9XVHeW2gd2gh2
yKEMvHalesAzM1AJz/Exg9JShtYO19Q03EcwSl77S1Asd5OPDtyNRDc+0DBwrGfLRkDsvYydsc/j
X88iiVh8uagGbEvjMDv6db31dEg3BG1TY+NZqelZ0O8f5OvyAfnlrLz5G5fNGdFJSwZIisg3zsGP
+eGqcj7QtFt8+IJmmE+4OOqUpIXWoqmAK9Il+FtINFuTJ/ky5CTuaizsZv5poq3j6WScJUUcvxYd
nWgfvUD4NPErwkLjlWeN4zEUYIqKrwByLOYhcGUZOthFgoWp/FNYJAmWJ5svkS9O+s4zP9NuAMZO
IGV9GGOi3vMH+sHaZ1OwaOCWD8V/dA505u7EpoRb82hn3vIDTLX4ylzGIc1J6upmU1k2GUJDcMNb
XfMv+r8jMTrL11eScFAXPyjH7Yn+JSMwcqc4GyFkKLreixhhePcXpVW89JB5oDwi/hkDGqUhhfP8
F0/kgcvFevHDLF4r6vLHuHxOvfKZ29oRRignjTr1dXuc2v6A4eDvmMSHsXR2PFVtXOzgtRqBCZSn
Spf4ghi7eq9tDMrrcR4wpssdn5BfdjlxCPXaWYJpDxArm34FOB2k161cw/JdK75kDHCTKNbLQnHt
f/7gvPCNlBy6NIrWsdldB/HPLw10MvV2MCEtlydzuBUMPvhznNbEKShuiB0mRBruTmajDg2qfS8D
k+n4UdBCq/hrqqTlxv4UGMChqN5JdEtfHAO+e5UwcLlqTiqbtiSvEYsuaZDhhwCkuP+anyVmJ8P6
KfybmxXrkM5Nb1nAVcr60LdtgdsI72vp1cPaj2h8BirBq/dl8zsui9vsnI1F9DHpqisgTOum+Fl+
O4souRoheQ7S89TqYtcGX12hNjaOfIdQhqrI9orMrY58AF4Wno/fGI+ReV9+5vIfEBMc7e3JWAY7
jPqWMUHc8RCtZXXpEp6C9VNTUi2fY9lcQPp9sj+0yyeulX2fY3intXwyRybu8wtGVsuh74tCwFfT
UfP/zJpqv/w1POdlc+EP0dVOpmZP45RM12Z5rXkahEHCHjMPqYAh03IGLr+xrgDgqvdehXsp4gs/
Yi5DPINEqTRvnQpp+uyWF9a3ZoSBJ2xG9N5/lvWQWPEI+Cp8XuLxDjPMfp1hBICbWRnbJHO4o6no
YxGexZm5N2HqmWOFU4d3S/RqP87qx0rntyTp/k4xUmBBvgwUZffLIKUTnOlBd/PWKPNrMslgj3PY
IafSDvCT4KWJPXDepEeadXAuVe2dGIptFwSNS3yGWc1vlB6s6o4fiyaFsF70+SHNza6+J4WJDoj0
DF8wQyjtDx3i6cpo+oUmalIxoBFvzwknPdoK+APi3zSiM1T+MU5Z9pP9NxXdLQN6XWQpDgimj1Z3
JTBjJeyONjecr8mCi6l+exe9izE0wNUwFo/S44ZZhOfGajcEve8GNCSe7P4gc4nPnZdy8GQeVgW+
foJPuULsR5EyK3OrOxUy0/Z6pu9BnldbF1x4u4uruY8kc7q1YgkRrW7d/dz7DJjzjcDcWtSmdTIq
KBXG+NcBE8/R9BYT3Ri2JbIm2EoBGU/EGcRra8TSDLXyRKL3ySR0cqZXagooSRO0MgM4smIxqfnS
tcYr5zGsF8rMoT+qKToMTbTtFJ7IerxYBoN6Qx9UT75yIMe9Myt5HqhjdOKYTyWjkyk1OJ9Q4oX1
kzbif11L6bMcpBUNZ0RopzxmO8o6ZiSMLlJvPs9Vsp/H/CTb+UXMQKXc8LaErpfgfWsjgSRCI89H
Y27M4HfZ3R2+mIHe0sHSFjQtAH94VstPlw89wzUJ3GCdTN15nrPtZMJB9NvmRTgu7ZNu+oOn5NuO
fcY/7Roi8HF0m2vjZo8ysu6qb7Ymk2JGCTYWJk4Kv3z1g/7VKfpzioTdNBhVYGpa6dB8iqzh2PMo
QRKuy4TwXxPMk6nTH2GVZxnVBFiieqzCctjVxmcLURSdk/te1+wCZm52+Hs6/uusqMloajtk7wIi
py8MnjbbDVx/PQKkg4k0yo45Qx9yBILue02B/46B+8QF63eQ6eLSCxquX+m5jt+9METW2uTPYdcc
26x71FZyaBp7Y3biyGPHjoNbaQzPRt9cWomwDuvnIczoGAwYI3hqu0gtcvL0TVrxeTYiH9twUl6C
TuUg4kjIapZ32SiK+hDY7t/W8R+iiBiNRCOTTJkQionKsG2x+Rgud5eCx2i7w1PVoshzqwOP6w63
HuTt2Gy0VHssA6ueqrWOUF7VQ3MuM/bwqKQ7jJPcRL1ibSk8to5IuW60LmiR9tUaRmJ9hl8lzFcD
SpYzW3t0LO06JnWngYy6zq0JO/RUnOdxuOKFhk5n5PFHMFVAHNp9OC3ijRrKHQaQAXmbIKLXfZNC
PwliYU8KxqzsvfqQEVeE/R8iig2LnrGeD1tPFB80rHdtor6dIQRryqIPGQyArGzIHSlcBD8FKl+y
g93ERogbP/gMvbLUVtiPcdjVSPYI+6ErgHUjDckoEZP/7Ca62SM14931SJ9HHpbhrZzjq+VTOU4u
9KZ+Wwfjs6fULedNsbr3Tlcf2TgdIhdYJHUabBr/mA7Dq0Qqi2fi2qcuVxQ6W7O36dQItxzwMWyh
kX/fCvcU2MOpyZJL3y1yfZ9se6Sp3uAfXLffdBatWZEYp9BySOc0qlMR2PvJE9+T24GoTNO/3I1R
c3b9dYrcf4FHBFM/ALjzbcFrYoc3r3Deu5bBPXDBLSOMg67c58we90nsvzjxcB5DxmOm+Ro34Y5k
7Qewg3QO6CUqVH+9zVB/eYeiov4ZLCKj63xjtrCO7RAVKiy6BnVqNOFwqY5tU1+ENz0FnnyYne6p
jYO3gBZxXgWnnl17SNK7gbjEpNoh7Je6yUIVG2O/mwEbenX3hvLsVNPd9rpoTSAHszdxntki104m
/B3Px1hZZHTgWyFAyu3QuI/Zb1EoOhZG/Jcxw5dUdndQXFN7AVSCH+UTkMnGiXza2KSRdSHil0FJ
Ru+nU9+4bdpHGTPXIZjrHiyqf/CL1WsCwH5lmiBrROYAEFJcEEM1HBtDn6sGxeGU1EwqXKlxny8J
UG347U4hZSCzdRw6eJDrJblklnn/MI2p2oRN8WvVw78xUResoySsjD1sXc+fKML+z1DYOrYY/jmu
42542BGm1Nl9KaWBytVpmD+LVpO22dDmq6d5R7PTA+zY19u+RntcD5IhTkpGq2nIdtsRsL6FSzBf
o9xgotipmAq/69/zXBnnSHGGaB0cWxWeta73vtIknrm7MmRzRQr5UbZgZlq6ZIKFTrbEgWCYE16w
s8o9BAdDuk8d9gTbqet9ALMPNI5BeEfhoudMvNecCUMry8+owU5ZOtbTrDLcijbEYseBS0OD1hLg
5uwS1vDkc82Ps+C5ySpURVUFd1RX18QuHcR3M86q/GueOlaWH9p7S1f1Nsq8Z4LSAHeYzcqo0j82
NAQQTh2Uo6nRtEYaZtkA0YXdQhZe2u9jey4K52pr818BMyDyi4cohXbMkGBYq5aMoIZxhdlQfBTT
uQ6bM4ZH5G/o1pr9QI77tmk7zK+hd2Flo6Uj9KhqPwIZPFdIKtqsuKIfeJjLjOm4rmOEVb7xb9bj
h2QRYtfdenlFDGmHyaUm8lQWC49cfzjKdxmO6xv38IX/8ECn4MloCPRmS8TjcWsNjPHz/Enz+1Gb
EIsq0ozW82BjhYz1zuYTtxOIVxIaTkaHuVRAEpORJLMX7wMakO9Cclb4yKl42f+o2PkT90x0c9U9
NWTgJf3woy3jsWrrjtfXiWjEg1b0GVYyIihzXJBEI3kA/rK2eQxqOjwCQkpnbvB/bxdcuzcX6wjf
adjKL5LCT7XNwCsOfV5FSOygWfdEx58nKG/L9cfx1Vuaa/gkBAr1Pb3lPNvRKNL7cVAGygcojZ4h
joauCYWg+KCYoPjAraYcf1swAEqygrEXzUwruwvKTNLHHil453eSnz8HHX5KrygO3VwxXB2ZaOe0
wzzpc7AEb+FYfqcIK4Oyp8ORvo6G5g4tD3kLLbwyiBuiu6GES+IwGTVMfORzs9Cruty5hEOX7wV7
NXwO4wukdLcTCX2HyabFC9D4tc7ETnq0hd0iI5y32XcDkasiOGbmtPGn7rWRI+OD8jm2iHEoNNnt
c5Pec4PtcoCqAfafRS3JCNUVsngPYIqDaLH3SbsUtufsGR09G2a7c9M+2ofUfOi2pk1rmM+6bpZ+
QH+IxPyQxNWNJINX8iVuSa6vMsyebYJsuwqjyUwT1Jg6/n4TspDPsyNHEq7gcBIubsUlcgBw+xZg
N3VwMeOy7NDqohGkU9an4wV851fAd6Cd/LOa9dU2828TCjRIY/h6VszJDI3UYFw2MGBkymHg93Jl
czSJG/4rsfSyEAcU81bzaPMhzZhc2UVDIuPniOWuWSqCHUe5+pBRo4amhXUjwQPoZNVhiSBNAutZ
OuMpiYKdwYT1aHJPxz96b9mcPMJ1+oycs9ElRNEKkD47h86dfx3Ex7y69KUdD9nfgpgQ+blM4n+u
i5+hcrMJeZigoYfvqrXZNfuebrbr46EhzgJBKOIhPo85RQ+Flx3NmJY/qCSL19w60JmmXz8yHSLP
Y6V1iEVowJciQ/ChORGcmB/eRgPTTzXsp4olwQKbkgYLmv2SG5RAcwfwyZrluihSmnyiJx+qGph/
IgCo7TVnw6awgO/6UXuQRudsHQ8pN5owAne0t5gj5TuXBYY6g3cacDOWQ87IJ8dPScl7MPrx0zdb
Rq/SRGA+PLRxu2X8v7McEsR7zRgWsVNmvnUFMptkyZ+b3c82a0u0ckimDPKBp/QWwf6OljoySI1x
4/jJa1z4V+wZT4VT8Rv5DpTPkZvxVNJZB1vYrgMqL2euk/UUmZyNRm1uZA0AvgK3fYiLBeQrkI1w
GnousbFG7YUH0xrzv1yX8I+Rwsmu6xiAOyIck6Z11FrsCtYrSENip0GydVi142S6GKK5FqX5Uk80
SubwOMbyEMv8gFLgBY0nNw5BMjDJrDvNrQoJvd66gI79yt+1NapMPZDIG/cPWTS/xvyioovPqll0
KJjRYocWx4S2dLbuvI3rpCk2ndBkJI7DezGzSEiBSLU4BKLbWlQU3RxdAYfXLz1qBqxCMJAXLlcU
4UbRwAjSujqrxZ0lwnw7NUzI3EzccsM6Jm6IzEgexzRciWDaKdM0mBQ6mEHxqFD2M8pKk2Q/TZj7
00qMOHrSx+XlrDKP1B9aUROKzTRHpLj8lwmxuMlDRBx2FgOjlyLyd6LR/kb386HupkdUuC2pX06P
bKQ5M5P458vkMy+Q3pSjcUip4nDYCjrxtPSiJNOE3PqQPxoj2UYRetIo1QzsoZturSFPueSrF5Md
0SEtIc3qkf7+gl9WrXC2QSSZV5R0Tsxinvg+x5c0mV6CJGIEPdyb0n8Vc38e4U5ySImzTR1cG86P
Rxo9cCZqvdSqV7rlPqZj9qXA/ZNbCFc623zMHWsraeNDXl8FaLd0gf+15ThT/TMTc9ivwcUPfHRA
1i7prf0YkovmVTUMTs8YkJxH+VkOBkOshslJMXtcGgv9pksTgKyPJHwMq6+UOLxhTJ96LjRLNs9V
OOQGkx8C7L+O5Q+NvN94afT4/K1ZGf0zOkyLWlwD1mLqz3fTr+zHMqXDz2CjXKQXJDrnKAAzRo0q
lr/JRE+1WqyrbvXG0AH4o2zpAAFgg1e9m81iJ/PmVnkuEyhIElyP0N14/TN87HfI/kTXmG+OZv3W
II6LkUpvjp6FGk9OldqbLMzcT+VRl0XN/GA76BgrOz6Pbf7Wkti2jnq2gNrHFW/VZXAMpVLnOQto
rzEFWWlJ3Jg1LmEWxoq2AqByW2JbrYpfSuFnQXWHV4BfLigZ1OJNW9LI8OSXkVucFdE8LM8RUIWF
rYpY1p488VS74N1MNoaZsVjXMWnobGJQY8jjBhULCGR2Bi4H19zovRNXsC9PDBbgC4su81izabYK
lS1MJG8W95p7iheNe6919hGKYdxS7JtzUHHbF8dU0Zlo3eyc8RzzOvpgLEn3UM10bgcNO4jTQLBl
bnXafDgj0brsQzk00iLZe83UkIXbYrG2JJDbGTNNHhwGLz2oVL61cMLDnO68DZZ/0y+oaTsa77Y9
k8FiRc3wnLNbctPvtyESYbfvCWe0oHtXyQ+P4hkbkDibjnlEWIPkAUD0s6pyKpMmOkZWGIJ9I3FV
1Zl5GDL/pwssyehsphdOZDBqW+8Ylda18fWpVShMQ0XIatA356BHwZtm+Uz+DEJVezhaNMDCOqG7
Gw6/hT8E+4x1PgcZlD/vObQZlSBPYLqi0c9IY7H7ckEG6H8mo+jompJQEfQ4KJCgThFqGXbti8+l
kkTSDqWreeJ433URajcjntZZDCO6d5JviSJvpXEWjwuxoskCep4GKB4wOTkZVavc0zcvN/d0XHDm
ueZvQz6nnbo4/rw7Gq8jM3Kft4sLfpYIBkBzfjICkoHCOblaoDb4s2jRiIl12VppUZTHrsexZRes
nNZ/D+PiNoX5Dv3P2Y7iXZJVl1mi0SxmB85wgwSzE/2rGyNjDxvL2zC5zoFYsV1IvpPfwpgUxxQ3
5mSxSzdFe+xcAtp7Qf5zZT1GeUIUvcnpg3w2p4rYe8xEj42pMFA344PpRDCwlmtjGruvhOruKzu4
1lH+2JEHAHOEBkDvgRYrGYztDRbKpi56n0wqTWagRza0TtxjntS3sXN+C8Tncf0oiGREFkNTw+Hu
z3EYIGfuu3BDkMd6SepKlHpRVcCpuTg3/YTUYiv4dLuPtmAu6w7MQbGGR3eDmqRpgAuMck9Y0DmZ
xbpIR1rK0R3V5Gbwm/cxLc7F6Kf7oSG8sfspeg6OZRu3fyYqOS9isKFslktZXTr6pZKBxVykqySB
Q1EHzR83NA+NmW2DoDiQzw4MxOrIcSoE1AIiwktJh9dAmmUgewNdRY1MiA/YEesBc1C9yiv+dVUu
iQve9FtXqO11kT7OdKmCzPjyXQinC+6bt2NrF8ugLbxGUXSjUn8pDfoNtI3x41r53WKgSerSU7O8
RwIzNJmEWVatSTT9W2M1f6NVerdiFrz0YLLY1jdWq3OHHWx2l9Y9BUvkAxJB4me0iI9Rt3hIEogk
8WB1NRPtf4EaG5Y+4MAOzLDDqMGf9QaEylPt6L2SxcWL5t8caxlTTYNBhE89TcyZn7lv7OCyzrYD
E+Fgih+X7zJWwWWMo+3U3uuIzC20lUDGnvKZnJYuvpXzBG7Fgr631Cd5YQEJGJgaoCXFPNnfgkmN
Ox1Xv1lYsAqJ3e2YihIM1aXfziLQZJcMGyAw6SfS1HMVOVtJob9c6q3Y2AiLMRWRKySL781F+49D
M8ppaKPZq9tzNxnvqES2ssF0XCMrEiRcGjNdm16fiDjdYTR8gytysMwQZQLeRlyaVQvoE80rNHXn
cXkhpxKjODVZYZj7YQh+MqWZA9NRiMVzEaB6SEDx89XEcbDXrY2eGEdRhl1wmOR5TMcdK+xf2Ucc
/9xsCsKDPWkSnofgbgXqAd0SL0pfWFjCFoc23UptaOYIk/MSG/Gz4dfgeeqg58ZuMWStJNCj0KRl
EjBtiKcajSrwKFRmmw4LGot7P4nyqzTZuzxlXFG3vHVwFzbF1CQXiN0JBv16P8sAhY4/z5uosJ4n
VT4O4F0Hsk1c4Jc2nsM1jVFoBTY8HwRYVp4A1JUGGyIKvLVDbvqGyFb30DukvTcWCkKUk1/WFD60
ZkzruyrNpxiwCtIqMkNK4P9U7lfQtWRJmGW4cWRzL8FimTCF23tPE1ryabFk4V4aHnQWrMNqSD6R
MCBZRakQo45YubbH3Z8N2122hhZUnXJexhLZ8yihApfvHmENxC1zvwGugRyIofmGDjzjMMEwpYqu
mfk6huRSjMOWzLdbSt+JZYJdI7vGEVKuiuahnf9Vmrz3HG+9maeHNK3+5JP1HKGAQDLPHHxpgjdy
aVsML1HB4I7N8e40HXRPeVHeRK8NIQN7UToFO76wfWb/NJTyrSg/cCfQZyZpmB9/qAP7Mo/fkAFX
pfkaGC1gpN850ZvJCe81QS5ctB+tJKQ4aWhQRm9sInu8DNj33QfhQ5ClC8X4I15VU0MKvdwWjGQz
3shGcJUPLwIj/3L18hWQQfQijj8sZoa3YXTPVQm1MeqHXahfoEVB6Y3ixzKubygimftXqJIxgoy9
eA2agOm9c1i+EZRzp5xV5kL9dOd5pzn6GD9wqeRxDgm6mxGsToyMa22jx16nylso4XQN6Gbscmm8
4dK8duiguJ/ja3YvYWos7AR2JkPyUWkp0JCSfN1Co5Aov3Si/1k+Fk9lgEQE83wKoHycfb9ifhl5
+zokr90mERcxeuEbO3rjD3VsnkJNXEJPqHLV3LHU0kDwD4CRoBK7T3L0Lm4J2rGYk2Iv5uYrM736
PtekfXsmnjMq6Bw4C71mOwHnUmt7w6Z3KG3m900j+zWn+TcQ46+GiTWOWHHNXJvYFBL0dBqdEaFf
nTJ/q1tPr+x0otvedvVWucZDim2xBg5FN5fm9SjDtdEK+n8h22Sk0z3n6abK1a71PHNvh2yyuORE
16idGyqKVh6YVwkFtrz59CPrD5jU7RgFBB0FT2k4+FjSp5XO+71bDnsU4ms4NwzscNTZ/V3gaUmA
6OlU3USHMMTgmhxefLJpZWydynI8aniHvApMqgYus9n8wFR9XZNyq/kZOUpTbfcfdIn3SpGMY8vo
Nc7HB5dbgK/JxVnc7uGlDMNDtxxUBsq/2jjHcjjWGBh5JVO4b06Q/bHnd7NG4tbb3KyqHUqiVUS4
RVzTbIy+Iif7V47pL4aHFWHPBMxW2bIRqnc/X1YfGZ04o9JrgxjWSzQsGfOUFQwYeuePlyywyLjG
k5ZjM4SMWmwrFWLC1pgUOHK3c55ftTkxrieEXNPN7zIoFNBxrCPBjSNZP71EYAfExkz/aBuUpEHN
P5XxGe/BWbvRd+Qau65GRZ5hwGoHIqnLlrJ6urRqvKrQPLr4YGsIBOucOTyb74U7FlkDrbvNqH/H
Ir9ZbEBxl70NrI6VL9PHqLf/EI4Vrlq2w6KBV5ZOaOhJF8r4apq/HaCtxV/BRYdLb+6YxRKN8sp+
z0MO6hhWCLjCjmMbaduhB0Tj8tc1vXtbXn1ask+YasgBR5NBoNm6VNZdEK4zTxF9WvADzMKtxBy2
QibEljR62wn7bhXiMM8dexYRImZJ+kZZT3+UPZPm1z+5aPWWPjCtv2nd8yKsvGVYSTP0OW3TX8VD
22Aftla+n79GGj8eYA96AHwW6Wpi05j/rDomy3UjfofiP47OoztSJQ2iv4hzEg/b8qWSKXmpNxy5
l3hISEjg189lVrN43dNSFaSJL+IGD1BTYxZF1H3JfSzt40rvGxVXV5yKAZUgaXjBX06uHSGc806k
BlwJZDsY2JRbi2noPNpfBSHYlU8qS/WfjihpZYDlaxeANcUp4UCCNzpMS3yTMXWemCwnQcY0JW5f
bfKRUCC9UHxoK9gP0vnP9dL/fOoNz1Apb8OJ5HqjUGTXBR7APPFys1PRcJdTg2J104kwL80/pj/W
ZXdDib2zB1E3iLXPy/+uQlIaNb7nMPXQ5Hmf7IEjslGgXjAur1/GbD8y72PuAfo+B/cULxxcGP3m
NAREi/+blZAK1+sEN7UjgKszfXe8rc5PaJnPuI2O3Vp7X3VA6TjYqfxzzPW+YDyjZbJ3Eu9+Kuc3
2493WLdvVtU0JlUkBs2VIuED1oKeKe7+tRezXxacAHpeEesY5zGsl5pFWHr42JUf36lKPi5O8Aqq
7ZhqlL3Jq9+JpfCl+UvJLbR+n8n/If/eMhW/JBwdI3jHZJhBqNASLirsqGbgYJPpj9B45cEZapxr
7FLGlLhscmHtnNT/mtUMDCoxMJmLh2iuHxLmvUbT8il4V6JK9C9NVHJwcYJTPpgjc0ufoSg+LZf+
GzWLF0XtbskXegg94nd4W/c0CMZA+PhzA3wTmLFoaUn3mvGPa4jLVajNMe2b5eghaZAQ6fkyjeEo
BMNvVre552Au8Zef9diI3HUfsXHFUwvYuX/EynGlJvHHt+JtlFU/jqUeuCy6fflDUce750f7Jq1e
lRqSg5pMf7bS4Zqr9DrPTFiUoX+xhoBuxTdRT0tyPwEV55b+MfqkmnKQUaZb3ZzTA4mKU0jMbeMP
1jflQFy2fDSRReEGHJn0Q+bQtbdzdP8M6Ye2FWc6qVJ+mgBcZtZS02L9ObE6uUN7trvKB/+4JHAI
s0Oy0if6dlzrz+l0hX0FM4eiTl23X5kqyo2eZ3bN4dtOoseeecgmqemhLeCX4niiPUphfg5L+UJH
gN5ORCYtjQBtjxozamI9BQxt1uMjYqr3SbR4n9iKxSyCTVzjUK+N/PRXAlQRTaTRU/Cf1sUW/b10
p+f1tU+9/FMl/jWJvL0JMnYR0nR+DCilUDGy0rdVAD3MSPR2Sf0pgvnLZNwR3OzRJluFQ4lhsk29
9Cm0ASzO6BVO7P6Dzf6ztsGur1eX0htmuDzYxXG9SK0XmIYr8aFP/E+LjpnGJZmZRryi3KeOJua1
7BI6NDAM3CcmBKHH3gEZe36VPcsOZbIRlhlosV17cTFmk+jKroRsLjH7rltp5EIeMAxsEah6qjht
7P746jbeiAmT/y0Egps/FlxK2nOko/+SGTVn4OHwaakbfPsuyeqXSXSfVhUcvaHisfbZMaPpKJKJ
6jj9VrrlmWF1tw3c2r2dsP9BESZHPkM44GqPvt9VoAXbAXdkVFi7Iuif7Hp45X701EHiExUgk2w1
4POaBEwyiv+Lxtl+rCuQN541wf1jwNbxCFM/HWGUUtSyd9aN5UcXKuuGk1DdtQxk+RAg/KcuVklK
KreOJDgBCZBArNNtCthaa91wOoLz6FP3lvxxCIxoIGxMX+t2XSYrgmkh3dRZMd4jQ780JcWXcc27
YEfxEevrEYjrpbXtLzGF90I0qHUaHaVzyQBP6jngU5WkrVfjjkfhlX7n0s8iPdjw13I8peh7V4fS
HlwsIGrT5isJ60ugU+7vTfOkkQijRcKg12ydeKdS528Inb/16Nl5yb1j4QZMOshutrwRzfhr96D8
G8R640mKzNTJqZrwbBUdT0/5G2rqqdOSyGXl8Mp0O5hQP65yP+NMhDA6zBW0zK/jVV92Aq6ftxGD
Deq85TIQ5FZpTIAFI97okI1mXdTxWP0HmZBEMMRRaBnO63q0mqrgzl8tRKC9SMr4+0YFuzDhKt+Q
sBjc/K6K44Oc2zNivtlQhkNTYwGyN59tpuqOc4NOCBx5rRejyBt73iZwsV5OipO81kwInUK/jD7m
RW98FUn/QC/vaX2Ah9hBGuUo6RsWKUpIXcdXuzzmNenHGXyEiHZR33+YofuRbvlrBoIIIoBSJYbb
ePUBWVOW3ZauvgXASLKM3hgEUgxw3HvTkfN64/i/tuB8nKvsGxAVP1oXvVcBQ20xK9wqEThwPrgR
HYUBvwRoiDLSsJRuXTpmN968MFWJn+2geg6HCFuzDB4HgR137CfYSZg8YyzwW4+FuDa0ITfzNQR+
mPolZr70xp3LC+sx7G83efLg3219TzesYPHzgCJWUUCyS6z8GPQLjpP8Pm7MdUm5SieOfB88Q6UK
MyUQJt0bjtoXIkwPVTtd8hEvTeDNSNd4kTuPBS6Zz1anJB5cLGJlynnFS623HmrQJgv0P3z5YPCN
h4HUHJ21YUVHty2njAQqwnputBjuNjk52FJ/8qzgwqEgkFnAUsCDqcVAJM29op+/FzExwNnvqItO
iodpDKl3x25YWs8FRlivFgAhbMpMh+1cuY8jFiiZ2tO+7kOoHoK/1oykm2hFZ8TX4s4zTAjWeKS7
L7jR77LQecUGkkBf40SbjPFwoXhyOEXOfLFj/3uGl2kCJN6B0FXHyzkNOBdz/eoXDDSNLgChyukR
cfy9GanSsEtcYlPZM+B3vGOdNB8KsFMaIG1EcP6h+WzBmW9nkzKmYE6HonHnmvArXpoHLF2Ai0L3
Zf2tehymm8JX+J8T2ixchmr5nY5i1MNy9XXchHwOG4P9c+OZ+TSn9hmLS7vJFDiNpX3A9h7RoBbv
sqW49nZ6v1rjnDC973uUaA4KxGwuUtgUV/lzeeqATOAg4NRer75gfqSL6roXAWCIpZP6BOocar4/
Wzg/vFfncrKu64iih5OhMBLEM6NLC2Jol3Mw1nl0ddZ9YPwX19OTGJaHYJ5jSH5QEPL6TRAyhmbx
YLfx3TSnVFCwONROsVJjSW9zfmAMFT+zx5+IhtPQXv4LsX6JzBwQXq9EUDH/ZLdiiuDBUNDF4GSi
12CV5daLLWLIZeira43YWLNGr2t10hHec8y3GeWNh+eMeNV+Xp2Nc/njRvl+jJddWtRXKyS/V0Hh
R0r8F6clhgMZvhY5ErhavxISfM9qIfITFggUCQSaWFknubRn1+8PIUeKKhRnoyugeRXhSZZKh52r
dXxWv/Zat/6Lr6OPoVX/rWvkgCS4qqyMeG81Jia30zRTMHILXRAtKTfiWDr3UZw+Tso/mRZTvpzw
Rjnhk/CT78Q0z10vv4XjMn3neXKb+FR5xtuGcVUAjwDtMHYj/VhjxPgAflCuKrBJzj2PL4IT6Xh3
pGNLE7QgjXENkPmZyYJVXE8JplU9k2k9HJqqOreCw1M+AANQfXK3Xju9LGn2UolbMTACXzuoHDvC
pURellwzu0xBiVMGZwCCwKMI1WNZclGU9oV3jQUlk7vMhdHZu86BGCMxFnSCtA7+vAlK6Ppforw4
JFb0t2Rco31pzrGKHlK+4WZir8Au8xzo6KZK0reWcH09uLi+oIVM4g5J42b2irNTMpUjQSCYcKFl
nNb/5jGxGmdsI4E8xobocb+ca/zDoTu8Rl78NrFgcMZ+GRsOwiVHwkRxX42tt3HVJMbmWy5fVk3k
J5QMYdRDO+QPOdONpQh+6MXm7905TZzQekMsXIqnOZgPGRIZsA5+G8z3sZgoOyNviROE0HTK1g7U
rmbuJs14u3BQKlJGDphheh6PBTnSrkm8IWGJOOBU3V36rHlUXXjvBwvgXve89sOuryNCyLEY3Pty
EMAy103R59cq7vEGgTGt7FuoubcFNV5gyfN9ywuFd5zg3ZC796MpnxuShxvAo9R9avVcO8ndehOK
pvGgAgoKhL9jpPOvBhc2sTKwRb3VSbgRLRNNU6hrRNNumiXvsENo80iedDg+RvwfgCR/nro16QbL
c6PWBylNJUlSWgKSOLtPQbKst5G6m36WevrWnHvD9THvhlcEaVoUAMS0uuFgnd+2nJwQIX683CZx
FVbHICg/spa5TOpeemPoBvOvo8Yqp4ZrByUG5+7eojxhJNvYlMM+ytXFCvkd07g5KIpq8FoFe6ZB
BCJFdJPMXYwRt3sqXPZCwbUhsCEF+NRPw5YfMdEvHaXgCFNfvXbfENGQ2VnsZ6OfbWKroDiypwap
ijWVh6IGeNG2T/j2QMVaoLORa0R4WQ/QdSduZj3ddj0tCY4CVkI8djND1y/76SUrzVefYxsPfLu+
8bPo/8eKv5mkYujSLVLwtviOuR1IQHJO4LNo7DvRchM3g5pv2tLmZsvPFbP1Sg9onO3czpa5CD28
xcocowyaKTsAXSl8137hn2t+6PVBdrV8KpecvXL5Hd3yEDsSO48a3tcfNuP18wdRoeIyKiChS2rA
PUVt8qUU0aoEe2FUV9w1oCVuyH0d/p+7lLokDu3JDzeT95NUP4Pt7kuvf3dseqytrm/uMlmkXE5q
c67i4HvuFbKAobDYHy4Gi5qyxjvOmzd9xwHGX5o3DBXHfsWp1fqBNY5UhCGtjsYLZXls72I/u/ct
heWmBz5rEVrag6aYOKhpw3kn+8H2xfal72M//FgyC0xO12yXUP4NRch0TQN5CueTdrhOrbffrLa2
tRvdOJ5zclKmoqo5OGp67rOYRXriTjmvrgnbim97Fe3dgfzZ0jpceKneZu7WXeuK0GCN38aXzfMy
pTf90Hw0aviou97aTOkA5M92HYbRur7XS1qA2PYYLw7yMbObZwZwaAjmI/DFtYhwAUKmv0un6iHT
4csAgIVLuoPzgndp9NVzX8u16az/r4y9Yx6Rj0twb8ZeGB5rwLg5vZk7QTb2kGjxKCikdRYcxxhu
kPGt5tr7nG8AzmEnbyro9vpEs062WzyPG3HlRzsnQBRty3wiPQpCzk4ycsgTnQaw28ziHoe+PnE2
pXCQw0zXPox4pahw6e/mgi69SewIMgHyc/85c3mbuiBavBafwaRRjkLUjSUyL3gd/Ue3dR1GPy3n
X73cZDiSib7JixMwIFWW85DgCi3hbw4x42KJI36xs3ILFvg7xLo5DMkH8VB8I0xkGq++G4V/67P1
TAxqo7jgu1we/J6xYdtQPDlyFsMzB28/fepYEPolfKHM9Bx2mPdnVlrmh5QwejejcI5Mn/8l+Mao
zzgKwzZaGI6pFOthv3L1jp7J26HQ+3HBzRyzhgxAs6ARgBMCslbjVxEg1wX4AM8jSmuErg5uy7pU
L92DXrjJRFP2n1LWSxsVt8oVNeoWRgBmD4mYaJQsAQ46MKdIhpnag2nEEX3incF219mbPEzht1jO
UaBZmIoZhKQ0gb7DFJdioWmSTokIsGiyFlcL6b35q/bwzln5aubgR9rYNkQmOF9W71wNbzM1C6+R
ncq7zOrCTegM9xK+ExEmfziE0IL83IF6TA84g4DS8558diXpJ+QcyrcwCH/rmOsxR9qxyFvYHnw7
7RQCtjfXJh8efL/GJNDNF9dRh2GYKVfG6+en+1xLutoamB3u2JPadJl3Wkua3pLwvi/nFYw1MLrM
FJ63+P+nEOOyYLWe89x0xXNoDFq/j8LmKRIhQ7XQWgkd9f8LqFuJW+OKd2Vw6HkT69bY+/UFre7O
KuSPo7kUZxLxzhEA2zM0tjK2D71DVU9niJMWALe2QUpQS85qWj0C6ZXFwOwCt+eKlb6LrH4IvPSm
q9xvvAwYKQYCwp6Q8saoTh+Jku5EHKKZQ0+9zykopz9aA1WClEj6uNLBUdbUZqK4N/saVNh1Em50
7xEeQADDhXVsyn4FYqTVYay5XhDCeXZZ9nrfefW0+GJwQpCksNu967JoMEd9zkonIsVpM6Sf4KVi
ZDrpBt78AoYhRntrSLh38T51qK6F9r9XafuadcFD2XRXspA+7x8+0TnXN14VPPX8BqNoWUPnU8Cr
UlAOMYR4j2giimYYG9LZu5OzM3GJaCjO6+RQe84Rx8FdTPJamukBet0jMOHV0doQTyAmUlFaLoke
5zYQUkqIGpy5eCpcSQgJOyH5CHhIGOOoPK/fBrbcXYOwEFjhQcT+zsrUM6eVH0TBb4RF3vx6jcmV
CN7zFL8LQrTbAIA00H5wkN0QHSor+5aiXosjGobT8gvT/yUFxELYMrgzubdvyeRWGm0j1e7Fxc5e
JfmtV5SE/Ka3SDVnnxsxEVbqQQSzhI52HZcXYhThz2K3FWOL+DtWzXviOneBWT4q/oHKs4s9PatU
z0XgfDmtpVN856EbToyd+sK7QhE7tokH5trCnTTf4lRjNo/5s9EwtkNHdcTPOY9CG2l49doy4tjv
OT4Tn+nCkGyblcMLv8+lWsqnsezf6HG9CbuZ4hvW4tiufqB4sxMHN24nL+3YXaGJALKNqnPOxOUx
9HDLdHPsc0SHe+fwe4u+jVH+GRcSzKp4D4ojFvNTF9SXeVi4wvYtIjWSJwKhd2DP/nAxVhaV9bYs
wEenaW2MqrPpEi/Fh6MTvXfH9DmNsnMfTI9J4D0O7nxJBhJYVowS2igqECeLqotYYDiJzH3tF+d2
GCkTNdReTw1ZN+E4Er52jFtodQnOYJYIWlsUOOJGWr/0eld6Kj3neXDresOhzerHPiKP7oziN1mm
U9z6/9yYaXSrucdjeHjOpvzdoTK3cxigtUa/+CZGBq28LyPE2aIa3Z3CP7sZ7i0d/hhRHQu/u50b
TfUL03wGBFcFLmrrgXm7i9pIcBzrHnzG/Ty4NAJVRUqEWIrz1IcHp+6cQzPOTMmrqbw1+KFHFTzL
fLhdFLfQuanuVn6m9Nvz0lSnoMigzLr5bkWXWrnzHFiUWdhjQLk467dMfMRfTNK4/16cSv+QJ2q3
qR38NDFGhgaoCOCeQ5D4Dy3NWnGI+pS6Aeye5McrzV/jcOvoY/NaceSKKxEeYczk+zLmHpzl2W8b
Gpb48SloqWUpcDAOkIhwXEcnPXq3dcppufZWDKH8Mk1K8pjhUjM+Iu39tm5ibQvVftUTdkubHiEZ
yOK1My03NCaE1GLySfkSTa119qYKC9gpiOr+uOqeUfOeecHZ9xk+RZ48YSlP1gnlk+FDVM548tzh
posTa0fVEtYRF9Bk232QDXsdSaWA+msh2onl5EBaWFOTOyXIFG5jABe1ZtuMdf5el95d2WcuiIQW
qpBVX3w+boKQl6ALyKTN0Xe86KPbQnSSMxfVFNBmZ3ePPodVPDkFVvKexUzG700WyefMaX+HxL8L
jf6nW+/BqVCcKgBNh2aY///B+BJniZ6zj0WrH02uyQrHs4nHf5Qdnu1+vmcj2LGcHAs+QV2VABrw
ud83UJM8gM8fbh1eK1OSR6wGwGDOT5LRNReZS5MxYqrUg1dBSW39+8X3fm0Lxm6S6Uuw1sRWzS/2
f1JObXMaKo7QNHpdbDtketZ0b9KlE5uip4NDcGSqw5/AWQAoKf9fLBCtYSIdTENxBzDSq7v+kRin
5Vz89YR3yMMCL1QmNfuyM29LvDr/u+kGP+nWnsbXPNTnBVN6WjX4SaZtl1NxgqWDE1DFUjqGi9k7
c/4M0tDddCitaKZIpSnu8jAO1xLwaDt3IJgEL/eIXN42j5MZntY/AGzrBS8XNQQ4LhlH7moW1yRS
+yEPTuk4PC+xvAnjdM9MJtmlGnJpntqcoTI6/LBdMbRR1rtbzKBeIUxjGfDSdeBJrgLf3FHi3PLq
HhqTjwGcgCWa2Shf2CvAJHoyxK+V4bTGVujaBy+oG2+vIksUFOLNbbK3/BlGf25Tm+aXdnaUJKGs
dxoTcv8TC1JVYdQtqgIcDdxsy9uzeGbNi61DnTwQFeTeOiZpWFMeV+ayRQoScf4whGLVDfChZ+kF
pON67aXCVv4WWGdcPs8k9y0YciZon/sm86rbEAsLLkmZLUrwgtH3RjK/a+keY6QeEuf2ij5O2di8
kAnHWOhpR3YHGYuFXxV4aBan2Ala40qy4bJp7xLjxM2u67nI7iyrwn+iQnK6u2Sc8uFGZYHIvpTT
luGK5fAZHBRy1vFTUvIh/g4ygKJMumONLSdJbVEZX7RyNQ/FNaLNrixNru/lHOFf9TLua4zevTy8
TaJJvcLa9bwfL7UL/8sXaTtfnMRPyO63Yx3SAiRh/FGz5q5WRtUX09bGqomd10xOAdqkMKRoDPPL
F6q9fPYOe8TAJE0chjcA8EOLYrxARKfckaONgt9Vcp6B0w78dnkmJswD8MOnU203PNFcx6P+MUmU
m3xGdQftCzVowFDbMqTu6NLF+oafh0kkTwhVMSXyQ9eyMtVFTTa1tkbFfgp6p9jAqKCVvagtuFT7
MEAY/GvSOp52QeB69mGULSfsmMij96wJLNeI231M2K8rwZweZzuL6DNuZI1IicWh+BmlVeFpiJ0B
AyJQiVDF90Vh8REFZSosVGTYYjDIej9C+iy1fg1F75v7rrWm+JYJacajParCXrZ+xG+5onG1lXz2
sufJ+JojhqdqqxTN9T8ZB5CN4U1MOxmqfK8z3cOmifguxpaURW+xhBRluXbtVoVF9nn2QSxc25IU
2U8LhZ5xspzt1QsV+2KxCc8FsmZHmPDD6GKFCVbiz0kSbBxbWawP2zGMAJXBRWJMSRph6icJusLy
+Scz8OsdnQLb2UJiZOxWmcD6cdzR9m87TCCteYZ3Gc7tOll2Ccl6DsXur8tQ+w6hiDkU48c4sL6/
694LCEb1hUXJai/5gIi6TcJYzq60PWp4tqrnbEeAxWkWwa+ak4u3eGqa1nkJZlv3T0s0xt2EpTCY
+nuysJZ8FQ2QmxPv8AQMWUKkSXBMMnGc/F3l8lGD46psDvAcodJwCTeu6RZcmmS0ahboqAGKYuiC
UW38LyOIvBCyTk3yQEK87t501dh4DrTdzeoplLETfXl66DQnScrgsPksws5Xulsqmv5f3iE7fE/L
0FO14LBzmoPv1IMzM1rGfvYjibRFb3baVvkHB3rbXLGuqyS54aBOplSmYc9wzGintPgrEwbWfjP4
iYyhxWmP+eaUFV0dH8IsFuPz7LsOV2dWq9nr9kmUVBM+DfTylMoH3BkFwm9G0/h5MJBLB64siug8
CjJ/fQCeKPoCrlonk4Y5/1TH4+uQTJ5+LGq0M5fTFj2INPnpyfFikjWNR9NiZo1k1zZ5ulTo7XpE
FitofRSFQ+ea6wAV2eHcSNckJmuNhDDs4/8bdyWGZTBnqkgr4oA9E943rI6ueTTO7K9cZcx0EYq5
bblow9C1ausjmuwhOSa02K/fuKndqbjJLX4X2k/aZoRUxRKyMmlAbPWWf9VhLFv8cLhrIdU5fd+/
pwKcG8ldsJjhTyUDYQgqSN+lP0uKvM8O3OlY+WnHrQ1QF6HmBPkirsB5YAoZ7c5QQ5O7mW2d+9Im
JrKPBgWjHJIeqtEJvSLt+3WarRViYx6F2K39mUCsTj2v/9GFSeqrFmOIo8wR3oSFtvJJTcdbFh1d
v7S5P9dP1F0Vszo3fasQn+eVMjV7okeGkXFdP9QoOIAFJzWEwUUToiXkG0V2ROgpiT2Gqxu7D5ag
o2wh8jRcz0ZAjcS/lyOEWN4A//TQeUW63kvtbO2l5o7YknNwOydIKqLUIC0pk2EQP9t7z0ZsD1kP
clDxQA5HfWSEx+w9cMckYR5soRSvSnQ+hY/krQRUlalMJW2CShfzeOy5nrI9LqLxtL+BF+5yxlVs
K+vkMQ9Jk2/szrF8kJdt2kfVTktbCJxeaobvcmqpxvXnQzEnod/em1CWXK7Hyvdlu50GMbdqp3A2
mPloZSYe/iYiDSF6PfGyfH4W04QT5+KOATDqq5U2XakuiRvKpjv0JQLQXdEJ4jnHnmYq/z/YYsK3
L3jITAZoOrJ8r7pTth/5FMNMAIsO2qmyyN4vdlDXyPMpxJm1GdeRpVRXpZIZDvghJl5Wj/jWAnj+
OCTNgCbH4WDR/MwcAVvuUkPkwhSCcJqLbwugcXhPMH2KniarxekKPocjBJMTywyJe7R9L+VG7WCv
HbPHkbYc3rlljY+ONvHRapSJi7suD3urGI4Oa7tEBIzziMM7hCustRtG3mlOgADj8tzsRqfv0v9S
z8gUAaTPWuSsShK6QkarVeWEWwKs0hpQYMasZwLXNS5Doa6fAPPtmX4W8toPZY3Ts3FEa8pdoKym
9vE7ljzihUX7CmT70dC+iouigm0bcyDwjlVDqU9GhagS7T3QqSzbwy3vuSTQNQs0PI9td/qadNoN
3wUc0bUtJeD8BQ8gWzSI/HBO8/6jChu5/JGGStbepT6drOiIMYCxOtAoQpIto2jykf8JJ+rrc2hm
oso7N4D60bCC1a31PjU1DTKoJWUDgz5uiV3FFthq+1D25LBvRrn4HeELC67zoqT0f+yYkpw9GIcI
YJdHX8gURBKKA893W2fXTPiVeCetMBOCZGK/OE+pU7tzeO6THGIGQTV76KgWngheT0eLvGJ77Abd
UC/PgU+zFPtjEzYP2CrT5B8LCQgfihTLPv52mQ8SGgrn7K/T1qgJePKK+8slYPrRRb/EEBJGYhBZ
6ZrBaVwmMK7KMG7Tt6wdBmBKdRBEhi7FQAqDH8Py8j4lrjv3BNfUUHbZo0rSbPnWgfKi5UjoyPZC
Ql42afIdjOWUMYWTtK73gE89K8c9J7gGSypIc4fa2TQ1AwpBD6iRevA2Icow+D3G6A6RS5+EZPpl
nZOparBzpKPSyX8ZhoHQ2YwshsDfUMjcFE08SsyhVYN2s7PsWj8cT5wHXEtsPcjl+q7OmKLstIKB
VJ4Jx/bh1YHGO34qoUL6bItMmjdLwKSjSdgxY1rt3T4McczHaoxekxqI6b888yQ7Euk5Sf1vW4Wg
hZDFm4aNG2zPEP3ExpYFRsMYSZWzFzRUZsakg1jJaEdVHvJylfw/ChQ0eVg9+MQsm/e8s7XtoV+s
uu82m+2Q0rWQ40UKHmspBoujB6kQGW/5H4bPWArniAUCx5hFTVhsGBNytxmEmJ4neKGs/m1SJ/kz
RU9T2DK0noeeAfs09aKkN8p1Cx+iPSrNvFuStMLaRQcOZTmW3fP8AUwrU6JYEarI21iG0kBpar3B
faTugrmlxcX7N8UmARxSJwCl7e1QznwBRyBs3UiTEqsztWHz1HjDLVchZ7zPNAXdKUHeRA2fUeAv
xI5oPAaOvukakvjOJkqrUoCYnUYFcXNOJsy7HML4chJ+RhQdR0clkk1pyrkf97FbdJ5mM4wSH7sZ
yqn4dNGuqbccB07rYB6lSIjDDQQjGXQy6NUYwAzfceEeOcB641/OnzQjIjmf/Ofiqv7gYkIFpU5t
pP3pMwPpuOOpOGYqM5GA994sO+QGubUTv8CQnYJggSE0EFmMWA3joiX6WsJ5gCw7NG2V3PPsqLLc
0hieMPwKprmq/3LUS2AWHE3QnEZHuFiJl2xyWkSaOba5q07YPHnL5rxemT8kjKOM3uDOWaqbuVoi
fRO5QL6uHtwUck2ywlR0n1ozmBrjLoKIe86tf9bcFpvWV2cbpz48Sc/hsEeO1nJG52YIVLtm3icP
oR28TFVD7kl1Xa3ZpGAmduGUmsdwxydhgi/2K0lJsZgrb7grl8AjvpTUxYwNNPeSORsBQuXQ1nBB
cLvpwdWVYPWyRLZ/QW8lfIeDvbb4eVXdSCZuZO7IN2XRvEYasyxu1KbN+rq0OeBxLAouE6gelV+c
giecp8xlskqeu8aN9S0jWEJ0K3lpoL75eM1INgJNtrhJpVxA5HjkNOEsMInXybDrbYebxoHfhteK
JYRS3WDPjyaK+1IVrRudmpHE6mtEjJ1AqNKR7f6bi0BwxuvD3IYIOuVOio5TGzYLuyWGu837ZH6Q
MHrSHhRbh0F8oxAwuGeWKRVzURQjpJyqzkL130Q4K9Z+dAcE86vh4rqgA0DGixsYVrO0fFoiKElD
zukxIM+3dUPXF8yJPsFkiZu8rvUj4JGI3gmbuUGNOXqpZXzxgjxPj3PvRfNfG4UrPULSpxGfiqzN
I9zMcsqL5iZIRCDugr4DGrVFqzQ50DImxVWyqfpqtH6JcAtewCbNPcp4uP00oFwSKidIgOc5nufN
2KTGxbbt8s8TmoDmeA9KnSNlkHLnveZyTOrHFOFr+iJpv16VEhMIqhfDrFlmrgo0mEbfFFSM+pF5
Squob63mqtzJLsPruOGLKPKJ2VdZx7+jUw1ErxjSOBUc5BHZ6NqyNbnhqtYM8q81KvM+phGUxUzU
fTTzJz7WJHot/EWHOBxaEVQBH7tUwQMNwlP4OddZPwOF4dbQeZ+swAncAu54bjAgZlWyjwFCxgxZ
fHcEdbsJKYCcfoqg4Lp7R8HP0mIPnsPY/Pl1RekaVMJc/pQmyTigRX5ShO0z5RGp9zsmnipp5LBG
LviRjIR4iPswGi1Ik5Gk/51ls+0EUwIs/fCUCn9cPS6gZNY4ODUCyEYLLqOQQ9n/ODuPHcuRLE2/
SqHWTTSlkRxMz+IqXq1c+4ZwEUGtNZ9+PoveVCY6ooFaJCIR8OD1S9LMzvnPLzosD1rVmBuKF6Xh
MIZ5RrL2wrZSNQYgtMSYhctWmzJqgNBWK4hvqcp2/RDTAyfczg3zNnJFHJdodR+ycmAAoD/VehcN
mLFbmO6/KiaEgQFxedpWgVcoWlpcTD+Oy1tdp1PlhWrY4O5S9PhbUfGZBdbaE1yCU1bWDdKUETo1
6sAErWP1VXF4x2fk3aVKVVlU2nQ1dREzjAAlbGrSO0nvgHGTwoIhPFYvzeDGJEZYP5Wg7SKbXCiH
Pg2+WD4M1brQTDGWq6BFUQJQ1igZ2eOMvxmfr9RSL6V35pBCDs+6VA0PbRDqIYLgEPUnGYLDo0jo
kJdwMpPcw6mRPJd5tjt3OUYFdSsIVhkdDdc2jJ2Vh+hdCShSumVM2gbFBrAMiQEj0A+6gjT6Tmtc
LkvCHgzimfP0pOmZsZ8YM58Q1uOvLRLqeyMR6ZHqUlyrCC8AjUNPPlarAD1ta3GyzRab69kmrnZh
jHV+7TI8XcuAlgPtDSq/yklRpKCaw0CjNdNxE2kjJ2plTRfTzA0JMAI2NiYuMKrwm10j64RVCHBy
qcqQxAtbH3kM7b710SXQgc2rpCiI1C3N1iCVmU1lF6R6+jO0onBjuHjP1n7bnsXgs9poK6qvhhmA
1wMUfKQNQ3K8aW1GTjqS9nStVo57Tn9JwvJM3HqhjfusysRnM9BHFwFTCtqdcIVJDnz1LlKPNQak
J0cr6g8doQJIUtr3PotBRx3IbBkMegAFccMCY9U6at4G0LLHGXRwjQ1RuqPJrXCI7+J2BVUxvZmQ
4fDoRA/kZXH6VNSTv7Gssd0Z2Gbj3ZTBimVwfwkbGlkihsIt9CKmyCpyOXK31aPJ5gJAlhobCvVx
HcVzeyrjBgHv5DAnC6vmGZMs42pWsIH8XouXELJQOvVKSaKtWeOBhXeMxJh/KHOWedPcj5BOM2IX
7DFQ7vwzE/xBhiokpzCBxKCar1EGC8Ye8B+CtbdrXGw1UZs7hFPofXys2gKduMvgio2DiNhZJnwG
UKew7GcUjZzU+KXg7KhqC0tfYcm6NgubXrVAxvYGO/kQziHyLHt8Dy3n3te0LqFJX4z1sB0dIiPb
+tgrMqhFuVc8FhgpSPp2r9YnRMhvRUowWOrkOzlf7aqUYGILf0Oc40ZKep840MhPtj4wZBdjZYKm
AxMMHi9jlyQvLzaR0p0m6E2dFoBgOkYBA0+lx5+8JlkR0wF/ukUWCjOsXZ2Q71A2ntnPcA/5vNGf
MRHUxLdWzegDGTZjXNiZAkmdssq66WQieZkjco85g6EIe7Q8d3XCO6J2Fc+aTIyChlXsVz/rHLGh
T4oHESKo9ZL50YxcTybB6zHBYyYJexYIUBsOkI7pbMLk2Ib6uk3KLbv6g8a8Bn8RYplapuXD2lb0
NQWvjM4eTppaXJN6XCUskkn9Ec0fYQZhDRsR8qpXoZav9Sp5ypmnwYqeyE7W8ck0tpabez5PFsBv
U+jfgQ+/U1NXesEUP8WKsoQbOb+xH6+yqD7bHUyLCpPwggQWKRhTNWdLk0sbbXcTinh0eeXLMFAz
E+yOiAZCwVhfTRUdFNS+ld2m2wmLe8ykpOmcbjzgSkWc4hy/KIQR09AtOXw9khK8WoMCUEmyUflZ
6O9DaK3j2tklZD6pOrFS46yyKN3xu7ftbNk21omX8RSJgYBV/aipRBnNs8c+eDRG96Ar2llyPoOU
kwS3mYPdosfRSVJvHXRX+SxeyNB9qxuSmrGp8CecAIyXYoq25th6LT7UWRd7sGepNKxHA1v/YtCf
tSB/Yv/FmrgiyGV6RTi+81113Rs2TEpeZSA2WGvQpRU8pfAuGPDR0oJhOYOldab+WnTJY+Y6j/IH
Jd3XyWzcgQyE9QnNkLkFoQZJ+iDOY1VmH2R9bhXMlDNcSwJmlegCFnIdC0NdlC4ECLu7z8lHrOh7
fC69Mhu/ASi3OALeuuJpdtR1mw2HMI92PiNswrp9x1oJfzqMTLdGYby6kv2p5faiDwjIcgUVfq8w
Cqjf1Mk9IZU9RFr5VZcDpEFLhmUcRcmXEfzwGOok5YVMuuZtPpP6SW51qmbkBuGZN/DMtOFboCQo
iTFKM4pHWLBGgjS7JS/DIkEUwTVK+WibWRkkyvGjmFI2vH5ZV6MHg+waoWE1MHngbSzJ9tHq117e
dTYgLOew4i/AHzRGzIm/byOiFZP4OYfGYDXjBdDwrqrW2c2cdVMpa2si4htCJBjOso1LT5IIDIw/
VNFdoKV9EDZDEqDtlay1EbpgCEqX5uxomX2MWFTS0gHvc/ix7skBdTaNT2k0ZBruCi71yq1jpqH1
OUDMGxkFTv9QJvNvlb7VTaybhru8iBxotO2q567FxScx8YegQ6/B5AKk8CjqdFnjTVTZ0z6IIy8k
IUNSP3F5PIFrLjqheIaFhV6BLzpcuDJyPLlhjGzfVfLTaBoUyiabClx33hWADiYcVfJY69XJIpNH
Ua0twNhKbs0VCd3gpVPbXSZ8WI1IbNRew4A6X7FS90VV/Hq/IjxHmI69yu/eQa+TBikYWpJVzd7I
7qD7YlkX0aOG9bk6sk8iVtSkkpZVKu95PFZHanH8Yd2dHVl38KKdwbZAvwDlcjrlmpAOjyt4+/RK
2hqazAr90A7ceFsHyvsQuKu4RPzE3odd+qNvxUhZ1GVHvq+ml3uNbsllgIVFVvcJC/HgRNrLjPyU
X1I6P/GwpwVVzo79cp2SR4TUb8/93thKQsAv1uyO5TEXhK5vYw83MsdgZJvRG/GosB++i9GAt6Bt
AzvAKheNBNdr2eTIADxYqo5xIuGlzCLlM5mwoJCPt2Kgq0tL5JhZh/nFlHgnnM8ZSUyFdKZkhMAV
HkXU38wufKhU55gHeOYz4qd8WPTOwKja92aF3WZkioupC0qmnTq4K/n/Th/vVTaSRpQb1OyNTSBh
aCwTk/YfdoYz4muEFg4iClyHfGkoz/gdnO3K8eSeJvespHRwzoIZyxFOMcCnuy+2Paxruo3EmaWj
zFvmt6sU+mHK+tQ7bCzZPuRppRSfsn5IWty8hrzeB5qxrdBuynttGFhDxjghDnpx1+waQUusehpY
6aIzUVZXHGpBBflGj0rYn4P1CLKy6Ttx6ptpY884UFdxB06imas+8jn9pjLcVm33FPNlnHRaWxlP
S1HuDpnss5F5pqufMuy2LczydfsM6LTKqS0i3LUtB94sXOAOuw4lzjyNkGFZd2RZtAQOxRhU94Yp
P+SNtZQLblIm5JIhmF8cBjQkk7BB7N2zWRqeZCTkSXNyBh+1FjpyTuWxn3ZDX+zhdT4r+qdP3dzU
GgcqUqcCIAf5oeinvTQ3KAb0w1XK4JTd2uClqceMjHeoWXw2FTKbMETTIXU/LAIVFj0PlryZEyMk
Rj0nQcHqhv2mFOZBni5t1Em6APopxgYtPHf4hbkibtNkwm+KduZkvhZ1cEvRp850E1Gf7WebGgXh
wUGFOh/XkNflRwd+8MrwdKuFYQYcFb+lquvJU2VEfKDHzbEt5E5era3wXUnjk84il+7eoLArqV+S
302+92TveU78wMRoI3g5c6t7lHeY2c3JMOcL9b7X5Mp73JKJm+G53zjFPQzcuxQhy1eXkdSiIVdB
c8n5s8uN3E0Ldni8rs82Jhzym4WzEy2rlIFWpe1SAjzMZHyHbsRyaTnUwGIGDLgyrFI1tqRcfUaU
diFFeJM0CCXhxKu4Rio5DtLG9NC2Ewqk/FSVOC76ibZJkL+oHZIFJHuMTbp1ilmQ0ZBLTuSa1PGN
FsRTqkgLO57B7tcNlC47dXeF098wCdoMAdEeDv6fpbWqYDXKitY3xVYN6ckRQ2lztZJ6JCtEEamW
xzkmdLlI9xO3XxEgzJQLA0gcBAvSjRFOkXHgRKGLf1x7dAaAZ/lcwranO+Suy8tpMHWmHrGwFbr7
rOwfGoeoD8ooxcL40i8+SwrdurFvURQ9yN1BHpqW4V5r7loJiQQU5tr0xqod+r1LxdEzRgEDhBDi
7IlypoBKnjDr3hHBjDv7vLI6YzPqPhaBeEoRijCO+iGTPilQ8qETbCZ09hYNHZRXtr56HfG8Sz/d
8xSusTTp17/lEYy1xFYqGonX/FVrT1V+rHp8GdhxmYwt0hEPR1luI6LzOdbnrH0zOZ7qLjp1GXQn
XilcC/GqlM4TiWdnHdb58S7OkoMCnb+iYrOMT/LdcQgV5xpSVJwWpzJ/61ofkYZN30tiDzHrmyyc
3yrH30zsm27WrFWgHFnuyH2zjKWNN+YGHOvk1+G4AW++d859QpnsGstqnjw3VB7qJD6JOSLgiGSu
2o4x3SMwHElVyr7kj8Zh4ggb0RlKYYYdxHsSovaGM+yjQQI5AfNQ4F9YDOdU1ndEHcryx3Tbg3zI
UgAZJaOH49oyAMuVG2WaVbc6Gl792V3D/N9z5JBlqX/0OCJ0Tn8ufGMnz+U2TV8gG0gXCaYuD7Iu
wUXkZw2G2g0UmlODW2T+pFL3m8pz6nBPQhzcLRNv4f5ZbmQlljB9yyyDK2J7JR+waN2j3FkYve6B
Zn6ocOPgMmzkWYr8iPgUkrHpcKB8HrOw/+iFPng2tipdmr4p0oGGt5RZ7U62GE5WbMakhbZsQz7E
PNnIR6bB0GxoOBsWb50gfMEgiqhIAlbweCsCbPRKhivYC9GnO36+Lwv0tKpxaikJGE/i9R19m71G
BdWARM4ee0FAEYkP1MbujH3dSbY91HHs+G5y8+8K0lr5U7aWXTAfCriZOAr/Wi4R4dFYsB7ksmba
vGNGCgdJR+hYmw8+x3vdToTzuGtZsU+YLWnsMnK9g0pdNVTFi8blVDMyxER+swmqdtOjqAS7XHWN
c+ydU003JXWXQQ2kTV6bqKDoJ8mng2unaReehnuoZpNIMZ5TYT2Ms9hVrN9MJYxkzjZOb6xDYW1k
w2dO45I5A9OX5FAzlXLo7RhB7hhcHBREgGYOiTrNwZ+DjRtVFwWzA3mitZghd3xhOzvLMjDmPY1h
AAoqxrSjayX8dcWxvCzZ8rUk+slwdCMPXvm22DHOiDzVFp6kfEej5tnK2nVm0WKGNr7nxkpeT6eP
EHRJVYXakzUKs/2YjP4J8jfrO9+6dg9IZm4FckQGekebjCU3faxwkZKvAoOOF7ldJKx+W70VEmzz
2w1O7rL66et+o2gaqmmiXCCPEVrTOqeSpJeiar6IOqWosbwIU5ywmw+sGK8BD60gits+0AnbBzXB
Jg/HszRTyCm5UiXdqpYFR91Yy58jzHcVoA9QBWzE7CKXBB+itvpezypKccwWWFxosS9JqOB2Hi8F
Q+wcqa0MnsWyhQSyQuHFEZxl8xP1t5YOV5yVafHylVHGzCXDlSBIDuyMmGJpTCP9rUJJDDFH+0nu
a1nkbnmXeREcX3tv8uGatdbJimHQFCdZ5spjlEEr8l7sMOWdpjqc8ZhDRAUAcyiSiW9hG7yT/vSJ
PGbvhGiiMu4lL4f8upzjO2twzkB1GHDqBCbKJ53+GABeUo0du74X+bBWZu2oujctjzwqQl4/Qoyw
hfxVpDSjIPf2y6DkV+qz3Du7VtxnLV7Lql9hSyx5A8t6eK7pIgge25Li6YW6+0h4DL+1ztrkKOQm
y31Zp/EgEEM2NaKZ3mSTqWTTg7yUXHSyMvIpWXKwNVlOUQEmEaZpla0zkGjONCmbOh4Y1voMNtJg
nwH51E52YfyKCMteqckHRPo9B1NE06vY5gHCyEm2R65ObK/IVoY0j4WYPM/aD5MuPgaGNJVmyV1x
03wrt1dtrk/k97A1uvWOA3ofcdbios9Qt/YcsoayRn01kVi77IIu9i8hM+uFBZxmYWBV5i7zo1n/
Eu58j+H12DWDj+IU6so1xG8xsqp7xmHLcGgnnwPj1ffEt0jqCfejHr/ZeHKkUA4ZSHs+VaJUmvPW
iRO70HoKsleJOdA8h5p7UGP/KDcEuQWrtgX2WF4tPyZjhS2vklWHP29AElL8CiXAwDDCQzmzxSpq
FwfTq0HoGyOjC/Zjd9mAlSk9K8+FImGj6xXAVHIx3Ry6lEOvMC6GbHppdfjlQBpjNl/CrP8k+ddr
B0h/oZ0dTLegDrP2uaEcKs5bt6pW4Ry9yGoKAgxWPm32qzuGZys7d4H8YVFEvdcV2Y144Tt/L7hf
oNFu3x8HfqeOz4MLdDfcauOAiPBOYFW4TVJcEpEbYLyHOcPsf8VSWs4CbWqKUgruOksS5tFWdrOZ
j1SWph5Dy91C3WHQFZ7UKDh1bf4JHrUV1X/DFD6bpBSDSUywmZ0fgo6iVFuq6PRCof5DH/295jBg
jyjx3aa5lmWlLaEH7JN6vmZ6r63kfls43ZcWRCeYLnsD3wPftR9E0e0bH/4TdqxeDAYBtrgyMuUi
oUVZAKZ9tmVqgzXHCKzm+/hJ61VwJtT7y/GhAkDpZVNtnquQWU7bMJZUR+MikRqtsVaynEJUS8KK
wVGYbWetgMeHsNhwDcQJFfbm8cEHy2QUnq0nNo+p0Jm+J+8MgPaO090ZLS0c1bhVrsKp3vwq2Drc
ims7eJZ7oa7WL26BzhvkaaAJDPGzkQVIaFiXzi+/ZRs+cF4yqrnqbXfGNY/kNtZ5lhZrgl9W8E33
TQKJwFFyg1FS+yLLYyPVL8zej2wep3GIv3MlvOCwceTjPJCiN4aXKwGEgEnRt033ZerDe26FhOiq
5s8pbm4O6zg39HaLmJTsQyJo0cscWzV7yQd0n5a9rZLpYlUTpwkp3q7Fe+inv24aZL+DVlo7l9xT
NTpYtn1rYnFQkv4JcueJiezHgPXur557QIBGqBnHhSwGfh3U+IIST39V2/KAIdO0ITHqCWfCZwH/
cNnp8x2UcZUoBlK65KDVRGyCzOv00C1URQl/GEZIome67WlopRVsQsndtZjEKxKE4qQK4+FLa8mf
k3ge+z+2CYkLlldaMNEn9eAGKHVs6DULw7JQ8vr3qEQf21L/xBWkWQUz3MzaaFqwbkooMA7/Bkrv
tWmmRwLReGsoVO2xiG+Ki54HB41T3Un7E8v8ihRz23Q+OkxXWSBBPBZ5fvTH+HXocUBqmSmYDpct
QrKijAMl/g7J0K/NRCC7l4tQVNGT7KjSQb8HvC1ZRb4Fc+pr2w2PmAMLxALNWWJKyLHACGhNZW8E
NZa5inrHXo7Vks3g6xwBlsDxz+FcLrv8Bw3Ep1ITuVTk7/0Ub3Haw4W3YnjpYtCHtP0wCONYs5l1
emMvSmSkmHKWXtD2PxTRPEVue/SFcbaAggbH3Uz0dHZq3FDmefBJ1/LNKWxMn83GPhnqZK+HQvsu
RAItpV61bqaTnDpfDGDEIQyYzFUb2dvg7P4WWT1x4jSuppl85GO3soE6h96lJzT3oVFCpswwRdHw
yaYaMWEvajLEXNNRUOIygucVcedT9DIKXSOXO3+pYqhHEBA+4YIdmobH6yQxeUN99uqkygGNzvMQ
kBwmFJyerGbwZDADjkbG3YdzpNXR0wg3cBEMoCSkkqDq6dp4WYVoK7Oi8ekVXaKGtfjH7KYvaT68
ZZaQmAYmtQ3TZcyUI7oj84djEgKojATxRMV3bsGTh9HwJMhY8ccejRP8jkUEZQDFHDKLvDk2E8M2
+HJYOVbF2yQaqNfZcyFqiEkDQ8xc1aGeVuS6zWFKzKbDdF7u8bZwn4RVx9sqmhFfwzZi5CFU2Tlb
7g+7RGkSOgh1munDoKeC7Gwx3VDXdj9v9Mm821rzKvEwWRSbkHKp6PujiWWskvcr6HP7icQz2028
kcOMkTNgEe2whJjHKmdr47WwiajWzB0O2fhGt1zVhmyT6his5cEL3r9eYKnTKrKy17pLn0VP2i5p
B8jqIa6IGqcV9k/CLjz+e41D16trjDATjkSFmUKAeZiDRAZJDbP0BC4jw2CnwSQcgIg+jN+dRM/s
sdAMb7KdR7cHeXbRzGoZPi22fjPwOYfjuSVzB+Qy47Y39C15iEwuxVnQJrQunVs0Vt0ejoi/0vMK
Al3S0jKEHtHo5A6RmMOEP3uEPONpHBWACXxuuHIYvnU5ZVQRHye7vOrk97QEEiS9hbsSaukZgJ0e
pjAY7fmcxXp6lMd9NAwXok3sBYz2Xc8/cA0jXysF/HTg4gwp2kaeq4GPJ1LcusNGllkSEUObsYO/
cAwUxRsLEMXRzbCKDXeD07Mqkq2ajluD0lp+Im8fUVlWcm0opwtlQhro7jswDj/Iv1JDnAJz3JpW
/wyB7GPMcOZ3MwjHlCCdG5wClNFSHxsughntd6bSYwubHV4OnbAFI1l8m5GE5g9Q56SvU49cZtlY
TFul8J2354UkmusU9+GqEKUn/6GW6W8x9lu7XHX2Lk4WIPHxJaDi9h3KVkfgagA4FQtaG6BsshWr
ZV9K2SK7EW451dJptPqIM/JzV7udl2N8hno8PBBvkS7ISHqNND/jAGQy26AJBEvAgLzaxE2XQwaL
y6M21cEWUmZ1pzGIvSwKqdK68NQZ5b5Ro5/sS0IiyM3dicS66bV+G6aZvdfM5rnFPBo3EmVvpwS7
6XZ0zoPoh9aLh1lVsJFAKy6dGYnPecv9MsUBsTr2io6dfGOT3shKPoE+bkK7OitNeJOWI7WTvpEb
sI2q4Z5iwUHI4KUy/Y9CpyMm5AoGta8+J47xOKUECXajTRumkSoi12GsF5jPzFviNiHl2LgQYQaw
HFUcU6lnHolnJ1SB9lZt59tguVcKCRBh0/yeK+kc0OX3Oup+NOHgdTPmxpHlGKvUnYernCXXAXi2
BYrQ8UgwAah78cHzfEs7zGsTjMJoeMl8Vz5ojDeOaEhZpPTfmJN/rebwGEfVjU1pp5XNtWPSJfFb
m3lQqKa5RwTBWdFnRoJ6SlB5fOFMxZh2xLW2BUHU9NvUtl8oHzA+MX6oVXhsYmwZjchgymukK1h6
MG4ctppw1rdEqHN8MLohqeMB2A1zRnKVEqTLo4MtJgDFViHOemqmPXKQpWzJ5JvS99PGD2rKFxJw
tRQF/ESjMIXqQ6lgW2DR7cmxCPyefEEA0i1jNI5a42kKEHxz2McDs8QsSattI43wuxx+nj4Em6wP
T4merLO6e8vz9Ivf7KEWlCFkmpx1S8U6uF01bfUzjklWAjnQxmSHf/Yl6Q0SrErqjESDqjfltuFV
Chxnpdip03jHFwD+P1/VIgfYr/YWf44y/ajWPWQ3tKL9dpyB2VjE5oD9Wzgp2JUmRzsPKU/ar3Jg
nNtEoSa5M5AIcIxjmJe3ztXP1VNttE9Zx1gC+v+rYlELj4zJNc5s1Blen6OMNNtt7kKrmjr0ERDD
jIsmtBBj+mDnULQMOhZsjeMSsdrtYlljyF8tbALwM5m3gOfb1idBaVkFiQT43DtBkZuwwOTDprvI
YsLAkgyjmCFm30PRsc5D88beyijSlvFeCA7wR2oiUhMalSY2tz+gRaLTcT8ToKApFP5izOXbMGD8
KvqReA4zLXeC76wvVSerdj6krWfoEQTXD+FeNxP03+prNMXfSmICaiTajz5OoZ4pFjkp1aQvohKE
Wck4zeQKT/TwaujGVi+BKTRnBIlTE8IwsJENAco1417G4qMdq08GsK9RDwoO7/ISBbZYIAe2jr2W
gzBKZInAQjJ0queiRomiOR2bgQmfoMWsTFTt+6wb4QJq0F4hIjHXwxvJvndACh+hTGRh6qJUNOHx
D3mAEl6XMQ5JQdHKMvPaKd1YjdUzUx2eBK4py8SKq6Uv8BfWbKTgsIG+c9N5baik/S47MeB8gzaH
dF9UZ0rgW41nImiC0kqPI8hhsoad6+k90MQscepbT6cZ9hSblhiGVd9151bvLnrR4zCHihWV2yN3
eadH1dOY2iA6PaFnrgpaDMCYqtqL2eiUxYwzXBtPUTiGNuVQ/hLb9QOduidQ1PZg3X7kMxdQ0uda
j+6hEu+6yL1PTLWmUFk3Cv1frZjs7XiiMtXDdaZEVRab1s4kkzlgh8gr9SFt4Zr5vX1LO+uEZe41
d+u9ooQ7hqmnmdgmSf044/z8jBIKAyG/OPnYdJJFJpb6r9S1aK13IFGQ717jxtrC4z7nuY33WPEx
s/93Qn0bLAfkTz1ykP6wRPcYMVVYRAgWel1MzCvE2U8jb4wZM9sVjh6My+IUA7Kieapr8+evd81J
q3WrFzY24+p1NIy92zNagAXbL0XfEJIY+wgJ8/e4i/dZqhwLW4OGMKMT6dIMBCIs1vi25wta20tG
7AjM5/FRI4V9oQ7BdzUSFWu06RIJG19ZVZ5FkserdDI+IqKhTw5AIV4S2wArgDEv4IsgcPdqu+s3
PXLxIoAxK3SduMY8PzSF8zPPAe6ypFdBfVUUYPhtFjBY3Hh4HEpj9DrNeM7S9LvUsYhuLTvnxXaY
fkE3R1cmuOs2XOPRISKg714ZBRwTW99NU3yl6Amv0Ho71Mbdm+aP3+1YbrRGJUs637Gt7pUBGyfo
Khi0lSMHVN6Q/zTYMDYJOB2fOxw3FmGmmZ+lPaaXPAwQYw8zK9tRcFJ0YAFciR1w9qGFbeIsjeNF
kgJBOkNCHFJaE/o1V9aGtIf6Yygn42eMF82hjqr0McWp4lihD0tWJpZ3MJN9tulG63ikVsLUg3ib
eH7Mya5bt11AuAnORV91JNMpy8ia3pykKKHCwL+xCPTAOT8gT8exoIHZvv/Avj/IZAnlwoY4vBHV
wwCb1fxqGmaxn6o5eFRs7Aj0SsGyn+gqEraMmFFohd01TF23eG6Lul1oXa+8To2wPBIJA8/iN1mE
rtjxMM6Nm+GBKuCaYJyLbhEPCWbZVHjmPH2F7sA8X8PT9QUk1bPc6F2t/B+jM2IBRUuGMHsdouHU
tO4QsEsjl3wuGC7EQ3PBwbRiN48nTs8aX42I8eOwbdH24p6wEVVyyU1V3Qai+UAa/xUDkSNwvZIs
/Az29+4o440yYdtryofi6o9dhjyvbBzroM9tds8Q+J357aKHvunvhIJh95gShZBiQOYKdPCl1j+x
QLJtTcWAfIDSFMCIqD1fJxfDjbDMBIl1qc8Xqol3LK6VN9dAm16UhuHxPwzyEvejJfZ4lQ7dC8wz
CFFiPjtm/RbzprR98jKBlqGne9Z7tMN65lVO7qWWeHcc9kQhra6A4zFGguOZMmhgYt3PsLg5EMj8
FTrRA0ybHWs62jGdpiHU9VjG51HHf6sc0CPFvXNpLaKWSSFKQtrZysrEPtdVOmyR41Aj8mMQ1RXp
rLbE74wKD1ig2QBr64hEZug931rncqLb1yGtCEIwT6ofINuDl4LDirYQjXrnPUGkn1hre6bpw5kK
BDSm77IN24uYSPjxvK8b8RCV+bFXq5WDNVjosB2pdf+AdaPHrrRLrfIxE/n7NLZ3N9TfWnRV+KBo
e6dpTmCVN+LCdz73anAwSOmzdLxaZElRRefmYgQz3zqDtrKYeIGZWB5GJswq61DGkyqn1i1ec1gb
LQICn7ThuYI+VVr8OmjvW8Uhmo0fx59/aWMMaqTG0S78Z2xzt2UUsaek0yVNxJMdhJeOm7TA4GPG
3YZAMwTi0JOVR7WzHkWIkSptzpPVq85GKBUB2fyD0n0sqg4TmrJiSj5tnNZgMATEkaQnxDoXhOGe
VjhHBpqg/476MxbKdoQZBkmSVxjmHeAvNTEwZNlZBzf1XcQS4Rrp4cVRih+5Ys7H2Mq7VdIChzjt
DuMCz7J7zOFQeTMLqdD0+fWrrZiv5jR8uS3Ddi3HiLuWPvItEL2jrmJcTBFqywS34lHNw60+zVuc
hW4aRPAl8UrXucUlhZFTvoABTXXoVCX+kRayxSy6TSbMxTBowF6nk1Kh+YmV+jsV0BmHbJsKRIkg
bzCcVP/NrAcPzPaVrfQSKj3ENZ8bp+gPCsbbE2l5BamLGNQfJpMRvJwym1qs0gzGO94bpiOtz1gI
5mE+4O9hAKVi95gy74BKJkChcp0JI4HbcfAUjUx6sYY8Yi1+6pwZ8XaLvLYpGMNE9TuuUPMyH503
XRcPJVGZC8QDV2kXVE4q2t5sPTioCOwSkHcSxIm4HkjBU5ThKwahmygChXmWw42NEpxTC+cdZTUZ
G2XzhgHJIUn6xzyKYJaGB6fSP52xec1V+5FX+KXPGGOZvg1zVmFnmOzLf99QnUeQz7n0Qnmsp8He
Iv6zV7aGj+xo1u9+k0MFiAcVwl7JQAXpJRuj8jLVhkIGAfY9jo+55z//8Z//7/9+jf8n+FFci3TC
WvkfeZddiyhvm//6p/nPfxDvJv929/1f/1R05HymSRnt8vdfH3c0ofyQ9h/EhYLBWVQP+YxCBRXX
7C7psfWnP1/e+s3lnb9evlb7SfRJZe7HjDlf0Tf5IQa7WlumGn7++SN+9w3sv35E1JjYrKREULpI
YrZhYeRbA3n6+s9X19TffAPx18sbSpDEIo31/Zim+4ijVOI5uAtdrDo7jTr5lMIa3oPRwQdLdefl
nz/2d19K3s9/eSxA+QJ0otL3DRp4MvqoU1FQLv69i8sP/ZeLzy7g6jCVOrO3+K0U7R3X8MO/d2nj
r5cOKgPkzE6mPRP5CzbCeOCWzcOfry0f6P/0qup/vTavUogQK5j2dqnjb1zV0Jts/zXX9Je5peuM
h+ufP+h3L6321w8y2sqmte6GfRfS9ra4NruT/oSqLvlfHsDvPkC+a//yAGyUl5XeKOPeDqbIay0j
WvbGbOwmt+1W/9Z3cP62rqNewxjArPp93hJQb7dWsYmmsPLqhhPhzx/xm3fU+dvadgw/aVqt6Yln
gvU2uiOpWTMxDn+++m/ukfO3ZR2blZYE9OKsgPk7xGec1oYhZ18WX//eB/xtYStVMaGDrFnYFfaI
c7ePBD6ARXr88+V/d3fk9/qXZ4yPaaePJS+QmdJbNb6yU1JyzP58cfk7/g9LwfnbChb4pMW67mj7
IvM/WQ3rEGANWHJrI5X6Xz7jN8vN+dtSVrSMHICkxuEfrS5RqpIA0KxHIdAN+LAekGH++cv87k7p
f71TgeKrflwn+j5ouv/P2ZUsR8oz2yciQkiAYFuTa7Cxuzz0sCHcEyAmMQ9Pfw/f3bj1WxBRq+7w
ApWGTKUyT57zmPXWg6iKFXc0H8XP1kmx5MosSEQEl+d8JOCvKIYWHedFkb+m4HY7VHjSQM+ocSpw
2zndjRuvGLfFbZT4ikqeHTP5m+bgY4RW5m0ukCtW7SVN4VgsHgFpBntKle+qBg1oabIvIT1or7g/
c174T1aNK4Y9JK2LjByEz20xXNysAT6xhkhEf5+X6bakAjjF7g5R0Dk1gEUPUFnLEoREy6dBY/dc
sXvGQGxF0XI4C278gdwT201jCk0JRIUrfmterM+mpxh+R1DxzdvCPKeR+8DM6SSt/p7xAIXIAnn9
6DhHjGjlPi1PSGNHXHEEqMwirxjbc8kA0hwj2LKRAq2MEj0+GSTkopWjoQtUuOITEgOxo8d4ew7Y
gZHyARjjGRzECvPE+gcJKARS3TlggMvT0u2T4h5w0U8lAh5cMLRBNhyiuTUo1Xnj3/Z5xSnQHuQz
AkCFS9aDmhGZTVRanxhaUJc/r/E5XHEMAkRBLpQ124vtBMlFOsH3lvTDl+WP65ZG8QAAW0HwmMQd
ZE6Hewsoxj4LfchPH5c/rzlQjuoEiJeliT22F7OB7m2UWu5dPibo6MsqcuSukV0HwocVc9QYi6P4
AuShQGxCo+4SQ1XRR1wNVJBsLbA+i+QYQhhxn7kt5GiRId6Ad2lcGVbjuB3FC6CdXFLSDBjWmdih
y7qvglnv6FFKN0llANsOBrUNZM7+LC+pbpaKSyiE1fVRgx2Laml8QVIBoGMLbGXl+EL601DSN0Eh
rmiBYKddmaHmCncUtzAQCyk3D1mxLOD9vTF16IJkcfuzBynD2eBR8m15aprD6ChuwWuGejDMYrjI
cYCCIpSgzk5GzYMLYteVA6kbQnEFqP2iwDEE/UVMmX0G8CTa1Sz2ztwCTPe2WSjuwKsIyFQdo78g
8eKdvWhEx54N2JVZA9m6PITGJTiKS8jmA16DvOcSoyHoAXl35D/A8bnydd12Kz6BlTZqJhbWiLRd
sat5NbcktNXFK8BCWEAgYcUta5yDrTgHjnMM5ia7x3aHzSF1wHaSxNmf1HOyZxvUQ1uCRv+VI6yx
GlvxDaZnSQsEVuzioAsRRNWgqNiDKAzY/V+JZ2w51HKTleXT+ANb8Qd1z2MrrrPxYhB+VxHrbQoL
sk0njISCsdFSUB0LsXKeTd1o8yZ+iN3zMCdDiQaWS5dVv62JPOcm4DJBl6HhMH4E90eJ3qHkGKNE
lqbDdy6mV9y9f3P0dyIFhqxcgjqyNfFda4cAA649rnU/S3EZnhcRG3CC/oKk0e+E80Ngjb4cyzci
ocMLyogZGBWtbK7GHGzFb6RGB7KS3DIvkM2GVB+oTbaWE1t3y8ZmanyGrfgMCDtFFYvx+YBB3+oX
6Dg2zLpmISCf4H52o4eKH+begrmNY5YrH+0DcL7S7t+Wf4BuLRWHIrzeKi1QGl5cr3iyCRpzmtbZ
T4Q+Bi59b8FaCP6b+GF5MHP2IZ+EnLbiW4Y6lWihTnuQiRuZbw68u4caDVg/TRQbpUedVwmCoVm8
QWzB/IFM6mRCf8lwHO+8/BN06634n3okaPHJne4CPjfQtAE+i9p4cTLLdGVHNY7HUhxPbqISWCYY
wOyh6QSMNGov7I2G/ZX20GVtnJXgSrNx1vz3D7YJaCz4+ypEbigxWjtHVn/xfUALiQEJ15QVYEWf
pofGLNEFtrx0GjdnKb6HACyWmT3MzhMW3RtV8quM869oMd6Juntn2fAuaGxsoAx0XR5QN0XF/biQ
fHLQLdvjJmp2E0RVNzkw7WPfv6Locl9G1dkO7L/LY83f/ORkWopPaZECSQsyzVi/CvzQHNQDmQus
D5DDtjwuj6FxJZbiSqLA8wwy2PUF7bTVRtABJYFx5ds6R2IpjsQr6QQQPzcvNPczgNrwiAPp1de5
0zKtmm2Y0T38x9wGP/dQlCi4uigcgH5lk/BmtzxBjXFZijMpnai3wQE4XICRB4W1dTfl3QVRRLpy
AnUHQnEfDGlOBtQ1TmCU3rXWYSr4Bf+g2rIBJQtQ6cOKV9TtlOIlmgx1F3DBAc5ojYVPoaNyTFCL
X9krzVljiouQhZ0CQNkjqEfGCqIhj8SIUZO1z0M7PC7vhG6IeQU/eIeZaRedcUhbpCnQDhzkqQ/Q
ZeYPDcgad8PQuCvjaBaKKT4BrA7UAOKhvwDbkp88IwN+uOzJYXkWuq/Ps/swi7FhEBitLES7dnc1
hPHOIfG8/GnNUWKKvZOmSqHOB5LTiufuo2nKHiAcGuyqoXhN7TSCPDOakqEGPaw85HXZJDZP8sNk
qqEfylQU7SUAtR74HoR7l5ZQbihGAAMZiNy3UwVaKLegQAmgXox7I/4eQdgT9BV9/GN52rpzoXgJ
PraEgz+uB6GNHJ+lmHnKLJCfgai/CgcHnOZR9rY8lMYZMMUZVEj1eFXTg8wH8MMrJN/RU5bEECLg
LDBXHIJuDMUhoF4r2wDdqxeILaDLyYl+9lV+V7vs9bY5KH4AUebMnFt2F4ikAn9uO8ABG54xX7fl
ykNFcxCp4gz6lpm87pIeAeAhGQRECNrxMUqgkAStLaD67NfB5StpYM1yUcUrgJAzwlWKDnDBIEwt
IAOxB2XsN6AI1mIE3WwUf1DAaJqmabsLWk19ycGPR4pLxuK3xmC+iL2TB6mIlZXTRFpU8Q7w0KAV
EIhHGpaC7BMAhJp2FrS5wQNhJceor9buNU3kQ+f1/GC6xCVZk3KI13Ko8BVonUe/bmh7gPq7zXip
WlAw5pEwtmMQgW+4Wy1QaqyVKi4DBJeu4VYSd6gZb4WsfoLZ+Bm4yx8VmAZXTEiXL6WKS5g6Bl/I
Zw0waGQAPZsKALZj9OtElWncOTFFfz9A0PctN7oKjXZQSqt6tvZ21m2i4iUAjQLTuMvIGYK3h2qo
HkEvcYTWxl0BQKGLPqJlQ9YNozgK8JV5aGuh5OyUzkmiQQslxnML7gxCzGfXTVeG0R0UxV+k0Grq
E1KnFxctY1tnAI4dTJ+XvOrvYRjouedfaJr+bKdxpciimZepeI/GAgNwHAhAC0F/eAUkSvpl2KIX
pc+gcwTwyokM0loxOI37+C9N8MEMMKdYFGjPuIDOz91Uufvd7eoj4Fen5U3SHHdznuSH76PckXnB
YIhLL5F3hP6LTbotqL/vZHy3PIJmf0zFZQwGRRes6YENqBWAbppfQgoCG45GcDR6cuOxAEgK/eHL
g2mil/8i9Q/Tmcqio4Jn05mjhbEErssloD5e/rZu3xXPULoZqZAHzC+uGSBeIZesAeR+pK5fRfYL
SbOVA63bcsU5QFUgcujc0TB3rwc8+YHe2cJ2/y7PQrcdivHbrpOBDrWdzp3dsY0c23skTQEVgqDM
1oCOqBAlckhdC9WFkTwvj2nOP/2Tl95/uYkP2wItCzkYaE6+ZPNLL6XNCYymBwhlbdKabym6PKCr
fO4HiOBCeKccbbR0eOjmDEy5FgrO7uCzn6C4CWS2wXHNSggqlcH90LP3rHK/G1kLKgpevVLw/IBP
e0ulB7qDYa1WrjmORHEVoHAfA9tBqG60LnoeICcEUps1JIfmPBIlsugQg2VJX7YXbpm4i4fkaAb5
16wAiwMBTe0dZJGvy/unOZFEcRJZW6QZ6dr+AnRZd8DDBkx7tZmCIRJkGrcNoXiJFszCfReGeKcj
aEHf71+ZjMfM9L4uf163EUo0kdltYvS5116sQZqXwgFTiREU/XH567qdUDzD/Px2gkZ00OMqfmbZ
ALYRx8RrRhydwPwdsuTX8ji6Wczm9cGMrDzO0KLNmgt3Z1hEB0KIcLRXdkD3WCKKZxCAIqIsBEys
FGJnhNWrtNBfDqxkaQmI+wZ/LRs1ajC08RSN+PU9qFZWhp43+RPbJEqk4Dig+kyKqbpQzxudjVGI
6pJAP/COuRFqFY7lfF9eQN1GKU7AKIy8ndywv5hxgtZAFN/7O/B5s+3k9cXO8Irpa+mWa/XLz7fL
VfGNlg19wiwj9aWD0BmIIMExSYMxX1m0z+eCnrF/D0PVdbQcJlwTIE4YPfTpcPbogI8TgiM/IL2z
cqHqRpn//uHIJXNLkoR6ENReLHRcm6O9sVNIb9QpBROdNc49ije9lFxPcQFsREesCYWQy1ibwWMK
jdojbSywMUMWaeUK1wTe4FD/dzpB7hA7sSK4mZQfuTfOTR7y0JQt6O5StHAZYK2o+S8Iublb16Qr
iY/P/afrKf6Bo/deOpbZXKhojhWD1FhVPI48+rJ8qj83H6h1/zupEqDKOnHy4RIAAw/KAGHsoNzp
gqhUFru8Bknm8ji686w4CLOOMxQNyvHSRKaF90rYo9kb/P3LX9ctkuIEwOuNPtEIiczM6cUFIVAF
LG3RAsTe3xZMA3X/70I1Fuhte6B0LxD58cFFeZYggPMC57o8A80+qLhH4Q1Z1Vcm2rMZMhdtUrw6
XQp5D8cFXt5eeX1olklFPiauaEqb1e0Zb1PonHXm0Wk9sMolK2dVNwnF4I2wdpMurMqzIed2rATt
EOg8sHaykfe0dPlt3stVjD0O2ETtpJVn1BQhJhiixGZ72dZwQKjT8u95EqyFSf89Zf73dnFdxebz
2uoE6t2gIG1KZP7eXXB8tcgCA7N/cqMvtG4eg+ihGKddGUNxhZ8yU+zgt7d1KI81s04WGsyXT4hu
8xRH0EKTNGs74PPEVD4kbnrqAvMqZ2nj5e9r56q4gspAX0CGFqRzlIGiIjjMKCyRgcOx3xX5tAd3
PFi8QD6VHCQXiPenLaBU4BmHOnkM0kK6Q6lut/xbNN7Cpf8amwte+AQomQz6m+TKoMtSWcX78qc/
f8NAYOzfT0Om3g46B8IUqBeADTIGVUIYQhYyImD0DMF/VvQ/DEZDsHe43srS6rZO8R2uycH8x2eU
Xm/9TsAvazXgGcvyzFuxiP+qlZ+cUxVg6VJC2CgQY3GwvBMoB+ft2GyhCVq5j96IIs92svCWOKAP
NUy8TQlFDTyiphSqGSdIY0H0Pu8SVm4KGf6hUJcCL2351wHXETr/vDC18+CQuAFD5jtuPfHSTMCC
n8Z+GupX24L48ASUc5j1UHIDtwC4CfAWwihj3nkh9CImMdxB88Aq78BSaYOwbWA/oesWO0+FlGCO
GGQh7yAiGqNvuoeudwcyV0J5MrPgRga0caNhbl5MQ/BJJxvLAN3gVyQG4hjcgH0CupX9lIBWOtxO
pM2bH0NOBVjwpqm3AhDhR9D1E+cGaeH3rIQKzcPY5iArWj5OmhK5q4JO5QhtNrDRZk9uy/bpJL/L
hP4sEohFR5YLqsfafu48lA2gUXaXdzlUlNeywxq4h6tCTkVacV4h5+0XQE9MEdlDYnobm9fcuUZ0
2oJbXYBCFeoJl4GBH619mYS1baKvskiOGVQDRAmNUGulUqEJ9rjqlCdwthvOkPqzKg1UJ8aU0Bgc
nY5rDmC7pV1zgPTPNGKNWAPV3ZXln03os4OvOOhoQrNVBp5iv+F3KX+X8uq56LOr0bML2JgZRzsB
DmPk6VcCzc8T5q6KVu1tXjsGiJt8EEwm28qNQQTNhAvlHUineA2YPvsqghdpmbdywjTOgytuGdmv
JpQZyppVZr9BmwZAAZAyILpdCQp0M1J8LTSx0rJDU9CciHxDu52x7SgVoBVKocqQTx2GKnv0fvbe
yotXF0irINaucCenitvMJ4S+Fp6Zb+qIgFsDRAgQxHtyg/YIwfqzUef7ycl/Lp8U3flUfTAzBlqL
IfNBuAKVszzG/VYCAV7Z905c7VMaPi0PpNkvFeZqQ+EV8q8y8yWt3iJS/Q3HzO/ttWyEZh4qsBVc
plZlVXHmQx3oiznJ57KAPl42HGUZP2deuvIu0NzAKpCVhCOYvwYLoB+3+pOJoH3sc7GGK9J9XPEV
Ixhk0hGkVz61igubICQx1cDfLa+/boEUjwBWpDwywGnt56nsHpouk68RASPOZmxk8+7GHJlDNBiR
l9uGm+f44ZFLgg6XHfpafBuyu5uKmSfU7C5tAmp3Vjy0vNotj6OJWxzFDciucTCruvBxqT82Vv3O
cwsMfvDr1Ep3YD67kMw5sDBciZN0x1hxC6STFQLqvPBj6ObsW2pWeCiApK9qyW2dTK6KXLWYyxpb
RAU69clTFKaPDiSzNtDGWVkyjWdzFJMHNtoEOh74GsFY0YJBL3V+tVBRNvactKAoodItsh2JQgad
UWvka1VuzbgqlhWdLlWTguLQh7betQVGJGch5AjyXxAMfS685gAO0dsOuwpldUF4gPArl76U9j0o
oh+hfwySY1z3yLs+Qy9x5drTGJWKY/VkjAqmU0hfGAbE8oZ0BxDiIbeDX9CAvR8bY798ynVLp3iG
DsqV0MFOoJib98Um9roralevtC2eI4/ddWC3lI2zktafv/lJ6GArjqKOIZEzoNEb0hTglkLvw3tl
yFMagAonp91KWKQxIxWO2kKEumudVvoQDtmDgOC7Y4HU1DRWLm/d5xWvEDedsAA3kf6YBt+MqHzl
QfFFUrZyvGYn9tkSKU6AdbDQosK2tzK6CmO6dDUkRZa3WneklIcYk0mfZDLDkcq6CYp1TIJLlRmv
vYy6XQnCjo0nk3blOtOtk+IK6oRyboNT3Ie+2Rs0bt9DloHQ0FoxD83nVRCp3U1ZDJk9HKV8GJEZ
KMDmckAXmgN5iETUa9U9zZKpGFJzNCC83oXST3MXTSzmW5wZR0ABrsit7qUX/VneGY0RqsDRyB6a
ygjDyidta568zHCO4OXKdrTNkl2OUshzWU3sVwMdyJflETXnzFLMnjFwekJerfIt29u3TnJJi/z3
bZ+et+zD/exwEOIwL6l9NgYgwA5rsGKK4jb7UBGiyeAA9tB64LrLO4a+EQClDA4xveWfrrnyVYgo
OKMZFL1o6ZM0vC/AV7IljfsDWqOveIlDUhGSrrB2yNa+LY+nO16KtYcFDlftmKXvDU9Jfx/VFtjl
i0MQg3jEylfMXne4FLNPqyQeeqOYB0kPM4EHcK3xc0/w2EjRgWCa+ck1+m/LM9KdK8XsHVAEQk50
Kv2RTA9x590bbX1TOchVQaGAhViETqT0qYMEC3CIbvwAvXXZQTSI1f0eypk1qKTAK7lykDU+hs0L
+uEgQ0g464IuKH1kUugOGtQg7hCi340BXUtmaA6cig6F9mEwkiQs/XCIfoB108+4/ZBB166EUFTE
iz9eB3lpF5I0y9ujm5Ji9uCfCwK7xlmwx8i9r+upP5sBeigYA+vK8hCm5giowNHMFl0KTCCusApa
FSYDnS7QSiFowGjVHRuZPkwA84G7CKID7W6Kp2doml9ZZEKahKz5Cd1E5x/3Ye8y7hmi503pJxnx
86J49hwLFIz9aXmSGsNlShSAHrxxAn9r6Zutg05nAjY7TnK8qAV5gZndW9JdCWd0q6m4COLYbVTm
Q+k7wq43NLRPUG74ujwL3SIpnqF3oenRtHA/nSjOZKBXkNQip2Os/HTd4VZ8QVqWAkSWVPhgUUOl
jpa/wzz+mcazUIT9tZ8ciL+QH2OarnhTXWZQRYqKyQHzLS4bX3om9NpsYvo1hOB+88Dp9rIFzb7H
w2pbBVDV3ToMJFwNLXG3jyAUW15RzZRV/Chg5Ba4ZRrheyURhy6JX9wRMnaG9w7G1q+hAZbrnAab
nPG1LnjNSaTz3z8c9J4i6WG0o4DMTQEWwWxfGe6hCcBJBoi0A01eZ8V1aBAHroomzRnkPh2HCT+E
7JcFtex+7A/UMk45pKCywjrbEXmBHOcxG6eLTJ1vCC1W7mXNFabCS+027gAHwUkCmyYUqeLoa8LM
azGU8S6tocwLHFDcuiu2PfvCT0JwFVMKJQ+QcFdl4jPDdt/NJA/SnRvb7BHUH+73ABoC4saRFC9C
Gui5yJwmflI74ZsblCMUS3JbBIcaHXzmjtZgbbh1+xRHQlldDUksUt9jzSm1Qh9x824+kUVpQKE5
bqAaM+7sKPWTlNy7ifE4TG6wMlONF6OKp4EwvUMEw+BZUFTg+nZKYqNAUrG1IEcDWkP55V87iKO+
BwI5TnxozG8te+jBJxTsy7rzJy/4YdvlvjVS0IYbu3Hi9xLMreDy/JvR9HXZ8jUzVHGmPfDvIc6H
8CdatZBvg56TIxu+0kWi8dQqsDQc8LyZ0BjsD3XzXIDRdkxsP07ZjZ9XnAgBuj6x7STBJYOCEPQM
um2AuuTJ60LrZXl9NFalAkvByYz0ZlYkvnDC49RW58KJobEnHgSY05aH0HgJFU5qG5wLBnY93zTC
o2kl35kVzMqp4DinjwPiXQJthOWhdLOZT8EHrzuCYUrWxMFpg/hJYnsnlw4XO2mOpCh2y0PoDpTi
HCAoMVUuQSNMjXN99mKePkIRuV65qHTe/L+/f5gBaO0aNLhgsdBTcyiFeKsp2fIBMi+SZofQ8V6m
lt1B2e8q6mrf1MPPwFzj59JNTfEGEASC8qOQiS/7GogIO8z3VlfET8sLp52a4gp4x7ohbL3Y78L6
3U7LE+Qcwm1I8lNHTDADN1fM+cGrLOhex9mhSvuXLBL75dE1lqqCSIGLHMHwC+ZNUBoEbDdI1gkQ
rWaWsy+7unfebhtGfZv01gRR+yD2i9g+E8/7UwzG0UYB97bPKw7BDNjQuraBz4PtfEPy6uC44WND
yJfl72tOAJnt6sPpo20HaIWMhY9y4leDBteKpitXjW4D5r9/+DRebCg7gYjWb4FVgaopm5BGCaAg
2tVrHAO6IeZZfRiCStTnobsi/H5MDgN4Q1HutCAQVB2XV8fDdz6JQIhi+h54tEAwHwgfaH+8kMrp
EfhKEOtO2TEH41WROBvQV27bDC1dyyPqrk8VThqNyMy7Ba5PUfSnKUNVYIIKTFtIgBXYQwQedkhq
dpuxE9eMecVGgNswF7Os/RoaRuO9VVhpJ7Le8CI7RuZg1uHIyN+4CyZ090/Q0MmTYm6vqX5M6QiF
9uVJ67ZR8RN5SxIiwPrtB00xgdM9hnhE8jfO1xoaZ2P5323kKqLUZVnv1HYifDeaewKiJ6PO7iVN
70QLzv1+LfT53JZAR/TvaQRLO7qAUGn1xzo7ZZ5nAoBQ8ZU1+nxXoNzz78fDqhOSSbizgI07Goo7
RCEN1qrdBX35PUoYNLlvS7ZyFVJaOaBDy0Wf+pWHyI3Lncmq+xztNNBP8va8LG7yEFyFlYKwty8z
tJr6HW8g826P72Abhd4Sa7/dcrC4iiC1xx5U6qxL/bGywqepTeIvcgoTKPjUt5FqcRVFCrLqwnAg
1uQ30vvTgdkktrxzSlaxaZ8HONxTXgusoTZMAyiP0oxB4eSAXdx4jHPgh2xot9y2TEoYUFhjXFkC
+2CmBbTAhqrd1oBHwrlQDnWH2wZRjLzsXGqYqEn7rI92kQftKnDUwWE74C++aQQVSApCcZNxga0w
GnN4akB3t8frt7u2g9mvDPH5hcBVGGkJ+UTWgmzZH81ubmKyrxlvT5NnHQFWETsSOmfidOeqa1bu
Z43rUjk1UUMrOqjzAqLSkm+ggP/G3PrBQvXGNCp3Nv/X5bXTuBcVWOrRMM66EkwnTQpifxp86yRg
lniYtnA5AsVUGZfWyiJqEpNchZY2ZHIsiDhkAExVvwV3/0Kk5gXR7lMi9qmEkkbWw7Ux6MN4/Evm
yiuXDOQM0UmE4UrYrZuvEjmkGapieYXTOIJ3uE7qu74kTwGEwyKoiEE+bk+xzstL+/ntxlVWTodD
9IKnwJOkTvYURwWd027ONL4UsTsGX5cH0c2H/ns99KghgQy6x9kfi2/hlJ3qkCM2yO4dc3i26hwi
G8Xd8lA6G1C8RR5ELbStAPuo0G8LMY2tZ3Yv9VgfoDy7ASLwbkjCe8LkigXolk/xG05Y2TYEv1Of
uhIQs7RFv3noxfaffMzEWoO2xsuqIFLedmnfo+MIcwrtq+uNgMVCEvOujyL7OnqQ9blp7VTI5FBM
0ktTO/E7K3B2khmQ224uUdO+d5CWMkf86wW/SV39XR5Ps3gqTrJFJCnjiSQ+HSpzb5mM7RNaoOs8
t8aV46BbuvnvH2JwDjHdppR4HoPU24Ukag+tDJc9WKO8T2xrBbCgCa1URk4ztYyhbjkyCsTzUZl/
KNt+7fbTnGcV1wjS4pKXfN4Twc94ju8zs4TYSfQGfk6/tlrogvJnHrIb10t5Uxg5BCmiuMNRm5y9
VbW/4Bx2feC9ThBOuG3XFWeQlV6ajfaQ+I07HepggkD3QJ7qktzm0VQUo0jdFutfJT7EyKZjQFpy
biC1ukfmm64YigYpybli9l0P1E1c1YkfNRBwSat9V/GfXZVCmgPPPNx+lywafvLQg8oHX6NF1Jxl
FcDYd5OkcYaJQX9tH9L6MufxDeAjy3w6Lu+NbojZgX8wl8qZ8jTNkJ6sSg60ePRgo/ZWC+OpSbqV
ITg+9clzRwUw8jGyYvBdIYlY1RB4kONfA+ISRkjevRBKzZC0vm0qiuWHlENaosVTFSzv7gue4PZd
akng4cMuuoIOYo0nV+PEVN7NIKt5RDtk5wHAenOr/Jknwbc65U/L09DYv0q3ORaRcMU0IQmWyOco
IUeLWmchyIOEVnbsmg90GA6NDdrm5fF001EcAHYnHam0Ej9m9X4eK2Dhd1Sovt/2ecX4UfbPnVH0
id9T1jzbxDGAkwgeTNqnt5m/Cl7M3YRCNQ0jzDFpWDgnJ0cjf0NWjpVuPxTLt22UdL2wwXYL/oVz
c5va2ZXZ0b2J6Boad34XCAkty0jelGPjKmhxyNt4ZImV+hbPDnMn7RRAsCavrPflHdGYvIpUhBJB
WRQTvu/Q7lnm1j2Vw1vZ0FMMbbjbDpWKUjSIIKJ3XDzZy/JX6UJT0w0g8ZeI19vmoNi6EzigbGu8
1E/BdhsezM6D6lmP/2+cAR0fm4bHUI5YHksTy6roRIPWsZMMiM1l49Z7wwDlT5Hmw0MI7dUNCiEu
2mEMhJ0IClZG1JikClXMAo8CoIjVm7LqlxDJKQyqq8BLYHlCmuhFZc4cZYUIEivoJ2HwzQs9iMRC
pu22byvmHscMeuoQyPUh1mp/7yNrPIegJj4tf123FUqsn+RhBWVY/PJIpOcKlfMGQQQhUFJmwwWd
VK/r+XpN5hN9Yf/ejF0HyQgbfPV+GDFU7gDrHbZWM1hH2cUP4xR/qbtuY3htjjqP1UAE3OFb9FSl
26ACa1eWG9XKadDY6/9AGqlXoW0rjf2A48VR2vVvIE0f3SL6GTp8Bb2qG0MJA1yzkklpJbFfI0No
ttUXUoHe0PWuQYr2seXN0xw7FcyYhXCaGWR7/WHyXmU9jhvbpmtGqpuA4hByRxZDQ+n/T2CsjAv4
Bp4yASl7Kzos/37dELO1fgiVHBQ/OitGaSUzjDDf1knVPnQF4f0OPH5NsyFyFhhcHkvjAVQ4YyQH
EP9yaP5GQbOjrPgNTW4keDJrZS66vVAvfSTte8qJ8BkEsy51bMntSKJh5eu6lVKcAKt620h7IEKg
eIPgGIqzHMJS0P40Xxybvdy2RIov6KbEiJzexv1Lk34nbCs7gaAImopS5rvlIXTzUFxAno2p5waT
mLvMn1E0Rls+aEKLPCs3TPZrLfOaUVT8IikbKB45wAZFIW+2cU8YJL+CtyiIAS022UqUpNlxFbSY
R54EyhtviQigmUMQRHTroD1wZaU051XFKwJzCT1mWgGHkA1QGIwbpIRPsrMi94Jx+3bFLDRPCTYv
4QcTZJyHU8dRnEaD9IND+o0Is22Zpxd7SK92J1YiJN1sFEuXgzkL+yCiFKwe9hSSBXh99fUJKL61
o6UbYt6mDzPpuqKXaTnOUb4ZHWIrQdc8mnh33UjXKLt0O67YOJ3ynkKEBe8huPZum1KJhAiEvYM1
AQLdAIqZ21FU9s6AB5dHXAtakcW3OrRXMiy6nVasO/WKqET/Eay7t6cdt5xxP9i5/WXoe29n06re
5ilii2U7122GYuetKaIEHed4AnkuVCHFg5WDi6lwVnnuNdADriIQSxNV+SjGUuUQu98GyBuj8fsQ
2tWlNNILxDY3Dg+3KTgRGUTrGZHvaM39sjw7zTap2MM0D7rRKoBJyUAnAr2f7NyN8Y0X1f/ADE0a
Qa4NJe8yT7LNDAlpnejdSdYuXc3WqOBCdwSEFhxfwq8j8weSxgfUM6D0HcuVwEeX2FEhhOPInSbI
7Hx+xrl7zqdd37h3LOqP6eQQkBBGXwqk/RsZnkbTfFreEu2oivnX0LmAfnKY+43V1leSUDCZ2XV6
gLL9AFLwyNlAGsA9Qxe0vXfr3nwAnniNLFC3pIpfaCOeQbY6z31odZ479EhC5ZSfEeetmK7mPqOK
WzClgVQ4p5nvjd4h8mCuIOwVFZIX5lrWSnekFe8Q86QdrdTMfKuPn0OESJDlXLuOtXujeINirEjm
BhRt3kn4YNOu3NUROwypOFVl9gyZvbthcI5lwQ5e062smWZPVJQgWu3aoeyDwjf6GEKtAEWieRUy
vLEtmj/LZ06zLSpUsGpCD+3r6F63x1qAsiRqtwGvopNFkmfomQcrUb5umNmhf7jYknZykp42KKbJ
cd/k4mn0pidvcKINGbPrbVNRwoAUStUUlIooe7bOazDywwzjRKJph7dneFuooYIGuTD7tghRFAzN
8luUmw8dmXxw8G4HZ7hG5Zr/0dxz/9UkPyyXA2rYPk1RJAYXrnmXtFZyBwyCuEu4ZezIhEZm7rBs
v7xuuqP931v3w2gdAYfn2KALPkAS2Szlc5KCHiipozvXpV/iadgPTbttvekBWroraH/dDBV3UEVT
PlKSFKiVyH0TFk+5aA7caL4zT569kO6W56ZJ06nklG5DExrmTu73qYiOKcxpC9Jm8xC1TfHEAhDd
Q48pOoJCBeE1r7yVo6jJSPy30h9WNIGBdmbeST+2mjsi0xcP5Dzgd0k2MRjCMqe9s3O+sn0aJ6FC
COuogsSxhxZTwSBjOfxI7LcKZdXl9dNMROWhZHjIwvdUErWGMtkTHvmQnzzwEAAvL5N7Bz6crWqC
6WaiOIkwtJKqsDFYWcZsa3FQh9p0Gv1sWPVDmitCRRKWHFw/1SAl6oDGuQaKoELX0fJSaVwcmWf1
Yc9RLZsAScoKv635W9ch8zRar7I3j3J1CF32iSgBApKbZdAmEhIKdbwLSuJDkO0XuFxfrVL84KQD
QIA+h9Z0ZdIM9yI+l8hGAby0EhHrPIUKNaTCM0qatGAESONjLq2XiI3FJuzafeJEB/DSF1szDR4F
2tLqqrox1aWiDaeosIXlol8/rYsDOqh+iJg8pqCO2rYiuQnTzlU8YSiDoa/JPAaaBWsrvZd28cXI
19hNdEdbiR6swnVr0OkXPunyX1VT3P0fZ1fWHKfORH+RqtjE8sosnvEyeIvt5IVKch1AgACBQPDr
vzN58qdYQ5WfbsV1C42WbrW6T5/DhXoMXe9w+ex9/nlfxw4uVl3JqYc3dVO1Qy/boeXsV1+NX1oc
X8cMylx6RZ7iaNsi+M/LoHeyNGTZUn9NevBz2/F13CDIR3PkVYvmlLVuFqfomh3micZZw7bIg+wu
L9Lntu/rgMGM2cjWlojpoan9RyrnwLs1BRLT+p///sH2CzL5EMQDk4UnIT9fZV3Mvfa2ADjo8k//
/BrzdYhgL1B6r12Ln85LwxfnnXCys3mdxdCa2CoWbfoueCiKcMWXfe72fR0v6OY1byMLx1Utstra
9tTuphrUsBTiHlvHgUw2S+GT0XW+BmI2bY4WD/RZqdx+xIhlKva2n/1o8vHX1xZPexakMrcaVuJw
SUGu/VDcn/0VFwCm1nME1rKpTcALtV1Kf8UaTXPRjF1MOFzuBOKKwlVFjCQwePqa4PXybAxti/4/
AMKGl/mIpvlTwYPy3vPb9LaoZr5zUXPaSulmG6DCgg3lk9gHyEpuHb+Wt3kzf3F6OrxwYaiuTSn0
KM6P74zUv3id7lcmd35t/osK8HUk4ew5HUDsCnRhQ/NWT+JtqsNryqNYpOXdUInt+c4GEuZYhuqQ
1c3eGYPDULsrlSSDH9IBhk0zAttaYHgndF6aSaB4OF6rOjj5y6qkh8FX6LjCZamc1EJ+5DSTBeyY
royzfPjpWcFKYsf0fS1GaF3wHUcRCrm86q+Ilx4nmd9GeKte3qLPA3dfBwpGKrDoGSp4QgcA6rdM
/iIhS1Lev0edexqwXl8bR3MIc1eiVADJuhMSbnfCzk+Rw/ezO22qxoYwwxrJjMFWdbrJlnLZh2os
gFxun7Ejf8Rgr8zA9GnNDcwpmjXFjDZUzwIxfprWv6CfuXJQDbugQwHTdsp4WxQAXEMklzjBQQDS
H0cF+9267q0r18i6DBeBDgVM0fIN4h1g0yHG2t/mcvlZTX0S5PZt0HQI9poawufu2tkyHF0dCOgH
Q11aboA+ORdULX59U4XVHAsyrqUhDFvyDwliMNjgAwuyU9k4DbhgI7oHZ+ba100///z3D1EArpcy
I2WRn6Zgfu0pu6p4/zSgfHrZIgzOSYcAolfQbnuQgMI59btK1Vd2b6Vg/wQfUlCvAXNMG66lATvi
1BLQGTAhyIJuOxWoDSv4uJu9+UWqxoPZ59ACkuBpuTwr00nW7NzxbbQwl6BeyDm/m+bOu1I88K6a
0u2v+p43d84y+vHlsUwbpEUCLORTKkLQjTCW2dGuC0FneCVdUvqbUaKPeXt5GNOUNMMXbAwtL+3F
yakVVA6s3J3KzTgAlcDvqtyZ7JemEQ6pdjN1g4asOGbD2dZhgSH4+iQSyP0JFa/naBRXFHWEyxMy
nDyd05BWzQKiWXD0cEaCzajGt4xA9i6dcPLaciVqMmyODghsJLTZoHiL3++w/dz337KuPUCLZyWk
NX3+PLcPxhmi7cnNSQsOjoWr9jiMxcyR/XGCsX9Bm0SxJkNgGuf89w/jdFU2RhaEL08cFJkUXbHb
zJ+6TV9U3y9vhmmA8/5/GIChJATOvHQ4VaQMfjO/UvezsE+R1zxfHsDgAnQmw6WDNNfcMnnq5h8T
tV9YdD+WoBpYHkIw54PJfSWXapqIZvlLT1NSlRhHdQfV9/siyGM+Wyu2bjIHzdYVtyQ6twp5Gi1x
fo5ZG5Z9sc/N15kLl151adHVHQh4umxrEeVuyoii0cBtizfUt+V7hpTcNZusfI200JD78XUAIFia
BydEF/aJorMfmAPCnqsynEAnEwYQFYakzon0rlPES9bCc7M2PUTg0d5R26YxBFHIBh62XquHGDZP
hwtKJ2hmMOy3pxTt7Gyo9rS2D0L1L5fPoOnzZ9f64ZDnbBg77hQghhLWLYB2jxB7RBQYrqWUDJks
n2ruYJHZkhMXVEpDn/VxiSx03KTTy9Q3G57ZP1HpWTae6t4pSgegq15rzTLN6/z3D/OaXfATTxmS
tYufJZCjy4B26r+repXVwOCqdZBgWo8ueEAWcVJ56sYRk2FsDQ1jMR6KZCegfrfWkWAwMB0viHdG
WBbeJE4BX1gQN2AElHf+RPzw7WtnQPMPs0WGqXKgEnWm7CNRJKHg6FTxsFRfuxKo5iLIxGYBahCQ
c6YO/+4scgJJhoB0LC34n8tz+Eso8smDVscLQl1hFOjxI3dAP10NImx2PoWoIQKEOnazsojLGeym
gpfqyhsBUYrGQmyCCtpLBGSb+zBorSFm1E0hq93PG5LnYs97/9QJorZzPfaxnMf/Lv9Yw+HUIYX+
cJYOTD0OuB9kjMnUj9C3sOwjz61g5U1kGuJ853w4/9CuyahjIQdXhE4dQ+t2K21yh9f1yrvIcCh1
NKG9yNQN0wnlzGpsXkib+vFIamclDjL9es1psDAfBLWRSSoaZ9vKn4Fvx3Ow1pltuHf/kcyO6poO
A74e2dXPtAYQNwjubWe4SUnZbOpMtdssWHtqRVjwT86lDiWEftEi64w1uOQPaTHHM/J8EY4j7mLX
vsP7KxbzCsbM4JJ0mkQQAZSsDs6lPih2x6oFuxe4avO4jixI9HC+kqQ2LZ/mLtDu34/Ux9Hieegl
1szB8l6jq0ipZYGXFfZBeiNI16zCGl4vG4zptGkOZAl7a3Y7F3iNPocEIuLj0FqZjWnRtDeEozK3
IrSrT2NbQrkRT8slj+UQdSC/pSGasPCMWKvFGlZOhxq6dQcCKTsDRXbmAHRm7WdctlkElSThXOUp
jcNw+JrL1fGGMkItYVzOifIJlGE7K2uGFsolwdBAicFTa/pZphlp4UNEHa8bmOLoy3Lpf15fyf+c
cJrvADReftsBrw+5S9q3vlvUsBJvmvKyOgqRFcDiWE3YAwhc7xe3+jmJdju14xFMZIcOoqFO1m8C
Ci0WC5L11iqVlMGSdQLFchKiBYkmxuW22ntl2cSdmiM0oab+bkIo6vE2vVF+QDfcbsqVjTSNejaJ
D458mex+Ggvan0Sgtosttlm3bIRPlxg559sIwBs8qftdR+jusq0ZfK/OoRjZrlzKLOhPg+t9k404
WlW+Ccb6x+XPm06M5j2KHoKcaRD1aHWdHkdW/ef41T6CTmHeVgfHoeC6XsOpmGaieY3cDT0lomo4
ZZzv/Tp6k0394BdrTFCG7IOreQ5KuqxVXA2nuYHi6xD98Bp1xUJnXznefZuT58sLZhjmH+wiA2+S
5drDaaqHA5vIK2gNXmaXbaM5vIGI+OPlYUyBuo5TnLswbMrUG06jW26glrtv5/QKFCzHHNLvdTrd
lKp9GnIO2NL0dHlMwwbp6EXci1a1dO6AICI8yKoA3+nyHs3WSkxocO06eLEr0yEsoZN6qor80LOm
i5lLwSDAIFcy7i9P4S8g6ZP7XQcw1nVbiWUMi2SY/U0d4fz6B8dDrjgswNrHtksLs63cXdS8DLUf
Qx/1UHdHZb9ZfrFisQbBKt/RfARYlWpioUM98XJxlYZTXAf9tgIzjLe8gn4XtHc/Se7ETO3x45YK
2ZgZKor27wldjA3wyG625pz/ogw/Ww4trVn3bs6mMWdJKOU7SMAP0q/3LHjsI3qTpXs8NNsi2gJF
unUzuq3UHqzB1+ff6Lv7jPVXJfBBNls2wCFsu/GFBXzrsnnl6vjrwz77dZrzYdXYZ3PUsiRYhk1e
46HQ3NV9tgOePSb2SxpBpYnxaItlqkCQi/9gzZAhiGf7LZh/5VmUUFJuUsRvfHwq7Wo/eb8XSJqD
H+Ucx+XF8RzbQaM7trrimg73Af6J/6dc6+0wmYzm0xTErfpB8CFZ/PDWBq2CN/bb0RZfS33rdI1D
7UTjOKVTwjx5D5TYroU2lZOHb35frrwcDDPQsZa2TZzBmbs56ZbyWXjlg+zYBsoA/102SIPR6zjL
prUr0PtwlbQhpEJrDyF3FJD3fmlvuVhr2jUNooU9CyDBPmtlmlC/pe02rNPa37Wl649xj7fdU9lU
Yi0BZACv+zpFY1/Bibl4bCURkfe9299KZt36eOD2VePFHZdvGXolhk5cyQHa6RAaBh9x/7UuA18H
Ylq51zO3IUECZZr6+0KbEo1jC3g9V5yX4XrTEZhTa4+eCoIw8eduurU6T22QWycxavvVRlEbMJue
8vfLh8N09jTvJDOUVMF6HCbWNPggbKMzVIAR+2MB1xigDPGNTuBo5b7ldKkVJmIEBTUgPnQ3owPn
qqmc6RCSku0zqFgdcjCyHC5P6uzlP3FqOvTShhJSmVciSqC5Q37wYrD/8Nr9mpSlryMsx8mt8ox0
UcKd4W0W888oJNfl1ALg8cVqkQ6srCGDlDPVRAkyyAcInxwKL30i3po8nGHTdWhlhWQsB69PlEgL
qZDmnIHsUalXs1oJnUwDaN4g9OyRglc6Sry+fWVusLWK8iYY1xrsDRaiQylFRefW8ViYwC1DkmIb
MfGTteENkHo/Rbdm5waXpqMqy7yVIUfXcwLKFsC5c7dPHyIZptYR1G+eu5WZXX3NCnVwpTuL2quy
GiYi5uw2VBANFTUbX20beKHLNmGKZnUApU/CNnVFj0XrCnZDXGK7u2bhbRbbTaHsq2KZ1Awu7k6A
RKAi30jUpXNs2dxbg3YZzFIHU7ppN+bpDF8TonWEZxNS3eHzyuzO8conJq+DKDlkIIPRTv2EtvmO
ed4GGoOJg1M3hnwPIg5oswI4uOk9vm8rBHnDwL6FKfta15FvaS8flgEnDxpVP3HT8dGvHaDjFvtg
C/GlRBbVUZapDFGAyWiQBEEF6G2d8WvIkk4RcHCzeyh7sSZHYKj1UB1wCQX4qhOdHSTgg9wKvhfz
MRz202CjUnEMPbILayg8lW/Qes3SJ5+vTPDzs0F1GGbtQOgezN9BEpbddec0P1qIWFw+G5/bMdXB
l+4Q4VlVtkHCUPa7oW2BB5s3RRvqF8U9NEX7q8vjfO70qM7WmHoF76xqDpIOm7Wrs1y95AxJiBJh
3X+XhzC8raiOxuzGlPhdF4mkUew4E/IU9AjHl3SjeJ3MdnXs5ui9Kosdt6CT0YbtQaKqAHHgm6r2
bhhvtys/5Hyw/7U3qsM0eTY6irukSZTkR9GCjDlw7v1MHVsW7ZAqvEen2Psg/buRrilOfe71qc70
2PRjREGkMyYtAA6xa0FJMS6ARtw5aR3GKWuGTTeN3uvlGZpG054Vjp+lYFJaxmTIwhgEMQnyoFe9
5Eg0BHdUrPGGGNwy1cXDaaSon86EJ9CqfS2L6rVlwVZ04HAC4Vq+Gefym5SsigvlL7EEAeDl6RkO
qw7ldD062Qu4luCwunvp85docY/okX+4/HlDiE51pGZTgEzUZh1HXOm/Z7S5VxbkJXh237ZTXDFP
xc1i7cFTdw+94HE7M+dqCMjX9k6HcnLbn4YzLXHi83E4pFMPrcf8DVqwaofu+b0XrcmNf56KpDpo
c+IDGrBr0SeV6r57vnuIhuqxk2AFbpZdWpAD6EnvBnvNAgxOUsdvDsKZ0G1R94mVyd9Act7bVbWS
hDR9+vz3D0lVKdusG4G0SSAPUDyA4G/egeQnWHEXBhesIzczl1S167A+6Z3iBlTqj2SZoH1c3vR+
sTKBz18ZVNcFH0fqRQ1EItGdEbU0hhZgIGIyAKgSOz0wi3ENsWEHkkhB0cYu8sfzCpbENLDmKLjr
hW4K6d9kBLkbWdTr3KmjRfAoZJ1V7nvwX6PwuHKXmbZJizNADZuKtvP8RPpRfkX7KLqC6OaazIfB
KejQTndS4wKB9SDJmjrYQCPGjfGu7W8gAbzGy2CYgI7qpJZL6qy1aKJcyKpDgLmM83ENHm7YCh3E
iQZPOi22bSctzSXYHrJ0h1SU3M2sXvaYGNKcTqq2mWyslf0wHGwd1RksYwW52sxJcCEW8dh1m9Yu
xk3rj5tGhmuAItO+nP/+wTgjQmev660lWXh+4/jtm+100G7/WoqL/oPupB4eNKxykq4d7t0mPDVN
fmvN4QYyrF/j36K6VLU7ogvbSQsn8SeBCyAYsEhu4AA8tFp5M62Slsr0SqSbisGykz7MlzjPp35T
1xH/yyK2u3ytmYbQbH1qirHtnMVJRB7sAeo6jtN0W47Oyq1p+rxm3c3sOp1rK2xE4Nz5aXVrN/ML
OotXfr3BPHSY5mJP+TxZo50MDIjtorVVPAnGronVv/GoaDddRocN77NiZT4G69DBmzVURzNU65YE
QsEPkHm/l4WzicrlNWu7ldypaYhz+PbBNGzByjxbLJUs7fyWZVMa0za66qJo56rh+fKuG255/zz2
hzFQuFqKlGQqqdni4sXVPDd5tSuC/ABSqj7mkX8rBwn0m8S77/KQBjepUzoC+zy26pyzta2FQ/wD
+YcaZFuHy1//myj9JHrXKR3rpa77IZiXJHIfLbfchf1yq+p3pPYlgWQDAx+Pn93w/K3KgZgIu9gO
2Y5I/7qax42sVtbVEGLraM9A+vZsF8WS1AGEFEK/5RsxRj+ifBEb2Ypi14SKriyo6exrzgEbCJSq
IumJgC58k9XL7xKUpaMNjtFQXvPe+5UNRboSEhjsWCeAtHrbA7Z3yZLRy1hcjsVTqLIcla7o5fIG
mlZOcxS92+JGdq0cfkihiDTubabg8kL3NmXBnZ25Kx7j77X8yUHRkZ9OaQelCMYimcGYCIEanBA3
vQePz99/jCfeHedu7xb3KBvN2YTe5unAcaePZIl5GiFx/Vsuy8Yp7sgwb+xSxjJ4yoYnPuR7pwvA
m4LX6hgjmSDFcDWw74v3Nk3fRfqg6u8FfwqDcotPY2TUm5ba3mA04veb3F7ADOBvpsbdRCjvzeXz
7OQ7nJy9EOmjW3ab3B2uFyiiUXfPqg7oov2gyjjr2wSTONejQuc6JX/UmMzO7eDKTefk29GbbtNc
HFGdkjMe2O1dVgZ3RCjUxexvBYpz+NECm3p5H03PJB3LGvRFSdyiKRJak8RnClY+PFg+OXbBMsWe
k115ih3OlbMGVJX4LW+VN3xbGdzwhtc5MVtKQxsgxALhEt8M6h0FPCxvwARaPPawzmPvkZ+FV2wv
j2ewCh33WjdNmPNmKPB66RIytIdlHO9Ca1m5CQw2obNipoPnME47iP944V1B6Ha0Or7Nio5tFZRZ
oLj8Nc0hqgNdpT8E6I3ESOUMTNTgViKmgTqKoF3TSjTcajrAlWT9UkHuPDr5qYVmd4iEBeN1XkOv
YewfL++GKZVENY8IuidJFlyYpw6sQgVpjsvY7IUcj/bIbjwU1FB2vsm8bBNl9RGU7C+Fk/3qrK6L
KSEre2ZALlEdBzuO/jy2fRGib0llMQo1V43Xvbc+uXPzm3JSvwvR7dOmluck9Y6kzprEuGmFNQ8a
1KSZSd1HpxwQFeienMAQeFuV013gO2vOE+HBJ75Tx7S2AD8hai990Oaq8EfryeKqHW3/JihqRA0u
jtC2VhBEWdlPgzXrCuBNa9ntlDMPdc8IdHrNz7ILb0Dk9KdemiMPKeRExxS08yDEKqM/lwc1rKKO
eU1zEHNPg3JPrJy+FQU5BgPZjOF86FvvS2gvqut/O8tiMX/ynZNTRVC+8X8ObInbZT52Gd/3ZAEf
TRC+hoCirSykwU3pWFjPK+rSnhs03nq4lfrpwSnnJz59TdOH6ujXVvZ5B7KbAHq/0xkuN4IC73z1
NWs5KZNN6aDXDi0a3pjZE3iVrCgJbQjzxnywxE3bAsyhaDduBhZ0r3MUWqgwifRmKieIH5xVPi4f
C9MSaq4FXOEp4IjncGAKb4RKk9T3nyxOVsIr06nTXmGytxg8QTmdpj76bUXzVeg3eTyH4qHo3DXr
NUTgnuYg6rYk2eLTNunrSfW7ggiGPLAbRGus2oaIVIe+oj7lTkud4yE/NMD9TPOmJWGVoCGx/pGN
EOWt2rB8R+ql+3Z5V0wDnv/+4RmTjtUC8rq5TVwIxh+qUlrbNFXyjrk18PzMH/Z0aMFMsIg1WLnh
StZJOAGeS1XpYMSIZs12Cetvtj9Pm6yamn021u/S8tc0c0xDnc/Kh8m1TaBaz+vaBBwh/E3MJ1Eh
NJwm6l0T0Efd+r7/RUkrqsNei4B1EzRweWLThl6Dcca+FW5kHQcUFdcCQ8Pxc89//zAf2nW5b49F
noDTJoqqTZWTXZ7+Luoj4y4II+wNKQAwJ2/F4G5SPm2HEoixyv+aiemQ13zopwFtXyKxewTdzM3n
rZKs32aoPN4Nw/evnUjNT0A0uI9aVYskD/wbNNi890iVe4N1Xav+KhyKR0jlrnh1wxve1XxGno09
CayuT2yUVV5DNbGbTBbZLhqX/pC1wr5uZQ6w6hyxA+35mqiXwVX9g4gtUGUZi6BNytK7z3j1ENXh
CaThFXhPp5UcpMGudTgsbe3GttFjlUycnIrR2fro46la9zbrB/ThgTfLW+vGNViZjojtMtRNm5p1
icv754aPb7Z0v3lBmG/E7G2jvFnZLdOUzuN/OP0u8/0ltxR8I293lmrfyzG9PgsTlsFobUP8cbDq
35cPoakCp4NifWRX0kE0IkltpI/EMo27KeysfVnI4UBUAKRSO3SHIQrUr5w7vIpTwte4JkwzPV+h
H2YaVb4MvaAbkkba/c5tib+NMl/up5HZV/U0dntGuRNbrGlWrgHTHmqexQGV7Gi145CEXg5MYIfW
ALxc+keEjNsq5c1pRPvVihszeDHH/f/ZCdU4ENoJ+iSH0NKhyHp1a5MpXwkNTTPR3IfqJHheFYlO
nTPvJ7BasQl67wW7HirULEJub794QjTnMaCYWci2jk6uPz2jheKZlPyepMtWUpHHpRt9i1LxPNL+
wOja08i0dFr80bbQuUYFLkuKxY5gyuH0uAAGvAK3+Hu4P3mc6JjTAD8U8vEpHEb0qvhDVDqHWapd
oNS29n9J/7Wznzq+zwg9+nX3Y6ibrVMXO+k90TKNvfFnP9cb1aOJ0LI3Dj3ifnr25zwOLGKBx9u/
5nLljWhwoTp8leSRoNMAt9lwdgWajpvz7wC9952dg3n58g4bTtJfGPkHK4TO3IgmLkJO0Ci95UWG
FFG4GevlDvwmzxHaZlfs4WzVn626FqXIpbApqVWbWH7Vn8XgxPdxwsVdnmkoVsb4G4Z8NojmUjrQ
ikQUKHyoIO89LoAki05W1LRxwK2dgESAN//g9XdqA7bNym0DKiCl3n02xmk+xaXK91Ytsdp75T+7
5Mr2rt12hg7ls5T53hvdLc5Fzb8Fwz5k6Q3+M4FgmXABNP2zHzxOzsrGmx4yOhA26gq/lSptkqnL
Hy1U8FGg3nULuSqUtWxTQa89GW2zrEeapwFRU8uLtXDSYH06LykUzSIHD88m8YNc2PECaZdXkbbd
1eXzZjoHmueygjETHUl5MoBkclOXzrCtupHvIRi01mbunJ3TZ8dAc1pplOaEhBBj7+Zj61IeY4ND
l+5srwBNPZu22Ci/RgnIOVr01MjjyK2Twj/UfDsQKCgrsp2s+oAEcJwVxbHu17TLTLPXXJuFhoOo
bqo6qQL3hrmqRnd1uIlG+edLq6ujZ33Z2z4HVO109lGZfLaHF/ArrkTGhpOhY2dHJFLmJXXJyRm8
h1H42zCAGNLlH24KRayzf/rgh8YxKjJwd5ITTBdN9Ps+mGLsDLEKQJteWtbEdNhDOGxlPIPb03G0
Fbrbwam0kFMQBI+LXK6rNDx2AOkg/L/KIDr8xXE0j+QskCyi0URO5/M28/8qVOIb+6mtrxdarZiU
aS7n/fq4dLaMKDJP5KSiag9eHXT8gCVw2GP52n5twUwuSQfR2pYs5difR8nOfap5LIa7s+mwO5YV
IDp4ATcyoGnW5qvXnw6ahTxJVvqWIicBAjJsk0DtZRmKGJJcKyfacMHq0FloZYOPP8cp6NBBYXm4
8Jcitl1nX3drTbGmzdEsvnLcwhclhUUWy53DmgOyeltWQER0yr4XUq0EhJ87Fk9HyRYyzVQDhMnf
c4ZHEUKzOYZS88oxNn1eS6B4PK0oOM7IidB80yCdAHm/OP0aZh4YtP8/wCR0gkkKbEPdFzu0wu0b
ZEjwtttf9i2f+y1PR8EiiQqKy9wip5wAkZnnAYkR1K0FHX/v5H9vGwQY///ruRspMlkOOWWyjjvy
tDQ/5/y5DvYWcbdwWgxiOPV5Q/oYxgIfcD5kX5uZZvkZZPzmJhrIibZhtgkXcisq9nL526Yt1x4w
Ze12nSzguVSjDi0E3nNMz5f2iumZNsX5/1VD3jWTIh3JaWYNjc9Hygudr8l9e5EWANCoA0kHx7o0
Hg0Rwqh7fh7AClbis8/9hvcPclVGvhf0kpzs1kEFVgx7FZArB60lsbOaiPo8b+PpOFVoWrkF8az0
hPRk0T5ZaFO103v84+x8SQOpkrV3huHy9XTIqlcC/TJOQQQDVA+psrckjVFE3sl6PFCqHrJAnmYq
y1hMX6Ik8XScqp8KUYLYOjopqOzEIWUWOtjs7x3tihWrN+yRDlD1GxTks84LTwuTcrOk91E7bKF9
gIrA2rp97ts9HZSKyk8I0SM7PEXkW7EcKa12uNvJ+DgV6upLVhhqFh5FLtCpcx+enI7uaSbis/Mg
Rba9/PnPczCAa/6/FRY8RBYw5/i8Vd8GlfNAMRswzKK220THEeLqsUq9FXYN04HWTN6iyyTddC4T
R07OqUXe+EY69rBtmoJvSYDHGJt7f8erbF/yWaycNIOj0blGiR2Wk+fKMpkBvUIQmc9gBaTqcHkB
TadMu97LDmVhSw1lkoXVtg2qu5zUmIEbt8JZudoNkZenY1PbpSq7DJygiQyX4tahcnqgVdf8kqNd
7zpK47mdTmnuX1msPwi3ubMLsnL8DCdcx6yGGQDEs/ABgmlZjDsunsBJh5dS63fxMq9hbUz+5x/0
6kKUZ9c9QwvtCx5lZGH3C+aiUkgft3fzbN1U8vfq69pwInTkqkhRQUsh35DUCCZDWR7c6Gt4Uk8X
I4/mLkUtxmHJIEmxRRF8z8vpLctlvvGyNUCXwY500GqxgEsRyGeWeNyl95FdLvFCQg+pFNwQgXiC
irS/H0WXxgNQwSv3tSEc0FGsBL3NAYAmVdLUcdkE13Yfoz94xUYNVhRonqEMBbNA2lslAP656Gyx
AHFS814psZu68M9lUzWdZS0osJnd+5mLGZSutUn7cldaCfhHobiUblAg3F0exeBRdXFyuytDO/L8
KhGDjDZ5FVyDABAMT+GM53JwS7O+3Ih6rbXRMJqOawWGqa4zaldJMHQ3Ni5uOj5M/mteZnufpEfq
rGyQYfd1OGtYSqXcmlZJnwl5Q/vJAUyS8/ti9Pw1N3fe7E/iaJ2KNAcZbLlMaZm0LN+h8fTbUHX/
kXTaw98gKyvku2iWZs+6Y5Pau06+X94wgzfQIa5R2JAKMtIlepqjGZSNw/PZjV7+tuHI6VhW6la+
NaAD5J5UFHdqbYltXo3qvguBA6stP91CCHLtMWDao/MEP6QBiEw5OMKr7J6DdiPYTYtf2bu+DStr
U3udWGv6MHgfHbpKXaibBKPI7wsmEzrmT+DCRzeD9ZrT5TaclrfW8x+LsFiL5U1rqPmGzMmWhg1t
mBR8uY5KyGILd0bfvHsNBNVe5fZKLdG0fLp7CGgq1ECy+zSam03FwSEbCGT4BRPV/vJxMB01LVgY
lrEOgX3K7jvRk+0gPLJvpmGN0MTwdR2wWo5U1eloh0kplnITSKZimXrtylH+Wy7+xDx1vKZVEtL6
dHITX9GdxGUGpGQp30dUQGt2XQb9DkXEXWGFcdg/Ov4R8tDx4rPYz11gcB7aDow47LoKizio/riF
2obiup3v8H8KNh3wH2wvqOLuhoAhIcq3I7u/vOqGy0XHeua17NvAUjShzfAn9ftvaCTdQSH1Zanm
168NcR76g+lBJLztU+V4SdCoV2EP11NDzutQQSmBrUTPhvOpgzwhgOfbHTpYEgv9VS6fUbNgFEBS
5/flOZiOj+Y+psaPWDASD+1JLYAPfAgVdDfxQOi2lwcw7YP21sgCpwSoKPLQxGpH8UCKu8Zlhzz1
/2Sefbw8huE+1JGdIaQNi87DRhCJ4gJnMWfXwDyfGavYuTXua+yKng7eXJCRLClzMY5lPdM0RXA8
tk9Zzl/tNF25c00bonsLyP4EQcqdBGLqYlPk3Vs7OWuFCMNC6QhNy5dV5qHvPIkm59Co702+/I+6
72qOG1mz/Cs3+h09QCKRCUxM34iFr2I5slg0ekGIEgXvTQL49XtA9c6lILaq7+y+bESrJbJMIv1n
znfOBlskJYU1pX7WXMsm/VU7y+/f7QwukUkfFRRYaRP7EoEjCXQuG7UvtjzJ7G40NlUnvF/P/V9s
kDUis+zncIqhpXwspQ7QyCCiFnQCy+08gpTy1038xRJeIzILlNbWJUrLjxVnJ6UrsOFVXbOksiBW
PKbB5X/WzNLDd4MGZrq5BmFtfWz78jPk89w4JS78B9ksjfTaZfRXfVntd67AFB6lrgb2IwHxf7jV
a1x0QJ5onpHmV/b8X83Jas8TlA4QoQYB4gv0K2hXcCYSapa19meu7z++jP8Zvpan7xdQ+8//ws9f
SricMeRZVj/+877M8d9/LZ/57/f8+Il/eq/l4XP+2q7f9MNn8L1/tmt/7j7/8INTdHE33cLUnO5e
2z7r3r4fT7i88++++I/Xt2+5n6rXP377UvZYNvi2MC6L3/58afP1j98MA8ilJej3H+/b+PMNSyf+
+O2mbMuh/PBDr5/b7o/fiPI7N6hqGISh7oayJR8oXt9ekX+XqaLKhqoxtEIXnH1RNl30x29U/Z0w
XQZ2GCWpVOFLOL4t+7eXvn8fXgO9OQVMk/72fx7uhyn615T9A2LyJ8RvuvaP3xT+hij+lzHBiaID
VK5C8QO+j4zw0+ri7IZKpzmluaXm+quK1PMOJeWHfpKrS09uh2Suv865EKZh7GlcNVsV5dm3oZ7K
nljqZylnPiix3LEDaFSWBrDt1O2+0SvJSnCNuXERtx6IuV9yeGQPnO4SGUu7D0AWwQ9Q5E5NSF1o
Wco+5TnZDwoqiUhbA6G5hAldBvopJaSRWQ+5AD3Mo5ajMDERRrjh8/SEAepd2BGRJdd4O9a5I2VN
5IOCqTYRzIYEzfK/tIFgg6KAQSGSYK+qQNNa3ZxfWgcl2sNuMk7A8TKrkyTQ0RjkVp5lxTbqJLJJ
pDA0G/Ue1QVUH8HWN083khKcoZ4ZHRVYkqhMK49d1hl2Uj6TIb2UrO9NY2QoyTNkfEguzJpzZ4p5
55TZEHljE3h5lyQ3qa7dkHIwjkQZNjOMUbeS+bzRY+xNYzAcRYNgQyiSEE8b8H0mnBn6pAgTx5uw
C7iJ6OqMmqQh89WZvo5V6ygGUzwd/JRmoPfMmdX0qS0b5mD4TGGlBLcYpGAajGn8APloBhGwILFQ
obQB0xyE6lEf67BCArlzfyP1GbJA1UMLHo20iMyQ8cGP4wb2eG0cZqLvJqnmKMoS5phh+WhF50+K
EZtZqI0OY6pkEd5plp7FoyXnZW+KouotWZY7xOszyGNLfe+A5NKaIRpmxrkKssQ8YVZQNzYFc44p
0zJG2Lg3K1Ge1faMHFVsVumQQ5mt+0Shw8M61WFqoiLfmt1OZXCr9vSpSEsIj3UcCNWamll+F/Ri
G4Ak2ZQ4vVABIArqPEDBHJXAcUSjrUSasHOdP6thJTy10oBNBm+KJU/WxMUtoKC1lIPGFsICJVTh
xtkGP4wjq5md5bDA1dorEGrSBmkHAcXNFBubuJrNOq0/FeF4TuN8CymZTVuWcEKRsK2OTd0AlVzd
RIFuSwBEtJPslYHulzzb1uVw0Bvdm3FDKxJYkjR6jCrFzrJ7Wa69/HbWiu0ADPVbwjScbSpNdgYe
GXAJu0O2Q5bNDhAmBEYyGF6aqbZhZXhEhJAif4rk+qakuok6a3+qVUflsy+HyU6NekihK4gnlXvR
RHdDVOx1XEzynHisVLzJSB+1sXC0EkSWCfkKQRk3iJPdqBnbOMFGFhMKZTqT5ImpC8MLA2qnM0F1
YO4kQE8OmdiA0mqTxaDlD8aLrOZbDRVGYUpuxmJwwYxuV+3oz42+gUnqZWMMWvhkBzU0l5HeLGW0
V1f2EH0ac+GUo+YWmAZmyN60uDv55BtpfWNMgxPHvugHf/kVav3dvpdPg4gspTZMpa18gtFqetVi
zcMUaK7ONBeN+hWM1ViNoIYldno83i6/z4l2VKT4dqKwkQLJ1clzD6wf+Kkd0qtOk1Jz+TtvK6Dl
y23Sxh5h+PYo/qwgjlF1AbBCYDjD7yi3Ca8sQCxskiDZQmTgmGYLu8mLABtKmcmNwRkzVzpWsVkr
o7XIS0gi8MJ42qgwCWXMdDmGrohK312GA0KEdp9xH+kJJ021E9tWWeUbcbFPZUzGFB264HOrYO3x
wVkaK8N9JjOIO5ROD8nrJP0ENiLMrHKTztrT8pRMH85z33oRpa4+1T6dVQc0prh0N2Cce9VkHGlR
7Bljvle1TY1yZKM2ttHIN+rLQDs7mdMtOKYfU4Ofk6i14ykEYmo2aSlcKLNZChkeYsHsRpp9qOfa
Q+b2ebLTFTxRl2/KHILLOXU4mUyas500Dk4nNR5NGpvPtYliXRsmia0gAZ6Mxtswkaq02nlfsMGZ
8xhHn7EJs9ma5chKERer502Glzo1BtFw97ws5WXM1VEDQ/WJ0zsQRpuaiJyscBMgoGSQp0RnJTA8
VW+8JFGPqVIdCwqdMSSAqjLfR0Pgz/RIabCdpeg23EJK8WYqsYpaukN04TTF6a3GyVFSI29uSj+M
uAmu0hIM7GJWrV7y2BQeQj3w5Drb0EFywmKy8zazhy5whqKxOobjT3J4nTsBiHjVRLhqHTrdOHk9
kfb4Y5XUGbYgsjfxqPsahwX2chsPbl4Rh+mzB/YXpwrnx2lU7eUgXn7u49bScFtLjepgIWzKMLNL
7Mdwpm5RZntcqC6KUY15BFt3bvEFnYeXlZRarBLY+vKepJKXdfGpCcQZtPzHojCDIfVJwXZtxnZj
otkAV22g7mRWrUUGGUUBEyr8DS+txy+6nlpKGx80QY6gXX9Qk3xvgDfBBMrtrg2tMcBuEJLbIsGx
LKpoCpzeKLcR6S9ZaWyDlO3AD7LRMV6gz3KGcjRTAIgVXnuDinM61bd0zioz0F4UCXGPkRl7SWY7
leHcxGBn1WPdyJaYJAdlhaegbHdtO97L5bSHVCS0KcDX5tZ4aj19kerIqrrqWeLjaT7oPXkUJd2m
qERPg7sipc+SEt1CEuzU5dVzSAtPCNgdWXzXzjEYZ1vq4qzbUrtihgMO+/2s1548Dg8oTbqL5MkW
ZW0XIZYMKMSnMLaM6a4BA55B9/gXNzCdMtjOZsmBYLPTR18lEE4L3WSjbi4C1KP8NaOFVZfUUnHc
olhMnpyWIsLdwgbqIyeYkSnSELitHEA5Nlom+/LQ2MkUe0NQbEKp2gr4ngCcbwRbckoYxwQHtS5Z
ucigQFvdqPpsp9GMm0c4HchzMlvCpq4SaHJoYLnNY+amoPFDrMsi0N40Ns2kg4NI2XMIWBlZsJ0g
Bdf0+gaFFW7sa9AcRZW2u5zMoTRZBe3MHl0q9cnKyAWDYi4jQDrdBEOk1fPRH/LUEsOtCs7mJqnN
FEYD0zNzDKmVoBSaNIUTJSEolQxrrLu330csQXIx3CAgZEkTGKw9fRzNZRUo7WtfgGsy171SCpxl
5ei7wPha9dRaZgGVNMvWtFCAsZ2Y8bo8TKZXNwmIiPTnqT/K9CyiwgfJ/L6VYi8B13eBMk47NdKn
5iXK8lOqJrdTjarA2mjvNah28oqbouzOXd5dSCTd0iLa8eGLxiST4DCIFMOLs9mURWsB6m+Gr8v6
zov0lA/Vce6jx0A7SXnlCVDfDcl0y/v4LjXau0TXXsAtzYb0EFTTVh2Mm2oGq0aSbxUj3A3M02a+
gQPuVSgmr5XAmpIY6hMytL/rbV5yPzTqI1MZLPHckrTXPMltjQB4hTteNkwmh5dgRNRQy0wDS68M
C2Dmkl0xPSCmjYM8tWPUryhk2rQwSvpZIB45nLUQdzALd52ykNJSq4nd5IjKtVx7BDHNXQ3Gw058
lSLNTGAE9vJNBVtE0XonTDQotXa7voVdsyOqlUHly0mLbNsS9ahOnTfhkadmJ9Xzvsy0XZOmdlFk
p6TodtiN1tSOW3DV2majEWs5IOaisEQ+bqSO7mjSwaEuAD+efR0baFZtYlS+xDITMlU4mBMCZWdd
bGWQJw1T6et19iQx7nNUOzEocwklvAtAKl8qZq1C+T3VdylpLYkO9woDKQfGeZKMuyI7dmI4Fip/
Zc34MNHiZYqre0Zgl0m5OSbK17F4qrvyRDlWYlTlewmVsSGCZUSKW5xX4UMVcw9wf4Cj2y+tkfuq
BgtDJLeg8dsgh4O47OTKYMgJiuKGFmIjz8a9FGMQYOFLOEtVKfQ6oJQn0jkcGHLkJ91+GPcg1PQK
DaY0N7taoOC+cCEFcQeGN5vmGmAt4QMHzN8UbXgieWj3VfuFNsULSxzwwtwRyp61MLro5UWZDDAv
upRJds95aBpNf2mZDuYFd8IRmuFlYOYTGLXDYbkIc0jaBfZIMH5ivun74IK83KUd2XPdsmcQMT2m
YHScwvC+Eu050MODxrYNgBC8K57UMj8N2qeYDru4Du+iWf4aivuIkS0zBLZC8ACI4gNgPy/UoE6n
KA50O0Mz7fvz8sIoevAmWFWRwvzcogLkLsimS2EcE6HvSJyd5CR/Qn3Zuc6rfVdNtwIOQ5vvkwGF
Ulp/QU3HSaH9gc7RXaGP54mPSFJ9m0rpMnl8bm7rR1VNP4k6fekrbLZEs8Ym3w8ytkwa3i831/Kc
Sy8MebY0SdsujyXKacvC1wGehdQN93UibmHx3mkpXCmae8vHION2WT6WTsGlm1KUvbf7KcFcCtlr
MvqcGSlKunDXDewZaZ9HVXR3sJifQH9/XpDxhZghIBpaZS02Qd0fmra78LG7xFFx6ukMizXGMpdu
QVZ3HtLsVKrKizx1ZyMAv/h4U0B4Nio8Xvb3Yzw/Er0+jFV2mjP9uU13vZb4ExGPeRCcCcyIJgAc
n33p4AGmQ/lpgsUZdRziM0+oMHKkXPGKUT9zbdjGPHsxaHsygKUPpdu60Z7hOp+LVrrkoUPU/rQs
CpoFl0TXn5dplPL+fh7H24bU8GJOE41PGuF4uPF2eQSNSxcg8/dV8zmlga8Y/Xno2QG7+UL0/o4F
4208FtsILMPLa0YGvpm5NaERf6fn+Yk34Z06YWFV5IjK0Lu6SYA//lIRthddsQFR4Tli7DmXmk9z
FPQWmcKHgGVPYoCBH8e7QR0fJSouY6vcYGbveOkFQb2PIEsS9xIMQf2cqe2B9MqjxKN9KKGoQ3MM
QuzlwftcOid1ALRI+LB0KovqbaN8iqpwJ/S7fEpOTR4+JF2+FXF/DgFpUZQblAKd376/AXQrMzkh
lxYTuUzyzANoKYiTgpU9QlFS8C9Sou6XpoJZO1Shcprj8LEapQst+gM0OqMB+150By7jYpHDu6ZF
LKkL73Kh7Zs+hEDX92VT68G5Y+2BjtKt3og7CT0YWzc5ZFDzABYV/ZWhTl3UoQm36nl5axjNJ0mT
LpAzM1k3bqEVdFfl0UkmLfaY2E2pywAjztg4Oy0yUSOUQIhS7FlxMdoTXAeo7+wnA4zBeNIGx+Rp
MU3V6Sh/SavmgktCZG5YZVsRIZgRHNPuCepUEXZZIGxEes7LBIxReMnAi8a7OwVME2mueVkI907B
Mw78ABGuW54ZZ9K3bhThuVR24Di3xmh6TLEjpYTtkC7ezgV00kP5pLJ+PydOkMqPOTaokLEacII2
9DBChyDtgtuwmC8ClkGttGdd5zuszU03w7jC4ltWlFyHh0brHhIR3S07qqeAxe2VonwO1BTWIBJy
pmDB2ZCxYbLsRAbxuDz9NCVuIDcI6SjH5fVo1s8Avj2OFJpfxSmrME9V6MitZuudeCz0+dEgsslD
yGlFxkVV5NPUdWedzn4ncydXxzNVm3twep4aaXrUATU0kFWswbgHk1/6NMnTaLa1zalwaJ1byy6d
yfSIIu67JAhBbibfSLS76741mXE7V9FT54QAR3ZU2FXU2WqZvhhx+0l0srfcDur4oijBvsBXEIRe
lHRTLKD1Fv5qmOmAuEk3sy6fpLq7LM8Ucf5MQQmwRGZ0Xl8YCc5LH5eV3ceINhnTdtmrWgGy45SA
QwmcBpG4oOgCDhMA0qV0LnR2AKJgB3qnOqtvWiztBEtcHdNTO+anusv3tFHtDkEpJV7WgPK4jG7E
xUkz8qeq7C+d0XyiQiBolL79jKDNbMISBgyzfoybZq9ksx+lTzMCO7j0SlzhwV4ePSJ9bZPa0WCb
xwUcbCgv62l5issM9+VUfWlg/mQKQf2SwU3kM44InPrVyH0VQcWocYImsBYDdeyo3Q3UXk7UgufW
2w5II49ShDzTwS0ncOVBsT3FsoY9uCyaOYy8HD5vWkObUzPuqQ67mkw3WvDYIArR9QfQZHzKe1wL
oewtf/f6aBdZaqe55BSDag4Rjm8++RkFjq7YCmjJpXRC+Q7fjGXpdFCQjjXhS3NmL0dnGUaOlJwq
Bgmc5EYfvvV5vq+K2UznCTlGbde1zU1Mj5MKQILcFVupw73F4OLksbGtFTx2H8AubK1y7A4MSodS
yJZZQUwkPLRp5ICQ3kVxqjdnhR8PAFYV5Y2RwOzVETEaNuCRPxaIni1fh+1ndyG1qYgPCtSSYHp6
FbB4YySfhFxs4+pJLRCBYPYwNrYeVB5F2IlVzxG9H2W49ZG1jHNd39Iwusmb2FOa0EFRm40wHlSF
VGcZrU7GtGTztjMKP+fNDtlUF7dUGlmzyDeBEBuwD1h6iNqittvVHXF0btwvn8Q5Fdajj/arFkMa
IQpaA8ZVQXFwgncGd2pSJbuVY0+Q2q5C4DAz6pQqiK2mGobnYRkTwQxPFqXPgKBnWuC0vNimreRk
g3DTNNiOoIkg6U7OcJhK21GTvgVFfQrL7DWL09FJldyTKIqe5HZ4lIZR2ZV5/CnjbNxHfJekwzbp
AgSlehkii3n9gpIJyLDQHghAagJd0C2k/Y/xODo9qfax0ckm1iIC+elNXlWy2SRhZjYGz82pVuDf
pRU40UvkaI1XZY5qR21bZiPiZ2WadqtVSe0niXEGB+y5DdzAgPRD0GrA7Uutp4Vp7wRlaYPpVti1
loZWrWr3QSuObdp/6+MgtgsHefLEAqMJMSsKN3cqdVv0wNzMlfhakh7/kMlLPCQmKeNPk8HOYZv4
peKgunMPiedNpnSWDjy5NajKQa74oRNJYYGGHkBlSffTGb60VAQpvjWyIqouJUTfQrgIYJym2VLu
ewLXdmHxGYG8Ft2lkzSaQS4/8rl/qof0MZa11tG6Z53V+V4YAYwL7ZykqFatlFxym4SbIZdSP9d1
xFVVGcyhCBoWRncUkP8s0p6jph714SDL0HAcO3TUJbc2OFLFi3CGkqlWKCGQQCBPHSkYjU6V9ZtE
S6DWk1n1CL1GEeBNaZk+aXNxjlsBoBWpJzNQEdGIxi/gC8pMMFxnJqlTbwoaag6hgJRgkuWuSJoa
fmBtqVAWNnMJyAcIyilWrg8bEA5LZs7Gb6A28BuDVHaOgMIcVYtoEGZvTnOnYd1nQfsLZHs9CITD
v4QbaioXJsrKykHkg4t3tKDXMpuGhprXSnBLgvQNorSGzaJSt2JMtVVOZ8gTRUheQs26nb52vC8s
0G54rRbDNFMRI4SSwVesSmZmU+DWuL9Apd1ZLJu/Ncp0kcZWN+vnQklrG0IqqqlCPKMf+s7O8w4S
jQj/tULea0O6jzUtNMGz8aeoxv/rLOk+/tIgtfitW6dJf8is/n+USyWLCtZf51Ev0EF5/fqP/9V8
fvkHzv3mc/favs+qvn38e0ZVY7+rukoUpmvcUGRloXL7nlHVlN9RuYSjVCZ4A0TYAFT7M6NK2O8y
g/zh8hmuKEjs/ndGlZDfmaowRUeYiGuaDtTWv5NRXUBq7/KpaFWXVUPlUDRkSPmuMRA6MdQhVcAA
l2zAN0CsxNXt1p4d1bAQUb4CtFhR9/G31qiqyTKXNaRy1+jTVNeVRAS4joQlW9iMqRnYSK+5zB1f
JTux3s3Jn+njH9PFH3TuXXNraC2EuJs803E9J5vYnwAj2GY2ItM33KGmsAMzc3BIdmZHzas9/Whc
3ze9BgdqJOVK2yNwbw029v8N21CTe9RNtuyK2tZbVf96Dt+3tQI8Gr3ah3WuUbt1RjuAblX0PBxr
L7FjD76MiVA0FA3MWdn0gdd516CqC+zjp9YBB1CwmFVmrAe5ZTHwAmUKK0X5EtMHUV+ByH3cvXcN
rIZSnbSsJyqBWelVO+0+2uhe7LdWYut2rNjTUbizQ/z6hTlXMCgrGbo/l+u7llcDy8YwqEag9OzS
mTQTxhZDpjv0QPmh+JLT2vJx+BY8VdvxgkQb/GMbmRH7b6zjBbj18xDrHLFMio26ZhhidcrChGMd
g/h/o5iJ3fkCe+ZvbFCAOH5qiSnATXBmKFxeV9Bqs6oGnTF9X7bEUu2qMCNsUcAKrGmTfbpWD/fh
EL9vcHmgd8glWEEBqZHRtrNNflM9RV6PNYwsrBvfJE+Q4Ajs2GLIr9j8YdzLbuGk7rW9+tECfv8I
y+vvHiGDICzIKRXNblAsnvXQdW6vHUQfDquGsr/lpOV0jVrRup6VXVcswypbyODb9W3opNZoCbs/
Ef9aj35EWn9ft+xdc8DjvO9RzQ0tQFEUEnNe6EMV0RMu/R+vlnftrLB6MFZqLczRrdaZHGbFTm4l
j5k5W4oj+ygvuILR/HCi3jW3dPvdRCH6gQQh6opteeSWvuTZ6TVq7FVB0U9Dt6ayS6IyyAD/Y5gp
4TQnxe/8edtv8nPvX7mclsNjvanfTRJdHWusqyVSFG9rAnEWB9lNK7Xombilm3mN++vWrgwdXZ1k
dQtcEy3RWExLL+KDmZFraoarcubvQ8cZ1ZmsURllfysQYip1iK2VmbBTBAWLmJxErnrFkHiapm5i
+EIod9yVerZj/W5oIZOZCXMoqJVLyhXg9k+9hW0Bgwo4McoYMdbUW2UyiKbAjWgrebZBYMKslfwK
GdCKCha9XbWxWoyIpjBBGe4GYSmuXL8Cs2EiCGi3br0Jo5fGrCykJcxfT+O1VtccaWGq8kFbtsC0
HexhV7m1FZyym8xM740tMVMbes7Pv27zymCu2eCQV+xpngrsuib2pZ5/iqX5/tdNrLjVfxpMdbU8
JVro+RwPml3sgBrbIEHuB7vyqbeRs8WVGtuBoxzVK8fJz3t9mUIFJgtsXyS+1kXZMpJXDXRO0LNt
sG29zo83oKk3kQX8t+3epSWNcq7IwPfSNZFpmhaiLhu01NmQgnWBYjo1DpIrVuVlnn7ttvkROv3n
aELVBVY28IwAZv54TmYMEZBRf7OyhaNvcz9Eti6mt2JfeoYFsRIv/TrqNxF+S3eNd0245o0P64eT
7a23/2p/dS2gKhjUaEALvt12ixExfUNqf9M+gIzRDz2gHBq339Vufm5ftGuT+tNVi8YpgIPwrODa
KPIKBF9AzVJqKTrfOukhjPcIR3kInzmtdGzMxvob1tlHw01x1qggNEXb+qrFEaI2TGrfXKhuAwfj
tjuBjt+KLc0btiP43E1EeqzAkfz5Wm3lSnnu+1S/b3t1iQxMpuOAQg9bOc4ALSj+4k+pHvdUK3Gg
3XZtaf0Iy/65vdVGhTocn+cW5tpy4yMUBUt0vG3tZdtUlgELvbCuenE/4s1/bnOZ8XfX/qDOuUHz
xUTcdS7zJFPd1bD+BzN6pCYAerZ6qa5vomXk1ov4/cgux+K7VmM5gwTrjEgqArdu5eaYS8NrLNk0
rp/qH65ZVaXATmMVaetq1iTU6KzPCuLAe4ALYLEBTIDcqlWYqlN5QEPcXTlvlxPgp85RuOOL0/89
8vC+c0gCoZ6jixjAMlbrgB8MyWkndLgFzO/XKL9hkbk4Mx22y9XT4cMl9K7t1XTmhoGUhci+O+Wa
n96ifCvegxHWAYzvJvnET+opfrnS4WVd/txhlYPLZdmOa/YIaUa5FYh7GNZt4NXcqq3Rjz3NI6Dt
smP3aievtbc6AgMmM6SUEgSOt7Evp4g6xN+tfQjumCFu6V/3bzE2fuoesoDwVSmXOVmd+LI2ibbM
l/ncLMvn77qHHzeDWDsYjWQ4M0uv3+0JdQwQ4dTjxa+AB+4ZzuJXyFfdl58tSZzhGsxIdGTxvo3V
3lMh/oFaKbSTbcqDYebOJnJjq7freyiE2H/jiPloA75vcGW6KlABgR4lYfb4NNrEAbDVQrg13ahW
YxUXKEZeMVA/Gsj37a2qGCLIxyk5RweTjeZCCe9tIK+78x+dnBrjsDeYQZaajh/nK9WNPOoQTLQ1
FaQZam92SQUcUw6lh8z59Qp803Z/vwSpyhHQ03TELRWM1Jvl+n5tREUQafqgYMV3gympDyqD3I/G
zCnHiCZu6nWAy9pkAEOggRBV/6IAt2ct03n1llqf3dDaMmDX4YkUjag6W20H2pRsTnhDsE71bQtX
ezApvNL6lG2vBTDW1vFbU5zAyFIIQ9h3dfnXvEmyvjQUm3c1ajcRMLnG6/u2eX8cWfTmXROrOx7M
Heo4D0sTxyV0EG2Aua7sxbKDyz2aQD567S63vgdp5i3ZKNvmkLuAACCFdHVzrtfU9w7DsUEOXpa1
n0iGxiBANV5M7DiatxVDkcpDnVRQDCbmr1fUT8HiVUtr85z30mDIYEV5c8X7g4qQ23LfTzvqx1dj
xR/Oo6FSQmA6kp/ohWC6o9JH0hUbwTYTmK3gWmneilsSpviyKN+1sLoS2lDrp9nAwCmtAIhvVofa
ZijzgO5PMDl6lWOXgOP7FKLK7ose67mXzSiS72QIe8QU9lar6Z+GGQAFRgoYewnsfBOZ/shBJQAk
r1C3MWvJVqkiAGL/J1Px7tmX8+zd5pZQ5cnmHqNTtH4Z6nagyLacs82gAWvUW1F1oABLknC0xvhb
FvVXrre1ybAauvVKyMKOt51A832CGi7gyzwQT4+mkl1Tcr7W0GqrpeUwlHONrRbrUElI9emQBMwP
y2uKjh9uon+N5/oi5XmW6bOOtSBFn+MWwMOxsDODg0UrvBKnuLbs1uLDk1aSca4wdslG3yLnagF4
bTVYND5Q5nBSkofmJstg7imOWptiQ26ueb9r/2g9e6vbvKhQLzfPeAIju83D54qhBmKsnMBwwawL
/ZD/y8W6ptczEi1AezUwa0fhEGf2s0f5vIRaVWfyARj59d64cnCsuQKnUO6rqUDvyk4y5/okcMX+
uoWPD8J3q2V1nSmRISIWYVVWT5MV+r0X2OJZP1MXOGG79K+0tvYN1tO1Oqc6TZHzRkZrjT3a9HPv
6Sf2VT7X4FPdKg6k7RCMAXb0ab42kj8lepaWiQLXAGlAQmBL/HjK9HoNYBYqfGCkj3Z9Rx31JbIb
PzMhtLEZHWI3FgQYT70p3V/p80eT+L7l1fk20VZKwY9EbMChwO/jhk5gw1ewuadYpT3sr0cNPtoU
71pkK7tByEwnWYwTgCn30YgqIWSXUIuOasSTAVxqlHfelT6ubc630cW1TRlHpIKvBUaSTgkGMaLF
3ip25YFavZe4khN7te30tuxqVoaofeja+hXT8MPBRXYb5qGOgOyaPr1LjJ43y7T2gM5zGSkl3f11
3z5asrDz4JIg2ou65ZWdq1RplJT5skGkzJdUcoBMdoYC1yiyOE22c5r8WwwL3+9yogHjKsMZUhVt
tSMHXNSKkUiwFhQ4KCx1mk63f92nn0I7b/P1ro3VbgALcBKCJZ5gN8goM242rZd7jROyLwLHOHzz
2L0WOfxwpjgEyOEkw8Vb282xWgZjzkJip2N7qKN7IsT9lV59dPMRHYuAwlxGoG41cmlWNCrUuBUb
rHSRiVQbUNJ9bNdh/NwD013lYksn4UcR/fS/Sfuy3rp1pNtfJEAiRQ2vkvbo2XHsOC+Ck9gSNVDz
+OvvknO/tsJsbHbHQOP0g3FO7RKrisUa1jLcGuCV2M2IuzJIbH1nWhzTf+2mzEJFC/3UvY/Ej0Gw
g066TEKpRdHcxt1sBIPVHDVWXVSod4+l/kWhPUEEk1N5PMRcirc6ypMydFSG78LgJEZgcEwfc+1S
E+0m1IwDT/iLMJMgnLHt6tRPKWYIER/2GMf/dv43nPSV1U+QDqCqTD7TDAfAreYxaZyHaKbHtEt2
NAf7Wpk//e/iqI6AsxiU/tf7iNd5kjQYiwkopt9TzgNnQK8rr3dOhF10MT6eF3fSa9bypAxubkoE
CTou6Y6uH5za43ts0QT8EGIc2v9vuvOn4upa4nLmq9x4IDXDgB/iKmhWRqzQ2oWXcyBkTMiVRQd6
kio3c2AX5T6GlJUNoVP+tJa+VDZW0nUswqLTC4siO6xn3i1RIg5c33q2fY47k/nWPj7GiqTylLtQ
3FA4N7wAUWH4U2jR84bOGYSOmNi3jhjGp+Od4iBPK/YhQwp/GGknKScwHLIrD/wiPVq3AuvQyAUs
b2lmY4Ax+Y4hO8VldVIs0UFUqesGMEakTCA15gj/QzrHBSAAwNQQB0WTx5hAqDLPjBqFN0oQnb9v
EjjG/8ljUh5Auz4aRxEi8mAyYA5QHHmyN8Vh3IkrprhR3puDcvRZy5J8A9CpmplqcH1DiHjnFNTG
Ywqd3Lss6rETQoWBlfVktncZMCm3RZRm9xFYDcCvY7bHJB8nLB6O00Vjo6OKEe9mA8hcUJWJLtpE
uU6+MtDJelOPWcmI2RkQOkYsNRaREfQFifcj+Kex8JJibcLu0qDBpPCrlkQDYA5iQ5lLngpza10l
r7SzBMgLI66y7ujAK6r78hJfN8Bcya58E4+YC3W2LfK6f0l20Hh2nWU6TwdA9J+u4ZoctaflpVxq
/VPZj35Xu4rk46/y6JIZUJRGCXOBvOzoi3uufD6uARgK98AUyVt5iFHLbp9c39hhj3xTBGngBqoR
r5OPyLXExWtWEis7JMmEGw25SH3I2qs6/+p0AzAcxB2nV9h13Gh+vdF2ZnTbgax2wLRU3ABNlHEg
qvjxRvWkPPlUoBgKxoVJiG3IxJNJiWVd3UQCtrgNdiweZwwNYb9m426qoN0k962fHesj3ypri6eu
8LVk6VOAJCZr9cVhkYRtTB90Khssv8NlrT2YiRUu+1e///2oV3pK5mSS2da7RVqLgp+J3hD2wZJb
J4Bd8ffqaVbcZ375b2LxSKAO+m+wsT/Pe8z6kLvodgbkznwzgnQTowEWIfvsN9im9p2n/6IvtESf
v6LT8jD5/zKlyJsDCc+KAeyGm1v7BtacHdvMPvj6LtCPV9STTr6oKcNLAXNuzMZS6p/6NQtRt5t0
y+WCHYUtVre9bttc/i5Hq6SdDEUrYeafwhjpWm7ncNeM0yN36dbq7mP7SNL0IedKfpK/0xHME+Pu
smCkKGfKiGNtbeoCIOM6at/hrsMgBd1pu3yrqnv/NTxhYl5imTCgjKAiAPrTP7UyWtvK6xQ79xkG
h8XWwXjr7A+HfKsKPidSOkgyMMqAooAJ+Cnp2tLbQmvaERrFB2PLttk2DuxNdDn65hZ63Wrb85nH
yQ+4EifdHIUxd2aauQgo8V3cGV4PTBrX+GEUt5Zzz0V4Ebe6wh5Pi7Qpauo2sXQZs71JI9fEWM8c
2J29N2Kz9Oq0Hr02KpkPKIrMz11AC8SlDTyAQqiuk8WZ/3Q8fF8cJfzZtEzwG/x5kowMJiCccJLL
qDJCvI/VKLCP4hp3Lt272mt93Pl7AMo4DxQLNwrd/5oAfTeklXjJ77HA08/ExfFqF+Iyv87Bd3LJ
xw3AEe/KfXytHa2LePTwjwu0/y7waGxuSOupUtoTidgfX0EuyLRizvKWsjlg3pKINV7xlW307VIz
rBSAsSfCzyILoQeOY6IwIoUfW0yJGacmIHLepo2NBiB/rQKgaCGvRcc9/3HeoJXipAA0u92AqDsu
B4xLxF/29DzNNz13V2xF5ama33+/Dv7UTkpPkrbADr1jzIHbVx51H3qnBFGuku3177D6pxjpIrb7
ypgAjTQH0114tWDw+O1t5RegzPHIbfaYvYTfupvpwrnXVHjTy/H87TAfxyddyuMIyE5Mac+4qcAG
rAFriW2Xbni3BdjVvkbuAcY31ZW8qHNOqOSlKWbse72AfZq76ZFhIgWzPrf1vtkOW3bUjv0uPmYA
A/PO247qLCXnBMBbZZY6VB1rdKscXMd4WndGr9Lu76wKh0lNdGsBMgi+OMlEieEKbaIdvO/GPJIN
PzqXFnp91nYZQVHlcKc+JbJZAqBDXP2uPI2Hm3PsTTSig7yr/Yb/HE3dCxfUk1zx9VSCJE/QbMso
EyzqBjZBBOPEx65wEOqA+qndzfmDWj6QbB5rnSRvcPp+AFAGRDkMy5ksC8xSxct74t3hYuz147tJ
dt8UVppwJ/uddFfjS3WMjvYmvmaABssuQbyKyRbV9XDqclrLlMweKH0agH9yXEuRBYiUBrM0tnkU
wIfrBeCeimQqPFCbKlxcdXCS2Wehi4G+Caae04eZgy3BuU4xEzVrKsbBEwk+vinFVKgOaE1Yv5RG
uXZHkkqHftk3clceaIC71xcM3KAI0L9bVgid4/N5aznl1mupUkrlNlYVahmsRQO4zBRGAIcA/E0/
KNz65GdcKbd4/erZqOlh0jcOxFRWDkiBfAfKDq8t+8BJ784rdPL6xgSdgXlvB6UpeUUmN4bBJQnH
W6VqWi9x531TNYClpJsqmvZ2i+1MmtEewABtMNf80ulC5ZbHya+KYRu8zHWT2TKXoqYnqem0qHd0
tRfuLN+t7J0jik0SaL54s3diMwszADzn/r94l566lDBB+H/C3/P11bduhravkuq38GUZI6LWI6Zu
/O6niyk3jViP6jfbyfMFvQzqgLaDWofknAXvQLvjtCjwsPtRAwKmEwcdcBltPVM45Dv78V/xDRPU
GNheMuT3CfKVennN8DKgtv6enhEfVY/RByjjVgTx1gpmH4BhIeZs+RZ1J08/FpvqIv6uKu6cGHKC
t65+hRQB+6KpojrEr1jKDsS3fONHWm4T67tYYGy8ZfRm+RVAwKqetHHXmIfIPqpSgZMhcfUjpK/u
YrvZ6ZsYt0qdA4M1GdoLogE4JO+t8ICVaPsIzMcWuBmjCsr/pGTspC5jP7plyIeAFde6rGzQEfKM
VdcYJgP6gqWPW7Aisg3lJUiZuma+dVpdNQFy2r+BurhszDKg/0oReSwTt7fc5veXR7rlcQw65Qe6
0S+q/flYcuoqNRFCiIGsGP8n5SJ2Vpl9PII7HaC59wsMbm7Eitv6ZNhHRwTzQKhwI15JMnqW2Xk3
TzoKatVjFfevJkw6uek9vkznx8VbhG6sUC7gnnLYtdglgq28CKlX3FtJpweZw57D6ls6jYC8I/5s
UsWz7uSr/T0co62G4oe8NlKVAI9jIV0ctg/wnkKZMsZu8bIEKzbllerQTgaItTzprumruOZTBnnL
K3Z55ETfUx97MRvMUT0ZdxSdfIG3HPWsK/ow+JiPu1HlKie/rg1gHqSxFh4Ay99XXzfOQrJUZYxg
nm/LtPRc8XNgsac3qrH/k4IczPq6MCEskEsRQBN66cwu2pWhDdyF9LEy3vQBe6GYwTrvCqduNHMl
SPI6oWsuB0gFhltwqdbZcwVY1Mb5nBRHzoGA/IkapAZ1HLPwYtZ6uo5U738kEl9aLS4Qwx3ED3St
bCxs/Hk8yeTaNVtaZYLeaulrbgNYsfiHjH8tQ7LCYqhMkJPgg/UzOFteZq0E6hw821S16k+9fteC
lnRgZWtGCPS9YcA3q4oL560KQV7RfBMZUsVOkSueNraPzyaFqrqeG9KNkOQ6N3VxJdCraYq70Xn8
F1P7ECOFJlezJo0sRpC0ScBiF1QwhWdWmsKiTwb3lRFIPjpqtMV6Ig7ImB5DlFwqNwzOK6I6GTlH
EMOEXAyKGOyXWZvHccacw3jfNPVmTFVEkqrDkSJBUmtth+kQdCOaKhhpCrRVAIxmlx1VkMiotJIi
QZXQojSzCfv2ACgxG+GZ2vc0vefZjf6/UZH/5afySHXXEqPQliMS4Y8KF1NtdB4aEgpDOB3a/mNv
8vpt3rUC/2FIYc7XAZxUwAnqiuqTQqRwQEpm8raFEM1i4Clvg6kUd2zqFWIUVmDSP4OBHuX9AOYS
PDxGTH23D1EHUB/9S+48nDdt1TeTQgEmOcnUllCnqdJALwRwroEv5qrGuRQ+Kjf3HKG5jHawtajD
oViul83lJ7+YFAYENpDcuYQINr8Bsdozjce2/ToXkyIYqE5GCgYYftE0O8edU1qP7fBmaUUAoGAA
6R/On8ypzHx1HZhSHGjapI5DhpJWxZIfLMJnG8ejW3b7HECvduZsqnL8dV6kyhikiGB0vTZmBoxO
S6YvKG9cY7rlTTPBWv8pOfKEhEWqotJGHJUb35vpbYz5/DppFUJOmhxayegzARyBLSA96+s0rqwi
02oUfOiIZ9usAWFbVwzNnDSFlQjJFKqp13A14Hsl7NWKm6MzYdiD/yLgtzj/wVSCJFvoNFBOiCUH
mXrwUdDCL6uforowwc71OUGSBTTWPJa8wsmEHfd7qwYh9ws1H1iiev2dvHw+Pp3cm+FNXJlRgU9X
ktYfgUHYuZmX1GA1y24n4+t5rU7a9UqYlCbaaFWxJoSwCtNamY01Xqv3BFf1LxSnZElXw8ycZKgG
eGxsDYDZjwD996PVD8agK05JpY90OTiJM4NifBGE1StDAEKwdLy+Fp8Us3jYKiFt0L4v6hliePHq
mvvc/NX8S1XWxIDkUoCgeHVITqqZxmQQEyfTcx2cMIVH4q9u0XgEnCv/YgMfkiRfLfoZkAHzEnMm
w4+tlyZ2PN48nxdy2gI+hEh+CobpIZ/dAbc2GmRG8hIBhW/oHN8ZYoU6p6PbhyTJUXMjAht0DnVy
t3zpZvSQ4lrR0zxtZf8R8V45Wx1/xVNBnRzH38ZY0rIqr2+Jz4gq0zkdCT7ESM7ZipSNEYMm1fjd
AtJV1Dm46p5y5572//SW+zC398b1SqU2ykxLFFDJBSb8DHRF1kQbgSFZLC6etwTVx5NcdDazOGoF
tDLL2OtzrOGA4pArzE0lRHLQrszSJixwxXEHqIJztmvB9kL6+PA5XZafsfpqMeFuVicQY4D4o8uJ
39SAzgKlzXkxCueRV1tjq4hMq4IYbQDw8Fe3NPxGuwKzRHBejsrgpEjAhzzldMDRlGbjRfl1GL3O
buENU+WVrvikUlJE4EAIycGPhHKLDhR47Ny04EoKMeDmJAq1TvbyVrGUSCGhw2Rr3rjo5S27Nhhj
2yZBHKQ+MM3eRx66/SdD6vtw6soujMHV9aGCN+XFr3FZQyZkM9ilwvoUkU6u8YxJbCTZ8h42rP7e
ngHw29Jv5y3i5OTT6tPJYDW5K3hqlzA9LH9cmEV7AaDrrZ1qV0kJ8iErfE7DZidK+2s66qqUS+HE
cptLuHo+uMu7RWONx0rMQjkVmMlez6uokiKFCtMqcuIIZJBlB7Yv65obo1clinik8CwqBQorshOX
LHesHd9nw3WNnVagyMcjcJOUeBcEQUfuHq2PTMocwI1HST6jy9pvnaN7sWCvpZcYiwP0g9ipLF0R
muRFK5A4pCFbQkZUPSb10W7eEvOOzCp6a5WpS8Fi6kvCwqUbD56wMuC0v8s0UAx9zhKkMIGkLsVG
A3QRTeLrALOlwA2D4M+JkUs+jlXbM08hhiejF7XfcfWCXefhvC4Kg5MrPj1oyM06XS5AfkVLYI91
7aatfgzpV8D7BudlKQ7HXAxyFe1iFlsaQN9RX8jZpUbmY22m+/MiVOpISQONGcnCBs310fppjlcd
MIXH4hGUOKCS5JvzshQBQZ6YqUvHIcA7Q3d9mj2ikW0NzO6wrD8pRgoJmT45YQFG8iDqbV+fu8Ce
ymDBXv6cNnI0aGgGvlxcElHNvQ544LlxnXH7k1KkzKEDUvpsE3yzCnlWHQoAsAqvbb6f12VxwDOR
TS78dNaQc5MhVNsDuNRccsz0GFRjdFc7Fohl2tz1BnD19WOmsPCTLUxmYNoC/1UCGnHJxJ3WzSuz
hX7ZoZmxovgSi+8iKHYLvpgba/7ENr9HglSV21PxdS1YNnzgdKM7vUyVTHwTsjiY5usS3PFxrKoK
qSQtXr7yYiuJS3RuYI9heBvWt73e4mnzyqef58/wlHcxw8Jk1QLbTuQLo6wymwGzEIEJ/a8cb6fZ
TXwwE5yXclqZDynyfQH+OKTm+GwG4F0bGwSFKKYUSe7x9OFzkqRLAzQjLS0p9Clp5OkbPcp8rcFk
K6gFzwt6zxFk6199Ofne4IIA4d1IkQ71rQBJXdhvpzjONhj9q0HSKMSeUl6BSk7Xjm0dDxcjaOgA
P+eWV5MJRlMj5PoFSPwwR5KCDzOLSizTaODmbR2UnrOO5n4cd8KrGxBf2VoJGjgyWbvIXv6jJaAs
W9b0l3WticvZaZtLbqbDQes78zCD6msbdva8bdyR+rwOLXAUFvHt+S+gMB35TquaaYochgmczG1B
PPFjcMHIXVqKd4lKiuTq+sB5h6UtBEwMTU1s8LgTggaxUIhRWKjcxogyhI3RXPzAuOP5ExUF2AHA
JxC6CrtZTP2c2Uh+nabgNbYZ9EncEC/7O8ZeQ/Il4cSjLbrPzdPnDkm61mhRj6C4hV4ifBG9s9FF
7xkAfzovRfX1lr+vgpVRTIXdLfmAy+6n7LoiSRA599icUMg5lXesfU661wDSMNr5BG1cUMHGwvBA
fOOx9jVxdD+px0/ahBS1cnC0Ra6+GHhXeURknlEjNcgfcpB2fu77SVFLx/i/Y034fnZZepN1belv
jnlJ6i+fEiO3M0zQP7dNiWsT/0QjPd1Okx3QqgNn+L+UmFcnJS/O9B0xk2KERlkuPDd+JuN1zB6G
wvjcGTEpPKRDFIM4FXJKvBMn97IFq3dSgLxUNX+nMD15bStF4taF5RIgUB/RcHWl9GdlYRZM/5Kq
LmWFOzEpRozWTLR8MTw7f6bzT3eaNybIWjVQbp43CEVwZVJ0SKyGW4aAQYypDi4hDD0gMy2Z6om1
/N4zMU/ucM2l3lC6iBE1Ci/cuO+6WjEjoNJEigwViubMwsoUCiOwNxOZRXLfWKqhepUiUkSI6p47
PYeUCF0nY269Zn783IlIkYBa5UgEhYQU0JQzq8G/VHhlopCiMDC5qRVFNc1DASl5afr2CCZyA+sr
wy3o4c6ro/AaGdzCqbrZ7m14zZSC9NpFS/gNDNo8ugW/5XlJKpWkQBCNuQbqYUiKyuvRuKcu35jV
DS3szefk0D+vurpCPyY2ICfUrxyw4BTu29hwOI77Od+UxzTnHohg+dLUGsznmVCP1S+m/XBeGYXX
WJL/T3oC4MQlW447/TlrwkOutVex+S+dk9VlIEOPRCkvGCANEDsjtJnAWwvi6AE8SV38gzWqhUaV
TlIkICWQ0bOluamlwitxVQvxBWROitNRmZsUCWazMUYQ0eMhaByn+JsNBmRwxHsZ+mjnj+jUI3v9
7aSAMFZ5WmcCgqjVbpokBRE06N3xzx1YqAqHe5glUYhUfEGZVSXunDrpO4gkAgjo7EmQ0XeUS3SK
0GBL7TRO3MHRNRiFqK7muAANmvCGhSCzepmsu/Mf8aRGC6oXpvfBCC6vmRoDgDrDZXgo7PKNbT2G
SbGt0ufPCZFOKoqa0iHg+goM7KjVeeVX+mvaWtvzUk4a3ocqcujupnxs3Qyq9O5XZr04DbDRBND3
K5XhKb6ZHLorvZ1EGOHS1hv4kJuD8YJ4TfT1c+pIYbseukaLlnpYJgpvYi4anT9qY69rpsKoT5rb
6rtJcZsJN+0zjmkoIjiwYQ1/YfvVweeOZxiJVDVY1SlJGRwFN9/ctajBUpClDfVL2RDfbO+Y+S9v
8JVWyyGuHl6daHpOU1hDhrFl0j87yOMm1N3OH9LJgXq2ErOouxKD5U+OEgbU0TmorIAU+czi/Gc3
AU0aNHw2aGnNrvenzgnmrH+J5yr33Kp/rTJDAZZ1MgFb/RApuDdDVlrD+/okZDNwLHt5gunJ8+qq
Dk+K7enQMewUwCbZfNvMd4T/qGKwdb6el6LyLylcgB7VzhOKb2omxCu672SMgyz6cl6IQhU5lHPM
Xmj60ugSLPaHlGOL8RlZi2dzFeqNQh05nIOhtiKRBUvMMRUTTqU3Di+F+y/9rZUhymj1xWRwTTNq
6EMt32mqnb0AEke/Eqxknf9yKn2keJE0YWO3CfQZgY4YJcSfwFGauqrxsuWU/3oafRi0LQWKSpT6
PLtoDLHyDsg2WQIuerPyOcHgNjgn7fSCdP+UKq9kLqqvvLnViiSrIqhmdbM39EBiLa/C/LvoFFOH
J5f/16clhQ203ZMyW6YBKW3fDMDIEP7TBpX4OOfH2Ikeh04/pqQPJrO9ZXr4Eib/O9itq69/gRQv
MmoMU7I095x29kzyjWB60zCeTTopYobKXKSYIXQ2AlkZglrkZyzEWqB+E9aqDQKVFClmVLXLqmxG
ZOqq296p/WnQcJ+paiqKICvDq4zpUKdY1IJNcvagDeG+mlRYjMvnOGP2jpz8zSnJi2XqqOk7n7fF
RT2DA5fZ3kQbbF9sc5d8zp8d8qfRm3lbGloDpfLiNaGZz5E6K99TinDrSEHDnMMpaaxlMsj92fWO
ZxbfkzRFg0rVgFcYgozaAoAULRT54sLFD3CieEOzS5QjQSohy99XcQLDemlqLSNBVfilY71vojPu
xlzhOapvJgUJ2mpJz5exukZ7cqbcL5vbpIrBoqxaC1QJkmJBy8pa2CWchzQ/+dx7E99ZReKPQlNo
pPpuUizgScdLo0Oq2dvcS3TXz0LDo6rSikqKFAvcadSWejguKJoHVmZvbFKAHPiTX03GP49AJTLZ
Eyytca4jAOSUrZ8bt4X+yQDqShGhJIROeYvTscpfo/6jrB616PX8la6IazLyOWlJmJGlpcqthyb8
TkfVFr7iSGS886SysAa6TKwY09NYAjXJAbbXZx9mMkPJZHN9MFuYVz7cAyfRK+0vtv14/lMpfEXG
MS8jc9ZmB8aFqQiM14NRihIwVYOJuj+cl6R4l8kY5q3FXK6nizYGkAkY9QtSeQKFNbewvErVHj55
QkC6MCwbvBbAD/0zpM0NyxqN4ITS7BjyzE9L0BGq7EwlRIpoqZazHtc0HmVgVtfqflNUoMjgqmeK
SowUz4xC76cmgS6ZwFBtl4E+ovcj1D3PH5BKjBTNGitNtWx5ytbU8nQwm0f94KXx8+ekSNGM4cXw
e614HkCwFaM7DvhMNPjOSzlpbIDqAHq2BQ4c+dpM6WQTcxlhLLK3vrxxusJLxu9hc4hVwFenv9qH
pOXvq7uzNWg5zVizCZheHHMOL7Xo5RyqUrXTL/OVRpKtxVwHJFwEOToAKerDcM0Bh1kFOfE0MIbF
G9DdnP+EJzO3lUDJ6srU4i4QQPFsja7oFHvjeDM61CurL3xwfK1SjZqpPqRkftOsN2G4KJgVz+P8
awonb04VVYWT0W6lk2R83MRURrQ0yVuGgeTmMaWDP9k/daZoUinkyHdpW4VhobeQg8qnT7RXkYUe
t2/K/l/KnR/6yHfpXGJSkoZLW2+MN+HQb43xCkQ5m/OWoHAm+TpNdVQw3ns7rrat626Xj8BaszYu
5YeMbM/LUliBfLMyTLn8bobM2tGM+bYMS1xHuUIjlRTpMZ7Xsz04S483N0ggzNYTbRjYqQriVCVm
+fsqNjjAkym05ZUw1AVWyu5aq/TtUtWrVBnb8veVlKktonhccKTi2vFHfau3V23+JSu+fO5kpHgw
dnnU5hrERBzANNaTIQDFOb59TogUBEy0KpOqQBLqxPMFceNN6fZ7bDDdnxej+mRSHJinNhl61JhQ
kvviVK8itTbgSfYYcxSP0fOu8xdR6CgMZ6BLGROJgoelSZ/Nj7E5Bbx9Qha/Pa/VCcBiFEH+Ew6w
vf6nJYwFj3ObvmOn0Z/xr/Jy2uSAudOusT6wHb7F9+7R2Wd30RcVMMr57wlqtj8Fh5FN53BZ/9PR
zK7qSwxv+wDvibFxqFBxeVj/VU9YqSg9vIG4DdygTKDSdDOjlcTfKSsWPtIJHKwHa6srmYXOOzEw
W//UTYQTzbUKMbalo5dwG10fgcacuTmvmeoTSrEiGSuK9Bhicg11uqbzYpBWhtdjquJoUQla/r4O
F7ZekMaGHxOkDGS4om0GYMJDUyggX1XfTYoXScvc1CSQEw4vWqv5FJG8TVVlVZUUKWBYeQdk98Xy
pinH+gi2dlG9Lft/WeVfe5YUMJx4bKNpWQ4uWOHp5pem1/d9ddlb2uG8GSj0kRHW6rYysrlGZArR
LBhnDuSDMQDs/XkpCht4B8Ja2UAzRsbQW5AC1PNNPj7o1g/LzYMhmhTx7+RL/MNd3wvHK0FA4w9d
umxsRgDno92vJHo4r4nqe0nxgDWitublVsqLN63LA2poWHNVgQcpwvj7ottKjSyJ8xwcCigoaE8M
UI0N1g7L7rqx71tTFcVVZ7NovJLVm7RPq6VMpuUNps+vcjyT587249RWHI5KkhQJaJV32CJasscB
8BfjbZm3PglTj1t1cP6UVN9PigVC77JpEFiNYuyH2d/U4jki+y4WXlT8U2lmZXFSQNBFmUb9gobS
1XxrkgQMe2lzM036p1IIQyacGsuuavkC5jD1gDYbsYQVBr15kWiqsqnCwuWlZ70UNKUxTimjj2x8
7NrBi5Of589HYQnv1Awrm6viRCP5EnWGNMQg+57MyYZqGERPFA+w08pYAPu3gYlL5XXntGjsOOaI
owNAXZjF/WVMOcRe7Xl9VGKkqGCz0urNJY3k6BoWRuQnbeo1yaDIRk5/tg9tpNQgbeaC1MsV15Y3
PSDFrER4oXVTqK7S0+7zIUcOCVlHQrKgenTmN14nHmbg/ClMA1N8N2JVf5egPnIqyQI5jeWgdGIZ
Mg6ibncDsGmjLqgFRgCu7QjAFGnm1OnOmHPb9ME6NL7Vc0Yrf3bidPaNqhPfR5DpPIWhY95GgHDE
OhLInduLBPPOxPFs2xFXvOr4Q5vhs2GDf6qBUQySUcvwJmGAm9JxUowTTGbldF5tjvlOAA2UBUVa
ud8TJ2mJNyXE3CW9I+7tJroG6Xi0x8AU6pb1xNodMAmTq3BMc4zt5o6leVatW21gaPTe5smj1TsX
KJwNBxf8ntcxFlxHT+vcV+xt2JuEW+2eFi6QElmE1Y4o6Z/McCoe8hyYuqgdTe2lPUEv350q52rs
5sMYwZYx2N/j0QXq7zeNJ85Pg0TNATj72b5Iw+vKdOrtOIvcc3qbBtUwguW5dhp3U3aEHVJhdPfC
1uL7fLYuKtC07WidAs48qsF3DwSCoMyMceMmLf610An3A51tzwbwwVtczLTyRqdyMdLZm0AqBuY/
EF9S96WK5xhJaohVRB89dIbZuDjVwk0Y1Sz1Zp2VI2a1w3wvQlEc0ylLdjk2m3ZjPmXg3mHdE+tD
uguZjWWSPLsHNltH9oJRLraN4WgJOAISZm+aetmZqF2q4RhZHB6izJ4vcsOcdkBP6BM/i6Lo2E+6
ucMi+LQlE5B8dv2Q2DtgrDrf6qmdyWaMHcsTU2tsgANYX8e8Sn0rrC5tAhLWrsWg4mCbnlVF1kUk
sLGUOhSF3DwxvndsAIhxksyg0XVgG13m7GNeul/bIcdsPaNPesayC964NaiqyIIiNaX9XHkt8Nm8
kU/2pYii5KmoYpH4dOi0xi9FVWa+U8/lMcHA1XxILKPbm5HjBrnD+6DAag9WmeLk2mzKEfgTkRZh
tTgDWeXoOn7tIAGdJyve22EVbcvIqr08Z+VRj/vUN3mFx1EV031qjGBDBdCsgXABGNPOjGpfb7Mc
yxvYwsfqQwb/nlFm4xOIk3QQhWtAhs7nKAAq8JYXZujhgfxA6mlviuzCKAefxaOPl/M2ydqLaeZY
7So2AF/w8yS7j+vxstGqtzmJbL8oAfvskOq65lnjt00MLsgowj402RSpvZlcsNo0YcAicRi1PrDs
JDBK84uYdbLpZv4cmgDhqS161WfuVU+z52HstppViiOJKCYnqulbbwwgnsPUIgDV2sJmG2N0yiCd
kZqJzDdKdph18E2U5Y9+Hr84mFaZgR7izXZ5odOi8M0Zu/uhHRN8YLZtCdnlnF7mrgYcG3DYgnax
aeztYIBjvB4jr9DDEYYFAi3Y/GsT5htB6Dcw/G1IrAdUdL/ImII9esyuBGjDkyS/Sgr0BUe9h+3b
dLoUnX41VBmgs2YfU6XgbUrIBZnor4ilz8IETkIxvKBtdSmq1rct8TKUjt/Pdb0Bme/Rrl2PmJ1X
GuAUTDCmNwL4Zk6dG013+SGex6vYsODtw24mtgf+5xeaYL6TEABQ1tUFeI9hryLehugepqjh1G73
GEXkkI3GfszHN0sXP2wNsD1RG+5CcCd6bTHdgYXzRWR163Et26LQQLyEiCPjw00z2jcsi44DYGWt
Id7HTjN7GbADtLqJvEGLDtzSfWuyHp02O7DefiiSEltmwBQV/SYDCJJnUvciCzlAQgYHdViqV16G
dcuchWSbusVl3mc5KFPbsMPsVGL5bWK5wWRF/NC4It0AlACI7YMBsPaxzvdJOOs6PlGGRStOuHE1
4Nq66RLQdFHRp5jXmL5iqMi97OxCYI1PkJ2ITB3wf92VFWFCcIC8bQWU0N1c6Zu4p6bfO/NWQ8nY
i/XhxnY67KXWx0In90BUwoJjM5VHw22/MWfeg4LtZgSE1IZnWhbkOjjXQh1IGxxBErhVfeZnRXhL
mtTyXDd9noh76NL0rQ6zPihtO9v0FsBWMWFCvFpzvya8qa5hWcJ3BQt3DR8vMJt3T3XsqlUzeS2a
cQzqkSc+gJBeLUND5SeNSgzgdP+PtCtbkhVXkj80mCGxiVdIyLVyqb3qBavtSAgQIFbx9ePZL/fc
6rZTNj1v3WbdpQSkUISHhzsMu+CXI6oxmWwYc3g4+pmzH9z+DUX586hlsfJgRLObTJCOS5lanGB6
HG5YPO9WTtfAExuSwQ1UOAOZwwtbLnEtwAy5hpNyrlLLQtvGbucpmh37Yc7EGuEe6goNbNVExctI
9KLZ4GkIVMvDNmqtalP083gV094EbH6bCbDdOrfHhKKYsryARTN3DxlRfVRbU3DwfUiY4XsQs186
/y4YC7Xqyyufo6P1NsNvzets1YwVX0E/a1vYb5pPLxktS6R6vo/5ZP+2rbJL1gcs0bpNLW3tcqW2
mFD6hKTBS0UYpOnbxKm7x2piWyXbFIrmxcoqyWUq2rSBNVimupTx/GAx+0yCPkBBFiZygGaKp/R8
zmq1VYvYNJiv7K3sIDNbRE3nPqPluB0asguAyc+9gupjP2/B/mqfqlCEUBiXcHXNnKhVM4k6BXUh
M+pdBcWDGlXf1NGkx6MyAJMY4oMEecdXk+MjbvYRbayzvTSJ4E7MFI911zwAVb71YT2De6XsopYs
SQA/vBXhJRSCfbmGNtO0crGje2KnGkOWcW5j9H10zt7g7mTB7uWYjStZfvpumQZcPcLq5T6j2W4o
HczGV/MXfKg/7EXv+yq7t1rMnbIS56WnI49mwe9mGZ4bx4kq3r7lQfA547sg2j8CAdDRMvbrusZ3
bufAua9DKLPAFAAeNTjZpaJxIXES2usIGf5LGHN0KmmzLu17kZgAAq0Ul2FW1wf4jUZ2S7qoK1y9
t9vajSrh7cZ86leF7uyob220xWpv347soEu6aRl7WMbhqRrlMyqF1wV2XSshNRI18zg6Ys01w+Ck
E+Aag86gyOc3rYPEV5jwRYO6iyYyHLO6j1vwe33eHAgfNrx1yyigfEPczl21EFWrnOpLNJ8ttAQc
wrdctCA38Aiq/GLnCHd1vd/IEux0jhsbOvohIUeLIy3tK5WGDosdeA0ypkWUh8gkh4mtmyHbK17u
VfARVrgtPCSjIO49c7faDxWKGd7r97ZSSdXm/jOCxKbXgxPDXO7ocme6hmGeTjnEEpH/zseFwcnT
xfuBWzqcO4jc5I1MaRDcjYLVuNmmMcbP3wg9ItqY1cx00kJ9tRoriAW5K3gsvg6d3ooBznD2DN62
gAMIzMjSuV5WPc3TYqF1jOHjY0HFI2bnHkWtXwPTrgH2sJ3DUCBjpmpf13zeFMp7aIy1E6qIuUcP
Dhw3gqX+XJb8OZ/IhQzWq6UkJjEdidHuMQtWmJFKPcjbzqGI6dJs6spsZmUn0tYbuCikHiluobN5
sHmwnlR9H0hz8r1KR2W5rDFfed86GQMv25uTVg+rwm63eQAtvNkZmlVp3GZFC31jOnELc8C9peHU
5reoGLI+nWW7Vl21ciF7UNlFPEqFy7bf6+x5ofqJZEta29beGsq0h6FvO9aPqtZIJjszHUYFhb+2
kNMmd7ytCZF7wVYhMZi+bgnGyYyFjZXD0MFtu0eXEz923RHWSUOOALuQvd3UbRQ6YVrQej0wjpIh
W6N7KTCbOJ3zscT2HN8abJG0c918g3fk7oJ6EQZ0TyWKOCjMLTLFZCrcR90IHB6HPDV18GZk9mWF
y9bukP8w7YAntbzkWfs4Lfa6g4OWMVYZ+3Mh4jBUX5mrFviI0hD9qzDpnO6BmPbLd0wqJSYlhQ1x
8D5cDoEz2/Hg9Dd1Xd5rjBwq5kDf0MKnGKxpm1f6s0URVRh7M0kH3O8aPWw/y46eRW5yUiWLFDuI
fN4MS11Go/J4BDmYVRBWL13XYVRFVHVUEPoBJ9oiKnvwL7VAwAhZF5GSbLqOXmAbcLAn3z6MtnMn
pQ1iC7S7rEVfltx5B7MB+fGMPXVty2bKufMxJhKVnXwxjbuDjfMGenwqqovmgkmCtVUh0gflxSfB
L8CMKfL4Oc7Csdmo0GQpaSXKE+XfVCHqNJtNQaQhhxfhuY+qbPuoaSDtQKW78XualJm+hG24Jpi/
xAXV1TcdoqvQxUZwTF4on8TobZyQTvgQ2x5+ZXb7VZbizgnntV2XG7zZW1FTcixceYBdQmKkn1SN
lVjzMERIN7sIrdOTWSoDa6P2TrDw5JJ8SSESs1ZZ7W18VHMrMU1HR7d6lQv75EivwqBRt3EoexFh
i7wPSn6RmZA62LZYWZZZ943kqz5oD7XT0QOT5MFtPeQxxjp51fTl9bZOnFltioCniuV7q2myJwFL
5gPB7Om6bvwkK6wNWNAfjdONG2hi1Jg0mvJ4LvGycA3AsL2w4Bgglg20JZZYjO4TdEy3iwZTaPIB
Q9RcbdzBvI5mvLrnUBIP7XBprO7iFpXCubxHSnI7DvaXm9MvR1c6XirnRtJuJyrx4Ng6XDk29Ay4
5+hbcJa34PSkXj/w2GgkuFXNg4SYYVt39cY3ZjOGzS1l7doS7aH0y80EZ+14nlGOLhgDdKxBpNOE
ImGunh3Lyje0KpwvxJnTZFwgGWO2NW7pR2MxqNh1oMsz9/7aGtXWx0TFOOqU6OE5a7s1d1i3VU21
7jojklwi0oiWxaZs4gn1CdTZ/KPk1v1UWE+FyO6mIXtqswGQ1oBqJOAwvEYJuthhIgp2ycZJHBE/
RbK44laC3x4D0ED2aS1rnYeXyVR4vYHXwqEbqEbbdF+ZzV4n3b1ffdojgar9phLCX4HfpuPGk1/D
kk2RquuXsBdrrf01+EhP1B2TmXYrqb2d0cj8CMQ/jbcxqHRwTwcXqu046OsdlJ2SScMxwa/TwNy3
rbrxgwf36rhhm0Sxt8WUkKREOARcc85lvwkUBFjtFvoMKkZOj2qT7pbO3HoQcYpGr4uB8sa58JdV
Yy7cdU5l9W5rD52fDl0m+84bLsuyq2tvrfCX/CUNhiqejQ8UVV0Rx5UFo4iivPeblwEP5WzpNO+U
q2NwvOIACs0VVQllEl7X9T3P50deblpYJdb6PLdTH2XdHBvxOZKGRK3/MNZVlM1obs13cpxXTfjs
aQcW78ih2iTMpofFyG0tAdlIkxbZsLYKbKrpvCCgzeaSI5WqmpcAGa8Kn32UdvBBiQb3bCoZG3+L
fyoWb8WLd4N5Z2dA1HQ9oGNXXJsmgmWpvsq6ygxwQ3khff5M2byHAcEQGQ0f7cCKiiV8ALEbyxDk
qsyk8GJNRpfvGnY0yndiOw9Q65iYYYnYDVFm1vC+Bfe8Ly52SA6Qmu+OfubvG5Sv2JJ4SRFHA6Rn
djR2QxwYjPaNE8RBTt50PwkwOsG7ml84bPkqcd8YFZm22pa5AWp27IBgjg2K5iEAPDslrPMfdPtR
9/D4YXiigD91/bDWLUpxeDPT6TC1CjDTDbVe8C+DDFNGt4tp4j47Ov2rsrZTmMdudsrZK8rTnI9R
Y8R5DqC00GqxzfoqsudhuvQyUFGZZcGjASIZddXSPdmkureVAB5IEHuvcAWZ81sU0XCL7EPrxLPp
lPUFMgEYPMtKpG4uTxk2vyJn2wmyc2t8TFCy/qYh7jb0h4iDdIYJLU9gp8KXYRmctR8stzYEWsyX
wY+bum49znQF/40oaM1aTQMu4TcmPvoMx4CxhFJYdpcUSSmNAtdeDbU8E9mfK3aCF/UNiuanolSp
4FUsC3KfFcGhA/oxsV3WIwq5gK+QhLRgcuYjNkIQ6IeQiacc49+gM8at/9r6S2xodVwyccuZPsiw
SMLQfpS2uUyL/2uk2WmUVpJjOHW1UDGtWocc4eGbYgwiBltwACArnlRnCBQQsRsz0n7WNT067oEr
g9k+3EZiyiuongiJlBEQbDuhd4bldWXWtShXy7CR4bDvPLXrTPm+gHQedaV4h1Rb3C/AjNoPbj9T
n655ON57QNw8sWuVt8b8BRQ7ahnh1QAFhgZe9jr37a/e0QjIdZSJ4IAIHDskHw6h8pMOFU6DommG
RHHYZTu02feYzBoBUFgI0fBxWQpEAp6ObfNRLMV6rp8z6d5lwXQsbMA0VfWLAlrSQQVAFD/TBYoX
AUu546SJJNf4XFZ+DqBAZMh0V+U6MtxcMecHTKLewdzgiZXQ+54xw1RnYBRUzDx1Jj8ZriYIZgyI
R7Awl92rB2fzyKf83Rrqzx5RcegmNOgBLPqlfMFX+/KgfuzhktBOd+YF/1DTAgm4GaIbDPPCAZkK
pPR82w8M4CYINQCD3qn8dKmVjsZ6KBRkWWFsuaBOhzPhtXlF8GdwC+tHNT2T4ZdT5QSVvjg7XvYc
wqcUcOIDKuHIkeSsfIYWLqzqrBtgyb+Ap55Gcprmz9G1DqLoHsCKTAPyWtPpscUw7tQEn0J/GjSV
5hlMCpNfZk0eiwJBk4pfogAEG45oP1JaxFV5P4e3vjIvsJ+B6NfgnQYSvJDqwzHNvT/ioE09kG70
YmWkMbJM6yemQ4Tjwb/tl+LUhuFnyM4Fo188Q0tm9kIOoZX5EpSPDRAw3g9AgilMNlmv75TdHp0c
Pqz+sPZ6/MnQcj9l35xxgPZAzTCj8IsUsox81TzIAdXsUJcQWEP+3cn7pVN3oZXdWoO5DYBH2Uil
XdYAHggAAAYhv6PYKMUoz2ZGftpn1m4KdVwXBChNHpu22XVS7mkxflGGqgsmgA3cTzSQU6CnwbEB
UgdfstXQIIEwYZQv9fNSM5iTAemN5ook9sBObalXnpnjIHA5VMSzC2aH3m3I9kXjkp0U4heHxPS4
rAUhuE7sJO+W48ytU76I+zCcvyqBW5PTcmV6DXeH8N6txG0j9EeZQa8um5C+thkOEV7e8qgo21g5
2gcNGTetW10km/F/9/mvZvB20BavESNR4wM/xBlx6Sf8tG4Xt7gn3rmrfnlmWvUVBKeuWlUclUcj
vIgYmXKIjxqXPbqKBchX1APu/Tio92VldARiB/Z1O+0Ldg4BnS8E3clKjPEsiirWvBeRJx8zyMsK
1BQu0S8mn1ezCb/YoNPOoSeo0a6rwU6Ql6wNQpnK+1UjSFo05ElQsoYEITY88hMfqCRStBJoj5Yq
LmW4lhjypoX4qi2XIucygLwB7pJ0IQ2wSoqyYoQbHxfd2zJm735HXwEQrsse27ms5hRyaLu+nDiK
V1yQU8lvyo6kpchNGngayas49/I65KgMXedemKp8XAehSDubhhEw/G1Q85RNfgr3pF1vqlO9eFG/
tDdMylTXIm4Ws2Lhcp4b74KZrmSphJ0SCdjf8jfUdR9slIGR9ItNqUNxw6zxPPhq6wiJakbfi16+
WKZZotbD/JfFBaZuW1ygPtmXtdwtznQZzbxrKvuKiM8vlitRt+Oz2L1/x9VyIJ6zx7rHugWTZGbW
Q8mLlTAGGSyaezPSp7oo7khOi50OqyPpOHS1rX5NlUydih0t2e5wwWxYz3ZlBzsOf7jU1/+37ZEA
Kif4KGpyKzjvL8UoBg4NZufge8W672naDE5qQ/Vsst0UKU5qO1acLxzO5PIk6uJjsXsvLhuIcTJQ
HfZuAO2YqMhpt85HWp9YC6DBohOGuIV88asamIZrX8auIXsLJKm07CsBOmWGNNyv5r1U8xzXJAxj
04zvpXC6w+yMrwy5cloa/tLwFtAmekXwmOqqdB4UgEVS1Ruv7mdgxehPNkXOk3lCNoAC6Gyxtkqk
a0TKaTGtXZCTt9kY5lFvfGtve8tHu7huHHIfgkR9i1lbw/J1tlCFKhpKIZMGysI745zQNstOFnC7
DW7C7jIx/8LQzNpmoAZuKaDFrfbyfgO6D4nDXvsoFZGS0nrYwqdw2RKELiiWKvg71az8rPqwW/le
duIOKlnLLOu+pQVwEZTc1KXtqV3M59Sgl+lN8yPkLq8onUdj6pRTUvhlnZp8HI/D2D0E18KpZAtu
v1ZMNxwm4SlxrQIpjwXET847jpYtogUsNaurVJoqPXcNH63hAYapX+gXIUsKcr7VY9FkkWcYxqx4
VR39mrqJkuTak+GLOrLSq/eTsJs9bZiIF6D3CbBjCcnXGbedduuVi0B6QTPRv6m1JT5NqfPz5IBz
GqkO2ahg5RQRKt41ZEITbhsRk9qHqYqoLkvWIjsJhU7g+1mjkyjchCnn2qJFm0051YEX7sNo1G0r
hxviFZDzJvhzjhy6dVmM89c0CvNhgUu2xjOpE+ih1aau+wHqZjA9AUSRZ2mZLzcqX5ojLmiVclLN
SABYkQYURbQ/AH5B2yiXZ3+enIhWmHFF9uGFR5ZZ7KnLbdyQGW3GKdFN59wPrsImXGzIC4m6RtTB
yellaCeY98oweZ+3d1RwejGy9d8oWfQ2K8sAADHxMNdWvEgnbHceN92JhX24bnNa7agKewTtSeUp
BtvpuWHFcc6cd1GFYZp7mB5B1aUiFThoB6LF5pT9gEQMzTRASdN5wPdS0eAjMa6ahaRK+CxhuEcT
6gLzoZnAVdhAna/W3W09yWwXwHvw0IzDdO3Z1vucTgr6kozd9AOKHhZIB/UuQIFqaOwRCBd3b+DD
Rt9Lt9XJEEwfo4aivgz9DrXFVEZtzp8X2cqoFgNQWKA8q1L0iOpL9Rn0tv/MwpDtjWOXt24OxNGg
27yHVuCcNsApnxov1BvMYD7lAXgFEIf3MyD4tYIcczc8aVLaAH/nqlwVaNd6iYc9gJZJNp91noVr
P1zAUnQWch4LyDuC79Dd6YzSLSRRyo1YOsh/wqEUBXuvyvlZWap4sZm4qYsRSTXPoWsxe3xA9dFT
NAqdbOP1MF1oCOJiUQ6vhoMUQYCcJaNxkWHOzVkMwr6xS31Rnr2vXVzqdgEplmlEwWmN5X1Jsovf
Q9y3z+7kPD1js4NHPslNJmgJPTwVF0Js6IiKXbbXqcAezf0GBz3iInwobdiUuxxoR+AnDcoXw4oV
UcN5WPhRLLrdtdVVCBtp7oDcTg7zEX9lVxP6RGayYz1FH6vArTPKytkMpMv2o529+G74CHWkOuas
fvBrG31fyfd5kO81mySmLfNNMdKnJVsS5babVtY7DciFWFaiMDe7onXnRbLgiHVs1E9Tb+2YLHF4
CDmMAwFCR1scWz1tMVsJ9Ke3d+gknqYWRADugNXAXCwOQ+NhVc2BTkoPD4Ao99JbDt5iDsUciAXM
B4uIJ+DCCTLHaAhCgy5cnx0qv7AuwhvhKwUZyOhq8qxUA5WvoqX9kaP5u648X1sRt3GfDLxoYydA
ILAapmK+BM9t2am1nfvDrphpH4Ulrv9MosArzBsZ5gOYgjte8VcLaGYp57hDI50U/moaDuNo3wh+
6wizt8l9juiFKYRXawyflhxRsem9B10vlzAcb/q23zfIBq3mkucGrVDvObDnjxA+w66nUlc8E4ul
ptDphM8Mr2pwB0L7MPlB2oDrNHomsSH1VU4HBxVbhw41M9MmQ58WnAnrcaBijSbXSi7loeRdrOC7
t1T0BCkCHTkDNasCsHtvfzRuIaMhv6tHV63ma/RgtrOxqF6xJkgK+SvEh0eTzU1cxH60RqEwtayH
ZoIbMIxHa2D7Iluz5rHVHIO/zUohpzbIp4mbrzrNNnk3otohiNfWVgJl28CXlUacsS6xHY3G2xh+
zUzekaqACAmRexjSJjmF7gQhZVLhglFt2aJPNKYLRl/i0M7lEaHuyQueB6JpBH2EranKZ0eIN1AI
eFxnuPOKz0E+B0C01RETkDKSzDyiIHXQ3gtzlAjtFNO5B2EhcFdytDBYA8WaeYjs8Dl3H1EtHxen
2pUj2nrMirNgfFRdPiVt16FcYo+wqV2714nwyjTbtoObVAd+slM+mXH89DOy5Q6dIlbsDZpqsFbb
lQGuMLuzU0qAa4Y+MDLnWJc8hu/prR7RXw2rTVgGX7X3YSHSyAZsMKTCOJSxytY22u9LMKNJPpu3
0gpu26xf4nl6GMoMjQCQTwg/sbqJnRJ9GSVvmeTLfnB0eSAFaoa8tZYbC3DmjbHbtQf5BnTvvmaP
6NWSAy2cmsqNCs86AEb/tKFvHvd465sFvdiAT2Gs7andZ9xmacnlkI4BII5O269k6U51niFfIQt6
1Y0FOH8Bgwg1emxDsAQ0iWzcWtrBOQEU53X5q6TkAF5T0hVBinoaN0OGBtA8zZe2Ahs2rO79fkaw
7m4pfEBAP2gP7tDqmBMHDaPmA2rD6NhD7B8k9xPKfyuyivCQaVtHuJqemLqG9vGlUf7GULT0eQE3
pHru8zNwfP+e9nx6Ay1tvPPF9FgLFDW5B7nkEcSY7WT3AzBmHaAH3++7oIFwx7BAHZBV2OAKh1z3
gO3G24zURxCnpp2uhnPeo51xTcsXT92h/QIMiUxoZFvINyPFR7gY1ZehDradV2KQoRIg9fTPGEtK
PQlsunbXnnanJ9fv648KjFnseHEpVOiuwqW3GArBme20h1vfzsejCFCHFou/c2YE+Kw+U5R/iF4U
exG739YNYLDQQ0MMYXOsixL1lQjlS1lNeiPCqjs4tKYYJBKHnjePUph8n4fePVWVBKwSIO0cusiW
ZbVxa58C1KEw/w7Y1cpYA8zGCNda5Va6ZA4amtOaVdnjUIvgDpX2DAnktkhz6b36NloDPPfyJOAU
Dc46FCtFKzfOYDydCLRPi8gOjBOPpeqOmBJFW8dBuhBNro94FUBpIWQtCAnKgrwpHb0b1HhQ5Mh9
5DVglSGHNufBVsngzXtYVd+BIXMs+qmLWDe+2VmX3wz9fF4ydGdVHtxRCC+fBAVVZFFoiedOAPIE
uFvo1gyJofxp8sMkq/oUEfET9eWSltn4yEMLsKH8qEmpE1UCTJ1A64JhtXktJ8biAClZ4lpCAeBH
/60a2AUknBBoRtZG7jzvW+Ue5DKlNM+r1PWDMbKI1OBJVaDuWH4C2uNKh/lnWXLMAdgyjK0cIId2
hzmym8aLJ4gQpDLX99QuL2M4vnE3TxoXEum0cGKo99vJtPBxNVYItMwb7sdR4PFGrlduZelV7eoz
IdnWC41O68rjKcfBOTCRv+UY8ow8iwcpyVE/9E4GSlc3+DGE3h9sZd67KThWoXmvMaWFshKyYcWA
Mz1W1I6EUWE0A5SIKq8P1roLOCAhiQqvx0UB9sSTXeFirm39KmbxMEgsH6KDlqgp3MHwe4x6dyou
g9d0UQg+YQT+5ghGjfPGFGrLDgh4t/hH1vUXqqz2hssgjHsNHMBGwoz/+A28vFeomzx0s+tupMf2
Y6PvSkAqmDyHuIHHzB4MvS34q3tnqrfVUB0clR/cshsxdsjaZCF1kSwj0FDdeTckBDUeFd5zLTjQ
/wJ0QVtDxm6YwbIi3svcN/coUH8JMBaQBIcAh/rPeWrqZl+NnSISFk8BDy/4o8vkQeO79IoZsEiN
Bv2xry24q9/aFvBdMECQXQX2VwlF507E/wNVidIepO+i2+qos+eaW7TaXsEMR1x3/PvZCZpTYbUX
j7BHJGx2UlG0nSrdAoo0JTui5V+AhNmKQ11Ze6dzhoguQN8qJ7yZwfrmVnMFRVWcIb8GZ7o/dxw9
jwa9BwTP4d0urzqrvEMEbeT7HGZ7vF80RXOyE/Wcx2jefXYCzHe7652EA3yOeaCnlyBTkDluyobX
MXYsgtufad5/8dL/Ng32H6Ly9znbDrQB2psOYzksP9l9FU92s277qkVCg3zX9smtS9Vmkctt0Q7v
PptT7OK3ZuqbVUgQEXmLSxLiUrk8TF2xdqfmrqkUBuzZw59/6j9SxX/7pd9G81jYiaprIII4d8+W
twV3cD0VbzYEf/+8zj8y339bh/739IhdBuHcMrT3PRe9IPud1GcbcPifF7nOUPzptX+j19ddA3At
wyIwL4N7IahG5SVwgHU46L9vGvCH/rzeTw/1jWffQzqQqOtDgb8X1WguZbKKM8DFf17mp290/Rm/
TUF4c1HL6SpUaaOdUFSPoHZFc7PP/41JmvfbN7r+jt/W0UIDWucccjtlO58R+f10zov51E36Jx2E
n97ct8GbGVQTJq4D746HRg/kRMPRRYZe/Zt5i9+e6NvQjdtmLsoiLOMbtsq4jHLM9Sz8J4vBn57m
2xRehgTVXQaBsV0HxKDQxq0mOrDrOrX5/+wEal8HJH77Qk1j0c65ehEEoIm64K5amid+t6bAgv68
0nXrfj9Kfoi+rQPd6pB+N5dAZxcbLuvtVVGBB+u96+wnZbR/XoE5sJy1w8C3v700LJ7XBkZbKwrV
xqAkiZv9oMj8TysEhBIKv0zY3n/XWsnKuXNRqdurmT+UHgNL5SeJ0n86mb+v8O3E1L7fo4LvUFDK
KZb2kviNB38IB4WnSv78Qcg/bbLf1/p2ZAI2itnrrAU2XnwznuobA3CljOxUJWaDAYRfcq1u5A/b
4K9ByO/74PdVv50gg27YUpW1jVWXlCZ5goej2z5xU3vTPVVPPzzk9Rr4+3K4zbHrkJv/9XN+2+Ad
swh0KbNlNcUkdWMwjasIfMjYTau066N/9XjQ5HUc2w+o57BvN0YAuK0PfQ+UxNUIJ8AOowoxphpW
7dbfD3b0b9x7fl/u24VROy6EoA23VwvgqwjDSWm5iDUD1I6qdP1/fZcuHsoF85bgDP/9Xc4uxPpq
qESv5tQk3mHZeHbMD+Yvi0MPc/D3f17vb2fh23LfXiVS+LqlzAY0Fz40AgRqZNHS9tDmclZ/Xum6
0/9rk1xXCgjzPULw6b5vEpSLGCjSeDCKTnwBBrjCGAn9QIEOSljww2v8WxD5azGQfQMbSlDsexAR
9ix1W4DiqsL8gTFMcUPJ76d9+I/vLvjPIt/iyNJmonMsvLsyxFx93tVvnnJeGC9gAFPVPzzR37Kk
b090fb2/nTG/Kyy7GHOIPdATCV9y5H5gpYZowaCiqfv033ys/zzatwBiLWbuYPJkVi4wQFC+PLB8
UNEERX6H3iJYk2P2g/jM32PWtwf8drMYEVQ5vF5nBBE77u9ViiIjBeVsBbZ37P0ggPzDp/ue6k8h
1I4nCfZkw9DFxVzefkEqo+RPQ9E/PdV3TZ1woL6FDv4M09L2zU3mzQf6Zx/gNMR89dN+/Luq03+/
wvAap3/bI3a/NDz08VQmnhI3JpinS60E7fOEx+j5Ad10Xv68T/7xnDFKAsd2Qkadb0eAjgXRLuQE
V23tv4aoRzv5k9nI9bv/LW78tsS3jR+2kwtCEN6gu9ZbTLutQblL6Ub+cL7+cUf8tsy3Hc+X65Bq
jSeZvP8l7bp248iV6Bc10Dm8dp4Z5Wj5peGV7c4599ffQ+1dq0Vxh4b3wTYEAa4uslgsVjinSZx8
a79MvYBaR4uuMtRVzy+bRD76nFKUsWMGcG2Q91xwQQ8XaHAY72rDKVzBG+zZRZnVRctI70anLuDp
+TZKfkY0HSMuDUpoi7oi/xMUh+GivZoDGc0UXo/maD9yMav5iuYxpIbm6+6yuJQ4J4/px97XWaWe
rr1UpFO7QjxyMRk6v030Jk5IaIohkIeAmzMFGDLlIQozzRTxsClauqQoMonSdgcDr3RFB/cknOe3
7gLNC6gpHZESstfX7GrzhrsmiDiBH0sikYaRZwVhrE7dq8YKGCVrqVeAeeYHzDaadqLKvPcY88Cb
aELQTUOTRZkm+0hbzCcDAhduOtD8v0liexct4a7kdQ6Q3Tnz9kylSFyuIuwydZmy2iKyVjDyNSta
8bBiA+pIXcfBOnsDC6HNE0sGpD0dgyWKTp3DusRy9lEOt39Mw/JrAjAeTIQ722UTJJwj/yk2h7tE
hVWURY1Mw6vUHpUa2j71rF3dts0u6qp6BeTVT3SvxBxbYOu0E0TWdW9+vbiUGOxf4Jcnd3MlOz7K
ByOovCrQOJ6FuUU7UZSlW5ueioUJi4il2uvHxdfGF47vIif00w5pomnJsGuAWFHLZqCLBtB60CbX
uylUs6EI+7RfgFy8TRdgH5deZkR6R9SVygBYA2BSTAV0TqejlT2f/xTmBu6+hFpX4H9ni9EoKDwu
ciAXPYYPRAcNiOelsG4GcyeFWlJd7YSl3xDmia1632BkN1LGAH0HjjBwjJ+5eTtJ1G2KscjIMATc
QSOoq0txu25QMzyvzGcqcGL0pF/DVC3c2TQ/h7JgCLrEYJxbAunmOLSYPutNjNyhiiVhbK2MvSkD
BsNaK4MzalWFcAWdv7xcK9tz7T6DClWWBZ0RgDFA7Hwh+Ynu5V7iozXda5MAMxXuzH80si6eveKU
2QJbY0VKDhdP72HCLVj88k6yM1dw5hvxfvBEVz8J7ujwybWZMeBeMmWmuajOib5C16Q74KH10Pix
h5H63NdWO7KHYAzP7zHbjN63mDJYoMSpBS5XBLd1HGhrc1sNIg/Pk+3TdhtI2WqPBgdBVYXFNZUk
BKPdsQyUCr1x4191lDhRrKBzyJsTmdQrOfpxjYdEVzt/OivlVogmthJVFbySFTf1ysByep/41O4y
4YQPTAegY65bVBVTNGgULYwmTV3czgu649G+Mf9oiqsSvBjDxJHDCgoBkPJLDhUaISab8Zi10HMj
zQ8dxh7spC9NTDorkNrEvlHwHA7Tge4kUqcQqQZ8TA3X1hfdvZzddBVaoUzOy463fNTBiyI1w5gV
LGWKkm+1Nk0oprbHWUB3uqSqf+JCdxpRZ63WlLbKiVnGJpL6QMxAPx3PhZJV+XQB7mRQ5yuZqkhJ
DWC+Tr7iV650ilzLQYP2QQ0td+HEy58ziMRh76RRB020zEzMEoAAkHfxFD0afh3oSK7pfdiUruRo
gOvFZDoPa5JnGtQZQ8VOHjZ0LbkmYARaAdMpaIQbecrxlpKK9oBDbWSCgmEqNZifGmgG2CNb+inj
yR+7PJV4hkiFrwaoxU1dhUqSVa+XCSrK0nY7geM8nLbm4bwPZjv9922jgbZmxYoVSYVmnUus0N9C
3RW+zm5kl+4aGu55cezdgnOSFRPE5m9fs/OIQ66iDa6Dy++GY6M95uKN1j2eF8G8VQzUFlQFgGjo
9f7odKds6BaxwOoZ9YtpoJMO/YXnJTD3ZyeBOrvJlknomTEREwhf4/4mRS/22r5EBcfNsq+PnRzq
/Iq5uDaWga0Z3E27S15QXLLzoHdBHrB5wKn4M8PbCaSOcLUaAsr3cBhCZpzmRXcAXNh1nVOWvX9+
CZl2YEomqNlN1E5oWPxI0mNV0qFaNH7r8EADDQtGCLhBJPPY7sRQzsEaMHID+rgFuKnWdRpKYelg
CA0jZy4aBx2ecTOzJeZOHOUlqrkGw8eIuDgpfPKA6h0lTO4Bjm9PP2dX99sLsm+Jx3MY7CDH1GRN
ljXVkulgOVNkoNP+7Z6Km9Kbwtf8IPtqGPvc3B17Sd9Fkd/vTrBWd3IpNiPxhHGINqzMN12MT9jJ
CWN9oDhwzhsKM9bYaUad5naLFaOIdMQaLeBHQCIPDL3GJeAXGKD3p1HneI83UMtPl+ZOIHW4B4xW
VF2Ow41OTAc94TJC/jR2yPveCCRvFFy+kjLR4rNQE697WTYN/e33u0WN0nJTChNaqkEUADLtEs2J
+k3zjBHsgEThgtN51rGK7SnI/fHUAg/NNTKbl2iQmJ7NfP8OSvlIKWUT6DtEebSvXk5uHBZ+WTuk
LR3odbjz1osOk2nXXLMSWStgoZoKKC8ZlRD6ztuUTiinFkfnEAX1sXZKZ/Sbq4GfV2SutaUB/08y
dDQKUTqaYpWhZRZRcu9hvZHMRFd1BIhTe0H6hqQ6Sl6lmOnsdhIpP44eoCrPIjz/1fI5nR4s/L3e
nT8m7J3byaBcN2bPq6mQEZMn0WVzaPxD7ViOONp2fqgwNm4DDNKrHO62sRcTFVX0eiEXJlOLuaAP
uhpI9EAqqimG9Z0lRPt9ihey8ZMs5soTyVpMSwTMF7EVCVHlR//TY7JJ7kaYqDXBMPtMus6AnZas
wKblLClLt70kyiQFAo7XokIHkwRGwlHxG186JT7RDTxO/Ofwec0+oaYDkLJt86XAda8rkiMBvqDv
gTaf17N7XjOyKbS3QZ8XqreiqumySBTfeZt5yzHGVcAeewBbuqY2AR+vQ7vawJHDDGD2gijrMAqx
nlshJmnfOEzRu+CZbvNTctCPix5cB2kM+7xmZPPPaUadtBnDVds8wHlrJaAHI1NILgRRqJ+Kou0A
hCjHGPidFynyADY8cfpB/kVbnAQkuhXZUijhVl9qXVXjLPSe4i8PuVerSNt46HJFe4EBEMwiUB7O
68u8+C3pXSZ17GtglkqTjtvYxVxdoIXR4Vm1K7hN43BeEusethBQI4+K+wFh9UebWacxURoZ79US
k4tCUvt5rsZAN89e5FJyCNTCeXnMw7CTRyk2AegRQ5EwnVX1reFeK+6VlQPVzjwGOxFUcGiuSYSx
LERrllTeSmp9MwDQ7LwWzGhiv2yUt9IVPdM0kpLpXMBK/ByDMT7mzuLIPvxH76QYmg+4YSgJwT6d
AkUHXAxqH6phUIpF3TgKMuaaUJoovtfHxCVR7+akL0Ci4BZz2Rv1LozScNYrQHG0yHGZoryi6bqR
PDlSgzYGVhdnMZkOGWUQtO4ocIF0Sc4UDFM2SN4JNze4yIGGeEiPljNiMjAE9Bz8Ce+y+cwtgaQG
utR0XcEzRUIn8Uezb7UG45okp957elA9AJWg9NogD+aXVwPEnn6EAnlyOyvhLS8WI7fLp03cSaZu
HyUZFSMvehISDofKH8IOXVGADw/PLypR4IwY+vmPmeDSGDEL6sKOXvLZL9rs62rCMtG47IqYmddy
jp9kK2aIloVtRKBHZQ+HpBI0Kf6/Yn0whLOfhCK3Tv725Z81e5dDTsnulisBwNwqObYOxKyeqhyj
S/zjkYqW8AhsKyNxAFnolw+ak/o1MHRixNTn15aZErPU90+gLtrGMos+IW+lcrVJV0DlY+o/814B
C4zzb7nCRcM//axIei+UuL2d3uZQDbMpIJKWast86UYwWGMKCcCFkgGgCikuAYuVW80B1CWZt6zC
diXXS/uTozrzvtipTt0X0ZQBsJb0HA2uGWwuyiaITF0ATZVxCFBf62t7wBM8SIBzFIUKN/XJdhXv
K09dH+BHAGiNhZWf02cF7XYBqaQP4ZQBFetl9QHSEpjeeZWZ14mmWAaaTCQdjvfjus9DDCyWBLmG
qMkCqdWuVws2dV4GO8bYCaGWdZAzqenEtxiDPF5SL7m37oBa9tbCqGMUkXMNM8twaJf8pRW1kFOb
zrhPEFEZmLoKIsMsQjxiNUCmgMtQA/zQhbWkAGAqp2UDImsPFM6yizg3NfOO2X0EdaEBuzdu9AQx
P6DVzSsVNSq7XOoutMZGCc6vMMMfAqNfMQx4fABOvr2zdqfHKnWh6sphdjsjF9zNGry0DBUhegXd
SmKb4/zatdPX8zIZZ8XQEcPh6WuKeNOQE72TaaZKbRmYRwYEYL6grdHEbI0yAfPKFLrlWZ2a6NQq
WcrRlLW1BvKwaI8wDQkMP5TBdluu9oaaAnykvRzVbb60tNNSyxh77AH/BFyVqTvIeeZHKo9YhJV0
NtCKpYnIAJqGQTeAye0GUHhMjuJyS27AJxo2z70r4h5IjjM358yVRrnhWFjUqPlbWnlV+Us4HTeH
3NzN74QMDNfzQTdqWQsN6B/K8Kbb/ESkqW6PThd0oqNYYB14uT/G2fggjvIIWd0qlTVCXInJ8GK9
ADJb1E/eeQtl+LYPQigvoE6Ac8E5x6mQb5YiHR0hN3jsFSwZpohOfQWPe1gFFfCAErvZkjSe3Wzt
bXn5EoOR4LwW5CupiAADmb8kmNQ5G1Jdz2siAfTctx2wXM3iQSj1EFPeHLfJ2hS0l6O3W7IIlwQV
e2BEM7LSATi7AF7BiG//mI8WYLoHjl9kWrZpqBAFzAn0uVDhqVXJ0pIDN9QFxZ6IajaShSRBgZHW
xat/I1HJes+gkfhdILVJW6KUxZCo81uRD4AagkRqRi0KfYhpusxVfi8MZ9rGu1id2rk5z1IgUcgz
iE0xTnxXjEdQ3HoIw/0KdF45yK6R0E9dbgDHtJidXCpWjZJizkURcntP8uev9Z0Al+iREtkGuKEx
KDYs8xpWr7zuR57ClAGJQ19OmwHB+ZzfiEA/qpKGYzyMOHy/lXTnX5YBTtGKIII0sG1hF66+7vOb
11hPqA9yiKq7283CHYb6D+Somr01NulqqY+yJ9lTSFBuRHv0Mcxtbz/yl9znrSPrFQDpJloqddzq
On2fF0qdVEol4pJT0AcFFPrEAb66i3o4YvHW7QpQStyVyKVjvtqeayAhApPFWd0B1WquObGX/P1j
qDimFpPY3CJ8DBZhu0rxLWN0P4GvIEWanVT20rZ3p/pk6Se1vl4wZ/9m19wizlsf6SdPuFsVym8s
HTDxEgzqA14tVDDs1XpA8kAvdntXfxPsHknc+EJ+mRzRXx+yO2N1auu6zy4AswinwrvBWEHthz2i
nUotNnFpYllASwtcMDS8HvoAqFlOgfwxOdjcBWBV6vYi6Wfv3ER6qRnr7CoD8v03ZhYuMvBqNHTp
6M6GKzttL1X1LtbwSb7s8g2T6VlQ/jRV9I9qmFD7eCpMAKYLTSYBfU7p85MAqp1bECsZgDQBkMsk
JhLn1c28kUwNTTtI3mHsjnIok4FDkORw3FqUAyuxya8wGHdQx5o3FMnezZ0kKtoy1cGYZksjRo4a
km7H8vWUXBH7JhmMuWkcflM828nshFJOpirVUQSgLi6IRHUMbQubCzTPOW1geUaDXnVJtlsLGH0/
zPJav168IeAXQ1hhPCZ4fi0x2YKdo0P6Vx9bCUu8tfX2HfOt1lW/iKqXD5YKUIWo/LY19caJNGTW
g2UvlTKkqovBStNBczVYPfNJAqFTCJhNr77SncVHD3mJYQ6QAhzyG80ZPOM4ODma5/MbwPgPoLTh
FtiYVxdy0iQcsSSRtmxMxwhKPGIZoq5+7M3+ulH1nKM1U2lLU2UT9Qt0elDbXUhpE2kFZIzjFCT1
GForQHtGoL+nzVUDVi3gf/04HzyykjkGykGKSKY9AcZLOW+0rcSt9NZodNkfVwcvYr91JvSWu/Ir
DMqpr/mTMqxTu5dJ+el07ap1WXKUoArA0XcoLChWWGWKd143ljMCLZmE+h1ghiz6kuzXSNqyKEaf
omKuB9moZDfp1/y7Uk/SzQYYE957gvn2hBw8OpFgRRmKcvnjVgpTpCH3rtmzR9K4hjd44wG15cN5
1VhXLowRExUYBcZfVOQodHodlahZvKVRlZBkG4mYPjwvRmMu4U4OFSma01iISoGdUkGZ5c2GGgVZ
XMhBow/mF+SYgcDS4InzI9GBsSfUS186UlaoAIUtNcCgTJpfLkt2rTbwXe2Q67czmBxtSQGrj2YC
whF1c8MvMPgDxC5AUqqRXLllXyBMaQZD8oGJ0tmqterBWAmpW4AFwU0B/ehGqgZkVw1wn/qmiMG2
acmVXBr3CYAjARefl0AoK2q0jFetMyc9UGE1A80WeY/xXxl4NnnTN8Bt6Qhr7jYkP7J2+avpk+FY
9YqS2pMCFgxNMNACFecGsAVBDwmINkB9gKcnAR5NuoENeRDr2D2/4Cwvg8KKTPTWJPS8fHS24DSQ
AAYNtyfF0RqMnXKam5T7vmL5GQyQY5AEHZ6KSltPIoCWCFhz6B+63770T9nNdBiupTBxo+/K6taH
9QKIxYMzAPZpsBWO6TJfd3vplE2BmjLRZdQsUdsDWhQIYfC0A0CybYYt8L+4uT6ZrBkdFe7lUWuK
YwLqKRPycnDA2NllB0Yjm4wt146eAQDKxU+YCI9OyPzdCkHhNZdo9uVsLNPl7ZacCh9UtGyB1wof
YSzPW38fW0DpzJ7OGw8z/t1rSt0fCLwqDVSPpKyTX20XoMDSgH/hgLAELyH1BliFuDIn9NonrYOD
1T60aKZKbvtT7PNK1szQZf8tZEF2YUMqZlutk1UXjyuIEJz+sbluH8HYoLvmPQBVgRd+BNDsfXy9
vfSGfX4lmMdot9pU9BDpbdt3GlltfQBKo+wUoBU4L4K3odS9uelxC6Z0iOhAelE8DM1rmnOaqXki
qGsSJfAt1skxHXBdgd0Rsxq8SUieJ6AuLEAcb3rZQMQ8Sl6bSWkgj4LfCsC4zmcNACOtW8ZgETu/
dsxgemcc9BBkO+lKGStYPBSx0GHv9U58LMAvF5ACinnKRm7Og2MRdJE1iSNZ2ch2KdtVYdwW6+15
lXj/P+VkNnAaLCUxd7XzkX0GCySPypX5uNsvGuVC+shC//QMEealepzvyLToFujfNYQYur89Igvr
dr520L3zmnGs8FNQaq35OK8Q24vXcvaKFtoUsJ7/TQb5hp2zSMD6nifEHlSwtCWkaXYBPOufPBb3
C0h5BRDzIO8lQMoKxgdZuzK3mwbY9udV4RkC5RcQGFhqRW63qgQSYbsCa5/XqM0TQfkFPLA1ML9A
hF7o4ZId0oXnFrgHlPILoHxU57IlWqizI2hgZO0eFTl2ozXGj5UjgWuyaMZgKSJ7bsyDqIPpRXg5
v5Qc56RRQe4YqXWlkDszXR5qSQuKpg67+knM1YtEPs2RHpyX9y+RiWKqIjAyJJRZP5qhMC1xXVjz
jBMGqtLuUGIqLgXE6oE8hJqAW4UkTuFzZPJL3ttzYmf2fdvJGLht/l/LR89m+oOEQqSKHrv183nt
iOGdE0aFXYoEIhpJXmbXSpcfalWWztZuX8q5XXHaFv1Ci1uO5+Ct59vvd/rJyyouALjDm/lS8smD
HbDRLqlRofHY4+VEGX7KFCX05aH0h5cs3XsviaAXWS08nktTQ1OSPNYuqCnWg1XhxXF+KRkHEG0/
sqZZGtCeRIPyxBBujQDZRfZ11a5AoXmQY04oxzD9DxLIF+xWbhTBF9Up1uyu7YjwPMK8nQP0nyyz
0cssH7rO2h63UTBjME7mvB4dVuwG6Zh1QzsxyiI65Sj7pGsxLYyDlx2EL8vDHIyX9eV0Kp6Lk3ab
P/QPy5X+XAT6o/oHUdUHyZT3zMDZtcaRgITXdr02F7V4MzQX5zePqx3lPrNF0yeQjJBHuvYKnPL4
NFwX993z+qJcNk/TU3MH/PpnwZW+l3+dF03WjTqCH7Sj/Itc4T1mRNHsGhESsMpzFt+Pwgo0F/+8
nM9QiipK7u8baFCes9L0YQJhN1ERsGoX02G8HS/7S+Gqeo58oF8eFw8d73fjfYfpVwkD8SLnhDAP
4+4DaGczd4I+6djHUb6dMdRgXtU9x5+xkDQ+KEm86/6MdGvd9hWUBLbLk/FFfTKe42MM8FF7/oLi
x01yAgjD1zkUb+uQN5PKMyLaBQCuWmgbckH23nChggHze3usrhPQMwIj3RYu45v1YnwAx/BiI2/B
ayNl3c/I+uiAfYH/AQYXdULTTDIJQSHJRpuYrSi92AOHo+ZZeL7Kf4E+0j1vUUyPh3YZxVIxomfJ
1Lm0DGQralCeugWID8z0RzHXnPcU43qCRu8SqFOpx/NoGQUkgN7gMDXFQa3TE3h8SxsUDIdU6Q/n
NWKexZ086iyixJwj4ET9DqjQl2sOGrauu+wWAFRHD+clsbqZ96rR6ZZqmrcCBI0krJAAB7eFmIkV
741Adpvgzzzou14KdfLGagFvJwo8rp6vOihaZLAYS7oFvPxl4uCRsO73D4pRJ1COohxQv1Ds/8Bz
buLGjxLwgcDncllzSj0cE1SoS1cWswqYPTAQMZc8y9TBVcZLWjC9Fq47CU24ZIqGsgmlLYu8jMlG
gWlgyL9a9RhU4Ifl2APT1N/F0HEtuGRFYQC5ktuNjrja6d14pcdO68SeemhdAN7/7L83d8Dk5ffF
spJhaMb6paJGmYcgmCM6t6EipotDAzQAsnmpJ83PPBkcMxqv5eq7Pl9X7T1wRoHJDcaN9CiA73oB
ZjQIOrw1FTGSXIVmD3+zdtuLhHZLaZw5/oazE3RdLy1nYQGlJrkpvzXCCS81Tb0/vw1MB6DpyKKj
WR5TI5Q91WtWLsmbiEVzESMCjhrkCABsBknAeUmsGosJkJtfoohp726qppMUvSR9HqQYnTSozTvE
DZD+9Qzoxt9kd/vB7/JmxpA66gMSEAQRp1IKqnI8VSIw3YAu0NwA1HUEgPiKJE90k6fgdk5SP+2i
mnPxs2+mnVRKVwFzgFOjQeo02oC/8aWHDCBoQLGffdUH8zQ3s8qVSGxpt7qA827AOYVXFND9dQAx
bRUmctKgtuzVlzASY/NbHogSnwK5nZLU9VtIc68lBUROEfCRFqBoe+dNhmn/QNfE7JmmGiY97b2u
sTbENRp9gfmu+K1YXSRVczOZy8ixTeYpAEqjjpoDGaugFg+P/GJedZCHGEB30y+34hhL40XcNbyp
bxJyflqynSBqycD90HR6BLswBmP42dSg9W1m4Bosla6e1K3rwq7XJ9fEnXLXbgiburHjzb4xV3X3
DVQUU6pdP6mEKWVszKNm9aGwZEcNscYfbN5ODBXK1FYUNaCBQn5GedCa5zG/iMW/zotgGiDBKbUw
V4rqJhXgL8umtHELEUnRnrRccPCQc/5EhIFXJa5C9PxR7qMYlwnAWSj9gTL0FIF9uG206o+8BYLH
f4RQ3iLeTNNAAe7vDEh9hwp3GD0Mdn0QLwZgARnf/5tOlLVPKtplsxh95kXzosL4VNS5zktgOt2d
QpSZd6CcXbYO7fJCYoAOHD6w0BCxgD4wqWYHfACjPSi1d14oO8LcSaUMWyuMHox+C3mwr0CexJXt
5I50BLTriVcS5ilIGfc8gZxLn7Fjk2524IlIbgrE7qHZTLd6V4OQdxBCIQY1xHkVmUcX1xhautFe
DQSMj04+M+S4bAjtM/pCDrpagQR+3e7mens8L4dVwgfY8LsgykSqQk9qEDTARA49uqpBI4AZs/kw
cGvrJJj85BB3gihLEcEWntbgmEKIgz+Tbufm6oEm3Z7L1akAKZMS/vIoczkKkgjvnFzKVtAD0kXN
BrkkNyBd9Bj7Qvepk5zkkDc7wr6adzpSxlIqE/CIc7gpUG5eERCWPJgcUBkBEPW3kCpkjm5UAF9K
cgsCN+imBvpRsLPX2MudyUGiDtV67vAoxybpKtawTKlpJbBJoz+azbdVBSD19OP8djHvZ4KSCDxx
wMXRc+EgC25K4DZjBbMZTKMyaEvSZFBBSg4uFxvzOvq38wL/Zc/eJVJrCBRWubdKHHDxOD6RIYbp
2XK0ILvTHIA0PPOQMFhlLRy4f+QZ9JhIAfK4eh4gT7O/YClluwJ0QXm52JYn3W5kmg3NXu4c8rH4
yA32+SS8S6beQjKKn1XcvUlG4PGTdEhG31PHCNoHGe3P/LFZtkDQCirwL1CaulKrsVrVUseMIHkH
AGP57bYDbc5huEKqKthezm8l8Ymf9XsXR/lMQ5jEXi5gnyNy/EgH4nXDw/JnpwDQifyPSpS7tBq1
BSMSZBCVxiviTWa/PXR26cdc1BS2y3wXRrlMY9SMYpXJhoHbJSj7RAX7qZK/gItFB3ZIIiabZ2K6
NLcBoqr/ZbQKtw+Uef3t9KW8pzSW2ghaaNy03UMPagRBBSLFGo5DaMWdk/a8eOJfjuO7zpQLldQC
pMgZdB7QyZF9J0Yao0pkBNGXwVnDkjfbzVOQOv6GunbS+jbur4Disc8dJdVt0PTZvfzSNItj1bwg
kCORBgMHTKbaND2WVJnvB62wm/GYqeqhjr8JghgW4Hw7fyzYbvvXitKTut00g5FuxinEe9218ul6
rpcTcL0ez4th9ejjjL/LIZfV7l0aybVoRhX0Eo+a7OJ5emHZX8mcdXwUrlI0oYPm/FpyRNwaDSCG
eClbppoEpgIFKklXDepklkakxO1S4hVimmAE/j6OYZ8/nNeRHXjuhFAnMpFSAROEEEKOv4yeqvhY
neoDmR5pQ44spp1gBBgBoEoexeT3u/UE6WwChlgEE6QDG5dE0G+TM9iFLTmdPXiRTbr4JwFMqtdG
d1y5Q6qs4IJMy2PkwlIkjc6naNqiKNEIIBOQJvuYmmwd5Pq/bA7Ar5DuBFc6R1/WbbGXR7lvARS1
OeoMJBJNQwS8ZTBB2eg6RTm6dkGwyTsYTF+zl0iZTN4aRiv3kEgwhNBp6cW604QDMJpKpKrHMNo4
OrJuqL1Aynwm05jAtwyBuu6j0dTW0SrGWUXikOlLcC+CcthqlMyYWoYIQlYSg339afUqt/BBZp+5
PwwcQwOzv6HgcgMb3v5R9qqnamq0GySTs6E6YJ87JQCbKi+EoATalcCpa/LWknLcktRWRkUUjae7
DgMnqlZw1pLp0d7XEg3O1Alc8KAtG4jYlMdc6724Wq4TfXCEKfGUevwyD0+E5VSMriW0CGV9emrr
7mmMQE+7IZs83cZRESTg2hPKY7d94ew0y+Htv44K53JRTwqjgS/KDnFYApJ2SWa780jvxt8QnXfb
HEiN3f1RNW4vmfL0XQ14WpOYcXZRPsVhhYRnOjvDkTRmNYHykv91XlWepsTydp4wmiYwyZdIzcRS
cxFNxsu6GtdzJXMsiuMP0NZOyckw9VuDEQoWDNy/6W3mon8lDRyDo/7FxzlixXf7daT8z5Jq6lLU
2EFElMZVDDK14wgsHseIjfXC1PVnBSNE4JRB0KOqpsVZVWYsuxdPeSPQqbcgKIa6BKxNhQEVpwqX
C1p/AOavuef3kDVz+ga+8vd1oouUY9JLedrWDtLIECYwKX0DVLpaQFC4ybhpfN9MXGaq8z4C5Agf
N1TY4maIZci0hsXOhcLBoGTwH/Wi/FAztTq4frCJIrDF1ieyjofX7Am0svbyyK9y8IyUbqJahFKc
tuFtHTGc8Fr4aWBcap5uC4EcypHDKxLyvOBbTLQ7fQCRmkAOC4HErxM0zEFy2tYGs1hvPS2n8pj4
AOnCfX0gr8hUT92RGwyRjfr3W+3TJLYm5Rv4NvANhYKuT10GDEriGIlkN3Pj9GXrTimv2MvKG+1O
x9s+7NSeM0BH1zn2FYSgDVrjwERfIbci+rVbfOVlGXln8e307KRl3ZZVUQxps5NexSFp1lfuZlLP
ufyNEQGebpTjaczRbHRUl11AftRP8mr3TxtQl+In68scIO5yMA++eSoGSELlllwo/HCdHacAbRCp
dqR5LModKMmcotuBZPSb+kslKJft2Jz6aDyJ1rzaSqMV/h8dVBPVAwvtQrJJ3VqLnDVxJiO1NDvt
E+H2iW9NYJ42T6qPl6y/nngVhX85qu8SqXtr0ee8GaM3ibNHsv3xUbn7O9tPUHN4+Q9m3RUwvL80
pO6vpNLAzUk0VIOxdVQCceXkM+A+ZzfGuGDxCD1dXh/ivzj2d6mUMZUdKNoXCVIxc/0Qh2NQPwo4
KOkDWdcmEA7cSJPt1t8lUheXrBR1mhKJJKWr/nwb5c9sMCh78XfFawLQhfJ6V8l/+dkBvYukzNUS
UlTUCyISzZh2khZhLWBsKI9vQRDNzTKxQ+l3adS9ZaVTBwrq/yfO6jvyzNSAD2QF3dXvGA5zPdEC
jKK5hF4JhbrCNjHLUokU8GJA1XjJnBWXeruanPCKeeLfpdDpY3RVD2BRRhF50RrPAtwg5tftVHoF
NqfdtpJ7/rhzdKIHIFojzYWogkMdhN5vlX60RbUw7fNC2Ccc4OSKCDxFTaSDmk0vhlZIYBYdEh7T
gWxUcyIZToUwIgU8RiSuPMow1qKZgHAAVDByFzc3JKMq3rzWh7fev8B44KhHXOInq9+pRxtGNZiN
GGHLhFN1mK/SY+mIh/KgOM3xN6b5mVb/Lo2ObPIYGKmDAuXIczw6Ar/gRBbTCrLwdxaTaY+yjIIy
cAiB9kWtZYt6BtDFcMjQPeoZFljCrUX+uk7Nl7TIYrtZ25Zjk8xim7QTSa2nVjSiHpEYWA3MI8kd
d56EjD9/kJVtKO+S6MMmLoskRjOwtibLxvRHeYUpeifxxUO3OvGEWBGAlZVz3lyYR07WALmFQF8E
qO/HaFsxUSaVUlRlywmlITCGp3YWr5xuMuZb8F0IbSSRkIF7QEaWscyeZe2+ji6L8j+KoB7W5iLp
S95ARJFUbidFtoKGVpBieOeXix3zyUhXIrmHfCttgDXG3Sr4Qxzm4+anIQHB3ALlSDCe+WwUZPE/
HeWdMGpzViVpms14K5mTO3oKlaA//AaEA3t/filFG942zF0O2MJ/CGVF4K5HbhxUPwl8ruBqbvfI
i0BYc6AEpumfhaR9fWw1opaRhdSu87vmplHs7kCgCnNnzlzze/tKHkelnyBHc4ycNRBP0+NyKZ/A
h8Y54UztQfgHwATNAPEVFWNKxTQKhohjp0zAq9iywovlBPFCbnDOGvtVtpNEnOnuwVBvqaBtnQgj
vQCgadh/LV7R8H6nuyPm5MDw6GrO0oIhQbTFBslT3lQzT1HiC3biTTnRgcgD8WXeBWWpXFrd9pdu
cSD1mFHXTknyFTspYB7Jq1LWMMos9Mc4xnsoGp4xM3EUZv2P3ns7WVRQmeZj2UspNFKD6WLEK2gL
2oNs5378J/jWprQTRQWTk9wZrUaAEAt18sbZsLPxh4DRc0me7BTXXft43tOwNwuzO+A4lBCgUpvV
j2Nr6ivaBOr5WyciJRsF6/z9v8mgtqqYm1IqVxlPSl1BL8cm+42SPxrzwo25mPc2QS/TAZOBM09J
0uIIsR1J/GKw/WL1RK/ygW54kzuFDVAEwPyQ5H3k8aaEyCJ9cqA7sZR9DIMsSWWFZrppWvtjP1iY
32+SP7pDd1Io01g7AQkrBcopiZZe14ViurXZp/75zWJ7D2CFyDKYsQm8y8eDNSqLZFYGouOlcKT7
AcErGhHGIHEtT9vs8ov50HmbF53+LtQrv8FRweqPBKrery+goq8SE8TWBKcN/xUFc7CEw9EKmiNG
Ljmekh0K7SRRN5+qVI3ZCtg4MjfTAZNqeybvfvkLSZhVj7w6JE8eHaGsUTnHOUoFb69T44vuSOHw
DPQOf3oiU5VYzPObyRVIxSup1Is9yCn+EYhC1vFvgTVQkX9HIDN99L6ib4HNzi3nRhu15YK9U67N
QLyMj+K1EcSOGv7Go4AVtwBQFcQ3kimjrZs67UoqKlM1YfZw8pcJWUcpGI8DCE1I0WG9GV8B/SbI
Dw2S9CMqk4S8mxtekKuUPvn7T6BOPhC8C3Gb8Qmt6uffZCc9gfAUjKNO7xZXJHs9HTGl4U6XVlCD
ZgUPlgnzrLw8LMv/7L+COrLWlGyd2eMrBMxNALtTbnhwTKxrQsYyq0jOG+onVi/0CVSRUGGILVXb
WrRTJYlCU8jFF31Lx0eO0TLV2Qmj4pdcVZJ1JpOP4jFPnW7TnwlduerCCcj1CwhlUYXgLyKz+2qv
I/msnelmTdurepGQBzRmk6TGLaWDpT4p/yPtypbrxpXkFzGCJLi+cjubdsmy5BeG5YX7vvPrJyFP
X/FAmIMe34f2QzvCdUAUCoWqrEw8pG2ATFb5W4uR09CnqqDiwuv/YV5H8RH0UyAmZvJDU6sGrW8S
2ixQyFVq7cOR+HrQ7SzkbHV1WgaUtMhTr1z/Wb+opcktEQL5bip0lBBzP0wwNNbMNKRkfqdx7BVo
eDx0IAqkHIrzupfNt2TYUY2/f0FoTgP6p1P0YZmdAkKjSeulufnTmKZ0NON4t2gOtEl38zF96F15
T7W8pBQ1/WuR7gU3Rm7Wzc4BLZIG9KKOkKX8UH9TZGa7p8hMBeOw71ynwluHd79tDTI7TeR6lkiJ
5Wo71LgBUYY26o4WJ0V5CX9LqQCMbgGsAQTOuUvbtVlMk4K7vLyqUbfvqtM/DpXZOxPTmevv8qZC
TiS0zA2MNgqfJqWABkzl3DIkxNIYtG1wpm5sQc8XV9ZjNhidhexlXjDRKOf7qIhl0BcQe0eqJnTi
OjP8WG/XnS4vxfc4G/RRcOHzIgvo3SyTAAQELUsms9ChWhjbBL8qRSxOjWu5Eg398O4kAnVWXEca
NEvZadRI0THlL3WYpeyq2lHm5iEm9VNuJy9LbIGJK/1ttfLPdp1EjNv0pmHPEKHBGZx5hHxqUDck
N6267jE02qamo5caKGu69tDq3VMHKWdRYsH9kogUqG+ivwwg0vn+SnGYKRI6NV5ohIPXa3P9MJkR
Bo36Qen6k6Gl2t009K23ABMd+8gzldBVTUJSLy+b4boE/23qqEYGdLeuholgxoYXUcAyDYZCFf99
og+s9XjWsQEYCq7utOgJ5cOdVBw0+3ZZYlcphPQOvPsRQtYoFqookqPicP45hqTvOlTlMS6JLNlZ
YzRDMcR4JPbph2w73WG6pUzkSSfwZ663aXApRYFuDyTQz83qS2wuZAZLR6ulN9OkWw5qDKlv0Q9c
axkob5sHMPEd+wI5/OVbmrvijWkm88mjRZ2UGkepTq66+FHKd3kheHe/z7F+8mmgF8DSj/Mkvz9V
NjcyqlLyYg90eQAsjU+xW93bp9wjoVvXXvo1ua7c2Sn2ABEi36J3U7uTPIq3bUonv+4nN/0in8wB
/TQRnJ8Gzk+/TIc8Gar7BBGK2e8owfDoSDCUOcmHJv6tYOAE/YobdflhZ+Bxu/ypuWcNskyYb9dN
HHEmH7Ji0q4Qy4FzmbJjqe2rFIWCagoXvUiln/6xwcRroySori8YKQYT3RWu4J15Q0chmjt1/1d3
w9YW47VDqiySpMJW44+ejnTVB7Lekb7ru7qjfChHEV6S66ubxTG+2s62PlYJDELgys+t8F6Z6l+V
pfiX94lrxsCcIkrcuF9Y1bVcKxR9KjDbGimapwzdS6mqX1ar+HHZDPfQb8wwWzVLAHaBswdzyyHg
FqAF0Ly5MZ5KjNKCb/K1JrWMGuN0Myagm7lsmpsrQStJwQQvRjEhE3YecNRZGxJtxC1Trx1o2Zsu
nZ1SapJ9PCbGnW2VVTAoxXiqclMBk2BjRUclRNFVWtrG1wdItOXmEKWCD8+N9iB/wMUOylhMMZz/
qol0y1zpiBNznUsehugMr1ut1ikL8N3JSahjpLM4dOEUCD4HPeZsGNBA1aCrBspNNot/kZQqKUYJ
tyBYtm1n9Yp76Ey6i7X7lyxJvEt+a48JO7Jdhm3cwJ4SjW7X/rS0O6hz4ZKz96l2VWYmZuwCG6/A
bIjcZVp3qwYicu1exizVmCQCb6Cb/Wn1GLlEMZvgzntnJdmEZ9kqoqHLIlyymeZqo/HcLsrD5S/M
XfCHCfYGIBDCqTIVJkx9wczGa2xaO7t6myXhcAF3MQSpjIFLDRPAjA9FQA301UgX4y+/KS52qh5C
j3IQtNARKYr73BW9uHjxAskT1WfUMXbMDjSplZ1bq40kpVV/avlzqFzF+tPl7ycywbzpIGsjlyrk
6TAQ3n2t5iCvlXtTpPfFO34f6/g0toRWFYCwSYv7SSG7srkdpJ8jyNDWbA3AG+uOdXW4vCrCPXc6
njWY1daQtTM3olIOdkUWLAtj2gF9MMalY+bu6kmAokc+4FHfosxRgG0uMP1JGVXTFTcLSN6/JI8Y
gwcJCNRh8I6PvFYIVueVwLTNj6OetjkWamiMfT/ix8lHMPiB7ZPKQ6Mz7qsnIfcO93xsbNH939jK
NTUeoO1F6RRkl1rLay9/G/eZGz/r/p/pgx4NvZ+XN+CdL/rT0d/Ypb9rY9dK13YB6Q/uIE8JpA5E
7KBEnndL6wMkskeBCOpKVzHKNIEo8xKtmHnSGl3fzBrBoZlBFyWXtddXrbvmkW92wnYCNyYgu0Yl
2rYIuMjPV9nn1ZhimaAeG9Jdpi27skq8ZtV8M+yu1bDbDVq2t0Ay4xQGlCaqkLgarsWFFKfWGFrn
8kfn/xrLRoUIKYbFQs5J1ieROlCnL8Zqp0ar7WmLmXy5bIXbetYgUG1oKqp90C84X7QUN3Jf6njK
kEXL3EGaE3+otGfgqgHYSskvS0t9ORsB+xvCF5QdM68YCnrpiV60vBwbSRRlliMQNWDTqYb2IYwJ
BNA2esTqd0O60Zr1irTjcSwj7/KqRbbot9/480TWqkcJBa/neL1O+/YX9MefBtXwp6QMnSGNBfZ4
IXO7NubcmkWWjlYNe4l6zEvNt/LKifK3cl4dkiyO0hbB5QXyLoKtQebAdoZkIk2CwTAHiXclz1+r
Wg3MDCzelw1x6cAQkmWCFg7wlO886ptPOajzuEyFhZfElXEf3yX79rb4ZtzVe/lWuteP5YqwK3n2
Xr8T0bO+C/CxUWlrmokNKSjT1ZiYNBou5S/acYi+G8dhly7E+6OcBNxq3ALMHh2qg3TMYuhm/ztB
I/73/vgKzCla7HHu5RY/RUsONpQoMcLkrZPgHuR6EXTdDCidgC7sE5sWdJ5pZWDy4hUPYkwQmT6o
iiu/TFLQirTFVZukqZs0ere7vMnc1W0MM22laOzSKZlg2NDqo2JZz/LanMKs/f43ZtDJpRAYpJnM
R6x0SJR2IPr1kgRQXGXA9O5wNNdW8Bm5IU9XPuwwWVJop3Xa00hDx+m0KJA7Jw8sj/Y55fVEiQEv
r4sbbQjguITS2nyirKuKiagpfcGtxHAt6de62odySpyavBK9+gtspb4xxhyKfEnyKC1hLMJUhdou
zgpS4SVc3Tp8SZVIdPy5rrExx+wZXkOFtcwwF1+twXSjODFI5aVnw0FDAeilEIrxIgAut3VioAJG
1Ug1FOGY3L0jWdl22gx3JNpPW44DqGa7RT+Wni1DFGaKqtpdVumlHFawc0AWLtQVtFfK3WzqYA4G
8CivT4Mx3Jmz+Xh5q3mfA5g3PClkVOlwi51fLJKR9RGA7ounmOO6CxOMnxdGpQVNpAkiPNeLEXJR
+kUdyMb1fW7KzMNVguLE+t6/oiOLagXK3sED1no3KW729fLKuODurT0mCZ9sTS1XO0Wl0x98yNDM
h/VkHNbKh+KWA76VPTF9EfMd73NubTL3dKX2kQUWiNXT6pvItkDjhcR/HgWZFrfMYauQXsC8MBSM
2bpqYUzamgIX42W5At2LfmgDOzFkZzEhdJPHFuZ3FjK6JCrx4l67qXSsWgH3ZB3WmBowo/pYFZIo
2gt/FXOHL90Q1fECX8ITFSJWiV+uHqBkdI+Hg7y3yEF4sng3zPZDMMEjinC0qnZYvDV3Uxxo1W/c
9Lb4Mu4pfap0PR2q2/ZLBSCUyDR3p4kNP6Zyjkgmzr257IwuHRcb3d6uz8ErMGJQC0TNZqEKUjGB
IfbhX2Cz5Y5+VQlF3SBSH425HIIhvxccF3rS2eTENtCfUTUZioIGs6AVdbNkhgIYnoXJvr4NAUGE
NIuf3wsbmrzrZWOJpby116WT13SkgWDEi3hU8RKeftnQMTja/gzKGROouSB8WPaiTaPH78IaTSYv
kJoCUsLhsHqDIR/U2HpU10SQE/BPwcd3ZPvkmV3l7aTjO1KcO5Wyg745hFPCQA5KrMxyxIN1dGsu
LYuJdDla9gWo/1cvCcMHW12f57V6bZLwJmyJm0Elop3W294UdSv5S0UPFXKpEGeHLBVzBkZjSIap
WfHKzm76Q+6FXgqdeDpL238TL5N/g2zsMQFGIVInt1FF7bVXq0dHCMjD+1xbUP4SgaG4545WDcGo
pkO4kbkZ0e6JpsbGddXP1lW/TBAklqe3dM1EFOXcYoW9scR45WjIYZbPBV3WkDsZ5sGPddCrYLT/
MbtpFyhu97NFew5KH4IzTx3jk+NsLDNXsqVLxtCZsPwnYit7lOf3A1pVqBjc5m7ydtke9+BvzDF+
ajR2p1TUXJkV7tL97GrVA4uXE5IDiHD9y8ZE+8dcxWpbQt9hovvXrYdlAZWnJiHxEg3RUp+79AmZ
MyB389xaI9YEOWknbrNDvZiuDSaUKU1FGZRoSYz/W6WEcg/9fvIxv4OM6DH1xjfdj56IKzvZbfhA
waOXvyK38WYDV4WSs2Gjc8TsWVNB+0qpcZNHynW7FLs6sQN5TPwxRotzzo7LdAIhzF6O7SCXbNGK
qQN+/rof1plNLPAAmROIHyCYqkfMloIIIrmmNG/ylVg3kJunb9fK7CUJy7JPRliDzF3lFH/QKBKq
o1a7L98Aisc4feokqGP6omgjtM3sbW4XUIZNYdvA/XdbPtlB565fzQflxr5WX6LamX3Vge6OEJzH
ZaDfrprJofRBGTDHBsvarj+UwHNhVBpF6fk19SQ3DLqrdF/vVvMu6nbztz7zMvVfiJbzXRva2NCm
BT7FZDY6jfVBrcMWP2JAyXQ5rvlVXv5VP8y2PqwwGyyvIfhZDVhpvQ7AOdB7H2jx3cC0Z+z/1Qzt
1hqzpThMZZG0uK7kYx+EO8PtroEVxkwryR0NiDERzJKbBmxWx2zkALE4A2Kcq7cUmWPa34mMAUWg
p/rEj83GqczFMSchWoy7czZl+lFRjAU73HkSYKqJNTUpVgmN3mclUJ4Sv4ByLvTmr8bnPz0MURpH
P9ynqLAxyWyj1aBkVNE8oJH8qAMzcwnJeb30ZTBfXw5/9MdfssRsYToPYwvsPKJf/yMHt3Yy/r5s
gB9fUb2nytDo7LFp92S1RF1X5G7aLtpDs8mzvHf65R//wiE5q7Flgxg65taR6FvMd4uVvlWjGs/G
/GqQD/NVdjQO1RVBwhGgfUlA9CjGsItsMl+wJDWZeh2vcFJCUkZvvCgVTS7xYufZuhjHX8AjV3Xh
iOdwC675ObxZQ1UGH/NyE/XFsZP71CnXwp1r+4FkxWmUslO9EF9T2l1GsucW8s8O4Nt+ojSC4hav
CHH205hyUxnPzVBqCc3tZLeqdjVEvykRVt4FVOI7v+/eRKdDaJN5yanFaqHniU8u7/IDZYfCm/gx
+0JBwoq/ou4svLw4b8ftKlleOAAsAfGOsUqtCqNdKrXNXh3W8m42rfIOwsPplzqv7ZOWd9Jpjoe8
dI3VsgVwLN6I6tmvYPLouF5ywxzwK6RaSZx2jXOnikI/DOebkMyBNlZBK6l3g50AEWCIuPF4r6Ez
80wyjbdlkacN/Qg7A7rpR9mN9so+2WmPg5eA/kxIS8uJvDCIWppuAPFus0OY6yhJvaVFq7dmY4DI
7+j2XSWZu8sRihNsz6ww3tRrITL6HAkgwodbGz8nCZyfM4CU49N/ZYhFySSttRZ6ie/X5XttynfW
+tJjQiOsBX7CjUiQR4HquWXhT+ZhZ8yhDVQwjketRD0mDTtg9LROF9TQ+acQkBvkMhTdzBL4KOZg
LsaqL8g1wCB6J4MN1re82bWc+mF5TH3xMeTtlILIjiFmC2PGMhNqISK7jLHeLB4GwaGPMESlr5bE
8FR9Acufks6Cy5Hr8dBeUzDQBqSDzfIWLhZGElKpWpDg2I6BKe0V0PgFA0qAjACUUv+yJYEz8koA
UIn+MMms0Qib0QYQBrET8VRy8AjK/HwINJTvib/sl/7uslPy7mcYBHAW3RBob7PtwnrsrCVbYHCp
waVTB3Gg3xgKRGgpcaLoJuO55tYYc5Fh2LG3ohbGdHQEygJCQaEjWA/nRXW2HuZC6kIrbLO5p0Va
A/yk+24n+etN/RvclvWDmHj5/9iwj+/HhA9ZK1rNhJY3hOWsXXdDa0SjMx5BpHv/d0R+29WxRZvZ
SuY6gWyxpytQoKfzTmRfXIPBM3fjG8WH/snfwGnOTDK3TgFV9limHjnN+8F6XU3LN3KoW98OseEA
HQYS+ddpak5WL4I4873FRH8VOjEYDaB/v+lkW3HRZ8uyLp5tfdFBldenwmY574pRUNr7xwSbMcpx
lFY2do+WapUrUMt5Ax2bQ4ofHaRdVgKzJMomRMtijrgZTaYMmuDFs4zHtP1hRa+CI8BpGmDHPhbF
nDIgPKHJV8KAFEP7XfNlKJoDnGS4+qnalV9HHaJgxJ1u1wwj1KLVib4oc/5kq7UXxcSmFQDzPXa5
VPoZhrdf1WYSJYJ0HczjxQYORwMex6TUssw6J2tdqkHGUccZBG2CMpveikqwk+pAvxHIxHtxC1kh
wdel/v7ZKoFlE3IUmsZYtaJMGXsrQUumb8LakXotfyon2/Q0VK88pY0kv5Xq0i0SqfalpMi/LCEZ
nM5YMD8l+C3cG9H6+C3Mx0416JIaDc6mtqOQyTToT7+68V4BC7SHHQimfbW4WfYiAoHxBpvoB6At
X2hPfpq3KIp5KXID6/1felYFLJfhYaSEgerOcBCfQNulPVxeLvfgUJwvVbXUFJs5rF2cJGphY8Bz
HmJPUwG5EwEbabD+tLcbC+zRHDtjNnpYkGkxDiQwBApiYiYO0UIYF4pkjN6HqoKny1y9FPp0Mkxb
lLuIbDCuQfoxLYowo2/G95sCkAqvqFDry51mBBYT89VCfXvu2d98PuYuzGrkYDWoBrw4Gb+Uktr6
4VBYbjViyOi/cQWVxeKBFNyYZ51ulHVn6y8h8NV/Y0BDURj5JlycufUGRVns0sYpz0Jjn5l5UPWH
yxb4vvZhQT2/3XRbKnGr4uqpJGmnYx7LMZt4b9YjKP5S9dRH+beq0mLINna9yDkI189NqslAMRts
c3dIIpQpIzgH2OhAi0nVcGe3OtDRXorJFRXuuAUMxf6PPbbHqyk9UZowx8kNlGAEY6trHGk+HXs1
dA56x9yV/hJd/YuWGm+lKiU8ojBvG9NC519Z7chQkRqOMgbSEphBs7P99ZgX6AERwGGWr6LQyAvJ
W4PMGYCuN+DAGiLjTKrcMfvlpsyj10Ilv/JGDJTgXUYbayyhQdpEemhEWB7NX5bvZG8d6Otkeup3
oll77oNva4s5EjXYd4e1Bo1I+M3a9XfdDcqumLYYPLPwoC76L0bCefFka5E5IsViSKNZ0ly+WJ7V
lByitcBkmWkJjqLIDnWiTaI5ZmpTyPSw69NLl9CqyqmJRZBT7p25XQ2N2BsrqTaDod5G1J9cC3q/
lQNOaHuxQWVcvVPtJor+PloPHkjReRc4JTst2ha5Rdb03U0mv7khnhEdCIRbfMPrAbKr8RiLXLP6
F30PHiYUwmD/OYDvzeHNquMhsVajiRFqMBBwaw7OpAXhdXIDgGp4b+mn/NAeNJ+2YpKrYmgctJ/r
wjfT/exTlRfR8eRvtaYTDZw7CEjM1Vvg/y5xg0d8PVRXy5wn6OoZe6LX/e5yeKf/EJtKqFAH+McQ
E3hSSRkGW5Fmz6oy87kxMDAE0MR3s1Gkg9aQ6NhImizwY5FNJva0Vh7quYoCSa/2fltBbtWKG7ep
paekbJRgiWL/8iLpIi4ski01DUC2tple4vFbdNcZVNs1YMJS5KOzhSRQKm+MWH69bJJblNl8WBbj
spSlmaYDfXB/Q73iFWoEmdsDWxO/h/RxFx9z0Xwb32kA8QW6zzJklfmuS6Fh0KCkhScreqmG8tD1
5l062g+CpfFyNkDe/rHD4onTOZXmMsXr3nxENPft06Q5+dvsApraOvN15qW/GgGhHreoDNYNjAOi
Cw2WUXZt9jy2IcF7LaP0IrMdJp7Z5znU3smhHkYoSrRtuAfH5gMZUG2wRTxi3DX/xz54Os+jop1D
V6qosOZQarNbySrBZrlKhcBRuWUucD7QkUlFAbCQOY5jaM+tkuFNPAb9oTpWGEsiu3gPjUlhtkO/
2KdDgZkVwEp1SFSzFAR6WrVWUeAQWFN+3UQJEFHrelxn86buZGfQiEdM5a3KVhFBFf+GxiwksbBA
DS/j829pqpk9lCViLS0emgG6pLmxCyH0oNlogRUB+OulKhAmBvQa/rRgmiVTaTDQRjNbqEDDdyGU
408+ar+puoRSOuGr4VWtl7zWkRuJxu65YWdjkMlEzAiHVClh0IhMTJ9Z03g0wM4V+xqZAHSWW5V4
4MuRgrROesGB4frrxjaTk3SrXmVlvIJ3dRnMq7DJSl+qplZghTfFAWlzDCVilPl9uvN8K7NUb4tw
wVauP/5gTftT0Tj17epIvo6BIOwnaEIPRugmj6ISDg+whSknGVwKsoJKks74UUJMaQGVPSVI6Q+J
vwJ8017py2+aPC+BDKnFg4V6auyngye6oPnxfWOcBuNNwjCUVaPqyKLfZwvbJ/T2UFDtHQLyn39H
B8NNjjYGmUe/NqLHZFOZqfTQH/Re8QYVA757CtXEeDeG2zT0dTV36EvYR5NBdH64t4uFyrsCMR98
dMaby0wDdXCIrU66xZGkysE8t0NGEaiav8wPM6zj5queLwW+ax9jKDPbNeB2jrJTYtxevsXe23Js
OADJCxgg8eZClYb5nsMcNUOo4HSWup6AuAij35MxyDcaiDGPg5Eb3tIrTzLw/i64IpPjNOoAHixV
tu+b9rsUTv3N1KhfsjV6SFeMD5ClMm5wSajuVAMMERZ15ulSKjvNYGiuXprKzhrCZxSNUM9cU8Ot
gPtzjV5qHFtJfiSLFB+0jChITJpffaoVftxV+BGzKh/jWlGdNBuUvQ4xtePlL8ELFaCEwWQEOFag
rcF8cbvLi7pd4VhRhqXmv7JIhJjjuQ4BAQaAHxiPNC3m8m4MrbG0ZUKU0IBozO4sM3NkU8RN8dkK
YHFEg+SjjcmGT2zM0SpZYznbmpca0SO2pnAkJcSQXAyKplZb7ip4r6NCsgTMINnPdbJdNc1nTO1J
plvVVg/sQQpe6qH7cvn7qp8f95iBQvUXuBzKscRSuiZDHtqTqYH3sUIgQjtCWmwv0wdfL2U/7Ctn
7iFyVqVPkway2+KrnVWOhSGtFHw8M/R/Qg0SVnHQ5bpj2KDi11p3Gq/G8GdGRPW4z75w/lOZJ2a0
1qUZ0586mI3fz4O76N8vfw3OLqkYY9cx56JDSJ4FMppjqOmh1Y5ekcTtXdSkxiGNbdvPorkRvCc/
hxLlzBRzP6DCD2qLohm9CTBztM6/ZGnpx0MdJCAy/ZtV0XKvpoK2l52GlQuALpWsRnMGgyAYhnXG
9Vu+CN5qnM0B4xohoHbBwAN6TedXTouppihssR5JTp0pucIbQ/DFuJuzscDE+LBb2nZdsYymNJyy
n9y5zJxIEtFCfU49sTE4DdQSeKHe79bN3Wk28iCtCWY10oMegHZorwMR8zfzc+dmmP03lyiNFdxQ
HmZTMPddeZgJd/L8qy09S0T0KuJvzsea6KfdrEmuEyuDDjH8OieBNHeOVWj/b7aq8/UwN1bZVYtk
KtPoyWY/OMTEkFij5XeDDlxP078WbeKH1lw7l12buzCqmW5jugDBmwkJfSl3itTIsFocyxgAg1ok
Mi+ywOwTCg/Q5RnW0SO9dL9O05HEyv6/WwSzO5OxRlKUYBGJCr5RPI3ntny7bIJ7djAPjxlU8Pgq
bCneCCc7nDV4W43p09mIHVw+R6X+fdnK59oJfGBjhbmsl7yLodkMHzD7yro16sqaULBZkqs4khcn
7GckHOmai+bCObn2uV3GC3ISYVwthl11R7W36ls7v56X0Im+JFc4va4V5PdjBKZ2V8Slz43iGtDI
eBAjVBjM1ukoRSl23I9eB53xU5y31WHQ7KpwMI61HMokzp4vf2JOBRRrxZtYtmUAaoAGPT/KsdYZ
a425UIo/D+TSSwqHQIdbczLVsV7iU5SDWTTfAc4oMEzD63lKem6YOeBhVRtDGnbYXBvV3e7NXl9A
oeFOy1PU5aAgQZZg7Yrk1KaiJVO3+WwZT3Hcy5iNVRnLSVeY0Zpgezt/8gk6tNn4SnXVZA80ccax
EHFgcQoddKkfBqmfb8JlZZWJXEn0tEQPxWAeW3lfka9Ggw509FBNN1qGYTRpciisSfCVubfPxjRT
Y+mnuKy6FJG6fpFd+6Uo/DnQg6EFy7KFLw/l7tCZOq//vfrTIyUUFdjnHmFD0cBITOjEIhPurDCN
Iz1FLELTm4JjKAC+zdzovvGw14fpSqsc9KXR4KpFpuk//WmbN6YZz86HIhtnDZGWVl7yVxJQlvoZ
Vf6d7JVHAKnu/v8s/9jnjUXGsdAJGa0uV0YvKxKnKvagogqnRnRwaPT5vC5oD2H6DbUdg4mKkbLa
eJzCm5THwQezM6C2/b6D0ixgf+jwC8H2IntMNEy0KsmqDvaAdAdz1iF9yT0qFmFkgbSrj+J+AKfc
QL/jxwoZp5nXoinXeEYua7pzEO3jHOR7tm+hXL9b/YXSgv+do1JsJnCMmvyJ6ddaQFsthRXypxma
eek8kZtYK5WvXaTke6VNFH9okhfc3G91UoeuBPKnU6zIg2+a6dNaLSi9VNESzN1cXRtgAdpHdaMd
Lp8m3q0LFhqQamLXwS7GeLSaZvIwDvHoGQmSbqA78/aHPmgCB/tcyUORaWOF9eKoI6SqElS78196
isEnAsF09XsOetwFchKTCK7O8y80vSnJGEFxghWa69O0snDBI1151l9MnNL4ttxDu8KFGsdTvROO
yHC/InCVmB0FKSHuvvNorE+Q15MJXhbmY/Ms+52b3ae3klv7QwIGLCMovORWF0A6Vd6dY2yMMluX
GrrRjNQoyKFewi8L6LSJp91PPgi5vDgoTyChGFOMPq2uGowPyGsMVzhXx/3Smx/B7GyRarXdG7hy
e8CDNTf3kntrciyv86jeC4oJwlPFi8HQncD8BzgoLJvtNOIVH02KUeIVdyqewR4E4GcmOVXq0464
6sl7JfVHYWrBt4qyCIjQQBrOjga03RSbc4WPPQYk0EPMeGe/sEoCHHTk9te55iwn5fXy2eQGLYN8
GGWek7YSrlNFjaaH+qBgUDj15hMV2Yv34VcxioJ3sW/NMbeAbOYxCKnwelUNzLhEjzYov0btVjVD
R1NzR27fOihxXl4j97tqKDbJxLQRgJhkwgI9sZ6bWKKc70Z7cgpJBO/mnk3g1hWDgB0EfNTnZxOl
xwTqevDQukl9Ui46iq6VP0HvUxDk+IZQv1AJZkwVFscaLXkGfq0cS0Eu1ETVvarm/mjGgp4B94sZ
Cv59lULy2cH8ocyHpstT3Crq2ziljh7a3uU94fvdxgRzPatrmdqFjnCNAgaEHmJ33RuHP/Ad+ST2
O6E9uuRNMhsB36nHKZZEqfw6dwL0eELnbkbc6neD4hZgXfIFa+RGz80ameipZoWBxwJsUmgjDVzF
l2jXec0ByhGBiMSFe7I2xhgfrMtpTvIextL0IS2ubapm3l/rECLRlw7CZl/LOBMskOeN0OfByLMJ
lnSddZOklud4qQeQhs/d6KA+ILujPNYu5AS7v3B8BGLUjqFsZKAqeb594BJQW4m0GJUkoVdqI0SI
Kzvyly47/MWmbSx9akFKWTdFMyzRZxbdtGyAXk7nUR01dD2FvI+8pwZY8XQg6FDgtwnjJMTC6L2c
awP0uSdwVvWJZwdlkGTvyWrva0ECfP6jETryXqRHLDLNuMw01XlMKoKlhjd9JblIYCunsb8s2VNV
g2vk8pflBRUbuACaASJlYuuvA0Ybc2ME9Vdi6d9szK04AOUL+iS8JBBkRZBWwpQXyFgZN5kbxW6S
Uh+8UIND2j9IKgWyZXiKBMaqZW92gg4VN6xsDLL1XrsFo/dIDf6hhUi9wk3fKN22EYBhwE2+Xv6G
HPgjFgZ4BUj2ZQx/s335dDIqdTZgj6L00LB25itlT6W5qRypAXp6oFZ8qD2JTgX9cOzrDfVsiASg
c0NArXt+/upu1SRMMI0Y0VKCrPKV/nEGQfIOaAR3CB0VijwUBLy4JDv1DdDinWBnOd6D8hIgAYgz
YJFn0Vax1A1NM6+DZ8T6EaROsTPr6f3lryuywSQKWanPIy18QzA7fSrL4mlt/yJTQCYLPkUotOFq
ZTEq9RpPJXrxWEbZHasGCqRNZ6XQWO/3l9fCmSYCo72Khj+V7aCKLOc7tpSS3qgRPdyokNFyEQFw
DukrVScp3sTZK/UAxkPO7NHLcHPBFkqmq7qlDl5+wDAnLFa7GUS2y0sigXhmwRBYFvTRMRzEo26c
ewhNKloGBAYa3sGY1hai9iTEvo1dNd1VU6FfSeksX6VFKxo744Cc3oUCTMquj3uIzcAwjtHMaSsN
AMO3j8o6B4mKx5hd+H1Z3itJdQCP79uohlel0Ynobzj8EwpOPnBAUFIA0w47MLLKA/QDKnxj87Hv
/OK3AkHR4gjs5V2Vet1rdNW/K81SVs7xAQ/9o/Zw2as4Ipznv4A5IokxSkaS4xdQZaWy88zKyUo0
Sp3mW/dQPVDJUfNaDrK7OHKiyIsGB8EgAIxYc83vYi4Q3ondfhAm3iNZMOTFxM9J8wjzqQC3NYXg
2uL59cYEq2hkFam6FmDrpbKKcVODRhejUOvNtKy7y9+W58VbQ8yB7eJMTocSB1afGu0hwxTqcZkX
SH3iiwu6VILPxna79YGskzZgTXqt77JuvDHk6vHyavgmTHAbY7YH70vmwkiUsiAroTdxgRfe2Dsq
ak2XTXDSF5yGDxP07zcRxwpNaaVsKJ6dfQN7YaDq425tv47jfDcOpn/ZGH93Powxji+Xlo2JdQMJ
aD0qBwMoWE/XgOyu9bkQXLbcT4fHF/pU6ObJFtNDLtY26YEIg8ep10MNwWpQJF1eDPdyQAPsPyYY
X9NJqc55h9VQsnGMkTvrV0ptXh2QV38VllNUztWwtUb/frNRqUTmeV6xoM7vnutg3q+7GWXfFPIu
khAzyWtbkK015mVJ+0IQmqfWJAu95MI4LoUaOXig7+us/oLAVC83il4+WdP8LSpUEdc4J1U6s0+3
d7NaDJQvq9Xg21KaEnLKdlMQ71Vh8s43g6cXSMRp2GBCXxsNU58aeDeo5FQrv+30aSnvajUGpG5x
kMBB7FxYg6Ruwd7xGNP/xyab7Up4ggGhCJuUsG+4IadklyOlWPA0EhHr8l0U2FPFACgHhL7MgUsa
I5HwPPlTIKBP9tTLrqlyYIVCp0hWhu80BJJ9lmFoMjKJ801bdEmqpzak1lDR3XeAVPi22+YorIL9
9C8moXGNIo0GLztqUkgIz80RaZ4kW4U5yiA5XYfeD+k6BnfUtBf1QbhusrHEnD1pqvVRjiQ8FuCN
3a5HiZriPUVPSd5D6GxFzKmLKen6aGFFPQSe7P8h7cp25MaV5RcJkEStr9pq773b3X4R7LZb+77r
62+wfM5YxdYt+ngeDAzggbNIJZPJzMgIQMgwxIndw1gKHgfZLf+c8xbGHLNm1tMsiRYLIxuQU/Hl
71Z9XlVN2nfV0WxmPMMPusKf8rkH4WBoQY3bEev2NkK+JanEkrA8QcksTGBaU4hhSCV6vR6qV++d
hXnmHo2zpkp6QP+cGjzPRdhYZv9VAZv/dSvr/m9Aahn6CDpuOebz9ejfZ6aM3azH3A5wXU9FsA+g
CFBmr4PaPxC9PwF63htqbE1TwruPVjd5YZ75mJkmU6oRmI93qAITJ9hHKEHrH/RdyY0sa8bQKsLY
L6B4oG9l7lc5aSczCTtUa+NKs4AFsszooY2PIyi0W/0BPCgWGlYW5mzAzJvzSGJWtxrDH5iUIOBV
wdvs8uz36qhjrg/NhURNvBpllqC6E+PK7rJtn0uOrj+aoXSX+Pe9UTmcz0z3kQ3g4LMCSQf4sxSF
LW4pTZtVkJWjYU56jX0r2lYbA8PWMF9/E/FCCxyFwyGzlqVBEEc3QNxFZIDiLpfb+cLcZJLROaNe
psco7IPQnvR6SOy+yVrbbNvU6nKoeV1fKr0emJWCpJvC3mUV1k0mwoYNGYpJDzC8TvAgNUUw/ty3
xWj5HWo0OLHaxGtzruzthUXmu0ptO8gNtZgRbYdJe6hADJzvdwYosauSZehRykipAUxgLsU0SQBo
jxtk1ZqMGR55Uu5AzxXekXzWTpMeDs+VP2YY1AeTyG1pFuM+8OdataVe67ZCCvCIYOjpcx8T0ZJj
MQO/iBpmvV0XfbqN5jo4BWCuVIGtiGa0rUHPu1FSQ9zEnQrG6CCdgcYg0iwDDp2mG13MMgD3xMY2
zLnYJ6Ze/CBphpgo+dJwwuhY8SVI8ve2TPu3SYsxkCdMyShYs9/gnwcTmbADfct0g15qcdPM4C8K
NUoypBHEGmUO0l0faHW0l/Dwj6xqbHzJEmW/w23Sq/lD2+sN52W0Mi0hKfQiw8QEBiZAzHDprmB1
TuU07jpHyC10qezkJb4rvQriueNDW4OOIAblheJBF8fjDVCtOdDSNHNSNBwVXclgGl1syYI4szfC
vXmRnroh60JLK8yrKauUNkxp0b5xi290YJvcUEZ/4qauwO2k0p/8yRjVVgS+RFI/VWbCPp6lTGs7
pzZ3JHxrAQDQYiiGcs7FWvZBocqAxkuAQaJEePnVijCJRrBpoEGMsgRlcRsPaoZpvl+U+epgqbvr
4WXtWy0NMgexDLrcTDSxdapUxkPjq1RXm+sWVkawpIs1MQk+SOoz2klF5/1RtfwNSnhA/7uYUIT0
eOGMBaakudO9nGWxV+OgGWMyCLDZuJIHCSpPASE8ipXO5PlW5mi+YzyUCu/rrVzIKN1BUQE3MoIa
2z4l0H5XlRZW5+gZ1PsYYo5sNXmUPchjcyEza0vU8YSBChGaLRD8vHQVUA0ZMTJi1D7S0hb7t1bl
va5XLeBix2LQGIPjX1rQ9DAhymS0TohZRy9tzc4ahbjg3Ksr+a+ig08OE9G4Bz4RL2ihX7TQAmkd
VftRpw9l/yIq96X5MyWukL8HEm9Ad634uDTI5g5ilFZpNcCgsknvohvdyx/znY+j5k1ut/GBRYQQ
9ewqW30DWZJ2wx+HXMmFFbxaMREkov3xqc2edEbTG2MHSnPBvwfpKbQamjawlVH2rp+9tXEQDD2C
XwwxC4AuhTnegmD4QpH2NJ6Am1BDNVvbTNljcJC2Gp1zr2zftOpvuA8eUXJNrTKyoWj+B7wFa8/g
i1/CuOtQxFJWD/glKdqDCoguIpe+4TQv3/NZV3jW2GJnhoaTbEL0Dgy1ol0/gVf58Av573/5A5Tl
2vdc7DILx4Z2zlymPqxRYA+wpJvsPsPRB7kGEn9K4FzwywprsWZpk8nS6hFjW5J83s/0Drcs0l+K
zmtu+Xyua5n+8tupzKNqHvMqk1rYinc19C68YN9awS56mr/yK+FcYzQqLcpOJDLKIQefFI6n8E6L
bBh03Oh74/AHJBC8D8ckSWiASJqYwxa9Jvof9S1kSvFeC37kqRVuaftBviFP188k1zeZ9Mgf1EFo
6/OXSx7oSYhvk40KVqUeAgrcUhf9NmzmYtC4CiFlBRo8TEbR63Kp4g1BI0AdgftMtnNnRjFPt6On
5scffD+eQSbk6KpAZGhxUYPDx1xAgrax00ewbt9K9pRBD5s3LLoe5DAKZYDyjJK8MUsMjEieC1Oj
FvHwfpM8evOaD/nBdNu9q99LDxnqwen98EVz5f14V7UW7+G/6kiLn8AsWtAhgqMEOi6xGE8Ro7PC
9kHLODn9uhFUNsAcDa5PllpCbhtT9wsYKYzekyqM/ZBnqeO4J92sT/6CaiUGbxVMN6pMnO5btUCt
AM9cXWqzI3As2mZs++hU9kLtVNlcOtBNHi3OmaD7c8Uqm69hzBdEwbTWDQlVe/Y1kCUfNAUM0lFl
NaX2nCmY8TZSu5pe/bp+C4PXvjScAtUqcxa2dYnMJD6mQxjyfhitoVz+MKBZUEYCRkHFzBsr6yqG
uio386wiGiUPZNtvO0/fawf+lfU5Dbo0xIS92TR6I9Ynaui/9U3Jlbc8LNfnh8ylGSbiSR1k4fOJ
qA6Y4zsoDAwSEPIB8UF0k2v+ZpblkUut9dlvL20yAS+Iy1ZOJhlUPi/BjQRYECUgTWsrODXA29Ji
Z/xT5LU7V+4RahVHhaqG6p90wec6zcDAMKhAoVK6ABABlm6EMRNoLN7G3NT/c9S7tMbsa5YFlai1
jeqM75MNXRwvBMcEmOyOmhe7psMbVFp53sOeCXYJ6PBArUZjcvMx7LWemIAFUD6C1IkfM7dpKCHv
JkKfJrrL3uaTaIlf8mfejbL6NUH8C9wOUnZUWXFiFvezmfkVoK8JPAiCncVDBASLMnJA6TwbTDgt
ozjoBSiBOprY741y2map+lS3ZHM97KyZoSAg1A9FDcSVzEfrSxR6ggLT91Vq2nGdeu30lUCz77qV
lUc9mp8LM4z/Z8GkhHocIOFGS0FyJIsmo72l0PevNxxUDth91fOX9pgvNE2jkZLc/BVKhtN5WASS
FyFkI8O/2UGoQODmRYcc6cWlM0xojzdlkGgOgM8PIAYFd4L2WGb99voW0uDHRmFjYYZZkd+FZS3U
kYZKISEW+IBee615uW5jBZKGzwQpNAM9EqCazn+/cOwhKkKIuCsqksHq2/Qx2KgURud+nQlUmgzh
7ifF6275L/lVN1wYZrzdUPwG1VwN8VGbPKWs9xJ5H7hCKHSPPu3hwgpzsatmF9c+IHc0L8OshY1R
NFxmUexmk6fu20266SBabfuzpWUWj+5w7XZb7C375m6KMNZjBXv7XxbRAcNLfBbR9TWqEC1CwRNM
rMxDRSqSuO5ACOAEAzhatJcovzXaBlVfCRj979f9ZfWrAeyKCIipJWgCXrp+YFQziryGijG+wc7k
w6BBV6bnnOVVI+irApEvUWVW5pUngTBYFkxEqHyajkOvf6mi8DuwSz+ur2UFDSZT1noQugOUbKIc
c7kYDbizqhgaBb4/uOqRquSoG+KKX/5iCAYnC1h8dMJNNMM1Js+B5ikhbRcp52AI6hVypFjTyjHv
lQiMGWDQ4cE2yEr0uDDJhHmM3AgT6iuKUzfRRh6Syc6V9r6M1dAyjGK09bHdVl3yRWqEox/qJ5Ir
oZ130TuQP+/oWda2pjdv4G+ZQV7pH7sinC2q9ifH/l4r4tSeutSwZgF1uKBoPSPHXLxWp7WtBGlq
j9rwVoniBwnLwSrVctdXkGSxpAnzp+pASk5EXov+F6tl/FIwQ3OQWmwwLfk0N/ktZn4g6yg72hdu
s3zlWF/YYuJyXoxRoY5nW5ixuAOWaA6hU/wfnqDD+G2cIbFL39HVoePjcXgflgmcfZxMQTTqxBG2
xkZ29ciKHnLgNTEcadXyXnbKTcuFPKxkelgzmKjQRgc2+/waXVwTkTzImRiZxJnuW0h4d5vC1nbk
REUs0XnY8bx3fY2/zTHnZYD6clAJGhjSpJu5+2bm364f/dV/H6NxKBGglwtgwOXJJ4MqpybJFEfI
vur6vZrxeIlXRtxx4hcWmIunE8sO6PxccdTbJLJRRK53DSjYSigPKgBWoAYpfQM3K+exvJYhL82e
Q97iOwVNUyHuwyydP25u2sfpZ2Ebb0j0PmY09sAB4tvTA2K3/8DDqqxcQxemmWiaySYkVCqYzspw
EwanfJ5t2g6cGsmK/NL7V1+Q7cPXaLOWZlVAR76YVTC9y7YR8p9TNGww6cPFmpir1ex0sRoSrImm
D3ScBGjd0pK7baxb5vMM6uDM67at+VDonDf4uodSUDQGFCSIWV16aNAmqUA0dGsqTFmRLrPy/x3j
ST30twXmjEUdKRRBpha6xCrzDy3+38crqAU62YpCHJ2zuFxDaOihP8k1vhG6lVTR3U0qKzqRTdPZ
VFcke+Q19lZ9EIhVGRPV9EJn1jSUdaxMEbyiCUZLEQ6l/lDrs+UnjV2R5+seuH7EF8aYG7aJJADW
RWzg/P7LObLxLLI+eP1L+VCCYMB3eQukW/bJIRc2mXsuDbQx1UB84+RCDbIqHblsD7kPiCsoY78v
WwW6kbngXF/pSj6Gt87vXWUuPDC7URZbnIK4KjHvuZFK8HYDhXHdCnc/GXcBsU6k4T1CD5tqWrql
0pIJGqZNAWhrad38iWob1ygTp300rOKkhNFocoNv1cvkNjflIwI1xmFeAW4BVURzx8/ZV+rhOBsG
hpTBUoF6AnsDyZhEaM04pYFaAYqwCGwK4aXpp99COZkXnFfDycIcu8xAjMCBCXNpFMd3GLmQZTvu
SdxxwvJqTo2aNOq0uoEBC7ZcGzS6Hsl5SD8i0IS73Ou3ZDMc/3YHMccBZTAV1zg7Ug9xb9zruUHO
OfX4RFUaald7pYJMkUM4T5LV/VsYY876FJNeGwckJI0IfeTxLchF+7r7r141CwvMyQ7rPjWmykeG
hcwyzX4W5VbvHwe55thZK8xIQK3+s2/Mada1EMww4AF3KkygKG6zoaWS0RZQmgTrDr/vu+7qC4PM
uW4KPciHAKsSQT2AqbdN8Wych5nqhz+AsvL2kfH0CnUguQiQqcbHKrWEXeFiJP84bMJHw0GmUH9A
X9aZDryMlbdKtpgvC7lapAFOGLnNQbpGqW7IV0q7RmF5BWfE+//5iJjHlAHLA8kP4y2mGIiFIeIe
oJAZBW3l0IvQfAXzIUgVAk/mwBVW4CwIV3T+8z/2GKcppDYQIaCtQNHDQjKrQbg7cJUd6tlxapn3
dF5S3w3314/E6r2zMMo4TmuoaZHlMGqOMQZBIWAUfpvKmnfvrJ/t32tjPAa6GmIagtsbXCDGvb9v
NvpNhXrbZCUQwkjdAe2IWOWcwtV7/PfS2Fb9lOWp31awqcovcrjN828YX3QCHWdxBJEwbydX86KF
OSY3N/ssjMw2wQ0uiKcKOiPGrN7UWraZhOk+Fjuee3K2lB1RmuUIeg30fdWbGIDZ1jt16+/AqZi9
AkVY7Mz93Fj8nijvVLAt+3YQFCFSYHban0lOPB/D3/0+2dGHj+mI//JUsFdQYlZhnLewl4IxmHyX
FYs27jHI21MmM9mjzqOL3vVTwXMd5irq5AlTMfQo9nlvV/HPaATWE5ynIWSmBnWXV1xqk/WQ+s8B
YRFevpgGIEKAxXCHmQcXNeFT86y94btiwL3dhF/9wDK56MMVRryLmMPCAlMhUElHz6X5qLVHym4S
fDUcwF2TbbGDCPIXGXIj/FRpvZa0OCxM2BEHUx8nCXbz43g0D4FLuxazLb38lWrg5RrZ2BM16tia
sEWxGMRJvWSjPdEJdIBUt6j6X3cdThhg76hebTO1KWnSKQXWlEa2bIZuFPr2mIIv2I84nroWBegI
IWaOcEWh0Hr5/itiImS1j4u/myIMQtYQ/lCFibOmVTdZWqG/YlHyKLQxGxNBwIUPDhzRJQcCRfnm
GXq0KDcC0BK7MfT7LG5NV155iiF3lyANBbQgaPYv7baCOTdJhAKrogJjMgcgFZLVHUb+XEBmJxvT
ShNeSe2d1s7JbvQn4XUITBANpFnIuUzW7snlL2GcaBb8TtdrJKdpLOxSEGugfr4xMaZ+3XvWdxol
c3KmmQZA8nLFQ0DSIu9hJzDs2j/5NWRJJTx5tTtgP+rKFiZbKO3ZlQGv5uVXdA3swxejcv/YZr5y
VokFwBuwXcaZPZihUxeRJdVfi/Gk9gcFbKBKvuWsd3VfFzaZSDtondSqE2xiQBqTcqmVPdBBtmAj
nJr38AaVVkDB/qK5CDqy3wtlMrtaKaY5r2B0DCaX6GCgN+75VN70U13bTiaf85W41qYEztueWbkS
t3iGXjcCOs0fQZTC+3y8rWQOyxArxQjaB8Q5o9zrdeDmQWWp5PH6F1tBuVIuNypgq+hgMzUYL0lV
yEzqAF5jWcYm/CGDaTNBamxiGrB4zadbmtHRpp8Cjj/Jknb63V8tlAB7CuAZCCJY6EwvVUUTRfgF
urGRfNASCW9J+eX6Ms8t+k9fb2GEWaY4Y4YsGNACqMt5toohPCV9cZ+TSneEYtYsvyygt+En1jRo
N51Z7Ga1vdf12clb9aZN9Lemk58qVJIs1AVcJEwHqdHQndEVCxMMXhgTw4nL8R0trQLt0fptVhMw
0U7tTZd3t+lovESjETthW4HAdEg+Yj0EbVBlQX/zeTKym0mf79KC/rJUsoigoVkQKLE1Z0YN1YGy
8PpCQT08NHiom9UosdgY5sTqhUgiOcbjL1LJF18RGqv3s5Mm+AdzMMG0l2PodZxOfqy+Xf8kq3UP
Y2GZOba9LPr1BEUWR59rN9RCuxH1O8C7nCEO3SDXrVGEIEFnIEhGu+u219KzpWnmLFfyJIn4lqgc
pI0l+8Qq5mcftCQj0rLrllZP8WKRzClWJWVIlBDbWyfVJtHuarVwdWhhX7fC3Uv6lRc3uqDkQoEr
DSHQN4GLS455pt4gwbjri/BrOkdQGwaBbN5ZUL7n2aYvoU9HCwQdEnYUeECW4gU3dxj2EbR59Eh/
DUARgNKd25D0VWgHyY3kchOpEhKZ0TjEQfdT7xJOC4ee3Ws/gHmqzUNWJ0nTIJ2pzb1qNFvdVD+u
bzDPBM1sFvs7+5kxpzOBNk4LaYw83LcN75Gy+hQD9gFwBExlY0yTOQ9aNnWznqsEBQryisDjFIol
vFBVeGKPz9Ft8v36mlZdc2GPOQT6pHQxSaH3U6tHqYwdURnsUBQ5B2D1bbBcFnMCmqpOSdNj69oo
sKOhtEn1ljeCrUSaFVVfawjQi0lm4Zt5WUM43219U0FbCvwFGNuAW7j8cFPctdCawq1N21H9LgfZ
YwRMM3Z2ox0wo/UXRU8IavxjjlmsWkv+MMnIrA2lOFX98AZQ9cNffLaFCeaoGxBxKZQGK2oohABs
GeYx5GUFq6W53+tAYfhy24A3GInSYR002ZGcyC0jcG5RwUOUpTVbeLq+pjVMFZW8+c++gdj30l4W
RZ1RRLBHcSUQd1RlSz0GLqV7HUCuowNmf2huxS8AH3H8c/VkLyzLl5YVrUI3A3my06vyT2mCtKMw
82qP1Mk+BaiFDZpaLqJHDyA/FNmxuloM7ZZk0OGMoDUybhPxXQUu+fpmrqd0C3N0yQtz4iA0gAKg
Lt6/tpEFCBd5Ny3ZjaDMrqEYYBA7/NaikPUOGDW6sekmLqz4fxf+Q165+BFMXhGCUhbiI1izkjVW
3oV7UPA4ovzt+lp5O8vEzCAbVcUnuHtajPHHRWOXmLatOoiH32YIKteNrd+yizUxwUSseow403ez
uNe91CnsGrNfmEw68VJiGiY+OwzI/jGRATIhhXFKAki9bOb4gspce2ZqPoia/6TIgSO15qNigA04
6TTOVq729cAG8o9RxkvDPATuj9AHjjeDkFezpYO/U28GT/SIDamn+3RTcFx19QpamGQ81Q/JXAUT
NhRQYWIZWnXsp9wB6QLnGlg/5L+XxjgjmP2nrAeZi0OE6FUm0qnJgoyTB63boCxlEphBpfNNtDh1
eajJhVHj+jZMMHPokxVlPMrv9e36bYLZrrkX8zCmt4seHfP8VFbvSsOpQ/NWwexUMqazGdKkvM9f
i1qyFD1wr58ingXmyOZJP+vBhGYaGhWPtWB+qxIuto1ngzmolZmlSt/ABmWp1L3hhIxbbS0f0W8G
X/k4WmLPFXNc/TqAeul0QJUW7y7DrhFldT7HMJoPbe2adad60MMJDwYebbxIRO/DTwFiYYv5TIqg
t5pB61dqA1hkDLjnSx4BsRGj0hR9mBpa1arqlb5q51wMKI0D12wzH7BM1LIiBF6oPgY3/j7Z+468
6zzxdUbLYNhqHH9Z3VaKtKZTsDibzFIjM4jiKUea2jRtsy8TBcOaQ4D0TRl4wsPr5bqFLWZpdZQX
sdLjDMe7Id0b9yHEIvcYC3fGEgQtkye5prgrIooJ46xyFYYGAA7lysTM76ehLU0XO93o8Yg5l5de
auAAxq1idU7Vg/q9t/Ob1A08w053xZfrB3LtsjFBAAGOWvDhKAazaFL7WimbApB9wIRZQQW1MDkZ
WkiGleD2zmyEaK8byv99FA5LXZhlzihRyy4VpxDTB0WMYuGNnjz2CodEdTX9Xxqha18EZaK2+tCa
EYygsryh2iJUdz3/KF9Q1foTFQ7eZjLZeaWVcRepMEjHAvwPCQwgqX2S3WqjuyXM+rfpTfVDtMBU
zalprObQi7WydPqdmoey3MI0zaGTwBo21VfpYLzh7QPgvuJVmDCSvwsDt1K5Mlh58SlZ7plgbodk
7GLVMcAgspm94ia6AR+MuEGtAxtBGSrUyKLcG5WTCJjTvRc9qg7Cg+ysvjWXW8DkTZWaFEZRYwvi
XXrXPtIp3Qba1tMTv3NKTwUbBZemmGxJjHwcJR3ua5IZfI/9i+yLVooCqwVAJ2fMae06g4yfBsyO
CLIqdm48biC7bobY32LUHNKXTlRxDsrqahYWmI0LK3mMc4KNK9KfUTyAHylw5+C+DDgJ3/qBXBhi
tk02TEHvC0xsyffNR3qn4GBQFFfX2dWOAPjBy6TXbo/l1jGXctEbhZ9K1COMZCfLs9MPz+rwb1fF
3FHgW2ynZsQHohji/Mf4GDsCPG+2E4xOnviT9rzPxYRs2aeegovY0ePse5SoBxDCoHVn7kQjfr1+
O6w+C5Y7yMTpskm1cIixNv80Hot9eFu3N4AL4C4sN9WX+CdkOsynv0LPLK3SOLsI3GXpZ9JcwWp6
rAFL+ih3mQtCRLt6J9Nt71JyZZ6rrK9UBSMibmANVzHjm0Ii6pHfGLRWpL7rXrSPJbs17in8NtyK
B6W78+1E4IfP1a+5sMv4qFJpKToGPuZOoFyf4wHxQRMQH3iIyu1ckDPaGBLFDFb5ok7zWcqZprFo
CwexhcIqn8VoNd4sfhDjzlENRVQzQUYQhUPoSlHZ7YpCVzbXPes8zPUphGoquOsxeUt19C6/MYCr
QTZg8gf7DXVPcat66g4MWLv5kNn9Wegt2PQfVWb7r5QXjzeVslYnAWW+RGUkMaUBFoxL+60PAHAI
uDewKOaraYAxzYsFG2gNRwis2hU9SbdKtwLZZx/sw8EVDSvCaA6XoYeeIGYf8DuUs7gfprc0Jmeo
i6ZC8VdF0195FGb9e91l34mWfJtI9GEMP67v+lqOC2sQPNYw+4auKfNxSyWeRwyKQEXo1t/0T7ro
ENObv2jIEjRPk2xQWBedJUV2wn0hrZUVL2yzcatPixSaxADioMCQQ+ehsmj0nzziFgKmf7j8TvQT
ft7a34tlgldTKwPuTBikqivdTfOVpgQUYjgmmCDjjTyvHGRZhB8DX0jp0lmEslErcRviQzvZ0NwV
aXyTT60XzInXJynnnX5WP/y0soUtxmnEAJRzaonPSK8cQEQxRFbY/bb0BnCSyIXt72p3cHI3eKPM
RGRnJi99AW5JyOfg/1MxVXDL4wxYCRtYvoE/mHT8rOdUGmEqtzVRHLk6kOTUNVzc4ernXFhgysRK
o0tJgQGQM42s/uXXxLJ/C2oAqDFwpaJ41pj4IJu9kI4mrJ0T6oNkxU5viY/VDiJcscXz1RXtMfQo
FotjwmGVVagZ+Piixil6mBqrg44BnVIrt8LoVqknfRBbRBxMz7oTERgRAku405848YG3avqVFzev
kPXSGCBcYtWjEx1omROS8I8mUA4Aib9xrNFFfXbj3z7DRCM9GfC0pIsGB6Pb+xYVfyzd+WMCUE35
Az2utSfCxS4zISgLzTlXRhgU95ApPtP3G9CTq21xq/NeZLytZKJP0uZ+V4IbDamTX71QhLPmNI7c
vqLs7tDH/L/cTCZpErRRE9QOa6ud0REiKMQKbuclT9ScgIyJx6izHs8XLssEIT8pS6MCWSXSFdVr
b1Ffs0ab7JEtWbnN662tR9f/ugpI0S4dc4r9cIJ2Nq5refgBhvONnhtuR8SXUvM5zyH6u/9/r8TQ
46WpqpTMMfOxLopSxVfDkLPk/msHAQbn0k7UoG3ZzOf9k23MEmOK5j3bgbd9k2948WUtvV14/ieV
+1qpETlpuvNrMq+xhRiCYLQTGoPCKt+06ATxumtr770Lo0w08cNCLBoDK6RTxuUdHW6JX2hHm0bs
7sBbJA0X1z4cE07aXkkLjMcrDrS5DpVC7F7o9zlghddPGs8/mCAyolI5hDW28hcJD6W8pyTj3PN1
PTpCae/SP2o9zGbMklE7ygetn8xn7lIZuUuBE/039ZOLr8UEkDxP1LSDAiiCI5JxpOG05yt7MZDn
vEbD6pdSMRsNembKJ8A4RtKkSWmClNgptNJ3NDnvnNIXRCco8sy9/rXWU171PFwFrBuIcC63sQxG
UY3Beui0/xHUTEYrSm4S8qjskh2dxCCqnc0PUXvgfUK6jE8OuTDNfEFFbac6CrHMdCy+osWdWUXN
G0tdGzWRxYUR5rPpfugndSgic0izr2kZfm9T2TVjE5l9emoK8TGoxn3ixw+hWD1ERnJLevMhTYZH
EmoOZ69pFP60YA1FbDyjQT3EluvlepqVouioyyJ0UlUB99dID/d25VlivqqmptWoCyMSlaDdpkq4
DwTtKNd1YFdC67VGBLSTEXxRIGhjhV369V8ulPmyIG4wAGHDQkM5sebJeBrGTSILj2E07tp5BrXI
Sx0EQGzG99ctr92DKI2o0AXDcBHopy+9mcQ6gXAduD7mPrBNfd6qpvZTVRugCXjI2rUnOuTXFOAf
8FyEEBRjSzXVvJYmkVISgR/3dSws5KRe9DU5F2PIBtlFCFAInR9svocJX1KSGmDdafkDmBuygBZB
iB0FcdDmTAl8W5dua/UuPbSN4V3f2dWDtLRG4/Ei9w2JOoxBJ9PlQov8R/kYeqDps3XUf1I3e+SL
OqxeykuLTBgMDAI92hIW6aUsa1YcPIugpQH6lp6aqLWT4Ln7wa85rN1gS7vMRUkSwD6DGHZ7D3M4
218yGfGeF/7WIBMXDsQc0o5EAxJu2MmPAYQ/WrS0cqu9+YO7ciXSQskE9JVEw/tTMZkgOBZJRXIj
Ixi5KXfJAVhbp/OgsHsGL6B6dNhynGUlu0fRSiW0dgSif/YGKxrSzIYCgy3mkfveJtvo1IOBu7rT
KD0N73W9lkpd2GM+Wai3EFDxfRmuUh4nN7Rp55WyuCH1uP+D2slK8nFhj/l00jCKkDLH+qhrzqAj
+yVII6KRFHkabzBsJZqDgA99JHw6EcVXJrufjdHXwS8o4yHYOyOYP5JNcQSz4YFX9lt7AUIKgpa/
KF0SqLEvD7nhQ99MihUZj5bpJXOzTXBU97IlH/iDvCtJDtgiTNBjouwFOBQTPg0QY/fojsmOGTYP
qlrelMnoGpV8f90V6S9mguSFGSZIDmWmzbFey46iHWJf3yT9fR9Mu1R4+Hd2mPBYI7VQRNLLThiW
dq1FlpEVh3asbVkp7Oum1p6W4MoCdEuiVK1Iby6/UpCq0JuvOtkxJgN6C/mQvUhhrtzqYYWOYhj3
x3LqDS9sxejYQJfeKoRStotATF7qahI5O7z+c9ASwGdErfqTQjSIRZpWiiRw32PqTLObE62K9Htz
k7v5iffS5VpjNjomYTwqIaz9mlVOHQOTQ4JbIxdH7Qn/zT0Uq8dPh2IJDh/Quuz4aVWamK6lFnuP
lkWMHdmYm8CWtzzlKZoWffLVhSFmaUVsjErfD7ITxaMFxbJdoO9K9clsQb5TVhwvWj1/ui6dOZgI
OhqXThQavlILIGJymhCzZKN8rKbmKe1KDm3LymUKhUoFdU84KugumVQQ6VNY+qWB8wdOVlpTImBp
/gOJsNVzvrDDLMfI2zklsYZh/L1/33rFATfBTnH7L+WheZXfq92fEM6uvZ6wOh1lHqSBEDdkUpQs
TFRVaBAvwQx9nN8JWrU3OcQZ9Jtg10VWC254Sz7y59fWciNwVMgggVPRqYAs++XXA3C8r5KsRjPs
+EtOPADvPi3ggwzKplWLeM87eWtJxNIks8NkqIIaLzYABXsUlEEq3DW764Ftret0sSrqTIscsx5m
RR5zmFA2IijXCHjliGZrOeRtyuZJRdvRROs41Q/dVH8fkmdNF2y/vpe6hxraohG3arh2RlTQbuEZ
jsfxJ+GgNmmCWiERYGtSPmC98gYkvHdonLxdX/hq/rI0xNxS6ACSfuwLDN1ANpnmE5AMpPT3Ohhc
SOfwu+SrnqurKgCxwExKoDW/3Oqmn8jUi5HsHJRNf6Skt/7OpVzCkH9BAQrC0eCy5KxyLStc2mSu
/GYQsiLQGuQxj1RYL8VAvbgTTrMbQ26GlxNSd2SDqa5B1VKk2j0otF4uMIvaKOwyXPz1lLuhodzE
UbLrU2kT+aMjjeo26Am3pLcW7ZZGmZsZ2sut2XQljDqzN6JVK1s5hkuP0Tb3fuEehHmnveofUJ7E
XKvDffivhcHlD2ASuDrISZ/WAQ1Ig2tsFLt/LM5cQMB2UulJp0bHi1cb462aCUaSVg1+kVfgh9/5
+2hfb9Wz/B5PE2ntCQqtlt+flIlAXVGPfh3jk057YwNic4idm2iRUqFjXMd4V4Sc6am1868jttNC
HDEIe0jyVu+q0MQhKafHaX4l5d2ofPmLQ4GGMwCGmGxSwJx76aeId2JsziM4jd8lTzxRXYjRhowI
5XzkZ930UzCnAkTX4L5XwaEGjCETYce2jvS50tBCAmbqo61C8WjEDUr5hupvRBmjD1VLQCH6vy9y
aZbdSKWP4i4J9Mmp3NmbMUWLqfJTv5e9diNwVeZWoqkBmjjQN1MOYhGDd5dbGmhJJKtR3p5rmsWD
9jKchJvEpq9BYfwDGaGVnPTSIBO+S/CTNJizRgkVSYexR5pzkDYY6XC0wx88Pj9fxJfWmDQxjapA
aVNYa9x65wsG9OtSi/LB9+DPjGKr10fw0939VU8LWuMY18euQrzP0JgDiFGkoU+klK7zLBVspwJN
9SH2k7oKsIuca/FzCIc5pIyEkv6RT/x7IN+bGlEbUEPwS+W+kQfRhUAP+HNyHfWfeTCeugRKiWkQ
ke11h13bYhPsAGeRIzq+eelBxVBKWRZChSqUSs1T5yyx/KbQOMfic7A+S7cTlCshAoH8+NJKWLdF
QQAndjQFEA8DpWHwMrbHoPafErkZnOtrWvVSUIwbCqSuIGPCDpNTEaxaaGP69SRv9q3p9Is2eHRj
Ea8Zbn2LHrPLWIPlLewxN/BQdFKo17BHOybyc0yDNShegtc/6M58voIubTFRVAnyUaj8qD2XSNLM
S7ojyEiG2Q439VF25dEO9lS5TFNexOQZuhd/UGXjrZe5e+HCdV0V/0fady3HrTPdPhGrmMMt48xo
FG3L4YblyJwzn/6sHu+9zYH4CTr+fWFXWVVqAmh0NzqslUFd8dRJPwEpFX1D8WFCbpTncS/Pppd7
C/wspISApMUiPklVGJYdJtKxt+JzcRg+qII9TahJDS6QlavPgF3wGq9wEzd3FLRLZE/EhGd8rlzM
j/N5tl9GdrT9eE1qQEpAToJxK7KQqY1iRb2rvDMfoxsF4PxSoH+nRnI+GPWufd9IuyRWN8+EcQC5
5rpC2qVa2zhU/QuB4lO56zNQ57gDCDvtJ1fLu6TNNgJBZ9wAZQLaNfuS37+jATdgQTlWZOsPvZ3b
M0qOiz19Q58e1iuAqoIb2HF2+HK5N5/QFNY0G1aMNSP2wVAYAJprrzhGiNX5Ad1OahpBMwgXQA4J
THPr0mG1kRaFnaaHLXZ49JMnIpAaTxVe0G9I8pOzulbka0lM7BhnS1MmF0mf6CHbOJ0KDJjvCIGc
4Uf6yEux7BjBa3mMZV8kshQxVtZ5GLLG5Ocpc5KzFtRPIG3jti/uPLOuxTEXY53XKNIaiMPBAQu0
Q98JCHYKtBaAt9U2voKQK3hDeuClKboSqzCepbKydRktmAcdGIxIu4Cr8dwkYCx903186S2vpTHx
VmiMxiDSnspfelf4TqcYuzKQqcG4m9gt+P+4vuVlTu5aJBNxYXn5UPYQmaILpb6fwe+pUSXqxL14
L500JCHRSkT3po4U57WTBv+1tVSa1cGqK/4INA7H7D6AKs5Nn+nZ0U73wzt1QsmNO/b08vVxLZmJ
8+a8rIakgWTq/1rd3DXGBz27QYjujoQ6qR1F9SCk3JfzThXgWjDjuEV5rTG1AsG0uYgvU588mepb
0RusOW+VjOe25DmRhgHCDMEv2q9K9ZDm3zmRz66R2Zwh45mXZFolsYAManUVgDPV1q7gEQyb6JaP
ssjNGe/eiI1AxqppjTYrbQmBfdr47ZLeGFLy8/+4KMaSGWlsTkICGfItRoscwc5dZDu9nlzgW4BX
Xz4dr7WCMWXJpIl5U0HeTWH/jv6r+Bcp4+RqjjY7/W39U4gOoee+vtCdrOCVYDZMHoVOalDsp3vw
SfLLHxheF8bVTdQbeMGAPIXqz3d1eF6iL3X+w/wW+Y8/Xv+GnRHE629gTFzVtrPUz/gGiu1A72X+
rB5N1TaRmQQe1OKLrhQfUfkxNPcN5pyjv5f4ZOOO86kp80WBdAp4SH/XzInAxNV7oiuioPrItT0v
4+nr9TK2B7Pn/0ik9cqzPSWHtXzU0Rt0ioLclpwwsesGrbhBeWofxwY9jbx+tX1X/ecSyYwZUssa
gFjxP6vG0F4ODg6ke4xAdrPeEVyNo2g7SXVaNNUjZZ0qWcyi2zTMFkx30CG3sHunUexsCxNlyDpP
/nA0ftY1wBS7D2+Yztu/XH9EM2ttyl4CEAxEk8lVzMqRJj/Vj/k94VIQzk33EFm5I053/WwL6d/g
D16vnTHDBThysvBfFVPO5T2CMJp6WD+8gVp6X5//rJaxx20hL0bWYbW/PRvILce72AeBDciss/GO
H2bS9r2IMjcny9hj2ejaURwhMIzN57IxnroRQy0cG8FbFWOQU2BF9zl5MmJBFuz6Hgj+hZMg8ap4
LR6g3Ffgvuv8s42MRbbQX9zqSDi7RSc+Wt2dqvZ3ccobRv4f4cB/YtjhWbkFvG/fQox4AhGpnX35
9xa2H4YDZw9fPnOu1JAdl01zFJlSHbJGPzqUikcNxro9ufMd0O8El1fb5eiFxQR34lJOWkI+bZFO
iENAwSY7r69o35D+2TzGpiyrogoFnZEaJIfslIClFu3SN7xqx/5D44+GW4wBiaX2H10YToNH7fRz
/RGa6LV2Bg4HTGQsp6ZypYcleH19HMNlMXYjzSs16wWzgzv2O72yB0v1EuVrlJ+rMeHcMN5pMWaj
GspIkOIQyzIA2NN+rIHI9/pq9h++6EZRLJQZ0HTOXKk6ywt1US7viuSAG4yMyuIvZ/HA6/H9H87m
P0nsE21R2jpaYzzoW2of/KyhHEajjOJx8iUnPoxBfJJ5NDA7mRO6Xn+EMmEMOouBPStieZq9ONRW
P/ykywzWNZSp4xO3c2n3HbqRx9yvRetmrZj/3c53ROhJLM0tBuh4tZr/ES78WRtz0wYBLSgpZYXS
I62sB0gvxOmIVfqn5J57frylMReukyqYRBniKBcOXbksrjjGNzWXh2lX72WUbCRAHoGIhvFeQhSD
O5J2cdXSuzEubiTuQe36ro0IxnfJUYgGM0rgqcH0rB1q0c88aqpBSxbGa+/fUMXYNRwbicxNU/vI
aOcUEnvXAKx75BKsR+znH6fUy26pkYGe11bt17e87AFnP1mHJhhTWKwlsiNlJXqVCBCE/iPHjuxq
x5/VsX4sFAHFHdKRtdRW/5VmOwDn7ilfi7+ZNMKl3shiLllejZGZk6wldtAIfCgcy0vRB+WuXh+U
t9IDZ20cXbGYi2bORi63EuR1v6zD4tC5VQ4aM5BXdoWgDTIeTiLvvJirttRGnlgJBGJG1q7KkzHz
vDRPAuPFrAUw5lYBY9y3t7UYHqx2Pr6+azwJjO8ShxSGVyWFAHIsggJbS7jIR7yDYexEqkySsVSQ
IQbZM8In9FfUh+SMliAP76Ujrwixb3E3iscYDcEUM1XBhAG8yeiGJ6LJHW1KFHX3yGs6r2/gbrC7
EcbYi1bXB1XKcERlgzRYIQKfVnqvR7X3upj9aPc/OYCCZ/J9jQRAQsosTqcYGBzrYX4qjgqK8eUt
dwP3rYQJTAXgogFznTkwsQGAvqRiTZotn9ZzcepvKCnVPvUBL9LdjWwAIomQBuU/7cUAtqyltV5l
A9qnxBroRWFtzEEVroJqY6ipkpwC+GaPndBUh1QYahfDYskHYdAag3OOdE7sUwwdVbIO8mvQBKvM
RRhnVD2BokABMc0P9mgWIVYbbt52L0MMAAMCq0BbKpBjr89RrhctMnIEpvkRMBG37WHx0Whkxydu
SYG++MWKNpIY4zEvTS4sJlZEU8FV91z7RdD5YmUvoZ095F4ZrF/Hu8znxvx0v14TzGylMgyjmmRY
YusCk3BCEhqVmgT4F9NoC+YnObFz0dFye/iRdK6CvAGfVYO3y4wGR5JiNsChpsyUYYfofCDarOmc
86clyIu9tljG2DRx3quFCUn0kMIcSLicCqDVUsqgSj+/IUDZs6ZbBWIMzgCIbTTmQCAB5ekgRRpU
xJPoy/tB85mhU5ecm7FrTzcSWUKNPq8VdTagSL8jWEu0hUtFV3KST5jD4/nxPZe0FUfWaZNVXI1K
V0f1ssAL/q/fIqlaf0VtHGNLubcO92rOhe+8ZO1eOUediVYksdYmHQmZS9xM+QRtzP3ZtLM71asC
s3SA4VQE44XSsdU/ynowZ14oe9oSDEBygHkKOBaftw+kCJt9KMNkbsfpollAA5fWuyg/ECoZFT26
crQtTEAkqKdzxNLVeG0jGAMFhZ7ENPxHvyJUyc4W4l/DSzDslN1RNw9x20cTYPW5zpRjOXTGZJk9
zCPGhDpXED6MLTrOyt6JxCjolsVLY7A3hNKBs9zd+wvuUVG1CEqPPfdlSZNKyBB0E2KEBG4aucTL
E/2mQAzsPq4c5aYFvNjcjTTmTJNsluuU0i45uBBDrT5EpWonMzdfsOvNNnKYQxyHAQOmPVISVB3U
TLsEqNU7rUOi+ruKcuua2dP7/hkJa9+M7Hq2ecrLWyd7kLFUrMsC+Xlr2ZJeOHH0Y24/cM5u94Zs
Vsk4GkEulLBfsJtUxZYKx5RuqefCABBRbrpzfpju39DmwdMYxrfIhiouXYO1iUEBhIgOaGhDag+I
L1Ov/PBXwZiyWSTjYMqmHtSajnL+LnoAQz9IhX1JSfv1B4GDWrcbZW6FMc5lGdq60KiqnB/r99ph
BNHX6qzP8uENdRTO6bEkmqBnbwYVLR1u72MA6EIcrRVHAA15ircchtRJf/4F3Abanf5spsH4ls5Q
EEfXkBnejmcDdG2UiWmOxOZDxUlujpqjKwbjVSJJ1pTawn6mZ+M+OnSY0mkNWwlkQA8Iis0lduDJ
Y+1LmFhZmWF9VFHWn2kkb/hERO1ghvvMRV+j3/aKNWPHKY1WFNMmhDQ5AP3BuXFowgrDES3AIpDe
5bqH3Tzh9vgYs5LlrT6ktDwKaYmpWgqd8LP6vvxl0FRXMKmcTuv92GejMIyJSUOljcIJEsWgPsp4
dikXOAfqgua3z+10kl+rJ2NaGm34p7RIaDBwRm6S3YDjhCgvJQeQq+/i7I57irx7yBgYuVWQc5Kg
o41X4XneBZihCc/So27TRJTlhk/qE8dw7z5NNrvKmBlJaQHwRecoHMST7lF7ckG91x+mHhPA1H4N
t/gGaBPO9TDp2bAJqQyzjPpUv+iP5EeL22Hwa3YmsJA44bc36CtPHmNuhnHMGm3F1hJ4WgGOpsF8
blD9IF0Vlfvk2/9tX036ns36AHSvNiOVqToQkZd478mNavcFOveJ47MM8uJJDZ3hFN7mPPIAnutg
q9SRWJdKTGVxGrccHpNH/YHcFIbwM4cbpPI2lolvtNEaYXguwoZn7UwNw/TAtH7hJQ0mvNe3dfeC
YFgQkIMov78Yt+jnMbLqUQMsbTrfVJaISHFJefTj+5YG846iiCFaYPwxpnuYEvQJi5BC0IrtQ45h
+CgI39G9Fw9/AZQGS7ORxmxgW+aCug6QlmIwoEYa+Pt6ao4ECoF0qfP6/u0GoxtZjNUmDq+oRM0F
wSg1/WWBEgiBfOCmknaVYiOHsdWqWQNQmdakBotX4NUGHJMV+WbC1CuDOHVfX9ZuqUyVcVwmplXx
L2M4hW7KmkZdYTitUmodHUOB7ijIvQ8UyAhT6sWae5VpyfeV1YBQAxQRjtlnopNma+Hi0aGdm6yf
n3Rr/ir2kVTZnO/be8lhFhOd9RIG9IHYc20NtE5u8mmcEOxIstOIyxFgGW7fq/etBHyVXE7u5dA4
AbPk1pIUPx7bd4og/yrU7Mcir49zKDysyDnatZhzdo42ho0bNh/Gjt2EURPOoTZ2yEpFkbeAbhGz
DJlxA5JQpGxzEThoVj2E72Y1Kd5zNmUvZkF/Os4LnJYm0ASuN6U1ClHPlpmiTvVET/sMgyKDa6If
lEIWbsS5p5RbeYxLl7olMjId8logxdY1BmL6mxlZhO7B/Ph3D+itNEYlo0SLtSpdYKrWOXWXLhwc
VRqOspTezCjDqHl0IyhLzbngl4TwywP9s6mMpgFAyMAUPxZJtOCAKIU3R09BAxR88A+hNwl96Cp1
aXNH08l0vCKY7cGr2k6VlgTrBe7AtyEdSnucLPRPw8rybtNezKIC3IAgkkRMqDJrlAfUYbQM1uUy
Q+ni4Yf4M0YL6ugIt2Q6i3vL5TEp7Ea8G6nsQAVQoZaq11TyqosnRXcEtkgRhBzdoTH8Lf2UZPlf
bOmfdbLI5X03jUIWYZ0V2EDR3wsuhfshQKs9XtVqgXlGPqzvviXdyKRLtIlbRqma5CKFzMnpz5fY
xV0vU/kqnmcqkl8f3pBI3b2ZQNUlZnkcKwv9OsdpJSUrzHeGMlH/nmqh3/NnVArRp8rztzujGrDA
wCsmvBtTxnzM9Qql0FRLvZUpVSH501P8vkE95Wz4VQBiExFahM1Gv2r5CPJIxROO8q1Q27ySgLx7
Xf58BRv/ilke9V2Er2h+za7sDThbZ7qMdosnPDjO7ZHYFgynHb4m78snQJcG2jF5jrlp8/0PATwV
gK40Yu+43o5VUyplRt7LRT+3k+TWbW81dl/OHMO0q8twz/+KYY29hMnAgeySoWFSLllsQys5vmw3
bgPeAVTIBOICBlOul1J2kb52AkwQYDjeq95lUPYk+gR3/oakya7SbqQxN0WsWyFSNKyI0pW6k/tj
5yhPF0ChQA8dXvfKrtHbiCNvurmYRtIYWt9DXBkPN6glPWBYHpMGoDksRoMHz0Z34IXl2Qij09wI
KwQQsa4mdhJvwl9ykLmhJwf1+84G/bIPLu/5EbMi0YN0u6Cbm+eoL67iNemMShpWowC4EdJjtLou
t4tqyx/CX8i8U54hduNv4bsFtTN3ej9/EC0/h3fjaCtXlRh1zTOjXsQBn0CBsu70MbD4YHHvqZjU
V1w09d0nG94apmEB5wiQ6oxRSpAhFnR0+F7yp9MdZo5uqY9Z8YrY5rZQ7pXk/ggDNdD16Vatvlbj
AGEE0Fr+08Imef0tt8S6e0f+W5bGIuANaEey2hWS6I7knyktVd5oaM+uv0x/l3Lbrou5kRFoVJO2
g7TJAUP6pUDzg6rl8mXKmpsO3rWcm8UxN7JIaqlspn/OrP5RPAH554HkZT8md3ELt/7A21CeSOZe
Ypxj6dISIlU5dEpFscsps4128F4PzXdLcKoO2A8AwqERQGPUcYiVaEHFCz2bzwCHSp70R+nYeSay
iej6kr4RFRjs6pmACDC/ZT2C3toZCqQ2/1JX//sStuIptkMlFC2+pAc9+ZqM8ymKl6OigocURL3o
9fy6VuJ5Ag1e0IUpL+dIR/jCEv3ZBxaCbG5UQGf1kN55yicqaGTOfNICsB2gPzF3BP/1fd+18cDH
0iQMRVvyhSpoY3aXZaxkQYfVsUCwh5fiWKxBIbwXMPb9uqDdZmBC4vpXEqNIRd9VAJyHpPaTHohe
95h4ego8vPAebz2k4MsviW/VNm+B+3YVBH+YBAZcDgAmrk1PLldxPVMCR7ufz2gHQrglfKEXX+ol
91xSp93j20hjDEIzVMWw1JdgtiJSMDd5HG/GE0jEwSiNgRSuSdi1rCAg0zA7j2e+wriNKNYVjOEo
lMtpCVvqUHvJQw9AFd4B0vm8UMyNIOYtu7TSDHZzhI9D/KssfjbryvGAu6q4EcA8X+Va7nUFU9Su
WRpO07eOudb2oHd2quXH15Vx399vZDHWpmuAQz6pkKXeDh6lvUN3eqAovAnaGwOWZjqi89jLzxNY
c7i5qn0l+e/M2BTIYCmtto44MwBIPKtfKcKgIXkZA6oAtucnBvZ2VhOBYoVHuoRnCLOzZpZZqTjh
6hn5h7nDpJZe++oye33Rccz4bjJAQzgMhE0Ffy5Fjo09QTKsq3rTQsNzI71XzFoi8qvsqzRoLR4U
xju1GP2xAkjIeLsOzWO6FJVgJ5Z6U6FzyBFTFdNcufITGKUnsD9ZCef7dnfCBLYFMDksELUySpxL
M/httBTY1aPyaJbSaseK6Ztp+qkbci79xZ40HSi8aB1Bj4HOwuigm7JaOzmkifUQsEft/YxSQG8D
68GzAtzR0jZXF8kK/onvXdatZPqyzTGUggAmPZIcyvnTMIen0lg4noq3OGYrhTaB4wBys6uKiWMp
y50+ze9rWfMyvXdfv667q1EMCYlxGSjVbJsG4DLT1mhQHlpxcm3afcmT9Pl1EbuKq29k0J3d7JjU
N9kgTJDRtH30uQLK+U0jiYbXqdpwUIW8eq+qoRgITZNU+E9jwQhtnjtD1I2YfAOYpV8lJsYejXH0
1zVFt042Cj/WukMF5vVP3d34zZfSbm2+tAdBRVcJtBtya7fyV6V5zrJHTeEw1uw6zu2OUGS4kaOU
SZxaBuSMklsfqY1vfTLvrdvZ096AV0S/jXUvAAIGpCzwptAayWisOChxMSSQNoe32vQp7p+m9efr
G7dbYdUpuDQhBhA+zBnHaV2GkS71Lrh1UGE1bloLd98GfL5fesm7Sv9Lt7mVyZxWpIilaIVA7Sn0
zlMxMqbHHL+5m0DbimAOas5mXVxSLEt5N/tigdxO4vUH5XEB0ipeBZfaX+r2n1/fzd1LudlM5sAk
eQXM04qFCSUIWYxjJ39/XcBu+lPXTbTkygD7B23CtQJ2ulVE+jQSLMbigX84MM1nau+hDpGqt8Xa
U0XeXu6uCoxWUERdQ1syE78Rn2PSJV3vRs/qKcWLEaAqtZfeme9kH2WT0/SRW4KnX/lC88khgS0X
tRb2bTwAp6I0xh6jEsCJRiyCF6txR+O1E5jMeOXMHR4qkNUaqgbea+wsgsbrTc2tckqHNR9cVKYN
L4u7+xkgc5E7dmMYaF1bnSIAWXxKwSuN7Ie1KEFtCnrQlMttt6iDL2Qg2tWW2Tbjwavb7pucqJM7
6foHYw2TwOoNoEbJhag5/WQqp2JFlcnQ4lp3QqOqQW88Pb2uJuRn2O2jHAYgwCxDBnjk9YKmfl4B
KlwP7gAeTDP+FRfHFXgNCDw6jRcD79pEE0kF4FGD+gkd49fCQMmy9sUwDvDoemsbfhMIgE2pZFt0
31JAojCUXdtWHHNYcj4CpnaEuMEoTiu6+jyh772lEJ3BqpATk5bAnDGpZyYR5yLQrr2QjIwmEYNJ
Ot6j1wud86xT0xi7KiEDn0WzN+mp1w/fevM5SoKh5QQTu1gGlEH9Vx5z1+t0WaqlgDwKlUq3uU21
28l6Dn+ghuTg6evW6AnB10z2+FlE4sjwXtei3VEESwbomQ5seCyZUaNOivNUUocB/gfZb6k9Z4ih
3DlVnDUej8pa3ZWtYKtFWzvLtPqvS9/TYQuooKoqg2EFMc71budpFsvF0A2YOmtQhB+n1TaHRT3E
5pAFRVsMPrCP/qpPFECr8LgSYNwltgZStUotqFODAalD+Ql0iV6NXl/tqbcFyykwqvONak1odvKV
yi9Tt9U4OrZr4C3DoFe5AhBNkzn0IY37cGwbGvCrj6uL+X7QNwDAwl7O1f0b8ud7xt3CrKIFODAg
lLELjtLaVMB2AgS9o3rCYX7tbkNXClYAIusH5ZkPtbQXqm0FMucam9LUdmGBoKY10Q/TVIoTFoby
RetL8wak8DkH2HpXj/4s8KLkm5CtXcK+1SYssB4mW80TN55zR9VcBfzo6l/1N25Wd8kwb6StuhzL
igxp1LSyFo7xMTwS3KN6lr6+AV6JTA5rkrbiGNubpmXRVzrEITMGSHewKTxkZ+KC653Cj3wupe2e
X97KY0wgEkqK2ouQR+QioAY/1/cjCqFItI4OfxZqRzfxNNdE9CVg5grv9GsToKX6CK8a9dCSvrPH
Rb4pYzVxX7cze/7rSgqzh9KKsqc4QArNWieH4jEGZFxz1v3Mt45/MR13JYzdwEhHpEFTa2BQ6L9Z
cWseZzHXPMyeNU+che1o/pUsxpSs82BpkgFZsw+4fdnRzgMa298JzpM3Y2ahq23pdkQhmZd/26vt
Xglmgu9QSLVFoh2VA8knDDxRsNPSJo4sjJ42BIZ3SwCHllt5pEgdiuo//yYuwVeYKEWCbhxdUIz3
mmvEQLOIoT1q/ZXBLprHmNPJ7eo4BwK39/eSFWau4pU4xq6FfREtanhRI9HRC3d8n3k0bgv6ljwQ
v4Lq5LFAb432uHpi6kcK2oicIQM8Dk/F9p502y9hx6ZB1oUCRYmF0xuhKGzthnJplMmrfhAFEN+L
7Nj0K4nMRUVDj7isHUlUclce75riNJqSV3YyJybaCf6uBDF3FX0fhpxLEPR7KDG7oHS8ASJ07+oA
yx2kfigEIqVBP9+YcTXNhqxI0JBFE7PDV/Wk+MbNekw8AW2VSWVLJyAzm2hUsLnDgnQ5WD3SdXhi
/AUOWrZlNVbxTmjltnM/EV3UdEckQFThSX78xgvjJrH3Qg6Es38kMjZpmPPFShpIJISEShJ+1+zQ
qaQuH5fBmd8Cwrq7wRuZjG2a16waG7VGHb2M7tFQPrnKqo12tmTHqCx0t1iWmhNQ8jaWsUprmVnT
2jRozhdKtwsjW8HgyDAUHH+y11NytZ10WTa6M2hKPuYL5NB25tZRNYEvD9IH6TZSTkL+JW0+r7IN
mFdqxwzS2dXEY698FqfG1buDVt3ozW2iY9qK987deb9cfRij1J2x1mJKHxYmnwah/qSW5TEN78ti
cNLyS7dMDscB0bV/TZUZCyyrg1I1KwTGYWGDscUfVdkpJsuuE8OJhUeE4XatY6Z6uS2bv+lDuVou
Y5CtHJxC4wTpdIf79+M9uJ/Q2ji5oJz/u2bbrTjW6pZ1NlrxAHHUrrWWtgJq5/9A0EqHmyLh3CC2
hjdFum5FNeSlx4jmbBXffMQ8lJ8F/Sl+NgI08/dOBUxjFBD/b+fKojEBI1tCxhmixRP8ql36wLgL
gNnst7e8yvOeZ9ENMOIi9YRyLFucKJTFKiMVtmkoZaeN1s9RBHB4QwQ59/e/WdVGFKOtal7Iepp3
0JcWJX21hm8ujDGo5e4p6/oHAAMY98DGb/AUHG3QOFl2WxmcebM9/7ZdLqOzuS63eUzLpYYXGlYC
jumBbwk4u8o2UXZNHqWTBjHZKAWh+ksOZztCylKRRp4NII/8wgagyoxkJWjRjJc57GSpCh2GPvu1
APWEIG7bQ/cJtZ43JMz3XRl6mDURWQuAIjOuzGzitVCp/fV3z2RzC6ItwnOhwU7jffyB16G0e14b
eYwbi/owXJQV8lKAF0g3v+ORN1AQ7h7YRg7ju+ZwbQrztxwaxU5OMDCxn6DfI0SabQzkj23AD+v2
ED2R9fmznYwrM3OtnBfpsp3pe9kDj/odtdgVPxc0J34zvBGpkOlHf9uesvvhI3/dex7LMFUDWUwT
TftstjsswkxP+gj9EaLiGtJ57L8POeZzdbTcaCer4ZFn7h0n8qYqMl6mAjgNJo6drArYqUKFbnFd
Qcl9vInUxpFHgLOP8X1jLg/J2j7nRcK5JHuna0rIvYBjT4cZYcSKrbHKpVygw7h6XirV6eS7REkP
c8ebgCB1ZC/jVhATPi9mhDZ4AYJULQ1WtH7KS8RxDntHthXB3MBETKcuUyGi7tBM0j5Ik3q2Vox4
SqUtZu9TkVf622vak7YSmTu4lFosR3IJiWF/s2qD4qbh/BhW/UdLro7ggvZGzXLlKI3ssigOmZl9
ft1z7O6qjMZdKpHAzDFxVZUhqR6pGcHd3c69bFup6r4uYa83QxZNJEIUDfw2YEm6jinlPgRjbiy0
6BXMHzBKg5oWGMwUAI1iAprYdcLkywXl2knu88MbQBB2zPjVBzCWoKzHKcwafIB2L/4i2ELTjaQL
4KnkoStk4Sx4L/WMtgwQwyD/DFpotuFME8JikAe9dWspvVMmKxDR9u+K3RTbSYFhiknPHNmIzoWh
n4yosgLOhu88FmSJnJZGxVfMDF1veGzKdT40ye/gkXr+Iw9V0RmPabBfG155+A17RiQN1Q3SRCea
EjPul2BEtmHi3KkdBbv6GMY+lGMhjEmBj5GT74Ars2PUHV5f786tvZLAGAZZx4ulR43PHSs0vYf9
ZCPw+r4CgMgu4u6TCSoukJ1zNnmvwHEllbEVkRQncjbHKMiezMIDgkcxI0t7oqcRcBnm1q7LYIi9
8XlMnOaBX/jj7Sv9fPNSU4Q5zOMRqxblyresO3WU/Nf3dc84YYkmyHEkg8h4GD0CV2w3VjXuzb9J
qPVQHgy0Ly8HHtH1XiLzShajJuG8qHEkwFsq73K8CQiHofzYL5haxrC72504S6PTYZzJlThGZ+Zu
HJZ0gTiab8XgBJohMgcW0LlkTl3x6XV5+4f1ZycZZRnLRUevJJRlkFfgdiTWp67Rec5k99qrSLaC
JhwwjgZjZ5cJ9KHaELZuElYP8RieoCG3uRI9vr6WfbXYyGHMqSzKI/Qecohyh+amCMCUALbeQIyw
u3FIgGLmEU1X6Bq41vJYxMD+klktcvZJfhLASuIPIKFSbaXw+uqmO2voGOalsXY3ciOU2Ui5BGTk
3ECo1AE7Whe9NbttJZFzvXbiNRkk8v8tjdnGvI1rWV4ghZ5L0iH7TST9V82JuKmihOY4UEy88PBd
nUeq0ioAIQCwveqlhAALOpnoB81I8ttK9zK4V/KYp+icoCq2lJBHz4rynog6iE4d1Op38aEOSi4O
yG6AsV0h7fTGFFZaG4N6HBI7rykDzc7sDoSTpCnrGdriAMCrejDQkLl6KCy946nL7kH+t8E62++R
CXVtSbTBMhDdiX128I0Tv6C0f++ANKfqGFImW3K9zLqJm0SfVlKY8ESVnh44iLqfP/IfT3tvURzi
H1nMIZaKvvTpClkX0w+WboIWrc5CINogd/R5VZe9aw7mXlDc6jJeEWydc8X0PwoQcuuayWIcpjEq
D3ExZUeO5dqz+jJ6WEXwIMKjicwOqnE6TdOCwOwCMQR4qK5yRqTBXUQnfh/E0ZGXttzdyK1IZiPV
NllFKYJIYlUgeqxoOQF8trep7QkFasObx8Pry9wzXzK6gVSgSxP+IeO2y3aRQOKE0cMOeI/dx8x6
Mqv/f2Jnmi34I4Nx16aUzLWoGPABfe7gRP2yP4O6lrOS3Uga3Qzo31JEPC3Z+W4pEkJp7LXWLUK0
G7eDcK/Hit8M6V25lL5Zxa6g5Tdti55YNK69vo37R7cRzmiLNkVRlYU4utHvj9NtdVuNXvuLhgGX
w6o5+pPE00/6jWxUAoeAmQpDQtmPDdyFzFoKFRwgkIiMKLB3RLss7eiU+rXgLOOthZwJKWo73Wrg
YPyL0SCwPGNQRkJTLlrXGGebCZLeijnEW9IzOoR6E8WTQuZtK4VWLxf5RwrjXdXGLJWZFomm8WM8
2KCsvaOOTcXTJWAeciuKPHmMnxUySY91ktcC/Tl2pBsTc8kntB5h+ln+OHKBJPZsGSq2cLe6DmvG
4ijpRqpOaLRC+18HOI60LuxJvhNnOUiimxJoNTO65Y0o9nTKxirlEfANziTGAJGTOB2/e1+CbJBq
qRrGhCV2dC7vzbxtgVbh1sr8s1KMd1rCG/OkzWMP08AUkAgsFQCqiIzKIMU9ilKJZCw4Tfxq7h7G
pn2Xg/loyDtOvLS3Gsw0YTnobTLg/67dX9cWdb0KA5KxK2YQ0sKZZ465IVvMLmYrgYnS18rqQZPb
I4O2aHaivhMU2Tbz52RKn5RJcYd59DgmZm/7kBBBdwhYclXc+us1Zb2cikYHifQMQZNYYzkUQLTe
mKMf05t8ISgATaUcV96zfK/JGJ0pf0Qz27lYtWJEE0Qvp/KMOvEdpUVmxw799llxCiAR86o+e34J
LKc6RaHo/mV1pe/MKe0LZNfycAHTqeVUdYqq4d8gnKLjDwQ7Bj1e0Ul6valpgURoPSJrLz9OngE+
9yj5TsOG1OU+G+eocjmnuGe2twIZRxE1SSu2LdWDhbx2YiMr7SJC60Si3NeF+GvKR+B7quEhKdt7
QTJdHbC9gCd2Q5RqxnY9JwI6MDvMBSrgtnj92/YUbPtppPKb0BjNY7khhvi0RqvPoNZ0jXj9YJiZ
j+Giu9dF7WmUolvwHZdEsCoyhr1Lq3ZdSjS3RtL7egWNvfpZzef7TjYdpTPs2RKdOjcOVpS44Ro6
GFf2F2KIVSVHy5SA8zU7K0cLhEL6hpyjITL6jd68SilnCS07UuSMy6/YrAOrFuwmAX1mBziy9ilT
khur/6hOGmYTYsdYhNOgll6epjYdGeeDdoJPoJIiEUmQEUCfYkzlOOipbK4qtfSYePFpB9CLOKM9
EgnlA79Mthe+XMljjqO11EnpVwWJx5OU2Hino9vtd2+kekbBJeDF8FyBzL0TciVehwELpPpV82j+
nBqwbBJ1uuiqeHae/mYU9GqJzMWTa7FO0ddNWxoGsaMcouhIRkz2K1+sT3/x0LsSx1wmU6vmykgg
Tg3GMzJUQXIUgjegUPM0hXnPFlpaWVEDOeEtSLeJPlR1069E9k0zw90NrxCo7MycbhfGvhg6Yx4m
YJiBJCN5EkxA4ABUvNZUTy8jO7W80fwAuBPH0Gd3XX4VsFphndodpilWjG7n6WCDk9hercEWLdmR
hxsFU2RD/XUqo6c5AmGwrtwk2egX2s+qEw+KInhGGnGs8M59v1oD40o7y4wiq8emZcBv1cvjIjzo
A5qd5sp5/SLvpRuuJDGWJVSEolxJz0FVdRZ/JSv1w4CMVP2RHdZD/rE6o7s+8eRvmCazyw88N7qT
boB4ELVQh5WhXz5vY9K1UE47I9PokWCe/h9pX7YcN5Jk+ytt9Y6+gR0Ym54HLLkxk6tIinqBSRQV
CGyBHQh8/T1B1XRlgjBipsaqrdpUkuiIzcPD/fg5ktUVHR3X2mpGduG2NlzTNS2UhvCOnGs9KRW0
U5pmAvTYKPZEjR5jpzmYXfP4+WwuxFymijAZREwWAru5qDPYrZpKOLg0cuKq27FuBl+PtQxOeKR4
GhdK6lXQgDg5tcnVFZe8sGVMVIhBlgG8vG7MgXIdM9vUcihsuwreV1kN5dzaME8TaFkCM4qm58/H
ujClaEbQAQZBkgM9ULP4kmVkGgyKKwlZDi338lzhm4k3adBQ117bpkvXMZ5xyAQTC5U9vNUvr35o
xAEzlY/I+0kqG4gVUZw6n25H5P5AQxjfWWHyuPbaWjocF1ZnvktRiJXTBFZ/J9arLbJMkIqR4pX5
xuIB/ZkDPGsl4CrqN/BunPxY+4al0sz5N8wRIrnIs7Gz+zqARxpR/kpuVQ8HtACCVt8anQ/+zNoX
ng8Y3drhVBdO54XtmRuKp6h24hjjlwA6wB18nXv4v220zzZKqG+dbCOjaynfHV2vjlxeeLMXzIX1
mWsiemZEhpz9ZG85MK/vnFuJ+9S3neZJdmRQFYMVsmrWn9kLd8iF6dnmFj3r81EMfw78mB5qsLSo
YX6zhqpaIp64sDQPpCzIfdVykOOme5LY6PeNbaOviH+hfnYotjzMTmtzu7aws3AKz9JicHWMzynB
xTp9nXKCLpMpTMubYWodLzYGj5Zr5Iqr+2kWVKm5W0WK3MuD797IWm6Bxhp91/+QfWr2VoJrAeU9
ttuBrG/mhUAEM42avUzLAkk8GzNT8iiJm+538jLOjuWmQoMNQ8umINdS5Ttf8ZBLMeSFxdlwuyyK
uiqGRWQW/cQ4xqge5G+S07GorqkPRpEvn/vkVYuzGBK0szZpQJeJbs0+eB9jdiOB0n+OkQX5j/+j
xZljVvIqxQsBY5TYTiU9NnBO47NshHXjk1S/Xp1Veew/uoW/1nHmlGNmgf+zbuU6Qpo6xTrCGUqB
76y6zsGTaf9cGeKKwXlAWVe21D2EQUQpQSuuwEn7Q8qaGPVJA6cvX5tSeeQ/DBAlScCf5O364W1V
tKLVtOb3AAsKe/kWUK93XVRTPcmtukrPvHSbu2c2Z4cjBuHGgEYFOcb3rTps6Z202Ic9uWmxVTMf
fngl+FyqrlnnVmcHJMlybiv1+0j/3K40hHTJ+6GEXTm708vnq7mEpEMUaMmkG3hA1DmnEK0SwNs0
uD450ko/oCsGG5ZBtFJNMGB7izo6+Li2MUSLu518o6ye0sUNdfYJM58PZcKcdfH77TKEWOBh2z+3
ntjY8UnGE9r950Ne9gpn9maLC6pvUenau9slvrCvpB+SQ+6CP7fT/9nibGGztE861rxbfD+j0mL6
KLdTahzlBl6d00XvfjbGmefTjbix0ubPZSX2lazUKvc2mLdxTLGBA77i3RdP6ZnBmeOz1KStWhsG
BZBsHZ/8QtPXlL+WLkyboMYHVjUdrc5kNo9N09gJGgTkZo3uiiPq68pRuj1JwG8o3nSFPJvPnB31
tcIDsDZY2TkLg7ywP5tVhdk5Oq0r6d3dG3UzfZFPQ4kt4XvT7wBpX7W4EHldWJxNa1fqEchu3i32
gUTyShkya4Pi4n5lbAs7xsYzDV3VYMwFD/XMEo5EwxzI1AMuNm1kMCL7e4x9hkCkAIfDKvnWgotF
LRivT1uTbF/67NSLYbSQJUyRKTWucuFbEOWSSbOx26RqUDgy8gkIZJNWvezSQM8Nz46/0MBnh8OB
0h8NUUXVN5JPthu2aP9oeg98FV7J/b9TK74Y7mzr0qTOKg2yGAH5Zj6UIP8aYdNrTXlxbshu8Myf
ny+o3IuzaxNFVZAgg0DbxXt0tle7KmkZ/gFiSFTapnPrNGR9yXa13vf7ianxvrYSsXaFySfQ3Crg
7YBIIlsMCrfZMKvIjqsMYR7SaO2eZkGycUPyNd6pJp5Fq0u5cHPYOipG6ITTwZMx5+oF4Y1eFiyR
qAmp2JvrYOl9v7pCaNmB2iL8fEqXbo5ze/PQR3BFj9UU9mQTtUZ2kpUcTPJhkeFmTAC5XOsVXTok
wO4iw40SHCQe5QSc5YOoGaktdOQqQIhTzySvPIq8if76fFhLXs20cQZVNPZBVnFmBL2oTUp7YL6U
Bp1IpPYcZ40wdmkz4ger8CuqaWlzke8WpqFtDxiN8zgInxdXBU4AbiTfAqgzVK1AeZPSrwmyGKuk
gktzeG57tiXtfLA0fYLtInkkHXvluY68U7X9fBLlT5lvfPQqyn0vBSOdWW4gg6ZG1wwIlkqSQlwn
dV+cfLqtJu3AbPE31GZtrBXgvzhkJqLty22R5bVFSQUED2eIl6iWs3DgifX98yEtTtyZFelIzzYf
HzpwIyqwoqKq7lBzM6m7fhArh2rNyuweUCNArLKC1IHlXCsTusKiZ1B6Bp8PZSm0vpgx+RVnY7HK
wqFZpcL9utmVSp5U89eU3FYsCsaGgQXtZNamNyXXWYk8YXIzuQ+Va60AU5fO2fmqzTZibRdxVWsY
qZtM3zSh3Bnk79CEXIxz5vX7qcvadIQNyagbM7CEFPs28qDZc5AporjxoisIYKDzKNKCdd6HpefE
hf1ZFEH5UNMBPiSwQaEBbWfcdBM68SQzE/Njc6OVHttrG5kkq64kCe667NtSmhL8JEAToG9FZmRn
+9bRQLytmoi2mxqPcFJsDccnpfCcdAqbJ9mKWJ3SLT+CQ+5OFfgeFOKlut7a9aTJwc59AnwBwCK2
bI+YM8Uw1ynjzH1PeEh+/jQc6MF4QXOvYm8i7SGpY78DIKCPPVN9pNrGAFIGBcwQGhCkvTZKsLsS
z9BvKn0/IlcPYquVs7eUR7bPvnCu7JZnwPua5M90hUy31fW21r+7oeQiA4UWmKOKfZmuGn5HO30y
NXNwRNzyGFc3ohO0lmBeaqU+ctFBmSxX4k2lWIafTm4eTE3Wbm1NOyYZylU06m6ZMT5H42SAc7uL
b7oE6hyJ7gRaVnSh0bXXfeToewVd2mE7qamnxLT3mrJK/KqaoGqhW9HGQDpTeGNmUi9uWxCUuH3h
Ix694grYPKYKcCIOnKE3Jn20BydGF3DbYG8Kra2wqYj7s1NJ4IyuslJkX/IP54sx8+ooUxMlkotB
6SbLoB/R8N2KG1yIfRHdIuUHKn/Z5D47nhUg5E2vgW7LfZDQeDQ97l9Hv/0utSLW4VkLaVWJCJHX
oSN5NWcOb3LUsu65KFHNqvfIa6Ka1YAmbbW/YGlUoBRTIREBOlNkay+dezJMZUw6IIekGBsaucNs
w0+KD9a5jR5m6apm5lIciIH92+C8CFFbGmugvFPiHSqBnyk0VPJTjqSt5H83Wm+VhHYhrHZcHahP
W0cvN2ivLkcIOl8tdSAyH7Ro7t0DHbkvdsmTCDgSfH9HsuvC2OxGbuo2GzTjfXTER9Ofn5+sQI6t
3Sp4cK9sSbmrZ57gwtrsZh4cUJLq0fviCSB6is347OCukCyPybrc6VIg4Bpo25SC6e8kdJczaWvw
uk4NgE7RZorHKbMizwU08x4kfJ3H85ICuhSPiTdEQ/ejtkbrTgx9+oJEMjmmw5Q99NGYfm9pZK6k
4pacsQu2SwicgOpPAm0uPy1KWGUNUYnz/yT8dxW6YED7D25riQs1QVXjQfluJW5dui1RCgbRMCC/
CM3nWysSpcpEW8g3zbTREDDU0KUubmM/JmjgM17KUHKIGlVYpF7aPMf2rditgRSWOoQuPmK25dJ2
zMcBWMP3hxW/l4J4vZ/uK3gLZZXq6EOoDkkDkNfpwOsYULOfu4uCgkqtH0H7TVI729V5oW516kS+
m4DluWlLcvv5Fv/g18FBSOBssbB4HcBvXK5rWRuU6rXVBNM4pP4EjbXrxC2jldvjo1OCGaBS4dlN
IKrNuVPqMsLRiQkzyg6PU3/aq7sICB19C9XU03pqamlU5+ZmD57OSIUajTYCBQ1IiOYa2nHe5/P2
sRg4G9HsQqRZU9Neypmbnp0hzRf77QOwF6iWyZrRNY3QQSbbXKLVLk+5JBdOaWZ55m815BRqO4Nl
7a4D1x4/1I4sMF9PB5DRg+Qc3TWDN9hrA16b09kxGNBF1ugdzEqho35fxu8Yq/Ip8qSAuBP+nWzY
bKSzzQkkgyYi4FSRQhmBiH3KQUGzbaHMPIaWGcI5rhPtrY1y5udYC19UpDCp27mXZY3Xtmt4tY9H
HC26OG/o0EU6E2mwyyNnCWO0FbUDrWjfepXQdyn/ysw3pq5dlmuGZisGRSExDQ4U59VOfaWSXDuG
gFFllaFJ19D1Hzfl5aBmS1VlrC9KcyiDskY9U512ZmudhjFeeaZ+eLVIPpOzuZstj13mLnDSMNNQ
20FPcR6fSFdCJKWNX5lqVV7Dp/450eMq/Py8f0gSScPoVtfQEyJDnVlw6jp5QpsYi5Yk+aYai42o
i9GbSmMfE/ESq9gtnxv8EJ9Kg6DjsEzAoGy80S53CSvMsk8EouFxw69lG1S3KYC2Wk2tf0jiz+zM
ZlSp7BZ8obBTHCG4Cmzhby3rdlUO5SPX27slPH6hzGLLBqHLEWkDzzKqjWUQfXNvzE22offNNQAh
gXndo10uglCpJH1swXOXTF5yHz2L3VrN4uPxlrP61zfMjsQYFYQyB7EqY0jo919rtiZTurhR0Jag
g7UF7L7zd0Vpi8l5VyuIhE0eG2pWezNvomOpG9GWWo7zXa+1tVVcntszq7PUShFxOpKclIGVBV0o
kxtT4F6VDy5FeoWfrFvZP60A23+VHSokMyEPgQVeSyosXIqYXgcUrEgpmMBvzDaTWRTTFFOzxKXI
n6yDBp4FWamRYJH6u7SaBusvucU1RZMWcU1A9T60gmRjIbQKMHMUE2AYVwVE8T4/i0trKjtmNccF
5fuHbokyAoFRnCSY3eKKmElQpt9z41rNBz9O11grlhwpnAwAliZ6j9FdenlKKrsuiFpzOFIjf5TM
qH5vQQPT7fJsxcN8hKvhQOoqXm2u3Kt4NF6aGpphcvJihCpYUB9dDSEMLnXJvCql3p0d8Hq6n4V0
Y0F0c3WrfHg1SuMQupNvHejNmDOHOsWdUqQK4YFOA+uQh9FeeSpBJrpRQeKmroZrS27u3NzsGU4i
a6qLROV47ufX5Sba2ycX+7H0nbVQd2Vg81mtdGoKik4LgKhlVAjVOVQqJSJtnenn49MEk4isAnHf
3wof6qKpYLUtUoUjo0rvB8hrkhvJQSzHNayf7qWDJqVfwCxPdA3o2cv94jBVA40ArEWt5ttH507z
USgBYQLZT4IiP0iAxVgLYhbOnuTs10EvIDUC5kKiOQiy2rQrcfbs3msdd1vbaZCAZ8xQ8m1c8b+x
fBf2ZnH9lLN6LC3YG3x1k1NP3bFTHTqei76a3f8eP2Sqrgq2FNzxcC3gXb2c0hoYu7SJYA3VJwi7
pKECoibAA7byZetsqsLrECPuPndnH/MMsIoXNXTIkWAFVedsIVGRtVxGUkRRYX9M9iBT3Ew7NzQe
3Dtrg1LhZu1+WnBqqPWilG7hX4Y1ByCjhOiabRchIzRl1wivrmslPvHGefx8YAsb1NURWKiAjYMA
eV4s1BOzc7iJ2SztYduMt4nogs8tLJ04PM6J7KdBgzM6nS8XzGUMKZoUfYbG1hKepOnFe+8VxIHH
JFSC1dYm+eMu33oAwCNpCCU7eSfM6Xiniee9Wmkl3s3TxoRKQO67E5jNJ18NCYLBNb6QxfGdG5z5
STPmUxvHCAeThu3LkuteI9LbjqsQQS+v03R8KTOgFE0ntM1qp7ut8KuuWInyl9YRvZ26De4X4Mjn
mX9kuS1rYDpiUnCNZ/VDT+uVdVyzMEsQTFbDLJrBglpNv0qe+o1LXz/fKmsmZo5EzSK9EzZMxFXp
oa/GE+r95xYWz/H5PM02Y92ZJtresDvMm3KvHrtTAv61I8TWJeo9CUEmPA3QNlyLG+SXf9yUfy2P
HPlZvVIt0iZjI0YmXSQ5VaOX+2ZINloAama6CopZch7no5S/f2auNzNO+gaj5GX/C7X629EA5EcB
efrfmU4HMR62Hm6c+VWD7nB9sn+Pi/gm8+RryPBwdUveYlyp7u1qFLTwygOo8i+Ts00y4SXZTybG
JqsQNPHRbg9lQaSY29A9sNfqYTr9tl1AsLFaadP+yHKAewD/g2IDblFQJ8/uATLwmvIxkgtJfGhT
4A4YNt3+fyCFueTHzi3N3idukY+QKnBLNP0mt1w79V9k1dVGJr1r7siX9ULrR9KS2dhm8SW8Jjik
OoxNlkH0Y36wABcbgmRX3K3dbksn3YRKHSDAIF0k76XWsw0KFu/CrW2Y0opXar7pw5fPN+bizweQ
ArGeBopOa3YACo1XpWJZZUAmtBk2xh0apFb0Hhb9PngfkNgHcRtx5hARUjpOkQtbvtxkgrbxOKSu
ZYb2MG7zm7UgeelIn1ubbfs+slqdmxgRbXkIofiQ2annGI+fz5vcvnM/dW5l5h7LSFgW0zAmPEPc
x4jzYWcOzd6KuPbcNH21Vi1a3ORnczjzi1zQIkJzuzzMHUrq9i4J8sdoI4nL2IbfrG27xTVzDBeU
m+AoQfw42+Km6CusmAaNcEhM2QjhJFH/wNFlJXttVusgH4eHt7UOAhvX0qG3PnePrdDUabBs+diQ
qFaG++UKeIEMwYhECY70sJpl/7hPLk3O9kmncaKh+wXdW8ZYhfDa1uBFVioOWYXeF+9/u11gzDAk
C4qMic2ZMXBq145CHGgsiIcYJGl9Z++49pTW9v3nhhYWDpbwbnPBlA+Omjm9b1tQC/ALhMOo3/3u
s5XYYJQMImjJ0iDzP7f30X9IczZCYxTR0KUw2yfJkOZjn+DdlqsUTRHRXWWy289NfDxqlyZmYeMI
6BCSzXJEieHnRr0Rjut1tbNz1bX0+ULUA1toY9SBG31PeV3GA7EY9UKoeMrL8CM6pFcS6Gx9geI4
iFWUPX9YK0Mu3CWXFmcT2HXQjytbHLTplQDKiQ7sN5BIHONd/7Z6qD8mKi5tzWayUSNSuSNsIY0e
sKti0+6UU7cnuzUfvLwL/5rHOemPnbCud6J39yETFY1fvbW7AfkX/W0937O4B22AOGVcBZjHLNSo
ejzZc8PggVb+pLbux2wtSbfoK0BpKwnKdDwd5t5e6XTWpCYsNEeWvZbJPiq+fr7LFzJmWJwzGzMP
T6mjTryEjRE8SeAULZHdcTxrhERJGQ4BOfankSIEVr6w2CvSYG13fERtyQgAPMqSahGZO2c2SGto
at3NKGLh0DoVx/aIRMyuupuQMbBu9JN+zR7b1qPYnl3wrmeEIgkkiMlVcuI79kt/+XxClub8/HNm
85GwutQqBZ5FpM9jm21aaNcnpr7ivxbSyhi1hvIx3t26Zjiz6FGMtT0yOWrJZaaF6i7Zt6ggu/ep
735jt7jvtgUC9f3ng/uo5Con+8zs7NinFdDomjQreSXGh2wTx3jpMKRHo+OwkWm25Jt9W5zWGvXk
z72MW2AXOiqgHgO2GgO+dHCTGCy5wXmgMlJ5hUqhwNV6LnQDUuJ1GjBD0EFcufw+CnDIwSKGkBR1
6Lt89xZnQaySdSYrDNx+g598ya8EStqyL4elns48oYTTF5nJ7D3z1IbF+KieAO7xq83/BJq16OEt
gOuQXpHh7nyXK05XjaKW26r2tAMJ8caEiwcrfRumt+OW42ydVsObpb18bnQ261XTumSKEGvI1Sau
fIqxE/MLT/Vx3oHd8jTkwZ16ZXN/RKVi4gEBByZC8oxC1/5ytXtmibrrsMvaoHjtA5k03qM+dltd
mZ61tTc68XrVZ1s6XjmaJ7x4HTImI5v5hjv/hNlGL3jbW2aDTyggGyrFyfTt9RQaV1AQX2saWAoU
LJCBOpYm88jzICsumM6dCaYoeVGbuzh2PY1e68VKLL50hCR3BNR5wXgAEoLLSXUcq4ah91Q122Vj
lARc1/cRGV+LOv0utOy7O3Y0XHEY8m7+OI9/WZVb7OwMCSOPS4HnReASqPFEsfXUFJz6gAJXXpc5
172VXJtm97OiOZq08tQKYhSzvV6pX4ShIdHLbMODfnHqUbtNwN0/5MGQKKpfTuNqRUReFZ997OxG
jgy7bAv5saBDCIuXbssfzfsqwC0GqU4ve1uL2xY9zPmazDY6AQvmqMhihbHNr6G+Apw1R3Uye3Dv
m021r0MR6O/YXtlh7uCfLDQAV4T+WGAGn6/U4lk/2x6zDZ+7Ze9GJT5FNZ94/wK2fbBHrHjUxevj
fLwfIjlguGM5weTQ760DE3732CKbdBUBsAjuj9v2TnVCgpzI81pmZ/mU/XsjzkO7NLPI4DCMj+hF
QGPhiRTFEwZwkLL7fCaX3Re0BlEdJRK2K33L2Z7netMwUuBA650nSxiNn17Vt+Bm3g4vbeIPt6Pf
HKlvgHneq/0oBEXCGvPh4mqefcIsKAI3UkZthk9wzftu2HXskY5PK8NcPC1nNmYOJTVSJy8r2GjC
cu9CicpDZ8ZWeYQ9qevMbourNtT9+gB61ffnd4QKWWKuPLOklQ9n1kD1Ddc0XKg+S1sLvYt0MIzA
wVgtAgPujdNay8tHHUJ5H53ZmC1oXY01sTgCARlkNaNXPLTPAnS1Kmiu3Gspr5PepVsQu0GRMMdD
YfxSQXH1b7B6zb5jtqqkAvqKmriPZfO3hP9n6n28kWwFps+ijYb04VrAtzy9KIwZSHTIXqnLvWyU
tjMxgRMrNQBJKL653JPQ8OZr5CmHyPHym7W35eKVgfvpv03OPBERAiT4EU5qRVLd0xT7yFX3ezSp
3sjLF+7oVzS1wyzKpzX3tOgjUItTCUpLJnBGl4Od0s6IzQ5vme6QX4MCUr1yfWX0+mcwAx+qI2hz
QDfbEY+X4ednSc7ix038l+HZxWNXtg6Vb/lQ6xyQZr320AouEeNaiDzjFfe06BpMgnQ+stw63oWX
g8ypHY9ugU0UN1+gVeWZ7b3trBE/rhmZ+QaXTWxwJhhRy5uCvlj9ttAfPp+zpcWSNUeJwZa5+tnO
pFEKAW+B53PZ62/EKmJvMNxd39q7diBN8LmxBbQuLEn9Dsj52AAkz24uq6gHXbM4QZOS7ZUD0EMs
fhtc9qJkDvOmuDqNtvusgybF4RAa4dF31uGVokbqittdzFGcfckcK9nVE2RpKPaK1GZIQ5p6drW1
/ehGZhy7KBBrUcrSWp4bnK1lpbHY4gMm2gD7i/JFM6AbtVa3W1hMcKgBxQjFBLC2z1uvhqEZodLS
VEFmjiedgNzOGu+bQtlgp/52af/vdfwP+sZvfx+r5r/+E79+5SVESikixstf/teJvda84b/a/5R/
7d9/bPanbso3ePL67a09fS/nf/LiL+Ln/2k/+N5+v/hFWKBrW9x1b7W4f0Pvf/tuBF8q/+T/9Df/
8fb+U76I8u1ff7zyDp1W+GmU8eKPP39r//Nff6BV92xXy5//529ef8/x907fs+8D+/AX3r437b/+
0M1/yt5UibGS/cvvuaLh7f13tH9Cpx6PMDxOUHiGPN0f/yh43cb/+kNx/ykFrlCSBoIBBPWq7Gxt
ePf+e6r9TxUYBtzJ+EsmQE3qH/899ItF+mvR/lF0+S1aYNsGY7lMAprwfqD/xvHDxUAAepmjTUu3
n6K0cAvPFiplXiwo18JU6NU3BTW7l2ocbMtnhcBtQbjzw6mITTdDpufZiq+euYL3L9FUHXlqoG5R
F3Jn9xODLJyVt5ChMgdTP1pVl2VeO0XDvajz7GeWF+l9R00wH6oJL++yjjcPkdbq+0EvJubnvO8f
8riqfm/ri119PkG2cYmywtLJaQbrjunAPQElJ8/xWdgJfqgkmbRp9NzRAbscqiT5dDRQKt6JYcqf
TYZMGchU23EXO0hHp1NUHCpnqO+GBK17haPlV9hx+Q3qAN2m4+l4aGhrhaJz2kNpZJFHSVPigBos
8wQva08gFAm5NrF9R1U9SCMInKlqNnQ+5GPAkpw4vL0RJDZvGRCwp8Eq0CWkGeY2RtXuQc+UaAMZ
hRFVZYMWj21kjg9DqrCDq4v0KAZmd17Ok2xT2qC5qCOp7qwhlY6l8RiQxmVPxE08EghS81jbWKUK
csSmiV8ItRDit/l4NVmVveuqTN/rbGhTH6phrPItPbaPOZP/tW515LAiVg0ecVM0wY5oa/w2MAFt
906LyL1KIsf200EFRXmpDCAQT8T0taM9uM240V0ZbjpeoUWv2KZ6izoxTx0E9sw6ZqYKjpHGHL+R
Khq2Ew4IigyVfSxFR0EoTVDtzab42E9cy/ZoKrU2Q5Mwz9QK+7loehB61lMP9tuJuAdzqIsHXloV
97PBzX6SqVW3BkhsbyG4oZa3+thUbewRypviVBdcAcmejTYon1hjGmVexs0OT+iojBv9BjTHWenp
umDm6wR8J6nCjjA3GrxCYY6xdyOoXX8jSWENue8IUCjfEasxihtbLfPqBSev7mLPrSs1555bTpGz
NdNiAMq21aP0yjLsygQNiVa1+smwhI3rcMp702+TMaYe5+CdDls1GtDTCWy5+UyJBOIDijjhrZv0
/XBlJhP+smfVFCTcAzK89KbNlab2W2xpddN2SgYOW97Y1O8UZt2XVUkj10tNE/T18aDrvknVAdjN
cWwgkN7oPw21YHetM7TlS0xMFginJF+tgvFHwsE17IHbM97kY1r/MuNoKP3GUiesRZmJZDd0NOn8
qlfKaxoXzqFjQ8E8VxszILV1dZJaXrb+S6tt45ANFgW+GG3EIEnT0pPRWO1PCGqkptf2RWT7wH6W
X3Ud7RRepitZKDFbKjgiCuO6IqNA9wo6SvCSQq+A7SmJXu3aUQVLV86bja5NBXCgef+T4tB9TbWq
iXZitHHsuGWPh4QIFUIyqCuIw2iS9C0mjfvIR7cdQrDuA8c+ARHdeVXb1irO0jCAFssWzaR4Tt4X
7KYpon7T2C0YojPDGCnoA2zT9cxMTD9ZpFtb00qTsGEjfZwydOZauZL+UvSoz72xrElo88Y9ECtR
nhBkVn7TaeA0E04VTCXUe2yjUr2C2w16PE1tl7lmth+tuGs8I3enUE9dp/MUamh7M07cY8ON8s5o
evsawWx9A5E2Y9+XNrvrE1XZtwZWYmpKd/IFs6HPOaVi5/K+fc5MlkFXtY3cbTxM6IkxUkv1cjWZ
rtUuAsFJnHT7hGsITh3oqgSuVpaHmLQKBBpHQQLdGsUmysGSPGYtXLutTCP3Erz/DgUc7ANQWMUr
K7T651gV9EdCiXVVjgXtw4ROgPJDQB6K3mY2MeigVgyN7GUjBDhPuA5XVztTFDrMKm8FNeN9UlQ5
wLCWMf1IEwVMiSJvvpVJXiMN5ChuYCdTAc6S0u7fUNZHn7fJwVNaVPa1o2jal572iR8POZwxCNnQ
A62Pbgzv3BfDxqkzEnu6E+POZMzNqpuc5w3IRtWohEPOy9d87JyvNqRqJ68F5Qb1FSq0e4X1bPBs
ztopEGOh71Wbk69gA7Hw0ExMoNuyIUvvRjvPf9Qa6G/fc+/gG4ZjvG0MfFpdZdW4d4WdwbcKnVaH
Ls1K2ys0twDLepZqGxB8lAfXnBzQN5L+VrO76M2mJrO8koJxRGrrdF6cKhULirokW0T7XQD5ujY/
FEAFBkk3Nt9SI9Z/DtpQXrGkMb/URp3egO2+vHVrBZw5ItN3eLuWg19qIrm1B9FpftQ3+tPYtsYW
hPz1lheUxqAoZj1eDmX6BVjG9sosq+gt68sCpx6RgAMGYRHhhuTMNHGp5cMTqc0m9ge1BHs8G6v8
q3Ctqd2NTtNtmBGrT6kLMyxO80NqUuVVUOH4ZhEx+OuC/QIn6YDzN0YHo6rHG9eO2DWjihp2UzTd
CMccLD9l+vTcWkl9YzW1G5itaWdeWtTd1ZDl7Q9aGqiTm0xtFa9RLDR74tfpuB0bvE3IYHU2lIcd
xfKpquTGJhGmGLcEj5cEHfPJmHptWWdQP22LFPUUN4+2opi48GqREHrHmapP6CXijuOjzXPa41AX
ndcCIAjeBSsrWZCOece81GgItM2c7kTbtL1zqtEZd0JrclhkcC+pmua/MtftnqIGUZ1nk3EK24o3
4E6gKfAKkjELUowG7iqlNZtT2qTq02QKN4wRPfzScfPdC4fQHylC1x26+HHO7Lwoq6911nQPvRDO
jymlxn0rYmNPBR9wtWkCu61H18Wd2WX53s2tNvczZ6q3GmVd5KmxM0JhMxcbQADSZ5Hl1rFjmH9D
t1GlHBXTCnMdTW8e69vqkFpjdWPV7pj6IEEof2LbRdd8GKptXetqeYo4EVtNqy1oD9I0fdGHCBqP
oPaYttMUdXADUadu0jp3f1Am9JDwAukxlRj+VBX1o9JUcBI2DBwiWkPsVLGz42Qb6G9SnRQbvHTC
zu3Ha2sYQEBFM1YFfHL6fZER41FVEv7SNAo7toighZ+kZXMaI6PZdMA+HM1eGQoPux5Ns0OBqTbV
Sb0hbtvued24HnNU8C+MaJD3BU0jKJrjeiZIMYMYyB9GpXkpRWqi98ht+DeL1drXMdLBgwLG1eQm
T2og0KkzpjtNi/vKLztOkRRCvxiil7q/gzJOfp2kLP/e106S+aKtncbrpqH1tYw0L1XpihHkPnm9
z4SgG8cAtYOdOMU3c+D5j0pk0zddVcBHpSn5Q8M6zQj0so03kLEcjpkop4PdQJRVUDt75Inqbm1S
Rrh7OUbsjUPbHUw0jH2jWtq+KaXI9p1I4V80qxx3WZUqXyAF0COAhGL3XtM65UlV4zrxJ2ZbL5M2
uo+549rXepskh06WTNI2z3yalsjLi9HYZqbQPD3LLPSfVzniVVDO0S08P7kyaRLfmXYZPXYtcX66
/5+9b2uSE1e3/CsT+109QtxfIZPMrKy7y1XleiHcviAEAsRFEvr1Z9G9z4yd7XDNjnk9Lx0dYbtU
gBDft751WUn/ofHaoEh4U32Ax7Tn59GE1x0v6LwjdAkOnqeIySI1yqIFiHxj2ggK67mn9K4WHflI
COwxrmY5BLfVOsMBJW3W9jmAVDnKe4KNi0ALpIfUNIL5PgtPaTwnNx06N3wdJHf2z06t6W3Yara3
GKQcRcptmUvjxa9m0v5VORj1Tbpk+YA8qQDHXgdmec4Tqh9tF6tbMs2xy9zau89VHJEzcqe8Oe/0
GhxJiVkc/Mp40YetKVK90jaXCp9eUAFQg2PKCp2TNt3ei5WlGecLvL3pGu/R+BNMU3EynRuEdyxo
kAg8IBiXyYsZDb8dLRcnNK3robeW7XCCqDt0OtVNSku3K0NCqjzENPxYyrg8SSCWh1XMmJB2OOXK
NWBfQk0DnNAiua3isd752qcf1yCS8GZAYcuzeC6j+5nABUdWY3dXlqo5MNXCV7+vA/mAWpUAkyAa
kRlJeDt0si6zBMflYwDzY8QfioF/85dluu9JKIuSjsPdMPcEL0Yszm2wxJ9E76IidLw/SYx2TyGK
06e2crBrSJfhhgzTdBsF6/DU+wNyzxIe3C8RJz6Ya0kL6jLET/ioquVD0sNhoGLrfBQ0sOE+WIgC
DZeM9QHwND95TTKSLFB9s/NZnU65VybzTSf6+km2KPgyqm00ZCPQlWd8zYYjnRNxJprhjCBNuzy5
wQXneYmal6B27t4rkb7jFjrdjrFamky6IXJ54itYprOSI9UVByjJ6rKhNlsrktywUrDzwOZ666pY
leH8s9+InhYEbk8zPMZ157/G8MJ6TSo/UHkpuuaUxFO0r8NA3riFQeyEQxSRzwt7XuY5PY5t4K5h
UyRfylUvp1p40dfYdvUNCHBdXsVrdPBMBEkdXcJb3sX9XRO0NEs583jWY7BfCL6CDDK75sqFij8Q
1Lkkg0jV7mMKsy+KSNrjnGJbN00dkIz0roNIvQYO68b22I1JdI4ggHkdOHzoqzXVOfwI5r0Oazh5
Y6J72wyROLN4lfexqpp/R2H/D2L1L+DPv0Oszp9xy/k0f/4Z5tr+0d+oVRL/AaEcCj7oTwDMIEzw
X//rb9QqiP7YgiEAGYHOBQRq8yb9N2oVhn+A0PuX4SEEVPDQBVDyb9AqoH8ghQDiEgYAJQW7OPlP
MCsIiH7C9TGPAjMU5j1b0gCUi//MybJrIwVQ5QMpiQLVtorjymVMYtBynfpt7W46zxH/PBr4UWRE
psGamzZAFhO1yDx4MIMQzd5r9TqxnEwlBXPJoF64xlcrGj8mzQq4h3vVKI+aETd9g60d2jRRN1P6
rRdiTU5KEAmGRhNUqIHHiaQe6EglSrIdNLghhXAtHexX6JTG+jGhqvL2zENrEWWuQ6EOmo3snuo5
KPWd54uxPFttUFehSZbyag1olZxYsHbLc7+6mR4pHCwRMkLSUI3Z7E+r/wW2ECTe6baca1jfJWVz
3biw8h+A3JLoiN9tinmWUOn3H22lOrcepWTd+mc9LPMIVlcTtbDHjoOx+i6ZU+1HoQ01Z69K0kYg
2Ek303cfB5/aqNOzg87DlPhNVofYgXzxHI02UbxNPpdx43k733Gr/+Q0mfHXB3D85OBHYwYuSsr+
nAKNzqWtojHO11B3HS/IslA5ZZU0nVoyM/imaTOlGw7cqdFq1F9sVEfRep4UQ+KpCdmsbkRJWHcu
UzuWKo+RYTuE+8EKy/zczEr2z6sKRdjk2h/VcFBjFd2JcPxWp/iHb6lQ1nvstJ98DmQp/SsugxZI
UBTUsgLlBm3d9HmwfoN6WqvWAm/oJzr1GQ5YGpxp0tbttcD/gznBwp6Qg6sir3xClM2MK0nKUCCC
a9Fxf+0NVWe7zLSLFEmm8D4kWVlGtdOIP7MdfYYzg4vzrrR1d25w7o+ABBYanpC5MnltNgUO2cYl
ac3M9q7WE+4NqLWMfkVBIIMjn5q0+tAtwcIQNeYhyTeX3FbtB9c7/iEOkOJz9JFa1x8jRhRYVXGl
/fAeWEVSHlwYRsvtopJwLALHo/HFYL6ynsd+DNyHOqhG910DiIXYBnU/6etdpLimbOdopVNMDuF+
EN3AMUObo1Gazl/8sCX+tY2aQT3wqR7LFyyedscZ3o8+zasZXduuBp1QIULcW5DkXXVTWd61W8oM
LK7b1aNNPqOoT8WxJWsow8JSQB/Qb/RVvPeJTpcnP6qkl2agaSeGZFIjxTHKCBq94GbovZB0RUPN
EqeIKQihdgE3WLjyQVinkhm/NADNIfOMShlAto51IHykdCAhnFSGnnCV9UlMKpUbNJU02atIhOKq
rgMgyjxWvUQ7W01pWrA6agWKbbvUdRGU+FGHclia5t5bQPuHmcc0IzWI9bIbAapPwEc/EfRlyU6O
BqURvB1QKWfaBF1bZwyX7N+Ni52TAvpJgPhZUGkpruepTFHBLBVvD7EDvfvVKURB7RcTiAkSUVhQ
e2cH3w/6sYWOtLwZ7NCsT2y0NELkWKLBzUwFD9XBVCXv4AY9Ocyw5tXO1ygN1uEhbuiKzbl0EH0M
WelQk4H7LoNqp9BHxXmvY7m+DYnePKk8gMA7krDOu++5M/EekYtxVqbr2t+ZeWz5NSdlGL6szC7l
EcZgpDkmrVxFgQBV5p7sGEJAlnteAs8O5+qlBuOGmKa5cZ107ePkW4fzxKQrkKEmpQ3u3dSUTK5Z
NdKqferhSmQe+kFheJ0B0g5r0D+tLCnPA9cGD0E7Wo220PBvQB5ifnQSF6gzSnlqDzAjMe44Vkuj
j6E20QjAIl6chCZv2pxXAHaqIBsHhPrt9MLj+Q5RPKJD/OKC7jJbGa/K29TWjL9q2tLhyyoVQWeN
lsrrc4+0HXqlBHY5N5L7dMygto/rfVqu6HsNXnOyLup+bUs+qTObhddNN0AmU/9pnCoVJreDCuCL
fjAjLykczYxoUE0yQBzrUz00KA1r5yv/i2JCRs8d9QcH8xPq60JVhvef6wCFZy5dECGJM1BI2TyO
YSrGb/0wkbYHUFbz+i6O4NwwPDE2CHelk5a9hVFL2Hwox6lxsJ8JhEmPfu159QFVfcdOuJaef0LA
Hneotztm9laOnXqbQSP0zzDRrc2N4yHOEX+qaJ8jL3fyD000JR3qzMavXhJ03uVtCyH18tz5VIFf
1aKpzgYoc70pY0tTNsd4TLrtHJd++skniRMZUOaZ7tYw6PiOVZrpMzoTfG21Dlb/jP8kcZdpWQbp
lMWJ1uvdGnYk2nVty4aiNyHxd7peF3JdtqV96VpPdeceaDmSasJuHFEThL6N4QSt8TFrXBTAbgxP
fOWPqE/RIaXhYL2d9gZjXsuO0AoDHx0s90FvCBgpVb+MtzDMotN1UIn4uzD4IMrMnzCJLXTflekV
VBdeiZqkX2r5kHhDLa/Xyq+7vEVLJ48gxAVzAS/W3jx7OuI1zeXMgB7UBjaC12VULstHhRlDm1Og
4O1XVpXt+hbqMmzuiRamy6khpAXctroVEcFmHHPuK7RMzK9a+MCnLQUXUAMzt8UgShbvGN6JOZeM
ifR7SuchfuhCrwUBlCd+fzMP6IWP0wTsDfP1Shjvo2272H7jZaUB5qRMRVdpTdSisoqkZHoic2Dl
NfLpxNDmfr0KEcAscp7IqROykV9BvE+a69koMb60yEs3BbJh+fC62oTW0HHaIADpZ45VcvK9XlTn
WgoLf9Jx5LqAX+jY5X7a0TCTXYUv5EjkCPyWRbTjj5oSCvSEtb34GuABuY3VUZLuzIXU3AMMRwWi
cgbX+RCIyHr+HkXO0OErT9aVH8WsY4vvz8rNbTr6soNd9goVbU6EKflhtDJwYAXqoZR3aMdcuEvT
treHeVQUxPNOTITsbUe4+XMGYrs++AvHoQWb0AaygV1FIGU+1kbR4KC2wqapTHlNdB8nzz1KK0ny
oS7L+HqkYhQfTGeXIUctG/cHEDtHxGdhRjTJqwmkOkTu0IDEB9MbFR573ip6lYogMVec6X5ad7aE
C8SBNTb093EgxuWTqVOpc9grALcy3SiTnWBp+xKVqPkOZnCmu0JIV1sVGK+28s1ITcKXFlO0pSgt
TtZr1c5dv48bjMp2a1rZZt8TNYgP9QA9/A3EnHV8zyLTJTAkS4WEIV+KJMp9qVDG3W8IL1raieJf
ZmJal/UmojbV16oTQCuCBcOnWTRyfgyBovVHMHLc8LQhiv2jtRa16VLbpH8jjsnuxeCAhtIAvtn6
IyK5+XTsTONP+1DOfXU9DnYqCcxSmKl3dRS6sYAPwcSuXYBxC65JzN9aTiOHBnaK2VFVKUxnZyrr
4EaonppPytAUilj4Py/nNCRlva873bBD4jpnTnARXgAitrGYvcLrUXKchzrwBtApmUwPS+j89RRD
rDbcYaqIGntCobSceaQnFe4maeNwDwx+Um+DaiiLQDuyYgS2N5PpDSHRpbivS2OGo3JC9PgyrhG8
UKRK6+D7BIN5cELGdK77w8w7QGaFTiMi8EgwA3gMTBRqoGKqGcIrV/GAvpUen7xrEqU2oEXsWGjc
NcDmWbt9airIJjJAm73NwVAepufKC0X7YOD96D7ZRjt6irqk0TJf5t6U5xAVljgZ7bsxQ0tRpdcs
qlf9MfTGlgBOnbgh93UnAIx7beTx42iUUUeAtOO4t8zOE273WK5f0C7x4XZ0i21vPNDAwlvW6BYp
bYsfC1jU4wRFPTT3GFMPEaffolGU1SHAl7a/SXBCLl8iHwD0AXhmCElC3Hl1uid80s23ta4tx/DY
oW9zmQFtyR6t8wXJMFJLwyvSCG/9aHAYq6KEUd+cgy7Dq1cFcx+YEMdrCY/FcZD6znY2SHczqsRl
2Q/4xKRH1NdD/KhELMenaRRRciYEDt2oHUyo1qMXCwxlcHJF6BFWxlAhtkFs2Fm7TrBTO0k9fpn8
qTUHv8LQe1dFZAne2jod5JFMMG9B4YHmAQwrtQByOWm0YdXRLZAO9Bnac1ViSNv6QN7LoeFAee1k
u/tBemt7G6/WpjKfuwFo1NSwmD5VrOoiaCjUUgs4eFmQpXbDsFLkrkY4ch5X7VL4BSeU611iAJ3j
+KQpzo8B8tjDoDQPbpZmWmg++XgcZxKilGiKzoH8gVEsWoH7Dg2XeQBfa04xnrKpGm50My71eamX
Rr1RLmdxF3aJdR+IALL2WYeRCk9gG0TsOgGA7XZeMxENW6MtUFuLRhEkFshyHgpYcibkBMVTkzyI
cQ4AC0qLBZx0EziRc40p5jC5lNz3ItZ6Nw3MB37LY3PGNFUshxApnepKEuSmoJYxBgOR0HndfnSS
mfWA/t5U3ycrSs8hl5A3aN7XYYrPi1l6e2oaR5dirf1WXnE/Hbxv1Piu+UC7ZOJlDvZrPB7qpmk5
yPNNiX5l5V7aFC70wva7xTe8DjMLa6z+WqaxTfdw4hrgS4UPmKQnoIayftVBMyLnHvWO/AYwdhs1
YIIN44lmRrUEujIfFjCYVzVHb3HUwV8kw1wnIAUK70FeMb3W6oWPrKwxJFvnGB8N3/cU1Jxt5avy
TbWxgzTXyARwf4V5giuEWj35xdZDW48Zaa3hNdxQeLT616OCPGLnz4qbU0J4kFxLha/wcdSm765J
lYCAlYXTim3UdgrPdjcPycyPQ4Rv7w7vFECKzDckxvgv5l2F97AJtTN1gakitJl6NqBC7Fd8lfth
12BWNH3hAU7kq7JXW/S4C0V0y+Outd8qPtLwMwwROncKu2pKYIFT2oUf+oZFaETJVDXmBkf6wiG8
JDhLd8FaoYbKpJn6W0EUNqTfaP7EEXSwoCdIUg+kE8fb14ThcQHq8FlKPjR92JD9psotB4z0WVjl
ZW8mzLBFlOq3ueVpemIVjtPCxaKrCpSSKtjZUaVA66EtjK+6hLchYo17pfqi9yQNPsNn1zyCdYHS
SHa0pk8rQGj/w9Ctm6RqqkWNxjBg3H8WgeEgJsxhxINrU9uJSvx54nl/hvUovGyMWpBTV+Ro8sco
QDt7NxGG8fpNHW6+x6AiDK6gtgflIW3q/qS3XM2brtOyucKJA8vs0AnZHgEHj/LgiZokgBZStqzZ
jM9U+HmW2rE7WYHOcDeHgrk/A9YI+3HxSFDmXS80P1cgD5g72osmKUZd02obwaMxqTq0TjkQex3f
IdgTcd7tlPjVXoJXJ66SBW8nL9a+7umtPwALK3MdLQNBqZ5a4Cp5ueDFBgdx1t780fkVXb8vYbe4
XYSfAAChGoHFYBirjXiD+luGC3on15mHdqRj+kwDxRODvW4WciupDZsiicpIlZlJDB2vIPpc1a6z
NZXeHtOUML5p1r61+9VNzfipqUWZ8mwQlCymEMEk/D/ZUC5uL0WMFz8zVTxsIx901UM28JGEgH4a
L/ySEjdgQjhPCR273dAviOaJI4zaYUzaMiTJZPiUhbPGJB7T7jbTPa/Wx27VqfnqIkOW3eziZTxh
hiirK/SnUb3H5u1dxnEX7ZQNC/WmNrMQI2MusRACpD3f2rn44+gj1e5KCCbls/YA5ucKBIYJLlys
S6d21zbCIX2uryKg+2cnq45PH6ZYiv7PaAzAHqow1ubNrhk9PiNDeiHzDNqFANpStGsQdEeHM6bb
27ReohePiRDG83XnhhNApkidFypcTCBP91kVY0qq9IDZAV0w5SxfWasqET3/lQcSX6GypkH6LKK1
GqovqeoiDDQD1bgAzzzU4/IQyQhhyXtMJCI5vNBoDZf6sQSroEbsYhL1mEAEVnOVFMbOPNpbAlpc
tcNgtF5B1+AghNmrAZNIhQxBFU5w3C3LFfPj1EmvAZyCHUSg+uBynXa9dRzTLT7rKkUwCPWn6LEs
Sy5GkLRgLTidkIsY2vsWZOhpgNF1uY5D5qY4rW7wBKL5MUnnZCnaplvJDlHrqnsCnSVejiBQoXg/
wFTOpU8/APH/5mf+SDf8R7ZXCJKo58PcHL6Gm4L+QncxEIx6jTWi2LSBGu1q4R1hfWAfvYexQr5p
m3l5t+8O4a56AVrkff39+peE4b+WD+ABBR4m/AnCC/a3BMlnRqcGkg5rs8CEOUMMnRCHxT7+fqGN
3fwjNR/WhjhwsaHhSpAwFBo/syojWKvHXerJAh1N+AI6vaA5LCvX96wWtl/4ch3QW2FekXhBgpv6
8zoA9zkcnkqJ8Z4wN2ifu2yrsu8TtSpYXRN7qqrY5L+/uI2qerkoWAEMc4qNxxtfLDoETCqAvYjT
MCG+IBbfrBmQeMmv0I/jg9Csu5qvD79f9FdXmmwmOwEWBAv14tFpZBtNfB5wRzH5PZba9gcKW4sV
Mr+wvMIrxD/CpUY9/37Vf9i1I9kA7NgUjxMTOWA+Fw9yTHQppaYgDp6Sw4qoRBz+O3sc9vzWy0f+
Kv6fMhUut8/Fqn/Fvf9AyrVVWZGSYVVc136o5x1Li99f2OXtxApgfkUQYuGO4uoubidCoNAjm7Et
mrby+r0A4+mD0ja4Btme2N24rKXOgmUZ3gmJ+sWVwfsecXBYNsC7cUE3poFJMY9aWgz7TXXenuqV
xnDqnc1y+Z5vVxcG2wsIs45/bhZpI2IW4KyFL9nwvQzj9eu6hOGVB0bkmJWtV76zT351O0HQozB/
wpWFl+eaY8uQzpgnFVGdNuFrigI8hvDIH8MiDvC25CVvVCHRsAzvKNn+oezAteIghfMf2BVIO7h8
koFKUfdKKwrwkANx8otmz3dpXg9P5DDdVbv3rBYv3/5tPbz4uNAIKGYcXRzhgOARjbDIpgDSbx2y
3U2sH/qya8w9sB2WHsCFKc2Vv0Y0fgTHLFlffr91L34BuDzCYh8OiDCS9QPEt15u3Vbiy2Txga/x
HdyoBEd/YsdUq+/gzBypVg8DCvPfr3mxbf9eM8FqMYxmPHy+fj5nlQJNvnWxKVQouz2qFXOaRy7f
WeVi2/61ClIrsAhcZJHVdnFlcEqPmK49lMCgYWbrMJvD0Jj62IUIB4oryt6Rrv3qTvphxDaxxSZU
3K76h2PGNzhemOJ2I0Y98GreSKfsLUq/AoJ5S1l8X2G0+87B86trhPER3pSEhVt04c9rMtaD7dws
rvC8eQYyEsMEb1fhl3ggsgc2D8aYaN65zgsZCNjRCIBAr4jiAwENcFa+WFRhVjojYlMUmxRzuZmP
my7awJ/tvQyX7Qf98Gm8XOivX+SHO2o1yuoE+GIRBa+YUT/Tkt5tXMkFFKi2rt7qVuV9Y967Pvar
ZWF/t20ahGFdhl3QsZmBROL6Nl+PsNi8wGVeXW/xKphJvHPi/OIJBqAFJyGol5uQ5/JdkIzYxNeu
KEXaEQy3lQCLXpjkCbP35LOcKveexnL7Kvx0W/H13XxWN2vqTUFzseQKu/EI8hNXQDCwj3icJwPb
w3r1nffvvWW2P//h6Y3AJQOJVIHC974b79T7X/r0HUfOiw+Ft3k1/Hgl2839YYnJ1kozkC6KFOSf
VzSrZUYxsIMUiOoDvJFSOGX575mtvrfodg78sCiFWoHBspkW0YTZWgqkuAEPgzXRrZgx1e8S9eE/
PC63agn7A04ocMaFLePPC3Ke6LrjDFEzCC8QNaw0m+6dZ/WPE/mvJWJk2W7uXzDB+HmJGn1bkkyz
LcSYvkWtsVfl5Jt3jB1/tSE2tIQhlRzsnku7XdegPe8VDuS+fWkwgV3mh6Gf3rmS9xa5OIWFH82r
Idsiyjtwdx2Vyb5M3tl37y2y/fkPW2CdQQaoPDwRnaZIw3PsReE9BpG6fMcA8ZfPJfYCH952FCft
xTcMg/awmURniypiSPbhbXNHJmaPv99g/zhnt6f/wyoXOzoQcZNUo8GbGmkktOKjeVobl9x7TUh2
uEz7graX31GvcbuqmabT75d/7yIv9vfgi66rQQ8qSAoIq/KA5E1B8M41/n4Rj14UWr10IDxW+DpL
FoKibE1wNUUY8f7+Un61MWL4VKJyBL8t+ct844eN0dowqobUd8VY6wdQl/aL15xa6b9jB/7eMhcP
DPp7ALHbCc6DARo/Sm9rClkJSBfvpWO+t9LFs1mHoatEG7nC51Xus7uaQLuUfPr9Xdt+3csP0g93
7a+8rR/uWth70M9gQFx0ys+dfS6jEBN2sHw/WHHvYpX/frl/fHKx3X9c7mIrJNauAs2/BSNnRret
53NXw9g2hrpiqpJ3LH9+9bX4cbGL88ifyzGGwIEWDTyswfFhoMJAKemJ4Vk3UdGv5vD/d3UXZxOJ
Bm3BlaCFR5dDpcQVj6unDpPAOfkPY0u2z2+EmAZ8mGAos/UQPx+DwJd7B+rAWkxj2d92C4i6E0Ve
9+8v6Bd3EM5yMWA2iJuD+FJTG8fNyEbIwgqgckuhV1gsTtCb3yqSwpphaeEAksQvv1/znzXuhsTE
Hjp6eOAjMeRi38N1C0q4Uq+FKtXBb98qzBIQf6aSdGd8tUu0vQoRMfeuacMvjimsm8D9Al/KEA7I
P99S2ygpBk/OReO/an6nhvc2/y/u5k8LXJRMA4EsZfHNCiwtOHoc+X1dWoDeDZLBcU6ef38bf3F6
bA6wMFiEdQlovheV5syWKoHedy5qcj/DyqgJHzHk+vvM/R9q9r8207X//d+C/X94CRw+//mz98D2
1//mZHvBH4Autr6CxYhF3GTqf1OyE3Cr4ZKL8w9/voG2/4eRzf7Amwylccrg7AKHu619/W8bAf+P
FOF/eNGpjxcd+Oh/RMnGeHw7GP7vgQ9cJU5TmDIhkMcDvgPH1J93OXxSYdwEgcGsOvoV9mdOHcBJ
YENeAv/vDqOX9i8YIXQzJEx19K0qKUN0TwTC134e/T6GwLPR5moxoXcOKtXcLWrtX2KB/jdfwrmG
GVA8p/aWOt3caejRIUSy0aJvKgwq7vqQku5YTjSZAM1JvMNAsqtbAq0dyFzlijCDqAohVIg1/qHX
rAoxGGM432F+27+0BFNqnD0RmGy9Dr/DZoXEOUbB+DnxCEeUIgDtd8w9iNm+wnZNgJM0Y1Xw5xJo
cnu7I8aEkGL7AqGGYWwQTiLiaMirqZ+Wx2BA21YsEZSHY8MtZglyvm51IL5JEIx2fj2U9naYwFK8
gpzI3o4mkgyMZs3gfLws+P/eG8tv8HKLP1YgR3l5SYNGZqA44mLmzoZPZTBol41+7F7ExMZXDKKR
XudG/zSgD/meQr32OkMa+VxPov86UWgvMn+W0ec0WCKVqyb2vlJkII+IblotsnnQUTRF7WkwJ3Yk
hly1Bd/jRDaCSZGS2T6sklVTFs192x06saoVMqlmBSvOmT6H2JTdOcgH4KiUjMuXVif9S8cwYtmr
LhWFIz0MF5N1bB9pR8m4w2zNh4gd/hkgeJDYfJZG1tVhlV3MMcsz1W00L8g+Xqq+eaoiPKMQVFOK
H5HOZ3gZIbJoCAbsqDFe+hczruWb8Kn8pAkTO9hz45LqdqFHVs722UwzdtZIwQDDWArYcd/SW8ED
/0sYd1hkVGv0NRpKzPx4X4F9yRpsYOEvDeLC4Ra1t31VHcsuFBzDBLXKLYDefx3NIm8YZu8IVklC
E2DsOY2sIPEQfwnr1L0wr45vXZvYZ5qK+HYdSjwo4Ih8P1etOS3gCymoptq6zxYYRH7zMYWKHoMK
luKSTvHHEpFmaFHtJmHqVgcmQlABcsvjCoGXuQOlrNqnbcw/h65Ozc41zNtJwsLvQ+QP92VVWySB
r/4IVSRGkEjIBBsnzFsStTfAurFqCZhpzOAk2D/PwRQj/GaajyBVSoCVPWhWMPIFt29qP4HdrnyI
wRf5ipFNuEBh6/DDeWWma0QQz3cQ4SfPMJkZ7k1QDxEQ5Xb6bkY7Xa/Jgr0H8waIEQXeTjKG1Zd+
1OW3FEPgU00a3WC+6I2v47ysJlfA2T/OenttN/cluGOubgzypFHpPdi1/XOD9GuYT8TTeoglRgGZ
XIQ/7yY6TN9hBQEuLzBpmDCCXJMlFSy+IbJsvOse5Njvdk5wNEy9b741nV1v57WNWJbWU3UPIkp1
m1R4RHUk6Ats2eydz+xrOhm8RQ0UarlIA34yE61uBwzjQzDumhUZChOnfk66dfuNG4ydzgyqw+t0
md0hokDGMzD14OXbiYCK04SwupehjvuTWeb02R9IAy+9GS7kOxnq7c7ZCb993ZiT1wUDZv8+eQG1
z7VHoSPvK3wP5rtEYU91YpySvfVH+rIxxxDsQAy7w6iVn9S0xl80xsB7H7PRIW8sxB29a0SYQxPQ
6oK1IXnpgja9X5ZQRzl2w/AKLwkvyocqwjb3mZzvwKMd7mNwJs4G3E2QnkZBj5HDLZZq1ahKJ6Qv
7KFN9a4jgCl/pohxekj6Vl2h5yUv5eDwmiIstRqyGSPaW/Bz8Li6uqE4KRe7+ps8HvbuoGFPh8mC
rA/p/ITNHg+dhoghnhK35xo8brzsS8ky0LTcvY1Sdwxgd/rsKwtDiEZum5ivG/ZtIbrp/ou989iO
3Nq27L9UH2/Amy5MICy9S3YwmA7Agffm62tCUr1KUlmi7mtXUyMpgog4du+15gIRkMOZVCRyZsp6
kZ6tNEqWo44gdPDyXqoOiGwWg26ztVyLdRi+63Zu/kTjbdWeIVoAksSXPfWr2f4sdSH9aNWsRc7V
FJNxjaDPynYkJ1u2x7dUkavUldNXYDwKDvOJe6+hz2GOGPmObmv+TW7W9R6BhXIYWr2+FWaHBQUQ
lPRoSE30Bg6rbximjvVT1RNaMWLsFS8f1+Z6sSLtZJe56isJe1GkFdGpx6d4RPXRF65NR5O8Hkdl
+YlEtJ66UdIukWQP56VS6CV3ojupetl6hpMmIa4bLrSzB6QU70q2/JjqpXBNbAmnDi3kfcVwvBl7
TQoROa6hOseyJ9O+8JJE03YwQjTVzUXsCHfMEB7IRamFkrbIl4Um46XvFZDisxlDPUkJGrHt3HDL
QlZuQH8Yb50UWXhSjPKqKgCEAKQy4oBFtvOdVowBJ0z5ak7QQEhZX+JYsmA+27XkR4wjL04LxY0x
OBzwMNk3QjXqQM/i+l7VUht+GOLabuqmqzGTnVviR+sj5q3In7K43KOA6jGbY27xiUOdhCfUrr5O
BGvdunW783mARdOYFVBizCbHhlIl1tsWs1Ae26gnOutBwgdzNumg7EQ3xBRPmMVWEgn8OtXwqkXT
sKtsifwPdEvr+FZbeKvNMbv06InOcYSPclSQM4NJmHjdMt/M7FKQmcPsclBIQpwBxm4Q6XNtIzmT
pbwJTREbVy2N5ADGVwaeWKvvcsR5AVv45HV5tfhNbCuuCanEl4qudE1nwK8LkWeXyrlxSFvd3nE9
oSXsENzb9mgHK6MbT1q1vMaITxgLSW56km7HpdsjeTyUrYyjBms6vk014XdBEMVzzOBi+b2YNTVY
Z8GrP1f5Cnw2jq4rRpxX9Wn6BSvT4Dczf7lo5c4DqT2e8mwB3QQbOCiYP34tnNXHuhHve84rj0Mi
mrdW1azvmOXQOxQOZq5Zu7QAeLwmtgj+HZTiIGdx4TV5ZHpmqZnHxFRIqynbaK9MpXlcVd43KboU
XXWjb1L68U2Llhg+ulQEskhMz15tJUw1OTly7lvOZbqdSwQBHUuy5m9a1xqHZBoSH3/HGEwOR4Rh
TZITmjTDWzjIHozF1t2aCXZXZaV8kNTKPEiGMwXxxjZiHTS9BWZFCNAgDUyLU0AkKRuzxS4OWIX1
azQqGuGjeM/2US0j+I9V3dXHiJSttnYOLemvD1Y7rCd90OrAAq7h9lKt7c1FFrEr853u1lwYxNFn
aAogA4n7QtbE/aow+eIq13wjsbRbU46KvSq1pNEslXZa+67YC5TLrKi5gYGsEY3bc6y8t4YUoDn+
hNRTGys/yOj13nQ9MS+12g37yOmMlxkw1lvlNJh4VzYMeor4/Xu2WyNGtYjn5WK0iXOuZj06yaMj
e1GRJV+2ou2rEEguGdjr+IiIDI1ONXcC6kO1BotEPBJ6VSDbVR73P516KV+Sto8CENH8OaVi1odY
6ax93UqcTnhou1ujucTDAAQmT608xFrXnzaxd9DYq/mcLFK3L0RRnctIHbEYNEkwNhMww7g3Di0F
93CJ43qXVqA3KbSlNySQK89WVK57u85X3xgM6ZR0urgayCZ5BRqeH+tCpDcccupdvlbmXq0qTpMF
WnMBXSKnnFAb+XGRM/tmKnT5jVNN/wNJqh1Ucym82cBios9YMspm2sAQJQmYtfGlMyvMK8jkXYkj
EkUje3qK6srZ6VXRXlXrdD9j64v4LndR1OcnvvTqoqKD81un+5EUzAZlMadLMc/fCqK55KBrJnwq
kxHdx1k6H6w+dh7MCQ+3i7FIJbK+LC8d5xYkdmkBXlbOpr02tNMt6DflezYwNQ1to65hcOU7XjRk
dCrMkNxFAijOC+O2ctnYyqpwFaMY8PxHBVbcIK5QOLImM99uy5yD063SYK08dUrTZNqhiQ39tuxr
/V6YzXRmpYHlZViz4WoOSd+BkQEmcqc5t49odaU9hAst1Gmh8yvXesBUsuYj2FJyj5CLc6OFiw+c
SHUrLKZezl3mkJVFRyTNUBlhOWjNM6wYR91hE5V1t9GkZIFvkGvmqTPN/rJ2kFY8zj3xg5zq8qHS
WUmdYZ4eUGD2VyUgsduizjW2H0tuz8VSSBfsgImJ6S8uD3UZ2WnQm5nS40RTC9tFPFhBe9Hy/kah
QxYAY2oan5sCzDUzV6/FootAtWtQYd1Yo11uNCbZThRxtd6hlYMNh6I0TPSWME28r80hoiA13lSN
ZpQ+2JMldbs+/dlzDgikqUtd0wbO52fNJC4699ZzOcqzp0+2c4tnicicdIQwMVvRC3wvrXGxzkjP
FOSkp77VuzMbfHxtjaq2x5+GGyNDqXXsGqc49PH0GunY+TS5Lh+jfGm/Ulha93QTfqRFoVGls8+1
ksY+XuHvHMTmQ6RqJyezn4wOOEC9HJycT2CUcFznZmpfat6B2wzLNjbn107oyT5hMQAZ1058/2bB
2pojTp2Mb6lY7gfdeSQtBJs01Ue80/A/GrDlreKXOltjV9xHZlK62ird2VHHXhJJh9kyGx+OnwSP
TeZg1OkvJQ1Ej/vEI0xP3dO2o2WrznBoUEI6yWp7Is8Dq5/1Y5FLe/AfMc6l5ii08VKJ6qZLtOfY
akc3neIje6+zt8Zo8lIinOOoaXcOpAdvzSpYSpu2EsFLE9IJXne4t79043BrKek3Sx0x8al1Cmuu
SV2gLl9mffk+DL03jOONYpffo7i/Jyz2W5NkTiiyLvYWoB3r8loa+RX+aFqfw22qsFTPXSbBccdQ
ndWgkvFrRLd0uy/yIO5yO0ZoW+5zzfAq6xswCw+PzNE2jPOAnjotknsOM7f6kgR549xjz9gvWuJn
UvuTg6PhKSJiYOa55vWZCUPecnwgH1JYrNYpcdTJZ+AeBCfBrnRelTZegjErTrI5Ii0z5FMDdwWS
sGdjsXWTqH4gM+exWSbZtbLmTkdBObQ9VtYk1K3WX9JlN3f9DZWrC4y/Rz02/EVybrs29TQIJBJl
gVVznQg4jtrblYeH1VUK3D0sunU6cvPDE62irTOEAsxPSERFqIvviB6mUlLfxFbxXC7T0ammH/aq
J16aGNdSmxzmxAjaZblVenosqvw1r4u3OI4fimS4jIkIzbEJG/1hrrpQLi3X7gwEoOTHqFHR7Eyr
fEyXexvXcN3dkV8WSnXv59L6AFF07DfBcGxrvuQQZqbzBxpZ4+nSdiXkr+aibhcQFlWVHikieAvW
nvLYdKR7mGdTMq9k8pGDSi0OdVv8XATmRjOqKTA0D/TxHhzKq5nZ3k9R59cL5YjimC8vUfOWal8c
my25T59nA0N8ovlFLlwERVCa6u13eIMNlcea/QXCn1vL2TdtKK/mNnnOhmX1Gy5xDANAI29w7dyo
VPkFhySfrsyuhS0gfGeWdpkuBTg+91o5wrGqg1KeuH479/zu+7Z13KgqX3Kz93o8pn2wJNcTyjhD
ymmmr14bc9qJLOmw9uUugd6JO1wBlQXFJUfYqocAQp5i0R5N6Ax63/nzQh0tNjlCVGHWD75KUUdr
pF2BMDmx750J2Zia7c148SiJmDrsuxRRsNF7zij2C5+d7Uw7o+tAdCm4+435McIMvVa4+nVrHyVa
mBMhDHcHCum+ogs2Kge4N1QBmgdVcCwRUJTWLJCHtPb0iOrj0t5qo7UHWfpdcJ3MVRXHmY2Ft8bb
z+1MvZKxGWar+liUYGMSNdRGfAXtcmmn+m4WYA3r6Sv++K+NXXwrquqk1g6xDK28T2vy77qfRdvs
U2vBRLyzBg4qcXnSUxL40NNjbPISKQ2STclZTtfOqgCJY1vopM6VN2Og0rceJYbBgzM1+LmmYbQm
/gBKK57QzGkTfx3hUHodjhS8iY6+Zv7KaN+bmdXspAl9OcaGEnOr5ryuc5xwoE12U5JzUk/TkylR
hZEjAjcbUz5J/XoPfQBmO4yXIJ2K5z4jeIKLv77v6/We/orWIciPs/wqtnGIB2viZC/FYnSv48RC
s44d3ztieYvEvGOX2C8tYmwvUiJYd0VBwk6l5YHkJJQpigw8usDZlStVhcVU7VHrFqkG8oiFgCCZ
qZhoXU6cBSJFgGmL9Mh4I5ZXw/6mO9WVU8kSyTLVtL4ZRZo0r6aEAJ0dYRk7Jei4ca8BEv9m2lFT
s8vYL3slfTNHJFieaNsYHM+SVA9pVantD6wC0l3OTQD5rqJS8LmXDW53gM2wQm5fThm9ZBxno4ey
VxdOXaxEuUN1yJLpvHM+WGR2Jc4V4/hoZOmY3Ez5bJ3zqWYcRmiYXTlXxWcC3ffdJ+rykEYdBKUA
eRCC0HN7X5dPKADZlcyKWkhDOCv9fNTsLjr80qW4+bPM/6ts/X379e8P2f6IX7q9hTlZawV6YUnX
BGBUTiJsLHTgsskU2ljEPguUf99d/ut5BmHyoGnoOdgfupRIW3VLqh3Cbqs7BinVUPAMHcXTkTNZ
w9dTdZ9ouj6oSP965B/Cag7+Gn3S96+oc+ulb766S1gftLPwE7/cDz5IicvnEWYfWcjblwYT3URQ
Ixvwzz/K8QYs2tJQr26ceETzHJ0TiDQvBkHlOuEc1uF/1vX94+XQGvJBcount/e3l0vWccKVjf0I
bCNAa9ccpPt/HiK/+crePeLDEJkSG/ovNJ7NvBYPU0gsJz7yr719r9WqV9aP//y4D0aKP16JFi+D
nooqH+dHqSgxhEB3RtmdCLdrb5ziYihcmUOAlF6KcJvw8bbe6ZabvJYcnZV/EUD0uyFD3dEw0AAj
06af9X7IGEqziIxIlM3KYe3X/Vo/t2S3tUeO+fBcXj5547914Aiu//VxH9rAG0hxbOLtccqOs+xO
HwiVAp96SvDtf6JW+e27WWhwIctvQvKPywo1uHaskTFu0+HPXETsw6RK/k+ng04SAf4P6lu68bHn
jO2WLhb9LXEG7eYJKcx3JMYe6YO5VrrPdp9FZXyIgftj8CCa2/qmJi6Av8kpkyWyYjosrnSiBdQH
iWfhvfNn1+HzBIhTPk3+cp9+mj/9u3n/7rkfJok1UQIa0Yz/Mu8LLxEeDZOdzYt+Nu9/N0vePfDD
EI0280bDA+Vw3a3+eLNb782QwhzJd9K24GQHOBz34+2/+Iy3BfNdw5jh+utn/GG42mbfzCMjCH7l
lnGIzEkh4AbuH5Ge/nD9L4KaP3vipqP4ZZcycczi5frvT1e+VN4fLwnPabcc/ker6rs33JbEX54n
QEZkKSKTIh6+GoAx3AJd/CfqtE+H6gdVixO36TBtcyP3en/2HWeP5y/YJqPi6cCNHrTjNic/S6/4
bKh+DH7qkqaOOQy6w3HLzKHGle9sP9pzpwHR5P2Lb+83G8ivn+YfnP5fPk3axNIY/TVUdW+66wHn
bnk9AZfE9GgEjBvWVrcHK7+zg0/W1vcSm78WBAwdpoa1w9Y/Sg0V86+HL+FAYA/NuSQ7655xTo8w
hg7o8807zatin8b/J4/+ALv7+6M3afsv763HsTbrvLd0Aq1W3Oue6RBRFAc3BxaG87PtilO2i4Lp
toYn5E73qf/ZKvGbl8cQaBARQVo3NoEP82bOUmtNqVI7SXNVtZZ+HMzpNdfBy1jDou1zW3v75OPe
3unD2vDuiR9mzhobs1mgrZNDndTdbeX9c0Cvl3+x6P7mYZy0SBXbNLkGMpX3H7BQ4J7J88xJQdlN
V5sx4M+trD1KB2n3z2+2/a7/+2K442hwYLEgyRSBHSfXD7N1sKd1Lh3LlSkLSeIahJXbfhbq+f7r
+vMZGNdAI3KWM/+mczMGu6T7SWWdjry5ZjcxpQxXbRCTyqCNvS7Vn/7zl/rlgdaWMfLLCDUTyqqc
wOhVAvdKuNlRDpHSzPvnp7y/yPzxWtipYD9iHMXgZHwYE5WswnzVbXdOThhHzlmXfnLE/8M0+OHL
wQezRXwoBlpA68Pum4FVzlc9cpNz7y+BRmvvBJxDojbI5bnyqtmtPONOu6Wz5vfe8txdpz5Q54Ip
R614bxduH3t0JxTv03jy37w88mNZJn7dIZD1o8uyIB2otHPGjbK09zng130UTdbjP3/CH9b0Pz7i
X5/y0VWZqaXc2UJyR/ZjqjU7QeHqbLzabCV5MO3X8pPZ8Ju3IoBmy7IhpIjrx4fZQKCM1rY9RqNM
AAkwusy1EUl88lK/mXIm+cW6sVkecSB+WD9NCenNDDMve2qe2gP5ELtx34SSB202sH72t/8iUG47
unwYSO8euR1EfpkQUVbBqBQ0BsB0uMZLff7zRDXuzbMObtutbob78vGzZfqjwHVbXN499sP41TRJ
MNU1RK0TrQrrSpIXkhLFesaIspOUcj+245soyJqiR/3Pn/Jv1px3j/6whmpVZdhJhCyJephcYhvL
rihxgte+1MlfJqT/Lw79X9u0/n+LQ90f+Vs7dL8mTW3/w4+3v+KkuGJa3HNx8v2J2P1LH6pq/6VY
MHId3MRMM11j4fw/yF6TfyLcW4YmhHgKHdR/C0QN5b/UTVdq4cNnJ0Hp+58ge/FLv7+dkmJFVcFm
eSUdj3/kVvV+TjQObEbcY4YP20gt5qDK75O6sC7RsFyz6DWgZPR4b8srIHipvLVy9Rthdw5VtLXy
gLqeerVWwnl0CDdQWvVEU8WjlvAaaa1GN3bud2ypoz3fS61tnYyJ9diW7vuov8kXvAe2c6dqNqVo
bYmAtKBwXNPT0gEjJ4OHpBhDotPV9kFcflUH5TivI7R7qQ8droI+hKfKk2frvlup7TeVRljupjTD
iRYR1YOORCeTVBJy5JlQiGEMqvTpbKSMSveswuHc5VQ+I8V6AjKquhgjmk0n21NOJ1Yuk/VrLX4t
G0rpPTkMuTV+J2hdT1pKttWhUVN1Xxki1KA2hb1vTCJQrG7XFUPjL+TgwLx9XNruZiq/ElChuLoW
UL/qXc1QuyCZqgBJOpuapgQ9bj1toovVjbPwhokgj6EbXWRZxLVQGMR9IsbiqTfNdGd32rlqrKCH
YRcncu3OGR1RZ1qh0ikobsRyjCuUDeP6LTNpzjv2jzQC8Dg2ne4lQDBHX+kJHkGUeJjq6nn7RvI8
+qmXFu2JGcpjr6dHWogEYFnTq26f2PblQBqfYDf/fJGhC+7kmKYOXYduKYKhmn4qM+AdmJzXaPdu
kLASVqXeTHBNdmZTRIEjtaSU0ddD398kNS1ZchhJgZhPT8XYd0GpjMQxWDndEOkBvSI5JPi71N6n
5q54y4QQwTKn58ikaF9Fp8QS3EdlmpV2Nz/AKd2LlDDUmR8k0kkDalp6YETOSNloFhhvSZQNe71t
yN81FHdox5NjT2CsZvw8lpButJnvAiE3wIINLhx7OP2NY6yJ0UVpfImi7iZekyuNDSucr4GlGy4E
+tSfiYfYOpF2CEnoW435DasBQrp0/SrZ8XWxyNyXJ8M692Q7APMivyS5wZYnvL6h9RM3E3HboOKg
GCVBZOnWGWZa7KlKHzLljo0Vp95QVI4HHgdZBbIrfILQi6XMduPhyY5KOUhS5l2eGF+0yH7hDNKF
KUlw7irlrq3Ub4pcVm4rviFrWxbxfW5jsJp6/Nja2eDS/3gAPuO4dqqx7a72OXUA3cPuqYJ4Mogk
GfUZJGBSuMuQ7uBpbcNpHW7BWaDYsgpPpd3t1cuTYpBwgWpND1c7JyR+ome+9VfVrYzPAZG2l7HS
mk6/NQZpFtBlOuRpMhrcxfy2jJl9cpxVPZmvi5Xq53HAE1kOcAuVUb0izmrj8UoOUgzZl6dGg4B0
rAQpOZoKSBGVC4c9q7nVk11vptVN2y5VoMMq8qsSvwp5UmdwY7ejViJpAKa59Zgrr58SGlW9catP
oLvJ2tuYP2KH+uwB/s0USiVtydi072Vvwrx2PXCVT9G20nYJ6FmVQVH/pDEcXSOwP88CYpaKYA/W
6zPlcTkYuwEq3RKfkJy5kECnBzpTjwswbFSPxlfCBgwawQjFaEb6mTq91E5pnhAXGyeW/M7nrito
m05cLrXB3jNgD+0o+jNSlfm4CMU3+mLxM01v/XogP0J2OtU34hSynnRbO3V1XEeluHbahp5qLEKI
vaEt4tYvM/4gQGgyXOefBg7RQ60gaSVP1C9pU+2a6dJWUeMaVSMCMIvCk5I+9pNa3eJOsudmG7pl
2jwZi0Sbllo4IDoUJdKmfRjOEWlcLnVX9IvrsBfFFMhm3u4aY2sbiT5MlfYh0XcdXepQqopzNdwa
0QwbFo0+pNpCRD8mmCbeiCrEpXkI6YymvscZZqfwE35v1VcqOst9FdunbjFq35zrktL4bCO01l5s
h55GC2A63Nn4A0+xKB4w1jc7pT1aDit3bhiIErJNcZZ8a2NVdrFEPE+iZQEsiMhKmW9TfKhmI3F1
G8lEQhyQpleg9pSWVuU0dBgQqmWntq+paEaKC9oS0k1/Xqv5eWn0LqD5TiG5I1Gvtf1ZbVSmtKN5
chfnOxC9z/JU8xk4za4RKGaTUnB/YYWtFe0pbsz0FPUkHdsJgSHku1WjWt8t+Vfg2lQcLVrA3Jfv
plQ60v1OZBbh1UZ3aSJB0L7WlhaH3WrY4SQa/gZJmry4UYcD4vu9rOvXzUD0hwPOCc7zCGn3YPNV
WxL6+CJy3rqVbBidM7IP7tjNSCVz4QHX10XKMSBtOKh3yKJoVCanRtP2HVpUD4Xt4BtfR2xwdM2l
oFzH5eQI/qsInVpot8pIF9qarZ0YnFPntHZgwP1waxYgfV06bxCTHKBLu6gkAYaGwRncqnsab4ha
hL1gakDDEC1LMHfG/LUIV5H3X+memigPcj1EYXRfKF0VCguma7TGbL0muU42Df+1I0MRPta5Htv6
ALmUAXCalNGLsZBc4zYzvIZe81wRikHi0K0OxP1mcLrQcnIljI2C68GSfJtGusaKZP8wbSPylHw4
anWthmM5YFsQVtiqyZeorUdfredb9jcSfrQ+DsqhZ2DKA4FVY9YHkw1xHXeMH5nyjh25O64KuzCA
m3PHBQtRUusjzDjMyvSjFqSaDYvVP6yNdjdtL2SgGwzjuJ3pw3bXcmool9JCgoFL4UUMULUIVMzZ
UgDZI2pR8uTnipbXnvJX4FznMWVPhusUB4Acj049VpfCjPzZFvZRVxSL/BllpuNaCL/V8sRv1Oib
LREYlZMqcIrKEqXkVMW7MpE9JVa/s9592URcQQeWxiOrUoH/66tWb/rEyeybMn+q2ko/NE1Tn6x4
OSr1NFxNIulDrUKrIYOc8VHz6f4Qdy/KxBpdpRms7LEwfam8q22SfWZthfEux6GS5vqNPeetC08s
4lMQmu8AI/BIQeXHuzoP6lLtMYUUwnMGLfGynPFXtTFOu6sJwiA6jYayoCRfR6oiI7DM2kAy18Mg
6e6S4e6w9aEIssVTzOEmI2BrX3aOr9AYD4vtnwdd/TkTGHNwFkKHRbeT9HI+6Ju9RVeNedcnCMsi
rSEHCgDqUZFQuQloVgAlkEU0suk3+THXRg0Dz/Iwju2yI8hFeFUCU3BY2O/Vn4WiNbxgs+x0+bac
6dCrdoE1wpRXH+/F26DNNBqx+O3IZxzcFPNpYM2E3OAnx+yKGmwspixYxSBYj7TDXF/nQK6vOZyZ
KG27yJMFpQIlO8+EgNYrtRonloMGsT8TRFxkDS3nmKe0v03DI7Yo81M96U5VZe9sdKPHlZCjcG51
KxgaSKhNYg3kKuBSsK0lMDaVezr230hsj91cUrxUbhpX6HnqQXOHNgX/Y8NtWfxo7eVVCpd7Xcit
qx8W9nmvtPbqWAI+KjkMzu0MLb/JYfuzw+Sz/hNaz82UIdRuzWsHoaMxZlfoJr5Og54H+GDN4W3K
LHi6SXuQNIwGs2UcIqew+LpebHFZ4TrvU5kwLAWdGoziyndSFlYSEPIkTdgSEnCaG/EzQmaBZnuY
39C0FnsjlfYrfbagJA/F1aMJsdb6miPlO80PgA2BuQrUrPZg3BLJGtR20gApBh7ap8vtZEkkXAnk
eak4VrFxR5AVFt7E0I/1MJC6lk5f24pYDk0lRkrb8K2jXAYC2jDX9bkNUgQZxHko5JbYrd+M/Uvb
IVfUUDLsJgFssjIQpkV2h2bP2s9dvU9m+yClYFrVZXBQi5jOJQvLMYYW2tUzxMjmpiTa70bpYCqa
xdL7I0fjQrLL41zR7OljZcEwxDk0JelbrWz1ksYF7gkySPvZDjS7Jkcw60dv3VLYCic+SIkhCAHN
uDflAzuyqroUpglITcrrDcW8k8c0wPRmeYoa6WENM9Rv1Q7SMCOuNerFAzToydqCwI1EKA9ZzILO
KLla7fmczo3tkYGLhWzsyd2DseOU624BPghsYqPTWM1rG4kCL1MbEajgXKm4y7xWrVt03zUDy1rP
ow2LOwO5aljrcS5IyBRTWgUDfuOuYAvF7teV8Nr7Grz8kpVurEv3qVE9R3FGSKmzVu46ZF8RTYO/
ZwDJNK3QwZCBQbRijFA9HOL2sTDQ5sf2pLk2XE234V7go7/A1OCNGdkN0bgXqnpdYosIo45Spm4r
J6sYg2Ztprt1dTzV6EGvE8OIzAXidO70z61NAZPAp7eh1TiTMByLspH2vbFF92WJHvR2/1BUMhGU
5Y3ZdtWe85ffJQrzQiVrrXgwuHSg6Tc4e5rO1TwntzXeHDfpWtsdpfEqleAoIZUvuNOjcmweRM68
L4ujMcfPalulXkalMDA17sBgHfBp5YWfyfm1rPsNxyffVtch7G0Ot5oDHLSzi70SmaEJENwdivTR
qRO+cUq1k2p9l4yGLOlqBOO/OKTJZV9Qh/hRvN4n4/LSRxvmvr4sZb2T1Oxs2DIL5/qgO9GTLZbW
GxIAkLLD7U5i8BDjhvK+ZusFah6VVzDM3NiMdBfy1HNHh4Y6hRSakwi7QQHVDDU3aP1Y1NnOGDlm
Z8N9iv/HG+WJhuqQOJ6G0H+HTurYpMUp0xLdZ1mKEDU5gc1eKHLtiLAzYZ5a6KBjaUXZZfng618A
bAtf7QhBcXIg47EdLDMWE0UPjEV/KpweIOcW+Qq/+MiB8VANVQk1VHbJL0aeVjlUrUX11gM/dPNy
Nn1HO0Dy30qFhKuNBVuKMj/WK6JZrUL+2Y7Fs2lndyw7L9N4TrBFuMo0PlvcMHi7FBzoaB0rpG1M
IS5cdceFARn5dqDf//HTFVR9ahsM1VQehs1PScEhreqLPbL95VY6YpAY+D9Yz7icl3DSszo4jINT
nME2Nx4GhHxPCgwXw9RxlTnhYkJcrqdORAg7wH6pzz/o0FmJ1bMm6vXdhRKYK5SxuMKA1DNn9RcE
fS0s6u67YpP2UQiKQN1U7yHkY0HqS3WvZ+M9C0tI1IMRwvtzs2g1bru6J/KBcGfPwUVS6TyJvWC8
+qEW4xVg/+Wmr/wsF9IF/3NQwlk/KwPpb+JhjJw+SCsizYVGC0YbeU3AEWEv9GvZ5DqYEHyHNWFE
yk2GCZE5YY7I3sdW+d3SlQG/cXqsWtXvJY2O49Rz6o1Kvy+a26rpymPi9LddNJaBXGS32lTcOHZW
BWrPJzCxs4hEgXs6KHHQ1CxiEsqFMt/HyKPKiWY0djLbtWXtS505AMk5ueEQygd3UJ0ftdlD7SAf
jwgUEaP+HJWjM35PyRK+WiVlb2QZUGD90o3sgKuWviJ29Pl/4nM+lBfgZWg0SWjRKvFQcMMDrcvl
aUkuKDKvIkN9lEpLooXqPK6dGuIdlVlhBg5CnKOxWWSUbDxzZU2RBaKyUhUkP81+juPYk4Ex7nR4
3swRklRYHImM8YAMP8Sl8nMc4byDudezKuQgeWq506/D+IXZUQSr3hwn/iHDpeHlrVG41YrzqXsD
A081CvxgrPTmNW42MqWAQytm0ArryVbJnmhyL1E20O9yzdXQp9cQJMusek6HazlavdIBuZ2rI/cJ
PaiM8VaLIn2HWbBiTTvoiZp4LQBZcr9sKmNEn9floZJJHYFSYlQFAcbKEFR25k/4udTuTpgDN9We
wbkixE3K84KCtliig069bm5HP0bd6UmN0vmqXUHn5SJOXy8q6qNN4XFvZd0zwAvAsZPZAG6uhYcK
wfIKCMimoAQmcpTfSwzaVZXzcrtGx9Thts1GKTOKKfYtF9jkSieYBg5s3+5Ij7mx07S6klXrRLBV
fj1J7W1eo/g1FfNCkgR5LpygT6QwHGS1Xk9Ky7UnI1hxumiEqngkHe5NQpUUks5dfl1LrI0x/W+O
zmu3cSQLw09EgDncMirbkuV4U3DoYc6ZT7+f9mKBwWK6x5bIqnP+6JX8TMdxQQIuyikaSKX0FkFR
ibFRhLulOBDyfgsJVCNf31K/LTwnL8ZCnGq2bX46k85NVMVlGnItaDp9CeZeLMFAmQnYnjYdyhVT
56Ojggh2y9sKUZ8BbAlhVRKFo6N6xC7P31Yrnqcqk0K8wNgg+3JwpyllKGc2sTDgJm01nYrhaNP6
7atvTVOaXm8uT/PY8rcYWsnjMJU+OfesKastDoX1Brw9nVUj+ShVHlFDla46y5Wn6CU2EdoKekF5
Mdh0SAo3znYdtbUGXpKPrLfrZu7Qise+XvJETHl8tuXzuGz1sVqdNxBlhA4T4FvRSOhiy2Sfqsq5
NuWeZ44qG+5BV7OI/8AmxJLSX0pSyIJ0Ewc+JvNJ4afcxlgNLargw4k+Jp+7+5sTmeKaddulkzy6
al9UwcYt4UP1Mzj2NuuHPh/pd+UYjglcxRIvcDUtXK5Zv0PsCUQYm6gxl83CUBhPqK/5Ss0cMTk0
YHshYeuYTGActPDp0WJjKpvKE6lbjz5WeE1uVN/B005kOcXOBXSeu0r0caadFpnlsH1JfXmRu/Kl
NXPpjJMNFLVDIumMcrhl+m1KJlBgZ7Lctoy63HBCeWuxMI/tGAAdHy0Cvi+kT9/b4ZU8DZgISzrW
E3G52N9yX9LUXYWrdk3rCg8NLbHCIbivqXH8xWUcbPn3Og0z9qlG9dN2zT1qVRCIGU2Ir3A7bkoc
8gv1Z1lmwEbWmUYZY0uwWuMM+Ep/EcUCZ6EPRrCpB01S1mdBzRBG1OVgCtJnpi1Beq5yi7G1eeZM
0VcqbOKMkjebMEiMVst+pp/5WdQYGzDee5ix0DaiXscZ0XjmYPgFnjq1TsdoVFfDtYs4cw2qVB8p
84zShriqi3xtr50+EucAVkgSGeoAudr8bX5IlejFaEi5wOZ+t9mJi1n7T2LYKcU2nxECfiGZK31C
8iwxOcfusbROLd9+Wxtnyyqmw9otP9LS3jId1qVMJIZSgkOiTpdu6xAzdHZK6plgPmGvflQVivV1
wZtQEWtAEDtQSJeilxfYkgO1usNIO3tZe47VhRFDU/eVLnEULyBs3ep4BW3qZ8zdOzlF1F5OFQb4
7K6SbrR/NggO2LFmPSVUMBYlWbrFwOavTReFpddrGuujbKb/etBbauUpQwRM5xIDHdDXtN9rca55
lVTQYkw3C+lAdN829GjtlCaJcQtvbI8bPtKuMlN/Nmw7YIvGsJxRb1v0r4ulLB6OYqsrcbHO4y2l
tzVUc8pPOpH6ukUXeaevWD/FLIdNXigh9pBuya/dNLpCozvCLuovW5sZx+gUpxMLr0Ln2IemEOlO
Q3lFW4N0ItUEBGnGoVJvg7dBvTLKTRx9g74zTAGiynSx2tWtg6QxZlULcMb1QdMj/+/Lf8VAX4l+
SE1a8RJHZKj1mdzIZ5wwTG+MhIb9AQjFAqjQ6dPaVoSrdoDucpMtUSKn5dclQmlYTSwvneaN2m9u
l9Ke/45eabTDOoeugOBA7Ewb8UgpIIHu3Q7j2ldM/+ZxspoDzRA8RLbzm/UWnpA0PVM/2EQldXjs
Iw3TX8GTXqTzpVFxW+HZFY9wyCRAJY1/Qcm5/9s8CZuKixBS61wlwzEnwWBP2gPJEIMc6kquvDnD
H54qh4VXdD5pI1I62Z5tFCLIpvg7xQdDqoWbLqRvgKhZeuEO1M3o/IYysww7ipum/y3bX6b89vWP
ZX/16yfzUl5ezPi9HSrLy2xQuKpvuD8f1jVHIrSmeLfy9LsTse1r2pYxt7LELuTsn2R5e69iGINU
U8LO6P5wUZNIVTqkzRsozXnTXhG4PztyYQbrJA2gtUrDr84rXWucVz1O/K5UT84k55HN/hAPx5jG
ZqUyv61++m2M6msxhtGzRvWDvoIs/DfM6tO4rt05cygc0Uk78RYpMUHFpgbjZfOppNt8xbDR0G7s
SUoMJtQUy05NK5yzknUgoSEgzUqAt6s/m5bQY6zEWlR2RcRY/6Uschems8XiQfvpwNBcmhqV4hl1
GxaSYbaDRgthRzi656Q800wSjKv6zhPHjdVZtBZ22Wf2Dczjdr1xjVXlF+iOz0H/WsfsPR4neg0R
ayXcecrCj4dz+mBusbXf+ETiui5OHCdezVLwMrZJWFnpS6XSqIhgMT6MXULqeyxdANDhXuL4VS3y
4yrrGwRK8l+bmCTr9yNSn54qj3lS/AS7f2S1wz8KD25arl8qo6YqlerJol8beEeaXgjUPWhtiTek
HTlX4v/Ax++MxkQHVFAzts7Jtk3Orh8xukxac+Z3vEoMyP5IvAARN6DU6LZVGdNOnzrdcTAhvkB8
41yvfmPoxjpvTssi2oNRAP2hUATrepoaXOBFbgaa1KO6UFllppohgh4PfXAAJYAWRnl+HaiLOqu6
SSyzMTDqyXV3nmjgBkMURkC0BPun8VMU2wSZ06w49aFxq5JjjaDz27DwccwqssOi4r3rSxVSDFG7
HQcUzRT3Coz1TkbJbVCpTHpAGmoyp54ElHLkQ/G7pTNoA5raI2XCUVGtq0etqq8vuhOQCZl4S2oY
1ER8j05uXYVKPwRt9cmjCaW4WIV8Lqx7Zekx1uW8Owxb9ZRLNqbdpD5PI8N2ZnBLBso4+WJqaVkF
EykXDsIvwJYTceaRPigunQrBqOc0rryZfIKUYODgGkIKdyKRlD8JMh042X2yABNCGi1nq++Bf0Rg
ZR9F8UahDlD1LRm1E5yBX2s3HVDYhIeTVHdsS3AGukAGY360Y7vrTO/ZakFUvuXxT6/xHjHwPm7C
BiZWgaUvZ7fsnkT1OZtftZS7cZVf0HBESpy/LHypk2buqMimYXJpd1uiHiRFei01bFgzLiwpU8NR
hrfrBPCosmLzy6HLyV+SEte4WJMSYn54Rta+8qZtXGeGzx39Wdnmf06Fhzu3osf/p8Ctz8CKfX3t
q3Q/FIM/yu05WfqL5Qz4FzcjWrUNFuPfIHMDFmRCC4popz9nRa6V4CuGa4D6dTVTdjNbvvZ4NCUq
lZlD7rX2bFYG8dwcn3r8u67/tbi1JSqYqq8CQCtzUGzEdVRPH9l0kldSbxKQ3UfNN8a8PfEWrip9
VbX4MNTC7wmPgKwGKnvD2+YipwiW/IA6Yp5yjwJgl4iEILFRkVSFZwHf5JXt5XPibULmIBUuj4pH
6WPUW3ATdpDkv+qIsz/AgEbiQ/q8rPHbapOujbd7rbNLT5VmLQFFgkgip6ZyPWPJ6d4pMAqG6qNy
ZneAfGmVai/jNbRoicsrGBsy1tvFH4edqk5va8IzTl9bRqWvQj5FVoTGqr5Bx2Vss9An8DxUH4XT
qPprTja+tYQ1QSt1u9wTNX9XjLgHUKMFVZmJO6f5Ax2Gs4nnVb5quA9LbZfEGmET7Uh0C0R0z/ni
zFdKvly9/+xgMpIk8RrtadWoCI7FUaMRhQGEE60AA1RCPb4Ile+OBUB5NZHiwegccrWJuutaXcHt
n7XmkkvoFuArm/boTHdN5SEe+FTrXaV9GjPVKdWH3V5LytxGHL6EqUWk3ESjeZs7ifpKBKH8fFKc
REYzU2d81ohtyaE0WCJcB9CR5iFfpqmrHgF02434wnqv5L8DsxfvdKhj6Zs7d5wghC35ZYz5FUAJ
h8Ok0AOnfMiEtCkawP/s97N6yavGm5TiZGaPOJzKTbNXqA+sirOrIJswUWxuw38PqsAE4Y5pYZP7
6ZUBGCaSr0PzCAHZmU5+rB/RUFlLY+d5rm/49X5HFhL+0H0mq4WgqmNeVUc0J4n6qVAqRqqST+iD
cmOJm1NKH1EoJQ3Km2S4NoQDHEtxpl8XBSB34p1W2Lvc5h2RqLbt01DEj7Wo54ZnZEQrue8HIiPy
vmoC6gC7fTFO6xUAbOJzJyaLIrJTZs7pRc+dlDJyum+nn1L4qvEl4u+N+IYHSLDREKY7+7WqgFUQ
JDSRLCtuoxRHlUpfOHiBoFU3+HEJyiBZWT4xMcEooI8NekX/She6dUjL+qiBmryU/A64f+IXpMEA
Y0nsq+TEwOwbWiOzXoJG1AAcDm1tPDCmPP5nbdnTDIAeUkCOTzkhh6O1M1J1Mn9EUkO42rF/LZbp
Ly+2/dJ94xx3H/2Zpdb+jpPCccOzQnpBzMWkvladQkVo37hjptp+MYvQ5LjlkuGC0LbFb5Q1zJb8
W2qgZPHCq/O2Bkmmg822H4WYIrwubpZX+9KU9rNKsESSGiCq5bG0WKCyZ43ozE7JfVG9Fu/2Zty6
1dRRm00nogQg/Ib8URVF0SjbmwRZQUeZzaWuu6xMpRXRDk040ab5ECYuAUlX2Lz9rGneAi5kanKU
TNI+Xax3ErDQG6QSnLF6lspjx9g7y3QWZ/pP09HaTgA1peo8SstxEk04klY1OoZv4iLuAYoXkpwo
NX3uu+XfdICIfWu6/M0s+wgkr3ZnZAgLsgAmgzL5mRxG3TElGAPj0qpRjhd31hIk4+ti25FRU/hG
wxtsWjAoC/XBk3KCea+YMB/8kHOGKHjon5jwFsgvNSosO4wT1edrdW0LLUzzPtJDRSHhvpEkJtvi
ylx+UVgejOZHHxBtrNZ32/C+EXrDpzgzwSUbeFT1OZQZorHSx+B56ePsWltZSIQOMQbjyJLoVFQQ
D6+UlIebwaPFi66vfShn2p9cftMz9q1u5o/82EdnCzBpCMjWo3iOZKOQJuWPRUcCYhEOQdCGK2zp
RMQWzIE4UldX+a0YTyNBGWfkE/Dew9y6TaG/V5L90rbKuU3G4UhzMRRC8ZzmqxNtROOlVs9JKfFV
0pPYpsp72XX9sUiIFmrpusvBP2cW7kmLQ7nHTk++9gc1zl5lUrpWFMobRX7PSnKni848TAXzojpC
IiUbJF3hTHz3LGL0+9KsWvcsAxO6iwnVVAFyQOyEgQ2cu2yubv24L2loXhfPkKPY3jzIVopBrwsI
oJRv9wwlt2uZ/U2XtDdNqMmhndPhVFXNudDSNshasbiS4DXpMiPzcQ7XbpLzcGh+nnKqFqcS/KbX
CblMUQjN635WLJh/nDc0N9Jp+MA/vXZ+N/TGt/U8Eml21dYfTa0g3KVwQayucVTMVsHkX84h1cwu
gZ37tvvoP9L0JndnnM9oPT1T84x680bCZAUxEuVubQ66qRON/25tu3561HK2aN6yyEZmFI/ndfrM
xo78dMTclhyqBjRztkWT8mkvE2ouJoivldGw002StNXlRhMi3IJMlAq14oXljfYSzUC/LJGC0dMn
Dsc8jWUGKxGvu7VQHQh6OZhpFCaJovwdYSQoGMdEzVR6aJvRIXiCkbDvvyXVeisEiUdb7nbrwy4w
xM2BfD0R0FB4qYrYNavlEPcTHvn4Xmz5WaprCXSOuJt6zX8VBJmB1so8K2Z6qdr+k7hKk95e42Ly
vh06S7JJZjKWoFwcvxyV01xkF9vSntfOuFEBd4/FFnWrerZQAFEqB/E9pEdVtGY0Zl+1XR9APz9J
k/NaJzJJ1tNl8nd4tmy+X3lwe3O7N5vsJX0RJcWzOpK3NObnx/IpLnn9U/enhZCQeggRDYClcfd8
UJO4qyZxWFM71O3hUdd2q+HJuMxJ/XzRCV5RBu7SlDQyK+jpFRfpvXsI46r/5FE85fEW4KmiFVLF
lMvyqqx+DXY3SVuwTQgXdYKamiow2xdZ6s4O/N6g6K8Ntyr93OcctMxrZkav+ndJ+wCEM3Ts53o6
SpP9lFYIODKw+fGngUhgyiA1qvaVDbJzIBJj/hh45Ir4ZtJoOi2RbAzEKtI0PwFzbAn36rBrJoi8
V0eWgrTtvBmEXE1NOEE6QB8B0vPbtpEoNkTdzKaC/LMeI7V54aRyO+qea7Rr8iPYhD8aj5EuxZGl
PYByIlYwyK8MFR2RR4z4/B3CHdB6TSlL/STcpgJEWWYaA8nb3IAhul0+t8HMQwL56XXoDNi9rHDJ
O6SWQTcGLSpAFFRzCsPBiN6REdueWoilx/CFbrnqtV0lk+Bi5S5jK3bS7rmZiqfYPIP0wz/0J1vu
dqifg2Qzoxi6sin2ZGW8TFZLYXFJjNnmCqC3MiHueZKiof1MV3hB5KGt+a9MlXCVJrpoYcw2uWBx
zrcDzFlQ5PkZpsiEpWY4LQ3kOYX+r5CWQ788MR+DUlUUqDsEUiWOn6WsbpuMf5kY0wdD3BBy5yzh
ODeXOlNQBlM6TIU0T9gLmZ86mo2J1O4ZRWVFUmuadIQxAtKmvyl3Z0Oid0+ug+acs+05RnPp6sZ5
MNegr3LebsItcsdrye1APBZZ9Rw8YOm8PibULOdkNHXVsOvn4dx276sB6zOhq03aB9CZHBTiQWbR
7ZwMt8VspIR+xuMxGxGSN2J2Za2jhblGv8vF+VdQdKU32aUw7LvQpBObhk+W8pPlBH2BCEElYgi+
bILOQRtXCOuVoqzYJbnQJW+RH/Ob4BgmLLt+zh2GVWJmipa8mV7xH+kvGVGUY4zzsHoG+d7xctmK
cso7potq/i/t0FfXrLzCyuRT3eNOysntWqsMum6Ng77PUv7K7h/tpL9Nvt0IYE+DTYGqbiwYj52R
2f8lTX/KIHIJyUjehK5V6JI/tlZ6mkT+sSn1HrmCt2QABlJmHOal73Z6316TST41CRQ7j348mXA+
U3/r0d4EcfpqkmgP4UQ5aL/arb8pBwIPjJDc6dUjlAsFpFqC6zkLgmEoT4H/2clf4g5tpFO+U9Xq
FB9WAheM1iQnJqWZqQWRwhWJYmtzr/eeEUPi5N1HnllBCz2pJm/9SvHXpp7RoD2kZJb0PMI77NRE
bYJCRme6jgo67OFcgjSLvjuWcX8vbHAFuSNva2iJzxmpZZ8ZG0mcyHoSmx4AdZZtP5Ouc+Kl+gik
mF0J/PhLhjdja4gvM6XblpekiX038onWXe4emKv1D1E/T7z+2N0kv7PaCOfbm0qlu2k3Xwo9tbne
7kgEd2nEhon7XSztlW6viPBXGAdKGmvn35wmEqf+wICpXKzYAo4NB5FD1cV86MhlIfrOgOukGhfO
TiGge1WWSJmtl1yJf9bpmGdC3qERO7RJ63cZW2WxFJE60Q6aPsEDQQijdbSJltvEau1SZ32W5Hx1
GZ/io6TwpA7EascKq73MEbbMO3vSI6sXr50j6T6pjwe9Yj2TE+msIaoZJbOMao4IaE31znlLVrVg
7hEKiCmN4g2JWqQHzc/DoHuMRCAlyXGuKXSoNtVt544eLoP26aahVn7cq7TGtzqBjTyDbk/IYWnL
n5KmszYrv8XAhS/GBPl69yE/8JMCqzkB43aCdy/XtmC5pNVMqIz6sozrLpHXSGsf8YAoAjYVjVN6
RPZMP7fmW2hs0Et9Vmv7PpMBHQ+jTDL26htLcx+3aq9pPGOa8tsNJCMO2iv/Y/IZq1CJzQCy0YfT
I+8mtlxFRdxSmzXaS6v9UeepOCKJvQ2OHNgN441I9oTcfW2ObbhrZtyZmU/m9mebqfBtqXvC0/Ok
5EJ3sdw887WSDyr79E2eiEanZQAGQ14J6iTIiOtYg1Oal1p+gjk/KgbB6Jlz6pLmc0q2FflKcwQy
ucdJAThqPQ2lghHFfGqa6VihMa71B/zawFLAzDltzrC8nyUEIMvgXLcZ682s39L8Bz0AiUALsGWc
/7mbOkSVjvazHn0woZAp+4IsGKVWrx1jm9PVoF0eebh0NCftWpLXqNLgkqV/edMFNVRBJ7+tyKSn
AWu5ytfPwignvqqbAaXsL8S83bZmvixQzDqL8+CIm9lSq2wy4rEfxWM46OT+pssuI+n0/yFNrbhp
DGNLsx2k7geR1DTdiZ/zKOgNO9Vmu2BszI1vu0xQWCAaXEmK3fgAjXcNBKgEENakGG6fut7prI2n
rCk8zYzJk4tdS0uPtZQcep0Xkj9C7/c/Wst18TrF8sWJ54jMQTenBN2CxPNySbhtauwpFD432rJn
nnnWqOQedJ7XTqZbIQfSA1HKumAsm4ioO+CN9ClWgQTrLhqmPuhm7d6QWeTq+i1BSZ4s8j5NXjMU
cR6nwWAdUiaR/0cLYXgS1X/tYFzIMqVGnjHS1G8VeFWgbPU+Xd/I7NvHg4KxtTJ2uvKzCZwpK5G5
TIn9Ias4rZIwjnUzrDTjKKnJfSr6h6wUirKidbtAdO7GIr1KMVm02VW2808iIcMpqV/UefhQxvSk
mFsdNuNWXLcVG8Qibit0SyyTvCmce5yTUWABK6xIZhNdDuIXsSBQyqBe9LV7W6F8gwxiX0hHAuXl
QQrF9IHgKHRgDpREimphk40+e+QwuZLZ+2XaR2OHqwn1LxnV31bZEu07DQfeakCetNmxSx/NbAqR
og1+a8fHCkTPitXDqhviKJa1ds1m+HAGM0yRGfalEYEpDNHAvzJ1zB2DFs4ER34Uo30YaYXhYayQ
k9On7JKzQ/S+KQBpy4O0vG4PyLT/dTC4OGxCpp2dRIH0r8mPZWncWodu2L64JW/JlB4d8d4s2I0l
HC4xZqtFqR6r78xKPau/g4N8AWvWnhTCxq1mJxgVUuZU/pnpGnfVZoyPOuNnzTnqDoJJXzRBs6xn
xswWYTViNHg/K6womvZjy34lfioXz7rCdEBWXRwIYwhGyZFci4ZbrBAAkoa6HxQlqtLqYaCgrXPa
Yup12hcreWBhOXrI6W9edQLTiu24GuRJZhMP8Kgdxs36We34tyTgTZNKFJrceINqNoGC/AT9LJMj
yr9tgkhZyK9Pzk4NoWRTdc3YfoNzPPGZwG+Il6VWDE9TRl9HwZPnyYeiolDczKJnVkbKXmyRsjTU
kmv5SIydeWGmQ1NmeshtiZPtdiWlAoAhPIZS5WkxCiVVHwNLiZfAouhAxZoSkJ9mepC/Pjn2B2Mw
l5vdtK9WurzmNvKIdAuYEBL2VNTwoieOW262NhD6dhcIKy2ThPoFCSBJEj+cH69Thvmq+VpMO5gE
y1fZh2mWRGkyew04UY09kNTH4gcZvIweLdRsKbBGi0U4a7hkephoOyFqM+EoTz6J5n8yCFe2RYw8
O+E1WRnGnacKqlmdG4Ay5pRGV0+a6dyEFO+sMlril+RQUhDvFM651zE4MU4KdbiuBuiZRrF5mb02
pnpZ83tvzS9iAOzvFlepGfUnStznJqQe7ahAA69t+trMr53lNybVybbxPBtx6FTZmy2tpKXJ9k6X
+lNXKE/jojzlzBq9llhQv21ocx5Z8Y+hn5NaYUn9l9mplxZdtKj/8vKwouA2bVh1HepkfpWQCXTQ
TnMxeabOxoqQgM3eJMEglVJAIeCpaksD6mSJBJI7tLnaPdO611wtP0XpnFS4GblWzzmBupA00BRJ
mwd2Nl5aUrIpDn+Li5s5W3srz30uzH3Si7/6Ue1hKb42wo9p+QvbP4Kc7D5LlI3XabF40oRLAs4l
KtsOrZN8VnqTapJdPV0TyT602fLPtZ8wjKIDW813CXho7moHwvIhrzdOkkXut7XWT72s0dJcUF1S
32W9Oax9ulta48VU8sjJUGomWoxDot0QdJu7YbDALVoiRlDSlGQQAtUp2jGzF4Hp+ocSSlTPBWKi
ZKhJl0x9oyxpXddPip0d41LBOlW+xTMAhazmF/j9dzDTk9kb32U/PDTwwTDINyGXwZwAobJxc+Ds
lKGASzV7xCpF7JcgPtypAdLwkFX3TDkCVyeKMs36TRTWy6XKX2QhokIlF3bodwazTi99WylPEwcT
D/zTbPWH0QTinaEqeDWUisJ4hwe/uKcEBbuTSAKNdSJmM1uMKVSIZi/mzyJZf/IuUjeFU65NfgFu
9r1WnBn//+sEO0CalMajQJQMBnHvlfo6tYMnUfEwZduZZrDbingQUUbUqNJ9YbQYiZEihYNLhzjG
ZSO14VOLMQy1drrPlOpAfh3TeTztBJ1wiDTbHxTB3wg1QqOD3DOwA0iUlQLWaTeQE7VrDnFafPXF
TCZO3r5QRQDHDTWYz9W/eMw/RFP80+36P3vpPnWBbbHvLSwYHOU9pTEzNEh/S5INXgmCK8V2WMag
99g9VDxJD+i8VHZjCjCb1O+lIR3SYkY/y/cE3FtWBkuAarhzRpwtfgI/q5RIIoAX7Ja3xnaUC9m+
/63C/NGgkvrpIaSu5RfKSQ6PxO0pFyfdUj+EPvbA4usnVQanFQJwTrtDhT0OwzAfPDr2bPA3TXNT
rhtM3t7MDZMBvCVUSTjvZb0c8Pjh0WX5LTZW2Fw+CpUsV9BDnGNqcrUeAl60lx2fsaahPkHWQgU7
7xWgNHRCjYVxvRdMfEm9FxN3T/ynWrDD9aHjdJjT7w0ItJcY0dHkxa5cFrJf2wNZu532Z5nA6gZt
BL754iiN7M9aRxoHRyxDbNfnPrr/E7jAG7Cg103Mi2qMdUz1Jht4UKrDWe6/Ww3dm7Mryb+SimIn
A5rUjXS1ZtvP7CxqC1ps+uyWW+Ur+o2XnN5QQqORSVbo1quwhmvr9IFV2rL9pm5vXU4itrS+53u7
a0j/7dtztmT7lFqYoTw0urg1Ommb6oNSqrmtY+kFBcxuq7GQJclEAY7RIpPvIkuon23CMwXCsDNW
LUBCmJOOaxxba2fUzS+ulQu+NdQqRfPNXvVSO2MdDPFjqDZ6r3PEL6mWu6wR123865EX+HPlKAzW
IFdOy5uJs4valtc+nc5rQjLXVJcermf0san4Q0vsKeP2aeXiuwdWMxqoH1TjV7zJHV5vgc9H15Bw
adoZU9MpXe1/FrAFPk2Es6Zwjlb1VjENt84StYYTe6XdvvVmBoKXear92sifY6I9mDBeTh5lupV2
vaN+qMS4gvXGgURN6mAs14TqDQzyh9xBBrNWXkdPp6uDWMRDEij2+irGoJxUaGRML5tevy4Gsrpe
TVI3Tg0kuC32nU1ATC32XWXywadufdDTeyloHnLN9P+n6d+w/lZOiUy/fXbaZs9l9a1mVpjkBUNo
fbHTKkAosW9LRJBNvGN06xQJsdr4isPs1ljgNVqxHuzefo21V0Hij7NZtBugcx5gCY36x27gwJB/
lioJwBCyFlgOk/QcLu3JKeYXXSHf2K6jikB8Slx9kmK9EWqPMqV7yq6BtfjFzoYzlnYsKj2vAb3i
QSeF8SA9Si+Q+yryadPiS1egdZRShiPM1to1VRnN9AZEWNA2SWWTjjwff+2ulPJDZWYatpL8S5a+
UqDrlnjyVPuG2zsu8+zb4B6Ijw6Fgws1JizO7q5mh+xJs54eY5guuy1KcYc2KoDlrgPg3rL9mPAp
ruVBMPM2sg34a8hBwcmWWtWlSeDp7LH/SaXESzQLLqW/p3yzvZx4ZmO+WDZ/Q7qeSvWt3V7wQ3gy
NGJnIIOQpHus8ksb+h/8pct3bodYabEelhQ9TyvsRoEgWw2TTvdkqgOwmWCMG5CWFzLMdwq1zanU
jplnW8qLpH00mnqvOdkQxfgt/peiALpV12xPUCbwKAK9cgzXwv4cHD7parzhDqd9r/RFJhEiG2d+
WmD5GS5FRSBzn0FMwvtsjg4yvTZXeWyCGT93AvIsRibRps89w6b6Or0Xc7ZXCNuy6vWOtfNnqMxw
RribLSmNWsO1jg/cuSD15bMM2mPqEwqFJYgNG/mPA4qOLk4hn8Kh9gdDokBqYGw9z5KFdp6I3TAv
yzcD8wjUH1CPOBMMA69V4onGo633h7l2bpNy7bdn3VB386gdVXRU0nl0/gq6VbrFYTzrQusRUSCB
DCCu0DoEvgWG5dWGGO0iUyEobLK+KfTgwrimTfdK7+THuIEQm2KM2uYzKYS7PsSpejOCf84nEgQO
zCe5X2TWLluKuwaMPZrTbRQHpX42SvVmDFpgy5ZPoZO3JFjqVTSUKt+zvYVjOZJrjerBuEiauSeA
5BeaOSwHIHZGch3hiF4WB8qln9uGdWgj4aIhx6H7NwygxhlERtmsp0wjFPTBoVIOUOno6mf83Czl
Gv2brgK85q2yFUHSfdeySTMK2mdLPjEhvKSYIl0wzG+bAVqB6OzTj40oqLEB7x2X2HkIib8RQCps
at48TBdkuYlXZCaIKT6LVfLbhFIAZitFhoRYp6AqaopIGlJAktMqm4ShGQmLnp4CmcW3bbTOxVLe
61X6VKh7krr5KIRy/x9l57UjO3Zm6Vdp1HVToN0kgVZfRDAYPiMifeYNkScNvdv0fPr5WNIMpDMD
aRooSKg6Jh2592/W+pZCC+qGd/GcE4uAG2/67KT52ljWaUQhl4TAubrUeq4JB9MzCUaDnQjuvi3X
zq5zEMaL4EiYSlg9VVwVXSDZSxReabPkBvXf94C+G6DrmbmTEwLKaXCfjDbmtK2PE6VGVBob7B47
oRA9gxwkmBI/RKii5yeZ1j9kiLy4BluYlEIlHA7CnHcdrRfBLkS0Ue5MUp45rNew3zFhBK2nudNT
G0TvZj5dK+YXCi9NpOeXjAuxbJR96lbsz/p9FBCrwpO0qoaMlUMgbjrDzCBktpqUDKpqGLeoNpR2
Q7xTwBADjcyoOttQ13cjjhV6XVzs2rgDVXvLYnEbSLPQMHukDfz/KTtJDkajwSKf4TBCDmsOPIbF
dI2U7AM35es8RYADli+NWdFUzDxRwnwXXY6deZuD7x4zNm6tn7CRnSqNeXhIIIeinBwzXGnGmwxf
3ZpaJsk/XH2hQHRHcOterOrbmhE1Z9T8qxDaZWpcf8w3SLvXpXYKht7PGXdmOjkdwvmSKp5YHG3R
qnC0W9wQdpA1jFUAuAci83U7g2aaaDgLaveORwRUe9mwozfeDYXcsqBCRZAAcVZ71kWpxaLYijcp
a/Xwga6BWFHq3DK4qr2yi2hd01CjYNSchyzKt0oCXKcnjgAnP3q0iSlVwyzpJR+TWxvgmEdthLmh
wp2uN5/MPOHHLrgcNr/LAZyb+dkhcIoBsBKZ52psD9hPDuhLdw7ygSjreITra+B8o1tjAJ55mHYo
KgFtUVw5LRlBGNhMj/Vqyy5vUn+0CVV/EJ9ka/IyuPT94U7VXhwAjgPCpTzZMspFWYQ4KiNrhW18
uggyw+vImL1GOrCSrvGc1MKjArPkc8RfPZenJPvMgyc72bHe+I4pmYq0fFCpe+N43od5sU3G/KLO
12RqDmkffSmKsUZwuh669jU05QGHpz6hiCkKCyyJSk2yCAwL9RkkyDUt3bs0hXloVk9OPRGAR8aR
grQ81N/DSW54508d0UAifgubw4jPE+Y6yiiU3eIcEemWT482pVLO/Igpfr9lTUIJ2K8mHBx9qazv
Y/zu6NzWDDg2bp8exCjWcW4e25CVQtMcJlTTxBjuYwIWKtZdQfCd5d3W7XLkUl8qnqY8vLflz8jo
1MriVYKZ3tIOqTPfHLe/qnKji3IXBj9u13HN2symuXsb3+g/huTDdtON5LVi5hISN9HzJumJxt/3
YPZvygSRVTa7mhNGlu9GpgL+udei+kmkS71JlEOKkS/dJY0EOYH8Uct4Q03Lpblz9wZqklU0qHdN
rCJlzskq4OwyM3u4JiNeaSPKDz3wfLZZp8YxN3bRe6rEwhbf8U0E5IDmyH1ngXGXE9KYnkOuZGWx
BPNmiPRBQSA0mAOdCRMsgxATC7xyInbJ8LicgrG9AtU/reGw3ezsiwseE8U476bhJy+LrcKqt89/
an1EH1B5I0mWRnW1ExytPxA2Ud2PqFWOZXHf0non6i+HsCGMUJH50FrFVnPliruRAuZRBLcEgTm3
E+EdpSeip8FkLjRdqLmJPWplHfqSWwhZrC4ZD6BlNGSe+hmhHFkd4Xvpi+YX4sK3sBP8Tuls9Vg8
cN+s21tjsT8n0CfHXDS9JEX/o4sl4dokjAH8SbZ2mFrsDKLsSNBJ1z2eCqYR6FrZs7Xtu94n1hMw
8TuoBdseS9vJHjAPDp16F5Xlre5KsXLD+lX2kfBCK3ee+3r60upwRGaMSyyIXU9oeNlA2+wd65J2
BBrhyOjwYfC91VXzbc7m7wTQTKS0/IWklwcNLiUmj9FWFjqyDrsoNwUvr3BijdGOle0LXRP7kQEZ
A5X+U8VkviJQq9nZ5T08oeqaZ49s2yefFSWC2VqSFFo1OWyFJ4vDdQp+ERoQQq0gX4XZdDm/y36n
1N96+ljmRECCFnefdESKU0E7HOQ+JMu1xvgiAItZqD+Z/tpNhc+0TJJZChtIkPQlwIalPtQRq/qY
OfgJzlotQaXUkTyQDdlfGPx9BFSshFukmaWJsJFveyiOofWKO9FJdnoCiaO+CPgSAUPI8jbwNCuG
sp8sx9f0bcWCgEOIvCNgKOuIbMGq9DHzUijd5MB08NLQ2NfWN5pik5yZHFu46J9QirroXEFM6OlM
fPtWNZ8KDH4i2MsCsFIICWLYNAL9ufxOkIfEs9xiHl1b7o9UOr8Ge5CimcsrVlkNz+33SLjCwjAT
OzPiLVd9aVPjooOTKLOXjjbkOEbmM7rfyXDWo6e2o9SJD1X01cqrUjue6fwah03SP6RMg/GUHBgZ
JS4iQFI+cifgc3sM5LEOMhgG5ppkpaozECioDGCO4bB3OH9zecC94g3NOcFk001EoN118zXqv2vt
6H73Ew2vduBNWSvJvqxe80oiwYpPBZu8skmOrbzrmf0E3UuBDE2fVmrSc4qCNKp9IphWGaNIevVV
DU0hUF8A4q3s6k3i5VQmklVOLmW3Gdd+y9zeinqPYct60RKQh7EStLqluK9q5htIxyWwVkQn4V0W
3HWV67naG8gDoDCrkDeeTRkeQ6dDpE3Toidogqp1+/Hnk8MwIxhwFqrlVsupGpzFUL4TdY+2y1iV
7caOSw9D58CosyWDrNPuhfUeNo43mFsX9tic8h5wIbnzhUYCTF5lkOe5NcUtfTBxI9YSgQ4FyJwc
ABzhTZi589dJl+wVbmmWhy7mY8xX7Mih5bBjRNdlofM7qDNmb741ZN/xoNNCzmgP3NzTE92z+dak
5SuxJMSdPbojw18GaSH1aFK+lPqI/Pw9M3A3UCbK6BbZJ1ilJ7uhh6s5K5V11L+1fJdNLimdQ6ri
/we8ep19Cwm5nUpIXzZBVM3eQUxUVC/I/Ji5OO1dj4I8tz5QCgRk4BhE06QDJLEYly8GjxQGxFBv
dSb68eDHYhtQRdbmrqlYOKGBoUkEvYbFDkQ7Rc7wFAAmkHDU8uqrKLt9hs1gsN5lfED3shusZBfO
zWquEZsgHEUPAwElhFAS+wXbz+WBMT1HMCoudx0rJmy169j6sPmuVUuS8fShkpvVzfeFJF+4BXbQ
7TrzqedOHhOemf4HmSZKEyS4LJnYAxUcVwkrUtGjtWZTqbNGXYKMa7hTwQSiqD3YPchF9vjziLAq
Rl8+bRyL9pqTJOYdJlWOewdqAVUapiKdoXQU4Y5A3eaWj2VUPEptea6xlVoFRYiWquu+QP7Htob3
WuVTSJXHIgIpNIQpC3YnYnild79aRQAEIcF10BkYlt7M/LJiuVN15UrRHyx4XqwjfMq7WG7coMKH
QmowhCTElnlnmCCdsOoUqfRKonSYRDJwDSIkBmY0drBrF9bGlBvbOkmxRPGFsiXwlGw/FLGyrcPw
asaFJwfV9UZGPlFYFBv02MMLLEsMn81nmVXU7UpdeSVo4Lu4U5+Dh6AyOlYbifocpg2qvyR7BCof
HEn5ezBQIw8gBxeYSiKYXAo2vKhmEQdYcqBgfSHpDkWwxr2XMDhi6Iyeu59J1mI9mlwKQm10yyY9
CCcGOzh6PkZF1Xpyxg3Uqv3MworDBClkf4yyW9W/dhgZA/3OKL9wxq3Ccxc8o0Q/qCT92nOzD5ji
GGjDuOo2AHLnFdlXK9XKXwwNMkhuAzH/838MFr3p2BO8TgOnsSV3DfzHamn+pOXQeIVAIRyqMoJs
qP0Kh7D3rZoVUhhAQLIG914VFtV9LL9cWj6CcEhx0vT+tpRnrAe2Sdira6OFnKHU0Ep0F8FrWsa+
UUdX20ipypO3VKCzqEyMjpjvcDB3xobHuDvnLhMkWyrmewK9SsZUPLaXjthBCM+rHmQBbp5E59HG
99TajM6uU8XCSJW8gC3TTXvCLaCClbIXa0I9cVg0OVze0gJs2GN3nIuXaA5eh3Y6EUb7NfD4Pit4
N6HIhaSeZvFRqaor4Wzmi10P+cZU0hN0JKqB7cDzlCDwwfMPlnBBWk6EiNbVoeuwBak4txqvQarF
O+wa0zElZaQ1OJHL6NzO9QNE4WtNXW6Z/Oy6k6YCaUNJqhKJBPxGw6ajrWcl79aBZT38sNq6U+d7
WaTnIieLtq2bX1NwFPX43k69TyjqLTK6c2Hxs6wzlo0220LH/Ua5065CxHZlapxqIxIL5oTgc/MZ
w+itprEzORqGEkaldu6pGFq+KGIHWQ3tzBEFNl4SFfJbpA5vY9/80q0EqSz4a50sDqweGKORK7CJ
4WEN8+Go99ZDERlQHz8aRJV1zX/uufiZFDZEJ5vdrafHHvGKtzjeC24M7mmmxt958qGU95N6H7d3
gYz9TCUEDGGDVj0W9q8OhWHtlPtM7f2p2ONzMMKHGlMDjj+P/Ejwgvq6yc9aym4CHXUVIsQqWRIh
26y8ykhWBJnuaiu9xVzSOKcgXjxlzBbdiYGeyn4qQpLYIjDaUuOVHPKL6N0pXoeG6X/bPRvK92i+
zEsyGQAkob62yDGTwqS5+eItP5SRgVyt2D7n9DZTqm0lbhJLxk85qaVTMvh98FWk9SZvqVWmNPGX
uj/yg7Dxk8ja19x2BCHeGSATVuVg+GZmfSTxvaHRg3I/higg9QoFQ8p4vEvn3ci1OkyYaidARBBK
6qk9ZKq6kXxn59HedhnbtFm13mJ7vC/GaqeZKKxqK/gs2+KQdv1jYlurWp5ZaHo92qXKSZ5L/ajV
TEHpE8xY9UZ2jjVivvptCt5kWbz1xEzaSv4gA0g1Dks+zD1MibziluOWzwyCwFLSORmEVqa472nH
2ZnCoL3NDbS4tK0PAQZUqT3HiXyNLfhcguxHDm8bLEb9y81Dr9SLS12KAxybdZnScVKwKoy9jBgX
sdMxUSBxwbVRMId4hREhDDZD994P432k9JckhYM3eWpAc6Gbd5Jhlsla3sTh6YTE2nF0acOmSHHV
dp4MleeAzYdeV7uShjgCQOUK27PRU3QKowXaPZXpHUrpDMZO10bn2LxZRbOdNXZOhK3xjxJdBpdA
0NLviiX/GNxtg6evaSmotLcex1zZwE5PtlbLsAmkZsPdrlv9O+nl62QLn4Jru/cy14bgS1+iBziF
ke8WwnxO+QGQaL2x5AJMYuWruGtlnpD29ltyp88GTThtkhIKL8/lppfNMyW+q0R8S4653vBYtYdl
/570LCF1xs99T6WQBbgTGrAy+GDmr2n6Zpt5SNUA5cdZ1fpd/PMTJQZ/mJugeYJBsIlyFuylccqR
klbmMVJ0aLo8bMhIsr7aROGX1Q2bqWAyBpVqSp44/1eNE55Rir+1ycOQUYKgY8T7cQ3oWYQ+Xjum
A2YqbvBeNwqU8EkEmNOp16eSpSuKDMnt2AUK2hC2pXr6tsieOlXbCzsgrL06BYTWLfZJsjArCI/E
D2NO0PZIaD1nBvWkfhTpxMdFpEvy2mPccxzMwwE036tGKZSQz6gbrDNV26/1fFu4Cpby5n6EMMed
Uo/uinETY5KGBZcRMbNTj4tKWo1+jVAERE9vE9U3B0xGPwHrMW4lxgA8CvstAEKiE7vPqJAPS2ml
IThZR0G3r/HfEO2FOrwKV6juPV0XhxHzfwEKQEmOOnLdNnT2HC48NwATlYA/nfP+90cYOueGd7iA
RWhHx9JCHAQZpXTMfV5bWws9Mz2m7OSPgmAwaZtjqmsPDb3AFBBWeHEguY5q9lHB8Te/xuhiNu3e
Gbu7ooB1iD0JI+nAGwdXg50NujB92quWcm/245E926nBXJE1NUQxfWUEZAMUdbkvhh2X1sXWzEur
0tB2AEjHB2MGj5D2zndEExt3L8KSnJWpDxvqCR/FLkYo0Tb+yGDUookU7pdiVvCe2Fwq98z0CpcA
Ar16SoZpN3yWhr21MQBhw90L3eVbnU67RoCJtOVb5zKLmdnWPI/qzqUnyc36GGklNA7Dj+UtGZ2X
ZCrPteGuzOXnAxfZdA6W8xxQVo7afLEXp8yy0+H1cJhvsTUplPaiOIOXOa9RuTXn72zK/Z5thYiA
MCT5d9IVjwYPv4K7gRePUn2vqlBS0EZHIG7SqdlO6oyGujtoLQKtVvmEqXoFqNQq0YOSYggzh4PW
oaEBg6n18a43EdX22V2biZ3GMjpEtooB5FwypxQlqly23gnfn9o3IuUxGgAQWf22N3XsYFiCzAxZ
frTWimveMTNsMh8LEnsu+AgHjUvA+A6HBS+xMmjNhRJs0uQJD6Fj2Lu0glCER8UOokd3cLdNX9/1
1acjmWRFvPq0BzW8nT7d68y/Qipao71vq/oCvJlutNsI8gZSTVtlxnTJteS1ny+SQX2pf8vuKY0E
vJp00SFwpm71qDq0Zgs3jkStYkQgy32NnldNq11BX5JW4VdYUFlT/Lj5/BLOd3auflvSB3y9zeIZ
ddiz1ZsAy1Es/0KgAUAouM5ZB+45+Eqgn5Tyrch/xWzfsCcTm+n1cXGJ4JMemdDvWqKIiYZb83Nk
bosHOq6eB+0GXArAKusa1Ed6+GZPS8MVbsQvhaDzDuiPiq4szLqtFfOxNVKS2/eaGh3jIwYf6OF4
HwtGnTnzUObY7Py4ipYY7/WgTCuUe7nZMtx+T8mLNPN3vcRXmtgvqg1Jc3qVwXdTaF5L4xy0O7f5
lVbjVukoqlX1nipVY9EEh3tvixeEWr4sWfO7aIgpe8v0VMrbbGf3ingYHOVDEdds7DYs7lfkM29i
+yctrBOkmhXuyqoOPwpksnqXbNRKASYMWFsZCPsGazf/6FzzY7a3RrQ7QHsot7e1+TNFCq5TZS+w
0eX6k1E+AqyE4qeghA3AM7KsBe0Ikwh5Ybnv6UPhrqE+T/xlPd/jBHHru8XmJjRtY3CYRWiXs7zw
nQkeXZN8RDo0+ny4z8NkbdkIi1hAKJUfDKwUJux14qEpuN2cq5FZt8W3VNRIUtm5jyAh1LLxrbje
gYE5jN9BBaiyA7wRj0sqE4gFS3oqMroVy0i4M6aPlGufhiqjvuEzBpRBr4cXWbopykIQ5RAFd0l/
Vs29fGLRolCAZrv+xmcazOpxvBtxBdvJNc5uCMGRnyq1xTjmOYguSQ8I70tl4hb6zGwH9zHqL/O8
HdJTHOF38+x3t1xgXG8lwrxOsvfU640iOekO0Av3BieN+NFH1zfZr5sQ/BtuLGc69Vq3FiCWe6JD
8ksUL8t690EUDKTG9MT2cpLJsTbdLfi9o9MwT7K+kAPw8KC/dykPFGPVS4aSjbjxTlEf97xX0ZZ0
AQY0zcXsfwpFRbVxNrnTYGLRexhPkRb1q0FeiFRow+Zoc6HXI1bZYa0rlzaq/LFV7pxj0j4JIB6p
/hQy15xye49W384PABe9hAT5dDxKVo45K1HnruWjj3L8VI1c2VqR3lzK8T0P4ZyRy3qHTKLwFFBl
oiNWuB2SYz9J/RBHHbHBgHi5FoIcehdVu40gYcqsjYqCpZ+m9jnkM8Fby3geMtTUeT2jIThB6DjS
JNd32lA82i7aYbWOvTmVxWUOG/WGqs4LZgl7A8vNxkoqdxOmGqRE0zFZyTIfaTRoVykucc9BUoB+
Za24xcZtUHDnmYXfHzbWBHjrSa22eF5bAOCcCI1j64dRC+86AX5shNLGka2YsReF9UeL8o7Ne/6q
a8HsN9Yetk7sE0z8w07oo+uK5FxApebADw8qePRTAEmR5Z1L1whwHXXDIQbwdWzBpyERr6pzpFg5
ORRNxlqHNtcI+vDFMntYgHCJtn/+a2ODHIvdCmXo8qt4A3ZaMhn3ZDfkj+jaBZV9g3jmMynRAmh9
Ml1AP4lj2ppoopWC98diDmYtkR12W9xS+pQ9vhjVOURaJS5OCo2rbefEL6wZsbIoNW9uZ2dbTi4T
jMKxjoyAv2Jzgh5nOO8aKQ2UV4OzUQ1VOTZVBAQxncN1TRoFfDHifP2mtn4NMlOPLaulo1t2PwWg
TL/p1NzrtATx6Dzg8oTWhPvLHXeyoouY9LnZDRO7vNHtrZ1r51d3nGo+qAWj1AkDv7dA8nc1ihQd
daO7QAH6vqpR3cr0KJqkwulQ2UxeDOWQdZ3CF9jfpDGWft70XhwBeIyW2ZzqgFbN2kk/hFkhdhIc
XZor4mjjXZg6yMmlbR1zZLI8hs21LqISsy/+SepR0DPxcAE67BxayfQ7UMeY2kM3t3kUxqcovrOG
WTuW3XPsiOoEglHvYlQzhtHhb2VOphVAsUmZZ+4QzEjfurreF+EOmhxuIMxGvlk0727cg1flwhUJ
2EgzjOXaETzYKrvI69zd+MZZR1WuxziW+5kHGEInRH3dYfCM6inLCutsqT/wTTjEyuoNmfmMAka5
NsA3KQFDNnud7uxmm2sIc9B5xrQzExiuBZ+jWsHBbOklo2o4RGbKUV6V7zFSq7NUgp02y3wfivJ7
mJjIo9eGGBTEx2ZUDsLG5CeCutwkurkpYK9uaFUZqylZum3z/sDV9tBCxFECmBmRyuos6tPoyGIP
5g0YHNcInrupxM1JyrlXEd206rrJRRW1nYMu2LUKFXtpHuvZgm2P641NvIUKKw+oDAiRDsH1jXO6
yAqhGkSSSHQ8Mti+hjM+aQxP9Az1XmbMwcxiGbfHmA0HG2PHEvdMkDvj7ZLEPrBOqjoFWF8uIbvK
na2D38ntt3aheDuLhdGc60dLqReUTm9sx7p5cgzMbEleXaD7sTYoRxXOcWGerOKpgY697wXCTQaM
2zJjvFaCX6xLMHqhec46ddpVFhMko4cUCwee3ARuURIuOKtyk/2rAiB1nqmKRAckYgRwCs3UZ/cG
DnWKRqZ2GjLQGC15jSqTMG35IihodmpkecNihI07mr00j5dQD1a34Vje6dkiguFIVqMu8u1B7y59
1PQXZMWfpkzS/QyaIyz0cy7huOT9RD5hjMor5spysuvMw7BCp+Wu8xkZbxPDFXRL59PSOdHTSFs6
x5BSKSdMJ7ehVQMfYiUrltMhe5Rd/gy2jc0mtvk6akff0Qf893ZEeIcyvOhRImC2p6rvdo9VrNZ3
RhR/m6kZb1W8pahaFdtrOgsgW8qgQi2BAHSxvZswrjylmA9de5g9XSlxm8bi3lVYohnLyKJ1n+NG
io1udl911rOP7lXCdHaIX/O1kWqWpyIdK3L8+6DKYn8k9YPayeX1zTtlo2bKF4kNjAt0vITAKmKU
9QhSmkkFCBtAZJsM51XvWuxCQMb3gcAby6hvlRwUoFwnBume7FjguAWQQ7PVn8xI4Mpwh3FlqeOX
FhsQ4+JCoOYunmaasIxBLVQjflZFKLfKfNZy2rWhQqoHpQkXNrk/Rudiw6+gk/7JtC+6+lhF44fT
2BmmcdoTaSBfzRdz6FwOX0MXlmd2zeU50X7GcHQOgTaKbTXbV21M04MtQNkqXXJSZM0cSDM2E/Dw
VTzD8u1ZwFEZ4+LupmEPDfI4MfQ61YgRAtQhQaM+RIy+926brmWFwb0C1LMyf2FeclbLM14Hw1eq
aJ9KqR2MELyw04hqP7OjTtEKhan1gPTDSuGTRzZmIKFM94jKzJtbv0+hvmOOZ2L+hPkWjvRsXaSJ
VaLLDU6sAeqjDDb1Yl4PR66mLt9qRiuA3akHfmbqxiVH0XOYs7d1eRdUNap1LpeNzfpcN+hdorwj
5goeczwgC4Z6ZtIIyP4QCdgXOaI1O5ldP8xc2PCmgqMccIyRpiU5CWOzjtNhFYnysDzkd7MFtkth
sIUqrcH9d18rRrhTULTZFXD/MuXwzZQTatA3x64YLWfueg6r7Mwosl8b7iV2rexYawELyamuMSyQ
7iFVWAnKixjNQ16UDnYrm7sgbLdgmmkFlG7jTkMAci6v6Gqlg0Gkg7Jp67ThJdom11bbfeaiFWzf
28o2z2ZJTk2DYi2wq7va0RPcyhRm3E+lxwIqZx4fhptMqZRDHsRvltbj9M04OWNlsYuVOnw8Vjly
bN+jtv3JLJsKujABAhfNTp2oLBQcSBuQ66kOjqxxm0MeotLWwibeuPT7ZhFFvmqI7yq0XxKpb/jl
aM2Z72wDFdVblmu4OFnP4iJ9y6QzHOfWuUeAZ2Ffgze6xFduDIt3qesFPkQUgG7Nf29ZX05OxeWJ
k9EMLLGq0xFcBTQOfCq45R2nof+L6i8GSrc0WwBKY2jtuhzrWqpUJswFu2KmiMM1gkD6OcHeWjw1
MkciGaXDte+qdhul+mNTpda5IFIBxA1CWHjZKiMhdoxXdPln0NbGUxCyeR0sAMhdY/6CSaXtywZ3
+TiH7nleZNgDzYPV67usCoyjhUon4WOcKpQna5PfT1zL1O4m7k1kyfkzUMLcr2H+4kgLL2oN+XFO
Z340FTxdvfmlusprmPSUNRAARVlL9BDMIWU9+rWBfyNpEUUytwAy3TlA8mOowvTMTW+192wd9hqB
WFiY3EOUAOA3YmhftPugZ2kdvToXA3zlUfGlYy3wNuOkoglh09quoMbQSdvanm8h4rOWNbkdx0Ai
cxF5YgxwvKY8PcB+MQCaF435ySrO4nTBz+a+ll1kXZlP0oHJVgJYjXUl2UyUP6+p+h5Z4/jG6F4h
VcBTS+RnMuvrQ1ugljB1/RlTwENNXXmZU1KF6R3uAOPfsfnpfUq1J9TyJLnp6LDKhs+ommx/FqgB
AHMDzRN2w6sl2AE0594oT7OFnWICv7q2VaHRi2YGqmiFeWwwG+8wVT/G6aVvR3FuE7v1qN2rWv8q
xlw9T4gYNIv1paWGZ+gRzdGCyKWJGrl1KYB+0BjEY3y2HZaPVuYeNVV5C0ZUezSZzBK1xZDgPk1d
vowIB+iKU3rPmIfBplqfbBHARYQXB2zdPVShuu8V+hZ0yN1Gz7iJhtQ4jmObXti0rmsleKsgq6PH
2cwClt4AnWrVuwo65xi1HBw2t3eZVpCKd7XnHoV7HL4NQ5Cf3OlGMmGIjmQJRrGZNOU05Enq6p4p
W5yzStTvYyfzTJBY6LxOmAXg+Gj9Gwb4/RRnht8E0xfpz9bWjo89KVeFySKndYxVZwnW6kX3Q7wK
npaYKVOPzrcQSHbiDuUvPz7gEHp9ymGu4p0MhnVqyPfBMWkwygDQWfiuO9MTd+e2oRnfiYmza+hA
ohkt4W96ESM+b+GX6j0G16GplLNka1iM6QjjWuwzOXFiIepVHYLTtdK95KPugUu0ucAnQLwtw3yA
JUQ+UbWEhUTEBNcKgW+2zztn0UbEb1EXGhcbgVOlRADbpDbt8K5BKDGG56rFlBmbwGWKRefoaOPe
SQDvFk4+7NhJfLUqA30EImCqE014KeYeLWru2QACTQIUuRv4QePBzxu7PdlB5xsxny7hA2ez07vt
3FkJal8XCU1STTslDzRsnQYLE4uaj0eZ8DXV2BZd4lf6A2p3FCRoYFdpnf5CKM6GXnGJmMvdi7TS
h0giUzU4ZLxIZEQXSBVk4AgBULdlt3Vc60u3JGPMqIDfXrunoo1t8utSrx712RsFcQ9MM4+h0VZv
MZq81K0lTUBWIgJwr7qi4IXfjwomh7YFBzOTyTRKFIVMYr2Y93mVFwu5Ko1+SDmCXZIgUpptmL0j
btxhaLY2urvaMO+qsXlWQ4V0nyq6CRNtYhqaLJzR7Lb2OLw4kPZbOLBDyD6FJohcC60ZsVtFg49W
GntvIU9Nh35FF81em8WPhODmhTOudgY7Xuj2PVmWtCrj2K1Gt9Y39DPIOJPjMLWwd6LyDihkAGRh
m04WJhc8mzjdP8nucmEZlkeeE8P/T5XMAjJ++nATafeaYp8q7IlY5zyJwciz5xZdTHwwZTf4A6fk
rkRe1kBp98IJISW8mdZDhzyus9nd/WeZJTpQHXP24BzEXuNSVFQ2EGsLTLlAf4sjtbVRS6fxW6Hc
VwHClDJuCCDUH91ADLs/w0v/RzGuqOP457+WP/NZVhNM8Kj97//6p387x5+ybMqf9vff9U9/qPnv
P385/C69j/bjn/5lw1PUTrfuW073302X/e0D/P13/v/+4n98//m3PE7V91//+Cy7ol3+thAQ+D/F
sWr/MsD1ofv6+L9//9/zW52/OKYgdpozkCAQbpo//nd+q/aXJZpcdXXdMoXhCLJ3/57fqut/AYhi
LCmtmrBd4RDt2pSsIf/6h/sXwtodh0xlpIbLH9L/J/mt2u8hyvz9BtHJmqO5JoxA97dE43DOGpEW
SDeZZ280L/Pig3tnb8a1tmZx+5Bty82/izPWf0uM1X//mL/HGYt8DuhPxQrF3oagVbQG53qdbqor
u74tiK6D6ZNjMW8QxPoTXf8Km9o/BOxe/xbZ/B9Fl1+Jvmibv/6h/Z7k/Pvn8Fuu8aRPBcpYPof0
GT8tcV1+vjXO7UbbxPtwO6+zO/INfPf0bz7s8u3822ez//rrH/bfv3RXRSHo2MJdYn7/MUBalo7o
M4cPG+2zPe6VTXKBrb+af8I1AOx1sv43H+///eP9Px/v9+DvQJEGwUEV+V0nIgJO5mbcTderWCFi
PWN/292+/vUHXD7/f/H1GcuP/h8Csu0wjzD68/WZ23b/v0g7zx3HkWVbPxEBevNXFOXKd3W1+0NU
m6H3RiKf/n5Zc8/ZEkWIe+ZgMIMBGuhQJiMjIyNWrMXAwVbbwve2a/4OMcQHju/c5xPa3ld2mJay
kRhXDNURstVnduB/CWkHYqfxUm4yLzpAiQKF7dqAy2sF48TSRs4a1DVGr034/U158uGGOLekNMZg
vG/eAaS4+VO/613m9riztvGStjnn+3p9OjU7RwjWI/58uT5DyZ22VH1z1R20pxxPSXbNj+RAxdbT
XrR6pb4629wbftqPyc/bX3Aq3f5xMAxZtQ3D0lCVnhwMX2kSNCoB92ip/WCnw118Ov64bWLGKUWs
Ecsj9BnaZHGB7ChQXpOgh0qNREEQ72MI+0DXlwtusmRI7PKZl4xoiKUdfHmrzkwfm1PxCZb4z2ZT
HW6vZ2bLWI/uyLrmmIhtT7YMyiMTMTzM+A6E2CPCvNn6tgVFiGhP/P3ChAhnZysJYALX26gW/p49
lsQq5IpdyNiXT9ZMcNYV3bAsR1M105leCJSuS+N4xBKkSi6UCi7zGrtsr3mwJj3cXtWMk+scXtOA
YELRrGkwHMvGsmW4DZifCtHkY0jS3ob2c+6/IuTkpeVC8BVuNd3DM3PTWNj0SH1KHeYGimxF+I1G
MjOTjRfT0DKr9vH24uacQjFMmYaQbqgAly6/WJxU4E57Agb0F0zEfjqNizFpycTEvX3Yl/UsY0GM
nO+oKVApocCPkLg3bOR1AqwJeowtL6vbK5s7Vecrm4bCHFpbVbe4ROgtp7yrujgD/VAvmJm5SvCO
/9lAlK8vN7CpT2qWNawuULQ99VMK1eDnh19gjVy/Oh3i4AVavNtLU2a31DItelO2rWrTo8yrgfJy
Bfj96Novg3fcxhvJddxuPX6BdGQFZOxfrFIlmTNVxVINxZ7EjtyOUhXMHKss/HsLWt+81f7Kaw0S
GP3hSE8zPwUbo1kKwXNHT5NlDcQ+qScx+HJzj8ZwtHrGu5jqRFzShIJWRcwTXWUQztAeeK16t7Cz
c3Hl3KLY+bMI1sTUHCKLTEQkfafPzZbe8IY87yXaLGU9cx/x3NRkT502ZR7Px1QQI0CmFVB5tlhf
+HKzMVmTNdrDCsm685Hmnq0oLBrYj8pc5DrNY75JtvpqdKVDvV3KduYO3Lkh9XLrpBoMuK3YFLSa
yj323wcGC3vKgwtfaCY31c/NTHzCVxSUCGyuscIbN8ZG2fV30QNSu9/0jbxr7uSFAKnO26O4DICK
IqU9iSMZQBcazhxw9eW0MZOV/aPeKE/Ro7VJXoq3msmZvb7O9jYVxoMPQ9ZBc6HSXC95y/zu/u/P
cCZxBoyP0fYVn1G1qKV3D6eyAfTkLWzu3OWjKTLVQNm0bNOYXAcjSb9Ti0QcCcHYM1MD7kkHllKm
V00KpyfEuBGeinZOZOlbI6Y8rdTUbZiA17ddrfpfNCqwD2nrGK6enmBQOMXaSwjG9M/CD539KmgY
K8QGR7PMSQbfMKg2JCWRYTj423HPmKQLWHN9+sL4zPq4Wtp9RTjv9FaGjEuH7tLUVMYGLp17qPIO
nme233xp6QqtINFzGShZZ7+hRXleCrfi3X7L3DQJ0AEfMpvBd1C39oHBA2RoGyR2lC3zZqthbW/C
T8LNslfpOX2oloLgrBdoCusEfWDjBpeLTSK6kTHEDx9BEOhSvqbFvS49e0/nzR3WjOBvs1fneenJ
PRsRNd0SNQi6CtrkaOc+vKBDwlHLzeZVymjf1dFCdqXMXikadQQwzDb39sRxxnEwrI/0CuFHT9m0
n8vfEMJ6oKbEc7N1IdZaV8940SbcLvjs7N1yZnoaIKNMsaELE4mQeHX24AHXwoeK9bCD3/C2tdl1
6gajL7ZsspWTkyyVFsQaA3uZSvWfgWmwMQi/9aEBzx5QyUpSmdnOy6fbRuf99syq+FVnl41W5rJ8
hJIGzxn+AjVtPpyeGBHalpvg0AKtdmkpBVvrUD5SSWAE4f9ofnJKjwpNiFQEyXptb7vH5I7Zuuil
fYIC1IWb/gu1YnoLkLltvww7271tfS5C64qs6Y7G01Cbhogkq2kwxux4CC8KwQ/2wW/W8fttI3NH
5MzINDD0o5KgDkxgSJLoFfQpKO6TPC7csbNGVFyHMyib+vQc9qfWSI4223gEuoHcx9pQm/XtdSiz
u3VmQ/yGM0+hqmiNqWDKULf5HqEcf9ttYT7daQ8MwD+dPMY2Dksvublymk7y4PCWM1Tl6klv1Wqv
9dFHPcbfQki/pVuetqtyh4gd4TR4QoDRHb/bzcKGzq/WVERFVDFFveRytYWWWhLSBAxpHvxDvrF+
MjiCGMhGHAhnC3cZPOkF0xi3N3n2O5pU8GSbr0i4u7RKPdUpfInltobtWXSQfMhybpsQYWR6L1Ih
+V8Tkxf/qQzaHLo7UwirrSLLdvvhh1yxIIOXkJ7tb1ubfficm5tENSsckLVPMIeSRn0vvmHyI3lz
XDZ2oxzgi68Xi1xzgZTLSKG8LWL39A2iSZDCZzomFWBKHexT0KGDWblzmCDO9E/Mli2scfZknBmc
nIw0RvY5EjU8yGu2zSdl194pnxh3YK6Ku7d2h5+MZC++0pesTnyl11Gw1XvOoyiowMxItxuG8Q3U
HR6Mo9Ds8mJw0BdaWOzcnXi+uxP/CcwU/4HxlAujZ5hxNd7lX40tBHgMYbhLi1xa48R74iO4s0EU
OwKjL1dwdXVPSdX5nyw11MKF20Cc6KuDcfYVJzfhKQzqThMlZvkQ7Mjd9sne3MSetXQiZg/gmZ1J
ZAGEbMrgFf7+btABAD/PZLfcGHf9Dn+F89MlDRf91VX7sPTkU+cKfroDv5Rq8q8yTcPzujgWWckq
abmvyr3xLX/O1zC/BF6/8n6hdLenIwn3wCb+Ie0XnUckTFd7fGZd/PnZHWIUoARqEASUGwe6QpEn
H11xSnivu9G6Py580tlwemZukp6GpWFlhjCn9uauC56VrF5I2mYdlCKLTs5tyDQMLhfUJ4nDeAHb
SbvTG9J4e1T6T6dM+XT71M0vhICmm7BKUbe/NCOjXKFqgggF2tknEzKjldMywHbbyOxla8iO41A8
l0Ul/dKKnR9ViXG/v18R4z1cY6/+Pl5LfCJmzD29BU243Eua28JzqxOfsJzwVEBvCwPXmB1sBLJK
2EP1qlpa3ZzvnduZOAOkI2Mdj+JTPZiH4eF01238Jxj4V1Cd7Jeen3MfzFA0nXaHqot69+VWjkHW
jTJPcFjLkVjRbeknqNuFl5GItNPDdGbDmhQY/BE1TUe8TtQGLUP1CKl2Ae0toymIF28ghxm+3HaQ
JYMT/5Ac3VAGnUXBf/6YtsldoBwL1+nNH3oaLGVgCztIO/oiVBRVVfqxysPE1+LDkJ92YbgQicU3
uLV/E4cYc1RDbRmHiPfBTtuJumG4W05H1KWViD8/C3pjWBunUTgeArt71LJepG+wTK51xvTuISYM
9sFntV/VbugxG/WkINgIB+dGXoWLHXJFLOnWksVZPPspgVp3cizK0NKu3Ce7ikaq/Ky+koqRvDc7
7fdth1m0JzzqzF4Pih0xYJZuPTEBdQdrmht+Pbn+CjDXz3+VLhimpVtktzY1sWnmZxYxw80DDgoN
LKKQ72B1YBNcLSxqxm8M0zF0WeNs8zSZHIMTsFGn8mMe6vtoXLX33bvxyzzUz8odrGbMn3nSA/RO
zFhwqQ077XnB/EwCxjOPsqaiKbp11RU0CgnaLUUce0nQc5r6TylFvaYZi3wFUcmPGgZ4ubS+5H73
rdXgBgXz9m9+Au8i9tj56HxdflYtRPp3YItWx5AhrbH4bukZQFloBEsNhkzGUgFb2sClFFBN4Sld
37Y/l8RQJKHWBbsqleVpdEVWil8W+NAVPA0H4xcQtnof3Fl3orRsfDJejt+NLWoa2XfG8na+VyyU
22bioGHTYaaJTa5GS/Ny+QWMOsceJBoAwdJHXv3EnKke1Tv0LkcXgvjT5vZ6Zx40F/YmmWljK/mx
PTGUX8KAsJLs8D5HfmEsCRKn8c1k/n8VBPX7baMzXm5bdBkNCGQEKmi6SLRLrCYxLTiqfpzkE72i
cBclLWP1QB/TfqMa+VOryNvbVmdi5YVV8avOAkahabA40UXmdUp4YNocxuJ/YQFxGFEbtq8rComs
hiM5m4W4yj5PvxUwldw2MOMdxB9LMcF06NfPT6WE/4/ZDGulHFMvovCjRdm+gp6FmfaFgyC+wSSc
X5iahHOrOEEGWcBPXIfWxoSdIEXJVLZ/lgqMIunn2+uaydNsyyK6qjIQDtz+8tPkjVNWrVHa0DwX
EKdEHHCaJ8pS5jS7fY6N54HBsWjiX5qBgQhmYgczGR64LpiuZl5Wt0BytVK5sH8zB8tG3MzWFItO
EbCUS1ttnXcnI0pQiOsYInJYklQfqr4AW4xINClNWy0WXGceYBToTWiHNQt4njpZH692BvDEwBpa
7VCjMHecVIciZ6g9lxmhLTy9h7ozMddhK//zOOLopkKJkHqWuEEul5vWZX86xhqeOZpeSykRmmp5
m5sjnHUyyG7TlFd90y8c6blOjHi5cGcqPJOALFyaNRnvyPlrCV+dtD5m8asT1i9+9YeBv72KCERf
oNqrC0pDBbbYX7q11Jy59lyLq9rAnXApcImTRO8YhilwYRqQMXLXpQGluwI3u1lEC/ijmVaFpdmq
jTqEQQiRlYk/lZmvZQ3an9RGii86NM3r4VF9Oz7Ahe6iRxd6zefm+fSgeUzvev/0dGIaPwYTTdOf
VsnlJgdJ2yhpQ7Sxo2Jra4+J9uxIzdKnvA7Plg54gqSD2oFNvn9pZUgyIPGieNgdxl/1XoAbi9zN
v4Lt9457eXeEf2TBaWcue4v+BAwWuk6HEwjRpc2kCSLkbbFJJdaGIo2hZLff5+twA7/Pqqzc/gvv
4WEzPMkbA7Qj8+b/vM1lGTIlG7qWAFCu2lxllZftUeSVMCvnMD8jY7Vwacy5DiaAehEYVOBek0OS
HAulzuoP1zl6OuWg07op7qD6EQ3zYEtONUAJgP6QF3sMI+XubfeZ+bDn5qdvyVGWTohDkVRaiKE7
DfIdebqwxCUTk7SZ2gncPQUrTJJ6q6cQuCn/x0Wol56iyboljxUV0b5gfqb8ndbZwhpmytmWATEZ
B9xGgJsU/NKEakqW5Pfsk0CbqPyjrMBM7LRt+f43ikBZSPeFd19e8cKg41jcUuB67cmuRaMfM1nM
mszB2Vs2E8NDvksRxbr9/a9v3Uszk63Tq6jTJVXnTcP8TdSof/ndcV3axZ0vy0ubKKLg1ZKAgdKW
N0XXaBIlw8YyUzsVj9AoZBIphkbD2TLLGTaQcYfhwh0vDs4ta5PkeTD7LkAwCHUZZjLgVwddhnpD
ino2fKoU66KyQs6iW7A6t5+6pYO7kk2QvdOrVsqCMJYBVcCzA/Ap9UxT9Zrg2eizBZ+fC48G+C7q
TMQNzvDEI+umjpKxhpltOEiNFz778ER1pzXMkMkuOAiImSVDHbyJFQiK4Pxf/Y03++dpm3XxM8Tp
P0vcTcajarsn/jfoNABIcWVGgyFuXDWwgP5zXzVU8hebV4nGfXRpyi5ChAFLhf5OOUqu3UHUnFKA
ekkDVT3AoF59um1vxl9N3rqa5dgceaqvl/YGqNCSuGOHs/hrejJWFqLVSf6pg0FXy5dS0hnH+Qgs
KlhBg1M/+ZwxeiDaceStN1jys94qd2GRfgZQcwd39u72uq6zX8vUuMyBusM2C1Dmcl1qGVpQEiAZ
mqrauh1AJkbP40lfl0kH6cBfjfx2297c0ngs02g3TSon0+zIrpKgsmQeRr1h7KIig5qt28kVeKVh
qUIwk3OCMxaPFEcjS7kCjTQjqhC+Lzhlf40bqOeeICVc2b80N2MaYik9uI7RYgiH9FgVczNXFRmA
P0VYOZQjSpibGvtePn41YQS+vXtzRkgPdGQMmd652j0JyghpqBHfA/fmalCQqOV3VVqobMy0ABgM
OLMyiZboEjvNsYXA3n+znpQNGqQhpcpcXlme+coRYIaXofr0Ift6e3Uz/fZLwxNntMtjFpY6hpUn
0SauDohK3/V3w3HVkzoXsFa5xetSL+46Jbkw+hFbz4KWlY1d1VUYzTvUpP/AQfB/+2hTKKfVZAhz
kNKuWrgBAOPGxSdNW9i6BccQc2DnkVdnVD6uU2zYyISWkC3n+ksPjdHtD3QdBC+3ahKXVBR6YRnG
SidR9iu2GgIy1nEXDM+2//m2qY9dubyyL21N7pJBzeS0pQoEhR26ZK7oFOpv6ZP9XH6FIDS/Y3qW
TL94LTawQHyt8lW6XQrD17Hx8ieITT/zDBnEalI2nDZEHAr/yxDtreGe5imamZvEWKinziBWL62J
yHlmDbIIeKpOWBPDchzt9nO2k72scp1vx8fIK9xo2x9G19oWz9Fv3njKe/Qt2Sx2Z8XFeWvfhQ+c
/YwcKtkgK8W+3zNC5opqKlxVG5NtNva3v/FSoFEngSZTytKvO2w1nn6o9z+gf4OX80F/7l1ni+zv
G6pUX5esfhRXbq1wEmUYmUDyfmCjYeBghdBAef4akVvXfo4e0ENrD936uJb+Yvp/Z6yTd/9BfWi+
wuSzu7382cAjqvdUCEWJdZLCIJOrpynJI7INjB+DsxMM97dNzCSGOBWDULT5wUEzKnr5NcfA4LoS
Oxzfj99QhNwPcKuuTqDpqNErngUaVt9kGxS5OnpNqDgo7vFuKS2ceTBd/oqJa7dQJBqKiOuN169R
qkPY+i0ULWVvWHev/eO/muG7NDlxYyaG0yPpjjhNykZbx2sFDhnyYMVDcuJ56eaa96mzfZ54smKf
YB5pxD7vT/cIyDwVh/R79zDeRW8G1by1QKmqq/at/xR7vgeLfrwV1JurYflQzUats58ycW+z6NXA
QIv6A5szCsd+s6WVhsDBc+nRmtiEB+cZdm/re/T0L5IgiwIG/HAkKLo6fYfEfuTXScbRsrT7TtoJ
fUuJRuZtp5656y6MTG6GJNEhDdFU9lr73ZpeggSH+XrbxFxkurAxOTc6Mue9GbCQ9L5EAuEbausv
4dp6dGCTJx36BB3BnXxX/LQWrr2ZG/bC7uSkqINWR6XYQPuEfBz/3fn5fWUyBrUUBpd2cXJACjOp
zb5kF5s2crPqPYc6+FQvjGHMhLiL5UyORRP4TNaLGxQGHmg0uaSHfx5ELyxMvD0eZLuvIyy0aIFq
0efC/HPbFeZC6LkFe4KwIHQ1jm+zUfpL/DxuzDfE5cixNgwvAgQtYeN+jx/b9+MeFLobrIdPt+1f
P5ggRvrPkZrWftRa6hFmYoFRQ8jWPMl80dBz7RaS/ll3AG8K7IwHJ0MzlxeFFjZDYkL8vqr1T7X/
IsNllJeb20tZsPEx83SWWuhO15yQVMKGAdtagtz153J8uW1j1uP+sw5lcqke1UYPypp10DdGECjY
RrG2kAXPvCvZIipEOmV+RlmnCAM5PwYn2CENABRAoOt95glP8GHzW6vraLMUVGcAFDz2CKaaodOv
vJr2rOQ00rIKe6LeqLtIFaEx/Yx2mStts40fu0ujJHNR6Nzg5NjCZVqqDAxB9G8Ga0vzkVx71htj
7aTwFGrWAoRpdj9VpoGArCO5xrjbpe9FZuKEEoQm0Ad9VZPWQ4dwS2OWmudnKaI31HZvpLCbQkG1
A7o2kMSLcA5hYpITWhDUqI7ByDCkGRP3hwqgM/0B1zyVn8u9mIH2d3YJhKN4ZlJofdtHZxd8Zm06
DtA2bYaeN9YaZllAS6BavVZfra269hV3GVy3aG+ywVKb8MAVB0+uNwLlFK4jt/yLi0wMBf0XCCPx
2ryxm5r487ODXuVVG1qtOOj1XhwPnvDdCsHztbqhMLk8QTJ36CE/scDCCODiFKYgOZnkpxmHHl3u
lQwEpmsWEoKZ0EVjjRk7amUCUS7+/GxFigNrpV9RSsqj45rH/BdrdFCKG/Sl2DIT7ilpghgE30kT
aJqw91ZnS7mNIW6ZDeB8BJlQv0HNeYU8jtc9xcHKeMsP/0WUuTr0qqBNAMuj8eYQ1HWXS5RSTS7p
S/EsegVKvmZONxPKjbyOkO/1Pr7cEK4M+D7f/wtOCm3qMhPrk5CTJVWotDTLwVPR9Fq1IWBkMSAA
R/rnZNPdLbWDr4PqxODkxGeW0Zi9icEPnph79eNBApvxvb5BEzR106UvK1ZwcSguDDrTkfO+y5JT
xhTdx7PT+TbeI12dOV68sdfNeliP46r81G/zH9af5Y97+9s60whbQGSZB7xBwRvASNn/GckupeMA
5xgk1rCE/tP4JpYKgBgAh0BHTXMWX1f9BoTD/y9leLmAO3oCPywQf91CBjj7JWnH8sQ1NIXgPXHc
JOwG6RgHwGyDtcBWBocTimWfkwhMubkpt2i0vi8scM5bz01OvJVxNWlIQ0zW68bYwFm4Q++eTscq
fsyZkau3i2WZuS94bnHirolvVoYdYRFJufCZkYtWWcW/gkP+E/1ij5b3pswOgnYn2Jjewmqvwjmf
k5Y3XxJtbAEtuIwMeWSWNCYjJHdX5jb8Xn8XcPAIs2i8Lz/dr0It1mixgKzE1DVplFww5aGhsiJ0
ve5JSh/DqOTuDxaS0euhx4kdcamchfTcju3wpOCk+kthbJzAq+9NV1ll2/Cr80N9hRBY2cLfr3jU
FvvtvxgNn9ifXCmlox/VaBD2I8jgYCJNzPZOr5yFuuLs8TjfT3HjnK0z7sys7OF6h6WJqqLuFdvE
hdb0HnHdncAbLw1UXld7JgubnEfbCv2mGlmY8gSJZLNqXGSFmZjLkCxxNTw1WC9SX80F1/NFTg5k
aR7T9Cg2U1yb2n0drbVdv2PaDPqrl/vvyONs/0r/0D9Y6h5c3dcsllIHkCpD11RAAZe7m0eMExg6
CHWRgri+n2Su3A2DqzTqJ0WOFwLPVaKDNfBiIKgUurxXo4GqdkKIvQbEBNPX4RSDfjm232+f9iUT
E3dRYkBa5RETbZC+AqaqVycJGabbRuZ2jQoR+DOwNMCkRHw980m71GEhkTCSxeNB6cO/nDH9wlRB
tjLy8rR0887ETvBuPNnIasBiTq0lmV9YR74d6bYoaRdQwe8zY5396eE5OnnDXi3h+F8NikubevE4
zKz1wvokzoQm5OH07P9mLVOoGMSbsDr0YqxaIKYQT/8atj96Yx0ssk/MnX1TtmydQR7Vlq+8U6cD
Wcujgr881HtBwDfuxCDP6Ea/UUb3lt6NykzsZmpVwSAJgH01guz7TQE3LvbErLwdHsb0xdwLIjPF
G986VI5+oBg8+Osl4Nv1C4fPx7NN5K/cklcjwmpiW3ndqOITF+8Q320g+nuxGNGFVuJu8ZPOXP8X
1ibR5mSFTlOPWEMubBt+izfWo75GSsHLH9JD6hrr26dl7qoy4XKEwkeAbvHiy+PSDL4uZYSglf8D
xQc0wh/y1+ItelCfKeAfchs+RRjWX6GEfjm2jFAtnNbZ3SXgwGTNWIVop1/aVzSkMNJE+hvw1Peu
gPyJKcXsd/V9OVmdOTCENw1SS7it9KvpRDNu7KTxYaSRm18SKhD556MUboDV725v65yzntsRac9Z
EOqOUZR0I3aK8CWRfhfac6wt1D+vI49gbINhU6DEwA1OPlyZq0PbAXgA/VPCoa+aT7Q1WRecsg5P
HBnFz9trEn/h5SODQ0cNw6alBCpmmgtnaq2OfoRg2VHLnhLffz/BEOuXaAjX0f5USau6/1mDK75t
9fqLYRU8gqkz/Qi0dnLjE8wD30IHYJX65YNhIS+pO58a1drrx/7nbVPXH03XYDgwdTA4guVkUspQ
okF2YslyVkryo8l/nqA9TxFium3k+g7ECIMtgmsEkPQUFIM4S37qOsNZwZoKaS8alMFSzevaMzBh
UUF0QJWC2pqs4+QnvgwdNSaUDIFaA30Zf1ee0HhEQC0IftdZsa6SPwCREOB2VjDnrFP+X7U/NQhu
V+OfvE8WUIYz0ZvfZCuWrICpAjEz+YwFkOzQOAbAtzx7O3j93oIXUrAdaNvsGbEJeRWtl8ZoPgqy
U489NzqJpWnj6ECAMIrS1S/VG6EQReLFpcSxfB1ewe7VywVOjiMqy4renbClb5HjsGA3se/z9x6W
sKWZ9dll8WWpqikW1AdTnNNg6l2TNEIQyLC8Xoj8JM2+LPiSQno9i7c5QI2qQp0iQ1VOTRe+5TV8
gqU6CtNRUO8CnP7IDM6Cm+9De9SCsvxIiEHg0XLdVn8oJaFD9sjbzTUOw72lr5Jv/UO0Tt34Pvl6
+xDNnVTuJNgXKZiBm5tcGrVN0qV1rbUKRk+tcxDbkO0u2FBmIo+grsSCgF2RiV/GcL9tuUIsxgrQ
Mh5dY5NuUKii7riL/gBfJrnihYMyrrxafHHMxIhzy8akLVSg6mScCrCO2Rd7O97na+VnAkhDcgXx
nBTwsPrnFBOi+v+fxRqTmOE7MiowBos9okNobeB3Qi6TdA5B+RUq7Btp7+yX6mTzy2Q+huQK81M/
7vz8NEo+EmlyjuKtEriatQR7n3EUlvUfE5MIkJWMYhkBJlIeT0UoROKRdl8CcC5ZmXgKr7fW0tIB
FIAWb+Va5zb+Tnj3bjv9TMYtvtH/LmaKJou7rAI3xGIaz/g2fkMjVhCAvZi/0JBkEHSxlbCwrOk9
Up+iXi6P2NNe0fsyt9FONBOq2As++7sBV1RXyxnanFPQ4wcLC9CRYzfZy8yIwqGyRk7diKw6eWmX
fL+9j9ddV5yNhyEAWEZaxJDl5cFWtFzXUXYDAnvwX6BT+9S56Get7XfE3f9osats+2wtf1M3iEY/
OMtTxHMB/OIHiMhzFkCHVI7N3sZfUFBcN4/ZQTAyK25FP2jxYIuDO7kDL2xNLl77GBsnrcbWgC1r
07xBeboKHzWv3FZLEXP2251t7OS0+bE+yq3YWMEYI7imuz/+WjwJzW/Yo4Gtfb79KefSiovVTbxF
G1Q7MDRWlyJWudLdfB2/1nfNN0ECT3h+6R/+1csXtJPOXAH/qmRwky2tUKFJSbzFxaBsnM1m3CVu
Xq+yvQptG8Nut9c4dwrFtCIXrRj5nE6DO7kT+shcMN1m8sBHUrlAAMZZZK8QP3rqJxgxqP/ohniK
XfpkpgWSnY6MKlbDatwkOwS8kB//plYrMhmiTPAZuRS/3sr5qlwsQc84joAcC0A1Iyj899K4DulP
hjo1dZK4ukc8c29U77d3ce42xwTTT6Zhfpz8SxNdWAFWH472h29agFh/p0x40VdHTKam/ZV7wdP4
jP7wwjPtGnspJrpMBRC8INy6muiRfFmBAxvpFfGgR8bd2neuvVU9R3ETRGU5jb0nrwcqNj+ydbNX
V8lr+fJvSsKMiwh/hfFO9BknF3zVWyhbxUxyy/6jLhebVvnm2EteNOOrzO8BI2AUirfN9Eavu14z
8wRBtHZoXSVAuTtTdigXLXzL6xoJazkzM4kzcdSaIfNMfMvSTVCr3aueuApj3+tA88I1UW4Xq0Bz
LsqpZ2LdprR4NVabHaNcVztsgjO8r7581IE8yhWP2kGFgitaL1aCZl4UzEwJeKWYLWUy+tJj26Is
oiFnM3Vu3u7B3A8blSuXuL2Az5lLLC4sTfbTLxj7tzIsBY9CS6M6+Pv/KeQlm2XMwExiTbPXES9U
mVmAafxUWpiqiy7jSd+RvK/1AbglFFVG8kKNG3oSIbgaeP/cZzBH3YLpEIt30yTEZLUlSdYpdlBq
tjYknZCmOvJWKZp9dPxTqsnOrO46WdmX0asVQJ0dNK6uLj3+Z6pdOnqZPP0hiOfXTMvFg1YEch2w
3HBvHkS/pD3k6IWIkanlfRaX3ySkU6vBZxm+ocI2vTmCxqaOmDTs8we7qOCfUbx2u9SmmDn0NtIu
6NzL3P1Xo2h9CBP4SLON7DffSd23JkCUGS6n2x9w5vyJoXLCt4yCzBUPMZgCGKuVo4O8w7hPLdXt
lHLJR+YcE+EK3rQoImjURC9PHIxmWnU8nYTu0PGv8r4HcRWsqpdiW+4Q1QvTQw2VcAB5ztelNG1u
D/lE3PMOHZirYh6a4rFT1IMDSJp3cxWtylBZZ84SVfa1Geaj2DuD3rmock3SpWMdW7CEOkhZR0fP
lqT1KTu6Uqqvb3+r61wCM2IUnuoTpfpp4+qYlVBMoiKzMuNDWTwYeeUqg/J+qtCWMrPPt43NnCms
CboNWNK42KbT9+xYbHQVZTtHfU5h7evNP0rrvzSW/6Ygw3eE0dMMU08Tiq6+9qb12eb2LxDh8fKc
CXpi+skQAjkq67p0m3hsTTTjONRtGyKwZ62l0jm6gWY+y8rwgmr4Xuv6hZg99yVpR9gMuwFvv6oB
acfQAATlEzfLd6eidd/kKxn5v9srm/uQ3OWmbSgORDzTcKUldRjKI/5ycsyXpsj2gL22pew/HPsK
Va7FIK3O7KToA4hDzoec1nWC0TcbqeVTim6a6CmF6+BN2QooYvN1iX157rM58JuJ0/4xen/52bLC
z9IBdB7a6pZnZ/5boD1nur2KuscmeA/8wru9mdcRjPbGmT2x+LNXX9OYZse8Fp/MKe7yFDKj3l84
eDNZ7qWNSWGMna26juYoyeaQ7FC0FUyTkqd+HlLXfor8VfO5FijAt0VcznW2cmlZrP5sdUpbpWEb
4pBRFP/MJWZtNOPeqOqVekpXUfZdStCe7spVliyIsVwH7UvD4qScG9a6egTWhuEjLQgOXjEcED5Y
9b7h3v6As6fB4KypMMxzGU0SsmORS1I/4J2FxUkbWpQ/B8kbhtyVxmhz7P66bW72iJ+Zm2RlEcUr
FHIxp7ShF9Ehs0v4ZdsFKzPJn9i//6xqEr2CSqpkPf04c2MLMylcxI/jFlc5Ijl7UP8LlriZg8AV
B6RCTFfTEJg8RdKjqgWVjAW7N9zAQUz01C4998TfMYnJxEb+eq47gbudeAVMjOEYDtgQuU/9JNTZ
hDScfxcvzlp9dNpu2RIeeuaBUCLCWNRiq98kn7S1AMGMj9EbIjPZffHDATb6jAYmFYkUPEAN+Q5i
LNCR/5BejX3+ML4Gm6XK6kyJiy96tvyJqxoBAlh+xU+qN9kAZUrKE0ku3OBgfcre7L36LDajdNx0
F3rpH99dIlWZ8d0L+xPfDVO/GjVhv0v2g++sQ/VJTpc4Ra45TYAB0orgFaEJMY7pczMZlOAj6JCv
qbBo2zpMlYjy2Wv56bgRnIMZA0lcjEpFd2lp8uxjgnD62ZmsQ8gQtSnBeHT52cvW9LNjkvgr/Ufn
1fvjg2ZsDYWaFwrh1Vtie4LKm9HijYnoGnKpD9b3egscxHivIQSVdoFQJ9ndjhkzACkeF//5UdPW
QexLkXJK+VFi0nPkBo1A8vM7jutwZ+7yrf+o7RdMzoRFmpkQIMliFpDXxuU+HNUKeYgqYB+26MLX
q/Le2AwP8QbE2e8CmsRWtEowfAxWi/Ttc8ccqjWGJYBnk9hO/NzOKpTRmxDw/iF7BGK3cz4J4ReI
675qS22vubB1bmvi030paQ2UiGztodiZWy0C8GanSGGAtwHRB8jetQGkFPtiI62N53Sr7pJX4z3a
LFYGhKWJ55FnypaApPName643jhdXkSF+Mg9v2FrMrcB4ZePGIf6q/TkZ4FtpgCjr9I3aaG7/DFA
cGVcMF2JSiGUW5PP3UaG7+t1SSoBGUgbEcmQUPCSw08UfzfpGmn134C681X2IEKuGMKMvr/DsAr1
17aiRJo9LTr9TNoIMp94Jwv4PL5w6YGanZ3YLX6SqKenz+gsHPRn0aBoXgP6j7f9fcbdL4xN0jiE
lnU5VjFWSV9TA0G7U+iGIVT3fc3Y6xKd20wkp/VoivkV2+GLT/EPoX0cQsXBHOrSrvGUhYQ6aZV4
vrTqUBtCYPpgeNSe4zu47s2fS3t77fTo/iDA4sDNBhnm9G0zxHJohSpcl6fgXQ7+sqp/nn4IOhK+
20dGdfXm7k+KY6GC4qNn6tebGhUUIaQTgq20QK5DcLg480TVd3J+aOhSqhDlYLDANk2gS3/RYQpp
ebR9A2jVmZ/Dqq+QKQiqOJbrezvPAutPIPNWRnwiH5uy/qG3R9RRvJNcDNZDdgxMNfaqLLOVEAFx
PeurvV9qWqs+ajxxc3VzTPWm17ZFaHWFh6iypiSv8YlZpHLdSVF+5DLwY7Rr3ZOtpRDjBafGNn8G
fhgPTN0XQ960myMRN7F2ajqGkVsgbK6/+7IfHFfgw4G+bDMk7DWPu7WDbs4yhqKK19B3+MbbGJy4
llZSEluHxITDNfVaf1DrtZQI0uP1CQG5IHHJJi35QUpPZrdxjqfOqF3bSk75a5uW5PCrOGmzU70q
IDmJdlkTJ+VfGgi8Yt11ZRc6SFPC2gm9b1Y2mctkiVl2LkA6X+aqsfwy/yuTa7v8LrURIlAnZq2c
n0PFz3xqrKjV7lolkTvAS6YdVHtkEwdKLUl7tOVqZai5rb1n6UkrunXTmT3z1bVmn8ZhlUhRhoye
URVJ7NXNqY4gek9ODqxfDdv8OR0l1TitSz+qHdN1RjvqC2QT/x9737UjN7Jt+SuD804NvQHuDDB0
aaqysoz8CyEbQRdkOAbJr59Fqc+0KktXeftxgPvSaLRaFUUy3F57GePo17VFvBnKYbxWlbZgpOvX
WFbLGuwdEQfWR5VMXnDPjDe0X9p67cObiVsjafBT/Mk9kLH2FC9hty3pLVW+13vZBHZJjGgpzZrq
YxDBYqGcvXWekfvb+SZ+pIipZ2+Yk3TtGyP9emiypXGYtbMme+1v4s5j2ChjYD/6BsZlc1AAhfWq
Wz2CAfk2EO6Ed2okRuvSWMdd9dBHTQhw0kTOfMdn4eOmObSVn7dR428RM7Fkxxb27XrHKNCDrJtr
p7lxjRXGH305tmMZiRHZZVkjW7sacuaBqQ6nV8YxDVtKfHmI1iY8z0KonFh25b0LV23QtggIs2Df
yKkr4j2k2J13apc2WYd0IlKoA+W060hGDHr9T+0K7pqPP4m6+uSJiWnYYtVGsB08N0fM+6FyEI9W
2bhAnZjLKLTr6NSyWwiXNsxmBXfOgOQ9sXnOmpBUbua4hpvdIoPOSue59cJ9FXVMuFnjj6P6tKwu
rj4LwjdFPW3WxfNiZEr9aHQ+JwD21vbAGotsft9dTQXs7rizjHVmBpugKbRaw1SH/fvAGaU6WIKZ
2UYaTER9QV+HpKG4iN54Es7WUNiryG+/u55PIhf26whUf88Fb/jnKVxd+8EYDiJcS6PeDzKPujV+
j8lzVvGxD1VAYWlKPCXKcJiH9mTZXiQL1/JtVSi76+gn5gt1xm8P9bk72JU+Lw264VNqVlkldb66
aJM16UpdCi5KvAoVZU23bDHrZkr49J4Q/Pl7hjtgCypO1fsz/MHWNtHf6Rq13V0t3BgcCB7DZxce
P61NdBE1AD1Fuiz2RF47g9KZA2Ww/ei2wnMLuogKPDUF6Vj3kXtDEPYbwmWpk5ibrnsbSS1hcTZ3
caBAVfeXZa+0psvjwkTYdjnr5gQOFN4kGe1ueNTGSqcJkjf6+ylSU1tlcomsVadNNDNympKVoyvm
tKbew+beCgvCGtf6PLRrbWDW7tBAplA3uM4Rky2i92ac6ua2h1V8+x0JcLJTRdh3+worys0HuUp5
HryRejdePIFg4qneiFTZLhk+TOskPZ1prTup0ypu1pHCo5Vb61/kjX+ULf+fBsc/i5c/j9+wx4pv
39Tp0/j/QcR8hHL3f/7v//gZgb1l3f+VTH/3qUcyfSm+sS/0f+x0/Ymhhv8ZWv8jUhx/7WfQvBU4
rwDS4oYGXB9tLvRo/p00bwX+qxBlBbgaEWKKsabwR39FzQevAGWDBodrCU5wrBPc+v6KmndfockJ
Yy4wDYFZwskt+idR81v5/veFF20TKL9AEgE9Go7kwOi3P/+lvF/khINzXMM08WkW1QyF9KmPH9FH
Kn55M/c/f+Sv2e7Pb5YYCK1ptGfR24RG3kVV83wg7jT2oj0VpMO0lMFAP6s5+uR0QYYUgSkL6/jr
n8e7KBbh94hXhK4NnE9h0LZpky8GVI426IIBWerypdCI9SthkhP1sD2tnqyd06Zz+1+g+DwHBzAs
CMQuOnBAzNGKBqX/+bCA62s5Bz0oKbPaDTbUCkLuFvL2z093bZSLh5uDsbHaCqPoei3s9uuMJN6Q
XhPsP58cL57lx/X9l8kROozjhsI27+HmXoe4cXkM9zVvyleFne3Pj3SR3PpzNJQDYEqASQC344tC
x3ZaoHUbA4wiUWIsNxWSyb1sKK9d+18+Fjpt27zfHMy34Pjnnwg9SktOjsAnSqxvneG3bdcfiWsO
4QJs4c9P9buxNjdjaABBS3AvXyGJ+6mTAx6qju9IKMphbkpHt+miyZWRLlpF2/sDVoS9BgsZzukv
mvjO4rm1a0AXUiha59f6jdr/UOk8of16lXq1TbC/940fg6GzACdjXHUQrOZtE/SXqdE0VhcFrR1B
sLIJ49udtwNlbv/PWocvh9le7y/DMGdwex6DdOVa92MPA4+HSF8hXPwoMv/0KBcwS4VbgokbPMpm
KgAmbD7c8Yfm7OTkcQtZmm/CW/vtCCNhca5y0EYLJwsyddK3/WF6O3wAxhhCzakRpRcCcDT7a1jc
tVd9saPYVTw08YTfz9/9bHiIQh6uk+lwbvz5k17sKUJVKF0svGsBt4xWptDKElxGwD5ZyzX3kWSO
zPkfbr13E3JRtxgSJNCDcD4HuRzhTnANCrqAB35+fayZJAbbBvBbvJW6v3z9uveqEJe3CKFDvGAH
DwZckKF1OSmQolAGR9Srr2P4qxGU0eQ6Ff03L94DKgF7e2BvaH9eTIy2sf1GCTBHNrjRPLoP7eNK
EYW7uUDE5yoNPvE82TU3bd6drn30C/j3x7MD8UH3E3cD3OEvd0OBWmCyKChNzWE6tEfPBt0oleWm
CNVldCRZbENsT+HdJ+Evmf951/rdkwNC2CzRcTGAyuL5i69GiGwa0CJgauOXRiIPYfFSj5JS9aLA
6Zb1RB9jy70y7EW75udD/zruBfzmuOggugpv3GNNHhFaYuvMDLVxo7f2oZzSLthM9p1CrzI1fM4b
0dzFlrP78+P/5iiCG/Avz38x8arZCyUFxyC1VvgoOHW51t0T5WPhVd3O68gtiSEIoJgV5goQe0Gf
/fEK4s2tZkuYA1/xEu6r6ViBDgJeyzbpwrf9w7RvD9ZRfbzOmrsgmL4c6+Izg2cWGR1jLFmMBynT
4dgA4tQl/LLfN/s+b6DLuza1tld3sds+e76LT9yraZq9WSRo6Iu0dr9a8kqOwEXH6uVTXXy82tOc
WMkPZhDZu8egDPK5tGGmsPmN82/1iXwcb96xFMjMrjo7mX8L3stZ+bCWQ9vi6vM+7x2//HUuTkoK
QDtswc9IeeHvXGRN6gzWV/fwT9z1WZKd+zv/k9x5OXCoY1NaRVBYhS4XsHxJJrHLuGiuhHtyTnZI
+SubxyDrNxe8KzN+e+1/+iwXBy2sDnkX8x9TAfzNLNpvePuGtG+kqutT7+X9FUo78LYwzdHSATHo
+QbTDDVl0zbz4uBpbBF+2b21/atW17+5EiGzLgLNcPNNhv/CxdFZY4bDkXeCIe/set9Q6LBcDAOm
ORhsJ8S/8G/oJE5WGkYLECbpcnoTdvD6oZXj3hhZV8fBodjwtZpy7jO7nIEJ7SwFwIHpOj4oPiO9
U0iQv+U8nibPol9A3+QH2mtzIslkinlZUJcb1Q75LCf6aVqX/p6svn0DEVtQwkghufdjMhY+U91N
BwuQVK18sLO6G9oDJFLeDXEB3cpgxXaku+4GSQfhF25pWSbB6pXUU86unTtnp4nT7EZqhhvIitqy
D4nJO5pY95zY3gFoU/va8wYIxEC4/uxXrfchUZZ3izzS9c4wQU9Dq4JsovFnxDT4hQSKdrACGLXh
p9GH1TjWRy+uIDHr52Xfr42/l6Bb3dSTVgelcYeewdrBVgk5cUFGZekM5p3dHZuC8MQIXe5ilvQ7
acX8QIbGz0KXAKuJJjuDFfW656FxSk4YuVmDxn83DEHwul5oAgb60HvvW9paDxMV8Q4URhVmsaPV
bWzPNaypwb84BglqSGvyICMSzfIW+R38EFdeV8xAFI80lMPBGsYJudyWv1fKt3NK+FYWNjr4oiO7
dQs9O+HRyEnOWQdjnXOMNCV8CGXZBxoBee2lOx95I3g59YTd6mkNb6feVgzqG7LmBNFaTyoxza1L
Rw1kh8dPCt2kA3FHKFm4Urtq0sNrVy/krgqStaAx41jM7jyPe5hN1G468IDcTFsReXD5utxFHXBX
N1zVe7ePutyuO7sMky6EikPjxoWYHx8H1DjhlI66sprCihbDZOLPiAqdYXcyJ8c6YqwYfDaUNY1x
UedR91Fq33vb6im89W3ufvdbCy02Hcq2iOdqLT240BTWEtC4NJUP4iNsqaxj48rQn9Kpj+rXnnac
NZs1mDEpGwC2p6vpk7eMWs6bGLmhd4lx+zdVK9qjGdbqtFTGOrqSPs6G+HuhkcXy4EUWBWjcewBQ
F4pjIY0bbfFTKykclJSAM/+uhjn9OV43qtnkdkdERvKvvU0TMFxDtk77pmX+im9IGYLxJGP3lWDs
bd3O8zfEty1v4mFAj7xqg+HOFdXwZhVOH2WLOw4tUEfB4TwRhyOgZA756KJk+yaw18EgzNxUwa5K
4LYXetxRJcMqBD/T9uI2F4C7D52XyAxenkhItpWdVU1E0A/sXDdz/XGY04VXb9egik5qhm1p1UC6
3Nf4P0DZ+xihM/QeiQ0dWgRbw6QZEIHH6u8RCpwkJOKLFQMOFXgzx1aaoJjMoLMaATXF0ApYaQ4x
tw+6mtfcSXrvjLahn0qkZR3wg4uxNzDzGFt/p32kMYWYqWGy2HeWVklmQC8/J4KalNb2eQVhSVn+
HZrMaPLaQ5zkWCJLKpgAeyOBXVxMwqBgPd4xNfwcSKRWqQbJIBXlMGTSkc6ayR3vnbaacguQJX6X
5LEdfDQTcLc8AXTUPHXFiLtir4ItvwQtlQIZLnFW8+GNP9OzzYdv6xIEmQuSNPIYnngdv6sSWh+B
vdK0UyQ5wmycpFC8roVlqTFzu6SApsJ8g7E7mvABO65xC0DV+eShEj+hJScKtJAnJCJ1demrtb/F
8RYVSUfdlIzIN7QYlSWcR2CSl9QQlq5c7aEsPqsxIjs51c4NlkAIW7tQ17x0aA3TgJirVNLIv1fE
vHPqSh98x7KPwreXszUuCKqoqznMoMO/XazmU40Jmg2+VO8pQzMIuk59x+UMDwkqopMdtgfbM3eM
zjMov8rKGkjeszmsvB2kxGNmluBttDmzAPTvM2fs2rzvkObVhU6bB0y3hdHKLnzO3R2ISFUazvIb
vPSjj7DQUvd+NY272Ycy0NfBeljrAX2UsS1DX/VFB6vb71MISVPaI2Dybq3Xx06jwzQOXwi1H9hg
RdkgwIH0wvXcCNmXicaK4Yv5YrfWm2locW6vk8GmHdZ7x0ffeGfg7PgB6s5ozBNvWm5EHdsPkTXV
e5+zB2xM65HUWtyMNUmKWDfzzsRRd4epg0mEy0LuS0G+VqBC7FbZotrpkpZgsTVJNae4fI+P3WAr
A4670PWOjT4ds3mtwWvEN293PMHJswudKQqzafI6NNfm6bFfJwLSo++BvqRh+lIGtYUIk7iN1kPP
FvadyhUflMfIDZvYguu2RBZxRNWK6leQ+fPg68oqCA8ZJmAk1ad+EPSxxQgfRB/GDwOtB6sMuBub
Rzb7y0fOjVmPxu5CcgS9VAw74aL/V3AET72GME68VWJRcepQZOHsKYLkkbWIxikI823vlFFLwuMc
DchQU81kfWF9b6EB4Y3JYRBaErgeOWgjNz0SrkPatme7rYSdzwCadTpPvk+LtiGk2VHbIndjENFd
1STerbLgy5uFg4GhESCxAPw39PH6bLY47NIjxFBOnNOycqaA5bhMRblu16RPo0EkQ25kR94Lb1zm
lGtPNzuJOXrCQrW/2ohluUd73/loTYn/XZCh3umkrd4o4iRPxiNuWtU1JGTj7PMb2ncNK5yO6o+x
Oy9vfR6DUDPGrZMGdufgN2HjrQ7raNcsDCHsJu6Qu1LZdVJWLMGhCL+iR2788atXSf/durDlZhyI
giuL1EKmVYSwO4tX3XG1FJBLS+v6JkzMeF6cUNwiiCqB+5ZlHeug66DGYNGU47IW5kPktO+XpFGH
iQ/QoRGlv7liDgvGEPPmEgOjkmnGdRxQ9QH3JIlGMJNF6FOE0nrjmnnxOn81yxjexprVt77Dl3sk
41kwcUOjKrVCqIWseRpeo0VkbjVP4pIpuz761joBYIXJU2vH4x4mHknBYgI/bIs7nycfeT9p01nu
g80i5JHWar3pKUlyZ5kryKYjAfZE7IP4igMXHftYPoRG1fdNz2EYvkxolMXWimJyDdzT3EL5vFE8
Hpyerw8Erbjj0shqr+jsvUYh3X8k6Nse16pabjjcL/NoXpLMZbZfhGur8gDquruexSabHacqxsCz
lnQeVnMzWnOPIzVgSFlivQkhWGTGfnQ8npy8KUEoiuHESdc26PYescPX/Uzr02iH6+ewmdrTjN4q
mqb9OB77SYSQvSOO9YE4nsnbUJDbpe7UXsHO4TwEDWwVHb/7NDmN+sCqBfHDakbsNXj4ULuu3C8r
3FjunF6Tx0T6851azXB0mn49LIt03C0GyrttB+rY6eAO63enG6x7EYPQ0CfCzhI+s/NKYYAb22Ld
UTEsd41lwqc/F10vADdwumC7iXY3bCxgM3QBeAtQHPF5JSTvyWdAUCkX5JFM73yud2Hb/wQW/rtH
9y+Usv95i+7/fCdoK9fYl9mvDTr8nZ/9uch/hUh4DzIDeD25SFpEiWi+SfW//hXarwJcUVA+gryD
vLKNIvlXd86LXwFlt0FOAy0QEN3WuPt3dy55Be3sFjMPHxkQ6qLgn3Tngh9tsb/rclSs2GnRPkgc
eLRCb7L1AX+FQPVIbBlYVlVgvVGWeU3vayR7IB29oMFk1byY9bqabkeNsev1y+hKDzhZNYB19AUW
GgkuS+DFjK8bPXTdhxBUiAV9zJXwrGM92lNCzBUu0xB1yP1M2mbK1BB1CjwXawbLwUqsYf6exE0Y
Pgqwzul94gVhnbK4iuyP3oxG2CN4MRw3qoQ5fVEpDhtZ7CGOf1wsP5bnXgFHtHvne6KRqjBgQIiA
UJaLN+vUU+uAy9AUpxHv2VpEAKFh59lEPc+rZe7Aew9sxNFViViTI1v8dT0za+zYO29OfPJptGsK
as3KiJ5PAt1F+zj2rttknSA2v4N3WdDeh0JqBINY0TA+dBC5LGBODAb/3oNFfYQWqe5zULiMKLHL
6qTogoqA1W/HkhQsEHKB9ga3A68hvQEzyR+DHJwnET9Edu24J0MpyTrfplYeMkraD004VGj9TbPV
f1u9VdW3lS/D+hz2cb/mQANmUsYmZuF5wt9tnqaYBjqP8Ubbkuqwx2UH98+vXIvAyQMHUfRlRzrD
sjqyabebm1V8GkRIYb9ok9a6tQdq28dBMaUPnW2TOguVjQDCPoq7Ca/UzD1ipVc1FQIv/LuxZFXl
PRmHEMYUtRt+pAtupbguAUkA00+u7pq19uTwAudkRXN8bwb3QXS47Bsiamy04BktJK+NZv0ZCgGF
wE7MPrmPWh5K5Dq3jthZOADp5zZYtIwyAnBd7KE9jY2dSln7U+5xb0UDGLyYOuuaVvp747qg/DHV
kl0njMTFelab+71FnUeEmTlT6kLARlA3aDgGhhz6P4Akbk0Lb2GO2eEdjSGYdWYWeTgvQJWcCRed
h4k0nV0ktT9mrGPTVI6IOpzg5ChgeJ7VYVW9k4FZUFshBJwVIqKr3uHVgdPCVgrt5DIgnFzUos6E
nWj7MWGtHB56ZcOQza8S3zmI1o+dslceBRcYrRqdc/DZQhQi1QDM3jUNzTql6/F+ZPDvzEKBex8y
7EmL/z6P4r7uzCxzGSR03CejaHFpRPX/NMGzaL6BcyHWTdCtvrUbg9EG6QufoT6QYLFvIeG3UL/A
Ofq1Uw1o5FtW1/Kco96Jb/Ch7PY7p96jaLRboUafuz4PUNu2QB2MqCCFwBYIb53J9T/MQw0JqYWI
OHG03S3xD15P3ggSaKhxrqLTDtqtTRl5TdQSfVuNmeo3YNF6DpId7DDCQhTtPGWcrQT+EnZE0bmZ
o8jCyQza1p3dckmhaQblDHaFc83P3ZZ6V6yj48sSAa2VUypZy/YuXhetsnCNYfu3GpF8HDvJQAHj
ElxK+PPY866vIncqJN7zemOr0AjQlduJlZPyUBpF0TDgXiZZcBf4KwGRl+J6dGD1RoVRtaWbXGyc
7xxmxrYElhCOUTqAvdhnlkbRlcmR4PoUBoBSsgV7JoARhvRrrJsKRDB3XCL/xjjBMp7qdpFDMSYJ
WR/RupDi3SjWuggk1/0dZGTm82TZ9RtnaWAxJ2zioxSc/ejAuBV98WHo+DXsRvLVlc74hTcBhzEI
9nD4G9s2VaCk6ZiX/jTL5dYVPuMFTirw9iLT8g9e47h22mBudre4MuHl+nNVwcN3QLG2q71uXnA3
lEGc+aMG6xH7lfjIB4g00wUMrm4Xu71mmTGOxEUfZElyAllyJI+NAOL0qKkebqfEm+F4ETvzdHJ7
T+FnGRuBy5WJpcphBEenJ4UND7kHhiTGc9OlA3KFLEoS8oOXEBOCObk0DcAiEUzfvdkChzMjddgw
xLJKgWtVU5HYvZsCB/XPQhiQvnTWPfDglSnHweWusc2ZY/K2D9p4UbwXiUhcVFfAqYqRd4Gbz36N
GpYK4+E63FuKlLU09nwMutap9i6wAjC4LdarKmehjoBJVMpCSRei0EwOiADjBpshAyWxB9ENqwDF
7fs1kHN/HGNs4udeUpig0tHkjXGJlya1HpzUQSsnb5ZQKRwVXd3kcuEDRbJhO8vUExoOawmWFSld
y9NL2nAdAONc3cjKGOk77Lqh0zhpRLuR72zj+UnmwzCoziMrAEdYdsEI3B/ARvhxniT3C+5ZDIjT
oJw3ltNAxTTQfoGpIGMz2XnaiOkmwGLjtz1xDD1IFF4iQ2Xkv616MnyelyiGXgTotEmjWgrxeRph
EgjaoN27mUXFGGWTCuIRRhz9UBeia6h3aiq3bo+BI2sPdYbVtM5ncBzBNrQS0pJSejZ+CjaXUYsh
VcDWOHJXXKdi+7YGWbWEzyvK4MCoGVoNVy1BgZm7xnlQKb8qNV/0u3kcxaOnag6IqrH6ps4YjmRZ
juj62XlUdwnNlsie3hvjN12G60BXPSqnwdKue+DI50X7QmdDDcA09SnYGPs5FkreEZ8uaw725EpO
nUgiUCWH1u6+1Yx3zR5KomHJZ44G7BmhbMsA5qQJEcZsay/Za2pZ5ARa05KcvZrEYBknjYuQ81VX
6l23Dh4/jnoGjITPAJnUnrXERiKB58PkJ/PbaHg/ozyhd5HX+GrvOpazPGkCA1eTKukoOx8TAIoi
jVW9JjDJGMJAEdD36MQ/KBJzTJnenkL1NCdNMKaDtKRVLk7XSSBzo1PRp3q0FydnDsevQgBqT4/S
Skyyb7j3mtStFAfVxW1z4GE74VxM2Liile6OLU4R9GWEfKgm5q2pq23M2FXoNjhNcjRDMYXUTd7W
ib30qR2DIAvj81U+RjEQ+fMgo3Y5xgBTF0hzfR9vgEdLwErkPDvJWcpZgYcMSSFLmYHD426oEzxM
F7qA/tJuFR4tLN/l5IitVSVnR8HH/sBC0To4331q7aUmXbDnFD/6wAKAmF9iF5U5qGLCa8DLxWrz
9+Owal0MIQe8G1CU2FljbNAjEXmtxY57BPxTFsMZJGWhGp08QXYuBuh6990QStkUmFcsPklZ2fCe
aBhI+liEwOmSiul45+PnLsj4MT1UVy4j3rseVL34ADpu0+0GUPubJ7QpPJemEIiO/GuU4Dnf2as0
aG2JaImtfO3nYL6NKxD97oSJWDWmo4l5nDG0mOejCYjUOUFQCUVOQTcm/Z3lddOAvIIOV8dcr0NY
wZQZziPiUTtCN6UGvp9sJ24/O4eq1QE86cUw9d2beqxbr39kaCsvpwExunyTpGv6YHeJUmWCT1cd
kxUn/46xxdWYN+BCJzceM/HE34rAonP/nYb2ajW3yRLysPrk4g6k/Mxbnd6Fwb8c382U1ybTgJ/7
/Edp9t816r9QIP6hRu3IN1F/+rU+xf//sz51nFebkhQ6QNSgoCRsrJ2f9akVvwKlDOwQVIfoomIR
4Y/+XaBGryD+AMENzBk4B8CY5/8VqE78ClXuxhKD7h2GQaH/TwpUF7/YL33jrSjdlK6Y4iiFN5vo
DeP4haIDSXvY+qP5Gp8gGivbYobEdjjBjWMHK+HH4eRDNIYTbBchB/WOn+nRuf8vMHWed69BqsWT
xGChwXoEdr/RJVOHIPrDa5RB9iOoS6gKNtIWolYPpmz24pR46TVXmcvHvhzworGsJgCw64wB6XRT
qw91WGe/zID7nxX+r3TZCyrMy0e66JCPkQIEXENevuXwbaQnNOj8Dxv1y91b91KlVxlHV16if0GL
ZCGkNQLc+nSMd1uUz7S3v7J39lnfqjvs1vfXmBEXDN0Xj3hJcXKRWmtGhpdo7eOdk4/nSaVkhw7r
YdpB2sbTa6YIF+SalyNeEF6ceuoZSqfuR5QILAaRRBbmW0bnuAsOVz7g76fIht+gSopeKEdn6sUR
xBJIDoByVM/Z9BktNviqjXtV0D17GH2c55m8SqPdEKG/EaO/nhF8bpigoO33wqYqdiUbFFH/fkaE
XuX1bksQsW+uvc/nNLEfQyHxLETZ7tkOmgYXc7SJOijJVuh3JkR5AISFB89GAr3G1/3dWoCThYts
RhBOQZi/2GSoAD+vcryfj2QhVNnwFKU3jLTNrVfUT841EtZzesrPB/t1wIvlLQ24GMmKAUVO791P
cH/ddO+b0Bie93VK4I7OTv0V15PfPyZummD8h9jPLr1eqgRxExh2W/JbXJnM0ANDog5GJeCbkvKa
uPnFDHVhTI6dc3N8cF66RjGSdGPUSJQo7r3sP4TNNYPSSzNdz99GAAIBiBtnETCQ56cDB44Hsgiy
JGRR7fRH9gT6/bozoJvdM1CdgOs8xe/jvXXY+qPIFg/vBl1eWYfbmn62HkD8ge8RQq7wz+hFCIvy
Fg6lEPh6P98qRLzf1H5L1BpKdhreXRltm4qXo0HPuvlfQfPxwuQlqexoYFvZh9rrrVt0pX/fPVkI
MtX5FkLsl1DJo3tOrlI2LziLeDo3iLegmwjMbwDFl2rxAWyBNRowVR09ZXrpdnB0u7FWO2/sM4O4
L6zVzVIn+VRdkwm8WC0YeYPQoaCFBwuGfv6VgSBZDW9Bamcgo9D41KNLGMGO9sqrfXE+XQxzsSip
raZqohhGFmu5LRCGDTx4bA9OIZ8224k/j3ftqS43t077sa4xHA0I+q84msQp8MiVc/7KKPHFoWvH
c9uL7d2t4rCYh0FCFHvFQ+aHU8TFnPz1+1yuQtmDQZ4QjOHv1GEB2bHwxiIqkOkLHf36bdn7e+uD
dzD7qzvai7MIpvYwKIH5JBZegMPo+cyw63jxqgTEge62u0dz4H5z3uOv1e66H9zLhYehwLaMwSlz
EPGyzZ5fLqKgD3VQlmIoBe7cBN7IEBQOBKhL8HWCz+ef58bLrXp7MCQUINhhu4Nf8hfDeVwDDaQK
1gxuBgz3LM4/g7rYI9JM3/iPfx7vMiYZizv0QtwjNqokkvQuDUzHAGyTemOr/ByPPQkrc0EI+aaO
sGBpf9i/QM58tm8WWFs/ebuNPdrm1mFxCufazeblnH3+y1xwRW0z+bzZur3+bjqwHNSV+bP9Qbzz
dnTfny2TgZFufbia5PXyuHo+7MU20y1jEEwNht2iiiZo6XFdpP4hQTj1kruphLvrVFZXt53taZ6v
HpDvo3gT3UFP/+I+ZdWm6moLyaFTKd+WVtoX6ICE9wiVhwjCLyFWb7NrsdgXxNVtM38+6MVep4CE
DSLGoNGTU27m/i7IypsaCv7U+TXy729eLARDwSaWQxDFi+sV5O/cIWECfN25A7qWxleZuL+ZMRgB
bW4Yn+GIuPQeRMS3wdK0gEDTU1tHWYXoPNfd/3mR/Gaf24RPf49yMS9J0I8e6zEK8CYR3ZLljW2/
GaD9dbz7Tu8jU53BH0XzxAKF+pZHn8CwgLLgHKiygQbxym/jvpw36GrBvQW3K5jPX+66igCzR/Iq
nvmIVVLWx82beiklMhrsm2v+Lb/Z/QKQvKDXwM0RiZ7bB/hl94PhWhguSGZLA2oXXN8OqCsAFmUj
f4zcd1ee7Ddf89lgF++56ycLimoMRm9V7v1f0q5rOW4kW34RIuDNK3w3m96IzRcESYnw3uPrb1Zr
96q7gGBpZiN2Zx60q9NVqDp1TJ5MIhLv5p7+JHjlrgajKigCbdbl3zaJnjrm2gjtJ/WQoFU9KnKJ
nF7hUCAGH/Z8HVTMT7a5i+SEorcvksztcheDyACsboDGMsLV+2Yw53fNF8wS7LSFH0BmltsDJXUN
RCiDRnnrOVHkM8PUdW+TGOPj2snw78g/snW8lSiq7vA226zTwrRHxTaT0AOefVpoYw62rFtoHvoZ
SGGRUnG6Ba1UNpPqlk8DLyc4TiWIXGGoiXqhwxml7jqDfyEE6suh9VJPhrQl56U2CAsYyZRElkC5
bUURkJUi7yD0TfSJSVDKHGsJVaB79FGc8IEkVIkbHORjdSf5PP4A/FWfgk8ItX6zx+agNtItIn5B
iOFwgXbLa+8bO8WuXURNNlMfciM8IkxmZABbFtavepmABaNe8FM4v9rJTrgP/PYQQg2dHR5Rsz6n
FwX5ATAr6O4hGqT1DqCBCbRpBVtaZMYvk2RNdmSBzItzCl/4Uhp3tokiALPIs3Wnzu0SN3nmmZqG
46BRsWC7Mb04XsdXyg9ALEzFEyv8A+/nsw5lXjuq2RnRxst9sWTqwDVSJi/cjCUXr8DLy1bv5V7l
6J0th0j/sM+TadiSZDYeU1qVtWry5J6tOs76XBx5mG7sobG712YnW7VVWrqN0gWIkc1pj3EEEdSf
rMec+aGppyABIhZ9b5geoMn5PgFyelIEFmsbaOQnzSME4jmuAuu9I7tJXzi4ZtRnJCKETEt2tUGr
FVyNDw3kJ14FaLvb8fN4bG1tnzmcLbCkxzeiFvCS/L89WgtcNiSOD4k9kKmDyKewppTFhrXpJwn9
G8CzGOeXaIKoJQ/Q+5eBtJW94F5wW1Mwg7tP2ZS+dD+0maW7rVODCW7MpZMnDvxNl6emaBtViAuR
eMjRAWrCSd8Ut0WRMkVj04zvFIR/8w/9gUVouHlmzgyfagtnx7Xr0MxtMxgmtGfJsXAD+3P8DNwF
FGeS01z3vvT0fRCx9fXOLVLuORGEPilFHAolzy0w85jAm7CStK37f26Dcj1A8tfdnGJVIHipHYx3
OOkVSr6YYk6hAHjKGiITjG2Mp4e1NMrtTCJfcjoxm+RvvPiLZyoErJ8NHWcDtOcYagN3yOnUnn0t
UMjoUccHoOiDS+WXfXyv2oqX+VV29Rd8fCxrZLln1iSZizKxP1nrdhhWiWzOSneqO0Ymey5wo4p1
uTbKezUpsPoBiKlOQYJw+M0s0O7KWxax+8aZJ8mcCNQn5AFQBaUuW4mSYAT1EWju3S9u/SD4culq
pR191VAyT6DoInS3mcd0k+tDeWGWvmpA/s8KUnkgKA9AnIEJDs9w8chZqi3fQinulTzD0T2rhL4+
kxi6RaFXRaMQ1UH69a+GHiTXnA4cVPIwd9djfPz+Oq/jcx00eqjOAwRG/kttpgqQn1ZlgNj04/PS
3fTxgxowrtXm0TizQbN/doYBBiMRNsZ9teOfg514W9wgPN6xeAc2ItWL1dB6YYUaA0iuwRI0cDAn
4QY7VFjwYKO8gdyG9WIz9k6h3NQCUbs6J9bkHLOf44tRRWYX/fr+A20dO/DIQxqUCKSsqhiAkaak
UB+ber5vgFfIh8jLkt5NCxaR9NbuYepWlcBtCAe1grWPCeY8AhFnLTsYr4Wd3RLOiOgBjHLPIVNI
ZONgXxijNi/nBYB9YhhL5qsyuZvl5+/3bctNXBigvLmijALmik6nLvC6u3yPOQ1LfwROy5xt3gbx
xw+ZlQ5ufKwLm5TLBXEYKiYCFtU63C3YN1UrsSdTrUwZzcrmZryNXWXH7Vjxx8ZBvDBL/vzM02cg
jZNB1wePuIBWmH+IgOEpIkaVhmWErP3MCOSC+gywd6wNpZhuRrVJ/yj5B8ZXYx0LKpMXS3UxZuQ8
Ju/NGH2xujsBD1fnf+qZBcCxaFcYsjMZRjdeSrQnQdcF4i4JCjDU/jWCWMkYV4KDQoLb7QSf6IPl
aE807O4yyxa1jYXSl2Ofw1a2q2+ax8QmfLTQ77nLb1n+aSMKBlREAoAXipjgFqIrWVKlBsI0AfTf
oPDKmYofO7mn2pPVo/taXbO6r1snhAS/4C4FvmRV65aFdJgBOQFcM7gueDjhHFzjhcH4WhS5DEmI
saozM9QOTrWSZlOIVY1Wg3OiYeDA4d9bpGlou4aeAjq0DMo10f10LzUmf+geKo+VHYvEPV0mTZc/
gjqnQ4CicxxgrdUnkiZwjDogv7U1RzWbFy6w9KcWHFgimGI5W0SaDFXOv4i5WD+Cqj4tSj0bKvkR
gzsDjCGaRDwMUwRmb3i5DV/z9P1F2bqcYOACyTOalRjtpxYNgtmuHDjYE8OnOXnWWP6TBBv0piIL
Bb0E7uBaqAvI1BwhCqGw9hRX8g2HwBIajxVTbd6LczvUvrXITaeenCDtkUdZ+QWcmhZay6/cbC1O
gk/GKmptW8SkEsI4QLtWdXS1BzYvFbGyESpr6YNoGR/ldWoRVJCCsRGHdT43dhKxggL8GZpP6koM
t07BPwpYNrxM8tZEb7zm9+P9VCFrQ4yHq6kDrPD92RA23r4Lk9TbJ0daomHKHpScr9ynbDW3ZLK5
B4gFEmGfy1f9U23BS5P9mpnue13AQPsD6mdETArOgY5hi04yqmJYYlN6BMGdTaqF6lG65zzRTCBO
z4wySWuXOqbn9uh4Vp+NaAh62CNpnHIV2eAy3SX+v8HPiGRl4NaDNwUJ3alxcvbmDkPS1uhYxifY
E+ZF+7fSyi1Cr8ctqHVW1r+5GhcWqathtKmR8AosYlDUJmKZmALgrBhQwMIpJnO8YuZVm19PQaUX
M3dYJN0hSDqwYmNyh1gkJXTw6bxx1mdwixfKGn+wLsZWWEhIwzH8h8oQNBDJ+3y2pZkujboyzDim
9mDjguiZOQHsi2oyQQkZi5X3Jv+EKrLDuB9b61QFHXN1v5nRqCCjToIkb8F8bE63A3j+MMwao9Im
Pi3QvGg0MAT9u6WeWaQeygQkfGPMYamyByTicwzyteTxt3wyWMigORIA0GIxlkkOCH05zpdJvRFK
l0cFmEKhIP+ivcovxgdG058GP5zQ7CaI0uUdMxzpo/wQvTG97EZsBWf3Z4upw1vqaZENCmyPYGoK
r2qP0P4pnuqy5VW2ktoLW3TiHOHpraHlgs2d0BIhyQVpo4tXzCu5fuUhcoXuGURdNaJGSu3oJOQY
eiwDkF2j5UNACyQiDlyyrmjPrCiu9xAjqyIhthWB/YLnubwfYSEHxSBkv11Ocdej2fPZ283NX/SV
WKbIws+uIle28bjoWBjG8RvgVkGhdRNHUD0FEoMZsa1Bq9BiOF8YuZ9n1ooAfUPOgLV+fz3YKM96
v8iZLF4Cs0Nwxrx9rNVR76HYGUWWj7jvxuNiExEQCDMdCJwzeWM1WTfCi8u1Ub4FhBTK1FVY238B
iKEzmJozWfWu80J39hiXfHNt6HsSRTSUCugXN6nypQGjPLzntb5vrXhPaETbnXoVMtFcW2sjKnoy
UVJBdZ0GqneGMlRgJo4Q5I4O+WzkUkvXEyAcIDexWQiOdYwL2R6AOAlTswgcAH3blKkGNQpqpLF4
5BQ4SJbQ90aZ5dIC5aXqxBi4ZgjJx5psUEgAl+JrwMKIA5q37A0U1w+PIWHUV+bx6kGkktZlGede
TCMwlZnD6wwyvfqN5AgRWtQt8oXlKgBRi5WZiOhtyMV8aJpTOsm+JiSVjFOz4cgufgh1I5B7Y6CV
ww8pDrODd35vOMZzb8tQHBpN5ef/aI26E8YA/a46gDXZa9/JHtd255DKDzIj9m1nbTL11vY6ho+Q
ECLVg5OOF5P7SFBuH6zJKVH9+XdJzOVnpQ6qEXUNRs8BIpO9/KGLrgQzi0z950ncBk99tYscZuS7
uUrMqcKPQmUHEySXPjSCcIIEYHKISm7gqdbiQ2bIn+/Uk6BUqJssg+QbXQYTWKMGdQXkTQaZfrm0
10Y1sIGcDNBtM3kQ6AWtR7Gbltb+/qxs3XlUf5BzqsDhrorgk6RjBF3EGLSMkTljXDAUxoJybu7c
HxN0zlDGIs/X8+k0hj4mBhO0BuXH06VHa/AjszhW1X3ztqEUA/lRRLsr6fS5lOeMKwGB7ez0HSMT
wMGD/qt4ERzeF+4MhgDTOv0DZ4YCqD/5F+HFp64bOoEZ/mQi5sCZ7cf77DZCsVW7Dh5He9wBd2/x
PGhvv/9y63Ae9sAEDsZVGSH9CpvSBN3E5wZKLPFX72AQ1myvcyj1aPekDHJqybBvwepUnmxC/hm4
F2wwnbFAqqFOyxRCeuNeeqpnM74hutvxNWQkPjHYO9sNMnoWMmF1RolRokRAcH4Ql6OugqG0PGZ2
sVC96p7Awuj0g+B+v5mb68I3RIWH8AfTTXMwasocxkxDMwwe68ivxKOu7v8nExqFmg7RL+GVVghN
wbgWqwclfcwGBi341kkEgIgwuBhA8GmrzwNOM1EZcBJbpzvkTug0PnfDIWSId6ONLNZLrjl/YqEa
xFX9Q4HONICuYLSA6N8qV+ejsYNWgvZFyMglu61NUpxEVXDwOWgb1t6EOOm5dxenduvaIQE1eeuV
2wT3wmQOMa1qFKdfg4YhKFRP0t6XnhNz/e3QRcoXUWlP7w1H8cjzXnlMrbuNQ4Nl/zFEPXzhBIqo
WZa/fiMfChvEb+Td47zajXzUe7zowFzcKvykFkc9fUJa6p2Yql/F5JYFUOIpsIv8PQcGRz514+5H
EqcffclC/K9hqjBLCgeIQeFqgGC53FNQzZfRIGhf0i0KFRiaVC0w2z/odnrQLLClggbutrLYko4b
N//CLJUmdWqnQjxR+6qF6gFcGkIrP35/KU81j4tnlloYebzOUiNwTHCquqCvErxllmJisCh+UHyC
uQIzqQ0mDm9yoqvB4e3BqyzgmK3vf8CWFwcgH08gD/5eKKpQj0cizKEYRCruzm9UauxBeAj02VBM
9HUHSgXstIKcEXrN5yapc1vOcTMLpYpzC/5Lf8Tb0Xtg7EaDZLmHICA8+OSxI6htq3g1EEJh5pX2
TYsQGX2Dk5sBERsIuzjct8cmHr0Bqlff7+mqAoxvCqUZSOQBUIW5CuqbBl1Xgs1E+SIs9O2zBgcw
7tjXf3U2VWQVgEoDCQm1vBV8GUSLwN+L8lfOvxX9e5/df7+I9cEgfz95jhT8B+eDunJFCNCF2C44
GNET90omh5YPDm0B7l6y6sflOmZiuVZfiLJI3basLnOhJcxyEgRo8n3WB2Y4jGjvX0s5I2aiRSsl
WeXRnYNCJI4Ceo90LbLj5kQEp+QX76ENgVTa01zp43pww4fijuS5RB+4tfUe6Rlngb4aDO+8C6Ln
a8UaDzJ0PLknxn6TU3FxK06/CBPZBBGCz0l51sVolzBs1F/y9eSGfo/fIN1gONuB1jn6Scy6xeqV
AgUHepOk4aPh5tN1hBzcEkrTyb8Gt7wh1w8MqjZ6ZR6rE7o+piIeQiKnTmbNV+0QTEfXGTS3fi3Q
+ZNRHhSeGfu2sRBJE4E9VzDlCmwXdds6o5vE1uh+kduW3cZeeYh8II9dZnluFdWjEAhZKZRCCG3X
qgWXtVUVcYr+M4N6y/xM+tTodWIOmowMsXZtPXUNY3jyMIGJ0jwwIdRpSKTIGJay/olVDSa4S9Gx
wlu37x+jPatcJp6wOZdH79IYVRaJwyho8hR5QzZUzUsvxUY1PYjCiEFX1VSWIUZjF5rqZfiah7Oa
NL46NUOt2g3EjnMw649izyWhnc5JJja/ZnyqDiypWs3FAX8nYNvm6YrL6ixUPVCN8hAPzPs5HsU3
ZYJCXXGMGlDVgL+IE6cRZKndNEThrlWidDoMC7fUvlAmtYpZEKXVpZfZyOMlspDy5OCFWubFgMZ7
PuuR1r12Y1kD1gqKGgUivHIp1jz4RmMF5Q9QzHR1/CFmdQTmploDrfhRbLsJE+Z5JEkhGKqltnAW
uRaLKzXnSsCB06TpMWY7JaBskkCCzElAJodyIigY3ESUEh978K6kvLN0CQd2saiRFhEMTcuitVfo
R1bNDhhZOLbYajH/Zij2ohihARneHpSuynUogpgHMpuxoEWcOU6SMN8uIGoFsXOctESCL45B4yWY
DQd+up9JofuQKOUqH/z8Qf4jCqDFeqI3S8H8ixaPvgNXkQhJwUwBtanigl4bdMAmGKU0zq2WjF/u
IZZbijfTUDQglWnlIUJDKwkF5WnGN5B9uU/H5lHvQXB4C0IrYUF5qGzTKQbFHycrkKzpZDnMrDQR
e1Asz0XCqy88mmXTTi7nBrADKRk5yeUaUKkCuG2UiFu0vhZLM8f8b4wkP+oVtXEk8NLl+16ZBUhF
gvIVlNeKlDVgIkq5QE1+ao0eCXdg2VP0hxn/B0h280Vaz7dSMafacwaVguJ2GMJUeOlB8rqI4Oat
QCmrNWoIFpp4nvPFX7Ku7Xoz1sARU4MfK2l7ZAY8OLMcKJOG6a7jCI2VpXHp3EGlS5nFVHFB3x2C
jU8FmX70mWd9is8QjVJ1y4/VkNwsZcOJN3IXCAskGQOp4x7mGH/brhhAxB/ZRiBmJeYS8OUkkPpP
/JjacRbEUX2VjwGIl21FTDiuBalfGUr7KEhG1ZEiiKseDKA4hisw8IvDc42yuWxDfJYUfYoiXDA5
abRZUCVOXnP64OoV6L2+QFWmyIOnB30H2te2SesaP1foe2R5mgTf1EVjDIbmfgCL19x2oCSqhUj6
EfFBlj1mWhkCVJBAD1M1Qc1foEUspYIYveKLRQkkEMFko/5KVNAUvoK93QAKKNKa16FOUgip8mrO
g2qXa0s5P/S6msHJj7EwgjsIVODxLp15Ub2BWkACWVCtwVlvrTIfC+1nX3dCRaB7U4H5doxHBa2j
Q3CgeyyUttT2KhiaC+W25jlOju8zHhi9qzSKu5kzFx1aBdNTkYL7HJmmvkjhTZjoUnOIq7bJ9lUS
q8Y1H6mFetMPg5aAaTozwq8iMfKmwMlNdG0nqhD3/QJLODj2xriRGhGs3rpWRBbmFlsRXGV6lyTR
TV+AKFO2OB13J3B1eZjGFyni9cjpIGqrOtNSGIMFdexgcXpFDo3cHxM+bkHWKDRlMduthmvFm4EM
2nYFPPD4G1zISkwqeP5yfq4VB35RqxOoDYB0cbKUBN44Ro80FsjIqDvrIugiDTfSGzDkg+W27GMw
wLkGyNHwPyHEV0msoMG3hFJ76FAgUkHzHIEvE3DnSbmBYkbT3ir1GIWlubTcVFzLqWhU10nJ91Ft
813OiS4o+YfqoYKUVfpYgr8G/BSRUMXVPg7bWNj3uGDBPTS/jOQl4cO2uI0bTM7dlHWrVdoOSriE
z7Bowez2HCSDBM5gQSskEORxWl24mHOIFcEcQTfHmgfaCC9QnIHWI2YGBRmoi8v8CSTsoAOM8E6W
4OEDW7rArGmsonkV7fEzC+QXnGVoUVwPujCneIkVV7iV97Il/iKI+BiqZghQkRV6vCuaZNiJVYNd
N2Ao21Ryxs2TxFVT+hNNugNkPx5I2xqDtCYHZvD9X6CaVhUFYg8VRMRqhE5DpSLwWWkwNAh7slfl
Fn+T7URnfIag296wAOoAm5xspezpm3XcD6uYOAMlEfQ8MUl4ucNFVctSLUY/wdPo9SY3WAXsxnv+
mL8SfF51RWaeeKZO3robRFZ7ZpdabR2Db6/Iwp+ESgdM8qjSYsTfIzPgf5H0rmpUlDHqoPJa00uZ
lOBTonz/zquQ1sw9Ml/EeUAkqr7qktYrs0i7wgRATB3JqIjGmqHrq+h4UQM5BKHmT1Ij0l/UPUaM
XAWC0mj1YtDqVDKRaj/4wV7x+t4Q+CNCfxnq6qKmUwtu8n4Saw54JJRrJJ9zJEwtsgFl6xNL5OYg
qojcEck2PSAJKroAU7X6pyEnECNAdIMRWwNu9/skg2WF8gGTALlykNF9ysFdgcYkLx3i5vF/M0Fd
9TQF8QsqXJ91PYN2JYQwQVsrvVn0xmB+b2ldTMOZwBAHNOpQNsWTTZmaakiza4r2qb6Rur38gjd5
9GVMOULpxCzvZB+dMzstEI+bTHaLdRIFTNFJ3BP04PCr1F3nUqPq4nj4LA7DQUZnkCRRw4sI0Oi/
O4Hntqj73YFPNMnC4ZPfS27h6mA2+xsNyA0njSIPML7IccHrhEmRS/c1R6BA5WTt89RTtgUTvNBQ
ZH9Pd4BReYYCsR7WB1w/erCIxB0VURk0cnTuPufC1Med9pnsMF0km9WtdjP8UG5GV3QzZ8CYph13
DJsbtxnVJPISkrQUta3LRTY6rvKkK9hLoqdJZn+B8WOzVm1cNJQIwNEH7WcUr+iVNdnIZeIwAtir
e1lsp04JNCMUG1CLEd34VYGQO9vo1naeGaUbhBkHzRKuHz/1N2G6in3tCnKzGlikUIVCipS7UNa5
YTHlrEFMGPY4N0qdGj1QFhkCaNjQ32QomjO7QL1fMysJxM9eJvcwhAkWEA0BM6LTQMZkarRqnqfP
xuatN/nZDVHQWu4Nr7TDgk2It7mXZ9aoUoKBWFZd+BFpE5rxHDR4MEiLgQXtGmORICP3I0/9YMK0
1gHE5RKpwxmDUbnVCwE3UPeWQ/mGHAwKPp9kWn5E10fRwaBvgUD+xvAZrnTDnZ1v7gkwfxYclspg
FEYofjavoLwfDhVq9mAJrhwEaJH/F7itzWv4Z3vpsmUwogAWK+R+1C/yi3ivemREP7gLDuSCDN7i
degyN2DLYG3y+maiTohmNtwc3ADKX5cOIBkmden55l1u3KB81+OHRWKM8KyPDrGAA4o+hLrm41Dq
OIOEUPOecy8xSkSKHtmMr7W2gGE+zCWjewyqMYPmOxK6tkZVLXsHk3v2tNjTY7zX7cHSwOhuqi6J
hli1tW2LhgCOXgxOwHde7trUlFAg49L3EG358imZK4Zb3nh8sCTRICVcQ0ZrjPosUS8gaYvTdz7C
/Ezst9egZnhE0W4vYe4hvWVCadfx5KU96n7XA7irQGb9DqEDpDtQXjNlq7ol2RAxGnuNswBDyEbV
MxdK7eSiCZOaS+k7CSehp0iAmMDTNgdC9dffRXtee/r+tKwPPE4hj4ovCDhQKaEjlVDG9B/AaO/Q
N7wDy184N87IN84/NgIlFB6S6giWgeqjguSuRx8gyNo3qdnFEYirm2M6M1od60aOxpMWERIADCOh
RE7vHBh1xqYUjkDLAgw5gIrxNNENDnb46MacHBH9hZ7VBFuDPmEWFw1DQyQsWl02I0+KHPWB4+BK
ruYmbuejE3Y9OAQEE1icz2yHr3wxZZDcxTNfzCMKm4eiPWq3kJVAOqcgmRMsFHGBf2G1TVd+WANk
CYpe0LkWEKjQ1y6VIg11tozs6aH3iPjsePgLd796uykz1G2DFAOAZm12JMNx0TEHoKFx6oNg5TYP
LoV/HpNQ5qiT0ubpXCowl+y4V1CFIThfrBbMc6y3ZOtIogGHub8TQAIczZefSg/RkItlGHGIOHlr
6RP2sDOle0Lbiaf6UQBZ9j8Pm3EQSaqI2wZu2VXPb8nDTgeFwqcyufEHWhE4lNEtYMi+Prkk+OJ9
lvtflxgok+TMnp3JFIoak9Aln+G78kqAYJrTgD0Id0DE92PegFUr7GQNOpDoPIOCg35tglYooq6I
P6Od5FYoL7QgowhMSM6ywp6Nc4md/H9DBvkhZ8tqoBQDpaEYuf0EbdM7ooBd28oeGiUAuvwNE8+q
enK5MsLNfW5QmjUEeFiZZPIWiZfBCwP24xNPrxVDusnERI43s275OkiHWUyNAFtESCNWiORi7Ns6
CoMPcs0hk+IP+/EgmrHNsXz0Kk6gDFEXvYmWCixsxgfv6R7/koFuMrXCnW6OBwXURn9Bm7LhLFHn
wyExQLwq4Tpcbiho7doJ1ZQP0RNeUdfEDM7iKZ62J3rZzF4z+ToXKQha7OfGqNVNkOODFAAxhvIp
kv7AzXdkLpO9ro19vLBEeTCM3ID6X5GgQElEsx7mavf9e711oRFrgSUe4RxBA1IPNmRq+gSlgA/i
kclBTDExNVg5cv3iF8t7rCIQbJuOBwYAcoQfmOulvlFS6gPEUj/mbDcGDwqqsCrj3G1tF5CbEF9D
LYjg9i4tzIlRBUq7YLtA7CW15pSyoLAbFjDthdY/8DAgMqQTlkbjlyU3xg/jsQfaJ3+AmrwlHuOd
hAB1JjhpRkBFuP3pswaD4PIG9A4zn7QP5DW0W5ds/JheIfMNCvjph3BFqOCDO8L4GYMhDnq6KN2D
ZByq3PvZTyzUnW+0p9phDUWt4f+IH89+C+0mu2UWSyhh4LBA+Nqa3GD/oVq9Ez8UdoyR5eoKmle2
Qe5dZu4nVEeZyT+5WdTNu/gF1BEKpLBTuHL8UN8SS/V09C0w+qbbQLaY2UPkfir3AJvu/2IAbuOF
wAgT3lhIAeJg0dGzkYygpWnrD5Koxn5ml9Z8nKzo4YTNsPmH76/l+pRh1h7wWQNuFN+ehs/Kc1sZ
0pJ+CBqqv/oPJXz8/u9fZx+AYGAKBqoSQMNLK5apGtyQQTpp7527uAvKUqGj7kIPUn8exsx3zOdg
7TAFCRA1dKKRaCuAkV7ey0gZAIuI9Hf9enFlMJnqh+SGBEaEa4+xssuHAIAcBXVY4I6B9QIJDfQy
Lk0pbbQES9u9EjAeQjFcz8knkXPhxC6L5enSoZ1sQakNH8hAuorxWuo0doHCKaM4vaYDyofcVRIO
TpXd/fMFgbxQwsASvI0CYrXLBU1NIPZNxr8ajyrmo4SryZfNBfoIiJmvmIRIG7t3YYwczLNAKME4
ViPDWPzS7FRQGiPmeq13mZPeZhYzPCe//M9l/r195yujPlWnJ0Iq5/xrsisfJCDURvnOuFb2hTNe
cU89pMAZiHHqsVsbpICacjePyZzyr9KtugeDxR6MS49kI6M9O6OirtjaGPUWYYwHwvFYnfZIBhLr
a87qTO6aoN+i/V/kOqwvR8UkPZH8bAr+NUVTTMLadFu8JWTBANv9UzaQ9drosKQUoQqJjSTGei/e
Q17iMLsSqMTT27/YSsbaaFWSNgnansNWxi9EkyS5JSy6+YGUfIEeY0VEjFNJX+pyqqA4CWPhewPK
3t/GFA84XuSoMdtfXWYC/9lKMpaPkBwvC+3qITtWGlkuvObQGLTIbhache20khwvaW5nb4btR6Av
ZXiVzVX+MUtPT3Rz3UEgi3+VPe41eKlBBSD/hILZrgMLn8ntOtZMw2UY899lojsNhikE6CeN2zPH
AgX1RphgT8w9UX5MgJo7CNCsatvW7CfpH44Q/cccwk1REAyESPSDA4SsUoQjUgEzhbCrRxKsNMQi
iaI99rWzcpQSCzbT6eVD99suSbAQJaHrgzLbpf+E7nQMzJWMQgCp2SSu1LuDNdqCE+1T3WV8w8so
YW2MctYYIgC+gZdf+9mBgCayx6QAaQ0Ojm6KdnP9VzwxW+fmfIGUzy71JJniSX4NM1MHs0prAY4H
PtXbwOT2BOn+rw7quUHKZ+tqGcWcLL/Onp4+DjbvkPlL/q4bnieHvOmsIHdjU1W0ljTUfXFsMLV7
+QX1slWgExcfm6EfdoQsjVf70Wd8uY1LT8gFkApJaGIhl7g0kkI7NoLqw1F7lK/DdxKokMOCTryh
Weor6bMm6O+wHtyNcAWNSOiIIY+ATgedu8jRMBRdrrwumj9hKjnk3of6jbGyjXt+YYO48rN7zmVT
Kne98goaIczlomgp7eZhpx/yXWMubyRFnkYTQix670r/sHlwuhAXxqnbB7HLpo5V5bWyexTiTtTG
wY7QbykAnluzzzP5YjZeJpCpqCKqcCg8rOqmk5zF7TRFxzlwZkdA6bTz0aeLIEbwN0QA6w+o8YS9
j1SgMbZHJyHBLOg9BHSPqv6jkmxZe49D1ruwXhBMgHbrxGeCYgp1v5MUgzVL16AQnN6ARZ5QfQ4m
pCSc5e0vLvfaXV5aoy53PkN5KOqJNeLAoB51hdjWGne5yyrxrc+lJhDuS7xAhAeHrtDGURjLRoet
6w6lcNDShyqfTVkC4h1im9/fgY2vhAo6RpBAIAkSZLqkMg7RnETZeNRLL5juqsnRIkZncSOQxZTc
mQnK8y9zOEA3esS+hX6em4lL2n5c7hAeA/BaL/9iRVD3ApMB0YjAMb+81GmnDcGkwlz6Iy0fVPSQ
ElaWs35XkJESJh2Z/HNFGJmok9AkAyaYwGcTYhY8dMJfRG0L8bI7/1BY5khB9zL1gDng9lUyn4Ji
EeUpskGfdcCRjplxm6Y3YQ7yNWCFbruqMWtMdTS6lemi8/252PpqyOAk3FwyRrU6GBUsyk3QHztb
bUxSPTdQE01uAnPAeBjz4dw4hhfWqDMSdUmZZlx/VFMz1BADoT1go7FzBGy2LE3Cfd5YI6pF3y/y
9IhQO4siCSZj0PyWcWKonFjlMn6Wu+GIMQV4fLCG3QGKiMgLIJuD6OT73EMMtpOs4MrQLUNFmZu5
8g2vAq5u8gtAxYgmMvUTmhScNMgY8BOMT1KeNawBuji7Em3B4fj9crc2GehStA5Q3gBqlzpHipCV
NTQMjwruXfJZpnAuLKQSywT1HQWjzQuhG49zsgsSYBzzXWgwlSbJX0J/tfN1kB9x9mzP7RhVEM88
OZQBXyxxCUSJU8zkhmSsmcf0KRv5sQYulj9bR/n+cijVJiuIScltoU8NcAtwjqTfjhncxguc3LC/
/1hMk1RsJ/Jap081vtZ/2I94olXau1Pqz6BXHP2ucP9Hi3RWrtehEbTjqeEZ+/m0I6jcyRr1nWBJ
sCgU/6gCTkIg7CpGQgFsQVEKYimXH7IBELofYVBKHsIAjVVDZ2zi1nEEQwIma4kSEmbHLg1EqRZB
g206cvMVSMGsqX5oqoLx3px+JX0cz41QZyMcMHrBh/NRMCBf0DxhxuNHaQ1XhPZrlkB28RugHjyI
UL73GJ9s6yqc26YOSaGNXaVG87FF/Gj3LwoEbcm0Gn8bPKIJA/WlPSs2odrHvz+aAo00vLBAFmDK
9nJPdQk8WV0xH4Nn3SM+EsXlaR9F4BsLAPQafhVWYNg1y1WTTVxt8h+rNExQkWJMYuXzUZdnm4OI
eQWqMyCJlpwVPlACwb/XB4YzSD/xaNCtsFYFrxTTwom4BcIrEX3hnBIzyyDOivfSw+hi6sDK3gan
Qbc1tQ3UWPqv6L5ktW621nv+K6irUeQxyqiieOxeE/Q8fc1PwDgj3chooJDeTX1Y0MVmftuNwEY8
t0p92zRZUPYZRfgcIucQQSaNhDU6qD1KN3YFVmCzdXrPzKkk8Dlz5Jwuxi1cBN6+k76OJUGGzVo8
0jcf3ioreWY1qDad6rlF6rWNwVGYpyq2FZxaJ5KKah9eNwhFZT+aTAWwHEaIseWBzg2SFOZsiVUh
L2qPJcbCPTe6UfAjkRhu+5Tk01fj3AT1rDfAHpXAJh55gfMqtXuMgT9ekh9pfSjrxp6Xyg7LyZRF
D1NjZokhROMrHG+UHNxs/eyK2Rsm5s1srp2isYIWZAj6vuq8pbqSjbtMkO04PPDh5MeT2yYvUOvS
0mtJvI+GI7+kLqcpzqiJjF3bdDLgPkLez2N8ASnQ5bZx3aCUSSei5tAgGmwXMHaRrnxmgtk4fsr8
Bgky6/STw73exz82KT+eZsNQLdhH0C74gp8CTRf57K7gCZW6MoMJAJQ2SIpC58WCOqCNPYtIHtIb
+V386r3Qke8Gi3d7N7xvADLiPIgEoLeVKkw1B6Z16jyOuTZhIFg8hqMt7ysX8yi9i2nIHONpFnLn
63IHpphryUwOC0o6ACkXI+Pbbl76s/VTx5UTwrZCN/E4piJYed/jiBFUbH7Gs7+f2D+7cXPet4rQ
ExK7+W2WHmTRNdrQqarY4ZFIC5Klz78Yr/DmJT8zSZ3WIRJrtcSmdp+Eh5fUb+Pr2CF8DcjTCBY0
tsWH722ydpE+rOjxCiJWKYA5tlIxXdsyPhM1qPL7HTwRmgM8gglCGq9bx0WicgpxzkQbCTG2dBt9
qKZgKRgLQ3kac1oVkkPDFlkFg621nVumvmAqq0kQlhIuvwG1Ec0nA3/yDsojwMMlqKIyoyhy6C+v
JFYIpjBwKCtAbtEhjYKeRtMb+unZw4QFuvSpF/i8Wzizz8zm14dFJ2wJwFrDMRPV88vzOfVoA6RL
/gZR4MxVVfR8E1t7GKwKNKBW7ip7EY0iFsHFekthFMIxJ4ULMKRQly4fJMjaduVbrWFuuPEV9fH7
47jxsF4aoL6ZMC0NppzLt6Y0+wzU4oKZ2KTOw2fotOECuKyHdSPsNkCQjAiNyEhjuo66AULZ9YXc
LEeAqFyUpPfJz9/DKvBnXn0gknj57fAXRCnr73dplwq5MZAupcq4HJfoYW5jM5B+NdHT97tJgrvL
8wgTJ21swCkwPkh9rVmSw3lK+WOpjU5SV1aX9YdxkRw05O7+j7kvW47c1rb8lRN+py/noeP6PAAg
mcxBqdRY0gtDUkmcCRAkOH19ryy7+0iq6iOf+9QRDjtkKRMkho09rL2W65dXfQ6ZwH8/5C9u3I9j
flrAVjnC4rn+4AAUc1zC+sGCGoR70+zBInaoLzQkHzfuF0bsF7smMHQw2PlAQDg4gJ/mElnqwJaZ
jljCjdP4PKJ9U+zRYotEWhZ9VWj7xcqBEAj1EssHjeNP2Z5AtnIZR+NhHLZtB/Z5L6r8L1buPEuf
Vg60NsCugxUI4BH90+HmY6Vl6JV+MJtrI8VRU+YX63Te1T8NgEwgUBygjQGTzkfr0ZZDfibJeJgg
CtKNp9SNy+wAbg/2n28HoGD+Nc6nlcEOrCGqYj5YBogNA4lL7dz+/LJkrH7z/1wfqMqE/37Un6/u
4MOgn4Ie7g1a7uFS49W9UVzmRUpTE70G2oXd4T/N1gR+/seI//Uy/6/slV/+OXP9P/8bP79wsUiw
qQyffvznoXiRvOdvw3+fP/Z//+zjh/55FK/t9SBfX4fDk/j8lx8+iO//a3z2NDx9+CFsB7AknNSr
XK5eoRsz/BgET3r+y7/7y3+8/viWm0W8/vHbC1ctqJKuXrOCt7/99avk+x+/eSZIIXVYjv96P8Zf
f3Dx1OCzN0UDtoz9az+8/vKTr0/98Mdvhun9juZwA61BuBvRxWz+9o8Jnzn/xv4dHiwQkiCFg8bD
2UtvuRzyP37T/N8BAELPA246MBueuyV/+0fP1Y/fBb8jlQZRVXTgIYkAN9j+7f8844cV+9cK/qNV
zSUv2qH/47ezWOOHQ4G0OFI7YMNETuLHNf7ZpQbxgcINJ8TO84ZHVYGzRoxrRwrcSRGvx3W7rDzU
dDHQ1KrnneN3d4gwkMsrgts1X6aNKYuLCi3puBs7Hvb24DADhFBX3pi9IJ1506oJUXcmdcbnlOXj
6jCUBU6jat8K4fZElH4V9gBMEAF1wCErdAKikvxeO/azy9ZyNG5AtbIkZgMRq8HX0P0XBkCXXi/1
sFnqJlmzXj/pmntbT7oZazMXLC+FAC9/g7it5AuxFKgvweL/LW89kwFwxzw3L0Pf5JBfWTuTNm4X
xOB4mAgfynzTzmkTTy5fN0ueDWxqxcQ87dGRKe3NMiWgYy5poOom9k1VnVbZkUAb2k09gCZSN9ek
dfHObmrdK8R4uy6tIREENqEQKt+k9DrWoPjHhtrd1N4CgtqM65ug9ImxGNqlpQ9UacqkJQgymOsq
uqx2TyBj7JFpAEXOUE4Z02x4B+5i6VSfi5e55dUGxeD2mM3Zvu8l6kWVObI2nW1ma0a103LnThb6
1arP5mkNVGzwudmg1UXsKsdVESjTGmLNE3TObUO/yeqioMhGQ7M3b5akmsY14fxt7VNzI5U9HbWx
Rgzs9pFndMulVY8yUbYT5f38Oss8ONR9t6vLet1lLeQ9KgQuUZkKfZ+f/9Vx45WbiID7aTwI1fd7
b1z0K+UW16WsRqyQAZqk1psdwvOzHs9UCxrMJpqZ1qVIZO08plZxMKSad767QpAFu6cSrbldJTgR
ggnFdbvhyazhIXVh2puxLieaKckwfPpcrSu8/qn+Zk6KBqtWsCk3tJPMoerQlnuQAXHWu+cd23Jw
/JVNszciaTJtWcy7AVjLcOz0KazLvY9PbzMXe8+dh30ZWDNFvtukq+ZGY7aUNwgwKqa73GdZd52W
qrmYKtuJjRkddaqf+UmXGhi5dO/oZtIPR8hKRYIHqKkHYPzJZjcP7bJaonLu6OQF5cbu/TRqDX+v
aSNIJdcuXEvTDOs2vV0Gq9hPmV0xp2tskpkGuHbWfCWONwCMpjVrUqU9dcFslqyVO+8zG1TQqJeO
RAu69roZ3ZyWbVrs03q2SVXrM0sH29waXtPcFRMwGE7nh0OvRDKZeRb2i65tDd9/BAR8CNteKygK
DEAlz1pF+qqzyWxxNkhvjM3KsveBaDitlbPPskxnIsPB95ciIHkKEgk8/MYxhjVeZODvoQC+lZ0N
WM9qDnsDJ5WCtKEM17VMIyU9k7iKI2kKqqEr7CkrqrVOkKnP9DgDUmVGm/K1Sv3HAQy1RCtmZFtb
1KnsOXUS2202peiMXX3+F8hXIo721INapppU0j92nt3sWsu6bb123DugS6JOLUOoVPBd4bblTu+Y
5pYUhD/y5ADuY3mtTDDdL13Vz6QUkM4ZK7Gw3IeBqbUMNEiq94ijciQmypQnhdXbdFQFHdMq2yAv
O21GxxnwsoCGiL6s4rwZNr5R7e22XOIhn9+UuVzY6wyIUQZqcD4YTIrBoO06TEfH6MKgqXWiI2mf
jOkI0WW4cEyZ2RiVhtjWVTBTbcDSFCDbCDHDOMaBehIBFM5XsYaAiayRr2vThelcea3vozp67/hl
fUjzuolslT33BZh/8r7dG+2odvpkPS1uM1xYV75qq32qdZFnZTjIfZ8I0FuFiIqrpC1vRHnfdVZO
EEM5J2/VBuouA1RiVh2z7UHVw9CXnV94kcvdmnp98yhaq08KvTsNwWTt/LZkSiaDXPv72rYvG1D6
sNXoQRigTaTL8+W2Nn1YHns56GMOOUWtyBPly5ugqPRt2ywtOIYgY1TYFqJgWR5Sz3pMbes4lvNM
PH/6ppt3HRJGrrHqVMsbk5omKMNNcwzLLGhZXsGD78oVtjHHFbGaM3ZGbRFjbMEXvTh9bOX5AJhN
dgB3W6twABFQaqGRrnKXj36Lq3GMx8Gs2eisKYH7cQ1WZpQ8Mk+P8soIYbHTbak/gEoro5pTdSwt
mmbXVbgLCq71UQdCrnyw/NANJORSgwUATOWChp9bI7FX47syO4/2ADox1a8qElXmhinPGzLBb6fS
8ntq9t8EH/YVn5NFeYKOXMMNoXr0EUuirKw6aJN3NRWTvlM5uK0AbvBJUKZHVUcVeNKIcDwqKmNA
0ksBw6tzMmCNmQbnA+znDTTNi6GNs1a5lHsj9mfrEMWliW7X9QG8HeDbq/EwZo/82Wje40Jct1UD
lVnTGyeiNSjOW+jhhol78GvlbgfXuskhwBFKr9mO0vdAXSe/uT4SQ2XVRe26LGdqtBgssANrp7qi
qwUutGmZDrOYWQFDl3hCu12qamWt60KRe+DHtOT1QbTSJ2Wb26FWGOHYVpCHSC/aftpYrTkxN68i
s+P73te6xEuVIGZhrttgzGyGjhFFgJ9Wu7XsNCaN0aRVOnCE67270dKgj/tsrtisD8VO2bUggWpm
XBZZus0sxyQqV9ouVaDE0mffpFDcKgk3ljSez4iEztA4HTwOChPejXvwB+gb5D121aRsYkqoYxlW
nrFWzNOVtRBuTs5ultbFBGtALNBxH3oP3otzNknuCBCkWwRX3CiXjWleBp1Zhc7QmzBZ9rVwZM+6
MW5nA1ddDr/HSCM3z49dsxzEYt6m9TkMAwm79doG1alWRlgY7nUZAAJf3bWc9m2S3eOPllDCHmkt
NXlS9m0EJQHHjPhAqdeGhoBlIb1Bqp5l6OrTmWuSBTDzjs0XWhXm3UXpfQs81npMovpmUV3RtCUe
cI4B5W20cFIOT9rbKKL+ssxOtiLTGo3iewAd+Xa3mMS787ydZxxB1pcaxKtI19DmxTZo3mwCYCH6
baa2+rE1Q9ciFkCwBVjQDgG66cFr3yJHHq0Acj1zqNQhmVSHaxuiJI7AaQGxYHXsyqvSigt/a8wE
O2xpwE9Ix55QOd/OT/LkAhDd7zUZwR5In3X9RrpRe+X5NPU3CmJt4BgLUiru9SPepSpYXlzXj9KM
e5N19Z4/UM+MlzWCupxukrlJ7GtMVIrOm3Tv+Iw351ZBOAG2SWwgPwUYH0HpfkgDAoBAOYVgepRo
Y3yYNBa8ohZjixA86f1zg1rQBRzMAId0iUHmVqQsG3bF/WjuGs665+5egS1Hho0gtdi7UEHr9p0G
RmzKs31WxFm9z2c2aUdvBqFe5MFvsqpQGZTvUsEMrC2cm54uz+C4RNAwu1G6G6CQY4bOGmbNcTaS
qo089Tj5V2aTohwOAkaNCWA8cVlxDE384qKD3hpyoxW8b41USAmB9y7GmavN2GrioTgqLHwb2Zp8
tguNeCOnLu9oH0TDlCLBc+GVsRmc8ipE1MufW5wnRyPlAWx+JmcivauaKK9Za+5syDv1xJtp5Rw8
ZCvxFlu1sAK9rcOD8LDWMGl4wl31DZyEPhhUOGwOsRomKnBqQsaUdCPxnxt0bgL7B6oj4F0gH2mT
HKoyPtFT4kykeREeKwBnChKjiu2U4ClhtZfnod42L+0Uykd8gUxB+0csfWNbdF5CbSHDwXW2Koj8
5bB4N1pxuWaRCVJrgKQULMTTtCQjv1HrIdDZUF4E2WuXIj2YYSft/Pw+lc9W/eiCJd6+dZy7cblW
AWjNd2JMhHeppsvCG0i33uF2WUDYry+v/gzuxBwkXulDt7xM411qPYoqAm1kywHZNow4H5N1vqj6
Z11WZExve/nimXetsbfnq6yFna9PfnNCh99S791FY415JT3Y4etRB3s+nNeuOs3Ba9ZWVFXHdaaW
wzJ5NJm59+vHCX6kvVkvIfLQ6gZFazUUOa/yIB4jE/3OUdGkNZ3A60EkGAKSaswSkSOyWzPzugUP
DeldNOTDadyYVVYQcFV+b1tnihuFKl4KyIUJOKgLbGOWn7TiybL5FBb8xYHOJoKp1k28oWTm7BGg
nPZ9jWub+9Es+1hWe22+h0DmOf4kmqZd8hRucF7Tvrue1hc+vQ01KuhFTXN9JAqMq60JkzBO8PUL
7LSMquWumd+6AFWgymZpBobD6yp7NA5zmRGB2tzSxRxWztWskNkKRXEtYIYOX8fu6TqWdPbRRhIM
ZJEDURos3TCFnrBPDsIg09NIDbrYfvDDNyVXZi/pJk2nOC9ePZvNow8rohJvAVNrnh3B0IidaDPI
Iu1VvTJfumSDfFEUFDarEeQVuO5RdCNcN6KqCIAHmhCdHDKnhF14y3om24H4ODpOge4W+6HWS/DY
438ZOGq9Qz1rIja80aLjzGks0IA9ptVtI6Fk3Hh4g5bO+b0Fc4tz2eEIZ9wnjngd9JsO9F2Vc1Wt
97X74GmgacV5w9FYMsjNeRap14eei3DwJpK2nOnNRKhm3TSzCNcKUUzCXVB+AfKvr9+74ikXd5oL
IYWD7020DnQ6SZ1UNhBh8DDAP5ME+XXZ4CyuZVhliIyqZOx2bXlw24NW7bLhnrpBTwpE4RrRQSPa
iJ72pU6U+d23v7tBwbg1sHmBoUEGYehbkmoIkkg9HwZAp6rh3veyqEJDFUeAAIpe+yEY7/gA6+/o
tIMva9yBy30BOHqWr6LDxqnZZCX9ciznTd29Tvmzwa97xyJj+4yJaIvD4iTu+owMi6ee9WGTYy5k
vl29i/Q1KOICyz+4m6yIZLsdvW/eiiJM+uznz3a25zqrUZs3EkNtpjZmtv+9U7uq3wn4K+Wxx73s
xrlAhpyZ3lZ3kWGJlhHOAMJCNoFg1dE31RQJj8LGSTPSwbwEYceO2jD/dWwNe9ffzumG5UPkp0wh
I2OAmEC8rQ0ztW2bQ8JsXbZNHzYWRUIXNLd6SmsLR8sN1+m58NG7Wxws+TyEc3AtsshYk7m5huVb
251tP+f1/XlvZPeuA7LaWAGgVsWVfS98kC/fN84lWPHBuHDUzCNXuO/yFdzD6SwXWKgW12ZAWmvs
41YsREFbmEE6rt1brQbJT4jRmuBGWZsCV30GFL43XthGF/9A54uoXgTuN4gD0szty11djLTO9knZ
dtt5wKN29a1honMfnEmdh0uJ6X56Kc+WRwP8sMtpJtGGMtSktk6LDpMqL7j/jOAZO2Fh6/JoBk+m
29JOPUhpdaT1eKgWbTMiMBhlGmbCeG7bs9KWtl2sbGOvWgSPZKgkK3Q/UalLSnmx+N/99Llstli1
vgkrzuaAiu5i6e5Nmy7+s+Xd6GDQOic2Xorq5LYJXmt0CZ+isXzhOJTne8vZAiVdVjtqwwup9p15
WTRHeKO5hiiCaDMtOVhuw6Hawalq+oPSqAE7hMfiEuu1m5t4ftIs0iybzE4w5bR0wW2Lq+Te7Ck9
f8fExse8Q5fFzrmxKkVVcOOgd2aB6jhrnkcoQ7kXYqY1+uv9eLYoTMp4i/u1hGrpjW5RY6YSAmjV
+BZkm6EM5bR15VXvsqk8CR4ZJjI0OMwpiLWfTPkQWLu0flyQczh7AXCf0MiS+d+VFepQXrTB1akq
4mWJUd5lTdgAuKCTyUnKhfn1baVRZ4LeGYMn1MnYy69xnVtPNafcDL30urD2fran3pMLiAVa1ayo
gm5zE0qoTrkR7xncOFuA66GroBRYwjy4+fdmqttI0w1Ec4320jjZHi530RkWGVQHWHA3XA12yBy0
XKPHRyO+T8WwsXVaD2GPTZ1FY0oKefZpXI8BO1LLQ4slWi4lJDL9MBg32CJrcLVYCSSvimEnqsux
vGwHBu+QOepgL/tGA3z82BTReZuYkQJn46CYlVFnvakz2vMNBOcv1YuD0OrV0DZC2yierMWdBlNm
EsPcpc+uSAweTXYCU+KAr4x2dQRMen4HlL33OvWMm3Ar4GNlpDaSVTExJatzAecJEcBoHsaKyIp5
c6w/W7fI6mKRa+Sn4E/jGIzVzr/XbxQyAN+Gikl76736+pUvcJVsC2zpghgOMZezKWr0q6W+mXuS
OiFcaW8NPX7dYe9dzWkIy7FCmXneID5QI3Xg9GkMVG4TB1800huJnRPbfVMWAlvcE+trgCypzeAX
r2B0bq6FSdJyqw/k7D3XROQbD5plDeVrVPSbHj+Y5ZVn7Yx8izCYbnRwUPArpy7JWea3Xba1uMU2
dTsThJhxYGDVT3I6VM1BjgmQIU0a4iBgkztMFicb7OsO4h4L3iFoXJcrM3iwpg2U9TKRhal4dnR4
1rDvkJs2I7fbDvm9KBFR57tc0rkO2+ZFVnGAuwlifPeNupzds7PFmwPyOySfqVBMV2+TuhvBWK/1
saElTI4PDUjq6w1842zZm+7RhivDoeoypJsCUUs3XmTwFTX8xXJbucelPknn1MDXx4Vw4wpc0shI
C3np69cgXu8B1mge/W47jvt5DVcrXr17zQcxOITd79LmUOevfqoRvvQkz24ceTnJeM0W4ncDLY1v
RYdtm9iQydKatwZ6xcDPDsATTQM2+z6TWw4ugODBKC48lMsVa+E4zuenjImhJB2678PwrFWbyoIk
hID04xjmPFrhzOoibF4WS4QqSJChglu9AgicsqbddJAqQPs9429VT5FohhOPCGHOwSwaZfkOtkOU
iVtHXQ3vNGdtcAHDyOsbUKaTcUZFIOzdRwZe86C7cqF7XKOl4JtZ7SvnrUKI5AJS2l1XyzO+HYmS
FUlR9xL3MgJbgGoySHPcIvtQrFcDlACDMfTmB7hE3nFCzZpHTnu7ILGBBMasjtZ8ssG/AHLzNHGr
R4S/SOt5NqFIFacyqWw4sdEUxH0RWc1V525pr1FZXWIndvYG3kck9CSdX+tsQ+fpYOZPXfmoDwib
TkX7DSdEfcVyDf2Yn+tLKKahVO36QCpDL/Vj0dUxcpFZBq93Q6DE3vMF9lanLzRtipmgBpEY4N5B
WfZyLZ8c5KLEUhbHKYczPE3iFbUdcFB0brvzrRxuqNpatbOfESR5VdnsNGgZ0jw1L9Pa2wtvynbt
kF93HHTkTdEjpByHBanKq3UU2Ltp+TyBH76QAYW2Q6Q7NXj8PVijHo47UaBDDDXebl2VyAkpRMFV
jqmxAUYOSthfRCiGbK3bcd10Y1nElpmBLZyjg2R12YJy0bbPUCHSdaQA/FYQPs7rodeM62FVtNDr
+kpTrob0zyKZY3c101qUkvJJiyal2zDDBeACi3+ppz28kg43mV0Wd6qArozw/XgIkOixA0HmbG63
opLQpQysxydfo14V6+UVEv262tocDQRXtnFVz2i4kHw/IBs+ovoQQkHMQkCJy8mHivO3btejYTy/
tcGhnF52VqLMJx3JgW4LN1mNl9QaInUp19vO2TcqHLq9W9/IWyQJ+LPQvjv+6zSHC7w1+6rSYw+w
fmIl0CfoS1qIcBxYvmxR1BH1zrC2A+Jf7h/gMde7fmUCQl84vQZSC3QRDFfsqg59CkksgCrBQgtq
ay/0ygvR3EE8ALG3V8OGxNmQmBvkF3Dyu527MKogyPGCMuQBzPwxdW59kIWM22EOYWJ7H8nkuISx
4whULiafYGnHLU8fRn6VLRq+Bu4GcqiIfqUNPEPdnZBZC+3GYutUbboWflitaFmjCTVDymECe8As
aOU9DvNpbodjOalQFgViVVBiw52St2nXUR8xQrPuRzPfBPCvJxrYLyARgk84LHQeRyTwxnzf9Xqd
+DXWzET+MDULeFaWu+l1y2AePC2rRdyz68Uly+Zjph9G+DJYSRNlLJeH7vLIbTQ1r8dvWgA38GR6
TIN37SFNGntIHYEBdvVoJOHBT2GbPeO+kNtVOzjFo+Efhuaqt9CJsVaE5cYOgkK4VF7tEzJXe994
6pElYsZxCu6LHtefdTczL8q8aOpx9Q7E6bZSY4a2zSHwUl8XzsO56NJFtfN64Ol1w19XyBSoN3/6
Pj/AIXXkIRNxdpGrGNsR3kT5qNpkFEff/waqXLe7OEINpX04++VH1UOVwd0YWlTiYjmwQRxynJ50
5+JGyzNS8uexf0TB0hpPk4HsAMAoywyLjXqakC2u6e8nxC0U1G1EDxTJnft2iddLTY+gR8CqO17e
j1EDgmpt3NSvvvncqWuoi9v3enCCbebwJgKkoab6htcOscQT0mbSNkgaKphpZ0T9DA0DHWp1efOs
49ae5u+4aqFzf47D5wIPO303xZb66cnv4tKFpQU020FKTCDZ1ZFFR950A40YIsebtgbgy36SDvod
fIu4zmY1UEJw2eher11k1FhqBrlI/DP2G0ybEsDVBm8QDddJhxhs2SIL03iHnLgGKBLj4QFmD5ny
8rWQMdypDLXKOq7rZGzjRjJbssbblnzPOatpOZO3kygvUQYx5N1SRjiIFoi110TCaQEODamccYwt
5OdQf5++p0gngNprjPCVNLfi4aK5dJ0wt7aCh2Z1g8xHxTBojzwkdEPrOp7Gy6o6ejxi2g1MELAB
KjgVzlMV0WYPeDQmpyEcqCzUzuoj8kFuCUIQAKlRqyyRJSqOLHNvtTOUK3IqhuognIvZuzR3XGPw
lbAYG29b1XtrOqz+btJnRPk0EDG8hu679He4jcUjM2zSuQffesqJRLGSePy2VBDJuuzab1AAdMS+
itKLDiH0i3xpRIgEm1bGGSAQLY/wM/LWp8nbbt4hRv5CY7xHX5hAf7wHJLkBWtfOzednMkZw4+qf
MPwr2vpr6XTjLivL69LfeJ3DinmFtKOo91Kqx2q0egKpDS3ss+sc1eTM1qN5rAdELyge4nSiU7hi
zYIYTsJ3pHOR4+KZAavIBMpQ/zng54Y3+OczhucD9ufvYYLiV35G0vSfv+r/QzjQGRPz/0YCsdcW
rUnVexTQ+QN/AYCc34HkMdBobf5otHYBv/kTAOT/rnu2dW689iDPCg1QoMT+AgA53u8geTTBbmSi
FAgiDeybv/A/jv07SIjObf3nnjrc7/5/Av85+17/AsShNQDyyDrcMv/MsG2DLPCjb2a06dSUlefQ
Tj+IfJ9VSMoj+/FuNn6xy42Pu/znUc64v3egctnaKB8bukNrycBnD64ABMT5vU3OvC5wqr6CJP/y
rQDIxOyBqP8nYcilClK/kHirYLngSFmJQ+V9RTB0hvD9NHMBGJTOEmcGcFwf3wkCOl1VQlaKmrFC
DQNB9L7bntturQvtrkTzz9agGVKEJEiq+y/m89xn83ls4J/Rcm47BszHp7GhaaYJqIohT4L2DuiN
hBP6m+gKbXtzZzj0i9E++u9/rt770T6BJks580kB2gOyuZHhbqBLOFwi3geuhlQHG9rhTfJD47Mj
4D7Nnr8Y/iNm86/hz3xYNhpZILLy6WUHzxyHAlTH1DZuoKBKLfSyoNeiZgOaBKFZ1SVDfG41+QpO
+ctdC6QriF5d0N1j/I8rDP0v2dfD4NIzYSKyhcS4h2YR8WKQdhz+Qy6iP1/z/WifXrPSoAXHGxTO
FeROZtYy43ncIHYLu6SLxOtXLXK/WtT3w31a1KrjQYcCAcBR2wL9OgC1x24kvqbL/dUxeT/O+ffv
jn411Nlsp5hEEywTZ9ZJa8NjF3BYSHptBmjDmpv1cdlYyRe75ldH5P24n8CwcP4Ci58XT/O20OYD
FkkwiGWRcvzuCxTkTQHQxEWDGkPpBv8Te/d+8PPkv3tpIH8Hq+ow+FnYUf3QWyxuUNRGy2MW8a98
iC9e1f3kQ+hGOmf1itGq9dHlGykOBerkRlCTcooXG6nCjYd8lBiebJijFLrRUNJimaCp0RHENHA4
tI1tIEco9wANfGU+fnV+303GZ3gp9MusqpB4vB/yQSC/TZHufEaJxSYGWhUl5dcLSlEECMcv9sB5
jT+byfcjn6+ld8ugQUjQgkqxC8MFLsLD2XjlFDlQ6LISEFeC9t2i/bE5/g1p4l+uiQeIL3p9z+pF
n3aA3WkQ9R7x0u0+gyrHmY/aO0FECPTyX/WBfmpK+8ty/Gusz1Sds+D54BQYy3FSUvO9pbdUWckY
WEiVb/px62pv0ngo+pS2NapELzZ05t3b3otFq6H8fBzNhdZT+MXs/3IKfAOU1WgWsJEB+jj7ANa5
XgvaJWrHQ9KfsjBAAyKq/Hcydr5ohT1b4p8W+t1Qnyw190wDiDLMgJTbTB6Qh/niXX4xQAAMN1Da
8Jd+poJd5qEs5tp0fuzhnk63xQmFdChgpUQdtSS9+Ko/50dL0adXAsbVNs7UL8653fHj7IFOsOi0
VkBMs8/tW1Nw/c2G4CibZXYGWyN1MJcoFQd9ngJGM9moVszeXQBIHaAvmLwdilpofS6kf9k2akqW
peMtq1ttulaeU+31YXQzGvTpcgNop3XrVmZxUpoEWAkdgMs2aHXUulU12JJYqdIeV7l6zAEj7t3Q
62OY1Y3Gaig/jWFgTuaV1y1gs0M8g2xvbam4WwAP0WwT+q/Q3iNpVwW01dBp4Wd6s4Ec5lmXVaTj
t9HqUGNuNBRDeCmLipR2utwGVtapUBQqAF7BUx5tFIgwvUAs0f9gaS3HgJQUYFtgMTlv43dGoiv0
pSim1QF6hTVvP7hTwPc/Z2R1yBrzxP87t+LPlsnTwTB7JmMGUSr6dD8O2oOAP3UFBp1fVHimVsNK
huvWQ+ejDJEeOusMhHr8N2Tyft7JH0f+tK+4t1iF2aFgD8z0dmYO9M0a8FQsL158JrL6G51m53f5
uJPRa4MNjM4DbOifWI0RyuguUCoOLkMXGm6g0N74P1jP/5ZW3fn5/81on42hrxejzM7v14ULdTia
/1eQwmBS/zdp57UkN5Jk0S+CGbR4BZCytCb5AisqaK3x9XtQvbZdhUpLLNlsm3mZHnpGwMPDw93v
vUyQ2NEGegVnxYHmxOyTRZB0/8R63vEfv2Uehlk4ZawPmADpKYi9hBJPcPQKW7+kybCBpE+40FU6
xO6K6ZNb+870wo0MmbG9Lsb0gFBFsZ2vVpfmwiaaVaTdeo1U5XPOOINRAJwQAUGuSIuVBkotGBK1
CKfbEtHhP5vFDat14b85YVnuqKZyc+M2MmT9i1SYwVdZz0XsyFDKF9uZdL085LBdJWvf7tQGahCb
SBpocgCli9RJjmQtz3wszXpyswRN6vwoGWZ0U5eZjjVrn29E9u+dtcX+FUFTBEGONSqrG27evfqV
uvTMprguEPk57wYbO9MOQuEFOnAJWfWmVNVac4AWGdHGzAWArO5EWo0OSgDcXP+IVSRXan5kgOy8
W54IMR9Mz//7u4jadUgWN+KkOlbwlDHHzNv4vIETfqjqCggofT507OlHA0I5FeAmDM7apXeU9irq
eLMqxVoV4dQ63ptZPJEmI54yZdRR0B3b606cdn1f/zq/kgVudM7dUCwFw8UfiOzREf24lCDKcs3z
sBEdwr1Y2nN1JNpa8Ablh2BPyfV7drWWW5x42M4KIpScuILgpVw25GIeDGSMqcbDdgBxXzvplQUF
1D8km2sPzRO7OCPLSJxmknNzGR7JCpRB9CnJaq26kaFxT8S1+tKaiUUYTNWKBinwJqdiWJDHF7Lf
9yvf6USg0GTyWA0WqxlkucjnjUCQgSuTjiWSmx3UjbRv9slv44mewjbY/KnnIag0O4OKXAOfx1o+
maZZq13MQgnIWODmlrcfGR08v6LlrTVrNqlUkOjJzoqa+uIMFVqTS2EWQ03lTU5gTWAXvg3dCkXo
mpHFCVL6vIoQvprbEoCJrF9idZUWa7n5SSNzFgFVJuyxyyOUe0mTaWipO1N9LA6zO/ub1PGjDeqS
kzO/ukGOHVYP0dLp3jbQgqAT0JGpksV9PLlFmNdpr0bS2/MmPKqlPVPfhQyrXk4Ow8S7ZBfoK099
ac3owtOtMdVloAq0tZ+FvfdLPVIMO2Yv8qP+EBMv0ps1Vhdp+XpfLnMRoEpBBnAYYVHYD1ttC2Dw
mO+Yh9jXLq/3L/Tej9GV5p53zmWAXxqdt+HdDTLmQulNIUaTy+ag7PU3+dM/D/BLM8szkABH9QyO
WZ7qvZ2ZfmxL5a/zS1new//YgKMNPh4K+svAobTDICUdNgLtPi8eguwuyPaZITqpdnXe0ulz8H+W
ljTfQVbKkaViSSoPHaNukT/YZvblvJHTX+ZfIwuvN4a4bH2DLyPDONDuZp2muf66Wg1ds7Nw9Mrq
mhJIDq2Bw1y0+SLvZm6YzDVppl/Pw7iYZcjeya6maD1RO7WVmkgAhijAYnBl4RgqSDJl9AOJ4mhz
AGbAcD+KfQhUzqrpyIhTJ/2urNQwTtrkfaThJxKMsosbJgNOmMm1D0GMGciPnVmHv6xAVe6lOGD8
6vxXPBlHZlHH/zUmLfLeQvHGQKMl4yg3Jryy1OYgiTEvc4j24abZ9qjcrVhc5r7zOXhvceE4oger
ihAm85aW1/XOhJBGOvJ6QHHrT7XEIJ3HFtLC3HAkWDw7P4aPcopzIclZnbrzjjPZZHoZ7EH/uatV
5pMf7Z2lRaDq6iIaRIFLwID0Y5YtizzHRPv3stsoTrJpwYO74l3R/9X3m8l2UMiZJe8XDiqLcSOb
EQ4aqZn1JEteCj5w6plxA6qp6HXykueteOw9rdzrZkym7MVZaktq1ewzreBCjJmUFpQ4vlv5zvPe
vn+7ve39u1+2uPJbIdQ6oeY7J8I2OJh3wDwp9ltgGy6NXb7NdsJ2xeKpCAsNP/QAMyUQ7dLF1w6Z
/6uAUPK1W8AsALhQncl50jFqTnV/MwvPSK8zic7a+/vU10foZi7x6mhFLo9sE1q1lSPo4BTAtkww
X1EPCjepn1ZWuGJneVpHKwsVX8Kfuy/ldXOJNNRWuJd2w+/wFu04J6FOtLa0T2+E+Tu+W9vyrd/n
sVDLCeQCyeWcZUz7mZBTuCP6UVlYY6tftbYI98XYVlY+zCf2bhb6BJv3XXXxF7d5gkJ+JRYti2/L
pS3CQx2KnI2BqWoZGEgNxjDNGN67qxO0ALOvmrJGRrksZ7zZk2EA4R8Roo3F4gSlpP0ecOUHmnWB
4vqdlxmW26X1b7Ex943BoKAoMK+VhxJTr3pQrUSLUwcEwSL02CgDKJ/nL7Up6wSZze0HYJPBPjFB
/wLrJCdPQf2cd9ZTGep7Y4vzP6A46rcBxsoutYfkJmJc7byFBe0RIxOza3LoqCbygvlExC+1ZeQD
Zxffut/GNtwAj9I2g0NSAmlV4lg/Vwye3EBdg2tFYVCDMZ2PEabP0yRXIGGiljK4EvpnzfcY8Uip
OMZPqp1BsC3vdeZs2+/m9VoX+uTZp4NE+8GEQN+Yf9u7VNiQW99sCpMpZ/WH5j1Zw70irR2/z8kW
LFlQ5Rtwgc3vzYUNpQiiwdKH4e0pk23jnfLWUF971Z445VigzE4vSOYJvXzWamExDkIKmiPK7XpT
HVK0yMKdLLGBDbLfa1v3+ZwzImNYM5PPXNxfXgyyESse/QzU2zU4Ddwm+OpX+7j74gPgZTj1vJN8
9ns40OGugphufrYvK4lpOlZpMGqjE7UmI22Gk5krzIyfakW805mfhnwcVjOopZZpjRpWkWWGrCdS
HIsYnBx4jxlOuZtlHGvzYBxzV7hd+2qnFqYx4sJ/UL1l4OijAyJyU0XhmE9g7i6z9DBoa3yFpz4T
7GUydUpEwJVltbfPAFhWUdlDUQCY1K4OMJCAVnrjgZ6FtLpN+lg/Ks/JhqnR/fmvdiIRhjn+nfFF
uMopaKewekxgsDTpJvPk+AU6gPBh6NRuVwVMYGdoGdlJ703XiZA2N43WIjlSV8Ze7McOWg/BHG25
EeK1ssbpff93WxaHsi+8nnHgeHBmNuFZt0+Odo1BAde0N8pmtMOtn6y8IN8u9Y/JG0z+UFSJ6Pch
e23OwehdsCkbK9CgkBkJdEicEOh4FvsHtA8ZrwGYe37vT0QdOLGYOpM5osYnhswqFfwRHiFAmnq3
EYR8p3jp0xCmoeOJ3a2f1zf9WH3nV67YPblKUApcxPMFIi0b0/qQl6Pk883n0vjwCHK5Z1CVbHFu
u9XF5vwyT3xHaLAJdwasdsanPdVC3sxqBnNI5111xV5sv5z/+09sI38/dX4kfuXP3JR+GgUDDDlc
EB20mFpfJ4DG/MqHRQDijX4ndor8BRaV8HubjbycoxbA9fmfcCqwzxOJpML4jvypxVeqkBZpE8QJ
M9v+jbb95w6xjsEmWCVtPxEusGVBe8h/8TRfnIu8bmTww2BCpkKQDVvK9O5ZiKv4S+z30z7ROuBR
ftRCPzXBaXB+oXM0WJyPD7bn3/bufGh5Ho1WCYFJOt1k5YuVbFLhIq92562c3k4TorZ5doSX7CLk
pqHYjqWFGeuBjiLkscYmPIArd4GhrVJsn/RPa/50iFMR4Bdn3uhJLujqQQEDr2NzC2DwL1Yj0WCn
dcgr7dMoTBY3UhJoFG6mFh2xYutvjGtrsOeeTbXT7//iPUgPluwQ56As+0n+J08NOR+V2d7NPPFD
//CiRpGxBr340FHAQUnsxnPGHcP451f6OVXDMJczt5hOOFumN2lcGUFRBb1TD9/UQSbdVlwxWckC
1ozIH13QN7yY7Jik2uiN8Lcq9Cbriqvg4Gu5tXKuT7mGwgcjyeY+kJejEZHfWo1VJj0IP1l/GI24
fFKCSVkJkJ9XxAy8IjPhyRuFUsbiQHuh1HXCUIyOkOWXZSxdBGa8rfx85VS9/T0fDy92eNMiwsZU
zac6QRD7zJH0QNyUDJIMxfJH/VCKRinyTDFgNwkkv7/zprbR7KrWoUYIh06/S4WqvOXfjX27DRvp
J8nKAFwpb02auM1gPmdK6T/i5AKUJbn8rawADcGPRUcvrBUQnzJjwM0UQ7FRi68CxWBXC+P6susm
tDStkpbfYMJG1An+wS8liI2aRpDAVQeD+GxA83QYEuZn+iJMvsSKkThp3qW73OA6cHTBgoW/6WG2
qiZPeAoNo7tA+s1U6YDl/T5VtOKQx2ryTZW9aVcEVIWbMe0OsRXLsMKI49YYPevroI2hI2sBwpdG
Jzxnk2YFf3w20CeZtejhpH3zpo9uq8QQi05BxBxtfdTyvW/dTP5KxnTKj96ZWFZJai0UY20CMSrE
+bZOKBsb+iW4vb9wV9gpATOSt0C8u3gMikEWj5GXjo4ZmbdDWOwSsQGxVt6fDyYnshR27J2dxUHX
hWzolKkdnap1ZpV7awOByKZAS3ldRunzvTbbUih5o19B0XRx4Vht64t9hq1Guh5V2PgyeBx+qd2f
XwWzHe7t+RVNPFkc9XyAtVDWuaEV1QMbPIRA/gv/wKV0MTFfPuTiVqhaUFFDbOuB8EO26GolgMxW
9nau8CxDwfvfsbjHpzCDwQv5BripbP917uf6G8Epf8Ag021kd32DPydpHxe+2GBvHLjUOxaOaMe+
DkoGoHzpJdK626CqDkaZfBNS/YqRu5vzK5039MxC30ZH3yUsTZ5KQNHfNvxysBgKVmAnvUrz50Yr
/viy+LDEN7Gwd6aKoalUpF9Hp5SPhfza1i/nl3LiqfbRwOJAwK4tx7qFAakED7cpDm+9TwCx26my
53mW2F2f7jq5gWBsJBjnoeNdjtEomhe0XlQCVs5uVegE5FfYhQH4umr76/z6ToUvBIEo9DD1REI/
++y7/csYfdTbOmP/1GNIZqlajzrcpX9shMedpTBdhWAajPYLI6EIe18r86KzXgVjgjxMhkZsWDlf
n/MG2hIm7yuekpzyZSKUyGlbSDlsHTCnlLn3lNbm8/l1nKiFzGp+uslw7FyYMxZRmMghWaE4QMuJ
VDoFA8ZmBmas2y9z732WFvIf1kriJ4LkB5ML/4snXQoNKR4d30NHSPceJ1kqYIBkKLitvJUtnCPQ
4uAyNCOS/lOwJWDO3vLOG5JyIl3o9cGxNE+0uZU925Q9/9mo4W8sWwliKGOKDkIU/ji/syfckESM
lJ+dxeWXJQCmcysKNfCd0oAEUNDC5sAcxVpR6fT302C+5jtxrOSFt1tBPI3QT42gGB2yH2Zq3jQL
fTvceT5z1bOYebZb60KeWhxygZSa5jou6/u4q2oQNQ0kwVTQwDLHwV3XQ1dt/i8r+gdS9PegzhMx
g04/qtBks5DZL285M6iaXG30CS5K45cYSvcVDKKGOXzvisrt9fb+/Bd726ulr6ByAOkwtPZzkeHj
qhKK/sQTDc93vV3J4PJ3yACAaRkXJfLi8mGWQ0zhCbEjakcz2cRw9f8Y851P3PJXKEjWzmNe7PEy
L8rTrAVuEZFDbGfl9mE/D0/P7an/h0j8544K8g6M3jA0N3ferMXp8LnSWqUgVs71Bkj8aCf36FbI
+7U5hFOR7L2hOSa8O4ZGoMmtMRtK9BLyxUzIKEqp3ub8Fzx5Gsi+DJQPROjYlwV4oZ9H5uN8dNz2
+M+CPLcgnGlXzGbtxb3hyiulvlMngagJvoCC/Mwx/3FhtTV0tQ+ltxNVPewKKP9KkOms3dmnQiZD
9QwMM2QIWf3CShWPXERCRaVtCOHUGWwLrPcb3UYe/8XNhggNGjRQjMzVoY8LKrICyR21mRxo0HvA
+hE4ezmut+e/1KmwzFooG/JHlZd9d2sKFX0ssILiqj3Vd7QNR+EuQS4JetpwpTJ+Ko5QEAegqxmq
Snvm45JoR4XTNOAVXSZTrMiHRrsOfWhGYYeG610A3V0Y+vR6foknqk/s4juziyCpqElVjREFf81g
/BrtWkZDSBVM3+020iberrVpTp0xS5xnYGluWEx9f1xmVLZyZGY192pQMYoaPJty4/+5d1APwgfR
7+ZCfVvz+3PcqYWie9DvQYBtJy1k91kOH+vw5+7xwcziVsssT4tDAPpOrmrQM2rTUWAyoyBNEEMF
5mwe6qkirMT/U4kxsFiRP+hIzKPsHzdw8MxIGSX6ywBWtrVut9fafo78hgOV0DN8V+vzWSfCx3uT
S8jhWKdiiSYvJg15T7t3W5rZq2kVK63z02YU+hyUoSBGXqRcSexFA9oVEq2hZy++pf4yU3ivpFpr
RhYfLYmjgFcZRnzGrf2fWgdKDS6P86fqhJOzYf+uZOHko6V7ljd/I0XXt3IL2Kep3PMmTh3cDzYW
0RaG1WaQB1rFRgrrf/fVz8StBj1hXl565rXX/chKmIug3lRffDVfOWGnresqI+XslfK5vDby3oiV
nimHy3Yz38nGvXYF4RhQCtxj/zdrpR/ONLZB33CZAfShSbVnXqu8y5j5zbbeAXRDAVg63VoQ523O
21NnJ1hkN4xj/2tvkQikaKFEadyJtHaTqoRKTo1u9ZR63xQrypYSajV3IvSd2okQEVq+chv3l6Ox
lfs7f8ydDL3oyo2iOh7hE+1ea8v4gb6Gh0ihbDoVelhWm1UbK67lWSjFcFC5iLbDZKb7wWqbC2S8
/AutMLOvTREXD02rlQctDSA2iq3UFpqysL2kMp8LrYVTK00gDXDNeugP6RjIL0LuWc/dADo0tbL8
ou1M63Flf1a2Z3FVJWraZZ3P59Dlb2qVHIJaX7kMTx4gupPk02/PyoUFX+16yyqxIDQW9FXdbRjH
K6X1E9nKPHL/fyYWF58MytPXI0l0JD+l7YtaJgzgQXlfwvpzfrtOhhxqCtS85/Exc85v311HgalE
8wgjw1U9NSgD/gapdAZzrVR5IlthhPVfM4ucyGImJWsi5lakiKozHJK5etlp8KFKgK7jJ1GWVo7J
2roW8XoYhDyPe9bllf4WxYGtBOenZIa7/7Z9i4itFome08YWHb+7z0zdjaXrXl4Lpye94d3mLSK2
X1ulVwMYhRFP+5UAZpWNn5I+3E/QV/3NciBfmV/dSLYtPhOjF4EQCnymEKIgu9aZMo4pgGbBX910
9MbmtphMD3X+fO/crpGNTAxHZvpisNl21cIBK5XqQ2GEa1NgpxxB4+3Lza3N4xULS53fClIpjKJj
AsFMPVizitruo3LlVl0zs4jKQZ6rRhMi2ZEVnROUULH1ECFu//zzkGTMr7MZimMtjAyq6bVZ2vCi
VqyDMljoD+gUjpWVK+3kWoDJk8DRyKfu8/HjTL6RhPK8ZZMJ2Z2awroGehXlkL9Zzb9mFm4d01nO
EGVCNKoCKxVDOqyLtsI44H8zs3AAr6nHsgpENq1/JVt0Okic078Jo9SQ/m/LFl8myJA57UXWUnFm
LJmgFiC9aAXuf1vL4uoBva30UYwZYdzWE9whwq0lr7ny25FYZhjvF7O4fdIijD3I7qW3qRTJTVyU
y25F3Tbgm9XdZOu5wjOjbG63G18yuDtSJ7tvdu3WOKqrWs5rvrh4UdThNGjsKxEJqY4EVvghUZ1i
WMNQrZhZqtIrxqBmpYHLG7Dr6pDvmub3tvT+Iry+21htEV77tG4SI+DzpcpjUtIqML/3+P1/8hFN
/nh6o8TIfL1jx0b/zvLRrBpfShzyvJHZn8+4yLIZ0Yut2uWoJjmpcMlkoyPCv9125Uzxed7Q2odZ
BIliSuJMKliNIl435eBGw5Nq+Jv/ZmT+Ee9uo1gMAjFPWY0xGjclJN5D8zAC0/9vVhYxokxFHgoq
PiYmx6z76cHbLK1UTObzf+6zLOKDr6PnMM6RW4JB2kKvJur2ohjarde4LWqp5xc07/0na/McN9Pc
My3V4mymyiQWFmRqjhEM+zwu7jJU61c2bcXGsm0Y0AUQMrIIp8mgppCAP3XqiomTLvbvMpbtwmqs
J6thoswRa2YaAgOhi5kvd40DaM3M4lxWXjuVuoAZuWkg04XfuLzRzLXX/alE+222/p9vsuxmhFpW
66GGlcBPcbSNIT4GIkMiP3VA6rmW/Me9WxxP1S/LqawxZ0RPqYxWc/CawwBz3s9OrQlkOhwlgGpo
Zix3biaaqTv8rFA2TOTYYXNt1pcFpKi9vLOqb//N2iL7yQa59fK5PiJl0bWXX5QzK7226cgZ5LQ/
+BBvnzd4yjFARMBLQrYFzcTiVgjNUgoZ3WUPk85OQ9h8RFj81pq6J2tzM0YB8hMKFSD7Pga5Megl
4BDlDB2ottAVgJkMtt4lciab/IDO0HYVsDt/l2V8sOaCO6qu4E2X3adcV5O4FTvQHrDWoTvY7ro9
8/z3s454cPyLBgntl7dUnxlC4BEf19c2ZWvqsEY6RfTU+BKk92tTdScuPepmPFhAfFjMai92UJ4G
P9UGXkcNPO5hIQS24ZU73S9uBOhk/9gpPtha+HySGZ04BtgapP5H6FtwdxPHa6P/8ud2KF1RK5Yk
WaTd+nHXJqGreLe3aA6gTtjvYmGnSCtZz3wNLNyAVpzFCQYoIKIu/9GEDv0H0LQJTkjwnQrTQ/12
5mpZbeSeuPw+2Fncr8qg+GJRjBPYNPm3fjduYEZ20h0ijLHTHDXKYk6UQvKW7eT785t4quII7o+H
mQZ+iu1c3IS5OBRSldCq7mFMnDNmBNZm5gzQJDuI+YWf5+2diBjvzS2z1Vz1/ETR2VG6/a4ueLsq
gf3LM93zZk7cvZjRuduZVQQ1vvBBXyhF2sesSiq+xvLluDanI1ETPuUbQEgYfQdfADnaR9/Ii17V
A09kp+Qp3BZWKVJbzB71sJGvRkm/V+f5SDm+abU+c5KgN7dlh0wN7Nk/cOmvlUx1ETVatD3K4ned
DF+l1vw2ZdFrUXsRootJ9l03A+2mUJEpFn35SvQNetNJeGOYNDSD4SdoP9mRtFhCpCs9WNpwTwS9
GEvjm16P91JeupZJKTkRta+JoHU2Yq4SnM7TPuvoowhCNcu+fukQAeh0aMyFEE0BSUBnAQVJYdPl
pCuahwhgF6HHEqeyeg/VT+PklhFxnzTPWaE0di369wn0t27ToYzVIpkVQcYvx3Y/itey1+9VH7Uw
PePtQ5FhtFEX5sPD5mUrFf+vujXvvSBGxgMFVqcKjadaM/dZJV6VY3nRjdaTn0K2Y45QM8XiI9jn
1vUmgRkwzfw9tehI6lIJ7UCmucqUfyuiRNmlIVpWXiL0UIOnnXent/qdIRaveTugdeq7oykBmpom
lGmaoj7QB0wd5BBaF4BovS9i5Tkvqwel7IurKWmD46AgKcTYin5Z5ZL5oBVatEn86FZtvLtUC8bn
cNBT5IXRfEJFWT8aXq0+aXHbuwFTDHdUEBu0RhHfcLpRv7Ui8V7WQWw0YiK4pWn9TDLlIehaVMHy
gfMXVD+mIh12qpwCgg6N34kqqI4qhtMm1sP8GAv+7dCy2ZHJ6L7PXrkdyq0IH46+GzMKZ5u1h8ye
oQQXCAW2MNkNwHCi7JJEoNhonlUhSzVpEbhq63vXaMk1yBLvoav49rvGQ19UzIfHvEj9eyTBobRJ
860uDI0LCPpQt8HtFM8fTKi+to2CW2U6OpRKcWgiJKolT3+JOs+w9QxCRE2abC8cnE5Bv8fXbuOq
vMizMXD6WLuRkAaAXUEIXifN+zl24bhvy/y1VaefkPmzvPzBiKQrLrVdI6BcogXPnW45nRnHGy9B
IwW6759xWUZPpZGbD2WAAblDE6FRtQRVYe0yMNFhK/tr+s3N5VjpBYKMRX6LgHDKriiXLUz5lJG3
ZfSr6LoL0xp2nZAckxbJhNG4Fuvau+69zJXrWrgPTLTSmM+1FSm70HXrkYbAQWumK0ULr9XGvPKb
9ikXjRqNpGyv1P6Pzmp+TogY91pk2rXqI2kzlr9rTUMBysp2ml7uin5WBkBwpmtQhc5pXnRHseRT
Qyg93lPR3GRDuxH9cQdtCSK8MRxK/qFUuoeymPV/Ssl/BgD7VE3tbZjpxziPO+DbZYDQS/oUMK0Y
tNX3wmy/xzL0/JHBGU/TYqu2KP6F+rWmtvuoE3ae3B66UTBtn29ry/2Yu1HRSa4Y+bBfIRxUTzCN
IulbSPKt0k/3pVhzIyXSXgz8r77WNsci6R5hQ9iUipk7hpfsByBJUtY2tpKj5lOIwWsTlE6c19+0
ILpDoRae/Poi9qNXL2CSyBvdZEQ3M1MPvjVuM0oMwpD+aqr0mq5mY1dR4KpeElzLVpDRd05fU6OB
5L/sRht2bt8OaALYhiS5cgzNoa5fdIHlbdQ63anseNYobqGLl02U7uM2fJqkSLbR0ziEU+pUdZrZ
vSZcRXV/qNNgCxmSraUSBhkLT+S7coT1lSfQ97oxKkdtkJRPeNb5cjjs/JyR18wqVAes1ehqTMU+
wsdv2EklcNSTwB5rLbPbIhB3rVS+GK1w35QEBjF4GErKUWav2JbYRq4Z+jcy4lWJol5rYnPg2b0Z
4/zW87Vfvg8vUzsgg+7r6FgGvuU2Y7Ud4uQ4pOX3pO43dRggwWYNCKiy/xt5SNHRapEUG7RdNOib
pmq/ihTkbbkSf/eWViMo24eXUaWiPyYq3c9E8RUJcaq4sOvRR93E2wlobaej8FQm1QXKL3dG2ue6
nYmtgP6M/lDo5X0hmJetnD/XYf9l4FRlkXWcgvGyEbWDUjeIEUYimimxpx+LzBuQbzciNHsmYW95
fXZnznLeBbLAwlD/kqtop3fCbTcysScVOkoSbbuJQ0RACgR0++wQZOJTVWgSmlgZ8Qa0b8LootHH
11Yd99elKhdX6lxIkLXqaxnBkVFaiK6GyqaqjYabIvJdeZKGfeZb0WVDgnqQiyB7QuijuqBFqR1H
tdmofXcMkZN3qtT0nHiIercGO5psEBojlPVBtrU6DSHNqi9U3Ya7oIAXUZpFIHvJRCUy9GVIO5Ue
1UfpxcpHFJ684Hfvo+1p1nupSW9iUbjPUv8VcNshY9hXaadrpbPu5zOK0gJKF5mabDS9epTGWMGh
8+6rPFT6pvUV1QWw+0MO1PKHXtCT0isBXfvIcgtFuc1R+ouD+HnMxnHH/L09wR/ltqmPooQ1vUi0
Xe1SqC8UEbZgT29mseXfYduiPF7qKZeuidieaUo7SZwCe5qoXcl6AyVEr3p7wnqwb/UBdTIv3oyN
99wWAB3g9oLTawZmBK30rVZVNPuECsVQ3bzU8vbaG5HgrKvwKjanhKQhfxo1/c4SlHbr6+21KaYy
3i7/CKrwQo3UJ0ERD4LBKZNGBCC9rDp2QYn0mFztmJF+SIK8cQ0BtLU46N8ZPYBO1tRpA6rIQDYD
AjuTojvwWF55qgibrdrag5jeiFZxnUGljdJhVtMkKlW77stjPsLjMYrpT8WYDlIab/TWgiJHG247
IoatStmjD1tr7fFu8vzsWxuXh9FCD5TrlDyNRvT0renKW6SHuL7j10qoIH/JE8QKtSyzQ9m7qbv8
u4csvJDGwlENeCZzORQO41EICzXjppKCrxWoErsczF0AOIUE4yUJosuoM5/DVvxqymCvoCHz7CJR
AUiXGvpMjHyG1c1Qy09iHD6LWnfXDP0Lt/KFKZc3laQf9az7FknKk2iNx1JQb7SsbJ0p8Z6TJL8R
/SZy4JS9EVKt3ECV9pSnBWolgdzZYx8hklgPR4hsUUEFmI1WV3MccobrvMjf5J62k+RKdXtLz+yK
F4zt9eGTmei1U2mNiiYsJBQlV0hp6oU9Mutig5FPNmMlbAdTe65z/6JTlJ/5JNykgwwLvV4mz2MY
ZRsfyleHROIruOmNUSul27ZisSOPOaoV8upVt5VCC80h+Kd9ip5mOL2EZb+HMgUkfOVZ6LPoV6JW
tu4UaI+hIPYXY2dAfOQhiYI0A4LDPfrOtQeFd1Ql8bZpaBPUfKJ02ndB1TmKj9ovvMC2ypR8y2DZ
JouM26oyf8p9chvpqMRNdeV0evncjygaC2iQeXG18yiU2oIXPfQ1MwQG4oFTkH7lJvnVWfJNk8Bi
gysdSx5ktsKHQVhnHA9B1wCFVpXIHvr4aMzyNs0Q/4gF6dtYju0myrmBxOA3oeaLWtJnanvlaz+M
zPS0xp0sCQ0s5cC+y6D5LbVW7nZiDRMw6OtIYI7E4AupPk2xRNPsKEh6txCzL0y9lXaImlCsys8W
hzASFfXOH+iiCyU4qgklON4mvQMpbeRGHoqSY1qXEBDr8UUV0vcMoTtGJ8ZUtlHqNbc1pFx64b1w
BcdbyjWHye+Dp5E3QNSNopvJwwvKZJEb1x6c9fTvOZNiu6st9By71EMkVfL6b33pc89V3a3gDSky
h3no1pKHUnprPtbVwBOI1KmtojsP+bWp9l0r02qbbITRSzJeoYfBp+9bfc/ZsoB8TfdDxgfyUjZq
YoJXio1HWUCt2RSV6zRJr01jNJ1J6ms7qg0JTQSm6FQYI7aA0mo7lWPtVz6zRNfxAP/iwKiI0Y3E
ZONAzRrpJqVBETlkzlvKvkwh/tlXvOp0MUrdIQctEva/vJzamBEjwl1lvT1Z3nVqpo/UHwWEMP2d
XiiVrYfI4cVtdwhKTlA1/oqUahMPLVQcPP5CSox2rgr3Vdg8F7FOtlOp14Hc07hoUXg1tTvdGw5G
qNy3fveSGmqDyKKEWDACvlVv1m4bcNXnijhhqeWw64imiRkboyJiGfTHXgouKr26rPPslcAQ2IE6
BgevRYFSKSMmH/wLiK63jMoUCGSlT1EckdOUmVPI1s4T1SsxifSLQh35Ol30wjziIUuhcfIT78pI
pq0IIYDRTRQx4lh0p06d9aD0dJshCnesuOCTOWKoCY8ej6xoV1SGtUeCB7XjXi1sGuTMivbxTTL5
7EQjP44waLt0WW7qALV7q30ukcfy/LKzp1zm3kpry2m4HQ9DXJHgTuIjw6CjbRWht586xqlwBwQd
TXgAW7nZ+/CVXUy62Wz6GMJsObDM61zN9qD5N11m7qNWdEeNCYahpdZZ+0+hFpFvSll+DOMcjarx
3ogRueurqHEKihKXslgpGw+ukH3oZSJRHRcbSnF6MvLuDvlGfgI4Mlruurwvpz5D2zep7qNhTPnb
SqZEVfTB0hbp60bOv/ljeJdwZoymeeiAt1QFkKvSv4gg4UFYsjvGysTzfihIprohRD9xSLaT4hcO
LJj1Praa70OJxtYkJNsQtaNjK/eSTbOfpP1/SDuP5bq1JF0/ESLgzRRmO3pSlChNELLw3uPp7wdV
3z4khCDqqKelOsy9sFyuzN9k7cHIgh91gWm0lvUvXd7dtSGmzBbchmcAD/4jpyLGjqaRfuhpN35Q
Bb2BWpP3J13uXuR4zHhS4DjfIO5h8x98iAuFh71UY5NQBY8ADptfsp50V3OMP20ddRlN7TkGQJHr
PA6KPo/RFpMtMlbUuIxTlot4OkeZ0HwXIYyfESUdoYCO/iEXR8mdZ5lHZBQF+l1tCeZ9bwwYlLaL
L1+ocuvBofZqZcj474qn2DBFTJjV1lWUVLoUiRQ6pVE8Dklw6loU2GMz86RC9p04rj1zMrNnQVfG
g2nOw1lMpsqJOkyZI1khpRcksiE/HAonNsEc9bUunYQ4/YbDoo8BvFEDD+P1mRbc5TE/1akavbgy
1CC/CrvIOoSDJh+Stic/bXzZMSpeTH4U0vVQBelYa53gYTAh81PGWxlXYbnVc88ivbTnULkta+Wz
WEI3SpMbGZisrZfaj4E7zsSvNjaKK+oV39Uyu9Fi4dEvC5Xnrzhd+IQa8I52soXZRCherzhArKKQ
7IK5x0CwNL1h6gwyTkW9y2SeYR3VmgeqgyNmthHANMg6E4dgNhnzJ7UyNDyJO6PTePd0yYTRqpy6
Uz5OBi5kGv5HnT6F992oDp7op/qnyUfDfuh5IjW6dC7MYTpFxcRdqgrnsRypS8fWPUz+YHIiOco+
S74y3PsZGD5ofpndTzi4tVEXIGHPi/lLKBQ15digwtu2lTiEdSNUb6ypMa/FQtY7HIo1/Z5qiXyU
la45KRiTXgktXqOhwOOlCXBOMeJisqVADp4HmWKO3M68KWZaGt/nzjSe9Y7DmRH5mBzP/uMUG+H3
UmyNJ8oyHU6RAY7URkSJSbCixuYhix+nNBQ3vm52h8Yvv3dGPd+L/Kljn6U4ILeYgopZoH4MhMV5
tNfl58Dvqic5yKNjH3aBrXGCex2KYd+aXua3jlqhuA3Fri90KXgzDBS6rEh56KX2SjTST0o4iYfG
8HOPQzrlqV2wPqvqLu+Kh1nTasdK2UOdMJ+Ctroa/JrShTE+qj35fWP0kZNbkXnUa537turUD5HI
GHrJ90Y/VS6B/DlOFwPe4eIbzZPffK3G4DyE1VEuKGWNlhVcauBRly42LU9XR+tTZuKYbRhZassC
6V4XQbOty+EiyTgpaP3PuCmRy0uxcV4o1X1D2WjgedIY3Vlh62pN+6LHKG8UUf+cBakFyBaRqDS7
hr0quq0cFSe/LTW7EGMuJEvDbpC8AYvS+Mknq/cKoP6O2A7dtdrGApNLj9LX+y91aHzzx+SHUSa+
00zNJ2i16KM1CjayfvgtyKTIkRqcrgQrNF7ICfSLyNly1ir2bxppmlfRAn8OBQ2nnyYM3VKI7n19
sTHuS7s2UvSrMmAEKKK9oAEwXYym9k9Fkw62YRmdW/RW6gihdS5bn9Ib5bKkVBu3UXDtHtThXlAE
3JHHr1Lb3Gjl4DujmHy0evMpm3haCSVlmrzDTDLB/zudZvGoy/q3uBV95JikxgF49KkeheQc9BRo
dKEUvTy0cJsW4gdlaD/i74XrLd5PFCCexbaJsMKrMUKMVUTwal4UaWUG9jhWuqdTFRRL2jWtOCED
Ug9unffJKdKQehJTHIf9OAUAmdGRKBa7LDWAQyrMP0etbBE/5rzy5d4rWqkB90lDK0vzzCtCLSfL
Mt3ZUE9F2qfUeduvMRBou+rMnwBGn/O0eBKD/D5K6091ImqHohLG4+D3l8nnBpOamrm2IDenNFEF
VO6cbBrkz2nf1w4l8eoxlorCUTVudD1AjCAVzOEGQxVsgfOCd2NMbRszy8IXnCCKmhclMjswOXF5
I3U4v9jRlJDPoldUkQIMlq1U03iXqWNzAxFhOgSDnt5mVh05VCmZ8aL7lYbNdSSH330LqPsYKi/i
lJaHUiE1NPRS8srMUnGJjzFsHdSpocCGc8j7TY7t3s2rFsSqy2HVPRTSbELd6Il97CReeDc+FOfW
ka8i9Brfj7bZC3sVbNVcjoNILoV2Ye0Mn1IcTyfrKepjB+/WtjkIPQhF/sf3Q242i7AUoDWq6TCf
Vr0poTXlLkYzHgAkJbq5tcvGpIb3F9A0DQVvGFyKuLCfVl0+U+DEEjR1pmTc2kmLl0CAUyiArfdH
s9UwQjIeRRUTDZc/ePtlpKLnP8IwnOQPalQ4E52W9yP8hq2s+5WGBtxApp2nABp925NC2TuS4oGR
+PEpu6VaEZ/TD3Bo3BA1fG1yBpxCRctuCvzX/hsW0m/1tD9+AMkVjDRRXrwg3v6ARMawxmioaQ7O
IngZIQggn+fj7OgHnEG9cUcLYatvanDHoCeEKJS+Hm80iHkh9rxs5S7xLF6QY3PKG8h/ouJSI9v5
ust2+nNw/0RbNZyDXp0NvWrYAa50IJM5Rg86TiGL/WL5c68nvIEcWdzVdJWWLN1FZT2VmaJQ8YFA
lkwdTusvIbd3LX+Io9tKKN2mTw/vj25zdYJRQYadvqm+5jKij9hWTYWsYNp5VXhf9T/f//tbIA4G
9E+AVY8b2gZtqZAApFldiuXiIjqJ57blcN4O7oKs2HcL2TpBXgddfcXMmJq4jAk6irdFcfD9izg/
vj+wrRAme5rrClwz6oJvl/yoG63ll/SBxTh6KtL5DB/aMZPu8/8tzGrxZUk49HVHR5tCc/2LtiHv
WtEvLoJF8vB+qC0mLRqW/wxptYuHGoa+UC3d8ztuTYU8DPBD5rR2Gzry96K3RXeRnFZ32Cmb9xnK
jwhoKgpsTX11xTTlMI9NoAC3uGktW72gBX2T0lV3xANb7Lh3o20uydfxlj3xCjw5qiR9RUi83oL0
J2IB2t0mF91t3DJHejpxo78QCjP5tP8McXXXqHS0k9qUoZnTSR+Hj8EuS3PzDH4dYrXRjFRUY87m
2aGYpf8WmB/x+KRyf5c+Bs6+xefWSfU63moDxEblx0rHV6xwaIr88otcd5dMzA/yGLhhQPVHEc7v
r9DlT65PYqTdFlkHaGuoY7yduNksckUIGeLEKwz8jhNGmt3qhtMapVNM086G2Nzir8ItF8OrdVJb
qFZQ22GE7bWlniNarLxZdoJsjwkt3t8iw/oaiDP6mWVi9YaqCMiEc7RY/8xahxp5MFtuNqZktXKj
CjtA2O09B8Hpf8KuATlKCi1DYt85QR4nz2ZRUC/Rpw4VQoPOWEyB2ylMtacbLL3gGCScKx9gSdxk
0ylGhrb23p/Z3d+zmto8mLKuljh74tptvjbgoJKj/KTfab+Wtbt3y27P7D+jX81sUpqqokQdhPf0
l6TfVbyAA+3r3wwJdJW0UJPAqq2GlOHVMxkkDzh+TV5wtUjNtpmdnOvb+MJ7dI82tP0JX8VbDcrw
BahdVC1+C5Au2v2+S+VgOOSP8okO4Z6O/ub+fxVudWorQRSCOOflnefteZTL4xAswiqxIwTDlVF9
97s9bZDNWcMDzIKChSL3muyOwhOKEjIDzMtzzW7PmLbaGE/vz9tWRkTJ6X+jLL/i1a5vkzjWxoIo
Y/sSUcqx/iLjev33V+d0NNLiBhk0OV2hulnaUU2pH94fwt6HWh/NcYdF4vKy0ZqX1lc8vYW5Eexk
Jsvv/OMwfvWdVpkJJVUaJSYJkJmq94nUuEH4ZRZkTy7mnRnZjIQOtamhzGfhyPZ2RnxjyPJ+aJn3
jt6k8mXoH0cLIf16Pr7/3TbvUCT2FrNFZUnsVhkQUGaEBw3eMY3vpeeisY1Tiit5D6v1ZvG1+y+k
X7aWG/b2OmxWRG9UY7WN1EEQOzFaZD486dDNduOUpi3yjnIXTd0Wrc/GoR+5dwJuJkGL2AcW74Bo
Udh/+1F5KmnmNCC0s4iJC59iOFIoMtPoOS+vtukk88bfs04xliNovWZeB10dUbHVAlOuAMHFGNT9
CnxDoOVqkjAgbRiCBi1RVP2pgQ7pbHhH0v0Y0EKzi8GXQjtlEYR2VUwcp1rsI+I8KA39FLSeaTMb
ePFZIkLYaN7oV8uD+xl2Y/jU1kF9r5W96YiJb94XUWh4yIRnJyVL8Drr5v5qLOfRrgPRvG1FAFtd
MfI2KUaUyJVivpOtyqLomAqfpTqPvUZvFMBHWhweDWVCOT/L5UuUJY2jJgu9zRrDI+7Fyb1aFj1a
WpMYnSac237V2hjcW2MwHv2k6o8NzyI0VsbisQj08rlFhNebQz84RFrxlOsFEmNKot4kgjZd553Z
eYOmiRRY5+FZRKH3NChz9kA12PwkGOZAJdzqhwRol5/mwI6iRj025Yyg/0yHcu6SRN6rOSzr8o+p
RHx6sQ1BoGb9/qn4611AZwbhpP/IXY8n6za4+Q9SuhHtPafu3wtyFRBMNqBeijVslfXeLISSulfH
y3g8MCbFrY7xNx0HyJQ7dVdXZSMrAxWNzJtC3r7IJL3dHXSTpGiSqCDOdQe9Lhisa2FSJLeJZBU0
ikSTZxirv+CmvIm6epiIQNsnmRTQUQTzVsuUByUqXCPM/oKipFsMD9UrMlgwi29HV/qx2RozcaTu
WKp3QrJTn9k6R18HMNbMhiwEM8MSIfUJTsvhQvG//PU/ymR0COxuL/vZuCOIaDEWdLQQdFkdZ5Wc
t3Uvl9gw6M1DX8t2almeVP5o9tQattKsN5FWZxgiFR3d5XxZ+NJhceihOwZaXzzkXr5r57pxk2M5
jM47+jvgJ9blIM4HVU19rgPanT+MsA6cvMnd0rcK7/2rbzMQOdWiokW1V1/+/VXWU8202jQTgLVm
+Xbsd3e6RZNbFnau8q0w2NIicIgqDGWu1TSpdHLNqqWOb/r9bZdpFwS8kd9Qgr+JQ/mYagJUAGV9
u80AI7SgR31Z95+ULoSc9KKXT//+k6nLYGChyCb1yLefrG+lMGkslhx4QjE+hsWVtDeMJbNZnXlL
SkBdROfaRFLwbQgkjZOKyep5OAj0tJ+V5gmf8Kk9NoMIwr7byRs3chFMMhYNWxacxfy8DddaaltO
qMCDoEsABda9bbZ7nn57MVZnXK7noADbgIZddTXFtxp0hPenZfns62+mQRtDRo9S+B/OJXFutr5q
EWDk7Pn/5B1x1+B2ayVjmwmRE+dMQ1rPPtDQaU5HVjLttuQapo16lKxROoZD2h/eH9FmqMWdky0D
YWddXRfHSfMVn4U2JIqtdiI4yk9L+/dvolBSN6k+/+mFoIKqrc2cKFkEQ6QOnTF66YedFbY1Oaha
IGKMjvifZgfZXPiV2XOvZlFW3Nbt0hLPx/pjG0bFdZGBlBlSAzRka0zf4w5M4ftj3LgluO6woeX0
gbu4XuBZWVtBGzFGybrLc4TDn83sMKl/8Yx4E2a1xiWtmeWsIAzW4oAGDvNJua2+Gw/d9aKPDCZs
r6S5uUJejWv599end+BH1gLYdUAWyO5gDqZdFkptR5a2c7VvbV/uWBIHREA5mlYn0qSGVqgU0+D4
Rv6xmrWjkuOL8f4sbSRfmPVopF8sedqAq4OVxGsa5oKtJfkXX2/cWMnstvsmio8zbmPvx9oaz6tY
azE2ueYlrinEUvyD0Vzne8XtrZl5/fdXF16hjmUygD12JryqbbOPYIMkQzCdRmA1ewXLreX9Otgq
NUl6cHmRTmqiGWBc1DM4DU9Az3EYH9//alutAqaI5qlEywhY7mqKkgLstR6NA5HOCLOa8oPopYfC
SQBn2ZkWgThxsaWyg91K+m/+/Pp858WBU9TvvtK6Y2VVcuCDrx6d6ON414XO9Bh8/Y/vHV0lzOiA
jzn5x/R29vSDiNPPnvDG5up8FX+ZhFd7TZ71KZdr7mRJvMcVBlin7BTDg4RkmJP58vw3C/RVuNWG
q9KmqYaQd3LYpTPAS/rTRb3XBdxK2Olk4aduIJ6DN/zq5k+6JsgKFazdYl6EsPxJys5SdejcyS0O
3amzrnat6DYWKz13EXlC0k6qDauQo4SOpm90LFbQX5AQTFgd5hDZsbXXH9+LtJwBr2ZsGn1QIqGG
t4isfoWfeAzz8lMOZsQAYv7+xtCsjZSNojp6fbxBTIxUVkfxYEVjmM49hXTJFI7ioN35onlG/PS2
r7WHThsrt0D72sunKna0mkaGGbQvWgbzykgE3Yk15VmoxUucV+Bt+/w7HL37QhhteQL3Gspq7VUU
piQxvyki1KjKDPJfc5UL1a0OjsVJMyVzpwpgazmbNki2uwLZhlAJvw5S07qZLIKJTTVKJtb94rsX
CFZ/HjMf7wvztpdrz9CxU4wtw87U0rfrBHYhb4KrzooOmd66Fe0CHaKCavhopwxnpfc/5DTSrBL4
6xR7OCS5YuafAjIIGC3HMJIPgVJ9yCHHtcU3fD9PRUGCIfjwUVFQknE67C5WU51Nf4SnHtq9tkCE
0eNUuusqvVjzt6iOTqbpKc3Pzoqhvj4EoX9QIPPBYHFabbRzHxB82Z7k/NINtzl81xmQ15QJhy64
9hvFmaOf8lzcKi2EEb148KvhujPnazqSbgfv7jBZWIKmJd3Hsr6bFekHRiVe2w5nfxTdoFmKTZ/T
9MlIKySm4HDOoMYFLqjsxsoAKKt3oenbOA7DLWgcPQrPeYwMHvxNugCfAOWT75yToLDH2npptQ/x
YLqtdZ/3vjuGiQvfwqmD7ixEYWUXZPx22DVOLsPymaSD1Acl0DnhPtFabESt+blFA1MivRgkLKrm
8lYQhrtJHJ7iwjqManqBcGP3Y3wXRbFtoDihooyYxL1rdl+McjwUOUQn6H7CKHrAmOAaSQdAfihv
+B+bVHH7MLpkkkG7/hzEquMXgQeMHirB+DEFMS0Z4UNr1i8zekCi5N/E5vcErsiswUtMamw9YJE0
wqVofgl9d6oG9YfYD099eMzjhv+H/qD2QG596kbVZGtp/WyFzV3SPQppfpUVXiqaH4dRPEHAdIDw
/xgqcsQYrBZU5jgDFFrnv/ys+NYgNTCHCRZS5oVO1aHzX+SU5CcKj9GQusoA1C3RXBKjL8ZiO5cc
VTiTBYJdZXUS5vImRSMDru210D5OLZjaUG3OgDoP7VyVdoZ5XBWeNbyychH22wcoS86cBU6nHOXs
R1F4UXNdWHyB9KtYV0eK4I/TmHuTUdmlJd5IEbpdwufU+GB2i2NidxhH1BCKK7XFjERCTVxrPFC4
RzGUoJE9+k3mTcWl6odrP5nd1jc9Hf5MUjxRgzuWyanVAy9GrBt0TwM6sIFxWIQveX63EB07Ackk
8Ompny7r2RaVi5Z/SMJf2kK/aUsbpYNLOOYXo78MELG09kL509UTw5mH2Z7KH9V4F9e5y3Vz6BKg
UKF1SsbvBrau/gT3yi+cdkkkkGOBiw3ja4Cto3yUyvYJQ9hnKTZPsAltKS291Pwm+aUHUdvLDOQz
Khy/hvpQJeNCJ/IQKv4yl9IN2EMXH5+TELWHuDBeBPjsZjzbavijKjvHx8MIvJ9rNG6uq+AfmycJ
pnuh5EdsGyPMWPXue6d0ZzM8F358NTTGddYrx8HKnLH/UYUZVHRTeIrU4jCr9DCT0xQC4QPaqhpQ
WsfEsmlfEVMTTkZZ53alhndxm36d40+jMnhCdlWm8k8lCD/5fu9i0HHswpNO/VGtvrQjYx0fGxRe
okr/WLE55ypxQr25sthc/VRd5Pw5GR41mMZDLjwGZXOpw2962B2sST3As2VTpDfAR2/jsH4OO2D8
A4p1luRJejLdzGXrtZwMUcBZaZmzhwvUzRhU5bVcR81V0GK01ChBcpsVStx5BQr519Gcp3e9WodX
aiKJZ2xpchgCRhl/1qxIvRqQnQeiL11VqfpZi4APGrKgcEP0P0Kpu4mC7qKP1lOm+Zkd59ZLmWRI
yJgPXaI8ttbQc5fpBxC8il3Td9OV7CodukMtHduqvtPz4mvVwhIKq+9gum2/vM7E5AgZt2yejGSA
Wy6O33K55by7NvLhSoBBbsRgfYsJAUWUTxJvEUAAcWtJrjRokSslJYDuRLxCd7S69JnK8Vj+TJNW
sQOju88D6QcCsB8Dit8UyZ6DDo0503gpjOpHOwNLB1vV2GHY38Vhchd3anNUMwO7aVWQjwFUlUup
IqSeV3P8IypQxOUsy0oK7vWytuKhxw8F5bpfo6RNFgayOYdVi2Kj28kknWYxFYcWILozdoF2K8iw
D0oxGa4yXZ5ypArS9rNRpOFJjpQObkUJ1hqYi6PWBWpAsQUQJOIUNMqM12FTty4qfNDzSz1FWBBS
oBMqUmaLVTIdUI6oPLAdGuxFRThNfaV/MCcezlkzcUf5fn0INPJQIe2Em7GFflZrqX9M5tw/1PqQ
3qSQ1U+DJdawByN4eYpVBnbVj82vKMDRK5vk4ljFZPF5lQ8OMp3jjVIEybVa5SLcYhUp7NSsH5Mg
Ca5p3kQwvZP+TNeiPUDpUWZWnzzjOipqFHzzbBTMu2SsTtzPjtiHntw+9Id57INjhozBdUVH5Ead
9fGT2aQ/YcBdd6rRwEOBi5TO0zXZvRtN6UnQkrs5Atoxt9+LoL3ugxY+KL3MZPJmLT9iyZ6TpvT5
UTR+xgJkCbRtgZ1EB1WtD43C8ZpJ8e2oNIdc7kUP7zGjcSSo9bAB5sSL2145q/MoeO9ngFuNNUDN
qBZRXUdzdF1j8Ee/icG10uM6Y6PlTJ3LzYpFqgMN67yYuEufLWUn7dzKcKlmyCr+tjLIwdUjoY1T
tQMpSGIiBCe16wA2k1OHJQtsD6y1pOWr5xfOWlTWgJli0rEutCdtmgaj4veUv6FtUf5O7/zP7Ykq
6DH1csQ9/2JogNKw29F481G1eZu8w4q2BBXCm6N230LxehDOcQvtsS93SkMbD3WKaxK5zmL5genH
2ziWlQ1G2PBIKERo9r6hHXSFW2/Mdgooe3FWz8cm1cMZBv2AooKuQWQIY3sK5Fux0A/vL8TlVbOa
KAvNbZTkl2mik/V2QOzDtCzMgAEpZB5JkJFdK/1OPW8vyPLvr55WnWGmVmzy1VrrWWq/jv2O1cb2
319Eyil+Gqzst39/RF8g03uJvy8nPDfIuhnG+99pq6GDsTrOhlQz1KXu/TZGPUeWUi3Wp8AP3fqs
nJIjV7s7e6kXHMLj+9G2BiRh1gBwhl4Llfa3wdLIypH+J5iYXKDj4fK0V+PcjmAqAHphbf2BNzfD
AMFRH/cjJX5u1Zu++vf6lnQi/vn7ywP41ZRXdKPntjd7XhRC746KPILNH1Q7DejM//uPJSMqjs3R
Uvw2V3tSsNJi7mEQoehOfhZ/FK1v7wfYqnvQB/0nwmo3KoE6KaHBYCrrHpKqPRQ+qfXjNNzLMTIV
yOkUoVfhclRPnZ23iMDzFtv5DUtVbr1RX/+G1QknoNqjCDKj7A/qr8X853t/yW+pnp3+C/efZUDv
BVvNXjNNJhIJRo+02eiSZtxDnzryiFYPnxC0djBBP0Pm2esubu4xdJlNyzK5pf7wfplMpZ4tCXhG
em0eySqO/niMnPTjIqsmxce9S2PrkH0dbjWtMAYFIWwJl6M1JY52GyWutqfC+VsN8I9vyYBAyoh4
r64Pjs4CjUDXmbqSN7rDY3u2niYshwtGpj9RfZcc5SOYoTvhw/srZqPEhAsd8pdL+x6DoNUZAq2s
aqEmUVMOeoxMhzi9KqM6W2RoICbgcuuqeuqjF+b3f3F6UddSsUDAYU1XVkelUuKAh509x3Ff20VE
nlE/vT+2rZljfXABg+/jDFvVy9VGsmK15tZKpGNZngbz18TD8P8WY9mQr04wIROiKl/Ex8LKmNEz
1l/CTOq/KY2/F2lz3b8ezuqDNXUyS1ZLu6Q/KNjsxQftdvFShvhAqeBUa877I9s6+39ngGgj/raz
eTuyMtJG6j8GWXxjRGchN3DzUGChvh9lc1Q66BGwP6wD7sy3YbpubEyrUQZHRt7yKo2RYdTj8hso
/sIraRc4Rqs/NAZiZnHRqIeUF85zXefCMVQEY0+keHPM3KaiyE7gulsdn71AFaEJ+THSnDgNQDFe
ejvjXWZpvdHB6AEs0Syo72vnRzrNsQRjm42e6UnozH7Rfu7GAbMQjKRum6oxboUkyq8ESW5vUtEK
F/0F5MXKEFLrZKV3nb6At97/Vcsu//NHYZcNOoSC8xpKwU4UpiCnMaAe23NzTI7KUT1gkHp6P4z0
541hgW/QVbw2RPJJc7VbKnUchgod2d8ARePUOKHgLAK9+MZRM/UUT4PsfZU/K3uLeeNyJjJ8JzpN
pEvozL5dZkU8N7gcLpmMrIC+FEvzqPW8R92sVMYP7RBhUS7pBWzeIO/OnampP3F58T+KWMZ+T3Ad
oLCgFPm/TklJR4HI0P4CI4of1ttflUgFSgELS2a27mK02obz+x/8zxPw7d9fjdo3Wt76gBBR6EGc
4oeWXILhx/shNrB0b2OsjqUir6XOWBgwyyNOdnI3uARH4yi7aOru2FD9uT3fhlr+/dVha+hDiYQV
pQ+r0E5pgC6gWu08Qjae3MTgUQp3SURDcp0nAs5s0laKFrhZV1zVPyQ78Ey39gQDEUMoZkh0OXuu
RpvfEJFRTj9yYQKvbuExwiq7bcCZNNPMuwGRZQRLHL+UPV+3qDUpp2BWntE+wAtH6Q9DNH/emcWt
nQl+D8gO5E/IkKtfUJmscyuF36ke0cpziyO9zx6FQ1c8KN50FR7159iJDntGoJthKWjxtBQNDobV
BpDGvBqFzESMKu8eZilA3Sy/9Ue0fZRc/NcXGoCUV7FWmyHSJsztGl7/4mi6vT65Vb13uG8t0Nch
VnsBY4AosZSecuidOXn4hrTnCuqEahsPUObz2VNPYM3t9+duL+hqV4iVMjZI5OGN6aNwqB6HZEcT
fOOOfvvlVm+nPul8lKKQDBucycs/S5+SZxpzLIxRd/a78tu7AZ1ZiC4mmKh1WajNNGH0NarjeeP5
YWA3koRw3OfKeqT+HwJ66JtHY3SEPNm5nza/5KvAqxWSSujCVRGVx1b8risfJ3XvQ24H0JdHomYs
z963B5g4T2M1LGiU1u1/F7xE0zNuK7c6zzyubRj3t9XOmbk5eSirL16SIBhJO97GpEYdThGenzyX
jBfjUByRzbGlyQ44ygJ3Dz0kLwfF21RiwZXRkAbQobDfVimUnLX9FDUW9rPu4KmOdjKQrfo0USRF
6ukmeh5P0Zfg0kMnpOXp1LZ6FT0BwAhMO0/cxBWvY0+QDnuPuO1fhRW2CsSRl+P6I2SmNQciGBMV
uz+JtnX/2Sy/TGgLRVS/hfEWHbj3d+VmxmHo2DvB1Kd2u4Z9D/kUycg/EPKovQjIvwu34FkG17dF
bLGbT+nO8bZ115NKUNwCEquiWbma52RpBSBfQitGuVhh+GmahEOV7t5VW2v4dZzVq18LAXzqUQIh
KPBgzf8GLeez2zujh2KjzCJeDI7f/5h7MVe3EwolchUYfMvCbL4lM2rTg//8fojtffK/3w8/uLff
r2lLyxoieN7ihWs2ddO79pTa2Vk9dLkt7J7a2+vDQC4dp0YA9OtTLk37RDFDBCcX1fTwc+ZRrKF1
/xXV3CXF+JsvCDWIoj6cB9xA346uwBhHr5YMQ85/NuGpQmJ75/v9WUlg47+KsLr7sqKLUmW5JAAq
8jwNLrHvWk7goZllOcYxvAov6mN61D7QE9zN7zcX/6vgq4O1jTU/Aqo70db5GGXfA/nXWO8tkCUX
+eNkM1nd5gLJoR/z9hPGAfVjIeZxqB77a91JXQAXmR2xQOpjIu3M19ZTiRQUSJyOMjzWhMuIX+W6
WafC9/FJJbS76Oti46nf1zT+nepaX3o/7nDSZ3u4Uuedefz95lgNU5JEMsAFdCSDe38buJyrgPYf
iBD5t/dwicrpGKp4wyR5aXf9jCJ0Ox78dK7PpT+igFnXyJ7n/ecitrIz2ku3Arpctuy3pluINCIL
agcgCRBXmtALOhSSgGRgZNb+zi/fOCTe/PBVoa4d5XaS80XY3gfilKaI7oSqGO40rTZWGuUQsFjs
IlCy60S50YdRpq07OnoGADeQ3Kiw7B5w0vvbaVlMf8zCP2Gk1Wmkp9OAfB0LujOfcumbXn7oRKBH
+j2eontLbdn761gwIpfCOGUyoO6rGZfyJEq1gkpcJJrHcmzRWSlm3VW6FlKs0t8gYkwxNyjA8QVZ
+hEds8TRgbhcjVIT7+Ury8j++DUUdnmIwydiq739NXJYmppekhLEZ+WQeT6VAeGI9rezZ5my8fbA
k2HxMUVx3YTq8zYQWuBFXUJcd4ZmvpnPc6fbE3gKdJ92PvDGkkFjYOkI4RUF32f1fcdBQCsLiTo6
/9VtjNAn0rEvlpA+vb9ktsLgXc+OXRgef/BUZCkEUC2NdFOl+kSh5UobkhQNx90j4vfiW00R1biF
6GmRToGeffvlssoq+6ag3+8rFxA1Jy0a7B7wnWw+KMbHSjAcdfw2ZntH00YStxg/skAtvP5oG70N
K2Vd3AoNDRbFOmbDFzF9mvGF4BaFqGV6vfk5zT6+/0n3Iq6uFUmd6CclvDXS8/KSa0/TAVHIXQmB
raIDgFmJcZkLlWB92JvtpIyCTCclBfGjxcgqJ8ItIARAfo3phFnt6aJ/ECLZsToqZlNzS+HIsQzj
ApD38P6YN1oR8N6oRRiwiGWKIavPbKGWJmbWxDp6iT+M19MtZTrX8LCQGS/YYKa/C87lTfbN//p+
5I0FrGhseMtivjR1/VLRZ1/Mk5TSaD8BjoszZDGjrjS4Nkzz398Vb0Kt7ooBoqwk1tTSJ56TTY2I
qSJ7/3I0vLUg2PDQYz9iIbM6XtRoFhqhkXgI5XdW8NmQL1W1c0n8kbOqMrUier8atC6mas3m4VFj
jMnEMPLqnJ5lL6FUZdZ31pfinHuIWffO+2PaC2itriW0dKcSGwPgog7SseT+/jm/Shf9qoPg7vEd
1hc6o6NYLHFw8vUAd6++oNI0edOGaU9xCLVNtO2RR5SHD+8Pab3oVkHW9NJRnhXfGjNK34mNKGZu
3SssifdjrG+adYzVldZndW6GjdA5g6ac9QwpWkv7f6SdV4/dSJKFfxEBevNK8tryRipJL0TJ0XvP
X78f1bvTt1hEcboX08AArYbiZjIyMjLixDnfBzP8oUTy149Nre8Z+SmuxyDhEuICkekgB6LXwjPT
H8DyujLkyx+bWHOCGePwHxuLF2Ba12JvwZZMFV8l0duFZ5olrqDZ2p+Sgr5xkNbtUcKQLA0szTta
gzSpSCM7v3P0B0oKf3rMMF9e+7ArbVfTVv3hwtgi5BdN3U+MD8Ddb442DrjLBf5fzjc2cfU7WbLO
ZW3Qf13SD42akA/drOw5wA3ckOZLCIB8/J3WVkJTlzhn8uYTl7VVEzpQ+DhRsVDBZzbGWfFlG2rJ
j42srIObi9YFzHkM1CuL7aokIfa9CjpbZs1jG+jL5ym1fn5s492NxPnhiUybhJufnPtPwfDiLVSG
VqoxGtYDkLRHMI0uw/PcSbqrAeG2Gdyv3OSWWSh3G+Swson4HCOgUCLymZZd6kKXB6XQs9bJokfB
+ipAYpp3Wxpxy2Sf9UENRbUT/LXBtN/8Iy7W1+dqaI5l0DqC3thh9tvQD0X9aOo/zC51P97LtfVc
mlpcfAN4sbwzMQU9yjc1Rduojm6rbLz72MzamcUfIAGc223v27pJp6da1IyNM56rU3XXHRsbwbbT
a4AE3WZbcfmAgYUfB5cIeQDUcMRFPmrVzLMkEbxXcylF5WWOuA90Gg5wUkQE/nE1ajY3IxfmYW2o
w5aYCa/QpbpPkaSS4cNQvoWbpKXvD5UlkslbEnFIec9JmSl1XAtlIcFJBl9uqdPv9erqHxa751Vc
GllEcRmOMz30MRKX4VGCTVk1mw1nW/ECbBAeIPWAAecdVGfQJKNow4w6r/tXqXA60nqhGvTf8Bus
7ZrOEwucIo8f2thvT1EumGqgptzkgWUbKMHlDC997NXLEte8ZfCGUBskM9bfgWUGvxvK0TBap5On
5Bj62U9yh+chEiGp9tBe0qbQKas03PhS70qFC7tLgrV46hIDDRORv9wewQLt50vQcMS7caa9lKES
8nYfr3R1L2eKFJm1gkla7GVdqyj9aVzxchCdy+m37IUbFlZ9Q+fmUBWwXDTkF0kRBG39WCI0wTsf
Ap7hZ7Tvjh00jcOhmOxm+431Pgnj413Ym4PIRZBVGqPTcw61I2a38XTSH+ZedbRHDC58ia9lsPLO
TCCKdMTGVf+H/Pfyuczn49FqQiJIfZQFL/JY6FlHD0I1AGv58JrnRbwHDHBVBnXuZmn4HCI5b6vp
CBFZVt1XPcN6DLy/provf4fi0TznHbS0vUH3YPIQVPC6FgnlFnL2sCi/lLUYnWvJeLXSiQzJk5rd
MCXjqyKXJC4fe8XKFsI9x4QuMY+4bi0WEifl0Gk5x3mCc7tVkVvQ/F522mRkcMs8/X+MwdP29ntF
iK2JjWV1zjhIqAo1inEWTE5aK1dK4YSGr248P+dfv/xMf68OuMhbg34Jx7hv9H+BYKRjc0SdiMf+
v7mtLnYR1NNbO5HQwLzcMx5R75Q/DTkLpm8bmvK5036EjP7jfXzXTp3dj+9FAgjNsQhD9cKeMvR6
gZQQiAb/yFDoHvwNHUAnOgbnJvt31sATksfAdrSMwmlnCdGoIn+kHqJ7iNsPpXKr3TDfxrSCrD98
vLa1T8YdhoIIkAUYzxZhqtC11NA6nqPjebiuD82Vchiv/zk/x7yDl2YWSZMHw3JuaAzeV4q5j5Q7
SXmhBLr/eC1rhwuxWVlmbmAurS0+U2qqDSpKvOXBtZ0GBOfaJv5Wt7oDRvKf1w1YEGQ2c20CCvvl
68NirjLUS1xCPcwo02jfMJIJ/5V1nkl5GSb+eGmrLshlgsYykXAmxHvrgug5D9MUEOurCUGlZOxc
hGnOcVM5psBkeD9de5V2ogL2kolkU74SPf2LXzB3f1FxBNwHAdLbX4CiocpbifdWbDr+MdsjM7NH
yWraEUU3US2r6zWoWMBsAcfgO2FfprU8PnM7OmafMOt69MsamZjSRmvHM54lChmldBd0zyiPbWz1
7PHLIAaUBpv8874ipOdyVzWkw84o3ST5OcmvAmVjL1dygxmt838mljUgRSvSXBSk1qmi1CnSkPb5
RsKzZmFOCRhDgtzl3dhTk1htC8NA64ziN8bDdXODsXblqMnkvkxNgHWEA2cR6VXarqnXCoB222LX
5/e8ylC5GPeCLG0A/FY+hyxZQI/BN1MJXDp+5AdSp+s879NqzJ2iVqBfMjP9FOjDFi5+ZdPemJr/
/CK/kTpvgocQsoA4MI5FO1y3XbOxmjUTM1J7bn4ysbWEryhQ0CoIVvfO1EjPVafR6dX06Z/f+7wV
/jayiOkIBdXdqOajk2f3davtajPbefk3zdyYPVlbDG9udPeMGYz7B8hysV9aP8lqg0oV+Z8Hce/0
S2qbfx7S0Wr4jwllkcJYxjT5XT4XDybGs8JvETPEyi6lcftxdPvzAFic+jeGFg49xJnUTbqOOnRS
jvdpVDKkzAhqvBtQcwMYZkkVYptS6nk2beWscHRgjoKTgoVNzumAIN3OV/idcTbEV3Llh+xKLXf7
QM8IYNJoioxBmp0sQJfbWsgMBVF9hGQ6PLWh1KIblg3NvdnHzU2KBtpx6g3LbrSxdiu16GBWYFY2
bRDxMy2hubK8Co3goCII15W4S0Wd8Xar9H/lY2LaTAn2e703pIda1w+V1HMjxQEaOXRCht2UG+OT
VuQjkpp+OV57QhR+lyNB2FfREDhKFsZb2OiVRx97S4FmfojPdc+35wqNGNq9MpitcPLJ17s7RWS2
fQoOOQQXWibv6kHb+J5r8enS5PznF67JKLJkRiMme+2LUlUIPDJ83R8t4/OG37y/LGY8pAXpDhEd
pNJbO3MSB0k/iIY67jRExwwmr+pi3+pbL9j3BS6eDAYtCnWevGIq8q0hM6rNpoiAXppp8EBn5Fo3
+ivPUq5aTT8GgbiRFq69LXmi0E7jrsfaEs8uWJVe0AFtHdFo/a+hkelHudObz4jKe7+j0WPkuBM8
Z6zpLqWGN52GKas+51JmvGhNscUit3YJXP6aRcJPQbmQw9KA04RZ9fwUIPS+NVawZkKbPyJVWPLg
ZbMJubUmC0q5AzJ5k3rfVHqU3uM/d5YLE0tEQsUZmCzEiRxVOo7Cr0ZFdfnXxybW3ISElAIeJOf8
b073L/w+kSC0TtCOcgT5V+ihGA+vbe/x/RiXR+b9Y2Nrh0yjLAWsnyE12kxvjaEXjlh5wVdJlAAx
ai5/yPD0Xdjef2xHnU/RMjhfGpoDzMWqcm1MmzCZq7u+lZ0yM2sOZoEOWROW0A3HXZ3eIQkqnSkR
kxcGlQiPRJJ8KYraeAzJEM+5l7RuIeXNydAE6XbssnxXxwq0CMDhHhso4/eTSciOajU7CXUFOCgt
rFPpWwJ6pOLvXEPg3i6EVr2NYcqTAgosAS/Gb/Qc/HPa9vJ+giXXZlZ73HujbF2N02j9FHKEQys/
Nk6thLy8EmcbReL1L2AxJauZKlpDi6jAwGk/mnLeOsEgH4zacCNEZn1d2M98ShsfYe0bIGk2DxEx
c7MsNvVVXCdTIzAIKY1fixasS2iAMv/YyFqdjibB31YWB72q21IshITk23/Q0HjvxIc40nZFPqBz
ixa55ZjKjYggSS3uTQEZ0GnrF8wX/TtfA28KLyKO/a4hLBRFn1KJYp1n/2gc/V1nw2NyrV5td0bW
8icQUP9navkM8LM0CZHdahxfe4710Q5gUv5X+/m3iUVao0IwNFHTaBzNtu68g+ooR4iIbrRDdet9
31b6WQ0/vJoIoPQu3ol4KX5O0AlAmVZCtwujm7r80jWPolXbwhb14TvEByUFHqHwlc1IMkR/5oB+
ERT6SKlqcEH0aTW7OBXQ3QmO9Tp+7ffBMXUBO7lbQlcrtRJUcSjKSCDXJJ40by1Kld/QQcGievCP
f5W39D2KOFsuOJ/ady54YWcR7tRhMvxai8ggkaqw9tEeltnbdt8x3TVewcLy8rGTyKtR5MLe4tJQ
iqrJtbiGPafR9gp8C0XzXGfxfansJwatfRkCn9hOZ9YzmL0mqYCR5mlKX73udzA+FeGtr1SOLu8s
30As8rsyHevma6m4Gtwukbg5of3xz4Uw/+1nULO21Hqdz4CGoS4e1LO6mweMSAr0kJkK2Q12CSjq
2N2Cu62dV4Doc7dWIilawlcHWSjksbIaJ9T3WVLatbhVHl5Nu4g8zGyQ5L3vW/UT1NkRo5qU48Tf
wwkddBuw1ojW09yp3yxsrq7owtzC0/ral5ReYII4gDK7cIqT4sYP+r3c2mXllgHDWqDRNzkb/7R8
lw5OfjJrHdCtZczh7RdsIeEU0rRCmbL3T0Vr7FOrcBtgFmn9s21D4OLXWjf/G9lNVcXpxpbGeJYD
MRodgTEyCe1qD8o0vTp7iFDExE0/MG1zRneNL4pcOan2XZVuoStFSe1OqeA7937J0VcjytzE2qzY
zrfSu/XAcQwjsD5jLhehqEQoNwgqKrbClY6iWn2T0YQO7dYNjuLROPnfPz6w79CDc+gzVWNOzGHD
f/eg6qnil5lC/WjYN6f0PKPsxb26F6/K44allVBEW1g2KKcyA85gz9svVQ6olmtiQM1lb91p+2Qf
3/gHjftjXll7FDegwStHG3NkkjPHDK+dhT8WDeQoQQGdTSwH/T6K5GYfpk3qmkDjEa31y42k5h1z
KjupgNBm4AN4BJi5ReiDhTBqrZ56zNz3FpD7sOjmgspEonFWwyseIKWCgG0rxM8OsXAYOHvopuH/
lE6W2jl1oefi2HFPwt3kKFDkURHwg62xtncI+Hl1lOj+1Ivha/kT+C+uyAAlXfSUGfma593H2G7k
3difcnhEVbcB9QEqeCf2v7T4dhsFtFbBBXAGVpddnVHwC9dJp1GAUA2ORPFgHuTddIRP8DTruSH1
7XzspithDLqYmQLZZEOpfL310rw0ciSjCcxpdGPmn4JkSzV0LS6/sTD/goudROhjnOQs7+g40f7c
gY9wrcd6X58g8TttnrqVHPSNtUU8MZG0gGaM9QQdeW8g37RNdFCH2A5qSDjjQ0vb17Zq75uXqRCM
/WONzdlvqLTqvHv4fMyZv12tb9WSEiooBxfqzjsUlPqN3Tx59UXc85t2m+o387FeHgfK7TzxuBVo
ry2OvdbwttAzHpL6Tfvb+jJd13DeQjONrvBfQg7y43gsboGrbUqLrLkOYF2QeDA0KJK1eHD4dZPG
hiWIKDY/Zc13c4t9fOvvX7hmN3h+L+jcsJbk22Lwswq+fOz7a6HkcgELz5SsMvJblL4Z7Lo1w8ax
0ivD3xpwWIvLl0YWDqmXIy+JeRKPCZ7CFuP8U1j5L13nuyhUtu7HK9rasvnHXJw1HaZFSY5MEVLz
7mhK5YNQb82GrJ1n8EdAY6HiotizLF2UuZZ5TVJKjlr8bzNLua121sMIT3a4OTu59qwl3UF2AJo2
vFxfvByyLlfjdEbxmIkL6ndXZPaMnEA451B9rmnqbYI1Vr7YG4uLI2UE8AbztuSL9d+m/C4vmaAW
b6zh8PG3WjMDKAk+Csa6wOAt3FuNFSUuEr6VOllH8GO2Jkp3cX1MpP0/NgTnBEMZGvXIFekVMQyQ
8Vbh+YakU1Gb66SQHgRR+yokW4Q+KyfqjanF1hWjmAa5CZFQqFkno4MIUUTUO1E2tm4Fk2m9sbOI
srQBxBgzsLajexrcT24NFbZt7cY7qEG7HUqLjLvY+s7/HGx0odYSyEvTfwpuF0fMbOVUsASKnerk
fbPq/mePBh79hoQBYjPZ9ynstYrXoFANVBTW6nwr75r9YhHxATbO6jYiGGtQ1m/POL3rUA2tUuQ+
nRnOwx0Uyo9z/1zaicfE6b5+7D1rT9w39hZRUk1FiKLNP/a8w3Cqv2X3DFjuyNPTTwwXXEnH7qpE
401zuk/RVfctYCrGHU+xa7nxxnN7LeekIIMMOPwtnNEl5KIx/NTLEzYfNK6b3+q8X4cjsg0hqL7k
OLrmlXBSfn68ASsxdc41TVIxYCVUnN7ut54JrW/I+FoQQ/B8pxhbJdqV73n59y9iNt05WWWygL6m
WUXXhpJmjjw0tfvxKlaiDQgEWH8UYB5U5xZhtK7RZ5UiAB75GBVOO+rnbpiea5RaazF9/tjW2o5d
2lpEgaGth7zreIkbo/BdFM6hIG4849biDKhOXvkqHXSQ+W+/iRLn8aR5c29TexRg6Z30fTr++HgV
axcdcf5vI/MyL046Q2CNVgheg7PN+NEAbn9b2HEZACCdKVu3gtqcLy0P9qW9haN5SRkDU6lax/pf
9jXxNDPZyWhVw83gbKxuJVF+s7qF25EkJy3EDIRqqb6tBgkxZ6bBM0q3beMaenJFiXVv9rU7yjEq
h9nDhv35E3202oVDRkWNUoMCs90MDOsYG3oJXMGZVffSvWrc8fj/NycAHNDcodKpRC7uDLXOYJMe
uZuM0fxlZtY+ZiiyaP1Tp1mPG4tb80/KuIAVeYnDY7uo0jRhBLuzwtu/20McrO3Ds+XId/LzX6+4
8YVMyf1X/gPenfMNpRl8G4tjN0rxlI4i2IXprq3s+LE/BG7sTIUTPFKM2tSNWqsiY8ygd4LQFlME
iw1t2l4qggl78/mYXMkuD8VL+/VP9UZymkNyGNrdxxu7Fll49YNitUBas8a3R9JXtVyJuWGRO47t
sTk1W6XxtQ/HVNvM0jo/qt5NfWl+O+laTe82zS2nQtsygH29TX3bUv1iwyPnDVoeAYbsGRqQZhW5
JVNv0iS9Is8EWXJeuXr0My2eh/40SM9Bc1Vmdxqk/P98+0g0CZozXpFX29vtk/pUqUhsqcJHoaMN
pybeiMurK7owsAgqsJuGwWQS+WcqN3hhoXLTISjQTv+/dSzcIOwUZsUFYldcSwdrlK+gPN7K81Y9
YZ5lBjOIZuESPBX2jVyhwzpPgoe/08SuTvGxdLpj6Qqfq9+9G36N95tHeC0oQ58yg2WpDZpLaGQf
0WKvZIIipKbX1lWAICO5jlvfp/stJPBaQsAkM9VyGvYQby32EKacqM3HtnWUvnQVyzv5pfbYq9Vx
srbYaObAs/TzS1OLwDRNA53ugKzNQCAlKEGwgFY/jqWxF6vwuTYZH63Vjfbuls1FcBqVMfeyeaqp
5QH2kJpJ5pCLgz2KMwj6m1C4MqzksW9LBuL/uXNerNZc9FjSQreg4aIFpXiHoHtt6o2VrcVdoBY0
ANB0tUiC5benGLeMLUEhRkFQdYgTt3qa43y/R4vGnqh3/Rev8JVz/cbkIt/yPAuK/opI1UyQbsX3
XVrbpXzVxkdDPurBYxltoZBWIv0bi/OfXyRfojjmYl1jMYYqrc7tKdhq8G6taREMU73POk1iG+eW
ZLb/i3Zyu5ogz59j4f1vVrKIiaNYWWk1YadBLZYnW+C7wVeAz04RO8le2JWuvDdeq0Nly0884pwm
2f0XZZTVX2HMlFgz6IS5z7f7mWhyWSUWkVk+WD8MEhJINGyjgogLdNdmVXmtgj0/UP9jbnHk6zDt
rXYgQjNu/FzsvRPaw3b+nJ23q+UrgfqNqcVJT8tYHVSB91OeTGcxqD+HheH6fb9xIawElEszy3e/
EBcKVS8Qrr4AxZR0X3ZPcnBMhm9J+tKOj/84hjB4Dv8jB5y6/DINicwp7gaN0uc0omMS2Xqz8ehc
K6vBQk9LnrlPJluXuYfilVEkpdTJ5+4NPDK77ntz1djc3NzXuvFvxhbf2FucArUSrDZIVQbjEjj1
0kdva2JnLWBcLmjh4E3teVoFybozWNNRqxK7RrTq46+y6tWXNhZenY9FOECTjfqJHN51aXHM9S99
eCu1n9LQP8hZdtBiR+2eRHEDLrz2Fn2zfQsnb5HRgu5NhZWwinYR0Pd6SGBGKmxDfvD6O6v6pUhf
TetnKjU0xg4fr3vthF0sewm+y4w2aISq4P4eb9P+mMt03IyN9+DG5/uz9RfxXm11H0I/pXFM9Sop
vkrNVrhf6+hdbuGfLb6wkCUKWMgcjwdNvJP2AZO6EVxukiMpp4aGs76P93J26tVT+vLx/m35zTKX
FI1ARqOHDfzrsJV0GuxiZx2aQ7jPN4ytbiQkynPmOk8wLDylKkU6XvWsVTXZU0MnPfo3nV865/NQ
v0EZ8t0zQja11moEnPGvCmT2JF1HP+cbtNpFaLgd0n1ymLaefgz1r1ykMm1RIERMD71LjvMwlod0
iAGvGCpkYL56QFgPqUXLd6Xsoe5qu6l46IoBcpYa+qq9nKTfrFx8lIXxe50WroAQWxYMv5ChvI9K
Csd1smu0/CmW69rutF/ioB5KHaJdGEdTp6SZDmVBdasMgd2I8PyU8qMUwcenh+ZXhTmUnVUYPAnq
+GD2stsY6Pa1CAsC6b0uwV8EynhIYm+8AfUg3hS6RoVaFxBRUqfJ9qP2tR28n2lbKDvfN2MnHazW
RSRd34Mr0dxYNiLHL/PcJoJ/MmMjd0Qv/B5lQogWn/czAaG+j4eKCSYwJyPSTmM/Qnkpx+3eHDt1
bxBzX8OyaNy41D9LniE7Wuo/FYMg7aJRf40HlOsU1Xebyqs/yXFyU+WZo/nE59xoTwDSbCUpn4wR
vTNzgIxLGJR9r3uD26lUvPl7ngKvPMYtPJ6RcOul4w4Gw30giGety3Zwej2PsQZ9V3Sjp2KOymj+
Ioueb7e9eDaM/m7wiyPN2utcNj/HXAnaWJ1krT34FaRRigLofuyuTE94ok70UBnh2WzRbIrS5ncl
t74dGMqVqoZPzDx/RvLdt81CcP0gOZZFfY3smGDnMTVhxaKeZA3CbVTKA8JzzAsJijK5Uy1WD2Uh
DV+ypnucmHi3i3EYfbuoTO9QFUbkNhMylGHgK04iDMPB8/34IGa1fyuF/q9WqSVb99rEFrJhxzgK
fMXIpbmKDsAVwLniDMi1nf1gPPpCfUZi3UPGD155raqY/mqV71KXvBSJ+JCr5o1utIYNXPOTmsWx
rVbyNaXP5jM6BUDKICq2DXNyjVI863J9koeCxp5042k8R6np8l9I36Ef/y7zsfvOesJbIkevhgdI
x3fSlPYnAxQvDFlDaQf5KLmRmnY73TJ2XZteKUH1VS+ncMenm+xkYgRiHOr7LhOeqgo9LOAD4IYE
TXkOc1Ykebp5LIfgW0eTzOlmgccJtNB13Qri3pfL6L4bg9xtZDQc20z5qUVD4da5YNyk6ZQd5d73
joiOeb+MLlZtz7dgMpTMfa02+TzimDmqNz7yc85BK/6KE/GqM9vvEDf9RKrlV235uGdHbIsH60ZG
gpBuyIup5E9ZNAmuOFCsDCXrSZmqXRuFv5q4u4Ze7hw11W2TKt8703gxhPFK6qQa4U3jMZKrxDGq
9lFmliMRoTeUSjcIlRPkSk/hyCNLrA9h4GW2qrQPYqjeKFoJy99YPjaBgBfKw7UKf3smafcU5Z6U
PnweVMQ9rSnaebH1s7Dqq5TBJWruxdkK0bXoAAKi3RoLtKzMNro11UFx+yB+CpTyLs2rV6kRc7vQ
VOq+lV7uZ/kqxpwtejx5fA3q4NEI42wHN8ijGmo3AHRUO6ryg6Yhgemn05e+VDLu6sR0MiG4L+La
sKlUFq7vUxeUugZWRM/Q4Y/MAlT/zOmr36e3tZK9RFrUM+tdno0me2rEujv6XQB3e8SAZj9FM61h
4ZhWVqFehGSO3/b1LhLKXaJkx37UDhn6bJ6iCXaXK79hExcdSCbO5aBXtiIGX0q1f0INZAc0/Kn0
0UBqIriv5OEm0QncUluIL1YoPUUe+IVeCVxGpNKjHBm/ajWpbK/NvySB8tkMLHoxkTLuZLk4DkW/
F+q2tz0oAu1YqvDgMIqcWk5vqgSIB3hHBW1LTqAUcwSm8aoYLdFpKnghVJ7nPfSQfr2PGh2SJ2To
BAWG3EA5hOE07KqyvGeG6nUsOs1BU76z41p9EvJYtmXDJ8c0DBQ2LappsZa/pp5xo1vtt0gJiBvl
eDKa6Ddfpt/xdtaRyGK/h2aqkFeMfbZG1/ZCh05oaToVSWWhqI9KkL96teZMcetOrXKn9speMqpi
DwV7sJPUGHHEmAA83iuC9Cuy2sdeFmwlsG4TxjxsOZC/tT0dZKuo4fsW+sYZRJB8SoyapBhFjVtH
RmRHPXOolRB9HhozVW05VBlqV1LquQzj1HnvSsRSRCH8rNtZHv/WkqPCjcz4hd2Etbir7xJrfMiF
4kfTjwXsnPr3WDARqtT5UOqQCDuULHw7M4VbSRc09HTV2h4D9UEwU7Lj+lFKqx99bpzTPnnuKvVa
ZgDMrlLpZ5tkP0VLASHfPOqJ6I5i+cWL4x9RF7hlOOKIWgWMLuiMX0pU1XdqxvGMCdjm+MMyxkOs
ja96rUvw03lnbpvGDkThqW2jL7qV7Nsol1DDRS05h/f0UImFapee/9I3zW0iqNeSUf/QcvW7J4bD
ThTl184Xin03hL6dhtq9Fwq/TMk8IE1+yKT4BWQH16Jk3oMDPcvhdJJDwzsOWh3bch7fMJU02jjF
rAWavojCdGyE4aGL0kMMzjKj32LJCdK9zc/EEPN95BnFTVYY1blKDeVLX6OOQxjVlEORZuneg2P0
VfQiNDKkQbiK8i6+UioIpMN+fM3GDEHfydSeulZtP8tKkd8khime0IRX7L7psx+J3I7n1vegevIp
PUJZWP42EZDhdWkU+uNQTONjpsntDaLu+iEpsuQp4Vo+hp5K4aKsrXuhh4619absO7gcM7PrIo7a
vaHw2Bo6iDxsSwPRYvpR3NmVMFixPSW8+IJG1+5FdHgRg038u6qOh3MFtO6qNwh8Jjc8sy9DL7li
IxaIRzMac8yaJCWrI3+NPLR/mf7p0ZwfP9eRdhYtOhsGnehU3Rkqfp5xDUDY+CMUQTa3qXHocpRm
1fCu8NCE9dsssEskNPQocoVCOzO6p9hp0dwVQZwfqywZzkMZnZkrpmanIkOdQcx5PYriV0NgTHDy
HL3jPoObwWsLG86pXTNKD33RuwiTfkXB90yX4Mps89IZdLr/ccY4TKUmt5I4hpRztF1YJaU7mvk9
XKYMLg+/E4btr5WwVJizN2ElkqMXT9YLN66aT5nYxqfRoOScBop8qmgLg+bSxKMqokjdqVXkTJzR
Y8lJmJWZgS+lxbTro+qZ11/+WWy69CpS+3FXlIWwM7vCROi0lG5UbUhcoSkzJ+7l+JzJBiNxec5w
aNNeNZW413TK3Y0etYh4RtmuTHDUKX6AbSBwq44eSFRNs1xsdWcIk2e3VRMjXGl+UWUewGPxYLVW
jfBuQCmmqvCR8Q5BTN9F+9u81ZS4vJvKjIf/yNSP9jpJ2lfUZ50hzJ0xqPemUca7zqPfMvVx6kgZ
ChvTlJZXYZu+GFr1lOX5jZxOoZ1kwqlK2t2QP5mV6Wba6E7ILI/cRDaHC8irb+muZYWvXaM2QM1/
xQXnNa2frF7Kd2VmHkbuYcGrj1ov33WDuM/FDJgKmsAMd3KiI25NHzz3OEvwxq9ZrVKcy9qfnaYT
QoxDrkVuwPxMW3FFC7nTT82TWRSGLXnaaGcGAvCeUP+ONe0Toue2LqNkO1mfp2j8JEzivlW1516e
gito4WH37JSjNErPID7DKxRNf3KDGhDCwvqW+GgLz4BGN6llYAFB+SlB3M31R0ViBLW6C8jbuKyR
UiZsMOLXJpI99s0nv/YfQ5WicFLtMk/sbRHxSbuJxbNX99eWFBwLOT400bhnsPW6i+Qfngk9t+CP
bmV4T4GuPyiqehtp0KuaxjGqM+voi9GhGoyrXhO/KGjS7ELIySBd07765IF0jR2/S3H1yGmk5qnz
BNcYBDtTYQniPvAIYzljXno02CBmgpu6Q7F0rL2HrKx/ctdeJ72/91vSYEEh5Q/8X541WjuhUmLe
If1DMcwhE0aPTgW2UPVunjHZpBoTAbvaRxD92HVbvJaCPNmFFZOIiY/pZFyZmfHbs6LsVspRhemE
h7gIXLPRVbLxDCHo3FfQotYatG21EpGpIeF+t/ydlbD3UScT20QBnc7cE88N2ZX9cW1grQp9+aid
67YXVYkq9bvYqDKgvudZ/Kg79nt4MA7t8WMzq1WBi7fzooAfMChtJRIjaIWRIPoLt7KTtoP7sZH1
Ooc5k6DNbBbvZ+r4fAmvJEa57X6XP2aQKv1hKD9vV5hXFwS/1zxTh87ksvksK34q6CVD51l+0/jx
STD9jYLvatXrbwvLEbOJvqIyCuCWUxE/GVOFqh9FjkHJNlxgvbh3YWmBFghQUu3JTjunPU97Y18e
0J2/1w6Kk+7b4ybwYy6ELvsRgJThbQW0Syt4/vMLj1Msds6Y+EhSc2D+q0YCm8GL6UpWbOV2ug2v
xR+VCRsVgn/uFgZj/av9bXtRQE0jVUdzV24cIc3utdEsZvbJeGs/t6wsSmBjEmmDVJJ5/CVcLI+H
SD0KTrUbUEKVETOMd8BXt5D0697/98bqi8bfKHuaPkpcquohPLY3tG5t6azvRTvbnHNbjRpMxIuM
UjHIIi96V30++HIKytCxrB/gMBgNALK6T3jhfDYT5SXqJOk8dGFl18y9b53yeR3vHehv44tSPmOe
8D/P29sGL0N9JQ63QXnWlZGixqeSOglJthtoG2XNNa+FWI9iIwNe8xzZW68dUyB40jgHsOmzoX+X
ClTPk6sqe6zKLQHl1fN4aWvhpe0UKHD5MZM0/IBA+Q/1dvtjclBu2/t7bWM715wVehYiJqzzFAIX
n5IuD2WQgEAmZZp2pKKBuFGpt4eN0DzfI8uPdmlm8dGQppNDOJ06h4FW8zCzLvk3/rV8R9bHaMDW
OV89CwoTVpiE/+sdAMpUUjNvIsr5sxBPfzur+s1akbDdHLcQuWtl4UtTixs0N7KhM/uoc2Rhx11h
U75zKTLZnmbuNzZxBZ4BX64MSzqinsgoLW7Rxir6Rk9YlWZ3bv6Y7v5iFk0eE0ZZPra1dvtcmprd
5iJKW3rQWBQGMNVDMYssYXfd8Kz42Miq7+l4HpAqSL/MhaOHptDWJiVINJzJf9TnXvz0sYE1wC7V
KSjFENiEg3N5TUeTnlv/Q9p3LcmNM80+ESLozS1tm/GjGWl0wxg5egc6kE9/EqP4Vt1onuau/ojd
m9WGqkEAVYWqrEyJM7Hyc2C4VQAM5aQBRsnJFis/bSBJ9vi6YZRvw8VZ/2NUjNx5lSyNRGE0fx38
Fgzy0K33QRUFdR3I28TeFpRmda9O7AnxmwCiUUoprrDVDeBzr5w5R8mkMP2/WRem3sCOr4GnV+Tu
W8rR1PNBRVf4met7V0HsD8SZBugEqX4Vym+b05JrBwTzi6B510EWDSGp81NYVFJFGOWq6Ni+cseR
3zXmkp0ljH8AYujpo7+Vn6x9TDgMDBZycuoLSda+m8YxA+M2Jqq/6xZK6dCuLqGOcf1brloBpwVn
CMZchYh+gvYG0wm4h1wbTVza4nHJQPwxyOmG311zTuiyg1sZ9SQQ+AhHI7LlKDJ527tqbwfyfcTr
UmO2o0Jb5fqCVncKE7Qgq9a4SpCQ85hMqVoMv2HII3lXph0vTF03sOrSNd73w4wpZn9EIRHk9qTE
LBPAnod0p9uYbMvdtsYgZOGj9Lvl/9bWwzFOfC4Y/TERr0IpMdIoQoZT5s9jFrD658ZyuG8TnQTu
rIGEDQNsF2MUBaY/MSTLy1M3qGTvAM/x+AMswfjq4Mlu6s5ffk80/c0BPzXMV37i2TkIPzeWceZd
hwNaLm9LP7/pVrdBM7d2wnmQMlXIlYBCUri6aoGyTQxBT+iVyPKDoS7Lbuh0XNmuHN42vuWaLXA6
WmgHYy7nYkRCXdpoTlg/40nhorpS7QEwAq2AIjvDgF4HyG051eE2Z8ba7Tq1y//85FMuKLf0ZMIe
mlJ+j0etI4Gai5iVpy1s4zW4ZUrIP41yLIk8gQU+x4g1epLJMjgsjx2w6218zLVM7XRRQlAmVjtn
+oxFFYBOqRh1i0OUVjnTMrhF3X5j79buGWbTJZCpAIaMR+j5J5RSnaC3gZSm6SaHDYujb4FaV78c
REi43gD4ZsUY0s5pgnHmFtJsJjoEPXkEPvhIaHSrbeVn62v5Y0m4WQxURRa1sSPSnJuOktsxMJh/
Ma7DJ3v/WY7wwTRDRadbghHUDQ9tKb0aavMXud+pCeFYQ7xzblMocIPpWwfr2xgfaYKe46SlTxtn
jZ9awQlaEFqzQZWPtxW8+vnuFzmt5amQOArstyRo5nEaqFsTeHfpA3rMT12+eMO3ZUsVe2W3zmwL
q0Q4Adt0jRkMvZvdtg/GIfY3lrfyUj0zIVxatOCWehhQuDf68qCNqV9XzQEECg95I4PoVZkfZDYl
Ti7Vz426hXreWp9wj1MCYXNNX6AuOmQHo2ka35SqZcNb8A262EBsHlwvGG6RpJ1vYGQWVa1k2MDC
ujeSQ1Pd2cnu+ldcN4HkHURlnFBWKGsMEoEOfItOYtGHZXmEPIljDA/XbXxEo8t1/DEi5EnJ0M59
08OI9nX0JL9z25Ad89sOc4XlW79Jg726N8hk/rcm7oNPAsesAbXSjjCHstsH7xp9vr6gtY8GbweI
FECc0GwU0jEpt20rJni+zeiU7GKUvA5yU/V8LjvfiExra0FNBGJysoQKryGsZahQms4K4Nqgx6S9
qloJVAcK9xvpxFpRBJMCf8yIJ62eVQKySZB7Ib5/cFI0PgiKOm/0K5/s7WHDCa4N2p4Z5Os+2aNm
bgqTn20+gLHjQui2/y850dc263Rp/M9PLEWgACj7GTX45Gb5wrHgbAdI143+1Qy1IDvEmL3YEl1Z
3TTsl86HeFH0ETzTPI1DpY0oMdnWD0N5HugWFfMa7NzCOwrrsjntpcgwC7yIWaAsIsG1/55e5IPC
H4K51S3bGfvfc4yJ+YBJNFR7uezrFkcSP+TipT75CSIDbTfRsc4HLFIJrUN+oLve5+jirQRj9Vv+
Wakq+I50aotpNpEwYQrhQWpM8qnKlPj1+oXeWotwy6gNYMTUdqgCok8j7+ix95Pd3/HzQ5QCTB6Y
7ZZBdyCcRZKqERr1qNORHS/LtyFxC5C//CaxSsLri1q/1CfWhBjczo1iJDKydi07cKYZzpcGEOBi
ojpTBzHkHjbiFf8LL46EqqF+Bh1bTrR8ftUAnCFaSuEX8+a7XY0OnqoSRQ8+966vbMuO4DxmJSkK
m6GKsFiSAvxECWXD3kAyNQ39wR7mecPeymsS2/ZnXcK2LVk6Ko2c4j7rfgFcl6nupcFG8eJQsHBS
NkLyum88MSfsmwTkhJXWyNrHIHsA0cw+xTRHc6dtD3mu+kbVAo004MTQYxEuF531EjkB2MqB9Cpd
AM7Jlw4qDiMY+6tXywHIpzccBXxW1/fv/3My/9gV7pueKVYsJehS8cpT9wSbmIVjTxAfDqR+k1Rq
rbiB/ftjTjiXfTS3CkA/nKRIDrhMxcg1CRYXJIW3dHI2Fsc/2sUtwBAmBnUxiIwC6fktKOpJLSk0
uOEY413uy59Lt3fqFAwOUGfZJGBay4KhZ/mPNX52T8KbXKlGXscZn2TUA3PHh8XUULrZdl6rjhh6
S+Bn0KG+JU4v5qTWU9vMEXBQWnsF7wmYt9WimrfIc9fs6DJEtyR0ztG4EJKrmLQtGI+gaNha8CDJ
k11syACveY8TA2LgAjggB7QxHt22KkCPR51JPnKWPMBqN47C2vU6tSRer2qa5lqFpVSrPLCmO3LX
HftNWeOVBYHp1kRlEIO/oH8Qvlix2MDfLnr38c7rDAdlBdBw1RO4DFQ/9WzcKupuj2Z99CGFg47s
gwu5wjaaNMLyiJr3FiuBTEEBw887R3ObG0DUIGAOKJZbHfMDceObAXRxClgKneKX5ZQPnCdL36K+
XHHQ4DwF4g7EcciGRP4LWSkafdHr3u2WBHRusRb3fixT8mWcmBWwtCdPoJ0r/cquyseN6859lfgV
PkRtwSOC8QXxlS0XcSarPQAyZLcE+kdMz3sPBOse10ltth7WK2fKRmkbnPEfIpmihC6NY3tRtR7B
YahQQvBSkDsARHN9UWsnCl1LiAWhqK2hgXTuVFg1SWwasCYw7fOGBwDOTaG8kDZZ3AhI3OvW1sIB
J2rGVDSI1cAaL8ZXOYpVjEpg+3wVozvVPduZoOKwUXxOgaL2N8yteJgzc0J8LQs9aoG6xayQx6D3
COYp+hnTmpkL6LZrBek94XMMG4vkXv/imIDNRLLRKQBRixAVKmCqatDT9dCYRJOseY2yCtC+O0x9
OLW9/EXqZ2N++B9rQlSwjayU5RHW6l+xgen236Vvku14ih655tYEG4+gF6uDD0BsQEPkYuDQovKM
rAWnUjp07w2eWN/5BWjuKMTVt58eq9/yxJqwgTWA8/1cw1qk1U7VYBKBRZ4x9c82JperrQG5tdky
9BH+LE7YOq0ABFw2YG4CJFPz5e+zcVQDTpNkQz/4qGd7wwYR7b+pga/ddjzy4NHgYRF6BRer1VYx
ZwX2UStQhXf6NOlD00wwZMDa5Pv1e7F2LTBpwTtZEtyYqGxQjZPdDzqAgly4esGQQjttkYivvVsh
iPLHBnemJ9lKV0VRA9Bzh5DR3DT7+Mjim/kVohdhfDt2brODf3GsXWdhvOe+2HHVvGSzCblWjwIp
G4hU8UKHJroibGikL+bc2NCM4CNumJcJCm2POIGuEDTYm1DRv/4Fp8WZReE+SjkdzZ7i27KiCovE
BkD/0/XdW3nCnlkQXHZVG3Pa2viy8V2/Tw8NnrBAJx3/4jkO1huoG4FpF4BvMdqxqZ71IsaBhAtr
pGeZbaEWLjcHmR/cCCK5hn8ghHp+RMD+UerghmTgvJxBzGQH8SOgHz5g6h8837uKbHjmy/stWBQu
mQHZ8RHiVswlzWOBUQZORMgfJPHeiJ9K+136zkA6928UoS+feoJp4T5YVplZVYQUKrqVAQ6MD12Q
f1IcydnquF6S6gmWhDfQlA720slFj1dJs+8/yU7mpbcWuO12EQiaPh5D865u/Ph5Cy50kZzBMtS1
DZBtIcBfqM8VULyNiNUx15p3ZmaaP0i7WHetLTdhSzTlpSNNvNOQR/3nsjNnaNZB9WOiC6pfaH0p
xmJ0yQQWSemxRxMYIn6YoXPAK3zIdvAuLuYcr9/BC28tGOQe9sS7qXMHqMUCZl+LdyrjyaHGM1SL
vOtWPsiez4LthxlwS6oA4wJ/I55XQrW2hrYG3BfAXm7nFHuMMmLiqkp94PgTHSOkfuoTt/Hb/cIc
omF2FpOsjoI3PjAeXueZB8xBbZJUXcRl/DCU3dErRhqAzrTgg1pweZpE0sBxJj3ntWJgYDM/NkV6
M6v9LhnHxL3+Jda+N6IJQqMFwOLFSxtDeACGy3R29fZxMh5AWOXaJNlIF1eNgNheQguGc1LzPz/d
1L4ugEVuILgX6wdMVADW3iPg/9VaTswIOQ1agkmTALLltoru0/w+HxTfMv9znR87BH50TI8bBsKf
+GSb8ySe8xlEgWMQhZU3/8RL7cn0UXjx2LB5Hi4yCsGa4N0MYih9URjMHYYknIDE8VicbQKntqwI
no0wqVGXFOCY8fvgk9rB0C6P6f1u/tIT/zdT/1alcy1KnX1I4apLUTSTGCk27iDzWhuDeOCAJz47
KEFT7nDjtqUft9YpHMRkmjEQxmBSk5LbYbIkr4mk/m+uFABN6Bpb4HcR1ZkTPaNWpcl4poDPuFQP
Q5kE9RRtOMq1pUAsB2Sf0NS2cOrP75TWQvwAZVvgmYZs+dKkc3UX1/24YeUjVRAdJTRzUG2H979E
37ZjkwBsixYFxqCGXwa6jXcJahMmhrEBA2pAj2N91gJN9pjPZTH+QsgGF+D0BwiX2oypTmU0SlzC
ZCdSMSVqv113gfJKdD0zIeSyY8sa1ulghOCdIFDlOr22i/bg/7mX3Rikraj74AUGNqfe2Qrsa7uI
Ij8wQZBGv4QB96MJiIGNBjzVZLce+SjQp43V8YNwsYMnJgQPkuUlSjYK9K05jVNmH9RjjxkaJLbJ
zTbl+SWelW+XytVVkXpislqIXyRqWCEvSBh4nZgLDM+Z32du+tJ6kwcCLpe8EbKP3jcWyRdxuch/
zH4kiScRxlaW0UxUmO2938wlKpBADlchQDvt5T9TiGCRgHKB5pjTDIMz9vzu6dJiVDoUq9xOH37J
KnvQrNrc8CJriQAKchBABSwIvN6Cq+pZViVNhnM/N5mjyT+isXFZ+ZMaD5NleRufj/t38fMB48L9
iWJJliosqKuHpcoZuk7TYfTUoAsjT75LXQZYWh/GnryVVq4de+B0AWFF9ZPrlZ5/wKhp+noxAUkf
AwZh7WAIS9d2ted0D9YFaLE4201Q7ieEJeK5igoAeB54W0FYolZoudm22LO5wVRm1RQ/O6n/KtvR
sVGy/cb3XFkfPDOwBuC5A4LSFIxN3dSY42AD7/fMb13pl6GShvDV6JfMu/YzuSk3KvIrKZYCOhuk
JKBThY69cFwMBkw+cizkCfnBhkgzW+7H9uv1Za2tCrkpbyqgN4G9O9+1IVeliTFkPoZyTJTUTa3U
/z9ZECeEUuhAkZLy+AzYkz37tbyFB1pdA66UhsAMiVxT+E55DM7iqIP2czoahkftVvbAnuL992Wg
hoejrfDvJL4uMOpp9vmEPo82K16W2oc6toPrJtb2+9SE4NX1FByfEUjkQFkzOqVU3Eg9hliNLV6t
VTPgSgKLEXzDRcmVoInVd1o6uQN9AhlQa75StnFZ1k2gDmLIkK3BWNH5qZorhF6L4mPNA7NAmcF+
zTbmm4lt/5Ul4G8hxwNXADawc0tZy5ZJsxEJu1516o4eMWrtyMuwcRUve6WqhDczpO+gcgIiXjE1
W6oWJDSJAuXEPZ8kYigP1PsMsW+7gSTzOye6Nbg0fsqgNIRi3Pmakh6o4iFdBld/huTVHfRUPB3k
Hre8tBqH05fsbkFiNt5GkavvtySV1i4TXs+QuuC074CunhvHSEveYpwOj1VWLG5WFklIxr7975FQ
wVAb3Ch6G5d64+3EtCmL8SRu4zkOwZhj+VE/ZCDJS6EQR+X8bQG2euN+rS4NwxXg6kUH56JAkHZA
Q5opZLBGprkSe22Uz9cv8PopObEg3GC1N5lWx7BAFcXJjKdaP+i9XzZgjKr2C/As6QOh5U2fRP7/
0TLPBk6SpYTN8zIasDwblrsoEazHrWtURYAKgVsmoD1ppC8TQb0wWXAT6za8/gvWrjw+KxYPB2yA
kfv8B5ixZLcNBXeQXLwY1mtq7yWld/5vNoR3A2KgmaKTObimVThalztA+Af4stetrB6Tk5UIN4CN
tg69LVRwhyKBHrpqOnpXvV63sfW1hMK3PUgphNKmwZ3Iw5S9Dux5pH8R2U83RIjsEcuGghKYoMVb
NNzWoMC4voa1NxYPhKqMmMgfI4KXZyXesTZyIlf5qoVyoHpgK3sA3m4f7VuvVYDsKL3Zifz2OD1e
N8234MJDnlgW7lm51KU2Uf75QFo1yr0TaaXXorku4cUlGf+ZfJg7/xNzwuWyIL5RKBYWynXRcoh/
MMiuNMd0z58iSfsvJA/XCilnJoW4VioWXSRukpOKzw0gatJeu5+hFEBDRQb2dGtCZ63cf2ZRuMCS
UsamRmCx88s7I+TaDxwvMb/hhRxyRLx2BDfE1hlavWwnn1a40iQ3l6SwYdV8Zp4BbuCO67JyakrJ
GxJHd+edunG/N7+tcMFls6nkga90Do0wPnYhmJue4j2ICANp1x3tjS7w1hKFu87QOzTMDoc1Lr7b
zbGONnKTVV+CsiUeQqjFXvDmUhAjouwNHp9C/WUx9bNO7W8gDrx+41Y/GsDj6Eogw+bAe8G/N1mV
F+PH8ZhBxuq0qJ4f+dGo/PkzNGC3q0R868VLfmpR+G46qaTJIj3QcGl71NPqNmuYhrmF7q4ztp5a
l1gLXPFTY4K3JOqUSHaK5UEo1on63skXoNOsz4ox+NQi+2SMd9R+SMzmk46uukSVjdi2UrA6+QGm
OHHQKtAbWkZQ04/yryJZfsmKX42G14O7SZUrT5Y3Tg1fkPh1+ZwI6DC4Hrj4nsl6vTLLCAWy6gZw
PGiCqiFYwjZHGtfNWKgLoNaI0pFwbOQsZ0QzATNXQj68O+6GoN1v63KsmsEiMPKnAiMnAgISOs9y
RwEuTPZ0r+5GrKbdb49QrIY8cL38Y0cIPMXcj3bOQYy8vq2BTbd2oQnFvuW3aBgG0TNAR/6803/Y
jdNPG75y7Z6f2haiUKp0WVbPsJ1qbwyt5lYvUF7cuudrt+7UihB4MiWZ+7mDFetldpvSNVK3fWQ7
DgIA/mEenSlFLYdXhYuN9a0F9VPLQgCaYjBqDgZQ4Ev/We+ebGhCEfPZkjAEZigbttZ88qktIexI
c5LqEl/lMjxrPUq0ZHOkccuEcPJ76HbNSwUTXOtHPyo+O/aNq9/VeOVg1rYOqlBLNjKVNZs2an0o
YaLkd1EQs4Y4X6wZCHAaF2ZIBrAgpmBW23BVq1aA08cAFloIF+wdGui4+7FBT05hX5vqtVX8jVjD
b5Hom9Ca/seAsDsZzY1sXGDgf0i0yNP2Q6AEKFwGW65/7cCfGhP2qVNqg5i8w4jZvO4+l1ICYnO7
DeW5lj21aZcNx7v19YSwZsRja2sM9uzxFbQHIP1tvevfb81RnK5IiGVTU8XamHELKvOmaHnoDNDk
GfnP62ZWY+aJHbFAP7Q2qzt+DqyX39QM405+4k302G3Cra7KpQIIIjSEAUABjPEhdLZF95cWJDUp
0OqTKwfc9SZe8w14ughJYhn8C909/ny5PIV/DPKNPHlSWznY+8wCBjHJE/KZZEx+NT7nTJ93m/D4
9VPxx5jg/Fhr5wvtYMy09qn+MNgbL6bNzyfcKRtz203ffID97fmDcMuUACZdPkivEuawl+0MbrWS
dbpnwt2a+0TtJ5Q1gdPzptlp9iUqZ8Mbn3EcfeXm83LHxd4+sM8PW8jSzRULF00ZiVlafMVaGIXS
4+ixG94EscGzHUqe9Ck7bKHA1k0CWQOlbigTgNvo/MgM8VCCkhYhLNtnEOiUneLeggpIDFIsSNpl
fhGmn69fwtVzA5AwIKYYncI/5xbhrcD9rtlIG63UlWzIPw/17rqJ9VWd2BCOzhSntozSLV7baOLs
c58YUHYDETWmpTILELB/g2VdfW9wOPL/FiYcnSmhRZ1EMJq/8ochnqKVQ3cW2reKkwJBsylFeEm1
zx2MCtijBLAumiHCp8wkkmJOC+6M53Yc/xztKyDOcElaN7tHJAWudblD/wwNZOAvv0oYtw+5kEze
uZtg7NUQePJjhG9uxDNrogI/pg8a4O7iw3fQ9+75t96mFVyD252tXPjWVdEvw9DBGEijXXajYhJU
DZPd9mTVaqw9WZVwJcE2SSmDtqib1olDlIceg6baSzN8u35i+e+98NwcJglaGBX6v8J6dHXQ0q6P
ENJVEPA7OS2i9zxasnDQi9Rw68iwf4xqHW8klfyAXJgF/owDkqE6KvYIiD4kUVny1Y1g4JUxIaBB
T5l+ur64lRuPHqtso9IKUxdqfQRQoQ4MOzim0XMFgEi78QKwVr4eDEBqwoAGHBT6hE0qNDrNfQnY
sWVOFgP/bT4g8EHowS1yVd7rRQ05b4sad9k0D9E+UunPAb16H7M4PRRCWyUuHQVUqE+Qm5B1J5mT
vHQkQipw+GJK5TOabFEDTtQxaX0bQj8BXSLQ/aLVD9G8BtSxo9wsHgiWqZtLixzQIYPyrkZfh0XS
naiVq0Ayje6TkgDmnkqjDWBT3Y5taFTtW6KnMSjI55duwbDlmJm3Ejiej1k5jZxjFVS+k2RNt3Jd
fslL+02GJFwQsbj2agR7PG86czdAscCVlGGfR7Hkjc3Q+xKD1oxCiasS6L4TcC9/TUpws6ZVT4Mq
BgluOuf57NbMxGCnplV3GHSuPZzDJIitgpaAHiaj3yTA2OB7mIdOazCQk1uyCpEBixRO0ajlAdIe
9i6fhhLjeJlqfEG5W3EqvU6e0K8BgopjJ6s6AzlUp+rdc5OlE3NothSv2mDgeU1l+p4g7G3VJtaP
3J8TISaUTFHKqrJQYQLTYTe3d+B02AoyKy/401MnJpNxo8hxo8NGxrl0NH85VkHtprfFxzzBcpjx
7LwzQ3hAEKtu4dZWbu6ZcaGSbbdFr3YWjCtDU3gNtK4dsD1OQWb8Z+oZeBzLQGsNjxsU0wz+qU+S
yimd4rhVdWQI84iSalSgbqDlm2o1l3dYtuCELBtdXg41ERIRCFKwzuzL36R9xDHAgOiMEqiaQUjj
/Bb+aUIjdnJtH5XOVi358rzgaQi1UgVzBAbuonBe0ggMNHOidKB5DiGKDnLwrf7hZSA5s2AKaHjK
CF30Ce4VOK9Dg4EMkwH3V2AMeeuxe3k0QBGIDoeBT7lC6qiSNG8s2iP80yjQis6nGgAZNN2Cz/Bf
fB48QEmDjiiIPtEQtUQgBsvxoK/VmkO6+n15qF2ubggU3nEL8r52NE4MiXiMIcpVkjFIAncTCmSQ
xWZvbW768piFhrHF6rOSxoFfCRMYMv6FJocYiqdiVmhLUszlab7eHbQDaOwD051iXy9D+3H2/sUY
9crxw6ODS8lh2JYzqZ3fsTQZl3TogGnRqU9rZ/YrTH5aHi08Rh0+s8CTts1OxmXGhllxXDqbV144
ycW5VUtuBt1GbAZZQpM6/b4IIq93FPDe8Yw1+O8ui5szDZWfGU4xJZiTrEWrpQiRKoZMSIKikj07
o/16PdlY3b9TM0IyMDImMbPEqkDT/L1915AFc7a4tgOrReHbHgmuG1w5nWfLElyH3JJkxr52UBXI
QQF6q8WvWjt7EJdx2mRLb3PFi5waE0eeox6EiFppI9MB2rvoPCvRvHKBPEMue9eXtVI4Ptsuka9D
i415imXU48goVcEyJ+RJ4eoRlWVAXJeqjTdUAGnnQ/mrThkY6SuIbyWLBBnyPtHudMgw7agOuA5j
yClUuZjdYcm/V/NINvK/tR0AFhLYMqAHkUALByvrCxXDRphLIbHmlMVrpn+JklCqb8kW9mz1cJ2a
Eg5XZMRG2hKM+TDA7qdbtl921ZEBE+k2juI1oaSFG9vA457gZQFHQtHSBLoGgyLC4uxRgvYtX5zy
iKkz6/AhgXprDI72BawHAPPUG9W+lbcVuitwf8BZATaEt+X5PW0le2Z9mYOXWyZPsSLvOqI7rPth
W6OX6mMAze1DZpmfskl+21jsZQHr3DQ//ie5hlL1Vp+ZcBF8frh4U3e2X9oO5xNqQjnzr1tbc7oq
lOaBkAdhtakL6yykMZNKCwe87WSfQdHA1j/9hQU0xjDSj2F+S3SwOjFmo1TgimpFv017+tRMiuZc
t7GC4ME3OzEiHMkOGD9aLDiSWgjMLAddgSQYHExcKDFetrzCWsw4tSZ4uxa09HFGY07am97xNlzp
gqJIR8jIvTTYClH8t4uHH2gfiw/Kr9AejukYVxoGClydzOwO5VtoORk1ZIfUcTpKVZz4NeoxXk2J
9uX6Z11JovBeBSwIo26YOhPT0bEprLwwkI4CEu9JBd2zsYfrY7vrZlbqjfxd/McOP6QnJ95cIk0z
8o+J+d+MJvnoa5kDdrCyukEhN4BOtKeUToo8mDgydAHD2tw6QiuZnA2qYnQhcY7wSBdybyD+21Hv
kPLMTDY/p4yo7mRm9Z0+lzKSfYgbEs1+VOrM2IOJErPS7VBvVHvXLuPpTxC+Q9d22lD3cDpWEzT0
KTK35BvWNtQAhxJOEr73BbicVYneKAXp0Js32luDWlOI90b3VJqQWdnY1LXFGEAdYEQSUQl4yPNN
zcBL0GGqjn7Ucc3eB5VHvoMXeIk8LiNN5XvtL6h4wOEO7DzyR07lcfGEMWqsni0qhe+s3xUfQ0yu
eis/giXXl3bjFjnOWsyFTism2k3whSCpO18i6FzzRInSzh2jtvRRm0lDJieDp0Sa7YKMcOJFhS1g
NncuojsACBKTRqhYwazwhtJSFuvNAHbXvogLVzLzryW0hxwoy1SQFBo/a1YZDoBpOtBj26DvW438
YGyGjA8cOZjyhTjcEgAlrRaf17xH+yi0g+wZfvZWPeguveXkbNfP0EfpTVwrpvtwIcHecYl2KIqq
1ccu41Qa5TvdD2Ht0xvONGZ5UyCjh9SHoLrg2uC/CQu2fsBKDZ3ToMD/4cmvg3teqDBQ0tVsivFg
1cLpta6x4vjQO5/7V8i4/a7qbvU/1q7NqUUee058IRliFVM7KOPNzYPZP6TVho9BweLSBHJUhGOA
osGNAGjwuYmhHpRuto3WjaU0ceJlROVvSTvImbWm4pG4YtDgLEF2saTAZNA+cqMafFNOAnlOR4X+
kAeorxv3YxW0FBPmRcyywyLXv2hq39lD9y4X9EXqjcqNc+CzaPZWl9ARA38rqkT23WAiC1ZAHnSo
UY116ir/hDUEJMkhurDYD5HcK85S2Z7OJbhMGcLvDFJlcZ46do4q4jQ8Q4zrrojTH20fQUcxCuwi
jkNSRpNT93R2zKmG0GfLLIcpI7Rh2hqE6WjpVwQkTHlK0BJs3KnND4UMntVI9eUebElFm/2srHI/
z8WPQYtdM4mDpZJ2Nav2ZEQNr+Bij7U1hFWeJruMlTeDNlgONAI1N146B/hsFECrTnF0g/yawGXt
dhpKfVWm5Y5Zjl+ojQffkOB/TRpw09Mxc2zNOhpk8WMzv8dknI7n/fCgRXnmEtJNoTG0T7ISA8uq
L+CVZDIKGkaOci3oLVyNKEfDmL9mIFR36Uiyo1Sm5FiONPaiTKVeXgC8TLiwnLLQJEiqFMhOqNcd
yJSh+9qOMUqfU+dEZauh8o0+kWwXoxMBHpo7hZZkvhWVuo+SGPTNFPIj1k2ohyrkfVySbybUXS1p
fJrn/HauDAzhMrNCDZ3GfgdSH0ceBhDfgMvIr1pJdZckgRovxgludWhZBog4stO35S+2FI9lJ2de
oeZvWt2DRR/aXJif6DDlmNcvFoQRA1KVFDp7nZdE8TvGICu3NUHck0oLhHxHnMom7X/UVfVeJwn1
J0mvb+QhTm9AOK7uzILofq3mGcrWttuV1bhDOyFxWFXdaIBYu2a8vNjsFzPYG4miA4r3XjQkuTtH
yX09oeDb1b0HkRVP6n7kTPLBDxNACwV1FwZ5xWepfKQZvTWiyGuM/i5L+ptY2aVZe9+M2f1oKY9t
lD91yujYrfZAFfAbqTn5FSu1uTe01nZKpZWdxMAtjJv2JyScJ1gsf+l276dyZeybTi8fIeZr+Mwg
mdu2yi8DFKegPQZgqkXVWx579LeJGrlTA5+o0NidrQiPYmuovBGZObTHdEzOF/QrzbG1Ge1fa9M4
5Evx1ltTEHUSStmUgW+4CoqWDo40mH5h4L+mSQ3oeY+OGUW5c5bTHyXrCk+1rDhseuN50rKwZrWN
W6MnwZRj62rFfqQ5WLEo2JECQqTUG5NKftGitvPixba/RItduGXKqqCbaQLoHJqERVK/sEHZ6YWu
u0ZT98GU2CrkBjFDEZe6W0zAlYLgKeik+KnIzee8s46VDq1naC16ELTbgbUBieqLVdFDuwxhMcpP
eCujwtKAuiuPVeiiUSlxVFR7bvUarUjQBX7N6xkTz/NsuJqVFD7tIJtHkV84XV+/QxXGhdin5LOZ
uGOBDZLMKowbctSgM9HJElQbI4cu7N5ciO1Wg9p7y6xPePc3CgabofhNkoyCOdLIXZK9yQXSVw3q
ow4ZbTAl1fNzBnUwp5NTyWmUGJSWw/DZsDobns4Ip4x8zmbkvUXa/ARhzk2pSKNjMOWOTezQjexW
BfH/ZOPsSA/ooHjQELxtu/ecQ8zmikSO3GcJ8oTx2KVkL+nzT2pjO6G89x1j5k/joEAcBkQXTpvZ
0J16T1XE0l7z++7zCOlNe1G+ZdP4omfDXjbr3RSzJIAze1oaMMovJHqM+uKpibpfrZXeL0Ucykly
ZBALnDTrQYI+r6JPflHrYYt0HX/TtxKymMBkP+sFtGRVUCy5dp9BFp12EtKVDNrlaaY4fVPflzNE
JZUk2hlqfGuT5lmbAR8pJH+S452kFLlLaRnMhf1IaANOqErzLFrdT/NXcINAJtROzXs8bTXXVMxb
PNgaB8cP8pAQBe6779jPUJ+aW0R26Jfl/asZ5eG4mO/6oOylUm1dTcNxk+CympQFI+QhKzmBoDX5
ukjq6ObpZHtWy/Swl6JbJZFeMmbe1GnzbBjJM9AnTi8Ph3qUAyhBhWZhpoE0QUZhiDvi2dFwxyrD
b4xRwZBx1u7rZC68JUpS6KMud+0cvaNv81zKEIY3TOKYWKIzlQ0E0BJm+qTQ5nuobTfAZvS6p6np
d63LvnUxxAI1Kd2RVvqWa7XtZDIEU2OjgmquNb+Pc03DvlFrx0wTDV9BUQOwn91NUR3o8BQ7XWo/
RVUe2EMKHUgAa6HHWe1VI0Kx2TQLt6MgxcsgVTPDey1Z/SPR+290GNEOnNJ2B44u+AepdOcMcgqx
dUu60Z8WG8Jetu7QyZIh45cobkzmZK9P1V1PoIdb4dS7VhZhbD5p0ApAa9QspMptxthyW8k6jpGB
SvCygAxjrhWoq6ahQcbUSUbFpwk9dM1oQGV7rlw7m+4VGXOXjA7e/yPtS3sj15Flf5EAStT6VUut
LleV13Z/Eex2tyhS1EKJ2n79C/W9eNddNlxv3sUABzPn9BkWpRSZGRkZERjmHUmtbZPVQzjBG556
Ldgjf0101bQN4CActwVsW3i5gZGlG0PYMPRdc9MH3YuTdk0IH8lVSrx4chSu37oh0QR8gQPa83l+
YpQ0wEwokgFNYBVltjvWQxaTwu5sVZpDdmpSK4snm1TA/spXZtJsXRQNWaep+9BwO6qEu8lksO6p
/mlL+pB62WHSNKk7Fhc5rIcFjghz7Hb+MHthO7iHmfYn1dQH3soth8xP0qgAHHjh54+y1PDTHomz
UTAo2fNZkJhVgxGXpQHzLKclicNFsfLFWGxKwIMdh8qXAXGEU0lEFcPK/WDaPIuypcFZO6ba84G7
0dQz/ig5I7hVuBHmnFoRTFXXbQC2IsObvAGN5XUurV3ugu5c5dVzX6IQmXGrT6ZANpnP/bpt/Wrv
DJ2FfMrwd6lFNzCgO9etsXUh4rFHdwWulbnGl6SgkTc9DmnPwp51dy4fYO/rQ8wjHZ2IOeqMsH3O
s7EKK05+89JsD9qr92Xg3+ZWZd3k0vtjZbQO4b/WhZNuVDJ5A/iwhTaTDOMwYW9NvycPfmLZMoBC
9WOdGhZQWfulNHLyDudivRpHIwizzG7CyvRhh84qhjtscFYqRb3FU+ZUUTA4o4PIK/s/DKnDoZo1
P+uZNvum8xjYNoHxZvtCnEyzUYgGAW/ewQKNyQXFadM5GY/x2XV22BrK2pdMZU9Ue+M60M20b4mX
4poUxa40Ouj7mMqtd6kpQORVvrDPdSpeigqOzCa+2I1T9limbd6U8uB7XQ/wmB5wJAxlUca+QZst
zQw0EQkAHehoFhZ5bp2KbgO/VaeOMXcj64CvDXzd9006GnmInnUVuwLHkrabfqsGT+PQpHbkk4ZX
kTd7zoans2vh7tHDCxVtehhdHwcfsZUbMj4Y29pJ3VCW+bQvRwFNFt2Q0EmNIcm6ktzNcsZ17ftv
SHF4Mo2jupUj0XbkjKzEIVkLX0Qmqe/nCXbbQUXgQt5OQIXQ7LfP3ML/t2MpcSBsZptA9LCAyIv3
QY+4Glw6Oi1sk+e2CZuRY+qMaNjgosIUeHz0T143sGMtnZPrlY/wLTzbKn+z7Gkz4W3C57yfwkAF
DyTXJ8TE41D5Pkw7u3FlNs6WF3LjeMFDgzwvFUUdKci7Itx4GkI4KsMRzg4wvF6xSm4KD7Yr3Kmz
pCvTtZPPf0pXH1D6bLmY7tBX+GWN5m/L9rvEGmAi3aU3WQ7r98Gvz2zKblPXaMNcaitEIQF/cX70
i+apUCXaY17xJ+vHG1BSkaBVFXxrGnLDCxjYqaqNiVfA9ZiipUUU/dHCmAP3HCxNsvnBm5BzClHu
ZxoEd3VpHTKfobtX8ce5b25RH+HPWhOuDsFkDHyHxdIdkXyhusu9JqYDkmdSM7iktH9vEw1h0DaT
UdN797UeQ8EnL/ENIGa4vG8FrNfDKbfQohnXRQav9iGQzz3TR15J5KKgeYDu9zShdFkZQOY2g6XQ
7XODndUaA1RbrIfRrt9EVa8aZq3yjJ58JMShctgTqGZnjr7otp3HMhQSinvZ9AxbGljEE+h1w19H
3fZU+RtkDC76iAJ2mgqhM0xTta5TnuH8UmRTBjKuyQj+JsIogChiizw7s4ZTUXRscSlGMmR2K+HM
/AGfywA2/YhST9avjsLAiTvgaSkdvDbFWKwZg1CPGn1zPTkVNPiA3z6XbfES6JrvWwZx427g2Lie
ULcUODVVX97U6XSHubzm2EhzjIOqIlvDqNy4hMBRDG0bZ4ta/rXpqAobdGbDYTRIgkLopIvOiWYx
I0RwyPqYNoiqabAj20FAjnC/QInO136qjJAp7oXadd8n0zgy6f4ckMQPhri3mnptBM1Gz83bBIkQ
jbPJy/k7/IxJWHkGEjiZvbtqtnBreelRejPZ5oPe2E63neGiVJT1RrXe0fKwTGlYZ0csLAWfH2fX
WenKO3pBsclmAovm+QastfeCoEKeweryy6Lez6OHNt5UDuA4sHHY87F4Q0lXhXMaVBvSQrGVqlrc
c+5VSW2qsxZ4CY1PMXMmqbtn0h+eQLjRCQ10GrdQ0cJj4r+nHn9i7Pi4gU+6fSx72q5dbiuM87r1
m6VwRdAGGafM6le7c14xproJULaSTLz3ZfrgZ0OsPfWqfIUyMl8HOaqaMdi0DKN9tXPT+Xrn8gXj
VPKBT0DiGdhGamxCkwywcJ5dilMKuCMG115o7oiozSoM6NntkcrmbURWkdDSNLYwdTdhlS6LY6rn
em96LTCCbIaVu0FVkqVziyHk3sY3KIIj83lzdqbGWNdZN97OgZc9E1XNSY9TEsqhMlnwGebJZEY3
3e/ynbIxKGSzW9bXwUs/W3LtCpQQdVugv77g29Jk/CfTEk7quPETYzasQwOQeAtbeY+FyOGHt4EO
6kh7K/uT9i7+phwUR+nYQ3BLESjwT3298Yha907/U+A4H5GMRj1DMWNzzF1xNq3UkLahbjvU2pg9
MzLXCOus7dY56cQ+gz15XPjpCroXb27j3JYEyKo9w1GclV5kVvY29/S+KjUyGuWgbBjUQ63mZxP2
hT4cjiTv9hOSJq/K4zb31mltrZy8/0E1RzIsSuhpld4YTqqKe6fkIUOyaph+F+ekHG6op2WI3BdY
Dhc3duVUa2G4ZCU4NBoVMIl33zcOGepGI5+Q6bIXZVgvATrcOrCfoJLxC2NZWWwQbDbyxTzua5Em
RVvHhS6PuTWeLVjqwIwWqMPsWLdZjcMWhL1nv4LM3UQ6D0wx04eIFIOSk0nQY+TgyvuGtZv4tLYa
elO7zaNpY3oPPu4m9hJ6uv9h4oTYWAJ2swi3qDaKZEC60fe/QG14hzN4Eboyh4y1yW7zCvVnnXv2
cTnQY/Q/c7zF/n424hbsUf1akWBbtvnayNWwbjK0PNFoD134LqPKULEzlzdw892A5Hoa3AzspF2r
j5gcb3MkjVlwAx0WZKoAiyAH3KehLTcoHQOr2aHcUXj0kNUGASS0Rhnhuwt7SHHV7C2vrINhDLtB
OAlYfxAzuRma37pHCms6MZsH5D9PYtwq+5bw+5q9ABjxNXqjsPdZij2j+82D52BYZUyuMQMeMegs
9/lrMP2q1E3h3EncwtSIM3jPE59EjskixW585LfAfAGai1VuITiyelOz/FVAXGr2f9r0xUv7RwvH
Q+H88fUrdW5qVPR0akLG7mzI8/X+G7wbEojQJUJakefizvRBDqC/c+ehN1XC03WfOaEvHxVBUpWh
FDgF9NQKfHX1TzcrV6rw4TO2TyEboT2dBJw/UOaCiekVt6jfbpWrNk6VImj1KoOdW5BWIBSIdS54
WMoZjSlgDLxDEtmF0sHcCHJWorcSqOnAE5iMvVRuvi8qtZt1i3N6UaSJAjSWDBe5dwBD7YkjdX3u
c9iA9g7s6oc04kgson4AwA1ppZVbBtW6b0F+wytGxWuNK4pS1Udqbrf+C67JMrR1WSUB05E0Uzt0
mRHZY7YdxXKBOx5gLNXkoZjqaVvMEz2XwH7i0aqmDRT1fOC1vI1Ho2NJHhCpoNZmz+i2TXGFLkSi
Co5Gf5E720KkoGxC8Rok5KwIhTWnkPW1Vzgk1CoTwynvATbNNqSFx+yPPVtljBwiCPPGO5ulQWJg
Swkf6gfZqUfW5fvSgOEfRUPVa/0/0mqhksXAnZ05cionlV5kt977iM6VW6MEmWayZGb3TmvskNgf
VLrQoQ0TlC/l8ERNqNNK13osRy0jwL8/bKZ+NcZwJNyyMOZrVgksU9Ko99qDVwUvgVnO64myI7BR
EcLQk4RWFmwtjYRJVQBe27S81ZAfXmeBebC6Yd4EU39QzIWXJTz+jHNV9+XOCIokbRWNJ68pRNIH
LcSIu66IIZhIEsM38xeoIfMHQcp3I63yDWsXEJAyszwXrj3elKn2btPeG37aEDiI2nEeY8FVmQAd
nfdBMdG1hunEBn/M3/aFExzHIEutxDHbCpBhMwyRAVAXAz6DUBHyDYSiyFA+Czb5EMvnTL0Wfibj
kln+DWXa3s8aKRWGMe49cGqQbFS+jR6OXwa/Ja3nFDksRNisJfFtcKLdq5LTU1a5aoVMtouJ3dmP
OsvMey/l9Q5JMuCJbuLmsRLjaSItqLY0Y6SJUTFY3QoTxNlO8EZteN7xGFMgDIrNHAWGaNvpAQXi
0ACMFkUVpnndyYhjkGlf2k55U7p9gQSNvvZGGWwsMger2ko1tF6lcWfnNSNRY5EWU7+ew/vbXo+M
hX4H5cFwQL12dvFcS8D9Zh2JQMC0yWHZkvuBmy1qsqTIcBx8IFoaEEKoBBDu0nR+ZpNX7uXMm8QJ
cqMM4ZBZ3jRWm0IPUuUUH0ZdoQE2kfsaFgKPTur7Apn6QHZwFRRbz/WqMzCIetObLqB4TjhY0vZU
m6vAMdpYQfAD4BHEMkLHAOySYmhvA8jAYkvFla76SfgbbYl037C2QiEs0yeu0wJIZNbe4y3+HJzZ
2sL3xIvx/fID+EziXOGe2wlWU8iWBsOdTsnrLJX7q1NNFja6v7dbZ9pD7LxNjKG0o57iK++GHvcC
8i/vDpFarhnV4hn/U+Lm9uvYnjpxNyso2QHCriBTrkRxcozeDOGklN6PndVsrNLSx9zN7fU0T+Pa
gPVrZLFSPsGEWGxMFFSwaGAK++fWz8pn5k7pQt/7uoV1YNE0/Q525vODrCXdtr1uYpv38g24l7Ww
8+YgLMnI0QqRQ9WH3pxBRQ/m9WDVm6iEbQNga4jipTmUJX0CkwZK/54HomQACB5BMIvuxS+z8qVm
fboX7oSxtNYaDxMBFzZCeGS3BhvbJJ07vWVZByJ70Nux2fp2DLJBugLf040UfFjvOCFkK1wkerZB
/7i6Ndf9OGfrZiiHo8GtOWTIEuAsajrjEGKoAe7HdYfmh5Hz4bnJUmeFVp8XdzQAKOVV8m2oKxzV
om9w+8PfeArtvmyBFDr+wdc6j0xOWbNygV0CoMextC99NMSati/XvemxFy1JtkL1mu2mYbL3UDQo
4a7WByAwZMiSa09vyqxLfyKHJOgIceQVa9KktAK+5zcv6RQM52Jw6RG/Ehw5ZxJRzhi6kRl5ricr
iLWlX02v2YF+h63LMY+s0REoCyaxEWgGhu6c9itgiON2ofLvUjmCGu1NZ2O0b9sJ0uSSju9sqUU7
33lPlf8kgeijA4KbHF/Nsax64x0mmR4mFwyynwiecyEE7LcxqBLBPwaNZcg0RLCobcNsKWxpjUaI
LAkPrTyFnNw84rQsW/yrGp9K3tWh2Q514s/GK1RWklSPJ8fMHirDRZrU4+SDMREsPJ7cLhVJJ00A
DngdDIrtMHhcp2jHyGFuQkTjCqKH25Q489IvICVuqbEU3poFaf7a1ZKsmCk5Dq4UAbdW4FvEwP1E
OAE0w0XCT8K2a9S8KN0bgFOhF6BZ0rQturC1oDHi7bXtghsKN2goDQFAwP0HiySN40VJJADQEPZD
U1EWDgystxqqzPY4bYkobpVmL2TuvC1rHB2PeX+Wg/HutHQMSZsPcTY0EBzXbFpry0z3DrxcVx4f
xBan27ibsGHg2SbdDxQYnC0xLQLV251vg3o7z2+W8J+1ix/L9LgahzQeqfkyBmgAcAgiIxXy3vqG
vZNCn2fMZyD/g9ejmQFA8RhAWVeOaJvY+1p5Px2QUtfd2NZI/eWwL6bSiWfDa7YefI3CTLn6nktU
KIz2WaIMHxV5oH5kVvOipv61lzMG55u2AMynVtCIftDcdzYYODvofj6zbjrb1Nt2pjTWdlpnuJja
XSn9BCMvVlg3MLYuKVwbyxxz/04ntjVs7EMRwPvAMvWp9d1nDJTgCaiWO/sM7QpUVT01h/vB7zNY
PTvZfVawFkmte4QQ1J+BMmPXNWiEatr3D9woZgy11Y73IBvl/6za5UZptJHSuHbARA3QtQw1sYWZ
YMgJyFtaFLEpMtMOi7ZAZ6mfbFxHLpFtZHtqXldpwyNRyGKNfx+W7d3A9pOHsqPw7erEtd3tJQeI
4gzwOwyBJmcBOut5sSpnAjI6qdLtQKS8S42uQaE+AltyvCJ0VI1ZXIBh+1FMRsglm2LadAi5xmoA
rpdVPMHeMmJC3RlVXhwwhUCjMldOLBUZ1zIo/U1fUwtAtV3djSVNk8x2eUKIRBY6eOk2yKnapGia
g3GMeDiSOkCFMwp6z8x8Bq1RT/FgtqIGdIUGPCEcOp7gcjXEFVncUO9E+iBmPl01yBZCq2tGPFoz
0PMTZIoH/J25GsTeqLUc7onh2vjMcUFvMdIv0vugsSB2CvpNMlaaOoBtMuumSdP8odMjWnp5WeYR
0AtQf5FHoDeJ91TlBoiz+QhQJQOf79lp1BhNHbVC10dxMRTBb9/Uv3Gt/giWVqKjRheglMB1yUoo
+gfOD4bqrq2K2K7T2O8BWQ92jNP6FlzJk5tmL67OnhxZxD26F51R3HmlCyTfzaq3gFV+5GG8eOnw
TqFMs8da4r4SNHs0bHtr9+zEOHihtsfZOsN098nTNA3zqn8AHmNEziCBWmNoMC6ssk+w6ZNyxVqz
IJ7BGUnmatoBm/QinpbBYS6XLiuo0V6x0/NihAOvQBfMXWe86Sk9mSAKoAwwNwZpMcgzbUhTZdvJ
8H7nU75UxzlUJVKMqwPbwp+jxYqLZe4nRRfen/dTI96HoL+1yvyhlsEbGFGw+8zNu3TKEivIzxZe
+SywBiqF7jCDNR62DY9RsWyrHGkNmU/EaMw1PscmLIR10ClyNcL/+KV/zGgVZ1b7RGBO5LQQdxyk
/1uIV9eVa1p3P1UDywHJZWw5KlKkua21unVTfW7cchVwnYztr9zMjsDzbmruPFi+OJajhDbUPD/S
0T6klMVm7t6OEmBB6q4rs7ufwIYZdPFkemo15XRtKOi89HSDObjD4ODmF3STM37bWRrdmBwFbb1t
pY3UIN3Mgc0iMnl7f2j2aKrjqpuMR7Pz17JxfnTGzGJ00YdwSv2ddN0iHNAvDOceApwplOcaHMoY
H3xCZKE4tYxbCyM61ohKdwT829Xtts8Y+hZj8Sp6XHdNH6fddENIenSz9thJlC8c+Aym7FAmon8C
HpEKAzYcShKAhYcrO8xVAIkSUStrxR3nCcQcPyx6t1xLRlRS8mCVj6gjAkwQrCx5AsVog5w86i13
Qv5XAnHDZBhKXDrfZBjQ2eCI34AOCJ6Y6vJ4GBfodE7LGzQX3F0vcntlsS54lBhZRAvFpBhyQsdq
VU2mi5PEdvHziuc5aJBcdGYwP1s5QUInf/eVegKerROv09UyCGlEvl+NiUnzYgNqLrxPrGxGo13s
iF+vR3wi4IUi1kEwmsvYERauMbeRcRAYMs6qkaKU9Z0zmcdfreTV1jKcHzZOwLBGxZxYTJtIijuz
/tH2SP/zoF7GFYMhsXvJQ1wfsAgiRpRbzapVwNLBrFpjZuvGZdW6xFgaCpg8/T0WOY5GAv2lwOiq
SALIDV1F2j+k6I9g9xhQ2g0AclHQIoMqxuCXhb+qvLxVKNWjAK6XcUV6eD9YYNVEBQIr7iQaSFl+
6hr/rRU531B04rsJZyVoOiOgKOt14sbPPufxCD3hOANLB0xawHFcNmGvplcedIfJ7c7KBhAMNhgG
L02EAjQzM7SN0Dqpq0lG/YyExZ+LTUDHFMwLtgGAi0u/IBDGYPpQ2qjoYdLBbjvXANGF8OkF1wPZ
Ok6VzA66iLM0jZAUqDBTC5STrqJsNQv1lsl6XEGMAildwGHXAb3FWMG5A/i9Md/btXHjYqwBaWqx
2IoO9t5Btb4BqIf2IS2qqAH/LfLwSl6C1IDROfysf8wB1QB2ZJVf4T5+pupayC7BMsfQA1zLggvm
oQtH0LQdFV5G3ayMalJhj8pM5eLK5M4X1HnLC1wMNYISCA/X4ILE6let6fZ11fyVXFdbjArtnFsg
/ic8oStTFZ+Z7BCesSApZXrQHrT+/pQP3EYb7bPe0jj2HbTEaowbICUEE5A0SNFGICyd3QfnsSMi
NrOgfvieTPrVRv9Z/YJZKTW6oQVplxmBbOPtF29JVG4rtiEb//b7tazlof1LXMVOA7xBEz8fAzkX
EwI4Cp0mT5GN5n4P2QM6oD0HXQt0sKT3wzd98iANoNYCN/0qb4t2W6t0WpddKbb4leZtObM+1g5E
/gOtpwdgZu6DP2XuqUVggGhEUorDL0UxyVkg+9iYtPMI7Nv99f1GPjOcLR8ZjAm1INDzcYD+SxWt
MRiA4qVoIg/kQL9+ctrtCJ4HpFHR5yyT7xf7FPI2YhDPDOR7KFC6l6IYU+tLANB/z3Y79JHgmzNS
/2tTrl+u4mAyFHTMxYh8+ecfgrDjpRYABlTkBs+d+aZmYMXXRDy/XMMlGFQChm66l5bqudHZKEew
hqj5O6ystpK1d0F11SzkU5jZBJMhHp7XYlCD//y7l6GBOXPrTZgm3C3Cj2D0wpcIIA/8IBbFyaA7
evH37+gTdxhzi2CQeLA7h16Cf2mK3KUZiMKTryLTm/dmWa46SpLvl/ji4f2zxPITPrwgJV1DOyXm
n1T94tYwBNfgVF6bD/50FF3s4yIKTNMCj31xGU3TpEyzGzTcm+bYj31IrFNrXRNJ+0wkv1jvYqiL
Yb7HpgKbcg/I725BTw573KdblczRol8ZgNJ6bQLji+j450FesPWtwbbkZOBdsS3ZicU4cfEw7SPX
Tv6LLn8tOL54c5C+wrgcZMzI4sL875sbWGUPukc7FCX6Q2egG2J6PwbDv3JlfTqUEPMfl7k4yP0G
R29HsS+l0MOAtErdHXhzq9GOMsprgnDX9rQ85A/ROBpe3jACsvyIblNR/xBoiXvl2/chby4/+Z/7
4mJLFzHPQJwaGLrTuITHeI4FHNvSrQ3pmCIRR2d7ZbUl2L5b7SL4WzqIctLYkwPhGCTq1pPcNWsM
ds9hth1i+V6tchjJJNfi49q6Fx/BIJXVYrRRRbytfmrZrQBoHa1iQl/6mjfUF+fUPzFyEftO7TkN
6okmsjB0VKHGvJLKXAuL5Xz5EBYTw8wDX2YoDBc2Nazc+MO4mhzrylSveS3WLy5gJ6NdM4/LPs7F
tt7WJ73OziDt7RcxQr0d192aQVnjmpDRlTcVXIyI0LF2atRakCJXb759P6AzYsMzI19ficQrj/Ey
y7UDMBSEh0+ZnHVSbvk7OISRux3P8w6Ix+Ixzg9Xz8Vri16cHxiraxx7wub8n/MKfMaYbhaL53zd
AnEPq1is8ECj73f65ZoQo8ZgNs7FT57OpVEjCYdCJ0Tenwo9xkYLBlN2JVq+DHr4jjgYtwtgQnCx
MTF5ysr6AbpXeZHo9LWdr1mefhmOH1a4OA2zwWkM0YAfTelvB1D3aOwJPNNHvwK/4z82IFwOxQ+L
XRyKCvYxBtyNVDRWD7N+l7+Ga0OfXz+wwMdomY2M0L/4usoxN/KKA9hmqnnUAozzQf75/sV/uYSH
n4qE1oOV8MVB5JlTyWaPNBEB6yz4AxQh/H6BLyPLh7OoCQ0r+Ntc7KGVneFDwR+WiVr6ce2BCAJ6
4ra/mjh/uROor1Lkf39Fhf498ng2T80IRAn0AO1uJuHJCGpsVfKfbwcSfCicMAmLv1xsx6ubAm19
FAFzcwa4Y6H9wN3T92t8LgURWRiChesMbCUwSbk80w+ndwdCTE9dLGJBY5Diqk03wXoxTSuiayOE
X52kf7cDH+lgMYH9dylV68qflqVQ90KdCDQuEmKEzMivXEifZzOXPS3P7b8Xuvj4vQGOKhiKQrZ3
Y9z7O7pxT/Q226bHditXaO9eeYbX9nVxEpiwOaJo+KqoA4F1jImcYk1Wun///lV9Fd0fd7UE5Yc3
RfQ0GKnEMnV9NPIHme2Zc2Un15a4CAYl6roLHCwxB8eAbub0VBlXXs5Xnw5YvPhAYQgVQMPi312w
jkHTjPIGAGJHXxoN0lg/FM2VjXz2AvgbAv+zzPLOPjysoercIl12Qu+XENCH4M7a/mp/yZs0BAHv
zA7ew3/+eqhFMG+NI875JFhFLHT7AEO0mAUIIiI1eEtvWRp/v8hnMQ7si1o2TIk8/JdPCn0+m2tU
wAOaEetF+2NRI0fDbfP/4OHzVSxAvdIxYSSCW/Ry3reZgYtX0m8i8+ifF/9BfhQH55YenPMieEqe
ve01fYxrS158t5nRq9rMsWQ9r4oczYaYXxON/yr8KFDw5dFBLPPv0fEhLjCI72FCa4E8RtM/DjMx
w3wspmvJ3LVlln/+YZm61QYbOHZS/hhX9s6OzBDaKQfvsbrxdsXO216zaPiiiAeVBYJRiyIbBLQv
7ooa45ZDVVmIdyTfcuobTMiCR1QKOMqXuWck3OncsPHUtYD8aqcuphcXhNbHIPXFpW4XJQznCDKT
4ez+VDeYg19ZL+yZHKcfSzFPT9f0aL5aEJafsMuzXUj/X8q0DIgR3UgO3+NOt2CpVkjv2NP3n9nn
aXt8Zoh5DPbjYoRgw8WuBgLKswsCYVT98Y5jDOPX0FzNPxZV1TzJD+mGyoTu6J8ykffW3feLfwWQ
LOLnLkwP4W7gX7pVAjnoKKodOHM9mT+c1aL91e3Hu+kXv120G+jpmoD4V48Uh/GyWaTlhF5czED0
a0wzFWaEznbopgRERXt1ZVNfXZI+2GUEEjsB0NOLAG1GjPG41pIybfONGaJ1a9xhsha0dw8QHebR
wuo+v2/eAnoFgP7yKoCtI74Nb5FTIxc3Dh0Moi1wdsGX+UnK/X+bn60yGrGn4YcDijjGE2Loqqyu
VTpfvsm/m8VZ7SKSLh4s0cMIBsqMzGAF1QQHMvqLfnOPRllooz8JXBLA17X9fvU2Py56eYrOxDCH
CYsGmCB78tdWgqbC3trWCabeFim36+qT15a8yICgOUxBRMOSjVHfOHa/E1B3/T6APi0BGBwHNsyL
l8/euhT1qop+Rng5sJMrgvWgrARsh//dChc4hsAcQOO2mJ4qJYAgYaGIm1pLJd+v8umOQ0/RdyDO
DB0h6Ov8FQD6cDMIc5j7rKngDJDOcSHTsDIejTQL/1er/DVQ/rCKaziGY40VKL21D7eN+VyZIdwc
/tMi+9+9/D1FP6zS9a3C21gkQeZgQ6HeB9Pg8/cb+XRsXCxxEcy1QfxpghNsFPivJfk1ggU8YUjn
+T9eBfnAoq6CA9fFsfvvdZ11sLngKUQ50BgLxeDGM91IDjYdZHy/X+mL1//PShf7GTNqMU+XmEVx
9mCagMd2xCTHlbf/GUP1F4PH/9nPxffoqixHKxmrcBRA/3XomLfDSpxAxbrqa7Cc3P9AqBeLLV/u
hyiYA9mMrMBilsl3fVFiYG0rpls53bH6TkKjusfk/fdP8bOh87ImUgCC1pjnmJfNOD+lQktuYX4s
HhITILFHwubRPzUxGEVJvmqbBMIfV1b94ggK6JJyIAPHUWRfJAVmi4JccUz71oofKGcgmdRXlvgq
PD4ucXEGldDAz3qSwUQhw+SlL8pVbVaPrqQ/vn+Ay0+9fGd/LUdh5kxt8hdr/fDOSqV40Q+ERJ6J
qY/m2Z2m1SwPI0QMKHh03y/21aY+LnaxKdB4TNa1WAzwbR5OdDrjMW7BWPj/+LZcMDHxm4lJAM38
G4iIh2wqM6xTl6CzD2FQrzR41d9vZvmxn5/c/yxyEe2QZyk4tCwR7VURKfuOQXTCAMepQACyDcXU
2ffrfRV0Hze1PNwPb6qbFXXrDgPCdQoFP9vaTrL6Xy6xnMEflpB+VXbgfaAbBh0RVUzg5Ivk+118
hmTwwX7cxsW3A51vPtoNtoFxGfc8JZgSWGFCKRlo9F+517UGy5dHxMcVL6KOdrqAqMvfEA/9tQvZ
V5+H/slLWpwRw7Zfq4MXu1f2ee1tXWS5c1dZNsSckUP4wR8wTG4xB3Jlia8/3f8bgC75923BEJX5
fjqRCCo3y+AIOlX/h7TzWpIbSbbtF8EMWrwCSFFZmmSRRb7AKKG1xtefBc4505ko3MQl+2Haxqzb
yjMCHh4e7tv3tswotYWpbuxEh6ZKbTfIzjZWtSzc1SZk4Ix3iIy8h3D/SQwspory7w6WvrgZgScE
zCSzdaP35DGd9FkehHHfZq3phjPZvQLZ7W6M662Hydr1BV4ASk5J5QG7fDmHnqRO6oBMx38eJuGX
4T1ABWcmVhvgX7a918pu7rmqi2frZqskOp/eN9HkH+PL5lLUJ9AwNghmF/2nmKmBikEDaEKuH76V
HMpiUBSePNQQqOgszp7o+1kPHLl1IHfwDeFgVPq9IlCBy7b2cva9N8vh6QwWUde4nOflnkUSScua
pm8lOqlp9A4s9iuweWXYFfUxruEU8am2xFRh1eP1Ba7uokqnR6egM7+aL81GsR+ZlcGRiCbAjins
IZMyvIje+OUv7JC862gVaPA5Lk630BlKICbYgWkZXDFj5ie9//6vbGiL4x1Uug89DzbybDfPWCLg
YCXvrttYdfl/1qEt9iuMtYSkChvdXqeIOByHk0D3tP6bz3JmZnGi9ULJglwYEGQRvjYDtADio472
3vW1rIbDMyOLS7/wvbrwW9biyQdFevHMj219FBE+sOKNNEZZvfrPTM1h8sy7dT9pRgZqCIM9dEam
159KYWrhzqkyhRHO9GeSCqNiM5RCf6OBmWFnhuXw1Ez4fyYnMNyZsn+cxvpV6tPmJa4m0+S/ZoZb
iBL5sQyl3gGXPx1lOE4OlhyJzOma7bdAA1wOC5cI1IzHECNRcl6mn2Dgbj7pZZJDSsSs6qteZkzL
TuHQMz9bC7otA0Hmienr97BEzUR5tXiK0OrYkOxbPX1n27I49HIfBHXVsS0N06gAcXcMXt1nZvAv
zSyyFJ7KFt6DN3Wm+uLB4uEMaXporK7e8Kit9SzC5eAF9ZSMrCeQ1L3STp8rfTyq+ladZvVShZt1
lofiUbFsvPlFnESNxnoC8UmOvqnxh+sHY+vvL/ZLjeSqnoSexDGA/OCblX39d39/sU3MHAgxDKyc
bgMh0SS/0ZP48O9MLFI4CwqwJjdYgl59LYOvDWws1w2sBsKzb7AI6GLt93EJV5QTt/2+reHBYuZN
zSiRAfWvUuOhbZHt6oaNT7PqYf+YXd76VTm0aJvjYZaWwDF2MCfTYYx1Y3FbVhZRXrOKwpxyFjdF
X+ucMfcReCfMD9e3cM0KDWTyCiCewAYW30imFwFD0nz6q/sJzipT+SpvPrq2jCy+k2DK8FGNLMXw
BqjOSuaLzFsQtH/hbwATJAhxTBhh3yA6ZTVkJJm1JNV9bT6q9Ubv822znVfQuYH5zJ7dIGOUDKjC
sQ6ev79mJcG52R7cMs3w5+oaC1Pzlp6Z8lqp94YCUwUUD0YBR3K2C+Pn6x9/LbM8X88ixtQNfIhM
SCBCGzAMAFuhHuyh9UiPtSeMByjc8q0TuxbVzi0uog4c/ZEgtf3owKZlS9NHaq0b1/yWhYVDJwq0
Jeb8jXTlQwwbp6Vu9Kbnn7hMks+XsHBmNNbiuJAxIIdOKLzWNLCacddqHrNHwc2/+kDqIpuEG6JO
xfkSsAQ4s54riGYZgKzjbGPT3vLWz+6miTQCZ9TFm05HAuxJha5IdNR74z2SNV/Uk+xYe4XZAt31
75SRgrpdguEM98rGGn9jud5sKFB5c27pymhXXrq6zPx4R9WO1oCcnsyhv0/FMHTU0neC8pPp347y
T7k75v2noE9cYZhVf0uEne468TQZ0fsBrmRp5lCJ762W2fTaiRgeuv4dVr85XXTGGea2orFw21xu
+l4SWrZnPETJM3rstgVSZJx204/rllZrv8aZqYX/5paXFKWJqfEUPM29H2MXfESr1A0oiW4BCOet
fbv1/6xrufVS3upqPq9LaX5UUM0VdikMyjGx4u9Kn35PDQHiWmXKd1KKSN2G160e1X+Wai68u9en
LlNGrOuM6YTPoboFilu9d2ATo1+jAo1TF0F0KtVu8hO82su/D9O+qyCQ2EJVry7izMYihoZpLqmt
1CLIHomWY7Qk+enQbN08qw54ZmXhgMznx0k3e4V6H37UTwXKdIKTM0BK0RxBYldxaDcHtnFTbUEX
V++IM8sLfzTqloZXzh4GNIraBH6mzhnLe29LGWdrHxeuWEHa3Qg6xMdiBKSo3qvdr+sna8PA8mVu
SVUTebAPOOLQZu/URiicNG7/Kgf5Z7uWb3PEN40hrdmumGkcy7uDku/6Mub9Xh5ZJG4IQnM7lenA
y2hZaK3exz6kzb0q2qH6LEZPgfg5pn4dql8hArpubTUcnZtbZKE5knBGNfDpIdDMEkc/GPvpaMJB
rB8R3JxRzYcNi28OrSUChZ3bQ0iZiYinXi7QKPUiMiaN+/VgfNefm5v6EN6H+LhwkL8rDiT47lax
+U0YXJiUL02KTDx7ZofJQUjtcXKSbLA74z6IPkgFLBsvhbFV03uLaliYVC5N5nCthGE/H6ub9KPc
u8mHAEVx9bO3z+/0VxWVpNPvy3YjeXkLaVjYnU/JWV6pKhDSdnMfvttriqP/4rZ0U4frVnKH37M0
1cvWF31z8GaTXJs03yjx0dW8NBkD5gvN+ZKR4NjN9mq/cbDfnIjF319EKGYQu0marxHUhexcFI++
PD4GqrqPGNq1PXHYQQfy4bqXrnnMrOKB4DV45Tcly9if4NiT6CXOE5izXHHP9KV83Bpe2DKzcEy5
m4rAm82IJ+8Un0LMMP59227ElJUjRzNWZ57VUDT07Rf3ZC34cSwUFf5vIbUA5ZesQAMQGFtH+81d
gkwgZWyg3WBAxDdtyzSEyt2cSrRH75QP2Z1+Gu7KE5D1Pf6IBBrEErlbONHLVq3mbRSbDaPkDbB8
HvVbFmsQ0mkkT2YIPLiBvcMlgt2BYQc0JNr+5sTJujUsmoiQzXOzizNmpYokGWPImu7RHq1uoDd4
SW450xZnGgmIu+u++PvmurgSsKWAXJUYMQCcv3z3VkVYGZQgeyfTOlhLobYr3Aiy2hM8OdmhmHz/
11RI7Tu/g5TRS6T8VoLcDnIIv/6UG5D01oP25A/F6Phd1O6NaaAO2UGcpcpGfBPq8Gt6ijDuJK+R
oeFOmJKoVdPJpjp4qHyvcCtNCZywJ2P3OX83oW/dwoWFkk6mxfNQm6z/yCEgv/NQ9ejtYogjdJvg
DIbwELp6GBC99KTXBfyoydDB0Fj5+R62yFACZtUrMAH25j2st/6r2qepaY++2D/6ViyemnZiWZEF
ie71Pf39jd7sqaRQ0uUyB/e2SEcKLazgCjB5eWVMlsmOdix/dcAHxy+Mpu5idNhrd3KYJD72rgZU
y54VfLZhvCuxbUb3/9/PMBa3vQXqD6FrOE9gHnM0/aUeISKN3nvBb8Zpe/A3IsFKrL6wt7h8obaH
R3wiEpjNvvUyJyhE9/rObllYhDSotcsyV4kBIRzzphTYmby/bmHtjrtYxOJuneDZi+AEIi92IHt6
UvZzqWbWHGa2BwSN4++3EDtbi5r//dmtivsEHZixBo0GaqmpHcPKfX1Ra6FTVecBDyimZMYjLi2o
gZx2QR6h/NOVT3453ptaeOMP8g/fR+rwui11zetmEVkgrLRVmSi6NNZZvikOedM4La3bo5JYsL96
UF7IWu1VTl62Tl8/wI4XWk+1sX8t5Eyx5QLGCw3yg0Nl9NCCQpUc7dQepQU5U4ddlIMxcjTIGD81
zZS6oh9Ydq6OM34bzpiSlHmHQoTAf1OXELsNk4puQPAz13vrRpDld52ojD8ikZGAVkvKQzvJ1pOh
dhEIDqFK+MuC8jGrumCwW39W1pw8/5j6kK2IrRQj99Bn4z0MlHrktqmSQ7yWIHvo1v2sqHx9+1Zu
UwbWEGSRdIK/vOzXCqWvK61kIasiy27VCl9pE4M5kl6um1nxOUVWVJNbG1kvy1pc2mUMCx4qxER9
wf/cwULKN9sACK6uREOmFE1DdOiWjVnFgy0/rbzB0bMnNXs3wkbWbQScdRMAeykAAQVbxtk+85o+
jYzBCaBi13tgxPrXJNnIelcOz1zh/j8jyyhKJ1uBnX5iHWa6z3zLFYv2ZUqN9AhfjuZe/y5v61kQ
kJxbW8TQ0ehKCdbzxgHE9tU/StA6Ot2xdMnfVDv8TWgAT/tB+xzbmp3uGS5PDn8OXV78iEWYlXOp
qNocGq55HLX/OlFtdRHlcaDVSRw0yCq7Omwl+qvfkh4+rQQFAhZjEXctLxKbxg8H9FFr39VG5YOg
fspi7fv1DV5JihX5zMwiOqViGhciB91JZij60T9oB7RGDsFWtrpmx9AVEircEnTC4oBB0ailjag0
/zvJnh7hsXbGHcKPB17b8vtuB9vgY/uIlPfLFrDkLeCK73dufHbpsxvFqAcv6ZXfxkUnPCawqdrR
t/a7caAPsFeeVNG5vqsrMZ/5QZVDQksTfPbilVYVmR8mpURxBy5Vs0wOfIGPuVDtzUm7mxr9OOXS
X4QXS2RiQYZKR36TlQ+mohVSiY9atIUK65vf7cbK3Agwqzt5bmWxk42lCpGVcBxnrKnKI9t7Mp8s
R7eFQ7o3UXPa2Mi3M14zAZFMSGYSQ0F6eZE6Rq0qJpkJ7WQhI1VmytlRMOF6q3U0RXgbvaRK+nNo
hbtWMnemFW6sd+0QnllfSooHqqyHpo71GFryOLr1q1cDBazrzrJ295wbWYQ4NWmitjUwEpbRDQS6
tzFSitdNrL2iUO1g8gI+EZnrbRFN5L4eas3jZkDZCyIJyZ6Oc/gyOOzj7VbQfgs3nD+apTLYbEq6
CdfN5XkDbF8lhowvevevTLnMfhI9hs6nO7NyfcSQM2cLjryWpl6YXITosWn7ZjBYILW8X/IuPOkf
Ets2bc3JTqP9futKWLkEYW4hkDEVxZtUWZwDpZLSPik44Eo9nNLeeBkn6/ugiOleipWNED0Hi8Xr
iXSXMhKALp2Ld3EEMoQD4tHskVtudO8oC0KAkmQbGzsjgljVK/P6LpC8LdKANZdR0VRnQkMFOKku
h1MhF5z8VpnIvHbSfh71Clzzg3KYB3V8N/103UFXzsCFscV+TrAliTDaMj0Bny7Dogq8f9ctrBzl
CwvLkAzRuy/F6ONqaux2Uwkkr3ULa3q+bmZrIfPNcHbVmJVqCmKAGdns30HRVuXFn2J/LDh0zr7L
wh1kZovUQmKrPIMiiDLtuXM/CKb28ucLweW4rU3QGYz2Xy4krxqxKX3MpF1nS7pNHP6LL3JuYbmQ
upLmiZaeG4tOJeSQXX6vlfm76+tYu7LQsGeEEH45LuVlMDIBomXgf4bffqw70T7rfwSeA1GrI7vF
IZVflK3pqbWzc2FzEY2EAOGAcMRm5Up7Jnf3tX9Kbse9OJOIRDsQCBuLXHE7Dd6CmUNvZlhapldB
A4OvXBeEP8PxXuQTEXBn8iBDMNK27uV9vt+OuWu5OaPddBdAt1oQwS1WaTViOKRaMicD/9Fntx5G
jVslcAckR1u4wm/EG51iDtYPfQBBasSG+Pso319f/srZZlYTX1Lmqc03fB0SPN912pPfjfLJbO9D
GGHRE/0bIwZvEZ6hVKuXhUH4xXWj8lUy2GovJPel8ZXX5MaRWHMc+ED+MTJ/57PwgWi47qMSMDnN
a+dqe+kI/aVqQzvu6rd/MarIgDQlZBSfJcOY+0SX1qyyN8MoqifEGYBExYei/vNYBdhaxD0o7NNl
WxgYKm0okkRvnESOKWXA+Jw1D566NbO7um0AHkjyyTpgJFykN+g+DMmEwIQzteL3PhRNJxkg8DTy
6TNc4m6Z6rtIQTdOkCRbqcLbPqyOk5ZtTJuuHEIGWynKa3gHV/Yi7amGrEukoKbyW0u7LondMNnY
z7XM6sLE4sgVMegOs8HEnMcZ6AAhOroL9vNDOGOk3bN9p3wf7jfT8K2lLTa4DsWoGa3qP3Z9KkBO
R8vcsRxkNXc5CN+YSdp/bXVxGmrkPwaUogA42a/zaNvc3TDe1bA8pHv//dYw/aoX8XDS52SDouAS
0l5lNQm/2DAo6u9C+TTDwfMDpYb6lTW6fwFL4/id2Vs20ae0ToNQZHkkXzsUtWwUqW5gA9+4HNai
47mZhVvWqgjnKJMVDpQc92XaPNBH+NyWwsZbaWv7tIVvakWaqmPdjvDx7tQTt54bIMztSIlrHCBy
PyL2ez3sryTGF/u3cMp4KqBR7vleotGhZUsrKnhIsmNUP7XtFqJiTncWSTjVC2qAFsLHQIoWkSwM
0DYrBokkPGrNPTlRdIdId3hPFLFTvX0S43a6q63G+np9jW9hkjOJBUVqSIKMmSdmYVjzFCSedU7e
3BztHv2d4Hjv2xv5iBzehqOs9dHPbS2xuIaXl/SsKuA3iVozL9ikKFiLcWj3hoT4sC/6Nvic0K6j
9EcQGv5LI06f0SVBDQuRNwWNz/s4RCcvgkP7s2GO4kZOuvbKu/iBC1fufHjSAwFXlr907gAPC0pw
jR3PpAmhHdGN2M5y1ioQ2NQpQpNhyDTdLy/JLElCPjJjqFnd3UVZdpQS5THLLBW9vviHZ8lHGLTv
miGzHOSGP1///PPXXbqdKsLDTBlJpTs+n+3zfMA3aOflGC+l1B4M+Nx1y2ny01RAw37fZvFdMr1e
N7mW1gEsYIiBdoXI/1t4nCozlZ8WPnN7ALK/Jz+yz8Kn+BTsYzhCB2eiUMc80QcYsaud/Dq6AHbd
v+ihn/+E5cj+kHmDOpbdxGNN2Fc1Oit4XZxujPKtRqyzlS6fBoY3EjfnlE5M3JkKI3gMD7wLoL/c
I5u33wIgrD1FYEtWNGl+U9FjXryp4nBS/TLI5845ALobOuc32a11P+7nkqv+UG+UBNcubUqQMtRs
DPMBCb10HilVjTHPrcbJfMCH6NRU76+7yuz6C++EtwGtlLmvOxeXLg2EcphFkMSTdunNrZTLD2nT
74KkRXQ03kQ7r0VCKM9FaL/muTYoaS6toRJeS2gNNw48wNqpog7y0JlN4iSaUOz9qIJzsC6eUy/0
PoQNKvB1bqF7P/rjVoNy7TuaCnc38FqTRo65+CXQsooWGWfz+0mZueUh0u45n/OTcv6S6LQZW2On
K1t9YXKx1Shn5dHYY1Jopvow+aaKprgnPUYoi9+IuZwd/vjTUrjTeehASwab0SLw5PrYmlpCUdLP
nkoK5s1Nlt36xrfrVlZSkwsri43sEk+Wu66uHYjmn7xedxSjtLl23l03s3bQLUWyAE1xGDgRy92T
CynRqvF3dfB32Tpyq9uZHwF90k0IyfzHFqfiwtjilKtaLylFhzHJf2dNe41pvzJ4YmbHT/WtG3u+
8C5tgX7h2Q9DP1icN1hqlF11E97tBluia/T9wQ+Mzx0FQoSLjtNkhm6d6eVerIxDGgcv4E02/GTl
RSJTI5p7pxqDtVxSl6eys/okbC0BDhc6AnliF3cM1h77+yncC4yXo+Nh7NNtYOMcuy4XTi9YBAcH
FeQMHFvkfqXZaNS5lc7RHgk5jnTsbmNHO/Duut8Gjry9hbn3JQVCMQ1qSFNffFGRHQ61FmPDvrpp
Dzxld8ZJPm7NiK64KY0+aPUlQgs1HHWxKJlPhKpEOtsZd3OpKhbehU6zm4NKndyrWwMkK/kUBqHx
p2VEXIVe5vLj9a1V5pWBwcqd2wK1k6o2CjyguRCJPsRuf9x6qr+NY5cWF1tZ610cz0T7TuPl0UPs
laiTBcZ4VxqRfJ+oJa2l62f/bYiRgRWitmCYRDModi+XmNQy3mk1A0SbDDxUbobcwiax/9ubdjbC
xcS0xzw6v0iZ4KlW9ZIGBDIg5n0dq6c8+/A3y/ivhWVq3iitqMXzMuK2eJdL7RdRnvbQ+m6UMNaO
8/lKlszLU9R5EmAtUqJntFqg6ApLe2qeDCDDEl4IH72eu+qDsrG81Q2U6F7yshJNcB6XX2lE68Xv
zbgBD0Mb8WOk9PZf7N9MVcPZmj/S4mgptToNbSJw00TaQcyEQ5lVpzCJjtfNrK5DpQFLPVSjGrs4
UKVgmEGhWbXjh4XbxE8DYuXXLawcIEM6s7A4QH4yMO+rUOktsvCT1qVHWQu/TrAN1eYWlcDbiwyN
Pxn0AbeL9LalnCBXl4XR3MsYbwrjpJXPqm/YefRVsH5dX9Sq252bWiQCYiugEhDO3RlbPgECvqNj
6IYH6VDfNAeAP842Tn3tUwH51yh/ko6/CQxw/KlanUXUJofSFb3hE+zCX68vay32gMOBIYGK7uzY
l17d94wWhCk9FFGdJAcdXs3NZVDBhRdFG7n+mltwG+oyWY7xdoLalCZJGCIkd4Mge1Ks4ilu0fjy
LHtIzY0rf21V56YW3yoZwDeFUccLKRxs9OJ2IVJpoRK61zdvJcuWqXgwbzRPNVHUX5wlWlyj3DBH
5yDTbo4387QEoJvdODyY74fd/w/P6+rKAGgBq4e1Fq+//F6IBLbR4JWg8kbRHRBL7ZN2F0lbGk7z
Z1/kLiyMFxlF95VOQtA1ggDmvXLMUX1K1eBLr6UP6Oju1dA6jWZ710IctrGZK2eZZxrYEGbuYLFd
3lAp3Fclo4AgRX/58CDOW6lGNsJ6u/q7cC9/rx6inUBg9z/9hWFwGzO7H33yN3uqBE1rlJYByhH8
6ORmboewxG9Rmu7Tdx1g/G50U+bxxK3q4Mp7EUAvoxJc+wwVoE9z+TXbxJRy5Ng7JpO8e0kd9hlC
6b3fHvvQ+CR7AMmA6cR2KmvOiBpdWXZba3+bnc+/YJ4vkikzqMrCnwYBhOWYkxsTAZzg88zyFDqT
I32Uj1sVkxWfujC1OJTyWI5U5SgUVWptM0k7aVTnLUfr3rVhzajZ6/XP+jZ4sqe/IYA0XYD1LfY2
CSVUExWAx+lgOEWsOmK3/2MLVDxBfQJ5QIFsOegiaWXliRZTBloJOl4obc+6uW7hdxXp8hySq52Z
WIRnA5HgfoiZNhzrGdRatIU7Tbpv+7qH1ju878H3pOz3ivKSWDAwZ49W19umEHwMtC+jrp/E4dUE
vKYadyqa2kn77frvW9ljwp7E85uHzFvIXNd1sSzJjOiG4ylsxx3kgsfrFuavtNwAA2gyT2LeNcT0
yxOSNeyx0MyTHKHyOsmq7TGsUPfGXg41d+i6P55/IwGnuQmokWa8/qbBohWo8hUdK7Lqg37Q9jOm
pFAerS8oXu+jU6FuXSFvX4kXBpcdlnwSUrOPiXrlbgRtiOTkkcFmxyCliJ7/HLE5t1GpEs/lMMla
dlOlTkU0mrlSxxqfdOk2yp+GzR7L2xvqwsYSfCtWrdgjVtw6w2Pjeof2gJjt9G1+I87jg7q0Q0ZA
EeytitfbBzBmAbEDAwKHBCD10lGKxDeGpgcwrx66G+lYHWeUaLDb5IRYc/lzO4sTmQZmIBaznf9Q
WZaoPiLHV7uj+yDaCCSgRrnxPJz/4psjYFJMZBxdhkZ+sTIJcL6Sz3xg5hC6FpjibEASNvsxj+0Y
QHtRhNiw+DZT4xkCbyYxDRw4DnO5l6ma9F1QoPwcmNmNKoGpzzwku2WCXPHl+vleKSgAvgNzLoHf
4Q5edjSbSMjgex5bpz35D/PwZ4wq8omRsQdlJ9xIwkZEXVsaqH+gmjwZuOoXSxP03DdBcbaOVPZ2
LB4TUbkfvRepFDcuh5VjwEgrvXbudnMO4Zd7qETUDIeRPfTKmjpo5qjtsyhmGzk1x/atd9D30SDE
AwNH2XkRIPu+DovQn+j6aVqj2r5h1qdpmDzkaLsfsmC5OdwrUUEPaJKT8D5Rqg+x1Hy3+ireJ4Ui
kh53z50Y8QPDNn3OpwmiA1/3HT2avKOg1u/NvniKJvOnpFVfY8E6Rn7wC0G4D3ownhh9B9zlPTVa
obuDZSQ3Qzwh81xDW+cPO1P2UJ31kg+NWstOkVaPmdLs8kZ0S/RYa1NhGqhCdjZ29aqQUbwSj700
3kSMQTudLsUHpYni943Z9neWb9X7SBdix5+C7Gao4i+hEZc71ULENtLbz1pZP6pCNiEEPYYgtbLc
Rp/pp9AV83BK/ytozU+V1h8K3okRkpYosWYZ2lDGc6FBeBCWPjq+Sg35d+ML7wuvADCkpqUDV1d3
n3eKm1f1iyBpO6HmPWEAkB6SR1NOmps+g2GxDXOK6xwoO0FsOymj5Ki11UtRT49en7334RGxAawh
hh31j51koQ9pffIry/UL4z4W+V8iHAtx+toKo2YnAmrpffLF60xAC6aZPoVlUdtNNWvkMJZjh3Xz
Ps1bKh9S9hpW3XNWT7CW51K2nxrP2AmNId1qxqCCN9Hf6ZBJ27qCDKucpOW9FcBUa+rl+GREY7rL
kgYpXlW6NwpoBrNYDJASjDK3LXI6aHL32mj+i24GKbgiKzvyOU5yKCD87JlO2mgfvLaFwLWD2r+L
i4c6r3ObIop8UzaBo1k0ktKpooQWvjYJSNe0+hGMZXXD8tTjVBjHkCl90MsA/IMStXK10RI7LQ3D
Ho2e9l6d/bC0/ouujgL2R5SbYPu7SarkJRU6360CU7R7pVUR+uySgyiPv+Im+9k2deYOZA4OEkrP
gYd2ci5EvVtGTLULYVDc+b4cAE6UvnSR9KyN8Cqk6mQHVfRbR1ff11Eu7DxPzfjg0Ucvr57Ggtpt
hXRZXxdOKXeuWeiqYyaV9D5SSjSFBiOwFaX9lbaG9pTLwteumnZRI7wTfAElXhOkfaN4062hFBC/
RT/qXJ4OTTP+UnnoA5TxCljf+BGImuauAEdcFIU2EIIfkyzeCHr4IcyDk2/wTGnpBjblsUoKOwjj
75VfPXdQidiFocMa1fSHVhFQkhh5svTJcFfX8pdwAGsXGUUMD49n2rHF3FolyemBQdMvjSfcoJx0
l0Ki1A5Ijsf6UNqWUUASnmaflWI6aWOMAnQ9uVZk7RKdV1kNG4Dp/6w0b6eP3adhND5ObfHSlMq3
yvI+MnzwfeOyWAuq5GakgtTV6VEuxiMLI4yNMh8ax3rvvxNRQJqH6LWIefbe1ff4Dc2Szft3JbOY
E8L/Gl2UZ2HXjQTNbBuni5P6VR07/UGJBNFtvRBSI7WR+p1X5KYrTjRP0rxWth7jKykHnX0mfcGo
0R96ex3Dx1BqhHirPenFvaxvXSLzti0yDAzMsAXTJItSF3cVt3xLWR8D9c6s7LnInr/0L8UeEb3G
NZxu5zsR2iQ2LoXugtt+G7fmb9fSAMAXjCCaGkkcggGX16UgjUFKcOMaszj8jrjLXM+1nEg6DDvy
kN1Wo3vlozJCTQZMWwhK7WVPqJeDtMz9kBVaRv21EIR27/spZRXkvu2p1P2drqIqz50pnPom1j9f
9+QVR/6Nv6PXR2sK+MTlctWxb+VMYseZlUaB6APoWDdX8408bnVXlbk6NY/c8HEXrmsiihBp1jjD
XztX3KHm4VoP9d6CPdR72HpcrKRWKCnNZQxSKyYOFmtqRTMOUm4hR67fZcFTjQKL9GyEW7MoK0UT
5s3+sbN8MSmjMPqax6KYo9gpd+FJvWnpk+r74LQl07OxpCW7iz6VgHQNTEm9sM9ExkjDoH4Oaus+
M8atrHvVJ87WNb8Uz4A0CAd7etCzf7HyPIQfpuIpUD5dd7v/h0P89xsth2wYLuiyvsIGcvLvWoRT
lXsT9PM8Jf1XYC2+lM6pnquVb8XqRAQdDcjQuYO/WI/jx5l7RHBUt0NKhXPtKM6s4rJF7rJSqL+0
uohmYhZYOpJ///GP/qG6mXW3lHtwQVhM3epndtiCpa1+urOFLl4VlaZGRq/hJ0Mk7HrgkUKOJHPV
HTY+36o/ntlZPD51v6vLUGRp5Q7+SYlB92gv+dCkV8cZgq04+V69HW+tD9ftzj9/cT9cfMfFyU4a
s9QzieW1cXcbwQY1M6ElgucaSvvVKMU/Ht+9+IDLWx72w0kK51PnZ8WentHJM5TbVJsOkVBv7ejK
1Xe+tGUzMbSkHM0tdjS5+V3yvTd24152xdut6Lh+9P75dtbieBdqCfjUyOZLdnBnfnuK26qt/e+0
UrhRmZs/yZVPZimXwcTz5p5SBRhnssbpzrKqGASkJedOF6hMZKlVcWp4Hyt2yYRWbiP2ZNxcd5qN
M2HNWc1ZOCt5YKqhzlesTc9Jg6MHh5W1qdy2ZWX+92dWaKqHBB6seF/8d7qT7Mt3QLCpyPCaeDe6
0BEUB293fWVbe7sIMEizjYpf4jPRTXMj3YYMJOv7YnO8eqW7NLsmHC9opELRuOTxV0fVyv2RtTW+
q4P9A8QlOcO7orLH/awsZgHi2uKWWXEbnerI3AqZ55EXbgMZqGRFBUvzKWeP8iFValuc9n++f4AM
QePQJiY5WUTLzPfQaxvozonVNwizbaFp91H5FCe/POtZHI9NsEVqt5JBgxL7x+Iibmb95KmRgsW6
Ku70UTlNUbMRI1dAuHwt+nI62wbOaJlrpZYxKMl8ffd+ZUODE6nJ0TNyXupffKSvPcUWjdD1/c6+
vpurazuzu4grZdi2fawDhwiNh7H4rLUb5/g35HMZSs4XtvAJVRxnTBUlcbrsp1z4BMb7fbhL59nc
L8DmOyf3D8kDa4apbetiXVscKk94JKV/kyff5fEeJ7UsFY8PBwXzoeqoKmXxhjeuRRBDpGQMcorj
tuzitJacFpGJCXn6UkdPSvEkJ89//oloYqjwQ2mGihteriIajTwbGkwYmsArsrYTYwMUs76Ifyws
QhKDL4kkVLxRa+hbqzuFf5YbfrD6KeCHBuUvQq+5vFG0FlZUpeaFlg6ok9VC27oRENONC1n/3fNc
uptxZmf+HWcRPfHItRNlxtm0ZuzQ/vJeQarkT1oPZZkdFR4Q/yI2ih1pSfFYDUaf221eTvs0LNNd
U2bGUZ6vHWUqa1cfqra2zcwqXgvLT51Yzn8KjfCq+Eq3F+hrvYyNIN0VatqdSqMcbascqxuhCPtn
c5ylWiIthx0h3AHrBYI9wQQheHYbmA+mWrltpT5AufWzpxfVFtOhrNMnOQYnncQ3Y+Q9hkkAW5Rp
uaMkPbUJDbw83o9FtQeEE9m5ZuzSZNrFYVHYecMgnTS5tAP3ccAzmFkbofdsJUVGyNecui8fANI+
R/WvPq9dJCdccTRssytcTR+/yC2+mzx3ybuxlZ1J/NURZ8BJPXUKoEdxN7aWnTX+XU4Nt0UxCvnF
Obx3teFGBeLHsrdHo8vRRSpU2YfE11sHQjNXn5rI1krDlgL1zgoLMhbqawlsR8FEzJYf1JAktDLs
zPDtJuieNLl8CIrhqGuf60j9NEjdLpOJh02Ezak5aPpHOMZQyZKcsi+cMDMoMAZuCo1P4LudMdqC
Z33M8vQnFTUnD3NHyoMb/vMbrB9EMS8O7SzX4BnB946aU2sWR63CF7pyz2V5b1b5d0HodlEq3qbQ
ViamfNSE5r7Rf/SW9UMtlLuK8N/FmQ3l9be6pMcXZgdJOJXpdB9T10CTytbMyPZ96yBKxd2Qp3uk
kXVGG146cbyTu0etjr8PBsyGnUIT1rSzOvofzr5jO3IkS/ZX5tS60eMOjXemewEdEWRQk8nc4GRS
QCuHQ379M2fVdJJgDFFVixKZFDdcX2HXzOta3I5Yr4pdmXJ9pEYDlkWpDtAH/ZIv9bGOxyMpXxcg
0Vu1Ph8mtOD17AY68VDoqZoM0hHx91yLdYer0nlcdfZQJ/4IUjUFmkskL4OYzP4EiDzrLbcnj0Ui
2UVGAlVrIMEz7UDqfuwM5Zhr9HVsaUiifl+3cmG3CjvkLBuA8G12mXo/c7brKLL1KpSjwHY2ZeGo
PUjqtdk3F5CzcAlw4hpjP80x29FpgrM/HEZNe0HrzTXAmK4s1wczKh1qdL5mIJVoKnMgjfV3Zixh
NNTBHC3HMZtvuVn8mDV2ANgZJQX6jVszDpNG7CVKbSVR3KIAdzvkG+zWIjgX5q1cI1YE3RRy04L8
3rhQMB/Adivxaw0MhBpRO2OGk5aXJA1i6y5DrrVO7Jr1PlfcvosDa1A9syzdcdCxbM9qh7yOWXoD
hwQMYJb+ItHaaWOjOTP6NrY1Ckx+ElfMjboZmslpMT3kuiw5Mp5vuMmSimlT3Krl39op21lJ/Nih
enSWWVELxI/uGhL7MefUrkh0M9AOStJxWEwAAaEDpszlyZ5JcZco0t7SprBDEQfJJbKXpNm4nNuu
dsYSaXeZNjYQyo8qyO4sFVIZdVYU9jDUqjdo3e1S5wFR84NWNx6RlNZtteTaaEGfrDUDRfd7A3pq
C9/LHiVA4Iu0ip0oayoXzW4uJ4PbTct85BY39mU/J7tIa6lNmxFpdpLcKbQ8UzN6RLga2V1XP06S
ToKUZehTHnZxlISxAWcXV8gIwi9rQjvlZBxQrXiaTBy6XD+TK+xmvBh2tBAvalMnMxTPKE2HT/yY
TYY/SZObk/kHxFjCyZBC1qnO3JRHtPY/mjGE+RrpZzv091YOgJgNxODkSlx5niW5t415nO2irII6
Kyu3SSF3m3JzOWa6et8a4Eyt5tbRTLRui7+JjeyiATrfrtQOzYqWYkt1g9dK0yQ7k5QFFGYGain4
90WTyPBiemi6vD0sVVanoUqW26wv/AjaGClUmAd4NzI4zfasT8ljH9GroRncxNRvANV3SAuQAHjS
VG8GWQObSGUXAzL3hgESsHRuW7tui/uc1LWtKgCJGWzBqafSeSK1O4mrQIOn1l1dKzWQI0R2u9Tq
w3RomW00tMRfSuw8bZfHqoEQjKK2XtVaSYjOXifXTJuwCbW9pnbiMi7dbpZyPDNKFAxaPuNN0Q1M
cSqB1xZbKdXV3p7gxQW0XhAfgRQeO2a4bLmK6toCLMkw3pB42U9seSRy7EV1ddES+UxLcz8pZF+j
sXRfs6x25rj6PvIFmeAmLRx4BCUo6rJGxytJc1Ro6mI6SHlmuSbW5MDnVrvMtDbZjyTXf2bDBGI3
4Gb8KE/S9Aifb/7WDdp8hhRD90LEsz8bBfdaqdOPCMtjHgwzRD2UnD6yVO/dlI0PppI+RR3cqSTW
AAIp1Alc6Qto1G10xt5oC4jpcLbQ4WMYRVBCm4x7uTaPl1DY7G2SNgpKlnXqjuCpA00W5v8yneIn
NtKfUpUc65GaD00Feju/SYrBG2JjuK9KA/SFALXi3TZZITuQGx3OxxgKGkabJW5aV3hsdNXLZvM5
mbQboHYKiKIXUPGVpykoKnTJs7K5aRio/UeigJoICRSbjpQdGeosINTrwH9ZWu1dlzJp8XOrXRrH
kGTrgOJqcptogyS5xSBF+oEmPVq/2grq3VNbYyV1LHEOWj1LypSgT8s7WopnQUo4dp7auDHVElvr
Sqo4HRDFlj3yYtbttJImCwxh1hRbzjxMpHX5MubKGaxYxqFPLBloolkZgknJx0NhDmeI1UDsO6Yo
tdRGY4Mm/4ag9vt9lAwrCbJWgUK0rJLMjy0GNbGW1xYeuNZQZoFe03SnAjUbaEA1uFpYsRiVzmRJ
fH2Qq+VCx9JdZ0hoJ45SViQJyz4jF7SZLbCLDdoedfAZSulprJa4HSdINMVpTcRA2+FCivsx7MEv
BTqruEFmQ6lH9YoDGHKwkqbCR5GTA8qmWVBRXf6RpVZCRInRvJ2rnjAnMzUwKJUVV58MDN/rtWVA
dVwidFdwHSVXTWOAXC4oN5ZGknmzmo8OmE3dXpPO+5bfj+Z0WWsRzv9UPLMhu6MqwBmxCqcInTwF
ueoafp4xblf6eM6V2e1z/XIoklx4cRDAVI7yZNh9qx7QYO2npPrZk9SPp8nPqDXYkG7n6H5giajg
xZ2c24UKSFvRDLJT8wyhpWHtB4Wj9zHLixe1jepdImdSGhRRBo4hvbHcCAx/EEjCGS09NTWT1NdZ
nV6aOUX/YttTO4mix1w2JNUtrCltnGKxRlBZRTzO3NYqJU8mehs5izFrt+akxyj5KrF5a+Umuizl
tPXknKLxjTZ8o0YlApivooJVCEXKLp+HCvWaBj1moToaQCik5SSh8L7E4608DflG0HYy/WKA2U9G
7hpo/HX6xZwTvUHYhhspaOB+2mgxgzgGLnOCBGF+EbtbDHSngjh01gAMA+QNIFqrMRa9ioahBW5x
Kx8kSQ/m6VDSZgPhdiqMAwEE5Orf6k7rQhuEPRu1wPo4pvQQWdfNfPt1rHsyz2kqYABC05UCcKvI
nr2L33DTIp7XKjzK4H+Q7MTJbgSPFxrZ3ORqq4x3ypqKtif0doJvSMg+fLTWEEg+WAUQbXKQHyHr
FqLTGvWtP5eNOAXHhDUUDMFnDbDSOlewyDIaqRPWI4c7e8ijmkKzw2lQX1DtMrVb2S5LJ7LBWe8n
5wxYZf2vx/kfPsAqkdVYjdEM4CJ3NHrf5LccPRXF1gKeyPaDQwLFZuCkwI62ZgfPu4TCZ1J7hxP1
bGwMw+eayW7MRYK8ISinn5d0gD/XKYav8hlZoJrkD5Rz0HnPdSVTd+w03U5aVfJy1Wrvi5TUd3LJ
/wZj3NtSoL6JQ4qWplVyaDJ439ARWC72NDtsV3plMD/SQPb1MPG2ykonDqdY9/8YW6XZZB2yeaUw
lsj30rAnWWEDN76Ryzt156iQvgGHAmC/KnL0H7fzRJa4VRR0k4vaJnULN39J7wR5gIoOxRbP0UZ/
+Ylr9YO9Vd5oVCxcoV0ONdWosOW5cwoQdqfLi7nMW0MTJ3F1g38wtcr6RnM5yr2xABfqw0l9Hl9k
T9+LIQIfeh0Hg5df6sDd2+gSNWN76249tanfT+z64MggIC7hXztJCeVnPYP+ZGvn8aHqjrr1N9LN
H4a6upTYLNUDgk28qfyBRzeKef/X79j3BtYl8CzKGItKGDCAINgJ9i7tGngrV7paPBZsAfffrrXV
0iGnjesO/0Cmfp2FnaQuTcgM37wDa0r9c0b703BTuGS05eeK2ZMDkYIQPUTbFLPrZdOEIAhglMj+
glsCvDcfz4OmR1SOtYzh2ZfPmrg8X8rmvp24CxZpn3d6+PXErvfo2tzqkLetZeqcAwaS7URjIQ+F
/sL2qNZv8JsZBQoMJp5h7RPTLLywMpKo0TpzHi7pbW9uuS7ic75fMGEAdxV0KvFfgE9X14gEVbuR
oY3rDfeh3ivooUFfCRzxIPMqZ3r8etbWV+ObNQQZUGMWqgvrF1+BhhfJAe6Ec1qEcQcmeYYYv6Ab
nsunwv7KzhpZzoeh0WoFo1LPp6cocPtAqCJpg8uhZILNZ7jLRiX61EJB9ADxAAAtmM5V6aOqE0at
WG8duSp1m0yo7BvQgnT++vy9tyI+xTuPaUinodVqnTkUycS28RekICdjYyinFum9kdWW0LOG6VCv
hlsGXjElbLJdtKXstmVi9ZioPfJATY9xQB7CzjTmWPWMole/MV2n7gRErQSPvw7OtrXLZ036os5J
jUMaXw/pddM9msh9LN0TULBfL8wnqJHYce9Mre/ZpiOL3ncDnsWd5gtoeop0R7wTwnhFAHTpxsg+
ldre7OmqqEShHe1TyNFIoFGIFCxS88RBPj25ipuj7GteIuUt3dMAdd97+RDDuew3EXhiL6/vDGAA
/2N7dfcN+gw84wTbwvVQncpFVH454HJvd6U/HpSN/XjqqgUfJNj9YFHF/33c9DXKlrJaaYCk7dgu
3+u7ETVtOdyCXZzak+hxpuDVBDoe3acfzbSEMkbEnkxSL9Ikt51u2nSroP2p9ivWTdDmg94CzIu4
cj9a4UxNSy3B3L0xW0fJjihEs+uZeZAF25e121IJJTOInSeS+/UePXVFvTe9OtfDSKsExF4Y4HAw
OWRVtm5dMUPrffHewGoGWT42cr7gNM8B2ROvDLEfd03Y+eAK9RkcNukyC3Tv61F94vlaz+jKW0SS
YxokcSfyp3l/3ntxh0gS7Ahe56NEhIZMAR3b6rQ5ed7fj3XlJaKbdzLRd8CgvxSH1VvzF3DjZ+j8
utp0qk4unInAxQD8E9QWK9cGwQadTDGv/d5Ey9J4rjxkFzxMz8CK7g6TnX1Xrzcm9dQRBzszHAP0
pZifm+kiXcJ7ZjJn3C++7AlGkuisdWcfVCEH/Uh3X9s7PcL/mHs7Ne/eNSWXojSdsIZlHrbpJZ83
ckInz/av4byt5rvf3yPvDKUQ/P5Urs8XGYU/clVsaoGevKjAhYU+Abhqn4nyVVpLUgoXVA2EtJPk
pTso020zq5xcHHAywM/A5YDH7eMdoragARgzsePfeOuR6jsXhDE6MidA65bbvPWnDZoWaGOIiity
dQNP2oJkoIwN2HlRgHRiuUerceSqoFyXXdr8CTre0+cLVAb/a1LsmHcrllnDojDYxaX/Rti9R4rA
EWCm+mLr4t+0tZrPvk6HBShCbHZ0dadhc8PREkg9QVK75cB9CpDEbQVfBEzksgG6rXUmYmxNPenn
gjr0IrGCc5KHTXwQ7Dimyzy9H20wMILwyJGhHP1Xed7fbAMchtBMUAKsIb3V3Ff10sG2Bu9RGRab
Sd/aBjnlraj2U65NWDLwyClQjkPb71oeZoAethZB0ceJf4gZBTecm+6ii8jOvNTdGtapywOdCIDN
gP73M02JidJ3nhOFOXCIpemnGmv217fT6eFAtQTlCBlgt/WBa+e8K0sUo6C8Kxiw4/0T8+qdgEJX
ztYOOXFVgSQTwR7sgM94HcdyCCsxeHwIJKxjmaP9TXZmWjhfj+jES/3ByMqDQwk+mwaw/DgaRJEl
etfUT0n+UNR3X5s5NRY0o6ggGxWsCeskaEMipckg5OF09FEZ/R54HEJ/fm3jhI+P1it494ZpoiNk
zQWRpqYGAR+UKnnSZygBSjuViJ5vciiK4TsoVbcwnad2A7i5EVJABQtU4esgtu14YUYxGC8GP0Vl
DF4OoFpOA/U3hznbV8aJ7Q1zAOIjtYE+lHW7cl0gdm9HrFVZ3qBwZIOR8ff9/d9P0/+LX+rL3120
7t//gz8/1c3M0jjhqz/++zx9Ymi3e+X/I37sP9/28Yf+fdG8VDecvbzw8x/N+js//CB+/x/23R/8
x4c/eBVP+XzVv7D5+qXrC/5mBJ9UfOef/eJ/vbz9ltu5efnXb091X3Hx21DEq37740u753/9puGJ
/u/3v/6Prx1/lPgxlLWB6Vp//8uPjv/rN0X9J8g24PhgpZGsUAWx6Pjy9hX5n1h2BAjo59A0QFOx
YBUUBBL8kPZP8E1BRVI0mOP/xJe6un/7kvpPcMqDRxtSbWgmxvn+7X8/14cF+rVg/1X15WWdolT3
r9/k1YuMVBAKJzhVsgW5Dqhmik3z7nkso7pBcVmT30Kw9nr08h8iEBu4DUiOELQrHjqXOsyWQ6FR
wu7gCP+sN47e+iSIT4FCClps4bnhLVtTgiDCSax8xKcYfMUfczvP0bUhRKdBQiI51ctWZv3/MAhR
MzAdYfbXOlJzpMhs6rgYdqT9cfS4LWk28Ns4elte/uro/TG+X+ZWs4wEezbVEfqRpQIFvb6xu/7+
3Yb7Y2HfL+TaH/jdhA7aTeHfy5+wwAqwBEssodo+BypIygTev7jIz/Xn5ZrCucdcQtQmbBtv/luD
e2cZG/z9FgItVyK2K+ZSvqLj82h+/3pobzyU78LBP4YGFwCt+hoI5YS7/G6Pyj3LFAlUwM6MNEEJ
UMMOQBhH89EbFWU2Wt0fptByyh0/mmHui8sTYK8m0Hap31xVzpabsC7JvX0eNILi0KJQK57Yj58n
N7OiaqYFip020hYtaALNQPYWfIbstTpoRyUwAkjSfMOB8XXDThvv6wk5udboDwW4F5e5SdbNk4Uh
5Pqmt0M7AR7g607rTDaBBlyzawPd7d3FmxW3pNfbTtLqKX4b/Hvbqyi5NvR55BMAALEmWGVtDeA7
oEg2Rigi0fWSv7eyioqhPz60CqkVRED5UfWi3RLUOw0XUOxuuTBbA1rtrnmUaJzMmMxURb9WBEAF
LYBUmDbKqKeugHcjWuf1tCVZBgRhYBxIzsfonmYvG1O2MY51xYRkY1RNSObhShNqsmD/7BfXELoj
gl1pdqfzMpdAKbV1l24NbHUaSDJWminubqhjahyIpWGL3A83xontgN4Q5LnAhojK62qNCEuNVEI9
xtGhH+eUFDDWmdfZvqSI76DGqcf7eqHMbjTzJQbR/rgQpGsU0L7okqE7dWE9WZ2SBWgIApFRBO9l
ttRDkgMwqOnx9NwZse7VcpY9zkNhOjqTDJ90FQlBjDC7HS+JIyX6ZMt6bt3SIVqCplQtHAGwSJmS
Ue6JZHyL+tFLaZ/ZvTnHfkEG+PV9iyclhZiBjlvjspjSBDRURhmoVpE4kwqcaZX3QCuiV8DRp3Q3
UBV8FiNuNo5M1OME0KcPEQ+Q89BFslkaZaEyDfOhWRQpjFVm3keG/hOIuGAujWcTuNsC6Du7UhCO
LUq+67Py2BWFdlUwaAnlSs+ArGnr/VzEwI63Cl74NgXuPVFxsMCX7GTVkJ4ZBcDPFaWugB5SQGz0
jOzTqIuCKk+fDDOFQvBQGjaACZ4Fnt0QYn70CC2VH0kvgSfB8mkkhZXe+aRPLxcTrWcZGMstGrQA
2jskKm+6sqC+VjYOTkWI2X+YY16AZal0Y5VATHJm0SHizEMmfDeYgIPDVb5fNNXNIQWXzMNRsyLF
+4cqRb3c9Baw3W33nM38FYRuTlfR3O6GdvePES7ZmBix7DCwx83VFEoxyL/IaDnIUJylCkBMAKA6
zEzuukU1nVSLzxqQJtugqRjcWimfJVW7+AdrgPknTKJO0VXc1qGb4kam+qPVQfxR1VAZ4QNEzf/G
kdZxKeBxFf2s6xDu14dfZAM0JuWzKT4U1SYLtY74bELRy4bv9KrTxkvEUFC6OONicBFGOS947zc5
85QTVzPicNQo8PTA0VizRqcFzWpem5pT1Hbr9aF2w86KS3bWhvm94vcB+r0d/poGzeuTkGXIUSNu
DsybPNmdUDQDxNH5i4l98SZ9+Eir1yLOJ94sqQWVpW4KypmGvVaFeQo0brUDAtCGWiqyI/VG5fbE
xffB6upSMtqxMKFZrDn1WNp1cRij6G88g+9NrJUWyyg3hjLCXHee9k31oAp6gHyg3V9sv+vrQtB6
Et/W/Z2X1Y+MFohg4HHDIT7Kr9RVwjxM9zgpgfmUhNOrtv89MN1CVJ0KQj4Mc/WEtIJwtADVkNND
G1Gebe5Dd8ChdnxV7rML3QVg94y4owuwMHghwK0TsvOtD/F5NUH2CCkR0YNooIAtntd3w2dzGxda
IjhduivLuN1O6q7rC/jt0AQD/S3UtUVMp4lP8M5CPtByGK1KQ98ovRxB0O8B/d3aqWeBEbwo9tGT
6BXfpnRd5Wh+t4twEfl36EUra/6pjALpDT5r4DFxgTfGdZZcZGPqV+3119fVZwcEXIvoagNgwQL5
ob6q2qhNlIxWlONi6L5R2ZuGEpw8G+ChkzbA1AmvG/nH3zu53s2hHINeEbrDmrOor3Ot2Bn0pPhc
uF+PhJ7aDLg4kVkFoBChqYia35lpNSWOmhZL1e9b4JzR5Ss6fLk97OenFn7on8jFf75WkX0SuwLZ
GZHxXN1haqYtE50we1K4+Ibfgo7ZUe3siMbw0Fy2LpYTA8QjhoD7LeaHJNvHAcpGFHG0aagi/kWD
AIAnaBZVoTechGiR8ivQ2G2FTVsmxdffzalW9sB8U5jsiqdsvivZVtXwcyoDM/huTKsTXOtLYxba
pKKaoZfe25gQ9yato+wFmeo27cOJzYgaxlt+BpKnoB/5OCK1qbteZvB8aWHakOQC3B25Yy5vLZa4
/j4GQ0jWgX4E9waShRCu/GinQI/OpCWagt2IHiJ/OUhOfDb7igPNxG1Z75PWANvAyy6Yf9Yp97qI
CI8aWFOvBB5wPi+D3EFXTLdTD5A4/blx1FZsCOJ2QoL6lznxcd5ti1TLBgjuRSLSA77V6QJ2GH3d
L/ZbOgLyiRP2dr1bUIxFoPUW1r+z1OkNlQHq/j3VRa7iI3rNj2iMdctATKlq45nxO7e8BewLOaB2
a3+u7cNJeaPCR1UPyV7o8n0c6RDLymI2vfxWbWseO9S0oYbhKD+AqN1wTdaVKOR/PtpabU1K66lZ
IhlqRWeg5fPQB+aL1/tPSUGtz93a1urc9VqXNGhXJLhLql2JRAz8FAP4UT65kIeGrPFWZWN9kwiD
gG+AuQnkg5/FNZYOwiVRDp8f7XpPHKzv9hR3uv31xhTe2/tDtzay2pfUiqgag00AOJw4LPc8zHcC
criJdTi1KyCeISO9hccTePKPu2KmFS0kY0CXDEqilVsHaYZbizrZYQ7R9/L1oD7lPcWowHONFKsB
9Jy2TqXpRm22cjKBdn0vUgS5BZlE9OHgwBkIXjcVEk9N4jtz66THOItYuaViEn8HMwnuEbKJuFl7
OG+jwnhArAWJQoi7fJzDX0EgsUDyJ4I/HVHgoLavDaLCr6dwVSZ6O1ngBsBSIfxBznpl61cgqFE0
fbGU6TYTQWDZyj/abM6BUkeA+LXNE9OIrQ4aVlEERZJ+lXOT0GKoSKNKgRFRfIEHiH/HA2zdUCdO
8gc7q7FZSzuVPQqUb2n4ZRftrHLXk8PYXYj4rfbHcCkq9+uxwcX5dNKgVQOHB48NwknM68fVI4OR
NCC2Wxwrow9tZl0u3LzuufHAUuIvveJnUqm7XdHdDRIhF0Nm8Cs0V5LDlKUBWxZ/WWQwuCtEuohr
dOHn2fiYz9FjTxpQTLU5imsIH9BRnDL+QCWoyMbWbTPNcxBXveIC7Iu228UawOaYpoEuz7GjtJMr
l3R6jIxOQi9Xe01z7klS/WyUyDPrZLZVtTtyuFF+3CeTx4z6oDRVspejegiLksoXcQr0clOC87XN
jeVhZovuVaiqgYe0u0O7wwtbutROekVzSJ8fh66O0HprAHecSjk69fXmG7SE7QEoZGuw7ga9hJ7f
xKzzemQ1MkZlSOTuiDbx0UEbdYI2kOYhRbUjWKphdq3SfIK0LDqmzbCw0OtnoCULDZR6baOhNQ4Y
sRBF5nHrj8SYHqqaWMcWGR67WJIwQQNGF1W3i4EwvkBTaRZbzwVdQIbfTrsFMGA7ZyCtSytVDQHU
vqrnkdpFoYApUI5vI2UOKJ+pK/Vqb8eNtglaFJfvx8tZdIoQlIJV3GJAynzcMsj3IQHfj/Tt0oR6
yUXtlI5ybgVDQB62GNk+n/iPxsQN/s5vYHQYUSbrFmcwdnpzrWCJVPPeBEZm3hKR+HzQP5paPTpk
WnqzzmEqpumFVAxBh6Rm1yKNN6Nr/Wpm5rUqffv6AJ46fu/ncnX8sryjFf4FsvHupxyDn7T72Y+v
X9t4A/Z8tWArf0TueVbVHEYQq1U72YPavMgskBgqqLKLdtHtvPSJt+7jZK78EnCrmkmywKZAlwIL
abd3oius3tVuc7eVBf8U3UOK48OWXEW/CXAqSS92iSqqVJB06G2wSTg5ks9OUqCBT3M0FUCPyGs3
cbRbx2H1PqAPvsUEC9uBAtJsW2jM8r0gZ5vukAXbHOtpe0iUEBVKh5/UK2b4tv0E9hHMrPYkSKLo
Ec3Ydhb+GbDR/7GOv6ytZtakcy7zGda4q1mo1aJXHogxE3nkP1WrPX3cf5lbTaYxg2gpWmAOUoq7
NCm/yQSMStHrwPlT3Mq7jZPx2f8T++aXudWby5hGQdkEc8zFExiHNKweIii50HsS/s2FA9MWZAaw
bsbqflGBBa5iE8ayXRqaGpp4dFe34Z6FqoSwf8tRRwh8cqtARwjZJ9D/A1zz8fKUdJpK0ZwtTp4m
37t5fsy4qbqd3hNQQVS09Wq9DXhFFrtRusSWUpCCVNJPPrDMlls8awyb0Ktb5uRUDQwSBSrL92OU
X+VTFVTQobRN4Gi8sivqXZ+yHCK043SFFmLT07piQaXEQCIRWg+umrCwMQnIe/UHUMAfpKlVL5bC
mu227qZrK88P48JqRxvUzAPrYVDWLX5J0odUa7jdLNn3Rl+u0WkIlu7YURPd45DJQKESl6Y55GC3
6XN70NESnahXmdrvFAO1FUvNr0tNCYslPod6q59z7ZDI1vea9Cjm9MQ3uBZ2WXoGdgxvyFS3gV5J
0ZWVzSEq5CrRFLuWWQ7giY7by2bBk9ryNAnBDGPsQPGdH2mG0lSMD7urFNWDTC34MUyz9fJRrkJt
rJNgRO+Pm3QjCfu2Ih468ObL1DDZOSojP9FVfuR9rnis1WYftLQLgN3kGn3wI2grtMxn4FnYIbkZ
e7I0oupdgvB86S/4ksxQ3e0MW630nbRYfqGDjgeyAeiwb7ogUYfHtgPU0spKF/QMZgDs/XzJc4P4
NM/n0OxSrxd1JCkqU6dGaSkTNSYDxSbR182q0Z2QBXQlIu9yUZcqRYWqEbWqCM2dzizrHCQm1RKY
01KDrwLVrVzUucisAQOB0hdqhrtS1MK0DtwqBspjaWQ9Q8Ar6Efr5yjhHa9FJQ293PNBWoo81EWd
jcco7tE4l/xJL/mdYBwaRU2uF9U5DWU6PiA/wiTgw6g2FCDSadBzLOp6dRl5I9gPBWk8z+NjHo/6
oTTQkALidHhNoiiYZbmJRQZ8XhQLLVQNTR59kyv9sDS3oDN4sgj4pUceAWUcL5XdZ5dDNxy0UlkC
RRQgswl8BkRPiLNUqHOiozLCgsRo5DcrINZb5bUw2GtPpMsYx++xQXzpNakKvahxOhvbtD6LReWz
EzVQyapfwXUOQk9RH61QKB279pmV5m0vyqd1DV8yakDzXiYvlSixVvry2ktK4WmR1jyzHgzCldx4
atXsocRqG8u4NzV+JpXdD5Msx3aSln0Zxa40q7419t8nULpYILZo6+zQYSf0qRXQqPg2gfi9pGD2
AAeRpD+bDAxOY+JOWo0fG7yoG/2lmPagY3CqUfG4RQ5x03ly+o2B/EmlkYPUn1cz8HKnqlcizwhI
0S5PCw/Z/nMTu28qSo/1kVOVXVDMM4hYaFiTxMPzeVPhDPcU1EAzuS2Gmgdsslwex+eKmuwA4Xuu
EumQgp+8K1jYasydK8UrzetFXjLbiB8Yt2y1vSDc+G6pfdC3giNjIk4/gUBmhlZ4NeaOYYJ+Y1bn
XTpVfpLMB46/bPTyHmVrVJ/BUKKabo3sOeHpfSXNxyimrtqjfbVZLrsBzx324BxLfoJWWZIvV2mq
75Ra90l8WzX4azXagT8jVLOnFpw1+mgcdCVp7bbKQQlP9gmAR6SbcFeahwUsQL6RLUJdK6RZsSNt
6w79jZlY4cJl39Lg7w69nRY9dtl3oqEvGLUhtSwcS+a2KZdX0KsEb32KVtapVPbSCPJ2Cc0E2s+W
030H+dppfCUQyR4zkM5cw8cMWB8DYQGEV3ljpIaLQgxo5U2UgGMb6g62imZgAmIZKekDAlxJOVhe
BlJIffxhMdCTGCXa37u7BHwadT06CBXDOF++sREZbJK5qvltgfhFw5DZKL7zBh2j4JsqI92ZweJl
mwimGBQaQIFxpvM0AFuamwwablkjAL0LrNQ2aIZE6sDngyLbi0k56O3TDm6bVaN7F4p7Jl7pLA0z
aI7r8qWsXpo6uNfG6ieWyU1wdYieVRAdPco1SKdkMw7zZDzToMQJPF3iEusmactzSYvtysSvMF/w
20cvU5bHDEQTtQROs1SJVHucpkeaJxcGV0Y3SVU0h+g88fTR0m2t6ognV7V54I0KTLTGY1xbOjiQ
ypj7My/rndJb1tmizMaF2VMMWSqvlCgFK0gk++gDk3eFrKd30I2n4L3CN4Dag9l91HIXfhYu64S+
KpNeOGkHbv5mcs0+vwS7Ez7xksTenLPcy+MM60oT6VrJluxWr7vxNqs7djHIQ3ssa3Cd2FqSlBdk
7EGip+RVA6wFZEYjKCrYCKl1Oy6tyWGjFvQyVDWA0uOOLqXcK0x+U1D9Z9fPdypljWPlXRiB4WtK
WXw5tuA55vhxUmc6+ACViyTud5JWKVAiifx0HoLEzM4Xzs76Xg8bCRDoRoouCsP4McfRtzLqb0A+
V9jFpGSOrJW7etAOYOM/FpIZRiUoQePCy9GH5xqXgxnp3qKV97ke+4SDkkPVJkdWilDuUe+3DLwk
gF86aptg5dT62FjajvXKiE5943lqExCgLJBo0Kch7Pv2NdIqvgO6c7RBKQ5lDPwUGQnI0eJbLC2x
mzi+nLvZS/GGNFV+ADHxocn6xNG1BJiENJGxd6FKx/DqJtUyBGBtoqG6aDuT8Vc2Sv+fvfNYjtzY
1vWrnDhzKODNFOUti0XPCYJsshM24e3T3w+Szt5qqq/67tkdHIUUConNQgFIs/Jfv9nYkbGnlYSc
XTfWODSWi3Jw/abEsKvpg13kyi3ON1tD0bfhOKf6xMEqSZJNPvS7JMOYrY6TY2jAugjyA8HsEVeN
PyIdgWjYesxV905ttZeoiR9F7/mVWTyqUx4Dl1SPQ4RZiSo+k9J9HiP73Gvqgz4Y+zydjlMXf1it
HZJC0bKsJNNnH9jfLGtM/WrqsJVlFMclP28TuXLzcFXotcCQLbrEJnE2UjQryNLjoh3LvTAUbVXK
3FpiKiz8RKMi0W31UXGMY5CTbN7lsDrTkANRl9+XyrT8vZ7Ih1vNENquGN3M753h0NlyZZXNQyOC
96AsN8hItklm3mp4XPn55BCz1Mhd7eq3QeN8q1kYJCNsyMMrTMuThoONJwjR64r3WvGuYZ6eycZZ
K653osP3pHvxXq/zXTLEZ0vCL9O9+8Qq3EXgaveR5r63I8lpfYvPm1QoBBgxfhySUOI5RPLVWvdY
KMXWFDLDfEeLd7pLe2my6rORMjYL8kP8WkMNEY5LbeqICY7gAiYPaZK8oCrDyoVdNhvJ9u1gKrXZ
p1DcaxUy5dxC+8YOfm9nvN08UZwF3yoErSlOmg5MNlaJbxSjfKrxq9uN3vg61ON90Rub0baWjT2u
RwVHoFpB2T3ElAQEnPhhp5N3ySCIo2rJQIAVMSy9eSAOvfIp3emOiJJ+yZ84G9P4rdWHExGj5Job
OPRB49pnavahqsPes6NVNOFUViVpj/+V2De4eo2GsWdC7Ae3d5eBM9EnLVgw2ffxnIwLVnHzHcfw
z45lyXezdmHkBrtTOR2glB3NvlW2QGLrOfu7Gpk8Gvoq36zGI75cCzfEPtLOHtJYo2MRtgdNqU9O
nm0sJT0lzvdsYIfCEus+rSfc0hTOCKXR+V6hgwa5a6dq37XSeXRV8S0UkKMKG4coz1AerTCYOKmO
+24wjoTVn0KB+rR3Xi224KQ0PqMOlaZW43SIV13dxq99wCko1oDTnFx5MPoQfwoZnfK5VPAUeUdw
0SK03YuSiUNBDssyJrtmWzZ9vcoY0VVrO0ulTrCsqvRd4Ah1VUWk8YkiJWGxbx9jNhelleuq924n
b7ituvBiVvGrbNMH060Q8STeFk31QU+TVaZimBjZB9FkbPJ6TbMsdV+cnLwYLJk2wjIXptSe2Ezw
u9e4qJtZj/SWG98iKSaZYnychvFky/jewRDQDwt7M5jZOo+qR5IN8DeS5WXK53k+ZVeW+qOUytqK
uiVbP1zPVB7GUtm4nXujuupOsyi2YnwifXacgjhSbAs7tQLxgKNCjTt1wRbL5WeOBO+jFW2iUVsn
suaElm9Fjj+MizeG4z3RFV9qZevrbX4oo/SmKfVXs7e6heGmMftX+BzGHb6uOXcU5YQiq6A4rQEx
fAzwUR26ZWJTPwzyUCrRm9aGO9zVbgy7/VbFlsTH2pWLMDGaZUb8iB8NGDBa6fdwFBECbvHsynFd
mc06Zq0wJS6pTkD/ADtutteOrzsUfbTNeeSLVBF0KUflBX7iQmvqcykn28eQtFSUl8gMX2KZMKy0
zwjzPb9zm1sT9nUK9LqeLQVxZNsHZrpXZU/mE+5ca3dU5MIretJOgtJeSq3Oz1jdwI7LXZx1kk3R
GY9dTpCj1t/TDECNEkZnt7Se4AUqC6XPzIXdmPCeg+w+84zsoAbap85r9OnAraMoPWo17LTCc7A7
zZO4pvoMKnlXVxbEbbfM5cVTaqCbqDvbDZyDDnfIraK4t1oyoO0qOPGaBYr3oI7eyUGX60KlUKpJ
XJ7zgaZlFYfVMYvlyyhafZd1+OdyYKWPGsby3POsl7BGihsrQq9QR8txMpln8IlE9D21yidWzaes
8E5THg6sDs5JdYkzaGk/k3t01SPxKixOBxAnlg6WgV0Wl36vt6fEUtiiMvch0Y2aNOE4ZzS14cZu
I3fJwnxtHTp3pXtUuUNHi8LNEBcXnCw3XjgEizii0JSmd0MRilVvMGLTqNyqdXOAIWqsYlVEb1bG
UByKtLjWSYzPnKrOddQwvSITnZNayytJkbvEGND7Tea2dxWxCK1+YumjWFUbmOaqPjwRfvFgNPbS
HLaNNUbLySIxSG15x22sQO9MKx8Ua6X3Yj0MnL1h1m30vjsKM99RdTx3YroI02lXhuLeG0X6aLKF
JIO6jXr3GKflVYnta+MxLjN5CYdkq0TVc9RhxWnpyriUg/k2mhStkWORmyXzW0MpViKY1qXdXh2C
4Qqz3qpu8K3pXLZKQxDBZneEUKU7rdVu47BMcDZ1l2NT7lMJX3ZIao69qfCnIjy2eXKXWs2mCHEC
NIqEUCnHeXW18hK4SeJXTnRT4Zmx0rR+ZsP3xIpFwaJsLQLickm+WX2Udb52xvZOBuZzX2gNhnw6
hYKB3tUdPNX3ku6NULNz74VvpsixLm03rKiLcLJPYj75qeV6kMJYTFVy20ljwdsYebnhjWuUuyEd
dl1TbUwisLopucjCW2lmtW7UPvJrz9yFaYFrKdU4UVfynlD0Jy3Jb1OlO7lzNai3/T7U5DsBacex
wafUaq7p3LXRdEdS9Y+02RVmVTrpx6DmOOW4G6Df29LrNpg1rxph7ISY7GXRWJeqT86RO63H0D2m
SXl0O3Vns4P642xkGE/ZK0lEV47oS9QVqa94Qb5JihDiEUZaXeetW9v45grrKRpaZTm0HqliswhP
ik2ekqg7zKCCyaFlAYeVNa/nqWCOuLNcYBBdAXIhzCZc9ZXzPXXdra2Yl6py3mradIs6qKBXazJZ
yAmj65Qi26+zOLhOrRn6oZPlq3KkPTc4ubcTeSUWQ2V+0qvapbl3LFS9e6rme6LKSo9BWpI6lyvh
SmkT4Qel+d5mdXtKJ4w0xFjv8zYvnzW8dv12brE5TPnVRNcN5g68uIH0ZUvUn4WoH6qpHZdFF3EI
HAL93AL1kdGX9b4S0s9L5s6eNvf4PBOsJZ5X0dmEZFXPrcA8KM/13Bwk52836dWHSteQ8XsNpK4c
3MIM3kudM7A9NxphyrHjzM3HcG5DpkU1bmo6kxY7dUin0g2aQ0jnsqOD2cytzH8Gnn/S9oECoxJ7
he2X/Tdv9QqYh6hEjxchP2JkI96HLn/RWfqbToWeCB5O8L5ZojT8Bb90zryys9smg/3eL6Z1fbaO
1vYPfXJ/tP32Ge0wZM5oTTH3z/f2E/oL4hjHgMhpWRpcxC+oM8GChXSou7iwuhCH2UYlJaym3/3a
WOlnjZ8frvUFwG8cGImdx7VGRN/tOV3mnzPlZu5IDldrL1eDjq79l9D63Jb70lEDmIKepWFfDR9m
biX+pSspQtmPg6PiggyLSSKDWqD8mR1NUt97rNATZ0///FB/0pv86wW/cjkwWG60wOCCw7o7zqHd
sPl36f5XGS4/axVaEKRwaMH2i0iQL207e6qUoY3p7c4i+uI+v5I8uUpO9VJds080v8w8mQWYX58k
JmPQ6uzZPBJO+49PMhukDDgx6wv3YYB4jAsB0vm9eopW7lJuZ1KktcBYaEcv4q1cF6f6oP9CG/Sz
MYSQTKehDaPegVP441eoOsIkRwJyOd0SuLmcjUBm2Y581Dm144dT76zS15cFflP/8Uv94cJfRlEc
1VXYNhZUqjUW7RtCqyDo6Ntfkat/1sPjOjAYIejQerK/9PAq4SZBlXOdfmH8TmRXd9NigsyNsv/X
3gg/eaOORpcLKMv1mBpfus24dBAzq+D0Pntmzp4IiHjA1FBAFhvl/tc+Rj9ZS7neTK2CPQ6D/MuQ
7TCoRjM+Aaa9kmS7YjbOHdhooVksOvWuXHOWWbOP/PO7+9ny6rD0kBKJuwV2Ll869ylAG9nQkLkw
J3vW99Oy3Mu77t3eqTfqt/BK1tkmvI0ffqW2+BuRkkxIiBfzcGX3ILjny4Qx8tpOp8JTFxFGfN+U
G3dPdx1+NJLdJxDdFf9sy2VV4tEHorVwXn61+M3v74e1jy9A8xJjlNlHAXH1j9MllvoYEAk6LUob
irRd+CZA1j8/3L9fQmPrmv2VbB2tp/XlHm3gY2WqWNVl86RmN0SC/OICf1/noKH+9Qpf3p5ddsZk
qFyhWWrr2Wgo6P3iQL3AcmMegpVR/OqK867342P78YpfpkXZV1WR2VzRJGX+BI8M7qvADWW2wYq5
6kL1f51T99WoCon7j1f9Mjl6O3Yqy/j9qg2uW/NO3OMtqv7Szuant8cSgyAXsRSpSD+OCpBVQpxL
LpQAi7jhKZyuRk9ar7aNjLd/Hh0/mQKzuxfSWxNhM2HoX66VTbVqRVkDHIkzic1mgcH7WjskABGH
bPONwIJsSTLHnmzo/miskhvz+s/f4G9LDk+VjC7cxeA/IYb4MnpEqnhkLrMbh/FrRaFd5Zco/1X9
Nt/F1wEDVxTCw6xJwDvixycamdjcjz0JAhx3y548T4c2icl2rFyjhXOrPzdn+5ut++b2T6uq/3WS
+G9tLkb/71YSp7c0+quRxO9//A8nCRO7CMxpyKTCqMuEU0E5/YeThKJhJTFH6aoYpVL1YgLwLysJ
3fpN5S9eoT37tzIv/mUloam/Ufu7GFC4WMjxuf+ZlcTvDin/Hi4MFKgYEAxVJItErBlfZemupjSi
TQC16kG1tm2uDcoqs+I0uJRO5Ilr4BWZenVsSFmrHk5n/pFVQsgdiOoQ3hpDoTunzuqtajdZ4MOv
EcCyd9t7loQm1geYlDEXiasoncTbVx08z7UtCJZe9OD92sEA1CmeE0MJ6xt0JiOhLs1QeKBN8Bes
5IPut437f9PYkZr5k3CJo88FZ7EnKym7cu68iuAgpqhUr0GbTvmLlleTupRenNj4XodkvThl8Ngn
2rBp4EeuTUN7r4e4DpaDm4/JOe77dPzuWHqOymAUvey3g6HHtJmmwug0ZMl0XCNO/8pg4qJfNOLQ
AN/Vr6YSK9NmUqdCeR7csBM0k4jNGE952QIL+XqRGdpLXiucYo3MzHEacMbIfRhtVXTnzMza5NgG
YDubAfBF4K7vDdomKEige2qV3plQlpE9Hj9OadwEW6fk1PKeYbJnbjNLtPINPz9vBF2x7Oox70up
H5KQvPNXJ8618a5zedalrwV2ki6qklQr9kVHeFEE/cJKtc+mnFpMjseq9qozTv+q1P2uAJcCGYA5
mzUbY+KcZPh5rU2JQSpNTuQf2tU4UXeFOkT6N9sJnFIs3J4YwN1Uao16MxnkHYTrSFHiBn6ZEVaT
T2RMLuFFgonlQLpu06ACk9IhbaGd9MCp1kbXwq9w2g6iCxBHK2gJJ3Xf3HdDm6hnFtUYH2alqt3k
w2iFPnJ2ItIxPat0IjxC6o2oreAcFHblW1FLDoK2KIxY0JGbyM+KPL9MzTDQ/TFJ8pkNY035RS31
2NqZjaUTO2LZ0XSfFU5ivA9N6fX10rRA0Ehm8EJZXQxwZXmj5GKKn4LKMeRtaUB93rd9m7rEH+V8
a78ZnSG5s0DmCrjQXuWs+6YN4nxJOnBvnNRIDa2jXcReg5mI3o/dTRUp/XB2SHwvVoEm7e57guJE
ObZqGEcWsWaKgSVUR1+hjca6WkvFzse43cBsMLXW9G23j2zx3Lqi0sQlbEM7rY9GO9bpTIiOojDQ
aDgpitb0YOQykw4EQzcODaylrK4K1TuV002tDruRgAmMMQI7HndFVoziHUcnO3gTGtmSiKphyVdb
G73Wro8nW8R+nwz9siJbbd07HpSShctbGd5csyMeQzeJs4Hd27ZevYcWYva3kZYxQJa9GZDbPdbC
7Q2/gECSczNjYazSUXGdT9q5abOuSjh8d1pGwFvl25MRqt9Sd8q9TZqmxD8Kxy2950Kzy/R7F7lw
yJ1RJC2YxJhmJ1ukenJRLEUxwMiLSNPf3bJsrNMYVKK9SQfbcR9asEvj3uxg5fREZhiVJK/eLZTT
EGIpcAdrnMHiDp0NOB50vfoRlXoOcJaCj3f7VI+KaGkHLEGnJDKNbqWpSKxPSTFoysYIFJV1b8yK
6CB7u0h3bddp+HuoWWkRkK7o2YhLTh6JDXbB9XaaZFx0UBdHk0TsSbHNJ72plPHJpVXo3mhNG6dP
ZR727l1cm4VJRomdKeOR9U7tom1QKDSzSUPSuivdorE4O5nqtruEANL6NILqezcAzW31ZghpKwdl
LKSW4TKRkSCmK/XkHA2A6YHkVebiJTMtE2k4LvZx5NPuKMRtWLed80FUVxc8uGHulRvdGyx3reqT
bm8BvmEHRrlJHg8ljuy5Kw0QkwkyIkUwiq4nF16RJBs1hpGLZ0vtK7mx4j4etlrotOPFISouPiiR
4VjnzO775FWbAOfgoUdWXqMekG20MKo2rnfSqWJ0XnqiWzewHTKSaonrsTb1/OrbPhX7yTCk4H/X
sWucTBvP5H1qGVNzSKd6jBeKRTrPzUibTWwLWtUs2w1hS8O+n6IoWf1eB/xvSfTfKHb+qSS6e8O7
6r8u0WdVff7Xm/z4LxKo2s/0R4Ou3z/jjzpJsezfZnss3LNme0QT761/FUr8CO0whQrmZr97Z/2P
45bpUAvxIyzF0UgDqPE7fzpumfZvGO1w0sZ/kCIKnOY/ctyyfyzdZ8ka6JaKp4MHeOe43pejpam0
RhjJjugiEpxWet6fEZ48cd01YY5HKKNzU3yCrEQAECUNccJhe8rGKF4AS9u+U7GTxAOJ2EUNfctO
D7Y23k+Kh9tC0XS+xTLut2oJJY+gWz3KDlOknyetxpgkT1+zVIXWJ7rTwGo1WJgQDlJddpSddCrj
jzbWd71nPjI3Ox+ZvN9Sci0D+FFmld944fToaYVH4328w1YqFlayrOOwWJiDeG+KgnaX6q2s6SNV
a4WzAjZzneG8c/XPLPEQLk3pOYgHuagT22eRUJZ6QmIYwQV0SbRbHs3ZMOVrMuRQPD+q0FGxJc9P
cQCDsMZtxQ9pw/aj+20w6rtUTvlS6Q11NajQx6ZxmrYIwk/VQAfB1gMaAU5zifTiMWs/cKzAjWQ6
mUkFUcgqn9OC9gchhilgqRbsm9ao/T4O9mMHqzNUoMk1yTub4AfT+9YKxGcWGGLVJ0JZ0uKHNIW1
7UATYfjuGLvO+nQD6IMdLKc8Fg+eQivPuEyTm6w6N3/tR9gwDgHRQvleN9FHGLj3pdHaNBCdvduk
LOjcsrQ96fc93I1ervC70xc4MijLLgVKKUk9VEzcU4berX3daZeFZh0H01lCEI5hz75XhLIt9MYh
a9uOqL/SbKfb4h0Xylu3g5CX4T1DD9Ufs/CdSnQ3uTTRS1qfOOmnS/ZU2rrR9zqwz/UEU1LXV0bT
kKMt04viTU9TX3vQpRgWDrFnGpGVbXvLyrgkXXCVqGW9iEfuPuhJl8rq/ty1Ew+kyD6LoWHAEMs1
E62Wjas0a0UmEIFcNn1xKpNQrnqVToSaJOGygrXj9Eroa6kMCdSK3psghKQJWcl3FcLNJuOWgwI4
CVSWVVWXr2EOjaQm6Wwelb45fVpOvq5Ut6KGVow9I/HBaORHQ0ihH7tKdQ7sbkdl3KzxS9LpQMAj
Zh8OxlNTJ0Rp1RUuM6E9ELGXQW4ZgEmy+E6bSEeaqOsTyVeFaX6xDH6kV0Rj5p22zMp2WMqAGMSR
ZyxLo15Bs1WiRTWmV9vLbmubCDH1IM1gn4rkXdfTlRjMTRhXZ8S6a1oIED/S4i7EDyhSvFuCHy+V
WsDdwiQi7fGmg1+4LwZWBVHIS/NpxN5OYxyYmnyd2BmXEma6oQf7UHrbZlTJ6qwujjoQPpL0j8OI
mWWZ/MKb7UeEgLUMcIBoXtwDLZ2Ipa+Yiy3V3BStIzbunIXn5Ba0SntLhB8piGb6i6TwL22dP69m
4BGIdoHW1Vdn9a7VNEQZqNccN2981buA/d4bPFaztM9t9G3qu1OtJjexk99GSf0rOGRemP99vv3z
8rRcbIvOhM4d/wiHUIoYeW7pND+T5F1WjrsQzTEYrMVGYXlGaje/i6zGkT09ujI7KpOz/svGd/nj
Wn91+fsR4vrjG5A7BV+UfUNFU/3jNzABFKn7NLFJuu5k6tlRhPauROs6mukqD5JfPHB3/rwvdwye
ze43KzdAt78ghtJQayI6eb3GxKZCU3aDwKIpWEmqnpheVRK8EE47Mym9mYvw6NTarTRaaqpw37qv
Yw3S2MhD/ojL1AL8/DVrD2XcPbrQTSB9bo2iPCuKuTGTlKUobZbOWKw0jvQ+LdFbOZKUOfXOrjTj
d+rXvShe80m8kwALeUONUB957gpj0NeBWh8BiXYcS0IaoDGcZZE9tB6dYTes/DDs3ygh7zkD4zFV
RUQU8gpXUUvzN8LCK9MDGtO+U1bPce1K1hCj3hStdpuN1rKq0pOpDX7qVeTawZnFZH961Ev3Xrj6
YzK696w0XmPdjzDr/ahyzwStjQstcXY1tAeFLSxtqwVHSx858Z/udf9RVXifZ/z91UX1B/fV/zdX
1s1nPhua1l8/av42/3Jy/f/DkBWx/F+mzmz4+oMj6ymXzaf8FFX+VzDt91/6o0jU1d9m/TYlGPnr
2Gow0/7A0jT3N2a2jbMivVX6VQCrf5qymsZvs/EMwnlU2HMZSGH3PyWi9htB6DhTYmlOWJtDf+s/
MGWlNT7Dt/+eeKTvooYG4sOPlW+CLPpLXy5ouj6NtJQYroQTZJ0fiyE5qJKGqPrUDRb7v33SFGdr
B/ajNNutGxa3XgopMltHOiO4s4sTwZg1ZZB6U2A7sIhLNcfiEHRclQ9qUW5wvpG+iKHGuaHiJ+2D
myhYEnFAQr4TPYFCrVpTaRAWxQ9NOzooUkI4N6M8Twrs63Iy71qtk8SXw4OlT9TCqewPeVY8lKmx
y+zSz0NH98Msfm4yWK8tAobeInFLDpQN2SfxwYDjwZQu2PyPBFYTYhdBorLzt1SkRE1KRH5utncG
6M+WB883cvMXWb8MUXKNU6iAel2avoyCvSvgZ5SJ+xIE7ZtZ1Yekq57h0t3V6TaOshf8He9z3Wuo
nbrygBBaLF3SVF8Ic638kVxzUaIuim3kFbWVhsQZZ0+ikcGjWsLEHWQ73GjhYK3LjFMwsHvBQVne
jVoRrIr6Hhbmq1LJhxLyUJNUL4L4nkWrqOwGPQ/TNpXNVN6b41znguX73qx3qGPt1hz1h3EgK3ho
0GZ3dR3fpKJHJGDsgtYr/UkLwlWYDa1vKV28aHMDmnPnvoyNV6xbL7hqxTRg8/do2O+OHQ9LB/QB
MKZYDDmCNa+ERDuFtYuF3xVzRkPr5hrfqtdtkkPBnlRc9QzyciqogoOrLLIxuFqT8xY1yVK16hO9
xdAXZrKWoG2+lxELGllySYFjL5sg/RZOT3aEWwCytIgwpqXbawWqp+HD6IND3UwJ9QynadtqsdGO
TO5Q89Cr3MRo+pap+UkwdraasuAJJ96TDId1nbW5r4fJivPPs2fLvTCbFMnwUxZjV92TLpqLROxC
87ulAQG7SS63wAaLsNFXQgXsaR3vzbGz02gjMxbB41AnBGvYzUehGTdewxGoV4kO84IP5PTQSAsB
FTFpHsqB+KOI0pbGsViWhnym0kOcP9yzTyygz5yToXyqarl11Qze/HTyhuDNSI3zWE4PtlmcAPDK
vRHntH5NDC7M9tBKNGD1qO/GxoD0Vu30SdwYaTcuAlv71k2oTTT5otgO1V0xtaui79eiFqcKfWBR
ps+uHlmQ1rI30z7B7koXWW02S1E7pq8qWO7zZbp0uivCeM9Jz/PHogxnJHRYjParGuqXKuFpRmZh
bJvCfe8Z/+gV9ScEmPxyuiq8/qAl634MPgbNW+N+GvlJBBdX5sMnnlgLJ3yYYDQGJZabXugcwrw9
wFHVqulWbyMUQnR/M/2JAOXWT4KXSle+i/lDIuj6Q5huurp/iJ1yl6sBmsueALWk1Djj2BfNzpvV
pDOwOQZ+JOO32iS8M2rqOyXrzu7Y3SUjt6FPb1rHoxqHO7PBVAOD7L2ZBskieuLhNZm2aMpKRWDd
gZo6754ar1Ip3zIkamul0t/qUKRLrwC/pfNJqLZzX4QBLGhGdeIxxsNM21tpzt2BCw3Ok50fVC8/
Ze3Rg+Wm6sreUmGEdGLdOBLlWbByck4+fb4dbG/jwoFEOZmP5aYw+m2aIoQWtPkn7ICdeDNyWFSQ
Y1pdTYxt5yuc2jhXARChnoSOq4/bvrjoNvainBcjJG1F1B3rkWJWCRa6Ao0wkDu8MRb6Y+AG62xo
jkzrLXjrfpis5fybWk/yvJUtHM5VVhWuQE03QE8AArfxBIuvixaNcqMlD7bxYprjNpEklrX1kusj
2VzGxTMB4vsxVC9lpKDO3MCIBvTuo3MrzCX6kqWMvH0euNtO1W9UTk0u0F487nuZH2Li7tUUgkzB
+ibNdZPgGcYzaQuwtpCYemotjn7ntq8XAbK7Sqs288fhOrWi5VD4WiMB2CJWCfOmratDq1jHdEKN
S9O0y7KT130P4gPBiUuRXArBGXAUV6b5MrZIXdbz3ZjnK89wdinHvpzFzOn2oSUZA+q2ivtVlbCB
FGI9henvTytwhx248Wb+d6eEby3IiyJWTf3clYgJ4aerQjyoibnIXAwDJGxtGyU2SlbBQd2Nn3oZ
H5OSfD6ea1zzY/q/83MevX41tNYSHv/SNan/q2ChEtOthzf54GyDztkWeXFjN56DVkU/lCoCurH4
hmBE+E6SX2JHnEOpHaAjbKq4XGnKxzRsejs4lch3kQqlJ5E8q+m0DavqVLISwc73XYsWSp63D7mR
Pht9/2Ckzev831WSP6f2eFFgpQe28VTkyh1vZWFVBih7dmqG7GIOySVRxbWps0uVlgevXrBDHnPX
PmNocj/Z4aL25FYtxgdHeudCN/aeIVhkwHM7dZ/ZGSxoeRmG7mF0xX3CIpoapMM3zcYrgxc94s9N
3YPi6BdtCo/A7H5tE5kjQIKTGCzXws1We1I1DB+H98pmiEGNdqP6FTu/dy9olsDphIiLW+hmevyM
MOC2QIvkdNfW1g6KGi5GY7gafIbSkXc5u74mytn6Fo0CUKbeaAM1uEaKfV0vCwnVUDOpZ26lV61i
Uy7aGu1CMu68Qt2WU782hHe00/40ZnvTjTd63V47Y5bkMaUrY6Wa6WZmSssiuo0Lbz/F3XUSJouo
ePSEXNlNv/JEvA40FW+L/JBV/Qq+/6IL1zmvXp3kp/riFsk1jV3OJhiJlOObafbXtDlHRfOmJOGT
btovVZ2QcB6pl0x9DotlkzRoDOSJhh1mw8v8JIoRCYxyRevxNLrx7TxnbK1e2rn5GTDsMpEfQlW7
lMawnappDvOJjLumoeCwtZPr6O/A49/7AUgvRmFWTI9OFT4lXrrPzPY1NbXLkPmeUI69IU/RLNEg
J2UVRPXR48StMbjDftw49bhFeIX3ubKsuvocT+pz3h8i701vNs10CnRWWFEvbDSAWbvLy35V8lCa
UbmOxXiq1Glvli6HqVxQ2gwLkSHEcOSpdRjWTiRuBrN9dECDANSG70kavJbpu2vAUYNipR0gJaAT
jZDStneIkG6FOj3jdrbr9Vj1KWB2ipNu+5A8SICayngHm9wksX7fhAr3xJwLOo/KmIYEZ8Ytgvor
ujoKZNfASAx/IGHiRlfN+GdGmr3iJO9l8dCnk69BIbft/oZlnJA+X7coOxx9FQXJs0A3K+riBk7a
qi7qYx1czezN6Gt093r7oFXRNUJEOVY24tGMBZKnF3o7tdYONEQhjlRnRXPPI5TxPkdN39yxjR2z
aHgIS/fsmrxuxZe1dccG+JDW/4e981iSHGm66xOBBi22QGpRWvYG1lXdBRmIgAqIp+fJ+bgY8jeS
xj03Y2MzPdPVmUCEu997jxuv0tev7sxL0QycLj99bjxPEJuXmj2YeXCJyuCVA+S5zqi2MU37Ctux
nT6Xa/icR8u7DY56tOudS/ue2pRspXiYJ86O1U2qJburp6oEGNp0W6W+aVbMI6rV76mghPQG5Sdr
W1NyVHurf0HpYYk9Ge9YlpCUs/xS+yv/LnzsXDJqzRgQ2MDAOT5O46GS+Z98aZutXAI/cXwVbsrK
xTnNNdy3HqZrO57LmWy0kx6tPrh208wntR692r+mZndoMu/RTPlVyL8140vwT6F6mj1CpXOOsMsb
OMc5gLNSCdDbBp7KDqd2VKyHrmnt0xJR6xhzcfIDaAFZQOQbo0CQBxURlrHYGF1o0M6zDM1oL7Ou
yyQCBx5znge7biFt5rUXCuvpQqI7j1P2AGwcJg8bk0epw82uFci91LtYLIPayIkc+urdq6z9HL3s
qReLE3tI8MwNX+cFLgwtKEyTzNkipxNhNyFxeNNr7zdXoXhFhgZzrwxxmq9+uPPy8iDLKmbx6ZYl
LMvGNNLuMsAUyJ3ibmZR7S50a7EjSXVurKBJaLy2OuBCHgx6mxy4NU2F/p367Y6Y8bk32QZjDpgi
rEjGA4kWpPIbCN3cmk3/3Xve3tHufk3J1gwVL2uux084VgSa7G7dR3zNpRkCcpAh9mqz/R1N9S2S
W1/nkdGN6bH6uHe2M5d63Tb5wWQwO5MBSYqx1cnK21Z/2U7B7gQWuO/0qHgZE223pNScH0vnf82U
XHfgM2YNo/GW/aMd8oKHNajQMOA17IyIIVg1ZM2F9cQYLG5zwXJd1w0jVZ0McKhhrCdd3q73U2Q2
7Ito5njSgbVXas53QYC6F/mI1cHUH8vZnw/d3FQxTUlxmFqR7myLeGKtmGmHKX2uaF1/13vECx3O
UFgT9r271AdFvGkbpIJ6Bo6evzZq42IK35Ygys6tY8MU8KsEuYr0oWy3ZqunS2E9+aqtXmVfUj/f
AsLe2kMwKK0OMPpSEbJkkha0JJ+WdNTM4cl+cGoPiYi+DMWj6Dj+37Qfz3XYo4z3vogN4YQ86uQh
fZdnEQHV33qUA3EdlDxD2fIo4YBtMicv4zorMKtOAxHU6siXkO7MqQcCyGtjBVV9ARM2bfEq/Mkm
snjevMShteLgW8L2gMPiiG66xp71GAlz3nghnrssiuiXLBq9KntdNdMERxuxmARbyKKI5tGODBwb
KW+jOexNH2cGHaHzUOZ5kjtGcRg8tz+m7Oa0V7oqDiAR3VdzJjhwWS0W+k2/dwMk4bBPRlHa4OKb
36OWp2Ctphjf8cR3X4tNq9WVuvIn8hMrtVSsw0K/d2Pw5ivnr9YluZ58A08eS3fazZiExv6+TGlQ
W4vbPpild5mqYtnXUfGXM3W559toaH2iXTse/bEMT93iB6cOC8l//k6FaOSW1VABhgVfv1nvhrTR
z4jw8TCCTGlKmV60wTQgKo3lLJbmwXFyh4dkxtlwm6ukWa7fvAbjSa7gDMgMT2hf6eeyfvBFaB95
jnHeO/JL1cJ7DqI7zyTXFAnuMb/6NmQo37IeCozd3ec8myc9uxxoi+k9FbK7BTMz876K1ixuI6cl
n+eVT0y02Ke2sHlqcbpLnxPiXkbzO1uh7RklxYe0xYHUFFyOvIzOy5qTf3HdHZqkc/Wtanqi4zot
LJY+Gna77qKm/ZgjVxzKDNJWMarH0P5LiNp45H/t0PzY3WGY8REBSm+OvoN1o2qe8vx9ssmF1kH+
3UR19Emi480Z5vlvSyyr1+ub75THZSUc6efkPW8yiTelp6atDvjpz0WOcrmgAfSy/+VzOcjCoErf
t2b9K0d9otaBlSF+sXDgDVzCidd7B6ZrL+2hh39pPU6uux8QWkB7XG9j9SUHPcTKwEPQGNtABX3s
nkKf9GLURy+9sURJK7KdCBT1wW3Qa5CkicE9HCSD4sosmXifMjqG2E8XrAnK+E4D41T46ikq+7/W
WvuJ6Up+77HeKMGivjnL0EI75ulEmfs6ZtZOMUvJOW61WC447owYX4dKxjzcTWt08H+1U7irZfED
veVXODvv/XotsH/X+k9UF3861X1wcSAAe8fMZXze1c/1fNBL+mtJcdRYDJMswdzBWDL+rzdi3zrf
G2lzydf6kpWjwlEyvRiMF5J5ANQEFSXWFiTgWXwJz97b3rotJA4W+lwkp+LKMGqbNukJ5eK9JT9p
lD9d6Ny5RK2cyToZzfhndMurWTbHwAAiY6XZE6fJwSjrX1mJQpX2KMUZM5Goy3+mGimWS/WxCFIi
iA7sCjseh+yprh9dBEG2xFG5NcO1SysSIa2Fb5l3HN+vf5cG9aX3eqql/erFzrzsBL0n6zWaWH0p
xa8Kmu5DwM+3utfJbC7DGLwwiHmOWPkxgZiC5HINvXsx8dZEJWIbHsWfNKRrLstvObn72ift6q7r
m7cg0DYFTw+yei2Hg432Y+Uew1QWUWyzLv+yATMUPY1wlla/MkxOMrTvLELoiWyAM+bpsu1ycRSm
7DeR+VqDKojXBk1j5TNpBKJI1+gXg5BqbNo3iGOR5xvd23E2L9XWWbs8KeAWdEGQpKZFVezWz+sY
HbVZPOdF8LrofNN2I0UNX8bNFzCV9ZdTwyi6wbSi5qEquudOdB8TWBsDyKO1+J+CLx+V0ziNgUvH
zqDTDl/mzjhpPqqx5e0IYc7ctL5e6i+k8jOovUNpadKQO7Z7HjMYNH5rQCthIsXCwwsjgu9I8kda
FNLz5G1rG5skv0JPfDY32bLo86OE23r7+5A4rwjLBGfNnO3a5dR0/qMZCg4en5ncgCxceN7BFQ2d
XPh7E/bTdUUmLdgKyB4ImFjl05SLrRdVW0Bj15uUlHr+3dB0p2pkPWaGhdksWhLt3rGxszvITfCI
IIqFzsEa/G0kXhze5xDs+g1vFPKD3lRb7fA7Tw3Sq8dPnTLviJXSB6POXkp0bTld2zAwYim8Y1nM
itsEkmbToZczD46Ef+wbnlSy0jTrwcas3odBPKduzbh7vl+79iMzecoaQzxL6TxWEtk3HW6z/jB6
HjM+nNRC/h/M4KUraU7mOrgN3/3DYm1JnBPQn/n51OwfK58eTKqTEc5fQUH9MBgWPyr/TaHYAKnd
78wPdmrlY/cwgC3kcN3m4lhTDHOK/YcWn5XfbowClA2P6WHJbaZCs3fXqeFj6asf39DZFmvU22zW
98zT9mUKEeg0WdXPzZgwEWYl7Xvt8/oH5d2J2Ty3MdPyOHT8yCwPveSGd2hNdHYr+osrEQmgJTYd
5l/9l5AmyoZBwxidcqP4yubwrgA35Q7rm2WrOIPu0dmfZhnsJJfDEBmnzIhO7dj8KjL70QkxmTCp
az2e08Wvvvqe09XJ9fUsBw6BCTwKuniiLGNbNrcv1FueGDckN7laa2TktHnubPeR+/A5ysLjOI67
GjpGs3KmmfI3BtW445meV2SWcmg/Unbc7CG4fv1Ig7t8pSlwjRPMwkfBw1ybBk6Jhs8+6+3H0MUb
YCmwX+v4GYRv7bvVREchaTkmMckN5UqNhlD8qcd5rz0jmUPvWKfZuVvUR7lOb24X3CF2ssSHPn0O
8XoQ+n1w6CT9YnoLGCi0N4MqH8bAIHQ2CAYI3DlQOhS1nLfthvV57Ztnd3QOhQy4RHjFm3QrpfGt
B55eksEXp52ScdYJru3rUIrTzZ+NFfYWyP8U7DOMA2d60/m3P+KgDnoOY2fyX1IxnVOrP2rgNwzO
ctwa+DI8h3vNs/TFeFkW905O8lnnN6eTsYUssf+ddSW0JpfFdOtbWK1vUtZbJ/WPt0dW2tnXsoKz
jLguZ08n4TKxHjO4U45/VFn4UnTu/nZ9F+lwdQvvMDX2I2c89UDIiWloaOTjxsvkgwXKLzb5XxVZ
87DkgEzC4epP6Nhuxzk/Z8s75TDvpI8HaOw/5tb505gZchqeZQcsEqTxp8JeH7QBr0YL4JNz4+2a
YURCw4DDE9C03sEz+EG98HZQuwWhReaIsct8h0kWDZa15dG/NzKz2mhdXbrSf/HLbMK3nAYUT7mm
AoEesVZkqudewASs9tD0+getD0XGkqJKqSkxYL5toPVt+oipjubd3JY1oDRYf/aWquzvP7Lp/9eX
/y8LP2/hiv99SiP+y+Mwiv9JW+Y/+I+0fLMYYlIBR34LI91U4v8oyzbysQu/m/Daf4IaaM7/Q1r2
rP/mmaz+iAIvhC3x75CGG/03lyF2FDhE3W5eRvf/RVq+6cb/0pVNM0KswhXjsQsG6Oj/augw3XKu
W+F7cVozBBV5cFf1HgH9GmizPEWl++zVHuu5Z+/4r8/n4b86Vxw+jv/6O/tWCAmUECjGX/79v/LK
hczkVCLEx8XkTom7Vi+lUb6wNnhvrT+K+VIthgvi66aU7ls6Oe+mXn6P7no/ZzdWwoljKMvTOLA0
g+jpgSPo/tw/hGN2Dfu70XYPbjsds3GfgVZIQIk2KC7Mp0Xz+X/+g1jRP9Hqf3+IpB4JmhDu8GHp
4yS9uXT+9UcZoYj5ZkpNurpYwSyrxEgWiGT01/dSd9bOHaMv3TBg7oPbDECsR+Y5BtWS85nNA0pc
yAveRcDUyA8kQZ35B4cRYqnpA/tghjSLX8RLlcX/twKLbhRXY6VrdlSI/BPZiUqD37BFsF4KC620
PhdMAth7xz+YuYrHiX69i/qN01Ys/55r5poDe6oWc/qlo9yJ83Lrh9lvFvfVsd9VADiFfWEJwWva
/DgfXvNIYfxNcigu8i6ig/VM9CoMMpXLDzyQQ2A8im4DPUQb0c9iCrjKlIFjOj1IXOEQHMq3wsEq
5JYj0s4XTQR5mNoaAMrVNacqfagTPIdjQ3ank3eOin543Y4tjNR9kxnFBkPRe6S7z3b0SuqY4mF6
ch2BBCrQn5WkSg7bU2+OEx1ifQ1Gsq5uLmJPmWfTjuxNJixvU4mpvi9vOP5QOzEKIlowoyIe+xTG
Ycv3V1JkFN003Tlzc3KCDGDFTR2lx44jsEu7evxHAHf34xqCgUj1CpwQPcrujl5Fsea3xWXsM9hS
hRzvMrsSiVGkbGAV7ppgDt9liqq3LatlW9lELew13dUL6mQOP6v1LWABZf2xjJzfitAXCs1ix227
vqjiCzAZviIne0ZPGVlHx9yPRfAP8AQTsw/6Y5ehqQmX2xXDcJbld3bn7A1pvk+FQsyJqLnQ2Z+L
kYRI0OnwuOKdXHY7Z57KC3mINFlDAjUMrs9OF4CpIuWTlLMykjEFO2aKkYlLGmyXCOOsSwBHWm2Z
ALbqWEc2rS/NzM0uwgrfibzUWfZVYcCATvkr9czE1K7aemUfsE1sOSjvR00y3HhMBTbat45ENR7x
aZy8gED2PB5Mo8L461DAR4QWknGoH8Z5RiTKS0JW+R3JgZNwiqOXphtoPyBJ/fZZidCCcucx3wuW
n3bItsFsWfFium4c3Nep/JhX34JAdfTFRt2MDtDa8IxpBr/zeGNAzWdAZlg8b7bpGXbaoSQOf5+1
PjJQxKe2SORBi7zA6tqnlACQNgzGJQ082M6048FZ9CFLzd0AQeSBOYMPJosdXKRUxs8qLPstIxn8
tmX+XlgFZpe5/u31LsLTeKv36IusCHtDYH5khP7zpmHBA2NIJof2uauqa3u70idHfkgruJ8D/1YE
gfWtAYvGomZ4XM3eN/sjm4RcG3uiguazhtjlApIdAh0jdYmNtJ4jAdR4AUCzKcP2EgDfSvLZsA5E
CZNK4gpq+m7k52FvZ1sD1w7Xac/yyWfpt1tdMa4sx8hlz6u7c+QYUo3RpDYGnfHt7cCp3dGYQEMD
ybkLzlL7F+aSaCWk5mKza6FPmsu5l8HdCCEr8ZfmORfpKWjSnzUD2TO71p9azdgb6jaKdU6Zh7kW
E4bu9k7m1CB4BwPqoubjc7zdmgoWDLpgskrFHNzmVIxStYlqkQLpLp4z6SaGA8Y+bQBHtsb0kLKT
lKAsSpFwjp1etk7TM5L214RcTri1liohTTAcmQ28TBL/AlNCigcUyF4yxo3Cr8piZOGXlv/OnsVg
/iNr85e6UW86MaT7UgxYSvrxvs/Ul+Okn2lnOY9mRqFII9JvqIVZGIBxYX2/NUNJV5rBJjcewZx9
GeFqP/l++Dsvea3L9LVw+YIFIa7YMKCwqs7fWb567Qx2aQ6a6rHxr8XE4HTw50eT2OAGPnngrpsw
yiemf3LntHxUFIp8KzIYQIjBgx/X6mNax/LcMcyBh/1YLfIdlzRzhC609lGDlH7uBmxJRu6e21dL
8XBJGU9W9MZEme92kb/ngro2V5TLms2PUJW9y8gKLDQGoKhsIZWJFb6qUcyJ7+G78HP/d2lZb2MN
HDAtI6bKc2vtUq/cq5VZZuWoUwcpeNea8xOKKBvw8JmwAK1LumE51DLF3qI+UYY3PQL2BUVjBbFj
5W1HE26+BmX70zv1fUswaCXbA0Utp05wxVMrxbFe2f9B5OvgjcrbV0C6wETLXRUaP1MRfZScGrSC
63Oj0Q2Fks4+SuHn+6CVEtYLkVN01h1bjs/hmspTm6pyR1lX0ll94tr7HE3sUiF+WG5O9zgOXYjv
CccbPmSycjaovp4xvdS/pJDzMSLdalcq3DP4uSypHWzN1W+gMZ86WLBkHBLiSDOTnOJ9RmfiJKDj
UFO6oztIkEEFHUf9ZE4ENsxO7OywQ+EynK+iruNS0hyCl+ba0gC7uCqTTLlJgScGj/3GvdmYLFGG
QB9dhcNr5oSdgn3WuTSRIbN3vkG0WP/R7QcR+6PLIKWXclNXS76zXJBhS1/evEfLyZWOG489j5AM
Fro0+eDNesZkbzU7B5xBXLbpExOQryGPSLQt8410GXz0c/CMkzffCNGcNUarSL9Rr/FnYReK597Q
piEMtamOdmvL+q1Q36VTlh1bcJ1Q8LALCPma+xwkw/Jd2cHKglnue+62O1Sk5QqbqsSOXIV7mUOA
9z5w3v62yovU5nBl18qvzLQeulv7WAX5HbTBFIIxvjnWCX9nhQIpiZdgAoIV986YgjUrL0Y/HW1S
uhCVrXrnNMOPAdPQwIfH/W9UpEAmLotwwkKm5agSEjDDVWd7296Py3TXhuwnLmb7NTXzFaj1rXCx
q/YwpcA3IdLNcLaDe99T1Lj5ci0dAZ24oovuCXNgpiDV9Gx0OP+nXL0pFJuYswwFcngLbo7lNfW+
piA4w1jf2Q2jSo03cx6+rWBOt/iKNmOG/pk3ZD6dqvnlzdhOoGyLZJoi4ECrJTcmqdJWdYk/9Wrb
VSDSSuN3OBLrrQJ0g/VoZhVOaZd+tCw47sOpevK8acvWnGav7eLu9sPYYbrPwUmzvPhNe/b9GM3v
hDhZOiuD9qErHEqZNQxpT6OZ0sWxdxNQNiYZ2Tnghtz3PveY6TwXMlzPfZPq/ZL3r71jzqd+7g9w
2PBbLzlj/jQ83rwnsxqhB7vNBtIZsYs85GRRXZShHFYf81T5z127LwwKH88zpp2aO+RyK2A30Fza
V06S5zLMOJCZPm9GNR29wfB3FNvvfW2Ou24duBes9iV3bXUY1VxefSGzzZKu+dmOCBBFziaIRhyX
U64Z6LvjyZxHsPn8NHEP/RkJOqIRMXtGRIzqo3DNII3B8ZidBpD/YP+xi0m8LulPr/1+z1AoTOpx
rA9UqNr4Zz2AN57Wud8ag99s3I5cjzH3x2mo1eaFitd64bo+2pq0p40gd1lrLE6Nt76MrmO840re
FoHbf7iuYMpZRv1uYURz4CNLYyLs3Sag1stLZMoCp3CFKVjNIsTtW7/lUfPZKKao5vw+oPbcFevg
bC1+tzTKvqIRBRfp4Lv0yujQMHfeZlOafTpC/SW3OjzUVdSejcq/Goy9uO/Wj7YnjrOahElVwzYF
PNVJmPk+9EgbOLQ57+fZrc9WtPBemXm/rWR/aFJynUtunc3RAkdJxbZxEZXNyVno8MYQ8hvwxdmZ
nrH7XZUtlx0GXgu4bUgUmaluakgkPyviAwREx9UUTHs0N4jDKIOpDxISMwzmoPXqgdkrLfsX8/hd
sY6Mf034+bkTQvykBT+0BrzjuZ4iYsyA8bAYMHi0v5cJB4wqM3D+VfhB8qSIVTuM1PPlvZD5mSYP
ZudVDOUHeHzv3NTFAWAkZappio1rUNT98xd/cafddENWp9PoY4D2HzQp5/1QkcHCBeH2i7z686c7
wIIOsttG3uLAFtfXGs0hFv4QngmZVzQh614v1odJ47Cr0po/62q8dKq1IYx6uypaor3RLDETR4Zi
vSseF4td6Vk2t4nF7yO7imuu5C6YYM7HYWkiXqAX3tTF1xk4wtMiu9e+8U9SG98zBgv0m0vWsFdj
Wv1vo+bayRh6xaau2frg2iunfMdYSur7Qix/jMiz4g77YzKyn/mkpy46ZWvw4eCZ2qlpTTf+1L3P
qrgXtAAJYSLQiiIuR09gianQ4SjymjXc2aAV+MdjtDUquVdt2tI45hxpsOhlGj3ILrdh0TPdZx34
2WU+lqi+MPdQvD/HNP8BCt1AJC7+0sdBp10pFSSwgi3+IliCrO9kGWZLznfyUPdqkYAmZpjrqruy
DhQsylTvxgHSEgLNeK7CQO9ZSqGObO8Cpxk0ztnL1JmN08aHOeftPjA0fgbHYRsdK4gSXVTiWADi
ZZcDDZsLFe9cjiWM67Vjtaytu61oRgrqVKu70VL7jNPY5ysdfXAaLdm4uNJOsNV0Jt0wUUotVoBk
LO88rd97JHRWS6KqwfLVWVHubop7Zfp6J5yFBnbAWxQB82wBFwfZl5WdXRyqqHosHHOjd2spvt3V
rA7SQtxdgrexHAACfrdswD0z8DQxXFu8wiw5X9OBLKDMD6EQZ3piku5VRmWOeYtF8rFAOti2+kjE
lHOz0f5+xO6S2iyUrYfvii/eHnMqPk1oqw/uKfEK38YpvRhdMtg4MWropNXiPPhh8xu3ZJ7gthnZ
tmXZz5WGsst41WC+PQVL7Hnr3WDmH94w3Eo26xJB+Z2G3NyLsb64bfDHsQlpOoLKw2sh+XaWt2xd
BUlfr8dZB9gjcm3eVdp3NrJAspfo4HsfkRdYSHb2CmKu1qAaxHufNSeR2nP/ZBs2IJxFXZosPaFi
KAp1TJtm/BT7HEK81mHzbHFl+W3+ANSAWTfekpE7G/vQSbFQ6SoznP1CbByHWIMdZBZV9keocaU5
RCpiGjz3oD0ZrzwMscpEuTfq9KNBjL6u04jrpSzuVDlUzGYCNjdY/WkNDP+cFpuBg/RQyvpvltPh
uTm9Tdc6idHSqqIPFewrAxs7qO4wBpSSFNDdIRwausLmvmpnrgdCtJQO13/WwEn7ubXsEFdo+eOl
xgu7iWlGb++cF3UGr2qvLwX+tdyM+ZMH+2KO1Klty7uu7fp7wU4bcyVjNVjkIEZLZ6957UwntiRG
OPxliIGvAwadDvaTVtYhb6WH1dfYtZNyn0qHhKYnkACEU1L61+MLbqrsBTvxnl/TtdP4EHYG0Huc
WFhBehWvw9qf//lFkp4eTsVYJqmDYyfXii2vOEe0ZRt3cq3YrQaRI9Ni3EE72ARBGD1UmehxRFbh
Vg3BS9BF0Xkc0Oj6hldLkFro3WrvZt3bWOCd/c9fUvdtUDJPFH587NpJCD/pQPARTsMU3q+25AKx
a72rtbWXEZnt4rZLJNXt36lyX+BX3lxXwIbTsH0qC3YEmG0F0TecX6IJ7PS4bG3PCrZtVFwpX5xt
aMgPjOYMuQRE6UWyamGWQGLL8QLIm8bbbRNSC5/+NFy9vDLxNWl/s1pc46i88a3ekWcGIiygUR5N
crDBItHdrXPZbHD9Z1X7MHT+jxzzV29m20oH23jTEIklYfIwru267zLzqW/OpRrZhhG4f8h8eDii
9iYOADyY+P+WCaHauLGvcIg2SBmbzqWISW+VxO/gZrG5veFNYB48tDlai5reciA/vJC7oWFdd5nl
mruwV8U2K/iExGTtLMOCShhNWGB9FWBGMTYrc8Ia70Ti1kV6LiR3l5YBq6AIMCTYuxBsWQPKK4pu
5ZmHaFR4iXR1EjXtq6u6BgFt+VSyG5JcdAMgGgxR5vLFv2H99UQ6ImhvdvrZig3JK1KI8ctYKBPG
Bv/KyorgwsNv2Hh2HLTVmEy9Y22xV/axYXkeTmAQJPNv5vy8eNQmqsurXWR3T55uv12ol8xU3S1b
YPwje+e/e0rfzlb63IFZrg3Djn0YPFvcxx6UoYPT0bkFRi7OhWALigNYvPfsP4363fDb3gW+wqTQ
IDU1AcD1aqX5YubxUGclNuXK3BFbcDics6HGujL1cnu25kFu2LBUQ1XAuc5r7PLwdJZp7MqC2YNj
mb87lj1ASPE5/GHy4qkHQguCoPbcmHPwPnIg29cmOwfSsXhgIc3VK2tcGdNCiqAMNmRVYp+VRW8w
lX/CSH81iWP4nyWw1IQB8q9ptpx4Uha7WhZOQ5t5jtBEnBt8Zix+4rgG3pH0SiSF0uOjZAAH6sc9
KTHkDFTD8FpZGF/nlq1CuO/AEeGtqxm/g0enV6hLdUDuPU59JbC0cWdgk9p6fjnA5i0lD5d9nrDC
wI1qaGIC9PdooyLhbHyjTHq3BZZMyilfR+M0y9eFRSa4zPigmcNv2hBnOkoh36TxhJ8NJ14TJICV
8emULKfp9c0F7Y6s0dDbspRAENsWT4CeyaqklwKJJAmw3a1Fv2WNhmDjYzz34MbRcPdivqxeyEAm
OzhFVjyOpnjSAfoxfSe7EUJ99tUeexQ+CkcnIHauWvb0jpVYDo5rHczJ/eUzG6tzjwMsq57cBm8A
hS3BHEfrTQ1cXtf8vAoUE01J9oKGWRjqi4CbywrW+T7IgKyERZZUQKYTt1jz/e2LhDxPOYI2WeWv
Fb7JrVkFd20NXotCshTehUjmNo/6fWnnzb7r/Xclos3qwoGoHLYF1AjLEOIlGFcmvUndVdep6rZT
GoRHKYuPurawxc8GL7YjNkufn/1xQRLn0ClbFuHUz23Ru6d+rR5dP6wfpZjvDOI/2eB9Q/O/K8vm
oR8qzEbBts8x+WaCEpZsZFqtV5UvBpnRPzZM9H3o5exwWctTZ/qYmwxUdJBeBsUmXu4gJygBSnrb
2LUb94ygkyWLwH8zRRwWFQs+qglTwa5Ix+/REvvQsDkFcBVHND/c6C4eFfagTWt/E8qrIKkMePvM
6zasXQPUUDIeqmac0g3OhL3fogToOhB8V4NknAT5YOmKs7SIJo+8GAN5Acf5LgZMwEY6EVbmsO48
Xx3Af0gCEdTcEkBgEghcLCK87QGyKQbNoLRIYMbSb6aY2KFKIJz7CaPencZOGrvu1W9pAbuQyUBN
5O+2eQu9gcUpSsv14M+De4EudSzr4spmW053Kb6KqWh3XHTvEY4Bmpeu2zZ5A/lY45rNSBC1yuJe
q/h6IvPLI2bQTSz6We9EG7IQAr+VWfCxsuHpqXNWvNXcTJ37bhY0sqbTcwo07k/nr3vMJ8WeZ59h
0w2RHZYoT9oFj7XSoGKViD2rDGJyApu+ZZoeuGOzCbPlOQiWLYuMbvsIiid4DeTVImZNjVhvIQ55
IECSNHiR+FyANUYBhj+R9e+Np04UkXx9rOu0PAv/eHvoDBBX1ZQhsXg+IxLLEjuzAcPSjfeL6u5u
FmLCAuunb4sfpwe73KHj+BP4+YDmwCY0uWYQqjJPv4N5extzhUJPJHIqunu2r+2bYXhfKoTEZYVv
rlbUmmx+YYR08MfgCG6tTezU7RLhpryM2iaGZz/7nnytRs/A+fEnzMl+LEs+7SvPfChvzYXsR9Is
5pu1CqIixrqNPL1pSh5qr1e7IadNziorYcB5M850v6yArVrFQtSYMN+Wioca09Xjf2fvvHZjV7ru
+kQ0mMNtN8nOaqmlVrohFLaYczEUn96DH2z494Vh+N7AwcE5wN5SN0PVqrXmHBPLm8Qwso1DTk4A
41Gegd+rH5ZSvC+NJg+Dqh6iBSdWVakfUWo0gMZwEjjcBsmZu4kI7mp18VjPGnotpEGBqWffnUhR
yZKO45u0iKVOsIIj8U1OhyXzqq3r9BbPEv1NO4WoQEjCJ4i7bcIPOqZRIFXsoGJIrhNhVEjVHXtn
OdO37UzjaTbnjTCNgX5IPFBeJHcl1xJUiYGhpX9do3lXszL3BlEYZjnHD0o+Mm5BBbotoeBpjvqS
Z6yKJo3wUvE27IX4ZN35GgvmIviKu5MryalN0aChaeRCp/TtNkOT++yp9Id4bxlvOejr0cK3qKFk
7bonQZ+H7aWgGRskTfY6zstDsyCAafL4XWkb7+qQmMAxh/EiyTUXHNdFQMuaykdFzoEBNZPNLeuQ
wqZOfSMP4ZaO1Pq6qgAZW170uUPUgq9vQ7H3HRERrtAX4UPU9xo5OwQfPfPZT/8q23mUEUe4uJq5
UJzsJ3xeKBBtscuhKFCLpLtptdyo7fLUSEw/HseNubbFYUFKNeBBFxPt4In528YqGvTpJe5Kj6SI
lCChwHRxU0qqiyzmhUkQ+kJOML71tr1P2tpbqFKS5GwUfbK0j1gV/NmLjovMECJBykmUcpvHFWe7
bKYJHBeT3w/kVFleTZ5CelLjfq/WaH/LGKFO054bFJqB4dCOwzqZLtLddV1z0oSwfBXrV94JnHdp
8UxDi/jtAGeFX+aJ6teKDp4FY6ED2wbHHhkezvzoTdXdy5GDKZExB1FJvl7mhqLIEwrsfTnLG6M8
gvjc4WmsGcSJ9G659rdaU2vYs4bnz85ohNrztsGg6i9GRsTjJSrJlmyNJWKag7JhHIg5VfrqxnP8
nbrx3zA8eDXfIEsW/CwGXaU2msksQYdVtfXqAjYvUi/qnexIxCit7tcpOiykiBoGYXBj3fqGD151
xaM+jEmwVNObuswNpixry96DEOvSlRPpSB6CrdaK6F47T0PBxXeS7rfWMSYoxF4U9F5yab+3kgWN
1HASz2S5k407bLyCmqHMmfBrefZKnkJyqMAlb+aOYKsl1sOIUXtIMuKR1jydEvZ2FLai2MUZUjaM
9+yNlnFwZhvSt5M7oZsRtKYpV+89zHUmPgXe0GBOmZw6Oe89JyqJrr0vfNH3rwQ5/UPpRxzbgNhA
FfMnLLvnkgYUpsshejOXtXWjUZKRbWXWCSYY1TzaM8NWzorEfnY4nDvkhygfq/enJVapuEaNWZqc
SSCaCPFIu501J4i4mja0OuU+9oSRmY01BmrndAcvbm5iFteh0r4Ay9Xb/6hJ/r+86v8ir9JWrsb/
WV/1XNTjV55+/VeB1X/+yv+AdyClsi17ZXMbhDvo+v+id9griMMxAeQYBvBuE5nR/8R3eP/NVg0N
GjxHyP8N3uH8N0eHBQIIi8mKbjnu/4vCipp61f/8V30QMi1DtakrLCZXmv6fwIH/og9qiGJdxg7/
EUO/atORf3SIo5ZEoMx+aDSVmMTM2w25Ph3XGYxTFrTE7YmWhENslPAeUOIqaE5xGS91Xu7twnxJ
88w+T8P4znkxDUBnMi5EgbofFMzSDLnEQ2+48AqkOFUKsA21SnUsLnZ91fn5m2XUPEgLlnp0F2On
CpG+aDnreNl6elCYBV2MOWXI0lJRJpR/h9BhdHNo5+lcFHyCTk4nGBS0cQWnMuBWS1BJI2ckr/D3
mRpuhC7VfZlPz45KjdCqu9SMOnJUkNwa0neH6FhK758o0TPnbUs4rnYrekrDuZNwutwce0mzL9T4
NY+qJ7MgXHBt31Ir4oUX5C+0scogUGyWWWO2oWuSolmNAytnFRcm1lhBFd65UXFJ2Rzi2Gr9KZbJ
OvGMNqgdnoEG4UkUH9gbgNPJv9iofwajRGfMOu0l+6pe+6b1RS/EbaC7WSTzqfXquzOWABpc9xVU
yr3pnQM73o8hEE4zqQiLQliB7GaqtzwkkflRl4iIUqpeEH3vUZreugIURxsz/47bn1m4t3JC66PR
JqMdnM4p+DWRRjgiyLjV9DHAsWAnHr2FHIPOcNVNeR+qOJyaVwGQfjMU0RWg3AvTrO0cg9Zf+yhW
SyOjjhDAWOMKjmOwj+DsM48Wez+WzXOTpkeAmM6mTgn3WRrzn1VrUCUU5UjP+BnUrxf2EumDh4cQ
1Y+ihS7AVM57EjfoIHaYPky/jAq5ScAvRFhTd107gxjhvk6tre71ipDlOAVWR0gkOUxDVIYOq2qr
DC/WIgXCZfGxIE5xrO4pjTV8qethWjG3alfAL0CAgyfAQrg7aZhBVu8KGmlnYQywAtji2Kt8Mc74
W1HO0cqNIVt4FoVA0+OaqOAhWyINx3j6iVIwsXE70p1IzE1Ct9Un2PC9zh1fkgmuu2JrTlq6iTV2
QQM2LJdqZaWQpiyhRERWepIuOZ81MrNNyVF+22qXVCGKkFNNGw4zsp2CRL1JhZznVuRvGbX76WYO
sYSKTPxBNQgQEV5o1zM9P92+oQehExu5IeI/tvk8v5f4bnYkIZJp5MZXVMR8/pi4LCMmdsgqkWCV
BDUtq8spKv4ljv2UGQAakj75dWsaA1PWXasSU45kNoxC2ttkndHsjNx872mJbJSJ+9oSB0k+Jw9E
YhbjxWjmECyJtrX5I4GKdMdKwVJYdoxEUVWQ2Ijmo810WjwcfYAPcWCMh7CPSY8kSgP5V4oiKpnv
jL5/R2zz9IF7ThUugzLu2iN/kHuSR1+uwzkyZ9RNHrr9T/aD2Ez6V5W4rc+rgHhxLq7qqiY0FAN3
vO7si7jTdyzlyM/Kt64WJupFudHL93mmbzUMOqyAgvk9gNm9BhlkHzsZxvb+e3DW5nJWTkdPZ+Y/
MYx2EoISgRXvFt0xfOHwfRi03GRhJwGTbCYKfTvvtMZI/NwYWcv0Amc/Tqw0FGYxBSLJz4ZeAS0Y
8Twp49VY0DFIQ7jUiQVx40m3cT1hn3pODYBk8ovj0EMz2hbsw+p6wPnMImpKSYZ5YvlY/Z4zVGQO
Jk9EWlz+FB8tunF6cbTndzYi7qnnUUrN0kaRgagzWuML6rEgAN0jdn5uH7x8YQ4mPT/VMgagGkoN
SiR4kCwhdO/pEGgs+5M8J1H1kE+fqMgsKDbkFlP4bVUnfyq1lLS8aD3KJDQoGsO95TJNri0U7H1D
f+4oDZrhEY3CrVDVY13lzXHkl7XxmqitgfTAN2qq6UfW9jhaCI9cENTF+Ox7AiMbK/8xFvNcNryT
qZ6YfpUDRuppzBs14jK1rMbH6AkGvJ5liC9VVnM8qH4LskNxu7e+6/zM1M6zKBTq/ioF+VGvOEqC
owr5YBGqV7hVFMYDRkL6cBiF6jwKjb2hMTPxaPyyv8bcKh/o17Rl/SwslY5mB5MdLTGZnvoVHctZ
nyOMG6oZdOZYAk1Y1kN8w9sjW99tNIT5SssQg+4fTuJDDe4lJBP3mqjuJTOnX4SpkIxJ6siZsGj8
9E28ug2SmOw3REcLo+V1ZKPvYJkfLLVyKC2131pKK1iH2Fut4FmqFhu8kpOw8HOuDQn93LVqek2z
CAaQi7fMRXS3SWAQlIM6rDH0A9sccowOO0/C9++IP/XnmOI1i8cwLeGcT1b6I4oh0PtOovrErSIL
cwvUL5gFjsJqaEioWyrM5U360utLwOCdTN0UwTGQMSIEIUtjDzf/VQnCwUyYAKx0a9s43deyFOhV
zXSXx/ZXzIAvdMqSB6uyt5HAj4QFajcaCha+Qs13pV3VfieaLRNgBTlrDIzUiVhKQArYvdueuunN
1HvzaXHvLLUkRbb8rgJXJ2UI76pJzjHDglhwVKw6X+PxpU9Dcl465bukYjlAkOfrRVRynO4yGvOA
ybxoQpdTAqvIKc18dCOMXsTyp8viovQBG60euLlDQqFgEcq0ZDunpAya3WAHOD5iX3TEyDZNLE9j
G9V+Tzt029Abs/IJ37cmOZvXQGRK4R7Bx+MXUTU8WD2pyBHxcquHMwKMNBZR9+CM80uEVpCjxxqG
5+Ivp49c0CIl4/Z3ICfAr8qRk2eXfgt0hPUI8afLm/4xXdpjEhl+3g+UaH3zg5aJU1xXO5tKTN/V
RPNQkW2GLxiJsjr/qq3l7UFiymtpgeFlD+02ZuxIho2RHxWNSghhicJkznmBloe4Iy5QKfD0LnnN
EQfTvj8gg7lkok5JaMehW9EWQTxGH5TJJybkrjqBSIMfR1N+4TEBczldmsx5KzxJSINqYaNucacm
PfRDo/IVbXhMquwrV7ior9JDqil4IEF0BWOqZ3vSFj8BvP+OY18xQQIqPMYsETSFfbzv2q5Ms289
5Xw+eSJB26QIP6LhB/MeyaQ19UMg9GhA30mEUxuvZmZb2VjJ9KMWYBnZA05zZP0hdAyACj/AKbjP
cY8ku0QPmvYLSuy2Z0uTW8/DIZyn7FEGzJKappXuEZ5oO09AKDEksd941oZ0VRyEsb3pjJT8ds95
MulfbN2e0Id4+mQFGnmHXyPvJhVUdsbn7L4VaxqRe6XMzVSTSednO7wI85LIn6a8WNa1Lh6/M/M7
K77c5H3qHhf4aQbLRprthLat2JFEQ0GXWWgJv0bKHCIoNijVmvi1YR7OfH0qflv9MGnXtSVA3kwZ
anSURxqosevPFgyw5TwP00kteHCykh9A/mdsE58IOCFxd4rREnvRog27dWDnhLocGJlcGMw99Ii3
nMk6JPm4m7x3BYtzpz1kNkdh3q2p5tsK3mzcyW3OnUeRR5hhjHYL2rCkeUiip6W3oWgZq2ZfQq4I
O88f9YwW0czEt93Y2qcxMvbdoUPIBhYu7XM1X3r9k4eOG0ocXeZvV12BZ/tWu7a3yWio7efHAbH5
2F5VuoKdXftmJEPRMMQu7xUpwCZKPBoVuCzDBUAiEraO0aStJDfuVEjfChpcfhkKZQuoaBsu3r7T
H6auR1JyyHJ25nV7SMGZ3Z3BRUEEVst5Z46LAg+obxm2zZ+6LJTr+i31ctSOXYBha++w0VPeFBWe
R6iDpTLua/wKRa8fKrEc0oWigiIvsdHnMraqVA2Nr9zYymOaUf/I5/ZGY088mn84GtqRUZqf/TQM
b3QG59OOLkY8nMdhW9DHBBEd+xVSb+nrmDcdJkfFxvKX4dDgtRsnVqZ7RNZou1Z9hnZG3453g3+z
dZ1RWUafNpqBG9JdSpUC9V2OhG3TIHnrgxoRaHZ2n6p3XQYVeg4l8KJrrF3sfC9TCrlqVy9Bru5H
5UtDn6o+qAhK9WNmbts+zA6TfcotJrnZYWTN7gOXpG3FOYyIjurXsaCIvIxUn1QrAls2A3NG7Vtk
vzWdXHkxFubdzkudHcvp3HKdzOpIHEun+XHFxd9ayoWCoLc3Yj4RRj3Ob+XXKvqHzHa3mheWVgCG
CcL1cgcTwOj2Da02dgbfforyYwHyjVIRUi/adppTJCYPPSc9DJ04ja9qcWSWnCEI0Hcd2zRym/YX
cJNj/stAMzAsFwG3DCZDolwjsrUJfMoP6Y36USDrXLY6/f0lWJKgs2908RorAFPCznHuzu2XjhVg
ozwXj+MVfVT3wcKaWpAQCKHB/bMFRMciQah95J4QDluYYtcuWQh100M8qW6VGjlWwMrrLSHLdWIH
6M11rpZvPqE7nVqxGYjzQoPpwYja98nWcXZ2trerE0nlFTWuFcrsUMtA5kcrOmYj2bOFPwFB044q
Ebom55d22Zftz1T/Zh/NtU73VeuriLwfpbkx75a+NaoX3pFA6fZjH1hmUEWXQrLonJ3pVHrPKmNl
flmM5CfXjzxWbY9ifjdNvqx/G3Zs1g73iU6sgYY2r/4m7hcJ8tlh6d8JUtmU+pGnLhdnEzRjtOzz
4lnXdoWOp38jHmHNoGobPhlx5jToWOw6n1c0Ee88Z3iry+wwhxEd6VWZc4qqx5K4Y2mGCp+mQqR2
cNwdY7SU/jnJ6/MzWhBGxJyacoSAqAAe+8l3rRM4sljbYdMp+afaGZ3vXWGJwRQgY+YYI7qgwMHN
GnKmFYpPCQ8ZydF8e/Q74+au/2aB/4ijgN6oa21W/eFXFF8sDdJoUKsHV9yUn7z0vfIjB0iMX2lN
0vGNx2J+iF9j2q4/Hi5md8ukJnZoz5KbHaAu6ZH0AktKt4W7n7EVg3cptvbwxXtuiK07B0l/NKqr
BvSs2zsDxCNQT8yiA5wGzD1TifL2OuYhczYHWsGPKG+udeyyADhdBy959HFeY7dooDlZm5a6553W
CQMTj1eXNnjchYSMAZbiwsTZgRQwPiDUdKX3FcMfWF64++kh7s82jCACt78kfAimqgAN8OBqLO5z
/2R5u1yEOUNTT0U+EVJkeFaAsaZ+4Ktxb7E3gIvRdL+1w2mmLjnbw3mqd3VzopuL4W2XKXfoeDTV
KFzH7ijSgKABacGICBFXtMVOGI8lXzv2y+oIEmRWw/KLG5c3p4YedIibIchvMYg611dkSIbQ0u8j
yqMltLGM62junhs+sYweJOqqUbk4SYDWXSfepN8nLBbVztaPuXFcPPrxrx6GKtos4qwzJhv3OVDw
wKv9BN9zdpqUm8ZanaQ3np82Y3KuPBZMxeb52TNeabu7jj+nMkgwmPevgmup+0Z+NvWdyn6Q7Hoo
hpjgyk00nNkheEnpQyDpoc2TeUcTWc2Haj/kn62Bnew1h/1N/UeQ385gRUEMoPqK+ly2IXnOA9uK
BJrP0JiGHkQT5thvaGO7hSWVtWwzcVgD0Lk3+hP/Vzw7CSEpW7sCYYOwnR4VHhMtJBxlWge+x5zi
CjYkGnKUcex95p5XQwI1tDBJ8+bRNMILAYliM33qfzbFU7XRhV8zZxXX5Opp246mFiXvVlO2vFJU
Eg32Qt5gTrZOWHq/QiLkeMYX7tXBSPBqvsnhb2HgY5BDhWswSqIE3KNeQH2K/EFHuHZWIZKA10eA
Q/KCCKiKeu3Azi17DDS/aHIyQqP6kMtbYsZ2NyG7LuGYyWOnhghvS2M3YSMw6x0LrywO4jHXDy6x
8og1H4CAIwAwMOaADGB6vGOcVStv7RI00VVX9858gsyfxKfM/Bv7w2CgM9pLK/Q0v4eHngS19kSF
TrHrN/EPwBBeM2Ve8UxXbnRU+n30zN6D9YTYGxrBnMHp3SS+l/iOOKoqg68Tm6/C9uecyIKfxq+2
59IfMjI3s3P/luVnJvYKpEQGFu41f4vUJx8qa9EHw3KoDhA36/phPVbaSJ/tvSd21AHjfOJrK8pF
1Q7KAMmI5XNnZHfJ4o3glFPSD68iwQIb8sagitnZg5KERhPMb7Z7QjCkvXAtZnJjSWzI7poMawwJ
yvqFNPAn43ddwrIJeQSgFA35ntXa8DaxASPqENHf6hB77XSCLrs9u/c03jUF0cbFLCk3w1EJ+UoE
cc3ujoKm5ld0iMl4AwI8gUyyvPJSz1saKE2oLzthHSyIRaCUncuADZZGjnlnLPdNy89YOPdvix/2
XNXbwl7jJrL0kIBOGhb01PlcvNCFYXXivWGj5Q2hQtC0H+ZG22p6iCVa8xtVLMLrZyU+W/wXvYih
2FXWHvPvPLzZ8eG7czlsbsdrArCupfUn6HIn+bVgfmldbffcoCr/VONnKE1wiO32bjah1j8n/PL8
uhh33XqIaTeweNE5DaQBdOi06rbaFnnLBY4oFGLKK2qTAjMIpfS058VJx2vDPvAvZiVu/+msqNph
uDSh+Ul5wlhPG7cIkbi90bHDKWSds+VkiH1sXAiJGPSDqSDNYOQNo+WEvCoxIdbSz6GlFZ+ZrWlc
5SLItGel8WlstjUD9Z0l38YVW3WU5PvZIQ32gZE3fSxvu1jByqP19gy1DeQP/ymhOultWPDKhlAP
n2F3vy8XQG6fiYCrwulni3swh0WGyv0LPCjADJSfWMcs72K0/kg4fB+MIY42CN6JOA7Vrsz3MF/T
V1O9UJBQx+rg1/p3Klv+FB+mvLFDd+NWgzONzAz0XbPxFJpZ6/1utI3O34BD9aC/mvRgz6Ofg+YB
EPhD0TlrmElTGEhpaX5XvDMAjCgdPdpmOCU2S69eVQOmTqnjj7qqJrmtQDFDq3jBV8gz7va39EtK
rg/37hYdhhuOFVQP02vyzg/DF0x2ybixvxiXUglCgyjzjbyrrzSej259okfHnphF1/bB+SEtsLxF
6RYah26B5/ILX95Lxi0stQ+UjBwykMM32bqBzA2haif4hayjMyfBm8YaskAyrnIvjMfi4GDwq4fJ
B4YRuCbzWyoF0J4HNNrkqQxilWd2+mFW3IArlmDzHbwng35XpWFFRqx5qYqG5f5RJzwrLiNEpSPR
PWtfuF8OjWUHZDncqb/iZasdeo7AyO4u3rBpIN48RwsD4y03zzOD2zyH2D7fmfeXZaBfMP6mr1I7
LnlI8VS5O52qllChfF0xSiWgwOcYrmO3es/SW/YRuT4HQejyfLipWp9M5ANU2FwR1N62CSmxOBhM
1gfeRXTUtX4wet/NfcNjrdlW0DPacO6uY3vxnhd3/UhuhBzSl83jFAPL13vO87C8x2dnfKvpN1qL
vnf0vyH3drqZnmZr9tvhDkkrfEWd5c2CZ41F7yGtlv2EuRbQ5wYnC3EWk3l15W1Jd4kSPS09iNdj
rF4ynqjEn6OrQiNlpOmXbM3qz8XF2tC9aoVyrN1oW3Fmy5wcbjyzjJhAH7QNw2ZAj9Er47l1ybJJ
eGcXJu3YUbHytm4wzB+Z6lPMIfaX2vfgPUyT89Iu4wl+9iZSKSOvXXFuKTTsAMbgNjW0J4xoTwZy
o0lN/ef0IWpWR2F+HLCiz5HmO1p0spaTlw4BnenDILNz3GZXrcN1aA1na+5uJFu0Q3awWKznEuZe
VCJh2UJhohaIw/ohRhbG/ZlvqiAZY/Z80p3FQUgkmthgZvA6QUtFaVW0dTA/g6uZpYayevgDKtOF
xXwTnirCAo9hWpavUqcThs3r3Us+RBGtVHpPOasxxTZld2czX2DaAQwyUnmZUOhvRDFax1nYB91m
Dhsr5aVZpnxleWbBhJ4GLaXeIM3K/iBtOaHXKF82ODUa75kuNv2YcmzSUCmk82/jlqexGx7roQdh
ltyFtKFAa2CFKvkZm2zqeaWeMhwbCwtPDbyJ5eazEIxmWAupYlGHtfQvafOv5Y9dnhCkaYpxz2DF
7BdyfnjuxwVOKWIgTbOQbdOqNCRExFo2zHjSf6MF+iy3sntuF3AWs4S9RE99MmGebT1+JGaqy1pM
stsmQZHeDBcxvFsG2vUBC2K9QGSkM6mOLY5Fz3nU6l57MHV1R52IRCipFDICnB5MR2Zw5GHaKioP
7a1NczHSGC/bQ7wxI46fqcMy3yLqVPMKUR4hhwHWh2gUXuCMKH6yqF8xjtTCeB8RzlZ7Pf+ZSly9
9kpitevhL6l/ky61IC5pqW9UKO2ES3ukzyFKUzGJFMVwO1UbbBn7pXX+5UljbCWhlGIoYual07bA
MwWgTtG2uSBPApnQ6p9w7wjd8fNUaKsSSiTToYLVPJhBZDfvAJyrnXdzJiIJtEVyti4PI8keVF3J
m5f04JUYHnFOlJKTFk76vByPg569aQ4oVakQIZuVzeR7MHd8HZ8CExz1BXs/5fdgkSBloK33PhrD
+ikFSFq8lMYWr2V29gz63gqDuY3X0AKtMmTskfGp5dY/8PW0rmi7M7RpPpcUBFjrxSOzXWSJrT6A
SRqfsBEkMBqQ8BcMXckgDGAyo7HVv61Y7MtVBDhI6rtcg0GIfGKjZfSzqyTDtj8QcDbSq3b7MiSl
81Uz6ntqu8HkmvjKyBzduDOKojhB+y8jGqw16tC+RomTl2TY1OwYNEsbUSbH1u7ZzxUe58l9nZBB
MwDjNWsH62NyMToY6reaUk1IhWNlrRxyAepIsUB3MODBEKQsODgzdePY2j1+tJVCI2srp9bAUxzp
dGwTdKzIsNSTayFSGtOlCSMxv1h5RG+4lL9FB5zXQvGbwbUOc80hx8Mpf/MCP7Izt+VG7xMcObIJ
uxqndAmA169cxULWLu5IV13qxYiTjPbuuJbrqwxgQgwXUsznchC634uiCqdpPlvrd3fm7hMsbOB0
GXtx3XP4YJvLxxJTrvU8l0YIwPcwrIg6fcpSfxCtryeO/hC58m9A/Tp7hOfODlNle8IO6jkzYwUu
VoRSQWH+IFlQ7ESQdbJAq1Tuep3vWeT+7LQ74HrnYFcDOW89VnZt5AQWkz7hjKjNZQydjzK5y65m
qQMai+2Dxug8MHs8KN6MO4+udFhM46NbyOs80mTKHRq9bNxp4bh740lLi1fQAtei8JJdJGnRRJKP
hBAzIJr2YMd1eRKa/Ja4iCarTPhmKt6zmFYKscdOP/+ZDjuHMGPimPqbtYAacBykqRpyYYh27zbA
RY+RPtkhr4R1mCkqiXym1G9yVpKEgf4mn2g18RaiZIThmuh0ix3HDY3hEVZRGyTJ2gdy0pO5TjFL
Kd/ArD0qbfkerYrBDkvfakpiDHCpIzWiHus7n0zWBcKNntI1T88VYXyl1BDQ5bjKxg6kVgmixU5g
JfgtMSd5EwJ3pPax8JWt1ixdg+2pNt19kZgzVRd7bP6sGLLmaE9j1yDteoWAsqqCysxa9kB9xYNH
Nu3YqXpdBLLiWFavOOppC9KmgScYEpcYGKaNi1zSOHI0MoltBhrIVGF31HTerQxC8MKxuZOEZiT6
s+IpnyulWefUHVESDEDs8tbtN1ZuvmJiuU6G9pGI4ctyymOm9ntrph4qzWA0rK3hmtnqcdzDVOos
OsBdYgRKu4qqZ0j3aAkNp2MXmqvPIacpiWTjOGX9Y4fIrsshEWRNc09y6/fLVatPrZNMqbSPKsEg
4IEtx02Uv835qh9HC1uNZNGbFGpFTHsK7urMlBWHkByt/fwUSYS/WuuBH1VfUrUqzlMq3tlCFgy7
9Xc5evdYbwFPdpeEgJlVnkvjGh7lxlaZNptWjKHGSw6aa7vk0eBh9MbqXBupE3jyc0C8HVgGTVzL
wuM2lQIscXkdFsU3YEseZtv7Rplo7Rne1ulcB/XU/cgIX1Fqjpyhs2fmkE+TjH+cNeSR+YnmE2QW
dJMJNls49gbn80+ZjIQJ1J1fJsVw0Mz4FY2hdtBGZNxAlxVw5jMGvQXV9njN2TDIEmQnjQl4RCdh
nT2r+Zmn6NDVCJ/0lj5WGY/E7PbggXh9TDPpDo7JhC/t2ketEo+Lrvu6zi+1DF3ZxTWnnWGIHJ5f
NO5SbJ1a26eck8rO5fBBcro/OMBeowTIV5kAEYhQu/B+SfOx1SOMF6X9GZGmMBrGTnTNWxwv/5BU
6AxYGFigq3Lx8Ugck9vWgI68MOZBtA7BWzD1aItn1DO0SHIETaPnwBg0TV+JJ9p6MuwsvC6u4LjB
0P1cqAT9WhEqBL4J5lqHcaCa4gmzNQvUpDMRFpQYqGtxiPr26nuLGUuJRv+eEjTjDrHkLeKiAHYM
hj45Be7Sc2Tq6eX2ZcQIfXXYRakdNJUcGZ9Ur4WjGnvd6l7MltCWWUGuTpYwDsgftcoJVl6oFdAM
vpmdiQ8exOWsZUSkaGI4laV3btnS9lYF7R1QwYTqgUyR9exaqannZ4szbSNsEK0S3Qf3VMfuXxQX
t6Wdz04HOgnniA4ut4EQ1Z80x8TJukDK0kAuEgPh7Ew6zQWDF8OKP4vqFy9GSVL6IW7vSQ+5Alji
HOhFgzJQIfuAnqWqE8DSCLbtzrIEcTi2u0OIa5E9sssGWn/xvK89EA1TAuOznqAOiIrhHH4A3HHf
5gD2aEorTO8pfk2MArpqfLmce3VFSyHg8O4a+aqTil3cfgXpQxPuNy95J/0GjOkc/zYGDlo7NsA0
xNCIK5p95H+fYBK7WuwvOdWSIbxH6LiPjhfjnmjfTTBfAYNRTpZm9OY29kMrYCurWetsvDvEhiXs
hPi2njzAmixk/euS4GUY5dV1JD1SvQ6WWWdmrmZhtuwNC5/dOIuP3Kz4FJGzN4jp4vSmjXvHagPZ
0G8yuvs49+eurj7y1LlOdnJGmvTbKgJ3Ec3+6iQqurGtSacEL8arGOoUEA2d6RgWq0s1ueQ6qBz7
Hdkveh6Gpi3tW/RniNQTEFjWyNatZEjXU3AqIJWJbUlae+twuXpevaybSlSIBg4jbOYGrjgq4Yz3
XdEPTfIxLe9aNjZBHyH2avLXhEREvXyCzs2Az7GY/wsVSblrHFpr3eJrzMigArYlekqU5hggRirX
HEwTVTu0TWVZXpZuPuezJ3yt4fCcpebnDP7BSvWBIW1zqmrCUkZDA5OfS+ikxvMgx1252A5AXnr9
Q9o+y7m/N6VzTLDkYvZhWFTqfWgGhZHH9FhrkkyU5s2dCZVFWsUDUUJ1iuVTFKvgN13Imhgc0QG6
p7YtIgYtMlBqmkHNzAl6mjhMeNAP7NnYGaDRxyzLHsbeY68iGqdUGMNYhjyOytCd3anAv+QoEXYx
e19qCGQEO4Pfd/OPaJ1ohwy4Yu7kMaUpmx6zPRpttE1OgEPnn1321TFyrINW6cpe6YqvZWw83/jv
zJ1Zc9vKlqV/ESqAxPwqkiIJyZYleX5B+BzbmOcZv74++N7u4skrEFF86OhH06EEkJkrh73XXosS
ykTxz9TBI2CmISvgZzW29zl9XdW+cjRCs36YRuo85tp/hD9fPVlWyrWCymzCEGH3gLBVUHA/w1Bc
HatzoqK6krQ5THNUhhWkU4wJ/wRlyE/WkC738HfU1BFhDfofEA/LHRzW8RR2WG/og4LYvVWUyK+R
fBgSG+tOAnQwDD4YXZy/G4jSUYn1PonUxnPzCEKWNRBTQWWZUopHpQoDr+pItTnW33kbBV461MMp
npwHTeMWEppuTNELBajmPKP4Nbj3Y8CBO2RJ35U6IvcZkiq9jk8nprOtV3QE2gS2my+hy10rDiPV
g5LWpZ+Csttj40WhZGTO6YmCw0NfxOEpIJRRLMXZlkF9ErRj9P96ff+nMF0PJvfecQlLpBH3H7Nh
QXFUKsB1eJ2FgDYVz0kKnVgcCtd+8nUy/CTCj3YyTE/lMr8rlqW6oHiX9bo6ND1HRQSDuWwJ/fjn
EfnoYosQkY7k8qjfZ8kj5loz4de4QtsEln/T5OMxbbTvQymS92VT/W798QWCpsm6xrYUm1l/r1Ez
xJm3sCiyII+lVWkEKlmshEWpuMFfktGBTabWh15tpvOUjV4yqe5iFX9mrayoScS7q5soOHXgHpY2
8nFpalPw3zs/Kt9EnBgFxvuohAs4BMjwxUitzJqNBOE89I+2QDDOyrmfKAgZDkP1Dma2ICiDObLe
Jz+cjPBtomXBQUWRTVUo+VOHifJI/31gzqQikzq+F0UMCyOFChWy6tlZeB7iIT1TlgIPYKHgTi0m
2X71XUHpD9JrnMNPnDiPCF87ZUgNFkOIY3OjUgPcYMuAQkt+UCYHAm+KlFo+kkazIsP+aBI+yGwX
lT6j/dGgcVsNPobVivXD0glH5ML4oUNHyGo4Yw21q09OGWcPZVBjU0ecr9cS46FPGxhrekf+mvBS
mk1kkV0OpcjA3/W0cEqbrNgPs8NvEbpro9q/Rvl4gqfPqRVTAKBT/bYnsueN/VvASD8Z7UnNhnin
x+1floJOZEacMBXOBK9a/9hX+t8DNNpkyI+lodoP5hh4rJEGtOrIoxPhF1SFc1c5w8c6p/oJAtZT
B0lADaiettvha11N+UHYUXuXGXaLdxndzlkFrlFx19TJY+8nE2JmpPOwKfyNVIV7oNwJD42Og1PR
Fb9DnyvixKJ3H6DmFylfjMaIOUtnMY7PzmFued/KNrKdL+D/9253aushOEelp3P23+kWSqwWZ+I6
ISAWjUQacgqfS5J56RBUp4ije2hRx5jxwv48D0+xAT/Jtuu/m5D/612dOAdCrwQVcb5J4m65yKhU
+ePSZifktFVCIEEjPFch0hwMCiIxvv3ABbmm1v/BNqLp3s2y8dS6ZEjiUVsU/kJyO/ht7uyZLK+I
WlLoUIXbBPoGWWvLRfHFCUZSKCRWa4Op5SLbirQ009FMvzR+eqLOOFa7eJ9SvrlPFTIEuBp+mBWY
Z1FtfrGIVXDUsrCkSPZayM5tkRfz22ZRCflhqkunFVjZFIH/iDjlLwvNjnNzwKUl4fUnLit+8+QO
/vSUHrOsuffV7GjYxE2nNEKLnuAhxBVh7wrOaQT7HcgvftI9plWFrYf+4rowJpXBr06VUp4Dp0WF
R7GZfVDPkhxOd2OF55bQHtpnWKd31cmsMJRBQ2E+WJmDmKjvCAh/LjzjZr43gxoOyoDFqTrk1aGt
5oq0IRoH1jh7efCra4LsM5vZUatG587OrYV7qOYnk3sqFV/mKQ3JR9qYVSA/wpy1h+deGz/m0Rw8
u07/TNOwhDXMqBWl+cK+Tx03UXLf5pLR7XOULo/UC+Q7XDHJW1BfxWTA4Y4zbf6gqn56LBsWCUr6
USDo89exuKcMAQ32EoeWBIKnYndf3TpNSK7jvNcbZPEqX+nvsAD7MoTEyxNIjlzjSmM/xy2eagPx
Ar82YPiXUOAoHOBsKCD5KA7S6gHhdCgkvR5+i9Ar2Be18gPtHNK6feljQmp8YjmYyhnNAE3VD5Xg
MOkULkwCjdrzxoIuwi7hRxwczJqJES06ovbwEi/lrMhJvJQVF/U2GhdRNKSlINTl6djcR7xKSrnQ
qaGsucW3mcUze6lt3yD8CHnVnMYvdqZNR1IH6ielV613RkiHRRH2RpaO+waVfOhHZZR7KJCB02xu
zqlDViF0KXqB/+3/y+H7/1lB2PKg/9+sms2rWtqfo1+LFv1lqRfCJv9HTFtT0b+2XM00dNN2NXVx
mP+XnLamiv/SDMMyTLCL6KL7P3LaQv8vCrmoAhMGC6VuO8hg/9up2fkvQ+NXBJxtGyFsGvnfFHst
otX/U+mlCM3gKq7pmiRmzTOJoafF6NW2S0FDgpOKfrooePvwr0Yurd6RCX+z6cUZ+qJ4bIwsrU7L
lAoOq3qnOTq8EPx9quD7bc1LHvZlPCp+oeSj18Zo/kaV9lI5yRPCCv82Jmd6Bb+K/8X7LzrgF+/v
ojucjmk8eCo1xKnW6ZgRZ09p4uv/QsrqAxj4Nzto8ay/fECpJM4gwoFjyWLUSuF6q3O0DarXiKzi
Tb2kLjLqF89wrCalbIGPIGaMnncLq0GvKbDDU1r5VwXo6mesTCHV+ecjxrzV1Uo0vVdMEHWR58O2
IYLoctsHSBLlRV+qU8WJ1+M8XR6chnxLV9jqPUdCd3/9EWsfsIzPRR9N/hRZFJh13qQqXgrLzeAc
cb3pfxZS/l94qQs2LpoeEqRSOGT1XioKVZz6PGqaY0c4Rv9gZ4gnkHmxyGNlociTG79m+cqLR47O
HI/5NHZeNg9k2oiVueL39a9ZRvSNxUKVEC1EVnLI1TtPc8Pgp9J06Y78FuoPXFxDTwxOsI/ipv6g
kEqfH68/c21wJJi7LUUiqLh1Xt4q7xoV+6TY/nq96ZUFSpUArnVal9ua3XkVWhuQcge1ehYhZZCx
RU7u+jPWXl/C+FRGYz8h7OHVpWo/x9rkn5zUUDfA8fYKIlwJ3UFqtKGqFJ1nN9arT7loBVAQeEMK
YrY31tm3B124ErxxVg2sOeALbAzUC4qLFimpsfU/9w7nYhRaqZwZJuJHupb8uKXTxLIfXk7h0B5c
q1T9ltq/2STclQ81dQ3opDzc1r4EeKfr6zhzw87TKxWX35a4vtaRab3e+tvTSrgS5sXU1oJZ23qV
Kd7liv7UC2hBaTdtAFxb4PafMMTC4Z/dY6V460w+sY+uopLODsnBoRvrIdh1oAb5WNbtB70ufzRp
h5iU8mkeIO3it63Eyf31L1ybEtI6QKbL4Zyes8TY7ruBZexkkV1XSB/h7PO7NgnjdGWx8blrD5MW
gKi1itxP1NYzKCU6lALJO0PVH+s8eyT1CdO3O1vCyjcW7AU5b/WttCaM6qzbuK61MLlLAjlBh6iy
9veE3KzrlD9Ib56nRrwaJVnp63359gIhXGmBiJx2tqiAa73EdsqMmLqLfW1kz/lG9620vxwgL7FE
Zg6pJZXui6zcJO5lIbCCTeXG26/MdUdaHFLFtRO0jeB2ZujmmhTV7ZNyUr51Q+tsTLa1R0iLQev2
cYS0UOvNpf1clO3PqoCMV2nm600D4EiLgUirqRwCGy4Tfhc9HlLGEN77hHx+Xm9/aeeNGeVIy8Fg
caNzDDYwu8y/lMHwBRIb1dJQovW0Olx/xtogL79f7Pn1mCQ99W4txJbho5OXHsX0tw6xBPaho0Yb
K6rWc/vwMewwZxRIqWfBBuDWhleCt+paOe2DM2OiSzgIfYO+/J7KqP7GKSohGm3R5QwJwFwkFd/B
fEKaU0XnljzhvL+t+yUMd5qfjm0cEO6ujwvXBMLD7nrLK71jS+g1RTyy9ImaUpTHNHlJyLz51Mxc
b3xlZqIW8o9Zg6+yjsCdUnvm4nQ5TWeBLBROjB+hlJ2vP2Lt/SXwjtyGMWCda69YctyoLH5ry/ZY
+vqX6+2vfYIEXhU/vymr29obO4XC4+IxdrJjbInPhJA+3faI5dMusGUEONLM9lR7WfkzF/hCEhvF
1HeqxhuHQQJvGzekL5Sx9jo0fRS0L3KFm0KfoU6dbwzD0tQba5AtYbgoy2LQI77Bducnc4gezGq+
DV62hF8T/5/JNzUSMYHplUP1IbNcdgPdu977a28uoXe220Tp0qj2IJXt8M2ifnlr+q/NTQm1FPD4
s0ZttmcWCZrnMDH7BKtCY+PcvPLmlgTdsiYhVwQlUzM07MNQUKfbhV1yuKlfLAm7pRBWWI30CzIB
u0Kd910sTtebXsGUJWG2d7DlyPKk9uZQfwpjHIJiykyazIWkYs+/rz9krXck4JqLBIVusbBpuv49
nIrnuKjvrze9Mq6WBNhi8FFEdAIme47yJxVAnfUSKRtXh7XGl++5WA2QmyAnuPS7Mr+PYAIHVBoR
+7hxVCWcOo0d5EHJcsar/6xyRPicyfz7eres9bgE1GkY67iD7uPF0F9gTFl/NZSXXm97rVcklDoU
60dVGjeeTc1ca+MPOeYP89xv7ILLzHtj+bIkpKLzohE9TekWW3/xA/NxsJVTUY6vYT0eLa18d9NX
mDJiHUUbS5ulbOyKCpGmQSWZXxa9i3VXDEP9+lNWxsGUkKuIEuu42qw9v9N+I7T0ZUi/XW95Bbim
BFw3SKZybBiFprQw8CipHOms+CXKsTCokw0ArL2+BNygKRCvazUAkIcPqpm+Tn1z24ppSsDFENzA
XYnziBVqv+uxxrclozb4eucs3fvGHDKX77kALhqSczYi5elFyocsOlUt9Z/9pzH9XI3fE73d2A3X
ekcCcIZLRDBH7CljAO3R7VHrV0rx+fonrDUuIZiDbNdAV689ONHIP53QFtrf1rKE38adMVGpadka
cEyvKHo1n6+3/CeR8Fa/S9jFeWHqChxXPAgMuL7BX52cD+ipU3gIpa+E3YlnLL7Jmf5adtRlDfMB
WTzKoIqN7WxlbfrjgXkx8GqvoxkxDo2X2pSXi7oPuu9lR2d+9jvT/nT9M1egZ0igdusKVmVMB874
G3U6RmX49akBhHHH3xijte+Q0J01qjOWrlt5dVQhKwXtl8tA323FIdaal3CdNCx5rcCLUq1+tYVn
Dp/64NdtnbM88nIEZguGxsybG022VKmcsLY+GglieultIXyxiCVePsLo4h5raptq6srAI2pCbqpC
0fn6+6/gzpBATUBgKBqIMJ7qLjTHLkLAuYr64/XW1zpeQjWhctdHCoiOV6ml83/F2vcEaun1xtde
XQK2IvpxCAu6XjXdg5EW960ybuBqrWkJ2Elst7DIAHaLWHao4eCSTBuH/pUu0aWNOGl0axhLq/II
0VMw+82EL5hnH27qEl2CqoZaMJRH+rsZBCWZNV6mYmOPWVkFdAmi6LTBMI3okqj/VFUPJYLXBVVk
qt1tPGCtYySQqh0rFnU4lef7cNbRnIV3tSjn3dYzy1MvcFoZeZq0E5PFhQdTB8nj2HTn25peJtFF
01E8VLA/dF68yvUXO7PUO0q5xo3W17pFAihKegO6qAZLI3KUU+xQc6x+bNxhYzouw/fGFqZLCLXH
JpyDjiCnjtmOs+tURfyFoYaO6Mhouz/Vuc5RHUYB1bhxICTU1lgz4IWaAS0L1Q2j+QvV8K1BXjD0
1sfIsPWrqcLdhONnoH/OW+SGiH+iPImT0eB/16Lmuz4nClUhN8YmhQTmqtMUq3aiyitqSkj6yEs3
+2kFb0KC8hQviVSDprFWoCg1xahHfTDQQXAjayP9uDK1hATprI5crUs0IC3etdBvLGp3/Ey5vw6L
tdYlPBME7mz0Mtm2MI1EKt5usydBbg3Sm0BR9LaHSLAeinrwx7apvD5C3A6pzGd7Ml5N/HBvm66y
FXtUG6qpoEPmaTM6Sm6UNHs7082NLWytjyRw15pd+XpWVh7liXDC0ApjT8OHDtej6/2zNoskeBvd
PI52CNqQ6vJEVZypQ8GDAyEFpUo3PmJlsxQSognXJKKfOUJUI3L4eywHq+iYz+UgNsZgrZckWHfZ
JIw4Y5C5oO1aSO4orqMU93q9i1ZeX5MwrPiNbc0xQJtdil4i7anFG+160yu9r0kY9jE0gnMdszNA
r/cDzy7eO1y+heYfrj9gpWf+aFxfbD1QBtwBlzH2e0XdE7w5YHG0r3HOua15CcIIMtciULPaG0wM
ZHIbU5k7yLDRoUKH7df1Z6x1//JpF58QR2Fs+ulUetOUBh+XIiFEsRzzxtaXp1607gjfzcK4qrwy
wQjRbJ4VC1mb295cAu80t9jiaSnLJyVrZeQ89jUFWLe1LeE2ClOlQC608obR+rWoZ5eiK29sW8Kr
2ndWYViMalllVnYYBxy5D0LXmvn5+ssvQ/fGNqxJeK1aqiqFy6omKCTvnPLLlGL72yhfrje/MmNk
2lek6OmkFaCKjNH72TQ9hNY3AkArgJXpXoVepVjrBVzo0RY3JxjIotvXgeN1/datZeXApUqbbqgn
luKXde25qpZU72dhqHgOazkM21nkqKmnQeAIpJZilIRu6zAJxl1Q6qmTFkxUSPqDS1U0QtTDbTuw
zAJT4hhL8mbJ4tlI0ULz3qWFcdYXa43rb782JjKEXWXAlK2tcCWcPkP9ecBMGPXz4a+ib28LW8rc
r1gXY9aXxM/8qY4REJqj9hxaTrVxK1vBA2TWfyxC/dxMOjQpLqoJoiXc/qimL452r9+2g8lcL78p
/SrJ6SHsuKi1rn/YNW4C13t/DWwSltU4DcO8ZO44joUoRPARSeSN4+fbTWsywcuCXFm1ZHo8x4Z6
z6QRjf5yy1trMq8LTj2W4XNeeWZAQTb/fO8Ot13g0ZP952jmfZTqSo0MsEVhQWh9j/Pf6Y3drbkS
VJsySOOEkkmvybOvRGYORux/vt4nb+MI08p/vrfbUdWpaAN3FX08606LRHdmem1dvc5Td7j+jLUh
lbCaGtkIodHmGaibRPnwhFLGRgJDW7an/9xVNFfablOjaQq0Siqva3DIEXhbNSHTJt1XES5S0fg6
aIihl9or1czEJfQtjuCfG9dbD5bgywHIyOcldIA87rkvkdbscW3VqUlH5CyP9xbB91Musg5BR+c9
JPl7Fz0VRNyQ/W0QnUMoIIvc7zVii3o7v1ciUkl5s0/n/CeKLo+qPn9zJvsk0mFXuCEF+s1xmuYH
rEvur4/Kctx86wOkDd8YJ9MecqJCcYRCvGbzIY/a8E3YeBkbymGIN/b9tedIa0VUCa2mVJsYi03R
BiLZTY5PYI4JZI1WKt4o6Ecp1v6mj5K5Xwa+a0avc8gg0u1AkXco58NytOdI0LbnxlC/dGhiXH/W
yrSWmWCVErSdXquVR4HnQ00Fau8q3643/fbeoDnSatLNrZYHNk1PqoqMLoKTmvqhbYLbFkKZAJY6
dW8Rpi89J+k+u6n2LPqtNXZlPZG5XxgZ6EPrs1S5lECgg/ARTZtPSodup7sV+V57hLScjE2a9Hq3
LFm+GqLy7J7jQd13rvjQpltBkLWxlZaVRiQJakMsWe0YHaFKn9OuOl4f27WmpYWDQlnHRsqKnWJO
8OFE29GsNrb8tWkjQXqcmzaONdwfkOwIkaGKnoZ83IdxsAHltVeXoNw6ZLPcmVc3iBtg0Hxw0De6
3isrry7TvpS2DbFjALhYUH+oG2XnlsP7Ykw2Aporby4TvxxM8cSMIqOnd+qn0FAfZyvZOCauTEdb
wmrh9qzVOPV4qe9879PihPree2eMPxaF8fm2zlkefXFfbUdUiZJlk+4b/6gjLoLJWXgaZ3tj3qx9
wjIoF+2bJupEcVITzmI7ujeLsf3uNwN1z3mmPjuJGt1d/461UVh+v3iO5pvUZNVsOWGDvW/fvbeM
cuM2szZ/JMBm2F+11BGVXlHpjw5aJIEwP+m+8XTbm0ug7c2x192ZTcwyywAPK9NHc9Q276+3vkyV
N7ZiW8KtUY5W24eCFa3sPvYoPPYtdZsRtmMK4taJMW3sWGudJOGXc5KmRzG6RlaXv07YFyWljmWv
usFmWGle5n+F3YCLX0Pow56Sn5TxPgajvmtM5H+vd9PKNJUZYHYnYicYmKZ21D0E3fgy9MNnbjfU
8LaH649YmaEyE8xW0r7Il9C9MoaHJhH7zNE2Btl9e5Ct5asuJn9Mbd2k1MQrawVXHbMfH2NTfFZC
5bmGBa+hBBSUyHAFtxFFNZkUNvjt0CbmRECE2Hde48OdKafGEQeMNLaYxitnO0sCdN50JsIoLKsx
+veppZziPvpuY4UQoJviKqge4C+/vz40a7NLQrgVCUx2O0ZfyZtjaUUvrpp+rKxwY1tewaAlIzxJ
8t6NOLg0yOOoOLy2HBjnqn0X6MqzFvQ3YkSCeqAJSuU77onx4GJLFiAJmkzZ34ON7ub1flqbwhLI
o1QJUVlrSs+n2noIzO/mgGzaTW3LfDF80+IUsbaF9FH0KOWrVtLuXRGMW3GwFYjLVDF3FIYflgaG
zgaqOXBn6lbHSy8+Icq1sVOszFmZMzZkYWuxOBH8HaJjM09nLbMf2rAL9s6A9rwh0BUNtduiGaYE
+jA17RknWYI8qf7O6EbPtvSNE9NaVy04uVhP4N/oSpo6dFWYRjhyzZ5IkbGvy3c6Mj0b6+EK6GQO
mT8ajdXaY+nZdYpDIdrAQXM/BVt30LXmJUznRlwZrQF5jNK3e7vLfnLXQbg6nl9vm68SqGfMCRWn
oI+63HxQsux9FGen602vvboEZNIHiplXLuHsSPuqB+5vEfaPk4XryPX2V2BsSjAOrKmjCIXl23Kx
sZ9zZ0JcNLQ2Js9K6zJFrFZnM53UuPYQpvBIRn1ARPfHTS8uE8P0qcOlyGJPCAp2fsVtnF0DWWHj
xVe63ZBO26mbz31Cqt6rQpxTVP8Qj/5Lb5ufbnt5Ca8N0NGFpXCDGqZPmh8cYT19vq3p5Ysu8YrX
LGpIEOYInN4lAouP3jnc1vQyyhdNxw4Z49kg4ZeQunlvtzr66DpeTbe1LoHUVUoXXvAAiNAwpDbn
V6vYX643vTaaEj7HOrM4lbC8xCg3NXm0E6lySPSNmbiyQhoSRFOEW/K0DYCoNn1u8vSDE6kPpC6f
yGptDOraB0go1dQiwRiUyU5W9Geih6ehDR8TYd1f758VmMq0sJrcvz8hXuK5OpZIUfASYABzvWlt
6eM3Lh0yKwx52kpAqFwuY0nyl1O08cHt8VvU5hqGjCrwQ0h6TMRLhMrjXtunU0xVaIXmVGd0G1Nr
LXwr88c0rpkudbWVl/f5sR6Q7e60F5KcD3EVH2vin2mhfq+M4t1CnZoL4+v1j1+ZGfry+wVgkG8Q
RoYMlxeI59D/WAT2zsmee3UrmrGsRm/1rYR12+hcVAPZHIK8/zHnenuP2yjqa8jV6fHfdoX6/fUP
WZl/uoR8hBunpMaoiXBbd+yRumxG3OK0rVjVWvMS9O2AajMXEVj8p/ACyQ5+6bwMWrWB/rVRkNAf
IooIWxOmkaoEO6tQP8R6cvQ7hNrEjeFIXVoCHCf0K40VjOA2km+iQzeVbESJ6jgixtNkZBtAXeso
aR0ITFEWuMqx1AyYumBh0iXRuVS6jTTHyjogM8oiF71avYKwE0UtOtRY41jGxjlmrenlmHwBBV/t
YztoQGCHdOeE4LuNvMFNk1NmknEIyMU8MntSez7ZObZthrlLzI2b1NqLSxjOhBnkpbIMrRsVd2qm
oCUfYQly/d3XWpcQ7GosiGXOCkHBHK6F4gFC1sbKuzLtZfIYMdSUElRy/XPlWsb3zO7n7wK1o/6z
kXKQmVQDda/rX7EyLYWEX18ffSQr6CO3jD+0Awboc32f6P7G3NHW2pcR7FqQUH2XgJLQD5GDhYRt
P2aG/zgV4tCH07PANjzxh3eVj8hqOL+GWHQbc/Deb9hQYuf5+meuDZaEct9IWzFr5DNstT8kmFqg
n7DR9NpgScBmg+r8ouELM6s5uPr8EGrCGzUNmd96f9Pby1Qzu4261KwZJAchXg5u02tL8vK2DUIm
mwVh6A5DaBReqYa7NLfql16PrS/oxG9s4StbnUw2ozAqEy7S+J6i5/qdmBbvuODRV7EaInlPquZw
vZeW9eiNLXXRErtcpwibRNOErhYKHCJHX1Nrn7WwmII7dKqwo3fw9Yx3jRFmX+va8DfwszL6f+b9
xeIY+TW0OVwIuA5UBzuMT5yEYaLb7+yuvS2yLMuR4SZeBm5HTHbo+ZgWV3v8pSJzY/hXkPFHUOXi
A4qojvymIY+VD5b+O1TVDjLy0N0Y0P9ztrxoXkNkvMbPnQrL3sk+NQbFcQXM2A1g/OGKvjXmEq5R
i7BqGxKUN5pItakpastK9Nwqyow/D8xY3cd7EguGjoOxq+6NSkUvNvIiLXpXTfGh9zG4GprHrhif
sYk4TlgRqgYeW+q8VZ6w1r/S8jAq5ZjiNk9mRszhQy4qBSXmqNkYvRVsyZw2TQ8HUZvcvEZCt0oZ
nhMskywfzemJcrHktqyATG8jjBoPyLpzArDb6lNT6skeY2+UqU032aoS1MSyJbwxljLDLTf1IM4j
t/DquZ+PaVemn2d4AZjNV/Eu8HEbsdMRBIzUcz7CjC0PSmiYfymK7ROxdpETaiwUTH23OZQhlnJI
Dma7RDAn2nzkwpK54jCMhb4fVVS9jb7/lRlhckz7PDjX0A7uImvuPhPKCg5ot/vqnYLw65589XiH
TjhufU4enWpXSR/mTsx7C42k/RSoWIxlUbZzp6g4Kw1kNnyyxzsh6u4+rtNqN+I7gF9NjcuOmQS7
qnWVMwJ07WkysNBD1Ma9q7lg7Zoeyy0nCv4OnBlN38huj3aNRrCt1GLv9Bli310Y7bGhz3fINX/F
jiU7mUZWvxdhGh/CDpcqqq4x9iuLRSq4m+7Yd8Uh0/30Oa+H6UGYmHY0CjZvmCV094kbfo6bsNzV
AmHPyhCLI2T5mmeUHKqNgTWowaMM0aUYMuNrxz5R/HQcrOvNEE/RopjyXZOb9nGK+79wh55ffOH3
exKdqN7YGNfolfEzcByy/LUbvR9LrXnJGiP6WuZueRyDQryrTOws8pQn22iJelUUJQ+U5rrH2DE+
iqn/7VexjRJc2T24RoCke6WU94VCdU+p9OlOKxAWhcXvf1RM9PUNZHXvYsXwcbVUMXUS6IhOXT/v
Z5XSyuubzMp5RpU2mbxqSiPT5twbqJTKFZsIt/qYR8XGMf7PsvsWCJbnXqyXzTDnNgmyxCuwWX/l
vVXP0RGaN/o8pc9q9yEr4DJqnS2+1anQH+LAnr5pVdf/mEIU7Ws6feNTV1Yudfn94lVElREViShQ
qbj5fzWseUI0HyxuHA1Xsl0yeTIah94YwMZ56otdE2beXGh7gZBaOMa7CUnbSnexVtgKC65FM9Rl
2bn4nNQt8tpNeF6X3ilfuvdOepe/ilcVy+xviqcbd+pGun9tikh7EnqGbR/VPKhUWIjNp0YPd2S/
bhwVaT/p8fuwuD66ZzUOnWeka8ULYRrz2/Xp/fZxRpW5lXlBmWhg0frQ/aj7r2r2o3UR449+Xm/+
7SmlyvxKLUjqtA9K99xGP5B0R+15S/Xv7U5XZXalHw+la/kFWu6IRouHGqNx1Dxv6nPkl/45dURo
qWJslsYFzuWNwr3M2Ljqrb23hPdBz82qK2haQ1FBb+b9Iu89bYrcvH0+UGVZvLCMDOojmYv1KL4a
pfY8oT2ELYV9bAL1s6mgMX59ZNceJN0jTQo7AiEq9xyFI3TF9FeSxj98q3hSzO5rV9kv1x+zNoHE
P0cCE685t2weYyhYXpv3lptvfMDaQEio1bD1gMHPQCjdMWXlMR0MweOblgRVFrQzZ/ggGJe5yPiX
d/jgITN15w4bmF3pE5nRGMfj4PRNYWEsZKa7uSVCo6EOuNEva61L0R+j9ZUUbx/7zNkZk80Ombw5
HNObTpaqTGOMut4PFLe2zkpkdocg9IMXG9HMU1gWyUaCdWVJk6mMo2krVops+TnDzBFjjzY75QqS
kHGF1ZDlG7fJeqkyr9GtFGEQWzXPse9jEq8cOh9P2v62OK7qLONzsX25eRWX4dybZ2wNDqL4bvlH
p9zSg1gbZAm9kes4Q6PhnokH011g/WUNv6/jdQVVjoRXw+9UHSU469yyj+wTCz+U0kz3ttlsIGtt
dCXY2grRw1wxTCaQf8x6fxfH5UMzNK9dvHHDX+sbacOd9DmutMA0z51ouPEYcPaHAiWLmzpIZjUG
OV4c5jyYZ38Y7ku/fDApTqob8+V68yvdI7MaNYeSODWh+a4c7uP+wVhI4h0VUDdRJdA2+OesHPq4
dOBDmedwQnE1mbj5OIb9s0RRAbOGe7ev8A1Iw62qkpXpZC+feQGCWtixlncuoz0O+CDY+O2pQ4OG
SqtslUau9Zi0ITdTrDd9Bs5U8YzLeBokZ616mfP6thXPlnA8DPCfzbwzz7n+s8L30VdcHOo+XR/u
lbkqa9oFRhVruLyZ50lDstuJO/XgasbWFX2tdQnMpa2Qo8IdB6dnGwv2WWAVy3luAwlrrUtIVkgz
NGJgqo6h+YiD0ZdiNjb6fK1pCcK4XxlYvrJIFEVe/VCmoO93QxPjDXVTt8u0RrxPq2bsNfMcwfTF
mzLCWTTH2Pl66yt3QlVmNc6hgxtKqLCzJN+LcAZV2l3EVTdiKdKTL3FV32VJ/rfj4lGIw3dnJbsq
UTa2z5W+k/mOTtpDIxI8XGiRcTf2VrGznMTd+La11iVAu5VVxJrmmOchiJ0QS57eQEkb0tvv6323
1r6EZsrYberYa+OcO6THoVQEm/puKwuFzGxMC42a7CJVz8UQHDi0YIyNyP9s7+s0unFeSdvyRH3H
QEWayryi17kWj8I93NYxMpa1ZExz7gDnyo8/zZX6WmVbM2bp2/8MYaiWBOQsD9OkDHvM67uStXOg
9nt297hEb61Daw+Q4GzpfdnaszOdMevcDS7ldFPWfW8iZ+NMsdK+zGHEDxgvsCycz+3CdojyKOAJ
lePcw9uPbzu0yzTGPIlHocf2eMb7+52VZ4fGVTeaXpmYMn1xCkuTpPk8nona4Vto7CrMc6njunOq
8njT7JFJi7OvJEbtj7w9wtN3w+R+tMbbaHO4uf5zj8+J+ToBIdTzaJbhIazy+j40yNwkg+Lsb3v9
ZbW4OEZQZ+6GCpYQxPkRxmrTQx7+2+ln1fhjrfMlyFruoDVsvsOZsPJBDMaP2A2Os2q/96f8621v
L0EXD+ogwLOUR2iYK6bjsehu015RF6Oey47BsYwUbKN0Z9Jae7sJz4454/Y2b0ybNWBJwCWi3zVR
H/ZnbfySp0+GITA4/3C9V1balvmKBSKko6353XlGFFeFP691w/18awhI5izGxkROAVoTU2YYXvCC
do5N7bS33TH+g7NY6Nmoh2p3Hmrb3gsnSQ76sKUmvrIHGstUvZjtacf+HcV9d27M5B5L7Ydg0DYO
VmudLmHVio0xcoqgP8OhOf43Z1/WJCfOpvtXJvqeGQmQgIjp7wLITLJWu7yV+4bw1iwSAoHY9Ovn
yZ4+57j5TOWJ6uiOaLtspVLS+0p69Swg15zLgCMrmyv7317zmziFoWXhM91OZ90MMJ5uvuEB9Kah
+uPLS2ZvYDaxqudFy3XkI/wf/ZMxfhrM1/iTO2nA38RoGE1hl1dYjYvfAuJa8hXlgI+ifw8kSnhl
8Pe6vwlWttTU9ISO54axDmLKMDeto3BJXzc4m1htdA11bLKM50o5T7aej5XgX1/V9BazGEB0ZmGk
Hs+Thc9MF9yEVl6Z0p0Vs4Usrj54mRUzmNIyeAPRLhgs1k9Tfs0JY6/5zXUXXprTiIvKeDa4Oyys
OF58MwM4hb88MHvNX1bTT5E61OW6wEp2PPu9xtOgozOI3HxZ8MT4uvYvn/tT+1TWOVir3XiOYI/M
8zDxprRXxeHl1nfW/BZpCPN1w0I8LJ4dDvfmDyqip0qgXl5fY3ftDc8mXl04VMORakaKr9yph8MO
vIiTuvLwDonXy4m/e/l77MTVVtpugecRaWFgfa4tBJt77yjV68AAKH39cwLq0Y9K2+TmHAlYaA/L
kfTX6oN7vd7Ea269bnVb35z7gKuPMGzht/6C4+urxmQLL+RcB9iiHHNeIcafojoJKYilXa+cC3b6
vtWsC8qpHmtWYXOF66QMvaMoqrev6/gmYuHWHc7ejGGZDT95EaAe8Jt8uemd5ehuorX1m4tDgTOc
ibCJhpWR75lDN7Irwbo3KJtgtQJPfd5cmjP/Ay7NXvvKZi8f91MOCHCNjDoJoRo6OQk8gM/LmH94
eUB+DcAiWyxhFNRBxVFVOYvg2TZAGg/msdYWz4c2zQcew0TmypfYG/rN9ur5y0RKibEpDOvSfKm6
M5kcmnXTa3PxVp2uWTgcvGQwnPuaffB1f2/K+Q+I/Vy7xEYY71/ckt1NvMIEUkMpfDVn8GEzPU1T
LEKWwpL3K3HEO4IHx2SdxUkT75UvXFsUoTvMXgR5yOG8NO5ZjOIh8Ppj0F4zwNpB6pMtkLAsg7qa
isacNeyele5B03jPW7jEouxCo3cdIbCq7VMmRUyIuhKEf4mD/WIct+hCZ/HgU1TW5uyPeToUwHNp
jVJMnw3WHErmncfKxnmo71Sur3zmzurbAg25CfuwlmaAj/AUd16VEKiurOvrUu0WUcigI+HmBtOU
A8PUC36ATNnh5QDd6/gm9ud1hQofrwc80sKbmzgyT3XfmDQQ6prtzyWv/mo6vH+ml8hRgKZAcgeC
kbV3M4Pk8EUNoSxxzZ60e/DqfOKxBw/uayiVnaSzBRiStZ1BUukwXDb8BDV7GNdHBnbe9Vtd6lPo
9HeLT16FxCR/rfyfcmcDIW0nhOf5WTm2O4565Amp69cpipCt/J1wzNLwHssKVggkZjycD2E1XvOM
3BmnLVKwhHRG6Q59fw4XJ2ZAyB48f0jkKt9b5ldpQ8M0FNeUyy5b4C9WwRYwCFAKDEFc3Z+j/Iah
rju3BZQL3kPf6Onllbz3AZttvVi08cEg7M+emOLWrJ9a/03ulinxgytIrL1PuPz+T3NtymrpFUrr
52b1U00DFQsI4HVd972ar4X6zh6w1cADyG01dRD2ZwmzKacNzhCCP5a8h5W6N3+vI2wBlgbJ3MGl
/uVx2zlUbDFds6RtZaHBfQ55Dzft+m6drtUC9preRL4XeiEEO1o0vYaphCGUC7PAl3u9k7e20C2U
eLHxAul49uZnav0kh5GbLa8pQu11fHMoJ0sI/wgS6vNEoxQO7ulQ6vR1Hd9s8hwXldKBgt+5Fyoe
oWacD+/95dvLjf+y34BqXVbVTyt0bdqLG4vV56YtimeXyBLyRpJ8fbn1X445Wr/kkZ9aj+BEkcNx
VJ+Z92fRiLjVHV5yr8GF9vq+iV8+8CGvarQ+BX2bmhzMIhOSa2+se61vYrcdWwfa6mhd0xr4XpkV
yzVCy17Tl+H6aVjqviyKqJCwPGhck/ptsRwoBOvSlwf912cojPrlY39qvrtQaT0LQHILDO/igU0f
gI7hx8Cl59GNhBWz/rrQ6uivw5Waw94X2oRtNTesyslSAz1E8a6YKzl/bAbbXHPC/vXrJb6S+8+v
hIST5wMwnedAP9fGObuFeyu7LhtcwDyb5t2swwy2A89QHLtn4xiPeEbzwuU1qQOfvgluvww9WM84
LPPlOxQob80K/cLcPbw8X3uDt4nvsmpsP/lVkE3tCF+tNh8zL3eap1e1vgV2rdCMGuFgyTPm8Xip
oriu/nxdy5vgJqbyNcDWUzasMjpC8I6mYPaqK6Pyy20NIM9NcAP/2gcFK6Zs8Q3q2FABoXns87uc
y5jy4aaSj+Ya73EnTW3RXW04UDisYtylghwV0/URXJa3LqvfvzxSe+1ffv+ngJTzPLhA9E5Z1a/v
G9c7dnPw1DlR8br1+W+wLgceNt2AsWL5GME7QTyMHeiVEBbKXvcFNvHtwUjUn5cIC9OOU9o6w5Mr
4QTTa3mlwvLLgxJmexPfTV5OjlyCMTOGPVTuI2iWtz7VST5fQSDsTcEmhPumU8OqvClzZJfQukwv
b5ngBScvD9Be/zcxTEu9OmDRjFkEogeRZxA741HedcGV7u/kiC3Ca+xpM/l8nTKCx2M51OeWzFfQ
V3tNb8KYSegOl+2MQAv1LVX0ALWX9OVR+fW9GnjqTRB3eCR1y1JPmdeoN5oNH7QYDkNzieai1Unr
u18W2pRpdwGIa/mql2V87GbrjnwwfoaxnbLSLseQdo+a2ivpdGcdBZtQnhqB2hSIElio9N4tCpmU
PrDJrH9+ech20t4W2YW7woRK8TRlnK/HZeqScf1jYih4OM7NzM0B4GIsrPIKcHxv7jdxHShStboU
UzYPNilw7DY6fw3+AXOwieihJ9BVEph6VYyHsvWgRabtQff8GmttbyY2Ee1Mdd5pIqfMr2bnsNbN
zSosP8A+5vvLU7H3AZuYhsXTBA2KZsps6aSL8zypb17pXgmNnZHfor1IaFq8RKDx0alhKyEAbaGH
l/t9Ca5/uzeDZ7AJ6Lynqw4Emibddyhzxxa0qwuVSUffouHa6Xgn4W0RXf2oYQkDda6sRtksbhx1
nwMC0RP2pafkyq6zN0abMNZgrLJ+UVhCNUnGTqduuV7J15ex+NUYbcK4ZqSYKP7LIq8Eqbd/1/pT
Mjl3buhmha8OdrpWWtpZRVuEV+VHeAEyCDHP+seWwH1bsuJTZ649zO9NxCaEVbMOkI0vsUoL92Hg
czzot2Pg4Xx0jSy09wmbSNaqjdyhvUzDGqQ1rhOCDXEQkbjQ16ALe4O0iWUyenVbz5iOBtXkdfEy
aobbcbkGx91rfhPJrY/yOAUEIFscAcKHjafhG6fXHkN2Wt8ivXoaTY5oamwJ9kGBKOiTPl5Aknw5
mvda30SzdKfWnRxnzBzOE+t5MWdLPM3NlUDYSRZbnBfR/QrTdmTRTrMl0U7wDkTM40rt27LpzoqG
317+Gnufs4nlqKi5oAW+RhT1X4PQeYpme+9G+g5GTQkbuyvnpJ21usV9BRIWYq3Ex8AogIZvA3eK
dXC/hD9e/hZ7zV8y1c8HeVpaTqDVlfleG0/sUbLnarpR9ZWj2N5cb2LZFCVnZsFKCps8Hqr+osGS
FMO1KNvJp2wTyKTjZT+ocMzyi2NPKNchaYR/7Rq71/lNDJeh4BBLxR2h4LwFS6N9H9jocfCj6spS
3ev+JoovpYVg7tF9UP9Pi3VOM46QL8/rTt+3uC8auO4ScI7rh6s/936ZmrFcACS+pvq51/4miL3R
M9BH8cascwKIB4Sdew/bSw32Nr3mHvNrkRSQ9DZn7cjYEEBoUKH1MF5mIbe6eyy7aMwTRieZv5M1
rcOsE/1cnnjoarDFWwdaBmVAivKYQ2BlSRveCXMjHBGUQGNGSx4bUfrXjmw7M7gFkeUT45NSy5Bx
pQ+FECt6dtWqZa/xy9j/FJvhRMK+joYhoxHMv2bmnAV0SNKXF8he45ff/6nxqikYTN7mIRNkPMwh
Hp5s0YdXVt/OmX9rg8oLbyybvMfMqfJkVY7UwtVdD55EUhf5XWhZC0ks/0ES8ir1ViyWTSqAtghp
AP3661QCX4aqbc0XXYtXsZfR/CYX1HVTCkrUkBWY73NV6/KuWLGw2nyar5Qc90Jqkw3GaIaoLVTu
8ez9oSqLOCq6kxhfmYm36DImcWKbZjng1Ca/jQt9KgdUa2Dj+/Xl9bTT+y3EbBIOyxs4cme2az5b
37tjCpoE9lVvtCTa6t1NreeXgSuGrNYSBd/uK/QD7+ewOryu95vN3NpGixBsmKzmoYE1QvFN+PXB
n8m1I9VOuHmbWG5JUS0WlpnZMsHt2/dth4eg4tqZZ6/1TTCPk24HozH4M3cXkF8Ui0fKXkVBwthv
NvERj9Mw/ETfc1Y+EzOfvd45vTzuex3fRO3kVrac/LzPRrdIfRyT4XVyJZz2mt5EbISrHKUGK2Zy
3lb1KJOI4eXw5W7vXLa8TaiSuZOsQi7OGHW/yPGdYsMZ9cljIaZjWHlAPlxjOe2E1RZhNmFCoRUi
x6yOfHUbwbfxB9xtwjlWdLhmybMzUlucGUWJhBjChixUEBGe1fAtn7pr3MSdY/JWy86rYEMvOxd6
JnWTMP6xniH4K1MotZTtl5dnY2+MtsEbakdZjY/Io+Bj6fLvsGP6GPjwpn9d+5vYLUxHO2XRPl2W
G9aOJ+gs37jjqwBzJNrK2vFFtC2DUkBWUGT9bnTg+VaIrwrmGK9brlsEWsN9tyezN2TVLJrYZ/U3
FzQe39UnUQ9JoKIWzGz+ytnYhLTxZttXnT/AgQmYjcuxaHJSCvTuy5Oxt1g3YZ1ryJkF0KHNwqKq
cHAuYeY46lee57bws7L3WuitYKTU6MBG0KZN12ev6vgWZ8ZbpwbVHh2PKnnKuYJwKr9S9NwJgC3E
jLRLxVdjh8yf/xBgOpopLqtXPsVskWRsAU4J0j5DJiFC06g7qBoFy5WO70zmFjJWk1J0PEDbmnD2
oMCWwuncvbYD7KSeLWSsjsaQeO44ZD13RBdL2U7QgeiGu6Be6zOtyvweRMjyVSASAgLxP0/ULsSk
w24wQzZ49Sks3HvPu8ZX35vgzQ4csU6vlcY1w8qmTXzTPuTh+qaB0NGVFLc3EZug1X0AR1eDq4bw
zclMU1oo93Vb/BYd5lAJVqJE0/BAuJGVlzZLcwWMtNfrzTacQ5fHTt6EEXei8j4nvDp60uFXOr5z
idlCwy6kAIhIE4UbkvNQFPoZPsmfihF11CmkN27LPw1KPDehCV8XDVt4mG38qKdaqwxaa8SNx3AU
LG4YF9dW6M4y2krJMWdVNZOdyly3vlGD+xz087Gs1/cvZ7ideNuKgDXG7XUu9JCtzcHXTgw04C1d
mwSfGofTtdLnXwnzF5XuLTysrIdo0LTRWeFA1U9+X8r+qehgB92ZpF2j+4LeSp8A8/ahCN8Lqg4Q
Xk5zOaZB93VtxF3o+GkNXPp61fxmb1w3kb+iWmp6uLJnQ0dPoJUeu4K+5bV53TLfSoJZz2G96OyS
VXkYpi6l3XFpybVCwE4FcIsiAzR9ALZuXTIXJLWKTg/jUqeg83xU7FWOuZD52e7ZAmZA1NVrVg6e
OhKNpwLthNf8bXayANlkAcj09XgHz5esCVbTxNRRrkzC0uffX17Wv24/3ALKStVWk0TlKHOEl4xz
feD6Ggro1/eIcIsmawUdK1wIlwwX807EjmdqJ62FZfAh8PvGJu1QUvO+X3NgkAx8EH68/JV+vWDD
rSyYXUi34r1jAQLsC1vz2Ok/Lsu16+Je49vjuGoKH+jjJWtzbLrV517X0Hh8FeiRhFvfVWf1YcER
YsjMRG7p3GZw+nrrwxz05ZHZm+zL7/9UFgtW6zSmoksGU5UK9xUu4rmPrgz7XuObbbzw89YF2HjJ
yNDVH0IUIgGUVzBCuLKLh+7e2G/28brR4J+LqMsUtAD89z0NyptwkczcobCRd+/mgLr1+6EQVeXF
xO1XWccKWB5JY8Y4llyMQ8vQmziH3YM6+6UkyN1e2AZPTZnP0cXobqxuhnW5YB8HOdV/QFdjDE8y
pF54gGYlA02PNia8awetzFEQmKQc6KyJ/hMP6BDpJb6pW9i1IiekVsMKJpkkNOpAZB+i6VQunfQe
i6FzhlPkLladTWcFv5+70E8sW5flgNfgm6lx/Y9da8evQRn69+UTNh1D1nghQL4f11aRb1XptAse
YkaPZx5stSDV1TdjgbU+gkXYLr1XpLbD2xC8Z1u/fUdrd/rTLtBDjKu5tiAakmFcb2Z/0O13j9DC
oJnyUrkcvaqrbsG7k+FtAyOe9d04zUX7DlYf65hBBSRUd+Oq5ZTwSeLqXmoYurzpRJcXb3JbD+Ig
WhBUE1FEiieNF+XkCBbZym5sXooyXQYR2hg3586eYIvbvfEDMGJ+QO8y8JIIma5IfCH0p6Ghef4M
d/jpcwU3F3J2TajztCpR+zhVXS15bFo+jX/qCWzANzVIX+2bGcbc4bnJJwhOC6OUTIKxDUmyzMyG
MTdcqaOqOYeTRJ8bm8pc+wxaBg6KuB3Ir/po18pXSeUuDvDxi6kxddaDNQCZDaWoS8xBmIWSk/7U
NKpgp5JGA08jDG0el7i5rYda5nWespHbNiGAdD600xSqwwjsI1LGBNPm4mYA0Sg8jqvJgTvqvFCl
YID0U6L1au4Ym5kba1N1QVz0tPpKoJcPnFgd2Lu6BfwjzV3IdL5zR+nILJ+rdoz9SMkOfAsHSOlq
ZAH9FCxtQDCs3VQlTq0ifNkhqP3jqvoyjHGahNwzW6zNk1a14EIzEQzugbGKu4lqQg8RwOclT6ap
t2uy2LIoYxMwcBd7FWGNDZ4QPA2JiKb3qw3KIK4WAAzB0GRRD7VBVvqHjo/GZh1ZtZs0jVvWb9QI
JloMOw89nQI1Y7+JRD+q9w7X0sgYOFEiM0uJbB/pGpULBHRBKml/BFXUR6kBxnc9VJhAsIsWMPOh
YF+WFCj9YnxHQyV4Eup2CdJm5bw+QjnKktj0xcoeWTnDhTMRsGKyBwjBz2Mby17N8qwKLwyODqSr
whvVONDOyCPCobSjKvz/KsGoPA8rF+RIhOo+wdD7Hdf0YHMvQj2D+Po2kFNTfjChLN7T2S+/WmI6
8Wy6sJHdoTaLbMVhHiZfvq14LtWfeJak/ABZJTccY3DGPX6zGA86r7GaClaqRMD4poNsuiFzBPWa
eqR3HSf+dBIzZ+wubIyQMGcWIAlBAH20HwbpNNNjAV3y4lQ1osn/dAt4eGsMh9cU3wf4I+nUop63
JKIcJoBxGwoMggSWfLrJDYN9NDRnJnZssNjLz1b0Qt9hpw7rxGdYqu/aXmBXwst8sT47ES+qJy5U
rg5rCb7pfRPUkTg1Y++KIzOTmEVijCfBAFrZ4KPOwASkjKFXOHtphYOMPoGD0jSwdqGQLGm6Mphj
L+iVvEMBvICCXhgU3sGFSRpPtWURv68dZ/7CVaj0uRU29WxlqniGRNuaVMuTCyHoFQGuUDDx4zJf
Y+v1j7aAKHQ1vBVOH9lDDevnzxVUV1jCFefmzeK17PvMyQA5kNWWAuJlytRZ4a6wKUiZXyceSE0f
hT+RPuGUu7HScBYOogoeBTlO2m0QCthXV413Ans4kmc2BrCgwq7zdVyq+2jm1XAurR+dXV8zBPfS
eEMchY36DOVyKY+VLyiCpHbkc+RigON1ItUjq4fv6IP4Slev/OZ2pFNvWxFyaNZaDscsSLuR4OBY
CLjfmCocbYLLM11T09WLeCs9QboHiYvWCBlnoHLjPJca1iZtyIv7ZmHeEVa9F2ICuYevB05hwcLt
dOfDZ7dHXl0HVcbCOGY+wtWv0Peq7SlGb8Zmmdh6EiLWLdVeHEF+aoxLMeRRomxXkbixIJrGirdD
nuhiBYSsH8eiuen8tV9vPWGmLiY2GGF1DuZvdJy9VqhT1EhnTVxWQcy9dELweQIUG5Yb0nr0fvXE
AoQGhIV4MuN2yuCESV1z0FDyQpW4Iny8HZYCGvauP7dopYTRku2jsYwLz65NXAe5556bQiA7Rjke
tlI9DEWYcKD4w/uqcTTWil0xID6vrR/zouX9586OunoO1rJlMZIdq48d7Rs/jcbZbdPBSioS5UWy
f5KFJfrOFhwIAAdWwi4Y/OBI39XE5hcf5zysD9ppuzr2ZFBU6WjF6J0rUPxg+g66wqNDypwmzHfd
9eS4VZgnZaec+qQhIU/jFhQY8skP+fSZIZN30N7u9JK0s6J+ujIkkDdT2bTtobKqpTcta3J2sq7s
AHGc/TlB/YnStHTDgMahcVeZLGXnNBlApGutY2i3js09WedxSppxAgh/6uH3DtH02TxXHRjZd44p
KnZPuzAaYXSBCQbAAYKgX6ZgYE6ZAhI3eW8LjjJIDOukyDsti2XZMOKQ9NlIb7jsiuXsnFg+9UEC
a3l1WvrcXx5gewZRwlB1o5eqkPY4KUGFb36z5jB6igsTYURZDmXHt45aVP3oWUjyYqk1clyTks6z
TKauX8yphfhpedMHkHhLOfZ87L11ty4p8lm1PkvAtp0EtD7UgrGaGhidFBO4yUpzmWdwqUAKxsu5
9FKAsgp2bvqmn2Md+oi3oDJzfs8mnBcuPGZwtnrEEq5fveuaL6JbQvumgQYcTxGlZQ8BhMasEKMf
u+4Wd3bHPfRuDwgTolx+BFMWgl4MB0Fx9iOTj3fS99bmjcWu7PxJzACkFmtYfTG8kmBiaN34KqbG
xzOgdZyJ3vgDHSLArQbwwtEb++eoPDxq0yp3K8xxENoj7wZZHaiFO+Nj0EB6+SharBgU32lXJJUD
PxGoNjpznVYgfbB4ytn0B6DWNUlrSqrgKKuJr0/QePH8FNrfYkrotEBfxMvbRiazowN7HIO+knFp
58E5yECM7HYBcc5NWO5HLBVtpKN4Ld2WJvM4uks66wgzioNWwy9orrY/jg7z347N6i33ui2G4iT9
Wo2nrjMWa16tuTlQbONNbN2KsLgr8AR4Es0i/TQXZi2eUZJw4fTQGlhmBbYhnxhguOZYBWxuD3AY
KlE8D4RWMNCdTXsbFDAJ8Jua3eLpZ/BOEVBUxXmtVeN/yLlxH4u8kephroB7wo5qm+8efPngIqiq
Duaf0+K2w62BQ41/zJEVHjwuWx1bKl2SOT7cSY94rxLjTTVBYi2tJTEsxeYl3tmBTtGty925iSPX
RDQ1a23rw+JOmiY4BZQwNMARqjl4Fe4GDzCJkMEpNAyv13Xnt9WpWnO5/iFhEgxJbmsc9gi75nWC
9H+0FDANNrN71nOgepi6Nq05hp5X+4+Oy+cwdYZ5/aHV5EErsLI8w91kQJJdaIBtro6cto9d5VV3
HisIOkCof2wmC7E8uMWHOdghXcMPAnIneYLNxeQH02HjjeHZFLrHeShD5FTrBz/cMqAlrJ1NTg5l
h8QQD8CPNQkJSkMObK0hlNcMkf9ZNr3zNdc4LsZrHbROskQQy73NBcujdGZjf4fTJznBPwTL2o7C
wMgjgLZ0kAvAk0JTwWuMaELjiJbBEvt9CduAblwW90blY/C+HGCLdx8uZSMSGkodPRQ4ZUl6KrGD
OE95h6sdTIj19Ib7QXkBtFPvUzUKCXCkaNQjk45vvo02WIo4FD7naYPETDK8IPrQ+QNLA+cCSatD
l091DTs8i2zQo+SDjRhRUsbAg7s6cfA8jatgo2QeFxOQA2c71p5MRITDURziRPRUh7J1YTEhxBeG
s/NzWIo5yhRreplI2c3+KV/d+X4Yp/5NO4vWOSGhD/AvDy7rbJLTHJyKgBPcp8K6LE5h23Yz0lCh
2YMoyDQ8RMyPgiOdx3V9G/W98L+oohy+LwiLP1HTg4/FjFUIW5l1KeZEr17YpUMOOa1T1wPceafH
gIuTh+5Hj4ys7MFfOg95sBq9J9Lm8xdjq0WdpiHwl5iVKFyCS9yVNFUotauj6EZVHCVfcP1g1kJG
klROQJM1jOx81rYPVRJUVUc/qL6y9N4bFwih46oEgG8ZdaxLinrGCsdWqS7iARzSI2kroSsbEzi7
qKMvGn9I+76J5DHw1FA9tEWbixQ6eLw7cFrTPCPwpWzuB0MvOxUUIb3bpne99b0HMs96Bsxrpe/d
Quvhe7kOq/5QSTEEB7hT8fmEq4PLH3FyUdGffcXQSzB1qLfG9bpY/sjdEUWGWZa2e1cT0X2lMNl0
/1g0N96tU+og+tyupp1xNMQdNmGyJtEhKtrSvwlmgs1UtvByTVqHzNAcV5ZCMtFRBfXfOJFDvuAO
idu80lpEh3pQRN/CyWAkpxoYTHFcajgzXASVR52RkVY9/E7h34S7vqJ94oCAX0MKzXL/nmrw8DLr
Lu3w0C241OMayZruuFoxj6ho8MDA25iPIoW1rHDOjSksRNZNWX6yVusl7bwIHJPRAM+duHyg3UOI
LOmmuecH7GlRxOkSbBdmhqV7o8Y3wVjrA/4HYmyTxxtxzMOKRn/icsbmgwok05lDQqD19DxR+bTg
UjrjlrDk5XmSNGACNZrVMUcPorPRs4eEWokYBSWczcKgb9y4lKv3o4OFeX/WrePac4NEBMEUR0XV
Ggd+M0x3lqvuwhEXep1/1DOFkqC31N2TgTnKF0Wth/pHuZQ2Hphffp/KOmwynxfkg6j9yE2cieSQ
F6IrrsLtiDyCl8HAAn+Cj5Jpu5ApOAxwcgk/dj20ic+yYxBvJsYrw1MgHBfHtLxQ/scQnu5u3OHC
X6f1SsqguviT+NGAtKIW/w/HlIJ9Da1GvWCd9IjLsLF4IB+Fu1QH1F5oGy+yYesVKYO9guymUo3+
ibrKW9Aw4a+aBUGjU42aeDIELoMmlNu9Ua3lpxAgmVcWHLfVa9rRljR9ly24aKUQ1IYsx2L+fs/+
r38ILw7/+m/8+lvbrX1VlGbzy3+9bxv8+9+Xv/N//8w//8a/Tj/ahy/Nj2H7h/7xd9Du35+bfjFf
/vGLgzKVWd+OP/r16ccwSvNX+8WP9vIn/39/+B8//mrl/dr9+P23b+2ozKW1omrVb3//6Pz9998u
79D/9XPzf//s0v/ff4u/lP2X6t/+wo8vg/n9N0b+E28QrhuFLPQiOPNg9ucff//Eo67nRUHoBtQP
fVRucXsz5e+/ufw//TDwOME/nBLvgjUe2vGvH7H/ZIHn+sQNCWXUA3Xk/3Tszf8+WP3vVGAc/v71
f8CE6E1bKTP8/ttfQrD/710rID7jAIFg6+E84CHfQg1BMirqybQ6jQwQPwavWmNpbooIp+EnC3f6
SKR9WCWjKv+IRgS3C8BrxT5dFo3xxiPMl1Phj3d57qUhJN44bs2ADcVTNKZFL6HAuZ4rVIcEj776
iz55kCEf4MOihq+AH5+gvQBpGlgYwZ6lH9xkacNDL0TaesO7htOzLpxYFoD2zeoZKOPDJHv4zatz
TUb8WVzQ3fw8Unpc1HoOmvGM0m9amvzkiPDeYVNK+m+mJAcIsKe+xMGsQIopvSsvqH+hDf99DEOf
upyRAKWFf5bxncKrCfQcNC46Hyb3mwMlQGKLM0pIj3Yp02nS59l104oFDyFnjz4pcA4uz5YA9zfg
NM1v80UmarQwYWwTg2Jebf+HtO9Ychtmt3wiVBFgxBZMkqjUkjpuWJ3MnDOffg494bbVPa25/+xc
LlsgSIQvnIC5paCLaIEV88HiTWZHvIKFzSWse6+aYEnFvTrQ1ymcdMIY6rWC9JM1G/JR7fJ3KU7t
Lyv6h4Xybxfhf6+T/zPHa2EUaUjSDIFrZZXzsUK7NcHN8PsI/3YRvo9wdRrO3aAm8oARUnqUtKNm
3Pv9LVjJFbr7+yBXLYuK0bpjdYNBII4jFButF3M0DRGYSHFM3GY2X98yLfgLWrleH0i1DAlNTfjA
X7faNRbjelewNBW37gWwMrlTmOWjdqmeEFEfW7eD76rInktXt35/pz99ta8jX63MXkMVB20QUL+0
/UwAeiSy8/sIP301FQ0JjamSKkMl/N+1L6tJOvVzWllRAGZl9uo3MUzakv/WffU/P9vXUa66fEnr
AzumYpQCozDyEge3GtJXHNvvQyw4gy+9OKOJoqZlGGIwJZNu4U/oDo7mME+/gSX7C4C7Xg6qIikY
k4EocC0pgIpzMCYTLntVTBCXMQOvPzfmvEKd6xBs5NPgBB/FZVgrXrnrP/uXYXV7YfwFO/3yEPwq
EpBlptaGki/TNdzW6ex23ZixRUx6kneTI1mZBZMi48Yp8uP++zL3aymIYk74lA2Ye5hPe7jxHEif
iVx2J36qq9e4RmLqj1aLEq7uXyrtTtEhHqKv6URvcIT+AqS+vwAZrQMFd6x2zdzqk9RXKOi7eAHU
adeZjWaEmXqKoGYt+l3g3NLkYX8hKd+GxA2hG7KCvJ9fdWRZJrXo5gcV7L/1TVQ1sqfDUFFKcfb3
sokuigj1ZJvJcSiQ3rh4OLtALXEKg22X6fdVV5+DiT3Ioyb8ApTXUVsR9TnscOXq3Jy1ecP7EYl2
vlKSyIV+xxoj2vAOslPtlUNPXZST8mdOyHuu43OzbCshccvHJ9AkXJWhpJsYTpwnq2B4GHS480g5
ei/BJqyoBdNAbzAmG4p5ttZrF61JPQ3Zc5QzPCCM/loiJMgBoca9Qk0TLPV+N+qll9TbQXtSUMHP
Kbp5NBZ6IQmaFdt4qvYx0V19Gmw0HvYg0CDTyXpTmt5atL6CBgdzDvWVIre0bnLqDllU37b4z4mI
+aEsXoomMnNdvsP59JZWndVP+uuUbgY5cMMgdjQfXTqWbmowIRnt3b4lqzwv3bw3Nj1+2dBPI7gu
+dghT9FFPdXHccYHkV+QTMCJEigIOTcnrSgF6tieHne7SJJRA6kOxSSLhKA/UhtrDpgJMkuR8nyd
z+2ZNSJpIL9qaKi+DE4eBqvaD0x/fA7pvY4Kfwe+UG4QSHJNEP4wUmeOJ+S3WPs1g5KNYhYt2mSV
5qka9cbOuAzpfVEbK+7L7kykdSKNO2U8ajCn7llm99nAkE+VAEzKqjXGKJLHmeHM4WPYGOiLvUnh
Jwy7wDtdpvxcttEnatywuSwufgvBjomjdzNl6DAm+ByFHr/AhMuu5twkEGIqfK8ss3NDH/F/G/rR
+ZUg43M3vvXK9FqVmocQxIvV8EWtJqSzUP+I+tHC5loTtKxbtX0uU9Q1EhbbySDDQTPMnEJn52kk
WxqgR8+l2Er4cIYA3nOhGH9krd2lhDCzGZQbbPqfz58vW3C5ML+c8jEdpi4BfcrqNprrNPvKvARi
2ffZWrLaHdb7jZvr53Pmy4hXFySZe57mE0bkK8Mtj42JgFBoWw3njGqmGyBw/qMRNR0BB0OCzq41
gH1mxHRCb8XqnzS7trJ955J9/tgKTXTbdl+7N0/1f9Fc/+vu1KkMphJHRnINuQp0RYLCEEZs7PQS
eY05eu3jkZudw5zCynIRHP7cCm1+vrC/DHoVyrVZDfLPIm4cr8EmVex5hU7JWn0N7VtDXbnhfp/f
1cFddr1WtROG8nfMVEz53XdxWTqSnTqhFeFPidmbfmo+Ezezwk1miOYGjvtKuen7I1wt3AkV3Ygv
s2VuctLM9DCutLW0Hk3iKl6+K26hem590qtlC68lDqHS5Xo0+k0y3dM53ujys05Ov8ePNyd2FdoF
FPa1ESpD+Iz5erRg02mFVu0pVrFWtqVb3Lr3l2Xx7RL+smyu4jwIM4/VTDHeYPbWMl56gIyBqbvM
Kg7hDRDlz2HWl9GW0s+X88aoJ1WCmsqyM0aL2bEz2NSiK2WtCObktiRkG8HdjQhz+Tbfp2jAbB1b
UpKv6WtZxyfYx+PIUYwz0Afop53L6sZ3+2l9GAj4FQSyKpRprl5jriZRzvmMIDYwxAzhraqNzVB7
ZLjdf18h30fSJYqBVJ0zTVevM4zYz/qKswqZJ7QfO7h1tWO/7qUdlJ5vJPLLM//73paRFNTTuCSp
XL3a5gC+znBS6IDMqAwT1183XWJJNDVMr0l4IxL+npn9O9bVfi7agfCCwxY9hJpx3fwJq/8WhX85
MP4d4GoDh3OoNumIARBXIYy0g+5ZVnrRRk+/f55lBX97aYrKoDXMGJWu4+gA0l8dJGQqOMExADAf
5hwqygNSqOI8z8HSSr6xHn7InzAz9NhlHXccuLdXS69NUKIP23FZEPALjrfBiQtAdZzxsdmhrxEf
iMl3xA2ecJ/bwVE1Eyd2f5/0z8+gqiqUeRRZo/pVsQIGz3WAikVlUZ/mqOw0gKXxAw1ju0CDclRT
AbTY4wjN0IhFIhw+e/+RIZgEJ170jK8oqAnoZwiFjrsYGBk6967Sf1DI8BRoD/7+tD/EIHhjX56W
/XsKxVJcz6RZinxobvTNgEgvrAS66TagshvISEEqCagbRiyYoEPhDt7f03rKgLsbjfsbz7Jsom/r
5cuzXG0yoCj9GlWDJfuFFNpetgBIe4xM7vJNa+Zu9nZjvB+PD9Q4oc8nG1y75pOOSjPLsoYTeMnr
ATtut9SCcINbxBaEd7bVunWTQ1Rat5YIzsKfZvpl5KstTjPUg+IOatuTFqL3nnbMTODTKCAqPH8m
SWtxaV9DDpFxYN8WkeGOqVuejzbj+jqBmkAhh14pkWJfVE4yQPrT70UeFwIM/dXwt/9fhi/of4ss
lBEtdwT9lrF6ypDcDTEEhuNeqBm3x+wpNSKklMTsjQ+Ev2YXMSRq4QvNi8b00R+CZrg9pbJvS77v
FEruC2QJXKR5eAxhpOcr1U4zmtfUiNdG5IVzWthG/oBal9DSU5YdUbg75pFhRzXaybFg3SfR+s2E
pnykRx+wIUZmh9wGCbfN6uiZkunAiHynhaewBCynz90WCW4zSxdJbh5ict+Xd4kab6TuY2SDVej0
5EOUOSb1S1BMBzV4lY3GbekMEmx4N4JvBbrtHe+e4hEtzRJWWwAYZN1hpsdyQrSUcOhrU7vsFbdD
96+F/8AESGqZ53ZVcNfQ9iyIwYGZhMpiV1a5nRuNJcl/eB2a7bjjfmop6B0pBXXnrjTz8s3HAsr4
s5boxyCfnTKnTgM0MN6oE1eaQOfGpHUjpAo0sISHNmGA4aC2MYLvlKEPqbJ79JPcGSdm0VzgYiDm
KH/oetnuAFQtocRVndGfEzUgJbr/0dJjNvRCCg6w5rXA+CiyEnhHAJ/qim4IDc1QnVaR9OHDibDM
YmjdvMMPAbDQ3Go1ak0FPsvUYEHkNscdXcWIZCFVAxDEPi9tVpJ9kan2ECRmSUcxxkAzp6M9tLJo
ugR+tFBGKpL9PKI7OqZbyKyYul6JZKqsMXnn4f0cS4eav8BKexvw8J0W8yprlUOSJs5E2CqdO2+U
NKBxva7PnbCZAfes4RSLQykI3SKSYGtxp2PxjNF5MYuRtMZThnIBD1lGUwrDkDy987d1sUrl2InT
U4mQWEiT/yHxGMrN870hhStmyBaZfAfdQ7fo2dmYQzcymAdQjZvXFxYeKOwCBxVo4haseINY6lR6
eVrA9DvzBgiUwf7S6md8OrlRBpEZ5VoHZCWuQ4tAuGlSX7K+cWt8L6kDkpCr9gJl6me3BdW+Rms8
SVWzkjKXQh+mNkoT8O6thBZJ0qTbpHzNyOTAfvRc1YpHWfpY1gk2dJF6kKjInMH3sx2Q2BIWezR8
Bqrs+QBNSZkdyOpbIVV7dDJLBAwXJbgf5sc4wGLQncKPRARQb51AsTZ8adm9rF2YPzspjhkp1x+B
v0StJuuAjkidKepM9IvvdfznHB0VvR2sac63TV5cWK68DFXxOGK9RMpjDAvouOC2pKW2kUA7GQg9
wBL85yp6G3NmxVnr9P2zHAercSQuiL3CRx+3XKIaqUs+qrY4BzWkJaYIC6g/h22+0fxDQINtIb1L
Y3NIyloAkQfMPVZD1Jtqk71FKmjVYePkpVdEHfbIrsnJeugqL+gaJ2EIAjutXPdYmKw9GrK2g1XM
PpipHWeSlczdUVE//ZBbRQxllmy582IzTor7KYsukX/Xsz9avpsGrwO2KguPOnDPcJxZIHl2JU8O
oMFmGQRu6XtE+xwqzSE6EJbAz5MByB5CgjM3AltGQWWQAMxChhuzRHSovqmR8qQMANQbZE31TjK5
HqzrVBd55hUGClhBIPTyRYdFSSgdulTzZiXbzPDnATBeACv6kbZc6Mkefvc4zVEHjfhajl9qBU0l
YOkUNnlGC2O4CV11oIF9/zz3qVOimAvkerVPYlUYcWIqqDqBa2W18Y4DOwDBokBe1sialWc5davo
hRBDqKQ2dWO7BB/5CIX4l9mItlpykuiZZ1jhMuQpuGIG+Z2MReDrf9qmcKd43BA5dMr4c9Zzs2yz
TVe/GGjwDznWcl4DDtcG+zqcN1JCxcyDcxLKF3i3UUfvXmgEaLr6WQOU3Mj3QFhthywwWQLb9CkW
gCRZSfSWEbaZjFfYxmwCI/NmDQEeDNmM0e549FLg+6hTJ4oB+F00cyQ1f+pZugei09P9dEvLfpXw
BltBF+mgPjPIifElC2rPBvZxG9yn9FQ0tZkDjGDXWuo0VDGNoLdY/z5oeuYCGFKYUP1LRUEzKJdo
0wA3+kEDCN9vraYdBRCWDyQCAkqZ409/MEo7gQdSl8JxMEk3coLyHniDC9Aqe4zJSwAh9kC65WX/
Q2sJkR36/5KqqKj3XLce86wvaTr2aL9k+znohFRUmy6Y7aGrzYBLLlCnF8DU0INkAE2ori9JkSji
1KqghZkn25FUDuDyNxKpn5IbmaITCvdCFIWucwISqgUIBMg9eqP1qmxc3TSm/KGQp8O66b+GuEqs
9ZrMdU7gkNjY+ZrZsDMHjyC03o2DL2pR7xZSdGzfCur+OllcRa8MAT9HIAnyEmZ3FUkveDKgKxsL
rxQtLyGviI09YtEHzSPWLersXwWA34a7CiGjkZBc18IGVR+cSJZ6oE8pGpVWahE7MuuHtjLD18it
7dluTWLdKnz9UJwBuBu4ABhhMLbkOf9Od8iQewcyPuRgDrZiplZ4qFdLvxRa0t7tFslPy5mByw4G
gS4DmaBdJa2cNqEKlwyMtym37RaXyjp30rOPUB3q26ozWakdHBqvdn7PEn580RAVBkNfh3EWaib/
ThTqz7M8yP4yUbYBrviQueVagUuKB6CribL7wzwK2IWZ/juzEIhYv4+/9GGvv/PX4a++c+ETLekV
jljK6beNi+DBbdZsdasw9EOujoAE54ShoDslGVdZa69XNYhHcm31cXgownAfAmo4lwhh4NOp+Tmi
3xsF9x9OAsaXOpQmK+AKXxdvNFAFOKSEa8D8Eck/a8bd7y/uxxl9+f0l+/tSX5OREci0ampLM6ZL
L51hIYGYh9o5W5dl4U3dLfG/nw4ezIjDnUWmqBFdF4lkUs1JCncYHDy+W2fbBI1D6dhYs53kpuJI
K1zAwMHcKBf9lML/M+zVCgmnKIyhEVhb9ROwimgjVGbkzne62WHk2I4Ot5bkj3v/60Sv9qKMxE+V
CoxY4qjTNgDiWMlLu/rbID0V51tH6/Jz37bAl/d69SXxT9t8bDFc3AG1rCarDvyrgMQ3aqPsxyP8
67yuzrQQ2lVaHmCg1H/X/aWdyMweGlalNAi1vZDgRKgdQYOcf+jzE2kgb/I+E0VkxZlkJYjRdsmt
Xt/B/cxUcfNkk/DV89QBzxtbRVuvffoI6aG8e+j7P7UKlP5UIEx14nqVtA9cf/Fb4oVAJRnlhuqH
Qentsr1Ly7tu2gECjxJnYM9QDhFAJCMGn1EwAngTBGSzmYKtoieGmQX9Pp4Aa7K0QStF0peQA4Tz
VgJH31NpvCFBA63rPs7rN1lqHuqlzQ1mZQJSzVsEx0AtP0ODCULuRmL5sbLtx1rA8WKNjAr8qlXe
goqSWwECH0Jcor/F+c7QvLpuEV8vrJ7sfgwSSxqPPNuDPmbSLF4xeWMMaKgldsUCMSR2j6SitGgI
pm5LzEQBjTMMrHb0n5MkzgTkicEvyt/K5i2S/ZeyMSNaPcOxyPErYMDX2fiYDK42cxQyIrBH5AdN
f4gNb6KnGliJ+SNXKjObXoxi3pCKyQtYetWkJlVgM1Z0khVF64jPhQXsfCCKmeGMSId2BZZoDR4P
/sFUbY3+AgqliegZ3CAAWgenDhO7U0mPTMcGSsOC7R+YbFASXXLNPN7RnFgS9+2m92bZP8nFSk2z
tzpLQaSFBnt176eZgLKPRboHXQW6Awh+2ZXQ8hWdBFw6dNJk5o0DEKZatSXGK8eHQ/kFKR3YW3QL
/xVgoExgsMHxKM0xQ7u3hcgLPNCHYQGoi2wq0KTtTO539oQsuwueggL8HT4eS9QXWIw2O0tPoNWC
oouWf72Nh7UhrWA8l4Di0DAxlyV0KUZQY9o3v9xM/htt0Cb4/WRmP5S/UKiSJWmBuKB2f3XZjNFY
LfoitWWAhFYI2WlOg2Emq8QOnVZE0GTvHWIjtHEyC+hpSmysPPNmN/TWY1zVPklYl3ocIKuI18A8
3AU2MQdHcbpzZN3s9f5Qa8SUNUUBsEfWviF7GtJ3mQKUnFWHkkn0F9CuTMPwQuN+4po1ZH/q7rEJ
yy2TUQsL0f6NCoiIyOaSFGowAPv9C/wVu/l2pOoclREGaqR2fd2r4EhnISShrexhsoF18/JVsTYc
SZDbU19e47exAGoBEIxSWfqrEfDlIk7GsaNjvGyyXbLPVsEGrEI3OMKQxYputrh/uCtkKutcVhGp
ce1aoyRWGj6OdVdbvLrMrBVd4OrBLUOwnxYw2k4GU5aYCej5q4sCjDZtmHxcFK2F2l6A1p1ihhey
arfJqtj5284Bdql6z9a5Hb5I5Tpy/pM7GG+UckMzABvEn/4Nb/wBOSd4DTXCUuooteHoDtrc1uTM
qg+M1vJu1Vur5odY9J8xrzZM6Id5My7e8/kWq8Ys7sJA3oQWNxnQNE5qwwYMWEVg49dk1XhNEJj/
QbMbompfpn0VjetTU0psUpYYizq5FcMhc6OBd6BZuquatVvNp4y93tgty49ereB/Br2KsOreLzUS
YVBWYQPPwSol/i6oK5dkn9SH80m0kTkY+ZO8kf3YLkvU0PuHGw/xwzYCiJJp6P1wuLVdt1XBrzOq
huDQHIrPRj7X2p8GrH45O2KJmn39VJM/rXauotNUnX8f+sc9ZWAvGQsSXFevllqg0iZCNQEjc5xG
UTGsoorfF91wg+zwUySLKUJgWQHaXKXX1g1IEwxok0BRqLLrbf0XeAfnS2BwkEarAJrjdAJK7PfJ
/RT0fR1Uv4I7GnDERNl5wGW0k4DgAHrjQGzZVZzx/wHzs6yUf1aSoUsA+2NAyJAgz1p22JezsIjh
GzwlqGyzNBDUf+vpLduLvyJ734fAZ1IosqpvzjCAbEk1ZCrQPkZVi79XQGh1qOcpOXUpD4VCgMYD
yyaaQdqVPyD+t2iQrPNp2OgsOsRKYTdUc+B79Pj7i/52eCxTB98BDXQDNAXlKmnQy1RTNYJwM9dj
kVXyup4UlDJl1L6opZSJGQThdhq1W4vq1rhX2QO0Sao5K+FxIdE7yd+G87sGomqTKFZWo3yHZv6C
LMzoKxob9xmkNormPdTIq95G+wFUU3CHHbB6VzPPVr+/ke84patXcnWNlKWfKwGYY1CcbfaZ/JTV
fBvFZAWpB7OmmQ2+vzkUytpX1jdG/hb6XI18VSPLOIGYl4KXIo+o5Y73Ud4c1RkJ6ngsxtRuWG12
WXXs0nOi6+b/5+BXm2AC04VA4QO4Hg5Vo7RftznZzTOq0zAkCys4F9AHpj8HaWoT9ZYU+Pe7+9+p
q1f7vSqh0VUsL12Pcy/r0N4N90oJBQRc2ZE8WnMgL8xE0EdHtMgUdOkB9JZqMSXAdQaffdtbsiJB
LqfysKSdqslvwDOuBOWAz/j7hIgSsRBRTbiuJCYDKI5hih1cqsapg5xvqlKnLg1bL5nQO83yoxTC
RZB9qKkJMSXaq6JAvBipgVWSGclg7kACz4QQ3RG8uxuf71td5e/T6RLovTImeh06SrRroQABnDb0
TZxxomZpXNL5THyIe7SrtLjxNv4v3+u/xrsKOuBiMRf4YpUF5zKbgRVdwb4hBd+xbjsTlUmTU24r
ySZWFbMHhiKQgbBIDREG58F/5PpHBUkHOj+FTSOyIbWh+3FjPUN6+odjXaMKA8gR8e23hCaQSj1g
VYSqtnrfVOwZBFO7SLsTr9UHiVaAIsdI01INXbeyRFAvE/C+o4MRSmhgg0/Qag8GOuvSWCDwP0qK
v4Yx6S6Vo82ojueZvqtacddAD0+d9ZVa1nYISGHge9kAL+USQGS0PkEYX1qepyH+7Ab9FYIZoFM1
Vo7CxOyvcu0Scy5qqcF6VwEU/4O2+H0IUpc2AaZYkDvYiYm0Us6gTppTtMeh6DClPUnhH6MeLqh6
r1tlh/rWOo2b15C/dDT90NCoqrKT0WQvVKpgQgoBrALumLJkxmB9TmrmwcQLE3igAxUKyB8GVZ4M
P7lEfQKaPVAuKl2ElkQhA/oKKb60rY/TrHxAWsVC4xY6MZU5avF2HKW1pk9H6NlYlEpW75Mdkxr4
XyHVT0az7rxCgYgkYGf4UKJGJ56jOjG+ZRBlaOLHOnoDgd3skUsCAS2U1OvR6OWAIRRBBD2MbQYA
J7LqWX/J2QMKLWC9pq5RTg4lFNIaqL8GawiJrBMfWWLf2gVKDRG9aMplGritJqoZQ88q4QUUAxKb
p5XNQcWiOEyT9L1KCjHAQ54VmpgHaEAhUG67T8hP2KOi4Lf4TgHJ14fskdwRC7Tl86IHCzUObGrI
h8yoOLDGRdNqk6mVIqCWhHVerQzAQxIAEGS9NZN8uJR0+TJq/ixpgQljBVGNuvC1Y7XE7NhCVCOH
iatPKvBRRrMN03bdQ9nBAM5e5uW6AmkXevbbHrI8BKUu0qPAnd6VysM4AUW/Ksf9BCZ0NJOLT/JH
2ZjtmciCQpuN+eeiBVkqAdIr7iEt1Vr5sKfpNohnk4BfIIVHo+ogJwge9MK5RwHARX0pHN8Z2ft6
ZCvERhdXpoMj01Osj7uUfoLzusqr+RiXaHEW3OQE1STF0+RmR/VntVyrY/1QNRxmU6Oj0uNcLbgl
cshKKEy0sSAlNFnbCbRf/zKC9N8q6kaZ7wqhXsaW7WlrD6ALDrp0GiAlrzfxnZFnB8TwUMhJjuV8
5sE9ZowGKTbqfE/qaKWRP010J6mogDXRBKoEimwcOUjg9OljwsDafwlULqgC/x0FAHofmhKGWfbk
OKuDl8SQWPyoQd/tmTViE4HUVkVhZEIb4BI3w2GcZTRwN7SCMhYadVNhA+QA3VrBo+w+gLDDsrL1
ubXhTSV6SX2c6zWp0g5yUKOnDhSeW1w227B3OXQJO96e/PyYQjmtkwEA4PNe8r2AkT9xHJsU5SWe
WiqUajXgIkB4uOtRwwzHBxp0qBTNXtPmooCmjHwGZ1uonb8uVf0EFQbPqOhhLLpjvjCljQeQq/dJ
cwyq9yb+kyWPVAZmIOCrCnLisrTXwZDv/X0UR9uxu6/nO5T+V5mhbCBw5EohKA3lB6BFDsvqDSPP
cOezaogSTckhjE4GllfJH3lwN6XDXRTKDiybhaw8UPVtmCHedaiNu7i+o/Khh0xi4e+7EFTy3O7l
exBZIsAVkuwilaHp67tZfsjD0InDDMTy7hW1TrzFSIzgOfD5I0vAWe1PwCmEAoI2KKqNAiLiQh5G
pzakj1I2xGQANKCxTalD/gBgDJYBJYXtFk45dIuWoFoWsz57EyP4jSMiXSfp53NEgyelrrfBfNHk
56gt7JmGThEFDo9bpwkPo2TgHAKJdUo9qt4HqDmn4VbJ4GkKmks+svdc7W0VnnCNVptAYFsgFbty
1jlF/0BiVKGD5sknemUn9E1tHqsucmaubg11cg3oUvIaddnJolD9RkwHnaxOa9C+5yVASQ0qqwDC
6NW+0icranLhD14WDhYkiwRMXN3cSFewo9vV0iODCJI/AVoQnQfyqinze63jeAJPqoa6Dg64GkcG
qbZSdRfrL5ryJvWjA9EHIBc6EfteHM+2Mm4UCOYuxH/JRi1QJLluNqNTobY9N1C6IH8S5a6XXAW1
VVVFIxr9dZoq+OfATAFbwbvcjkoUQ3Ow9jVN8A69T3lbpDt19gYOmsHYiGoyTlRZojq+Gnjntca5
V3Ep9Zs2Bh2JrpL4Dkq2JjFwF9FTMnwm7KIX8IYJX3VlrU3ZQ5c1G0iuCBrFq7h4iHCcD1wTiY5G
Mh93Y7ufZ9nRg9CcCLaMbjjQ4MENJHlKH9oTjpwI2mwi1VGCJ5rT0oM+QVcZ2AecXKh4Owm8d30O
47Hcv1D4QlT8KQa32mge0jQXbQBHClnf+MpR7l/TJsHSj8x0jhw6EWjlA4cHHBhvQ+j0PATkg8Wa
IOmb1r7VuMYFeiUGQp/BHQ2ETixcUWMja/5OqWBhWAVOAbHdKjM76dgn730jC7+8lP2n5kOMf/Zi
5aVO3dB/TP1LOBLsj7dJnS0WfKjZIykeAx+VZ/DAIFVwIHl+VpN5U4Nt0EgPTHs0AlnIHQA8TWNV
QC+2C7oAd4B+agCzo0p5Xyvd82jgN9J5whHXFLixm6Oic6EB9cHHWAQsgQBXCbVu/1z3ITRH3oFI
OBDDPyS0aO25pbpQdC11cd++yFI+izDvX2iARj+pVnqY6fi4yiYIztnU3xdqgJDdV3GQHcdGgjQz
81fqAH0+CdC2OlwPzSsU0+5m33/EWwQkJJggw9FAsY34wPAQ5jAA6urGRu97BUWhjZTuDUgiNhNE
IOOtP2Zmo9TQWIEB1YxaFPBbTZU+VfIH3n3cggA/Qwp06O7hR7bqZvqi6q8KdJTUYcO1FMdFS1G3
/2xqD+R7J6egyRQMZkuZGSsLWR5QnSoG+ESDeYLPPgPjPYJXcIZvMABTopNDUZx8HYyT0nD4dJLH
7DANzaHT//gh1q9WrDiAWaCaQUzQlutt35x1SIjXqQ1dHkvLnS5b8SKzJCw9gzZ4+G1TNnAD892w
Ty3WBKYmZ6AKR6cOum1xoq71yW3k4OyPzVOq96eshDoxO0n6VGP14UzqUOIPIyYMFI1UA2ECe1QY
E6qy6lRUm9vwD013oQ81pFF91vsMgSN06yBYCEDcqtP4Rq4ly5/2ZfU6EQQT3Krxl3OI2Ituh+EY
cnjR9kcaVaYUJS8jVDqGfAe1DieEDGRKALBqBVM9ChlHwvxnCD6akT55BfRN60xdtwAwBYDIBUO4
gfQNIt/+DgKGELY+qsD2jdBGmqEvJmXPalQ5PhJztM9tGmZoIK9rGPvJLY6SgAktqURMXeZD/aCT
7kIpE4n2EuMW05sXICDtLrnQBj2GKdkjbE3emTEcCzath0wBtrKzISyHI7D1elKLtEHwXl1IATV5
gMTh13wPSUZTTxOXzxEESnubxKGrQlm1CJ8r/5QFni/BmF0aTRxIbl5t0uRxHonXQXFUqi7F3Dg6
+I7QfwHGtVtXEGds4YllaAeFGpqIjboQrdHisxML7W3rf7B3Jstxa1eXfhWH57iBvhnU4E8A2Sd7
ipImCEqU0Pc9nr4+UA5HCkoz67omNShHeOTre5jAwWn2XutbvajDtry1DHwoKQIS4TFrUbKLRyrs
dt69oLNH6wTBtJhNfSkNQxwEQvwmJ+GqY9HuEPf7IUAuAduOFp8ijQlj1AobWLBS8hSePJIqOXeL
VHwWq/5gSPsC41L7lOuncRy3JkuN6beOlOwmhM1GzPTjgiM4pjE8WP5PqRlsD/4bkBSA1bF4N8bP
kFVXsv4kytGhAs9nVvW6N9tVrB6xLB4HnaU27VcdS2jYHNL8rvM/y+0zt683kW0CNB7ZY/tcPM1k
o3SgMRUdrbJ22zFaY8JIQ75UX7MFeuwjTCbzqyWo3H47qlnUMYKWBuJbpPn0dZ6VKV2jqeRshOrL
NCOOZ8LRgHrTVw9ajhdSFW7BWP3orac6VA9edegyVkKvX4tWtQF2upXKyp4464XBNzF/mq9GoDtX
Hg6vTLK7WNwV43MEHCzFiqrG7jRI26LfajUi8R5BINUdZ2yqTwIINf1GjY21bP7Uu09M3qZ9Q4Hl
GhroQuO+SbhJj/G2VMwtaLfnwKR12U1vobrVMewXeXMXCmMJ6cbYw1BeB4BGW+3GSg/FLAOkB1tV
c7YKmNdQp3fnH2KehGck8GP0fl9X6hpKnK2jRyr0o4zWbRjyndTqxylIbbm9GYr7NBEA96QimXgt
rhquvnl2J6KGDszhZeolOw0SF6jSahgNmLnZXklf4pCz8NA5MQc5P3nxs4eaI3mSG24bSjdt8wya
kY8t/BHObVdByjqnFAqnqJHckqZVIk0W8tGx6KKmYH7afJr/OFfroxsv5GMYKj2CZqT6XEPlCBRZ
YdgZIKtNWIlM+0Z7qSRuj6WU75UQOTQYUAm1KpFvksdBhAfcBPmnZKgOPXvpQGj8larDpZqDMXe6
dNpcxh/FcmBe4lR7lPC6GiWr2J1MaFY6yiDzwY/mmRxsjD7kNvaWaONTyaG+vRYidrFSdfY3LGvn
jSEmUJBm9EdAUPSoQhQbTlI4rSBmQdwt7nBo8TmEG5OtMYLmwinJ8fEqqKW5iqjnxJIGcla14xhl
NYTfK89oruUta+Hnf9+ic6EaqTkoAn8fnmq7TwtHKKDK0fkXLM02gp+tCrfNdweaNx+PfLFqdT7y
smqVWK3U0iJy1FHZiYNhV8lrCxglpLfbDIOdNOj94fiLBpJwIT4R3NUrX+IBGpG6aqRuX0qSnSXp
hjIsmn4sC3V8rW71R1+HSp6haWx9pmxRll/UYXsf84vq45bSHjWnddGIoyTcwVNzTERZe3EtO/Hj
VUfwpdKzQblINTVUUuqyHVwFkWqAS559j96GMhkQhxVoAhtC8RbIw8fv4U9N1vwbz0ZbVP/D2BxV
7trluyqzA3GKOorkGsDWK4mD9EpeARR02KyvjHvx6zwbd1HalygWmpHIuHOfElkJ+h979uRKtrkV
j+NW+vLxgJcaS+e/c1HQD00dE5fBUyUDZGVmio0S/tqKc22MxXyRR1GVOpnflByDO24X9nTIv8/P
UV7tqw1Xhc3Hv+lPnRkvjy4ZfSEVlYK2DJ2LKgpfmcmAGKXc5o2Dh81t5Qu6m2P7KOyUp4/Hm9/J
crUwdQmuOI5FeEaLdzbJVK/Uge8tz+/mc1OSwRrmpsfh2/WD/+KFnQ+2eGEwrsPBJz2GIn+7HiCY
SpX+/PHv+bO1yfOzVFHnM0MPbS5L9S1ITa9NaSTMGgH2Sdp8a6K698Mnft3/gSbh0qd9Pt5i0WtH
IFtD8a/x8FY5xoN2L2yqjeUIV8za81xbviu4mCo9CAnZ9VJryV+hKFVYsb5uml24pwK7Qa5/fQrO
f/JH48zfxHnDthyIuooYhyNB9c7B8X/AN1x1r9Um21yTJF34whRZ0mT2bk7WoNd+H61TK8KpAhSk
hM/bmvA4XJWuXBthMe2qKG9kuUa5Qjl622n0gttr68S1IRbLhF6q5Tj6/AgFQ5kqPsZ0mj+e2BdH
kGVJhaTPZrEMMQXErcqZHqHHaL8Kxk1J8/jjAf7UR5mA9OR33wTK5D9kRHIpRZmn8xvEPWX7dhOf
mhWOHir4q9Cpr8zlP3UP82iA+zQUSzrYv8VLUcY2TM35pdTu6Op26AbqtvvmHRsXVrxNu0LJ19bb
xz/xvd++mNkMqpkECYE5MpZBxYah5AJ5syi+YesrkaNjnZpPupE0UIuPZ5+iiqRFxuGuraxYsBsP
zUJqPtckGpgYHCJ5W5v52qfriGMdWinWpvqtHjjocxcZu7UeCghPcSaSXEF+xI2Y74LGXMOPtRNx
LluNTumVh6pJNpGXQN9M7aBR3Tp4HJsHSLR0+OaSquYE0OQFwbj7+AlcWh4V2VJBAAFCQ0K9OB2m
fiX7QHJ/+Y3H15pNWt9xcrbDL/JW210Z7cJZ9LfRFoujxhYdBDGjDZ9Hl8rrPnoBqYNj4Op0+kNr
OE8nhB+zsg/oynLbTEpg3sbIuU4/DY6wMl76ryRsbqZ9va6PaIU2MPRRw17Z0C4dtc6HVRaNdTXt
BzXJMb43n/0H0QXsk96D74F/on6vXsVjtic4/OXjp3phG8DhJEnoSdDi6cvgqqExijYs6M6pG3+r
bGPAbOpa3v5tBTpPVOEoMn+hUMGWHhDFgwwozcEckfE99N+G9CVTrtghLh122MtQFeKIUFVzScqp
Kr1RGwiziOt80I934GvBjtXflT0Ewq/B/qqC8NKEPB9wMSHHEL6tP3M6ot18MMDZtit3yMqda96S
i+ubApFKpTvOXr20egge4TKVIZUOgUkOaBykFzZ1YvS9uKJtY1dsrqk8Lt1MSYgCdKRalin9AexI
g6brm4KjI/eYvbQmM8CxHkLXOpSb5qC5yp4+9lbdxo/+rXBFsXDhWvXb0PPudXZkaA3OyAlyAEcM
m6NB8ItSKLRa4ytXzGvDzP/72TAmacleLvFQq+El0jfE7aw94NAff1+XlhKiIhAum/iueJC/DzKl
HjEAHdI/BYPu9FjrsuvRO5YQm3880CUtFBsfZiDEyPAil/Kwuie3WoeczRzxNsp22Lbr3qEgdBWB
c3Gd4jNGNWvoJFUtTw9IK60sMJAId+vOoSjGUuy9zW6Z7CZzU6fAIHjVozN/S8vN9nzMxTVU8UF0
+/OYva3uiTluN8OBDy91rE3CvZei8cePcz4x/Dkeb4zKkKiKyy1ALCy/kUS6/mHx3UqQNXitXVBk
08JqxYFnhbv64wEvf3CI+v814nL174kBSiDLc3Qdqm9TUpFcXD5TzNhKCaZlzXzJ1HYXtuI6jgLs
zg8ZaoFEQ7g0cbJommBVC+Wmrx9L8akLr1Q63msKy8ehirgVQcPAIXv3+J19K0kSm4kXMI0Tq3OH
UF5byP6Klo7t2Kl7EjDsqkjskeIuVPlZbkUXstwRDbnScI4LiE4T2DXhCP64+OzjKMnpSYZ1bRNZ
bQuARyNN2pKsfIURdeFCqnBzw1KKmQz161xkOPuzfRmtFdB7/uwJIUZ5q6D8iVAzjVhiuj69cui9
9K2fj7ZYt0RVMAW5ZrQ8DDZl8TBo4Vb0FVtRrmzaF/eD85EWS5cXJBaqGkaCE78LOBKpPd0ZPVzB
Vz+JQ+8Ay7XjVnompe5JSQD5S9Imyt7EqNh8PG0vLaLnf8niu5TyKB4DZf7NYJWt7PuI8iq89mlc
HERmBUWpL4lQfn9/jcVIMgi5fPPSRqDxNoVHJ7iG29nJq2JXdr/Vb67uf/PL+mPGn425ONsmckvk
QMKY/R6SrJs58Z7uilOvW0exi/tsU27/iyd5NuDiNNEpaWgNAQNmwm0UcWPIXry/LUTnGIbI7t8P
cvE9iGA0ezBcfA9sqPrJLE+ReWXzvnjzOx9j8RVMQhsaYsoYEs43n2Z+LMD4jL5gLHHCUrRHlUxU
+dOQa64hduv/u4e4+DDkIC1NEXmso0k/O7GlZ0xEkHhNgHttPi4mvWIJtZWqjJJmqgPIgP8GO9W4
ch+4uJzgw4cCh6AV2NHvs94kh4OcxAl3FYmIGUrHHgdjpoZuaV37QX+y9JgYmsjx3ILmNBM1fx/L
UzIhC1Ou69ZjtVb3c5G3PHk7ekFr6kJ2tG02/fZaefLSYzwfdHFrTwqVXRYaotMk3WqieaVjBI/I
mf54Tly8GPCbuBzwK2cHyO8/Du9FrnZkL3J2SAXX3KMDnO1xgy3Xbr1L10SQ/Tf3HY16BBcrFQnt
khPaSEMt9RMk7Xqs1mn4wxclJw7uPv5hfzrr+T3sbKJhGtx6/mCDgnepksGbD8pfa9fcQAt2UxyA
6gDoMeWC0KIEWY2OFjv6gYaw+/Hwl+bn+eiL+SnGlAYKRJTO53o6Rfl9aOxM8+HjMThrXViHdW48
EnUqiY18cYCWtBTtaAEKKW5fLfA/JF+uyUpE/uu/BY1E9qpkK/W46zR0lHJo0/3fiAKFkDLaIjdd
TwkysDCY6yAcRKiSiHJNwmlw5zfBpjc12ze1U6tLey/dl+QNlRGclZbYgLLaSVl2jMM0IgAMNab1
GGDdWkE5JFXX0G0Rq7MdWLgRyfqMd118j6nHGp506DYIZ7RdWOLNlKfpqzYgwgzeDBOeWClEyZGQ
y8x4JFrOiktUhCUu5QeZknLZVHsfpscEhKVDbhgk3mnmG5vjobM+WeonXMB4iVagq49ti5rZw7dK
9Ls+9Cu5M11SWLbyhPZUQZvllzuxTDEoEFHofeuTEZwVdlcts6tGf8KCt5azch1J5kGf3qz8VZog
LKXWdBrbfltRblJbfyeF/VMmRc6QkiGqG05lITCcGXxifq3s+V4EWG65Z6962QyFVORPHuUvWk09
VTzOkCBETbt0y0/DTtlibd1iOrgvN6bzHV3Tfbgx7Glf4hEEqO7oD81NuvadVLoyzy+WueAgcO7A
Q4/3aLFOtY1Qgyzgnu+dgrtyT1CTra+0n9EKDsxVLsl/GE2bvWI0prH8/L5a8ZWrVjqpaI2llbdR
XW+Xwsa2B1d0AreckdLOx9+YcqkGhN1JhyZj4XhatjFxRydmMV+EpQhpY/7WTFiXm8auPNQB9V0p
DXYG823M9zSmC0QeEp36QXgWQIQPSAJy81kPfpjo17WAeEviw0TzGTCYizwabXlhm/nnvDpUTNyy
HL7KxdZUN5lB9u2NVQITMmwt+hHV3yXkzb6geld+38X76tnve785n90CSt/MsmxkoQp2IgASTsb3
8XO+0Z259da+oXLYXS0hXro/8voUFjROXOKyFVaIEKSABM2do84x1qHbvMjg3oZN8s33t8jwGbqx
A1dBmht+EqsrFfH3Pe2Pb+ls/MWcNcPSUGqfdzqjIMNtuTFuWhLNqM3OlGw0sGPx3jSeTcTmjXRn
1quZQ8OMXoMYEK8s45d3qrM/Z7GKExCYEQH53rOeP+1yg/TRe8qlg7yTcs6Bbg9/BiWqHZ3MYiPX
N1G+vnqnv3QbPHsny0us6ldoJFueCQ4PJUHt1dL3GPKnMY6/F0J25dhx8c58PtzyBmEaqaXMw3EU
Xs9NCRO90GnWS0u27sBU/far6SZv2xfNEVfxukZP/hhBaXi41he79InPUCdTpgZlGstun0SyoUnU
V4lu4yQMwsMga/uQfOlAOgWiwPajOXJv/vx4Ybn44Rl0f6BUUff9o2wZTq1BsAIELa0LjkjDt766
j8Z6pyTRuqoxmNSPopbvszZ2FVRxgpE5ZFOCOkbTjIns47/m0nGFXrisI5rQgSYs7j6069Siqql0
pwWGFsHHQ4KaTCY/KTXWHw918TjNgYwlVZNMoMeL43Q1JIaZwnB0is/S53Cba47n5M8WRIbyOAs1
1IMprryHa0yrq+Muv3qiFkqUAPOU693xVeXaSi72XWzPzV1xrky/hutrc+ti5er81y4+bkuq4r6L
9LkTL9ga3M8mSm0VF0VePiTxvRxCkgsDp9d+KPGNgsHF7w6eeZPGt4qSu6r1JRobPLTXzqeXTo5g
2wClEWSnkB/1+0ZqkvVYi5nJnI8jWxdS4se3/817JgVApZM66x4Wc0ozQlK4551Fe5zJBc3tfO6O
OR0Mbrwz9jSnttd73BfvM3zI/x51/uHn+1mRkuWkMeq4V/fxdjroMLwQetr0OTb/DX+Ca8b5eIsH
6Qm1aPUG4xm371B3Jz+Fm7mHLx+r07U23/wvW25cXNFMw0CbwH8Wq+YoGJ2UGkymMH5JaspoT/p0
rURxqXFzPsbi5hLKXmYpPp9JtPM2LMQoOuQ1JhfnKm1h/mv/+DX8EPzaIhCyZQRc1ucGOOj3o4e+
L9bxSdpo+3mfI3vsyn5zabpzXpxTKeg0iH+UC6LQ7CaNJV6So1MRBxsfNs/H8/3CBqpKnGXmYiqn
xeWv6WoipKseZJ46C3G5n2jas4EdQJeIxNTvPx7sUiFJlTgAK0iJ5nC/xccVZGU15nP9I0umO0Gd
SPP1sIU1DxjKV21zMyKXjXEvdtSXvDG88lsvHOCoa1Iu45FKyGMWS3g4mV4hhnhMWEZcWKdYSSIX
nqidygbZ24FNMuiVN3htyMXqbRS5OSp+V8GtZ7EiUFcM+dFCuB50cSXOhPNC/zXk34qTPIXfq7zO
fzbLsMjf8iVvix/ZY1P9+NGcXovlP/n/YKwk7+s/p0r+T5X+yMLX8xhK/vlfoZKq/hcLOc1qpjp9
5Hf2+K9QSVX5C7UM1E1DsZB7vqe/UEuckyNV6a9ZBcGpgnMOVYr5DvWvUEnF/AvqIf1out8qs1iz
/k6oJEeIxZKii/SBaQNbVH04yZiL1b/S8WMKRM9CmcAlXPrVsB3VkQSjPE9crVQayGJerjBRLWl0
5VysbezF5bYJJvlzGWjCQc/HsQK7Rd2CeAF5l4Wyf1uWYbOXG0XZyYWFZaLqB+u5IjAaQ50AtZjJ
NxhOjHXmVGiFf1+TXX+rK1lVrPJOCj4naTtsy1iejmB8RZ++ENmSgt4qP9k54UMlUfxYdrAZkhI3
ix940+esHnXmumkdJG/E8jCCVLopUotGuizMkHG9AlrCbmCLterBQqYGkWZpeePPlg9ZrzzHyGo/
hwkWywfTaMTPjTx0rmgGN1qBD1Tsik+6HolrArhNG9/uTFnWo2inGQIhm6nU9N/UXK63Q2P1KD0Q
Wd8lQhKhvBN7aSclAVWeqPDdTlbGGwLSgXxNnYRMx8MclqIMpDLjGz8Fua9OBTPlrhtB2DSiEK3L
MTNcv6nrO6HxqhsOKgoxWGaXrqVUU/gxVQiyIVJPnC26nd9XgVuo3vhgavJMs02HtZ/EOBUadKnQ
xEv5M3m25o0c5WR35WFYhWtunrNOvS9lPBdeuaFLVz111VzVh6DL6iyP3yZFqB9T6mebbqgzEB5R
6BJdjZY6DPRxF1cxBL1CyyIXTHm50+RecIM5FDf15Pq5DdXA7n0Z8YShZS8xIqC7pPEUzrBK1WxI
G8jtbiz9T55edruwz5Wn3kj9W12bGtyt3XQfJFpQgTuHFqIaU/QsCZ50q6mjlrtN0ug/ec5A4jA3
TP0qMPPgqTbr6ZCQ8v5ggPbgklp5gNhl8sa+hL0f2sSbw0ZXPRyuQ9oFhynVWC3HQAtfJy9KXmvR
rHfQmpmXcZcRuAyy14JJkZZ4/cRhfLKUSnk1fC16CXWLYkrmRdV3aeTIOkZxsO2pyEcrtUmIQh8n
DPRW2DYOVJfmOS2S8VWWY7Oxcwv8mNZO/iEyy/5ukLvpe60YA/Yug5FVv6jvUn0cS3dsM2tXdB5+
8TAYmlWhNMNdX+lY9qfAwK4ZSn1/Y3q1gC+TdJmVJkX9nS+W1a0gNT6SXb3FvgpFFSjziIO1sZUu
Se4m1YxuSybD997zuSpPQc/HogWkbiq++prIME8MrRYjLKqK+oDp1PhR6VJ5U+V9uwk9TJhEmAjr
TEusnabpsVuNRXKSNcH87NNgdIWs6Tdhn0EsKnrNhx30DihMUu+1b8RRd406Bc5dYhUb7VoQsBsK
daW9JChLJ7cTsbuHQRe6uiBH61wkqDwqSyjJetLNUfW9Ylt6V+uYpqALhGWrr6NOxqetxJ4aU2wS
QWLIgopXtoR6s4qbtDoJuKYFR6jVdlvqHh3HIdVV2Y1bjZiqBqiSzQWPvNZGi0Ri0YxG2KGAHCBp
FfB9UzFqMVfiqJVDzTugTs6gF4rS9JyY/UjfUqFC02XhRpwS3c06UX3UzHRwaYi3d0Szi6cxHfqb
Os/MndRzGDGigLVjbM3Xrp7iB+rh3V4nP/vOEgV5h7s0v0tHXdg0md+cQiVV33LJ4wLWJAW9vRaL
jgrYtAzkIl1ZWl6BVqWy2gSZvOdUgvDGGkx81EXxTLbatBulRj5IRAlgv7ey6s2aGmxz9BnApqd4
zPIppZ6rdf1eb6zEtZQQM5sv6CsjxN5W6nKwqTycVhZB3m4l9P1Xip2Dq5cQDHLVC4/G0KgeRqy6
uLGa1MeTlc3e8qg2imBVeJ20biJROPRd4e2GIZV3iQ/piJferPVStjYMXXPzUwvpYehiOV/VXius
czkxeTvQDDddzSUQN5gFxVLoU8cfIzxrY60PuERJUP+aR2GJtl+FmLm2sD3W1PT9RnT9Ie13kVYI
eK1gU9vCIHnPdRmFxsGTB/85Bz3wpTcKZYs4pftRtW35ILZT+i0ZZOkV3yeFybyX1fRotXWJ+T4P
9ooCeQYJo3hLX9TfS4KSES9jSqDslZ6rjQFdwmkLZXyULCHY1SZZw76v1YdaTCEEYMizo87EOSWW
0tELZHUvlkO+lrKmucm7Qn5J1cJwiqonn1CQpU/RMMSvSWWap3D2xwmTlZ06rZJcaYKOoGDD2Kpq
RCG/9jQe2qTeqRoGi8CYqPxii6Xb2GiY/b3A9UateG5Mw3tNS5ByKwUkllN5Ubep+i6zFTltXfaM
6Yshy43DgeVbh/0FrnrXKC6StcTVK7/fjkLW8021CsySiV0uIiKanUZxrUrARxrkwlPnJZG3iuWi
ke1m6guKCARCky4itT8HEugPpcjyGBgGJlPfj18zi0fQcLjaZtUoOS1Agp1OQMRzERdKhu6pUh0t
jKSvwtD2re0b0fAUdbr3Wrcq5FILD9P9pOXkO7L4h/t+KHAxdmF+JLJb27SR1D4auZBupUpjMwYl
f19m4fBFSQz/e9WIyg0PL7XJkla2CT38nRoP+p3ZiDpBnm2g+Sur9KhMxME43oa+NLWukkscVLLI
e5sqmejiqZrylSWYUAe4CnEBDcuNTnAQllO9wNoWCBvwoMW2FDTrk1FbntMPMXFIfcexAVSjY5Lb
eVv2enFbmFLzQyIc+NALefiaWqHWHNtuzO+9IcDTlqjT3J8KbpPAYF3ASV2g4gGYipK3PPldlP4Q
RHgeE2kHBUmWZlKwk5lohKrYUG6CKLUcbi50+NS4e5nSMLznVhIR6hCG3yPZHG9CvWkxCUOWTYrQ
POZqCJyG11jZFGzSYxJmxlNpkYmT9e3wPHijjLm00cjU8b0+ek5FEYapmrT7wEzFN74I3JKRahY3
Kbvw0Q987ftASAEuZ0m+yREwadT+tWqvdD7kVhper/SaQqySpun6ESD/oRuGW6574rauOHQM1G1G
m4a6eZPJlfBkqUn0M4xoCYiGP20yz9S+JHnK9VJoknvJF4VvrS+2z5GsdkQuanoGCEWXR/gKoZzS
mBiFgyAVKRSPuh0ftSrJvwVTp31ityBeJQgAvq9kQx73ftwn+7BIiYnB8nmf6756U5DZOgAtRqy9
YpWZvvtWkRCDM04vKgTxE7F9sZvSYHvV414mMKhQw32nBT0JPtro9FKpfH2/lvz/+9k/59iv/3xB
W0F0Tl7fftTB+R1t/v/8uqRZ8l8UOXSdmCcTtxEWln/+49clzTT/EgmiUTS4X1BiKfj+8x//uqTJ
881OslSTSxytPKKp/n1Jk8W/NGNWuprEZ1lgdf/OHW0pxaQ2YllzwZFxuJ/p7y2+swJd6svEUglW
uB31yFw1ZfjMvWmVGmARx953LbjQ60wcCNzwOKazx5tXihfLEiH51+J7bgV3xBmUuCwGZQoV/47j
zXb0zMH2AXylYRXcNzUwap2z0piNWOnQq7m1lWG0z2YoG3J4dI0awmJJ+Hb29u5+Vbz+kbXpXR5m
Tf2//rkobbz/PTxzuotUczBT8SLPS5ZyDWu1y1V/K5sFkuUEU1gBQdqOpXJHKfCbCL9w1baYfz8e
973PdlaAmwfmsqzMUa0YmnR9UVPJOixwhS6H2wbNND2ltOp31qSSxobxa2X16ZPS9LbX6/i5lHRb
dP3nytMBROV4+ctOeNSCCFJB2z0/XvnLFo+EVgStVpLdscpJ0p/3eC1Wpz7RzGor9d2zGajJSuhV
y4bPhVEqqYtdnGTf637rjz2Xby4xN43ydbDMxiU+x7iJnR47hBNnhXkqVLKAJfNKF2PZF56bJXD4
qWqoBvpldEi/vzSK+pqHMqLclj1MEwOZIQ+YdJg2HXZ+IW9zbwoPwtg7gzLqW0srlDu2sZaTEjzm
TzKEk3hs2UFjlW23uu99odny6cTsvnp/FLoJBEBoOHID5qCPmsFtyjjgLqJ9BnWSlSLOB1MIt0TR
ElGRC1srjetjwpmZxl2X3+jF1ms6eR3MQkgxNsTHqEEEcuU1LWrF7w9BpoE7G22xlomLhxDmWhNy
GeQhmADFvFJInTBcj+WrVgLZbmSybZJucD2z+FImk3pFeLvURMzDI3pE0f3OmsbC+fs7ECqYEl3T
1tugABQhmd1w2+jyZiraaF/59SaoouKmaMHfjAYWf99UH/TJOPh1JhFEiA2qF+uRHV+P1lkYsPZA
xhfEFr2MEj8X/fjNsKLErrPPmRJpG+AV9eewLIFy4LLOS/8LSvONorbWVk6mjRrlhMs35YOs1JLz
8YNe1rVMjf6vwmppsDrg4lguWWAKoVq2XrzFtJS4+aQbOx/cq1snK+76o5TLh16tqFGRvbUaLDUF
YTf666IJjO0Y+ZkjjSJ4Pn0CqSK4WQIwILdELjVefVtKUKIqJYZt9iU2JeDCjqf44iFUxn0ISR91
6XhXqRxuJLUynKTfmBS+1ujTptOQFp+ToDpYPS4Ey+BoIVMN2uA3ey4CPd6NxBatzcgDFxnmFPmV
/BtXwmTdTXK51qcIUJCRHE1zWg9xqd51+BPns229UeaWCt4+EXJDQ0dQISWL8xZpy30NiCHqZVvU
lFsFhfrBDKAbwuhhhRpD10+7+EvQW+nK63LvlERRvZNSyGMfvxJjnlxni+f7K7FgMjL/5yV0uXii
AZFY78MUjYby0hlGutb0VDwWnvqshAYxPXx/m1KJCGLzixYqo2UdNY9PQkkhHk1gLZJKj22xEHCs
COOwN0Piu+iJKKvM16VNWHOg7fQZESFEglOq/GR9qk/Q/LODHjx61pAd8PTkq0hpUm6IlCW4p+r7
GDaZpEGEa4bkMRRH7jMC9fLAIxRstOTBjhNJdzSMdapVh7sqbnqO//HKaEebOum+8yCe9WTzbIJG
FFdtGUEerDX6CJWif1IKfx0HUriSKQW/ilV+pKhD7nSVVDcGQi5bKnv1RifxvgiL7i7iDepZntwI
oflYCQJy/HC+2oyFtSa6DPyiaR1VbRDBZa2MCtH7x69p0dj+9ZaQ78wNSLSs5mKLE7rei0m8T7Z+
FTJANEImo4KCewNUS6hvPx5tUX6eR6MFJIqI6ecW0FKPZ2qx0Q7Mom0ZTpE9tl3qAo+RVobXxWtP
l5GYcJw/8S/xnKj2r23oixbUr+E1U5o3TpDi79iIs6OVMdQlE4vhlTT3T0P5qR8pBUvKYBeqabdm
2V55uksRw68ROcZhzZNZnd5lHmcjpoOc+UpdJ9suS72DFH4NA4tUOx1wJ1+DM2RVtAmTcBPohrmp
p46oZq/eW30er4GpNFu2h4fJTK5o4uXl8WF+D5Ku6ipbE9vS0qCiWJx9kyZLtwm99+OkkqEWVyQO
iWCV/A4kZ0fj6kgYrM6tBwkhfSST+NFW4HIssYIL1nZyNnovVfsi7tepPjRHuQGmpsfZXVTogSsL
Ezh8ayi+pFKkPeQWRQtZJPHPsyD7Agu9MrMuPukZpoEUWcVMas0T/exJC6TDRZ04Y6vyBEsLX6/e
KEChcLGjzgxsX05gNUbA9YyAFSUHE+mUbe+5GQgsrnsCnAgFVQnGmSsr4bIX+T4J+MJ0FTsok3/Z
dJFTPaZ8hoBACZR7RQBF1AtHtRbblQVuaNLJ0Vttk1Hr14IpJddGX7R230fXTX2+l+Btt/RFy4e7
bVmDFi22TVl5pxb7r5KryoG3gBGr2aRcMsSUeMjAsgW5NPe+AXsJInvhVoUVQyzEHfTxKrAUN73/
SQYBQDo50Zz61MWfVJpxAo6TI1iWWb1dKCSzcljbJj44QK37bFIUPYb+bVsNxon1JKPdhJY1iO79
JjkaGeGjCVzHwpP2k997e7ntw03ZW+Mxbjkf+oV4aJRpPBaS6Krw3trKu/IBLT00v34B51tqDxD5
EVD/Ptum2vS6ztSKrRqIOvck6pxj458yUIJhUpzyFmlwr7Y0gKp8r2YkxFBn8I9yVQ+OV8XeKkrE
ay3vSy8ar5LMhjszid435LMvAGcdGrmaL6AyBAMVryGtwrqJV10m5Nu8acl48RMYv6JFDG+hzVe4
urMlceB+Q+nkvupFW54E0/n4bV9aazAGwMLA/0U7fPFhFlLtmXFv5lsjC1nVB7IviyzdJR0nlLR6
ydrks9cb5ZX7x4VRUe/QVjXonco0yH5/QYjnKm1Kg4IbUPE86omEFzRGz5wIlhPrEac6VM+CT13z
41+7vDPOM0MmXVGCjwCP2lq+hYRFXCiEnnWo/yaYpnIUC7o1OmznveRrVGTbKl5zwt5Q9CLNKR7/
N2HnsSO5EWXRLyJAb7Ykk+kzy7sNUd1VCnoGvfn6OanFzKjVUK8ENRpSVSYZ8cy996hB0kHMNOlR
hDB18nx7NRBc+YG6Nt8tOVp/+Al/cwlTe9AVsHFGYvZrZ8YKJ2eO1re7Tunu4o4Zaa6RiMyw3iNj
QfV2JRltT2bXHT216reDwnmq9+seQPKRSH7jlNvWJa81d19XtOKO3o6buiQZelJstub/O7f5Tef/
m+rkZllGPH0zQ8BT+Oe3qHB6s/Gq2l2R27dgZvWQyFtII07z0f2jj+U3FSuVgauR+27r4A5/eVJH
I0v6Pif0s3WTPhjYc+8qoh0hRl0SRp1prlzd+n5iBhKtlZz3sFADwn/HP3xBf/NrfqmcsZtwPtLR
UC39fXv/vxe5tlQWGV5JXmTCmGE11Wd+YJbx03IteJaWVlfelkWnaDG1t3GaGni4LfloZv/WLHLG
HcXkP22/5mKotqMnBeHADeMLNxc/EiNpInNdvZlpjb4zzOQQ17BlR007OHWSnUtViKjCU0RcewPV
hQk/WREQWF0WyhsyQfWHOgeoxvj4x20e7Baa6dsM4fkLGVXLrdHNO+wcRhN4xaoe9KSivso9E2tJ
A0k+Tc+5yb3bkpmzoftACGau3XaRjbKvHRkhkeDFhNKtZG76hyrhNwUgCnxTh3rFcO9f5KB1MhEZ
4FbazUZFUkGl6AjlKysgp9PesaHcZmv1p6CvX8PIbicCcjvPwu4MGOlfd0WdLPT2i6x3hiuWH+1C
3m0cAw5odLOLGursvBcaDR05mJlURq7BdrdmAnuCtF6HXiN7VDoWmx0RrCTZvSgmjK4uG8fb5QbH
ttHrU/InJ97vPil+Yo+xJocoqdX/fPMGdaVIcfpqV5qU4WUfKydjkPGm1Fiq2jV4yqw11z88+b/S
U/7+qBCoIHpl83Dr5f/5fzVy076V6CVakKnyBwZIYecpzqb3lrfM+l5FU10WtgmbskF/sNo8/r18
two1fZ1Vuw6NIS4OlaQDJ3LzoBtZikC3dP50xv/mpjWIdeL616CK/avW9BS68ll1yp0TS+vslOQs
N8MxL4icn4bbra8o4Wgakk2rJDRY1E+1rObHcR2eVIrosya8/X8flL8rSKikPJP6m40y69B/fnKr
mczJUsTlruq116LptIPhNfdd6Vns9wjmxGAxsvtnImau8TuX8Jtr1NnOtGRkpvUj8+67//6JnNt3
9espxmQSzDAvnEe79c+fSJBIURakt+4gmlsEOBH3zhYFZQaxs2GnefI8srUjddMgkBB30M++4QHv
3F2RLO1X5W3zkvSiue1PvcHcZEG7eJBebOxGjzYpS9tLL2JgUAYRmpaLziUxHBfoc9wH5khNwXT7
WZOHvCaXGF8wWs0EBmSCGSdgJYbxJM3nTdFjlnLXxdwVGhBwtp7dbi002rBk6DbKkAMi0hks2zqr
7zJN4kAmaX5U9fJV02tmCOSUI0BRRlCHaEqqfDpwgkwHLybWV8Qs2zXhase53nbual2tylIQ5C1Q
eun/grYz3QhMg35d2vSwaPOnW9nL1cA6FvaEJ0IVmC9WZU77kbzjYLawpS1J+Zoqf+5Uf/N1oTRl
v3ZrE1Cj/VLRGrZKoGyl1rx6s84O1z6YlnloifnasAElDKIhCB7Z7XsuxruEaYqvzwaO/GJgKZwU
WvDfj89v6rdbcc0xALbOw1v6z6cH+rF0F4DdO71KRTiP60uDpoxvDlQlkarYY356ap7/oWr8TWlk
8ahTpbI3YFDwy/mzqE1fLfpS7Kq1ZLLjrvf2YvxYTHkl9/ja951BzjN6VXXmHv7vX9j692+M1Yfp
HwpZZjG0a//8jctUKJMK322XNLhY494bg8YD1bkk6MGK5X0suLLSNf80O8x77YrJ28qMw1xMXmAJ
hpKJJKGcnMkhZO2oJuVH4d1CiW2nuOjUMVwuareVTdIjgLLVT4E4Aq3RXD0sCGGJyq1jv7S78WW1
D5Px04KbYiNiJZvZETuFzThvhxFvboL9jZvfqApmdnOBx69W1pY7dlZ+wUlwl6ODs1cFbk6uEkk7
VO49SjN0YyphSLpFqHU6yVdGCQb5UqVKZH2qEaU7IdcBbrqvancK5WB8/ffH+/fz+8/jiMXwbT6g
6kgpsVf88+NtzKWzFqb9O2W0X9tlaBn8ZHuZeMDycjn7Y1cNd6omw5L6xBrL+7Ey4Xmmphm69U2N
0jk4nCpCxYdmtQ4JhjVQLO6x4NetmLHsyZJXArO3dIYnA4G/C3OtuhpFBC70xNCLbsztPmYjP6/V
cBVpafrmmMVBqY2FX3gM0JMsZrKMOBB4DWRfULeDCjssYezni0VFzpIs3g7BzFYI5b0hxfhUx9OZ
uPp1O9l/Xn/9+21gMEiD/ndKFyOhX94GTa4K0wy32qEqzP3GdIuAEqAP8xbXcNMvry4CIToX8QD0
XfiEyL9laGeCgbiF0JMp3BgwILtMFk5QUzLOA5JSdECJPs1/qBwc5Il8gf/3BTP7p766MZss1OvE
qv46W/TgTSIi0eqdltKFO6lHiFPPHmL1DuVUPnoEajzUUGKv6Vpy8jbyoA7e6Pds+Z69+H2BzwP2
xnkxRkghfWJbuLsQ3nmxg1AT2qFHwX1NqvuOsH8p97K4mt/4FycWtenORW4A7n3akuHOnF1NbkXs
eDHsaz6Gcv2O2bhh5SmI4Y74PE6ufl6baySXqdjlNhuBZZrfM/fg5Ro/Rpuq4ZBBqDHsv+ph7rax
WpEujpBt6a3pVH/XDNauRVN5G1uo40a0xVc2Ma8um8J3pEMf77bHbDx6GKIGcNtWwwKh9g52k1a+
2q0EW7t3sVb6csXlbSQXT0whKFwGA16yc0dgOGVyrrR436vymJpFVAJOtSb3VckeTWAvngiWxNnI
HDXlcLZMlJzEWvYi1HMEp9oQjtII3TIFrVFdM8sKpZtso6FoA+Rh9BD+WGMeRHyUy8ugjMGQ8Eec
R2Sq+bJWibNj1JgqZJ2TsC+/O0srAqcdF99loBF6w7kRJ60+Sa6G5r41guVAkq9ensGTED2u2bzT
O5gpKZKuDIXfaclD0whlHND+c576abqLRHYOXZDWYmer9878SAT3ukQKGYPCj00sbUF0U8sm94Z6
0qp7ppsk9G9hT87urpueZcGqdX2p07ODczuLCvaTbaSnZwacZx6Mzmr8Vu5mWiRw9c5OsU4mIRbV
TtNP9bxx7cgtLlMVFtapKK+wi18HNwT9zgc+rNc52SKuTrVzuBIw1dxPXdSfunJjlspD661APLxh
Q7oeed1/Yddenio5+m5z8WLqUdOvMI+7xlulfznyKYGL4qrvcRWuJ7anD94MdkcQtw2CTn9wgX+I
tvSuGTSI0UIFqViBMSivhptv6SYrLw0VkWxcRaKWMYPWXcOFFUWHX74s/7IRmPUpmxPVCjxr1/eo
CEWxJxg+ioEPAILJYeWwByMFfN605Cq3dXv4m/fTBYMC7YqQf2VMomY9l5bDtIpvfOj8FHGOQDNt
en0ECII/z4Kwd/hk3oS2bENVSHRHhxrtaTo5Qa8YYWyODWOMdTOhsu50cScVC8mCKoBGu8pBNhWp
nskpzbv9Mjt+I8Y9z/9Tp7lhFAI4w+06HKqG4QIfVdsMH2khAE5UZxjgQl2eRUMCgLke1kX3q1Fu
o860z6meR6NHrnU7szes3tNu3ghLoqfUIrKAVXPndvZDzANhzSZqKv1cNX7FfLCb1ijPceiv1z4v
wrRUApIWg5luWc3ex46xLNye1jktWRLSocHNgGvA7PxWVDbX3HzXh+fV2d5E9As0LVO+hvbC+qy9
zvAfOkQJU9nf9ThActMPbe1+DrvmS6z3+fpuiA+b2GWCPP24OBrxu65VfpXxbyLe6OYZPW42PToA
3XoG9/A2CAjeFSXiNgu1wK7KHlSKEQroQaLwZaxvZo6fNg+TPHrtWzp+JoZxGEn2b75z4D5x92wi
XzZ7sNtzymUwh3mDobv/KdvRz8bZN/O7Fe4JmJEUZw4SBmgHzSbO7xe42K3OQQEc3Llf+Qu6AJDN
glYajyC6LdBB04pMUP12h79WaOdDxzGx6GGfiG3RWv7qWvvMzMJKj+yqO66FtS0BqkwlfAD1mfwH
+8Va1IhVIsCFbrsix7eJQyj6j9BU4/0un3HRE6aJ6yOIdfBCkKWSqd4XA288ZlSQOgxY6G48/cJK
eFFhAjlFoDd21LoIMxLqGvVHcVag58xkbql5HfY9LgkC7Tey5Qet6hc6umAyeh9zPM6BSwObsV6Y
q4mP2vG2Cur7oqt2Q9sFfSlDO8YhWDu+Xj5nS5gtykfzpQLhSsE6VAMRDrMVTHYeljWmaKauKS1E
AbukBGlmly2MAufsrcquTYxtWVmUGIETEzzeMT6v7lt2czJ0F9QarXVpMRfo2xgfplsuvuOuQUvP
ky7L0Rx6ykt0eGq3G4FKjCNK6+w17++KGWPHMG9q/QdlK4f/7K+A02mxeAS5TgnBMFslGint7ZY3
UROhLOPtuHg+LgMkBQAhMDD4A26JijpJXqCyTILAtvLaQZTyZMXVBXuuKQJWioHG5+x81XEQk0Qp
N24T1VgqEwAJx6F9lKxOdeVpss569iTcj7l9ziDBuFoeSfeHKDd6dpBfwGAF3DzjCMXLGVAqIjHO
tAcvkXg/+UeyqdafSQM55mmEGqNOzyGmkcDT1xANIBoV1W9YNtf9hyVQFIIvUIZNkgJZ4gdpTBFE
DkdY3Z7Uw82elTPfK8obzj4nd/UK7gQ19ifJ7L54LeaLMz0WPddFdwxMJBV1u70F+cpnMLxl2+7q
xiC26609lPypqM92i/Z9PJa8iU5M9EcvA4snjN3eTGJH/DlAZwASQWJCpr1wv/uie+BDt9M9W4LY
OMAVs3ojQFkQFpCS2vQ50Z2txMFg5gZ3bB5x3/ipfa3Ga7EeBD7dMWdclqWRLZFGAoKaNV4oYV/X
7G5Uwdrc2GP5wNEu7mcg9tlsRe4C4FNrtqiGomm1o7Wd9xOwlEM/vffxd96+NtVbp98F7rBt9FNp
bbT+JZjcH1WysuWnLCCNBjDPJgNLk/Aa6s5Tblxj+1Cb4OGoosDmsUguzcjjbemJzgGuVas/mx5W
Wk6alPWcmrfHpoIjkiGuo7a1QnOFK1Fh9hg2LRBCHXHwkk9hNx5i45PuHnoQoX1VflESchDguJGx
YtzL5KyOJMLlfDPnuD40fNsiWtNvJOW+2hbfReIeh2U42SLhxdwJO95XyaOjvMTGj3Z9miggF2p6
yHteavg38TwqokDN+5A8jaBr0lDw74lMImO+5PNCu7D6JY+Oo0ELOhLB7E83GppT+ECRhKP40tlr
oClfmmF4QrIsd/QsWA9f5tT0YxhDwPTIgvqEIHQdin2jnuuXuG+Dpt4kNHoOqLXIWb6r/GFsnwC0
rOrLmp0oiwBq9WKfAHaKs12K70qWUV76zG69NcoUGuO3LHngE9Txg5FRIOqfY3uPmCVcUrhvtO0K
Hzq3WS+n/VnEyCGcoz4hyphO+rL4SXdNraOKfKexIiAjWs2jCP7EHTnEcYYgFonSQj+EDXp36HKp
PgQOM+aAS6tzDLIn+qw5DHkasPpPfSl0+J8C6bOhdXdTcQd8rT3NYuz3ordPU5YS/mavRElDyXQL
S79bLO+Ey6c6dItwz0pJNGGFMhOy3EB5nyiHujbkpjLqnUi0vwz0oafBZShAgTrVR1ITuHV1Krxn
grE5tD7V+qHllmTHatXN0bI/aeDYLRxmljs7Y/QOhVJ98EbGHHEz9+19KYxNHbtB63wU0CTl6u4T
nD/rdFWUyt64aEH9XuvX0IGrFM+A0+DetN6jPfycR3uDLg5M0a7p1WrD6JsysupDbZ5+Fp24FJHV
86nfZOW5X6H7USAs2mvp6+Z0sXqdb6mIV7bCM4Np9P/2uW5Oo1j9VrvD1zYbwcOSHNDeR41a8lG/
ONV4GhVQI9xTXX2P5qZfL1P2OJkkLG3L6TPEPeJPhF0q/cFC4KNz3Tp+MZJqhMw58Mrmy2z1I3LW
yDaKMCEcZhydrQbmy/6LuP+EOm6i5VTS53HFIvKtpZ9dfxp1mqh7Sgx7vTfVeiOoCdQUutWzXRxK
kXVBsfBGgn0TTkop7H4g36LeBkiXm18sXPm4yXL062cbtZRgzR3BTPVFNvsTw4l0+RTtc0/pM7Kn
W6agQdy6Wjun7p56fjSaR1r4YOlSBOKp87QitOrLczOfR65hxh/oP4EshV3LS/xFuGGgavMLsAtK
0UDUDGCsU8wLyZTbd/n+PPXnQAxntELPi7kfunOXELZYVbfmzHXDGDgH3ycD1sBITrFbfQmD4Wa2
MlqZqn6TT3in0irnFLQvhuzSSChcDwsONzBV/mI+FbbHf0zEcEWLbOsZDdq3vrVw840buSTmpW66
u6xFBMPje2+L4dtxm1PRzRe6+3ct8S6K1vbRIARB49MLg9mob7Jnx5D4v4qT0mmFP0+D2GpOOkax
4IMpb3VnuUuE/olWLd2THLXT9TcsE8Z+XFAZ6NioWoVVrJYmP8uFG94xSOKq+TXyVN9AjqIKw5zl
VAkOnxthVVKudwVkosI9mg49uFtFDFM7X2kcJVDNet8OcX/UOjswqLtmbJ1HjUGmZUodLReUrlWB
sZKnzhlBwgkhXUo1TEvh9c5dIV0rUksOxLM9k7+uJ+sUap361GfY60xHESFuRYhRmrmNu1b4FiXh
qjv1Oa+nO13eDp+1O9n2eEm79s2gNywB+FGnboxCkKvaDD81m3JoGq2jnJUTM0bDn+wJCcDtW1rH
u9hY31SXdievsp+uwmZuMrN9k4AxS6MkwS2kiMhxUrJNqjGC5H6wdOWkmT+8mflE0hQ/Wp2GLuvK
BGdoD0+YbWng1Di74qJ7Xwz9pKvoNO2a6PjYtPy+BbAt4rkIO4aBo69VM+YazdkJ1tkM6ignyjzd
ME2Bx4l36KAm49tSgj7M9a1l8m2lWv3tWdg3gOQ5a3rHJOLOdPUyoIzlZeQEfqZJessh6hJNeOlW
BKUsJUjaStqnFd6YmjPtG9f8KzNSQp/AmDa1hIlqjXt9TMp9vzIAaxvH1zz3fTIBoRv2k2FrwdJo
d2JC0TowqV5AyrRsC7iJOrolLkvVZSDFHq8pf64qVLrJVXHB1/UTu4IMS69l+lSDcZAhlAnVyX7G
8nIjMeRBAasodG5PnnSqwyqTsCi78jQ2clOUi7f3FFJYzBs+emip/lIWKzADGPIY34tt/mzM4ZWR
7ZPSYABmzHnjsPlE/MMDU21OAis9oVJctmtOPrpRHrt+3ntu9eaJ+sFkmewP6X0yjCrosBQUOzur
VqUyrIfkCbx0oGh24MY8C7dPuo41/obxamle71egQPlspyc5lC9M6zt/SbNjCqvcrJTner5hl1P7
p63dxk+4sZy5fbIsvkMcax/p4kStdM6sPT8mL9u2HtJrjLG+XNQjGQacwnMaZvFADu2xXSbdT+bu
Iza710Vx90pX00J5yftKjWhndxlbGN+Q+eM8UVyZUsUqnV3gINtOeWqQGKC/qzaIxT3u6XnTNPbO
lHM0pfpX49gRIaaBIzVGcqmXIO43nrIkR0ah8bfi8Yh5sl1X92TcKlIRUzqNDB3LG/7YcAvGJQYj
H00D2oqW0NYQey3ZsDM7/dzU88ugTc+8hw2/WbId2/mkYJ4sB/Xe0tZdZ6rRnKWlb4j6L71aBGMw
z5daLiHf0SRmA/Y1czuvGFkXoz0npjH48GqYOCUDdFREq0usbE09f0lqLOXogYip4raVpnIv7H7r
9uXjPCavAzK4Tczr5E+YpdHeNA9eNavMUnQX+N/0BSru2GA5trAlZth8t0uRsOIdB2K3kgoJub1k
FBiMABInQyzFHM5KRuYrgiwwT8J0M6f0S53R+eYxyWHrcpgqFss5bnXKeQyh7rRXCvug91Lj7+Z4
it1eCWFkHXJ4o4OetFi/OTObCvhshse16odgcCoXLzHCh9J1P0zvWUJtDRxAFb6mO3i516Sh9yIR
KrnEbvu6uoyBm5mvMV1e2So9rCtBgqaHG27sEQho88z4j2kK9PjV73HnRnlXXDuMoGS+1cfMWQ+u
IHto6aNJcvSW2fID42uxT6qcWD/ZAgTpCLtwM7jUg84cF9ZxEdVrsc+k8z20KbPqnkLTmkB+VjTX
Kaa3IEnjfT16BkQyQvAFIGwLH6yPCw2GK9a7oPPSKbRq5m4CgNRpsZ7RRFxcezrX+WpuVO6XJFn4
ruxq2oLIS1NRbVYbVwGJfKDGjDXQ8lss4zIPJFereMtnBlSdUgezTcFrO/HdVMYEgBhaurfxMee3
GVWjdTTMJSlmaoF8Yp7jUIjsrq0kSPJSar7njhUdFmV0nFZnqI3T8Vb69vXuFtTASTQy5aG01PGC
uo28b3W7R4HR8GW2+gNbY8a7MhYbHQKfPzfe1u6zsJENh8IySe5N+O4d6M+irdCKFc6xZpxoyRxJ
eqZeFHxH2nijMi8xFGF5y4xmvWSLO6z3FLwc3tOyxfBBTl/Mq85rW4kRErpSHdf6pnPsuSc9Jl6+
SiqhPc445fUvup4C/3boTuQpzLbzmie3yf1IM2kI47Lkylczx5tVGD9E/VGPddSqKU1wXz12Ra/R
01cPdgbqMTaObmW9qCxVgmp4Hs3pvk8XAg8tZT/0xbs3fmYDhZLSSvraWd1wtgKrJ06Mnw1pEyEG
vB5qmlyzeN47UOQ7iHkdil7YlvKb8bdqlO0xQSWyEXd68jmbrXdEijSgJVOf+E5NhjxSrF/xRPct
poGRgL6x5uXozatfTM1AbFxPGTHRWbSrfh69BIuF677x9vCFHFuZHOqhOvZDq4Rrnd1SAJZwcJiu
kSVybhTDb6T6xKoGpnFmfAxFExnN9FbAi8wM62vQSOaUCkyelotpNq2vFBNrGVebYiiPqq1s1LXe
lE6+q7PmKnD/UOpX78L1GoYtl1kB3T2Z+bZa05+xVj3zcV7AF7L760I7r/tLZjUPY71yljcVs98V
OBdmaNMnje2cFq7ur/HoMsjQMB8Y6KUM/d5Vqu++X1gyeAmLH48Ndyzuxo6zjH3krcLeNF38jRYB
U4KtvXSZea8KZatL6khbGR7VUqm2LrbvTQ5JjotbZfnMjqRk1dVSi4CAj/nx2OCN8uAqyvNSb+fY
uTb6GCB3TBDQWTozjetYYZMw1y93jg/qku49nMzhWGOXZ18UURScCUhQfK1WXtecSFanrkMswj9I
RXhcJ53hlYNwx5NfSz7uV2Ebge1yNSjee4ztdt/ELaSVxFNDfvKSX+5hNVwnHNyyvDVtE6OSzNkQ
sN5U1RrJGd+w7QF/5YDlhc5t/lDzkofBzZWbf59Ug97+dh0GZrOTX9YENG0KxdIbLdCpjX2j/Swg
agese2xU3etqE74zdHt76L5jDc12oSVnQ7p/DWafhnOGb+5Kqp1kbdiYoZyrQyu7+NQWRh4MmC5y
oz0pCfLQ0d7pslxPZt1sPNS40cKpzP+buVjnmUdUHhVpIqxmjHJOjjYTHaOzXldxW9pk3HtTw0ze
DOKi2uGP0LZOnyEq9jH2f5uD+WkUlrEhLuRQaOmT6/GfrhfxWsXEe0wD7w1nXfvYx6PYdHGFJD2z
X7UqPSi99ZTrzBYVdsO+Ni6IyFr7p7JaX22ZQL1c8sXvHec7k1pYkzEQDmujhsTPUER13nvFBI+h
hGUrqa9aehftFUzN6BobZClS2QvIA+hxC8RunOiTaCkGHbc+x5mx7Ooue50cLsW2eOe6jNa1frQq
gKRMWGVqDgy+KUC0jlHowqMk1xdsBBYDV5PRAqeJX+vpyZMcSlpKeILL1KHPxufcHBp/MJdPhAzp
FpMwJnLQ1eWQq5uF3Ji0fyhbnYWIOW2K2IsJ9F2JrbCsB68krK1i8M0J329zyo5EEtmcW5sq9z4b
htShaHqNGdJwLwVaM0dMVznTpC2p2GGKMYlJdTQkDNNGE0j7W9tl46W9AuKlHT+Rq+NQMTL8IHzs
p5003wiFWlwBkvqu5Xrujah31aelIhOlN3VsHAskVxkzXidmZWqm0yTpmsabdlGdrS5qS2bDqBj2
+uKCoisAyLMRlEHTZY9zncwgpwh7r+bbMH9MCQ8S2YODteCy6tVbXjIf9hyrCVLVOnLJxpwvWjAR
y71X2xwpccOSZNC/V4N5N7AtxgmqceWew9RUhMIt8qhHxHgr1KkIbivsZEy2batza7Y3YAZFQEdD
xdwZlQt6KSsicKE7ut0lFhYDEpezNylGwN8IIRC9FK9pPPyla3x87Gq2SqorG0EoQeRNKtLISfol
2tjIZIkqstU8DikhKKWzQuJr17uB05r23AAPvJ7HdNmQ52GiE+Ad02TypWUJlpiBZjBLO5x0GKi2
+XyiC5IHaTZ3xUqgkOjo1zxXry9GUj7q5HM9pEzcehjGZhuziqrScLWs8pAo044QDj0wlbVjiDDe
layo9sTfeMzX7MdqoudRlSlMsFeyb7Vin0O4OBZs60oyX3aZYz8mZEoxeNMZbHQ40CxjZEBGH5gH
5UPikGE/SKbxaS7JwyOZiVEiz6w3ui4csWGr6jMBg0sWTNOsPcZVHmDLVx5TnpBMMyjz8R/geaF8
ZLBZjvqB5AE3QKcm2BlqX0kqfjSrdj8VJdlHzFSuqkTbngDPJvql8T8KtqSLtb6SXe3WBy2v7WfX
6SFG0u9FRTIwzSV32OQ5891Mu1+K9sPlLIryhcJz6LvktoyKHA4uORnMTrTl0HVUPYnzHjfpU5Ky
hKpKsNOT44XZhPE5FdzhcVs5rFsNa4Mcslq9kv13z+CotC+jyveAR+ybhekB8LHne+nCNdUWu1ix
zFNRN3zWyZRsnDJv7+0O1LOrioNOdXea9WAch3rTxEMcqK0wj9Ix3hSVdHa9KE9cxwiyh+zdUwzC
fdblmCXEGuG2euLFmy9T8cQuki3SzWIwJx77QfUl97x9mWUo03r7HgFEESEwS6EqJOl2IQklmZoX
B4WlH/cTw9ZBjEGrVfhFs49a47C3jGIIGmjjDquWjVIT9E2Q3xlzGqC5WKZnmV7GKu+3SZU94aeb
N3NLKeFKbTvrdOyGR9C6k0LxBokdmF3NHrLAvmEK3NRm91ikHt5FRx+jRBj0MxWdsEePfdubWKO5
YPLryFdUkzvXg8hXzvCik7oKEAsnga7SIhix14KGkA9ycePNoAs9bJN4IlGjtyM9a14TwDdlbEYD
IUv6QImbGnbP6YSa1sriQ9uPzDCQ4Qjsw928wLcYcJ0YyE+waqImmDMeDqT93gNH8CZTSU5H76fs
5z0zI+tkxCSQEv2i6NW1nqGxu+N7TK386FY4s4eqv8z9cBRmTlOZ3r6u4VQTS3LL2DLPSaEePTGL
qGj6/WgXXTgt2PyyQuFI8Ao3Ss1rWqZvtABNNONOLUU33l66T4XEHV/o8YKZAnUKUwzmkxq7WFFO
CIIkjt+BOay2vEx6cdHgofp5AQwZ7X5koUU+cGIcEJIZmznXntZ13eFCeFL7a510B2I09K2gb8md
iX6MgBdh31OVMbE2p+rotsVZZeCepnS3vN5eXtO9G6yl1i49VmiUmaDPPEQtEM2aqKNTn8wHNQ8X
yYyp7aiwJIL1MNPtt7LOlkc926RmxqypqV68tud0tqjT1+JF6qN5Mge051oNe73CUcZu3Okd4+C4
xZvezNFC9RobRHTJ1N6M1bpdi6HYIRaAYJW0ONBN5zrQ4RL+AqtbjU+uskWapYGZJ/rRVKwtXJM1
0OuCbJjFYFRmUc2YzvLRauz9sqqBSM5cWNc7VDBpSTxuPj6SwTQE89K/jHVPNonKoNM27hrtiIf0
Yy5GJXKK8Rq/gy0nsRgFeKQNLMdSJR/2dmF+N5iuw0IvqO5cozqMjKsU/Jjk1W1K5lMb1eCp1rVC
bpeG9RHrjmZErOIMvNueKl7Yzgkip2QbaU3f76Sb78ZBd8/e/5B0XkuuKlkafiIi8OZWAqnkyvsb
onYZbAKZQGKevj+dvpiJmO6JXVUSZK7123JKSX5bVk50mR1IJrhyqtaWTYyuyNJNj+UU3ciMHxGu
04fb+8WpFOHOz0vwSIXGccnWfidssvJS9bqMSe8V40PRBm9dzheTTu0dkWoaEUfHsRe8LKJ08ak6
XZyTLXfoJWHpg+r2VW5bicSlqwySKhyZH3SamkR/tUkzgr47UQncV50ot1+3zKwPY7ra29YYz6Yr
MaIKozqxj++jmt5ybvNpU3jrJ4LRJGoZ9cvUhtUIwEZzhsVw6GI5tVx8+brTTUiKEgpOu+mPRCAw
h2s7vZn69i2jFOJEwSvuI4uFUHX0ytukzDdjUqhM7bzebbaTkaIoII4ni1h0GNDN+3EqmUitcLOi
xz1V1WAdzNQAi8ArsvNmND4zmnMMVLO/aYv5y6zFL2rOcGeq1T9cRZNBSX62b6X6XFcZHzS2t1WT
pRcs1sWzSfWQJjeLWzCzIZ42976cEN5b/aUgVOuiCCvbdtFC0hrUjIU73DNQnM0WqB1MC16uLFGF
BNdjoZRhR8IcwT2OXSNtkmev7pDd6ZvAmrOjjmRPVzywJMTYdCz4Y/a5690vvmr3du8W24AHEbAk
8g9D4/eJLtw+dhqwdZ/VbBjXBir0amUeuUkZYl6jy5oj4kjnskm8adlA/tJQTdBRMnnN/Zh2426c
Z5WMDXC6BkFceZUrbGBkjznPvWi+FPl+SWhPDEZpyTqM+C7Ud5MK77yRVlLPaA+o//LdstYIL4u7
LO+Wg2Nk7yjv211RgjyGtaN2MxKZWOEQLLzmL80LdBNjCdQ8AQPn9nJeRXDB2JDit0Yca4Qoscx8
0ue1YwLDNnyerQW9Ezq9dZDDfehwm04jfShXPc/gamNb+IjMspIRbVUBMFQT+MnQTvOl6vz50jTe
k9kHrI3ekli+39z9978Ws67usv1Qz3lCRIHkeF9j3j7rMQsDeSfH9R3mQ1yIZss2MhferjZLonJB
7AflmPvCGJot4eQ5KRpYRNDdl5s2Y4xnL5CJXsNn1CjQPC0dSSNdSWY5GHAL1rJbWkSi7E1UoUTH
MieL0x6NdNtyGWEw+ZYrEop1NpiI4P6w1O1Z3OpkagKkjxGWE2UDGjqtsA5Zb8ZGIPZR2zkHBqmt
zGekAm6HvsdUcsd37mwq4DljhGaHDYCmMp6yIduJVjlHOCL7Rf24vSK2258t8FUjS4j96O3w2NbD
kTyE+SJLAhwjpC2mmwdcd6t9by75pyDFiZEtgB3ux9NVbUrZx3TsgilkNPP62PTfeNa5m0J1Y48S
vGrF9YBolh7syWkfZzNcNhbxb5DLXIopyYMbISs+qcbYO3X0Z/bRljF/r9vxgq8Jqs550IB/+7kA
/g0jt4gXI1V716Gcd7zqOfJm+WRWO68947Kj1Dd/QBpro7yZlk4dpmp8LQHajyWyqmuJRKwnzHOG
yTCTubML7iLRSI3Fseq628Izhk0pHJuRp9mlNoRuiqWIGVCeRifqkr6twDJKfizQT2HY5xJKoCvW
h1I0f/ZVqZH1uR2L+bpV1ycwtUdX5u126MdzWCCIQ4r2CU+wzUwkQ55gYQ0n/9Wfc/oQR7JQh+wp
C3LkJ6q1d5Najr5roB5oh4QtlFCW4LUQCyiRdg1WPk5Uguc2Tmk9T11qJ5kbveOUIXo/mpOihO1U
K3/M0JTrDtEdJ1VT+clk7+iLtfjn/SgZetjPAR7IqIP1hiC5O5Gn5sYaRsp3LJT2rgAgJmubU9j5
ybSVYPYJCPqUAcIm/93iqdssV/lPkKN5YlHb9I0YSX4tDtDCMKWy+wiC53pxGR6MZiW9wTjmefQQ
1OO8Lz0kDM2axuNVM0kANgC8Sc1NxcOVMbUbZfPUYlHrQ3m07OgRhfW2FVFw24+/Thv9hMSwbT5q
xI1FGV5Ex2jA7HAhLpGq5RwApYGiqDlZWBiSqHTPiKTf+PJg2ufp3V6LR1V5bJVAhvRpOGRiM/nl
QDJiWo/mIB+bzm/PAj5PXS0sgaxelSOO3CnRcdHlrnLad9bdZ9QQkuEXAW2nygtes0fTz/RD3UHL
2s1+IuxkYwRo4sgrQgtUhkECD4YCqGabb1qLdXAIY5L3uKqbN72av+Vc3/bSZjmjEg3rJUg3Ufud
YVlxP/P7FLotzmoIoqQN7vjtu9XmBahvgiAzaXnhgIYjPMNH5UnvLsGmzNWbP5HyE7rFOYf98Xom
R2lgXGhX70Vl9saGqDtpBnRiKG81YhA7L/WTMxT36fRQqplmmKggoaVbX3QFRaTl8tBzbakch0Mv
EAOmEnFVeW7gbjdNMBr8oOlMjC7+pxEAnbYu3+cHEtgEJl53H1NnvxHnC1IVhD9qSYnptcejSxhv
MgDI6UbS3VeYr5MzXf917x4xepaQdHnKRuaJNEifBVLNQafBpqmtcZerYl87f//9erz73abkYOJe
ju5HNKWctXX0DItEGhM1rj6TRmR4E59d8SSzwtsNwcMih52hQ57gErQgnMqv1SHTNGuMk2k4607S
4LrVbmfuqyr4gCmDYPLTG5miC0LY5o8QMKkNV0I9zWr7ST+u7MqkyWT1tzmXXylWunezPjL0kldL
XhQ6N94qi60ZxQQSunANilhjeBnsD672YNsH+i+to+HkeBYDXPiwmMB4jjxNEy+PkOTJar7ceZbs
X90LGcs2lo6m3KSe1+xVZ79UUJQQ87oTF8KlP9JrJGqK3i5fvUNjjCDGEkyk/rK0PAm/+bWLyjup
KY8bAoSOdU2oodGFX+CY69DVxAe+N9qIdr2YiMBVxSPYET2gKS8IcXo/TT14J/6rKyRQxZXboKAM
CVIB7NqO4G8mEvZrQRdAT4k8bq2OZTGrXePXv07gqr0gExKkwkycK7+4Wt8oF3Hxee49n7G3UeJp
SvWdqxtgm2skJvnBzJjB3u+st3YuXtasuKRq+M1LELjQrH8htO6Ft8D3SZCttmVQrpcUVr95MkqU
g4vnJ6J1fmcjIWWmaVON0E6yKbT60HTmQ13rUxb6aF8z9Yxl5IWYI0KFULWaswRqmf0twOuXqNFw
OXbzDLK5GSfUsgSbxrYN1hqxsyPxfi/E88xrCun2zon2qSURNaUg2dJo9d7r7duR4MOkyJCTW5+m
xbrfc25vQKsR2RBnu9FX/apjHd2JXFqbRJw+aSVppLSrTb0LkTXN70ajL7VH8UJa/5Xl1dfS0c5T
tfa2T7O3MlzbOGQzAf5YyEa2s6SWxBJkCgWOL+dEhBWmp+baZeZJ3lkThrZ8CAWxnR5CQ+dLwmCc
5pFIsFAwDEcEv07Duzsxync+XVFticRSayAliHAmWD8IUM0BGENhsz2s1U2lZh33Fp/11HcJ+b3o
buAhBS0fa7l+FEEep4x59yuTbG3kOsZteS/L0rr1bOuQtzaRvezg+iq3Q+Aij548YdaNtqFEU1Tp
ERVfOZnxkrUTb276JKIUMsp919qodu2TNm0eVUvydF1D85CKTIu5b51MboTXPzo29DQB3DkHVYhe
N0clbcBaT0OUoi0koMRk1auMHFo6ILZVkl0zk1tGuATtdZ2CqpUC4YxpXDyd7lwP7bgybDd2BvzE
EyMi6qMzTQwaOnd99GXNw8G3yWL1ql30RHUk9Lnr6hBSHc5lJX6cYi67AlREEGRvxiAngg/dS5I3
0dav4PCMgpRgHGgcIleNZb9q0EMc7JswjVAWyA8QhD3XqpPAzPM2VWsfr6v4SlMf9SUynjZ6Lbtj
QDTxjfW81BZVGoPjESFL3KbZUoNbqnUflPZT05onENqtNuevjpT7xOmrz2FGAJHPjOK4h+FOtPGE
NBisfRyPYVt/tbNi4PDFiyfH54bDJJGlw+9iu7+kTZPyKfE1DsWnYw1xQQbg3hKqRQxp71134Xvt
swet61fV+TiYMjlvKr+gQD0cz6QZ7pfMALnzsR2oMFb+8mK6PquIv6qD6/XffZWR0wjC343YwqJ7
L+WEjUhKPdna5gPViD274nnI+51doTuvmSKELmn2WrlcQxckzxsTQAyxc8Ly4HLLYXLWd7IcbrnY
T7j/AWgCuOCV2HyuDLWNRvm7uBH6Y/wwg4UYBmXvsJOy6yjBGDhycBtMfvQpc2i7IigqRGTzi5rw
eYTereE53h6vJ+9EXdSbpo8w23JM2GmlEpPteVfkSJ21yVyf19nWUCMejgpJ5VCKTQZwxxv8Vns3
nY9IYhkHlLPkMfeN+zdJeJZFP7kDN8+6VDDGw4vjLIlDSj/uLibyyAE6NmPilLfX/4HhUhvbi/Sx
4YhII+ubMhlgkB7tpo/GBisVcT5z8OSh48vRoh+zRf2EQ3qSPmaUfubpEeeAcZz7Tt5rwpVikwS4
EvnNU1Fbt9yVcXPtYA3AsJGatkKUF2cN3/PJeiMqHJmgrhkRun/2zF45QDpK0rqvFY7nYiJGn+uP
afWCAqbdElB2UmM1H635yAurt1HJ12kY1xxmzclupf6nnWLzcw+2594iVJ+K9MEOBgRhAYBnZxiA
GsGra3RwBH3+UHtgygtdlWH63Mn1tiuNE+7nuCuj23FxHt0yRb8h052RX++tMTjnFN3XSnA7wI/X
PcL30eVutM0KHUiRYkpokKmonxo5Ia4MySnacJaMRJHtjC5n0Y6CIQn8dOs72S/RGwQ9OEOf0PH3
Uro5InNgVCr5hmxfgHzbfCpcZpS2r35O6n+1BxdyErvOv/FTUlM3SLkLjYq0WyP88Qz8oo4RxHPB
T+elLg62/RtUCP67ZrQ3X0U1OAep91Hmq22RfjcMyqFqGfdNn3jnJpFtaG8N16N0jPb2TvegfLiV
TLJ/CCZfkXCDkeoIaN9sqhPVi/wnxgh7JQcBEMBv5Nb1k0vTeGvUCN9N4cZLY3b8ev3JHNSUzDwP
lYR+z29ld71O012TTjDMZn/rruSZd2L+1M5yF7XuTRE0uzodL7bOfogm9OHLTSLqMqiBAtzIK9Wn
DvSn20PiBOKlZjy5fiRTXNVu0q/u89K3yJiCytmYg0BWlwX3qg8Q2hmQP747cjiaF7dkA29SxKXa
0junjH6oh9hl0maoRNvXtqBGOJEgtsTG6733vCPIR3bpfunNY525e9AwFOm6j+2lf2a4Tuao+/Ty
6j5wWE3rJfouJx5/U2BdsjFIRuBasC/LXWavLyifEWg34nlB0ilHI/aCuUZ6ARBhYZJRDdB6V8eu
O+9Hz263PbBqYFDn1dbvmmEcEHLiO7U2iFD83eiZzbYBOt95mjRknkYSis6Wry5UeFkQedm7SZBi
Zzg/Vg/zZ5VQlGaUhTEkcNdOT844c1nocUv5ys+g9aekp4ML9eQbZIMj4waK2Q5KgZBrL15t+zV1
uyRiLdqoKnuglMNAnq74QLVDCwdqqqUGNFyBcxoP95S5qPWm9PmbA2SdfVbdjSXAyDAMNP0Bfnr4
dK/T+hCq2LBbKus79Exe5r24aVL5VpVI4X3bJVzzOOZgmLQ1Nlzb1D2IbV0O3IqVQJs3Zw9GiTQI
Dc4dE5jB5dWh2/dBlMf5DV/Ot1MPb7LC9WsbHfUWUcQa1zcL57ejycsCarSLS1blLSTVetvnacnu
unALrv2fqiV+ynSiGiRgICGJaxeY9dkT/s1oIwcuIZvP6ZV1w/RNKecBwofzgvvrQIj3WwOrupFq
3M1o2CStQhu39X+qCPTLGPiPjAo4IVfWbRlp3MrDTInvOW+CAmXd8DCtlk3MY8CpBHK3SAcTu9dd
hrn/VxBYslW7vPAcLKpXr0UWcPZWdAyDanhLCIDH9Zo0k/tOvGsiVFXuzLHBPIdEamPn+HBDc94N
HUCf7+6nVb5pZdP8h+Yqv+JvlQ6XPSFZW53CTyyvfN8BjSu2H+sgxzafNd9u6Tl7xyczeEHIvwut
5twZ48n1U585qjziDLidCzS5qcvCSSqik4bhzttIFHV7bPEsbYN5MqOFimB0zINezjDcDQ+cenIs
XJF1ZTEzr+J+bCs6MUGVUKL0iaVqK5kzl99n5YdzMloVtTcz38PWWPlYXX/FosK7bWc0/JGEopNl
0UGce+sub97C3Jn37YKoxLNSxkb0dmbVfNpNFMQtwyu/LCoVi9aMUVyVJ+gK28C4Xpv6xRB/dI3Y
OzMw30TrJnXbRZu0LTO8lfIwlBXmw8K41b3zpMz0Raz/udDlzEyp/5bRfUUo75CCqv5IhtnSjOK+
s1ZvfUWgrcNCOoMo3NBYcgMgzwdWISVrgEQ2q+z+xgzphF2eqPfBhjIB+liLZ8E5K9rVC/+QmshS
O9LSY2vKl2O91v98Xb8IYb/XuTkd1Uv7bOgI8XBJiFBzhW2ybkZap1LqSQySMQOEfkWmkYdrBO96
mulDVt25nD/qcVnjDOZuI1frY7DVGrPaUWm4hv8o60C/SyrCrvJSeB2qXPhmVLntlb1Tk3235nzH
cnB/XZNmCpinGSdOwR4sblGUD8SXzWRntesTys2aFIMYUO3KoOMVCFIHTyMMkA9wKQvvbzWYaLOl
spmEWhSddlxV/hh3Y7rr9fgn4HkoXWbjHoe3wWGiJTftqHsOSotMoW1glkcHEueREfgb60u2MTwS
hZB0kAnbG0jo6hxkkI4gy0lE5NNsE30YVJNWfCDjbIhDZjn8gwWY4TSSZ7IMzs2ScedQtzTuljF6
gXM4mtNTOU0WZyLrhNG8t4NrbHJzVVtRVCQlTveDvTpEUyJy7sGNdi05EDZB+kkxZgSh9C0FHVQK
lB39MQovftEIqB2N+UOJg7lGINmTeikEVTmAEPFAWaeSLJmF8SnMuDBX8nMDjFxGPcSGA/Vkd+tB
DZ7Lmmu+B5V+Z/dFnyNTTMMIDW5orrG3E0CgMOUhrVcrcRHCx0z1n3nZfPgrDnVysLwt9cRvo9n5
sS+yDpDTMJhluAwmRx6ok3ij1g/1XHM1I1t78rGY/P28iRvnoXCr6wfmvtbz8o+1EeFr34U7PvKz
AeR1Mh33j01u50fo4QZIqck9ayXUvhhaBFZeUgzL2c/Xv8nHtRF54q1ugGBrY3ghgJKWlZFEZUzb
YHMWebDl00A7AU7VKSEUlJkYA643ZGAoZConI/9o7JuUh9cdhivXt98buFHXYfEdTfWStuP7mufn
wJurmNyKPUqq99RqP7y0TwkJN7YdOkQHfyymrJ70y76f4sLIk9z5sm2x3OSr/TmN3uNE4chVAcrP
t5gtKfzCib7cpLn5WISDd+jmGRxvOE/wgpi1fSo8QG3Mrr8z28XYWhJ+yFt5wzJaDNFhVXgszfnZ
apCRWqn1GhRkAQz8+bPf6g0MxDPo6b7roa0NLdNNgVso78S+WEb67GakN06m1DFwcO9UPaESfp3M
dYTo4KQd+0Kmi9zzcizx2vgwpU51VJZM+gkuw7diuwAwKFF04kA4UO/1U9fXtwonSFvjN7ZSvLyD
PX3W2TP5XN9u2GOc0UO5JaHm6JrgZTniofNoivR6D2RbWKxbeidyNK87mKp2N6vlh8ilAUEuZ9R4
Uo53MUujxgoDUmTlZJmVFtsygX9FIh0+dTgkP46a9leTEfTcrASRrxJUIHA1lG4RIE2d1r2kU4Qs
OqbiWX3OY0+ESwsMOKbGdA3AWradhx3eD3lESXN/acLxEsWjyQg7pWN4cEktPtHEca7SNT05IwEn
tPgQkY1b1Y3qG2tu+60rh/XsVFnczpFL9Y/zE4QTaQhVftEZnL1qIy8ZgYlJIJ6hkowG6rLQOMiC
dWIzDr8nerESvzIvIdzJJqfWYOvNAARyyrhUuX73Hu03MRUgJNAP1JXMgmYBGVzMPKfMqzQZ3nJt
nlCO3VwdkOUSicNieL9WyshUu5zPhcMmPdQbhER5Akqq4CbQdVcic/G11kQ74hjKO4MFK1PbNWi7
PW5tg2HD3Yxo6O5rx/vwiiu2J26HDt1y0LnviCj/Mphp2CZObS2wP0Gn7nvSHsCZUZSpwNp1GYIM
cCNjXLHezuuOiFTvbGT1o7wOh6g4PqeWrAJSphR0sjh1j+PYZwdxfVy8yrytBi68ymIodCdDJLWJ
K5e02Hgi/5FQK3FJXa4bChtDWbjba0BNu7xVGekIo67hZJfiva2dZr/OMxovjJsd1tNNlAV8a9ED
EwTBMWS6jor7OJhLvB2ihSSnXwqvHuBWc2ASZ0Po56/GLbcB3mZuPvuY9t4zjic3cWvxkAXT+yDg
soDSKOxyB+5ZQVtME+3otUP0a9LsZvc9YMpz590SXfw6Gh0rXEhH0QDN6zS39UIwEvpvdhUDmnom
9m7D+fGe2zaBqNCQDfL/2Ax3a1V89BMmn3nmGUf+kd5Vg3rJu+hBV74Xj47Ab3aRQXjpq3+6w0Xi
oWgYenHX2flt4HlYCkPTjKWuoiPCAY6O8iAGPvCiDr5tVP5ACtTTRRMVcm1Hd3ThT5jKrasJP2RW
8nfFvB9s9wYNFPHr5G41FH1t8jX611vAgqRkFYAyLgkb+VPDCxE3pS0AhrKbfmrdGMmlYLq9zhIE
A3hF8LgMy3uEEHbrOl29newmmQZ5QVaOy7eImPxXGxDSTk8I8M2kbxwTspzX3wzabdEhUa7zf+lo
cL/wOpFDxFeHQLaMl0DdMSr+Nk5eH4rhjV4kuqYckBZ2+isT+yEKcoby0t+Uw/it0dNWxsSEHHzQ
KfQddR2BecK6WZru26TdZ4OcyWMEqX/nyCJY46pRapuKlHWSymy9t9c0GdySSD2w357XElRQ3/ek
2hhiU8iRIAxB0D97lqPvDFY7bw7u7Kw/TOyIV+H6A5fXg8CWLaZ8lw8DCnimYlZj+s02niQ30LPx
yDfkQw3rBwHMPBz8cSwjmPSL27qzCcz2jTffPrQdvCydbiisHPFXFSvSlnG56D5SJ8uZv7VVHXq0
VyDNw+9MxsHN4oA7rfU31hCRVCyQ20ZA4ruWONK65ZN0HelkHPlsiWlBvs6PjvxtRN3ZzHrdiBDA
0xBp3ARPLB5Et5TkgPorfrAouy89y9sizAAXupoDOLKL2bvxJAxULZq7VDZkH3jmTdD/dBs/5c8t
J5wg5vhOiBpCGJPbj7MfcR7/TyYtSFOfPxkmM7PiiAuqCdP3iCvEAbjSSxYv7gh0YPyrF/FuCOCD
opifZUT2oel9Fm7w2KCRh1BEXy+WXzGyQnv1yU+PwmMn0k1Mjg8PHslTG2nmHy684sYeFR4jIhh0
7pyyMkvYeT/oor8ffZ+Yyeiw+NnPurAeg8R6jVDbtCpPtKJv1Vw9Om0+JGRbsHzX2caf7n1fHmnT
I0+URwfEbNrXEdI1h+cY3DSejSFIZpwgm54kI5bFVCKXXn5caZuos1Df5gXu8k7FkMbZ1p//gXBv
5Fi9oigjNmAs/saciApzRWTs5QeVIaxdiju8rTDeV/tuSnK1GLl20NguCNHdcG+K4HFAmbtzbAoa
5FUBggDUzlZrMy3Y1LX4mdIaZ4IgXcJwc4WuYIfrw5reuTc2QzSA8+NTyN1J7kwU88Dqf4Hb/lnG
vnNMpLD+VULnXVIEkJtlbj7xGT3MPjh5iiRmap9l6vskEl55KYVnRRpBhSa1JzzAQCpkt/1vqyYr
RtxyYzImxjbxjRTrkPOhyuVRHnDiabozVkRckfXkZN1L/aX9Ltu2LQio13OMaeUtmxFIql6CWyuj
e3Nx0odlad7lmt7xFOmY9ZWIEZbQMSLyILKZd3UmcRmQvNTZ8LnTOhwqE50ByGbJc4I0Yr5KP3Kr
pfww+CX7hHVXc4L6E5qUMdxdg/Aw1UqW55HWUS//KoYVP1O46G0zPUyRymOmkVvZGh+z9H+joiJf
qLUqTBRjPNjmgyIyaNN3Yyx9d6dyPo4VK06Gt79W05hMParwFVc3USej+4Am4CFt+Qg1r+qSc4xa
sj2Ew3w7Y1Lkq4qaCyughvoIjAAL8DzCSbN/usH0k3qShWJUIX/2xVDG89yn1S6fV+x/3b1J+RZi
eMCgMnoviladZtToZQ8BOSj2RPNr8KvfPITwmt2daZFCuX4tOKxG+8JZHxAZAz3TYSPDl6y4iXgG
I8kbXjtThNs7RLXmL19d9V0CHW4Wmb9ibgWfhIG//ujAt1+7JjhPXh8kC6fBds6i+4kOBqRXhyBn
JcgjQhasPjpxs+WYrvJ/Toj9gDy9zEH4w4lw6ivR7bwaNteehsRT5F705u3oO1jdmpeAOErk6z2e
F0BwKEJQ7B6NaGAO/0p2TlwmL4FJ+4Hy7Fd6VW4qexhiuv7mhC9kxXm5UwN/JevdDb5iAsiw7XiV
vqCxkf+PAOy9GzVC/7thRdCvfOm0JeMWDwtz5fxGbwyfRbhaSAy2QjIr6Gl4CPsuT9xrRB6lmFi/
G9aXcCD2bPKRX1QuPr8Mh7uIEgRFkIau/9A6sxe3eUfkFdWmDDTRuwBw24RemeGp2EPfF3u0qWS+
4TNFGGWTM1PuFhZxYaCctxtMPQ05KX57sbvir2qXX2T7t8LF5JPVWxTj/e2gx8e6L+/CxmfQwjVH
Wx8mJ5uoNBc/N3Kl6+uOcHkqdl1Qs5Y6g0z48zCdeAjSnBbOfrnIJTqGpuj2ADrEmhI/tSZpm/0u
KbxwkJEKUORxq/AvClQD01ISOVXf10SBNKG+RVVPGlV1VxiK1txgn7Wipp83gI5z+P17BlrWF5pG
HZIqdXXjGB3S8771kj7AKiKrBpGw9wWrM5BPbUO+TbVKAqRIxVIOsVza6Ebb1zQjagk2qUU8WF7g
kPG9XO6EMOIITpucQTJ2GodmFdsrk1z+aH/9CuGsqd77tRxbbVh7EAh5BLmHkneD/HeGPYWXYwny
rZqGPDHr5yjgy7CQ6xJdwcaQj6wBnef+WgMxSF3pv/sLRlqUd2pvYmG8bdG6+3WguW7DMllofRIG
cbnOtVyPGHfEqf2akr1U3UossOTNqXPP0ZVZhri0nY2Iyw/z46Rc/ZiT0IZPmZpZpuTEkGa/n0r/
0EmyC6JORvHSk+Hhkee3TqRvGVK8DUKvLw7CHo4MUdA5aXT2lBjAaDu7H96KsjwahUjfo1NIisW+
GlP3uJDnE1dPynHUV12G98UoylP6T5NFgmMZayhyGeswedDNrnE3kwzYCQMxUZPWCcaeHSqt7DxS
PzsQYXB0ybpDHpJbSeOVt+0oajIUoORyvLZkGr7lI9nafPAOY7px53gg3Vbb3GUOIf/hqPNr+K3Y
AymtlYL1KriB6hWNRD6bKFl9h76jDHW4ZXUH3On/0OxH/E7eC7s6AYJQzRUpH3xio0tl6oNled05
wxwWk9K3EksflsSZ1M+Dx4o+o9sXbXVHvjD/xzw/qqaZnolwpstyRfdDkQxS/cLvT0HuX0w2nzPC
q23rZcaljph5gE6dk5JDPHfjP4f08DnFghYKEH2lhXmrbAZQBE9cihnGfDwM1RaZ8XqxTVYKY11e
xulhBLarSvdtHSv1BESARXmKzkIKnnbX2OMwLWJF1nhsDNW8z2GgZ9tet8sghnNrud8ZfeA3hlPR
lt2m7rlFAbQRoXvvKPKR3nI/6x8gU/JE2rVOqFXTm2w066ccyXxTeZgSiqh5nFmLZU20hUcw5cme
4VIDScYc+3p+ai3BSTo9F2wxpCcF7i0mhqMxRs8rr+FpBWqrrfSmhsmmwwlN9JiiM8ZdOd4r/MVY
wyCuMCZ9lSX1l56eqS4inGoSSHyudSJDoykz7wFMkH9DtrjOrV87kjEEbAsN0C2SihQEKv0Ox09P
cjoY0UBkkjQ3bd9FBzMkMxb1ZJZUbQ3v7vfTbeN7z4Vq0rOwCnLZsvxDldBDpBizs63kwC5ByL/Z
u4Bq187tXnn73gOYyCl5g4Vc3oknuaf+uj5Fw7B1UoAc43bCHdxW1nSNeoli6jq/tVgfRiHXc9ly
zg+F8Lfp4iQFUmo1k2uahzySthEsB/KTjDPELWnDfyTGyqPfgO2OTIp7q50FSvz5XbVpeefhV9vN
XtOTi9DWYeKEzXCDexbNsx3IR/ZWcFeXnovebP6RTzJxPEfh7Y6003/pimW5IQ60dBtSJeHh9iIa
r/VdEeY++91zvdfURgVCv/OZvBvSOwSJqGVuNfFyDeVaQ07YtMjcJPsfY2e2G7eSbulXOdj3rGYE
58apulDOg1IpKTVYN4Qsy5xnBhnk0/dH1+nTqGqg0cCGsQ1JaUlJMv5hrW81Z257c6S5yyZtXIMS
Q5bZtachiy9UYeElD88JOIGzdJrslFBs8/66eyywa2HGH+GYP0cKQ5HdehAuHJjixWD9NnM6kcRU
r5bZDqdYvPeTKIDIjuots8ArZCaUppKJvAcJKjdlf99bzabEb7xC4dYf3CClP6vqY1k56n7obf3o
lDH1DCzbWFOOtwFdJs5ZdvX1CKHBZkVZmjbIn9rbcxzKezH63RMW9APaqaNkxmnNovpYUpK9H57/
hffIfjANqASGAN4wjGn2wIAxHf1q4yRtwNZbc6eWzi8iuZp9YJE2Tf3+FDpleR4R3cCQABfFaPM1
MGowg50B96jKpp0zzt6Db3JBwoARAGdmvR7a7nuwxRsLd//g5G0FZY4pe0IS+q5NEXrNKLJrJC7+
VEcPyM1+9WEpdtLN7ut+jh686VcrDfPRqAToPHh4cmbOEFdKnFqDYMuCEvhuLhZPV1U9Mhz8NRVW
/qSNiC4tmAaMRSPiZrk1Mlh9ok9vdQClpQk6BOEG2ADOTk6cY5l9F3OW7in8UuyARnnJ5lO0OFp9
p0cIQ/17V1rReAnS+pQZwyvrrGGf+PbOTIvguESrc8KGBR1burLyGckBcRg9RV3DJbf7nfX6rmwt
JoDpr7obx5NrJpTEve/tqpDRXmwZ4wOBz79Nt+3vR8cybxAe8J/MFtPwSIJJEtbBUYR1M7qkXnRh
DUqrmA7CiDFrm7O4RHRLg5NjEGRfCoQQuayNAGaVMdRfD6ltPbiEXk9D/DR55RP+GISjqJkpyYGk
2WQWx/8cajLsWwSpoouw6bbhnZDsvBlOXTAfFlvfJyEFuMBIIqHxkiyr1NlvWnRwnGV9b5vn3n/o
PFAuwAiJikgee28IHv5cK4JYnMMfJ6ejHJRYxovs+B+QGp+cSFuIKf6qdA1ry/r7p7R4VoleKNLb
vfFoWugo43hkMl+hLJ1i5LEWp1AQ5QdE3zlV6LzsrvR0JPiSZF9/jc7Heq2wP83mIkAhx+RZIaoe
Buspmjz5RWlUy3o42jVweHNcSTjDXNuzHcyfZHosSRkRSLaw+O4CLPntAGDIbUX7mE/pazOXd9Vs
gvNmM79ya/UjtWDBqhAnZOU9j37sHOcZaYIL54u0cnBQ5k6wYwG9yLYmzUV3mMd0P4vCIQvbEbt+
tH7oFGqZ41VHKoZ5Hdbm86gw+YnGqc6ez+hVjLLf+Hb0JjXhBVDBvgJZsLYqsEp5oEOweo3dimqz
u+szxihz4aY78Fc+nBVYs8S775sq7BlHFS36sSk4/fkDU+pmrMi4kkFkvbSKgV6WD8m5AJ1X5xLP
oIEOA5xhuxk0+Yym2dX8K7V7yAz2cWFqozXtFxBoH+jjIA4Sdco+dBPWdwsPhbh7i/bAttAQM6El
ZbG4Y1L8AqETTaZOrqrrBeERBuMQUb7rfPR3tv+rdzlaUK94CMKCazC2DqYCAl4b5qBT2bvgkDDL
NHzdPiuT5z43ajJRsh9Tq4xrU/PwDHV4VkP5TEj0IszVNvz+pGdrdk1Ex/Z3zk6yL798X5uHUkQg
VJi7Dt2w7wLgA+kw2jsrYiIPx7Xak/m6C5guX8CeNqjyfH1y+wWyPESnLkZ73fQiPw6y+c0zW+VD
9mKrKt6Wmv6kt4OjjsS3HaC0Z8XkQN6r+43da8at1UWH/nDN0IfizN41QcpmesKzC+gaUQty/4g0
yH3cOB9hD2gzI8jsPkZ+TQDrVuT4Xn0HwQmC7TgnWhGLVjD9jspWLdqh8oQ4yucNf8jMYK11/NEL
783wWMIQY4NHMaKo7yO/eSiG4a0NELx70CADOfz0AnQ4aFryW4HVk8ZXREfXrM6popmIusJ9tMHm
DRTPuk3PhRq+3HH8LHPI+EySxytqbz30w22knp2aVo+YKsVN1aVLUq9jndU4nNIO3TwJCyOQGWXd
8uHYMKZGq9AhsxLj/BD6nLnY9sXGsRObIFOgrF5IchcGSXT52oR7ibdqpXGbpENmMfaVBrpU1z/R
kP4UoEbGSgWHUjf05MpY0lON+LPzUcqgU+N+j737DlkWiJ2PuAhfy75vd7byh0PusAoUnov23yee
Lbd48rgBeQ/a22l0oGipmgIPXwaI99GcZgL0HAbdfuu6u24qNz1E8PXAwPIyZta1GBP7OYkD1rHj
fK6ijrJwPhSN562DWehr7/jVVtZejMABCZeXfVjUCpeZdB6qOke9OqRV4aKAS9RxCN8heHoYTaS7
sGh5jg/DePTxg1FLRcdAxFvgMNdxjBGUpNOFhTBToRZnixG67Znl2rF1DXdN2dsc/QZ8vnSKAq4v
7W0yUajiGWnOKk2qnSX4Z+1aMHXtmvwM1iO6A+xU7KAnIKLRVn0FltZcdYa71ovks1DIOuwU54NK
wuQE/Y7Tc5os1AiZeULTqCCqiytE2uJolY9ZOVWnCHohK1S1LPD7nWkX+s6Yyx7h8s2LCXXuM3RY
Xu5+OBBmeSh2R3Jq1hPD9gOJ7bu5SIsTrTCXi5m/mR6MACfL9k7WlsjhWQosxYM7l0daefNAdIi1
tVXxWQgnP0PZFwdjFLthZMMJcokFpAvXPa7xn+Hs1Hd5iULGCs5KwZdz+vCSBNx4iDzIl8Yfd09D
5a/bIFKsG8S8ri3St2mkcAo2NBe996ms5JnRkNrOcb9qWT/dY2l9dOAk3igrcdOKM9IYRBR1ieiq
VJDJ+/qlVCQqu1PAE0+E8Smu6l8JpnhoPBA0Bo2hIrO8RwYG0bFwzR9sEZikmvE5nfLm5kpsA8ji
q8kc97lRHIuBfBcd1ZcpFBe/692vKTvnKFllNrNQju7tou9Ow9xfMWZDhxjlG7PAfcmgK8Pjyfyf
BIvWdQ7aGx+I2j1VTXqYp6DZRVS8K7yHHh3EyWIbyoWi5NEUwz6VQj0WFKm9J547IJNHMWUHS9HE
iNHC8B5H5yJzwPcNVBmFLrpHF+kBPnaFTCPEvFcHMBGMYKN4RoCVCqb7P39YMjPWNH393s72bgGw
TbvQnkjuiI9OEXGvFoxd0ni8uWEL5qI7VCkZNWYrpns3MlPcy0lDL8jqoGmQRYXWdMY6vpMZcjXf
jaZLbpnDQfALttEt4luCRTtIgPJ//gjbdhfm7nigECnOaTmjhEqxxOOxJNEy9Q5Fgd++mIoJXG6k
Gb3nV+wN4YnkgBfT7axzmAz3E8FDe5tR7Z6MsN+m3Xm7XBNCOBtYOnszbV4Z3HIQeicV1cGHUs0E
GXNvJ15xCvtFWMwGdrvEMRE5QkxHTfaabqgsx2XYDKBggwaUybzti3PnEDY+5fVR1jCma1i9uY09
HE8WQESDYhOP9LhK2BvG7XQOkVoMS1IEOmfwt6IKdkEJQyeMgptN8NxzBswXN/g7soFu1eC8OrY+
mBPvjlhR8yIMpjuj78u7aSYtNUQQysOHvt1dTPGDfRzyMHsS2iJUgGU9Ay/ABzYQw8nh06nIIybN
FvFqjZFu8TbEazDpN7dybxO+7FU82dExWZp/E8Jr0IoEMIEptoWNd1oWBA/4uj0F7lhFkE5/JfEx
LeCZ3pWQfbwcul3ideaBsrVZL0pQp5w3s2Pf5mCcnv2JPpldsnv1Osz3YasOIUrlnfL19N6Z2Y0M
OvHoyhOWnu4YNrHDvM9r9pnLAyqu9bCyW9RjnE0aCZrAzuwG8ZHhcITVinSaAN/DuynQtmjOTfQw
5MsynLj2BS4kYNzJpWh0/NyNagQBJ8DtWBPK4wCZLtPSX3T8Yh+YWHo6R5Vr2aQvDP9R3BW5eq1R
G93zEnvpVL9xuAG/7+NFcFDpS14+MGBuiDKAv3aXDnO7Vq6JBNddXCBO3t1ZI4wB5EjHqUkwRdqL
JwDz+NacWM8Mc/g25qDGgiYmPrHASSo7/jA9T7/R6PKCgIoHu9/JVBc3m5XSGHNpVSa/3Eyx7clr
DwVnlMLiUQKs7ZLqVuHEivy+uqcGQMy+a6seTQbAFQTuw/wxTDaWteE2CyLkY+Z7535aEDkTWpYU
cXPIHntDULF94qQFPh070UrBnDyGeUTUh4aNgJX2OIcYD5Gck9kXAsplKT/FlvhR19tucNuPAKg8
DgaTpD6r6j5aQFs+jntPQKdJgbat4hRsUWRpja9VOB+Y2MEgDv6jOUNhkjMYJa0SxlROJYmudWPE
YLX7jv+sydrmB5hidXA8uCmacGuLloOj1ptpBhqk5T5rCSW4/XpDU5XV4besnTePICImAto95DGQ
LzPPr1NZ1A9SBuZjFNlbxijbwAnrWzT2dN2L7qxBd5s2XvpkYJkoJRjhOmNb298Q/Mkf0ofMKyfv
Jgrj1VbmWyCN7oqECXoKnp+yk96hr1CWijBIT3UHvDNy2vHg6OZ+zi3jZRHBrXrb/24nz7wPgkGt
0xJmMDhs4ISjei7wmFCPcupNqXFJkpiHREfKzJjiNEUMfvFNjkXht6j5ZuxkoITb+cuRUqwEzKQf
Y4vfOuEcSrIKzpLGetCCG1hhtEBpkYbTq4QwgiqqM0T88OePYApeQ4EmmA2suZYmidUcrnsDRSuV
jL8GLchmC+nCMWOB8BCSFdKGkL7HkVxI3E0pigfUEAZr4E09ZOOhsKODzwbqibuCCQnNE+siFu5V
gICQFf6ut+AdGor7Y6ATPLgT9Bk5fKNQ6p7rGE4f+6ZjZCcSAHzd/CC2i52d74Gl6yUVIj6nZlT+
sUtmYzPH38pz8p9JnBCStqCOPGWNe5dQzW1dpbg3O6PZJEb9izFHdxwzv96g3RuuEZiijYNpa4cO
BMt/JqsXLn94vM5tsgpjo11uRq2U5j6Ps4PIK/tR4CC6S6Ud7BAcyXsJbGmwq+Bk+kfLnqx79qz1
eZbTPkgcZFk+Z2hkWGS29J8OaZs39me4W5rpPM1lsLYmERxoK7HVavfnlHrW1ozGJ2/k1ybdhmFh
gbHWG9RPdxnotCUACD8lB8uZwMZ5sEBWfVPoa+fdW7JoTgMqadSsVA4xUzbkPi8U0l8FTppdW1Al
QlwQbGIfksYG5AY6aC1b88FuGEtTNLClJTay/+y/E2dEUE6z9+gpfXBZTt8PgImI1blWsYSlZLho
LwS8q66DVm2E017WJVog3MA0qhcxRVDBuoZuxKltrtbuUsXBt2OX7tPAQxjBGNtHJD13ZhuCbqLs
3M5mP1wS2Y0nMcTXskp/5RGxLZPtU6HQMWMRnBAOtOYmRQ66dqzkQPQDk/u04xBGFWA14OUH7e/Q
S46oSXMCVeYi2laJ2ufzDgWelebT9k/wFH6u5tzDJmIPh5UTzcKx9k2Y+CENIH7Jp1KlL46pg1uA
PJTRfGtTLneKbb40EVAIxGuQL9GHaCZrawxjiz4NG7fXxvKKEmbP0zVed/yNQXj9G+xLeuqRo9y5
SsY3ZkkCbz34RFNkF99zQvquuNjid98o9nB/ahxfAhCIR+pW9MjWyWgb1E/L/wHvfVNjl+63s8cT
fRTArQ2D88rMQWIoLJFHk7KdoiFkS4R3cUjQs0iHtUQWgrolMWkv2uoeR0l3DCzJ22keoCYUTxKc
veb0eZAgQjHY4WudrWSvzOZS/x7q9Gev4SUTmYLASLQnY5iwlvOtHEt32DK93Ue10b07A1I6Y7b8
Y+zwNK0jVR5VUW5kpYZrPBJ5VKYp5nHUOIkFA9MgbkbCoAniyluRyBUeq5B5bmeDoyFwnSgG5WFy
nZn69n7KzLJlGpxip5PUCJ9li9Sk19UnK4SSmKGy2RoMRs8Jt80pNU1nK4e2fsKCfvCL5mcPnuWr
Ke4zHvk303QfQa4mD1qEHyFK0APJbm9GVfc4l/rukGZ2tR4GuAhJ23rMJOAiOK3ZXZQImkdPWr9Q
sIubGXYH0vSqrVU27iapev82fE+z4+7JcEnuhFG+VKWaX5Ad4Byr+vvZyKqt283RPxMF/8eX/p/R
d3X9ZxRY94//5O9fVU2pDlH/3/76j1tV8N9/Ll/z35/zr1/xj/vkq6266nf///ys3Xd1+WQq9++f
9C+vzL/+X9/d+rP//Je/bMo+6adHxVH29N2pvP/zXfBzLJ/5//vB//j+8yq3qf7++19f4EH75dWi
pCr/+q8PHX79/S8pyDn+79Dl5fX/64PLD/D3v57zavguE4KZ//lq//0l359d//e/hPs31/awPfoI
CwgP9AiKHb//fMT6G35zHBKEe5uuY5MOV1ZtH//9L9v9G/GJgTCJcjWF5Xp8A12l/nzI+ZstBTwz
2zFtyPWO9df//sn/5R38P+/of5SquFZYKTu+Gcf7t4w6U1IdEbXt881hTfu/MupIdRNpVwLGzDwW
KCHtaWqKcJtOGOxt0s9iIgFW0wA7yEhR1U+djUQq7VuyGzKsEYwn8d0O4OsSCxtk95y2IZu4IDux
ivbGOD2DMtj6bYc5SzpstT2182JwNZRY+AfzQ8BVuCqNYIYTYlR4QMAIKW72vI1ZPxUsr9D7G+sl
fijCSt6RdLVWsTOdyiQ7u311hdEKSlQROTpYnN0cTgvh1bRP40y/+8e37FJb2h3RLNrxmkNZxowi
0fv6JRIZVQZ4uwz94HpkcCUW6EnB+rSCi0GdZTFbTuyj50CHTpXchA1FZ53RFHjLCQAqa8WmcMF0
fAaMKDgYxFvcAVhjEL8hL2OfxM43I4tiox0KlS7AKgCYhVCXgpM6D7BfI0htRmtfJBJZ8wwZQXLW
bCwX9CV8C7qU2IXOyZxRdv6Gdg/SfL2JM4lHLuKOh43wTiV4mWuFLMmEXqKWqEkQwxSA7ROPmyUS
ayoAKz0wIMU5YfWo4y3ei1mk+2CxfoQRUkQehqsxIykxBy1wlxnzwKDLrRAuqXnTxwOKSQZVS1zA
3Wy7jNlp4e+KEpMR0YR0Ei7nDNHe5Xqx6lh55W7gm743abwLBD7YhgmrGNofvQmWlRn+TeP2vFMZ
U8pxNL6lEb2B6Pkux5h0rxCghuM02AlAdo8V1kgn626oqLcjUpEV/cyyd+j4VTTkqnVgS31toBSr
Bhw4gBMsUAWdgdTCQ/ULCTpkJ1Ey8Crhk/EjojZoWlrmXkHa79Ge19arcIyaYQT+8CniW57aN3cp
OOlyTNcCnulPq3GRn1dWSghuS/Smb5drWwVwOMtqZ+d4Kt2x+4ELJxAOJCHtsrJL8GeI3r/3BL8/
VoSAc5TkRgnf+3r0jyRneORpeR23FMGYFE7zOsnfStYVOmnWbFVRljrGi5kx2RQocrEA3ed9h0Ie
J/IqqP1LKJF6DbGHdn92qCymcVsoojMq11unHeCEeTEE8M5QROjUfSokQfPasbMNSIKk5lrM173A
NtJYnJk5SB6FpP0YTzU7ZuvVKDDwmQt4m7obl4GL3RIpmkIcsZ20fO0jfLK6LLnamV+FVkTfqgvi
rWgjHOtDQwHB6l28JIxFfCDnaM4dnNwuE7ior/ZS6BjfMy5H3eQ7WfIkET3RxTTO8E244KVf/vAH
djz1rM1t3MEXshG6znVhrULMD0lvk6RdzA5mQgJ6UpfArqmtt0DOvtoJ4wXdGGsQU7Nj9c+ofnam
b3UMjGEa2EseShQ8+rzsCl0zN0rB7EDK5qgzBTYxRZTZDcYxSeZ2w8wGn0MA11VX4HocUbP2vkQD
yjqOabnWkuvRbimuay8dyLmh3ssQljXVdJcj1hXia+Qhv+vddp8XBPBIh3uQfKMeU3GymVLuWtBF
/Nitte4nXG7+6GEAd/3H2sjaNalmPN1IEjJj992OUZhP5TCtOn+VABPZqbBCehJM5kZxeXc1Y8YZ
4pSPcyjmF4N9lsSpCf576Aarup3lGsesd6dZ90kbZ36ZemBdEIzWKfp3b5IlmS84HZ2K/YJf/NLs
0NYQ/dpdU/JWFjUalRYtmeXPzAcsVGPTAr5Nubo7D0liV/GYaUPj0YuSN6YHxCaXu8zvvvrZeK+S
9HVgtUp4l3EiP8h8ikoBiKqc9+QGfxHscavQLP15VGIgxAHPRgDU5RlvngURDfL38DwX8NgTEeN9
A7CSZoG5Kv2fCgLkznbB3rvEikbhm9sCuMxj5ncx2TYhNXtv8e05H4iymCgg4grYhBpp8tMaul8R
wDL8ivQavYHzqx1W4bGBtUpn/ahmhNHKA28YeezymGIjcdMxtisSPFph7vzulJn8JrhTb+jdrbWT
E0F8CrMOKnOM2I/tXZRmvwKe0wi3q4jlrYMkeeAEssedW36BD09YwAxnAxuGxQh7h4ICwyFEOGqu
u0za5WGs6x8qj4a9ZiiAJoxBB1Q0Ogj4dogF4f+aYb2ve0hbIyzp2vy1vIacnqLOPrAys1a12UOo
6o36UhjMegjk3jVWiYjNrR8diCFPcTQlJ0dBya2hd3iC2YulaNMFVhHZkrqnpuhG+EPFzW7zo4gO
MUgIcmuS1S0rLAhABBHMsHeYlrO6LoxdQzoUgu5FUScdXJomOvA6s++b3v9pJpl9JaBBqOyYq8pc
JFgPaK7x08RFc27CV4qEHbykdFuNYBoWYnQxymQ3J8ix09l45C5FVtRSOnePc4tYnl0BwVn9uSZU
DcbQ/IGLGiGzTn8YtXuqCuA1JDVs0Q+cmgXb7dBw0l5iecaw9GzzNFhr13jyia1DFeBfCneoNtDq
dxX9KIErFUo15JRN6KQ8YV1zFRZQpInaBqyXoveoo8uUMygQZN/obHqO8/S9QCJoxzEHhC4uwsot
TBMWrjN/hrOcexc0Vtx+CreDU7lL7B2CRCpWkCMhKDYMDP3axJQ/mQWTuQCxdeTuEkTYLnEZK1Zw
i14MNdw03Zd13qx7GAR5PZzCEWHxIJkFyQhm6+SdOhKTmHKTd6rD6awKvHBAbuwU6Gya86yHfsiV
ZRHkgyERY2ZuOtzsLOgLd/xBnqWGFgekY0RleLfMEGzMdsjMRoJ3ao/uyS2Ka+I56Pv7CkLWzEjE
T/fM2PaSmGb0l9ZXPLBbY2ZLGKXwd4PsH4GwE1DZMfxCQeF4lJm1vqvBw/MqeEdaJNubEW0r3h+I
wLqOtjUrWGXV/tqrc4SMbsNJE5TEw89E0ttkLVpZZTz1qb2OEpxA6ZjDm0feIueIKcndkuqRN+56
mhkIDyQsHCcvGlZzN+JgtEEg6TbeGkhh13qu8TQAKtyE5yFMxDKbnlbhnL6NqhcvJZiJFWjuD8Ag
9K4SaATOinFr2+2VkasDpZLpbM2sf6s7xp8pDMFWxx2PQ29Bx2bNRvZiQjGSfbOXipHtlly8siEc
wQrWxABg1aIbuqstK9rbtLABnuWtF9qPVmkjmWaBwwKBrDs7ItKv3TMCVHtztOGVwKSKIdeUPe6a
MHhyPPx58awvrZMMoK0YL2RZjbnDNG08dgdrYgsgZoPLCLQaOWcrc/AxY2TGPp2cacfImxzVBHs4
/Sylqj/v+Uog7kXJt+DqF8hw+E0xdfFkPBZGN28YU1CaJ7i7iLbVKyMW6xlo9TpN8MCa2MmrPvWh
nYcIphODJdtiM2KV6CDpx7k4J+Q5ub3xm/615lkNcBEr2BRN5xHQAcLE8dFoqcXN2Uhh61NT1r6/
S8cSSaiMsLcRhrVG97hG3VzuCz4TKBqIyCGuDhWv0kaCJe8I6dYdXYLffH8ZFZesXyIQuzMs0LpD
ao+do1mLQforU6izdIdgXYbhzzxq1saYlbvenInnrJ6TQMDkgoFOOV4weedxnpdhsG4lMSoh2+00
endYKHA5xe/STsJdMGSvPLYvhTnd46p7Sjw8Tw7U7JhqqQkg8rDIbbctNIl8uMuNEWbXuoleIqFY
ZgiuBaYAlUfIIqoYapI65VeQgzNExRCgZPEPfkQMrWwD9KDcBk5wsWa7O3TIyJHcB7+zApHoEjrT
uIQRmgiiApCihmHv+iTHfwvMx0orjC2tdhGPNM51l/WUeOiFkDUNrMBH5JXFWPerORo/80SdI1+T
8zbjv+GZ8uhY0aMin2BlMPauEkzPDW8skBFzU0tN2FsFQXFOb7YyX5VKQCWO9lOU+g/tomPPC4Yc
DmViqSoFnIdgpNwvmeJQBdKX7eao+yAWaF2OUIR4vDa7RDn7IuamFtXJ0MjhunBChYWd33OIBkVG
YwfjaTIY61cDFV7BcIxagudetujeST5TNew2HBWsZlncryckfWdLG1h0whFKMwNaEv9OoUWRKP2n
uXOJd03STWXZZO0mxX1OCX51vXijGo/7yaL7bWpeG8TdtdXBi1LzfYALUQ483oqcrOnBZ/YVlflw
P4atw7C0Yf/rFvyqOBOmUjAwtgRxVuiRVnFDAYOa/1cIgvyekffKmsKvWKX+XvIOn3Mn29d87cBj
ZE+wbkW1E8mjZE/nBlFzarCWbMAOTZsOaxpR6CZ4HaIwDF1NZ8IVKO/TcVl+AfdrY1wSqa6J0CPV
JQud7Iw17mBkLtquGIgJGueuRXBbyhv7mrYBWzVY+GIVjrchAzEETgkvEEF3sMnKp3goxVEsdOvK
+DWVJdnyDjPISYt9Umm1jknruGu1H5ySZoAgj4eyh3+D+oJFpW+WpDn00bFzs/aYyGoLj5NEn6YS
GwOLbpoHjM7zqeHKTfaiQQxWmeSN6hqOZ6XTpyCB4NZG5A/FDWb+IDlohrxxHjx7ZG6j0ZOf8Zhl
B92XZNcyi3a78l6YbFWgfsdxiDE/KM0VD/XszpI9DgKhT45XNshscwYYOj9bCEiiNMTeXkyLVS3g
2ebR5MpgnoDmmLesp6BWLVGaMlPXbMBi6WDi3UYB3ai3mxw13juTR93eCOj1AItZ+A0k+EF905WJ
+4wncMc+YxZiZ+QwGiPgoDb3ei5jpBs4/YgJhqGunlDmd3ACoFeMc3Yol9AagjpPjmaA7HtHIzbl
OvCiDBQRfLIO4e04VD67GabxTK5o7ArT2QyYzWaFvyxrk81sUdjZdWcDSg0/w4KoL4OMxbA1Pomj
WJ6kTzRCd+1YeScOt8BrAEGbKHdcQOxDLjxehbs9rpINJh93VZA6uy5tDNCEOSYQBKUVsweBwOtY
T6aVEeGOCG6Uwc6pefzAUiHDS1VkbGuAf3Oxm1iH36nARA1Ze4g3ALowN4FE0k7KPYlw3BQZxR+j
pbQDagkA9iXtOWFMibdfT0Fw6scFKc/QmK4C/o7BmIyFrlbkrLZPSHvR8yiOFSYdHDClQ8FZpNmq
bRXU0JTW3aHGaE19kiROAYQmS2yUdFf+UJ+sfPytwWNtMP45JyOmx+qSHE3AqMNtlr8XNqr3Kisv
Tdsc6yneO3O6JiWScEn/O/cKQIcpqscQxM5BKt5UxwyrrdFirwmLI9/zmtQuTiCJml327VcR6Mc2
/A774csv6KmRnK+YJpMpwaITkx0NwTse55exRZsN3gY4qLfmwNn4GSpk7ILhRlQmG56GBXaYT6tI
fGWKLhgaMnvRyEBz3iYv8MT2Y5n/aukAOdrTpR6Bfmr1x3EcOpxY6iIN5jEzq0bOG8AHjoTVEiDs
LvAYGUhmEkuZh8rMLIjaaCN7470rehDfBy6gYOCkH524PSlacOaGn2UM683EwKVhPe1E5nEluKBI
ptB5jOra2dVB8lkY+VVDB9xacU50QYTPeKQiO/tWsYtDKrSiTjY2qyRqeD3RefNkCFhTPMc29lY/
MPC6zMlGObWDkc4YOT5Gj/yadsMW/46Wcq0x2tBDXyM3YA/AbhKV/LQo/bAGVpP98Jb5IWk+Kl0r
pFzL0gneDMqpBT9xNKZw2BcE/wa80dBf3YesipOjMyaXLBNPtKsOr/lT+grnDPj0VEcHLetjJjRu
9rVDVsOIYoNC/pM6Cscm0hGV29UpCcZ7Cpwr3hOKWoVjBE+EAXm1dq29KqkCXTAkq94Nt/0y60zK
Dw99/FIHkZiZYCny3+sGU2NjE/oetOFeR1yCMdqvOzV6DyxwWExge187jJnIT8FLodNjqfUrUNR7
r/IvYxuzZaxfbW++NgYHSJj2cMaQyeQdhQ9LXwJOGngYhYdZzZT6aY4JLvX9x8geHyav2E8+wWLm
2pkPMyOjA7+NFeyLPQGp5yI10rXRRu9ZzV2VHT3FpEP4y6u1kOTsqgdbmRMwpBZ3OI9Ag3EqQtGN
tqn8rfHJba13IhYusrB++9LhyYJNDFkLVP6L3UTPEha4zuLHNo8ESuns3UsMcxUN5MQDt7iaQ+I/
AKkM8o3y9Hx1VUYVxcoUx0T1UfLAggtl/6bpx+AJhJRxP6IB5N/HplafJvsdL+u5apewzSLnGcnv
+SeKxZPrEq8akD3mRZ8stDkBXfUUcAsBYGC15ZupWGqHnXAye2VLHZI1zoMrcht0TRM9rtffo8Jj
RlN6j8oiFauOQwNHkXUj3hYUgGKZmkEv1chHQI4SMN/2iwEWVFw9Vr9b7b2TsfIw8HS/D6Ly0E7J
rcqSrzGxljCr+nuWZPHS4aHdHRo0rWaBJKJIbrlB8pOHpGUAaetktU/kHtNWoNM9TomapO2emxJm
wbaGIH/X9umni454Hc4vk6GYs3vJ89B0pD4eYzKx1uHQQpPpmA7aOKFCL1JH3Zje2vYZvM0Wzsng
hakq28GSkUoeNlhQW9pLp65XRjTtQqP+MZHTxkeMVR+O4zr1sB0SIxAjJUFBU5AquQHuNe3qJn2q
DYjk4/y/2DuPJce1Jcv+UOMZtJiShCRAFTJzAotIAa01vr4Wb7WVvZp0Wc17EFdF3EiSAM7x4773
2rtskw3IFJR/G2N++6qYdruCOO8kGDbM91+lmQ9MnUKhA0+4l6UFCBXPGKeytqaDaLY3cFo/mPp+
TyMdMZQj6XF4HoZFabfncXjlBDSimVNBADzbXFaWejN1OtGJtCQtq+3onu9M9aT7PEAVLNv8xASV
dCJmfyAKlt9FGcDdAn1GoqpblJOTGKAte6G66XLVXEwCLAvmS6ch06G0DsVHK+lvA5f1oKGwOSzF
gltaeaMxCKbe4tRuNEj+ctRY8BOQ0C7HDW4nctDXIi1RjluhMhnjq5Xbq+AJy8yyMBr0a2hzcsYb
D+j85juNdiLs2erIWaUdoxeOoE4tji1IIsJCbjimHc5wdiVNP9Ik+aUNSPj0+SU2NAFPkfRR4WjA
bs50vFohe2oDjQuMT9xeMs91KiiPsoWAycEa+Q2225nSEJUn75lngoicDbLO+hqL9EUE9N10/rWf
247VwxyYlpq4NaWuOkyt+KnKJQpRPB8chapg7qY+IhGUni/PZ8/kivsYGHDBDlAhsmRAji8T+udy
YnbFvdEMJ0HD1F2ZWAgLnQ+CzvtJUrBY5b36KU7q7JSCotoFu0m1Jl+0sJn+QA7Rt60/Shk9BGCg
/yyudAtBRLIaX8RJRhZMYssgDzkwJnRvyco7IzUlWlX8bBp20iO3LV6Qp8ZH94XsXJK2eLIw950S
SWbdGX5bc1MgA7QMGrDdB1K+5vDPJPP/j3z/p5GvLP0/R77Ln99//vuM+Pk//OfAV1b/JRmGblhM
b2kW6Kr5XwNf8V+kkjK1VSzLkNgF+M7/nfjq1r8Yv1rMGFWOE5oua/818dW0f8mmbsFfYhIsK6Jq
/K8mvhYvDFQkuOT6OZk2mEJjUsVeLMmqyQtRmEe3v74eWZ08B8T/Z9K31RSY59oxlOW8FU7DCnYj
cyRhIpzccsaqduX+W1+Uy1NegKaKvt3qkO07dlhDFmer/yybgLlbc+bJIqAoc7c9dyUqs6kC7NAG
U1G5CgWx0fLAlcHYCX4/aL7GlMkwflGe+Ui7U4HWOoZNfKoex0dvTkwXgY47DQCcC5GgQFwbHJy6
TbIdaGlT7dVLgZgtDxoOL4WqEo0Kgy9ndiIV0aZrUelMmkxAuBWyikT60kccbWsTHWgu+mp+nmsh
TFI9RD9mefGJCaGfIiDO4J23G+ndbIJPs1fsTtbqmhjEF0J6mcSH+M7O9eaJ8c/NIO9EHM/CW/5R
6oU9gdqB4y9adUghG6kvEFaPDQmEinnBtuxZ6uw1s+aVdeUvn2jtCn+0Z6n2PvbAykYv7yU2txif
WQmfJ/F3jLHmZOdV65sA2Sap8xdeKIjPIxHLoh6tiCl3loPZ78yaPCDLIzSLYSwJ8DCjFrDFKh9k
Ucwusup5vm3WdMkn6NCKw0njukbGTPG+pT5uDT8mFAZNZbpKAaHvAfzkekRerp6xTdTVxybOoNbG
jzYV3vM3IWkunq4qUT9es0F3mo9+tGy5GBy1JhItxr+l1+5qWU6GQw97uD3qoV42nuLPi3wprDIy
7Z2uw5YCQtYSMtrk09C6TGIRs/6nWOW/aVX+XdmgyLLxvJP/7U5XFVFTedL4hiqTLyI+pQ//dqev
cq9uU4x2EcG8Xa66jYTJMRvFgU1B4JWB8QNlJvGcyw3BMJQ7Tm+AQpvkmHBldllGnpoAtjoakEw2
E4mA9EPefbyblrCiN3yRgJ6reIq2HiE8SeLar7H3eWOFycSR4JwwU3FMkOhK9rltyb+YuB0+lYRh
KCkc3InXriWBZAoswIiC8RWXf9L2PqTLZSKQsDKDXO/uhbA+mD2POSMhp8Rw0yVRmz6Gv7u13Uqa
e5rGqZDOVJkFqtoGC0yFTvhQDXKZSmelPdzXwwm5mJWXAZ1GEDEtKKoYBr2tSQb1HGI66cc+8JAn
dpx9tJbu6NNbpWwnhdmqThExM0tRnjItOSTpY3rulI6gf/OvKrPAUSZqUBGOxrVXH7vhd+V+VPWW
scHBoCXHZBssIutF+Rd2wyJoB6AgRP99EzsHs7lm7tK1gEhpEM0zesZwkX2NWX0JwRVlCM8bsXdH
pHFOLf0hqDR1qx3NYzkAkztOdHJrb2vW8BmVnHyAr1MTHUkAlQ/zhEnLIJ1ha9u8jj9gABYZz5ur
mI3XVqZXb5dihXVEJmYXF96mzrxaghsbnCEoU6c7bJOoZlSEr+/ER78zlJLsFFbSWPPkj45lEo8X
M7hOsbcQY5CiqKBAHY3sjvJ03BwCGea1ttu2D3Znp4yT+Jpr0xf/FqSrQrDXaNevk2fxlXf4Bjgk
gsb1SCfgsMjUINOO6e8482dIE1uglilpL1+Tpp01SleTdBFcakq0Dkxh8ghVPVUYS1KceT1E4pWO
Nk2CpTJtiAd2r6aAo464fv3BkMiFVXCUmv5OAl3UKEycGiVUcxaq1fJb021Y4sCOSEi0ubt3NcZD
JAFvwZYctnRmRI1s1AcmjpOIV7k3CSARofCfBWBvAzMYJeujlBWk+8w0nguTJ2T9rBK4Ldbo4xEn
z9QH/TLjI6Gkw9zwbg1u3/nVtzY1D5jGtxYi2vOukOCKTTIZpMI9MV/i4aAbTmq+zzFws6kLFelj
LR+QoLh870Jt3nf1NCzqpc/R/20PWW3vTMnh9mcZyWNNR2CQeXrmtPTYxgpRx9hz1WEGxuK9YEEQ
0jc0l6iiX/acXYvnpgEXvjCqot202Tsww9bE07xdcj2+gXzKBvVFX8kIMN0BGUedc75cOGeCVeFT
UGhD7cw1PoviZaBEY3yabpcawxVaTBV982fJXzPVKbebRJ5A22unJ2552KSboIUZso8lfYV4R/EX
NdsRxmSrv5Wdj8SorN9i3vY43TuAmDNIrAvwdhqZDJme6bGpK1tnQTkV49+yDvPsthAulpE+RWd0
vOHw7LbHkIlRq/X3GAwBkQ6rwLe6IOmgZFSPHe05rR9xSb44JqRoRsrRChPx20oN0P462/d+qOuH
SocsVT8Gr7fea5NMYIAKP6RSQRo82FZ2ywAezbON2ZPOIiGWFWbAbPWXzrQrag8pDpZ9CcY1QGhl
loNTtxuA29dGi3L4hv8kye0PXBfwT9pjXj/a8ToOnVuSyHuBCYTvYqAJXfmNRYLUBIJtft+VD+W2
mK9c5QstSxu+wWveKi+T+SpCSdiJBktjKco3YOVi6orFZyFTsVt/G1m7Tapw0Rt757kqAWW2ymzn
LOL9L0E+5hLkfZQ68GkceI4Oqm9nE/BDcgqwXtT9h1naKZ0WSnVblH081ixHez3g0+LzWS8bo+94
i4TpVYIDXScK3YwpmBWA186EkbDZvvOapVV3FNzJ8Gj1OsjYVt4Nxhxy/pkofsJgZhZcSSQ2RPra
R6KVYUX2Z3IG2pHzQQmWdgCtZjHYTA5t/Jtwn1iSbuik4XwexUfDb2dvAD06QbpO03eOS0t/XG+p
IJ2e71iRj2v5oxJfM168td5WogqsPtDfivyFlqxB+mbRvpBkedjMj3mC8M3z3SsPEOm2Kr6CQDyI
rgrDH81QQONVI2yjRF6gfSf9d22hVR6GC4jernc+c6W6l/gdTxtbRzYwoJmQGGjtMXsv2swr2I0x
Ah2L7tdKQs+EAbk99gzDkgLm6PtQTa+L9WJJKHpwfNOcPzXzl4rCxchZMjD1SVe8uLTID6hgjpno
72Rb9ZbgWCvQmXesFwexK2+ZjB4jeywsHhUmGiH+mg3ZI5LjRNzHWbDeTK5+XBAxykQ+e1TTt5rv
QcWIO3l68cqP9hnFojvMhAlzIiCIUHaHafDRACN5KtZTl3yWfRkAKTLQA2l/UFUiXBxcBd4xtn2J
kHW9lA/W9iFya6LPFrDwb0QN53iX8/4wh7XyO++mC/fRtWGhqRTLq4Xtpv3qJMDWjZ3nb4mx+rGi
+E3zpw7RRJ+XFS6FiD6FW57xVC0ETz/TpFZBQcJxX0DQQywH3TVBBtOYot8ui99QX+5G7edkK5fW
99pHAroLRYg9QKzohEiZIYXHFEK5NoMtPZI9fU6MNhQ3m/tIld+lSv8w5dc5ne/oPT5BEcSTu46D
K5aISYhSR5MUM40sW5POSHYHFctsiAehus/x+jL3BJEDNBJHN5NGl4wAV9ic4V37VJ7OOSFodgHz
YgMaGMiuJAY1Sp2VyNnKzIN8lv1W73xnwy+WyuFcG2edwBhFsk6wKIOhoYM5Kke88mGsVWGNdUgo
ybCQDSIK0FWUN2xb/MKla4EXWHxCh/p3JUpe8lw2R6/M2BwbfCx4YArdmX8nFoG5g3LS/+jAnYvR
V4chEHBaziYByxTEwNRuykRretfxApKdU93Uwrw1AN8IG73Db59oWrXZjyLZPKDYm0ApIDwamCVq
RdtYbT3w9ZJUEVieufl0E9b3fUrOKMrOtcnA47io5GdSgZiI5/6UL8CM9G14X2X1grtulyz2P/h9
2zkW1jOqdhrE49lE/WKy9CryHshWExgXHbgSWUYHueMwBiEpf2XSo6ewlvDgJItnsYaLyPHHKqId
nD3NCkh/UQk5DScuSc2iZS4ii3OWv+8EEOWzjT8LUhkwUckbaWzl8MUbM1RUusYp7E3mV/oGopR9
5ShpiC4QjHzGwnutYOuvUY1YrZflGyDsb4XBap1cd7m+tkYwyef6Zara0Ky+10564dIULsyICxDK
UUtCdDbPxL+iuIC0YOZZoMXQr+NS40vyunGAHmlrFLMmrj46hAmTH3yCOwbVvmhdQ3pbtuk8G1oQ
Q4br5tcGqgFpB9y6aPEhRXgGpogEZsNbB15m376NEUYkRBgMEnpovkLxFvmGWX3J6EboHk3j7PZs
Qy3bIJu1ERUWGW8Y1rriRZIQCUKgh4JdJFehDIdnqsxZV+/g5dAmSOPz3lskhXZmT7Sls2RM24W3
aXgnjyCkQXjAgqS9at2PMoNChdT1N/7oM/zew08xne0BiFohU+tiVJFw5XU32olNel9XspFKxhwP
tiJ5wn5K5xDITUtErnySj7Lwwstm1eOR3/lZRsr3eCf3L3WBAgmD37/SKTiItskChZxZeLHwlDft
2ZxKNNfOPn3W+0enVqHCEXVkUau5B1HokqFjplG1viV7YUuoHBBQUAThXIXnMSOFHJgJHJlQukms
uAJ/NzLRZejwbI4z70EYAAw/vphKDm8ArzYk6wo6uvRzl1dWY05jNlyB0zNdEzEpSYFcW5f5m6Ed
hycgc5WPY9uEpOIdYyLW5+xhQOcNkqedGowUy6uKdrkN65qVxTHynwJSr9WR2OpaseCIgv0FgEi3
b+RXEWKZ0yQXo3LBiyerxBkSqCK9A8kIQTJEUlZftFm7GKCYqH8Nv9R1Bob0OzlCJpdeqd6G0niD
RvOeg65pN+HaVC+KaL3JavGGPpS6pwnNQNq3UKqM8xN7A9rUpkQfza86gdAMvl7JDvOvSjsbKufx
ZEbWjCyJAeiSI7/rGYLtxEhpbo0YkrgHk5i0Ki5PTe3GT5rm6GrNfW2tUwd5mWhLn/K+yy/wN67Q
BW8yXFQhe8u+hly6a0v+MIz+kSMxV+UAnd3gL5j2f6FzObT6+JJafu+Tbc7lpkfDI5O6i3EW4KzJ
gZbT1bH5C7rOYY2qyrhQixWqcO4lKVznLmpmPaIPm6XPYzPQitwvgDhQb/lV3fpJ8hkvGbUkM+0i
8yXL5Qd0+AL6h9Vtn1M8IFYowkTVPuX2ov5k/hHsWXE2OUesgaxA1HoRLM3H50j5qnvZokPfRcoo
ukMGnYQORguXCF1rTG00imTGUEyJGrWVavqcPpYq8Vp1cI2QHAbCYFIQj9f8bTTCun0TfnfD2SR6
Io0SyQibjmuMDuanZCDKLH5tzNwOKREgZGVRB7Os1gklucrKzvpF6o6b4Age3hRBei2U/EpeIuFp
j3r2CaVuVOtm/J7NnXRK81rJnMZTEun684xWHsdgrKxXi8NEQh24I9OAPunt7c8d1Rt9EFcZo5mK
sp1fFmmkesKu3WYP9SFODgxmO0Nwl+NrSvoxqPbWb3+h2nFKbXdlSDGz8WYSC6uLRB3bJMCc5LuK
bpEDDbSIs5TFZ0GUwkyhg22+EfTAxJ1TIaLqNFqT1TcUwavT2esb0yXWoX0OuXBPRWiQccmciMA+
SOWPRf9nCNNwGBPgwGpl7VIgyga5jgsu55TD/9LwvAdm5ar59p5k+wdMn10oD+rwSBLh0krKtWSI
KPsq9sfunXMsqO4if5W18UH5qMl/m43wTlX0O34gQyJU9+9zrb1jLEGLmk7QZPb7anAMf4vX3MVO
dmgjjJ/tcMt/Fi+qCGm77RC3LDfelK3GxpEwKgXLYKH/HEzxEl8WqM8TA1n9CvBVq3soJQKts0iN
pTviSgiWHSSv+SI9OypE8JSnNFbdPl096QpSJWkCBe7xmelMmPqp35JdWVFvNXPjEjzjRkmuBYhg
vZLWrHFlrB5ZPDmxmF6kkfKQ0lYoxUOEXNKPeTZIO/V5Ivw6z/xR6ymvOa8ZXoHoZj2thH2B2qNO
PDED8+OMi2+eVTqxTMPdmk5slpWO/kx8q2Nq2EM8Y/+HEJT+usZAwEiivgxqchvq4r6Kv6o7fifX
qHKudO9NHcOmk8mtL8Wql/NVdbrHs8YzoINgS7dbMl0nA3CNA50qpM+WolA08P8gSADe8ViE/V4w
jhS3OCigLg2E8oipxhjM1k+x9adlCgkZz7bmnfDOxi5pKja0nsaDjzfYIUXLMfCxfg+67iDejwQA
6OMTb8c0Zindhi8JgUCR5K6v7I8BMvWYdqddfaY60/+uWzjbrUu6hRufngXT3FCNNxLBwx2jaIdK
ZP+eFtNNdctd+cn0Whmg/DDylMwMIey70EkREwajw2zIZr3vlrCpztn3rqKIn0jkWQIkUsn0Ox7f
4/3RqaU3zAjFc05o6D0VywWWQF0CnrHFCo8/l41Frd/25g2EpoFxosw1pxonntUUWBgJ8aFFE8hq
GOJxcE2ld20+9xDVy1MP9JkHqqC5qOrndHNE86UwlpNGe2lMaLp48sL3LbwW9Kobjg3v4wjHmRkZ
pxSBOIBiRopN43BuK0/hgUjgZ7amByXepYRdScNBaraTc9F/4hfTeLSnHiRP4llo1GMUCmJgvlny
Ma1kWyQADl1Rq4TyxhkCQ/ZyjgFeIdc/IGp16n4Ph0kN0yC77uLn3zaqyuSaF+hiIDmgxtAbAWqG
EZYRZzf0eRQDOw1+AdregINijUlHUuRzP9u4V6aYSoPF0Ul3vMkle3UC1wHVNEMHJO7SULoC0aiK
wti6HZ2C/mmV6uT24g9TKXM/1YTGNYv2kIRLS3Qdi25f2YtO6tmm22TEObTSVBqmAs0dDNkOW5BT
ZKmrpTWmpt01dRoiY1Aq9FQ3BwLyNSVx2syu1YSzqL3U/Er12SmsBR/Xmw+WHQepJ6Htonjo9uqa
vhI2An7yKmRJtGd1hLUuqpq/WDndgmBzMX4RERHofrOQdYKKu6q8lVYnpTZo/npwN1Vxc0IiGM4Q
tEaqKyK3e7p+iBPjWkM8Kv5kllFX72etiTY8cGPpm8YP8xlDbT3QKqO6fIfnHZcl7U+VcvawPeLh
Vhk/9HlyRLW8d2hbpNuK8UzG+p5OVGVgeIN3+tdSdyCa4FiyeWaa4szzeazMI9P+a9p2DuEehwLQ
A8D3RU3sXcB4hsim7hg/CYnb2bionT4ReYkG+gQiypIfZaG4Z+mHVho2flwimEd7NHJbcFAwLJBA
JdUrl9SrWRJWJKOW0B/H5KTbs3wpPwH2s7l0brcKbvwE/AdTMK3bmc5dIvF+EDXtVWCsCm11izlt
hHcNzqm80Lisj7kKVo2ezbLUDkmmdvVhHruzIiv/dI+MkK0NHxZmfZ5eOt9iD8qYjJ39h4UNbe58
pe9pizgCgd/GznRiJNWDGVven9Iay9i1Donl0a0t6KwJYK87puWpzJXD3r5hMcQ9LfnwBPe8PMdz
fpaJcaiTP1BhjR+LV6sfnNUO0lQ53Xf8WJviJvOBkTSKOehYpfDqE2JDLiMNuX32uvlPVnMim7PL
KTNf9/E0phIZkGwz8oss4XO3cr823t9ni60dERM1uUSbN6HJvkwb7bbTdt/QV62DRZ+vuC6oFevL
ZjoKzTj8/klGzIDAEVBsPVnAtyB91cuxr0Okc8ce19KARLCxa5qPnX5YM7fFv5bA5o2BnmNrJxrU
E3lmli4+qZsHxIWRgeBO6UiGk+oppezspttOo9+vL5bJgUc/80+mBG9YDgHqO/NJZUpZibmrdUQa
9D7iJbylatjiQ0pQd82CwdyrqoVoUr/UCSvSrl9EK7+2yPW7NxpBfhG3ZJNXF0tLLsbM0rwHCvg9
ROO+xH04qidENuVRzyWcK7QDLvi1rrpQXu7qBdWRR9lF2rTOjsNu8oXhHzUEwWemSED26uwdOmSm
F5z4bbSVhHuzkJcGCbPdOUUVtg6oOdGkxw/lh/DaQbUbFMYReXNusSxYyr2Y5evpDJ7zbBAB36E3
jWdXvNefBSFK8Rs1t1ld0EPr7IiOdB3S4nSSrov1QZqFrC/3szjmwQqEThZvybtJ9TFOa4Rm4jKO
Dbv0HJAAJ/kqU5WMr7U1TtQpx55L1ZbbybIw+bYvzaihcm/IxEIezgrWPos424z0KPWbIiE1BN9N
LDrJzjTmp3b9NF5W6bQSHxNHWyCjX7VeyjCX+gezQlN9jnrsVDFunafdLFoROePaeO8eLf+NJtH1
9yl1odg7RNqzXg8OnWkbNzaPPa03VhUTl0kMGx9EedeT5U2FVjLKlLOrwYpvnOhqGOmZ7KlApQWt
GFlQHg3iZdTsSf/EFCR61u9ZSc/LCPT3nJxie8IVpQ7xVZTyq0wGmGnEpwrae91H7VyG/UQ7u5b8
3sm+O2NCQYfHVT4jLz2WR+4Q69R8qKYW6MUnBMPEOYmi+Z7U5ps0ra9p7gITR3DW0JevzJFFADcl
tmzCKAgrbmO2d8l6JvdyShkdo97waasOFgkHxTlja4qZF+LdnCLHHSh910hk9UBP9SC5bh8TBAkh
EW84X24MR69x019ppyej6uuNEempEKoXxoXGQQit30mu2wlJRIzEn/89jbFHjVSA9O5BtSHrNnZf
Hw1PLNhQ1vJsVkpY/KUfJFvBcnxfJRop5JevpG0pEtVgK3mClfrjylT7WYDLur871nWjNmExh/B+
Q7UQiWRHXvOqCaEqhg0T/jgyMcDme36pUNYKsn7sviRHFwQktRwqNzx+ptOK9bl9LV/lpbsC2wdw
qoAKWakHqkOPtI1NZswCLszffOQmxUAoOcUlSQ0PtIdjcgubDHyBPnU9WqB9w9+WQW3nlHdQJulD
barP0XqrrTd9pVMy8k5i4LRiCP5oY/wjQeSN4wfpSzAtuRNXYl0y0SMJwqJ9KUQSiw4N0drcnWcL
YleOicAAER/zJrsWkPqhsFyOIGki3FSxAhsdESowI+5bVhdthivgEtBIpdI5Ce8U8ysMDZ0NaT/Q
di7wi42xiSCU6hXyTpxxcOQSYQjJBemy8LbwwZXbecQQfKrEn0Ujhln3xxB5hKg7soQBl3EYtcdn
igBfgJA3gHJStyUkzNVpBohQ7RBBMIna3ox6QSDYqkJdz4DvIK2yK6NdKDhqCAoyQgzJPfd0VNC+
jcvFRfDoSszRc94CZva0CFHbnsUdeg7vH8CixUaHP+p4LnLJJn7cocfjLLJGxX6o2BbL57ZIiGO9
qY7ZUcgyhcPkoyUvpAu+ECRHtDvwAmjlrXziVC/w4ZeajVBrcmN9O0/DcM73GtQUMPEL7TzlR2ui
tRfYxdLpQDWlF27aU47zgZkMZuO9cQeRkyZfEi7MdM5czkcbQosG7G4TzL3gl/SMczlEjpFrk5tQ
4shCc9YTQsHyUHdV0oBwVZ535L7D8xNYzrjywRyLVMXdRe+NS6kW127qrukwXE13lfKoFL7E2OTW
XN5LWfPiZD2l1c+KWDQDCx39Zrtq2zOiyQBFrzr6ivFQpiSqU5Wu2hhcyYxg3BBvk2+lscvRwBjG
syM3iQ+9OejF5GwxETQ7PcSt3f2xyJjKGK5cBMic1sSE4G+TfG7N4ubz4FoAiBlC07k0MZyLTmX0
jijGz9b4jBY1t9tFOZo7PdRJ8jSGJQQqeKs4eX1NryOGBWk4pqi7Vim6GioRtgXF2zsqAEXnXI2M
dQU/42Ut7naiR8kmCnWZLRGNLtjXs7logZrE1EnkHNus+pmYh0NMU+c8bF8b1FzRFgaYDJI79ZIr
0R9siGMFHkMoCTYZ6YbaDzMTacCCA6LZ6eW/MSGOVcnS66rb6FJhuimcv4n3VGkQL3WQ18jzmS9t
K0XKxlYtye6aU8K2C1ru3iWWx+2MGHMNWLH4JHSwaZx8nO96LV8zxDPIBxf8kS1Nwy5+Mmx7Z+8R
hKTjHduKYxgVMIvxjmz+3hTaTVvzm4J/UJqFk/gXXqgbc69MeO2WwUmGX8903KEGmPqEXn9CfsuM
mNM7qd7xwp/UOwtnNeAFDtYNd6Y5gMPSNeuzJfV2lXIrKn/QcZfL8spo4FU8Yg05synLasL8J4P5
IwQJn+fXPBv3jttsp0WLcF7co9kyCRb+s7N2FaGQ53exG2+ZdYQowumpvAPi3YYoo3z5myCKN2OB
9naDUTm5iIYSLheL67Y+o861v887QFcbXlziPvOoDAqCDS5BadlthyJIcRdMkcnIkaA5cP9VHCIT
wgG7i1Zsl3XTLnnJHj0G1BjouDHySk4DkBnJ1DPr+aq9Dgw0O7l1uk04b/keqTPPP03rRuMa4D0B
xOOeoFYr97JTH9FntVTh8/IXuLff01k6J8MUFicFG11zJAcGuz98u2ORnE06mMOSucPulGb5CCzC
Qcj8Q+VrkA3EiggUJIJDcbDSY9E2gcpXjfQtQfqWTiyE3I/8iI+r3G/rgfnhQXUMJWWc3d8NHr2/
T5Neclx6ATT/d5/WcPYGP8HDuSaA1q3Fw5rjjyLeH8LM4o4eAlYVijwDMkleEaK5RWhkhcaZdwyP
8X1+634XDKdao7EXtMoFnH8ZF81gQ2CqyXoxOSsdS3Iwuh95ctioTyyOeqQrYRvv3XmQ6CR07joI
riGI3ipT7ydhbu9Q78WaVDKAj28KpBb1I8WpAXJSjwFnnbQ/1liepbd0O2ooklyYq6cMEpnuaX86
HT/hTwEfStmDNLWi0cXRN9joKG3cSBBNMgeOFf6Toy7Tj9xEJwbgutEqWh+Q7x4b8okmL17iBGWR
BcDzyDgx1A2moIeRQg/diZaFsiRGoPqu/bHdRweJJr8J20z9LRuVq2N0Ja97+FpoaxIETchMSyTD
b4uu1nATR3ujEI7hqrAycaOqmUhTioQR8zy2MZG/K1qAyhaebbDpwI9Le0m4QB0VWxNC0MFvz85M
0usJXgO6ZebN7UGyOygtOKG6o2z2Yf/oYiYaPj/5payts+w4vyZ0BimqpLPRF0A/cidZwDgAK8CO
gZraaGqn40nZWhx7RMUCJznmrZvN0onTCpAUdAyGowqYp6CTtknnSTOANq30cWlkia/klq9tAWnj
qrKRTKD6bWRu51VYQv5o1G402jBbY1guKkfvplOj4Bsg400Lx1X18OwAgWS9OTT6e6tShid4yN6Y
PzVua3Ko8BJdOakq7NVyhZFYnxajOD3dPvMgnxQiyXKnRSN1SAfLWyoDF8BvcWNVamxSgoINxquK
Jz9e61CL55DxVVuBXR2cjkNuoraRENfROBVscnpIQzZHtqm1WYjwbWvtHvl/jhKE5ieyTYUPE4k8
+ZiFDp80YQJJpNNpb4yAJXO588npG5qcjWzLlCgY+APxeKVrA8A00vT5wcvLFvmNkJn3TREYQA82
7f8rCDKbMd0uYGMarkbS36rD8NdkqDIPq1sZiivmfk8u3vIX00z9h6kZhizGTlnrzzR/eusrTulm
WF+Tup20LqWkCeJIoLNQV8V5O8JgwSfw3jQ3EBv0stmQcoENL+p25YIYiJZ3JtHVkavAhAahVxq2
Z9nOmFzRbjySjHlPizdOaZSbRAvEzSUDkBfLHH9rdH9M+od3koSlqr5IdX2BzBlY2+hXyT3liBV1
hd9AzZZNxf/Zvg5flImqNoA5jSPGiJHYieGCZEp6rv8D+Om6DGeM/js60aOWnogWcRpBc5j7id2x
T219Jslarz1EeE/PNaI41lXLcAn9OWaMDyW65CTeYhDi9O0jUKS9JFEdWlipyp263GK5ByPCcsO8
aJnwQJyiohj87ks1TjLvWG/+JLoAWsJyJUo5qtvmiyQv0KYkH/XP2pndAqfVKTHOuLa7Lf8xvTf7
kcB0r6Ho38qD9Utl7szkij5lwXqCH8Geyzra6yQyRSXkz6TuBuJy732GqEmYdBdLEq6JVzz0Mshv
/RRosOy25FOtiO/CyntRh+lKwLf1Cxm2LxsK/XZ7ADgPA0hppWj7D47Oa7ltLIuiX4Qq5PBKEplg
VLJeULLdRs4ZXz+LUzWa7urgtkTg3hP2XjuNVODwiB8kZx0Kdg+Uk3tpS6zVrPTC/qKM68emBIh/
ve1n9MWYFkmo/chCupF10CTPcHNP/Tg76kovHda/1C2OJoHMrCDNeOU0yhU2tjsZpsARc4TUGKHP
wvCWUZL5WUjFZ5qCy5AeK5LY/pOP4PocgYub0glMFLFKspeSq940pdewMpawwCB6yBBQNLNj8XwD
WoADu4Yjku+vDlZk8S0jO60qVJDz6o6oNbDlwl7fquQdauBQv3Zg0Vwm0UYC0OeAeKMs99s41jdo
Mq8faN1esiS71CPq1uzULllA5Pj3Ijw7MKUorjRvpT2jjPbKuPf4VfTNyYUBCWnjDFPiGMnvTCKp
qdnsjjPJkqAoYHrCJ81nMFOimyhaSHEkRP7N4vY87dBCUJ83vArdQU8jgib45qmGqoE6nqC8iuAA
LWiSLsBp5xdb5eccceb23udssMTaxY83dTb4I2RIFoWXyHB3z8+aSQ9+MCPs5a7Y/iEQ+FizqpER
MdWKTLqm5U3gvPpm9TpS4Y+5wXaBRqlC59IRnzcJuMY5pVjLv/631aq3U1q3/t4cqrS9YBdKeNiF
9sw/CUh0qKdrl230D/qcHamqTqxTwqxqw3kswu9UEYE5TUE5Cr5C5Ay1e7Zj4zed+J+QWQxMJ6fg
ghGZsXROPyBdxBc1wjGtlJcemIQg5atE7WWhXSCEj8eAJK0rzr6xfKLov8tkkLInH/1N8vNbSduQ
1XDneckTZAhKZaBaPuklQKzxXFDV8xgWiw3oKQl5QgoeBYLng4n3nMQSVNen9SQQb56Th5TUnNxY
bwBJkly98qu075VmvJl9+rbw4aTlO7XoSpTA3O+3osmvdC6RbAvYXc0f5auFUlDzc+Nd3Z7Kq8cS
yL2UtYuGQ1VX9Mhoa8638bxIxDzZ7dvUAw1hk93KQYvHtJnEZ6VTqC3jbR9O32Bsb/VfQ8lvhlPJ
7o4QTHKMEolZnT8H0bprrXIzS08m8UE3GWnaPbc92Zxe293LubT/fy2kMUKZ7qJKyqVtrYvyFX+z
VJ35FzYIJEdxJSARW4b2EkbDPphZGgH9nrWromb3Zi4flZU960Z+dvuVsSvAyHZb3qSdL8eYFkRu
YbQnMYhoLej7qEcyEdPQWQcEJ6svGqJP0E/P73FSflVbYZs7ZZn2FrvEvrd4Diy+sOjVbPnz/s76
845rxU5By1aWdhUH4aLypraCedaYPpV4xs9bR8hWx1Yfd2cBEHfM2e2wJqyt76Ysj0PH9ZB8wn92
MqqypbyU8umVV1nDiEmafwKAsEY13oiae0NSSpu9o/EQeJSiaXAE8RZzCUzuoPzqflZWhFN8NkbZ
xk1DKNGBv2lM7PYdAlvekKk7FnESsegl3ozS5zup0NfPmKYbJgqZY1n+XmjkGNB1cFDgmbctype0
PpqE+UgaOp/+uZ9KAu8MZsPGeMRET6Q3kk7o8mQ/kVDFZpvqhhhqIYibhPgUVoXNVemHa2+541qH
6Q3Fy7VL7mRd3OTjkvtjKT7mE+yy67RZBJwYV3wLV1F5U40vPTXOSUmBye97k1O0meWdjMur3okX
AywBxGgHukuYCu6SQQUklWYM0hm+SroHDZqUvrRIDFiv1ZDeTqC5bymvi1B8p+WMxGy8KbtwZYJH
pFDazve+3W9QDDx9QHucYdg5FBu9HNjZmgPVXH8mC3EJZ2rPBVJVK2ctbUTifMdCGdbTV93BXRDX
gLs8aHjn2bcSVP6StyokBe++zMpkncRg27PwSyBRziCMpbuSmY2BouKcIrflWhKMYa7dFWbYhabv
bPBhrzNXiemREHwyd/5ifKBBOI1qgQopC3uLM7CbEbZTS+iY30XeLAJz6ckbNUdbaHOXqrD7oJpo
TKqTNEwg70MXyidKBD0kVfC8WS3EF4rMnrnqMVGQGeyX5ieLy1Dri7Dj/MfdGViAngfZBeZ+tLi9
GaX5EoJC2OjzI/OcohfPVSeTy+NVENGJzTiIyOJlRaGIqZjvHYmuJbRMc5Z2dH+Pb7soP8lIg3x7
VI/L0F6gVTnaJPiM5ZLS0VTV1pHKdVD5LGevnEyorox5KywcidvOrJMPbNZ0gEGNq62yA+DYAfPo
dK181Psfrcs9kye+n0JFUX25hl4rknFQl+Ha8+0fkhFSXulqh5491BFxO1tcFhUG5o0vxMtl972t
u63Os69BGTPq91bGCa2l9r4Np1amzmyf5kAlMzHSzkxQwtxZKIfaP1uiejVnL6IaObaBt73LvVMQ
sDIQZ92gRS1UxY8rW9GEY2n+LvLSE/kaNfYTfJYxJRwdIlOVqMYdxrOo5sZ5RevUrFqo9Izrsi7o
aayEjrVVhXp8InwnOaRy6stMtLI6C81eYHC4nFGjdHK05t2lGuLL8L4YMYaJMmz6JtSsNsxZRsqk
uvuWMfP1nShhC/b3hf3fBSJ+mJ6XHcS1J8xnM+EDO0Pq0MsbP8CxVCNGDROLro2FUh6aoAmX3je2
+qz81j6XerincvbYq6iVteesVG+sLCif0I598p09+tmpMPTW6wVw4wX+hEknL/cXXPVr2KXoEgpC
xZD7g1iYWEHMDVRgApYAHjZM8Zgm81z4Rhlf243DkJQ1clfe1332xbkkp/ZnGhbQGoOnXcy/GWmb
1vY7RirRZLonrQ+NVlLGSo7cSMZd1k8OWemOq55E4BBZDJW0zNwSVEDPjZMtnzlVxr5oNlANBNkQ
WY/GUe2VgHSzMx7grovWyoUV7qU7S4D1aprbDcVEBydqZHiT7J0/jAsPgatiIDTzI1RSO8ZFQjJT
+mM+1e3CoCynvTHfe+sSk6KOCIH/0jglPk/YQcJ+GK8kfvYEPY6vGgG0wYEoQQA1vubuzW37WrA9
jbYVVcBjc/qelsmrlY8eSW58kOUF1jtuo63RP9XNqX/iYsLTg9heyRAZOPofk4F5LnpEryGUf6+2
p5b7FcJu+Kqjbnk5XYLCl0kPwH6KVipFNG2l66EiG0HD59jSUAFKYC0v6dK1EtlaSDUEppVNB8AL
VIYYtZguCvdtZZvJeTbALLc1N5ZxlJtkO9mmRPZhjyr7NoyB/Ica+KPCCBPDuOx0PWhVGrg7ALSg
5zbvivdlwRXJpDx5XZBV75J275IkivOcCn2rvEwwqEs6NB+e0v+16B6MsfW1DwsTUiVfWWdeSLMh
2STHKEXsWoRDa+3wTMsSqIvUKy2a+uSAlBVBE7e1DAdrtN9ThZmH9CmLKzE9h5I4ge3SA4LIe4GF
4X+kNSvkCqVkifRfGyvjdSzeM9Mv4+FuzvlDssZHGV8EswwrmJuneJyCZeiDBjOUvW35Q9/zB43r
skei3EWwO6Js2+h02KFIuFxU5CsU4c3fNCmCefgrJ33YiE2Qv+D783PtkqDR/WWromFbL9oCM6CI
4iq7jyC8118ZeBT43Z4sL16vix5hBfMPPtgXN8C1Aig4maTamQzixOCCwhk3gXzFW+lzFxiMSUxH
deh45PFDswTeOixUdKEWmnRo43FEhPCshwT/EpnlwfZqUA2yk0nttB3PBl9801lcnGtmEI1VvQvo
hSlatNrTNSKATAZPeMyWE6SYCwub6pTJCnvF+iYjIcmnSC03ytXjIgQFFjGGJF6P1EN6WcQYyvgL
kar7/g3HL2ppruheJR3eCAFhao8FIA5/FjBMrKqS24xejS1DQr41eDQUMdIlp8+3zPRSKMrJ4sJb
hSdMNH8eWn8cVQ/lkqcd6/qEC0g7Ivvr1/LBNJNHGLThpzakXw2j8x4hAxaZmJJWu8NjdpVNjwqA
8SytitbnhwJDRNSua1ve5rq9CeV4UxV+xiTT8DD8wmS1IHqphGghNMRSyQLTdV/dPuNcejPiizjv
Pttzv0Wi1g6qN/kqiqdX2sFtIQXdzA62oFRXTH4Vui9bhBkh1Gy6JxaA/9isEevgW5S/+swfmSPQ
oo6Ur+yRcDhKEeD2Y1KiNNDUKJNJFGXtWCKyPmxFHcn8YCnNYCZY6fSQFuueVu1dGP5IJtmvJwtY
SH/o3nR59LuROMGCpyxJPBoIpD8itLo4Pe0PifhfCgOsfuD81ongvMJOdf2ks0Wfj3Tkep+4OXMQ
PSkcDGNMQu1CBm5bl0fsbyCZ0ME6ChoIgVQJa6Jj3C5C23kpW1VG1OZzYksmkHm1Mo0rj/kHGy+K
xcTOJTdTem+JkTRYOiNebuf+ZIlkZrO2HSdPaI+WRgYq52lHiyrRolZG4fdl66sL39Q6+nMy+79Q
sAizgo12OlE6JG+zgpYbrHVVCvbWxCG415BdC/cZVONCDqd0CnvZ1b+2hZyAwUFvJcmBrbV/DYpg
YU2/LBeHjnxHGOovLwYeH3u7PbRJu2t8krBy8GNuJybj3mX/YFRbDp91dlT+9d3R2CrbYJjIbpeU
rbyl8w4GrfmSHWtIPpUXSyseBpdRrMsnV/gmPxYbcuzEJmTJT9dYYCfW62CxrEAd0B4nOUsDi5CN
f1oyebrsmHPvS97037IPZ2VWzwUBMYWWn2Yti16GLpNesXGmGRKl5Vm6fpRZzsW2qr0ReWNdyVkN
dWpO0+265VLyaUFXZpcx8TCXlxjzj1ghAFdRFSnKGWG+TEgYnWhqqI4yCSzTOhzv4Hya55Igme1V
lnCso8PVH3OW5cryAtnZPHKHpDsKyLgZWrjA+v6M+YoYVwmrH0AZPX9isIb8ijSx+shM6dpa70QN
FPzETL7wVYYaL3ROZfphYdMNrC+2jKQoi1MFNY+CnGHQ6BvZQaQp2IAm18YYmXp8JF/jhDajaILX
ILNCIL7IW1haeiiUUEnmoG2wUUoq+8f/ho+oNGFK86UGrz/b+UpxUzAEcjcQc7Er7oi4S2xT4LRV
jD9N5cavTVt57oY/DAZEGD3Z1N5IN0dUb8ezxjqIEnpdtfPwSOFtG6hKRMmGmPd4qUB2JuTom9Le
ZFpJx1/+YwHr85DchVd5u1/TDI+pGd+SbL1vUGmGoAViW+ntw2BsuI9f22zdmYXWjC6B3H3sXE6C
Zp5FY8HBkp7rm2JRyLIW1fdj15E3ZsUU5lARVY+T0ZMkElzlHW/hwXISuLhi94hL9Bz9hjkpcfuY
5mVS3HgrvEIavCKYcEQIeAzVDAH9mn7GzfiZGkHL4qOhNDTj1AHWLNWTW8rc/mPpxlMC804j+jvs
omQtkXugawICa6hLtE0wEEILNzWwbb0vvO7VRGLLfFHFtPQqHF0iIeE9IH1UCEpChcQEQRKwktUM
MEZIZBxTMRN1RLvDf7iGPzhzizezVfz6NNyTjsHyccyxOMlIUQvZbffEU9reEyTVrb5z3fBqw4DE
85oCHBxFr94003xrjrNahSIJYHMxhmj+QrhoYfXeQgAWYi2Y2aP0CDix5qTVM66Thx/nvNKX/9K1
jbAjn4lSCmVRw7QYHyfrseBqXG4WhnApGA+aKR2Zu2lnDpL212/L8tJ68oqW6eGf4VjIMXF5AP2J
5RjSSGsRSGzNTZnle88CePnMtHCXZACIuy2wSFcEf+xLn2FST7eivfbfoZx2mKA21+qQEFhkjqIA
LkyYN+ujSebH4iXXdlFDpZLC0sWzlN9qQHfi8jEo3Xn4PSDq1fgYOmVxU7YX65i45kKN34xObGXO
x9+qOZVQKAw8ve0pJlIpQRVWGaaL2sJrpNVPuBHSnvWPS0orPuf4Yj1Z8ixdSAPMqYhZyJfFPJBK
tuTsHezpn/QnQeIwF3Tz0cBu2Mpa5uCj16Iy4fhW9pRJmBl2nAgTCyIYXSEWGptUTmrOD7WqHeQt
tiStUJoFP/9VCMOlQEiLYTbcNIIq0TYt+Ry2pXkutOJSbeO1sOvXauqijKOdyioJCYC6KtgY023J
zFuXFvcqKXDa53dsFLt6MSswWoNHSndK3tAiBhAlAomdcP0cZSUcdfLZUPdLX7HO92QbZFYaMroB
RIgt+ZC77Ja1hj9XfgWyuentZRuKXc7KQbtLRX1PaumW69RA5XgCZSLWkq2l7JZFEo5OBEciqI7E
hYd+JJtmyjyW5fw9kBDpsWpvGLNv0IhRO79ASseBN2o8m/euYuxvSFf4xgS4w8hPRa/Ka4eMaQ+C
2T+OnnilVqVNLtAEL9KveunPySX3DfbSKUy6QXL3sQ5BdoRmIodLh40HdTaD3ZS8+SFH4Sc2VyDd
1VxiJ4IKtHnT3nkDlHPAiS6fDJPcTUBhwOiqZFWYhJhphpd5NShGOUz5sYESKV8V3M6IFZ9PwzIz
I0kPr0CZ46aCxIUTKxBpN6zDDiHcui+sJh5iPEeqpD+wAP1/ggSb9J9Gdua8MOaz9Ua8IF+M1lcO
OeN/0RqCyWyDKMIzW11AXSdTyOgQflYLTGwMFIdvJ0iAuxkXuJ5R0xjnbOB7htepMXhettYvszWA
8R/W1IJFAMURXKNdPLiY2KJX6tuUr6yeIuElw1l3v40JiKJazahWWRu7Zo9Vv//XDIgJnd9jXniC
HmN60v2+Ujix1CLxR2v28bbDyV/I6JsRrauBsOchQRBULlvYHNFEe92y2F2bfFmz6u9MSDWkevQW
kOo42ZbFk/GrE+JmJC1pZenRrKkVhgsM3vqU4gg1q8yuYCJmhN7K/w3HdhXgQkPhvostSZ6CHrbc
NPrCobJIAGj5KZDwWRgsdgw0Pka4cQOmbQ6liwiQ9VnTAbMhOQyTjrQndk1e43asvB0FVc9jKrN4
I8XUW5GNGwd0fzXjWiIW96r1ZqG79DEulLWMlHo+S4QJ9MJLSWSIn6ain0SQiRZX1jYKuPtkz1wm
XyGDWO9+dHLhsIxJBJVATaWvY6gj+lI4RItpPLt3xZPE2GuU0q8B4arLL1X8AqV/VBYk51zkRm04
i7k5RVs7wyLZCN/WCUEW5H6NV1baIaxv/G7GcOUZrV75bcwjjhqZKzMqIjCCjiGuzqD3XFIFkhvV
4Kc4UL3Lub9Mo6cxJYMLjQUzVs6VJ9umEDtrMTqZ8ZyYQI4yuK/3EUxw55OV5a8FvBSlDfJpDVaw
ikwrZIolHv/mR8fKyKJUph0r33pJOQnKR46sabXQMLLpWzFGMjQOeccs421U2iez9tvEQ2BeDWea
UrefZwfDuVMx/6tPXcAizDdfMor5iqINggMpNb45EjooGv4bTqTBa1MoQU5d1ggxV+rtF4WGSuGe
LMpZE8S3fkbkMk1vQiE8WVaYc8nh2UaKeEma8i5/tC/5CLCAPJ3sFDSEohgngXG1rLUktqE5g4/b
INitcltnGCPmip3IFoUX1CR0pPIuOgofwK+Mz1nNUQfhWNauMcHWK5G9ZEte90+xgWb0zhxt74ev
Clm0TmqBJB4dxF0oYX/gal6YoZ+l2jz/zl4+OXsYOpu4Xvu31cZHkySGkdntWJw7rY8qeb5030PS
Ppqyoobk17VcOQGsY5oPmZ2ziuu/Y7KzMNlJuax6zCIzmixOaQxnx1b/o7M5E64aidgiGQRmmThw
t5nI9+Dkdmcld11L+Ejs9myxMVHJj0j6hblG+aZlbGPOm53VK/DEezdp7K6ZlZcio1fGTjfFaK6J
pbOB/5mlzDVYtjbt7KvC5vWL8Vr3eQODQ1BXpDowxWVdMAC0C9erjGk6lNZLkpPnrI3nuWGwDxdh
dOguK/fUk0hP9EeMDGttwwy0nonmdbD2g4qWuNJDcbbC7RONeFr7A18Tl+ZmXtMUe5+RXpNivQxe
7sqCejJ60en74kGeH3hDf8DvUC2lp+AMIhDGUTunjWN/aoVAHswQBCTWp+QKN8VOl/pRfJBmMTvR
TgZzqaQHh9QDhpzS5qZEpbT8nJFjKfsa9eevKdmD+cSakTIZm1lQcc53UoRV3KF3SFjeKYC+hBF1
Bo065GdWyfjKrJZYZHkNCqWyt/GP/PES/xn7gMTmBc/pndpQ4e1UuFV1J+2Ik2LnNz9zFmyJsRxI
vKfJ/79wnELJ+epPK0GlEyjildxBdXIL6NuVUHgrXriZ7pVexjPIQESLSN+j+UhR9R1pDZF7tIMD
9Y0+aOFAfWNy0jbcBiYRnjub0QwMGAJFA4FiOTHS2FlbW0i1MDGzk2X8vZIuUFedg/ErHO7kDOC6
Ty9ttSKjw92QXSVJu7TsFrU8ucxaF/FjGT4Q/PvtXF92C3lnZ4RFt+AY4FRdPUHcsfnLZ+nAQV9i
py86J2423Ji601scIz0yH8JFE+O2qcQreggAdMyIoxiNO7ZErXeL1orS565hEpsxoa1UAnAdl3Rz
dzxNRqyfmiQoa8HB4050kd3NmGaZaIrhshicUQv/IbZixOgmLkLnv/knyLOiRUfS2DMxBJq4X0xJ
vqkH7XsUh6Ag1mRmgNZbt45fctUFRuQ/bazZDVp7hbKK4dbI7iUrAmngqmg0Zm4Elz5RAHPztn13
75rsWZ7aa5vitB0KnBz0DtbijttLinX8Wk/NQej1z2ydPltV/Bj67d3ZT8pYsvJiVSsmJDN9AVBe
vO4h271Jrtjfqc2vhSedjJmRuq/+KGRn5Rq5Rgx/K9Qc3eG7tVQ6JPxS9Nu5np6rnrcP991USP6A
DgPmApkh0FVaOvcjic6ljZhJS9xEY9HUCW7Skow2on7XgEWVvjxMZAgcW1Aksj4Hr40dskkTA4nQ
XFaGdostXNO+Pci0dxfoD7UUWUz89A5DjTBHrZJHxYM0iy/rwD/avVUXOcaQ0U+EaAoXBYlC2bbe
2P3a0WKuRnqW+MnyDbPRg2LcS44VwyCmnAM7AcXcmbPV7SXMyfriwabDJtBhE5CyDuEjpv+F45fw
EZ0JkumkrDt2PXV1HJAK1mMGEi5JXq4ukKvyMl8K/zHRdmJ/TbY7KopbHRMgOudHQSZIYFmi+WWK
o+kG7dA6hNt7e6/bdYKeDUb1tr7+W7VUB1U7BzOk+AXpkEZUG9z7QMQ4z8Y2a846SqcVOxngNCgE
r8gKRUye5Di/zb31LpKmVLMrr+MfEUDezFG+EU43FHCNMPPkbw3/gDRnn5PETF/2xpjktL8iDB3Z
rNi/HxLIV6AS7EKaaJ4su+LhTM1InHLKfM6qDTVfx5vOSi1/Eo6cA7HYhEhJzMOu/IH/Hb/H70DH
cNLx/0X9N7MormW420x/0010jSlShspZyYoF8MoUDIcnObTaG3bQ05iJyOBBmQgz/cUpExU3+UfI
KkibwwbPgD8jYJ4BS98drHg8AQEiS4lEbz0ZTxmDFr2F+sP9SVi1DLeulgEP4YNe/1gYMHN0BUzJ
vXXRPJUtH+8S4IKkxT2Bmj3eULCj0BOQl4hEyBP/RJS9C7nMneTcjQE4YKlbqvGk/Wmt+YMZMij6
6wyZZlEf6Y1lPkGzGINhknOwvpTa5aewVN7wEg91GmzEzVWPEvrntaCvgK/S56fNyrwuxFjFUPSh
AhyCAvRI8LguPEKVbXmoZbMd9xExZ/8Z9duC2GHozNNQX0oslAzHHay1mWLe5i9oIgxlZDeDsNBC
WCB99TwnUyQ0ZqTBTF80Z2CEY/3X8waXryo1JD634O4t25S7tgXx9YGDbxFYEOue1qBMSmh4MFdz
/5WiTDhf66eFxoEIpHJYAwOJhrzAjWVvyQSrydDQnOq9i4ZhiEyzieKxjLCUNozXdaRyVbr5Faxx
EMOHicd3y+kHiMkRlPK8pL/KbAhOBD8ITs6LlPBOCdmfGs8tqu8cmAeGWYDKmYZFHMvp4Em/snnz
J1jU4smI55sm9DcSjq6kyMOpw9N7DhN2Dy/LFZubOfPjovGWbjoiHxfyAbPCm5A+9X67LVJ8r7/T
6uXITh5Ntz/i6isTV8SVKY1HFWVXAZUc3vfTcceQbcqGZ2CdzUmwNVWPKazbCdKtKbobXsr8Hf9n
zxm73BXQ5uo1j7zpNX0qW1jumTsnsUP8DDvlyQEIhSbLsovfC4+5VBHfh59PMSynSwZnkiZfV7Yg
L8Vwa9GIHxMsI2QhFHITces7I+k1BIN4AjQN5n8+SeuHRcSv6ebUIvKQeQI8aVQM0Irg/vFF6AWB
34z6qv8LAxZDcAXY01ohckTI0OmRs+oCaRLoFJNIJfMjQRhpMPOX55j0g+WoMfMXUyUylDWK4+bV
XJuyHiFedZBi5sgzZUYFOmBqa1fCCFsAv0CZMowevRVsX4JwS2XxkI/TSWu4A3Ga09dA+iB2vmH0
EKAVyZeLsCmvkMmbKCx3XDOYTAaYnBb560R/Y0igiH1OyvbWn+lHWhFv6AxvhasCKf8575tzMhxa
X8eTMMoMOVhfWYgmvpePhSH5a3TbyW63ATxMea9f258BoJ1+4t7U0rMKDGZpd7ysmm/msffKixmM
S97SKMyQAU4Vrlj2wLk7bW0EnfqcxVooLXGgnV5INiDrKyLgVaggTsXMq5AJIEMj6E9EOzldrXPG
cne4nv7WfY9cGhczZ3E2k/3N7xnha23/HTwzdZjWQZeD2ukvQu53w+KZR+mWmC8/FVsqWYqMl1zW
ejEJolJNKHin23Y032vpVORenCVOBXmRMFFH4jgEv8Je7mXlKTyDClDrvZi1B9OU1x8stfdqhHaq
uLHokDwJz9orbUWUW+wNxq3PhtuYqqesAbmUanSBFnGNp1euRFJhqSiwHImNo61MYMb/sOUdeqN2
ywYBRJihUxWBD/TABxoJH2b812Szkwt/gGYFTHXZzJ+gjMZOzxh6LzKC8y5xV9hEBOEnQtcB92hc
x+tzSsFh2rmtvI85I3+urRKID4IonySEILd77vFlKZ32iMioZShm9Zf8DgYvKMws8mQqQnM7ry+8
DebB9l2ge9yQlkqhECPSlKcwfoxjEXWKcVb33zLFIG1nqC4Vhj184RI6RdUnNc0Hfb5MxamxtTcz
sQ4Ed+BOT45yxMuLs7FAtKQjcDsZo3GNIxFjbIvbBAT9w7wLz33cjiW+hfa89tsZs/FlV9QIQ2dk
UkGll0nT/UKKRJGeas4QDSPvq1HPy5gGwXABQg/JyjpDuQtEIQlmH+kAzWx3uP5uJYyGi+otl+Gg
IjZbCIEmZsLWWYBc1+er0VSS75Fw1JZYv1SqOEDRn+fUkeIH7xAjPszKO+mHK34hxU4x0YO+qZaK
7yOaFPDAIrs8CygR6uodYS815bzmD1OjOZXLR74Kd+dkoWTFYd8TnTUad6ns72YFpDG1KTaj7pJ4
/5ftdpYLHNCkTbxJ9DnTZcLuglCH+bWYv+nT9gDcRYSJNYo2HQ8pMkGt/p2yX9iVrph/r9VeI5c6
NavkWzeG8YE+pEzlVF/CtpyCEqkqZBfEheyvoAHENf6qoRB8qZgrivazvlEfEby5T296UTody0RC
NZ0CNzDZdt90pp2NwRny1OSNg/koBPltXaqP+WQ9zdG6JpdCRzq0ISyDFjOIoRbrIUAwnjfxmELI
kAr1DsMIpTkwVaCdHfeYBjoB4cVs2Fq/IL5N3YyBtqiC5/g94eIYEF41Ic7uF/aX7uKUH8c6Pa/r
RZ4sHxpaUKpkInTK+TR/sUU8M6woqiHc8cqVi3b5WoIKcciKwgxqV98JV7itNyRqJOtQCzQRb0b1
IzyVqmH8yO5JUlBAaQFigLW0WXgZiBOsu6okwaskZ6zb/BgaPseP5DGYbE8b8alh1bGYwwnsZPV6
ZpmJBFCbzhwZ2Uc+oK2RYQmSm6Kaxb2voT5Jeohl5D/oifK3RuQeQw+V5IsihmFNkk7KoJqkZIcH
kUxezeQ3i7rrAxhBXFS+lefMlJvjJFZBSf2RXFanHrXLLp9l41gJm/2xBJLVePPIbKj3W3V3MIuD
7zz+NahdG4rcDlKtjs9me+XgTRjt+bdiybBP5fljYOT8ihcYJKzNVG0EefKsq7duax+vSUDF5nhY
EmoYRISjfAYShQfb8hpkFXqt2L1SOjmBKtpzvS1l503UHgJDzcb+OIXVnjhC/WZSfyiy4HDMuluN
l3BmLj0nvjUgXsd+ckg27YpZUxa52QiIYb69vLBOrI032vK6ZTPJhyNXAueDcqmm5dKs+AD/JaUS
KcCOk9EZ6KBHhpW46pP1/BtSDqMK6U9OBifXAJhtl9aGDnJ3GXq5CLCF7LbiE7LYHJNasXxot3+A
cN/3RGAji0HflDpik/RQVgCV7XtAUuK2g5bJfeIPdJPCApVydT0NgdzDzpLY0MWDp46JL1YLC77z
hsZxROPYUh3w1ujqO4SeA5XtZBwtD5YDIVEi6jLZeV2eD2GfnvL2wIt2BvdF+23pwMXRdE0TwllH
5lvmzJC5WohEEgYXm6XLuPCYxBAR2CiDQ1pn9f8XXtutINKpFtCUWxQ3Vv3rq/jQxc0tQXuNjIQn
RsKmUnul3rOJI2hP+ytXqKJ0gixlv+glW8Fc1aJZxeWYmLSv6ik3WIi2UlgwfBpKnakzyLxtp4sf
Q5qzcscGXJ+7/A0RqRt30CaWJTC5NQwJVM+KozPKB9z64EBH/b2m/iaYi3QN2U790JB2BzrGQVsp
BECT4VJ0KmSHXYmWHLdxlS3uzD0yJqkXZj992nqQzcxjNNnlnDO+Xi7j/1g6ryVJtWzZfhFmaPFK
EAQQWqSoesFKbbRc6K8/I/reh7Rua7GrMpNYrDndffhiXJpSIoHOzQg+GIltFSUpMzWeGnGBrUl6
Yma03wgtzSVhNXUOB/SZnF4la8AqOPrsBRPiTBO7u7Y2uO9CgRi6nSKB39H7Ix+OpQ+rWmMnyzDB
1GoVaCHtr6XEdtFTrsF+KJ2pfYvqm5NNByctDyNEvpJGu36QULcuJVQQw2CIYOzhTV+oU2RnrPnZ
+9mNCfHq0QM8szoOkt65EtrUpGVv3tkMMsuN5hQYzHIk4Qscfn9N8HBSKxjZFhYP3Bmw2Wjf1PWg
L7GbouKyDnCeyPk5x6AC0zIzmObJ3nUQqbRRP9bKSIYGocrBD41B1z5Q9XYwHzz/G0tslX/cTSIF
boVW/LdY8yv+hLOdOcdxmwChYDpnMuv2nxNRt4ErD6FI+CtUDdLvgfsGGJektYf3o1dxuDY6QIX2
1b7Bxy3NGYPBXcintQyyBE8cHB2D9Xb6HhdVOjolv8exsPH9LX7K3Epb16HDv9yW/a3MtluJd1le
bA/AK4bFMMdw2TmXtOUeYEITg4KdRfbbk0fassfuXJC4hLJKDL9z4gcW8vmzqvF8Ul7fP0jMBS1k
S7ezn52FFri1UYodV2c1Ib1zCAtVXfHRvqM4m9/cbVm9Y1Xp946NdWY92Pz43zIFH+iDxteGpkjC
pURUybSIiOq+J7JQxtahJujqoHkIIz/owL/YR7W41K1vBOCX2EBWHVKUs/mzDylntNaDbAOcIlCx
2uIiFzQ5qetJq8ej/kuhflCFl/Em+9UjXreEKab3RgjutOvuBwyUBMPkqDeLMEkFVo2vfHI+BrX6
1NP2EyfnZ/1Kbxo08bf648eHcvzO4NM61DLk6TPeHPR7hUTDhneAxTbmJD2wy8XFDrbTqonELnm6
llgxNZXyh6M9Ntk64Eg6WfZ0NQz1Zo3d2RangUStfV9rnMTafyphmqSHrrRCNLeTYN3YaBUORmr2
caHMC3SSxts3po7R9KCwxryEVNUJLOeX0gwh4QGwSURx2Heo9+XKHGe8a5KSwwSITgJnpBtmULne
wAtH54Uz+Z7afNrJjK8BDFQR5MSnHAjbi59cTFu/SU5FNm67t/o/u4BNRbBBLYY7NuS7Bl09tmEK
hQrbI03q2RKkwThT/kPWamktnyIWX0JJUaYdHofjZup7Fh97q88ZaJkjkfOMaTwYvQXloQz811p4
qTmwIDPv6qg8tKl5cnwU642wuMF7UnOtSbsaendfav3Rm0Q6LO/Md4MnbPGbhiz7ngGl+5Nd0Cfy
/pZdTPIbwynL5VN89wfckjbu1Jr2YV1q7gMFhF3/uULjjEGOit76WPXiw9bLV9fmz+FFMGezI3XB
lYuFo1xDFXNK/SO1NE+mUZi+ZU9XAXeZvxJtQDPXOUMjSRhhVkUtlrZiyk993PHy1Xe00wftZDOE
VhA1lsCcTm+66zzB5RvWg5l1FF5gFbHAQ2Wc+87R5GOhQ0JZk2BUvvNUP+dDdcmq7dKBauUzXg+8
tcXGNIQTwtPBrEmPhOyRHEwrs+HIaxe7Y2/v+55Yus5kr86HlvirtEt5kQ5InRoPGirrZtxjk4WX
DC1rqy9tJk6cw50u+3oD+GcGhyEXgdjhKXXAP8EUc40jOMGjAPzTQogRLc2XJZDNCeuU++7tBJE7
JidroR5dw+L6KpdLm8Ik2dffgv2Vtqcz6ZyN2mUp8ptBXLyZSSJ8K0Qb1iMp/5PmVOcxgWuz+47j
G9o79ywvY0uss9fXDu2pctcdsbS7ve56S/I3ozioy3tzNxwayBmIGAeiEtCScZfBSrdRfCoj81iP
VA0ToXBAR8m8aMe9SHkaQZ3U7NFVpJFfVnPc/1i3AdZ/jYnlh8TpUxcWbLk+UsdIAeygI51XTRZu
DCtJn9JUgsedHE8KuCk/6qXGcnEJNUUhg6kct3k7gbTrR+XoFHmUWOdisS+gnOvlOkJFhOyxj8fF
y2iL2rAqyNfkWrOZAsdhu+CyWE51EMKLQr1T0Z6pdwXDC+4jW7uSQo9y7Bb12cBL8ita+FEJ0oSL
4bP/PSgYb9r7blMIjrGPMF+O1YQmesOU0942Y3DaTiuoor7EaLdUV+NQGYL/EiNGFmYqjwk/jFJU
p5W7Im9LzJK1AT0GvAn8aXnuMM5ie2+uNiEVzo4rzeb6ZlzSx2nW6f+LyPYca+IvBc2ptfhTkxFc
l5G5LIvqAtW/ImOOQC9F40uxkpCirCChx7yw/rME7YPK7IsMmOKiHYqhD2SAlBhuUV4zJm4g4rww
T02Z3eHkyFsRbdRrKd0aJZIadcB7uPtFEAFrow2q9WRYJL6c8vHL9CEVAqzdENviwEyLgFC7xWQ8
FwtO0i6QtzQEgNHLNzOuHqm7k+Pea9OnTfiTG1rV3Y2Jd14OHnXmnddsj2bQHkO2PNQcBxfByzFX
7w7lx8qnOUAbS8fdqMzPxFzu243BV8vwsDfh9EPUpPbIRYl2JzMQlJQha8+MhhwyHfnmGbFPeBl+
4LHmVH53aDBZrHfDlTPlkLynFIzoiQR6gVx8lkVGw/NpOZGzdUdWf2YLHPWfgt9Gx3dTIvbafC7e
VBkqTA8tgJyYp95xFb+alYBwX1ATEu0BpvDm6GFaWOp79L7RTob5aL4mGuGACtNQnh81b35o7feQ
CbCRGGN31jweajQUJUPwV9mUZVgGKy0EblXIIshKPAP+Ws03JW6PLa99OZ3P8BV2+B9fm7ecVLKV
YIgttd4pDC+Llb+JP/uayqXOgBhBgPl3Sqrixnt9J9vN3oFLA0sFpMC6ejRy7o0VTFW34ngwfcuG
dEqLdMZPbaAnpnZc2SqCXvmv1CqqDqjLWJ2QyzUpTAaG8a+ysvBn511IWjByfSAX5mX/idUJiJJh
/kE9TWs8R4Qz0kOM4S0P2/+fT4WkErS9N2FHyvH/dvh/u0yELf5fh6+FwPikIpuYdZiSI20lPvEa
4gNWJNOpgyEkgKxscEzI2S1M5shh+47wWEnNuOIEQs52rWBk8avAWvidUtLLzBcY9hrGdRWlfCCM
/EfjnIaYcWhzjtlemraD6LUDhdIEApNg+40ESiUzVmaXWfLSHLavDTJECgEdC5lTKG5aSW6KHmOz
lKs5GAszAwloeFZDVLtJ9pP1q7CUKD99oq4o15GDt7qsjXOd7JX21OJp3vOS1d7wmNLymcfx08kF
W1muoVgI7EK5b9NV78eTgalga8LRmc/ECKz+IpVsIgb7UuszxBXWIx/zlwVPZ3R+bHz/a4fHpLDD
Vq1QxfqoRFAnd1/8RBE4zPl6sUiRcP5dzTwNVIpuVyKCej1fNaO6JowXq0dvckLonr6a1boXSFh0
I7sk5eX50hV0ZYB2V1hA8+MXCOtQIVJUErZUCQjmEbww2i6P9BNo8Nuq2Uhsb9og0cjdEotIhRnw
2nIGWF5xEARFNZ6IB3MEdqcKaJPnhKXTA6QSdEmQDZfdxZk/Nz1+9XH5LBRcKJcmaGA+1gBa9Q2E
bRsYQwsuReMHzce/BQ4qTxElNemg+3RbPLerkchc+RRJc82zJ0HVfjcfwaY4Ujp+sgW7QQBUK8he
DTSYSdqCOSqvzyljoIkkUxSooDB7xjk+lQtr0AztpVaP/rm2+73ED0sZppvESh9BdEDDm9Robtaw
WMjCnnUibTyYu2zo9jIWraoeXMBG7twSdFOYkq2zqFtPyDBWBzy33rDIX2W3fC8dRC4VglghfgDU
d1QSzCvnFbRZFh/64WwAV5x05SKpxXXgrcJL9VWZzbkslyNbZdQ2b9TsL6C3X7mefU129dm+bD0J
e0nFC0y0g/XKyjtd4ZoLHWQlspSj9kpuX8n+tBSHSqwHxZV1ETQl/zdrJYrJ4LqVXpyA7l5i0kNZ
NLqE3wALJgM2RjqUYDdqGC7Guno3jJxV8BcTa6i3kwLgPs0deUwZiFV8SYn0pW6Sm11glUcO5tZM
Yj2KN7C1eSVRVq5GNWQGnMVRL8j6cJdYxLSTEcM6mTJTrHjI6ZjxDMRqwXNp81zOKZfm4gdJ9N0g
b+BlyqC/gkEhK0u+zojFs06dl1/T7qLscnI7L86EcnrIffXMe54Xk7qf+V9z6O3tRR/w0ZjB8OGL
KSBfvszEPGX/HqDLPk1bebWa5WY5Dl7eV0QPjCrEnhfU+UYxCUskuIBakRCD7ENpziON5650T7pg
IMWjWRLeMIBNT3CiHEC4yZtfhpyqHTIGcS40iKsaXyWq6sZXhrLaoqzSGI34ihjrKjsT2VSAKxaP
CxDhe04rZmYYQYOzaJhYi/fTicUnGYBIm7A/ez13HY27jo1+r+MQmxxiur9rmSm0Y7U9XGKnCjrY
e9bMwhXRX20q//3E0qOa25H2c8kQKjeAzF6c5y+ad+XqY/ZPRqq9yMe61NfvV/9Nk4cfIqOVdOvL
FBqLO7wNSxFsWJCqkjbsYxcnl7qvLhrEy7atLlY1YCS3hHVWwZ1P1l9LpfOBLgIMd/RAJJT0VaLZ
64mynw+aFRPwF74xpyBaaEry8rG+9ABa5PImVZwSTQb2nfcd022T+fk39bde3gFiSL7ampz8NOyX
RCURbZPqpba+7v3OZmEp8fJaTT+jGbtaEPf0PfV2CSSYN103161DArQFtXBCgDB5v+LBsP5Yrr2R
YN4vdv9gHaJzt4K2xH8gmKMAa2IdsgMbUyXl8172YIO2aOAyLXYWOBOtLUBJADDhyf1vR/mcUZzm
BNZzVwVp8XOh4jpOwLhJ6lVhwqrHPlzK+cZ5fpu/cGl0dM81D5jcQeLPR2S2IB/JQMtu/uGE9yYx
vtZm+5zd/IDdhTaE7iTFf03pW+23o5Qnt3vyu0s5PO3dW0VtUFG5OHldmaMhQC+Jf4I3P5r4G2Qg
n6bN88B6bd55Np1rdn07wmufOYJ09TbYh3USF0kqniOnouM7aA8TXgGFCxYFMwewU2+q60FG0Uxv
LM6lSEdbdTABYFXxMeGZZM7S5f+ZACRMAMvG1heu12rH/tog89u93zJALBQ+KxCoYi48Ehcex19j
51TY5iWbxc1YP9+zYaZ3T9taXkIWHxKUZ8bak7HOO+yuQW1Xx4aYrEzVFXWKnzTPU/uRlHRV5suV
erjU1s6ga12wgNEj9cpYOZT9BqJNJp9zFgP2N6BMhXTCFXtSgdmuHIh6mJzrEjYwFFuZpPO79F0F
YtxgZKoX99+tmphXa5ORhi4y3bNZZOpTu++4almmt0LpnZfcpx8LqzowWhAKfWCCeJxvgyOYxcvH
hv1i/Zncx6knfVGcsfKdqDU6qTJ1gOfRrM9ztp3646rQNqFdLFBFyRlngK4cWOgdnJ0GhZeIov3P
JPSj71dAXMUyBbWnfmwYoufDeha0pijpci6glJF+bDHeJ4+cCm1DJQFRaMznzVctT19mNXzZsGq7
nFQLhMn8s8/SD7oJKoq6h6F6QLeLBrk6jp34pFnzoyFtW5zLUb+w4jrPlTjp9OoRqGCCSXUWf/Jr
SzjVWcXkig4vkqJiun1oOLFn1hyQXXW2e1pJmnqBXvsungegGA3/WVAv2o1NLXl71MOLxY5+3jWT
fgWYtYsh9JRkmgjkh9MVxvApq9JLvMlubO6M4mHrEkIqwDWLaKq57J2cM4jN4YzzCbaEQ4wmydgf
7rBrVcCcBuFj05Koj6FRI+gncOTcbUSShHlThDnOMdSQMQkGvuRcOhDKAhiFs4kED75w5TB0G0MA
F34S9VVyXBMGMug5xgXHOnm04WoWw/Uf1VoWXHZd6xi7k2OTTlHfpRFMu5Ewr4kRssETzXbc+ZXU
Mo0G2CrrLqD2OJQ+psg0oQ/SERrTuDhoCqE/b7JoVBEMtP0Tgy97juHYNLzAYc7PAGrNnNYL6SKk
v/p8p+fOtFgisu9djgR9jtaQHzP+V51ET5dph5P87kTrfEsNcuKEdM6s6NEJZOactEuCFTldLjrM
2ozt0+Z4ifRwANoa73sAf7GNvR9lN7gEJTH6PStXkk3x37KVdsCN3WV9zBP22cMgCVr4uJolN75d
PTs8GBDc9YdrZK+FHUmOJ6q1eFYZBqv3hIpMcnO6Z+Mo58Y2TgcErJBn3PJl4kd66OyT+N9MqQH4
32L97sSVouQV5Kf7mAHQ8k/LiC0admiYVRiXFXfZvTrNntJga8x0goY7aUKZWFfM6yLMc7J/IecB
/spYhzqxfv/T3nGtyfDh9+5SmcBui5eJt6zglsyHU1Rnv1hf+ag8xZkZcE9vUYutnZLYcFMKr0v/
9XzSBm7KCql+bZopBByCseZjWvRBkRHsJWuVceC2vJ1nSJiPGBp6CamZxvoGf4eyWmcmGXn0LRB2
YxtfiiS7Umyv2Zm3SIimBa/hARuk/koKSLokyNgEIGSPlzUhFot1JpFeUPZ0Qu6gle5F97FOyE5g
Ctu83HfdKcE9MOcwKfXtKNcSLWA5EEBYbFczjR/5pr+WCUQ3ZRUOn2NtdTvpCdUHsAfMKfqTRlo5
vtScNAXJNnlmu5sP/vD2wurzvkoSn08b0YZOtpnHp4tq29eREgiussD6sqedATRaSzB77ZXAzfc6
5j/Wfvix5ekPQxm+t9kOMgwqWdN+YoQBmVffDKB/odr/jf9bUFpWsB/6Z1XheN353K15MQVmh03w
wQczhNEbWaV27IR54uliqZvtS29bVB5N6gPaBz6kSEq74yrrGKeyU2p3p7IeT9a6nPixlQ55keLC
+3yvq3IgLTNTLPE6fDVMN/yCDwkGv9WixZzUOrtq6jAIZvvpBEkGRMRqy74hKKlnWz057uBBsWaL
5y0s6xeW9ct338eHtiecgQ3FqpcA0xAmwUCWzCAf7MBprlYNsj61AkzzwWardHapu56CGA6DWX02
q/qg2OzO+HFzuDaNhUTFXeZZ3Xh0FmRpUu3dURv5d/MAKgcEiUqG2Kzh2ZrXnoiVlpm3HALY9jk5
r3VKbvGP5swvgB5WO3zAktH6Q1sxvSrVQcaTwlEclmp2jlf15CCS2qHgodWQSR1k0lUn4c4tusAl
q14GCqK6joh3MV6EMd4AS53e9+hZxuFPKaYKqTN5w93ZfYC7sENLbanLW5Df7ajJ06Omwu4g9M2y
LQO+suwVqKdm0XI+1XeZ/MEgpzfYQFdFLi8mP2v51GzxcYBqjXt8kwDNiXPnaT9LOks5Kj3R0F2F
pmMRsxLesiu2OpSpvaMojSCvXVAydoVJzqRusnw2TSbq2bzAxaSqo3TB3ANTmS4MYRetks/Z2Vot
1t0zwk5GB5l2cB+U4hYtLJX0n0O6UiddaWKskRk7zF6cFFQ2Qw/k+tfMHcQsKY5wSqQh5zjoBsVD
mAGoOmJHVlR6JJsgeZydHGbUe8qgSywcea48kWymdLsgIF0uEoCnTl0YlcDpiPWzLYwPDSiCudhR
BYg9Y3EyV6HJ50KSckZGJhtiL6M6ckS/Wpu3Wk+Bxuj+nlmV5RfZTG79uN7rVjpX5qXEZArQXNGP
Ix8PsaJrc4OlwS0oW0/rOEimhoATCL8CGE11NuuHTBtdhz+hEuIk7VR8UEqfH8vi3kJkLUwjlPN/
Qu0O8ggMrWEBJyY2aKx/4pc1pkCIN1dZYjpiuocyao+efSM2PEnZJ3CaGvQEg06Acv60yuJgbnQR
GSka3sCG1Aqzg9NiNWlQSZiZpLeZVfFdlUcUI1B/TfkAq3R9Fu9Dt6D+bdt+lx1DKELnAgNIvWXM
fF4/FLu3lztlv+ev/1rOiwIUQFttV4IvjfQpLPVrLMtvYre9aJ4xjSF3iRdxjnWg68e9NLI1zCGQ
elOGrCi7Fg5O+d0FQVNUIf2VewDaOwfzk3bOc+kkL+WpVvgE7fjzceZY6uybfG5mOus6fW/tavQN
Mp5AWnsE1wVsGA/jM1Ok8yINV0HHSrdE6npJZtAoIhqou8tuUxCH5vZt2T6G3MCszeCBpUJS00Nq
sryXNE7q//hrUOZnt26tqscMhP3S1pGxiNBG/NEaPEV1yM/WHsHvj1Dx5it/8wmCLLHMW0/lKNTD
CCnsLrqP7TdrNDO7UA1yUYJqwvwduXlHkNs8u8VPIa/nNuY7fubPMq3uKtu4N/GG9+FE9pirUgJS
BJ2IxmzZt/j72YI9BlWv21L7ioYjnvqOR/2lVO6wQtRK3H+miRWikPwRPzGx7kZP/e1R8D0te2rs
HkpV+nZu0QM0uAJ2jPka32u+avHyHqohs0FvemNf7nONSBSuL71JfeF9OVpz6bTtmoW8fc8Qdu1f
DngbV7lXcTTS/Gulxn2LCPSpxV1qzYdUjK+t5lY40Z4R5p9GPfsVKHIIcQpyWVtecq61Jh6FBI16
gRzdWt+lSarHuNQYWrQdp8jFwKKQrgTmqKRMdmz4xiyi+7XvSPAhyUlqFpDhgfrbxHMQ2cfNKUOu
sKxPIi0hvlM4CH4SZ09/tobpbCnDtScg0y/4d4vkOZxl2hW17JTrxbn9ueLEoBrbUjXygINnL2Qr
uyXMCxLzcAziAjKONsDWUSJWbmRJmtHXOqoNagblEic26VgI1CTf/XnkBcHnuYLX7Dp1vLcmZW/Z
eNqIWsC9JRzg1R37LFJmDWQlbF9AHMZ1ekfMfV1T9wrFOapO5Rmy7s/KYGtFyPch53+qsWE9ghVo
MC8DtafDdZbVy/sGKin3ISbrL/1B1KoOwzZHAi6STfY9sGzbq7BMUzTsUmTlDjXStLPcjeKsZ1Q9
4n0tyu+Nq7GtjUfwq5DLIs1qjxL3aI14eZXhD+vTCCRGODQ4261dPr77bO7Ae4gUIsOIn/m17aRT
ZYPWaMS+WrC4ZlQLlWgFfofDexEOBUpwUTtPoZhYnvZMJ49HR4cJDgx0j0PDE86NosscbBWUQOfX
tLLOgzWcdJ0r+ukmlu9UEIVtcEp1NmFrXGzwFGwCGtC6BK1v700p+SacMTK2GIXSkSoB9GXabqHS
g/vieAUuoI4Lt+Euqn2V35PY0Afwi7Lbr0YzcDh3td+lhAWoH8O5lMNwO/a29pHcc09Nkvsmpfd+
1sM1ydw2oVWe44U8o1Yg7dHwqDbSkfP61BgElczszDro3LFtK06L1p6bXS2Nj3VaQdcfZWm6j++o
SPc1ys1Lc5gRFOvWkhR5b6soSiMgNGKhJ15S+yV4CXfQuihHjyK3xjR2FBSaiuSZw0VS911dHdUs
jWr2xo1GFhfBz9kAjamnqdDPQ6lcsHV/+ZKl+NNMxYvTs6LF8gLd1Dlwp/Bz4k0NhzTgn2JxsQ+K
JDvKGN/tji+wA8BO6eM6tzokq+yRyMVjE/E9oSAq3+I9d8HNMpHNoLxA4lgvA8a+udHAKdQoSxpi
lRxVmIc6CSDuSlHVMJxptm7rHd32O5k/LOYPm1CKNDgH4v0H2u3RMirXLrBE7d7vkZQWmXaoo8Q2
Qpb4PjqYNlvBFnd8erOdTGdSQcMIO592ph4CkS0XXjcrntRiKeBtoXG8fbl1a8KLfCQpBfKgC6Q9
Buq9TJNzjeax8juxuRpiQhIaczcshm6pQ00+jGhBKsWRTkPeOTMO+FEDt98rDnOQ2pxV9T+KDVD3
x4taO5eeriqFwgJl6q7LPieO2pgmbgiUFrhtRvk1NzNuyj8OrWBO2h9sCxQsYspbwSOIopHWLFku
FYM4NOZDqz/ZrUCkYSjGjIbpKCmpW6U1MJKb+mhQQdZlxinVp3P8/EEb5K6PCVKau4JAdci5u2v+
aL21WzuvXa7ClE7TrhT/KSiQaFIu2z9XIqo2vENPrvVRGL8lqzz80RaKg5Zil/83qMkdK/jQu6Pj
JnK/H8DgYD0V7WuSIzzbwYqLM07ZDl0wtO04dG5CQe9d/NWZrlbpqUuHKwcCArBO/FwlEP6ld8UA
lJHPLWhUAkoq1iIl0rgkgxgeuP4jvXTcXsos0M4dYflYP5UQh3qKeHo5EtpwXP/8WRvGA8ya/3tL
TXSI542/oW8TBrqCE6OTk0ZXB7OyAu6W3sSaqO8ro36JnsJRXbx6ktzCHM6WfN/6E9sLbxhpUsf9
1LHG6npcGmR81mwnsnMz/c7sErNw9xC4tkzi2TOetE8Fp3Nl6ZgM8/0EYXEb+H+OBW+En0Rdaa0D
QF9CFVzoxoitI8yser31ecbBkmfZfWjUu9zo9ylf7yMreXYUm23c7NTawViT0p77mkEO9j9nYB2P
m0NhQcGgXFnxqxXGc55e9ZqcxkZnp7J0HeivS0EhtYIVWGqoxfrUVeEVZ7q2rfpe2pwvLXmvlOP2
b7PhYt4ROdvUI/4kYqJ8R9PnUNgXygQGt6TdrSCoYvQLtFtkWXGZefDm1V0B5VLwGTt/Kbbtci9d
klOnpGQ8WT5TbmwUe/F+IazEF1L1utTp9SchSPbcaV2BnbfpyAblohMUCa4VXLVapEEBV22pYBHw
3rWkAcOnuClW9lAs45kzrrLvOuNqcTOZccLJvxJT/cINZtTdjRXDLRXZzVb0a+rJJY1hLeo5SK4G
O4xl5c/JGO768MNEjrf0KiQ63wsUTSsqZK6pBj9TGcrbnRdnkYfE57FufCgcHGv6YSd2mFqAZ4uC
I+rJ6tWFJnsqpPRzog2uadSQjvmhNY4jhJAGty6Yvhzoq0apCqwJooUOuP73Yn7ujf8t5ocmpGXW
q7IcTaEko1sdHA0rY+OlFsq/vx0BuwfvhUkzU1Wit4Hc125VoMe1fejGtMA753WJZlq1sJrktCbl
81+TGuKcXIbOPoqFFy8Pfn+Ovofqt2/b57bZfkUzb/5U2OmNuYispYtQrEBvp28jRahs4B72bR3f
Y30F6rr4djJcx9g+p43nQv3c90Re/xwWkIY6cMSROjU0SuhbmQwzJhJ8e5LAyv3OTbZgIvkaEXnf
ucmZr3duUoZw9Q5NOsO8E85nucFUdWJv1r1RbXxHIuH7e8Ydv0nnsr0qNSU37T9Te+XFdJq0lNNu
JxYgzpSYQ1bVVLedEZUUmKATdBAqQ8FBQ8SALBbn7Vm2K7bbxdHgiRVsTukn2Er4YuxEGCF4M/VF
dxyxxP0FJ7xVhudQbATxvdVruvx6tDzl0WXZc44/WSJ+DBmPXxoYzqtKh4ONZ2dbTxbWrC5/W7uw
Ks5wxa39NN6IAYUxrtJ5BALf6CfFyQHN/SBKuZT6KXeMY9ywHGmfia4idzMFWr5KQo2jIxFdCGsD
45pqc6uPSlb5ZY6IHhXJPrUvysVe3qRee+9UaEW4xQUwmbi6pEOx7zsI59U+ln4i1zczGdWB2ZhL
6fLOsSLS8H6wzMp/+yzpYsSRvePKVtA8me1W8cPJrroNuGZSQkkRoR7bgUxwovtY6AXDS60UuIGT
k8oOEFua56j/jHI3phA0xG99/DQJk5q8VHsiJhoBTgKHMue4vuznjithBXJx6ELtisWvxGy5ss7R
v3vBZXrJI9nANAVmk7CNTK3G/Mx4P+i8bBXuddt7OUR8p26isuujDbavQc898lQ/jlE6jVFFri2t
fJ3kIfByq5MCqC0BUtNJnShLkXAXiIEsuXSQBwqXmqfGvcVk22fVzj7dqQTUnVqLitzmRsK2wtwJ
TT8aOFaqyZeJrqcDkwvRdVjN52TCbRz/rut1b8qb++b6p/dJFddOEJMTFlvm5nztNZsSIxlKRHxF
NbpOvfFpL8VnBsRegl+4qwEFGXRuJcUarmkcvIFmox7lE5oytv7f5Kei0VBQcxYPGK63qcouBbs3
wgYceLJTUm8sAQfjWLbkmEZahmGiiBFzNWbKYTLCNuSEuyYSTLNqV4DAHOXqjVr5JGryqm+2oT+p
SVoARZoQCXJGIRPAk60f9AZRECCnWEY0YRib26lcUZen7iOOlc91Yy8MT7+G17689MwMtcUKixTW
qUVAwDplzUNKzGjulEjhXyo2kROvpwDjRy7BDqLPWk9WPx1viWWHCot4nMxcFMgyvNPCE7BnVWFw
1R5/igOUY3QOEmDzEhRvcKC6HARrnHQ3kNIr/wy8N9hQk2LjM/5GaW+Q7mKagAbV01ndVvthkM7y
sFyHJr6p/1Mn9qraPYuS95xZcdm3X0rZ7gUA7i4ej12jh+9mSrnYOMJONWGcyaYHpgUG/uGZIP7l
Zr9BhrXH1VdkQscoFcns6crwyJgdGY/NSf3oiuRrZCrGn77NJTyGSLa1g4Y6njACK9jUNUq/6ob1
CyVKUw6HCQ55AbBZgVrKS97vJq5w029ByUkHg55Pseic20qSv5OZ2rdQEjWCUDxhQhyQQnRxmrX+
PHfNRQzxpYRDTcbOeEplHhQ2OkvVB++tfKkNnOj9LoFXollDAGxXGazzyJTC3qR6x5CcaDimfunM
uEd2lLnaovlyANk5w1014hfmk6exenVukzkQZ4v71waBk6oZV7kUwJg0LIMJm0FwqXssBNzC41M+
VpFpod4se0MF0ctNlt7Wq6In9x5uOxfHGeBc5Zg3qYiarD7TGqTB4pSxSkNtxHAzRbU8RLqUuE2K
cvrgXEb+6dk4rQg7o8LWQPHx51Dy2bEusiH5Z86zlZdDt2Te+uttgoX5tOr/R9N5NTeKrl30F1FF
DrdCSICEomPfUG27Tc6ZX38WU99XczRnLno83Ta87xP2XnsNEi2/DF1zxrebAH21wmuX8GUn+MVa
CUQuckhLapUBe5h46FmqDyzVVYmhf/42ziurFPD/ExcxzSQtVEsLpfTrfznOOjV7yrc4u3dxAsPj
LR9pwCW7yqabENoJKSZqPD+GLnoMVnuPrfnWkqYYjY+oto6ZSZXEZCR5xOuhP5MzDhJ13htUFQus
hgEo4jK+ioR0oaFyiqzaS+yGavw8sxmejL3mRXl0ktvGNzvUzKLqkohXCOypXWwD2bqLEEds+/IC
c41UvuZh7wk8zMzdILE/s4k3SxmOQ4W5yqCQOA8ENOA8Y5iM3ZHE1QAtEqP2c8dUE9lFKWLwzKdT
qfF61nRblCXwcZnNec3Suw3vSB/EtfDWi8b7nMsvqN8W1vtxdbeE8r7sckLO5ZOMDwRcGG5Nht7R
qVSes4ku5vQzMDKWJfzDskJgZ+LmTJrVS4T3NBpLdjmGY1Dj5HgblVq0oQkDJd1S38fjG9YrtqH5
xgUlRGAsWHdkSJczfqVFYjo4qPw39oD94OWbCBAXBQLhIOlXRFVECax6OSWQonQ5QztuCg5bk61p
7q+Q4LaQlI50mcTTwsoG+/wJEtkehh/m8Dvs5mygxdNgz8DmofR1twnTGKPtCiWCoZjOnjb9vFde
ig7Vuc88usfpNG7tQ3uoFnGvLp4xPje9Av3vIW4tVIm4zn+NZ0IktT78DUfzVBn1OahiQEBteO7Z
02FZTF4xipvja6AuGLJLu1EtL+RTwItFe+StM2NS7M8QUabQIgqP0FlvHciAWFcvMxHnph0TJJnb
NsLQIQBR/0o11U6/a8QsbdhfViO8tu1w70XlgZtFGIt9pT0ruIvC/DZWBgwG3vwnDOy6Pkb9yJCa
6kZ1o4uZcgdjW0fx46XWa9J2aNTGoJdnsBIxflT2U8mO9LDdgkNZ1BdgLeBJ4d6TycF8BOZxlTdk
n4qnhPlaMSLwSEkaihj1TASSZ48ckmpIxI3w3cs1m2fkFgULjo7Qlfo4EX8tE8VjkHfALllCyCQD
lOF51BXEP3q8Gwd2ruxRVhSEjRIUpOCo3fcGTGfTuDm5Wl8lzJHzuO6rA6omTOQyPBhPBdKqoX4o
/+GpPEWmcAKosVNF0SPpw1ePU6K6AxnJI9YfgcK1BdMnEvG5yDofy+O35lslyl6TOD+A3NPwjn96
RJneixdT0ZyCs7UuIN4P5KKYe3mqDyPyt04HLEMGAVM2cFWRw5W+T9GQaqPd32AV+MNYs9RTSYnN
rsPxCh/0LAPaIvx0h4LmsjRES6PgldMUEHFxnxv5HsnZY6geuXaF037CrHhrFPXahstVRSbS6y8C
IPvqOQvLQ1Lyu3b5F4FiZ5NxLECxixKwkGPHgEVODKfaXk0eeaR8ma2RQW9wFRi27ClLZfOTcCI0
kAxxas2l8NWm0q302IvUx9TG5+EDudwiYTGVAw0fQLWcc7p7h552Y2jbCdygmkNR4Scc+1nIyntQ
PbXGE00QCoGIJIijzOndTUyS49fvrF9rWp2MRnAuBLvjzPim5sduaqlvYj56ph6BF5OAUTi9DNyp
I5q9NQ6z9F41J3TxKyPMQf6jrmRQYwwRMYbkZtAO72D38OeR+K79XRf4PEvrRckvckwa0gIoEPON
2vIHlVdyL6K1iNBaaF3sSQkBLEUGTiPzWAeMyJ/qMcSE97bqeLeEQ0JrluWDt4iJR7BEaNAgJjr+
YdFpyfIWlZ2p0+KQN9CQ43xiIbFnXwUG9DsnEknWjcsIlHxJ7vXBRMSZ6dhv3lIyBSOi2kRN3wtV
jq4E3ZtiOaxJEcezEAFE59RMDEOxOdbbZSeQsVB+rVio2u648tlyS7tiOpr/fTLEmi8WUytr632L
J5QqgeHYNO+Lqj8R1gDvuPAhUTR+vqDmkwyfsthf2uhUq6HPgtD/ZfDO4oy5OtHsfiJF59KYTx1/
NYWOjS/BXGg810/TEemfoPNgzyGRSTYxd5vu0OhU/bkzge+P8RGTJX7I8VKmWbUzQ+IEZh62AnSf
zb9Gj/BrrRBiOifDr2oGq8x2Kr6ORusvFhwl9mrvJuf1YPOiIcuzM3QEMaj3ff5ROaYyYfHlNtUt
0larI1p8clRrfXVxSjrLsLha/KphYmRnZE7KRTTna0F8oyDoh8U0bxzUmBCL4qMWok+RHK4CMkrO
rj13DXIfSvI7FseKLKKLHAtWx5qJRzrf7BFWpD7GLCV2wocBfqMFLjOCWG5B2xWmCuDw3UxG4Oys
+xVzr5yHTWribJSnod0q1tWREoq6BTC9+GPGCtdifLS+MNsjXkuPS4bBKZyOSJeOyULgKiKOJfuW
ZMKy5mSXPsEW5UcT/vDAJ65qsBIczXzMAa8ne4oBeK+kEIlSa0z744OCYqMwOJ0RJwLyOqSRddDF
aGObsQ7xszvMCbeJk5MFVFLX8GOKmGodqkl2DJI17DSuqQpwl5YZxxiFUPLQwC3JlB0V77cx6tes
1i+RIQXxhGc5vkXzQ0BRSZifxHpGfjXpqVcWNGv1USRuGiZ4JD2lvoopCSTMEA7TFmomurDt3BZY
cWKWuIcgTYxgjyA9ERAmDDTc5R7o+mHUUbZ9FgU7z3Y3Np/tSy38mTZaUnYghluUxmDhyqlEILNL
NNlyAr8eP6aOvYP9uS8qZL/QwQIB8U1ym0RoH3nQg6Qfid+FBBNZdo5xhvF8KW48GHYQhfpIw/YF
/jIDRcudysJDWTp4NbOnlTFM/2gH9bGO6kPqV4x6y05iEW0sqRNyYkWEFqH9FHgU58ib5Bd9oh8i
B49qD/idVN3baJ/iPDaIJB+QbOQMvHE7pzUHTQ7ik9Ef01q1RdjB3ST/q9bZJsgAnBJGBrYC0aNh
WT0C9i3T+ZG/NqbqZul1LTtHZuNcyK9TTjwEpbnALYGW8xjhTvuJjxXjnjg3ICwei5BAKjBrFA4X
Aih+JEna7bX9oNHa8lJrBrFftggAOz+dToS5WJuhPiddbiddmwl+GW93K3PBq2x3nKRtMAqfBHKS
Q4CDWQ5Y/vkmJZhgw+aol7e5i8/jZNI+w3k1g0UEV7Rct0RVacDQp4nevoXfotKEIW4WSDAkqY6i
G6NhirB1IDhYE47B3NPNovtW4cJmzRtAmt0qRG7MwIILj04ms8wbqLM7LvF7n7T3gD/5PUkt7tOU
DhZo6Rs5ZvD9AqXaBRpUeNFcTiTpnAZZQMw2+TLI81yvnXL8WEXTjSBNMKseNxyv5mWC4Vu55pqr
L0RQ0qFFav14VdxUv169TRMsMHpk4nRIaV8qk1iip8zUUWEyxxwU9fa/JoqQVodehz7MZMrYCZqn
kgsiiaMn84KZgumWbPAvSGEfKoHyUtbYdX+LGb9ULTpSvr3YZolDgJQSBRxDBrNRlxBIltKkWfHj
jaA1cUsZzhJxV+0XlvBD6OAUWRZijRYSET2Obqa9j/x9bVWKR7aZpFKunIz4TDLC5me+ko0Cwqm+
zbOIRA5Bfp9+7CAcgXEsVB5vq3PNAnMe3MhZOMvXEK55PZR+xZB0iWfU95DSxn/m0l6ydgk0kyii
Laldnk+mIO/4ruidScjKrpb+CrDMRLdeiOIxZ/hTRNum7FCJzdbuUK72E+iUGPqYUL5FzR8KSpyA
qi+b/zJ7hn5tUolz4nWftFcmpdg6yHC/fM6b+kTO0h4v0ygxNZXE65JnlxHx6OsqvS7YcozhIMbs
a9evrqm8JLActRwcdv78XqpRPGJuIQjeKtjWVhXRVksRv+RwOpNVfcYd40mIsnnZod9YHkkv3eNm
vYVKc0W+UdV2TrK2HNe3xMjuCoW7gktagMZnpGelV1HghY9RMR9MtWeGa05gapYntUhWItrIhlPz
QBm8kIMla/2xjvEosh1pAJkUw79FSeziXTgL514iYu3LehmU+m6tJFcOqa141SmMeXol05vuT2lU
TwXxGoyI9lPOxoA7TkfHEgyukar3VVdu4aBfm2gmpfM5YjcBtq4A9HgLISp1QkOjBWtoRUEaH6dd
LSeEahluDj9MvRcxiAskJtLnj8zgSF/21gZiOlrqEPDCktfIxJM2dWRxj24T3eDZdNR8PbbTDhX/
QQ8hPeufMDw2IpuQmMRChl5c7U7VyEljXgwBabZIIiLhJkrGwIWpKVAYeqtbY2V3GVb+uJfixBMz
eScS4NGRb6ZVApd6YFl08nCq4nphbqJchTC7kt93WaQ1KOg7hAYoPjny7eoPjy9VC7FbLCf1ldhy
zHcChMge71u1fFaqemr+MHpIkOtHuExKhWFrHEi7DmtOupCwkmakh2W3OIcC84V80VNWRH1PtORI
NOeuQ+/7Oait3VYmS+kcdpmTGdJtlcVrYn7KFLufod3ILf5PpEuQnAreW5USXou+G0AAI29ZywpG
ATyQnEcxRNNPUGX8mCr1KU1Ea5V8y2Q7liR7yNPzHA6kvpuUUlBfJm3x5bnw21hj84HfbdeDNmvx
7VpUncFAFmv3W0ioTqELMAmOY3znMW/B0PwH7tAAi+FVUAZbwEtpWfJ9Vedn88ugURFfEr16q3Zv
uYDdanFqnWHWPgxCzMfixEA6xYKRcm5jmjI52EUO9ZJDPeJQJ5vVTGfGq3pS32E93PpqvPW6cSWk
Eejpmf34JaUuyMYG4X7sMYyZLTEoWdXp0ukjPRe9eUpa5YyeIJjE+PKx4KBnf0TYm0RWLiyCmSk2
uRPhvf0Orf6qyMl9/oaXdF2/x+9+NM+LDPMDe5PUDhfDiq5g3MVg+M05poD4E26L6AZG6C2LimOr
D8cP6dvcqERtfJsP2d8t5m2o99BsOKbY2SqttitZ2g6GHFiknSC2HJH2M5VUVJJMO9NV/WJnRagq
p5JtY+ZOGqoJU3f35AcIGJ8y01brxEUM6Yp+/9GP7HTxQZqsxANwUD2b1zyhFM0BzxbmAacIv7Jz
LOJTFu7inmAVlFsu+HjtG0Qg2lOujVT2k87EImwSIWQBBDP/S2QEuo15qm5Zu/2Iv2Vs3OTZZMco
7LMtV30O9+gArk2aXkXem60TRw04bUZl8HVSPBC8BX1qpLVvzSBMichQmYfs+0i8ds1wNaP0OkZI
Rf+y06+ZolJYEwsZRk8oSUMyfbAygNJbsWj6O/KS5voP65FL2WDhzd3RJNQxhXCZ/bEI5zTl8NHM
7dOKlieLKGXBjlDh7iu7l6iJX6jEhl/4HrT5eYHcvBA8abAbCxW0l5L62tGSHbOLLpvv9A9ZSPe2
ChCATD+XRXaTOguXLaEm8eO+xtWKxQExI8nX1VF+m2TCr3E2xWdNU06hNJ40LgC88I4h8SYCLZaV
+swP5WAq5s5IucSfpInHKFSbGWEbkWEVIL+F8cFbwSl5Lc9B0qICJQEnjRJvJtaL7pbEkUMBiT19
0b6bBYP4LxRwqVs+ogfVedhnr9qCMw9LsPJbw72Yn7IvLn8GY9/nh+AjRGacc7dMTsqybgbe0pqu
xpc3h9RD5OcpVgacPvPyMWbDdFZ/OVYe8Q9eZFIwKxBHQ5IEq0FthXdZ87PKwI6JBRffamrmvE/G
XsZAzURv1xtvYjvugQtdRALc5gqc6Tjw6IOEqZogW5MrzMOjVIDYMolK78+Uim9xkvslOwpzBfmM
FMTOz+s3Un8rCD4spm4JL1llXQzlBxDlLgWazc4rP+tS56tzcgJTw9bgtXjjgClYYeXVuaB+5Bui
EVEmz38UCUqpPQp/xkjdRem7mnW7TCGiBkUFLWrPnLELUprFHvTLSZLTu04LlY4XtuHnN4WDwFPy
v2IC30BjUvwfv3NJKQMwMdHrtp3KXuRk6cMtTQ3SSM9yw/6HE8TqLBzxGZe0QIxlCXypP2q89CKs
lshihOoLVwm+VwnyzYBXY2D9x+J/BMUILooQ5OWqVa8m6fShdA/T5EYnf1Fq+SyiRwY5UkUZUZ+I
/Rcc9CqWNAxQbx9pnT6q1XyuUHvV7NzWy/ljqfJgicvDMK/I6NWAZyAI8zBoCX0m5hmd1H6zfmso
4IsPMZl86zsxcJ2+iVl/pzO+6+V8sziDiSG6MCx4m3jr4VqFyilrbyKxtus0BKkhbmKigJG014TP
jKK8KfbStCHcBj8Eyt1wMMmkIklcoKSIknexQqjLC+Wmzq8op9ELICX2Vv0V4fJhIMdRtpqj1SNw
U4jXW0s3mRe35o5qUsK/UOWWnkkjhhLYG2uZIfrO0vD7lQwL09rNxviGTxJ3V9QV3tpWWC7yc2j/
DKpJu82D5J2UWXTXz7c45mjDjj1+Dkyn3ydMl6F4ipp+swILEgRWFqZvNEAtkbmzbk/icS/SuDnt
t9WkQbs2lw+CTgZLPBA4hB37itgbYXV6y71TLbWODoGcFnBwljsjM2cAgtZhSpJADjHJ2hy5q44t
D/Qruh5lrR2Je7qtspMhIaAnhCAI75PYXXSSmuRYvKhWvZsZ9yxpfRmT6CLDKszUaK/GvK04TEj5
GplTPrDp4fafshamCMcybihCmuQYkTjtAiNPkU+hFT7HwA5hE1vg1K8b02v6ys5okOiB5/q6DtZl
gupgimtgqspZML+1Jt+jX0JZqOBdqAi6AGMn7ZVoL0KQAxZ3WBTtQELzhCSoACRawuWWG2hUNXxo
BKfAlbAtIivfpJ5+04SQ9pogFedAFmQU6wqPLANgAQq1tzhbqjI44HB4ICM8LVP5XElV3uLH6enL
0WsQqE7kjeNi6lCyDECBDKBASie7jdAftpOzhVgKuX3WFXxF0x4rZTy9K9fZQkO545FKvDEb7cZp
D9GKaaRWHH1BFgx592NPvrTPzerP5bWqaoA+iHUh68xrin1qcSfuauu58c3EMTnUCB91GQ0kxFvJ
POichQuCl8U57QcJMf2Iq73RXIyPOgWtoQChAg7UQkw2g8bR0LiAOebeKJPOhiS8U/ThvhAIbLoy
h5GuzTyNrHgoxjjlFfUHAZ7T8XoN4ehjMWaS1TDJwtHi4uw5btFQU4RHpp5wM6OYPC8jmFBLsBdm
rZNC08OhyxUyP6uyOw1Cdx9r414Pwl1kQp6id6NFZUcKF+ewImpdMcbO9BgLzsA6Mxy5HNnUPQUd
wK2ChIIE1J+6u65EaGJQj/LYlzLZmQzEAcRfSVKG1InsNMI7ra2ADMtLqd0SZtlWuEUGqP9pPa8q
ZuIlDM9aH4Ag6Vl47YA1E+HWTCAEmaVpwh4z734AAZqhD9dxQyZN4iQMVyTB7g1YDzt0Ygvt8UJD
Es/uJEACgWDSMpIs5j/miEmRAjWV30a88GS6XXqBfXQYqAYbV7Lm4ka41zqRKmC9tTR/ajWB9AOR
50JzDE7DlpVjSYglszM+EvALOW18clg/8F/7zPkg97lt/FeKmcTPECHlfzUNYPinohxNSf9VZ2C2
1nOYzdMy/uW4L6v2lQSJlqlkaRCeBF63pMzuJJ7DenZHbK6TE7e811XvKgXr5J1CLFm9hAiYiBPa
mG9EIcFogzm+o4O1E3R3M3cPj4ddM3BBU+138BljgNKytfijaREvMPrJZYDgKvg8ATsEWk0aQ1eq
3GEGZTSUEAOXowGJV7UW9GjYO4qfjXErTgB3+/IhqeETQ8qroFpvhvm6WOoWJvWxyNpH3Sgfk/Fh
UIqpE7k6DNnBWVk7mgKSUfk/c+gYvkSBTGIZsRALYpHmcpAnYJiOgHPfYL9XPEqFV52Mr1wbXJFl
E9lcIZu58UBuKOaBPN2yqC5mY10Xu3PMHBcmt/nKnxhDR2AN6aUL1wu4cSoMfDQl7ReapZrzE2CZ
BKyxnZ8oW2MylhZlQXSrn9TVPGmjtAtSieIiHN8yolOHQrUz0mpmpBZd8WzMZa8XKHl5v0aGxPHU
HTWWZSrSAaMnEQa8igJepZi+TOT+I6LFjAjljKl/q+BfGPdhoxLylDkKg3+zY3Vgxruq9MsQSjVx
E3nU0XnRGVUGY8mbqOOJwSJiRJsN3ivb2k3F1kdgsjkotBeLpJdOHNAuyzvoCuREmOPXjJYmBPpN
hhqzr/IKbyDBOlB8qVPyGL6MtLvpVn3PwvlGeJtIziRq9Z9p/ZIkkDOSEy57fFsYRoeIZAW0pqJF
G9AetQF6h9nwb2hOHJFpp5dsvHsSaGXbICDOeKKo2lkb6nxpkUSh1eHGm7En818b4e6tjDURuoG8
YJbbwEeOMtXOm2CSYjqj8t4tDzFTz2vxV2Y0iSa2mJBLxh32PoY8r6LaegDoggxqveCWEUF8ZkfW
GF9PcZseHSo/abvIoytxrdcija547HaykkOnnYn+Si4FJioVA8yErEJ+RhxB6kp2eV3uhOk4E+uX
zOhf0Z+Yv+XgicIHyCjSMSgKulMm2eta79CS9JAMsw28pUSXtmkDuZ3PqijTfht+9JUMhisclu63
csQNnI8NoWw+FghPQOdxARygo8OVd03VsGEAJJv15tBunNQahubaugmi8Il6VQE7VBDikGAeqKZD
RD1vFSQTE+6bxcs1EV3Bys5Vuly3zkTP6MWlJjyuUABohXdd2wIalNwh1F2kp55M/W+ZmSci+Y3P
E6GYTEWsefaVCY4pdyyKTl/4EIvVF5mBUqZKE90T0m9ETIStC+DbLflQdatb67fcdHCt7V07r6ub
iB40haKDZ7EtRmbRmAtlBj84MfCJEHjJbj9Hdp2i2wE2Jn3J0N0zPsK+V2I3qSWb9/+RrfiY5Z2U
7vmnVkq8hUcznXZji9rWpFKCBd11zwV2xoBG1hJNRthrUH7z0g4RF+VU+7g7M2OnCBPqNUesExYE
FXEg/2A8MG8XMKuisIovQxHDJxrHd8lErcD26qMV35S5t+OOAO9LCx23l/gloE77doN6yYcRMXWD
mBq9/3FiPpIV+5wBJnwLh+oxwQ3UhiSF3eFJTZBqF64/netP4frr6/kIrSEibEjbqbT7QA5dbSGB
DoszqlcyoIkvXk7tPpWky2yYTqUzE4TqW1jVnfXBrlZ+pSy1dYnN5nZ6/18rX3r0hlH/WyEOS50i
7jB3GI5oJucpXSktaNFawg/kAUXJQguYGReN+3Cgn7UiBdOd+ljsiausTSLK+JcCgDxfP6B0DEI+
EWe1IacBAF9jJChYs7UoZ8pmuCgFXL0C66rJ+57FVbIPJcxu4T7H69LksovrHpMeARgzdxQwg3B2
S56N4cRG4KUVh2fVvBM3Tq9OsyjMxyXZ0P10f+S/1DF5WmS8yywEZeTy+AvD9bOucVay+G8cwGng
5qEQQ//qWPjPacViQtthUXQTSg0UZXuRdrHoBF+J5tOQpWeUh+eGy5F8dA70Exm2EE3tMhbdbTMU
GbUv8xmb3O9QNIZkKSSEAXVUc4uyJb20FeCb5hB/NpdqKZ9gve5fwZyp1zlML8S8dP1bpuJYw4Ia
8t6m2PqIBdSlIGXonvafIlM7fppOzGYFNOdB1baHQYcpGbNGkQbUH9SWAtm3aAFxFJUj/8Tru/D6
qqnX6x1BopE3jKmXMN1UpcgTKGq75kdM6NBnyZ2lwS026NVKLgF6yYQfEjkAQE7mUT4cwOUe2Iei
BBwpKUqWA2SeHSaAnZ3foqcRRPztMqRU+EQ0LDrH94gsX5TYs0GXUI8Sf+84iExJ3ANqaamRKEdD
pXPWlmg0I2NoXxBxgI8AKPnKJyM2rQJAM0cE1vCtLPhW4quOVX6V3Y7HQaohZRZHUFSHORGRFJaM
PkA0sCxPcbjHNkFwZuMN01fX9/v+NmvzQZJRQmuUAtyW/UgaUaqzHG3cKbITSAukXi3mZVF3i3lr
JtJ72kAiIkZvWh6Pszgkjw6vC3R9IFz7eSD/T8P+MuInZJ9P98oyPMUmhDvDM6h5o+bdEAa/w+zJ
JhFyUSTuQK6xTxOhdsSNSMYEmq7kSB7nPrX+rYV5nPTmmGClAPEv9TZEUozo1S32ZvkpJi+jpQEG
MDF+8quwIBHDsjASZtm9TrhcctkBuIcoEgmlttdTgK0s0ZUGohwTA5HChXIMG/kwM+MiuMYIWRUv
kh1N07lbvVI/pyWq0jRBMu5IrXLqSGcRvFKr/LnegXDA22KP/NdK1nwGD+PKGbfqGaIyE9O4DlA7
Iu+gUwf7LcwyZiC+RKixPLwppoW6Ngl6jlBfSb5Undde0WFwI2E/QrwRNyDfkHsjLXbjhk7WsJrj
7Fea7fvBd0vdh5DPljw/zCBOtuNyLtOggGvPOKNEOzBNLS9FhN3M3I4o/tB5x0BUuTUj0STYeyYy
qjongitTUA1KyVley71On/j/uVuU0u5g0RbnerAwzsNv734MyHeYE6Mdi0H+AQLdxV6TEMstANAY
FV/A36JM7zKXgoQWTe5hdzJGr9ANo1fE8bwiV6ofyQU65tq/GanuagWuCIZDQ4wzGsPcplAw4/cq
2fYHsl3H300KEQ4tzjZOIuJHPLGZZ3QfXWWzu9E4C7JgT/CmBQl9MqApkj2W9D2X33ijfOQi9jYO
URmH1Azsk5U5HstwBGn93nhqNIqx/IvA+ygzeIrn55xq53ztn5U427IlBzS5AUchAmplX6chOyzt
QxX4/UvFeRthYiR04/FYJsPJZPO5SvN/CaqiU+fTnkhgP6x/9S7b9aQM1PV6jySIvjjtNp4gWi6C
6VsKlN0awluvsDisxl01zZOlobmEQkU4lEQ4lEY41PpiQEP9w4PgpZtsObI8NAlej91/svCHqiys
JlZyI8hzdqCwHVk0hWEIpljy83REpGXT0DRDed5SbAolOq+KcRoj3ygxrQEPkdh0Fwn5d3BYNeXS
kk1naMJGZb6HrEywZ1g4T1osWa3CCb9XuZrz6IFHVC79evjUUiqsfvgv5raX3xe8gQvrUIOXRGi0
fYgIOVcReUiIqxh1GNCMZv0rwpilKdlRqrAEJxh+tmzz5i6KiIiXFNcaZyAmM0R3KdwfUb4v5CBp
CfoDllQD4eXSOHk6we8xkjMjQ1klXAcyRHXYhUPuapK272SGpNDeRXalfEz+6vTwsUlWQN/YbT49
chVHSBaCkQQsyQ/IUHmD+cH2TMfHlPeCY7VWSNuyUHQvjRPWtkHFMgNdy7Y90uKJJpgEkT9aXlOs
MEM08UFVmAemg8iLqNFXm8ec//WqowoNkjg4i4wmehG3XvL632DO+jFyDqiCUxiSzMT4W51nmzBX
i0AUg32GgI+vwVowdcSJYC0Y2YMYDKbXQxsSQeAfFKt9h1n2If5WVfS+5uZHdpEOOs68Ru6Pq0Vx
AM3sj7n+qQXpMjIcTAygjMYxa3+o34m6uIpjsStREMR0eSxAjiULjVi09ZhEa+E2t/UzRAsi6yKb
F+GpzupzJXXBQGo0fFWVcLGKASEXaTHpi/E9xi1m8WWX6CcLILxRvxTlv6r7ypjthoIIjFE7DOCl
M4K/Bn5GM9dfJrcHIi/a/sOydiUZTvFJkOadjAu61qb3Wt5n/fAyJPl7maI2M9EtwMJL4vvcBqJc
nGVbjj6m+duoiWUktahBlK+yfZKKv1PMtI3UNoOGur1VYmOLw4xOwrobDZDh79WvwDhqlIexfO+d
iNzeqhVPdvkWTwRLAofL61u0xOcVxlGfx0ecBtszy2+RdDE/jEKfL8Qm74XW/FWynSFDEv33UzDz
E+PtU7zW+5ldvfkh11Q3IsSk8tmU06MbFJDd641R5ZVDfTdHeCvVhQx3JHLrXSrDfY0IbhVIsEQI
1ShfE9jzBnssJCKsB+B8QEjGh1mkHBrIDJfyY3EwaccsrAIzKLNmYybBhJSRe7P22aVbBqlAJFRm
uaryt50qD6S1V8Slpy25x65HN8FgiYYbSxR3fef+sOQeX9R+PleEBnXEIAipeJHsUP2tAIZWob4d
EBdTX69ZAfGF5A7OWRk8siZE9459QoaydThHNxUMvJbNt4vWspLJ3ta4fpvzXfwITRSrL5JaXJmB
XBa5AYHU76JytHUDvA5LOIhKVtA6c2fsrODI8DWTf6wQhX3DKFhnVCUGzKMvhbnsxHY+FohZmHEJ
4Xucxy9my2mRfoZJ/MkSX/4Ya8kxvyWfFLEdYkM7VnSPmDdMOkRTInX6NnfN2WLJOmZgS22VbZ/A
jzmPPqS+PtRwEqdp8AemLTFknVGFfpg56iH6JIYAK5VGRCC+o+mcgD9uwR+LyiagWk5dCxJZe+1p
gTunJq+Vys1BQ47qgmgnAv3UHrEQZbpqHIpnG7AIPXQCLIoTyoJDj+YjOfT4+6dQ9lUIlXUr+aa6
gpLo/aknVRmF5eDdczsGVJSM6nGhbZzN5Hg3qUkwNF5lSbzELQyXZgJMK5+MZLZXfhpy9zf8N19N
e17xBgspgpZ0Lx5TW4KxKudOXDcHEDSHPue03tegwUq5O+SgwXLA/5DA2KT25mtEIFYY7TW4dg0C
dEHYN1hu+zB0tUjzVmBkiIill0yTg1YaXz9SInOz1/kAuujQcRwYJmUOR8HIZwhDRHzPLMM9wKe2
smNCMQyqvQFIBo8xohxOI+bX2XDQ6C9SzJpT398ykmsL8u6bF4TrADTOHaqmjPjtGekTK4/wj8SC
ebI1WlkgkZPCIJjCdALQwDKsQZy+qb1zwV+MOBCupTeHI2xBZJkwivtzyLBwFglOXQ8BHNdXwRhf
q7+LL/okLDHZyt0S3K7J5HBd3C5XXdpciLqWO5bUDKgqGuVTXwOCko4W1VJMQ9XQom6sQ/bmTvJ3
iKLX3Js6WpJFcxX+7SSZd5EAlo2l7MoIaKtQKiW+tOeIe236H03nsR2ntkXRL2IMcuhSVKAoKipZ
HYZsX5PhkMPXv0njNdSyrXuFqHN2WGuu/RezjThLsNwDrzPLnZ0RETPiJWAPOBuoKqIU5Y6rfeWm
YDxdux0x6LHJgOhKNGfJDdGgXh9ndm0Q49Udf9em63S8sKMIHFX3G9k54ZiUYkyCf0qeZcRXrtiY
+ZC21luP6G92rdZGi4ThcRCI02BmReFoZYRiEaxjVEGeVcwn30sQyQo+IKK3yA81ajglyTVEZjJt
1tqZwp/yl1RmELflp80aJRrk16R8y0fpwHrJLsa9jViq12hAGI4RRpL/49oJM6m8NnWDiIQqBvx1
te747zNtZgEKowMvRRKMZFRvpiYrIp6u/AHmeBk0dvH+6HG14SKceStgh5w1m0E471zMOydowPSW
XjbCMSqtyDO/mghOEpL2Ckn7FNt7PBQknDT7GbRZS7yAnUCy42+gOW5JD+qROfZIYcegvQE0blZA
UdE9HaIrMRh5kb6030pQ1PFN+51n/VGzpyNktaMqtGMT/9PSBTazcpwUshNgIrZM9yIcyuje5KxE
TFU/yeJ4mOWTkPXGTkDPYIwNuAESjGp0eEwlytNkceU5fNw1EArxnnB3dRX8jPZxxU+vMNBCynFJ
mShCIQi5i5Ie9Ahqrogd8+TlTvs2HbRHV2v8egdXd3B3ROnR9v1Y4f5bprNupmcL03U2jB4KPO5f
6Kp7k9V3RahVTIDmQICmwgZiQote0pna26CNB8LsrvE47XuN3RmrXHaEshK78m0kQHTiwEzV5+K4
2drwrdh7LvqtWcCOioUhQnVZQN/YYN4c3yyqQFUALTOnR5C/ltGlWZErHivLIxlkx0+ANhJ44sUE
FC+4AHSzO1cw5X8hqt1LdXtmeoPDUT0vtXEWGveBifBiu8HguvNpIZ1GkAaM3zssCS631I3xlF1S
sviIiVeHs10uW/RG0ZybNj4TRxrI4B0ruppcC+x0uoCxwIYAnAXHcnY2qpL9BKLiJvO1avWdl+jI
UZ/0/chKM3PMICqzSxyJCw/uIjcfzjgfU/oQQawts1tBKEFHa04i0CDu+lltyy9s/Z+ZkX4m1rPF
ufmd/BVkrkstCuwlKFkZFMU7Nt0FboFhsTAmDUSXjgdT/RXHzt0Uxnntv4x8vSd9dd888XIrXZe1
uGpWE/KUEHiWa4oQq7gUJVNb5+7gmVqkGzLFW53NbsrybLK1K6p9VLTSCROXUWAHqzQ09hDsIRuZ
MctKNZwWMyxMPYxYXhLMy2Ej/JqDoDdVt8uLR28Qvroke7NebsS7XvtoDlc0pe2dDKQzJqOU17i4
G7ZxVeHKKa0VGOmeeVAOd0BHklK0Qyi3MjoneHjc53FX7/rmSxJsRvofiU6RhA2ngJBuY57Eyjug
ACqX5QTA5bRKiY+ItmO2jy6JwJm48OSaRmRKLltcmMnTX+DZ0FwRZtqumyV+OLYSn9GWqCQDgW2t
oTf1TPVdgOGXlPppogfHcnqPV0SZo3uKdqvE1HafS/CCUrizZIAPbDL7f9OKWnBUDsVaM6tHq0Pw
bRF9b943tLZQUn7YCgj2oZwC/pgaOHEIhauvMWIZGRtTZZsBldCxzD9Hj+aVBNkWJ4TFV+8MtEMQ
hRXUn6p9mYbokq/aRZXI06CSb9LmMvdRMGaoaOvjt/SV0sMa62fCQigawMpnkIyl8QSi5aQW7jpQ
8tnScWE6Za3zESGVwciWxZ+TVndmXCM7dHo7c2hfaZ5gkO/eVIv1jU/jPtvH0R4u5FyGgp12Kq5y
xP6ADz7Uaf5bMl8OA/tOI9WCWPKsYpUn63sG5un4rE3BiDq5R2m+BQRu49Nni64HTeFxhL6mM+6A
A3Owi80aSnYPf3+k8xy5fRGK1Tml+FC8JabzRkDse8LqjYsXCiDUL2d8H6r4fbCCHrU503GA/VRl
7LNpajmggAkIFmqJCDsGIr14GPR+NWI2BauoxQGk6uaFcD+iCuPzwjaix2A3Us7l3kcu/1KIJc7t
l020H75G8NTIOdUu2qtcccpkkkjq2c5ecojxBPCybRIHiRSfhZsb61vUuHW2JQFyBZW4EmmsjQYw
LxQTK36uOvhp8TYpvyB5HUmBpFsV58FxwuLi6at0VJOep9gyprz3UeJ7X8wKH2WfPONseSYo9Hkv
nlo53XB1qqVXJe91W7gbbBe6S746p6E8ZgJpOd/HFH/GQtu1beMT3+6xOnMJJ+hS6CboBAsjuo9C
epQfHdKyBgeZmBw3oZlfmSObOm1XU5/1wjlaxUGhQ4pxhbMLiyrp7Mhsi48p91Be4741zEBYvCoj
FwSpK4h4rprRXHu40Kb4G18NzUQl1x1JXjpSHGJOxgIIHTp72/pJXUsDrUiCCO2eMLSznUycdKgb
tXq/zD+AvlteR0eJX0uD4FmT/WGvIz6eMuVRrwWzT8Ijf2zluJZYJkV1z9rqbmkW1nmGUwmVMiS/
4a3cpDk47muCy5tHDAOlSserzD4VUygzrRz5qWXL6PjTW2UPd8vBVv6zsk4QzgzKOUltKKn1Lw3d
Rz6+I0UlVqkgR7CPl/3Scz0TG9BEu5qMO/iTfhtDDBtQSWAurNh9ageaRFXFGV1nPulcvo2lTxtk
QgPTgBPDglyE5qtvvZSlrQYHZImkoGGnNWELsVEEziy1QMD0HaBM6ZzpYB0wXCoLE9K88FuKnFm9
Fxn59KBEqIQMyR2hQyrfJHJQhiueDA29e7aJHqy4vgn40LQpMMoM0graZgetQqnc0gq3yPp3hgy/
NOzc71mvPgypeSaS9FyW5tXRobSrp6TFfqF37a3hI4qppyqB8/wipv8SMyTLBL/Z7HMu2DRI5AzV
LEsES7Sqq08wfweU9amtuHFn8DmJDmmGjMCU9wPO6DjmTrhHKPUNyIiDyQLYEKdqqE/c0ESBbYmc
DrLCDGjxr3qtA0uLUL6cGy3nE59cgYRfEzwLq53uxkjFrZjf03PWvxJcSVUCdqzoHmWrPzYYFbiw
1lJJiVtudhSHVu3ZeXTN0kOX3WfkDLBRIgA1xt0n2AEYh42FsBTvuZncVk1cgaG15epFI+ZdFhEW
y/GJ5XgB+q+r4v08tHtm0nPZsETKDqlGMvvaMWHVMIzGxzpHhFktOAS1I2uRzgGRhYuQQhPW2VWR
5CtKW85O2IV47ieehCh4hDwJFjRJWu07vM52wsnDsjHbza40X0py0xOeT4K5siijR4mdm2IrukRv
XV3DZ1hP1C/HTmO/EUT8b/wx9kwl+vc/2LeWPpgf3CY7jhm3TGAXmqdqQn3pqjcVZp/c0zhArkPK
SU8lhWBihxlFEv2Z4pgXpkYhy/8wjVy2I3oNFAQqZ0YdGraQ85cmoV5KwkaXQuMhFdSYtgpFVb0J
YtrzrN5baJNs5nbV6qbxfDN7RosYMdFmlmb1sFleRDjhEMAJMbuk1SH8l7jNyWPANCIRSz/9IVer
aufAaZJggC5RLSqFn5Gy/7dUvtawdnLSj/Nb8kccInxdDD8OYoX0a33WBb+PemH3gsQcS76CJb+X
uM2Nl5O3DH3Te7fRftU3Nz7H33lc87E5QInBrJFfquLhiPoV98azruadkqxPEfE4u8Amvx6zhn5v
P+OJMt6Iw6fpVwLoWsft1Z7l/TgSP16mDEwMnOv9edW8xSi4D/xMgcVcL7SoNcE5ZNC5dnFfiXQY
G3RhEStQiIMpOIEIeCP+SAK1zvmgnFNsmhFLjUPvIIDN1JC5W1iQMKA6cdhor5j3JlpJiIsaIjA3
+PMO4kFXw3nPPGuy/Ihxdhzj9441xlCLjyfAn1hh56V5khNSv/FIoF2ujTnQRLJbiYFAWcUFuu1a
4mHHbA3K+eqtEezpzkYTGpTz8HRQh1gLTvgixsyYBQI3k40HoZ/DapsWIWjtsmKLHrmqNI4LKlKa
NypB876g6+pL7dGi67KRqSV3VWVk3r3Vkv0CWbEU4io51XOpkgc5gbeBzmqpL4pnq6G6H/0oeVDF
ZgTlpDZ2moG9gyi8+ZWQpOZDoJsq17j8npviwtxnrJedIWDqYXyEAbBi8MlyCXOi5ccGUmTIewlW
fVJD+Z0dor4+xoQWdBSrVSyQuAvu7zTu/JaVgrQyImbYgni7x5+d1CmY3xjknuTnRL+gKKZ9lId3
HvFOmPYeL7E9QnaKgbvpoLrYzZuMmuOeYAC0qG1MkVUSMLcajAHZJLf1bkaNoxGHpgaNTEfLrJ/5
e6RIZ0We8aNm5y5RfHU321lIgOa+iY37MP2QP0IAvXIX6Q/Mvdy4Y4gkFfJi0tKBbJQyT5MeCqFx
FhXhIu9VGJMoHQ1vkuNDOTpgL47V2kN1wh53WYjJzfmwbmOA+J8FaRU048Vk/W9cqtQ8sTWB2r3Y
zYm8qmO+ObqBGGyPsBj1g/qQTl3dnGbpu1oUD/ZtwizL2srnj+xisBQ00894Vj37e0KhU44LFMp4
P7T4h/Ji0xTdbIxJJbXBAlWEJpopfKNCeZreJYLbjA360+P3+4p/+EdeNy6ccajzKuOq3ZAIX+WV
D0kamKZ8t6QFveKUDzdVNm6DKO7txBQBqTPyS5YbaCN7CzkA1a/O10zF3c7EJlJuixYnEhPgxR8k
GuXS5IRie6ikpw0d7JTxEXb8IdZ4z3carbdU70wQEKxhbJKkjFfPT9wyiYJ8NnkSps04Xt6buf/g
Rvk0YtJMqILbrsLoZnwk2vSmYJU45OsaKiT5MjiGKrEG4t4QdZTgdCuDAhS4xASw5cBNNrFXkIxv
kh0d+y2zxgTKZcEAITGaYdbRzvIdJO7TB94MakE4WhS90C8lYpA1EUwgqnORnyWsT2NFWMG9RDs5
owwl24T5TsszBVdDJ1cswCB5r3VUdpEh3Oks618bjs5CxtfsWnJ/6z9Sk+2l+cqzkMUFojxSUWZX
0g39w0EZ6E+k+cm+wInXh/2oLmydH0ltPUpdPNV8eWb6P2mqAprPp8Rab8TxEU8bbgEwr/xk6vyA
cXCXVudaal3oiM2dp3kI1XDxExmRwgEU/O0ec0eBkGjCTCDplZ+TdLaUTGMz/7sVEh8yeHOOeqqv
SG15gt18YZyEQM+AVpcsB/tJ7alY8+kBSRbTXRLaTyhbbP1aJcKBWkEKcjwHwmUPckfNLsIigXgM
B2dh2vpZ1onHdnOfJeJJE5QxgmoY2/J6vqBVXS1bvSJD0ZzxItvZbdH9Sh++ZDn9sn5pzgcjFLdI
owO54RdHqi+dpgZE5Paacaw/GUW20c0GyOc1wdaIUdMTq5d/yckBmEWBZ30lfg3QQsHHe3DhQ5FA
o7zkigAYaCK4LXcOqWzwRFBS1PLR0CkgRO9PZ4LgA4EJdqWIHMEuFFR4CCdriDgyUwYrvcEKuOln
WwKIynKwZjFo8zVKCChruuiPDnpvhtIjZQ2ylMgAyW1VZhIRCGWw9cOKtRhSADlYt5zmqzyBJC5n
64LQbFc6mR/lyGXwbbZ0e5vs+QOZMe8qETeHiXp7ZX5gWMQf0Q/N+MIURNuINKMQ6W+8sO6pbyuI
x4LtE7OmPj1VenbS+JoAK81ePqYn9d823k7Qp+aoI9FyTV2oWPZFNZhVxUTHgO+3gFOPk+TPLeJr
vTwhVCR+yZkgZFfqUVJZU/ef3Y7dF8jgWMtJ346upsOwjBjCFv+vHDL+c4uYwlT+gmUdvmUs7Yvm
g2WN7bz6pXslSMmqOnqQpDDNx/YTuccaC/c/tlf137HKSanpgklfAgO1oMaXpYKn4y6AeRbAAQ0c
d8xw5DExGmWouYxhtk0q5EDXhGTh8PII6K5Y1KPU3o8lCl02xRvqQdT6vtyzs9JW5myTtc+wDq76
ANePYCQSQdlOalbJOANjCDFy26S0IZ6JwTnxH6rBGpuvKuPJQqVYsg0EK4NywhQl7BtpNb85Gbop
92jjDpESH0wUCGX6tnDRyCpcbkJLsS3krJWyfPXjVZxD44WiHv4r48icCAleTWJiBKjo1ZIQ5ODS
ZNhfklPCbmEw2cGroGPa3+UKwqPbF8gpKjxNKR6y1oqguDLKZLfaDebRIdm70FgIpVS3uC9MNJ2Y
FJoy9ypy+SbeXrUWfgqVMgYB060MYtXT9OPIErqrbldr61WqGLndYnu6V6n8lLLvEYeHjn0fUKdv
sC0w/qQ/Om6WdEA+NfArjNRQmxPmrzxVVQAN4ygjBkPe24irNN2hbzV202M0kV0Wu1kl8FM1Ga18
shkPWp2CUCM/IfMV0CYqAVop4WfLTM0XMWTjYjSlnTz+ER4mnHrfYS6WQOETFrVjKuB0R3PgJ5mW
I5ty3KticpVW7PDKsVF3nbdWqxjnppf003728dlJ/6wpMlm1YyJo3mw99ZS5vaY5W3R9y2gDB7qI
U6pQyBi7TTCSpm8o323Y9i0m4ZRcV3u3lQCz81eqY3SHxKlG3zjBzfwkl9axyAUjboaY7wnAxxbg
I8ezNfrF+xCcahpLC4glDI33zp5ewC9cp2+DaH9aO/Pq4TECxgruFIttosTXpHEIgx9UttquBi3R
RKzarApjFykY6fa1F4sSqvAGX+pPgMu68Z1+YwVQ3xcWCho+Oq16btl3Mpq01CPABnAuZInNKzu3
DH0B+X+jShxc+caE/AScO+N8UK0wSRdG1PEx7cZbNuV3s1juVmLfpzh9SPd2zK9U4GHx7vyStJdV
FO7wG3Uv+HvVZoqcDnfHt+7A5UK8Qxw2w8XOQ9RsDLYtlCaGb1OSm5YbxRmcgsKP++jUEaOAOn81
55OaV7s26V0c3sQIPsBldwiP09qLLczjpW9IBiS0v9sdL1vXDg1SfgBjPBOQ0CDfFF/ysdWe8rH6
kkDmq3xIleaLyWaB9rNioBV/EGl7mvOZJomQjYnnVpMaDqEipOBlPAvzQFUX1jTy0Wa302EWmytI
qjLPEFBdBaguZyi9jKAauIgSFOdZCtgzNg+TBdRPoFQlEd2HwxeAqYmxSbC6XGD4b7mnE/Knrs2x
74FuTQx/nF4qkekDwaVM9bdQNOrJbaFY4UZNLtqIR0YrH+MXdzmaOSK7rMYzMU8Y7lcFZNim5Ms/
IoxBBhCtDderukVmHPUjo12USQbfN0MsKIZdtggUnAZLX4CB/ZMHNs428zn5BT2KlTyyUeb2uvQ5
86Nm5jNtMqQyduAwvmmGLlgY3sT5dCZQgduYB1V5xstQ+MU+zNDCVyjBTcvMAsG9pwmEz8NwivFT
2pA3ZhVSn1dp3FfXsE2ePWnXComMWdgQUKWXzi4rlTCONdrwnBa2BNO2hkmFodWr4E7mcCdVliRT
Q8NO9kuvXIu1Oyozc6S0pgWCtwDjKKFO/DD3yh0nv08kGoY7op49VfU//oLRONayfdhwNou6YbMg
oc0cUmbcU/QHUpDSHXF7rkxBKopCGaQ2igmvhfyO9J0zL1WObTNAbOFbbJUv38DET4Qw6dStG+tK
sJI2ReZXrF4GhrRokPphZhuvnvmLZwtLWSmuFq+W9jW005X4UFhfT0T12OjZOIaEGkm2elec8hE9
bGIDMiDxXZCEiHQOGgkSnSmY4Ev7/HeeKm7pMDvHyIV8sUS+iJpQj9dDBMu7+qqX9PalYr1AgAeR
QfG9GmMA6NmySKgVZ7h99rGZ0PJZcJXQoy/EvJV/tVc8S8cCADbAEsQhxCcAFmdiQL2v+MlsnmX5
WLMiyLBu8a9a45rJ2q37Z3FTS76qI9pOVfLoz4KROaJo/FGjhxDYEel7QfehK7Fny/17qubvBN+X
3Wc7tR+xlb83KW9AdJqzn+qeYivb7K7DFWID7clOolJRV+UYsTJnOB1ONrWm091lvEQSXBcW6Ra+
R3xZ1kBlXpmf66FmwmpK/bMyqqc9Oo9ZBjwsDXta8TtK0JRD0pqdq0J6GwoUdtow5JLFr1v8jYtN
9td0klxBonnBVUobNJQT6HwD+ZOvoXxVU3FwiAgekOu2CoVXCa1DbBaGvTUdFq08NMT0TuZ1q0dk
KJVL152RUVOqBdh4gMIflndHrk+GUE+FV7W447kvWEbAB8O4FRzmUnEbqJeuwGKfvdKG1aMJYh9n
joJEpHxJlglm1OBzCTJB6nAKqDaZ5xUkSIQMSF5SZMfJr4SaScIS02aDa0bDTmmXM7FsZ7NCjOKJ
cOmgx83PhVA97b1Wh3ddsd+KXdbGTzCf14Q5UDupl/oz2itMXUwdD/HBicfzQ/tF3B3pCarfSBmz
Y1TluGNHnCn8sjbNO5Gn01ciQ3Nta0LTtv770Xb2E9ytDSm0L0amE8U5z08aqilz9QXUwdbE3O0j
HIGDaOrDE7ZFQR5XuUIjCjP+cNLR55cbKEkNbDEDJyBuVr9nXBzS8AZ7857k+bVPjxQZBS0eeJGz
gRefvUtFxLHqFEdFzMioOSbFYJwc8/dk4A/lGB6bkCsS98peJPKDYIL7VHvk97qxrp5B1z4MDweP
wAmi8VOSGZJghtMoTIaWUTAIfXJtdPY3RT4y/yk9AGlfMRvnAulaj/l8qQKJ/Kd0GIP5YOXGxSnB
Zv/zQpNSmBIhYAaAsgCvi7UEckd53JOpNHvS8qqwOxMi4yoSqQjlL4OU3GhJwgQDrLxgFxzPcO4C
FVtcGSOkvsU1oNzSuLTs5YY+utjHb4vtLkBFsoOM2fJMXfZS+LjTgtChzlmqodDoquuSTVA4AAF6
vaF5HBi7xKwQnhVnZ6oPc0x3/z3j4qCCcvEUXowuY/eaXM1oT7LopW99OAtPm0JV0f/k3MwK+yiw
ZLi8BorFsS0PFebF/FNNV0JfGaev8sVuoPNGKN0RQVdKd/CUmy1RdsX80zKFK4CI06qOFs5DdveM
uqJ/AvQnmNqDvOm+G3Dtb8U7/cVZLUJBsOEQDHR4CC9X66BwkFYKPAAO0IE8mRSMnExfhhlItn6p
T8NDEu1Au8HqPnf+xu4UkG42Z2OMs9Gemv0kXXBlHZbsZIeaqyNBNeVfDDy8SeovcrcGDX1Vc/xQ
n1EOSY5QuxWDfkFpWhvcGEibIPqoCnloM+R/TP3J5gRvblnDIGB6oVxiqxIbRdCoUE8wJurs6m2H
XT2zk3mY3M2R3w67yJJJ4QidRQtM1jkQkxXHOeNxvbSmclly+WINyyVFY2IYf5O/a2qR7ENzDCJ5
ANgs+g7fDzvQgHjig0ztPk2hgKo2vDkVJlNAGFaAuo6I971hTj73LgbyV2+eZn4zlsNrgmpMYB5g
0oe6IFAKZBAQhlQaAD3BUnnJ1em1RtpDbwgaYy1L11mXwYgXll4c49lWzbe+/Jgh3WpwCRz8PRjx
zXnBzIUJcmyZXk18XHEwt/JnZzafkrUv+vxakxGCI8nht2lf7eeDj8RZywe/+ex1T7aoyPNAVOkl
cDxC1RYg5+gvRmKNbMnHp4fCGiyS2nG6bvFbrMoXQUKgOBp9fMx4PZk0JHgMVPNhREiCWIWULSc8
q905sm+l17dSsKw6mKcplMk7MghN0eY3FZm0NYUjYXZa099IAqay6z5ImPB0GOkjWhvTwM4p4Sgc
mmOL3KUeE7eX4bwt1qHsXX6aIXEdCc8whKZJk/kFrgGauXsjT8d6Xndp/rUO/gCVmc0JhYCDap/k
RWa8ZWARMLF0Z7se8fTcKc1IrZ3DqMFRe4nClI8m6VT/4IqP9XCuLc/I60vUa2QZRQi7Mg9kDGmL
YzgNoIGjkRaPecEBa9SD6FHMUh2Pob8jAwNXPIALbojrVPe9zn6ToXSXYArdlZlyygfZnwQbfJZz
gHOCYVov41CGqTsp+XVQzCuY1Km9WQ4tstG4xZupFG9qQw3KAFIjNn6sO1LsfInw2aXHuO6viLdH
ls/mZ5FLn9DEs6o+5poT7PRA0WLkmzXuaONg/rZW1EdsPxJHnGoUqpKB5hS9bFIfZ0H6wK2dNl4W
aaBI3b9VYzonUoMUCbjqBA9i1M8kLZ1zEpUGMiR6MiQ0SDDtuI8N/JbjMYHIu70nLdsCq+4P4HgP
ZEpD/Xqby5bEg3tlNbBFzyS/lOI2SFCNYjY/RsWYqyB7Lg6a/QavLHCqQaI41oa160rXGz6XxPBk
89zkCkxHCIBtdTi3Zxx/G7H1BOr20Fh0/Rmwedl+KmZgWydetEvehgPG5DFuYHKg8f9HbO00GYww
Y7+2ct9CfDimnb8Mkz9jkmsxKTAPACWCCg3CH0bZ5YM64CtDfWGvAyZ3NpbI5WpszTa2ZqNh9d2S
O6u/abtZa25rml6HglrARlcUY8oX6i5dJPwCjINQnDBrTkw2jigXO7JmZPwvzOnWye8U8rS4GRar
8yV/sOBsmOh6+Ir5amIMzhrLge2jSPfMqU39MRtIecrQqRmp06Sb+8dc7SJwWHAnGGX59Ynjm/gO
knOkZkQZ7xysi6nrJ6XtTm0UHZfts8NZkBahusKs2FDRLdkDEbmnnv5kfAXk6dNgN1oQotM/jCy/
9+ZyDfqiDRskZhVlHbXvZt3THP0y7ex3ae0OKfN7zDz/t4TYoXSKyCmIcUJodhyMI3COglWgc0Sd
SQ7CZaTdmeMqBHnecc/XqD+L6IaQMNCYeOEhDDh2jmv7iBl6jX0etH66sm4Au4PAFDn74DoEO7Qz
/qPaOszdyFFFzYhkhEG0cusPtt0cR97URaA4yj7tHocN2jihnHhtTuPcEHY44wfQfME2pxZ3VWnR
7hGB4c2SvReaQqLo6gNYGtYPJ50/HL+xxXUdQ1loT5Mhnr2kYQaRb5cO+tG487m6Z5JztfcfTske
jAaUKw+Gvpfy1KaHjrFsVIMxlz6K3vzgn83Ga5B4yJNrRNNzdsaHvQc6gMCPyXjWNsdYRmQo7xXQ
pF60S4biZpVLyP58xWMs2Pe3z3iRfaADwONHampjP3XpYSJZGFpjG1dXID8vAwtiK7OrF/VOW1DM
Vf/FjTjUH6izKC7nrjzlP99GxgtFckklmUESW4H8T6GiE8fKIAJHsN1ksxbxJ8g2DBSdRHbYRFC8
J4rFu9YG6P00655QjlDQbDsFrA4nW1VoqQjZU0pPhovQDlRPvCredJbUzgVohI6kunvLuYCdtkEY
B7FS+BXXCPqD1LIel67Ygm5s/26zt0QvS2kvHa0LqxKoXBUiG5u/xZS3EQISBVTcdCfm7F1inSwl
L1jw7w6hBKbhvHiyMc6OlG4y20+gw+c89tT8izHzceV/uIP/tk7sn4MgxdI1yniaT1IgmJNLnFiA
ViSGnswqarnbaxUzaLBdhC7NhC5hAPS8eoz9qCP3bwzqvRqC23Ar7O69LHkJRxvCo3nfRR0EVhIc
ixjXbTra8HsZdgw1AY1E/BICt5Cmw8SEyntWJT9a2E4wR6HJkkvgi5+W9VzKcwShOtZQ7nQs6Ab9
pAvnPtbtr5QLl2WRemUjmbp6JueepalEOJJH486Ojs0jh9mYy8PvbrGpdTMW3zyUZGbHS5tad8m6
M5oeWpjxd7ZRTsUWXmRnJliNs9z63SfuOqPIhQKcV0ybi/hhFuluZsCcuLq45M1P+Z3m+77bqRBg
wfJiDemsZZfDIMIv7WAH6rhBZCvINS1yFdIOhTgb4I3xlK7i3Z6J6n3Y/cVmbnlpmUbhIsDlMPHs
yVmoEIfKYaeWO3AlJDZBQYg5X4qc0+le5aRzmSADCWyoSQalmxOStUtGNnefwJrOdnZd8+Q9j1pU
sO+4ODUyGKvuMzc/Hbq2YXbzctgVJP9OYt4R8uU59ReFA9/JVdO/poENEW3wrGlumkIB4fJb0QOU
dFt1DfUuygGx0LS89eWjVr5Ath2t5S/+mLz+VLKf0mK3gxan+CCuKWM6kWqMvzGkpKZnlJAncCQT
xyi1OO5w6VDhanbkqvha9ThBxbPrW3TY72I4j+Y/kf6W2UklZgw5EXNvfMid/TCdpl53J4mmbECD
jZQYZ7trTm/4+FyT5Goho3UgUL2k4bk5bKq5QaYvfeEdoaVeeCTyI13uGipC/JB9xYKwQ1xd/Qz0
A1g2SKGxvo2q2dn6p0h/CSu+UHYhQGXmORFXGf0zcE2LTPHYsbrt8ruAy9wmuFdKJo+fdKHAdnb2
KHYIc2ouBV/VllcS/yJpesJX1eOCmZz91H/PCSTvftw3ffMaWDfzAyiZ4c7Gjd9VHr/pzbojyzRq
v4XM/H4L9ktOtQyMBYDja4SjEdFm2qBzFER8aX1XiQgkenPoXdYgleyh2oEerbLiAT5pf/cmvIFL
rWt/dDm6xvAvRJP71XZbc5rUA+tImiccVhWyenOXxv8MweTIRGwxoIzeZdWUoAhatimymypDoA+T
Z0dVCF/fL6LmZyLBbbXjj4FxeBf/62JyCeby4HTovMhOLObotL12FfdEVPxR22afns3og9sF7t5N
Ylc0ZPUVsm0Ig9cbHYXijQSCnV3r/0kNiOOWvrTbsFomgqlUuBpleIl30ZYqPp75EfaP6vyrbeZB
LIEN6gIMffC6sDll1m5sMDw1P2v5Nia/8SSACJhJhht3ifjqhealGrp0wZICzgjyx2XF4bi8y9Lo
5hA+eud3yXal01Nc5yGZpq5Ust3OtV22fuicwPF/JUhZk9iGUbSulb7JQLuNTb433HvSI8dr56CX
8Gcc9VMKuQ3qdcMbwLu9YnOaBiKW7wRh9Oa36KxQkWyvb2wgF3BfOg27PBm4PGmvk6sPR/lJttQv
2gkb3RcKXCKJ68886KV3dQXL88qiH6e60W95FcvpjNffQbiezRX6azYLIAkl/W+Ogs7+YzIPIH+j
vPOwSQSrUtfgfGwgJUDulL0y9tP6R+F3z+IvkaNbXNDPJuufBEZDUu2NBPM/bKF+cwn9j6PzWm5d
yZLoFyECQMG+EiBFJzqRIsUXBCUdwXuPr78LN2Ji+s509zkSCVRtk7kyV1irU5OOycVbIdWM+h9f
3A1TmlkLDvhGXt2fTmVQi2yQ06YEA2u070n3C4Ol9qCB/rOSLyRGqfGdz0seOpqQMZ2JdkKRz1Z+
bcdTnqCB2ihE8gVXja5eLFF/RdzswCPS3RQ9In3bo0z3EHG9pYzg0kNsrLv2UwfhPQDYxPi+4kRO
sJvELv9bRE6KMMXYWshmSBOoHXKifWaH5SL4kBCCRG49bDVKXfFqWA104PbWHWo6NlNYhxAg4nJj
lzvwK69hBvSgEQTuM2ZwN9N2eByKaNvAUW3cUr0j9IYZcxMQVazS4ru9pNIz+ES8RcVE4AhTiFpE
lH4XET3S8MRZg1z0TmaKq9n/CsZuZkwoybHuz3r3p2b5rqMxEgt5fCT+1zDA1O4w4PVYKkqx7iuN
GM+vRPifmvVpsTszu18GXmj66H5xjU/8s15rZLr+Igq5Z+CeLG43uzCffsKXJvniooinEhmOYoX0
JZ8WmTKMCN3JuOqsqRLzWuU8ERa6kQpnWPrKFC4ETi6eCp6TlLXSxMkBrh6LDu+ZwSb/WPDc21j0
pUlxw3BaWn61eC+9g22zMDr3PFwjM4pp5H6QWzd8TnLGSHF0A06Pgfc/1+6i/eNeXwtJJWSAZ04K
MJwqW3oAfhgLcc+B7Yhr6iS9lsmKObRT461DPb+wicuJNcgYBeqc8k3EGLU1snyajyzYx2RrGLMN
aS4pcHsKQskzVO1W05AW/mjmF7Zn+ajd5KF7K9sKTBZ/vH5CwVXapZty9hshNQPyUTvsFxPfPyY2
4FiQvPD2mQi8YZ8rrLkiLlel+w27LyP8mf1wnL/awFil/yWhHTAdAWsSYwJf2dXRru2uanRK4xPI
bSOH8rDJvQ9J/YNfgCkCtabYKsa/wZcWVfXFnKSUDjUeymwJotNhiEyuuUsUsoeazw5dnQ+xRg+r
h9FqNCwn6A3CvqEgksvAPw6q5vgJitkPqGU4043laCMM07sNIbFIZ7AxjC3j0HRJILAT4uUZ/XQZ
Af0Z+IZG/ZBwhsn7QsF7KKJVz3ba9l4lAjCtZhXbWOsc6iGnaqMg8gp4EPS/wkMU0WEY8n/SJFrk
FUD3smbOFDgm4ecRS5w4XNg9+lH0DOzKnKOsoGdRMba+UsYLRfMxlsRr//Y1ACguLn36E8oBtEVi
5hRmDS7fGsYB+bxZw3rKoGaFSs7aV8eGyCGPRq0btKWlZi50TzfJoFcwHtHkdiGN0WFASq2Fw6nF
DFGEiaujlyNvYanLBx3g4CC949JcpCTdP/zqVIEobYxftfjT9b9Shjpr/yiZslD5SWdRaS6DFbxT
Gi8MQRPUHGzkr7UFz/KuQ2hWG3kR2uiP0MR04DFqA7s9D4gRI8pKGNs1uy57CCBnOisSphpjzPpa
r10fl27mTeC+8TaUsOb591WyrwpCvxofuUTWceVb/PTsuJixjXyBqgYg+069VfR/fJ4lSXhteK4g
DKCKY2Ytgw9LNpp+ta0GvcJl9M+B9kneW69eg/pR57+tgQB8R+6nzkRH0WKn5T5lrMW0vGOWkatP
GRlsCRTKWPH0Vmg3CMPrvb1huV2zHiwci/dR3Xr5yVDO43hEI4GLti5P1E+2fNLUa0czrrMqlYal
wrRdtr3DzO5X4z1dxLVDGLXwwdYn4GbFRAxrUiBgf8o5t12U2reeVMjGAgck46XsY5z3Gp+8shOh
uhkaPlzGUcYIZTSBqRmSdhOgxLfkN3D7quo5A79XDmcTX9Cm0FN0wcRIDh/ydITVR/JlFx8pFoMS
dvkxDzZt5lo60rA3u9podPEILONLQWYFeT/z2zrCtqulJWn2iX6JcIlV66R8gDFJws8pe43RtS0Y
3T0r4Tsqy0qFjcV7RMZ79C3bO6jUQ/5uonksYaXg4BQENIqfrnxUM0+EeNvqe8DzNsddDxKmQV5w
am0BzaHjwe4ylaHIVqv3IbxshH2ddTRMZesPzzq6k3sQZsEixTDnZ/+S7Cs3Iic2EjfPTjHuDOGR
O+MHD2HjIMYPTE46o3/Lu4vxnplwdktH0cnyRWxuxaeaPgnZLvmslcJLSPVMalkif3fjD9qjsmA1
dBRQP+bXqEHZcBqpo0pqZGbrprcL492IMOdozhoBestoFRVHCQ9DjDMm1j0nLb81Rm5C/szb26RH
nAd/FdWxBS4gFqDRQxz4FvQRbCsdW/aBrY+MlcYqKyfF8Orlv8AFvNhbpBogP9Ie0spzDXzfHh9q
DZjE5wGq9IvWgyclyUjwfOX8wahlu8Wk/NnC2JnpV1jm314zXkdJ2c4U5GKy3QRiv5oLoE4PXY7e
IRY8B6POFgxSVc0/y8gQ8mx2wiRuOyUoW7JVRKZe1qQ/haGsRvURGsitCkJTFX3dp8M5L9mNGHj1
IoRjEHjLT5P4DBaVaDb/qSFHZqXVH6w6Mdn5ZNwTZQ1HzM6IvUl2rAJWeIb3XRmekyi78DNseyA4
OiznmFN2fgPI79JZUwuwlErA5NQH7QBzHRUyXjuBaCwOeLX9u2Vh5vKDEm8J6dKKN6+GGeuRryQ7
o3eq+5eZPvlBB7IzQh1gt70b878MHHjVbMLh2nEf+j4bVOWixZVj6ozHs3Hf89LkWHpnjUDD2c3w
upSlRSPFi7CGb0xCN0+skbwUXYLakr/ikKTDAPhHaz/ixiQTx3LtDMYONha7Tk9+OK7q6hlDpLVY
trYsnLnq1TFe9mBcraiZswkcWYJWIWyoeDao6r01jG8sVLZQaqB7W47ZCSiuxlvRsaxMrKOVs3ik
ZI395F02KXoSjdCe0ZHu7JhuGMc4qIifoePJg2jbDf6akwOVjeJOU7bxeNOklF2SZkI3/MIn+9QL
Jg+aDZSFfvZnoHJK0P0tlKl4Zi35yr597kh8kOXmkvrNSctRVJTMRkbUOVXxl6LEM7N3BVkYkDiZ
uMOIXuZzlpg2VoDSBO6RTomZrbzhq7F+moj3Ys4XxVzT5NLS1rDtNI9MwnXwYG7pdjDNdOTDXXgJ
8XQ4jQnhs1TsCwgoGoSYkR7VcVZ/6GP5HTKATxU0q40HwrvQix9rKN+i7FEr1c5vGRywC+LANjAg
BKq2iS37Emfd1iNGVqljChVuBVBdIWELKT1Cl4pLrFrIY5voNWjqEcJM4bTTABgv4e4cflLd+/wn
ZBCWbFf8nH2QxXBOKm7KMPw1NCnx6K96KT1qav/HdmoZw0nTAv76VcN8RarJpRrIe7HsDcmsy2sV
Dtyp1coKJVbd/cVKoz85G37gj+xlCcAwhLSU+kbpBnRTjLkU9ihxtOrkbmMENXNRHyFHu0j9ylV7
rP2INOZPUGMQlpnv0mh/pGO7izzpENi4Vmp1CUN+ocWEr4Yd447i4FGsl+VTCJSUxEu0LHyczh+A
YRntJY69J1ba62iQmFD2eNHAY2E8MbG6L9qOGqAZ2UZhEZvoGYkAeEsmDG9JdbXakqK2O4q4+064
mbjijcG4ti2KToqJUvI+7TrbmyVxwn7dYElWd4qmPGCdLjM9AZaOT2dCwoXt7XuM+7MP65YeDx5n
MmKunCPuaItTTAfEgU+iX+doM5DdcYzKOFQbfY40qnaJ/j6o9j1kBriIibfyPQ1UkCpuzBvOxsDT
X/KT+mGy6xkr2BnHsV6WFGqmyQDKg4LpZz/YiE5F0F08EBVVzPACHVlJcykHJKnFnw2/M/7Dt2mk
lhqVf4GGsyobIJq2NkP2RVSlB+aquu1oEE9KRB4Fujj29L26JVV3FB5DIm+hcd5gyRutyEkM76M1
KJeGO6mqboQR1UpZKBfqTQFKgSP0FsmkJhafU3nNxdYr/0VfJYjKXKER1Vat+jBwM5SfsuBJC4Jv
1YT426gcxgQ0b+Thms5zNn927fqvXu8/2yZ1UulXZhpU9huBvaXvvlLil30W3AF0FUGbbGvPGF1Y
l6LaKdNLbpGE4IWLWv6c3iZMTdDXHQ/HcTE27KN/NbqGOXuE78jXWUACISNsQdBGDBF/8BAvM7N3
qkLM41+agNDRq/eAgMCe/CaDfRAm//ep/fOG1s3LG2/6wfLRHhD2MKyvKBeT+Fpk7ZuwzmwJjYkR
Dwfr2s6vIeWB6O6hkt/iTKzQ7iX9RxY9S+CjeWs68fQsqahat/c/MIIRhpauJHJMdYNFAoehEp/b
8lbXN1V5LzObfqp1UzFsApCXIzP8Or4RnesOyGM71aDB+fVKewC4o2N21XGAQO0HH4/Ia1Hx76uq
7owQERXlN7NevukO4F5izVqMIJN6eiNroPCvjllLKnHlbYbAXOQ4uHp1LWy4uBezceRMvaXzloTN
/KyHqL0SJZx8HRFCGGdDl8nABhEM3Y2sYtpcVnny6Fqw+VVUIsU87g4JOEG7CJPF0am9gly7gBDa
eixUVV9ZFIPClofJG7p6CGMWklfetQUUJZoRjT4AOnNfrAXevZABcZinbsnfwCTZQpJiK/cuvw2+
CeLhPpVulhdUv+qyjv8C+xgF+Py2qvKwjSMnsKGjESLi+uXnh943EFm/c9QBIq94Rb6Tq1CEqyf9
URcVao5bleITyZl+d0BF1z4gCp6fTK4WxAyyZvP1hVfugR4Cp+wqZkvr0j/bwHKadTotVVJx/aVu
I5ItXRaxlKc8kZpJT4+iw3Z846DN3RmTUza09SZtLwqPZRgEYF8wPOXs184dF/sv6Y2YOo3cAQ6M
P0Zvt4b6BrXFGK8ejWloOtFsvUWG8hbHAG96FBio+TbKhogTIz1N9lZja2WyLFgz2iMwx6cHof4z
XBIDod3b4VfNXWG+49ZsZSxGb8BIGgLAA4vrrdlNlX2LYNf45nAMG5P1xl8DP7rm58HsXICW0rrv
3t9QQ9U+BSnOS9bWblqgYAp/6+lRI1waKnBCwnL0Fit4LTnXIvSdBp5vwQo6N9B+Xis0ffLHBNvL
YOs3YuOSzQGTZ+kGMaUEgo0ygl8YfQmkA1y9OY9LYb/S4aZbdBnZw25TNyhwJUrMv232oj5bk+Cf
ijcooj6K5PTqj1u9QqWA5vMnSzkBSwJhmHEgm13IEtwYm0OV/DrEJNPD5vnDToQ+dy+N3cacJdYW
UU0q9sY6+LX9vUfIerPKSjY9NDo5yML0FupnANSBrEGQOEj+8JI6ASwLppyxreYldG86ZWt+mprJ
XfECFccqCtEPlCzMqiTcM15psafMiQbs9cXb1CAUnhbZMTRPeD5iYq/t+MJ/Dtmmxkh0w+YScxhs
wskHerKp9vSBfXcbvcRyq86iVvM2RcAuPpdKuERcqOnF6LM5HbntUH1nh9ZgGzYlOkJGmdEZ2TCk
Ppdq+u7xakYaVBQk2JqknjXSsPvxFOC1H70MCaiFMka2XsC88ASz+6qk9Kmn8m9iEr/njSBFmPwY
0/TEHI4MtvgpW61ncdIOy9LimeA2jiptY6WM2duCgylGD97ahMCa4WvUypPmz0Sc/FyHusFFxfoX
E3uXAN4xY67jQRwtJHmmduYSPVY1CemZXl4HjtOxzTfNkO7qcGK3LDNgQD/BeF8NmbI0INKojCWW
ugVzqkQJzgawmmysaFZSbTdHXje4bfRAXEJF+soSe6vo+gcX7EFNMFWO24YjXNGtVUVRV1gyYQmk
RgWnuGVtPwIGyYseBcXAlAK2QESFUEPKxpsxaDeW4hQoaIV6034PLG3PFH2fMRwc+jsq5APLBpRP
2lJXG1KPmXbyx9g1E+T51+ZZUMx/OUO7zv5pdH8hmCxqCvpGVnb+tM4VpvZMDcB4Trh/DHM6xAQK
t3L+LjAPM1CxJXMTGqRXEZ/n0+R3KKs62CPpEILDjdYJvNcYF8rgP3MIc0PEIL22eP3Gt7QhzyMs
l7bAG2zFO5I6VtaXwQLGNPp3wPAM1kFOWMHbmH8Y8jMdXh4opNrvnTgzDwjMF6P8lYPSMdoRvVK6
HVWYjCPOCSQGinK3mEyNqCzTInW7fiH3mlPMtagBVZGUuYzvpTC1ZSO6ZRfXrmUdCPjCcy4vU9Zq
dUgBlvSsY0BgDzrj8pjFAYT8gAmR8TBN4A81W21UvqWg2dGWLYI/aHlMo6cFrdh7T5Yy7nwhXSue
Dz2l9Azu9B7EK8QVDmfSCeTe9THWCJDzWm2siUUgBOs3b3mMWLU3TOvoh1ytvyFsem9oACm0D7Je
41HeAM5ChCNTFa7zVxhuhbiRXerICAxslccKjc888gUSANVBEHE48fF4EogMJN0FdWZJNShYug1U
HnRUNAoqi//T5F2ndQMfWtGAgGrREaErklogFMNp6rVDSKXls+ZIY9XtpxZ9abmwg4IbqoBgYsJQ
oQ7lv2qU7QLzRsr6sIXlpSuLiUO6Tilup9r+6nttl9eIjAFFjb22EOPoCCaerW+SA4VRKWAM7MO6
+lQJitAymPbw4dvyhZByocIrtlL73Qqq1eipQFZPtryPctStPSg3U3LChOlxP999BXwVph7jQ4nf
oTY7/nzjMliJNcGh/dKSH7//LnR1EZvdFuMibhyih0drUfnlTg94hiuJtmJ0U9qEPOudoTrK9T9j
EAspbBchq6+SFwsiihOY9lbuUyglJzlBE6S4HdvcgIkxkNGlbRerERmk3K2rMXZ1zgfCaRr/ZIiz
oFBoyKQqadjsRrkTi3MMyeO24nvSw9wMGd3x4GUsOEZTUProC2Dx/EUfKQV6xfBIWGtJ0OyzZJ9C
ncX4exxhc9VI5UvTpcEYsf2WcIsoKhgDVRzh9DkwzlyyFfFesKmnt5i+zKFemEq3GXLrEOMHx2dx
qOdt8biNs4TL0kbVyNhOxdrK6dF0aLXCnD6fTh3aUpI/PCqDnG8rb8UqV7yVzMxX82p4b6CBOC91
i76e0CM+oGpQ2TjkOKIxFwNG0BgcjtKn6aNWf1ncoznKlJK3Cgwnjh7+Fa94V56D6KbQeJdclHpB
e9zwTE8KL4IT+dV7l7a7AuqSL/xN0gcQrMGpw3N/KCmDSMIIpx4g/daqmNSRcF6MJrLl1LURM4Mw
p0s2jzG1jB8lJ5uYUrf0JdZ61niXgHQOLM5KGHgYUP3RdIy2wVX9V88aFr19psbE8p9cYnrXziCJ
tqCDhoykxQu8B24fgxMrSva1Kq+8vs9JwGROZJJ1vymh/y7mXJ0Bwk0Ojkua0nMZefv8b6QKH7Iv
20BjVVM3SODlYYoVHn6fOt2TsQzUOUMc1YODJi2M2Zyas7vJtyG1ozV+FTKekgEfB4m0SguCj4Pa
FvpXLvhZfEh0aa9hj53YZ6F1Hp7+qwxRQgTnhoWGB5UC8RAIvvmdlpItjkxwOupSeAPkbbx+PqZF
6gXMtM4k1pLCHj1hiw4Tf4IICh1NUcn/Kekb64j5uEYuHqPbgoAAarj4uyNUQPq0X6FpvXcW4yxf
L08MHdcB53bbvuvl2C0EpAtNFA9tSo5+p+0att4dRGx98KjSSRAjWSDiXmWIIE3hQUbOaoUNgmgN
sXbKEpf2wfga2poyjNVo1TJzMVn2E6JAy8didjIwfeQe4AMqJRPkSuUhBSXgXDX2SjwXOuadrnJt
EDBZGM2+VAKoUfOQ9CCG5NWZ3UuJg02VYcznZ1JxDdj5Wp36ZYrOUymPjNfi9sfoL2Z9t0XidMZc
WNjqt13HX7lnrbuADbmPglN7M3Ib4pW5bcLwVArrNcx5X3z8Xt8xbLT8W4BaQ09xxqK1V8rs0ZXV
UWE439E8/WK9oBEslvHwFbJPss5Rz4yCkE3NY9NHI4XC0EDZ56uI5DvZ8YijKdo5yIDR4QzSiKGM
63QjqJ0ZZAT5cCiD/Myf4FiidTMcpTiilh4+z5gDPIFiiuUcGxsrhhB/icIgx2CF5Rs71NhQAEN3
6mpi6qGkh/aq1TFCD/+knhEZqd5KNTDgOiHtcyRkHNFwiEiwQavPMrDDZmQum5Yns5zWtkAZTLnl
jTkwdB5G5Wm0GXkQKMasYpen39YcnzaHurKtsJGahLXnFEqC1PNq1bcQzJbdPIgkzwzYV1dFe+q8
nEC+kPNA0MqsT7P7UZivMm7ny9Eh3thQP4PhFyIeUHKJ3Vuw9NNXZPnwhFl35uX7BG1nfG8Bgxfk
TMqExdvpaZT/eWwX8vpRSog+WHt6mpPl31L518TQ1uL00cigAbzOEdDsjb5ax2Z9HEXowap2ag9V
jIqFSiLCidTac6Szp5JaXAep9kHsoSsjspxMC2g++fL80lJ2UrP6jTVf3XELdhCrMhBcAghBQlzu
SNPf93zAIHlHeAHGc26CYsNk0eKxA/A19h1lyDnadhdzrWga4j77PLcj+hyqmFZvmZaDWqKAbDlm
S+DtxKkU6shq8Z+gqGDby096M2WqfA5giUVlZFBFsa1JmgA9jf/0YbzFNTUFtl2fW0tSv5V6WGgM
yiTbrea17xgdjV68WvJsA9Tm8RsZjUuNWd004T8o8ZqMiEN6fIIxRxq5UxLDBAmtVnaOSD8cfDhi
CGGWOhI1UUBVjZFHUN6qPb4C6znVHyPsOuERTZLHQBiQLkTaK0ZpmVV3mzVftyrtitXzXaNmIErC
qdpftBYR9oYcOXGY7fs5TQoGDAvP6Hii9FzCUgfUBTWghamDRUhCClbZ8Cz9GR0SbpimgQyhwjPr
N79AiexHn5Ngy1rRsFpSyYekLeYRI2eqgVfvn5WXy5gnwTQpzDVGKT7cjPnEEsv5LsbwwvIghfD7
UKLkTUo6nNm1W0WvXrsi4WPTCT1qYucSkWFxq5kcVn7HhI+wVumW1NfI+q3rZ0kh5ncY1/ngcYoh
bEnWfc48hx28aZrsTzNHZRgmR5T1bf5eG7fBIgBh1G82JSzAbbeTq78aBgiGSNYYauFENfOwGslc
YrwMjBNefR8w+IGDM4GJCkedI9mjkxH8VnRpG7WiBSArq0Vu5PXnCOeRegrZ+FoJ1cdFTuXNvGr3
q6dnk5jZanSWGI0VamDDekc+2yxEXPyYEkmq6roQ3qGr8BuM/WdXtJ92v/fIf6VTjZNvBTu9jUwt
K5CoBUSxC0QlTFOw+HJFo3YK8KgagOKG+qOkS8hE8FaQiAHlyhGVwbhiYBzi0b6kwYaYTiv6EBJB
mFlFBPaCQQthzvxH+ZH4VLS1tbdNBdAATTGknLAW61YpkK1iOeo9h9EQSzne+6omf7p2S/7V8j5y
4zFHUkRGDIJzTnmvcTZfvYSUeJPp5v+JS2iF2kVELuAYsuxQBko1TXkr5FvV9x9Wjf6jrZPjAJYn
5rstUOM06s1UX40XEldgIj3qiTUr1kCndjQs37KXnoL60mCVTTxlW5PGQyG3GUaoTpJYz0xPSmKT
wW8q+3TFzS8unW/T+BI62ilUP7WuLgkWXWW0AXHOgVF6Os0MzHl0fkOGX7l21cHcWSDcrdK+WGN2
Fvm0M65KO12FUe8SuVkUwVev3yNsO0udjNCC2ZuQGEfZri6fOnttiF3lXX0kIoNiPLTGuzWIdruI
x9PMUHS6gEL5KJWjVDM9CX4IMwE8ZG5GHw5QWG0mGCMTeVC25LttgKKrZFbEYEftobWg95O4RCTp
S8SsidiONacYunQcEealfPTyY9YJKX7gAglwbbIgmLg4DX7YjiiksSQHhZU4HDWaN3ZP9bcq0KOI
fdhsMjo8mZJR+1PNb8Fw3iT8wfLzbS3xrUIizLMcCEIGt8za1pr2CTrIbfMrcTh5vzPL0M18dEYj
S/dqLcaa+71YmtxaKd9uZWy75FEn34Z2QMt4G0rum0B+5mj7qMgcQq4XhSkxrsdpHKu3gB20Qjqa
UdGJi4k8V+hUnbLqDFzDI49OgAjKEvot6mfxoqL+hCT++AKmhIpoDDdPF7L3YVZSim3it2+Exk/j
hrfKKBlNmtiIaqooBscKrVKmvGJW2KonEU+S7IKVbUxXSe633QQibb5GZGP8F/qwGlkw5SgNVe+z
BfsiVtB3Fh6xQQSJ9Z8lc0b8eo4BO5/tG1cvR70rtfkylQm50egyUTD1kuFY2apAOORpp1iDTvgY
7K9AvaHgiFh2sRA0iQhfjVXAdZ9ye2IdoKNO4Eugod7mTfqv9/j+WO4igm5HpLf4mJk2TMIDVBxI
mz5jo1mazhRMa6ZavRGwfUbcR2YURtYSlZZ3HNl7E/Xi1OpZ1O9GLDlK2zjJSAvOUqUfxSKgT9HT
jgTGBZk2b4aGMa46pXQPfe/qHYxrZZmxYqI2cRSufc3gdsq7RRDIbxPJoVr5Y/6QVMjN3DvE69TQ
GcodSgKqL0Cpk8p3insZFWVrILQLGbQI9Oz9JpaC7Zjq4JqRFQ7yssG0XONG0PTNqNtPDwQRajMY
e6xEei/blRCiSsVYRKOxKSPlvTEG5BGS23e8ceW3D55c98xDqXbnRm+Qm9hvFjHudQGFLkvdtKY1
syDKi5oNEhIb9IgCbXzcRcuMMsAYso2CbH4CdXyHe7xWi2DF7b/1sO8JUrh1iRTZz5TFM7Kv1P+F
4+qE2sHzWWWz442795wrrPQulSVWs8zv//+TDZ/cfSl89dGxJPhQvNfpEVqBI/HkSILMN3/WlqIC
Vj40/9MelioboZnLVcJ8gTQzFaEblkS6gDfiiGLugStcgTO0S4rKlSj7esbZQcus8G8cV3F4afKT
SJSlwV4CMd1WRz2pokUZCa1EtsVWQ6GDk5W/gnht9VAWT48fwYq++/oYmF9j8lKV33IKyLSjhGG0
1/LJaZAt6biWo1wumvY36X+y+JF1nwxcYbIJazUw5FzB5WsAOXpoRORLRyUXmU9wFHL3jGIyNzYx
wnN6Us/+J5Aa+sObweBrikpMuidT3lZ8LTm/DFFM9NYf7HpT/dfjH6ZqGXjwhdcyLzYeApThfnHr
1FulHyP9hv4vYMNk/+M877TmlHURIoRP2fonQIYpk0aeMuhUwy2yQ+ghb/QxMfyr8rtvvQrlq2x6
ykYwW5xHAZ82IMJVYtVfUaCh2XjP0MPJb75SndlhO14FLv5p5hAo++PU/ON3GSpj0STvhAEuUsjo
HVbnN4MicWCfG/2o/Vn2WW/u52G7+RV0v3V+68Of/zWFyHEJb5XZhIz5HoKRDWqKgg9uMGVIYn+1
5TOghomlS1cjf+6/Ilo1rTkGBQFmnyUHcYYfUWV8L+yKJhqgQQGxVt9qJIdEiOXIKwMeEOx8Fgx5
/ZyGX880dzUbDB2RSl/4zEoHD53ZDX8eZzzUBe73juiK3HLVUXcAxUxK8mVr86LGyvcjXeYsRsPF
XaXSSgHCZdNocJJp4X6a1t4s92LWyaC9ee0F72P41tt/feSOGu75gKWfj0bLVIgYZQGt36fsoff/
JhqcVt3ZGW40HIDbtKigtGI9GNW9Pcx6O2xlv4q5JV5tMH4kbjSzXLbjVlImJ0dpxF5zbu8tmyTA
jkhEdjUWb/5cNVa7Or0MXDwGI1aCfAImvA11h1QAg6PaD4GhsP5zTIyBxFEsG3T6puS5WixvEv54
VOf4y/kL2fDIvVNM3Ncah+EItIAzyxg7pzf9916VSYhkJ5iwHiJJgUaPNF5iFXoYz6tMO1bDb53A
TaTTcJmxcf2zTc+8nQKOSKMB7nWbPdpe8Nd4MDHUEts3O6qPvu6XVRce/AQHd/uLEH8hV0eytzzr
vbCR+mSfhv8Zq3cLfjC/10TNYQVPosbfor5dFKi+csRTsvJPmb5CceAP5rf2I5RY8YEha8bijUnW
GG8V85upzkjNN10GSAmngcmtDWWvzjsCaEpAbajeUySSzLFDjnQ7IdKRwyuMv1mioCh7GHsKc7+2
FyGkEm1iuV8TZlSbzhDZ6LxoAaC5681n0fx56j3ksxIj+6yYj+wZhYie8cMZpkaliT4FmEfFyrRg
WuyzSfKDV4GeqC3Q1JESpDI4USBX/fNZ6wDex+vALKW9VsNRyU456vdC2Yrog3UfuBEUwCxvRTg5
fJ01O5sQPbjNhMPu/H1by04wXkbOYLZzA/FWuebhXTfQVgeLBKt7nyVvCJaXgkw6wgJqpC/KXu9+
bA/nD27SHqsoGCd4q8xhbarvdM//SMy2A+6i9jMa9pAKdZuQv49hfFeA2PnhwWCAmslfek6fv4nD
z1joi0DbQJ1BsUzVycghVB4cLll4LCCHzI91J9+kF/nxfDzfDT/RZINV4pmpQLXl3A/o6O2HWXL4
ZzzaqMyCD3p/yoqoA0+z6vQ1q36/PbaGQywz/JhEX+Kd1mzUmEQSPHgupfg8WV+W9IOUldnFwO3E
9jb68IJriqczWOKC8rLW0WBmSvca73eXC8di80xY0jIpJSpTNB+wClEb4kO3wUh5i+k7UV+MOQXr
4jl8/Owx6oQu7ijkVjPWMgD9rXrB2M812TSZGQ75IVrgF8LgogG3oQ8hoQDiegfCE/8yaLzYH9dF
2ZAaMNdv6jLERsSWqBWHoT70KmTdu5Tfs2FChji4wyysJzemcUXSYEQhbyLISaUSuBKwgvfJno0T
vYh/qdV7F17DaJcVS4kLqp2H5Ei7pjfCnZhkmebZ9qu1NZtBfBvTLCky+pOEW6puc/yYZavZEhgq
g31ObTvAxLz3DKxRenAlCYChNxCUnrEKySusKXibAsRCtPbzvKeGAxbxXNn+EV+YMD8q5cXq3rFF
9RYP9rKb/78IlSUbqvI2R0gXgn5d6dl6km9p1qLwIhMPQmrBWQj7urg3Fum5SGz4QJnJ25dWjOcU
936Z3Ubrzweuj5xBv8RC/ampmUDf/2MLfhnuqrbNzF9rZqEGpMiZHGfWIoy+W/7LbYg1kL+t8OAO
xAsuQywOiNNtDWScJ6/KdmNKe42rpALXkx0N+Njpb4JDAHObHhxpBtF9CpatBjnXKXpJHaBCi8oT
Ns055zwZvR/WnJFpE4VbL4Z5gfQfUee1HDeTJtEnQkTBA7ftPbubbBrdIOgEW/AF9/R7oN2duZge
URJ/kU0AVZVf5sn07FV/mv6cjd8YOdmFPiUhDwI2SIBvViP/3ybVUz5C6iNuC2IzZIb6IsyrN2ND
pbYstD18eiLAm5FhsfZjs4AKzEeaZqFKhsvCgQsiMM1LiNEDMhQOVkZJE/pCmj/86eEM7y1nSTk/
ovVnEuWEYVB/TeYtc6Rl20dXQhhe/B1YtGz9HQwMDprcReLLQS0p/Y8hA5jDA1FgeoSPPx8YUQfc
j4BbwbT/iOAXW2BmbTXraFFsOxlykVkUYswpsgn122d9qClY83/b5AVgNys23KV1Vz17dnaorT+x
AdI++JvImrH/i/BOJLtwenUmJklJwAArqMvJwvV2dredlLapQ0b12c3Rfsf4VZCRz5OXjDGRQwFQ
QpshXsGBhwBmvKJ61flUc5xNm/HOUYgjNCgWqB9HPSJhQg8qmv1eRb8usa7ag17HYMuKETUTdVUW
wzluz+4lZNENy7s7C4MH1X3WdMCh9q4j6Cny0JtHgppBvwv7s23/Mcp5ofqMs4ZTAisVXTv9roxO
9LBQRlF1dzk9MHBTf2PjkLVqtmQ3K8PzmYt1Q11XQOYjVXd0cpGvqRuvcHOYGIL8cTW0zAKAN1AV
wKZxtLa4dlRJ6qpnm7PT+9eiYCiBSpenN9Hd0gTxrx33Nr2rHmfeOcJYE2gzWcbJeXRrDNf5T0tW
y/90/Sc64rBRWNZz4hFtxLSWvHeGQP9KV+wpa5YaNhENJp9Je4ca4PpQn7J72f4Odsg1z1wKvitJ
WHu4t+lf03sLJqCTzS/pvzK4Wvwkmv5Y51f9T4cfili0YKHvsr8CJVjJD8P80cPzwBnQ0v/mNHz3
+o/y77G2j6NXHkPEbGIAShN1pAYrtjQ2PRW5Sfocz4ekEpsPi/XgrKz6gEPl3LUS1ZNMq4/Bl54H
jxgbQhiPtIa+adl+gpHbN7DfcnZgOV3i2cn71JtnB3NcyQS3H2ABP6Gs1WT5wigAJZTAzsAHC6rZ
vswBB/zm9MIsXNwHoAl2cWQTCYxWISh0ZEeLBX7iAWnhfzHZmXn9x8BxXzKY9+LyZPOgNq39LGUF
oUlepgLThevlGMqtbl5tZ4ePX6cLg64c6wn9kvQ3thN0UtP85DS1aL9SmVIsxfk6PWqec3BBpwbM
v0BfWU/6SHtIB6IDRw0rCHMR/eigdTMALv0Xtu65dTaia63mKRrdb+FHod3dYlegYs7weY/AyGhh
abw35qXIP5OOh8+3Z7yZrB45/7n2bNPuIk9MmVJ8Isnll0Q7enxNjzgu3WBp8KxgM91iFxt58Abt
S2B/MQ+xnRfJkKicrQtkVUXwQ5DHIUBpCzIkRBAG/uKVkkTRZisdwajWH8N0Z75PneITj/JEo7x2
SaqYqB47W+elc269/1N2P3n/22g/Bc8cNzhNzcXgjJsxlKZBqktPWffObK3RwJkdi27FEh42HPee
sW9l5XOdziWanLbZ6G4Zd7P1MZl4WybvA8h1s1zrtMn5w52NK2gFAAUfnYvA+6VAQbbdr9kH65FQ
KNYKnW2Ypr1PLmF+bj0Y+ktctln15rQfNsc934KrOwsFfEtJedDcW0n3DuIz1pFdSBURtoxs/j4P
BDqwYbrRh/Bfc++FoPU+Jk5XFNN7oD7gkQ/hNZ4ox6XJmgFQxGNhju6N6lyOd8PgHyQXUwa71Hxj
15vYLBMdtyEF6Hi7puDIqVZBfGv5SkubcylxJvWbswRrpwJURPtZ8zxPu5dZL/W0nzp9d3Ez1Gyu
1G5EARusc9xhYD9O6VkN7zala/ZhQHDSymfzXgJxz5zkOaueh5z3Lk+RoxcyR5/xvuKJHBvoTgaU
nXtAdStu5rttnGR6iLoFKTcVHpy2w5l4ktxkaUDptn70yPNSq8uthYtxHbO+d5BQQMdzXiusi1au
p+w9ANDXPNn9t29wfWBvclv24/GrZuzC4HdUH4EF+6tcs5duyUSNUH2sVT19WRzwedPE8G6ghgn4
S0kK3nhaTuTi592xx5ksSIlil9za2EyRpxH7OVYtLO8s5X1uegJLwY8w8vYKNKe+6dsv7Glpv7bY
k8jgt0lWFVeBi0r5OqjLwH54YK/c8dajNBsspxF3aBEtc+6PZABKx1QUV3jBwS1JqLCrnmtl/Anx
QqRMAPwKq68xLisuY4fviYwPAmEURzPMHLGFCqP+LQCOitmjxkGWRRszlVc7oWEPRRpmjz3yxX+6
+gewk5VyHwIBxSjtpbsO/b8lGx//bzghjbLx0GYy7qdv76LsNnQ/kss35W+rXj/FEXR7Jq+lAu+k
6NFCSR7FrpQ6YU6q4UOWgAongHGTCLYxU+o8+y34ujoFOuDJnIhZ8L965lS6HUgHZlEM9Uu9uOX4
VmABxikDOruQL1qMuIuWTOHFAv28DI9++sdCJcJXxnKAi5Y1jQNZU4LZxb2vbjE2YCDq54n1AuIm
Vk2jpV6TriNySx14W0jjQ0Rwreu2NWFym1tIjCCjsAvBsB5iNoqfyl/nGrjlDaUH47Bi2u8zGrb1
B/OjBdGiTOorV/9yuL8ScuKNx1im/ZMwrfB6bsLYxy5WbhzlbubeUshgg9LeafrbhSPTlapbJZTH
5AXzH+PT+5Duc4ExVffnWK+2ns/zA4d32u6HG2nM4s9YX7IA+Mc8rtVJFoTMhjdY3dzwo67P3Ads
dN2WghI2qqSiHrl1n1yQ9phJ6VWogEuQRRiJUWeHfHx2XJpRq2hdYw1OypeaChY9RwuxNiLElF7C
Lj/yRmKzP2ZDt9GBjfmGDlxfMz/auuIhfo16VKuC3VYt8JlpiKgeQjkRkfKlKaN38qKazvC58dsf
0XE0ZROYmDSBYD5OaiI+BckzEMotz53a7M/s5mRubzI/Z0jLve+xK03JCtR5jwahHqJ8uKyH7Xy+
yyjygD2L8ZoutrWpIO930dlwQU8Yz6qs4ITpOxNvIXLkjoPHHDfut+ijg3rQJULCmUh1G7+Ekbss
GEQp861XH+5IXAwLNEoMUCwm/9TDteMdLU9K1Jy8Bc6AUd767RRb5aqvaG61Z5tVZwHKcskEw+Og
7cdPyPQSruST+eJqThAxO/EM5JAXoCXHe01ho2ZDlfW2t65bPoAG/lMFHRMHtGFVpPcG22SYms/e
HBnW6MirC28dsfPPgNmpvHiPoA8NAUvYWJ6yLNgbP0Q5WUVauM+0QQQQWqSzMQlU1161E3m1bbMW
Xzpz8yhcMXJYJmzizCA4xfDkhuZvWWN+msdPrCANYraWqA+dEbjBQl0ePR7A+RvTgWG8AwZhMGRp
3zE1mPQLfmloPqN+0ryL24OJ25CJwzDbnIdwzeKOHLV1WxSgmMp2VgLaxubTLM+EpfdDY1LIppsj
+o6542DuMITLZdbsQoNgGhsmujRSFg3z2lO5GOwtSQs2CX5C0GfUd/UoflFn0HkgH07lMzI3ujhC
qhPedQa7DpyQTZvskoTyYf7dK1e24jCexc27NBi1Mr4liCmLhw3ZgBkUNT5QtCm1QB+qtJZy2k/a
6ob58cxdP4IWGu7Se03Ua8Z5jy5YICf3PGhOU+KYHHZj6/DvV9gJgcEwRyQFWfEQF8Mjsmvr4Cvf
Ovz7laRTklW5rLoDnvtGaMbBpqWB7Xw5mAcvTNnGs7vSFYmPfy9DqT2KBjxkZkN1BfZHIqlENMLh
0rJnycp5/eRBy7h76h+pa18bWD2b0saxDGnxUYdD+VTZhrHPA8JoFryNS+kb31hQ7F2CeWXlZL32
UORhLB87QB+7PW+O8xoq5vBBUUT3jHW5nNSz26HKNA7HpcICkS5qGpa8KRUYmocCSAN7ebOp/hQi
fpmiMCL1hMUA67+z00oYSp7HMt01tFY3iVVv2M+QEgeHHFNxcrfHKVl2cM6gsmThzslJYMoai4yo
G1xDGtDKIaxujslRDgfURuphewqd9hiEFIlPSTs+qCWikyPAo8beKVzGVSsevZPG1NxqLvl4n+JV
7zEkJIb4M4shlqAWD5zhpq+m4lpqTCGm1sCxpzM2qQeoD70gDVkza4EYCZWltEijRua1Fo159W0A
EsBvjV3gxzsb0WYxjqkFWx3qJXTar8ilqiT/91Ep04tDSTfii5DokCORvQunD00sWr7LlWitv90M
UGiqQT7rjQ+OtZNPhbR6HIAMhexQT58Hy84QgoadBflpITM6uXKin9tMNvVKjpvCt7y7O1k9OzGu
+C4D6qZTtyHLtjz5DUnTPqSKShUWQ/NKuxXDIN6qocYnyRA5gB/R6S1rqxeRBtZb6zxapnUGnwel
Mms/o/m3sPU8aoh4K77pT3gC1nlQtglQmV+hYdMl6XnUxRs4cwUCG5F7TKQxYJqpgj30n5dMF+I8
nyWLOcNpNtq7PoTi7M27IenhppjmDyO9tPfk0k9xb0znxkRGlIJITcZMf4QXU3xORQU0ubbGc9Tw
4ldQyLMUYT9ly0iNrX9MbScG0hT/kdhdaYVu47ngpCRDzul+FRIu+PeZQaXGc9DH+6HBMxyXznAe
ywa3P9nBUsOXHEiHIWiZjudJzvRgeShlRuFy49HXbPfc7En6EEbSm0vMTYVHavXfX/j3MuUiXJkD
htkekng0FY9SAKSk5IgtsUa5zqDF8A81zr4FltiDQ3YcV4SvM7NflZpS93x+seJM7kyqGwKX52Nd
Nwl8w8hFvh2+TJNndThY2cFJ298+CoKjTElI0629cXycYyVYcThS8zFA4ARRcfnM21ixtjtiY8H5
3SaJzcxGdt250YK97rXBHsG6OTfpEP4b+6V+yJRiqlMulrKFCckL524dQoeJrydIzi7udXiS2N6c
PsVCPbElC5xfI8raC6LFsrGsaNXyM1iaFdXg8LXWzeR+y1B/DVpCU1oo3l3L7mhKGL9833mZVFrt
Tcvqd47Ifs0mNp+MHGK3bHAUtM26L9jDDabxhMO5zCIWsRzAT9roq7YoRhaH8qC3ZnY0nOGUufY9
c8XeSnGl6D4mkypUGnyD7IiTNnvGMo/BFjvv1p+SaCeBcyjpuz8xNKnYYHYe4GBr9YoGSt/+Tfnd
wpLGRTJeEm65dSoDJub4KlWt38cIYGRVOUsnj/0zS7wcJr6HLiu3Mf07dTIEnNMDuWX551OzisLX
GmRuMw2UUuoA7EBUtlcRNDCvW+tSZ7CX+lCgS9iotGYpOPKQ/aQTHnLU/FuEP9urHvPQ1jg/EPlm
PNsz0lJT3jA6F6DQ/BhiVzMBM57zWH4PwhY4TMc13QQRvw0SZYlr0F3FPE8vvb0EYaHvbLt/H6y8
uajWry+hIb8Hf2x21kizbFIOPLwEqyt/1MVTfcEbfBpg6Ao7DHdR5yF35rmJREz8L55EBQaXMjkj
5wlWDUF/pWP1p7Aqwh3CaE5FrA9XJ23Yers/pZsFn8R/CDjwHftxtCenl1//vZgx5yc3KkeEvexH
65nkcHARZ4kt68g28aVljLEyJTAwPZLd1fAdRZ5n0pfODBjuGDQExBhXfT6G8AMA8FSViNaWMQy7
nLuPXEtT34wsjS9zx3ujVeGelbxZOI2f3EIEqrFK6dXzE+sgPPmZ9cWXYUr4rt3C06n2UsBOoRYz
Hw/y4CQL3usmplKvtona5dobds9y2WqwISON/2zXeQetDoxTVQXOUxH3rykBMasAPyZKLs0ufyt1
R1wHyDFaNY0LzzKNNQZoYM1kcVYyBekwZtxz7ljVB5sz+SIU8UiT+uwfUIIyNo8OwpA7YuVWnXhS
dsbwNCPBludlu4ccCDTGS7iioEIuxmSsPgtH/xojvpnSD/pVkYnqSFAFJI7vh0uXzPOG+EC5iirX
XXiqTo9kktKjqeAqmJ1F8QHPWum3wzGSTbnOY6zcbj32xzzwmL/VKK3zR12VSNhvpsTJSG0NGeDu
5I45l4veMGnp8IjILvZXeoxpNdDNDx09TPbRcMKkCLKp5+DJ2MT8tI0AP4yOH6BtYGdA7GtmRcA3
G75Q2+jvnBzvDTPrbhjUVxmMmO0KQUvFWMBGirJoy5ZOLI2aVqiI+dkWq8tqMs3qow7xXJtpTc7X
x2NsUMG00rzaehp1d9dPcK3yrCFnHXhzN/y2UI2z1zz0ZY2iJ0fjR64lOFFsouTYYVomwwFzMBvS
XJZ5e7c2OgI6+ovs5LgWbvw38IladFa8jufBbWuXMSEuqjBLAzCvGVwTpkV+jKHcyLr8Fvr+CCmN
RkT0rcw3h6Oe+rfRDaxjjVR0c0Kd/MV8BYugda8yXuhOwyAJSGMWqRdawEnygjrwoVZwDb7jf+vO
7ITqlxpdlE0LR92gIvtcdc3LXFadhQ4OH0ItFzszCnRbtAJhoRGFmD/TSCP0ynzzThaKIzCHbheP
zwfGXdScXL6HfuoQ+DNXhWbm5zyBw1QafvPF8gig/DA5TnShefZ7CHHrw5PLaXtsMhbGmbhozhCM
Kfv2iR3V1mxE80SyGRRym2mW4y7oumwVBuIltI3iaQzkbarVW6cMkjRhT5WMa7yKSHSPppLZtjf0
7zyqjRVUhPAe6ROP9Lk5aNLUTXZWfXMUSVJM0c+m+mwpkL+nlMuQtJt4R8IGqmYGlyOun2tr5g+M
xVfn1t4pSJvPsBPjgS0xzXfsFZDirFdWlYRTttsANQueqyZwF3pTkXpE2dOyJHgLO87YRhyZjP8U
w+DGtF8Nec5UxBYR2Zs3gi5wni5kJvtZVxPFtrJsSKlB0d0njPxFO7mkjXxouEarVq2GtUR1WX10
Kvti6z20BUwZm3SulQsB2///y7YqAXiHfYkHKGqiq50FDEhkBBDVpJPSqGyE1Pk5GvAmn63WIrL7
nETdcHLsjP4hhIJkzOMNT976yva7QthFqim74ot4FCrB/PvF/CJ819wz0fzJm4xzn+N/TnYaHhvX
1Q7/XlIVBIDvGD3++wOzUkv6Qm9N0wAn7Lt5rQakQZtSuoz83DuMoeaSVOkeSaX6DZuM4DAqhz1c
fKr9xgBKU7fZxoOJ0fW1fwhE9NduTH3NsuUfnOhPNTnJvsOZM3/835chKCU2ucY4+KABEHcobbD0
DkPioG7Cryno1XEHTMw2iFcuPIMmDXDU4QL+TTJjJ85jp9XsnZpoxf7XZrO2kZNzczPL3U8O1VI2
nbAzZWbcaQMCOSYWbvpeIPhJslIAWaZNUlEfMtAPW9JVsbTnVpeg69HWzfQzzICnBiq3VoYgXt5V
mn2qbKqPhtRiu9NzVYSg5ybb6p4MaRjHsOfabXVz03gDhgALR13AOevg69hnwgSm6hC+RPCT+sCq
nko13FKL500AjWAbl5yDbYXRIwvxMOkRNxJ927Gl7wvdei1kPuPejQnJAWSC0zM3hdxFEmjRWMw4
4yz/WyfVeOjDVK10FxyFY0Gc6LOdSiP8O6WgYwhZSD0JVfLILi17Nehxv021MScGrHWnKKYZyw2c
ZCP6sHqkUIij1ArXbSVAS3l+u3Msm5xrJyH95GG2ndbCorGjSj6FGfinMppebMeUy9yqyWmyb140
qORUUqGg+uk+CYvhdd5tJGbTsrdkB5jnRD/orjHOoXDMk3AkU1jSUbpQCVDEWG0rDkiKn8RrEbjh
TqBgL+u2TRFCJ+NV6tWRugr7PSRa7ug8Sia/V0Q2VX+AAppw+F2nVU9mS3rFQSThOQvIgSYCwzSJ
sZShffsamkn9Kgbx6vgtYH0r6o+q6vRzw6mKmVZ0923+haoZudqn9rvW3uKwvuG9DnZxxX4kVbgF
HCUHTtJZdIqyQ4yvjKR+RIlBPAF7dngYqq78tUuIw1m3UYmLOZwmawz3ClqiIQHR5xU6BWL0VEGl
icnYdg7OtNC1tB+q05AXJxa1SGFrYL7BDznigCiGS2d3oDDctnty8gxga53eLWtwrpllUV4y4BwB
h+tePaYJE6wnmBG3gWuVnoy0XukNpINSIxsU9E5FaJ/UUgV9T48T7KtJXqGiyRF+ovlo+pIOstRN
zjYbXzZfs9XNsNJzTFUBpGnwLi1hWvw1CGipGVK9MAJKqhxf0kf3lJfudAsMfyuydFi2U1zuXOIY
q8iPS1Qyr9nWEY6iMalPgaeIsCrwTAG9t32cv0wTIDphg2LKufdPtfvmGoEBrg13Y6NLsDAt9kmu
Eh2Bo7kFcuiphydBkRvDsbMKxvsgHEhkTv6ycur0xW9YNbijLrneg4w2UHBVjnfC8LFoRllND5iJ
DT+hh2pjh4m21ksil5pIP/M4Gs9DAiEyNCitqxR9zNIBKNOvnNg17kq3yIdjn2u7JL7aAnOwKmia
Elkozymn9U3st4hK+pQfU0HJdw/5J55fGAtPPaU0kyf8FdZ5d9uM+odj5HDI5xdqVuR5jEM2Ag2u
MtECa3D6kVmGF6/qqOFJaVLxMGrmPmd2UE4O6elk+L8XqC3O3qYXyXBN/zj0nNv/vYD5wsVghKTo
6rn5J8Oa47je/774MU13Fo8BpKCkWfRtX+xcrzlHHZ0cDLSYUcompLWEF93ULqml0cCUBu+tm+6m
UTCUxV9x6nNHbGG2vrudwt0jCtRhETMtn0AeUCNqsMYG1dcwfzS0ObBagszsXfhUr5lIKHat2LgT
2sIYBVDhbHROy/PHmzG/EHvHq2QwXjMw3PmDKW7/XtQ/N2zCZlo1jKMwU+u7Ri/EIXWN3yyhsU9p
NP5kjj0cupDtoGuWHhjQ1tqDwGbOye59X0nSCipS9ndKlTwHqFVX9eabPXEqI29SLpj1AFKkXfXs
BqAu2SXH69IzofSbvyru82+vCb9hBl7YigUXRRGOC1yeJRrtVWBFQZ/428KYt0tH7R2PbHLoePZO
ZQhibrKZkox+gMFRG4BDfldof3yF5G9T0yJjIKZjSumQFrvm1h8qNLup1FANgyOCM9Vmfgir3Abn
X1WSaDljqbFzzBeGOaQiC//WCwvQiYymq0n/VZHrLuBcV3AYee51N34EqVgkeki3QHtRMGs2QWXT
cKVSE9uDpS1kI/vNVDr9po+IvlqtjcTizfCmQU/eaBKDvpO9JwgCum++pd3IWhnM/IEUszDE6LRN
9ZsTjM669vSnSYHTM5LR2Gh6JS+1w3fdVa+1RooYvR0LALYIkqvk71JITBKRApIKabEaCUdr4h3j
Mnn0yatU4gptvv1TtimT9KnOLq1xM+S7TH1CUG1aXBUkxaJH0w3pG3m0I7OTlsu50xglmSC+jbjD
4VqWVC35WX2o1VNuO+0ut/vuoGqsM540152Ehso3/vB779vT1HTqfR+NtdLlknO4i8SX3u0+B+Qc
J+JSuvCzo9F9sxtGs5XljqfCVASrGvc31y3jNvRiw/pF+rjmSBJTLV2SPDznE7J/xmiTydrRcCdI
GHG+iHTzkjiyIlzCOouAAkpYw7HUO0xXsklke5JvCEhaTIIrR6cRLk7MhhpKesweMrDpU83woE/V
xJwRi7ihE3JD4HmGpnB0fdFcKpFkgFa6GBs08rPz1ScMfnU7u4fwat5TT762EmhEWjXumgzqDDgh
2NFVA8NmUn6LAZMik0US52EmdmkZm4c+8//0QwXA1AjWDvcRMYuIxkzCCsyh24uElEyzD8Iqsnt/
hvQIsk1HD5dl+GUPzbdRuNrNtJ4Ji0UHwuWAO2A0D/ZbaQDBJ9neb3UDurUV7fuE0gSjC9o1SiTT
gMxYGrE/olTY+NiltVUWrWedYOTlaG26Rm2kPldPuOip6oHypJ2VjmqP1ExaaHbl56RILS8Z33Fl
0fgm+IlTv7lRDW7tyXdfO7eYzeM2Y/scdHnhGhZDyp4ye8zpK01EwZORdFsTYmo3U0ARV4OVF7v1
LevxjvQZzpYwxxIxmJzkHOccWVmFZMJ5j61es00MkawHstewKpIzrliKAdgJTinkZN/jEGkXOreB
WVAgirlvdG2eUOUgdmYMKUSCZo6izMeh0B1t5fU70RenttKvnNnwzHZ3RcZ9R9QZecQ4Ee1Fvsgp
ILR7PJeTwgMZZK5zUdE29vCGlV51CVK+lq4tzoYufiJ23qugy024I3CONK27YfXQ9z47jJc88ncD
vvm60pJribqw8hTmuL6jAnCgLLozYoJhNNSvY03p63DCii4J6W+K2rJ3do+CEKv0QMgjQ3Qn9l4x
awXlrzF3Sb6xYtaPMuYglcNcYB2jh6Jgciw6otWuhglLaTQrlE6JeZ4iDXytvTpotoVS2OJFs/OX
DBFN0LHw0gw+mSktpXCFvQBdtC7HS8BHnqnR/ZKvsx7OhpZOJMxyeU30yb1orX3n2Tt+Dtqv4BiA
76yOLjOcrBwIfkgM1aUV/XgmGokT95+qndqDrVEzwVBeHoyeOnZErXYXo+VvShJmoXwvDfArWpjZ
mK1py7ALsEpj0S1FGgseTv6W086boVEL5eHFwaHym4+GxVsFddI2KMNrW4imijr0kMF5HbDDVA57
f9vx8oWrJfoLK+u+iMOzpnfWpe+KJ42pwRGkvpL4DYR03uKBRcrqJYlJnZWOCDaWvrZ8FGP+WYz1
oe2KZDuM7gNcnXcIBVh1zWOvVP674LRHQCLXTuhQCcKRTD2DeHDRjoumRW8IvQDJdegbtfOsWj9F
dB5hzJ6zr7MPm9ktf/MJQvhgic9m9IJD3mfagZnF61hC3REQOY+eNo5rK+Tb0kJ72oBpu5cFp3Bz
RJ0crZjdU1zoezDBdNMTFB8Ih5llL1kd3fKM+gOzszlbOY3YFQaCc27MGE2d9k/oqN5pGqdPLlhM
FbJG8coJKcGvSppl6/lYF6tHWU7J2WiLZ9p0/Jy5qcAkWdjZQyZAUbMi4YlZwKeNWv2QJCrdOi25
BWOq6IPVtGX0xwrc5kSvoDSmifMWpEqaP0wl9nimhLBeRUbgKwjVxYgxYzaTulJ/K9ln/8aFudK6
9kW1vXUOKdDtFJmmabzbE068RGZkYnt4MlX1hT2iJsUafrhGax4b1TDnpLVgcm1J5ZL5nTjCYRRe
HHmvotVYNNV7iO0YO/7ZNs3hQ2+5CCekM4CLH4Nv9Es/YN8KDmjHkrdSpt+cODeSk63XfPOEaXuD
uXJs7KKQ6KRXBo8JKF6Qw2UQGGMIMZjkO/Pp2cw4qHN55TKx97BmFXoeWzoytT0R+LbHIIKQy1n6
PSYpuNcptSe6vZYAJ1ZuCwSg6r1t2gJWIQJ5Cn0M0mXrl8tMS0JCz9OGTCJH6D4OaIrVARHC0OtI
jXcVeyz2f3gBoW0WQXuuxvbZMMjnleHMY/ZZ8mTvH0q72TV4UGmstV6JlGLeNqNs37neUxd6tJ0T
CM9dE/fRxBmgA/pisfvOCv/MPue77qeOGXp6rBse8FXS3J0gJkhmz6iX0P+VnRYvPWpphbTTbRfL
IzPQ8ilr2W5OTUGeBmOfbr/EQ/89Rmt/q07qNGjdzs0684Xw0QoQPygZX8eYrHtMq3g+IcfyhJYr
vRLdloEO2ao6h79tFvjBlXLPdVi+ioTYej75FOBYATRsQgcMKZMVWxzSCaZ56TzeJhiRgHBrZLuk
clEHXVxOReyieXHqQWrRqTVATersgBvGNenuGMELrgLGAIxgCQesgGrWo78fKDVIMfKxyc02A7Us
az8K+O0uXQdtfnS6irTlMI5bF2N37dPoSbXic0826QnS/K6wor9xTas0Z9t15oib6ltyO/GQnWzG
p8u4w6RSB/atdhfc8Bw88QcshlZtEq1+d1OD/dfs+asEN5/8nHCBjNvoe8KCc7SAba7iO2QJm+Dg
H3pyED7Yhk06Cae4oKPZ69F2gFMoRtQktysGu89l9/D017J45Uffl+coPNOIHTb7pGUSfCcHrZFB
kT+SakxqmnzOSojUc6FJOrE9QON1wO+57UyQIEEWHueH/7Aph/0oz1VmrSn7Lsx12dJcinVvZben
vniqqhuUfo7t+NwQdQktUl5rZ38j+TtiDq6+EvOPA4B96crForg5S9xmJH4Q2liPAa3FHGrRYuol
ASbajkK88esULQTBbNwTclTY5Jm5G09AfH33Mg2EFq+F/zQVF/8cOLvRIfywxUHkyj3hiGDYkrbi
aUArHUKOjb19XML4SpNVPxyoH570FxyASJtgJBri+ai67iLfMY6o1722KS0ObGu6XQwPoX3j45u7
UtijPG59ahPlc6rzMcO9vTtAVzxN6bW1nn1CyxAqMCAgqNEBcTfeZi71jvfYvwHREbvqCA0WD/PT
jC47JruUrClTWYtt5wkLVHkunjs2ixRYFUv1NWyhrP6ilNTFBqVELvqvkHOsRWgJ6zRbOYgB2+Fh
bTgf8Qx0WPynHZAu0R4Evm8q4MHevQIalj/YQsZFuwZk4daMG3coUrzxzAN478PhWRtY5Rc5sasg
3ZQgmvCEWWtARPxcUBPkPmzWjwOzl5VYdWuW23f40tFr9GpuowuA5hULqHiKXt0/tA6Fe79b0Qp1
0M7RRRvX9D1W7SFH3uKrEQR6Fjwip4PDKkol65/41EKSJwt1C547dxV9oi5xK/LJr/AY/kav1rN7
Jv1hPZGOaiUC+Yq/HdHAvTCyZft3Wv4PR+e13CgWRdEvooocXslIKDu/qGy5TQaRQV8/S1NTnpqa
bssygnvPPWfvtVs0aYjPvniuxRuOZyhR3d/6kb0oT02rn0UFXAo//aMAa26IgdobJuGdfKhiaWOl
zoPt2zUvWczl0L6Qmq9HUHeYWjoqhA0KUPm+K60Lg2d7/aDtSDpB33vPAFyv24GVuNEA4LJp2Tvv
iytZo2Fxqle8ebhuKRzG51/IFERWzLXQAiBig6iA4Q4G4XwChWF9iYjj2w+rgmRhM4VZneENwsrs
LjoFm31K2XFRJydhbcZJu0mu8Ia9mnFHlx9BMfwS13Mep7+xPFmTt5CQ87dKpCewZcM4cUcHAB7n
44RMitoZh6OQHiV5f632g8+deF4D4rgO84YRic3N6D8u9w/y1647cupIHM2j5QNlbagGcjB8Euql
uaMt2n9axESLJLvO/z+/bCNF0pG701d+aYI6iftL1inZ1kjWXexFR7gOLqR1xyJzfXYmFxSGXxBp
Ewtk0ZYBfOZPdDJOuUuDq1e42Akd4Fqk9YGQ84RYe5EuzzPpj+YqNrqdzegoZPs+30u5+yVG0WvD
CbPhUTrqe3Vf/RCZgB89Wsla8IiI8tfN9UvcyAGX3l6dyu6YR8vRQ6B0dYh0WzhsYpslLb3+EE/G
BY+JSK7iRvpFfrur3okqNs/S559yhEDwLmRBaZDjuiVzE7ql9vK04R2vqZ+/mmflSFWduOK74I5b
PJ3bK78qjbwtUQifGt//isXQNWsOP8d2OF47xAifTfnRyK+atF2EBYVv/EhCPiy6yOPumYgatwf9
kG9mTB1bKyMXAtU74njQuxQlbBxO/fxrZbHvDwLOXAk+CZdeJLce5WKOuj27b4DLt3SWJ0QGPkwz
RtKJeQKqZU89f4Lov2eS3pNWs+JZHg7DtEsGlJihDDgtpzea/qt7f25SVyqO0H0tZO71WZrp6rkM
RRkJjz2hsx5jEdmv4vRtdQXXiLRf5o6HAhtiZH2KW/Bc8HAYlqI/WeES+gzGI/h2geZ0u8ZTd4xb
0VP1Yf1v/On+jS/NOxZtLijCkh4s7BTqHgriv+qv3+iQNn/wNyPglLyJketRDeudzsVHRTBBl/EQ
vfbaLslI2QSY9KLiOibTHvp1xLIpeQtZYRl55XazxQ9i0qDG+GZbIRW69oJP1fwhnWHZYZrn7wjK
vl42d8NTOfpBV1QDGgt8eB2VzEHT4LRxFwVG4QK30vJfsfmY5fOKdH1vpB85/Xk5EAJClpGSKdmG
LswdOEILBQQVsFZhWOPYIXFJbTgcn7LsmQBooAIagb7692D+ySnBWw9DYUl0g5t+Gf8QUgAgBP6Z
Pztg+CUBxPoSFqXZ5lzVzEfiKPQPjmOHFGARbC83pgcNuMdu2eXSAMECkIZeieuvAWQNWadE64BN
kf1J4clFhkZ60KA7rfb2BAuNxHXiKphprobX7mVZokK2xxG1UlDhg5fJQDpKizOxmrHjIhpAF8pO
QbRHCroA3yqgvcRjKPYcbIM/lhjl7cFzE73Jx2OU55kLa7IowrRyaR+WaBaNc1m9N9bPSFxzkuA8
+17qv+yJAhTRmWpY2mViyL7GLhrH4P4AB+u0n3cTCpYvkaIiuSu563KwmC6hVcudHuG8fVqvCQvI
Pyttt5J4NygXk+1dtXvhMylg/UGetJH5CpOn0oshq74OpeHQb/sryC6m+GcG+mnhJffINE+Ud+t7
wmcNac0mstKgdCYVw22gVdO8g2mXstUynYzM/EV9z0eU9OfU3OL968uX9rcwgYU4PDfXJU63LUJY
AREoezbFMepngW+DZO6NBtxqgN74x3N7oqd23ZaYzFwRJ/X/l5u0oLbH/Rmk2MVxiZt2cY/unDnJ
fXCnQMzs7BO9fSUfZWBT8z5JY4hBGKD3tME4f+qNzUONf0yCaie4qLIEZ16OmNIzI1jzWKku6xDx
sRgI3tgqgEp80STC1P+UvpCbWTGCjpIKyRl31T5/tl9A8Xho2+fJ6QfPEgKeS9F4rj0C1eX41m3W
G51ZNIkSrS5qd7l3q4GIVMccneI2vVGlAK9ZQEWQmaXuEW6jUOW7OKv9CAU8KEz6POloOezp1L1l
n/xIMaYAnS8wdfCWPnSo089vUmaH+EpOzWj+IEZRdTkpg3qnfB1pDYfVnfU4Yn1xCOf9nYh7hVMP
4zVxS+oZ4+XaoknRERTge6LPwCNAmK3mUzzQOBuD4g7fHLum/zTocg8zM/Lzzm/ZVDpfkk+l+aEl
h1a/40PQEHNJ1NWjvBlzhBkt4amLPF79UpW+1j79kcya4DkFe/Qo7Iw8v9wrUGFWg8wLS69U/tTo
DZ1CUtn+VWRvyGHotF0p5KSZ6E3kWAyvUd8iTapMQGJX0SKJ1cif4la6JUnbephZTykzD1+5jpE2
KfFAJ4WEoPoFuFPqGCYZ8CaybS0DrcD82X1C0umKbZaxJcSxm24p02/YuigiEL5CqOsTurYSTtt1
4YZM7wULhUrGm1EhKwZxfzJ0lRL/ftYIw7XlYqwCgk+VV5OKpuzpR93VBpQHZYHMCsexuT8sC+IQ
fQkEPvzHQ/uai/Kzxt88GupWZ7nu3iSHehTYpCec6jce1lsVSZvJ43b1zQt+khfO5pxtY+2EXCvi
YgaiS45aJLoDTYNNq7F4w0r1a73SfChNJTmij08rYwrdQBMAlZzbeqJjyV5J1qohwd+lD0HfWw/r
e7wgbEa3pKlWIN+7dwmBTiQjUMVlXsZLe7Rg/A8f4/V7Wb+0QIUXsM7lLecA7U6rQCNeyv8l0I22
F2HXbzmM2aL/OrpilO/FiE2AwR2gxBvHVZ/f0bY86mf7vYr38ey2LiZ0lzmio5z24vYVy4dNiXj4
JBNut5992f5Lo7eeyOLn3wE6a7+a3spvPUZdsL+HWTS6izc4GJb3qYcthh6+x7neYYjgI/LyZX9D
tI+tbOhA2/rlbgMvs2cXcokNCZdXvdudt1l5RxhfbWp957XxYGLYvJojq2/DG6gOj91k/y1t2LU9
bsrEYTbpXO3Vf3hCMJxwlLcxTyMwbHSHGg+K6rcu1t9RcViovh8Ph55ms3JQ9rre11lPM3s/m+Go
xJq158Spy7FUXrTHoZeO/I2hQKzMSordipDpTeeNLmd37U8OGSHYqwuxOJZOYEH2yte0KaKF+tpw
xdXn1CFykZNjE1kbwFA+EzVEwq6xaSIOshtGYrGBQvV6WYVD9dhetRBpQj8H1QQZBDpG0GWbtHYV
1rPyPMZSUPNhDt+Ks8mDi+XuRz/elM5GCwj15AqYlc+URlVDgo2FfJ8cdIJqC09iCFz5cx9SqDBE
J+VicZCdqkts3j1Q7tgsIcHA3aK+mr6TysHH6XQheqwNHAA+Gi6/fQHd7xi73r36k32E94jih8PR
8vZMSrs7lda9tsMCuJBxlTll34XBaqwl5/rreXRtyPJlhu8kN5qgcUKv8xPnaouR7PEqAcAUW/oT
g77t0+1cWGftmp7rZH0ppBsDll3PBi23ZkcuwRIgaiDzbVxx9JP4srlanpjvxvTQKKR/H0VKJhg0
xiYDNrmEcFjMNTbVQ/84j7ggmVpg7Oy4a4yOZyFDDLj+PtLNlfe4vmTGQSY9+EEE+y6p4DC+orxr
M3/VvtblJk+/1t0WlRC9szYiliO/zwNkBg0G/U1vRDjX9BgsmOzoB+kPczsD9sIp/0hYMsgtw9QE
uh8lHVs9JWw8BMWLPjhz5za/Zb4TteeBn21PyP6a9Ov++E6BSKxljc+Aoyc6l8DsQjKwFZBdPrby
6uXJnaQHQOCr6Fo74Bon9kh4g8RbpSxBxOJ5GYnkz+9OccvbwgnK5fRN14KDN70fe9gBjPCuv9U/
a4/pJLMFFlpkgqwNws58/hAIWGMo2tpm2BRxfuaVwVmjPCc42SrdfnRG2Z4JVLPHWP54bqg0vadn
LwAYOLDr67xdxN2z8c3r9ES/BtKKzsfNXu4PZ4zVG7DZYvDk1W/5Lto1xwHQxkdzkTq73pk3BhR+
+iZH+dl6ffw9O2tv10v+Zl6amBfI3xCto+piQ26Z9eONc+bbiENWiss3Cic8DIJBCA/LRf9SvJBW
1PaHMf2uojYaP654GpzniqU55ZsRXC+8C540fg/I/0yOP8hDdmY/i+9vyp/oK0NcG9vkKLPMkA+N
gbHTItHPPtmh6zMv+MJ/mDeebX92X+lVOQR32ZrD57fhZX3iyhyBpRInW81WUnviR/otYnL5szYo
UXip9iU9z3F2XP7uui3sMCnmZ2Uj++aBLsu3+CG75PPs2ZbqN/XGzh8AF3e+MSVsVpZ+O3tpfYSG
J6pARLEB6Gp+q8ljsafMH2+Tx1jwuW57LSs9S9gNOpJExW8EnYPhc8uyaPdbpBXO6q7R4tFYCJ+9
nc97gJ6EsxQyd5YfKnzOVu8cxtwi+r46n4QC2e+l/T3R4mrdwqkC0hsoi2Ghg5+1VXelU5JF9Ruw
ih3KJB+MjJx66+hM6Y7PmfxudcZiX2kRt2/dvtVUhPeDjs76imIH1G6y66z9XCONZUZx6/qfWv68
Lu+0yxIEFB5FL73ljM4JXv3IqLcPXFRCjEkIe1eCYNfJ9CdfBaB5wgIjpDh/RtZSZmre8KqGfVx/
F8fWJ4aI/AnAoJmdyht+fIbS8qQetBO3tHZSdvPH8Cff0rf+lv+lPBs0ii5MfVFf4j57nPhf641H
n9W95w4jNOKs+oNTHajjOXy+tu+56pp7jn7lv2G3BOgLT+tWiIXYVc/YbI5WVPljjDhp/eg/5MPj
RFE0U6gT9Mcj3tiPHbq0/N8ihCj3oeRCSNtZwWNTvqV76OQnUgT8fJ9+Xw/pmUTZ3fXCE9BEacgq
wD39JjAevJUmMh87rXg0HGsH3yXIPkcebTFeXWlTvMgfk/eJP5VTVHj1662xN3+TnbRXdgSwHLAd
aBtqazps660vvuj+GZwm1yFIjBD4VmJs5HcolBxJWdKbH47SaJ42sstNeuF0mThi+N271rd44RQD
BizigXvnTIITI7ozBoJAtEX8LJ6UYx1cD7pfwOZw4JeQARy3qwti+7f/qciCIBeIdYglNnVM9DXn
ZruGpdd9D554MYJ7YDYecg7YGi5UtPGHaw/wIPuTkO8fOL8/NwHMyN+9FUjfCRz4LGQ6kbnK3xyl
QE62FZdCPUh72snJP3DtkXACR3ZAGZ/Sj32GkfucoPzhjdpwU4fiEfCReMwi0x/fad/ktIRP9OTo
O1TM6qkDWIgIa6adYvqN5mEOp3THRstZk2Wlb13z0J2nV0ArfeNyQFxD3NagmQmCfbjZQQ5VttwW
sP2bsCn/3XdEjezUFwbxoNjqn2mTvSyv9Ejyr5I6pPyRx91jn+Fx9Z6noxD3c2FrIkevAFGkAFrA
Tv+UKwNuBNq2Sn0QZ9GAaG7bnEdqY6dOdslx+je85Vs6w1Ng3ngzYxfSde3j/jJSCOjwQt+tL/nD
CFj77gtWLY9IYctuyJ2yx8YtX/HSpK+cHhDtfPIR6ufpUzxxSQzFVV5IFSr+pEtHgJVit9sV1ggJ
r0Qn/Kt+qfSEY9W+rPKz0TxAbOQXIWeBpl/v5OlFw3MobhortKQDdYSxvtAZ5993iQOT/p1SbLfK
c7hIep9/RySApfZ+ABsIZIW2Exg0fnh2Xq57/oRRRC0CHLgo0ke6SQQXM4IiRil6EutQtadZPecj
3VnV642Q98KpsyYsAp87HGVasQh0wi6Hvg/6pHo2V8vQSqOhxWV2nJYXGlMg6RvXoKuI8Y/u2cAu
UmxFPRhEL5fCNmIrosuMEoKod46mE1PKPiZzbnLutDDAXWURdCHooQ8doZjPmE5ot8DlGb1hOUES
UAgBURYjDagHNLiwHYMFqZCOM1TgFAudhwQfvxgD5r808iA+ML+a6V91/QdVzIV7ABRiX2J2ckQ+
72THPkr5fkesBRZ+38BVtRiYgrNz2wSyf+P0xkFBfF2+ahRj/R3ymHQne6s3/wqSCKgWi7j3uy03
qHQumfJBPEdBhDHdlc7CN2fVJRy2TyETBwACQLwunMIsAHlIwpOdxRnSVKgexUk649tdOJTO9Ocd
6p27ErSQpRai5QeRZm3zmxh09OYaNwYvmyrpDo0BAbK4p6lhV1e8SKx/SkDez/+zic5bnPfP77tt
2u8B5QNHov3+cvn75gzkb5yb5dyCzyaigIfczhOch/zbUiasQC3yO5kFqmAxUyOI7v+fXSr/m23e
IQPdJoLa0/ac5TFo7IBqecRakk7ETJPP3ka5+Y4Hhyzn7chFPqW+5vHY2ZkHCSD6Ejz46yeci9v0
wke9feahfnJbBSDUPSmQo57pRxIYTnqwUj91iYCgflOj0k3d7h0JDWYNn3RYO/viGT5YFzqY0Qh1
8XgPBZzrcKRsYV9C5gk1jmuT0zhJ9E6P9STa6uH5LDPWZnXXNop3fR+PlAcH68TuwPScPWaMylDa
0YhiN4UURHzU6Dw4KmyYJbxS1ySf037ayeAmmmB9+MXH/WvY52c5NA9X9giWiYFbe48JjMI1rt+y
SDotnF5kG3YNNed4KyKZXofuE6R6hEhRevd/FfUWtRxIwy1oiSCLsKy/ITDS6ciI7FgdV6B1eHyC
+bP+KbfX+L4FunLun3sXR0/cpy5UR2fYap4ePYsT6zv1s8CMtH0RcPMxNYBkwwfweGdirzQu6Qoj
k4Rw+lHO1U53SUzjVXB27hRm4XSEf8CAmUecyMaZNFSXmMqjfgQd4IGL9a0BC7oZAXR12Oj9JUz+
IdNNfSlkuPyJO53CCBLopqBdgZ2MV7Ccw5WDt27fGkffDKGy493s0ESeuuNwaE75BSHUoeCzOrVB
d8AcgZ39vdlBqIVpmfrt5vljZiE02UXsiga0T3F0WHe5z6S3d+Rvpnnb7uFCPVA/UXtJmLFmG3aq
+jn8kF7A+6FzemmIswrVTwLjuYkdFncEd/S80SI6pGNA6kIXx35h3/lpuouBtSF9VY/H2/irfzSx
cmo+kijdg33DnY09n+56tHBwMH95LTPivdTcsWZ0DWFyhzyYMYcUZ5ZdmSP4B41E/VZ+12/9B5r7
MucvaE7BcESISPsIgV3t2LRhVKEHc6R/YpzCC/4AEUhpRBSY28c0wh9/U/FOTVO68rMDWO5rbxQg
idrzlvkJjjwAWTxTH8nL9MewjIEe5lqqO445eDyRYhkaa2tU3h16ApAt9RuzyrXEteiwexNsw6Fq
pM7Ov/Sf9khgxrHh+NDH5Xf+LR+SOHuFl/SQQ2hNqY6hzlP+LHoQiU8Wff0t+tbqFOSoSS4rAp3r
5rayXiEwWHw95nCNAvyWfqu35U8/cPiaWLTA8TwXTs68cFZpmX+vf7WbHmqsrMwPbeULznFB9pfu
IP3swVSidEWoapz081UmN0BB73RgWty9wurYWp8MlOatNSPnCgB8yr5+axE52Q8akGByPiY6Zqd0
K5Y+lbn0V13tdNu9zj/wFuSQZj6f0vBHI5KrkVAfFcfpDAZxPAgBI0ixDUlGoLLiZLq9qq4+uMZ+
/eQOslzm71ESUPl1tjK7w1/VRTR4XOYzO279Tz16BAOTGsYk+WYNodbR9ej+mF67iYcd1TV2SlDF
6sUkddOuuFgavYjJK17Gl+y3jcWbfMDM9HMPR5/J8UniH83DebibnJu2v8Z4Wg4Li0X/iWF0OcM0
jJYw25F0w4qQBF248H9yX0ASagPb46FSttMWCivzG1aUIbwezaPKadotNvBcQn7AvmW79InbZFVg
jNPbcoTOzvA6BK8yV/6J/OTO53NkOWKxDvTj46zsV3xl5+dHww96f1BdoytQ9haFMmGxV0f66YPW
AWUSyfTBNE+7aR+o8y4IzXiC8KHzACMfucg3GpA7gq5O3RY6E+rkPDsMBMO4QMlcQ7QZ/ZQucZXc
vLbs1T6CMXYo3aU0/JWP93f2hSwQRl9CD88+3Ae1OOl2OiwIRoBugSAuk+VrTcttO9b/kHwbHNU5
mU4y+yvzimVbLQQ9IRyiKyIckTe3nFSgG2zKlykmgobE5FOxGb8f8RRhx3wXziIJSad5cRpM4SoZ
xHj2nVQVuX6rpYdJIkUiKnr8aua2zFfNXl7EuiJRm3SlvsLVIBcIgUU0M/V0DTQ0eMpNkN9Qyj+5
/sf2jg65Nq37du2BxiiPFhd5kdHAS8GI4mMn7oP79pHTEnrIq+yIi9bGvSYlXpaG994S9saEVAvo
DDPQvLtv9UFj/tRckVFojNxBBHmm/Fvn6K9HQ4R5mjD2m648m3eB7LceluBDW8hTX5WN3iybqusG
36qnrZGmi609yHBJDXGKm56pkJ6pxX4Afo7vVZA5tIKnU1TCZrEZ0hEBFs8scVnUn0YEdnOHbmcs
Zbs3sVxNBSzPRschRcJzhYdkr5viM8wgmFbEWdBSkZn6NXkI6c/tRrudDACNkqTwEOgIzA6J2Nsj
1YuyuinJ9OXGAr0OmOcFBVb0UElQA5OweFgzIuY9Lw91DQpODleO2KNASDzxlgWHtkdVBVBggsw4
Q2N29AQBHvLMMa/4ra9eQ3VbXTsvY+WtqPjbT1kvHAJN7KXxupJ8r5XDmg33xKRHAMVj7HGezBId
ZNHKUTLz7SZxS7DqwLa2VesrE3nbWNzVlRQeNuEfQVI3KlQ2SQO6tJzSNnEN4WLNs681NXMU09M6
NHNa5QkKpGc+VjJ0r1y8+uWaIeZJslBeH/izy6i7i5EophseIVAquQTKi90UXUIImFre/qWbYTRP
OGTO1qM4D2NyRrZI7U+Ckl8Mul9i2uiYeBeQNnuATWVR+O11q+D/Revq8Z/cMXOy7PsRHeZ78Y6J
KR7a0s0VCyYZDW/mXMriyxamNAt3miKTryGTr/aI6/oRY6HlOVnRYQg04M2siBTBDAtChTvJH4XM
t8iaHNN7QIOU39YF1+N3nNHm0Cjq7Xbwp6eSDOg3EknFInT+AXnJgW8RV+zyTzPMxoB3qHlpShw7
7B/zdWsBsdfuRAksCdWDKyFeApVYIt6VhAf9z8AB7IWmvQyhNGzUVQgzw4jaO90tVKVLLW/bZ6DH
HPbiuLknRjS3GXQ+onwh7D/MqOpU/1oeulXa5oMet5cNegEvHwqEKJ2fjA/gprg8YHem3atWAllq
Ufq5ci/4E15lhUiRjq+yX3Gn0Dfpql1lzjs227QJHurlUTD/0t7XUt/qWIQTv0Zhr4TEHgHPmsNh
7MPHxICbkzRS2D5MX3vTrxI5bIl4StoCsNQUpUwChUXw9IkJKO7JhmYbSCtrKeJVt3bbnfxlEpRD
0iOZ8auTEHEztN5zBLpMGPjayFRS5vt0Bg/0lhhCbCwL406F2C79nqE6jGb1ypADkSO3ACfVOjTm
LGzWa3BVEJbk55EUoCwtg73uo5O6lmejtY7liimkJbLUkRdrk5e/pgzHuZ12U3ePc50oXkk4rG6h
iptqLDetvPi5ySE4i2Swq1wiWfG0ZPAGcm6NOyFH6LNM/DEdDahFYfJocLa8r35tGKh8yuCOpZwL
FwgA6ycjDfmdMBisM9pnypqrIXxkPgGwz5QfFyW5Kr8j8hyb8K7dQ1Eh/JxQPyWFrVIqgbrcyBR1
6r4NtOipgkAOSOzLNFLj7B9zt0e4sNMmzuzsaqgJfy4tZzFWUTLmy6B9kImRbFn3t/zpVrfkbYG3
2VeS5pVntoelr13JU1w5eqNlM07GvdwzqfxQWd36koHKc0TJna5lAwgdUE08mQV2B9Wm+aJNB/z9
pxnn+yxZL/rhvUyEPcfqPulfSiqidUDqZ6mvwml2J0vAeJ7GOYBai6/p7cF+32N7RNunrhdNoTOG
2tUAnkAcuqNXhr9gj+sMBE3C/rrUQXM3fONN8rKFk2HWRAW1Fj5OFCNmmH00QKX1sMNkjCTynyzS
Lhwee12/HtDxFKeqns6a1F5Gfu8sabe1urxk/pIihSRpLVUpjsAgxIKskEeax3M5ctJKuVn3eKNb
OoPEGHH1A7l6BXbrOPgfpmDNqlDrrfDeKhG94UcXVfI10ujDGavoVDOXXuTSi+q2NZI4KYtYcGUc
vYc/3ZiDlgGKRtLona9C/6rh4irK5XpukQrXEuf7RNniCGx7hFfJ9YK8Jcu7FzHtXqyo3o0Q6SdJ
xLQzv86hWwP6r2XBA84U9wDc1o7jIcnihHCC0hFiEI6q7M3MEJTaTw3PYC3FyBQnxUdr2PkqesTn
+uC63Vpp3WEmr+hmQI1V5Sm0AGlCKVqOzKEhXzyVqfj67tcB7SmbFbB1IrAFoiXmxx2B1yTw4xlM
JwxmhSKULVbUftmkKvxUM2BD7qqD1Wku9+xDewRX45LkCO0J3IYrUmV1JCBeb94fnf72l6DEVpGS
KoHePcC3AU4c0EmRSt7DbsmHMhgQ4+WBmNLJHJ7PXRGg9rqit6tRKZGgUxCTzHpUsh5JiteNgy8J
dXASjla3unVQ1cOOY9VdmbZ1Rz8bkCgGU79iL10t1ZPywWue2w5I8qvk6g39+MOwUaDQ8wyo0lZ4
Pbadgb2PKAsa9Ca8c2unXwZVA7Oj+LhPzqMbV9CyPC9ruk0qrMw4Fkxpig54iS7dUGHEvocDMcjE
pyH3qYE/lqFcpohEjYDwsyBnVligHhyYkC/tP1kHGthRtySY67H2yZFwN8JKu2KdrgFC7u+L4WHj
i8RSYa+Zt0DHuSGK6GpM0QUdUH31264IurtvIVnBIMNsbgLyD3y5GJ/3LTPGR1A7iL7rACkj2E2A
6xmpt2oMwWULlSzSljKyQJ0X1NRprzlXtPoCiStneE3OYNRk01l+L5GzNRGwmYfdIgXpdjCHQMh1
SgtUi2pOKO8Zf7PPs3MQQHbf532TkLtML+TBKGu0TnLzODUFwjLtn5KuUT2NhzQ0xTXeCJuizU+N
0h+Ibuw08pIXf0Wos6pN2E5FxCi1vRJjw5l+VIL6URCG0YSUHKkWDmkSyUUd3bmN8rDXy1Arar6r
QfUmuIvW8eTQssxz38iIUO8u8j2NjClsmX+W6rthzK9mM72YRn6RwZxoZrcZR9/gluP58weMqtQU
Fo/Zwol17vMgIfC5Kv/0pg17+KzaY/8spns9SGnALfeXWrFe8sF6TfXbNS2xE3LIl5W9ECa4LkWS
G7pBRv4pn64oO4Yy8ykcC/jmTe5nVvUCw/ggw+itdAzKHAyWLLsMxnjJ9fFyxT4s1KdBss4YqM/a
p/yMcca31TWoePG7V4sRTuieDI6rIpw4LTdddcxeJri/Ce+2JZV9erzK9kBcX5VlQbqQ1Z2SljcD
yBQ90eKHZoo3lG9S02/uTqE+tq2J87eCwUyB1iZSPAp0oRa4MW1HORZaEZMZER6M8RneGRxc8y6s
VFQiTK9mQhZ5N9Ewr16FCQLRj1drK3e0BnU7Y4+t/PI0DQZEZ8phUp46lZ1XA+/6PPpTbGUHU62C
ni+LZ33gC6ZNkPFV3QWfLFWDp8bVr/mlbZPQAON0b3xRzA8ZUVNoFEG7ebksBgvrq5GtrDu8rgEm
apaZKj9zW38m5U6HbsyVcFavqFAABOOC0uRdy8aVZ2ogveGy3eTQ6a6hURthlzZhojKW1yxfVqlP
8iUgVD6HtF9r9roIJAV3gZTqQOLycOmnsOFGlceUmxRLKo9rJXHOpQlCXuXa7SRiHVVYagvSsQeY
BDIhglQpD3pKSoAs7/Wy4guQW2/FRXYYS6hLw98s3XHo2p06HTUI3njGWAy8CStVBUC3VivC0gS3
gn42jIPbDYWbyqgAkb6tK/hU0603pPHRQMHVT+gpYwMi58g9wtzjI9zU1e0VDzAWWVh9fkM/39Ap
N+TBTx54Y7s1UIQ0LKs1xP8DP55277M/iXQwox+UWilsMEK1szU0KzlUSisk7Mgl3PtcqA0IgzdL
R45WPTaMgl/Uqj5d5/oI5XWPR2jnOXMh+iTL54/voTdiuWh3ucGmme/qzfNtDTMnbAbeLfeagOic
dKqFAp4EaNoJq/rPgniZzRXPHE212goslt4O3rfF7HKMxLnbPK46XWPSdzMF+HgRahZVS4/XsvPU
tuY4BhWL0IUumoJlZ5pEcz99XQniCMEK9PeHSJjJeyqhMWxgF2pGCFAlwkLLVOIe/U1zE9WvVdqe
Jh5Y7AgkpYXj+7yuUa8g0uUkU2gobHP6/1hRF36uJgU4UyD3hYKvtjTCTY4PrhGv2SMcUYEvCydw
p9qCUHEewy4rlZioSTIDJuf6Cmg/I/KNvhiBKtJhPXW3QogNoJ9ZSQyyz0BCFXy5+rdkuAQnGbev
ENQxdug0F6J73ZGVpmzuzQEGJbLuOauCbC/B7rS1G3phBGxpTnpnfncUHWjBoiM5Y9IuURrzJetr
QH7SVO7GUQquyQfwQFdpdts0LsQlsopxU3fhrCA47slDm80Y6hlUTLIXvycJ1oJB+u1Im3f6AgKM
PlhrmG6awyYts+3Y6dtCaONBtuLaWXvYOsLqUlA3yhzV5HhcOVTVirQBmrilt4q0v1J+mo6Bokzb
demiq2hEjVhsMnXYtAm/ZjD8S4W3/AQEs8NKtjM6a/dYA4hAJzSa/bwHtbGRMdfKeHSIydaMjUEV
t971bW2WsczkYECkx2FVKvTY1I04cfNh2htyt1c1eUtccAkIEemNZmqRLPWw92hVD3M4oR+FYlm8
N9t2K48kYEwnGF97ok0i9SkjdlYMeQfNdf8j7DyW20jbLH0rf/zrypj0pmN6FgDSw5MEzSZDlKj0
3ufVz4PuVccsZsGqCpZEUUTi+15zznPGAWmKzKBaddS4P60b69Ab+doZJFh4zr0ndQwR580ekw5Y
QGKXIROsurp0HAbr8FSpsxOR+DFx7M+0hMroIuJBrgyHnVnvOB/zloM/e1+n2gW2UpS/JXa4vJc7
Fk0/T59of2wU65gV02kQ4nMSqNyug9F40oKwav4rIqSav1OnnfNAnPJgHpMgiRAJu+Y9Gnhhpi0s
+yw0xS0wDrA+jTrg3CGZAf1qW4puQ0eQkoPWJS5uMGcda0eHtaE8Z04eAXtOvVDa5Dqnq9lmHt+k
mH8OcQNBkh6NXBQlrzljrZ0M7I0jV9zt8Up6LYO4WbQ3zXTH8olWQKq3n9QJbamfhLhOF5M1Ghqw
wu85QLs4iKchHHAKjIV6alT9XNGgM9Hvo7POT4TGP4bYN5xBCPBv9TzN+nm1xPPE683kIJj1AApW
+84Zq2uXegN+txDegROLLzIuvtD1AdE5rth4WLsxFI7deFTE/JRbNO7kvUr+BrqjSCy/iWNQQoZT
sHETTHQQKs+F5Bt+cVrnPxqZWfJEbuhU3mfFurY836IXlbGnwY6qhY8i1hwFbuxX8XHrJWqhjsZ1
EV1FR1mAZQsRd7wj2BW2YUYTwZFwrsOEtT2zbgIFDmW4ir8U7PUpD6k0Yg/og+dTWBLU0k+dw0TR
0V66g/YiGeVJdvGczYT/wg3uhdIBV+30zeMJFDNR2A0EcRb6MRs+mboPxGdDAfxVEJSE/RUHKc5Z
FuvqCd6ao5qiw8QGhPZSPl2BO5mxzr7IUNLZ0uCOnTM50Vdq7uWeKTxRQ5infwnWqUT3TQoWW34s
E7NBDwCO9yn4TErPwtpFvUVAA9KeMgMNpASEOYZVLzESwJHeI45mVNfUuCmfKzzE0tPd+KULZEUw
fkaUORmuUa9exzWwVVlQwjAetV9tO4RWLYQbtqAGBF0WFl6mmkHV8Ae1zsTFIZlXguDPOsXon7lI
7IkDZbZw8ENQyw9Q6y9SgemppTUZymuUr1clgcYT69c5Wa+wZ66xk/xkuCVK44vhz6geG7QIChVC
sUJhWqzj3wKpXn5PK/3WGmwzgVRWjOJWJjJRj3ZaDSSV7lpqfBmd+Ld499QNjnelBLn2hqU+BMWT
bintPQFUyGni/D3DOYNNN95UP5m0PTHQDznFnUzIlXVgTBbU4hyw59Irkmk742la2m3jp/Bn2+B0
Ej5M9sdIn2ORiAHHf86ctxaBMFlzvbHZmV2ro7PECg0dASGUQb3RuVHHfDWRXYsNcf0cxt+yBQtT
abgxH5Kh4Q7SWKJCP0lWCj9+NVm45rnNy/NIalFGNNTCfDmTWPUSs7Oybo9Uu+4X27AqG9IKeqpz
LX/PnTvl+U2sgfnEC7aT4gGa/EFET1MdSuG1W2/s6wege+zAvqFyz1w6Fs4ekV2a/N5r6rlVqotK
fnJpyheVMU+UNLtVWC/xWl2kPDpbB9iRLpPfNe9g7KJmlffFjHSkGI9a2hzpPipqULwH/fo7mrdw
KGvkyqRD1OqRfmvLVt5H0gerI6UlyckrhByFwWhD4z0UxXYuBfFcR+J56CdiRvgBYKbowrGKw7TZ
XFnB1ZoH6rj6nXIuW9MGgxJ2ZE7UDd8SQ7KrJhMOH4uIeVvwpFDjU+KcJyYFFIBgOWxeMrzzG13J
2FisxcThGdmMrVj8YXlQLcquTBSPJHFPe4BZJFcZ5oepIOO/PLmB2Yj3kPs7zhKwLpB+wexPZeau
lIUxZSGLSYVCf1wZkblT7AOn8TUqYLkXT6qlnBJZOxmpfJqV+STV1QGGzl5ZXDZkSoPSw1Q9tPc8
Bpjs9zPVfWIep9mCJoWSS26PkhCFSfNGLHebIq1oc0/h/CsJAapHW04b1OU6sKOZ7UjuzKzbYt3T
J8JEeyRRqEa06/zO+DxDvQCt2RhqX6zQoDCzxTdqFYHEbb5ym5tF4m9MOCjGqx6ZEHtI3aEWT8rR
7nRadFYvaxJa6vc29nvFyEgmOtcENgsEr2TnauUtpGKC24yjOcfHOY3DCc+g8ToK5HN7FTvxKH7o
sMuWFHTV97Z9yIoXtZsrEbqA7N2NZWbMxnGg51siZNwyWzsL8DbzHPFX3DNYZ8bNJEglGrPE/5uZ
i61x2kY5gH508eiSxo629QFwzekUfHUGEgL2XsViBAqeNnF8mLO6X2acqys0PlTmzEArHYtrVt6a
AqJlKd6MdL7VQnNTTONauFPm5hoqCMnpSRHrXAw2GlSBknZIcSbemyNGO81cPDWhbKddkwcGIpyC
1nHRuJ/GxzJFQYmbmol3zePWID+B05cO00V9l/hpF18d3wH8KDJV0zu28h4/nUmTVRNbR3WCVOax
ygtHTanxM+AVcrJ6hUBa+Quu67T1yRxnMvJTGS+CMeF5WBvtUFT4X5Dqmu8pR7UgWfYiISsfenxP
oiMxgc2ea2dJDQ2qv6TfniUfidOkQiz5iYzHk2bxavNuUtITi4yhP0LoO27Sc+Y3U3DWVIuVkIQZ
Hu2i6e3pmVLMb+nbzRMMBFYyaMthD3W+k4pLbojnpMsRIownaBPkkxBCt/gZA/RCP4/xcUI1jM0c
2u/yIxD9UDNlZFt3SlNQoib9oup7K9oHzHxriX6aag3/1cyUukMRP+YdtRWTqT73dILeU422ZicN
6yne0tPS45VA329MV3XNLssnwA2QDkFJ0GKHZ3jBSoY+WTcIcUJMztUEjCStCbwa3MicKf65ufmQ
m2CG45X0NFAde9248lPkyGwx+6O83QVk+hWJFb34rQ0qjkHqLy0JpXhitRVx+/gJaSXQSGxmIpS2
KTvKZiYiFM4AwFAKLZXWVZGXQzW4yVE/mfSpOat2JtpjdZ01kj52fQCfsbBHBOD62zBLB5Krxz7m
rav5sYptYWOPjVIGJavBjpqhQSkVhLbYNUeFmDjiBJbWOsCW4vbvPXH5FqpnqvxHViVHTcXCb+sn
WGzQdAY213RoWEKfWpjp3RBzLI0SYbQ5h7vEqugrm7SDaoz+UGhYv7KAuSaKrgG9tulqiFj0FIsv
ypWOo6RDOUmaPBMvBom0Q6RpsD2W7SRDUM4BsyCrs+oZ8PrPVnwqjG6lJrGjt4p3ErmBCqPqZt+Q
DwQtu3QyGvhxItHVZND4JUlMuzu32VctAUeNRzukQtiOKAGzLzHkWs5ZZjdHud8nT4vkuNE2S+al
NjDtg8VSOgz6Y3y1PmkpXqbmTVkCQGuJTnyqdiqJ1W0J4iG4cWWgUMYMBomBiWfAFxaCJox475Hw
JjGHQNpIWBtRJnsZTgHvy1hX74qCKsBsIGzJrO2nO8RfsCHvWkZo8WfcTDvmqpASiGVhTG3vK3Le
MApS2WXbtssJvE7EL3F94c7eD7kvEKtiPqeQ7x0wIcttpFNruXGr+UIV7VL9DumBT9TdjaVQIvE9
8VnwdeNEWgtBtKZ2JxIsfe1jFxXwWjhJ1O/V1bFu257t/E6ofqoZawHAGnQ1zePpi9DxqvM0Jufl
CYKmwgzwF5gvidox7GnpqC4CyEujG3BgDL5hEcb8q6V4kTKotciYhuGc5OJpaF/K9JFOfnyyogXB
Dq7M08q1vn407Uv2LRAToKZnxfycSNp6yk6GM5CuN9EUXvqFm1a11TRUniPNZSVvHYcx4SIlxKD8
lmvVSQM2JqrrfhTY3tqNhq1BvSKTI0ogHGckvI7I07em1wJhR/WtnUvlnVp1HzfNZcPvIRrHiKRg
OUX/xwx1XEAO8zVAsGbP4gdHN/Xl4MVvoF32RaLtWBf4Y1e40Ww4LbZV0VpYZubuyGOAG7GjT0Uz
k/CNiNdGsom0PJAhoCHM/4zGV/CbRdZdaF4VkVei6kI4moHeYteSvczscdGip1egEayAlvUpZ8qB
NxXz5FQRK3xozb9kcBNE1VPGG3MoMSchnNNp2+w8LV85LJNugfwXXUkywSQs3RAjQTYxioOgEtrV
0JBWpa8o9Y4bID3AT0oqbjzoh+s1AnSl/sYQuehQ1c7YiZL2gSsI/VOzygeBEQIZl4ZjHtMMe0rL
/E9whOR9tAIaoz3/hTBKfmE5BzSnIvEsxOgbH623yPgV+5XqmL0G/nFPp2tZz70LUyNkz+/vigqL
wtZfCHZ50uZgMzikEjgqIkpl1E/EPpMjmEVcREV27Nfu2C+qnek4FOrPpSW9ss0gGEhOWfSIvaJT
lCCAR7BWCr2rsZUhk8W12AVQQ7O6pF91gcIFUbMrT0u40Baw/a6l+m7dTRhPfxhEE583hbhlYB6Q
y56fqRIwXgrH1eKbmYjf4TgrVhSdGmigTUVu70bbePydEMDSCCRKCWjahFAq0TT+NSgRE6Hz0eDv
+1iAzL35UVoEROlyLPpPXE8Vrh8wKwrcC8kkBAP4vJJ2q2h8ZBPlIIYRHwPTQJHlX7WEYIjDIS5D
PdIDlvTBZndsYhKLceZWXCecsUrZgOBUw3G1gspG8kET0J8rEmzTm9It90YwXkifcuOsxYspekL8
ktjcD4HJTa82+E7007hm0MMLagIqKj7A7YTjOw1bOfqeWXzkMnPyM/Vyur6vYYOMnCqa9WDCnGr2
1jDvEn9tEz9+2egXunmCnMKrgUmyfhZ+sFn1YnMGrghqzxIxFztlxkECXH9aMoMLK5L9wVwcSUGd
6Um6X8vkx2ADVdDQ1bEWiDlUH6UNEjtvtPfuzcofHJZg/dmZHS2Dql6MPJFvsP2QTeFj7fc5T6au
zSeUFZ/Zsn0UvfEe19vDnIq3TTmDVxD+sIxt3rpNvUxJdAazxNBWO1IYb8LvOn1l1EbdvaJmUF3U
C+NOt3WbHL9O8gfD9DoSEBu3406ouP+m9Nou5AGXoWV0wWDNvsEvHzgglauKKFUjr1qrCHFGU6wk
rsDuMBUUB2qyQySFSKg3ZfyaDuFiJKGHAUVJh/e6D82ifonb9A5toInuNEYGVmWGIoL1NxHj80yH
Gv0hyAxrbR+9FmJ3In2AIqdjz7SyZzLaEabV4tcUSMqvRSICfFmDDO/dZkGWaJj6pxSkRY9Ijh/j
kuItig9bFgysX7O8pBz6blfwB484fplzxqZ4XPshPcq483KQCDS0oc4TnvOsJFnui5MHafa7Y1HE
WKAbr/lPBHmTmd7bIm2vCYsrU3Az8iwrgreF34wkYVA9LXJET6WMniVsuWbztRHtp6LJH8zSBr4s
vYE9vSrWeMnY7EVi2JJo2okEUNNYvFrPdEnho3rXiCiNmi9Z+E2Vh8SOYGi4NxtwaAnbnnGbsM3U
uQyhgO92rdiShgtuTCirUaXdVSm7VXN2EfSCLccu4ReDVYt5fjO2vKqyq/gq24yxo/yll4g80/JM
4C/e4Y+uddWR+OzNXbV136jFTTA+mcCnYaYHi944GfIfDPhPyS03RzLvcAm0X1OG0qccyMxBzno2
MIixP81PRqwR7nodyJFnaqqyaOh3PxrKVugcIHTUPb7F6ttYQKJH4ZjZGL51XEiCLykmZlpO8ub9
v4J5MHJV2a0UuJYbLmxmHuRbC+RuysaDu6qypFvPXdy8aOSDTrZsElr7RxVxgoIprvkXwkdluaoY
XqP7WjaXQdhO8cwrtssGSIEe/4HMGAh9hMBQnxEgr5l42JKL1K2+Xioe9SUjutQKi3A7E86Gv8Cy
wusojaeSrFotiY7yIp2JWhQZw4g44PBwjE7VYj7tCcCijGEzPfrmM0QwY324BngatXh9BuO81PPi
CLN+WCX9BZIPwD2AzFV0ik2CCerxlK3RsS6no1kYELSRnqLd3veCeRQbIxx6BMxK57PQCoaYqjcN
BN06WhnXMJOY4Qxo9aLr+mVoeJIZfRavdeeakcoaeAtTPtpt42+Q7bykEZE3wTUoswdCqjezmV5b
Lk5YjVQK0GqMXHGFP9lz8BSx5yECKjugTZVsE27xnOq2JvjYV/Ny8zSk2DCZur30adUY3m1IMR20
yJKHRrHuQ0Qmt8mE9xCVH5qWEAOLmSTDAcEQYGA4ZMSICLeRfwcibrcY23a3nJtVDUuLzX1NedNj
YKp8q1J8qyiDalgD+k8F2U5HcBMzh4jXTpihjJH90eYcifpxsorj9KP01kmE+rCuGO9McmgEZ0mf
fXTpyiw9IQ3uGv2azTyeP6qEojX6nBfEDeVvoYgDqgbvafvZiiwgFTEgJC8odY7M/mtp76pAJO1S
X2XhEzhnqG/KPdK49Dntyidrgm00+JshOqO2m3iTSVVeHUyqRWYqdyWn21E/xiHyFm1t2ZV1wl5C
ihvpjIRwDXSlhNclQdU4E3bM5NGS8DIzDtWN2xb3rH0/xxVV+QAPdJAl7dAykJo2hJlrVx2ztT8u
+fYTo3mUwNtlTxIoUpOR+rgDjrBOf6VKZhSJXneZSbn5oz+FkwD7B0rj+UUR+vO6VCcpNwCKqozM
xtSp3sBTGAJSsn2xnCYJ1Zt0H4fBnqbOt2oGAAehjF8Xq36dRePecsF7ZdyR6bhfI0jvsemn8zug
cVSa+p5EouO8nlHDZ+NvacSvg0uyHEZGsEzcGLQs6BE6iR9zcza6dtrnq/oJCz7dmQn6yE2xcLZg
4xAXFXe2+N3lTxY6S2TCPlcq0j6GC4SyYouUg4wrnrhUosTs0qptvWPmXaTeUJgwIxeft9NSH9ag
A9PnEaX8kuNS/Q3bJ5c4SjHUOmuX7gdH4yWJ0apEMeQnoXVFkbwRxXBnqMo5MVsZutCDMIuPMgUM
RehZGxfvomQ8jA89kEsAeS1meAvGC6icwII5H0by6iPDSItL0crIlxXUq2zLcbOSOcTc8OmUHzuq
Rd1tOW907vxxucQERfXVqWRAp1u3mB9oLh1XMz3J+knfslAUUBoXA9uGLVzNG1GnoTCpoQjWaLuX
bPdhhLKqwP4HUUXNXlMFz6YpuWuB4XUj76kDAr351Zr6mByHRvGa4TOuieETmf1tHq1tyQ1eof/D
7Dc0dpxJ9kjGI2eBJjCIG5WDyPaiK2CPfIvqR9Hcog2KWo6WeD2T9uTpieptau6j1OZI5IWQqD5L
OAcEyU34/f4ul460xORYS/JJMNwc4tAob4HcV0EPPwvxzaMGeaKVC5mMX9VPa+GrguPAllxuQ6Pt
QyVvQkpVuM1UrqjlRovTehl5G2dBgkl+IwSygHwUL8atrYxrDue5/UmgJRAcpGfw1hVHQYrKpWcb
yYACdgYZBW4l+7uiRIBv8MxMnwa7j2V7ZHtC3dL0OVLb2qkYBujYZnJHYvq1xfeXdFbutSXcCVB7
EXXhvlQSHziKKUaI6bnh0ixE+ZwxvUz7UEZqApHaS9jDEn96Fw4Kk81RP9djxXIdmbwx3mu9ueVs
0ChUJR0iUaJDfBvtWZMBo/xNMJ9mey2i1yH1WkhtUk17qp+0mcOW/eFqaYHcTrbC9LZ5bkLlIDWd
aRbddOv9hlexjZkfqtgOovwDKb/TVgRgUwjP7EUj+YLIr93OsoYswJq8RcKNLa/eFL10RnTvRvn+
FHR3AN8tbIH68iLrgz0fsiIwoSJl2G41/PS9qxSzO1o8eKAYZrjmavWq4IVUoy81fltw/ctREqR4
FZt24L0P2SiI5jYsJjPU1vkYreaxR8SvuTXPzRz/GpkAcSbN+EVz8d5pTqdLlx6Juar4aSqf13ww
vYVc5ELMgjE3RQhAvwoeOExAtRZMzVk2c1cLUlF6N9LxPjMLWfNHnEeverO+WLJ1q9XsGpO9LKBq
qDhwVzvRLFuTBrjvBiqOlrRaxvFRwSO+k9AyWMxUp19Evdj9K1hpp1RAFdarLVukmB6HUTzquMzp
VTvLt9o1VH6osSzriPzkPLhL2twhth4GZoNLTjgi+zMkEKc4ts7SzSKxyoQKJzcjOpb+MpXFdeFL
m1ZQGDRIDcwWFWBkEUTFEuJT9zAoVzRqikDrBBewLDxSdDzjL4JBdIgUqJEzxmHZkaYurUcLCAqR
czlAG7rhXDvG8UOOJjuO50ev6HuNcaK+iG+ZsKKCOo09qWxGdpdsvRGuS1JdhrvdNtoxwapcSsnR
QErgAwR/e6ausoinU31wPtM1TuIXntwkKvfRR3PeVsXRTa+QBSakSPx8MCx9KV54ihTDDM9Bm2DE
PHT3tBEvklKcszDYlPkMgKDnOzyox66rsAzm0HErEkuLP+inXWMhqKYZIBTUvLEV5xlvF4t/9Dy/
DBsz14aj3KGWieHyRMWbspF9xnEnlMIDn1eFiffjJb/U5sbzocIbQGcoGkAs9eDlYCIIXzhnFWsJ
V70JuxE86UjUE+cWMkK295tPI3ca2BnldewJ5CXHK/RYdhqEHDPjnPSC1GFGMxSWJDjYqYhuHe6m
LmuOyQJg7WhLUcwT764JYWaNx2kzga5Q/3+QOxLJp6QzTwT3nFMZvtmc2BoPvukL4vwqtsnr/PgS
KpzuLFlWKIQmXg9Jd7+q3tqVGaqrj3KCUqj0LjsWQkHoGRECuooGNlNwR7K06zDDELP5Cx0lfHDf
3I87+S6KItGhil+qXzKu+SRhavWeuG2+ORqgGO0AqYop8CsicztZYT8YqSfex72uZkd93BDiPLN4
LHt7wUFA5q9s1cxOX/SxYhKDoMD4lZLR2OQMuGMYng2L+fWcgJLWGsw/LILzl3wwdoXxXY2L043Y
Z1oxRHYVVmIOcyt2VjIDdT+PwWyWrjCwtQ/0zAIBC32A0VEnLA64rBLtVzJ55MApEQhBxdu63iPW
yF3F2dVeC4R07KUiSboORPvO4ttE4gS9DiGNhDTQd60G1xmT+uhkxYSq0UfPGlzbgL0BI+wWLF0f
CtVzULEzcmEnDj/swvfTZ/vsp9iwWgIB08i+cathyVSVS7aML/y0OChKO66DQr3GpqMyWs9Xy8UI
Qm8N657h1VA7FqNAnb2xqLIZMJhZ6Z4ZtR5v4yw37LlbbEu5aqgORCYR0+8estWcSC4aOW8xL60C
W0RjGK19DxNeD5WZwvvIHC8t7fW565k7pubiqdW38wLJKDJgClqhOh+hVCNHSGXTkREBw0B8Lu1/
KiZ8ktof5JJJfiUcs00+NjEZr4eqja+5lF1aftoKtpKioYkpWVP0M3cz1BsBQMDvCfrqVJLIRkGo
2kqJm8xEPoiQF402qPGkq0JtmT6X7FsZfXn4SRnGLs2XRaFnWX+i7KPNT+288mDvmcEVvHD5e5Rc
DOuvuOb4hd54wYVXU0SUF39mUihrX6I0k+Da7fFUHOp4PHatGk4LRX+dB3tTZNePrz9f7itbG0DU
zlb+Wun70/aFWL7skEyvo4nkj9mv9MyjZ90xql8EkOzIpFkIu+UvK2L8fpSm02BM8Nims7Ach3OT
uXWeuzVry4RHcRFrB5ms1c4HK7kiKGwq4KOZ5GwkYBcMIay7JJCMB1qF+pBynHiHhk+wBBMr1jKM
F2Im603B1xdcXg5OBboYfK3nPEEbwPFm7BKm4lwOJDAxL2IYv9zNJ96ROyw1bCMb7Wgj6yooin2c
RkddBkaVHhFJmHhf9xh8VHwJBPeZSXdB3MUTMHJohAWXaMzlaJ7B+yO0x0dQe0juhxrOVANxaFgd
4wnOZBxCkiuro75jHkncMeNKAur/sVaDp5Z67ZCYT5YmC/ic3rp8ZIiFlgglPHpjwtii/iyWX6r2
tykNj7hsfA//1AIPtNJDntYVdPqs+Ltm8zq21VjoO+JiFX9iWWrFud+uH6m4YkDdbR+ETDwYcEos
tilk1Lb8WNfkY2COG8R18moNDI+b4mWq5rsZ8KbA2VRUb8viPXcuOmTkuUPuAv5LLVwdYsgW66dC
by54eDjneRgm9Waa4At0VgHr6vCXspv5AOGALhTSXja7Q00Iape6/xTkYWG3q56j6uEgORa+REXH
aZ2/Wdqf6Ik7IWWEm+SoMPtWKHf/wQaTR2Yt813hWNrG5cBaaBnqg8L6A13vJWvTWzIDY4D9O2bC
PW2VE84ucqEurAhOmmYLKel+rYARScLBM9oogu0IjByjBUjLaXbS90hTN45opKoUWmjhyrM5QqoA
uztq/X4Seru7J4rEcWPBLSUuVkE2Bew6QaG1KrR/0i4/oEoy3wtbjL/G2XoDhIdAT8PtyXIRjVZy
a6rliq72AvYP1efPUjdnmEL/rEJBIFlEqd3ppAPmUEtGnsU0P44pSrCRdyleeGJ0FWCJe0n+PXMK
9WA9+T7ZgpGrc2fBqBS3RKRU0DcfupcAMbDsAJnIiRNdhr9tkngQhKSB5+NmAnVa7X9yUyD/VUAr
n7bsoazC59oOwDR6JJd4an5oto1qDJdJDnGYcc0JBkVqOcnAqzqQtoEBcMIAKDO/LifSC3gIKl0P
plqDJehvxXRlynMF3Ada8totH48yFPimNUs5ADaF57e6MIHj3JWl2QmLj2dSWdrCCZPNk3zQQAsZ
C3DYRSaiwbi0kn5bcMaszF0HGQuyqD+iJHqHXLMel3Rw1coK2AmlVIu9Dp1RsrNHfrTgtcs8wj0F
h7KBzuZ/E+DAqIeiXDLc7MGS4x2sbjfs/olGrctiFcc1l4IXEdDJtpzBifHSg7qZt9d0+StOoA0j
UI5/elHy/zHS3rBMJAMH5bvd+121Xtssvwn5eJMb9QYk4JT2YFFZZHdokUbdiZXUR+mxy8GfTIvG
O3g3E1gYq2WwIeNffJkPAZ991JxzeqkRUTwC22k0+a2ExKQEJ9YOWek2cgLkm6UtE6uSNviNER/z
jvz3v/7X//nfv5f/iH/qa10gr67+VY0kYqfV0P/nvxVd/ve/mv/+vP/nP/9tqIos80lTFCXUV6ok
Kfz/379Qh8X8cumfDhVRMkn0TKbe/tdoARaNNQn2+DxC981BqKl6D60aHeRNceWeNkl6Jie2hwpS
Lw63XQPfTQbNG9sxiBa4AxfsHl5ybD7U/G9zeP7MbPjPUhG56ukxrt4YcOpKBC6Kj6T8bEGR9/lM
WgUg0AXjPIssDTVhjtGINKuD0iyBJcPqqGVbJks1GxK7kx9l+7voZjS0OsqbOJgVkhbppfK2uM7F
cDWq7kpkxlX9m9619F7p8u6kcw/7B+5VAYEL3La5/Y3O2Rjor3Iicc9y9l7Kr0D2uLd249+tj9wa
Ew+RDp6UIW5lFzZW4DFYGs18yLh4Gn+0COtgxjNM5Ly3jV9Hlid2TAgafodI/RWt7iAzheUmyCbb
wv/e8ye3x3XRj2upnONevapAJ5blzMiQ/eqIM1u9omS9LZYTr8qLGNWvpbK84vl0UxYuCwt4pCdq
wYgPhUsquEuGHpF5hFHc9LQGwAEwWzvqEeve6VVp3ufEIKxsLyvvC+q42MLfoYw5W5DfEVycKOX5
Q0hKwXwQ7jlMgTUOuuSzwMiLTU1MT40uHq3aCpO5JHp4DogN8jvIcWwGzMIEGzM8pc+H3ISmPcC7
EahLt8SVmvdi/JHxWeGCpbBgECa6z7i/QUyo7TmuAAdZjIMpqgewU5y9jCYdlTT1XPIwufjbLd3T
pgei0e6LaDtNXNYEUE5QRAw5PehIHuTZCFeqCKkjAPyPXpuwD/woMwCQoCKadoSGYS7TGYSV+04z
9qN13+73dFYZNuP866+1UTJmdmpj9uHSF2Gc0jN2gdpVdgdSnZKOSg7sC8Qx/TtqD2JnOYL5Mhjw
Csr+kg7CRYmXK+75FjqEUt2RDGzS8JZOKU5WAwl8HfH5hDzlNSysNCyKOTAE+CtF4UslluWnWX1d
QB4RSSzzNtdpXJnR/J76hrE5fPFZQYPeeS03YbYBuUO7npS6b0pVYDwPZyLnVuIVxrp8zxFvHmZT
spOv5FZDAlse7aa6RUQshde8TdhnXsTvAXwHoOkmPwC5IAkMTHYFMMK07iBoX9S6gmVTBsI826gE
sRDXIigJytBkp66qT5LLod6QaCBLlXopUMsPc/7JD33PZQtYaDXhHR9NxpsqT2WNeycexdOaCyca
Ufze+viGzv8tFQQ2ehLNZfQaH/JiONWFcOy9OQbOQf2qW6AVt7ADKrzex11nkBOpT7elEHYt8TVS
EhJfFyD+45ft5rl0xf7vgpGv3CAlA/X8/xyVoqz+P2elolmiavBP0v4sw/ifZ+WGg2lbsBIdYh5P
8wmAohuH42Yr3EHNocbSkBUjkqg6nJT8+OjtLKuxA3IJo3zuFLLpUKrqSO/N/XOC12VnGQB4qN+6
j6iEFrl5y4WoKHwoq9vCr2OAa5HgDRVcLvpTNwC0k2ly27NRWufmiJBS6+bd2psHElbCzByPLNVO
DWkACIDGfcdF/Gbu8W9pAz6rCKI0zPAYBOUk3DDbDzzbHATHnK+TsE54i36aQ1HS0X4sl6RZHLaE
br2srvmVY93ERCvfJmpgk4XGGCg6YxpMj0O9+6hXZjvoBpoj1nkpcso8ceVg+R1WtLpFDs1QLIlU
WGkD9aCq87BPocgx6Zz4A0Q/gRGrjsWuautgLQ8niUFYJsMHnw5y82CI5JXF4An14hm/C6B4Bh/A
IsJWQ8nyfxk7s9640fQK/5Vg7olwX4AkF1Xca1dJJdk3hCzb3Pedvz5PdSZBuhNMgml1T7clW6oi
+b3LOc/RASgZvbPI4lNZhhcB+FI52SYg/9xGS+hZenzpV0r/fFsPFQJRQ/cXBJyEPyL3mZgKRIhO
zvqKRvVr+DL5Qz00vGN9Ah59GWFBVLQeNJG6BbVGwwF5mXELwcBCLncW7gl8MQlZaIKVX9g8rCux
6G8aSNxS9a1N87nAQeqg0TBkX8v4NXH06an9dUn9mClGP73ETHWTBHtswyaQpp9qFlelA7bNmeFE
BQoiH1J+yDiyXe0oW5oj40crGQmhCMYkC2Sw6/x4hhyCC1IkZNRNRFaBEcKiyDhaegoXtj5NrI4U
1kRVPZziqTupmRd9I/rOTlx2WXMF3Bx4OPhJN6k2d1ZtYiaJnQUanvsxDhh+kclP/rbshvHaZ1fa
vMz4YTyBfbLlM8AlwiNoiBaykgej4ff8U6Y94O30OjQgBCrQtbWJtFNo+YzUxmY8ydJpu0yIdITm
OUwanXUCCFgn7kIc84RQsugCo7mNhekqxBbGjsmDV8MIrrKPxJpMOde1AAJQ47csRYYsGPLvlsbQ
W9oxl6qO2kWfejynJ5nmudAg3fwoywKygQ7459kwxM58Eyd0Ug0zcXuGaDiGnSsuoj22pk2evMMB
4ExuEkwMtMZu18nI0QO69J4MsSVQ+xdJspF0hAUeaLLBQlNnB+uO2OZgBN8+ChrtBEhTvp7bwTiL
6GwMA5IoJbVaPnif3rg2dmlBKMHQU/GC3JxfgWMnRXXLY+Flm5QbCUtRFpr5GkyS6ZORZTf6I0b7
MZQeuzjXkJ46b4tdBnrVE0+XcVO48/CGP7hyJXS9WWczENChLjGmTzGSYPXIZTdaEUjEpddppR3l
d0li6v5k96lgU3kjU24m3ieyfdoDTvwDAIU5f0tL463L0geKmd0mtqgs/RIePm67WqIk/12DEuBg
02vfSnbcDsxh9qaFTIAFsZODQ8pMFMYpbCyUPYPhinh6VgOnt0BHL7AlcbntzFO/tI7M9yrf5six
wEMFpm5jV/35HBT9MSWSSYgEPpKm1zq5jNgypRR7g3DEp7Z6KiEFRn0rVHiv6fe1THEASX4+fuoL
WnPY8vp2WmqkjT07kUGwJ/NtoBifsyA6GTV6YFrcVCKVqkO9NzoKBaFBr1Vg5xYpCuk6E3jLOE9O
4l4p3AKBYAMJGjCfrN9x8llC9pEv9saKas0Qh8sHmK4DrqGRxC/22xBj0ibxFuoF5ThKLL3Fi5gz
PzbMl0Vjx5UGQDONCP5lC2OuuT0S2MrkToYFBMLcnxGQqttpBGwlcPV1kximrRlal5NIrF9l3Fgb
PqhOCDoDy2DwIYl8JMZBmcVDTpRIL8PPlJYQZSwAHWk9xBbwdZBcCPkHQ4ayzNUlrChSQewRJKKz
nmHqxJZRSgf6mJwGET0209YO74tgxceiZbLbWOFzKczhsga4awJW4kGe6MEY60GaIPfLOSkltLwE
XnuyyGSAsyKqfirU+WJ/JAeH5wCSdKqOidsf7Y1W6mexR4BVoQOIAC6qJGHdWwsmnFLftMF8qdXm
lfy3dQvMgbd9PnDRJvwB/UwmmLybos1TUKHXiuAZqlMBh5bs6O15eerCMU7nM+YiMyaVQIbXyBcY
DQkcC5shxtD3pfoWqe70MYELkP4IiOhJQBcst0CRpDJPk4B2sp0YjsrPQqtD8YxT2GQqaKJ6yBV4
AIl20O7khwwtN/ADsdp1Nvqbrg0vSC0L7RZvQIwOmqkfBAO5nsrRXwhO3w44AWzyEt+WlRfJLo5Z
3PiUwn4NJWoSkINlAZcbznx87kCC3QXZG8QfXoxY3FsEeE7PeKYt80zuCd4pT+PRs9W7OWc5K5hE
ANuFhay5QFRgHMiCzs9TRF47JlnjQ5lMGJ8NM1vDV1/URL/1VnMVrfksQ/SknuhVV+/poIhnF/TN
H2xRG4Oc/iHrlrAQiWshHSBH/LMK0mFCQyNW2RFuRhHGg8nyejyvVNshRcfHnM4f3wnJpacg+Sud
qjvroThludJ+04gCZYGLSXGGkuBS7/t1h2D3ILBazYLeWv14sDyUmu74kuzxJ6T2+NJdOzZ9yzhR
/EcOcndX7yJ31iZPibmVDWhTcMVyp0WblaHNmmL43mizDFy7pZEGK67dhLp6k1H1znQ8I7OPe7Gk
tA9Bt6ieZUkexy+eJubRkRtzbq49kbAtwW3mw0CAt27wOjTZWb/BXOyWo0Asx3rRhOKsY8QQy2Pe
i554Ryq0ML5IZJzvr9vEg96MD+QhwHXtbKx8dIx2XYJq4jAqjNkh/NMh9ZgANVKPdtb3ZaattpKg
QBRZL++VAkfaJOLWIDoMhA0Kj7BPk4P23KrNph0nPsfasVbwrCrGwUCXjQZyn+I6KtitriBF5G8A
3khMdQ1UYj3GqQTjFJg0FEBsukh1+LJAblwHP6o6wuFqKGK+qrEEAP4FOSYlwEdqAGdjOM3qLwuj
HpURtkJDhwhUe0SXEGdjcnMwuKofz7AyiOcIK9LSPM0maNY9Javwff6IKVY5KOjlCJ/svHmZzhLg
EOm+DOaZdOicMycXDvWJnrh47Yv4TWyUVwI+XvEh3fGB8jyOM8A8FDnX2ZmJVJSN10n9bZoERGzU
Hblwr9XuHpW29TEt0g5cADQKcrKvivscL3JVOaJj8PcBA/1zwFjLjEMiESMFJEwyQjTqhqFDbD9B
69p4arZOoxD3Bs1ghGbAkGlA3pVgQZySoERzgqm/stARTZStVxVswDzN/My6i+i9YNC9xrML08id
cTEwrKvceQszaFDVwg3/q7715XpIxOpYEOPIs9IWURMupOSMFVRI8VMw6QLVmnWeerSscAN01XLk
FXSueZI8fdxU/NQGEmy2ccZMTsoLjc0BFiZzGiFo5TisGVktTR2CDMDRreDyXvJmD6CBVpSrfmFZ
BM+n6zM7nV5mjjEhQaCPgVfuuUrwJVQdq5nKz9GEt75JI6m5MEP28/iI+sihRHeiLj1UH6lBXjwy
igYZRYrbWs385hktQcHB93cQdNBSiJ1GT+d/wG65DznjK847Ul2Sjpr2JVmpzZc3FmR0DcUxynzV
E/zE4JFvxb5FxixoB1+j5pdNNi79D2siNIcftEg+2QocMtbLIkNrU/qsJacnY6mLkGvD+RBYVPWa
RubWGmKcO8hpcYqG/kyR1RT7sgQJ3HuGtXn6oKM1Tfxa4UceW6wf0LcoZn9PYhuchEtRVmeaHZk/
RQdMg2JgJK26ohTo4vGgDWCRPsqzlgIPdMg4qgk2BokvtRBE3LmQbviRbp0MIWwhaiQfbsJX9QpI
wUvGymvrxBs2y4W852Q/Oc9Bmuww3Asy6YcUKhrTK2wyYkswrpufP5TM3I0s/gHoEXpTasecxM94
MsgUpzVgZ9DGNzhEO4WnDIuMcKTWWEw2d9E7yxkWQPtmlsFcv5E/feDV1Jn9cTe5Sv36dOlu9RyM
HAHs0AgOFtHB3rthflVUwsvFk9kWiM/eGfZ7+UIcb/S5QtSLNfztD0Z7U7sg2/dJTj0oa3XIJQH/
gMKYA7KuZQWC6ffMSlcApbpIpqAZDMOt3C7jk6TSWGe5FM4D+ILmUIjnhVcX7T4Oa9+iO4ytffGa
9SzZvtrmEcWdJ+ijpy2ypxvQTti0cpy9qHF2X/SvmT0exV27CeHYcvnxkFgVbJogeNPxQCAxERFD
aI2gM/tXnaWHYbwYW+8tU9gSHWrSkr/C9QmVo/JF0bK3LX+Qz3LELVu5OM8MpBXQNCgbRYZP4sLp
gS5LZ5WtsRH4ZDSdE1+QcHMhruJ1oba6iMV4MeXX2OjDEWVjc2L/YApIbqwM/JDklcOZgKdCmIMW
h5JW5H5Bfa2hLaoM9VguF0PBA22vLwWW86xADVYGkfk+Dqvf4ui21h6v9bmjdkoGLAlAXhvlGDOh
QIgcXbWZ6Ab48lSbugaLa7lsRXWN2KuxHmXMvSL049bloIRv4ujeo9BM/O7M/vpzY7RXkQlHyVB3
FOjp2vmVDHg5qtG+mgejqI8rHVKMjIPdwxOZhKnhIQKyFA17aF+7nvc9ka5Ntl3j+IPJZrBtQzA2
xG+BA18UzWd/jpobdMqKwVjWPcJhi7SA3wWWPmUDNAiO0a6OBOKsZd4/EK+KGRV/0U5Saj8vYwB8
7Dy0NpQE5o+41WrBS7TBVqqPtpu4IhW/7HWeJsjvBcHffsxvk1m+KOqnUcjXBVkROGO3geSondcE
TmYOGQYSGvZVwVROalwwgDAvsSleNDCkKuIGa5KYAqIPacgDZt05Mq5EXqxeN0X1Gfvsp2JwtHP1
vmTxIVeLcP424+fn1dsLnwW2HeoVDVRqy3J1m4/zt92IkBvhb0T3KAvBgkBZbb7XKtUu7W7BkntO
rtgDnMnipUhBbwE9LTLTtWZhJ8MTZ7LqLeIz+sSRM/DEOG0Gh1S4/QYn9MdLp3PgrjgC4+nUjh1a
ASbuuy4bj2KbklFLTEp53rb51E7yUbG0w2Ts0Augu8uwQhhBU0VUCdHTaeWviRzknRgqarmnD9lL
KxBFCr7vQxZ20erwM7vy5StGN1Ggm/gPSjAH2y+1VO5TbfdZ7m6cM7lCHmHzvc3TY9sQghNJAbbU
UDtJsH/IKrIXHp6tvXnTfjNNr2EDAWouGFb6kY+ZcSHUEzKFfpO17bHRuCT9EfAvg1ja4R6toeA0
BI6N/eK+U6PMBhXj0Tq16uZ2zCSEmcqaPjGKHfY/ngVofYtPkj4BL7H1OA2cBmWFDhv9FesBnNvG
+GaKSLKfGY2xvzBSlSFPmIBm74RnWBSq4/MJQVIszpeYMnDB9jKp+rG3kTyUFPXV9Pb8UyNCrSyp
8gtj8jWviZkNEwQFRcnWPNKIRuLdUJOJanzPPgm6eMcNI/HpmJwdE3I1plhg7wlQ4PZrrFmiy95x
tCEyVw/R2imVdcs79SWd2EbCoWneIUPHr4IMjxEp0HF1o1F6n5xj1n3x1/ablJhCU7DR7p7GOMRw
/L89W2bAAhpYWDTZfCyOqKDrJRQG7o/XrGxkziqH2IoiYEvhXCbezDlW0vtK0+wun3m1OibZ4p+g
djOGaYxR1SuuhshiBq/wGQjsE1FicuUmq3hUGxSJKk+y7ijHWiBydbXVhVbipRG2e5L7U8fasXe+
NJOBN0VYU9zALV3LJr+muniR9eTCvYhkCkCo5OqoHvDJAOVxSR5oI56rNXbr1M4y5CPafMD5Ek0S
6GFsjBf2JhMTIXBOtiVfKILgjHAJEQnGtrngiER2b0FxR5hiMhEpAK1U7JmePtPcx5CgQhhL14+q
WY6Q/g5gQbhgasrpiEuxt8IaU2uO3yuDQ5cw5TEyThrStbZj/wHVWAZiXT+4QuuBhQPdpEGOtbDD
UCoiU5UhuCV0rqgGaqu2Z+Q05kTbdp5JxKgZNPOjNDOpdfLmNv3IDTlQEcX7bEHr8wwsimJfIfQv
05+BkagfiO0ra3BUafJqEIZNijdhQbTNQ1VcVxagw2w8xKZ6NykhF2qWQeUSkq7Ae0Dh0hI5I/FN
BZbJcab/iikYaoxJfUApHUwluSQzSVRxyVADCWXupBlkGINxHqTSCuTHN0m9pMwtowTC0DRx9OF0
AjA7I1xfmlN8IsSqTXCekrfWqYBW9kiBowwvCjbaHIpgb6RIqQB99NqpkA3SmWCE8C2Mj/mbQZSy
sDYBuYDdYAVinB8SUK/ryqPzOOrwDKX0NpbqCwJaHkPyXS7St+g+fuMLCoh3GpdgVFuuKY/eO/7E
dfWWjS1dQpT5pPkWeZE9I6d+HAK12QJynwb2jHhHYWgucJAQU7ozjw7SpTUqZXKdEaupTs5kMDYx
6i/tIVUgpqts6iBBl/x3qXPfVbW0tZUntWzrF1x9LeRgsMzsThjgrJecSGoyUGr59wzcPeUfxHUW
DPikyNkiNC4O+umyt+x4JaPc4EfgoUx0w9DT7Awt3u5mn84GceDFuUs6JD+Y9Q3zu9TMPIdzRxWm
l67e9ss2PFqKcnN1S/U3JSxRRtKZa4d4t3nhHEDpUTfBKuRBY1l+GUGYlUfa1wzPu4jk8Dpnk7f/
BcwDyIrTPhmyGJILbmtAsOrmf2kFeuzUUyFLNivL2Vj1ec7gICuIW3huB/DGS7m77KkwMx6lTIOA
GgVdx8azxhgJcnQFRZ4o6QVt49ahi+dl7HlJB+u8QMtoaQ0IrGsRInXbifdnG6HJNZQgCuU6Els0
DdYn5ME6dqxBI+ppIHBcJwznc8nZ9KTBl5kh107grUAyEqx99Vs5tQY9/XLmDL3NX0Wb2thIu87l
mQLA7JjAyYkRQtEMc4/lrfSeH6Fs7NYvvu9OIJ9iJRIwt/azADuPqEOp+1ETAl7U18Wab1v5exP1
QMzTsKvohIm6t2YSgkXMoxpgB9Ilu/qX2TvK6lhqw9OEp9V7XAmBpliB+RX3QaOkePVmuyTkI0Pg
lbLWBnzgx0tENfW+9gE5PVsF4avB1lyGbbn/VsQ3LHkPssQHONgFUGB2IfJbFZ3T2DjIinJwEBO0
wmm2CdIglh06KdGH1tvQ7htsIqbhlKnoyebMAeORM6MydwIBmujwK9cD4TIKzgXhYn5IJN9Y5p1c
AFIEBhY/okVqLN/15iyd8lqWrjPTlCo0pUm30Zp9rwm3HQmyEBxQ4VGhvUE+Zy9Vp4jhrwkO6oHy
kaAEXcWf2VMC7geEauQTImiqhYDfRCwan5jUjBGJloUVYWeU66y8sLxWMrUyH936MdbKR9kqHzEO
dMYzfGtSSlQ6wLnlwWRX+8D/3Fs5vSnhiBl+cFmhCybi0TTf6uxNSNeXeFRfsspBE7VwGaVAECvP
1K1XkJZvsjLsMV4GWsloA9GX4CBOBUBfBixxk0oLCWcfmruqDHceqwlvkSkcwBFs52K7PL3H+/Q5
H6wv8bB4FusYk3WMlgV5xqJeft1+j+RKE+iG1SQiVpbLjfv7QTRjtzCRhpX7aZEGOWbx6VuCH4eR
aMmqYOUK7KUqqKwx2Pj+KJCJ1dmvDByTZxNOq6LM1kUnPR2N/Ykfjs32tZCsiyBIl030eer06eQu
AvMyTDjfG+oX5B5xRJHwvGUb/JHzfVmRn/MsyhldFPDITCbE3ca18Tx7PvXBM+/LLVVMp2ZvJx0R
UJDbMyH6rAfoX5dJpYSUSVa0/EJZAmnNwprB5LClB0gBOMuUpys4otvGFSwUNhpOXXAjEX9XNoC1
3dXPmBynRO/WkKddyK8zD91qk+0jD8tKQ8KRpeG20REMz9W428YG32sKaJUCjb0iG20Hz0DEV+Xj
eDZ1CVlaRbJs45TDR0suH8FpPNq1ftexP11TUEOkLpfTwFMT9yJcO2qmjViQI5AiWxhiJyc6gljP
ur+Yq3Hpmp95QnjMcFyHxC1w5a2tdZ4MghGGgtpun6UzoRmQa2LRi/lMoS1OhJ9FOlTCDbQhcnNC
peLsKegybjVLAjnKj/pHpYoEBaPVkEFYx8m9HEM9Lo4mAc1CTGYWQZdmkxywL8J3426RLgOInEaW
fOOB0q9Eiyx6EMg8rWF8v93aHnz6qu668hqz8eiQRspkVlcNe1XY5n1iubPwrcdLzNR00J0VqoLe
2Ms5gZoVM/OtSAbECMratLFIPCM/MpoCVUpCYVjDUQYl9vUfUVbmMJ7z3u9b89T0FhRR69Z8KmEr
WGEcR2Fu6qHSamGRb2G0FdQieLY6Icgnouodi8SpjBZStOtrpKgvk3zKMH+vUUuRt+tViIWmGup+
jQiA6ByAtDFzumiC3CDBVl0fEqe4URr7HlxUk4KfbFg1qm/5uj1mgBVbPbwrYImBZePgMh/90t9x
z8Ur+WBwnaTJhZPk9ngVI0NxbLhCzfui7bdkDIznJ+AYnRYWJlGNW3pwBxkc/BGBFcEL4PnlIT2g
Aj1KGfGlOemKPEcwkFe6QfUbv2b1C77KSRN9kWx6Svjohp4IoPahlxa7dmXmmBgebLSP+IyJMQeq
OKLpgsq9DhCTR3SWFU7hxZEotBPEnz0SAw6p/DlR3nwZQKu8ZsRtJtie5msz/5pZ90gUsjB0X5Jc
vrXd94yt4JkSEblruAxqYEBOiuAgwrV5xlxtYKr6aAy9wTdZWEpNxVv1UQLy37TIHimIh5WbLTn3
02GgtNGzylOtcM2m3Q5yT7rwZRVHlRIYMgi+iPHnXu3ZstgMCqRbZrKJxPvJvjqry8B6HnwPfZcO
kZcTfbGlMNuywp9HuN/zW8d5WOSVy8mmTalP4FfOfiCeGXsTscK0c8/l3E97cUaPiektWvHDQeoQ
kMybP/VtOkbLB9CCyzzF57F4ic3fBbUI1YvBSLxb90L1GJFgxIt6krxh1w1TUHSr36dbII6qq1lX
HoyGuuATiW/0BS9509ytyDGt7p1ikdBV0R+E96k3w5JlbL/BVokIIuw0BgbKoTDXgzT0WJdZ/Spi
OERlaJK4JlKKwGdc/PZavZjKECQm344En86WitlvlcjTRV5XHRoNwVmined4nBiU6CoTpv5Nhtum
KxWx7dxMIDAL7Z52bJEAYmYU7affKUmyvdSGVjWFs4H7Tfls4f7IFmX1RORvJvszsjpv0GFtiIYv
iEAFBoBEMdp2uX+J0LxaSY2E+jQq0alHVbvMnoWxlnDs9+2pqJfhxVvEMrzKMXrje6oR/XW004hB
BBa+Z+9T9GjQENlAAkokhoQshbGjxBA/tzK0BfqbXLJQ0DU8bJmbcKYoDQ4Sog6oZ2WGgmYeouDU
wO9kTApGfFgMowR1ft/0+X0aqvdNER9gZhgJMhkEpLXTot8TDFKlYj4D+lYo0ZNm9lPRlVGI9BOJ
IDVT3AHIHeyzjHYQs+T3lYwpaHIErezTWqbPtf7AxsLcK8v40mnFRRy6SwP716BfyiZxT1Mbxhjo
xe4sRNJJ4RVQbQlYelyz7utpcsrN3bBjlOa3RqMPwAICWc4xXuFctDAA9SIkYHInb5V7syDTEaxk
DLaDCtfpKqAESJ8d2IfRRvDHFxUncMhVISZms9vKQgFesWHirnYmVTlCdDiMdRQOyWarBKRtPTA2
29wK2GVJaFZIB6bxuOigT2FF9QVq1mq7xO14fRqclPsdYCiDK1MrD9Wan9uuPA8zLtWSJCZ9D+xa
7zev5yNbJm+DegFXSG0cnwyWHT7vBbV3HIBFC4yBjVLGfmOiE21GmLpTACRpb0CD4IwNjBmtHQCi
zY7txazesnyAMYxakma9vGSmQnaoBPSx72JmStNOZP7Ql+NBqeZwVWcEIJs/ibpPSltuubDeN1UN
hUk6mP1I9dSwizdOxTqdZYGeJP9K7VzYXuXaHz4bicdVgn6SYEko5KHCrV+5Bmhmo90cho5obyAE
Lir1HwQnGQDfsGdwnG/za5K0rwWUpb660tyRqT1QYpkbSySEJU4lDG4qds9IrnhDzT3rnsFHzdom
Z13zHLxsrGyMmuX2M2u4SptzFsdH3NWOjvbfGh1t3XFPjmMoi1dLKS+8u8DRS8k8jhMHi44SkwoU
owL1ZL9mJzOtTkXf4xXoUf1Gu9muUuWk4IzstZtl7glgzLNb0g3XvJ8pv+bz1j/6rvE3qzxWqhlW
lRTM4InGu0HaHXMVC7ENVEaDobNKOGeEtgJ5W8690imxZ+BE7BacK26LM2GKGsK1sEew8hPWwt5k
dyXpRHyvVPnYWTFUx/RMwnaKg8qQHHBlxsaDaVRDixLWSTvlZWs6jGTwl87MBAOCwoZtJBaOw8Lq
aG7wPGUJ1ObG17PNI/oANzkIeS8pI1pOlF0G6LIbRMCmO+jjjHHlKXwfcdthg+sNFWp77KjUbnGj
OMKUuSU1LNeOiNULNF+HhcbABW78rMz6mNTdoWzasFfK4B9rFmXxf0oWQYJoKlZtxdBYbP5F3o0/
0zTrBBJW9EtRkM+gwF/ItJYuiYWqS0NC0OHITJk5k6kkjYWTKPBvmOaU8i3T0eMidKNnanoYntjC
G5Mp08C2myd3XvHf45jYLCZC0+7kChW1LBcpTmki3HPDt3b5y8olHzVyqG7IfcWzNfPSPpJFO6a+
ZG8sTEoEACaGDb0e3TY3HTZS4NpcFTOwbuOnd7YRj0qF67RMGQQQEd8yxFaQy8deYae7jq1fR2vV
NYBDjITdIdo9WMR9MyHAnv3tED9RLm/rLL2Z15ppkcIia/GDoK223QTWaBLNhyI0D5Xx+VQEOu6z
SaDMlDRGDPCOqjCBMqfIRPsgimdGLVS6hw9lz4FHGii69iSCKJBvQfJYqzmQL8o0eD38vJFGAleW
/3QxlydUo6dtryTLjejwvuiuk7OyeOyPWsny1/xRyNCu5IFQmM6TXRKnNO2ydOOlxcW7k/CXDKp1
wUq6PVQA9APJKecxHlyhG4DdkXPCa1ctTqSBa2c/TYxVPmB8xlWo0+E9qdNEJID0L4C+GRKOtzZY
ZTXIwlQCQQ4JUfRZ0wc6rFWRlZ0qWPc+su4CG+74WA7WAZ8X+1M2yMOhhSy6SltoghUVqddMsvZ2
McyWAWLJQQsUMz8gXJb1G+CLVxOAiWaW/uNGflgQQZ5lRmb3SXywJO3/uOQlQ/yrSlfVZcmSJFE0
NVU2ZOnPKl2tGjsJ0NUGG+XZl6khhOguLkI5GhH3kTgIhCfTApMSQBnZIZLmDgWhYf090A52kX4w
lRW4xH0SsJXXp4/JXkTziB7g9JR7LTnrhu3SM+7grup2/RMsr7yu6GdEOfMs7ohYQAeCBziRCkdg
GtyRPOBoS4VPPz3352IaT3EbH1saiRmgXlWppw2H0KKo++cYrTgOAIwivd0N0VPfgCU2lOCYWSeB
gzGCLJ4uu3qE9HqKb5LJDkLxkyF5l+PloZmvClCDdqTrhG+HsbON2fkKyU5rwBWZj62qjgpezlY5
S0J03IlX3TbX2u2xzllQPihjykF1W1u1xY0FAloUTGhtHaHg3NcJ4yID3IQKNeSSH6McjQQyJkmk
Lh0TR+1wJEGRxLaub8alG41z9SlNydXkeGFI+ijq9U1OoldslXcrbETr1gmg4yS24YKB9Lk4D/ue
BcxYdsdCn7ymwqVQKJflrXDqtTyLRnWJt5+ztgZKHt9UHqN5E1aQpNpIeBEW2HhSf7fse5uttJmP
Jx12ptTcZNFnk1+NrddvL/GQhNOg+Dq5yBWDSIJaFJZMTIWjFMqh9GZVKg9BW3wqFBHaVMA+hcz9
x89myXw+e/9kvdFUU0RPruqG8b9cqPkE/6zV18zOCaJbrhkl/2pIoaH9aIU6qNcngcBfebmzIkcM
Lx2MKTlW0XhcJ0qucLIThUyCLND1D+ACMFBQXG9iaBCwHck3YlRC02zClj1Bb6KaiIBaiAR79Fzb
DChqejpEagWZQkbjZJqKRhKN41GxM8R+mUArfHBT4ACFQeyJrxMT9wRd7VBoZzoHAsPk1vJlrAgN
T5EUus0ARl9ceeUELhSfdZo/Yuske+xg5vVZIbRmqp8IKpXQCeNUx78y0kAWJbvoV1zlzRtyY5mC
lCRXqlXhKGFjlbEBsJ0chd2wMpzmXF0MlmEawb+kLathpM9Biqhya47rRTa8DWT4wD69KJ22YKT2
EMvmzoy3seq3JRahE8FvICqkEw9Tw3bSWWmT4aKveBSz5k0d0jdzd44b0REgsWxz6veED1q5Re5z
di2K7MJS5JyTV62XjOSBY7kTtJOpRV4xYGosEUIMnWMhuZ9kLIdPw4b8wdhiF6sqWyuy4eB/KSJY
EibVlp84CE7ZS4ChpXLFixWk2kUUEavVY4A7MSClVCNa5mIhcur84o2eXLIIbpssZl1ISVV6bzE+
Ktfk1ygM1/a9EoA5180F2ew5K3PCNl4euNiJDxObIfzHl7As/vUSVi1JUU1VFyXLtGiZrT8/a/Vi
7pRSTtV9PCcnI8I66+eooS8cxx/D0+7c1pcsUD3zFJ0m4h1G4h20McPvv53lEFE1c68R9t/TvI1i
GyZ7NV4+WDjG21WNTPRa/QRYZm8bPZOoo1oz6D2zrOTNKc+nqlPw4lW3GBzduEPeIVk/Kk0F0ogn
vq8xEqU00IySSqRrWBJV2pfolLKA0Iks0cThVGblpQOfgA4LEkrGtkWZC0KFdKe5GwlkClZtefH0
4Lmps+1quOxBICXSWW/A9MXpZRWSS2LH4SQTZ8m7zFwOZhLmdgXaqtLCqWNtiqy+3AeWFj/STn81
svqua9MtIeYsk8LxWyIS+JFsfqZ1QfslFqm3ADzUqpR85MUvx/3Tj87uKOl/wMR2J+SdRSyRhgND
W/IsFL+GlB7M5W7V0IWyhooCcay07BWE5olhYQ5FUCOxePLOJERJLPek92ZaHxGUzp04bQFfkw8a
o876OMTboXlZMhIxxC34ZDOhMCxKvRwBObF+okLqAUimpqudnqZ2TBNXYIQ3U1E0VGTNvhUkp8ao
3aPKGU7qj5TM+AaMjC0Omz8XJOcuCiAmxY8v1dv8LnDHD8Q6dHdEFbv4uZPFQqmOEf46FdURcv2O
gq5BxvVz3Tpv3N0KEKYxEFET2h9PfrFtw3bpg9o3jpUpHv64xv/5TxbJ/g/L5FfdQEOKk+Ev//pv
p/Srq/v69/Avzy/7r0/78xf926X5Vd2H7tev4fTZ/PUz//SF/P5///Ptz+HzT//iVIhR1tv4q1tf
fvVjMfynmfP5mf/fX/ynX3/8Lq9r8+tf//YFV2d4/m5xWld/+/svPb2fsqz9t9v939k7k93GsXRb
v0oi50xws+fgDo5ISpbk3hHuJoSjMfu+59Pfj848J21ZsO6p8UUCVYUKZGyx283/r/Wt5e//5w8v
XzL+vW91lEe/Xn798ZL/+uNb8eMlKD79279fmvb//Mnx7y/NVkzbtHShA/T484/h999/oPwlCzZh
BocQljj2In/+kRfIlbCWir/wnarMGoamM00Zf/7RFN3bn8h/yZpiCds2SWo1YA39+d834frv5fPv
53Pc4fpmYP13lbVUi52gIWxZ102Vv04+mKLEyEKomJqNxhx5EYjZje+yMq17T6a4TBH0hE+MH/5u
Vf80nli2p+8Mtaz2tho2jGchAYARjyXhe1jA2vR/v3sc/1zpe++ucnQkRWEONoWwPtnRDLsWQWTo
tgMKhMLJdjyXX9Jf00X4RNWfEHUKt9FK+6k/D255S9z5Ve+pXug1Z/AJw83XP4Zn/Pmq3/0WHvT7
q6Yimmn9xG9p828d1jIc1ByynK8HEcdGsVVhKjbvkwLk/+MolRJHpTKbtmM8qz+NnUKUPVSNre5N
PztX3KMoXFsnHufbceHw/Xk/5sGVJUqIs3xiTHJHCq/zFEfxyL26t3/O51ilNpnDRU8OrQe6d812
vFjKUSfuLl/K5/srOL7bqmEomsF5/uOVj30Zj3Ua+yjTxt963J+rSiCvEkvZJXV6EU7NjWXbL105
wa2yRLPDrH0Zqcpr0LbJOYEtsG6AS2s24oWWwAEaHsZNCpgZVIXy2E/NfQ01oOuiu3iqvQ641qoz
waQQIvXcz9RJuwQ7FcdLVEuTaaxanaR6O6143M33NCgqVzT8ZQGZISSEQbxvM/s7OEjETcXoyhJk
HDuZLqTGulAV6Uy2wUNM+pPWGOwJrW0HmaMK2x+RsA0HTSRyuDyOnYxzKKQWK0ZuQm1Fa63vFE0p
+fnW3lbov6U50RuN4SoZPdJ0sYwaiUY4E2DlGAWCT5KOVnQPAfG4/Yw8uW2sq7grXjU5fpX1dF8a
9lObSDehX/+qDHgoVe6j/5aLn6ZRkWxIa7KzUdGpr5bs/5RwXE9a8ABsfWMa3ZrdniMb+P84xa8q
a7iqqoIfB3V/ZSocFM1onU0NvF9eDRFfJEX7SAfoqUPQRkHvsicOWM+sexs9U4Pma2VI+Q1Jmt4s
xQ9s1dkFVQGtqRS4iSC0S7cmMNhieKzKaG93i71JRjelg0qp8yJ0G03rPCsuhBM2kByjrkNWgndz
onCGyj9YJ+UI2gT7bhI/IxPbCgUwX2zh1ejB9MKQVKkQjpnUEtACtdicClpNxlWW179j3N6+Of5S
TCaYWsebk1zSfwdaZ6cPiW2s8jK9FUG8D/LFq4VIJcG771gKFezWTJ/VNIGJY5XXsUH9RDPReFHj
9PXsQcPvEVvZVmu1W7yV0NX3KXvrBatoK3rgqKTMufJQQyNAvVnQHRjaIFxVOIiyRva6GplqAcy/
BRlQhsUmKJvbTJ9w16ZkK/HfRIiQzGsGv1Wze0x6gC6yroEYzgoOj1Ua4EVMXmBjcpJPmx9j1H0T
PkVRSfyK5O5eCCzZOe2RNg48nSRJ8tqzXxOWMpd9iu7i5r0lQPSBbp/lDtpcOHYvfwvUpNkgL+Fj
hHR4gtkglm/9YEZiSVMU21Bp2cjWwVxQBznH5x5FGj61XbeBiUgwOZGrm+GsOzHWsnZ/GosNvq0I
oRG0oi1//m41Y29lJki/bUe5GFPnEQlK+6TdBJcYRlbqj35fe/Ft7QHN+m46pldSDVpz9NvHF8XZ
13P/x0Lm27IqDJn+uMEpRKaa+vGHzEhwe1Mg2PKH74P/s0Vt9/UAR6dYW2c7wpZE1k3j4LZyr9V5
mnOSTV1jQ432GitN7pnr+YwJ5ipBI2Pv1HsAn/WmOXFx4iOF4++rez/28ufvb/OcYUKeGJtuv+Xo
62hnO+OOEnzgIIPYm+7X16p8rJG9jafpqiGzOxCKLJSDTVGQl4IsiMB3sEZ51ujCjj+n+wp9y+ku
aGt7VK3A4ywdU6Jizml5nvgFx7Zlmm6y0dMNXWZjdvAL0jgWJg4sXuJzY2c4SJboU53Nu/6+cLN1
t2dj//U1H7vH70f8tDEjsL2JDEYs6pW/wcSzaRF1ulRkneIqv5DO/5PxLJN3SRfLLvfgClkPKYwE
jDc4vTu7tBBdAG3oi4jg3UinqkkfT+L/PNF/R9MPtp1mMHW55CcQzje9O3n5uviOes/Jzu1Nu+GY
dWq8I5tPwwAXY2tCtrVPGxLfzqbaDIrl6iLUFit0FWepO3zPNuCGgKA7/Y1xFq1PvjdH5oEP4x58
KZ2wRvJGGZcvxZE9avJXBjJnHEoO0Zw7k1L0ied45M4yosUhhlmBKz7YdNJTHWe/Y7ptvBGH10o/
87ewtj3CQ19bJyK/8MSARyaDDwMe7DiDKQCI+feAJDBgYKO+wI5tVTfr8VJ5OLW5FMsFHKwnHNAs
skrtBQN0OMd3E6laYdpwgczuS1TH2fL+hGvdQ3pyg0OKZR550iWhBydPSwdMjbf3liOebuqqpZnW
p8VMlU2zDQa+ROUGuCFU66C7JV0UrPxPf1ffaU+AwC7KatENGkBd2Xoiqyf21J29bG276vbEzT/2
tOkZcBdoHSjMQR9nYmpcRtz3Hf3lG4C57TmJNQ42bUeFHOnxuE+/0cce9/sRDx63BBWCllrPlxQ6
4XX4Nl5wjmtz9Ar3/2G8Y1/u+/EO5iWKbdjfY8bDj6MAQ3oE1kl9SrmGMI8LYi3u5+8S2XP2qQnx
yKdryqau6HxHpvbpUVd2ndsKUcosOpCVshWng4bFBnfxdlpgqI9E+ki/TjzPIxsYkx6nzRxlKqau
L8/73cpqZnnfDr7qA4JAue5EHkZG40nbNuidEUmg2VjpT/qp1W25hweflCm4ymV+5J+31e/dqA1a
D3YSJgi3e/AJIe4oj3H2Yp9tEqdHlu5YV+Yz53GWd9jNJ4Y/ds2Cj8rSqQrwPw6ecBEO8MEV3wdK
8Fy3e02GYy/dfn1jj45hapZNgQV49+F9jWo7QfrJGEH3w4alUn3zpb9Lbx8qb+8LHMfeF/FuiOXP
391EKzFnS11ymwP5qm5eB0xTX1/DqQEONrckzs3WbHANoR6vAyrMnfLy9QhHvjVkf8I02E8aVMoP
noTWm5HflsglywnDiq0QqWS7sYQvNLH/k4vBxohX16IQd7hBVi3FzMHvS+j1gT/YwXMod3dfX82x
k4elELolc01oCQ63yIYE2r4qeCKgrcEVzjTP25W5Udzy9Jb4yET8Yaxl2nz39OkWhl28jDWuUSu5
y5bU+mU6UEbWnBi//yer7ofxDiYKLegCslt5GVqXZd5lxfkdOdMaKxzM+ezh6zt55L34MNjBq01A
QZSPy8U15UQOwG2gPKaUWzLj/utxjm2zPwx08IobgnpOXjNQ7eKDr8jIPRNnEVk9BE164Vm9qR5O
zfNHvqoPQy7X/u7B+Si6iyFiSIXDdUTOpR78/vqqjo2wvIO2St1CsHk4GAGyEGlkISwFyb+2YZqC
19p8PcSxB/R+iINFOZbNPp0EQ3Sd5eqd4Vgcljq99LrpxER6/GLYuevC0tiCHbwKbVH29ZilkhNh
rabc4OTi+etrOXbas1T53yEOXgJ7NuqokWNmIYTuRmDvgxrBfE4zsvdvpLp6nRX9RwecI5yAt2K3
08b+qYYQi/vpvkZpXUBeSXGFTKh3yiKDPdueuN/Ksc+dDD+DpZo6gy4fPNM2oeJiDQXTlzu8BmcB
kfZAtmBrbrILeFB4hrx2/3YuxbbYbKurpZR9cit8pLRiqZoqKKorqrAO5VKl1peikGlg1y5p6Exx
UNfYnhhr5AMnzvzK8god7BEYy6DYwCoNbO7gwWep2Wh5wRWDvr/AcgZzaazQvNovTLyXUa99i5Vx
LQ8hWrpSco2UUPikg8VskXfVodsG6POojf5CbsMXmWEvlxLoGlgDw6asATp0KdJa0PAa+nNoS1cL
zDY1pxtS2E50go8drj9czMErVutTVjRVJTnpuf1T8aKdda7f4PlxEvd0+eJYqYams8qRQZZN7dPm
Q8sRNdgIXRfa6Np/FW7iUZ27jR/EjXBAkTqSW7g4KW6zH19/SsfOSpahKZQIDRo5vKwfp55ZFr2o
LOBG/SMB6ud+5YCwgJ4mbgHNb6otSYEXBDASL3viAzk1sn1wwC/sIDW6kZFH2uRlJFE8JzsoJPNB
ijbRIHCAdSYvR3NX2wRfpJm+R4PpmZn4qcjyzzAurpMy34bKnLknbsqRatL7m2IfVM5oeHXmWC03
ZS3WEHk2SBw2wzkauBPfzNHXzNAXYq1uUJX8tMlh4lHbgLRojNjsqIkMu8FZvSKp0yUa5MT+8+gX
SoVM4TAojKXr9PFhN5mSUStntFGqvlPzhbSTG7MzzNq1b4/CIWH5KbKwiEGCTbLiwodHHiK0H8xs
y+8/bysZeNQ03OeS9SoRC9nmQ37u58HtaA43k5pvh2kJGpnbe6qPL3XR/8Y4Mzp2IjknHtGxycbg
CkwLxq9Oye/jpdRSGCiZ2UtO8GKDQh88+1Hxsl28lN1aTtMcrGu0V9YPyfVPjE0T6XCm02gLcxDh
ifEfqnUwOdAEyJAiUAkrG8DNfln4D7DzkD+MIJhzf8mJwq8Q4KFXMXgUGcE16Hlf8EX81Pq6uRgE
viG1a81zehmyI1kAfFu7pMbUy+N+jshn1ROBjLswNEdIQnZmVe2fhip/NgukoHKPMY7oo95Lo2ja
lYVNqHQyfxdVSUKAj+usLKCIpom5GDhEdWcBmGCxtElpRyna9TDEpiC2Pc0OOye0oGpjXfs5dgpL
o4J0jFZIcqagmaIx1uTerEABSCzsMXaV3oARIeujlis3GyySEjoSMqxKSwHu1sjnQ/25NoiXB4+g
XdnB+D1L+nGVVJTaWS7XUVyMwOP1bUqHDW4gZGxX7mUyi2menbW1Bnw2fDKUIEDCTLe5TdryCtdK
DbeGhpGTyBqPu61ytyNjayW37T0CZpx/3fjSLFQGvwATZgvCDk1UcttKlBpgPCs171Wf0By7KUgU
jq9lY3pKrR42YcEPaqLiJe67q5o4TvD36mrs1fRaEiGZmaibUHJFeWq3uMFhCANJ2Yg2TzBbyJM7
FjDeCS0JoVLZZN3mkNYz2vYOOCGYklJkUQCvfeD1GTyNitxxMqyXJk9AKC1NLZ560mOK7xOAa4X8
u+8j0oJGQgsaE90NOusitvaaNgP0SMbzQtN+FXX8MzDG21HFiS3N1S89krPVmMrsTy2DxKwKz/40
0fSMpEA4cZh/B3Xm9W1E2QCqFgubg5gHNwH9B80oH2hOLoz+S71KSdWpiPaWZJL/RkRDvQzyL8fe
lF/qkortTsPOR+g6ik0Lc1NWhbarc4wizHW4boL+sYJsh5bZ1ST/Lkz7H6kd8rO0hjeWfl9RWjdZ
EV/imIa5KUryQfwYMiDWnkEZ7pXQvIbP/0IXMEJHQx5WCxo5GmjA8Rpd6sAIViPUh1U5xtQcauUu
trWHLBtfUNZcK1rTeQVWh1HuXtiCohAcZsr+9NYogxKgJDCX+zLhQdHWrPkIYDAsCfbmfVgYVzHB
KvUUB27QGg9l0dOSLQbHSsp2pZpt4lgThmpZRaMZjTaodw3XX2BywOpzNb/O81+cYacb8mLgbarz
cx0zYiglfAk6l4nctvWwImC6rO16lWTDVYhyW0PdPMfTbV7kuQMm8wJF1+XQ2rejFpKCYrZgU+o1
8zm52LkO9lV7StKATjHusFlXv9kT8mZcIZeFlJxpKVYDs65/FTKgtwmUzcwnr80gEzV/x19yKfDu
pKH/AjxfW1Uj9ZtIPk8C4KwY6yhnJgRVoopPwE8ao1PhqaxxqDS1uAjn+FXSEmDHWE+ybGgB60ov
ik1osmJm91ZMoAtEr4pUeIvGSzrc1RMUZiMnE1SxrFVsg3xQ/MCGRqH9lMqBVrqknSchhK8mqQey
BGqxgjx1mVJpu5BzAmpU0tv9AWD+ZD+IUbkl9vEOxwpiDPxnJQG/afctEQp6/ayERbIglYiqs4f5
pQ67X7U+3sDZfoo1mF710N6VQbFVo2k/S9A5EdFAFe7ghTOCtppr4z4jAH1l4WSSA/IKYO9jzIu9
xrLv9Gi4zPz4sgYDXYXKmbG4Shc/Ysxu7qKQrEtlFmdGapwnhv8g5dSoVOshG4jXQKFV7OZ8ml2B
z52vTndo/uPyKwkQkBWmf7UZJPywCQaauGY+zXn1+yl9VQQxKknfPcCKo3FGsO26IhYsIl0it0HW
h+LVrCzZgSn7UgeiXcG4wIcJ4Bs050TGVKDltI8NFUNOgMmqrF70oEE73so3fiRfZSa5NXaz87Pa
mwLIMmY/K9vGULuVKPBU2GpTOT04tVVS199HmcVlJRRs04lEIoItih8sRqu5Uh580zyvS2OT6TMG
4NpCM1mNK8AkT+EA/YtudgrKNG2nX5IprlTWBc0kGNtU5+uqRs44yyAq5S7lhJRv/SkmFx4TU9Ci
MZiHGABLNO9mYV73WcBurFH4kpFDa7G4gGf/3Mkoy0Ux3tb1RFEysp7G1N4GesVHF5r3g4Ug3i8g
ihS4VAI5vRmKGi79YtHxiYQCae2YOtKP2AYOIWuCYMABR4AdQgJtSh1ceaf2K6HycdZT0F/AqyYz
dh7E3TT4tUuigr+aem2Xj5xPmoGZWPWTaGXE5l2lUpMm921j4tB+IDDPJ2mgmGFto1jOlPqMpEBH
0fLfkTX8KutgJ4n8PiXiWiWqo0MvnGj46+z8ymoIhJ4AMK6KoUKDEHQN8kDIhbxfcu60Fu5ZuX02
+kzdWyFzrSoPzCfRAmCox/EuCqeSuHryb3KZVEA7R20ijOa71tbXmhxOD4WFV15eSCg2HklHCfvA
+3rLtmyKPhwP2TRRZdN129I0oR0eRadWJHqcjdSjkufMuFaGfdbefT3EIrL7OAb9LBKudGYI3iKa
Ah93hXEkFcbA1+L4OQ5MveZqpBpxRTUE4JmL16wavMkGz1ShZQvAFfWz9DJb0X5YYlLllpioUZ7x
pGkn9ozLzvrDxR/8sIPi3xzmZSBn/DAkDpt8zR5sre94LbZf34BPtZdlGMHV09qzbOtN/fCuVGWm
Q1rP1FKXrMFVOQtPVU62Dz+VFA7GOCiHTVonongZo/HEmoLCxt9G59Im9aCsnTojnrqegyJKlIpk
pLiCIM2lCXyZeIXDnsYBYoCQIHKju1PquM8V4YOrW84d7+5gGYiR1eHtQUVn4GO9xFmOwYCDdqeO
Y+Lo1SFEAWNtyRRoDo5jAT4tJeOMwdWJNcoo/WyAkLXRMUuRYP0wtQimqHWsvn5H3nQBn95FVVAV
smVOyqp6cInDjMo9NxAdltTvpdjh/L/VyU7rZqhrpFf3orkExbySmqsTQx/9Pt8NvdyRd3c3MpVM
5lTCLn6F3ug6dX232s0rTj+gNpR1vM9305l+qv98atSD41rRzFGQjFwwuv3djJdrgcm7CLO9zpU2
w7a5wxM6nJ1qmh395umRGKZl6lR2DiajthcFpwUuVtsQPrWzvdbD/Lk5WUg5+hq9G+dgbsGapna5
xTjgWO7pdLsAfDHBnHUulP6byLW31YmyxWel7vKVvBvy4BXSBNvO0mRI6wLEODFmKwD26sKF9ZRr
BIuPYlPSSyH9z3IbwC4kB9ar+SLcqVvp+uSM9KkWcPBrDt4qEpa7KlwStlq3Pm+3RO1cNOg2JnU1
xw7wRFd4MiB9VmSiTJ34xNS+zEGfPifzTRJu8RkfNicjkvYMswWJNFFodYYM34BFoGMov4C8eppH
6+brj+jo4/53vENhTJ5X5AKbPktJ/i2EUzlb918P8GmhXm7nuwEO3lullKIGXoJNfL2ymqrHsboe
ilP11aPf5LtBDl5asysqvw/pQSzdKYKG46fxW8x0sAhRwCXVl8O2WEcn1c/Hdwjvxj14c1VlVnpp
4mnpK/uK6JprfQ21wA0puhmr5Ft4lhGzeFIT8bkbcHBPD17RqKuyAeIQKgxcPypMwl9LtxE/sNvf
4xPCJmmgsl5rbnUePDW4/0g2xd93qpX1Nrd/8bLqB1NhOinUbXSeLbxf8sygZ62rnXkeXGKHvNa3
NLdiZ3KoN7m5QAOpX7bsiHYAV6WNta5vlF/Y2fmcuqvIPeUz+FydfLtHVEYQl+GseCsYv1sc2lwK
qPtzj2o33oqCXgnhUvUWS2p02Z/3mpOd4QsNVz81WrTtfaSuzFdxn9FAeBGvzVZZlU5zomJ6/FP4
9ycd7AYSESVCXd7S0fphmhcq9M9IOzWZLq/c52di6/jacQGIw2rilJOSmCUMsmyoCkxZl3gTPZNI
osvQwX/nandyh6ivRv5mrEhVn87LG+AiJzZbx+YVga1+aRaZ1IgPvoyZKTSf6xDZDrKVqh1WufW/
FszwhN8PcfAVpL7ij63gSq2LFJcsHkyU5GuLr4B43EUZKrmnZufPFouDMQ/eeM1ssc52fPDL3Z1m
Nlnx2nepOT76j2RVniV3QJFPPNKju0j0xYsATUXieyi6ypJYCewKd4POPodTJN+6sjUp6pebk2N9
alYsF/hurIN3NLVVXyOhD6HkLjqreGGizaIEQuJ64nDxuVnxNhKnCh2FraYf6upKoOh+sUgy4214
vehNOWbuhLN8ePnJZfXo7lho/462rCDvpgOLTPBstN4EoCBrIhJM3cKRnJ8tqrJLbQ338OKkZuLY
Wi7ojdiE8hnKJ5mT3iVxO47Ilu072Fee5gGoWkvesjaQjHk/39cOwMl9cmJL/nYuO5wC3o978GHE
MwV3eRkXKPtlkK2ABa8HD0SyB9H5ElsgiDR3Wqv3oYfBY5Nudsk1VvzT2tBjkwDiV+YA00JtdXiA
jGdgKLFEkbLxAIMAa7xf9PgU9BZB/vicuHGyOtkEOzbLomZDLoAEh0bYwYYjbcsqjVSufpFON7fD
JmZOIM3TLbay6+8T13ZPfjXHL/TfMQ/2HwZx922kLAL10OnhGjkEHq2XDUjkaNZmgh0Weqc2qscO
BJqO00E2qVJ8Ou+N0A5iKjTLJiA4a7ivwKz/0wMBFmZbsQyVSsDhTF6WpW0B5VukzAMLPGFb++hC
Y+GWNrCQmGRPLZOfVTnMDGA1F6OBQnnn0MeWd2XPXFgg0GO+63vUrtF+PjO9AqaEF1CI8v45qP9/
G+uffB3/k3j6ycT6X/Pv+sdLFL98cL7yr/ztXNXlvzjoUfnhDVMsm1ftv62rmvaXuZBzCEjVKCvw
hf+Pc1UTf9kylHsmPRRCZMGwgvxjXVWtv1TeU51/qKYh7VD+V9bVj9OrKWMaWHw3MqUHyzb0N4DE
uyk9nlul6nqf3NPYevLnxrgqhyR3sgWZLADUB/mZ2iUOtnXqq1qwzueOj58KOJRg4Ct28FBGJc22
YKycIW2UEwefj9/nPz8PFyYzsbrsg5af/+7nWUEMAr6yFW8e4+t2AOYxDunlNCCV19N4o0Dfm/zZ
0xa88ruHeP33TP9eGfrxNMTIeI1REXObbep2uEc+jqyMmq+XrQRKtni1SLTsihsU7ARNmOuvB6Iq
/XHmYyyL5vUiaBMY6pet7cex0i5qLVGByNAKm0B2/AfJIyIEkhBq2h3uWJfdbkT9cF4NZvWgzUtD
0Y9I3QZSOWjGi5WpPVE3TYfzvg5UjxiMGpYYKeJVOpRnNC1+EJCG2skO5F0hp9Ke7pkNJcEmZaxU
zGk7UQu7aeW8XM19D2wFnsydL+vNnn3MDBJbcHa27IQSbaEkg3DmiQ5hRDS4E43ytMcsMXOcH4zv
3VA0r5mZyXfZFNfrJlGt0EtaGbRyP5Yz9TNJi1+JBZie6aJFP4ZEp3FCJOu4T+OOvEGQCGSDNZCf
V61lNLmTj+X0OtBz9oJ0MjwtmkVIE80k/zeK7BuZqBRARQ3YWvqN+oM1z2RD+C2skVmMP6WgGaBo
lEYAYmOuwLbJKbkiNQhcEc8w+2U5LkDJpVEnrWu/n9aWVpmOnZI8bM1m7XRTSItazAG5HBLtv0ju
WzgQS+ZSAMIsJ9jpERMS9OzYpmGp0kiGGtAFRHB15XNTI3+oI9W68mHAeIY8Y4elAnw+xtLAQqeH
a6MhGmnIR8Laxvi35ScEu+sC4v4qlofqgf6hBhfBMhVrK0lqCQHH8vPnwGzKh9qKk19irPKnuTeN
na43A3lzXY3hsA5jxF4KJcQSx2i5NbPAXrcVIbtNmOyMqGX/gCiF3DtJwarYKQK4Ww60uzUqFfSr
prfw7f3+zDQxz2p1qj12EOG+iYXLO5dPI3mVugkbc1Ugb7mugwyEVdzbd7OIH2cVwMMQk+s2+P4N
khE/dbMgTJ7qsaNVbSWDdV11XUIAuR4hqlAGvXpqNcLH6gEWzqB17qSLyav8fGDaMeRkJaE9djF9
li6eMnCBtnZZyEqK/dN/zCD4egFqGUiD0d6Mx4cozh5nheijLghIwKkb7UkbmnqvWFnukAnaODQf
ceHWZHjiDnFbeWi3mdw91AQBW0V5UcDHVCO8KVpAhqg9nM+xQZ3Q10feTe4dIWf9LpN0g3DnXKtj
JzBE6dQCZuQwQqU2iXWgS1ms0He9AlaNoNYQWgYM16rsDLyFrxIYVjj5MJSePvgbeybTIK5oj8yD
D3O+SzGemHJ0WVqIJwD7URcwSSPIJfnHRNONlAYIjcZMunQYqthMS3iMAnvhq9Sp8b2wOkHWVXFT
5OVdrJQXoyS2oxVuUhmdgwrBOSaXzZdAtyIkuUmr9KoWyS1z/8wL08luFWBZq4bITeUM4QIYWNHh
IkhJiGi0x6aD+SVMMqMhkxtl9dyNEbB53XzIdXvX1BLSloQq9gisKQobGPJoW5wmIj5OVyRxM2Tt
xujhc028DoGE/1kvz9s5fzSq0t/IETMhcTdwkC+Kud6Djl4TLA4623jg2PjQE9g2wWmtRYQsrYCV
mLIEn8t+RRcujnKnIwLgvJ/870EXg7/O1wZpwmFpeDovxp4IUqZzMzg3knhT+ZG6tTQlvhwTvkhz
nl6IEoV5OCI04JT34Cv2t1pVy1XHCqeWETQ4W3NCGZFWLHcYipS7soAA37T1rcQ2HkXNRAynqnJd
BAqXJMLlTT27dWK/1tF8w127DPLpztJHpCdF+tw0TDchhW/yWKFnEiAtPxR9mzpz+8aPwp6ezPe9
JM6bJDkf2+LctGPeW3WqHasfyfNIm/tC1920l/dBOZN+ahnnJiIkY1ShUVjdBmOrh9gQe21x3VqQ
GWX9TKfdAFKGu1iFFeDK8Xm2562t02wYkuTOR5Uw0BtAu6Bf5BYm8Cl88WviApDt7LQ2vyN/hNja
yXT12vZC0J6Nmn4LEmsXtvNloKHV0M11ESl7whGuJr2CAjYMyfotLKCJ471v2ogSIMMMIzXyKLuw
wwwWXRiTFF3RXAci7aSyRLCsXN41s3/bapQgNf2CQsha78y93uEkSxsQjtFgj5f4iGvPTxuJHC/V
VUp7M9oadvusCwhHyR1tUlXXDkOyXbSYGFWfmDklHvgrgSwPIoMi1zY/Va0WW1uLWkclIUGFSmM2
YEa1ZN226bRHO9GCaSQ75xd36J7or3KlAwEzFOtCjwy6/82jOklXowJ925ZD/6kKZm0XDEWKwIQt
+W5smt8ZjDA7iejUC+2MFudt2BkXeWQh+8jXzdReytP8ECopQMKiALOmTnx1IxolMmHlqP8xJqYO
zmbaRqPYJMREdnqzkwcLvFtFxo1WrkYRPccW0UqJkv+Iuvp5RCbgJVnOJIlqYG+xTDltVcF1TxPF
GaokvBh9DVxkFXGclCt5pST5Pm8GlAcS5CMRTJdBp100drFmv7oJq8TrShJjesl3pUCHnlVVv+pB
bBOtf1DnYHKllITJIZyGlRqFhWfXI5R6fc+ORnhxYC8YLkPx7EbykIkQp61L3zrdJDwkwQqIMgZB
QAIGU/bvGq0swYfjEjYJm++TdjgvBCzblNjxy1idODK2BSZjLayRQ4S7QAnrzZyAM9UzAhIVMsA6
pl2QrQxYjy180pD0n1qDaL0IadqkmZf8SngIWlDAIo81wjzC6tofq+S2rfGcIwD0SHwnwnyEHxHL
dQQJv1IcX3TXYMQ3g2WQzpBkz70yPMrKkD2mYupelLJGgJLH5UUukaTVDJl0jURvnaPHu1bsLrjX
FFgqEUrzoXBUq7sK+mEfZ0hxpNS81gCsicyUVnXX3Clquql9MKpEPAHbIy1XvWr5cbdZHZqvkZXm
rsYMC++1ZGUgujoR/F+dFFjkDeX+T21UlNUcVQkRjj2iLV+XwtexHVsYMr3d34RZOP3OMrv8kbTZ
UJ+h8ZhGD5oRqfao1jVEbHGQGWddkyhPgYojed/4wWxsEytRrDN4UUVC9kDQ56ummkPlepaj2P85
kq4UJK7KBtRitbHFkxGzbWCH5l/GZkQSeCqUra3S7t/qZUlclzzGbHBHqejv8prgUrfs6pr2WRQF
92WOhB8thEJiGHpw84FH1Dz1wRic1eas5qswqvTzwvTHOz4iCOWjmYJpb8DbpyMiJ6VN1znCLELv
ZSLUy5LXqOjMmUiksgm2Q6Op1yzoEgGzifW9iiPr1koj0rLiqHaNcpjCVQZh+YchRfaF1fvFk1KS
0jdH+nCJ17xeZRW7lXyusnVfV/PVBBuRmk1mMVFMZlLfIS8BGWfGzXUrVObYOLU1AqAjC3SQJO4C
2S53/VhEa3Uch1d9LqQLS/eXCV39nnEfgitTabPrtCoHCCy8LDJcfWT3Va5AnRD6VVWz9Ms1wjjC
3K31EAnqRYaMeqc0NJNwLyv9WWZgj2t5GM5adcmYZC5b53Fme9LMmWKSKvGYCARJTtzOUDeznkAK
vYxG9FBJ469rqkPg0rr5RrYJ/Zhj4qOkKabH16jdvjP1BR/ulx1BaUV7WbG5N1eZEhBb4ttTCQAS
7VPFvvv70Ij5LkvDglcSRDYs5C6+aabGvs/zJHVVP/DhgEYgn4nMxWtOCgcsxak8T2UZEqwe1R1C
+KnszydSwbQVD86+b8cwv5ZCvb6eUyShq06Q/bYalIZElmLQEUqZuY4rVZ0LluKiU8g4su3BgaEG
RzSBND6RbbArkTrsKi34v+ydx5Ld2rGm30VzKOBNRKsHMNuVN2SRnCDIIgnvPZ6+P/BctWqjdhek
e6c90InQYRzmXgvL5Mr8jUBXBt4I+mi5mLncKRHK/aaQXOWJUSLKW5rGvS7WxU07if4vvwMoKATD
/JWMmsRtxgrVMtPlvM+KoxFPEvk78oRypimOXij6wqVDzkcx0xbjL/pQgSh2bmcgnSqPwkBiISQe
DYnIVgZhQj9O6wEmSMnPSQMypYQYFQgKOC25MtS9pvf3w8StnaME46I7H9pJCpZfmk30cgA1Xyd9
iKJsNaNeH0C6lnnYuWUl6XYWljL+IKq8GwrckiMNg+4QCy2711HbxnpOuW1qFWbpiLi8jvSdHUd4
WNVWMXtTaApuqJfmfu5D7Kfkwb9XAymlXVl+SaYQ9pSSkUE2g+Hl0ZhhazJGnmDmWO9g2LL3G0nw
KHEisKNb5aK+grshHPXHtgLZOIdKcZzSJN2Nmc5NOJiYaASR5Q5dyzko+zH+VmKROFVfBa6Vzs8c
auJDHic/okZe1DibwolBiCU2Pl8jJ4+P5fssIKHXhio5QV9jMJrW3VVSzdFe53jzdGzNHSOLmDq5
zn8D8OofKcBLeEmYEzKVZXzg4Q1qKR6AUGpDh0dTnZ50Wa89zcAGpLViGhpJk4HYjORn1TQat/Ql
brY4VQXOaAn/qXiYcRJSGp4TXXuCK4rzYxqkrqpL6X4MUA9Kee2wgAfEXrPGt0MhtR79iUyUZTqS
v3TYrIQlnihWjPKuCZPH1tGEuZZQ4XUDCU9nsxO6e9UU2m9T5RdPY+ZnxsHX5/xZN+cOc0d1nL7K
9RjeNGUpvPLG1jzKojijplIp3k/ZAGa5D/HcOmQqvC6lHnhz9LFiHFp1IoMrkviqy6sKGdBozEu3
nqfyGRn/FEnlrO0i7BHNqHLNUQpnL8k15SBzUu9GNmTjhFPiPyjpAAq4CalZuhGkeXLECDEL8OnH
vDdm7m2AkpYXSGr6zRoS4VCpfQi70BwQ/aV0Ulcg1YPikxkW/qfGFOIHvP3iB7w8RUwXQkm5E4Oi
vFWKYJquAVxjsCSn7b2KkJOjREl5jaGwiTuZqj0mhlm7WZzCUx+BzA12ym+907t+vArDujtkuaHh
GV5Ax0CXqKPj32k8l03BijCdExd8d9Cq3WGQfQkfuFgdblo/6W5lrdGeWm6k0dHbLn7MsZnD+QhJ
RwgfTRkCz6yDR1PvG91WG2FQnKqp/WtJ630WmsgbEaPVXRj2kdeJaYXlKo4tnt/U2kstCCM5cxsm
mBs2GUhECpEh1JWcuknMnDgWWSsvmkERfiPoOSDZayZeJozmF4Sykps2lBIvRkbumIytsKvQT7L7
qOz2jS5hapRnxq+hrNVHXYPg54QVUqxy0eg3ENCxfRlLDB6wrM0A3FvD68Tpdlf3enI/5hpWxUWD
aggK+12Ruz6FKOg0tVTfhapPFmb1peoaPsr8aE7hjh4aLa3jGg8Yu1Da8d6IQnTECm5Ze+xy65jq
IOg9Bf2lezjP9ORrxcB6qPUXVKHst9e4vGA6IRj4OLHeUgcSF7yXNpi+mlHXun4loMettKl4GLTE
QL56NoMDbiIZGHQsBmnZjZabK3X8Ihc4WvVTjVVGbuk4rKRS62Rta/HMypH472K1ov8kms1R6aXk
ezVX0XcjEtRXHdqoEyziWQOvWVdCNBstPIAnjqT71teh9nEu1FX0cexkMPLHGiDpVTqawbPWVvPA
+1/C+rpJW/33pLWNhBdj3b7GSq58V9NERQBNC2tnKPr5QdPmFnVbMidMqDCb6sg2PmMPUODPNLX7
pPUVqAboTdzDrs9fimERJbZq+U4y2/p69IfgeTDNCoPFBCEu3++pBJK+p98p4mDV0OU5poJTtReM
un2yKunHaFTZgxoEORnLVN0kSG49o4xV76ehkk+FUCITSJpWwzKlqjY6SYRea9Rm6ZMUG78bnYN4
5u8pnLDQYnQh+jr0DKyODhZqEbhSi8jngn89CCpGiEJbwsK28DSC+gH2lze77h94WYM0LMXBoXrO
faiWyqmA5XKfdf5wpcawm+y0o8wj+1nDB+550MZoiTl9WAmvsj8Mj0km8BgT0phE3syye7D9w+hS
hmgwx2mHH6ohcLAsb5Ej9YJk5PhLIIxUaX3qcuk16q0GmTd9OoCwF7+ksYE3Q97gC1Xw2ziZJQGA
sCBczSwkZ25UfyebocHdVsMb9PGuc+R6qo9G4ht3oj8h3dBWmX+VNUjOBloNu6OKcH/oMdpFDSx5
irQWjKreKb/HPijJ6IyZCl+TxTGTnQ9f0dlfpN1wbbkvtDJ4MLMhw9GkNpABGHB8ElCBBi7CHfQ9
RB5cc7piyk9/qnB+os6fxdgwdvKsck/3BaLMsaHVt2VR1VdaGw53k65WpxyNWjtV5h5pN1k+pfGo
8/nw0psD7M4B0+rPDRnhJypJ8L2EYHYiabBQUunQfc1L7S6RDeuxHnOeobLs077s5pmmP63d1I4l
vYXfUuEmW3caUIuW2qrtF1Kx04vUuK2DVvRgqkIcU+FWTEUOwVzAOURv0/SIbt+4N3ylubNS3pHR
2EfwVTPdPxZiVNzoqZVdRVFMKhVg5hXXJLq2oc4jposQXupISl+tGXi5OknWp7ActB8A3wcOpzp5
Tpo8fKQ4od1xarc25YXpLrNC4fuQ9INnziGqw0MtDUffh7Y1iWV4UzcKLwCr8SUNi7JZ2zV/UltK
sbyEKznOjhL35KE0oeX58/gV7sm4i3S5h/zR/kjgwFzXWjF4befjuSWiWzdnuMck5IU3GdwjT+g6
4OUSz9MAyT0HJ7r0tc4UAedibaRgzQ/VXwIcqaGUx37IUzbLMsmmLFhXDqQW676SE3LHBhabbXZV
cZVmNA0ygywjKfC/6FvR+FrWuO4WQYV4riTG+DWZvLsUddZti0P2MEH8PEx9qN74maXd65UOvajB
kUUL29aWQ018Uia4SaGP2DZyMPiTJmpLRSzWc3R+5V5GYF7FzvagtSMWPZwEuauLvep7AgdMSgW6
bz+LKQcOgkHRqNqaVuJzaipYbobSGLwqRoTtlSAzCKy/zWMLksVtOm3WXMB4WBvxJ5xmVSfD31Aq
2zeb5MWk7LlTZngms5GINygkzImby4i6Y1Kj42IlNOodSQmWlGTbOx87qZchs0jWijCcNVuv6MU4
YzyKL+kchTdAh+J7q1HTX7GYag9JqCS/fUVrqKg1WfmtHk19R+me3gKXruYWI20NlXJDB0kANXDv
41aS8q6bB8wcBRB0YVTggtq6aSVYXdvKlKg8ccDDyuxwBkkTHKRtK4yT29yYrEdIXrlTp3jRhTqm
p3U/i9cl/ttxPlFwxRuNlKB1+mHYpwOsXwVxt8pZbuM7zPU0bAqE5mkSRv0YitlwnOhoNHYS9cFv
v4nau9z3Myo8E20aKXfMzLKuzR5HJ1P+RZsdzaVh6ryhZjkOiQ5ZNVDSY1fBxvh4Imie0jL7F3yD
lho9UoVOmrRQuFGpWTUOg1KirBg2sYeWCAPTwuEm1oP4ZCQDOy2XqfPyFsUKQc7rm0ru+s9xg1hm
kwvzq5zBjrUrcXmX0ThSbxVzGh/iEp2sMBlg8czCdEqEFpmfEHoNRBR+wGe9TosfVtNNT2hr4XQi
J5NwVZgRrzFZlycs0XQU6BJ5OcGWbtwny6dV6FCyG6AD1vrXJClwH4otw/HVNKaUqArPqgWRaVJk
fYJlGcZeXOn9SU0N5Nkp73n9KJueVtbIZreT7GRFm7+y5cUHkX7SiQSWQsswiJA6B2NQXzuKJddY
2ZELV3oq2W2vzD9nNe3w9Wow3PSHGPqJFkrO5E8y7q9DN36qEVE+ZlFuPCeDWu0lZUQTvMO0mx6A
THtpVNHEtpJkT0m93+Uy/nJ2PTTz0owJniycil50xZgoqmWWS31BvRUDs6ldMTZTujkSN8Supuq1
U605/UUHpbyhkmxiqElBQOYu0lzDHPIfkKPxpBzD+QrdSjqWxaxrV2QTLXRR6tu6Uqt7RRmwxBhT
kVHn+qGGe3KMEYIgySRrbREhPXKsdLeodwpPpLM8Aas8r/ESBdQk1RhkqCMF5JblcVXpQkNFBRPT
Ro2Hh3oeKWxVQ5x/hdoDTyTHR0+axfoXQqz9l6IqpX2gWTG9SAWvIAHftwhb2wP02dbrlDF94hCi
gFxJ4bWepvQczRgLvHB8zMZavu+UCcK0HoG+l+QvA+VJyr0y4sqZkoXX9VzhnyjiHCFnpfU0NGV2
Hedh5Pi9Ku1rKOO3MZJbQJzN+TTIShg7Vh4Zv4qoKh+hRBluI4zyEZPOVrHVAp3oTBERRJUiyemE
OsVyru3vK0Gn2BMaI71HUxnlb37f9g+Y0YpgnMqpPIihIf3UeYHZCWfctd74I0Z8ozp4Wi6aV1Ij
ATRpsw7mlhXg5AWayaT3M3QJHa88+y40XXQoY7n5zH9a29Rw1G/lPCkodUmh5iiUcu9mXjZ3nK/3
VgY1K50M7KmmKbpKysg/Vb3AwZ6Y9Z0sZJFjJoglOFXLyzupw+GbHMYwOhUqkV9C2fA/l1U72rNa
m/eqkqs/sCf87Vu9tSnruSCTzg8bFV8C00Q0AyAFODX+/A1KoaR2Y6h5JwPelXbGjuSE2hfthd2C
creYky2++wr3txxvKsAQiyo4KBCw/St0WhuMc4mTuOzRgVee8uPiHWC6kbCbdly02xjtc0Tj+3gL
XuzNCCmD+jM9cpnajqWWUBBN/TvtezrvtE6dQcmG1ygef0i9LH5rEQ15QcLZqt2PT/UVhvP9r1jN
M72ZrOrx1/HoYph7FbijejQhADPmbYD45hyvrhCqgUoUiUSTnng6QhHzj83XhRMDzM/d4lUtkNDV
ElJEGdYtOF9J1owV3KTvgl5A7kz21KooDrliLPz5rKgfKJaH8FSH4N6fFZPXX6JuIF3eJQ3LWrI0
Vi5KR+zIVeisi8OY6qzswRmHbzjsBBAbpnBoqJJJ/qa08DuwyyrcClqomEITSyHT2u46oHAJH9OJ
/mKlSE6ATiqC3FuaKpdiLhAb8FSIGfO/8+UbIR4yFSqzW9X1cUwbTGeSHxuL833GsWCoDFNSdR0/
gj+o5zdbpMxiSTBaYtA33knP8wETZUc5YT3nkoGehOeNeBcOnbN4q80gZabYI3mwHDoDtiMp7GPb
37Fq4P3ln/THj8Mtf9t6fXLM6CayoctqWUHRfTkvSivKAGL1XziZHdGYvitJ8anWyw2k9sVv9SbS
8udv5rGaugbdwVSml1teq3m0D4P25ePBKJeOMw4qBWSkpir6mpQqNXMNXSqXvH5oXmgPSK6oIayy
iPJ4XUMzA9ntzKcCbIZ3SG8jXpGyJ4e9TEO5Dn4WmfpJy2ZKluIuUrNP3NiC3j9mlUl/VvPEunqQ
RAyk29wRIEtPGlXZXPqZVmPkTo1sOB8P5+K5qIAXxIAPoCdA6fMpK8eIwgtcfW/BtoveP7Htihft
wpuPY11aB0sMBHJgJJFbn4eqIUX0uPKxytXpSjCWt4B/12OH1KT6xrCWO2W95N6GWqHiympQlDbh
XJIi/b7NkN+h4ocI8c+PR/TnY6/j6IsqLaI1ACDXRy8e1pEp95rkBeZ0iJusOdS5ItylZl5/CRG4
oj+Y5Ac9T3WU65XiupxEHkcpEHA1hCKqyB3Ogvo432Dd1+Db1gexKxateDAndXRGDW38uA5wuJ2D
euPBd2mvgCZG+QahIv6xOkvnrlUpruE/6fP3awAL9A166IVriaMMCgqcSc42Y3XIRG0yRyDXaNhn
gx1RvlMX94cKlBJoID+8G+lGffw5pAvn6FnI9bVL8ZtKPyGlO9GRHXyRn/BPnP5wJ4sdhr7DfiPi
hZNUxakGbWADJxiGulrTcZTSQVMZ5LFHlhFbXjz2kIBbVCARzNskNF8cIVjghXEPyvQPzeLNCeeX
cyR0tSJxU/yhdbnJ+KAUyLEvfjHY5GZfWmlrVi+OES1DHjuShBT66lSVYr0BpuCTkJ76Yx3aobvw
e6ujhMRd8LRFHLuwdVX5TbRVusjum9s8IhrGqnYl/IqQO+Bp8fF3u5C3nAVZrc3SbBWAfQSxKhyk
C9yOh6skewB5gFZHvxFsa0SrVUmR1pDBpkkeGFQARpktUuVPjOePh7Qigv/JcM/GtFqKTRzKuD4S
hqV4zJ9C9zU7Up/Zbx3jl64MTZYXD0uUY/EsWo0nFZG/Utpe9JS7zvsj2EkRzp4dzE33frix+i4c
U2fBVqPKBU2JEOwQPfK+4UEK5OlRkBp3Y+4urAdupWVQ3IBAxVeLLtI7ockBwXkixvHX6n50MWOr
sF/Fw/g31S0EXnblXjuCPBrvP479DqbOS+xt6NVSnA0qmUXZMZvh97LSFTc3Mal8FrJpPwPhsns6
hZTOPw568RtizgE4HW1zEabi+bklJUMVV9D3PcE6Lc+h5QkoGvvea563Oe2XvuHbYKshlqk/twN8
avr0gldpBb6A9dPHA7qwx0Dd/Gs8qzVZ1iRPep2LnjUFCEGlaMhYJRDUqskr7+NQl24ZTSFJ1yiC
kTipqxfB3LSgaKoUQtk+A/wQ2M2v0NV/9oi1uZnb6s4MbHzjDLk4hTJgUkxVYH2sKYjmZHbp3IXE
9CXcYM0m+44icHn78dAuzqJBjq6KELdIas5XhRmRoBlRJSLwQ9G7c+mL2sHw39jRypsgq9UQUevL
9AEPyzSMH6RMe5i3zVIuXJMQGnkNSxyJFMlXp0Y7WFFLHwHAzB6TFF4ekLMj+RrbUjffd2j0uVsf
6OKq0GQ01flKvITXXLtiihCMa8DoLG+4heuX7eOXbic5+g6Fqcdsg8t8Md7CBsOjBC4PCcH5t9LG
JqX615G4S/ZM5Wj4BBJlL3cw7nkJ7+pPW4ziS0UN/Fg0nNzIPxBqXK37uNM7sQcc7gkHXItPiJtc
67Zva05MUWOL6bt8oVVmreMghNruYgGjr+VnlTjN4y5KRy/uJbueMPRRA1CnT6TcgMZ+17jhfrz2
L1wByP4bC/aQp6q2zuT8VMLqWyHgEAMAL2lXjFVo94p4HxXFM4ikl/883sISR3nDMKB2rZ4oPoC6
SgmjCTfksHm0oGt7mTX0+9pIKq+YjckRSvw9Pw566RvCDZM1YhocmH+0MN/kj2FrjLogEzU8ohJz
HbuZs1zd/pd2v036vTClZ8GWP38TTIJj4lugyXnVqq/ok3Img2y1+95/ZNs+hJ3/8+PhXTi/TOqa
C7fNRK158XN8G1Cfq7REDZGaRlrdNaq+n7T5UGnxxjF5aVyQ8qhncAcsxivnYeZC02NLw8xcNqo9
NPvKnqT2ehDGK73VvoZg4jZO/wvjwogZihdiWAiVGqu9PlV6HBlwDOjIxQe1YR7RIZz6rdT70uo4
i7M6/ydaFJMOFsKr8ehZRO3TmVy/cxdeq6Vhiv4ff66zcKubYKY/X4gG4YTgUdJTp6ff1Ulbo/qz
k1ZHyVmY1TL0g0EOTIUwaHd7Oh4bBTweOzjxCte8+C7+CrCIeptKX9UV4fWTNMOAN53idyLacDF2
Y48j/MdDv3R8n/2o1VLNQprwJTAaroulBNfws9ANcWpP3EFI2ukbS/ZClnkWbnXaxFqCyuUSTpmf
fOmlLxxNGG7lanS79DmTn/Mk+J993HVpuE86a5ZKIqKHalPx2sWdHCPKRgtzYyqX1f/B910bzola
UBf5QKTGm/i+8U4UDjMVFs615U3c/Ih2Rb6RQF/ckRygMpJbqsk1dX4ETF3Z5wLYHw/Bw4FWIJY8
dmqaG1Eub8g3YdYbsvTLdmgI89cqodn2qb5q3OqY7bDa3lqUy357N5Fvoq33YyxQtluiFUhfmqR/
3XEejhzcG5WhlUD6n6fqUk5HFMaQMFnTVou/Nhrarksg/WZCOCR3A68+jNFuqZyYNqhYG5TdFaQH
iI3exmq5kBqexV7thKaF6jUNxB5fF5kAFWTFL92F/LjDJtPHkdrb8rtZaaO/G+76vuAqiXSpJmS/
C+/1z80NNFBgYMfEEx4Nb3aEfXjoH0BydoePB3txlf5rntdSDFZvFDRBCVx36rMfpVd59BT49VaB
4/IyfRNHPt8NZl9GFAT+7MBFRFA65OoRiRaXYX3S+sPWOl05Rryf0OUbv0ks2oi0P1nWD0zCXWOn
LmLhXnjfoLge7sR782g44ffuunsyA3vAiWDjaLt44LwZ7mrzg8RORWO5Jn2MSP36RjKEjQ+3OaOr
jQ+nPPLD5UwbnKUW0TiAWaN9z1LJdqlqb2lZSJe2/iI8o1AQFhffxfMZDYLRhNJDPAog0g4YXYL8
Kzpai6ONBOvTe8q/5ajOftp6N610ov76lm8irzeHnpWiUBl8y0U20fwsIR98G5o4qLrUcesrhu0J
SOC5La/rAsah7Ru2fFsCM3Hn8BeGEnvrGL1sqeNszMd658hRAahMWXaOBoheCw/aeGMWCPsW/sPH
e3QlafR+AlabJ06KxrBGQlFOuIXP7uA9/yA4w+si0pIh+24Hm6+rSyv47aSvNhCklqKSWj63YM12
hdma2vsbd9dyhq8vk7ch1pskCYbIWr6rNqD3mxYSmL0INphu/kA8251w0J0k4fvHk3khM6csScOB
lxUY3nUBQ5QEH9w14+rEwxhfiZan1+i3Nw9tvPkcvjzAf8Va3ZZQSTpFiIgFcuOLiFBjM4J9cSsX
ajMKo4gKJ3sVuh6ajfGvrSPw0sku8xpHopC6PGoe5/t1YaaGNNlHr4SiZcmRG2TRvh6DjTT10jp5
G2a1TmjfBJlsEsYf4HrYZTThFgr3ccv99GIc+hmWjlKRSFH5fDhGOiXxpJajZ0m/InjkRbeR/168
g4EJ/98Iq3ZX0AqIsolEMD/BdTgtBpL+cCpfpNspJ+tYzBNDLyRnFOhPbWyFC/cVtSbRMDlXcflT
9NXpWgaDlRgy8GjxpOwaZNKGfYULCezV43gCpOvJ5Kl0i26VY3jcOsreL5Wz4OsepbK0eMOU4FK4
l4UQwfjGHoKvH2+8i0HohAE/YdOTEp9/wLCE5tPiauB1lMiF9ojjim31W4pzy6o+P1M0Sno0HTR6
AiIaE+dRgJhJkYirAp0HHNp38MRxyF2EUQOMfLT7j4f0fk2eB1tdwTWsr260CJYCcsS9zuHAdD8O
sVJFW85+DYMw1dBJhHUDKanVgMJ2nLQsEUlkasDoL/JwWLpri7SsxOGsP2Fp+vhf6cv/F1v6m6Rw
CP+/5ZauuuF71KKulLdROx1//uOv/+AvsSXV/Ds1MZVmCHUWltYCTxh+Ne0//qbqf2e9LZ+ImjJl
zyV5yqGFhP/4myL+fanfyZaschLT5maR/JfYkmz+XZM5nE366wr6SGyJ//2/zswlm9X//1BSSNTp
9lKa5Jfw3lyrSkq91UkIK7VuVEVuAzFLgARMT70Hdf1mSu7/2k1vI71vDRGKc3JZmUuRd+0htYgg
+sAPGjdqd7D2YHIW7qjl16kmOtVCCpojJ8th5rcFRI2NC/x9XWRxzELyQKYmesHRPYFLWTWSTiXm
hGC+sYNBhCNpnblonAzP/f7fACgul9jZqUJIi8o9Hr+oRdFEOt+EJqDnkuS3cfudssuyQwNDiooQ
nFpAmDDpyv3WA+L9vj8PuS6lT+DqB5BsjavuS43+RHTS3UJFwFre1XaKkbH5qD1vfNd359kq5uoG
rJsmmCWNmOmxkG7k74h1uogse92xqW+WfCXY9lb6eGb/vHLevNNQ0R7CKI6gr+LcJyntAWWXzxvD
uvj1+HLocir848+CehMDX5XS6HgNYoNoR4+A2dz+B7D6vbGPvoIT3rSGf3+ZL/PIHqQ9sXSY1o0e
eAe6Ly7frshvA22XaUB0jrxdFEw5R/vIQxtcLQTO4tZClYirfRtfuqzI1Ypll3DwqCo/BCja+YqN
KjOqRRVnGt/SDyOKJ8VwM00i71HaCdi4RvmXWGg3csH3b1LkjIDy/EENIzu3FlRL01KIYz9v3Ph6
aTjNNMcRtULUEQud3VaC+/5Fuoq2yijmeQRCBtbd9W/g5tjJybgK3d5Obbu6bo5FSF12K+aFHQKO
x0IRVVHwAltD++Q2UkQB8qFbzB1qHjl4vePGar0QgpYILUnsMwxQpetNWFrISxht487+Sbhb3LtD
ql5R6JbefEKRzJU3lYDfPzDJPN/GXL0VlDzHkb7s2CF29H2pJvQl2qtLwVt9DQ+irTf/juDrhX15
FnX58zf7stclS0fRgCLQcfwy7xaJzCW1oa+1dMm35TjfPf1Wo1xm/k08GIO1plWMUlKwMZulft+O
wbGb/V2WH4Ox3qphbo1vlR4OvpZM0sT42t0/x7fonaso5zuLEfvW4ry0/c4mdPXeLEHs+pNCQIxH
02OAejZupEu8ZT63ffE2463aJq00d00cMKHhsTCd+giIHTnV3HCXOsx2vHcvCL6fsgiOkggvDd/V
zjCKXNClKelcWHK3qgqTxjcfwmrc2IHveW7EUemlcdNLiGuu48hVYYaVHqK6kKYkMSkSPvOAn2rT
Jl/EjM6+HYcW3FtSwaMhozoWCXHkhkEnuUoz/2gRhoLDIN2lC996Cq67iO2TC3sjSW+yTD8W1STd
inE/PEnpdGrMGcM3DQUQOVZPo46lXqwE2WEaFFRpmhyua5mLkMoSC7RFFCDdgzxaIZnkVpmS3iAx
srFwL83zwmpjGpgIsKvn+yRJ6FMWvYWrmYi9mNol35S2fWknNFE2zroLOxLRWpVTDm9xyHSrHaL2
2ZgkhrgkOV3liPg5dsOxfJHvROSeceqDDXEKHxXv31DRfvdQFDnG34Re7RUpHRSjqsGJ+d96d4Go
6T9rr/ckL3OHw1ZL4cKZjkgr+YcENAJM3GpGxxaSHC6D3IuIAeSD7KZIi3w8l8vvXV34ZyFWR3hu
ZKZULDl5YmaQu2LIWw+B7gX6vBHofWuGmUPbAs14dGd1ZEnOl4eCdsswItfgLs3SEMbX6NT6vq68
f3qpS6ZXPoTfLNVOS465rW7tpWPn7AeshprgejcEJj8A0njvQoHmARA5FaLObo1J0GYqfmlq3w54
dU+hKNBovkq89Hp0Q8fXuZETJzv6dnSPvo2T7+OHwN0quC8P03df1OI9aSpgycimVpvD1GZf7AB9
u4Ojvcpwlh+h5Pd42Zi2KEAA670lP8e60vhm7fWdeiCLPNa7Pw0Pr/I6sLdabAtf+1945Y2fo3sc
BbbNaJbJXq87NGyhiyF0TbdudQdMSV5NkWihVn4qmp0GPU2grQOL89+7c97j6ZfV9ybeKukDfwAD
b/IbV3nSH9CJx88CZQwb1csDyg43s9c/qLv+d/O6wJ0X7estSMKFzPrsB6wyaylPS7mc+QFgQK/z
XY+zFxbGm+7aFx7ZDHThW1P+wSd6LbGdSRnevbDt/7w5MU7YW90uAsS9sP7Gcf/x6XHpuUk0U5EN
wGJ/VSne5kYKVFc1MoPWXfg+qE9iDNvWXooue+3Ju2TEzG/X7re6j+/PRRO8CkVBSifc7OtzsZUR
oMh15rKe72Uj9oLZcj4e2LIczpenSQce5gUwMaTR1+LH6PP0c94TwcTbRkLGN9I0WytQ8ltakJKN
R5v3ccT3dWS4Mv8KSbWAn/QmzRRT1edBS8h2lx71k+qUbIqe1cn22C87NduFp+4g7D6Oe3GkOBhQ
juE7qmtOOmp8JdLNJZZIknJqqinl9VkFdqtpnyIUCRRQrliVbq2b9ze4CVsHeIPE9S2a2uoyKKjI
V365yE+54049TdCD8JC8sjzDQezYVnckum7gblkIvN+EhNWonJm0cfCdWh3JsYUOx1xx22kDTPO6
lTDVRFoujylhizurBfpghb5X6urTfz7Luo6BG46GoCrF1d3TJbo8GsFAyqs06kEw089+7Htaoj/K
bfiVb6B4I3JlHwcFMPZ+GXMNoClBtZDX9bq4p4TGgDJTjG9Kq3UoiAbVp25Wre7URb0pIw3TxS9S
XZk/hm7SThGK2d8KecK5Z5oxppQ7GVkQLT9WiamUDilXfUp97VM3oqlq9uhFYd6alIc6Eh8WdTBU
8VAbK/IdJLfy2oQT9kRJP7/qM2xkj5WmhQisJIZwN42z6c26jhcgtT8XxY7ga2RRg0Th+9O4cHT1
WW/QJcFnMTOz4mRU0uR0gWXakyK8qqkSH/zI4PoeY9MOtOkRQWrU5prohPZk5U6t3HtxFOCjouG0
PCAzqMeaaot9/1qE7a0QSdd+1OQ7obFQFxnuhSD+nKqocgpRcU8JJGWDizSNFS3dqcbwJEvtLhLE
a76jbVaKG9fjoamTJ91X7kwjv0O/4bGTxMe4CVNHT7VTnVHLxOn4Ns7nbyg+3PtV/TX1xec8RNSk
Zf7aSMcQt7oSYsSxesRv0ALBvVjt/KNZpz+7RkY3J3/gSrsPquynbNSRK/hwfBNMP5BIDlESc2KK
Kk4zB9/1PrzTEjG387GBcJ/dwvK6SYvsRonSG6RRr9WmQxS7xVu5+lEJLU+I7ktuZq9SQf1MLB61
YD4FcQKfauwexF57lEekuRNdwOYCQHocmL80czpVyojrUoJ4VFoFXtoWV+in79tZeDWmOtvPUfNl
aM0bo0VSTO5hGMaB7LRFZtllXfKpwvhHOIiqm0gj/oEiSjGNqj6jCoacs9J9avtuF894GbVoSwgR
8i3oI4GcKSqvTMWnqFcrNE+04zR3180iAqmF/n3Sqi+CZpLkKH7miWP2pRLKL5qiXqfw890qQ3Uy
BStkSwoIfhrHGSvLUNw0DtXdMCK3jeLuSzJqyl6qEiSRxuS6QeKTNTDcUaq7tsboekAYB8PrR63O
n0wuPLvh3zrhYN1UBeJOrTyodjMEjxiKSrYiDAJ6z/ljlCNco5efYjWx7CYrfvmBiJd51V4LhhKf
skoO0YEPX5pW/q7qrelVevdzTKzbsBIRsVGqZ6SjX1oFz3g+Tgrcta1vEaeobUoSXxDJjm1MiU27
b6hM9EET2HKWFrtUoV9bhLPoFF13itvyhyQV5c4cZ3JPlA6Y2ireBzmTgHBibreBdWDKUcziZevm
c/+pR4AnjBvQEnHfg6JEky8Jp/kot9LoGX6aO1abZy7P1WhfBVC3RjGr95qP/1asXXVhehOUMNSj
EhPOrrtJQk3xAj/yj8bAIs0mq0EOUkly15AE5hIVnV0/qyhfDpO/61B3d1O1Kzf6bhdyI9OiCMfB
r0MuelfdrCrFiiUz7/4PZWe2G7eSdel36XsWOAUHoLuBJplzSqlZsm4I2ZZIBmcyOD59f3mqGjjH
p7r8/xe+MCwrM5lkxI61115ftFZc+JFt/9z5pRbNhDcdlBrWjVaoditVcu8DMT95shyObV39DuPw
91FfdlufyoW2Dg0JvDF/3eu7TpTjaLXE7gMuPTuO8+KKtYlIIl4IXCJpzUFSJ0mCWJppPsoiv2TT
4t8WRtsfrzjxXCO7tjTVlhhH4K3a6m8MN7mvgYMHg7O+lHlPBtM6A1PMiDQb0umQ53m/B0KIUaJv
akImwTInjX1MV+fbb7adv5dnOEKvbSvaLVxv55faXg0eg9m1OUSOvzohgc9kQOea/04uUh8QliKC
1Km023K0P+ZM3uPIJ7XK0L4UMdyB74zORz4TRYuwOGxpp53tZrnrS3t6sEhoC+vRziObqP/DkHrv
jbWSEut22m/KsX9zYPCxRGP5vg6Xe2Dm/voVVY02iaaBjGBmRsYmIKZ97yV9Ew5pTTffbP35abDr
H9KoSANMdSMw3NaEGd27uxYkwj3g+GJXM157LKX2SDgGoejCMva6VeTfraRjAr9Ln1ejev7Pl58J
jV93fdqM1FWcPa81lvGriL/k7mCXHcWbIcei3IssJ+EpzAbIO10wDJ717Np9+UgU9ePiq2/zWr2n
E7tpEeffaz0Xm7JpDqOovkvrGuppE2Qy1XcWyGT41Oa5FaNFRhoQT8c6OKwYt2Kc440xuPecSrO9
ARBho3P3ky0e35ZO+bNe1dNixcONocbn2Tfu6IzdjUt+4xHbGbZmtTcGZzMX6RRJt/qReql8lRhG
t3Ef11tT9S7R6U16VraRZ9y/PsGzvZu5kd/q837N2/GlSYf0siyOEy5tV+/6jthSf1ValDUGwNhZ
7HKmTMixHbNzr8T4WpDa8dqZ0iLxcimbr7ZTe78ufqJg4QSr1i8yZU9kchH6v0asrxtRGu95W26q
ptwznX/bYtQNLHf66F33XZGXl7XxNh68+6wTbuDWFsmu5LvAdn1Mm0qRUZBMoT05+3TQoiYj/7TN
4WyjhaahRv7pLtfLN3IRbwiwudSqPaWi/OpkRmCcuU3s7hRf08zqhAstT/6a7wSD7mZc3yp53eKZ
nJ3qN+FAUPE7I6jL/jij9ZkrQfqjAsflTPZ+FuVuavcyc360Jtt6Z/mR3nP/ZkNUzOtu8q8xaclB
xRx3ssoG39KQHVoH2WjtQABQwVE68xAv9wSfh4bWRXNGnjh1nZ7vF1FFQgznNPmeeiQH+/YaOhlR
OYopJZtpW8qWVfgnlc+EDJ29Tt7GmjdHvkzPWT/t+vLkdisheuTziGTYq8p/MldxEkjRY9M/JEAd
4/4r8bvAdattXS4HmTahSxQ5Np9dWUwi8FS7IdsnNKqjQ3ykW8yvMUc4bNzb0f3RzfWOKedgViKy
/SRIDT1Kek448c6oRDivPZFjxK+XaainZMHppMLpgpwfAyqscDfl3Gwan/nvXuyaeomG+LGY3tFb
ngQZcdWqMVlJyhqduzgxgpHQqali7r51zqO5b5IntyvPpn827FOVxO5GzBM/Ud/wgzfEcMLWMELF
XdLXb6WYQoddHDDKJm6yo72aJ3fdaX67E8Skk9USalp3mheCsJsvqTXbdcW6iCiM5/Gm1gc4GjN6
obUx+hsxp9RoPDNldxMX2GjL/BiTpyzi79q8HsuBIDvt0pWfVPtRTmc+08mirJJI+cNL1hDwL7Iw
c+RuaLzNdU0YmmHTqGajxQkCmgxrUDNr1ezs5dmy8s8hs6OJZTGl29XGP/3OvTGNIfLn7wMJxl2r
Nq1tB/WCBta81E1PkCxFRu1s1OyFLBO+jmCWEog4fapUv/hesq2HJ8sjXHtZoI1YRDtle8Krnxo+
v8zLN/reQdo8ZJOBOeh9VFVQ+/NjvchwKNU+S9NdhvCfze3t2Hbo0owoWdV+BhDhlP2TLl/E3G5x
Gm98cyBUU//sF/O7ynziNNYyYtzgtcoxVs/GJhfqxNjrxTHJ764TdyvKKYRW9Y3oM7KleM6FpW3j
pr1Y5fd+nD9tE7e5ybwAN5Y1V5spPdoeKhODNtWQctOc6zK/IbKrr6HYaLeTTCKtU6QkfkwkJ8fN
xyj6bevd690dkJFNXpAXl0ar9WkQNZp63y0WQpm/mxLahin3Kifosb4MzQf4oFOmZfu6u4t7m7me
QW0tyUwkOWpXBA9PJZnhYb9QzctcnCbTf3FgNA/1m2l2D5Qtp47sL092R7/gvTnu23CtyTMjjepC
HJr5AvnlXJXGHtdFF3mLeDbHdjs2HaEkDxB+NplOhrZRHuXkvOVrt3FHiwW/rU5pon/3eYhnWA5L
YZwGQfBYl+yVrm7nrqVgpc2+Hg1AzIUUX65y7xZ9DYX5OTGBmyfkHeteRXCj3K7Lck9AbFhnckf2
1pNRyFCr/MD0ADs531bS8ifH2qzduG1ipyMc7stSQJL6PJynNpgb/YWTGZEAnXeCxQPcx5wjJaqj
1TLtqKvAy95U+1Iv2g2Ipgdff26Md4Iwb3tn3IzOcuhrzk0dZ9XKuLQJp5zJDxkX27SqDNP4sZQZ
XNi3ZEzOkEe2TcZEnFXtyP1kTGb6MSmu9aR1gBKW4lwW3RQVLqRj+kH7phhulrm9GeLhzW+6KJkn
J+jkH/nx9ovpiMjys/e5XR5ar/JCrwVoUwGgAEVlJoi+2bAlVJ6h2/E0qZ4RZjLe/fGg2mTvJdVB
81xiJYp8b0CjzojKl3O100zrJtEBRjmkoG1IkHOPc718dFfik00CMWnvCMOagJE6zSRepwIQZSfG
+85UH2RuHzIXWjLFwGAqHPpa9pSp1QtY7X+QAm796NqZY62dmOeKkaxwbGNrCFmM2SxazdS8cMap
g0XGXF1Ec9lzPuvGUmIGINp9M8fzyJ2o+hAqPTSBWHpnuY56ZJiNw0Ox2Dg9HY7ILmzgtrobqknd
QAqquU3jJ97voTOJBxGOutcUDmypuxidliSj+i6LntxHz4/yQXGi8TWMxUR77ezZbkGAJZ91XZPy
rtrrtQFHVFoCzbjHu53rzmGMOy1wpYmByfPS4Z1c+fzGEFP9M84lUoUhmSdIjBuDtKygStcLzuyH
ZsCC3sb69DhClIkmfXb3aVKpne86Ol0SqFYBI/VcppxhkmI5+4p1O3GTQ+pV2VaN7P2rYZbezlNK
WqHdtYnzmHCJp5/siQUzRKWbbyFrqbuhXMtqM06ivBlFY40swOmAw4Koy0tN7PLr4nfefRzDkEBQ
AiWQZtM7pCcMpOC8jpD25CXFcAiZQ664VOJBVmc9n4wbd2iTczUV+Z2fmtNtZddxSsa5ld9ojsYD
5BukJk15vdyzabSgu2Mrvdhlup4dP82365wQM0JjdT8Qh37bTAlQnGUyWKTgzRHvn4xoNJ1h+7fc
rNi91yoxd6WemPHeG0ifDUQ/dPcIVyAdzBH0m1Y56s4YVQwTdWE37vquvC067dM052r5tMZ8rbei
qeJ05/dOt62LdOTLlrSvjk7RdOREkvkogqntSkBIZeXM32UrboS1fOD0yjTSgW3S1mnNxiOeHG+Q
QbsoQEmDJFp2dpL+NhWNhFulLzGEbJ8E5GrSSnxDRhbD9Y4T8Tr2Sbuf8z7zd7Keu9/Ncf+txUKQ
ABk5NNsEzW8iR/96glnrrNcnq6PFEl4DmIpIu7Wj4o8ormSr/c5Be/1tf1HMr68mrhxjy/A981e3
lD57mdeLEsIYRNjxUB+vO3KUI+cuFPWhPP5Oy/3bKfOXF7z++5/0cn+MNcsk+zgy0RIc+2fa/m6C
5O96wS8v8UsrLfFkSrA6n8netR9GVGzznU7uNxk85l5YwX8+t/1xhf7TFbyKuX/6QK0xDLWreLVx
2wtsLdbeu/PDP2wfdZR8I3b8Nyr839TwXz7er+d0YRMFPF4/nug3yQxCc57ICit3GJQjBrr8GQQI
cbT/+XP+21fFr27oKAP43X65qNfE3Wao+d7+H93W2l2ngH93e/z7y/mn1/nlchpLOrIk8jrTsTsM
7zLSQms30wdTYb79L8Q0/NvH7U+v98vVnOIhFtcthI6mc2y28x7QE32bK/X692M214v0t3vlTy/2
SztT0Eu0jJUXc6pT1n2M8Ivi3/p1r+/47y/iW/a1Ww/n9JcFxF5HQt0NbHnX8VfjKbUi6zR+vyZe
4DLbWM+ZFah789S//suR9N/ykV+az+pRdZ+f6uaj+Z/X//qjbhbATqn633/9K27nf/3mKwb3L3/Z
/OHHvh8+u+Xhsx8K/us/jdLXn/yv/uO/XN1PS/P5v/7Hj3qo1PW3JVld/cXwzfrz/zeI/5+hV132
8et/+KdB3HD/YTCegtebRRqXuMOv+qdB3P8HOQ4MleIHpVuCasnD9C+DuO3/A2kFnz85yzhD/mwQ
x1ZuYcwjk9bAQa5j5/zvGMQZ1Pv11jbJc+A1rn7Qa8ar+8uNwJFBkeFLrG6c5IRM6VW5bdgvVw2Y
QR2X82me5cYTr+ash1jJlkOyYFQR8ynmZBsib+7rom53biscylr29qR/J0GYbEP0YWKVyf1nA3WJ
6g8b1+B8im4MCUkc7CS+UIs+ELbuRbUwXwZRPOnOVb40Qayn1EiTmktO2QP8IahKExwkElLvR7u8
nzFRRQnxphAfhjPpPR8xRVJoEsIMuyF/97RmDXriisITPgVxRx79lUzYiWCAkTmXTR7mXSV2c/6s
xaoL28TYmvWAcrSiv4/+F7ugigjwVgdVXyobFAeBirf0WbGQxv5BZLEf+BbFhN/IKYBmizHLVel+
1sEY+f4xNQYLJ+hzz6yVlz1MNhng/iUtgQc2vkOmfYp2Y7eb1FUtIJz1odCXG8dJb5FxXsqqRbRI
8jcD/gp10pvtTO1GA3+IiyeOclFkQWFIhks0Z5t1Dsda/RF8zxrRqYGwmbSEScbfDWf0I6+bzqIB
UKJZXgt3dBgiLdU53dZ1pGg5bAorhW08OX7kTPQQ8H2yfJsrGe1QsnC3JkAFcKINWbXPJuDvvrtG
JR2bcPSm5KzKGGUAT5xuyRyCZI3/xlvuR70kCcJaz1lKLnypflYFioBQ2teV1BcYM4Fm0CVF1C2M
/jhWbcIbo/tVQRCD8FD9gJ+A3JeX4NhTIxL+gKPoCtXo4DWGhdazRs3HFmMxwSAmGMlMf7ZK1P88
g/QAyGFv9BUNX8jWoaeWK1QqWXdj32t75Pt9Z/KbxFVB08atvcBnMPErMooUeCOSmSvp11ZVOQbO
AOjRSOXTHPsPpXIfXMJQQtSB3LlKAqQU7Id1n5Cdy9g0sA3NGfgO3J6GjXuPVO6T/R8fwXTgZGW6
JHC1ijJR+X60FDTbyiol6h5gsefkn4A/l4ORtO2mTzObo3Xd76oMMIDyCbHJK3ur8enpbBOlTzLx
nW7N03YykbFokI4cQ1HhC0GU/qCMZ3+Vr6nb01mNMwLrzvZauRufGPTgKvwSUwMoNYZvdFjAFdO+
HsPBVxZEJSAXuTk6UVxwewamuaJY1BEp9P63NNN6imA7svNae/DtcgkWZy1C0eX1lgcHxaeV0Wg1
zDPKjjc0JttSn/1gBh+ieaQcJYM3RS0NejohAQgaI6ARlfLk9E8LJTenyns0bG9n5NDDDLbAjkOl
aVaCFxr3liPz/UrQlCyb8OoUDjRnLu9qau+Qqec5AAEFRiVbN7XOTH6vppg4AIBemln0G93xgkaj
E9NPcb0zc2smL5VIb5Lzl7h5mNcufQX8+yz5+jgvEn3e6dm9041AzxS2bn+96gg1/8PJb5McwTVx
i6AZRLdD6CTGvPLqTYyWmq+DGco8tzY0E3aOSMxocRsOEZ6LZJZZYkP6+1tfGB+pXxY4O8ufAP+q
qFIwW2aZkQPmayan/6P0tX5jxjHjM053TD3nmiqiX5aufRhbz0LHRETK3fimla+d1ezyTsoDR+ef
lpOexlahFTTcriXHMiFG1NREPpka/b6GpSGIWwsnhufcGqWtbwc1cfydp4ho/WzvwAy0a+AyccJj
5HkaaTW5/IilKo7mEppGvh3aqbnNTBG6MoY7AMiaDzkdzN4gTX3rXwHhs4aYT4aBG/hqbHZsC6/A
P61gzK0w9mMKUWv+GGL63DGTNoFXJ69tijA0YjXq9fRhHmoryI0kO8fIBaI55rI5VdSe4Zhp0TqA
/enHitnZ1gdV1kwV0GfoenPcnRC/VKCzSHte5wWqkXeinUpC9L0uLDJLBgVoIidNxd6tJNY5y7iJ
3cYiet99NWpX2/l16vKsQdx0GoYtBaf8ejN0RrwvWriC+EtuStlYmIjG7MYoL53TehGEOU5FBtZH
zzp6mm3v9Lj3wgyMlSmg5mbOq+gAchTI1pbewsRT+S4rfIxUmII5ZWb0q4nvn9BnB0s81GP7pbdp
x1RVZkDW08+jDb4GPkiwztr3WvgLAd0spVLtjAZdvxM9N5I/3MnhjzurOGIfOZp6DVK9Wy5axbZp
Cnlx2o5D7bSPNdC5biweJ3X2cjkclVy4XU0ydYTLeKuSgnuo8En3B1/NwoBmOYOgLrpl21rWzhR0
K3voklvQO4Z6t5J52awLGobfJ/AcrPLC4+Dt5tj6Ujbez0EzvsEEmiLLZlyqb+ioMGPa5mPkWzIO
k2UC+EC/pMV3xtCMF5UrO7foVzINx7css9soHzss2JkoQ127dg2kReM7LQ/NqnMolRGliApbxCM0
WB2W8zegEgdViL1Raz7SAivDgBDkDhbYQ6DdUEabYCrqZ93oqm2GXwemZ/aQ1pU8LhqapzBA7cTZ
DkgQxXHWQG12ua29TVYa/T2aAGrSuqF9g5uD7GZRR0zdPdtNrG2tNN85bvrdEr0ODaxigiIZoHON
4DrthvCgJJ+Py5Uz67vPVFm5Jl+X2J+RyEp4b/6x0SEVpoZLZSY+sKwAM4+HD7fX4V4Bdffcfj/b
2n5q8Xlm3qGwsIFk7ceYmmfQIvWd29Naq43XpZP+RoywuKvcOzSjcjf5rAUW40hWo4ZNpgxyPlgD
phhai1BJkC8e4rYdsybZBTOD5iDDZQY0PAxwyQwzGiX9BPhgS12g7WJNGCfnjn4dLLQMt4u10CxN
l44vyDO3Mx6NasanDyUNSHrhhdNgZgeITls2JXiziYPvx/Ve9FfPKbI9PBhv7zvlGhBsFq+ZfhYY
TKJsSl7gmeEkKYt4M8XLN2oYGfSJlgcNdoqVGggAHIzyuJJ7zeCN4wWieKy+zHF8BM4+bU1redb7
vttMekIfc7zLgI6Ggznz5ejT24odZGPlGEv8tkFfnJYlgFckNraRLueVG2wxFYYaPEqbSbToWJLn
EoS8fi5n6ewto0xuoE6dugIylbPGYdulzTZPUJ+h72GCSytiujV73BVOdpvMpbm37TqFAtjj4GV5
4BCh3bT9MoTTOoSOGYswbQyWkMQCxhgzgzOg+NtV8qIq/VnpL3qZJMfZhSeNJ0VOBT0zG8ajpZrD
bEicvgDgisoRR6NPQJTVzRP25fnUdJ5PHanFWxynJrsvYPpi3FWNq+80x3/xk+mnNidnW85k0DjG
bpz98pAiogXNWlknqZE03UJ1vDXtxmCAu79oKAyIKttyF/PlXLA8XhJtKcK5LYnLjbKkLw7oeZ9J
4507tILAuc4TSOejVHq8d/v40STABPZ3Hl0x6wBOr4Ny4lXXOJA2Q3XH9LUdisaoIwuPUESbVsXF
fhXFa13hoJJ+nAUEx9UAOsedn8xb16/Hi33FmZQqv1klAEZVBB4A3MjqWzvUGMrDzGrQGvHp6cVl
Oe89O1u2unWq2NzhgjNDNrFyxGC1QiPpzSOOo51Ht1pRk5FaXkW5DSAil10ampLlcfItJlFSBjg8
t/uR25keaOs6XSqOCpnjjiDyWMQnFMKiL5qdTE+LTq5Yn2tWFDtwFm2nPtqTkKFsjkM3gQn2cYea
TRd2rs26p7ho6extegpkbCSehDSdvtX6wSm9asuI7xjaVfclBdSXTM35wfUqf2PP5pcwrrzGEUua
6vIzgCLMP4POuoyTpICCWlalCqzcRkx2lzd9JIU79uLQHeqL1qfDLpPrE9xa8pYmAHnZInHlcRX8
NDsifrqn3K4xH1XbqbV+KE2QEuYtUVzyfl3Nf7UlwDFAvOFk7K12nvZWGX9d62z6hl9FpaWsNTYN
4trEqpqagHiuunE8w5Izqy0+sIdVNfHenHRKuZprYHsv9FlaNFfn6C4JSLOGFkhtPC7ZRDQiqXeQ
Sq27XPvi6E8zJTlIzgeOy2puNdatW57aZV52Xnku6jHfzymJfJNXg9erdtgsuEqW/aFxQt444Cpd
mdjbfrIvZpk80NDdJCP8NyizH56/fnnxvCMwbQ2LrnZou1cg0GoqcEAGE0ctemMW9SCAD/oPfWkF
joYXv10sNon1vRi1PSHkxWYZjCPRxWE+AeQdcy/eSaBxbRc/QwrLN2qSkPVuCEqTUdXpY6hca+OP
hh9C+3noKX2iRDWXNLU8mKDpvnZctuBuqAL9mwXNlh9r8DxkfMupKz7naeF1Swg1wphg8k1wk/xp
JX+0oUtULqk6jGUDaK7RMUH600lwrE36Ae6S24RxWa2HOZE/O91c6ejizJxdDDTGor15Ir3gTmUp
7Wy2opzfNuJWSNR9Z6lhH3v2Oa+d28R3h0thdbA6dQ37R9yH3hOrIVTM1GXDWQXlZ44FKE8A3LvC
i6ZxegYDRHJKXzlh5XQc3rrOCdaFU7Ec9fzUOcLemMP8c0mxizijeWsokZ/KRm3NMRnveir8Szs+
GQlGCENqTxM3FAAxmji2Nf8YXO9Ws427vqN1fkvk/Xy0tJivNamNs+lmrKAxfiVNf/ZU/cPqMoTV
ljWFxjlRYHtNX7NNJ7rHruDhAbr3o3Zp+YriWVsV601P2z3jeWhNKgeBHyZy3JnUHqbrmZshAcOL
vQPUpxV21XwZiA+qMz3eebb1ceWuWqQ9iLTZS9vQglgvt13Bl4olNdDc5TIIzcXhCwOiF8UR4jhE
q2qwwzqJ5clMdiuNnogz+4pkwdlVEzhJzKo5JjYd/nnIU5xOFdWtZQ476jZMsL4K475FMLC0TWfk
30hTaA5Dk5aYcJ+0ySZ3SFmPZl0GiVHGESjicqOK/Ahkut9rc39kTt64SeezO5fabXIj3Ya3U43V
Rm/8czZj8pg6lxblcY2VxYOu7ttsZb5uITzb4+AIeLlnoctv2qwjdZTvHPWoPeg/kzTOtok8AQ5j
Fh5+jJNqMiKnu9jYYpKb6vqlOBmtHmSo62JNDe/lJb2gAnZzBnIvnZobvelOlnIukmyjUM/d13xp
AUS6hs5GmS7bhMCgwHYlEb0zHX0qrm1aLRTFeNcc72xJ88VfqKSAHe8wlpbB2NLGVdI/cxY59HwD
W0ejJcufVRhAT1e35SiBt4EBn/fGwfOjFclxILA7bW09AHJEyc1+R4/bwsdIUVLMcQRdkXDxqXtb
5zqhzZ3JvQfAVE/iw+xtNYHx3I9vEqf/6jV1Y+tY4K+epBj+7s52aZAt443I2kMxzrekCLDq2xg4
CtVwlpLxW0J+c5DFQMDGaTmArKgOEpocdOyPgT71CiI9bOf5OBS8ZY1jO3InfbTutTzUseaylnmf
eS3I+klwVXHQwzaC6FLa/q5oDCDZOfKf8MdTfzUHy1oePSNfQ7fKMJn05p7jPe71W86LOPFwbdpr
xj4+uvdONh97liscvRqw6q69TBTAgC+phF1jhiGUzFGXat229UFtgx2E48lmrqUdAZKV8aA8RoH8
ovqe57T+04wBsTw3Hqt7aXE71a6E8Ky2qabf13QF9z6kZ3YT79uYVMt2YI8jG2qCGSv7qJoJVe+6
4jTR2CSjlu/Jh0olDpM1vHtDuq+q4ZnOOhSJJDvK2ji4ZRllaxPYfjlFA9DxYGKLzw2nCQ2r5nRo
/Sw5SHE2yVb1hl6UBR3GD11iDLW6rdRrnNS2x6l4/u4tk8/u4WyEwkSaci9x0ApirTCjamTlTaGD
QyK+0TQxBbbIL9yvfkT3uHYGxtO0wdz1mnxb+vSLHjuZqVrxs4yz10FvB1Dg4kuz3aOG/DZL4y2/
AgmLFWZaDz2JfrkfR3PjuRw9Y7G1B3Uqi3UNyuzkNWoOkhHzTUqkQGtjxvKcPt2VeecGBRusPkAi
XvL8wU2AaqqVCNUcvdBvmvGiUx2vV7ehVnShIawW8yf1iXT00FWG/UDq96XyOMk1GBPxXOU95EI9
Djovph63ozHBD9J4+oecY7wrPDMGXL0e/6Wtm08AXvFQ1ywAHZ02iOLUW56JRW0oQ23xnCAX6UGs
2UmM/n1Rz8bRBiid35lFVb1ZFFUOg6bIUVHT6WDy0vJxUP6G+j4/DEv8Yk+sDMyTHrQKEnbirZhA
9RblImnWqwMlZTt7TQx57/jDGME9pi0tnMOUojez0ZWn0SeazyCtHytndYyF/z5cW9fr8ENv+xdz
jJn2D6sBba81ro+nk/7EG/cIku67PVhl5JCROpYMDqUvuNAIYNF3S6vFgUWoxUKFf6P7X3ORMfGp
mW/NuKCPaRO3fGtvEsW9d+WrmiNu9lnb2NxUZxepVZMsc65bVOACydTC3rju1WCEsTb1QdkdeIo7
DrzeN95Ot+PLj0yj3tUxhbqVMONjGwcrd376JY9grzOWaKD9DXgQK7JjqBGmk0p4f5CmsMrJEgMd
d3NeNz/Wa35CZioRZhMbp7H8zBNsb35rPRiJQ+xAM3y1JdXkZOJ/yVyxm6rlqM8riMiR6cd8reyA
GVB+o6w2s9Ce0hW3i5ufFCxtSjz/55JYm9Ebi107wchrY/p4OYuAm+rTfdF15pGnnKmU2n7zkBdu
/cWF3m7PBDU7w4aRjNxAGuzF2GKra6NeOcUVDXxf5tM3fE3vDhq99tIOoa9BM+2lVu17BqTX7G7U
VMZKFQNNlM9JiYxaxGlk8SbQwN+SwYlS1/vutsu3ZMY3Wubxc+68jEpQvuvZuClEdi5Vdt8PVrsB
eYca6Vc3FSYWHTkX9jirMUUeT+tkfu+az5j4nTBR9ApKXbsqJxFphM9yqOPAnIDQx923IcUNt+Jd
S8oecdr6w4oxJUgXBk4O/WeLXl/aJtbnKrurYXVo63kZ9Ye0i7dzXL/2ILOYEcgBymAbm5mdS2qS
Lxrg9G01sTlUwuR+oeOjKjDZXI0nu3DKqBQF81BoUqPzVPAuC0we2162VjCn/Xs5C84Prp/j8eNk
UxrHyfLXE0RJiKEUsXLCag1SOt/mILSW7nXUK+MIjxLvhZnd4w25F3l+iKvr9wuHnMVvvkWgwHC/
liR+Om4wQ9HNLe3BLEu2CpaTUCAezXm9kYO49x7n2hiu6tqHpxmcU5Z3wOGnkkVH5OlO2KxcFe5S
HygmPPZ2te4KY9o3Jqd/KlFrsHc50k2dC4+ZnPa2T6PMTz6v68/afhFouOkmTCu+xYEU3eUgjO5k
smcZln+pc/O7o61Pk05yEcEN25k/ohfJpgfXHIy3U83ykJc7bRnrR1X1pKLLhFH15LZI91NRorwk
CB56+VV4Sx6iJ5wzZcYEt7XFOfP4qJPae02pX9zV+xaPvrdJJt0M897q95L9w0RNeaxMM1pR1nbW
QpgYV16zljSKVe4fFv/i2MMUpdIZtnZNL3Wo0acSipsW4TcgQgdl4NR3HpNh1OqzXD2EzOVO0v7D
gNweMEI/M8TsPuCffuhEwqCRqe5aRPJjkWlrMJQ980/ueuuXqYuw7n4z9Xm46WqooyK9qXDXMTZG
Q2Ts5bdJbZz2/1J3ZjtyI1cafpXB3LNBBoPbbZK5Z9YulaQbohaJ+77z6eej2oZVqRrVeK5mAMM2
ultNJhmMOOc//8Ig3qDCUNNCP2Y2r0mdHmq4iI++ARBi4rHsNTyMplN35hDe+5Waubh+XFtlsJ4L
IU+d7G7GBpK6I5p121SQcjMHCc1XEP9w1RQ+GCKzhi4Zn0NZ/ShIHlh1zbjL/OHRhoKDCOK7nfcb
x865/0oLXDI3roI47bxyjuGkJdppHtuvVlOekyEjITkYv822f5otTDkUpbxGubED09BAPJna1RD6
wddIew9h1LbFeN00ADWwhrellvfrLDZg5FfJw5g74Q3pygw0OdF3gNqqqk540Fj+XaWMjGoKD/oQ
X2hyDGjaGMCazrqDwuw1YW2sQwigzEYlGdXM+ALbTR25ridb46hfxqv6bsAmm6nTJ5kqTxMjD63L
viu+tVcmfZfClTEYcWxVdSBxW6emKtMvyl6vUI8lnUUqtt2B3/YpUDPrtWfa9XwvMBE4Kgm1XKEP
B/iM6zafSU8v4V0NinQ4J0dvUCgpB443j8Popicui2dW6F/j7mR1wRqmenZbZoib9JE/GzD41VMT
Sbwdnq3JvEtJmF0XbcDB3SK+7KqSmq8Fl0SHknfFk6NOhGv0ZA+lhQN8l1QniWaHlkp+8tWWdJYh
tncyi3S3Cvt5pZviRUerto7SSWyVoIBBbo3NtaZajPei2Esz/A0craNia5phDYS87mtkt+rqpwSr
NJnQzkPV73UjeXKo3zUEVfi2jesRUL7rI2jAZgQGUy1ThvhRAK2vBj2EnupjmwZPbSUC9WUqrG0Z
Q7Zuar3YUm4j14hyVr6RbYy4OCPtiPYy0netgc6hdvglnFUK0sIFTiA+0E7UXVhocoeHmtd1+KRV
fnSFNnFP3OoDodKPRlCdtLoEAhbxNfMzJCVBdtca6lVWs5vU43Bgz4cO3GuGB1z7lJuDcTJlfi5k
eJ3xTiEU1jGj5OBL1RK+Ufly5TvKXhrBVTbZgOlKc6K9jPZRAATSqcbXQWMF153gQIY3XSXpE98O
qpCOI2XQ9Fv4Ba+yqARrNb8Oua2C9R/BYj7k3cwXbp6csOk9U8lZ4N+CIQOl0hkR+FH8kke1WNtV
xMY0BKAFWnQPT6NxDSdkmXUl5s8FrC8mpXsjlfvcUDPEA+M2Tu8YVzw6BDN74QjkZs2BYIgG7F1p
JuICRdDs5IC1YVZkrs80aVHcaoCMQOx6nYg1k2h1w6a/w33sJJqxuc3C8LtzW4fXTtA/5BH9BRqE
b3wLvdtb0b0SRf5qbkxnOxq3CrR53t7s6tpi7iAmDq5efextGye/ETA0YHogw8ihe4C4mrWNeUsZ
og050lYj+TKFBWCmQ3k26fOGotq6Nh3xhVmis2419aSn0R287G7ddYSwVmKOD/mk7oEYp1OvBylN
a4n9SujrN45T7exR+Up+PDg9UytXEL68opG4VUGwb6KBYi8hCMWFZkxvG/6Ihvlb68MkGWz9mymy
7mRaCsVdkD/13WysEa8xNYLEuAIRafYDh+TI4w3m6mV2UBmlmIBGSmmsmFDCNS31L0t0RSPTz2FN
I4qcuEL7Y0FsiySk3dJTJPoBpFGqN5h0B4rKPDpH4xEjPtaLfWcDVTTxwbSvGzTPjAND1KfIDTKl
es1VSrFYVjD4ZVyui74A0gvHaeObKO4SpeKgC/2T4Oya+2RtRSADKqPptCjDo00V48jGXyc1vbM/
aS5t0UjVNQVra2w9GdN4WpW5sVPi1i11n1Y6UoukvK99hfE2CQSu2jmoqeg9QzCzVdX4vhuK6UGP
Nc3l/rKfsVTFSx10KIypZKl0CnQ1VCcyVw13dtT7xqTKbnpl3UcFGG6N2Tep1yNqFfA8VPPZwTaL
2itHZuBpq3yaa2DHakCXNaUoQOKwWMNPAeRY6X77iph1NXSkPSCBzWm9xmidZHXhVS2wOzZ24EZ2
3TKpTPd+UppbQTa0Z2wZYbKrxC10VB31WdXNWzNutjSDYsdRaBB1pdYm+j4ZHCfjtmuzYVdDPV/X
eRO5SjtLl0Ju3s5hCEfX6dRNGgTzRnOaA/RebTtq5KP7WblThvxlHBVENMrkuIEsqXs7oi5Dg5H4
lCuHRHWSTYH4D+RnYUZIkMcwprnO8/LFyRDChLInQ3MhFPVTA56McyqUhVWjTc0GBn3rocKQvqQC
tjLWp025YdLPBTARfKk9DgkZVyV8hE00BqlrGVPuKcn31tSGgzbLZb737M+sybGYbwtGPCtE+tp5
TKZbp00oyI9kxh8pgSEQROZd5Ojfez+xmWNpB9FCx45LN06V1psXHgK5YbTraZBd27n1CqFn3OT+
Y6QoPLVOOdglqpB8auWm6vZt3diHVgAZ6/3cL4KfEgbNaPLTgutJ+OEeF+j1VFMVjSHlTccnicII
KU3C7NkCb+jQPpfLgDwordUMyNRkFntONT07heaG+FOdlaUoSYfxNOfKy5wXpILrVF4Lz3piwE9X
qVzxCqqjui8lK80JefZzPx+mBBlZr7En55pcN5X/hIQsLtrhPDAo85ye4WySTc+BPz72FpId4WS7
sESRVMS9shoF2icxjsQbE6C5dVqtXDHJ6xBV3daSGGc1KQ6zIaPtmC6ckR6iThlbWG8VbFOoBllH
m34ymzXTIaj2evMYchp4tg+LedT1+DY7F+6kyPLemAGAk2AE5wBfHlkFicU4nCkmqnsFGN78EmRM
OSGUwwGY411s0NSUOcyZQOA6OnZPDpMbr06TidVZZ3snoK4itNabiBlzy6HM15UA075z/Ka5L6pP
Y6mcwjk8yS6e1yV8sqC8nuzM2HZK9wPMqlrPfgkarFNoJzHCx8l/zWpJQLAzfErCEqQIxkfFWKQv
Z0oXm+l5nEy8nIQWIgy/CNOoj1bKia8llMmANK2BiRAdfnusFILo+s9a6mNprVJY2yNLHOdkYw8/
4mBt81mlHAtQezQRiax6a9/Brr/TtegYJ5Z0O87WtYRdAxJosU9tqlDZ1XHtnJ0CgJKsrlUYlLdD
WzKg0kB66BRAWIr4xvEVgusZ97mRxVRQZwqpFDJYo/RPVsxVU091gnxd4lIJbwIjO+RI9TqCVIH7
EQ7OqsSY1FRQcdCi93McrB1y6XuIftvIErd9NNQgGIsaIpyOGhuQVlTHpJvPQa1n7tSl1sGA0M+0
I72rSLjz7Gp+ikQ+bcM8RMuVncJxMJCvP8k8J1IFs4IBw+oTc9Q9vEqijsy4clsdNAbxxHkWilyO
ut612PjwQkf21uL33qqHRLbHoKB8gFGxjCnjHm20D+mE/srK8N4sf0oVNBA1xUigZIbRs5NZn/2h
KVeKb1O3KMVRDdL7sgx+TJ2VuEXWi3WslRbaOlgkvFjbF8M3WFovaAifZMVDVnOdo5K4Zhei3ZMK
6WuUWFWIoIQZaHxv9KT1xmKxDvDT28YnAbtmESWc9yD58myNPwoJiErJqwHLoeLJsKvb1DHB8KOJ
x9YcOiE4zaE3xuLaT6NiZdq8/LjYpVN2N/X47zrpJh3i51HidtBH0UPZwAulXnXZN3pPN/tDZYSf
o6Txj0l8pfaSsteMey/V/I2ITXklGKusAvTax0Htqdqa3lhDcvhmZKPHBLdfRYgC3QHjBRstrdua
iYv5GmhXGeUoCGpOXrP8JCr69zwz7ru621kBchfImYxj9cFZJxo0l66rD0G2MZ0yv+p9E44nLcQ2
VKx1I3TH1RLega2F4phUA9++qR9iFcsp3iYjaDCiMrC2odkcK6FAe+MmPd8eZo/hAKevkzQwIpjq
gtrjQxphFSgpVmNzSo5Yt7i9hEznt53OOhAxvQ9ipFHlr81wYVVKSM+Q+GsU7VM/aFeOAcYf5vpO
mH2AVg1oTw554WUy+JQXODaZB8Mvym0/RPCHOjWDQ4eq0561U5zrLNqxX9c2fyqKDFo/XVx1se6V
tg3Zs9W/mlV6QPKxgvr1MqlI/dRs3Kq59A8lxZuFuViwrcz2Hug2fxQaODIsy0VFv2+S7h6y40bY
fga5yXxkBRCxksyvWPTcWEH3WlkJswdVxeTTOpbsu2eaMwUBizpYO1gyKvXBcI5Li1Uf0iUKBnWa
nJNVlmWPQ2Qe+BVMyrHyg33JFLpNEByXK2oC/D5s/VoRzNc0iRrcZthid4Djab7zg/gZOZkLNCq3
eTFRncdatTITnVqm9ObSIhNkAPgcHc77PHRgjtJnuDWIkNdI8gzSpVno4phSlVmSWY/NuqihJ1u2
BkZepLcCitkcTtXemsrdxPeAYH5i+1DHQ6tf9eWiHkZzzlDLekrqghpshq/AkJdeOlOfTQolJQ89
VZkLt3SiJwDS4RjWdym4s9GE5qadSTkBMdsFmtTXSscxLv0Anh/ZclvVOdpTaKyszL6xSnGeqpG1
rcnqNCukPBvog+cbwu7C7WxqOL/V9NXQGZD7BuGhCfXOVebpU2oPuB5So3Hg4pCMdwdUich6KpOW
txD2hwHce6v7lUFTKQavKZnTtmZxEpOsUVU1yZqszDEYv+JveJ8WSr81NOjeytSsNGXoNy1nekw3
trU0iUdbyKyyzPzzMma1CrR/0EXmmbJ7XI6zQsm7h3KZRhqOsxq0uPYo/24Nzm9Egwsbu4+OvhMq
VzmsvZ3eQ+gz0mdixClJzbF1R8eP3ZAyzhXSmhlCtbMnNT4sxsdeTZ3j5OpOqfvbzLF+LH8jjeNx
l/Td91GMpKgUtjiEYvjszLBD5gjddJ7o2znlwChxbYG9CG8y4dDAY1Er9O9QaedtPo4QZqwnHEk4
wiCw7pk+QqKTaeuZCyvIDp0r8HE3TYZk5fs63HpGj2btinre6mbUf9Hisln2G69gpbqqr52aYtJW
bSanVVK1rIKsSUG29HNEwI1uM8jIkYGpDD7nqSk3AWzpVeern6NxtFZVRf8VjPlen0o6VeziN73g
a4nK4JzaTboZtCXrCYbrHAQ6xj3iCLpewAgVOtiCsUkom6kvm6syyJi0+JbPiX/Ay+NI1sl9UBNl
MptXU8twwI8xPzGtbh9CLt3B/eDHZaLcFLhDe5VibymcLViU6WukbVNRJ/t2lBucU6HXztjY2flu
sJ1ulTidtUJUoWxUS9uNea9u9bh9MP2SjaKKdyVcRTcKOtxxcmYT1OVsEJXnhGpznLRO7KzKOMQG
Dok6BegqrB2BIyt6XUekm7pv741xKlcT/P+Nbky8E5QBRVXH26bvH+Fg7QIauLlB2m1ONbit5jHb
1JQX7OmqfSWCz2mU17c+v87oG08BRXYRizLKs50n4avCK5WeQ0DDraHx9TVOZCPjGgdlp7gqEis4
sXxvcyMR9PGm6RmTsymGHC+Bjgkys4UX3wGLpBd3MNM0qzPlLFSIGIHEoONmZaBADB2ajdZEQ+/P
0muhWldMZF5i6w4f1W9tm4qtEWDM0Cm3HW/Qg/Y5uzQvuBu4ijDtXZTS2VpN6jp2X+ACnkmOTR/m
SLaPdDhktbXP/L686rK+RA6ihNtAxxqJu984ZtHSjqV3HGIptmr9egrKvTmXh9DykdPHX2qhDZB2
bI6yamIyD7S7GtFheiJtP7cRTQnMiImzBO9apiZoyrVVaYhbTRZIEPrPgqH3YwdnynK6sz4xQl0K
aaB387Fb6AFzvR+d7iT7xoK4IcSOeQVyZZSRa19l9jLonHBm9ZU+41VN8T2pLJiyqvjk5wyhI4xm
oaDMntORKkTx2Kw5RKgIZNnCCp9Nt3GKaTcE0AdHFVoxDeRpwD5uxexOOeg5dlLScO5zpcZ3p9rT
12nc0vAK4RlCWLfWJhvQFEgobzA6mQTqlmQ4DrpxUyr5OrUAdyfxgJ0T12xG7cpqqQwtAkyoquoc
0mMLeWmh+Ax2clPDPHZFyrdkgnhkBjtTC+0yiIdvbVKzl+owuOD5rhRGbb6uyJu4rMR+FAYogK+z
UeXNvZp3j7XxkoQofAGhFbSxT4kdLLhFtS2T5hQ5Tn2I1BEYK5jO2hg8a2py8guMKugUnjO7ZPko
3d5sxmTLhAg3FdwDyP0Cq5kTjs2iVtFgCFjhicZWkJnia9fDlvWhxJuFbrCXfMO8ilEaSgPYexBu
23kKYWn78Ei9IjYrTwfx35StONbzJ0TDqFr9sAaKvsJ9DOOXSL3CpBnCem5/j4cu3NqCNnqeocGE
wkm9FusMc2D0xQC+9fTiVZnynIYPuzADwBA0dxaekeITOqVy8qLRv550vdwxGjLq5jPVktixBxIP
Y0Ou53jW66Z3fa3EONtM6dWjdRhAyey0+UF0i95IHxmVDaLEpaB/AcQyCKlGNaOli16gfmL+rcLm
f0rn1Lwd8mxv9zMu0BHQbtclzzPpU8itwq/GeKuGUuwBv5HFcNhypBxZYeU14OlnUzdxbhDXkV19
jbIquU9MDF0mvrFtkzAU1R6DAQmWv2QD+/ZGlKF0o8ipN0MMf9yZmHr4zTCeaRxC2tYoMs+Wj7WH
k2XVdoywijM4uH0j22M3YHlFEO8SSOLj0LCqEyvHxyPrvXZ2QsIRlMUHcEHHIKBCFcN1L6Mgw7MC
LhpGBavM1/EO08eO/gYfOPBOANi+wavFUtJVavJ08wEEeYb6jmpk3DYLxIGnT7YJJp0UZclmWqQC
Yp8cFh43PODRwiqIVngx/ns2U2mulTwCWAkZklUO+iuCcNt9ruTnKAE5T6SkV6wMmlHUr9AWAMKq
+dWvdY2msmFG66hbrU2vZZpgFIErynkeDsFihGbMaH0mf52FzVb6y/dh47pjDnmJHxGkB0UERx2F
P54QXbEhox5q0rMIO33bdBFogNHEroG9mCtL4GRdI/HBLxhPJPCkOutUjHpx1GOGuGSOMWci1Cmj
ucc/PAH2qp39MOCYpuL5UIx9ukZq/sNW4CP2nZGcjLnyj5KlOkTWdVtbj9jdlVjLVdGmC5bOrmHh
xHH82Q/QRpljdM+Zwl+Bvd92SonoRs/WGGyBZpqW25YGzopddSQaCYDJXYQ/Q4YJUr1gSrK4tytc
Z4w5ezVYpIadpl5O3MxqxI5JS28CBV2ALyCUaTFeWtGNpQ4G/YzzrVHSK8cJsUEUBtOS7jPhLDdj
qjaHwEIxEKjli4wQlcS+de8r1W42k3itDqruOrOT4gShINPAU3Mlbei5k2q8qpzewwBSMFUcL1LN
eGLKmADpB9nZepVGualbc8RRpGm2lOPFLP0zx9hcYInpS0iG6VQtWguIvKp6crD2W9PE4ZcscAIx
k/pQOuEBMyDyIStGE3RrwOrdYihojF91O0VLVIGrhgUs9nYatV1q4C6X584hV15VBdpq0DOLtpI+
vxtIP7S7inI+MdAXOP1NpzvpLp9Is4ZxlDF0fVDnfZ1atzgYYoufkECrDPuYfABMhIp1NMKSQwvD
tB+q466NB4Wjq6dWxK/jFPTMA3NnVJEqqgzzO7w81E7hAK6qo6bEGwarnFcN5k4dErOd45NclmQ7
IJH2lDKd3YnJfwli04UvxVBVH1+DSjdX+TxAzdVhi5vjwm6vYdWrVpDjo9lcFdZsMBTr+3NtpIGX
pkxttB4pl12pWACNZwrwT0Ed3ZQlrFsVlIrkdWvRkYTAx11xU0XZWbY2rAATU9ZeWFtRYKCiTt5k
KkdyfbaIuKihRmgNY+2EJ3o0KtSgMgDspYXpYkEUDP/un2Ldf0uQ/FBk/Oet9PinnPhfuuRz9FIX
TfGj/eM/tf1eXD1l35vLf+iNxvn/iKhZRRP+36uad8WQPuWv/7Fvlv95I25e/uDf6maFWLW/TCj3
Bgl1BtmJJvLiv+XNf/8tQSkvpI3SWTMQ6f9D36z+ZSNq1vHMJjSUuhqvxP/8ZwKW+hcOjqQTqqoQ
izWfjQn6P5XdN38r2P8UgfXTzflfQncgAEzpMRLE3cNEae38tGv8xXkB17qpbvzBvuu1VZQcAKID
CAvljSK/jw5maKuW1PJB2w+j55fHllOF7AUVsek2MG6z6HY24c2v5MgwhFPa62G/6M+cltN8CIer
KGfcEunrht1+7K90/6GVT9pjN95ayUNUnhLzBuJlKPetcZ6Ak8romq97qtB5bAg1CTK4F3sAJ7U7
MDbq13A1HuxnJJEROidaWe1LMWyy1lWzWyHWZDAAP2BmBVywWKFtZgMSWAkA4urBY2F8mu5bitXo
HvzejYAZJuiVqmQejBnghlZhEOsZCa/hlWTEIuN9zvRrOMXqnf1JOQaP//6H9T/7av7f+QGYeDb8
95/O+YnWtf/evPlolj/y90dj6X9h8KPBcEP/ry/hb39/MZb4ixEsaRCOagjMXZYsuX98MBaBcThC
kPmMKfricsrfAmtawuQUPhiV0oaPSRjS0EzSUP6dD+Zniti/PhgSoizCSLBed/j+iI/76Tv9ywfT
cOikSraUrDbuv8Vt3iCTK+7jMnN7v1vTYqj4QoN2bn55Rv/4ct9EyC2mHZcX1lWNdFJ+pQnB+q1H
Cv3UWOV9q3qd/OJAQlTV7AQwDw4QrNQItzfcmErTgO1GB4odroKySYOEO42qh2ANkPnwwR0tV/z9
jrC3NlX2L7JPLu6IPWquIb9T2aIvEJSqjunOoX7IYTXYA+ZQmeE2Y3jIPnCzvYwL+/kSdIk1Bxss
QhJxYXDiRJgzyplnISA+JeLQZdZubJW1mIqndLA/+coPWzPwm5IwHPt1LvA2MtNdV7bHUgRfLDmd
JxoibKdgAGioHf/8ZC58Xn7eHvEDqq4aUAuJann7YBTdAR8NGLfbQLTjvY6nXxaJswrZJJnyU6dE
65n2788XfXdlcjAsGzmLXL2Mmy4Ta7Bmn6smNm4AWbhu+35dTDep/EIyPGDIYq6zdfzxI7el99bB
Lxc2L1amSa8QMZok2ANsbxaLbC1tr1Pri4l3Ik587lCOV8SbPoxOuP7zj/7to7Cx7zdsjUOWTcEU
HJS/GgeJuEh7NVRmL5IIAPE8bAsEGXPLyPOjtICPLnWx2k20znYMzdOraSGKIFoL+kqMzzYxc5Q/
/yr2uLcfFr+Kbwayl21D+LKW9fXLHtOX6jyqUajiMApvA+FVC1E+1dOPjKsu3HJxxX9zHfvixdk9
ZXdkBKo3Ay4CqLsI76Dad8cZ0U4AQSJPOzcPareDSi+lc//nn/nbZ7JcHhmHxEIY65efsTm//ExD
EoVg1TmfCfxjx3BN5IrFFGAPOHpLEAObqJvZcvfnq16G4fz9q3+57MXTDXs/dbS4YPM4pDiqKRh2
UDeQ0V6nlNIqBseYRBNm4JYRVfVHH8uyTN5smsuP1lWdRC7y46jk3r5bM8Yh3dB5t771JQhpJQSE
tGm8GgR1F2TR0jz4Sv5kZ9/i7/gk7qZm3tp6s7f4fKWVItrtoIh/tJW/+yoknlRYuQqDONKLu2I5
Ys7ISmia574GQ01huSty1zCvgDp+qMa9pvrdSgHenOcEHYg8dNj8zinkdiO76W3jHG8JFzhm+qcP
3te798YJrnOAU/pe7mtOOAVBH3LiLm9K/5oVj/kAVltOW9HBhi/zlVFufWbsit2vkP66RM0wxYKJ
zCOLmDajt1/PrzUV4p/vTFyYA/1cSSgYHG5KUH5cHslIREby1ziGFiP60cfZ1Jq2/fw5KIVb2N2x
wPCWpJoHFvVdMU1niHGCnAIFhUAMESIzdpPIT1zmkzhObX8NSnfK/t2ziPWmq5hi039g6X253uzK
n4d8zkj2gZdBIJub2MuMKVjXWFkuT8lKxFmXHy0ofJt+W+aSYkyTdC9LAXaxoGCFB1PEowlAbJqR
4yDzwVog1IH+1EVOG98zXUOdAbdQq+arfuA2HP9z/NHafm/5mDje4wBAgj2uaxd3Mhi+UfT97JV+
vRv7Zktoz53pt8fI1vDReUr8Fdqwz39eGr8fxjx2k4xizZQcTcDSb6+a4SJZA9jNnqagPcUjpfQf
HHbVjJPRDwZPidAS4q4TNu0HWXTv7m+WShAm9YeFedXFD+7Rymqx5jDHm8MvfTcem+lhjjHRmdhd
GOL2DFrMZm9WOeMaNhWgvA9+/HvfhaUtuaZCLNXyxVFZmYxsrdCfPXjfR8tuoWFMmKuSJGvOe+yu
xHisGRcuV0+uJ0f58sH131t89NXWkqdKofwzuumXgyWNwrSE6z5785Tt2v30WdTproXMPBaIZLPx
yrHHaz8fwKc6yE8lbEqsZ/IP4yyXRX651y/GkA57A3vX5dKTYdVjQ4V/K0Pord6FB4Mt1ZqVExyJ
O6XwT8Qlws7NTmMdfPQMFmOy366NISXfPFloeKi9XYDlgjV2JaecQtBkNWXYcru6hAAgu2NSImP2
MYK24ItZ/nrUjgLZaozQ6c9v4r1vb8EXDM4V3DEvlyIUllrNC15EPITIVaJ1ybg4ClIoLdNW406A
u2Q+en++6lL0Xf50WkGBdwsRVmAcb3+6mmMu7ihUalVOoBE1qYCfUWfpbulFBiXa/Ply2vLv++16
fOq0hZivwAN/ez1oEqHAbpwiNMAxiKmgzHZWe8RxATq3/dCHG6KZtrm2AyJ3Od9OInAelKS40cuP
buW9is5e4tF58Wx6l91proeNUTjazIjAdC2Ix1F208B1sJvgLiuba3UYr7rkIeny0+TH+w8exHtr
Djc+R3Dg8N/qUkL/8t1p6ayMaWGCnIy2hzcbo3q5J2lnLrLbSowvgWRaVjPPyuYTDkRPU9w/K90H
b/+9rZdPH/oqEj26IXu5y1/uIrbjboTlOHpKhUVd5uGOtnGqzGMas2pwTrAoNdVp3OZwfj54AMsP
vFgJby59sfXWSTs1U0b52iKHWErauAhRnnZb07+RmX7G0v/Q58GZXI1DPT6jcHponWlbRvoZA5p7
iXPLB3f0zhfIoxAEkrARqOzHbx9Ggmg2UIfkHw3SiBetk0Arluec1+Rr9n2TmWfTCQDmsUaLmv1s
JbtGYuOOKMg3uq2c41uGGvcwghFpfFiMv7NFyiUemm+H2zQXgPTNy1LifsamGVuaathMNgaEbeqx
kLzECX+g/jbxnxED4RIfHhLvXpnhJ4IG4CbOyrdXZpAWBAxYWax1eGdiwJC0/gYO9TGZMMtg3O1b
rftjrJuXP7+S96pGyYnAayFu3DDkxU8WYWTCy2e2qkAkT/DyqsN+M5TDJoD7tljkwF24NTi/DfwZ
G2QZQX/dTMM6kPEuUpcm/kdZDVeKaJ/nXrmDbcNsG93LR53Kch8Xi9kAh+Nj1gHX+H9vH5CCjEDY
HYNBrJv1Gi9HrM9WaqV9c9TkazJDeawtLq5ND0OTu9LqmE18tH7fWb4GkewkBWn46HMXb+9hxvox
SSE6ea3keagZntHRbZ/7O3/qdvaUeb6PLNWOPipf3/3tfDP8bFWK305uLSV/Dc4GR0gUbgXMMvWp
0eQhdQRAkoTNOm2BKd25UjDj8d0x/7CKe2cvBVJbykeH4v2381tHKeVjZMFHWgcwi9LdkCW3TqWc
0iEl6fgoZMhZIjHf13c5fcY0RncKlgofLNZ3b8Ohcsb6dEl2vtjSRTFroUOwqjeiyJQIxk0NG3yt
7lZ9aIzIRqdPFuLrHopnEgdPjR64KYQGreyPsP6+dUGw1Rr8swDsyxBnIOdVyVuVuacCvQNK5FR9
UHK8dxovcC/ZPxZgqbgs/pjDR1DQVJaLHtxXEJEbw8AUAIvscjBfzQR+/vyJEE18n9AHrbR0GxI4
lcjsGOtXqWK6f36C2jtngvEz6pEMVqItjYszITawc9MclhLiRLw8ppVtZtcpdgsI9rF5bJXqKei6
o5br58yZmReOZBJNE0Q4ulf4xS1md2PU/G9WOKtL8oFrklrp4sVin0PLiIDEiyMo1kLOEMAl/pG2
vcHBdmNXfPUtNznDSs8XX7Ug2QVIZz94Ou/UTsANBnswBi4gDxe1U1KowwRTBhlZle0qPTvZenlj
kX5j+v0mvY9nAgxxIb3qnfKJ8L37uJlPTqJj1BF8GY2P9rzlapdbHiwRcsmQejqYP7/dbtIOg3oG
2xjFRvUNBOt1Ntuvi6WpIOhh2W6qQn358xN475LEgNKu8LwpWi4u2cLBHRIxQ1EhVaixVG9BbbNB
4SPbyil0uaOPXv07RSIRgCbPneR19pjl7/9SINWlU+odToQeQ8ovYaiutdHApibcNiV9elBf+5Vy
G2hLwh5PH9LyR5/osuQvHzPu/I7xM5WYccbbG6hsWNZtzQ00OSZ6SRI8jlXvaku3nCgny0h20oxu
kUxiw6OACXbbboQmYWq349c/P/33zhfGQrZqLoDrbx9ngVq5x55m8vLULUvHq9T+mFvp7Wxjb4Bb
8eJZ2W/+fM2fz/fy5wN4auSh8vH91i+ISExKanGwRtRfDsFLWiv3WFms9Mr6YcOIwG5kpYbFKvU/
TC1+bzcyVetnO4aR8m+tudNGrYlfjRfb8Ex+DIZ9X7T4zrTDEYfeXagwVWVSwsSESixc9211HbZy
VygTRC77WCo3/4uHYS75CYzWdHrEixM+cCDzDY4GlN7HB7UP72bRXEu8mMhCuUYgd52XjltO2T4X
hLVE89Wfr//7AqBNZJK0DA2JVLYvPr84JnekDHgeC8UyYB3M8PoD/94fwq9PCbYGUbn78xXfwWe4
5BJ4TGoHefCXvzg1Qxt/IzF5bdE8iYUz3+AHmptHVIc0agcyZhAHKG5i6eQSKadIfFj7/l7e0BHw
9XFICp2J6cXmbwMBdT6MH4AJfbfsvPr4OGQEZ3NMpQWAM899lMSTAFBL4zOeiR81ab/XFUtPYkph
M0LlELo4FedAr1O7BIcAjdsuxa41wE77iesmu6VDk/9F2pntxm1E6/qJCHAebrvZ6kGTJcuWrRvC
jh3O88yn318pOHur2UQT9gmSIICBVFexatWqtf4BmNV0yopfpYrPFwIeQTBurn+JyzqBKpPVGLSN
0IxX5jW6TLamSXZygAVpeogrn65O/BQCG6whU4FyXgl7l0dPlUkKueUos5NOi634Iey22MXUpNrQ
VJiuPSRuWQ9IrZgbpN3+/4bSZ4cKWSw/qAqGUlEd1ycuk+JTk4Vb2ejXgtnSh8RfWTEQ4qfpOC/0
5pqeGrXKUIrXsm2rJxvBkg4G/iYruT0oiQDPF/wsn15opOY+YvZvUWU+SL73dv17Lp1lMDOgBnD3
QJNzlktQTUjJCy2aRyGeR059rCb7JbDV++C56N4sxDTkeLXGt3CUSJ4g0ZGi88SeB5Aa08thSorB
rcP+punYSJq/02rprtS73dR6wO7CQye9FmxfGeWAbPS+XJ/2ZQZBKKE5YtLSJo4Ko4SP+yrnla40
qTG47c7E5C8iZwzib7362nB9Ae9Zqy8vfHGVDhH5GrVVEBDG+Xh6XVZhVoYAgoLUzazgZOXeZz2i
0vY7oKUh6drNiL0ZeOeXysTPUMueVaCy1ye98K2ZNe8RJkwrbd56serO1Ppc6l2rhHul+c9Jh4xO
EsGbRJSkRBxgDL/TW7u/PuxCyCBgKrboRJE8zZP5rETuUIvK3jUoh2j0CUsgopXW7jLA+yaywNeH
W5oldRHuCFYcyxix+T6EjC4Hl4vbcu+OduKGPDitINi1eJ/FCjspvc3p2SJ1snZDXSaIqsiAFe5l
bNvJjM6HnTJY1yHcKrejZ9QOLyb+F1MU70nWMASGmIaZ6HMWUsiv/yJIqrx7ZRsomuaY83qVY6U6
+qx675qI2pVqctfDs23bYKsH8Ur7e2lxDcKwwA4oNBZn5yZTa0cfUanBnhAbRw12ECdHlsNjPQ03
Ue7tAhxL22BYyTje6ybn6R+oXlW22Uc4IcvzrgAk/kjJHat3Hf2316FdUscojYDXDfK3kGZAbv3Q
Qridlr8PUnSUFPAsiv1yfWctBQ0QEyJm0Zi4SEKmsg59PYef5ifBHm/hTWdAlbKhrFQdmglQuM21
osrieutAGsSJFWf2fFeh3I43W8q8kT52fXqzhVFv4xY7Vd81wNNiyY3p38pNuJBsqyoXvKbD57bZ
WrMj1JuBBm5a610Fgo/dQVjwlfrgYdEcS/tY1OZRuvR95y7pyABCtT7++UKbZJjkfGwxVaDWPh5h
6B21CeODI4z4qQxtsT6OWXCTNb5r3g69tnJ2lwIUdUWHzApsxUVcnFBSb/BkI0CVwa5EmB0q/L0l
fwkQyRENl+uTW6i1s7oGa2ty9dH0nyWSJgKtcmvIHFchE1xah/K3Mpk/qOG243CDC59bOk+9qa7c
9Be7V2BguerZuoBq36GAZ4sa5rStchBHFSIgZYhyDTQorA5vUWwGAtTjcLGWsIqYd3Zq34e0dRs/
OTbxvF5i9H6Iutwou8AiUI1FoUjKh1snT4TNM7xg884rp8otBw8m8bAGlVEuvivDEw15twvQDnfP
+TaSS4SRzZ7ygCSX216NvpcQCBqko7iMt4WZ/jsO9U/Htj9hDxKn0qsnx7/0EkK6hpeCMxq3IXbA
aCauXFDvj5X5sryDlMFWgnibly9qyYx74ggYHtX5FSTSZ6ndY7Z6MAKYf7pU4WmpNqOLrRGmPpgy
o9OO+PtjZiG18hokeyf5mnTJnd0HT6oj/2PJXoqcY4MOrnZA8Mz1ZG66CbsM5L/1kxZN+8CzTlmK
ioEJev76dl5aZAfzVNE84mH+7i7+4bpt/UjvkwbQQh3hMhKDGkknN6v7m0FOXANQ8PXhFj+qQ/lD
JJCi/DU7PY1emXDHKwxyG/2+rPqbcPqRB59Ft1w0STOlPmoI0mbJSxJGOxxsdj3QAczVt8ngv5im
/TUxlZUM57J+yk4jd5bJbgRQaW6h7odjbbUDixDLL+jCyA4KAykGDOptCDFK7feNL8TttJPpafeZ
oIPA5QNjuV1ZnIs0U/wO5IipjNGkuQjcUmeMTePRPC9C5U7pMZOr03vPq38STHdeObqT2d06Rvi9
bu0vXQ3SJpHdMl0J36rIZucbHAyDbFMmAM0xP/da03ZQsQSWU0tu7Ryn1jy6M8abQsb0RlX8L23v
w3qrTg3017SQntAspqLcHr2x22EY8yDxAGkLGcqv89zx6h9k87mHPvgjmrwvlUEbpbNXMhtVvJ5n
P1pgH7hjWb5L9IkxoB0hhawddYRbnz20MULjS6CHr1VdU2qNM4xUsbfpaNJuTTrjYQRDzEBsCu9p
mpdCRgbx5iJFQCI5VHn7M0H3Bk9ta1dNWB95ifTJ6bg8140nRSCb/XTqElQmOBRAO+eFAV8rChvO
GegVGONpaX9HR15SinsDuTatib/nmXos+nzrDCkEPvkFC46vKzvv8idYMvBdAR2gPMED4zzWjmXs
GFaOlGqoSF/UhgsbVWyvrY5p3/+s0Rtr47teuxuy8JbWR4xTzsoPuLxryMsoExBOoYtddJ+QZJe0
VBPsy1H/bIO2m7I7w+sf4v7VlpNdjaIZDud6ZP66PvDltcq4HH4SNEVs9nk8Cqxal/EncwNVv68b
OpGBBEfjZ2P4PCTh6uHSfH3EywSCS0OAsijBauYlTKXpcUTJ9IgGX6D+06jDHXSpJ93LPgVj/r2Q
tzm+EL2ho4CtBCvR/rIQJ8ZmXLYbQd+Y36meX2DYZ9ECUX3vV8Pdpcv1Ni8RaUtMUFsAl9tWPUZB
/KT13KJN84vH8I+/WQByU06qxaeeb7YyitveTjEqKgaY9J61K73kDqGAZ/QoghZl9+aY3xpF/Hx9
XPEpz48Zl7UJeJGaBRiteZdslBTJ0Dzkz9qKKEpbsVGtXWr9AApwc32kxU8MFgUAIm8dxptlwOPg
lYks+si9B5jUQs0HxnrxM9MfcxMHiWQTdpJr58H3rAu/Xx/78kJnlg6ZtzABJmWcDY3IQzMgnMZz
AzXeEfVFxPgPofKvDCZNKc3D9dEuHjgiAXK4zUEdcXPOH3YS/CokOgnxOugmQUcoKVmndXvrDN6d
aOWR2t23a+WYpUNLvKKmzxa+fMlp6CZMysShjTzkgi3ln0xSf6BSAyTra+EhzVLgeVN/Q1HtYA4S
PurerumBow0dCdaTqtSPkEow+EGQ/vpyLC0+YgPUdll5RZlXEWKpxloh7sEP0GDo++ax71V0LR4M
8meEhFbWYWnxQVVw2ZkUD8iSz4N20GljOGT00ay8P4L8IU2/LzxkNRzpAFhpEyOnU4J7uT7HpRhC
U5cXgSog7JT0z4cd2M2o/7DDTD06TWFzlLAqGkZYY6EhyB/26xB5Bz2Ea1pO5ScZLZ4QIOTKr1i4
MECwkC6RpIiTNpt8So+u9Bqook0VfDZS/3flv+EC/JSO0Y2l3cgIdcWR2W0apFpXhl5Yd6qABtGL
Sj7eq+r5AowRhZo6itj0YbztsTTU0CiBiCfXFu4l6ODiH45V+KvAuiOH8ZaXze9BRuelwWMM0eyg
jo5Q8+/M4ZOg56z8uotKlgABUNwBvqDgZjnHj+TgjqbMYQ8CAIO1vem7+HfHDbcZQWwMVnFKEdZF
HY2eWzaCbnHClXfjwiEAvaHxSKbZBiZxdqXKlVqPZt7S6kwRibXsX31Mf3264Z7dxZO0shEWojo3
N4UOYJ8yiPnZbiw7b8DDlm6Wr5tfDKM5JvHwIEXKmxopa2Us8WFnNwjtI4o5IrwKN+vzD4/FfYX4
AWM1yqdCCzBEnfYokJ2KlEYKykPEJFfDzyuovgC7tOO1LGlp48GHc4jrkP8Aj52PHxVhjjQ7b8u6
1A8YqT0OlY7wELsM/mhcDw9NfqPRZ7i+oxa+J6RdAFHABFSaHrNZ64PBLZWMg1tS9MV4bdeg46lE
aBt2aLGCZb8+3MIkVRD0wlee7srFBTagZ4tXL/yxIa0fDcXtjc+ahLiM398O6nevjbfD5PxFTvZO
raOJwt8Xe1bya2CMZYsdSOTft4p35wfSi9T191V6apSjpzybCdBKJHo3fzFb2AJUurkuHHtWITSz
vuuqgF6SNoyohH8bitOUIQvp64ciC9AoNf8yBaXaDRsHHgfp/jw/QfxAmySNjeSjpRJPR68OXjpE
0RS9OsbHyntFRnkLl2Hl0y7c21C/BTCT88OdNYsMvVI1WgGHHzHo6ITO5kmjmF5M9mdlajcO+hKS
bqys71IqpupUHGzBpaHAMWvdKGaahtXQjWjQRCdP9veM9xJm2lYDelg1EPciLNvCX9j7PV3/tIuz
/TDybLaDJqdSYRKIIx6g0fRq06HLy22dYDI9Yp/krYFMlg4q7xjcuyG9mKS45+EB99nUM3ta3EbX
U0XBwyWvkepAg9zkYtJW0viFwEtN3wZEAKgCyOTsAg5RwAplSyBaDANdEhB7YDoH6ZNXt/vrC/m+
HWdxlzIg3H/TtvmQ854QllBGpsImchs53MsIsmzhuuGJF0X7AbMtV67Gk6fgAYIb5p1hDcgAq6cS
g1skvjok6ot/B8y/jSK3d/FYIKCGDcj1n7i49DQVQNQYBMt5k6wzlDgz8I1zI1U7kX/vQZ/vccpF
CVO7gSv6F89lVSCJaMuBIsbk7PxTd9EUJomAE/mRf4Mzyd0kZ29Rn70p1d1g0pgNburp6zTwhrs+
0aVNTbeZu4eXmwpQ9nxg1U5LKw9CMlzMrUUZeiBshBNgBrxOQqm/qeFZXR9y6UIweGMAxUS1wXDm
c51svfccmKda12/UEUhMgWsvfdjxbRA6S+V0SCFrXh90aZ4mtHOomgp6FPO6gF8G5WgAWnE1H1ET
OznEeoErnexmqod+5PBg8YGvD7kYqgRQiSqQiX7GvG9TlU2FhiLnt0HpdYihI1JnkVqKMcMrLpMo
pUG1syo2sr0y9NISA84C90udnXfV7KtOWYuP4eQMhCncaRtwqjgHd0BtAx27qejbVOJ6Zax0NJYC
CD0U+HLIClBsnMfHou6sKGTQrghPovBLdrWJc839ixYr24eXCtTTd9LiPIUZpjZqE42hetwpVBBV
mYF2LLUWtfZWov7iUjIQBQYokiAOzw9IUvV9NIwcEAEVkOGNFi2CnbxERxlNDhsDwcL/NuI2s7J5
VP6/8xjJo/N/xxV//qGQ7+PhMiUSjxItwrnyu2QiBYYmvxY9jijcqinQ0ux2hO6bPgr+4fXRF0+L
RvUcpXk4ofMnYRNpcmTLFKjLLr1zon5XN84dwoR3QfusTjQW6LReH3H5sAD+EEyzBVhC18Xe1LXc
rt0Iq7NQwr0U+2hSVMiQ+8fA0o4w9HdoF79puAr+zeCAQSBw8+wgKp0v9hTXqmR1FVXDHg51dJMH
5h7R7H18TO1k2xb9JrqHaLrytLukUYhtTLeGigs8p4tCsSYlXRtkIMgKTd3YHY/fcbKmnadlrlbe
S8J2T23VeyNV/zHoVvhBexwS7Cv477HNELMfPcR/k3t84Fy7x8WNtxLOYxayjhqyynq7xsRd2hfw
kiissi3gvMzWKShLRA4hHrmWNe0LX94jHOZ2U78PK4x7cfRQ14iYiyPSNRS4aku0wc+/jA+a3XFa
dXAxmbtRJm+XwaZvyASM7k1ncBytV6owS1c/FXOHD0OznQvjfMRaG2oPgWdiJ8xLZKUflDp1rdF6
CULlgMrbyiZYnCCCLDKoL1CE80vC1rWp73W0ifTQOLX4RTlVdtcl5aOxN7J455vlSp63OD9OGGPR
GoO/cz6/qpkcK0yYH8LtledsMe9AvZWVnB7RL3Svn6yl6ElCib6JUL25gOhTvI6gArFhgkCYizbH
ijiGGXRdq0BxHuXUusHa6S9uP7E5RaObBtL8dvC8Jon8tuILGtDSVf85qEJXjuWN4sm7PMNoqVKf
JGhIfz5Xm2ohX5G2B0HsfGENhBlrXJcQShnDXVjGTxKQl6Af94Iln8XJG8QSM/VWQvVS+Y62siOK
tpyTi0fYNEa+ESsMG6LAWdS7yP+ZTJ8VFcYgLHXIi3Q9ugSBTrSHkZ2/Puel3euQUOk6tRre97M5
Z2UWR5nMRVz800/GTY9keFg51KjBTsb9NhvWWPlLG8oBFEKrntbuRb+5SBNdbXSP2QK6rVDrKrBJ
pSZdytoplb4MMS46xl+l55SiUGYV+8qcZ4/AN+BB+8AylbE5Rni8b0AZpzkU0CBxJ7k9Rknypti/
U6Tcry/wJdRKZMofhhbH+UMeEKd1gxkcKzzBB4pxmuCojhgXEGkRmOVro16GTg55kOYfY8nfoYe8
kgJdApDEbyBZBzUI++dCMMo2OlX2A43py2hX+xqy8+mR57b1FguGBZlt9QXbz0/SKvt6MS2gAC/o
R0Kqap5UIjjeQBMDGZpbD3Heom4yfK1a+bWsyiOAjFMGJNjJnW5D+HxdWXoR6ecpmAOmnm6itoQM
KhQSg8kH+jF6n7Mx+yTYRSL182Xvi1K80s99jIKtp/0apnDL8fw1hjV8hGplDywcMiK1wF6919Dm
2Qk2TAZuNANQaIMuRE1jJs3uMt87lE6yDenRF+UaBmshl2dI+vmitwZ1UvykD7sOKc6yBLtCgk2+
McTenYM1Y/MQ4fi8ssjiupktMsVPKCSi4yRfCC3gSO84aUWlTkZkvvawAoGmqdfSZkLyxJeKvTqU
OH/hJtBGK+u6dLYYG5yI6DtRtJtd9aEjQc4qFGape9syNU5AzzZDc+oL+fcw2C/O+CsP/WNiB8+g
pZ6arrjx7J/XF2BxpSmCCFSU0DiZnW/HjJSJKhfgayX4hqCOk9zjU/+gS9q/1wda3EWiR4uuhs7d
KH7Ih0/apLYiDSYxLNe9biNRkJU7ByeIEaOuBp8WEuCNZgIgvD7sPGALGIRIb/i3wFrPb8WkUnCJ
GNUOuRB5L6obngnuJel2Ot4mhRLtR4SbZFKs68NeXIv/jWvRlbeQdboQKUplo7X1CEcbFWNWX/Dl
w2Dr47ehlwChTOR1yhdpX9doK0KSDmpjbXPNo4f4ATalFW5lIYQ5z0IquYcX2WnY1qXCY/IBkyis
IMNtjFqUEb2Yx6zEwgInxSkmogtbl+TJBEVwfR3mX/39V/ALQG+ywS5KbVUoq5IdIppRmj1yytE2
4YqoZDw86v6olMZNSeXl+pAXMft9TIgxtslTiheVWJkPO63XInTVKxszoTg8CczqaOBz4N/SR8LP
/GBHX/gueHv/aQL237gOZSyOkQyX43zcaaxoUqqs+ICQhTYFuwl/qRo1aMvzHoSYn40IFW+llXRz
foLfh4V5xSZHgpQYfT5s75V+ZoHYdNXKED5DOG7Vj039M2jVtXeqmMHHYCmGohABs5ORLkssahTm
WpmMqL6oqeso3iZqiz2yCy+Ccpqrv/Jevk1jVJv06lHr67u4XK3dzuP1fz8B4r/C3iaSzBZZQou+
0sa+d7NfftwfxMD4n4LMldFK/6wWZr3J9Xst+LqyqbSlqVOipF+F4iz18PNVZpvqmDGACvZjfxPF
yIInJY265E5uvk9Yo9Au2MoIOBr0z82q21Eq3fI+WDnVS9GMl+H//opZtI5Vuwsite7fSfXvbIZy
2udxf8zzyPWBZAjRPgGdW5n94qpTniAVJNe+CN4xnO9CG6reFdEzBogqdMOqQQfm09zkKe5CbAbU
svdykq1suoUpazRIqezRhbisjciFVPfYiwHHxkaywroOVfsNhlMHx3wxomBD4rJSCxKLONvljChw
XEC4ALHNko/JqmMywqB3kxFQ1aTf9y1vKmk3WbiPh2vhanE0FIZMhSHpLM02dEvyJ3kFXQchijj0
CJzhTGZmd6X8tcAn9PqHXFxM0KDomREYIeCc7+I2RLXf9wmNrdpiyYrBUuPvBivcAkJA/hO5U6/8
Zid/qsbIoSWdI3HnfYqK2DyLVnKbHl6JG4xA6MZ49dQ5xvbYAV2f3VLkB78hCs9AcxBLmjXncKxs
rEk2O1eP/Zt3WgYKOqUVnuKIh6kBMsxotpUkMWVp5dZZXFlkmnQwAws8I2+MpryInf+Cv9e+CYGo
JMfZbcTuHTs9Gx4BpnHXJ7xwu9LB4JZH2IP63bzvKjm+1AH+w7YEWDu85FMTvlhme4TXJLCzzl9l
FUISjXc+an1wm2bl6JRsNvequHcbrE+MPMckRDuUYf4pGu4afV8Eyl6Ieobc9FhwkWAhQpkfstJa
6VgtzvzD75idmsEOQowHk/9YE1n2TRu+BgqWZ83XIXP7aLXtuxD+kRgQdx5y35d1wCirSNRNTqkR
DbeiDohJ8VZAufHJUYxPuYQLfZDuI9xihSyVVyVfYlNd298L9y9wbvrOQubgEqjWFb1vwBXBJSMK
95mBmrdtbIPM3Km55E74znqRtMOKWAgXlxCR2r/IpvkB8I8A9so2z8FZ/OAcO2ZHOmfBEvGxdusU
Ht/1VlZeQyRjE3L4zF6LHktHS0DpQf+Igto8etiFr5fZ1OLipzSYI6ZuwIvB3o8ao+ML3OB5Pq3E
yYsWsYhYCGQDyTJQpySTPJ/opJa1HHXcOrQnP405b7HqUGLLJoXYPncvQ/WZcv42QQsvsY6o8G1k
c8B2qt0Flr3xq3u7wpMvWwPsXFRC3n8WDFWyaVC3wNXOf5adpsAwQ6NzsxZigY1J1GOLQRbmJ0UB
dZUXjfwmGI1CE+nPQ432fyPP+dByHilYMZPciq6pILmX/m8v/IlBok+BT6pW3y8LKQcfgNa3Q4/e
uLiFA9w+kX0ZeL+E+kHrb4XuWIsDYdnvnCZ49sZXtF5wn1ijTy7dx9SadCGXZAq20PkS64kf9hUm
FG7QguBGUkuAPDABA8bSPCuxtxLCF4czdRSaONHinXQ+nNdGg9oPDTYUHGVNwqQK2TVHfTIyfFNx
Jr3+FRdHg/Ir7BJI5edQ6divUrVFytNNo2AvNeiRGeoJ/SnAwyQfivN8fbilkyv2KpBd8a95uLDG
MlfHlE2TdXSfId6KXsbYfIcwsJHgTfj4rGM0unZ4xeGcJ3CA/0WYIkgSN87XNGrrSjJ6pQPrdeNr
Lx7CJ8EvJzB45ko7biUU9vayvh9qZwVasJiAGMILAt8JTuk8VLWeU6FAx/nsZeruin6IPPTgqDZM
kXenvQ115eoNviv2mojAwn1IWk69DAwpotfyLPMhv9G1rEYJ0FcxTTKknYQwbC2XABzw5an1k2AA
XP+4C3uJb0oRnCeBkNgWV+aHZ7ZdNqGtYnzvGkq5bWEOqVW0C5q7WDJdT1+7+xa2EiBobl7wZWBk
5wE583WMhzKjdTOJJlwADl2kFxjMCJ0sbU+zbNsqycoUFwdF14YHF7oqJOnnU7RarKId0F7uvWU1
OzWkWIKykc9TvhpQJsRC8tf1NV3aQLTE3nsZNOSoJJyPWFndNJDZdGCKjp35U0B+A64SLcgR43qJ
5JfW6vegvf5mWKi9tFHgGVwEW8/XO2ziODFyRwSiCy5ADV6f3A3Rq5Tc0qzaiNajZf5xbZ8bDb1H
GkiKDVfoQt/UiexGamwikqJOeJbkm8pz1b7bUz44jtGd7dQb53vTlfsmXiMbLN2mvDuE7D23vHwR
e1GOtqdM5vMK5RqRzHaxwbPk1cGqGoY93LSBl+ZLBIoQddI/D/w6hRTKoZYKw2yO1JQabVArPSYU
V/FO0bITN+wtYsqdCkQmXhPpWdxYVF9taBWCKTm/1mx82qMhKHifwCgufMe1fRDbMKKU6TGKf0Hs
UMJxP/Wr/OaFYCw69pa4cQzBNz7f0cbY9T4cX9j4ubRz8NmNJ+GkEZ6ANmzo2Qs9byEEKIKUhYrb
X+xsMLjgoABfMf/ZXUDNYjClqmJna8ZW3HhhD+KLBN4IXsGYILlnoBjp7yBLrpQRLsr7Ymt/HHqW
LKuZyYIDSXWFUGhQNVhgfu/bfGPUyCo35WmQjyYoOzu/aclwtPZWh7O3Mn2RrcyuQn4DvWgNmOyl
iPjotGWp46nlpshRmUgEYHe778IbfGIf9TAE1+MG6UkgTMzIPJml/aXNvaOdrzVqlyKpENJG9YNS
PJXK812gQP/qCj1v3STqnnKru7F5Nw7jwXYmLMLSu7DEdEIq1qa/kEQCq6cSAL2eqt38gTxoWpxk
ToNbbKKe5G0ot/B+/80x5tWFLyDHXg6a4xSvhfGFhxpbneK/IYQLKH2cTxdoUwxOrW3dqDUOjQZx
AgJpiY2tbx5C/NrY8z9SE+/gOjmk8lpFeOmwnw0/23lakytlZGKrM8bGSS4AR0MjcYDgydWN0z+O
LZdYW29KUGt/vt8YWXSSxFsZv67ziceFYxV9TcEsBHhQZJA9uSgnuCLlToiihTE6rZJ0A2htFxYv
/edUepKmNVa42EyzTQ95g1cb2QlNn3d+9ofMJAnxha4ir3WH6Idt/xsk5jZNKUisRhexjhcDqUIi
nSoMTcTZOtthL8eOhF2fxGcW4vCeF55qBJpUK9iIQ2VwzFZWeGlrKZCl8C6jEnDBbJWySiYjwbne
KYKdMRgbIS0DA/zQjfZL/23YWlWAqeWmj6ID+dvnleEXThSSKxrvcN4szoUxjx2j7ZskHORY6nfo
vfuj85znNQznEnEq9KHtiv+QtHHbm6uDL0QRAC5kCxAceJbP3xMVwmpJ3DF42QXfgrq7aaXo+xBm
T1bpPAv0cBNnu27yNrKUffKc5jZNnTulsjb+pFCuNvC0aG4DR6+2WvuMaN9auLlMianBQTKBjCBe
dBf7ofT1vqu82sUm0rL1rYVeaVwHeyw+n9sg2Ey68blrsjfPg1tj2p+xMuLP/imS6aHxpa8i/NJi
WXmUXG5S0mYhtkSLCCrh/M0nQ/VOB02t3Sr/3hIE+qC/QZHIT99UKz5FabwWAxYHBDsKTkUUJecU
iX5kjzrKUAv5g1D5bn3uamMjkI1G9tSpWyFRR/LhThuw9ht6wChgiYZwt4nCQ+sDpeB+XNm1+sVB
FU+H//tJ8+uHdnbo9X3tFrUOKdjc6GrL2xf5Abwfbfyt0ro88vR/9jGaML9FAYoggBoSMz2s/JLL
8wNoWBTDuQNo2V0ACuNJKcxGqRDDwDQV+eq6aLcRBqp2jeZKiKRPXhxrL9wRRG9Wxr5MxcTYGhhX
8Zjhn/Pg3GCgLjWNWrlJ9mjIn9ruDkUCxb6pQsxnLcTVcMQMf0vOGk388tiiQE0th8QTmvpFAc8H
/a0nU4NJsBNtLORIK0yxx4r5d4+lcAzyecr1TyuzvdyGjEq7juuItsOFtxoYMFOp9bRy7fA/b7Um
BekKLLzXbmLtYHjTxtLx4mEX/D/SQY+gg+bUW7sjnJcQEfxgp+HXuvLLLkM45QHBmge4BepyDoHU
ZQm+mudXrkTyWaYUk7F+bLBNGjr/JB4+JmFdjGvlMWbvdGms7ys/4fJA8IABTQWrmzB10ZcfG8kY
1dCB5AusK2zgWZwiZEryN/FTsEx1OyVGcsbYeFTyRZ4koF1StqqTJl7Q5zeoAcwV+zkCE8m5MUuU
nLhq+rrUKjeSaavWL1WCm7VosJabRoiC+5uGkPU5ine6853dc30ZLuM1oxMRhVQEAWKObFLlNvGK
2K7cwARYRmETNdGherC0bBMClbg+2Dvu4GKuyIBzgQHpAm50fvwSOfaLMQxrtn71zsfIdTpRoNds
f9yLz+8oJ+m+8ilrVKhpJwfFSu7QUV8LhpfpkQE5UYAUKMrR45z9DtsY9TzHKNh9C+LpkwStN0fB
obIANqPYKZyGBIrAgR8lUhgLDefOk3ZdQjOrdf9dWRRRmJotCr+C+pFArOJ2M9sAdmaksRf7mLJT
0QaKvKkfFGCiafLV9n9bRbzJyxIz8VNaHP0WEf12o26iVdOPhRN59itELPmQMfadxP078v6o27sx
iUHovnXjMzvzc4WkbvZU2UA9JcOV9MhNu3plGy7ER0F9A8CB3QoCGOKwfhh9zDxl6hSrgNFdbUXJ
Rw9w5qKNloa4Z6PpTMJ346lfri/94qg6TTwT2SkqamJNPoyajn6U5Y1RuEG4TwaUdvj4QgRMOPpU
EBwlJGsrc6Wbv/AoptxCYYsBRR9rDkuyi04Cn0Dss61v5cH/GcZuGJycbtyEVYHw2K+xOMTTc4zp
WKtYKwu9dARBg1GK4D6C+Dx/nnD/GL6kFdy+Nggw3iXDi6G/iStAvAfHmu5dgc1J8tbTiB9N5F6F
kjmPtutLv7gK7HVAf0ThyxugBzQealFSvQNpRBOv6bYZtzC8k61QDxYgMXFBikYeOvJugUZmVK0V
yt+rifPDB7+GRpIujJLn2IPISTLTGcLKzRUdC69TAYAFIHP2qYgeLcj8pnew+n/yWNoYfIus/BrH
9TYdH5o3U9r2mrUpw5ciGQC+rH2phcubVFr4e4D6JUjN3pGDniaSDYXadWhM1NObup9shTbnG2lr
hQLayvdYuAhEgigIgeQpXEXnZ4EWutQXSl66fVc+xs5Ee0IGWpxU1k911P+ZJgMzx//uaJEjpNxE
tZrx3Bh2UmzdpflIUuVRNemVtZ+2kDC+k5tZQ54WvCrOf1pmN4WcDmrpVtq073vcJDmjovAthRRM
c3+jN5Bwuk1vrnHJL3TMICOJJijaYcBjhQnd+dBKW1rToE4llf1mM71EOQS+gpuAKu2InJt4eA66
kJWLtg4VDbFZoxp9vcA/ZsXzyidaWAdRphV5AmAH3r/nP2ZwRpCWpVm4oz/s+uTzVA+bRFFPtj4+
tD61PdBHYZndmcYaYfSCJ8U6iI4D+sxCpOGCdlTlI5ZQDfFZtRIXPjKKkKcEJ6QAAwygBsI0VcaY
FosRV4B3KHRvrRxczfCsmfHOJMm00Kpuf0q+6aZJd1uV/Ybq0VpQWbjXiSiCF0VKKXTRz1eI9LZW
IcoVrgPZhR7XRqv7TYAZeWh/alppN+o430i5K4cPnVkdxxHCfEghFI/QiI7RqGtrFdCFLPPsF4kr
6MMVY4YDuuCjzRUDo9eh9oNliZ2cMufN5PXTQKMSAU+sFcd6NN9qkk8l/5t9DAkIvCB4Lp7d831c
yVGqeSG3e1N9m4onqXHj7k1o4NVEkqFrtmIni68moLillGCNQx4UUMZQ1p5gS9+IqhSKKuxjoEqz
IyX3XhpHclC6jR5z6zpfKpLeKMke8vYRD5qjPISv4peMnbFtwzeBo7G97N3KQHAu/dX6uDg2sysA
yix3MYEWgMvcSGI0wj6Y8pgzjkBwE25TGxZLonr0QfYIwyH7jZyu+W9nOuGmwJlm5ZW2EOcpkfM6
I/TyDJlrDLSk30qfcKqFgnCn67SEjU0J1QOp250ea26wypNauny5WJCnoyysQ4AUb5IPu7LWTVOa
NK14dzx2rB+WX28FZLfHKKqozK1dJGgs3PVBfmMr5ZHV3FbVCll5AWACB50SAEhhTNcvYmuXThUa
pE7uFjKk92gftJFbbsaJUAr8rjZfKhg2NAW2sUlaprc7ASAWGg9ehOlk+KtI26PiNWu3zcKJ5WcJ
xgmuJpdauzW9TYinPic2a46N9YVq4wmBfXxOuA0dqntUKZoidIf2S6er77Qn+jmb9aC79JUE7oZN
KRAEF4z5CmGaQYqrwsUEdas1zVay0n29H6v4kOvNrmifC6A2Ga5eMZZSIb32NQ/yBQw/zBNSEBCv
iJ/x1/lGUad8INlPCldXu02VpQeRqU2Y1A4lWlRwzMxQ4l0q3YRV+yDslguIDNevvYV4QZkTFiZ5
uugniD//sFednHJnkYWFK+cCidK++9IPUo1T9xrGbeEong01SzS0vLM8K2Eop32tfP9eAG6E/LHT
+7vMJyBOr386Nzwc6HxyDIAUUhM7n1usttYIdTN3RRlM0EBVRbpBRRxzvZXTdrmKYiQR/6EOC6DN
+Uhhp8tpZxn5u00F4EzR/4PtvZWitQO0ONK76jqPOSgn8y0jFXGcN23uZgSRQFVP4wTun+q83q8V
Lxa6PMxKVJDob6HRNTfpTPRCT+pszN0ebU3ysXrw97aRnArgaB6Xhmjo0svf5Ja0uf7lVoeebUtz
CJGcafvcrevqncE75RTfK/Bx8g9j0De1lmxyxdn6hIyVocU2PL+wmDWMFuFLhvuWMVvhsjAipSuL
HMfxsr5pRspVVrlJB+DMt1bk7BT7oW/2cdU9GJihC1yTHaaHNKXaiJPkyvW1ECLoZwrYNncYEPW5
k4MsgW/qMWh1AWs0A7rSTXonhfsWVXLxotQLyU0MZFUEvKrEuHq1HSSKNfPloJgskGrQCThO51s7
zpPG9lqPQzR8dihelyMnlhskil/0MAEKS3MIemJBtOrbNfWWpd2O/5W4SsU2nINyjEDPixRNareK
OcE6KTHvVKqJG5kDtvLdxXedTxTUOomTAMvTzp9NNA6cXgWNiZ41z2V2vVSfBJ+pxvibqoxIJD0U
nyuFaGVvFV5EQ7QCJriYrqqBB+QdJhgwPE9nYWTkCoBUBRQn7vxdwCKLwgEtfIUHwPXZXlTFxEgI
AGCPAUtem5fozMRqcy0yM7f+H87OqzdupEvDv4gAc7hls4NysCWHG2Js2cw589fvU1pgPzWbK+4s
BhjAMOBqFounTniDIR+xJnnUA7x91C2IwkULiGWEWgqoEAWdoWU7RB4Z1o0Zy4wjs8owv4pMe5ei
XNXLzq0AxVRoh2nxFubxsrAU69IHQlQUV/GLu31ogjKsGiv3Mkm/NvdF2TAh7naRKe1DUm+JtruK
o0+VxjtkmK6HsLshg9+HaocT99a0/OLeEz8G1jzqn+Av0ec5P1hSCI3MlKTcy4NHB5ZYTrAOclTE
3Sx7+j+kWGvv9uN6i2uvzyhUAsfn4ZtnBDddm88TxIRX+dNRTnhqPlWraV0n27/XtWIwFkZ7J9lr
xcYxu0yyeHba36Aj4A9wChZ3fqUVBfquxHEj1l1hxpLnrK618ZMyzQX+ZenJmtLTnEINKXvlcerD
m1RGL7+It7RO1z4ug5hOb5pzz8k4fw11XOe0o7g5YyrWJo/2wsY25FvvC33jsTeWWrb9wb5MOqK9
BUcbl44m3nUMoESvO97MBy68K22xw+CAeCT62xfj+ipH3Clu6oLeAfpwGWYwHKw2z/+RJwQR9PxL
lFTPBBasbLXX1Grtnf89mabvGej+OZR2lhlu9P8vLlDxi3BlpVMg0En24sYIFd8x5pwrS5aMnYAm
dV38Y+qst7nAWh2Lp89D2foZY+ohOp1CZ2SxXhc2edz1MZeEymfeRfuyRZAZhzY0DfYVF8dQ0OXm
7DnOl7wL9r2JvtAWfPTyouapEeCiewPSj3RzcX1EEHBM3yRtkKSfgmnl14dmnF0RxW2EhkzUlPws
dwPj1hiRV1C+bOzCRfsKGTeGr1CTkBi+9DBtkqgwsKkswCB3VyVKJGNj+e5cxIDw/Hvdf+gYgtW+
5gXh/Pr52pdtXnCVSNigVcXijEPF9/ChiFAZo0hF72deU//GNYbWJZk9aIkpGA6q1B9iwRWSu0MK
SUkwpGjGAL3fCypj3negwZgG8SHS/Tr11c8sMN1i+PP5b7zEYr7/RlxygU+Lg7mYgSQ0qMccQwBP
tDiFKqjswDQETyI1dOIlfSfMXAVvVzcSLG+2QsLa+bAQmRWW76Co+T7O9yidi8puWvZojF6whnJF
k1NYv8Vzd0hgN6iI7yF2fgz88CjbT1KdHT7fAfEZnOU3bABDILJIKhUihnb+A9owmZLSsPgBWrVj
JvmkY52oYd/0+TKrD/pxncVGq1MUyK1Yhx5DOQ8oNUGqGRgvDD5Nw2TXOHhkR66TEuRFu0HZum9X
X7VofTACNfGlXpIQNRAPYVjqzFkY71X7It132qFF56+1SedoJofZ22DOrpltOQmvBH4mXVCkIZKy
zUsUYtUaem/gqUddqxzkITylieG15CF5nWz0PleyCubryDkLBU2mCotvDrHrySQkEdcj+UG07AM6
J1RofO5c97QzonxjxffLenmCbLpJAvqGBpC6eLOzP09WWGGlo1bFDh1juq7JzuoRpkFbMQb6qtJa
FXNmXcGzOPBpnETXAlIO6lmM+CMdXXN9o15bSTHZh//8qEX0n/WwoADiuPl0kZqx2zXT15BPesQX
5h12ilq+U20selmf8jF9XHWx+1pSZsYstqKQc9ewARxRjs/flOx74k8uHFg3nkvXbjekjdfXJZNE
o4eO0QW6J8kTBVtgJAcq+WeuGCeTElTQBfQBU1gGE77+2tshnJctTMlqjIfvguQizX8QHYt9Nmu9
MwOJlWdm6AEbnGORjf+CTy7tKLCKCeLt0O6sCbUemWKiVnZtfGVCqXovm+AB96F+MoA+NFGPACtd
cQYXnwcfVQSxiyP64Vcu3ouqt3Gia5IwPfyHqV4hn9RRpUuAnloEDoIhkm+oXnulToWbJTIzz9dd
MIbIDPl735IEeHWU/hbZjTizgqc8xxvZ0VrCRnDSUaugR8yMWHzYHy7LcoL22BlR7pXCxo3NnEHL
2ol6Z2ICKsrpCKRKl6aeAAoJrxeBYJpGviyNL48BUR5JG3Xn/7JtQtqSHgPz4sW2ZXqGs52d5J79
gsH2UTcZWwC9HMgoQVKJHyg+bVnrD5h5yX7lpfD/Zpnr2gyPNBZdwdELKnNXG/eVkfxobZqVg+zv
1XbjyxO/5PwFW5g/cfox/BFtgUUMkkutshJTi0g1bmkve7peHHTtTXe2qDmX8ZWFELmG7qQIYfjF
a6qkfBxxgY08K5WR5e08Gce9MEYXs2ZoMO8G39o4vCsnQyjhMz6i1cLTLcmXRmzaHZMSTHzM7C4C
theppteH1TGopsj1Lf81LvV7O+q+JHX+5NAOafPhJFfhTvo65Qq+P1t0vpWQLxp/WNzQFEFlZkki
UfMmHMMk4ydZDPMmeZ+U4XGay1e715/SUTqZcnJKQ+SaENpRVLdR6n/8MPgSqPLvQHX9iRadvZVr
r7wa2gmoc3DtgTNaTmorJHeKQRsi+LqRG2IX2MnZThmf26r1jGyvS1sLrr4ZgXGliOX1gD0//2a7
3hq7uI8jj+AC4292MxuHTfp+WH6ZMWii2KfFER57cE6tZex10R41jf4NBDmNj0A7KMGdNfRbudZl
TofyoIECvBAloAxcBOWOUkJSDSlENqO8lhv9W6zIv/vqWxvk+yJuv0ZVdZCz4hrn02Aa/oDH/eGg
jITHwm+kgj+PvWubJMwbhYmjQFQsUfEggRoUPykn5ZmTGdb3mdQcOdCtm2FwHJY7vbS5F5NkZyrf
Xqq4uJrVWHabmGlDaOdHCsctYOhKYIP6hLg2DRikLukFLV4cE5YB/WDkQ4v+KpXRmBXqfZX6rU4Q
cmmTgG87qwGNtqobTrd6P3/XHdxvCiXfS3F3NdT+Q6NfNZr9alJO1zJgakmjrob9QM8zUUE7bwHw
V443+G5KeuHVDDBg8VL7Xh7lPrD5zaV22+Fx31fzy6T414MKID3SfleTda1k2l9HD5/SKj1pT0h3
3rR1zjB+emubOt0V0xDCdDOOG+945cDx2wA4QeSjmHnPEj5cXlHXtlmCOILX+8ptEal3z5Ws3ifB
+AJJ5ZvmQH1CDQqvNU8dsXqIox+ZfjXI1R+kk7da4xedafp7QpIIQV1GZ6Dbzt9tigxmJDXIxs2p
8xI14TMKna/CIK1pHqxau5XjFBF9xPxk/1lArTa2Qvzzi5vo/VyBqQPiepGAq0bqyHkZ44QgZx6i
REgiMWFWcdlgeJhEfy2Uc6KQW1OJD1MVUPckt7Xd/uqMcEOrYiUrZCfoIloGdQcFyKLjR3MVBkkb
IFuLagI6zre93V41Zvgcz/mjrNMCcMJ7O6Tzlk/S68Y+iH/8Yh8cZkQC40oCIVKyD0ciAEolM6FA
vQ95KAuLeIE4bVTcIZLuQCYW4v0x1V8j45hr2sZLWPlUQH3r4AuFiczFdB/LzdiUMquHD0xVF6S3
czG4To5vSzztB4iIzaZF/Ep1SQVPHwE2PT1dfdlHpMtdygXK8d5I00DooiQ5XpAYQKvB5FYOPFbr
ILoZnMpTJm088Ep1zeoAlEQqbuHms0hLOj0z/9vN1cHQxbX9soblYPVu3yHm2034onUmUrt4Uyhy
9Y+cCbGInPn/tBEJLssu0cfA05xek0CbLAJr38SjZGTm4Nl+8QjU5WkIW0/2831g19cq3TdgngD+
jXrjlrnESvHVM7hgnCAgLpS458eNDo5Wy5I9vAOdZpsUMyn2ZXaX0NUNsOgA0fK3CaMvakdWajrP
7YyaqcHwJmz/5KW6k4J0lzdqxKfQ4w8bv1Zp/8vQxnshqvX5p7F2Oh3sCYXMpJALWgRyRaq62ZYc
fI1raiKiwxDF1z2CEilGq+h6GnGyERMvW69szocVF3kKcBStBnaBjJYOwJfOW8eqgfnbBhQu0vF/
/XzcnQA5aKdBMl62/czWlMYoQ2gxxu2wUPXrQsc/M3PheB8V07nVicWfr7h2/N+R5Uy0KVYuXIXb
OJsHpUW3M2h+aYgh9YnC1R5B7+yvs59KQNqVqg9WWdz0evHM3Ozv5z9AbOAi2AEmZzSMagsuC7J4
AR+CnS3B51ZzFDXnIromN7sJDMA7VnlKreLw+VIrp4ciEeQUjC8wxctJf1blzZxOKINbRbwTigtY
VO07U/KSunrEeaCOtlDDKzU+BFrM2cjd6BKS654/nayOc9iP7K4DYyllJGRVV3li57s+QNMRVXYl
ME5F8StIkpYUQ3odkWbb4dzicsLdkW7vXOLgEZkardXO9TPd2NdF0LqB/effbw6CPSQioqV6MeAL
86krUXYZPAtrCw7KSem1u4rWQ9Ak1xa99szZNKNc+bjII+E0aCgKqBcD4qB3MkkyiTylPh8pmW+r
Vr8ux8RN/PQQ6ltK0CtDTN4G0BxReLHkklkeyi0Wv3lPgqG95rF1yNX2alDbg4YyVDH199GVMbyY
2a7I5V2Kr7Uiye4UUXjDQN+IumuX3juxms65EP1c+re0pS2jd52OSDPH6FAX96n22gTp02hfYUkB
OlXdV7p1dKT2F8Yy/77mJ7sh2zTfm51LIgGGU0ZQWGQYhRJfC1mOWcKvt77Smy2ixLuW5fL7ftej
BpdF9m0thoTl2EdFI6SIrSR/dKrxpjb1fW3XL6LZIdn9QXXi51iJTtoYXqlFf1e2wYPBDasnhyIt
vlqNf99AQGvjt1JON1BGawfww4+zF3cu0M4wz/0BKd0h2od2d/CjCFStBGIeBf883kgrxfW03Atb
GBYiW0yCveR1lkVBn6pCayaT4ne8qG/pO0jnG82ntZBKuwPMBSKyUIYWGU1cp2XVjEgG0nWbLJ1Z
TMu8FAgG49nPg8bWSouXi3xDmMUt2aLgigoWmGPiomwgbW1sbN1a7P7wTMsBcBJQEwwlK/UFfHQU
xQYFUV6tB8xBZw1O/oRy6+cPtzIGxblCNKpE+Q3vbhG89axkMpmg3SbwK6KDV6jxzlC6Q6w6EPxu
M/vvOL3rS+YTIBru5mpL5mX1xNAfEVK8tDeXukhDRM7mxMgxiQgcAEkflW6/7Sa19h0AaP2fZRYn
puuKvMV7GYY6fecu/NMlr+Ch6KEeos1h0kqeK7RFoJaiTgqgevHN1VkQ9q2FXo6YcQgwvsXQKK2k
g6Tdte3EPNdHdOTf66GCFCFpROBDgU97wZ1yOjQGxh7Vmijrb3S8asVudlN3o0X5TylqPSfId1Kv
X6u9/XXjIK1sL9Bx4h9ACf5bZgFQ4P3aj0weWYhKwCVgSCkorn2KO2f3gk7Sc1z+rZP0qXGGb5ml
d9B03CEa/0jSdENH6jXUk++ham/UPiuvgjST7pKAwiHXLz7vD7kXOtdWlY8U3CkDttyZnmzpNkV2
oYqNr9huW7HvNlW/cfdcHmkBnialVpCboL4Wm/Vh0cTv6MLEiFCpTn/QrVeVWD/l/35uyDAJthp1
IYw1dEzOVzFiefQlXe+AOz53w7PTIjsof0v0jQne5ZtlGZCwnCdRvy7b/JOkgfZVlc4DkeA2Uu2W
xW9GseV4V5Vbj7TSlBBtQGKOKcpUQG3nz1TYSjnYc4VK9hTfy2lNftjdjo6PqOFbZ9E4Kxy3jV5V
gBufH+DLMM/CdO4RB6BVi2LZ+cK5ZlWj3yMI1JW+a0rArGbH1dNDutleXNlPYTDqkJqwjLKc6fdy
rga9ihhJoVzFow8g8HtTPDEYq7Ns4xxe3iiY9SCJCjxQjP2WWNy6yMGGzw41duLA9nnTMny5B8m1
u1OUVdhmbSmtrC2I+TgCC3RWgJYsvjYa7GozJyw4Jj/t4GE0fwShB1FR+NvEr5+/sbWzoiJOzGO9
06/kBUROc2Yd4ye7RaP4+8/af3K6t6y9TpJDhXsqkmzdj88XvAwlHEi6FkR0SCHIcJ4fkVBKSb0B
Q3l69RaNzx1SVTJeAf7Jz+GFh38bfyPJWTkpgmggPgRNFFbiB30II7HRt2lmBkg1xQ2TeYTNR4FV
8o/afAUb9fOnW0kF0F5Al58uraWTNC8+vWqSnLKskf5SsFHOneSYmxFS6vXJzCjq4oM/0nE3jP1s
2DdZ1N2Pd73++P/5DRCuyeoEmnUZa9pMtjM1QEYmjJ6H9rYf/WOYyUcr8o+Gmrmzkxzk0jrIU3JT
u8xw1C2AxEoYgHLJnFB0qVAiWBxgXaIPWcdx59V57lbpr7Z8DavnmZnm50+69mrFYeKeoDpiVnb+
anO91pTKn1Gequ1d0GRXtfaimMkhy4tD0Xz5fLGVAgXoIi8VZAv9xwuYmT/m0WhkGgo1tbVToQoG
ytPoj+7cPJnVYzZrKGz/KGyaEsEPmMf5nO2HfNir9m+VNzCcBueHrkYbEXelPORXEXWRDBIc82WW
lAxG3iWYvXmj8aYUwzO0i0MWvNmJdeM7Izqjzc0MC1iyXyc6cZ9vyUqgOlt7sf9DMDWlMhGE01yM
I9uj1TfMp1+UtjyMMD2CdAv9sb4imqO0ZxgQL/ldvjWXVeczEsZB1a2ZFlG/u1GBbmx/azRYuBfy
xgavrwiKFlkPtK+WibVW63bvQAz19HA48oLn7gVX2WOPQHKGrIY//vl8T1fiI3v6n/UWAWSK47ox
a+TF5pRI0Ws7zOSA6M3oMMf74i2ksz/m/3y+5tolQDsZg01kfRRSlEWMbEl6Z6iwhHsVPzHtV1Zq
V7Kf7Iz6t6Rph8FEM3EGPKKeNhYWJ+S80EXEVaTaQqBS4GjPv2A9BfovoRLpqaSQMhCisZShXv1N
B6buJUJTac/AlxCVWrhkbnU31t6t9t5PFFXTBWZMbdImpk3M6mXsmulrrryEzjdgrG16H2tbZ3el
q8TD0lCEVIJgESiK84fN6962cjXvvL58cNACGSjuG+VnqO3T4iobj37Ow5rhTu2/13Txj1pyP2lX
Gzu+dr541+jKI8hJgrjY8SHRYhlmR+dZ42OtKruoiXAehu/2mqg+Vli6J5fPponYde+mvix+EAwc
Bdmx0jVPdle7AQy5bNo49mtXBtJjjDT4bUxeF3uT4kca+CVpSKR8FZVFEnfMqhXwqluS46sRE+o7
4sGk4mT+i7pSCaUg7xlh4vD6O/orYPpIbccJzEy66QzsitbL5Odx2CjuVlq8vH5yAvC69DHRLz5/
/U6kNtEYcCuG/a4r8LckeMAgOqnDVW5edz+63wb4teIoyT9pMRbRgTzF+eowwZevQ9PbqunU1S0n
TxciPSRjyxlCHSWGmesRlU98nfeKqwSPUOwwEvo6+K+NegvI0U01HFBOffsyDz8D6dBV3/3iDoPO
Tn4qu6fXvsjccTyY2VEuW1eL7vVpsy+4+pHScAZvgpQsidX5tkmQhiR0RjtPzW7GwENeuitm3AfC
2zSXT5H1qEKNapxfpjMfeljOqX3TIM3mYxGIKGl5sDfRFmLFi6BFj1KBwkpFvKw9WuorHXEh0hsx
Wx60W3OsbkfCNa5ujZvH2ZUs3wfKSw1OJjYyN5ay6zRNXXN2Ni7g1XSTIyzqViRP0E8+35wmVM2U
koXNCVCcDBpPDgbmcM9JmLl50bhYNXuGlOxsrspOqV3tugw2vtyLJIwuJXrG3MVC8Jaq8/wn4LfO
YCibWs/WdXAPrJsTMfRkJzMh2KiiL59XLIaYE70IggVuJ+eLTUHbBBV6Y14eehJNNOWb0/yp/Gtn
cpV034BNC10La2idUZi8sdnvV/3Ze18srp0vrmIuH2BCwpMq11309NVKXEHwrr0h/DJbd3O4o2W7
q9lt6YACQSTfDfa+TF0tfZLt3Xya1Biv2R9tPOyswLVUCiwf3dpil/9Sk3AX2TEMR+UEueOgho/l
/FC1XxPnqZNTt9PRbq5Uty++ylrm4tSxw8R5l4fpTpvLnTI9Kdk+sPap/UPvZLci1TbQQBw0N8Bq
DjuByjXDA4TvoH/DyMo1EgvlJ9R43C5mdnhqs4cGdNDnd83FVcN+EWMF4Rwm0kUbAleBTIrytsXS
4kUwoYRKcD55YAkYlaMNQZzLzP3na16OKSEbk0owqCeHgnGwOCGpJHVxLCEHKDqUAu0vRJdAaLgl
+E36ZUXyM0bMZAp+hMZG4bXyvMymeGJm42hoOoul8yxxJqew38URFS0QTH/d+StpumvtmFl0yRZc
SdxUiwN5tuDiQMp5TeEeOY1XkElEMMjNFjs0KMI5fw4kHC34LLD0FiJ8G9t8EQPFNqMRKvo9ZBHy
4hJ10iDnHuVZSyNyreAmK0wXYdqdAGQLbTlZ/Zuy+YaZesqACp8QnhqHfbWVz6zu+YffsShBanks
nULjd/gzsF5MPDWk3sqh308y4kLSiK/p7JUbIe8du7bceEAgogBxuDyXMW9qNLnKI7P1+upH23yp
nVObfPXT3aR/keyj3f3pSV+pvuI28oxj47t+tVfGQ1IdgWkLgpi11aS6vM15ITRVBDCXnhE35SI4
OeXsoLZB02g8KPXJsk7OdGPWyFx8L0/SzCXvJoELFZKOedZ6mn1fy14Rufa3Qrs1jtaAONWuejOG
neM/a+nV5+flvQy92LH//Lz3CuRDF6ao8TDoI9o+cehV897IDvis1Y9xuqsf6gldjsNY7WOb7/I2
u5XB0DQ6X+zNXJzm/Oo2b9xEQ0LRa+V9qIAA2J0AADjDk2JtxI93WO3FDyVWoRsIrAr+5Pk+ZnGc
+rPCPiqTvrfZtRCxKBgzr3gpvsUBnHt7zK4cGQtAS/GYT+7HQb1Kna6AalN/R+7Oxd7E7fy/dZwc
5/Ibulr7qifTN6SHxPxryBAVrFPKGNW8K6OKGb4XyfbJHoqTkaJKj2IelQCWB6pzyP38BIDoyjKe
yAF2kvqz7WdmId/RUmzKl6TSHyNZPgB3S7A2jbr01ErKP5ieCm17VbgUvsaJV03mTdi9xPlX07yK
Q9I4407Pjmi3u4l0G0rVvgP37suPgfy30x4jDjL4jgQr7VQ8SHVdUJgU1vwSFskh1eorLQXIg/Ay
F9Lnx8RcCyvKe5IM9IKOxiKEGo4fjGOhcmWIX3lo/gluqidjOJRoQ3E73sTdaQbrC5VOPSkmsDYm
M/th3OkBEi87GBmVeq00O6d7vML9RI4TN1TQt8rfOOB7wzhEJN31FV+f9qTctT+zw9QSm/YO1/Nf
89a/laR7ODzxuKt1dFA8mj2qcSzjm7J98O0Dymjps3JfHZzHsARl3L3CVe/j48YmXGS84lMG8E1m
K/CNy29Fr6Qh0Cq99aau2Offu/zRRivxV/Ag/Wj4SjoLS9V/fDpLI4fqKbNvlPpK0fd6eqrAgnT3
VntlmK9h8T11DlXUwm3bNY2nj6VbMryujlK+nwJ1V+e0MVogHFdO+KBC1Z4Vj3xm1g8wpjFIeA2N
g9VoLoK5wRewJcaDFb8Nw03e3QfOLnvJyh+qM+wSpTpUwb3hY1eVEAIZBYFYedD844jqnxoEXtG9
AWC8jYKtccPaRoHOAIiKFDHtg0WfcZLVwrfVgWwQMhYdOT7JYC9MCNy8+QmGeOPSW1uOMRi5NvMo
iqZFJZJkmhJLVk7rOhz3XO5FZ56ExUFi/dVi5mLJFvjdWLnfQTtBa2P8xVBykd07fRJKg5y2XgmZ
byp/CrkWoXT7+XnbWmUR8Ub8Oyomj3RBQqKP7tzO489JqbeSlYtyk1NNZgRPlUbLZeMhQ6MvKFMB
VexeStj/DtyfmTA60ppWkvEmm786wUMvCOhc48oEaWkc7gF57PWaQq7dmpivZYr0c8kQEbmA1bJU
9HagyMZGjng2VTjBZVDtawkV1Nz+lcbfw171KCoDX/EqR9n57dPnm37ZckP7gWuGwYRgnRDrzu8Z
n6TZDGONnsNQuSJ3EyhFQcxX/b8+IIk0RFYNOEFRf/l85ZWMif4PUHKMNxHoWR6qbnCyPo5p1NoR
aTAigyr6MomW70zIqcWb4xnd1iR39WEZMvHl8JZpNC6OWDJ1GXlU3EAdws41fBGsMOEXInJVoXUo
2l18AtivtRuHe+0t0zmgaU9AlQ1Gvef7HNnFLOMQwOMm30rjLZXcqXkR+2zFX+X2wQ5hdUlgKHFW
k5Kt5vFKbfwO0gUYgkLAhQOOORnmSIMeEWLHd5P+IRVdJhQCjf6nYVVbj7pSDkC7pcOEQ+a7+PP5
o5YoP9tJDAEgBnpv1dlJrQ6GMmML/SAIdk2DiqIFOxX91c+P1Nr7FSY/pJ64FjAtXWThaWI5Q+dY
tYfS1M7sfwpVeEtgwMNXgsm7Uo7yUwjlbKwr0oFFsna27iJdwItY7WBMUoEjNT/Ub61+qwxHx/iJ
9arrz3jmsu9RthM8vgCriM+XXwmcQtqK+RPxjHn7ogZqB6UeCjqizKDNq3bST+Xwwx+jrYcUJ3T5
kGghUUzrgme0JILlSZQTRVoihf46dc8GHdGECjaMc6/XuwPePwcT+WS1fRDa4nkQHNrRdk35+fOn
Xem9AMTgG2J2S9VJ5/T8eKUSxBRlQs/PpK0QI8+joy5p1N8KsnW7eRJNt95wawetc5s6zJC8YUs6
9jJ28RNwiRCcDzKj5Sje8IvCSm299ASTSkM0UZAAqgwyZETeh+ZFV0bXc7pB/b38is9XXaQZOAbX
SSTkSdMyO2FggFwBuur6CZzybVXmjxv7fPkZC5Y3YBTa4FwO7/3rD6WSYidZFiYwPX1s5TElduta
2fUNDL/UxkdhVze4SOGOHJJebSytXRw1sk2BU4HmzKhiqYJkdGNDtGJcODvXJqpaMcArdBM6NbvN
S9SShfk1uDKdIxiDyBQ64ua85Zp8mWad/YjlZ5WUURnGRlh7shxgRYkSbmScZOg8Kr7r/gz+a8vL
8HIyA48CaRrsExBNoY8pvvQPW171VZtrylR5lVLskwDQoCl7sdZeWZW0F+JXpRDmlbC5MHS3UCWv
G/LHNk1PIQaS2hZPeaWWF8xPVF456WLMuQhr5D1DUodj5fVGyDyicNs+9n6loHtztM6CBpAh5XGA
jLbRH4Tzk7hHhV6wiZUdzj9elj0MwIo6dIPtEe0HUwNo+VB02LyVLkhWjz7R50fnXcz9PErxU8FK
I7WPqiP9vvMtzAbbnpSpRf10jPdw9FDYgLBO40EI0Ds25Ew9cGskaVS72wdz56byo/CLiK7y7h99
vu+4Muz269hjodhdxwFKIFAbRPemDsNrM8EVUK2uJLveCq8ibF38cIZxAi1BHbFULa9wlFR7C5XU
PPnpk82baNwNCEEj0SqEK8zmOKPcOfC70m4rJ1751Omd2zLVnpDKWt6bqOF3pqRVnDvimEgChXxL
Mhu7sjyqGcoOGraEeXcwm42QthbMz1ZeHDG8CDvGuXXlRRMWOmgKCEEUIRwjVrf0azvj6clC+VOE
GY8Khd96+/zIXA7ixPREAGYB9q+oFXWmVktt3ZeeNkAdE+UAIM/cGQ5Fl5xkmok6vfQ2mY4J6hXG
143VL/ee1fEPAyYjoNZLkkefFHlhxSpRXTIPzXwyHqVZ+GnGuzi56/wTtnrHpuwPny97GdzOVxWX
/YdIkzYQM81JKZkh8Ja7u+YPn4hiNFdpkXidtQFbX8l+z5dbBDZgwaNWajzkrIYucBl3ChFHwRMe
PdweSV7OmdD/DBJes/8icEufP+76O35PW+CxmyCjzp+3ivMZE20ZqVdq1yb+qgYHOcm8NLV38LlD
I323p+0V/1ama7yxuNjM80+bp/+w+KLGaqMphp04c8CYtiigKdBXyLQ7x2e2nUl0SYjm4jXjG3Cd
NvopzNAcx5Izr7bC40qGzE8BDmZBEoWouWzPWgGOx307CbnsZAc6vJtfirlHGi8/DZGwWv8aZg2h
cAsidVl1A+dQ0XmHM8WMd2key6wFUOOMItgcVMd6/jOHjlsByoQntNHiXTnZlHainEbTUOSr5286
tArEUeMWLTDshtSo3k2Vjk05U6/ySGPzOpl/bbzey8jNBYnMEHNhkhVkyM5XNEsrqLAoKCAVjAeD
PASC5nHs70f8cM2pdo2RPhiD9PBQ9PbL54uvPK3A1tJzIh2+lKzPal/JAC3kHmY/pzLt7kLfRWEp
xLd6KKK/Y/3n8/VWjjIjJV4k43qYUMvZUqaraaBldu7JZL/yhLRRUG9c4e9vaPG5ABeE5oKMLujB
C2gIV0Js5+jZSfp4mDTUoGPjLsyNO0h9hyn9hgrKCUlv6K32ixBnNTP7SzQ29CaLX47ev1VJMDN6
MnXPT0wvcHAHs+8DO/mRGAgRdPNhCp2v/tD/6jCG2TVVfDKMvnZtJBk9cDiHKJYChDfUpz78/fnu
XQokaEwERe+JRA8hyCV5UMOoGgoZEm0SoKK5zU6hH3ypq+jaHPqbOn2Yht61FVSDx+xWMGBEUISm
cmzM9qakvrDUZmO3L/1KxE8C3s53ibYrLcXz0xujxQ0wD9W6KeC40rpORzLtKXe1gVsYdTRIX+g5
MMWKcyD+hSsEE7NJPQbypq3byl149lsWpZ2vh2qowDpCw4M8dyRhK8IfDaoGZpjemn57ExAVI5zh
7WATjrN2sgVjhS+Y/wPsO98H0lakBtKo8FrkwaYsOOj5cBgw4imlk5gYCycl/UcRGGS52nuIzsfy
MMvB1gsRKc/y+DPQA0qp0GsyjcVdWYxweOdpykFGQWI0bhhx0jpPULYy3lXUSrN3Z1Omn4CFCKJF
43jaOKVrv4BYpqNmKLAUS/BwMKfKPDYFQnnyg0Utr6D5JMTzJ7RokffY+dgsGGOwT63gqJ4M/B4+
/wErlwWRBaafoJeDnBSv6kNyomR6ZGiJwdcYMjzW4NTjfRlTK7RxubHU6vGn0ES1USiDXogChlKc
d9aQ5VgEmch49XvVuS1LBmvk2UwyREXT6O2ulSMmYak7Go9gb91B/effPjItHOArOjrP7zTL80ce
aqlsUVXKPV+Vryw7PDqIsWtNwC22cb4uexcI4tI5EZoV0EqXPdC5lGOrjeHP+LrsppN9D6XszrHe
Uv+mQZ1S1uLHoc/+PWCGVbn+DQUbH7QHF3ck1zXjtlZBq86GW6yPxzmsbhgiZdJ1l0XXTl7vcqc/
xnm299voTpOMq6gbNh59JfxymoDgCykY6FzL+rpIAivvZ6iS0qh4Xf4WN8YV5RDe59IhN2omiXzt
07OtpFfanOyRe5IU+djZM0Jg86mIsm+fv/WVdAz+Ml8YXD0GSOAHzl97jua3lMuohzhNd02S4aGJ
AydRf+9INzWOSYilWQYKYZN8/Hzty4+MpYVFoxAO4SZaxNpoqgurnFVgEhzvQSFLcR6tKkSqLXr8
fKW1E8fHBb8T9R080ES4+fA5N6UW4HTJaCwKmyv0EL7l1vQXy2Sva3rJbS072g9zsTXDXd/bD8tq
58syqQvlRGhAgoep6FKU15ma3A92nQA/qL3eaW59ObgZbJ3jNh4+f+ZL2SwCF+MUMlCB0b8o52ND
jVWjRq+tbK+qtrzKpuIXwP2D5Oe/w346GRzy+C5Rwx8Kjmw09m7qor6dTcWd3LT82RXZ8+e/6DJT
FFR5W6QeCOVw359vR5w2tTJFRPJwrK+V6cbpkAdKcUOhNd3LBVeMsRFbV9/7hxXF339478XQGGZV
AsRRq3vUYb9KVvoq1b8HH4h1Gt8FNZmP9f/6ov6z6LJr102gvYqZx2xML4IOH2XTcUoY/k7BUbLK
XR9FhzYO72wn2Hjc9VfOQefOZFjK9XX+vH2SGJbfh+B/0vFoFtAumva2ykCZRDY+P+Z1kuWHVK13
TVlgSmq7ljV5WvkKZuMN9/p7qpYvWmFshN53Tc7zfEIoI/OZM1wkBC8/dNsYE1/y4diNhnQbRH3o
JqBTffMxKJ1yV+ZNfpwjoCIF6vakf1HlXFX+bQ3Xy1EDb66Db1FgYm/uFy3la/HSzJ2Jm1N6hdrX
2xxLu0ltHqAQfX5cVy7md0FnRnWCDIALw/lu2lWiYyTPrN4BIj3aL2XntvYxAHf7X5ydx3LkWJam
XyUt96iGFm2dtQDc4Zp0pyY3MKqA1hpPPx+ysqeSzujwnjGrWkSSERfi4twjfmGkDHf6t2JorgwJ
zcZdjLllxIA2Cay3C1fxvbb7ehVn51YQNzlUVOormFtL3pf9VJ88DaxyDK0KbVkjnJaRmlyJfnQp
gvwsQM+dCni4TDTQc/76AGJjMJMyxwqgtOu8WiW+9qMVRwaUfn7tt8mmVyy3F82l6Nc0LYZHT7Tc
QFoL9b2kQGHLLsSPn8bT+ejEeHqW9D7vBg9SVgPSR8m2SoDbsVgSA3OW02BV+kQvq7hLKuvYt2bA
0CX4f2XPza0xVAiQQjGxcj2vCUc1tPSgJSX0xXFVmaJgq0W9nbTGteL6SjHz4EKu8LNwiRaBRBt5
ts08l42Txd5QKlNhtjUo1xh1ubne3nqadsAzcC2M403tZ5tfb7a5wjj/UP++5NmJDF5EMUa6/Oir
8u1FgdtKqeNnxhIlExfVowuP9CdNubndCJ96Nui1KHm+bjAG30NRWxJdeF/bIOptTwj4ip20C0js
QY9Vi7jObdxhflRYHMdjAggt6C+V++r3og/JdiYM0GfZ6d/mio0y9qmMc8lCQ/MyUdqVIUSHLgdE
3evhOlEoAtuUvCx5aJtwHRXB86i0j7RT8Y9k+hcI0nsp0iwPGYd5lVou4jIB/m5OD0ZSuobSmPgK
hE+R9jTIIImK1u3G/ilTBvjIqQkWVB33hQEQzaiDuySJFFBKGROfodpHkbpK0t5RimStFdoRVePB
/vVL/65mBQNnbvhzMnNqfBOR83AD7PshmQuQ4OUQTsaDGaUrvbaQQBfN1jY84G3m+Bx1zU7y+3Xc
ystO9jd1kEzgvtXaiW6KJkUEhqzKk0pnnfb+Whz6C/ni94AMfEGcKTG8KN7S+fHmhVMhC7EULUZl
XNVijapUfDMFynWSVdCPxfopexOkchmk8Q9/LN90xX8dsVqawkvmHt++zflKUEbgWCBnJon9unHD
pG1Us+BKjN5alFW7aRT5Gl1kW2xLp5zibe15F07Rb9/mvCTsTo51qhjOpK9Lyp4XdF1mRAsP7gf1
gJdXbto1bmxGa9269Kx/doMgVGYyKbKGgO2/rhbJ5pSFnRgtYuklZQA6lA1Txwerue5e++ZCS28+
R76EHW4NdRcOGpaasTFfF+uQqi7DEpVjRX5QJx+buMYW8nr5633+/fiYl2HEgWIXd4Ul7Ndlaq2X
NKy/4sVo1Nu4aUByAnmCp6Mk3U2Gt1okQ0ma4kMtSbcX1v52lLI2E0FukEhOCXqW+1ZBI5bpCAQ1
UHA+jsZdJMfbITGewky61rT0YEJdoRrajbnpCDNWXIkP5dBdU6WuA8Njwhm0l76nn14U8z7aqJhk
kJ19fSByl/qVUAfxIomSbVhfjYApxA410tZcRh58rKndZF65H1XLtoTeTiw6oeNwTMQJcslYgFwz
LojWfB+TzA8KhB9bnGKN8/brNRl1mgS6IOBALdbLSK/2gjysTIWpQKAfJ5inhic61PHo9k87FKgu
dQC/70X6yiieQcOkoc1h+HX9rJA0SsUiWgwMmPOpWAreUevFC3vx+5OHMzCz8Elm4FsqZ6sMo6UV
8sAsWywe2uKmMKlCpwOGOO6FffftaKOtAY6BKAxoBmjO2b4TK0ENUCUMsTrM7Yopcyo8VL1nm1iR
QHlvlsax8YILq34PHiw6iyNrnOmzk9XXZ5hLXaTlohEuMh2QeF3PKpi2KKRrlMF2qWrYonchV5qf
19cIwoowa0CGQrL/1kMbMyUUcz8kHpfTZh7eCnJxkr3JTfXwkHbehSPzJ6EEsBN5BwUN3/M3BnyN
lmGuJV4E7H0uSVCa18UdHmnHsjeWI59QY5VLS618MBLaw4V3On8C5zeLluosgj+Ps85NwibUJ9u4
0iP0B71FCmhd9cRrMWZ6XU77wJSBMNeuqky7UI7tqWxBUrbxhe/0W2XNvprVBuD3sLe+0ZXFsMv8
TOQagrG0Kw680WxvzUS/MkJzidvPW2wNp7i6kDD+bFXIc1QiM36Wxb9urKTiB2LFGQj1CL7NZJeD
/IgZ3G0TmIsiEI9pOj103o9fP/CfrqqRIOFma3436cxbWQmIGdGizn5oXrUMs+FBkodTlJr4/Q43
2CFfBRfpFz95yWBiCQ2cV98pYwEYVM30eMBtZbpSYi2GbnowKURTgRertvdG9Pbr2/yOhOCAmlVs
AV3pcHnOj4PAikm7S0A89G63cWsd0HWO5nMHZQd1ozTd3SjWqx6Kjx//6ERyECnoT1n1/3EGoKcu
cfM6Y1qu6KwsQMoyDZoIjmCKppMqDqdq0j/0PD4ISn8KOhErY/WKzX4/SNHrYF0y6frJGcT6+oyk
p01Lb/QsOstmTV7Uk91NceFo2uRo+RrpG7ezS89bFQWOk8gL67iDgXS9FFrmmzv7usmFZr9QBmLf
xwGpZUUV9FkyL7KUPh5ORby3MIEM9eQg+cq1FJpuKgeLpjWWfJcH0attdDhcIbioqDHH6W+XQqnN
tqf0/WYXpAlaYQT5SL4tjms0B7MiWNN2upIRG66UehO3IrA8cxlk5d7PrYcJMHFBtfjrffmdLs6+
NABb8hWgs8059vWrrwPU4/1g1vueqqWSjEds8hYFmoizV28cjus6nW5jT39WShNUcVe6lb4rTEcp
/YWaY7MhvmuJ+KLKGUr9muLE/BPtNF2ITX8O2c+fFsk5HOTZqoHT7+tljmWYot3mBQu9tK7LUDuF
aX+sZf2q84erANRi3Ms+aPZgoWWSiFGnhq09gxA7t6p3sxZBpeQ7kkd8Pov6uhOKqz4sbqI0O2RW
7eKqsxwH3va11Xg3gpR/qq1n2OOY7iQdCRYT5GsaqHc6Z+5SaOOrTC5pVDFCM0PrkqXeTw545rTo
2TMyAM59fqsSfdVCb7AimHGgeQ+s2C+XGp5WVQWVP7QbQMe/3gQ/OeA5ZuGcoAZnwTw5y2N8HAOy
zKQib/PPMY9POpGprKIbqoljPxkX+iDfxzTzloNWjbcR5FlUvL6+y0Tt4xjKLMYbvnLqkvrVsIZF
M7XrXOkQ6oeBFrXqqoGi4WNhl4/Z3dDIsBdKCYYy0qgxO7PCK+PXD+EnBxFdc65mZsGQeZw9hDD3
8sg0sAOJJYH98xKnxVZIq2Vbov7VVUsP8mB1iYT1088PlgQSgHRI5ur767OQhSCpBmxyFnXYb4XC
+4HwNbDL9KlL9Yq3Pr60ymTLg76tzNRtvMFpAn2Z4rXgN+16/r8Sq3CeS1mfIYXMNpkY5zhfCYtf
Px5lvpLzL5BmKS0cLva7jkOfNXVA4zBcdOOVaPRHk9m0FXmV442SuFOSFzqY92bZ1Iem9GBRVtb9
aCCIWWmwb1oLmqovoCMbFwvDuhumNlgGreABbAn5HRHmUW7AEw8VeFYCOvOZOQtd4sEQe0q6taYI
emQzfRjp6I6ZvM7Lx1/f38++OgtawSw3DND+nGlchnEloY3MN8C9BRwNCy2eHtU0fYjbfAfTm8Oy
191fL/qzVJfZ4L9XPesEYN9eKnU+hAuo7ZhrHRGe34LU84bC6S10OXB2NIoLsfRnZ+Df1zzbcpEw
RahPIRoxiskhjAU6OP6FBHb+gr/tFY02ypzGkvGcHSroydel6XNbEhorviy95E3qmF524zXVpQPs
J8FrnrGiAYB2HgKzZ2tlddXGwkhNOY3VfgyG0+gJu6rPYli8ibmciuloyqXplpX4qvrWtYLqi6LZ
cRK7bT6sLaW4UTAnwU9KVpYYb5wCowydMre6pZjLq6rOH6pth5ZCtMAtSlGDCzfwdePNLBYFuXFk
xWiazCP7s7iTZ+M4lg1FZMhBcxsKtzhDwXGXHFIHx4yMC9+x9jXv+L7eHAf/NrbrMk8rBtOj/ZrW
UFCnexDU+94vaJeCKpOFEhDntBOnMLMtD7B3lnc3egGx3INUHuJW5Yv+TScGJ4VKHqnbVeTf9+24
GNCbmdX6IzzT2gDYVhAAqhkXuLUZU7f0lG5nFvhHRODGJxmok3nrD4+jUT3qQ/AcXTWNuGiFfhX6
yXOvNlep3kiLvEb9Qhe7u65XPezIqfnqrHptgeq3FfaTqb5NKXu7mqvt2kuqheq3d4MUNlkRRoMA
8DiOz06qCRkQuNtWuLAyyy3KwDXCfgEgHwEjJzOueVDLYepgPle7IpD2gaJe3TXgGtq+uO5FTMUz
o73XxBEn3vQ0+JiqU5yXEcVkoEB91W8Lf7yOMAsNK1t1cWx2WomOGXOBcfgxcuqnwi4QskPQVDvJ
yw4KJmLjaO3w3llIpbioC2NV5psOaXpYfut+lNxRXg/KeKED8PV7Zs/MDs8zf5B6HCTHed9GHSK1
tQT2jD8BtvSRoBtPqfhhth+/jodn3fJ/LcR89c+p4KzTdBYPFUynulim1TDVkDC2qmQ4AT43Rla7
hRjeWON+lM3rBs+PyrRudSF+sSAfvwzmldAtkjTBgEHZlp6p2LmCeEkvAbG7ZMFw1in/74skWSJM
Is9w3iwu40bVpyGmPAe3LUbNo16Xt2lC225AL1j1ICPoia22VyMCkMB8s9j1xOLKE8oLwP6z7OGv
K5n9WBHGAVl0HmerXE4B1Wdz8eyRGvWHNKtuJ6F6LKP+0OfTXm6N7eBbW8Esjl1f3miSfK3IuTMq
t6AUbLmXXSw9NqlZHCJV3stDsJUkuEC/fq1nx9xf12n9aSNBQwOUyNeYo2uJYDDvpewaD6G6lcy3
qtqWxqbVPltASaT1QXf36zX/dMb69xn0fc2zikEpfGFo5zXFjGw2LK6yXFtZ70meu6LQHcAn46hV
yNkuIaSHSQkWqLgKpptJOgyACeQEjxtPcuMc3nB4qFCvqdUfWiyjczgcoWv8+nL/7CudXS7dNZIr
NJlpD5z3ncCC+Vnu8SrLcjgKaunWzHq14rZXi89U1HaFpV6pmb8xYA+Mo2LPFA7IXSulNzdpqxza
5iWZHvK+QmvAuFJG6RGrmHaUHalrt53aoKgl78j9qSIayPct2kAxk8gXMdeeZaU9irHv6H7qKIMF
OcNfmf64liv9Sg0TeyItL4VFbj5XvVMLkFolYam1eCPExVYbk8X8Z1DtSyl9EEwB12lpKff0C31X
qQrkvNqFhNwZQKGVUscnsapuyrY8zeyyqTee5ak7+n3w7I/JbR4hmqD0L1Z3qer4du5Bfp4HzLhu
zdaM5yNmU429atTZD2U/YYe+twRnAvbat0ul3IdQofPpGKUIVNyJOSI62b9C6H+8D//pf+bHf73K
+p//xZ/f82KsQj9ozv74z7s85X//Nf+d//s7X//GPw/he5XX+Y/ml7+1+syvXtPP+vyXvvzLrP7X
1S1em9cvf1hmTdiMp/azGm8+6zZp/rwK7mP+zf/tD3/7/PNfuRuLzz9+f8/brJn/NT/Ms9//+tHm
44/f5+HWf/z9n//rZ/P1//G7+1rln79t6uQ1+6jP/9rna9388bug/wPbqbkqpTqDro7y0e+/9Z9/
/sj4B4R6FOf5XACS48pLMpPlVRP88bsu/2PWPpxlvRmDa7//Vuftn/9d+gcHy9xoRAxyLrDN3//7
6r68xH+/1N+yNj3mKEjVf/z+LbJRMjJqgCkK/g18tTVnp3/LpmJQcW2K1qETbGheud26dq2VbBdO
u/7bc/lr5b+vNKexf48P5wudpYl0NerBwk3PUbsbNXxHgvhSkL60wllimClZn5Q6K5Q/+qW0KNzS
6dbqh7ZUVvVG3mmCfSkXPSNE4nrz5ekp50UXww1TUEyWhFq9FJeJW5Y2rnh31XJcNI4Q2dHSd+UL
0KP5Pv7nJwnf+esrQ3EjL9USa9hxW23ibbPrXdVFVPZCwKFZ/20hi64aOhT0thllny9k9Uaf4REi
OXWBbaVyE0v5Kk1XhbENDcR6tA4md7EUa8kNiTuV+oEjwKbtXlMRTAgzYrsZAqfG3K2i8EgsRqr5
a16+l8jieDX1VGrYTIgcIZDsrkZRZXzvpPJxEAQ7RBBK8gpy9q0SPFQgzIfOCQeBqnzaIGFl+xFo
fzV4ktBCGjq4h5l8GqLWHqTYKXxlq3dhhM5wvBSlgQlpDVh6Uw+7Xqlx1DKvNMF069HaFNWJjuIH
V0CdDmPXmzbC9J5jDiQBAsykBCMFb5Xn773hM1ZQNnFlLgSvsfsxRAjiKazfJ2GttdusAC5ZQKAf
yfPuMJcemzexPQaT7uCCtpKtg8LRp24Dr7XxG1oKcX3wUESPSAzl8KlqPiXw3VJ4rQzNehyLZdf8
qGuaffq7hkhfUaR2a3jYNks2OaSqMGm91TyX6a0taeWjKJwqEaH84xBV68T0gOcoC6OB/JylRw/Z
PV05iNNLHe8abdtVJytZTZ68bbonzwoACPyAHrbQq/K2scJ1WLqqcZX0qDKRhmJWKCqOJ362bQJ1
B/FI/xgkJyl7qKXCrmm6+Vlra9IsRZWtQitedOWtpa96SXA977P2VxPXAYvlRS/MvVYZm1HyC0wb
ttm0MRBWVSzAMIoLpcDOhcAxqxxjwBLdCR1lym3fe47v7ac2c0N0bksuqRlr7NJNZ7RIrBHf7Sa0
dOrC8TRkNotGjpiWblANcROcgVMfxLY4PUniCVpEJT8EzbAoOnOZSj/6Bt81/SDIm9C6Iko7ZTH6
iDSLBzQZUK/KzI0gNVvdnDZtSo/KCJhpXOfJS5PujabfJsWrX/cL3wRoVyfYPkya8iDVn1KXL6UR
aXhZBi2uYuoubRN48cH0kiiJ03Ev8MsW1TQ5VmNGdh+9x+KLnia2oMk7RSQtUZCHPBb+o2Atvf5Q
xQc9OFRR7WbZbHWV4GR4U3m+LWWHcJbWHmI3iqgzfEXmjV2HPkoaz4k0LopYctJ+p1JkVC+qGS/S
oXjqlcCVsnw96EjPoQkEbWCcln537TOJnSX7S93cGEWMSeSGH2+qDi+EFsHhztvym9tKFm0ZwziF
PmYuRnbq3ejZtV92juTJbkEuZVTXaXctIr1ooGAm9dux8wBRT0uapR4c8UFM9l7/qPT+qvHoxSOl
Ikg/WkG8EosReJ70zHDruqMsnYB8m8o7mVhGW2FEGFwEBW8YuxIZDZjljcLA4UnVB8bJlZtH14nF
u37ulQdFdJvyAdCaXWi0PvKjhaVst40lNxj4vPO9riZ2YL2WIV0RLLgZa0XIciTiLhqxwfERJMUo
NDdRnpdAH9cz0doR848xOmXmUtVORj1CM2O3Ve/IEziBtLX6eO3TMSry1DXRtqOJ2QFR88Q3k/xM
sXynyX+Yrbqp8mUfzJ7Ue3m8psRK4rWqokBmyE6mXJce1AqQg5G/8JS3DoCYrMdvZeOt67CwYysA
Jdyss6aALP5SSw/DvI8zIoRJFGO/tqCHV3H3Ifm1bQgfovheBI2doXKYjJ0jKvFCl45+mjlpM6C+
WCwwRmlVJGBLiCQNgC3V2BqCtpDHjyAbnFDvD1a5nvzIBmPnNvmtTnukwBg3UbFSs9wYwmwVk4ln
bpuFvHl9Ic6tUiS/EvRlmVct/OBW8z89sd5IvryZ6UvoF4cFOF3kgx7bWPz0EQ2TH8ry1leGmzr2
Nrk53EQRykZPcfthDuEhHB+mvrCFYrInqZy1OW0Fjr4f+M6Q3XMirsxw0wR3dUPjMa2XmvgZ5K9m
iWsCln9zjzqRQQZPuK0nT6FwZRaroV5UdKCHXSW1wAtNZCDXRX6fQ+kGwMe3QWdIonzyHJXmyVgl
2xxeqsaUJkxNN6jQRO7uM+URMse2qO9adEZT1TWTTYN2WhHAWy6MB+iP6MJ50WbUs2IdhEdLepCS
26zznMyMnTRtVyacSG96F2v0ALT7LL+jfDI3TfY2dTs/vBnK+5jxFN0Fe9D3g6o4nf7UKceq2Rbd
RgiDq7HSTx4CqEq+m4ZypbRvgfo4Knshv+c/1UOP2j6GlwFq/Pl1NRl2r5/6YRdqhzSdFW8ww2VA
USwjrZrlF83qqaK1KOAkI6B9GrhhOavD3KkRCMhtyrmo4S5qhUjHHdpyHReNI/ndNgvLl/qNtpdu
LYX8WFrFro8k1lp2fryME4uw/xRaG3HAFgeXDil3Dc/blcoiag+l0m2mqX6rJ/Rb2wz2VuqkurTM
09XU/2Bv6Fa0F7yEINcx2MPTOh+nXSbTGECQyApbp0W5MTPD1dSatlpLG7NJFwPln1iX9KbjVV0f
VQ6xTnwIBRMZL+Pgx9OFNFfC++gnaRNIA6a0c/MYmtrX/Az1MSVXhEJ0zGZfEGPIkcy8dWR9FxPB
oxZjUGnlIYHbyttISJamduXJGhIxOfqIa0U7YiC3L/RrI3tuR563CkWYUeaw9+GHqxmeOHFBotPb
oXRXp0fVgBMZ3BTdQRzusWRaNPqHmLd2O5684jNK31JjEUWlm4HX04dwn7THlGdGiykbbgs4ldEp
Mg9h/tqX+yxkah2CnhDvy+muUNKVJyFOFz4AoXAsCVnKfMc4wRbkjhgsrVBZs7P+o4hrsI0IEQjJ
FqFBmapa8u7L5DOxKLzlwtGJpNP4URnMWJOcuvpVMQ5Gq9tV+2mNH7F4aIhsqDDbRV3YvfhaJPcV
PaiS6+mCtyTJlgZGrVPADjwqg/6qIWwcMdT0tfIUSa/wChD/oEKXpiuz7O9Gv3Y0vEy0AL/xxq7S
bVmVK6NFnN9E9tBqHSt71aYHtXjx4dv0HtzJXlp1Y3moq8++UReZSPXA3ilQ0AkxCC+6R3NYJwP+
FBgFFdpLPTDervq1ZwbLtL3zusmOi72FsLIl9acGDcXxPSDmVBmnRgAhEalExaKRQKoMlczxq0MY
vg8i0jDe5ATVh2G4Uk5jZiEk8vwcVBC3Wz3YmTVqHyDACgSQFfley96kWMXNqhCXpYx0puft++EU
FA91ktlj2S+H6HUELZ3olB85KeTkL+O2fEr9kPbvvkKBNV2L+SqS76vmuW8eNJN8GnBOCpHVmD2X
GqHTOJNJJTTxaRiae3MsnkghuT6CdLuvUPcMy32aVocsOBQDeVFR9o4Wh+vAfJnivejl8B6Qp+Oo
0/wHsXdFaSNl6A61u7o8Fog9izVBun3q00Om4drThcscLkVumAvVk2+00PNdv1Cv8pFe37Qhr/ho
ipfCWmkorhvCQuPcLeKbgPQfR3coHvnSYG5viLbZvVSI4NTKSozwTxfaVaMQpz2vXuUlplVopKY6
iasVLwds3TWE3QNBxBT2FAivTY9gFHwzGf+XFmp+AI+3j4NFizrMzMETtsDOV3WChDUKbYLK+S58
Rua1SqMoPsT9fVCnbj48h+IuzD/pVZJmNNWT19MGJk8ru5brS+EG7CXtJitftFAk96C0YRKhS+ux
uA8FeRHGD7F0EDVvgTilNPiOOdVIUfApcQN6p1+1nWUXFaK9FEGytU1QqpaYrprWQNotr6d+WuZD
sUzamkY3KR7NU629UX3xXjDVyg7VoxcPm7J/Teggtsa6T0X0ZroFHk1rhNzhM2d3ZkviPYFn4Xsk
LPV97YjWXuxeB5yJ23Sb1dsIplSZlHwCs8sTk+942fPRMfw7mWKz1ovQwfvDblA36EZxDRS5MKBy
JrZsFly3dsojmZ2HFmelrkby9IrBddJ94GfHYYd+twoRqhzWMvcQq4ZrRJ3N3rfzSnYSazMkEsGK
P/aVLUEDNrSDXF3rmW+X0ogSoo/TW7DRqcK7fKNN4yqgHvQQLdW1txJ4RSQpdkIvLRXklciZao45
QAocTPqd1n40/kHM7/VOdZGZctVJdhXI15CfXYu7T6Tc8QQ3tTTspY23ijAfK3dx2TyMgKDNdYma
rQqtCh0NJ4q808iWRIGe1py1SEcVCooROhCfdrx5BhLCp5cmN3LebSSymWpQZ+eDTFnPGagytnAH
HkZpDxtnlUGLE4dHNZk1SlJHaytXYcuomgW2BWYXgjzdZlaoTHLK59xAav4YlN1yIuzgGfsuRRNz
mh5x3Bu1s5a5tAAYCQ6Qj53NNRlhbMtNsvGS4K6p1SX0jptGWaVkdcnthDTqZFbPAxVDnPs6W3cx
oaatyY5JmWiFrmqhdNAspuk5aW9iSocubDc5S2tS9hkpYUIEUDfwHO0y35rFhp46pROVM4n4vVq8
itVNQve+GR7l6EdK3ShG4iEVl4KcrVJNOkrDrm4fautWQqx/wjXIzxE6/iwsYDOIjGbNtQEzXwyv
xGhjpq2DN4qt8tEFbGB6QdYtleUSB/aF1+irYgyQXnPlksAa35g85iBUnMFo1o1evqrGxiLOZZX8
knnLqo9Lxoko6Ab+QjbYvtNT1jz55oNSBku1hghRa902EeIVkteLKTRWrT58CGm2n5vQRXZIg3Lp
b0KI8mF9S6Jkg3JYJ4JFv4JpmJMEGdWLaHd89Uql3+iR/z6MxX6UBCgD7GGtVpZ5iZ0wCVUEP7SO
IEWa5q6tFdeXVLvzpX3oHcvgrg9kSLPd1iKpxG84UwA3wUc51pJsq9bnoFdO2ecLVTgOqQRTALlr
5VMfD7H1FAich0fmeOuiayDhhUtZ93YDqPgqWSQGesKI3UZZsxwUSkD0EjGsoz3LA0C7aqBoewi9
Ekn9yhXLu7p7HLSrMY7vGEwb8koy7ihd6VZTTVYbPb1R5R4rgNAuzcHNVSeYEkcqrwf5PvcYjbG9
4G810nVhUrgjblyPALxUZZVN0jIct9RRS72sYEDxrYA4dZA4WYqcpQIPtwmeA/VHpHsgIxey/hax
aEsjJU2utahEJHZfJSuru48Eigw+HNLDddiR6ogVEao49SB3NYYMMa4B3hS6nVatRUFD/RSYn4aT
gBdvvU63BQ/4OfbpVKn6IPG4UfxrXYkZR+wda2Sx/YnYqN+V2M57PW8XrexXL/8QqutI756bHAHg
l8a7D6vK8QO8OEblOvNe2nZfC5Kw0np0iTE+CaVT3UEDPhmCo9efnVKsvJjsPpOB2FRI+SL+NEVY
otyAMXA9InQ9FujSBZu0Flehd0A1qbI4kzKqOtNyxCxdSx5HGO1SPmVkYWTD1qIJ84TUFWrxUVDf
o+42SEbkjlEYCHll8sHTcbYZp2SjjunWN6aBtIXCXT/BH048jmFLJyz1iGQbeXdXB8qtFU6HiG5B
FWY0E3DpHIXVgJNMjGAY9YiHB0BXYEHh9pjNQ5j8KJJtM4qo1E+Ltiifh2iCDR3kH154o8WnksGw
mXbPqn9Db0RRXkZKyETbml5Fe2xlWBzNb9zOasj3LQNV3fgQ208froAUUY1jluQnKDgZd2l5LQ5v
df+QWzAzU5S82MDynSEmjtDKC0MHqqjRobRcpL8KtE/zjC6L3q19PbTH+CnqQ3ek5RVyeUYI/k5+
UIIdinkOvqRwU/GXxfFC8e5KWmeS9FwnHYbYj32kHpKBs7YXXS+9EaK1Gt+0c9/HU1Z9DBQbZJk9
Ws2dkoBOVA4jMIrCDxGdOsXWhjwFnXrVGeSriOtox5tU303oePfj+9DfzvfXazt5wDmTKJtl3TbH
OdA0nDGM3FIZ7Ax0bKk/ZCIeRXG9mKTm1OuxrTbtoige0Gm2UZxdBJp07aHvZRG3u6ZH7HrZVT1Z
UmojAOh6MG8LTiJVCW2h/hGUNLB0czFUT8r4mDbH2IxXQfw2SQxvKjvD4iW7EuoXWa7t3t9VwbHq
Dx6K6ZW4mVFy4HdE46TFG6+8rceHoIKLDEq05/VMbhzRtaO1zIa2sP0Y6SkrwUuSfgYGin2UI+oO
kCzG77ENS2KRR/uWUskXqEvfZHOlmM8a7GF/LigXJvXBYODdsxrm/LU66c0xG/s9ZqPkubZPMkpQ
y+YXEN2kSYqax+R03J2obvT+UUP9No3vBv25U1Tahm6A1y0V5rIatk1wb6rhYSh/lIV4EMb4hUwN
GlZwoly79ifrsQiElcmyReXfBMGdjJVjWdgwOO1WF/ehxqI0UXqaC3kuAZjEMY2INlQtDZ2arne9
HAFsep5sDzWFM20QVDE66VMrqN55gwlaNNGyxP42Du8m8osquupMsovnNBJeWxmx20xf98ZbDr86
tcCkyPet+KCjejAo2WclF4S7nZJNqJXOPhkk6NMHbqx3RXw1ZLx03UD3IVlWwgt9ZKUZF3H2fzg7
r93GsS0NPxEB5nAriqKyZMv5hnAoM+fMp5+PfYA5VSqjhZm7blSVaZKbe639rz9k20LvF7JSA37S
oI3nujv6Hi6MIy7n7AFqi18GP7dAXGINw4NR7Bt/2hrqSHYC5zV/ow/UpfmV1o6ZHNLmfs5wqQyJ
m+O31O7VTFy14rcgI/NsItuUv0LadL21gevr8Wy1fAvJL8N/zVWoQJReI3TieuMN2L2K6zg59NmK
BOJayVZK4qFcqpaycp9D2BvzdG35qykc3Wb2ZX/3uzvTwtMjxwV/vA9GA7rM00AP7HG16KXr9sLw
wlOgNwhO1lDQ5apgqsTNKzCRguQpyvfKcMosdqLsQZUbUsN6ZFAmh6hfSv2adr8UKVm1tDqiTAte
qItIPgQYW5MOskvHL08R7LrcTgCmrVCuxThbTGGxq/hW2WGeAt0/eAU8npFuFljcN205eDTEXdvQ
2jzpHJ/b+ljiwQlTB6ihiL5LUDorK5ZDc9DjjW4RgtzgZd0lu7wQ7KzbN9xe0m/RIi1lTvDhPyzk
lyYTtyXh3wGMR4NwmM6UnLprVwmluXwj2x3ypuOxMQn1dsypgh96bC28KMTsXwDrBNFK7nXDeDEC
mtd4sIfyWFQAy03pgjfm5UaDLCW8xTAih9x0hQEgssTcxvsGzZMKHqfFFAneuvw6gvXiCUG8mWRj
tcua4i2y3hth3UAYlfPvbjBPcZ87srBT1U/d2qSeQrN7HLD99RRg8YGz35CtfOWtpeU22+1U3UsE
YinPKmaNrbhNvA+h5hRRfunyOozfE/zpDfUzrY6F8AlyEPH/klWuiuxkTveW9pnol1SHRtV/54GR
2UVsHeSUQxDcM2QfSvGSlRtPc5IyXmc1MZeDkxf+Oo9efAruNFI1Iw6YH70qHmP5aZBF2y8P5SoW
YWm0tY1gvTV/WbTtlrnxu0sl7EOsrLTxTTBwmlTxQ8w2hXQIpZ03zO3XPphcLz1mPnofbViYaWNr
6nMX60etpKeNN0H/3FFkRgpM0+4VYbL59syMPS94FZQvI7mHQQ3V65xSuCpj73EGyUE1OIlQu1V/
X2pvMZYUfE0i1Nw2yd7aap+C8vrsYd7nPP0bCrbbynRJF+s93/GGeNHyrQfkgrdPWfIgwkmUS4ll
+FoTyISCoSyAHP0kdlvvgbIxKS7mFIuxsXZetDb6p15i22jhZhR3HkkmMKs26bTJsELKjYOUP2T9
xgNOA/szuwED3NemfR/6EzxfW7XWE6nK5F8Y1S2ryBm9+3P6ip08siZLY2Y+ixH/RPe83ielOapE
G+MdR1slPJJV062ILrLVlb4bcruGWf91y1b6xmWv1c1lgbeUnAIqMgBLppAJ6UMVnf99RC9dU0xo
/bg3A+clTOgVZCx/3tvIDDJvaf/sdqu72kpZe0t9KV80V11VrrUUbwyy/6J/XV/v6lnm08SccuJ6
0SZc12+5bTmhM2xip1tj60/kCI/UcH1bpiwvIlyHsPS+lW/w84P933u2rnS/UlGFHeUDME++N6jQ
qbdqjVuRGP/YMfy1aiyk0twyAp5rTUQZeS0nxwaiQH6QQ4NSxGhkWoyKYifTznMnpFQWDYywlbt1
AwoTHz0VS/q8ZPyyrVo3iw0792/xIv+mTPDCf/u15j//jf2hCUrhSQJCnVw8hZzllKi5xcqYqXH/
dudXaDjCXH+Mqky2a2dYhuv53ep7QE43XVlL6fXfV/CPL/O3+7niu7YG9MtiFh71ymsbHYPhPaxv
sM+lmV7xbzd0xZjxE0Fp6G0gsrjKioK1HjMbbwpbciKE/f9hXf1BuvqdNfMTBeP3F3T1RSotKp+Q
XRgIcC0T2Q6yN6b4mo+tnXry8t+f3g90lj+Xw9X3KGmVLoQSq7S3e0e1STBa0lAxanP0BdnxbrKN
3uobA5P5Z14/TnwbsJYzVREW0tU1Pc3DzULI5X8ISPm2W+MwfWzc/zv9CJkzvke4u+IiTfzXnysd
cmKpacUocpo/icL94D/feHY/7Z2/X+DqTRFGHMljxQX0w7QK16WbfdC6MRJnYYhrTL1vVYS/aLzz
7vn7Fa+eXJ4Q79cBrNrWOtlXRNNuU2dYj+fJnY+xbuJ4x5uxgT9tGP+9piZe7ZajHsQyEVyyjQ+c
7s6Mp3ANz9OunC5dIp5bhjcDWH+8JOwLBM2mgd/q1QaSJZ1eqNAP2DpLpqu/8EK48ZH9tGvo+I7B
QcZvRjbnV/vbLlg1jY6xTcJcuDaYGsMgbhFRPd5YID/tGzprHNYYnj1/KQAjIxotEvdk9o3iQVl6
m3qlbMclE/SleaOw/vTIuI9ZjMFmCPfwzxsKPS0Iu04U7UZ9t6IXKDE3dop/LC6vvtrZjJXP1kDv
K1+LYNNA56yKJhQCy9qk90atS6TVuh5zQnpGJ8CvNhj6bYxPoiCou7iwINQyNWemN6j9svAufdpu
zfCjs1aKd/Qhp+A9178LdKy43uKpwzRDp3d0FAOab2Ns8acB+HA049Skwk3nxR+emKTIsxsBWlYs
Lq84dfKUpyNggGgLa/VuWql27EDunTWYC8lu4YLxluT7Gyvih9LIRTGsshgSkzJ99QF78mShKwrm
FaExH3amteXAuOEoZBc2mbg3lvlP7dasUkf/Bu1fZoH8uSwaOcPhL/Ylm3zTtfE8rDljMSZdZLuK
DX5cmitjOy/HyG1eSa043ypmMFu5wvWywdzbwDZGmx/11cLEoy3RwxJVQ8cZvGfAX7IYQvR/Zgpj
TOZhT4Ubl5cqPwmmj3/s7P+IkGlqn6VSvhPL+7x/KNWHJlR2VaSuYvlZivyLzylwMSkTDIBnaTxo
RXnuGT4106cJVD8wMh86VxHBoe804cXXnxvgvFw/C+XwXRjFk9nBSbJ8607ItVM/HpUge6kBiMX4
UxMr0AYcOfkB6ps0H5PLlynPbTk+FTpEtHItmwsrYqGGMrnwEeIAg+HTo1j3izJgUlnyYGfGFtZM
Xl2B3aROwEDLoiXKh53sj2cjM1fV8JCTyuZN+qID+s608WBU1kLx1aUU7zoVIyGmfCQWrT1MobXx
mGEamInnwBx2kfFkWOMl9vc6Z9u2c6X2TeC3DHLHnF4rDV57U6yC/jB0+VJvnsXgua6+OqFfh5wk
lOKrGm/o534o6rjYz06qOEtKaBL/XGn+ZI64EUkSjb2/Vtb6pl/BqF/fUp9eWYTN/Fv8gEycRIgn
gHGhzZ/1bzt3G+LF3YmdBP92WKp2bXsbzamXMnRYa5nf6FT0eXVer97fr3ZViaoGz99WamSGc2ez
+E5SA/DiEuumnRgwYlJCDuPCLWF8+dpujNVlgPxYvqiy65WeHZjy1sjgs+5r66kC24/vLQ68vnpO
Sgobw3eSal4l3X8aQmFYWJ35QFLIxYJyaYTDtwrbMX6hk4JB8ZRjI9b0+WLUfxXTSzSerEoFRn+2
gNtVMNPipWx3Uo59IzBgTQI4uKGY3QWesQwa8izlfllK4jGMuq8yD++bBp4JQEo4mE+JGgHA+A0u
n4e6ewqCy41d76et1sTcBqUjakcqyJ/vLB/h0GoS7wxUfpU6uQthM9uF+1egMtqH70C9Uaz+WiVE
yNGziLNLANY9sPD/vKLFF5CVqHxtjWTHhegwaV4Wz+VLuWGZRItbifHXN3h9uXnb/21RGpFZdKnB
5drkWwqcjm3txiO8LhzzFSQaCfyiACJoJv68gjLlVuzVfF7CelgZq9IND9MW3Ntmn7pZNv46FVxf
7epQVci1HKcdV0vpL5fJuXXJGtzI+F3O5VFe5av2edzd5Nb/eJO8MAORA037X0dmPxqNKJfpn4XV
3NqSZI5yfuEz29p3bniSbqEff8Ef/9zob1e82k3yrGq0seJGxezbSg+dtRuqgzEaLh59X5pRr5Ik
WGEQTW645RpYqy+EZisN3Sub1Ls8C4SycikjGe3M5NIIcPgqnLIipxEbB97KSqyZWnShnYUfaQb/
EK5imo9uOPP5THlBnKE99V96pFx8OTtWY/QrlpNV2luEr/SqncEdV/6BD6Mcsny/Nal6Y3BoJ2XT
dTZkoJUFpjA1jxV4fM82VA7pKpUOKQ5dRd5AwDtakEYN+VSrcGgZGgtx49SqsBp7KlLrm5tBMxdk
3th9DechMkgbrmyxfFMJtFVFt6wOdXs3tAdBuIxK5RgtzmO17PAXydODYYqcVHoxsy2Gjqum9Vd9
fBcB3kNC8+M9BnXwwIEjvaMUnmHPbrVE/x6sJzkFAO/XkfitQ5ALNQN21mVIT6SBLHoYZt6AOLCS
+Y2/sT03y3Z143uay9HvG/v1i7/6noqC+Oow58V3K2XVnHLXss2Ldac44zqyg/2tRmz+cX9eToVP
AuREsA4N2fUOaHbdMNTwzewofQXOK+JvT3Nv3JJ2LXlV8MKYDWqQHikyuryrTS8X2gZDcHahQQ5s
rS43aj/DtBOuV23nZAzz4ryGGZvj3oq1AWItWL5xY/v+AXeSBkJdG2zKSXPCUHprCCKt+p7Uuve4
qoGEISIOCXz3eyN5gEokJeOR5twK75Q8gvya2P44HuC9u6YZ75S6flMEyU2wGgk8y+0TSO+tuWdC
icKjedAwbPP8/JDL+c404KZ76ZsIY9kMYXVhbscU+F6vHoMq2GqIAEY9uahjtfRSw45K31bb15q5
gCyCKmnroHRb8VD0x5jo34AxaYNcYyT72Efya5X2FJ1iAwYj08sm11equGngBsDZ0JN04UOMHYcP
g31mgnYr0HzlEE2UNyC7kmFd1p2HOFnh9Ysy/JKMh2Bsfilee8h02VEwR6KdP8SfBs5McjDaLTsk
YYc88yALXTOCuy98w4b1soe2fakKYuKQLAS15VTVkyo91dpeqvZZA0CuQfUhwE5Xsh2xoK5UtV+W
YO2t6NLIB4mc5Qj9P+lraj/tJOFtArzDAM1NhHABwxQfgHpjBkTTDXB8eLy4ydlCtY+FV2BG0NRs
GTOiz3qYjT7psjYEIBseU2ig5/H5YK0nxQeovOUV8MMWq4L1EJ5CcAJHeuWqMRR7TfPGhk1ddOfW
sHZhuxzVhb6YHGrX5mYRuT5wzF+Bhr4NDhJOeijA/6yUQpZMaqxpPICVtIJh44qtAwfTzlf92gqd
f//oUM398GUTpaTLIkDCbI755+W8RCmxpzIhgrDVq9knJxwfyY4uysukYSoU/qrTfqvld2ppG4Lk
TLFwSMT4VZqaJQqJSbU7y1wGc6RIiNZh/gIWUw7nndRzRegPI4kLwXRWlRI+cLuQk88UtE6bPKfB
/2YlyXbYp0wdLdtSwhdfQffUfTcDRCHwmkpTFl21iWICZQQ4ZbGx92OLgQKE/IHFXyWMYIxY4Utp
YQszG/P380qW0hbNTgcfgSYTu88EjksJtbbYZyXDamjnj0aNvj/1z3KncZbrszddjJdy96lJribL
q4yJl1Elm6ofLlZp3Vv11jIdT4JzkmHIFLUuH0tMxgJeTWs04XTCicv8lE/bm/UBeZxd+sKFDGJD
cIvltRSnH71xjqNtK7u5kd93OvQTzYCxsmc8czeG34YgExdzylTskfXUjqszO9fBizHCIN9P8Aoi
d5aN8j4R86qMOz9RLh22gJmmrCCkCiJZWG0DgUrtKYDmwjc9V1II2TDbt0KFRJkkd1bprUvJgEtt
2BN02ao+C/JjWfXO1G+DaVV0QMTWWvaTXTQbD0hV4Uqlcj8ECmNj2ODyyBmV41wfCA9hDH9nLkG9
wi1r9SKRXjva/Kk3LtIc7SEOaI3UBqZREhJMwRAu9OW7UVecul4PfvSUJwILWxP3BV3J1O09wbzz
oLoqbY5oBhaFxfGzEcR60YmcWRtlr4neeSyLs5dPTuP5J85Zi0HeS94uMTZ1nxx5YRBVuiUdmiNC
rCyqXVPCwpKRODJmLLJdFPc7C0K+2a+BvjZVfV9BO8uUfNHC1DL4N8qYnXRteB4GY12za5rZ8FB7
fWRjY8Y0txmcWfXXpPFXPZrvYgABMfhOYKWRyuAOqVOPAxt4mq2lCYPUsn3tEeZBJYEOqty1An4B
MkAA1NFQ+k4jhfP5uwqXr27f5CznfN3vo6lyx7x0xcCw05ahd2fOpBUwgbRm5m2kDJ58DJrr6Gk0
pnIFibdBOKg/yCSBld4lDCJXrMaVlyUcrUpYkg+BHrjifNCjLnDMTtHVhBg2B+WsbHCDSTlAlUGc
IbhWnbt1XrtjE4xwRNujZnS7ggeetPMW8eIp8D3ildkodtD6y1Zt10HwK8m/LeVi5uVO98JVkIKz
yiw2YyIDxrbY5CWNHX80Xq0kemJT/ag0M4GHoUsMsnE4T1tr26WDU4TwVIMeQVb7RZzpymfmOkG/
TjHhUAnKDOKWHi8nVXvOlVLWKreHseSjUN+rsEQLHEyQX5Q1q9q7U4RwMw34g84vWlvXylGCyDtG
iSula80fnKBpiROGqOyVbteGDvHoe1EcIJuwJARpMYmvVZnftdk2759E6V7r3hpZOzQ8PTRpbhpv
VfzB6nozWPqy8wNOHAgE62TpWe+VXuzq5l6KHvTwSZeI+OU91gJClEuFuw3RmU6f3ptTeRlbFKRm
EXy2gKML0xfWUSQcoyrld4LvqoiRneX+MsRLIMfPJdwEKXyE9ptCsvOhcNB+mgrMiBifsjrGSixL
lI2mno14eEqx+24RtyBYm7IUdg7fd60xo5Q8hwS1xxjHf7nGD9GzlpRPmW+1P4P/0edgkavP1rlF
vxFkcZP04S+zL591P9ggw/n3SkS9+aESkaBnAooAjWBY+2clEsUM0UAAUVoJUDFkRvXQtYNbjek6
8UXktFb2EqCZWSTa5zgzzE12tLQmfbtivNTSeFudcc9ev8dsGrqTCQOhGQOe1pTiqKM7uSBsrILg
3e5spvlOY0qZ4rbZxpTyiuZRp8jDVDGZ2Mb6d0Z+V+C/quJhoIHz83884w++NTwMibCkfJ/iSlxh
1L2GQo1l/niODRllce2E8hsOQ2jhIGvrXrfygr033jUDlIVjHLBY27XkB4C1ObTwe1KQTOOpzXZF
8pDlE4Xn3EX7QdkIYrMIcvxroqesuQukbBVp7GjvqsTiwD9EWk28n74L1j18R9gpqfQGdUbsdjkb
KYTPBkqu2e7a4UWhSuvlIbS8nYnUUencQqOaAtTpkcxW7sG7vPSNZgfiI0aArkxrmJrMceHrh5oz
jFAG889xhLPxa1RE/OH61zrvN1qxVQx0HtnSqj6MlkAtEYHX20A5qf37RKjdNlQdLbwgOYKreWnz
ZtXCqBYRAYhSv+6KzymHbaMIiwDxnp5jyzy8Kw11p/BWeeifvOgVR4Slzm+g4J3k5ZldWbPp4Fpp
IRczNSq7XxltrpR/160Ow/E8JJw9lYcsnmy5n5PrFpb1XXYQ594NKIpTswLXXhjDyEh7wkCmSWfu
aQjAnz36er/twqfSWEuhuixj4yXIP6IA244um/aW0RSLRofCFVnGWZyGfUaozKM4xjWUx6JeBhGh
CVqChtDP16PWLOp+17HBDCh7Da0gfCvE5zz27FpHeQHOkmLSkFnrFolsmTf22Dam00ezEmeAHzia
4rvUFi///qExG/jpQ5tT4QxkqaAUV5B261k9uWMicFbuUdWhiCL4iUOku8qxbaWTJGa0VyHlrpPd
ekruxq50IsqNHH3KltQ5ZRqcG47/BXlpQVTbBlrXTmj2TRq6ZfdeKGtZOhj8gSI0TqE09C2tE5lf
IQRVQaXJ0Ua30jYconuYUSIJuW37augM2nXrjOPUaZy/7WrTQya05n0VIVmyLqmHgVIcJ4XdwbzE
8Ujs4L0wfejdrjQhOIfBUk6gkd1NCmobxDqm/BKy3XehuU7TYoXgBBJizjEqrdoVFu3IR4kEQHeO
/H+fwBf3pHdd3ZXiJlBhInl232xJiXdRUaIvcb1srU4sT9JD4M1JSEjyknhdumWzfSymlGrAFJOz
a1BO66xsDzEZCnXUI73JosemAGTIQOg1RP9ivCsTxS76SwGmbv0iwWcnd9YeNtVL0ajHrOGb7Gmj
61T9RnOC0VKAryYUqLVSYiJU+HZEFyipeEPFp3TYJYXTlN9ilY+LqDsZobSQvbdYRHf/1ovBom/w
B4yC7j1vc2TJ3qGQ1fc4CG0h1VdWgwJPekj7TT/QOsSuhYYoaPe9l9hTchjN70ZIQXT5OolVWJTQ
WwvjVRv9rZmhCgusNy2d7MLT90n/dkw6H2fFlTQ7hIa4DRoQn5C+T2b2WKvVUhidSmrelSBaqOMJ
2lMWt3ZOha6T9q6sM7tXn4zwmESXTIP8ldHEp5EzpONzToNeKNtCiR4V4mmkIHq88WXMFeYa5cD0
BEY+VrkyQVN/ViCh9EkUK3TJbpbSCoUnR9VF6KQ2xgknxc4YigtfyteNi/74Nf520SusUq7Gyehz
Lkr+47p1U7eBmSG4jXuLtvADqKyS//ff27v67ie0UspUcrKscRvBNGFr2ZNruBYTtMK9BSlfWY6C
9HKOnQ21ZwgbX8Jr1llciqU0VVxNdNGEgGCnbz0wLCJOfw9DexndtafxA5bBvz/Pn0Ak04CupBL2
oMvXY9GIzKhKmd9hKG7qaEbqS3Md+TcGK//xX7teK79fZ8aCf4PMpaZRyyHm3IzJxZHjgO3Rdg2i
/j5OUNHR0xCmYnx1/lTyldaZU+dhaMeavpcKE3rso9nfie1j7yNE6u9Ck85wwmMhuVe0k2+9p4pv
i0aw9JLamXAN63BK4HNcFPKjZLy1+jpVgLY4EinTstc+sNIqONyE/WuMNGCi3MdGaVtVtPO0o4G9
FCxrC+F4/xkEXgZ0BMlSfZxd7LssR/2MDlp4TlsI+kFtZygTFQ5fiZgu8gT7AinE58Pcy2yckaCv
C6xCvMm1Sg4Srwh/oXHiUtznz0ykH8Mmx0oLKeJ4Euh7pbfB2wn5KYlOlXzu40vhmy4U45ehUZ+S
pP+VNxZyo3GZFANMT1RhVuaYabntufE6+kj02u6kRzPYJMjy1Bi86z+j0FgSbXJ62cW7Y1AyHsJ5
oNSDL6V6zWkQ5PajQlPTa/3CDM4y4gip2pV5vPLVXWP2K7CGJQIHSLrrWPFRAHd0jxD8o7cuIJQ8
RTHEr2uYeFYSIyN7UG4few09IVrT1NyH2T6BwZlqL1r4kE36u+yZ74r42ZUPoDVy4vpw+vEgEIJ7
pex3fk4IIHAGVqNOZ46PcXtCbBzUnFbmc4DyVqQHbDP86F1k5bRWZitjiJ3I1kCo3BsbT35KoRvA
hi8UGp5mVVXkmRNH0H96aCAHVKMiGP+Myqc1iImn07dtk/kdSpvKHG2FzhPlm9b+kmVhM0UPkee7
UnPW29IWx1eAmLVWfuqNvkIaa2fEeugGpaKwcWlcRtJDlh6TLN2k4ZOmrsLkBbsHQxYWnYHoVmiX
hEVt9FDeRGgkQg/r/vQYG/eT8qyV6xJjh6zXDljqq9UlR0PXR+6gfHaojHzk9fDO1yZwJoKQQpXx
diQyTaV3DZZkdjo9BRp3SoeJ7YVsjGVPOIBgbo1xa2HTUigMcsgdL+SQZ6RtB1KNfP0r4Iir+7uS
0A2xL9EsbvNy23Y7WVcWIPlq1i/HwViGCrnFJlF9gUydq8S9NCYvgwRiqZyTaNPhjFCYlY4Iq30K
0pp4AgppjuTfTE5iVT5WpXrnmVsp40bMCMrUyAlp7QknnbF9t5Kns0L9yNutkD2KjDfa9jsTOzeX
BwJ/t72kfSAsf89a1IPxaJrklXslS/xOmzistBkuBkJOj8+qm9AmNL30KqoQb4bio/YZrYxuYhAW
Le8Zt97YQ6W/54EqHBlDxhiPISS28X9ubqzZMcZzc6Z5gHjayUlY1HZuc3Q9WG6+qnL71lz8xyuS
PMR8QcR49xr17POA0tThaRL3pwHFfnTDt/GHsgBR778//6rK1p42oofk51vKl2S+4qi0rLVT4t0K
2oUs8HcTITGdoYdQ8L37qwB1hC132MzQ1qXK3p+KraUyYSf2TOmnbBGRR7DoVXOb6oodtmDZyjdz
MUOXSZBsCC01nVrUv5tRMpw2CY+VkO4wX8bG0Q8Oo8Fagy94sgJ9hwmrUxgt2pC9JT/GfP9GyHqo
7nMYupbWb2EJ211Dhe/DQ2/KbGmFnXaHvMIXSg0oQhrKWz3caLCetNrfyWrujIDuhP4QAD49h3my
UwvFbeXsIg/hJoTo1HeYQwRPMTCVRg/aIsTVzHUdRTMasoN/tTfGtUpvJ0I3p0j43UbTIsKtX4zq
YnB494TGxhBLU94sAGR1qJB+ZysNO6Ki2msTh4/RYC/alWyMlSViQuKB8mIbhNtABjCkohjOk2cR
q8h4eG7YKvpGR+80n6vapVUMdpzmcFCKrSwQuoRooD307G46gQJYB5gNh8ZfofUuWnftePTE56l4
kttzkX/FHqI14tereXOGztQ3K4GNwSNjhi9lp6Gg1nGzNM66D3hn4M9msM2I515FI2U8gVxQPlxL
Xxv1x1R0a8O7jHm7z6fPSEkw12ocC4taLPRL1VEhxrT1VjbK57oUBruVHkTx7GfrcdrrvoYWVqSJ
QFKept4lHunplc2UAEGL/1jDiJ+6GoOSWpGrp9ZCBPwWtCBzozz8AEVB95fUT5z+VmaMckFDCdfi
2Hxrk/h7BMko8LeFftUBRW0+YvcJsdJHnOzO9EAET509OJo9LnkY7v9nj2AMy5YE89bQpav+VdJ6
IRixmrB9SloQAviIN5nS+jUPiLYVSp1syWx8eMOrVxsFf1qbNU2tHclYFLRk/IA6C8UpigUnTde+
xNG1mFVKr2WOeBevrjIan8Mo3NW5gpOyRML7qet3WYCWRsqcIcD8ASlRUn6lIcwAZgaoIZqL1uLh
lHHIQEpV8p80V0XvOVi6HVAhLcXwI8rVvdKrRHWovVt02PF62jlG7GgaexFQsEttefwV560zYN0j
xyw3aAZqZesITIDEguoy+i+SLGBQpqNf/pSzd6Tgtfg6cdisvzTllI53U/Egav5qEBmvk4KJon6Q
vwxaTtUU1rP+Rg6PbfEuF8emHraGEeymau2VgT00rsewHhu5qnqzRI6mZ+TjXnZs5W7jq9orH0SH
SwPkvpMsFxtflJ4VBFq6fp8K50LTZ3ifj0JqFqUmXCrvNS/Q46q24AHLaqj6AJ8531aKsswLfxlP
9HUGxTy2zgGHCJqdCcilQBm7GusQm/ujphxmVLBS9hj2MSiW5qwIu0tXmDkvmJBuK6NZSL5HBkqw
y4adj3iix5p3CN7T5q3TJBBu1fXyD4URqpxCigPA0QUNowsAyDKkF+Lx0vxJeKIlOrJ8phMp7r5L
BT+iCZDKM48ycmazuvd4z4bOz6eNyIGu4uAXwm3LPEK4GJpzOgTrBKafD/ctLFHs0twYueIEUIWr
0WDOsUeb5AgdtI3EODBPXsKR3AkYGo+D+qh02i8tLL+lGp+NMtzJ0a92mN5ar1v2/gMOQzupZw7z
2SrfivZmJZPbM1Jhy11ryB2rOnmUG1PExKvf1ZF2b2Y6eCGeG1NVX/y+IQ/R96GI3Wl16I6om3nA
R1mJI7tJ/LPR1feJZXKW81Do4kXRYmzTnyzWKcORcoXX/yoVniXhrhXXZX20pnNVM71Rf6nGZTA3
PZIApHlWcNQyLLiepHY7hK4cr0t8blVpGwVfEsf9/i6WXZxm9v7g35koyLHd6OR4b44fsa64Cfuo
PLSMIPK1xVYZBNhDFKfcko9mGj2pmfwQC+aGcHYs3Wr9yzAZGGbIunf8lXw5+dY2p+EMCzJ5MpKl
UMVhWCUY9drLKQNZnL9id8fkqKbtg5x6yJtXIBJROIR1uayKdF9YQ0WBSu2oZvrYLjoVylyEYwH2
KHOISM/qjWHUA5ZEyQoLkIUSGvhV9QvPSruVhAASKtEZQa9f9qtMEQ6xF2MpmJo57hPfuYyV16ky
YJMYO9NM3giEeiQxYRWF/tnEhUfhuDJkyWdgKvAq5wy0ycn0FKQVL0DzDn8A8M2euAcAfulNHOv9
WMUoTCQMJHCN6VKANlFc48JOGntAkR21+hm1H5yLUL2UjegqQfAC3EabcBGSOUfvbCJ+LyOEceJG
nbvbStlgou8kGgejQmfYZCHbU/Uoc9Lq0e+TE8t/GGBHW2sTv7eiPmtIW1vJWPVwCLB4yABjJTAE
Ww94EZjR7gUK+qAhC0afZ5KinDaWI8XFc9w9FPqOvHlG1Y6uCBej8tfa9Nkw60SYt6rbgqGqaivy
LxmHuFQlPgtzjhhBZhmypUz+gm9kMdbvohg9CgwO/4e0N9ttHNu2bb+IAOtJvooUVctyXbwQdjjM
uq759acxzwVupNII77vvw8qFhcQyRWlyco4xem9dCkav5ZgQ9aeGHrpclw4ORkCDMxibU4wYgbPq
yVDulEXFVSWs7tCRAxgpaCAilWHnCfvhkMfIYreZXd+SZEuNLhkM+chJraLLTCY1btQLqmn2NP0s
p5S4yk0C+qvUc2/spPdIHh8GqcVTnKm2V+ranZZXl0oGXli1z4Hg7FXsshAyi4+jgNBxj7BWstkA
6AmkSgu8iTF9DFBCBpstNQhJyl/MIo6zJn/GU/doZsdpvM2Tek328doPTmZuH834o+Mt0+/S8hIF
X2PNFyY8cw7vRZdt1EFx5ypyfdVknJHfQYVsTdcni04I1jivkxaUuJSeguL3MoLpR69Gt5Irji2f
jOTYzTd6sacFf4ljBp0l1AHh9PoN9CliTSmh40M5PM+yG/Da0/1zjU1MyS9G/DD0Byl5nPp+VSrv
GbgYG9rGlL72CWOshqVYDelOKgdnwsdcsvBk6SGh/x7J+H2ycZv32Q2ZB+fOgPZ6stt3ZYo8H1e/
gbfZAGahxt7Ic5lOkDHaUzEd++Yjg82npwdrbEh/iDYpow2awiM2IrN9xzhd89EKf5sO5VmgPFJA
KxmjevCnlxnGR4XcpyvgexyoYrxullxBES7P8R0Z4PuWNGDyZStQUbr87Le8Q+N5HwY3spluJxrm
an1vZZ8J9rrAHoCqMMLJDVQzkFq3y5y3AUpVpaemeJb1JyYIrj94EmJwHwHx/FKNNyiXHSwnW7YC
RpbPypShnfkoivwYAC40JfuAbC5BubBUy3ybQCVDnv4kuJuzp0HLd3qBiD9cS1VDm1xdh5igwS6A
ehSXQcLyYdAYT95SQ0aD5TOAfNNr4WbWlnCZk270rgL8awrRV7DJy8mjiii8Aw9QNPeTKXlEY67J
zjOWykLfFPFzELC47HnXs3bMzRhe5IKgmcD3WrU7jQrD/pzNNEgfYqmg+VMxmgWxFTaIvIpbM0PP
3tDasdVjKTVEXiSbwVDZZtxiNCA+4vOpnEkOb0wYiQXnjwgjtK0aviOIXGZy5hSzvtbMsxahiRJd
uvV5S0sNsFSd+xzjrc0Sz23CQKMYrQBh5Miis+I2Mz+BUjghS7Oq93p2oyp3IvuKrXWCI0CCaZFp
MAU7gFD9o1TdtemHwZg6jvZQauk09atO1eCeHIAxQQV9NETqRvUGTL5D0R9yPk+m6m5maRPek/B5
UL8zioU1nBC4YawyRCZ5cxGif+lkZcUszYEQ2icHdsO5vudHGmYkcxMZ3hVBuvoprH71Bc9m8Dlz
apxg6FgtjcFRuRkRhItAvcOkwnZ4q7YHEYB5Ubu7hbslzwxtpulBijk1BvnjmGSH1NI2cIocA1M5
w73pQ8vsI9w/yk3mcONYnkuaRsAe4+yuZzbS1jSGEkeUmPHGZlWoDXoIylHKkayZN9kw7XLxmE/7
MWfRMa7N/Peq3uipfbCNcSOYFWJq5Z/8nBP8ARtxRrChGecY8ldanYkoxu9duGR5jP171J4lpdtp
vHPhdD2ZJYXZjFK7RTowmg/ivdFufLWnNzU6itaju7tESb1tsrcsfJXhtTX+acwpnD9tgD5x/klv
2a2AeQiFgBXxFEV35lDwQk8raErhc1SJbBsyneGlS4b7Niizm8qiq2BJgHSewxLcCDAEvaTon5VV
DjcjaJ9SxZNYapi9S92dgovMNIredETj1tcfZ7N1Rvkrbtc+NwsXSIolFnkAL0xj5TBMNPKFchk6
fBQEIONGslYxUS2RdKrLY9RiduZOSt4XzFvocjEC8lOfajTygqI+coZv+r3oTE4woRMpEFlVzUu6
UxE/jkBghXWZE4YP4XxI2hcZh+iET4WsbLz+RHDmTM+dfOSzpBXRMur4MY5kZWaDm1bjrybP3Cz/
ZEmS3vSA3VNC/cpt5EFnOniYDkOLujYddgjQNrJvbiOjWrd0QoBamjT/ckgoWdIiLG1jrxnWvq/v
AwNREuU8xyYz8vH5FuxZnTs0dCCG4URCKnC7Lz14FNOtUbxndLnl9L1UN1mRnRo4vhbvp6m3nQY2
2agEZ3r0gq5EqnoVxn/pdzEcmXPXwuYxtFjxAcwEoMXmOpZ+p1O0K8IJ/3+JqFE658sxG3QGaESO
iAmIuwffPhix/RlnTArfpHmr0yww7IsE53NVash24I0WtsntSE7RhgcGLwgSSJqoMGfV6IjI7wOs
jAEHs4u2D6CKqOjaoEvdWSO+tLA99AZNbWrEipEaaZYrPCU0vTOm8Wl0zJQPU3429cytI7gq1Dv5
SeYcrKBTysMnv2waBrTDAwfhx7kUCE3nzQyNKPKL35Elew2v/IinzFLKo4lGW457TyIAPSENTDcZ
6R3T9mh0pAlFQLRGULX6W2btzKkdnTkw3VKcoUavMoWCMzzDiW5frSFxenzvUfcYRa6dnSMd8iL7
JXQMPCFZeRMO8qpbBLA6cWL3fndrxBwj5lUxngXutWBG8yAOYMLNQDoN8XiKWfSTgvXcPOMP5Mgr
oMZcTOkmCqHdoftUZsz2TJHSST13poT/at+jJRDJxR+OXbdPjQmx0lEGmVxZzakK2fyb1yhu6Vp/
EVbtKta7VBzafF4FTbhPOBTLyY1OVVrDjhZsxyUwNIR9veaRtQ0zy970uurNAb8H0tb6TcigOCfz
BT7sg9yc1XZdyfFNnnk9PQFqJ0Bd+1CWW8eUqormfMG82UCwLnF+NmCqqsQIyeq2o1MTJsdCeajk
NSClwvbdYLBXKX2ISX5sY74UMOkxXkVpmN6nsv8I0QnrHEh6CeiAb3tG4WQyyLlYf+nN5i5JNVcy
h1eDsyHVaM08oEBpIPzmN3QTN9d+I1nm3ZeJ577q1gPa4YIN+O/zuG9mqoowNfwxlq5qxrWvKoEU
SEOSaU2nq2eZ0l4F1jjU+g/+0e/6u39e5qpjrcgmG2iImjA3sX0nbwmHHZ1vTwG5/PcbUr69I7QD
jDXpEan61ZR40qoxrCpMzMCcHqhAtsqhcBKH5s8FIuOhdCT3RxMzCVfftJUXEzilkGURcXCl0y0I
hdGNmhtM5erWjOMjPsG70Uyc1vgMrX7XLbWWjFfuMa3XLfIe+POOBsZZCzA5Vzw6wIOi/oPmGsO6
tzjxDAYUJf1Of6/YGa1YnF2DKr1V7adUAu7hHJpCVpajXb7ADo19ZJ91Hvh82g4hrBYssY19bsL0
rBfBNqs+TGY3rdzdD+ZtRzGp52jKIhKZqJSzOMbpk9u3wqKqaOnAgBhklKGdyy5+CYODBo2xbqv9
BNVsCH4x/Vu1IIVHOmEJgQRZZrPxzd7IPqHGzIC68LNWioG6K4fFOZ306s0Pv7q0/Moq5TEfCBHS
KR2FwdsiNRnGtWn4bOjqTQxUOe83kv7W6p8023t0W9O8ooajLS/a50rkWDxbXduOFSScuKDpXOWI
nHQ2sM4ihaCyEWYpw4OVzK8tpekMZxp4mzadI025VNWHZH/1NRqRknCqvKaF07s8YoiSQK6mHE7/
AcHysmhgDln3GfjOFIlFBEiaMRe6wnDScIBCJi3Tit6u9p5qCeVQlaNAVja2wvSlxDyGt+RVaXcC
zKDpozmRxLnN7EOgSFuNfSJqm18RsPp0CimrO/UmaDJ2CplKm34BMZITJWxi3YYBBxs5RqBVh8ck
LsHS8GIPpX/Es6HcbWdmkz5WTIlhtLG3y9cZXrgvq06t30WpAsQ+ZlwQHNJkJ1pOJuhZk1Da0uvP
lPkddtxW9elRJjqoRt5z0mhsRNMpK83MzwHxuBdCoI8ZxtuFOfygzfMNyhuUqt1Nai0y/4LRWW8N
9x04WWfoOdxo8TFLQOnMi+pZsPfbs30PfWrptFh7bCyA85Tem6AgdUoDJ475d/cYU51MOFpVQjr8
sVonbY/pEdws3YkOYZJsoJR5CZsdGj6nrPYA70licOQuc5TS9oa6v7eEa6nhR8+KzllAVf8MjBW9
LkS1gtRS4OJ5MuJkkOuHEi4KPRGA89wjnbT5KE/RrUqmqhGgVxfNsG2L4MtU6nOvBk+1GaCM25gG
T5vhfxAfxMCPMWicroum3JUcuTTrEf+DOvfQh7Y0ILdBOm06xdyJJTsBi+aA14p5rgAisuzu1blu
9qTLnDsEnmYe7khQdwL91CzZS3zbfY3mgKHw2FN4VZ9ygIx5HirOPJP01s5snXVHfV9saql/xZ61
A4y7DZvwWWLohIHhtBRY+VR/QWsGmSaRDUg67zETzINEDCNV7fHDqDQuxyIEP9jf+7p6m0g27VZ/
DW44Bx9cMwSqU2VLaDZunRfREb7O+y4OPrMAv7O8byg8fM1YJ9TrlvTcDBb9LA+XP/va0Q/q1dx/
BjV5LeI9VJH1NS+yijE9fw+IO2mqBc9p6W5LAgEC49KTLXGY6S9lyDYtV2H5EnqOekCM6yA9x3n3
2tv9uREBJN9Zf5RJPMgV/TLQsyjzhO4QCBhbd+vqoy62hWI5/pBjA3iXet+LaODpy0EBCbd8kBMi
OIhSCdNTTQqMCLNNHeH37UDYFW/T3B1SLHnMD/DWtZzUu3UhOKdOdMgROh3bJEH9nKxt+TYerNvO
1O4CnLHYRVDfvdWFB/Shw9/X9rQ3MLMBZN206uTNPajU+r5TYtDX+oUi4jCN47n04bGSpKw5AEqt
YjikUEjLge4FhYCsALUbm8/MR862aPkIXS3i8zwxgez3ulCeKIufysLeg9Ydlr67/KA0Oz2uvSai
X6mpjBwst9Y1t2t+iZgvS7XWiuyNae8RMYV4hBImBexYoEj3v+SZg2DGSm2+5vy26PtNkNKdyOun
RM2YZqiF4dhT+1YH+F4meS/hwXdktQc0v+418yCWoMKSSBIxn2tDoPZkjfV7w4gcoUHf9xmw69km
Dj3G7VI9b9LkZUl3VyEDLtzFwFZ3wl/riMj6DH1QVsmrRprXkX7uqpjD+LtNuVIbw71BmxTK2miP
LL5NbLyEeCY6DByDfSqL11ZLjiqCbSmx1lZU3Rc4EfriBcag54Msq6nHcuoJvGfsKFRwQx2v467d
t6x2q9cOnT0eNFj48ZhvCzN5CZrCrcea1x0fSDEPZmFQrSH1zyRHQlNYVPkGvPOj8jv1252tjQjl
LTaUXUUdyDF6a06XfCb8QVnpDapEmT+PDzLJmbwUjJmWXBEMxTj+S4RsHDjJnMAQOq8WvGRL1sdE
Yey/9qBSaanBqGNj9Om+qTs9PPjda4T0MTI+qX553qmMJd7yUFwai6GNKR3M1DoZBcAkoNdxtlJ6
rEBZTHM/JFYZbQMVWtXg/oUOusBqC3q2BQ8YkJGtpSiniu5KLMMqrl7A/K0MPKQVSlwbxXwbIuwI
ozXETB7xW+LIflul8qiIr9kysM5YaCMfjFzfpm28a+r6se7QTJUkjA9PfWmsZjyigi0AHl/HPEwi
UpVIKuIB7C3QPSm7G1hCDRqreDBdUz43zbhurWc63E7LPqLk7y1RCGbn6Px4wS+7fBLy8IhX/JcR
ivUsmwcdmY6QpOdqdgYpeqor07HVcFeQqG3yx3x+cROf/1g9q31FYgaccfEg8kNnRWszfrcZYEkB
UBqdJQ9c2I2qm2L6ZcJRkLyIaRTOHm8sJ2SVxW/81W5CIEBDaLijafNLFxL/hKYgVtArVv2jvmBl
m5NalBsarLStu2KnB9Wub/sz0oRNajD7QnJbxuVeHn9LUJq04UOTB8C10aqgogvykVybe9sanrJC
7AofJmNJXcbDRpyqiCCCc+QgF6OoHiLiHoZUOpmQMKUg2EvBLeM13X+1l7DBBSc5wRRwdTKP5AFj
DjIEmX56GkdeXCiH0TeA6QdfVgyGMeBwKJyu2RYlxEk4ogQ0K3p38oVCUzKc9mnypJO94JMa2eeG
NwUqYbjjXcjoEVbNo6/wxQKxt3AKuI3+NhhJSMHOY2TFEAjtJ9/vNzoPg89JrkmKbYRIf8DcxDjA
DfhVdGDWiMFbFouBZc0gJLsO3m3luVQREIQkVXAiLRPHwglpNc8qHSGE3IP8BN61VrtjlNE17luU
FlT7yqjVqKmUltQU0sOScM7pP4n7PPbfxg7GqMxoz4iaT2sAhEEMOI9skW/aZukhEzvOg+KP9w1z
Ramod4aNUyloXvUxf0mY4kHp/W1bF1SWSysMd6qyaVT5uMDuw+7e7O2XspYcWcepEuU3diQjSWjd
pP2spAt8ELi/+5HPnvB8aPJdq3y1ZY+q+A6tEx+aSVwO/ptNoZwqt9B5xRfGMQ8Xqb5rVacYEVl9
0v1DnnoSYS1p5xVtup1FdCdBuUf+GBNZpQ2FZ9f3Cf93KRnWad9tyhzUp00fKzDuRzqiwfgq8Pal
OGZVOluzeZumwh0ILc99YNTYg5aREnGzuvSFc4yW8roM9KfFOKiF2zn1asCbkn8c7W2v382BcPuY
/Q96vRUdaFA1q04wcRhg4YaPofroxxxLkJL7E0d7KVNsbB7ZM2ygu7lv97GmPdokUY6GdFe0Xe62
vDgiYHY8AanhjfFtOS1ODBPBvnpXxSDHfNJ4GkEACVYw3efsOWH6okvCuvKzNc8ZTdaa5zvM9MMo
emr0CnMxmhxiFXycZzN+qDpXDl2Ph9JOLXgP2BxyWvg21PDyORv9G7u8jRhUa+F0SOTbDs/CTjKD
cy+DBiaTrih15Jbxnihe5AGq13AWzmiETDtN31HNEA8qXssJh14AkbSiq0Z/Y/xnEHmDuacG0Rq2
KQqgG0KI5NC8H6Wj1S5por8QusjFc8lhmLA4rck923obB41P/1rq41NpzceRLmwmh+zWaAh0Bp6K
f04mXGpk9yCjWek8BaH0BJPeJougrI6CHKHk10izqutpBYntGF0SzOVLP6UpUcJW214d1r0UbZp+
PrRZ8zjrxV2QKrxidUYfFZFxwd6XHwIapPy8hOuiwB8q2mNddR826CBa7FCF9oPs9zttF8ZBprJM
Lfhv69+6ODOppGlakNS9/d4xfZCr5783F77zwCsWXwMKF5VszX9MUn/IinuTIXo34iFjwL42u3gz
lRqYjKL6HQFh1lvawKNCuOdl7npMG/y7GVx8TEAWuXbbbhJ7bSTbJIzXS8RGNp58fzo3tLByRkY6
yiIR0D8ln6D3M5y2yl4qnpAg0eVm/onDPhzeOb2v4Pi7ihw4hjadCkOsGh5rUR5C/W2yPqLotaUE
i27mYuPrv4Ch0uvH52kQdPWld+8iJCTIG6L3rAQq35Y/OMW++xHsBbuHMtGgFXL1I9itHmdSDYNq
VC8FSd6MSZ2//wrfaddBAIFVQ8MO88m+avEk9P/TduZ35rR0zJ7aXbXJnPJgRe5i/Jbd5QW5ik/B
D7/+d7pLVVY47GhQUhZY2b/XF9F3nT3hCXcUdKt1CLARDW5e7rDNgiHghZK9VHq/Nts9ZxyLxwpq
Fseq8YcW1ze9JvWf6yuGafKf5d//sQiTSum0pFGJLNnVOxTSmyWus/4RcKjoi2LrSkSvypYGZR6U
mCLElaJL2C3QWuwtkEC69SylQEZsJ+4uRX5Jg6eGw0jE20xmZJNyYvCTbQc2n7IIvv9s3HFKQxlH
uysfokuAD7Jg759eGvMy1bwT241B7SFGxtnBV4iSKecdrUIN60CjtaS4pe3vZubFRF0s8yqpjWaX
Bt0l52Q42Sfa5iLbBJj6FhrXwjzTSEqS4uBQM0bLUe0BjdiIMdw0OLu60i0gY2vGi0nNg81WxDja
UU/nMpnx1m2jHFtKiL6vT424sa0nHVlC3Mhe+4+ESuEYigjyIWgjMhO+JBPjkLHQ4RHfYmQY0giG
xENrv4edtZGte8W86AURTzFyIyICBA0jwtN4b3F4ROnEvhvqvGe2EdkplY2Liv9OAbSYAAuG57Yl
3yDc19SKESM1K9N3glnfeJd0nAdvOpTwWnDT5KMrfGtLCxDPJevfeCjjyzDr24kDv4HymERJ7Onk
sTDRjTnpWqC+NODjTBOibtp14l5GvSKk5jlo4ZlDtJgQo6FLDGfGWMzCIG/jcN4goCLMEwOeQ0RP
GxBMQf8wzfa8zH9Y2d81b9UlnVg2NI3927oSLapRkkuBnYGOGFfljrSYNQ7L8CycBcGFYcnT7+po
88N28o1SUlVkoeu2qi7Mr6veLe8tzSQYSPt/IKUNQ+RzsinXC/GyL4+BF/5wxW+2SNrTusY/oDrI
1tUDXEttNJktGmRNRgl01tT7H+7omx64qvDXQS7DxfgPzqmZuwT6O961/4tdVVbBNveyDUd3N3nQ
HNaVW3z8/ZrfXlID8izwsYv/xD5nzagi2ljkpuFJwWY/n/rh4e+X+PZr+2fTh0Kj83P9e9+z+NbS
tFik2+otMj53BBrz9yt8M6ZQ6XbwWvnnCtdM7LJsjKBGz+00xn0Mg8GCojxNuzn8/Pt1lOUleL2z
AhFhQgHpkkJ0udU/tnDTbywlW74tDtJeN76nMcX8yCu6ap7NJt1E8r1mPZQTewiaqMaU7iaAjh1W
iyS5HfvneHhshPm/uHsVc7eGt4CQi+vJSS0aoFwBHWjSZX3zgqZ8UT/qP0j9v/O58ZxhItBlVeUt
fvWMd1I6mXYZazjqyt0CmNVO+QpTH4uSEe0P9/TdsvzzYlfPNpLFeKgCqpG5d1oi5ZRw35OS/Pef
86eLXP2aoWHPaprP+DHEIh4l81Wvf5jTfbsz/nkjy2f4Y8Uo9JozpDCqQ6nvwVkazqkrrdXduNf2
uDMv7Sa4qf6/n6f/9Utdia1ni/Qvw+KavF5E+7VU3H//4r49UbHTC0sYKvMdcfXzTKk1SKbGtMI/
Ref+qK6RRj5HTr9GtUZp6+TOT6is7w5P+KqXgyPsXP0a3dfaNr3LisPTgizVtmRdeOH2fwCSXD75
9RNOGQLzTOWQ9B8XtxVGZlEvv1d8TB+QEGyZvTvkF2wMtt/A/d9wiVSD3QRTpSIgG199k2Ig80wq
WIPNelqjW/c6AEAO8lKQY+r0w1OlfOOK5WpQhqiCOMRe2zgjv2+CaeQZNlbE8+2ZFGzbte6ph59M
Bd89Wn9e6GqziMyqaruMzLs6vOPMgB5qZ/y4G397NyQvUEvo7H7XKG+FAdXQklzvIB33Sg/H/a7a
IRNxxO6H9f7dqmDZmfgXON9wpP73Uywlo6amLSPfxShz5MdyojUNz8CDNPYPv754/vsVv3ujsf5k
WeYJU+h2//uCtRX5eqZztik1wAB0WgygSAjBtOGHM43y7a39caWrX6ovVa0w6NU5dMxJ39no6xi+
Ys/474QgyQVIs/77rX37IhHUPwrYO57o62PUWItZGZZ7W8Ieqlv/UtuutiEcxZ226FGUH6637OLX
T/Qfl7OXVfTHDqyaJFuJiMsRZ68Uz1n1U1333alA4z4MDqK2ZVjG1erAk2/PXZgDb3zpXXndbAQD
H6faj1vjxPCKGs920xf/OXd+BCkvv86/bw66rsmeSOXO5a/XyTgHQ95zlnSQ3MCiot3uYCBwi3o7
uP+TH++/X6ap6DZNU4osAb7t6lazsc9mtbM5BMAtkWe4t+KHn8v8B/R/fU9/XuOqE0F0L3Soia9z
GMp9NOgruL+rlLly0uaEzBFqCb/Y3zdLqn1Z7CyfTmuGPtS2PbhrXl5YN8Q97uCVY9od6uOiQs1n
UJPe3FTeHBLG17dy7ph97Vmlfxe101biz5tTdCOHTB61Id4q0yFsgDL1I4in9rahiuomJLxtMqOk
5S8rxp2s32mo0k3bCcejwSjD9jeRinj3F2jKl1r+qE3TCcN33Qqc0AiQsNS/G+Hl9auc3EfYUdS8
PSdBcNYUb6K1OwbGTiGhSWmmc09juSXmpsF8oH7WeB9UFm6lp+tQQFDQjI9JIMcnB545TIDYT+2G
o2FRcw/mLgS1pHbTIRIkx4bvpT0dYwCQNVmkvnlCjLgLaX1o9q7vtiYKub47AFAGZ1W5dOMRdm1N
7SUNSEY1jzqjYRQTnT2sNaZj1k2D6r9J1Zs5H720EJskytxiMDxDfSq75wjbbGPba9l4aGzlUPfy
k1RaiLr898A6D6YToNNV5VMy79sYbbjbSruyPw/x3mcMMXQegbTIrcjB1J/58Va55NrDxqBfj5sA
PjjL8s0G46Hg2Q7Vu6SB5dPZDAsnciOlYlMgM2ag2fbYV9RskwMytmRi0NJ5OKkBrXcLiU+BzNSN
+sduxG+P/cbPMgaxwVfeguqqKpyONpeqk3Cnqg3plPEtBpTRyQfphfleQPsE5qXK4N63bkg57pi1
ykXtRRaOeDXA/1+30cWP46dxiCnJwwYETr1SW5s5sKcingGbEpXxeiD1PZCUhwStGxyAfdvSuM6E
jWZZPRvp/EggYqOeBJp2kVZQyg89kWpKBf0DlHQzPwcZ3nuAQ4MfX7RZIHDm69c6rDVydpQIayyH
YG/jXw0USJX+hnaCV1X5QTP2U2w8CEZUcU1qc4siPjDQEj2i8+oUMmC1+1GmR/kRyOdBug2Isw+t
U1addBQgWn/X22fcm2ZxO6oMVr7oIzlaCbFcZWCcgzOcI6a8T3REvdQ8xHr5VE+fAgwSR5p0MSPU
X3WoXyzNdms0Mrq+ozpdoZ0WTJ/CkXmVVJyD/rLgPHtIMfZD5JtMRaMNL3wX0+BbHSJBNerbHo3s
KAOl6kf8dUB/GJSGnxPK6Ho4a3R6a8ay6nukxGR2V+hSm5OU/e5VkDkmR4ZS30kw+kq8rIANK4zA
MfDs6GFSbzN/a80vBJRmxoNhv7byRTH3tGTPGfPAANQcfmOc/E8dcsEO+VcMZD4nhjncJsQv22Kb
Vs+Z8WyOwkMaL8e/YhURAYrAMqlocpGpomEQQtcRwzKw6q8UCGqGChxCD8SqU959mHTpFo5OEE37
Wn4X8it95KShpyT9gvY+jfI6AregkJQ2g2byOaimrbvI/CMJJzPa+IjeXRhWa6aTplG5ZvYmIjQe
qoUGhsFOusmDzBXte2d7LUrdEI6pfUbI5KXWi4bfsTeZLJondCkOPKfnmaeeaQ2tpKIGv6rvdGg5
MI0nMBE1T8zEm04qWcq/Y2AVCIRsi0g3GIGJ8qjrsVOqzLt4CAWtv0I+TnTESrxz9U2olFuYQge2
2I3PbqPIe3kCtgP4SYpqZwzuIlTQfCLcKGe7w6Ci4RlhLiEfmBelQ7UlSFMf33wChTU4kwMatA5P
lcagUZdolqEeRobBJPRV9PuMqn3ISyiLMIjmgyXP+8Rq8VgLr8j4Edp7n8Q5M9rivzpWhN0PBvQz
MtG1X3p7jiam5ZzIhoDgQVlehyNvJh4okzxPHJXbevTGJNoYRLJmTfsZNT6GFFxCovyQ8uYjzRCo
quwiBDyiRQ8645cUExzXPWXD7ywZ36K03BTaUwk4rE8sFHf9emrT46Rb64xbI+VygszVAyZsxwel
jjCryCCTy49hNgkBRvoqDfa21NNbmH9LzCfQqPaxYrHOgL0KC2iKHn7UhC5qa81GfY5pAvlGXUh4
Jaz5MdZQ/89gvnQAjEq91sVdhoUW08xOlU4ykwnrtlTuq6jexqOEeSXzhj5x6G2vJin+NRLKLoPw
a+cDXOJn6ABuof7q5Efd+giHG5948Jns4yJ+aP3hVlFPmv27Losb9DXRho1gJIFLk2KsBFh3BJ44
v+8eK/wcTGa73aTWTNWn94hPRPyo5R+aHFt8Gl0UFrZidAjuePZVTHEd3pyOFyjv2awnbr3dJ0Ba
SilwZeARjfXR8m3qOUJ0ZIB0lNPfCVNNpMVnE3BHIMKHBjdgZUVbffLX4LpXJXwQlsRFAONOOoTg
GT3qHvjURLC3yf8WpdfKvM7D0xzAIMC7MxknM/Y0tGSFj6Edt9ScblsUdn39bvJRBvmhiR90lSGg
8eAXqJsBbKEctmqvRVSs1yZa0a1B5KkWPKRA4gjG2YX28Dri+/rhXP7fmo0juSKDlBcq4SfqVc0x
N5GsJlQ6zCcMr9lIZ4Nn+BA96jf9OiDRZ5k5Bivmoj9c979o3n9f96oCka2kiGobEVWz1jzTib38
IzoChF6He6bEf7/Yd/coSLbjyGhbpn3dK4sVEVeMXLXljGBx5tONGyW8/P0a3xQ4JtkeNImB/2Kt
vC5wtDAZhlrt4ee+k/8Lld9yMephknFU0MbZT62R787kFHDKkvCDFPy6D44eSCdQjhqgxpaMRj35
oUT87jv78+8v1/+jgNKqTIq7ib9f4JtiKXsIsUJmHT98a/8tRE2mg//vbSwf44/LWEoQ6YhW0dK5
E22/1dJiXJL/IGyC+vUgov7/veJVn2zqJwG1hhvzH62N4hqHmW7PCOCJHlbi/m96WKaKtXUZHlBE
6dfdF1nuga7FC6GEhJkMIpOPp86I8Zkl67aE93+zaHP+/rV+sziYfTL3pkpE6nK94H05yKUqofqV
4kcjfA6rx7///W8anOYSl2TpxPgwbryObUsSHO8BcTTMLDDru8ws1tauwUmIvX8lNqrLRAzs2w+3
9c2ahDujWUsPy9CZ7P57sfiZHQ91wV4FiHIGptVhKBY/Fvbqf6trukoMtFSNbqZ1PblI9Wjq01la
dqZhbTqpm5zU3dIwWyIL1bu/f5Pf3hKtTRVGK4at6+0Xs24kpXRVHaMTbmAXroY0rPoptfSbp0y1
bcb8FrNoRb7uVeSFn/djyhgTC+QNknQH7qkbf4RnbZ240uuPzZ7vr2exFyoEEAj76oeyg04qwijR
HTlb2/aKU++2fubdCBUMme8LZdiP+R3/ieehRaeRIGhygypAE/PqRWYkihVmvUWTIjBXCBJWqtoT
xB06qUb+xgBGoJ+xRp5pNq8kTFCMTWEmhwMuLw59itiEEgcpT0JMq4unvk+ek//D3nksR45lafpV
ynI9yIYWbV21cHe4oju1iOAGxmAwoLXG088HZlaVE3QjOmu2k5u0MEbw4upzz/mFYZfAoSNL2iq+
+sNHTm1oHzMqEiH0n0EHpRbexfmK5+gCRjhOIbVz1SsPULWj/FfDs0LoeMgnCE2RpeixWncB9fuU
qXzrNktvJbnb5jKRErTVsnsLqHkHVQ6n3e6EqxHjb26b9BZkTtv+lDTPZgRQUdkr0i+lAwmYF399
e30YwXFjnJzFRWAOsSmy8H3kHiqEQxEMnnGGOlNDGGeJcwO6D+WkT9lbx5cIRFmJzavwioHgyvke
L2tsCRb9eqx1Jg/ZnFvdmcPwQ5OTzBJOGK0ZIbm6BHyYtJsaDvhf3sMfGpiUOhW3omQy0ADWx8sG
fGR3mWS/vm7j607wwvg4N4NgxKKs0IZchAuzF+0C2uDXTZxJCp/ODbCgj22Iae1Z0jg38eMfEQxO
09ox3UGxXCZHgexXsvy6yTOnH/Ui/oOTwPadgmPAZWUdugjc/s4+1+5q68FP57L446qdJBapEfP7
LU4FRZleGnWmO07qAC6Ub2qUOqWtiM5WuFDvjE1iYzsT2F/36XMSn1E8aW+cyZNdVDuxi/ILo+ig
EUKeMb8NoFJiCzZT7zsDrNLh+o0ZYIpjJsifjw01Tg4MwnLYrum11sCNtaDo7EXyPlaP0B7CYzqi
KDCHI/+l4dmXIKAvx+atEQrLGPz1190+t0A1WVS5nQ3MvaYRgVKJxSAn5ONK5wk2ljJ7p5ybx5MG
lMkOULXOIYXRqUvXsfWNsfbJeEuXGRkJzOVwh/jr8a9y2txkM4C5qbvQpT9gc1QPXZiVUs+B784t
/9M2Jgduk8gVoMuxDbQ8VAt5zubYOchl1QhhPcXkQYwgXqrud9N8gvAHiwY80rPgQYWtFxLMACEj
tYLaVJ0VZLaOGVFzagbLKF+ZBdgmLjBunG9+Pt4dbGD00rJy08tA7BWsA/cljAfTbOyqvBL7HLuc
S7wIlwHOGCgN4RUfQ2hxZwGB47qcbsjTXk/WbRE3rtoITCTqDMuxdhGs2CAtOONX8oRsSTIyX69N
+d3b8lOblK5V3DZN9dNeUWA5RIMZcQjUeCjkxzy8HwEcTvogaqR4LG9XaqsAVeYgftayFhq4fpFV
Lff+qqq3Fk+sArnDcCXJxapKLlQ/uJVVNKNNaZsA6xbTH3I0mh8o25JpHMAulKAaEbXX2kPZPZG/
XnaqDG0YKQCyU5CCKoCi8M9XOZQ2OIcYuuzywr0mw7CseCfIzHaGnIuxAwthQHhG2731u20YBisz
e67AH6uk/vjquDQRUNUXUXfXmMcMQe+8PgbpdVyZC3SBCLr2rItViENKQkG26lY5DC0qtJIAqk+5
qjI4bgiV5q+YSqwaz7pJpKPTXTvZHnqN2Freckx0Rtoz0sp2Co+oJhubimsjeZCRo5HIqgasHmhh
u1xCAAdmfmVeWBmJMDIe3aHCD6CSiIrUo9DG+8xAe9VyGHsNcyaEApDf5qAaUItQ9IUS/mrQQsSj
DKGVIP2VELQRPOUEXUMQXaYiHNgx62qDD7HVCJ1RcQsf6eACRKyLH77wjUJFSGEGNmKs7+v8SrPQ
UngxGg0JuYs2l20HdF2nrNtY2uig9CmkEZdd6/Ll0P0wImdhJIeGwfJHDq9iG0WFxEgeXnSMtQzB
xEN5GQ3zptsk0ZNWW4fajb8pzggVTC+abqtnAN8QdEPANyTloPu3aXAloJrjBN96psyvFHDb+y5L
FlGZX7TaprIehli8wFN3KRrkrOo7lzy4gB8O90ckXOHOVfUJ9LWLJk+2WWu8IM45IAjx1lCGQL2j
ciDiJ8nKUJ9U2D0ijES1ADc2usWhqIMlzkpAJ6fBp0U1llWnL021Rznumwa6UQhxrOsgugzmtZk4
224gBXSbli06GDo8i2wmWjp7UZxsxcn9qKd547sih14t32Mog0ne15t97vePh+7J/SvIjhtA5+T3
xxL+rMJq+A9SI2OG51+HySSDgO8pEqQ6B1jWP7ke+xUlDWXmyTbXi0nJlYS9JloxvcjLkX/sraxu
5sI+e/mc9GISFkdYAhKK00Ivxvu0vo9TgC/d/deTcTamxGALw0rM7kCRTa64RItCpIxopXglmLxy
Njg53uE6BfbKBkS2/hNa81+v3X+7b+n1H2d6+Y//4c+vadYXvutVkz/+4+i/FmmZ/qr+Z/xn//pr
H//RP66ytwRJibe36viSTf/mh3/I7/+z/dVL9fLhDzaOGVV/U78V/e1bCZX4vRG+dPyb/9sf/u3t
/bfc99nb3397TeukGn+b66fJb3/+aPfz77/pTOB/nf76P392+RLzzzDi8RP/9SX52+1bVv+I/Nfp
v317Kau//ybo5u8KQrqATIAuAB6QeK20b+8/MuTfoayrOuGbZVEfHcPxhJvR+/tvkvU78FSwDiJC
xjoOZ3xMmdbvPzJ+VwnexXd8gKRblvzbP7/yw3T9e/r+ltTxdeonVckvnoTPZEIkEkujsy+gUROt
i4/b17ECoRdxjeSGQjTPg2C8bEv0mnhciZJIrbHKXlJx8L/H8LUbu+id7tIygmQdGTS5UFut2cix
QIm0kHS0c8zUHziF5cSdeViM++MkpHj/UNBbqCyTjjLo+McPrQDW6rUZZrYFXxw0gpO+Vj4Vs8T8
LinysYjrHycT+udQnQ7NuOW/aNCYBMACcBadwnVmRzAC01+oFjV+x1vwQqtmAtPprv2jb+SU3zOI
rJHJ6ZPXqa8j0JLZaF8k70Z9xQ/qncC6g0sSLNs5O4VxrD51jSBopKGQF5hOeuNKfinmWWZ36xH8
/AfOL1zPNTM58v7oFjkH3Ci0M8kHXY8yrYn8jHpKsbX6+NZQUP3V5Bn45+feyPi6q7gmjAB1ErEf
V0aIQa/fGkNua9KwMmIQIEhrhiqafhD4IV5SEW2WdaDPHOhnts7HdidnbS9gIORmIu261FSydXl0
b/rgolm8jk9dBPG8G7Kl/zpzPxy5pwvz87Cq8AB0GL6yyHN+amSf6KFa+oqCrw3GNRdsmeGbGFbF
E2qzydvXe2CKumIKVZkiDlBNBRfpT0jNvPRbaCxyYY/ISV4N0DkXxQGhSsCh0gaivV1eR9tg717N
PQilcdo+LlJAhypga3Ko5BineWGri+WUCUdZZGN8U8c6xd7aBFteXqs5hNfk9h97qQOaNzUQZuOt
OVlBuWsOOrCYUWAbZ9Ksf448//D1SH4+vj42MVksKaxXH3hVZTcQ3u0qFJ8MC8uBxmseE895lJwM
YRPV/Pl1q2dOFhXsF1LuClh6lHcmJ4s8hFXn+Cg0NGvvWjlkV90FZMdX9JqWJdw8bzGHtX3PoE+m
bYTKcUrDigIwOhlLGHiCGcmgB3BjXPNmG7bmyj+GOI+Hy3Kt72r4PksEBhakZZG0OYBYmKs5jbfj
dOkYXJLGaFlPPnyamw4EJfCEAeWWduncmMfUVvfwcHvbwqJsQeHku2Ubz8icHcLrgiLUSIrz7Hqb
HB376/Gf+5DJrONnk1YxiT7bQv7Nba/MADRJls+cRHOtKB8PQC+PwdeP3c2L6BpdenwfkPGTo8Ff
fN2dM0ceG9IgZoA2w7BOs05ZwgbyFOA1Bp6QIKnlfoMi2ybchfeYPiHRtWjvwnV7Yczsns9RyngQ
sKQ47rhJxtjs9JFR9D3uUG1V2724GXieVt9xhKzLGSGuc+NIbXSMrgiFqCtPWsH9XciTtrYFQQcQ
p6/bOlpjbmb/B6OoEQ9SqQH9bk4PcFPpkF7AZ9i2kE98dm9FO9/nD84Km0zUQoa9tITXHC7wzJ15
Hpzv4L8afkeun7zVBuy0HISDMeUF5Nk0o6zLNtW0uaLDuKonR4BB0ErcO8JXOQ0+jmPt9GmU917D
9utWykH54ewwf9yN9YaoW8xFGWcOb1oj20yZQzUpSX1sDX9Fp0CmubFFNKSNEkn2tP1P1v1pG5N9
rKpalnUabSDb9ajuq51yiFY8Eilkd48jcBw6BrntmX195s4AaYJMG7Qj3gLTsnKdl7VaWWmDlnu+
yNzr3IQD1cbLUlXXHZBdYc5DQD43liPbhGOb+/7TdS93gwFCiZUZHIa1tTiSW4OrvAvWHJjBknek
3a/hc2L3dwHTcVtdxqtsQ4HNeZnZImNwPV1Cpx8yeS1bPc8PIeZD1E21i2Bs+Jt4J6/QgZh5Vozv
r88tjcuGl5QlmlNwtxcixV1mam0nB79cKMCUrmPQ+QDmL/QDFVTW1QqlU3ByP4TrevsXOVhj6AFQ
5t/NT1ZWWjRdqJQaImOxviiARxaktoJBnFlK5wKBD+1M9qQbsngsyhDvexLQMRVNslTLcIfWPgYE
W+9tbvVOa4+fujYutpPTBvEwRQ9SmvQOoE1siS0TqwvLjhbKHvULdfG/QJucXcAnwzm5KPwiFDy8
JhhORHRWqGPZiAGBuVxVCx2n7kX3PB89njtVT6dwkp9SXSlsiC1rW3f6zYAin2CBhe9uvt4S53pm
ahA6JJJh1LsmkZyVDFVdkq+0NcRIHA9dYGfulJtrYrLp6jYLisLH77K0k90IW5DfGm0j3ULo3tVX
VrrGyHG2zjQuvOlOP+3XuD9PVokseIAZcSa1IaqMN+GN/2zZ2qZ7JM0PdX5Rb78ex7M74aRBc/Ku
15WmbCpjHEhCGOlA2tnZDfQx34n3Bac4oMKvW5THPfxFF6dHDBKIVlQLo4/oLviZ/Qy3/eV4oOmH
/Jt5pSy7y32wlRfiNtmUT9hUrObG+Nw9ctrjyRnj+5rYC87Y4w5sJUG/JxwHU0ds/ghLaBM16kyP
z+2I0wYnh43olp1X6cypVO1bA8an+5Kr4errYZ1rZFzNJwuHXGXmJz2NQOAwO21ZjZIAxdPXjUxh
hu+H2GlXJgdKVffKkOuMnfOcFMfmXtri6LDpqkPJYknv5lbn2S2I9SMlM3KDvLo/dipWIz+sVJZK
oTNNlrAYLYG/7tLZcTtpYjJuTi0rhYewgi3ot7lzm/lHT7v+uokpXu2PUTtpYzJqiLPUglI647NT
eMU/vbhXAXa50PlGmj0io8habuaW+bmnpzH6Zv5z8CYHsRlpgZALtCpvsBpqltkOjewrbAPGmqf/
VpCxEMjM5HflffuzuA3XczmLc7HE6QdMzmhP61Klz5g9wxlsNVc2bWMdTQ35L7NZp+ZPqn27PrRm
JnRuzUyO7cjkcaQPtOpbInW9eqGrM0HSXAuTM1pMemyTawbWw+bRArAlV/9vfZAnh3IZmYZAUY9t
JiIdrVVLS3j8ek2eXfa86sDlAQolyfpxZ6WapA2KKXAmAcFPgqvQ+JnpM+t+ro3JQSvWUW6GKILR
i2NDydhE9yaMv33dkbNxlQmEDTsxC5/YKbowlV1NqhQXHjiASW+ZrGHMGba6oIy+SGzPtq7nsC/j
uv10gZ20OFlhnlZomd7xoDMxxvJAz/vyVdjsEsEk/z6z1ubamqy1zsRkMvT9xs7kA+rIwK4vUwRA
fWCEmvFXnX7/OKj+3TN9su6oXcZC7tCzOtxH14AXedUhRtxDtlv2V9iD8tahJJJLyy74Ty7Jk6Yn
C1L3pc51NKYxiq+8/Mmtd4LgzbRxLtjhDW7gCsdCESlEfVz1gmj4aN5qje0cnQ2V9D0CsDY+pSPa
G0WJubf4uaTth/YmO2DwS2VwPNrr9yNbPN0MG2VPbLMQVnPviymFdZy7D21N7krLK3sFMaTxUe6H
W2K5FcYnK2ErrcdssboaX27BCnoin4HG+Q0vHRufpuBSIvsZ2M7lf7KaPnzReI6ehCSh1kgDLOnG
xilSvZELUo7JeOvZmJUoR3QDx5Ev74Rr7+HrM+FMfoy3K4ohKhQEpOonQ1HCYtfdwq/soAxQOjfX
sZqvOLFhpc5hCM8tqQ9tTTqZMuRxVnsVw25u4lsr5HLlXrflO7C9/jfkk2GQfd29M+fqhybHn5+M
K8KsoeG2NOlgZCUhxa7BOoMR9nUrsz2bxA+p7IS5XNFMs0522bWy4sEKFp038m546C/mUuVnsqmg
6sk48B+FDlmcbJZa6KPBddtuHMkbbCi9d8f2Zm/Z+qI8FI/jLsUBpVzO9HP8vR+Oc9h56igcAZMF
iMD0AjGqPJfjqGipUTWgglRoej/KwW8vpNjIIWG52mXXBy2KjmXgXWUqICxH8x1lIZdet5YsTFi+
/qJPy5cPogBOThTpm89Y8r7tEFKJWkxTsD1wsGAdSON11VpvZoKAz1M8aWky5J05IKIb18h5luKF
kilbL+oQR4WdXSI4nGXfSyla5Urx5lfNrZ62L22nr0QxWX/d4U+XHJsUqQsifFRQzE9A3KYydU9J
G1LoQ58itqnjfhYeXXW40Ov8mOIV9nV7n2MGkrGMriTrpoUE5HvF5GQHxbHaC33njUsNHNcytMtj
8xSjuvLuiXz0r/KZouznJ8Ckxclm4vARPXl4b/EddrjIH0pMJtFdQfp50d8VGx6ic08AzEw/r22V
nKkqw5cxxzLFx6OiVpAjhcnZ2qjiItQsWSNP23QK8UdfC0OM+y012Sgz5ZWl1LKz8EvZeE5SV70D
r9ldmVGJcXVCbW7Rap1ZLRtRy6qbTPTCY40m+wUOugJ0m6bDUVTSETJdm4YP9QZZ1WQJZqD+LpdF
r6/6pvGB7rWG8d2Lk3hbGYLxzRDU/iHxWhy60NNmrftRSWUMY+HHTrGwWw6lxg4cGJxl7vtbMsLW
jiph2S+ssAs1yjqKjCul5+9KHD6WVt7l904MBLFwFBOGrqsj2NfXyncgHS0WDkGPdYyHGH645Kwx
fyZ9j3hsGAydnURxiVCd5Wt2T4rZWyhO5IN3TeL+YojxdbQMr1H3jQYgEexeJILKKz3PWYShVEBN
VhPzWMmBjrm6U+/R8gIHKIuu/4K/oLzH3MOUwdbCuLZIcMOtlbN9q+T+OsYlN0JLz5OZC1UN7cS3
ClRtpRLXHKGQpUsPp3iIv7EBELD1wT827mC9CFVpbFO0nUOUQUOEFVqMGH6QIccUp1PVIdzV1NmO
sWeNQhU9ZSiniY1NoODz6jY45yV07YJBNCqwhI1bEk0OMUK7ahs42J/dtBGy15WQ3CIoLsMWTpxV
V7soOSe9gk5Lpv7QKwtWC6BW0ajuK7R8/SS7DgSti2zUzNoDQq7Zj9CIK9HWBc8rVohrybeJlXgb
IdXMpW6MnZGLcou+CeRhMD4XhlwpN3mCTzXKBYN+iS1QhuHqIDWPfdqXOhRqPaGUh98ffG7vIbBC
1C6G3qmXg+aLut2GgZovIj7AWamhjiB120lqsAg1B7p9EAe4fbVG/8vry2CTY2uIOaVmATBNPZfn
eRWp9dEvRoNJeNDeADoNveu87c2jMIj9g+BUYbweUyDubRdEeLRqUq/EeyEI9dvWDTUAhUKGz52q
tAchTLxbNzXwlG10cx3FrY91xRDeRZI6XPpmTB3YiUVEH+Q0HkeWqzY303oN17bFPQmTUJxGfMF2
oANtsTJ2vutOjb2T1adbR6qoJofdiMH2m0JPEMpPcBwsg6p48fJQJMasXKS1i7aEAIy9K8zgQUK0
QJYwIU1k09xUThpeRABS71RzkLZpKRGtRK2YQhNK3bfC67pqKWuZ+Oz1mbHpai3dCk0eIzFZ99HK
8EjKFIku2llSBEe0fvulFrj4zhhlUdl6D5JZHzCAwbFOS3Z95edbMe27DZrGMa5LvVctjbYVF32f
Eaw2rf4sl/iDeW5iHV0HheSFjJvJyoVVsUtTyXgTY/QllkCp8fAtJLewvULiBZs6MKa4Rw+lYOH/
xPrBIaFM/GEj1wolGS1Lt5kW9I9q64R2IGoYMPeJd8x1LboTUdd7rkB1HBxxBNsWsS9sMQ0L7SYo
KOmiAfXNd0x9H0mpf92lfrcsPTfagU+KXVvP0KO3wsi89xLMQPRaws8v7qTLQBBToPRBVt8wGMCI
a6FyfLvReleylUaA2q2levPqcv16NgIgGcxr4sj7Kh5JYWIV+teVasXbwEreTMlxH4S4cDdl4YVc
G5UQ3TldYqIY21CU6brEuuw9fGpsF+7lN7ltcQE22XbaMgy9It+4gxo/ILOOwLIkFqC8Bbj0B6Dw
WbD2al1bORw560EXU3GRC6rzoplJcDtIeLKqUrx2DOvOCyjIKmYfLDHtfHO4c9BUsW4p38oLK0mV
XaY2yVIWzPRGFkLvouiFELZY2K91Dphl6lYPOIg9RY0i4TITpJeW5ATdwqiI8AYGiOPiVUrF+1xv
vqlmlz1zzt2Pw7PIZeuxz5uj2ZTlxss1YVnnKNtLhFBYkKXQ14quWvRScYHocobrZQp9LEUARpdB
2Rde/OZl+Y2gpjScePDnUje8KKQ4t9vYSTZKg4S2phNEq7JZINCOgZAzVCiUCJyjMBpAL5kC7iYF
3o1NauD30VT40vnifSya3o6YNcNGwoH5ICYXhYXWrTOU4kbIgV37QAgXQhJhLx1ilNQN/iPlbjUC
9D0Y3CeWdNUMZcR8aAkKjmMAKnl1eW05erfxvGq49pCkeVYDKVpbTaX/KnPw75ViUAJtObCZsTes
MtwnUxO0o2u2b31Qcqi1yF2gZILVLP66SGe0qNrS+FJL0JtPDdyiKh9dWzXp+oM0OgIrnv89iiVn
JTk++nNqjjtnZ8HsyGRvjxIMtoBe8xzrWDebVrwP0T9fqqV0DZRDWVWmlb8UgogApQynf1vXaOjU
sX8X4f2Ac0FiXpYiriOC6u39fhCxZEsGcRPnhoerk4CoUdTj8Bw0cXMtjjbOddlIq1KLXg3XlHHb
kKutAwJjGYHtsMtGZiTx3zOa5luOU9CV6Yq46AyWfuO2tbQtI5zzQrEkbg3U9obQC9eRPOqtBdRr
bydV+PWlziitVggOwjaYL4g9GRWkQ6qbKLecg56FCNm7YXoduBhKp3GS3yhqY+wlbsldFXXZVm/q
tzKuw9tUrKplaaJG4z3ltbDWLBuhfEX1vsWa4r1otShehFqdr8XOW/V4LOOjWAjfBXzlN0KQDUdE
KfJtWZfSvdzHJC2lOlVv/KAQMLopjYOjIPCNkLXzKwt6nWxTinHWsvO7HCecIcDWT/OJ3GsfghU2
93gLDl20RpQXqkKOg8nKErMM29J65O9UsZ2EcoLNt2HBsGidnSYMw6bs9azABBOU2dLtdeeuGipE
qQgod6WO18Eg9OWqySqOnR5WSDZU2UqzVPxYRZwJytBMt0re6BsFEYpt4xgN4ii6j0Gqk60VJU13
Ys3JHQ8opKqSl+OpI+trqTNim4wMld6hetATzCHG7+nTy8EbhufSqHzbMUoJsxoPGSNfw9xBCLOD
glrxsu3kkpUFRFSS+alu9NUqr1BBHWrgsKZa1Jcu8G2kYHBOzesMAZSYtDdG8yA+wCpkIiVRQdVI
RGM/7ohJtS0iDwOLrPJ54ljFzvQ049oRG9lGS5HlbMnoQsUBDrYgKBe+B0pYNFA7IRUYrGUlqxZl
aerL3i20XRuH/l5qFStemmVusMhTMbV138ebprYQ0WpNN1DWglSFBL/cmuu6M61Dp2CGMgZsWrCQ
I1158LHg3ctGPGAK2SjesqoCovLcdRA/MXodem6DhPYQIsvjSn22FcigPRhEvr9qKeGmqjMEnMLG
Z1trfv6jZgZeuAo8/jrJMDhaRXss+lJ6cMveQvgraeVNEbf6XeHiYYA9SKE/iqJX6uhqd2jLp8hX
+WrQX6RpWL/6EV2VAfKvBlOqfpSEXas8MsuVmIsMk9pKR08P4vvMc4ZugZM1fkdW7tzBVam/+Uod
GugqFTjWAPgQHoxBRhwycQQc13SX6QyNRry24tjb5kE7rHzEx++0IszvzVSSbgLubLT81Mi76op3
J06hTe6QGBng/owwyu3/aaWAHlSCYrd+e2N6CWSd1o5zk2p/J8Qzr8pPZQFAhcAXgKcgSU2IP03V
eqGlZF3Q2Txll66M12Mzg8j6jM4gcakQcRCREpXKU0iWWOVZ7jl9a8s3bbgvEECIFsn9QGbGW8O6
sV4UZHKWnK52uZMvOMeH71+/nM/08cMHTLJdGdD3xO2G1haFu1C+izBR/bqBM6mADw1MHqw4FCtO
gnCaXXpBts4R2gzz4KXyQ8BgSkURXM9nwHSfa5qTQZ08zbOgZYOZDGrZrhCl19HZHN/lEZEB6e55
gMS5rMuHPo5jcJJ9SHNO9EqgQVSb8O5cWD+8K2tZ2eC1EHx7nhcBme3ipGJhFgjepwYtVivjVbZH
zRGeGbdIWSA5MpfIOzeFiNGMcFcyD/z/Y/eyqEs17FhbGwkhkgB4u6y0kQRG2G9LcrbOuI5mVs3Z
jXHa5qSDHmFW72e0iUkzJfBbb1lu9HyRb0aoS0nYtQwJk1HDSdfCTvk+p9Iuz/V5sve1NFMyc+yz
uFE3Y4JHfpDVhfIDbb1R0ciuV1Tkl7jUr1/+KDjEK0oAG+9ZuIep+ZcB3GN9A9HdsfRLIW+a0Qwb
LR9Cl69JDPenqhOdVnN1qU856EkTkwE31A6jBUtsbRdpskS5FtBAbPr7rw+DzwC891agzKqjpJH1
PuwnOyWzgkLNy7EjhwqYfYx6cFSNaqPX4ndUerBKWiuX2maUCPBulOv+ScMmZ+Ud5+jlZ7aswWuC
LBJOHkBu39ffyYdEuRu7Hix/CjnFTn8bS/f4O17W72BpXm7uzIKeUobB+n9ocFoBBrHtpEJHg94u
uG/3eGqMVOU7+NgQYdQ1sM5l/zwKAr8iHVl/b2Ghx2uBdNlRWagbc+7iGRPBH3PkfA4TgBLraP47
pRsNZq51ch9J7yih8b6Jj9w3C3md2O46nUuWnmsNdD4Sf+8UoCmGNXALKYmUVqKki34Lcjvvdcil
c+e8ag+4JM5c3GeOR4rHsCqoIaOG/Uk8K4rwFguRDrWNq+j+vc6xLC7E3chbSZ69GXrT553DwSii
uANenIzltPKuDYFiVUqk2FWCK496KIfKNpq5YORMwtlAewlhNVSYyKpP0bLI8PUw9mOEFw7OZtgZ
P+I3yV3IO0w4FzgrXiUQnN/k26837OeCp2KgCDZGJwqSZ1D5Pp79ueaCvXAIqEc0GXKvq1HuW9tA
OD/OFVfPjCPGSqOABxh8U5uC7z2vU/3UqVXIBN5dqclr32sf+yieWfqfT3YqBECpR/UOzfjkoCNk
sZc7mU+PynxRFfd+eyQTt+i8Gz3Zfj16n4MrmhpFklj4Z5TS1SgIiFNj1Var+DCEw4OjJXNg9LGC
/3EjW6OoOIvc1Lmbp9pIXt96ghXgIxZWtz5UOv/Z78qlKj05w304KKtWuoXo+B+MoUl9hyPUMD6X
3THO5V3qKjRav2SDR4nNssPUXGREdb35l0NUeohJgMoqpMYzDcOtUAbQmMiqnQEfNtzBHrDK+Xqi
Pi89+GY6mH7DUmH2TMPwukZ/k1qGapsZzjeKu3TxTBuKv0bC5grgQiGEknFVokvTU1AIRNksE1qx
pBQ7dx7cIO6/7sgY2k5WgzG6y3CqjwWx6XZ1wqY0HdFS7cZ6RSPXFpKBMot8QOVqpqUza5uW4FzB
sTS4R8YhPblAKcuUUWKgFCC54lqR3RcjisOZS/PMtECulDBK4Zpiz07QHXjp4VMNvBN1IvKt+Usk
dcvM7P+4Lf4/x/s3SA4ny2fkkH8geR9e0vKU1v3+1//gdbMHftdhnKIBro31RmamfWd1I+35O0QU
k23PzKAYzwr8k9Qty79DA1dMa8SgYapksWT+SepWfscqAmU/bpNRu1Az/xKpG6uzD+tckFkO44tf
m6y6kFJCW+Ais8sHlE1FK+3udbcOM3jZUv7sVnJ02VC2ew09ub30W6E+KrKgQrBIhrzZDVUX82Zg
UfcIsbvI5KZihySrnKRvQZCauH6aKVn/PMEfFvlabSUEnrrzaxW9ds5wXLYImR7I+qT9IkxICyAw
ksv9wo07zLoKN40uO7kwnsSsaPdiGOgrxYqayzzI9W2pDu2jrimht7QyqyaTrGvVHcI67r3VhPoB
jRgYbrqMErRYOOGrkyfuWqz7jESo1Mq/BAN9wWVi9OKxLlzhMhIQXxo6Lrhl2lTaoz4EVUu2Ky8f
VchJmKTWmXqneCSTN2lowAzMfLO5w7neWARyZWCRGCblITBz5UZxLNjZZqCKWz3urAO5IfOpN9vO
WnhUHRCLDhzhWg+k+i5SSv8x75z8WW1DzKqtvERQPDcuagXv+IVv4M2cKEmpLWs/b8hyxa1gLQbT
pVYipLrNeOC03sWDd/TTOv2hhHTZbvWi2qitaEXLIC71tZb3qp2GTX/VUM65BW9qbdD9zNYylYlL
AbF2u3bzBBUXWe/ahZNkEkothXybmoX6iF91unAtAcRJ3zXZw2AK3VtUlCkuiaJnY1dBNhm56H3c
xhjrhqEIJ8ARy6VEOfhKc1CtX+a1m91GWaIeVC2Ot0Xswe6SGvWYpJRY1KCqbqwoT1cmWswbJTOG
C1RN4digIzDaFqsK0ix1Yt0WpZxeVio07ZiyCZbDsQjIh8yWTD0C7My6FtF+wSHeTNaSSOkxiyxn
FbpRfPDI9a3zCLn+XFDka7crKQQERaORetMza1e3obrRnU599PPevU5r2X9WoFRd5jmLThKDCKn7
pgy3eGNi8JkEOVrhXSU9ylUc/mRyqMrqfaAivd3hTKnmukMZMo3sOhnvQUMOS2SHlU7H0A70TE++
fRnkvvkj8oLRhSj1nQNEA3frGZG0GbfAs68OysHXIwTBBYviRCm7l5ks+aveQqbfjWrAwrLuAXiM
i9pZD7nm7Sq/E35xQUlvOeySnWdYQY3FdAFINo7US92PuPIlvVpbxIeI6Oh+cBHpfr63ejPeqVnc
m7zXtBR55BKJmtYazVMVLVv1YH6ee39wv+F22dgDbpI/uTOFOwU79fu68YJDXjTiQwek7bEVBH8f
ttHw5vm1iRj2AF5HUdr6QkhB6/SyoFwEpqTeCn0mvpgpuXOiBLFcRUUeriNmbd+GRrANtUi6GgKI
1oNTRpdV5fkXbdS0xkYPWpfKbWl6D+XgxVvyGw0yznJXL4AhlPmSEaREKlm9hxyjlLQItbTGUe7L
9tij1rdU5DK4Mkgl73BnxKCmAYix8EFbvKRaXOCfhQD5ddChSF3VutesdBcN6t7zy+uWIuMLP86f
6qB3NrAapYe4r/4vc+e1HDeSretXmRfADiDhb4HyRVNFUiSlGwQtPBLePf35Sj29hyppd8XcnYie
6I4JiclMpFnmNzVS9q3q51nVsWRjnC3VGqviSeWDuRzMW6EXhF2hkzynMo++i9RJNk0CXIKuapZd
9WVnLjGFaBZDnmj7SWvVVZ46KcLUU78B2dvcOoEz3WgCr0xzGMK9GMYqw8ehsq5mkdDbGpMgvw8K
YW/1XJ8fGpnmh5kK07rq5/B6Vmub7zhN+Kiq1fw5NpZ+Y5dWdbJjtscDbTwLa1wrpXdY2HTRgunQ
iZq7LtDrKUSwKormhRlpzbrVci32bPb8SnckTUO9wyNbnZ36jvAGsSMky1aMll2VhqY/FQSdu6a0
7bXs4/gjGqr+0JRTgghTIjMvofdLx6Cflbs+17QfM+okpS9Nqt3TMussdQPQxoJSSMiJ47A7S7p7
lfbDHaM89eloR1uLO+4Wdw42e1lU5UfeKPEqHY3uxnCmtl3HQ4XrgRVSJ+Ep1GFKJPVxdsd6W42G
eY+9RbvBKzi5UcxpuC1FaDwFo0OPSR+N4kHCH4k81APHzUTyvTLTAt32cQZL3YcjOu+gTq6KInOP
9Ex6L5K6eXK8U30RyxthBRK0owGDXrTZrWLX+UYEGe7CSZ+QvBdaeF3PhfnWSkcsK9G2njCU6poO
vhlQwuZaKvs6eSvLaABF3eY051TpjcHUrgolc7y8n4ZNNGXuN00L2q1mI85CKVF1HsxYc+6qzMVP
tIvpp1STe2Vkmbqq0RS4Ka00XGuyG3CIlLg804KQ7l5CsVrH9hAtwqZP3qtwrHG2duIn/LlcBAnq
6t6ZDftDClzNvLAJlG95kKRLpFvrlyyywPyVabMA3VpczZnor2UYI14+CPBB0Tg4HnAA6zrsJ53r
l4xoPfCUf4/0NFsG8xQJFBGF+lpFTp/QOE/izOtSc7otUNq/GSDv5h525unNJOG10qtC/jV0apxj
dBoidkj3ycQvaQ7B+I5ldNDAAny00qUhHMZ4YGAKrdPntDs8Gwqzt/20DRzDi8NpenBFSbNd7cpr
Ojr91mqq6KhFGB84dFi3uRFGh1pU4t4yJHNhIJq/TUTaaxpyzdOdXOGlGN63eqStwYDRTjZmZX4S
+Fg8NRziOx3hEelNSSdrr+oV7RgakYnzbuxEj0lRiZ2GFt5LzEHBI6OdJ2Tp8sDX4qkuF3YhQulD
udOTRVYFYqdESnUTFX2wTZSou0rToNprjlLc0mhEDM9VR/3GcenilmbbI/6c5poHfia/MsQY7MxE
nV+kHs/brBNgiCyp/9D1UKxCKx2eqyQ2D3mU47QRYgIzlkCrPAm7qOVP9vgailrpdh1o1xrL1Pk9
G5NFuJ+9tpSJX6HhvYx73t1EsbELjDp05CJDeQzzxH6LKg2H2kzXnRszSIorW5m0JaW8easXaWcu
uq4aS2+ohuYpMhzMHozAAnepIGYXhA2WW6Gh0T+qZbCQpLf7AFOz9ZQJZRMqiX5FgcV8azpUyz2T
Z/VQjXW+dxwU3HjZku9xK6aHdnIJVJq+cnYynMJrbNgD3FyMaaGMDYbfWh/u6rAIdJ6tuWDpRtfe
z8CVlpahBT0eGJNzMxdJeqW2Vv3gdGn4QGu637Zq1D33AV3cwayCJ94yZLVmswshYkM1BTWnBKNf
Aan1nEopUTZvRnq1thMYG52t/o2IKXnM3SxdlViScjeE1nCo26JegJsCxSYcBZG7zKErEuelWASl
gSaxNjmJF9Xo3ulp8yM64a6Q1FWvzFRvB0/mHSSZCG91y5LRU5PL6anS7fFBnXv9Ad3reCvUNHC9
So/RSXAz/SVwQFSNRvNU0Q+cSwQQYz7YAnHlhp6PkNqDo+LEY6FnuEJO6iWOGrAWBhKON21oRqu6
MMqrWXEmAEKz3gM44EdEEF53A9ZmOJ30RfGWTVp/TJUg+D7lOZqFwnCu1SavgG3NaXAlQxW6o9qJ
Rd0H42s2KvFjnMQ9WYVsMI9IwageVcVMrtvWdDGAaswReRCTmKaabXQjMVUHqSKqzl4bdkqsV/RY
7cShRnNXqNMyttKo4Oza0bW0pv4gdS24Kvue+xRMwiKLkFwDKAkYH5UHC+QTMM5dqCFF2Nuck8kY
OyAxxmRuT/KvHpgiy88HEAn+oOj855SZx4nuAzMfCMSCIkq2ZZiGy6EMq0OAPfkeuE1/SBJVu5Es
nvRLjTGpGhYaGEN9euzN1N7Ho6FcTQqnrOgmd2ElWbgEUCb3Okp6y2xCjTJ36vRFqH1xf1Luqjxd
a8dVYbVtSFAM5G4ZpXSEDTny6k4QVApQl5su0YPHsbdqPMq6TPlmtemwtTtNux7daX6eCjt/mRuF
t17OJkYxc9BuYETJyouTns3kdubL7CLDSc9ZObaaMr7THkhuedS6d2dwkP8KUWwBI6uuwQeFO6ue
XYR388BdDoHZ/xhkUG7JV9qHXnMxmBFZfSD1sm+UWStiYLjGTDNaCdZmHbaguuyx2MjeNMny7PFt
QNbrk/JxdOxqTT7Q+R/eOw3HHN1VwqtScUa/jqT2YpWcYzOf3Kcp5HA3p2zK00YZ+Imh2Cs8/eZb
tQvhByhtFqIpb4b5QcxjsyowHPnWhzI80sRz13Dm5I2WhOmLYSpIxBgNLhxtWSyyUaQLR9rzsdKc
6q0LDeNR1aboRzeEyrtZ1g1GZh2RodTw3qldCzODSiBNlk499ymXOaFWNXh0EBx/0GKgSXoCBtWa
Rv16mhQgyeNUGfshsttDZZZsYNbGuJk1RXuBGJr4oeOEb2UUqoPfNwKMRe4o18SP/U2kmGa60gyJ
ygtOCIi6dpw1U00NAmoh3qquRewv0tC/suEc7KwC/F1rK8ranaweGdYBIhXcGfwRquwKr4S68k1Z
OJ+GLKP3OZxnAO/sckQtLOkADKmzR9sq5c3UusVtIIW9ADbZTqi5EzaN1mx9pAGwSWdWx2AxBfx1
HTmu0aMkmeFEM04xqJEm2Ac25tqeFuJJJGaTRXZ5kMqa5yyLY8cm88rbx0EnqOsrfslrUi5gYk5W
qpuhjIrVpOt4N5DEHmRkBoCV8s6BWarihcRq1csM9MxRjjncG5GSLUtVsT8noyMySYtxJ0gRdpOI
MNgJdWfh5FLjlCnita319rmMg2BZpSYAE6dLFvbIpQl8tJE7Ccrvto3zagM+odvNY2xcy9gGRgyu
S8dWa9IMfGTSUY5AHhFMLUdVWzly1l+HtFexxykst8C1SbEXFgW7nWn23WeEm4h901eBUns043ES
YrdWwtlIAUU72eYqdEvPtpr0x4TAWU5aNIerk9/JAxjHbPaMpJtv7bSsUvTPG4RolRRxLhejIN2r
Ml3czUUv91xZ2ZWOlbjjc+0p27GdchxyMOtzb2lodis3dvVHga/b0zAp8z1g94gEzra+qWk17Aaw
ogg1GQZRc9pV4Y9qVpNPlczhNTbAUsHXCAcSdOX0IJTRNq4U9VnRovwOzPqElyaqVo+9njR3TjpW
Kbl9BJzLnBXtXinshv+jnaLBS7JyTr2q1XtA0sisfCbmxMJJ2ZRPgCebj0QpjPcoTXBSA6CVvneh
nG5LMFkrxa3q+1nmU+El4FFJ0vO+3BdWZL9Nk6XgV1EglAJcmOtosufsLeA23UetiFZl3Q5P0Yyl
XFtZ2TpJuu665xn9yN0YeLWOWI70aGiFhR/ngy58uytHrHnqBMhZAAoYWQldmb8DEMyJENPwe5TK
djdWLSDpzi7usp58GgwfaY4A23xliagPvbqM4ldnnhrfbaIWd0LhPCmaVr4DdcPdSbHy7n4ouoF8
kDKa3+dVhdJxFQTxygzqvvZGu5pfU+pq1gnU23/rqhj3BWBi3QR4zNQe286G/yBGvXrvopzboAuH
Afi+E7o2SbEJIS+tixEXP0IQL6IcvslJd54TVRnvcvCVKOVKqmLQfUr1qJhNs0xpMFRe0oT4OxpR
5zxXlRrs3UCO06519cGvSzV3/V7Rc6hLmZAm6smGeqUXo5VzZnLts4zT7MmY27Bao1msANmJg+bD
ssfQ4W+U1fUwZs5B75pY4/oi73unqDUdpAFWENhYiv1DFeTAxFQtLX8EDSUVzEZjdT9bwllbslMr
z4j7SixCe8Zrpgjlj2QM6fgUvfUtDJLc0+Bg7E0tpYZU6dGqjVU39aLKmm8mZUivLL0xfjhZTeF0
7vrxqRZGRUcPzaFDVozRbQF2clqSVgXLogpMzQPuljxkYxHMiyGCF7IToZYpC7C8xRVVe3eT9hga
dtbQvAdiUNbVGJeG786hWFtxbSL/OohvUpthz0lC9GAu05c+wIYC407tyso1GgZT23cPg95Ya9HX
0U3dlNWBED3DgrTUsdGZ8hkElNEfM0WeOoKy4ioWXbFSc2uKUKtulTszk/NuTHKAUrasltZop8Kz
hjRYGWlvL3KzkdGuSLFEjJu5fGgUU4InV8QplQU4iwR31es4Oc2ln7Uif6AiimWarBzs9BTl00Q9
91YZXdrWaiDDVSbU9j1PqZWS9ceL2BqDH0pq6GvXmtp9GSrWGr2G6aoOBn3Lg8lz5ziz/eKMEdo7
Lb1GkXfK+1BCAm7UDnRxC8xsC4DNvNc6XX+eY6X6SGUQfdepumzCMFlPgYjfLBR8t4Zhz89VXcTc
cy56F7VqhBaAzXS6buchuLOlZf0YaiTilnaX67u+NvvXIlddTMbonwURApIkHxkVFLfNFKwmx3LZ
dknxmbqluWkGvUc3bxQ/Ut0ZAbz3TvUQ0wF6N6MSS9piCtQ7Kmn5Qg3gR3hx2VEsHdIsvYJEg5q+
aWfQB9JoOUs8Kou8fJWKsYm0oPEyJ99FlEZCZdgo0bwRI8VDyBKWC+4zK+6t02z1IXRjz43LFjRC
zN/zEpsWKuV3XgSgsKSO3thL51kbW+XDmGflRUZ9uw0EL3PL5STZbRbCwHoOn4IrJr5qqsnCo6Ye
re91zxie05t4seCw1flhUjrXmh00r4omqb4VToOBNuW1rV7W41WHC8x2ShSRrt0oTNC8LFJzmXcz
CNUiM4PlbLSD6isqBV8v0SFEaGhi7/QB0LRHhc3ZK2GGIxwWSu2qNET2nNhWfQjVDpZ+HgXZ9SRH
k33laFdTRV9TgjfchoVTrLtEFKOnumP7bqYi9rM6xMqRygS8W0uZiX/GTMYrtHScXQBo547focRM
NGh3jtUV36Z5VikYtLBKKQ6ttbbsl5ZQ2kMalApRWVhsirqgVmiGCjW+aDhyscIrs+tsO4SGvspr
TV92qqh2jaPq15kmkifRNEVHHNq6Gy0spK83rftQxqIA7El2GU7UZHiq+5dykNoKTUh7k+Rov3pd
R+jnUF7b0CUNVv1YqM8T0Ikl3ZpmSScCzSbTyuIrN0QVS2/SwDO6pKK62ifbVMNjAkhEc5+XSXdj
EcX5BKnsOyPLr50G5003a9yltO34WrXhxLDUvK1xEC0xKjek1/Zpvg5QCt9Vg7BuM9lyepVWAaod
0wvKdZxtGxs+gW6N9UNlFDpbw3RCwu3cjHZZYverIdbkHrSrfi+1rteAUKv9gBdPU7zwzmOUScsq
h3gRus17HkJWIvPp4n3jmibgdux7rCm1jW0y0cDyEPOIK5+00X7AEzy9ldLWNuFgKnvLiuJhAYpW
KY8DO/PO6OLA9uvBkNk6JdNM1gHarK9J3Fi31Vwmz3lj6qM3j4F1IHWRSyQxEcU301pHqwlP3kfc
JrvHypmsh4koR3p90Rh3gW5UcEPjKqM2a/SEEbbuNDw6Tsi1QHI4nRoUCvQAqjlQFGwMsLdTI7OQ
x1hVosVIFfqNAA+bR0NrA2WRyQJEftwosE1Gi69QtQTNy7EfeOjFZPZ3s9vbx8g1ytSzlQTlA/0v
7h58nMVoZJACjKgcY1wZszDH85ai5aINpl4l6QgU7QoyMVaQwdjEra8KmVEmUMvpbYxUY/JFVeoU
6isU4b0Jl3oC76Yqxg0Nw2AtcZcN91NfB+az20bqJ2p6jns/iNGBzJj3ybemmWLY8ydhTcJuKGmk
ntSk4zeczdt5o7FbMapMnPwjHma9vtHCGTfGlkL48FYUYWGvNXMiVBiyZPxQR1lnIMypCi8zvmXt
dSEh4sINThXYGcVuIhMYUG+jionBCvyDkiyr8WSzUjmdtUECQ9ZLC7E6En4VzPUiyQsRE0fjNucV
JVjplRROuZOtQoYRzsLeVcagYODbxqusiayYm99ptdcAhc47rDuijeA9vtdCt7zuUWp1lyXsGz/k
z047vdfNH3WZJe9z3VEZTOb64MwBgWA4bwJXVpUHb6Micep5BY0AE2dePJh1piqIWa0uAZTJmwTR
MVei5wYz0o+GoPZjgKyfIMeocLVmVMMMz0r66iMcwj5ZK7lbjp4rcJ5yKNJ5fU7JelLN7CWZ+4lO
IL2Cmy5wnb3MoKqiXZl9ghJob+Usymsy4HkdqbW1LWqO0coIhO01MHyemRgGBjNkr2EWxm1Yh+be
VpPuCUxpvUrEia5CoU7Z5V2e0qvFXNcYZffS0jvFf9MRybogq3mh8ErETdMj++zUPP8unWC67Rwt
Xhaa3rzBf+tWZWkp2HVBR72uadsuImuwjp3Z9ataaYjm2qYaaYIaudj3g9TvcqF391gm6OsGGaRd
VFo1nsTSiZ8tkUp6D3a2ltrU3MIac/aYGXHa4UDuM5qbC6OyHUC4Ssm1qI3fppa28WRP9a4bWmsL
i01ZZ0WMh/TUoZBvT/Buhk5ONyI5eQqQwWHk48AviUrXnhasi36Xcqrve1tL+LkCy4w6gXKIm6Fb
QccJ7bLaxGkxPJIgwjYWbaNjGaKEy0R04gfxv3sATiVgdxfhxg0arLnpPWqwZ2K9p0UOgYjHrZnr
At913foWzJBBFqna5je8zPatlc4orgRwHA+tQnPhik6y03kRt4wXa4FYYFpDnwVxzIUIB+NalJqy
KGmU4NBrjsZ3mZ9KhzZExjcEFli0gC9ODt44O62KYLcmeQcVKs/HouTL0TdZCq3QuH3CrFeWP8ET
/xWO5EHm/HMu//+LbcD6Q5409pvzP/T/oUfASTvu//YIWH28f9Qv7cf7v+5b/tX8S37+66dXQvHR
xC9fgSWnn/NvXIml/w8i5ifNZnQ/wXKBEfk3sERH+B/LWFpZJz1Q4QD2+dstAMgJxQcwU5h6wc88
uT78DSz5nxPwEtiJaiAliiWm9d8AS1Bl+AVXAsWDH4EsmWk54Pbc30S5gwzL11EqMRIc3RV62ieh
wyLZRImymdX71FVpaat4RA3JlXQIr/LbQaE2LddRTAJZVL2fJs9uFb9o0AoXeVwu8ny+x8tiqSfu
sYuuAEpp0OMrM+DanHwIUcX8attQxsmyNfARMJtWavXZZYcs2Av1FngLFTgOcvhOWdWXxZue/Wga
KukoMVa96SsGTD61XOiTsoKJwM2meY1ubVGR9MMI5t/4QZnEc/kfOkBR/NLNNIAoNHfudZS+g9bx
G37voaEv3ia+OWX3s0YvDwrfEDLF2nlxg+IWfM+2GNCcrK3bouXXzwpiPdADUPAC8CHjR6xEud9y
SJ3pE+Slj4TBjzQIXyWxCDDvZPCy6dhr1/Se7Vr6kbM0TjzJiUcm+VbHt0U1wfk8iODKxIWsbhMv
HO6d7HYotvFceOZ0XxqHste8eXB2WOf6cMUWVhWsyw7ubR1cBY0CCpFigVXSTQwc33UTCO3JAkwe
tUue8w+qTEQ/7toUEFjHCqsgNHTUdCVh+FAfv+bZvaZu5Ld1slZL6RmwNIEH4bBtL0hXF/ZwJ1oT
FvRTMxrfWnCQvuzitd0/orG+ioVL57n6TjufvcBtK+xq1yfy0SRQsjqch6SnY/LYiGRDtJYvRKq8
lkiIem3+Kg3tuZqj42gHYNFr4yZVzNZzh/Q2aLq96/SfKK0tB31Zd9vU/gZ796DHT3bQf4y65NoN
NmUw7M2+fLYD4RngAegXXeEQGZh0EqRc6QBcjDaA699gEWUsxqFYlt0zxtTAJyyfev6CFg9Ihxfw
MXSXqDdjOBTBMizxqjZlvzlVy/ooXJbW4J/MUusbgRt4m9U7l5IYuPXcpCqebII62rcdd/6gLET0
WhKH+QO+0D7dp2ezsJdTTz7RXYJInzgZX8CPPw8vDrKublBAQJ9Z/xWSGI9WeMINxceweELDYOX0
wUIHnVVb0z5sCxBDhyy8JD1yhlH8bdATTvILDtKgydYCzoiPJFRe0u/LCq+n6hLK90/30tepneHe
yiRyKMYwtaCdVoRUqNpM+VK5D40Tez32ImgyQ0EKMrw6WrmOrAer+EEIDHZCYyu+JlO45dBewNn/
ce6O6qiWgVoVV+evc3ehEPR1qsXHrnnt23utTEjWD1/elMNfn++rG8S5tMtfC/xlkBO34MsCE5Y0
U6GJ+MgUnciflsONvg8WlPmVH+IZQ9QlBb1LOpW/4gv/egcofP3vzM62Eq7qrpWnfFUrX7vJLY2+
n2X+hwtzO/2Y8x2LDDSNQmT82bZnw9RE2+QSU3KEh47vcYNIhR8gu22vOeYhVLVL1gHnhhc/V/Pr
iGfbdUrRZGp6RnQSbd2Xt5PtHlupgAugKwAMpstB28auHw8ToZKC5kC2cwUhpeoSRjnA9xyKQHXl
ydZaXViN09j/tBrnm7yeKr2t5+TYrhCBWJkri97YHiDRvQvhAHBheX2RB/OnLfx1PU4b4cvuUorU
sfuAMYMPWfnu83CXrdI1zXbzGndcx1cX+SqR/kUptTPY/m/f4YxXYWahcJXTuOMKW7l1vu5W2km2
bn1JAPzSBE83y5cJxqWd2ypyV8dUPNSgfbSdW14iifzptHxdxDOyHIUTw4lsxqiW0rO94jvkFN/Y
nmgiyZGd7Bf+RVLin27EL2OapwX+Mq8sMUvHasfkGA3jrh8Kv6Tf4qQnY9lNNB/pHFwAo5+Tis4/
mXl22yUpJRHpMqKx7nlgl+Hu5Cw/CA/Aio8p84XL9U+v2dcJnt17VQ3xotR+Dve3iZGxqv9bY9Lf
ZnV2BQ1GNYsqYJgQ9yeRvCck4qF5iQX8kyP6+9kmrgZRroHoP9siPdUDNRBqcgRSkPvmfbHNN/JI
LQTzRF+s8i0F3UfQFX87uP2fbkLnvKl/T/B/Rz43hTBalOLgnSdH0tRVcdAeTFCxe+VOge6mrlRB
ew7P8kvOKGcso9Oo+PpAw7DgMxGMnG2WsB2s0VWs+JhnbJDh2dY/oFJ5MVZDTleuL9ycfzjkAjsY
GCzAJRxEEn89DCWsltpQy+RI+elTW506FaOHNqRPpXG+0SeUIsO3aVOPl+KSP1zZvwx8tkn1GHXe
kXbKseinw2CVoU9EiHzNRxrOuxC8eh8FS3DCcptTWgR0da2NzaZTjhOVlguLcOl3OdvJ0OOCwYhZ
hPCRJQBfszjRomu8AHxacDjhqK+XmNF/ek5/mf/Zc5pEFqjAjPk3y2BtIH5j76SPfsbK/sYyLANz
KVdIqE2UL7zp6eLwpymdnSokeWD6uFiCa845b6kwk1JgUBv/HD7OFqitkYJ58mpcnho8hBKLS9Sv
c2b2XzvbBWUFHVD7nftViplQJp8IjcoM4BB2ybFDA4TWrmTq+Y9MQhqogqOKgpA6PxeCvKfGEikr
d2FWvRpI5UTpkx7qqzZ5++ctIH5bD/N0ACxLMwU4JU0/e1Un3anryRDWYepzQG+DDzhrgYrMsooK
2591C1KDvsUnYwmK+5XUc5dlZNKx5Zf0TqSstuiiLLRW28RTgtOnsUIeah+H+LrWirmmMH4p5jmd
zF++4Ok3FiqkGBqmyFWexzzBZIZk8dahXUC93mQL+e+HU91fUu/+7cU8G+os1LGyuhZmY1iHYc5v
aejQtPMAKSxlC9oH6alSv+Rk//vdezbk2fcoLGCZ8Wl2Y/fslOEim6NlIV+qCMmxvn1JLOB2GRVO
EdAyS1/FTFnfOGkRG9vBdh7/eXf8flgt40QKdijuWNZJTfbXW9KuZ65J19YPQfrpuOkxFsqPtEAQ
s0s+i/F9UN4bIl63y4C36+vC/Rxx+dWwCnbhfrgIGqME5gDFioxL9/dv+/bsNzv7NDbd/Az0q35Q
Fedo5/WOZs1+mPsbW5depVaLybmdHGerZ9rRcurNWGZe6hT/9Q0KGpSaF/Z71Odc7VxmdwoM0Lbo
eR40ezt0b42d3pkGAlqG5aXN7CsOWkRG7tnBgAyWum/RS4uV+BlyyKXf5LcHzbJcw3JhYhond8Xz
gwwotyj0tB0QyzJWRjhSsYpUX+1fG4jVqZXQK1BCLzKTqzIaaYTqNBjNq6TTvRZpiAiw2IW9c9qp
v5zTs1/oLIwOSlURFqjig7EON+YTNh77bNFvALxg+7YAhzujRJGtxR3I7n8e+tJSnEVOdRQlSRBU
w8Exnzt8IGiB+uYl95Xfs+xf52echdMDvfsxFX/PL0UyRfHzdqGvpwViVeiTL4LleMlb+ZxdjnnW
L5/5nOCpqU4yRwajqrt4M6HCAD/K03z3Mdpduml/iw7OhjqLVGjodmPcsYwDmmb1+Orkx3/+Tqcz
+g875DyXbxStd0u7GQ6dPJQBoFk98az0FnGs5T8P9PutejaVs6BDRfkJJSFW7WRaadGuI9CraC97
06KKl9G+9P3Mry7pkf9xfja1doRl8c46f6mGVovH1Eg4AVnjtZDSZKOgpPnc2faF0//HHf9lpLPb
0LFCWElFdjr8pucmlH3M91MZ8sIy/vYenpbxyzBnj5Mt7Qit2HQ4nMoN86I9IOF4OtXRIvUzz3ie
njW/25LpvV7Kyf/wEv069Nltggt9Nuc9MzTWARAiwwh3ifFplDGGTtnKOcSgV4HvcvZkvLP7lwi7
jd67bOjxx0PxZQnO7pYIVWw82Pim6Qi7UX0xhvHSxXk6V78dCxvpOFO3hPhN4cqKrBQh1J8Xi/JW
roItqEhP/wQmQnnr0h7V/7x1/jPa2dHoG/CfhpUPh96iD6gjxAGDC9lTb1Th+dadlzjBienmO4nc
mMi8dSYQGntGuBHdwBGu2fC9yIExRfnSGCG78iXmgJfvFWXjjHaFCu4mnUDlufIx78j8x2apUBoH
pTx5Eu5DlNNR6KZVPF/cNb/Fij837H8md5r8l5LH1P79BgGaXrQP3brdtLhilHdicylW/L3YcTbW
2RmsMF1IoSac7pjB8e1VfDzly3W+CHE5vKwVf+m7nZ3FQjHaSKociLxFr7CzHto0Q6zu4jN+aTee
HbxaDpacVV6BbBtvYFFFK2cBh3SVeBpgsYs1nD9f1V92/9kBG3qzRTGV/eh2nvCru+YofyDEftfQ
CEIy1B+vY5gunvb9wt12YZ7nJmDZPAHSD4rT54MEHG/mTe9RrZpwckyWvOUXYpQ/P+T/meepeft1
axpu6oS5w/fLtu22uyZG83FWW7bX/7322V9Bw5exTnP/cgyy3pxLoTNWv4Id91cdjrcPbNxP9bNL
d8rFuZ2C9y/jOYiNWkb387LWVtArN9Y282Yfq+aLxbjTdviHy9I5u76SsB+cGMb8ATUwFJDXFZcK
abanlDEAsPLJUSavKZrVP++WC4fv3C49r8wBHidnXUm167qzFqXlgA69MMqfQ8wv3+3sSukUCljj
zz3CV9tpC1dgY4JuzBYtTMTUuKOvlYvecOdCX7/tlrObJYgKo0WeejhUn/lNvszhC16DQnruDuhU
P9kH7VK/6o+Zwpdpnl0xuqXXzSh58KjFLbODGy0AxfjSbzeAmsGnrUS01Jbl2tVWl7bqnyIaFKIM
XacAApPobK6lE0O07tr+kEbjQpTCq2J4w/UqHy04McyXYvU/bx1X/9OWNRkSnQkNUapz1Say5RiR
Ga0/FDnCGVFwXZdIg0ZTBeLPfizbJyWxlqlxV5I8pglu6pXYhhWiVWC9HGmuYCD5qD9sZmxW2+Qx
krdBpN5Y6hVtKpqc00Yo5YMLPLN3VQk0qVygJ41IRAw0odGuQczRoKeJUqerOa03Vn1nIkgUEko5
NhrqtVidZBDmpj0J7JIlOp4YSogkoO3gNwEsdliUfrS9ePxoxH3SvwbK1ozjNTqHe824DVze2N5d
jJm1NKbSrwX6rqW2Dgfbi6IruCKP/4+082qOmznC9S9CFXK4BbCR5DKJlMQblCJyzvj154GOj7UE
9yxsfxeusksu9s5Mz6Cn5w29ptt+hc42z/5FCdl5Cvbs+h3Sv3sFZIAQ7kpsMHzenhN0MVQNweZR
xHfpyesAOXTAerMm3uFuZDfWr1b3HKCVeIm2L23z28yVu7CGcGq8FS1UDXH8NKXay4xVjmMfdHQQ
beDG7JRGt8XgqRswrsVQwY/R767MTSHsJr2DkeQdpFTcgAa0K1XYGMnXysvukIx4AwCGkEq1x+fB
ia3AmTGI4BYdCN5P6OfNhgjbDMCVSKAcKlYJwC1L9N0Q6W5iIGMC5n8ogF82CjoGKPaPBtVWb1s+
soktH7q6RX8XlgkP/66oB/uhDqivAMXHbwKsPl+GZ+MVXDOLQ6t/hX3hyKicCeXzNIif/by7S+In
Wi5BhEyI0rqjpkJ1ASFbB8DBwweFLqWdycJ95Kt7cQxORShuPUDZA1iPmjk1YWCk0l5EdqROX9Oq
fslLZIrhRiTej7J/HNQJ8GBwGtN6M0W1rUvxfak1d01qbgVf/xLMHSrjmzS2cNGgHsrNLoHPk4xv
iLHs6rbYCEm/q+QfLZwJA45LEn0yE2sHWWifGt1t5UtIMWgbq2ydrOcdPoudQvmaCv09YlBb2k0O
utJOitNQCXq9SHUwPejNhF/81IPCb0Ls6NE9qpAi6N0hfvJb6SbRql0mcJONVJRehhngGiLVK+wM
xd/2Q/WrqrIj0CW8MF9i4QlFDkc1XvU+dRB32NRoVkN92ImBdNChZ0utBz0LEUQzOiQz2kjJmq9Z
IBy9QXudUNpUlfsq2ifT4yC9tOYPMQohEcR3qiz98NvWrhrtUCnStguHHaYlDmzz1OpupUy4HSTD
1sTsS4pOetY+JJDHmg6uSwIXXa9fA6P9JYMaLoSRtiALkUabRDK2qSIdJiP7JVbZrlHru37sDzJy
NCrMu6pR99aY7TzwBhXui2WysbRjr302gztZauwk+Nb7vyT1VxB9tQL64EJ7QK7ZKQwF0eVyJ5sc
Tqn8yev8XVxSBGKrKfcjkALgLp1w64WC4KakmgrxMUqUL/r4vUO5RvmBi8cux8M895qnwfddhGY3
CmLQtZ7ACNdhAHxLBdlOjWk7qI8NTyFFliOWCvAXhmwIprnpTLcaRd74KyF+nIrdqN1FQb/ttWzT
eMENvz0IjlFtbMz4VsL/Ycp80EeBLWpPZn7Ii3wW50YfM0bdocNqYzp5nAIQEEGaiU6U/RT0hwx8
CJr5rqVNd7p6X2Jw8uZ3ENl+NYV4gBBil0ayFaI7uGJ6e9CHB9181WlyT1a66QwYax2X0h5y/4Cs
S7qJyVzPjLdy/5gWD3710ghbtCa2jXIvlrc6dsBTtvXDn4P1bfBPYXSK4jcJWXo1e82Sb42gAoCF
AiB/AYzOgFDh+WWJtwZUV/Ol8j7FFVVNDyxdvg/F/BD6ip1A85Fb86nlgDHrATKQzl569XQgEpno
9HDGDGoiJCc3Ytg+QxcDnZCjvfvJ8r+q3l0klDjFbNGkB3iaubEHjZdTutQQt4kBJYkoFSHg0ou3
qshtv0FRn4hhmziQUBzsGbYZKGArF11DeCyFT4bJtbXP91Ib3UZsWAgurjo+e5G8UYXkxG3/gFzO
Z0kGk8f05pDX2tFwAO9tAhqVvXXM0LMREtBXufI6wXieqpdhFI6m0kFhfhlrnh1G+caHUDsFnd0j
zyTPmG3zW6YfvfzVG76kGCAI048+zW0huU2ahwSEfm1FwLEwTPbflFmblm+dWr9i9PUFmx7Xh5Ha
lPVOir7G5ZuV1jy/Na96eZsVCltNohaBRts+pYO4m/rm1TI6W+TYDGsYv+pbr0wOmMST2qtfLQ0y
iMnVPXqEjj+1CJZynZaN9jlF/yUMtFvVAtOYxzvA2TbGF45eZq4Yd9u4GPYFYuSepBxFszkmygGm
h+OVhSP3wWY0/PuqfBLQNuiwwuiSL/703ILPK0qOidmhnFNQyMLNxOwZYnLCA9U2o7vEoAFtOBav
PFVpbpXRQLv+LgigMIrlNp96p/FRXJDvlOEYAwDLvgReYZfqwaqPvXoPKRno+XNTnQpxcDRwcWiN
sFCPua+4xkwHKayZ036YusfBD/ZZCC5ZPMZixpQ8qaa/i2YVP9HFKILMle+siJSuI1h87W2L2UBo
TTyraLsRl4Msj6GzbBU+zHqDhD1o0unTUIlHNdOOsYWqnSHvAw2oJK6uk3oQTawZAX4KAPBG5LF4
24RdMdlBisIIuibp5zGuHaX9Pk2mLWJl4dXotsf3aU5/pYxfzYK70ZDzynXsI4wl0BIQBRXTR/0O
XZgN5lU7HUGuLPgZ0M8Qk2ojGS9DLm5i63ssPcnAxz2Btyj0AkYjJaNoc6MIlfo3UvGiC4Ob+7da
AkrINA4tsPGG3z0k6JzwBKp2iJHkDlpYuPa9eBXuiGl4FOQvw6DeRMh71jRVCqXYI+bmGPV3NUh2
Qhc8Ve2rpvCMGuYv0Bf2bSgcPF4+WmPCQWp4ALa/1bpoI6vxsUu/t5+VH63E7h9GJ07wQLL6ndh/
mTLe/XAYEsifUX5UG/+mNeKdl8Bp6qrvPo85wPu3sfhD7ZNNR1UyePkxk0xWfm48FHsYIqch5Lol
79BmsLXG3xV8AFGUdSDMI/Xyq7CoJ9R9ND5rVTrTtOn7PHnqC3JkO6qKXTP9EoVb1FRsYzROPLRs
yn7if/im2+Y//AChbiO4rWUsJHX+33pwGjAmio3veYlIVNucgN1+ThUTbomyF5FXgzlqq1RfGZTj
1I8P4Shjb2S4PfK9IUJcWgajVYQ5i+cURAk7583b5GyQZ6ZnV+APYW28rN40bOEieJvGAS0s7zhG
jSuPhRsKoH973BIKmG3yXqnMA/QigecuJVC3XQnXdTYnpWpMOn+bcWJM/VvLo6/BIZCib6IotYMy
lUadlY+/TPGbJCC4Y2yj4G5UgQEpGomJQQcUVer5sL0RS4XmDvW/XDke+jmB8lBOd76I+IX5bShZ
PsiVWYtXnj+cepUOm+7faeCus/6YdGgXvQatRj397AV3AxZHjflzJlSIz14OudYUHL+0bCG8SSUw
qIa0s0Q6uTlUNKO4A6S8Bd7niH2/U5v2EMYCJ0yPnhQuZBrnT/CjZEKC7mUMvlXGKS/JmUkMD3Rs
+Qiav8MC43jkPKq2hQsxba3GdGLf/2xCpu0sc+O36j4EB1uL0ElRTMEVxM28dNMUJnf5xg3Qcqq8
hjOcFR1gQ1D7xiBE+LuupHyuJ9iCtYqaSAdtVHBwi911iQFaWaDc5ahBGC+doKtqz+3MD/Q/6z0F
ndIfFfkTBPDE+iY2nzIf2Kuab/P0F8fURlTuh1Q8TNhnxVmDAfExSiuSmAWBDjk1XMcTrl+GvKWE
zcKVK/Gl/gJPeMho8TjPfxbXUgCHaVUUxizlkdj4ULVZ6hjRGsToUi9bQ9YXFVw0KD+gf8VaC9oA
Mb2HDJEUjxnrsn6tzTW3epb9mfMYi/5MOtSNUVbEQEpoUx26+9JBJ9a3p512ZLIzW1mZuot92POI
i55vkDTYvExE7B308/aKC+qMri9M6WN4rxyu3+YvR9N4+EUhWdc/AHp1GE3DaPAkUoMiUp3ifsa4
QR2Cm7XzV7v1f6BXH6bzLNyik4fXm+c3JZ214ACKn7cB/2Dtml3mrPUn5YvJcRZp0cMr0RyENUik
ekNnZFPeecc0dDg7+520D579O+su/gS/T3dVG2KBI9IMzidMdVZxixd/CQgEUCqAI0DvvO8mqmWZ
1ujNdQ84BTmC0tl4DK6s4vxW+2Fa/4ZYIt5wYG8yr666BwMCWsWFZsJwPPP2gm+4OeQs3QN9R0PA
pzRYCX2xA3UWetEHZjF9UDU5W32TfCqTPRKD5auyjTfBtt62rrDTnG7j126mHuX9mjvmn/7Wh4Eb
QH/gBMEAMBYHTYCJnRjVdfeg3zVu+FQ9jC9IDCCFsRd/lLeji0T7W+hmL9an68O+eMBZqNEAg9fn
LHu/pqXp4RkbD3Skp8DFS63TRB6SwrXJvfT+g5wGScMhyh5dTK6JalAWICX5gJcAPB0NVdvCaaEQ
6VJL/9uwiynHfmlwxTR59us1Ef9Lo2SMsqbLnK7GstNnVvXUQr/hvRSokoove7QtQUazY8Rt40TH
5I334M/XZ3buCS9X9CymMqf6We898SwPpT5mNpCsbZNYdsOtChtLuza+Xo90cXSqiDo3zgFwSBa5
M2ZDQ19A7Wfsi6TdSgZ+fL+uh9AvxWDjq7qiodeOPfH70WRK1SD9xGhEamfBxGyxze8VKL7drFWZ
/5Rq5CYrjRv+YOcx9lrVbWqd+kY9cFfbpF5x1EGhdb28NaZ2O+Z3Zop1ZzhirDpT3DW78UA5onNR
4u6pSwiGAB/SlGKjT/VNSOtRlPRjb3QAXq2tHt52cy1nJa4mfdHpOMk6uFH1W4ANULzXhNdSefbH
G6HNXIStbHxZWYHeUUZaDbpii+GPal+F8jHkVpj0MTp4zyFYWl0ZuHeMm9RU0Eiu7q3xy/VpvPiQ
MHsh6PNcapI5T/NZUigdBqBAA3qEkrCSw350SF5woD5EE+7j6JBmaCK21XaMn2rcrWRcvgofl7UR
P76VX3JxQc9+yeJJo5mEfMZJgvlQt2XabyMp2oIS/+FTeOLHBRequalnvZlBeAF7t0Wq9tYo1b2n
If/jSfvrP+fSp8VAZMD4I5PPGfF+XvA9RUMkN0lhKP2F9LVLX68HuFgfUMaJmopowex38T7CaIGu
1Ie2fxiQq3B40DxGPKB63U100pz15zDl4ogsogFytUR1WTmGXToqcS+CT5Ca3TSah4BmvWV1rqAL
jkgTU5he5e6bUu4Df3JV2eAYpJtfeje9yDU3s2wxOoaWiCIcVEapSzdTau1GXip8PFFnlUIxQAjC
9/eVDsWNKy/XBTcaUqQ0swPStE7W5DcR7gYrE3lpYKaI74oMFnE2BHg/kRiMNlJSMjD1LT7JOIfQ
tLS5X3yawfDTN6gM/c3a69DFx+jzoPOPOts3XV5quZeN/YNmxmhX6psweGpr5RDQHkCw2BbExsW6
0lYAwphZt0Prb4Pyhh1JgFHS0V2Zg0tn+/nPWWxjqfJkkOMTPwfyE6hg1TFupJvuRnDi2+AkObyO
z5Raew01vRZ3sWkD0csQHiduVeL3SVt4DO/0WDnm+Rr45WMkQ6UU4YsJKNn8cPEp+gmfZS2i1uOY
r298Pd0gf7mrC925Ppcfy645EGHY9KLBf3u/smFZ9RoKkt2DSOMWPpldGe4E86+tsEuVDwkLeD3g
x/x9H3Axh0gg831DeerBayenAqKVq/3KaTZ/cN9/+gkBNunPfU4Vl5yGUhWnKk0JoelYxamCbXS1
XVWtg9DWRhOGtbN8Prs+xGONEFASDeDti+pKxoJRrvBTn6Ea/SZEe43W6I/BlW5rLnkx6BdI10jO
8rbmSJS027Xy9ePHhAFb2LqLWPyAwV0crpogm95kBgy4fKxj3umkN0NaK+IupuTfIMu7QTEhZsU1
rwM8ET0IEEbRgKOQE8AL2tbLBAVNAuEcbyxXOlxPmQu3vXl8ALDnm4/8oTqXFN9AiUNvHxSDNosy
YaVdb4xSdKWuwbcmsxFsg6Bs2gpcxJXYl/JVkUQFJ0foPnxJ3m8QXRtxMegZNrx9+06wtb22n4ka
Kvip+Os6fupS8p7FW7LTrFZIVL/zubYjdWO238cCjrkVzA60Dl2p7fXhXcoc7Jlg4Yo000DIvx9d
VUJlLwSpfTBzXoOeQ+HYrXH8LuXNeQj5fQi9M4VO8AghDDeWVZyadBdmdDyGtcvrx0vOvAMp6iSF
LaCoizq8RWEZEqjZPaCy4Izfsm26k3ZSYqcu75sru+FSVpzHmo/Vsw+i3lp9nrfEQiHS9crI7fqv
11dGmj/ky1PlPMQi8bK+Mc1ZWvZBfBxxEayxecvvBKcBrZs8qfs13vL85z6Ew0ULGzJVVik934+o
SYo29jzAJ+quOij7Zt9vg/8Ap4SsxqU4uIJRBVLD/LmJn82ciEqkiqj9H3xZ6sy9KWs7fbaAdqLg
OznK7/FALxqp8rVTei3wYskEox5lrYMYQKmCTEN9qFCPbQ71LtyN97oNTN/2jR8zSPE/QJd+bKyQ
m+bfUS8WMy6n5P9iWb27gaWkq4GpChrloHtER3VGZRu589qOzAUlE4dpceTBNoR9t0Wv6SsqXWDv
Tqsn66XPv8qXH5MxWtkQid6vOp40KmIRdLeAJ1Ab07fnXRzA0YQe5iPiHPNa7IKDySPEt9Bdq6cu
tF3mafl3eGtxSVeLKuqNMewfMhQghI15VG40RMKeutTuf4zb2Qd1OPHY9724E9d8FT/S0XSCk+3z
ZVDhVrIofVDxwh96hszRHEB+fh49SmR/QNyz1KwtOebW2sk23gqtvZ4Tl3fCWfw5Yc92QpH5U4CI
PHCvYxzvO7c7KJ+N/UyfoHMq33ab+dnURtRppTy6fLKcBV5sdWMQcz+f2OrodqB6P2PpnO6Y3QyO
sBvu/gMi7aVv2vlML7beJOZN07YEzH8jrS4gn/5IdeQy1A1Qqk53padmo2/L5/9AtuDiMXo22EWG
N4WvVWrJLCv3oIvc6gGi4538Vdv1t77DM8iaF+GFu9K7tNIXOQ3RypO8hMHyZsbz6s66sX5o+3Q3
M9a+Vhthl/ruegl44YL9PuziS140/WQMHWFnaoe8CTfcrrfTcSZ+e46xZpR8aUXhc+hUvEAGaXq9
z11LgtTIWycNxYO2bXeURHfWJr01b61HNI+Ohpvc8rLqjk8rH8VLhzjfd9FURBFx+GUjsxEpDuuY
uNM9j/cgkxxDdfRfnUmvdsT6VPkNVgNQfrFbI9VfnGCNMokan8DGksWi4c7j4RfWPZhqjvavukMA
3vazbK/6shP1qlvPkEBjNkzh49npWwsE28rwL5UdGkJ9XG9gRajLco23ujqDekLZQbfs2O8AiKCs
2n6VHvHvclDIfwR+tPrlvFQknkddVHBxj6BoaRC15G2nfMrfAjI5+By8ziyX6QVBeOByq8fz2lgX
KVbUSInKGHnxfqVZdnVoKxS0nG4f/AZqKLrV0RNtIYJcdn2OL2bY2RTPP+vsVJ5qqU5Fj5t3n4Bk
AXGiGrtWxPIMcMX1SGsDXHx/Wq0ZE4Ou/IOk3DbDq9CumEZe6HaSJWdDWXxgcoxhmrolAA/4t+Zv
ZNtvBBAFNqCEuUeSvQlfY3ElRdcGtfi2mH7sRX1GTN16pvSfJXhXIlxcIPqUM28dyYLlZdfXfcFM
U0yVFO1WQAKx9V6C4lahV3p9eS5veG12xNQtRZSWb0JpghJoOfbz9EE8PrW78IVmOSWqM/1C7/Dh
H4ZbfCQ9NJG6WCacd4cIwd4/+rfpAWFqB+kuW1/J8otb+mxsi6/iGPWFoBfz2MLKtsrvmrWpc3dl
RJeKXkwg/98ELqkkbe/JQtcRpNuaxxqlmuEo7GZCqLayky5WNBpHPzd0+NmauthKKGWj8q7yfDc3
BLtD8Ty3XWaP9whKY7jab7lA7GBnncVb7CzBn/o6L/gW6OmDAtqkUh6MRrLj/EYvX0Qan5mubQXx
raXWWZnUyyv3d6iLDZbJmiDhazAPVd/pGEa9of67ARS6GV3x1nqN3WJVCUi+vOf+Bl3kpiEUZZuM
vAt7b5iw+TdAxUVH2YanbittAydxh8/WU2Mbd+NW2QCL5MsnfylO6Hm/+K62lldrU7BI3qpLdVTI
+TXBoXPFTeaWu+C++Fy6NJ2d6gg67+vwv+3Of8/Asi0z+riC6QEEifkJsztk7qyR0hzLW3M73qyd
BRcPUWwLQVKgO2D9Sfezb5BRS1akih1X/+J3HwHn8p5WsuhSVYy0zL8jzL/gLILp+7BkRYbDffQW
A5/HWLW1p84pD9IdCAZaTZ+vR7xUMM48Dx6f8Yb90NBGtlGrlUxsHtAQVJ26gfKIOHaRnJC3wFkN
sfbr8T7qcXK7Ow+4SFmpCaKM4rV5kP3YLWse72V4F2weQMlqge1IU98MI+jDWLI20QCWkcv2VFYO
Bh2PU5PtsVG8Syx0PkL8cuRBjdCQC1+T6aikw2OeDDd+Wt+GPPAMgOk1QdyJoOMiay3bLyW7bsHa
onmAbe7yvUdqSrUQxJ5xDK1T1r07Ci+FqjjXp2veMsvuz3mURT50uqBgCDs0D3qIxqgXV3bfHTTf
6xxpEk9acSoCuAb5tNJGuxTWkHjMskgJTVrW1EFtFB73/xabSUBlCRfeSDnpMZYGZeDE9V2laXcy
vfyV5Lh49aeGV1Q8qPHt/HB9aZWi8dWkeWg4tSMIAmJuiGBu+4EegPQ99ZEK5aE98LtvvZTHjuDL
91rvb9Dm344hvSkM8kgH0MtS7AqJsak84/H6isz5uVwRrJINUwIbgkHv4j43tAZeIWrdPODMc4fM
SC/+1o3IVlWYbt73IJRXMuDSEX8eT35/IiDvj1Bu2jYPZfGjjagQU+A+8KEUb62yv3S6nUdaFPYm
ovSJWTAyS39K+8/itHK4XTpqeMyGxCbSDP6ANimxkgf9zEhMzDwUD8NHU9/KbeWqESBoGbD/9ZW6
tEMR9KVpyv40pWUyNXh7gsqYmgetA5xfP5veMSq+X49x4QnEpEvPEx3jmtFCi29egJMJwpJ1+9CE
b3oV2YPfPJezHTL+uVPq3Td4zDb13rDwNL4e+mMiEhmPe0v88wKybAwXyeCj6dS1aHpHjqfLLuaK
93IIbJ02fhtVe8E0f1wP+TEX34dcnN1aKQDF6lpeJSZ6CANA9YlybvzWN//9mwGRcOyREVujD7kU
9qmR4ZrNi6B0Hq0v7S6+ayjwy0/ZcR2z+DFN3oda1Izl2HqhNhGqkh4aRK+kMbVz6DnXp+7CreV9
mEV92Kl4VZj4ATwIz8mn2ubGfGM5/TY/tA8UwiuHxtqYFgs1dUM1qEbfPtQI+oY3sXqrtV+vD2gt
xCLxB08Lk0ghhEy6jTAZREAcVmiubOILl+V387bEi81S8wCNmbf+sbqdVIqifKd/QikJgD2trJkg
3m/WxBIu7q2/6acsDnlMEVTZnAeXWTg3hr4tJ942RLxA9ajsS20nK9Kv/2U+LQvjHQOg4/K7YvmW
GuGE0D7gIufG8S8MbJzW/Hk9yMcjnsmkrS8iUYYW7hJV0ImFkvfDnyC/k+KmsV7/2d9f7CWjyaII
a9kWEEFij9pnuVzT7Ly4MmcjWGyjUBwszJQYQVg+4IYCtzJzuvBzm79ZAiQu3p6vj+hC2/j9lC22
kjlliqxlDAlk3Uj5taHqgVqUuNMNSuxHBBHbaVs8hutY6oun7dlQFzvMj3xvQPR63sQQQOxh6/32
b7r7ZOu58ifips0GqcuNvy4pLH+ocd6N2Vi0yoOxlawwZMzRodZtK3XSY7pTP2m72ttRiG+HlbPk
4iQbvPSYFrAQi+LgfZHTWVIcWV7RPuQNNDIZfHpZQO/pTqEc4NPya6SNmU2oEAoo58wQQQFimsKT
lDHE9JWDNVWRxeE2u0jzMUfaRjS1C/uklkUBrTZDO/EG5qjxZMfpW7ambbgWZLFZvMpMrdQ3tdM0
ZA72OMAInkdvTZFrLcpiahWg3dksM3oaJbSg6x+o4zkJj+PXt8niYPkwYYtdEiSiFzCf2kmG5SR0
KiDmz/99BAn1VZwk5oNrWc3VktThJDRqpwK3y7y13Nhs/7uv5p9BnIeYB3l2+fZFcQT8OWmnRnk1
YJ10L2b/+5+NYl6tsxChpQKox8v2JIbPUfK5bNf6IYtD48MYFknVaXqvjaWondqjepzc4XnMHcn7
84bNYfkNZIw9mBsFQvDK5C0r4Q+RF4k2anluWoKknYzGmsntyPSLnvdF6kdb6bUj9lgveFx3tteb
v+pujchzKc3P126RgPSls3jCaejkS5/k5EFXgHrFK1XppSQ/j7E4kEMP2DrG49opKO8D61OFpc31
7Fi+u/+ZQ/JbxjIFuJqxTPLJE5W8NiztxEVfe9a+1Ha7w5zhu39bRU77QzqiDmGnz7zrYOS0Entx
6H+Ivch+OVFLXEw97cQp5FSHbBu41U37ZXRTN9isIQwuTeX5QBf7oAecHjUhwbBr4nJlp5D8V8aj
vP+IfRjPYieEfiZGOKhoJ/SuNpW1p3Hx2O1V6sa02wHFtx7WpPjXBrXYARX4dmDPHOh6A0yDUY31
7vqg1iIsslwUrEYEUci0+RW7K7SFYEX/+dL5cb4wixzPcbMsEo+FUcd7PyjtpNE3XQC0SbfW3qov
bdm/oUxxUWWY4GxbRZ5D7dBPAUnlINCbHQys0W0fmIVI3rXhtm231ydxLe6iuO9SRctEjcSwYlSD
02ibBqqdCOLmn4WZ99vZUR+MeYdoEHtZo2z00AyvkV7Jombl3F0bzbwNzsJ0Ev5pec4sRmbveElr
++jIDStrdTnvYA9SVJlQShZThsOp2XtxoJ/qJndi+VdQfbs+WXNanXXV/rVZ/wZYTFbdZHwnLF8/
GcipQ4txsIjfMxo8PRNXHjq3SqNjJ6xsp8vJ/jfqYu48o1Cx8iRqnT9wJUNKMEXPvbc7P9xfH9+8
9a+Nb57gs1XqFU0urIwJFDvtMSweOzHeTH7n+tT2rXx/PdjyzvxhNuecOYtWi5mWFBbRKmSGnSzd
8iyylVKbd4RgI1eu7GZv6IivvWtfOnENEJ6zdjlgxWUVX1bYvqUK0ylI9rhRN9GW5jyOsv5O5PnJ
F9z/4KpyKf3PYy5OxKAidUqZmBpXM9N01E2MmRPSqa78JXjCmBcHowNCtytTfClfz8MujsmwQtKj
SQhb9t/UwtrPNpkBaxkn2SnosRBuVTc068P/sLC8rus8eouAe5b7cBqqUvBRMGK0/qmqPuH5NQPj
VNfD6/mVY+ZmvZd0KXXPYy62ppH7Kq9eHJc5bwESLql5+zWoYrsC+Fyjint9iB/WE3wwiHJkq2n6
YS2x2JKJEMeRFLTlvc/TUN4OP8sB7c5eXnnguBjGEEVDp+Oic6S93yGwO4VA7bTyvqnEm9y8Sbrw
SZKblSyZk+/drp8HcxZlMXVoFiQGgkzlvVqFbq98KRWsNTE+E9BSaTv1dyf9y7Hw/+uNsRZxMX2N
YGpClUzlfVfpz3n+S9InJ5saV5D0p9ZChkoonesLtry7S+pikIujLR+BlUy1XN7jGOkEEphMjC73
Qqc4oQQHe9brCWB4xsFO9aqdoctPmTQ4mS8dymbYDch6XP9BHw71P78HTxIZ4XdN0hdbM5hgk0ml
zu8pHxutsgsDLQvj3urWWlGXc+jfgZZdknZKzRwCdnmPAezeHw/IEG2m4Mv10Vxe0L9BFok6tBGS
YT2jkXPObUu0B4SRsua33kcbSbxXO92+HnBtVIucLdXcb6OIUVlIs6jhUSmLrVG+XA+yxNj+K2n+
DmuRp2NWG+1gMSzxaMZ7TJomW/ocv8wg+grzYQUwjw//0On3yqfrodfGt0jXcuTJQQgZn05rx4xP
SB06vrpSzsx/5OPG/zu8+UecfYCjUetVXADZ+J15LErPFbNsc30cH++K7/PcmPfBWQy/6nwMsxkI
h4lqOjgXZz+rh3Y3U3/wWu1sJXUjeacgD+s9rckvfPgoLILP/34W3OpLyMPqvH76bC5fOmNNagZI
whRo56wUFmtLNu+Rs2ClHw0yVCOWLEK7G8vkxrB97/H6fK6NaHFsyBCKdURImE5FBrwi9o+K/Kgr
jGzN22dlOEv4VeipneDPw6kLf5t3b1Oi7hFwWNnHKym41O+NolYQKnFeoY5sQC5HEH5cn7GVg9Zc
nBQIM+Ywn4lQWsWxTBrbQzhJlyVXybv/9lb6Pt3MxXGR61GkaQFTZvboeUD9NpDCUv1T3695Ds3L
fGXnLvV663LsQnU+HtQGaSaZO4EkuUHy1ZN/Am90RFRMsT6+PpFL8fh/nYZ/wBZACj54Y1BAFojx
9QTFgQKLa2eA/iIgAWfLP5sNjr1HxMMcVJUehXX15cuJ8jf4YndNWhZXjULwIfomDUgv9cXKF/ly
iWDNdDaD9wwgeu83cA84IkalswQb7nkI88c39c50Aanjp4okFEU6vGA00VbOjQsJSldBEucyj+f5
JVyr9PW40n3Kryrkgl9Rnfs87brl8Hp9/S4cHbyXIDLB8z+OxtbiMES9WrDCmo0QKuWmD3OnT78K
SCgGwoMmdSuTeeH0eBdssVyJOtV+IBNMrdgG2V5D1C4iU64P6XIUGpCMyeCpc7Hh1DgZULJVOXLH
txhNNCNCqXqtX3ZpfXjl/3eQxafYDFPPyOavZIh8Pwh6ux0+y9Mv31w52tcGs0i/oObBMA4o9ssm
Rmz7e4/AasZ5dX3KLuwjFubvaObRnn2lFKn1UT8mimo998Od3xQrAdaGsUizKOwNMQ+Zrkb8nLWn
WvvJAv3DGMvsMvNAGDpl/q6LKOVBv/MKW/F/XZ+qjw0KHMHP52rxse0x6TDVgDCNO/KomdZ2ICGW
oD0Zb92myFw0hGNn7VF/Zf7URb8Rn9NIhKhS3mf4H1TJY0U26OIawHEtyqJglzTooaXBzgk5wPPB
0atPFVin6xO4FkR+n2uNlaeyCMzoPsylnZL1uGwHDrRO95+FWZwCuWeZYdIzFsHcZYaBqh4C5MXn
fxZkcQoIXWqpVcmyWAgecvu3p7CyjfAfptzyG2RWrQTknTAV3jDmb+tm9r9ot8k3eVs53a//6bvK
4zHcUplrmfKBwq1NUz6ioFzeR2B4y+45n1Y+Ox/LhpkOPJMk0cYSFTy13meBYqVxPDRRfd9P7Na8
05+SzPguCSMqA8EmUT1M8ipkCbXo5xSUACrVbT9Zrtz0hz4db8MUTaACz63+EBnh7vqqfjgN+W1g
7vDuhuMHmHPO4LPTsM3p2Zh+Wd+LQIq5kfO4PW2uh/hYVswx1HnkM+/rAxw7zAUlsUJiIA12qk/x
fth7t9Jn1W1d7Xf6I3N8d1g7hC+OS1WMWRofCZtlWa3FfRNnCTF9nuiE4oe5VkysBVhs7TIDFFDO
g5LL3z0vPElsrFQQaxEWaZPXuMorOhGiIkeK+auJyNL1lVmLMP/72eL37eRlZkuELvukjfeN//uf
/f1Fcg3e2EVDNy8CF974e2JI/3AAi2953atZWsnzIgzhpgI4UaNa8z+MAd4iFaMuq8pS8qo1p6qO
LEJYOIAIya9KWktVef7UvLvLzPtjrkd5sIFE/uffz5ZBF6sm7aOqvq95wnOH2zf5t9ZCxMkeUHpz
zZ/GC4JhqVuOW2yqHQAoyJ8b/8swz36D/D4VOtwLsr7iN0xAdsQM9eF41ZNyTthr41wk9DiGUWoE
9TxObwdTPt50+ya1q03yFGFKVU6rxKY5wT5GRJwDWRllxsi/H5XXT6UCSby+T6c3MwZf+VNba5Fd
3EOz/sf/DbGk4OOAwUypDMqQwAKkv4T86X9IwLMAi0IF98VB0xUCTP7/Ie3KluPWkeUXMYIE91du
vajblGRJlv3CkGWJ+w6uX38Tmok53SSjMeMb57w5QtUAC4VCVWXmbOWYt28z3jFaqrdKGL3GFQjC
NDbXBRacxUHNjXBsSDBT30jTN7yf7sUuug/69k5IM7+iFEiP3oFk2SGUqCsGvZODXg16K/akU6eq
0w/Ii75ifOk5nocXkWToOhTgKYRSRjubIBzuecXj1fOf/WCgF0HGCJjKqv0wBH0R9LOMH6yAZ68L
wTg+enUhHVHncknxy4jSAxEizgNlPTsDsxgNwLdmoWAlqaZndT1KakN9QAl0VBjoYaKiZ6CuLMvj
S5gmECutHFT7UlcBF9RtR2DBbOnMYPEFoAej+azzcu3MZC6bXA7Q/JiFzNJaHFPN2CtNeFepnFRv
y6chQgqNPiBEVUz6XVsyyy6YhbmkviRSOzTmgzLxYMIcE187fRHzQi1RRo3W1FeqO6H5lo9/bm8W
7+8vNmvCgKLZKgX1hfaghIk1gWT6toXlpPjXobnYpa9/v1hCUlNlygrsEtrg8ynz5nJfJy7YIZ3h
kAE10aFrzEkJtl3gPx9mWSlBs1EH1Ar+Z/aF3cms7nk/6B1ARrxgzds/9u8XixPELCZ5UeGAoYVY
d609GiZnA7eCs4kNlA2oRpsr8FJRNFCQxSCLr053GR32c/oiN1y+P56VRYpQBo2pBQqsNOCSQF2p
8CTzp+lSQB1Vu/4eQBs9dQGyzjmdy80NvFjdogrQDZKM2bqU+gX0F8AQCwEMjjMQ9hBeBYQLE4si
gDmGAtQqYEJ5qN+mt243/s4Tx0TR3aqBbHlsHQnFSCCdQPguMOUliP9wOf22j8HFr1gECzWNk6kK
8CumI7EjCIRYgcNQIJPTPMT+/zyQxiLwP9aWcaMt1BFiuTjXmvwkl4BYCby0e+tqMSHdDocEW+yK
jU4lRlkHWkL9sTQ7Ox8zp87Ll6mGiob2Y4DwlKHUH4pcce6WjaMNkBCqyoxWFVXKhb9o5lCUrUkb
v9Zzm5jNT0F9LfUdDdTn23FLZqFv4TZXlhZuM+QmoWbcN74yhODHb5pdnA+BHbZJY0UkewcXHnTT
VFW8l0nxmRLyMuU/CjEuUb1QzsQQFZfohlvE1Qu0sx+7AnnAMAlQkSnStwzSTUGTjzumP6X1r3NM
96KUO0WuZhbUXVCoIq4KQtwqiDjnYeudCU4ThRBdkmWC+vx1zBKDMs1C0G/7DUwf4wpzaoL9PtrG
KyQKA0u7g+KjU3LO+ZZVNuQB9CUe+CC7XeROgF9C+0NCjklfu7f4Lbkvj+mvCkTxn5ppQWAMiTt0
bqCs/r+Hzyu7i8CGa7kXOx12ZdMf1YPUPw+Utza2YwtXubKxcEqzGTLBbGEjOYynzIHaRQT9JPWB
0V8YP0I+wID53tIgcIeijk4AkIBLmlsdbxBN6czGN54ViDjYMkD6s4N+JZi+Sjv4E31O3kBd9YPc
RS4PjbURsjE5B+JLHTmWtJpIoERKsznAahX91cz3mn6+ffI2XeXCwHISIWz1aK46ZmBHQL2j3pWp
E7rFD+iY7TDrCh7G1Dadaccxu7mp/6xLX+RCFDzXtUFhtnUlTz2lbvxRQihQ2YNE3ETCQrzMDaYT
0JeF4XZWy2kKbtzAl9uqk+tjGXRVlcsCzMfheQQBAD3Jw4GzxE0bwHcTqB0baF4tD6GYKIOR/2uJ
r80hhZh06OrfFKsALh1nP3GbZx7j35I1gyWASJD/Mbo4gUSpIfYx4WXWe/Qganbi5/b8jbGANcfU
ESWXN7u/vUr050AKgqlbfRHgKMhG5FCFQSO419TvpgyJPx6j/raTsibgv40sMr8iAKZTEVAJ0B7C
fe6W5/h8IPfkDyPslNzoWBqgF7z9+TYP3oXJxdfrhKoV2gzrqoIHc9rLkJ66bWBJOPLvT/XPohaf
Kh0GE40yWFCt7BDuW/AGmt/mY7SnZx6B2cZFrhPJwH/A0YCqYXHa4pikuOxQMKrRmS5VRhd0MsPX
tio4u7buzrCe34WlxcEqwyQr1ApfaoggSw3GbciyoR0DnLYFnVULQ2sx1Bz5rINbbnhpd+GGZdIl
lMqwC0rg0Un3wNj9lve53dzNyCBasPQmR3mw/8b7L80uHLNEuiurOitRBccuv6/HH1CT5vgJb2kL
T8zmOW/1CTYYGKEsnMiGZNXH+KjvMGGCljQakpBIoT9vm93yf5avaECtQENnWQAMIrWZA6VAET44
ycJgBRqvhbtVuQDZ+T8mFr4SK21H0URDKbZOLdLWrpZOuwp044kMWoxRfcqFJ0Ur70St4sVm9qeX
d/ql6YW7aMoY91lQsfJ/71T33ZkC3TE4NWSAY4/XPORt5cJJ8riPyazB2FiXGHQprYE35bSeiWPH
7mIrFz5Ckdkq4YQD3ntQVRKsGMoPz4zORgHrBZhHKRQP3jFH+oP39tl0zgvDiyCWqHEjmi3WJkLN
rizfJkWyzYLrKpsB7MLMIulT8lIpMtY6oY5oS07qAuisQkhmbG3xfvAmgrzeGpGN8WkReStcPE2E
RAC/OYVpiM4GmE3PMVl4nsFLX7ktBDn2eM062e5vrp/LD8pehBe1jiDO1DCDuLdfQ5aIxCeDR9PC
WdYSGw/t8E5NhLL1U2RAI2h6y8+MB3pjX+XGKft69V0sQql1Iw/YAR/a36H6IKZ4u5LvbZRjipl6
t+MVx0PkRTCZNApNOgmOWIQgCZveheSHEkOsUG44Vxxv4xahw8gNPTc6bFwZ/zCLc6+8SiMnKSeb
NjB/RAy8XPVVGSrWMj3OQoJ8Z6C7IZ2eSSqK0Bo2zu0A3HhFHxVtsk1o4NFYPkZdZ+sBxAojCXrL
aILLmdOmOPh16VJj/t1n4aki2aM+5H5QB7YZpB+Jno9WmM/OX3wFNJQhGYZkcMVan5WB1vei0foS
Egy6xy+0Ou1dy3ndgc0N+sfOsuSihiOlagE79UwASZZdOTvKYs95pfCsLNKmOdIzmiWwMhYG1Aff
1fAVOuDW7S3jGVk4btooRpGBAdUv2hD6pZDQbn/KxeNtI5sZNOQEdJ3gJcsYVa/jSSOndasFJvIj
DAMmB0wW/4nseqehq4Imv5UTJ2st407cKxzg6/by/jG8CJ8ThWaTlsDwhEqEcZ/U74T3huWZWMbK
uasjs4EJA4RPSD4hcnFsTF5peDPA/LODy9FbqW0pIK6wkgJxOE4DhKZLV4UuZhaMT/+/r7XM1wF8
GBs0D+HeoG94a/6wniuUkeNT8jK6FLwlAlQjAZTm8QKtB8NZHnGxyIUz1pD/bgcD1078CeV1+Um1
qkMOYUvUT1uQ82K4Zid9KhBT+i8I1bc+o4w2lgSEPprbSzokOnWyPgZS63eZsqvrX/0oe4Cj/cU9
cWFlRfqXVugFShh8yVpEyAhEnMOdCJbfisenvLkcSQQnPlNiASL7+sQJVdMIWYmtHMLaioXHqqfQ
DOHBvreuWEhL/MfK4ngFVKHRTFJ8MEk8iP2bJryIrQo2/NiOyh+33XJzRVCUENFnRFt+iTCv46TT
0lRGLbOvHR2a160MJlMA526b2SoNycCws+kcGFkC1aCgGpp1LqDe1lWnPIrOJTixcrhjDm119NBe
9IbH1LJpEuzLoK3DvO9qClcUWlVEGbXxW9y1IYRQhglExJlgR2PqCvXs5hVvkn8rnKAw+x+Tiw+n
BTGRMR3b+FEnWQE0Ttrwsag/AdLm3C+8tS2iY0trcGLo+GpxSo6R3uymGDs4eBkAgKP5mk+8CZ7N
wgYUAZG/ALG+nl4b0i4MuilCyC9eyqbe035Eemm4pkZPdZjdzZBkHpoSFNPJvpIiToF4y0tRhxKB
FkAGgnrH9blrQ+iq9zVaCbGRHKVGB/x8RD+N8ypnu7ZMbS+tsM97kdpCF742yqRhrZFXLc/edFJ4
WVS9CFpyVEvdTvTJDqi+v300eGtbxJQgC6Ko1sbGlwTDjeYTmtVQFue9PbZiCsD1imlIsobJikXa
k44taZqMwEqlnmgIKXdwRmStbZgt9El5w0yba7qwtrhyZhQssySaG1+Yx2NnokhpUHvoP27v3Naa
AAlFpwxU8yjILnZuNAWtMRu0siLhVwzR40pW3HAoLbBAHsued7jXawIPF3YO/geNIZDpX3tHGM2G
OTRmcj9Ln119agyIRCW8xHG9pGsji7KCZERapcxJei8alT2mP5MOgiKhYvXZuzwP7u39Y3/s2t+v
jbEVX/i7JLBpnBLGVBBWxsmvPOTQBGxUg64tLE5UNphS1Itheq+o8Xcpib5rQ+eagQpR6hJnmO4C
vPnlwDxXTcyzzfteC++QYpUOhRan0JC0QRsrn8qHrrb6fe1Azlvxs2/UHsEPzhWw2fyE8H3Mg+q6
DE24611VUGMWaC4nkAAFTxzUt3IhtTU1cUBtuRd5TAxbq0QFHU0kibV05cUqxbZp+wQ3+H0fQyQk
LK0wzoBR+htXYSx0ItqPJtKFhatUspFU/Zin92lr2so8gDSo5CRx6+iLYSOWJIpM3Wg1vdwMcTcJ
HVbSmBMmQQAdw56VbXkIStnGvzpFrNkTF+e35aOgJ8DcHi4X5EBf7/aLU5DM3TgrhRDfS8iAi0ov
bExqp1Y2FXsKKt9g6HZBrHjo+3zSQH69fQTXbzgVUrsGBEbR5MHGLtHJDcQ7hqFW4/voJDL1KLsb
7dyWO4+pcpufjQ3qi3qn/7ltdpU/wCompVGMMMEJKi17ycVgirFmBtF9l9P7tKycBNo6Wpe5gyoe
BwKZmeT3bYvrhWLUAFVngrQEgC9zWXvuSarLgo4cPWxlS+0Hq5QxoJ0W7kg/Mi10qAisFJX3Ax5A
bUWgLoSTGQjAGo0RHs+ByXG31cH5+j2MNwHYE7A3Lo4pDaJ0CFWk8sEkWGL2EuWTpWi8a3f9+Lo2
sx7bVLukjVFZmgasJEepsZfujUDckyhwDKM7h7pxNvLKbsDB1aaY7pJbp5z0Qy0ru7xS3FKr0F55
vv01NhcP+n3MF4I8AswK1zFq1gTTGCFT7s9ZaaXjWadvJpfEj6UUV9cLlg7iZhCjiwpSjmUXEXxL
at0DCOdniYKPmFl0Rl8jNeb7dpSdRvQbQ4IisfA4C+RASq580to+kdG/xKMGWrbrN4cwjZMQtEHn
l4N5wMyxY0ypq4bQY89KZwpGR6sFv2qGUxMLO2PKOHndun6vodjLGCWACxDxLFiE5ilX8qDR9c6v
oudGjywprt1umO5GA6iz9rkotHOWCZ6R1i5IlsAz+yTrEPLE7MN01iNud35127Ofg3EDnHz0khHx
rr85hgI0MkZGh5YTrsNqhh4AjazwqGFEYMIwYfgKBgEwmnJqRRsHH3Zx4EEyinEdc1mlUtukbMes
7/0xFhIbBQEv1NG77qCvFoq/CiV25oQcxb5/rIR7ELtbOCFWgZ9I2t6ey7fbnr8O92wbLn4OC40X
4T6u0lFo06H3dQUEnkNm16VpG+itdP0PNdesKAbITcrtMOUWYrYcUtUx8qXJDJ6yHPEfWjHNJK3r
fQrW2BrYKegbA5bTOG03WaqYOkP2JuuZL9fiYeg+OAtnOff1cQR/O6avEX+RLICj+nrh2azJVABT
uh++GTuTWGg6ekx8IwR5aYgOGa+LtB7Yg2wgpuiwTgxJrYeYq1Lq5ShPe79rtF2hSvY0MYfLp9Ee
lAmjXJE7KpUjJyq1gKN5SKdoxxOiWgc6GdPJWDS+uomBm8UZ1Fqln+Rs7PxxBOERBM3EjybgVRE3
jcDBJYIMQsRD5Hpn0zGQazZw48fKT0XIXGkE1VvKUwDe2E9W41Iww8rIxVepghiTRi8NGW05vYws
s1Mzh1bmtzSe7W4Y3FBUITNfNr9mST5gruIsR9VBjjlDNixjv/YiRQTrJsIIANRgymE+fnF84Fv6
oA1K50e4oms53uMKOI5aueuKgfPo34gcsAXmKAy/qKz9sLCVikqGn4EmeS+OVqd/G6vI05WstNXe
AISONN6g35MM5CAJyOlIBlqbXLHjrHVCQg96wUth1hFUEdH/QAoDiA6D6lyvHU0DoYhnqcMcbPoN
oBlntlD/K99ZM1Z/q3YantQW59SusmIoi3wNGn7d06tMrUu6QgxRy/Jrt3WrHnIu4Lvwy9oSbOOU
fNLMIh64iC1lHzumE/NmIbY+N0HCpkAQRNLJMmhg1FE08zbEeHYJXQ0QXJazZKfmMeeOGW5+bXDz
y5h0AmgatIjXuytNE0Q/q5zdT+r75ApWegxH8Hbp58EBz7Lf7LrfvOVtflEUcnF2Jfb/Ijw0o5zr
g6xgzr0O7UH6o4nvnO+3uYHIsQHnMPC6WT6caDDUmVlqFKsqnkLRbW0U3vt9byvvhiW9jTNjbPba
37xCwnpojDnOhWH2wy4Oqiol4hCoWoORyuqp+Jk55Vn9VjB3AQXSaGXPPKmq9ZjQl0UTRgEGh+rX
okAS6+oM1SOUCJlI6AtjDDUOfWVHLxAbskWrOGd2+OP29q4jLwrKimyiakcgKbVMsaRR6ru8azGZ
nkPnI7uXAgy1tDx0NfOCZcy7tLJIGTQjy4xoUqlfhYiwyEpyAD3G4gMiAeDSDXlHfp0mXC9qEWbS
DpXj3gSSwKigizyPHjUIGDElpyStpZWBndUSq3OdoJ+YiVwh7dXbEJ/xYrVLXcy4S+egrrFakYl0
zU7lQTArdVCHsrPJCqD94syuin4V6pSybBUqp1Ww/U0BFMZ5wfNhmafOaUxVcFhSv8+8rKrtgr50
ydNtv9k696CywN/B7L224r1v2nLK1DrGuVc0C4JD+1E2drdNbDoNZJMZaR1Bk3IRzsYu7ckgC52P
svJhrE0AdzW3o7UXT5GNQW6Oua04w8RxRQJrwG2xn3Nx3EUxrowYHIS+ggR7SiJLhSRHDJGRIePs
3WagZlhnBaV4VCyWd0JbA48mjlhZ79VvxG4txBgn+JPanRNY3b1Grb/hdYRXosoFJSyUEZBOLraz
GkBEG+UDcFZ740FqMCgkO/VHc6dY9JO+DKforvilH25/wu2VIvlA0sUUiJaD/uDBAZFLiU0djsFH
dCgOjMNSO4wPxpNiiZ54Evc8vNqW96PEbP5L5XmF0e3qTI41IepAsfBbETTLUP60Co/YfOuIoxKD
//EZ9RVctenGTo1KsfODiFiNSm01vM/R+e6I4sU9Xl0Nh3ln6zAAPEkgMoHPSJZnuhjauUhivD1i
vK5U/UPrB9esISUuh07Y8WYHNpeHaRWZpapkRQ0/Ix0E9/jY+kLSW6qp3ZEa84fCXTYkRyrobsk9
ElvxhM30oMuOytp6YLrr59rokZrj+Voc5hw1Oyvxpgp1TBu2AY9yyu8gZOvd2x666S06CDKhdgtO
iWVG2jV5VmE0h/qkii2KN3OaPtfK/9yPxtlDBQXVwi+ypiVYQiyGziwVIJVCEJTp86daA61ppoc0
e6yAsLm9pI2EF+B0kZW0WfFoGV20UmjjrsJ82ZwWO3PM9yBvdExKrB5kb1r9FMqVGxmUEz630iUA
a4iIaWo091ePK03VDDkRAxx1e7KnF/0uPCKgeeE9dDWc6IE3vL3hMJKI6U5gi9EnWNfGQiEfokFv
/Kr+qTW/JlSlbm/j9oLAmQ2+UQQwfXkhhKSqhorNRKi+5Cm2+DH/FmwC1MWBgQYEJ+ZhRjeXBKA0
K/dBAmXZH9OzJglHwupL1WxnyMf0ntfS2QgjOGMmXvNM0RrlxetLLkqNRhRUSv3uCA7t7Mk4dq1l
3hXfm98ol7/mT11vdU/0V/XBC8ubi7uwvEgBJbnAQQvw9IvxJhnM2pYiHsXWRmUKWMALG4u8Tx4h
TgZwfOObpPWKOnHEOtuREiM7ZealLQiN0XMv+098Ws5FtxFG8KDHWUN/X2fNkOt9xbx2EEPCDw9t
CRIRTKjBBOdcypuy3CiGK7CDQgxEgXGXL4dNWqOtxgzlNxwy0lhAkn7Ds8Q2H+VH/dw56f34TbSA
aDYdweOcBrJO4RmiXVRZ/xuU5Yu9HZRU68AOQ309ZNVP3YtHOyi8MnKrR/DouRiGL3mPy42CDTA7
gOpp6AOij7M8EW2RZ52qA9tsfp+hW3mOviOFzqzgnVipoyZcyY2tzwgGGsxnILHFRi/qJUZNpmYC
LRsoRMDyY3oiJEmzinMINxJNoJ+QoUiM3G51lYM7uVLVFFfOAEa7oS+tuPAr8kvkzuRuZV8op+H+
NlHuklYYvVKJ+hlbiNZJNHxLI/buUtEJJ+gYq6HbRQAVKMEAtmbx0cz6J4nMx5zU31Rd2HfQrrDE
SuKcE+Yl1w9Bdj7wvIV2sYEdWLxwa72uYgzhyn5RtLtgKncokXnJFB1T+TEss++KPHrtSDihfJ3O
XFtlsekitdcaEleIrLKfND9FJTmSGgXUHExiwVlRaq9LM5dzWtbRDidEJKBr+tLaW174Za7m+VwE
MlBMPXA36UOgOuOdBh4lsMdOaEkKgsUDVKzZq+A6jPMC8qagUyJLbpBRGOmYmjCq7MJ96ibfhdwy
bWnfVEfTpq7iNbu6OqqOuB8km1usXrv1tXX27xebLFOIegc6rA/24Po144ypjkhY6X6GGLb5EfSe
qJ7NA8/wlktdrnpxpZVoxKqB8e9VS/t0x1ZK9gbvk26uDyEQSm8SWD2WBI75rMuFEQnyFzgGwr62
Ch5uw83ttrAVC6UoV9w34bH72629ML3wXzVQ1HliWwv1AVdyYnR8rXbcFc0uEO96e3A0j56BtygE
5Hics7MRRPBdL4wvrrZIAG1lMME4ul6O5GQeVc9B8N46o1t6YJMO9kV3LkuH+3Zc3zgwLKMngNFX
BfWKRTAGtiuoMKAk+/nnZIf7wst3enuvn0WvcIc9MA2cM7vpSBf22O+5cGAVlLjEqGBvEo+J6va9
pbSPaABA6cG04wpF1OBVQR6hH0Z7do19teNxQG8UAIFGBEDdRP6HcueyN8DOtJRJM/ENtf4V5Opd
F2Y2fthJqebDLCS7nIJEJ4geAnJXhndGMNga2MsbyoehbUQwFOoxsAKEPtMIW3z2OdH6wKSt5Bvn
wdW9ed8mO6Lc6zZTnpgBQN7F8kHkKcls3PjGldlFFGmFri86vZEQRVjSnaEhYSmH1hF2uafp3At/
41DDnMlo9UTgrpeHep4UPcgjIvkJUZ02/61I6MkIv9OK23ta1ySxsK/hQUnFi2XtzSHJFW0kX+GR
hY/8DMVnr/TAWL3nePLGySFgCGQzGWgFrOpLHQS+B6pR4jety6rIpQ1db8mSK1vfFW6xA73lX1hE
gkEwrLbVqRTraR6mVCH+/N4c2gf6o/Pi+8Aq3PS/QIEx11skEWgT/mNsEQ6rDCRvemYQ36Txrit1
S0D7ve15bG9bJwCpLoplCgREVwOfoaDNRVgHxG9nwSKJcGzH+eH2vq2fY6g0XphYhBww3FYoUYVI
TMifSb+r5cTp9cEhyvMUcr/R5rahmoOWMiasgT25jm9CWIkCmimyL6fepDn01B90EDz2CvzBESLb
fJjdxI19Xgf5K2tefS8MsMD/wVKFdua1YQIZZTnpUxmVx6xxGvNAJ8Dwm+8g/XAbN73XWrfL7fJk
vFcTLlKmj5Y8/M39TaSLX7GILLoyhoYUZiw/ifDIre0kB8FC5FVuiF/gFK0FRYEQqdlfEJdq+MwX
phc7j7lXLQhnmNbADwoomkhS3gFkifOtPV48r4VUL4vQwB5TR5lc4OZ3gk2t9NR/lk+h3ey4yeZW
5ARRKkFNy2AaVouPWiShWqZiSnw5dE2Q2Ua7yI5dwzFOjMwojp02OLPKT+5zTW+FN0CvUWQSDbAe
Lx8RMrJ5opW4IxTGOALcN/0d625vSzZA9Ie85DTsN8oKUA8E9ELGFBQ6O8si9hQKUyCA7hXkmIYT
B8kunXOvktoD6SqgslHIJrXdN90hMiLvdoDYOrMyZo1QgsLoDzgEro9ODHlH2gcwLYnBQax/hU3j
yqBzvm1lKwxdWlmEodBom9pArcuHD3lRGLlT/yMBxqPNH2JAuW4bWwMhcBoUDRVClBLwNF0ObMZg
KsyrGtNr3Tii+NT0NsXNPmjxrgwB559bp9MEV0lUW1cqf556zp5ufs+LH7Akd5kH0k+gShT92YAQ
rWgKT7hAIAGDsaWisdM6uadJchpD/VCZPBjP2jiIGxUwGMN7FQNHZ/FFoRad5maUdziogxscy6Nx
GI/TqXjg5c+rdJYZQt5mYLofjd3l7Edk1CrUkDA8GOqVpSShpVXa3lCEPdQx7EAunWECcMFon25/
3tWtuTC78CVq1IliZiihBE1kRQGI2z9uG1hPBcICFoQNRD6Mse1FNI2HPKmkQGl92e9PaOhmnuCG
O0xHBtb81h4yTAMkNnXmnxy7KxK3hd1FiJUGbY6LFgVumSZPs1YelUKzUI371pqKO9W1Ewaaq+aB
M3PVk9e0nwvb7GNfvE0wb1mRqUXzrvcEf2gs4xnjxspRxnMsQucwOE0/UZlWXWR5KsqcDkK+Pe2z
s8iTJV6fXvZLcGoxPoX2wiqLyHodIBhlAOATgqlZJbojGXfy2P9WZmO0lH7cqRFowOXxlzjnZ0lI
HzmfgTnQ1U2HHwD+XWi2siQGjdrrrcBomDQ1IEnCPa6hzqH/Dl2U0bxoP3wX+JLhq3uVWQNNGRs/
RWq7DMDFVE5B0YC+tPfGcBfva9yrUDxtPFw20AESEj5N39YJujS5OEFtWVV9O2LqtXWndA9ZVU/a
9xYu88wzrP6tdGKPh2HcihV4AanAAOHdifHW6z0NAkwSDJGGwbhjjMqRcRg8dDl2vJC0riWw3ZRl
EAix0RrUkq/t1Mk8ktlEmZzViLA8NqPkjnemLe9AympHkF7n1ZC3l/Yfk8thjCycZqD84S4JYxPa
GYf0ILn/RT606ZYgEQLloaYr8vJWE/pJbUmHaaHWpeGueIJAJDjttJOK2avWSrn0KV9Zzuoc/GNw
eYtVg2bUfac22EvUkGdH92S0cBKLvBaPYNk9h4765/bRWyUj7OtdWFxcXW0X5FoTBsAQZt+r4Ek3
INv8dtvEZnhB/0RksjaYEVy2GVSa6QZuZzTdoD75pWCLQQyXPVurD96TYPOgYeqUjZWhqbHMI7NS
qqegQ7topK+6IFkUQqV/sRyWPLJWJWEzj9cOr/b9zCS6W5/Wxn7W5n0ZVQ+p0Dmkj/dGL90pre7Q
IvuUghSVHhAOcH7AlltCbEaTgJAB2npZiNbBhV5IgQjCLjk9jVWCardKfnSN+JkbkZvXB2kAikKW
TnDrl56i813Fn7d/w+qlALcxvgQFFCAlEGWu96AH4qjDBDFa+zS2tTD01DTArD7AHICy3TalMhdc
HoovLBAkEpA0L6ss5mBMJsDfWG7hF1R9qWaA84M/Yv2tlxqMvxJvij/6lrqThDEK6N330Wgr0Gdq
iHiKmt/N+Nz3/dmMmn09nUeJWsAS2koYmRYazjOIU4g9YWKs75/LuTmSXH6tZg28o8pZNjBbajb2
LEl7HeLEY158n0lhhUTfx1oBEJsmW0befQzSc0lrW8xBDJwK5yRBcJh+xAq9N0djh1a33Um/b+/L
urDIvgHDSP17X5ibXOQPcUezAoNwAMTPgScImadO5VFKRTurnqSW2oJkWGFZepj62EfaYEmBeYoz
u+PhGTeOnIQeIsYb0VBHr3QRQnra6bkaIUqKUKxMxl9Sw0Egr54yQGZgpBnLVMA2virazJkpSVkc
NT6C1XeiFc44VH/6JvaiNHYaTeCU2jbXc2Fusa8piWhUpUmDmrHomAUr1vJeKxvHB/0G5B/4guJa
wb4nIJJCXtL42QnqxpqnYkbFHfdqbkUUo1v9SwxJ4M4Sf6OQyJsf39xNwNxA1Kgj/VkWgaeZjGGS
IOLjF2DoNpTe+1jdm/GTpDy30XsgnYPhVcOuUgOMKUlS7tS+/p7ohl8kxKnNGPhNQ+T0T/81VLw4
5WgLY9wY+SfjUFmkEVOVDWmddY1PJtWtY+mBKNmveIbf6r3u98GfPIPMXEt28ayfepDgZyUGavuy
sFol+cyy0esT0StD3UpV4MnSPLXURvPQ8gRYjHiJmkDWxfitmfW+Nydb1bPvKhWsNi5cOC+q0E3u
KdUfUOvbDSgQarx0uupNTkBEiknPQLE6OT0T+kHrY2iqtoYvJAkfQvUgT6nTCYYlt7WlmTk0/gJ0
bdJ3uYQ0nnJMRmi5Kf1hik9N0FmGmdp9pbm6EO/nxLxDCwgIsJ9K/SzN1bHDlEaFlw+gLiAUOoR9
Yov9Yzv1lk5f+la+b6CWnAiQL85AklQUAAxVx4h0jygTncK6DoEoi/AAjPBumS3ZRMM7mOzWHDxJ
DR09aHekqO8KOjjloB1E5bmQn3Rga3RU5GMZwz2yaQfhmwq5RTQlBFP+I2A/lErYF6Pi1CKmGss7
OryXoPcVSfGo1Uz5UTlNaXVXQoJYN/ZG/aem3wY8ZXQBas964VSNeMia1KVm5ow9sJtm0MC7wRoA
FdxeER1VyL1W/p1mgC9EvV2pYDEYgm9mDlme2zHzqx668jJ0Ur86UGyg/jpmynPdmr1cN34JXggS
H2uNPA/t/ZxiUixN9H1evDdlb3fKkWBIG1oNB7Az26kwuVAr3eey5kQGVpBUNgWUeUjdSZN+FQYE
Kgc8ICDcp36Lx7sMjCFCjcer+hI3ExNo9jJjtmIVCl7hZEewDQlgLwnB5BuD+3n8hovIyvpTrhMX
vX2nH0JXyCuvz840GS3oSwFaXFnzAKcDMHMQUzBa9iFcPXIqwTwXAnHa3tjrufhqJGew73mTLOzk
GWMy2vBM2tEVy3sd4bIc6mMwzfastJYYqigglF6cmJ4eqadRKp7MSN5pSXEIQKNxe++/xs5Xew+U
DuP3Ren0q4pycV81QlRUPcgC/Lxp7HYubQwc+xocpVEzL676AwaaO5Rs5QjiyHmCgaIfygz4b4s1
Vm+URLZQq/ao70n8p1YemnQEUlY89nG3C2OUmNWXqUSCDCHPPH80q9aWxcckPohDaXVqYMW4iNXI
eJ7H+JtpBHZXAjWi4bR33Y+gEh7UOTvXUACdRxX3/acy32UYJygbAYxiGtqGCXixeidBzNBFdMLb
na7+H2nf1Ry7jW77i1gFEoyvjJ3YrVbWfmFZWxJzzvj1d3G75loieZrHc6rs8ryM0AARvrACd2wE
5SBpn7dXau0BAqlJgaIIorxFLZTrgsTzeGRUinTv+z4+98ftAVbyJ4TGf1r7YMcvEGNiKwR+20IE
ppBHPVHGu07OjmEcOR1OHF9qDiikdgez5tvDLpFOeMgRN6uTrx0ChnlKOhLFj9UI8vGSHv9V7AUj
tSITmkGTIKVvdA4uUVAiAmsLV8ivTvifged8Y0/msxzqvRPfpLeit9qBVFx7pxkoS7YHCTlqC7lI
SQcwFsfif9PtJyuFJkwd4SuKHOgHC7MKBwd9wJ4PUOAasMXykrzSPv3MtNRh7WM9RZQKROroK4kU
vYEHkKa0eiPeK/HVl4+c5FZK5JbDaFK/3nUNuw+9B6mVDVb6riDWH3DKdfhSsdMBRmppahOf2nJO
zExAb7IEbdNTzFz8zSuqiQ0Buq/rs4OM7ppIXnl6YupDLpUT99yKQKIKy8rlhl8J98YL+5DYaD1B
Xb48ZFn0Fqa1ofS5FXKhUfahHrT3aVNYXtl/wgjmV66e2xHelG8xQ3GSS66x8paxxASExURoqntJ
bEjJmY6KXRRHHg9RT+BcH6u/SIUDm4IJSSNLHe9jgPTTLPjiONyfPXyZNFTBRt8KCQIk8bXNrgx0
P09keOXfO82KhsdBvBf7s9A/9ervSNyqMAtT2De/vqCGAOoC6mQAbM/CXEkgfVTGqKdUceZGEGOX
fLgmCfdypxjDgO55pQ1/Rfx4TQUVDHK+B3lVfUR+dEqlYgfVRqNXlF3FKQfil05D2g+JgmIqknul
yxPz9lFbCzApckQ0pYHrA6D95zsn93yswc6jvRBATkvFN2jwJsuFk1bJViy7Uk2DzowCDgK6KAgr
Z+uitn5Bm4IHM+ag2C10e0ene4mdypqEzWtxFwDUvnF/raU+eEBQ11KnovtCNiGTO0iMhFpzSRKD
4R9bsSNbvQtzWy1NGWhe4cj323CoKaudbwHoUQDHO2GiF3QLifN4r6ngAYRgqrcEoz+3bmRm79kO
Hr3ib6TA4i5zJLrxMdfKQthyuDsAI0HWPyd04VbVsp4Caj6V2ApQLIOH7KU28ead5BfQdP6LfAuv
Dv4sONlo58wAfRPokAnQ47w0kpWRxswCzuwCdt+PX6Ww7eSzdjWCBA/0IFTQQFib1RJaviw51uFV
KIj8IHrajim5mTYn0hG7TWF5Rfve1FTm5GWzUVvgV4MSZBxQX5tQvgvXAb9KhSTk4YQEDJ6h8Cci
XWrOR9UGeqep9Bjw1MR1YIdyaQ1eo1f+o8wh8chpdEgjtxhkW+XQZcbp7gLFLMN6H5bvfX4vlB+h
5Bsy9kRfATasejoEBx1J7S4AZ8rhMUBwMuavUW+XgExCyNImhbiXZfagasM19+4KKfsCkEWPtCeq
vQljfoyBTlejuxTx0QDOeJXwTlqDVYHsMUrle7+4aFpo8l394BWPBbz4fC56rIPSyuLEVDumV+S5
kmEsDRlMrlQR23yUcBItvdIQhvgSmKMmoDAyuG11rIsjC968wtOD4K1tI1OS3+Io1X35AFDD2Ox7
/3fGwSbFf5YhelPRUyFe+gJsEoZJd2Y13CcQLBWUU1K99dA16nzVaLrcCWq41ITXmLdD3s1jaJrS
/jR0qd5oI7TTw+eaDXpWnXIZ2csgwoFPTA8j3BmYcG6i3GI0vqvjx4bH/4P8NZS22ny2RWSU6b0f
HYLuvcuwHMjXipizMmRDas32lf/A4hrqAsVOzgoLqIZjIHSGWrk1hUjWI+sRdlQfbcSBJA25hb04
fCnDX0LHGRxI1ZVHoFfa7RvKXgtI0bAWVZ8Gxtxvt2/ttfsFEFoZ97WIQvq8KV3FMFT0lAbaGDCa
KzJN76PU4MON23N9FPx1dCox2DwKS9CiTby4BlPNJybEOPSYx0his3FrAY28cl3CJ+4/A82jLmS9
fJtDUfpSB60NOzDdGzMd7sII7bF1O+Ejij/6dJ9zBiMV0vjG9tPfadDsfE3UR+/YVfu0w+HCC6Y9
8uWViwunyFxG7tpgp03aIXTUu+EFBnRENcbKkBq8rRdN2Xlca3DRMVX0jNyN71VwLfpd4tt8lOtF
avvtuUkP2gcvfaTYjfEdTLykKNGZ9i4wExYhellZEafzhe3371H1Gmf7wf+r4u2h7XWYpxmCkDs1
D4GQ/j1RQ7MdUuzjwhCyY0kMMfMNEW0dqJi8J9U7Vx0F+R63RBKcOq4Ev5mUTi0854I9gMhZ6k1x
JrE+Dococ4rcFDxXSI5wPiLjQSugffwr7h+9wWbFLlesBJqs+F9pbAu9W8MlKL72wG8GdlIZamam
ocFiEyodSnFmhcmynS98KYCWck6hHCpSwXPI7JuDHN+LD2XwqKZffPrWE/wpSAeeo6Y0PWHPF491
vss4Ry5iCMf9VYWm2jzl8rFGH7Y58EVkFl1pDDjXdaPaFDFtr75yQuAorXIKPJBhmWhW0A6nmdlW
iVXBKDCJodGAeQIXFCSFDkqfISpntf4Vcm6ocuYoo2TTwXD3nWqWRoERzL4y9Qo/ar3lLq12Srnf
EnOF7iD6MLlC0UDKFKJHCqQO8oe4oPg9L8C0NuTgdddMeKOU2jFks4buV9GruqJ8VFqGgJvqHCl0
MuJeQNSb+b1Ba8Ui4geo4XrtCbqijkaq3t8+3Gsh2ffTMIuTmlCN+UEEE6gSNDNQUHAJTwGelVTt
N0KytQOOAEVENxc4ATKPVKtWqEFHhRoF9ZihDP3Ozzuddalxe0Krw2gyAAnIVdHVmaU0VZuEucgz
TKirdJo9B+zKg9x3e5AleBRhCIhN/3+UWYd+EAVFqyWwMslhAgbVsjEZnHkPsHlxWvg5v9weby1T
/OMvgDAf/ap5s6FSSurVAi7HHtKJEkmfaAR2WCyYfA9orJx9lS3IjBnZ+GSrIR6ExBFHAxQN8tss
YA/KnkqQx5vow9ljxev8TrpHWpzrzbk6QO3s2G8y6sWV6/nbkPN6DASQS5AmMGR/gPQNMO+wZfE/
oYXwmzdQON2lqr6ZiK8lCyhsoAIEYTcQZmbTpFUmoLoEiwGwTl2wHY1UQ27ZwZ0sykMT9epDnAp2
F6jPnTrqMHg8VXF1VBAG3P7Ma3sXP2NKkQBWwjn5mR8JjLbo0UCATIAZAC7frvqM/A2M2er6fhtj
uhC+17v4kKgRTdEYB/IZ3n8JGLD/fhbAy0wyfVDrWDCx5UQtkzSFjnSaf6bkEIeZXo3X22Os5lqT
5x8Qa8BMLJCeNc06LRCQ9ITPvQWrmwem6oEt7GG+cQ12KfpMb1v0jzU4ECDcfxBlAJeir/Rz6erG
I2GVhjj0DrMbbT8CD1/ouaOdEUi0DrOU5x51dB/a3Jt4/ZV7+sfYswsn95pG9VRwzScDjvJcor9p
aC9T479DwfARmutGGtkgqm2NvLJfMDDSS3xIUKbnaZcAJVAxAO/8kqCHFyGKHbaEQdYKcD+GmH7C
ty2ppZBqTcAT/oOz8ZxSMZI7APLt2ClNouy01EwszRzu+Avd4pxMyzbLnbFHIZkDgBGBYsEsqQxo
Ap8pKpWXEt7EcDzWaSObcXxC1EQ7q4ufb2/blQMuQDWHol0I6IE6J0wrNBhrsJpL+Ei+lf1bQx/Z
sHUypl24mBLIfgrBzCbq5s/VBFCD1/JaKVHORHyIC1TWqcl2sun5gHwDMQufRfBJJHRCdLq/Pb8l
MQywnklr4j+DT+Wqb5+y69Gj5n0Mno86s6lk0VN3AkDFlk1B3nVf9QlGUFZ9rDnDf9gC4KydkT9I
RxkoAGiEzq7xKKwj6F2EUDKOMp1H0U/KZZ30NWLeLV/J6U/NFnmCBU6pOYBhQGz9nCc/lEobqfyI
sAn2qWK0y5C1xK12nwUgk8Dmt0wKq2eVc3t9V4edblZw0aHPMK9q0WAoksZj4yWFj5jEZXYcSbrg
PVQt1F+AeK8JGLn10+1BV+49uIlMPuBQuQftYj5ZmmiBxsW9fK4KweKlaOehPDwIYWzXfnSscQnn
MI7KWfo2CP4Bu/Ih9HpBL1WUH4M22cUdZFlVYeOZWYL9QXmEn5qsAHQKn5Z5QEmzcuhDaNOcEfNZ
si+ArySmz3mS/BVKrdm0qdlq0lMkQL2eH66cJgONn2LVvAMjsQUfY7Q8ITRJ0ICpGpMy4a3G069F
xcarvrxj8DsnUB8uGJx7Ons2oMHUQORPgLfcJN3MVbrMQ4xMulSFBpfVx6Z92/hey1vm54Czt2IM
0Pgkiaidx0F8zxPtGLRIZqlwkKsYGmyo8iQIWHMhczoGiXYeJp6qds88iAgJlPug9ZaPy/JKmn4Q
WgwAYhMglGanJfZ6/O1IxgqgGd42IuyxiFEMf8UpsFdNsBHhrK/3P6PNIpyyrgs+rDHakPtGjgRc
yJgeZ5cS9aauTnVP2VrwtflN/ASU6yYs2TxM9oKhY1yT+Bc+o3B7B2ddUQyRk15CdeqxAi+bR8Ml
hP5GFzW7UZKtkj3HY2ZX+eCIXnWU2vZL6rb8zpf3IbiMKo+rUMMxAAjy5yVVjHHFFUj7L2Uk23Lw
Eat4SVHwCPMt26EVrPk0lIpNjrL3ksGUBBGsZ1vBv4wi+jdN0KEAluxqNdznnehW7ejrURztE+FR
5NL9xn5f9kAm7QyUaHkIHaEgPZsnJLWhqSgSdkHznj+AFeYEZmywFE4LumQIu3IDrLIMif5odUz8
syn0nGdjSuWLYlK17BKntS4W8GjhNrLy5Qn+OcLsGY1kUlRiVbOLJ40HOaFOk981ACBsLNzaMIh8
pvYRRFwWJfVMlTOhlVICm26XGN0+tmDE4kPlAVKj8V1xzUMbGm1boy63JUJ2Ed+LQjxw0jT+uS1j
vhkHvseond2ZooG+gand5wf/gFgWDGPBbDN9fBG2tG23hp2tqcZoB8VsDMtfZKc9AzqX7YTIGd/i
PTEjK4h1FVKgR7Gw+I+NdZ6iyJ/RAmYMhVUgkhWEfnPuZx+p3KDQnKHRy7eGgLYy8MGxwzuNcBDs
xtgWdF3bopPyJcaCYvYC/UYHuMtBKmS81NAoTkaAtuhuY1Jrp+77ELP1HOiYNIxoIxQzsr1il061
C/5iMIEGVt2UNt7Q5Q07reA/85lW+FtcSVLUhscqYJdKznfEAyiKa/dDLtpKFz91vPR6e3LCsvuD
8VQ0fxBnock1v9GlmrFCrOURUp7sNXxRLgBvWZDTnyjaqlmb0TkLjSrRccNM1LNtOsDqL5g4NdO/
EzxlNmM/CDjRQzXwwjS9zhxe/i0YEKND4dP4TX4DKnUHK3HtVxO4IjV4Szxq5paExkrghyTl22+Y
dtm3Vee5WiVewbNLAJ/3ROdN4ZNCD8UKzGpXvwLSUqlGgkpQbLeFdfsLbI49u9RlUjeo1gzskqM9
0wCSZQKYkSLbFs3OCpVdXqhGANtoA/6P9hZ3auWuoCBPA0o91ReAhfw5cakMBC8afHZJKkkP0aCO
ELG1J0Xa6GmupL5APH8baBaqFR14stDwH8EZiD7qWlcmuAEYGN1XfDfuCyd4Su4nS1TIxb7cXuCV
ux8jQ7YL0QGiljmrMhR9LpbzkF1EdLli6bEdeTNIt+TIVgql0wQVDWKx2EiLYpDHwxJSVvCSgdUS
6r0T4bYHVsIKP3zIUm5W8lbOrahBJH/6F6J585u29qGmIUhefxlgcqlynBUnKtBR54bAqwI5U6wC
Aai+8o22tV9X1vPHyLOzIsekVbOG6y/BXvmtQOHtIb+GeNLGC+cqB/91AJLmYfMtnd7K2cvyY9TZ
KQk4RWl42ANfBCJZpCvONUd2CkftIkhNKo+Wx0OqXEBFetTQFoqd25tono/ClQvaEZCWxhZCz26e
j4aRLCHtAzNEEqDF1gIP6Ml6kkhmGwqhLoeqK/PDr4bKGxH3IvebBtZQCUdaioIcqrY/D2iaU26A
McnEgeHt8lDcdZ2u2XBouMaOZnkQgqEH7RAdhZ30hpoct99a+fkDO/sBcxu7xoNjAevxA0JEK2zc
i9DZu722i+L7nyEmAivEHBA8zC8hccyGoNJAGgELj7cBwTz4YD03OvBGkzJGaDdben7zzAkjToh2
5NUI4QHomF17nciRTvYg4j3CgcHn4zsvgr4/CZmu9amNYANIYbrhtbq46P8eFARdpMcClKtnDx18
bKA1FoNIAXaRGR4LWE3o0UOcG2AYUYdzJkaLnnz2zKQft1d4fmTnI8+ObBnVuP+9GrxVoGL7/sqS
F49nW59xHifNR5kdUfAwiFflmJ8GSftDYaeyAVO0yoKPxa4wfJP82zLYnwFxzU0v96SYO4uvNYA4
q4zHtHJmIcO2A+bmtEGLe6tdsXIGoBD3z0CzCLD3OKFspvXLY8UI0rvE+7r9gVauF/TvcWWDU4Sy
0bzgLtW5po7TfkyTED626aGHWk4ORT/K8msQB3qKLndE/I1UYdrm3y9VLCAFfwWUX2haosA3OwZk
rDp0hzVcLkH7zoD9TiiUIsLxoVW+WMLptye5yJ2n4SaSOlJ1AFEXUnBd3pVJ2IC5laRsn/P+oWIB
0E1E71hzBbH6GHclOD4MKlfN5+2xF/BBjI3K2eThBBYLaDuzveIVSd00/ggKU6C6JOx3lcoD3R/S
M7SBrDDPJIdKgKYwYvpoTxtIiGElCBYBM2Cd8TBIveKoLYHoC2vPoNoZcgDZC4W+inn6Mvz7V3YK
VyaFPqQCE05k3t31eqluNZ8M54yq8FYmoV7m7WMTyC+l2gILtY9V5Q78qE9F9AzBE4F6qO7CqkE9
OEhsId0yz1vuUBVVYAh1TfmztLA9gDBo3vt+Lp1VKTUK3zfUIYdY0i6HJCTzOkTuyBfqLZW5lacB
gnYUVXZc1PAomS9DlJa0D+C7dY6SzB1ZdKqq9g43rBV6CDPG0pZbAKpgxN2LQI4AhyQrhYsEeIMf
s3wvoCwog2oyWZQgz5y9wrja1DGMh/Yslz7MkFDyp8yC5JQppBJQ2/VTy+qN07I8m6jxYJeBR4nn
f+Gx0LC4LdvRY+fWq88NNfnmHshYAGfuuESxbp+OeRYgoxUMbhc8znBGJoWqn0HGIHjV6Ilhe1bD
l3FER3qAXFfL4KmwaR0xv0r/DAXtn4lOpiwVYKu8qtUYb9GZgLkIJK6o14m46/scihXjXqrvy1xw
0Hi+MkF96Spq9R1wRq+CmG6s79oPkVDCg23JZPAwB3s1HAtSLYubc8J1JnaPk3pb9fD5mZnmiusO
LIIprMF/fi5rlUgkjHzWnHNg6Ip2gjTKh77uMafBjjvtDLGpOz/P9re/5vy1/3tYiMRPnrbyAilN
/LbiQyh8AtvDXnwCmf4hNOPm5fYo8yOBURCOojI4eecuYaOh5nGdrwUNAOeS7XeVie6JLkWaU/vZ
uQ3lq1dvkYtXJgY8NcR80VZEMjcvf6IL4pOkkerzACaP78tOHja2EF9vT2xRkIACDyq7+G4iBMyW
/N6gaoYc2tnh2YekE4lx2En2yqT2OS24Y87DGZsOp2yEDjOP9GsQDEIeYpk+B7V45dLGyeT0VOD5
aLVQz8K2NyBx+C/voz8/ETEbzpEE8ak5fqLpypxwsB88+5lyZnFnC8FZG0DLAQuVpSc/fd1Yk8XS
T2vybcDpBvleIGGAckYJBmzMOtH9BL4WJvhlk+iab8l7/p66taaHJ/XOd1p7khOEWtFLZJVvmbMJ
T5jngpg9irnIh5D6/uHR/PwxIauCTm1j/6yVEgTGASYNwAUQa3A2yhcpA7Op6h6GtPtLSzSHQBzq
9mIsjvXP4RfAnYz0Q1Bk/jnwFbtiJVqgydRhs5iGdFTuAJ+t76DeZt8edlFh+HvaCHYhUqygVDO7
pdHRkTolzf1zLBFzCOkOLuYl6HqZjejUjuJiH7bKb1EMoMM1NsdQBbxAkv+tovb0K9AdBUpiMk0E
dvvn4hcFKYu6VYEZ5IEt9IDE9ZzbE11bX4AUIAmKJiL6aNNe/LbXBDqICUz5/LMKUy6NhS9JwGK9
50udMXoWK6eI6tNQ9ubtYRexxp+ZfRt3tse1UBlCkmPcRtOBfipsqQHSpiEo1Qe1npvAYvYQ/NvY
TYt7dFpPCjABzjIoFfPyJ5+Ihdj32MzlCDpWG75IbWCQvHQiobZ8SCiqEBi4PdPpE30P+/+eKBD/
uLrBQF7EwnzfVXno++exsjW1MXkUrNLqNYMpgD/EG03KlZtj8geD6DBE2JFnTF/729eM42BQIpHj
XFV4k0VA8nPNjDpxo1M1fZvFlP4ZZX4mxxKr6w8YpeevcpfpqvDVlxeu2SBRLlKYP0v3bZxZGqEG
/TiQBuNwnaYzSTb8IDwKXvoWluppkCVLJj52DVc7HXKF259ta47Cz5VsyFhD9gFj8yAtBxDci8Nf
XfmRZv9aTuzvWYKVgYotdMLnOIgorAC+kAjntl1w9gGCzpXcZqCiwO/cyGrZriRq1VJuan1jt236
eHuiq/sTTU4F1rfYofOKLQSXBS7NRc4dJf8g9u/8AOw6iHEENWqe37rQVjfot9Fmx77NZS9tfIFz
CervbeHfi5kIBgO3db1Mn2exRb+NM7s4B7CmpMKjnJvsm31cnuC3BR4uVFghXh0B9qVWG2diaxmn
m+fbyRMh4kxquP24AJboVITCFZ7osguMoLwLo62Tsb6MKky2cKtASWoW7NY+F8QcPFxdlcvvcrkN
wLcmd1zpatEbMGmGmDfQ+R0sJWUuBTk6aJqTH42mEiK1rTcKG1s/Zgr+v029H4Q6rASJc+P8oaiO
o3DXxlvlvGUUMqHpeISJcGtBMWP2PdWE92gNBu9ZmkBYPLjJQNWXyYkXcqPgLjwIL0kuGAVDNASZ
k9tHZAELRQwswmMFdsl4sehCRkLu4xpNK4wuXMmB2pmJMOyt2sUnzQEdA23lYGO+y92EWBNNbFx+
gA4v8iWWZFQcorI89xNgv0cNOswOTQwy1AhItt9spf7LKODneLNPiFUMfUWpy3MkoSAqVoeRoR8X
+UaWlUap+nDsGe4ZdApuL+zKNOGDCoowAiwA3+ZBlqp4RZjKGBb5MPj/mQXLHrMhqaUEvp54/f2/
HQ57B3ASEDdRV0Ht++dG1bo+pIPPIXr24XzrXVXPA6w+PqX1YLI03pjc8lj8HG32gvTxSAoux2jF
cEz7faQ9RFuAjuX6IdeFGyiKslPHYq7O5I2lBn8xibqNBAZoiagpkHTEP7D3o3qu+dbt9VvsEsAM
FAqqACgKMLCdv1RF2EFCQskHN+E1Ezy3COQAZTTCgHOyElF5w+VWUPg8mIMbF960/35c57OR588G
EMKeBOsQNwXzh2acXQfyRtN08eBPQwCMjGMO6P3iHfTFqE9oiiEa6dMbcIf7yU4rYLC6FT0tw5rZ
SLPJ4KJhUidgJB7k9xBp7lAmds1/ZuNr05dOVrd7FZiHLamf1XHhWYHCIkTelsatST8Cfu4lg9v3
kPUomd2qnyn4lBk5iNVzWHdWElHobmx8u7WFBWwW5Qt10vKeX91Rn/cg4E7DMqanPezaAugs8k9D
9HV7e65PcOproXqI5t0cVF71YBupbTi4JWh0bYe4TQB6azxRZid5bSsJv/Oi2vA2fV4W8pZ41AGp
ACv8D1gNPYWfN0uuZJpU1VR2IR36y2MZrOtBF4uGCM3pJH72xeuoEEfy/QuRGQI6xRBq5SKN6YWo
hZO0ny3iEomjL3X5GqrM9OPOIWJs5gg8G6Xf316oxc0EuzBcGWjITdbIC+upuilTELGI4BL8UhJ+
StqDTzfu2tUxJk4RPjvAc/O0Jx4AEaoR+rqt7wbZU1889vT99jSWG0uTKa49rDu6tigi/Vx0ltZc
CiEhwVW8JwiYmR5kwdruTAtRvz3QImtEHR7FD2wrkOGhozx7N3I+zrssq0S3r6kl5hUc8kQdKAg9
BYkgg9MiEAMbQy5u9mlIiJWA7T45zcx5q0HrD0AmtqLrJ7UOGZ/dQE5NrRggue74rZthbX5IjFGL
hoMd8Jaz+cWkhMSgipeqBzQQoBi+lR5GrtnzYmwHmrqvUiSrt5d08e0wv+9DCj+/XZq2spymvuiS
5KEOP1PtaYhfcWY28oDVYSBFAqgTEFcL8Rfor8QN69BdLqrHhm/Ode7f8UpoAwAZ/h+HmiUASp5E
UQDQrOv34dGvR3PIX9pSsNUtiNyiuwaXHKgHwFYdkagAINFs33cA3wLsq+BzwWJieLTlRG/PtTHs
ale8g4zwpC+TxXpwBWnUmCg80XVTwnx1YRGZ4imBWOjC6VfLpCjvgA92a4u7FI+cPjz0n8EDvecd
zekflc/A0iAetLHGy6oRpg6+IPYo1MzBk5jlPT3XBxnNIFaoNqHVgvMLzYJP/jGSA4eKnttRdsbK
6bFwr/bBQesmYa3m8fbWXURB+A1oqwLGJU/9wnkNiZA6JkGTiK4Mq3GlgStuWT7UY/kAGoUL9zu7
RyAGPYAtZsLalYAGCrqCeMSXtohRKcthBmyZyzfUkIXGHgLBadD3z9kDnrSt5tHiAsc0p3IEFhsK
+Ytn2x/xZOdUFdw8zDvTq5OT1IafVctvEfvWbh9I4BHkWFDXBBns51VQ5qk6pFVO3UhLsHa1HjKi
yx4qZcIAW9LMGGm1tY/Wti/A66gEAgWwZL56wiD6/jAFzlDZOatf0PmDDr/pmfWblEKg3gjuIVVn
kN3mjbSQEJ5O7+S+NCmOwMZwHg5xckM8juEzevn72BanJEqc3i/vO/C1YWPf6gL42j363gJfHjVw
xRK5ifWBr/ZVPh7qLZW4ZW47+z2zewslNJ5VFX4POWR3yi4+xKIuvJXmZLnO3NhGhX9L0mZta+Hw
IPoALmgS0f/5xfHeDHA7Caibjv6+bp402BJUIb8BkVkdRZnKWgAhAFA2neNvZYmuzcsSXV3B7bmH
AkVXpnR6VGYbD9nqKFCYhG0j2JuLy3jkKnlI0It3lTEz0vEtkrF5lC1AwNp+VVG2RrInwud1/kKT
MoBuUubjHWt6dIM+gLyxyuxabEFj1sdB8oN0HN4U89a7VoPMAT1H6vIkM4ICKnTRS5+5VbZ1u4hY
/B8JHXYdeB3/GWgOdOt5cMuSAVug185N89CUX7cv6Y2J/NHZ/fbxs5Byvhwn1BWilwiHSqy9WIde
yxli6Lv/ZihQDuiUeCwAdWlZimGIZ8ntCaePUWVqXmrlJLLzptt4elZXDR0psOVwcwEZ8nNLq2GL
W4JPqTt5kA4Rup7ZxgjLfuz0YWSI8eF6nKxRZqeGl0feJ1kuuh7Mlh5aiz+Nrr+ju9CJkXVD5wv2
ZaJNdpFT2bGqc5mxhZJesD2nG3KCCkJoHdE2jI1/zpKTC05JasSGtSXjDvL0Wu9BQOQhhkCoPv7u
4HLDD3rhQMkUum//BS36zy/A8CiVThqt80SySZVa9NsCixBcoYFpBl7xUWWNJY38PsoTwJFGWym6
CwSjDhHJIRoK749Ugies2PIQsiFwchi3sKF/Xob5mcFbNZGSAF9cEJJIk4tdKSHw8H4pcNKboOuy
wb8DnWTUNqRlPiZJ/20/8rX3+fuw01H7dpS4POMFDt5YLl8lvysqQ59WdvqRmkFf2IVKjDYMNhLU
/2GqCuaIbB7TnW30uAu9JCHYAvxD96qMNrUh2uKq+wA30lPxHN0Hu/YivvTHTZvY9dn+M/J0BL/N
NhpYW2q1R5GYgPfqyJNlwoT//ax20HOpvsLH9kReiVn9L+j4a5ElrC+nui+C6oU+lyYlCtQgkEKM
QAZ6CLbiyEbFzWqySJfH6NfIPsOm2rgp1x6wb4POZfhBPsw5Cc10d1BFY4QSf9SlENF6v31Jro4C
ZJWMV4xfkgaZEkReEAjUzcFFULWvMEFhY4v3sHI9yoBUocpEkR0sup9p0VQVfIupq0EyGSm0jkbl
xnO/McSfEtS37ZGUfNyLSkdduSxsCOk6A7/RSFqA0HH5YBawrp/8ZZcaFJ4QqgENaup2MBnLD+1T
cImvgRka3C+ChC42YXFkCTrEkszC9O7Ljeds5Uv9GH523BtOGHIGLJibZZ3tAz81iBBV47aoV1vD
zC75PB34KIVIgsuy2uDzQa+CV1XZ6tys5EzgUmLfAUSJ7vscFCbxIu1VFWEA6wIzhZjHQMRdIUuG
V5Q6ZrqxdiuXBzRtwB4AMRuP15w73o8k4VuCVCavgvu+eY7qSkeRVQjCfS9kkLf+vH2qFqpjkxMV
3gNpahLRZQmszqQM+UPQuCUIC92+dIoX7ZeqTw+0t4WRFJZ7f8JIIqIGFxkw2fns8oj5RaZmNTYm
xGMrkzsJ1/J58rhI3djxTgp68Waz456YIYY6XLXN7EqOmbH1EC6vyZ+/Y1Y76vuUclGK3wHwnS1X
cL4aPqA8rgeSZPipZ8ToukoN2Tr5ZG3+iPBAOQLkGEHYrEyWqNAj4BVauXiaLCqWppgkd6m4E+Gm
g8ffqvz6XU3SA9juoGrvY+3k5aEu5O9q+VtMfkeoCKfNrwboKV7a+6ANIU8wOumDoQVOE1Bi4Uoi
X6rxDC8zXF3ZtRzcDvF+GjyLfr8Li0EvW7AY2F3mP5Ns4nlGO4B3AJvD9TCAjd6+ENbsMiGyYZgN
cQSiq7lsSgUkd9lHAwVqH/I/bfeeSag9azaoS7pavUNtjKpfbXcplKcga828uIdBSg0Rc/9cMadt
RgBxpP2oJE5UX7v8FPnTb1P0gUFNBZFYRYlBx3ue/y3nbhqJpghBF44+yeWDKPyWILmYyYkNcLEd
qRE0mKFJRkvoUQMCP4wg+FCH5tqugf5iWg4PpCC7tqNPpOr0vId+Sg77oA7CImGMaQDWkhqxIFmt
l+xjvoU7BtMz6T7ojsmIP0CIUSHe7xE5Uu5dHEFbQjW+CW1IXFg9sqbgS+hftADK5OwFRnwml8D6
eEyhenkcIDnHscZIujfWHjItMNUe8twhkmG/sJQmM6n6FPV3HmTJ1SZ64rKPkliTynkEQDYPHYb/
x96ZNMeta1v6r7w448Ip9k3Fu3fAJlulpFRvTRCyLJEgwQ4kCIC/vhZ1O1s+Ydeb1yQjZFmiMtlg
Y++1vjX7j8BpgxWQ9DPbWhLQYZhAZPRcwK0PxV/aBVYSqucYQuoIoQcrtWAx7xoc8961LsuxfVYT
23WBSK341kNiUkggva5vQ2B+Ue42eFDWIPUZUP1jbM+aGdz08GWpACiWzXVTODkpr6cCH4kxid1Y
27pX+KRjYCDbRAOVZ6J3Mc+58pcd6P5jMG1cTCAIVIUlDEDzC3HLDbWGvORfYo5Qy7rOrRFsTLRl
OrL1rf7CHh5ljBxIAc6mX1xI4h/cqtwQ7AagYLkD1xgQZ76J8fY82DsjXhx8kJCRPHIhcRoDYDV8
4C9d2eU87g8jtOQY+if9wjZVP+zQ+0s0+eIjP7R0QcWc+D7u9hwUPgcBJXIQt8Ru00WV96E37yzA
MscZ2eR46lCZ1uOrbs5RARoGsLVAOaU0gmiSBhmvSSbLYA8mMcz1AK+jVTkBTXhUPCvmJaEB+BGu
fcbN4Lfw18Gv0FVm4ys/rynIi6pMVDMngLeeSP/GJxjS4HAca3HmzhNbyyb3S2mtv4PxZEITQLjh
ZR3PX1Q44/6ppnPnuZm07vuqyeMBUHrd5HQ6Th6Q3MrOjXRyKz4Ra8GlNWRhKDNZAaVcNht7CZNQ
N8kAKXzv7GYJpnQ8bSYv2M68yfuIbCF2SSrElrHBBmcPxFOYiO3isQmcJDbWviqCnPVfaP0ydPBT
4yGi4xcKojXY62lbvBcW+KmsfkJHIK3dYR/rLAr2vf3ciSch+DUDw6NoxzufH8eBAbXPNix81sN1
PL/FoCTi7X7EHdI4mRSU5v43gyvYa8gFh2LLduH0AGO9fpXq6Pf39YSU0vB6mPy9zVQy18ep2Qvx
5iyv4fjmsC9iOQWIB7Hi9wVPma69a9adHmhKkc7m6lJJknXhoUMJSQpYl7l/bYCcHYK3WSCUpaY5
4PV41G4HUEUjRY8xeVcu0J+et6XDbeh32zC6LesptQuRMvrbzKJ1d/LjRg2Ju2ieQmiwWt8+D6YQ
uVGTyAC46l+ttOZlh6s/kx+MpHXb8Dtn1l90xX883qeSzWdBPSB6B4BXVAFeKrf2Iy6FtFuDwlLr
62/tsH+5EH73/j7Vbj4rqIVOtDhN2ISCnnnZHeYjS2XWXnoXwa7Mf9v3/7la/PEdroXXd2U3ctfc
2Lg4osh05m98NCT41bRb+dc00Vs4mdTxdx/r797lp05I6HAFadN6TG/YWMPJm343nfqLXvAPb+vz
3quO1dAuBCfO2wYHdrRO/JbkYepvVTZftofqLH/7rty1OvrFxRl+qmKKkTKrXy/Ola/tXpiDym2U
cNHBvsBHi4Dy8oBErwxBTnmd42EJ5Mk2wAMJSieDmBhsf6tdvVG732b1/Fw848NAzQx5CaYO6JD/
eI5JxPtygtAeH4b/hEBaN9qJKa937FCnGGqxpLuDi8WUeRWn5ZEf5G+Kdxjwf/5ofA9GsNU9soIa
1qvwu6tMlKzhHrMwRrPOsfSTxuuvY/dhBPTVXzaLhq/S3Wt5sKoBKRtWBvE4OhJLgl3S5RJ8DaMl
Bz4KQVnflvJejgoUKJpGpEz0eNLqzcKznaMaiYowg5Pq3g6+9vxykA8ODB08FKnwdFIFcqOhCzG6
S9iEXIG1HBjnrPUgy7YY25qK50sX7tZ1BCsYQLtfw/lkczBnoWugcFqgJPJO9eRuIjklPvO3TiWQ
afDch2cRj8kC61877wPXnHyypBjOW9XlBGP7EFyrNccHw+2+P7PpOfSuKT92FSy09ltP6gtkNJ/q
0azOzMQx90RcrIbCCPkDswcW1jhXWFvVzVBau3FwcmHdM3yMsZi2VHr5AHZxOL/MVYXBOaAX4q3Q
b1Pw1Jgn5BsmYiB5XKpkDJuM9vcDu2tAGaFM5y3yFQrVbiqHvrdQRUy2yVroVwprO5kpLTXc93CL
1faewslpO+Nz1F26cOVZCKgLAn4o49ua48rWG6e/q0N0EsMD6YpHIqqLxra+sAnechtkcLB9ydTe
KsKTAMF2limzoG1PpeiPscDiDu8b3IvpUF24tpc13jeOcVFN53yoMHWt2kzMoOIhVsOyL+QE4qf1
dUA1GrV7G6tV69oJcvNSxMKYhh55EaT15FzHUN0U1WPEaF5Boyk4PazVfMvvl1qnFP53Zd85/uts
QkjGH6HN34zhzg4u62g3RzDmAyzehVFeG0SNgFw/PLWhj6LPy1tsVshyZCRjmMiGiEXrqtxglz3K
6TfK8w9z4KfnCmbS6x2M8MNVKfHjzSObMWz7JcaV3iLw05QbVs77aoJQDIJYY17FECdUbmRHcbKu
gadIdffslXdFc1hJz+47mjpJtIvJY/ENoUqVfoSco0YiU1vB9BHNt6aYttzFBY9PzJvycbho5ZXN
H1t9V8Tvtr4TU7l1FNjK43BdljAswTy/KseDTuczsuAUWBj2GbKErfRljpt900p1D5kKUF51XhT1
AQj6Y4dcndhqedIVdr4sX8LKzQgCDwO9yumLV4Kd3tj5F7LrVxJVwqLzstxzvgDhGqzM3me3m65b
NgLFzBCBYW2CsUY8D8i6qPbC23I4joJuK83A9GwPblHsHTFuAmQsxWoEWcFLZ4IlLUDIxsyz/zU2
QAIWXTWd/C6nZEKWT5m2v5OArCXCT2dvFTBhwoTuxee9bTxoZtRoxhOdQtjyNc5Rk5fAmrX9/a97
Fn+xlPvIUfz3kT7t3s3cVM7g40gh2PcSHHokH3gRzX99lN+9n0+LiT1GnYdt0HgKCAINCMkaceoK
F7Ekvx2g/vWhoNYBNhBqCPfTgupG5RAx4HVPeARHCPRdy68G2KIhY/t4Cy3fDgqv7e+Wy7+oTtau
D6SKYAnBLPvpDXaDXOphoeNJFDhJ3WNrP/36E/yIB/vpkkCfI7ajGN3Uz6onn5SyUpRPJ3D97vhU
ZRrmrr6YbkP9avsXdmdnoYqzWrxwbvIlkLvYQTEOGeFIopQtPfz1eNKX+sEV1Re/smFZNqkM3jlk
RTDDb7jtZI5+6wZ6mEC31h7JqePtRmujESTG6OvsPhbzuOFVtxlmZAdabMsI9ta/fqM/oSJWHhOW
ajR2sPSDkPypnHUNtj9t4LAT9vwXGihcd4NH5y12IPpQXlL0UBKxpXn268P+3JrEUaFfA8YGIQg/
MWWI3QxFWy4M42mkECH5R1kmt0coevDcKaS3/fXh/mKT8OPx1gvqu+IGHRw3Gmy8y+U1OCxdUuxs
DPX4Q7ukSEbIAL1Pf33En2/09YBrjAsm1n8BC1tgppeOzzBJmXaqgf1CWccxePifHgVgRAfjfTy4
LPAuP9193hLMtU9ddhpLgVoIKyB5Mfp3LsS/qNR/PMynpxa4l4GYQhyG74eXaY/c8qzbBtmczjkS
FJqsT9v0f74BWSmweFICc+nbPwlj6nmeXKuaawhj+q0FG1Jo/c6X/XPNjUPA3YspD+asP0kooSlA
TPrQ1qdhRFPO6XPpxuix9MmobTT97v8FYv/fr/r/FG+wmnADC/X49//G169dbwQryunTl38/sVfR
jd379N/rj/37v/34Q3+/6t/a20m8vU2nl/7z//zhB/H7/3n87GV6+eGLvJ3YZM7yTZibt1Hy6eMg
+EvX//n/+s3/evv4LXemf/vbH6+dbKf1txUo9P7457f23/72BzIIvrty19//z29evjT4uRv10n57
+ekH3l7G6W9/uNafWDniGE11BKbBdo2nuXpbv+NEf0JXjBsIoiFM6dwYZ7DtUMn87Q9i/4lRF5Qt
a49hxcmtT/Cxkx/fc/5c8ZzQ1uDZgj0VYIx//Out/3CS/nPS/qtFg7Bj7TTiqMGPi5wfQKkEtQbi
mCDZsVYg5o9Pj24uqZni8LZqO3SSJeJ/bFXWh6q7U8wxF30T496OA35Z+ozf2IPXwxzo668WQoyB
J6VuFpYNRlfSHS9ravGUiMa6sFjR3Rk4j++8cFHXITr7DdJZ5B4ZKGP7jdgFdknAyae6HIsz5XI5
ehOQVKUhek5cpPYhDtkXp9DuDCDbrIwOGJSwIaENElMG7o37cAx9uW/K3r8KF2FtkNXWPNbRYGA7
K8s+zBiK5Wd/GVVaDEZZucdDhLaEVdk9OqKLjtWAaFXoR6LyIWq96ezVGMemraMlIlrtCvcJCVu0
tQsyLFtKLL9OPDWiCi2Qetq3aHGiGd0hT7mxnfmNNagnN5Ml5YMpIv8o46rZL+AgF4moQMlVxURP
ourcrRQUnf2lXPaBZggxYtSFQx6Jj6GXWFX5RH0HlJ8ZptJhZoAUz6FGp9My1omGS70P+MDOoio8
kXaSLTlIyePrILpwL52VrsIXgjSX3jx5TgxGJUKeMW7uYDcfQ2mANh4EtM34pYDSUyievbrz+pRp
EUDkFC/NzhutZtmNlTKw6Tp+ESQ2FOUoX3s8fGsnnOlBgW8HVwjngcQ+qa37fGzQQugM5FJ50Azl
Rd+VMfaspcCWxJUjuNoiCpH9qQoWHvUSRFcO0XQXMdHDwqdmjHS9sbQvxhkNTauT3WEpefDFLTsQ
AELs1r4EgMpDPSfoaXB5dwN7HNsR5WKM2ik7bbmUZydqERZd1kiZrThOeQLDRc3SCluoQ9ESdME7
5tzM3VKyLRTmM+JrW+xilFPkTcmifWu0c2dbWl5r3iEvKvD5DRrvy5mjrXAyfdvd9NOItidd9929
CFVeR1qc2BRMQPbWmIGkfafg7whjrPeJb0dI+9WWeIHWG9GoDSf0ymM11jODKUu2OtLOReMHR4vM
bhrZ0n1w6x7Rti0SWEtbkedCuO2zaYLqSCZagT/BrY5iX4ocz3CW+tpqSu92bOxy0zAHGaRh0LC7
3mEuzVUdeo8lRBjX1jRqJ2uCAr/AW+yoTJzJJ3tdestt08d9dTOgdx8hEABbiHQILBhFw3qZYE6d
2l7mA5A1bcodbS/bSet62c++U6n9Yjzs4jS1nEe7bac9t0hrkniwpiadOAdyBDBpdD8U7syt7TO2
qwPsfWk5xRvP5RZamLMgNRKI4WrAXEWLnZB+l6JNLnLBRnCOe8L3pQl64IEVdFdWTTcKKbwnYEAg
zPFBNkBLmNINl6W5tyMSbmITzZsefzbAtExtDASJp8rylms4cOwXnxThHcf2LIfGuTsIFK/PhKly
Hww03iuEF+xU1ZWH2onJJTeKIODR9tOwjxAc3GIW4VNH8dRC+NSQSVDzty3U/Ikdhf15EqS9iJzC
PIdsjh7J1PS3TLvQNgUwv7Wgc26iJqLXALVzNB8suh9ts7x+rD3/fxn+A3XSr5bha6ydsnjh3y/E
Hz/yj4WYBH9ifg/wIFbNEDUrsC7/WomJa/+JTBDIMtaQL6gwUdD/cyX2nD+BDAJpC01/OIwA9vn3
QoyVHZ5RiAN9aPYg7Imi/8k6/EkXBfMJykEIMwHTQ5zzChL7cRlWXcsXD7mpaREj7Vf23zTmGqpb
vCvw8oMcdPa7qBzRQ5YjlO9df6ad9Peyqbfz2N+1RRwf7KDbB9GoAc8IzW/2NB8OwP/sGfH3AWwK
qhG2Uxa0sIgw+PT39QVrSyibUqKDGtFjldiMFkbzw3GSjpe0M49WRwnM2OjO+ayrzqKwvdwn7Nz3
wBaHC+6xhnX3A7Tfwq5lGgwyyJ1Y3tXRqqCIGiRQtPul0OVxGRuMhFpzGcQCgy3kVdOqKPeNQHcI
pcG0sTq4gqx2kIdiYC+WsVfAFy8eBl6dCzcoMlHWXda59ksRDN4+dpfielaueynaMJ9hP3WZan73
Ea0fwY8fESo8gFRw+j5QDWul9d0+bAhMB/Fth5kxTvbGzHV0/HiBzDs6DqqTe18hGjYYhZ2C3cQf
rQCLHUiYwzYwmG91PYuOdVVti8LWx9LYBGGzvDhqhDXEjJFzr8nT6HNzrKVDzyGRV4tU/K4Dz6ro
ibcdNXLjVd9T+LLaAONG5MQJDMQvbIa2/xpr1ojoUeGvwGbdDY8g0YSPy4wMdlmyg4FiMytcF7rL
wu1vjE+C9Lsb8p/F5/fFZvi51vxQPoF6D/oXTNCweXz6hIwZm6J0VTqapNRa7ms+WklRKnVTcZde
YluULdKvjjMdkNzeL2gaYzUJMiLb6uihz3eM3ek0zf5lr9FrsKWoclrr4sRFcGUcrz4F08hPZeM8
80qDgLX+08TqOotnXeadr62zgxk3sPak3yxDbJ31+tIA2raWOWK3xD3CeL25PsdoijiYr74bPl77
7dyfxWJdYC3rjzDhdv948W0EAH98GdAeGRG2d6Ss9qCu8N1LC2lQOzXBTl723akOo+5EKEAodeHG
m8kF+RrCk2ef++HGa+oixSdmww7W6wsD4eUcIYZzXr/6+CdWFvqilwzpkCHPXVXLI1ZbNB77oQVB
LvUpjIamLrzLPqQCAhUYlX59+j5irX64wOEBxnYSm1Zo+0NsKn88faSOR47bV8M3TqzM6RxsCsrw
Gh8LVn3pim1hdVPWIS/qXrkTQugQ7HTXoOuDsQH6n74uNkIL/5Yjua+dpuhmWDgktsxcwhVfXfRu
X1+OtcGFe8nneXjojdUmdQfpSeuUq28XiP6hjdQJqJff+Z6idZ/z45uDPBMLA8wqGIAifuLHN4dk
izqwJ0xEtFJfPYwrct2W+kQ9w/ZFgVsKUSmzrf3bUtEvYK0+jLbNziSgrygdh4NFoCj++KdlRlBO
HED78vFvHy8Yc6ssmNGApsbacuKyBzoi/nGuai+LaF09ENTIGxKzvPYkKISzr28+XqAx2Pdkni9V
o82N7ObgMDgLpjHr/ygFNzduWMp0wgqwdTFUCuIRYhGESwYC7I0pVkH28eXHSyiqcINquDjOgyGX
VI0spUCCvqDXc12bqLx3vH7etu6IWQXkqSSO2JfI1F9sqoazhRzMa9vtd5oOm8ILSJVrjJ0yXDIx
DtLnzdJ29xx2uXwsXGff2hbEJ5yDAGktzXFxI5UKrFYbK5Q3SBLwrgRzi4cicA7SL7qzrIbioS+7
vLch+1Fe/+3X16//F6cY6xicdQjEQbxIsH7/uwd0FLOAWciiSefIn9NJhCi+vfquM9DeLOMTIGD+
l2JJyVgiTlZBiPCPFxcjLCsCL8rx+UF7mBjNbbVsiF7KFMvaGWm40cXHi1M30YXLvW7XiPiGTVEx
ZDN3nmcTT9u4Cr2LZhbtwYTASgmNmT6DJCMYXfsJpPpextDRYKgFLVLsHy1vorsilA8F1/NTaaKv
Ted73+puPwkXkioM7Aq/giBu6MFzGK1DSfaksgFX5zEyO4y10EPpogP7j5dwCLJff5zQy/90y6DB
CUMJTDLwSMMo/ePnqYntGNGB06F0XgaePFSNClcybjkfGp/CvUjMPO1LF/vp1vdv+PoS2Xcj3Ifn
ag6LSxkNO4nffPzPy6CmrNd03gxTQFOI9VAy1GrbVYH96A/QS0eNMvtWYIhqlf7B8G7e4uF5mJsS
C77JC7+rrqO4W26wKwoz4lKSC72EJ9vrLzo4cc4CSMi09SMNTqv3GNu4RUiskAVSDdbF4ELhEgY7
lFAQ5bWeOI/ri+/MKpVj3GeDH+XDFLWXtg2PU7SIsxXXw1FKz0ose63xA+x5e9LHWaebB6fUR2KP
wXWlyukqCOUBSh7/+PGyLNQ/clI++zqOtz0dQQqqAZoZkQ6MrfcOETH02hgP232zbI09WScfGYNo
ttuYpg3Odbi+DOjopWZya+TXLPAOztAAojc/Y5rey7NlzVYW96S59ASZ97SognQCrfZlsvmVXzI0
/v2JXyB1RR2XsIU0nrfds2L6SfZa3GgIQ09lbA3pQj0Mmvl01ziduhhLU50/XrrFbC02OIdGLK1G
WI5/hIXAP6mKvEZW177++qpzf7qJIfsFFwfdzXWS/9Gb+/4mDhfuABoY8rSEYsSf+5tmXvqd6Cky
VHHCT75EfC2PK51ODjSRZSNnFJX1fjYIg3Y1HxH2174Lv9EIS+7iaVez8JG2MZZ2gcgbFoOpQ7xz
a85dXWAI0o6IreptcuMZpXbT6GwZM/HFxws6HWpDmQOdcxnM973rpqAJLo+/fsu4+tfC6PvFKUTh
jcoLTy/w+mBH+nSnDfGkZOQhP9Ba13rT3X28cLdEqytwbhRiCU6Fjr6MfEU6Am+biiBqIMJCvenP
NXvwldVeEBqrpJs1Q7+LAaE5h1X68d2ABvOeg56BTr5bPmha0i2CR/wFUfSmt/l9VAHbEo6QZg7F
zYy2/w1xLQAMp04fPr4ch8ZJp7KMsUha/rv2XO+k14GrmaJrASEbyLajl6Om37Z00qBfwVIza7Xv
l+GhmsXdUBVFYrPhW0XRpC7K4bmrL/djyb5FtepBXcAgqo6fqV9DzoAxtz99MW78NKKiTeXbRKL3
dnYQKQwOuCbBiC6QedYuFjS361LeYcVsFoXRe2FeBsWAhnOhFQuKOtUuH9Ml8LZxVzgp41B2Dlyg
7lTRVbQP6PIcTy3UlS27tKFjmJr2uhLzl0r4uzqsX6LB3cYDRGo2GnhpN0B7Bjk1nuFuA922ii5F
BL2aT8nL0g5nphY0hNqSnUgTVwj9hTuVTEjJ7upb2+83co5RRfn0oWLVkyB3AYS2EAd4+8oDzgNG
pedJoNk6B+qRtNg7EMnTalhpxZpcIV+OptKCQNBr9D1gcTJVwYaNauvMyy2ocklF7ssYGZ5lG5+o
6c/olPW5LkCksIFWQDWQYTHucvRN2mTQXbNpIN1IhE23wmkfB3d0Mwd099TlzphY/mB23Fv4zoK7
MJVY35GBCC2jYNvBdjd2DbLlglFjTgZ/F1cFRLQyHjZuX7xaIiEkjL6h17RnRlYbh5Xexp4aui9u
aOyNG48TfenP0HtyX1q53V1hz4OnU5NFYRXdo0ubozOdS8+v0ki2/p6LGWeeYUYrOByuMCimjrTI
zpndZIZk15/JhUeL8tD6U+Jgxp+o0qqwn05tmHO2UsOfS0O0W3tdXJC+PuKdhfnkYfZLHQq4lnQg
+RVky411ZfX2e0l66zg7BduUZQ3139LeCGndVWQr5xny6wgp7U6fOS02ycj72ju9D7kK4FaVDq7R
n4V2dISevB8UYmNjkfjGsS+denlYxNzmo+dD9Crx71gQQ5AAnHbnO2MHcyDPPWx2d7P2oX6YU8La
h3iKXpouVhnbUZgUAlcD/D9Z01ZrIe4aK3zngh6V75VXGm0DI1BgKA+nE9bzU1FyF/LTklzby+3g
t1+RirGtygnGWjxCRtYnFFHmO2CjAakbEtiAAD6Kr6WDHPtRwqlewq64ABOkq/qBWNYL8dSapfaI
JmpioBiaA0D27lhpA+U1QSwiu/Bq0uxK25E5TNAc97gN+/jLIgIk+EKCDRRr1q8Llftcaflahl8Q
LSMzpgyEWoN9mPVbLXn3pcEfrnRBE9LN4Rl5B66wrhrDokRZcIU6A25m43c3Th2/BPVi74QaYqDS
EQsaFB2iq0hUZHxVOYWM2KfZ0u9tB3kWGqDm3mfVbiwQCSdiLIRoYuusQyP8YAmMLWy3/tbXpXdQ
oIfkC9TtiaJBmCsznONOtVkwzjvmVV9HxdttVemjC+FMRFuZL2bGLq/gkIzF7bPLzLCrev6w9MF1
c0BvPcIdKJTeAc2xpC1axLmNjkUyD3G8AzY7YPVbRHIgjYYNgO9tTluIwf3gBkpZsZl8HqTGBGa3
ZN3MPGivlHPoW4p0kaZG077wligdG/osvW4vOaK1OxU4GxR/Dyg9yClWNjnp0N8FM9Q9WPdZzBAo
ZFHvQKPhiYYiukAL5hIn/L0CyCsZe0aSwSFLZoa0m4g8K02gk/aHxGoAGTXtfAoDJGoXTo+TEMsd
aAMIrAm3EvMXhJVt5xBjCTTqSdKE9KmwgmlfAUne9JSnfWn1WWt1yLQZpvuRVsGuduDwKRwwhd3+
TbJTbN8wE7wD0VFsGGvdvEDUGsYcNtYT2pxEvywbj5rHqR9R5jvKznqKiI8xUEMeIpc5tYkDxQ6D
rG5U9JvtNm9RxPhTA7kxhqKIw2JLc9261/7Y3hMy3AgnGLZFfSlGCS3dBpnXd23nMEjb2G04eRfK
RwO6qtAld5Zx69f8bRoF2zRaq4xAbHRFQw2zxui9UQxQUM61dRpHtzJSZhc5NEqanrObNkS4vO9P
W+no4zAxiHcggEY21zSmrbvgqtw43MYH59o3JEK512kURHBdWIMdXQ3ene0NCFKdSZMtMT9XxrL3
rMo8UqN7Pg4y5bXd5sg0axuotNAAsrYOgduEfXOQw7kvOR6IamHN3huGi05SjId0Z+UxRlgb3Ar9
ML8iNlZnHHOrba+tr2UfiauJFnmFq/wOi+3DMGs0BubQPQlGTr4CwaS36Hl2QnUJI0mTy6p+64Hg
3MSsSdHXH1OgyUxWMWzALKPvI2y5No2L/ABZRMlUtfeucs7Uva3osmq2xgffHapcRWHWI4LrJB2S
41TTvCStTCWwC2qgAmDhInP9dkp9T7ppGTdYeDGRIiiLjyPpn6AGjlGRxF+tQe5E1ZiE1i3Wh258
nZm8mNHpSIQAy7bRc5gXDA0s0O2QF1RSTBpwUpYKUjI11xgmldrfdalFnHyZG3MC8L5OHe6pXTAV
dSY9jBp8bZ8sn94sur2rLbO1cY3RQCDkUa0qh0JcdRo6G8Oqr9USXIuKINPYcJo3gQIErkV01zgs
x7h54Q1YJEXVV0mnneNUR8s/XmwjsTRh8eubkF8EoViuSxdBN5VsLob+Fl3I9ggQVXNsudccsa+A
eUNH7+AIjUnsZuvAeBMKXQLoFULlFoUyaYG3SLFojbAmGjzzEukESGl9cWYKhuCMpg0CtidcjfNT
xc1TyF2BaUcIkS/V93JSz9SDOhTZUfu5W7e4I8ZxGH628PTUw4ZxAU2sgcwDhWJsT6nQ0dPYo03Y
uAcR8uCIJiHqh28Iih0S15+W3dxiZhh7lYOqorcOolugRx3OQddWmO1ELfb3WPgCrPUhm3IxkbzB
n5zMvQqTsVq+otsXZB7CNDfChDQbasrypp3btK4paCERg6KT1o/uE+S5IYaiSD11MDMdAk/lAXHG
LCB9EtNeXfeVn8Yz8u1H2azq4Tr1MT0szHg5oPGIEDq1mfsGYhmWGVE8lwGuP0WvKgyyQwf1kMJ/
MAp1jPHDY2yV+xJStnqU31gR7MgIBTkKfrXUdzWGbxkSt+9jo1IKjHvKZZSrgLw701JkpUfz0HF4
pkBjT8J+zms2rB34i3aZeghSQbhlyNuNq2Vn6+kVLLyLEnVXSh35pK1I7M0CvRaaBwV2NJB7saQ0
y97n8/2yZH0MO1U1gZTtudOGI1QBpz1B2wN/EkYkEFQiUK4nOaEV+leiUlubIkQGDOp0YLAojcvk
wVeLrX7o4JacljYP3qMG1wMmo553XJFqx3J9KZphp6Qf7s2ICDfVQSNmgYOKYDnIxfukr1yZowOO
KRwGyuWdo4XaQfdM8kVLjEBhIQTc0tlAXUcRiULhWukClsbw0yFHFtZhGz860hlWushH5o1Bldqi
ODLT9aJxDc4FxNrR/H+5O68luZEsTb/KvIDPwKFxi0DoiBSRkryBJclMaA04xNPvF1mz3UVWd9H6
bm3LysIsmSIEHO7nnF856J5SuU6X5iUJ1WnMvV2ahHcFOCv+0si4rc5LtsIzRsokoj2F/rI066ob
2p2l4tuq5Lq5Y7d1BVhxpDEqGFJ1sDml1p1mb7k1gFoLObAjN19H14ZLXlPIG1YRrRrTHCDR7lNB
XoPE6GonQhPQWIu/x7VxySt0f2OPJ7lZV2/0pmw4STORokFBq0fSPiCeIl9DdJslpU3I5/YHSHoW
SF6djyjHVuMpTI2bBX4KspokDPSp0c+LTTVQEjYE4ZoGICeSS2kN7RvgpWgo46veN7iP8fgrmtUY
xzLIyCNPrZL4rKW7ndxo3Fdasg7T2Fu1s01daCVHPNzfCok9oIyGc2M5684jY9xt435td4jGnYbe
Jl6WAymm7lZq5pd5HoJCeSevsO/VsISMZlzckOoWZvaQiJVnqf40mPl+Vt1THedrMSfLJosaY1UD
rjhkcAR4OX2VYswP8FFwV0+ar12pJ4yokTEVOmz5wjNvw/mLU2W3aQNTjyQLZyXoC4hbfss1LVq3
ur5ZouWU6FNyzFOOIr3mfuvjmxZGycpeljGY8FdDm+os6yI6G0n7I5lhFxa2t9EMdHf15LiQypGt
jkXyXMCeN63bzDKiu6ifnkw2lXoqi3Vb8luuwxQtvJ8mEeBDdSmSlZXOxkUl9egLOza3hU2KwtzS
ATsITC6o2fbKY9SedSeIRG96pPbSKmxOP4WAoEx3mlkGDvvLjiQLdAFhD8e4SQKJ370KHcENZN23
Iv5CBR6AcH8NAX1WOJQ9ZbA1M9VZgWjMWzW9uDPt/fIaDighuS1AxSEM+It5nSfMnlrF+inLhNxW
of00FPVdZOnLjzwag9IWxAkI/S7ueRllHJ3rulWHObR38Fk0fYC4gAfF3vFdizc3IUzUl4Rg8tJ2
9qoPt3bh0eEs9Zpj7rmrzTfusCQYsOzxIRBgragVXRAv8VseVZTmI7nVKAsW2C515kALCJEo4gXb
eBxQUgo/jpDnDvFrVue7euQPCNj8vMKerMyR+8DI+1VkLT/SqH6NDIxQnXE4DWla+yRbckxLJDWL
+VAgwIABPu7dMH/MwMziND6amT1jmd5lQYxHbRBGy8tcGY/TIzOrKtA5kA/CzvYJeNdqEWOzEUvC
BVIQVYT2RTbWDeguupKQ7WoZiveIkrQliiIKi20/qu+VOZX7qmv30ahtkqzsb/Q7wpTg9Bmy2wBs
kLs2DGySQKZ7IUAhekUiWhXr/gCpAbYFjWVk3TWLtnbdKOIFkwxQsee1qe2uhwSOg6LFqiKXbcIo
S18vjFWiWnvXK+dEUYMd2TUmWYcJjPpxPTDqkTr7IoCN1aAdGsMHonYgcTEemJPmWI957mdtE4CI
prdZO/5Q49KBIWcHZG0xgm7OFK+VR2pr1LnDR+eOT83UqGPrklen2o+4nIptiWxGhdqXrkqORINA
6bluRVGvpQwnXDQWngZaaHn9erLXCDqPrFcmAiIXgZ6c05CaP0+MN2Mu30RdAjSQ6+453GeesVIk
BK0AO8KNOyFTaM07ezLFyrS4SPaAB/WYb/rKXoLCXXQ039FFG2QaqDZ/cgy06G1cT+usQZSfxwrZ
R1aMfkLFMNfE4CVELfhC6zi17qiDr/7hjhU0iOz8Xi83ph5b1x/k6VR2gQqz7ge5GfXiS2seHKdw
1nOIbXMownXiRtRm0eSsbfsJBrc4DjMTaiwJHL5n8lKHalN75UMRtgVfKYi//J2lYvxtQ5DS0C36
7WioFX3tdZ2IUxJKe889lLHVL+ZJNFuP+G8a7Ez386g71gBuq0ZB5i+v3O8RlNmBcx8n011UJgdz
GBBtalpgZYwIaqCoVZsUHxO1tLJfhZ0fM2OVhlmCvXVza7j565ihxoCBc4crfrqxWvme695dikmZ
n83Dg9bFDTU1PnFhkX/txLTxipGlw6iOa519jePbfqwVonj0yF0zbr3ZDLgVnjMzmtZLRJC4yo3T
1CMk0hKKUbkkapVJjxZvyAJrCb+B3pCNSAjLqYnDAOrlw5Avyd2lVlp5qIf6UifdWSAaOU5Rf86/
lfEqDyePm83aq3yuVrHd9b7dpu7GLjQEto9VKx/RFCWDvikwNML8wuWL8i3xmn059Lva1FMGF1iv
yao71E2X+aoobpfMnDYlSiPDopv9/CqbQJA7R5zLwd7qRkfms+JEGiVSaox6nss2MoIrdKQXGTO6
KHmuWyOic0sfI8foVjUEE5oTNMka2TvrmLO6ahh59/PGVvr71CfiMIbLdszC1WyGzVZYUEyUW2sB
RbIxBaXVZrvKndd5lps47FJa2z120xNWAWP1loyMhXhdDdp+Ofp5QZwwAp7Ust+MGAS4NlCE6Xm0
gv4OrW3sqMCZbYCJqVVXgg6mVDbTqD9BuH6pJqYF0pujbQH9DA4clVypvXeFxyFgRgv5cLrDhLjc
jIvWBIy/n8o5ZMCr7NvMsLaeqjYWjfkuijZ9d99q2nxs0cqukbtVvkgZXSj7yzbpqtdMi77Zbgmr
VOR3g4PuuMkxCShC/R63x49cJ1BxTqPXkPS5NC/ukN6NB2/MGl8fVbgrIvs0dN2PDPW/gyIjidhE
DP2ZzDEEBHnc+UKxRaQwL7JyXptEMDPTS9bt0Bf3fRJvJy8Jd3BSh+igTbNLOBfUFWWgvyQwjO2n
/YpXQhycoNozwzcrn/u/DVDI8cl3REjH5lNZkNAzDU68q/HhuTEJVsI1Cx2RMWNIlR0a0EW3ujMB
QgzBRbLEg0wmSsgkP9cjvVebMh8YxBqCJxMd134I++pUWKDvoes9c5CyS8XZszOm+V4YNYNAjRob
Ni/ydPI/ZnaxcmKaxPDAYvqrTKiUeJ9LakEtMzv2Y0ocOS4ru+7e0lHTjuO1GUx7a2tPMoiYuGCc
AY9uiM/T0uebhXS4dRt21qZsoepNowFLgOkEXigBr5hpgMxuRBpWq6wly9EDd9g5SfO9yjtGxF2j
VtTEkXwwFnTediv3bZ5uuib3AoiHLeVstpMcXn6lq5kdbXnXXJzu4KXsGATUa6x+2j1sRxtJZ418
b5rePkVtDMpXKCigQ0W3ua7vhrlnnzSzl1yPV/jaRQ+aOe3HaUn3iWlhTKI1X0YRTvv+wWjN5hwT
KOQlK9sUauuOer0dvBkip7xD3zD4rMR3hM0eFyPTBjCalCIHxtY7IIbPfXIauL04LhAU6jgPbj2P
c79ITOqaN/YynhhgHoPJw1y4t7NMDmmYPCRUJJPLAsKNAzu1nhswb6EOtXIAbvGq3VKqyS8y8t8U
GSuta+ybyfoirtd8ARfdWQvJol37jeNA+Di0YWUhxarr3FNbDd4WsPCDlLf3mhlgQOv1JiU1cpGk
GkD53Qxf5tBlxS73rqbxVoRTjANePpku/AfyfHP8KDZ5r16dHjltlZ4Xb9S3cJ+XlMYrjc7w7p4Z
XTPiqKyjnjKjG1vnbXLolhMvoli9pj9MwB8Hj/FlP2eMAbyo20Y6p7EbV5soBWJoYpluslBsqlBz
bvW+C3RpMboT6xrA4iH0hrsaS+wmnIpLLu/TaMzvnGQPPVlbO0mR+E4blbCofMZr71mHitDNGWXx
QW6V2933KQ5DmdfrNM7iqRCJ7nehWfvG0HyAQER+GGM2YU363eguha9M56PIihXhmLdW5uIG0taR
39mUy0Cb8H4a7M5GRlrR1NacZeELBT/mBtQrQ2jlZ6dOvrvZbG6HLGR+c21WRDdveBc9nw4cvN6Q
jyOin0eZVludihmr9wl4yaVHj4RZwV3R5jv43ofSLqMLx0e/B61nDZgxccfdJFawEcMbi8LlxtWW
ZR2Vy7hK64o2ZvaOEEj6GyN06c2i6pRIp70R+O5us5EOSzyXY/0RpZxAsrL6Exs37Oc2nLczldvG
Mb13KyZKuXHbU1pgIjPA65lkHd/VDUkQ1VRTtjNUX0eG+ibG6ljac7nHSolxXSbbm7KAcSvrvv+e
opquGsPXjFLbRmCjmx7z1XNrMRNI8rINWlcbz2MzFBfPKYOGqvBSV9uib7oLQOFaLdXIDKzES8BJ
K3xG+PdS3iL4SfZ9ZKvbxMrGW7e3213vUrMO6dtQYF6Wpm16SYzFOi4W5lWdSC6fD6ly801s0rQj
vNnHdpLfhBTMF/oDaA9mqA6qCkGkE6tjBlSWmzKJpy3M+fl+dGvjbshpJeQXBavhEFdhcp8tdXov
KGRxQwmH3fWbY16YByE60Bil6kA1KbBpbQqksem4tobMDqYm7gMxdhjfe1l38a4PbWdyD8bjjZZZ
7cWr5vDIm38t+kLiMqMZh6TQ3YfQ+R7V9MyA5LXfc5ydpCXMoDXM5mTLtbDHAewhLM+6M+Ehr6uH
In+a3bq50FOPD7GGYe+Mn8v280ttsSpfN5Hbzp7zoxq48VGc5aNbPuaW2T4iLfjIvFI7uU3XPrql
7sBjLLzN5zejvmHXjpbH2Ugv2KB6L6MuewbSTbHzFmU8WvCsgTC0TehSgmqpMW07w558kZjlgx5x
CelF2JWjrnxw9EFgVCTMm8JkuWT1yn6tJrf60BP0FxAbi3NsYeWiLcIO7DSabrw4iZDBxndLlHYA
6M6boUz7awvCtWpaDAoy070vTUCOSdk/CGlElqxWJjfN25THX6NUU0+tkUi4Ac596goZyKpv4E8N
YzC0HXF9zE9PsdWkB/PK1Ssa/YSwv4Ygqw8fbas/OsLWkDEc9YT5hYrGLzVeRQYo8ck0mJSbYjws
qfsYRwY2R8KCO0RgbTm1N04KrNwDuq54xfMW6yMmQO1T20fNQ0anJOV5SGb1Usmwgkl5Q4BoznFQ
jIc58jDYbPTo2FM3QUGPTgnMsSC3Ht3UWAmnokE2unRnC+eCdKW6sUQIdT0e43UmMv0scrWPcj56
PpTQL8eify4suWqcxWJtRcla2cBSZiXWMqzDF4ty66BZFaJR66NOiS2r00pcsrR9hFqvH4zWzRi6
ldO6N+r4xHjlfkwTPQg14iDdZNLP0G1lgO2TyZ4n0Zg2eQUFq9xC3Lf9ymqb7dgI6362cyKJlbeZ
mt57KIfygijFOSrTO1iqzPFLoDb3riQPfcDYCAeBdTH3l3b+BFJ0YA+3akiTKKwDXgbrNrZyCKQF
qhvTPRYeuEepK7UxEhHD0jRLmMrLV/bfEIm+I/ZDgm2a3dvbSHjFRc59tWuvGGZlvxrdaO+tGop0
3U8md0JyA0n0NaVcuKlat+RVFe52oeffdqjbsx6CStTGH2Mn3ZvPh3Kyd05TiN0MRRC1z3vHadUv
KYh743zLGCNYeV2DC7hAsZNunhLOIk8MLSZF7nrWvegw24m1bj1753HgrbNuHLauzUKthYPcK7T3
aNXHFd009Bf7LhPltOes8+DiilMdw4JB8lTswp456DKlOGuZSb1aVD0fHeFkK2kn9ALNlcobTt2m
5D7eI4faRnVjfC9KI6hnXHtkp73kktAO8EFIEOmUPVh4mEkjdTES4oEYUvcoopdWFeW9Q4TApdQj
EbjDawSRZaMBoxwSXcY7veq+apWjr/Qi/WHq1BFuNNv3LoxKsnGug52FQW3n9KdSL4Jp6aA6qiyw
M127IYS1CppahMGSleWdrcHrcqw+DrQcgJ9mq33Tvf6HdyuXsb5knMrmmFNxVUbC2NMeAFedHA4L
xtbxXDibNBqg8JXtQ1G8l1G5m7NlvtUzu34KR/FDkCipiXS+SQhaPLhZtq8TPT7lVrYikzA9awId
kTKs57kvrVPjdu5NinOHbGbil+PkyehB+Eg1lPdZbwPFLTLDYc2NqFgjuS0R75xLlWKolA3Moge8
oyeouzAj6nuoMMs91k/mRbnTsa2EvtevDUomk/hcOmZ0dmAmuvmwtnWFFZYRhae61EtmeDpmwLE2
Bhk71NYz5vl+mcx9vNTOTTR14wYxWX9KU7y53Bznt+u/T0bZwoPwzS4z7/IKINHrjIXZfK/8OnHY
olJssPDSj31JU/kU1dfZemqOp7k0nePU6hJoRgFQdKbYEeK+POemthWxnrytekuOZxnOS5BEjb6S
mpMCFQluymHO9mOVl8fPhxyF1KEvdSDVEQKsN8D8d9NvbviEt72DiTdGb2v2c3OdN0Z4IXnIo+Jg
0CS9bKOKCGmi3XmPVfNFB2W7NRf3ski2+HIZ8o2aanKq0SJgtKZZh9SIbujm6Q0b5HjdbgHPj3Js
xpiLES2ojZthkAZeJKEBpN8+L6Dc29jlmiMKLtZFMjB1asri5GrFLobes5qX4rGIZHksGZEFSCIh
IZpmdRtmQ31rYRl2G8lip3ePcTG1xy4L4c9q0cvYW/MNN+m9Qgzy4dKINl0UlGU30VtaVvDPOoe0
nj0o+ueZ4Lm1/hWt4qEEUg+I7rMCmwLrULsRBGNt2PLXLL+1BV1c69ZPzqip9SK8IZgMwhEaHQMA
sAXifjD1u+Mc6tnf8OvwJoqU1knrjS3sg9MzbeS+wtilaaZNog3htsideV2Zc7fhF6JjEpN9kva9
82ir8OoCUkC3sdLnaNlodmcfjMp+z715W0xxdZFxr0PFLetgnJyCHkWQxzBoOKs4dgHIlqtzOK1t
5T54gI1lZVsPhsc8qo2StzzOmQJGZXtqQkgvg3Zr1jLaza32UEg7Oo0USCtM0ZzE2tTOIB/DUrIh
hoIZ7JJ4B0BPsrVp2xPlMLnTmGWvstDDXYTREayK9uTkBbO6ME1XC+qTDbN8kAYJI85rEMtVbtiQ
JLvU+q03xaW/9LGxM4tI7cJ6aggUFNkdtDew/ra/+fxKDxvpw710t11ZpocqCd9MSw3Qzyab2UQ8
7MZ4qbaQA40V89X60nh1fTHVD7ih5a1H3XDOY9qbbrFOkV7zAMy0WmQdwSiJ1J0O0ejOzdz+6BrW
XWQOF5y/5I0X5uPjmD7qsaY/fX5RGg+1J/TbPNIfLerjM2G5qBXSxfsyO/WeJkYxskvybWc14X1H
+NH93zMgwXh+JUBaBgnjBjMCl7Rx/Nh/pho3Waw6FUIgSiC+wJ7ptHs7tXEHMnARMtO6P3pXMQRh
upGvDRHhPQj/gjCe97ZXuIERasOGI6Xys6a0mKouI2M0OCux8VykUc5QQjqrudVhFla1xeSlChkv
tsaRgfSVsLGBd++4sO2drD/Tn1R3qGFv0Syp8+eDmADDygk6zeeXWvqtTgDqC+SyxzByg0513a5S
rn2ElBPv2wT3PMyyjP2MCc6h6L4iyAXSamyohtpQxhuUla+k12361C3u1PUh7ljbiyExKgJ0gsoS
YyJpGEw2DT2Hr2yXT7nqraMbW7BlKgWxNbSfp6GVmEuSz+Uu2W6h5PAXG/4qTbOCiUg9z98xvxiO
txNOfYXgtCMUPulXbupuc1X12PDgh1hleXlTj4tiKFdNK5GF1WVgQhy4+eRsPleekdy5Ti/OTTS9
6uGUPgPJoN+YsInsjZcJYs3l88E1KcZQ1uib6ljFeX5ThX1zymIsZh1B0GTfOL8xAvkLaZiQXlR/
jmPrrm7Z+q8mOE2ZOJWmrvORyQFNbJMKUNqo1t9UtgiEvlcpOzQcXBz5mTTtxwOh9pOvE5+yrpHZ
cMHSjZNNNbqI1DrHbk36TpQkd7PTku0RK4Y7ZhveCsP8Vg35RGsCcSIOIcDV8tVD2x+UPedXV3QX
lWf1JpQVo+kGhFxK4y5GN7D/+1vm08TlJ8owikQsB+RV3I+N8K9vWcNqtq+bvvURUyumqHYVZFdz
TlVdtdyWuSknSI6dTnuNnlk7OaUVaFjI3WJjm96S4BytKq3tMawCWvHs7mXCJvRQNRpaf+qLL0N0
hTzUTTFkEOKJyKCE5vei2L6J2zelhV+Xsu5vpN6CQzYdNNJqujUoHNEkD9ohbIoXN9MOsgDKQIMS
HmUBgxPUCqnzWL3QERUPf/+RXPeInz4RFzkwPjBEYUnUjL96/0e1rsepYi0LQ2U+g6R3uxAfCW7V
q0ZcB/QSdoCyIubxhvxdLNYvLi0WIgYNxjoXAnq3IY1fPZbN0uvGJMHnI5zNt1wkXyfb3GOZ5AXN
QtBYJsVBB1LN2zUg7OhDQngzc7dfqX74nc3jv/ogGFDoGhZAJPc5v1iesA2KtIpAnEO9/DF1LZV9
ssdb2QJoG452rMH1NpdhVzX/m0b6H6mTH6uC/3/1/fjJL+Tf+oj8P+gOQj4dgyc+4v/5vzYcf3EI
CarsR/Vf//Nfj2/ZO4z14iezkH/8/h86ZYkYmdAtnPRZKa6nYe/xX38Yhnx+xzZx6WB2il2IyRn5
vzJlw/lvHY8jDKOQBzg4lP9Jpsy3rlInTL1JgSP5w/6PZMrXpfHPe4hYQYzgcCa3SP7TsY5yf5Ep
65jwEyqQVyinPlLzCW8Dv826AG/x1XSd7bXsGjH5IvC5Yojm9Em/2cp/uY/++gp+sQWKwz4zvJZX
0OAqnTMZ6hhgcFgF43neg2AFLnPQ4WsBXa2HgOKJH5+X7j9awv92ff60iv8/W+i6zmL494v8YW6T
nxb258//saiR0VO+WVdnebSAliH/sagN678dXOeJJ+fbrOnryv3nor5OdywHFzRynrzr03NQXk1w
DP4e56J5NWs3dctx5X+0qH+WJTtUBKZrX0NxCAexDXl1BvizpGhIHVnOqWOv3HN76m6G7ZVc6Vs3
yUmtjVWJ1e6V73j8ndGb/Hkf/svz/moS63ZQbSDW2iv7bG/lRnuez8YRpKzYJtt63a+1xNcC5x0h
WGBflt+k4v5cUf/1yX+5j6YlYgodGrh1LqeQJkWTffCn63/3x67wZ7n3v3h71/ACk0uFcwB71s8f
qwXdBFfKmqbnFG6dY7g3ttUjbJHt3z+NvO45f9qTrpcPOTmHGW2Dhzz5l+fBtyGnIE5oI/f6Cj3k
E7SJjbHObt3fWA/+kl/0+Zn99EzXz/RPAlJk/1E1zCyUkmVivUIFOkMV3cgWJ12IfBtMVjbZJryJ
zwiIfvMur+/iL+/SRWpJJS9NXsvPz13GOdiXwCDCeoguZu6XAVPLLT5JrNF1vTW+FL+JK/kXC8Qj
DOIfT/iL2ttZbL0rYnpWBqWhgBD1G1nbL/LRPz5NQ7OuiVBI2wi/+vkd0XlmUO64bte0S/stD+KN
t0bEs9I2ra/7WVC+/67y+VlH99enZEv58wXMNDGlQlTOyoTmlMuvZvUURgaSpHBz1Xb+/SX7WR77
x5Nh+MV/FoGLhnt9MX9aLapHiOwyUF0J453BrI9NQTP/Lrbmr3sXh7qpOeSgXG0Vfi1qU7PWO8Zl
9or07u1oOQ+2O4DeeEcnGfZ//35+sVO8vqGfn+uX5e/N8URzzBJEbx54J7WRTMSJV2xW8YZGpt0w
x1/F69/ddu5nZtzPa5+zQ+rc3NQyZOT98kmGsqzDpBb6ynRwDV7FtB4EGUkTDuakjebWLaoWWaYa
N/3saQEO7RCbDDyWAiScU134ud2h8itmnSkxhhtn+DwmVg+6+sJMVjsYUNsmHwyiQ05H4DncjBYP
L180yfxUAYg9RgzoL04qcqgydYc8PhKxcazxLXso9Hl4q10LdLqI8opQBhFbL07aZA9ZhFeDH3aG
izAWGsglIS3J3Q8FbkP3hPGhNQqMMU5fsrGztHUSidQodp1dmBLL9wGQ+vvY5LXjfnDYqkwCHOdm
80Bn7jWZ7xGnmq0Hp2gKB26wUesflR7qWCQ0y1PXSYAQl/jQfZvF1tESXjb4ORY5zbkqdOJU3bnJ
CUnQ2lrzSX+g+VBz6ZS3qkU3ItBEiEPPdN96GOdC6b4hB+UiuhhKgTlLVszDTWR05n3UTcZeiyGS
wy8kHectT8yiYj6bLWX2nMlcmD+KqUELiPAOr5EiXpp6P0dJtDAuLhP6Q4Sjvbcb2tH9rtq6xRCK
aSM8rbCu32enWU7T0BvP9Qy/ulsa9CGLp73HJCWgYXPadWUM2kPZlsZTmmThKxYIyQtdKVEQWS7I
YOjt7MlLve7eTJeuhoe/iDe3Jje48ibV+WaFQoEF0NRwRxBGtLNS/X2atMKAfT8izvB0gZVTqonK
gBADefc1RfK5V/CYV7BLswNcfLI1knD5btmoQGU8ImZyVS5NmAHVdUoSuVV5ZyLs2cq0LU6IFPJd
IWdtp0XE2U6isC9jR0dOTigpjXi8aTM2GS3xHsbIPOLQwFLOLGiDthOLb26RhM+MyXIaNeUoee+N
RYTHNtZbuJHhnJWujDAvn6axdlI89Xor22m9rlEOl1Wcwb0gMR17OY3gMxPRrn7oE6MGqWwcOT8t
VpiYH5YDW+kEWpw2t9JABxLgZqBnt9qMk2naNu65M8Nsj5ggfcVnbYh/WF0FXw3bCVyzFj2BVxjp
Ecax3Eswm3iJlxHk0oR+ZYwQY9ronJR9/ZwhRNl4ou8gMqgJTmooLnmRWy9W3eNn0wm7/bDGSveO
XpJbcDQw5FqLeAofG6M37q8aGHS7o3C7C3MEo2JsoZlMS+3mW1l0ZXKxemtc5Z5VVkFXeQzHAVvD
j8Js8/sMLPQ0qVS7r+PFvoVSHn+IZYRCPBrQO2A/a6/MOk1S1JPkClWEQPYybHxba4bAVRb8tJEF
jKvNvIthM9OOFCa+5k7/UQvs5dWiQYmphijy9l2VhhLZbAInNp11CGaZoScPCxMYUYQIj/rqJRzD
7kjfnawBUudXZIz9EWcDawehet4gE76u6sgce38hzVEiACi0gyII+yI8Iub8uqujk6qq6bkbXLHJ
HKRtZezJ7/OYFYBrolqjwfENHAEDz+msN4hN+b43YoSYc29su8xLA9mP9pc61etbxJVAT62HLqH1
ehzH4axAsrL3qgnN7dygiIf21JysKRdbiE0I0otK1vddH7vCr0SNK2Cu6UugD5D/zCEfjoYnGzJB
2nlXlYaN0/2kvVWoXtatobk/+nZSz509z4yt0y9VPxqY+aT2Zuog01dCjmtmb9ghyXxcaw3+dqGN
92VlGbOv220SVD0kpqXtH5mdVL5MWkIk+Kj9jHEtmIr9bI6u9JsY90ldf8g0D4uJUJ6XXt5liqCS
vvhmZulbUdcVSmb5w7HKBzqTo6Eh60Ew9gSiX6/NeAJOLB3EhcVVBe8goKzM715nAs9ZsNQaCJJe
bVobFICvWYWVvZOJZ/i2FnpU9VUp6kNA7u/mQKZMWdYTIkTj3cMPCg1zyTwwvUfv9NFc9RrVVbmt
OcVNI3J5CXuBlsUccdVDdXXlPcVBaFbEgSfGC4Z4cTCacbiCNIkpV5KJlSzUe23G3yawUL/tnPaA
MDj83itkr74uk3QL0QntGRy4m8Lruj2Wlho+g/0ExYzXGkZzA8sWh/+5b9aI6xDiefWPfo6jIDOg
OFpyv+iLOnSaSA7lXOp3RocyslIGQKSM8gNKA4k7ifWhkFkctQafQgcOx8pxsnLvgCXso1iDz9wj
z1Agzcp3ZcfNIevi0KUWVoBLYwEmL2pHfqM86rPiOdRyiUKsfNDzaN6DncMXjOdGBksSO1vFSglY
D4+LB6HaHrvbXPB3JwUwWTFr7IndeirgTUM0LJCAGkX93ZkdmJbODHUUbtMpjBgAL3gU+EjZNBTG
Zskw3kT5Cf/gRnSlG3hj6a1cx8rWyVg/kB11maxCB0myR1zL+Nh6ra3uRlM2a48F6HOwyCAuljeQ
TgvZGjy5udIjQhd6bUsGSh4wdTXWGCwmm2wcRj/VmQp2kfZk5y0RjsJr0We6xrHNp49Z8/B2mBi8
Zq4nD0h/HLx8Km0VCqRTwuQY7bKpXxWV0Z25Fl/L0dwZWVLtYKw8og31fI6z3s8ncqz+D3XnsRw5
lm3ZL0IbtJhCuKLTnTrImMBIJgNaa3z9W4gsayPBqPSqZ9aDnlQNqjIvHbi44py91y794EwD+K2S
KM3HgnlOArTsZWHcT1WUe12h4y4JX7C63ls0AJ2gaRGSyyrxMHVo7OKsh6gSg/lXAWUdOd4U3gB+
dTeZCcKFpPUtJHqDHzgdXMX3rB7ex7ERz35PdkOeBT9iVZTtmEY7zpYRhnUWEOgM8NGamzfo1shT
ACPsUfohL8zmjneiRW9mB+1RatVzpiHlj7CIukop3LRt+ZiXYUnomZjvqoLvBbN5QVEXk1kiD6cI
sRDKTY6ubVKftWxSHSmpagAR7Gl+IEJpMbiHy82vXA+iDyT2jtRY2SEzQNO0oiKcJilRHZmg600f
zOre7yS6aX1zNkaU8Nk4u3qYDG47Q8AJQpiyfNcdutKBxDzLIIaTxmBr6EdSBX8QlJ15KrQOtyhm
OjXJdFsqSezpJYrsSTSRr01IsytpYzT1uZkEImob2jHpcIa/8wBlrQa7U2FcDSaVk2za3nSQZmw+
ijOKR3/xphNxM5QAdFXEwnkrvWeZeZ8M5i8e53MSJBEZFclWDXo049qd3lbE+3V4eOS8OfoJZz7N
wmqpBdGJrrKKfyDDWzvUP808vQNKSoJHFL5iGriactr7CR3KRhrxAEb13RBML3BD3yvJ2hsFhqae
kjKIz/0EdGZXdqHm5VLIKVHdN5NV2PqMp7A1Ga6yhvtKtFKXeQAWuB43OOagV7T0MtSyxnKlVxtf
I0QvVpCi1r5+Xwyx5IDxusv14YziJgYCIj+0tYalQo+wIUkT0KCSyJE+RZIEb/5J0C3seHrB96YS
85C06r2aZdU2qVvMsWA+JKaIs8Qj2rKGqz8ru1ulG69LwyKBQpffOLSSUhhiSoVL/KNv02s+XMWR
9RYlJd3y2Ee8iTntJZwi+TBYgWxXgYJqSQvLk6UJoj30iGcgI9WnKk1Il5tDuI+oRFAHlw9RUd73
tVlvCqufXLFebCiIcnfQ1vSt0viUAGL5sZH1N0hR6aK0PMhJ/04wZuqqkxyzU8S1HZdaRPSdUO6k
uH9uQgxPRqHdMCvrbV5qr0nNZk4yhrCtzd5wAOLU4Bd4yGEeSBuhFSa03Zw9c6IZd2aW76ui2lV1
DZ8Qo81xCpvBljkWetKkjU98YywGI/cDq/cz2kItJPUh1q6wvYnbASwqPdIGY40Kdiufk3MhDLjg
Jeuc9NXHEFhcJIR5dowgf09882iNlebmgX9VV2yv9SRyTlUKE70dWnQpKuGSpVmOj0scMo/8eR74
MHWdZ1Bh/ymI9LwqMeT77zIgXlBsZ4k2S2ymT6Pe+czKIXs0RKG5DqeSlI/QbEiS1+MBvyLEIzoz
SALFn3rZhvspLvisUxI1sGl3liDu2n7EJd3A1HkCKEVmiMU/gZsl6MKTqVRJ6k6pGr/0tIMQWUT9
fa8H7WESp9jl8TXbIeiH0oYg7p+iUhdfo2qKX0prLm9g5tTPcpBmZyMs8CNqAnbjqTbbOyupk1up
HMLbpDDnt7iajXu5VGq0sqind4Ew0H7kCHyHHUJ7lEZeSWF25qEvxezIfgqCmA45J4TaQk+NzgOt
IRbqG7OIeDKQs2c7Fsf2tUub8kajDOtvFTXLCYYbpJmswxJYjlNVRhU6Qa9lnUux36Ki0kfcJmg4
6nd+WmoPIeAqJOK0IZHa9ehjS6Mwo20dJeKvmOWUscFM6JuGljfJ6iIeBbZEUfsIcn+6Fvi/aLbf
zuE9UJV+Fw/zdEwa9vfORO08CuL0pBBC6Ek11jduOBjOMpPg3mkS31AYK6zW8Y1f1ep9NRnila90
6S4Hs+RYVpj8CM1c69mxdD2j61+T/yUKQf481H17D4dH1+1S8eMf6MzpxCtEOtkcp3EbS62OKGtO
u4nQdBN4lKhNUeRqQ9fnrlQ3dWfHWoAG02hYkz0+WnR6ELMBTnKN/8h8qX73yxo00IXSzFIr+6cK
yQoQ1cC7TgkNNZ02cJdkutiloak/dO6El+twseS61MnWw4G+Rcq9GNYAJ/K/fypt+b1AD3hiOOle
dFBROHicPriTOPldtjEu1Z2WP341miWJ9KRNSPiKsR4tgi3thyOAaiO36/fJGV2i8K6DyCHT0PPJ
T55UUls3nPg25bYW/vvKq053TVVVWdclEYTw1x8rcSzhJtqYjv4oPdd7IC1u6c2GrWzzU+FyFbsY
ive99KqrOsVBkq4NRScG4OuIpVqHfYhah8qo6PyuaVtHmgKOsQW7SZrXNv75v3ily5j0HGm2IDxZ
N0E4jNewMn6PWdYu5rOt4CRO1Xg4mzeBq58uzNjv9WzGo4695CLQ4aGF82UKqYpMw7zEYtC6yNoz
J3X9vXRiwrqAxR/LrXah3/GH6uUynEV/QKKora0Bn6WFhDzIOsuJoFSle9njbHG2PM1TA1d41a1D
h2vQbrfczJwLv/X71/l16FXhFIygLnYpTI+YJD7VaZxiC9t8K3mXs+7W/VGKtIxFsVSiyCvpgOm/
Ptc6IzIWDqHuiIf8wTyo3rhDw4cajTzF1gFDc6GML//xx30acPXjYGEoVV7zXAe0sfbk9fvc1d6q
jzA+QxeI9s1e3JEKAd3rHLXO5C5/xL++mP8HTdn/78JHlrbIv++6vnwgK/6MPP+tbfq766qp/0ej
Xy/rNOwtNupF5/G3lEBFYyABEiSXBJYi3wRL2r+6rkuT8l9dVgn4OR1+0kuQDtB4/6+CRlbNEJGu
KpobkT9IRv6CwuHrtATFRa2h6aFcY+rp4qdKfSrzt08//ebvHeFzw3FpI3/eKL4NspqKheAH0uAr
4++O0nA30J2DLOZIDphL8Uq5tC+tlulvw63aEnpcVmNo6aMD3PgWpUN/Y0U2BqGNvxvc2dPQ428v
rdO/+3yfNsN/DUoEDHmaAHl+674+bb2i3+FSwJ7jkIbxSzs3HhJgp3dnN4cwZQP13pRXYArt3itP
QEM3isNq2tj1xb/kT08bVaaOqoQ1fNmYv75SgQorBhn6MdAMuJzvcn45VYF5/+UbRzLx76Jq1m+X
n6zTSWNLRHLDCvd1vEBux2Yey56sTjGF5l2HKUBw3Gu4CBp5Utt77hpg6DGeKfJmJNwsDlH0NQR3
+lJmPleyWIfAbkIMFEgXe2wVcWJOR1VoVW1XZ0ateDK4xJ8dhgYV3T16wnif6OFAVqAxmlDlqiYF
j8C9gSjPrLFg3mlGGMGawV8yX5rNq9Ye71eSOVopHHvIv6K59/X3Fm0GjiY3ep6vua2fG69+UHbc
+BzVsrGR2qNHOtX20uHj+6iGgaiC8ifNdEQ+qw91zgOAJCPqmUxr4fbKMz2MZhapU3ZJKu0NP0ZM
euG7XXXwl5m8rEdLwgInHhQdX39pCpRF1FNQjOq2P9J18caDvGm3waa7MNLqJPl7oKWJSaAYgUz0
TL8ONMElqqJB6Ryxe2z7E7ZTsOTcEE5xK23HNLkw3LdFj9/FR2oYKoMxa1e/S7WSQItQQSIu7clU
KeMgGch+rMN4Oyx/5KUF6Q/vzkSgoLCkS1TM5NUXGek4KumVtY5y7o94eH4E3pKwi/j0anRmB/vV
bfkovVx4ezIP7cuKxB6CtkwkWxL5GZfVrw/VMqasErCCob/wyRYm/Hyf72YHLNpjdDkSe5n1X0db
JIu6SUcdFRpxHl9Hw/nKVUwk/Cg+9u7EaHgtKYG7ljNtLI5UBMk4wTk+WAztXvil35/v17FXvxRy
rZKoEmPP7yOXHm0X/awO8w7qgCcXdntH5SB1FFv7798r4wIU0FUOdZzpVvOoNq2Z7hBJOqWb7s0t
YMzNcsmLbnUXYheByg4uePfSsVX+48/9NOzqUeNCFFsRhfMS18AC/xqdJq8+CrvezU46Xf/+Kr1a
lqFB9aD9R3t5k3tLXJ7yAjJ597959p/+mNWz1+OiLOKeP2bcFCdQkV7gtawUqjtzpsRtQbZ1srko
Pfg+2ZakNdNUpCU05tvUTooUX/AIMWgqhMkrsf4+DpRsClsdpwxveBH0OGnHoZ7lvdJQhrjwcX07
YhgmL91CYErNWfu2x4ZdEgZU9SjF6e+q+kPTLvz717ciVsSvA6wKB0Y3zKEpM8DgJK/KRncwJT9W
7JgukjcXNMht+XP6oVy6jH1fGb8Ou3zln04xCCfMNJkYVt2S25xR87V1AYWAzQHxgQKaq4H6Mm3j
5dKk/sOc/vxA1WUr+jQwjAOLkygDj/W1QYww3WtVfdQgRF6Yr9/3NH4h27elYTxQ0Tl9HUgIfeDs
S6WaovwmOyRb47rZxzYJXJdu0suzWq2IjGThcFgiOcX1iRABkF832fIsbw1b2yTQiGwoJ3Vox/eY
xTn+0rvL7fEReFdzUE/NBaHY8uWtxufEwE2BFZl9fH2xrhSZmqumM37U7AvATDgtiCPRdwM+JWUM
nAtP9g9zB7mThIif1VCR5dUrrNiD9DJnJZja0vVn2a0Vumn5Sx5AY+pufCx6weij6Y83SyK51j9W
4UspEkQn3F34U77NJtRCBECZ/NdyXPudOPFpNmnEKapJZ5C1vh88/I1bgXpCeA8iyBa21QarhBte
FxeWwvWNWySsUVFwOVoiqkcU3cui8WlUOeoiRSYJjqnV7qXdcslpbst95jXXxKm8LEtiAB7fntgZ
t8RsE3H7z797PeNkGtU8fVJgF93etx1/7iC7+6LOYNt236BWHTbqRryo7PzjMEvNj/Ph4ttY7T96
UY6ZABAR1zh8lBCyenNjtaNL/ohNIR2bHXtQnV84tH1bEpdfh7hd4aLBC/ymW5WVrpv5rAlJwket
OFRSPjJEZxy8R3KbHBGj/FZzkg0cz0vn0293qvXYq1ebt7mSBx1PdrnT0aV0qm24CbYGkym6rGdd
7y7r0VZrVCLFhgWQIXOy9NeIJUiJfoJAv+4hk+KE2kZiuOvUcKPF3cOodDbCmG0JssePswv7wZ/+
EI3U698aP0nUVrtQqBVBRjk0cwo4K2Cx4Innm3+es2vxrrj82M9jrLacOFSnyq/EDPuXdVsNtQNg
hT4qjKAUnROav9F/jOvZhUcA2bDxIuLL5BBzd9C4CSTrSRcd5L9b0bwklJa+/3yuCCjQOWpQZsYj
9PWDhvFTl3lFhna8ZwveqqiYYSHdWNfxneIQU+FJF5739y9ryZNYLEm/q0DrYq9cGdhpya76fWTP
N/6+21T7dnuxcr/cpz5vDTKV3U/jrBXuaYXXtkeEyPoYnYhrP9DdtYXrZX2CmH/5cvD9QTIePGKE
ohaVr3VR2UytwWhgmzjTwXoO7oDsbIND5NCjylxuPwx58Ytd70bLT2SZYBXmeMZ/r6oSLI6BGao9
cGm7Mh2LW/q+Yxvo4XDzOycCuAX39q8Lc3m976wHXa5kn3YArTGFKJqtyvGvhWf5KcawL8DnvkYx
4Sx1ZY3uJq2up8tr8m+t7fqV4qWkxMTdS/xWX46UXEBQpi1TBz+jrVyF/CfFe5ZHEdX9tEPIcbgc
mb1W+fP5Mt6ncZdX/+knt4VfJKOhl2x69T7f9LuOhg+wucvtpm8Pl7vscmKjBKITerieRFlflkap
zqyKNcq82PKKQrqV/WLTd89GWduiiMGpHg7lWHgWRn+lAzhG5k83zbsoMB0tvORf/b52LX8Smz7T
67f3a7VQ+wjXG0yaUCvvs1/qQXGVt4fpNO5UF/TrU33CV2FD37j8QX2b3Ytfh4WZYwYjf+vSIAk0
52ZMWI+O+nbpXcTPTDredecOyICcxP0P2iXfX8DXQVezG3MzqEyTQdVtsMvQ+dms1HXNTkhu8gYR
y3Be7rtSf32p+PX77PhldsuGhuOBgzv2O9xIqwetjXFTp7UQUNLVnqNT9Kr+lK/lrfKs0qASTjV1
v7vaEzcIv6yn/9vH+Lc1zrUnYqnZkCZKJYXCG824dSUsm6RpkGGj82Ebz9IxdyOPDeuonpfGGBGI
V8OVtP/nxeT7K2ZIBVPhcpymF7BawDIobabQayaYgms0d+g7H7Pm/n8xBg1UVmQ2Oih+Xz9eiMqq
njX6AicTHhO9u5Im9Z2T8/Gfh5GWv/Xb6/s0zmqR6OPOktGhIVGkqTicmm2y1c/Nvr0edvGFa8gf
H9unoVYzhe06VcuWx+ZXZAsNt6r6azYu/J5v2xmzYbHG4WyCKkSl/etja31k4kgFIYoCZR+6yq2t
4MJp9/e/Y/3IPo+xOntUNbeJzoRa2ni6N5+pjY5ueyMUdnZaTiEkFOW74kh0zSm+ax60AzXyDcW3
w39Q2ltdJGVJXS5SbN9UXGgWaasSzzBLuZUAH7bDoxa4MHmWIhvoKuFKB1Eq/ZJt/035RRLVZRPZ
6m1+G3p1AE2xb4OXZ+hp2lfh80KvhGz+z7Nz9TZ/j2FRTkJ6Z9I2UVYfWhR1CGMKGfT5qLs52Y+9
+98OYBHOy1GSO+FSSV8N0OpzEU+Ydm2x+CWNWDYi6cKk//4TwI2IEp0BCycydY3VhFS6UEpQOtlB
cyO2vJpC2/zzb1h/wjylZQhGwKBvLI7Qr0NEs9oPDUdXO6icYCftoJTD16J5DdB4c+kjXp+8/zUa
Oxt3D/i44upSsDASUp/aK7M/zUQPUvjvs1vYkMCQHMNmgxTaFfaXxl3tcH8PK7OxLq16tFirYQHV
COVihrDl6i8/+CiLyOXOj2pIvPB5rzeU9Ui/rVWfjk3BhAI9AJLNiog0+ECug4nul05dvcPw44Ed
gudE5eJCjeKPE4UNhW1U4+Sw1swga7EsIWchnuVfQ/5YNNt/nibrGsjfv4u7hcrD41i0rsyyg1pI
mDvw4XsCdXcTWiBtR+jKJj8GO4EDaegSkqH/Bfx4oyhX/8FWvZxCPi2cf/8FdGAl7mwiFeLVRO2N
Usn8jMJlHtnKJt+MPyCGL+3mZj8+RtTbXv75J//5VX4acPXxBe2cQE1j0nDHGK9mV0KOZicOVEJu
AYeaKk+PUOdSwfSPb/LTqKs9aJblqgpCHnTZ/RDIYDGaS7nCf/oY+Pq4+S7ucNqOX7/4nnTUUhMA
01QgnwUz9epG+xFbKfnGxYUl+E+rC4OgQrA44hFqtXppaWrEYVM0VJuve06zw7V68z474vFyo/5P
r0uiSkddkOYfxszVbsYFjV+mB6ZNU1O2FxUXojyT45xqg0NzlEfTpzx46T66PKzVrPwy6mojMyIl
lXARmLZ2rvfKztwH++n4H1ySvu/VdDQ//brVS0sn1O8DPFQmY7nX2aWD6UDYiVuQN+BGj9IWN/Qu
fSwGqtAXvv31VXD58j6Pva7hWzXElEnlNyYiYYdR0GjojWnAVVFyHUv5EQbZtowm1NPCIRv/y7Ps
t9FXu+zEio7TCQa9pLWeIhc7hfgHv1IvbITfXiQ9ap2+MVgPSury73v4p4U7l2q5kAyQ6jHSCmXX
7pYa6+WDz7riCAZZ4m5Hz1+kok4A9upFGmhzZyXmVJIelxI2YQc7fxM/0Ujd+Y54qVeBkHA9QZfx
+PSQvHHC+3bI8+tSiMHu6narKtN7wafDHXIqlegc53dleGda9RVpx1sQ9f0+61Ow33iDIu2+mBUc
uBClZqvAga8u0OY+Pam99NZmyYH0NITlfR7aQyzfVrQDDJx3UbQ4rVTwYBoJv5TqqRz78RmV0Gbq
gD5Vott12VUTV7dZE/1Mmzr0wszCpmNaJwT2hIwWA9zgYKfjG4iwQLujDllZnALPR1C9N+WAi5mQ
f/hNHxA+ZjxWZhk6Uk4sspbnd+aSB6PKzW2u+/51Wej3FbFXqW1htYo3emCkJ2FUiQZuyHbH4ddh
dLQLZu5D0OpEcOegX6kFtiHEIpJWNmW6EDxnU97IUzT0PIwx4HIsmyzNoWn6R71Owzfyr5T7LPBb
byCPweuBFx5SPS8OsjrjLUHqvxuIOQa+qZmOX4j+DpJ8/x7njXQS1Ko5R10/nCGRy1udyGD0kkmm
fSihCnheniZcV9zgTU/vRILn1Uk/G8mT1IndXdJOktubLehMTRxdfRIjp8yPpa7YMJV1r2jbFgCv
4t+HtZaeOhjuxDD3g360/OwcU/jOtLl4qrrlH5SKKv8x1Zn4XgmSQV5mDTrq2Q8bazxUoZq0DR1D
fMRLGFIhmCTkVcSywjtu9EBG8CBkEnk8iTBg/pDyqtJCZ06xKhFPWGQhkSFRRBiGvumIZ+mvs5EU
gqMVVokCQTb005/VXKg8W0yj4Y2ZYwexLRzbfIfEyYLmQGzhNk0CpBDWN6xrYRYiihapEZL55nda
VfwMAGeFXtViUyBZHK4wT8uQYQUbQoILQeLytfcRrNajZ1K4JAUh0MSmfZoHbQzdGpNIZof6NHcP
tU/STewGra8Cf5jipCFTcoCiJVSuqQ/icOz6ivDfUs814qDCSOs/2g6mOyj5MBRIoOp7LF3kJAys
zaWphj/USlDSTdBLZnaysD7z+6YoFH3FMRXRl8uDWWl6+Uv2megBan1MkWQQkaQEWC8os2BTK3Il
YwCYY7CuZHxakxSrxB/4hlHM0GRlAq7L/pcgdWWFot5APX8jDSX52C6O/jB8FAYfG88W/lVr9W7e
E+qZPZFekxi9XeSVn7yPA7jn0snaVs12hNTU0S8F6+KSuNHgQ3XHTmFWCb1Zf2Bjjq/GaaoBQ7dp
nV1XsTgoLm0l8tI7IVfZ9MmA7rAlV1ka3wBpLUr0YX7fPxVKnb3LZmBWjqqQjGnLYlc/a2SfDE+a
BBjggalAn0To5qpyi9CKRuLByLlwfYWkc+yScVN4mDTk+zifytKdU580FxzgE6tOYBqHjjKxXSyH
p0jLqZxVpulOrfTa9KJ8h2m13gID5kOZTYJIFCK3Auad44dEt9RBB06ATBoCFhq3jStyBzBQ7nT8
Qk5Z0gAVSDy+bRpS37i4YINUAmatkDp1iYkwXcK6qMsQXd4p4cdkAc1e6hpkwECDDpNmPmDE4PKh
16QL8F07Mi/+GqLlCJt2kO2sVa1N3popoGfZh5ZRhw+TBXSVty3fdH0bH42pQI5IaJZTjEO6C+u4
cZpYJY1BIoxVSprR8Y3kKhZBfrBhRz5OwQQPbddFuuUYeKE90nrkN0icVG40KXINQnUJYtCm8tDW
0FFDejdOU7S6E5OD4pCLilkuikHKyDUe3lkzrG0h8L8YFtzFgFsqkX5UxNUK5gC6wBrzp3HAgbsJ
MlhzClmTedYfpKYUXKXTnyohuiaP9yBYmtvNEZo3onVhbvFV604wvRtEAkwq+T5l/5cSK8AAfYSG
kQtMba8Z8jZbQgjK/oCxyk3ZSaroVYrJkwkBveVgteVEJpqn245K6dQEqrRlAESiILOO4HIMrVeZ
mOigm0uS1klSKAbikGp6JQDSDXKOnC6rfzR+iV4twNT5tw+1qJxYivfYazx29vsG5ANrnxHZUoka
dRpSAQ7hTCOrf5tJv/BJAIqEnPxh44F6tSOoRPNO0d7sldll4cRfMOKXK159Q3LkUrF5vFctn1Cj
4a9S8wAUBjYi88NIgCYHHfmAplHd6v1EkrWlE1Lmy3hsB2VJxiRNgG5Xv+kU3/iZCMYH5NzO7WfZ
P7Z5ZrGCJDRkouikDAKuLtRNZMYO3PHZTUgtzXM3aYzabjviKqaU5wCysajTztEHvdjpRidchUXo
swzkr5WePShpt2X1H7ZaXqdAjsv7iWzEdpo2YjtEN0kwxFsiO0DAB+l9puCdrQjOEbI8eRaaQvNY
LBhlmPMbziXC1aSH1vWsEGM3NGO2rVMW3b70sytfM+9iRX+mUzGhjuQ0P+pbKi+3RgXzHeOW0ksf
MZQpEJwiO3kOXYPOo++UevqYFh2H0mQ6ENDzZuRTxJvPh43QVzd5hTG16N+7RhSJeGpwjGdEn8WR
9KJVoUdg6YMAs702GhJkCpHqOzJqZXwh5eKhaE3RlnNetZBVdzqQY4Lt7xpNvsWM5kgz9kZx1olM
SQXZnZuQtAZZfai70ALDmSVOhLLKmYlzvhGXmPFAhZQrYzQn9Fw2bjURWb8456emxi0/Z0XjdqRh
3iUFjdK4TRPgDeS1ClAweaHBryppMFmrSeqZUgYEoCI0BwKmsk0ChYQ5Umv6oLzjC703iTHMoxr1
ggC/pmNf1oXsulcHzI9hQLZF+CYT8gBMkVRA7GCpkB3U2NyZXbkjc+QaoOtB4JCDh1shQjcoFBAq
+rsm5Y8YyLkZY190tBH6Q4+k95w0lrzBc9vs9EA41iH5e0nLrSHj+epk7lwpY1PdKHF8yEztYcr9
rdxRFBVxhVRBcKME4s+o7d/bLvUmklaleNynlXwFmXnbQgLh3wDXuHmdOaBpeFktfMNN3v9qq2g/
hEvIAnQIcoj4RmvrhqrMVdePgS0YwbskYOMuqfqDzXiME/G9a1kDhLDyRl0/56lyW6rlSz5J1y3M
TqB75zrl4yA9eDMYYuVkk8Idc7ifm+7BN4WzUqY3aJef/Hj6Udc9jdbWDMFe6EAna1fVS6pruuVv
2BRflFTcpgWH21EXBVugqZLFeeHUBSTmpErvu5E86FLc1+1ok/Kz860EyAEw5JKANycBKtsRynMs
Ahz9aheI+8qMFpSH9NIpxjOQhNbVRjLh0v4j7ZIbfyTsuS2H5wBlsw0KFso0Wx3GvexG9aVjMVc3
FAWv8rx4rbBwEt45aEeIL89tiLKwy0gOrlq7FUrfDSPjMaqnG3gGtd2QIo2PP/IAH5PAKIYjqTH6
DCsYUHwoDwTd53K7KSUxAT+gvMTxRDwyYWQiqddDyyStLBjm/FnZlu5yes7CgbjYpskA48vjxrQS
zLoVAd5DVwdepqcPqlU+sJKYm4FAFJd0XgljNv+Y71gERcK4hSq3K/xc3wp9G5zSUEFBwKR32xrS
qFoQfFpBY3dHrfyRVkMBxId4imwE7ZXpcA3fsjDFUTMtNx1SgOARP06p6Wpxf2wk4QlOv0KUoUIY
eIFzE9b2mz9wtaCP+FeYY9DHqj/t2qbgci7rgEoQrMhacgD4Ar51QECFitiygcRK25pUTIGoUiyY
xfRYglRzY5Vzg4yX0g0ScoFHw7zOTOFZ86diJxRSvvNT6d2U+j1kmcexi+9NAgGOY4NeXBbIfsiM
l3GcPbkXfujZeNdW+bUedEAKpIWvFClbU5eOstZ+REa8RBbCR2iC13Q2Uz6lgejMRYyhTAhC8DMd
k6n5qba56gKXXxLY4I8XFsAPUclpQgcpd4Ai2KtN+gvuSWg3ZfnLkM2djxPfIdOeo0yo3Pm9+py2
urZV48oDYX42SvLGtBqWOHEtTmwILR7tclMEcbX1I7IYo0l6KRu9uWpEqXLn3PoZz1FEMpNyNoHH
bAKhrol7yq+NYb6d+9nyzGph4xt/gXI+Gq30aKU9Ub/+XpZIKMvaDyVFsRS0JJonTQkBwd9BJ/QU
4MltrRyU1nizBv0sVhngfCW9m+SCrACCz/dhSTYQqaVVCwCEKy1htiRH9n1MUGU0/ewEQ/KyzD8k
/KgNkb6C23QtSR6kYOVCOm0Cqe6cKMEhXANOmoMDU/c+lf07pQm3WpqHbqASycA+xoRXT5bQnARr
rD0Sx+ZbIUSb2Wuwkkf6r0KUztsGmPNda9XZodVzxEoRkvOedUTNi2vihQubkuk+lZX7vuTeYg4J
Dl3rkKbBDlM8YH7OCoqZGA53pL/CKt0Q00xsiA7UpsCO9Ap6qyEnbVC8uZNmqvFR543AOmwBiL7d
kw4u9ETwaZCTUuQQ5yZHcdjOWETjstxbhfBaVerr4GvupBmPXZ9cy41cXiX9iAS/miNXnpaUoXnP
yRIcgXqVVvVjLNXqVhGbhzQyiTeo8H+Aid6EMrFU2hJyJ+m57pZqu2myaA+Lw3rKgciQ2WapPYSC
uvYMgoucztAEt4iH/lFXR80lXL7zkR+Kw30UNdppFMXwHJijfNWoeXM1dhKHL6UyGvQERontXo8U
uzGl5C9NadI7lWAHy+aEQ45KXJJekAY/uPBCy9dfNHXsSeEdSIAbqY2YbXDWyvDkkxcGeCx6aDTS
oERmEjmj+NNJG3sdleImjTgzJniw8564aZjjI39/J6i7PgpIDwiTgwAoyTLDXZHGHuFEm1hsHNzt
JBUJ9a0IBADMBEi7emFltg/iXB1i8jOjltnNVdLtDemJxsqdAvVBqj4MedqwfTvQoyBEAPxTrvq0
dxVOXqQluZgoaG622FzC6mhZnIgZkDicYCJNoD4HSn1fmmASytuxaTet4RP0ottGetB1bzRC15Cf
WoWDqsjVt2hjRyytwul04k1FxfiQ8jZxC9JB5UCEOJ69SFLkaZTtGw7CKEaHvH9qJeLDY80LrOxB
T0iJnzvH4ieHEIQ0Y7ouguJuHAs+0NQme9FLuQtI3cn3DQDyNdGlMnkg/a0Uvg7VjlxXDj+bhgzh
oPiYAlK44F807S0oucRWev9NKKCfxZW1I63zNJcoaOrxTmotRw7nc2g1bj/U16UoQVcYSQi26ywr
rxs9IYIiECNX71ggDURrZx9OA6UhqxR2LVjzfZlyLvXDHCZvPD2Zo3GDcuVcmtTFtGy+Yj+OHrIk
aOxQCCWaQcIIFimYbLUczrmm3sCti+2uzvdiYHpEX+5KM3qR0uohksanZuHthNn0wVM4xWTS34kc
37eiJLxZoXpVAeCxBRUwZubf+TIMp752Rc5JHOPT224ySdiSjdYxp8Ygen5qr6vOmADWpC+p319R
jdk0CUlDeZ/tcDTSKJVlAnUF8ccw0szJ1OwHawThn0s0fa0Uu6ghB47AkTGfSSWUiLnj1blVQJ57
CCjwaUiazM3iuXCnTnyY9Hy6wc/AQRsffus1PapeG/U2OQJ9Qzw3yCFF09gPJhj7pfRqViOW/6S9
k2DNuX3rss7aJoBWDOG2ok3YegxPq/akE7qzdD1F58baGTDQqoxL3qCTioIKIZWOoYhCSDlJUQUE
TAP4tFsiI/3McHssQXYSj9ckS+yyacl9Moctwec3eh7xuEiuHS26aFHvUuc6DGVl5yZMLeKnDTUE
epzyFabzfKWWwV3BTEiS/+HsvJrbVrOs/Ve6+h79IYeq6bkACZLKkiXHG5Rsy8g549fPA7lnDgni
I845PVXd45LljTfvsPZa6a0oF9ddVtpCrD5GXIgW7tskDa7KGR1dFAOd0DWey7h7yjRkULt8HzXV
LgzYqpmyrdtP2vAWBd8SRfqI3gs09R/y6rFKoitICr/7Mq0eUXjougGwt/+xRbGNt862QFLqiKYL
L3rmwF14iKHZHOJfXbU3rLdCfwVVQ7gROlCDPCTpIQ5Npw+ta/iabDwnUr2TAvNtgeyI0WfIMHL0
e9hQ7KRFk9pVHtUcAWbeqZ9ZR004uSqlQ9F0N3l/38ffehklIY5vDYGa3clvQ2/dq7H1DWKlpIbq
CPWRuMvpQab3rxJgpuIHFXTs9GQdokHjy/c0QsD+mNHen/eNrZl3nJWtXH4YIakR0BHS0GBLi10h
eXYjVVurDvd84qj+QCVcqIrr3hfvydHRUNY7ZBL4J3VbK14Lofxe4LWp8Wcjj29lUYaDBJ00KJIC
+I64o8ED4Nb0XM7RZ839odcg5/Mk26AAVSGZaGxDC/LE2N8IuDqh5JP8DqNrWfjayh4KpC8mj6fv
Nk8yio88HzdtVewHVG0DARHMkNscVoqeLAgqXwV/Jep+FknwEpCgg6MPxV2QAl6/T6UC8QofSQDt
Fmk01IUdxYTSRecxjYZNIDUPXqw5YVpvC/O2bT9IBVHl3ihuerTr4cN8E4xf6WgRzN2l+VVrjptk
9ByuUy8X8K3dfV0JO1LzXEkFb3BtEmAkbTpedQGZBBeJr7xr7arPnpWh3pFCsuOGSDXlng3MLXqs
90aEJ51DoVYKm95F26qP74IEd4unIW+QmpDFT2Hzo2x4TP1rRA7JH5HrgnaKpIgj8fVx1cELY7Cm
xq4sLRSL8i3CaBuxQwiFpwSceVZB/NNvQuGXGsO5MF7BGEQyrqaHVP7g43qkVbxXiQl1SH8ixD7z
/vsQi04dUZa1gMj1aI/rop215LKH4MaQzA3pp8NIsAutEL5qaweSYPdjAlVHPBa24RIikQpyrfo+
VqIrAlLbjW7iXA/uEwTFHjUIefYikDjc4TbejtDzXRUxFEuUWDrE4htd/Km6gBkPhj70j2RDY2+v
uD9lL0SNAlILJCZL73uLK7Jvc6N4uFyYPqsQazI83RRTdVA7Mqj50/ptPeI5GdAFI01p7obyFT2Y
68sWzmup782hAKAsUCEqDcenJkqYW2DEjDXbM4VhJ5FnPxQoeJa5ar4FdVV/b5RH6mXqTwSlw3ux
kst9VbmwDriIHOTCcCjzSNwGGcHW5S87r2ZNXat/fNisGOjBaOqlfqHZE1yx05CRGpArR+TZsNyV
SZgqtyeVXaDahg5UT58o/jVrVqjzISmvIihrbDM3PqKpJ+AEC3v4yj5VxM/Im1xHg7UyvLMqLzZB
xQBAQ7nCVOdQWN9Sm7T0aa/JR3Xg+fO7fcCpPCh1wg7vM+uHL5fa5i/PKUaJzpR3fPq88hmHiMv0
iqAhiw1NEujPsb0XeHVlQ1oZ3sLOpXMd8mS663RKXTNsA00G5Jig7rUTdu34WWvX4AZnGJFp/o4M
TNvnqIjr62h+KPXEJHww99HBu4426BBN3SN/ovR/hmGbGZsBDmK45ZB9nYylL9r4S7CcFC20y2tz
Ri8y0UYcj2iGLyiClmJmhZEJm0vuPt4Jjm9sJyg2ETk8oeE6CHk6RPOdf2xztvNJSbQjYH+NFMcW
MeQ7z2lteMqsPRRyq71NS8eMe4wQU7fojZzXw92s6oiifd1Wje7Rj9UHZdzBU9eRq6ILh0A+EeO3
y5O6uA0hpFHgQJ9Ab7NtKBQ0p9H0A99VZz2R4TnEOGyXTSwe5CMTs40YxxnNPCYmvDam6bH0eLvG
/pmGiQFlTWuvWcEaSmNtVLPtmDSIHaUp/vSExc08O7uHoWLfbmqHBEbqQO++9/+eTRU0A80YsqTP
nqJRyKtB7tgpaHUi1eg0e150wRGf4eTzkUujsdQl5l25sBYwFNMjAESf/kvqt/M2lyhT6sClUdCm
COaQxd5417QDX7s2PYqHNbz2OWZxOoJH1mZvDqgbiEuHiR7trrjvn8MtDXKO+0yqezM1vzef1yBg
7wRbZwfwyOJ0zR1dY0IWFyNpDg2wD1xND+NOdaJv7nZ47K/erR+Me/dQOy5yFfE1tLB2/6O5aWw0
4g7ldbBb+57zi47mDLAxoiWD0D/r8pHbhicf7Dxyo3rl7cZCDLu7xNJD46oHXawfLp+dM50OCYdD
0enlpZAHAdgchi3otdZ1Qk6ru+eY+3zXH8zumvIV5Iato8J6pmz6vXjwaXMK97RqO9TxVz5h2rin
K3D6CbPzW5Lrs8iN6PCf0XyOiqIDmGwjpjuEzmHKMMPNGkR1YZthcqJcMXQmDUDl6aKbZd4PXL0E
MXCEo075AAVtvI2fBRglevTbSVjd1/s14OjS2h5bnW21xK9LL4LRxfY1wkUiMrO4kgPfuTyf53cT
DQ9gqkQOK5Rn5syKMChN3uTwm0wgNlSdiZDESl8xcv6STEa4ERS6d0CJzp4tq4XKudUbHDatcEpd
3qQtuaPyc+R9yZMPKUzolwd17oue2JtDfaFrjLImanWaJwEguFAWouX6kA+vl80sboyjcWmzjRF3
VZCgH8kS3arX6qZ9SJ6mfjeaKl9QXdm696tbcW1ks+UqK0v1VR2Lmi2X1DCgl7ejG6CGjhtsq218
Dy1t6NlQLHurEPE127MnRTC61mpzVrGRzcYW5Ao1iRwhSTkv8p0SBe3fWUVVQ8wL7B8oudnsCpbk
jZFM/UfUxZ1KelY30Sox4+RnLvrZirGl06bq7y0JYDnFd93Eo4u9MMVGHgPAeHBKXeXpl6qo9vX4
cnnDTEJNZ5cXKG3CJIPuDn0Osk88TYHSl8tLsxsnoE/Q6fbZmwRXgfVFdQJnErLJHeHOoHMRfd/m
iCHu/9tZtbiMf3zDO6b0aKSqlLVdpXOHU8gQbxExa0sbwg5vT7kyew6TRF1hRViaWt4LJNwk7gC6
906vz1zpCwJP9mwUlPQTv+bE/EJ7d3lq14xMoz4aVVyoCRIkGJGq7FaM3mDavvHbH5eNLLg3kz6P
RBs+ffFkQGdDaVQDPlsfK1RDDqP2/ub3T9OzlxV4cd64XTE47fH5a0ezNj34qkVwJs4Muo1fdqXC
9WykgYg+tzK6odO5okf1sKfivfWAB8Et2KsdhGPBACN5yrEBw0ru+LsiJWsuwNI86xqNSZYKUFae
972kQRMqKMoxz+LnILtNzB+i9HFl0Es2DA7hBEtHh8yaHXyzF4uJxIzCrzN1YJWPzUdU1rO9AbvQ
6KDSbGR/omX6PDAgPCWwlxFTo3loTh7SN3IPLE9ibSkm1s0npU32g3wrpW+9uMb6sjRC4jiIkN95
Rs8SRbUX+j0QWDJeGfldy+7cV71e6+FcszK9/UdngvoxGk9oP9t6o91Q978X4/CjVktPl9dr6UKZ
NDTZE7Rq0iB7aiZJwggwYMVylbetUm+sJqRellwb2pfLhs7h7rifR5bm0YUQjBrEZVgi9X7wNX8X
NNlHelJ8W+7Vg1gYD3phvkZF8r0J/JUOxOVRajgx7A7eh2myjyYz0cgpSSG2BSl8VAPlh1k3d0rB
d5TeSn7r3Y2enXrYawwRKcBJtXbe/kdxcZTNGIUsdV9eaf4+AaCgbjyRcgi1K1DCYK1gOWwPEzOR
gOwanlW795qD6O69dEN++kfyvNZssOApnnzU5OQdTQDk7LJbGiBBBLAc5N+2WlOvPMLnTSko2MEt
TCcTKVSozWYnXzGKzopL3qb/pfulYHhj7FMn3Rdrscz5W4wtU4eLjqSecd6Y5ZZ+beTvtqYGGGVL
RT3Z0F15re/ifrVX4/wwnpiz5olb1R9DTiQtnc21WaU0y37Vg5X88/kepaOY+1LmfkZl7b1V7GiJ
TNE11EjpTap/4lYaijtNuu8H62FUNefyUZTPwzBdBfRJJlSG+gYlstPd4HlyV3cVzpn7LXhNW9t8
smzI0HFEgZkQEH8ttpZjPAWPbmaTDtvROfjkv62xksnnmxK2CRkeVTIctEzNGZdGBMZ6fERaz/Tx
QTSTh1bqkDVWsxuaNh+AwI9PcS8XewkYs6M22s4XlRsonCJqQH0MMpcCM7yYX6PK/QmH56PfG6i4
e88ScFAgDl0G+HBQDsWQBY++br1dnsXlr0cQ1Jjog87Cd1OP3Vo3M/ZEVjtCX+7qqllxvhZcFmaI
pdIVlVN11tUi96MsoKT1u+1R2k7aguVNsxP2yY7qzUpXC0y4c38Fa3h6LAiaa6TnT7eFpIRDMUq0
BAUZs9vBuIgQvFXJVAUAslP+kq3mJcrrxzzRNlYk2XlJbYLuZh/5E+6ToMyuWvl7YCS3aNBI4pWa
N3ahofOggcpBRNwIql2l6zt9DO8ovN7HoocUW969Wl18ZdTV5vIKLTw5pwOavaGF0dW5UCOFo+6L
e0AQu2g/0YqoN2sMMXPCBdqPTi3NHpguzdvEImVn9w04UCW48n1QcdUXMjx3np7chsVLBp4+VOpr
Q/+Rpo9ZjJhbxoVPH4ulk7kPt5UC+CTMb0HZrCQUF7fq0cLO/GsAcbovtFwtpmod6vbnaEa7lale
3Dt0PeoGEqkyXdWne6fRw1FLRKaalOUuyzeWMbG4oGCq7qThK/ntlbU9d/iY8CN70/cc3ZY6sie+
VBU0iZvGjeVVt2J5pRbNTUK6oJafL49u6fo/NjY7GO0whUaIrYCWID3W0O8jfKdrZG0OF5fpaEyz
7aqrdRaoEpsIlMY7a1YGyub7RFMyvaK19ieKLXNKlt8b98jmbOOOYhSZXJC0cCPyAelneBsjSnml
OnR1bYPKMZ/jG7WhxVpykIR1Ls/rO1fAqa90uoqzjRkQr2otiBq731FY15282Fb3VMFvNfRabPG1
a7eg4EAhbae2QYg31OamvK5e2ifj2odUyqMj6q5+Ahuo3qyl8BZWQ5+okFBqkKhmzKtqrZAVeW+A
2xTbV00bQcysUbQt3RonJmbDVxPJjKEm/n29iw56MzKNtdFm7H71N/4IW0S/UXfJrpI2SfcrvkuH
/ZpjKC3sbd2iIqvistHROD+4/gDytyimqd0ruy52VGuTbhXY+ILNeC1ci+Kt+f1PMPIs3BcnZmfn
l542eplGKBimsoqPlkBAKWcz8Q22e+PrWg5zmsjZPpt6v4lLcciJ26bb5Oi2ULuqSaRMpjdbdTcu
oMaUumxRwPHU25e3tLRsCrdfBqBMkmF2V5QZhBi1Z04dxQAhA8KAXzT74E+VTtLifjvK9YgUN61B
28uWF/YrY/zD8Oz2yKyoos+IhVSq/tWoIvA9eH8rRpa2y4mV2X2RxoJfmzQPs118VL3AAXoZTL7T
XV87sfeUmKGtZ9RM1pnaFwcISQK134l4Ye4gw9cV6GXCzApxfyO2qkPL1srqLRwGwkM8LnXKJZD1
Ot0nWVy2ngXHkJ3pyU43gLiUud3l/e7yUi05JkiGUJfAyMTjPdskAbqtqumBAQyv6lvt0MMClrwA
3NuuXWJLQdmJpdmuoLOpVETBnd7l9KWBeyp3opd3VerVUsvC5HGy4BqDSFsTYcw4nbyyrvqU14v0
VfVlLICqJ8+u9/XyzK3ZmN2YrmCBUxmApInFj3S8q4TSJnBa2QXTKs9ui5OBzG4LC4nyZKgZiFVL
d5HBxVS8jUBJa+2QJ/dNwP+rqZvLA1uzOQvQaULoPK4NJk/9CeJ7O6QPRuXDaJnBgNtvNb205ap1
Lhtd2h2mjHI5vfk6e3FOP0ID6DBWUDbZcfithIlVl9tNMbGUFeNBTgbHolMtJ9SS1Gc//suKRCQI
JYtcrEzBB/j93LoEG5yYKCEJtA3DM3bjQX+naw4e/ySv4nSsTheWTLbJMwdDGNXnucp4BnOAn8md
ZYv7cWdO4vNT3Zd2Y2sP88hm+K6vhFQL7hVaPSC9JkoCESXJ2YXi1YMxSMJocdDB0Ir6tkjTnbKN
rpON9MH8ESmp0xkfMuND3dxOp9Lbmisba6HOdfIJ83pabpJ27io+oXJQYSo/eblrq854mDhextiW
hJDGjLt11szzo0rHN2K3OqSSIBnm1/Uwhf4T5Yyti1BxW+ZDFVNQDn2Qwiu7WD5fVljmwNahzEI2
Y04YZTZWN9bQv6HsV+jyR81ANqhr20SyXVnxPisBIEK9H8uvQ917tePxboc3uuFVwbaz5HK0ZQgM
1rz5peEr4pQPowaGoMAsIAq4C+O6LS1b8j7oyIYb0kueKitDP38SDWg5/jAyzcyRXyNW4BmUAiMj
6GyYA6C0XbGwkCuaTFDtAhGpAM6c7WDU0aQ46yvLNu/k6/Y2uLFuWjp/HAHBtHQ7/e//MnqI2/7O
3FG+SHZrXuriOLkoqOGLMq7V7CNisevogoymVDt17uRrPj5d3kOLq6XTiEcGUyZxO3uQUZyYGo9A
WLex+OJV4qc4QwpY01YSOufOIZN4ZGb2Glu1EmeKiZnG0jwUrcNvQaCPED4kX3jW1lizpjdjdt2d
WJsGfbQ7AOPGrttm5PYq5R7KkTvkkeJtW3hwnNOWj16q7zS5+elvTOVUi9FBmZzjBdya63eMGWOF
0iDI+Dp5s5pvl20sPFxMpIl6jgqFDpjH2XqlZPlN2cUITciPCYjEatehegY37nqsspCnxBiiLjpA
TqrMc+CMXI1V5Qm0GU884eUzJPu09hRvROequjW3oCGush2MlqodPYeqLR7cL/FBv4miTbhfAxGc
5z1oyYYbjwFSTyHXPltTdZSjxEdrVUkEJ4LGlEbkUUDsPOpJ21krxYyFBKQ51UpNKMQJEc9eTGOQ
9bzvFV7M6+BgfPbRJyG/v1UQ00v3zUpW//yUY4weqQmqI2uQBp2OrVGDJEtjejlHN07slj4gO47d
yLm8dxYKNKS9EXzUqU+KzOHMTGf4Whu7CeqWz25vd9chcH1I+vACvkitjdgxnAubCDJ41Ftzu/4U
3tO+QmuOZryTL6N+vPJEL4376IPmRX25CWmISWKXfspg09U/OnNcCzimMZ1eBSdjfj9PR1dBD0cH
5JCYyOPNuBPhR8pUu/pofc825hb+J7oESLCEjrUVP5j3/QpP98IJOjU/e6cya9Q7VhdR7isx3Uvb
yJkEE11in91EjUglDCIa2u1fJkhxxJ/pZS+u4Og8rBUdFjyy00+Z3Ryg7kawscxE8AnuhasqtotX
8VP7As3JAQxOtaONyn1GLXK7HqK/PyPzZZgipOkxhZZ5fpOk4jiQ3WWH/9Y6q0gMtIfW5s7YxQfh
SlhZ9vPnZqIgBV/ILSnCmDnb6W0olkNRQqeBFnWS2LkQ9N8KXY0OUNMIUCgUyloAvbTPYD/VAFlQ
RzjTx1OBAOuqQKNPTJdmK8B6MJqH1szh3YDyGk1kg0bd4NflE710fkyImkhjgfAHBH96b4SiC/Wz
62LUh75auhWbtazO4kRy+wFtJsFyVj8eam+Q+3eeDhpAvcra69a9YT3lers2gWuWpp8fHVRYihIa
4gO6NWHFmaRAeHhsqadpodpenrVzl8dElQ13iviEd21epw6zoRUHK+TWgcamTX/FKVQMmra/bOX8
vQIqgeMIbEpHi2Ie4wlJ6dFYxQOS0sjpBCP917rSQ67VZSA0gpAMWbNSSF0YGAEl6T5RZ9ufsTQj
Nq6LQcUeNJWMNiuTTtq71JTqO1Vr8pWreyHdB0WPSSwDAR1kv/MjJiF53omCQrfepnNiGM39LT39
EW6xAZF8Yx78Q3wg8Rjs1gK7BTwazzKWJxpevIG5UyyUlp5aKjRKHVzHEB/AoER/tdTZOeWDcVtc
T3T2UHMM/Y4bPjqoLUBuaIIEe80pWZwFcp0UQicRGX1OIip4fahCLzB9irSb8LX+Vtc2vXLVD1v5
Obsiyj0MyGinuyH7Gy7KlGf9P9vT7XB0YqQ0zrsA8SBbdx0NSTzeNndrbKphB5ci7BWHtWLf0v7i
hgMUi5sCfHsW2VnU6iBQw6DU/TITBfS0YEfK6+Vzs+R5Maw/rMyeTClTDHfssBJf1Vfim8+zCL5x
U/yk42CTrcQl7wnw2cMENJrsOK8SojDzaFWrfVrTjB60LTyYgFOVXXFN1w3p6+BQ7N+RFSTpqwPk
hOLqhC4klaEuPrI+HyucMkrpTtYTxxeQDjF20NRT86ChfzfCeeX8Vr1Y3bfTP3xp2DNnIOvbopGC
AcQ/7i1KMXe58pA72VXMfvXbQ/I3PD1q+YjRikTUCEdPW+tor8Zu54lG2Lp2YVBB16sNau0r+2bp
wj02MXtAkrwPXC3BRPJrQHS7/dm8JXtj021Lu3ksbmF5pLlinUd+4Q2GfVpCyQl4lQonxunIijQH
+hPTtayM9fMQZq9ZJa/E6OfhLLuENCHwV+qtaCmdmjCr0QhhAECQUcjMzcTMTAmHFtccNvk2MhBz
0MNHqaj/xnOiG1OS1CB7eJYaiM0sKloaY2wtC+/TMkS5XIjfBt/8eXnllq4VzNCfAYfw1B56Orwy
N0e9gmfMTjProytP/HwBTG+rMK2lPc9IKKFMj+RZLUxQQ9mqdIOL5dZEoydyvOvcqT9NJ+xPkOEv
7QsmDVj2JENxhpIp1HGMrQoWoV7/LsHHdT0RPlMx2qbRdSo9iTsIJ5y1dNHSVNLpib9BJ+9Ein46
lWLqubnLf+hg9p5gAvni65oT+OHu8ootxRIMik5rGnhIc56VFQNvQO9Q5/p4qsyNTl97kb+ZaDq+
y87X9G3baWHuID6iKreZJHTWbrDFkRpottH+gW7b3P2QPa1Xoftx7Wykv1tKLAPOIP+mKtekrZYO
n2lok7wtNU0GfTqlSjmkqS5yvn0zukqtDwOycERKQoGoJLRrhvDp8twu7RsA/ZNWDvgn3NNTe00+
NYrL8eTEKfd1490mlrcCCl2owhEcoVXCmSNSUed4p1Jyc+j/yComYxtsaaHxJlHkdGeEabzNW/W1
j8v4SUZZ5GcXaNWj38Lgc3mYC7c1h5CQBWg9cgHzHQTNcz+KHm4b8dLU/FGUhyivrS2AeOLjwP9q
dOJfz7LANo9AMTfpQmI6Doe21n0SukMTfh+i6AMX6IqJhc1C1CkR6JL9PpdyHH3Jr1FpMe2YsIWK
ViZyEOizfgyT1toYmeDfSEkNyEz3c1VamdKFncOpJ39ELmkhNRgU1FsFkYpnYKmwYo31g9IHa1tn
8vFmjgMxNc8Bi0d7y/w46GgrZW5HATeG1rp89t+hGvzpUN6tXWYLBRzw7Ee2ptk+chpqxOQSocWW
utd28L5m34bmwfqQO912guE56B7EJFScyztz4WahtcxEhQNFNwCOswPvKXA/h+JExVm2N2Zf3Wk9
TBSiG65N5dJmkdFdB8pLjz7P7OnwfEkL00CmPlWgWxHndvtofE6ZUcgx8FqSr1G7MXflPr5T77Xt
3xjjkemZr2RlcOM1oNYBYMMiXRmQGecCYVJewZj5N0wBWUZ1BK+enOrpKK1EjsVRpfTYCn4Mubcc
pNGNH5VQ/nV+pv9lDRUNHSScJY2aCVn9eY4zKoZoCGiltzW9305cL6Px5fKAprmZnwCuTdquaPRg
WLP9kUHdHBB+M3epXtuD5lrbuE7kjRm5tS2b9UqYt3SqofiANAtwIWWF2ZOeJ4E6Rjq1YkOVemXj
Rq7/wy1FKJ8uD2vJDiHsdNxIyZ7l12Ut0ISEVBNkcxA2hzm0Zan0ctnG0tGCFH8K72hJOfMoB7nU
+zbWyHOrGjSiUecUkVTZBrqUlw0trBE15/fICgfhjASg1qxyjJGcs1VoUDdp5WfbtK5MGn/qezmP
/voS0emEIBBFXzI98+p62fcQgUpscVUIrzUt3ZrICV4e0FICVSNIJedCAR9ZqdkxaiXDy5WQGCBV
SWmEjuk/1XDGBd7GCiG5Cu8M//soWjeu7rgqwur08q1skIXrCn6DqZ2LvXiuASb1AeHdlKDjkhA3
dV2AolfhsfKH7jpQlG95gzixG+xWBr6wZ0iqsoaoFRFjzSH7WRfrmQFNDo+Ad+iCQ+vbQrUZv3t7
3R627Tew54Ow+RP6MAsv3Ylh+fTigvBQyGBFJmlE11zxbaoATQ2O+ud10Y+lPAC2UI3Da5gwWLND
XvZFGBX+iO7NLXoUdn5FPk36Lji/NRk9cesrO2FVGmZxauG/saZ8zkQRczpCUc2M3E8HZGoL4/sw
FA9BmD5JVfLt8hIuHEZifgIFgrwFdL0YujynCoMzNE+9b0qheLSELwgz1B9KK/Z/XLa20O0/OV8T
UE7DDzqrcnkyguhphDmYtfuP0b3+FMeI8U7hV7FBVUjbKHfGUw8/1QS2Wa+aLlyk1DcoP+gkBc4r
6l2m1aLnl4KdR97dkEaPclqsoGsWig0nJqZPOHKMVK8OvYGJ5Ey4e+XQHkoHkbzVXv6lhVMmyiL2
JYHPvJVZLVHbbQzB5en2HsJcgH6LZl+l3JkQd66s2nSaZq8qFHkUMuDTomozf+Z603fDBuog+Ltu
W13aZtFTpL9myFIPXyW0OIIktJVB2bXiXgizNetLa3Zkfc5PNZRDCBQB619gJ3N0OoKyTd0CBBfu
JiEVoz2sgVYXzt7xeOdicn2buYLZBUhZmN5NqoX3llt9NRN55SFcGphKFy5yr1NubO6sFOhw6KkE
FXgZfITsmjf3+99YuGMLMyc9klNtNHMsmHfKj9/x/w+co0k416fYednawnAIxQkXwcJA1DLPQA+Z
LGi5oLn2oERO1HxtVW9lwpaujxMTs2vfpdWqlGNSGxVeeaXcudFPpbvX4Jrb6lfJVfboNjdp5pTB
QYthuj60d2i/rQxzYXOcfINyer7NHKxX7PINraht9QjuOu+1g4j78mQuoPCnxAa5PWopUyAy82T7
cnT90GI2Jyj6pAHVj4OdSIIT/hgPdXbdblpH3iYP0vhl6D71BAlxs/W6T6sN48vL+seHzPYQoBmI
3lo+BP7F9KGA3nADqXvx4fJ4l+LJk/HOXlnA/lUiNkzrhPiPnOIuDXbyV5QiN+IWECTcftQz1rBI
i2PToLshLBG5Q2eTPMhe0Xq9RVraqh/czHISL15ZyCXnEKHRP2zM5q/QXa2oLWxMezZFw6uQdoH2
OKntIua1U+t7rbm6PJnTZ8/u6xOTs7kM3HKSFSbTGAm3Y5TeZ0F5HZdwK8fiVgt+Xja2fCg1Cvki
OqqQCM48lUoqtKEOSN021/Vt4kifjQ+hD5mgA13l1j/oB/quFBvk/UflKntYq3stvIMG2DvWTwK5
fgaD6ixoYFyJd3BEzSWlP6cK5ZcAzkh/UFdCiQV8F2fSoCVUFqcu6rM3N4bRB6oiOLrljY5QdIYm
WztQUa030W7tEVryO3HKZIr7lMNlVEFPLxriiSLsTVLvYdL3sGlmWmS3TRzvyPJk+y6KrKswUowb
QUGCyUcuatv2qbdDnEHadVX8o0sT+W3MBch9I71dmYulW5DkMnUjg2bTM3RDo0WQUuoQ4XTal6IG
ehkKjrbaK7m0uIi5Tq6HBIXbvPrgmankqwklOFF6ac0PvcRFKJa7VPt6eQ8v2kEMjp7WqVg8vwdG
j8hX72CjLuLIOLhJhh4NI/oEQFz4MObwrF62t1RHZa9OOGRI6c6J8FCfiNQ4pgAR+AiLCO62atLn
vks/KH4sOZ47PKSN+ANeWGlD++skQiR/dD3LvvwZS4tIUwQtSGQmJ/KI0x3mqok6th7p80aIvM/s
+AqVBJFynJiLK0/3oing5nR3462egX46pQo9RWsnqFdrowyygeWrVYfd5QEt3efWH1bmHfFKZ4Zi
WmAlkrxShII8C2DV6vW6XJm5hQ2DwwaGXGXTmGdns3SHCPJMejysyk9v1aF8aqLScIJCdrKiXiGi
WTImgRzFp8IVOMvSCZ5ZKWkEpKJXmnHbxqV4bVHx+zCqVtUg9VfGK4u1MI1wznLFKVBvWGf0G7kR
CYgHN1PZ9F6Qym1qFNvLC7Xk3tDLZJrQCoDAQZ30dOvlap6oag7ov9toeKaevh3e+ueCCzWaNDUl
W5TtktYDYWsCAGw+r5Wolp7lkw+YuZJqKTadWfEB0oO5Tx8LyGCA+D0nV1PgOdysNZUuJGhM3g3+
z1QsOgJml7nmC6bvyWAN0djxbkMtdzcNgkgIIyv67RDm1UFll15Fsdw7l6d66a4x4bqa+h24Qc+K
nZXPm00rOK/WYdz1V+PB2ih7Y+8BakSWY8U7XtyrJCkNTQf8QknudF39RNAlQeXRqg3T8fW3oY02
ESmpkqrj5XEtODkm+S4DmDUAeWoBp5YMZASVTBjww7PM2IueeG9J+Z2X5TW0Jplha+4aSfC0Ridu
FTVboGkWcH8NvN37ljqK7AVltJIk6g3bhDafrnlUI0bdCSvR+BLRCrVrvUR5QKWoRH9tKNZK5Gc3
6Lt1+GERH1/IAXvhGMu+1Rho1YfprhMgZC/KPN1JRmZdXZ7a8xLyZAucGsy9k/jTnH8nCPsogp3G
sNVvyKIMyXYCx0Z7+aXfaNflL+tjfmi2KvWP7ru41tuxOM4/bM8ZeaDajlsrw3ahCJTmqZmh6wOg
qZWHNcX1s806DZNyHNBQZSIJmIVygdkTdgudAQxAPlRBeCXL8c8ilyHgWQsDznbrZIr9+s6wjbs0
/fxo73hjF4pFxaiiiBkV5fGbgOKcbWr9fVUnT2FX/VxZw+kCO9ut1HRI301v1Dw3W/tV7Ft0JUIM
J26UHSiATX9jwH2gOOHTWkfn4tE4Mja7TWU1YBc2HI1Y+RTALUSq2hn8ZKOYmY20NgROoh0G48pl
c3apTpN6ZHW2fgbpBqEXsNrpkHmp4lWu1VddA3GMVv+McvVjFZbO5Wld2p3W1Hcvwz1HhWl2jw8h
/IFGMRq2otc3oRt8qQfxrejUlRd40cyEAOCBJMU33y7NaHqqyMUC9iza9nnwAtG6E8nBX/UsmEBu
lP8zM4tNvcTKPWFgNNAI7aCB/Ing1U80sh7rDKHTyzO3dALY/lSXDDyKs2dI58HXIzTv7Foq6REJ
kJBzo8euznYoUtyW0mrb9HlKAVZdbup3qAaU7nP3NodQKI0stofKA288tLfox27rz9DqfRod1Qf9
uhqznZ+DU5PTjXN0zENr1JRRx6QX2wju6A4l8BbYrRfY4AZLB573TfnWGg58AtfZVqxXSaHeY5XT
cw8hKh49XgZB+RkAVzcqcnRkO2zhpoI7Q4GpORZ3U35dcCpEDgAfHFBaJuexzfdr0fj5InNzWyDu
OCKGehZRBLWHzk2vG3aSK+2DJ+burT+4xg7kjPfaNlq8q1AqWnEmzw+LDpxqSjmCfMCZnH5+NOlW
Bn9b1k0dOjyIt9Apokom+vFNUzTlb1P/74Tqsvrv/+LPP7IcOVvPr2d//O+74EeZVdmv+r+mX/u/
v3b6S//9kL+lz3X59lbfvebzv3nyi/z7/7G/fa1fT/7gpHVQD0/NWzl8eKuauH434r1l09/8sz/8
x9v7v/Iy5G///uePrEnr6V9D0zP9539+dPXz3//k/Ts6z9O//58f3r8m/N7HsvGa1+HsN95eq/rf
/xQ05V90lFKGIKolF6PpPADd2+8fmf+aXlkLZJ+METic/vmPNCtrn19TxH+xZrAjgkfjFiJz/M9/
VFnz+2fav+B84hcnRg5qRmTh/3f0j7/3+++FYTb+8+d/pE3ymAUUixnO6VsBqpVAxqKMR7cEra+Y
O90kKAV1PmVDxZl44FCz2mR3VCahTId7if+WSjpGUWYFjI5w19Z86jbmJvkebqpr1Huv1pLIp54H
USNclEzH5EZSzj/zPBK1qZUoC9DU1MznyoRb1+1gji83mbmSqJmPG0syEeqEFKXfF3TV6biJ5wMl
QHbbMVKj2kauHjzmnVDvfc+A/0iMy+eiQTIHdOsaiox1PXJA3sdIa/m06lxCEgISp5YrP6+7TIjp
l8rDYtuK+UsZqsFKFDCDy51bmXkertGXpRXFEKQPja0P+KMKBYg7LX+oBDTYG8XWSsSlor+Evz03
O9tOSCcjyCyzgHU93Lueclvmw0PY6Cs4pOU5nFi8JkzXWQtDptetqnaC7AjqYI02zR7FR7EZleIv
Pc6/h6NNHTEURSkHzx1+qc2qIbcYztCGYW3nqhAFtqyi+6upRfJiJZnwmKiF/3J0hyycyrNjAMEP
TLR0y9LeTHg6m8WqiJMQionSKXNlo9c7QeQE9Mhw+T//kiFuJRHo9f+w9x1dluLotv/ljh/1MMJN
Mceb8JGZE1ZaEFYSEgh+/d1kVd2KOBE3zut+065Br1qrOlMHkPm0v23Iwo9YTohLuKErhcngfi7T
DlLDYtiXPZR1CIo2th+P8/ooWna/1+NczEaDt/BKVFKm1QziGDkZXpXaIU0+HuXitS2jLAoPuOXj
7aFveHGZYKNXC+wgMvUtcGe6LsnIXWdacOi95mLw7kjQ82ANA/Z+Q7ANkQofmNhxU3SeokabEaHG
xq2eQlzNPn4m8nq3WJ4JUNACNqHZBZ7kxSFeI0ldZtUAz3/LTsoM9Lp6vLZXLNPpn9Lo99cJ8dZC
XMOgVwaq/npHatnIKmRn6bSfIuN7AZ3jOBznKXHW3krd04TwtSRXnuuiafB20OUVv6hONJxZLMfA
oPN3M128PeBa+B156uCMXPMAfudrvXq+i3nRkdI1AmpqKNo2gd5006d6ONj+7cdf6u0cB2EwxLUE
yD+oaJddkIbXnEOuP6cc5okZgueK7FQh8Oz/b5SLleRY4wTwHeh4x4tPBaYM1Lf+d7vqruEqsJp+
My1A3VpINsCSwIK8PCIzR5asKEsA8QIZZOsS/W0n5ooiUaCqwS19HBGRhehu7tNdrjv2jfSyR0px
0BJ+Z7E+683IYpYSEa7xdg0yYO/HgeZwqkFiQDoGU70lFW+7yM2NUK58qzHlTvRkIg0oY6VrR2Mw
6CNzW2TOVtq8KUYX6ceDwB1BNiSZBeLWs2pSn2g5g5spK9PL92VOA/W1xw0S2AwnLkKuVXGH6rc7
weza+FYOThfBjdD41Pey65COUORfe7gH3dcSz3hquqHJNqTn1hK66p0qEfwAGIIUtroa50c+qjuV
D+lcW1HuI2jEnxKjmOKygJl1H+baWhUemXfUG+kXJkX4SDPH2VF/bFJl+fUaPpedF4uBkyDRxJD1
hi7/u2YVdJCbnsMU8bEVI5ckgtdbFyYGa8OnjKssO9so3VWCIBrI9sahfhYIQwUpEVmu6AIXXJdf
SSn9OoavGbSEUslsqzxp3lIoIkiKJh7eQT2zLxXaAV/smrj39tB5N+XoBCsD5dC+9QZ8L3TZ3V9+
o50cXkNE7ivN+sQiCIk2u7C4cSbUFCDCWqnhICi77m3vIJnnbgRMEaFczlu2ZiroEeBcFlgI3Jxx
gjbSPJQT67Za5EGiSGdtymrAHjNLiErUHP7IW92ecqNufzHWeLs21M2mtUcz7mCdHzvoo8EJeSpO
nd9WG0cFdDuoCpmzhDswjjV6lXA2FKtpqtsDGodW2pfT6MRkMoNVOKlpz50gTHrJg5jkoJCJqeoQ
JDrXD9Jpy202IjR4DnNx8GfYSERFOXogUQNMPSOxflo3kIlDt5kP8BkYu+7nPDh2AuZHqdOCWqWK
2mGYSoRWK8TRIISovxmoyEcSZ41VHxt3zM5hRem5Aqy2n5wBnDnXa08VU8Ytp1YYFwhbhud0M/k6
rbSsvzql46pU+oLd5z7McGglLMwkyR5LJ+/vAN+Zt9Zo29tewpwwckSfJZg3xnOd+yphZjZulKkt
HjHZ9ztkIqsfohQYre3bG+UIfSK0rn7hEFKHhtrTU9MJkdS1rO/CoYC/AhQWwX6xDVl7rUlWtHIY
hQG/16791nMSjQ/+mRBur5u8KHZVJ2w3oYXTICEma/E5sFts66qAnf7E+30NytLTjAZfMjSw8+Ye
1SmphjlRc5Otg8K198StyqMz5cEWUQbtSpCgQC+gyc517efxwOz6u2XN+qAzNW1Ya4gfoRyKfSfC
MXbgZnLTwyErqkdJtkSg2xV5NJhixBqSLWIfzbU3IRMVebR2LOZi3mpiF7fIMij2DLXmeRqY+SWH
y0o6GpU+dS5cwCG8plUkRDvsHELJnnpV/zBpQPk5cP5EOdrI46AJzDbqsZ2iU1jwM+Rvau0hHy8N
wmk+soCNRyBkAk7HkyuR9jw5B3SKbXjFI/pdOxXZjhNrnxHqqGD1wvL8DHoqxORDENQ7GJoEG6Xc
7pkZrbVRYrTqGPL5+sjKvtlUWaX7CKUi9rUqVO3Xntvym8c9P9YtmqcwzDAEXgqOjeeeEHffDALq
VCRRrHhn5alnT3Y6j3jTnYms9BGny3GcPP4gqVXcS0YlwpV4IA8ZbGnTBumh6xoz8cGXSsVDOSN0
ymUOPkRvI+edWKuSieaohVSnlvPqJqyk+1Riu78B+m8jYxJrbZqQFzNNAbZoOF3ElcqzneNX7S7s
x3bnTzlcAUA8CQ92B07b6JTeVgGSSNBiyH6ZEsoDZNxZseDl4lZg5Q+kx4XR0t0GWgh05mzeJGGe
k5vSxh1oLodg1yCgORXCrb+iSgvWPjbt7WKhfFCSwYLaaBV5kJyXYBQZ2cHKcn2uG5jbh4DKtg4p
1aFrzS7CvdVa07KyP08ir1Nc2icYmhZMLLR6e+9gdq5bXpBYmXa3Jo7iGx5M3rlWFLDWbHjZuugt
9TxMXbPNppGuuMdvatNB7mjYmMexmb5VCga5SGttU2uAn6HqLJvGleTGJi/IuKF555xFMBhnDUHd
qpBOmfiSeGfcKMx7amdkXVUzi6U2h7gptIHzLjPhVJIhiGwkDeR8thf3IKb98GqDnfqqG88h0JJH
GNqKbc7Bo4BPxbjhrtUmbWuG66keYPZNS/IZAhuwHWkFu5Wm67bSFHXqLpi2cIcmLgmgZrjIDave
KUa5Yu7sro1ZylsnVFWRFLpZTlgxaHhUk/yRF6UCANjQ2YpHFlbbrq8FXnKpWxwMcNcVOB6CyMJc
uzP8sjlDsOB95r6BcENbhKdG1uZT02o2xMxVyxSYYZOBoqZ77BFe3iVIeA+/1JbIIwMLSsTZQOoH
I0c1sPLE7CPqd+o8cwNuKlexFXbkV18HiFDWgXDhsMK1h2Zr7ZIm5dNkywiIfSDiEhVAEVdW07Tw
SvDmIQILp/850tlRyUSN4Nl0R6R5j17Ob8y863bdjHzlpisnWNNktAJZbDD5V4gB82A9oE0GJKCz
BmsVWkOLosasglVfzOKHrHv3p9kEVSKsOiS72c/dh74Saof6gpwrwQcS97lTtFFD/SFpAPn40cLg
2uVB7shtMxYZaEYQ60JLDKL/FHtStwhNFKrA3i4M/8nPuQlOvGzFrQwzdLIMD2r83ub5w1TYNWzF
W2XMEZksYSdgv1grvx0DGme107HN6Di5jkLbp9gN+FCX8Uj66c72hvBUo4xzklogtiLl0GZBfxj2
+YNb2gYumoxUQSxas4UZg13Q27zM6q3TzAhoh+0KwFha4kKK+1XmwxjBDTWkKz0n8PcxW9Nbd0XP
83jumNnGg2fM6IjDl/4oApnBzkTaYRMTlKFLmjMIQCl0yOQzQ/3SYFscoUqYBA41FEmsYas5MNq1
YaKFESvUi16c+Z1uIt3U7UNfZk4TKfCX3b0nGDVj9DqEjHHo1KuJcLZHccmM70T13ZQO4CtsJqPB
qaCmcrxBadcWiBMG7zqay9JHnpOc/dQrCFwG6RSsnLCjJ3t0jV1YL+Z7te19GuYCEwKI3nzQxuSK
KMQ03QPS8c9IGWBNgkTtPuWD561NRsO4YwMbY2b3atd2vQt3KZaFa5ojYim1hDb91ES7Cfui6Fq9
6tsgPC0E3HQyLFPGZSD1Twvq30PmsBH3PiBv03EOekwZ1x1da1OZwJAxnsCmMhgSCtJQD6scybjI
26YOPg+6F7MBhYUxfK5xTwjvsNEho37CquEr1+sw74m35JiDezJgS7D9YWdKw9x7RdsipVzbeeIg
8y5CfjqWWet5yEbHNbt/KlEFwc2+q/P7QrQSJlDgfKzRwLkF/6LZQo5KN1ZOwZPP/DCZeClTYeWg
142ijCcDNhZWVbv3IXYCI5pKWz5XoWy/zZWFcA0rQITXpBrYT/j1M7EouZvbepZw37AMrrbGpCEU
NsMuHFKucnr0RajONasC1IcoMyRmoWf3u67W1hMpHLuNXDunbJlc8rMTlrC99rPxea7d8mw0Jj8Z
o6Axd0t5DPt6HhOEVJnWBr0RsMWwWoY7nC8emrx9UWDOC+t71nczkkbgcH1XKBpE/8efZmspr/wU
iQnlisk52LIRbhq85dc6N2/hh+UOGCwRyCC1AcR5fUufaWvXPkri1OOIRddjc7Dr6Rpr6BKsRH35
ahRykdhBuon2RoabZu2pQ0HcB7f3vmFa3VtF9lUF7ZkY8BhzWPHQ5dfY5m9vubiuA0eEpSoeFP/6
+gkHMWS+J+Hl3ZUFylabn0lb7tvCTLrGwLkJSySiZfrxLf6iB7egH+g+Q+7nQKMN6dpl8FKn84rr
htgpDWBFY8d9ZD0b8XfkE/1OdjwaVx2nL/iofw7p4TIPQQtQxTc2xo3BkNanMhtIPyLkEU/RrSl8
f+/hW5DwZJGnirhdV9/pOTvZV8QfF/Y3bwdf5tkLtAckxqDoJQZfFFHORm/7I3pta+dQQ7DQHYqN
vYHpzpLeGZW3TooO3BW8aZmorzEuqEJAZ4afWLBIsy4+88wZ+ATA/NNyK7bOBveLXb+1N/yKN8tb
EGgZBkptArQYjJQLcJ9TKiYFg8o0zx+A/UcuvzNhl/bx7HmLZ2EQiOCBTCMi6Y3s0fDqOdOscFKS
H30fwErJY7v9ItV45aVdsMH++mz/jHRpRwulfWHxBWdHRXm32E+AkWlE370o/wwhXwI1z8dPdrkY
Q/hOoA1FUC2gGgDi+XqagLmECDYXXwkVZcokWrFN1BiP44AcVPk9Z1eW4QXdbvH2xBiwP4OXMPjL
+Of1eEFumrPyGyc1d0hGAfCZ7/hxPFK0pklk3AYPaFfDDAJA1LONWvLHx097OVkuRv/t5vpiUXSO
kcGNqkUPKp/0RjM3OwKIs+KpJ8Pq46Eu2G7Lky620ejyBQ6eGZ/09ZOCyOqgxmBOGhzLB7oHEAp4
N/j+p3fzNeecC472m9Eu6W6+NaGeyQ03BelrSvO9LFdlG4VpeBwTD9afd9Zjcx8m8+d/+SnBUkZb
CORwUGoBxL5+yh73QWWHeEp0DVe4iOyDbflkIB93irKTujJZ336+V4NdCiDrSuesMpifMuNYIKxT
9k+d/fXjJ1r2xZfbFrL/YJ8DcSUcPdGrvITmO7BtZRXggXI+AbSsEUh/pRH65ii6GOJ30NCLWaib
EjndnnBSw4os8KFopDduiop3EXLy1Qa31mt2BRdkjGV+vHqsywO/sAnAH9aiDD7C4PLJxuprEMqZ
Hci9Ws0xQof2bYoD4c/1/h+awn8txIL/+zcP4A1LISnpN9AH6EuawvIn/mQpEOcP8F//NKZDpYct
+G+SArH+gLYRdPylAAS8v5Dl/uIoWPYf+C+LlwBKGMQ5Ln/dXxQFy/wDrkjYxEHQsiyk9gb/EkPh
YjMBfQVuviHB3MfVNQD38mJR45eNTqu9Cb7ZtV5zIxg2oIGRcBWKmj6yurGfrcV5BdHvAOGmyidJ
2+uwiESdl9ucyXKAMplIZDuDHPSTzmawKdk4xC3QFw92HEgUBWwAm/Ehy21nZ/tdu6nQdr6bDIL2
P7El4xEWaOdA+WgBtwq6+URbXGQSl9T6zghpczSkiYamdm21JaWVIbR01mpt+TMpYO1HqhowV9nX
rZcAVWqetVE6N0NPBIQ56JMowNBRKZzs0Rc9izQCy+DzPwo/VrxsbqTNkKym6mFtgkq9Gmcq0tBE
IQ74po9yqyVRUxjoBECKU0SzLeSxaDQDQBu2twN16hs7x3+oFDzipizs0tYjUzyMgJsrNtirOWyd
70ZYNofaQiCIKgaXxiIA4o9urXCP7kzo1ipvtQqrDdD2atP6lZ2GbmcddSn1V21l3eNUlN2qdQzT
xlV0RqovQtNhZd3BrscYKexa++E4Odo+6mrMVkDOARu4Uq1awREHbIaZsSt5md+zoPD1vqxYtYWK
HrQsoaeISqYS1AblbdA3U1xlM5B+ny1Q++Qdarc1vinmhmPEB7N4QHMlK2Ja5/pWVH710/ZmD+iE
LPfzVGgcRj2/ZZ2Zpy18tYsI1altLTipW0MwNfGTJWvka5Z51gMELxxchEPPLDcjqpd94NKQwg1n
ylZ6HnSC7oZIR/RRjAju9eYvgEV8lWed60R08Hq3jQzY9ZVRPxeIhWo6VzwXrouaLfB0/TBkFitw
Yw09FQnMdXqos9xTaUcbAzkHczecuVtVqxx5bndUW/bCjiV6bY81WQVhB46+Y5R7QXEzFuHgQJ6r
nA4ojK3sYSXxmspPDanxxyRuI3fKo+1RS8ZumQjNWxsWDUfL7Ny9bgEWVjnUkjRk5XkurfnnwPh8
tCvh3btZw7/6VWF961moH9tAsF+OxedvHdc/88ZHGsVUupFuhb6RmV88mTXvP1W9RdNmLpClPknS
u3eAP+fwYPEB1pMt/M42uCyTMQknr8QtaJ6HMc21z8vNEI6AwcjUmUECEzTdx2pAQAFAKRvKiA6O
S1v0XUQQYQrLkEUhLTCRVCOnT2U7ezAk7tvaAk5NIUsbWVHfTWBCltGcq9COkUM4y42JSZmvG9bl
8P+0h6KJbOWH8muNkuxUcz3+7HQ45SeoS/jti+33HYLH62Pdh/+oidsBmqoQsS6kq4tqzPZrILBK
O9FYPxlL/DT3rhR89utLwl9D4IoBiZjv4+5+cXN3rYBSuM3YQCyjYjutJ/iOmoh5M1IrEjeLmXGw
XSKryj7qEgZ212O76bb8Mzqa8ccPe3Ha//VTQEEEu3W5e17KyHQG+ltTDzYIpy7ym09e3H3JtsM3
MkbZwV/jTrYLZAQ7muu3Xmep4P8poN6Ovdw4XlQ3lStqaVOM7SGSzF0tFG8Vu2fu7ylP/cQ9G9/F
gT7hhIDyew0zi0RvrLVqz7DcH5PvSIq0XHg+r8xNHZt3H7+Y1wXkX78NYRtIvXPADrws7kA8Q9oP
9+zI9tqEjA8OzVIq7ejjUV7ffP8ehSxMUHiRvHF6cXpOlSfG5e3nmyXK1ln3W3HVeOH9h/lnmGXK
v3jRLbqLTg06AZriyIlElsEETv843MqJOFfe2++I+DcfNYASa7EpBj9q+egvxtIOlryjFn4ATDL6
U41kC4Dgsd7UmN4sbR7d0/ysMNmrWK0ozOGhYLwxQWxGlz3J0upcHksE9K3Ch6verO++7Rc/DWXR
y58WAEasghY/LTiSBfaN8r21aZ/rcmPdVtsgWjzT1TOOAfBc/If8+eNv/fr+/Oe3BisUHo6gji6E
rtej+3W3sDHwrcNgrVS/4ewbEoFgBAZyxbCa8itT6/cMvfwQL8dbJsWLD5GNQNNLgdWFTs8WLaVj
Bufbn8YJVOPwzto0Ry9RoFTnsTyae/fG3KtvzZz8uAK6/Jb8fvQzlr3w5c+AKTbABL3MBxwg++Lz
FMZw3blx9s3ac6IKlNZ2o+MpqTcM8cZGYu77M46r4tZD9MN1o8eL2/bb73BRsro4doKgxHvxz3Zc
xFOHoF4ZFSdvxR7r22vs8osr3N/DwSd0CVoD1e7iOHENzAXTU/gMibl4KifIdeuOS/rDMuG6+3ET
/vh4or23p4O5DP4xkC44B14Cw6oJwtJfQvn6dLk0djs+rdVPfhxAxIhIhCQ9yKAKglCfx2uawXcM
rBc/1P8Z+/L22ENMKJwOY9trD7HdAg7a+QazLR5RZK2cHVnNx2lTXBGFvLmH4NCGFQP4piFIw4vC
7vUsA+Wjd0eFj0qzGfFPhnMjDfhRtmhtaIaCTdYigpviHMnpzEuEqZI7nrfbzHsI54NX6U9XPsEy
3sWsf/V7Lha7QM9HBDl+DzmqVPF4ccPIEjC3m3SBrP4fZBzvbC9ArWEW+Vuq/Eargvx5jYoM8wzM
BHJbPMzgizdH87N4dsyYf3LXNlRU7Fh98/LommnLO/UMxoYPG3RpMIa5hCJJAD2/Z+BpIS0+IJXn
B5/lPQ1C9JzElf1kWZ1vXuyLoS6OF3POLNxkUDrNeehu3CCHKJUwO62mpkkrlM2nxsFU+/hzvj+o
78Mf3oWS8rJICsgMaoKPg6MFIY6aDdyDzG3h7ihDj9LyHj4e7b0dalFQQTjtLbb7lwhdPRgzSly8
znE3r/wVX4cxDs7fKt/r++E7hyJUEPBvBV4dwrjg4pgwS7voAPjaEPi1bQzDlB8M/mez1T3JWa3Q
Jb1Dh/mnBGz+8VP+dkK//JJw7cN5jH0qQMzRxZKdNC3sCgdDwj7Z68VQa35wkGFSIxwH6THn/KAS
J3afxDpfoaP38ejvbRgLDImGA4GFuH0JXAwlhfdeOCEwBV3ZCIS2VXZjNRGIWmvYlotdsdtfS+W5
QOx/HwWvxryodyUoWWVt4GbRp6CHJGo9Y19Uq/IE6XF8Xdj0TtUHmAcqiEUwCsTn4uQtXJkFIxDZ
qAJ32FvSWJCEIWzzyod8b7rChg0jQcCFrf9y9fMAuRRDj3F6Ma7qTkSe5qDZWBFCiWN7XHvyS0jt
vUEh2cC6MbL62i94Z//BVQq+FLi6LVYnF/epoeYTphh+QTsOZ0j0gLXQaFbeqoT/CFIGolbxnTM7
WyScJKBVRAPMckFciGtb7UOYIBh9sP7XJxh+E/QPkK4Bj7rM67BC2J5QA9diRLcA7m7SbeUhkZjA
gx/wabL00f+NTCuQnNE/W85B+Dxc1hqjNucBvqsEnCe1CviBV6vePGRmEY+iunJzfG92wTMLNn8w
jvbgD/56+bZImPIwl5G4Q+AQ5ACOtvxzezX9752tF0Fh0ALZMLDBeBcHOzgmpPGASUfCHxHjgu03
56mH/Z95FvJrrym5l3P59aYEQRc8VSD5QjfmTY6ngi2nTacOuoRwA3pNbIG+9fHEePveMALQUjC3
ITiEA+vr98YCX1YtGAkRnM4iZzRiBnvnAp27j4d590FeDGO/HgaCRo3AGwwDBdmOBHPa0u//xgjY
WEA/gH8osOTXI1Q1m4e5Ga3IB8UETbIIDNR/512hbIZ1EYrZNypJWy6MTKKsaMjLBDjnye/me8fm
V97VW+8A5N8hDxFbGKhzgKou9o+2KlU2eRinTzV8A2haot0dATOkt2HqrhfvOViag6FXruv1tVbV
70bm5Zx7Mfrl/mmqPAQxCaObO1hnxv1PcKMif90l5ZerFtjvzb6XY13MPrvxMlVkGMuNhoRunD2t
kuE+SwC/oXNsIyK9G26ujfruoCAWIfgP2kHnsvNX905Y9wKc/GzJ2MmzFRt0bJT5ldnyTkWBz4iO
MaoJbEtvyrTGKA3VmcKKptvhk7e2VkbUxz2Q9yjDQeu46/aZpcbtdOh/iLgYt/2muVKdvvstcdKa
2PQXiy93WZYvbrvA2+E1L8UC6CBs5ghmG8y3EWF+I66G/L0t+HG2L0Al1GjhW6MpeyRGR/1F6VDt
tDd85lZ4N3dw8MzpNnPbFaHz48cr/p0C5vWQFxWFnvJak7CycJeF/h4XDLCvl268uWrT4ja/ik6+
M3HwiChNwUFx0LC62Pw9CPy6ConO0cI+xQsHYODtgtC8oli8oBoshRmea3G4AOQLfOay4B5G0TaZ
xq7P0zE1IYCHOe+UuMXZg08aBPCIsAMJbdeAQRzpG//BvQn6P/eg/7Q//2vRJv3v7c+1+ip/Nl/r
ry/7n8sf+bP/aQTBHzaKVyiCzADCrd9S7L9U2qH9x6LbXj5bgAwGVPH/dED9P5bICyRGoyACDWeB
QP7ugDp/YCfC/3+59EBZB9Xe373Zmz935Q812oDrsaT/2b5x5UV3Eb8Dom+cHEDRl0n8YslXYwOl
zNxWa8I1TVtm8YibcgOKNZqPv5qsAcYHs6NNY0B/AwItpAj11ijbx5F1wTbj7qnM1dnzxIl+adGu
3MpwPmf1CcxayOGag1E130gd3IMF20UQbXweziAmP7cWAnQy1BBNhWRN8DTLqkU/zJfYczJZJMrS
cWEOkLrhGpD62tl1cDaPyBgks95n1VOd2z/rxjpOdrYqFEmbAn3ATtMB1bMTF3woYwHpaVS0Wsaa
POZ5t6lz/IUh1ejfEvTwHLBF67Z78Cb3ZrbuS4XGbqX6MQLfxY8zOf9omd4Y+SPx2u/d6H2paDYm
5lracGk3jDq2ZXYXMDhNIFqOR2NTP5t5v+femBYZG9foVLpRbnffJvRG5x5HsA6bJCDTnQuCezTD
cRoCI5hl+JzG2CZB2HS61MqnfhU4xp5r9VN5apsx6cCn2QLZn/wwWijdam8WkSjdu0lXCJRGZ6Ub
njNEakc8nO5gcrtVvXMK28JdGIfZzqKQB1DY+hSD+Qv+HfuchkA3RvMBelkpZ0jgKBLAVfBDOSuY
rUyLumrcBrI7opUWBbWn90o8WWOwaczKOrQeXgAv6zLJghxS74Fij4NE+oa79cL53RQ98X9Zdrmq
fZmiG1Wte6PuNpYkVcy8ykoU7CKiwPzcKYbLck+MRNkdKuQ64EnZt8VKMjC6rXCUWyNAXKTZDnPE
Dt7koOIs9d4YizSjTp+MOvagUoHGIgwfi7Efky5bWtb2dNS1TZO+558knAw9HfVW+KkmxZwU3vCs
h3xv9DPoDQjEHJreWLlpLsY8GTM000u59URhrzOu2Wps2B012cmNJEzv12P7gwSw1xnBWXVio2jX
c1cUB1xq0oyJ1VjScDPyVT+bc4ykqi9WDRcAbxgPoV9si2zoExG6hwoOdlGonXvlUihwGyS+lpY4
6TY4O8XNbCRWj97Z1J/F6Ox64qadQOjbWEdwO2kW85ho1E1xyk30fecVf3IzE1CpQapI5jboLhoS
AQG2QuZjdpqyiqkT/mgEXLFFcZepcit5Zu2cjAFJRcefW+Vn6C6DiGfVUXTVDUg0p3vXowfl4gIq
VbAGUot8LaI3mbTaHWHGSmXmPRQLhi33mZCf84YeBwJHBbMczR2Heqjl+KOWcaaB0cSulNvSG2Ov
Z+6qKgc3spwKYHpe1IehvKMSNC78VU2SK0o3rBSfs2IuEviQHGHeaK3tSfKEsPm5YTIpMHmTENIa
x5YbL7eGuDPZXQMaU+yJQMXQq5W34GoH8VAThOlSdy9KSClhDZvvPXuoFzsvPyr7vFnRET14bTQj
Jh3WFRRrZWS3vt7AyDWCagxuFIHODsdKDl+tubvva731TSAufvMdt4i15w5sA43CLtDOjwHHPaY6
5ARVoeLAydt9SFVqq/DrPElkClcL3WEY1WJLp1Nb6GGdWyxiMPyGTgKu84FjrqldsAhBeOBECl9t
EJezDtR09vL8KfNCHdlYbIlXsiwJM2tcmaFCV3pc5VNx57pGFyPFfCsyh+xENdCIcr+LpyY/dKEz
pBlsTdcOmba0rCHCrKGBacPq56SD79iHEFGV5wXiIbDTB5WlEjEVDlaougMYoRNdF/ALNFRKCKz0
mnCIghnuWvnIQDFXSM/DI6oumI+QjRxlb1ZHF2K/U0HRG/bIeMtoN0UTDCMhHjXJpppYHk8ZRBAx
7JQltnNFMv15EI0VQ6lm3DCzctYTo2DaB/m9gtvPsW5Alsm1d2dw6j5BLYRN12A/5ahX1IZLHEwJ
EE2t+C/hZtVehEgAGuAwmovyE2Rf075DAibsK2JD2/3RyCtEEmFfj33pOfsxGLMHDqGiFcL62ZjJ
z9a3TtprvbNZjTzKC2g7XbdGJW6hSaAds9poAdXhpLIEPj1eaiy9Q1Mj/yTwwDdjHlrAZb3B6oRE
QtnVwWumIh76ht7ljjmsuzaM3dIVm8EUSKqEA2bEHBemRZYMn3uQOHqqw5969JPQRuDPGLC7qoBW
JgOycDB61z9SSrAZGPZT5pr00NjNQcxVvUNC3gNlv4oAOqLOKOMZhquRNhX6OKW9H7DUjbpoUw3l
2tT2K0UnqBUZiEwetlZIN3dZC+yr4TvdoGLWNYFwcYLLz7H1qi30kG1s26XAocfbRZeJswu5zdAW
R1xyFnHLPdMmvM+HCm4gNqLQlPOkpmBOzlnZ7gqjuTWm4a4fbJI0JRdR4eRocQQ+JkLGdqxy72G4
1O/17AYrBo1s7LS2g2iLAhxvv9AH3uJDZFmRlF4VPFXYN1OQsJ+5V5QJwkGmLwgD7KTVfekyc456
EzSPbApUYoe582gHE5p2HIIqpuwvZIamZCiqe2nJ+TTX438T913LjuNYtr9yf4Ad9OaV3sge6dgX
RGZWJh1IgAQJmq+fJVX1VHbFvREzTze6QyV3lDIksPfay3wzYP8ZtR6pT7vwthR9wxJQuAT6HfR2
N+qWb1rfXSTO86M1GG5K2xLmfDCcLj1Mvyts6wqEfvkKFkhc7eWp1ssDR9zWsZnG4+ZsTeptjerz
ntEQAbVbgj3LCRvFGX02uiSQtbskM0N2a0USCZJQNrDubTWaIaIVjhDFXj9HuaBcm3esi/y8m0Z5
0r0Fag9LfKtapyvc2tp9V6vheQ2xSjWU7d3wlNYvhcRYG6wvCE9HmQEZ36GwAtCIOK69UGaQtWqO
LgGcNmWv+ovtbKd1r3/tNmymx33OaneMFenKI0T8xbhtDoxm9Ppj1An8xbR+8jFo4bEHL/WrPqnc
t9Z9/dZvoD+pUlmuZGjLg4ZdBeu89TIqLea3dLEuc/02iW2J7UWrgp6P7aESD5H4WNYFTtA7zh2R
ldAqpWUzfKFqNA+s9EC337U/PAoyXtu6+QRZjqNhENsUlsQGi+86AD+v9pdNIYkDgXdvqt9qXp3G
eVH9dm3vcOmOhUZbkMSaC4CcBcKM6jjCdD2i0No7tcRa3k2Jaclgqu0C/WPCvQrHiRuW1ZpYI39V
rfHMDT3XDNrHyNSOeg98kPIDNYkIeI+aCsOtdFmtIx+UAPpXcJugmbdJwKld+XPLF39vifDJ7qE0
cs+rrZ/ryvWbxvzeaThrFB1EXbDBQh2aYV/nlhuyYcCSqXdV5Iy3mYg7fI/TdrfCRmJgue1ToG4n
NBehzT2cwM5DIdzgrBBMhDtjn7RvmK9rQ+k3k3qvZ/ZzsfrVn4wBzb6cru2wzQcQu+fEm8jbPtrV
wSbdYZ36Kamru1u2S/G88KD0HXwyzRSnWNOGv935vFoxcyHBP6/++VfjjvcID9fktyf9+cg/n88I
oFNfh/N2vrt/PB/98y7eTUvx25//du/zWVCGO5mGRZdBKI5ZMi4ar4Ku6r+v7f3++33/eEoNuiP1
n3/y9989n/N8hV1XUZX942+eT3y+7P/o4UVjiFEUDaKiLavLpaj7vN3hDhBMj6vP238/8ryvagJl
L0k2Irqt9QVscPK/n/G89rxvpqaXdX3gWdjzQFKFr4xnNT+er/i8YLqESeTzqt0teA6WZBaixFn8
ziTNo/nT/4DJ2xC1rtHnkyxZ7lozzPYU/atcSp7Jbf/rLc6Pd/F8KeLZ7xBsDr6y4eRji9blXrd2
+fOaUhNcIyX4Kgxad00xtPx5YfZeHS9yfH/+U90IxJKYMxSmj39UYRJfyuM9KLQUIaSCM/bZkeeV
6B+1g8MpimOv5nk52Cx/Xns+ru9gyMJKBHc+bzuzBe8CTHf/fsqfL/G8/dvr/P04EztkRQ0l0WBL
7E4Y2eZzXQ15My65vpd9stmT22Jwjy8APN5qhy+AA/3igMDD5fGTjqWCx/vHr/m8/bw2KqUMvZ2K
P5/zfMAcJgaX20oLu+fPYTJXCw3poVHedCTb2OHzO3he1I9v4++bz68JqhbI0ld/Hls4Lz6+uOfF
87G/bz7/yKz5X4/y/bEzPG8/H3k+sdFAdSHaicCNgZQViTD7s4POmEGOBoW3A8a8wSGjWYwb9Plg
IXTHZSBnU/tWe+Al7fIwgHeq9lqGYLqkFFuKXjJVCVqZVokxsw177K9bf8QGfqoWiSVAe9HALBp7
doHLYtHXb06rhi004o7Ccl6VGTfZt+aqKjpIqVvqqW4C4WdUjVM6WWM8mSzBnC0Z1SWuoI9q47FH
q8ElCM3qeTSH0NF/lf0vsddxZ5bZZsFkw8KnW5YTf4ilS/r4IZMN46eHpb+Deq6fm4h6Z90Awwcf
1ozgNBF00HxAC6qsCWiGpIyqubxsvfIxjcMnFFxXuX4QtYxrtLwtDEOM2YmhnU0AMIS9BJvC7Arm
8SK1m6lYG3GZZhSCxpi0qpk5XYMPgQ6mf19KM3dmUSyGle5E5ICQUma6B1usqT3pKWm0H2u33Wdi
fi6wE9jHb8a8Zm1ZHTS9PWFDO8/djo5gLaQwc7tzsoabvgFRdO+Yh3mbUm3T05EhXPvhBTC1+QJv
F0pPUmIrAfartS/qosSKYKgDnBcoFl9lx65uRyNeDSlSisH9reUNdfCx7fbz4wOY69uEMEqbpghg
O8ChNmPd8rOl2g1k1VdQHM59rV50Ap+MFh0Y4lyaanqBh2LRG8Yfa1lmqigL2s74b3/m7nzkkH/b
0wLhtHaZ3VhlVbZOQ4IU2ojWFn6maAIYwyAsAfte32P3uEojtyZ6oMqUUUVPuDMEZChTCR0bzIdy
+Jy8wQeiYHsTwXo6hDo30V3f3dbTYDdF3egp5nbBhDnr4K1XonP4Le05nFDyXemPHibEqrkX7rs7
tZDpwpbBdnLFekd8WNw8NG0uOSI+MJ5UpzCEcWttkTHGk5agxy3hdU4M0NVfFdmmtasXU6lehnY/
z00TraWND6tHcMiI+29VvSTNZkWjCsHTnBBvD+0VP4wqApSNiL5Od5Pks+UcLLc/jgY99K6e2XN9
bF2rYM59M7czAaPELsGGbQE3iPpjptX72viOiqVmglPSbOpFa+o5Z+NhcI3YdT57xQhxDmL0bA6L
39p7Pi7AAiDDJk4hLZE6ZvnCdCdr5zdz/a5vRlaL6eCA9VytelxxLD4wzSm3oDRIMAzigjBmrJn1
D1gwnmSP7c61s4m8tmOXqYuL0wCl5roV1gPdk1O+GEAozEJdEG0yz7DykNnelF+rLk8Q8Z0AH+R4
5U9rpS/oqH1jXQ4EKCCKF5if71dMxPPWbE5O54ZQ11/loMacuikfM2kKX1+tyNKGkztObyp3C3Vw
EDph5k0JJwNm5vDFucI+/gaHznRfMCAeUg5UxeZYrfoywQqFpnS+VFt7avvlm1P92ietaAZ21ZjI
5zbAV5sqOPjsvbxWM6YbrShAzQ61QQn5pOMV1Lfa1D9hPp+qNaw59h2iCIB6GnuBARbMK7Yra6x3
r+s/G4ogzZ0ggmh7V2WbALYM5KoGfALTA2qGti9TqgKhWwE5lhFxp7MCo4u2hCKe/KhW+eZ20yv6
hlTjJGlrF4HbBwx/ssplh2nZjtIpX8hkZQJYiDke+hI91tLGPTWy1tpzj2N1b8x7q0wXvUNNCucA
gq9Y7V85moMWCIxn7RcFXzHTcSQp2sVpmoRo4ARzpAzgfKNGldLOO9bKdIU7G7KqbN/AbBqhHCex
2mdbOi8oXy9Ec98kIXfT7X2nBGscXPpS0VKikKNslTvUCj4buuMACwL464T7DNADloJt50UcQ3wC
fQDWt/a4kcB+gWAlZVOVM2W9DJUEMKplVV++1L17sns93WkdzpVIOgJA0korlPwqBqXDvp4aHGe1
5p5mUh+bpU2payUL6O7Mqo/L0hQbLFGg/381qgaoOOQSjl4gLSbsdR5WL8bwVi9DCJODFPbMkarC
6lkvU0Joqu4s7Q3vQNdPZZTp0l0HsudcdxMCtyIoluLnIW60b1tdwQ1gDASVwVw+rJoync1YZURk
yyak2hTv6nbUcBQQuUGzsIeW+CRuda9hArFZK6gqk0/3/gVqosxgarJYdmgpIptuDbXSpu8Cdce6
yZSgK6HGiVg3FYu4dfNSgMzwAqeZo20vCfOmtGVbwAlyLi2RaxR9uYSeB9E3bVvn5tJHGBx+QHz7
h1m2H3bl5ET0mbquRQcN8ahxLN3dy16z1waIYuuC8+4iboomnl4MzV21khq5Nt5ydb874+vSngcS
u0pgLZHFDzu4W9r0NXixsySA03TnZKrUtw39jPxxi84AdrUzm+2X1mPXQdB7vZYZWzq0JHqoNSdj
QRoST0uopfzmgbjK6pW77J0hEULrqoBU+sGq99xylULfmqOL9QQ2ZOIBCx9NBpYr1ISO2iWLUgXW
bvjajhWB7HFlMRzJMqhrPcI7dkz+5e79uRzqWKN10reAEJVYt9eMoJogiTWxQ21Z0ZTB2CUayiOd
B9+05xfILLAtocQ0ZW4b9dkyX0aIUWCTEWKCCBmZmZgr1PU6jSqlD1eBTIkR/GIVkwUrHEwglxVW
/ak7qORCW4z827xe7YxJ/mLooDd09GK6N290fzbe2ZwgTRBqbqpt7I5uOPBA52tE6Mf2yP2pVFiC
jPDMWkLRrQWA6a3bsADvsJzJV9JjC9Czft6OfDTzYeGfggzf0DVTM181lF21Ch/ugUBWMzzW8C3a
sKMRmPDZsszhyFFsA7b4QfmGbjKqnWtLRTy4Ipt5Dxx8jSm49hpNSG0CTwdc6a4Ba6tkoB6cUZu4
N1F+lbBswmIHEx6IllJvF0Hff3dLeD0+VUEKrGSsEFqyo0rGRO8gA3JJzOh+AYvUCSduXW2hFg5m
NMwiWd/jjRI0ziWLyy4hjrhYVVusDMOHbf0xN/uLrbBs196adsy3SkvaebvXNqi3LoBZ4Jh2YwdG
oxaV0uaj6QEIsDIKpo+xO/Gi7xEQMMDMJ7KbB3N67yd+cIwS61GLXgIONchaMNEibUC5ibJmDFvj
6GBNGa8ObGR6mMrJkcDR3MIUB8Ka6bzsWqyZMLSsthRTDJj6kKQmiIuwu9BUsHy3t7XTklIhmVr2
RxDM0r4aQwBOr7M5Jhbpk37hZ8pw9levO5vOq8k/VrW6ucQB3lnFmO6FruP4fP4SugyluUQTGp4B
+yJocgrZcgtOkdKFnv1h2oOVAxL4DNPp17FBPhfymJ2d4x8mKfvQHsJFUqa66WAE/gtoXmioHTJY
qsJotpdqgklOuR7wghillLla4lRpIb5rsX0uiegwEgSLssWkQYq4YmWyOixcvCWcVszMIL2pKj0A
hBPhKAt3iwNT26OugWOLy+NhvlBg+V07BGB8hZaxFqoritZd4rm1QgvOLVBNhi1XI8hRUcp3kTRr
TOGGV4bNaN2jWshEKW0fVh7J2u+R0awhAntwJNmHZq0LfcK4qk/kArOxScRSVWN1d1C9Vrd1XeJx
wR4lYGu3NEnNuA8PlovyShv0KK6Wu50K2HpOZgsTKAM1vsiwfAPsJSHpjVBZ84khFVPKZDdgZupq
mPsM4YwP3u9bvFgAg9hnq/PIWCH2dwtL1FBuggTQ84hYXoJZmKysCOtxDqQyXjFfM1se2XiDFeW5
trCsREj3vgYIzIsNCsa9oR0Qsh0/Pjb4Ehg8sIzCPbP7WS9dTMSZeEOASVgipoQrQ2I6Y1op8lZp
1Qd47AHh6nlwUTaguGUcqzi6RojZYXJlRESiVhdrvGpTRC2Bz0FjbbuvDmjCOmZBYvSlwBytUQ5z
hwZnxIeQTqhgyDg7NNoGCnee4zZOEML2ILxCFWLuZ0dtYHQ1JgZ1DmQTCbXu8Hv8Tsj+1s5ero7j
O+8u86M9Uo0bRQE/T8C1vTkn6nZevDVY7RE4pXmGn+u5rO2LXSlhD7WB0eAEapojQ4K1BdFrJyos
7aIAS+hLGZoMbjoP5zfNSIi1o/JtEsUzEkyc/ZVI35Aooio7gVYJy5gdAuFPG1c9KiCzjpKGtoIq
acLajhWwb2zk29TRtlUxapTDaMJAi0VyqGGsjYmvJv1N0zAWsGHPKhPhQQM7JFWtp1IfE25OKRdt
rm1jsnp6uG88rMsyKWmZuPqKxsV+ARaQws8Ou1od9FiajWq7m4MZa5oaPzLuZtWKe+H53fJFHCNp
9WSGdHbG1AA2M6cFy2+vHOfdDBv6BQ+abMGGtc9mPOlbUPdDMNpAZXQjNSmoAD2DVR8Q1HGNHj9e
Nykhg4+iJZeY88r38MrOA96Rc14jz89QLiXXM7PysKFOEZ/V2IJrloZKnyyEJE/wh8KCIeACI0Q2
GQCgMJBied13jRo9rz4vqsedvd27IYQcMBdkLcMYtkPKpP98CFSEx/iBKHtkd8gwqWt1AAWfMYzm
ylpPtsWBuBiwyT/QkL/v+7+hKLWsvokZb0RxYW/WYlgfklWoGMq1X6Out5m1AB36bwBtAC4PQSwW
SksCStI2nqGkWRMhzFgqs5P8ibCZQgCWeUI33lwdIXd20Tb9G/N53i8tNO+204+wT1WiyeIrxkrW
ado6nNejcNFsdMtHiRRFnzoc5ouysV/LdQs8ZZAfFfPcbGFUhiNM+K6wQYVNJ1EA7KAkMrgq3hte
oGwjh31xXGTW1UPBEAkbdLYcP6AixoFZ9k7+vFlheNRWtvY2zGt3FJWwcAJ44wcyVd3QGijNnk+b
SjOxV7hsccaDtZrneFTPaKy1875Mn56Jhk2hWpsJ4jZJhxoqXjGF+nB2O9lGN4Op33yG7VX9qhhl
6MAEMHWEziKqDU4m5J55HL3FaCjGSyso6hW7DicE7mXSVdvAhnr+wBuZbUACbmrf0wst+fe6XzC/
2T2cFN1SJUZnrtjiTpbF2hhoY5toQClorc7+gE941Ybu1i6WEY2ACHRbi9t1Ve7GNv3Ulw3uQxpD
TKzVJaNGyCd1XAlPteZtoa6aMqrtxdohjmTQ2rAkaFcnyP4nnRxm00SdSkJu43Nj4YN83a80QKPt
j3Z7k+MalB5mVQftQUnJmeoPJWID/VokEm61fQKkoEe/80BKA8kiomF4enZdcBGiSYN+Wom35WD1
FNBVGSDTIVwAfnCwCpiCrcfEguHpScn7ZGH6bbe3GCqp3FMnzC/xuaWVqWy/tLwHVAZ3y/Eowcig
I1TvYEXCsy/cYbIFi/Ss7lgM7UXQQyxUOiY8XWXChyGnzZUShsFxE5p0yWbah1TiWPAUkDZFYNM5
Q44ZBnR74IoqUsdUQBgDu9xom1GuaKm3ol3rEeCG+X8JiX7rGPkiqlQBclMj+2xHTiWSSQOAtYAC
t7STInF+2ujGMVs5seWN4Py2JoGY4tHvdxY53egTDG9Z68V2vcHCDvHnaudXSp0hzRV2fSJk5Zc5
ranxcN5GzljawkxX9JgEdzBRxAoZ9F9D508jCAtfhnEByGF9duSzxXhe24CN5ZDyG2pmDwY8+4pS
AwpYd+GiD/BeftX0giNS2UPuupcrWwRPhLXG6lTFZgeQLWZuE6v3Zgub6j7aF7wXfA2ifV29Dx0m
qTQaULAsANEUHmzzbeqxsmsfTf1gsFiRC7o5tZ142phPNgQNlQFVqlA3v+Ga9opamiJ6Qzkt5qtu
5Q6IXmP5buG8ymtWpXwXBdyND70O1z6Eu2kzCMV6yJsp2D0Hlbrpb+uUrdz8vrpbDtz6Fxoqwwde
fYCY8JWe4Px8sEwlafl5WZtIaNMHaiTgK4AYB+ELsCsEeZ20M8ceM4FG7owXWNzCCAO0qO6Lt6tP
U2thgck+GL7MR5lfISRhqo3YUXR0gWaHE9IIplFLp2ZJd0yvwDQD1Z76DFCtQk3IFedrq+2YsBpH
u/so9R5ntnIxnS8VtQqTRSsEOoPF3zgUvehCjbry+9q5u5uedeVYwLw+d+3huvV1sldOCumN9KsN
ojygsq6ZMUzf1a1DAWccPZvdTWag4YZxqTokdFevpb6kqiiY6SV7q2Y7Dv95aDOv896bUQPouhb1
Ck8NtqVjoLtTaJewH1ml7ywQ9qAz5iGWmdZMISvuYe5dpTU4Mpihdzu66xrWDzc5f+d6suvJNL5J
LKbl9XFqa3oCuwHY/MLhHDwA9Q62R6l5Pj85yomYq793J2qHYJDVP+w2WG4crOYlMnlqadlkFIrt
szKc6WvtfrrNp2x/Njg/hKpHvO8S+LqfexfnzAY3H3Qc2yMJYQHPVaL+3jR531CjNxPMhOdXQy55
LXDiQiwMIlcsJx1TEtOvyvO47sdZdw+wJOGoMKRCYlHXyQNqUEzro+sfGVwYnLT2SUIIaX1agw87
SKxhICYpARwaj6U+HcniZqrDzl49fMsXU33VnPELbEzMR8WJO/vJaNUD4soKoDU9dgs5j7dxhFpq
URK0H8fV6MNhRW1XLqDMWDiam9MMLoMEHwFz/5DXWurUPJ7dF9oc5w4LuZAXE5N46bzyTQ9bw7vP
9lSGWBz/INvovcDpVeSOA1vjXbfUbw4gWOF2qanMG5o8fQnp2FmHbga03Nm7iUrAoT8859DBXOG7
x90FmwaesGionlZmFgp0JCGWYYCt9Ojttv5DU1C6LHAcxqh4LAvCGoRfgWT24bZe/nyGPYCOM3om
v7EV5wqC1CGlMalTdDPIWI5e8pxKx4kgpIflqkdsVN/EuQ9IjjhBXXaDD+yJQub34o0CKdqwpcN4
ng+fDObvW+ONd4Dl9AinM6w70hg+WzrzoOuZdtiFXr46cMWWMFL5rKbh5tr2nDjU/dHDOuWlnCzl
CuDWjro+YxssEZteobex6emtFoW6VsPL8x5LNaZoBV0+ej5Gpe0eOC0vKnYUojlDvjnSO8JKEm3B
4xoaNe8ooOaEP6f1DROo7zPK8immO6yjseo/LqHCtJDU5dRJ49Z3VwEJzCdju+Tu4+J5rVTak2EN
Xjor/QIHKUv+GrcS08nGNnJbq0Rgcg+kM4P95D1AuE1VQDc19AN/XDyvbYzoPi0pi62R2ej9LZAC
J6i3nHEEN6T2jjgugCyYcstR5GIpgzdoF7hEoMql3YrJAIYFYt1e4PpuZi0G/4HslvHek1Jio1ES
lHbj/XkXCsAMvvzjuWkK3nBxXw14ApU1fKifN3VF8+Ju9Rys33gUvtv3J+v5f8X/vrMO//9n8NZ/
BHb9z4K8kp/sEYEl/vlSj3fz47eMsL/e3f/PDC/NBZ/6/00PP/1c/s/XT9DD+z9+J4g//+ovhrjm
2P96aOxM4ERwXgT9+k9+uGZbIIFDnQRJz7+ts/4d4qV7/8Ij8M5yQS4HrvJQyv07xMvS/2U7Kv4E
uoAHq9v9X1lkwSzzP/jh9kPA4IKxA6I6XO9g0/oPSYjuEoNaS6P/AdfiY1EdegNOGNoeL7lxG5VY
eDQxapYb57VSUBDTeDdEPFl7fNxybcIS+gHqBUzl2zcbZYJWVsX8C58zb1SjMDe3sPvmUJH2AGt1
14RbSzLvsiAUzsd2XWzCyrHZo6Xq9nxwP6rKPBsx14f4iGGJuflgD2sfnogairGRoKfSrk5bT8Cz
0Y66wkC4sg7OzA6K3wABRbUMJq1wl8OIzIoSr7vBYpnxPe9qEysaSTX7TZlyF9SqzVYScCuwVqMX
duBAYIID9Nj4MOIiO97EKGNAMAHTzmgyoolvcL7qI4TJhmYE2vBhviKkguzR0mPZ8OD/aBaYj8cx
yxHogHWlzrzvCIONR6nEtQos3BkTDwlJq3Qj1Y283oE1upLcAf0PcyIBfvsQ3KobMn4hzFkLa3Rf
O7K8ynRd+3On6ydQ7TGtx7z0nVRDVJeYYb6IleR6902dx9NegTH4bdpLjGlobHxhV1Q3DCnSitEA
hKvIBirzCEP3ENUEIqjAj6njxxxASJjso+wxJe9/YUtL9YWdh0PVVXeOhAstiJqmS+TOkv2X7maw
tQRtCmluM7ZqfFHY9TdJI3KDpz/ctsBqaXVfu3qKeTXPlaokYJkYyVj3N9iq3+0ziJbHydOP2J+p
7zuUHPyoNkFDGu0EEEPQYXNe++G8jGk9rol9foeTebHAprxSlDtIzdcWztMAdfIWeHhZbOWKo+yT
OUpcDtvhs8UcZcz52xQZ2B43I9DQBijkvR23j0iNF7F9sHn76GyUneg8qChjEADf0IxjzKY/fKdv
06pdMdKcq4LA8lvyYtm83LHFoSptuFq153UCKrl3wY3x+aqmTk+L0ZkLvpvFZpeH+mYW5fQ+Hd33
xQMZAAG4s5UZqjg0unfwanbkGO10qFlpCQ5+omSbSdOghNvZWqxQ/Zah2/llLDXnxrlxG75fV4zL
EC2aXAXek4KBAEiye+tD9Hck9u7P9EO64KloVbK2VqxbgB9ZrH1ql2u5abHFJ5RmNO6YG+F/AR6z
BA0XJiPuUnCGvDAd40rVgU80MVwh/GqgoQEAHhBaKLWHuRsky75+as0j2GzV4OSOuWeFeiqNr9+W
0L9ELL8HC1pPF46/NSs2lkQI36GTg/cUAjfhXvmfmpW5x4xDUpt8n7wZvxdw1c1X0eeKVgPkVD2s
QRnp4iXYYI7f5d1cx8r4UVoIqJxl4V5ptgw/Ph5YsfeGLvJdhn32SAq3JAtlrccjOB79+OF+hdTo
jnRKVmEUaksOMp7zyjtCbwCzgWFYDmzZEkvB3h2piTnXxVqRwgHG9rmqStpadQq3vg42ZALEHeSg
jT+m6lVBh0tBUlRKK9FYlwI/wxhuGvrCpVZRb1/Aohqtz3oByuKYblJBkUOL7Zc2oY1naKBgvDUc
kT0yAgFf0Yg3oDPOiCAyTvB7a4277Vix6dHCREmtKWDwVsUXel7JPveYI9QGp0nlmq8yNKcXfiBX
Q1h3qzeuaBrVX/DqVCVL+gOiG4B+6LE1efHoKjHIfck+9AmApp7ISEOaISxhvDVb5ZIhCgPm6gmj
InMUBMp7XkoGMy1HUHMyHV63mxuq5dWo/aOYx2BAvb+pr8hkvINHeHMM5bofkOozbDzeBOxltEwL
EXQBe0FLlKeuEydv3i6ISlDU1MMJhIEKoipACO1yBwNUBFCAe86KBrPLMpqRqKLbHIKZCPbwuabD
iUL9LrU94iCRDV6dq5hhwa6qBYnZixhezPaQK4GTVpmBkzAIpwlQ6CmZuy2BAzID4qUmYncTkewc
tMjOPtwhHAHeEa61wIo/Ie22byJ3PaL5jaYbj+E4nI4QQVEiM0WrctAHOnm0V/CmmjquCRpYJPZY
MOEzennGdn+2MYfpkko28BYybF6srR1J+dPtNbDq+twYQa6ZaOa0ewr6rjWbwQUzg7OnTIeJhQr4
mPu258y0srUn6Y9Lt5YBvsqDbFmqjmf2gznqcU/gULFi9YYVOaUgEC5oSpMLGT3ovkAXH+BQRhJ8
2enIAXB3ezbuTV6KNa/hTNN+2WWVlvcLkgpjtZQ4zGx8X3WyBj7nZobQunSCn/ppRUTWOL9tC/fV
P/R2jiqzjLSvbQXTHT3CBxgKybI7iaeIFKlavoUBS51BKHPTdcizIu9LOuKquvIFq7Ny1Co0h2MN
70xf/oLnx8m0htP6SzB2aPpIMbxsRSqLuWFAg5megk4DYjbhpuCO6U6fbbTObPTrWr2kxGuAFpg4
lEeQrrzYCrQH4CAt3PLt1k6beQMVAj9uVoFaBFwq6uwGlB4jhJylNymyu9C9IbauHaoIAC1+j8Dx
yiAB/5Aj9vvjAPQxHeYhcxDNZMP6cz8AaTy21M16u6iX5uTidO1MeBEizeNGIUZdReQudoQ8j1hj
RgykEfEb4bD0mFCTA7f1I4r9Ezpyiydu+Q2jgGCbsPdtQLRcI5keSQJIrKCrncAiLPn8HLXlIBfj
8F+Encdy40qQRb8IEfBmS8LSGxlKG4SkluC9x9fP4dvNbGbRz6gligQKVZk3r8ET8pATCSThmxYf
S4mZBldm1oEClYK3RU5Q74yC5auMCVrBCqD0J4q/g9rlpfvXUEhPjSoeEYEBktVV70lQFQzO8Al0
aTENP2ZIrVAt5JVIC8L0zs/T6rgdGfp4hbIERCwERqwHMsaMtYkJfaQHlgDZZJZYLWOQvjKnA9gg
BK1/DVcwUSzkLGNfg7qGOCTmFUUdvtnnZO1PkQsSGPW0ovDsCy6FVHjSGHm59bbANcL+wEVu4laN
l0LOM+zrqMT7qW12hjUFE4Pa6F3vNrkG6Mq9WPq9noQHOZ54FANJKWyNQNNwC/Hektw8hnswkv9g
+eM67MeVpi11suxq2H5kEfuVtm75Kk3jZvq2PvJfKxJ2nageulk81mF7aqroDPZ5LpAYIw6B85eM
ySVBsDDc57G5jwieB6W5Db5SsOgQWA8ldPwdzbLHTHbaxurJvMHKiOWrqnr4/KFP6l21xvQLkgWC
h3xYnAlIteV0RlK2RNL/5ywAA+9pHvC/zlqeYEVCEo7tA0mRxv85aw1OmBYsY/hCXuLWWYfNXf0T
G9M+N4InnlAUCQamlK31NTZeE9oBTmFvdBtIktUieEwBZrcmBCEdtnksBHJ3a5ku1tZZlEmKlc3t
sJmHEd65tBkI/60h19DbW0kb5CHsq/s/IfkmP8GppxamJ0JPgNH00KU7zlOt35oJZZCA1MbU3fKp
ENXrjcKYtf/RR1j6TXWuO8h0r2KxZwzAOLj3xNCEvjc4qXxo/iTdZzYUjnYuhxfzCFdA7V+lFv+v
sPMn4qO086w1Vw3bRmU8Vq16Hxc3+eqUeqf0824sRoxiwg2CrT37QMlt41MsIeF/8peqGJtGjdyi
xyPyWLEpkNkjr+k5+y54Kux+idEvTMgVnsPfxu6HoKxgMq2dq8emuzIXNtXHiPHZe28cmhE/3hCv
29ybVNNtWQz5dg4birZdJgMQFhmTgZ+u6XdS3QQ4Gu+M5jElpiudp6Q/lFZ/VBF/QNY893bT4IsZ
NkBuxC3Jv9qa+qJGL4Hc8c/Ks31DpSTO5j42s4MsHrP6UoXjA5JsbNdM7OKLCOCxWTzCVHa5Ge1l
WdjT4R6smovUb5RGOOuoaIqptoX7svoj9pxVfhTb9TjCLJiDQb6SJtXBqyHyxYX71TOLKe7QRzps
z5Qo2XatFMyG6Ydj7qtD6zUis9UYesiMB2ARbWGE9l8hYW3pN4yFGrpglGHR52VSflXLkgZhPxnI
hHqA3tg1Xtqo2o8SiZIS6SuVuGMF6/E76arlS1wLNsyHRNV9VZqDaa13nOyLepwAD62iO1trSk0t
bkPN3FRvgiaRq4P1c/XI8YVd4crkjYamzXyfbRlFKFrnIkNrwQyU9OtwcZQ72eeOTIEaih/Pwhyn
5lMLU62ejP1KCahTdRjlhqRhT80kyGgTSWa8C4mJiHVM0xwe3tWctXNhiZcOhkD0ZUH2k+qbzAhM
TuGBFL4Y43u8NNtGi4968wNVUSZK0QzlY7Hox2zVj2KsHAVlPkY0xwwccoLiF8W1RO577vfEoMXU
Kd5SIXI5hHW6UQR1C8vFL6SFK7P45FwSj7X42jr4pdX6M+FRJTjYS3uYqysks348TpVJLzoEFuro
U91ADaZCgUMPyVParfUmle+mpXvNiIVi/8ZcfttngOsEcDlt1G7VISO/Jwwg0gYlU6E1+VGNqyRB
IcTnKNwKbQNAnDui6jGsybXoWE3oq8Zw10NqDH/rUbIrNIkR3iBz6xQoZ+JA2QiNcTYzhOkIV5fw
FpL7XYozjscbRMOjOd/zpHtJTuKk30oruk9Jei9V85aQ9QSJKZbj7QqfbkbXSlS5rnj4yvjGZlg+
F7nYDXq3E4Z5pyzibmjeEHcDaouU33LzZg3bfryPcrLZtyi5SVVyupWIJdaCTGygwE0aey/rsPxY
KXqze6s8O1vJXyZbjguP1NEglu2YAXkbYbabVJErNdc1QzmdqACRP+ywwvgul5escIrit1fIFrSI
RNCQuZq9+zBh44a626qZh1hjE6ObFQ0vrgu/V50awlWaIwXSzUtKl22GdzWer+oChSZ6NdP6dQrv
XVKfKrPeFcY+y32p8yEm7MCLgqw5ydina6stseU9F9jIPCqyqJe2uTof17zYIspsxp8k3tZ29ewW
iRLC40oIHfFK4e9GfPpaMtgKSn+1VtIqTF8vi8DYlMAM9Ztch4elOoVGfyOJ6yb19X2GobcLP6vB
eEmMCotdcGvPkHU6QJ8BuT+ntZ++hGugUSTBrvZQipEVJ5M0i5V1fGlhOi9xfoIgIK3nVWdGRM9V
rkGzRowmXvOg+8sy3zhHp0zfw7fztBmNkmag6d/0xFUuf4tWo73oduRI7USj3s0tRpV69N9FMRbL
NowfxS0Bi4TCcC1pdo3uORdlxvCMRIwHJ4LtQe6Jiuf6aSyY+TClKukZZjVkxDMHMBt2yyztcjtF
O8cx55QNU0Kt2Hf6sBer2xJFQNnWIYaTKkbxsa4E+iKXMhdB8XZBwFtCJq38Ym0D3K6CWScCt7Ug
vbSo+aU9bV0yvfatrS+fEQVkkvkZ6zpD4jqlWJ8JFhQ/DmEVObHFmTqwz2cbzgrEaN5KTmyM7Z6i
/ljtxCDlDiNKjmJv2a1gLpMKJaY34CgbdueI2l4IM0Twqdc/9WT3tffKYthZEqQvk5IQBmJuy7Mz
DdFORseXqjq0ZnNHRjkpRtlKva+Pu7w5guWde0U5K4avE1lhmtMlQ1RYdP3GllOYAYZwJK+r4URO
rS8DBtrAKyw7eUn2prTgqWDuB/EopgFkB2dKLUQZoQeT3MV9Qktjv8xifwD6mwrLy5lQAsm0EMYn
koatc5nBxoNPqYeiy7iUzy4xcyy4WPTkco24sqFhwDZdT1Gb4Vw7dcNTLAJzcBSfJ4Z2thNTvJi8
5eFPZt/IwEzKbLBFa9xV8borB20jC5cBRpPJn/wl+hKfmcJRzhQovym5eDOSEkU3J9q0zcEsA01f
3ZkrE33JTUUHsO+bFUq/EoSKTjlhBtlw0xZ2a7P1cTf156nwO+WKTfwG1jg0a6c1MXxgfxPH1zIZ
WA7hrZpxmaOtI6Xe0wuPj+gPsGrFSHJnw5/HPliIqpzADEEQ0temjDZQyc5iOZyV9SRVoG221ZX7
9VGYSIW2FIq6CijB7sPI36g3pN5NpHSeAeV6G6whOq7Jq5KQgWwTMYDiMqIldBJOIF1iGegbXqTO
MfeYZG/KdnpD3yX/Lju9u6V8+TGFlxn+/2gCxzD9d2Y1O5TsEoWjaf1ebDe18a0ZwQxKyAFApij5
DUPqt8arWAMzoP3Q7S6Rb8DV5r0f2bx76lX5Wc70aXVYc+MKyWZkeUXC+wRuyEtqNWdZRWSkXRao
df5m43s1w0vxxcbD4qyS6HWoonfhzA458/0KhgDWHajJOmGJ8boa4+s64Ixx6Zon0oJzQc1miFuB
juXTNbewWPnHCl2rs4RdyDjvYXhhUerM1jkuPzBq8hdD9+WiCNChBXnAaXeYTJBnh0bsOK7pMely
er70CAAbHgpROYymH91wrvyIZjuTo6DlC7WsAVU1zlqfy9HLokc2TCch/5SQGSXrSnBQehThsKrC
WTO0UwWTlwF7FEa7SdC2JMRuoCaLw5YaUHDIOj2ahNnNhzS99dpvT7Qws34l9ZQ48kpNdQHTXaxm
7IWC2dwXvARTDLw3YJPG3/KM1HWDN8fcrJdEeyF800ojD1KxawINTaqwCbu3+aWC4BKtQMKGCyzi
psvgYVdl2WGyNUYsaiqMqe8dzK94eoP97PcG5PokfMET4W4wNec9KGbA+agoW9zhDuRcbLKJz8Dp
NeEI2ObxfhlMBsH4AHCt+vpcRI9qJIZDtrvmDTDhnITSudVv8p/BAtTGwRfK2TdgCoxfsMi2ApXT
I+38rJFvhIPcQmjDJ+au7NmqrTGuqNkYBnE/KwdTgrCeGL7k6jNmLNFyN2jm52jYrG6uYIUA46CA
5mBnPXV3k1/iots2yuKuQ3qZhpsAL0rdRl/rqDpd88MyiVCRl8pWAUAY4OlpZ22Dgp/8ay83V89g
05F/5x8bNINBBnQZvIaJq0VheIxleB2fS0GhKgx2vpQ3RYvuutnf4pdo/VSKD4nye9E2uOts2gQT
rbdp2xMXcanJRBZQC8XTnjqkfligO5O+FWu4U6DDYXvom8faNkGiPam7+haXfOqz6gnaTndocpiP
NNAYMNRvI0fRQXePFTspKZOumdH7vE20W8RKyf+Q+HswtVEdlQlql4j+Ck2hOhkHqwMcj92Z4YBR
9kGfMGma3i1UYTUtKz9WUvXINVHHsuWnMdwK9bUl0gJnFHVi/PRpNbamrKwqywWrqgiQhL3iDAVU
aSY2xezNReGvnUa39NTC4z6zyf6SPuWF8SKiBP7LF0qixesfCnXNRKozlXBiBmP9khk2md7+Ul1o
EqHyr347ozvp/MppgK9rqon+tbPQ2p36xIOXOUpoeHRqYwkY9mXJVvJ1V9htMgQ2eyAZAwg4nSS4
RCRejbUDe6Eq9wSTHsLPpTsk1mUqfcNcg6KGiI0NQNoGNV21xNbXtVEgyNt5Br/Tj0nRnBV9uWSp
di0kYDmsUDl28CRVYHLNMO2u0zWPXwsMd8qs9MKaAr5uKC6CdsnOSGwvlNGNcY0QkqkEO+F8dk3j
7KIo5YkDVB9KX0emr4zvFk38SsdIIyQBiPBA0LUhrdqNEX3ZIPoCg/MnmIFfALxeNqhEDnoBcgZj
EExrsrDaP0+uZSwcBFybVPlFsh+wPRfIKITC1cIdAdXKWZDwHVpLvyw/VDDHCZbgAYPtg649EvBE
0vSOSVidOnNbDerdzOMXoTkqgQ6kIp/K3iZDI1u91HiLJrx3htBFZ+OFZeOXCA1lbv+0pDsOsgWm
GBk08PyktDsP1CQAZFdML4R702bw9Op9HIZ3eYeuTRbhUMEr6xFHj1Ro5myTsamv/lT3h+IrtV6b
tju2eFEDr1di5cn8ma0MYnHmkSyL56eTdbT0KsxdDW+lm76yIkbZaYM4pnovg5xBVWE85baFH0Wr
LcZXU+eFUpBasSZFZ9MYuqfqAK9aFQiQ2hID0hyKCyp28aiP8zksEIKjtM7igyGJR6Vjg66GbddN
lw7oGRcVDEYbHKxiuxGNbSQfOyvZDzk8nwi9J5wtID3gH8Zr5j4xyXyG6lSltSuHhjsSXqQhDktS
pjZpxQqMg+paZuA28veMNolWUjOOBmM0HbYeOd5ObhobfgOqj/pFThExiNJrwk7Q3flEm8CY32Kx
3Glyv6MCeuoPqM5GDduVtKTFyf2spy+Q9lpaM9gUvKZQvHFvqMgbQuUt06dXNEugT5dZbg6yEO43
vdDtLTEmVORs2rMy3FYZVZtTS7ChMfQYjZdoOsrw4cfhRF4qepYWbL4KYntpM6K0BfZYQjHQ9abm
S7/vwufAe0MILaC5jNyqP0etdtTj5ECvBmfdrX6y0ikXdLXI9R0loyJWp8OQTg/Cnt/7sHibmt/F
aVEg5pBzQZSVvx5fi9bcicsGv5xjrzF5A2bCpAcoorMgHaL7gu4cLCUFwcGkpUop3AZMSZDqqlCe
ECNvDLxxsjturlwshHzsSbEm+5OgAyiYvlQK4OEmvhJOeC0F4QgzitSiFqIdi2neGiuV6Fvbyk7R
0JgnjMbhwBuZNzVvcs/7ZxwkNU/ta1AzFkobwW8YC4na4nfhYi9vmnjCyQMXjO26iHs1Kfa9Ju40
/ItgKLXjNmz/dSdpgvPaxD6aHyVsIa1y6sM8e7dKCYXPeBQHhABCfKww0ZrvUyzescYQKZAbUDnc
2raCSQ0oa4+xMB9UBVHG9HfEc6P6EBQ0XRjWSEj0ovqkMkJooQMhHTxgPiXF3GuOxRfKuVSXToT1
niYrOVNBnXkgCSQxNyE7BRzC+MUokVOiER9R7LxEYsDWUoHNw+Ly1vUknDvhXZkMgLftWIpOle/S
3O2Wpxq2O4+0KfStZtYD42le8/bEWwRMiPKCloMWRcwsT5RhIu6lwaP8ii9V5y5WfFzba1IxZKOX
mpLmoPQhkYjDvlhNGopmp7koyYKm+wcmupUgKaT6ckDReFBSQgzLazbMZ4uE2q46Te18Q1tsRsHY
NxecS1QiniHrv0Hp3PVPjgf6x4VAq+JoLvFpqo3TlA1nyZjBzS27KeqLlI4X7UEaF1cIDmf7aAf9
XUvDN3Hs9mtOTPVTurKf52zfru2uKpagpBdot9ZMNSZ8C825yzlscNJBgyMTrW0QkKvU9PGkvNew
KyYHqnCl20qZO9/IzUjutQV4Abi2BFSEfiksmFV3TcXAaXYWpntdnzHC7NwpUtzUOLYTg6IW1TYz
izC+y2vPV6FwO10yHeqekO9RPEqJdChmtGwc2OhSFkM+NbN+aib9xIcvowf+M+8IAhFmpeWxMauj
mfmIRWg87+SWFcjEW/09mwlOhtsKIfxcDnxc8TyJtd20bzWU4lRoMaICIF+tzfx0watbGKKRN6Yi
Ohxio50aJXWpXLT0q1TSy1ohV1Q1IJStDN6rncdJOFfhSR9Jz8rvYRoky7iPjH2owVxRG6rxfB+Z
JZCdFysirWW10y0GMVBWGpDCB2spp9uNp9DrIbq0NWRT056afykKIxKuNytPa8qMtJgU+sMBVOJH
D0+KjEoC5dwqMP9VU4+sRWRFrcPDqkHMSTuBnBS1exOhAVnfU3GXc5J3h4dOT07FwruNRH8dZggv
fs4KrzpYyOF5ffJ4ZcfA5B1klVoXiv7WQoYgcKw20H1QeX2BmpxEcWcmkqMDqupHDeSfTA13wDwK
D5c6fv6Xem3LM5Rc+k9pUc7qKrxCyHm31gqHBluUvMW645FBp7jyCTqHuHTcHb1VN7yKAZrKn7YL
RL1zSFjy0PV5OqVczufVpsQzwHOGEp2U0bqaWwkM/TtbSzq/D5sA7zm/hmIQXyvzycDuHcz/FPlt
Wipn6G9tdc6Ei0mo/SqAWMQ8NiIq2prNlM5aRcAj9VsB1GMoYSHTQIhiZLM3Pi8FKsA0doo3QsnP
Ung0r0V/aAprqzDewFc8m7yZz4MIvwf/f+qtdBymqrOyMEPkl/WgmxUSJq7lAm8qLRggKrg2npb8
XsNkpQ2divRAK/O8E2DJCqZk5nNbdgvSCBn6V29Kk15wMHTwordDDgGVVyj14tVQtml47vXeYUet
2bEUMApzxWFDEZmr2EVbIdwZds0YOTJtj/aT6h0qUegHQ9p6TyZBlfTXEZIsc7mWf/GK7UHkx555
R4Nu+dmJvxFaFHgMHybI+F0DLAVP4D/hGs5hwRMzqbLC02ibKhyclndwS9Y4nqd3IBQee9wlN1H9
WxmPPjtEmrpJtNLmZKuUD03KGGk0w03tuyMqtg1GOU39G8Fker6BuHkRwrO+KzjC5tiROgVQat3w
1+D8VX+pZE/9a9SGwJoiuhpiuTU5GSBHOXK+iwvXIhrxFA2tDe+hgLBPaZ1smlQ5Ip0Wm3/ImTEG
0ww4pDgV3SV0Vm9ZbW1nOcMVwG+UK6Bsqb7xMHX8WiP/nAagaOOHV6nRvAxfz+8MkcZWuG60LxB9
ypdUPFk/Qiffwf3uuqzfkvGmGuxxyEwetRBu9D8cQfPVcnEf7cjzyRS69iWsYZluEdRfFOG8iOd6
Ki/TeGMMoyXDRllwaHifptaejZux7Jfcpz7Biui96X+sDkZs5Mo8tqDVdOG2NjH+az6K5VUX85O1
olyc+k3bnPUm5ix5Ndt/QhFurei77exS4SHuqS7TW7001LQPzENDZmoXgE70b2rcbyPEMYJsTyUm
exhaKepBKXI7/7emX2FZuhYYq9YKjAauxfI1ifhIXnI0cMCt6SptyvYDt7oyIVDHVYDsTIVAoe1K
5zNuBH4z+nxDKvwBZCFabPi2Ic5Pa4gdpA6jiZt2yD+SAc+VcjMB7kUvGJduxsRp2kvXXhR2PosT
1sSJHKrugsmnNe7V6FyKbpx4RQTPj5JO/5jUfaEcGzlIKxXLIkb4JZryfWmVeyWmXSCJYhs9sz9x
CuDlISFZtmL8Wsu0ETUBplO5CUE42pG8xshN14FJw7/aQFoBAYvx9uD0nBzIeZD0oITukZ+GaJSc
sZZIUxIyLAWIwZ7c+V/+k0Y/UaF7yJL8arTDt9QENCHOo7Ts2DzynPOc9m6ociZxx/C1pL3hqIJW
jtMZzlGhfscxRNcjz/CRlqUzs/P11yCU+THGU/BivilwIFU4kLy8Yre1Ya8lMTDSv2T9WKdHyheW
8me+YyRREcuLCWKxXhUkSmuMkPWKsUogvJfCdYKdYUzA8ShBT700Olr2oZXaRqhtdeSCYNym66dZ
PKi1HqQx1552cPT0aGs2N8NfsI8FZEe76yW63esBZbd5qfOPRnlIcEb5ZGa05ZIPM8qrl7gJmDx1
PW38GuGPielUe1CmEyoP/zvL2aB8gRE9h2N/D+fjpEH9Qw8mbzWS0OrsI9W/9NLA4BVWS71Fws5b
15sCnytcfqZz90lN012z8TNtECnksysxy9lhCIm6U3OEZlcw1Uw8RpptdInavwzh3Yz1DbNuYHoy
WFdQlKum/2F5FIbwWkWu8bRLlY34peh/qUUYKx1YlFxHTneEShiw5hY4tvTZneTiXc6WoOndUXuD
N8V5+YJ3a7ysAZgvGrjtc0cQ7lL7sqzyNo+9Sbnin7Wh+YKTGb6Wob7L6f0mMkuQn24k9a3iG1M2
iCku9oPW3nXxU0i+BipVsXQ05iGkjW4kTKOEvN4imeFHDAQWOsad8QQf5V+c3layxaLKy5e9TG4m
O2cXikE12ww0V6K9n1jczHNfn8CDt01anyBOuWQ3vYfoTFC1Dm/1s9LSfvOQRyjdgBOgYlViW61P
bX3GsQvZ4y7inQ1eAqi3OBaGcv2bWthDxzwdPX3/SENg6BuicqUF6MNlpq+2aSZiwfFoTG0rVBCc
yhSDl3xrKG8jXqoNEpiSE8EAPkRVCnirUzauJ4gK22RI7Fro97xT4F9vMMWgVQmS4SQypy/ID/xQ
D8+gISSoP+g0+F18zE7pCu1GeZmooMVYfTfBNMsW6TjK+aK446aVpXe8tzCEeOmL5a5V082sGA8r
WAcv4T7XnXmKjnCbNI0M2cVOKtOW8FfohzvRtdV7IQXo5w+TqLhS+hXrjsz6iHCJOjZKCvlp8mud
udt0bOrpYPg8LqHA0DJycnjTaV1eE38qm8OMPmpCiqTrKfMALH4tLAAtY6cp1r6dhYMrAG+04iXp
apeRjsPlYY6Yp3hQjZYr1v9wwFmESxmeB+YgCvRGigX0FxQVPxQiQxhdpS7xhNaEjknwGKY+7LGa
Af+Grc8Tyz+B+eWMCSg48Rp+MYE0OiTB4RMuLYi8nKbX4kvVsVO94cdUuXF7PYarr1awmxlV1OY3
UzJmqzU9omrUW92rwenr+IvMGIewHwgO+oOKqZKxQ8yPU/ZuMYpoEnkXT9ZGmFRHUv8hHoIJ0wRk
QM132KpbzBE1EGEq2TDsXZ6PVLzU83tPMVIYg2OpzWn503pm/pnKlnPOntZLnAb86gc5i2xpNWlv
IYdwuFHLddsrvyhfB9ptecfgeMVGwaxOCw4njRTt9Dj389jRQfxNvp+83EU8zoubLdg/gzSt3D8x
fZL0NhjbAsKrer43YDLyeWnanwU3XSsWxV380H4oJbtCu3YZrroQBeKNwTOykx401NpAJpIKsg4F
ooFW0MgfJf7MzAT1bAfGOInYZipbSkoDsNfVvYrRHUYR6XqC3hYXWrAwoJoVVL+3plcceDSA1fz/
Mgi7nBKU+VPS5s9iVxxgoKcYxEdMTRi4gbAZ5iXHD7TuHqP8JhRyIGc7FEwYNG8KiL11cxRSHuxN
x2xGyFBioyPqN8KdGGCgo5McvvPPSn6JGtg57/agjkdU2mPnVPS0ElecEdXTNAbwkJc02nkX6Y9e
Pgg9QGSB88Jrl6WHI5hwOBjkBEfbmqsj3DG5LZsrOGxGsvLMMKBIgWTfGeOJPMn0yXWvnSJVOktq
6xflH8uhEp7+ZyYoYXJF9mBsYhyLe6DHpMAp4RM3NiX/p1vLTtH7PTdkgIxhcuDNTaCqLMo3C4CT
Ka0IEwT6wjTZraD/jLQOSt15TVO75IOqK2Sgp5c+CsAZm243LHBwqS5Y2GMia7eZ/m6JEg1Gugth
O3Nvl/pNl66oU6s0MIu/isbEql/MyXzXspQtC9px+hmdwKS8GttmmWpF/sP/HP4TdvjPsShDuRl+
UJuZQcrMPIlK12j6h7m0UKoDZUERODJJZmy8ppo3Iu81+RHgpx7LHeDj4i3LyjveQ1wSbmHG3FBT
PCZ/MuQIZTlFeX6ROnhScU1fcpIYS5fsE3X0FXXfZf0Stt8N0H5nDAHS+gh0+FvS9EsffU1d5DQM
auQAckmCbwR+SHtmdVgqGBlsDSHj38lrxuLpVl9iYjDEdmbdGUdKDErD7javF8EIykNp+J1TjK/Y
qTRJjSkZOYWSp3oQwC4PmcU4A+aXv/xgDtRfM/KDmgOllSnqvJxq+Q923N7qdhb2tEZ5Hrl+IgNk
gCW0mdq5ZsxuquPGuisducrYx8OIkMoPrEGUOXUnLqX0JLOx9J5699dZ/k05H00j3OKe9xxDCxPC
mHk7ob6WBC8av1qtsEfw8laDMDX1jLadqPw1nlskTwSaEh4Y0tVzpsD858x6l5ZsKzHrnlWUf7AE
GLXo1/CYtk/3JYxH66OAwkLiljf8uAQwRSxn6KihwwV44t9RgcBuwlhYvXWLk/A2Z9UdIBDzHkGa
nkSatLmiWHw+vs+7uUA9622GxtDNNkxmecGk/M3lv0XO3Ix+eepoNZvrPDUAiTpGXxcunllgslj+
Skvq1otrMYuX03fOO/ae3u5ZtMUzlKijCa5fZnqwtb411qll1D0/UEgfVI/5cENzyN6/UchJ4DMr
PBS9rYU4TA1fzzFBOr8/h9RsU9JHzWs+NwSLlZchZ1nLD2t6b6OvRtcP6qDbCAK5ne9lfNO5RewK
LBcl/RTh9keWp6CH0lvlMC3nnmu54Pw5c1NYvyK3XGVZCvLvwOg75Idl1XBadhaemGIlix6+QYEF
Meulqv7NMnV2/d9ovakuXGMcGmWepYl5iB3mtmYRXGp2V4Uje3HrPnVg5dt7AUuqhMGXzmhc9eqY
u3NG34gVl4u5WVb+puxpvF/yh5iTJP1NDS8qJPg/ecQfQH5RvQyb8X0tHww1C6SWJ2UvsiKO7ELc
3XZgXsAHmhn4KPBEIK2x2GLWHrsuOwDvE7VwOF21OvGGqGW28t2F7ysXm6AEjUxXQk6PHRuVyh4b
4wIIxqBq24Kne9geR2F29GUL5QEyEw+M0Xu6ttdTbZc9mWqstcK6Dipy+R4qWISN6pYnWeBJ5iYt
w5dKkR4eC75BBhx67izdN8ui5o5HCZEnQ+7oV4EICFbDEL6zlvl4cAlKLl+q/ejFr5RoB3n40q8Z
y6japBwbzzWzcOVNGBMZiG/F+oo2xr0b5O34CGHCdakzJq89M0vCGXAuKDdLqzgW49PMYPrkDAsP
7JaoAr38JyJbaXjGzflz4OmYUK88dwhdepm0AvLhvvnjBII+U3WwuNXb89UIcAAvSehSvtTrQ9Qe
WXUJ5W7Hy/DmAZP0EPuDJ6GCbajgbtWEaIBsaryx1HyNwveEvxQZrEnXQTGwqjnZQGciv5+rIwN9
MwPES21rFr+jemtYm1NnbBJOiaa9z6xpk5D39UIMO1OqIxxqkkvgldywV9EhU4S7J1FmeucrLZvO
yNaRM4741CYwSiw8OVRqNlOeAJl9a5A+VhxHhU92DQ1O1seQkS/ZMm/bDNpD21R/Yh65MHt4IBLt
kfKKUXXp59rBhKD9FqS38LPsnITLv/LWqFlT2parcmZkLYpikLK3hYgNNCh35R5esflZdTdZ6M82
CCJcd1hnBMBQ0+SnnjVcvSQ8pnn5EVtfBXUAE/XYQMVWfERYO0Dc3M89mJOti1fFFA5sZ9zYvH3I
+Z8M+ycFnauvWnJA25iRuQp3TPRW8yuBNq2MKVJKfSPmfx1XWYRAlGCqMXe7aIZIz9JGjFdUF65d
mn4SEeJmbywTEE7tzDT/OYGcsdXiVrLvty0j7Y5CEj7Su8Y7/B+SzmM5UjSNok9EBN5s0+DSKo3c
hpBUEt57nn4O0wt1TNV0dUkk/Hzm3nPl9E4w/XozLR3qzhRhOW6o+GBc1pslSeV70r4LfLP8DAmh
N+9cqgLJz0qqbeQ/s4zdvv/SWAFLCa//HvwAnDy0XRWL7IxeVPIhiNsmd6zGu2zgSBz5ZGKp2L2L
fKzLtdaQ1vAEm2eF/4pWia8Jnz1Ko03NbGjdOHd8J3hjvmJSMlZPNQDozWhwJbkqxoDNLAm4HPUG
fUCQIBGoXwToJnxoCtyTmzl707yWMFSaqSvVog/phSdx9hBCnFQ26sjuQulhiMuFkXaViqiU9aNY
vqq6/lQD2G3wMlGWgVXRF9BLrL9Ury6uc2i9NFgft4ox7eOIzaf5XAYxxGBodyUZwYPiLSleij77
FVXGQGjQ23jhaLFTTYgQX16lgnUqYaKlao+AlXLhOKX4hKblK+STbwnxKSwTEFLEHEvn92EepZcR
xx3dN1m9byq/azaMfYPArYzmqyug+pCw1GExbeYH33en4EsXPxhGHer4bRQ7Qqtli7cE0T4hjs6g
12E0ieyVQrQL6ACmCn7cLP8qY1Nsk8K8zSpY9sj0tfAZI9JgOQYAAoVE/a5mmFlDFvZ7LWkdcoJi
jQJ5Fq9WThcagImvfsKKxVwf3iX9WfTWqziDORwvdXvFOm/UMBMySIm1dCB7DOhGqH61QYWiPN6g
Ua7GzFlCNBMIDVZIT4xBw/TCUfIqxi6SGHtCyAuggMUSQhkObTFFaG1yT48HvkmrtpWJKd+w7CWz
2PMyEXax/lmcihLmblLt+oC8kl+zwvDatMe8tqj12sNQqb5aEo0by5VXKIh1upMsfk1AugNr2/es
KbBWyjiv2Azn4uDlCyMVJ3Gi9tP6yFm4SUKMTBUpYHSJDfEcT+iFYwIMVPGYG7nHVqDWNB+LjNdv
5UXaS/mxZvGQgPuBhIXMyURzjskB12L/GkkmMnfNnh1lFLEJK/t5hXSgfW7vQmy+KOIBTtCCBERG
GE7qpp1+s+GPaf4G3igHY5dV+hmA1UnI0HrkyUE4KAqsrZmmoT5l5pfCcg34JcIQzWIZNmrsIGJ7
GQ9tz4E/37pM3Emj6CgKd83k9Abr+o+pak6TOBy1fzI6+lGUuAcmDDN3mv2mE90A9XwvDX5njYee
ok8i7ZHbjtu+HYWNpX3nfwWPNS5IZTrD3fXDeQYryiBVdwO02HILHrOtoYBIm4VX4kQr1cl/dRw5
Qok+qW6xFVrya9zbcc09ne0NRNM6K79yBGxGzjJil7FstgkFMNCcaKFVl4iKZYr0zdldQX7COpzD
eWijDWrhPZh5Dox6Se1eFbdpe+uAieoBKb+8sUwMyEHDQozHP2ObHbSwzcHhYU2gloLnPPuraDBs
gA/BVDXobYwsQ2fDAviSwN/rTC+WHpw4tiKnztS8TxRZMCRZmy0rU92zysWDS8MfizmeS3+qG1ap
8E2KR6MXjyX7NOJ9vlo7a7sxSjRHiQezzzM/M93cU/7F8LQbjNgZrnpqskzUtxIlaYkfM9ErZ9gZ
rGtatXCjtHL1oXYVbKOjXrihUbhahl8PvApLRrwzvPVjZnnRfEP1spSIGuXiFmhEJxnVrZiEF1yu
uBSGnSYrOxNSyjIU1+CvaHp0hPNxksUDLA4f8zu9+YtAM5v1LDuZCCm5TfrUts68IspBoPEAIAiQ
ETSONpRQu9ATW25X8UDEEO3DUNFBqiEcjFskaWdl6c/tF1TjA4jEQ9BpPlYZP11hTNkIoybztGmC
vWM6HR3gC9M9ppMFQ/5mW0mRLWrZaf4URvZIKtMxfccYXGWNKBCrYh0qUuhCY7/qrQVsugpjscjv
xPBQMGNmK32Sh+BMh+3pyT8pl69ietDn2kEDoxwIv0HchNVq9b9mTh6XTtz0BKYxeWYFp79BFNkA
uguAYTHErcwGaNnsqA3V5WxibX+MpxSj+V2qvAgLXdJvLsVuls0XuYzv6X5Wkqci9K91ix1ci99R
HJ1zrcZn0L7njqjw8APrNMGurnu3NQ/PFsL+RWPDGGFQzB6qNRzFajk2gnjk1/2RBLuj0RRHo2Uj
jj4T75oJCVN6JItws2RQVo7ATxuhU9wbUX80w3+RumxnXHtKJ54CRUNIGZ6BM8/Dbpr+tYnFVsRw
5eXdSJSdUtGPap07huCZ8ZvLyb4AJk6sWlMMj7LQbkNGEMzUYLxELGH+Iuvg4yT+7yCLgqfAjQxU
Tx+YEmNF3RTIL3Aova13hizv4a8YCtDk+pg7ZcdxHXPQoGeMFrib0nMDifDG04Wm6R9b1ItuRJeq
786qhRAk2VgQZafuWhOoRk1Yj9uxso6ChZ4qsQ7LrSoDgsNKDmEZizAXEgEHxQge741xiwnXibST
lJ2EsxL1V9yCF3HOLqCDz7x6ebbEEyJgWKIvtGpTeG7T9qhkgq/BZOuK88zYhz/Rf7BLBynMwvUQ
RwaeJ7t6M1XBNZpDmH1rS3jk2TjEvIp6jtx4cojQgjpuiFAcsQXp176Mj5ZcHZJl8WUVKsB4bBVU
UflV7XZqpL4IoOy5OwPLlq/4RauAB75WsYmkMKQHu8o3DQ2gACK61/YTp54yzvZK67KzruL03Br5
e1QLR33EItKgAIceb7Whm6SPhsih5EfKalae/zZyBwSHhJ0mfURje1fI7RsK9XjTuAsxst1Q9VyE
8WiWNoCbLaPAfDoj91ntuE4N1xadxivQAZq/jVQ0F5Sa/e8CszwI7bE6qlDyklrfx4r6Li8Z/DjZ
Kdhws+WrVYtZOCPEvFoD/uoI4PsUHuIsYdS8HZACsS35NafG63J2cv2CPte9SE0NiLLHgMf+6sKs
Ur+TnLoK/TcgayXCJXD5XmIUZ+JvzXjYxWK7L0GDKdVmJsEa7RPuwfOkgGyilFAooSc3lZBqJX+Z
+G+4JwjXsoaxCpaWCGGy8OhYus16z0MhsYJpr+xwLFvKe5dsH9de0slR43urQEowk0MJQKrrmz1m
bxZIQkWKlt3yiqJyAza6M8F8cjSiBMcEUqAW4RW9ztWX3iMFSAXtkSJemGemXwlRYhAIMloLb4Qj
0FL97FhfIQB4ZZeogfNSrW1GzkMwjI5U4GmEcy3HAW5ci5OfCUSSfpMHuquib9mabdZgxU7qBly9
EzfzOgIV/A6+Aid6NJgswn4yANQW99OovJTSJ/FQ29rMgCexr0WTlorjZ6ozoS5lOhCrQrzdbpKm
fQAyWyhkWewjnegVXxD8BElancDdXnUhTXY3/0zlIxGz/di8nixkWeyfSS4r2Av14iVX/FDQbNNn
BAEQDzPMX2mih27hF7IWYselPmbIv8YeKQFg0SPLnwSOKOlwfh4Y+xaq4ydY5Lb/Fua30kh8C1HV
p6x8IMtsvyqjuJ0W/Va3uLEwlJSHpha8CPSt8dOlz0Klv4iQmcAUBXChUGaJx27AKu+yJeLlRV+E
0hDipMqOWm32n1LKEDfBzfK3qL9jjEwV4oJmPYd+JOhpugplc2ULBQ4NMUEknisvAdcXWAd4mYNs
+QkECVri+G+qiA9YM3Mo2QzhM4NiwrSqwByVa5otmU40HbJBO2PCU4ze0eXZQdfsTLicyPyTCHgz
SCtBd8qhOCYelOKbaDHR4a2YC648sOdBdk6DVSByEX7E5ZNp/qJKR0gRC3AugLhQDdvaW4N7JtXC
6cSqc2PmyhH+hQSis2neU2y0TdH7nQBnxWeaquFPYLikT5dyjM45BmU/K0dPQ9VNeWZqIv3fL8E3
btjWLuQGt8lssGl13ZJXUl4n4zlUL8V4oFkvSvKkvFG1zbjbzejSKw5riV/XCF0Z0yRkFQq8YsPK
ZbakM1YaZ4htnKE08Uv+0Vgb0UlqDRotazGmuDiFNtom0r9HbPo9ZqSJf3nUUEEBNa5+8sXyFpOx
ZBvdIuVVYhTWR/NTREdDSXYMWStN4Vds/jcLZx7RomShAx5FsAOK4fQyytKUhJv9wPyLzwrOr18s
9YFxvUWsrlhOx/zQBJMvW+XG+JdrEpYywJ0lwtyOUXm8b4SfzPoN1ZNpIWBLvnvcyWqHKd/AUrVN
rOkc1NZlktcREJSRLrlFs3nDt0vCiHnvy0OVjXSRmy7klQbNZSExMPl4r+eEBAovzyu6m/igwTDL
hcovsiNLRAOKiMYeixBQ4ElL655SeYIzSMhEw5LD4k1zz1ubCFswspsTKCPayz9yFUkSO5TjE7p0
Ae6XeCTqzTVA9Ex8rwleM9H+rSIhHfMrgtB4vXk9A8FXzrhIFt60QYAmWDLg+Ot0YduKwkpzqhFg
4v/dkMVxrEynEXVwSdYZSelGNJGyfLcauvrtoJgM4RvaQLsFMgeGWGLxa+7xFGMnIBjGKh8GfnH8
DQraf3VCAAGrmmEY3oeOcUWtmujEBBqV0Lrr2Q5TEO5AphENeCLpo8nbHS6SJ+6oUz1jWGHgwShT
VLMDWy2tepFS2Z5ayx7CL806rcOPVnrBJ6pjG2KkGZfnatG360/aDodoiECG7CXuhaYRD4v6b2Ru
R3QNo/yZLgHHITZDDFEMhqWp2DKs0eRfhufYmRoWKjSJLAfgGztsF7hre0fmaWfpp7EyGNcbfB0k
31BrpYt5kP05EeFnj44cKv83/MqrTDViSdD6Iyil0Gf358fYOQ3tny5/QMDmhCdulwsrMC7svi2D
LF55Z9SnCM1vmwPUYgGP02BTfrGBnVvcVyiw0DG+o9QSt6wdfAAZjoV2VSV6gBKkyHwDb3zVko0g
elIleyONOuoY9gH8ceZeW6h5/qgLT5yjCztWlk3TQuIGQwkm2CWiSryj7ER1Wi8uOpN7nSQcofgo
8N3TvhRjcjOTmbJOvE2VeKtab2xzfBZQ/GGYQqAxKHcrNNrVQMHx1zXTIcp5FsfSDyBjWu1Ljtj1
O5oRY45komYY6zVwZgCYw5LYRyPzEDg0zBYQl7SrtU6L1Q2XPWLlrOrv6bKa5HBGyp5QaAxbLK/D
bxetlwoRWlVZFImNQ9Qg0zlWLYRANCmDMAJkEJONOyMR3nCUL7jQM7fBsoqjJ1/Sp9HGT5PcszYa
vNMyjl5b8ZZIbusbMU9RTfYTcBbwNjWaYLIxSI/tPN7ZgHN9mGaiIHqaVXhUTEtCt4iSJ0W40BRg
zI9ZeGjQ4XbIueY7ogi6+BXGYwj+iIyB345vvQBnVfu1ECXKGrpu6CYRGUMVmkP+lWY+JNc55f6w
vKwKT0hFEjIMs4RVUexHA1aNYGO2P50XuiLqYQASbsQ32xZ3HZl782+mkkf8hjCg24cqR7+Cb3a1
cYMQwYfTvyvVh6hkDx7vXS71GwvBCCc5a3DpKsm7kONtJN5+rSn4u1HA9YhRNbhHN3O1Z+2qWSAV
l7kCu+7mrE7PiX700yJ5GxjkmoQqqEh5bLqqVXnC9QJ0OVjfRt7vOCe9AqZE32DNkuttxL+gF5bT
9e+M0MPhJocvzfK2GD8morHxi++oyD9T4Z4JqZM2/wY6AyQrARq9AJUxdc50FKqPuRbOWtFuF+na
BM+wCjZ0kW37s+Ccn446xQ9VELI8tMnmKV42ec0MjUHFYu6agB3aX8/Pa6THdMk3BFL4gyz6AJm2
OMcnYpQ7VDXJ4GitK5qpjeHusx2UTTaYlC1fCyRlNMIoV3rmlU36jPno2i9E8CbuoLL9Sflv8wPN
2dtYhc9C+6uHZjusevxl9PT+mLU7cjUseNPNo1G3I618LTNE2nWs0v9K+USbr1bsSNz1TO96HzS9
rwXkYepbOd+9zwJUJvAxdcRYdbpCO25ZQ5swO+IX8FFolWPstg0iZHPWHZQ5hfrb9pJr8lUkoqsK
g4s+MufbhtS5JUzUD5YUcWa46VEzqyVPfRhgWujxCZkciocI35R475d4FwUqrpPMXjVwCxK8QVyg
5icuwdUu+SSnEIJUr5FWY4j7ngjQLFQODG6En8XEe+KXbX9BzLgxegvlP7Xhb0eVF5GPWEiaa7yX
U/oaVxVZDtrWYiFBxoksIJRbrpHWEpr1nksfKuMkfWZ9Z0n/HfCc+6NyTgE5lCybI3ZFq4e4agXo
H9GRPdkkv2YLOCcpcdPVyj4CiCknt1wNAZHoDjEArJ9EVXzOLbxtvZ8z3SlU+qJufyg1dPzBfp2z
hwzwk6nczXifChkIDcCPOL1HJL9IrMazv776qQm7CCHIHfWa5DO5vWsj4OFs8MW6vJtYYiq88E3y
DBTrzp4rULWr9RCj/DxPxlGxMC+qja8GR4mxXBIfhzxwyKZ3lanwCPrGBIcX3NX5e+g2MYy14egM
P0NhusqAlkGivX+rMWjJkYpNJ/WWevQwymupx5PokJ+WwWxP+CqxM+vYmSOOV4kvWDVoc8a92Rmw
lEgs2RGOwnB6uGJB7WINSQnGuHq8sKuD2SgbQLg72Q6y3rYpNEsJpRed878caZzU7iTm3WyFbXU2
gIHB2LFwKaHU61oD3gl7s9Rf5t/Bym96B/pdTB8179F9PBOAowc+4wRaNohTGKJ4GvujpFmOKdyC
uDp2UXrUyp0S3cqmvkQka69lJVvitLvV+JjxWUIP2HQqh2F3ZAkbJK76nx5AhL/G5Gwni6EfqtAG
FnDusGXWmgpHoLRbeIc2JBbPmpujOmu7b95wQwVgmlDpUfYtfC0i4km0Z0v0FTYIzPgS6vJYNyzg
mD43mZ+rQBxt/Q9nCOdVY3lhEh6Zqx6sLEDVsw3b11YnE7HB2i99CiZy0U36WiLMKY4s/Iv4GXzm
Vewi4HZh1ynzucVolOuICBPlQYFiQE1hkKTeOsrWQZZ5qqlGVhkBjDuuC9ogqITnqgeJJewZAHTJ
8oIPLWaQOeZrRGHv9m3Jrp0IDGEPYC7R6bww+F6beLBnnji5sS2YGQX+20mFyoFmOsx8whde86h6
zTl8P3ga8TP7oZW+cLYRBX0IOJWqYHhVpQ6D37pZIyh8JzL0nd45woaZlBRWnYqB+JPCbUqmAzwV
E9CHgpQ9eZxSypj1C0MPgJNbG/a3AH2fwfcZdtqLKux1Q37W4fKAqQJ7s5dZ5Ibv2TVFQFUgC1W5
DQSMBe37unEeQO31rIG2SX1a2QZs+qRR2VGvslGdon63bjVZ1OYLaeJOxs6c/yXUXofp+U3VcN0v
ygXpzrozX7Gb4B0WKkYFon+DcIpPAoi83G0tE19he+5WhzGaowiyANr+fDd1fogYfqAOWRPUS8KI
hkh0OHOcWiOiGsyaKL0tLcyB/tYvCLpyxgWdz5ucxmBXhFTc7OCNxS4Qmg4PmSnNJEKV0z6qf11N
6aGOXs5rLYl85re+hFhwlnAt6gW//sIKQ9BVbWfyVq+/OPBYsDhzCR105oEpAju0jmV1kxaiHPD6
iaMrDPZUekxpVe089YyH9oahb6bcnvr30B27EDf1k7KIGkJetrJxGDJxO34V/JMV2oaDmTpEDV/W
8qWcnpmC4QfFfkQ6hjDfGRnwMlqG2EnNHeJSVISYSY2tHL4jll/IZKVfb5l+SL2bAMcFtU8VNGyL
4NkbB70MNnV0aumkNPU3XgADIgegp0rjrfYezcUhRMFfIcE587Mxhpy2yZC7FNNDcMGWPkOfsehB
g8tgPedBsWvjfdF/8oqYQISg666Pmj+8SfVj4QNam4N/9AooK0v+IkI3t1GDi0ncLrasqmvQ9T68
WfXJQraoE0XfV+ceE4VZ/Kko/fCDsMiIqFl1J2eGMFLKj9Sm+nsMvqY2T1YgnMb9sJy7wgTrs96f
jOxhpIPa5SXP5akb087yyLVwfdcI1pr2peTPxgGoS7YC5eF9SJ4YT2aL8p6OK2QeFZ5Wn3zMWg0t
ZXFB0L/T2GuoMG8K9hpV0zoBY3JCT+hlZr4mKmnEOuNu1/IA92tTjogWOFX3Xb8udt7T+fK2OI1I
kqzwJf9aJYBz2Z40tijwl44a72UqdkMGC1QeTgZqZGSmaOqsCaw7/PEjLBTVZB4Itq/Gxda0EGj6
yyCWF37OWnib5fiQWtnB5Aun1whuEPbBho8sF90qA54fXARNxl9PalBsHEMcF4kaQYXb6aVKnm5P
iYgUYiZOl9nhtjguefzs/yI9vIPcSeLhmoTCfYiEeyJ8IYc9mWb4MkXDCxFSXCoBw+kiXgnAYW4z
beKziWYxLkkZ3ee9epcZVmTRF58oq5m6+IuFvYHY6v+ED3s1Qal5/g4T+L2mNcQRjPKEqGCmRuPk
VCkxtY9SgXopYxcG2WDqAQ2JYkf1xaLzyePWy+JbSIuOygZiUQmii2gDfv4Yjxk1t86dlD5Zwkoc
wx3vpVnDuoN9B/dNNfXncc8+OpGueCavgyhcIl7RFLzy1milU9St1IxGQRobOLPKk89cTaep6smw
prDZNBVpNYbiqXhby7z11udQ26tGiMCEBntsD1AcfWuVjUpb1O1iSk16FabeBV2GgMTG+WMoCvmc
uF0QZhsDxZOZ+xTkjWfKfqbLqJN4Z5b/DO7Ddq1BcLVqzS2vX2N5PEayeWsUvnSoD314CkICHbFs
jgCyEmoz6KuhVrgSazhFMPclPjce6pgdCx8dcRoY8uhkEHx7PaYhfEGGbt5SI7sVRfKC6SiS5Hva
/EaVYc9Fzx2FXBrXBGOFFhIwkzYR4z1O6lH/kPG7kFJcB/uQ7L66o62g5pfMfdo0dlapditnDt3r
UsBdnh9B6FWF7jettC2EHletdLCMkFif4kg27lE0h2MyT8eAPOOPIBJetVB7C1N5p5psW7TxORvC
PbVMCMPsvYzqKk3VWX7UluqoCE0XBQd0luwsBS1U63cUoSYL0pzlKdqqeHrLlbM13Rr6SoAIxZIf
Bkvz1eEl51NKt1OjeiBVPAmwaW7y2RekipGL1iNIaId7zaIohS3RU01BcKy/+l9Du8wxSa+fMVW7
oTzL4lufHhWj728E2JuHpros7Qj2zYTdoF8GFb37cyE3FzPj5DGm7ghWeUaIMyxD2Vz0r3VFmG/V
7UUjYGPIn6uCPssuPavkLTHY8muLmyImQONg/l8pnzdXEaNOjSbPNqP3KrzKrwwJL+RFYMmDOOTy
fq45FopNfZtZaZCS7sGjYCIumlixZPqKdrC5+cY49dV1zv85/Kux7JAzsh8wvY74QLQKc0j4mWk9
YTPQpIII1+WHyCgRbZJp3Fo5fQhm9sQ2DDF44v1okwN90pq3pPa7et+0ZCfkJ7xe7BeSNMKyNNoU
HwmwLYJUiDBiltwDu1y9EjjbiRiqZ6cgTG/oTtmYn+XIVQn8VawaZ7PE3JeFlsbn3LxBFXnoifzo
GCQJgteuRE/hTzBeSF27qmMAmjzBvLUawvAmP6SUjXRcMMyElo7mBoO8CvmhZq8poxygPJH28bgv
x9phgY1n+l2OhQOJvoepJ7u19a2bGK0RGuFVi4dLJYbHHlTqEJ/BPdJtLAFYyowmXGlvo7HP2ajx
eLKZjeNt2FdbwGfjg92eYmAFqRcnF8INi4FuTjACILlq7l0Bisdi1coGi8MjfLfMF7ilV8mCrKh0
9D7nKghfZaQfkfWoJPNRpfEjVM88pWPLxNvqiGODRrrNcFhj96S1MCEQ+AGC8+gd5kzf/fCMt4a6
qeV+k9+iwEFHPM/xQcfmMKJbQgV8t7PWegqp9sp+POCxMicvN/Dy8zUGzOmMAYmuuZ3XOjjM1oK9
QwGnlKCaKjcjuEeOVSd2Y/FTEU7VEfAht649TVwt3Qu7v1nNWYnlbjmJOEvfYr3hfLVlY5um9FEW
fEqk07xqTXUvCvU+6Ov9/DKwrkCYayYmQS7mwVT0Y7SoEP7Rly4/FU0sZ9TQ1yc4baaoe0Y8Y85B
0sxV7A5VcAm+EqO2Q0IPZ3DdQIyIg3uTLGhnnebCwvBMkVacUWhIsGxEAiF+g3C0Lp12ywzroTeA
ES8Z2vsFUxxu18x6qY34jgSlnb1eaA6pMhCwZu2NKjmXwOGhd15jJnwrINEA9WXx1e/VrPJk3mLS
1HkSXIKT9s5ru8TzqVvlySpC4p3Fo6iwW8dlPj/H17yeb9NxmCBA/rfXwtR9mVtcuCggcP4zsl7I
ObISDK+njiZYcAs0yrJEw4q03rrg7Q0Z1o6sJjLSunlvm9gw0jr3VL4KrfCCJvfSKYG0BgmCzg5/
dTWDrcNvTHwIS512k7NqkFEXiXiOedXS/UwljVZa0fnKDLBJcWC5Ex+C6csamisaPUyPwefys6rM
UwiEGxM9r1yw3E4kdLTIdZDZoCb5Jl3vmMDMgeaO/nCva+M+5DJi5rebHRDUleLafBvcRhqanQQl
oYWUO4Xpn1Omjdg4egx8W8T7w6yiNMRiR6lF8TyXdIFi9YZHHntC+MFHSNUDZHHGId/cx2zmMtrZ
VZ6sl6D/rgl46GcgMr0ANQFWpQIFTmFxGyHfEIHCbThLdOyWlF9kA7HvFUei0ccNO0+2EBeBROMY
iRXJ9KARCXPbzkxFHk3vi+uM0JxqN4UD1ZuCI9QrkGFyePk5cZ3uLABd5mwPDw5QwHDjVx6Tdilg
ETzH7nJkqBdNJhQMQkSDwm1l3bEriT++xE45fg8aGWBDSY1K3jC0CyNwCSjw8/FSsuVVOhDjv6ga
F3qicEQeaQ6H5so7pNeQQQ3ifj7H7SpJQBi1MMMDqF+zra/JXlrYZqNkYSWNne9iIUzRuvyMcUoY
gxdmYbc2nW5lzcmfP7K1pmaSy9ZdDN02glNjtc4kgm5ztD6+MUPYLk3oaoZ0ZWwB1KSVmPQbdNtC
e4rT+IgXydf2Mxs4QrMwZY488lH2ZyD8007aaZCYxuC0IOu2r71i0T0xb/zmT81oAseLoW3m9w63
U1o/rOLXogeW7OHYMwmNIB+EsnonegyIk0RGnaLKjhEPODpih2+DhXdtT+kX9eJm4BzBWy6E3sJq
PS1eWXM15mmGFZaP936YXiKW2wL5fBoNDkKcGoBrurVzgsbVZ0vtg8jPbnNUOia9a4fAEpkEvEqp
lF01Cr0YkM100/L0HtTGXoQNnAjjPf/F2Y83ILqTbn6TE/VlcPWmOWhID+f6s9QzplxgNGDCRrbS
v0KCOYSVaCfkZi7o/ELYxOGxWsme5BWSCUDgGUcws47+a2hvSwrMV0DyuGb0gVisMPtzxVqorXJc
uRycrpZ4kaawC/bNpDhZ5W9Jth8RS7tkZ8b/BsKQDVyoZFEcrDE5SG2EZlfYirPhy8hkornzC2kr
69QLSX7qDvPgGv1yqEzmwec6HPzJCHZx8Evj5pkoHyvjw+xOyGP2qN5d2TyR38T/AYARqfNZJdFg
plHZKE17lgtIvlr9EsbiTS8+MgPb2aQCiVtT6GMKZhnNDRJ4YhXiGWE8IjcUsKphx2Lo9HHi1M9M
BnyUQzjcLm8RuBeOEFw9ewIejXE6Tqh9QK102WsSR8/4RKKGtgKOaCqLN9Pc9R3Z6hk0IhMXvQGr
9h/S0XO7heI37DCv3bsEemZXOTMTg2ohi0zbxZ3iLHO76Sbmq0iyPtdc2haWppqVZGuAAVFQDS3g
PLSdGcV3vcRWOZy6Kj/nsnUjJU8xDla4GRTjOCIhLUL9oBb4fVu7T1KbwmAvjMs+DIq9JCJFVFnp
yDtzwsXuXoNha2z7DyvQ9j8qLt4RzrEeTa6U5J5OIdt1OkmpYENZmgfQCScwBsxlst/sL1mTG7UB
9YKyT2neZuYnq/tgYdXJOHDMGWJKuwhoRZ0SRrGD1DUX7ptxAuD3EofzuSGAes/vB9NT7cXXYf9m
BdNl7IWLBTHWheCO02AGPk8/Zm2T/tfsme8IP53Y28nFFNPbvKS3mk9Tj2HSsCWRDeE6mw15fYNL
MPgln5ozU9kh2CtcgV5+q/AMY7HmWvdkNKJ9wYpj9ZBmP+X6O99IdzkxzhaBFwCVsNbog3ZptOAa
ZRiM4HZNqXjDyq/RMeKZp02zXOHSrUpG+sYO9lAMGa8fJZctUc12RcpWzeddXxKgYLIbtp1LgqUT
dzxbIngOm/kPG8DE3AuEUVaOxFpKS8NzHVengQ0YSQ88eSnWs8WfPABIVoOI9RO9iBfEjHHl1lH3
NroQ1DXZnrCOfS4Iezn5jUlBnGgZVNLJ609lzf3cF+vxkgJBaSonlAaH7DlHrVmEmi8DYippnvYn
qtP3IYL0zZYPcTK5lLWboNBMUfikpbVFqO5a9ImAYK3qNhJ5FNT/sty4xjoFkKGdTWU5SUt5NFPd
lss79DQx363yxrZWd2Ue79Gv7keNkHb0wlOZ2HXABYDT1eGHrDTJDjXDBomKkIKgZI2Iiapiye7M
LS2lyc5sCi7ybF5EKbtMm2AXvlhhtieTs+/T0zxYxz5biBoFnvaMnzcox2qyuan9RwZX2xpeAMFc
dTm6SKF4MvYxShQu+NxtFpWRFwR9MYar+zMFpdeHsZ/EaDtVTihmPqeoiq59bnDnOnIQXqKuvjC4
V0GKFF/po9+tv6k1AVjbnUE9Lym+VGo+pBq/yGVw/IsPkKvEsx061cSMck7caJzBGbPEIC0xvo9C
81Cjyl2Yo1tW+QqmMo8BeFrJez3AK7bA7Y0MNW1KlosClUq1vsvZPLVGchLqrUqG78z9MaJyNGRz
px6DnSWTRqDy1u1fieBwtFUVJ1v3aK5vZLzgZQ6S9NwilBbzYxjCUHhRCuVomdZJ6nMGtMUVs2du
2iUG4KAWXj4wTglB+T+WzmO5cSwLol+ECHizpQFJ0BuRkjYIucKD9/br56BjFhUz010jQ5h3TebJ
N0DZzwZRLb52tH3PhtgRyJ/FGK8NbhIH1uUCJ8GWPrRYE7Wytz4HNjwKFNBhad8Tp78M1LuSQCBL
YkY43hxBQszP1GpuN/GjXEasIXZ1a53qNhrZzaiNK4rwnm2opNv7KGZurFwgii4q2FHprzQlxxCJ
CHKzfQhfBYHAtJRZKcT295z3ikthWRCvGNqo3VgK02ilSyX7t0R8PdpIFED8FAztJkZF/B15RpoF
LEtgbznFKcrjVQEMyejrI5P3gzDTw7J8aP7IoSt54QfcJCsernoQnBS6sjC6DpZ2kpnQ/DIrZwJE
BbGrWpoZPdhlt1KOHoMSA+CYPeYLCIIK0sTK6vb5ilknGKUiViFx9KcMjFXKGyL/iPBp8SIoVYew
bHmVE8qqLpaxXp/HITuiwKNwTIS/iIFGBO/jnRoDB6Poma+AmnHjjzJEEWzjbNRLt+CFo66UY5ir
B1KErm2d7Yy/8N1GgiylMSCrdp358tpQyDfv0Qozla2q9dhMbomHK1jknerGfKElg91K0na5Ve6i
luaz4oBeJdObE8zaxxGQBoQlm9xkwWae9EfHPx3QRG7yCgdFti4rnwIDQYFMZshMwEVP36JzLyiz
OeyadpsoNBnOtmNyCLJtFTzwIioW947R3ESa3cvJvJcH/OIRdYpCR+eP3LMiaK5Zvnd4Rgsuqc/0
MbPene6twM5szgfSp5rlnsVkVzIIbJOgY36P6H2IK82emDBx1aOBmd3WfONCoKNzaCOLE+HbXlhV
nsqfvrqWdu0ansnsT6FPoF9n4boBgLXJUzfR6bhBu8sWkm/VlRgoSPE+JSCHTanOBe3OXdXQQDwb
m3sBCuGSkXHTFscmdvaUt3wN1SFTo5jFsHxJBR6Sv6qdo1mRNSEzqKybHQL7XaWknmZ1Xi8jTwAw
YIdnDJyJiO72j6k8mZRE/h60yaHS8qNJUxUP+xbJtrrQneGu4NwfFZZG+fjsZfnJvoe+Xerfcsmz
WgyMtH64P8IiwboYer4kMbz2hGXujH/0VW6E1jHFnjS6rIsLwgyEm8CCi4x99q+hu4U/Y39VlYZN
2nMwMpQYGRQszkV+Eujq9OKRKZvSnzYS1aYJG32owy1Disg38SG9evTok9NBblFA6XSuSjuuRreg
ZPFGRQd2qp12CRPWrsVCyV6spwHqx71sGCfTjRGlI8l75fQUeFTDePQcFIelbl049/F0MZAumOM8
DEoip2tWsb+9MM7VdwyN9mmOIKM6o/fWWCKRK7o2Sir0V8Q8gkRjmIULYkRPEqIglVUyvIVDnZ2n
qrpH3DbyeNKjz5qpYtaYWEjFVp73qbgpRvDQCJ8XNj710bUN59Er6bOdpYjKq7T616iFL4l12PhW
aB7ZVreuGq6jzh50o99HaB7TPBCR1kW/Kn2OKZBYEHNn53DbvNns9MeA1Ii5qa0WISCuXd+Wq4EL
LcXeMOMSKVyolUnghhDC0Z4CTg/D7BQjGsZrATwge07Z3/zzFnA/rgsr3FUaXlRMe+RtFagIKQw3
Ni5YG4d88BABEYbNUaoPWDOt75KRNPHbNHZfNdTYNP9gmatw70DuoW7KdxT/kVJx3yg8fUDogAwK
pvwFux+mgue+k/ctWhYoKBGZBgEKn0xw56CJ/EemdDUy5J/nraCWyEMh/lv/01uuPnpxlpyjWHUd
S1KO7ZbRAg9/zuMAnImEeI1ukYmESWbPtJagCPT6ugQwVqhXZCZnC81ayC6nZsDGEJ+TWA++CpYg
giVizKC2erZYHH1CCPnGGGUwAbtyeSSPDnF96gWgsWKIcQr+nG6vEA0pgnRfO98oExaCUMdh1hXh
GCP4TOhcPCiw3SMAqxK+sSZAAt8+tRHbftTRvUsfqS3W+K4AcTGFVXxK6x65PqWkOuaPiqJoJZef
vRKtKvvB9NK52SSu3NrRcs3SfFRU0GoFjrr9zPpmPUYa2fM/Fdpxdpbc0m5L5PZcEvZTyYt3FRoy
DYCxsSxnY3V04DYemx/LYLZTurL/rGjravm99GeC3RKvozOwHxURNeuDYSxoo0DGEDDo8LvjY9TK
RxDI4+gFobOLExWNj3wIPitbO9YdBAUcr+anYpWvjq1PxZI+wkTL/Cch4rrAKVqPXqEgv7NuVYkQ
x8bfnKx1Hed6OqzqGRWT+asOVAy51chIoD9h702CnY/4WkdkpIHpZZEwwckgn6mGe71Ex7rt1Wpn
7e2Q0o6thvRI5H4pEkz1Bvt7rEpGtyHDEjlFEOBWKFSIrIC4UJ8aWr81viuVvLeRze4IAu+lhB9W
5+KEQl2+ZCAPnqslAWVRm/oqUGk/xaPkJ1Uz0KwqnKCdNiWIgoAwpGlymn5Gz5pohpWHg521DyAu
KXyQqy6nRKhIuoNvGqMyzOXmLf9qGur96icX1gEl09kux6eOGsBhKUW43Ibo9E2QqHtfr9x8+ELj
6yXK4CHbYi+WkAE65pkrEpwUjQxbM1vnQ77UZrS0DBVTWcWM8wMcAnaHxIVtPQQyaCu6s1ZWJp96
nL/UFnE8f1NPg7Vc40hAMDvCrYxJpUvQPd+/9dE56rG/KtuMIEESD8r+KhrE7tI5xSGVKluTBqiX
WMsxdJbpxnPcb4IyQZIxDcaa23SEca379Ke1LzVZpKP67hf/tJrXcXco8dG3gb8jfnU3R+4ZRFXS
AlXC4r1Bjl1OVKqxyPgSChcw5wJKXEDdCXdJ7+KrYNSu4kdptY0e+asWiwXzFtzNjtvjhCLWxhRo
/tNFzm2XPAqbZ1chBtNODtS2Elc81tVD3e9s4tHr0TlUpoWJaaUxZ0lm/VEk3gSb46RvPKAnmHua
ra3P71jAX9veojAUTK05ZuyLEfxHz1lbirPPXGMyXQvjluI/9BEARLfLsVeyD/YqzEJlxRX6JtCO
e6PXWfzGR80ojrrojkFw9038e+a2x2OC4h1RqbWJIrf9a8W/Obqv0rLzHN039joR2pc8/A3WlHBL
2kG/+8hq/WA58kE1ZsFlfCA+TmUBOWxuqJdW2GE0IjdzgspCFe6GBsxyF0AyUmpswFLOrDpY19nS
SMjucG7gw0ND3WmYbmXraSjhqmdErwpoubg888A5Ya0k6Gw6xf6AHXQ+tiwcBUzxVcDD0d7fDmXo
anFP/Cm+R+pBZILKpmnTdSybrBZZz0tXqVffTNYOjnNPD5om74Ti7NJ2Y3HkMW6QWci3/K91nAg2
CeRfAAEfVK75fYxd0dJYIu5S02xj3nMVMIQPtoyVDLJpUmdkwspzMkCUPYdUWFSeNKR8OrdW9Deg
N1ESvBFj+pjC8mF55MZqgYo0Kt73VrPPJ7YDOlC2m/4INVxbX0ZC/ftPZ4dX5D/mB3scaTjYH8Q8
MU2v1epk46pC1+TkmGgcErYwa2CEDGBU/PRshvqeTuQ+pfoTJzFS7ebV6tFrjJ6jfhqZoNqKvA3a
ekukC5I7d4ch5hoa2sWiukl0n67oYLOMqiaGbh15ktIN9KQZLbrp1pjhasLAZhmXtAwu5ZDwiAYn
bNr10qrudhuDO3YQIjrsW9L76APuKj/H/JYbJxGPlyimDqG1EhQq8L451IPAi6Rl+WZNw6Em9KWN
t6jlgmCpfTud/db4Hygy8TvfU8ZIOhoCr04Ksg5cK0I6z+ES98cReZblTk4D5/GB0UZoVF/GoWRK
WGVMc80vgb1jGVGjGQWD/PYQWvFRvAfT1Qaagd/4KKg4BAkTYJLHxs2wWhVuIj57/5AJZBop/eBw
MbKj1VwDXPLxuEWqfoqINc9K3GSf5l+ehKtMCpe2iPlj7Yg9AEq2khzWemzZ7WllcoL4cyT9xjAH
Zr4+imCBQQSpdlBunP/nQJzbIkPddA2hi/NC1KVLSCFk8yeq8kOiYs/XcDtsUSHUqOZKklWabsDk
jgSWcA32Zo3dg0TFf1cgvwLwpt7CsGVELm44JK6hw3Y4OcySFEQUh6gt8GAvrAnrAb/UIhvQN/0O
ZNyyJjHx3VLpCdcxojVhtStHHCSVqFLLtbqQzPaEBdfRLDgM8VBTr9PGqsM3cPUUt7S6n8SnerQO
adIsDUUlEQCoYvlNSRyutIeMZ9EH2gVU3VS2WuUxWzN4bOpLYx5UvgMy51/TH5a+ZRPmIR+sBu5z
Ent5slJCdOnS1TQfwaRvfY2w1B+5wVbRVm6Aj2FA7KrXvNA/Ev0So69FOJ9j9c6w0+vYIvNVFSCs
mjApoEfmXoiCVacLQI8fUo2HDgROSFgdioCw+zX1wi1KjkDeizLMpo4NuM/wXLoOElsPfrl++qiZ
5adniP5l98tEZpNhf3D4ULT2qtf+WoEN2R5VJKcmY06zcEMJcABj1p7dHhrMiGekc+J93T1HbTwP
pKaxfTPl9TQjFE7xq2It7f8WDMQKNGybeFLciTdsFkDptbhAv3l7IWIF8RL+62P+rc3+lk/VgPJn
cIaW1WLo1vV34fN6ZG2SAG08RIaxqYJxI/kGu4u9DRB+HLF8ObdKifAJMXHJOPiPvYnFl6tvDZeG
zI6hgUnBVTg2MuwTwiYTc8sQwBzvoaNcq9wmmY7Rq7VHqn7MI3HRQ+ca5DoC+Rs04ha8GGJYPQpe
FrHUSqq9o5+so0vbiYvWTDu7+ilC+RwyssL35IhTkgQneyRcbz1I2a4o0J0gY1DZSAfqtp3jtxIM
T0WzgYqzbZJzaY1Hn71SHrEQCZGtpebFTMKlypncoCOIHLTTpUkogAPoJzzWpEv5QBpIvbQn4PN9
6ZkMXxLlnvXWDZecrbxLjr2aEFnDaKCKR4JHKvoKdcWzI3161GWGewAK8MYCVmE2032pCATUGn8F
PuWS+r3HcRwzJEbVCDh3y7RZ085qOb3X+Qh+WF/rErLLGuPBy48b7PID4aFRvAkiwzWDch0N6Waq
T6TBqXeTJAZYUT9xegu7h9M+KacAqcWkujL5DrqdQ0BE27Kz5nk0D6XCl4uPmd6DL2HBgC059zQF
4lRzGdkCmIhSTJ4H0j/S2Xmpf87GXKjYkbLWnJDhobZOw30ivcv9xvwNEaKIGMw7UjUADO0D7Yuc
IJt1/vxHRhKHg2TAjpd8gZuT8ujzp2Z5KylLh9hcw0Q0omFD0rkxWINH66RgAyA2YU4+U+36vQQt
4s0YbnXxWfrb6HvKMq8aQTJfur6BsP5Oz7cwGUHm4vJTbHPEE8mXkL/S7A2xdfI11h/FVul+Yh/y
kb/N1C1j9dtA8V/qHJIbC16GdlEaa+uAAlTuMP/r3lM6CtX6ou8SZi3zjW/w/qYc53eW8e3zGUYv
1G6WUNBB/pqqAqH40VpsL+L3oeERDvNVG8yMCVTiRLWYD74Q4xpvAO7ATwOZ5SKGaSl6FhMpdL8U
FJ3V4mbiFSSFb53PyExSdn4SQd4w1/44DgzkfypjYY6M0y38+ywtVaqiVP11SBFI/jbRZK3NiR+N
CYUFmyPTj1jVTU6qWOkOglBCSV6nRb21D7BSxoG9ssnuHYFphoLeVfjlYlUCxrpMo/WiZLCkfPVE
FhG/uojnG4iwkMQg35U56TnA5YfRrFkB+kmsh4OpT9I1gMDDOimBCEDJwWlWHRLgLhL/IPPXRoXm
X6xtGB1sfxjlCB2H/FyW2Ru19DfxrsMqNqfXJdISazcGo30yduSUxufAHC9Z7PkE4SEGb3OsQPlG
MN3rUd0nJBaoZMfjH8GRbIBt3rWIHUN0xwbmyt5gbKwEiOhICxOmvGvw9dF0V9KL8XGrmx40B9ca
P3sEMdcp4mOALs4igSWLsSYo22YQwLw2vquIsB1E2Nmzmgc0DJAWneLf8G6gYhxYIc4UrpUFGHqS
2C4jnG2XOnhKzGE5hqzC2Mc1e6l9jBssTMcTc4U6etM1Pv4zOu2Dhdb9WjEgJ8qdbpmdHP29uMk6
YThNiDcCSazJ/FJjU8XOKFoUz4nP1Vb2jVkcxonfpgILj8DTStcN8RSiY8VhpW8y76Z0ldjpEjRt
AjAdWbdKpSD5nccLyvN/RPkzwZ2LkEwJ1DONMa50ZDHi1kFkbENul3sgkPllN6VQb8DJe3SyaZAu
IgmT23bI9mFv3hMeAwimXJBYkOAGTApeIEWx+MpJ9ZqgFCkfjXLNnS9yPoFaceRT4WkCcoiKmWjQ
QEtSXI5YAzrWudoatkbNlQohp0MCY5bsM2pUVRDB3YJ3dwOmRnYrTMJh67AjnOiwkK9OxZqqxdV/
YMmQ5J2fu/KnI2w++6hAK+iLonItPYcXPNwUUJijq1nqcXLwkzCFpJw69I1EMIzPBJg+EebpyBCo
AdgCvck4FMyIgjRaxs7GyH+L7ss8l5J4ThDiA3IxYqTIc2t8DjGoJug2k/t88WoysDXppfLP4+5S
EL5VxK+kbB+tfOH+qOv3EjzpgOsh4TbSFAKaeDNzrbL8z1KdXZ9h8kZrsB64LzK/X4Uck8TAl3gG
mmeBsDW3q22D+MMOyYlTLk00rAPIxSbiAeT46fTi2AskElTMRYRIfMbmLDUbUg2bySIuEOVAu5mX
Ht1CHoyVOdyZNCbc16X2byBkq81tYKuLYHjFjWczl+TtI4GCKwzmUoC6eI2Dq7tsllI03w8kri/k
8K3iP/hGARhNpny+tSsUXswWHlCwKcoqYXrrMAtUcBR3bA2VaBeTyJTCwmWpAzBSTp/RSW48Gnjr
KtCpGszYJm6IefGS89cQWCngfDRwreosFTb8W+0H93zHuLZgjU3G1s+8yxnwg0Dg1G5KVB9t+kfJ
hl8XAyNGksHCuWbhzDae9+60YTYaqV6HepKxH184naOPZSpFNMc9q7kK0Q90o6RGf12emmm7KCE1
ohxFpnokl2360Jms8Wt+Ab5CROLons2r3HfSi6iSW6+jVJ2b4FvP4jsGrVcGwdE8S3rtEV3nqawY
EC4RqfvWg2LXECCTOoo76C2NmG5W1zpSHhAvImQ+SvDOX6/1X0V9ZIRTYntTVyb4srnNQ2lcJiez
fmegn+njnu6a+xjIrJurC8Fd6Q+vZsR2ymkfG5uW8bmOUoOJfUUSj0pkO9keicPHmFQsfS/DWups
b8SYVtNjGsmdHcczCPqnmi+aZ76bDHf4h6VrI/OGwPy8QVqzsaqfETXzgFyJuAMV+X2uZ7cRil+6
CqJiGeV7y1KfDHd77Z8pD8eKUW7VTceR8N4xzY46xH9Exavh2ScdUEJ/L69Y0x1b38aO9VYwmFaH
l2n8pCjwkq+JNIYIz/9Hw1ZdDwFsYf5HNYRhpsQDhm0a+TKGBrcs8CIuEjRH5LmzYiMmSq23CUsA
B533GHTQPldN4lysIbmUeE9jn82TIPEThYXY+uYftAZ0Qkz6vkOD6J2s2hjEhCCNwqrHnksNIPTM
b0fdJC0oQ6TDca9CB4ncgCg/2LDs2dEWeU68qq7BO84510DMnGvf4Rwxip2lR2DOotogvwwBixTu
wKSDJDaAHlm7uDI9vTH3sjLLXl0SmMJ7Qhxfy1t9wgCEIxW1APiAqV33jbnO2tgdfLwkbygzKXh5
Ly0cm0okw8X+nKavHIcqmcR0girCnPCcrtSE9GG+O+6UdMpZQTDDxLmGoSbjGoTe9EmD4ziknao7
yyhZhc619D+HyT7Mk/HLag9m0587NTkRcV9lAwcqoTU6SjplNrAeq1Mov4wC+XHPazFFFDEeLFkB
HnAwGiYPYI9q89n6kVuDXE8PU+O7pMwzuic/KCQXUXMHDqOFhXNrcgg3RTiXOz82sTIomor2pyuj
c9kchXig1Fn5e0bRTFW49mtzO1aeb9Nb5ZgtUg1ngXlQeo6m8hAMbviOvF7D2htgB/SthVUUq4xI
ADQ8Q3rCW7bOpmtEUROs+rMJO59Pms/cR9FMqAGIwJzscFJ/zNV4n+qvZiJhTsbKx6AgIhyBmpFw
BMfrKdnCqsRUz8XgTYzNz/qT0C65fdQgjnfW84WcruZW1KBSGx78Q2/9U9TPMNx0N2axBcJtUR88
JXAzA8wylgme7D2olQENW4d59pE2Rzj5ddHukan15CwwNW3Np+8oKy290M+Qz8KeZKmi30t/ePdo
+jWA/EEN2vbtMaGJZcUiL7MRflrwCGwaW2kh1bDkmqvddITNc7afiSg89b9cHV1+ReE1C85sIVgu
qCtmXEsu4sLIN9qXJYZDoDLzEp+FKCFosQ5Oz2IbFjL6APhm5FpUpGc46UsquWmYHx86RSG2C4+0
AlA09eRmp3VQq4xHRIRdCWiOaQw/vI36xSFOOvTWXD2kxbx5sUkp5xyeEwpS858GreEj6IAeVB/N
+KWibZQKxdXWinjvO2mnSm/VIqWxbBoebrdlB2zvS5mfpN6FkbbV+u/qlpR7JgjGhzJaC0NctRaQ
e9q6Y5y6Xz4kmRT+XfmRK6eE75zbi8bk3mjXEn8v4ANDx44mPTnEanQhDC5Yxua/wmGMCXq8Zg+e
dSsTzRAiXsoMcPpq4LHe69CBdF8t6yYH1Cy7c2JvaeehxbORGJqnbzvPoQhema6+iRvH1qECdD6G
NtmcroSXUjHhCqJXSn0yRPlTFx9+/kEGMICf17Rs7XiHa3AH1qXGyYQ3k5L2hz4+Fy3h7eaR/PE+
JaEl/9CGbk+aQIi9EcBJjexE7jDvjus8U120E6lxyAm6jZPgGKT0qTo9BziZZPgqcrFRSe7iHqlD
zxzwCuhXgHgzILi9jcw2mslk2tGehCChi4pnanq3HZk2E65V+ABzuiXBwo6hnQqjhtHNa2Woj86M
LFwXvrzUyl9N4OO6O1OIn+dUPS2qUFIpuSTHejJgVH9MnO74saGhIWz1kWfi2EWMHFlMyHmLV5JM
Gs37xPWwgHUAUL7UJJ9IrCQT1yqjQ8NjxDx/XfpvGdLhVl2Hwd7qba9XWCFEX024JBWGM2HZUMJG
VrZK7XqhYi2HWYM/v8JlJ1bhoHANESWD0Sfr1qImUncTDfO2AeeTzfZ/0iLwUQn90aV3neQYiZ0m
550OeCFN3dr8GQEv53u98VAyXgtLepOl2dJ8UBVx6CaGjenSZuIExZ1xBZPytlqSHACBOTsaCcTd
Y6EFq7B9l6RXLRCBQxAJbwUzGcJY7QhEzanAT0J0UV+Dx5S8Os6OnPZ8hgmyMf/OXp9TX0H9Ag6n
7XiaISvw9wSWKVH+qowvLMLVranFbATrDZAGEaZtcZfQUdvLnrG4kYw3G5gEhdN/bRONn2uwI8Sc
VrMdqaaz6dhrmcZCfZfBmhAUVXAy8/+2UQb6OiV+7yx0FBBQU23m6HOZtq6trT4hEDNucrUbiZ8q
DJdtufo08KKyPbeUDwMQIrZfsGS+R6eYsa9dxGg71EN6qM3pzL+hKc32Fkz2GJO6PZ4E/UZtqRdQ
a9cUb12Qf8T5h0GmoJT9SUcjaw5szCXedgGfhV9D8SV2r+LhM5CDlPx3vbySkyWPrjSeA2S7B58V
eM7TrhN7VUSAor6sq01NiGMDcugxeICqXag8gh2JuQHxDVpza4DOdMWvHR3mKi6ltxhZOvIB4Qmc
K+FS++vT/OAHXy0/nRIipbUYTWZLGnAkK8FcXtMfwovuWH3ubJ7atUrrpXRfzDpIcUjPMdgbs7xC
4liqurTMyUDBUkiHZKGXtVC+gHuly+7RwgdC7EnL6AmzM+CU1+z9e40TJgv8YzOuy85ATqlsJCDt
svrUujdh7ns02S3HO+E2DE9St5Dzq4ml2gnwHvkpGDPtRKH5GxV063ZtLxKk7j4hCFZ7NOyQEdmA
Kra9BTAIin2f6B6RfzurKzxUWz0JfERUnPWhJH9aOw+80FQcxDgPwGfrJH/LsoLeHCkHpEqoeF4E
MCahG8YyR8gpV6cAIEWkw6U3g+8Oe4dKrIGx1/LmpxNAVEGZjC2HdOnAyALDZX9IzElgRt7MHiOM
lnhw0HY17hOCeyKguXJA+nvyNxTLEPCfKi9fEyf31HkSxwvdXjGc8dhSMuFgZQKCb2fKXfW3cVZG
2q0ZTa61nN9a69ZiXDi9tiumI5I+Hb2Sn2+bGeUZq/dScx4piWQYj4RtHqZlPg1HdlpsLXYVPg7D
OdXaP6wVBb1NIHkK6v/y2iTKNa6sa1poVzXprrpDXVl84Mi74F47o3RoI2wqAGOFhkF9xb6UKNx5
kg4QxdVBzwSx78lj62lO4GlLO9C2Ml1gRnK6gvSZRFAzdP06civSlbCV8bJdwiEwKWbnkgthfwZ4
CxlnnS22rZM+rHTA5relSRkQ4ye80HfYttGaVscs9VcDWoHYOncB8S58GPBJ3+VQ30cOzAEGMGhF
k+4zMT9065+Gcx33hWTeqbgCWMH27W3ppfmnmfZg/F3yHLdkbW0Fqhrc0lvjy0DEYzjrPv+c/53E
rgllMlIN+nvOYp3tYD3nsPj3yD+R+3BlfHEVYcLkCC6D9U5fVlBqHXpN26cUPXh4YvyiH0n5y7M4
TwcwNxOoyWCJugN52jVM4LHI5KrxR+Md0IVblUMpAsdicihNHEoqDhlrbi1IIBRYoWZM9x2i4bUd
s4uiW6eITOZCO44cDfohJ9mrjL/kBJ68AuZa7t3YRgFIBAqpaWkDAKisNjVr6yB4Zsq2w9+nszar
omnPAZsaT9mZVl8jgeYNYVUdPpryn9L8iIBqmPfoRzWxpSApMcd3Cfb3zGOBB7Yk4zncIlzf6ImM
8rbaCFAKequ6fbd81f4RdsBCo+G3dV4BpwTShQLpQsP3KkO6mCBdNHheFdqxnvpu0q4V5JgWlBrv
E7Nas52+BEI/j7F68omiahEKK0qKeIpNjiW8kjczlStihZOKo6e8RrgNAhMUg9ORMNpRP76lsGXU
4Tjgg4LJSh6VZ3j4QpZGg6EQc820LgZoLCUwhoyAOZhg9aMbVuMhHQUELBsNfLCubpmNV0x+ldTY
UfFMauvNASnThM5dacZb/huHxnFiy6DWZ8Wcjv4+SLH6GfbGCZQtbgc72QnIqovxEIuNrxcQboS+
EfQwgtg3E7EFOkhcr2zqXL9FbmHna20cLgl7OUV8xGy/M5LUvvRQP5e2cRrU+tgOPs4rfASIPLNw
WuGOA6k6soNnI3ewJ2wYBW2/M74pOl1CvbOhaEn860jd1fZvSZCaDOzW4hNtxX40ByYE9KVMxKO8
uMQK5j4HH9UknSPgQanxZ/zDjHc2UvkUcXGjODxaEhLGI9/80Ylrlq1IHIaVC6LHAgEgQw7KwJNM
yEkE5BHtz47HU4sVf2RaADvjZIXySUlXPsSXCEhh6XxLDqbLWtq1mAqrhiIbqFFAFWW1xj6trzH/
WP7//aY8A8A6Uu124r3lfMKqoqAA6Zc5WVvdBHAH/3ecsf3YyTV6InlrzsNQzWvag/VJCEdS8TIM
9jGwwTbx9ybT64DZH1oMXUNs7d8J7z5S8IY1c+PgZejNMwz7t2FayzagKu2Rm38Dka9dr1x9SzoX
5d56Zv0NbfMh/yA3jnPgval/qQ1oLUT1p621paN/ODziNRNQclLC7dAl0ESqExKQRdOrS76taL4V
plG1yaAaSbjJWwKYicIkwWago+1b0eLgL3YS47xC9fIu9zhxd/FMEl7yKI/5oZCAgFgDfGr6TZrd
lh9Gey5PffTVwa7IBmvR11cUx9Ww0kd/06vNLv1VAA8x7l5ysTKF+Pmj3nrJrZg95ODN1ZWs949c
zZY5RbzBkgSNmsyYRiLRLKJSqIOlUrtyBr0LJ1QPQuMAT4cenviWKzJ2uVfvFNkgvVAayVxUDUnj
ewxoQhVsPF5qIa9pDC+O6s2/ZsAIORpWMjP7UfoiIhewGrLWINjkc0FtyKtZ66dibDRK48ski61D
iIrywcLs25W/aT8ubSoYVEyXOSdjzt7SYHPEr6ZOlnwEy4FgziCqrk75tPI/aU4cLk65AQyiwDiA
mIupkGwQUUrxzyx1LOqHP95jcFeYaQMkkD6TbhutF4bY8qCznseUzKS9YaLE70bfUnAQGaht1WBl
wU9J2u9KzCNEPK5kyM2q9HnSpe4Ir1+E6bDXJuecFMaX3LaA7TWNNleN3KbGRdY27zVpaj4A61A7
IJEi/XSRajErBGpZ9Vhq3bOg/vKJHpoEz6U0nNsAtgI9MqRMhoSCpYnb2WDZYnwmaFNGe6JfohKN
KGsWukrSIeeepvo3EQExmOd/ZXIZMuutTeVbWj6CtlwEmumtBwCj6bx28OVLgrB/PhZzkfFphrss
vac0IF0EQawsxTIYRed2DsOCFkU6U48X01kJcCKfByGl84XNJvIRlWWra/uexUlUI9zJJ9cpO0E6
DaeCxdEdwdppb7pNdGw4BhSbJK/lJcDSCsF3XmH7BXiI1qqFWVeIGR4AUjq3ovdM6mBPp0AeACRY
JRameSZpyAN8i0hQyuBfmU4mgcbj3aSebsB4J/59FOI8Mfqn09vIzQCIIYa29ZyluNRSI526UDaq
+meqf6+o1lCHkuS1YxXuVfE9M+JrDsOyN4I7Y08KVJt9j4NbxNqm4bCfBnsv+rc1N3cVwqHs+keU
tkiHGQCfJQtjNAuFKG/PQYu1fZUQE6hhzGATxE9TNl6LDjViQ4JEdqMo7CVG1jjlWlezXYPvEex8
DP6oZsAEm1sjma/+LtGAlBg29r76J6v/Zg08mS6oj3TzYFxLZ+JOkjbNkJ59ZPYSMnuFqDeCS7P8
GbA2ybpxO0TtA5fNMmKmX5gcsMG6ZQkhQ8E3yN2mrTeTZePcC/hfTW89Rv/YR9UllrwcLjq/aBEh
UqiSUzi+PtgtaNiH7fM0bY38kg+vA+uXzGl3Btu2nBM9Izku28hc1JShKO+DttBvIpTvES0PluxG
Pgbo8dJ8AfUCzwmZM1g4uZ2khZX/j6Xzam4U3dbwL6KKHG4lJEBCyQoON5S73SbnzK8/D3N21fae
mZ4adxvBx1pv/FHp45I+k9zWMJ4EvhBcBS6MwRi9atuLfy0bnoWkXGa9H1jtmZjrv0p5xdWQZvsi
wwHdNFuEprm6I6eGUJbZp8TmlEu0d8z7js0w91UJY8y1LhH/nXNrJUEFOjF6LGEhniCAdPpYelR+
+U6tkN9P2Gdbeovoh6PoJ7LuIaBwiwA8tyNS/Eh6Kn1+nIyopg5HAf+xyrQfodgu/xJitlFOJkgT
htwW+ckEPlghaYD/LUjCHUpaAyTB7ZHuTM0WWSUeRMvNhcBdbkgCkQZGp5RmGiDTo1H9FZHGDQtJ
bERO0YRwGqidtsRHIL5GCUp74fI+rAgjN0bpBo+snMECmhw/+eLlpqPIw0mESxGMbaN9SPOWP3ek
skE3zAg0hqFQwhFKJ6B0aPlsEoRQ+a9A/hfUMAR67JuUppTKvrEyrlUzz46yIGLH9NOzP8I6dRp9
g2m6irY2tZ6igqa5mkyn1oQv5TUuOTo3SKgyWI26nXsrQRSv7jx+pVZek4xACg8Ux36Y3dIooXAV
J8pG7LkLBzuvPpXDQBKnaj1BPKpXgPMpJWQZgCWlnTcLzi15dGF/sLI7/2CFMN2iK4OimX/AdvFu
flDtPZcOCnQMb+UBkmXMdhbPaUS78wJqE4meokenASaK9Hb9mFBkMACeQBML1hnIA55k4dewzdnz
B1FuV2N2JfExtqYfNy5MFS0wW4naEkIw0rs0n6Lum6NNgM+LjcEWOuXcpwk7a33LydiKvhN8yFNJ
upj0qj8S6fCX+BF2U03JKR4DPyPDV408NkoWVZQSer4vIkKIOgeFbgB7BZvYOp1EyhyB/7HH6tpW
06n86MUKRsNw9NoTQ5TBRBWjgcSmswuUytEvaY7x1tLdDCdBGFxMjqfsW9BEb4F/b+kDFiuNDhFW
FiTpxH5O0C8lGQ/MDbzMmdO7uDoLKf4dsoq+xFWSn1sO8f0EcnUgrPQqgauBgGXCXVA++V/De594
UbTRFblLWAaKhEIzvBghZ3rUA5KMgh2ULA+RC7g7WMKzHJsnoBvIXVg01O3s6MToArR0TCkAU/At
LaTDhwHZJ29mxIo48JBl+jPgm1Zg6gKLixpIqa9BGO5Z82JqC3xooxi5JW9zbXyubz79YymPC3Xd
FaHCSQHewjmpbRuAxdVyAEUMmLYiMWQBx4ToK/Urnd91WTlmJAGtHDsuhQw9n67QlyN+8GZqeEny
wW13BuLnsXaz8wzDT3bWej8XnxLYQMs9ZY52xElmNax/TiLdQnXXt41PD+YpI7m6wdquUGtCXnRM
EFuF0750A0r4cCny/ux5xqKIUbkbvY6PLeVjAxpePRE0WgzcyxyMzU3l5amz1VpJ5sbCt7qcNZWE
9d9wpMzoPA6jl/IBNxI15ZzizOMjWbdM+W33UUjFhmeogmaazxK9coSinGjYOzVNhWKO0DounPwp
pa4pd/caLpKhT9usoxsvlJxwWRY83jsb6VBRAYpvUsRugY6IDtkMQzMxFpkz94CANV51zN7SPzUG
UZe5RfGJdWT5JWT56VrvNKylnKpq/FSr/oCSolpmvjWtXb1fapJvhac6y+49Ze4JGcFapJy0cTll
wqo7yWdG8nrEKw1fnFVnk5NHR6SAAZAaoIJSiJhIfBASWTwQ33IQ+j842abpafY0FFDHxIK7LqBy
M7mm4o8ILVaGXSeB5s1KIie0nvDQFZZqBMISoR4yoR65tqM4EwkeI/X/fzIGKVYGuF6/CbUfcZ9J
MMRMSOB4FDG8Y+0yo7dWVWivB7bL9utiE5yUGPcZA8wIaFev+aFUEVYHpZbcxSxvJtEOUJKKpzmV
/ABEynPNw5adhREiX3KU5y9GlpqxujNs6YAHxJjsmhGzcWcOeR2UrevgOKlrHdPsMI/GRTWd4VeQ
yNOnG0fZBMu0kYhI7EIENJAACToNcGLpNpBIaHCjYGuMnrWdxucy4nNGhRXrBTXsN0rbADpsi0lA
606Kbmel4kc8ol3jR1J5SsNvnM420/KGUiKNlBM2ZuUrRs9F76YNx0kOSMITQZIAZjVG3hpyK4Ww
xzEHQDyUf9k9PE2Ld6aJZtPYT4SILrwbA24pmVuq3aPc3wGe7mr613C1EqZGCjc9ZMqCkgQU8ZPy
qX2IJiZ9z5UX3zSN49WpFcATmo6ImEWlDxwB68GIcWCwB+v02IocD+amVV54qHEokADMN3+RKsXr
G0xqbeY56CmFZ2jAx6M01zsztE0cIMmIfxABUzuBJPWrw4qYOvxwGbA7fJFGPbAEyJn2PTRvz+uu
giuIcf6dBUwfA2yl4Jihwwx+yMwEh8s2xQKmNelLhDdJ69bOxBIfPs0GcuipDZYf5TClyyEgT0yO
vocwupFJem1I/1FYt6P5nmsdHkFbxAQM2Tq/dxOqHrKfZPtzp7XtibiDU8DGrRdvZ4vyR2MK8clX
3sTJ05EIpCNxQ7UgVT9RdOqa7Epjopk6KsxNahqO9j/mJiVGRh9aqHhiZJiJE/ODfTjM6eVrvUwm
E6nexAuRPOjJ8/1sEfrma0KwLTBV5SiZHqZZnxc1v9A6tjTFPYe95gjniCNEHImjt04RA2ISGIwa
yIKmo+02QzwRMQMR5LqQntHsppVJp0G6tQNJ2GsxqfdkFsi56Q7bmryMCIFbxjGDE9LZjAxEAx/W
OsWbquEoiuAU3R8EDCg1+o7E2Vg+WviNo7eiIU5FxeNJItIu5e0XchMAFUEkmzaJEyNjDj6Ic9/n
mPMKJqbc1YARq/6PvpxrfoKFpaO8jDab1hAajBJwTMYH12IzEY1nbprhV45leOTZ0VDHxZNnWLnX
Br/CJO2jod+HLS/b0txlMZ67bRqVR0189oZ1ZrQcJuFYIU1ENNrnOXdbx+EsuJN5zynO2hcVUTN7
PdL8dGR46JNzJirnlU0gRuOpJtERr7rECC916UvN4hefTdm3l4ItuK0uFXejRpkF5mDAVMI/gJip
iq5yfDARlde4HDjJ/kq5N425ExTiXm8/+8+0fyBJ1ZmN896Dcmo/qeWOMGKa2DosTP/yZR4kqkWJ
d+f8wBE9o/DQcKqa/hAbZ826Sl9de817yS9DfLSRnxvPRFBvjbXcV2WsECJ9IHGqawa7j50O/SOS
Vcx9JD2SQs4wVUcyYUKlM3eyg3WFwXnivcwVMUe0rxC/8u9GFr4WhmWKGRKhvfLmyaltTExsb8Yf
jfJJhXpHqc5ImL6IaymCO5ulmzW53zBIG8+YkGOdId5U/0ZVtm1V/RhSHirQrjiyEpUDZSNEboy9
tOHpVdB0rEmgO7MZH1FiPM3w26weJR72CtX1OD6aFz9AXcneXGqIlVmCgGXNBoiQ8oOS+HEmtdSk
3uAXkAwT/C5P96FfYx0wQ3E3Y98VQX2K6q9sIM7Atp8R5BomBKrJXkwpwcoZz8tV+5rI9I5VfmOJ
MRLhh6ANbo1WU+AA0BiaBV4vqJ/44wbM+0N9wkFzWUYSe276vZrhWiRf4hEoY0QDNMKsIzHHomId
mOwGBuZIWhVu4/huoTOdaShOWO4MKL8CSiE9yFp+QzAlEJETvFsoUl8sLEP5Clr9rjPEyvCZrWq9
Zi5MN3zjQK8Wz6izR90j7CahX1IuafIsuNClzAxHDqlIOYWEjp+SXnPKXxT8vmfl8T9ejRBP9IIt
DPsivCcm7ikStBnRDVzpnXVOeRsGxPrmv/mkHP+DDoK7rlqPLrvPPCgtAjYz26IlhqXAKN07AgNL
lbogEJBbtKVRabg3V9+sTjMbTCObRIuCArpL/DtCdM0fvXWRK9O1yCyGshSphI7XhYVxCk8HYYa5
mxPZMVU/n7HVwagRAszh0wr8vbypW3fh9AuCb/5ONL2MYRP3sBBTcIuAjOvwjU6XxjqydNmouuWi
cjkT9qL/Xmblpat+GrCmsbE5RQ95c1t58fFpKPNDOdAfTSrGKSSo16QHeIIHQ8RVjM+Ob87rca5P
chM7UZI76Gmn3+aVQeADcAzCVTkUEMURFe9IVQms3mZA6kAq0MXpKvsbUYnfiVnfaJoBNU/PwvQe
Fb+rmjUVdr36g/xzkLdi+9GC4YAfZLytqNFW6KYo9yA5lELjwY/ekMElL5EGG25UzOjBIvnE8pwm
7m+KwmrZehQU2zJM5zzEEeQf/dYi3K5YtPa81MeYavpU+V0RFGn0q5FhRdB9i6/NjNSCxgc7ZVjs
WVAQxwV4q3t/Gr9TEt0KhhII/wVpUHdEoOh2+C5NitJ1pNN/cQWEjGXzSmVWPzDkHdMZ3ej0i9Ls
4OI0q3AOMaYXoMPASWRXLcM3zuzFOg/tnxC5TyD/ysBDTd2weAKhKjQH6ziWDMBYVgdi11jUzeRL
v0QrtEXbKTSIwa2P0XNjnVhOCwvjMrF+LDIEkpDBqR0XShLDpdsG2HjT4tIQ983Q1AAkgGXk6lsp
7BHIaX2+wa+u1iM/IIUEndMKX1Xr68N7tAbwhZq/UD/bfnTpSGLRb1s9VGpIqAvODFtl7kJjktBw
HIFBrWsn3Y/uLER41pGPDnyy/Gy6SRRDeW2o2+5qmzmeLC+9SGw47BYBc9f+QX8rMwA2Hq0U2+xV
oz9Wsdcz42/ypLe1hRB7RKDIr5W6RIJCV91JH6a9mqOBw7ldAOuymDGtzDJYBLdn+uBGS3miMlKJ
+3i46RlyMQJn1rAU5Ln1NokGb8EhUr8CVBRVeDPGiM0GuNGIId3F68Kgvp5Cs4pFluh2RHtM3Kqt
/5WVfzXPF2p+G56fFd/Encu/FXjeJV39qcgHHlKaoHlZ8yBI1NZjyA/h8clF+WehHkVrjURQ/k3M
NQSeStQAg/1Ub/sFO+i8lygqjzUPXumAbNePRKIfCOZuqdZuAFs7dL85nT8tcaHUBNO84er30Jg3
ArHcwxC8JYyTy2lQBlfjP2UNmABqcuEimWdpdqP8H1VoEp7f2Ff4/HWdDibejsYXGIWMM7zK/6HD
66RH1uz7fU+/55ciGbvJwnIde8LMFvSuVCsYN4BwVDtlDPC/kkvHejd2dBOV1Fii3NOcKL2bsS8M
9gqazJ21sXg7V7dEnm0tOfCdhWy3Rq4as8dEuxGH46BluBqOJZYL7lCaBKbBx5UQjFRDfQXYbwrF
M3j1jyIJVYRNavENy2Chje4iBW5mVxUOjWR2k1BzkyVwW30bHySNjH1M6WNYPr1yaJ+kET4obK5V
vyI1txWCI69/sAgXhzc5tKTVR8ixS8UNSA37kj1roQKKVc3YK6xdYbNb3hSDQya6jteE9DVr3vWs
JcIw7wOF1eo20AAtzNDqCVYQCzFUsCcsgy0m2AfUb0rgPD3oVV0if7LeFa7+nNB8sZvIV2erCHLt
ERnly4q6K6+5CQ8Afwwh8MaBPoYW9zOLW6+C8rYKc119Giz5JAHnBpdUrD2VryVhhC9/ZWtiHCbK
bj0OcHFRLiyxxffmpSHIqAWkpONb/6OKjUvf44UK4kbI9yu3kHKQ+sgjG4qXc8AYQgD2Ce85DfpI
xC6/r5k9qCZWF0e8GKLuG5iEdwSxbWtbEh0juU9TaPuNy5+etLhbEWw70in13p3xKY+GZlcyzb+m
008NTiVjJ09nXYgYMQ9DrZ+M4mcU9rHX8a1kcyNehrW2GiqicyQmvvpjuomjxI0V2E4vyRsgCUrP
HUsm1mrYqtfY5EExekQN4VusD1dttZWDNObfLS0aueHNxktvaHX8EX/iiATxGwqIehYvGtkLpG8I
YMHijqSlcNxEMZk/wclQ2y1J8XawH/gTmd2WbzGFmJUVJ1z0o0Ezc/0x8/nXDTOl+nchsSeKiV9D
ocXwKVCsIm3XyXOOv2YWFoEKqZbqVYtW2eo3GVWbVLUQdUP5kyfUgwBYI+OQo1Msqidpas9LLJwZ
+q1co75tvqDm2xTIrBf4nNGWFgGFonlY2AjjgVQhmNuuphYTK8yIqFyU3FZ8h2kwqZPd4xWyQ165
uAyIvxrW09cmpMdlHsmWS+5PqOFlgF1e65gskoQqz5eJgiCqzoyoBTE1gbVZz2QlPNQKaAuBQIZy
yaCal3UrbB40WnPjgIkNoHpSRhUGQWCe0ReMacWxaH7Morh1SnSVkOPh0UlJNSNNVIuBF2L4Va9H
2UPANmJNkkk5xMpEcMW/WiTd+P/ymuhHVC49Ta3lzwKxWjjF3CFzArpePxDwhZCkNTjkbPnSJuFg
KfGRc7/SZmd19fzkKzKNAn4mPyohaGhCGpfhDEEJNwbWIySwpEUHQDproRsPNINZfa0fE3Qi4T4i
y+C6gVeXRAJ0xp6iyERxmG6KNH/q/wQfpdR5Y5R5QqNyFLauUh0rsujxqy/m9GbgRylr0kSz1YoG
1w9KDD9oUQCynQVGj4S0DUPyG5VwqfzOpGESyYJJBr0+Cp4Y3q0H1hlI4ZNgP2EqxPqoq7uOb6bI
D6H/lnXA98QXeaOK7U4Ov2Vw5Wr0SsRtpsUTxBsYFkow70pODvIOW13Z7sIwgE3bBsIIu50yHy1k
dSenZbtuTu2uB56DOBhbFih8k+W5taAXIJpmJLmFdozyxM++axC4KRsJUkrQC5IhRHOAwRWuCX8f
2dWQpPStkwL0FhqdkMJ9lds20XTlVS9rF5Jb5w/jZiWV18I2YYAp6i1IWB0F25om3NWVgWXBnO4d
FBEA17xfEP2YAcKf2hbT3JVyJBLCXgGRF3m7aF/KdGmIDgjZeJBslIikqJpPIRmJ/SRppou2FVNO
9Wt81blwQ8+YY8CRIuXxmXcHYZ3ZQwdhufxYQLkpHxQIM+4JOsXvziFusfWg8sPjglltQq0ZGESV
iRtapdXkaZopmbqaZ6C2SVnpJlLmNda6Gqq5XSJ7Aq6J1dobvsUVRkFrZKE1GtEa9fIE0wwmXQaE
7oukf27qkT0S874ceBrRJMnsmdRbaMjhg0jejXqwi40Ci4GJcd4src2mtgeaWZ2ZcrqBkkAstgKs
B7fKZJOMG71SLkZqXYpfja14Zn5u96jxroQ0ckFkposgMW6JyEyhmPcqxS1ex08lqZ6fFqdO2pzk
fRYmKM21c4BcXG7pKtDhoolZM2PjMJInMR6UXUze6kJUeot7uSvTHQ20s/nNnENn6ai7qkQQeSzu
aqhNkbpuWuKx/yM2WbWZLBOLr9wmtfJFQfBJXsOU8mL4tFvlH8NgWxo3PEGcbAUEVcZfOwaxoBkR
MSnenH5Vr1Y033omT6pgRQZuS5xdkoRS7kt+RWvfGp7DMCuuGo6R5Sa2wk01mreQBLsQyQFTmyvS
Wc1UztEXzU+M2y+NLYaWMPBdQxh3Yy4Reewxq6fsnpoDd9qGxUlg3s4mHWWYcKq06GyAXk8xGfvi
Vz0FTqv9M/+SS+kzuwU0SgntKmDNfLKeRuxiFAZtV4GwiGu0EjxYB6SoleBmAv0t4oWTjHmlJvgG
fkUDc0TAhErGQeoecJtRBDC8pOLchnTJTV+Qknue7ClO6KnnqWo8IPpTNeinns0bS5e2evw4C//z
CSFWHXhiBb56nlqJw0P5XSBY6mkmp2F1XB3aRTziSj52CdZaSqLDUeCq2lFBCCsf6uhpOvp/lTy0
1BaJlmc73zdkWhrywBNCOwKvYcohxZY6ogtP6DBa+KVn4pnPFVi0tpzQvbKHfWCTpjxdlBtXpdYn
TwW36d4k49wQIm2h7lTreh9Ru1Dw7uIH5XjNs+QxysPT6IdjyznJ9h7N3avuAJ+Y1mVyD8Vae5Fc
ttdCABTxPKgfAJpDvwAP3tCi2EzP0B3zYaj+DryfZ9y/RtohxES/DHzAcCRiAIBB06RbxovH4sVD
Lxp3g3Q0ABx28scKFCzxUXMEGhyCraJ91Lpwmorx/N/7dA2hnI7jhzwVb5V4qjFOWma7hWS3QOgi
pF/G8DT/F7sVPxTKUqbyH8iZoo5r5+dOvlOARXhxtNd0G7gBBCaFGo+hxgssuWn7ESTYVfAGBNUj
+V6G4SiF8jGUgIt4dcuCfpwyJFn42RHzRLzAFpK6JtEFJFUAvSy+ezXlBwZ9PmM/TznSmo+4sfZp
wdt2DRnGPMgw0Qc4BJVjMeQ+smfkWwCU/dCteS4LvsaxoZieH0fBzjhTTbi8j3aRzU8ougqaqCMd
yiw+qwHmXTPvMmwTeCwAtmU9MtJaOnboRlLvIzxh+pP00o3Gr+2EjlYlswmTUYy1pe3704SyPt3T
XLq3elxwVHlG/bdq8SPm1AslNHeYvkBlkcZinVAFhSZBpcrpv9UySG9YHlHtQZtThsaXjnZRJR52
pdLA+xCOpSAvnC6oPmn56f+Te8Q4CjJwR+s74cDPPbQpsLci2Nq/CZBa51/3heassrGS+lvQ1G2F
Uguhf/8py8PO4mNsDCItqAtHnRyIHL/cyWb5YM41mYbVzTvcVSJi+OK6ozt0QvyC63UnLIGkaVKd
KQYBHxtrTH/Rd46tU2SqKWXTDyvNRzJnPHG3+xq2DGCVARMCcQ3AfplYuEuNIYFKgGmrFpSGWZQL
QkUzTujcdugiBv3Y7VZLcgy8oS3uhESkIOgkqG/TARDClF6KI9aToyHSN6CM11GkgbwTVdkVVFx/
hNUxvK9R07SJ9WCFd2WOzuuzWSr/4D9TLurYeF2EXtUc0NdBafxq8XQzlV8TkzR57bcuZ9YvxA2v
15BAr94VDJ2cksQzzN5LESFwPpvWJcKoK4MIGIjeoeI0IL/SAN7ki44LAmZo4oSNmr7M8V6UOJW+
tVsb1FcukAxfwAKb0AsDWV/8CgKIVZ8cjJ7ShCbyZSBNzQi2kQxURLiIeEtWgBRAD6PDyIHEDs3P
0HoCt7sFcdK3qPIy4O76EUPACvzwfPwLGVBZRTfd2tDF3MFQCbusmcMpYV/vQfjGo9YmnnlBsHhX
9IFI4yezJV6J5i4O1b1IPSlHF4zBF597hpm04YFmizxq2GokJ9CH5wSc19B3S8aTqn1YRfNRBk8A
k56xUm9Nd2FM0SU/yUSfiuY1cq+50aDWg4IB7CPUQO/ikwgZdy1BfVDOObZb0JM5HW7TbgpoOfsN
+fwXTwbH2VgMkV3f3GtLv0oz+SrzA1cHVIgEJY2BBbCn/Yjk+DKl2dXQ05tWWjeUj79MVqRQUEdD
2kvZYjzK3tbYWPXDEE89dpdqRB6ZIDcUToZhy6P6ZjCdnyFVIU4+TVPyxwK/doJSFgIUUSwFzvV8
licTWsu3MtvSdD8O+1MUB6cGAUgPBMiAJk/iS6Yt1jRQdYOqzuCzpMQR80LvzkGDuEPP72bflpwc
4qpEorwyvH1dYrVJDiGMXUN+Jt0dzGwEhpBYyRVyZ6pHRwC1lCkLdXm6VxCC3RpFumjMsavZIXyo
8Ewh+pSBZAPkV1bMBeIi6VwsZABuqYOSTzY8tsK7qhK7F3wVhBj9aJN1aVmNxOxNpUQt1hebcI6b
WjKryBvkFr2oHIk8yGYOYLFBrnKK68mNwtrv/VR7K/FjSQC2Oo4dMGDRGLcTeFat/+3R1c16ehER
NGo/SYuw9xHhFUNWnlHkTB9rQEAFOGYHWRRcwuZmoA5oy+ygftT4nJX2wA6ipNotpShwBVkD2c+U
7Khexr81pdUaCBfBrXsRi3YCm65FMK2o+JFoOPHD4NU4IW4rOMP8QTzJZC60ZD9USEckvDUy8pF8
1YxQ3blqUOQ9817SKzvIXD7KYbfiueh71G7kvT25eiSyMM9u92KoiXjdQMJYt+G3m7pnGKhPSiCe
caQ9JcKDoTW3fgCBNSHiGXmEmteOTEWn9T/ZMa8gZZuxUZj3FhJClvdKq8g6nF/4cnBw0UqEzm1N
4GQ7H2d/bkt/faozVdtZyIPNewp+XarEuENoG+DY0qEx6b9sZl9H0dChKBHIh0g5oltu5abj7tNx
dtEvj1SJZt1aqzlFGNZXFVKVuaYOj5pkJK1S9aY92kdCzngydyjqxSPXa0NKOsowxyggrUkYAXyc
GH8HDkUBB+P6kSFaWA/EmCRYTUP2n/qciwFle0KHohqBN7mcEwJaxIqEwmwT6k9Rx0JPqHHIRK9t
aWOy8/hthdlNIAnEHpmeHXVg8YVjqKi1Y0edcMqdSP7KceFuSlGQAtQFAc3L2wy1hFL8ynOxayDC
w4zqeP0YJy3hCNTCSjTQrSVUT/Z+dULqcqzjt4FU0Y6rzfMRZ5FbGKgigRoYhs1BfEpK+iQge7NS
qR3M6gTRyslL2LGnVFQP/qwfc6+AhnE+hDyqOY/qRDjARE0aAo1sJPTM8pBh7M3BaSloJh9fDmwQ
Lvam2baIflxdxxQAbdccb+iYQK2PNRoaWq6x9wo2d2XfxY7Jl5VHzvCC1IlWe3vxTk7WO1E7pnkn
u/YeRNF9Rl+9cvsoBEbtVxIvQYooDj2PAIoDjUUc85xRAnAj6NYlbJKYtyONEof6ISEPUMXzKgKn
d2cOjxFB9Th9JLKJp1RFPFuTjrZdVhBDac/YCMulIxjMxAPGDkJNLNVlzLTkcAoHlcUyDq9WgciH
z8RsdwoDT2W2B/NvMyWfgiV+rPwvDgvlf1obJo/TQANaGDlR/t6h35cJWwiPKl4RY03joc2zOSMv
N1ukb/SfGkXxn5WY3lESE3WU54CG24grHc0jkVluUR0VHZMr4uLZt1JKwkjnl1FpvuODAiiL0ZOF
7mbc1+qyl9K7omq461a7ICgURGIStLdu9y5WEQcMSJNPbTtJC8o6hTDy9oBVFks6Pqs1ulbKVBal
TdrjOeVQqdCkaXx1HCwd0qh1MOsr9rYOU9COtrmHlK9qiq3EjJ9k52ZHeWaHgovfTeZYGwmjUTjW
QtipHPqwhCAjfBkuJ34y9ud8wEZaXTmmSJfAv/KRf3QiCl+jvkLRFaOnxr6PJQDJuBaN/41PIfMc
CIZdqOQaIN6lPtxB9OG0jJRV22xzOKSFHQB9pTPaAW8vEWVkJ+xUYh5ypoTwh+F0nIzLzCUuHYMT
ViYON8IdKsDvZ0jeSnzHCbvcxBdiE/AX40Gi51LdOWXvimjdRLiCDbrpYxr2x3ShPzIJDgbNpMtm
9Q+U9JKgNvwkHH4x3w1V/ICytqxXeNVHwzYcKpGBOQZMRWEpeBpQxyeWyQop5SZ95KtqnGeZ+vc8
Ei/5A00duonFBIJkwt3sQkIDBW/CEbho9NCS032GFxL78rLyart6WnMoRYdQFsom16qYXTqt6A0V
g6RVJEN7omLAx0WEgyi0EleTmEqb0VFeMGnWHy0O1zH4jdbamEoY0c5x02EKbzbldZyKaxTplzxU
jzHrtaX4y9e5loqrKSRnc5/g/5ulAd+RuWvqt3HogCjFvaGgR7caB7jHMTGy5CgJiwILbsfzzFET
BfasPGvVIJUzcJuADdmtpfjcivFZUcgemiag2PG94wBcpTwLDmHkCjXmryl+EpZYAiJUor8Cxah6
DkwVspRAXMMxp07G2raubhN+Q8uV57uGK1pSZ4JTO7ee8aEJhsODhySpcBLXgMBC+WxcucDisk+N
H+nVPiKCZQVkwFQJ7Mqg2Q3nvom9VkW3rALTbnvKAGeSE3X9FQrSflKJ3KZSLDVGtyMSQ6lgOnCK
EPVYUKaVvWHxKedoN2I4KtEC5fQhmxJhhvw26hot0PyT6SiS7SXRL0phB9N0ZHI/kZh3GfqvRGuO
5iTdkRtaQXMWqumVp5dyRHut584wk0HerKrf0UFJj39P5H4GXSz3sSHtLLs0b9FtLOtrVPkxGyzg
wFShqloNvswLa2BFOOg7XIP7iLY241dVYbFw9mZvTHB0OXEpsT9AZe5hWGTr71Ay4mYeDYVi6yi7
gDExw09LxgSpETrfdzFoYSnDAykhesWdT/cgrQhcX7rIj0GhHASNy2hJK9a5Kyzt1Dhl353wkHNI
S2fSeC/RTepg3qTZwyElDOqh4qtA08nrcUCGTxA8xjiRLPv8QN8F7xw23Xn2R4HRsES/tPYbZx9V
2r0b16Bc8GLZUzR5c0xexid1P9zZ3aUZNzNFKsn2NpmRrTXfFWHJSk395S6hE7eTwIeUfk96495M
CNY2N2on7Ic5cxoCo2Xq105bPazP0zCcCeA+V8lyFj5rq/KIBPOKbd4Wfj6RN1QQEFOOaC8Jj5Sc
W/Evj1CszJlXmALGPt1tI4ifCNIHCUWnaI5Jq3sA0Ijgd5IvqRKcJKX0m/2xasWNXKdOZ8o0ybhz
1h2LklSk6CTYqhKfltHyZ0g8qW39bPmo1DPpUycp0PzVXZgQz/0ToStSa8MrAoJ/wJ+SX33Nid7n
sk4UfkVIF7lteU7cB6dxGtGtxGRJz49eSGe5PqSBfunz4CoO+k0rprd2CZi3MejL7Z1X/lXAxDPU
93A/FNJbP+esMNWts4ar+nbTRTKqqIhojnrG2jFeA7PZVulPkR2NIDik03isrZA0g9bXSCaW4ujU
avFJ8CyiDkZz2bRLcWlr85wt2sm4diGJ2G/zmD+Uz8CSCbSsLkKyi/LFV+vCl6g31HvIByt2GjLE
FdoeSCGWlPf2OInGUVfoquTl1XX4gWUUfi/9LQ4RRVQmvS7btEPlpx5+4o75LfQnOoiUs6o0SPN3
w7gNO8mbugyB/OTiY3PEc0PQoISvlZgYxo9IwxkjS06/mPsGJZp0ETMGFJX9HJeFYZ0EZL8pYo2s
YFKzijPq+1Nj4K8okiM5PM2ASa18ZzjxzWfanTHiygnJFNyzi50rgyfKg9f/yQb12FmAZrBEORG4
hRRDdNr6GzJ4buJ7Z4xv/ATHoWmZDwKHKChJZovfEdruJLpJ5Tm6PEIN+OALnHY9eiR0nJNkm2Rs
vFui7M741GNtAlcg9gxycpfif1EyWDcUUCJVgYr2lkInNeYfFcsHQBCGIAJ1iNljOqF/++/UbzpU
Ys1H0QCESxsCGYNd4kNVTlSQ8UjtS4v3pP7HlqLXHJW2RP/BQ981WnGWz1MJPbmKXj9Nmqmk4jsK
m71E9nVXXBg0z/Vk+IU00UdoyyVvCV+Q5P1ridI9WSp8GGE/eOSpRhUCbWSQ802G3FHFR1I8x6ay
e1qNX1H41ub0n0DZIUt5D/+UJmEd4pE2sQ2hU2ijlj1L2h6/xN5Eoq4drIVNiNDGtAiYnRL3JTEU
S3s17FEn/B9h57UbuZZm6Vdp1HUTQ7/JxvRcBE0wvJNL3RCpVIreez79fFEzAzS6gWmghHOQWXlS
imDs/Zu1viUOUZMeUouctoR6YfXXUgvSxeBWrAKd1NjUqUzLndja6yeWQadpcUmI7LGeS3BghcnN
fgdaq3wPI4wqRMa2zsTQBleWw8tQ9hGsLjWY+E29es/rT9W09qi2JTbpBAUKg+KCSaynhXxzHwO7
Vp2crHRAhMWkGQQqqqkpNJmaUdxQHb7bzSfIwB3JejvlV0McWQgRG6tTGOJk0inQrPxUCEQrT5wn
jvI/JcvkOZp3vD5ztLfGZk/yJ/cjhjnISw3p4LMIpGSblaQwSmQrVhiOGfP153T0SF0gpKG+WXdh
yBdeuLAklyKZz2OznPQaxLvZHQzrr8FrYdTNLk+J6GAmz1K7b6BZ2WxPCVFEKlDbOgxtLMF0hmJD
ORohwdP4xd41mAzmrPx0nnmTRWNO0UjqXrj2mygrocCyintJdbfLJJ8xHOqJmuXPlwxSl8FXP5FX
OzLBf7ZQvxfxkoflVea9HsUbL4Qh/VmZnKnDqdFZHyBNTT+seRMow+CaK9RkEw79W6wixc5dNepd
GVa3plBiIERpPmPIESn2o3Jb1Sb60MEnRxkvIZqHD1fmUWQa22zm66iFUDJ5oqr0PE7aBRUQs/wU
h8PII6GqhJvQR/5hMHfSi5+PpdhGUnjOeoYjP1K8nDuUWsRTc4W+t2zgY4SBCA9LwLk1oLiCUbPC
7JQPK3buTcjrHQYTm6a1blyQ1ZPwo6TZNHLrMiHC2OAu8otEWZNL/hthtHNNXCrTr2l+adfhQfAM
MZnCsbxB4j+sobpn6KowY0EyhsBhNtGbCD9NDhzGbW4fu32T46j7GMf3sDiLCSIYewvl0prrNrSy
oKlY0HP4LPt5Ps/C9PUQhsmySy2mM8S8+mNYXFHz3kVvUq4b+4TVZzxuFnkhzqh9t2PpvWiKj9V4
riWCAp8Gjf/GxGOIqFPBjBhhCEbobmApyex5lwCJUdE7dcS9lgwpG57Yuj0J6AcYORFtSbjN1Y6k
FYLvcyM98x4dw+7PgCu5twkF1F/0BsSArPmp6Qnw2UsC0n6TmTQf0C5ws7PTj3XbZ+U8rzjh89+G
PnPlPliBZfpALNspQlFF+LUW/Z6RjanMSUfzrlflY/kZij5I8NdIog2GPoeshhLjusLqqX8BXYbr
hbAyz4l1harrVvybzYSAbxKCruBRAk+tCf34pMBMSF1iPEPWb0v/GAGo9cOOo0Tj/mJS7aD9Q2yg
fIdYozhksgZwZDFsyN0t06/sPW0mV8PcT4lCE8IdGq/+DVy9ZP2NTclNJHA4vwxXMjGusLiRO5fN
GCSPGIavEG96esvDeLPC3JR4zht9mzp2/KZxZUIigX7V5GsgL9AzziqPErtxGHMugQtjTBywSXj1
ViudOtZgYZ918hUnsWlqTyUh8pdwI+MzQ4nA/V1r79X7BCpSEDBh/4zl79FG+1E68Wttx26otk6p
wlord3b2NbQhP+vg9+VvqceqU72SEb4T+lW4Zn/NKR5wKio9BxzwTR7+aeFKSrx1vIW2G68fRp5d
G8UjVjFq3qXvCgjzGt6H5NLmnRcDzu0OJQBmdbnrwxSI5ysBlf17DnMPrzKeSsOZlNeYeGSZSOVe
Zw/fwLeYM1fwN4aL22j4QeLBcRvrxRQ3ZWRhVTy3ZMmpSJ80OVLV7qY5pUhoWeQUpkoDMt2mHBek
jEQYZZ/26BRnVcCuRfkh32oVG8LxnDt65aYjFo8q41XlRNeJhqLhMrZoS9f2k8AyJ47gwe14PIi1
2wwHM0X1xZLzibO/PoFW9eh0R9Qk6Eif88lo9UFxPdJRvU8ri+KivDX5cRhpF4r0UlpsgNvxmGno
AN0KIXx0SbF4QclTLBzu+IJ4HysebIQVxWB6hQWffVr9p0xqPRjJdAQJWhtkcMZghZO/UFQxJbxo
Svpq4tS2J1hCKpZAnUr5GGXEmw5UrbiRRtQxfBGhtlXSg21Pr0Ohv0iLeCimtBM8X/Z3KjX/vOhL
4WkgS8Ci9wpzW8pmrpFWO4eIngAPdjkaGB6AKEKYDsUBf+0isL6OOj+nyRVRf3TF/KHW3UdKqmyN
vLRovb432WQZjz78W2fVAT9GlA0MHFgz2n8N3v0JGU9ORac272v+JU2dw2steLP7+rWPvw1bctFP
stCxCTp4T8YOLzI05oSYvYlWBtZPwDR7yMR2sMmawEFhE0i7AHEa3zDCe6VEbFwyBoudBFOxbtOa
fqaS/TjKfKJqkuarw3NTfyQgTSK4+dPE1Uz6r6x6Yxvx5jankAZ0bXQUZPIuKqeN0awPcpkI/Hi2
pJBX/tmSNrSkZr8yruGLxkzaTe/T4WnDIZ9Nsl17mACPESeX9u923b1hVPhVW9K1jburDW8K2ZvV
hkGGS9G5rdZ4s+LiipbOViCZkrM9tVsbxazS4iSTKHmb4qIrEbsx/V5sTjVDGgXGmOWHn+q2M+cL
TdSA38tg4oon1dKvRVgBu1FuU2ffsp7AVwlJTfHgymH61t5mdyL0ske1NBckCnR60CnExSrCZU89
c5ALxFlMkAQhwprlfvntApAjXE4SwpPQZozXdbfOgckNrGp5VSQco9k3oRqeIKdaKrAvKvZuLPJ9
xE5QPJ8eoE/IqEQEiyx2B3LCyirH+8P5r8T3/CpDK9D8wmQNufrScEoIDMJlGCcZnjuA2x+NpTop
7U5R7uIIaBQPsk3FCr/bg1aJUvFZzeKVT6/hfJRL61Ufp6COkaBm1SMT820y9gVma8GKkRsvHHlT
GkW6S99p8qe3w0Nm9DcJSaDyTY1Cpl5rsVoOKOmISn0+w+MzmlcnTIN4gUR4Ij6HxHQMpd9IbHhg
EqhM5SYJmO6mtH/SGJ10illlDdR1sz7Wq4UiMg66sWWgEREHoG1hEgc5ljbewBEFcA8WZfzIR0wR
gKxawszni4Z7jUZKhnqWiITRCLFbeeYa4XrB7D4a5Ysu5y9yLT/mhIlzRcpaSYJ2md8mYV8KZaKD
dxSiJoBqyeIXPqgZB7hNOzf28qbnpmJEtLMmRj1g7I0QNs1RptbKisyJqG/D/q/YqSvGyf4cj6dB
1H7EJlDERCQxcKDzDqt916uQLiHfSeuOxFSn5v3hfhilILF/BaWJaoiDNZV+1IIAGq0OLIUGdAQ9
hMhziPdyTrlQJl8wbpyyGIO84g1wBumgGoIfn36tw6RvOlHmjCmi28q1hisftxDT4vjcoyv4MTZ5
zHbqbESJ13TzJuf8lRMUXdQZCiuflcfDHpwx+e6jh2xcipxlVPw37pQ7JkzJHSOs9kTccrUO2qus
rnhXPXums0SBlqlY2a2KADgE+rBIt1ba3m1OhiUa38IhdtgeNXujqF2pxzIyRYciE65hnAf7ZojC
ybWJaKez3KkPOOCPxLTuZdTvc7CDsjoQag/FurzapJR3s3J6lY9jY1/VpoOMaHixkZ8kqz3lAt1K
ctTn/mTxeZsz2r9qvagHU/WUzCKOIQdMgW1zp/TowNV7Ke8bKE3qdA4nYCjRli68J8sia1JYTdzT
NLNTdc2r7mbr2d3SxF1l2n6z8/ooouoU6eycJP7MkJ3q2MRuPR8zKT0CB1iy2wL3thasBmM/1iVQ
V1MQz7jAUjTqNETP0S49WQnF6FuG4LSGt7j5PYz6S752r4RXkN8cvobNNonNvd6R4AdjeklxOZBM
IFV7657q75zwfttf1iF0RumvIotHo0r3MfxRrdCtmYGUwOGKrwmmk6wFaxzttKXape2ws4Yz+1Ef
5wi8YUTksbb7aVL0zVb90QA8X8ESDyxRwvA0WsPJ6OxjOwbRcJYX4NBtfek4Ua5UbRftl0lUIFsD
+xtLEphgMm+WkSea9MTetY8sBDdt6SjfMgN/5pZkABN2br4u8btlM1dhrYSdr9f9ojwvdYR0vPKi
8sCDxwIP6g+RzPlPOLoGw4IF4fwAeaI3v6Z91cMRlOj/+/QNoTSWlHIxz30VnvXW4lFQz5HEwora
BUneqEdnFpYn6Tvu2Rd42q8FV13uDLjxdA7jbhfS7uWR6nRLtrE8bZdpu2/uzdJ3Kc3baBvbs1/z
ZooJBpYdBs0Q7Um0afBRx6B8vQ/dwNz3sVpgT4gQWPCA6MhCl5ZGhskey+YKIxFDuo2GM2h0M5mJ
KF8Sy8EqU9lszYeQiL0aMdkQoxpzSgm7f3Muv09zyBPJYCkqAiZBtErCv+jqrm5Dx2RAoJJZRZ63
i86hYMrqTvIz88bREOlHcBOMXhwG7lXl3UBw2NGRNmUCNfyBL8qBCcSEhuhxCMa7NVmOKS96NbyG
5Vsa3cmxdRmA+0R4bZR0ZLVoMoOE5I+veIG1ZxHU9Vnwi09Pm7WdWxJ7NZMALFazSPi7dqOSrb0y
SYox24EX0ZxEqq5mVTnF5MJrXEZYyfqfDAVKSJrB0VDeKrp5nbsbEvrueYeP+LnJNJyJlLW2i4RL
g4nG0/XDT8cGLH2u2J2SnYqh/PQfgxk6EiKVcHiFBGHhkXxu5e1TE/WB9ZnwB3rMRMuVLPe8quEg
soLmv1R2nkXrn7NqQ94BzoENQHFRCG9REAd/R2+KdbEqCDJMVJFmFsaHQErFQ9/sOiwLySc/faxh
F/jsMlCHXXGZMUQaH7jx3SbSyadEvJHuUwYf/zSLNH7xk2WPeaAo69ijoPb+WYZXOSXB5kfH/U2g
RqBdZkKfIyRbyzXs0T7DEwQdDBv+yxgfeq+7vW9bpzmzgnJqnG5vNzk8mNBf8to30wfNtXkqG9xk
7jif4dO5DWZCHLLDvsz8STxIdmza+4wNoksfpFmPw2ZIH1WJ3sJEzI6pa/ycbkVG5a/dkevRtkmb
TN724m1lPtPyzFVBQwNYdiRt4W+laV7pE8rh1g4EKbrM3kIb/9CrLv9WGcPq4UFPT83wLeUDTGRy
Mo619Ce3Sde2uR8ZBMrTJrf/yueZBBgMi+eRf3btQU5vC+E/giGIEkDvqd/l/ofQT2xO/bkdF4+f
oVUPixS91TZCBCl2I0BXzFoscVoMnZ5+2fdNfpBl+zBmblk3nmz7MvGYreHGOXBPXFNsksNEO8xK
d1zRUSxEwVHsW8pXpfeulNssmKUAF/4uNXivGyKNi2wXuas+PCQrfkgAyKC66Wy/SrHtbZVtKH2+
tEXt+jwvgBRJbLOiYIIdfRBquC+EimeLhlLsRTzuBX1IMS7EC7nyyEwy5HTsKsolsBcDhJcVcKLh
jrzL4GyYsFqeZO/x0DUZMhR13Bz4ybG+ps/kWpvZ9QRug+lqsSBpG3Q3wYzZM/D9WG4xQXISRmm9
+jPIzlpFCFEd3ra4sDDJXQenNl/NHEuMtYUrQcE3Wn9t5kJKwoXZ/TRMgdXzNMXbLN1PJG1JM1W4
MvkMVuk4tIF1NTaxnhs0Mvw+v5dIVhAaVASkKYe0vKe8QeH4t2gALOWcks12tClWFQyH6NoNLpdn
2icT93IMqNYgSPhKcrVE5I38o2UX0S9ElprByqy8LJ2J2Jqcj6c6OS1GmIgzarUuY3zNFvOYJ8co
hwpYHeJk2SvX3DbccHhj2xRkMbJUOol//Mv/+F//88/8b9FfcE+gYqryX8qhIGKw7Lt//4eimOIf
/1L/n9/Yff/7P0ydJGR28LZi2Ew9VcNU+f0/v+9JGT3///9a4E1CZBzqvyVi41d1Bv5A1wrztvFa
v7Pen6fur1rrtvmHSlqO+kn+WHw2X434wJvGmI0c4nqHGS1B06uFgz/hKzNRK7rZj4wi4gHIs/0T
W+C7+FkRvyGeczQkczUn2evUsQvt1K3JKVKZJpFEbONMyZ/IsZILFjnLPsdag75wRa9fqOhy6+xA
4xHCNMHgjUIoQWWnYYx9qX5XUBZmUsRTcHtEdI0uA1mVIOfWjd6V7tf6rccgEplyTkL2dX5jnTOQ
ZXgdVhZqSBRDJIqLYwNP6p6CPiy+rGzJel7EuB/w74xYhPtwa/zpBPlk9qb+M0vcyiHx1uL8VIiw
0Ygm6gImA1O61TFZcGhiyfekBAUa0TYM3lATZpjs4EwMpHfQ00Vl9G4q9Xt87dGuKwbrr/IwoS2y
kzvU+RsGvBgng4ExaSVPNmSXfRwWrEzmXSJOeh1IzEONDvL+0sNXXskN6br1JNDMp09MZGvRVW4t
dJVQ+VmcumOyPNSufIhFv9v/nHzkt14AlQ73SviVlAI16Xpqr6lExDx3D0zAUiEsDdujM8sSrWwN
LqiBTUj4expCGCPw2tFcHdXpw3qTM64EkgOT2llrMlJax1hHr4UBVrCyjE1qSXvkykMXZo0+mkGW
AhZObxEHGhiE2/rc4YBwKWWWoeh8iLxNvJASvuOr+ovFWcvc4tPWLPRcxb7XvqhA7vWkPBIvG6rr
8BfWOyG1K39rURueET3Fio5uUqkkbleFhKPDtdzIr3Uz3pMuQnXevfLsvrFqsStWEsO61ShM64Lr
uDrFepB/l2aK5oHVkAXNSLP2Lcy96xdxyt5QsCwxKWnUyDMJ8kFfQPSCTjjqrLGVkWsnJunABrVp
tG2gWJRvrvVTqyhiGeGhfamkRzMs9yW0NqZmYmmKL8L/Kmx9o3vhrYP1lormXAM3rDq/r8rzDNrF
MffZbyOpKdahyD8NrQCFDNR0HR4SOz8obXbInmDzlrQp3SGtLLQPVNrzU0AWer0oTqtUnMOxwOIe
X7EhW06rt/caESY1T+Lr6kuiRK6GLShCjNKO6IX56srpybrchttyxhikYewbyPpENzAfq7MNCVMn
ebE+cN9Rui3+NNc+S2qjxrCGXmueEBeCglF5kG1MqMcS0nB2iCE4M20ksLflterqiVEPKgWRkedV
7yDLNziIdOtdRs8XA8wsMW3l15wSlPM5JZ15gqKcKtOuviK4sc3ppVHU+4UDVuYHWzjdu7s9ipuR
S9fyKqqNKOsgZUAAqYM2Iu3YLc8affTXrOHHyqZ/vqM5SQw6GDK+fVxaBTgHo2BOCUm5r8HQEzui
wUlJa1RuGwKLOzDqSnmUG5rBEbmwDnw5cVYdkkZRBs3aMZiZgsGQSaiVg13z2ozJMX0YbXSo/poS
3Ijc3ueRuQfJcYW1s1kThoLBHEhdFEiajUCYKgV8FHnjqzqBCZbhcbLUrdw+04/6TqPEtt7EucE9
mTk72ZgDdKDTKLNkirxc3/K/QVDzM+FYm2obiSh4wt1q3ows8jO181VqTR3RQad7wnrYJ7pODD6N
7o0OulzAZ+JVHlDx5M0FhguALPGp3NZbwjQKpYMzUoP3jbldQO4ZfG4WPdupGFdK1OhEfO49L8ME
RwdD3qMnc7YUSrlrSoH6Y9NmgX07miI7dmt75Ac89rTbbExCNvdIBRlBAgEQ6CXrx9NEHLFqjKLs
oCj1ESBRxDFIcSlO0U61iJspftVhhCyN5bolIa8TG3XFF3CCPdp22b7+klt2/GzP15o0OUyOekxU
4OCNOXVPkW/DRgUGxI7b/Cc8SDOVQ1mTBykTx4cC6j0zsoOWE1tPdcV5S+aILHt5jiXKygl1Ey4m
VTP6g47RrfXcFU73K0XT80sOe4oF1Q1ryTXoITXInAtbwXXU3ZggMFRxs5O07sT8CGNVB54NJdI2
/T194BS7Rpl2e+Lh5vTU4iupu0PyYnjDr7jD0rn2h+Wy3sv4woITAK2JNZFcOaN8a/4IZySNNGcD
ubGe8dwqV91lMOKdMmFx+79IFMT+Au0vH1K+jZSQML23fdJnvHilGkAUm8XQGVGh8l5C9s5l9ZX2
+4Jhzqt2rDWfoIphBa8CSQATpEpEqh7lxyolzlIdebnjQ7Q2CE0ZpYX2TmHMaOzViQgR1EtJSnqt
6AJzJXSSVOyRUrdYo0PqrSBlG07xziiRKgODKRe/ePC8um2o+eGLNRgn45z8NdhG6L9CySbQeADr
lG0BndEy8ubbbHS5p3EHQyMmizvhMtJcGcGMVgQ2CPRn7B7RoQuQNnXcz1Z16HFdmZcVOKjyGSbl
djv8wntrLMSvRZhGFNLPIXh1cAlBWvWNhhB59Hh6AVrZvIgYDngnpVMfSi/VcShUv9wYEbEpSuhb
KA+bLmG+z5AvvJQSyX84egZi3JX3Rk/ekfG+2e2yqazmUJPWkV8to7rAYj3nWnhcXvqEWQY48+ao
WRlgoORKXClXTKx1uGsFF+mnCds9rQCDr0RoyuU+Lrp9+plkEjOl5KyiZ7NZzQlCqE9hXrkDrFdt
0IIKMkcGnaL5KjFcDigV8qNK+kCI1961zlUbXuLaPIerdhJ5d6wC8zzI6kFgfW/3dFBK6RdIaVfW
8AqDk4UHn76MUmqrIF8rqef7P27tIuHa5ZG3sC6t7AGQkLQ3Py29Oo9gfdz4GXDKK4VJp8b6Q7dr
VW8f+s0At5cBWmOF4RXUiqwxyXVklf6pMvTkvV0sTm82qawonmpQjRAQl+S2LH+ow1OM+AyCN7Jt
+Bh/KuojT/obz9IWFfjIZscZaJnXySABN6Wtr/2VZ7PZmYzBQSazZlGTfWGC7KeVBQHPo9LlA0Uh
KxJ0Z8RDeqA+jlpJxlllnWC6/T9Fp8klyk+5nblIG3C0CpJteRfPiZfgqcUgSEHVkn9dC+npB4bB
owCSbbD1pGjsk4jIVkfcciw6acLywiICFqwZYxovZQYxmlQjxXHq5pMyamfu9ycnAv8XbkQK885f
LhASDvPwakAPmLPuFLFZryfX1sYTrL8zERtP5flIeuC7RrTSKABJge+KHg0eBP66daCfQd2DxjV7
l7CVVyR1VAup1NrLgjDUxGuB7DgVywFV1yFlPJShQO3kmVqcD/H0hIzShy+vKP+JwkuLheTKDX+k
pf4F3ofPCCACvQf5qiicNOwhEX1TC4CxY2lH6atBgtaDme1GS42kstqQWBZkw4ir2/aM5JHhcEcq
XjWHwpqPIjQw4Ftn812WmmMXkYUzx9BE25O2YN7iGJS/6ttTAZEEUacGhsr5VZq7tu4gs530Fq3R
QB+WLocCP92pufQF8lh72it2uLdlOn2JhOZpFxkiGE0+ImZzXA5Cmjc6+e5Qmt4iK3rLcrZphqvp
wq+daQl3yPGq/r12FOOhAxS0ErjtVX7oRqzblXlo+8ET9Ou2kR9TviQ3SpYr+oCslt9B02vxVonp
rzpKKexorULtIlHywd8huqtIyD1l0lbv0loLTC/5St6hDTDe47RSdjnFdBlH+/pvWv+e4+qW/41a
+b0Q5sewJB/WmeFIiE4cveAbRnQKUkcRy8PyFH04sc876uiPzCzcEbmnDB75vnNLm8g8tau5e/+k
c7g3YWML4yA/MV8MWQW4FwqMtHO5CWKJCsvPnYTdcr/EgXgmsTdIcRGyfcU1rfUvpJlYS13EJtFT
3JPfQ0aEKlGycQ58hHV81aDphO5H5wlbwBPfHUX0+qvi3rVIx1WuqEw4rFb2RQ3UDzl15jA7SDly
pJpjkJeGcavfi/L1ZlZuMuq77msp2VTVBH0g2ybcOUQjsmqqTwOP8dJJ6OrrTHgTwJNkPMuY1ju7
8v5VjEVSpOGigPCDqjX7vX1bTLZHeBlXcKUbAubyyfn/N+yqZv3nft2EqqHaqiaEYmjGP3//P/Tr
BtzoeVbX4ndN+dPwsc4j9Hh8pukx+R44OTu0e+qCATnDkrFLwCrKiNNbLnKFk08ngWLCNDxzJKnE
JI4uFRDgKvR/B1t7Mzid1B89r5GSF4eug8sBwbaw0z0EMI2EidUKUmMADXvHXISgnWTJWfWHNCcm
T/EvYI8Fe3DbUoDLIJOv3dXAL+i1JTNUlXVZCtpNGQG7qORpGduk4Jwz4wCswavBdlrH31+bJ/qI
TVsA7pUZbdlyYI/xLhy5MfQFQgtZvjzGcBsF1x8CANW8oLr/NGjdkn08aveyRXMwkA6j3eV4vjOa
K05WzAITDasxTQHuowDkg7zK4HKfehpW6pQ+Vi7xrCJUZoxuUt7mcsRNvXj54QoOY7NuN4bW+3RE
rtI+AXdDw0ZR6b2Uu1+xbQ+k/NizmwLAjEL1Jf7dMBOLRnf6UNbZwVLghQ/rEk3yPmOaMf7M+A5H
fIcSqFidIzS64jCLLhgCTPhzIMne2y7ycF+Sj7aD5WD34wEN6oJRooXZUFEmQ2lJRXWS+LKImZJX
3bNp8z0UqLuqRzGajrtx/p2rUMVcTk/4a+15sZpTaReEXVEaWVRjsrv23yoFpt27An7GSGBMiFpl
VCYv9ZIl3lkmOmcl3lfSsFGWiZBDc28X+UEt+sPMis7IqF7RbGqPplIenJMPWZfu4spR3HJgLZ1A
vDrvCoRnJPg4xVeZMROjIK/aZ1uCyMwTL0+RGawbX/mO1TkoP2STjTHywJDJScIgPFSiIyPJHdun
3ZjOOxXt9lTGnMEnBamLgX60kvGbydNWvAiDyQKr3yqwj+AhIWVajMul/+YDqQnjv34ghcGywBaG
bamGrfP7/+EDmbRFHyINbSE/T8dIrc5hRma7mG4d5+bqa0y7nv7QxeFzuc2NGhwbln112VbYQnS+
mjckSHoEDQXTmsUH0oDdBmHMNcjMMeF9jgoOiqc87AYSyZOTF/UOh81n5OsXvFqIEb2a+faUksIq
HxBdeFY6+fWHEafXg9/JmV8V6EM+OrHsl70B3kran5DqHZBmH7UoOvG9wajJ6+5SCKyPsrhMXvVb
0O1Hz/yGUjrLkmcr8VEnPQ66Q/1DunImDtbIXR8LrDqM6vIFasTnaBGPGGdB2LdbgJozXMMVyV1L
3cG2kgooY3zUNB41+p3P64uaVa+5T+XTZtuaqX9+6U6cEa+9fC8zx8wBJClOmaVBN4A07rMAR1QQ
7ljnKcQAbDEXlAW7PuM0PzXkw+wViJLQnge2biEzVXxzp19ne7nPIxOsXNn4YTxf/O61wkxcTePZ
Xw9ahMkXGhXfcQ20CtlNfEmI+FIz5HYgF6aZ6Bm0Rtl0q2Q5wOYaMELmnJM27UGHi2ncn9HZ/UUt
srO+641ip5ZdUAcrPlprC9x9gQQYU47ReqUIvStzKyljoKXFDi0XHvcMj3utyPSDqiOs6lxuVgyp
LdsD+uI6tbchU8fRW52VpAgLgiB2mEBmWBvJ8JPT/ZUxAzfyH0DSMz+6Ve2kkbKrKg/vyk0qk2Cm
uTTFK2dcB3/KUpQj79mpy5TTDH/qyThVTymUoLKyHdxgFJHqE7eSkSpsk5COiALAFmJxFiAKcjoN
HOZ0tZ0ujtzrfM/5DiDJSduKHEvRmG7VQnFXB69xVYhJoT17tGD0+7G/IPRSsWFVR13k/kqHqew9
AzSfAnxjgvsDEmeXpuRGLv0uUZtds6D8TH5rP0uZvBk/VFJvLCxe2Vi/GFzx83614KErz/3LTiRV
UEr9dkwSvPCC9E9517LvCV2tm51aN8+wSC9lKV/7v+1p4JED4cRnRkfrnx0V1uW1TqqF2Jv5cIyM
5siQ9FjH0iG8s4m1plcpbJyxarHPNI8uD2+o1pcUO11V7g036riGqLpqRHIysv2x25m5SbyCcRn2
CZ1NjOW+KYls0Iun1dItjehcD8spMuqDin7KlU3ql+2Ms7/hsfnuApR93yjfusmRJd2F9nCrqbmz
DRHel1XmKnGXoO4G9tCQmJZbFA8300JxEA1XJLADAo8GGUesNZtJb4mnHuHZSPiMGKWirNalaovv
w5c/1dxb81/Zxm2b+r85IBVh/5cTUsgakiNbUzXNoHL5TydkmSZmpBmi/N03DS4jxwZ/AWawAXKS
X9kGCJx1GUvHcdb2up4f0Fwp8OCaP/NTYZT2gcpuWpsZyrMou7UYXZ4idxPTS79NEViP9W1lr7Cw
Z++yDr4UQa7LdKQ5rzluqwxeMBBg2CgT++V28K34ha1zb5tO+Ndda54vlLq1BQFWQmACBIw51lh7
WBZImzO9hb/W1roNuYnCkTP7xoKfglfnU5as6IMFXN+4OprgG5bNyVaOpX7XLl13X/YNBcEAlB6O
bywCebAO5VG/TSELw8LApuWO4AWNiHkwqnQllp1MQ43EwJc9yFms6dmQ03Nv6afud3bOK4MNsnWc
21sLO0E3dJI2ifH6+dSl+GSEynHR4SRWtCWc6kA5lXDbjPyiDkLPdFrq9Rw1OkvYpPAEy7PnktYa
L0yYHkufvRq5o0xGIGVSgCWMzDV+HETwompfpUuE+e2krxjAiEuBg8ERANRFMoMSAoGKNAa0YaDv
9X1Cnma9C285NObeYIaJPk9pUBRr5+R9tXRPlxrPXRjyItkvufgRX8AYOiyyh3Iqy64hvFBjkTyB
cP25h32qrgaPA1x4BS6HEDdiMZ6LsSZqCAwx5jt5W2hMkdbNqNvo3tw3qSLns3ovzdxTVghQM0Jn
9o9T5Lb2BuJkh9fcXyNjBz2tYqwNoIJ3D1GJnvstKxwObYmF90J9lIEjMJ9tcpWfUYk8x/c7TUoP
ICJZYjJyOE1OCo8K3ftHqf6NaOz/qHN970iOBgqDISKFZAiASwPLhlDaQug3wvZJBxITOZraPXbx
varsq5kdviupzljOgKn+rlPqkz7GICLvJDdGK0whX6JEmCHWahTyJoV8jFOU2JJwcUJD3jC7TJcz
A57/Tdh59TaupVn0FxFgDq+SSIlJ2aHqhXCVy8w589fPUr9NP8wAbTRwUbeuLZPnfGHvtc9lV4Qt
i3YAyLOdkDfBEIHVFnZNF+q/M+eeyb+SgxiGn9C8kmebaz1IJ8D2613hY4sbk/llY7cZIzrjGK1J
uA79OX1f/pIoue9SEx118k61yf+kv2zvZ+SWqnwlug/gGIOzGTnDymgMCnEJrkhT7Q67f3TzpQl9
fTVgwsRMuJOK12mqnBgDDqZ2aGvmKAjA/uOlqe0ZRCOtHuM1bjdSNXFKlfgbRoiMKuXAKPOG/6mn
zGOY6o2Eoqyrjxkz6Kc3sJt4O6RQAgQ6BL109D9NRQ7LyjhLlGQYL0Y+cWGWeQiNY/0+nuTKPJs1
01aUzmIyhJ3Iy8PYWV2uujmjpd+XH7m6XqINNumzMpKDwTdC8JOjJQbXHZMn1p9VYyEkRKPV8O5z
ia6y7Kt3jByNNoZrn56lTg6ipfFHdjJTn+2zYo/BBzW7GNHEYDawItgMFWgLOQ/4OGv2iU32GwTD
XmP2rIxMV+ETgcj1jQ7MVqRTgwh+/67gkDY1AR0pLRV4Mjki+6qyWe4sPRP7UblYloxJe3pkLPjs
prfgL8GRnZxRVzArc1qwjzReKyUdNJ1gC9IPAZokI/VU4dtxUTZU81eJP0gzNIn15yppn31MDMkM
EwH3+VYJHyj6P8pBfJCuqST1k3xpiyAUU4wO4qJ5YgICTQHAsjN1js+x99SYw1z6O+aM+humGJ3f
rATQdYQ/b0ADdqUpB5nFAGa/quZFnk/KoVF2DtHyfQ+O7bXb0qPmroAZin7atQBk5nCO9n9F1j5I
qeFp+DpYe1Nx1Z/lkETKxUyzC6fLmflDWPZigCfVNwxOyCneR+3kFgle2yW0+u0yj/NtANtWCZxC
LUhS5s/LgEJKxB2iOvltoauuDSAfO2urvKhiT5wU+w3ZoaFv3pI6NIvgOaokrBs5XFUEtCTiDDoo
eVIMcTio2nydI86a7Aj3kkW7s0LmnciP6tGKloz/irKmnz5GvXTKsPb3a5ACH2Pc5TckPadTsByy
XLnWfXNVcvGSgbqbEMunQ0RMkxlEFlnc5GALbHHJyMgmfY8kaN96JGl1tZ0bq50YWN0KbFkPQ2R2
pa0hsbJhc4nM4kLAyi7JBJZ3VDWUtxZyioFZjMKoYeouspodekZJrPS2N37yLKqc7G9XA4vHQ5YM
uq0P7NtDHoHpUjkVTY1Mxtn0aC4bCWFmUr+j9BA2FsletSh7JeiV2FZ65WBU2HFGfY9MaOKvqcec
hcToSKLuYMut0huqsJuCSyB+SG3OWVe4mFlqZgnxlJ/qvKIHwTa2i3frmD9ryoP4Sjd8SSTm7NGC
T7M7d+OPNL1ftXJnLA0Lc0jxuEO7zc8wIEr3mS2OXkCzwLdsMXAswbb1IG8TMO8MfMWuRaHGPHu9
ZO+sL4r+kubVdTHiWw+QLh6EWyRXOKUW30y+ICjdp/c5as8maltZtt7ySnrG8fjYMFnrv2Spfhqj
0yDl7/LeYakHUFnsAb4Ms623fdD5hNkhDjmQ5WF0lWcasltIyAvwu1GhqyR8OfK44tWWd6n8WNZD
/y/PG69sHMO8KaXua3F5k4TiJljW9d6hxqjFj+lkGnb6L5ow9ioQzXaAgK+xnt22Mr0a1qElrhe/
g3+MFNAzFmPaHnAL4+oeeOOrh+dDM0o3Yn5Wdpd06c7yNb/l/fBsDPMpacd1Rc2oziFnfkgDFyZY
oJWHosgXayneGjAaneFONaWnZzXjtY4VDNckl5nBVoYYFBAPk6IbrywgFj/eCQhksuy0paCxU1Qb
eAj0efeKI416d0aGws8NhhjC36yXNkhcey0Uu0EOwH65FyZHSC1nssqjbCKmboklFA9GJlMEEK1m
ArWpKT1TCoTBbzB9IGY/ya1OA4XyFo0CvgyB/6SoY4CeIOAwl6mZQcVOwmhpUAe8aTx0DKVKA3kR
XTqxGulJFlgNVCdU+E0u7f9NOLO7CtUviM+k8GP8eMIuksSTog0nidlUGwsM6kTiOgBUHBIxgXj4
At/zQ+7RasKK0jojxJQQFkVI+3rbZC4TyXpYtjKwxiktvwHzcW/IpeCOMo0Wd6cnqOmJ7R+S9xgL
2r9cu+pbvFfb3+xIoxw6KFkVA2a4crqhXjh0EgzS+mPpC7B7+rOgC6mj8oRiJlocsS2dV7wSw2U4
FhFuMXV2YHE7ZEO0w+jjyGND2LcI4tYAaSti9TZFh4JYkXTgh8CSBaJ5LRv4XRGgjuMp+UJBhir3
2S4PdVP8uoKP1WG75PFbbsNpJWcitsK6l4MjPIuiZmurli6waVyusovwLRaopkiFV6ZvBLtYR1Q2
3zXWkWWUHAt5OVHmGBnGlFCgwa6nj3ZQPAT7PF1aoK8q+6z5rEO+QqaJZJ+djLWSuHaERzICjSch
22NHlg5cq+lxRowlsENXS05qfQMdeuh75OBslrEDbsgoNfh1xORpVRHmrnETIA5GDPkHpvaMFRfR
XozSlpnYS/NeBU88rHSTxKODZjas/mSl4H+BK8qsZo0hRUHxt6Bp0OeOANyDWoLwWNKPsmfUSGQv
brsC153EV0PR0n11JG1NuOs0Q6DDRVXyLv0nqWtDocZehjq6ddYg+lya5TqPhWcIj1obz+NAVj1c
PvZgPK0lQSGYyoYFOin7BRo5u/iTmnRMUWVHmoB7TCbFDfUcG+7XYjtFh5siHsOrgLz0iPV4Tzbz
bqJiYp/atl7lq9+ihC1kj/5ibAMz8UeNE70q9uzNdy1ZKJmmn6z11PYZvXN2jppwwry64e42wB1n
ZrPDQuWxXRM7lm/MzeIrMvfGX9ubCc5MjdLbSpimSphmdU5xQxolP6IkXNYDLZUb/5oaYs56YCM0
SBF4FnsplJCKI2znGnB+77cjsSaqdkjlzW3i7dTL26mAL4MnqM4Qr7J70zidEQRg8sKjRIUrErmT
nj2E0eAHNUSU/CU9CI3IhdFZTiFyr3Mxsrio64OWYgDh7lwjthHK15YtF7GYLuNHulZwdNVzrDeU
m9fVIr6KVZt+WWXx3PpAfo3ipqX1Fb9ROvSPaQwXNcZWSyjFFJ9T7M4Ww3a6axMiHMEXMne6IwSy
1JFazPCJSEOGU5UwnpYeIgtrmQIRooyafX0pEcxLWf4z1xPRv3bFsOblykPMHZdHkVpZJT5jBrS2
fdLHkN/h0gLu5kI+NQCEWDgd40ck/hlThziVbDwZ3duQp/awdMxxVFfLSYyvem+MFc+SDC9/dEX8
NCbVi7CGdYrxqGeqQnSmyozRUrPxlST2VqJhQwRp7lLd8q2mDpeQ1Y7UrsdMYGuAxus1axxR2vyS
xDZoqLY3riMOCyRZXh0DhMd6s6Iwhwc/wTwOMP8aF4w++xE59u5voeuHpGc6ptgZfH3jMTG3UuHj
63HtAfzygw9yQ05DwVEjYyUjLgE43vqJVBCiVB2YpJ3NsMG2PWNDQznqdBMKsUQqFHAhLU4NPEHV
dDMiXRUJfBWBmYwZu+soCpdiGC+LpZwHsqDbtfMKtmNVHPT4wrx4X6UYYVYqNZ5G1dROkHuNCFhq
d0e2vgcGxI30kgVOR2D8p2qceE6jE8dyqnFDINszTfwsslXvRVJwFriaimWXawFzwSZ6RRDrEJoh
nwNedY1RimnGsG7i/Yxnmwk9gsWJSJ2CXkPWBz8xAK3UGXcrRCqIdQY0BTCIKjFEMgO4Q7BEcqjk
UcieHWVImZBeKK8aYYhY+YhohZiISNGy9EDe5GPJNLqIQ+mHbiFvyTXEi4gNquiOC2TurASWjeRR
5h1fHR1G5n9ivoAnvbK0pB9+mdsVLCbPRgQEhHBclBICK6+cP416dGDSPiXdMR+Wo8y8giGqpUNG
J1g4nhevEyaPG8fLU8x9NEqGzsJs0hDVy/uBqqaJw2UegtxS/LxPfG98ytDadFMEicwg+lt/vSck
E49fMTF4Lf0uroIe9zY05kOa/1ZbiOLI11hIuiXjTKlkTXGYCLgYRVwY8YwUuvPy7L4VSCEHzcWo
RewB05zMJXwM1FfEw6B8nQltdMeUUSBeg+S0MVKfwdIbC44zrT9NMbxskDBNMCxuaVDs24pCuceQ
CBBdLrgorycmVgQIAdHJG7dj3aTLeOanP9ZUeBQb7NTUk2xrrXiM3s1VsiWxcESFIDyuPWCaQP+n
veuMFogAsv5mW0HEWcmIHK2DXvNrf8P5Wa4naUlQ8GBIp1GQFu7IuvcAPPGAMMBTYiK7S7/es9C7
SZUMI3y9VQIOg2wnELJbyAXIwAMqB3fsagTZsBnxfoIWOmZscqT7VLoIjRi0LQQJTnax6UHSAZjr
8YBz6yq6L1/ky6TP10aQ0BZgnxfyR1pnz9VpeQReCb8vBhczN/hckCIXrsOISf8g2+h4OeuxALBS
e5el1rWG4IXAW15Ol6H31zrxjZ8vc0RNaTLB4abs2h9LUSHMxa6loBV/ETyr+FhxA1aJjSTZfmP1
gGjKkPkGFzFgZ13J7C6H3msAJZFngUm8dyWmZ4wZF9bNXUN1ShgGavV5DrnIg1ZwR5UcUU3BrKY7
LNNB0JKbzPZG0q9ZKt87u7NrtMWagL0/CYoYk08+HFBmhIt1nnR2F7DvcG4GQWlB3Wdh2NZ1YEVN
oHj7KceZylfC6zaDIZP20gDgjTb1KY+dl/YoXSacO6SsLyUKB5m6QtWPwNzIGuCs70aWEgnZe0p8
IlDuRGXtimrlNVFyEmIuPWNLgzqXAgy7t6Iid14/RiTyrbv0IBBdjA5XRXIgQduVSx+P44epth94
P/n8sJFB1cNrrt95zMwF9v4MxHI4c+6F5r49IVAhk05nKHQafi3W4lGnotuT7WIiuJKzA7XvwLZ4
KVE/NcAQkctOieXSK3p4AXZzbB36KcI4f8hmeAOFStqQikzfctU5cgHhMiGLQGSyxe/bxIUz4B6s
a0KxUqZOrOPQ2ViKoyKsIIm0auOWinoibf0U9XjaYzue/2rmz4DEJo9fJkfFLYlLfEepwTlrwLDp
suW0sUOh6wfDw7+Osp4aTz22Lz/+T1LDgrEIecvJi+FKZJmPdV6UbD6OxhFoCldc9Ru+WllggKce
XhbY9q5O303Ueeh1zMxuT7cS0oXFVgZxRG+V9gzOZUvFgw4sgx7qsHD/Sw99E3CFAVceJFY+vcqc
p7tZ0BgyXB2+8p1LWJxoIGb9qYJbVMkNM2XaRJV1GtjF/QsEQvQO1JQo6kICBbidlVNT0QYx4dUo
sJpc2DG8Yzg7UsfoUR8q3ygjLNqEllSx/1shwV7hvxeyhmyYkiEpFug7w1DE/72QNau0QeQwWL+r
VQjzLLky9G1YMSRZ7XWD6CGSlaoDM7p9/5Mw8E5AWCwrmwmOxwLoda4p7sI2vuhk1zy23EkDL4jJ
uJ3dOTOU5CizNlPqw4rROQGStuqds+kZQqSIiYdoW1Znj3Jq1yqnE7TikvWuQEz7QV00R4uxUsjx
KeLYrCGxYfl1tZcttdTIR2F89Aa1LrqS9H7jQBlK/MDRI4MUA/uZlhH99p0r8E+eIsHWm5NSUPi/
vsaa2UV1qvHwbUiF7yDs6NTFCXPwxtuST0zry9OMwGFJQ3kugsY3nxUNKp5WpmmPuCtB/i2s9SaG
rvIrAVYYnWQhT+CCKJ8awYimo8aC9ywQKzQmpiupYHPX1J+dHBeicbTa9KQwtMpn9CFuIxGShtCk
zs3PRiRaIxmxXTXndNI/iCR4V7fuDcL2I6a5Ap8T71SDLnzf4mPFWQAAxVwFt5hE7jhTs+gjHdKc
vK3fzil4L7Lbrmsv39R8utcE/dS8v6lTLXlY1mU4TXloVkJgTC42b97zKUBXgPEVLoObhSzb6oq8
ntjyNDrYJvGYxpFc9xt153WStZ3ArEDgymNjhH9wghO2H1rLrk+muF7oDT3CKJvDpFz5fzn8fx5g
S9T0/3qETUMyZRTFqsoaW1a0/9qYKU0iyq1aqF8IrOaWGHQ8nJia9N9Zj3GOgRkm5yLHEmlBI8vI
xs6ZkYmvNYKVBtiY8UiR+or7Md2nkoduSi2OwygFbfyi2GdQBcTb9JkQWI9+jMKlXyn6qVogwJ1X
KgXrhYEf7qiY7Yw4kIxqrf5nDIg4638Wk9keEk/YkPXVjiQEiwcRkYtJ3tdYNNcJQZ/+CciR3C2e
H+D1hoNz27GQvFaMZUg9I1CK1St6Vw0coggKsS4+on+0L3USBdrkT+LPRlI7BvyV8zJhxacx+mUx
upfI1laR9datDjFgIXOLxV6ABufU1YSuzcS9xPxhhL0ialwikTDXm8ZD43PkMrKVWLCVFE4GIhay
RSOF91H5ltgNinA79ehjpWDK0WaYVPIbSOORJLGRLZgZJs+BxPk1O6L6Oko6Mg4xFAmHVT6F5rmK
8UG1HrUp+Gg1hvRNWpgOUImqoDhl4SjzVjSoLEtw8z1zo26hGX5qkr7H4gDz3NyVDO41tgD5b94e
CvZQFQZkohZUwMlLit8aIopB8AZC8ZAJ5u0eyP0VgNdOGyuk1eh4fiTYqbMYptD4lS576tIR9n+w
jGugMSRWGZFhZDzMQOdfAZHsQtDdnzNXF6yQ1Z9F6EAj55dJUS74TLGBpL9FdE15RLcQ3zMMsfmD
QjlnG2qYl1FNHy2UAAINpeecl65CWGUv/WrI0EYHq45fGaduq8G3FCk6J2/N6KvBq0exv4H/0scv
Q8sx09NA8yyTBs2OVkfVykgKFnvutoLtzCrJ78kYsm38KxG2PEpIhRD6gquv+RTT4Y8lkcJgdne9
/pcanxOsa4kd68oc+zpA7zYjRAcm+zcKFXxBxaOhGKvhmn3SV6qlBF/IOq6grBX+yt7cY8IGZMqS
jKo9R4QgwXauRBsbVIqAHdGU2p7LIdAz8VFMYNX63dx8l4QpdYlNfFwDeVq1yORkmioSkuIgSGqY
/nYQiNUm3RFavDrWop2NNbszhIjJryOdgI+M5J6Mj4NOaio0t2a+weACqtJBUv5q0weaMp2zR3Pm
tfHaOfWZMfgwtYzpvqzDI2I/vrA97jfjibkZqSwmCl5CtQsEZFSxoHpDHPkTT75J9ltezc6KDkGu
jfPKoGutimspiFceo7T5Xnu86/gQjJNK+8eesGY7RBMP3QRpdb8fUZQY8YXsxQv/JQZORFZsdH6/
5RHbF5EpfXNuf1TJE5TBRoyh1c+JZaqsOkX7KWpWuLTGRdBGhjUkCOC2th5KaQIkWc/ReunIMENW
fxammnXVdjHy+UIwXbpPEuInelLvGdVjBWKYuvtEKH+pVelSAEUieyyvKHtbFOrzORnsOC+YEt8L
4uQnGehnqEbmdTq0+QJuaLmNWJzZjqkInEz8S45Gw4Qi/2BQDWw0bkV04Q3XrMKRSQGLviIymqYX
h5gXFfBPQTYBqcEDqcH8kU7OwkkzgxSm8jiw/CxOqorvkDigFs1GwtyEmQyBWK1Iqs4LvmhRm69v
YvVAUZIYya65Ntp7M5t7swULQBlnBsjcIcgAjm+LUNfrcJzfiOKMiQTPP1TSDjqXHKYm/gpxUlop
S3v+SY+YC7BqKjud/kdsOtxHuGZS7bhUv2SEQn3znks3U8QSaWjRDmSIQuDfuFWnDujQcgb8jhcP
d12seTU3x8Bvv3OnpPZws5fjWwP2jGikU0nfDRFFMxOXUCI3xhIylLWXEwah/LWS+2pFiO7ZcG2I
VjjkJ74aV2pkR+W4b1+BJQdZLp692j0Q1/lF9rXU1U0y7kiZDU1ncwZkSxkevTU9CuGLhnm/crx3
K3cv/YkBPNLKwT9guK18ubITiiNylzmaOBb+NjrfeOkpmPRaozpVRnZKcKbliXqcyn0iZrbazpy3
/bNsx7uxdldcUbz/eCgHhKwvKD6SBoHFeMbe62XrbcNM/Y6IV4Ftwba4Zgppoo+AckKz2d9a2dNz
8cEJna+/lYllNwaV1DpWuJ0kHuUtxfuhteepWImwIHuVw2lT4sehWfRHzY88ZXdLK98Ei5ZYe06T
9iyk+Ykn+2HlgdHdZlNkZo9zyqc3chRBOifpCKeKtdsWRltEj7cXUn5HsdPuRnx3NUkrxYbgCiTZ
60vt3zsVI6b8IPl2wMRJTR5fh7k6m40RzGtBJDyRQ3rlisZntaDS4wxQXrKR4VNtNxKBs7ucw3aM
nhoM1ntDdSxhL5y/tLWwhxHDbkFsOFTb2NojKnvWo/jozOw+F69oBNiohTvSENN2DdpPAia37oVz
G6fnanC73LJVrJTZi2ScQkclC7okTPYE5RMQxQRJHdsvRtBDLlEQDD1L+x/UFXwsLxHYLyR5fgp1
ndxQrHr3RhG9iLJRwNJNfQ6/DWIaJIbqMau3CHoSdKKCfzhHSCMp2iNPxLqEtyblozBJp9bvRnrP
NFvmKBEGnv19BbI6r5GAsylJjqvJSINus2VSDnm2/ctTq0u3vtA8TQ7Sr1ipTsrKKPwrwhNpHquI
WZhtEMVdtDTXYByUdxbgIX9xx+uF0SInCgs43QyM9ae15LCG/V1uF/btS5X7JkIKrEfYMRH8hVAw
zryuy9L6gk4a0Gf/s0YfaTYf069kys5Cd2oGL+V76LTuxHu503pykMhirkg0U5bHqAFenh5TJz9Y
IaccgUNQdGGMnRgczk4z/8jcVln3jCyRmgUiIM7c+SW00hgWSEcFF0X6VfSm2+CAKOfSnYDaz6XX
8juU4X9MW3VMO6xOhEThuWuZ5q80VwVLe5pVChFsmlizdfpt8FVjluzHr3KIESKwuzKcirybBYzi
D87I0gQhN2k3ZUmPOSuZFyN7HFjZOpzqKkbUtuyOKwPDYqYWV24FCQy5YJ2maKcYxAiAdLeOfDaw
naOAkjBoGfBLOuLv/r0t3Kb6XWWiAwwZvXoDPg/th0INaDAGO/5GzHBT5EOflr6g0jny9DDKTEhJ
yAO0aSt2nhQ/rBJdIADFxQdTEE+KAVtf2KWhmVYYoNBILjOX/Gen45bo3vP2nN8hPDxMoWEJS2Ln
Tp01X5ArPy1nT44JudSeqDrmCMAQMblt4dV8UkuBwExAR7L6C+TLT6vX3rNCeyteH2WFublc8CTR
6cehgNYomghPrHNfmypflG/t9lu4IImsyDjOYE42VOFJjwOZGc+QsNnhd48mg1oBBgeOHrMDREnI
C5efVP/KyGSOkubaEv2CBzIVZ6ajerBYqJBRapHUQlaQcKGEKyclSCQSmy6bw99vGovbo24v6Kdj
Po6BU8Mi58GCXKmhblZZzxLDYouSgqqhDSaTxV+U+hsbpffJ4kFeylNSQVvg6M7RpuYLRmb0ePPw
QE/01Mxjp36rCi57YcVrdGGf8dHOyacsKB9D0X8UltsNdlQ2fhs3IU1X0Kq1LYvb7pIo/+b1lcn7
iftyzrKA3WcAVZH76sUjOtbsOhTELiqqmNdL89OKIf2fs+gABbGfNfIdhggmeiS8IgFchEbBWz9m
1AMZRoqovOnJcKOKrFMJCQ4+Bs1JoCFogidRL5jGJ0jxnYREpVwOpTa8rev41JvsYcYRMzS0+bo9
rRDYMgC5zU7S3tt7FZFr+V0JFwxtmYHwg7ljYCQNzmLSUTC0GajABuoqqsitYNnJ2HsaGZDtUY1t
1kWnQu8/RelXqeSOznU2Uz615l4kjRvbgUyWUM6gv8Jx9jo3anSAAkpnchdrPC0v8g2JMCo5ByzU
jyKBfYg1ZpKzSXl9QTwOVSY77UvKUsG+nX2kdORT6/AYou2L2rreMKLkPdL3cwrFOIqCxtr2OH5w
Mf2ec/gdhQM3id/Gi+z4smgyLATMOSiHQyMFaEdXvIRVsvC91JQugruSwVxGH9QMpj2rJHyMSyig
ayQayhxvmTXdadsEHXUve5qGPY0a6eTknBX0BaYBjZnCIiU6J32tHMTfwB0NgfN+c+uS2+xKAskz
5VeSjdstl4qrTKDoNa4eiFwfWdHf1ca6tgmM5w62O6dJiVQDWYlsAR/Zbf0NlHzIAjeADtpbn+nA
kpqbdh6c8rVdhTFQJSK5JXvDsPZNe0JQgeSebhAClcHTx7Qd17QDisgRa+4sJ1oBA5NPXiOW/6VC
iBPf6a+9kTsr+6pWi7BZLeyTJVgkXn3rdGEARPzw74i0BjaKDPy27gacj3wzu+ZHNiYSFZSbDA9H
KJOTzqJ4K383mr5XVXbbZuQoqejoK9iWJrKH74Tl68t2dqXVoBPAHFAwcEcTnTIaZyhABk3DRRFT
rUjW/IEc5T3b+DCMz6VYqfSggfWHtJjcXJRJMwrmxt9EPAuz5jUzIWAJv9VAytbDYNaHfFrgGO1W
GX16A+21TO25qe0eJL+co7yxO3KxtO+uZ9zNcEkbPnWPkqRo8NN+TT0p7t99D5ITY/iG9qM8ZE+T
N9IkRElAVGZYT4t2u/luFSKf60tPmMWYrfdeA3mH3xPrAppjHh8q0+PMhES29FODxcOj7+Ha1sgK
ArVFw9JqcAizDxnyJnllCjHxtFv7gkuXTOh/vCIoDlvEtMp3NxMMh8uZM3Q7leSStViOLVRoPFej
RS5w0LYzW3z83jEGV9MBwgcehWwEGmPSZsiKXMl1Q1vZ5poXs/WeZ9KRrX2WvSnEjuQEuA7ji9Jw
HEhFYi/BZIDFPxrOpibS0ADGTYhQiRpuxWC5toz3Wc6TkDikh4LoNc1hgLi0JNpDK/grJXfQEoAE
d0WW+Bn/dv5FHCOd9I5upK3/FfEU5EwZRsEmA5UXjHHVPr5XrDmV19fwuVBRdjnLsOgsjLKdRPJJ
zCE/nsnqYMPmbrArU2s/a45hDf5IOgh4TX5XlUKcmQGeGqWWwDJYuKE1HO9xnj1SYJNWfLS6DM49
F+ePUka+vpSBkAWZCchcRDbSvJeUS9xO7FdOvQj/lMqRArIh/qlNsD9BUGSsW/ECtIx0N9RuuRLy
TYdgjJNpOWWAILCMAas0+x0fktAJ3ESI98juKbGgkgCA8sh01hqzYkoKfHrbFPSFZObwGwH8Uv+o
w59YmE4NzL+nIJh2jGEjHe/bKtxI1Flpp0HP5O48aoRXWvZQFAfePqsw/LJ/780Dl5g7D4zj8J4I
PQPK0jblFypOPLCur9kNx+guIqzyXaeg1HKUwTimKqtBhSvDAikPJxyJE+4GiPwi9nmEsyJAUALF
2mXfLf+i5iyWICjAyum+zpRW0+vPePnK72sh+9FRJv9p/OwJI0r4ZLB1BV1p+ORFSFHryxIf6kkx
gGS9gen7Fjf25And586U0avw+dXAB0DWmc1wiAqPjXEiie9jEsorzbRWvi9C+Oo6+FhIqhn5qMjf
SBvsRhOn7Dhe1tdGjDjq3m31mDSIo8CFl2l4bA2AJ/1BiP/kJsuLIhgGLxe1T8UqfvHd7pToKyd3
bq6OLNpEyjSRUVkxkKsUMMwxJm51Q9zliHEP5QyeWjEuRj1ftNE6077Ekban1qTf9/gApBQq9swI
9UPJ3+blZaZB8nRnOnJ8HZI4ZgrWte0dbetJg5XZvYACxEjbSXd7vYQCX+lmdzgrWVcwD2efVIRD
pwWksbC8SQJx+ZrNz0oIJ3AdxrinvajL/FB/YRoBB+pHhBkgcF7U/DLO6mPp5QdV+Wa15wh66eu3
o88FFjFHovQvCWFN0ULW4qlt0fPWhK1IL70Sw4JJsIu/yyrsI0x+69JfS/tFMUhCYy3Pr6VZn7tY
AtxRLJ2tvKUkvc4k3zWHtd+Cpv9YlV9VLsL0RuHKqdTMx0lojiujjrb8MJrLRL4gC/V5OSzl72ET
0HMfRVaIowKcFxGHZFLgk3Tb8iTrPMkFT3Jk+rzWoLm4jw7ME2YcaMrsKh3fv+zidmRkMk2fsekb
FpOxUIE+SxbGTjT3vamR5XTreKWr/K3FTi/QpuErUgU2+zpQlqy6Kc0vA16G5qwoosz6h6zjjP38
mbOg468aZJS7AMxxm4x7OcNv9LscUxtTkc4i2WQiRf+FnNq3mH3FUwwhll5xknafK8OOOZO9tOby
0oV9KcKcO9fg7NdRCbIsDimwwhVn5ticTZPxHCcQxNTj64jcUkfiCBqi/KhwBE0gNF/OBmK4ioqR
GDRdqEh1993C+OvXd/B/D5Ghb+/A/4VW4wE7b78kTbchAJO0mpTrI53uJRWMqN7bzboNE7QBrD/d
zgC+3qN875JjSXMRKRnjMhyq2sKYe+K8gGQ0D3tIfC2Mj4meGeOuaoCujeH8ttwcFrLIeCQFhqAN
EqN10Z7AsQ4ZeqiUpHZkTOuE5SwG5aKQ3u4urCwr+a1ocXixJGVf6UZlBx9EYqPPRhVjE/ajYv2r
KdlFFsjbRgCk7ASV9LecPMFRDoRN9qGECzmqH3yNUuXpOC/ikpy8BDAW0+tcks51kcOhPg/2xFS2
aqMgIz3QMB4KtweCDiF7bOhtEPFY8Xhh6m3d6zQFj4RrQjkTTe3TI88czzNSf6E/g9byYhVe8S/M
wc3GSsO602+oF2CdtwwOZzfqFzOfzhu2W2H5bvDomaTR/pnhWGWa5MTt1wwISafbNO08+1bT+q1q
WZblRI8eDVzGkCbV+TRSzYgdjGokM/jKNThTybp7FV5E7nyPUOui5SlZTD2BzaBTNaJnu3+qNROA
YJOMMBsXrGy/hD/G8DH3wq5pWtjinjb6k/Ubt25jos5uScCdDn9K6WUc+I5zOjmx3wGLG3Oa+79E
BGXCbbpu0keNnr8sDmRv9NuvrLxYrLET8Ihjy6z+SUMu1g/LUb9GmJ3NSJooQz+dFERiOlimC1CJ
4meh7BhvkrJXPRCLBVEj+0tGBBmvsmyr+1L1ilo+NxIepiILe1M/LyMnYcW8Eepqryjg5l8oIMUF
REHZxhKVuEx2jEwRFt3RIm7aLT62zdfWDXuh/h+Wzqu5VSyNor+IKg6ZVwkllIMl2y+UrwM5Z379
LLrm4U5P3W7bMhKHL+y9doxK6DjCarQi6Vmp1rPAIMxwdxdooHzIOan8be5j2MlobUSxHXxOYuQk
JnAt89uov/0t04ZPrEtnxapPPvQnnxA1WTrpaxLRCToLi+OxY7QHX63Z5RaMSJ5RSnCLaM0I8uEp
Fxzl5DUS6CIUJ2tWGR8538hQBrLnyBfRjy5+I4kh8qKv7LOs+1efFNUwx777tDnWm+BLQtvPypZl
Hjc9M0I/FFTyhPZRxpriUCcyB0l36JX0EHWbEbQJQ0AlnVchbJXamNyr81SThEKcq84pymxG+ykU
gUdKJ7gWKRo2cOQuJt0pDxar+wLhyiCLb7Cq6W/tJF9HwaonO7Vkps78OZ+XGtNZ6526BrDHGg/j
bcYQgb+pGJFq5F/q6XjiDA3NcR9oz4xAVwJX9nLFW5S8imld5N2C1fKlIL6V/ZuUP7FXGgS4sU+Z
z1yeyWXmAbkIF8Rm8aGPsapI7Md8H5ccf1LccpKsb7moYk1tSazqe9carwH80rmOWpSJOll1uEQp
C3xxplyX//TorY+LN4MgGVcE3YFuvA31i17H+8G4DRRRc8VYyuWZd9cvf2VGCiE5c35BJElHAhLv
sr1spf4g0aOrRBYh+NL7ncGsj6waomm56ZE2dU6dOZKn0YvGTv83LkMSUgOD+364S/cMR58z73om
PhPaz3sabyt+mXYRRa2DDwR6lb9U6n95c6uJu2Xc7IlHG7u14RM9YV4n7ziqGhky7FbUJZVsw9PJ
BHNN3EoFLufFNLqlGWFZKfvo3FWeqJ0NMMANSf9U8h+2Wi2B5F2Ykv1zjXmN6If9lRY2W5NkEe8o
sXPRc3/pA4qrb3n2CzJx6aDHKn1xzeAoZx9C+dVCbVv3jm/frUE9MeiZ4CNqM8c2uKHIXw3z1EQ/
g7rA6CZJsGSZJjTqz6T8Qi9E0M5va5/kGnGaBmj5VKOWU+K1wOCCbG2R08JogCiOCohdI2GUtslH
bHM24fBcK3AIJVXsDyjz4hrxslvilHD8EQ6T0zUJ+xiwMgO2sGV7WfIe+PCq+mzfYEYxSG56xSw7
6NEMiKIWd9tQkrbjd29BcIOSUegDHeVj+K6izzG+J4cBsWtD6xaQE080UXGUUVKBQRzG00BwZUp0
T7Zn3K8wDGHt3SC7wqclnolOf8Y4Cgpe7/Z0ZhWOf9bqmDMXwvjHqryiGZTgBsPg5XXXrJJswud2
Npg1Ad2rYWldIK0PVtGIseNKuRtSZuQ/YbTT4eNoC6YrYeyOdr6ff1CCBzA6JFgSzZX/5aRkvuto
whLlNxpj7tS7QfgSz1CKw6NJmo5m3YUSLGqMXvhd1xqjmUh5WqQg2fj0sogp0XjKB7KZ8B9raHSu
VnZRou38rvTC5ZXK4sEV8xit+II0dHimhiNp0trCtMouMTkE4aKiy2svNf+mYd2UM2MaTym/6THW
30sIxYjUjG1PQrrn9xs+CJhYFqS/NDjoSoevZ7ckwMDiccm4LiOVB0YgP3R7DJgZgfAI5Sp+4ucY
vnqjvyKcqt7LcHb1ubm+D/oX3yMBWhc1+jbhvycAJTzIKnOU9guWz4i7sL9wgrB7tL5G+cMOakJV
lEWeP7Mc7DlOzaZcVKQZvFLy6akXiO2CX9yABwV7Q92zUqVPFdtRYC16VydE0ByUbSupW/9JcBWU
aROJyPxrReJpfNpgqgk/3PHNDCZje6KNtGPSUSr5NyrHWEwnX2JNw9frdxQOAtk/IQ+rTF0ep3NB
OWRKjZMUV5WJqhfdQd3gj1sP4QGVTc5njzcPy/LTyAkDq4hMht7rETF7SFm2VzUQfvjW+6C4OlVI
vcAzmkiQ71iVKXP/9fYFAls58LDRKabekGFE4eeQIRie3dnbuJs1QphZvhnP6eCKFSY95lJLKqdR
knVwqNSbYt6r8VKU70jA+M4V/uVFal+EoS0lot+IiylYIsLyVsIeWRTJz+U7khUhXi2eTfh4/ks2
T4D9O8esPwzmn7CcI5C+BQYSfBn1RSBxnheZjtLXLv+tYZ7qYpNCUkBCS7mPHBLoKHjw4BB2YNJA
084/3bBeinrENeuYqC71vlo8MWkpJpUigW/aChpZxYpTN89Fmy3LyFUXbLQ2huw2Hz4TyZGXZzRv
rX1pvE+jRrMvrRXDSeVrcIi190j8+vaLX12v3El+YpTFbpyJ1Kntiyr/9knIBMnFlYBsL/5T+MXN
ZrkfO8eW54M/IsFqGga6iuOQfHRY9PFGN8sSwdWs2DG2fNT9txh4hy5d8Ydax6x7mclHxXqqgrbI
+yP05XS2bNi8GfgHwceBvwl5y/iRQ3cXfE8DPHWjjwu2ysxdYio7SstxaVGB8bN506oOweXdkYKD
mR5i9O9YSvWQAetdSy9jhUykcOiVuN4qz1Aa2uzNQxmWxn/gFYIn0GFHOWLftZgIvBQUqoA7lgWC
QlIi26WZ5Lu+P9j8XY2tqQQ62PD/p3abyfuhdw3ergzrSEpmU2EmKwlRpTwHln4RNcddzneXQrrD
8/STN79TcCllLsmybn/kktPO+vWLl0roG2uZGr/uShX3cttmHZcak+sj/NeJEoQlR2u8zBuKGeOq
8W9HEN8Wbqa+QI/IbN3k9ENPCxqItTJoVK23mcIynKD9wVDeXPZRd5XgKZDhGwonAwTBkZsHDId3
WXgBA7foccftg26Lm3/817Zr+9CMyOd7CpBJPpGUNimvChqEl68yIprMJwbodki2pXHV0TYZ9QUI
ikbWG1dCgFvbGGO8UEIiwOmHCIG0mB9I1YX0s1B9KlZ8kNHvIpw+CDk9GFAx5XpbI0xJpXMeywiS
sn3HWGClZgiqyZBV5GFjUty4zMSUrofNhJjBJuGUlKMuZE8TcwHV8IKf84oCYRC3aJXDZMnr8g2F
Z6r223tYuk3Bs9GEOYZWMMaGnrlyhJuOzLAsxuM94tujhTM+C0151dXLIiiNPUrWHb15nvdtgtCX
MF5U1QqtEyMMmdBEGo6xWbYd2rSBCjfaKwu/UPdF3R3zQVqKBOAvt5mvajs5LxdJGt6NNnzUrfZQ
6qXd6svECFmsPWYLt8FGcG+HaJVUWNPD1rBIk0OdzVLKFQbpbSuxSnrUse/ksw3oly3ylzH+r+Sx
WenWZQ6hMrbiqMEsnwrs9DhXzRKtOeHBZraWCbKJMQ1Ocb5R9qRHmryaRsQPegd49KaD6SizCpBf
yoZioui2lT9uIcGBfO23Utpt23+CEFWTaaKBS1ADQOUtU5EAE5BIGDrGmM4Rxw7Q4WPVWoc46WKb
OFv0vkDOufNm4AXY31RP8LgR/4pRA5EKEmJb+px61Yl2TjpifUDOlqFIZJM674BMggXVAbB/gsID
howxrnwV5maGtFvzXYM/ZmHtZme0Kh2NtliPNtt0hvrRjx/2eLBSVrc28ZTkMbr/DWIQ8XXrDH4v
YXGZGjjToaZKsgX/4b579AI1sA8R3bxMnYtVw9UzXm1I7JG9K7jIEVHSTaC/scB+S8sLKOIleY3e
MfVRVSrl3vaOuXdPWJ0mWGQ1N9WpqHheIDJjWqdPJ5P9tAVNvOBqCn2rqR/lVy3SQ6AwRGNgqbTp
jpx6D52uVDma1myMiEDgZZbn5NsEG4aXbL6RJYKyDj6k1m0FZ5XYjOFxdgQW8PbRdv/Zxk/yg4W7
YWmLS0f/HdLpEsrBhX20QLaa3wKOy4aduHpteuZJKmCJLf5s2XLi6uIhSX1WI6dj4jIxXs0tVTEF
+HrIXCnJ4MhWfgX0p9WBoS6ixKOGXDDHbxJ5UYFxw+wOMrSSgqc/zd2XL4X3tCDN9qugY6rY9vKu
Uv/XOZlmwXIItEXKSs5AwpiY1F/oFzvnfcZMIXfsMWq10qVEqpj3b4F68JSHxgQIYQEg8QCuru+d
/EK/mpV5xQJ81ePqaqgfTAKVRFw0/A6dfUqBtQTSrWANVjLvpDYKWJXlpNrkMY4Mtgpf9JALzUYo
ekdmLo2JWzThzpQPBtNaCaRfJzslWDE1z1YxZHZr2lvGkta0itRzq0ZvBHXGXn6TgcllwxlY2F3I
+j1wgpToJE1e+X53jJTimHo+ztflNKX7hqXkANE96NymZChRLHriY9XZNBIgLM0hcS8VaWdAnDAc
lXMZAoFlPmVaZ+g4lH0MQu38gMZsHw8Qrv+ahGdIbKy0FDilimiYWBrEQmxIMGhWKvcbVkt+RGrU
GxFJ5HrRitaIDDvhkEjYX2RP2wivRo0a7ZJJ3WXccyQYDtquUr/KNFzaMrNz6SOdeqj2Dob7XCzq
kGkTFCE1mD9XQVBuqJSLapOFnLIJG+IFnsY9fSB09gUzTFJmVALAg7slKDBk8lRM8wRVGTZdbjjW
k7srxNGUb3QU1Xm6rW/Gs7pkDUzsM7XWKt4qVQyTEuWM5QhGsBoPfN6mHnGCly5BHkrjXi0DGJ6N
WwYacmBWBsq6a4qtpA2bZGo3LD+k6iizELCUTZOz2oXoAeghrAC4dpsyzNy0eRpMsCZrx17E9P71
PimPjPD9U/Qf7DfH73LQGKy0Rr1Frh8s432RkUneoOuSuEffJizZaBhB7u/7rmJf+FR4ZEuY7aKE
+t4dpnQrfOJ+zYZTjugb48kmLlHwGTtExsE5Z5cLfS1FWDTuKrtx5SHHVOFIM8nuszjXwd3z33t+
g1RmzF3MqpGm9/atFO5DghcRhlXBqcWIN3DKehDogh2yzlZDVcDRmTCGLkH3cYuibTAZ2JDa9+iS
9mhN57iEiK2xDsY1U6Tbzj5XfQbfDyHnAKIaGRm9v4TQurdQqCMrGm+ljxjNq0iz4VYkUsKjuQMn
2YVOnME4crwMFHDdHie7OqDU2vcnHKxdxRC7eVgDYE0h9q0NNSbXWHvF5+aOm27bRPo2TPbIOn0T
l4rOgjBdD0qxLaElC+zvPsdfaME6hrOOURpTvbYgsuJA99pjdeufdiXeYPE90pjSn2hIb6WD62mp
a3oUTCSlTmyxc0yUfYHrgXmUZi4nn9021jaVZzzHE01rVjsqGDxbggMQeEcTLS0S+JPREJ3Q8gF2
50hTCzkN56PFQKjvQ0gD6Y4zMg3S/SQZLjtG5H+MtGZ7zFaPkl1aQ0RlFNOM88UesAJ2zBtMpNcB
jJyaMzAO+EyRVYoJTJqfhAxSanxfyFarvYlSHDatHrSuUYDJCJNjNvfDkevnJ72YL+52Es4QZhfd
SK+ImBa+RCS4N99p+pK9qWcE0JPFFTVQlyb3WjZubT7eUjandfFHjIUuq+cox+7XHFgSyhyldnzt
w+HaZeo1LfWr5LNFZ8sWXQxdP/s8r2LWZSPlSH1oCYsAIFgM5Q4kU5AN7IwN5NEbXRMHufYOfeMd
6tY7SHChItBTDdgWvec+U4MD6aEA6nJmAcMMI+bkhKyIfe8wQnJFQMf0FU81oTy7WEkRpdXuNMiu
DzI56VDRGW6/KthXIejRB8bujNH83nINULO90+KVQSXuSWAw4dKXOEsMHCYJQUEgMaOdVHJFUeSM
0iX6ryGvNcqi3Nr2IXAoZgeaXy2SxCLUi2wdlHKiIDMPfyZ7YIX9u+n5d3Q03NPDzAMlliCTb8po
3DA2L2lKiIdZ87nXvIDZPcjlYGXWW29Q1zHSvvxU6WIZUAHH9rjJOE+7tkZNcOhZQZXY2IW11YIc
l9dtiIENq2sJxL/K56cmtKFPNsavWefOHCEh/h8hERJcYQN/gfQNtE4wf6wWquKxu1/b4QfYA2N6
tLcOd2aVK5s6IcZ54w1vpcVmM9za+mokegoNcNisP/1qAkVWEvEoz9Lj+snAaI2czzs3zTsKFQUg
fEl4/TyCmX3/EdkEKJ7uRLTGASQSBXEAF7zkgpO1tTVn30aR/qdbb9E5ZIEjh9UmUlEPIYZi3Erq
yYU9UlB8KEhPBdoAG6xYB1ZsyNsjc/CEBVwZ8As5egMJQEdY8Z0P9Z7sA2JrjSPFjRj0HRK4vRBU
dYq/N2PSUgy0jZ/NCC8gfZXMeKJ13vlwDBSWZHRcakzXZTj22u/sTVl/BWbsDPcA9jHlA3hw0i1i
UqcoDPzMcuQ0Xpno1yxbBtnBZpZ3eZnk0ZpH9NpUIIOO8lqKtXU+NyOsAoSBEytAjYuJsfgY9rIa
OYjol1lBO018yD6BxXfA/XQmm/DCMytn94YHdoNCr8FZrEkbWBBbcthq5rU8U1cxcsLem2nqe9U2
3DCB/+0VbtRw1KuYZd1YVw9TiRgSHNqou0zVd7Uutkhdd9zO+DTUfUbiBWEQ1ZkxHjrrFD+kIurt
lCtbJfAZSOa7vGpJdh53NWOrLBWoGLuljS0xx4RBPJnT+sObZ2dvQ6Y9ogTcJwiGmu8+L1fRWtbU
3gWKuPCYqbqj4XfMeoomRmWc2zJe4yq89SDJ80sfKG7NKgHV3WpE3lWTFkAglAHpK80w/lbfOfjt
thNAR5BU5bhoiMX4T25HUmpxkcb6TGrWPveJheXHlSbOk94N7Mzty3Hf3asu3lQKOvJ2pH6M7zbd
Yyjqtwqnp8/iK1WJntCtZ6N+pYhnJ4kufdgPLK4t746MvW7Ls0h6ttrlWdbSM7Ht0cXKPZj5pEdD
uBi9g21UhxD0URbciyq7jqycugiDYVAdiQAfsNxObbWyYrAxZbSOo3nwcUDyJE9XFUFP/IsxxURR
pGDBsyhEDVbfpHckLOpymzwzii8b5KIdlZv+ZNXIwIiHQoa3KVHPETIbDoS5gRogaJEFHJr9kT22
6MhYviJVg+aKjkAlza7GBKK6lcS4Nr9aSX+t5s1eRVgYk0Ebzc61pO5tWfz2aXO1321BLhAdY/yy
EIqT8o3Ye457YbsJ7DMA5jV/OgOktzI3bPAFh/IyDuXWRgNGZRAMMurfch9rHw1mXcNjceaBz1RZ
6Zs3qjEb2QpyLRQVEdJ3U9advNiHIxa9Sqcpw8sXJKApNBIuMPbz3G+4zZDahC3jNOVTtgk+6Vet
Fq5kAo5b8Ht+QBuqUFT3qOts6lOZmMyF9WcVwyVq+vP4hea+VoxNrdFBXBVj3Goe2cGIZaABkrmw
iiuSs+3T4MdHPg5K5rAOtNH8d9hyninFjY2FLLmwHFjFOvguz1X04Mj0Hq/SptDR2E36CqxPzKKr
xdE9seUKM2DHT1xJmKt21QFdtsbavSp9tIDkxig8i5Rdh+Y0lYbdiEZ94FLoWApsWraR0MNwOXBn
GdxZQaBuZTQTSSFTVCQr2JgSgHk7QyrOSLN5Z5sG6Xe2oyAIDcVImmGF8Kl7R694lGj9lHC4KCB7
B5/X1VwsDhYNJUfHZwDxT+OdjaS5qAPvnLRshghF0Fz89KfaDk5In9gjDmjrNN/5pAjSje8I714O
+7G3Ty0VI+EJk/kvnx+sleWWtYXElxF+vmjZ6IVIzCq/f/Z9/CxmZZE4hre2/Vf7DLH4tzo+7Ok6
0d6BM79gK8Ds0Low4bZlwZtRf6vsBWobn0F9nKJby7MT8AtNxC2sWJh6IMdOUa5eRTpdCavJUMd4
FqdjFbqfEZUOyr72aVHDtNMyNPVz472llsHmH3aJbhxVhMn6Og+nfdYG+2mkigNDpKfkfjkiBHoM
crUgZJHMLoQjRksj7CurAXp4MjC3Yi/0r4L6lRrxLWHYgsS4Qxegn/UKBkMpWM9oe7RhWbIfjXZf
/0aBOHSGyW/zqg2m47W/j6zFwOI4N4AiyFtMqA4Gu5EBjaJf5P4qt8km7f1NC7B6ktR1n681sz3S
AKp0lwP01ErdScHZsIcNwdAgaPa1lruazHSNPQoiOfJvfWuVhMrWQAzgWp22z0kEsD1/pVDvE+cT
QYyq6GI08FZlc1SN/liiXKXLZ4C61aFaFeTuFWT5TMaZoujcSuSrb0Sj7Xis+Ma+4Z66yfSl3hju
mu6nIPLXDGui16AKmEh/HknBJ81kM0AGctT8drajJ9FebwtizDZas2xcfpVjbmJSVHdtcUxIS1yO
or6lM4O0x6P2L9ccbIuXKqKlWBsXJYaSkExrkS7k4T/zipOgk5R+xincBSk+IO7VInOTrtuh80e3
gT5kYbRXL2AtyYrMsNyA+lofuyNOySpYT+Ir0DClXJow3tgm15pprZS/ZAKZuxDzFpmOmWkj/MFE
PO5Qx0ZduSrYd4TiKYlb4sy62Pw6Egwzmpdy0JdAa9YdO7B60VBl1QOMpWegtzwAgc6Y2j5kSoGG
hPIkPaUa+Lmm5CYIr9l9hGnX5TaajcNYUDKbbuQLOJoTghD5FPmlg6bOYVJMQocUB29FvZQIYECw
utgh6t5FChI3rkTFlRDBWjcfJhEfiUF+8oeSLSfeoXq+bLw0AfqJJQ2z52XvY+dTTkb78E1YwDFI
7YAgnX/VNopm3nrKsPCUGHwqVxHvSil9Swyz+bwpRcLw71gnXz3CshqrwSoe87VxGLHe05tZzbgq
6M1i3abhWjAVQYK1VC4zUQ66V5u2qxBrP708o/+ofTbDjZ9RSgu7Glatna1KvpB21JF6mj8o1eNV
kUACsJvkq73pEugbBBZcj/C30akZAJb5AMt05D1WWW7aGgcEXBjI3in/Uc+0vc6WvLgci27WVzwM
uDnIgrEgS3F8LCYDludMfQOyVe4GmA+O8GgfzUVFpeXvsQ2h6ljnA8LjduUZO/kj42OTdWI9AlYz
60VGcvd06v3x0LFbg/VyoVa94JETNWYifx2m4RuSkWeV+q+J6XKzNUhNg7qlaNJhFLRRqqsNTF5Z
5vhsoKZVTfQwyVdeQEDrI2ySs7i1MBEkc13Bp00FsNg034qTDlrJYEiW9d+l9YyGaSUCyBzEC4Ht
dQqb/Ra6JrcuE0dnitu3HMQ9UTEn3rtKfjAxKQWfvGGNP8LkudTLDgnhRHiP0FDRIkVgBtJ815iA
RphK47lKjXUIdtek6iihYbWOzakF36dToRjsoA8N7TPgKnf/R4eg0t4IMDBGd5b86OBPlxhAcZlG
Dwg6XfeXaOUNRwOd49pLCHzygaaUQMqsD5tpiE5oUsOnRuFTYy9lP99HaewSMbiTTOAIAMKFE5Mt
rCUsd1wpZrGP/mP08PCgUad9VSIe0WCYs6c5owEwJLGY4H9r3oCRuLqwHMDodtuRBVEzjztNbqBs
K4rfyuIfyC0DYQBsXEx9QRAQOxryLOBajXjbNONPs9lB+80qUdkZQeVqxYDo8AgTu4P2pBLO5fmX
kDhhI1aXqU8iZIwVdVg1hLip44Ki56N5ltHeY4YYVGx3NKY1rLlk5uUV1GLOslKzFxGQBJ9Q5Ylp
vACwP5+jQ90feph2+EGwh80Jpu2l8vqrbjS3wQvvFYZA41uprGNLYU6PlcGwIXXDxyVcB1824RuV
NnKr8E99JC+F3g4hgZ46q7BWr6o4KkzBu6o9e0lwTrtNO7JoYiaRqke5vnbT2Z7yTQMRCe2dAmJe
6raCvZ0ZsQD29pxEo0Fklkb8eXHX8oScIbxqAuohz52TJwnwqLCXG0aB5B5S0cqswZIxP9oRwTom
VWavnzEbCA+tu1B3dvTykRFYLSbuF9qFCsydR1AAzpMR9NqZUml/wD5E6MXYttsEU7Kp2tsU3wfZ
QWqGbxWyVh5xYDODJBMWfVEJ84+3h/yUcwNnxKQMHoHpVuTE0ubmhBYT/5CxSi97RGIIGmxs5MWf
QZRPWaN+LS8xsCldGRFafL9UY8Tt8tXSMfO6bRaQFc2XwgkV7bwGm6Emkx6y7OJmWyhXow1WHkaX
2FC2hGKFEW1jS2cUkbakjkzGFv5FVFjO63lBsJhheiowPdtD0oQlOUFXq0NF8xPIaOYaVtY6E+eU
QjfExSj0DxrYTH1A8VnE8kBNE2+NLsDxfvGQ+SjMNExWU+Mqx8Y3dNZe6asD13HEia7jhyMgpIyC
vbAShEjJPicv6czlxGHJ5VEfCSr+wWRzQ1Zyl73s4leuslMfew8ZoqgPmZHuomD962FsGNpjIoHx
BLww11GTO+V/Nn6ElAEfXB++Y/fE+dMii/b4U6X2hvqH3nVBhM1f3zB9wgFUokwZmCIEtzwv7rJf
I0gM3/T/9K5LDwc/A5F19hV5jBaWRs3kk0TJ/Lesx3e/xVCQVe/BbCRVPxpzpNBigow6v3tTgeda
yKki4bsaX0YwqsQwqpYvI+ZvmfZQSXvg0ulZbuyTVCCQcjxPOzYj6tp0LfnvZuQfTnk97CN8JD4+
Eis5VF63+JKOVfH0Sc8oOOpGZqLJJbC1C7XSNYmGq56KawrtsY/MdUpdbEXmRYijEazkyD95TJ/b
W1pIu8EgIY8wlYowlUbmgSsfrNbbE04hT6f4MenvMiZVydrUE1P0b5kpZFKpawUdDg6PoMVUflA/
w4bpQOIdqvpgRfW5wvnB2p01wbivo/wwICPXz6k3XiImhG0AhBOzcFIjvlSvMk3fZNq0g8XVNt8l
n6DGAXEtHvNIbIYRJzoa5oEhVrWMkMGj80E1vzERg8mghC0RYQ0stxnUhAYLFoT5QH3wjC2Adxim
tSqw3BPAwDvWVqhUEN1B7UB6nNC1DtEN0FuSrhq++RyjwBQGVFS4UwaAg9AopwlXkYElfp++s6YG
633XegMMkAnkvVuB/pzkBzfuQvSf5hvGw9FmhvCKAf1N8nWobrwH+/JdQCsgm7ci3jwCTkj+HL9e
ObfIDZi6QzmsST/VgCA22lGi0bNw+CT9bpMhhfFIAmRl7YMJ4XC5cD5UiWNM1Pr5Q3zyrKDbIvHa
JHbtwT4JjS8+Mo0ssfx74Oty6qus3MiSWHvWtGR82jtqKrm53Kw4h1ReezsYlz5DzLiZpcldi68b
M5gCX2ZC6EZ8nrnR1aPUTDBno3UDqSPZW1V1qJ2xZUF2V6tmczGTjc3TI8fwNmnvC0OCy9jDwV1Q
KNSIJHoulXqc8lU103EXar6aA0Qa3Huo2D5j60/z3zC9ocZJgTq+wHm04aZBYRGZi06gbMYYrbPd
9UAFH8fqbH8Z1TlXA3Ct2yStKJqXwb+AmFCJsorw7TJJeREYfNlhZfWppE+Uoaxh9aCoLCVlERAv
bk6L8cIYit0vlESHa6dsv1VzjVuRgvlDAzBLfUczpPv9Qtm1aCBS/uS871HxmqtdjQx2b01Ky8bm
odywTho7xOzyX9KcfD108xhWl/RukakuyauG1zdSNIoscGWJXs0mMoS5pczuR5BQ7zOmLDbRGGyi
l16h8XDK8KSyWY6uFbJ4QzlVFXZV1Cy9mzV/vhdACiWgDHB1fe7DU9H89TKEZwiwGGeGirvjniDn
4Otr+9c6dCg52p8y+GaNyfcbPWqUT4ttXae7VLFNiwFyP3kDFTzQ3eJFYK1hHIwfQSkImLbaWtL3
FD7m/qaEI6Te+MtRu/Q1RAFzbc5cAzZiZ5XSAoNXeNR1/CpQe5UPOb2pSED6nmrMVeN3IzzdADtw
L9nT92QckzXD7J2v3zP6XPJpyHMzCUfuEB6kMW1rihLDX3VDuCC8i9Fl6NK2Gs12qPOthN4AQO2m
JgNY9z/sCHVP95Ml2ZJnZOPAQz0NxYuEqGX2YFUxTMfPZvYtY+jHa/MpAesb8HoQg3zUzeogGuLC
TNnNIwJvGL/HxqNlBJ98o61cGYAmZbjutknnU3jrWJSMEuAwxkhnq3W53Ck+uo4l8GWnxJOkNkQa
lIhDAtiPM97sofTR25QFb4K5OtkSnHAN++TY1YeDVTOVGenFuXYKHfpFptsiWcVjKhNuAGQ1JjrR
/hhb2bEmrkc0J2afhyEhgTwGkJR5u2KvJXQ8iI+UeQEEJ09PL9JvUnigQNF/EAUSKQjKNsxrRQH/
V9kERbjtdMJ4oUEs4vpdKMQ7udBiJHvVOi/Row13hCExYSPylO1Mhs80x2Sqh4AE/0zfPPg/YT7s
lbVfWaykp129iy8G3g/vXUEvTSoDHrPSf8vgJqTl+a1qiWTqUERoAN+VmGfbQco8Z2jKlaK/lTQO
ve1Kwd14jCy6y2yp7WqJGa/PEKDqt3QZtDN89NrgW+bDW0CZYD6QvCxvqxT2gd4+EG8aNylwD9J9
hg5cMMRnebZdzFGpYdCgZmQT9xPjHyQPTHml+RuCDHgaM206Q4XPZq5b1SbjGn4yiLFpvKnaZ66+
Bm0zwCuYyRlApbnvaD77sVuWmqOpVNMmnjRpYVb9Uj/Rw3INpQV86aR74o/6l7bQUZBqC6yX0jJ7
MZ3MKmPR8iWSIA/w4j3UWmM0KxYNrbGEWGbg0CjqxjUVlqXIHbVjN/WUbp2Tc6qYCpML5BTqqU5b
OgnK3vrSDTdMYW3xGWA85gGQanvOwDHcjMqr05Wlb67alkLLLYnQkSnOOXGsQy3v64LBBLexudiE
3o/FIg5WQ8OHqMBPGy285DafDHmKHr8Glz2/K7MeQRpulblQhnflQlhaauMSW0pcxUwo+9KOqZXc
FOaYvbRgYfKkmscoFPLqekBblsb/ooH5nscZIi24yFJ0hd1DEDWPCfHVK7hQNWdqiUjkbzztUlYM
akeneGnAuavyTnoTkF2250xPR8bCBFJ3JIu6fVVS6P2SmmuXSz6zRXyVmwQ4y71mWO+FWyMDgvKl
6di0yWUHRZ7ZMClRtsUk6oQPLUFXF+Ku/4maRfXiXjQQlBgSHpR1Rw1dhk+i4lSOF6DSCy88KRGT
HbFRumsjVoxGfP1ilZ+Gd8tqPpnWM2MsAAfsVHcPTsHUQsoDtXjJKdb+ERSCpmE5SZgXrbUtvnAa
LdXmEomlDmaaOZaV3szyPgyHyf/ovb8wu0FIZ6XPUOjcditsPzEMTD5qoULMUsiHhwfIOUpwabTM
0JZTTk0Evcf/kT3yx9TThCxXO0ujBZw/AG1+DkIWp5sueticnY3KymSHDkxKyDYjMI9J7EFTsqfv
/4+l81puHEub7RMhAt7ckgQJQ9BLlHSDkFRqeO/x9P/inBMxNVPToZahwL0/k7myuygVR/Mn40M+
AaoaW1We2Vv/E6Z23c27JSHrS1WCaLrGy6/J76TOA9C+0y154zWCiGrUeL2YFSZMFSEST++3sOne
LGwakdM3wvav2Oo4XMTRlQmGuLVaYPHaKSMdMYPIjV4WmxGrMdWFNLxL4TZLiR/gkSld89I/OyZX
7IN01hsxLfXEA4e/ga3d3eqnbZaAjjyl+bU1yF/vzyaKmJj55cvX8GzIEF13XZgc0BelfqfU6A03
/TNpBoyq9KyKUwSvL4yifGq7Nz45MREtbN315W4shQ0/HXeCKTGoZeEDLSvsDrMWhGi2dvwvWM1t
8scodaolT+TMIFzwTF6ZnJ/HnyzDV/oKwvBZXsxLujEnhN679DzBJV1fMsqIskr6kbLmasDS13az
0DxXVLh6PdDFol6LCI5qxGdPxVgODFdqt65iSnzFWceJbCzSy7KAe4hoByjC22x+FbuATHo4ua8d
L+m6zKysN3VKHWll+Sd1Hjatqm8ChF6nYdDwx+jHEODzRsTpo7Llrgkq5UTjDk2S35AzoRpZ884H
1tNcvGza0KBpNdgRhKFs3RqbAYd2w7ip7tpl8owTHr8jkP6ivse6+BhsNDGRx9TTaxHWiuFl4Yqi
QZbbGwppRHzJ7C+z6SO1FFkYsPo9jri1W5wxFtuH1yKdGMyj+l926iTjfUym97Kl1yEfPYnWx/RN
1Rme0TlsgB+4KbVAdpt3LxeOkYbv8jYD17Gu+7m7ri20+Db2I5J9TWIALVMjuYyuY1EOBjC0YxGm
HPsgCAuUNgJttNN9TUaz2We2yPqNL7iZyK1GUw9is0JKzBRQ/MVybuOLqeCMGFg/ejFYGisITToz
Izq1sRBYuhIAEWyeI05Dcyhgo+RvG9dMD9GXUauPGcNdRahwvL3NCIWWy9wkl46KW6gtv6v2N/2z
a1kjlirhGtHI88fFqJaqjw3LE9a3lUn0YhkuBlMqq+SIBbms9zlSS+VqfTUKx0DebUJMKUfzbq7s
0+fu1BOlWNXdebSPdVL7HbrGBiXsonFOGLuZcB4Az5JAegtqip4VMz7jlxOJjZyMX1kbTNAVoAZZ
xUHAzcmVZw3X7DENTVjGtoCjEnJrtjS0Vn6TG+Wy4Idu2F4mURtkgBf1LWEamwQ2lLEYdrXPnUTS
3PH6pgkkB2ffufO2AOGd8RSYrD8J91lxpmQx8JUlECWTsEcgDthqOO5Shd8o/h3zswnpMsAclean
IsORxw0hWVhBso+ebIuw82OYsMZR6YybgNWVG9x41d6U+Zcp/BMWPBk9SmPsvozbRkpRUNlRym01
2oN8J3VHBb1SjC4qoiH6J9TPSGfHxKfWvRRQqYkerN5UJLurDfsWFm0Xi5KAi9Bi7scG73eaKFOu
xLlMwye/25msKMAngi3TPvER0koSNorXqbhZVCkZMzLGB+EfdUMReV2ug7uLd1b2YY4PtoR0lBPd
DlBcm2MzNDkrZ5XzmvHcRsfNw/lfpZeMieJsPgQNUQu3GyexlJylMUbNZQVq+R3F6SZqNr1vkhRo
ZMnDuBX8o8WA70wyDS979Eeed7KP1eYocRhXJV1GgBKRWdyOQMbNErEGBsc2XTHUanzEtBX4/KKA
DL6EQLswqZ521OKQgof0XY3/KZyIE7VkPZz6dWfEnwlVPElbo8hqYPxkJ105Rpbu6+RzboqTmlYn
dQwMEMed8J9mISklc+FTAL9vcC4mZHfEYBtYToUKg5kO6TH5J5R6XOqlGOQrXhvL09OVoCHiLZoW
bhG2eU12Zd10gFat7VahNQVnOUEol18WEvbwyUEvbyPb8rbbVm/1Wp7DT63KeKNCShw28Q4QU1Ki
raf4j6e/0C3eZpnX0AS2U78wuJv5GRPn6XIHxF2L2m4Tfs4OYTLYK7jLmLVBiHrOTszY/OZKAx3h
J/QkPi3/3S7HGblFHG84K5pk+h+KnG0knxC/zS50o69k8VrzSlILq51hF9+jK/8qG4CxfT74W5ak
mwfVvCC8PpplAP4hHdfPAZUC/VcIvJGefN5g6tu/ehL+6kYeltzIXp8N+W93q1Uf0bUKGnHY8dai
6AFM+RbZVfx3S76KiPaI68nmHwYI9+0qiPj1RTd+7DNZv9K4vYlsYVgedkiH9TklEiIGPpXaBcPv
9Fx23Uf0xVfSxfWDEwYmTnpOucuiLbKBY5MobiXvY5JGofys94RvFWH7x4Q+pHmrsu7K85lytivf
bm8N28imHrFoubJN87dORlDrxqY5NEZ7ShRY+FC2FYMAnlFBqnws579K2+VIin5GFDu92RzLjOH8
fM11Ikkwc2Vfc+8ndn42c1Bp/KCbdh13NZXUQ/ohvcCrl9IjGvY+ZRjD3txirpg21y6vyjNiw5rb
yRc/DXJDkL/sdXn9ytHyDQ1MdqruqoDnhd+Gsfy61E9vRRAybCrxaDppNRxoZllFjj4JruKEBR7y
AQ8+hUbVrkexZoKZRRR6n3Et4JLATLwyHxF8emvKHTV9R9O7Tn8CaTB0rfldmf4T0rOEnLBzFYQ9
MePiXFr9Btwh6HFyvJGY/NOs3unWJSATiVc7PSMywblNN7d4aI2x2xxX6uN/EaFnVQwTiqkU4x9K
s+o2jEhMX+hnnYzSdv2NJ88aZCc1VDf+7WbJnzjclL2OMm+B+47VaFOok51E0R7JDqzJBcodOh9m
Op1docuihYj5TkYaAfKtZcsuRPiKZNcYCGONbVwqvmxYx8kwvFKj5i7ZRe+6YT3OXRGsgxjoITJe
VHuvF7YNosiVnuP8nr0mzCtd3saNJ1J9Y5wYE6onLStd6WfKyVPQj3mmBg2t2MyASnmaYFHWQ46h
fVXLcxVLZ+SxF5RfFpTDT0VNbm2d3WUsE6il0iF2VRVrvPR6jqWIBEIl3wgrKovXRrcdLi9sHdyq
uUMLylNlZidZjy7dol6j4Ytmq65Kd1Uld6RCMot6l/ULN/2OCYzpzGt6WfL0PAxhIGXyUbZDKN5k
jzFa34MuthWD/LFFgJZG2UbmRjaMjvFcdRI+kCO+SAklzJuqJfhjr3TPuWCbT2gT33xp3qLUJM5k
snHch5Jr7fux9zGINXR63YOKVbZTyCkq8xeNMDWQGpaIuDAmnnVm/3xlIGYpcLWb9oAlX0DiLyaH
l7S1W71l6FwxaIx9HUPlUs0DG5wtDSsXecYthy77NBTxBYjGe5Ov2zz0Iqi+DBX2y9K+xIXrr4zd
d+zsUWnRtMiI3HVHX5ApIyzUQMaN0DJUpGVNWSNh21gs7SR5ps+gBUGTlBW5Y5JdHRriRwlBBn5n
yoyCaYa85WCMR3TcPBXELHSBJHL4hopvQAewZpNEWhMi0B+bOMCAVaGcyo5ddTPeoi564MIGNtIK
n4n+zAxl6z5UuH3lEj9JiihmFU6oDjWKGsGSCfjEPbUctHI4xDvU73oHPoCkFFwVHMn6SpB7E/mm
HCIKJ1855EADw1h1b7LGpghJWUrzCj1H6sEPrwcRi3SKdZGUI7aC8QqzXewc6qxNXfADiiwNEZoU
SE86IuQz1Dscsm5Kzpo6qaTQyH4RokoMwdwJGV0qH99idx8aj3mbsUTHjXEbDQ1eVeb1S+diuJqd
FlEEUSDFurCqDCRzcuJ0Dpjzrptp+FW3swWSipkwFapTjbzX2ewKovPStU+N4Oc5kG9y0rt3K2qf
CGgOxWKR1DR8pAxSDInFRrjnfuRqifPm3eIEV3zh5UnYRLLKUZEfjY7cUohUo5MRTZmTzWe4vJOT
g8ZAxEoJWfgVVcsuiwazESEAYXHoOFqpiv4JTw1f+ghojkt7ITGSFYpg5tgm8J4PK8IGYydrTyUs
N7y+LVHgYfO9kpFkKI3XqIa3xIlPTpwf8aJGLz3PrpHDN75LeYhuCZJIdy3UB3SeRGc1Jq1eV35D
kFC05bxG8yli2+wIK9yEokOteB2l/yT8vWvX7C1w30BH9tIvTYi7ZolnoFR+Me9gaXj0z14N6LyU
CTW/DVh5cNAZ8FdCHoQfFXxXObrKxdit2noRm/KclkugKaFvMYeDOru0gE3nk14q+xB5ptbLB9ki
mOhlxiYcVmCIGyJ8nveNpLvjsJ1WPMkqcB1rxLXJ1yf5fUhW2jZk054FMqtTIhfWQRtPtqjhJqtq
mLsCG4qTQb6jqQFn2yqZel7RZM4JAHb8iWIRVCtmHjZnZU2iCH+SgXvRLHzS5tZYDSAK2yStAzim
0M50AMKxl6SF18u9F5uSrSnfrD68+YcChI69RJ8dylhhw0soZNem6C+C/o6a6ER/nnde0nA8zqmD
S39X5ioO9dSfCuUYpeh3jTcEhp6m6sxBhGshhTdognCkhWrlDK8CPH1eBSdGVUmuEZCHmUEl6kHE
5JlZ2kisXhIv7rDagBN8TLrMfjHAzLI7AbBp2N3I9nTK8oYjYBevlrd8Za3uThZPUWL6XatDz7iY
Vkwr6qRqaKPGZa0PWTFBKxsRjTfeila6iZN2ozwbZXStyndGLi8XfRGQM6vA0pgOIcVZL7FgoOwc
DSVQxyVYM5IJKxWcPlnrkd0M4VYCggmYjYGg6cQykdXMssb8GK6xP3fsor8TK/aIis9T4xQ64Z7D
dFM0H6ZgBNIrIDyyrZleok3s2Ru3GTwCdoIghElKN5cNapSeHT1qhoKUE5MFk8g6bJEiZp/RdvaM
oA3zQ7kuh4Z1VUui3ow6vEYdnsDIs9jsia8MO6gHMlxi5WhGZJRTWBXTpwxCRU+JANEMH2x0oeAN
7dABaLIPFMq3ADXieUDrQ4aCMnT3QvJns3AtG+LeUiNbKFDJR8eOk6KuuP3gBDUzlA8CyTfsKxLF
E3lTi2vrW1RE6U7HGykIwqYKu5tFyDa1+zwmN4RC2AgP/5spaeZeVeV9Io17QPt7KBHQ5ULVZtzc
6Gxhq9CRxtwZh/Yg/L1ewWcYp4jVrOsy9nftitlvlKVzHU4XKEYMnfNuF0K7xkGBGUdg9Ll6ry0j
OTxohhNbunJ8AFe3eOuq0p9Ceu8krTuxDqyvTY9xQyF2L1auWaPeiJK4E9c4YAss64tEwnGXD7u+
Jj+ZpLkwEc9yS7equx0Bs/UpHGYnEgtn6LWDnnCOKRYnJnEhQF8VVFYcpx1HLwJTVLJ7hKAtx1mx
qz1+l3Teit+tE41+tzNlI5j/4FnueVz2mC7wBaRMwCvCB9vDumLRNCZCszaZHqT8ZscKT0IhX4cn
682pke6pZtyJhDpEuhHoVnluzko3wtHellfOiL5SoPfHHvL4nZoQYUI+o0ZfmsE4HK0eNU+yh9W2
qvsGLM9afRSp+QE+r88puyM7tJg+p06T3BBPdMeE+hMB2Kehf7Q5tGRGo9TpJwOJUpftw9gM8v+K
+msdikMDS4HlHHClACLouVB/x/JCscp0PEuaexN3IADRzCV/mU69yQmXIt03LpNExHc7ekJjeSzF
eLCE9ZdRn5xdYtJUsvq20kvEBkYIuUcZhlkZdEPfut30WQ4twkjy98b6nBGlIw0frDcUUrfDQzJM
oNLCvSAAW6Eq5KG24N7UdkaKqBwKdjx2ezVW9mvI/hERNHrZquTuHyCksI1g3r3wzDS7vrU8CgLf
EJjukx7SXLSMNWqsX0JGnHVxmn9WViHMp1jd6ZAsEv4oGncAFAIoWvGuyPuN3vZPgaAkegmyi7Jm
2FgFnJDU7/ELtFXyyFrmtbzheLwzQdxpcsN3fH2h3Vfor8ZG5R/WRP4mTAbxs0zoP3RGHyJGVtny
WTd3w7EWpmD6ywE6zWd8Kd1kXrO4vy2Ldsv1YFq8YkU8QiukVQKNo34cn2Y5bysa3H4IndGXwsKt
dMGhwZCWJAi7c4pUpEGvjzVPPg2sZGmbkwhJVE8OmFyx4V+B1YQztAnqLdaT3Omwz2ZauFB9qhGu
jq3QTL5iMEGLcwh4hjc2iG2Ew2Qk3txLhEfnbvkkFWpmJzG/Fglhs3/pKw0M6kCjmhjvIZtiyraJ
JFViSk18oBlpLooY7UG82iHPiw4m6KWSFCqwRggJuli0DfgKg+H20q3QDI92eiO+tJzKOW+bi5BS
ncawHimTEPg35ggxvHqQZHqXCuh9uspV//sablvttQvHy8JSPmRaRirbibd8xVoDWCHi8Axl1pQg
eEG0xq9kIFraUPnCB00gNjwMbbQjhKf2phWwjhPJ3LDwrmV3HLfoBViFAc1ULq0zVfopKQDaieIR
dbxm7BSFNS9wwtWN0vIwMpHVKowCw5F360wsElvrrcAElJ1QSA7pALhVFJBjs5tMICmCS5Pqo9k2
QTp2J7mrzgWzLu0g/5btGpBHfi7DCaSFvCuE9YxE/BhHVAZGRmawdl0JrhhRWE67vMAizR+TcLXG
hExY1I4ZhnT67BIQUtSifmiIACDpwexOrJ9SgpBJe7FXhDU8oBoEJdMfx59ZcstscoZHanF5SGxi
kZirTDJzHZufuB8VeEf5Px1BXxaihBhHhIM8P5s5U4gWrQ7FTgdBjHsgAYggIQfFu6yrtinuYhg9
aaEAGCVeGmg/M/RQc99KSmuoFSCEckI+0dbrdFrqfLTEDKc87a+aMCPAnovHQsTtlb10ewspc8go
DHueHxhsTRMBkRE7+LIdvSBVGESg6uQEIXAaVeGn0QgbCefmuKZvY0YOUd774yK9TSuKyu5j0C2k
BSB5R/cfA3sHJwWFYYDXh93tTmWoTdbavY/lYNECNtNiMhyLjnh1movsB3olqSynMO6DLvTXZCCh
OXQqonbTaVMRYiZR7wgVf7LtUjS0WAD8T+AdgfCELCRz3HyUMWP4TxZvKOXxCfaUIbyQBKSlrxw1
KGHge94S4GxN78umt+hkj8JLKOTtUqc2BdC9L09LukKibs6hol8stGMA9DCATgbRXOF3vG5lU9iz
1D0Z2ECnxjp1onZSQ+kkIa/obkWvXL9rsHmsCk2BXrM7q3uVYhC/KdAWecTdnecYlKHC0/fHDBrl
kdieXnYwVpPZddBxwL6yMYtdLyGiw7GTibtMjL1B7T2SozyWDGdLGnZKLLnyaLoYUGDi9k5SbgVu
6ooBea0QqrXoTjru1GzeF7vwGRO9OarjoSs0rKgwfcSKNNJG1+51ITyUUn8rl+59FD9k7E//TbWn
MUhtGhFSugwGbdmTw0Zvslnh2SrkDKJ3HfhZh0K4kD4sD7SrgPh18BZgG1ee2bYhWB0jYRVhxoFb
Udr1OthTfJyLyF3fXj9ev1dTa1/BMyIQRLhn0+zkUeSY8sxQACRuw4gw6/dml+5TjQQgfd9F3aGJ
cQfxAk1z7BqoiXVMa5Lh5rA/F/WbJUBGjK26rRpptyj9CU3OetRyRNhi5mW1w9BlI9VUZk3Na/1T
J8yL7Q5dfb2VODkhJ+5L3iFJPxwE3iEd2VXKj6pjLF//5UJ1g4YmVdvyJRyGgbIiWMmZm+bGtlDY
Jg2njEkm+Kcc7ZsAgFc7FTEe1mEnfErNmyCtH8KofrAm2azJfAuZzou0+0xEAQU7i+oWA/FQm3Hx
lFh3Uc/tlraFErBD/kel1p4BeMXMtZtuO+VXMxRhCJ+6VtpaTNzq7GJEkNMGVAPFU86K5+S0f5lJ
4Wh5Sr1CPRaPRPVxL+6F9JCcQybA88CqlsjV5zT9pwuPnJJBAd+dARGJcTYm/VaCp1JC/zapTUr0
v6F2oAC6Wpk/ib9N44UUbKZ+hhxxoaMrwc1hXA/Nr46ZiGkVj1nu3iKwSh2SgfWwVB9G/t7LX2PE
G8m8TFz2E/x+aT3IPfr5HA2LsbjNnXiF8sVahavaVnbM3d29y1kOae3c9W7Zyn5/E7tg0avdSpAA
LMSCFRQXq03YiZ3qn6lWgi4QKV64sUpsviKBQFsTkEMZPdlBkYPkLLnmSH8GyzxRpt9J/rrhzrrq
qIQs11YTOup6pkZqWBiotlFB/1e0u0mqRAKbCWrvM0T/WApPFfkrrYoUUlC0e2VdaN7tab2k8sOo
fxsgJzO0CxPCSQ8EI3pEMSCKr+qoc8swA0CQQSQD/GGdOKJkOam/MYuoKN91892sg0WYbTX9ksCr
jQibX87IXdYRJsx2T1vKzbMqP/F0Gwk085Kl+Jua7RVSKuM3BvfmyYTtbjYfQ7QTkN9LPKqdl6Mn
DBfyUXDAG8a9+FgKenN8YgMGFYxIJGA9sSau19AxB6cmH7KCVNr/DdzBEtm8AtHwVI/jspPg6+b9
NklO6bhHsiAzNJLDv+gvFEiwyZT/eSwaPBaQ2z9V60/VmU9XDDt6SFKoNMXYIUFvs+KYDbVnR46w
fpgmVmQyAk6n4KMLhe96jHyLSYvOpKXNNGgY9/ps9EVQUIFG7S3JkrvWSneVkhOGnoV6K5a36ruG
zCU69cLC+WGdJ3PhTQ9bHWszBtEekyzqD0fte4iH4MaLfbpq7hxqzqhjoELc3TBsIAZkFigNZZOd
ZeNotex0+XtU/fD96eMtb+HHlQdBA3BQPhlbeL0+uSIGPLolY8ULJorbprm1s4CvZrALnEBaikWP
U9WkOVKWDhzRsxBqeCwi+/876lLIIgRectdZidvlvyQjEjJYxwHpYPF20Uxv1S14gtvVRPCYRtvU
IKtcpc6WqEjnivSFN8GkZGRUzpJI493cSQiclr9I4voXpoPaKUD1hYNioLMza4dROFVjyP0/zhX3
aO+ImraRGfkP+OpWBCp+qmK+UupAk1n9rzetj73GYuTysnEw3izzj5fkZkSsUg2fk/luPJUJ5/Xy
T1LLvW4Zfk32XRaOgAU4gziLREk+FgHGE4cEKMdKIZ7ezDzbr81BYqKVy+i6YQ2ta3vAFTQrtVtI
3OMjoBq6eq32Q6oGCoFK+Fc/RtO8NYPE1Md7OWigoIkwUovuH+bnsRsZUSe8/Khj6OKJPSkr8/gj
PULkacQP2T8JBZXFZdltWzfs4sdqmbcv/joReaXGNwxlM8KE/reh3uva1RYMplX+2ZgJfVTx54e5
G+uGW6KdBvTSkrciJKAr4ejxTJXHPJUQUgugsDaKQopG1dr1iHGO0PXRmrxU+2awTjoDsAHDa8/F
re1gOb5Sh2hKgBZxZhsIVlUvKyTY55VrlAvSTiQ/s1vjD0kmA5h0vi9WbtVI2aejgOmce4xKL7sm
rUh5d+QEZF+PrlHB5mz+b+gBNNEYcBpGja/1k1/Vkp9oeP0bQkh6bVvTh9H2+DD3zOme/SV/+ugy
YQndVShcoQ8dK5KdWuVpQb/nvTC3L/5N1ZWblL+zMT/MT+n/N0Vy1HkFWTuTp7SZN+EJLOp+j/Sq
zFd0Z/kMXPnf8llZ8342E2YOkr2yGFGCtMlsJPByR9u+6LapItP7z5wQxsjIzUFYKrlJuutGuxYA
MXFD3xcNraH0aMiBGQ0ekr0FFDy88zGsPU51PpxHrJj6KJyn3cQev9SOSaUdbZwMwsRaFDoG7LCw
TQ6Kh1UL6bba4iqAmSFhxSIhgDDjKP0i6mo7JcSxvZIPOHgWvKlN747bmKjRaTn1U3/ILclXdHaM
m96R0DoyA9sq6DloVsfeYzBtdT4KcWRah7lS3bo3nImB+UvcqfVvxkQITQ/IC0H5LrLGc6jJFyXV
yG4qLxZNMgjfP5kdvNi81l8hIpvQ62lXphPpioAZyYmvUYqlsIsIKNGR+IBLQFeJHI+c1xdgudPs
wgaECDTWoiEVjkItncq5waWoEmNE7Z8vvhrXj7WL34h/f8vmLWcT4disWOXils7JjT13WjJQDtsr
cJ9L0URo3NKzEm0OYz/bwnZkHTBubknA3OXa9/oZxPZR1CYQ7ErQpeUuM9jIEqcJfUPRwJUQa2Xw
c7e5BD0AVZ8M2YTh1aKS5mwha60TZrGYiidMJ4Nu0EB6K74ToKO+tgpkrPAkQj8tiL5I5RsJGm3+
4Cd+y63qPcNG2xcIAeYL6WaHhWT3qBgv8ZBfkgs8OrR6hkfKgl/X5KQNlddFpygEbZ2Ryvtf1aQ2
ki9HhJopLR3mufUI0GmDMtFXLfXIYvasyjx/bxJzud4+1PZQX1UIn6vMZdrfSYN9uT/deYuUGkH5
KzZruFhmCAC3xsXQJsVBNlmpfkXWMYtwWr+gC/NWrH6EH4gTgkg+WFFvVdSBQ6UEVU8ejDn6GgQz
hVJ7iJ9yaHiTstfgHZSImKQaguq8Ot3Bqh4LZQI02wWjcmenPSuO9gfGLqrA1otXxUvkz5Vggu/F
qI945pQCkuB33rhKFdsqP6+m3OoE/jHZ1Wlni1cRTwjE0YVhak18WrjeobeC502L7qz0sY1bblcf
hRhZWVz7gtnTyC8+yzFVvmZaMNIg1kgx4B/6JinQUM+gATBooOeLuIAZxTnarjBND2HcRW+TYDCf
eI8qqhV9/ZRI+sUrRV0VHnjzW4Xoy4xADUE4RhGvyzcync4YHQGnYfZdL1ztnekMBGwoJahIUPwo
mJwCzXXvFAu3u5E6fUh4sSrjXNt/pQKWCi2FVIasaFdFD5RwK+DE/8cMyXHdv5ghOfbTgW7kVXIS
VzAXMe+p8cxBuw/L9KA5/D+hPC91dJ1l1mcweWJHFYx7Q/el0n3V5vAuatJ7dB204X7D2/Gq/TNj
a1Qgvl6XrhYYAOsTLADoWdpJPbSvnVQxYMssmGqTt6rIe1A8+9aXPwloF14G1Z25u7HQ4LiB8uBX
uUQbabpxiL9sqp1GLg/qzhiFQ/NLBpkvYaarwvnUGwzW9oKM+6yli16BOpcAalTZGxBIxv25W15v
iOUYY9SWH0jKi5ziJ2LObEsvDE5y00lyiXvTSR8NaVJdTupA7UosigjrrnlvVtDtZs1WydFSMYeY
Iua8FWyv4CG4kOgEZTpBSSQ9N9P3hBIqOgVxSyLunhGG9cp2O46NI/jCUTXrnfFwIMiCmTs1k3z2
FTdFNxvCPB9Ppbkc8w/w+8UI5XmOA8XkB6yEc8EMgrncRpnL21J1QFjvwqLf1SgwRx1/gnWQ+VPl
sC5u1begyw7iXafBaRdFk5O1QEpR5ozkfUkvk2N6S6DXM0qoCgbIyH7IIVJAVCTkEMmGjHcRwjKM
BLI4GZoRuy4re0PFKcKaPUG3F75Xhvp6fqAmHsYz8UkImNgZl5FH8fSd1YvbJ7Nn6qqvs3QFYLD/
eUQkQ1MAEmd1ZddDajhADR4qY1QfvWxr62xHUPpRLS2gyugDqcFMEVlaEpBNYTYwArGrVqRrpjnx
V8hrtr0U+gsJCyPnSNbFQTSsJ1WNLnHdXIesv+Xnkmpb4m0SHQWjOVrFB6AlKhzyJDsvTT7LUreH
lIu+2o5E0S+AJGPEt1P7NUiik+O/XoXEmVqW74hJcegPMMqTlz6LJU26OsOq8VSjhJiRnWm7GBOP
8CcRiEp4edqMe55bwnjxk73XXKV0s5eqokJcjlXLwGKTOOVl+S5xE2blbh2lwJAXnq7Or7LSaz8j
tjwzCV3dRAVoQYqZ1yPe/KV1W9a6EmvdXCB+A/AURREPvi9RFBniaxFUDbsqq48pi4HVrEFEwNRR
T3jr5dTP3gRWbzpZDWvESS7JZwXxdSbgiVcvUvpAo2oO5nnlShyHhH8vCgh3N8ujKUzuMF6bMgtw
BKlQXgdKPpZLIsTZCctrSGqMEvU73QxIHZQl5ofcOsN/ofAvVJBoUVIBsvFWBswZA+YF89DYXxpZ
Bp1V76WezUT8aIZHI/r6EZ/8qxFTTjI8ynn1JWZr8miTkojmKn3NWEKmzumptB6kqn1M6we6sBIN
Qjz/SzI7Q9vFNHyc7Kx5o0PEUv0SjuWCdkG/YB6NhHrI4glmGA6PDX3DtprqrY73QIGst8JeyWeX
B0J7fdDkWij/Ru0wongz092ofL9kDxqjERboY/ERoS2KnbiDIyFIlJL/xfuyj4Hb52wsV9tETEwx
jTiQBudhKQVa9O7WT3+KuW5m89rO73HJ6ph0FzI82E6FghNNdtv7FMNLXh2QJa4ZTpkM1SKKqiIE
pwdCto80p15x8RIZ0ki5i1JLnbJAKolpX3fxbhCZQQDJiIgaRm6HDffAnJDbxJ2YaVM3UGSG+Dzb
5Z+h9LsxighDbrfU27XxxdDuOFFfRyw1BH4ycfociH8zam8tAgNinnnckGayoNRdLL+kXxKGU8TI
auKrJJ9at+0LsuHwCFn5dYTRlLUz29fbPJ4EM9kOKTOqHelnoTn4fbZt4uqdBJSxuIqwvS0qSg6V
7KQrRI6l+9ycvA6Ihsrnj/UD2g3p0eNHnysDpVRpFyxfEEpwc2zpifcvRfRMMaHk5N47ivom5Zxl
1Zb/WD8FeTddPB117iCEEble+DHoXHnfW6S1JjGAG2zXSAfBGgXxXrEeVqce4b6WQJSLGmm9r8Pn
AR1Ky4fcrtAYGIn7ip2q+hmD4hHNdxP4F8sJFiqH2UhsyrCVKgHjUGf9p73cMxAuUwiXhPna3aes
F6dJJ9Y0GBrXQvCAC8zUYjdRb0Lz04uQu4tpX0I9JNJDVWwaSZueyrppsKURwdYF+F0Pyy26QHWP
kcnBEubnMTMIMfRWJO78kpLPZTg3QRKjChcgxI2nxKKNZxwYLdDyRo9JgBUR1Ctt5x5J5Zo/ONRH
RFb/R9J5LTeqplH0iagih1uBQDlLDjeU3bbJOfP0szhz4Zmq0922LAH/F/ZeW2n3lZc3sA70Y6vO
a4R5IrPIvj8NI0l1ygZ5BRVRjCxkDBTbsFjtp6pjaeeaXHk4bqgFyHCgjMiSnxlYccLYn508yTQJ
zqOLMg3wMvcR6N9zNZxJqrUlHY5LFAByOxr5Ea+yQr8rvBHOY8UOYrdQs2EM4e/n32cHRAMry4pW
U/Ob7CVICUMz2yXDt56PHItdB3EOb54lbJETKEN359X1rLvpIDZ6WmyUVcW+dMCW0cYuPFwSbCnJ
jdnL/gj92y73EfsiGj9+Z5YOTz+6okrl6gImRR9l8ICQrbdiX3dcKqznzF+gEq5qUkcbthB3u1Jw
rew8dBN1G3QPgQONxsc6105fXosekUcNSmbVNIfKGC5mpF3fByKSJqxvMl/OZOhAydCHQRWMiWkH
BWSTEzFqJGQLmziMthq57kQQsIONSQ8CXwPHd9ZvmCxJpe9lp/uCKTytK941sVI3tQxFAFl8/QCY
oscnCeC4mpOAI062wcRWkQA7Gca2KKK9pDATcGo4ZMEs2nL9FMnYa/r2gXgVFSn+ySYT9k0FwCY5
lUJ54lGoTjuUZLtWOyvCwNWLMhNvmgj1TlzxeInvmtieNCLSaDGVjSLsjTrc+hZxcnwNkQV+D9UG
vBktek+CbfTJHU8RgJH36jdLrh+KQtCT4Up4V+GqSiPBl0zzKwmV0Fg7Ek3+EqpYTetZS9cgYyEF
/4vChHgQ8dD24z7QhJVJanOaEIsYsmxdh8ytYNpaa3hweLEc9myztQVhFYDF0PXahTYcq+AKjr0h
OWA8kiVpaxrcSWNI1i/v4wj/wlrLT9XC9K5UXpp86IyyfHbEDOM6S9zEKISyod4OKdAH30GqfpKC
6oQGicw9CgHAOE3bnzKlPpVzdDK3jRUcOT0zQTpm7Tn6NTWfemm41/v20BUqkyhmzjOME4GGh5B4
N5WFc6gVZ7UomSXlxwC87z5NvnT43Bi9ZMOpf4C5llplz1bsRuFjIDS9h+uDVXRtQFCTKLrZ17Dm
NMdtGoWHdImqXENpjYkBjjZ4OhABGBuNdMFFvSnRX3QVLURpsaFaKJNZ8d+TN6aVgwiLZA/L+NmE
fMQqAM8qoUC4Ac4MFZdETqIw11r+rg3yamt918ClSUszRv3qpxH8IAa+k2/3eY1KV/rO5Pm90C8d
x2cmuzPZRKgMBNb29D+L4liI10L8UACL6RYgqWATJWAlVEJkWDRSCmNji3litm/x8Neo6VnN2jcz
EF4tsg7tyNiY5+bMc1PLg72aS0A2V7KPDm04BSqLzV1OsFLrR3bcICY12p3A1FDnADM4ApMancv8
TxLHw6JSbhTmgF13yWX/GvTZfWIsEaEHZkqlN8SLFEejbNk5MrQIWxJxHbWvj2neHtkVUx6a2nFW
uUd4mNZqS/zneG5V/WxMPp1qdDEA+YPv4zheKxoTUd3TYqgvGuZwQqt6AgqV/vQdzOYK9CPErIJl
kWXQfSHbsKB7WSL7u5E3P/qxBIOZL7IB/0yS+5mOBf3KvkGNVE7/xvpuWkyM5SWHh8kRGJv6LSTe
S1OIZ/MMIERWfxnidZqpB18lWKQ7SoJ/oL1S2DN3CA+UyjVYd4TcjAZtBd2tI8NfjqUeKcpj0APk
7blb8oDvDINOGnQeGy0m0l42Y6o+ThFhScFdzO8jLAhJl730Q1LEfVVSE0zlVq4zpJ/tHmBmj2Iy
0KejL/anLrCnNEPY0YPZzmhq9FWTpXshZX+5uIvo7dUOsmW3T+CKmeXeRAyRoGAVlygWnITosBHV
GVtDROw6GLicVroSHGtD27fNwDOi4DncO1H02WIrL9LOXZz1YQpYYcWxsDZI4xMKExHMOVCglUZo
odGQ+FXpmNPkiAmj9DujcEfEiNQxMwnQilb6TlbVvdrPjMgu7bhPAu1SH7ocJVV5SszJMYnVXbL4
mBU00lKRenUATUcovbnbFXV7qZvhDCSKcdF7wkLfn+JDJELnrpnYimTdSNiqOOKYp1Us9MyMgURt
EOWdbjqUqWarbwp05T2XcDF9xAr7nKFbdx5L4nU7sCIYW6DEo5tiXlriw2h2oxZ3riuGeOZZYad8
zRUbM+xzvcF1qG6HUNwCQhqXSsNQLpb6aZqkVcviqRyGo9ylB0XWoNpWOzY/0mfF/zS/AY16x3y1
UU46z35shLfcmE9FDM+jmfNHAiJFD29KfklBFPbLZAGwzl8wKeesEs64hKYTlhsOJrJ+MxX081PP
PvI/Cw3HRHhdv3TVpr4xtYRwlgqv4jKfpiE/1UgvDCcsmc0zdReu6ciPqV6SCQBVeXSHcQS2niGh
UT+zqiBonRNe2Ybg+CfrFU46+zFHmmiACCHOgn0/crWUxranb+xXDET+ZbrAxBTtoh2gqUY8MPCE
NOl/pPV0/keG2CGQCC81z/SzZzVkfJo6BJZfhT69hbJ/U2r4xAUPvlN1gA0fZHbdHqcTr9UrZj6/
RtyWMuEaittlMYjezmtahTlN7A2/VQ43skbCiGq4Sy6PnP1JQ7KC1KAi5qsjXYF+F4xpQAX828b1
BpMq+XQsPkFYijXjFLj8onEY1U8gFI1oR/0jHi4aPUONejrYpm5QEpqmnqq5eeqK/5zpigL2vSb/
Kbnk0Xwm46HyYrZjKcPmQDoEic4mE5UNY5sULFzXNgcxwPOfSPsYsaRJR4tqFMUxM1ptDr0U6Zr5
wHmON1oLsksW9ycj4BmUhWDHVkJWbbLyGliQvXQnj6+R2B3l/EHALEkhNdMNkmEumXLrCV+LagNU
C+ti4jCm1T+VrFmrWCPYSRrAXuohm/W9QuiMQN7pl4VlWsIruWQh4M8WxF1vEQU0bTR5AVtT1JFz
NOwWVFzUmZgb272KJVGL/F2siLsEzrZpseNf15LlsvfqRYF6peAtQ0jbzGtSLdeFajoqu+D0XxL3
e5Ht5gCENUrDkylwaE1sz1MyRFv1aqCACXhAxi5NZCLHoCLDM3KCYjiWjbGHTHLw49848j21Hc9d
EVwTPpsmZwGcK06Kfyh9UvELifyeVNGHICcfGJe4AhCrIhhQhmMslUdFqrE8fBc1H4po7PW42Pea
RFACS08KxZVHjuVRrkpbQfOTMVwWa5PhcpTimSBBqUJWJXlvTbNDc3HS1sKrodAGMIxn5F8DebMK
NE+64iW/Var4IJluhlN9tfrsYNDVhbP85DHIzIHhf13sA77mzXYCZOEjXic1b2n32bnrs+gpvulk
PtuyqburuZ0xriUdaK/cVpomnLK2sSfdcNBlyai5UjKJrCJYD2O9lu8GTIY4QeVGI0DPNatL3vtK
qxQco5CWQycSMlyc6jFK8tNcDpBRjrOtEO5HoGvIXy1DVsISByt+mlaZ+VAqVrsaDjASTfqEcXbw
wE2XYIwe2Um1GKPL2bIX06P6kRz9/pFo4rmr9IdAc5dliA4ZitkxO6uA3TM+tIx3XumHXW98CCY4
Wp4h5ABoxL2WJi5wLlpEdtonIrgJUz4pYAM5FWws8QOmvK+5MD6FZHqJhHNXJtvRp4JlS1bfoqx9
8Mneh4mmUnqWWOP1qH2Y/nzlJSTWfJXi6MI8TlM/07HfVgYrY3bOH1O0ly8Tu9K8OUyoTQ22N9LN
an+1xDgC9zvokWOxtqk74CRkxHQik+nyyDnnqX6xIdeE5Dtc/xS6qBP0fYxzJxLoRayjMowoeAO7
JTlCXYKz1FMID1GZv9OoPab1eKilr/I7azMbBizTq1br7OXRwID6XGp4DB+iXzOG1LYYNELhgNJx
P4pfAaMrixnlcAEVgXVm8QzmCWkY9Kv+x1Ba6PA2g5G//Nl/GsumtwAg2dhVn9yEdVKX5yLvT+M4
HMOxOowzOeskKoFX6wQJ1q2O48RmfiSYp8zoLoPb6R0btbzwGe7Bzpiakx2jyqoCblQpOytydpaL
VZT2V5yUQRjes7C5zal1aRij2k3qSkm5Tdph2wLYH5TfAJWgQawLYAs+GS/2hT2MNQNIlWKjG465
tptZfI3V9IoAi4Kua7O7qv4Rr8hqqTuPlXCyMoeSYxOjfENVP68HTUXzPrr5WLpqjvNovhvtP9je
EWCkVUhOGk/ZWqUrCCgzXO0kgz4BRMF9xT4RUdB/h/g4HBQVm0F6CEaPGmmD5H1nwWLT1uN0nGID
gDNjb1wzfUZLNCHVo3sd33JF35nFjzrZulwcJ7ZLQ4bDDsiBtppTGbea7mYkQXYNhpQO8RkpjkF7
E4Jy04a3kspC3DUMeJAb2NggZnLjO8nTWAawFIIj0MPsa0NCofunOUEmZqVzl+ueSENjrPbRYO5T
MHxOPoO0mM0b1Sdo/AF/Vscx0ePKoINN79FNTsunIFpPfffZw04Ty+5siMW5h52muAXkNTGvmQi7
jMzWChYzzCouKiXOR9LlYspbjSDyYT0q8TrSiE2RGlxVpJaaaGnzdc1uPFl249+SMa9FZW/hdGj4
fWJZ3SbGRagbN0dZJ3bSzpcgqbppH+G7zy5JnVyiyTwjrlKDbZVRzwfMkDwO5YxgFNb60s19TOqq
e2b92VqcfrDSFSyVozxtcfVsBzyrZkgNM0nbYC3nIDn7o2x1x7CQbD/A2GTMF5zkkSosTvNicTAl
7hjqdL04J6ovM9cPYZ0d1SjbVcE2AeDGPIx0gx24BaxiG8zE2WdnqueJoqPMsBMmw4WzwUjxl3Qq
s0gAmdolCZudwrhmOojtAv/dTMh0xmkdIu4MeB0T7BXsbJZytsgNk0efJgRKVMkr0UsMPYCHkOET
hbPO2NQKJOtVg+RAtnM08EN15tXKEi4ByToU1sSvk5swMljRGKwMo+wJ/tqQ4p2BgUjoIoLOYF/5
aPmJlBmqzcyXorNO1WNAoli2Z93ziQerqo8mZiJFadnv5dBAQgkJPfehwV5aA3SUbm0tIgD8BTmt
VVu121l/jVS5vfrRyePO79BamtU2++ihwjaD5uGO9FRwTwQo9NEdFtwpBFZChJv4R8FxCXjS4EKY
0UiV7VJrbhKCqwA9kNxOTFxCskdKfV0iLQzxhn/RphT/mEwYjddwB4+dm0MxNshuy/WrDIxsec/q
5gLqKEcygStBJVBA9lsn6xQnqgRHxmDVpEigmcEXZKoh5TJ1E5gapoO2cjMK9UKfXWARE6HeEttT
Zej3VTruTcWO63+HKhQ3JrbomkeoSJYks4u2u9X1PkacopIPzy7bVuL3UnxiUDBglVnkLN/L/pUE
PzJx0NaCg3VK4r3iU5mFW/C/dOddoLJ04NG3mvtXOPOCx50F6EvOD1aM4a+4i+Z7lpE3qnYweZhk
X/XKurQyaSHZ6NQRbMCedPhzVCirsHyv9a9sbTLAsBgdB2KySdKJzUhvF6i7cGdsh3Lc5qK6nRg/
1J7CJe+L05GOkvHpiDQFG4k49Cdlxi4Mvn60o+uYHc0Fk82YKfooXRxTm6kZt8xDy7NZuhkDbYAT
yJHhdJADTjp5lnCtAtcuuCpTcduittRGlXA8prvxPuNGrSI6KsyGwLsSK2K+m8+Omukb3xg3Dcsc
tTI9KuMhy1ay9RdDC0p0pqetw3fv0ZxiKSq7Q02T1zEB1lr1UYQgqIT8OXXxU+Sohfohuk0h8Mb+
VXL8FovfunFAlndjbqXctzp3Je0/HhWCk0fC8+LDzHRV2Zgi75bwqyBLhMzFo4TS56YZ5XWMs4vJ
1geXUF/do/8vTEZ8cYzbORTacucbFghVHu5zuk1GjttbEWEkVlBGSImDtZtY5pFNReh3K8RGM/Ik
Tdjn1lXsNY5+Okws1MpzMgExpfRekLw8DfpBxo6ZfYzCtH/GidOlOH8fcnEbwj89br0JsZGiPHEe
IOQTOrCWvGsxUzHrqn0zecRZJIebZCeNfzw/o/QyLYq08A+Ddc6YImFMobU8gzgoPyyKaRFSlYmU
+BoY5nnK1AsRa8peC00y3OyUJIW1gpFGLpgUrwSMnBqz8KYCc4ZajGpsWsvpa55eKP9KK/N86V1s
CVigr2rtvpVw0TnshdriXYF0f69RANUMT1K/uQviSsqvmZK5obLWNGIX97HCZEpxv/MwBOqNwQeT
j05YgB5ywt9RFJfvSQPNSMWKGoo7663CAxCJOx2zDcN4kl41BOHJb9m9xZm9BF6rfAXdQRjC9cAE
QolZyvYNQYq4MwcQX68w9R99A7gmHtZy03Ium2td7M661hzroDuNQ3fJcmBZ0rDO3bZJ7pxVuLH9
AZZDv0uaV2QCbc3viwszkFtcIKvFhUmujZjqXl2+M7oYyf4zUXflJ9QVTmQ42apWIQAHlpfBg2Xy
xooMpV4ibDqFVDIKeWi5OBicpm6OGPePI2FSslUcBTk+Riz3uxh2w2TuxNcMkZwPgtV4MQ5uQXKW
BCzG4Oge1GRdgjzOJkeBnF4bFHo9MUwiq9e2O0RKfTR6yB+SjjFqWzIVjNlx4dosnqOpPIk7eRYs
Fgf2jAWLuaXQ7LlRU3JnRtWrmGIGut0vPgIvapKL3AUXUVaJFmvP+sdCIgeUEcjHmID2RiZ1ZzbA
/Ser/C1F5573D7GTDwskHckUHG3GCSDpbnrIxVbiEgTiFlcSTnNl08t804M8YHGkQ7abvAJWH9er
eiiO5ZqU+k1isIDK5m0Up7uMIOH6m8Z2MtArpHsJIGmFsEUy9MMhzRwjb/a1/FG02ko3fXitlyD4
qgjCzlI6vwnJp0MPwRDW8jp4qUaMi5PEpV7JnbT4lVG6CAQRB5dS0d6L8qOSHdU/qxcBfCN++1Oh
QNk1Hj4MzbFud+lA4XJrjUcA9RzlztjPO7E+EwpsTAzGK+WtYEsvWljOauzxrNqs3LHUALWRsU5p
RFSEODPP3MDWDBtHXFC/a8dFqmcS/UQ8WSsfKHOz1S+qNKv02P3mfrUxHwOdA3h3SQTWwYLnP06s
YSsna7Q8A5n6BTWAOel70RCPEc7IuONsltHJDLxbDICFdUVmtaYxdaRb0GY31YijMwQX1Ja3SKnA
wqWci3hZxJndDnHtMeckk/FMYADnj1x0775I3CsrigoP1qp4MOfOsk9/Isk0qLyyYjIS6i5rY//b
hzSCAkjbx/QX6wAtR2onFssxa6UYTP8F8glRbtb5zqeUh20X8NcXlE4rCbcgVEksLy9aeEYcOTEW
/biZen7KQWDruS0mJk+3/pK/GaitRTTQGKmmWVxzGBC985ZGzGC6H1Mh35kED4N3X4qPAP1yt1+R
SebGYeNGrWMWYNtxnNedtFU/IBRBegOi8uAVGQbZPP1jYmlaLj1XckpH45CXy37CrrprcuwS6Qa3
TjfSXcM8Ebje1khmDFG+pyHGqJtTMsuuqdF2giYMtH0fpTgtKwQ3/Xkk4zi++GZ1RR1+i4LhRmlD
P5b3+DdhbZtk0MaAqZHnrXrMND2bMfKBU7eR60NMyKSkmHu9ZELbJ/uxknc8YQDoq9KwlUwnTDJn
yLqd2TMI6XS8+YPN2NGwyO7LIbNRF1Hhr1d6q9405EFRUkIi1SHsded8Xstu4XPhdblHtmQ6vERH
RmSr5cpxN68xHDWa15L9UtY8OEceU84AvaHewXbgbSOuy6TaGNyUSKDmEsflzQL4IA7zk0SfDATu
Md4tbpF0Pk+DchO/E4oCDZ7nqNCOKZvE4qLbhH2CfZxEyI9AZqyuLEsUH5s9D2k+NJFBRscj4bMZ
B9wgCmP67CgL7aGQ5H3cGLsIGmgjbzp5cB2tgzu97vNb+DRRS+u4uwtAhTkr8pRci+YtXMtoAkQV
GHLyo43STq3h6fRANjAVxS7co2d210WQknQc8Q924n2Xtfs4nPb8XzP6qC6Njc/KbdjoEGW0giEg
dw9p4ka4N31tJ6PlReGLBNuA0D4SiDJvjEuAq6saJtw56XbwpU0YvTrp2SL3kQkD14HdYsxfqgeG
GzNJlvNOyl0DIB82UlM0Ns1bT4YMZlP/pBTMHtHV/rM+4OwVbjM7qRA66PeA/u77mKuIi3pSuYSO
Ja0wh6KZMIuHWznffGWTgmTiHAWQYPt1aFf6pzGXK/whovJlYakx0/5cs5RR8602rAKmcoiy0+PA
D58TCPv0yvz+kmayLEOzzrlDZVZDsgJYmE87zItEpFGVAG9Dm5TigGT1xMlgkPhnomYRocv4sKii
HiOmA8KbPImjPuLLYiaDJ3ivWK8wjmwWpyKiGHl4VdWwDxBMK4PNWyI0RE2gC1WRixikfeCxNrwB
GAaNBORAS7hFlGu2n2P+UoaVEP+bBSLaik2knRvJsrWAND6wSxNQIF4dBnuTelOLL0Ht/fkVkcYs
SHlxTc+P4/sObLf+yZTZFHY6r5/ZW1Ux5OE5NyCzsZgcEaqUB4RCJY+a6QmDnVx8hyNrkuKUQWzH
Yp+Gu4Y181BCdhv+xOTB3kTHQh9Y2CwK1+e1VIp+LtFY+JVDsLHdKV/lk58OaadLJWgNbtIkpKcD
KKWKlEPZ85duPfQKqGmd/4Fk0Cv46sBYdZ1OgZNiZqCZZSlJzIUVt2/J8JrA4yb/kArwW77R7jNR
WZcD6wiiXnTsRJ+QuzygoNOuDVPb5xWqvKfCQiwz0TX8sTX/S0S0BdDJYuoG+hGBTJb6bfFm8c35
tZq6tcPhY05OKp90sdw1xrYNWApxnYi8gR0orJxgPAntFoMY9dSjiOqTU4JyH6xV5Na6jeLvGWJX
9McfFanZJMmf3IFoppl4WgnkipleSCRFiHVWiU4ex1aIADoIISy9Z1gziLAPeJ1kFa5a/VInrxbh
aDw+wk9EpFAHgil8a6T+TeTtUuNzxd/lAsLfuWgLnsufRHf2G8G+DP5ElCp+vZpYnmfKk5hshs78
TcbYEZ7QCM2SyjsZ/tYBDWLWHSbzmvUyaIXEDphUdOTP8Oy5ZyZnpACJqF234W8ZTm/RuSWNui3u
w6anSSiwilGoaR4pt81nRZtBJSgjEpL49arxhddKpCnpYEhhlqp62HUkzSCdijVym8Yf3rd8DG61
emevNtEo/MawjpeVC3OUyP+QaRm5Quh0ZJoZbCzisvewB+5PNAb7dPkvi/MORWd2m/js+Zljkr4b
VJCbGp2SnD2EC7QlFjxuJHBUueXv6L/4+EsMFCrTvnFbjC98yPSvBX3zW88oV3AKscLPzbAY4lo4
PoQPfgwJDqt28pIxxNPPYQdQht+Wj4JNA38Q3GK9uEXFtv7lVPYUrtMaVahj+K9GkVxp+a2Z/XAN
crWiZgiUZx7+QlzQAEzGVnBKpG/TvBpTw037QwSfrdDg8oqHip3vb86u34jCo8xWo9op7US1Tmed
swBliMpFNilouWaUDZ/cQ5FBSvj4ykKMP8mOt7n0Av8RjiUrpK099fAAtjofV3LutGy/wZmdfasz
YK/PZS3bZDhib436pdXg/hajFl3lgOdkVO/4uAV5TYTwLaVjQxfQnbscySadHcfLKqZxmw2JRZIH
6gnA1WHGWplLgGYDOyqZX0nvIw2kMuI4C38NOd3qdM35e4nyaqi9MaFA0WC7v0copEzMaMZnjOJ1
nLzIUdUvvWntu8K3qyG7zQcJoRaG1iUF6+TnmFeHDWM/biAgPkLOBc23RgrO31o+kU0gkepqPeow
eRvGvzH+iUAXlagw+ggaKJawirCveEQ7BKYmxFwsuTJ2aNM0VibS3G76U3XUgJlOX1kjG2b6TuYj
MZsxyS5dJ3GXazb+h0LPdyaPRp09EOVWF/V2R0JjhE4TiJc52tPdbHNMoMFaDHNHkQNgh/jE0Bfl
8pIcLhOqxsqtSq+j6SjViYCkPr93LbFKrAVl1nhtdTH1eo05xiu0PzHrVh1NgFa8xTlZPdxGSsAm
PLwAGc8nB38G6dOFAWg0ebBINKFyECvdCjqCV68aGbiEneflsbUyLOlK6BPOelyAXC+ktoaSI5L7
gzGjvAP6WYkKcEjZRTrMesv0zGjcCPGuFXpbKOFyWeeO4fHI/CGpQNeETOJucbIRKmkjV8zUg2NG
cEenEQzGgKovZnvqfC8HHUEqrRSlm1bDoKDvZ41Uoj7bKAk0pz6iDrA8EuW8fHTiXrsqmXU56Zgu
2R/WvAs+dJPiPFENssA7hj6JieF7iPYTspo5aocS4k6uZeuMNNEicKbg+SW3PZ6GrbWEXivDOhyN
tdkwFIVip8D7Q6fO52ulrQczxeNAQ6WP/QzTJY1HzFAqnQhQF6s712kcTW/taFDe/1ikXitAifAi
soSLceyr8mka2lNIvZHOhxANZNqekYaZw083vCyHKuE3ZuoPbG2/lABWX+9Zv7kaNcvE7gMW8GpC
2jt1xaYhQU6t76jwEfz50J+jn5bHiYQ4qqAeAloc/cxEh5V2WD+jSXd97vM+/9YH84Rd8xwb6jkc
6Z4tStWIp6JhlyTBWWzgtPqTAoiigNHIzWA+RdJhNuZnmGcnrXXa7Js0hQinYyFVlI1OIzGTNWgx
9XkHHGY5LuHSlNlLXLF7WQ9J5QoipAQUNj4zqcWB5D90qFt4gxMcFCYPVdD8jMVwTo/3CRRB/KNa
9LCZuLUiHQCwnbHGlYdwB75nW/LlA3SuSskOnAKhj6TcWyqjcuqXMoqolZWOdI6zWmMS6INw2LDT
Sz+lmMN8jvfpQgQa2bIAMsmTF8/FTs7d6W1O9GeiK0/rIzA+80q9Rp1/tdBI5ZRjPnAi4xINOPAR
dhQ86IL2jjAVdS9cNieC+Nwk3VXOZWid0zV9FvIa+SwHZMBbho54IMwhNJwmexcKfZP2ChK8eYNh
fmO0pNDObjR0bvmUkvEsM0UTKWcnApgjOkIrXsfqXQDXUr1EBnGp9ycjtm2EvUizIZlnJGBnnOUB
YtQy1gFGozLh/KS0GIfUo9bk1EMxsQKu96EKvkOJzUtfwWLQULWwfdDAapdfQblE15OK90HAZ8Dd
AKOJwx0oC8f8qEsrglYWqu3stf6r4vvJgF0pZ3rql2YpEdEPFxMORv5ILHdyhVkgPgMkhI4dncU3
jepnBkA/opTnA6X5wkXw1oYEx4S/fpZscXmF44oTPGHQODCIsXYLUYjDPlwyRNlVWPuKYW8ebEeW
3ONYAzf2+uppBPGOffQ+Ha8ld1DkluYaK22SG5ghTI8WATROyWnIkU3beZgiN0c3CMZjPJdoMcdH
M/xlDRM1xEeG8qzj8Wb1bLvXOfZKgkJREzPrKJBlu75+TsXM9r9Zkrrjs5n+5LK/DVSBFi2gCGkJ
6y66lVpBXINqic3AEGx6XP0673bKb3vvQFU1/bxRNQOROvrNs85vJnADpqwO4wRhORMTSvt719hl
r5HXhPPJuktxdhcLhzKkpQ3tljb0m6aGSrgCNmChSejMcstfpt8oO3VPI1SyZRz+wqF5asPVpylB
Uq/PN95jnc89j/ONMb8vH6BK+xBrb9X411cknjQvq/lE4c1lPjuddTW1cxoHO47pAlOxljbosIYd
1Zpm4DFlVp/KOO8NYzNUxEwew3VpMk4k0qdkSN+JTNX43GSG9AFf/qTaGH/p7tHfWo+skO5KwIYN
yrskWjd5zG7z6HEDJ1wUYXETQY6wWTEIyiwq/qXi5HIAKMFkuviHMzCzdvx2IXWsaZpMjryI+rlU
jTuDGN+R43Otpchx0kNFq0Mxly21fglpubskxg6ouDtQY0BZ5b/zBCExYYJFxwfPOytL2UMbiMsj
AG5+Zygko/AvblTRBdg6/mo9oTArPJ87kjZVzN6jBVqb2HH5xUwmWvoP9LSIRopuu4mhrUzfSzlb
c2fyKSBQp+2LUdx15Bwwrrv7WMQESlff55795vxYntH56POKv/670wL/MuzjZE9Fr6IfDZAOhwP/
ZBPox6BEcJeuUe1QEG9FbLgUqCYNzUhfBFlqJcv09osWY9JfBSXbWB4o4SyRM/LVmKHno163CEMJ
9Bpn1zayEGcCoSjXPOmrdMBDonjcnb0K/wU2ITeXwoRWEcjq4sMwttZHVDbv80JpUejPjfxWdOHO
gorEonKAswFUprfALwYfisByUXJLHMYdDxKt+Or5bHLqSTDoCDPpbRLtnCz9537aJ0DGrGCXsUEG
KY80QomwtTjwOPi18+LWYAPlNfCWc2TSPfNkp+XlW9A00X1EQE6TSx2BQ2ESEI2vDoruB0zbpZ1p
OBxzSvPaf/HMrHmYBAJb0JCGkvsPDgFTRvDyVy6HpUPiY/tLAFzWMuZr/UKbpHNZ8gyLlOdyaTEN
JU6xX+XlVxiyWRM3VvFFT6BiZaE0jbI1rVYpu0srP+rIQwqHV2nyHvCkI7k4e+d6oHFhWHeiTR25
MsJBXHpNrYFiOLDY29O7T29yem2BJQakNHbnCCUQCLIROTutffKPe7PiWBdUJ+I3+auTtU5jUemL
yheBstPybTEa8MhkiQQN+GmOPx1dG90m1cRYZPeOIplf3hSnLQ8IvrmfMOpBwLjZRGcGd0Nrnnh6
8mKlhJYsO06SnfHNJwqVgGuroM+joaXnbGFIWRDABeT+Dvc1NQBd5tJpcXPS+taDib/3Oe2DIXzj
X05vAuc0ngjaXPI0N2oio8enCwtg82DI5ICBAZDhWiNVBQH2a+YiYt1Os+5vh7c5+hFG/SSa1xAY
Aj/fDPBL4WYXnOhscjuBHMmMXc4fLmfLJ8OUknNpudEm7PJcfHCFOu5LjgntJITjM6+eofYW0QGp
c7WbLMJZTh3CABrl6M7hBINn9l+BbHH1PkbMMUJ8+SMXbpU/OdH4UJa7paTf5S0KP8dEZHdwNIff
ZNBdfH52qoWLEnVFs4j0fHkvIqYrDxPp33+lDYxX5jxwSjIW58//kXReu60jWRT9IgLM4VWBoqhs
WXJ4Ia4TcyaL4etnsQfonh5cXMs2Q9Wpc/ZeuxpveqD6KWfV2J3kJYpizYuQpd8Jp1BCv9Odan7y
QLTcz/DS8ibp4Gg5t+dfHdYmGhcyzx7PkMmvnHL7+SEr8iA4g3Ka5sxSPDo+KYObprpqO+AAerKS
1svK+2jYYW1oAjzRHR0A+X1CPUI2gKwvq23JgiNDKFuavsVmWZO5NirfbTIBxfzxeEsHA11LRV+t
+I0XP9X4yu/A+LTCECHjbsYxQ/APp8x5swCrgCHix9owmGSlZR0s6CnRBBY7j/bcPNZ36YPnuJZf
SDmduRJ8GasEF4b3qknP9yayl8tump+ZsWHpnnQykznyS3suUkVPpNpQ3yzfKamOY4+kMSbmm6tJ
9qezPIjLUzjzUnFBE6ilFzo+ybhCLbAv23uKcJqrN/eXhB9p5hZjmRD9xeZXrsgG4eXQ0YXO39Uv
iA2IRDgyQUMTIZxggB+8mBkz8Xsv8b3Y9SweSxHFKmEGGFCJX7rTP9I91b713KXl0WWH4LWfcFFi
sEdaZ1bejd12+MhTkgamZU4D54FU3yu/xyWHlR6zkuM/kJboa66Ox7LOgMegOVOdgvy9buUTrNfa
PEmoOLYaTyK3ozDeqBtqywd1jQKVawM9bLzl2FV4Ocl7RZxIy4nTLavh0sCKOQhQEUpos92a90Cj
Xlz+hPtIPmun+KyG1a/NpbTz947Zv6Aq5gZWjwFjJhVYmExriQdmX/HK5Ch1ePTrBw3KzfQl6GOp
FCisHiqPCluCwmqgcrmWS8JmxE8Hy6er8zvPyilLn5SSlKB8/oS+ETwJvk+AGCw9Zn/G6Lemifg3
Tn4qNMqNH4rNW8RCxll5vC+7AXe0gR+Y8zBXp+X7adw3mSGeW6NKNdknk2LLhcT4vV7OESbbfvEe
4g8bl4HGReEdIdOOO/nhROk2viBkPKJi4a8v/Z8Spk9BicoloO8IQEiwEm206l8GEneg7VSs+/HX
QTnhoBOI+NlULulEy9RM8M6zWk79uEHjT7dGpU/JI0JQOC30Ef3q6Or8BgbMl0Cbt/lCv48/5sGT
6eXRNMp6nIfGVq5NlJUQVIcPLeLRdClWG5xJ8zddFuRELJsF1zvfFqAKUWpgSngfaIsihyE/BPBE
RnV0ontDDyZ2zY73gV7xn9lHaxA7eIFpa66b7lPFgqvLOEfQeQRuAjq0q46Ap0zli8bRpHsTrTSq
kOJzKidQppjI/wWS7ZrUzl4Kxzy9hwUCEctjESvenYQo2tIkBhFjo3tPGawHrkAoal9JGi9xY8B1
+Qyzf3N9EBUH9PbKnH+UBEunfbAYiZvyMYVg34YDPttVDQ03qIyNKFLkT0+N2rokdcKBTNrei049
deXXlNaHDMQ1kvBjk5YnchbWNnjGrjv17Vt+mThfG3LI47caR7qe89E04VdnT9PyZ5w1kO31elsE
sLg0MO4haYjcBxpcSVtsFuhY77hcrAyGjzKkuGALr5k4GxGbg/wlJhO0fdMq4UOD8VWay/9V0+yP
HA+Urzr4mGnid7KFltpjBVOXQqghJGtr8mBSXyamHxPEhekZQHifmQcj+R7oI1jiZGrxiUH9qqXb
LsJfU6o2g85xrMGap6uHMSsJLz8FpK40mEux4ggeozlDnwOWHGeyes7Uu9Sox5KAkKq/FSMgkbLe
wFnc0OXZZNS9zngms028LXNmbRtmfwXxj5WywfZRh/B7qu3cEmAEKKODkwDSOce/mvsZ81hG9ARw
BuW3yNG5ulIHm5+jz1kxH1KSbGSTtpMqr9MaGIt2Bcdo4hJQ4WsWyr2G0NLZ/MiEese3diJsD9Ql
owttjxStOjDLl/PVPD2S8FXtCfFULs25n9odB7RQvdI1kHqoNfFJV5KtfBztmnYQPOYLhh1vstVd
/YGzLgx0N0uYjM/42hehnRnu6uiY1uR4FZittwAec9V07e5epfHGsGQM2gSrlO9DWK4AHai6Hzfm
gQPX0UQPFPk276XqxJuGVq+UPu059a1S+Cx7KgF6mz6B5Ay+UaRA8mBnG+zlLHA2tp2JxSr6nM0r
CyxjDGxNKyX8W3Ylhc6IyviCiQDHdIvCz2Qdpo0uZ7eEEGZqSBZBilwqRMHUJ8sOAytUzHa/PCgE
NTJ1JZ6jMq8ZhSj/upQ0/DOwxQbUrUvVh+1Nd14r5hXZskmfljIzqpjM2jcZ3wQFC/5i5i4DEW/8
HtQuNn+01F1TdlOo3zIcs14afFCZjey2Mwq+dP6mlgD0tpKZ0PCB8X3ZV3HDnALng913ac9nVCrR
eKMAcKhuYdj8jkyG/99DCK90LyjimTQ5qljbHLwU3N5z+GcALqX1Vd9SKvq2iV8JCaS/Qb1ZI+xm
VynNU2w3m7wd6TOznFc4bKC/4y6yMWBImNJ0TsCYwpcxisWHm3ZIc+HUZeqayMt9Rm4I9ZDCTyc3
+fneETnlsDJGrKkOPwMczoYYngUIQ+MQgZYcfyTKe5aKk7FUEpRUactCmqV39uN8/AXWxswJWuIi
73lO49MiqaX5tdgbZ/ZTzkR0ICXqzC69gspQqn+a4KVhHMA30Kh1jfhHRD6HLD+F8kCpabM/V8BI
pkXWAKV7wJt1V7/4GE7CJ1H9Y7qAFwK46hf5wls61ey3rzndNsZ+NGxXrMKVw/JR7pftCp/TxGfM
GYcBB7HYQY1jClW2kU16Z4kXNDsrCwv1BP3YXkXRn8bVQx7QojhzQuUC2ldp9FtGI9rYMCMvyHjh
+TS4hNqUvq7TCjbfwJdUx4Gz6HSIEZgybwhrOMcpqj+9B8g17TgrYLFcfpzloIBtv0L7nXBu1KmE
cc3rJMPUbbdFu7OFTg2jKjuWTrNxMMBNqs0ofoJ8hwXS+sxweGI7G9dBiniHY2BUE8VF+T5z1o1C
f2QEEv1xQVRckXPrNad6QLtO55VUNwVTKTox9upV2veQgC+CpagYFvJ2kRLymzZHEqkZCcIP43FU
dGQYrpHWvmEmSE642oVrYBmtRUWDX98Z+qqTAE6mvAlI30YsogVcURLmVhFtVi2EEdTtNMxMGfj5
1M0r4u6BVLHzarAsHViWBjUHKZISH+GAf2hpt2rNobjVQjoSAYj0YSzXCVtRUnx1qG6MSwTWWQIY
Mkv9nfZoYZM6QHYM+5KAfTB3JVZD7FePuCJdJUDUTP45yXE3pfknAckLQmDDRgCrfoZauK3VaeXr
he5KKkvlgjrR3CiCosKm1dDdx2NMdMtobEJiwbAF54nhqZiSaMmz6Yr9UKNNXqk5gtpmW5A3R3f4
W7PQUolDKT+1mNBz6bbkI6CMHGkQFPYGLDOhQONJlX9EW29tTHsFG31L1TLX5Jngp7jJXXeYxxNu
oxDkTzk/e5i+gjV7jtrzUM6Xupqucdnf5INufY4WUe0oQ5ciKbHwl/PCcwYve3vbBtVed6p90zS0
4jZG8nT69CQJ5wgSgf1O7MauhoY1+dZVWzImo34d1Ly89Cxh6nJgJ6bl18lfOHkjOuLo6vfxxanM
c9IbJ928PUO6vsT7mksaBF4r2tMql1jVd5q9Le8dkl2GWdltkLDGZPsKhD+vvUwfW1mBO78Pc/RW
sbvc5ZR9bvKXg5+0Wpo+VXqgmjNxpsssEEwQHSpkZzg1DxHuGebNcIbJCDJUBRHyV+L3tMIVnRBm
Fe20H0T1uWO4SBJLnd8G3i3URdREdfaqhPcgP2lM4JjTkUBLneNRb/vl+FdybyFftDYIc3Kgpp0U
NwQ1vufmLpbxyAB+LehjeimeuIOQ9YPFmhFVL8wJ1oltr2eslXwT3aS1vKv17Jko5RuA5Hhwx1n3
tfCe3NLxT8E1HCzo+3kNzMJDbOiEd36YjJ+JJ8UpX7rii3LLom3L4sM7EJLTw19dppE5CwdOiyVL
6XWmNJ7B8fWIMlmvSKkWSvJYLk4Fs571RE7WhjKdCirmLxJbY2KxOBGLa3fSoj8l+gvTalXTKO0e
TXbNyobaGUDr9FpMxB7yotrj86/lVnW8gypIRxVvdxp0Hpr7eHqiS0p8UqogwbKDe0YJ2ctQj1Lw
zLmQPePSrnJLhp411L+I4xMu39dJQ4uZ0Pe8c3ud8UZxbqABpmyOafnxBYiyIGSTzmQutI8GMVHN
gCvUH/zNmKFO95imHyP+Vc3iEs/xtcQc1yMql1jNFZgjdboeiTSqsrNF61tt6D9wrBUQ1opVw5Eu
pt6F1Jtk31y9aLq1g4llG48b01qtcLxAVUiKw06OwCPSCRoHYzLdel75CK6orawFuDc+nBq9ZBwO
q5dyd5C/B+53R68sRFTcLj9/IS52kR49DPel8hIRwjAwqmHglMCEKTP8MsWXQknOiIlkRMETp7F2
2vjrE3QIb1kuTh2YtoEiTItI+5oRqlJ2lBgy0CfQlpBN6T3i7ElBZ5MzoxkbzaTrXF5kiAHl4lwh
Ft3edGl+4N6Nc0c4CtrTBKMHRh8ZvD9j8rynwOfV0rYJhhZCf9xixg1Ik+gNQZEFyFLA/BefGVhw
szjBfgDPBbyc5l+/6aWN7VhQtbp9qOIfLklDIRVoBnGsvrEZaGZ/IGKL9tkBegdl4Vt00yISG/i3
+LXfIgzwaK5slLBKc4KafJiandqO58GZGes/l/vBCCDQxRsHNCXdLlOKUFncSD09n3TvDOWeg7VM
HAi3zx7ENjX2hX3NsUzTzSFnq3OMU4r6pxIwGejZqStLSb0wIltZNm8jQbLi1Bvd2S7Di5nOFzkP
L9WjCu8mypUO40uFNYfzngGjOF12aDTp5cFguBP9ARwxkYgvMFZU3VEHApYFMIMCNFL30Ta2P2Gn
ds8kes1qMF4gorDETk7tp5jg++Jm568l59C/8DuWiRyAVUbRiJYRNJNWEwHJ6k+KxFb5ldSc0dXE
WQVEXvxrwJKOmAKPiNsVViSZXz7mfMren2vFRca1G9s43YbWY9uG23GHhloOs+c0LU9F7QJ1C9q3
TknPDfpnVkX2j1njgdD26vRHSGSUk9Iwrw1GzhK+ZE0TiKW8SB628PfBJwkSkVWPdykCbkZN0Q+u
eDSKAIJG7k7R3hwtfWHd0aiXEIIYvwO/y6i5mnlvKCI42YbxrhDaLoc8MacbUrWSEp6PbZy6+LdZ
11P8agBaQFuYAOrlSFqqZ3olQUdqeoi9E7fqAVHxsSYqQKCK77sJjB/WIvBB1C7ZvKuAB+UNzgl2
5aDds2x2/N8yFy8WE3L6hm/zo/DzDXX2zK2bHwnc6JrUFMbyUf+vHA4qtHbwjS/GTf6eRm3D5V7l
ZnpsxzcN5ossmyiYVmgl0onAdg4/yEUhSkboCrIxZBxe7e1s3acMdKIJMeT0gAA4WgCrLxV2QCaY
3D2Jvj3/Xbc1MpDu1qXjbUrFTQ8BPwDxicJjLZ+jIbt2fQ+jejqXV1PXX3TrJ26rFfjLeIwfZiPI
sSW8bFZf5qa7hev2lQKZrCB9VPfYhfcNP6apXrUIVA5wEJkQzwYanJX+yMcsKvykbfeq9AWDB0WM
sgPQPYyUEorvDMqhLJTjRK6NMn6UaX1WeVfGgnHlLld6N7qxsmcxzbwcXkNJY+kgzP5duiajWIon
qOYygzjg8swe1nJHDeEMfou5pKIOJ9i2Wkq3xTNiropPjpRlerO7lc4ua10VvBZS8kPtYzvjKZJh
MHbVwYkjP8C+hT4k8OB0O08D+xWIoilioq/sjUTyuxgTEXJW9eREOYYGbDWk3qVKcBsRPuEMmlKv
Y6W2MddXM9OyL4uBWMpeUdt++apGIfsqshfE5QlYGQgeLnEMosp3qfxWltNWks5FCD9BTxhDkDxI
jiOBDOs5IRLeebfTl/7HtH7mGPx6dG5/wuEdBEPZRJex/ZmjmwyUpQsmNyzccGANXFe243X/zHfZ
tigenhP5Bhk1iI1hoyBYmgRREyTwVN7EEu8ooceFcKUp+a4CbRXOFmwwRlsQA0Za/gOj+m3dQIcj
tEjsZUH4RwXvopTdOKQYXxrTTCTJITWWuC6M3b0L6vEqjdWLIs33ItXRT6peWMuPWMmfZHg8A0k8
HdS2qyw62XJ9UtaxDo4lu+Z942car1lmPMKufe0DgutZsOpzaP5ZAkVvdrS77WwyYJsubY20LGqB
ZsCazrZKFHtlf/dbyo1IrI2q3CoGhvzW3DrNg0DeLpC3kuJsU0DE3dS5kOEdwBYThQdG+VVL4ceB
rubMxF7f9Z+hOR5jQboC7o7Q1KGtrwDV7ukdWiYjMEbvcf5aVDLzv+9S3oiAnj9KvPzWmOcq6A85
QYoNZD2oRZRHmb/OXYNoHzjyNEnK+UenYLCnZxzy6uWvRGxoCmN94MYs4OYtJRXIFQSzTrfyg3Qc
/ShPmIn+M8OBp2tWaGfb8mTC/5VVjFBbGjxhSV6QxDooAcW22RpBtaSa19FTigyePrHLGmAX1Mcm
7b+gStHa/gxoWSFs17PNDn0AsrmK+5XmvGdy5QoiEma537Z2sO2HFicaZK+e4hrZqCNt8byO04NM
By+ElNe0+S43RxdOa/mXJxOyyNXK6o5AUr0KSzJ00XR2eS86JE+RJe1yx8L1CMi0PyY9Aq6S1lW+
qvcGB4hbW5UkopV+COEkeSBYO8sdPb8eE9bGvJSW13Qat96LM2lvmOIU6/opj1+6+VJq3To5M6nB
Y1TclV59SWvCvxgmCSLgUhiKoAwG4ow6DFNZctTK7thzUB4Ikh4lX9NIzYPRK0jNLAAPt2DYMuU6
jQlZEkNBcrqgG2QcKsohli1G7YzMHOwsqdjqAeEw9q4wNRIycgN2uwktj+kMEehwWMmbDimfRbPS
iBwoaPy4TQE7IB13ct94QQ8pClNWT2szzC7VUB7opR1S16Cgb3lMac4ZZOJij2oCyZ/uTFA37LFQ
I9Jvp37hHmcDunRw+vIWQiZW8qqqDrIh+zLid9aj+tQX2dGIEKe/NBzHp/tAak9V5dsHiLFWaLeo
7650DlWx6izGFkq4VfQbPzvPEwP0XHYdXQaTUO9Mgi54WCuDQzAibeBtEgP/9D/BIO3FFVCcBH5y
QZ8U39ILAjKJRdugYiL7cPYpn8x7xNxd2xCe62nbSb0WERofBC2Enasxg2/PmdpDaYw+f6jpN6B2
LqlaLnWnXgxMNmmdGit0Er2CFBwg6WEA+SjbvatjcAM4HL+L+QFEwjR/55lPUhrf+Jep/Rp0H95U
boe2NR11lXmVjl5G2TpwOGLlrhSbtn2NPE3zjWoxfEa70SEzgdLRAJyVdc/Z3oxWssthMDesUYqz
ymQO674J2VOK3rU24qDn6tOIEW0jXgA+YExNeKEi4uEcdedr4mjT34gtkmCglGvM0LZGHHrO7wzc
RaifffMxEp4FY1jtbmcbbP+6NgiFRjKHsWLmSPGlQ62mJwPTXWlPeRAdx3MvffFBOWUsewcAL2tc
acpFGb5UpYYuAoXt4Hd0Kp1Ahtn5gphOR1yonBO0+OM/iU4T7ZQrET+K5reJeta68UYk3MXQs/N0
10lqrh3imKGu4U0e7Bc7JC+dqG3MUuhcux0r0UOK33vOhbrP/xJPxD90n01Lupj6ugmKDZtUwnPS
ha9tu4EBtwuTVfViulE+nIyn0i8jeBjy9b43nmPzIwz9boivBjVK709acViusQ6OTRgfak2S6Z/t
7MkW5oOUUnEJOwqqD1tP6NVOR10EpF+KlS7jLNb9qb0ZzY+2nrPBZ7LLCmbUXGOdOlt8IbjMweW2
4HJ5o8klszEJ5sHDzj5T/tzG/G207tC/w5oerHNfTVy26DzO80kWtENPs8yZO/MBZreMFYL5/CGX
M4l5RPGI3jo7iF/yjJISx5yRBMc8yM8qyPTYnq7oZkGHj3gpUP6XZ9skW5CMuKkBYdTWqBrp6pvv
ztSjrWjpz86+OclYf5Stan6ndg7H0zqqWNnKjtb8akw7uk47xcoOWtUeYo6FejD9d0Tf9fxtW3tG
Evo11l4ZYGD6yIlwNgtpm2gfXeYrYj5xKrgZqeLKUvbTlBprYdys0HoaILVCBXkTyvLKxkA/+lF2
T+rgmEbknE71icYASzGoHfgBLoEhav7ohOQ3IYBYkrjcbju2dDR9q+CJ1A5K2J6+y6i9GKp9bea9
I/uDOTNCLvY2CV0WcD4z9FRLXw8JR4B03qsxQUvlOTugGNgrJsEEP9JLH4avANe3jTLAIHGOGr6c
3vJ/k24+5KXutxpGHBHvnZ4TLBgv2fnRCj9UYj/qiWRAPhYpws8z5rq8DPrKLsmvgYZDjKSSELKl
CU779BBJomVbaNYvttVcaQEeGIa2S01lW0+95tDRQh7WXLZpxY6xq44722I1JxesoxPENF+GyodR
kJTsAJZosjdhjCHmOfRJQCOZe6Q+UQLq0D0xHChH1oAaTz4Q675/RdyEuP9aB14KlyjeOfW0Z+Xd
8mcTcWolhwKJygU0AFcvTjjBKpVfpYYvq8d4VFnFzrj/Su23aV/Ipz7o+rfivCVWthHroMy9riKq
ZmDZ58BBm0FRC6K2+BQV6ZPCUkLogES8y1h3x1pp2NjLYxlmxzk6GSz8IIIN+60ozipbZwt/HWCG
mzom6XAkQdbjzmkhV+MFDfWftsGv/m1NUMTaL628Fl3tQYOYYlbUuDpMTgfzJtzSoYfCyYwxJqmx
IX0MQ3er0TzZNMlbLyfe0PcAFkk9QH6tEMxJhPY+4QwY6Usg1C8FJn7RiBMlCc1GYvgFJ5LVoHcn
ptMXlW7ksCsGZ81GSZHv1aQUJLgYTTPatugEJk3d6/QOMfvkAcP42RNSuW/f0QApKOUrGvErTdLI
heKAFkn4ZFs/xe/n5Lx0jXxgpVIkpJgr0X7ZneOmDffslsiT1xuqNzLhRiCACu0cRTQ/LKzLQiFd
dfIac1WtivabHnKdVVhw4jdTcx4Rf6n+nrFrJ+Z7WrYbGoVe0yrAiMK3Aa+2ZIj3ygCm2LfcvgHy
ZtwGuy48KaN9CKv20rE/6kcp/et8CBwMa48k42hhtFdyOJIxKtTF/qb59MgPU2gcsRydAJGZ9xyi
jWMDiaAvaUZobRoJQNh01Z38RlLBDfr+0Pk63WZb7daYSsOBBY0zt+GOxEyEg7orWL4GFQFaiGSU
FSrADowA8SRjko2AShQ2yFGSNzDJ4h5jvOgQDEErD5Ns0L6j7vs0ATHpPVKiY4cUjpkr3WSiud2I
eFYt0UnKmbD5kKlTwnGZ630m9XuDf0Mx7IWunVcJZFVDZxvkIRq6DrhqetTg8BfA1fIY+SxfXBcl
BvX21FbGcZm+FqeE1VghTJVeuRPDkriZF1U1/SIEA0QdOSTNNZbUK5SNgHsQK9W2DJNbEzlXNeFt
7YrrGMHcRknU3Tsc5uGAI1i8wOheiX+6TI9t6valCgeYNdYpKRYmnuT1PCJRJQmjKzOvr8QK9ikv
+dUE/V20L6W5DR1PURD6VMpVoPHJAjY6gY20FUdH8QgC1BWOugEjcQW7Qt6DJ5HXLRVr+WcI9aV8
NTLjOgbVekw6pPn1eMua8VpJ+cV2jaw6qauiIfJ5V2Iz7XXsdHjXBUnZ+tjvSmbA4egzcSKTMzta
TG2G7rU1RuRC9q6yCBnBgJuNGFf1wp+lAJHGdHBIxE4rBHTob+iexemH6OQN/sB9qSv7XvoQlfXR
CCQ+HUCW4stgotPW5tXJFSRM+95k6jLs2xE5LuPeiHZws82qDB0WqBQC8+jlug7BRXquuxGzmCav
ueyElZJDYjwiYW37kg4L0vxKXLqTxFRwMhQ3pR1sIXaY0egkPgA0qF7AVtYsFEsbOERBq7qtYdy7
Un3la9joQzuG36yfU4ENBX63GkmbDPdO3cEjZ9ZsR6wOi9cxJxBCO0nomCMCBs1kfiFEjT0T/peZ
3RobbDiE4p7vluUTClO52Vl8F/AODwknGTILPAJRlPuBSH1Z/srRK6Y9wYTYfhdvLtrTLoGH82dU
3SvZFK9Ol76mg3G3rK0wjJ1eYcI/BQ3LsB1TtbuzIDbFz3a5Na+CnifhlGrZyutbBCcGK0B6HmiM
YnnyMoZAcgI5HFVYYLZMfljl0YGqRrsP+Rq5pZQYOM+Z1Xuo1W9C0CGST3W9ZYyWWyuHlJB2Ygqk
QvINaxcpjtOYJDghvanq9aKYA5XkAfIalkcEmwyyWrOzkP8s+xoErCLFS2WtNHMkg+mg1J9GrR/6
NDw0kE3snu+3Qv8WIF9kLc2ZyKNiDJmy1m9ZJD1Bzj8js3jEmnOnpXwcy8esatfZds6N28SAAUj1
TZG9cbO2TkF+pIAk1FATr3vaIY4T78KW3Zp2CBfXzVpwsCUDLbn6RFSpTjAneQii4ijYUOptrdM9
xFBsDxMDW2hMPcKIMN0l3WbsT0HG70LK8SqXh52McKT0RhoorM9bYQFaPUrSRuZX1S2ylzed9EIl
fnLs/jSbykf91sYCA4xkHLMZkZIxHjqKGuVqDL4J3iHtLc9OGbjW6s4iDxgJkWGFniwTM99hHJbP
PSzyHt7+kIttZBARQyMDAH5MqFIWeiNpqRqjvRKyocpCXzJU6KIfp8x2xMkiG+iODszpFmpQb17M
qjsLHFS2rW+YxB2I4z2UQYkuH0tlRZ4OB5rNQCys1Sb0/69sisN3r1VuG2PAlrAb/E7WzcrxROAs
t3Ub7sxvWToHUjJyZPRMwdXMG8LEo8u1TgFf6IZ8NPVTT5Qc2Bso7Hm2AHY4Pus2cV7XbFKPlmId
DOBCRnyl9MdVBFEj0SALw2Cds8tY0lMOfptR3lU2nqlSPwBdYIjK1TO116mIWBo52dL4I9OcOeg2
/wrRARq98ZLq9YuI5NtEZEnohNsesy0J8D9GApp0ycjLPIss3SSjiz5G3xQflzm1KszJnPhZAaw8
54IOESN/ZCmLCTtDEKoszb947tAv2vZrZSlPK25vqDvzPnqLI/1ZkHcwvY1Taq6aCYtVitPDGeQ/
a7S/EDJKoY/+IkYw06IYsTLhFwPNsuFVhJVvQQjKHHtf8yoxwUmVdd0YBJirEjFq8JcULqJUrOdc
eSHZliFIr+97FfVnsYegiPU7KMNDDQmsp72HyB7dAgpJQrGsiTWCefjkYF19D90FFCCT+qDPCsIA
baU06DOghUZWyBGsPurORhK3vglglU97ia9GS8Gp1FiRalqYfPZfomPqTHX7qUXjk8mSqnmeQPoo
WRhh+LcO4EoS0SBmRL0DeI8AphVS1sqZ1I0t5XvCv3doyjZy9j6T7xQ6H8WAZLmq701i37SguIYR
K+tspiRCzCcmMse5N32t+BfVqaeL51y1/0EMgKxzIU3qQk3ZzTbu8BQ2OiERZGZUk0UNKruJZTxq
SIQdnKVAPzWdvQJksB2DF3s7TS95ihtNvyZVSfYmFnnGoO/rZxH1+1hBGCivlfQrgUxvO5uQmHfy
MT3zpSn77aLcUpf3boOBANRNxwOr5lylsxDZvj3g/h2qZtUCYVDDj5vgK5P5MZQb3Vo1XPiaDof6
T67fZuNadfZuqiVmHQ/W0UMZOz6U2/AykySvmz6hlE7e72suXb4AKU0H7nywfGwe1g8HXhPhphJP
88TmUbSYwZRoJ08vNdTDGkBLgkyuTk8y6V1dRqgOC1pzGAlgdmLGQoy3claG1jm0gUFXY6NlH5W4
h+lJMNM3rGLL2XV0ClBUV9YUVnh69Ks0i70ZWqQ9bhvMo4lfc46JlnNMTZ4jfjDSt5kn8NdWRcek
lmTITPltDVCuurwuZuVM1GrBeaFE1sSKU6PeJPSMj6uTfB+PDizeL6FhyFIZlc7Kpix+A2z17xGb
NIVrtDOF4krurbG2FJ320+6uQ3DQZkYeE0ID1j4bxnymnUnm3QwwOjQ4QSxyioxA6ZmIW9n/qllx
DMaXOmq2Pf1uohv6aftjg9OQERW/3w5T6avAUuy19ENz0xtkZxewH9h4btISeES80n5mlrP3mZSV
3notIeYGfyLSVsvDwn86MDfoquq3cAH/LbdMskEJEKYl0XlVSlcHkqtwQDR9Z7RcOgT1QRGvkLtW
KXjV+FnQX26M6OBYw4sMy2v0RfqFIc0pgDpD5WSR4JtaybYJprtUPnLMDiwDSkxuQ/02BdWm0N/G
5Jxi196MEbYLE7JP1mxxd0I1qIZXk+/JGGaUPC8k+JtVZpMi8STfk0rLGHZ0YnceDxi2ponwH2y3
xVpJYBcPvwmJoDGBjPgsMLLrdwe9CTrsLL128jsW9dhtEVbjdEALuKjUJg9ugRb/IAYuwnvqWujA
5Dcn/baVrwJtQ0ZRx/ODyjvbLQalBFMTilJTCre8VBwMM8joHi0KuLa09CRPEeFuYM+f8tlNFOFi
EnXFLG1RFijbEGMxLXjSr7QB2TH87Jn0uww0C1zutU5kmZmsY3wUmCFn4oSYFCeUTMjVNd5PPVmn
+p4WD0Yi50OBtKaEPiwMSzL2BuEiSyW1wEu4pD37l5Hw48NltnLhZZSC6NFPykByfOil4w8qgr8g
AUT75glSDA0qqf5C65PUNfBci/oVv4q0uUfVsUE8rgEfwZ/ET54gUGhIl1Vxe5ftNho8XF+iAvGu
s0K+Lb6I+B4YNTG/COjZKSkkjF32i/NmliJXcp5B9KFV4FQHeBTfVvPZpU+sCS3K/yWkbhtQmP7n
78fCJfOro0lCemM5lEKwFkFe4P25KGgoe7wrltnfB/MTyW9SjHviiHXYpwXjyXS6NWF7S4mXcRyO
JL+iPNpTuunmdyMHuZ4wTod5Kq9qaDiffX6KEul1DstHyKndRm33i5K/6Ts3xpqnY991hlcL8L+Q
/iwiXorfPqpx0Kf7BQyS3uUp8CSK37Q78BvPzBv7pT9YAe1FixoX7zjsdjj8gJ0znR3Da4lGqrSd
XV01W/SLjfLeAFFnjp+ZyDMagHBAMVWMVkSgqLzCgCQOPYinQV11jzmOV/+j7DyWHMfSLP0qZbUu
2ECLtuleEISiJp0uwjcwD48IaK3x9POhujZV3dZts0jLzBBOOh3Avfc/53wHoB/UW54ExXnz4uAM
x0xEE8hhEzHV8bZmTr4NIypbqU+J+grmgWV/Z2zRR3faMsmsmSu+C5UzmfSRGrews+2ZJ1/TWoeQ
Eg6VsiIOBpPDcIuC4nRf4EGjPoO/VDMYQG9qt87VgsssOdCPolENQodshWNNTjRfK38m4d38SYwo
/Y3MjtOVmtY1Jqz5AdCLsAJkRXKSEWc5g9u2IjEDJ/ZTr7DSVR98GFZ/0ev9mhyk17lIXEmG8g/c
BCkhwbWOo2d9S5YCgw1158Bbv1W8XcSsGX/2L1R/7ZT4RQO+UgcdxjPcMl8JGmSL27088LpoCAvx
4fikDi/FpB8NLTtjz+q50Tt2LJVdH8RMPHDY1+azAHYupdpmwYYxXat/dHRn0neIpSg61fgM098j
5WUi9oM4WEvcaGeryByNcpBsuqAT77b3OqHV8T2Yx7IM9wa2O7wQ+5CDJxMgl+R1DdJGcpJG2k2I
PAvLWqkQQaAyDV5m/IlpI2ot9OOz9XsEoAX8HXe7XSGD8Uc7PYjE3/FiF1AKyAvqgvS1ovAM7eKg
ghBh5MqIUnvaSkcMihto0IGdNQGRBqD3IxsXTtUM9icaF0o2DmjJ7Pa9xuQBSteIFEjas59z22h/
A4CktYFyMnWm//V1RGoualB/exrfjeI9H+ZbvhrECt5fZayoyq4aRnsKkuzr755x85e8ryFhEdKD
wIM32+14nk+Wz7BpEOazMXM+/hXqf1BFKMqWurecgXhCvo1kOJvZXZh+FRpxI+CAeNDrEVfkM04+
dGUmdFDAElC9TDsJ/KfcpKxzhIhHNhlPBSIIwK2ytbhw3xuxYBuK3RQln3YvXMB3cxs47qLsS0pG
R1eoP3xq9dEuaIYQw92yvgiUJQrQ0oSp/egMLvM295mb4H4ilKOhzYcpLV20EeV4g/m8uALlkTJI
/bcgrjhZJbvKLGdsZFyFP+STeKLxkUGXinGbNj2cleWLXY2z317Gymu53dSo8xPs9kLzm2kg9nul
PurYcSdLOXZQDk0+Fsbrxoq2W+E2D6ohOcw9BTvtD3m1uIAI8aVfSUIF1GSnIzUbhwFFT7cgTsak
AoD6EgSR4F0Y6M0idszmNhbvhY5g/2Nofmj5ZCfoH2o8/5Is6m1iT2lukvrsISzrkD0i1zoYg+Rh
ry5pxche+R7CeK/KCE20USfQajc+x/w1x6zWfYfYIFEbRV9M9JNSoZ3u6iY+NaYz7YlulO31ih4C
0auOwCOFlm92QqBSO+PVF1mibh4GR8vnvYrHNDnHjJ3q3fbr1IA4MEOi2NMG41UPX6PRrklOaPzh
Sgi5iFnwocKJ2lNAuUlS2pU+Wt6hEtVnRgs9WSGjf7Wrp2ExCl3Xna0CyZYAJ4HB1oUz+Ip7lp+K
Gz/zHnSnwGKu/5KU+yY9zyPWvwoElFycZn4TEC9foSYXAsE3LvgbX8ueXYFu6YdsJoYAsm2k540t
Xn4GIWBUxyJiLLdpBXcN+i8Th52eTHs82Yi1/WQekl86yyB+kJ7vhIFSxWNVtVWyn1A35/lrzIJE
+8Nwa83fNymKgandhEgV3iRrNJikd508VN9987Ix+WnlYH5oKOaWAv3IBNdouhbWqDUL+iyQeduZ
dMv1cj8OP3mcZhWmUo7ICNNm+TR7vnk+lkLXd0a9ATVp7kj2lvGBYUgSOjuW8XuRx7Raf1Z+1Fyo
RG/HV1rHQQWSTeCnq9hYGQkRk3MVvoqWlOCKzF5hhl3stoHi9MDWsF6tHjSdDrX1fW0ZXkMpf4sZ
dLY4lyzUBK1mZ7W8lF+yXJNT0jloYKiBJjD0n00SOdrmGLDWQ4Z/XYCeMDA+qpAU10TnutTfVOGh
D80LaimtZWFQCTIRTkTKEsHoYj2o+REBUqhgpTtkoPSiaDwkOMxCMQg6ye0VNrzgh3dQ77CKPfQA
rNwtrYygNp58rckke0YJhQDRfs1qt9ZI0cF8UXV/6g7xzziUUQJeKkv1Oh6mzEVLnofztLiLKvBx
0FI1MpShTXSg2UahJxg9QBGAhwCCVGg3aIaDVnS7WpT3oqYfOp3J8iLQikJTclcEVQGeSzykj3Ba
Thp1t4IHBLLnnv8K8dwmu8OUfBVW76SWEhC0QIjIA+GAi1cCy93PB4sq4iqEuD2yKkXTfsXfsOQQ
8uYj/hgP+xi5n2B0RA1f/Qwx+Ymqo2WeEmOhNAZP7+FMrrInZe9iTbOypXhxCAcCthdUyrnxp2mx
pTFHb8AphXpaxlsdwuhNU+kptiRQAzxJZyUMXTH+uSbpEb24BcQcHmNsbqY/JXycbO5nDr3VvthX
AH1mKoIicfVaARk+Z5s/0WFIiZaJqbaA57tl+a4DkYeSGIN4jMMIMTa6CDf2lw1wMBNygWUxTcfJ
mLPL53BuabciHm7du58AlOhlDO6R5Ze0/pTlo4hbzFujnWCn0CaRSpPaI4RZN54Ua1QRQv7kLNuw
6TUwe6uglL/rfTWdYraghbjs1fPyqE2OpXbaUCzSFo6IfidRB65TK5HHo2sogJg6Y9esocupJuOY
qhqMfha8c9ZXvi2ZF/Fg1cI9uuh3Db0kSiyvl+nTQueoJYBiwdngWD9+iMj9Kfd/THFVghf6RH2y
visigbv59ywQ6iywrELXgK0j8xl035wuLA8ryIYNHUEFmDyaMgZhE3HV5mLKmT2KnyWNxRMOOuVH
xwRSjuEE2XJ7nxfsRRWhM/EyNr9itBDsmJP+iNs3SOodfyNFBKGCl9wag60F25Es7q2eMnNa0fNc
umMSzirxoYKQ6AJlaK7NWhGW8WXtIRROpX+nIQS+eyUXbMlNO9dD22rCPc0jss4OjA2S7guDHsSR
xiQRa+/gF6BoGnhIPGi4s2bb+qQmAz+leSqopKo9vZu9WsYFNeqc8KBm8rBJOC8b0N1rSnNBAjS/
ZOHQCOdEa510+Kn3eCh3Bq3CqWhhQXI3aGfzD2inGhJnM/aM6fPDDDT3UiRJUE9poFbMr/Hb5QxN
Ucu/BFBH5AsZFK8ugwxdpq4EId6kj6ZVvW8+Zwvv9xNurzPArU/okOUX62jAmZWSzVbJtGEacb/B
Xe8tjf25GJ/TJb7kkXChWztWnmW8vCKXXgvlDRPAW5n2d0xWbVq/9bzckoRPwftRT/FNqQH8ga3v
sVpJYOsTGu5E/ID76cRaXEqFwzrnHSaA3dwLuB/FpubErnlpxf6Syi38XIeaHfEkcSjTYY3PrqVF
2BYxdjepz0a4uY5nCJ3x7I1rYc9sy/WGJxz9kNjXO04pdWHYc5O5zOewGEyCO6iP2aLfYCqu6xoU
J1GRLuNSXGOdFCL6sqZ2xGnY9hn3qL6GFe4S1or4IRrKtRm661oLNI4ul5ElFHx0dUWyc4cldzJ8
OHV5aUbzrFcDuYTkHDVX6rl5XZXFLn2kGvukWHwp5R8SdjaVwHV3Eirjoi2QCGJqYEssiNF6a7kO
rZCFqTuaq/iWCV81TyBqqGfBITblDEjuKn1CwMq+k9A6hiNZbyXIYuvSp/mNy0hCapaX5hitynHE
/JCSOtuPPVOcqQ/ExU2s7BTV1Unnn2iFvK8Ao5+uCYrgvEWPun24aH4ZGZBsiA2sDnXmQDL2Zht0
Inc0awXlsBhAuEGx5mKT0/TiUOoRbWBmkMdLUFglVCnLZ99INtvc6dqvpr7yutd8BsKR3ylJuzXU
hikZqLuch8noSE4uCJ5A4kWX9xL+prGR3LFlr8ImJMSE7/aTREcabZ58phqhIYxrQ3VW60DXv8Zl
CKSuO6RLdcyl5GRzKhxW8azHFqkVYIYzCFWQPfX8liAwGQlt3mv5AZUAJ8KKeTqRqM2pdZsZBfow
cj0z9vZVVcJrVsg3Y/qR9cUla+dLpiQXkjbQMEDXFEzTgRhsFK0OUIYVmphU8YXQc5B+Q5nqeJDE
E2cUzs47XzCr50w69k/EkcXJzOlMTf25ZmK5lcPRQhO9GPTQhDpwWzpoRDE5N50RINrWIVYi9u7F
uh5IwqZxMFedn/aiV/WtO1+5JiCJaRYdDMpFmGG+UnU2QJNm4iPKrz3z9nxiGsWuu9aoyIOnO/gW
UcrdNh/XqRabclobRweNtla530k9R2TCKUZXKEZvJ9bDnbGCaaVdYyAZ2VO6qZ5SWlR1LDTVgGu+
d9qPGREF8cvRy9q1tnVnJs0Lb1qdt1YwWK2/xvBcULE0xhBXy99xuBKAsvbTRL138koFGJhDL6W3
1jK+Eu0QKxYshH3l4I3XTUyqu0im0KBX+YpOkQSsX2lD13CB54zioXBqXZkNwoM7zraGgKGXwpB5
32oUvOxmsD7JzRCAu9H2nArSPilJlWfuwM2HBr6yoyJ02GNwqxbGixZpTJ8rfo+xYc+y+g4pYCow
v3O5DCRo6/ipL3DpiYetgzM3IACW3F3DrQzSNvWrAvmeQUcTEvYL913qdi+UOjBAi4myBv1Y3cY8
u0+Dfhei/gF6tU3Umywaj65THnsxHB60S1q1/sYE51UZ5mc9Wg+cRIyHqzHcGcw6WzuO+92vUGP9
i1l4aLSAFy7Et4w99IjH7wArtZ+f1GRd5OHCAr+tka/K1L1yh2UMupIifrVu0sBDM6dkJWl9geYn
RdE81tOZsW4X1U5cuTlT95HAE7jr8UdJqTDXnywjjUxgZQ0YXZ/iCLfiI4vtHINM07ixQricAbhs
OJXEQ1jGwUt8gebMHaly16oToJ+Y/bRvrgw0coId6UyzMuyYVvmdyPfKtMVRhk9z7vl2LIu+z9Ex
qaCLznkyHw1TP4baTkTpke8NznN2K1n9SxcjNgjHkqVCgdxmzgFg7vAqwT7cCPCR6E/9SYi+GFOW
p7hRH3H6WnAsoe2k4PyOM7u2w88IsBxUqOylQnQyV19IBL9n5WDvRCuA0XtpUOr6MYdJPyt2rHPk
YXtRbetH9j4gd8QELMiFavRyai6vWFTfzWZviW1TxGpEjbfZ6IjthR9bq1+wYSlBOi4CfK96DTgQ
R0v+UPDFSpSr1RSUyr9bjHkmcWtpvy4V/8URC1OL/Ij5ufUEcxZafZg02dyDDQRKyYTxWO/W7ppm
EhK1VyuXKXnKSMGKCrmH8si9On0n4y+zuzBFlm7CaGw6s63OhVd3td3JBj9wwuqN4sco/slxMHnm
STnwq2zHy+ATxJYo2uayb6r9hhEM1f1aPPj/qaJ4nXgqpD1+xGQJ/gAlZjC87LqBbCqXm8o7fqjj
L/jXHUlfSBmXxdzcSgys4gTg+p8OLSpF+66al21zp4EzoW9wxt7bF4xKMq8yfyjDGeVEf4y9iaXK
3VjNQYHdOKP3V7tpgZRiUmJvvakY2fAnXKCqMJ6D4cSYNF+xKNkdq33WOoVxT6lzwEXRFHtKbo5Y
PtMsOb9mlXEcDYEzILZDFASrPFrldOI2lhRPkzDCvqzFzTaTgeUpoMWRqNIPaFURM02JTDIlfIRb
B7Yow4lelChDoG0FHOUOG5rgy+pUv5Qbv2Hz0210iV2p0ybEFjjt3xqJIxzVLzN5XCVFlUlnLNiZ
L2eaDwgy4O7iPSFlMJuq8mMIL4p4qdJa57igHVBrL4baXjqrvigcSBrBJCmAMSQkpkPUevUYfk69
XS90DC+OAF0y4fwTi22QKATbF+kwmeTusuOLrDGVZCGViaDMOnXDKVAU5VG8GAiPVnSSaXfBoox7
v0q48TnQF+nBFDg57yOGJNimVAgXrMO+gkVj4MgQCuRgw/ayduEF+79Q6Ghy6HrggA3jaFYU0wJ1
L6yDGemb2/RgGIKvoYnPdCDNl1yJwKrX5wk1dOI6rbPDgAdE2cr2xNexoGrWBNJQNH5VpkDy9CDB
qtPM2K8qhpGLXbMIGng7yA/okiclpLi47ldOXBluAeYxWugJNSU8nAHS7iAuP2eTb7C/pbQHdd10
/lsXiZY0TuH4qS9cOc8uodjKjAJpj6DDs8GDbbcUgaZCvwZwU9Hmbk+U0Rkh0WZnZVDL1tGqP1I1
otKc0JwOH5upIrqLbB1RKRq6aSVh8hD8m08j/9mYd6QGr+YwH+saAUSCNY9I+DEZMO6Z9ydWoGMP
BMDZzHjZgEzBO0vWiybQ9wL1JP4qypGkJQ6g+S4k9T01gf+4yp9FpCeXsoG1D4y+CEpavVr4BR1O
ZHK7EiqwSFs8NPzR7pRTRHdSecSuyo14Yij9t2UaDRkw3viZAk2RUJDfiYRORnRRNYmp+V0rhZNO
qWf6Bkh/DnNiho5ifWU1bXWMJqis5gEYCfdB/2IbL73qfsXg9pW9sT2Lvdvr2CAY+/8tztdsMTq1
+jSWx8yNnPFDrDuDYKpwMUQY98NVVqQzLIyVbJa1fg0lnGSoGAT0cg3WQ8VE8B+tSiabg3z+vcQb
mLPyy3qv5TBHnUV7H0BNSEDeBLwNGlxFTWG0waKt01Gq9hpQ+UcmM43jlrK75ZkPxzaD5Lt/kmE2
TUclB1qwtscE/0rjnJRK0GUANXF8Bk27Y9TLWgfAvPjJmOKUzh3kH6JEnONkFQIba0eUpC750l3O
oGRA931BZ5eM+ZginqbpQptCGAwK9ANkRwsA/XakW2nlTI6l8VYs4kkS36ToPWuLe158m7yNEaL/
dCP0Sgn5YvmCtcX2LfBdQGXaiunCiosAEzZaQjJdZGJoVbFANbOxW9b+X//yf/7j/37P/xb9rm5V
vkRV+ZdyKG5VUvbdv/9VMq2//qX+z18Pfv37X4l4mYYkGpoEWETWDEMR+f3vr0dSRtsf/1s/Fno6
D1H5ZbbJscf1k5lsfPvi2jGOa11BXV0N261KX3TsfXROT+dXaWAAHPZZp7h6Yboi52fp2C0bhCg7
JWtxouiZGmsXx0r35naq+Z7n3Xsy5jdjoZWL03DRPGtSh2vDMLOGkxdEFtXKIqiI9tSVMdrPfM33
2bEhxoWU6Empmzapuy6rz8xVoYSrpGZgIk4opsfGoIY7lI+CDghX5XDa2t2c7yubnq+gB/FX41Tr
mpatALp/H/pNr/hq1/msDMiQaqDfiIkMgMBimRHTbqvUMp9pd1zDY3+0WB8Y79aw7uQJA3PuzbVO
lYmqxSjs0b4e3IKdrIrDRa6N/cjQRwoXpzctR93h42YHJDJNWANdwQbfOcXYnvTrOz1kf+8fXj44
06GDUCrSHSLqEDGKAvQCcbwFfi5gnlEZUTR2Biuc9iHn5kc4gEUQ04tZCu8yGqKSXjQGMhS2oVdQ
1DWmp5KnHZmaMW0OnYHB1WRG51Dcce7K7Epbst9yDFq7+aHJ0WNVd1JevaZ9+qZM+puI31LwOnRZ
KarukbuwVjzVCidpw5m4u01Fc9O5KzIoxeGjJPi13MS8udE0ckuogTOpc2OAc1HQXrNehbbxJRgc
ch0562GxJc7KuCOup/18rY6YKjhu1o6m7LVRcKz/5fqWVeO/Xt+mKVkIuJqm0Cst//P1jQ2UzgAr
Dj+toYF/ue80DG4obewY6Ns9dl1xwoF4SkX1TNb9sk16wuUwOMp3eUpqQhdVehv+tLnJ0BH3JaiC
Fe9se1pJIaQQ3vJdwRi0kYFTMliqqMXqZ3JcSDlRgQOqZt5EQJ1KSPoqpu6otvJB2H1WDWImNPmC
mOXTDYUt+Y+CzIxI03wp7vwaQaKhTThy+1+4OmbzLC+0hxAnapo/xdodt9YsebqYwzc1qB6ZflRJ
gqbjJ+AAT9CvmjAGuGuunGnpVpdJeIcZCe9pRcA2QRXh9itAXi6nkSdupzNu4zDjYe/IrfRacWwa
uzeUs5NerjsDMjPVOs8QRLyw3ROFbXYK55MtKMTwgS2jxMEnXx6TEfMgwzjBqLTBWik/82UOvmnB
yeprWqjBiMXT4yGYrp5qqR5CTcKtkWrLAQaeRbSXwICl9275h00w9AUBK1mR+MwV8WfoeHmwpQ0Y
FgV/tm+DQjVGq3tz03AE+r05x6eU3yG3EHXolKUWICheBlLDjMVyBiYEtjHwcOA1A8bv8KlKb15J
tHWlZ64XGbq3ZGdPSULYpGxdBO+vtvtpTJ+q0b9MoorGoNynZr2p+esyMmOx9HMXdSeb7NtKN/Qx
99MRD1GSeBLFVXYvS4eUuBVPB7fR+UyIpclE30SGZyXW50L67pPtXJszXNiNkXJJ6/laTtktzcWb
FEf32ZTdEjLVEIoX3h4j/JsVTL5OVNKS8tNUBoWOoKYoDIOFkzLnJ8LceAIEhFhh94sLXh4Dqnmz
Vb2sUnvR+dUuVBx5qc+t8Etq2XHqoKCzn1F/UdhgDpt30gNBRw6KkIwxU8MDHHr1/v9XHlM2DFWX
FVUVRcP4l5VnndeiX6VUZwfRubKF3gRdDYDaYvK54FMy50epkZjPXUrJXydNfmvbfR7DRFeuCuVJ
phY+esV86IfoIRmyv6YiJIHZ12m/FMmwybYUZleMrNBlEB5UzH5eNw3sVOKnWYkvIoTCmitl000z
cnuZwfx29su1IKNq0m43etl2Nm9tbRKC6/iclHpPPbfE5At7lSMZyr6XZoAq1ElXuVOLtB+AC2eb
pK5cwW4B6aAcgCP1CkoEwXyTq6OCBPQysflKqS+So+UYad0+Yhywq1sQATKEC7E4ztgus/M8J5dU
nM7m3rpUFiWOBoQIRNR15Gys+FOR+TgKvaY3XEMT3e+hK52kL53OjTYISkK1OGKUlpE1UEllglmd
OgfbHMDoip+6RqksTNVZP8tkFc1DCOwmr/6IrqMy4MYefJgd9aOin0r6052giRwXtTmqC+sTpyml
kg8JS05bb+k+VDf+naBk1/nB5Bbr6NijCrVS9ZeKe2edZNquIB/k4UFo35Jhuqom3sVVOymOHUtY
ELXCl+GfUbha20uGAODg+g/7y6pFN7AK7Xxdm+k2NCShyWkb7RB0ivGYgIjlc/NC3Q1poNaN3IKd
2wzmb+zVYxWxgK/hQQUhuh1bw0YNmPHgNNTtNyZyiQX53S4Skt5gdPArm4VBM4zxvyxDkqX96zJE
IFZDVuDRYemarqj/vAxxmsgGzF7rJ6VpmMS7gzGhs1lV0DhWukDV089ZXMPf+jFRagGaIxOmezXn
j3DUH2ZVYjQrX9YhxmgL02hkqmo+unR4VArfW+5LoeElo+SNcwe2P/G6ccsEkvLZGukjV3+TVZ53
p+TIPOI8pMop/cAx7Brw+4zqgxo+ewA4JsGzrSzRF5Mo0OImWCo7pLdXb6vbszlHGyMNe8QUvinN
6pZKcZRrMtS0BunRJe6Ns5v9VlL5bt4iNkvFcCKsfDK6koqUc9xXPlVIKa2UMWEvA31yDhheMKmV
QP1UDLwUEtAMrojsed5kmByeeO4TYswO1cpUNlSpIMUBUn/vWowwzZ3R9+P0rkf7d8S9ScEvDTed
M58I5JPrRRGDYetkqTgpFVyTdXsQWbmZCm4y9BqNAcPugJj5IUmlZzSnz3reTzHmKMbv61v17JPm
FOUg/eTGbtIBtXRrcm0OIQiMOQl9QrnNWLkH9bRQs0Fy0qRsfl1PRSecpdg8LrU/YMUBGzLH06kG
IiRSvzoCwUsW47yCvDOy6qJMBMfEDx7txdIDZK4uwqKdi2lltGHfGb9G+bGgxazHfK02YbDMY9Ba
xNzqzu9RItKUMTDjVSbDJgdEyVmi1llVSDrMdXrXZKX+o9AGZgEJJ8F/KI64EhhU74/66//8RNfN
7SL+p7OEpUoSD3VV1i3JVP91r6WpuMNb1Zo+JwkwV000dd/KOCjLxOOQBS4u5/8MwCoUO+kRflfW
bhAGi2CdZwSgBgGo5uFeMCokp7D2h6Gsb0tV3/Quv837mI0Vfhgv/kW+iljksBLMHZl5d9g7OISs
Tt4R1qLMk5OVtblN0uK4fFlk0KOj+Edo9fd0KN8Xh8RWVodnuebs/TGfwA342kra3FqoXq48cPAr
8VYjiLhajb0ZU7wqVdSe8ixJ03O5B86Lp/O7Nvm7EVHX/aLqF4FBM6PoF0srr4NqXuk12kUxVau7
WmbOp3piXfpL3O414FncYNXn9FtRe0q2II5zQSjArlX9Svn0raXZu91aG/Fr5qJ+ZRjiF4b0RsXb
W5yhdYZXgdiO0a5eV/bXPIqu7c8gjXhmvtSN0y/psR1vwxToJAmsqIFtXN4pQTks8a/Cw2Qw1KDS
FU9AEILtOO2uWsz2G2xIzGUyep/EzBQBTbQMz6FXkQGG+HCr+vqmAo0xF06lb50wgR9oT5qYHadL
JdozZwzp+XOhenS405rqinj0xCiEOknWUxApfi6DWNTdjFrZiLAsMl4+WBeNxhsLda4plHPcRWe6
auptZ7USTE2ISNkDzatpGNvpEIj47QoYUiln5I4zslzj1CKiauB5y5yKnoayBiOU0vldfow8wVSK
VpSt92mBaUiCijPevnkF1I5/eKTGjPuV/T4xmjH0jdpBm2LxNSfj0FMayKKweR1ek0J5qZm9i1S7
MXzPf2a21R45WO8VFo7fpardQFZdlx8T9ZMm4VwM8qBFAgXu0pLSfICSMgsdhV1RALIJI+GcDNeZ
h2SP/L9CkcoHwU3BjbBke9mnxG56DAbasfDUNHRo+S2DuspGKn1LdeBrMcpTY/kWk45UvukZ7t0O
MVsk7hPu+lx02VLQ/+H9TLEZKjyDhoyJXn8uQ9qdKflYgRqCES1T/MQStN29zORPpDvnKR0lhY9H
XTrqHn4auGMVcSITu/hru/rK1tjScLrAH4VlWaxcE30qko1jSOJGoLVzMvGimW5HWgsb43kSlHue
JjcCf9gLqpO6LzG7v6UYGMheXvrdqWliR11aJwlnJ1x1h4d4Gte3UeIaiRZnGtJHspqPIjjlW8DV
bnCkGRH+PeGV7+pNosWXRk5Ia/UrcPtlJ5x3TNyupjkgazpQlo5RXp2av5cgHWtaZwVINObuJmfD
oUFjWjn/SWV4ctouAy+yXntOCn8YpUWTeFBA97QTJpyxpLmnhjtWH+NF92LG0FpyxPebAXKWBl9e
jT0GMmAomNvKR1t3uwvJuK4Pj+BTj9jZjGTye7yX9Uo5suotCbJDbbhJylC9tBwJuoq8G/PKxm8l
cxACf4pldEtbx3ZLjjWPu6CB5b3qIkUNRMgLbzJBzq4qU92DJsGeLskraKFb5cyE9Zix27eJCQsn
ztISotHAMvAgBAvXPVPgUvj9sCwBSuM6SuogQesQJD1YsTsjLpGaVQ75V23mqHDvddLfGyBSfQKe
HY/x2tW3qJ2u5GQumEyo3JDCE36nk1UUxwjBZ4gpCg79PvudlLED/CuZMs+QkxOFwY14m1cqZJPo
hRv1pVh+RZ1wKpr4Nce4XaeLN6jVvq7QwpyvZZp9fGGojfb6FbKxaRgfSIlDUZTLhMJZCkCfm3UO
zslIu1WBCWsBAPLEY+MNi3guC86sW/yqYW3VrubPZhJONTgVEJLxShYs9mvIi/TcXFddvWq0OUir
eS1BNltHg6KZjIudmWO3Fsfm3aJpVt5NUnQCqPDKHFTJCDajzUFmdMOBHlwW4HVLv/Qdw/M305Ip
owDUfJQ47ArR7CdGS3t7epjsUJUxJFP3SeZZvxsvA2XWy0EkXJ2Tjhbo26SG5jwO7bkj5YZ7ZpfJ
CUAF+US/UQExtDFBfOzCh2HOvt8dUwuNhU2V8CRqUWxWX/Qbo/nMGMfo6DcLc0veZQKLacBqEkEF
Wc7CtJxjXgIRGAvPwTCTw9SrQZ0NQXzuP3sptEmnf4crtYv6iygUDw4DuNH1Fe8sWLbIKB7ypDzo
BOx5PtAIVQP33TotJPY1rULnQUhIjM+QIw86t2Y4Wj0gsyMZYcBTeV/C816kEgonySz5OjX9pRuS
syxf00jxWqIuzJaZVtS0DBHDEgKUQSDVfMGfQmCRdksAAnUz0U/WN/pIZw7F2g+rVdkX76wftSI6
6e+CmnogdyQ09+JQXstyvOi4tebVMX7pOdGWmk0U7R0UDauInJNxrFb5sL7khGH0e0tabSTmNf/o
3rHY3QGMZmZ4BpR2RgJDEDOsPyA7hPysjPQUqQRqqXCzJC34nzdYsvTfnCIUy7B0mVGWalnav5wi
CnxM1awJzSdd0ydQNXhgwv3aA0UrhDs9lJ11zZuzkm1AhvkeDRhmFiLWCpcfmy9BfZUi7VUb2lee
rNFE7Ba723NRew+eL/wvkUrh0kus0I1T0ZWdT/JUu5/riQEKDtDeiycwRhDSNPbyfs8SbySzV0Qk
tpjLmiH2IapoOPCuYnyw5ObAOF8vnpGkP6u4Ao3YvMbX5FPI+bSz72HyFbU+w/rMaIcSEhxKPeSb
jmALigqF0p6lTF6f1R6xwoJ0mIBqYBnGg+wKW6s8zq4sRaPpPJ9yWZ/yRDpppkGxgnCK4vicEZSp
Ep0P4jfFmq7wEPmKorofCRQzZQAMIPpkG87FYDAirQ7QawOF/KxEb2OHM3EsvKVoCJRw5RUHRnJH
Qa5POkGNySXT2WvmbcGltwOepVV3VW4f/Z8S7XjKH/TN3q17JMwvfKwvyD3KrJx0A+bduJyUuDnh
Ds717lI9BVO5WG14ztryPM3VSdbKYx5GG/7IbMddnpK4Is6guD0wc7gXCnJTyfBWSAJVX4L/R9h5
7ciNZdv2iwjQm1cGXZDBMOmUyhdClt57fv0dcc85QBug+yFRKpRQygyRey8z55ga3ERc6bqxhiRz
qVQtTRVZQDKLXopw3Dz3GZu5YOKpCP5ZhDwknzfPGRCQc59o5+KPoLRv3dC/WsCe++VD3imL5PRu
kv2TNvjyHrkknTV8YWK+vOTeAB/zCQCuM6KId4KTQUEfjR70DM7ZP2BhNFAtp9Ro9krG04wCtOKj
btOgjwRCGNvod69UjxnTtM4bd/RIZ8h+lnz0IpSyOmmU9tFa7n95b0z93xsTwzRkzVQMTRZNy/zn
7ju3rLTuenX8Sup7upcMlNRQ/5o8bn4fw0RwQJYWpesxG7fmApq/WU487gcbVTHL3hKi4ArE1g9Y
/PLls7sojfHY9OHFGN2tTaI+EaBKmZGS4llILdfaIAoWj5TZcDrX56+VIL4+Oook1KW4b/fbVsjX
tSWyUl8i/DOyi0F00nzDw8vWpSTqLT9nGIo9DMXFfKFjdn8SnTp41US/p5EtNFw3Da1b5B1kPSYf
ZqvYXnYSJRghgYcCGLFJEQ4QATdDxyLR2Hk0CjuMTYSFUxOg7uEvxToLGQYCnUVA+dxdCJHxU6ry
h4UORkr6F3XXXopX2N0ZwNyahSvCkPFiki9UlA+jnB8jdokZJMFeiQ/mUI/aKh5Gst1fLNYKFv4z
ia32yHiKoLBnbSjYwA/LEQTLNFNFQ2AtTjRyyvginGxhM9/gbbzODC6hPqKqtNVZvnazQV6DcGnJ
PjZqpmFLrLDaof2XaP/rC/y0uSTtzK4M827KH5my494pXhrFYjA62vmb4s95Em2DcoEjGm9ZEqdv
nf55wRi17ZGusS1vf7fajLdYiDXNLiHkDGhuqzEPClbHFiVPFwwktVt8TSuJ7YldIrwfNABhRGHp
LNVpU0XhVpmOOYkvaG/DWWftypy4Laqbikp3q8h5O/0wVwIX/7ZMEPYuP7fFGOxvxZyh7M9ZsOUI
eKgNQXsNXwqyTFyKKpUyCtKCHcAxnJeYkkPYPUFDdoEQz2gnfxkEPyWa1XpW9CXUnhm5VbhPM0Qt
1MOd4U8GtgiSN2Ym/RutAbkaGNnoCjCQcpE264irgLFkzpPBeVdioy5NyR/m59YeP8EeV1LUaccT
Xno7pDlu3Qe2kkIdX5hNUVAm0+NZkCAzOYTfg7EFMAk7gt5TElCvKlhLKSoaNdQsRNNNgsaCnT8+
IEwMzWky53DLhrOFmknUcpfpmfNBVgdhBNhwJQ1kLXWqlbu6Otv/+VxQpH9bflqaqOqKIpqirInK
v46gzUZptEw1m69hiQiZq/7UGzy4LnN3WOxGRulwmcHu4G+eiImbNJdnEDrRecdvLNRwNP53iNH/
zcTmXCFRGkAyYTA/90gcuHoJdNrReyotrIlL+UNjvSSNYtQIejQOWkTxapkUZPtrnSQvNZoQLCBH
/TUguMhwNyLtu2bLHEtOh+RFAZRWbOEAxLIemCLpKB+l/F6NHeBSzyo6XrP6hYSn8SC03ptLoIa/
tFeV4BEKn+3X4BhW+VqM61u/ye8Fjdh+is1Wi6rRDKhLRUSmawpAPikvCNf27KUctYdedg+5lu5f
1mfbkRaiZZevGuihpYuh7O7NGk5PKAzLW2Y9wWhbkQj2ZRqg4FluQ6dtEDk4Irk0gnUbUOpAVRPL
EEtEmIcyTt0G2abWxXm+xMCH4zZd4i3avpndu5JWaBKEwHxeMThpib9ombaBvlBBX3BtSavk5X7u
72ik9IaQ15PuEAl478z1Ost1LOT9rXMhU4P6MlrcvkfpEbvpGgumBiiGfQnb44J4/m6jQ2I+JgMw
Mt6XHodxv3nfoL8JM140vwJju1ZBfkK7hQhUpQao0E4YOhgHRLGdi4GexmSm4yRi4SSX6zmpN9LU
1qhrSTRAgZlIdmdK0XFk1+FQUCi3NwC1djddWkb4Wv1+bPrLZsKYkd9RsrwLTfq+be/5akJH7V43
NXtRTvqQReLWhrOynndSSrZhtEPaGyuYTmHXJ25KBENHM2nQDBXDQEyC6pUJeQoHn9CR26/A+odT
yWPzjEwsVvTcRPRsJb1jRQCDHHcpmyTN7dScLKQjLjXzsjtMnFh4iheET5f9IjMIZd/1XZJ1Py0X
BkSp/1RJGSbZvOx/FxEC5uFKTe5xguDlFBirBSotYK2r/saNJyXQ7Ve0Jel03smr6qo6LJMDbD6S
PzPzLeYgS8ENvAZG07t7lLkUiL4GUdciEwRQME5dA2iMoOZnCSu3yfxmwx/wf/JJNL4yk5xVXEOM
hxSPa9656URaQnFC83itMgtKnUHbeYB9dkQRbyMFydJ9cSFwshOTgMcbyjYAdnQM9sOiepH4V10k
6Mzovf98EsnSv62pLQ1znmKZiqqLhi79S4VSWnth9kZbfrXDy/EqAcJ8fIxTESJmjLpDDuhaMaPH
jPi6KbtMknQBMcBt1lz3TLjqAyt3BAOitBMdWJ+kT6PkpJnQZofeBIdPGMy4A52S50rcNHOsKUWM
RWxqL0jVLxOjqt7PvmsjoKBTGhRy76VK7on5KU3pnBTLa8D3iS1YM8wOYxdW8xRhVrlIx28SMyHS
opLWmGP0bQ7LZvf6tvDlfvdv6jtYCSgDfZjqDtEBzrglkCxwi7bjY6qXF0ZOOaI83PYBnnQ9PyMs
YPIFmuFs7dI5/XrJydEBNk1BmTFgXdD+8iJPCmrLe2Pqn8vUfHZK/234abHStIVavWR7ygj4qx9q
rxfATBrBXpWBqIw+5nGfaAU/AeKm7nehU9wWYpsRf9s1wdsVmo2HhiaWLDJs0HisACBbUx8o2wFu
H0Z+C2iBmDy9xFOwuHLyY3WqhUNGqW+CkN+OFkvNPPoq8nlA9/GoF7FpDBd8p6Zsd7CGFb31i4z6
W0Ka0jFAMxg9aW6W82veVTxPfouzF2Goq9f4RUvyhDTH7AIkeycVinFf9U6m+KOqulOxuK2VoXO5
YERzNqDwi8++jKRfb5pkUteI8egdCY17JoiuAemygvwugMYipA7gewMsA8gVksADmG0ZoLbCvDsF
IyEWKhwlQvCmVooSQ46Mmn8+XymaagUVO7nuLuOEJ3yKzDV8caK3PUkJOLoVI/PUl4SxT4/jZUAS
IIhNPK9y9F/eGv1f63pLERVdFTHOGLosKv/aDxfqpK/iUNffJwVbyaNsBFiO3UUb4c+hH7N2/QR5
02ua/QKsJyZYxXAmuM35Y6CELyjhx15+6a3OxqJ5Qtm1k4o1yMtFlXD2bkm4qTh9njdcG0pTbKFQ
eQ6L4nrB8z1r7s59ouPxGxzmivvFYbu6KNG+4cqaVffTjLVMCOpkODMnOlslTM2eYt/6IWPGkweG
iy0LXTKOvOytffJBs+y25dnNGBD+ABY1y+6q4c4UBIDJWxUfDgsOn2mKP17hkk4gcDpfTaA2MPnB
T4qapD+gptCrYGGuhdI7Lv01M3oQWpAF0zbITBx8Uk6cL/Xl73zaQVm1vtcwAWauODNNGaqoEzjl
/7STFPXLrWTKk/Tv5ZZzVCwvBYubPdgJLtUYCDfPofDOgHgZg4MBTzPARmOcEv9RDlQHEGa3OqJJ
LavR1c/g25EKZz3RQTQAh5V7BHNc04YRKOupXnpNBfylRPCW0DWeoTNVIFoJeZEJL+jo6dRjY4rt
Pv9C+4qLcIEsiMHCPMBbMYuF5nnuUylUYib71xG4Jg3Kye4/ZanzkbDA+cB/MTuTtuADxVczFmdI
pWfxKRV5K5DgWMetHos3cSrQ6ZuvZJ44+RLIgxZbp7arPUPluABT25kIv0v44rK3UgX23eavXeJD
KeAASTOHoTb5HwUCuc9qyAMLgGa/zkgeNwpsIl+nsK2Oh9JINDHTY2C3gg3vxDmeqIR5Csptkoxr
Kprx/DYh5LKsZ4dq+RqiArPFyw5Hz2vLyeuTBlOq7km0ARmzAWtCW19dtc4KCtIRutt65PesMJ0J
/09XjdC05UdJtC2RwVDAHoCtH8kL+QJhVyzh+M1y8gIpP9pvc9lcQSijijla4Y+BBRCrSJfQdJW7
UWhQGVF4IwmFAb+L72q/nho+H53P5z+/4qr8LztFU6dEl7gQNYlCXZP//xHwD/rEXmtSLTMF8SeD
3VNZ/Zm6mcA18sdWizLcftLCuwe6EH1+ZHJKMEX3Ni7Tu3DUHzu2Ay4+QovBlYjGB4MfRT/V1/6H
+DStrTnA+T0YOwa8Wx0YTMoXldcjX/yNSXMeoFQPTJWdBSO/eYWdbnk/0eUvmODP84tyoA42Vb8i
cTFfmLt+6zxYC5N5YChC1vXaWclN39XHShakokYJS2CBHc/IeVvKeyweapS1spcJkELLLEpw+x6m
HraNHDKzT0FFdjfFq80iVNCwDE8NSy5fDgGnz4yIrNgdXiF7fSnFmabPln+syxRkg8jl1uMazYN9
14O6f5GBc0/QF+HRhOSKZ6SXlDBpWkbqWs78Hi2qs2248Z8hb6V+kQv9Ygxs2w17gdBrph/SUb2r
leZNVoJ1MHvdnxpJUYNmdyykfNkGrKfkQjxxAtnFIb5kJ7ndeoz8hCgOjS7oBPl0yKST0HS3o5c5
DZeLCNYGe5pC+dsog8+CnD4WmRqPlUlaUWrje2Rmb0tkSMfDt4bjOUOz2zPWNs9/au1OiLICosuu
2dMtBJhx9AQGOCWN3pMV3TXBPyMgQDSN0R9aOCEKBCI2cypEexh4c4s195r16wUxPwhRI0T/ZQ8S
9Ibr+F2qFm6ALJ536cre475Xp13TI7IC1svRVHG7b7FqouisGuJlEuIxc2+TxytcPbzAqESrb5AD
vQQh3Mzp1j6X78dEbQ58Ek+OLNkACFlYVzYRqc/wJoA8DFSFijkE/QB2rFY1OEzcDCippmfxOtLn
4GJpgJJm9SvcKAwvnPIY/PUhAVijRAlaUAptcfNK7KvrpRbNi8EmaMad7UC/0g6n5cbJO+WzsSle
bulmed81JKd4MN+Ofr7VT2fgi4BPyvLFBQQ2266DL/aeCBlVb/pRAZaWuZPYiWHrLlLcgAa3CBVj
t6RPKho5mKvbgrpPnypgbxYRhGIi7kl9KRkyr0vAo+h2RKWW7M4n6PZoy2bSl9ZMhXJ4shC+rTmK
VwIMWVYk3eeQV59z1A7Hk3D1oX0H/nQ6kr8WsyUFqMrKhQIQ2tuXxst/GhLXyVAEhcr+QW7PcmCK
v1KjPfW0yTryR+ixvhjVACTAY3XluUvPCNVxRCEIOa1GTnb38SfrR/YHj6JlFO4WUhknsxhXQnpd
JUK7SHMUiuOat9tVb3ic9VMKZymFRrZGVs0PxAJ5yJYwcZNsiqAfJS6biSoeqp8Bm5bdku5Gn97h
Jd+7RLsMg3XRCJQ3NBToRpSK8BZAOlf954I6wqSrzCXDNeEJaK+9qyGEWdfsaqSYidvb5NCW40pS
2B431qMFKJqJr+qBqET6UKTmQ39JXGB2zLKYyyJyZjbzTWc8Bzzd76uZ+REfoYE/UXWEi3aup2vm
O7XVOQ4OFcurks1LstYxZvxRquuwHqcFkpDrMqj5z4e9xNn+z4Pa52kv0wUZqmqIOBJk6Z8HtYPY
KtpcrPLPphhJW6yDFqpbpox2ioY6oZhUiCJi9E5gYcX+JmVFu4XdjO75JMF1+wQDPgCT1p8OidxJ
Mi1kjh6tRXHRcIwjCWJRMf4VJIy2FWoGSq/PIvth1khCnhC8aDKwLdkKpymCrKawrgSg0jeEgqyH
RYPSYSGKj6sDvThe8FE0o5LBr+RRyPna4MT5WrtG91bIzbngHUHjXDxtaeujgvfNHGlsc8xW543h
QgcXYofFVeSAtWBYF0AhKiJSVgVPQCXiHLuzxTsf60SQzgyxnCHLPp1nUjMgkaMT/wF/oBix9yHR
z0ZSjtcCR5Id7RlIe+TaYh1+YqEzbrtxypkMiN+lcvSTjayjhzC4Ww53WS7P2o07L30xOdGc2Xhd
tDRYpeOafpj6cbEKMy74GHI1ZzKe104ST0zFR6gevqx1nsrOs2fnaSI6Sn9qbwXTwX2Ro3KwK/Om
GZvbpawlqZJHe96fi7sx4L9lgt0YfAQpfqpVQkV5WZjE58oSGEZ2TpTtXBQYl2b40rgLuOVNv1Pd
1p2MDbcSBfGooMRcSMm76dT8+MQu0tDH5jxeoTF+LU/UBhMlPLeFNJ34tmE9IaAeUVtp15UGrj6o
XdB65iLSCY9yb52vyjZfp/FMsxGWiuzofGyHtsX6WsWJiVneMCNQ7gQMVNCVS+zGqd2TxsNqp2N1
hPpFoxJQ8M1ZIMmIILYH65f8Y5swT2isTsA3UU/WxuyYCyyI7fAqMqsKTPMIiobhrRPNd0n9scE9
tkQCqWF6PiqRrTFRx2Q9nQ6dGhdhfqYG1rZdthKPCkE4CqBcyPAgraNhJNADUt2xfGhdFgrk1/Wh
Ne6wfvRA1BM/yzzxN5TtKkeWzV8hMjyuI6E+gj7B7cRImF07+7ANC1cLqrIAVfmL+33Qwr3enXRb
vJbYBoyN4K4Jlu7o5kmvxEXZ22dFBsbh1o9FtU7p4XuHcEqyvzLbW3dmNA2hWiwdg5MTo9MfE31D
R6ePTra7zf4MUVhimX6SJmwijhahXHGNWnXHKieT/EQkZLdxkWU2ziVw2bcy0pmnHSPKIbsDWrfb
xa9dBMH5zu+iODZOOK8UyHgOol5gNZv+IxdDEr+dJD1tiScr3gKxEnj2YNcDm3bWE43DXyq5wDNi
PhGq1vxrWOBa2cmKKmP9uRNUAAEDpgbQlvM43GFNwgaA2kqy+z3rkomt/Bcrl3JF7cGBhWEWBtKx
R6oswM7l5JbuiMQBebh0NoZYucultijVge70wHQ4ldhOa5Fi/MoBAvEPYXAm6zyLgGif8BsQs2aD
igQvdDc5SV06IwItY8cnQOytcqnJqTEEwROTa7GwZ/hVyUSVqNnpCZwdXIFAHFCwrA9MC+JIJYc4
9PDeFgQZrpZXJ9eVMDECtR7YcpyyN73FaSW2RmrNbcbMVLIzBoM6wooaBBIAsQP7HoFlZZAhRNjl
78VUB3V3Z2WxrG845BZEXhAkocfM+CnJtbA3k7/pp5d27r0FuY60qwhWWIeSeGZqbGOgkLOtyaAy
GHoAEpix+jCpYaopMbji/qc1iad2jPpn9NbJ4laCQojdFjNPQ7V3FIpv6SC2Exg7dIYk+hzEe/Um
ySQgriwyBZ8XXTgPJgHRyWVPrBi1HJrEkvfruJFPfi8F8a6N7sCPW2VQPy+kAJvgS4hSfyQZMrQi
P28MZbrzIpTnoYf8AQeqyedI30k21P7uLmgVgMULYzCY3Liv970LxzWPKoj5HRMdkxpSqU7IbsnT
YoplJXdZIIgLWKriL43mbwh96wYTq+KLW+4mcrihfeyWkR4Wx4Jj/tUo9DbU6oRHyTlr1o6UzjJl
aCp6T7g0nrLE1PCQja4wdi4FimTFaSfdysp/45ILLNzoKr4E1Kk6jcnIJl1/jLP0kg71q1zi80fH
IVjs1TrpVSN0XOja1x5McEKvkF+7iZ/Yk9bfxPnhrSbIR6QzKm67wKBkhFaOE3g2b7MO6XVcTz3K
CmNBvZK0rigCds6kUJjHswhpGnTCyB3RD2KImq/bsF6Ur5nhHEBwqwO78CmNa0MmhA3WAuS/CEYI
GufBt044PHCVWGzmCkaAxdM5hvPptA6Mxobc0zgFBlfRgYeSFdJgKUBL2PjCJLEsqTx4zV72l8ft
MprbdaUC33GXlPjbSkU41ebykuzT6y41b1OlvJEXtOLDan6Is6+ikALlmf45JMBN6b2qYmPcLuJh
RLpMJ6cxKD3pOFeep9i1MUnDzpmBsUsE8KqTmQbz+o6pIZSW8fxrvRtKG5Uj+7H23EqOUktBOfdn
C1gtrsoQg27KYq0mMgUgyLCFqaCe5LxGKoZBzqTA/KWeN4lujdG1RUT8oqGFTAD5wEIZeIoH7DdW
mI9hor9nR9z/an9165eBvaYhc3XtP3Nkg0qSX3r9YJUCWHjfbMJJx1/KHhQ1M0gE0Q+QJL+oqxdd
CiH4sU8hKHb15yUqYF+sYYupV7FaOx1oMbVQfUMruHR+35xGmivoEdp433bMEtkJj4fQQqYgVYYg
D77xHBuSPjMLmv9kxfa67+WbUnAjLsubcOznmYwza/0tYXmp2vYVZMuLSNp9ZT5klpLdXuCn5Jo8
wvxEWGu6RkmvhJZxHWXBM5vN17ciGGi0RMaB+uv8i1zvWL2t9zQJ1gGs+XblPZc0bu7d6Qq2Q/p3
8V6eEmdPAw3VVN9c6EE5snDrxljVvRYp6ooGe1Kw6qQXGBAhuWR5dObcXMl/gIfyAjPorH+vSQJK
/+jIshIIwpYWItFxZasOVg3uJqPA5z1E5mFTeYrwKfaqLUIOwEXsTjoDXfBYsNX3ijmMLcPTY9g6
ECuzp7vXmR61r2Pxkdqy1VwhlMYF7TordXnkGaJBc4d5fF2qhBx4F+xIAumHrbquajxlQBQW3D0v
4975BIFT12iBgtN4TetTwtuCaCdEXoJ6MokYOfZipBkCGaPwV5Ef5sRL8QCyrdLkFeciF6r+a0WF
xMCv9WHAUQzDAGJzlQhEdZwwtS7v+b23gMpg3O9g9JUW0OzNDMlYIUVvqc9YF4Nc5W6TEl9lq8Se
w2ciyTkiEGPVeyxnoAV4DUeqVUjU+I62EzjXR/ss8yS+oomBZLvvQCFArjvLmJ6FhRYArL9tybi8
WS0xox3hmLR5sIX1M2fuxKlQ8aVLH0socRJtvLj7Xcu/kaJE3pu76yYz85L4LVYiCNKVUxLUVryW
jEo81zcW5/C5MjhICIVSfoEq1Oxk6G0lRlFXQhLr4qVyfhF2gYJ5e7mXE7DS0T1a97habLQn3ZmZ
YCRBy1J8YMpeeVv+tlFS834MhCgynMmYxtNyByYDE5Fvkp0ITsM2/VwSgZCwFGnb/IEz4d0kLUaU
b6gAIkIaR7mJe6KJugCNAhJwWwNaBB8VgDFreE5bcTubikvM0GNbdCpYCc7Ajn96wj5jr3iYS4oR
n6WznN+ELwba2mN79kIWm4CKmYWJ1TmZL+qvcdTe9iF/z6f8fVc2Avh+aGH3oxfKC+qIHvhUB3wq
bZ9EDOotRfZRpj4hilQ+MqQiFOUc0dV559lLy6gY6gtASdP80UvE4dHk5mdMcoNkvmqC8Aa5AqGV
RGJqPwlQqQcodzPxf+JnQ7/U9kOY8KVOCHzHIRyZ/CR9BSyTJ9Zr+POLl1m2k4mFmG3OZmyka4xo
kbbFhndU98tD4okUjsS5Dh/lor7onfgyJKxUD3q71QJTKcHiQ+3xIozSI0Xkccqg38nnQS6wzTxa
eKMsVYKNqLwnMWJVdS/ZIOixPgKq0bvP6PjhlMKLFaTaY6w8bOeqAvmp9OHyDPY2kjDX6oiVgt9o
1x0Yc7P7EB/UIyr2/JIhw1FA30hdCVLJukxPuVsnXMRMZR/DIiTIIERXh3wp5f6ySAbaMEcBKI8+
Ft2isqJzLZdrkiSXNphmI8oPzROn955EMnbJFSrqACGCjRbGluNxuESUEFnCRv86MEozedxhzqOC
q72C8IafwyG6kYVBTHQPrLypRo1Arh6DqWhexbMxKqEe7zs76rQ7qciAUGhyTnbx1tlQgdblXOU0
KDghYp1gHpo1uDX7CBgEaPxGvF91UuQNc7zhyOh/LeTiJm8V1PwympjJqY/o2T4KNLT5h971gS4x
LKiw+tr5X9EvOsvT2esWJ9nfka/Ksy/vuPEw8AJRnokmqkBxLbVbrwhunusTdPeY7ivbBFqG99xg
CsLKd7Nmj1VjO53X/NvI8A6iwudYHbFms70NpHJj+urk3yyl8YdG9D5M9CNwaqbvMhOutMyJUgUR
R33uA5+ZvA9SepzhE2pSOxCbGAwOQ2q3rDtPI7QMcn6C2IuPWmBGYMFay6CnpRUIPLve3aQdHOI1
9fxVfMIRCB/kzZ1PjDyvpmZPJe5Ti6N3dcqPjXCkbjgnpHppBdRz3LEySCbzUawnXb4hZYJxyGCo
HCLpPNI/T8Q1lPZvQ+GdsgomEB27I3jiNiIuWAXqgO3VHiZci7pnMd8kDBGIvkqcE9PsGtHbDfb2
nnvCOWhq2SFxk3hYlo5hBd0LTj9JEUoNW95v4rSxg+Zd/NljqQEqf351hvZgC+fk4kvau/nryASU
YFn13LTQd48weK2J3lr/Ks//cZx9BU9EeheSFgyIcWQ6PPjSHgq69cJ1iAvNLuSKAHhneJfMy8ZW
EwMJHk1BBULhdP5muqh0/iZlHhZYu9f2NpPN2O8EoNABFOdhwEefwBSi6EfuGfQWw/7xUdO8wZcM
mpeFiJGjPH2zxaqlUkshUOgvc2tPNIEpySo8EHQqgzu52Y9Gq+BT2wn0IPGTEEtuUFF1e+iuQJNk
dMRJQie+aWyrheDJRvtSuKka1lUr66qpqc/T34Irtlh9GT6TDNDAVHxpNTAH/5A/xSRcK/m12Yw3
NpKAVMpQGmw7bcab/MtM8dzgQcYHSp0DvBQ5WnPVuSdTlgb0WqBrYEIzoJhPFU8NGEVGVheuI+0x
yaNrgPyJhe1LHviGqqhcMwdJBU6KjWbfvDRaG7tbP8Z7jQu6j/+PLurSj0aabJIjskXl1oOPJJF5
tO0J6qIFiwdrQpYUYS2tZ/N4XfeS7WkVqkl/BskJ4Iu0OYTslD0j3iwZzwm4HSxfqNlZQA2J9+SV
j/XbLi/O9i4rBX+YGqVCf6npFYya31BApjPWGM9zDL6bTdJFcJQi8YwiIj2+G11x8YhhFVhnNQQw
vu077biZBGbwPoq1Q/GaNRFbvDRdzzogu9pSr7ml34ZavZcNVqfsT169SZvo7cHUHxdxQqIUvR8Z
KsFPg+1qOxu+eByAbMl1HVBvjnCfwFcI4CvQz0dkJLTbR9vW30pp+Vav+M5e+0Q+oZ7RnEKtzs04
nw+MTCsmpq5kKwGLhgQDME4+eDc6XRINgJvm++zBY4Aul7hdbpyWhjJZ8SyKxSYd8ATRQVB95tz5
Rj2TU+TLWBh1UXI38+9C+S6BsOB8p0R3mX0xZNf1Akxi85iz4SYkMkInVt6MZ2zle1H4IrGAhO3+
pJ0iXIEGlxwmpBYSUou+toNDzeBF4WWRvoFurL+NOop0Y74xCTy66r9I4zlz/2VybBBfruiWaaia
IrMvfAps/mFPuBNsuQuNbHw3jyXoeTlQ7k3eat1719EXlG8HUojUrdbONY3VVden5kJwBWIFETJ6
nGamzIT/8Bcdp8Vc0XxqvrJhcKmE614LV03Urhxi1x3xSRlZCQPhfQ4l6yylwObd6nciEuNIho6G
ey5l155sVKkkhdL24f6vVtEF5U1sLt8CHaTum6jiMkZy0KIICajbmOnCtbmNFAp+fwJVfhgGmk0p
VLM8ko+BDeIegbiIRqjwVaVjK2IYqp3hSzkWi7HkvHzrldWeVMgFIOSMATevlAX1aW4wnaiopaYV
UnriAyYKlKQ4m6yDlMDAijKEymids4M0zYyhybTFZW5nUhuP5Jjq2XDnADueehjoo5mxgV+RgRxH
jV392Kzy24EefnQrsXU1vUN7S8Y9ysHtQ2O/KmIykL1wW8aIKqv+zUDhPovjTfnY0uYmaIia5ARW
KqQwyHxHrLwbLSq+qG76SJ7nS7tO8SEM16K1gmT/vbK26tv5TnrAfY8Kct697Csxi1uhy9cc+zd8
g8ZvfK0a70vT3onkWJ7ZGUAcDT4A8pZKKmmRsN+BhTnkA5AtbOt08XSYZlBh2t2YSLC68LBHC8V/
kZwCLP/359SQFc1QLEux2Ggr//ycCnudtPo4q9/3AZoAzGABUvA4MDm19S9R/C4S4iY8CVkLc7A9
PKyZIKPxETUXC42ytj6BrImvcyBhXcPBcauZFBu/oBL6uoWwIWTS0sfiCZl0czVsRBHjc8BBhcik
iBXzeAghVtVQwDGrEbSO6HQ93L5u2N/JZ5ZkZzQ/577TCEhrb1KpxVIq8o3mJ+lNGVRP1xdWRkXQ
s19rHOAGbJeNlHFVuOnsQUzyeaAyV+MzbeXv1PdQ9sgbXw4f8rI/8lVktvRN0Aawos9CbEHLh4Qw
PgOtQpbBm5lVn40QiQ0EVLBOR09iZOLWpwWg7OADpvOrhr5eYZEbGGQOmRBp07ssb1EuwRpindbX
kS+RyFvZ+iVtOfV0XjobXt3AzymzWPnKUqSXxuT5xV8VOHOPnMTgX3dQUgoyjo0bavWmfApSFjLK
lp7BRvScDf1F81NRiQ5TiPi1hLuehdFxYkUoOysFCP1PYr2J0vrGHf5q/E1BLB8VeWuo7MIsAPaK
8xzrlKpcBKKTUXKScXjG/BwIOuj+AhOynVrrc7R3FvU+VKPh1PTt45WaBW9GSlb7IvCTv0/Tl3WU
MQjsrz1V420vgeqfWlIUYvZe7XJD8HVrYgRcMtdE23LkcE10aeH/HQlPS3Dh69QA8kKiBSxSR1tt
Yyjei758k0XhpTe3B84MTKy5ctMYSUyc6jmq2f+88VOU5+P+D5Zx0wDJoxhoOwxLMoz/0UX+w7GN
Ez4F7bZM342yicxauUBGvh6sNAotmhzTfMV2xYpP3v8fc2fW3MaR7fmv0tHv5al9iZh7H4DCQgAk
KC6SyJcKSpZq3/f69PNL2i2TZQKY64iJmHB32KbMWrIyT54857+gp2WCOUzxYrLiQwlsFsDztpNv
BVqZRn5OBh0X6aEC+yUhwWtXznFYYxP1tXETVo2+KTtEiEnFhoGWGN0/sEK33idm6JAvggfE/+48
P7rPX5wxPyK/vJo0TIU4p94gNwvAv4P4yKEFPRL5SDJxY032ddxwVtL0lVcBkFvnaCukTo1oQH0T
FyZQ52/Ol1qcMg4kC9dJ7R8DgLfIEN3D6l5rexsHyoQCp5x9mxL0WUdzXdILzHYKypWLh9K29lZH
281fRi4luIWFEn+pWLvpG//soEZXaRtt+p6U5rKy6OgaeFO3/lbX+TtcqmGf6gurnLbebebj34jW
eQqSWvOYy9lNXo/XoWPAinD2VHTqhMSSYp1Gu+7uFoXa9E65IzY0bvYlhNelkjLQCjJuzOgbslnU
OtcekBDztoPH52GIVkzfLMRQQ9KMEsNomelXhTd53yHEMe7Ho2o+TizLRUi1cDn2qEzcYqriYyT1
BQgXYpsejqLF1jaHDXXbB8+Q3KmN3eiLgfArW65LqUSn+Bqm6dbPFxAGG5CSvG1sQ0z+ZNEiP+DO
PBxpC/60ImC/aNC26wbChMZZHIYBIE9punOuKZ0sw6vi5wjaIHeOqWTSX6HYVMD6/D5Ato0SHcM7
WLYefVcb3VIHgTIwEvT0r2Lh5cDRtnqhIXc1efKVrYMhQwJ3eLFg0eVlAcjL3sCV2aiHHq0YScW0
w6JhWWO9WqpLHFtUTEsHKgGWJ68EGiLq26vyqCc6pytv5cjpumNq3EdoHEjrcPxcUS50ANXk4qNL
uPShxF2iOjXpG+GQl5ULTEGyH/wdzvnGBE0TdOUGm/XN1vocATM1jAeYpVcoKGDjrOy2j2NyzDq3
yf2dZVk72cPYQtu3cnbQv1hOcvQt8zhq45WNrDIUyFuUnrZs3NhNKnsV2yxJqEKBCHWufMBlwNsU
PDSarYlqrUbKkQwj9Sv6lBx1I0IPh94UqD7CKypVfDAx24BN1qGLa1S7wF9NUKwcr11r9PSOQVes
Qny26MQfYukr9gKoOCBBNFHL0Id9sLGpKFYRGRqH86C1/sJj/693unj1q07e97ygNOUHzexf//s6
/F7h1vKz+d/i1379Z+9/6b+PxY/svql+/GiuX4r5f/nuF7n+n/d3X5qXd/+C5g5Qy0/tj2q8+1G3
SfMfBT/xX/7f/uG/frxe5WEsfvzXv7/nbdaIq9HZyP795x8JwT/VQADtl0KguP6ff3jzkvJ7j/f/
+hxWfpj966pOXrLf67/97o+Xuvmvf0um/ptBpRjKjG5rgCF18pwekq/4I+M32TZ0y7E0U8NtXgXk
keVVEwj5wd90RXMgO6M7iN6gRhZf5+3rH1m/mZauyo7h6JaKRI767/+Mwu0fG8YfH+hjXcP3WZZh
2IZtyo5mGLppazzN7DQg2ara+5kKADXu1mo4kjd4F6CJ7xH7f7/FDLEPR1dxNLJRal1Ix+XBGiWa
sJBWXQ7dLugvYJ3F1f7aJ/9zN9PhlIM+C3rO79PGRupiv5FlVMxpYmTZkcPfAeNQNw5c6qoPUt5e
OlF9dEfSXLZm9CHRYhMHrjc7s2PkVSlPowdcAbSLOLjvc5ChMcoMpTfS2ImXADb2CHRv9CBGH3a8
aUZ9O/oaKA+PcyJyxZgfy5J5/2ZG/vmt32pWfvhgFudS9JkNnnCWQSPxiFrhNHjUCaW7Qkuodvr4
8rV7uCiA6OxHPxluzt9SESqB8+EHhfrrnmK+vRkM5L5Gk8alx3h3q8lgv01eLB9gCh2jbKJXES6H
DFn1FsgiAAVjcA7nn+CjCf32AQRw6s0DNHZsGlXJSxdJtIzgVwd6vD1/C+V9LvbHHOMErbJ0LFsz
53MsssYut/2GL+7lt5OcPWe2vkWEfBfjoNONVyZJTAe7GF4K9Nj8FhesycoupIQzjvsfT2HJaFnC
yTPB9M+WbqUDo4ljeO1m99zgqxbTNZya1B3rZAvC7VCUARJei9GnZGdQ5tNatx0/l6n9GNTN8fyQ
aGJZzb87EnWa7VgKLWxLzIs3w+6glehrXeq5GjV4T4ckkcJBp0AAz0MyqRFSJi+AqiqAd7ICeCWg
ILlFmwiXIsF5bWjRTf6A+Em4w5HHbbGcyKj4+VSjI9aszLmgLZp97GSLEWM9zO86lI6NKFx17eie
f5vZ2fPPodX5woZpG6zsWRApqyIz9SD3ENWeXKL3ssGZGVTjSqe7TecDLghY2zhbTLQ7HN24Vlld
o/MU1Mby/KO8r9b88SSIoWkmRGAYT+ZM+y/1LBZwL9zzSlceKL/3WBBV6W2RdyuNGqemcqy/ML/1
jxYx4ERVs1RdYRuazSzNt5Hua2AlxPJDZCIRRgNr6qn2iSbV1K/TSVvFwVcFrzkZ546o03el76/l
GO4VES2iLuaM0kEdnUMLpixs/bVY/BNIBbSdaa/4n9DiWXnOMZ/Aa0Mr1Mx7baR1Mw4bm4xUypOt
U8AW8ifXnJBmZ1qrdF06J3ENnAt4LmzGLiwozX4PqvxzsC1ZtnVEFlFAnX32KbBp2TSWgxh2vFV0
vBadncBW2tqzOnScqRroVmhseW4CxLJFJq8BHu2P0grrMawz0fLCNGxU0kMTv7S1v3JQFI9wlpTy
8GkYUBcgaS1oHfUDvsDRcgCfUIzA3oByT6VzsOAFeVG/sirMzKxunVQaMRtz1Cm6G6t429GEn2K8
0xAmwd1tWbWcWhHSHlQEFbWJwrW/yVKaU3wvMeAytA6075Yj+s/8GcTychFYOCdiF2zVPXVoY1s1
Bn5v6xz2aOD0N5ogyS3UbpGXx87vb2Q0U8wn/6EKiv0ITMC0ZKRdkDMNpBW1ucUwasAxCD6Rem1q
7T7ukFjz04Nj4czBasiRRE40zKpsfyUeDYjBsqXy2jusZ0zfW8o1qrqLUK4mZjdm8lSOzV5DsCvC
XbvXaOtgTVSG5nIMkKMewPN7VPNsdBPGW5migxj5Bpw9zURgCP1a1cPdgCMyIoauqnUgi3RAqTVV
cp3uNgek+Bo47bXtjxQwSZGbDsAY9T3A8n3q053NX9jAOHRQxZWApxUYqGCMvI/x206V8M6Km6NV
+3fejZ/rD1jPoCGEljseW3XRracogDGV3PoxYP8afKnOEYDOTIvslW1LVybxyoQ/Vlq3Nr1ZtudN
7mM5U3TMaW3rSY7rqI+Gpm9NZGYjsUMaPPfoAHFy6eeawMQA0GoIYaCCSowU8TI3f6IHBvYTw1S+
eJkcSSVdLQNy8zwa3kMSoF5CtS/MIjENNkEc7AZf32omD0frXEHYhTxhC1jHnFwDCGwkP8golohA
jFseWgQkDVLf75NQWlcIo4vb5ZSqfKwaoGTsILet5AqgsUMTEj4Qxiapld2Km1nGCD65WyVo1XK6
WHU+I8VmEHvh0rZ10INYVjtiGh9MocMgTVdBd60gWtn4Lb6ksisUfgoH9KeKwSvH8oJOZ4faqojJ
UihvYs/YC1G/BKQtb1RGxtYHiKMj6pLU/aLKUhgUPhRZw21/pnW/7qUYUfqVCoLFEx7jKZpidrcG
SpFJ9+InRsf35pMM9BM0RF44druGYT7WiKoODcY8nWTt0x4Gb4LtL6lsBEZCtWhm8UhFayxSCuep
IrS0sedhN6TQ6w54j1FXXqsdyGrAEwaPmu4UH3M6fktDfVGpRyzZJyxg2WxoPYXj6FpQItgXUFYV
ku68P4BEmOce7shFC+uKEbWZY7k+utqYuD5GEBlm24XfrWwsemJtWqb8vzCJMkj+ZxAS4rhfViql
Nii+9HjXOTgzKJk4VQj9fLZjrhfwYiHKPxFbd2JMgN5o5upUj/B/l/1u6UfSesD7WfcHDGAtVEzp
Bysqc0veDDKgfv8npyH8Jyb619xqCDZiMjdmuDMIRn2Kbp+srmmmljxJAs3TgpNkBsFKx/pU1pn/
6gOA/mWuRIh29XAlAuxBmTY+2NcqfKrJGfSUh1TB8Xt7j6CA8hDoAm4CGkDlypIEdMh4Or8ff7RF
ICtkGyZdFMuZJ11TVcKKRpLc1ezqaNnN0gc31RrqhS34VU1+nk8JjrOlcJCxFXOWxkZ0iYvSdhy3
TI1dGgU0/0CfIiaBStutiG24/i1lWnHY7G47jFSUCvEVL3ZLZkVOQZDU02P5TfW0cQZvhZLAVja8
L1oXP/vKQ4PplldUR4/AYjdfLNSQPdlYRqSQ58drphzxx57qQFcgU7Y5kr3WNd8khvBNgyz1bMf1
w+jJ648GOna1YaDY5jyQR1zHgPN7Q4dKre0G/g6Gbu1nT4rZfps09Rr9AjQb9K2tNPDPowvZ1YeJ
nuNQThVJtGK+ZkJvng56ZJ9oiekgOU60kJqrOgfYkU3fhmaCJprCHGtXOAIsLbteZn35ElpArCzs
T3RpdX6kPpxZbx5ldloD2SWltcWjGNpAZ8LH1CQvXqLaejh/H/WD04uFgKrmGEgpMcNm2V2XlKGk
NsJIoU+e0HS7Ni1plVf61lMyF608xpoDWgcZxoLoQGzCuHIZo843VkfdkdZi20Bc4EqiH1w5Dp2D
Y15CaG4JEUF74Tj/0SmHXAyFBFqV+LS9nsXefCFItFViVYoDkJglPcIaqya3xtA2feTL4RkdLHID
nDTTv0tQzWuZK1P8SQTFlHzj/NiJoZmtSguHPQOJfFSKQVy+P+VIkYUq1YA5MAD2Ab2qXG734hQT
kvEm2aXKwgfnd0u2NUVQOknHtfndCh2dg6R0XOBSeBaszEh1I892hVGjVpDWNM/nX097FZ792wsS
VmyL+pJF8+39CyZmNaTI+TpuoZORsCm2LFW78tchvTNHXVLwvYa8uLJKCeULSPUUNbAZX7e4APuF
sfN6uPFMmTpGLBoZXvgQWr8adaYH2gwoYZHXoMXuBJjYCcXNBsI1yaHsIQYIzSWXgcx3K2hDq77M
l5O2HPj1dOhWpFwoTPjXtpkeOgge0ze/ZJtLpXskOVZRWR8VSp+d7RzCWLu2AdY2FaBC4YBZh7s6
JVutok9pRPcGiIiayysZtEpltfsWkL7dBHfEH8wZDlVCqRvLDvA7TK8GJscYBaum0LYNeyMiMAsY
LKuem4r6hdjQxZoQGXjLz0Ag7EWEKxKOCpl/LcHIMoFStc1RpznXcQYYAa4pqNrbnOTEymsdtuEa
3AA5lVQES9OBkpnoW5Hzsu/hZiNyZnlKDj5ixVLOuRi5Cz+If3asVUyMH/V2uJO+UVk8lqRJNHFX
Roh3QAQktODQEELVwd5P5M8K/GNPXjcdbn+gWj2S+IAmlg0g3lD8TdP7gC082hfqTkfz0/SgiCJ7
ynYzwm/21Oew9O4SZCR96OfSvnZiN5EZ7tw51A1bSGcL5ZOrZLgeaJMkyK83UQ6HAaQFyQW2rquC
iphccyasH0Yr2lJOW47sYiJT9KZmKXLooHuR4nszAW3CGaXkuCQUaerGOYwWAtZVsOshaIgv0WHr
Kaf+nTMCrknWBfJ14gLhBP4MaXjqTJpzb7SUCAYNWuizZiRbg4NnavkbJ+UogZrLwOcIum9RX8Ag
fqhANuehgU4MpwpauSF5jxqPbmIhCG1+N7Nn/heRaBmTv2khEDQg0qoGKU70r5U2WUkWcNJ2rTd7
BVWPkHjlyMr3qg0ER+G6lgAi+9YjFOaD53CQyMYb8ZgOe68ekwShUyEWgO90OAGRgFbR0jCHGwOX
GRM39/wQVRzx6mcTg7KyRy6U5NP2BMWs3yiFtuvT7qoYg50G41vULoIw/jSNqJPklGUouWBU/Cmj
DCOqvUaz42B5jYnbqpKNrYTloM+l2pJ+cCgJ+/kxfiLvx/MeTTRXFAvFvDUHnKOIwV3frcWaEwkI
zbyrkW7jSLYBnW5bYubr6NipsIM0HsvH1hcqZ7rQJsfoE7eSMB5Lqc/61l6uYySHXrl7Sy3kA3E8
UqDRDLSGg5tJbm7PB7m/V+9MfKEpxWsWqqIOB9b3Mc5R5KhlfDhp+dK9OLWk+uCqerufOAiIqSby
jTDG2dLiifUR7zFgYJpzd/453ktykBjxGNT80cEBh0N8F4XMNxtbLpdyJWuD49YJs5uzjodkg8cM
HdPmQpoDroeLvYvrolJpWpoq27aJ4PLsnRUEd7NM8oEAYFYgTYhcBmODNFEd3OEgQT912arli6io
1Xr8SULWp2STQSPuJpB+7zl4tkZzRK3hbsztBwg7tM7Unew8DChSdkG/LgGgSUP/zdQp5oCZDDD1
ghHf74epXEbcLm0ftTx6HruO/rOJjQxAwn6sr/B7W+TwHRuQJjSA+QAUDoqCxRUaQPs4EMKgsPET
6k0AQ1SLJ9PGvs4eN9Y4YZmtQ93A3cHz2r3DgSO3tOs8piRBKQI/5zvOKHc1yzOt+hsH0gYCmABW
eyTSG6yBavnZiS23j+8l5EdQZ8rcMMCKKbWmZRv4XyIbIp1pTjeZMt70DQE6TLt9YcIpjG9kw7lX
J4ovCIvrwsqpwpmgTx5g+WVaCDE8v20qFAVtsm+jUb4DcVkWUAJD1EbqFK9ypnxGWUP17gacnMUJ
biieZdAnWQ+Qf8D1LEfogLYh1Q2QHPchsG4sOJ/piRKxg50ZTVuTgD6C0dH15ptUBT9Q1cI00KZs
NN436CXYJjUpAohEia72pTujqV9SUrmiT7dS5+HuSSaule3CRw00jf0vjQYFwqGQEG+jAD+yvvR+
98puRXTa9Z973M96lMhQvrhFQjkFKY/jKc+iAiDqqX2h0/5NFO5q378rG3nNHqRBqsgb+yCpzj0o
8R01a1QTm7XY0UqZM2JVrkd4NDbVokRyVmIV1pq00jJ9OyicgJlpI0UvzSQzDVV38J9ag42lCBDj
6Ndx5d+JHcQqrEelzzC6FCRnfDKdYQm6d6kXkvt6Kwdx9RSXQPT1EkqOVkNtpUy2Yi9xsEGIDRzW
bX+Bgn68aDmgiyRglD6JGgiYjM9ez6E85vXr5GD1v8uBfBVHiANG7Jc0y9Pe/oY5zTbJkKT0pc8L
p4SOCqL9IZcSjA7jpW//hCC5yOhMO54OM5G5pXvUTqzeHcPHBtMIL4nWGk6U4ohcGQ+Jrd9H+KI1
/jGsoN0myafX2pGT7oLaFWWliO1JHPiMqjoWcvNNp3AR9O2jLvCqWfjVBLinBzXYDCd9CTGYNNVi
A03mU4PmcqmhEjyE21q173TDf+qbaBX23tOoqiCYG+vBtNNbvUnczOzhIELPglBLWg1JnKOl/fuA
BMBr+YjtXB38pWTGbO8IUCUtxt8YZfT9yi4Irzn10YJ9EUJkrkA4ap/N0FmJ0xUAkkpqvoVF9EmP
vR1Y5YVIpcV/RcdwJ0711D0Pda0Gi8Csrv3vIk0Jy+rFVqpj1UqfbX0gdVF2QXqr2RFlAZQskWCQ
RqVbivq4n2Uvk1qtIwQfFqiZXPd6sBOHt2jqLxzgPoixtmxxoHI4GMh/6wM2FLDTsZbxQXDQdcAp
RKRHoiZa69lBlJPO7x+KiNnvY7pKy5EToaahssQR+/0GIodmMGhN5mBexvpV45VIOAM+kAyPRCSl
Yt2a+XZEU+TCrf++d+n0I17twkzaJOasUD4iHGuaem+5hY0u/1guEwo9VB+2oooTox9MlXQZKvGz
Jr8ERnTgVImHegoivGVU/JXP3H19pP8HQISHHPmUdI5AeIdcOIlo+P8RpyAz+KdxCrcICYZFEWY/
6ncIBfFbfyAUSEF+M2WUO0TPlq8m87H/ACgoivkbGRLQBEexdYOT7y98gir/5mivn15XSKGwQ/yF
T9B/I/m0HBrwGnOSUpnzP8EnvJ9pErBQC4ULWZ1lR546xr1spzbmnsKthdgbHpPiJmzjzZvhuP1j
vbxtkosL/bWK/roBL/A2/fLiOpb9uOwOeXoPkNI3Xs5f99SDzxqhg9P7ZjsE9l6S0KiaAqSokvhq
SOwnk0rYhXrE+5rRXw8/W3+po1JGb83wAPDKc+EM6hRDofDqzXghWz71GrOE0UjCuiiRxdtrsPzQ
cbj3QqsgC9QfJWAOF17jfeT89RqvtcM3KXCntbLltBjPSgDMjO5ri3a8UYUrpfphVOny/Ad5X035
6ybi529uMkWKLVkJzAq87NZ+ieYC5/aofdG9diOVALK1+/M3OjGj5sUhU5vaDPcIzD0Leh1TDNLc
Ltrqwlidurr4UG9eo3Ha2jQLrt5bHNLCwMa5xK6/n3/0E/PptQj35uKch9RpqiwLc89qh3fZZw13
HD3OLmAzTl1+tpi7PlEUKfSsvW6Vx0TIuujOJ3jyF2qFpy4/W8p1bdEOaQW/Le9v6lradNKQLBAr
XJ8fHUUsqw9ixSvo5c3wSLXT207hm3vULoxWob2z17oF2ti4s8Jd6D6ji3cBUHFqts5WdiSXODdO
meAsmIqrWulXO2yO6DTc1YF6P9YapHG7+meL/DXDePte0PYz9PgMNHqQMfKr9rvVFXdqxms2hb87
P3onFrk8S1PqqXPINLkJxJ19JqU4S/bKQekxBakxM1UKkujzdzoRs+TZSq9rSgttL15Hiwx6q11I
o5giSFxm11Mt/zx/lxMLURbv+WbQlDCLezvnLo2uOqBrAK7HRuz+s4vPVjmbahNUJTMNdib9kAgj
b5i8/YWrn1gosvj5m0dv9MQOg4hHR4l14eM0pgHbLupLcuGnxn+2zB1cMjQZQtXeb75nNMWbIca0
6Wtt9evzo3Pq+WcLHaJIr8JxsPZZDnJb7agc6dD5OQH75gUg26l3UN8PEfYgPjAAh9mqjihg+Aq1
MMPCcRUf4U1l28vzb3JqEs2Wuez0GhDd3oIeRUXN9u8SuQguLINTozTburHHyh0/LK39ENdunmU5
KHAVM1CA7+cf/qMbALR0ZitaBewAIJjSXejln/oQy1tKDzBZ0gsR46MYKK4/W8eBpEd9OqH8HmEy
qLbdNUc/lCY9tzO6G06YFCZ/nH+Tjz6DuNNsLdMXjEY1R6BMUaH991URLmw/uj5/8Y+mkri4+Pmb
1dZFWqGYvWMiN9Uv0qL4PA1Ih9PLKsAPXEoLTn0L8fM3N5GaYpykzDL3k2x8Rk/h69AaL1PNyjj/
EqeuP1vTYx71fstpbx82h8lgV9VrVwfBcP7qp4ZotqCDOqVpZJgmEtm/A4059q1Mtwc+qldeWGin
nn+2nuPYzk254/ktpXpRVU97UvIyfDDltviHd5gt5anttWzq+AJIpznQQsDq5R3iPIOnXHqJj7ZQ
MZNmK1p35JpKPS+RgAOzlYUEP7wSjhOZTm8wd89/jBNDxbnt3VSqhsLHnrEoDqjMYGohNJVAAgqd
qLi+On+LGUz4j2ScN7FnS9vXGoSFdYNWUYAftjX0+XrKSvy16zQLnvLJ659GuS6v0WBBOdpxIoA8
jjy2BSXf0D46zqBdeBRVzIB5UiceZbb2a08G5ZjV+aHKNLzmACnHGKrUMdZ5hZoFC8MpwK5a1gCU
q59QyNz0lNAh/OnO9dBJ+m3p9c7Cs+D1ezirLawpcHxXstoSXFqf7vO+QMDNhNfilRZaQYpvYajW
lag8nR/ME2HSnsWXzOkG/E3tClkLLfOB+AQlol0Uxb4aIDvjxQBhiR/0uJos9Co18wvhXxXT7qOR
m8WcmBXqIDecoMdZriNDO2rw1bUSY2mtdy2Ac47tXHcMRkzLUdKuGzBOFBXXDh2gqv/eOOMmJpRg
I3NH84sKuYGE1vkxOTWHZ+EqjJzQ7lChPfid0u0avTTgDOr6IUql4kLMmvWR/prDs6DFgTgG6Vok
BzQfiuam9yIJmlQCMNLMjBjLTMeI04VOYRnx0wA168lv+0XHAKGS4k/XVqKoux7T9p//7J1nIS7w
qGI0OYRHI8PdJoTAs5k8FUOQHGWj87d4Lbt89MlnQS5tCqmjpUZZvfLj58xvC2vhOG3+Q7XK5Jk/
QmtDQLYDgffsBMtNdyYow3qlfUZledih21v/MPNEoaKLmtUA+bVFacpHVeRL0xaQlIICFR0fTNSn
XK68r5lJxzkoOqVeBk4z/oP0Tiz6WST1DbuSE42xSiqs0VNX6n4G+a3TX0ofTyQUr+T7N9txa8u1
jG5HfLArlAnNRDWvK2ksLhwOT119Hj0V20EnMIfaWjX6Mkf8ClC/eWHpiDD/wSeew4IMjJGLRkG3
it1+raFTGAplM6taVdrRsL96qHk70IzPT6gT69SaxS5gg6SjdpoffJPOcFKuMix2c+SGzl/+xIZp
zSIU53VrlMyC2F5tA/nQhBi5o+OFZfX0+/k7nIoC1izSZH04NA3jdcASwnjpJ6MET1woOwSppa0h
qeXXxHK8gzIq0rK39YSzu63tGwVyInIcOVTEKr0A3zmRRc1BO9k4BGZp0GSQMeBo9eQ2zaMXTEZu
7R7VyfPv+4qB/2h6qO+zA7soSwMDzPyAcyTK5UjtuGjqr6y14uZL2x2W3qK/gvG+qa45N7m+e/6+
M0Dkr2hrzSKPB7BLVwe2aSyCV8b6m7JA9HsJ4nX5o1t8ORxutOXL4z0w3JW8qBbq4v7339sLG+yp
SToLFlWZg5LLEXhRexzhsw4/nZbepdqtz7/bieU8b+B4Q+Fp8oDwsZ8VBVYXSrZu8la/ECxOzApz
FiwQ4/JUpnx8KMxHdDGhHS6DktYmDeLzj39ieMxZAgU5QVb8lhu0EnKQid5aSOgonKDU/FJMOvUO
4udvwmkw4fSjVdyiB4LUQe/WhhTFytu+vT3/DqduMAsUcIJNs7YTWoz+dYtFlF1DLlCVZZOpFybw
qTvM4oQsAwRoVF7BkKO1kioLhW1P5WDrQUI+/xKn5tEsIanAKmOfA5PCtvNPk4VEAkDI85c+EUjh
mr77AH3gdHkAS2ov2aOOPEAVYZaHKW+LcJu9aiVPurAxn5pMs2Vek6pFihlGaLMVPyYj+zIBfkBq
dLgwRqeuP1vLfhoMQawkETAN7TCE6g+jq2+kqvIvXH+GtPkVp4zZ6ckarcz3nXREjIGK4ypZh6t0
hbbgTXdM3Gn7HVVNPr/bvBBFls2PTEiJLWmkr9Bsu/AMJ97RmK34xsNqIB6zcW8AK0sNRNVSTAtz
6ULeP4Pk/vWKswWfgk7LVUlcf2Fgequ44eru1l4A/r/yFvIi2fwP4dl/3Wm27sc29pI45E6IpDlf
k6d4h8qgfWsJpdWfJhLP/lJB6eHb+Un+6h32wd5mzKKAUkVlkGPjukfk8OjfDG4EfEJdop+9+B7d
wCNa+5xVl5oQ4LywZ59Ys3NDprYeJcuEl0wptrg3/A6xxvrxwuucmgezeIDtNNacFEr35Sq+w8dl
VS8HJH2zhbbUlspKdqulvTp/rxPxQXDm3wboTIFGbPTMenWQbprCuh0jTGOb5qtpF6u+QcLq/H1O
vdIsPMRVPpqeEyPrVPpHvSweu6667zTcCs9f/0SUNmbhoZDzaUKvHyEQE+HC57JB9svQdiG6xOdv
cOIF5iTxOJBrq6N8sa9wXddLHA6/DkD8z198Bgn5tV702crvM1OqkyEc923XNk8UowoE/kLdutZI
AdA4z4e1JVvgnb062JQBmLeyqIILofvEVNZnYQERYq2OBl6ttNr8vi6Raq6s8VLP4tTVZ6EgtlMV
wLWFKB64v0b9pkWX0JGnriw+1ZvkwgPFgzSNOewbm1ZU+JzqL+c/x6lvLW745sK6ZmW6oyrD3i9/
eGW2yJ3vknp//tonFpw+W9sVoHQpw1F8XyQoyWvogiJ+FQvproaq6faf3WS2qm2jrobIG4e92Wir
UcHrp7sxnHQ94gPSxJdKy6deZbam86nROCyzpm3KAY7zPbULISbjAkZeqX1+ofd86i6zld3VsjFG
E/NHKaSrYTJSynv1oYqL3zPkUZOyvxSiToQQodjx9qt3dQ2wuuuGvT5iSl6gkVnnMHuR2r6UrJ6Y
sNpslbdlHA3IxQ044sZuBmbRqy7MqlOn2TnVpEMtv/ALRGP0DX5BAGyvUbRzAa//rB/sfX5/qVU/
o4X9ilTafDm3UWAXtVCnuWrURb+aDtYaHLiboc6NCuC1d4Tu9ru9LtfZJr2ADzhVddZmK51F3qpt
yBwoDDTMUDNvJLSeMIwrotZNk41v1mt00fDuMK6MLLrXvM/nF9LJcZ2FggQcNNxTXhcwyLTW3Ght
XslX/hUzcMHev7zUTzwRcuYsO0Xt2ygemRqOb4CkWZeht5T0CwH+VPVPm8WDbsw1e6j7Yd9qlRQu
qlpFCrHuwkOCPujVBPQCoc5BD79UhgQftGstDAhqNLlHhDJ1o+zRvfTwIw/14soCJsg/JYaojvWb
VPaygxpowHJS1GedUU1YQBqI0qrDMaEyCjQxz38MIavzUYVLmwUcnSp5hgbBQP6aoeo7fPU+pTfm
zt4ga7YslwHQiiPekotpKbvxUwNzZ40M4ANR6cITvOpHfJBovhY53uwMkxyoDaVzNrNF43YugsSL
r6juIj54fFjdXYWLb+hVHYfF5vD0AqVzySyRFy+3InsTBRYogSvUgl17dSnTPhFS1FnQii2800oY
9nvZO1Tdd7W4tLmeqheps2CVxq1k1yavKm3r1eAiqr7Nyail5Q82KmJLs8KEZhG7NI5ZBfKFqXpq
hF+PZ29GWM7aEeAdCw61wTVCEQususTK469xhePFcuSv6Kpx84WzsBbYQLrtAk9jjIgwgOBEky+L
LfL1353n6Mb87mHHgHDyMlh5ywuzUGw8H8wBdRYBAehWg5rzhGgRuMrB32drXMmW1apnTMKDv8GF
hEpWwz19F5r6+due2J1e18SbcSkLK0LRt+VDx7tB2oe1vVCSPUabl6b2ibeaBboGHayRjXtAk/7J
azZqf3v+uV+H5aPhmiU8kdeq0gQ4f9999z/TdFiIuYT30E249TbP6GQvMDledMvWHX7C++Bj7foD
1qPX9YVk6HXGfvQEs+hnV1YW4xEjwgYUgQ2uq1uchFf+qtni5Xiw8FCoVs41ZIdttsKI2EWVYaVd
NWukYr5cWqivQeqjp5gFr94qUQTxyVb7T+MKZ4ijt+sOk6sQRBImULdHZv1OvVKvENtevBSY8wW7
5jo/YqhzRCVjadxecqGbEYl/7eGvfcG3c6nshqiWGBA0aQbil39nsbWJomyzLbYxK+tZevbaRXCj
LMcFBKe99FBuL93+ddf5YCTmqNGqyzhnZGJG4DP1tV0gAuB6S3sT/B7d4kPSLcYbbY/I6SPCDcf6
0L3oa+g1ayB1fB1FmFEvJPfSd5kxyX8NxtyPfIgmAaoSCQ02QMfmoUAU6It5az36ZFGH+ggw+5ty
YTGcSifmEFPJmRz2XW6GA9N9dit9S6+tZbEa18ZOPfCVLyBXTmVpyixGqZ3eJ6YiJtuuOGS35Q1q
ihvrjgG9tzYTZRBjKS+iVbIxrsbN+YV+YieaQ1CHyKwVs+KrxmG5rEMZsdHhQsg9EfteP92b+TqW
SljIsvhEmroYzJVmfB04IGfBeCH4ncosXr/XmzvIFjYGZsU2Wq3x2cVXUP1kXJVb/ybdavvysXTV
70iA6sd6De/lW4zlScZmjiz/D+3p/PCdgjPMMapmFlPRFBsfhOVldlVc2Rt/224SF8W5VbrBKRrd
3YH5j6EBcarYXBLeO7kCZpFJnpxJLRxkhUvMGb4Wt/11/Khejcf4ytrFT8kuvMdj7fxbnlwAs9Nc
63WeUeUaJ1NhO/wgX0f3Jum0/X84u7blOHUl+kVUcZXEKzAznsH3OLbjF1WSHQMCgQBx/fqzJk8O
xwxVftmnymdvMbp0q9W9eq1XdlXdIaG+xQm1chqXoFUb9IuWzzEnDuLsHgruQ7LpMVaO4xKmOkzC
mKCIjeN4Pe7JwXtFF/dVcmLX2dHc18fu6IX5nR9dXrGVmHeJVvW6MlVJigVLshvD+tmQfZP+d3no
v97gE0d8bhz5+OIdWctUOs6IKR7k4wwn/F78cL/bPyAwzkGGGqTolxwCUDUZR+N4+Ztr+3Ke5gdD
gz5jx90MnywdsdfjHbzhhpNYG/n89w8j+86cVbaHnMcIZu7RffCKX1/7yYsAZnDMFOxWyAZBn2Jn
pL8yWXwNJ/mXzOHDT65HsN2ci6Nx0tzaeRvw+raSfdhDS1NMQAJtPZ/Pj4HP9nlh4FM7pSq1zXNM
jfbNHRoC9yICo2Tc7KprkABfZXtxQ49gTNhtcYeu7cbCzp1eQ4i7gTeT9KVGRnPYCr8/TweB6eLf
bU4hCWQ4CXaj8NvAkeBxhs6VyO8F+LTG2dzyU+dXzv8vGdrh/v2MSRJDk7P/aKL5NfuZ3NonCJTs
rdi4pTvjpjpCCPOxuS1PfOPhs3Jlg4bx3y8CUTow2sDQ+VuTBdA7t568F/lQfec/EnSyhuMObbbk
wGP7OvkNCbkNg1yJz9kS5Upd2fckwUzzAM07HFTiOhp2zdGJziFyHqJjNkpv1TskPY7qp38qH6Hl
E55jh6/5arDj/ztzObOyJBW2FGCrVymTWw4ijsu263x+Dpm/8ApOmsw0V5hdvYMsaWDiwd4eoJGC
B2MTvT1BkwLRt/erOuQ3LCrjFm92PNKD5g+oquNyh3/u/Pvi5msVPrZkdEWsSeRkd7jk4dQD4gPl
Z9dtOHCyEYV9fl2AH+HftUyMWVa5hn+tp5/DeDLZ71RsuJGVZwN6Cv8du6g8UlKBE4oe0J1xZ0Ve
rPbj0d+LO3AMRgpvKOs04XCUN9OVvCNXDZzK5X1cm9bCnWSTYuCExTYOhAWG+V0aP6tpI8G8MvYS
NuvMWndkOEeXkKVNINrAVR9KgEkv//SV8IotIbPZYCeimvHbAcN6bZ7cZ+irf4PGyV4/Z//R5wkq
ET8uf2rFNy4RsTaXBZkFvtRwqE+dJcgKVFyTN2pAeC/1N24t97zon/jGJW6VSpsP0DoY41c7fLMC
ET293eQB3vY3v7LT/lcV7LPgMY2QJyogmuQfCJLBZvCeIhUmgvf4+aEIny9PeMW6//KBfrhAM2dk
zO9wsWWVgPOC8vDgGj8vj72SAAOV4b/HPQMbwJxNGLzaVe8QsYV4AghYpu/qG33038rb9gjwLIqx
kH+BhhbSobH4mhGzRcQBeee0rGvsowcVjRQ0H6PzMNnuRqC0dtOwhY/gXBDPmuFv+fcpNHfdDfiF
7/iRXxs+spSIcQ7mNTTH8DYsgNl6vLyca1a2cB7eNDHiVAjPpH2wk6eMc9BfbnimFWADeOr+3SqV
Gb1RTFiwfm/c9ddenD3I7+x6PNX32KNTdod66UY2aeXILQGiY6KKWXjnxfNVOIDWoMj/u7xC5wjm
E7Oii5CjNrpuzCFkHffZY1n9dI37zBaRhnxT7kLktPxDtnJyK/UUtoSKFkL1TU3xqfHOuZtO6ugH
M4y1D807oN1/X57PSlGbLTGi/pDZbQtmkFipszTG7ZkAOLM4+EqcowVVDZKlVwLknn6hosufXDlk
S9ioh/Zdv8rxxTa9Uc5Pz7qZh6fLQ3/aQ/pXfevfMzYzUDPN1vnlArssVNCS14n/VrYGEypYUO1f
RdqG3P/dzhsWs7p+CzfgDCh99nwcY1vjbVZCAbVHf4poQg8aMMIwIAhigcf3p6bWxl21tn4Lz2DI
1C4qCZdnudDoc16kcVc53y8v4JrhLBxAyQzL9in2BgQhAmRZ+ltrFPdfG3th/9DvKNRYaXr0FYAf
VsnaW89y5MboK0mL/yPqyKFrhHY2SY9pZfUQM2oYibTXj3cmyfiRDNDEUR0k9Xg2oQAFjrgyAENu
CUh9yzhUKGbXDXpQU28ELCvX/BIYOirIPY+1i9miN1YKEPV1P8DbFAjvac7dr5nSEhxKcl4mvfTZ
sekHBC6kaO6dTkFI9qxOdnnX1uaxSD/AyHKEXtCV40RDipKk7ZVZQ24PcrIgfuPOCI3NZty4Uz9P
2rAlH6tF5rZSYHE4JoUzIj/ggU6geegVxM5BRHR5Qn/vm09cODmf/Q/xCGeAJ/SWTY/aMazryXC7
kFrCCGdSgbCrZumfzpjMPThv2CHX3HyR6LbZd4Uy7ozRSp6SUqQgU8PmHm1QNO9al7d3swF5Jm2A
tK91rXxvopFjn0xWHkqaO49tOWavwI7yR80tGtflaBzdNFW3Oc2anem3VlSQpDmy1gQTc5kABNIO
MsxEme3APZG/aDB3nXLL96/aujbvE3QvP415Dw2kIqNXveNnczDPtYYuRnJqR2We2oyRo8xy88VT
NUiQQKBZv3lCphAu7RMfpM2gHQMNkzj0uaQ301yLewq24CcDqoPo9cULT+RyziMrZSSYHea6odsK
I2pAnAWNtrqGRI+BCgjvG5ABNgqIZym77B5SmGfhH4goQyapbnTgyXR400j04e0qXXdfjb5lgz2q
mEE1WOkH9BJB777p8306ms3r5V1ecZJk4ZZBqFhVvub8iL6sNvAsEeuUok/LpRvQwrUPLLxwalZl
PUMu4lhPIFh3UJ8AJLtHtbUiX7XuhTMGdxbN5gLye44Ei70JFqwqg1A53bhHziHLZ3aw8MclQ0Mb
hFLZ0abtA7F9KzQ4uapq/TLX8w34jLKwGeeN/Vi5WJbAXeKShhqF7x+dqryXiXewebMVKq9sxRKR
2xteCQ0W1z+qHuCsnJUo14FwGJAw5Xt3vOqsQ05BGOWAtcofkVuovfqqNIXuQ4NSaCtnRQNVdkda
4005j2TDc644syWJNTHnxqsAQD1aCD04lL59qw/M3A2U8bWXlbfwza2uROejAeY49fnO1uMxd8TG
dbq2pue/f3CSPbW9rLVGduQegS5xos41HeIcepNtIUXW1mfhh206eGZCCw42aNGHRVWitYQnr+j5
uaohO71xOtYO3sIR+H4tEw2jOaIp9hVEo5EGfdiGBa0t0sIHFH4hSi+FYnxikmPRoEenH29qx9pf
9mErBuot7L+YSVLXOfNxLQy1H5TCcK8tAXY76VdG5AIgxNEQmvenaijTjRzO2qYsnAIU2ADuAP3t
sSv97GHo8uoZEtLor7OV+Uhnk37tfC2RugXlss0Io0c0qO0aiwf22F1ZoGO8vHQr01hCdTWoDXtJ
JRqJx06HXNXeI2hrrFOZ1N0rbaHiefk7KydgicotZKnnGWCroxiMBzPt34oGAtWJvZErWhv+PL0P
Vggyy4SVyDQcpbADTf+QhIcgg95YpLXRz3//MDoFISNIMWCAqikqqE2PZpg34CsxumTD6699YWHi
FMyL1ZSl/Ahg+dEkEFJJeuePYt4Xl39h3Lwfa+TFcYXxUQbpzANV2ME8bBUYVh77S976rAKzZFYC
0cpk85ra9Jcr0zoaTDkHXqkj9OVMwTCMANSpfMsrri3ZwujTZiAW2M+hbZh2wZihJR/dhQq0lV87
sAv7BrFxO9G5gWaFSSIJCszA1umd05a/Lo+/4m6X+FwzGbNadbWO3dzoA8+Gfo7JusfLg6+szRKa
209poyClV8cJfW1LGfRQyxmeL4+9Utr/Px74jPiDTurSivuhlcekmXrIr+c8DXOPljuPQ5WbMGN6
b+Vk3Iq5m8MSnfmQKR90eu+Q3r2fbCAfw1yk6qQHHxrurmHjRMr+riL+BJUtCFAKEEYPlh82LUMk
gBeCvWXNK4d1ifk1LOHrmSl0J7CCgLQCMjnWtOdleQXmewU+K/M/noB3FJrol1dsLdmyBPyahl8W
WBasGDTlwQXAyyfppMoP2GTWj75FPQABOzS1R2jeNwIAzPA05X7BdmDVoxsu4G/m7ZMw9m9R6YMX
00WTuAxiEjGnAwhukzajBPj5Npsi3ibQ9RF28z4xJ/9FEqcFkIlaal/6Db/2hqm/smcozdiDCRrw
gnYnpsY/zG/ozUCbETwjhhtUJHXDTFr6ZhhJ9nNsDMhOpej4MKg3viWkdIMMwnMgePY6BfIy4Q9h
3VoV5BLOnXUmNv1EOK8ByrW6XWlygntVy2fQB8jr2vZNsHPp/AWM3meW59YM8q4eIrc4i64JAyDg
zC/kQVryRdslKJMgibC3lbIP6AbxTk1XmDvbdFUo1eAfBkx832Y2D6dZNFHZaoCG7daFeLInI7fS
5SOeLcIJbAmJXwlKlZuy832o9Zj20cu1PDT55KDrHVTmAnqkD2gdwAVdzUMSIiWEBL5KvWIKlZIl
tLnryUD2rs0e0O6SlQEpIUMZlGPf/L58xtYsfuHgNQSV6m7sdUy93o5IpXgALpsaobT5NcwmW8Ku
XZ2Dg6Tpm7gxpzfN6hNe2ZDMbKd34dPo8jRWwpElJtrvbaaSsWvi2vrRDEOANnxmvSc4OZfHX4kU
l4hnoMLbWRFSx2XBjKiH7yGjpqGZ0VOZX+mSPc119XL5WysefglmRuqBi8wu2dFTxamU46vhiJ+X
h6afv0j/D808G77OO2j6alxKoZuVew4xdpk2B1l1yH5D6/nyh1aO1RK/7KM7oR4ZUutN2XwneX6F
R8feK7a6kdeGX4RtSC0OkLpCThhuR0RUivk4mZW772q1RUuztgvnT3/0epWZlei30WgZZvQ/UZUQ
1inqreTl2ujnv38YHYIfBA0V+pwGZj/GhkQWFxvpt7W1WVi031uDiRScFXuJuIfU62PrA17ZbD26
14a3//3l2uLzRPumia3sJwiNQqu/BnHUhpmtmPHfIuSHZYH2WTPbZePEqn5I+2+qQFqN/u7AgHj5
WK6d/0VwhhfL3JZzq+Emah1xF+h6oCzApG9fqcy6N5qtd8XK/v4tOn6YiO1Cx70xOytuHCcikAsj
HduAyKzMYYnUBX98WiGJomPZJ040ODb68Q0f2nJjqnZ1Kt5YUU77y+u14vaWQF1sbN1Xlm/FYqwf
xkT7QQUNlqCYAdc1oKjp2OR341vPl7+2NrOFVTe2lVtu7lqxWWXmg98lPrhh0zfXH6wroFIB3m1a
M7r8rbUNWpq3ynrbTbUVQ1DrhpsFqrHty+WhVyxkidOtnJoZDYUBCiidXA0pxO6pURs3Poi2Nh4Z
ayu1sPGqyXlizZMVj8N4w9spC2yrOOZkBDFV+ggptq0U5toyLawdkRCOmvTNmDeTeZtzKo9+ZbYb
m7Bi7n/j3g9WMqZce4UPK/FL9a1XLZ4yJHswZfrN977Gjcj+lhU/fAOSNFPfibKDSyH8BFmQdpc5
eOVf3uuV9VkCbLXhIGk3dl1czf4xgX6Q720Jqq3s8RJfK8CJX1hN3cQdpARTlh+KKo3q1jv4qIWT
+dflCaxY+BJYKzSKW31TNLEzue+VnqodtcZ7dHgfdQUAaTsiLZJVxob/XTGNJdS2yzNeog3FiitF
3qwUHXS5Aq4OYqcb+7G2aAuzNqnKUJRgVjyAaaHSdwUwdCZCBDxToE6Uf80FLzVv5nxkWDjHhPO4
o7yJUgsANoj8eD9aX22gOdY2ZmHiKTclBvPMGHpckPgQRh1lGpzAtfXTEcha1KmBHq/Cfbh8DtYO
8sLQhYZWMVg+mxhKlddVx65SSJd+behFwiVpS9VBiNOK82reDSmQD8AQXR56xYGYi/scXEO1mB24
2rK6MdwsKiwZmPLP9DVOOqgB/BvslGwYnaz0rNg1pzhh3Tcp7f/8dPpSqIZE7L/D91Da6FK02Meu
tkN7qr9pKHl1WbJBnfT5ntIllrZKHYGouNOx5vWPnNqPRd3MG4b2+fGkS7ysUyqwtPqsjhtw3htz
EubsVbpDULZyx533pv1SFRBKpf8uEcpaqRxqRGyo8zyVObECLsaXBOCnjSO0tkjnv3+4Hzy3Nbu8
bqc46+Sd48uDUlsaCmtDL0y4BxPTPCaNFfPW/j5yce133oZ3+NyRQrLw319tismB0BkCAFEjneGC
jmn4VaI4+hWzokuIq+pTrmgLAesMGVoLirQC9I+SnKXDK/MqpZnccA1rp2hhv2gpgDBoPplxlrtX
DYFU4gjmqqzM+kAIzAqUi4D9ZVuIwpUNWWJcW4NC72jgNZrcykiC7XOatypVKzNZwlvV1JQwZSQ3
K0OdgFSCyIShn9kImIND6nCoDBP1BbVhFStYHLrEuLaGYG2LTth4JHi3C7tzoU/Y2+QntBU6CNOO
oLDjgDoUKJ7/V2SpuUs01ztT9mI/V563a4k/b4Tta6u6CNt7bbFJuch4DxO/ddv2iaJd/vJBXBt6
Yf29o8yO4V0AwDOUCjgbp/vR7ja7rGEs/5/YpEtoa5G4sul7peO+vvP6ZySkN+xnxTqXyFXtO1ln
1hjYNLOY9CYkHYfbutliK1o7awvjpzSZzHl2rLgVxwmt3XOrUPYGukOOkQXZzbLYiHM+v14pW9zc
TW+5PaRUzVh6yYM52Vbg0DEJCov9Rv/Chitb+8jCB1i57RepIzVgvoSFVLZAr2ZNEkHTGJ3HbZN8
7TtLyKozTJnbjCicDKPxNic/JsGgsVUfmf3r8mFdmcgSuYrWFdyzHa7blrtm6Kau/9pBWDBOW1Xs
rPaLryaIFv3r+ytSeCi6w97MrIY+eG+SPgRnN42MfOQnTTab1j8PpukSueoVFM9+pM7jpNWBZN5R
+S91OgeC/MY1v7+8aismvgSr5j1xXKPCBd+X9gSOIesHyhjya4a4ZDdN3QLV6bF14o6ar45qfubj
9CrN6tvl375i50vG0t4E0BArb8fIdr5bdg527Km7A7XcF7smKF2Yuiy8cZzbwoldu5DXRp05uybp
6qgyS/Qe2f141QgL7epJOh6r1hzuU1/SqMmUfPM6o35ljTWdQMXufHG3Fh6hgK64dIzJiRlNnnSJ
Egy00r9fXs01+1k4gmZOGk8MvRNPo/jT8nYHPvLXuh9+U+1uBNwrn1hSlfo96XWeDU4M+q13SyRh
h7do65o/ICeycWWtGM0SltplxjxapvLitHirJA27Pjmk5W/LR5OVs+FpVs7dEpXq51Zbz7K3Y1re
2cQJjXYK1BZNztoEzmv3ISAWkFZLUqLtuDD5Q+/ODxDt/FX65DjVKmwHb6ucumL4SyiqATFNs/K4
EycE8NO5V/TEja7/mmkuMai6Aouk6IgLFas+TNIsms7/m9Ubu7y2A4vQHh12aedyywVREepBTS79
666AaKRnZOPX7qslZynNbc83JXfjErxoFb2lqolM/yr9GqMYZOn/3WcfgFNWZFLGM8uMfZJA2dE1
8/SGDlpfOcjN7SvK9Bc9MVkad9vXHIkZFzrMadAlf5LiLZm3iANXjtIS+4gCs0YyNG1RxMxLiF7P
fsw9+2uILbpEPzI22gmb4eUhhTqCbiH5o0X6qlrvP7Ofv7bZSygjqOatwXfwVNRFioaG6sECQDAk
nRMqblQbznvF+/0fmhGM9ZC8PDM3euTRTwAM5u0jmbNT19VfAuXTJQWprQ0+2UQi16PuzQlPU3Gw
fHCw93++xmZNl4yjzCVdK6raii1PZ8euQ8si6pa+/do6ndi4iVas21tYd0Y7YpmOWYOdcKqCkTLz
MGTo4JZFu3ERrX1hca/jSBkVRV0jRnUgSkcKdWO+r60t5MjnUBW6BDaWgwccUu7MYD5szKDnVRGU
SXONMP4mt8wfHlYQeiTioav8rX1ZeZQsqUet/hz/dkCJzC1pHtBgjVpEO1rpsWNUv/lazfdqbPGE
UEyxP5cjhpVvLjGOHshCbe1OczxBtOEm0z67TgAweM3ASVqFg1PLHUlBexHysSVbKeaVrVsiH2fW
WvCOEJ9G+gtIZzxUIHPmdhs2unL7LvGOBvhbc8PhSL1oIdDuNh9GPoOqTid4e4EWO6k23nZr01hc
84SCrb1pe35qCLvmffYHXQoHTGwrNbs2kfN3P4QRCeRDRupQ41Ta1bfESP8zyv6R0+csQy4JPIa7
y0dgbRrnK+HDZ2gvSzD6Df4JqCvFH/Lx2+y9XB56xV0uOUrTxszw+JmNk/RvJ/+6R3hfZA/lFqHG
2vALFyBHwzamfOKnAr/cvJZGHlrWna23SOdXLsW/1HIfVobULiAdc4YNyKwfoOi3z0WELaJG52+v
/ifJk79t0R+GV4KUvGq5iC04y6MqJ4i0Me6EohiSh1F4j2yC/0/H8jt36yqsQIi+awu7PNi24gff
t4Zrs21AM2SgleQKRfmXdEqcMHWM5xHZgCNEWwm6Ss1rt5xAaTeDah7/eoF+vMmLwBfyXou6Czy3
eagSpzoKUqQxTycWIVtso8vIOyPVnJ+pgA46hZq5OyRoGRS+9+poU0FMURfhIBwSUOEVESqEVR2U
usF/b5tmCoEwm+zwL6HQDQqPQPTsz0wUrrImS4uwgo4mNAEt8G7MDWiRJqi0j6k/7dyatEE5TQK6
jU12KrJqPAijeZdmVwRdz9J905Z87zmtDBOKdyIYesAbineJDM8RJcoXaJx7lH7rPY6GYciQ9y6a
qsnAb8bO5CEyFhBh4lrpiOhcB+mENjt/Rp8QBAUftG3mRYC4Lt+3o5fE/czyuKjbMeA4X1Fjtf4T
6TL7Pp+Qpxs8uwpQEjDaQBc1Ckw1Oj3uGm44Ouismr7amd+e8k4hKEzpHDjGOJ0cioxTkvsydAz5
XjoVGqggAhiizbU5pXnjBHV9BrUxJ/Id99a3xUnN87706neQ4D31DXQDBCtexrwjAYQuW6jxZvS1
otoKgQUGm+GgstBiVrLXnsuPVp5/03Phh7ZUzkEy/dvT6IcCfdqzifaMwMrsb14PGVkHKc2932Xo
iuoy9NizHgRERm4GEHvHSRqTOqhsB/22DGyBrhLvraPvWCKz0KM1OvrGUoWkzv74BJ0kvNZ3tez+
G3x5BQH4PKghixvkhXr1jOE9RXUurJMq3zFLpWkwy1mInXZ4c2+yzKFR1ybDj7xrkcE2ibPLddlB
MNbTD9zIJnSYgYlp6h26swWFBEGmxjPTLgonfv9jmJoGSMkk38GFmiEvxHwacmT3rGx6E6oZYtfo
3f2oGxmVFUCRzObmCQIWBbAgeYZbT0EX2Kv6g6eMW6eowDE/Cyj3GSVS6f2cBz102KK5xPXigUs0
8AWCgcoGVE7oIcGNxmFkU38DgubnwuffejLWoZ/yJEwN5QXKG392kGsHdHMU0GWn0ws10XaJtER3
Y5qNscPzvfpZWul8MiEyH7lU5aHdWiB0ba02mphZ73N70t9KYV/7Q6KB5bQftJZlILmpgknr/2xR
2g+A6BiRTCYIcaXgINYG/WFpH3jq1nlhTEOUPfcxLeYERJWP0zkXBugA5H2M9JWJ4Sn1shdiCuiz
YYoYtvzFnPpodry55oVfR52X26ExyhYy9xk6/XCvG+bBy3pgpdDbN6RhI90Jgh1VItqdb1lU7Esl
fGyFbeD8o9sQAnCTMx9n5ODqaLIq8kLRKXJIIQn0iMcOi03d+TulchKmIkU+s8iI86sltLzyU1I8
eDOa6HZqdtQRPXx2H9Q4v7s2bXk0jGVyQlOT8w063Pqh60d2283o2unswrlqel+C+s3u0Q9daMdy
nq1Jug++o+0iopaXxtC5AVu6gDSDhTMMKmwGohXmP3qcqt8W8pR9RCbKQ6m936ScxTXVqjgOJrxQ
kNhdf8d50xw4VEV2KbX9XW7LdKeKLH+2aA91ObMEYo324K8aEHc9jSq3nhsknn7QfprdoEVib5eW
laN3rdOoo8Nd55AarAMWmBfzM5Mo2bo1/JYsitSNDBMdEu5k56E38gpA4O4BGDb31KCBeW97HgsH
5IOToEPNN9kNUjrPjVEWV/OcZqfUIvB/6TDuRJ6/Qcr2ylPsdhzMJhjqSe+MDEUZ5hr6kOlBQHMQ
mPBqTNujDYRx6NWUhRapvEhzorCo6gnU8hl2wKCBmPIbPrj8gP5LETBefvdT5pxSqIGFaSUfayCN
D5ZpkIj2WQdxl+IFizJ8z43KO1lwpdFIp9c0qdC82aGzKBvZCyAvZTB2wvzVVbX57NtAIJHq3CtX
ZZEe4Q1MQYZgxM24H8pcnjzTBweZrK2Q2RkJe1HXD8PcN+8sn/D/0jy5prMguPC6/PVy8LMSvi3b
DHQtPZBM2cap7n5pooPEMnYykwDUJ4Glvhi9LfsNCjNXWg8DsGyapPu88/wn02jBqF0YXwM4I+L8
N0CEgXTnIjtqfskjAWNLyCjcakW+X16nlfhz2RQAOKRbnhu449R3nxPWgzZJ++cNnLZILFceOcsm
ANtNZi1syk7zHc5zej88Tz/tOqhvsu/jg/Fmv7LX4Uk/6BsU3x4vT2olNF0i/tOaQJg4Y+xkpUpE
bdGzLiD5bIjApUUadpCgCb/2pcVL21LQC3EBVz1Jqe+VJW9SMb45uoN6t/Xz8ifWdmgRZ2tlOaA0
shlUMI6iei2LP1Ca3fj5a2Mvcmj9mFjgc0EakKXDlU3SnZv2B41L7/JPX9uHRdJsrOsypaSHfswE
MjQ48iRQ2kSExcVr22+xSq3wxsCZ/2siDjgDtUfR2KKMesK11hzPzdYFdyJlexE1y2enK+O54w8j
k98cZ2rQFenpYE4cRJO0gK7CFvZ9ZcZLgLqfjm3tNG6BMrr09kVrzbuiLYoHQ8t87xdJvfH6XXkc
LfHpHc1qVOzxOnXR9nBjobs/rBJriyVlbfTz7D68jfC0nkGT4vRwa5AOl+813UgbrQ18PocfBu7m
RMI9Fvzkoq3pvlf2HI1+9hVdcpCu/eXN/zB673NRG1PTxZIPegg4z4ewhTjWzezK6dvlI702g4XB
AzTsIDBKQP3LvP4gGq884vZu/vva6AtbN3hT1baFk0w6T9+ntSIHlDKK96+NvrB2yIWbsyptrL6N
CzyTUBMxUhFdHnzFlSzZqFnB6wx0iHk8SsIjf6ySo2lpsSvHKd9IMq98YglKL7KBD8JQ+P1qDtED
GVmgidBqw8+u3FNLXLqHp29pdgQTmG284hCcQdXev6ZN4gWAyf7KGpBduW67AR1am8ziXs+JUfdT
hoI3V24o+2FXVN9IrQ6Xd2PFDy2ZoyF801eFLPLYSceQlI+K4mHCg3EoNj6w9vPPf/9ga0Y+qInZ
okN1R4UOuhYTiehR/rr881esbAlBn9WITu/GH+JszOvI80nxnRsUO3J5+LXVWRhxbmR5rgVSV9R8
VtO7j+eN1s8p32LhX1uchRl7AnKJTHXITSrndWrNh4yQe6aNL5Yel7hzhbVJWsPnJwurfzu3w7wz
TL3VMLm2Ootb2+g9Rl0XpceyMJCX6r5nhXsapBGZev7xpQ1Yws475vSVayI1ac53rfnq1lBjFX88
4e0vj382ok+Se0vsuet6gHT5iX+anaIMhlHczmiT0QBS23W2S6V6uvydlXO6RJ+DLYpmNnUQ204E
qa7Ksx9MbWdXl0dfOUZLtHmTOZoDwAgbo2OUt2Yo1B9HbGEz1tZoYcEtz3KbihYVTaRWTf1f3qPR
82eZvuYg6rk8gZUyzhJnrhOPCN+Aj6vQJh+aFW3DbqLtnem1fhNRUY03aBHGG74FQjZy5byVvF/b
l4WBszEpMCaKAxWZDg4aAqAytLHla5uysG3VsVko0vKT3xnX2QSF+iRN2gAQsA3PuvbbF7c07ste
lQbifZTrbjpi/xL5uAGoXvvtC8uuu7R059rIY9bbXjiVrRER13vPZ25sBHiffwHS3v9eC33e+taY
DezE+Yvp9aGYVZTkw8Z5+vzIIt3z7+gw6TrXqWYnW1W/kdCBdv03aaYhsSSaumi7sQNrkzh//sPd
Bh6H1NMdPpPY+jD74ltVqat2GjZexGuzOPvdD8NXPUNvMoNVePN94Z8okcFQfnf9t8L1NhbqcxdO
lqhzY1Cedi2Pn7rC2nOKfnBugp2gbV9AsuXtLlv32kfOB/jjPDob2QOKvZ6g6M2ym4y1B4bXVJZu
TWNtIxZmXKCW4DaJwU49/zWBoqCxwW+51QTzuZ2hwv7vz5dWi3QZ+q5P1AY3q9FZr72j/1xemhXS
R7JEoHPuiqIcenYiVXGlWikCX0OyS/eoxkF6HI4xND0RJ0WeBGW9lWtZm9LCvsWsVV76pRtDdjRi
523xEmcr6PgbCP//pUqW6HPUNfJZII8b212bHVqrAa0U5IaeCq/9H2Fn0hs5DiXhXySA1EbpqiX3
TNvl9FYXoVZtJEVREiXy1094ToPCVPWpGw10plML+fhexBdN2dSzBsGwmXb9mCACmUd0B3ePt6MM
gdQjSDL7VDi6i6MkWDM9oscZBEKUsvbBK5Wy/q9t7S/X4E8hu59sHgh6fngGaTrI11kMb1VHk5//
vrF/+/Q/lgZbjVGl1JCeVhw96h5RZRgS/vuj//I6/clj7iZHEY+CdLzF7xEQAW75PK0ZG4dSBvL1
39/xlxfqT9Iy6RpIombUKwNIBvY1EJichc///uz///wU/6lGTz3iqpqgKA2X71o3Bf4RziYDUmO3
RK+r+Y+f8Lc78Mea0A/LoqOmqk5turzbEVjazf+Ppsrf7sAfK0LQYyZVb2F6ij2NaTCxKt867spI
BEgjXhX/r7roLzvAn7r0uiMtGhQqPFfEZIjDfpoSex0+IRt2PVrHd/++I3/7PX8sB3TFpBDfhe1y
gQZjAmYp46mIMlqbX1X7X0FQf7khf+rSMUqKmlXjx9A43PFN7KmL/+OG/O2j/9jvB61pv4LDcOrU
FmdDuK5QEI7/pbr7y8vwpw69H4HwwPoI72tLkSjGMHcUPv8pvf+y7v7tCz7vy//ZIGvrzLb42CDr
zn8IePoQVMiWYX3579v7t4///O//5+ORnwHVXQz10MzJgxVm5wftEWyWL//++P+/eI//1J4PxA+0
DGDRqpIWTg0C+cVY5WRsyn7AlNISIovZVhi7pkHx768Mwr/AeuI/JenSmShQTrnzStGO5pbWr2Ps
wqOM/H5vTGfLvuv5Oe7X+mNuOzSULRMf0G6lZSVHo7NYm0+wkoru0rUGZEwgf7PILdvXtIbfpB96
/YCkTA7yQ6vpQ+Ti7eKAsctr0LrOjAl75VanB7ZFYmdIX92Dxix7f9PtXniIWjP1gGOME8k9Tod6
1yVaXaqIeKeErmig+w0WbcqTm+yhabeMDE1O1kW90k1UiKWop/6KSSDIOxtG3oDn2Edl50nnKk5n
zOTCkJ6aUK8nM9vmAGEANBVi9N0ttIm5VcA2AT9U01e7JMPR8JZ+Weg6Jvm41qA6OcERvCb66jBy
yh5FMy8H1fOutLGm75jwq70vGASNYbcWbpgwT90oJARVHIN87JHEq8t2UkMJ9QtQxIHocyDaIPOL
V7TbJshph7RRxzlhEJqkvn2BH9q8wGTf7vtqbr+0GsEV4PJ2fqHCADLQEAmjYmUFl8MzAsB+ccyD
9pLoV9r57Y1H/OxrzeGbn4JssxjWcm9St9UlA+BMMm+r5jjUEOE1wO9yY45yadVL6A+2bNTS5UEY
BDnHcazgvHc7Nnrfvd7zytQNY7lEwz3w2jpLdfDFpayMcZzKPDXMu6Zff2Gm/BtcO/dMQGc74Cvd
qSaEZAuBWT3p/Ku3Ld+iiif5osyz7xDAu4UvJO2habPxRfvYnhHPJjPTIeawDXZdwPcsmZ6QAP7p
pKiRnJAi07oX/KvaNBCfGmfdmmxQi0MdtO/T6WZYCkCYItOB0bYp6NYnl9lMICezVvlvVgLgZKw0
OaRHORAGZgf3jMyRat1mrO3ZnQIguh+wtmwdib4GTAFd5QD8r/qUn0cFiV9XEe/zOi0QFnMBrU4a
7znXaw7c7SwLcJMx9Ku3eZmKzeNxULTeyEsSgQ+W2KE5rVtF9zKJt+PYaGisUZWXOum2A6mdX1SN
jvOpGvmRrD2i1jYlTkQOCJ5hASm3EKKebjTxK52psdlsfW8/TRoV4BD4h6pqq0xrNchsHsbpC2Sl
SSGESM8ROEVloH1+7ZPWPCYyfTfjMOderzRkZrqwbfBCuz4oQNK507EvPdqfhoa+bBsG8RCc/B4E
J/dgpNANkKQqTBD/toM8eVP1NZEQcesGlInYJPxat9upD+odDvK/BobF1HfyTlO25EnH98tg5SEM
CP5GVpXdKA5EyY9Qy+tkgsI21Z434w2aqTNoiad4TK5hV39BlO43wMCeZ5I+9o3lhV7tQTWh2Cm7
udIE9hDoqbl59XK11bBTRH0jYis3OT0jEP3i/Pp9Xcwe4LAiaLwma6Q8oT5MM/QTL4BEH7ZtuIQt
P+N0cVyC6KgV+KgBqwsd9W91vaUZ9eO8qkEW9xrvCzDB1836x6RyXyiUQ2yOXzFV3C1dVHBBwaa0
O+TC/F6N94REjoPXBg8h856HINxySqqrmdij56pdRevHhbZ9sbIGWgTaXAUEBT2Xh6EedtVWHwYB
uYEDRDXAepOhVpsPLFbnTVU/Owl9A+1f2jm5Acj+iOe7BDnsMAw+VCjtHVIiWGexWMGXA1kXFN97
fNpOmPG2cP9nxKZzKxhQs2uzs6SPMwChm5yxCam8mJQg5czWBWiuBbHrd0W2ixdu10HqU9BOPMel
z3EN7n5SX1Fut2iBsEfIFArhxJsXWpnJXr/F1nsRkfdOlbpuCVbFPtg1LPpaKXlDZsSYhXPyS/j2
udvoXUHNgqkAnls2J6Ua9GOdsrc6sjvURZchWgmiW+AJS7o0D6zH89GLdk2SFm1qD4k3nWU9FRCD
fUkE23ewX2SeFx+IB+iy9G4zaR99p96i1EEBTdYfcYrZr4nHm9diZE/s2yAS0B/V9sjX6RGEPyhI
vzUJ9oxxTB5XSXeNrw6m4xcno1sv6ksMqV/d4FdYQfosqeMXEY7XiCcvTR1cAQzAXBTLFDBDa2b7
8C31jYHcIPnJguC8Mv8GZVQIqWT0TMbl97bF9xorRyuQPQ395EcaqkuXrFUWh+vDECZfuP9p85HP
AOlvWQf8R7eO55YuD30gXhqPPqZjsnMpnuGkArNxvjjRP6AABzOEyPfKEQja3GO8ymvg5HHEDvwp
yizHUO0I/rJmgOHazvqh8s1hqwnCJdsr6Ctv6N34edome4UAQeygLTBM4wOV8iYqw5F1LbFMDOjR
UxuxWxSw+RRHzbgLG8w9p8CNO7BUSb5o/gzvx+vcoosFL9uNQjqN1Uud/RZfFvI3k0JYOwLbUSD8
7SnC62OnXpbyu4I18ClpYW9jfecf1jrxd5OM0sPG2E2ArJ6h/1AXlnev1JnlAjmkPdh+FftuRltR
xLbDLsBUDqWdy0wYLxncCVfl2ufIhhYER/IrFnjySA0h5iJankXMfyDB/AwUzYFiwIQ5t7xrjhi6
adUnwDavW4owkqjLVzG/mVidKgCLMgdORwZ/TpsHLNrrWcucalxoD/D3pnNPntlc3pL51RF5Slf+
gHPS3QuCNwhF74tdz5bNZYgJ9yxb7G3iI5JQNgJQ/27F+OgYwp+hs9y3Rl0HxxTAJk1ddGmL0yft
rlE9lh0m2lkQL3vElx97BxFoT+xhnaAzi5JfbIwKrOv+LvDDPutUfzYRac4tvpkqdxxZe2t7Cpli
vO79jpA8Rcu0gaQ3S0xzDCt53qAhzFkUfAklK7Xn/UKxh4a9HV9U376ntbvXge89LCRieLwsshJF
9BgycaiD8ZKOWHFH6GRN0kFnNk6uBPt4PaHuwsbevfSrfdSOnQQXx3VrX0DWlzmp6S3Gw1BvdNeu
IIApNX4dnH5hINY5yg9m9D7UqgrULKgDEYpeJr1aTpSNh2Cc9o1az2hjH3gdX4OaQeyY6tPqr2ef
pvd+MU+GCJQcpOHlAFHZuTcty5Ym2FUTso4If9HdeOrkbI+IEai+8tVbf+pkkh9K17tlsSKzo5kK
P/VufZfuZRTvKlGfq3F925AND+FZX+WO4eXUMgW0NGYHVi/tHfxJcUTgJDKg07XaUSWD0kYJVoy0
i24bNK1A30Ioxonyi86fGFiGkAgHYXLqJ/rsbRE9jjIOM6j3/Me6nvQjVZ3LKz90Z9HhmTdbbIp2
IlvOmxoK0nX0stX5Pyg4sYeNI9mXByMpo2VqcresrxUZGfSn04cfhegKCD9bYs0LCLnbYmu9OfcH
vOu8q2RB9YwKxvvUGHcOW6jiNxJWBxJsLmvAYM34FEMnjLCCrFefQKThwwWrLpNGf6vq5Bcx/oZL
ZkWZSM9l8+yD01itWPxJeFZsrPORbU+6wVIHg91bFPSvS4BHxuBlSmuQk5egeZyJv+6EiBu82IZd
FHF4slT8AU3mXVoDWfei06zh8WNA2+AMUlbwjuOOWlAo9ntq0C+2iz1FXL40Q4eOaIhuHx3rj0VN
Za/MseNTDhFzSZk7uQWqR5oc4sRdUpGW0JzuZVc1UOfx0ileoCmcsQVtuxXvWgyUsEDLGHL2IoCa
3YBuKmPxe6VOlvOwnCKj9rG1r9Hq9qm/vkUx9K+A3r50JgYeJNgtQ3zzUnpdILHE0r9PG3plSfvC
RBUVqPfOSYDEBx3h11g+7H05Qiq6YJFLBELDx4ZDiRuTt7n631AGFDD9zA80DkDf50BQTDoqoet7
WN3UZz3uD2TMwEvR1by1FfueBvybv4K5W622XFZFPwaEdmTD2HbFunbxbnOaFTQ28bHqTfgLfDAP
OviwPqrRmw+2oshXnrb5aL0aNuQpmc6pj+gGgDx6+UgqO//aSAgBvcU92iWCxLswIfVLGwNZUaze
gpOhWvTBS+bxAtiYPpveE8U8yBknsNTtFxA3C5TwPtrA+NEKa2C+JuDOjMij3aNujp4xPB5ufpAu
+yny+YEJzx48UmORNd1QjLYWB+R42D0MdwBzLO0QF9DF6rsDZ+sooiR5hklcPINpv+UzFBMF9xav
SCY+FMngk5fIhc0z0IFTGVdyeK9Gx87xyiOXA3Lkf2UUIZ/N7Nudi5DnQjxqkIBjZv/YzZW+M5LM
l6DzyZUxSgoltcL7NQPlFC3m2vrb/BnqsV6DJcZkjPbBfUR5f0Olo3aQLLkPnK7iB+w6aEaZ0ZAr
Na07JYtD2rS/2MxMxM9xnJ4QHoIBG+pZWUR6XTLH/QSDntD/7NWnUTmjDjyanqXPC65XuNXbaYEP
4Vh7vX624SL8nJmh7zOcWufLiLnHQ8sHiqiqbrjMyQw8d5XMdEfxED2irECQ4wIQSE79pjlCDDI/
wpQZQNzTrinyH/z27jV471ucls44m+GApyakopAG0be1WchUyqjGycpUQdnGrTh1JqqKLez7vYDO
Ke99tZ74GvOi3qIq15/BY3RifB97frxLlJccHM5Iu3C102tbIfWlT0dzT0P5LRoW5Peurfc8CUSl
eptOHw1j9oKK2hXjEMfZZLqgiJIt/GJZ27ygrYUQaNbPe6zbyACwgylrEGZvzI/XcmSjy5hJYBrw
RfLFaH95rofZR/3UEFxyI88rMN3f+RJ4OTKZ1J4K2Q/FQJMGG3M9xI8pCTCL6eoVRQmrFT6uGfx8
2ZoW+js/hs4Sl2FD7tXnutpIeErm1YNUOgoyKFLo88rn6B2lmwjxDiwoCxo1vH+6Sq5QJheTsz5e
3+oh/UwyZfX3MfRe2xqegtTvvzZCAl87iDUjq7rxTrwEK9v7huau3XLclcMqYz/f5gl88VTIBw/p
CHm40c8ORrgWUYeHDcEsB4TXf6N4rDJvZlfmzeM+lgs9DkpfCQ9Kb2SQVGudnGuPRyhVgvVbrFtc
Jptg1jHEw016cLn6tXOFP3XYEYmaM6WXXA/kPrTpNye0zjFirUsIi2b0RbTO+hVjcPRUNuyT3Xtq
uM5svZ6WxH7TPd5Mm5bI9hmKhqHlsmn3mMptPYBL8wNjF7A+9RbvIFFHrjPnt4ZsX1sfpzkcDfNq
EnhPlrnNO1NjMZVQBdrE+xDGrnAAQaHdMnPzST0XbQWPY10fiKC0aIF+yEJRPdRhU8xtcpyxyk6c
3VHegf2EOE1UDzlqthcArHArt+Czm1x9nYIWOesCXFwOO8j6phfvTpb+w04OJyUVofHWDpM5TJK8
x/VQTGN8Hh0pHAyjmQyrhzh2cwbJc5e52V2WOHgPuP3WM3sYXXvexv4pZusTtzitK++zGB+rt1BH
PIu35DGqtMsSspj7Ar3fg8a5pM65BFekdqssg2QM0fiRV69OrukwJTsed/KG0dBPnEK873M1rYWE
u+rCdejyNLByt6YWGdqcjicvWs1xMDF7UHxYDgg7w6uN35p50k/zqK3MUwwvRIFl/4eh237x1mMT
ojwx9uC2Jp8Gsus88WuV5CkmSBcncZ/JBcYCF3dX7UVjAdLfXU3NGzH8hl7EyTp92IJxy6xZRBkR
+msF1jPc2p1V/WOrEleSzrewYNQ3GjYCbqfpKkM8iobCFjIz4EwRP5ATg14t12CdJn1UZUiHCnFU
GOie1hNuCJ0vEyqR0kjs0K7DwZmOHNmeuid5OyZrgX4QnNvtp9HBedTt0kANL7YS4ZUNNYMnYnyd
mE0zBHRfNUu+1i3ed1iHxsx4cnha14ghF67FmGGhUTYpIE+jdP2qh74FKb3aofdUCtIdSafuU6y+
qar+JuL0O9nQORw0RTNKqVdPjD9CcLyu8+rDWBGFh8iIKYf3djcM4ZMnveeUhoC1h6Ce9XXuUokH
LF4xS49G3Ibl4GusEA2f2lKNaLvb8H2BUxHuvhUeFGODnx0SqI5+GMfoC34i4dUYJrDw9FjbozFg
kA2F85QZEw4XD0e5k9miGYFHsXyFnwHzxVpU55ZYNCr5Nr/JNjBFhcIG/ZcZ0dKL6G/Y/uSBVZSU
ydL2C9ooxluwaiWIs3GxB3vVuhDY46oehUyHuNBy7hRei8U3O6H98JUiWtyVAkdwtKqSZjiD4B/d
l7CtElCT/OoWYSYLMmQd2h+d4MuHALLj9+JF3TcCk4aGdaiHlYZP6l4hCu4QG1UVMuDxwzTycZ/C
nHeP2nmAgpjxK8wwXgGMTnUIzIjn1eiZwFCFIyvL5pG4u7MK7Bbf+G1JWzjB8qaJx3q3kd4rULSH
L5sfoYnZRvY3IOa8CIFbegesnj8HRooqRynpP7h6amhWt15/GbxlfEG9gZ6D8is8Hw0R30gw0BC9
K9H/cC0AzRad92Ow6RHdkGB8iFmnD2RavV8Sx/1cRyL1s4GR+uivnt5TnWxfmwErFFEiKGXIgmfe
edPR00EyZyN8YqYwVY0sThFFjBx6xpeuaCMvsrfJq7qygoILTjPe6WcvHg8LirBXtF3GFhKsUext
1HZ36SfA8A8Jznf+lBhRDJrHBXbDcIffSIqYau8SNpO/5l6b9hoRFxPHnwTp8yvDKGFHpY5v8KMh
kG12jQ/rmAq3pw1o/b3x/OrX1LPxm9AKGYsB6qAiog3eKu7bPSrTGi1NuBxzOP66sxg02laTwHGk
3WbkG6B2aetdwBde+joVNhMkcKeljUYALGl0WGlV5Wwa6TVZdH9R2KK+DxsSMf1mCB+mrUNEeSQR
/jw37uB5k8GtnZO95vNSgIQJxEOvbdFjqysxYTePVtoYKHZA2QlU6XnfxMkeiaHpNVw9pFdTjeNN
j4DQFqkPnt55oh2eRkRel+HKTJwvVdI/AdyJHdb2cjyPk/Qfx1FURYPlLuMj/NdZjGzBY78w/RMD
EHW0i/bgyUYjvpEoOFch3Qtq/AQKjtb7YscGVXza1VuxzCIpQBqt95VsyGl2i9yPYBLd8fCm79NE
mi9Qc8HfN+EvgKtvq1lWk4TynHbQtqKf7L3XkWbvxgVb0YYKBkPkNiJZpPXXpQTCsHlUADr+9Me1
xQVs1Jc1CVIc/jaWN1OL6q6d3LEHiOoGGK4EsGdNk3emWLBDKrE9UQQ4vbWT1D+UIu1hcMbtkXy0
7gn41IVER2G3DrE7cpxjvxNmZZhz/RlnQ3VziNbaXJqGhocW7CnA/AmKRhyc902wbZeNwb2VJUnr
v1Bk+32b4SD8VqGAwb/pqM67eDLPC75sb3rLdvAOo53LeZS8hY1u9lMCs6NPJIgtKnVvYPD1J29U
7t5vZKQZ2JAzhB09oxvyuVCSfRkCzLcKSF0Q84CeJUWbp6PdC7fIjYW108dBZ/IDjroGKLy1SZU4
cF+RIQtTz3+HsHtNdmsUemetw63sIzHxolqn+ufqde0HqTb9MNJ+vttxBg6iWefvvqjHXTLAuhpN
Pd9NM2xFJO6SYjb0s0JM2VduV8wIJ0/ZtpwkDaKHJEbG17OPhmXz0WivhXRllujjbsI8p2Or0EX6
bIHwHv25LeXwmyLPI0eEEHr/XZOUm/KWphiASjxWPv20euF3oylVVfwc8s9KEIOoDDMo7yVN6JYv
xLDTNI4ahuNVjnjyeIpjUxc8VAoLBCL1VFiXZN0c9gcEjARIQGq371j17BUu0XFn0uV7QmNdCB3o
EhcM6RANfA5F1LMpge0jaIMC/yWDO7F/XMwk3rtgDW+Ez96nryf4fK/8B6/iKEnmaXtshICJ0CDk
Mv6EaGDm6Hn1l6mvIcSZtQ9zorxv2HsPUeX/3GoLq4N4H8cRPWuD/l6qYIfXHJF58/AIIkZRmeAQ
MXOpA4fGdduiNlw/zObte4GSqhIHLMQw7CbB3W2DQT+hv3lQR1971bh9j65JjgbGkzemougNe8dc
rZxa70zwKzIXLi2y+haZp3z4Gm7TrzBEwWwqBGzyPnWFXarfC/ThaACxXSIVPMk1PKUunDt0UGE4
s5A84GAfR1hie1lIIkGi4PyAT58y328uRI9nn/uIaIycLmFcfKy2JsEyYDaAkX1ahi0McWxwPwzU
3AZD5ry367NVWJ1qz3vq4rHDnfO/JhM7U/RvcayD8XLZyE8eG5wFGvS0hEu/1jjz4ahRYfFsvTrH
6Q5bxuAhiKWmb0pw0ONMiDCWpkEZPL6aJDy5xgvyGnOgAm/jd8zfeFanGG6I5GDgMc7GBHtBrWSL
bE840aHwwFmdrEgdGPSPDVtoBhGsl2ksK2h7AUEw6wUchb4yB+stLykbmj0Job2KbXgUdf8lkfM1
rP1rMNbf9dzLjFIUhzjlw56/nMPQAC2ADFa94zWhB9zg+tHhXX4M6i460mmxh1iPmGFYlEpjIJ+m
ugFZClVO6Tdev2cNerIhDR/bjhUT5SSv9aYLX/iXUKCvVYU19HAtPiGM0x9koyzfcKYsHEG+aup0
Fjpyaj7nvthPy8mmQ44BdIxp5TQVwsMsNhLyJ07mOMwbB3yDXC0GHWiEWzTBsjk1BdKY4Q1j8c+h
8R+qOVnO8dal97qaqhLWbgka7fzKxg0jEagJOt7+sKkX7zpYCY/D1NKsI4vAEH0Yj9x6HXIEME+V
Ykge4PJfjnFqTm5kqcmGevyF/7XPUhVC/ofTeIYfBJv29r94hgWxB71uCw8vIrgclO1gMfdy1dgo
D+DyLbGlnzi4LwfryPOS9KzsgH+4TkmATmzUP9RL/CJtNx/IsAVHKbe3avSw0qpmKTD8iIrWjxS2
fHRgW5+a3B/JWsDNMiMuCF59uqm737cAq8K6A/mmpGWDpO9CIp2hnPxRFjzgCc7I+sp8k+56nGKz
rZrCJ2xZRdiKNO+H2DsOfmPAZd0w5VAJjKORvHRuwIia4Kn0F+QMJUM1HYX2+HkOhiVrKJQIXejY
IUbYg2o09KNhvFfI/XwZFWsOsah9DEjrqAAtwM87IsFwT7c0Xxu1r8JqzbdBfoy1VZkJnM1cqjCh
tHBPL3pBY0hFODC0/AfwkjXmk9NT0gA7iDdJPqcOo8B40t9xixDzCWIoejXkYwshPzczQ6xRMPyI
KxoWY+dt2TTxL36/vNh5QIQT5mQwabOhiNWG6X2z+DmvFnTPN2hg6qiHr7TBaxYFuB6OYZSLauQF
J6H+HHrV8ANH00vk5Ltbw88zZwD4h0yTR9VhHj33pQoS71BF4Vx2qUK7Z8KEH9N0B1MNpgF+v6Xl
lriPRBFxcdpVx9qv5+8eW7D3sKTLsRp2J1KFOOQTHud4qAH3SLY3VN9DbnzwdwYWrdiTpwc6VAK7
4fAA+HiDxhLeq8oBsbtRFe39EE5cQtsiIAPwDwIlrlCU4dUl31D/DMh97ZfHFseJfKLQuqDV9Co8
vOBhPM3QCq0/FeLjboPs7J4TNL5AcbkYDexmVLPfcJyGD6ZGYYTcD2RMuRbncov51KgDghkPbrWa
FI4HM4I4o3nQiLVF0yPCyRLrzucKgcjLLBqI2QM+3peOye+igqccT85XBJPPlzmFr42jFdqKXhSd
t/xmyMLKTIwHSy4aJ4AJcYbm2uBFw+4xziXHgoJhlS9f5YCxsghpU7i5fmlMeF18C6jzBIF/FIa/
1hg20hB/HuAGd7h8dwkXZynBoCIVNn20T15EA4Kbdb2X9VH0A5fie8zxRiM2HBO0VvxQICJVNVA5
Yf+rkzEagaP3qpyeMjguMcXbwGentmxntZaB2Zp9H6pbZDi+kyw7b4meSF2dOQACOeeq3cXbhtgr
1APnYRAYs1C85CG1v20w/242dxlB3yxg8Z6hDVBBv2Xj3NJfGLnPOJuTtGuQR6z9e1JXtcy8NaIl
PsF/GKIp3lk541APqEURORThXurqPYlrOuxo02FrRSgg4gnqRG8WFA5UaQXrHb2gphxAI1/qXYwp
9R2UAXdp64EdJh02e0YIErHTsAMZpZm+Md83F+IgkmsjPj/bXiyncUAhhhKqgna5H1d20u2SgN04
JvzrFizhL2/RM/gxAxQCHl2xodtx6vIoRudrUnjesRHOEufs+adMe7HmhoX1V7wbemdXLqrnDj18
dLa6lh/mLXJfZ1lhwGCiaTkieXrkiGPXyz5VALpieDrDuCt+dE3EzquPjDS1IHKFcUEusZj8n0k3
yif0uaYyiTtIfnQgvmOmux4WO2yl7pOxjGdLDxR9naPfVRYJzQkt0B1Ld3M4VLjD02cUcVqx99ob
twOmkj14kkO9D4d53jE7u/3aqeDnpo07tbprECY+LXs0JuAenNvgw2Ev+NEmtvm9aLBv9Lyqcls9
/7AghP3QejJ8BvFrKghDMOUkoWjJ0hG66wpoDlR4FMElYmKNKpLYeRjHVUg//h/OzmO5baVr1zd0
UIVGaABT5iQqy5YnKEfERs5X/z/cI384plilwa7a1oAgAfTq1e96Q9WbjDlgASSLQkUlDAiH//Xt
KNqkF2iN36RtHC9Sd60bVOMiHvIoJlDZDc6V5oXwKaN6I+raeC/x2u9WQe2ZS68q+y0nrumJKXGK
HJ9iCaZW2sYWP/iqfdSZPCFT7CxE4nWucHQcocapqjXHhS4Kl5cgymh50jE4MMXSvjmkbCMtsrXx
DjaLwA7EC5+9iHlbUlt/oJ03f3hLxwXo8bDClQaTpdLCUycywHHTnlTTi+zPiuWlFcHp2nRV+1Uq
Uh1Ts+43DSDbi5cEGVYkJpy9MIrvvM5Nngca7TvXw+GVU7e1i6s6WipyILdp72on2JjxFgKCt9TD
fGWyYZqFVYerwsaPZYTldQ/2pDHstqW16/rceJOlZAZZV4yX7iAUeBfEfICebQNlqAuMU44LVlgE
wln7+85zABnqKV3bMVbpgUmjJAApMH+C1kq4YejsA+J69paqi59aZdXrMW4pFKlevhlOVzw2Rmjs
c8tr36yhHx4SBwjd6QRcbb8CykyA0ohmLKytHaqcVr8L17IocazqcwhDfSu7vc7GvvRLM/7Vjkl9
7ExdnBIh6hfl9uFq4B1dx2Nu7PIhq1Z12wl8nppd3eXFqpexWtrwSJdamg1rqEXjM10iRMTCqRo8
gSOQ5DFwMDSqs3ORsMEsSscM//hKhbsJctOwCBxoirap86siZTzg822AOwTBxhOxdnJH3wZJ1Jr4
RdqyPXRhVG2RHtR7wgL7ZRRAMYrMsj/LKZdbc/SNbdQ29rOhcEHtxqRaS7vJMCsuqm94EQq2BU+d
7TE01hxQ0k0LELxwzS5m52lh1UESWpRC8zEwZ1reu2W6Q5Sfbyx4FN8jKuWdMXLKZqkHxwwgY2Nx
zQeIXTVl2O2J8GKba3OjKlaYBMmV60QdsuAphYESDt8aI8DEaOjxLwLFXYUucY5mpQE3BXZXrZLA
6uwFK5T2ebJ0yhrnjO9uGatT6AHjFGOoAqTSeg6Tb9SWIoA9zPSnatcDfjAoNYZimSnCG+FORfuJ
VXfKyiB+MhvLopHJp2OEhRjT5CY91AnJmTgdWPccb2rm/pXaWJGbvHtwKo6J6+PwgmXWkrjUiME2
AZsl/2Yw0YU/QIiotOFYhY8cnpPzoFTsrTDzwz4safC/Se1+P8RtteTGc1v7PtuCpcHkSZJ261Cv
jp6VW4c2HIqt7VT5N6WYNopq7E/CghG5cJowuo8cTuq6Zzd7I/GG17EOzAK7IKXuJKSw35IosAWz
Q3y6nP5eJF4HHRBkGNLqkDDTw57KcGm3zXaDh0W5MFKxTAY4KKO5ci20DYXvPWo0In2ULWO/oI4L
wO1LmztUxeYS1FO7QbPNGm2L18Vj7HVbXpMVVZuTQNnBEmUMaNQVtl7Vuh2GgwPVbwqSlUlYd5Aw
rE6bddW6B7MHWxsNRsHTwR+TUxnq5VaPtQszWtGtFvugM3EActVqiM2z11CpHV1rV2lEa+eo5BHB
HN1gJB94QhdLsHvDN1h6uK4lgakWQjPPSZE+hL2+FFr3nITFoz8x4iiah9LkpGJXxdnDGhMqUmTt
bRVgNqdadxPF3lmNRnV0KGLrHu/MfcqseOlrIcZm6TaJorukJODVhwdnmuGdYSmxyHX/S9c3G910
q9XQA2IxOMRGzL6DvxvsfSvtjhOjQA/SG3Nbcyfpe+F5Lgsrf3VtiDi9qYkD8udgoyedoJx4CefH
xH0thtx5ko1w9nk+xY/DoMzXxvZ1b+V2Y/mrAKo6ltCGoo3Z4s7N2bAYBkATyL/cn8R9cLLSXkNU
FAtath6nkqBdNnCWlzhMOhsCnAno1Tiu4N+aLgmH5AeYGUdsu0kIeJ5SZ2s6TrppisA6KKsx94bh
OEulfG0b115PhhNTSZ1Ep5WvYLKEgoEk+Rbo2lzpDrvOl8MSqMPaxOVQnPBFr1Ymh5nTWKqePTcx
gWTj5MVoxm8F5kbwIGDPwVeXr77ZFs+ubQzncoKHUOVIsyLa90PXyfFQqxAWJcD3Wgga707Z1jsT
6nYfuE67NTQn/cFU/WI+fEFV6hghF/odcy9guIEfWuOmBj67t9yaH8OZEMGra71aceGuS87Xgsno
2G6nKJX0R9bE5BUvw+UYGd0WfI+WUw7GtBMk8UGr5Iy0YLpQdY8p6oVf3liKxzgSFRNlqU5Ra0A+
kV3yPY0G50nlRnv0PJUilHOafGXkgTIXUdw4tHyuljoLVdXWSlYBa9HJJu2u1IMcMznPWo+ZUExm
gjuXSQPwjT0eZMg4OhLqj+F72IMkqv7eAmJt/Em9GYLRNiPSB89NcEuoGXy4XjfdmbFNrchkUW0q
CM8U/3aC2t7lBy1ilLQYpnF4AvVKtmM04VJQjri1sqGve4j/q96n2KYZA7naG9x7NruLWtWw8rss
4lRQGwla3NID1+iIf45CBdzIactYhXmjnTOzrn677NlwgFp/axUpPmRWjVFWC8UGS0o/Olepm20g
G+eL3m38bw0m0sh55RYc34vQlcb9KzzN+JdhTMkqj3DnnCbmv4nZBocwc/5UYU3A5hDvIiv7Fnm5
AvNNvdPIm3JfYknIbTChuaw07v/PqHXGN4Cnh8hyemxFW44HNRmBU6WVB5fYg72OO+FyCt2A1s9q
10h/0/WQ9MNm9MNgF0/duE77rAF89tL95GKIBjvYhN41hWzjEHixNgtfKDAlvICx3AtcbQ5ew5fl
+Fyuoz4r3tqs1te9GIeDH8h8r43Dm9N59kZxXtjmlpEuYVq+ANZDtndpbT1dV2eVXGgfk+0/QgLv
7stkyP6MBmyuJG7ksi+nflVhnb3NspyCESI2yWhLl7JWUHXCwIbcX/RbMxqt5aTjccjMXj5rbYTy
20PnnNsM+2vOH22Lcy8tjoGD3Jic80SYy6auy6XdtTZAp2WCO0wl8/Yhsu5JV3I4l2fRukdLcjnc
ej/LqHSAv5PftLM0FZVhV/tBjt3JqgtICeAwzwwEoYsWVbaCm6R2moUVpdb1aNJtFT446eQu46Fy
lh0A2lsVuu2TU1n6ThdufFf8BCeW5EOzKtwKFESGhnmqmDA+2W0wLJqiONoVk9usHlOqAbN9zQwZ
aej1sGocm69a4vLS57C3EgyvhIUVYhP3EAOKXjwFl07djuFb4WXI7jGKV8iBm9won7Spfo/C8VFm
zmOhJMrqAewiTQ8JzGkxFa+lBpcb3OhcO1I/OpOZ7wap6+tM4M/oXoaxHD/EWtbewazFg92S7USQ
9Z++9DaK24QvOy+Uo18gzsbc8vI9pVr4YqcxYyMGfl0S5ZRdmv62Nu27AEHqurEgA0oVdXdkJFtr
05p2matBcyzsHa2gWjH1DXembJ6DbkA/p1PNfRW7y8QZXpzC/B2o7LlDUh+MFxULM5OJWd+l5DHI
n5pHKWy5atMh3Alo8itGkdlFQcTAMxrkumWxQ7syHgOY2kLJtZ2WamEURryaZPqu4xq1iDRQEIcJ
32KMGB8EWGfVhsG6aZ815pXkiTXhpjWNdF2OBHqrzHVWAFvmQpjB97JtWrCNIlz0ceav4ecyCWfZ
li0R1r3pDmvT1CggBVOFvmsAd+0OsPQSM9JmTbMeIgPfDH98R6I7HmEHq2VXXUZuVZhtM6xVl0lt
+5vO9gKgRgemVIa8RciguKxk6PnsYnd9qPU7p4agUKLD2nFEyHdOZj6wV0NGhmPAzXTvfKjscE0D
7dSGfrRRgQuJnRHlIoqSL0bTlCAT5ptWRzsLoPngu8aXOIL1UorxV200320dZSBtLrIDCD5rGhi5
d4qMjdxQ3WPsqBc/l19JfyewPe8gkRrO3jKC86ThsOhn5B82Q5Wtk6G0GevzGOwQdSaZguwll5Ys
qAfyy2MokxVd0KEIG20BJ+GPn1q8efAVV7A8J3qH2F80NfzaPonOfhyCyDfwt/TOLJcMzfVlCFEM
XkTkLsRQPWZW8Iyx0VnT7G9hGz0SyXJRFPknbIYr+gPA7lJABb0oiWwUDycXr7N7+vtzYWnLXCZf
p6R8pyaVgEyVtcnxCj9F0k3p5/unNoX/aST+sDNMPaBXN4d73sj3uI3X4Shf6nCCQyJfzMo+exN1
gwUKHzQZj9WY7ZtA7uFtPBuZc4JMwtepgWHbhFmuMdTxKhnid8hpO/iN5sro7WyVh905rkvmA7QM
G8/TAVGjfk/GoQGdYIDsllQceMBWDcxYlyQqMAeOcg7fbrWuzOFnSc4cPIkh/MY6rbfYz/yBCb7p
e/dtDCE1eXp4r1l2v4HwEi8MjnULZVqvvAivruQ1S/XhWTCz8p2QCXItn7R8eoFz7K8ZaaxkK2Am
C7fFprJa9Z79VunZnd9AhC5yvqIv0nCDLox33sl+X+Z7yzIJJn5owL7o31ttEi/we4yXnhE+9wHG
tQKLLtGupKG9Gg3UfZlvJGQEC1Bs6Uzqe6GF636y1pybKWwJGh2CSV/Di3FI6rJh+xB1oO7zr9K9
VyjVINYM9BVp8SCF8+CjSxgbfaO3+hu3pV/Gwv7qDWSyePUOZdaqCa09DEjqgD5+zYUP25RIsGU3
BS5NvH9XtR4nminf5gz3DoyWaTtqiMAOfJAjVNlXhpTgs8NjXUXfJpmM2HNmCQs//aO3MA863QSb
LNO3PE/uGUAjATVBIwNMb/mS4YFl/qsS3XYQw2VDh6TMJocESAarzIbomEJGXceGZAhecqguioBN
1cAJFKrzIs5pctPRrJaQClxocwOod6u0uzgu2DsTHpbl3kPKbwDN5Jeqg+Dm0Ene6Vo+3Pu9zUwm
bOu1Y9XaPnRx54fjrMMWaZtNphoKjnK9H3BkxC7yGzhXONkpB8/RDs91ejKnWBOM8UUrY0Bhv80P
3sj8MgHa3asCPEbgjrupI51xXlH+lkL11kJ5qX+vTRHrPQDTqM0UZjRtW8OSb23tvq6A10Q8NHfo
K556FTOv9ZgDQvx6i5WRf6sYcu2ZhGeHyhffogoFYzP5xsrlbLIwVDmsIaCIX22uwUcqmEFwCMVz
GET9S2xijE3DRxrB3VRw6iihHxnO+GgOWAN51srSeMF0PL0XAH4voyY2LgSn7djX4gDoop+yabQP
k6AjzTqAJAOjuTXoobnM/LFdCxi/RlETVC2eSyffl2okPudiXe7T15kDOrZIa89KmAeNg9IaUuHv
SkOw6QXBS1tZPwwNKDBpUBa1zjBuDHy6F7rWvIeCgCKDGfkyrErshoooXkoXkWdo19/xTgLojcBd
a98zt0LPmLIPL0DyyXJ0qBWMhmjjBkbVBcy3DbDDqg2nfqmSFFNwycgJYQU+0UZQHLzM3DNrGtFX
BMPSnQy5bRhKbTQEDpEv7ms7+iGwFV9IZ6Jd0ysN3ASSnVeE4k9Y9BfYG+lrgLPzsoiDah0M6GUR
oQOr4RuNzxlOT5Yu4H3ij/WIbfjSaOttkrUPYzrIB3Im64UKSVC7ZFisOgj5Ww+hwUtuteZBxxl3
jY13tbAN7YS1yX6ko9Fkb6zGAemaLGHBO6W/pec+511krRM53eXm8KiD+x5kUn91026vOeE+xNMf
AtXeg5o8+OlaBvGxyK1gpTPEoohpsBRc+UKtfEo96ynUMfTlmWSLwjR/t4b9dSzKeAW8fj9gv6wA
SzaMY/5kwUQTq1jXkO+jPH/mhPWQuOLkekD+OSVxkY/tJqgSuhzA8oURNx0Pp3pHG8czKCBPufir
6sQjLyZ9eoiTHOSkiE4cKe6I8xhXtWXsoez8cfoePCb/zVQVUn7HdlZG1XNI1sZC5fTJoo92EP6a
Ra3so952v4DWL8KgwAJ4CZ4cjcm9UwyvQcdPjfMtbiR30uaNTSQAg3Y3SfedGNCdFC6u22mtLYIW
Tmqg6adYHx4zzB4WupGfxnY4aEmXMZEGiBeOd4iIwlxkGgOZ3sd7O2/0ZaI7v0TUvmeXJ2j4TKeQ
Jhuj9RilkM16o9kJFskSN/pnI9fvG0e8QEh5GbyRabwYYZ82hwtBciHy8jhNxmmcxmUVRAezSE7Z
kJFNKJ1dCwaEyP1OyAvLP8XA1jyMFN8qwOp6bPujXnZAaZmCmwaWZBX4x2Bp9hw30y8Eki+1laPk
yoZz68uftfResYqjz/fycyD1fOn4+l2cBiAqzkU/c64cI1mNl31LOQ4ZuCYTdCNjGOW29gHDXOiU
TZ/BvhdxZD+VUCU2WPL0Oy12xCIzZf0mE6e4L4IYmRe8KohvpBTooxNyIrIVPvAQnq0alnoDH/CN
OUd9kjIW99LXsz9albd4K9FOI1e+XHooRHpKJyd5MNj9f2pqKp9ET7NlD0r7VXdttwmKnhmf4gWz
8kyutY5UUORyIMU12U+tia5Z1zKk1BJF+74r7XZfw+PeOJFpE04wONpm6uLoIM1KZWsw6ixE97uo
z0N+kRrTr4BCR08TI7cLPzvYdGVhEoZoDudad5jZxhaarUmvGuTxyWhzifGPGCN6GUuoYx4X4vD/
isztXBna7TFglvW7yiBCLSAgUG7j3wiCzrHvfW+k49ywjrniJ+LMjEsSJylTxyW1aFSeXOhe+KvX
rXwZwfZjjO0uOBq+fuzQcM2RY2ZOFk0xP6aduBK6wyBrv8Y9wuiPP/uKXYkzsyupaiG8nh3tGBV0
eVCBo5SNnUEPb8y4JfPnli/KFeOMeYpebArXDXoScFr/ORtPpX/fxzcc1q4E28p5fN7QT4lwB/di
81QftbredFMMJ9s0llFarOKoPIDTLmBUbE3ckEVIgx0+wE/78fE9vPbTZv5EWFxMVUG+5iFUr5Xz
XOlAJr8+99EzN5PB1NKasQN5oFT4KkPQVv1E0PG5hz9P0/MHzXXMBG/XIDUOKcu7jJHwdY+lePr4
6195u+Tljf7LLaVArqr6IAqOjvhtyl9O6SxxZcm6l48//soSlDNbolYkUm+GMj1OJeP5thXLVG93
jhFsbIn7OGYp9vJzVzL+94fgh4bZThQGxzH74wC0NSAbfg2HKOVwXH/KelLK2TqXfZUL82LAWqLT
atI7kO6Fl2s3HvaVKiJnK70cW/RaxC7Abxo2eFasLeuWdfUVF6p5lB4USztPQhvj26Q9m7H65XCA
h/YG8WiSLfszVH0olMaNX3LlrZpn68E0c2GuT81RindR3lvoOrL6berrGw/7yp2yZ+sZwFLAPqsu
sYPTdBfKCowc/vcNy+Nrnz5b0kEDSZEuFfd631tLq3v04mH/8Vt67aNn5kRDB/nJiycPk0MXb4Zi
rWVOcuOmXCly9uWafy3lvLQYImPqcXB9jhFWJ4624bdrutaXj7/8tQvMFnNVZpeUtKo9mq2uFig8
YVraSi2K2H34+ApXzJXs+SL20J4h1FZHfxxDWkk/fEYtG/6UAHdbHRDjyYtl9ZBPhXs35SDmn3xf
5+sarkc3SQzg3BGUVDe0c47tHJzTslup/uZrKy4r+R9egfZshddB1dSQC/zDYGi0UMnW9LOTpg8Y
z01fA1i3wkzfPLKXKiQRN16L/1zs/nHReZweLIjM0DhXHz1nMM9R3RevTWdXHM/h0SzyqU8PPkOF
nQ/s9xJhj7ZJfQ2CLtLzZdrmJgoDA69vOfRrMkvTezvRMIcRHpJh2oVipWPPpwPP9P078gtjkxQx
A17AfaB7pxkEtOZRe4E9P50KT1RnF5I7xCgSwOmIwRHICEGG2AwbC7XV2Zj88Vn1OemoHi3vNoQZ
tbba/kszJsZz1/Yw1m2dFrLvy6+TW2pownsXFHAoMlqHnJCcE6wAYBC7T9ZtgyR+GDTvUIOr/2Bg
YEHVNm1xKqYAqqbJiT/QrHfXglHqqbD6Yre6PHiTcRk+p846D2trAZVHX6taH/fe2Ef73swLMq6g
eeQODEn8RoLdJAI0FKIv9igbtJ1m5nGzHJy2WLtmJk+WNBvo1hZCMVbQyUoDRHMRb51a0JtzPxQ0
660F9LUJrMS4c3HfqFcfL6orxXiebGiaOm1dxy3AeZbzdbo00986jUoiXj++wJWiNg837PSgc0uM
og5Mot09cM34HGKhf6NkXvv6s2rc5lHlIdmnZHZfxgKLAnxLuuKHcSsS50pVsy5//6tsalpR4EYm
pqMt2odpGrYpUqfFaMjHj+/Otc+flWWvwuLFHfj+ylVY7UzrCzEWecvnPn1Wk+scFzPcB/B9VF9q
rC4q9RZaNz5b/HcP/lU6ZvUY9qYepwZ8uqlg6ieU2d733UgcmzfhXqM6GDOece7tirDWdJy+JF3X
HDUikzdVP5qv+WSp7WQ25Q+v59VPLp4RisP1qoVNjkuT9Ldx15HbFVxG7FkwSqKucn+BHK0+5K7J
XFdiftI7g1oBf1j7jiMdB8wq8nZ50ncvBW7dILia/ghDxACn0+Vviwpy1otYbUR3YbBPwl96eW5u
y0Tkq2kau2NmIIetLhZyZgOiERBiuLRcplfIaeI7B9SRmUAzpHgzIYN2jFa78Nf8LQR0tD1BHR98
PnXLIGTAVUK+NLHA5y4jICZICgRohkE+GpaZ3xEcTWB4sVVscb3yvxoANEcow/ar8NP0fkhdGIJE
BpyFqVc7gTnAaQK3S+HFl+Y2hzHw3E+UTHiOcJ+RmUNnEcMXkCLrq5Z41VkGYVoukEtkOzcck2UI
A+2+zDzwp7G0sZxo8ycnbQgiKMpmenEta8qQY+rgBBOhjdDUpidrjKqDUQoDANM3Ds6Y/kDR5EOt
laLAckFTuxjC5JvRiPxOZkWqmITAw4Xqh8dUK3BqUyVaLAOaV+1r8UozvBZVrObBJtF7b1NDU7gQ
NxRsoQpJJGYnDPPgAdhWRNZeeoGPtQEDBzMWBSZDMcLDEcDEJ1Jspdm8PqZIiemD8owmdPT2TQtt
a2y94tg0jL89lYul3UbYP2W+fgpyF6cADVxDuFZ4QjxUX/iG5QLOP67MTgsvZyrALdPa/KRLrTVr
IHIvGFWA9cRBQgfxHQ0rmxAeJHpu50YE87UyOGsdbG8Y7RHazsHqXuOkX7T0eClgaOvf6IH+i0n4
x2KfZ4Ol0i4n7i7xUHb/0tXiux6aO6iyPzW9yhcGQ7pV0RV7NxN/Wt6FVeREnztWzfPCoB6Uo5aF
7qFkh2rgmWeMM3G5ufHLrlTgeVYYuoEGiSc1sk2/KNRTTnk2ulsffvW2zfancdKaPkzw8clddR8F
0b2oGNBAZHlveobGwipXUELXyPOYqsd7t/Rv3LUr2+48QcxOmPPWwKS4kDbDPtOKYDdwnL9hxy6u
ffxs38KBUaESEd7BN4rwaBpd8gV5X/iShxeQLwzpj9u0MJbKRe6D1gD3Mz9O95VAcxnAiHiHKdKt
czPyP5VzI83ZVqfb6dSb6gJDJ8YCJHiRw39IbqKFV84e5myvA00LE7/N8LCO+2bNLHZY96mgdIxQ
Rgjps7a6PfaHWqvkodFL4lo/3sGvLGxzVjoMC++YvnbdgzRecAlqMnjXLvHK/Sc/f1Y48rEeLG2A
pSr06otbQY0Mw6NRxhjc9Z97MvOkMTsQrdtDrzkwxVq5ZcExBkrCRdX4qVs0jw8bDcVYaJIOoUBa
kS2LvOwewQ/L7wUzHWjusC5uHJau4FXzALHSk7VwUo7+OL0gxv+qHOI4Q/4L7j1Oup/7ObOKURpt
NPVE4Rz87ruNGwPmmau6wdWVs8nHV7gC9xiznta20wERosDiWuQ/yA2+qz1VblSBKWBiYWXqynEZ
Z90NP+or9XUeMCatFvZdGpjHqcPQrdLUWvMhfyvU+Tfu2LUrzJa+NSZuaCJsP/aQHrpx2KCChRz0
8vHdurICDeN/TwBQn5hB4pBwaDD9U/n33v0e2Cc3Fp/89rMVnpho0HpQ4gM+r7t0hF6LQns7pf3D
577/bIVPWphAeuH+S20y19z17uTi5rPogrBkYoqC8+PrXHkK86CxMVYQIYQB/TppcbjFDQBWdzXc
AvWuffzlZf7rINaXdY83QMxDDvHWkt3wo3GDrzEzuY+//pW1LS5//+vzJdZzUxUb3iHDv4kDTGzh
ZBt8z6ffjrrRpP23F/2jh5oHjDmhtCc9wR9Iprn+5JqmexcgBF7EMGhOdqs5+zB2TITAaBtwjJYd
eDhmF6HlT+uwE/aKlBXEJZqm7+IYXmsbOoqUeuKIGC1ky8aArT2q9tWt7BEbQej7nYY4N4wCbdFl
gdjZto7DHGzdld1acgXXLjkTGe/v8sj3viVtwBg+qpUefe7d/i988q+bGkZTlhvuRafmcMiIJDNn
D754Fiebj5/atbdi1oaYdR54U+cPx8Ayy62tYgFztsSCY2IU/vElrr0Ys+oy4iIB2camg+vNjYH6
d4EjG85k5TJnQjiUkFA+d6FZoUnGqE8yoj4OhNVma3vq0p2MyT7J0AfhyTgV+5QN+pM3blZ1rLQd
cOik6oCILcKSjNnw68Xb9uOfcmWH+Q/h/Ou5Ryqt49pp4qNX7nLzaBcJ3pD+NsCVyB+8YxUPN7ay
K89/nonmtli04ioIGB82CZbG5ZM3me/4lo43fsm1C8zKTjigQGoqjLUmD0kkBFVcqoKnCerjjQdx
5fWap6Gh4FZGpXcTw5D0aUTWUcMQs14TTf6UBsvx4wdypX2dp6LhVZEkE47zRy15LbJsWSXvgfFs
6A+Jfhbt/RjdysG7LLx/lDj9ch//evIC5xDHxzH+OBJzsOh08qbyMHj/+FcYlzX3r0+fLfe8tNE7
2iTJWLBJd4ROKFS2Dn1LZdkjLiW6PCXtkD35aSjXKIeLja2VzV2BXhWqP+YLroNwJXBqcwss7P9s
LfyYMlFgWpCofNjC/4lPkJf1HRJJoS0rbcSJ0rDq6tZuf6Wb0GfVxIsKZIJ5DUBm/Rzr1wJuMC6R
kX0jSuzaeVOfFZEJ2ynRQzc4Wqr3f2Bdqd4hHAWvqVQJhum5a5AIxS181nuF57XrrnEswr8n1m+F
Y1/7hbPKkhb0MYbLkkR6uCg6/D7u7P57O91KILn2hs36GU8iCMmR/x1grx8Vvr4E/X35+P3691q0
50FsUdNm6ZTbzqG/0BLRZUXhW80adG2O7rfyOq6Meex5IFutDSrJOjEe6zR51EacfdtHxyVnAoPt
OIDUu0FL7qbejaX/7wrG8//fFdnrfe+phhPkgGQOkhFWVMVvpwt/fXzP/v24be/y978WfCKw6ioK
7ll7yUW68KAD5GvTSTovH1/g2kOZVRQZueaUFwEdWWwv+/Rops+TvEfqjWTm98eX+Pd2ZXuzshLV
UmW4C/LKZiA/0KeB0XDUbqP3Sk8vIUZf8G++cRq+dr9mBaAaUS7kWo4s1E0RhCcDwEi5ERLpQ4fr
38c/6Nozn1WBcNAsh7BTWEHe2U/3gfVEbMDnPnq2vA0jreLa5LAVGLYBN37aFxhpt1b//ePPv9zz
/7/E295seRthEMVlwEAkpJC8JIhtiI7wyxv18cqNmcex5VMepKXO3dda/+gigOgM9RXu+g1Y7MrD
neeoZX04VSgMiaLG6W0vezaPVkuZGZsZ8lvYbZ/8GbM1nXcOFmWweY+5wBsGSe6Edw5ehjdKxrWf
MVvTsqgHF48HaN8ID7DTWVA+FkokC84qHz/la1eYLWocIAk9NAcOBo2DrCNdNDbcX/sl9t4+vsC1
Bz1b0o7IfKylAIVS6XwL3P4tj5z7yQeB+Pjzr7ym7mwZQ4JvOJVF4xGXWwPyNu5qypmWH3/4tS8/
W77CKRg/GdI+lJN0gUysuywj9i8u4lvkx2tff7aKVTYIQ68KsMq8foFhfrC98HMFwp0tYI38Lpyo
rexYK39B9AwmHXgKZl8/dWvmwWm1cgLdgdR6RIGorzipMhKyUw+nrdjYfu4Ss5Y/QuYVTJbIjq53
9uxXnFZr+3PFzZmt29Ezqgkjk+IYdKW/QDY5LRiWfApos53Zqo2dtAsrT8+OCYHK2Y+U6dx4YzX9
+/hgO7Plmis6+imKJa/JdG+SDK0P6kWVDJp011q3BdajXRmikB8/V+Cc2fLFBT6IiOCCqu7jXOIV
Pqplz4zWsRneIJ3+h3b+Y6OZh6aROwaiQtTxkfSWeGPFZF2XTprgLdQmbwgQgj8QlH97lRSHYIBR
jpEOStKu81c5MkZMdXEwGQvJBIS4rLMdFO6eLJRoFaGe+KWCAhdcrAmRXKvxwR4RJSjXT5Z0xsGq
7lLv5eOX9UohnbOYU5z6G3N0R/JFU+Ys7TLFVr63vtvGl48vcKUWObNKIfAv7pWe4vxT4JxVCP9Q
G7a2Mlu7XH98hWsN8ZzDXIdx2tqRNR6zymnQiYMO2cwlNmXNb4rw0GQPIuTM61V0icMINwK2+Y0X
7UohnNOaJyP1I0925bFHxbUpGGOudb+5VcivrJs5sbmu88IZ4Tcea/k1IonBzcM727wP4cmLacQZ
Nl9XyY+Pb+OVByVntQWL1A7zVxO9igz3GTrN2u7emmi8URWv3ahZdZGVV02IkO1DJAnO0TCEvshW
P1e65kTmMMi9qhjb8WiT1fV/nJ3JcqS8EoWfiAiBhIAtNbkKt+eh2xvidw/MAoQYn/6e6pVb1yoi
vHKEF1BCUkpKnTxfhjLSM4MNWIuV9dQwSXQZs2zgmjI3Ct1AHLptG5h7wLch2ZYgG22REdhf7gHT
a7Q9Qc9R4IFiGfRAS+CUgKKi4jrlrxCqby+/wNTF2r6gRfZX1PCQihLxux7eCmALRfbna8/W5jnq
3YPCLor4NGOvNyNtP43vBM6Yl59uOGHp4mV/dCfoCYs66ltU+hb2AnRjDVusEKZToFYEVG363KL3
VRBXK3txw4DVRc025CNQIQbIFbGleADCpNnnBNXBlxtkmNm6hlnWwh1Vl8enJh9QLE1xi4+w/qPx
UOeGNH4KD4wvbjX/T86MAj25JMD05Mt8p5oURns5sumX22EYs+75/x+O7xOSA7mV4uGpAH14dq5T
AcUWyArxmnzjHH8+WWfd82D+8AYYS/VNKbM6amFMeQurrZ0L8dOmruFH0mVQ2lS8vLrcGFOXn///
4VUwzLZp4C1NJBmN0sY62bxZebRpkXL1ye1PfYe6xDqSzp8YfPIUhcFtBeZSTcPBQ1ItO19LeWoj
3JWV19Q12mzv2xYGxSL1Tk1twyOvbRrxLRjbANfNTfNazDCHvvzZTC/Spn4X4MANoyNQ3ex0Q4t2
28ERPR5xxV08fe0N2pmAF9jqqsY6I1GBJM1Ru5s5J5+jpid/v/wG+/xVPhlmuo65mO2FinnyTnwp
nmtmPflnwwdIt69KtsRhEHN4crsIbW1/mkGmorb1pLr2++XXGyKzrqKFGwIfUK1bRYA9pgEM2nCJ
SK2FwJFuaez7r71EW+Fx5i8CXPkJONvAcqR+S9NxI9fiv2HuMC0QBOVoE8svJbQ8LnhD8xv2/Csx
xvRoLQJQ1PXC5UJ6J+r9nMh9br1c/h6m557//2G6LzNNK9nipFmMMACAcy7pVqaeIWYxbbKD4FWB
zlryE4qr3iqZlPDgArcWRioo7cx+w4p6/7UmaHO8rmxUNgbY+GR+ejMSJ4FBN7ytvvZwbV7bSALy
AmfCSCXzb8naP4FY2+oYlj+mTejapX7ZW0jKNoG8auwpYoV1qARK5Xt6g337Fm4/sN2ZV6KvYXrp
4kPoZmkGFQku/z3UJRVPdU83MMm5/JlMD/f/HUZA9i1lQXH8UPmbh2RXjiJtAouZrz1dm7SdM1ne
3PhVNHZ0Fwj4JFFcIfcJQuzXXqBN3IaXIrNgzXNClnwz2TDQh9kYX9s6mz7O+f8f5hhQSu4IO5o6
8ovXkcFJ0f/ezWubD8MEptoEjtPZh1V6V0d8TrIwpuMrSrN3lz+LYQrresBEWXmFuVVHluN8jzn8
d2FVCEekHubJoormeu3G07Ty6NJAnEVhGw0cdpQtrXXnljMk0Gzp6gNP++QwwfRyrwaJFBtT9YFU
ot9O3dndafCtn3XQ9V/b7+pKwSZv02A6VykJ0e5HDs9W3/p1+Vua+kmb7WU6OLLguM4fyuHnHAeb
LIdZxuVnn4fpJ+u2rg5k/TABCwrd5gzmeG3BtLDuf7Tp2VgOhrmX32EYxLpCsMzUpFyo208dHGY2
cs5tIL7gDdUEam0WmpqhTXNcg7k9LI7B0rSfMtS/wY8G1fVP8B1ZaYPpBdo0D6a6jGmDJSlDzf+c
vC6wwbfn+0zdXf5G52j3WT9oE50LstgtRihwok69T2a42tb91J8IG2B33Fs4N4OSdyyBOFsZVaZe
0WY/jPszxRRaxAVHkvgPCX5CofDFz6Wt4EXi+w3IW+wEvRU4DFMBg9F8N1iQjbtjY20vfzRTE5x/
oyNntM+JfU7Uj4AOwdvwJveya0GcNcWp6QXaEg57ldxBfgqXR3Wz73h5LXlwxWElcvn3Gya2o03s
onAWxSl2/vDyu2l5s1N9e7j8aMMv1+WAQRvk1RCATZSCtJjA5KSHgVdB5pX+NT1eW7Rl1lQqCxZ2
OnMHnKEOIVjdJuThaz9em80JWRgNSpyKIfKV3R+b7muYs11+tmFh0kWAsx/DWuP8y1t6X0q+aeDI
EcPgaP6vJl+rxXV13Z0bixJUUW+KSi+56sfkaa5tKPs8spKvM4ybv1UBH3YFaY6ksBgIsFbUfpeo
swzTwVvJyJp6Vpu5cOWK45k0HiqhyttqoTEcefOTn4D9cLkDDHYT7t+F/MOvny2/64IyFdBKFnDh
sdPpm8UCoDoXrA59At+bdCrAtqBWYsM/vBnuSu6718jw57ccSZ+dtMti7dcY4vpfIc+HH0NjkNCS
CvKCif2q2SPtA+ga/izWWrG9abhpUxxOuai/TWIWwXAeZUH3DUojcOl9RgeHHco9L39TQ6fpOrwJ
oLS0SQD4A1QKlYDwwHLDzF3Z2Rg+EdHmepeMLMsaNIHKEy7TS/umLd7l+H75p5uers31eWznArVr
0Ed3D+CU8haUwPZhEs+XH2/6MufXfuhfYYshS62YR3FW3lU45Q3L0IZx2h6/9vzzez88X1YQU5YU
HycDBNsC0Lb3/yss52uTkWhr9EJS2Zc0Z1EgQHBidGPXNy7cvy7/dsPY1MVwtQVjXtXMTgSQ2Q1d
/F9VqQpga+xgTzjNYYe0Vq9kepPz71cicuSWdKQbBUDICrCumgBpO0yD3svClv13uT2mvtZW64zB
wjV1OI9AqbtKBazrlYWEVLF4K9PMEHeJNpnTKXdhCH9uRvLf4p0K4KK/8suZrnxr5jJJPehNowws
qGNX03Iv6ZjuWFmlu8uv+HyeMV32NtscDvJsZFFr4YJHMpuESHHewx0Yws3pz+WXfN4DTBe7VYjW
iWN3biRyQNhhINX1WJuCNfXm58OI/Z/YDaZcsXJrGaWJ7d1b8GK/g8lLdpxsWFLCkTKLty5yjytf
zNSY8/8/TO0GNK4JqEAvAocx7Gp+FQcZHIbXPHEMKW2my96IA7P4xfJYhPQE6l3rUJJDg6x8P6Dg
GZZoZf7CPQdGjGu7WUPVIAu0tT2nnMUsVV6UwBRw8d59+7+zQnSOHxd1Q7ufxL8T2Stpbyeg7qn1
ysfV+lVT12kRAMSMwomhGI4Y0A8kh42cql6KBS7UpP7VqgJoyS4qYRNYi+4noFHjFirWp2ZIj7Wn
9kVXHIqFvviwvrg8Uk2/R4sVTPVWHbPWBm0QKIox/Z652TER4uA42cGq+ErNyecRg+lyuoFM2dQX
wo0wdiKRiKNvs6fLLTAMT11LV+ZIuKNmhUcpzGqaAXbRcIAVD197uLbmW4WIa6tSdhRbTTj3yNuP
SMAiPXD58X/LYP//uMv8c7d8mFsqqyiQZ20VBS6tbz0GyFKdO+Cl5pxvUU8ImEOXZ0fQQNunoFYA
0ECtC6qPUrCZLOAWjfN+CUgCga1rmcMvkSpQBWsp6a9xLmFoDcrPrmQpeRS+TV4WMHXeuW3BFm+E
8Op5gBvJAys9+3uWF/C+CnL22gUNOYArZ99aYGrv4QJ6Bh6mJXmKc4504QST6rVsgqnvtF0JyUd7
7OKaRA0F6pNT8jupk180+2JNHvtrN/Ph+zqSjZ4rfTfqun5T9QS2Kiwka74WhlHtn///4ekonXZm
t5rhJtGIt3pIrwsO8ujloWEKi7q0TzFYAsAWqYlKVJL+kiBnwzpWgQfTj78XqyV9aFmOaDfQWpFb
eMROKONeepQ1XX6/ITD4WqBSbhdw6cxNZAuLfgPG0gJQq/LL70uS0Tv4ZpcggeMaaGUmmF6nxSHB
WuJ5NFDRmXCE/Up1FPBT2PRWDMUPRqYl7i+3y/hdtc1LMis4FXaNE8VuEdwkqgNDfMJ1gd2V5Dgk
7dmztoMXGGFncEo9TByIqiFdm/KGIa8rB5fCWzDhyBjVhEMm1Wcwbk8LTNazYn1tmTFscjw9bE1K
oPSpaKI5nVHjjNTvZPE/y3BGUmPPsDJEDcNflxE241L5/sScSC45UMrNu+DWmtmVYTzoKkJ4aYt0
GMsxsiiSNrgMfJFWAx/lAeyM2fmet/3KODc14txPH+aw0zVDVvrpEAE+fgMMxVYma6Won99OMV09
6Nqkg+kKpH21PwJ4+l/TJVjaOQydXmCMsZMjiGDQIVwe16Zxpe1phpo1uaQ5jWAvEgVOfCty4DA9
eP9dfr6pMVo8SJuSCJU0NAKjN97YoLO64VTVwa4JgEVkAEMDMZymQOM6fRgrPq+NBNNY1iJDxXnZ
uRU0mMtyo/hOsuUJiI4rG111uWWmL6cFhIAxbx6AyUOV4D337hYYXbn5SpnFecJ9sr7rur4ZLF+/
ZrUTKbc5BIP72jQEJAoU8qmi/0mX5g2u+u+X22EYybrKb6iAbGymFEdwu7kGY/u8g15rx9/7988a
om1U5nwB2CLNWAQv937j8Awm1gNzvrmttVwl6RRv4Isjtm2HC9gawtLQjfOXuIBFvJJDcR+7Uxrm
A5ObjMPMCP8bwzavORgNElgaYBiPiSvJUcZ1vw36SsGRzKt3M1MAnLmw3nFROLahHiz8xVzCiZxb
L3BLJUfcbNyMHYBNWUt+VB55y5uZ7D0WXy822NqyKMgVbNl/L0mzbKqgfRlxpQ68RpOEjMVinzvN
uJ0GvpbnMmT1YND+bzwZcUOfjk0C0+uyACkO9E6woZHqgw4DnhN9SrpN7rXBQwrSwJ2yGmufqMza
Et6oZ38arE0HB6iHr40IPbZVTTzC/wheUrHLw3wZxcYNVhdS03g7//9D5MwypQaaDjQKmvq66YH0
tTP4YtG4LY5ZDdJnW97ETPzGZnQ/+O57M3VjmDhqAcMb7FI7aB8vN9OwVuj+rW0JfKboUxqRygZe
q71WwJU4Cvi1tm7fW5ev1RMbQhHXYmBAOcxmpJKR5bvAinNxggX/kzXDeRB3VisbFEM40u1b3UJQ
kaugjXheVptldJ6KPtgKay0TaOo2LdwlU14kJS3siCOehzNl39QEjs7lrvh7Z/5JnNDljkHDSZrQ
lkQwYwSmZdN9O8My9tW9+9q+cQY96i7ocKjZ2O8wXj2ybXXdHp093QFXDc/5+gH30pDAZ4/iGX/k
cwZaSLjmMmP4tLpaMiszEIN8RaOSeeUjSgbzb8BoQqMn26X52kZWl0kKPIkUICFGPhT4yc4blXrq
uly+oEa0uwYRXR4CJarD5e9tapEWbfy6yvokwdrlUAr7N7V1cPrt5pVTu+np5/9/mOFz0i6+VwgH
Xqr2jdvCvy8JwGQTL5d/vGE66V6wfVfRNh6hh5bDY3u2qwdyr8P1XKC2l19gGOq6WLIKBthGcxBl
2gnA73SOfzkpWcsam369FgxiCVwMmGQkYnPZYkEar3wyqDMJ4Gnq5Mr+wdQD2uYnhvAFODFpR7n/
XPgMeICXBNaSlz+PYUunG70SADRtqERsVADD1g/OoLWzYUCjDv2NNTxXVf9YrOlWDe3QZZGJu2S2
amyM057/aWTx007VSS4iWJl1hn2WLnwUZ9CJRGVAxEevA3G5flUq+BYEw85qUtR+zd1vPjbvl7+b
of4f+8N/50UFQUI/Ns0USWnJ49ANKBLJXXiowQEoOeRBkD43njfMDwvQfQ9FnoIyjrTzxJBhCyik
XUhLb+0O/oBElM3GHcFr28iRganiNXZ/9M8CeNwUyOfKJ2cYGVxnfuSev8AIu2BxvbvcDlOnaMHD
ocjxpVnFojR/bpt3xrAdy35cfrapQ87v/BA6xkAVApZzLErSYesBjWi7WRh0r+PkXqGOzY7/XH6P
qQ3aJqQqYqhQR6Tzy/zamxOAw+kVrABXrvwMM0QXYPJBiSZJ8YXOeXwOo7wJMOM8tcNmuqqDO7Ce
QwGP3MtNMWxjmBZQmmSKvRZw32ggxSZP6mOXeJFlwQrQqvHp2Jfu0pjuAlm6/gD3iq6NfDC/3POO
nDiHuVpWYq4hLOqSTAHbDX+ElB8U+WpXg+05tf3eXaByWrWgN/S5LsOE1V0J2QUqDC04Kvu45yBW
HAI/tbvcD4ahqxs9Es+duorjKhPc1hDAWJBavA3L32y4GhUlQOxrmyXD8qRbPoI5OfAMUSHyZnqL
q/zrcai/tnJTbWrHQdC53B551AMaNMFHmWBf0KqVDbdtSqLpto4Og9uxZ+GU0yo72Sazxe9iRYD7
8D3/mIE7+2usJvIjzs9byzpAzgDYHze+g5sJfs8AcLGTLmBbDW4NJ1pwZ5kMFlCu2TwdmmVYtszO
xxwJR9Bn8wwqKkxsJvZZmvoHLLXsNINT/83LgZ8pKRNhv1TJfyXKzHZ2ILpDVpwpUSMYSg9u4Ig9
FECgbDZW+zihLHgPm5Zpv8zMO2TDEm9HINZ2yhdqH/dNfxymbD52uI0PJa6dt9KHr1M9jR4yhFIc
nbyaNoBILifZTuWJ4wbxSgJBHrIClOgSKLFb4J6s32WuXtx6GH9MgBEfrCaGVNitnX088urEZl7A
b6vFidCa5QSS1jDAY3zGNjixhx3xpv7GgwhqAMaq8G4UWAWPTFJE0Z7h51fA3+D+Dyd92OMl5C1Y
yDGxcOtHRtc9wEav2AJAtDQhdXl87dvJnx61FTdsGd1s2wdjt516mLAp3nYoE6KA7aU9ewQSsr5H
KjKzwQBXPY7bzsj/6xI/2Vn5kD21RQmLVSp5NgPmKYGfrNKGADIHkXLF2bQdFcoqBsVIyIKiuoMT
cM63MTSoCRC0QfE1zRXT5bpwSVUDyf0elNGRAChJfOzvCmc/1613dzkEmCIM/Xf1srpcgJHs1dFE
kXCUSOPBLRTl3XkP++LLrzBEe12uG1jNxH2kOyLbH3awc3yZeOVunNbKNs4UH70iqFbeZGqMtods
PB91NRntIydQ5LgAMH3XzSmFfMhfXi83xhD0qXamDFgPVEet+qh1rHlbsDKIkD1XD53D/Gs1zmpl
52WKO7pMVw19VzZg6ULON/gIx5l3nbjj/L3KM+QDLdcG6NcTJbtvLRjKhwJ2+8+5HXjOytpgCNm6
hBfTJG1AVm6itp9TiLSavV/4/kpHGb6i7uvpcytAi+AuDVLTXa6qX13vDyFqFg+5aOnKLsPUAm1l
4PNSnx0Ym6gHcw5AgKOf5isfx/T7zwPww56vSxG0Y1Li0cXwyPMYPC5HDCFADSeWDMXKBsPUgPP/
P7wFeAjwz2fWRHWd1iA+kC2c/f5cHsemZ2vzPhttZVP3bOaQVs7Oz5Tc4xbOWZEr/p0OnyRHdA9P
6YDoBnCxE00kB9qtRu3+K0z97d8T9ZerFjH5BpC/4dYFZXYTt+3PxaHgV7CO3FvZwradUM7vbmra
jdXV7qNMwbej1IPFPLH4lo3Z9E2SEUuCKMjvwOk9VAJi/9KRnBx7OdKNBZbFpo5dF6VvzoKdaze7
w35JkmIlEJg+oBZrsqYUlZ32XYRD0c/B6b65sX91uW/+lvp/9vW0ICP6YLAqsgDNNbU3LhgR4wbl
DbgqbqRPj5VyrHtAb/s/XHpFFSLF1X2zcTn6JuPGu0YlXHVALiPf+T04qQlKsQ+oJ3F/uCpPv6He
o9o3EvYKIpjjvQ3z3mLT4XY6Ug6rfqglr8AQhusexaJ/S1LRb0BnVvD9ysbDkszN1qp7HHKKETiS
zPGx7NVVs+NqgNLBRQEBjFlQnNQWOcqA0+YOuND8pSgkjcQ4J7dZigS2n3F7C4hhelL+sDxTJvPN
EDtkq2K3DX2FCid/lsWRp4n4VuR+fAVlcL8hpCiONYUnuRNk7gvQA2A7emOyK/OqFYdAdhZ49vM0
wlm+B+eaw5rrlfWSAIMNQ438OCkfiFYUgEBxqNI6QBYXuNoJm42VfsO8/KTbdAV2rPxRVoE3RhWY
V/LHMCK7lxEAsXvsr754W22f9/IfgoIjnCRZ1DxGNvpzB6P78dZtsxqSheknRMcoaGssiGout8gw
yHWPVhXHTC5xO0ZJkjdwZevt58Gbq5UpZDh+6MJsPgNK0RQeNBGjd0/a4ApyvpOI5cPoZQdV+n9m
IF4uN8SwB9H12ULC0SqpJzui5G6ewBqscfAEKbv0X6E0WjlvGlYFXaQt08WfphzyrikmPyZV3c0w
oUpGtw7dwpcrg8ywx/l7G/Oh/+mACtsiARZQUgDunOehOMbjWp7M9HDn38HVupmfzDms+UtQVBsG
HBFNQpxCVn67aThpMTNuUBQM8FBwwmqJgvTE34GvXa2syX/zzp9NPy1qTmD8OJXMpsgeF5qFAwfb
ui0BbS3LiX53AdTeqiUDUCaTYJO441JucGWFJMoSJ7uWjqQO4xc3jFnoMMzYgYK39CefmbOxgbnY
NXMrROj6GVDlAhjoYai8fZmU08EJOHmQHVXYach+N8U7GOQON2OyiEOqSvUOI3tcyc1gtwLkC0/+
AuKWsbf6fiNQZP49yZj9o8+K/B5SePeaFxY7ynwsXqc8Tq5TdzmbggnJD45fw6wUdfHZDg6y5JoD
dO6FS8f7+wo80eNgJ3Dpw8VE/B03VsFe5b51u9RxQ1a+sUlPqMvOu5gDq0u5daKD2FVNsa0V7MVx
tceyE7HcZy9+TbLpNKA2z3vOaRvKPNv6a2abhoCh69KnOsZlfC3Pw3P6bZN2m/cZWKvuQbT9E5PZ
xgrWyssMAUN3ieXxEMQ9KAvRMuc7+ALsBNwW6/S9sOew6n9fjkqG6aabxHYCPB+k1OMTg8YJSdHN
bBUhzdZKSU1tOL/2Q6hwfDolXkms08SQPSplaCO9ZtniKoMZYku+tpfXFes25UHjNWgE7B+Wftm6
2RPoP1tLBSuDzvSVtK1qn7qVi3WORU7e/0cqOYaLcu9Q9b+mDDW9QIt6pZMN/lTgHrKHOUbrAdYj
uo1IHi93smnQakGPK2aldnXGcakY/uL+ssDoMo3gmv1G6PgEfvOd08mVJdXUFC0GkgZYjqLjSzRz
cLfr4g4phBMZ6y+1heqqdWZ3zpgmM2wQ02lX5G2YTeVGFMsm9cmm7nD9gHLuy5/t87WC6up1q2lr
bOnpgmhubd3B25TtSsbQ9OTzdPkwLWqsPZVLKITAOEK7Rf0Yu97b1360duTEIbZeRNy3UV51r07p
vRbI9a18kM93FzQ4d/mHn90R5pzrNyHQ9UuC9EmzTeuGX00ydndUTXeXW/D5AKK6RB1sGeEGltei
KjXNIyWK+B4Cu24DZIl7dfkVpu+vzWfXt+AiH48iQvbwx9DaxzL4mm0BDbSZXPiWI+fes05188ty
FMzyjsRZ296bfrc2kZk9uwT0QAALFmvLupO3rAVq00fXZq1ye9x+dgVIs3WXPMe9cmFaJopfSVOl
Kx/d8ApdO+7AP7OTDOZ5522jo8ptsrwsMFy+3KWmp59j34exSabeHuE+HZ8KbwgXWoYpLvAaP/ja
0Ne1421eAHtHANtyLYhHwYmrgwcaP7YpXfn9hq71tXlLPWF3qQvoYDL26uA21rxvJctWDh+mp5+/
2oevwynQEjUc105iWrYJ59hnus5adtX06c8v/fDwdqC2a/uAGJCzi4bzfXBghbZ6IPh8C0H/T5od
tGVT1ClYDMV4qFO2WSBYa9zpWGb3PHv62ujRZq3CzVCMOwXvtKhFnlgW2+ekfr0Foo6tXG+aukCb
uxlBgUfrjHNE7FuxfKuWn1/76drMXbqMIf1xLrrGTV0YB/6xCqabgoqVterzzQPVNdT+0pUxyIDx
KSb1hBvAaifi/HGs1KGf8710KDbZVb2/3Ji/x/r/P0FRXUxt8xGJIp8O0fAdBxb5I3h1VWhVIb+m
uAgJmxvyNL09NvfINy+Pl9/5N+X72Tu11XjsWjAgaSJRDarGXd3XDIczbCdw++w58an2Jvni0Sn4
A8Dr/MamGhsPa/AeUJrnIK3S9ftcLMuubYM0Db2xwBWNlbXtn3YS5/upgv4GOJfCRait1SYYC3Vb
xRkubjpUtJMoqGz3Jp2DHulFxK5h0/pDvEYhNAw6XdnN68wevF4WUQWTkDK1b6qSf+1GleoGsTEH
TqAsYKNZIQVZSoJj1/zncpcYNhq6mDtBQS4ZGseOinzcJMXPrLeBJY7SdM2FxvQC+m/IwiKHOpwB
185Txm7l7MPDofhd2bjcFDP/cbkRhsDlaTHF8ZANpBSbPJc+8OR7UoBLlncbH5eyzdrkNLVDCyrd
0rlutuBWW0xs12bLJiH2Nm/Zxs7WPpVxSmoBJlUJ2NCw1Yhsq2dHW7bZPoWj7ZvIcBgVQ9zfW9Lm
p1mO4BsX0t8VpQdhE4Q55IRUBe4O3JiGjHTLc9yiBrDlRXUk4zStBFbDd9Zl32VtD0IkUFa1Knnt
58E+wr0r2JS112wzK+nvC2t1B2xY6nTZdwaPdBWDDALM6IirdaiFStxD578ujxjT07VAlDpxkMoE
Tx8WsbFFjbKYlwG3E197+nkMfVim5xgaWm7DwKEYvBIZo6HftYSNB+kMan/5FYa1Qvd0FX4D9rDs
WWTx+Y4pZe9yOWwLj2JDkHk/Wzs7DJa7vfwy09c6x7wP7WmqwRqW1B+jxurKF9AGs30v+6kKSdAv
K4ufIX7qamfLmhNYCZ5JPcsRJ5ywxs7va79eiw6icqpBZAwLnfdL+k+deEvHp8uPNk0ILSjMOZGw
TmvmqLDVIQB5L6wEaGB5Fb9zf8nQCOxhL7/K1AdabLDdgcwLRR/IrBx2vK9hdF0D+8LTaWV1NvSA
rnHuM28cGO5Yoizpf2eZFeVdrL42I3SJsixrObSZBdxWMvchzGrLNAzcXDx4LOVrxXamBmiTOqE+
gOUeAwAumXaowrijQ3p/+ev/vcv8ZOeiO7lmpRh4Gmc57hTa+JufK7B/h6YiWCzT5UB7Pm9hiRY/
Lwq22vDvJmRTqSC7lZY7HKUYlp0SvPousrg61TVHNtOnKClxK5ydetJURzoE+cMES+sD/LrTjQq4
8/3ybzeoC6juETu67TgmA87gi1eybZZlf7yxxoHc+4my1O+lII9JInDrM//ok34t/W9gJVFdBj1Q
ikMcB50uRXlTX0MV1bMNKvh2HSgwdoxi49zPqm0GNc0eZ2Js6JBPXwkmhsmiK6RZLFNLWRMcDQMk
WXFRM+0qmIVvoZp1V2ZLgNj32YDQokpGCQ/yJZij2Otf+9jNsYVtl1CM1XUSuKccuNzQ8ac7xlF5
ebkjDVsQV482LCd9P4DNZOVv7sSBN/4eN7dFsrZsGQeKFmMwSNBXKcgkPks2ZepuEqvbSeKETvxC
53bnleV9Un+P67X7LUOLdP20UCKTGK/eiTntzrZ+1ITt8/i6L1Y2LKbna6kKu4fDaE7GJSLNzVKK
43K+70kjb+Ar2gfTC7SQQ7O0KxyWi0gW17BXCWvntfHtkK3VAJmef/7/h5UXBTM5eOsC7KSMhZK+
z26wddg7A7X28pgyrGDsPIM+vMBuVR7XohCRKN6S7tmKUdsC7m5Cpq1P6q9Ff3YO2B9eMicsZ+mA
udLwn9g24tbtl4+18nILDDshXcxctXFVEuqB0ZCfuPqpum4v0yns1JPsRWhlPy+/xvShtPmuZFf7
ceLbuPZrjsN5/VoopBde8gYZHawLLPHFIaXNct+TdhyPloi88dFHQRnEYJt89kIcgb/YHdo0d0tX
FMwDN0EI+JEMrqs2yhqv63lVzGSIv7qUuZ2nZPTamZ8WKMs3zLKmg981/AYV6tnKwLUN5QrAuf47
qnCfxiEBgoN3Naf8hDLNbsuDbt7SSkFwRGaGQtE+2S2tLdONxaFJ9OeAHvK+d6+AjFoOhZfS7znu
UnHlUPWnwQbbvOJVhs26AG6lH+wrq+qLLew4GQaSG+8SNeHWqPOy5TYbIWJjo4jhZDZx6AKbbDPN
TB7FBIESqFHiuuMc9ZEyiJ8W+JDdVnPbXuGwrZ763osf4DCOrH7uuzsVeOmxaurgkIEnDJlsm234
4IybtLO6rbSy99hzFNiuIj8uuaqBSA383RTY405BExWVSTbsZ9n1z0FtLbvC6cQpYV6xT4vJ2mTT
ML90QqS7smynfd3YycGr+vho5zI+8tgrjlZS4alSeMUNijqc174Mkne1+HkQNmAe/lZgFxxZMCaH
ocLPV0gmpWEV1+keBZHD3vGgHQacq3wh+TLsK1h17vuAi+te2umOyoI8ZTJPtl5aufdp53QPCVgX
u2JogqtylOK158Efy7bVxrFad2PJMt/mCQ/CtFrEFae2h+3QiIokJujGJUl1nP2Gv2azJ/9rY5K+
eP7gboc8ycNgJrdpCVwUbLuKfen2zhWk7r9b6I+vynSsrgQLpiOud9XGp764K5xsvsoEHEhwpW/v
CICkj2pW6G+UENkhrum7HauQqLwcRAzhXJfGDx5ZCtzVz5GXOHPY2k0btu702OQMSu0WovHLrzFN
P23VaEcpPT7mMhrL5i4t4rtkkC9F0u4vP97UCm3NKJN26FoPoIy+uem8O9Gh3tJ/S/2Xy483bON1
IXTQ97kcU9CzZO7hSrN4okP8/rVH039DRtN34AMCwHRa8K1LcZIwRv7ak7XloaBzjOUhbqK4DB57
1t7QufvaZla3HkYpG8CVPdLZSTOHXttuOltsWmflk5jGir4Y9EU/Q6s9QxLIQx/Fqt6UbKd47TbH
8Pj/UzYvhd0vAANGC0N8TlPX31QOdsSxl6/ZxBqGoy5ermYgu6GI5qchBhMNN9Z/mD0+5SWsr7jV
Xl3uX1M7tI3eYBUStEQqIkaf/PgB++7JW+lfw3h3zu36sDtqWh9Mnsquo6FJq1uQIiZoW2N7Weng
/3F2ZUty4kr0i4iQBAh4BWqlF3e37Xb7hfAKEvuO+Pp7yk99NU0RURHzMvaMKC2ZSmWePGclcPmn
0PVu+IRXqXIqu45mztB7YrnwrlAOnvbeYCUnx1XqgZK6HTcMYW2htFgPaqjtsCwgd+VLch4UOfIR
jJ/jFtn02mw0C4bqPYtbYUBRpRftOWWyDd3KBvbLABiqdEZrx2QnX27bdM2oWZ/aQwwBsGh2fgm0
yUEITKHt8vrga68tpgV6yNcOfbxgdC9BarMRihxUj7i7h7LAabBbGngWEGxjmsTHuGf1E9JYxkaQ
ufJ61amJe1v2fZFDvCDuUGJSjsN3eCnb+8r2/GSR856nTX+e5ewcqrqmGyd95WzomNkkBxf5fBGi
qvpnQFmVAMTO3pjR2thaNGi6ABkUfcHPTDjHwSx/0iV/yCq1kQBaOXf/UvbvrEjmWTEYDG6ymL9I
oAzm8XeO3u5cvBD3NgEqU4fI9uUFddBADaAR/JFx84dXNXedZf+6fuDWVujy5++mAFko8AMWVQOB
E+fOKhQao+ven+359/XxV/yYjog13VHgnxT3VFo/ZJb9hUrj8/Wh1366ZvUVbfMRHZ5F1FIA25zv
PVjaG7KxLmu/W7PycbTAMlQwlIuH/ljFPJBxe+Oh1Ey8bZORQhMBeaic+0AA+mnaB9zaymyv/XLt
7k7EYPN2tJxzrIriHrp9QJuZ6ZZ6ysrDWod/Slq3Vg7JrUjVlPu2Mo5mkr4qgP2pV+08ML2A5mar
O3Vlh3W0J1LnpJsSr4jQ0RegrBUsINigxVZqeMV8dYTn1DkT+N3zJSoIC8AuEZhz7McDDRrg2Eyu
gpvOqY7xbCyv49kwj5EAX8IJTYfVJ8/G7ZR7TvPj+ifWdkWz4rjqqG3bsLKRN/tS1HgqlfzHPAk8
Nb3sCQxpB4g+3OawdbhnARoLAuKeEswiX83xU6VeZPvl+jzWdkQzaYpoBHoL6AprJvKjy5HaAiuf
3yRjYIrubrAgOHT9Q2snSzNv2pvGsMyedS7T9imdzS+D0aLH0zxcH36F69Ikmo0vA8KPuCimyAZK
NaqJ7H1eV/HRLaca0XTp5X7TUBrO6I18WFJrAlJtmJ0XR1Hy6hG3NxB2c/48GZa1B51Ce7AUHeiu
Qs9Wf3DQuPAjFYobJ2dGq7mIS3kfu06yKzIpkQTonDev7Ye7jsb5YXId729tsfZP37fGbgCU8pQZ
5virT2QB2Lvp3aVxTnzREefl+vzX9lHzQZktGrfKM2gs5XbE4um5WeQP0KQF6AJ9aSp347h8HOQz
HYy6qCzzEPhVyFmJr4AQHdE2BW13+WxUW4y9H3tTpoNQm6lM4qVhc2RUzSkmxjEzN6vZH8dbAOD9
/93rJiCIGuK5jrin0mMj0gfemWcQOj2idHQsFrCQji3kuqvbAKRoSvj/D6Lp2mZWkuNR0X4zIWyh
0OXbS3+O/1zf9o+tiukA1Sm2FGpZPTh06NiFUtHmi+e16jQ2NttwPmtbftmnd/GK59rpWGYzqPkI
C7vi65D+pq4M4k2VybU5aC6oHFHITkRJIytNYx/5vE/trJ4TlKE2rgO2dqQ035NkComBvGijMg/m
vXhgZyvoApAtGL4RIKGvgi407tEZv4/980sSxg/FK4plG59f+7rmmaxUzSzPwXPkepP6osBud8y5
yba0hT62fKaTH3O0wHV1lzVAqwBy9Y243xbzcY7zcPp9/Yyt/H4dxtrbDePEBOSG5MtO5fNJVt7p
tqG110LCWrOaB8kiaBa9oCn2uSHT8frQK8dWx6/KRtB8yTF0JcnL6MKix/KioGLL1kd3XbOxuSur
r6NY60ahK9ydVdQl4Durmeu9NkQY3yfzkiRdhPfXptkW+9eKpeh8w9KqQe1TgBNPxgoFiT/ZYCP2
+3vbgl22/52d92ORMtB9tREzZGAhCJBy9nP+WhQbm/0v2fTfWi1aYf7/CzVraQmuaRykwArcr9M9
kI7Fl97/BLaLHTTJj+yth6rYC9kXoXEy3obX6rX4SZ6RiHFC55QHtwl5MJ19GB0DGbqSQR9U4Knh
yP4SFYz3RoZm1utruWYymsn33PIWBnWHqEm86sEdOBLzyPNsHO210bW7Hgl37hRjgp9veqek6r8b
o/d80w/Xsa9qrKmxGJDCcHHSTk5pjZ85VfFtQSD7D9jVHm02oD88KiZ59hz3D9qXfxPHu4nPjDna
9V6jxo/WWexrRyogykuo1jcBGbeEpFbMT8eWNhYKIaj9g5YmtvcO/WlAmrRWN8Y9Orq0KWlhsNg0
IyXt3y3hp0F0h+u7uvbDNdP28rIy4WntaAGuBIG+X6vCT5ut0u/a8Jpdt1bZlCrrQENrmI89d3Yu
MDe7NjfrG3+/dn+76BLIpXTAXTWxI2htUPVqJFL78u36+qw48X+cAO9cn+woswkI65BgtCFYL0AA
JMinis2pb1RziVZ2YyOYWjFdRzPdgSe4kmJom1iZCRHtVoHSpkk+XZ/GyuA6LtR2JVmcORujWU7h
BP6F1EvC60N//NxlOgy0n9up4WjRjfqxPzHwCZj1FPHU+sbm5rmZ4tc53rpRVy5urhlx4jmtR6vJ
jtDL635VHlq5Zz6moQtm3rA1h3LDR69w6UKx5v+vo7wtSJwC9hbZsOtT1vQLHnMFMrClKY+ESH5K
ej4cM1mw+yqvaeiYsjsytx7BDzWYXxKKJNX15V05gDqMlM/ZUpQuuEJHG3o6qTNWe4Aws0OjaPFd
zSRDG7LYyiasLbDmDao2LdGYn1nRpafZdUELVJd+1qN1edlC4a/NR/MIS+6gNu7IEbk8HqYOyJnV
dHAdA1izv478dduiaV4hI4tYQAoOZRcQMMjqm9H9XCwRtPPgK+Idrn9kzaa0m7wxrJiXMQjncj7w
wOS58HncbOQlV4+g5g7mtAGrYA+zImbWB5O99E9VkRbPqE6ze8k9qCLYUiX3bm46h6Jw3L3gIjs7
TdfcN0a+IBFRZOWGF1yZqg487dyWDNNkWxCPye/nefkcQwj1+iqu3BA67lRZNhLeWcui1Gwyf3TQ
Q9F1k7krwRC5UdNf+/Wa2zBiWcvORLwPIVfoUi29s69nYj/dNgHNV7guz6DohANdgVnHiN/a4m8P
qOT1wVcMUgeGln0m+5gLIKOHfNdW96MiYdv+9szX28bXDH6ExFKVo5EsSpvPKbmTU3EgVg76tia8
7QOauQNfWRpGbiBqdIbT4KSZz5fh5SLeyux+qznZg1v+4PVga+ZecwtUKC3U93LgsvyscHZOPJ5s
w8T1nN/Vo9H5yLrbPius/fVprZ1azfarKqZ26+GL7tzB7AlUzgznNxj6nq+Pv7bvmvU7lFfSqbFs
8GRm4CqzDerYfWHuBF2y/vNNH9GxnXGWywrERVZUJeMfo0KLxczPed8fTaU24J0r6/QfelyPoZXc
xDwu+mAp6CCrbPRb294wjxXL1vlw80kAYVb0ZQTN8lealM+NhRD2+uqseeB/igTvQr8eIiCDXcPp
AW306BjGjyafvs0WCI+KAX53iF0/4/SbQ71Tb4Bf0StevBk0hxeh1+s/YW16l1V99wtoLhzTdi+n
DNH/N7eem7cFdHMbZ3jljOmYzxIB4WyBiSqCcsELzVsJehlxtHvQMApv2HDva1PQ7L8c8qoyF1yS
nkvvrB51A1tsxLQrkYROWyvaLunQ3UIjVn8tpwe7ZyhOPAvyCuLl8PoGrMS2OmVt6Sh0QExgG4Xo
4FM52EFj8sMgvQci6GNaqEdD8c/XP7VmKZrFk6VkKgYaGo0qzQhQn0jRS+UO+5pYG0/gla3QIZ8D
76eky0aOrfhZOF8m+/H6L185RzrKE7I1YIGxM4ISau5Aq8xZnuw0k+HithIshcVtAB8Q0P2/NThg
aoXCPH6/gadqO+5t8PkncmP5Vw6TzlvbeXTo5hK8tXwQAaVAcC4jpESg2FG9gDNvd32pVloumE5f
m0o0EIsEFVtQQ5p7Zib0vu8c7xmi73bkIOYpdvmU5qD/HaEZJknXsUDFgP8m89De6FZ0+F5hj/Gy
xGMfgXzuO/fSn46zJV68dhY0c3ftAm0VF/pflaeHwbzPFLpJX5p+i6ly7Qyz/z8DfTFlIp8xfjZC
w8iufaZ+X9+aFfvTMXwDM10ispxBdkwUWPne3i95VwdgVKo3HO7aGdNMvIJEsAPG3j4SRes3gvmi
Ml8YV6diupvj2zo2mI7ns8aYDoD/2lFloJBBITpOG79HPYOmG/H0P9zeB/GWjuebm3rOUwtOvQ4x
gTMPinP3xfmJ2uqp29mfVGDtsl3+Ip7cN/Li3dPzcCeP+VP+vfzO2W4LVbhyFnTWUvTxDYVoAZuz
Sfm5NflRDbcRaDAd8IceL7zve8Ii9LE/LsR7MSagyFMrvH7WVhdQu9gHCAKWfYNWhT5pqxDcmGUI
ZaL0eci7JbBYxS3Ic7oNWnab6pNMhwJI9Uk8uF4+39uZtYRGltUhZQMAdmmCepRwi+/4P6aTIWQe
kHppfKPpKrTwuS4NTGvov2dWNe2NRZY721Nj6qOGbQcDdAN3pG+ml+szW7H/f2W2dxHLNJNmHOOY
RiBG9xhklJqwnt/S+daN0fxL3c/9wicUNWlqPYKta8/zFGkYuvHqXjtSmnupbAT2tqQs8vq02HNn
aQ6yIt6G/a+4GB1OWOQMGkQVb6NCkD91Dm5nt1APpN+CSa08g3TIoMpVYwNDM0TUAjUwOpzliTJq
7hxZs1DU1iHuE7ozPUVx2uav13d8Zcl0xGBjIvk3uWDFnWr6HcoSv6nYMpOV9foPt+YElRlrgRUu
CbN2udOQnVcU2ScU0NrD9V+/9gktpuAgluOeSFkEFMd9ytmjXUNzsp83CKhWPL6OFyxBsdsSBTtH
1/e5y/gzp+kv0Dh/Q7vnI/78tkhYp9NMaGMmBT4VzZSKkHMv89Nuoj40uMJ8rl6pV2wkgtbW63IK
3tl3D4twKTemyKqHZ6Obww78tVMhNnIpK+7j31Ps3fC04Qad2DJHHkF/mDv5bvfmokGbFLdp7jGq
WXjdl1AD9tD4j5dVH1bC/kPc0dgrmW/h6dfmoKUGHENYCkq2F1qEfITCQov+pAxEkjtalersgW1j
Kzm0thlaPNGRpiKGW0Ccnk7j6wKh3X1sdfF5BIvz63X7WAtYdYihzdBOlIPINuogXXooSLmELQe/
CZsrHnpxXvpkbtlJoqITTjxOEGkoF4nW1Hy+/gtWllOHHcaiEgOvvSWybPUKWqsntwQl4JAZn0S1
5fZXnnk69lBSwRRrBQ7F0vJ9D5zsHmpraThOiu56Vgyf3WQku8Uky8ab6Z9pfhBC6TjEhHhJ1XgN
Mu0Od08dZOe/UVLKR5eK7mzLRX2hLX9TXisQg0Al0qey8B7KNG3v88xznuSs2FGBfsdvY5Nt+JGV
A0Uuf/7O/Nw8Swy5uE1kG2PYSjN0HfTl3UbFwHSoYgY8e9vQkUa5+ddA0+EI3mrWYy/5DzPeooJf
wewzokUIUL8g2WBCOcP1xEtnJk2YO+JYt8MTY/YBkKtd0eaHqqW/U2aw0/VDurZwmleZXA9ND80A
PuOUV7uudj/htW348ZwPGzH32hc0r9INdWVNHOQbUOueqh8GO3u37ovmRhbkNZylNuYonswD+BkO
/dxAxbD60fFy19gj968v0seWTHWAoCrJIM1ekKjnP1zrk+rmA1FlGGffro//8RJRHR3ICVM4vgmJ
uK0+O3izq7L73EH29vrwK/lAPND/3zqSDNShoAuFysAobBCm28XJQ5faoWRpcgdi3fkuhR7o36zt
JuSHGnLgEpjTpGh63yUkOYIa7DZiRapjBwGBn/OW0yzi1APt9OKFtYTGYevKL9cnu7ZXlzV+5wlm
2cyQaCcZsL/0UFnd3pTON3MZkbdgW1n7jyNHqnNbupzmzEKKJWIZO5eDCdDdMsvw+gQ+joWpp7mB
okh7SNIaCxraOygAOb4wnuvC3Jvq82w4EKqfw3wLnrF28DTrpxD2jt2agMNATMHgpmHNvrMtiN3a
4JrhN8wyHFdcsmvDsEP3VFAZIpyddHd9ndaG14yfl1ZtOyYoZG2WBpO5v+jMZNPGfbJmMjo+UKCk
11kNRAnTRPAvzoJT60+lSNIAncuoJBadBaC3oXY5WtsP7mx5YZYtPdQh4nTXSTKCSqG7zT24l8v/
3ZGmBRs9o0pJZLZPDORp1Lizk3bDOawsow4pTEC6xbsKUQoDW0zWfR/73h+KG3/5xUjf/XIoWS0J
VKJIlPQp3m/J5N0PYBo/p3ymG+ayYos6fLBgSYb0sL1EWTmGscj8trlN7I+6l0+++/VINlRuGeNC
XlQaCgK+dTTpgTJwf/0AO2s/XbP0PskAtOr5FHmxUL9p33ltwJaLsGHSd2yHGof7tlidlwV2zWds
C96QVgDodRp15jyA4XtouevbaCXcx7GznBWX067xpvg+qeC4fYdBkqV0nCbwQGT/RQ7uXBxyYGsf
rAuyOiEJgShHqY4U0kA7KZl1n4N74EdsxfGb1bTxs5vO3a4sGT+NeVP4iTF5R3MEeqgm5hD2Tucl
ftsvFBDkwnaCZqxikOHTfvqaW6lxHNq0egIEsT3WcoxB5V3lgJlU9bM39uir7OvPdeElu7pzFADr
Vfx1NMf2hPBSBJ0HuuZaeuldUxMSMuAGjnadZb8dyYY9L3Lv3HOP/13cWsaBR6ru4KKdEMjHWt3z
2pGP8VJVUQ2Q948Z3ESdbxbxcs7ztFG+VThdjUemKF+u7+XKraODL73CMjymepAb5oPhgzw7C0QG
PZAFjRRBwsXGk2LtxGgutVW0pSjszYBWoJWJtx3ArMW48eRfm4PuUJcKEdOAwVHQ2cfqMxI+B6Gm
YJp/XV+klV+v4zBzmsqqQftJNAH25qMLdbirU2feyICt3Js6DFPGtCLUhP5Ms5ABtcxk3C1KsH3S
eDxKrLYMTZG1n10FfKwvkM3+fdustOAqNW0HOhFIKfcZXlp5w+qgNtDIdtvomgc1zdJg5jQ3UZ6z
JDCc7qnZlGxbaSGgOjoTAPikzru2icxpHIFtdOgngQ7rTyyl6VdeW9b3DAq6u8lLi0+5MpyApPX4
QFxZHluAgcFx3zq2L+vUwC8zkO3yEMrZgHY9tGjwCzmNrWM8NfaDO8rp1KZqCC05g04bnUZb3caX
S/C/z1H6z7m+c9KK2wtvgWOK8i5p/GxAB9J00c10nPoMZrXOZyaQFQgKw+sbsnJfOprTLiAy1Jac
DQgMpsmXXv8gQd0WZBCUvu0DWkyWQmzQaGaFpqfGGEJ7cFnQtjF/kxDauo3wj+rYUHR/1cSdoXIP
XjhbLQH3js7YBdcnsLYjmh9JKlaBkW+K0UEPKlFAChL7gQ07jp0Z+1+iu83l6sBQVpPJat0eFDWu
8pfC8okQfiHzsMlvwwBTHSDqLGTKRwWaOXBi+XZ7Z+QPZNpwhiveVkeEMsnBrHNJGOIIRTI9uFSN
IbfALWyVt7WMUh0MWgjTTSwDBLyqB4FBxaOG90GsnJtyB1QHeDYMCk6eUKAijV8tPvkGIkhhfbl+
ilbsjF8ukXd2LQvbruoL725bew9gcrP8ZrS/clts1ZLXNkAz5F41qXJzCilZxx0OYG7+bMpxuCsg
IhoyD7RLt81DM+dOJcj42biWFvu5sCffbr4u2ZaSwNoctHgATZeDY3OEHYVIv+Mh8uCmoCnhZXGX
VltySGvf0MyZew5tRL3gjTgmPMgI5I9Jq6aXWNXerrSJsUVasXKB61DNZaIVrzs8FmQlzknXgCpe
ImrzDDgRk/oG645uY3w3hnkrlXlZpg/uDh3B2TEqBXchsU4MNP4v9QwpN0TlzgNXBbQH5rkqvyyp
0wHhCyXAZLJ3kOnMdmCU3Lq9Vk75Pwmqd6fccb2MIPczR2Utg4okAUt+ZmzZ8MQrW6cTi6JdfxLL
xYaaovmBJxe9h/Bnvbfn2f2VzOnWbbL2mcvk3k0CZMQNdBSRDsnbPNtBPaA1sHtj3aAjwGBb+dG1
pdIcQtFQw3ATm0apK9Hn0e+42/meuaXcsDa85g5K0ZcJqQr33IGaLWOMQh+i9MICtCn+dU+wtkya
Jxhcmtu8c50z7SbfEi9m3QYjanbxbZ5Gp/CUUMocUa7xzliqfeKWD7VHDv2Qb3j7NfPU/AAad6x0
LnAZAnTbBE6fqVOfxGL00QRuHCfSZAdomIEYz+O/29I0NlZtZV90qCfo/WhfTb13zsrlFZ7txVqq
R+oNLzdtig7zVDEtB2uGYAf3dnVq+SYrQMxXv00SxIvXP7E2A+2BULYdWpU4SvM50rth0+bq2Kki
CciQ3qYgT3XAZ1UWvFykBHvrhXXQBY8X9SCtTRvnSOv67/V5rBQoqM7nybklcL5apG9Gv/MCog4V
JDKFrwpQIAbYcRjk9U9dbPoDx6wDPOuCTqDzushFyuGxEuO9uzhP14desUKd0nNKlVySrkN4Dcaz
KjX3rvxuJn1QyS1G87UvaHZeW1Bmgb6uivLqjdI0bC8qJ+peyK3m6LUPaLf+pMApA0EfBWQ6EO9T
J0y/bIcKUqQk4BLq9ddXam0TNIOn2ZzbyRhz8MPipQM4ceLPVvJ8ffAVo9AhnRU0D5k7QCBy8R4J
BBtyNLeUkGa7bXQtYxojSqmSaXbPffZF0PS4QKkz87Zc0sr663BORsRMM7BrnolF4mfuJsu5cWLz
ru8acnQlAFfXZ3FxEB9YgY7srGOLpnXSuGdejyeLlX/y18o2gnJuDgB+3FaLR/Hn/29vshhkXiBp
H6WFkxyyeMnCdszVfpTLjXerDtuUBag32UXVqbqA0Siu72zZGeYWt/TKg9PUrm6kSEeWLQrrZKn9
5Nw50go4e0j6+xzN8SzdCBdX7EGXn5dAENDKw2fmJD5UC1RYKuvttp3WLNpNsriq3AaE3yORT2Lp
xRE9OeLZGuFn7QlMaQ4KZ1+vf2zlIteV5zPARtqmnLxzWsvn1AYBz+TexfXyzZmaI0ALKPqNmYT+
cr/hclfOsY7rRGksN8BQk0eeKGNQKTP11Z6r+lc3gNm8I6x6XJgj1IbVrGyTDvFcYqCi2louEe2M
KhBO9xd9l6/Xl25tbO0qV7kb96NCLXsyL8SkJv3p0S0A8opH1JGbbdbYqWmlSzRmxhvoSX6qdHot
lNhIj64orqL59//tfHHU1PZlN0dJKSlyM3b/kJvl+LPsSf9gg0viDjLfXmgl0r7zQCUATiMcPgYK
z7sEHSNhIpt0x5N6q+F/bb6XNX73anDRBGGgRwQJENQ6IK2+SxcWNot1uL5VK076H7Pzu+HjJp4J
KN/ds728phBptlsOzRpoWohio0No7QvaPT9wB99gtYxUWZ/y3vosbANJec4/VUTkG9O4nKwP7gAd
eTm2HpAyWYLXN7uwKN+jVXjfivsGkuCe++f6Uq3thHbRi7I2uGdJE/CD5UG1eUTi/Cc1t7h2Vtyz
jrPscntq3VaAmNhw8k/AXHrMzy5iQohZ+1CSPPvaxqX9KvLJdDdilxUfpwMwRyddinEZBTqE7DtU
N7PQiMOln0AA9sQKlMIgqOIjttmKlVbOwn8pHHmZmArGmxERVknql/WLjXQJ9bbK3Wszunz53XkG
5flCwUAgo0pMpgRleD1/E0vbgazB6KEY52bO/diVKFDaZfOT2arfcBwrPu8/EE0HXeNtHIOd0gQJ
/kzPydx9vung6ayOcsnNMfM6PL5m7zjO/cmMkXuj5saFvbYpWlwQN1YMRjQ8uMGOGGT1QZE0oO63
pLstytQRmcnS1sSQ3DmDE+QTNCR3ZuOG1KLH66vzb5wPbP8fsvHdlkNlvpUjEyVWfn5MsvQB4jl7
o64f06zcV8z4nAys9We3OMXmooLBaN7aod9YvBXH8+8R+O7jgDq0rHOyJYoB7/+UWT06JFhp73tb
pP7MsGFdiXLaxlQvW/LBVHWwpoXWKyoVYiuZU/PgJlN/6iXSF0ZelL5HS/e+h3hsSBSAHq1nmCER
bbGf43EKFlHOfgIc3lYbyto7VwduMrevyupS689t46kdRJSBVOFbZaG3oSzLyfd4HR+gAtnuhiJj
oJOftxRtV1ylDueMVRynU2+AFNh7dGcTTPNfTeL5qJ6dx+4n+PiD6+u9Yhn/wXAaVT8OJSgrW4iI
+Uqgn8LM58Tn0K5uRLER9619RYs4qomC/aHHK8xsnkbyuwRDtCkTv/A2oua18bUIgiN5akJ8EQE5
F35sYJ0S2zdnkJ0Yf6+v04rv0yGZqR0PMkkH9ywS9eg5SEAP/e760GtbrUUPfQcZDmeAIhY6t5Y3
PlbiCXAsEhpuC7Izoyt/MCh6nzlbgFe4/sm19dJeGZ0hUZmTzD23pIHsx1ev+1t3ys+XrQz+is8g
WiBBYwFxHzEiQTRZHbqB0PLd0TaITbGXhpMFsRfP++tz+Xj5iA7JtJumZxYwjVHhvWbL/MhbFS7W
HDiokjfJHBTdFsBoRQuE6OhMAtfEigbHGKWOORyHeQ6EVHOQxlOxd9M2PViE5wfJjORpLNMSKnOW
uMO7PQPCRA5HZtD825ywPFDdBPAwWQYwzlmeTzh0LNpJeLscIniHEdqykPlI5S4t0+H1+jp9fIKJ
Dv3sKmsu2YgTjAr/CwhpwX+R3sY4BsEtLSQRQrnOjNdQgYqIXwCFNAp6IrJ0tg7sxRj+ey0QnQmy
qwc0eGYFaMwB9X3LCYMH6Qz+lBWTCJw6AUEt1BAfbUtCy0TWMcSoncdlRB3FmZcZtmSPO48LCmGW
2Q74YBj+OEMOCpRdWUgHkTyabV//GIsYf2GW+AtUGoPYZeJ7xV3rtPCs3Uv7AtGqqjLomGGERQsA
gxyzJIgX4vqgOUAfYQlIJngIuK+azN0lXds9TV4C2KOoaxAspA5UYc0yQE8FNJCGJT3gv/C+mEZ6
yXz1/NiK1EhBWA4JMysFViktyND4wH6nPmPmvCDYrz5ZwP/lhfoVczp9L2My/64dSic/jQ3qU5MM
u6nMeECsrp03duDjpwHRka5l0aZMOU0V2ahZlLz3a7MMXbHlMNZOpxahjZmCwpJRtVA+yEekhSyh
7pq0yF5uO/yXY/UuhrFM7LqTTvxMs+QBZLmvadltZfXXfrrmTB0Xog2gz2eR4Tb9vjNRWSdKiY3o
awWaQ3QCTOKklJhoIwPt7d3oFaEDqt+0y4IabkRYDoS0XF9OzQmCJtEC4lefLeQwoSehlmmIIGVf
CBYqRfa4H49Ipe+UZz0kRnbIlulxpqBYhL7jTav8H6isXVOXq8k5GyVorRQ0No0m3wghVs6fDn2t
O08MAPdDQcROfaggBx3/O+S3JdKJjn3tY0sCvASVp3o0xT2qvRPapxfg4gvbe45tSLdeX6G1WWiO
Mo2HEXxLKJw480uPZ1r8mhg3xUBEh78apQum2aTDlbuAAnT6mSZm6A15ALKKG3/8xQDeGxEhg2vM
BEbUuPdOn3+VsXGAnNdNADei82f2PW9rx8a7tTPbfRMDrJmL37ctu2b+pABotO64iqb405A/eNY3
UX67PvTHr3HiatafI/EPiJsaosoi4WSQXV3koW0eTbzMpOntFI6ros/XP7Z2fLSwKhtH2yoLvMA5
KX0O7eVRtBCe/HN9dHQofHzL6rhMuGDwvbrtGDEIF2MWYjnMCylVCOyz8aftuPFCGtHxsGAsKQNi
XLps0LR5yses/u5ZSxqZ4rTMCzsUdv59KTx23zmGefBshiaW2O2GSJRAW/hGTpzZNyZb0J0w0RPt
87zLaj9pzOqBV8Z8V8UkOUysdt88MrAQPLPZ54yLZA/5tWQvgK7cyylLdq43uo+cNzT2G0uAfwtv
cfwWOy6CKk/mz7Fh1Jcc1tsCWqCvIPrF7du6MeQRxnFa/jalJ+7mVpCHOPPGwHJRAVQDyUEOb9V7
ZCZdv2NzdsTTrjpkILt4ayuzDgRBj0Q8GPLIewmssWp/0aJz96iGs4PJlu44E/Y7W6zKz2lX+eCo
yk5DaXwfHGt+GqFBvzdxcF4WZrzGY2Pt4JHLv1UZI2htjQp6Zt78aFYC/16opYhiVQHOM2ARuwRB
rUqV8cPMc+kPTqZ2oq3asPC80l94THbMSVVYQO91N/TEDfIlnV6GnH0HONI7KeZ091YKqklicDDR
lkN5asHkG+SqRygliArUAq0CWhe/UzuHTBMFTDYZHbQbJEu268weaGayKOlPULQA8IeV5/9xdiU9
kurM9hchGTDYbBlyrrm6ht6g6onJgM1o/Ovfybvqx1dZKfXm6qpagrSxw+GIMwjFWjRYmh511WDq
oRpamyW4y5dWOKHXQwdE9mWwqUvXDe2ZQiqgnmlEtfigAO3HrtfTKRSzoE7knbE+QtJul7dqeS3h
MZe4k+vtfReAaiodtbGGGT3mtgG/3RAEaEpr5D0c6dJdZQ1FSDuV3k1C25u5A+PESFHfwnT2bWDz
steFbF6stLU37Vz1j2qY561UbJYhsnP9o5qp7kNPcjfklI4Jkq4qAQnOfC+t+Y8r/PYe7ukzaLcp
MNfAyLuJz5BcFhyc0dR0OpmW1GwoJXWouNfn0WJpdp+psbwlcpJPqvHARfLAB8VM5N4PSXuNgF2l
NYyvvem9LkDxgXIWsjm4MOzasnsTmgHjDrn/ezrbTrM1bg5fG0sucSbPE64HrJJJ9KcZNNCNBd2H
iJMU1vRjxb9NhRHRlOL+fRbb66rbGe5+9zmvxfucQW2h8mYIDHaj00dM6Xon24InkIL88D31Luex
icq6TaNmAM4+hd1bUlTU3gqezzyyUpBfWqfPkW2MFMlJUAb284D104S51uyxKFB6j5zZEXNsm+mx
VF638bO6i0ds0FiyJzna1jbo0hIJQ1uLB561bENEK3G6FM+1JDBmH8pMVkkDF4IDlizkm6EzGmV5
x+6rdn41jm/8mOd9dmdqCYs+UKbwMY1PBuyl1PVONFB53Pe0zmNaQXHjSu3kws1zjTM3eTNOTdmh
dmL5dlxq/lZaSxBSvzg4FTs6fbaryHil+Pr5jZqsxX+nzozE8SZ+yKo5aqfvfpXFTfA0qR5Tf63H
cGlEq/SkBoQ9N4syx6KdD6Rd2t0wVCJRMruFU9AUGWPdEItd68xcOm7Of/8roRhQtKQtSqVomo9O
2GY9+lAO2vRXtdUuvWCVscyUOWpUvX3k7fhRNfm24Y4TLo2z/frEvPT81a1lUcIZaWF5Bzdrl7Dx
5uAO+hjTXenZ+t+yIrZKXWq9+Cozc3nMK8l+Dmlm6jCAeeS/5XRr/HdBbK50AVs4RSsnSWu4gwwF
K1Cycf/1FaukZWx86foz7BBHw0IF299u+uFb1+TNLnyCNfgb+rlcixpOcAKlvzx9L/IxlPRKzeTS
w8/75K8FaiTk8hx45R0o6/17VDmUAAkzT6MpyL0/X6+hCxt7Df92mwzlPYLaieMZiA6XHYCHS6XD
pfSdsK/pgmO/JVcEmi8NaLXBg2AgdCx8C8jDbtfYWqOk3v8Ej+j53wZzfu9fE4ZkZEitHmUaoG7Y
xidcbKAVVj61ojaHWs7VjqOAuvv6ZReEHcgaGd77bi7q3iuOHuPplo+OgySIk9DiDVZZYRdBWEJf
8Vtguvyk3X7a4tsF8dR185WE/ELA9NcBQAcGkm7jGbz0EQxPTs8fHMhDBbCVtUX20PTXHAkvvWgV
BpxM0LrTOIKdlLcQb2xQf+zJxzLLeDAZaNret3ro0/Drmb20TFaXmhYnW6rhhXxQFoHWtofD2Qqy
LCS5rZKvX3EOwZ8U9PxVVECxDqZFYNAeLGbHYy/2XF/jxp0X8yePXsPH3VqXedpirrISDoCWc0Ot
5ZSy5rW08ysNvwubdo0Xx3S3GfcYAoPnyIPTyqcUTboIWwv2zWR+bv/Rro+sceGlhhqd0W56cAb3
5MBg2O157HnmCnThwmdYA8Nx6ygKvwM4IjB5AsOSB7/7t6YMWev+onTdq2CygwM36NxBZQVCp5FP
brPySmns0m8///2vYEODDGqinPCDlDQJluIX6xv7yg64IG5CvNXO5g4c0ARueQcbXcYI0qnOrZdV
buwudRWbkn2okXYnr4MCD3jTadRXaQrdfurEqZUW2zZ10l1FVRsbX5P46z1zaWGvgkAxNbZS549V
uGDg6fSwyOUjy5fbAbzcK++4sPXX2PEanl3Gli47TAo3PCELSBoM9WtP5JVE9kLBxFttfJSlenvq
Cn7guXlWMzTg2lnejnmxybLpNpugP7A0y1PlVD+/nrUL3XOyBo6Pjqfs3uCN2rXTTRHAPFzgC2Xe
W3W+a/rBBImN8QbUjjsAVPai0vd5ml7jRFyY0DWu3B/hgqCgqXKQg++FTS6DjYCGSKRgTnflm12I
RmsJ4eBsyJI1fXu07ebkav5YG/7dgjVbH/DvtS2vSRVfWH9rcHnv2i2q8wKnXY/68qyHZ1Z5aIYp
+Cl67pWdd2kw53n8a1dziy1kaQMJ/TqRhhZdul+o/bJY2m7xArrodAPqV/52ZW2Q/7wpPjkt1gjz
UhFm1+OcgS0MRUiQFiBxtZW+73rRDKjFuAdCeXqF3XwdhLAIhQ0Sq9LmzV3m4b5s/ekma+zhiE9c
PrbA0m3belj2yOXIixk98qfAN3iWgRQvbaZA90I0cGBIa+fBi+VVCwcvg1QPcEfoI9ByqtuW0Roy
01n7rh0Q0JIUojlblMaamzF9tuiH57QnOTXJ1AZxob+fdQAyaQ7UQCivnxPXRS0BRNFGfBuYBYOj
Nm6m3zpTWO8HOE9EboXL/pKFfefecInXOZGV12GDJlPDuzALfoJJE1fjG4O8iKWLLRjzieF23DrD
i1TlsoW3wlMm259VU4Zl/WMqKXLVu7Tcp9P7WTpCMkxRWR09/qfy6h0RXuy7qFspO8nnLPScn0Cw
JZBQTxboQ4ZFybYL7/aBzpDqOoWBmJK7KQd+58zvxLWOk2NHhuX7LgsSlnffenfZMmR1vuPu6846
sLI5ptYcoi76DHzGE2evTQXJAxLn+q0U8sZi+aao+WbIMwx0lk9orG2qCh5TbltvpuqdQTfAK98h
TXmAQYUIR2F+mtZ9YGaOBj3vhPQAfRf3gXIeYWdQboDLTRqjN+P0AjOP2BoBKi9QxVETkBOk3NLm
g6DwJSAWbqcVTo/b1nlQPexk8ddBepAOMUmrbyr6kek6JE4dunKnnbOMTFjlh0ZYUOq67RbUWPX9
WJchhLRIAFbz4ocFfvmkUb26rWpQoLZaBSFXbG9Aq61GGonzFFUbZvJ4rp5azWJYRoaLZU6KqV03
OUlZZzF0H6LWT6HNnEUTH6N8LraFb0Ld5VE3NtuKFVbSLYfO/VO4JA/TFyU/ZHmSOosgKyarY9Pe
OdUtE/bN8mMUof2qZ3SyYft4i1ITPTg39k66LwvuNfjJoXE4zGAocFe/7Ln8Y3fjMTXPLXhJqRUV
WKaQug/FAcVY2IHkRWKphLivMLN1vCh96Ypbr0xkulN3ebO15UkHh8mK5LPf7OrHogQ3NEY3G4/H
8GwnZHuqbiHEA+0vaT0N+cGHCiZU24fIPFl5opuHhQ4x6l4pi1p12ziRmh/aLpRwj6ckGVUZppD5
MKio9i/slUFyAhulaKq4hEsF3QLp88LGMKP5LfO72H4b8d/cu8uh6LbjwYujd8vBo3E5emHnRYK+
Ln+sTL+RXn8fPKwMUYKirPTeLbIpZDbWY31orAfoEkQLBD7SxoWaB3bkhmV+aDcvZH7KzU16Z/sq
NA0U3aoywd1mi+Jp894DXoiyrf0TdTiYQuzcmsWu30aqZQk2UW8OlQprtq/bR1aEgTzfYeMlSBBO
6IhpCgm/bcj9qPcqeyLNydBNwGQknOfUvXW6u2J+YvVubO8GXiS1jKw67MXtoOK2R0K3FfWbFqcW
rJaueDCwmdEOvHnC0rrDesp1FAQhyshLsSXWxuxoEIE1pFAlL7Gck+ERfBXRnoI5FofG3pRkU6px
a+kf07S1Mchf5Vmh14OlYbUjH7nZdXbSfOgWMOQISF760f1JERK72CrggxphKAH7hd9W6c0CAzbr
fhgPxH/LrNuRJNx/gH9KPUTTS86TZjpBeWIAgCPblDzi/d7yX/18YxdlONFHn0QpvTETR4v0pht3
rdnPeYfr+H1mkkkeSB176OczbHyc7B5gIbVKYNEys7B5dmVoo0EDsRPE4m0LM29W3GoRlW4W8uHE
XR1NfmIslOyduLISVs/4Vok7RgV4tPnyKsvvyn9I5y5OIWDAKsRp9BE8v7qTxNlz4u7yegqJ7KMm
xfaGgXL92+qeW/nRMxoO6aMAbMw4v0l9k4+/iLZDnRfIOtwoqIuwn/I7CzBOwV7lLLbVhJ1fQpH2
99xCNoF38eS8a3fXoHtVO69uOiRz5Yakg8hDtkRdPcR8vvfMgqr7t6F1Itu8i0LFXN40APwI+xvj
LwOlcCVU6KQ8zkMdp/Sla14KtR/INvNggK105LW3HSDZakqPyDrxy1DcWu5ox8KSesAjZaEAYcdv
qlCUSxhYP0S2t8QvlkPEq4hIP0SS7Rr0jdohj7KOxF7xPKLyPlh810JaO8UPp9Yp9bD2CMqXaHDk
c9J1Q+yPj2w61QQ01bFHClrEKYnQi4hyKJW3+q4hIl6wCwPrw+/SfZXmm7TZugOWab1Rdhv5WYmC
+qNYqrgVuyLgsYSATQ/3Li9vYP2STP4CCfQ+pJrcgLkYdrb76EIEhg/3OsetuqAkyksZ+YuAMca2
QcGk8LKDgQhTaJYuJFRt++CJot23OG1EoUEON6NOEQhcONshmx4G34+gZ1GHc3Vi03zT4thzahIH
Xh8NXrCltXLDrnR2KOuGYCs8+ZBUjViZPYp0ia3+D1taIBenuEFDtBqxl5fIBRpgcFGz7/nWH2mC
vAdTkocdeTNE7RcsYUFbMJS/oxeMRf+n4G+5yLYEjHY1PbrTgxf8KKUVjgtD73lORuvbMPMwn7Jk
sM/U5gpBlyU9eyA4mjJySkl9ctvm6NbeDn7NfYSa/R9i10mWjuHYv4hm7xEv7vj0YrT1AEkiaAzJ
O9Gcgq6MM8S3BpNb35fIk5A9OIhcujm1dhp1dpzyFxawkE4LjSo7oXzZUo+HQ+CS0GhnT0skVzxy
pvesRAuq7LrHclggly/HKIC+Ujgwh0ZYTifB0sT04zYF0BN3vwfm4Ct39KaGc0BY1fIhEO8kL+Lc
hqJN98eDCoqb4TBqZJRVN0X6QjwHXsK3VnHvpVCNrO5dvF92/R2qWGHq82iRfDMxdaggreKk4r3z
8wfMdTxPr4HxQ9Nhf6kZDIkhycxwXKbhV9XLt3HoYtTM0fUCQskJNhnQlR3RCSO/2yb7VpFqpxlP
6jMWfRr+DPVbkXt2FIC6nmo/muBGID07gToKxtncDrK5QRvyhzst+6pxYTtTsGSq9Y2VTrFV9o9e
329qePjw3AVEdNo2CNRl395VYt5Zg9j4rtwPdl1BWsfaz70VCdbsiIc4Nha7SSH+5m59fxYDj5rc
/4l2l5sIbt4DStFSbfw/GdTcQjNODjB1+HYwOm020mc/ST3kW00sb4MGMQ1xnpKQm2W8NdTGJRz5
cPXEtPqRBogX8KUtsHqQbnka6uDmR0mQAog0gk5kCB/I0LJANECaGZUAxkRBtuSh75fbDOICY0a3
c9Y9wXERSEUkCbgX5P3yUBoLqex0C+LxlEwcaVllpzq07ekeDla//KDDbk9lFhdNEQMIZiM1T4PI
p2Qv+jQyCK2t0GNSpvAdZ1ZtJZXCKVZ16J1CwAvS5nr4Q3HYVHSBD1MOsawGfWUPzNpZ2EsM0iWe
QKzfes6ciFSLCLPCSyMC/bBjjrHEpPUgDtr3btxX1guxoXrjj6hJpu6Y0LOmMny5N0MXPARUfqtm
c2Kt/5Yj4zQdK+O5mXdjVf4kuYEdl/fk8/aZD9MR1uOhrHEjXoaSx+eKeEhLHOKNgONw606PgbRh
ixik0xaO9O4N9sxLiwpwIlWtD63t/oZEjgy7PO+/dV02xrA0GqH/jrQ380X6Vk+uE4KpQdAGnVhY
6emna2e3Wp+pVdWMVKhDm9PTBByHKe/jQGCUvKxxLyghfuaV/VHX9r6kSHMWBltD2NaeVJ3doYKz
c10fZ1itjvky0c2CCY8zpj+ChUS4S/1KuUlKRGKlTDwE4qib/rauxpiV/tabWeSeRQbcGvRahdt1
hG7SpoC9bg233T004cOSqYcFgW9y0s3oCbRg9U6PwtpltbZiJustzaYggjCa86T87jFQ6U3r578X
3m+UlIlpcSRAtwgd1EHi4DLlwT1bTDmUoKg1n9OjVMK+r1BRb6SMiw6L0ahSwmXbP9Ujihl2NeJm
ygMU9Ift0mFcbPmZj/lW5MN9b7oXl/IQOI6wcCfQH0jz6HbpxhnTP8pqd2ByI63ul3EXWFN+gt9v
jkbK4old51U8HoEp2lNTs1cPm3oHQQd+6nQnt8rJ+H7o6uxYaomb4+DXeYb+POseYJfUj8kI/5ej
JTg9SB7gx3ht/p67QfZczcT9priF9AUt+MwOgcmEZLGgYP92WSUij+b2xrUa/4amqGqHraoRyZvc
+qF1IH9a1tLewPMJZDV4QsQwWx2RCogpziGv8rEMfZOkXuFEzC7RXld9cQO0CNkp0UPGv/PEHU57
c8+Detl2aF5Dkihrb1XA2ZOY+uxRVzqtP6a2lyWubRrd81b6zuvXBYdL1aBVWdGbBAoo6GQfLaOO
i3qE7vlxuCYYdal0sqoPZjbsYQdLDccs4HcyE/sKF71J13dIEu5Fz56+HsN/XKbPSiar9kBa62Fp
KRPHGm2JXcWE+6NpJwoyCAxhmJ7ZN5AOYWCWKRCHlwkIoB3UxYI5FFbHngWRwUdWtLAIF+ify3DR
ZeBGDnZ6E00LJ9foG+c68Gc/c11p1DUXpOX9sfL6CZjf823Erq40ny6UMde0dSwPw7NF98dsXtD6
VUhgq+7kEPlko6khUSABOyRFTfOamMCFlbO2KMJxPMpiNBgNBEgn6mIs34eZRF9/00tPPy+pv6pu
C8gFEKXoxkPKgkSlmUIvmG0VeFlXynoXaodrCnvJm8JfBtUDWgAr3QbbEPfTpvS/weOh/cNg7Lr9
t5Gs6odQxs0sVuTy2GivQVy0ngrLPbRKbP7t+efV9tdMVV2OSCewyTqtt+0CGS3yWrH6yjRdWLNr
Bvvg+ITWE+QqO8vD5ZZN7/1YXWn+XvoEq23bLQEcN0lgw8VhGSMOHypUvYL7HvZQk3MVDn3pLatd
V/C+xq6b2yPKuMe5SPf9wn85nv6wa+/x609wYZLWNHINcqPrU0mOuWOG0xAU5Q0Ujq558lzYCmtP
HlNnQ4BUHHy3wYXl/a1EGXoC1e3r3/4fy/qTqLRmd9dmqAcNWNMRXibbYqef2sNwN6NYVsboM0UA
2UTOZjn5GxzAB3VHds123PmJn3z9/ktztz6AHAhieEqQo1eSRGf+vdcG+68ffeH4cZz/vzOaSkG9
NoPsUO6hMpL9GFALYc0Qg7UcUuuaCtmlz7NaxWTktSU5gFDMMndIlsvQyOFe+vKK+Oml56/Wb5r2
gMEGDKrb/JfFYbYLfdgAeMiv5+jC09cU6MrtJamBcj5qZIc1kstwaPS3lqVX+rkXcAJrurOl5OJy
uBUei/RW0mAzAVnL2HMQLDFMBXbNeOU9F771f6nBX1FQ1ROUhnBgH434nmbuvqluFoUVvDzo7prO
1H+mP59slbX1zAJj7InbFT+kvnyeCjcNEX29G1tl7u/AItUrbK26OzvFHWsZA5WMJfDXYC4G0Swc
fSBmIBtF2/GesIrZaL2gegjgsf9AqUHqjtvuq+WSf+yOrenRjLOubmBZc/C6/jkwOrGcZQO7tNMA
vPPXq+dCbF3TpJfSLVJFcPZADCtpoP5d0fGp9KzvjqU+/u0Vq/hQldSHgjJUwNXYRbzooPfTO3eK
sR1gxNdYpxeItWRNmE51VSxED7CRm8fXjPloKLD+Y2mLHxVa26ocnu2qubOHbJsTQq+cf5f2xipy
cE9QO1VgaUPh6aMEMrNBV6aWsowHtz6h2/ajlv4VgMiFMPvfwP/eH4SDNS37AZlO842wc3dx+MeO
8poiXdnE6aE0O+LZqCjQJXsbIDrcB6gxf70GLkzUmvY8ZgEBmrVzDorcqPo+9+19xZKhhMa0pPEk
9ZVgeCGIrMnHVSlRoJSAvplSOftpsZo9abP01e+LdtOzxiQgWjpPXw/qQsL+P8YwjjBlmrUEBD5O
nvq0b6wzxt2fosKzoUlM+PKEDijM65SeYeuCSu41Zf3/TsBPAtnaNmZgHjzWUYw6oFj7YApWvtVj
yZIC9P3IsmsZO0wtIAnYsoBsObpuzbSIzVhCFQdO5UXiQkp5OyiJ4wIeE+6RGtFCEDNDvTY3athX
OuBHUqr2Y8wsenJsaO1+PWsXIs6a99yatGtog406F681GtcO98D6G1HLubbYLr1hlTXY6dDgKumf
3RsU6hy8AEGSPiFA4DDh/xibyWrrezoVFmzlyaGgqQ1d4BKVBi8dNsYbUfGHbuWVbX9pMKvkIZNu
DTvqmRwqO4sB/t8HZbEr+ik0nnv/9Rf5HM7CgzXhucEFeein0T409fQIgYJnZ9DJ4tsQ2desfHSL
CaWiVg4bMU3jJihgreQaxuMWZKErkfTTLAY/4Rw4/opuVjWgzjhm9oHO6S8G0IknFcTucdx+PcZP
AwOef/77X8+fUcdprSyDQOZgR0337OPpLtg5Ba3QUev/cRTnj/jXWwTKb0jw4KYB6Z4w8HYOOLjE
vwJOuzRF57//9XBjWCVH4PUORVW3cVDUQ+LJrkqYxa8Bqz9dbJil89nz1ysoGS3fq0BqlY4dUfGr
h5MCse765dfXX+HTMwzPX6UCbpo7E8qt5uDV6XRwJmg8wtvg2q//9JDB01f73gEpurZ1ALd2h256
9IhT57Wij65Chxq3rdy+Jgp36Uus9r7oy952IU0K2uIMaETrwVw0WPz9mIOm9/VMXXrFatu32QLO
Yu7pg5DvqZERtwAuydorMfi/fPd/jg8erHm1qTML4HNsKPoUWe2fOwfNa+Fw81G7XkDivuHqRzsH
egnVqClgEG4JPpRBp6NDr8Vjd23FnN+VY9MEkCP7lY89ONaFIekVksKF8a/JuV3nelrKmh4y9KzQ
DxGvKK1vtV6Sf5rfNT23gXx/NatmOVTUfXWGuYDEOxSwmP3y9fMv7CS+igQ4YkeLkKmE+PJdUzrb
BYsP+W/C0+zKCC6s9jU7F41C6P0WfnFsHIhMq2WDOlUa6gn9cqPqcKEl+E2uufK2/657n62YVWgw
w5imEtLFh3ku9/PMkkbBOM77wEYAz+/UuPWd4DhhJxZVBpgXNGS185LrPe1A0ppVqNzvFnGuBNpL
07sKJGjlcweYUn0oYTazyUkx7JTtu0l27rLCV+KaqfOlZbgKKcYhpZUvtjmUQ7HtsP+cEbRAy/qX
dBXbcB1ICkDiYFHmHrzpyfJ/+x6H5Nb3ytiQvp2v7PVLQ1hFEoGMWIoZfai5HGCu01ZZs3Emh86R
pVt+ZXlcOF7XNF+7ohZIrIs+FPmNa9K7Bv5o0I+q0dI7K1J8vacujGTNjnNIJudmovMBRu3kwKH1
uE1tPcEXBUIF//aKVZqwwFfXd00G5Rw2zs/w87FGIHEKACIQMcYrVa0Li5etYsOQZbMtnbY/0pRZ
CRTp3zTMlMLZoLefW1cm69IXOU/iX0e5qpaK577SYFi69EhqEFZBKu13Vp86MWQzTeIBCPsvtRse
rI1SZAeKiiyxHXF/3MwesEcA6EPjs63LpLfevv42l0a02vONEGNua1lArvCBe0+WVABXiLCBNUs2
TFcW8oUMZU2OkzO82VLVFMc2LY7WzJ5h4nzls1969GqzGxhoFYWHKpJJ7VPhigOYzFcy+EtTs9rj
xFKF3wA+eqjq11oBgvabGQtJz6+AX6syX3jFmhUHVEBJ7RG+8ip4yuCGUtRWCPVxUDBOk2BXZv/z
Kg4P1q4o0h9hstO7FLJeWSRG/HqIoYy4srJNR4DdSif3IO1JxqoZTxPzrnyaCztyzZgbmPLhcA4R
4UF0LOYO8MYwCtMJ75QFMQFWb79ewhfO7LVpypRWuarGgR4m5kxP2J/kBrO6QCnIpTHsqjtkVw1B
LuL6H1+/8dMaBSZ0FQbgtowXcuYeek/D+yFoPA49/byJKxBlt5CwcJNiEvTQDcz9KWtIRX393otf
cpUv9KwzDRyfnYNR6fMQ0C6kc5E0yBPDOV0AiEhfrNbdj0FaA5nbv3z92kurdBUjSlW4uLP06EU0
k4mXcQZPiAPDNi5lHbYUFhJdDZTt1y+7sKH9VXJAvNGGxiT0r+gwnOrKS/r6Wn7zeUMc320VLEbd
UJE7GEghQthaCoAfvmUJ2OYxMA7ZL9Q0gLS/17ciAUf9ShS5tDpXUcQApIAEXncwrS/EpoOdXcwX
AAJl0OGiXLRWRHzA0evGKq7s9/Mq/CSpXPPqnAJSBZ302mNOy2nv1wU/2S7wjpaagysp1oWtvebV
QRWaQEPFtQ+i9N874mW7gkNTRLj9ZrKXa2pilwZyXo9/nba5ML4Nd0VytMV32zw2PQSor3yVS49e
ZQvOojuLamqO3IJ+mCkgVVI3ADulBCqVXy/k/xR/P/sO53f/9fNhHTLadeMr3CVED2BnXi8/mO81
L6WYvCMA/2CfWsFCTWT4r2wg6ic0cOOmkP2JunLcwB6CyFhO/ElyR333Cgm8szWDPxF6Y+rHoy6t
mLsEghRC9ld+9YXt560ijF0VFpYrwKtVa15dr31ZHPvKoy/N+SqMsGwWABgxNF58vw97Wx8DlwM5
DRzT1zN+6QWr0DHZFlHwTTeQLfeiQbTxAsENXTpXFv2lx6+iBwlSZHgcps+zPR36zN42EhIrys/+
cX5WkcKdDRtLMJWP2nuc1Ydof+tr3LoLP52eD7K/lmLl6DxTE5yaxkw5J5+m3XZmYomDzLGvZKsX
zsQ1f660h6Af2i44UFr4cQsdEyCsZxMcACsqIYUhvlUIE4TYqH7QKrhyZb00sFWIGJsMFW4i7ENn
8RQ9YOwQqNA60HjI8ytESP/zcLpm07ngAUFGCX61qjPR1JhYodzvwZ6p6pJ/Wrdrmxbj8bQwDMRH
UQIniCPih2/SftPR7Bot3Sb/dQI+iUZr/lxDUVzSXo0lAKBnUhZqeCCLG6RQX8zZe8u4ZjBnGmqz
aWypN7k1Ar/Ncl+j0A/NLBG6AyNhCWtZnJJNg3/0W5QFCtXsAOisYO7UPRml/XB2KuvYlO148ATM
/vwcpaaB8SGc3c6JC5D8k7HK7+cg9SLG0RkrWPV7FJ2fyCCoT1IIGZV2A1HNoX+GtNXjoKz3kXQA
9it57/HxV9ABoo26j4HiDDHROJczRJXBT1fEe3NScGcI8WAr2KRx4ywHvw8moFKh9zVQA0kjDaaF
yp/L3H4BNteCiKE7ATeM5hmWUuR6/q+s0yQkVXFDHWrvzWhAUMk50lcr0OE4tuiyLA9+IIqksCDC
1VR8RyfWbmEz/lhSQOOnwexTtBUjlU4/cYegYT0tj7aCLmSbT+BkLnra5JAL3AMLu9zwM//Anpc0
9sEhj2eqsj2ZcxV1UNc3XXffjuzXKEUWVjT7OZbBn9mMGdyE6++dXXXbAo7B0K8y3c6uIWnZze20
EQKNzJ5WdeTIcUm82sD0x4iDTYfjyCc/HKqM7lTjopiW3QtonG7MYtqQog4buksFBokHth6p2p+5
nN/GqtPRAL2ZpBD4v2bmN27luzFrlt81DNdvarC7kMncpB6KquhB601R5ha6GXWR5BlJMebeDltA
bmM1QEv1/zg7kyU5eS0IPxERAgSILVVFTT2Pdm8IT80oBEIIwdPfLK/8c5smone2wwEFaD6ZX8L8
1G4ht86gcBePZVLEiHXyd2ENBUBr4UOAgoq8n8CYrVvCGismBvcdNWVsa+cC26i+dV7z256GV+4q
vMwJ6KXiJgmdV1tDW6y89oiV64MZEbxSEf2eSpzJMmKj+Rb+I9HqZ6jHq77CIXbB2BuMZvfAId46
BvzuIqnSjegJ4FJdEUSqzWOgSPe0cfNtmQ8Pbuq9C96fRk6Ofpk9ABurNwOdrutRPIaD/qb7TmxS
no67EGdRmybnL/6AFwNx4BYBg0fb8X/KvLinmhw8aMBxHuLYAPjISwKx9c2vYOoOdUqOWJmAW1rb
xdZtRicOquxIpvC5SjuJagXCJzO3u+3x5KA0u1PkTTZcqV5661jhFemCDS2aYEcme99UPofVScLv
lNnPfS7PrWXBTaTxvgNmPfJuJCeSO31E67/hfVO4c5VuNkTBf6cKKwYRrjiWFawElduIp6DpUO2p
Kg/OI9IcUgE7WerW0NE3QlwOMsttmoJIxeqLW69IwBlBVAXk7fCjIELzJ+XTL+QM5JEjqnonFLLn
8vD7KNSBMBVECdhpW0a93wg1EjvqobLRlq9ZMN7XRYK0QVtit8xvHfyUnYdY6w3LxmNe5odCTA8I
qriibPgOH7AdcZZcdZ2PqG5d3EJIfA2VParYzAFlqu9jQMyhtTcSNVvVBpEFXnCM93mu4S93B2zG
EwbznMi6lwSxSufS9M6h6uGhIHjVvCuhwh6G2JAWNX5Bbj3tHie7D6JmgirJwnof3qvUiViQwZ2J
/fDGq+CbwBnlrTSphKoWg4Jvxj20ffmmctk1s2349bQNBFtL9AECnhc0xW4/NQFgT4i460KbID8c
Uv0uT9vNWFgpvGAUZWuGonJWVXAfTeLGmrziWznCnQCl9FNN8WlJCsIzta2drpS3w4nuvhSwlFWS
njVjUDqBGvvkl/YxDMid8rtHZjXApOb9MaCKRWmfviJBA2HiE3sebfYQgqAHIJQYNjqdbivHLje+
511z13+zufNoV/VvY2VXdVAerRSQFaUw+oAv8bPh4FVhrEOTG1h/9IrkG6zg7aYHZO/gNDrAmOE6
G4VS+iH0cTzctTlobYP24IiGFDxr6i3NxE+A/2RkqfKxnNBKAxRQo64v3oGlpBFa22NR9SIG9zWF
4cp5cbl8hk8aCwUWfJ80/dZjJXQxE90G3YD9rDTvvOTlpgjzPyZzAvhnaB4JfwQqSicT+K1wIzY2
vYB+gZDClieHOGnXGfD26jy3tpTV3nayOGy5sB8nfnflQs558jqPHhDJMkA+Y45Jnl0VtniZQnGL
QPc+Kv3xT9mZPxbVPyfTPXoEViFbFSfFip8GPsO9nQETNyRs50yw9aWZe2cN1Q9d8rfGT3+0Fgwt
igz7umt3eeH81pO6AZbxVfH+yc5kHTW9OQM3DN/vBKSBDbUt2iNgjdaUwElPiq3WwYspvHwDIu7J
y1GWyixzCeCeEDBTi28Zw1jhQWoPb4lzE2L62smuzmFdwLSqC3NyL5Ci0W70ptSwaIzMPEDmL6LU
Kd9abVM01fo1ncBJHIV8dkWLrHjuVwfdylsAi59D0rxkiTtEbjDsxxoI+kbDfkqQYw/rRYwlyTc/
gE6b+c+D7zyXBqdZqr5Jq+6762BQVYJ7mxbssK1Twn8SorofKS0h1oB5AmavC00aUYiNsWxYApsa
MPDp1jXtg5MTHaP1hHsrn5yNy6rfVgkzgWH4W5sCjQ3Vg300QaqvSQg7KAFBL8oxlkQthgiYFJl1
zgbMnLmAWC31BNYhrL6DgaqGlQ2pJUNYn+2CYPrk2RE+4ms58Psg8cK4azNnl4WKHyAb15Gp/V+Y
ol9dm9/B1g0Lj8FcnOUhiI3mtUum56wH2kS3abINtHM/WZIDI1ze2UPzayRDvRe2qK/LBgXmPuiD
M/KJcBLVoF4egIB4xyupDhrrCYA1XXJXSvjpORMA4wywpkolrzGawVba5TdOOjzkZftMm6w8Waga
Rolb0xNDR92mroRu1DEUB+t83LDGf0kYG2AbqGxyJplM72TQiKOBJfIuHwrYvBuJyIeqH++rMOke
OMm9qMR52XGqaQ9AgXVAzFF3hbR5B+uWRsedmqo/dUBDmBytgsbSyfuNmJT45WTABQ6ZltcWMgHB
h+6xv05L+7YZLOAbdRq++rb1oq1huvMTDdeV9p12T3oxHt1sxFzqNy99IA4k6Me4NmUYI+DcuRFA
FMY5DBOgIJLpCnVwuUusmsSi651NZjygOW1YMNvaJ9spxLDAjLkHh7XY5E73YgSHGzQzQEoUID6M
Vm4fMuWVUR0wGMlwHhkBMpNvBFbJplH02q49+zBo9gfhj94OGe4/ZD54MDxWWJm1Xbpxld3HQaGe
fYKk2dJukthP/HxHW8IuPwqYVmvwj9nEpijpSb2psZaOE6a8uG5tMB9zqZD82YaxNcFHa9VwOCQi
LTeggybbMfC8fTGMmAO1j77cgMrWWVa+7TIbxDFL2G8NjouufEeTDbXgHA7ctLqq/cF+9jqTHuDb
A7HUs72bwMCnnAYk27YOq35wBO6qfSn75tVuPWAWaQCcXKPD9xoCy52ksNsOrv2OKCuUL8sEAJGk
xzPzFGZYcGw2yHsqtoiNT2Lm8GmTD7bZJEH1JxtaZ5PWND0VzP9J4YrDSgZObmR02r/dmri3NCh/
lU2SR0aMrgf7aoPCyShlh0ERJu42r7AOt+wGS1jYY4ldlIciT8ptKAyoobTeDHI0x64CQkC52tma
sbIg2PBcBAQV7XVY+OWGOZQfzNjTKCymISqdLEAs0ThECQUKQXNpb5x2xBhNPLlzhF/EU9d988L8
vuEi2wxoXTCawz0XYlkeC4U2kdHhR9BbLVj45k5i5xNxpe5oix6AAQqiMWlHSaceVZ9mmF4531WV
6LeIp3wsCbY2qbC6HYNZ6sr1gJnsQvng5wGsV2bEZOR4v5AUBYiACsy2Zmm2UxUWJkOD6jxNrG+E
y19jiF/sa/pkF3DRBwXH/m9qIUrqccpbpcxsPRJi76aTPyJjyIHqA/x/WB3jbsTauwc5d4dDI4xV
ZQc8B1zQXZe+c917MR4Fh1ZedZSis3ZKwY1dtsAaZFVn3xeopyFjAUtZ7gTlOdBMkY2CZmA7FkYA
7QDnIX5SFzHHFPdhAixJA7QGmmsOX+1U5JsJMPdbWDLzLcMwem2SBra6ENoUIVy1U1PrHShzy8h2
qLzDcJ1EVTcAEoCBKkT4IFzy7UvXFQkqqqYod60gJC4Hh8RcuFcESeA7T1hunGvzXruwuhOSqZ30
fXTsXr5i/SL3fpjyWCBb+yZAlkTEoLiKcsV/NzX85lMCO34K6wyKLOrRtANrIkoAfs1C+gZCp7nV
HugJ2YQpzMMDvva6emypC2N9Y5otNFu4E/dy0I94tiHVcLRGEJNrzzwWBA7Wys26iCCXCR+UDluk
J+l9GtaoE9ZpHaGM79xlKaYlqBruoPXANIZNq2PqDALFEgv/XL20YXI/TMmje4nIGOriKQi8Hz7H
3i/QyCqgNREP9eTgpgOsut4FjpM3+mdYCQF/NwkxUgkesSqEj9xqMV+HbnZXuBY5NaXfbsBuwn63
t97bHmeYwJbuVYCt+pCR6w62xFjW8t2Q/jon1c8acVLwb4p0W7h+9xuOcL1leOPA3pb8poHJb4Pi
J76rVAJsZTRCyEFU7CD1dOcRSjeWBExZ0yZHvmraIxAaBkXdN91tjei3KB2dt142LYAzNcg2jYt4
IJJeGlHxQjrWArgxAAEFfJ4HgSY8qblTFXEnE8BeFLaxFnzte9AMh2sXjOODrCaD9mi/oLrNXmU5
FIg69snB9xXbhYwh3wQr072FiAsAfmh2zQ2CQLWDCczGjBU3Lumeaz+1g00oSxTDbQkMY8MNWhmM
BgJHK2843S3g2dQh2wAenVwBFp3+mUivn2x+CU+pRkzmXpoJYJ6E+Sal5cQOXuOj3dUoRxnoOGq4
3RGhVeRXJZH+Q2vl7NxJOe5JMnkPRQLmYuXBcwDydfMu6z6fANMBHMKbQn4KdA37d8Ho1u4UPgtw
CwfWhRdbac92U6nkPuM4y9Apb059mWtkU2Y+tCsiAPiiN+HG7jznVGRdjbQfkMPbSCuWNjADJ5O9
GcOB3n9+iLZwcD2PCaY2hwcfy/0zldZbbju/lMe+phGks3NlSUkWMO6j2jGUICxQfmya8iYza5EA
S4eYs4Pljio6dhdqchNgh22FZRY70EhgLTo0h8/fztIh5uxsWSAPDgMi8NSyJofB5hMKCfSOFskr
jlD9lfP3hSPgudfSQ12LthrqXSdxMP2m/CYP62skQscTVQfeWWArYSfmOWt6s4Wnmnstx2p05VDi
WBsAbyQH18cgRZg91q3HwfV+f/7mFtqVOzthFgqZRSPGudNIsftpNVAiNFw5+F269uW5/jmWb2Au
F3osyEkM7ksrA0ygTr0Wg7TQquYxwS3UmdiUt0CRGtTBQxvYHIAZEEYy+N3K71+6xeW5/vn9rWap
49s1OekJ52U4ycB5oXa/oQTzxRvMSkatHkVZcQQCjn1Qx/AHFwfbrwsYsYxY6dwLxe15SDDHZO5a
MNlBpu09FxWibQd6VU7Nm+3611Mz/fm8GS2Ugd1ZHwdfZ1RYTAenEHWKITuW8i0hB7jwIgdbxJHU
8ef3WeoSs46elr7OW6Htk4P4UWP/6v6SHXCqOBbbL91h7ur0U4Jf3eG4lTQIA21pzK0/DMiBslhL
zlx4hnkgMB/Awhe8tc9p9er0bybI9l4N8oR0958/wsLHmFtH2zyRE+epewq8vNhBCQxf01S+I5Ph
yer0ydLo6TiXWotxW2hicyvpyKsStCKUxtIhqc+tx/Y95VtfYpnWGHLrjpKu9JelO1066j8dMiQd
aknhCM+BoeEWpX8wzRwfS05UJnYC0UM3rQ+g2OdvcekzzXp/BQINhTYGJ6UDLPu9zptIOe0TK8FY
B11gpVK/9EizIYDkzEGcZJqAinhbNwxEE7U3Gc6aNNIluzWF2tJdZlN8YrSyhqFqzrR8b7Nvg3/H
1BMW0MOafebyBT4ov/0VCfzzZZIGw2SlLJAApTiNiKBHsdIGwhChzp9/jaUbzDo+GUPZjsSzT8Zl
gAHR5EUFEHp7Zi0xd+EVzS2xCFdq8xDYKnBEUheFGcSsFBf+YAuiQnE2qzmmCw8yt8bW1tQPyPGw
T22CI10xdA+TDWjlkNUrdfyFWXfuiXWwCuf+ANF1ZVvi2LPiskbBGdzn32HpNV16yz8fOtUoi+D8
hJxAAYrABNrYxbcO+LCsf0NK3coYvPSOLv/+z02aOrS8sAb1WCX6VrPuGzZvQFpO/spieun6s64d
um3heQxwAJwCnC6Vv+ByEAsD3OfvaOnysz7d2fA49JONhSLIPQxEkoqk296dVj7wwjp07lp1yJRU
jTMhSTwUNIbuajjlQIJtWhwebmDZuw3SJs6x+Y6Eqddc0EvffTbBY/ekkb40gtCtHwUEo6m/RXgM
uEhNhHCIlRX20oubdXJn7FsxNRDHTTivK7CWbpo/F/7z559l4RHmhlWZ6j6oHMSNUg9Occt75L7/
3U2L734BpKvtDrvP77PQAee+1bBPfdOM1D4VXnsG1ecJFbE1Re3CpDQP5DVy0hVqIuyUlfLZUL7H
QfWR5R1q/yuNd+ktzTp46LEOXAOQGXKHAPUFZZfnoDZmeeQoJEpDOLD6UtwdC+de2BynMIgQSZAl
T2VM7AaFWqQFBe8J/+odZh29H8qQBi0tziwoQaVDKhemVnC1oiZ9/PxjLzTZuTO1LmneEDuE1TKB
h3PMxIVUCfTm5NhrAT9Lt5hN3j18iIXJDdIsKq/aOU5+L0bAW71xTXe7dINZ3+ZwO3cc8LQTa61T
U5lvrAhiR00rU8bS5We9mk5uXzf9BXzu0avKCXvANQ0gil+KLmHw8P13thC5ngiq8/KcVKjJByrc
NY33WMvwMTMJssFrMDu/8rHhvfnvnVJof8aWcXVGUQuItuA0Ke9bUvAfn19+wWEHT8R/r49tGQoV
tVBQDiZgITtYQZVWmB0CoY9yIPvAEi/DqH4HiBOrcQ5UWOHWZekt7MQ4bMb5XDg+StE8fP5z/qbv
/P+iDoLi//4cIgmgbBAbnkqgmQ/GyzgKqZhyBHhoj3pARGXn6mYfDlV1KPsQSM4Op0jp4LZvOJRz
HxwZgEtkKXLyTWIfKjuob5HMGxwMsjFulQEh1e0rc+OBH7lRPc5nLRyb3QrLb46y9IMLb7s5MMPT
h5BLckgACr0dsGG+ogZs1qkEQtPq/OQ65PAUhq0pr7TRMsYUMsQsZ+Gz7xu+6SGQ2lVNPeyRIQ/2
PapaO5Rr1aYbEGQngQCrNwD+UxQ/oJoOGOtOUKRQcE6nYdvlQNJZPgu2qEx5CCMc8piqoT8XFsfG
FoGOoGBxdQxTClRnliNUGhbB5zof5Gsy2MFB4IByqxHRHns2IoAdqNovdTm2hcSpjylKcrvPP9fH
3YzNs4kdljAc9wJHhDLJ2U7DU8j7mGRF/LXLz4ZSPqKEbQKolVvyZnfngrwZvaKt/HjKQQHlv+0s
xD4rBR8WZeQSNYwtSsPVtifNtMtYbVD9ddydU7LhS0A2jBez4Y6VPqqIIXKxh679gXX3D+sSe/z5
W1p6lNlY59dQPZde4JxGXTQPVZs7mAmo2vQ6Ha5bmAG3War6L809eJL/vjcXEPgQuj0IyE05vaFC
ruuIS8AcRtamr196oLmndiStXzPmOifLrtmeI3BqG7qgBVIATY++n+VPVuKHd1+72Wz8c8feKw0j
0zkonu1ARbb55U5vU4GsgGxtFfjxCorNTbbQM6ARF7V78ieXR5nfXXi9CABgbfg2hqC5f/4oS7e5
9NJ/tjCUjyVUksAjNAIUfhdij4DpU5OR38J3VoyHHy80GZt1SXixe2SYKIQylgHy0vK7mvMvNi33
vz8/qIseFC1rOvsgsiL9m754U/MEAvPaymxhtJq7WDNaySKtfOipmQVUl+yLh6BhNQr5/drRytLr
mfXFVFRFOFrYhukeuhzWyJ+oBa4cqy78/Ll3VSdBYnsYycB0J+VxbEArTqTCDFCLbuUWH5/isblz
tU2rKgXnFXXGPvyOaJ29ED0w7TjxphyA8ArxnYka15hOCwNXMOt6mrfSazQhJ9XRh4Lp32Me/CwG
gvp+eO/k6mtD/dzGCkEk60oquzMlLqJuUW8U/kur+kOJyrZKxdo4/HEoG2PBrP81ic6RvzX6JxyH
bBW0rYGIOjC5tQQ5F2T6sAPuJgvuKoheVFeunFItUFHY3NQ6+WXujW3pnPBpblsXcpIEApStgScc
VcPcf0oBQogcSHt/pnkGHa8byOiyamqh11gZej4+H4Aw/L99txkC5LbmSgIooq7CESuX5spvemjY
kAQx7uX4NrLvXxrlglkXG73SSltAbiFY5Xk8Dfop0x2ElIF8F5P160s3mbtIi17QMmd5cuqzYUOg
GLgQRrDoRP7cyryz0JvnDlKKqbUfe1vhqE+bjW/l9VGMKM4nbe+t9OalW8z6Fy4MJ9aU+DC7Fz10
fQmYSi7nm8SFiO/z97R0i9lyHboca9JuT0+1+ub6dawg5eqdNU/c0tUv//7PhMZ8UH0kLApn5OZu
lTMc6IjU7dR8bXk5D1Ec/H5srcrzT66BPTF1f1WsevOsYm0TvTCaziMSW4Rsw0uKnKiqCO6bpD7a
gQXhlZWeXUp/1RTp2w5Z+dYLY+nc4wkNq3ZDeCzOJc8lgqs1YizsO1UEz2MzvadM3X/+wRcmuLnf
cwQeFGB3X5zp4D7RAEyvylkZp5e+9qxjN5bAdkK64txPoK4HCT8yxDFEDGKMlda68OPnNk6SVpIN
BsCttpB7EDmOpZN+6cCBebOOQCojcsDBCQps/AgE3lZgCwpR+cr4uvBu5omCpeHDAGEuOUsPuuTs
XGAbmpRfazvebE0nOpFWZQA+3ADcvp2+Md3uM/aYgVOsqFjpbAsNdJ4qGASAsgzKcxF+R+/6vLkZ
uhLFmsDvtw1B94PQdeUrL93J+e+oIeGJtKeqTU6dk+LcFScxMHxkyGFMoKLP78IGUo3PO8PSV5nN
errAxscnaLE+CTYDoCjYzG80tFafX/7Sdj44C5nnBfJsqHvq9u4pyxNyM6Vhu7VBH4MxyjKxpjLZ
f36fhcf4Pyujm2iJBIfw5Ibhk0+SZ1oALJDSYeXTLzzHPKSvlm7gN8qS5zIEXdDqkQ3CpfeQqAoJ
i0VbfHEhNLcVQp7hB7wZEQYYlNuAO/BkDNKCIorWB0OgpI1qk9HbjhfJzuGJHzmk4zsYwrAdU267
RtxbaH9z7yFEUzDhUmQSVoUU2yo36RNLkGnWqi4/1o3d7ZrSMyvfbundzvpuaWdODhiifYKIgG/t
0dO/+ksVC7fuYr+g9cp9FuayuRYs67EjdqZawGribKXimy5F/IduoqodYlEQxGKxr/WquTYs7bGQ
LhBndxb6h+3DRIDll1gNWVx6YbM+i2hFmKZbXH0kZDvA5RGCs6CTR0Rcr3Tbpe40m8cw41cu9G0I
ORDheIbKhl/rNpsex1bZK7PN5et+MDLMZWEKKidENibyzFt9DXMB1IDJSmdd+PVzcdZUSUj0eeWe
cPp2GKxabCyVXGOp/fT5YLPQO+Y0fJN1LjT33D6pAZEu3DLdpii9R2l3V5yXEJK31c+v3enyhP+s
Hseqai3fVM5JJ7fhMCGa5jYAyFUjnwdOx8/vsfS2Zt0v7/OSKI4tLFJq3vKgu8n0cLZF763M+wut
dQ7Fh6x5zKtBIIyQw3RVI5BKvwwdwpv4ynpu6QFmkyVMPB30fmAIlVJddbX7moO4h0ygSq+0p6Wm
OutvCNPyUa2Q08nBWRSFP8Aza0XPpZcz62joTj0O75h9AtPkXEJXEnR3GHhjy1rb1i401rkwK4N4
XiDnGCE7VB4GNdxT4Vw7qTymQ/a957CBfd6Mlu5zGXX/aapZ6KQoiCHhIgkgL7JfbUtDxIYwxOzn
xL4m0kBh4b838UoItKoWbTVp1C9bJrfwBK5NvZdX/sGANNdjBXC5Y7Xi4CgH4jgORx7Wq/uq8CAo
QsIMOsQma+yzyQOo30vELn7+2pZOXP4mDfzz3pIK8HOCrLFT1hV3ZZEcrL7d+hS5F0BBwj40NM1h
rJyYtDqqvDXl70KTdmad3kyh06oMRsuhzW4mNT6kaljp7wuEE+a4//1ISQpBN5vC9gxbdbunRBQn
0VWm2Dk1L6771BRVNPEQ2THAKlYSknKqzy1T9i4JBKZlIQvrktJdBi8NVZLB9uFPMpIaGWXRpJzi
XsGwDA9ASLCnbvqp3NSqGldOhxdGk78U6H++h8VdJM6KAOpbp7s3icojXaUx6fnXzn7mkq+aQKJj
BkweMO2as1Wmw3Eqex+Bh353hxyM7O7zhrUwsvzF8v/zHDkRibgY+k4Vhc1Y3jjIvTL03hpXpo2/
Cq8P+stc+aWNSEqkBZmT1ddymzYVhhdWO3eyy9IDTu37LamT/iXE6U0RUZXDi8YdE9tBUh0TnDHf
c9h+d27VJNshQBaltAiPgwCsjkE5zrFOaLfyUxdexVw75oQAHOsSaT86D2+mFjlFQVnA9xGeJmdt
b7jQbObysbIUMNiEBZAjhYprD5soothz11m/P/+cCx12nqYQFjWz2dQAZ0b9R+Hm+5KWK/zXpUtf
HumflhKGBh+mQ9GCZ6Z9U0w7N71Q+CKf//KlNzMbavLOwOsyGo7puXhUJLjSxfAovWJl9l/6uLPR
JoWIwcEgPZzD9A34pg0d79ohQzryGuDnMoF91M5nywtW16mmcLKcG+93V4N4gkCUsv/psytL2wcc
v8Sfvyfn76b4ozvN1hkw5CEbox/VueX04MJjHVZXvcNj0CPhKs4RWwdv7VXdfnfzXVL9apCekucg
51342lN7EMmB5kiv5U/wAULvu3fZU1lUe25ey1zsDGtgEn4tdHYKs+7g0n0nvatBPyawofrYbUIg
KqsfWXtCfnqEnXkDzpQHq12mYjz/XYLE15qDLqDaKLHraHSR+nqj6SFvIfNFdAeyceHbRgAggxH+
FZ65TYI/Ji8+nHp0K9r3gtxA9INL3ytstjiHASSe6hNgeYcBbG3vkKCywPTTkL57YroP7GnjgXNR
pocJbpSpMxEIQYlqYj28I23TNkNcjKB+09+CwlcIuMpQ7Ah25OHIth7M6u0z58NLjYT0Idga8x24
ZeBb8naMoINuhgQJjzuUZ4fqZEYkqNMXMh3K/KkULdLjv7cvIJXgHafI7UNGrdtFlpRbH7GSpuoi
DQezbyBySCDnGyHc1nsO4EuPhGcEEoL52ZPHyqk2Y6Kigv9u3W0zkqhNYps/phJ5od4Vwn1r59Gx
nzysky64hsDaQwARq/Y6Ec35IgMh5odT2HEJ8KbV3DdMyQjyV14E+Gpx5h9wvpXCHe/skRkKX/o5
948iR1I5/ODwgootVivbSu18lHHs5hpLFydDcnh6N2oQMGDjhDRtJ3FC2Vd809Jdlg1RAdW2/bPz
ruGBiK20jPhUbofc2/Yc/viOIKIUlOjiuWmeGsDquAd+QVZtwWTbtIBV9sEmGL9TDjCItaOIbpOY
gtqrFrxFPlwl5g0oQpAXH1pnJ5APSqfYjPg+1fOQnQPvEX05ymvkwZObFn7UGuvHWIJjY5k3hsxi
glxham8YpGIOsADgfEbgLAADc61AZamum9+02ldllH1z+6gO3xvrj53/QRVp8M5Jq7dF5u4+765L
o+Zs5d5N9lQGqYSgKaVypwjnd7XbuisEq4Wrz0WXHW1bhrRMDAXgGB2ylgACVCEt+fPfvjAkz6WW
VtJXRZcG+jz5v21gdxN8P4RcbL929dki3WRVNrmOV577PjPQDiJUdc+8nmOXT7uVnKeFYh25zAb/
zFmydKHq6wbkuKXgQMAsabbK1u731M3FjUKo2KnFijYDMpUr4J4T6+HzZ1uYDObaSw/V/d4fgZrh
U7HXGUw6RHYIBmmvJgCdcDhnKDyX5cpa0b5MYh/MCPPoEYHDL/B7On2WJfh+AXxmiHcOX11SPfoN
GXdaBN/t3H1Jw+CQTs51zpFGjALpBsq+lTe91FZm82vShFXtZwwewUvUDrOAFNVbHHWsNJaF6ZvM
ZtfKhbigK1wEqpXOS2IH29CQo03J3inDlRX9Ul+aTavBqEtQY9CXXOUcuJTXZN3+sPTzZ6MAz0vV
g1SkzqIMN518wcZqb+xbD466zxvcAtw1mMs0O8dAATxinKGtk+yafPre9+oosybO7OAIwfwuKYet
hQ0Ft+qVasrHTxXMBZuQq7BcwFJz7noGtgRXySPcxHY8jNZ3m3RqZQj9uGnBt/3fTpwjDS41aarO
gXwCeAWMHoTTi3qlZX382YO5DFNIbeW9j6u37NsI27uVvH/+SZYufHmcf8YeC8m4Vc3AGijH5Mdk
57cUGMDPL7304i+3/PfSZsxZ4kiNMgP5JkzzoCaOnVEdYp879CvboY9PaoJ5MojvZoUEIAvIpUZu
WzQkDZyVbbCSoMBpfKkSGszFiWMdhk3RZj3WiGApNfa2rDzgoPKVTcXfg4r/HxmDuRrRKavUuH2C
MLWDjsdNsie7bMN37gF8hOEaAqzttLkarpobdVMd6nukk9ym8Zc75azb6zRTApRE3B3hzcjxLqNy
2CHVTcQ+izwo8n9/3h4WeshcqogMJeQU+LgPDbEc2vrprva3X7v0ZYb7p6nV1dgY3VvIOIMNSVBr
lyJqgawdKi/0kXnmRyWdWrACPxxxHy88JfDzpCuD00LznSsRW1EAyFNATU7k9BNj11Pf4uyK2vkP
Pcr73LZ+fP6C/hpLP2hi89QPnDQBDeRb0HAK1V15boL1ppeYbZZ3dJPw/DYF1ysCU+qsIHpxwu6l
q8iPogIxxPfs/ChaWKRyGcQN0KO97JBHSjUWzE7dx5UsrUOo0OlKT3hbWefZLusda+t52GYlXdOi
S6bta11h7/f58/yNMvzoeWaDS+j1PXeQ2H4cbZsegCUBr4RW3H0gdlbhXARPijKqhTD1ejpaoh02
o+PrWFSteZGSELkjQFK+YtiengG9dVYa4sdLqoDNFhgDyonMSht98h24QIIqQIucbqreejWW+1xM
INElTW+tvIWF08mAzRYcZdsnVhnK5AgjJDatfus9uKZxgLKaLpgzoNLkhP5mLAgJaq96h30LaWP+
oR+nO6ofWmD2Dr7t+8+uC2NwQIFXHCrCnxWsljc5b5Jd3RTTyii6MB/M5Z7azxxoMUl/CjqQNyc/
wmxTGB/rr/6Lb382ko1VFrh25cpT27Hz/zg7sx5JcW0L/yIksMHAK0PMmZHz9IIqqzIZzGgDtvn1
Z0Xfl7qhjgypdaTTUndVEAHGw9prrw8dUbeZCiHBzuGqtIvtwPXj6BZXVrcLT/rc/TlkSKtZdCd3
SH6z0z5Qb9lkHsZwfDDK2ngWkMbl4o1Xdk7/6M3/Mt7PnaDOHBYdMFj5Psu8GdlLyyCLVMFM8R0M
S6OQ+TW236hD5n6UVw5/R4q+f6fyrn+acpdvWOEE69Hz7SmZ4AwfIkSdia9yLKcNnN31vSpDdUPc
Sr4T0yBqKRjc3xPzl9/dwJAD8/NLe2EAnPtLpeW1Bu3baLdcCuepCYFjWHpi3aIQm29YqciV1+LS
dU7//q/VoMQKXcz+hJcQBfeUmxH4cMeDErAgpbmoM+v5599zYV0495fSImcTwC9il7uUHscZRY5g
qfvf/+3Tz2Y4TVljswnNqfXiMdQa0TjjOM214Xth4fHPJqpGGISYZdmwK1hfgK5OEWXJ52qDJipM
HQRH3Ybq+crR798PuL5/Nk05QzlDvC/HXTAu6nZsq+Ju7BYfcXfEHLAsDeuW9eIbzQziKUMk3pXx
dukVPTsrqWngJSJfJxTBgq2oGmwNkBgX9Vn9kHn2p/bCBwSYXhGeL+xuzm2wfY+H5faOwOOSCMYL
TY34tFwmvijL9OcRceH3nJtgpzxAYgS60XejqaCLQQe17mAAtL5LQpcCIiG373RndRni8RA59fNF
Lwzyc19sI2DIlIgg21HkkAJXFypYTcjdf/vws0OTybN6HOfTpgOIArUUCFW71uHj/BP7/S9T5jk0
Je8LoioPH77/sKI3L0KKb/QHlJZYxV50c5N8lNFqiG7e9vvkZoX/Hbfb1XZ1kyQ3N0/HhybOo+1D
9Hu9/lo/fG2/5uhrTA936+02Wm+fttH26xBEcbquo/R2t0vT9HmzwT/ed4/xZre+3cX4nCTZb2L8
mTTexZv9TbJavSX3pz8Wx8lbkmyStw1Syq7Mehfe6HNiiw/4ANUKA7BCoMxn15rxmOGclcBAOyZF
OLCXoEM275WrXRju515dikdXlIPtb5FPvhoXZwWG6RrukSvr3T8c6X97eGfzk1QgjRn0/227Jlgh
IDaa0XCEvj9EmQwbU+wQRHknyiBm/rMs+YPKllU5PU71td6UC2vIuX+XItB8RpulwBpSe0fto9TY
O1aD9ZCPm1LZzvrnN+DSfTybo2xDkIaGuLhtOaDVne3C7ru9Nu3+gyH6t5t4th+ybGQnE+GKHeLb
2k2LaL7NsJCgjKlG3NzKuKe2utMxHWnHSHF35jJI8yJThxEB1x/2gK4csCNrK2orRO4GXmDfDwFt
Y+Qjq43SLr13kTGzD7jV/fZ6o/NTewUwRMNIESiHGseEcNG8BBK0g7iITMsMXVx1L8BLdE1MF6fd
cIfAWyGcSm6UtMsvoBXq/UmveeuKEoL41KLuEA26cRIfcW0bYzO5RriNi0TpyoSAcyvz2w81dZBa
CydxEThsyzqPr93QseqoL6V6bnJ3SVo2+ukc9N2j6h19B5Nek4aqt3AQbUTMfcVj2gMx2lrD+J4X
lcKEmgWRLmsPIYpC9s+sJwDpSERXjz7SFV2HuVc2kxcm2XMjNApfBfKeK7y7hSjvOAl4OrWSXFma
Lozlc5QNQ15ZoYTytx59GJwjOt1AxbhfeHntZT29lP8yzryzadwD1hTtQr231eFwW1VtAk0m5eUY
02YACqjb4nAZWx0yMDt6lwsaRIQ7iWmyKwv9pdt3tuEbStPBOQoFEWS0KBPHqnj9+e28MKee27yN
7Si3IT1mAcRXrV1EIKc20+oZyPPqkIvM3dmW+W+2XP/c9t3QAmGDHW92umfFe+C0w50ExPkQKj49
VW1Hk59/1IUp59z5rZjm9egv/tYeVsP8WZ4iHq9FIVwQ+X3vbKunxyWbOn/gu35UnYs4cb/RG9kg
GDmaKTIksunkWbBbp+4iO+MjArADZ6hiBNEOX+A6Ibu1n9XaQRL2Nc/epYd4NsWidDLTVrJ6h+TX
bpWbiv82OAzbMVJcoW5UgYauN6r1z3f30st2NudqLhbWZnjZuDEbNvYHu6D3Hk7STF0LQLsA+cKG
+P8fcGbD7QVkHn/b1HqEK21mJfoaO7JRTLB7EBbkPWJOGoSP9Ahwbny7OkU5k33euGarO69Fn112
SsNQol7PXLBDi0153LieumJAu3DPz1E5PiiIrGjdfhdmg7+pCuxJeV/Nd3bvhnVEnBwT66LnKwXG
C/f83NCe6zqvKfNqbIydGS6zbMhvTTt7W0tnFHV8+t/aPvxzR7u2ZwTV1kygvaqa1gbNMUnuIlIa
adv/rZzpn7vVq3CuHenYmHJay4SQY9wyaYTKgQih/Nrm+MIUcE7KsTl1TO3kYufT8MVTZFtnOQwP
3jU99tIDOdu9mXqUYvTcYYfINKiLI3LT3ZiCOBe+/PyWXfoBZ9OMkH7lYzHBaUtsh+UZDryI9tey
my59+7MJo9G+g0p1K3a2mI6D785b5PXuW0CFVlWR8yvT8IXTnHs2UXgiWOABVPNOZxwMgTeIvTH+
MebvPrNTHYZXrnPhVp1708NgmpCQ2My7Dg2OMXNnCaPeyBPmDOLaBuB0Z/5lA3CeUlowcLfB7Bl2
bu3+LvosVoO9QhTBik7k9wLFE1SGHo4XuFKjoSFjWiFK78rvuzDVnBvk7RnQIMQmVxAX6EE6xUdR
wkczy+JBA+0AdMfVkMNLd/I0Xv7SlWDxZ8yxTb+rFrnuPBAUFvj/Iod13z+P6ks/5XThvy7AMOEw
inoA7Jow82DjWz8h6VjvTMHAiLL99r6YNbwnP1/NvfDQTv/+r6vRFinOosnb3eL1/DTEvR31suHK
Y7n06WdTAEgeTiOr0dv6AykBEABEpFeku6IlX/r0s/ffbfKlrpEru5sygpNAbtub/gRS+W935mwC
mGc7tKTBToxmPEusWoQ3gKQXV1arS1Vwevbmu8E4A7VR+Vsq9B+hNTLXlbpFo+jnVCMoQi8rzuen
eQn/ILL/v+G8/XPrPHUl96gp211g8xRQne1Cq610rs1mF96N80BTw4qxAXCn2jWhYUeNtN9vxL7L
vW/7wZX7dukSp7fmr/E608wyng/na+F9DWMXmQJo8qefn/ilzz57tbu5D0xGrVM45lKlCw2cqCeC
I3efX1OlLwzZc288VVDwxRT2+7awjwUR64bwK8fH/6sU/8sEfG6Bp0jsxuGhQYpGXTrYW9lj+Njx
Qc3R2JHhbhq9dr8Q1q3xJ+FaXLSxTpibKUMWPcn3TTmS9wBoyekGQFUGRJrdc7lBIJhsozyfW2C9
CIx/tgcyeIRZUOGvEO+2c2yvjmzo+jtZqnKO5kngTN+d3BZeAfMch4fTb/mQNMtIHx0LAJlIKbPs
WKCsdR8ixh7YtmkbDJN9SzPX3QL+iUhMt5Urw4QBJo+ua+RS3AP8C9PoRDQMQ+DKGEXbWxFW4xPP
y+ANO768jnsPBp+N3+Qq5szrEqED/epXsJRIuPejtqBHhNQ/zDNy5Q2qNXIJ6nguqZVKoKtS/Exr
pfsQMLVOBbA3dsi3R2PGBndhRpAiLINh0cgV4DQLwllrGFnBZFsHHDAF2wrg/7RgMbU8q0ibtgkT
rwuCjeX3q9bUu2Kq64cymL482vWwgprb0YLpzzZwFWqGgHx4rl6VW71YSstElAK2TWHJNamLj5AR
JCqHE/YIWbDlTaZjR8EI2vYMFl4xdXE9MKCoyKHQLsiNRacPgvg3IBmIOOBgYfhwp6z6zAEUzOmS
GXgbsAftZ6RFfVgVvkZrpmbt+3ytiAu3d4cfWNqBnzZgmSEgB4wAIocnxKKC0ce/Q9EdiMee7Mpp
10FhHxBt9Nwos25cKHWVZ/oTxo7GJBgPVeaxKBuEDSphRmKAKFYLYnV3VV3DSztlanmyS/DSlJcd
WtrS2CkGsDWhzczwyNrh9EQqlgYcLLjC2lpl+MdD+l3TunNUnqyreZlbySQBnQBkMoa9aIxnr8+j
wS1WKus3Te5ncYGsH4jmQJiE6g5VsgY22fZxWNzplszThLa3UMPbOb2HVVdtAgS/ekh/tuwqWLU8
NxEHhWA1jbCo5uGH8jnAgF0QSVm/hWMLPwP7KJfyPa97vhqWAu2RFN2Y/ijbBM2TdZKR+rbRziui
1F5AO9iNnkq7gMq0CrM1cyV8n0CWr7y6XSCZTHkiK8ESnzQ+eITDCjtDrEKylxEjSEhk4A0lYLD9
4jr8rhvv3VOUYnDnn6AJH/sQuZnohL4Zx+6QDeWNKIsj5n0W4bC47dGmMc/0QZbhfqnplxb1Jwny
fEv7Ab2jbHwIBvtQu9WRuDW4dOLdC+0D7iF2j24f+4XrJX1Fl+2UTY8hn2mkc8MBb8oOXt/9Yp1/
SxeGbvuy+12pwNn4rsTTC8J201CQ/+Y6e+0YBiRKPyKyyehDeQM6pA/d97IFRYEvM4h7UIh6njex
C5co6FVphhDh1MrJp92wR8H1ugiLGwCCbklID1mVtb+bWaEADnREYlP1W5Rtv6oGZEhWNlDpudVg
9FAREU1xLcdG7XkJngCkFoARV+8AcoLxViJQcckETcpRgjVZwr4304/CUU/h1K8zqVdZFaDf1keZ
L/CADpwstQWRoUzDiVcY2WOX0KnXSd54aRmoeJQgJ/nBqwRd6BWGNhoB65nBPx4+Q8pc8OZm1a+p
BDOnXoi9ngEZi1iH0Y0GDJ4iUDKIaOWEsU3yFGrmvvMQeEKcimBESL4Os/xlcgHJXFr2NQtypwCm
SJDLl6eyRquPl7Oj8bWbWLx57Rt5M2lsvxdS5DHyYZ69wv3dOFObNABK4nDm+ysHYlds/NBN1Fz/
Aaps6xViTiHpgJDEvI2D/KcROh6gnVl451i9SdE0eqyM+mU3vE1CHAMA3QSIe1wWK3Eyfze6zRFT
4KNfVU5KPdmBmOs2EaZ7LE15nYJFB4QgcDQxr8yNBhEmaqXF0QMQdlE9j2+WJV7QlP7A2XSHxFto
0WEv4qqpoBk1EjbzanhCmdRb2ycQvTYvSH9Erkpew1RdBonljR8VAG6d27vwo/Rw7IvgcaRiJeQk
9mUBfp073WiTP/C2OyBSL48yxUzCOvfdnfRra4AWUD3dDeCyArrmvKPkW0fVgD/YVd6TycIPKOsf
mT9u3cwOQfMigMeX5L3MgLXTRn0sOYBMsPPLVI9y3qLnIjGS7SDwoY4/p+DA7IQtAUYxSEMcF/wo
9E8dO9odcwb3PivMiWweHtHYCrydx7f9As+9HfAmMdRqsDQj+Xz2/ajMW5VC6fkKwr5PydzJaMF2
MvGCfGf68cP3BijquvzGgoOeh0nt57CHSBeCgAXptsmjoOq9G9NPWSJHN09EQJY1MG97w4PYK3Fy
xGIbB11xtCzOVn4A/FdOAL/I+LdXVIB8oXmgheIDcmh5wquA6yn3HrWfmAH6AT6bHRaGQysEMFW0
ezPLUoCZOfEYaVptyoQHaplBHd0jMHGN2DiAvQJlyrJcOxo11vBOILRxsazPEcDTVMqpiRsNapE7
sB48Sg36WYGmCurZ921ObSjOSIkMW3aftehxELYARo/k62ZsKMa1HBMs1OWHuyisW0IBxDp6j/XY
kEizRuNy/DQw6oXfajVOd7S33b2FNr4YeAZ+rJCug2VKbqpK3i4CUU7AseonPZsbq7eQAusxgYxH
8j3K7MHNAW4pyv7GVt0Rno0uQmPS1guABy2A04llxkAHYnpLPHQ34L87GAsURfLcZ9gQGZlaWcnh
lnGwNhMJdJVyyX0vg+oIwwNPgd3K4p513euE5uTTApYnw7xTHdKZ3TpprbI5FFaIqCtTELwPz8P4
jQbU1B9Qqm5HcFKxWs6sup86HEh86UQQuK2d4vl6kAqLOe0++DQDPDjgkY4kWSAz1jR7kl6Nthaw
/7LxzwR0Vsn1bdsP6WDrNREjejMQ6Rwrn8b9NN6CX5qMS5F6ffWUiwMEEERjq7VttSxeMnffB3Td
Ol089M7ngqAIxKSv5VjdUcl3vCVprwOch9t9JqzUIepQg89TuWNk0yxe4I51IbkqIz44HU4vE+B9
YCgNxM9PgC/8yNwUsWDWOvSXAJu4/IZYPZiLeVxb4rVV1crt8g02KMlQZXcdMhw8dCV1HXsHVOS+
CX5LTGG+U97Vxop9QFOifOE3cz4dgCGzIrQRxt7E7ruKo3MEyzKd0OHusucJKUwAOLGEwQS2resy
6fMeHMMTSI9+OBW+lVXCVdfpryKv2thrsUUlSGBGt45Fw10Lk/pAsXpVo/0hsNdtsDRJAvQhGRNA
qR5JyVZ52WzcAUd418cOyBvmverNzuIAtILs/lRInSgpY3dq9yM2Vx6l9xUtssgLOqxIrowyq0HP
k4vldy475Jq8euIVeLyDOxdJVwCxhogQhAQQA4Wlzuph13lOt7YHbzVUQ73qhxD19YFs9dR7awaM
33qS0lmH0jpMLS++sxxtLQ2j9a6bAdkKq+ZmQrYJYlGnZTVn84YRgmliHkCeyoDUBcAUwSczSnOZ
Y6GldtQSjrT6WfjgMVUE7wWSFXmotrMc3Kisgpslgy3KLWywvHHnxtnZTZjv+/zEOdb1O7B8fpI1
5BdFs5FjEM3UObgjMPAMmG5ww4g7OCtD0c6DZp+Qiq3n5+W9sg3FxqKp4wImKizqmIQHilYZIrsu
Ab7Ljfq+w7aqd/N3cOrk00CNHzMPOncj+vFXi9CMo43Mk0+My24LuxjHaLXybTE1gHTytjpUFrUP
AEpXoJsFElPqMtCIFyMtY6n7/D4ssKPVDZMrVPHxeAXrc7pxPN8DSJaj9T1XIVZ92qLYsJ207H/x
XoduRGRb3UrHtKtpIEAZYwkDJws07PGOj0gVThW8p9csN5fO0WeqTx4ie6GqTLar5LwkyCQFM4fl
Xwh/cZOfT+oXxNnzlmYj0casAWdHXqReOx0yTxvN4pZPv7NaTFcEzQuGpfO+ZlXRGVC8Se579wux
dmtRedgmmWjC3gkozpiBt2ec559/0QXV77y5GViv0urcZtijAc3cCBKXVbLojX8N/HFBaD7vbVas
LEGp9hAnhHWrGVw8ERd9dDoi5Ht2nE2j5OrnX3JB4jjvTQ6WPC/xygKXQbEr7bKkCK71YV147Oct
yQjTIYF262Ffd+3dPOC1bnQKleJt0c79f/v2ZxqQkWOnXDcb9mh98conpb9//twL78Q/Fua/dCt0
POVtxpA/49HqloVyzWX1xAJ99/PHXxg+/zho/vp4w6nuWIfsmdrHKYcfC74ky1DH0vl0/ezKW3fp
N5y/1/Cfjn6Je6PJQVkvKGf205WerEuD5kzKbcG4rsiCjy6KO4e9tde62y6NmDMRN5+RkDpiYtyf
jujaO7Ex8ihseAIs7n9T0P8ReP+69byysA1WMCZ5Tu1EQJGpaF7MFYn7wi0/75qcJyg1lj8Ne6ZG
FQ2DmRKnPuVMNHWx/nnoXLrEacb46/vnvF3GYOyG/aDLVZmV29Jie191258//pLQfU6qAE/XD+cs
6Pd+E95mBXha/q0FmnxQ6btW/clDgyTE+aWtXn6+4IVHft5IOQOciqScrN87pb9q8zDJ8EogWyAy
w+vPV7gwWM9bJuew1qE/5APibarHklk3Hlnefv7oSw/jdMm/HkYhKI7HxYyHQUIcCQq5h6IGQOu1
GDTH+ee+/4tKfA6qENOgECdssi23LPJmITI/JVZobSs952v4JT0EcI1dCvdOv7KBUtQRzsPjtmuH
ZmUrafbCCc2tFbrzEIP/Su65ANNbzXrZz15Y3TUoXK8sh4+JDJcynVnuv3vgxN8i8R9RSY1l3xTo
pHnQhKNoM1Ps8jlRO+KV4F+P2PlZbX3kwEInLpkNeo/MssZmothIA7IAQGx+ypDND76uAsEYpELX
+WpCbn5Pi1+uRChL7PjHIjblOBz7BhkByC3HuaPmy4Ru+XZBVYXN5M5yBH/K7GAAHtbtzIebaYbT
dTD5SV7WLVrvfX9X6sH8GhuXxygs2Z8tdCismN28yqj2v2xAydcodcBGAtZsvwl9eNhDJpwVqQkS
J2Fbi3HQOklYckHHDO+WW1WEbQoVUjwGY4hEEeMO8SL9Dv0pQq4nZulbnA78T9cAeTos47QaoA2k
wWJNcK9ZA5KfZxylLVOWfyyG4zZnioPZ3C/vro9CeGABCRuBWW8fRoJwanzTEbnphSDdupvEcFcM
WBDQzTRNiZ/l2W1hyhA32KkeTI2zspRuyaJy9Kuj3/X+hwRE6sb3avExUGguTsjVJjzFo/uekghC
KubfJKwbdLcKkLERgPZkwtCgeR5v3riw4UZ3o3fHi2KJcf+bNbzD9LmoxZIKewTbzGvwxTy15BhN
tqRoq+sJKsWTn6XaQlx3UwVLLANIQoET9qvBwpdAM6f9TA1lkQLj7jZrkakgHIulnn9SyuymfatY
WMZEWP5LgUEFxPVU3uoAGbsJKiTzWiGGB4cCSL/BTPV6BiM3QvSLvTZjTvZj6xi0j3dTFIxEbKQO
IelT5kKBxdap+DXZwAFjtxm89eg9jEopg7UHdMEWuV0t+NvVSxva5EW3+GtBOz1pUjZ3bgaMmBmR
Zh94KLyI3KI3vG2WFO/FcRaVSdCBWQPte1I/LS8fDjCSY8cvGp0sIxRnN7gLEdOBuzDuVCMgchqX
bhpCrZUaGusFeB597HwTRCJskdWKd/kZIxD5GhYgBNHMraaLfdhW24Q0kselxBrossZ77LUKb8uZ
unuZ83zvshkOLFHWUUbcMJIzyhgBEdAL7KlIkd/RxhUu8QJfF91rFiJpIieW+miDCepCSKbXbAjD
rcm7AEpkWa2CTNHXsZfh7YweI+h2ZX6UqgXTXEF3Z/kERsXE2jXkvuJgMxwTwkVXa81NF5UL4Mxm
aP1jzSlylizdNy9OkVuPvgWjAczo2VKvPBqwo5qR503lpN8sexSx7wt6C6j4vDNjVycDhtdeIpcd
IBinW7kTahxTB/EmkDg7WHrmOE2WMq3nCdxeJ1uaGPN7ue6UN65BezHpZBQ55kXTfNM2K2K0S3rI
u8bvEyMLEqWDdkW4LtIqUPKICgCBIIWzgrHafs16x6RQygSS4R21dmlbpw0A3ivbw4TGs8BOfWvo
49Zi3hbU+nG1aDtI0E1srekgl8RXqJXpZSg2y2iLTwKIEaDnjXmX2LK+q6CaHmw0+SRA67aH0J5P
vAzOd6WCilwgvWxehvHOD6VeZxYkSvCuDaoxNC/3Pc6bkevMWZwB8BQvArXDrA6+BTfBL6fsxshH
L82qcHG89GkdrgEp36jQRXS7h7gCKpajbihb+55joeUPtUHo4cG6GKRYWxqx5gEeZFSx9rU4yd8F
KolJA/ZkFDQZOBWY8f7Ampvj5F5MCNsg/mHqADSAlycwz4tr6l8ou9tQOW1o7sMAKRv84BWaRcqt
WMQAkLArN9iyoyNaQ/cYIiFZ8BBmPPjqqKfiAFLXL7tDxnxbI3HQo5a7yukCim5LUT8SwlnzoV7i
rAzsJy66AVZlCQKra/WgdIQoPHlwaMFZ7GUb1QA8ndHafUPLQrWa+tF7n1AuS/t5nJ95kWUv7ex0
26zAbUASLV15k2PJqJ86zDlQLWdPopEXKv8GKQdVQhTW0oFA6lpwhlnDut8AGY9szYrIPFFuCYBx
a1TEeXvITpHnaJo6VlXTbvIZGtQwF3TdSQcTVWUMQkjy3wTEoKRxVZ8aCQOusMNy79gQ05dpUpGD
jcId3hsDdRmKHbKqkN0yGXaqGLyKoHgjVlBuXFk163YsxN7Bo4wEtRykVy/1H2EatR7tXEZV7f9B
KhHE4rrTMfJT7ZMDcTgUAl+yqEgB1isHHLnE4b/pNKJLitJ5IJ37GxW9u7wfNhMqChFgElWCgjL+
Dog9kQgM2QbY+qwt20MoQze3MUMRKDVg86REOF0E/AtgAfY8gjTYoQI71eKhgt1y5eY2MmgIU0nO
AVDHLkXiRcqRZNyytQ6JfcMEZoWSyjUzPd1PPn8MLb7cChlaadUg04twJCF5WCXizhrfVANdedTj
XZFBkuedj2YeBBDlWdMDe05/hXPzUnVi7Q7uZ6vRCI45DCsvRXwNIcsXCDBD5FrBa2VQi5iLBUW7
cWZRsSBuoOF+uNJYqlEIGD/5WPzxZo3QGFiXVk5JSJpn9JtTdY+MASTIIAzDrX0EHJKbwCFYhTga
kUWDb4T9zEsn7GADIc7ZdCHuUBiCY4RCs0kGcupG43kdsZCUzzWxXpGtPkYmh/1WZAa9ukwuMRS2
7sSTQMlwkR9qNG+Z6Gk8YpFM2QjefcXQGmyxN8iL73oOXjXp3xwGFu6pDTEtG4Mp0CwlEnkG+2tg
skgYZU9Zh1ksxNR727s6/MUZsn9xmulX/szukGiJl8sdHhjL3nhB+8TNUQRyLaTtVJilVrAByFgo
7zP0bCA4/eCPmaYSgkLfQM2Sx5C4aGetZpRN/fCPQR8e0pFkA/XSxoTlKvxKpNKhEOWYSGsIsBkf
/CiQJXqAWu+ubMovxHYhRMGHx0EP2knE0t/2pJoSalVz7IlAoyJOBqSPlN0WbwRO1VbvrB1eogTk
FN+1yb6DCjlObehgUZshYk/otIUI7T8jd3ET9KxBGlD26s4IN3Gxc0Te8bD1TsI2cfiQYsj96qca
QTj+vJyKew+FI+tEoWQWh3IaT9X+r2EJaFzkBjtd8LDiskctnmqw0+ZeuYkWILUX3YxcQVulzoRi
Y1Viy2IVfNhgvsBeuCLfXhkuO5hx3xud2yuu+yV2A92hYzp7aeygiXwldGpZ+bOxce1pGu2IWWMZ
z2CcQZm3VTIjMDRxUCePHWwF2UTsqB1gEIAF8yav9QQHcQAVMZx8fJ0BR5eS/tIU4nkTjJFY9KNL
/U9LBCjS+F6HKClskgMD04ISWFZ07dw5qCHtetTA4roMx4iVFYtVCFSf6bQVWeHyaS3NlDrKQfce
8u+wvS6/0eeLYzHLf3XE8nB5WCTIvFQxw0wS9UbqFJH1XbKwsIpgQnhHSaiJLYOlz2C+SbXECaK0
jbfKnKH7KsowTy3Emx0wB6sNwcKx6p0KNeCKPEpvHpJyWmD0JaP66hTseQg3RS0FFhFvlTe1fFKl
OHQ9nI4CmLIEHutl74jpNSiX26rOx6gcSn4zTNR6bBDJ+Kgsbj1KpKPGZe1mUe0Ej75LilsfxSeY
Tky5KqS1XXKPHLKTTM+7ctWrIEe4VbusENlbryD34rejO7dcUGiQlfwc4DBK6mF87CvGUtep7hew
LmEpGG/yBtud4RRVi6gkGWfz/DLUjhPpav4oZ4Ma7CQd/N0s3EMfqWKktHwELlLhO8jEHT8u1QI1
Wo2Y/r38vm0lGolD3Wy5yj6DwmdYB1DrGnI03PY4KcVcWs8BaR8JL7DgTHj/EKyI3LYJKQOs6Tj+
T35im1MDwqD9qFb1Z9/LW91Y2FFmdpHalmhX5ZghPM4a88QKukfZ8b2eNdLOkCAeF54yqGXBPGGE
dSiLIEstEMkoyq6rXuijkXyKrQz8PK9FiS4cnHwlsdVDJ5nCdNvqKoYXClacsbkR87ys2sXZT5QW
W4/DIJ97+YTIr+ZPuPRFPGI/H3e8IpgVnXY15xlLcJxpIyW6DNo/n+NWofY5o28MUxCWfYvYhz5s
G0TVQalE8FG/9bOMr7FGl8n/ODuT5jh5NQr/IlUxSEhsmx7ceB4SO95QTuwwCsQkAb/+ns7KH9c0
VV6l4gXNoPk95znJ4GEgmWCSalP3hUxoybFmeADHR0W7LKEDqLF8kaLOTgHN2A/T6G2Iyrupq1BK
hp1m77jjbQYDV0BOUSiUwKXlGZLeOZpB6cRdcRF3GSYmw14Bi0ZWndeOQYewqIPSuCGpEx4mrjvt
WSvroJC9OIw8Q94WdYstIRwWqNoNWCZfumrwUat0MBxgr9pDAnIYWA0zTwMxl62wAWtlJQKb2vGB
l3YXDLW4hqwBlDuvwJFb7gMul2DQzEt3j6SBIuiFQRyaKEAZQhQeIL7tL66b9ras+vRXkcrswKKS
BkleyTucWWgkpFTFY6Vpj/Gvjja6gnDDqQd3p+Q4bQvbSw+j4vQITjkwt47pd9AZDbteIAncG5uw
s9pHmTcYW1n5K5rGu6IT06brgWMYseY4cku/wNzzKAbUuIxurDupQKdrXYVG0pBmkxTFsCvbDM7+
UukHN4H6SrUEkyTi6YICOEGUzXDuQduJHMZK1RtPteYXxKlwwJkU8xZW8+hsEqnrcOFD/qK6g2sz
hHxH474bzXjpZPE7gq/Mrjt93jLq8usMFfSfFId0R4X9Fzh1qdqZbIAUqoDsA8b2S5966ZYV3U+Y
bZwNNLz1PTEqe7QMh6mvtx7HyWTbSGHx7eZEYckL6FVKxgGejKzZpEi42QiFibFMJ2D/7Px3NiAM
1wVwru1s/kM35q5pkGqq4LDbobf9lL2NmpKDw4ioQHWpyCpcsKPR0YzseRIKh88JWGUWT+W+IcK5
so3FUZWqk21SxWUcmDSKq4tCMEI3VnYSqqg00oDotijCxkrY2GtS+xFcFPfOuON0VajBuc0s0117
SYVJFjvYEtRGh6PRWV1Fk3Bw4czY9gMZfqSapy+WN8qLrIT+XAJpdGM1TQKt3K7LDimxnjlCDMGI
LPurQRRuUA5ecRAuti1jTkwAR01+68eOuiqHNtoTNiG/wOkA4sNsss+G3DukglUHPzFQU1oO21kA
/24h521ufOgRsW8rKKqjY4EqDvVAdiSxu+09g5EOi4i9aE4Tm0GwKGqsCT+ounLuTWe5qAy3cMk1
KkZFfHKySyJL97btonbfQEQbRhggjoUVWQG2yae5mHRbLbv8gpMYW0tvwjamHeVlNqr8mRR5hL6f
lnvE83l7mOobxPWJaatYlVxI6aoDG08116nQB+onOFhDFBvYloLqwIGbZosJqgdg0lIPIoHOclN1
ovw58DLFOUw6XQm7EDcTlkY70E7yoM7aJARqxX8Q3eiGpKhqbG/j6hnzD+zWxhkwGjRJ8jY4hX1b
UYgWIr82kMc4aajLkkPwZVpv07XSuajdtDt6rIbsJee6vp7KorwHPK7alo7wHmws7K5SBkSB3XvM
YGHH8huHOC7+n3Wh7rE9Hllsf2R6rO4zggMrT5wOWwZINBm65S61fI6BKSXp3usy8StKI2RiVZGE
VAqHVVSJBKsw0DxHNy2gEM2oYoHUXbSllZ+tuDKXzntndY+YptLxI0ddEuggM4xP+KdM3793mDwr
frRpX1it5arLKX2oOUAgEudq3ys4WTP5ej8NUzKdrs2rW4VEcxLvORzGbxRhIufv/utTdm+Oiasq
x+qoBnR7ZCTkXnJNcfx3/tJfv3VvToOzCxjFpo4gHZVejeQBZE5hVt750l2fCnSfDvCnqaX+QPIo
BAPwaoq6Z2GRldrA1yVczz8VPD5dOq1rnpYDFaFO0h8mPpn4nLu27hHYI5yLCrJpKsWKdW/pDZ3+
/um3BATgI6iXzeXQxNhLotbXBhxijfPv/+sSjeefXt6nqzMm2WiwAw4zrC5GnYK1XW9dbkHt+nj+
F5buf1aqHCtdjW3i+CGqrqCZQTHCB/e6cKc/56+/kO+H7fN/H6EnXk4ajcJcF23kzhyaPEi28of3
C2rdjcu23vgtw4M3x8JF4NpD6FmiAshlkEbswAh0mKLZnn+QpU8x68dT051UzHFzqU25MyM0SyB8
Re2Gpitws4UfmAPfbF9o0Z64DU1dorSkcEguIKkfNVSI2CTy4PxzLHzweTxtKXIMEQbGigbqLYMt
5ZRgwTmtNKevy+sIef7v15bYEGfQZaIsFz12cYbTso8qeziZPlcr1Us/MevdCRxAvfG9+rK0tx2W
jql3R9JnSz4xwKy/945mnZqfFEtWZfshNim7FtuTsvmQ6lszmSdmfZoPAyRrDDmuvk6fIyjXdpWD
/TYc3bvzd7+A5/fmWLXSirB1FXV0BIehybZ9bscXg0urZoNNKGriOOHm4CkLGMxNg3021OUIkzO+
eRixBJuwTeRQPqMACQUmmXbC68t3bFdAo+QcRz2dZ22S1kTffNmzAQIKbQsWe+SEtTjkQBQHKnBT
oHJ35fJL3Wo2t9eOo/zRQcwKVD2ApzKD8xjLs3dIO41CMbLvtpnZ+JBbMdb1bcXCEkJYitrSaZXG
irVuu/AYc4AaJDFuVo9Ila6jZ2EeeNZuWusxzb+l5kFZ+L/9FhGPIu7TgWLvB11uVOcXWTf+Ot8e
F0acOciM2WOFKKneCTsHPD3jwcgw4DRx7cUvLCTmAblwl5bwQXhTWHvyFlXDB0HylZ60dOnZOJC1
UWfUyX+FCs2jV2N3pta+59Kl56MAqOsMhSYn5LYNRSoW2K27Fhix1FZmc/oAqxQfbccJW+jWVfar
TW8Ef+/dt/Pfc+nysw5r9W4RUwtthcvXluI8w/4Y/XZj6NpUu9RgZl02hwkb7jjbCcsCBd4xRenr
t4sk5/O3vzB/zNFjrh9z0HsR+urbsLB4Rf06Sf1UDd6liVD/B7pkDUO48I3nBLIYWaMjRZpjWEZv
0ng4w1lDWS58gjlmDPoNMkqfOaFlR90+T1Bh8KWjb21t2E6mEQ5Ozr+shU/xj5X0aQHKJx+VZysB
Ybru2EkY7p7OR++jin5v1TbHjqWGIVjCqZ3QAM3Rk580fhuA1f3e3c/6b9+P2sdBKwKW0uIQ98VW
kFunztcEW6f+9P8CIW9O9YKHkouRRyMiJLKbOL1tT+7qdsp3ZcT2tKE7RLYfbWe6diAldfoGZYo3
OEW/t5Cb5/P2earT5tTLRTJsUghoJrzBuF1rvEtNbNbLqbQb2CMw4bTtn8a5cTgOfHDOG69MCgu9
cJ7E2410gC09ckJbdLuJwlNBXzUAzk3/Zxy77fnvv/QjszlZ2TbOaQjCtmF0RYzq04CsGAJqa5ah
KOpEKwu6fwyKL9rBnEfVumWvG9ryoyI5jIxUI/M0joYru/WLOyhXnPtEZshDaSG5uigr+Ks8Jx2v
oMI39l6Pht5a3LSbISH2hd1UNjyrpX8J2VC+RRVguGKlNzyWsQQMEoeCH0YVAqZJ38ibMj7pNyLl
qWtXOWbvCJJtlVa6CXBmhqrvoHJxwaKs38VdBwpY5jDIRUpoCnSvYhwtpe6xKZEMsrcLnR/9AmlN
uE8SrWzFF77AHKZlOWCnCUgwwoxPB29y99PoH9oSKrkC2Sme+y31pzdHauVtg7LxZKvLSt0Qz4VY
B5IS/XG+FS0M4/NwZFGisAgZlroUFO4v1LTbRu3OX3pheGWzAQopIi3xsqyGU+zhZOA1sMnpYaVd
Ll18tsSIy6qAfC8FCJA8Z/2wpZnEEfaf7935bI3Ba9rAXQyxqi1RSa3yAz9ZRMjH964+G3ymcfJV
PxZTOOFQQkQqQFZRY9bWF/+Ss77qsLMFxtiC9pyKSRxTeEmKIPVQliRFrALJoaNgeXd6rHJ46YfR
mja2jPr31GUp1iLw2FdxUl1DsyC2KrczVLLjatcysoaHW/pqszGrdmXT1pmxwimeXoscJld4jA8k
QhrRt97tHIdlQPQtbOo7YZGOQFs8Aga+QS76ytUXOsscZWU6RVvSY+3W5NbBWMmftHC/e+enQebT
YgTUv3pQGUB/jGebsrzv3Y8iXUN0Lt34aR78dHERlx0lGq/Fh4p0wxt2a5eDvzJXL0ymc0xV3Dlc
8wbLKCaKd6dDdLiXyPeRAPblZ7vvfddZd+cOgTerxmalgACeQXFADKyPfG0fvTCS01mHb6VCkQTi
idBMHYRt4Kg11UZCJEhR9dPqe3sLOuv4poX2SpwgPq74rRE+5SBfYWoaKKPWImEWZPYenXV+LWje
tJgHwwp1dY3IylcI1uIrwg3wEGMTlw8+I+12Qv412/m5TB6MBzHX+Y+0cDT9bwnxqZV1socQAhDY
kJpxr1AWNQaDm/1YU2+XW4+Ru7I2XWjN/4exGrgDXijSg0dU71GC2nTJ4/knWBif5vCqqCQOEhxb
OwSeSO9I670x6NQ44XzlFS39wKyXx1rB1FpVVpgJ9xLJC4+JH4fUkU/n73+hHbuzfu7J0pQc1ueQ
lMmVTpB8N7H0ARWaUxCK9dGq7ntrEvf0fJ8+NY7Jcj9J0GFEVva7CtPZLvFJCDrICsdm6UXNOvzY
Z7rMGZlCN9HWdogFNh1xBXu131Yr32KpGc06fZJV8B5EgEJ7moXMc39S5FaszBRLtz/r6r7t4IwS
GaihEGDnwGTndfRa+dbu/Hd2l+591s+tCiqADMqrEHD/PICylkMgU7vQqPJoQhocwTGm0/XDwwi3
0Kmj91u/1+RpIq3c25MXoVQMFeNEMwvWWpqMAe8qOBTo1BxOFrWfXFT2ddUl9Fg1zPvr1WV+AUKC
fU1kPF7LhiCQy5Wku+2ywvvtRRb/YYOw/gZPtjsA4CD8H0ZwfQDDwv8Tgym/Nk8uxH147mwNEQlZ
RBBntaFtnu1CBZNM9h2YIKJh4VA+RZ6C3lgjj9cJIMuAnKVENCGMICeqT7dGf/S/3h3PEVoVSMk2
7ZsuZFazqU13EbdR0EDMWEPJ6ptb2xW3E1nbri4MrHOilq5jgPu6uAlT0qttBb7GpirpXV1WYCik
v4F5ybe5r1eG14VB5P/CqIE21lbc6FBn7v0IqrYaKnXRNwV24jkcMnpI9ueb8UIvcWbDFRAYviM7
CxT7QsfQtmciaNzBBbXIXxmnFvrJnLRlW3UqrR5vzgMo4MYFTffBY5N4OH//S1c//f3TKAjdDCkn
JEKHTZ/8AlzqyA2m9PPXXno3s9GJxeivPuQcIeJAj5B07Un9F2SplTe/1H5n45PIdWS0cOtwRCCP
N0G8hkiGlrbv6Ll3zO/Ag9V/65j+PP8wS01qNly1Svlksp0aR3oSoID8DjFDP6hujnkH53ZU+Ssv
bemDzMaGrEMTilQEU4+VQgY93U1F9XH+ERYuPbdO22aAOsdlTehP/UXWC0BIMI6u3PfCx567pUdJ
pbYzF5jRvH7DUcl1BSAzYq7X1v9L1z99l08NtTO1y41TdCEBKB2V8BZwGD8mNlS1jfO905B/+9FP
vwF3AYdsNZahNEX+AiMWDxwEY1/kRujLASqcS+Y59feUCXMjtVaAGOjJAkvN8GabZ80IjJMDhRUC
XYPzH3zpnc06N1TOgwV7DT96CoG59z4OGSA4XOl/Sxef9e6qaIF00hUoqYD+H5LKQik2ywQSeXh2
f/7+F7r4P83Cp+9h/AxkmYLnIQBROTLkxsp70IL7G4Vpe9fbJyVyk0Jn5gwJ2Ns4YPJXfnnp4Wa9
nRZeHnFAL45N77ypsfgRNQ0mqXhlTF+6/KyTG506GE0M4OhMamDF4/Fg+ZiGYdIZV779QmefG64J
gynOICPjWFp2BxeGZw6tadfkXqfp7YsTmnlM7VDVfdK7gH4ibjGAzTWy2IaAWgey6/lPv/QDs+5e
ZB4fGgj7wlYPMEMQGxy0krfindledHAikR7O/9DSezrdwKc2NlKIiF1tF6GnaH0gTsSuQHsqtt+7
+qkBfLo6dNkU6DlWhWMGcpzDOSxZtqlXThCX7v30909Xb4wTxX4dgRTexTewzz5Rvlb/XHr/s97t
p17VZbqRoVW6T1AiulcxpJ+Bq+lbi5Pvu/OvZ6EfzCNmYWe0a+5n+oS1QdZxG73GSf6iYrHyghZW
ndasG7eaKxZngoRtl5pXMSr/ABd2+qc2FLIKmDlvvBLeVJyPdMnKHLJ0fjEXFNZTSQGpRmhel484
foxA2Oni4R3ag0si3L2jW3YxTAR0YvGnc8uf59/k102BzUWGvXY8/BHLk7avb6s0f2q8aqUrfv0S
2f+JDEdZk8pCUBNy1vNApihaAwV0PbXjz2Liv5ACeCWzZkVl9fUyi82DZ0E/iw3ytSFyR3hC1rID
NtEHP6W7YnywG9j9zr+urxsem0sQLaeFeaDS+Bm/AWPPfYtldi/haFgZfZceY9bvdaJSi/WkCRMc
hY4lkp9BdXO1hLbnyY6+d6TI5vJDuKGhhPbxFDgWv3c4wtVNVj6w1Pt7/i0tPcVsEMhGN86ypMVb
4hXgrqW4Iz78TbZ31Wmzh3gp/ubncP47kPU4wc86iq8+4uznkMmRApia2nsIluNvFbLZXH5YNuAH
TpQiIo42AClq671xbYg2i+9+8tmc7pkot4mLl0XjGnxd1Mo1l3uw+Pgmg3tkaMVKF1lou3MhIvCe
AsZa7BBa+772nn37lyyezn/wf6v1/5/Xgev774eAZaAoCKt0KOI2vy5GmSNZddTefkxM/1eD9rXt
nLJ7KHPlvkSTNz4zwF13A9V52EsuLnqb6X1i+XQHngiocQnsazEnOaAs0n0/f5cLA9JcxBiVUxnb
UYQjTr9Hici76WPyBPvpFfwEgIF618lI1pQcSy97tjyg3jjwinInPBnDgemE0dc7wB25Pf8oX0+z
TMzHCZpMoqFgmFS6yzddGcG/Ok1I+kx+Ayb55/yPLD3Dac74tEwAhBXmj3oUR0+nF377LHwaeMVa
IsPSI8wGiT6jlqVqRrDQlL+drhQXAGU0t2nk5a/RVPGVN7X0EPMhQtnYcE8eOfrav2EEfuAil5ct
aZKVIXvpOWZrBRBEsAiA7/JoWF1srUnfTCW2l4Xt35OkXzv7W3qM2ShhmaYmliqjI6EPtndtAUHL
VjaUCw8wlyAO7iiSmGXkGIFDDhUDUDaPqv1RQkN8vh39g3B9MTrMVYheCck2fDbR0Yoa1MQBar5y
UoAhHI6y30amcKPGgH7/6aWBAbGQyW4ULdiCCanvp5P0KYUv6wDchVrZRy098mni+tSyc2mXTung
kSWSWWDF2ibd7xr2bZJ9r+vMxYtp7lQuiDLk2Bewg9070XU9fKy8zVMH+eptnprIp5sfKJmSNq2i
o8xPiOiy88l9A9UYeL9GqLu2iugxoR5/rkphAC+wc+/SmyzohYX/LLnjPdKa6cPK3Zwa4Fd3Mxsk
alg3I6fvCUYi6BAwGfcbTP3Xvl8eE4OKK9y91+NQWpvCh13YmUDeO//LC4uMeXYrirpYBbY2Up99
+4aP75TAiB7rnWVSsPn/fu9HZqNHq3IrpXWdhF4+PcMyy6/8LM8PRA03xaQv4UiZVjrJQgfns2Ek
830rg7krDrGgSS9cpIobr5P7zHW+J0qBv/K/7cZ4FY6noiEJlXyN0/KiLuieWCtFq4UeNddEOsA4
p1qK6MhjcR0jDh0REvmOVP4jkVp/7x3N5ZFVAaVlNVjRUZMJmrVK6Mc6qyCz6ofvnU6x/xNGaljV
IbCKjvb4WCODYSqOyRqLb+ETzzWROZ+yzjU5+P3IGNhWdqIAiAI3BD53vjvfXheWON5sbIhcuzG9
we07vgbkNOY/LJe99adlAbxSNoeVIvfV3fkfW+iBc52k6zRlBmq+f5RJ3F1IkcG86QHeVTy2fgPg
ibfGBl1qXKeR8NOIN5WsY9hsYYotTFBCVJgHo10HlTErY8nSa5t18yxNGRzNsO92TXYDRP4fZAPe
2tK9dkmJQyPznAOJcv6lncbFL8bLuUAyyzOkWU94lrJ3jqzXuzSjK6cWS5eedfBx8lKoBdvoqKzy
ZkRINirUK4WxhUvPpZAWI56Cni0NEbsB4DvgKMwMazG3Xx/XsrmYEOw9VSV2k4ZO7ksEcPOMBXGU
xt0OBQf/1icJyCK5k/bwx5PpMm1zaW3Pf42FLjkXGKZ4CIc0SNJ1fBCdbe9GdC+ZsR/OX32h3c4V
hqpwNWzgeDAFwXuWQztsgW8NXrMiK61p6Rdm/R2afYEQ7DZFAat7d6ffiQa+vkhD2/peYhKb53Fm
qpZ+jGySY5OyYz41ECT4937qrzSspQeYdW3UWm0DAnd0HJvfjfcRAQbh2HcVvPPnP8FCz54ncXLL
twF3Q8/O8wx4nlY+yVxfIyjt0tbJQ4m04a4aVwbfpU4ym8L9orZABcP4DqTFwcqARLH9X+cfY+k1
zbq2GiIfCeFlHLaRhiD8QrTNTQvlYq/oyodY6Alz+WBJywq8uNP6o30pJHD1eXtVDPzxW/c/lw9O
AMSc2IYYYGHWEm39kjgTDcoUFEsa6bVwqYUJaZ6AWVS2Zm4eRcfE6gKS9YCBI88Tya5UVUAlfU/K
yeb5l670XR+bJgFoy9FF4R7gD9Dt9fe69FxTCFi6742UiaMavNAh48FIiIgH/5611v57X+PUgD/N
p3YvXSxcm+hIe3IAsnHT07uqMIAS2d9sTbNuTa3p1PPQreXkIOd22kzAbqDRrvTqpcY6m695PiDh
ARCPYxV7rzVDoiMfEZ/bVOqb++25mjCLXKFqG3NplAJqgpBoeEI2afq9Khub6wVTSgsrQZ7V0bjO
gwSKk1nFyo5sYaiYSwS7Amy0iWKRHAtQWZs3H0CWHEaP7Ol841kY5eZCQVobhM3gfDVs48bZWzjH
uUY1ullZwyzd/alrf2qa2s6HLD9tg4R4TKqXAfjX0nt0o2JljF6YD+YywdxGRFVOuThGzVWL/AAg
WbY4qd741hBQSbYN6Grn39NCG53rBAeuKm8sMeQ51Vg8DYwAZuk28jmaMEOc/4mlTzHrx8qvBfCQ
WobCOHrXeVG6qxnOjM9ffelTzPrwkHkVbCN9EZZWjEpEhVL5Pva891EM9lXGnO/VhJk768xSjoXv
ahWHrD7WAKA3z5kGeZW9nn+MfzPYFytudzYtT1kjPCaaOHx5uT2S3e11+kAP9HCJHLQAsUEBeklQ
bS6j4J1tcAS0oUF7SAIvQATWBrElm3bbbqHwDsEZPPJDfQUmK0J2gkcErm36zfv5u1wo/yEM6L8N
XwkEX2gVYa2Y5OBCjBUwzjKukQricx1GlsV2Khkze2MTlmlQrmpEoGJH6a20pYWv/X+yvkknXpvi
LRXZlSh/e/bdANYVH9uVaW1hbp4L+UCErU0PJUSIHJwLo3Aw6vT53WgDvdVH13nXre0mln5oNoIg
Jx4B3g7JwrjnFsJc3GY82lGJEqCbCljGhJMesEvmz+c/3EIfnAv5SNyqPm90HMLj82BJshtyc3/+
0gtj1VzBF3lYzmQZT4FSId0e7vYiiCVSDGXc7zu74jtXDEGGjf3+/O8tjFjz+EwvbUWfQFSOtCSw
A9tfyEk55vEqeX3pTc3Gk77zjZNMaOGTEDskQQRFzz9s8IODuqTjRmZ8z1tmbWrLA4YoAf9JyLeB
uu9l48YbGTUv5x/z36f5YkCYh6dESRJR5Kb44ZC6CJx6xyYf+Fi5rZm1JaCU5qhUT8N7ZyMgk3Ug
M1nloTDICy3tmzxDDl+F0hHTuxpk+ji19lHM70gZX2WqupewwRUv6Kg/eeqsnFYvvbjZAMYhtURs
rZ2GTTl+IK96S6B8Pf8ulj75bNSZYDaskbCMDWNrhf1g7q20/fD0dPGty8+VgzBqJn7a4JP3Pt9l
6S87gYEI6KnzV194L/+KkZ/WCiUsvyrRNA1rSNXaNAo1MkzPX9o+Ncov2sg8aUVBYefYjUDfQxSN
XbxmiBUVQCkC3Y0hJX+V3ZNDuk05KADu+x2h/aW3WhJeGIvnesLRKgQAYlke4rhQAL4GDVtUEOc2
aRP3CGCiu/KUSy/w1Co+vUBkIFjCA2c5rHpzh2B0gJUAXVx7gwuIIPavHPTp8hye17xlkxtiyvJ/
gWk7PiDiOX0AmtCbAkT4yT/c9uJm49QUzl1RNALnllBXBKgNqn5PIEEDi7np6h9VV4IektjZtHWH
ZLovYpdNm8TN2FUbO/kx7nN1JQZho5xEU4Ys05i3jylA2GQjOZd/EDPc7YaCFyCwxZ6DWqOODsA0
T79lp+StBLo927Q2UHGgbCVt0PkTcizrKDHQtJOhDbTj/uxAQkSorRP/MG6sQe/V9R7GW2tft54T
lGXSHcAi1wEXCLL0CheZe0PW7KfGEe+87q0dJvkSVDaC8yyXR+kVslOnS5+PZt8VJgbud2xO+XDG
OTqU6adJSXnIyzgDu7pEhm0kWJgKt/zTJEpexc1kveq48sLeNc19nfXFW0S9+NIf+ACAJoItDlxA
hyhSZe8mX0NinsExXCpp7IDXVb1D7JkHI6TfRrdOXkZZAKRq7G7AVeyvG1GrO8/jaHx1Z/wPCnLD
jUjI36oGnRTMeIRvUYFFUNfTGyspWDApnPSP9QTNh/C49xyJzP3TC3sAutIphjsBHs0HiuIi7At/
PDZuDRJmMvinDMykOSDnNzlSypKbXMVmO1oVYLs5Q4xtYMZR3kdc5IEDZ9JDikrxfe6W6pWyqgS6
NuYvg+m7YsutDAT4ugT4MGrz3z6grN0miylW+GmObJGtfRrc845ZO8tTCKdwMQDCUafkveOVOgDO
vNwiT6JsA9UkLf44KiwXLA1n9hhN/Q+C8/UfVYlm0QDtc0QzbftNalduvZFQRcNDXI/3XZkh7oAm
yXuae9bRgqcbi8yoMgHpYCTZwoyd4BgHjfolRRJGEI85ktBIaXu3Nio0R0zubQjcSXHDQJ4FMbsv
0WJ4guzCWKawNrldVSLQED5MbEy7qn9rW10doAL1643ttTbmzrHNbqvYpE9gXedIVjB1vhEJ3ikk
Jsg3CYThCDF0Copz+sZcR37CgCzvEES060mEXEhUisy4G3AKHghbUFAc2pxfYFfTP015MfxWwwSa
YNw1H42xwIAtG7y2jV+x+IJnFRJQGeDqOKcH7R5kHh0hWgeRFnFfmctkYtmT9AW/ivOiucuAemtx
ilI26R7H1uqtUwjNwQlU1/9lDfTsG1twa89yj4YUdOIdzvSiR8ea4mMexeVrGhsN0KX9C+jI8rbT
Ul/kpGD3Y0XoXRNHyW0zEusCOfPuDsYL96jaotqDFZ9tyy6DgTp32YWuEMNBVevcpjKxkA2TAgEp
u+RQ2HoE/bn0bgbNDtqQAjO+LNlNaunmXeSlARqeRY/wUI6XLaSVO0dMExShTPzCaqc6oWXTa+nU
IxYQokLuYLLFYd4WlHWEPtAqtKuO6A3t/e4QuRqZjh4vkyABpdffutr414h/VjttwU2oQDIvIpwk
i5SbvZDSbKOxozxQkYMA4qZTZGdlAL+KFBThNO0/KluwC3A8/9a+5+7isZXmAnnI9Q5QUvdYD9Rc
GF4iwNTWpbhPANK7kTahf+toQJlzSoZj3Th1H4wt764MgiE+fMg4f4rRPeV4ZvIyhekOyQd1tsP6
rgaTdcxDcC8BDrWMfV0qF4vWEfkwyvaRPNXBwX9bRrnaE2wvL5iHoAKXjtYTxY7oAk52xCB0qpMv
JKrUlkQ9KMammHZWnFC+jyIfYDnrlBUKMPcGdkIcV7oOvUxlS3ZIW4yBB2i4zPaDaXAUhHxZ8stO
C+uHPwz5dZI6yWEQOnoGTbi8TpIeeJK4qm/UOIpwqrFb6KOabEU/xvsuttROyiS/UQQRtXXLwf2w
xvRFCdg8gTjo9xESd68mBAzXG/i5vaATTboFEAn5BkoVV3HXpte9a2HssSLbvdeOP154eQK1sJfA
tKb4dCRdDpCXDRXEGLvVG36T11h6+/l1iRH11U9Ifs9ozNFsxmHcNXadPdGiRVwAKLBt0Gc1CUVZ
949VZtfHhDfxXkZWvmcIHQoq2vo/Y03lQ41h454gxgWV69bfc28g16MjY9RSEPk6JEkGVivn3TNw
C6dI4RTsa5vy9s8I+3Fos0w8o7AAVVqfxc/GFJAaMIvuhnjIrlso2C5RtKkujIVUhwEKmB9+AYhF
3CVeWJKq/ohcld44yIj+hYPYPCTaOJhGYxvoEWYfkdfsIm3Y1jsqx/Si9cXUw9s69NeJQQyDQBLC
q1tnXbdH1DIgXExZ0XUHrewrNivqIExGADiPI/6Rpby5SBGaHMjCzm6GvATyVgF3cm8PnX/TVDDb
26qKf1oisQnSNTvxMAxquIQelb32VE8/jcwxhCL1KJCJ5/90oL+ctqmVGLNNa45NJVyyL7ybEMPJ
EoA5wNzdgW/d7nJo84HrJuzYEzc5RAmJkVc8UGvvQzuwNcJ5z3RaB42MUUsRcE55U0v+RA2mOsMB
KIbSL82RNNDLPcI21dYrOxxNEeB920RhyFcVXMVT4TxOpHKR6zV0YV7FSG1VZfJMoQQJpSW7Y4L0
1u3Y0nrPuINsBte1A+HIeo9M92mnsJS5nQa8S2H6JgCGpLqGq2DoAVqHN+l/nJ1Jk5vKFoR/ERE1
QBVshWb1oJ7b3hDua5sCipmCgl//UnflxzWtiN46HFILajwnMz/Av6s1EsOgO+8UCBGqqTfY/CZn
hVYWjgc1MtInJPYiZyRQEb0BnK3dDDA/ghgKX+YqMrQ9QUWMPRYnifGetg5WRy6G8HIkeYSXtVtH
JqB4ME0ALkoryrPrA49YIH1ok6ks/V0iEuEE3EpzYjHHQ2mQgQLKLEfXg1Jgw/08ueumNACFRCDI
/Z88aaedn1Z2J9pK7EdVi3uXIJhdOfCfAngBasToaiwwcb8vBUVKMbip9KeJs/Y+Jxqzkw1uAMfz
WGA7T8x77SG+a4i9TG9aVGRISAnUpIoIucWRI32UvQIw2NqmdLe4ebRrpPeWG0ZAg50i7D255V4J
vIiypwrIeRcQgaob1sDdV++9i1T1VYTlC6m+XsnP7Yhzpuc1WGKnocO2mdTl9DMydXyXKwQxyw6p
MMjgSrG3AnJsN4DmJndBorJq40c03+GQ1eQXpSiYA50zDgFonaDoAjxdwyy67lTthbpFWoyuivjC
XVAsBz4D0KdthJSmeFtVOFcBKwGqJzABQJ9HmURAu+2Tu7gWwY+EkegnanTlWgKYtgZuyTygvkz2
/qV4U06kAo6Aj+weFNzkloNisZlk2r+xrgO4CNSUEcwikZG7BMMGuCKs++9FOvhPlDTBsWC6eY4B
jQdvCkTXHey8ICMbtz7jj5Yng45aAUxXIl8Jc6ZyUxV98j4lESNr4Tk5/L1VB8oJEDy+nqpfriEF
UCW0or+Qay7uxqgvL7/fODeUpzikN6kLfjbwNh52UgWKBAJsgN8aCYKbe4dvuFuQXUCAVpbBiLBu
LIjrLs/UEafhLoeiAvAFliXlvRDWlmFKwQhZte5gc3zcxH9VyKK+0dDRBzx212VM6T3EvSDzoJ/g
YcAb9yVWA8tOhPbQ+EzauGvCWX4P87CzKxtcJpRLWQN2g0w3CCp3X7qGokJijmr0yb7unOAdRuQq
W1V1Oj3EtpLvuhY2JFTyXdPrIqzKInmUdVeeSKDsNw+3JtCaczTNazex3xAFiWjuxI7TT5yNAJ0h
uA98d7Oh+GadNBUrjn343tFQ6ZGOjo85SFU75VH2CBwPOarcS+t1JpCPBSQ7Ts/ApYmw9TNgAKM6
veO9j9fU2D331E7ytrxzqOMjFTxrd45xoanBnOOPaQcYNVog3WPdOuWt1P30hsHgbmLMky13km4/
gdJ3xEVLrHGqLkKo+9stmrl20+LOdgO4L5Ko7Shfh94gy97PyBl9FWClgwHMdpN4a+CGyxC3TXZ0
ZBLflQwRTTkJwErDhSIMSlYhkFKPyEdHkDMuTMLdx1jqX5pBwxeTT/ljFrvBmll3PEUBSAhYftW2
LlABntBkeU2qnJ0w2KNTJkzw3jRZfAwQAbrG+aI+Bm7aPHDdD7sS8JBjGpQgN2FbC3VdTwfVTvE3
qZz2qS4gRQRZh+d78OLAequo3QVeQz8kCMcIOg9YJ0O/LZvnPimGE2dIhMN5SAQrrgQ4US6grSEZ
cBnVgtdhDxKEv4InEedbqzKRhVll+p1Kmvy+SDW9cSqf1Cgc5vTeHy4nRsyfV88qyMEQMPpPV/D4
w4D1oFZIWitfKz+Jj8RJETLOlZVmg0GhbixpyvvEpsWeKyfC2ZOilrSJ+gRJ55CL4L5C+1rt8haj
IAl6O66JjbsQMrEC/5ebjzSuyldwVCqc2XyD41xBk+ZifCmUs0Eq7/Az18Q+unmh010r86nG0abk
rxh/EyLYvTJd8aCxUYiuNRCCuOlGYe10wAL1gM77hWoOwNYZrL7DxRaP/8gMTLIrQC7Ko6jkeKiL
eMACkAfOTTtWiOT1SxYG0PO+5VXBVkzWDQ4mLrnYC2otQGJIyx/9hReCSN8K8UJgbDIpPKAiu6Zd
dcJMZ+1O9KxJwENzKWgaVgAUOCb9vU2TxsLjXZQb7KrTD8D10lvZpe6eJD4kbJT6P1qsnmivGHOn
h76rQhMN5TZQDZJ8LnghtvFzB3fYnHLg7FicUhz7CIRQmZHOBwdxvtwCfqEOqFtgX2bJhJ6lBOID
NKTATt+F9u246mnTo6mAPLuwR8WFrIjom3rFRAk+YCLDYQKOpI9rb2VAnjoOXJFdX6b5vsrc8Qe6
QP4KF7acrUY+6dCVKdL8e53vTdGO/8DCjshLmOblKW6oRtp8Fq/t5NfbxtBgx7EIbJVsAVgCCeKA
dRJp+7CiMQDsMbCQ8wz5KJuM2JN4EtgiU4COcGwtQyUoW0sUFEKjZHYuhEE6PRKuHRbyNuI/FEZp
iHNteaE2ISHXlfVBO+iPrVKSqRtg2vs9wEV6rwkzj3ysEUUzZNFzPWkAugZXFBtSinffqnIn8zbd
8kHStQwY37EAwoWQOHl7UKpBWHeXZS6YVMCkgZWeAFIRN2dWlMmOJDp5Tb3cPVWQm+zLODavgWsA
AJNYpcsRJSioOOSmH4bxWBGLWAHXc5M1LojJTVzBxItLd73OU2QyDryrfgeSJUgOU1GyzQzEfRCw
4J5h4yhDjaCPLQ63I79124Q82Krnd4nBqhgqPdbfvNr2D8yCV4NjLgicTdLr20qbfp0nLNgYXNwh
iUeubQJZCcQ9bbZO/N4NEQ3obk0QlB8GgBJEASWpfK4jj58TgKFfgDsqUBTwsIa2ZQyaKZjghWum
X25UADFAqry5yX0n3uN4xbaBcbI9ZrddV7btT0nGzZvKEoFwKg7RRJlyuYYSAQhCOIVOSWfVXdoC
owMRhHwC+gAcOTH5b8jxqu9EFsdHaprkQVBZfnfigb5NnhR7m/f4+r5GcFfjOt4K1bdpa4rLCVgB
ocNRqq9xax7jV9nkICw5af6iMgTPNINbfUyS2YPsbbafwLna1Knrncwk6aOnJ2+tB785FDVAGiQF
/aAHmO+GQyR11xRCrXln1D2N6+nEcotFK6g1gvQtzg2ljvV3TOnobkQZeQ3sEBKVatHgQh7I7JTz
SWL+6Ba9A1VtMjis9xLXnm1f4dQI3+cvUeloBSQOu4sLy3duJkErZ0n9LcBteus0Zfs787Dv1o1T
bzNgGnFt980R1Hl9z+EJX9cmMR9OoMyDbqR/IsIf94pEOIxNo4vqiRcAE4b5Qh6Dwvj3XKPv09BR
toBnNmqrY5BDIYXN96McxWMNYlGYD7lbraCtKdQqt1NJQpWa6KnE5ep3oor80UEz4YxLtwrRhKte
pUUUAYqULBxy3O4yVOC2Ud+1u7xOI7qC2cc7ukmTgb+kqujk6rIHMzPHLShBlPWtiGm6k7VI9szL
8OCsHzwVNq/WeYy5Dl0a7n66uBAU406A3OGRl6l3G4qVEWWuUObcP3OaFfeIjKGnnFB+JIQPIe56
zkHhtWw5jN/7yjbq6GkPF1Y64h1PoikOIkGOyhhJgTOPjfsVlnECGh+iCfKq9jdU4bTT1H5+6AeS
rgZEtXwrxyoKvaQe1lrH+c+6BGEFIN7MffFr4W+AWsQdoO2KczFO8RllKJLtNEHbG55CBzoKEa0u
JVdgH61BKG7KgGokXkrXg0rlW2TK6pba1NklSFRFtouN3RWNJ7VmLFDjTSNQyV+hDqLhnfDJDukf
F8bRgM23dvwR5BpQczATpxVDHP13LtLibbA4FlsAwb9HuTLPyRDEqMU51a1B0BuGZxxtel/Q2yrt
zRN2N4W7vtSHAcWYG4krcgMmYF0A56psgYNZwfadV1aHYYjttmEofEMnFW09n+IOaLPmg/Qahx8D
GGBU5Al8IFnwGMlKPYketJ+VzzLzVIyNJXe8qepdF0BiYCIBzLIraPnNurJ4tg7mddnVOdgrkMMV
qEOcPWPVs9Ox9L5y3ODgSRBNrMd7JOZ6KHwXWYFXgly5KauGXd366k5rcOyqAELPBmXcV5BsSejn
zLzlzoRX7nB32iEzMPvFHBylcfP196jWtDdtgfOVNIq/AEo0PqBODZkzQwlnirLoFne5ZMd8QLR0
4xoQESL2kfnRtDOmQdl19KuDbZtojRtX+pgi2uYGIabxHa+dYI3N23lNQYg5J4lTbC3et9pxPwfh
LHABhvBNVeLIWuGid4vgHXVMG5qIDQ648sMvI6PRqTTg2xEpydkFVzQPYXGJXikos0CUuNk7ajAj
9OwF7iE7jQ1QbDn2mXcPFOEKE7mHuYsCYfdOo0w8IxYRWtXO6vQDNUfvB15f/OKTQoF3qbS8Z4Ex
e4wL9yWlMEeCnqT4K3Ftf6rqBuLNgpPXaIJvNasE3Bg46UHh4Zf7Nu0VqOFkulVZ4Wx5lbHDGLH8
N0gt4lRkrk7WDPiFQzvxLl5hHvM90NbiufQ9+1QCxnHEUHLeekPyF8TiyQyZoII/+AJUZnjusp8x
6fNhVU0+OOtOy3C7QWNLg8/TJOegGsw3F9lX+ywZ6G8EzYDKwz15pX++1LabNbj7CdqbQhbpkfje
PQc+ZNVFQQloWCVXgDNd8/4t9iZnghnUWEhnCwdlpIGbo8VxEo07pu+bsrBoRdFuq3NfbyIROIBh
gUqdAk+FQ6Gq9iP2Qbiw8+BKg/dfe8rf+qSz3vTYew1afIg+SXviPzlNjaFMhEL8berhoJN0IEBH
jujf0qQGlcuMHUiNtrmNx549t1zROwg25Q5EqWZbVkG5HbOJb6RA+mhftB5aGJ1zwiKDxiBudNiA
3REXWMK/ZVromxxuaXtMFNX7sY6bW9AbS7ZLGUpFKx+i/mJT4oZxbKHS6HDLaLFcTjJj33EbpBib
OP+c47T18aXPohs6RJ+n8ZDtau2hDKIgSsjQbl8Z8FsB/Evb/Rgr5y0B1W03jVm+px2Avz53200x
JZATjCAPAwMhj6KN9BtgxM2zoVSHlYtLj5f16AWkjGCH0cONKWhwHyPmbeONUbzNhEM2HTpoe9AA
0gcBo/EeIVfgMjuDWiOmFn4XOV2TjS9oZP4VIf3RmUWpB0XlREHa5WJkTBSwu8iJEjQy3GGjGSjo
Y4XwsM87wcHfW+nzRJHRaSNk06T6yHnLXHB+Y7lWRvj3KMah8udDXb7uUYcGDy6S5bOGou3x829e
6kDP40ZMTVA08Zk+xh7fVW2uVhSNN3RBt/nwVhR8F6cOus/khDtz6Lv5TyrsFV3QpYf+l4lBZjIk
0NAQg+3Z9Oh2rH9AosQ3Mjn8kJXcvfJcl77hsgz98RIHj/aWuShcOTlP94iZw9kN+2G8IVEKP/Dn
j3BBIkBmEoFOJ5Y7qDgjKJ7VayHbZo827fTytU+/fOsfPwFz1hsRO1AezQQ7KAJOxCNhublibF16
QLP1uBINukQGPSKKbmKmZIiLYUKupZQtpPF58xCShsqgBIa5PLKoyz9ydEnuvNzmv8Cr9N9ypFwe
FKIVQ9um/r0BmPPUZyMAqikbtyltm8dxKPS29fl0kI6qrvjwlibbbD02khGmJAr4rJ1ux0D+zqQD
Kmv2CxDFLZ7vi22xtg2Aie4+f4VLD3muIEKcB5VY6tAlAtGP8Y6FfgEYC0v6Zv2Vr3DnGSUxKB2q
8LCAQBuMDJHB+e2q7DsP9BXN8b+6mv/OVXeeVDIJF0WfWMXHisfil49u/U0T+OjjpQ28CVMEXYrw
xgTlU+yeAZFBmHgAQToJILRF7npJmKC0gHrUNJrHQLX9oYcR64r66+8P2J0nm3AAsGOnzqG3xrVr
aIuVW35TxcfXHu1sDUEtTGucIvQR9VukiIvM/jDuxG6zIJg2n3/F31cQN7j8rj/mOCSs1uSIgjig
qHCPhsiprOvz1z56tnwMDqv8CgaeY42q9cjP5bU0mQU1rhvMlg4jVaZAgiyOiK0Bu9QrhqPbl+iV
e033IAxqJiszjDVkgjhytbp1j5nU9MrCfnn4fxuO8/Odx3GsSiHLMhDaFIBXekBMuDetuDbe/y5u
A1f7/19JVycswnGpOg6Fg9ZPxFMW9m0BQmkwSQHGJzeAagOhAr52zCuULYciSfeRE8iTRInhBxN+
OpxSnl5zmS395NkqUikVIDAjBWuyp7sspd9rbJsoUVOxGqj5mrXGnSegeHwQWe9gQ9ARbj8oWiti
D6VzP5hrDqSF3zHPQXGqYjC6iTBZnZrghDlOzZuAIG3ngtlzA42FuiZ+XPqm2fmigyWiAaUelXkP
pdYbxEOFI+535fD6+dy6fM5fBqF/+d4/pi0uLQDMBrB5MDcGzpUMb8aaEwIc9qWvtigkVldOGAvr
2zzKpMPyDt+cq4/wv0O1NubPKTpTgfavhQQtLEBzMFsyUtgYVKmPfhagtpufhRtdidRZegmzZQK9
jiyXfICAMrIvMevYXYN7AfaBBMV7uKOvbIBLXzNbEJKGVCNyudBcknbjTs+Iod3R8SWmV3aBpSc0
Ww+aTmZ9OqCcYrPvHkGLAHKuz0fR0sudzWuYOzXqofjkgP7S0UNQvtJrbueFATqPLalSERdtUMdH
Uf5EkXjtBHpP/B1HKbTIvrbBzINLOJjVqbHYe4GBWwcpDUVybdj//aCGgL3/n1+MStiPTJ9CxDFi
YxcNJSBcjiicQwz3hCuyuImKMXoYUKSIweXz8ytjduFlz6NJCuT7gy7VIwZiKuvbCBLQMONxvP3S
C5ez3b5q4XoCTDg+wgAICZ+tHqxh0Oy013CaCyNKXn7WH+tS1WHl8xueHNFu2NNy2ubEW6sxvvLG
l0bVbEZbmoyJwgYJO0e/itHxrwa28lCKctENcNJrdZOllzCb0VIymYw+dPe9b6cngxQI1CeSiVwx
8yz9itmE9pGhhRLGlBxZI5+zIr3XUYY6xuTeVh5/wg+8cjZd+hmz6T1EfV5LtDePxP7omrcBCrrP
h9HC7JjHiQRjOvp9LJJjBzELz8i33PY760VrqtEudsiHEPnOfjF2z50Hi+AqR+quwTreoYW/6jVy
3O0IzY8z3KI62645aprh579sYfzOA0YGiRZiZPDIKBL+hOvsdX0uWHWlHrf03Ga7dkxYj3hV0MRH
ZV49Aul2XuxdCn1GLg1U2WxcAe2+x0FOX/k9C3vTPHEk1omuUlnB4hFVN0oXB6hAf3C4e3ILJd3X
ntlszgeBw6sRYmcUIX5CBhZS8yFpeuUHLL2Q2YxPVTEmQ9KgGx0du/I2RkQKYumufPjCBBGzeR55
IuO0x19Oc3NrMnMYe3MlmHBhjs+DRKoRNa1hqJ0DBWsGyHZTPTgZxLe+44NyP+bmKR4FuTKuln7H
bKJDICz60kcKhMm85pBEPAoLqa85QBdewTxdxMZAw4kUOJBoQC+l95FMadFJ3knq8it3noUfMM8Y
KevUEwnkTscydz9i3cUhEqq+tmfMQ0SQH+/kosYUKHyOdnZ/U3b5tKoyCH8anYbE0PcvzYP/5IkY
l/ZuirQSF87lNPYhCno22TVP+tKl17u8nj+21sZzWwn5UnJU7CccLOsAZhRIzEPK6VbF+S2kDM8q
NyBlffv89yy9lMu///GFRHdpnbvYy9El23q1whGa//7aR89mdd81EVwJ8Ia1IoEqP9+iynxlKC2s
ePNIkRwB2T0b7eWjm4NQv2yBy6Q1MGVcy19fmNrebPtWRZMFhbyk7QRPifeUl+WBGwgxP5qSX5nQ
/9r1/3K/82YzWji24zXBsx/C9/jUPkZHuc2QWx+HESR9G72Gn2Srty7ob2/ZcdoHYR/SsHpsz+Q5
+IUT6husYtm6ORbH3ob5U7UbT+TtWj3Axwj4y183TyPxbdQmaYTp6jJxUyS4Srtd/Z3G5T86is+W
qjvUlB4+HyoLq888myQRpPc6xDFAsIddq3ycmp9aXnO9/msq/dsvubzjP8Z46btpP02WHwcNX19I
IheRfdSM8I57cb1HtxjouShJb6IxKg550OS3iYy9PcAt7UtGBi90YDM4lkSbs+0Lu2ZFylZWxH3Y
CpShHJZ8VF2UbdEEUKdx6K5BkhcG4TzlBBy92POkQISHiyASb+DlA4T79T4u3Xg/QBu20nV/jWu1
cG6Zh57kJXeayEe1AaFijwm6lxe/3QMZmzNh6Q9IMc8Qg/9wKeT/n7/0hUnszpYeuOc93ZRedLDN
fookgnS+8/xN9NcSxZYG1Wz9cZNM+cSTyMPj6fdURP8MHIYEoNg///OXPn52rmgD0UdU4M/XGWJo
0jwLJ1UcwSX98fnnL72P2Qo0dYbnE4VEL6P8QGPiXGQ/OHTBgBXwbxCq75tx2DFolz7/voWdYJ6H
4rEchgM2OAdU9uEJt+8J0V+sQcwDUQZEdE+AleNV2KcA1Y2g/pl8sXIyD0MJ0ikL6omih1o08Kn5
XZ+i80+T7eePZeE189nikVQQdvn5hPhJ2NSQqbej/WPaVF87Qc6zULCQqCGFlvfYpnsGQZqZhrVH
XyIIFutA7T7/Cf86pv+yAM5zUKhxGyi58Bu8BtL8DjbDdTtk010zBOnd0Fc6pGII1orA5jqW7i/h
Th9ATT6rpgWro7bBfZ868Tqz/EmLAdl/lXstomVhEfgXMfbH2iymKg7GFh3wEhP/Ubg1rMrwECWr
IFdsrUkxXNltl97jbDVolRWNZGg/Fi40hV1+0a1DzMOvPOOlj5+tBlCmd01SIU2o0MlBaFLCHQZx
eR1cmZ1Lnz9bDWzteBA0OQhD6j40PBNlfU+mfz4fHwvbzH9yT7BtpTTCNqOg/lJxjEQWXIfXQ2I/
SALFXlT3VybTQki5O484EY5UFIojjkIwL+5HM2bI5vFg4sGp976bcLtpIeUNoVXP15PVaN2OI9r2
NTy5K3rxaFIn43vLxu4Ul4wcBgFhZQYUs16lgRJfq6nMg1I4TgzTxPBAqmBas4yeRpFf2TUWnvUc
b5YMReOVLT5acxUabhAY/I9X/IpRsnbZy5fe5zwPJTZVkqG7DHES+x33ZuXqj8ZDClsA+KpkXxuQ
82SUjpCy9C4/BF2rW3ibY1iU2UOv3avN/csx+C+r1jwLJSVcFRA4J0fHl+qA81UcajcBxFyy/DUA
Xei+ZI75p4DDB3XCogaNGwLx7197hrPlQssyHTvg7Y5N8wDt96qIHqiPxi8P1lV67ScuTOp5CgqY
Im0qM9QIK3a++D09GMQtKa9Mtn+X9789wPmaUcL9bSxHa6TJAd/1k9/M8SqI5Su0HdnFB+jKHbIT
Ytjn/GKNstUP+LXrTVNc7hVDde8QiZtn8DiqaQgbE9OVByFy0jY3VaI3AJIdwes+KNu4K1fyZuXm
3mPmp+/eBAqBkjasE/emTpNfubDrkRa7seewjk8gP/tQpYVfe1Wza1SW2YYbi3EiTN/CbRn4L61N
4fzTlMN6Ly04CEVBvzaB53kqBS5tkIehVkWHU5b9ShovFBz2+CxdEVjKP/9JC7viPFYF9lsqfIN8
8Yb9kvKReSNqDffMXjl1LIy7ebKKX8HGlnIk2eflnaefNX2Qw5V6wtJHX37RH/u5hoE3R3II1rec
NS9qmKa32NOIaUGIUnDlZLxwUp3j18amC4oJxttjyZQKPb9P/4nFIF6/9uxn1xJouy/eRuYffNmj
/43QvrQF99LhMaIO68PnX7L0mGbLSwd9eM1Qej7kpnlC2v6rVyMsuhntlS19aQDNjiPwhhYJQmnF
IRtG2LHNh62714DnT27Tbz7/CUtvYba6GNSDUSuU1bGrvXHdMiCeNb+2hS0UH+bqyMBANAbBEcQf
kZRbr4O7WycuOaQE0FeiaiS6gDsF8wsAwFeWkYXfM9dI1i2fWKei/MgU57cxbeBLUOTaVX7hNjeX
QSYl1CSJw1CpkWPXrGBhz2+RoE53TV7bde73Cul+nv7emQJxeF41XDnKLJw35hrIDtkdboq0gqNE
8vGJOKNZZ5Fi3+DAsfu0MTDeVMM1MPDSl80mP4WpqqwFFcdBBIdKy10g4MNMNpIjwl1cOcgvvafL
lPpjhSmKoY4ikY4nziW/zS0i2crGu5ayvTBxyGz2OxMM0hLCkRNsOZukgmHiaRphOs6uhY8vPaPZ
zGelsK2x3nTKx3yTZ84l5miVN/pYlx6qUlc0iEsPaTb/QXChLIPd+OS05gFe0wdoD681BhfWrjmZ
TcDQ7EPQhBTwga8obvOovIbWvVauW/r42XZeMbiEGi2LU4d0DU+/RxLPCNfWz1etv386nwsZIeJo
c9848miYuov84d4fFYIEvibFxFHj/wdnqqoBtjbGjlqNm3ZA/EKQNnAPXmP7/X1d5HMlYlFnQWZb
BxFuoJpWMIO6he7fo2Gyp7psC/RmL25ykLHyKwPp78OVz2lrUEaQmE2CQlkv7MrjwTcFK+iI5K6+
OiltoyvvZel7ZrPaa1TUmQ5o+qTTb4kGVtAXpwDRawi5Qsfua2pnPseuwYAtPSCoOOKvomYV02yH
peTx86H19zmH/On/f/dYIoZ+EFV9mvoaOSRVPK08SemVlsfSwJ3N6DyBfLnMOB6Qnm5hylk3ZLyP
HPmlVZXP9YjCoX45ZSY5ARW5nTr/1DDn/PlzWfrLZxOaEASogBZpj01XvFQNbhINv438a3LrhZ4Z
n0sK4cHMM6m84Rhb3EF42u+Cgv+eZF4gx7646wju1nEFuIBXI8lPOV+bGXOdoUHWfF1Ekz1S54fA
6qeqJ+q+l8iNqPW0+/zR/StJ+O8Vjs95aWNFJKIFRnKsYwlYGxKZkP0SBRnSpqbhvoWX9Len2mKH
/Ci7Sw3p94hp8270YOzz6ORBqHFUPgoWBCvZmG5dANmzz2wf/xgI5NMXTBbOVIQ9tAkqpjXCq/a+
tnDqtAXUKpHp+UMsPRV2LPN32QR9Lb1Y5YQrnE3HqVgzTeV5aCK2Kf06hUUv2SC/7Z9RBXbrQUB4
RvyKRVU2EE0U4l/THXgP+XvMLLmYhHoE22mKLIfawn3aD/Eb8dsAgoyAro3R01YiIXENQ924plMp
dkEEf0LRcfnGiIDmm8M2Xw8DDxP0MRES56cbmVAEt2u/x612aitkN8AhxGEtugW9CwMP7Z/N529n
Yc2a6zNLh9hARBjYUcFOTcQ5YMaA6Xa5j+pfzpNtrrprbPGl75qtj8mEulltmTlFg/uRj3yXV6pc
+bQEL0zDGDziNnflVy3M1/+INR2lA5Z06tTYWKP5ibDCUKbI7QIenO/zGB7plqp6O6WJ98sn4P5U
Vsa7IMswtannPLdgq+/jvKJ70rT1PatrxFFR3z+nprM+Ag59cw56hdiMAN7rflUjxTHZ0pL5m3HM
5Er4AGmNIjPrFCkLa1Dts3Ns2LSRjevuPcL5tHJ4z3Z69LMbZNpk28DP5NG1OJDAf4+QLNSVT4xX
5DaH4TsPgzobNr4YDhOyXnzprJFYmd+lDo1P8K8ne3+y2dokE0L7aDrsRwb7rMm7dAOPb7bSWWuh
nkRQEqyT7ta1GpmTSf8t1ROyMXlUvkepLneIaUAaTcHdQ2ObYp0PRb6OXV4iYo70a4IVdoUkFX/V
WRPfQ9rebNzab9fwV8YIY4oqWP4RdP/5S/z7MZb7s73IIFF0DCprj7WNX1qpTnVVPYEhf2fd4uHz
r1gaJrMNyWvHvEsqq05R76577u5oq0PHxOvPP35xWZ/dL/3S8FjH0pwqJD0mad7dlEiRCoMM4Wkt
PUydvhOJ+Z1iKOLYg2SOz793YRf3Z7tVy4WjEJWZnBKYAxs4eVHV+dpHz+Wync2iIs664aRhZ+fk
pY+TL37y7NhJqoaWMSCLJ9Op86DyIix6N/7SxZjPZbJBlFJbte1wChCuWBVr0197IAtDaK6D7Yhi
jiOZOqWifsiSZJ91/D6qoq8dPOZCWB27IGzUGKEDcX8MyDoaiK9RpWuvkW0WFuW5ELZzFBJLnaA/
lVH8YPv6BkXjdlXp/AXm+nInRlyOPh+VS09qNp/J2LG2TV11gv7grZ6cfemwfa3Y105/cjaXmUNa
EveNOhEt2i2Kuu46cGpxxQS4sBj9a1z+48YuAC+QGcLYTswgh8N818Vdir2igqvla09nNmex5AtU
AjH8y/J3XmbbESGL47XOm1wwe/O5ElZlZefVrRsdBdIpso0gjXPu2yDad6grn4cWEQyIoFLZFgFi
9W89OIYcWiewP5FBieRV6QbQTGDvrn7xYbTv6Gp0LTjipYuopbFL3kekvHwfShdFh8LPEL2RCgT8
IDBy7SA1agUNCCJj+4a4Z5I6cjuWjO1lXVcbwRt2E0+dPRcIJTh3Pk1OGoPypeIZPFHQlJ+l68fb
Af0rOOeI8y49Uv7I+kavRIdMU5wdINtGQyDd9L3tXpVGrNfKFigZrRCF2N4FmZes3VHmu4Q24yZQ
ytm6/+PszHor1dkl/IuQjG2mW1gzmZNOuvsGpScmY2ww468/tfZVH74mSLlpaWdLsACPr6uegssQ
o2NefIPAGQHCiIA+JKof61BYrjzmdL6KH8sJOLgSFC1rEr+HxLfudW9PD6Q1xUV0ebNnWgTIpEms
WE6cP9pWB7hOXSBKoy7SFnsQPdwVRIDLlVXNfLCHpDq4kynvraqj+yHl1Y07dWBSGBAoCTChf+jU
0hsmmldAFfpjm01nWra3/QT+kVUMZFeALL9rSQF+GDLzIjuwcchY+3fgVN8AJCXDhMxf6ei4O6HN
c606FfW6zgHVHLGH953+gqIK7PGTQYKtSxCbkNY3AnWcsEnhRM/mMyA5J+F058qhNs7y51/14Nxm
o/7SNiI/sKuLrMg6wP+SBGkecrSwKqfPFTMmtHpGwqbk4HVlwUMV1MAqeMFXl1c/ie3Ig2wVD31N
s4hM+aMlPNReZDVFRSpfm8KAx8p1TBDcFnEZTIBZ8BzbT7BmajB3wxrTZlSp6acNZMtMm98mdb65
qX7wUgU9MqCVxA6c0ErzM6Wc7tyAdBHtrXeDIBicBel5B3Yy+uwMO+1sCyzAeDnu8kzfO9XMd6ml
yL0DVTVIaJTt69w5TGN9D39tc4NB9yfgHFeAzYPUKtl1YsT/Lug7gBQ3Vs1eeMvrp4I4740No4Kt
BQhqjiToaYYcJsm8P6QBU8dN85DRARxp0tjAmioL7xim/9TjSH/KrCiZZBe6vat3ddc969mgqAqk
JIPt+zSI3sPSPPgzwpIb8rR+8qT1vXbpiIHI3LhO+h444mlkKkKQ25fMT1/LzvllglaEE2lvbOn9
Gq8CCaA/gijLDa5GOKi8HTjjHSBX0ged0+HiJqmBcbQh/90jrw3QEdf+WU6AYiEuNXQqsGqAlryD
5Pns8PLJGsBrLQXYrgq81645pDq4rcT8QCb1TVbzbcutMazT/iIZPrLPyxsGCFoI1B7dQw3a7Hov
ZTtsAZody/idTrMfvuM8jS59USk/t473gBV7HUnCbqFYKhCCZ+chwqzO3eQBV1zfU6mfqJlvXYiJ
FViWIcKcTvns3zJvfNGaxUYG+8Q0t34xfaEF1hUEEYeAvKcXMLse03Y8WRl2agk/iLn8ZTCXRE5b
H6jSWcha8lIZ8qct7K/N2FZ4HSWLGOwjgNOVt41XNyfiaXQEZ0jCtEL2sW6KPuoovSdpEEGWN980
SdAdXOhEdkjb23HPfa58bydBqw4HtCeMafYeeuJ5X5DqV5VVNzQhd2iqMpyGyouQHf+WVskO7OJD
UKY6rG11BPU1nCl98Kfma92NeufDsrFrFdt5HNjY8boZ4fWvWpfvTTYeywae7TZPd8IB4COZyWlu
YHg1yPUl095BdmxozDCERFR71Mv4A3eQaF5U6lGmmbuT2BhiEzWdlFP/1Ez8mA32vshgyaKSN+/g
in0pGEBseWNb0WSP7xBkgJgFhP61oJEePG9GQAZJsJ1Np/vAzs5AjB5Bf3YikAztk0hgi07q5DYH
TgmRh/N5HKrp1pNIDRLUPCRqAgQzmMKBuK/KQgOqZDA86MkJJzo9WOSKuA7w1qe9TMyzYfR7qS32
3AI+8F5Jhu+TpyRsaZGHfNCx7rOfYzk+JS5YH66JFBb+565JvnZoIGE+6dsRAyRmkvGPRQQ4UvTL
YNtN5NDkOAXY8A8eYF2uE6vEBV9wrA5gqYGt5tZf8gnRd6WeSWi0qADJtb/ZjXXb5XZco3IB37d9
cOsmuKHIt93bOcZtk3p7NWMLAqDuvbaRkOhU6TltAUJJ6zaukB4MzRIwIkWH2W8OLv5sfesa+6bn
/i9o7B7GmZ8x4PwotUIb0+KH3zWvQQflCXf0nifdMePFl6CkFylneuQ+WKMt6e6dciRRWThnplBK
dJrpZDA7h1I3/dETsgwB+cEHmNgdbbN4RoxmmF3Bg3x41gSWAZwkn5umfQhqTcMkb7/SQRt8BfAx
WeV+hejyjCVFFno9uSEBBj2XdGTnNCXSCgrxG/IBP3LVYACBu0JSuuC33TDos1zr1vXyY+nPN76V
/CqsCQsIgvpwV/jPvZM9lnP22CAsPUzBEG1UU+8UaHBRkQsWN0IF0RVQvJtFcp+iteDwOWVgKGY/
nB6kobnFDD/5QOPi5XPklc+PELHJsO/kV9Caixdr4lVUZ8O9qjjEACCN0/5co12NFGSxBOCjEDkP
aNUKZZ6elEWUU+mH1Zy8mQaTa3N1wg/AC9GguUuH+lYUmNGa+ilTYm/3qA+BqhWqfD4VmeOdygrm
MMtx373cefHMcKwqMEVaAHsRDMIAnIXrAHgke29XyVMV4HgKHTjiJLdhL6vvDFzWwJvOMJo1ZIiY
3dao3nY1Igsp2JQJ4FdtoOYDGg+yqKb0DQCsmJt2r/qAROClPMIYs1Oa/3L78UmAhwj3pmWuyE+J
z928zFAF+w06H0o2SHboOXaymEgyYEtD41dH7dgIJJ3Zq8rsHzV3Y9XWz7JH8wGjD9yu7kRLF3W5
4DiOUA01AYpeOehaUYrK1gD0Xpikc0wAWQRjj//OWoNFY4czzLpL4WpEeINddtW+V/V4O1muuMv1
ZId5Yvx96zhsTzv4NRP9k05BjgBCT4PDWgHk6yAXdKeHtCnQxlX+nIAn5g0uNvoGmJMhv3NwNgs3
whvL3K9aIFA5n+fb3gxvqqPP2sXjEyt5snnlRz0fvvh+8K1g+RAlBNp2MMuB5G7xoYrKwrzedCHR
wfs8trcSYloYXG4K14V9zmCxAYhRlKDqeHDtSvZhohzpYv0j9aNM7DJ2S4nG4VftEZwGdU+RaTLA
sInh0pTAt4KJq3loAFb7KZmfVTt4HgABayTeezbB+QC0JK8hqOuNCB3ZFG+BPYKSWw845SoU4SRq
u5zMkYtVADiOWOK/+Z0HpqLrlFgfJAOQlRNoro/C6atbCj/FUwmm4y0KZvVzpjkiRCwHmWc2igph
jkMCxJ5ZHoClvCTBgwCc862nqbohrEDtlWHBcgRmtHsoeDD8AnUxULuspp2OMqzETnZjN2ehLZDP
iD0nbuxhgw7gFkm8ezZjoEmFEgJMoWlwnlkLR3xUY/J8zZMsiPTsszEUs9XboWnQJnaZAUsPBEkX
4fF+kvQ/7Xbu7hINsEI4Ve7wMOOXvjnaBD8/tV1bWv1Yx3ne6hoHAsJ5zUtsRiaZf8NBrtqoHa3s
y5cGP+mQAaDRSsc1NkQF5aBTD0/Yp9wHYJtZDTcbu/KVWtEyTRzBJBC7QBF/GWzy2Bt+rIpN++XK
Sd//mPo8bZcW6pIX8LRRypaBDIccLuXRtr+jRV4mPX2tnX6j6LtSX1jmiNOs8ZXn5cNl4C9oQZFH
7oNPhrUyd1G8SJLOT10+SBDqZVniLF1kbwxr6jxsep1vHMesPcGihDFBo2a3gRwvtC53RXqjrD6S
ot5/3GRXShhLp1+qWZ7XWanjQBTyzh0zA97oDGhxMj5SAdv7x7f5Twb6j/Med1HJUKB9Wgabk5g8
qvN9raJ7gMDObh3d26cMw3tcnV3EIXYh3KVhZP9+dt+ey+fn4phsPOhKs1v6ABXrIHztChVLJLrO
gLr6NxrbZJE8l1hmjMmWB3flhS7NgEEmBQSCVMY+fZkw8JXlqc9AUJz9jZrQ2g2uY8NfRSfboOBS
j1rFJrgtRpQPeDQ5NzVYeB9/qrXrX//+1/WzGoy4TCl8qVLXf3wPdQST5uae15h9q86aP/kc1/b+
1338jFJb1KJGbehbH1h3DHNvV34H+ebt4wdZ6TjLdPHEQQCWk80ydjQ5WdzDCqtpvLCnzZbM1V4Z
j53FAGC8vlcGaOwYSNcE1samQh4GwXEIJs47z8sQxxC4CH4Vo7+bTIG0jcI6dKVO94FbTyfrv/XC
XFfR6NfBTVkJfscz3m7MFmsvYDFyoPgJN2E6VHFP+B8XrR08S+/X4HVPH79g9l/n+UevXpoJLZyC
gTxoN3FTdNVzw1z3bkgKrUKdTNPTXPVAtWOdw46ttjtw3OuhPUhAZb/hVJQ+G8eeFdZCTX8xXUDu
6+vyYgh0whGlNbH31AVddwdmFE4VMijWcEaSArU9aE2/1E5JgO23fX03zHqGkKYZn1XLJ7MLABhH
6C5VBkFbLclc4NL7DhkVGtTvoHL6J4Zd1KMKPBkVXjdPWJ5N+Gg+VtDtzmR2UIW6JTnSK6rsYHGp
IgaJ3ne0Jv97DgXfay+d9k3gyX8lAfCjDXrFazMDdNiYEbL0HoL0w6wIQV0eiQJZalUX5lgaIXKe
ignolXferPgNoNeVH1LawYADBoGHjTmOmBF2RQODxIqA8UgPBBNvabrpp0b8+KV1ahHJqW9v+soj
KHO6IsNmLBMKkD5rPPtJRp7yLptehEftHUXK4Cnwg6/Mw2IfSPT+t7QzdVsbHhyx8R8fqnJ+RnDd
2wAu1MVjSYBUFCzoJRKAYpIya0fT7oyohxIVKUR+JK7MowQvAv8pLFQ0rvh4xAscyiAXUTDL/lAV
9Z0gDuZw5C3xwXqcqWz2LuxpJPMwzVcEi+20YLd2iTw0O0DwrZZqh8hZGyRv34uy3vZ3xCbXvpR8
d11Bd7qw8z1iChnKQ75B9lJV73Fw3ITWpPCCZ/ZmSa8OU8vcZi5mL6tHFIvh7G7m/nREOnsSVlWj
EZIcTBHAs1PYYiiAzRz1ZwJQ/w4HpsOh0xqlLcv/JcFqDsfO+e8Brd+zkdBBWx6PhiC/5GAFo+KT
OWHROiasPVAfJVCldQgJVh4OKCzfAZPHwHn2H2BjNBA3WMnRhXd+n+X2L0hbqu+FByIcFm3iqKox
HYDaHv373LLnZ9ri04y1a92Ak1vdzaBonmTO+yMh6e8CEuRjauD2S/h9pQackQfWY2ZwtpwjHAUV
VC6PNEXJzDhpeQT+CPQXr/KObUt65Bag3figc8MWBQVSDu6o219UR8SeB9WIn149sda9xedoo9qf
6tu5UVC/4tJvtW09o8A1nqbKah+8kgik9KT8YtWdaqKRJD9LcORwQHElU/nW9N6T8WsL9uB5Ej79
ks8VTr5R1gllNQZ7HPnjfB+dj0dFZ6sowG7y0XKwBySN6SLjIp6s7YUAaTyYTxm3EBIUAJ7Q2Rgc
J27mczuOTkgz902Wotglec/CGRFLrE5R+GFT+jRVKMQwGOguzIXnhqVVeWyC2sZsMNuIYxVvLTaz
R4rpOszyWjwXGIKiqnfxj58ZOKhaEooh/13r5MkK6vYEIFwedaIABX7ykW93jbyxHfU6JfqbW2r3
lDQ2bC+uhY0UbUF2cZR3O12dtzi0QG0RuQD7poHzwnU9TY5mrjQOfR0vcgqnBSvb5q9MI4nCrTuB
uppVPdYp4yiKIFtJJl5w8aqpOUjgZ6WDww3jtgWCARWGkLIGQA6tH0fyJVIDbn1kveAMxec/Bpzx
IDaxLyNu28iMYnWzT+dJIjssH96lwu5filJcMq+H9kBwOt/aU1U8thxonQiEaGjjTGp36PNIK5BT
F+w6NuuT5Q1/shFoN0LxzEWZVhGGcVi8+WAjskH756ZvrJ+TH4h7hAOV+6lJisuAej7K+CPqPFEx
wX3Oh0bIk5P4/V0uJhQ7apws3Q/w7j+PNkUOTRWU9TE3frJjas5ezWh5e+C2DIR6tQkxGpmjQSrG
jiF17HfbW3YdwWmYtaGG3PKlmmkeWoSyUw9w9zvg8SOKUKjjv1SNA3h0z0cgYGTrmxNzbaH2md/i
gMiuLXkDLxM58MYJZBRgK4R/0v6BGRf1Dea5XhrVtEAMXJ8MEzo9FugNyqApu8dxXfCdeOPnXKBs
6aVHaa1pGxwcAFQ8Ps5M42xoy5z+n+HoH9P30gmfiT4A2RuLcvexuUE6WuhGhzY8oz99gwVb79jj
fPEu1lHun7PLCdqV8m3cIEWtrE2WxnipcdiI6BoZW/YI89ZFybtq02G1dvHFEnkqoIWFZ3m8dCN9
aln31W+SWFTun4/XPf+WvDO+WCEnpnU5MkRUPHKzR3xFBM/f3QAOROCgytybx6kbwtnd8LSs7MWX
9nXLVgEW/HhTgAhh8GtmHPoJ7h8+fpaVbdHSq+5TOtRZZqvYThCy5xKkUD0MNntIJrUXswiHqTp+
7k6LtbIYh9wGUn5AUYefsx6ggZqmT6RqkeZYfpEoBIvG2uKNrLWAxdIXVb2KQqcKAYbM+neNg6ln
mFjFXgPT/ck3t5DxsA7pcRDxIVNT6KehL+95ab3iEfdVA6aFlidN9MZC+9qw/tVPF5tnhIeBBihR
xNA1VrDOF5ZwTE0Co+0cfvxxVu6w9LHn8+QiNsPqL7QavChNNI1o1V/6YPzip+OWeGtlu7R0tGc9
cjXyVEyXoFGwtV48gUBKleKk/SeSvDdKDWuPsuj8NpDxhA/JCAuff2EopDbUwYlvfXHqeaNLrt3i
+ve/t67aDRIzOkU8ywIpX9keZ/i7GTFfVf/74+9hrzTgpbO9sFEm1UDQx81X9lXfzS9ISyr2mMy7
r+N7e38JvsGpTjY8oSsD2tKrjgV8QRubtPGYoM4bEsaxsCVQz55y6RWHSWUI7bMC6I4FG/7rRWO3
IbZbGd3YYlTw63zMB6K9S8W6c+6yExxq7x+/w7XWthgD7JRRngWDC4b/V8TitN9hqIWGKW7N52RY
bDECTFSzQXczSvlywlpD/qa9XYap3iKArrWBRbdPDIJjCqztL27/ve9A1TZ57Z5m6nQbpcWV7740
rc/EIMgANJy4nC3v2Hd288QsLR9Vl/YxYkxynG/VFELOqYP0Myg36hIrc87Shd4EFnKljXIvCVcR
T3U0IVFM9sgwzgHky2HmdrdEjys9delKT1HQ9CFVyaD+t9B6ITtChjFEHjNEGRfXuMOPj9vayqda
OtNlXnXFVPARW2jsYssBcTvdvoOq83OXv972rwGnxPAfKDlKZH/lf0ZifUUizjN1tyDoa+3g2jn/
unxOO15ZRGexQPCZMMnFZ+XDYMYjRAKPwJTuZdocdeJudMy1j7Lo88iYzgc6EcjL82aHfECkmACZ
ViM9ym03Fhsrw8rSgJ5CmCesqp4uXj3hgM14B2SLb4GY1wZnuuz4PgYrJ2VYkvVZddC5X150Nhjs
VhCK1/gM8S/IGxc4lM4pUv786xp3mEjAdsCVNG8Gu/czY9e9qKf5V8o5zj0/bihrr3YxZOSja/pm
amXMlfdHZjkI82X3YPkVUo+T6vfHN1npv0unOK89YCqcSsWFbUc480a5CAWSDoE3hM2HmfkxztY+
vtVKv1r6xR2BHBU2X48NhNmx4knz+aDHjedYaST/VXX/avY+drIghPgyhsK/gwamF7sJsYMf//K1
iy/WCK41+ARybhFbM8wFDcPSVueQyX189bVPsBwQQA7OembJWGT0MMgEWgUrbGAaH2v7jHXO3He7
z93p+nx/vSSOKRThuKSLA9fsbVchhZ3vM1SmulJdCuO/dThW3niqta+9GBgs0VduPWNd1SVvTXuc
2yfogT5+jLXPQf//Y7S9Q1DjxamJl4sbJJ++jRoFsI+vvfazF8PBWATSJ3PuXAaTvZi8fyJ59ov3
Ww7CNcPA0jPuOx4IzZPrIzib9jeOCw1Ig1y0PeqndJchjO+ZzxDW+r1l7b3aTEiblPpzq+mleRxC
gYono8UuRvTI5jQQkj1OkNJJ/UmN89JAPvc9wszmhl80BEyIq+SQ+JSeOWCJkG+04ZVRcekVz20D
LhKSPC9t51+ux7O+e6Yz31MIQD5uAitrTbLo7UmK/g5YNENYVofC1AjL0M5DZe0JAuUaWaj9GKa0
6zf2HysN7n+Cc+amdqCJruNGId6m6/ZB795aQ/vJb77o8nOBk7mM0OBCrURHiQjSmzn1bSipm+lY
Yhu9MUmvvbRFd89swIOdgtELqxFMWtXkwLrkJRg4mDj1o5uJLUTW2o0WnR86YZw3IBXx0nkMWbpe
EvUFFjWl+EMqerSEvzUsr91oMRKkk56rjPTsomrrUaMOgMScqCqL91FOrwRQ1Y9b29r3X8zybpp4
iHatSazSdz8DdQ4nmohu3xjO/j1UwkH5/4dKYNN8M9tYbDY5kspL+2AhOewzP5wuXeSqt0VnUXwI
5WevSLB1oryTrwg52Jqt/v1m6NJGDtqETtqyJTHrAyRkIBOR4Zhhw+6xdvFFJ3cDViMJlI1x2sIB
PfKjM2CR726NUv9ehdNlmM2U9RnSKeo6Rgty7mCx1LEFLYzKJMJI7cnZsTwQBySNpUd4ErKNh/r3
2EiXxvGiw8HqSB2USoR1GuEk5J3MIpxRQfGIHPuPv/vaTRY9nUGIhzzFsYmTXB6SHBLE3OseUF36
6RhvYzO71mwXnRxFfG3avq3jAho9F4rAcsw/tQqlSw+5k/meT/wuuCSsRqsiYVkRnPFvjRorEzwN
Fv0ZMb7gAQLlHVtZ/mVkIr9ptfhtoNDt0/6ENNq9pcQ5mLpTntONwXelMS/N5TiBbXPRenM8+v6+
MC6S68SpYpvSiOtr/9+aJV26yKkwJdL2MLhbs0wuaW9np5514nHyGL/3i755ZqN2bhVSqHGu4GXe
ywju3SuxpHjoRiI3MDH0+g7/9TsWnbYjnQosOdgXhmP9yYIAsgmVA+JDjVpahYOi0t1XQ34gbRlO
fYkIMEBpA2zl7ikmV78jcQbVMF5/BglstSWwW+kQy2CaNEmdbERuz2VsPAgQtOvSV9crfTCxYaTF
AM+36Kdr33kxmTNioFmG3T7mFVS5fqv3CN/9BhHI54b0pSG3bb0WIYegQai58XaEFMWTb1AO1dpX
G2dFKz3bX/Rsk5h6Qmwxlm8ldOaTM5zNnGzQJ1YGXX8xY7fS6mCzqhLUonQb+l16zMfu3jOg4k38
REp5a0oOT4X9/KmRcOnCVdYsusya5tjYkGd0Y+T79y1Te42K68d3+PcahC7NuI4Ult3ZZXAhdrob
XS+EjS+i7h9EMIfc7g4f32WlAS/TawbPqUHiGu0LYJp7B+4Y3Yl7mG/uxynbiiZa67tLg+7IEDRf
DU4TF3M/XHMnisEJ4Ygj79hTz2XYZroO4dSuLnIYsicHeD8RynIYDkmLPEwedPh9sB++VMM8wKk4
l/K753XlfRokgOdPrsWPTV+qmNcuBA0fv5m1978ccDoPjFE6mjgHQoyrpoL5jF2CCsOPwAlIKAjZ
GMJX+sXSBpz0QTW0BryRIM37uyav52PRJ1v0wZXkQuotJu1mLMD16kdy8YIeh/Q4P92xatQH+Gn5
3h15cVc74xRm1uies5aLM00qcax7W4dktNSOCwuOyF5Wt1eH12srGv/l41e8MqYtXb122tnYzhty
oWmPXFk0QGAWilrvP7782ntdjAmDi8sD3E7hinTKexeioT2Ee/nGjLR29cVk7xfGHgIkpsdjFvBz
7mf6zhtJ8fjxb19pfUsJOk6LaS9dSi4jlhOFCsKgQIBYe+hSOGPFxk1W3v9Shg5UvnY9ewZ3HvKE
b5khfQxYTR/TDAKzzz3Hohc1CBhPq3Fo41I9lB6yIri1J/ZNqtQ+QfD6525yfb6/alspVkA5hcTl
0skBwe+/1ASFNUpcfttHkHZudNO1T3JtCH/dZZxoVg8spRcIUa5u1uGWFdOjpfNDo6Ec9fm3j59m
7ass+quTs5ng3LONZVPfBD65811YMJ1mY6OwdvnFLNx7cIEp0sFV5VqHIRNxwOROuVtQ17W3tOh0
0p+zLLBRuRbG2RGlfsHbihBF0f+icFDDOeVuDB7/nQH8Y0W4lKLDKGRVPfxzMf1uvo4H93IYz6Cf
A0ATmh/uC39279MHcpPE9PQsbrMv+Y9PfZ+lAp2DTUpEifs25IGLh9zAkDuPG015ZVRZys4JR5UO
KxhgdFL1mjAK51+1MdWvXfr6xf5qv3T0lZkZ6gFE6HsIKJ5To7ZqDSuNapk6Y7EWR0/5BPkJxBr7
Dhg4zCflEyXTFlhuZaGyDJ4pGpL5hVUN8OY7w33vzdCclOWEacPyvyRBTncff921+1zf3l9vKUk9
X8mi0fHIWJyT/IYG1o0uISB2s40d7koXWarN53acYRouYDcJqkjWZs9I/dgw9UKoeZp48vPjJ/Hx
i//RP5xFRydlXToZzPWXWvWxDOj7kE5Q4o38EY7MXVv65Y4am2wsl1bI6XSpIQ9G5IWxTmI+HNjO
LpqHesxx4IiUNAhu82S+09W4s2iD5Vp3GbDki1wAokbfiUrogcsijZCSGTbwXxKPfbLJL+ZoObR1
nlqjipFmf+KSQiQ5bVx6pcUvNXfpINJOJww68Fk9gecGOHxxSXz+9PHHW7v89aP+1QxTng687eYu
lgbaFKBAvkzVXIM08Tk6HOWL0QBRxBXzQKqIpfezLfBVKOSCTnFIJoghrc+5aOhSYpcNZWpLqIVi
Q4efrOSvg2ogF+q/ztnWh1gZ1pa6OijTXZpwS8VTPR0A1wiplNHHH2GtoLNU1VHDZV+Spotr1v5s
5jzOTP4FZaQs9H3/VpvpkaXmBTZNZCCVW6mfa59+Mf9bRVYECFqu4s6bdq4CSKJUZ+JOn9uF88Ww
YCHGDq6NRAA6BCRY1U5RD5H+xhtb++2L2b/NdS2syXTgPD2pMQ1p/a3i7xtf43qRfwxoywAYUNZy
SDYx8XYds0ogPUiAMEYp9ynJpl0NYnU4WJLd6LbPIlUU2X2npPxVGUdsrPnt60v6x09Y6uvqrMtV
QRps1fz3Ln9U+YPrDze0SEOb2AfG57tciUuN7Xnv/kBy1sZ9V4bypeBusnDyJQeQO62xhS87CZWO
ZtHvK/g5AFxMi+H88TtemZr+J0zG85mA1QqvuBzsR4qd9r53LPZTVq1zmYvUitCd243GstJzl9ky
ozCqL3tYaSadhPMURESr48fPsTKLL2V3nRsIrDZxaaVfRPGtKu4yIFiA4dj46WvXX6wSOliKsLHB
ZGfr0nm3eo+cnBzCZHAJix3F4dHG91jpT0tZnQBEko4VBqCsdi/CJjtsYPdDM+4+fk1rX2AxFoA0
CWymwfGQ6rMzy+191tZvH1967ZcvRgKEKYK0kbEqdjk7dkbvi55+8T2zUa5cqfctI2HK3B5xsHgd
JOFWPwzIdk7gMNdjL8Cbwpld71lHcMTrfVY2WxW5lUdayuycBCfcQ446TVKAg9i0coALCqANGKC2
VlErH2QpqUsQcSXpqLuYkuFuctkFBMnwUx9kKaELKrjnkNc1xLP1QoMsnLNzCVXTxxdfGaCWujle
IYCjt9sq9i0V+jXaafXOuRWx4MYxl9xRG0vntfdz/TR/LYs60fsgVQVVnAuwDeSwH+FS+/gR/ms6
/xjb/3NX/HVtK2cjMbCMxbNdAEJfiBJ+JmwCYJUbES5i2TemRtoTsozZxdMeO5UDaFo+TDNnmPv8
vQ4acxygfsA5RGr9yDpCwzRw8ls+dF0kgOt8JpJ2b71VFCdme4AbeQk5mzJBVIk7iYMuRrJ3Mk8d
ZuBnw2bM3SfHI1s8zLVvtFhXtLXjFdgUYGtZCpT7UlDGnDYC6uWb17qxU9own432xmS91lcWI0sm
r3KQecaHUnNEsd+Y2G+RbrndV3r/UrgHkC+vqyTrYmJfdPPHdR2cAY0h0+At2dkhFbeqphtD/dqT
LPYQtp/rUWLijyf1Q7hHnh4roM0+bnMrn2SpwCM2TyvuKFzbAenlvY4dIO8UgB0Ie3bMxiC/8rKW
2rs04ImZh3yAdPpHgoidjr00PIB9crpvVL/zCfhE7bz/3BMtthXwB9pqtCfIzCRAfUkL4HXaZT+r
oN9JlQOMwvltKfOXj++2slz5r+T9V5cthhxnxYxhegRheIRoW3VJmMBlmF3pcGPwuSbwn370r9sM
0lVBVSoZp4bt7ZacvGupPGcbI8/KoGZf//7X5VVhBo51bBfzYvzWWc2RsC1b0NqlF31+kpaA9Q2N
F45E/xnHRhTcROT2bKxLV/rGf8vkv375qJxqQmBaFVOcUTVzcmqS7FZZemOPvfbrF2sIRUF0ylli
4hY86UF5uz4fv3zcctZ++aJXZ3Wig6BKwYwdwf2mTE77ighyGEqSbmy0VhrnUnJXAF1nz205xENq
Im+sdlnWIEDje4KAdcU3llkrr2ipuitHIQNfZlUMJOXJkcE3p+23CBJr1170ZfRdPk85khoGGFfA
9gPXemPcW1k+L2V2XV4FRmc5xr2m+z/Ovmw5ch3J8lfa6p3VAFdwrKvMhkuEIkJrSqlU3heaciPA
nQS4fv2cyKqeUaLF4JjM7sNNKRMgQbjD4X78HG9fjsb41Aq/iUEDxa9E3W9toJWvrAPs5tGj6Jhm
6mQ5dXszTnP+BFhRchoaN98IRNde5bx4b0yAQiIcZJ6+Og1V92AOYLAHf2c4ptUn4O02zGztQ2hW
7DtJns30fGWf1TV0KJ5YPfy4bAdrQ2vnNPhHi6lnfDxxewrcvgVr3KePjawZL+2TYp4Bpz9lYB1M
3SwwrY/ZLtFst2b5iDBGDScI2qOK0e7qpLzP5LRx53p/SfAB//yiorO8aiwINo1qrtBa/+IkkGq/
vCjv+wSqA+dsj0Gxes6GEyv5Htx8+wW9TAaQM67xtJgbPuH9XU918By4BzsPsXF/Ysq7Ba7wyqm7
v/Iu3djxa8OfLeHNjs8b0vEUFPonB1ISbsf2JkmCyf4YKBKkrn8ODyy/XQwCMVHmCxK1Nbgui8K6
JYlwP3ScUx0qB6DIxF25pCeLd1/B2Q69Ccj32H77dPkjv+8SqK6z0qk58RTYeU9ONj+OBb2Tprnj
bfGrYsbXy1Os7VHNbFkOai+U8eB1zHs0lccSur+XR34/JAXF8J/LL3oqhQnOldNE5aPKCKiIh08y
XfYLaDgM6h2ZgxL05bnej0ypjpcrfGvMeWoOJ8CUU6C25r1Nod6L8updZ0PPvAEZF2SsJ6S7uq1+
jpXdq+PlcEfzJwsaiaeJlCKE0MgIBCC4PMcaTKSXX2ulHx/CEX+uYW6Mbj4unTw1OOdunNaYb6g9
FCQchF9/mYRHwr5/mIho8mhG8/y5iZZ1d2mrnDwgILShoVGlLhg48kLt0wpoqQl5DjNqhjF/FTjz
7waCzh1QZro1DzNrQcjrtq442qUsPTDgOFvl3JW9rOu7yNn13TkHJsASILOF2b8sY/I6DDI2uo8V
JqkuUyInao2DxBxOeutVR579uPwd1j615klM8Ec2c+sMp1ah26IMkunkWhv327V1ORvmGydIPdKx
SnXdCcIjdRN41Tw3YKxsbJDL4jp9LJu6211+jRVb15F5i3ChE+rNwGaA27ZSv1zjY6oMVAfksYE6
aUsx8tj+nMyv0tsA4609se5DjBoS7e0Iu16ymABoXafu/eXFWFt37ewX6GsduxQHKJ8anJy9dW/a
5KrE7olo6sQfmkSH3gFZwMFGkiXHSlT7jsyhSckdz0DkCv7Ry1OsLJGOu6PVWDa2SLNTIZPliqAd
+5g3YLS9PPrvBML/zGUhl/Tn9hSWX7lD1+MLlL13NaBvcA+6yTyGoKMCr1U6sQC52TEWOS1Cu+ja
XTMPInLssjlQuoAwyYSQxoLaaWBXZAbzfFMaIZ8Mhuqsa99KNc8b4daKleoaG1yAmNZfuuHk934C
CuPSQ6ZFGleDMJ2PWZAOsEP/ZJe3IlVHaFmqsECl6MogS73xAitbUhfZoHMmSjBwDycCdoJgrKZr
LvxnDpqMKJGbUiRrs2h3AKtwcA7Yw3Dq8r8gLy3UHAr0em/Jfq/tRy2gsL3UR28jNkw+vTbDDwmZ
kMtbcW1gzRe0XTpnk4WBG+Mmq/OQQ4Po8shrK6K5ApAYQdWrXYbTIM1Hk0BFOTP8G87l7TCzDTe/
8vS6skbt9wshCb6tb45Pwp+vazo8XX78lX2vI/xANJ1mHoOTbNLugTr+vqn4U1u4Gw5mJbbSsX2g
boYwwEKAjiKQzbD8E0RJb3MKdn/UaF/4kn+27OyHOaBgfvl91pbq/JnenIiVR4UHKr7xRNrbMv1l
MfrBgc8L+GbgToFxy5VQJSL80SU/fb6V2V3ZQDqnLO14x20CJpvqTInUFyEYo9OJRyzfyACtLYlm
s5AkAGcwxZOX7Se7f/KHZmPrr1wjXc1ai9mfIGoxokem+KufyzAvoFvASZhBcQJiLhuzrO1QzXSr
Acxw/llXyU7BK86vKYi8nPzHx7aLZr0ZMlcNevmATJpbyKx9Ucbz5YFX1kaH51U2N0ZUf4cT2BuP
Et4GzWoBH19l4URDslVNW/m0Ok7P7zo006JJ/2S342M3iJiY3causc5f8Z3D29EObwYtwCabB3WC
0hTEChwpoW8392kozdEJudexaKiUF43umQkF2XSwinNwkUI5Iou4CVk7/6wqgM60JTIGPwFpm0JT
c28kTy3Ac+DVA/gqJ2aLvwwZAsYL7+fUFSzAtbvcJa7lH5bE8W7g+Zq9LHAb65ucomI0mxBMaCFq
7fg/L3+sFRPUcYOVrxyLgVL85LAKzPO+fJSNfELbYjxMzcb5vLKNdeQgXozMkiUSc8hdkg83nmie
gYjfauJd23DnLfLGPzEGolPDbZGOmkYUCu3cjhcBRM14poYIcm7RLBxyysM+UdVOLbW3A52E+CaQ
ND+UfOT7amp6EHE6xWMKRsyDq1DLqoi0A3My3BiqrRDvWpzxM80WFY/uoG7qvqQhYCdTBDEZ66A8
BEzNbDW3KHx0dyYuDM9QLuRTxCda/XKkSpCEAIxY1eNwUy5guA5MZoAGsfOaKOlcF+qGwgocriKz
/JIRf/SjVA3g9MzNdmctlrw252k8DNCOEUFRWS5S2WQpn7PM4nfFyKs9+OQ7NGQXflymKZgph1re
pwIaFCwR7VZyaG2tNY/qcl8iVQCvUQvQVRqt8erwygxpck0hYgLShA0nsmbemoN1ieEL1Mr9YwEB
Fu8Z8i4bh9mKVhfVYZJeDgKmBV2tIFEM+I8caY80zH/Kr8IMitv8q1WHSRlsQZXXXkNzsjX4ZtHE
gsn85uuUgaj3y4fMVgc/jokNySfQN56m7ooJHnTIRbTTlwJKM5cnWIledFpBVmcG8CNWgYqbfzc6
6mthpb86fqbytCHmlOYH2Ro3dZE8XJ5vZaF0NKQvEpDAC7jznt419HPyQV08qgMgQaTSjCAdRQBp
gEG875A7M52pPyRt9zEXquMf2xG3N5szMGMVy3GA2NVJtZP85bCiv3FKviVZsLZC55+/8XLJwBfC
XFBkK/AIIatyVTr+4+XFX3HQtmbUDfXbzKRYfPR4JnsPoQHaK4rWcYLF76stUpKVo0bHPfZGCpyo
j3hbLrimZRB8mYf2ZC7Ta9p/TKUAvAd/LhKoZulgdIjLRmGBSdp4ZaJ/EaXasIoV76cDIG2Tzi4E
losTSSo7VMR5hEzLKTHzR0Pw20qCs/ryF1n52DrM0fPAdFsqVPGHOduVPaiXLf7ysaG13KhquOH1
AjnfYmwjRb+S5NvlgVe+rw5dNKt6XBbTgE8Ci0saQCW6iuvG6Y9p1vHHsm+cDV+xsl112CI65pBM
LHHvtFUag8J6l3pm0FjOxtqvnRA6dnGY3dkVBPWnZiS5E9gGsEWoJzZHfxm9PS0huIDMDlAurK9u
PTpk9ybaIaA8Da6KLnMYdNLqfuMc/NfWfScY1TkFy9aECL2NUm3SQH7TaNLkGh3z/FFNqYNcMHR9
KjspD+CpRlLCJvZzBb2ob6zwRAIydLsZgjErCwW6y7S/SSwGkdPUTa7bVo1xy6cpspGX2nuI0E69
n4NqXfJ0T7yFDgHYqNn1oLoZbMypbO5dEAijxb1tv2dIWjahQYbxMCUMwTdiYugxGdN1pmbjupo7
a5fmdXpPp+5M41p690vvkL8qAFqHqBWel0OnxGCRg5bkr7z2u3v0wjgxRF/GZ25SzwAJeM2+1Blh
kBQ81+mWEeRehuQQjh5T4H0n5pexLc3ptoXKwhWf6umVJ6R/lBn3TxVY2O7BX8ujsVwmVMdAhlQk
aXWXzIqB9xlIGEPOyQ3U2JMwbYdJhgQygsCvgAK8qrJ8X7aOCPncvVZpIx8EOt/BCcSaV3to2zjJ
LGhcLyBTh3Zasq/q3L9Hd48BEoBWXdWOtA/9AKFArLcMC0Kh/KkW+wtvOUQEwXJ06FI0eUM+2wYm
tkl2chAQ9xuTbjd3QIWDwLuOkKcfd6lA8OrCpT0JK2/Cult8hJ02vudo+kCimsscJyPo30yvceIs
aYpH0pQllCwID1NQlmNiIzv0mQ2kGeqS4VCa4jNPaB0PPrqbfOGZEOaDrAKo6aCRZ6Av0CLDS+YP
9d6qrTqacITtKtTr7slUZsds4tkdyIz8mKVFCcW8HMJ4Wf/XyEZ1B0I2CXXG2vrBurp4AbKu/dGQ
sY2bYu4tcAHgjn/Z2az5AO3ImsduSFJwdIOE8rqHWF2lFGTe+YYLWHO/5p/HiMVN1hEHB+Ksvk/0
gU0b1rzmIrXjyULBqUSrdXGqeLGogFLS3AOFYf2CgrnxYIzDx/puqI7OraGkQE1VQoPG/to7kM1b
ko2F/42Efccf6SBca85bibsxMEHxsusOwwGiukeANMebogrKzyxqIxCCx/Iw3M6P0+fhs/2NqKD5
md4ZhyR+3ljJlfhUx+mOwPDkJugvUf4B+v8nAbum0TymwxgkbRVSAsncj7XWUR23SxHsggoA1TFo
xYD5Mgu8pgb3urmx136jzN5b0PNmeRPYZUWHxi3Hw4JafRsrysjLlPbl7QzBrcgwnCxWc2ZFreV4
ccFbNFokiRFVZ70NdxqXzxPNBBTX6nwDDbcS5Jhnk3vzPH3hQPiDWurEoBvX1Q9gdojqfAlE8cRK
tbGN1ibRotnRdCSuZsg7SAhfFMY3SAVEDZTNRvENdre1tOdr1ntLq3kJ1aRmwkxDnqA72x4q1cr9
zNwlzLJB7unSGzs6LzwyqU1ul/7MmgZjjC57qLU31HxIBvytguC6OnVddUtLWYcjJDGCpavqwKXp
EQx9GzOteKv/AcZN2TynGXwhdBuDBMVsMf782Dvo11fezVZiwI1YENa88egZkb0AjK28vAtzbNA4
W2TxenmyFZeuY3EXYoqh91osmDuJh7QevFMK/VU0GDTs6vIUK99ER+KWWaXQ6oLIbq7cJGgXm9/4
soPwtFNBOhp98lDCADvD5clWPovOionsk9W1DbTfR44u1gR6FmgiH7fKOmurpXmNvIDMYTWgakc7
D1LANe7/bovrp9q6rq1NcP75GzcwszmtVTVBCtV8UNZn5b1A7fXyyqx9hvOKvRmaW201FEulTqM/
Rmn2Sw2/xuYBujuI4tMNB7O2+prpt7OLWwLJcUDMhUSarSsPqSn4xhusLY5m3J1hMZFaVJ1at4qY
7SDLeJYr2iqMrJxuVIsTik7RBarxMIW8l0Gjhk/Q2juA2+jKykkdOkp6Qdq190VVb1WPzte/d1yl
zo1ptF3rAZY1nFyc4EE/xssSL7G4yz9GBkJ1NC5tu7EZZIpbFTi/1JQHdAtmsvLoOgQXtlwiHIT/
44ScSoCYhGivysZU+xlkC1FG3GM7TlvZ5vfXSafAHPkC7JKBvVuZNdR5H5rJC42tN1mLBXRcbkfK
NlM1eMlBbDVBAbQfkd7z1XVlSXlAEA46jRaN2tCrBT8yQv47YvXWDoI7bTSjNycmrHaeWh/iupct
daXfkuoAXs9JGa6XPnL3PVjrubcc61Jc2QiBIL6c/ZiEv6shC22U5Y4X9n7w/AXcWMZWh+KKnRHN
U5imOdvCOsex7NE1bkfnm78l2rI2tOYgBHpWIMuIDY/UbDse0Lss2YYMwEqYTzTv4NoAIyVW0p+m
Hv0wWRfYAqpjNHSnIbr8XdYeXnMQ7uw4k2975xl4hGv3lWz6qPS/Xh799xH1jjPQAb6m28zS9Bi6
FmzojzvorY4yT6JD8ayTTZyh2VGJVinlq/RJeX2yX3q7uvfEZMaWY3tXCUUhphjNMlyovcRDz8ed
MNLq2+Xne9+3Q3b8z/MDAsSOhTZA/1h29+CFitKexZdHfn9diQ4PNmF2HgTm/KO7QJPIBp1+nXvf
FuluBCDvuyqiI4OlImKqzplWVBP7cMwyO5K+2DuOfQ+VMhra7vjaeMavy2+z8h2JrwUJ6IyTs6kQ
g6KmaEdkgmovaNybeDDz6mgio3ItffBDl95SQlbLRbLEdK1dRqopRHKgh86wO36BRjg5c0pYe+Uo
825Ky3ljNd63E6Ijjdt+aGvpA0tWDE5/XZk8Niq7iBszG0KUvDZmWVtzzYdYKNcpQhApefxTC+LB
guZRj/uMld4x1kWV2Dq117al5lGkSciCqrQ62cWxGyM333DCK0Q7xNf8ia1m6mcKA4NcPW4O+af0
NDzRqIqKHd8NgRuBdOngH+WTfc1O3b4Kt2oO5vnR/6cjIDoYuTS7IpkmNFfwa+uO7dXB2TU73PSh
gHYrbpqT3CGsuh+vs1MVmyd+TGL/qd5oNaW/9T/em127fuS4qsFBgyEJ1XViQVtWBMPSKhM6aUM/
BBal7Im7rLpHxy4STwPEwyYQuDvGbeaO7Ys/LI4bLmjduIN+dXtd1sKz0OlpwC/laho5WpaN+Tjg
z8exaErQWY9okzNLI/kBZfMx6Dtlxo5XNijMu2yXu8rZT0U5RAI8K1Hp+U1YZi2JF0p93JaZPFat
T25LmrAQWnvV/eRJ75dV8fkEHW3rZWY829lWYd+ntsdPjgWtxCyF4h7wJPyBmDZw5Glnj0HJEnbV
OmaPC7EN/gaDFcUdpMX5L9OYGWpyi3nldfl844CvL07yZvre1ULWAZRI8h9+V/GoBLrm4JVj/kLQ
hKMCMQsCAJX5mBidd222EPdOod4Z4YhVz4usyngEzdUPUdlG4JjV8LmfnOEW2b40yKTtArMw+mHp
tfkjk5CRzyHPdaIFIH05BO9L8Fd1WeSNRX1Fme1fLXWjrm3ucgagH+f7FsqNsdnW7l2PBbsBZUsW
Epebn+wRrIRWP4M6gk6ieJGdiTty7o0hwyc4+YOyQr44SLjUDnpzG8OPnNz/2ufM3BmthwxtSdKd
VyjcExtFQlTS1UEYBg1bCJSmyAv2QAMYtYSsIRTdv/A+Bd8hlMqLq2QGhDVAVtqBmg2bpzgp6/HG
MK38qfEZqNmtoihOlmy/JBkSzE2j/G/ET+fyhEjHCuphGaJ0QevU7rK3XnEfOjDeAzuQD0V63FiY
DEz50qrHywOvHGo6Gt5Jp5qhJmYd26xEsmXJv0kBSI6Q3uHyBCs6HkQHqdfApiej7Kyj7VfFiVn1
cuWC+DpaDEZCtzVPXov8zugW+VUq6yiZyNekTG7sybqDpNgceeAswyFobTjMtRfWjj2vgYYQX2p1
yroHIR4LsGwZ9afL7/r+3ZXohLMcS+g5vMxOZn89WWitxlmZlsZVZub7bN5C5P9GI7zj+ph2aKFG
N4m6w2YYlRRPkEYU101S0kMDl3XFoMaZwv0hJ9kzah7B/W1+Ooubv8iMTtD1hJAEWuOzMMsTdTd0
WRcV0rFQtk/KPQFL61W+EAOKIwVgJy2EqJtyrp+4sI390o3ioHgKnRfB5H7ofBVCSWIMChfBUO8L
tlM2BE3TvlJBNebmwRySbJ8PRXUjbKEeJK5ipybhaZi0dh1XckpvLa91jhkdWATnOd56jjR2EH1y
A+aPJB7bur2C2DNBkcWaYgQfOdRs1ZaSy9pmOB9tb5INWY1K3lQX/hHk0z+I0T3YA/k8+87HYlEd
wo/yuARIG4nMqbsp+bM5f7+8z9YeW4vwi9w805jn2ckDEoilIDawujhpt3hNVkIvnT7Xm2eTlhP2
lwupQkhshLSzIrPydi3ZYrZdibt0EH/HVGkaPaKWIcqruGgi7waaoKqK6i2xiBWPqWP4FcvQnWag
FCGovBVde+DEjy8v/wqbGtEB/C0OCqfzYecWtSQgeyil5hECAJwLwk2rR4lr0BJAqMRy4oEszmtp
ncmQQICATt0vULG6sgwv/SZITmXgQ9dM2vl41RemDClTU3D5MVc+o47dtzM78ZoUzVT+fGt7oF9a
Fqhmeehuer48wdoSn7fnG+sZG0e1Q4XtvaA1dTYeymn3sYE1B5fNvGyQQENMm9IDVcsTA5XkB1dF
M/m+5WrqUx9MeN2d5dyhjyEwOiADy63G7LVlN/9clUTkrT8Cl3lSi/tYSOuXXbMrDlYqmW/xW68t
vGb/zQh6nVFa2QnzzHFeLFZsi+FjDTbE0yLrifqiNrqqPQrI8calVNDlHTrzyfZd8/Pi0XajEWnF
i+nw/cyQkz+DGRxhFAsr40nVIJlyN3C6K19BB/APJiQOqYnbbTrAFI2ifqJJ+tTIfAcS661PvfYG
5zjgjQGABhqnh4t9anY7VYFSvsHJ5j9cNoK1wc9v9mbwlCwp8dAfcFI+sAd+3xsBFEmGyG7E68dm
0OzXbEEH27AODsJdIjnvrQ5a28Xz5cHXPoBmw6bhLrQE4OHUzDsPxeA5GnlcZrvLo69YgKtZ8Vi2
c85d+LZBJKG0JQKejXh17bk1820oK4gDwNsJoqYM1RP3W5sccmtj9JUI0dUs15JKzAiysS2Nsdsx
5fdRD53WY12kVWRnOBky4MGjy4u0csjqHLzjYo6DsrFIFrqRo0zOOTTFzB8LN63rdEidH1Ytq9jr
SmvDole+io7ut/KsrAe24O0EwM6GcRRe+qHUOtEh/XUBDfAGnX/Qy2muhHRAFjrul2rL562QSRId
1i+XDDdGiu2ajKg1Rwtod6BvspPXSu5qfp1ucdOtWLWOqbfTIh0FMk2nMZvToMSRvLTy5PKNZTpn
Od+5GuhwehOCG7JB0HycyiY9FqnRHJRwyN6vJI141tuQAq2skAx1fXSt5YP0XMTRrJ27xAJqqUpP
DKoaPLCaZv7JSpc/JQr8uUGFwsCJSznsaJbwW4NIR4DXSPSxU0rjuLDK2+ctyQMvbcvvZAIQK5Ku
7796LqmvILdWQU3UYfPRsRbxRYG/6hU5meZrUaFqFLRGKW4cC7ZUG7URFpY3fJaZ8gRqAgj87I6K
l8sWteIcdHLgXHmu7KjpH8iykL3t1uJpMjskDQa7NT/Ps6U2JlrxEzo9cEZSCq4Y6h/ybqy+dK1v
RDMR7FEODF1E5Uzyc7extyXgsrYrNbfkZ75dOQ6tjl4qGTS1TBovleHES9uTDZqUtSm0qGIwhnqB
WHSGTtqmCVxTiAa0nLyI2sR0N1ZtZQ4d+S7VkM59JdOjn/BXM08i5lGKOBwyFJe//4qD05HvKTxE
VTHBDmPm31do5iDt8Hx56LVn12KJuRycVg3MOwyKnPwiy4MsnUUg7fTX5QnWnv28p9/GE2MBxRjc
Ow7ADt8NQMfWpr+RjV3ZrTrKPQM+FB6bs0NWswMRjzNIpVUzB2X67Ayb5cbzZnzHt+l8v5y5tWE3
o3foZiBtwVmTW1Zs5mqfNfdd8V2lDzUEObO+/t62+caJtmLwOvq9hq13lUG8Q+5Mn/isXsA4t+Oq
ghScv0UpvDaHFnHYhtPaBvPsAwPd6o4naDFpZ2UjoWotEZzmxtGwNo1m42nt52bWL8nBBREuSFvu
ZEGeKzbsa8BmL2+xtT2s2TjtXNolfuUfmCv8lwlZoU8us3swDbtl8/NDc+jo98lFI3Q2uewA7urx
mKSFPwQOqjgBNK6hz3l5kpW10il9QbLrJGlfsMOSLw+OO0fUc+9E0u8SVAY+OIdm8KBFpqCaT6xD
OTkPne/uM3PeJa23BwAmvvwaK99DB8ODXLWbHOlbh5QRsKEOsUjwvyz62OjnWd84lAxZvmTsmQWr
B7krcYPSuwFf1cboKz5Fh7Zjw4AqvHCsA63NHZlE6CdfXdbvW2MMnebz5VdY+87aNSKRkDDqYGeH
rHUasFPK74Cco5lynHzEG9nD5VlWPO/vVtI3C5Uw2Sc9t61DPjXPnLAG8lr9p8tjry2TZtUT4P08
ZSZ0mJQZDsx6sRXUlavMuTfAixl0lG9hvtZm0oxbCcjhWqaA++3M5mUpZnVIoPcdFX6Xfq8XqvZl
XWQbJ8rKh9GBxETZLlA7JTvkXhY2+Y3fG9dDV+3sbLOTY+U40VHCmXBR9XIoRGon9FEGZsvd79ZA
LIWmv2xCKOk6IWlGuuuWHrLYlmgfwXlo8cAz0Wy74QRW4nUdP2wyWQ+tBGHl5Lgoh422h1YR144U
5zQsqJ0fUgvVyqTooNcK3q3vl3fNb7DYO2epTgncAvfPWgPyXWNnoqo+Z6CuDh1XtXeYb6oC2lfp
nQ9e8cDLE6Q1Da+ud5brVI+mSMoN97SWR9XRxAINEGiJye2DazbAT/OuqI0dy8DaG9r9ZM5x4VYU
2BWuioMzpeK+ZpzSnZ/2OYhSTGx0COgmTdQAhhxQCah/Ck2DIIW8YWTIztn1s0yfLy/Zii/VCYhr
KVxZUO4cLKCMkqleQgV98MDIpvuPTaD5IuD7K5Zmhn2owXT8mKNutOtVVkXoETc3sEcrzevkN4jg
jSeqHFPMnCrvsAxl5CffxgySyUt64K6LpYPoExA89JfT0HDkRmj6rzSD3jykgrwK1R8nnI2T6G6Y
/2i2+zJrwrZ/TmwoyhwgvxTYzl0G3ce2emqKL15Cgx4sysWyEduveQTN0fXgcURL1+wdRq4eOnRH
W9Nfs0+vC/l6ef3XJtD8G2V5MZW94x0aRq9zswx6VwLbznE5Zxsh2Er3GNFhzG5PiDC7FIHyAoB0
WDDVAQo1Z1d9qlJor7j5tQdGn6jtIFhAe+HuCFfWrhUUOUyQY0Y2c60fl993ZUPreGdzQEYFahDD
tUmPEJ8enJPyNrbyylLq6Ga/6vMyN+RwLUsOZeA7lxUxQXNEj76Wyw+/NsP55282cppwXMOqdri2
xKdl+SEF2OLkd0GSDde0tjjnn78ZX6HGKEr02F/b/ad2Os7ktjM2guSVaEAnFAbXbMISikev5se6
OZMobnUVrGGBfm+7N0+dULD8OkY9XBdoB2OM37dQRqnJfKXKMWiKNrQhsGdPTaimJfD8MfA8xIUF
i3r0HYwNQ9MR24/OGFJqhoW0H5a0jFH4ixZr3PhwK3KTRGcl9tKyY+B4gC5HzqeXofWdaMnrIpQl
knkczdg7iD7nsWBlvWvaGSqUdQrxm8y1cQgX83ALNM7ylPjIWYNVBbAA1tfFMxJfaop9L2mzYHJt
f29L5j9d3mtruUEdcV3bpVVa/GwppvK/JsjhAWySkqcej8MhMHAGiTBm+H+pDveRQHXjiB6gif66
PP/aXtccExcJcIYMG8ZE2f57wWrvyhioGXlFw29tnowbe34lwNNB2HmfciPtYbXNPH5LirMSb2kF
8LlfR5IcqIdD9fILrRiXjslGAnJGVyKfr0faibNUg4qBJcuvXC+TG1OsgKWJDsUms+AprGy6Tmt7
XmJlMfvRGIV5kxO2fPZ9PtzWScZOs8joS+1Y5i9K7fm6Rz8sC4q6Ip+Q0kAswahjbOlHrC2w5rTY
mKWpSMBTlYiMBwobqvISM6iM9MGZii8NdzfOGfZ+pkQHZo/KSJoeZAPX01lqfJy+My9TYQYV9ZBm
9sGZC7YDrea3y59zLZjUgdgp+mw7e1b81DT9VZmBK0PiioNeGWXR2IIyfFb6+2I+FOmv1NzSGFmd
VYuXZtXlvIMQLtp53cBc3ANBBxV6GXENLY64XYeskXuQJ0fSu0MXxsbRtgab1fHbpG/zrs4RFkxe
5UNxp+Q0AcBnhvxLzY32i+idFn3FJRFRLpYODXqFa39NfTr+SCVqMOHoo1Z7JYgxHmtFja/WnA4q
bgd3vGVimv4V4f/n9+l/pT/r+3/F8vKf/4U/f6+bGeB+rrQ//vOpLvHff53/zf/9O3/+i3/uf9a3
r+VPqf+lP/4Nxv33vNGrev3jD3EFpPD80P/s5k8/ZV+o3+PjCc9/8//3l//x8/coT3Pz8x9/+14j
f3AeLRV19bd//+rw4x9/O2+A/3w7/L9/d37+f/ztf3fpeZQKQd+/Rvvvf/LzVap//M1wrL+7DgGV
s+VaxPJ+t5qMP3//yrP+jq4f3PjQLAm2BnZmIkSPjOL4Zyb9u+cz3/TR7md7gJDjAidBY33+neP8
nbjUNhlK5cRlFspe//14f3yf//e9/qPqy/taVEr+42/vOUWHMr125pln0uyl5zEyENfUL3cly9HG
sXuzGP+e7e3o7wUd59HPnuJNZIB+OYh8SowuAVALutIksYBowsahvvbsZ4f3ZnQEe5l0rY7HFV1Q
Q67KbrSDHkAIAYRSqT7CNXd+Cc1/TqjzdiVts7hzkniky184MLbGXnuF88/fvELtlbDAUvF4Ga07
ezFm2G1yPWSsiz/2Bc5f5s0EFrJMc91WPK7BFvFqEkddk8kbPxIQn9dG84ZeWwtjmiwe44ibAYSF
7sZ3SYvXxRD7yy/wG1Gu5wzOU5h/vgHuLX1K5hJT3A6RF9ihDMvgr28QR7ni9+Zzsk+P83GJRPDp
cIhunr99K/c0UNdFVN3XRxGAvT5ww3bvxyIcQmiKhe6uC0gApx2+fn7tgtchFNGPOXh8peHx/3B2
Xb2V48zyFwlQpvSqrOPjHMaeF2E8s1aOVP71tzTfi5drHl4YxgK7BwtSDN1sNqurFueX5YRvz5Ci
d86Nc7o/P5eeHOQeAll3x/+oBh/3sne6ab23zYm+kXY6hshcMnd47T7XzcJPaB70zX425EUHPE2p
HWsdRZh93l5jAjp5tnpVm3Ww79qLDx4GEOok+2NrLCIie04H7DuYXMhGt1h65kOn9pxp2X1Tpq9q
vQt2wlfhBWaJfQWDQhLYTWR8vzlNP9aOXO844tyapsupS5rs3mzJjW3N95f33Vfh79Eb41yWCW4L
rOCZD5Y28IgkmQNlbHfVG4idi1jzOe6RJYJSlg1BvQnjrHLtn6Qm55kihr/8/V9KvB8DYFxLoiiE
VrkFft9Ad/erSnG7KxBO5vqd/miH2cm6WcjTap7xkl0Zgk55A2K8TZbqEMVJIEdn7RB6XMh8AqW+
qD6ft70YX1OgIh66p3XidXjFr2fZASWOo4pEL3itM27G7oGkyoBv9UnXe/ZsO/X0ttTrN27fx2Iw
Fi4taleUWZv5drI5KVpPLcE+5U05Y9W6qjcFzo3KX0p6DRAR6lFmXYBm+7LUEp/NvnoZzbpaozxW
Pi7q8kd+tV6pHeCyd7OvOrkHdMpGBJHC38ehL9w8+/a16hoZBx32poa2I/tNkLmKc1v6lde6IHpw
VLfxCq93syDBL7Mz+Iqb4g/czX7podoDWzoN0qAMytuPyybE2RIse1RWqjOioaSE/poRK4P8Xk/2
09oLhT947TOBBTE3JUUlTOkDEP5mJtP1SFbiNXs3eN8bwNHxp8N/b6wRQmJK5puZrpdviqRvkFLY
0qxZXlKtqA3Rq8aX6ZVjozCGr1d6ubYzrbB6PY7cp8KbncrR8QdIvtM5j6hccl4iMFoKPA3HPbMi
mMMG2rbehkHtk/UwU8015HM9vGaT9M/luePY1X9ez0wzWcHjX/mKTB1Lq990qRaJQfAWnvEGtaqB
CRM3Vz8dbDvGjRK3utYKWkhTC0Jj3vQwXmG2sqY+8jZ+ARpjPd1CK9E8a9dRwyj5lyeI0wX7Vtal
o2z1IPX3V0MFyRzBY2/lQyrWuNvKDTz8A/hMv1Nzje3FPpqhBn1TDDAz+9tcboGSL5MHJaotmHVJ
hFrkDYc575Omz8GQP+V+qmTXUBFefDlNFeDLywFFZEJ0PGfp2Rew1rDldpoM7FtivFdZ0jqWRG3H
lFWBz+Z1cPz+yeZbmUzriuDLn7XVfOiK5DZNASs0EzMVxGG8Hhhbz3egRPpVK311Mm9QKPNo5mrU
ku798r7iGN7fus9PA6gW4GyoYiJeRz1c8s8KvZfLDfO+mznhrRKaYiYe+3xDASdTWqeDC6mr1pF6
+Tswy2OfMoYNDc1MHyjMTv+1le+G4Q26IAHE+3jGoMG2ZOS6imWtyjUq52wI61n5Ndal+b3ZYd+I
dovmek9gwlrROrmRXg9F4SRC3vAvH10xNey7D6RRdtDjwedNruyu3sv10wOeTHFI/P7ROR+y80sQ
D3HsmH0E2pvasjOzLPy2XZR4nq0HG0SFCl0a0MnZmcAGvnpAP0Zz9P5pk2YmZKL0Ya/8dVwDFRx/
PvSiQlAzBmWCp8tUeko123I0cNcJDjyOWbB6k50BGC0oHTO/qJd3SZrOidH1grZ5c8ZYtGZTqd8s
bC5U81EFL4/NezHqzpCZL98yvf+8EAFiZhX5VPlQkjqBc9qHotep10VV7hzjYB93VBBStolpInYv
pspJ8926lqumC0a5lIPvjYCxbAXc5/2uwbIV1YScz0CjLu8+aKYLZoi3vIx9q6muFCh+zHzAbVdP
a5o36FwKMV+cqzP7xjJ1e6epi5z5vb+55v2Cmv3N3dw16H3Ampw5mD3IJnv/+ytR6utu/uIfP+74
xzwloRY0SLGszu8pWJFHmV2Ub7uVM3lv5AT+cU9xFVfDP//7A3INqZbVb2MpzKL//b54u7t4p++Z
OfuYU8xyQ7IV5+hYbXfNOhsuSbXZk5AG980jz3h52TnLwr7nGCPRp2EzSj+pNEdNJ2fQRKk/XtOH
MX5yIYpUA6ClgWAiJfNVXxa/ml0VtX208cVlin2JaUbUFVQZSFAtvPTWa/ezWOQIemmgut+9yzPz
F2P/VR/HuD59P+CpNtThsQLaVXHbX9fX/XVyB62Y0/A+RtmtfWPftNc5/sq/f030v3+vr4crNdbj
wVGvylsSTz+kO1Qi3CCUuLLvyB3wP3fS2bqxbrJr88bAL+aNfZddV/ivy1/Om3gmj9BM+ihD2A23
oi01fXO27yi4VuPLjX/5AoiTgX2o2Sx5yAsyZvHgQR51qxwjUKIB7Jqu9bi72VUZSG/5j8ud8UbC
OCXS12ANLJYszux3nTwvoyAfyWuXcUYjDrduxSNzDMluJ1cDDXxBl7/4a09NWJqcbMV7u6lUWVyn
gZpENPezVXAkf/3ReDb5936sJi1RK73J4kZ7b7QnKf99+ZO/RM8YCvRq/t3wmNgJuGVlUFeUw7Mp
zZGl9Z66Lt6s6M8Q2nioV+UdWQHDoQu93essUEh11eqF4FmVN2eMowBHkW4Ze5rHentXtmfdCqVU
gDPnNX38/smG56HPVBCSZbFh/Ro2MDXqqjOKSDt5jR8L9alx2dZBHYS7SDwD26pKABxf5Y3Iw/FW
mzFiowBsqtKMOUTNMzB58dwLAm1OKoOwzDbL3lbNBDryuIjt1tE8JUo85QpMlji96CtqI6DNEDRu
4S7R9rBFIhWLLwkrjm3GGHM+d6bdp00eG87Y4gRGatvPffVtfy/dHOm3wdP8Jep1gblwcnuEFdoc
84PQgNR5vLggmHEhGeklMfG3QPOzexF51Zfv1hgVyyCyJBX2bqfk8RyYpybor9UX0019y5NKZ/EM
l4K2x8Ox+lyIxvV1rENYahF9qlqo0VGMi7h55WhP6skIcPJ57ateOL1XvKh/wKsjhWpUufWPy06C
1ynjIwxpBpMgXm/iZtU8DYUO5GSrs7MvqgugqJQJHPPX5zphVTGNVVtxoxixR7Szqt/V3W26X9ci
m+K1zniDam7SuiFDHksaKoCWSGtuxv12aaLLc3TMxX8DBsLyh7TqumNEEgwLhbP73ntSBdFzBUzc
LS4eIgW4L2FTx45jPMMO0bFxKKoitnbk1vTMtTvDMWrXWOwQb+0+FHCcVnqqLVEqkuOKWLoNyCJY
Q6MmeZy3H7SPk0Swk3l7inEI+zpOtoprX6zS0SmTDxtY5T6NwIAf1PrirpohiFl4684c90CLgPp4
SpcwG3GGDXeqkkUoonHLWvQKzVn6//BuTEqJTHdfxKM5hbTUnI7e0Qp0WR3uGuD9ubzBOONguTcy
cLlLsoqV75XTDOnyepC8DBKsluRd7oCz0iwBB9SmN72ZOnDXV9X1YJReJpOX7zV9jOnTYVnjeV4B
NVgRtwleNawRAPhvfjRj1Y1V4raakyLOtdNA7xb1+fIX8+IiVuOyhBqXvsw1DfNEPVe2CVA60v20
uKGafZ7m2SHVxzKrftbI/8yJfKumRgRWmuBy97zFZswcCSaosdKShuu8XhW1Ag6uk66tITK3gh44
8Qth8oXJmuhdolc0zFrjvLW+ZQ5P+awLjI63lxjrtiywmCrSLkWJdC77YKsEYHue/2N5NCBAoHdF
i2Xpt/rUpO8zlNgnBaoJStk7LZJ7GiDgUw/KK1mqBXuMF0ywpBoH4gklEA0NAeLFc3OF6hUvv14C
PRhCiszA2+VF/5uN/OIMYfk1dqlP1eMQjJb7EemK8UmJxvf6VIc2khHa4CROEcmR5ude4opuWbwY
xmQO94ESvKIkWKrmLL9QRC9HMiT1JRcnZVgDHDLc4Dk0IILJ5Oxs8/j9kyuQDo7rAqSN0dg9Scuf
vAgtPHgP2ffy4MRkHALKqSoQN2GDFOrorkvqtXJgaILwmWM0rH4mCuHLbCnyNO66p0n5iTobp1gF
tdy8iWFMHrxG00DxKgPIpa/kN7b2y0h+dKogtuIF4CZj74WVkKEbpxQB8XAGM4nbu5JrnSunPw/O
4Dah5RuCJeb5TpaQw0hmcNAkfYqwOAlrvw3twdVuqAfucbf0SOEMjSswmWN2vjIZ5nQnDZ7T1taW
Ij1cftV+Fjz8LuM+po+pJ6pP5yw6CyJce1tTyhwzZxj+QJ46ZMFnkdQFZ9FZCGGzT+Zkylka9+rT
aN/T/FlrAlIJvDCvdca0N1wVJq1D60PzVq7nMbup18Y1RLWqnGwQYbGDBO+TCV1pGtPTYjhQkNtB
kZr6tt8YTqv7Mi5bTdgTQQDEOVNYGo7C0CTZqGAgnfaemVeFLEJa8vw7S7SxK7YpNzNWmML50fvC
q5EArqChGg2h9NQKbgjcbhgLH1BBPzUouYuV29kbYyWq3eyHFu5+HUieJMincJBRhEUUjmROekpm
GDpI8m+Sn8dtx6GuFU9vu0vPuu1snnzuQpFD/xIzjisJi+9rdn3UclB/xmrYxeA8PNHAdBR3Bi2u
SAOHO3WMmVdtaypURh/77egNMQ0TT3tYAuTgA7yLiPwWx9JZiF+tTvPWKOgF1ZtmSIL8lHlAegGo
2ETKvWw7agCwUCgJCyo4BsqC/sqhLPsNtfwxyrlOQN4ono6sSOLl7ha0iWNe6QGE1oRLxblzsag/
AoEUAhVJKTLVp6R+KMzUkY97yuQr6f2e/bnsk3mzeAz20wnfykAXysuGDSidUV0MzlqnER5jRwD5
hb9ncX+6VYEG6Wh8DvKH2l+jzidh4rSwIJEUIM+CWE6MpquGYjzs1FAc+3ZWsSx4a4jpm32tIMe9
n9QAnISeJcjY88I+lg/j2HR5PaO/Q6P2Q0IMWyM7BnVjV3es382NFeiw4Vc5sAKAaH0i8hQch8rq
Q3aGDd5hC/2ivgovi4dZZQey6aN4qWM9gMyfJ6KW5nXF3Ad0yMuSCSpHIB7EQZFbjtUL8gi8lhnP
kPQKUdSJpLFmSa4k5YFB8u8dnyw+EHROzZauVhoXVgUFoWtUd0dzGvTJKoheON/OogJHdcvGmqCD
GvyxR8ZgFa6t/bWdsOi+qbdRblmQFtdXOVBHzTf7O8VUwqnswHMtxelwhj7reYG0RPIB7ZNwUPCs
icL9o0Z+RHJPNsD033jynH1HQgHnBEucUU0tSnEA1kfa6iODWJhFIsUSPb3wTghWQxJCb02rI70Q
1x+bm0bHVjb/tK+TpwfFKRdVm/FW7Pj9k2+TtwziiwV62ap2d9RJekum79SwHvPDhAd7D2yQbIBE
vCDvFJk8WeTQOA6ZBfs19dQs1jE1zXZTFL2TogBRVBXHmxDGsMumV61ZxUdrxbM6RTIVmDXvmxmz
HmzDLAEg7UJ9v7bKFxX8Z7NIs5a3V1hwX5pPs9yDujJWN7wOjHH3KLmt5GihHmj/QABeFPBxDisW
2CdnBKJLKF+Nd0CisSUl37i27zfgeXNPGLRwbkAs2wUIy7o8r+BErOs9MII+lNwJVeHB7uqBHCX+
KshOcFaExfblTaaDrqTEsymJhua+Iq+mIVhsziZiKSsKpcuoNbZoWsvczfpFSoEH5zXMmGs6rRna
xtxMrRJRyXqtUH5yOcrhndoskq8Y1dWkK3b+YDsIoBAlQGbOVa5sf+hc++cOwAjoICCPeIu0zf8j
iOONibnIQx+gph3qUGIJx2jbWG7d/xAM6Wjii+CKBfgVuaGnWV1jSK/kdoibwIqrzF1dKaz8NFDu
LnfDGwBj2omyLRCQNbO4L/drSEYEVZMJ0oOcplmYn9UXJVjUMTdQQnBs+ksyg8vfzAnUWXyfUfeK
1BZ6GkurNPSOvumrB3rzzjfL0fwxjokkGAEvd/I3TffphEkIsFimCnQCoDiotwU2ycsC26Wpb9yj
4BfXDxFtKm+ymDi9GEYoXwE2FZNtcMzsJ3RlL08Wx1OwYL4EspK7OWKBh+WxSD1JCyQiSGPxmj7G
8ml2ssW2ls0ystiUaOUCC/lP21vX6yq8aPI6YA7hscXbqkqP6b9tYnBn9qEMTjzDXYJfqfuYQ7vZ
2UDvIPCpvKvG3xPq03ig8kiGokF3uKv/GuLS700XKiln8hOF3v4Uq07debaHJ8XLS0O+tvC/d/jP
/VmomVonCEvtI0WtC7GfzbYuHGu0rsFtGkk1EZx9PINhjHyChqSSD10W5xUS9Pup019xYmSTAAfO
O8JZzJ9qgZ5LQyEAUjbKAd7D/Ux/wnXJAbtLZIlq/njW+B8gXkMbaL9o2G+rX96QACgCrzxDC6J9
RZXZlThW4FzNWSheny4U8Z8NfE+uA5b/OJjQt7mGMpZjWFdEE3l4js2zcndyvoFzkUDUQL5PwGYS
dkEbdu/d1Vhhu23eCGU9ZxMlTrmzdxjZp91mmsU4pN3f3Z33LlJrSNuYx952jpxX+iiKgThGy3Il
SPqSESXHroZ+X+2TvancuVzaUFQtyZs1ximYpNI7Te/zWE3MCGV6T7hyCg4W3qczp/kICSI8hQOV
oDdNUFSKhx9i6Ib537J3mQnPdU0DY7SMLyerGQBSHW4d9XXS+ElLPRSAPV3uhmPtrHxdrnUQqZc7
AESSuGuLyOil5zWZaketXy/3wMkygqb433up7FUZakYVJup+PBuRdNP59ZPhdqhaFu7Xr9fZZEF2
1O6SYoa4c9x/NCBxc7p4CudouVNB/vdLQSEehK4FkelfirP/xlomi7ubRmVFQZScx0MrX+1lHejT
raVdT1poE8lRpLMi4TSo71QpBWqhwt38ieylP9dbuCurS0Agk4NiDNpti6MkCdgPa6dKdJAAC77w
651pslJ2O617w8izPE7luFs+1P2m1n5dXkxe08fvn/xCZmU5VD1ximsaRQFXl9/qXXnVb9X75fa/
dqamfazvp/abVqoUZQbIzS5rd5verfFtHDQnz6CK8KyIQA2c5w/TZtwCHYm0TFmbx+3iTaf0RnWN
gLyXIblOaXQ40yYUxSW8GWPchDSrdZu1GJFm3VbJ00Dfy0JwlPKaZlyEnYKPetSAlLPVFwKV2Lm9
6nVBNHsY51ebnIkC9HWzBvyPBYypj4hiuqsd9PXtDH2oqlZ8e302RYg/zjBYKB7NZapsA7pq6tSt
1BKMUe+keby8ob4Om0wWdWfQyqZdj8YHCfSI7SNUK511SP05uytMwdnMcT6spNcAwTY12YGRMdSP
fHjNRYXlvHaZMN/eS5Dulk0Sov77zuqIB7IW7/K0cKIwk9Xm6ude6epkpNFyMk8ZgBF1mJ53d0cB
NQDogvw4b2UZa5bLmsqZXNJo3oJsLZwaRZ+DJaoO4jyMg2rm387CSgcF5ZFbGu2/pdcyAv1k65IH
qOpWTn2WQisCzW9CnPJ7vonF01kqrSDmYBVxN63X3XSjN49j8Wqng2MT4rci8WfepDFWjTDPoGZt
YzdJmtOUukN0LVTnb0UtJitm1ah72uYLBiHR3snrkzmg8CYXNM7B+Jgsns6QUPmMtDtoWlf1pV07
z9yIq+W2Q+YiPJQQql4DqcTgkG9uMRZbt8myutIMs0XM5wa8C0ZqOoYsuApxnAeLq5t7qIej1LAP
afdnJ+BvUUEd+Jgl1KOK4EDlgHhMVpZq3pJlq6HME46oaAJCySu0Zw24ysWv3dmxn41Q8YfQ1nsH
srTfC7uhwvdvywFBrDTq1EBmE/oekBx2F+tWNUXIPs4hzgLwtsJSxw78GlFO6J1Mk9dFf6rrOkqW
ym+n+qXRBDkF7uQxHqCZpVzKtSmL5mB6Obggfhpy0EB5tQ8tz1JvQLqvfMjnwRU/NXPMk0XfpZZk
6qq55hFZES3PergVatzpooQqr3nG+mswtOnEzCB8I9+tEyDw3d3Sfo9px2QheJNWK1QaCzSO6zei
2DCvfg6SqJqPkxIxWbAdMQGa7my7iKSr0ZN+qy69L+9BBpmeQYb+RJ8GV76qnnuBcfIW/z+YO1D6
pPWM0VjXxmumeUntNbNbI+i+Tv0h2sP5o5kfKhAyTUDBiZ4GOAvEgu7mvEsWUtdFRPfTWtxTO5Jl
gS/gnPcswK7ZpTVbzbqMjmM5+z19Rx8RIQILrNv13F5BmwyZPYiAT5IVq/nyIOtUcN3gxRIstq4Z
xqQsDXWK6ZH17FDSkIdJsPz+X/JZtN6ciJTVuILmdjpoizLFU749T/PiZyRxJ3MMtZ7EHTScykkP
iSFCYPGiCxZ2t6V0qtWqk4FPS8IcNRt+9jijTsN05hfyscWAcj6smnM5HuOcNCzurkJcIeMSK0fF
sADztThSlweKIkHV5m2uRQhLTloHepX/9vtAreS1DoHoaP1dPbXQRY2ODHV5logH9rEw8WuBZ+ZY
CYu82/etHYw8nRHE/BzBtLsRsPdNItoNzmyx2LutMhdCEtJEVn3S8fyXbjSarA8z6eJ8FJFgfZ0Z
MVkJLDVJ5jrftTkeFzl1jHVHrrJrf/Yr+Hba/OHyuvPmiQnxzWmsG7ub5lhSU8dOUm/tb8xG9LTO
G8LR66fbtFJPSmvZxhzPS+vV9jkZMm/vbtb85fLX81wwC7/b2rWRRtWeY7xD0JvhjKTkNdT56O/Z
X39NgMO4A7I8gDzjHH4T9HmchF/cTFlqvxTxq5VBNixOy+rXOmYPkJ4BF3IyfKQ5+VEkwHpt6Uuh
bb/6IhsQ3Mq/L/fMcc8sPI9KhLb7as6x3YF9Lflj6yJsAse1Gcyhv8v6BCwe1klekgco+8a2NaC4
T5XjvLS9VFI/tFH1DFOkb8XbF4wb2Mq0Q70o+jNIVA51UAHpaaZvVFzEx9nXLB5vM7NMb6AQH7eb
MxROE5Ngj6oR9MmO9Wd2uxcT2A6zdmzBmy6vvyMU/bTT53Kl06ZkS1ys0021rufOaK/bVWSmnKVn
4Xe0aZWe2thza/Om0H8MEdiH1y5j/nJno7QJjibul2dj/JV3p8tblbPALNauV81KrzppjtcZCh27
vruGbvwzJlCJMkAtLTi0eEckC7fr+nQqsgrdDJVrhqunu4qT+t17AvJfBONB60lx+T4L0b4cv8/C
7YauWiUKrdc4/ahyZ7+l0BTHjakNmysU2oy4iOOZVXPBIR1mAmw/b4XUf2+sQR4gWp1WS1zV9s0O
GJmdfEd6HWEZy71XYzUyZSiWOKupZ2Sz02TkI7W27x0tOmPkJjBjGTWaJabNVbqdpEF1p3V3L28w
zrSwADsd0ueVlGNaLKt6pXZxV+ciFVle06wpN6MBkvWti5rMcFW18oZ6EZgFx0uw0Dp9z8qsgbY0
eAl015KIszdXxSponHPrZUFyadl0Wd5jvmWquq3SODnKpXdU9E6gVdxxMlJBVo33oMIC5mg22cVe
oafqrAQHbHu7JeFR/Z16okIQ3kwdi/PJn+ISokllgfVNe3pD1VM/2S+dKJHGMWMWLtdkPZVAQI+y
VwXULbpr45VmWme3H3xDKJjFGwFjuHa/bWQxNTvUlsck/0OMxpkXUVJfO4zoiyBEY05sYD+VDrFA
AlQmsHl3Re9t402PnANYSyFTQlLQ5FalaybbDa7ETjUFB2CSzj9aHE/7bQksfy2vzpS8zSQGj2Vl
vmvpVW7+LO0bY4nHlDhorbcFQRNvMhhfULYmxIoS0kdaVSeOZqDATiJZEyzymgWXPQJn+7PIvHYv
9JGoqRQWgDxPyepsazTPVdRvH3Lz0gPee7kf3u5noXmdXiB5VcITF3HxRwN+wPb1x/HjAIsmIvQA
5/xkkXnpptkpXUw7XDbVW+zp2iA19IkNVDqvMlRjLw+FsyosLm/QkqpLrUoK9b77RyoM5ZT37cdm
UUk0V5zAkoXnLUtf1WDg7aMDa6E8mqHsb8+a14fEr16Ody4L+l3hdsbUudAl/N6wGN8BfoHWzBd1
iHTzatd+ZdPD0AoyJLx1YfJ9rZQv25JKAHNXFur0QQfngAPxZVf7pyY348vfzzmAWFWood9biNIY
UtibMhS1foAVUTAzvJYZr7EVkKIgJVo2lRqyXdZzLdnfgwqbf2lDPnnsXt+QlITgZNRrQDNmv4v2
bsu+5z5YcB6RkDWQh45GFKQmo1aBmFl2R11EMcJZVRaitxdlUkERYogm/dQPo1Nb5w3VbmT5Huuo
+ff6+mlutqksIWVHaZQbTQSAm+YkEv2xTtspoZuI2Jpja3+zop86WXv5ELFA6k4NR9RjlOEBSlYj
EWMJr/nDiXxqvtkqfWgGbP2hKfAQiMrPcgaacfEX+xouIyDtGQwS3mUT4JzQf9/NP3UG8aDBaBT4
2FZ50223nd6IojtzGcpA/1/ugmMLf1NUn7rAZJFN0zGeXf+dWCDlbgXmy/Gqf7OUnxrejCGfFFse
IiN9WEFUk/5upJfL38xbA8Z+566pbDJpUjjQKaJa8rQjF+lr1fzLLtMHKMu0jm0u7rSs/uUOeSn1
vw9tnwZDSbtANkOXwiY9uK63D0jgugB+XSGfNlVu9UtC4Ne5B+3P5R45xziLzhvzhZrTgA41kjiQ
zJKzx7p8z1KIFWhncxCkBzkWz4Lz6vZ42iaKFBoN6gRqMxp2LUr31i2Ambk8EM42YGF5TVl2M8r/
hyjfm2hWDa/spdtcF919ec0fI/u0MEWZ25LeqlJYotRw+WlY/jL+c/nLOZbBkuQVagNW9g7npzzn
SHC/N7LghsL75qPDT99Mx3FTKjAw4KX8eZuelOU5nwTfzFtQ5mCWhtzINjsfIk1+IJBLn4fO04bn
ukoEWBfevlT//e1ZtTXjQqsh6lb5heR1lA0SsM/qtjqz1T5BSeqnXS73l1eAQwprsuC7jFZqRkeZ
IsZMQoBUoRKdXy2Gi/TV6m7egeU28nCWnCyU/ohy5jxUEovFU3uag9xup9EYpDVqZWu/DuW7zge+
E6bvoZ7U7b9lgAaLyRtHs+rs1qARBNDLDIQC6Zvay/6InO3lKfwbd/z3hmSwiDxr39XEqjCY/KOb
3Pxm9yTUMh+lkUlE7isn6Rzouvp9rJ+HEKV5goF9bTwGC85bbNnS260YIgjOxdSsHstJEt0KOPAG
gwXWkaHU+2GS4LZ6XLfnN7vH9e2NKkEq946k3I/t5GQizV/eSA4r/mStQEXRYWoTKaTTQzXjWql9
z3cZLMhO6Vp5ak20rEK4t9oeIPmWoHb18sLzPpvxBCm42/ZiR+Pj+NpV9/L49L12GQeQTkO7Si1N
4WHyENZ52qzu7XLT3HVlznVi01rq9ymNtk0a3RZKeHcZBRFYZU+lN5BMcYY51U9ySvKg0VvzTmu7
8Xv5LvCs/3udiybTNsgJD1HSSgrU74bXtS8eBSM7Zv0LK2SxdTWSsyP07VI4MulW9UvfvOuulLCM
p7g6Zc/0WyeLwaLsNm3rx3as02jMc0jgGuE4Vw9K3goyXl8fXAYLsLO3qtCgFUcjGXqWtfVSbz80
EbD+61DXYKnrZFINFe0bVFCgiGP5rcvxqKaIpv9RBl1gEpxnMoMF29VUbWQlhy+cTkXugH5Vh2jI
eoUS+Kv0jAyhfQ9UvZdDJUTE+8exQpbTTpEB082HFaxsUFSc7BJ7VxUdjl/nvgwWdqcpK+iHlw73
+7C+mcI6XE99XAA2OEWXdy3v4xlTr2QC3JoJUy+l2Un6JygsiVbisOiv7IGxdMOScLHXjCFaTHpj
N60PiebMobJyPw9mYFNQVAzF25gaHlGo5WYL+HEvD4pzuhss8k5fq3TUZTxPZ3H5y0BFheV1vhHW
8VFteHAgeIKOjmn6YowsCG8c5GLqDTON1HtwZLsHE5Xtbq9HALFFeGa+3A3HJlngnaUacJbp1sUG
2OxAPQ7OYYAtHy43/nU4abDAO7VQVkUfMQTaKH6X3tXI1yMB4cgilrOvb3Koy/u3093WTk4GHR3I
/Uul3eTbtQ7KiIISx7JLB1Q1jko/Lo+Fs5tZrJ2VdlpnD2sWLa2far0zSiIKJd4SHD1+ihAmwB4G
c5SzaGuvZvM0gcS0FBg576OZUxxFnumu6+BbVHLp97Cb56yya4El8Bb32LefPruCpEwJodchhlCw
V+PpuZun565PnPlbiq+GYhDGzJfCkPZKauZoHQGlSTcPGCin7BZgAiHMTpD3lG3BaL6+mBgspi6b
tKk0hn6OtmW/hlZXvFfTj2L8oxYoYNCuM9p8z+D+g67rUmiyj+iooq9787NBKi5f7y7vUQ4wyGCx
dOti5oOiw+UicS+fmifFq0AHlbst9cHU8/8peufsLBY/R/Rmhyo13OAcDHEX2O9T76wRcWdfhoOa
0f27iJ6F1xVj5HkvVVaBSC1Skud6S11VuOgcy2MRdaVU0Skp0HJnnFsoUhhyaFQiADjnWd1g8XSt
kVZTXvdjlL6op+REATF1wBWbKkF57uM2mK6q1w16Y78Ei38Y3hcHBous04bJljpQzEVgEoxBY3QC
QXB4vCge55IoscSJs1g4HRRhamiUSmmUTqqrTI+tbDgS6Ry1ua+/V7RisCg6ucjqRa+Rp8b13fag
q/647XJI+u5Bt7LaXfp4M5qrxqp8wczxdhgTu+/qVDdFQY7NvHxkd8vNoQqHelZPfrVP9ksZiNij
OT6TxdNV0rprtjJNUZt3Md0rR9JImEGWtRmrp8uD4expFlRXa0jI9VCXjKFSkpyU8W4aBdPEWXoW
SWftqj5v6jbFq9bfFJN9tUlTYFiFV64DyFk3wSWEZzcsqd1UGA3N/o+zK1myE1eiX0QEIMYtw51q
Hj1siC6XjQAJEKPQ17+D36ZabYoIL9rd7QVcJGVKyjxDJsezc1xlyiHHVUb2/XzPoOi9KiUWd4MR
7ekibR3qdVE7D7BAbjE1gm/uLUDu9zG740fn3rvm5/pxSIPITrw3dtzDv26sNR1r14+4/HbQ8TjZ
7WvbdNEs3z+f+K0Ha3t9bhtO1WUomANjxsOf3rjX7tpatNpGj0ZXQCy77E9e8BT2ieLvqk4LdweZ
s3Vr11FzuV27YqRmC5rjMa9vbefM2Q9RDFEJ3bJ++jo3twAx7GzzW4OkRXrfBBnvfLAD7bL7bgzm
Vw4l2c/HfwM/7epgOVJOTuYUrAeQXR1s5N8cvaPVtmalre5BFjbCWxesK8aAdKbqcpD5ulMwimNd
DUlb8Z0Y35hrHSFXZ2zBOuLdqWqOFgg/k8A8tJCQW3ZGaev3a5u5V9a8rVrcoQ3nMUDRtT97487p
Z2NudbRcx7nhGjMe7cBmr13AiPPZzlV2c27Xd3447HrUzIKw7tfLcnPLUYChkKjsYUM03fKDv9Py
2voALYJReem536Jc7RnQHslN44Qb7ZfPV+dG8tal5pzcUF0L1thJ9GOkOnppod5phBAFkDfC3jmC
/O6t/+EI4mgH9nrOeNGslKEZ0gaNTGACvR5AQxSLrct47R9lTG7CoxuvIHX7Zo6mmz1Cx0aPzdWB
csTJDGGjo3oCphDSOXBztV9WWLx5t5pFjTWMNSAaePi7brerQ+caTit0na38FJLwYsuEk/oIA724
36N7bKwGXZuudYIZ+PsKzKTq3E5l1Fh7rupbNQwdQGfnM7Gl3fiQ0zbjApfnKEv8uH7NopU2mqXG
/R5DbfNVerzTFj522M6P5iX86r2yA02g51IvkQcxbXpVP4AcYe7UF7dODjqijsN93PI7vMyCSCnw
Ez1WX/GSXTtJUUSrny+75Im/R/bYmiAtJyhXDsXi0AAl8lPR3ozq8a9CVcfV5QxujJ6L5zLrdmnr
RKyuhuY16cDu2IOCbEWLLknHBkuIUGXQUDmjmVq80meVWBDbCUgkfhjwaTj/vyG9t29t5B8daUeg
rzL2QxAeVWhHZgkhT0/etaU8F2i+tsGehN/G9vIb6PchT8MgBiAi1wTTB/Box3uZ+UO/i3XY2Bx1
bBxEQmY1jm2DAvN3gIoiV9hRDoTLuI+5Ws8hf0igOiqubzrcR1srO0r31SBHQ/3wq+rYdFbkKAie
etdG/k+xXCCKEzU5pH0QPBmLrKWJh4lepIIk08IBxrRjTq5EAOii+auEI0kGalBA7mvYzImyPQKr
nor5oCon9tsDdDbPTvtjUH1CpuNYrla+58x+mYzvLRRRy/nFmp9rda9kHw8sjxf6VmUkFXUZwTcK
v6zbOZ1tZQsdsGcOZBaNIfD5I4Rf7RhlzzfnG+5hVpQ9eYf2WP5c9iqfW7OpZaa8zs3aZkN2rLuL
yorUze3IMwBER33p80DeWIw6bG+RXu4JwwW6VPjBSzYZbkzaNvsedEuwQ5jY6s/+Vjf5uOCVantW
+ljw3DryEGY37NiqJ9JBDMB+IOQ7wLk3lXgO3TFq/LsRS6IWt1R8743nLnuaQiNZ+K86e/38kzdy
oq7JZ1itZc8rqtOf7Ej0z3yPYL2RP36fOD58Jw99MrAqxwHMkHdj5s3RQt3rzOATIEeQ+9hbgRtF
FF2Bb1GLb4oZHzCw3yTI5sWIzTNW+cpJyOto7/iw9T3aRSREJaMYl/V7si+Z5UdO/zYpFUNNN1Ll
3s1tYzZ0wB8joQHJX4qeJBz2TLu7Nwb/6fOJ3oie/4D9gL8fW9IYxzm4tc3vsN+JjPFx3jtJboSO
DvWr7Aam3wUev1R2ROhdy57k3hrdyjK/98SPa8mtqGewCf3/aEqKU/NAn2DdZXTxWr70DvQyGadd
ntvWHKxf+OFlleMNFcQB0KV/cC7FSRwZkEAwkQVgNwetLn9y73fpp1vFjN9f/OFltagEzIF7iGbc
QDf7ujqtp2/ESns1H6BCnPAfkGs6ZPGuov7GMtbhf4LKymwYtvAhMeNKwc+uPHgJjLdsN86uV087
O4GJ3XgQb+Hz5ytva0C1csRsl55SsyVO3nQ31O9NuedPtrXmtMvLNNYO2iMmBk8+lyaJqDwjFewk
lq140eIdDi+kMIQw4BEm7HhSwa/ehzAfd8BgyeadA/DGS3TUHxS60HtpMRseu9jzD9u8U9NwsaBK
8fnQb4yQjvdjJimqzlLdqSM/hDgY8lHstQq3glIH+lE+tQqm1wbO7uRH1kHyvUyMVD6gtti+rmp1
82mv5rexaHUNvny0vNmF4c5xrL2EuHYqBvtRsPBU+gBFgxT18++GSwv9sBEzXfiIgkTGjjSYT3UZ
3EpnD0W/VZTQVfc8by5guAuocgevIoVWz1q0BgscpkH5YTfEtxYV+XcC6/mY944JtFR2o66Do0ry
K/9KxP/3SLB5bF6buDTuXhg3NmDd4NZ0XLMeKcC502FlRZWHuY6dCGK+KWwY3vfU3zaSiI4MnFht
VJ2JSAG9PSpJEKk9IMpWjGiBriYrpMWM5kVA7UtJvXvDce9cuadn8OfHOzriDy5CnTvVVXfi4Zxm
Elf3wBvg3rknJPjnPqij4/1kKfnMFMClOdasnT80401T8NjwxliKImFVdfg8OP68rBwd4ZcTlN3L
BQ3EfCRlQmeyQMeo7h6m3ORH1vR7J7qt96x//2FLDHx3KbIWhupzli7LczlDTZYes3qvorxBZHJC
LcoHmCSPopb9icMfDLIZ9NCe3O8yHeL2uHda/PNydXSon7MQCMp4KFtnLu6damqfp4XvVB23BkiL
b4/2xlQBJoMmaAAQvII80oW7l07uPH9rxWr7dR2IcCFZBRyLdGNPfs2FlSzVTvdg6+Hanm2VebhA
6BYD07GoqKsTb0VCm2Xn8VvjrgVzmZW+gYjG3A4F/kF5T1ZzGH0eARv529FRfZWcpR103qoSE4c/
Vo+T4eSJxLwfUhgf3QS71+qNoNZxfVLB8bEGygTwwfwErf0sqr+51+IYpjK2YnhNNEl9Ge+H7/aX
vU7nxsToWD9hj3A28Tq8suHQ2IGGRGAe5l0O+dbjtaj2TDvIKisExrpf4gUnXLHUaZ49/+XMrK/9
kDQoUy3um1OOcn9+mm/ogcfk+3zAWCXtUez10jdWl47uo34xihZFglNZ3xi4n1v+ngD4RlPN+Q+4
j3I2Fy7IB3XoDV8mWY34r6qKDAh/Rq4/Z9BCE9+5ZcwTVD1meeXT3VvI1txoAS9N+JQNwbqsnfwy
UX47hHXC8mXnELqRrwIt5BdQqEbDwqcpx7jJqp5g92tjDxyeeCzsdGcFrE/7byHO0WF+RVfA1DSf
YGSXzmn5bYRwMsznFjiSVQfzLxeADvEDuXk2HbpiCWUYedkQOeHh89+/sbR0WF/VOmTM7Wk4mew+
6+5k6e8krY3R1yF9AxROlOVgO+1pJdKqd0hUNaiD1hibKuh34P9/PqFDKe3f8VdQp1gIW3F9tIPL
9W3F8qQuvjjEied83vmUjRq4o0P6aqtkIfD5gGI1kTzMqRzgyUgTFE2j0ovyKcrv0eg+ZGn+9vms
bORhXVEvF6QtDHgun0aACD2b3oWFF9fyBIPkCHbMSZ49fP6iP+MiHV/b03M6OW7H8aLpsJIY0Y+D
VSpUqXZCcINY4+jqebM3VjnNqgk3jzntishMzRukE5B4Tu0pP8tfVlyexBOnUV7Fu1eD9df/ISZ1
OGAd+uVU5Q09ycNqkdocs3fhp+rRQW+nTo1zP9x/Pnxby0/b9otp9EXV4kVi5vBRvAyiOcnlJYPB
ogfu0Ocv2UiTOhBwrATL/QxYoGXqDipDccZ9FHv0+o0w1YGArWNaXK77Y9tAOSbI6UNIKTuQ3D5X
YhfxsDFOOggQENiuLIymOw+JdRjuvYt/stOujqpjFauL+6uEb99DewzPe96KG2lNl9bDaY8ZgTFR
ZB/AGiv3cWDwBvx8Praere35BRRCW7uFCGVLj/60RGTaS/NbiUZHAkLtbmqNcKYn2i7p3E23pRtC
JiO/Z251VyhUf23cdIV1Ek2Y9ja5+PPyD4jCkRsC46rUS2h0O0t7a9VpmUEFRchIDbCxU993ZmKM
/vUws51uxNZ6sP+dtsu+VEvASXcmyy3nLFqQAIZgjOTYxUItOxO10fNwPO0EYMlwzOocENqGs9uu
DSI/nxN4pcXULtM5Xw5jESSDD8kZkUfCv2rcC+vNRHlmUkzGXT0PkTsYCTy+4fkGFIS7B/ncGlwt
b8zLAOadY9NTHnY3chZjzAJ473rm3rlu4wU6flACcd3wxqEnbgCqmJsnU74vzV/abDs6drAl/kB7
H7/fOf72oL5UN+zLWnxZN4+xST4PtI1VouMIm3LsyxyiXic6jB7WxVSeHaNImp4vUdBPkBYTNP78
VVvjpZ0jCK+6qR0W3N3K4dJK5+ArWL+KcAcWtPUl62s/XBPYiuQmfjedQlU/Ti1NGte7ast7x/1h
8T2T361vWPPVh5fQsazcGW5NJ5oVEYdiQMDvBN8rX2xkPV2GT3KXF6HPC/CmUDOG0wAIOztc3637
ra60N3pVYIMMV4A7Oqb1/fJSvIzfhiVqb+1TdrvbyN2qwOgIQo6eR2XZFZor1gO4nKxgF8+F69HZ
gSKX76mI5z+mYkL7fOd4tQE0QUny33NiWcLC1Q1v7NMl5WYM8lGeZs/WUcVtND1IGFShx7MLut6Y
JB1ZuIjFn6ZMFacc9IoA3gMDs/cEHDZOCjqgMCdFN9QSC2Ax61No5MkcqGOLFGbt4WQ2SvuODiqU
JrU4hKShV3zunteSbv4Cg7w+MR7Woq6NI9YVPf5VwDtawMs2AFR8wEix+k7IdDRIMg57chobkagD
DIGy8MrA8RArayM4rOPOvwrn57/75VqYT34gGjllxQnEkxNfzKMRuCnL92wiN1KVo+37rcWyLgvK
4jTMXtz1BviwYzQGMpX1r7DZ2f83Z1o7AHTeMqrSQr4ld911diGn7BtfzRCdu5W2xr7D+3LPPO03
HOoPtwEda9i0vbLGbunPUxDw7L70AztHy8govD7pLCYBmZuHAkCXAS0Y7Cg1sSd13WemvdSRN1u8
V5FwDIs+lZVy60Nn9Ry9hmkpXUhqORPU3LFv+MMcNleo0tQeuak7CWOIwKRqApCQCQtKZD6dS989
hwv07UQylVziI6UtZ/YaqFD6AP9OmTHLqA1K+AA5UViFbeWldS/nwk+KMlhGfoP7OrDCjm024h7A
rKzNdg5LW2tWy1Rz4UwGb8ICd8zpPRBzMoMPaebeXtN0a8p1HCQNA1JKA0FBnuzL8tpHMG8/WrfT
hVzKE6S8j3s1gY1EpeMhJxKooDOD4uTOTx1JJ6iztBWmdWh3Dgsbl+b/oCJr1N/8Ei+AANoDndrT
aFnvCzNevSKVLdA1gDoMs/zxebxvfY6WqTzmZrg7IVMN4k4ET45np01WxEa9E4sbe4aOhSRS1qjp
YV7agiWoxf7wFvPt85++9WgtVXksc4N6nYm6fmiqa2+PrbixVnXg44gbmG9WPtYqOhFljmvl7Kbt
sCdwvvWzteRkEsIWKhAKfT+mhrjuxr2Vs/XDtQsJSviyaKEqAO0bGQuDx7VdJ7W1K1ix9XwtiEVT
kk6O+OXe9+LWTGsS9Ud5xd7UEXSMFOlseGQPe1YcGwtTRzmKkns+1PGLU7XAMS63r5oQYh9i75Kx
9fi1NvbhOFsUTTk3RT6ci/EFwFlGeJRV13JPvnPrrq1DCN2isTLZFFDJvyuf7ZRfyiQoI8CT6C/3
wTkMcflQPIGwNuyR0bc+SAtkpnIaoiMLUeEemtWlHXU0jLuuAlF1hxG1Mf06jtCAaEJbOZnC0QBy
vEOYqubKJX3yeTRvPV2LZrhEzjnxWZnaPhC5yviK0+Z7RfZqaVuP1w4elg0GOIV8cSrHwo2Ksppj
MRKo7xd83EncG4GtYwPbvqqdpevLNLe/OYt7rDN5+Hxstp6sBTaxnbURQMp0YVn16ofVkEVeUYqn
zx+/NTZaXLPMaOtq5GXqDrRkR8dRI0RtJVTP0lL5Q7cDC/odun84Kuk4QOggeZwagqbTQaRuBMPf
5wyiAk3kH6oU/LokSIzYS+BdF30BBjH6ptLhtrtVqQkJ5ib9q4/VEYOQiu1rajbzuShMeumqofoy
Nf4cqcap/266dNQgWhN0ZBSvMKeXLPTikhY7S2yDWe3omMHJLMpZWBxKyS9DApI+3O2nyDzz65VX
bUAb//NB2lhwvy+cH7KjkJ3p+bnhnGbDcFMvnPyI/yU41/l9hPvw8KyomtHqcvfk9n1xhoiaA+lt
IXd6Nht5UIcCsowUoh3w0xvo3zpqeJ1UdykGweN2oM9/NzzaFu6OHWTPee2CPOm/ZsZyPbrOztrZ
qiL8/vsPo8PdaTIXJtQZ5AT2W+jeOc/W9ZCStDrsyT9udU5+N2w/vGVpKsFbSdUZnkBJeBoSftse
jMcRjpOPxmt1tlLztDaZWTz/HeXO0VGBVi/hUJ+17skxnaj1HxuAXQe4hnw+JVsbrg4KHIjB2FQW
6kyhk30IIwr1+OmqumTJFC8hcNMDbJvE2x4UZiNn6jjBeUGSpDxXZ7EY8FSz43y5Mpe/09RydGgg
zTyPKGIsZ3NJPXLbT091KP92pNZP+jD3kzfV41BghVldulop5Bf3FsSD8m0eI+/OPkAS4NRAnDXa
L70QPPoPmV+HCLqr/OdYY7Tqr9DEgaE8P4Y9FNtk3J/tqzCxd7aYjfKCub7/w6e1dauywcOnFWq6
WLV96P36XvAQBmhAQ3Ez+XyxbaRHHRxo+KZRAUCLGJWvnpEAJfh3z9X2edHYC1XtoM7M7GRECSQs
peh3bmJbMa8LAtKmdTvALdTZu/FehkN3LdAaSdcGpveeg8p+hhtwNKQwbdzt0P55oIgOE+Sy5uVa
CDsX5sltvvD59fOB2oh2ouMDK1RPBohoq/NykZACtE7hbdumuIYAOm/Fq1PEFXBLw7fPX/fnYCc6
SLAIXeKb1FZnM5QsCurFPZPMgMKwcunT56/487ZFdDFAL5v8YapndR5gD1S3sPoNoim77+cff/d8
LegtwRYTyjLqXAXoid33nEezqmJcF+PPX7A11evffwi9Wtq0MmZ8QL+WrZrp6O9KmGw9WotqU0L5
sRISC3ciKQy+n/i05+GwNezaTt5kZrlA9EidfSZ/OuCvlx7rI/BU7q1x3tubtl6ihfXcOXUwZROG
pgc60IwXoJ2q4miEj58P/dbztfO7pWQ3dApDPwES7x7hyZlU461P9hCCG8/XAYIMopfE7zFIo1sd
pFkfBjFPUQv8UVd6e4rjWy/RLuQQ2ATuniDGRJ89UhPnEtElwrNuVNYcPh+njXWkgwHLMMuquVQ4
9PAnaYiot14+f/BGI4bosn+WLNDZAyVhPXx4LvzCYdARG7FN0v5Qvq6ZFRKv73/nxUL+IwA4wRzB
ZkSdSSiTcJihbCfeLI4ddedz1tX/3+0a5hn/jmVlhEagKnyO8xAASoy6I+4YXmTF3WX/jrGRVHVs
YKhWx90Os+EM5gHF7EhYb0Hj/eVc64HttWEJswIsJ9WkfShehmXa2Ui3frgezoBBmxmoVCcoCzQ4
UxAVj91ec2ejkA046r/HntlsNNtsMs/2cSUeqFMlL1BsYlcrUauNly/ukIRe+vlMo4L/56nWsX9l
7ff10EB4T86Ei7sacoy8OjcuK+oevCPSCytWQvXWfeHYvXMP5KZhBlFdSE7RW4QYDxsjl7RZ81ZB
LXf2rrJ+qljSLlMh7VhmVTaxA6tLmQO82vq0tFMSOoOAbu/kh+rFLOyx/QVBycb+Jy8DYsJuecD/
POf+mLvwzHCsqhgP/SgHNse04WVlnuuJuuV7hlkwb1g1qeLNDBWfx8NUG3PbpO4oZ0OlrPRcjuKe
W/W1kUgOkZ0stsvBKa4rOfoeLAthI+g2MNWxq+WlzJpgVNHEioyyyK9qn3lRCzWH5q2zDN7xCJiB
QL5nq/8lBHnCjpbBfZ271PGSogExezhUBKBBtHxKKx4kJ4kNG4VDPc6Fp2JsZHZzm2cuDASiiRRD
fw9oyOiaUec5fiaujQHGAm1S5f7U34SO1WW3qnMmwIub0fS82Avmitw4HjSIIeDkvJcNXaHyS+bF
k5UZ6jos+oT6y/zSZB6Nl8yiwVXb8hJ8osJw3ekJ+GTieYlp+qKTMe9Ekc03YzA5pL1CxwjNqUfp
S59M98JvpXs3cLbM3XEwuyVsU9tuUXOPQsb4UJ+AMmHhcsA9Mid2FDSsdh9I7YcSQl/QPJz7a5EN
hmujdNAb401gdrVXpaGfd+OPfCAeqiJkFJ4qL6bRzyDBEBs9seJqaoCs7RIblRrnuijmob5T8JUr
vy24Q/BnpXJY1T+guNouVtxi/rry3DOHWlgFXse7LsGIyGmO/aDg809C+FI2ETdQTOxj5eS++wqE
Dl2yFDCWEMhOy/YCKsBnYENoJ0VFmH8whUvDNgrAcjHHiFeBK2hkz6Iqj+3kQm/+yesE4e5DyLwy
h3SWC9mHoYDao+qUWceK0jzoHGCPAgh0nJ2+k6EVB2CUQNKG9dYUVjd2DkY2v1Kd0ZLlEXywqbaO
6D6o7pcNG3ggl6iiRHB4y3cFoyfbMsgUxJXlU5+/TwNjwZS6puvTX8YoaQ5skeH74xTxee5gAd3l
tqRpGzjMrpq0AGTR/sIbe+wN3IgXpNyrkRaBcW1w6jjvrTFSWkRtEXiqeqp77DL3om6BnDg07YS5
FYY1ue/MD7hlRU1lhqhmj57wpmvDnjyGOkIv7By9I7PtBjfySghVtqduYL5arvgAVWQ7qlQh5jMB
4rDqDlbVuBYg+QtpSkCEB5iI52da5ByCyaqFyG3S8skY2bErWgIFAM93WgL+uBdSN0xQwxtnqMxl
KuzsyEZAj1BAtSrPLCJ7oEZrfStJbjDzUqimIO9ducxVdi8KgSUADPUQyDFtgtoHy68TjPjN0fCW
3OvOCyukVR0GHAOXp86R3QTsWA+fw/GBsE5WMGYoFbch6MAgJA2TRVUYlYGq+1izsWyjrifNQq77
1vdAxrEVgZ45yPd1P96YZdV11m0+m0sHuRNQv/DbM+HBgTLqHZjDvTrQjwZkIGhU6LCDZENZ3XZC
BsRAg4IIl/1iYWUv4uCXbkafHb8lNaCVhVq86cBstyZ3tmVCLCvJKqMtoVbgDkTBYEVUhUswNM1S
j1XUMFM2PVAieZsBzCOUXIo+JiV4ws8st5eJRbJAr1MmSG52DWytT/rATN3SdTMrZhMVwTU3ykHB
Vg1aaZMfK4DOGnFlUnew8mgp81bAqnUkoLOCF2E4NfDMgxs0JmwIVPfGEUewa0DnGQ5nVLIZUhm+
ZRP2ZELDekDoOILgtFy25azqyLbJkK/S2bJrftKyNZ032c1NB1hN11FYfogcPboxgv5yDyHyfCgR
OlGRy2D8bmMrqpskJCXrYd2QQ98fPQCKjkmZ+HaTDS+oTOE8EmWcVHQ+9AXnWROhJT46EJ6yKwec
BcBTuuGlKudwoFFI8tJAa6rkmOGqzx3y4BustM1oMS0P+3WPG2MwR45TjPMV8cJl9mOcOfu6imbT
rMrqFLi89+IsrNwawhhhmGNZzcIsyc+85/IOCSiTdgL/Hdr9tNlUF7D0c1ZbJ+EVFrTFcwmq81C6
5hCj6AEwW8R94VQ9QIXhYFdRqIwO8cytcJ7fM+zx/ZshlqxD70a6BFIWPfGs4h/HKuAJEq8oAN5E
bplNzRzZ3UBrP8E8tgJTbwM9WUcM6APr3RZBPt6WU93ItLBbQ73OLW+hsDRVuCIAtF7Xq0eZCsuG
3ReN2bdfxqzrlgkAx5Kp97IWGYyW8CdrXiyyoE4eQcGvs0lUV96cf52zerZegtlHPEflYgbDt6Jf
QKopuagyP8rDvnbOQ+EwJAF0QSTuOQazTQbTDD6Nw9nzrLCcIgnv8E4kfuVV6qV327p0IwiedlUd
Kb9StQO/mzbjGFszR5HQMDh348KiJbWjohOo7AaFK2YMpKHK5kBoxrOvvbcoLCFJub/Kkzg0j9ic
hc7Rq2QB2lfN86E/TqpdurPfl05ZJVVmmwV0RDoq5ztOLXiJxBipLlzTh9U0JAp9D+ayKbMDXn2l
VTD5D70H+0YncSarHYPII25hXpaB0hklm0lm5cPAFWtPrddPzYusnZGdrcbogwfAXjwBcQ3WsPBB
8jIcBCAntYdte/LMKTMjwqoOXoKsFsJ6zsbQz96t2q+9R1G5XjfFWJ0qHEFILgZ5P3InnLp0kUqF
T2FlOsxJsRpmkkOkhIYCi1+ZlMGpO6xaAySMXmXTUxB4NgCUszlU1m07wfrvXeZZiQs1xaHOhLMm
NFv7d9G69Rjet6YEXS4SPKf9jdlICzZiwnKzmmC/zJbxnrth19NoGtqOwQ64Qf39GJq1NO6g/csb
1Hm61h9+ZkvgOteLW0jH7eNWecoyHng58jB8EIA128nOoXnjyKzdVKnkTs9tV53z2Yi8hcTDHnBp
fcIf7l06q4VD2YZy0zTPoS1++C0OjiV8BgdyGUzy2oTOy5Lvio1u3Ld1bgupstHtRxv3Oj8GBmtO
jai9K5Ph1H+DQ0gCvjtAWUeQnXdGbePWpLNcEEJUtlQaJ1+xb7Zti9t6ggk2YYO5U6XbAHoSndeS
mUxlS0XMszXiCr72xtDVF3NEjt5huHG/2Tv1lq1P0epRgxq9sCDQ9sf+FMTE8I2o6FePRYKM//ka
+3Mhm+jMlrrkYVs7znDOuuniGJFkt8p3I7r80+/J2259hXaNDUqec3D38Yrqaaq/e/CAcvbo21vP
1i6xklfZnDcuSD9g5eDwdramf4TkO1X+jafrlJWyZMuUz8I9ZaG6xi4Zq7w7kvzn50O/USXSOSsW
QPOsK1GIsuDUx0awwEEz+/zRW5d7nanSh41jmjYKK/axfF4u3TU5kJORGq8OiXFdTfPDHi5xI5Xo
FJWhD6dShagRebS1Iq8Og5iZzr0i2ZVr57dNmIEOW+5ArLcmZP37D7XfMbAHsowYsoIdh/Y4oI8/
Pnw+ZL/RE3/IiTppZZGOqvy+gP3OZfrKV9SAmY7xCMAzJHKflm8zNMnurItxbK7tw6obyOI929qt
hKJLWS/QQOvZ1A/n8owigZPK0wDHJtpH2PaSHCYLn3/j5nu0YpWVdXk/zfhGkRpP+ck6YQBl5CJt
QSMt3isbbjSAcLr79zSZnai9KcTndAmMFoqof7RHmFHBF/6Mf0OYkqbgyXUPzjU6zTttga0Ck6el
ggbXyaz3ugHkLGpcRnVHKOypV0lOOCRAWgU+R798bDbsy0jTniarGtG+TvhvbMkflo9OVWl6wG7X
4+75/2q46tS1qXlfvIgf4jrDPK6CLkFqPlB4lrpkZ6/bSCE6gaUPjCKAByXqVOoweQ+yfN1ZKBub
ts5ZyR3cw3lvmOfx4lzag8AWV7+h9XX1e7teq8zNl+Wxevv8dRubkLv+ig9h3SirsU0Pb/P9s+nc
LvU7990EqMV5l/extfR13WujhO8dnYbhDGHOH06qEGEO7qi/I2xfrnjrS9aJ+vAlpMbtx/CwH7Uz
JEucKYaiadRX9hFd9giMxJ3FvrnatJMBDYnntLOHfQ8OuQSdVaqSVl43/jX+7MidSNBeBxh5lNes
RgcO4ECUIg6fT9fm27U0AsbDkrEOYzlAiKeoE/MGfnYMHIGzn9p32R1JoZwCa2Acv6P+nqZ7PNyt
5a7llYwvCkYM6A959phW4nvAp50B3Xqyljz8Iled3SExwk5p5v/sWtBuPFdnsowh7GYLUVpnYiRU
3eyq7mw1gnQaC0OxR4lBUEyBGfsH0R7ct/zifatiGdsHeYRIDq2Ozl5ncasPrnNavIJQW+SsPVtP
7h07V4905Y4ffJTa4/9x9iXLcevAsl/ECIADSG5JNnuQZA22Zckbhu1jcwZncPj6l/S9C11YaLzQ
4kT4aEE0hioUqrIyBUEH+RztXsGfDtfPmOKmtyWX0HLR4+WFhWvzp5GfrQ0k0RrglgLbZsl9Lcjx
lgZkQ7JzMYXWS/NUfTYOIuQ/quf8gUT9UQd+UjgDW3IG/oAUxgCo9LlD4ixrm2ixsEoLOOqyT5R0
mktd4arlThdSLb1trnV79vuafPLIusYwEWAGkLw7t3sO6WM7Ihl9OwxtC8NvzottXRi1cghZJ2DZ
aLRtw4pQUu5wAZEb6asCZ2wOaWyHVZTw0K+Dtg788cH7DxmDeD9jnh81/NzaUasjq1NZqWT9Rop0
MvEwcANyNMN44kv6Mb8id4skK2HjYrEaILs6SK0xZFo6B8Vqyf0hNOWibJHJOZekve1nlJ2SYB78
F6QwkA5MoR7Rm9+vb73qOSG3irS5RYYJeaDz+jgd0hOPjYPnPw3RXzAono7hTsLbag6aAploWZLt
DzyZ0LiA0fbLrT6kh8kJd2rFBjjB+mPIU0vuF8mge7SXPtqzC+GTnEReqgvKFK7LkszeyLqydwWv
z4xeKApiG7CHon66vhUKa5d7RgRiiraGCiogGC8NQ2XebG+m3j0ntZYAbzfodyJZmSrbrdPSGuy/
y58cdzFX51O/C8jupBP8yB2NabzffmRZ0mVulYTPYoVprBeoY55GUHZO5/6oixVUXl6mxhZpNVTe
hm2Yw/9lC7SDEtR6/rGJ2zv/QffwUOyI3D9SL44PMGBin0a2VodqA0vnXM3BaBI3cN0PQmNkomyX
NN689EAbgwnoKWmsb25fo+sWJZLDkieaw6W4sOReEjTZ9haoCG3087MTyx4HYUV1m4YGhajz84cO
sCkZN10XCBk17XyuOgfl6DkEy/GJcQjTFjS6PoTCAOX+kW2o8pnOHB0qlQgY8mVp8YMVGoo0VeQl
M1AXLjO6eV7QuGDltArMJfGSoCzz7Vtt2vyL5bYFObWjHVrOOkfChOKAMaWXfi26x6ly10+5bbdl
4JgooBieDoaimrP0IACl1YSalm+fXAeFIpSCAWlC3XCbxg8u6u4t3rxsWErXjTno1/DaBizrvxdy
l2tdzv4r33E5Mgt1VRVJYhRiRkU0Sr73IPJND15k9gfv837n57HzcP1oqE64dNP7qDtkyTpg8zIK
/bNkyIN1rW4dkEyE1YKqmmN8FNwkd6G0CcAo3PZskAYlx/2Nxh6S084t0QPtrns6K0IXucvE5zR3
xgrgpi25pH4G1YyvH1opubcEeqJGlRQoPgwT3o+2E3jA39jA1ozbS88yzalSBDF/nxtvTpVZ2bNI
gLg5+8Z0LIyvTJwztkY9/2lBM9fQ5TNUq7RbzZthCLfncYLo5NnZvtH696ijpFX4/r/x0pvvNnPa
DUuH75ZAl9WXCrXcZotLR8fRo7Dqv3fbm++7bjO22YhetWwDMY7xrUb6pWAiuL7Fqq9LJj0CCbz2
vZcfyjm91JZTBN5cgJdnjK9/X7U60g3PHXezaDVkB3SaP6+AdI4gIwXF1HPq6SJ31RCSPRdo8hdm
VmeH3vBsnJc+LMv6HqzWLzP1Xq5PQ7FMcj8JXyzX93gHqh1zLg6APPyyLPcC4LyrWSfF6ZQ7Sma0
BppmWgFiZf5hVjy6nmaDVUkvuXmkAXkUsABVHUMjaIusaG1vyyP7vIdAZLzhofbpth+Zdxy43EeS
FmUO6WYMNBzG2y0awvSAwvjjPpAR6Zy36mFAJDMGkMj23CTdR4F0HTr5Mgh0/KXr6Y+zjq5HEZfK
LSQARgzbCIxFbB9h1xf/MMdgJz1qSzOKu05uHcGbI6Mj2IbjPXmWoGgei9OvLcxtyDUhL36vq4Oq
AmC5eaRoHcrQhVHH0JQ7uPF2EsEYePcbdIFqFBV0e68qnBDJzAFeahtEpFX8P4F2eWjuflVBG3Mk
BNETBRjfRRzTKEMrCHLu+Jduhn9DrvdOnWT9pTG1SdntI1+8ozj/D5nhEpJX5zhH+/8taeBApLw6
zLtCLEgHozZMQVqhs6/399KU205cnjlONeAH7Me+RlLZ+wIEKQ9H9IZwDEra43UfpDj6ptyHUlgj
+DeAm8RUcVn+3Lsxd47D6XOu3cj33ZApN59UXmdlsOPk4JtgCaOW54fulmrC5vedqPlP2wlo+ZwU
XcWHYXyayzHIfTTluRqg9PtRhPkPJTXIoi2g8pJDUwJjR8RyXyztN253T24/3HiN+VKk8+P1nVCt
0v73N1fyMo/ZMo5FcqBIrprmf2b55WMfliP4SRQpr0r/QJo86tGRVbWahOf7Qa/pS/d84wzOlFN8
uXeNW4t4X4YdIVe6z93mhSAg+3F9AoqygOlLjsD1faBse4fF9TOHFm80Piyf64sH0MIxD9e4+gR+
zuOKCPK4/izudOoGqg2RnEDPepeQYmPx5qH/rhc2R8nRFqfrk3o/wDDllhR78gBJSjGndQ0bxiNQ
Yd1OLiTjBt0lrfCfpsxWPRtWuqAPF9CRyDuCrQMkWyIahmC/RFk0HogIEAqHAGkFXoD8dDjf6Dyo
IkAw5U4VC9jhjUAoPU5/iOH8N6fvBShcWuEaUX9ndNdAKRS7JDeuAHAMeOu079KGJkkAANfh2/Ud
UlSbTblLBZ0Frtt53XDkOwXTTX6pS+h4gpNniiGjEJpBCz0vIC4D8s190DWAKvyZ3LmSjaQBMhCD
CpAmhJkP4F1qryakyJyn6/NSrZjkD7zJZH6Xt8OxsXpg/FuPHZhomIZjQ7nzklNYgfgDfNQbj+Uz
0rqfmq95WNuHvfdmv7i0zdiKKMSU6auNeaSZ5dbDcZevvwNckgBPUUCncuOf3KMZkdOgey0p5yS5
gmIFHMgzMFY1hc4v71JfDIjBV068RiN0gHQZP8Xey60sXTstldM2w9GvOThLSY5n39Cvf2pfOH8+
tPkyn3WS4USLgg/Hwh0vWTEE7ao7V6pfv98Sby4wTmZ/Etn+6Rr1YXeK0ON1BF/G4fovV31+d6Rv
Pj+6melAayQ7o1kEotxo+4ktwqwjGL/m88eG2Id+MwQB4VrPuqw4Z0MHGPZ3noiQNppIS2F2MrZP
dJlhDaB0iJGuswCYttL/rv9qRZAic1TPPE/GeetYbFbm9KkvS2jXAFH+qaUbGFz94Tf0xfw7t1xZ
eH3A9x8ypgztW+akaezOcfCQSU/DsTzuASPeTh+7GWV2aisfuGlwasSEvrp2Bd7oJGiaLhgTzYKp
fr9kzQslrivqxY/b7oyGnbha/6TO85o/NHUN2rrTVGtCOkV8JMP8BJjDDPQU+XE6ODc2S754vX9O
m+Z27dIHdyPDx0xDBvw5fmf2ExhC4zH74eR47m9tlNNNs92K8yVD/ip3qAVh3IhLyJmabRZsZR1k
OwewZYVGOwSz/3r9YClMXIb8TTa6dH2IoMVt8XVOh4CCNZy7H2TYM5lk3k6drH0hYIGTtQwBK/Mo
hT5LPqGI7k7WAayH9+UwvizleFlJHSdk/sa8KuQGvxRLr3mvKNyAjAacRd+0PSLaGFp24HT+UvS/
ri+eapuka30t0azUp4YfOw055JT/bsB7uQFFkWxztBX1LYQ4Ns37VLVR0h2PlDpvxm0zYgZQQGd+
77h5HheN/atuWxnlV7WV2FiZ+LFx097uReFdfbqCOutOi6B95Ks2QvICfUmdEkrzRlwx+m3ZnPuN
D5oYSGH3MmRvBCOlnfmbH5N06QEWLIzi1ZqZ/4puq5YHnLAiCXu0vWn8jGIqMloPGqVmRsoJfmZy
frTEeTHHSpNCVDxTZLxeBmappBmFg51GC9kCRfD+3nbGcDSerx9b1QD739/cuay3S9NxYZT2lET4
75KZ9tGo88gcR80TQXFaZYSeyFwo9+bEj7N85EGxbF/7poP6Lus0aQLV+u9/fzOHqRcdUPsuHlq4
rnh5xx1dRKj6smTUnT8xqxv6JB66JIlMATmNbbA1x0Z1TCUrXuYtI5uNexwN0WDV4D/XxXrIKve2
d+iNMyUfwy1AOv7/Lk/ntLZZgw0xTlEaS0C7543oVZ10gAuF45M5pK0CTT9TbTixZ8xQcIaAAq/C
nIdtW4VmnsYk101E9SKUUXe1OaRJm1YMaTl0BnqX6a777X7Lb6Cq/OCHxfP43D/Zt+ynmUQfhBuY
MiAvK4s+TRYcAe+riEw0Xu34pcj8MkVQUTJ3FdLDdUtUHAcZiUfchhRFyVhckgnsjiRDvyZ6weK5
Tf079J4J1OobW+PkFahq8x8cXr2gf8MtELVOMwfSpM9iMS1D5HteG5JscqIRmFdoao1ArDuWuBlS
ozzgOd6HRQ+mfsdg27GhaX0k9pJAm9UoT4bfefGce0gybH2LSEv4x+tro3AhMrKP1iAjTQWO8JS1
nxbwplXd+upD8eb65xVOUAb0eTafnMzE3b15y10x2RAjbOkaJOht2TWBrg+imoPkS9CnC4HrDZ52
NRNEiuI+X9PfZjnoqP0UvsqW3Ak619Mi8wpEb85p7b6vlQ6iovqw5D9W6CUWeYkfni72z83kE3hP
qObQq/LfthQGWH5qQYcJHycXKJiD1iu/RQ0uyCPI0YfXF16xuzJWD6gd4YClIYnNmd2lY/faiH4M
Vu59z3NbEzqr0iEyaq9pXLve0JMaL/dLvEV+XMVJtN5bRytkJ72sqGIvZMCeR3I0JzZzEjPL5qcM
/afRRCcjur5SiiMqA/Qo3kVp7fMkbkZ0b8/gofFfp8LX7fV+Ev8t65gyNK/cmAsyjhWBwBqzC4+T
M1+j/01ONWijcLWsJIqB9tV7ExD4nW+0/lob8eKuwew1B79IPxZr/IPTy0EJ4retEVvGzzL5kc9/
ri+94haVwXmNVbqVNSCGXMvm1+ob560wAt9x79H7e/aaGUwJdqGpGyge4P8g9JDUHPYe3bjlWQxm
qW8FrQ9l3sf5nB0MCzbIswM4yn9en5riYpMBe7xDrtAF7DsWRhmgOzxg0Doq+/lMjS62Aam7PozC
NGS8nkgdMWR9ZcSFSI6rXxwAM9ecXNWn9017c54Mv+y3tRVYMI89kALKzk7z6/qvVuyFDM3jWVo0
YIL0Yzf76oJmsqnOg//s5N9WEz1i42PyMf5iU8bnLaTsmQDHU2xbIwvAu5Wf7bnoH70cLfHX56J6
OcoAPUHtwaEJPC0vY4EquH+TH4ywLmMIF0FvUBeTqdZMMm9mpN7agCMgnu3O/tK23nzb95CDWBxK
4qw1cqREphHkGAYkpf3M+FiUYEoXeDJTNACBfzgGOcgDKDAfqJ/fp5ATSlodeZPqoO2e881Bcw28
NRoHM5scdPdPrdmEotKBmhR2KIPxPOTwab0iTVVX+Z2z3SWjCMG5E9DyWfcWUP1+6TZPmZ+4tECu
arIBDLCTw5R5mtVX4DNNGXbnAw4Emoo2iYszlHjyy360BtTNYwuVDfPkRnYZFO2t7pApVksG4E3A
itTTnq1KAZK26hcy4yoB74k3OKettTSBrcpkZDheBU7TjPDmX5NpziBvxayum6ZiY2Q8XlMObpNC
pTFOQIIFzvh5DAnv/rv+cdVS7eHEm1NrZGVtAl2WxIScaCMOZQVKpBo0M17IO6KJ4lQz2P/+ZpDZ
crph2x8sjRVv7ufE5RqvpfqwZNZEeAwinUkSJw5fD2B4ByTSTXNNvlG1NpJFL2mVW62H5+Pc0McV
j24DfA+2YUSNW8VQWflYWPI3vH6zOp6YynqoEX6WFnoqPHoELfkHF16y6ZZmq7kOsDthLT9qw3/2
/Dy6fnAU8aaMwCOGX/vW2LlgXTM/ka7bLunKjLCqGx26WbG5MgRv7Hlv+C5upHWtX4yx/0yqUrPk
qh+/7/ibJR9tULWs/eDGRoIOqhCMWh4P025kTxNvW528vOL8yAA8x6rMlXbwD773vZkvzfh1mCC1
kgX9pIvLVUNI5ut6dHZphiFcetviCdahN56+5JsRico9XN9p1T7sf3+zWOikIP5kwMjY1EKaqyBW
1HbrpMkwqr4umTCIrPx5SEvQndjmb6vt0Q2eZJpgWfF6lNF2nk/7ctmBIrXfe7fWZJvoyPOr9ZX4
RYJaazblmpFUb0gZcAcWH85hD/sbkh3N0D4MUGteHueYRF2cx7q7QHVwJYP2U6i++cvuKwQ75gkH
OxyPWMs12ff3N4PK2Dk+8HwA+RpOrHsc+q+GeLp+hN7fCCoj5aYp93P0ESIRl9256EsGx1kHeqaE
v1z//vvLQmWYXFuiDafyRiSBZuck3Nr53WbTyaJLprtp9ufCv+9fKmPlvGTizrjg/QuJgYOV1Gcx
ozNhTLa7ruRfVr+zQ1Mvgvl+lExl8FzniIVShrysMxjo9wI/VpgRMqJ325gjx+7dqDOc6ZKzmoGJ
Mrnx+GuWgxxjyUCBZD6h9NYGvo+SA7XxPAH1E9iUmglUB0Y6aVyoov+Q+pJbcKkz8XwdWNxHIrJD
HmGt6U8DXYHeBDgrCeaTtjFQYV7Ul7wEt8vZWwjMa/v8Tya3WIGJ0hmYIqlFZWBe61mlV5uugzx1
cmQL2MXTIwFy+vBXEUEXoSpiRyrj8hLDH+bSKGBpJ3ZczvTEovJ2h0aBP/OD6FHqS95ircEwC343
P+66/6qlCKax1wRe7987VIbgCXRTsoli8xdjhrjsLxeyYZUFlg/PvnEqHSW+Ar1IZRje1LdOBkwX
QoBHdkRmbtgfCku8Hvx4AJTYCJflAE72wAodaEVpH6mq3ZEheHxbunla4AeZqGFgzYEMa1D1N6B3
6817vzlu41crezShwWjO8XUfpvC9MhoPWpfzxhjCnXJZnswyvQP31+ePfVqKEraB+zn0L5PY8K17
VqBdm7rnj31a8gJ8LsqsrxFJgdUyAqPln60BT8/1b/8VJHnH6cos0eBtLK1+htVX1Xor2hebD1Ej
mlfoZAdOXoLq1T3YVCAjr5uOws17UsjfrU1iWpOH8nMF6kKjCO2cn8raOTsZ/dy2ywFCzZFmdopL
S0bhzc2QMX9aUca5Y8fv31lIT/nRemTAk5pBlGv1fFS2KnkBm3grrS2AnLxNJF+awvkpeIYAhVte
hMLGFm54Q2m2THHRyzA8YTkllE85i/1l+EbL6bZpC4CrlhtmuprGd8WyyTA8AFtSRszSiKnFv1Tt
fFPa7g/QOWsefarP76v4JtoVm+kN5WrCs/nGLwJCaKN9WE1b83WFkcvEe4Wg1CLbbMRNRx+rjj0m
uXi9fp4UR1fm2EOI3rtZAjSvCe03KuZgTkED4v6X0dfUqyOmS0aqpiBZfJcbNWSAkYqyEE0E3Tjm
cU2z5GP+REbkVTYHzS+inhicpjyYxdAFlVVoTE7102XrtoHEcAgsoUju7eJB6PqPVadeqrI5CyEt
6F2B6bE7Ezbl3ouRHbqyZgd0uz9c319VDORKdlyZuGvLUqTH4bBENMoPPdDogAgDLQppdMc96LqH
VCPJ4Du0z4++yDBScRbn/CC+dXs7OPguIwisQC55RAt9l3+IP47KCDy/AlEpiJSBAIFwueeUzyPP
T/ZW/9Qs276571wiMgYvM70qdxqLxZ1h1seR2gfo3IYboMJeMt80a80DZ2YvQ+X+BHF49Jd1eEsP
10dXBPIyLG/bSmMYTOBnzM7+aWz+q8fBA9QBNp734IdoIRduh0lma4Jyhav/B6bX82lFBzyLRYMd
Skg82OC0qRrr2Ccg7nANjZUq0BxUhuJtmZgLa0VOMpusez5bXytww2ZIiy2p/TAn7Lb12scqs45d
vx281f6eWWYIpsADLe3Y9fyTSLzYaIxPTk4NTbJLYYUyYZ9dYO4NgurYJK8j6BtzD0KoE6RWoIx+
fTcV/oNJ/sNcUsOA6DoAV8NQhvXqvHaGpckgKO4dGbnnlVlZDg3yaYy0l9zwz8C/fkd7vya6VIW0
/1DxzQQNWSl34yVGsT7KYrD4+l/d484fUv4kH8rmUBm+Z/gsq5nRs3im9053k+AJen3p/ybV3zFj
GajHU9cfe3NFMjZcV1Q8wwySCuE2BnWYQ/eJA6w0oUEG9M0R2ti0rlCx5TKIb6GWAVQ1tty6nw9b
tHfjuE/p7RyB+TfEUGfdSIr9l/n2KKjDkFXD/kMs7dZZi/ts9OJcm1JQzWMf9k1Yw0TPt3l08LpA
tjkwvPnB4Tr0k8LwnH3MN9+e0o3lpoWSvVdSE+Tf639WJwI3306Jq8vFq36/lABI2rpD6Q4Oh2+N
ezSSeT6sfaqjN1L4TUcy7NGmPIEiB3IZs3PuKzzraObcdRw443VvZfVdTfynGkiKFETjiZHmLgoW
ndc+rTltQSPQuFFNN+Ourqwl9Gmu65pWHSkpYHCGhFLRDOnRK9e4Xcm5IWWwJZ5mLorPy4i+PO8E
eCEEoh5/K87ImeSB54Hgs2XrQWP0il2XAXzO6vfErQCzdIIpvfuLZ47cp6KPGR79aJmmgT7zo7iq
ZQyf6SPTgLywEUMh9mCt6xmsPieQ6p/54oUApXwxyBwtLNM4ZNXUdmN6YzRFMmx8oii39mnVPyOy
a5/GYtR1zKj2Zv/7m68nU1oCA1i6MYAp1oE1bRuUrhijBGlETQygOMoy8M5IeOmi7IPKYT3HC+Vw
h94K+WMaeAS0pxvTMeSqVko2/Xk0M3cHh8weEVFJ2c8i4f9dP2GqdZIMfyA8o4PnIp1UTN8SH1y0
NtCUrsW/fuz7sr1nG7RPRqBe0379adkLPYBS1fsKrYLl6foIqm2QjHxuKXgLfDR+ECBOetPMgimx
b0Ex8Ltct5OLSrjmBlbYhwzFY4CEpgtHQGK50D9yVxELCmmOfhBtsC5pFkAA5zB69OKAz/r63BRP
WhmY5+bmSJwCoTttq/FFpGl1qidUbmrOaMScJo0FeKzPczl5HyuAyBg90bRDaxRlEkNx2wuhuHFk
rFo0K6i4J2WIHqgaBU8zXPHokTuX5Z/KQrv6snnByHrN71cNIdk9naBdMmcEkEwLhSHPLr92CXss
LTQrQ5dBsy2qHLnMpmf34F5xJlyXiE/vMqRe3NS9ZEN6w/olZkNzpjU7lrkZJinkOcdR81JUTU5y
BC3UUjaSA0nsFOkvYY2Py1ze5JBiScmiiV9VT18Zy1cO1kgg9+UCqQKmkUP+3ZzDEk9sdPuG5hgM
JPgY0JHKSD5TOMCpCIwETSjiPffpn+tG8xcT9E6kLGP2DFTaktzdsxzn/ly84AHYgbgAalmHnWaE
BGVsXMjL3rReHbcH6Fy5kB86XR9c4Y1kIJ/Zd/malBSJ8ySFNNCtyaFwYv6Yi+85tN+uj6E4BjLt
nsWcFoVWLFzFoM+TzXjo3vnifvN11O+qAfbJvbk8842RyWN4SM5YuHxDDlB87RYLYi6vH5vBPvCb
AUqxlALZCCPu6vqcTtUKgRjywhvrdZsnHQetaiskVyBaFKTHDq5AGOmNQWmEDHbStJ9ri4WzF1+f
iWqQ/c5+M5MiA6O8aFMkHQf7J7rkoorOR2NLIWLcRlnDNMdKtSOS5fctqjHrBk0UcMXhGTa6zZ3D
ICIGOtU0AIl4rbmuVeNI4YDwi6pHWQtBmc2gSAXhViN2trkE6TmorEqXVZ+vr9u+Ce/YqIznQ9sp
1LNSxGcbfQYN9WB8d8rj9U+rtkQKCNImNyGghWLPArEtjgeZWH8PhYgHvwr79GP3jAzoy+uGESPP
jRh0aC+ZYJ9xU0MkITMOPUQNNfelyhnLOD4E3ysrSpTh5scdkvq//TvDK0PB7/+r6qvYDhnJR3lt
Lxk0jOINBOmtdZr9r+Pcaq5L1cclazdqq2JmDujAkD46G9jWlpsGHSrXd1sRHP9FXL4xwA7swgi3
AW/ecvEA5bKLZSU/rn9acZBkIr28gdaUV+LTYwOIM5IqZTEcjOp5wvPY/WDa6+/Wv/n9a+WZQ+uh
mrB3CQVjk5IAJalz5w+ZZvkVNv03IfZmBNKZjbAZWtbT6Qk1kiBp/AiyXaExEs0eqDZYCvIL4RHX
mXF6SvFjqQFw+S4yjeNToSz+lkbf/HpoxjT9aOHxsxOGOTE9OfwkQuNuZ51Bmgvv+SKgH3sMyZC+
3OlFzQUOapHYoYG8eGHc8mY7XD9OilWS4Xx2DeGwMgM+GlTvQdN/Eh0UOzVHVVUpJvsZfrNM1OG2
ywjaIsaM7O83z7h0kOcNBzODDKHZVY/EZY+UltHYu88O13Vzq9KqMsYPTJPAARXAiPL6fgaEPlpN
79VyKjOsGB9OGwiIw8Hf3MAeGEjr1sQ4zn5uBgYUc3TdE6qV3f/+ZvIW2kzI4APm4VbAGRbo3sRj
rDY+drpl7r0kcyaH7SdwGaGbWHYHp/kz8jS6fioU/ktm3sv8KYcoH0BKPn0AZD7gyZ+Pfdj8v4sy
FYUJtQIsikn6uyRNPxmV/bHLT8b60dqAkF2TOHEyoY5e+gk7TiiKQiVztgJjGT8Gm6ZEvslLoEf9
ERYzDuRAK3oSZqUpFL2/7EQG+qVspilKYQAGQ4FxhF5vwJtZ182oeB8SGe63tI3t5y2yHnW/tJ8s
ZFcPC3Lo0erOP3LLpVHaNwn0zPgW5cMIAcyVgQlzMTJNako1O8kbQCJwLJtmX7h+/tEn3UGMtqZM
8/6lSGQcIKT/Um/hPi7zYXTjaYVUbOMY28myEZA4UGgO2z5fNFfX+/kPIsMAGTMXEOvh6lr5A/iY
w6b4vXXQa82ePDB2LfTluqn87ST4NxolMpQvaxH6pAai+MKrfpqGW4R9guZgs7hLuHube+knoBbO
G3XuKh9EcdN6GPPs02aS22Qab40F+u0Ozz8GtSQy1i+djLRY8gynxyERVEdDyy1uHN6+un7yJRuq
B2hDaO4k1QJLTsJmjaDZgIdY4774A6SAbRr57mUcvIuwb0ZRabzc+7kzIqP92q1sgGTHAlfT/DPf
6s/GUv+uK/MbFGWffbc6iiY9o2/o2/UNff9CgBbz//V9Vm9vrpkgIKmb6g5lkoubbJ/sotYEJQrz
ksF/ZtfYqbezDNXNZ0pftRw2ihofkeF+XTmtwh7AKwKIXxX4L/VJtBFAJt55DMpb/myFoDofA5bH
ftRpJqNYKxnqR9wMYhfTfk+M43OWba9bSR/dXsdJp/AXMqqvTJIKjh1B9FSvAYE8+Wpl57l6Mtsy
zHXibqo57H9/EwDg3W0krQDTSGo8iOaF91NIU6Y5u6oZ7KfgzcfHhY1WXi5GPPSmKKO15EZkzvXW
BhZpqjGcFoJ+HtMcJ42LVc3G+r8DIqXQ9SYoCWOvhcK3hQdHZT2CaajSBDTvPwiIjPHbzNRqUgfZ
S0TWHXz2yg7NWLJHXpoM/PZadn7VwknPgnwkNihQEU4ngxX76RQhZAgdMFe12Xo/a3n6d1/1jvP2
JGMHlVAx29BBjleHsGMHQfVoADzuUK0luANdIzm7rV1CT6VCM/Lqs3sXraMROmJxkfCNa4qBCp8g
A/96j4MZiq7wpEPbxEVKWqh/dzokqOrru/9+cwb7DhLI/k4Al7D1VazNsbO35+u+UhWsyLq7A+9s
6u0pLLJMgQtJILvH42q7mae7dL6QEVLR202+/AfSIc0BVM1mP5hvZmPlojWBydkpK7zkCxSv689r
o1XVU5iPjAMcuU+muUjTY20m03Yppskyg8YzAFSeqSM0Ly7F4ZYp+Wy+zFPewIgA6Pnj+vBrSf9s
Qm+XUgB9ICt8fXdUSyX5gsZGUGhwwIstd4zAWPKNo9ddsw3Knd8t6s0+QDee1yLD222nLreiAg14
n3csSXaTXXzz8/UZKF6IRObkG4cMcUuNs1ugCePCACBJD+D8TqOdAPOj7BJERgeuOUTueYuHVOUn
AWsh466jN1D4SxkNyPm2CW+PQhNqBwyvBMOLHbO9GMnv60ukOEsyAjAtPD7SCfn2dco+EUNcMld8
IZk5gYoIquxpEV8fRxHtyUhA14LnKFo4ZDerf1Vb/akW/Gab6oeUsUtm998dO9MdLtWiSTbOoAJW
WagkxVAtjz0zC5ESOLbNdmkSL7o+HdX5ldF+Iht46pmIXtu8DT3+rRAWqPkQOC0saJMbmr6Ucxa0
VYFq7cv1MRXORcb9eU0y9O1ioJHb5jdDUT4y2z5uTPe6Upi7DOGDLnzPTAONwlXxwzPR2zRpjpjq
w5KpVw4o3iCaAhIiyLffN6Nh3dE11dWpFeknIoP3xJgs27J3gjc+A2RoIZE1AQ4F2lCDk8BdVsCh
SuvTPA6/0ej7eH0vVMdZuvhTDpJtsaJW3SaPxPTCfjUPa0kCMrVBM6HB3tAlaRSJeCLD+jKnSQy6
p9f2VoUtsg/0ZITW3d7dKI56H6YcR7rnqw38Ayufd5KwHeK8ywWkXxHwB3YMAax4e7i+copTLIP6
RsdbyrVnfrwIcmM1mw1muPVmmYfn699XGL+M5ZubLfWMDt83CuAi0BNxD/zxK/KRXx1XZyqqMydT
86Htl6G1dUKrBTSBApHYoJ8Z9h4vtACb1jl1nf0Ff6odAN0trpmZwo5kqN/CaDcZIJiMS7TmBMVo
FoFtc01SSrUt0mWfks6z/RbLNlnixSTuQznP56LSZVNUv13yAX7e+bk14JrpB/oLBbgXozU/FqbI
NH3tNFizYPsvR8rCr7avaFzQeFzVWZKsfG9sRRnMc+JKgKY/I7QMWOdWAfJr9tHK7PF4/cyqzpMM
56vGzKtRJwTCsoMmsu/TF4c2N/7kh7Pv35aJ+2NZhgsE1tzAYIkmlarYExngNxOPLiPFwgGneOxK
+st0dY9ilTORAX3b6gxNNqBozMkf2xEBEANgLXaS8+h/S/Ojw+qgan/5c9y7sVMl0fV1VOyXTM63
eNC2HcwG6u05eKSL5LalHMmk5khL9BJeH0NhKDKlnl8vpBE5UGuW/2NAL0YOtDsiWc3XVXuy//1N
WDxDBLKhloPDzNkK1uL8W4MA/PovVyTCZGHcaSKCeD7uYX8ih8xy4nKdQl6x0HZ8QDz/H2dXshy3
riy/iBGcAW45NLs1y7Imbxi2bIMkOM/k17/keRsdnEbjhratEEAMVQCqsjJpnPAmNpbm+LXuBJO3
Z6MtdLr7yGZ5gjz2gWxjQLrVDcHRCV79Na99hKHSaMmnTuELZIsjPPu9qiyc2UEJnGNq9202nsqB
BvNkfbs8JKmdCg5hJBQRaHfBeyIdJx+cPUbACecHI4PIoFaDntmYOj3IPY3Hmtetkau7mcJcJcsn
YgApd4DC1u09Q1hn/rSXfSbOdTWZf7ahaf2y9/QAAoq+43yN1k4XIYA930YKRTHMZp2HdEBM6LFY
VIkKyU4X0X6znZGMaqiJgDzNqeVw3VmrcNuypnf38MmILDqWW64bACnxH3SLc6pKNkseSyIRH258
qO0xUThOV4LSoQ2Ffi2EAvhkHVO7vt1olkWKnSYbg+AIzBzcv3WJN36aIeVfW3mQJ9vrRtubWseV
o13s67wH1xUvyzskJI4LqOhqvQtoOf/gq+pWIHGoImtfS4YeFQa7G6/maKeZX8bp1M9lWFJVDHi/
Xp4JoYmgP1wLcmhAw2RNPkF7uApmd/xJWPmcl/MRlBL3Xbl9V0zq7nrO9SW4ByQcKtfdeXAdmyAM
15eLT73pyAvrKe21U185oOufy6DvZuSSPV8bXAsZn151zMv6F9xHWfc2cvzwvI6/BlCF89tgOXpR
eTJDfq9SWZedvSIOEIRV47gm/3ow0LC4dv5HSk2JrxWhgI0764B2gFeknMqrSSd/3ALYkal8vbxY
kq0nEvxBHwvqrUsLYAcbD2vOA31rg8FxIrtROFRZD4KbcFdmjjUuH4duqkOSed9dqzcg6ekdsoq/
f20U++R9ckW2mfFhyoCiMucuzKnZRoa15hFlQwZI66TY2LKlEJxF33cgN7UxEohI+7nJfaYdGEqN
Lo9BYqEif1+5dTkhFS6nkJb6YxR1aAGUZ5HqGgwozB+Bbh2n+c/X+tot59N8kZymyM6AdKJMOGoO
eOZnyfzSz/k174zbZG1fu5UqzFE2a4I3sLqJFkaG+29pTbduDbDslN6xaYguD0XWvGDsdl9Ao3pf
lMIxfYN1kWbGrFEVXEpaF0GA9jgvwwxmWOBkkzEynRUgPQZKJXPWvvhmExGAc9dYHWDymJ+seWkd
+8Wy62+X52bfmGccsYj5Y3bfeSxHrAH0DmlQ5E4djpWhetjIrmkia984ZN5EKcLwi/EybvEuW1On
WYio5rEEkGbLlhApmchsVBFH2Wrsv3/ati1S+Ean4VEABPabnVSQ87IQfWjWL0Y1RDxgWdOis3tM
WEeT47LOH8YMmoSswGMUtSeqYkLZMIQgQL2U7rxOqJgGbf96MEb7JQfv4TFfdFfhS2SHk4gIBPik
bsiGgQBLQfzutMfkk/Bj9vz/LSQv3QOCda8WDGFYsSRpR7uwdcz3Vp//ds5woxfO6Fuu9dGa/Y8l
yZ7mpDld3teSC+I/H/NpH9huT4yqwRPLWDtMW+8v3U26PFte6+vl17J9IlKwJ5sJaXO4SKdjwVjZ
UN5VXfckZinCBNcq1Vw9XfcijzXk1vajtKpBsfKS54uIEtScedNYCTrErDyu+VW5PvbZzdIv/jjH
BmFBZqrodCXnuggLzHJqr/oK0JyjDbemYX80o3YFqvo34ikLsmR9CAafsAxccC6K/b3Z8BEN8PXk
1I2nZv51eSPJVkI40WeTW5M+4cyts+TodkmQap2izEZynIuovx7ZfZ5keMNOhvmnr6oDK0lE0+Qq
Ax7eyapDM/WKoKJslsx/u0VgMuvaLXDC5v1tYxUQzxiu6hoCaPUYXZ4niccS4YAOnTN33bUik94M
E8eY/Gyhz7qVP11uX2LQIgzQK+aiaZjOTnX5d8oifXjfjO+2Fupfi5QBDLjbyyeXgSKkCVgIj51o
e6hOZpSHaZi4kbNEe+FTfShiTfmoPLv06Gv//VNfWzk7pVltTlwBKncqo+WouY9Yjqv0Wj9a79YT
Df4WERQEjobCIZ7PwKLLfWI/dck5r4eup26sQf04ttFlcpMTvw/nsIrWY6XC4Z4Ha6Mj4TZvebwe
8Zh0wdDCvu0MLWWc3PSHJbAPDlK941GVwDh/hKEnwfYBx0vchs3Fab5KHzCiax7UN06kH/CKOySB
d7y89aQjEn0AsCJFwhoSb/fr1Z6SGeM0JJF5P0TmoQ6hRaqImkl7Es59xDByJK1a8E4i9TM9lI9p
+GH7C7rZH6bztYpnQTp1gkMowSdWdSmGlJ60e3JoYw7KQvtpJ/jbp06FyznrPbFCwtnPkAicy5W4
ceN8m5pX4ihc51lvgHaFK/0KJgfHgOuMt/TZym0/tSieXFfb8IOMteKcPOvRAN8V/AHUvca6Ngow
jDYPDf9u6g+liu71PBU42hbsX7MdO+9sEOnNwRwtEOhm0QqBhJ2b0oehfOwMiEV69BLVFt430H/u
+ehQsH5z1DydlvUYVxl0TnmUP3W/ILccAmzOAh7O17YKr70P4VxPgvlvhdYVfTFCxTP5yDyk4ZY8
sLQ6AmW0P6ZrOPYqrnnJJhDldavBtlI6ZUM8VtcOrpbUcH0C8an0caEq7uizlyXMm2D6erekJXQt
DJBAsaN1HI67VGUXj4p1ke0xwd5LhC/73kad8IR4QU8fsmE5tERZOiZrXrByF2T/bm9nSez40y79
FGzHZfDT+lgd6b0VlU9kiY3GT2OFo9zbPbf2grkXgENNw0K9uP3bnSCmG9rvRtyeAIWLvsjniSUR
bN/IaNukFU/ihqYvuls+1AiDKgZw9p6keyKAD0pjeYaXIwYAGDRi+5lvQy2LXXW/oPhRvlmPRpAf
2Rt0wuxvl7uU9Sh4AjYnA4XINo2t7KYurhnIF4bpxks/Ljd/Hk2MEQmGb7Mkyb0VdAHQxglABezb
IEcoksq3mjlAfbK/lHc8eSX248C+2VPcLFeD+RcYSkafZuUJKnE/IuPfTBI2awW+oknus+Jt7cFR
pMUGO7i08+vkh2G9rbnpQ/PbL4uj1/+4PPrzVeAYvXBDcOzNYi2eaLHHpneLgvUs3QJjTX/PbhZl
febjBRz3awvBjXyNF90MNAuq8Jn31lo+73HKN2tcTVsEfbibYSyivhvDonBUeQzZgS8iCGtCOlC8
ZzRuwjVYIyNsnnaxSvsegP+gPEDN5vvlqZC4ApFScAQcmhV1l8TactfSG2LUfqcSEJYdZ0TwM3VO
Ch2RpCROftDnrPDtKyvcjhuD+Ko/XbEHM5z+MCWhr+SEEbGEbd17fFnRW6mhqr/vgnT7aDXU9Zrv
VXvQ2J+vzZjgZ/LFde21RTcWeGPy8rasWUAyhV1KlkOEE3ptxedhb3zzCn+FZI4JQFGnwI5LfIoI
JUSxflMbIxrXoW4HPRvE3OqH0TXjzFHFV85z36ECSPArWw2GPQukxHHxVp1QmHWEbb2kcPn8D+gu
1jfq1w/NFeMBAAYqsgjZpAlXCz01lrXv0KdeXA35vVbfbdvblxZbRBH2bgFYf+smcUbfxvJbOj+P
VFXKc76yCHMlXCLyzSiHBNiR2HnaDtPJuqbsavul3Y3QRAjMMI/Yk70rIge24nosmyjhWmFYRVZX
7kQAJEh9lx2sxvL76eHyVJ3no8ZwRGvneIY7kDLBI4XGlembV9p9YQd2kEUIIDqOb9cAFaA6HW7z
f1CAkb1ZRHxhAdFgjZuYRhQPnKrQuK4D92TCU7Igf8xvtcPl8e2rcuYSI3IEQrfSNXObD8es1G+g
zBB2U6KIGEpukyKC0FmhjzTalB0Xbp5MQFKrit9tA+X+1JKTAZY1P+vyB62ooy+NReQL1JfNJg2w
EsfNCtcSh2u2Bpdblm1qET44z+AGKacBY7nXUPl2X5TYAeAj308vz58/ir9TVIeQYVMMRbbtRDzh
6HYWYX0zxtnLEpJTiQL2E16uQEfqje9wvzyVsW2FSwAmdAQ0uIpATrbvRIyhR9KVrDM6ngPj8M8u
n/3uVxbsgMwu1t43VZGxZOeJuEKvWjOMMO+PgDT7evrsNIotLfPWjuAQrGVKs9Rsh+PO528d15+G
n4fDtf4+VwFN/fWwz9ii+dp7/typhiM5hkQ+QTOpdQiTdsPRyG7G5maEHuDmhDpkqL64BYXnRjKv
TIcu33CcDvXL+NM6cjcog+poj75+wpiCIeZPoGPJfl3uUDYg4UZAusUC4ZPNjjRf/MKFsjtuke32
khBTkQmX7AARftgWGu2tDD2k5Q+SXDvly+UvP4+SR22r8MzQDb3hBTTNjvtLcDrxH2UA0tCTfbMe
W8WtQ3LoiEhDbi91tfCkjanjnSZwdzZUPy2mpjh2JLc+EVKo6cD7NKDZB4oIUJAlP7opeB/q37x/
mm33OCrtXTaO/fdPgdJy8yoz8coxLlbk9fSwGjeQQ+lHxUrsJnfmeBEZAy0bcOHKWse47vwyDfZI
cxsDiIkzwA13AEoTJypiBtl2Esx+9txN6w3MGaCXUJHPjg5rFBkFSfBFFOvNLI0ubYemF48d7f6Z
ah4qs79RB6aumCrZ1wvmna35xsDX08UIVAaLdZ+UqtCe7FX8H9Fel3Rk8XJ4bzMYQhN4lhs74JGG
miTzQ3s0Gjj3/lRExbNKWFDiO0TQIM+rsucWdtWiGwEtrjOtDbjZRbqyEkbWg2jic7eM+oAQX67R
aPPao8l/9OP13KhOYIlhiEDBYkuNYUm3MXZtJ0h4ZNeNrxsK85YstkgLyMsNwrRpkp9cy4rXdg1q
689li5N9tmDPPeQosw4qFieIDWhGkNTfSxUJm8QniRSAs5EB4zrb+cluPxb2sC7gW7mbp/dio6Gn
kjSQfb9gxKVhucZK9RbpJ9QfD7lB/cRz2mPeW2l0eYpkky/c6D1UfUOyzmzjbr6rmRm0W3W43LIs
wGEJRryVSds4ldH+k9HIG3+PQSa/SfDe31hR84z3iUpNSLb/hdN5zb2iSScyxdWAB2Lsprnv0dfF
7kPFUPbZOOO5RThfbtdux9tq3IODu/pzGpaBx33bNw9FxA6qKKpkU4lwvoq6U7VWsOOU/kLqHwG7
PnQn63onfDBp6U+eKrgt8eEism8xuyRJGQbErTVMBxMUJJ3f9CMEM6ognQPFvO1LfW7e9gX7dKAu
ULAdWI8BoVTjsCukF85VHy7REBdxrtKek2xhUbl35jnRSAn/artPjTeG6/QlLA5uGXuPnz6f9B0k
jvf1mFcz1ObRb0qUrCaVYnpkHy6Yd8InvXFmfHhl8Ljr4tke48sTL9tIglUzQJObPkfL3EMkkY+P
GqiiqTPeunYD2vs6PegJ/3O5L4nxiVR+SC6X4FfGJE3W3wpwm63agmHZImt0FG9n2TwJ5l2YW9KO
KTIxxQjNqxKqH7qKfk2WGxcxfKmrpVRf8cJrozHSo1353vpmxPahBMeG6oST+HERxWe2JbHqssBy
GFeAPPo7LZO7eoptJHviiUi+bMpXW9NrfqK9DWWrw6qR6Tfqek0tWqhNG1yWh7zwIGhs4wQEnX/3
0vN0NjaUxRcQvw1oWzkIlEPpEtULDQV41S2NfgW/yTZk99u6Gs/zONvHmdFRNfOyORFcQ+3wXhub
FQdPN15N8xw4U3kDeWzFuSZ7uovEgDxbGbNdHNBtE1j+ftfOrrzICzhQbgcjUssTywYiOAmQTy8p
qKTyk9lDA47fG8PzOny/bFuytgUPgcd7nnUWJkkHZdrC7/NtCaBie7lxSUhKhAHCVi1OoI8S93zK
fbOiV+BL5T5Ae4dqGf+MThaNejGEOu0Pl3uUGPI/T9RP/nTo1iq3FquNPZw4pf0B/v/wcssSJySC
/rJFbxeDwQTa9d7twGFZxuDqDkivoF6W+QkR8Qf9VLqWDS4zNtRNUc3+moYD8vVGYNw2sXX60ihE
7B+YfUveZOjEIz+NPrasH3n9xzKfLrcuiwSI8L918iZ9YG4bm7XzRmoa87GMGRtfS1ZOvmERn0xa
TJCxz3VwjiohD5JlF8GAlmG6nQO9+xjacVM4nEDUGU1JYA9BHzp/TV+/1sLBVuwEWXRS323p0yaD
TGZJCxRqxdro0x/6XuMR8Cu+gBACkCfcPYLiERVU5lH1OJLujX3cn3oEzyzEoVbSxsntVvvOIbvi
ge2zEnk8Dh07FURINo2CM/Aay1xTjml0TffErA2Up6qSR4mfEYWCU33RN0bQtO56pwQ5QlB4WtnX
rF7EB3qVRca8w/QUy5+uvquwDooNLbnmiMhADcUi3AC/HcKzWGfkV6qn0/DaGiGc/AYxnH8Uar5b
pxRRaabo9PxUURErOLZaWrkFpmrw7Mpfd8bDnhxHhyoS15KDi4oAwYJbbrfO2L9AsC+hcxh/TL/a
sHlZw/J9CKpYBdAy9+vTfy/n9D+wwKaaMxuQCszeFLZ3QIHH7hDWV9sE6EN2RSLvkT+kzLffCgZV
oXHASFVGev5BRUWk4NTg1d/aWLn8ZBysEDnEd0QMAwRersbr7f3y/jh/KFARJEiyuh7NWoPPJn3Y
jyev+5iBcCYqjIEk+U1F3kDirY7RJKz7B2Sz15I1ZuSetg7WT32oAxzNPGj1naL28oD+Oc7OLZng
AmbX6Akl6NDQEr+FDLY79YG9oUJHv0uTP9R7BBcvhGhVgoHSzbiv3yfXhlIgVAYi2R4n+RONQdd9
HAGOBRvFh37THppAe1AKD8tWSwgXmEluQqhun8wu2iVu0yAdAi2agtz12eRX/hZ1QXYIVRCp8+6U
ikDCsW086AJhC9aAnyxmFpRKZLqkaRE/6Nm23a0aikNAo+6byxrRWYV8O+/yqAgf5KvdOFoFZWyv
/d7nH21uh1Qr/Eqf/N5bgka11SSrIaIGE1YjSsoZal83HNMVShdbhiOtPnSG0gnIpmnv+9Pmwiyl
tu2iD/dH+2IdnOPOdjK+O3cdUK/g2dR97fdlw5E4bREvOLbjUjQtSCSmIn/YtjK0kvmxTVSqr7Lm
9wF+Gki95Yw0JhaFtV1Yl/UjMdqoTlWiqeeDNdCQ+nfzLNOrBPRQ3mF2rgdevrOkDxtX+2FULy50
+C5PkWwxBEvX2wycZjWoh+aG/E0M7Zi0huL9Lvt+wbJ5k3KPw5GAWeP7Qh4JgvnlOEbQMjkY2tcC
mVTEBm7rBMkaBzRjNhJez1rpdhmIpxeUhVyeH4lBiPhAzZ5yNi8cvBaNFlnJFNtLdw2qoRgSk4rE
iqyL3eY/bSN7TIueLBiCnvQ0ZgWAhx4U8cKeVU0wNMrokGSpRWBgbxQFy1v001fDEeN63XQVmEbi
nkS0nzWMW8EcVC+tXAtMDfIqAwSWeZV/dyCG0Y3en1qfVIVssnHs5vhpvox8nBNI/oIJYugaKPFq
pzVhP7+23IJJc9txEo5sx6EuQYdYpC2/NgZvA5EGEis6ivQUaV+J6xDBeUtKth580R50I241F5I0
zvVaq/ALssYFm7bLkbKkMzCIsUBI56Vt8rDR3y7PkKxxwaqJDg6p1YQ2HTOhtdFpwepNUCNXRbVk
zQtBv7Utx8rhcNnduBxYyqK+MF57XcVDILE1EYXXr5rWb72Lc5T3QZX9crEEtKgit3360vSISDwd
IkQLyHzQwbC1PuR6qmg0kjTIiFpBfZ/qM9dBEYk3sHIFfSeWwCDc94ajm5vgofyxtCNEo8G7xk6b
95uWf/XpS+gy6gonNiJcfWYsxDlolgtVpfyFpX0EzdkvZmepCMYbmEUW1PE6B/e2u8mO7S1DIf0a
4/WefM9Ow4sTTLfmr3wM82djCL+2UoKpgwgRG8HTnYM1vw7zQ1f2PnO/dvSJhH5Vlax2P5jOYa5y
MO1cG6j5q+bfpvZcIVF1+fslEQ8qovKAZW9JXWDSyBNKXR8gofq6GEE/hkloI9i5Q3CdOYJWhirf
JjnQRTgeiJBT0zYxKsdKgwX3HM8Zg2JDkYSeBU36+/K4ZCYqeACD2NZg7pe2eUm/eZURmXhws4UH
SZMfL3exL/EZAxJReT0qOlc6YD83WXW31N61NvfR5aYlJ6GIv2vzwVyndTeVJnlYkuRhIO5Nvmwx
51U4aPWrY4xfczUiHm/d9JGME9zARtjT0FdB4o2oKuQKo5dNkmD0edaTmTEPDGxpv/k52ctGiOqF
KXHzIsLO3Goo4Izwwy57rKY/2XjlIsd6eQlkbQuGnY3ustAMbfNiu13X6XpGsUWpFYr9KZsX4Vru
aZ21lR6mfSJ5F4Bq7dnTc0XoQta2cHJvpgNCMIJPt5fyZtpQLVGn4ddmRTi388UyKrNE0w2wNWU/
/Fnq4dgQTbEZJb7BEax2y5dy0jVYrWZZgBdS72Zc2sNq2XGbV69dmio8q2RxRbycsfV6PfSY/WZ1
HX+2p5uWm09GPR4uT5NkBUTYXMeMRVtdjGPg1O8QQdRsVdxS4thEuNw0Zm0DBQHngMqMK5asP/WV
3CVp/4dPOMe/9vmC0bYTyRxrxv21scu7ZgJgrnBnRTJENjX7kny6d2cN5LlnDVPfZtPiT8y9rniu
CkXLJmfv9FPjvZvMU9nCb5Zl+WM0xmDZ5iuauq2vM/Nrbl9k4WO5MfSttzudYvuYluaqZFTRtGT7
i+C4batLPP4xN6CeO7br9j3D+6dv099aA9YL01Oc+bIlEIw4Y8mYLBVGMJTgyOo2/WbNtNfLW0dy
cokIuRygB6vkaBvcARHpxgcXypK20UWsne4XpOx6Z1Y4C8lii9A4yJgjWZcgcDIsNliat+qGOqjl
XeirwVSZYImjEBn0EEy3t3SDWpEBsL0FtiRjssPVJQpDkyy4CI1rjKZr2gnNm6n7x+RJyB0rrtL2
kOtgf5pbpjiFZVMlGHRnax0F6yFOhNQaYyheFMjWUaQI8vZhyxqFVz2fE6aWYNqr0yZGZ2I0dMjm
Q+J1m5+tuG1v+jWlC8I1RVTTivp9paJSkS2PYO8Vs62FJHBUkNNB2aUxgP7JqfzCUUnIyToQjmmX
jw7o5mCRnYH6irR4IfX8mObW1yxR5M4zakKNCe2DCma51u3ysTcyxWLIvlww8iS3tKZMsRgsyd3Y
1nPz2JnNdgOOIEPx9bLdK5zWFPpUZj4iBGvb05VBSTCVTxSVwRO0i/Vfl/2JxFeJ4Dndgn6RoWMB
6oU/gzfneqO64vMlRiEC5krENsxthf9oLVQ1ktqJ7WG56jvrWNTs+fLnS1ZBhMqVaYXiMKR4D4vJ
7wEEPEL/6nHMUcJzuX3ZGATDbjmg2pmFZIEBWizLRAnDTWXdZ6mq0FSyxCI8rs1IldYmQnLaSq0Q
YURkLXV+KvPk+zQmKJ/Uvl0eiGyiBEueXBTSrhTbdZ3zX3jE35GOR4vmKJqXbSPBjqcpHWqzwFoT
PT3ZvQ5CwkKxQ2Vfbv77zkEdo3CcBUSfnuMm14ntJdctg1Fk49SGX5scwZYhwdhAIxNfP6OC2Gje
rDk7DJViaiQFUvSfFO+nS1NutVpT5fjifBfWIpPTBeClS4OprWm46kkTsIk95nkB0aVx+7M1kFyu
e9MJ+7qb4zIzdMBx+sZfeui/TkULFZBmGoOmKJcomwxPMQmSJRTBduPcrpa2Byrarp6vRsfgt0Qz
t8PlKZbFQUSYXdE21jiV+5WdxsZhC73r7dfO7TmGJlSA/3qxGUJ4MlRlLCW7RoTdtRqrety+EOFL
yK3W9XGJOJvbbyqZHFn7gmPgvWd4fIQ9DckWuCm7qsDbDKCZYjEk1zwRILdkfIRwBXZkzkFtNdw1
46+6nUOaQeESqTdzbhVpDdmq779/2pzQn50tvUC6YSkRjmI/y1X1VpC1LLiEtBm8wSjn5GDMNmpq
eq/7nVCvUDUvWwDBLSxdAVbhPe+25aXfcC/owYnZmf7l7SprXfAIbm0ag8Hhlxm31+9l55k/1nJq
Th13F5VfkJwtIizOJnbCCLS9DnOAal12RJ0LKFmIjwrG+x0JlR3G6/Y+/aFSe5P0J6LkXDKXFq7z
EJ4EujAErfDfwqp/ph1z/MZQxTslqy6i5KbRAiJxBoNwPxUBybm9+64suLwqEjAtlIv/vVu1ng9a
PuE+OkE7LEDtnBk0Kx4nGnitdsbvD4MP7w2ELfzSSPG3GTw61gDB4LWc62hOLTxUne5hyhr9QFv7
nW36FHabWSgemJJtI4LpkmEd5nkfPYpPQqNZfJ7F+mh/7UIlguc0Zmc4ZcEQuKFWqaWVhfiB9XfZ
6neTOqrqLonnERV1KW8AiG5xo9o4sR4XK7/n3HtO++6QQnX82ADlFkA76PvlFZVtF8FJ6AsynYYB
Pfi55dZHU+eA8VsNyxRmLN0wgpewIfi2zlriHfb6yu5hOEzhDjlsnlAuGiQn/Uk/VJFHrCD76skj
Iup6l6TQNwTjXsfGOrK2tvGZud2TkX4x5isi6/jU6OB52O9yU/VkFPn7yNaHy+txfgMTEUBX5zVA
qPudXYfg+bL8hZxqsBZvlxs/v9hEBM9B0ABU7Z2DFHr9i4+31tor/MJ5zwaWyn+7hQx8Fw40UxAE
px9da9/YNvO1Ncd7iUSXP/3805v8BxIHEc4McVPkUhmoGumgoYh+9Nxrr3fZOxCmW7SMw3KiLocy
OdET43C5X9nI9nX6dDwbjWPQloP8fSTsrq3mG7Z0R0pBS7G6ueIKIEHKkf8g5TItb5cUd4Dk2Xpj
P7sTaiFu9Yf13rudw8Sfn/Rjr3CQsi0g2DuyrhVDahJADcP5XuT572JQNS3buoKpm56lJWS/yXDD
OgyG5qfeq5WongiyDxcuBNm26mzc0Lq5dpBpWWPU/ymclOzDhWc+KYyuoxrFnJCt3AtPh7Ab2BbM
ZlcrtpHk60XMWwuuVJIPuM5k2QStGbc4lplS82Nfu//m6YiIekPOqQLn3x7DaU9r4F5xB9WEZZwF
c/oNFIlhdvgayBpgyn9bQ2uuWdaBBuxQ6F4e6FP1wlZeKObo/MFHRDHcpKnsyuY4u13jcQNxrVEd
CXtb9LdsMXw9/1p+gYhot9yt3NJZodGdVM1pYmasr/zGctY7I+kUI5FsKJEcr29a3BImMDtTw35b
MsjsbZw+zl7SKnashL+L/Af0NrWAORLkAZipv5l5fWtmLzkzfMMekEj3fAKlKc6JX2T6fT21gdZY
oeV6ReDaqHfKIPxFyrDtSgsyvRTZuS3M5/m5mOyvuRlRRTctTZz8Za4dTGfJQg0JHR+E3V/i+9cR
Qvz3Nmz4PNmkgIRAZf0Fu8IJBAgoWWiWoCjKkJXdq70q+5JZruAcMotv2UxxANhd+h0i3FfpMCkm
SbLhRdBcOqzGiterh8DxPOFZSR7Hvn6eJu9UQyK1LsfbMdFU7D2SA5TsH/HpINt0Pa/tBjoPuNRH
QOBCxCvhUBW37jV9jLJ6/unR4aZgrcqrSgo/iAikm7Rim1AFACL1aDugwCxy8E6Mhsg+mMci4L8u
H9ASWxMxdd6MIu1lwYGWmaCjAJIDqGXfY6pRSJZfJMqDTp6Rcqj1HUqyVGPgOolDAoPotoryWNbB
/vundemXbKocG+eaTrLGH4h5vTX9l8SsdSLi55y5sfPEhhlqi+NrY+s71ceW3FnOpLj4yWZfPPPt
ra9ojefDOP2sksfZ/ph1VehXAq8nIp+dloEHjnOEFYynBQGr/9eV3O7mwxa5x6/qSmKWBBOfN5sz
px6Sw/r4//30MQ23uyHCpTLODqqImMTcRVAdqscMI81GlCXUzJ+tyTfLxN/cyBoIsm6537U8vGwT
+3F85kIgousWc3WgIA21X9K+lWQF6i2/nuoCgqk/efd6uQ9JgQwR4XWMtk6n95CycxP3WOU12KYQ
PQRFmJ/T+qFLp4jlwKfl+hJ0rf5KzDV02/oAnbWfZUavsq79wxBJw+MzHEYXzGiI7rtcScO178Bz
c7Bf6D/ZlbVq7bRoe0bQpNljpo9TiHfVGjbEbA+py3/RWi8gxNoPp3RmczSCzeqwsiEJ1twony9P
kmwhdrP59BHaXCQ1YpMahGJCLSextWzvc/5Tr9PnOuOnr3UieJCkz5iWEci4sPbQQbIOnFzXXXky
2umU51/KrxIRqdcWSQIkEqQQ9TYwWbZcN4S0fuNZSbBta3R5IPvSnFsywZnM9dgkfdFBuFBLosRi
sVVMYeE2d/XcKcAZEn8lYvPMUZ+1GXR5h8zuepR8D4OfO7N7wypSxpdHIUk3EJEnj0NQj9ob7Dw3
Rnac6wrXMjr95BY0WKEz7Lc07QNX01Bqrc9JkNkuOKc4JdcFIOEB/scNHF6xcNLTBKW6XhtuSKpF
jlbSnwlCKR+K75TMhQjv0zlhA+1xEfaqH2VrxmVjB+5gxpbRYGaKpzoF1+rMQm0zTsuGs9sxr/nQ
3YxG887sflKsuuQAFKGAeZWaSYljHG7xxXB+Etf2FQOUvItE5F8Km6+nMcWD1M1pwKAWH5ll54Qt
NET80ipaX+tmFNeOqbbDZ4rAGjPw5PXQ5V602o6Tuv8a2I6IHH3YDXPX2TZEzHHHmn9r2/1EXy4P
U7aM+++ffEytdeOYFat2KOe0CxN9/VV0s30PUJDKl8p6EBwMbbO1zzYUvv8fc1/aIzeObflXCvV5
VE8LKUqD1w94CoViych9cdpfhHQ6rYUStVHrr58TYXdXmm2F3iQwwDQarlSEglrIe3l5ee45MtZX
eTZ4KILeoTZ+YQDMOEmVgy8PpyIC/TCaj4AFzxldO6bremmEvdjCReCS5+xDmAGmMu8NAGfkeYOd
wMidriKrOaSWlWAoRAuZnLmxrCxMNJPkTSMR8mZGaR9Yc4oVzSWCgLl+UOIUlo+ZLF207hTVdpii
ixyYbFt+0BBVzKBJWU6rbEQhlS48QybeGH7+0BBV0YJIb3HW93jttm7YXipKw+PUXpl8aXNz5r2r
mEHO09ZG+IFyYBrdNG18YUGm8WP3rsQRfZK1Va6haaq3B+C+LtlY7jPsAZxvfu7OFetF0qzVSAwf
FfXxMyfYnUsNdv+xthW7NYy0Y/ox1xfl8SWf0i1I3D/Yo0eX+87p8Nhw68TGssjJ5R080GdTlpsU
MLgl3z0TvqlIwVgr0qQIsSxiZuGH2bArGtT+5M2N1NkVWKB2bSKB6LZ9jcX3OTMvI9dacBIz1FyM
KFZstDrSQzUezgD81KOZ/pQlUFEZpJ8n3cGuRWBTEJAb4bOpOc/A5K26Bpm3RluzyH35WN8ptm4Z
I3R8C10Lipg9Dpr1AML6hQBlZsipsMLBLaNuwD4qtlahCEvSjZ4uMSvNvToVTthkYZ4QCzm8uu65
Z6ag5DI0/jVp5UVqgZY4r28N0uyome6oa2Lnz9g4UbaSWoNkZbUwI86kOlTQYWdAmlyaGDvgU3nu
DX4TCu3a7t1Lh7UA0ckMqnvFBXj3b8731YxfVin6srSIwfjrQgqLFF/1mmDNVd/Frb3wOHP9pbiI
sBbAAEa1DSGXkqyplVB/mJZqluYaV3wEKIU4aQn8T+3q+7YDADSyy68fey+Kk0hoaglWQ6yvq/LK
q0X87CT6RjZLiipz7/3oO945oYLwsmwiAJNMMl1iKfopw395Mjyfv/0ZxAxTKfpEITEf5pi2yCba
GhS5dRNUzkdiZb5ybb/ZFZHPffD3R9vzVzzOKb9ZAFmK0ZuVK21pYeBm4HmM3GyHcspV3OqrsfjY
7jJT4Ya0hLjrKIHaaDv+CeE/QWpY/8YFXaEm+FWkxg2hS1WEM2NLxR+aMYpdrQnynESOnzTdvgwn
dnf+Tc10vQo71CzRgiMDodBglNmqy9xN7rYYw0tqlnPtH3vo3dACJHYcUxsbHYUsd30mDxEFrM4a
F+LEueaPn79vHnBls6vBc8ZQrKfXkGYiznifuKz0P/Z+FLNu9SQjRY5Xz1j0FfQrnZfaw65bnqBn
gnZVchdl/ILYDLrbaTa8iCGOPSsXo9eCU2wdy2YXyX7BKObSgKZi5noTEm3U0NcppH09zpMgnIzv
dog1zmDfI8+DvQXJbgaR36BGdTdKdp0LdteX+sIdzPWWEg+wrILKd1gxFNsanl7ZW2juraa0XYgw
Zx9QMXswsdA8ZEB8aBf2iT+r2citdXvk6KlXmr/EtDvTZSq+MK+1JnMc7Blht2SfpnLdih4cYFPm
ZVlyqYluaeE9dyHn19Ft6mnWhwPXAgiB9t6RjCUOwXvv1HxVknFrNUtonxkHo2IMy4QD6KFBvTEs
29dGb7Rn2Yfu9/MmNOf+T5+/M9IcNFlmYkrMu+34BSzqiS+E68GRO1gdxdua9WvwHviWNALZNzdl
3xxE2exMznbx9FZlw8dybyoUEZIlk8FcCyrHrPXLWn8FNcfouf0ATqJEPJ9/2pkxfgro3j0seGzK
qQBBeRBNu4hfUewljs0i0+nRVH8zsZ1G/rvWh0SLirpCRC0g5AOywWJzJHGHIKFYd/06WmStmRt5
iqtIndGyqxoDopi6laa/hua92+ceyn+9SCwyms3ElypRX9u4MXGtJtqIQ9UA0GQL39wMz/oayl7X
5UUCwiHDn8oVMuArN1qVG7o730lznkJFLNpWCUSti/RliQWH7LVbhxV3JGQv7qDdRdiYhARQ4Ahs
UtrFJbB660Sn12nlLqyMZuITFcCYwOUDg4OU/4RSdI+FO6szUDXkxMSHvPdm4SFnBouKYIwhXxhV
LV4vYJm7wY9PERfQMAESefdLnTjThyqQscyqKGm1ggVgmA2cuF6XjbxA2Rs2Zqag0HWP96CBLewP
aQDAl//qEoGBtpuqxHTpoJIkgYxJGcUbiGMvTPczjlAFJopRz8DxXCBvadif4ti9SflSNfucG1Tx
iCmNGlDsoG19Xw2+9cxt6DJ5li9iD1E98ZuDyy5emm4FBYKFITD3OOrCYSJFKnoE9oC/Y4tm8px6
YQTPWZDK5VdbdqxxkoOr6z55grpYEO5IsinXE/TrzIvq65Jq7twjKDFDlxZFT3vBAifUYw9wwWcm
xoXXM2eGSrxAWkx5BGMzGB1+y11tV9VjQInkHng1Fq7x+/u3VRyilcbllA24/5iP920pc681PrYu
sFUYYmr1sjMsjKhaaw/Ii+9KkS/Y2cxotVUkotPpmQ45N7io+ylbQT0wEH4WDF+xYhu8aV+/gCPj
0d0t6cX+ftq0VVhiXI2DIDocMtEgg6zlGzawB62gwXlf+PueRiXpr27DtkbSDwZGqwEK0goTy4Sw
bRrLFV3kOj8GZf8+NWPg/HqJMJO9XlGmBW6DQlZAnJFNiy6xS+qlDUaUrPttOy7tVcyNKsWwi7Fj
beMYLhhxTNmuSeOUOUC0NO688y9sBnRiu0oEkFllLmqjhW1sINV4YWzZmh96P1qBHW+Ra3SuWxTj
xuKnylo3R8Jn0HeRlq6nprnmrL0Vg7E+/yBzA0ux8TZP2ijNcAmes0djMHeSFU+9Vi1EEjMdoeIR
BYm6UBZQbx+H7CZKi2AKl1ZL7PcDSkUjTlJAACUHJCTs4tZrOPFb6xPRo60cwb+XjUvVjTMDV8Ui
gkUhBtMfHgH4TXowQeu4Kof6iZpjGbhQpvUK1jgeN0ttYZ020+v/hk+ME8hdU449cKObvJo19l1f
9DrYBYdugy2sbOE6M12vAhSRPe1bxwbjDu/tTW7G25Qb+HtYGFlzXa8YvJGmRhhNWNYkUyG2euIU
QewO08LNz70kxcIdMkpZmlhHiJBvuO4eomnCjrK7RUHVwtQ0934UE9eKKq2EQJA/ttUWa6EX0FTe
ugVoWD9keiq60O0IERWo8QK3/kybG8u5aPpvH2taseokFENVZXg7znQ0jXpX51fUjoPzrc9k320V
UGjUelxkEiiNZt2v7VUWuP032299Ap1hcFy0XTBAenhhWTozjlRAYaLb4Iwk2C4s6Oe2u5ByURZy
poNV4CBxiDEkDloGazzYxLvoUKy01XBHPKjUeNCirVdRkC0FmzMjVgUQmnYKBTgSh0EDSFbUyeuk
GAKWVHsQPCxEJTOuSgURThT1JwRIIKBObFBfNmW9DV33wOrM9gByQ3Kulo0n4kYu2PjcMyk2Lnth
tRBSR1bfkV/6fLrAdPW1swywbFnt6/nRNtdLiqVXIfLjTMJMbJSsxq6xEdP1CFKH863PwMtsVTo3
m/QGEgVIGWiTsx6L8RJVRB6oEl/CLrvMar6Npf2pKfX90OgPDnP9yKoPQx1+Sdr6QAGzMWLoe/Lp
qnUyOOtsZ3bNknrk3KMr8/8Q8pKVCXa5rIrlQJfwHrtKabSzKmMJ4T13CcVTQP+yriXgxsihAXrj
Oul9K+UzGC4WnOgM3b2tohErS2TQ+jqi7c3hCIFg214bLxHEXGqje22kye2YDReCFQ96be6QwPHP
d+xMeKBiE0eU0LWjgU3p0S1D34mnKajskvh2piUrYllka07T3flrzbgoFaI4sKJstQR79ZguBi9t
rfEWQP/k5nzrc09yNL53SS1R1LlrQkg+AC3IJmQASlkgeCMl+RLKKkDB/BLv38xYUGn/po5PWsHx
ynoRPWa185S6+i6jxufzzzH3lhRnIaxkgi4i1jAOg0aQSNzhFjn3JSLpGd+nIgc5mkcxBOrA0wj6
12Ufr8wGVmJziAFocQVhV06esqFaGNdznaIEBzUFhwnVLezZdYl20eZy3GuUZYGmC+K7RiuCgTbF
Appw7tkUP2BYugYkCODVvE8MD8Wtn7M0Wg3RZB3xvX7lZp+lJAtcqHNLGxVXKBPHEWmJMp/jdqT2
KVrzFd2gIG3Fg/5iaUH7+7yYrYICwWHX6fYwod6thiJ86AjwmcdPceh8ry1tU0vhd4klVwXTFx5r
ZvSp8D8rikvSyRzwtcomaw1oyU3ddUvqVzPDQYUAEkSKtKhho4R/Z9bkmzksByMBKYgN40/nDeiU
if/NGlpF90UsLMuwxnTbBdFW+JXtZ36xAud4BdXdo9ACYftsY3w7f7kZd6CSArLWxDM1RRjEIrzQ
Ev2hjurvBSr8zzc/1yGKOyC8iuthqKNNEg2+JOWuKdyFvp6xFxXpZzFdswwDO3ljNO3LBIADkA4J
Ee+Henx2J0DxrFq+fOwxFEfA+yqlSMAdfT9KXLo2KPN0KTg5bTD9rsMVw4fe3VTxDAlKXkyrqp0O
ZtJ6A+sDrbb3LEsvgHwBNRRm785Zk9HwxeRsQpfsLZ6tCkP/DLzrQ2fpC35orsuUYKFv3ZYWehVt
7LYMKiO6zmp7IcqfGWwqKDDWyjRFARlKU13tewNyThLJnTNZj+d7acbdqMhAY5ywu5UgL57rhrGW
0UC8op4eXCMFqMrSPJdFK8GHuzC0xMdSHypWEAXWtVMYCXLlTEarHvJmngSR3vnnmRnhqhhvHU05
iMmxlQvlsMibDGPcFEMUo5S0pBvdiNiWYnmxdwZtiZl+roOOn7+LQpIj5jSKMuTvHH3fEA3FHtNa
07X1+QeaGVqqKi+TMmEapH+DENWEdIzQ//YHm1YWEIYF6a6u7BFFk8Qj4tEsF3p4ZvWjYgfLqI6t
nMFBDiO2qSpaNh6zUYQZyp6v0nbs/PPvZu7VK14gCossQ6WZG1R6VfmtbSDZUTyyMVnyM3PWodi1
HVu9KY/FZ4DiQwYKMCov1pzPU0xXFPtI5dSueKFfYh9pKfcx090qNjC1oNyKoBal0Ha3dm3nCaWs
C1svM29LhQYih4lVrgU2dM4HVAKBgxesmHRYQpHPvCsV9DcV1dDWhQtgE8nNlRtnV7bTfoeG21Wq
lRcA7z5YrjGupthaGL5zz6OE/3HaVuD5OwZ/kRFo/NHNv9l0yTZmhrDKNGhCe0gfj0gwZ+oDcNsh
B59s7SZ5RBT2seWLqtFrmjGEQUskiySJvajONpUbeTYF+Y2VeY79+UM2YilGXuQ0HiVQGkET5qs4
iyFjzJ6bQsiFaGWu25VpXsuE2bg2ssCt3lyMY/vk1uQOPHSQ0mhuqykPsFe2wz18Ov84c/2imDzJ
pXCjxHGDOL7T5G40+5XWryn7YPClIgATzICjkwG3xcPmdgzrF8aWJEDmVvwq9G/KwWfYImkI9srR
M2j8ZHP7IEh9i83Ey4pWz6Sy9mA3pdDt4txrmml7/qXNWIqKAxRtyLVwNI9BOCkvCgrgjEGd8aKr
h2rBGGf2dW0VEDgmts6bCeuWBkT4vrMHXUDmxwHccnX7g8tpaa999j0qhi/6jIz8WIZRCNO6diMa
XpDeiNaVhqIDm9lyS1uD+HqI2ik9ZqVnm8anwjKi1/Ovc/ZZj+/53ZSfmW5XFARMbs263BnY3nT8
/oZ4tociYlRW04fz15mZC1R9X2pJeIgeOAzZV+DL/1yiLOR8y7OvUPEKJA8HVLOhHMoqaemBxr5e
1y6Hcroj7c2AKn4UK0OUI4Ukh+cQUEvTMoIiUd8szEVzmXIVU8gTKuKUAAM/UVIiI8HWQxcF1Uge
mRsn3qCZGy1PpRcm8VdoSqWrKAT9p6DOjmTjuuL1wridMw3Fn7hFnhZhixdBWfFsGNW+0cIbkKjc
L7zo4wv9zUJFpT5kQ1FU5Ah30KkXP9Q7ETg3wx1vV+KKQn4xvVzCO8xlJ1R0YY/dvaIyMVrGvRGg
WmJrXdpe6Jke97EPv/C65lbaKonhAMqKyBZYeKUIGfc/asIxl2gvYKyim2iFKuStAcxhuTBSZ/pH
RRgKgK1kmeL9VaTdhaQOkpoiyWMvRJAzJqZCDGUEduQQrI9BlNIu3PQTPQLwR7tagsjPWdrpRb7z
FZ0J0HKcYKC30QBlhSpdEbe7M8LSp7K5rGssTRHUjy1QVoXxGuvj2/mRNzMvq3hCoMSsqk2Arxoo
iOHKyncQvIKjBtmxQyOSTRh9GWNjoZfmLqa4E5BYmKHRHT1yqqHYVgvBkGyNDJQgXKwYUiMoRxGh
L5zoixF2SxCZOT98MoV377aMhG1VDoa8tk2cVfNyqg0IklUoN8cpp9ws0e7M9qLiJvQWoWBxxP2B
9fizDrY8yafbZtIeXdEERjs+ty12v1Fj6sFjhn5fRws7V3OOUkUcMjbpg2EhtQVOpIOzt8DdFvvl
VwJr0/a6B9kUtjs/YmZsQQUXutxpUZOLKyFOX1f2S60NC8PjdLO/8YIqopBMYmT6cc+hcGz5Jmh9
55RR6kVJ+YkMkTjIMQm9SGZiZdnWJTY22cdibBVlqJl1qeU1kE6lM9zng/sVNa2XU079XoYgpk+K
j2W9VXhhl1SV07dIo9DY+NwX5LZE7o6Q1o+FCHLSLyXzZ9yhijMsp6lzSrvBdMJ3orofQOcnFkoi
5rr/+Pk7Y0obQXM3wh5pG+ngYjrGh8SmcnV+cM3duOIhmNXyMjMxuMRwr013qX3B89vzTc8sCVRE
IS1jFuaOrQVIlAVVm3pJckgMEjTNQufOvRnF+JtmyGUfuYDLiQYUN9mACnK+cPMz+XGVyVA0pEHK
fUBGtojWABSvcoraXPsJ4okZHxfs7/cXoSqWsJNDk+bGEfXAzQsU7iA4559Twp64zqGsrS/4qrnL
HHNy70aQoxG7MbETHNSSuKtMl9Oh6l3MPlkBVqiMQ0o7GfOFVPbvpxyozSgXy4TLKcS+glonQRWH
dxYNsU+bsMuyINgXpvseNbJe2hdLEosz0w1VsYad2Wa1PApFloI+tN24j3QjGMPMb/lwAAGcj/qh
57gf/WJiQSTZJmnStWsuJVh+PwypikV0sbXGemCzgzZPD1CfC7BP+yHXT1UMottn1sBTuC8I9q45
G65ip/583jpn4lLqKpYfhqPtFkfsRdnnXztJyS4VTqA5ThAZcmOF9iO0bAS4vbMSkAEdlVhNdAVN
yYVH+73jQU3rr+OEds6Udi6SnFOefBpKfWOSkWKclB9ym9RVnANljmg0E4wVOs9uHcxsdbpUQzYz
bVJVA7hPED/FRacFdmuPXp4md3ywt3lK170eP3V5QVZZhzXueGh5cne+v37vTakKTJzSNKlQSIaV
bEfXVfFdiniXAjQjnYUXNvdUKj6xKbSMDKGJAeGQ7L6bzK9OUuhrMPXw28Yp6Co2xZeITOAnwG7V
hpQoOjv/bDMOSkUstlrcNF17hI2Mb20KOHJ2a8WDX7UXg3l//hIzRqpiFLXKsBOaYJ4r5aXLL8ts
Kc821y/H8f3OubK6yaXdgmXEMaTt0bgftrIvDC+fYh40EdcW3tHcdZQwQHe6sEbpogZAarxvR3Cv
88soozuqLaW4ZyxSpU7sqgabcDFGWMa+GqBcG6DmQYaluW6uAxR7h4SdOSKK0YIGlXXG3k1GOXmT
y/UlXei521cMvtE6gSIfCUo31L96qAXYFG3sG1oxLfTA3ChVNh0qfYgKIk5FyC64ZwuUVifdOs3t
NMh5uO+E9aG0IP03tOLk9lSUGFJpxaKgcbBrBoiDtonsLFvI88y8LBWjOE6DSFIDz0JMCZEDzdBR
KpoOvoOgyv+Qxf0bWJFLq5HHvX8hwCOaps536LL2m/ONz81eKjiR1Klt2GkfbSogOs11FhTAUXut
DwPf9E6wxHI4s8yjKkKxbxOk3iRm4Czx3GeyTqCIFl7YJbjwe99Y61vT2mXtIkX37HMpZk4jUHMP
UN3Y1L4RHJGqDdbQKJgz1vXGBgn/EnvLjDmqBIiAsEUSxAOgCKhqwKc+Z0IsjN4ZM1HxiZRH+J+L
aMxxh6e6zx+YSA9hrN8aer7S7CXBwGPw+u9LV6pyIJIkjMsywwAAq0Xn0eItzJ+Be18ZZevl4bjO
Wvbp/Fibe1Wq3ecN9hETbDa6uuEc0nKqg6oH/8n51mf8ugo3NIpeiO5YAMe13gfp5cFKtNcpYl9c
c1yY+2ayJFSFFua81VlbIw1ENj/LBoNkwzYYvhfxgkHOvCQVURhrPXOw2YspnNZrFnLQ9bB+ia1z
pq9V/WAWt3iEY2RiueYNH9w1TZvvBWCROW/WJEcwn4Vv57tjxjGqkELQNg5gZ0AeVSCrtANX8Vvk
mnWAqN/5YIcrFi5byFqB2xTsr9jG8uI8LnZkLKuNK3m071rjg/5XxRfmYZRDzRHTeVW2gVE6+6IV
C2u8uZekzOXhmEYWoehs1qdXILNc25HxQLKlBd2MB1G5CLmUuREZJF5PqR6tSFdy35a6lw06WCem
xMt082N5ZqpCB7GUL0uXUL4udD7c9HESfrHSBMycHxpNKmgw0nUOyY8yXutHvR/ZgecHmHZnXHC1
M0anQgRbXjh9H9vxmmhFsoqtMfGxEF0qGZxr/dg97yLbCJ6p51URr9Mq9Y9hrbkEE59r+egL37Vc
VHbH6r6N1wXqAsl4PQ5LQoQzI1OFAKbpoKWjZoKESrBnkTb2SgcQyAMKdYklfe4KivkaGShK6ibD
W4n7u4ZBH8SMV2lDXz42YpRVOTh4x0yr0LxeQXqH9u2tzRvqOeHSOnLu3au266AOLEmbbB2aSeU5
Djg2u2RJjGLGUVMlBhdIqDYQZInXiQNSFfvatm4qrm2H9hbUqz1lCy50rg+UGVnXTakTZ+Drpsju
bAip+H02PTt65Pgf6gUV3MfGyTBD0bJ1Qjvm0zrSVya4pnZ2PqbB+UvM9IMK8AOoM3LLAXRpvTBX
Do1KrzataMHvzAQVKpRvyOsI2SIYGKXykjmPtXMJCTyvGYaF9cPc3SsWHCco3C+KMlu70unWcR5S
L2rTh/OvZqZ7yfHzd+5BunaEKUDG69i0QH9Gje8hHytQrgKHc/4Kc7d//PzdFYpUTwEnMfh64iXd
plNXrTEVuAvx1lzrig13ZdaNsYOXE6a5+12PqXkNrGDhf+zeFQPOXGmV0Krh676qrqfY/gYx9IUb
n0sBqQR/ttm2+VRM2XrgQfpQBthBNlhgoiRvl+3NJY3sudGpmK9htVnFRwFNWHAOrKMMvPRa4TyY
hcz9rHB/ggT/43X439FbcfNjMdD813/i+LUoxzqJwKP06+F/XSavNaDf3+V/Hn/2r9OUs67LN3Ev
67c3eflSqmf+8kO0//P6/ot8+eVgLWQix9v2rR7v3po2k6eL4E6PZ/5Pv/zj7dTKw1i+/ePPV0Rm
8thalBTiz59f7b7940/zGOH/x/v2f3559ZLjd/cviZB/bN+yN/Hyv/747+b1TTRo4Y8X8e2Phzpp
5Iv449vLH6tWxJidflzxX82+vTTyH39q5C/HoJS4DtWJbTmncrP+7fSVQf6izGS2a9goHHF1GyMR
tT0yxs/YXzbRbeIyCNlbpmkeQ/amaE/fEf0v6tiUQGHEoDaERf/5AL905d9d+4do85sCj9L8489T
ze/fyz+bQj/MJK5tGI7rOralbo5OQz4keRHvTZNoXqHn97ldtqMfmqF56Rz/GVoz93NX5/7p8PQF
4ykbvdNxbSYPTZ/YWwOI3npTUhRV5lH448uqsnCewHzzoy2IApcBl+KYuNJfC5b0Kyfq5Q2DEtJ6
6kR+Z4289BNpJw+0oD3UNLPkaQpTB7tTgj93eglqZYuWX+pq+hpX/fi1irSbvrbDb8Ict2FFm8gr
eLkqo0ZLvBjiHZnZp54ovmeUtLHX56BqNiPtDaoVl2PhDK9d235ilRQvNpTdvKyQ8eeyznSvbSwU
eQv7ZeAJu6WmiFdj2WbbGlNCusoS446xoTxwItltcvxnkj5py+b2dD4IetNLMvaXp6PTSVYW2Vtq
24hKasp+nJY3RruWTGj+j2axlwxI9/Eyp59kdIlp2TztpL7v8OM4JODycXRHN0xT3TcwLRToaXay
d0ynuILC7hMpePQEFFIfjJSXe5lxlE4wUa6SvOHfwlsuifOa0lGupi4n12WdjnvOqypgmtU8sSp9
OJ1Ycf1eQEnxqY/TMshca9pbdWZea4VsV1Hh0tfxu9Ey/o1aWbFycye7ScBrsbdGcIxkeuk+Djl9
Op2RhcntoBnaE3YGYvCc9OG+6ePy2nSdaTXwXrw603ZA6eI3W9TAnRjmiGJq7u40joWn60TtY5Fb
n0+3JQd6Vdp99ymnE11bYVdeRAllV0M/0lUNasavdfXPB4AfhZZSdKuP4bjDWEo2w8DDh4yzr6er
hZ116MpB+4QKWGC12kS/kJHZXZUZqACAz+dfQUvqnR4BBLLUS+NQ3vI6L3duHlabypm6ByK1t9MZ
ICrZC2l1zyQp6rWtp9pFlrTpVd9Vmd/ALB51S5QbaTs+0c3pEDXpdKgj7D2Wx3/+Pjz9dTold99s
i7cXp7P+/vj0Vzpw2Xqn0yxzuMlKo9r+/Ax4PHxz+vf0S6SXO093TbJW2vhdu3zoYl8YYHj/++T3
7Z4+dXqXByivL39e5scJynOMEKfbtsI9/O5x/7706S8Ges5DG27//jiOyefYSI6ovsJGNUx/oLwK
r9jxH2fU3KvToRHn1yFN5R7kjtTyTl/Umg59ZpcKXznZtkxxQUX68+QfP5lCfhcxEe3/bvT0sxJJ
u/Wo8cg/Xej07ekLJIiNC9DJbZUfnA7LZnjsxmbaKZcW2C9c6xzylqcv/m5SplZ6gLRooPzg1BrE
uj5PNBG7fphI8G7m+zlxvJ8o4BoQ071zHCi2JphsjtMRMamJOevXmM+0zZE7QK15Wcwgf2lWWeWb
bcpRF8LIqkm649KcW/Rg6Cz7+WchJY7Deg2mxQYJlEQvrlLKaTDEYexBJ8A+NOZkOhDDxQ9PZ4eA
KnsZVNOCH5c4fQjVbNsbdPRFHvXX0pLj9dDr2aOjQ7xe6zXnkNgiewSpHsThrKzfn77NUpP7A6aC
7XQ8WdOSaY07gMzL8RAk4QBSRdL1T4e1k5U76KdNq9PhaDn9RRRNg3dqGayDyVUx6p9PRzAldoP6
393pyNYb975xHrNJALVdOaPXTW5+f/rO5MXBmPL85nSEbMO3iufd5emoG0oCeYAuujgdkjZkK0wg
9vZ02INEeZ0I5OKRpo+vJq4Vh5oYnim4+8Amy3nosG5zmiK+O33khuSLy4R5efoOknbQnCZZtD8d
WnGWrlMX8PLTuWkHVYYibXr/dDhw292XIWYm/di4Fuv0qm3Z3emntSDlfafFXicgqbpihr6uTFe/
PX1p5/rr0E315akdQycFZkbN3P24B9aV68RgJkrNj7c7ZeEGxgbVCYYiNRcJ1Qu31Ebsiw9kvTBa
T+Rh70crghrchW47xNQN11HXQJGbZy7rrBbxd2l7qHAp/ArrlIfO6fJLqWVfT0dOZPGHdvROB8Xx
+8KyPo1Qa7/8cTYrNNBEdGJ7+jJuHLpx/9VWE+X5JdaKX+mUdw+uXvGH2PRATRyijvWf7YSpuDeN
5mtI8g4VoqXYkEnrH4q8/D71nfg2DcaOmBp71isnXQtUFxxac+ovmUChbyrr7ksUITg6nmo7AjIG
bsfvRZUlW70yh+2Aiso728mx6Xs8hYoK8+HUvGAOzRDF9dlVV0b2RWNP3brvabOveJTuKywRvXEs
3FeDAQ4li/hZRtQA7WRdXeTQ4rsWY6evurrrX7XaA0TDeS26WK6ywp6uB4ik7XWIiiCPTGuQIzdX
/bGtJq9fEfcYDw6xmk088nQHovPwlhYTaCWPbaS880fHbL9A/gOq4IbIPWlrN0mEp9apC4mZRpaP
EBOrrxBUPp+OUObR3yS0vDC5XT46gLLe2dO00o9Hhou6qFvQSOk/Frb/D9Y86Cn8X13s/LJIml08
/X+4JDKOljK/JDokb68xkIyNfEt+WUqdfvdjzeP+hZkR6wlIAdrMOK55/vzjx5LH/YswiOq5hJiM
uLp5LA36ueIh7C+TWZToWIw4pg2v8K8FD77SKXWw5jFM3dax8Pm/WfGcgCt/ewbAMbGxqesOlmS4
DkFc8+s8BqEe19ZBwu+V0GxBcd3YXLTMwkZusnILcds5WAb0oWyDsbSaNfil/JzmphfTuvUkqYZ1
MxSGnyLpNK1ZnLur0XVWaZ8JTy+Zu7NKxBGW9LE9XHkFpoxgKhqy4eANNWX0NcnE1m27tZNH9cok
yQE7ARy6nfTaBduHz8PSSyU/dFPs/R/mvmQ5dh1L8oeKaQRBEuSWQ8yapyttYNKVxBEgQZAAia8v
j0xr664060VZbWrz7L0n3StFBHFwjrsfdw9V7YA8ESTHNPFJCvG2RgFyrwxiOCe3nq5eIZmL7I2n
pH8WvmWHKipkr/WuISlWr7qge2iTJIt7RgoPbfxOGpM8VmL4TXi4I8SlGTX6PpRIrFlFz3Mof12O
VG17XIz3pXr/OWIz1DkBO44wDctiBNAgYQPDQTLoAl3WPsFS0d2mdJvVXTwUZFjv05PnDSZLfAxe
HbEmo6AE9oMX2Sxd/CpDMOGUeS33s9E7RLjWGglcbRNe3lcryf/5eP63DvL/5Ij+l4O8/xmuyID+
99P+v/AcB1fj7P//OX6yzex+ph5Qxn9BLq5/6l+nmPj/CFMSxilNaEBTOHT8n1Mc/SONWAi1JVAJ
PwIwgK/831Oc+BGlaYJQtWuj+P+c4ugfSRDBkxGAQ/QvtOO/gVsE4b9hbNdzTHGO8WsgRyMBevJv
KBhtdKVIEwQZbEzyqGqwW4h7rIgc/q1fllvnfQGRCLI54eTUJ4Yir76Oc8cDNGj+bRM+V9XgbhUP
0OPB2i8nOF5ZGuPqDR7bGU97JAXmcsJKFdZ4lP3kO2nXV8dAzobN02ZifliHv7VTfimvrQadgz/a
uOE4jcvetgPS69dtyvTIhn3vu7bweyuzBfNpBsVwusemFc2IWA6AJtzNUrkd1MldEfUhuOVJ7r1J
rLkZMKgKGNKVzRqsu8ALVG5im4/Sux+Rjn1wCPbKErUdVNxcnWbFfoHrtqpItzNe58FAly/5oGZV
WG+oMxKIF2m0OeHMJpnc0PCOTGfXULuirqspOwdBN+dNiwroKvEVxOmdrfgK9Qz2PDBYPELj9oPt
kr6slyUqt/B5ibEYS6G4jUffL4I1nlFy2h8Tmr+is/OpCd+97kLimdSZZn4WzMnJxHHzZEnilaOx
IZa/Xc5mS7M6ENVpRLLHokZySIyFNZE37idM5Ek1YG9fT3ezaPG7YVstj6Yeymj9urbqHQuGWxbj
Tddqq062m4vNxnU+w5Pcr31SDAG/hRh0Kv3QytzM7rhGnd7BIZJWC7tE7LMJDD1vrnmqVMCLtUtv
fIZKnjSNn8caHB7pkdDirXNZT2Ncpol9Wabk6syD/F3kv+nM0TWLbacfcbDyAJS3HSJ31wXmgCDC
M9rFLdtw/5Ublr8msZUdCR9V1K85hL5n0Qa7VNCysWQniF8XfSXprh6xNRvS+oUT1Rx6YfGBN+R2
nufnSTdBKfNwB9XLVlZ/FKa3bKH6aBqR7JJpgrWnHJ4SvX4kQrsirQ0SWoPu5PXDgG0gkMNc+Pre
M0M29+TsB16agwmN9mYN1z3EU0GmRXoeV2khY9xuqV8fVMibbLS03nVYvIapQlLvqZUh/LbfxoWR
zOcgZWbSshxSe3VKdfBEgLjfqtG/1RDMkDaMgFyP+A1saLKw41nTw97Lh9cN5hGP72Bc9tZstM8b
BMJndQjZbPSHheuTw21+nof0pUNY2ENUsb/Cedm81Mt+C+HoRgUp1BxEWUAlrNyc7HawK3PnldEH
36s/lPcQuGgrkRTyGhjBL41vn7zN7PQo7bl2s82vBhdWbli1nI3I8NaNefzH76XODUCMXLLEFdHi
bXli5uRgkV9nwRwLcgba1OTarPVuXgZ5gwboQATmdEbDEt74Q8nrao9k6O1BSJ3iVZGMR3AhrqdH
D08O0VgsxSIHuSbB0hxhAJlEcvh+aNw792m790b1blx8DjttDuE8PrBW/0DAL8tKrfQyRm7cEUgg
4KxSJ+WEFMB82i7EC+U9nrQZr7k6I1N1uIHLPO0gFR7dWixBDBuMiBY8XoI9J3tKkwrrAGlYEPo9
jmg3fF4PZ61jmzmviTPVo4YA9bIYxxMUxWqKcmW9rkz0clwZ/6JxX6QmnI+Am1/acLgVkbcdZuJu
Iw5wE7PGUfs1VrYFggej7Jo5A2XgJ/y0yiBRVc4Cy8sIJQtWkg2sPXU2hbKEZxnI1hGBpq6h4y4k
y5tox68af+RYc50N1V2NIQ/HPk32cSTunN+kRU3mj6FCW4LSQ/NN93mN6amIEh4VCz62bXqMtEL1
7ygc7yHW9kx78JfgVXUnsQJG8BIeI4Ul4WW6rXoXg/TKlsDP1hhaZSLg8EGvtcHiYyNz0B7YQr/Z
FYWKAY6Ia4PIbX3CE1ZnvSyDYYiKLez9AuuTb5j3H8Ay2jxg+oao9dSIatcxvJgJIVH7JiH3TSPk
rh42m+neTEXqIog42D2W6+p9nf6MLb5vJZHKAuY+U5+Zsk+nUyIQkQq/3S6bzPom+QETFDK5R+6K
DfmokrHmzmDqYmB8cj72febm5RTbpsGb3zSwPe14GRLA595s9hGuR97D6AD/I8XDUG4amdvtxGd4
X7gSvg7ZEMHlc/BU0dMmRRlv+an3zrP0u/0mV5t5fXvlFkxQACmaypoDzJENZPEem4s0RjxiNE1l
1Fcsx1IT7Ez0tuTIJCjramyAEq0eFnbj9D1WfxG0etoqcyOgLnrk0n5MHovyEfmKWTPR+akbQADI
NLlE6G1TfK1IWn0KHZd7vu2TgJHc8moGKkQmqA5mhGytR5RFja1q3L+69x4Nsd/X8x7gcjkYaE44
5fUe6SAFLJGqbCXhs0h0D6uh5oZ56NlhVQkfTKPRcSO+sAkbg4QDwjI+0NeBSxyhTY+7iti2jJ0E
uEuTI1Jt543eGKH7olcznioRbtk8bCTTBKcZcwNS7JICAeQ6D+PG/KGT27MpXzr2FkzOz1eMCdk0
TrmaaHK7kQqWF9cXpv00D7dFHj0XQWspo0832Z0MpdvX1v/pegFMMS5mAP7F0PWl5NhpjTAr7f2m
KhCAYrImsK/1kASnLVg7MDnTT6SYPVjRYm05+oXbxkPEtoPBf6ejlMX1C0M0u4KEDOPDSkUO4qrN
U1xSeV0tY4Fv/Wrb8DANzjsEE+W3Q1Kd/Z6iH6GqKrBC+rCSdiooi1KEYMz70ZPL8xZC4+w7D1zD
1sPrCs/rsp7mUfCbAB1ZQkJRdoj/28Mz+RAg63yHWqOzGJFKYvDM3jbuaavWd0AZq9JdCdfrCUky
wwU/GRyODfDhAefPgRaSfVCjJ+pmwPbs06L2YLzRO+uBefJOIrFT6RL/RcNnOp9tc6p1sJReO/S4
92KaXzG6PRx67l1048O3GRe7uqiImDwZQX6J5D7d6igj6ZnqJNlbnW74OQNHiQppaTZ2WFyNSe16
QYo5LRtUplbYs0qbT+K5IcfrrQsWHCLhf/UJR/Sxwz3cTwM6BPYZSYfk57ET1/v/tln99RQk2wUO
jCtw5/Hg15s6UitwmiGGxbQbBKM+k2uup7jOXA7DV3udwmKMY8o7OIMgUz7GU7a6FX+zQb1nIW56
pPIZlAFMdlU1mmy94Cff4yyixI5ImkZrFd65ed1D1F90jR7zLcCiVC8GkfUYIuPrNAl27dlgvFyu
c+Z8nTi36+wZXafQEOPo6GiKggdXQk/9tgtLHtkIOHhzgIzkluJ76v4BPV6TTXTTu6nGUYKYP+0u
NUnqYzMMaMWp/a4bd4/J93tjTufbmrwtvJd7Xy67brRPurlGqgw841X/Fo5OvjWeeQrlntZ7cj2l
fY09VAO3bx57+DznvyRCxC4TJ3gOvivMvZlpaSFocNs2EbZ0Ew8XeExNCWfCDGM7ucRMlRtOQ9YG
cirAtY17Fp/g31/CJvsFHmJDYWP8KRqbClAvPYygFbMJV2XIP8AP4xIOICfH6FNuPkznu1U1maqD
FsP8QnMb4v8ZF+ZdvHXnJBQL+rbo6FeVzuFW7iFvuhyjMNqjGRX7QWImB833CcR4zAnxgb4SicQU
Eoa78Yq9jRAGXMBGubwSNj4AMcwdm7YCXCKkhKisj2qMHvXYL2ex4B2KTeKX6xRVN9S68+z3yYN3
O0fiOKqoO8OcDC3TsOzXyD7UZMOiHGPndcROvRE+Upjdduha+tdHo2iY/INFx5+U9ftITCNK0fBJ
jFKnScs77ffAKPl2UbX8Yipe9q2f3k+VFge3qs9kic0O8BR2o5fteY68rhgQbmadX87L4k6q8Q5S
JCcHN6t7pVRQoit5IKn/4TqzZlBE4F6CEQUfWzB55AlbfUXI4ITEK4LJy0bbyV2Na1qij+kKu89x
qaoDbrSGhd/XcRHuQGcVFskm7UPIhI8hacFEQ7h38Ml2442zxqmk30p68A4i6IF4cE9mx85t3zAo
DmegRdaiJQrIu8BjnrEae0OJ8VgukiBTBKxisuDF9gfYprFLhZ0PVlFs11v87rbpdkmvwFjb7n4a
/MOQTjqrh0nmnKyuGHv3MuExquC/iMHXf61JD2hYVlljcTktGJqRtCLS0mGvHZj5yVQg3jcFC+ye
f0zRFJTazJmMzBe0I7DNHSfMOBKqpaV2RUcDdAT91QOa47HHfmSzWLqHkXldVFEZYTEJ+on2t57x
Q9ozNcC2mBrQxyRzNhuJsPokKtuYDlldYaxrmCrqbdN75DyeFnRyp+1P1Yo6W5tVZz1b3wDggdR4
CHqUvQluKCsifXFE4TvQFw2M0DI6EGx9iOFOxEwcOZ3PEQNzAQH0fbQgPXsJmjkTMp4u9cZeBzzJ
jUUikcE9k4+w90NwN56LwPF3FVbqMgMizAwKxaKmBfABqvg83tHVr48rj3Y0iB8Tv35rhMUQFbLd
OC1JMazzyU8k2sOnqq/JPoIxW9737SlOLMO+SPJ3hZUabpIeWgiJJ2Hsv73KADWL4KQwT3AAmvCg
T31ygGn1GTf3SwWlJ9yAZ6DyGstFmmKHxm513uHNGZMmzBOkChYtjmwJ2DHNlFfh8py6v9ATtjAw
OG7RD/HavA3mOwlvT09mgELWPcwM64J6XodKCLrrajK4TOHdoKIwQ6zin0ksVzEM8jZrhp5qiX+9
BKUk7bE818f1H4+DSJeDj+zS9WT76n6TuKURyhfLtIZLzgoFMgFiORZpvyEq1vqwTiPnnvb6nA7s
oxOPOv2RcVZP2h5jvaDiNZg0xtmBDxncN8SWw7FPKLKAIJ7JljBKMPSb4+K/pIZ+64T+ChT2wE11
Nvndb9htdN9SXM/QvecarRGqwZqPk70kI5KhrHFwYI8z31t31yXO3M7pM95ul8Ux8TKSKF0Y1t8A
EV7LgcOspVopK4hr7xK2HoaxerTrvk0hDQxUeJLG+95C8k695HmJwHSQiWDwB96T6Y2fILeCQ+T8
d/PFZxqM+YSj1M4EJ3v8gCblfoAjMmjIQkXB/TB6xVh7u0BP521J8At5PsCp9BeTdJPNMwLcJW/S
zG2ihNbkCefyd9YxYmAaYwovmXdSYF2rYhCl8gZAph//tY1s4XT41k/4hM1GbxnGDFkFCpaS194U
lzWN3Lyzjv8SvoHEaT+UXYoEVlcy0hwTaHDs4vqIPnHcGTtt2dSiW/Jol1cVJ6W71SNeaxfjNoC3
zl299Ye+QQluYo1OGLa5h8DWEMogTXHF0CublzRpZMYa+DBQ0b+aOq3L1ZrvuHJ9AT/zBX3QB9XU
Fn2gLqtYwDFX0W7SS5cBJ/TK1ruoJY4vwMMGQI74KnkxnvqYwuS+muVN6rVj3lLWAnJnQdFynWuJ
Q9OD4N514d9eJuNO0AVSg/jeDP5ws0nUhH9uKoRZZwBpq+C738Zn+PV0O+yqlvG8hZcNjCvQfAAt
VVrGKAlSEJk39fKsS18gBKbHVEQrr7RVuN824C/IXcZ1OrVHC8o5D5Ipc4l6dr3QyBs0sFAY+/s+
Zh+4dn/6aa2AM4VXyWZ1N86By2DPx/J4WniGwNBMHJEUgU62w8jteRe0XX6BiL98qWi/Y0YfsWBX
rD6WhDjJW79/XcIJQ9biPiMOI3FByQV41N7TiNYCVbEfIhOc+tScNp+Ppy7yeqRHtWcWqfk0W+jB
pBPlwOaPOpy2PWvgPiwpPn9GO4zAAf9yNb9fNhCa4/I0CYNBbg0F8IRhzeaujw9dQ2luWnRKnNjc
NSyDqeSAkaD6XXH9N6I/MSz41npJ9msYgvbHeBBO7ljjzi/qrkEFMoCUAn96VCu/52ThJTOAnVQ0
/FLc1vsWLEXgToD9hpkWPtZcio5sEtZPAyIiUKakl94JZy5pv7yzLex2jcdQcxnZx/K5VbM7Ib8n
YFLedO05nmWHQANucyj2/mDJb8osXKNyXKYs36z9nT32gXTQx9pPAPAtTxJ4awFchzTuTVwlDWMH
/yAldj4be/xKyWMK5U9IU3t/xYayaaVRESTrHl6e5qaTuHysr1nhmTCv13pCv+xwaHDcxigh+YrU
9ALRDiUK3ZSNqdcXkJE9954WOSD46iSt/1QnCVBLdOg8aXjBm6HFsDlFoFgCcpi98KGxbzVoKSSO
9jtA4CZ/x9Q/5Ih4g/8VniuiO1XMnaYw8Y/zqhcAArb6lvRxe5GKASVuIdQDrAVWu8VDmQznJa3X
u6rDsB3OYZRBnSWxsQvRCkEIO2Y6ZoqIj37ew+Mzc8EiD7MfBKW5AoRBaMvJVg22Puc+W8ZSj7zf
jX7Ed0ibmxGv0uQR149urJ9J2pwDqPOA0XhhTioYLiBksqg6eU9AXaFwWsyZ7bTXtkOrU42vCVd/
4Z3+5ojdrZuFaLvGjL4N4gAq4YYpgPcB9HoIZAhvBgHbpeQP4B9QBupxgb0PkSzNlRohb9T1ewxA
LQuMe2zIhMnx2uwkEOUPDRq6cFdb8hETQFUQfozIdVMFPPVXdM/G5aJGoJl6wIR7Ix1EBgxLdnZA
u2MNxXXJflfEZedBlfxZCH/aNKNF78Ev3/lIFeTJbppYOY6rX3hLgo4TLGKqT5LcYLUquINq81IN
DT49I6qz0NEtByg6zmQ4zC377eAL7CsUtDiZEWsRem+u0jseEQ7biLo5iOmPcMlHqOXnuJnMGDUV
vmfe1QJ9SCra3WoTXMdEIZe8YqdVxj9ILF6ycTIROsja7prmhY0O/dlyi7F9ANQBBSnD2R8jLK15
bm4L5/TJEaVLh/sYuq9a7KgPZNta5Or2gwVii8pjSLLm6JPGPpR5VadB7vX9o157c65AVXYDmwq7
oFWxIUetWfG7hc7Hxzk+kSqAMqv+Q2Z2oSpcs3Q4UXlWg8EDa5Ozt9Htjx/PpenbbzUl7Mln3pIh
m9QiMtp77CpELeOzBfwFMjdqZvsFAG0J+5LhzuDw2b2YsAZd6U3AAmTb7Zllr41R+Csq3H0JSpp0
H+06wXRqs3eVGoO8I8trDOUlbtq1wcWBI0+reMoRO6dz37tazzVgBMz4qvrR7rH78goLEzzeTHeP
WP180XL6WqF5h//H2FdI0XkZUyouiLvGs0HGCrMycnU2FERCWv0wpQh5iXwz4vKazym0rLBCbU4e
hsEycFisjq33tjXruVrnqAyxgL2TXl3nVIf2BjpXnOjIFDyy4sBWCCQ7EwB/8QChh9Wy/hGge8Om
+Rykd7Bh/+N0AATMJvrOcK9wjfoQ4MIBfYnLqMmuMeNh9EW0V4TPNz3MdsKo6JQ2D1zYoewr7t30
1ZxT+FznbceTvKM2zibAWNkIHu1gevoKzQmUqOpGO36sxfDTpSvHYIbnyqY8KcSEXWs07LScU9Mc
WXvLYbcM/sqCI59mID1NV/a14oDp+/AIJ1WXy0/mr5Cu2gYQ0Oc6cLuLE/KFGHGULuMVpIVoXisK
11vVkXyaYB7bxvoQWw0VWmFDoDUjuXJIZPsFduNlNhpOHKN4HrTAhX0fsdpIi6J5c00IiwPvAPBE
3SxmfuprwHwMjQPs0tYceDkEt9PfboRX/DIMNItaACwqaVymYM2JGX+8HTlq7hp3r7zfnqiRMClo
ATHGSLTLGj4ysDYP8La/Y6N8RjIPaHU+YMQc5HiiEILfITdu240BvKebOXjpoFk2hhebcCSPRoaP
C3ewrGldICjjHdIuUXqGy3wwQpUR+CSJw7SiS2uIzrQffjfXE0yRroeqJwvobl2xCEVQ3I/1wsVe
tfQ5EFuci9W9UTaqXP12dHysI3UL2QKildHQ5AQyWjt+t1fgz4OFPczjCubLR2Zi4P3y1m/R2gSX
ACtJ4yp+TKyxPjGA/1n4OxlCAjYI1CdtksyPLUJk6fi8pL3NGrfMOVjsSzIDPUkr86pjOHwweRO/
YwAJ/MPEk5+FAFXAoLzJR6Oivyoe0KzznZ+uxzTejizuDnPN10xO4V8qyoZCvzuX1KE50KH4bJbw
Dx5pSKbwxk6Al6Lb2Yd2uzHDJ09SeJgNyS0ZyzD1Cpz322V2X2SDoZnf3iJ5ACvVwv72boUFany/
OnkPQRYKaoryS2V3TLyK3FqGcRnsjO5MvevN2By6aPLu+fVFzsmyp16EqyNBmB6Ewe6V8dMKbRcI
ZBMBwgbrvY4+vHu6+f1qiwd3mPY0c4BrgCpvFvyie1+0RxCIx02w+iZM9LufTv2pxoihLSzlvbhO
ixncECb7ZtjZ2hRVCOe3cICC0qQcbbyOAI3gXfKBl52nKZFn3VUQqc4cQUp0hPDWDNC/aE0wujB9
itt4yMMonAqtlAf066muhs+EJMhmoeq5hQetH7vwNtp8vQvDBuMnYDmISzu99+HSdQQRdB66ELGB
gBHbFkkRrkwbNER15C9ZlXSnaVvvtp4+hD56Yx+9+FGly72NzbtLckT5tPAU0TFgnhUdEMXB0NHB
OFAqyDnBSIW9z8EyjqYm7IogsiDqq9twdUgG8lxZUzg7g6U3cGPC6DmJ4Vb6IbkMVxP2qmLLafO0
RKuAbgv4wWEcfGxM1rjmkeE2ENkVM5lJWVUgvVPIjls6v/g1P6GZ8ne+J7tcrwmCuKf1gGVjDzKG
PkCPWMOjflvOED5sKEY4T1DmV2c0g0O2LjIoep9CcYQnvBvBf/KaMwjXg5dlHcAcdFOGBrYq0gAD
pFrh3pQE3QU6dfALMMjufZCuys5gbJKuFJirMcUMPvhr10LqOFS38PyH2DbwYGoHFavfTxn2K0Cy
TLCiJXHCiybyv9ZIDiWV4EhB27MDHooDRdAOtvD5DfeC6uShkKDLPoSbILuruIC5eizJoHimF/Xa
b+ypbuZn5yF7Oorqr+ZNiRksK00MwNpVF5WPmRua+jAAOYRUJJhg1QFy06ajQ526hp+C8tXjCbKI
+Jt4vzAsTwozNRsO+TeC4t7AF3TggNwHkiGrktF4ybZxXy8VKJ3a7WoyQKttoodwhV3Tsk5FMLce
noa1bJpKfcQt2sEFeX+gM+33Jn4H1f3E/fpCcKm70CDCkn+O6C9cB6oxRshIbpZ2h3Zz2vdGP/oc
b7RGKt4RHNAr1mo+IRPFvoMWP3FsIIaOtixYgq2oPerwevBqfDq88MAAvm6BwjbqDbAMplxavU6+
fO0i9ux1DCWkI3BAXdcjmyhSbyrYnbdAnjJIVaojFglwoU9JMfeVuJPBjM8M1xcn9GtJGDY34p80
dGGJtY4CvkHJIUjBFIJ1TOAWW4RXuH/D+ybXvvQjCJQxtRRwJIMmbg39g4t8kK0O222Dh9ESYOcM
77VMmQCPoIufoy5ccupYWxLs32xVBZnqBPvdegUvoiCjk57G0Nbuhw10OeJB4c9fgftXM1bIB35E
25wc8KZ/GIoj6l01dE0KWjQECW91mysBrQINvi0o/VMrkLCwbr9eqr4GILbZhACowlQ+uYHUFQFA
y48Ygg/F0VvKK+aahhLkYKagR7viL1+L5A8Aim483on9NmpgdSD+Rw5QDZt8GVzwWwKhLcNibLak
HN5nHRz/B3wzj9tvK8a1EKz5W7HeBw8rKyDL0MH5sr/88x/ou/qLNkinX7GVAyhJANpdJn1u5/on
qMHfuGlsMSiFcPVslo8gqo4kaOmlSSGObchPGpB+53MZZdGCbwwNKD/Pku7SzWBlfQscHTzZXFoH
usZ1wfEaUuYhPFxIUOb8E91MtsH46FwN0ae/IFlb8ad6CAdccys6k+p2pDivcHizUffaYkH9Mm7L
u4qRYmyAL5ntdWFiyfvEPskgbB80PnBMP/dzS9yjHYdbLhq5C3vl7XqaPIZmwJ0TqABpnKjGlFVf
WGRbMDlPFfBXVRdO2a5Q1pliXUBiLpLdRgYK+NTiD3WAAIYubu6DCui0iRrIscIBmv0EkodJdefA
696gKmpPq9JLOcYO5DzDMJY62IrD9w840ZS6wp9oU2DuPpiof5idA9gZ02+7xEBMRbXsZtvuwFED
YF9vhm3JwO2j0Kk+nxpmUOTxrpkF41C8vRFcRRAsdtUh3vKgoStSUBYU5TR665jAZRL6Tz31wcCj
xzoqDeAjMrs2klsBIbzJRRDDcppMAeCT6vDZy7a9m8Sbtz4MwIsN96eiFts394Ej9RpUOvYuykWJ
v9jCv1WeuvGneikNqfsSxMy9kQ3JsX6CmRqc67IB3iELjMXq5g6HvP+YOprBaozvxt5/wKLXnI3U
L8XkmeNggMXgGcWJ9m144Ev12TaTl4fBoxIUzlthowFMG1m6MeQ576dD7CvzFl2p/A5K09SvCLrg
tTtvaiyrTd1jPP2Fv0GzT5sQNqd9DYhKwC1gcPVboucAvjjuLNYlgZqMz2UAsRZr9zPWzxBvv7wa
tfnFApFdXi/rl6AYGi3rP6CBowcOXfe83gqyTQ8dNq32S4jo9DmRn8u8+Rgst0+XzP2lhclxPvqw
ExqLUXnLqQlaDRIcgHHuXcd6sqkDM/YDlEq3W2YJzC51NwHuVD9YYXo5gjKtOTYD+SwO7RgGu2b2
X6Eo/1knJGwROKaUtmBtitfmQZMlyAImWoTHaGrrGz2491BEgAM4sydjvfEwyMYrDBa9rghyIy8e
hCM5nzbQUzMqSKckqFKFbakBhW4CW8YBMzDg0316HkjdfGBIA8AbfbQVvGMRp7rssCOh/B56nrq9
0ylmz9lEv1jRufH6GSqjqb84JjGjRf7ZNLdh24/oQZKkSLFJpsj8oFODz7ffDgufod260uj/MURC
uTkFvQTr5jr3wvRbguyki30CvQudE+Leu2TfDwbonfWGnPo7xehzm8qLqxzQc4OHfb0SqN307inI
Lf5jYa1rXfyf7J3Hbhxptq1f5eDOoxHeDO4kw6UhmbQiqUmApKjw3sfTny/UdbqprDxK9PACF6hB
FYTSn/Hbvddea23woJB2guKEinIgn2Wbx3ZP+JeMYOmCGL72QDjaSFFJF+L3VkweVjUgDpsz/QhZ
SyXO6XUUQtQhQ+ypqmP5YZD1RCGA8HQni1m3T4tXHEf+6oz7/9nCF4TQkgZ79n9nC1+/NV1cxHX/
+ZUs/Ot/+kvmrIv/MEXLEA1dhV2/ypL/hy0s6NI/ZKQ4Mg0gVNosaqsJ5190YRTQpmEa6DZlUdYo
Q6M9+EvlzB8pJtIBi5dRwUFGkf4T0v+JHZipmIYOyQ5SNEoCQ+bR+Z30b2ZTHGdCCFdlr+7j7bIN
fcUf3LV7N+H3PznnUMHPi6pPzM7+PhoE6a/2CNpcz/Q4iAqHssBP6arG2TrAMWqyubxt8xmK1QUv
g/Xn/1vT8GtAS8FCWtUlnHDQ5/0+4GjWXScNQg61Ldvo4TNhj1tiifFl0c9pAH83FPr7MCffVXe5
YgUKw1Qv8974GN+Wxza0ax/UeZviGXNn7Be3f4i+55fcISV46H/8whMznVQN84i+rSygvXjjN7Sp
e3G32BTadoUbe5cM0RX26x/HWx1avjhcGAQlLACfqvrmXnps7dKfdoKnkoUkm8SnmvotsjNnOFTv
0KgjB+zXD15C27KnPSG67JVe5scPZmJf3F3rLP9tsdVVYiOyl5Gz/P7T1HxcLAsjWadziPRbD97n
NnQFO9wZfjrYkhscGr/flhdMks4Oq2NUYED857U9GdbqS0vKZoYtMmKIcfEqioVx7umqcWEk9Hln
N7SO9AClADqhU1c3ng2i0Xw9QVLn0yPWbukT20Az6CaAqmXZxGLgQvHayDIIc597vYrUD8yqmzZR
60L2B42wiVGs9igvR8lQNuCQm7E1SNbpSmtWIEmC2yfzDuOErVbHvk5lwAqiB8HI3FnaN2l/KKr4
VuPhbZeXWsSlCG7ZbKRvibjYaSJdW9K7CIojGd1mSqlJL5CMNa9KZNcwBycdxuuBsKSOlYM8PSgV
1c6ASjvkJlnu7uUpdIcQPF3+yKpjy+BNdBVIIaH4awC71GyFTS9aW70muwPFWLSfqXDVTCUIEkWj
YQaAiMjaSEtw3drj8HKAteUq6VOvE3DEplumBZGoBBY12uH0VhBwzuVnKIgPCzxo5VXT++OQIx5I
MmtfV8Y2UORNNZDNgebMFMdrUUHz2gIaIpDGVIFAVVlpT1Qx9e5F67JdEqFcVu18mbxZx1K1lL1q
0V0R5mQFEhKZ9WGVTJopoemkM3kzhTFYXsVME8jaTci0agadxke1fRQSzLXnwO2H8iA0iTcYqhdA
AMVw2zEHuBQaOg8r9WkH4kyW8R0k0a+oBhcATR2l4VgGTwYiHLEqyFVEn/G2rlJvMUDfULg3SB4n
A1fchh2TrKojsMWQSDZZDqVY3WOA4cekQtNYOsqUOUlRklBOgEbqviv2U/cj1WDTFVQnkVMFOSBw
hF8msXiYfzNgsY2ZzuVg2pn6kzaOjk4ULZKVU5TdL/NDYyE26z7aVmX5LXeQG5sehFd6bFBdHOya
yLNOlV2f605qDhShfyiwI2UDx+0w2BYwM4RgZZ/2JNSrTKJ0suCx62ZqR/DOddHJ1d6tFZP2Bi0c
HNUtIu5ktJvtU1RUn9OSX2VgHG0WYeP9jrBiE+cfAhVBNL+U1anflTMSBWJBSx7cLpM9YbQcC8pp
QTfDDlg8WdqbMIc+NcaboXpp2taJ+hpOX3Df55iDk2CLMyyl3htr87oLa0dnwFEMIIBswz7yYLhl
aXToKxnmqQ79fyGAVGy6XXhKIXuNUiOHtnzFOEJudWY5elDqwVmgL04TlXTAof42oA4C0YE2HNDL
+odFjlDmDbfizKclt5FUOEoX7PB/3STgCnTQpLoQ2VOubjzJuMmSFyEPaMawYGlGKBygeYFvNc2q
k1FpV+jFUmjwqgTqNELNdGYUQN9VOK4ahNBW+YAP7NKbd09Layen9NLWKUVL6ltK810HTyuBxcUB
KIa6VQq9sxowTxFHSE6ym+L/0ZNIBfW9pcPQUpRNrEATD38GVD2zDAxxelaFXd0kG8PqrqchAb2G
OJjI+ySmJZN6VRsl+CVk7rJlRo+q9ipDNq1N/dbo70WDVDN96IyHLoKPGMY2UkYaemAKRJ21Sh9N
qbvSZ9OHCFNxAcL/2GgtqGDQXaEHtPU11cE7k/pcLWX+Ao4UUlwI9dZRE91XYEybzbtg7ut6goOm
O1WsUUj/oXMN67COBdqsRjGANjCyMAW+ML0D3+64RVZy+Kbn1i76kCofRgm55WOR4Vit4DHBKYYx
Y5i70mT5IHgOxWw/btTtiIoj0SKbrGgaX+qw88f6Ru2eQu1VVBeaeiOhpFI7JDlVLe3ebB+yIbGX
VKUBdLrl7E+R7i/izyQY3FbunKyVPVIriE4N1QTRGecJZuVzjXAgiQsnqCCtZiTPIWwh01dMaTOa
/SalagemsxFoZ6dOSB+j6joZgq2ezWgD8GYV4UaJqx7b8HsQszo1N3OMsmuuN3X4wM3sZL1sS8Kh
bJoXI5W22OS6wfigF5h5dI9JST3+ahxEP68H0tIOJlRJp83FbcpbKvmbgBrUyuQDNkJiNb1NGtBd
Emy6IvdViTpMp+xM7SrPKi4dWuvmSMDgIhi6aAckY7n2ofWfiwV714zgZaocDZlMD5H6ADqfZxsD
rMQA2kqh8LRG5Kg5DJEcOUe0R8DmlrMJxWaX1CPJY71Tldwz2hcVfopCUR711yaFoo8oO0NPJt2s
qGBittyFrVc24UuhGk5l5k9gRRvNStwhbslgM2eWricRZqMK1QCifstlNU06vMdvQV9thfAjtmD/
8RESGEzK7hlMLsRA8aeYXWV0npmAa+bg7J0PWOQ26dFIlNskFT9z7m6l/aRJp5j4MqRvzEFty3rO
LfGYQnMJFxEv1G2RCeTx5o3QyB4U7w2VAOQdsVtL8NS4x+Ju36fZjpyHG7XeDPXPPigdDFquCa63
hiTcmNWwx0PADTJUTJZrhoubmopfpT2NugkDc536b+hbVo2eQIQf/Bq0ltsFiU0e7NUluKIKtQXp
BJCfmLTQ+iVHK3+MstdZxxj/HytejmH/jovUpjEyR9B9qZvcCW6oYMKsCgBNNGEvURajB4Wd5Sbd
Z5ptKORs/ozyzFabVVtAbWUK9zHuy0or26GFHAJcjwKFHYmf2HC8xtKdFqlOPr63QXaI28bPDeGw
WPeFbtpLUjh9lPtiMzhm8KC2PyXQlDagc2S1U2K6Xi+pj1PToD+LirqdRsud6FciV5Ij5SrllB9B
1rmoTT1ziY9Rid6NVjWA3aOhb5Wm2ZUUGSI5A7saN0WGpY9mOoiOtzr8pIKgpkdW179XmNjB9rEF
ST60cIMMCy5DtVLnXgtL3+uyug2nxM4tzmBMx6KJar80Xufa7Bl6trEmcysGxBD4getycT0OFlZV
yWGsg63ZBh6mc1TNekeuKQPqn0YQ+3JJqRxVwkJH6XLxguWhlywKKg1aCg5jsXxa4VupVne6BFOK
Nnbz6iFlGpssuavndjtPT0s623H7owaeXkCCuybf9qy8AIKiHApNsGOcsTPozp2bhFeBZjjhOMAJ
rdFzDIgpJNiHvdMCcxnUIwpIfHXPBh6UbR2+g4C6w/RhDewT4VXjr4b6K7GVojG71YbYbYPv+fg5
Itieh2dk4pusMm5m80No4dVo2nZCWdcrt03xguhur8+AnCYBDaokBTVjVttJtqsLImkLtn0NrcXM
37peBRmOeEaa49wJm1lKPKORdpb8OkAI6rI7gkfYuDMRRsb/dZtlH3MEnK507xMBbtkae4hi/BSV
kLrx6MBsq5OCznK8N+aOpzDQd2oo+rMFTScftumi2BmPipgEu4RK0qQD0D2ZCFj6LsFmn36JUAJw
uBWbHpWGsW1QElj0nFFonh3hg9FGy9uqVmnK4T2Nk31L9FGOvdtPAIfKZydA2jEqTpA62XA7PCt4
LWo8kMSfyoI+K0YDmL31gd93Abo/zdGN8tFIVGqEFZKqzu60zkvE/JB3fJWMKKKS/SmX3lo9eEIu
xl/+kkIksriV1PCDLhEbzpasIIMEfS4zbKyujOa6RitsCYcaJwEZTk3HxrMC2S6y6JDVlSfO487M
5Z2oFag/S9hzxYceZ/eJeKMtqt92LZaqNM4wKCsox948TMp0lCLJaaAVSfVa4YNUYxHd1D/U9EbW
Cz9Okkds6VxZiPctHUra4VBGnd+bGrrOCaUC2LHRc+GUfhwpfq/3ENTm8FaQjWtzTF/UBSkAuiek
mdRY+GT5LubFZXPdN5H+FtULtRNSZrnRt3KG/kapvvU17DsJMQOvVQFHC2n3hMYI7XPmz+YbnW+2
iQrxKIN+qNbPRVPTOjQ8hATDOoyYjWnUnPDpRjNMp4JsEWXGz1iYr4pszLlMK977xinJ7Yw6e6xG
6zmU7gWILmmv7SpdOphK4skpgkOerUAtYTIIbqPjrypxjELHINdMEmljhtLjWLwV0XPRK1jGZe4I
2G4VeyWGOK9/hFRv9OCoTVdCeW9RGU3m0h/D3hGzoyB0XoeqSTY/FoOgSDX6GyOoHmncuVUtfiFk
PBny2hImrOa9hZ4AHi4i53A+WOL8zUQ7ZFhUEEUz2CgiYlPazHBPEKlWMIOZwXsTLklF+/Jq7J7L
tiC0F70cC39ZULcisrrNguwoGYp3PV0tIWInDeM7ahEUzFI0yjIfG8AozCqunB4OumUO8OwMAic9
BZatSXfuFQoG5mpnNEYLLIPXnh8hELtnQ8rma9AiKzstk18jq7iGu03yDLemNty8q5C3cr/JuLVM
jkRNpR9Q1krpba8rWGMKflNhNFeMdsD+TgdqPVC4Y9U1RsLDNPU1tXV6HVZY/i7m32kLRHk72cz9
Z5fxaMUvdX40qZnV3U/uuHdRk+2ppNaCtLOnlIqDh20sxoM2iqjk+30OnU7Rhd0YlLxBwb4DKijV
9H2c4/uR/MagF2iV+W32og5vAmadSiRuVv1ygZDHHOJNG8IksMxjZDRUmWCIx+JOFgcsjGrij5ex
P6RYiMVGdZUg/4GSPxWGG6TP0/QwGo9GWqJ4p0jFuV5AkMTntQCX4MVaKDqcqK3IGyoetPFQzm95
YpvCY9JfK+riCMhK0wKghf0xwMBdyvul3plB6mll6fBuOIjrNmHbuDMdOyrtRtAyb+gdIQjo2Uer
Le1qgWgVy5or1D+M4kokWDaUO9LWMniKsUbOYFbmamYHyImMzvSTheS8Tfy6faMwnQRXRgIxytRs
uXuqsidV9JfmFmpVFQGwhLTcesxK0TEzmNqD6oyyeTOJwvW86NtG0Q8Wj0bY1O6KvKTIoOamDIkA
C7sObrH1Bo5RRjfF8PGXfYj6afSirZWPhHrPcPo6A18UnrylphCgP+vlfixJqjS0G71X8YOnhO0K
8b/tr/rktqWaI/N3wmDYZJ20UZbAj2A8hdxPqJhcBA52wOtZWo8qWY3WFzZGzpu8jmwJtGbu0ZNh
0+b0aAFYJfRCDeIX7sQgtBemt2EbF8kPol0Haicegq6eeVoQeTKkvHB40IRtEw2OLl7JkivXCvt6
cgRFBdZ5kc1jCwVknFlelftL7yZPIPOShB8jouQYS7IcMt1GCn7IKuKs/jGaD0X5ZJZQBKJjUd+3
dWMHbeeH2XUufothfbT0UAnYWuxkaOK3lA3JXl1DfV3k2jeBI+RV/pHcyuMzWeam5P7MAwShFZwI
+albQDbHfWFCd8cerSafewqD17nPQGSS616jotnvFuUuFH+I+v0ip1uB1sMDYE63dIjdHtEucNJz
t1HgnC/Ucmo0391UukWiXyWorBAx8AOjp8aQ4Gg1+5gAsiMmRq56MEygU3h8YSnCO2SSQbBq7bs0
6bY6ClciK9yJ/dYyrzUZjN58muOfevDcTD80Mki5j11TqhwkRxQAMeCJVqv74HpobkG2EPZtWkWw
e7bIzHMnBOTMcvFoCrBB2ckCxWbWPoU2p0nXeYJ4s5wOgdpuOrAwlPFwoHIHs6mDarU2fRU3E3FI
0BjXMh4auXJr1jpoQUien9kzr2Y/3NSL7AqVsJdnxP6pQDzH6c5u8QQ8TuBcDYSJNFh2nY4sASPR
jDexlDmF9QtcG1eLe/x0DB+5xYbb2A7l0m7oAD2Nga3LJhxt08stjmvyZhYxDJLxDqH5vYHaGKAl
iPTDgMtPQEgJjRRe07MBcY8elDCtm00nveL1eIVFxbbEW25BFKh1gGTJhx7eD+q+gVPQWbQJQEhI
TyG3DadtK7R+KbyJgEKdLhyqRoSU9FBDEOqhj8WZL+BjYrWPwFuQZVsPPQSIDj15KSHT88ptilWt
22zlmPMdqZup1NxipYmg1UA5tkmFnSQi2FKfROmbBgclyJ9FHOZ1FjU0ZU9KUxsVgitkGv9NDIkc
KMJCwRy7XVyV2JbX14X6Bv/sceqghTfhdjBzAKq3PPiEoLZBAMtzlJNv5TeR8GoIb0WBgIYUmIKr
Et+H82vdUmaFsi3oqICi8Am3JHusq5uG8q0UgtHSNjcbjo0EGms5Sr+L5hid7CErm22U7fpVZkhl
F9Llw5LUpAJXKtd6m92OIzQpapa4jzjFEO+RKkEuRwyU3Hc4A1ikuTnHa24+kr7FrbSFAvoox/fz
9JlVt3VY7lLzKEKkjK1do8lOlYhXQqVQ/EaBrlR2x65cG2QN5gKgm4Mop/Q+N0ysqqLtNLQ7AAcg
YV6owtUQ6sJDVQ2IJ2N0qyQ63XivBzLRsH7sje+VVe5K8RN7zBwJD01B8gAMcyp3M1Ekxf8Y+Wcc
HrQodjHZ4JUstzk4XNZVB1gYVp1w/uqHZlbcoquPJenDkMV2B6Wm6pR9lQrrpXQtz8thGJYry3Qp
IjjJcJ+2giNHvOVN6FqWCNRiuGN2NHOcYrLBFpAHoWPj2hi3ab/Qx2nZJ4P82k6CI3DLyVxkljnb
ggxRW0kOcRNhKrHsU0F+hDfqU0YHW4aLgZdMQNBlReZt15bPXd7sxjQDbcz2emsdg9QCmx4cqemd
eEnRYS8+vkNOMFHRUrxmEO6GGF1BKkqtk2X9PmxhNwiBAz/lOOsrTarBcLJOr7P0qgFmF3iXNWoi
NI3f4HNrC52wVWh2JICqV+1ro37KFopD8qhq3CTkokGbUrMJ0PVNdlfnDwCDUIdhvhZPS/hzfcci
uF4qy1hNwwZ7sg78OOq4u1IUIGtcQKw3YNgSWRtc91esCj+B7epXZOjSdaoEngD0IaMqSFLJyePP
UQmcpnnUlB8SwZfVcSM4lbWD5mUn6ipWRLxUA+0BlJvKdcFBL+iQFmfHDkZf2EHaan7GKTcfij2S
+pivwwMtET+q6sEqPinn2in5Q22gDJvwoOwjfyBM7/JH8FB3UD8H4V7urshFbbxnUCeVu6p6Cvq3
Ur6Wl11OdIe+JyITW8gRE06lboFB80iYCMwh4zsSwsMmh8jBykE32ZditsHnGN7yvid7lIPxjoeE
ZM4phMrTKBjJXYkg47siYIR/xRmGi4m5hWpPGPjiMi1127G6ki1t16hvo4gkusTZLYaqr8JFkJ3Z
Ql9BmHeLVxz0EbolmYqN9WPZvNbRtTA8jkTmsRWvEnp+qWR3ugWBrke1Az+nS24ygTt/VJy5O/Ta
SwoRsYWbOaGQpvMqrPyrTNxNYBqIYNGeumM7ODFeBsjzVEQefXFbV/C6SUpkEuNGtrsEDxucohbz
iY7XIjKosrgVwt6u28Ue1B+oTtyQ/MYqY08hgE+QCzWUhNX8xUCPZnDnRNlrVHrIYRzB8JPJ1dX7
iKqNhfNGKjpN7YQNBj3So4KHtoEjU33Qob1bU/qYLfNbQF81BWtSK6qcAIK5iQMMr02O1x3ihHxw
LMiNDXgpNhK4zcDXy9sdrHo7Ztd0UAszPIIaE0zIhHXFoxVmP6doesoxrRJZQzTqgNczxYMB1D2z
peW2XLGy9nnJkluVuM0M3gXqBwLnCAznrmxpIF3lHgKCR3nGoQb8U5bZJ0BRAlidVNzXwquA+VSf
3QnKq06htKWEVgD5qknvtkAMEjwbDcY/DtmAkIEtAQEsFmuVFH49IxkYDZ7/GoUKwU44uhO8y6hG
zAqsUymdrVNoYsdtqhLj1qbzyhLZSnSvAbJaAmxyg8bkELKi4Lkrp01Dfa8qDKYOGL7t5zs43bbR
S3ej8L0gsqjDN1Uk/hy66BYpjB0Ua/ebCs0v1j0xLYOChDbJ7bcKpZw0KZteuMa2AB3LTySiuCpV
rqnUnta170Mi3i1YfpQ846I1OAYqdFm8aiid1MGAs/2/iCFnOALnCreWrOD+qCsa/6x1/C91c5za
xqw0qZs3urKn1rmT50PXHv88iLTWmk9L4F9HgVLydRSaAnWpPFKL1tFaDyiqNDS5RLkxOoMaCBSF
nQfh2c7I4IpUutAH+By/A/e7f3/kCd1CWqC5BGspPNmZ+96y++9r/Z0g/lHnOXYbG6Lsf9Yv55/c
i69jnnIvJku3+piKeNp+KNVzPx+w6v3ztJ5dO12TZAtygY5R5++zCobaqoRXBWv3IaeH0Hwqk0vd
ci+NsfIuvuyPluaS9LJjDOXYfitv0PtuLNe6HvbFQdor9AOUXgXvz5+1boa/bRbDNA2+yhBl9YQ6
gvGLISQ1Qw44QbRZSBPA4BIz5hw9xfoyxgldpC6XFnMqxqCg7ywOkCOCCJs3zA426mHuNqb75486
fwS+jGj9PpGKYNELC80PHCPJKyCDXnfb1pnxedrIB+1Ck+H1L/vDFGonXovmhH6yXxhs1usj2lAo
s+9KKKEJ6MFfCWfCFMSpv/CN66T9bVTIJpIhSbIC1eXkExdTHSjmF1gKKjezEbL1VdBm3e5yeU/9
R1Fu/jypZz/zy4Anm7OphkrsuY85192u8Iat4re7zm8v8Fvkv1NpDJHciKbN2GsSh52sHS5jo1R2
OaUkT3uRPKwb8F/ddgc0zw4k7h3qHXut0drzUfQA8+/Q6W1H3g6HLIbq2Z+/+gy3ip9jaKIpqqaK
GufkgAhWIxpDV+FGA7dKtQsnj7Zcq5CrFBsZX+Ul/oUR/76yBiRBEXtgS4Tld9onByMtQa3qhZUd
9Z2G9qhAZ9WhKkfV4ygRrhp4y2kpmido/CnROO5qIPnRo4b7Qa6ntpm1R6v9kPMLG106tzRff9nJ
FrBAOuah4Zdpxzl3dJ8XWLcTyHvzS/SNMnpyP31bqV3T7Z+n5NK4J++m1iZZWJXrjKyRrU7hIyJ6
0HWgEe3SZbWu5+/nap19nBK4PmSW/mT7IdkU5UCd18tK+1Dv0rdwW3jTM1zwTQSu7kg2k+1m9iVS
3Yll6/qG/Tbwrz//cvljxErFtRW5RsinSyqEaRF6QHhUeV5TPEXUUXydrW2vff/z5F744F936Zdx
8ySycHhk3HH8Pmk6MTku6WBvfbOfIL/8ebAzXNPfv/JkCxlWaZolGj8nJlOv0CAPQNh4tBA/B5Cf
yupnS5WxxyGUGpJdDeal0/X3N5YfYKjGemeuDMF1Or58bk87Hl3vkGqO9ugmP6gJOfX18F4dprvg
iFy99EIPo5oLn72+AX/bVTQ7sjTdILAzTnawqJdar46MqinpsYsOaQN6Jcje1H1qcN1QI7naKv6C
IXNh5LO3yZeRT6JBiTYHoYIjoDN5kjf/nN3eD24zZZN49E7ZdCMbGvnJ7WhuLIfqxp9H/8Wt/ft3
m6pu6LIk6ubJaVqCfArprbo+xItnoGJpN7LbPCTHHCHHpvyUDrn9sVJ/02oDLo6fC0DXNtuDfN4m
F6bi76EOK2/+67dYJ+80PrahGC/8loodVo09Mq3K+fP3np1si3t7ZXJbMFB/31x6jf0ehO3CoZ/L
tbqEfgao2dbHAiAgGu6z8sK+OvdJsqjBIl0d4zX5ZHppyLWI6cJ4onlQYOOw1Bcm7dzVS4ctWaeg
pciGcvJFIerNrghNIuvwThTJ7hX1JguMPbySC3N39lu+jLTO7ZeDSXfiBCzVKJwaYmqALjq5dLcr
506hrCiSQmcv0VJPT2EjVlZErarAif2IQxPMNyrJlFjKNqMSZV0nEz6q5XtA5Zb2p0gJu6OJOR/V
wVhLdyEgLDkUDLsrMcz35XQjNZ+h8T5oLRrlO4XsNmrTR7xJdmMm+7FS2r1y4bI+uxxfvmCdxC+T
hKAvH5OB01x3oZdEKB0pBfcgvXl7Ib68NNJ6j34ZqQ1LNO1NAKN5eG4R3vZlDnMXEX35/uczc+5C
llUF+QM6B1U7beWOA48VzWZUOkX1OA5XwgRgpicXNpe8XrCnF9HXUU52lzgnEU5AjCL78t7apNvC
yWhwuNHVjeUlXvNORNFt6WvgCT4uk17UPLEZQufSJSRd+tyTI1spCt1+On4IZkUOVcJH2gPZWA68
Y4kj2YULPhptLgXV6196+vWKiJhEN0RN0YzTQRc5aJSM2F31u13rp/7oqd7Kg//zUq6Xwd+GoaMf
7sWaIiqnb2vBCcHrjG4yKk96nH4ugLWJti/iBX5ZfWFJz02kImuY22sY7qu/JvrLBtV7o55QI5In
9C9l+m2GkxNgdPfnLzobryjk/MhGVFMxzHVffRmlaI0xiAuso9Zwobut16U6LDxYwWHeXkrGT9pI
/TMGBBbiiVB0DWb/SVLXU5oc5aZll94Fsy3BiCE8QQdMWfcqvLLc1qelZfxLQNG+k/PQnHlLVfbC
q312jyqGKhLqiqasnf6M2sKCJjaFNdUbdu3nsEtdPDjJ2GFIYD9kVzZO2smlUc/dOIphqOh0kDxZ
ysnH42IxjJBWiMz2pr849V3+fTrUnwFhCu/1jUDt/hb36wsrfO5o0IpBkhS8Ai3jV/73ZYFbKK86
lYj1W4N94aX+tAeN9dv/HBaDzSObqDkM09L5xt830hyOYdPE3NxjZMMd3ub71FcwZNnLL4oL7eXW
2kX+hc2rnjmPX8eUfx+TTdZqdcWYi7VprtKtcsDYyoFgSLVxt8q7YudSGnPuCvg65Ml5mbWywRae
bELrKZSoK/H5RZBFp5Xf51y/EJz8ulBOLxzeDZUwHn2XeXrhLGPbVfU44RftoLvodrjE4m9EXchD
Vk6KXtxr9vAE1I4xkbG7MLtnP/XL4CdPiqZ1y2ipRBOZgqgcrm6Bb59Bz6vSGzCOaDttjx/VR1Pf
oMjG5kLfZ1V2PSU/V4lyb8LepnD25990dsEVjT1GpKZIv5RDXzZzTn/dVKUVHFK3yk+hzFVwGP48
xNkbEdUhdyLIE5f9yQpb0KJocbKUhPTYDsluvLdsLCVvJKDdyL0k3js/3Brh8lnwY0+VVVVIy7pF
RdGR/1Tv9D02vlvzKtw132an8y+u6frj/7ahNKqqtJZVJS6j30+MxtfVdDUsHfN6hZ6gHG9Tu/fK
nbxJXOHyTbue+j+NdxJl4QqGi77G7aNfNzvsgA+p/YErzdVlXG3djacjUXrTcYYBLxRP8ULsf4K6
k3nIZomiGD6bhox8oMJElD4RNaIJ8UL37rOvCM+zauhEBBZv9O9zSQwf53T4KNE7eA2NXb3cHbbl
x7KX9vEjVSo66hFgXXy8zj0jX4dd//zLGZASul1MAcdS/67fjT+FI4VDzcu8yGElXwr+9Wa+kreX
YLtzw+o4Q9P6U1QQAK63xZdh83EIxhh5OhIpuMTPOJfTjTCxJfVSreNcKLuGPbK0ZmSUWk5ekkyo
pL6z4hUgJZv/Dt/QzT+z5/lo7sjPvoseJE13PkBVRh3oGI61HbdadOEaOPO5v/2Ik6cl72PMu6tf
Tv2HAJ5P0NzKEMqU8f7P1805BIGBFNryKuAHPKC/zyuMUr1TMSx2sAu303vkJgGi0/aNB9sxnXCH
7U+2Cf3Iw7vdjbbWne7hHQkqO10KUM4EnCsgKOmqSo8n3TpZ4VSYslhpRl7T8aYMf+Cj3A1/tdb7
X9XRZ94UxjCwkiQfAm4+WVsFhEKkmsDaosYJBbh8JbzO2xr3QGUsL6zh+Q/692Ana6hNyszNugZc
sIPn6t5S0SoFr39ewHMA+m+fdPJeqOqYDb1ITIsDlR0esgcQHw2nKlgb/ri9mF+tP/rknuP4aRZ2
xLpB+62T4XpVTYKq5vjjErrDq8bN/cpFfrxRt4V9abQzM8hVqiDOX1dMOX2cZsGoFJy+V6L0TzX5
bIanMbs0f2dAi9/GOFmlXNT6NKd5qdNJnwbqKQX/ssGAurTkNqUn3OrbfTzKbhbL9oWlO/M6/Tb0
yVxiy6tWVSiSz/nZLbjhrvf6K5hsm9ipL8XHZy4UiitMIujMen2f7ny5MRIyrcpBCeriAFxZT3Sk
1bzWz21eq28NFDkV4fh8sX537qEiJicvXgtOonRacVKKErebHDCwdhn6RvN0GGg1cECLCRS1pu6e
+/QZQsSv6f2P/DSO1Wfx0DWfn931W/X/Quc8jXX7F+XBeeve/uuz6OJuXlv//d//8/yWZXH7XzTO
+y/8Yvri7aslBonk//TPE4jX/yHJZNSyRLorgxX8yxJDMsx/SCaHV5JIuim0s+H/ssQQJIU/IuRe
sTvNID7j/vzLEwOG7T8UQGbJ0mnHB9mHF/g/6KH3q67373tEpyEQWD3Zr8qLLq6Axu/vDpLgNtWy
NvoWpMqjNIoHVZiTO6nHPCwK9edQxGNNbr8ps/mNHkiovDt7br/rTfajh3oLErvcWJr8HWWNq4Sv
idisDbMirP6ULZ3XaK6BrHnqbHEqfi4JD6dKp5X6gxIeYlBruBc1PAtTeGB4iboSNpnJkl0PeIMN
lgmXWofq+TFL0rFL1X2CigOqJ32z+vgoomEW5PGYqOGl60D8/Yz+NSfr5Mv6f7N3JrtxJFu2/ZWH
mlvC+2bwCnjRN2RQlEgxqIlDoiTvW/P+62s5pbzJCDIZN1GoQQEPuIO8okTz1tzsnL3Xnr5Rytl8
oDt9bDduFnxOnPKbU65zjP84z60l6rwf+UhCLRIjkgaHa69mTeB65o6QePxlqD8otXbNHVkpyLRJ
oECVSdBXVFs3CX7LKh3Rhbj9Q48alc3HR4PqzgxaCfb+Rqw84emLVonQPKLvqj9NJGyuxaoqmist
je7Hrl6n+EPkQCSO7+abnC5pGdno2YONYYull/10rGWKFY7NId6KVYYcScQ3DvahztLwvkBJbXCV
BMVEFAirtQ8+vRhhZ+BkQmp055glh1EcXLZEk9RsFTRIvmudkFGVcFPnccgAGrv5Vw3/e9206yjB
6OwnewszWesoawdtvE8WsI/6DAxXrGc3aWngSw0/2F25Tl3AJxqeNvwHNfGBjUdMQ2us1dLc5E5z
A1Z8buH/Lkcd+KvywZMdaKiMLW8cpQtBY9JsEQOrwFlpxSxTA8p5VVy9eJk//Hr6T3LOT793vx8A
2gyKw2aM1vTZYixUiPJpbR0u77JbmrAJ7rR7f5nO2zkYqJ/ld8QPl4kx2ukXkFGJL2BPC5NRZQ5h
9XX6Knqk5wyRMWJt9qGL8rgl1nA0pAbFz3oadOVTNnwPBBktgzxUIlvHmreBXbWsDLELoNnlGmo9
iSBDqcEz2USllKv3L8zpvvvVEZ5LQCoDdTxquvqe6KJ9ghCyVeSl7dTpBu7PMaaVsOJSVjjfYDRO
XwVDb9b34eduacyHH/qCBNwllMwjCeiTrmqvLVAsLtQLK5BXN/358v818FmdQ1hRC67Kqu+FBpcg
iJcUGEAMtBeml7+5zX+Nc3ab80hUrj4yTijCvd9dR9n3nsmsVVlUkU4BXpxotwdMkDsDP2qSr4U7
rLy8X7h6dT0ASBOBu6bDN4tScZtY7o/37/GZ+uH5BrBAsFRqwdMG7/yL4Iag7kgnru/zauYjC9A3
kEeU++iTWMJ8+Slp2s+S28tL2jeu/8m406z8YmeZCS21e1iV91J77BqUzRow9kvLr+fKxsn3jtrA
y7M72914lRk0Q85LVpvVRs0BcYSYVNX2OrCvm6ReNNgO8gqAq9HclFn60IXptQeCQAbK18D5HIcs
l6RyZacYrlz9w0CQk/CrteKKrSB0GXbFfFDTG6nhPnKrrdDIGwTRGJawxq870jYJqwPskT/lJXGj
2cyy21XvRh8Dp7/WawI50nsnGA85WnBjFLsxeczsYD8YyrYW6TrONOi4NyqiaUBIeJV04pm+FIX4
IHSYw85+YpzzOcBihIHZrojQgQQcdousOYRsspfIZldDMz7I6ClVWxg4/JJgwPGCPA2K36qQzjJV
q8eqoDWJZWWRwCqYDQEgzgJV9BTMiiznBqvhIkfmvQDgvtBbEl8DSCcqjnHLovudYZpEjiaMmKSp
24wcO2MIVikQQC9sllGPK0aM9PMArBB0N+LMjGzvS95ohOMR3QaWPNDca9UL92okSKrtVgG1VfIA
ljRpZ8QRHBB0kqcTrkZpf/bxHlvii9Io+FHovAsQoz1fRACsO4LI54RpLo2wOqgRIYDaMgBhNc/V
cedB9WENMg+Nau2V8T0z0rWDn12SIavjR3ZBzrZyY/DNjgZ9weZ05hflrFA8UlmDbavmd86wMbVP
YStWJQL1vAe00HQ/yOzd1ka0zQPwIcS/WLK/UpRqPSCo7OSHGhRpA8ZnwAhENoyDmgljlqw/sTzc
+cFNM4QHTcU5XQS799/tN+bvk4f/bIpTgWtCcR34wqC58QJQqvLu/RHO5D1/zh4UDuip6M6rVn1Y
J0gtq76+T66qbbwLFkTrrILN5ULUWcXk1UjPXfAX80WvNGRshYzUHqttugyofm+nakk8V27KebiD
n0xpfFxCsd5Uq3iV/Bi2E+nt0ub47Yv6rzM+7+fYqZ+1RcOMko0Prn2rRpcm5Gm5+XrK+muAs51x
z3c8yVhE3/ufeXk+4NFYeAsWciDyF8kyur1U4rt4Zc/Wv4GTRDIivereWLvNvN2qFIefxG22AWRB
paHdWJ9Q6FF9A4ezYVV7NcJ0nV0uO5xpJF/f4unSv7jFBM0PZj9wIJOi1t+HO4jrszsCFeGTQ+2h
aUhAMqCKZf3Z/WHcuGsyq1e49YsFnocLy4Pn7fGr28AuTp0WJtorxZzWQneVhibvLYLO1PWADvB7
u01W3Au8XfQGSH1BWa+vDfrqfjYLdpcUuG8sjSz2738ewbl0LrH0xIVhLO9bFXEehE/dJlgblrmh
HMYEJoLaXljwvf06vxjyrFwBUVlnrlDlvREmm7x/VLFEJQZuPiyJ88l6Oir2XJrq7fvTyKUzPXvk
Sy/2wOwP8j4is1I6Rw01Tv2xtoiQSZf1JXnRmyuPFyd59ryHmZKUZEPKexeGBH4GoBcP5nBpnni1
q5xWHi9GmY7ixcMcqHokGr5v9002ZQSBpta9vRFAyJLNhdv2xlBUcKfoeBt9rXleOncaRc3VsJFY
Kx8rEqgkvtNe3Yj8kgvijft0MtDZfWqDKkS4LeX9kOzYHUxYgJ0WfQMJvxxIPKxr49Jk+PaIU4Hc
An3onNfJU8/vXfjh8nlK0D5r/TwtVxNck+7cAVXnpLAzulUxD+P5p/Lh/cfyjQeF0/3X4OfSurFN
ZI4YXd7XeEt1HYC4ATgMm9F/b5izl84X0e9zFGhzhmbpjND/8Ze+P8qZe+B5dj05m7ObF/u1mYGw
kfddrePBQ+uRe18US1Cx9uqP0nKWfRqTiUyHxeioF+hm//T+IZy2AV4fwdmLF8hoCAjGkPcFaHS/
AA44rFVrD8h1Bj11/jzYP6pDXodPVS7zn/V5DZLOxRMpnwTxBfV//m+rVrKD/Pta5f9DtZN8fVmg
5K//IvZqxh+IpSBsOqYBVNmYCJvdD1n/3/9Q1T+oLVIb1FWT9vqzHeDP4iT1R+RrLt9AUgF06kA8
N/8qTjp/AAfVbcpDLl4bmqL/pDj5q9L21zcX3TKrnqk9Tf6sTSHmXKUu/FooStJ+4yiCfJ03jRTO
HJuCJ38OntsIth1dWMofSYNIKj+GSapBAUr8UPysUWekvKVjCj4AQo9JmxYMjqWY+FZBDuKu8NUh
ybbY/mS9MkvbwzgWd0l0L5mRbbNbxLZDoPzOEaVuAo8IjIT8jin+OiO/qKgRruezNDI71Zo5QW2T
lJx4ce0f27A0wZSmWde3n9HxOzAsNW0s7kTRds1aGQtz+FolI4k3UFgAs+9zrbXTr5aSptEiLIe6
2gyjQ4BG6sQZ5B5f8bzxsRZ1SfkHhFJWEfDXK6P+aPitW9xicZMR2PMSENZA4GuH0tyQFfmDVUkg
ZtxKwip73sd+1cSQ3Scqk6GwZpOmxlIUqWeQk5KZqp15sEYRF+R/p6LFNevmQ5ZsfGMCNIx9pbt7
2dsDLS4oO3dWLRJ9o+e26q8rLe2hUfRaW2I0j1w9SW/yUBm4foapdaU7D9jrYYlOfQINAJEOXjnx
OIUgbCIsFX+4rjWdEuBT2LWSVE1DG6QJMCVVGjJl/dHI13oOQGDce9pYOwSYV4Nx65WEJXwUmdKO
R88mBGpjGL4gK17WsbsZDBH99OPeSK4FAHxCezLDlPIq9yNiGNdeSFbsNtKhteF0H0wsv5WfhMEu
ksDP5hUaVOMY5abUrgjaI2LTlqT5zYkBq1VQNEZLIK8YsLHu1UEG/WrURqe/SXsjRlBh1UG96s2i
xlCq9/CDuMiSmVQ0w1GrK/eLXRT2sQ+rNsd77dBiBQdPjgFRnoOGGTRsbHS1IfESgdnH4Iw60dQb
X0pSZ+gtiG4h1LLEy++6sQexSycZNvA1PSRG0/aMO8A1AbFgcWJUxFWEjr3vKs5qJuyIiq4WiKan
qTyEykpV1AKzMSkWP9WsbgR3RQ3YQeVZKRZK4xLUQBhbjhBXiwn2GzoP9mDkF1lJ/mVu3PmVpRGI
TpI4xWaiO/O5CeWsn3W23j4MmonhlUi8MbxqmlA357xNSkdOs1WCn/RS40eXVnifjEqQgSbzKP5Z
uV3grvrYHL/odY/0kWAF5BymKcZilRfER+KB1X1vsk7EXVfQMdb4hnmrLBBwgAKhtM4Ko4kT3hB1
4qIwTGv6ELFjB1a3IHBZaW9ExRJzbrcB+Lucx8S/y/0SbTTpS4q1bT2ys3fct9Fe1/GY1HcajNCy
m1e6KcTaz3IhDl0cNDAKWp18mVnT2PEA+Jqo89xauwE5dvh7rVBP9zKJHGhmoIgyk6DwSsW5G7SD
S16JR0zkLA2YBDduUpH7pA0O0WURy15lG/FWQhitI2ck3jOO4UfoXVLicLXdnlnBzQof/Nno4T0A
n5vQjgjcDm+5ESvWzhxqELJlw1oCdFwIeHHXCiUxMHoHeJg0HZf5tjSLLFvxAlQuWrlsDINNR4NV
J3OjLBWQxmXYoylTcSYNq6Q0q85YUfEPrZ0/KLEDCGDwBnLfTTLWQTXkIP4+FmY4kvIlSTGLYI51
mZieIp0v/VxPlQRMSNC5UCJAl5T0EEhE6RZDrEEvM10fnIINjWMKpW14uO7a3uvJXGvVNurzeT0U
nb+uhdr4D06s5d0x1gu/3GVyiOPVEMpGrAvdLYcBtJvRiCN/ZCjfal1XQN7opdXldI8CwHPMOX0A
qLErJcFdghIUnkm+iEVyp3I14mauaUwchOhYBcQT6DDu2h50R+zK0YpDwlPqAsEu/EWSZQ5OpIfr
NumktVfzxoKkURdGPI/zoU7JXuqtXNtogM6qz2ZctdnPztSkBw0iSar8E9MhEINKUXJCUnv6Xy4R
u7E0/X42ZOTl7NRUtepDpEagB1McEu2t2QaByorJx2fwLXBz3TrkbWkFWbV3s6wl8SwJig7vPHO+
0AXVJGaAa8WLbIIkfK4vkMjKaBqc5FSz9GFZAtsWF0pBp3URkywlMrxMePs0uSdD8dkq1opk5wtD
uzEBxVg/OV5pb7jBo3vBCP56HKzKrMoVC2sI4b1nFd3aGPrOjPxDDLZYw89u1hfMCM9H+nIVMlWM
X44w7Ule7NzcJLB6olsOkUba2KKE9DOzfsh759FaVEtkbAvaYF+sb+DPyDDlts4vl0LOqg/T1XR1
k5o8GWeshV6pzPrGd6LUzA/+z4JiF5MAUXvjQ/tN2QKrXES77DbYO086JRmoo+7ixYrxrYbYq2ts
s8zTgXOiIDZer8NGeJwuvvPrCODdTqfI5i/rvbVoFvF3Si6Lf8M/MG0+Tq756Yivah3NUApyY6+j
LQXZ+/zaXULpvrNWhHfdxxe2dWctDy4uItJJ20JH3XWm9evpDaZx1ggnba7lUhtmw06Z8xGZ0/CY
lwvZ0PNTKSIO+0u65dNd+q9Rpw0YDT/Lwrl/NmroFq1SaPl1BskmHO7yKUKmPuTBhZ7H6ab19zDo
D1jqU7jCrXV6csCxWqMq8mvd/SqreKHLalFFv0UefyvoOtOvPo+iu7zmrssraCAlOB2lrvVIiaPi
OqPsGx1DUAjxlUO5MDxm60ti2fOnEcmYNb0CvBKuRo3j7MLpVENtwna2ReghLmjnDdjs9x/481vz
PAJqCE2dFPpUbU7PBudHMAyOtQ2U6kMcq9dNCpC6inadd8ls/Na5UKdByGWjxXCMs024lOxoxthG
KEGaV+cSS537zoUZ8mynj2+EC+ZYxCgYtjrt2s4egT5L6fPp9lY1vEfCbQtwZS1bBCBGXUhqmZXd
2HY69ehvh7I/JH2wef9ynj+Cz+Oj97MtC4ks34XTyzlqKAMylkCRlSQfdCnjT0S4WfXcNPnkvT/U
qwfx11hI5ScvH5vaswex74y+TVxrO/mOxgVdOElxqJ3nW6LIHVI73h/u2Xr4cp4yUA6apko5mPmZ
/cvZqRGylpRG6KyyrnUEcPQuCcJoacSp5e4FmezxnreyYEvk1yNgYNiiqpdTaoHI1F1D9A1gvdU1
eH0kGDgD136M6Q7mTdQrN40SOfXEeteHq9YlLuunorG108yk3wx5EkKqVjQBb78tkdu4eltS9HLS
qCUXV4mtvmFaGU29JAVB7ZqPhl8o5r7MmlT79v5VOIOhTMYk25oMvzhCp7LcubvEzUj4cQn7qo6T
GBEu2bd6BpBqPlXkQekuzF8fpP9fy/kPdZqf/76as/nxtfr+f7aSHfL3Z/3Z9dMiz74mf/6ZfFno
ef5dv0o9tk7KEnUUSAsEKqmOzSi/Sj38BIEagUEkWmPm1aaVx5+lHlP7wzVd5GeoDtCuTY2iPys9
JhI1fvbs5md9x/zxzyo9p1MEBSg844jncQzZTIQ0Dk+niJogbuHVfky15WosMwegGOTBqgxWhV3e
kiAG3Shmn+WA3BYBCdSOEeq4dZVryOUxUSWsh6y6QJZOMo2rwvwhcgERVHQ1FESghZIZPIO7DcBw
57nwzsaG1ycSEaGBEnNplE9MObOY01S0ANC6686GXJiMrNyrhlyjlijl1AOFGjpkCOuUk0AHN2h0
EhRXCpEH0lJyIhzhRJqaWS9sEwqearY3EJ/zdavW+5KJfh7iqV6wZ4K75GgswzNiakxJhGz/GAuC
hZvhTmjtTnQEdLuduzUcGFx5AP6WAOpmxXZSSf0K8om1lbWTUaQgy6LsoL2KzE3wH7YHJw38fatv
2ebSLwTcHQ+0pmAjM3X4+rco6dqNIZSPsgiiBZnY7iypxo1WIt3LB4/4RW3FmRGF0BY3EXF2cyhH
3iJKbwHcQOzq6DxGfQe50dyZwH1npdp1ELrMmWp17nWe1T9G0gGhjGZf/EpeqRagwiA7ZOXYLbyy
NWaqOqWeq4+d8IeZzJQUyRdeIUHfnMIHTHp3lEvA/wdHrQ0ozGCzjam2pEAQZvv/NVVsouXKBM6Z
HxOH7CvfkBKhn7W6I+GFu7BZpAA/Xe8ugmLSLHtJfz0bII751TVN+Q0qMxbQZrlw8MnPhhaAOeF3
0/eXEBpC6odh3xdyZljB3ACjGVsj4TlXDT1XJbVWDYdSFJ+jqN6k3gixUz1qJb6sKlSeQv0hDytm
+yVZJeC2whxK63RKgY1wJoDzmuhyVvVmOrcztmERe2hdJ9w0tZdjmi37DA4ybsioItBTLJGaPMY2
HW1r3Co1jNFKrFuj3Me5sc49Wt40Iz6aBH9DjfrkNIdMlGR8G7NMXo2DWKvJg6Nihw0rapNxoiwT
jfDk3HjyC/6tUgzmXG/ipSwS4p8da+f1OmxUMolyWN22vQGTEWUNVazx2On1wfEo8Kjj0e05Ib8p
KFQYIeKR1DnoDnQUs7s2ffs2c8twEbETY3dLLiXJH5MGsivrQ9l0xkz52Jq+tizi5Cmhlasn3oHU
4HXs6sRu+hupEWM+ylVj13uhpFwVMqPtjLzYaOFaS1c+xibZESaN/n6YR3q/NcUySdSVSjxQm5Pt
BME1gH0YWtGnMvP3sik0En3BwbNdXQ1ZDoBfIGYMR/VbzW1FJXNvVuD04/E6TmF2aZ4agJkDyCpQ
vYzKrCjo6ypNBhyl0tCDjGvXi3aIL4GkGigxNXKA2+h7VnQf1DH66inIJft6UnaKGvdRf8s5ykVJ
jW6mErQeZ166jFp+pIGSt5UrfLL4iOtUZ8Ofirkiy50ZM88VDsvBMSPEhcLx2nTHn5IS1PPn43/g
S3qXp/zv3cbJ37ZXpsP5V39F/ufzLyFHbxJWn/wfEKGIrG+bH9Xw8YdEb/WntHn6m//uD39LtS/F
HU7xhH//ob3+2lRh/TULT1on6vSPfscdklv47Ezig2UiU3Rsln6/PqnIvv+Y+q5TSJqLWkClYPD7
k6rZf7DVZEtBw8VVKBqzd/kr7dBmt8F2UPv1Jdb+0Rf12UPz18oU8IOjoi+fFOT853Q0p1/UjNJ6
p5TBwYoMjVihykDPVOsDcGdW4E77U2hBZq4HFEE55PkRVW0+slGl1g5TZlFXHlEYTWl2gcYUHJTR
XRs3cH5jW2bOZxl2zmNdNwlAbIKBAsK4+opwEGew3RVF+ab+nledw/sDCbFk3q/zxv7odopK+rWa
YtkU7CUBwGLmDw9qqZNHqg9qV8yqLA/rWyVWp+wlGhflEwm3qUUIDlG6id40i16Y+XjV5UBHbtnH
9EvdypyeXok7wnkhANvyvqqVo/jfGsvyPmYj6+gNW3ylXY8h7ZHA3wrX8codRkEw758MJwp0ZZHJ
qvFpJbgVQdeOnmq4NDnKiutxw59qZofm246yRPtSNFpUtVfUowVGO5b/uXn0uxRZ54eRScYgGtFy
0kK/JSacKeMqC3oNyGSqlISNHxS6WgN5WmaMEtSJgYObEWFxBOn4OdakdLDpb9zpWemXQT3vQl0h
qaZqaF92e6HGeaIbhJZXBnjeinU9IgyzrVzaKGbut8FPRcKVhyhaKln91BDwUd8ZZNl6ZJWNvYOU
WMkDVc0/k7oZgIVcBnVq4AmxbebJmcLeHsQnIcbwLNssK/mej0Vxhe4XpE2rOLddkDXRou7MAuq1
3hcbjSn1exkbj2XuwlHN5KNVlWRslTbWNDsZkr061s3CJQWmYuMpjU3aSYpWbl7tTaf1r4LINeZ5
GbnQvgpro1C/pUqhiqVWxOVTGcXxvvWxAvA+EYVA0xA2qFMaD6IVOmaZxgEM7zfWtogMXZ95Rdaa
8zoD5Tv6ifcgAyt9rLnWCh/L0r8tREjYAJVqFJHUz5eCGWkFCT5/zD1caI6Mm3tPBfs6T0mL47hH
WLwkOmck6yhhX0w53IxAD0AjXc1XBrVfe47or7hOwHQju2xWKfreY2hP2cMNrKNuyaRXctqm18HM
pYxMQHjnZh8ifJYbO2vJgSudGBi19OwQ7bcR0ZUho8gk+SfUSJHvbYT4tRejkW9jDtSL900Fjz2M
vRpRuiEBw4rM4SH2tewgq7rZekobftDr1KbIG/fmoTDrqLwOi0S7LtLC2LEPpR/WFwGdShk7ZBs7
MaRpPUpyYK+eTWIb+Ch/ngmlJtugUugI1XkHiNgo603cGcYnVjC5v7QrpxF75qOQ1WdhfG7SvlqN
pCrOiBYKaAYVxnCl98C3505sGw9QsaJkQQ6FscsACrbEOxneou0L+wctPW/vxaK5Bd5e3lUxH99Q
KnJRG6r+jW4ImRD+2CpbNwtjdyt9S8GUYdsBGwAjIUeK9gdQIq2lSxALi94Z/Fe1p82kBAi1CCX/
QcWN/K86g9XsZtG2NywMDDQeU5iuURTrV4lvOuVXBzemvo09VWGxZ0hzfOoTdQRBDiZd0XfayObi
erSNPvta6vQzqIv6Cd0aM8TU0LNtIZQsd1dBXo5865XSIm3GiHCE0VlF/evLfdX04PjmdGaF9dML
i07ckG2QxStV99roSmOjcDd0AYFSLLYJB7CSViUJMlV08Vg0Xe4/CD+KKbTFkqJU32M3uwo98tse
OoYmIa+346ZZ8Vj1P2tHSfNNKeL+p13FtDVUoZEUP1ZNYexLN9I8oht1T362wiE80kVM8/lY6SSC
i2os6lXoTDlEEjuuNpfR2Eab3JIWEw4T+YNN2FY5G0kDwZjbxl47U/0gICRGNg7RBkJxFrXSqNh8
RK7B1wiV/hunhDkk7a3UJkIrd78wm3fagr8todGIpvtuh7ztRHqo0PRdXqHjmOvOR7j6Tj7OAofM
j9VoMOMsbF2on6wx0L630Zh9Qotc/HBJJHcAi+t1Mm803fvs0AEJ52xq0O5RPpkCTEKjSR7t3pdw
7V095hlzpAPegM7M6C6KJLI+96xWJG+06YWQD/pxAPis1sG0QkzHdiZ8qzcOxHrb6tzsMCYtEM/w
AaVKMgV4qYLwgbEpa3UVk/hCrTzMe33NRyCr52OpqF+dOE9JMuUtwQxYyNq6dgGxAAdT2wEpUxCY
wQY1IOlPrS4MPsw6km1pw1i7Rb+M6mB0ncoHh9UKrbiSTF0YU7QcBc+u0KIu2YREipoXNMTnRlcK
XZSqabcYCKHwrp2vK5okz3rMRHftyll38iPBJYt8TT5q92CvnZWyuVQmP62QOnSfaTyYcGKosz2X
fU/XMRplM+kN8uin5EH2JXT55YuF3Vvdjama+2Kl9DwCmhaTwpVK9eEcJ1H5QVuKDEgfqdDy2jAX
wcqCvjksyH2QZMZtL0kBz6/hqxGn+vOLjhL7eaYksID1okPyPqdxrC/ISQIVS7Bj4a8uy6Wnsuer
c6SHY6MIpNZz3o1L8D3wPRqPOulIoU2K3GOaa3iLzDHO9ble1t7XoU1quY/EABXflb1/Sb46LXtf
HYOBY5laIPBBLvXpWRtDbnq11I8sgFDh37lEMajquBSdWs8i8ki1Zp3RmahJo4hUwkYa94osN5xu
hHGSBVestfZHpzWP799+7a0H7OVhnbX3QHcz7zvwaWJ7RfTjNzLMD1qZrkeyzbo6Plj5g4FWxe7C
QxK2KfPKuCzGeNOm/VwfD3aH76DGnqCz41OJGzRD7ZDrJAlO5jsj30psAe8f8ltHDDnVdRFAYhZ7
VU83nDyoVOPYi4ZkH1LuyDL9743AtuflA4pix6670WDbPyzV+nvDmuv9AU47LL/e6pencNZhyUek
BJZuHP0qXNVkLTnxJ8sYN1Z4yW/15rVSCZBXHSC7r7x83lgriczM40i1NFl6fVJ9HKvMGxf/9Hxo
bmjwwE3ogRpMldML5hPiYNueeiRqFdWF7ZPUWBAK7pmcG3uz6sLle/0q2RTaOWTTVTX7FZ3GdEOl
Zr12HOxmb8Q+aRg0D81qPvrtvg/vR/fSgK8vIwMy8dsmyHPDPa/w88XrDa1GUYFyjgUqi3+qmRc+
LedcMKbF00Gmg3gxLTpDSqaO5R3NGUvmDaswNPZP48xbPBHl8CETS3KlsDzEnwhYviI+8+LEfOks
pyr1iwNQrNbqGts7Rryyjvp5yP+h6HZ67kFqoIigma/ZmD3PnvtB6crWG5VjnWoumicXQEybMgM7
dnxXjqU909UsW1rkMGmVX251XbaHWHE+v/+0njVsfh8GaBVqEXzM2Rednig2XGGST3vsrGgdjkQR
yElYpPO2t0VXUICdPFVlBCfd7b73homGjKS6VZHFEJ+UwNmxxbyEhXvr4tN+p8bCt55H++wVUrrE
VmLdPg5qgsk8M+/8Xvv0/nm/nnX4/sFHdKf+4FQbOT3t0NYNmBnWMWhVY2a53S3bZqDaqCp59C5B
gM9aGtOtPhns7Gmmv981WmIdXUENw0muhta8C3Pjwurljat2MsrZI8vnHl0TowQROW6jXx25sReG
uHQiZ6sVkSZOUobWlBuSzWLIMGpcP3aqs3n/5pwDKp4vGLSESYcBX5Wl5endwVhYJFnkHCcGoap+
KFbeB+Xe21ZLsm6/oAl3zOXlhdFZw/j5VaAr/teoZ2fnVGEwWPE0aruo7ybiO6T+WXEodv8GtWlq
B58uw+yTwc6ecbX0s4zLyWDqik1jB2ykBegzeSUuIuan3/XeWGfrmkxLOy9jLCp5MxE99ZA97PHR
LUhgFh/fv3VvPYQvr+FZ0z1AvdTGDOUTnBQ7pBV6P98f4K1HEKQAAgmdMjk7kNNHIwuoU2AXeEz9
+gMBzktnyLajVq/eH+Wt0+DRozLr8gV/NT3oUWtTHxBHTSlWQdASzRpe+G6/+YyzAGYxyDzHauTs
AVAaSQErKx5Jd+mW5D7eCzp3y5SssTuqKltlkS4ybWUNi/fP7PX1c2iKIZo2AV3yX2cTn9kVoxe2
7uMQqtUDnTOinKLGoYtKDHQ1f3+sM63a9EYxGMVx+FHYdNhvnN4sRxWxTTLLF88kbKYePhZpecA5
s6rprCp9SnGUOJvERjL8YOnKknTGZE6mXgpG1aGfFwuWUKGqPJV2thrFhSfpjU8fR4cFnIB1wH7q
+aM0WqEF+S78UkYEAAfljsXcR8+1P3gaGVJ+B2HL6jZE3y57ixvR1LMOWDf/YJ5byaUZ7xT58Hyl
gHGSkaMhISEu50w9wld4KHIt+jKp3ABlzKljraxVdX1JpvLGY4fTmca65RDvwJbh7P3BwE3ufB5/
MdbADN18Bu/n2t9NLLFsnFVfzXm8yObehQfhjYeOugqLRWcSx/BFP30O8tG3KC3VRBmVs6rZh2R1
mtoFddvr2wldx0ITyRqG1jnk39NBuiyV5DSnX+1P6qpJQGP2ezFvdwoZUtAMWcpsL53W64vJkNMk
RK2Aeppyvniid2BWpVJ8xR57bD8RKzYnH2utr9slkWCL4tpb/l4a/Q906f63eZfUSYny9224Q+j/
qM56cNO/+NWDg4XETaBbxiRDCKYxVRx+teA0fsC9YYes2KrBa86E97sFB1wJwxNqOPj1iJZw8/2r
BWf8AcINDB9gUdZuLAaNf9KCO/3+clSTVncqXaG5ZOd0/s55tVl0DurxVjGpCxstuVzqXFH6aUYp
vTn0oQuVjGml8tcH/88BHQOZD2Yu43zeLbW2gWMQEXxMJYuyYRfY5Jo6M4Miy4ub8OHX73xJyCHK
4Xwsdp8QL0kPecb8nus9zTjQqd4TU+I1fdyvrcwluNSWga1uueahvAnwAfzwlDrLr9wwFuos7QKP
Fo+fa+FOoIXU2fg4nTsPS8t5RM2HCtFwtN4kCBSEeUxVE/IsNCmIsmq5yvwCvY6hRKiCCK5Kq0cb
OR1uklSrrGuTRhxU8W7EcpAlbjNVTzP8YGZbRgtTGxt7lSv8bYxb2jztmiZYSbWwgiXh054LyCgb
8q3tDt5hCNTU82ZlW/ZUYoOos+LPgV0PBLGElfNIUroZHoakweXS6BXpAEOcpIveth4UFNrrgPbf
kbZxGKxdu5q2TVJUCG8q1e0nx7jR9WQGYlQYMTo4VuXvhg7d/yd9jKx6MRZwsZe650TDHEpJOewy
TyTpJvEyndK0XvI71m6e0nheBXEFmUP0mVlzWp7TrOQwCIrTCYxT/Qog6eA9RrQaw7lGlyPCymVr
8WezUYLwIQDpG2xjSBTmys07zf8skOmr11GlWSRYJrQ0DyIJ6ztfH+snM02TaK74rYarXfOymzAB
xD+nFNJgLou6Ql2LPCzuqK7T2LNTjAaLQq2WuTHEYl7IMpW7qusL66MBUSta9ZWfffM8ko0X5Ixm
wcK3HQQSukYrehPqBZqiEQezPVcCNbbnNN+zaK9DHiVhVvokZvrA9I1VPEgY8oT11vaikl2N+ir6
L/bOpDdyLMvSf6XReyY4PpKbXnCwWTLT7PINIcldnOeZv74+RlRGueRRIRR604tGZiKAjAg3Go18
7917z/kOI+1rTWEu7S1DINrtOC2L9FSPVo3qNWUurSIXMot+n9laJF0FSRmK77WhVQCUW2ua/FAu
ipvJUu3oW6CNkQxHNsR/Lrf0SoeKKcI+Gkq1Po7dnJmXkFGL6TE+awo/m1N5ekFl1chPVc4s26/a
pFMuYVxYwa5O0w60bquFCMdEP6b9W2mH6Gi6JbHgwCS5VTBQpXGa+G1s1Yub1WqRExHDNMmR25Aj
Ym/q/Q97xgzjCJw5pKbV6lTdDXYzK3sNBnJ5Eotu33FNBlKTDGciwFKmEV42VUW8z2QlHOA3d0TK
S2lij4duimnnhJnV6htRaCOYMWPIz30nR/Qwy66d3Clqh4k+QFgvk4fPJ+l84Fy2/N4PiAKcvmnC
295KbCwzOisCHiaG3U2zz9SiM50oVQblIvOX5aBJwXAOJbPJMLONRnmlDxgsXa1MCBW27CaP138c
ckJQYPPeG0UwT4BcLHppk6Ym3Sa0uuSx4q0jBjkk+Ld14j4PGndoxjjctgN/H0WS3jdXass0e7Xk
TE0632v1YvU6lJUhH14WiM+OaTY4+EL8KS+hPYJYqyq5fh/nEi2arub1j74qu8A3bRJh3RGN3Zop
LkLFj6OuO+JTkmmDkLHLdTP9uiuK1HhecubfDocc/bmTm4BIX23E5d8XSoUeLBLiXHdJ8W52wHMO
yYI/CwmgnJKETMwmB2Ax4Z8TUUUCZYo05UbRKp3n1AqifYklgxWtQbGGc1F5GRb69UiMhs7y4sg0
wiurZhaJg6rPmLlXdBo8m8kb+B6oVulPKp26fJFCa5yZkVaxZB7ZQabmZsDEp720gWSl8c42USBj
pVvamSvJ0twg0zADFNV7CVM2c3LJ/eiV6mCJfqbh3fQjZB+RLbH+nVTjtN4u2I0yzDGdzBUgZFhg
ZtCW7Azy062iCXJAP8Y0Nt+ipR2C70BMW+L+xsLWd2VfWiZJlzYh8pZT1pldF5vGMAb551R2SnQe
9CJFcbgs1Wyyo3TB/K6pVZK7OaqBxW+NVjB2lhTys5wAKwKceZunzvBz1kbkiosM5mEzJ2yIIIIa
7HYhEkDcUK03Bb2uTQ4ZPpr+o59YPQ5hOszpxZR6y3KbXnTTtmjrTj4E3NvalWeMgbuslmqxqeWF
JNwsYT7JNEDEyiMpxGqMS03vh3fyatGyFobBlu8kal2bz7SQ5W8to3Vla4qFMzEDVZF80xkj91s9
TCrTV8fMjnf0j3Vm2nKk19q5Y6qgHDPJqMQlCpJq3DdL2S9eIKMn8NR40DK/pjXdnAraaM1GaTt1
8eykSRZXkkVkPzEdZQg9L9kQ+aUsx/3GYMmrMBdbZeOhfINJ5phT02r3tA3KaC8WbbKPasCzk7sB
fbuQgVgXFu48JtgFe3kO9V2v9vobHJJpfBnRAHUbXLhzsVHQXxhuPyrJU6YvKRl6Uzhl9yIrE0J1
y8BcivOYdCPyvBH20zMzPnQHBabm6pAVQvAOFMlCIoIiotNcWI3KqcWqVQIvy5l0dK2RIr83MkX1
+jjHc62Fs8S6bUt4Xk3MqW4bDvawyxlkoW9o6hzrbVip7VbtK5FhMlQxRodVnNl+TtG/2HAZ65zY
cGFmNwkrBrnM/AzX8qQk6DCSBj3nOqgzcyZUiCQa0AxiAJs1ob7Pbb0hBzGqkAF3OA4nR1HmnGXb
XAfIJLZq41bt8rl44geFnu3Mk5lZGLUwW1c/66ae7cpNgyqQJk/PyMCbvqjEPjY2OBnClOegpmLp
V02MTpyGf+1rx7yeJcEfCE+JOlPH4DlWpy+OhJ9MJpj94SVSWjL/WN1A2GY+fgYuaxMnCVDufbjj
GFJv1wiGyR8W56+m3f+vh/43UvpfjuK/kWf/lCWCbvmg81//nT8rIqH9y4BYKuD7CkT5+CH/XREZ
4l/AJalDqMh5CjhP/1URSYr8L42GFGkAnOgJmFhp0v8W+qvyv9CrI88HucKIfE2E/bco8z8LBfSc
/61PTF+bjv9Vo1i4jwyQElgJbCjy6B/XJ/WXCUs5wlKYMvYSZawf4268MLG+Ze0rnQl8XrjEpj/X
Su0WFfncgBT26OBuRF1nWxI3eHYx9NtiK3pNdyr11bTg5NlKuool/C4AHlcsuivDn3HUyjqHCAER
XoX5dCW6+DA3mheZbEVWflu1A7ERkyq7fRq9JBHvu4DFk9ZR5mRDkHq9IHI6Hiyv7/R0U608yFbs
WqaMvlazkPbqQvWg1TiNv0qS1T6+rn/eJBIM+CFXyxYUxo83KZNKg2BpioBpMzcK6VecxZ1BKdyi
Hs8FIrJIJPclMZm90XsY048sk9fKAvpmGZV903NanuOr2VDLa8MKruSi2bd6tRvz+i5eJuGJAqPR
EiPkT6e7oJRUwBXBIY5Z2gKzOFWx2PZBfM2E7w1T2H0ZtV80Wj833RnBgMC2ZDQdsP15uNZS9pfH
IDDiqdZwonlULk9kJF4jjUVeJziwMAJbDy4NZocueNWKbltF+d34FXvm03plrZeAcQlvi2rjT8Y9
/PES1poJC7hJLFo0XSI727WBtWN7ffmpIkYdVWunAarNy8ZXra8op59sY39+OF0LsBF8fQ0Iy6cP
V2q1jDWr8pIAxu6iODL+7OU74yK3Ndky5occJ0ZU1FRIFkZvJrsSTTQ29jbbLHl0n3drASY5aIk3
Rk5nvyLmfrw1a6zvFM+9Ut7JqMdTZyptvyyjL0a1f9D1fn2P17tn00rE8snbDMLj4xcIZ/zdVCW1
J7dvzXpoT+fxOtTjCaaCsbhpWO8MzLRms2zn2UQG+WYxz0HpiHPeIuV+clSOG0Ew0e5mblWGh/Ct
NKxHedyM0njoW9LeTV7sRBlxaATbfIGzOBmPNQmavyygf9PL+MQ447eg00LTBBE39mrGC5+WpCIw
qpiKnhD4QlypJsDJrj9JsfHUhcrLrKkIUeQXUhXfW6F/1QBeb9OH24hrDgEHc3V40xZQ34+3kbN2
qSjDKjPNUsOh1/gcpbJbEjmBEDrb2Pk+zDYnMxq3HbYKeAyIoP/56//JFf58DTjATGRBkOmZB3+8
hiWSJp0VjdUkpihKVj5BrfnsFW92uqFp8Nzm2rPUD6MzjOKCOpeqT44rGJaoDGxOn3aAPCQfBmqH
CvamUnM0k05SDW3GaPDn5CB3KNt8InVZrMXbogWQA7vkNVRQCyL6xOAQ86d2bY67YmegB3EjOx7d
ouGJHqPcWX2USltvxuk7FvRCtq5o+/Any+JNtxMcSlbrSirdojzrb9fD3zq5F8qEQwiQiIFEuukN
3xgozcwrKZyu5lx7Csf0XhniI2X6ETHUczfrsD+1ndzqr6ycUFi7wboihuQZINBJN6pzaXe3TFHe
ZEt/sjrxhin+PjSSwxzcWa32NAXDbRiGPUrJeqdlYUJl8VIP5ntbLa2ryzzwhVVcOqL3hsa18/Gx
5g+uoGU6eqo9B2Z70tT+tla1F3NMsY/2fsPRO1KVzRKo2xYDmZupEVtSIehZKa49G1h57H2BtMoZ
S+mlTpdd3GT3o8IvqTfd7WAUe07nfkVt6+SGdVdXP6LM9ArS62Yjvc/z+BjJ9kMkU+FmYJYb44p+
5dtUisv6vzZRn6cMAHOoPWcBYize10IJofhoT3arU7aG3Liwfh2W26Th7wPHwGq03k0YOJr0bRzy
xRnQuJXwLRxDjt+tJbYcVZ/9UUuvwdU+JL3x1KbyXtX7I+xQrlPm38mG/EfR3QtQZEhWqSZr0CK0
QRxaFrtS651U7uFdGxUqaEV57k0fMeuhokW2rytrG4rhkkULdyEP3weDDWXSEifI5WcC2J4NPEvO
okN0JRIP15Sb5Kw1gwrbfYm0F/oAP1v6NAnNHAf38q0JAw3COaahiA/94zsaSec1GsLnSt0aIj7m
EVg/MAI49tL7ajKexrG8lAKSungKRLJvK3kjUuUgerlzeXgWt+uNNyAZbpoTI1irEURtKGtSwLu+
2nylNnpnZX+3JuV5EcBYQiOOIcBgcxrLgT1Cjd4tg+U+HhUvL2UH0s9drPJnDQtO56IuzmWdH9O5
O6Vj8hSGO6Mnnr2Wrf0cJhBHCkyIwZL5kjbMrhFWkVNO5SmMJId2ju6M+slolZ2e8yKOil65HVLy
rpNfpjkiAnTBqXnOYOFqbbUPaj62l/BRSiLIHC2Y7i35rTFDw4nGKca3kXaOTeWnY9+zMAG4eM4O
Y0MDebb6CJMYuHyz9qahCraqjAE6BDhVRAd7xlgXw0ToZIlInNB+GMMhdmdzx1t8g13gbdK70x82
O3WUtwguXoTVYfKTdlxJ7ynzODihCWBBtw9alC4+BRwouz43gfe5STR5Qum+R/KE26vWX4ImVjGN
yteD9owa9aFVp5/2JLa0X+mj61CEgHwl2vNQhw0mwylz25ROWbBFRv7GHtE4Q2s+4HzxCuJqQ6M5
BUly072oSi7RBjAfplZ/Kft0i4r9Jg4wTWS8aPTpi1Y/RhPP/QIVvGjeuknc1gs3a4o2qFk4D+lv
FcpsRzf6XRabwKgwiTtB391ynXeMxwAZezGEjulaYLcLZfoEzF8n+ueAbXJYw0nEmp0IH7cop1ZL
3wcRq6/c3FaN5hdpdxI9+56k+3NueqKRrmqAzeUUvCuh5HZJHHqBmrXI6JPvmhJ6YU3Wgaikfa/q
V5oVGU6WIfseY4xEgeHD9dtlluTm08tQYWPJlhM2HZdm0GGiyuD0rr/ZDWJuDPQgjZT8NbP4+sFq
sR1jFKFVxZawbj15rj+jgA48NEo/uvzWQHyiKoTPLmfL7Gm5jWPCbTOeQG1clcq9yIlLMItznVoP
U8xNSjr1yRDTcVai7TDZt8rMq6rlOj6SBv+eMc6+PigAtDO68nUZfIM/lQPNsh+KlkvSjP5Op0cI
UEuiGdhNG8MuYWjQr1US0D3mMpymhaBIROOPsWnf6VV2KYPRs1KbqXJxVsjeVY2tYfZ3/7x3f55E
cnRZyRFkZDFgFSTHrdXWL8doux57G80cMuIou2/snjlkpLP5qptCJwF2EFfMYC8Jjh/HnsjKWDBq
in2qJ/cZy2lkarjf/hrO/c1ZSl0PzZ/OEmIF/qw1Jt7wP0grv1zQnPZxlQcdHPVAfc57kGSptjNt
jnbXWgvgZAmUxV1Xx6XVn60KgR8yuNwyQecw43CJJB45SRZnmQYS24aCLo1o+LxmYfznKyVo5fOl
UoFSgGCRU2AdMiz8eO+EYaV61KPaH/XRb+r6ETeqr2rJocMuhct7Q+WF/nuMd/mc3/XSfGWmoVvn
6jlvqyelL3gCLU5oyTUyvoXEUM03KtzTYXJOShICtYF1t3vE4uTr2NQj4N7qSIBBannjsJq7Zb+2
crfpuneRKDyYze08AtwX04OqYUNuZ2foo5NZ9geZaQMLCz3mhF3N3kqD9tOYWIyi574YcSRp0waq
1XWv2Y5S2c5gHTrpdabDtQQ3oWSdab167BnHAId1RK0dVJTNveXT0z426vSOsWuDc0jH6iyepSr+
Xqk5oF089izCrj6Fd0PUv2VDsZGJ2YyteD90uhuvh7YZWNXg2SOmuiQm2n1YvYDKccQwmDX1zu6q
l4qKRknFGb+Go3f2QwtMTJosd+zf7CC7UYV0qpXoVI0PKBXPosrYTwAAdPddF2/AAPyI0+Kmr4tb
vIouTeOrnuFmEMqetjywJu8CCbLN4AbmtGH2xQBK8bJR7PM9R1kZNQ390pMwpCtZm98BKA/uomkn
uBsiYBO26MCTCgDFjs0/GSymM+10nYzKjYYr0WG0gF1cJ2DOCq80dtqaFnrfpYeimd0sn11EMHsr
/aGGVUXHu8eTMdeOmvavllbhMFy2Q9ldCr335AUZltRfTXVyolF63Y7Gc7osN2rOcYFVSqnh4I+z
bTrBOOyNeoz/POn/j5pm/zcm3l89vP9n+7Ncs5Daz37g/wedvmtt+tci9ltH7bpsuuhnU/yvqxeE
BsXLf8I12l8bbOuf8G/FgcDaS60GBZxR77+ba/BJERUI7LymjaqXvttfzbW1f7aqvei9CZTTxsqH
/y/HL0mK0FJZv1FyM0//n7TWgJ19XNEUmn4IyvgPnmOCqT+zkdNMsow0nNXzwFGX0am7WMlOr4d9
37xpULOrkRc9osMce6PaIis2r2FnXFrqpkouT2VUXnEC9SPD2uAa3WFC2nRZ4Y4phJmsv4k78ZCN
BhE/6UYe7ydzZAQuHex2G5WyG4+av9gId7WYJn10q9XqHmwjHAjDdlZ7r0gDR1Gbm9CkxG/j+6SB
uqHS8bHfMeHttEDap63qpgMYAg42qunbwM1GBJlaslFi1Zs5/ZiF6Wct808jvOhd4+FRdcP6YlDu
wURwu1rfWJyWmi7tHcTXG2VMjnXySmtrW6WHRH9Qimu9Ug5VGlxsXd8KLd5NE8tWX7h1UX9vtcMS
jJsWy6fIXxXRcoAq3XXSDiPWtDsfbCJjtnKrt9RIBSWO4gkaaTEnn7AcDk2PhyUvT/lYMhnT3TE/
6FPrmtg8zZexJlElwa5R7GSZiZTa+Ll16dKMBZwIP86KC5LTdZmGCgmCBNu/sVUnKrNgeuw7Dk0C
51qIdHki7rPHKhwKMpn6Hu6c6kocppn6uGwTKCocM2l3QZLtdMCdxhLsGivw81OV3YJN3bSq6tlV
tDFFdGQWt+mq3gFf4FHi+WWnAvmsgzetFT5eaq9rI7cxB92TEvUbQmC8OzlnseW6BVra6d+seC1d
FssJl8rHJP7DKMnt09poayrSVho54y1EfvRlwAlXuVF15H1qLyWuQOygtt23YjGITczIh+8ZxvH/
dTUEVCJHeG1QZSjHZqDGprErjeCxhh5y1Xwsc8lP6xcpP4ZURFoPGsYM73L7Zprz05jDaRj7XVRm
92znmyFq3bR7tYsrS212GL42Vh3fSAOES+sJyenGUK6D9Jus7JN6LxuWG2sqFVt/VRgCu5RhoGOU
/KJuNrbSulgVDxG+yt0SBsKl4U1ZHKmlrxrNeRJM2CmwyfLxAw6fXjHilShVTmVUf3A67Dej6Ta1
pdzgbvYBpt8OA60+PPEb8L8bq6+uYLbeTUuEI7F56zm8udGY+PWkfAs6BAr0bgNpuS+QNDipOu9/
Wfz+5gSnmOu555cj3LqKGJyIkFUJVFL0Jz+ei6JCX8KCxvQ55ae22PKcuhMhJVzkFvJdapVXdcBv
neY+HXmOb9XLKv0ZRh4aSznXVPlVjHWfBNM1oUsxX5XxMlNHi/EcU+IFsuWQasTZW7JJd4PYE7Np
ai/KlNyrvbYZxLRpi+qELdrpOI9LknohSdqNJN6sKEj3kgh/mCOaBiPfNthKUR7spjA9p2X3pJK4
QvINy1i762MqCdyQe3g5FD+Sl+XKKZh7b9FSz5Jw5Zv0QOTKEY3hw3RG1f6cpbKjx7uQ54yy8KFU
0OeU08BDN7l9bHlBmfjDXLtNlb12urUrc3K39BECc4VXUEeARePK3s7R9DxZ+gXFkMRhjwOchDKh
4HaZcas5oiQHJg2IrjUextw4JY0iH4upseir/ajK3m+xf5rjLZBXH9v8PhLSIRFQae3lusqWnSa+
Dxyc3Exa6ArwbWiG8VLK11XZ3gQRYqrZHZb2UYYEU7ckS8rDRWNkIUv61VA/RBKUBVrv2iRv2+yw
RPs2F66SWZ4MiSaAejC02T5XjLOGTC2j0zepLPWK9mDxz2oUGSoMSjzrhaWR2xc5nah2mVk+y0mE
aPbY5bEP6sYXxFLIHQnlIz4oBXjOIt7T6mkYgNMULNhzmvih9Iob2qtbxZPrhMFGvHhWdq7ZAZhE
YZl+GOrJDaKWQ5hxq0BJGFDihtbCenBXjPZJG8zNP78Bn+qCP55/TQVmhj+EHPvPu6guj0uDf1g5
9zRhDfkORA/+w5tZkLmRzNt//jBODL+9bAbMK8SCKKYxyX982URKa6ZIM+2cKIGvSYYzgURiiuf9
zz9GYG/Fd4Rr+zdFdmGAsNHhU5wBbC3p7dS/a+aXgc2fvQ3rwsFRRoU3wtIBcejjdwESJRoFAfdZ
XM2HZRNsqx9l7pDRQmaxcOjmXROTkp7mHxPW2m6bbePoi59uvVufl65fr+BTJ78K9G4pVe6mfNA2
a4Q6uoP9X9Pn/3aI+ZuR9c9vujIVbXQytO8/flPTKJqsDSrtvEZTg2wqr4XLWrlHjYOAm+Dtb3CU
nO5hPIJQ/+df8g8j4e/fEQm3apkre/BTt54upD0ltIvPzAZ9Yo82Y7CLryIGMFtx0g6lh7qDnM3n
GcFD+cWM/+9ejTUSgEYDk36Ush+/d2UX7N15oZ1VRXIU/aHWh00nU5olG11vvnhmFe3TrHh9E/kU
RoQyhNRVa/3x42YZXqm2DN05XrrbEUpaSBNbMZFYr9tuLjuJwZ6gaJeut5yu1x+myYYZAxCmkI+j
PbC588BZ+LiX8qYO2qOUN6wbw5GMzY2s0NKdw5hjA4j/6L5fmk0i09qS9a2mBWTDDae5DT01qGjs
NIeyrS6CIVugdW+6gNg2jVuDjloThUAz5Fsplh9rBoVdDbkp0960mES4mYMMT2XJLiZtQDge06L0
0+EBDMy2sJZjH5l7azAOtSEpdF3Vs6xWZwrx2pFr5bEOjH09EFxGk1zLyrsxtJttWxW3yKxOMax+
GP6509N5hjveBLssy+iuQ5axlxc7zK7pSb02SaxsKhjq8RADHputS1tPO1sdmXaVp2xW8s1gZkej
ZOLNeG1uDxlNzTCDmj7n8m0PY6s0cAYaiteoFLSwCzRBgbt0sNpi4Q5xf9/W50amIRjN3gzPRo4m
AHqZR1HrGqLb9ihdhuIusx4Lmr6JPfkjzU2G05ZrQdem9V09lUP6EMj5drazy9SOXmWpTLuXyDWk
4JEu/ItQdFfUrTca5q0JomYUjSusyBHY9Zsg83Kt8GkVeIqdfzGjWxeNTy8cJCXB6qyS0Il35uNT
CA8i6Kpo6s5auAANu+6Xxy9e6b85ceHOwJxjYwShZ/bpObcG4KFB1XRn62o40YY8VH50HTjMUTBl
fMUe+MNF9+n7rINbNhEZPRDKjo/fxyBwwAw0azkrgb5vNEcug5Mom7sQUEps7FBlnYagdhfYGooF
ulCCoaeqW2U+WOMpwJp7oAw+58wLY16tnNzeRCMNss4eOWslyV0izQcOepsxvKAdPJrtCBoPpsGY
rIM8edojxhPt9DOyKIGi8DHoRjrrOqOuyqtm/BtZyK+YMYhBgfaV7fxvfswPX34toX/pT5K6XMLS
M5ZzAW63SO7s6O6LH3Pd5T7eXnCa1orK5nzDfz9ZevpCR78sqfZ5zSxbvNZdXm33rdyzMB++Jkl8
loqwRqo6djUQZIyPkfx8enYYZi1TzPHiXButHwrriJjQtzuSUZSEijnbmGvMHzFJafaYmD+M+CR3
j0U6XCpGWsXA4R7WvpUxQGDwV+JlkWuWC2WfIaO0wtmDjXUshLWtFCCW4DGXtRSolkMqbbRRc7Lw
vgm/eOF4uX6/h+vrQHDVah76bY9LIRPLAjntuUOKL4JnrWTdj3/QywO9ckqzDpV4Tq8sdiqEBMHQ
bMIYimX0MxwZkKDvbKZ7G5kdZYRRh265BLDNYk8rxz10rVNLw9xGNm+2KIsTNXMYab5ldPrRMbta
UPkzfbx2fI9NvPsN0KW4etby8a0NunMa0qrQnsZW2Vp0hqfxukZguIhb2+6dujYuFRqFKGP7IMra
8Kaw2CKm9+ax28nBzwACMPr5SGyVVWJLX7RSmMTB/U2Z38z4lzrANbnN3Loy97A7/TE0ndY2952d
7tQO2GOvSJ4GzDAogXoG1otata/QgLYRI/CV6qmb/aWrzNshH6+NNfrBNE5df5wYII7ZeaRDHdXs
hGPJnhGt4CtAifY2ITenn1u60NMexQl+lWsRq37MoKSLv3fmmi/dbJfgqWBYb5gvXcBiHp/LfgtI
51uVVIehr66TpPWS6vaf3yhjXZA+vVF41MHZQWZnaflsI1PTpW80JQsvZXKlMNpdYniuRbyeCk7y
OD/OEqJDWNbRcozn6wUBV9rInsw0PTNzmqlMAXNAdLLkVDrhqBHseqa/PEUksC1elJLdR2tlCn+K
9ibFhIIAux7uhfrepJEbAHFICjq35sbkt04LrxPX0RSStb1vCEBVhv6s5+jKxtQJJn1r4V23rO9t
vJfjZwGuNSrBxkWzG6rjFcLcGwh8XxyUjN8WNfyWq4AFFoSC38j4dPA22rGoSj1JL4t6W+S3ida5
eqi+a2NzSIdulxiqE5AoHNwX8XUYg0RaXgfpPjEYDAbFMUkNxsdcfWltEukYZneRdVvQpCuXm6l/
MKblGNFJa7GvWO25oHjsy36XZHtbfQkQ21nvqnVr2kfdvJor47RU1RFeFbs6yeJp7K5T5jQ+rw/a
PEHiTnWvifZTeQl0oEEF0EvAmwyG0sT54rn5m9uiGYyisHNxjPyNccBTIzKNAN5LZT+oufzD4OQh
MVq1RK245kgqydy/1qIgMunbHMgcH55nAGReGtRemYPOHfW9tBQHrTA8PXmc1VOkva6z5MnsXY1n
QsWKUg/Mr4oXhL6+HZ/zpMDxY/hL8wayMC2+y9ZL3oMA1z0ZNiGNfb+bF0B8tyBImS1UP1Em7wv0
bzk+kjmcv0et7dKcOA656gWW8q2ZhmvsHYdc1746dvy2yiqWblC/4JpEtvubPdMKLVVJcrm8YAoF
tufXW8ktyGWxPbpw74RK+OJaIumHIOIvfprP8j+FdviHj/60DVs9/q92WMrLsIGs6uPW2WG8uLO3
5Sbc6Nf//CD8RltaPw2dmqCawCNKqf1x06f9oVbLaJWXBSL6yxocmn/vdjWkBOJhSZXfW18Wab9V
SnykhaxQ16nSgAt9OgUkjZ1KkqIXFylFPqEa6c0S/hgHcqZEi/5ALMIjsauUU19ShdOUJ2WOTh3o
6kzsyu5xlIYrVbpEQJUFgqcxDPCG3cTquZGg88kNHGK0Oib/Fjti3KCusfqXCOfbwRqCH12T3IuO
p3AWdz3PV1KFNOVUKhCNxpBl7fP8my3vujD3EYx/N4ppn82mV2qcBqpjm/Ao0/KV2gKd6W3X6Rs1
uKuq2kVbqje9qyTDKcmeE5q8ZRM49LdcYJ5ETF/pWCYYwRuXOdmL5LrMDqZEddzQRFkucvOdhhZJ
yx26knKjT+pzrRgvsnYdl69Jc5MS5cbdWdhb6AjO+S7JxY/Q2stqeY8MaYOFcnEqxtvSsPghWpK4
kG6E3Z7NpbZR9piZU5mVWyvHGBN3Vd1iffDLpHes8WDUDw2WKlB4Y3Ofm/i71XcUD445MELowU3G
jy2TP5krSIzIpxpwIx2BcNQVd3Y1b6ocqKMCcsBWfDOLEGbyXlQPbDFq+1Tq51q56oqHxbQATw4e
9mC8Adt0tqZNLuSD3BJ8HTwj89h1UrMXWf46j5pn6Z0rm4+6VN+IYjwHpbofgwFyskUKuHWwDHWj
lufFICatSJkyyM5IyRYwbeRUpGUaQq1tOWy0QeebWwmamehO0gqnSF+lJiS5pD8YC6eHqiT/aeDW
jTt10G/FsGyyRP9iE/osp+WVZuYEOQEdgvk3LxlxTAoHCL25yAdjYz7RvSYBQPHru6/DYdYz7YcD
wfpR4OIpx9j5fnMzDF1mVrhDGhauZr8CO7SttG22/VfnUOOTmuHP7/TLB607zC/VgqS0MzFpc3NB
ELIpc571+Q1YHw26zOmabxMekG6YPGmKToYg20l64nKZrZVM9xV3Fv1ei+xdasw7/CKbysZ8xTRp
ZmjWiQA/yriRmeKAkHd7PGKtfSQSxpltw9HRlVcVPIDKeo5l61ITnqWYDz32tFUQhUYFTextEp36
sb6PkSlXTeIWeuSG0mORfEcIghL8ovPUMvJq6x8lPamFg7BlnXO93g32zNb/Q84pMedvQ4Bsz3xJ
agulMxqMAAvqOO/6Ad1uRLmtN4/G1B0qJtOS/k3nzVvUe735Ho7Mv+Zhj53sqmJCruPVrGdqAvt5
FJuWKR3STk9NZWyP/aYhn22QW2hib934vcgeK+mbPJ+iRVy1bbKjSjzExtvQokUDMa6Vx3r+MWuC
iDn7cdLo9Sgq1jxmENXa7bJdUKOurKeenv+cwv8g70yW40ayKPsrZb33MszDojeBmAcySIqkxA1M
IiXMszumr++DzOwuicqSLJfdvcs0iowIBODu7717z03WOXO9cFeZ5damQvG8aQW+lRUw2uBSeixV
fxwyc02uHZj2caMRlgci9pwklGUVLtIITNcgw30mixtOO3R1ymPctBefuWBRz3tdPvW4K+ubWTxh
ggLnXsGJeGMAtIKgFzTu1l44/bm78+HE/nr/+t3t/q5gV5aYC/Lgl9s92qtdBmkg3re73zIifj4P
kALBVBswCU+X/j4FqXTsJoW7113Nh/KAXTbZwBU7dGvGEofsoNPRTDf5ztn8809Hwbz093T6x++b
H0rS4avgWF5zfEPE4G3kxtr+/tP9/CwjS4JdaeCmsP4GPkhqZci8Uu+vTeIHrXMfTmctfCi8T3Vm
n2sb6c/cJAGoaEQzzO68eT5TZqmVFmV3wo2eksllbGpe57Q7KYZdiWwfw6nejDa19dLC6B6i8A2R
9TrV75rhGzzovee/lF2OLIQsgeipz+GePg5NtovQUpf9C3ltgdXPmKefxvbKCP7DHN3Wnols9OuM
JrZ7nYHVZlC4fn3JfwK0YKZYGFguOEgymyDC/LiujeyMypuZCvXb8Rw92OshcI7uftxrB7nR1uKe
oU1gbKt1dPu77KafGG/vX/vd0a8pROsNwImv7bpfM/f4EO2nS7Sx0SCc+kBcuBx34Srf50e1l9vq
JDiA/ubj/9RXpreAWI7CgE0Lu+W782A1tnEaV4wlO1SrNaZhFxNGRJtiVbrATMf0kTX/VhkP/Xw7
VsNiJTyDUl8DA9jnFfKrkKhJ3MeYrf7xwXh5awtHkCQy04AE/+M3E+nM93AVDVfoYayD6pwzmHaH
QxLGD4miaezMnxVIXOmkd4aMbzI/+c3z+MeY5ofd1aAiYPylgcDQAWGYP76F3ItxcIzTcG3qPICJ
Heh9t2rMCzyDNaZ56FHNbYYVVXO2tLousxZ+S92aCZ+9Vj5aN2b5Y5wwxVtCDRpzXcwID+Zi3fT1
JUL99+sv0/hp1UIEyYMNDRFPGWfud1csnlyzYOnCwoNpCwHzTqNDobcD3StCRYu3CtG0GLrbMA9X
MjaPjnEn5NXJnxFHHI1cP8KBOMlFvaqeI1MEnbZtwvYrz/8hi2ix9H1yHmX89uu3/fMI6d3bXu7R
744WkVc4JsLE8Zoeqv0IhGFVEqtXBLDJxwCpMfxZa8uQ7JJs/3oE/5EO7L8mNfwg8vq/DSazyFH/
u9Jr9bUt1Nvn74Vdyy/8KewSDiwZ5LQ8dh4umCVI8n+Lu5YfeZRx1HN/CriWH/0FkzGNfzMoXsIe
8L6Cklkq3b/UXfxo+Y5BliEI05jV/aM8h3dyVZo6GuMwGKO0qB0Kyz/W1e9umEYVC9BctttRzw6x
ne3qxUBM7o9Fj45xzmjfY/2lvzLdRF621wtkWaONhIIUrhiyh5vtKiDSzfSEPSDATBOUI6HMqIyw
ku3DzkMTIY51lPOQv1nyxaeeGhu19+Louc7aR6VKgh1YJ+N0r5M/XQ6Bm1bbsZ7piGHgIV8gSuUu
lvFzBKZ9dNr1zJA/RoQRIgkXjknyrHnOyFv2960zQHYBNeInUOlwOSQro0w/mJr9kbjC+zmOd0OC
vscnZdLemUAnJVH0ir9DiOpvKpcfF5CfL+y79c7TgH4WYdduZVMda9Sdg3O1FDqPxt5+d7td/1xD
v6fmLOXCf1bWn1/pXTlRN3UWjzVfoW9chfGp13/DwrJ+/ihMHrTFWOta+EffO9kaqu3OSId2i1YV
7VFQeA9zts0AqTtIe7UP0VKZ1CyNTXZTxyeo99sMBV6a3gI/D1pZbExycts8PnbCXjv9szK7taY/
jdw4MTVHB3UCDg+C+op+Jnm8zXT2aSM6iDtc805MNJGrNFhIlERcbWCbbbqUOB8r2rQUpiSL74nf
WZmMHMrkZHa/JXP9fIWX0Qt29+U5XkzOP66qmKLdsB6YBxDdwDtOduNrGmlInZ9V1e8zHLSMLfGp
8xlBF3FRctD3IW/v11/0334P372Nd3tSAZOT0TLfQ0psFY671bQIs91+ZVPT//qlWHre3VM/fuJ3
+0hVW8T9RiQujPSyDV2DOIxvWvvdJ1oWxr95HccCocxi57y3JPsxkieZcWU74wNop0NKMEKO70IU
9U7Ez61/dtjbpXVsNXU/C+Ax/aabnw1SIYgEZxKj4QrBMP0l5DTx60vwY320PFbLJfjPW3vXa7M6
NfZdqtots9sgHt11FpPZpTQsUBFwwWbXO5CD++j+1y/791/yf16Wlf/7HdwX4xTWPV8y+NW1zYQK
kB+2pn5L2NNvDjl/f1v/56XeLVElxq86UrzUhNika8tVVPwm4/h3r/BuaYpVq2V+yysM00vrfujU
b5amv79YdOJtPgXV5fLz73YvkBSQ0FwWWaXfygmnFHdHZK/88PXXX8rfPg4mphg6RA577rvHIXEl
4WQdr9PQpfP7Xa2etPnh16/x3jH71x0HRM7F/ExP+f2Zk2xuTdMK7riiJT0tHbY1mv848Q7kgqzB
d6whPsHHZqBYDLQJTp2tgealkeuaTyMWxqh2v8ERu00GupNwwrHOjY+9VJQUCSJBPeGfevSNCdPY
kwJzLsZHMEN7Ky+3i6y7jONbkXfrguy2HImwVr9FcuklQRtCIijdV615Exa/79ZHUWtHPb7psdpA
jScdewjoF2JEEeZbZz3qS9LHQaLgRFS0bmYf0wTvHxAKeJuNEH5QJSVchnA7LMONGa/fCAhIc9dh
ggFyfmqEfjRJBMk16rVhV9fapuryG6P8ukDoqi9J636zrf7JsecHLxzvpbuTxs2QjHcqd7+lyl/H
AvQuuLAw1R7ingvHyFly4YDJnWbQNBZZdYmCll3Afa2xpg3XNo841L+0GcFWlrmzUaVXNd3hgtD1
CHi/v+EWuRbA+5GUnzN4ThwhCFi4k81rNu9C9sblIwzgzzAkrSZxr6rPpfMazUCJntvMP8JLspPi
isMPlZBaW6O/zoaZLnwLvCrdSN/fTKODkD29kKp0UqOxG2KK+2bbZNWRiarBjFFTsILm9JJOw9aQ
qMK5XUTy1iTsu1628wxxx9ez9tgzFTtFMdnrqLLPE2EmMIu2lhfCPYgIDWRasor0DHuwcaksi1yW
aLgx++Ghboa9crvd2DyEDD796VQY3bpGuavQbBqacyqgvFqCGT/JSgXqjWV7QAmUjrDpiOeDTLpS
YYtYR3BvfBEFqoGYdVzA5Xsb+UdJQQxniRDgi/QFYHLI7L5+aKR1cKNTxVNmuzGyj88mngN90LZc
8zLiHCovlvbniQCmQSrU3o1ShPR1YCCXh4izKapiLXv/Q9HfdvZAINDanzo61WIj1ReDoEmU8j7e
SrUdtKtGMTk3+HS7+L4qaHqTgTXWzG7M/mMaWex+OK9GnrIMoxMBgBDmtkaKs0f5rMfGxY/7dZMz
RKAT2rrW5wylF/OE29Kpbqp5uO8G70yfb61Zr3oYHRfFt8shVKpXHGIM+NonU+Tr0EWOmjFCrhH7
f5HT14GWq1b3OKTSfeuWHISmQLTdg0kUaKS0IPfbdXxVWKK79A29zcqU7Ic6HDHevisDDk47a8DM
3dc73eEk7Sc3oxC4pfDST4FDTmlKEBZGZpT72b415Klo0IMb9QVlwUvNX1OGsfGq28oQvAO6pGSX
RfK2ItCmUrSxAHo5Tr9NRLye0qfcpnZoir0SBTekvc3qF3pY11CZm9ixttUwrVvs81KmF897oJG9
CTUYi5qLMICWs21swBmiuUJ4jqEjyu/w9h+GgRSKibSkaNwkbbnNHRHYWvhkWu3eSZ21x92PKwon
2aaYkkWfffYn9zYXIUc0bWUTR0XMIrdl0R2WAGzB7GeunKAl4HP5hJknHxAM7XrjhWAndNQPNiN+
vpx6uOmq8poUQPnK4sVrBR6V9jh24dmY9CCNht0Ih8AxgoauXje/pAb553wLNsu1nNpNbw8Bz5is
q63OC+nI+6xiOFhhvm3JKTNDdRjpFmpzv7WUv+m7CJeJv/G0KwfNNZCoheC0SoSBVi7dR2I9R8PZ
9JoN0/pdmLmnuI2e4X/sBO7awvimjT70fGAj6jRhARQI6abobCfRnWv0N2bzYhvRfatGcpQutQcR
cfLJd8pXkwELLc9XWnkoMWdUOT1gljtiWG8IrXpqQ2Rienxqnf4WeeRlzrK9so0AysrGEPkh6R7a
qN//ehd818FgE6SodZdMb/wQC/L53Zbesf4Xqao4Msz1MSWR16GPbhs1UwafXOp8W5SUhAYQhMla
CcUES/M3lhefsl67jJyVWq+/ivipTZ3fvLWfDoTv3tm747ebeWXOgazdOoW3NtvwVoOAbqQ4fbun
nO/S74qtlL+VYbw/Ib971XdHD1Olsp26usXaSGaQ9SRVurMQF/36svvLWe+HInJ5Gd1akNGoYoHY
/niSIkeWmZiR8eFoujnK2duC07aSV6VB3BSMcRHB6sNwuxwA0rjbTAaByLM69Q18dr6K3NzUBjFK
UxYQHmLIOrBtQADU1sjZVmk4ryyktDDnKBoBU1BWVJG7btBP0CSTE8nqzpO8l8kHqZvgGaMgQ0Zl
6hvGcJSEvTcEIBntGB1olW10xEEI2y1OJ2QSKtRHhsEXYCLMdqab1pRXy523nvk1yaJrLJg98Mw5
ev9kR8VH0WXkE0XXvPM3uV9cQvynfjQ8xY6+8Qhv6GrjpYxmAKH3ToQSdmTIBnTwAfLhOu7VvpzC
p2lwPuYyup8pTTSj3QnDwMriMypOv404aJTy1hHhbxIB7NIOTthIzJQHOjaDX39z72QIfz0w//nm
/iixvjsDswSSFably215o7Emxu2DJbZLG8ebvXPPNZ6fFOSbasfaG/q/ORkvN/2P9w2CxD+aUUgh
LPs9HBh4yGgDsWu3SDrJtt0S1H6TYD6RpfrzFv1H/cX/H32mFkXTf+8+rr8W1Wv7WSav/7r/Wqsv
Of9RffsX3tN/EfEWVd+3JZe/9Gdb0tT/TdNrUXbZ3gKJ9yl4hq+d/J//Q6e9yC4DrgdDB1g1i4Xg
r6akvfQkcZItAQMOXaBFWP9XU1JAvwa3pUEvJzkK8ynW1nf4tl/i3P7gtX13Wzm4XV0HahBT+GWm
9H5813tlL8To04K08BXtOpXQ9fkWj33D4T1taCm6ok9eYzk21aulN3Z5rJLC/zzZEU9o7w42u8bY
p50rOajohdatNHdAGML5M0wsKxjzjvxRT1pWeWuziGTnOQl9zv5m1aafR5noBiJOuxPfYiEYOGNk
GjSk+61BRFc3pnFMolg2zjCybIN0pgbcAM0JTsCgaLVr2JmVd8iqngjPFQjfRXvfd7o1BihHa7Pa
FYMHY4bRsy5NjGBRlySbzJBDcx3dRpXPKjYGW6xJFbUxIaCtroevWUanxIOgki0hA3VPsGAUuHrp
pCyyGho0CKR2Y+pQ+JvIaYisFJqKajx+iuBbcjNnxcmbd2GxKqddJDUfTIbhR5/R6BfNsAI8mlCN
oSQZgGxJ382sr/FglN61HMZsNla+Hgu9QeFMNAzoALfsynKljeMw3CDUjEc8mn0ieMNeVEb3cYKt
/4xRsS2tJQB8GreVKC3rzXZ6E8ECeRjza9/Q1Uo4nGeF9+L2mqxfR+HNipF+U1jhRsbSrZ6sapTz
bWaDSTpnkVMNzypxzQybgsak5rUIVSJewyR07deuq8KeFdepRHeapaPLu1ANiglIqCuw0KuUWfW8
8asCvg+ZuHPZIguaWvdptmO/O0ellcmPFMy4NDIYpTvfHDz96leVOwCgLAXy4nNvxJM61xlMk90A
egh0TZQY6Dc0lSXTfvaiyjxZ+azgTgGy9j8OoYhjVMS1WYDcFkmq5TtrJqqR3CnX66J9OsUad5ZK
2xpJKIDqDXMcz93ryvTErpGRH95NAxlGp0gnafLEub6t4Lgp3yw2IEEkBChzHqd9CN4q38Wz4vOv
e7/u4ses7iP7ViRWwjBSNE1VHaK4RIBI8dOY2cuYam13nIu86b8tYGf3Y8FT2Z1qc8j1GskWkzLI
rCTUNee4Syy+9CjC2wgs0HKbjW64s7pr/EKl+2F2WvyBObPPJfNS4wqDBN6J3u7bo5tlvv3CGWlR
MCVQ2nFzlMwtNwh0PfFMBibwa+HbOG5RnokMpZjqMtSgVa9xzCpGd+OUxbhuFq9v31uhfmtPQ26f
oiJ6C5VutsfOLrr4OKJstdeJkYnwoBKK3Q203kGhoTXmUnGGkML3b3UQWdVdbySMZjUzHIagqkNE
c02iIueqL2jmnufZkOExzmktHEmUBfIdWGHhmRu4SI2/5l6T5TmxpV9uGDro/gDTuiN9BQlxVj5M
SZhhJ/GNAr39Km0agcA8bynkdkY0Ru4u7rWQOOaq0GjcaJ0RDvu6tBW6gVyAybakm2fflITUxCzb
SIFWR73Xul+6ATCasUl5OFHlDEz53T7QhTCxi6ElkHR6dPKtM7gcgts+qJXh1q8FJLUKqRm2FJIH
rV65J0kQMdY9P9cGE31vXBcf5rjEIht0QC477NmJNnkbbrwY337YTMPnVE2tCc+9YvGGFg5XG+G4
N9hze+PP3eKj9wZZm8BX5NQ7X1oGnwqLZtVkLwjJRBoHo54nWbVLBgbNcDtiNzlXXemXqO11O7I7
nBzmrD033exYSMwkfgQgzr3D666MuIvpOBV6YThfYhMyc89HqSOnC6h+KlxRhZE4kIxKvXW6GHFV
oaMpDOeiGPC0KkdDX2suS0W71/HN5z0Q6dmfx1Ud1QXFvay523zm06GG3i3Sk2l6IsrRoeYFTVKP
IKlyEsu8XRtWlo0mf5iHDo0hSaL0UUfDb9unFFZW/6nUWr87+sa0UO7aXLe8nWrdKdUCXasbB3ST
rkY0kSM3hBatmrSe/KNTT9q8508x8rL4b3sntLrzvxazX9jrLuwzjzFPJ3PgjUMd3iVO0Wf+Sg7a
6H4qMqk1e7dm4HIXxa5y75TsSlziXjgZG3sMkz0TntjYd8ZUZ2uClo30Ef555N1JvWdLQcu02H9L
K5rwWjp6aMLiDnudNoXyAJOxPsD4v+/8ivQUqJG8KfpDjh+KvdL7ZjKCUYIjoVU5t7iHNdFQ6SN5
Em27nixB8ySQSM9c90iwufQIlPasemyoNGMpuiP9KQel5YKxLFZCl30ysm+SS4yEBo30N38Q8UKF
NM0xex0bNza3xmDiEyibOtF2dt61w7HxkhJOXFW7Q79z7b52gtGNWCm3o2YmPELEpFvoQ4zZG29n
PSNgALB10vpBHoP938UwNdif2snWq00ZpwJ9LYnZenSwSg5U7W7sZ639PAk5GOfI0bL44qiyGG6l
m/XiqlV+iKYUlX6VALIhe2yaT6OhdTUy/kJTMPQjgRqOuCTgzCvVu57amFk9eOqV701Pr3kF3fyV
SVTEKbqJ4EZ/Ttoa19XKGgqg6vAqLEu9JLTMmmLTZVmpvU5+P8Rv0khSA3CDVGFGRrZt+PwfM4UM
Y4snzIINjN9q4ktLSV3RAsixBx6qMY6cS50kY/GAB1Ufi1UvmlkGq95fj3RHtemRc0/91sZxCoG5
YTvmhm80PwgbKwpGEaMIDWmM+vumTvWOkavnFC+TKUtmuqlXjtA4izZptJdWEzzwK/gL4V2bMlXc
Tb3fuXstjyD+rBAXu/NjWEVZy98FsFmerZbQkJVmt4sWt8zjLP3CLQZaifGPmocXMojqaqEVtenF
6UcwgmlCZG1QJIltfZ5Zl0I8MGboBpaTmAP6SvjY5FpmIqtKPBl5UR2aqUFIzPM0xgfSgDr9uapC
GH9YzLKkUUExDZZ309fdQELFOOj9gTyGunyuIntg7qeN1L2L3E/pyKDDVmdIOhaSQZYrveowGjmi
oZVupF26Tkc3zZexlRX2D7Y269gOG0/rrZNdl5F90mJyrk7tYIxMQ+N0OaqVdhNf65q+MkaYOGmg
URStXd64wvDEjd1O9Xxl925dxNRWqYZr6BWGdpLlaNYcboaW1XAqxqR8iPwaYz+GwYLO6cR0S20b
s2ibC/kM+fjaVTR+/pxr/KO67f9NXcjCRfvvlRkoozb6MWNo+YU/CzDL+fcfjDWkkUREo2xmuvhn
AWZp/9YIF9LBNeN4XyQj/6cAs6Bwk+2JBwCDNpBrl9ngXwWYpf+bes4geAiJFaUZdtJ/UH/5C4no
u7Le1RyGmtB32cBJ9wK6/m746Q1D5oadZHqCGVjsjSQJP+qhwyiIFBdm7/5c1utSd/rLTCJMUAst
ujfMrN01DNCDsTP1rfCkuVacz5geNUg9HTS8ddmFDHtCe1tk+jfDMh3MmGO3sxM/XTeGVW7T2JQ4
Qjk8jI09n/oF82OkRbSLup4iy8KAvJZlnT3OWQflbBbOWjV5f+hmGkEGlMDjSAT2GkhZc+zNvg68
eXJ3RTgzn+KMwGQlHD6UHH2+DcTaBCGunIAr3WzaZBLbBjT4aezBgJAkT/4Bbdo1/AO69pV0v/l9
B2fYE07BIkoja2xBGbla/zon5AIh8ef5y92YQ0ZIYADtl9JfJ4PHGHdkfbIMF0CLkecE5PQcYya/
vW9N9HiuGNxNnAJgK8w026rSJy7Vj5tdo6EDbq2M5hsr89ZLF/eUaTAuYctfz0J+pCTJsWEO4ZWP
6a+9eh63eB3ktjesekNcUL0jy6JhBIMPk0M+TbiomW6Vo+xVueh2aG7DQAWGt+s9VGNV7/Alzb67
TiI4imkebiwt72/0IYLNopU45IiWW7shq1miRa91P4HcbUljqIpbSxfJwWpiFUwdzLGw9yiKTS9/
7Qu3xiQiKelCcpYSm8I2ibt6a8yOuVfGqG/SkNK4kZDbsRMOFkbvKV6zBLdrWzU9Z+3Z3zkGO7xJ
vwlCddPjCx/mT3COafNbSWN96PpuvJCo5F3tzqoYbIE/uxT0Ax0w5BZDVZG4V6+ytexUCnvcQBUN
41gxkgvbkwhV9sl2/WGfRbp79AfP+jSmZXRRBnaIrrarT6PRWMSzpEW/uP3SZKeXcroXGbkvXTuG
HzkUU+RzUwHC6x2XzqWfp9sOi/sLRJv8DmOlfdsadKxzpxnA2uh9gTu/rKzjEA7+1k1yPNCEJt1U
aIflSs9876KNothPShknQKraPaj1+KLlUjs0YV9fp6ZMt0MFzXU2e/Yf4kvam6zK8g8aAR4fmBXi
MkyH6hNoneicTuZwEqU77/xwKmKOaFF0o1XzeFuqgsmQIHhpX/uSaPFZt9a5ZqYeQ92ivs1Kwz7Y
ZjNdMJcM5wZk2dFxwBOTC9PtZKqXx0EMyUNvOmKnz5CX+WPxksMUltXFLxrnlnMpdP4F5XkutX4g
mHQwh68msLDLANP0FIm8udb0fXZTbRrJqk2l+uiGWX4nnBhV5VylHJcZhl8IHB0PlZ6M0IsbqE1d
6EL/7eC2wnESV0/a3i51CK2GcQArKsrV17qITWj3ZnzH2NTAsMPBId+LsTOOSAbQ7DBvFZfaV9Gr
zqjy0esHufVQf8BdNQo9Wel2j6DM5SqXwZzXuCoymxib2o2jO98Boz25dokyJAFz76fFeG+MC0Ud
mg3+YMIx4uuQgj3OeNCQtDnmnZuTc9yVqXsHP7X4qtmS48kUS14x7KfhY1rA+5GDNX3MnYr+uZN6
enPE2tExgXfka4+ObZ+Qa/TCeIybyWwSutrkzZIagMGp2Iwmh+YVaOwaw/iiwMDo09OksJL+c23m
KK7c2Ws/Jw6K7Y3RDfUxLggYobyrXyhW8w1C2+Ytc0eMlG2yyFDqrjj4fqrfR3nbv+WpZ1+d0GeA
35sDXnAelCyIKwrZQx6H4aYiR6Zfk7OCH18RaMV8txOwhdJ4R7u6ujiZaNZl3483Pk/OCY9zc2iE
WV/6fuLo50qD0WDIFb0tKGT2vtUnxFl7RfGYTHZ8p3QYhxMmdYoy1o5zOdflwS2mia5bVDU8GjVy
MexqJKVEMj/ok94cyiLCV0k0hAXyrRLOAy+FagFDdI2guBpiBPOu/lnZobml5SD2uEGgM49J3O6L
Poe03LvFsa48WmxuM+Bvy8vqGFu6Dfnb65YTvbbLMi8RK1pnBTImJTXmnDYjyRLA1Kbtymib+F6/
7qTFkpqYPXa40KN7E9DK1C9N1Yfbxpn0szRb7X4ukgjPdosleizDx5EOB6EUjR1/7Cyrx5TfOd+Q
dk8HiLfTs4EZ8ZTGzsTOIfRrnPdgqAimHr+ItOrp/WdLkZurCikFgX44UzTs+LmwUvKPfPeFZ6j9
xE/yN8jiPFjR5F+byPBo+zUjt3wiqmPqEbzV4BijCFlgtGbSwaPz6RVOq4nz9SHXI3tJtRvFc2qn
9j4TNX4iXYV7a6ySB71wrE0IHvtVish9Vo7R5mhdKv/sZ156SZrc/dhIEy57GeafgFd6H4t0lggG
GjelJWg227iIu/sm8vKv0rDnHc+EvS89eqTwR5VakHpdefQMKanTmz7IVb7Ev3nzDlhztZlTKQNl
pyG22Uj3grpOEyswC8aFoshdKt/Ovtc4rDyRNGhsk87hUlg2CgzNC8ObWmCqI3zOIJqnb3sIVxOt
sAE0p21tbO6yrUb02g0T+gjMsK5Ht9pow++teGZiiFZGYEOmWpj3GJkJNhPfJJ2Cq2w99xylRYzf
rtX0y+AlGbeAZpsIaCyx7DiTxqpal1Qbod5oF2lpeFrz0dvWneNfM3+OENA0E8Vu16KYWNl+WZwn
rFdniIYzOH2DBsUhW0KJdkqH0L7mQYGxipqHI0lpNOUu4/ZsV4r58JdZbzH3NbZT3yqwVUdyy3o6
MTlNjL2eGibCe1lT+uGLVc1WTjIbmIOGnqS/KFRy65QjCnktV84bB6boheeXzbSLspQIsSwrTjPX
qtsUCgHTSp+q6UbYdHWheURT0MXajPS/xTq0Ya2gySRaKv3SG1wMa57MqhuAJxaNL+XphF2bNEfZ
5EdpbsJ8MSHOWu4twlA7epjrL2X4jWfkMsN5GCRsOTv6jDkosNKcQGAXYkOSNa9qtDBbAZIjVUBH
CaDN1U3npsHAlLt+Sr3HPnpwCYBpE1RE+MW4qerxOLlfkY7oRsIaRzFc5evMRFLSX/rUuUlaZokP
le/sfad9jQ0VDJze2fkO0LBZLyBbV/tBe5j6dpcDB8ayuQCeD1OTP5uqeSQp7eRK/Win9Yemth/d
Nt9NmHvCiGCy+bXxdhl2cViULgy28qXSuo+t1XBikh/ajMLaSif/IApr/OT5azHTXDOoo4vwQUsy
8wR1KEFrSyfsLA31QC9in7bNxhFAG/UUPKSlD1+NEWF0WE7uYyab5qvMk23Ouu2FxviZmwfafuze
GjF2XBrN2VF2k3YOyRDcDbHHkhGZcb9NbQmnq0zNcenIVuCM8w8JM4sviaWK7ZDYOoIYgt3mAiFE
kYcvXkjQYp24b9AxrjUbYKDcFNa3rLedPT7Tu7zKQubBPOX+vcqcGi24LObAbadpOzfe2k8i+5JX
bnQntUhfS5rSATzKLECnw8y3Z5Ix1S7tK7d+imD7BkPds54Jm9l1ouJ9OFlNUElB7gJwjmvvYLHM
NLYa14M/Jzuud402mZS7ZlORoQk9ePoivbELSqfreD2fe0HryL0hCfoxzJ3LWFl3BML4R98s72u0
OQHuNEIPBh8d89B/5LD6IrEBrzOYGyKdb3pf4D4258DRqhE+0AQ9okrwwuDuZyW2voieYwP0xGdZ
swa0Pjt6kpDnowShflZcgikZXVZ6Uz3PEU+1zThgm6g2WTU+QL1wpLXUWvR80ToxIxshjs4DeKXW
h/Ciivqj0iGrVo5ZfYBRHG9MSZ5E5FI41IX7ZWYjXmX12O5d9HWMGcJqTd/a2NFFRuPlg/M3K3M9
N6NF0hHtSTsPFRHceX1oiowQQ5qwSOGl/dGPR/sWyyvwgzAbu2+eoGlpx1N8El5vXhwjtJ+Typzl
WnDcOk8cuO/HqM2+ELznBNE8WJ87q6hPhLb5GK/zyEEA0xZnwtryx0xY+o2P63IJTAyVgzwAJHLo
CC/lkeEciZ0LdgKxoLemFNmpUnHJwiND53GokB24beHsHStZrpphhxvVh+zytK7CoFWJ/zVKqvS+
NvikgwlDEraM90U1TnipW0d+GPIs2npFnT9nZTIxolPGWZvMkn59PiFAVEXKeVPv+G26sQVnHlfd
xn7jPfdVNz8IuwO4TqfHPZjWbD1WzGY/dHqunQoWD1p0TupDeuH5/l/Uncdy48B2hp8It5DDljmT
SqOwQc1IIzRyIzXC0/sDdW1fu8pV9tIblkSNNBIJdPf54yYiY6e5BBnoVk1//bgOZppqlQ/4mbcm
m+b8+5sBebfhlK60HjWSbsL/rYWmmyhDG6c21o2e9HLPYcx8Az83czLK+qkg5Swv1kNrasva8bQP
5YXeX73FIS7SnFGndvVp78uWI73nlcXTpAXklkC2Fq+6NJyDUSqCt9OEvUhq8c4YGxdNVkeAJJbk
EkRPNa1zHvyJ29w0ExC53i6rjaf5PbkhdrykQQwNiD75a3fMhkUXCWxyAoGTYXAfF1ZsEkxmERfl
l83eGuVLo4/hEhCu+/ZLA1UmUUaUMLTTX90UkmFxMvMjOLF+quklozVQRPJYc14/GzYZa7mvcO7N
Yw/AWTuDdn56NXOKVBJ3msWxY/bNNBWfeNGcrWCxuxrYO28y74IjXXwp9pm+Gz/9IRlPdj+GlNuy
ua4aM8/QnQb9telCj7YEe3iK08Y+TJ7AmOWZ1WEaIYeZZ0b1S+jcAA5uwFViifGaa223oAYSr7Df
4S2WgViOSSI3dEXqm0jHMbcPvcSRaNC85ho1feovKRAERI8g0l7icnSf8fB0pGtZBRlBnE7VtyIv
44IgrHkJ88FSpPJaiCmLENtx1JTWPoJohotEGb4yq6kXyPHS8MFhTqAKZxjybTzVzc6skAmtnShq
kMWrmg7hwht9DlrUIT8b6TBLJ3EA6yweeI1IMgjLx7ZkFZtzxLaQ8golKjkzqzRTLzL3r2QnRUvb
mTiYQ1S2CWEUIXF8FJUM+co1tWEpiXICHNZdpiUTjoZEfm4HXZMX+N3qFZGOBQrPnXW0LIHx1ynr
Mw265absvOk0D1vvXZnB50Re5T/fQb7/E9z5v5Cp/D8KOjdnIfr/jHM+yd9x8a8yk/u//yfM+Q/L
BK4MADMDyiJxn/47zKkZ/j9IGZufdCziuMw5+eGfQhNwTg8NIAoQetR0bsL/FJqY3j/gp3SIb4c3
Fezk/5RtjnD/v+neAExthPa27Rm4YlG4zV//F/UU/FoTc+F9x1WhNoYpQkhJsAMFyPJYBL+7Puqf
YmcztkXxgnQWJQOHurh1iDWJ6T/ShunCyX9i84zzz8YNx8PY5cW+c4i9YxOj70nXr0lhJ5ug662N
sJ8spP8HDvDKnc+vccSYUg8eAHxcvRhYiZxMs147Df2JB8m1Sl1ys9I403+bZO1CbxXvGdqYDSqH
RdTSqFXrvvnCCEpIdoJ/D4VIdTY6F96sYnWNBjt9HtkG15P9SefziDTFMa5RecH5N9xUm/9Kfb85
tEyA1yqieKfPSOw2EzM+ZHQjwEySrZqFKTrmOj35+sEv22jd9B65UDU0eOslFJXbHjEWXdhah7Z7
90KCaRQZm+dwcELkgzjY1fzzXYPwNRH3n3qH+bhpAsLyYjWLj6lD0MmVQADvJXtSotqVaoBxtdJQ
O5EoJI+OjnJw/n4Qs69QyG5//5Vlkh4bUQ87rfX9nW7l7GASsbieojKOtPgqJ228CFj8HUI5zkhj
F+yjeCjTTSJtjkCepx3yYNQO94/k/Olg2qza1mxLK2oSUCbCokk81vS19IvxAkE7XlrLH4khdp0j
zoul3Wic7qvulrYuh6x4fOuJE9sm+WRtyZonPi06W22uK8aK0bpFYeAgDUCPMHRVu3OsTjzlWj+c
c+wFWdIaCJ4k15RtRPVOw+h0vD/Q8+yQKmUfsv5BL0i3cuKUxrCkb7clkSJr039OtNw9mZTTbWPp
vPXxux2uzLHOP1tjYJe5/5pW0AHh2SBROhuKbo8BW3kdr52QXYU6OHc7GknzAIkeLhmBg3WUpyZz
QcyWMr+LVlD4HJfmv8YPcsHE36A9qb1h7VYT+u0m1hEXhOEO2F/bpeEUHu8PMnGMzc+vYE9ZuarY
3g8JcN5qBMd7JBYL2fxGY5wm+F6TdM1oxp/BTPelg/RcDPY5TWztEOJRJPzEgG4zMWDH84OHuMLs
Mq5B3yaFa4iT8cDllKzoDeUQW/TGzanO2Sjsr7rBMNcOx7CvkheAWLHF2MMJTGWYSqf80y62skTB
okOaHae0KG50nxLPpmw4Q4eokLUvGv5A48vRq/gU0fm0rBu3O/y8IlrRrVUY1A+4VD38ggIG2Erf
e4ecUsxiNKQr/7PIpX/5+cxOjJ3fw1BSMa2t7NCNzgW7FHOI8ZI6NdokgWrt2IwB6USKlnTPrGM4
iUl/6vseStP7+SSYnyaIIl5peWecsGL4VWA8G6XzzEGeOi+zETeWavnud+7H0Bblgx+T64pGboGC
pXxwsI6stSTtdz9/qp9Fv5qha673h0B6N8arJ+I99EMBYPYQZpTGJxp9V2SU74LYq0krb6vFtNJS
zdpZeVXcyiax15PiBEAzdrIdphLX8PwvNS1EnhMRBGkisbqokEAWYKTR89q/fvEtkICAN9niIioF
wdvT5N6gRXiMwZ02Lp1rp96Qr7xFGVh2F650V5Z/WFqcQv3JROmsvKrAUeNSoGPWhfWitd6XoCd7
HcuxRNnhmi9dFn65OZGN0h6Hm2dXR1Ozg0tcGeVxzHQKvgMHlVnbX8Je3CjgLs+DMThPadR/jwnO
4t5UCqdKioDfmLyrQ+g35gyAABPJ3VCI4azL3kC7N184rQriU8P+sPSIidj3tQudIoqb19cXXjX0
AU74S0ui5EmL3L1WDsahbvRyFWYT0HVRu09lmL2BJKfrWozaGZpDQ3QgkFXr0s+pBHN3Cb2J7DTd
UmX9+NZNlPtQUBHsHGE210lO43EiwJjBtT5kafutzzd57fisd/fVuy+iBoxupOEgz28d2UDPNLc6
izq95iPN42M3xuQxx/I1UGW1JBONsx+5JEbl16f7g+mG/jbQX3F6dbZ7IeaYM6PlhCSSKWvLArK3
M9lcE0RC13pgTcUphHXP7YZzKkNGlNShLY+KtkvfMZ1ihDSBXyL3Ka/li5O36iCHzIBSJyr//tsz
wVBxR8Hi0hZpbKBB76u9N0wPha/rS7/EZkw/vDi3qNfIsyqv94vPL9ZTyZJsRM2ftCOegaTggx1o
DnoaG3qCQy23tWDyIOszyLT20er1o5/WFisjSyNmjTL/SLLi7NqljTiLAAv3M0eQSqI9oZyy8Yj2
mjsEUpuORBgriMVeWi/Sr/mDfLqBk7i+tRYGaseX41tpj88hIz4FBl1/FmCneIpVSbCo88xg4B2a
qm6ujpWOe82I3gf5UOpGd7Hm93VQ8FgOEenbIvR4BcpheEjsjIAZry4v4/zgTFp2Gq1x204tRkER
/zbkVL3pAMjSQ2JraUNySKVnHNPBqhf+AEYXTdX41AudJBCSrZGuj/WXbh50nDUbAT+wbSBALvmU
HBowIA8YwsFudsxDQpo1nyIHTTXq5GcyXHkwqbtyKopd6ObV+9ApRDO9/0n8af77v3xAyeXAu4uc
PnC0AmNQuyJ/Gl2/oK4ymdd5RLHNVXGJnAwz2qTjaK5cEbpbhqTuRE+ktWoHs/8t3I+uLI9RX7pv
wYACV5mN9WhSiruFZEv2Vk3tSAFYgB7QJO3EgeWo07p6p4EtX2rQV8gBtX0VJ9aLkdVyMbjjftRq
us90P3m8P8xPJaNf7TVZPwR1MW3syH1jOrshdFsIK1bPHeWlz7XvsmOGwSUMUxPzEd7JQk+OXqu1
TwhE2+sA67uYgBgOnqj6pS4Qc4x4gBRs6KNZ2L+5twL3EE2Mt6VZGDvOpwFnHhvnZtfKdcqRYgOr
bS4V5b4khnreOYiRk/SOnK35YnVf70QdMTimEZ2DrMzG/NDup6Y7wz8Vr5qeduBp5vSAWi3etoq8
2xRTV2B6L3HbHG0trH+HYChLRaz6aYJPP4Vmsx6istlxaMLpN1nTLda1j0kRyKxgub5q0PfZobuw
+iE/pw49uPcWGA438tU3kndlc0M4PWIBhuXqPRn0Y+xL5+jmVNtFOR32nrJe4y4n8q0PjbXpVvYr
xlmYwLDP8L8669Kt/bUeCeNR8xvjUbYA6Jaf3tB5qW3cwSKTOcNpueLAEdu6eJr6zjgjsdl3ibx4
aeL88ks4oAqIcYGpp310C4BCOzVTYkitPazrrqc7+TcQ1caKbGTfvVlvbJcY+DYzvhRPQ3SJhz5E
OR1OdXpQxUg2KX5hmhircNtGg1r35dECFYNzKY96LMazHUof6vaI8oFnlXa4bydeZ+brZJhcgHHP
XhoFjt1I1s6p8kjJ5sJHvVw002LIC3Uemro8pGVjbQcyFjc4Md4zz5h3BJpED3gDTvetQlOui0us
drehqXFy6lp1ZVsAkVBmsXITCpWyIKC9rJDjLreDaVsEwXAbgsrDVZraF3vs7AuVPjNpAbWTUuGx
GwO/O7dOzx/fTMmDx46wyoaufOlatgxaLDvCb3Rz2eIZOYjJnVWN/zw5QxV4C2+krWYgHiujWgEE
1LHZDAJ947SFfcGELTet4bPwlBGgLwzPaWI3+Jo/GLqkeaN27am2rV+hSNzZV9dcrSQpl3GtNysv
K1oOHQn8CYNWarTJ19S036mQ7bPL3gY4SgceJK1La4/Mt9l/fDS/sf2Elez+/H/+C2M4okHz98QF
d4/CRgBaFoO8cOiTqx5LZsliGS30MV+nhpiWiGq63X1/wpQEMJ7wonm0PK5KKSRT0pxfoWhnXhl9
tUT435zgyg8/54RKReUH54wF7Oj42QQER98P2s4UOARq1C9aoti15yk0GYpvAxxWrARy4pXXBJsq
mdQzs4x6NvVxq7uZebMT6qsATWie5q0s/MRf94WPkwxhbNyK0/2hRc5+queHf3kOsmoXp/mbkAZ5
YlyKcPz13nOr8jzNc2RsuyfV4B7ORtxazsAb6po5nRXzgx+BMet9txBZlS/v+9fPJjbvWTE1v7Q+
sYmtWACXoz1Eh6QPrXPY6Na5mkr7fP9UcIOtK6QcOjLGLVws5xMRRM8YNT6RAnh78pnqTVyLj9Jg
yq1lOx+C0nib6XU+GyQPVVQZf3QfwB6NzG9yUuKrCiBqG8qK111YqKcxS6arQ3sTx9CujY1nLRvz
x3z2+d4PjvNnXlpufGzjmMFbZ+l0Ha44wgFPdT6e8Oa59C0hxR6F3CMmlsdEafBGqt5R71M+YLaP
d6HvCCy1Fu1og7P+OXnN72FRtz9P3dGEPA/JxXdTgqOizFhZnRVR/Jx/qKH94I3rT1ob10+hFbQ7
8FnSmIeufpoMt37y226ZzDk2HIPKRx3glVDlStsMAUE8PsTrAzpyZi/PeJZeZzAS6IDDqjspl29y
h77ZVpmWPxKrEy0JvnaXUzDId7Tn43UWYZO6b2nbztOOlDWGG32Iq/fcsvahZkKiBzmbNW3Y0U0r
s2ydeBGcHu7W+pJZxlKHpf0MM2zMQeq1L0WBcizSvpMgGN9UNW07kxhoEYthT2z0r3LSoyN0MZd1
0+L2C5SkOg63+JutlRdbN1eFZXkrG0pqeT9BW1lsQT4Z/eZ+5hYVES1R1yDGCFW1RR+mH0ZT+wtL
m211B6sftCNDc4cc2evp1FStf0C+Q2r9ZI4rZOeg6QNMjpX0nNsbEbSHqq+ybWdV3QZ8OHaj5sFI
NXXVyCBKc1euci2lYuCxcNVv10weYpDPJeYSNK4ePgCJ5sM3nnytfGoi40UH6qfeLAaq/faiAT1n
9Crs5ClPkhfphH+IT15bbkN2MWaLKpgAR3PGfbt5jHAYN2a6NG0Plt+XK19P2b3rx0YktD9RN6vk
OtHSSxtPhIPTybe2u7WQ1aFp9e1YJy+GQYNwbNXuLp/8j0Qh3ofY1Evn0UeWu8RxTF9q/YyHx0QR
NZ1CD2F/DZq99CoTBUhQAwDhpteDpmaGTraaMbAX88ocA5WuoeDD94zka7eYvpkk7BXN5pS8GeOf
MHfNVd7gGU3jwDtPBEVEreUtulaYGCZUfM6qTyPO87Ne+6wI4weqOOsEtwA5l5w6AcA7yUtgimBd
YGHORrgmkP1mIVOslf1gPliDd4nJoGTJCceV7GDXgaOK3IDhGvprIEmRDyI3WfluXOzKtrq4iUOd
O6U0O7Mas13cSRejqvEIrMLVEbqvIptz6Yym3XtFrz01dvoRTwKZyzj9ivyYVaVIN6GnRYfO16Kd
TtlfHurXIJLGVWn6b8wo/T6Q7qZLVbQP6WFdUFfenf1I26ZVBN9eilPAhnKqgNvQf8h9zw0ocXKt
cjrDBODY2v7MtDlDvYn5Zdnt2rG5WO5zU/vFcXbpl55evAxuA+AePAR5E3w15TWbkKB0o3stcm4i
p/ank2Y62M06vOuJvc8KgJQ6ajF4d/4SavaB+mkiddthxdCqL2bfhz+ZjyhdMFIoJJ6dHPa2w3TJ
ITBfWaQfUzxTrMOSXNk0a6jCVv5DFmclkra02I25Q7Ty9Fim4JQ59curqt47nqhXWMenRTWYr0Ge
O8+pPzkbew7eqAIbzb2gl7ca8+BMzm8Qy0NUueVhkhiBgyHL+UsMsQO7mi0ABTkQwzczxneSUGk2
BTUpEJLuWN+eq8FmXUHfbQKN8GkRRccqsamQwzUckYJrGTateZVkEhnLi1c4ByVRIZKxszPpCuc4
HD9k6WH2pOzh7eZSmoKABCCQBYGvPkNnT0qwVJxwaKA/o9fR0a4dK8IeDj560XRCiEL0MoGTxELX
psNTHY3lTUAqyZiM5V6F9RYfxLcVgRzGBCxsPUO31+Yg3siO/DZfkLzd6lgvH/0xWc6tdEkPa1mm
wB0JQJ9n/er6OlrLuiRWU3UHfLgIQ6di3XhAfaZu7XD6HbO+Pc69HZlejZRQcMqfuzrTuDCehlhb
hUHcPBVm/FEKQfR+g77C42uvNfUb6DQOZlSa507Jqx7pN88zv3TpbLQqv4wjiS8WhC4tF/mjirH+
dlpVHKYI8VZOyTzctgGE7AFlWbk6eNQcoMM6pRbtQ1rgb7F99YcgEtspIc4k8tUnWxSq3968OkPz
5FPWfSwSubaF1+4K7yNudSbIiRKqR9isg45P5SPvG15fXAODqCkPajBIIMn1Dkrv30DssxUqkHdi
JqojKjgDPebGMnS6uG36PBkOU374oZkIA6mntyBrX8I0/p5fgxXOx9fRHL8r3RKbShByN2btNRq1
byv3k3OB4g2ZrErPKjIfHEYPcBAtLmNsUkVwkSzKJ0wZK8DObA8au7fKqua9t83tZPVs6vgjH+3b
2MAskMEktrKlKiIYnSu1wUhOShx/tqRn2TdKOcd1OMuBVvLGDA6DaNCjyGkjgl/CMC/1xJyQe7Ol
yntOu/wrUTjNy6RZUEXjL+rGqFeZzBbcsMUWcMCjlYVL06PvazMrH1xhvgq0Y3VLH51XBMfIKhLU
l/n31Nn+si5BpduqZh40p37dpd0EtqbmHk0/BIfOtANU3m7CgLlO+/G7pPkZPDBej15xoybhkoyh
sR0G+lL9eK1zcD3ErFnapCrEAZPc9JVOPnQoP6yaeD8ksY9ISgFzQ2RnacZ0iqZtUZbV+Dbi+RM2
VhwrmOI9CQHdIhf1Lc9oz5sKLJm9e+10rTsYzt6sPfbJzqg4FpNr1Vb2gIQo/QKvR7ueWOlGTj5H
JsuVt7hQF866f3IiDTmh2YsmuNI3noFBZ8ayalR01J1+VpsqubEgxNnWywUKI/DuGjWhKO3TGKcz
LOKtaqNXCxRR2lV5zyRYZGsrM1/4ca9FVtR7g2MOoyGCZ6nr1iKWLpg/J+el2faYcZwMwbhX/GFJ
+Y0jZcupqyTnxCIJnwVl2frq72RXf3uPi90q6XZtE2yiot2ajVl+kLKE9sZbm16QXq/ZXDNCB+Am
SytFsE/7MFFw4+R1w6Xvf8CyQX/G9t9oKBDHxAb1Z65zi/ySGr3YfHfZxMB2GpNvRUpFcvwrIj1r
W8mXSpbOLwQwfy2wsU0dVluL/P5rKQubQJjsbzWB4lB3r/dGsOcmeXGNOQJxihlm3KpZcrAmuB5+
KyUgEfl1vrE6Urc9C0mNUzhkbyMJWJJ/bWyCFg8aGS6ekRKxYjpffgVIbpl/8Ud8IhwHgADKWadj
/IKq9oDOzV9gGNVha9S7KAlByqM0X5p9TYlI+1xVwxV1AjL8MKNUrEs/WJq+KHg1FtSoPjZE+K6J
bSLnaFFE1H7X2IZWRtxNL5ilt4N0H/rCY+DJNRBXt0VwqKJ4Q4loYizKtq/XnZ/5B8cnwJ09AwSz
k/Fei5BWB6V6jMXfRK6YHPydcIeWUJt8OYX+uxIgB3IA8GNZzjjEScT9FfrEwhX7qdb0fcHWr1qV
bZnRrkbaB3sfaaJfi24LqhBRg4bCKpCEP/BbhWRfNFtbc5stZNcqEOTmxKGevvTWTcZJd0ASXOyE
0UCgJSFxWEOy9FDfjK5lf9hujtoosj4J9pTw7DphDpsQ2TncUULgLpziwtBb5DR59YG7MllO6M9W
XsyfLB0dDaCPsFkOiOlSQ9/aXbmPhTcxnAB62wiM27y4jpBVy1y1GhZzaknheQFALIzdTBBULpOp
E/rafur+pl7truiPLtaqc05iZON1FTbdOJWEplenIc/wj4DsME2fEzf8YyUAmFnU5g86ThDhYBeV
5sh9lKud2wDLwJ7Ic+jA78Syf5+mNqPWUCJssukA9Krot5d4LCVTyQXaZCeF7EB3MsESmot1Vnsg
eHJqDzKxcZ/VwfuA/5feJaKH6moZsB7CmFFlPeXVwR1CZ9GUiKbJwNuPXpKiD7yFkcoIrC+vljNU
F9sjFjvMLG5tmvFQ5m6iIvnyk6a6xYOk6AbnrTLqmh01yZajQ4ZWydYRav6nGdHy0RWzwJUjjxdi
Uhu09kETPlhmjpgmaep0FaLH4PucYWE6Gl/wqJOSaMThNca3+ayEWxqDN9I6xsTqhiWgPHrB2C4m
E8et7hhLl/dyW0XBOjAB5STdbJxT7b3HTF2r0d9F6R+BFX0DewBim4arPLYuug2FpQ3OxOmANufO
Td6tiYqbFA/IwIiYo9gkUMrCgqHp9cE2A9D+PDmYImJyMTMK+mrCxSZTT7ZTnsIQuq+1bn1nhJan
tX2j6TfnqJ5cBFJrcrCWNrUGkCy0KKMZfUpCjop6Nu2NWr5qHJAWVogqlAQY4hzmsEOzocDI8YVY
mU7zNfuc13Eexge9ttdEWI8neGRAmyE0jwhjhlNvat1CmzfGybHYc3koSOI8RkG0m+yUGjYtf70/
PSSpvU8n9UJSgXWz6rHdOBTuLLUC3vf+XOlvXeliOhAOBwZNb51jHLjDUidbajQT7wzXz3llEsyt
fCZ1DEX8UGRbTVae7w9T2r3rJW5iHWH9tvQrLuDO1h/RVjcHgh/Q+c+feuYw3SworjLub1Pmm6/u
5FHqyNC1KPUQe+GsfsOfjkPGLCHUixj2OWem4pR5CH3m7FwqcDqNFYciKP5Z2aPcnXqIVqH70TGf
GR4lB9IzkNftpZExftlTfZJOYvCpv+kSm/ZERzTINwn/xy2GRndmtGuU7kecFOufHxe0qArSIa7X
iPrVK2ryNsJ+ogyaWVTi5zc7LXKcrJa59HtyaI1IeUs6F9imw7/5zECLmU+z7Qn7wugtSHIc1/B/
zmYIK/kO3K0x9Fj92WrydYH9973o48c0D9Sx6t2S6cNJHoE3H9y6tk4e1txHf2pZr7zeTs+2SsZb
VnfvKB6dp2AS1aMZ/p3lGW7roTHoRwrotTmWjFZMbnxUU7J6R466d0qv20biTvx0E0c7q9kNoxnd
OFSvhSGRjo9acERjuFCSee3+IDr/GJURPhUwosh0o4NuEetWju1bpEf5n37Oh8tM+wWf7xr5Zzhr
OBbxUNj7H9i06ObtCkEWh2ePkGYefE1lR7JHdtUgvSOJkiQEpI6NyhCtRh+HO6V19Qmba30KInuZ
GRWJu31cre5X4f1HmFmkbwzFDBRxQV6oh+t49/xh2SvOdE5AUJwTOjhYfUUFyOjMmU2cWcKNGVQG
TadRdbw/pDS6o8MbUPk2lTABpoECVjYQ9WmwUESssGTjuUHKAOoCgV6mSbHLUZhcinYIL2NFqF/F
8LXMZm3BOFboI9zuy4q1fuMDT7SFmVHSFloXQjLsSzxsc2dkERfOwCjRYFlLPBms7j/x/oB3CR44
rDloVUYWQhoG+inQ8pRLJjkOpOXlpnO2W7PblG5urSOJqU/4Rv2UxO20/PnpJECgl2+MTZmGBqUN
IdiA7k32ipPHsHBlEB7vv2+gh/H6B13KkBku76+7Pr/uzaYbUfwKWx7RcnM2n3UhE7gj7XXDAdNi
dGbQYevKcN2MRXWVTeKiAChmaJpkvtaU8Vo4OwIL+qeqMOhW6atrGBikWKSkGWKOQ9bdKDKv877H
3gfLPSKiO8mIkhiyKEk28Ct1qOrsM+pquXNmKHfIZ7i4wuqI/bh+6MJoF7aFc26y0Fr8/OmUeYdL
wdx/lLr7dr8bUpw36xY2fYnx3jhaqW2wWvIRKTHjpsNqtdAaT5xT+/P+v9hM1OfI2xezyqiaRUcM
NempVPXjz2rZ6vopH/OUX7b/50OEnD0pjeSojRNfxFWwCSOsIkMXleemBqj++SiJLHxeKLfn9+B+
udzfCPS09VJPMNus9JQ5Du8EJUfz5UgXEcCjj/i6iH1sWtyFreNM7MdGS1mWyL/dStoXf35QFYco
10/INPPJqnawEBK70R1hx0C3TevV78k7G6zOxoxo/zV1Z9jCEMS7Lsk9CL1UO3NeFwvbAliaYgx0
ALnjW1EXJ59wyCdSftyVxD2G7sFbNxmWngblzPZ+cYDmwe7T4i7/dFnjXrMWILCF0eE1Iqys1d2d
ISuMJkm+ZaUqfhdkzTBL1hyk5gj1kWiiDdK28kBK++4HuOU4emqx/y7uyy4DXXr4+YJfD39TTeRb
gtXbVdZmaJjsZiGC0r41bDRO0jwoNckdojiiFPDuEWeZdydpYCpFbaOTHl+QKskFuQi83OXUxuUr
kbvtyWAR+6r1i0s30/9x0VHi52gkRjbkQNN0+YLs4hF5RP4pp3L9s8hRJ/vWGzZj2Fz/2tx1Fj+b
SWNX0cGogmGpbNNmq+mILqKnb1EjUftKwieBrH9HyE6zIYKw3OslE3arqHBUd+R5nMHvwZHEk9qu
eCAewNW7szaOrI1VPP7o2O5aKKkQuCtsIzgGyeQWkDl3EYH09HDZpyzPsJF/Iws31M8t7w8FXt/k
q4/K8UN3C3i3kDHlh+XBoqPmRkforJnTUpZ1S4U66byhSZZqr+adC3JF8aXhqMVWnj2S3oS8hc+i
nqN5ohykNxBvL2FUb4RL/4OhTwNQ+nB2XM3dZEVBqiy1aspW5ktP4+59t0TGsrl/GwEow1YfAAbH
WcFy3zH7+aMqB4lNNZNokKGnlGmwzI/A9daTb21/XvTe4qR3XyLuN4zRozryNapuMl3YHPDZXe4P
UzTmK9WxbbixwltV6XI7GcJ4Gcz8MSKq6DNyysdoAIkjrAduzF52Rptu8jbgP5+XoCnINWZOQaQV
QuctRdikq8xnsrEBBG9xmm95Ef/YDayGjrTKyBJn39V2/av3xDZOIQtnbN+sk5vrROzjDVEqhDY8
AV/+/Mkicvud2Y2/f9YywxmpR4PG+1kKsq7ddSTHJnZIr5Uvs/cyVg/T2PWfjM0by+6Gl7uqaFi3
vjy0sGif2MvnDRfQiHdEjRTG5sG+x1wGIxx+G1HW/kJdz0Elh3Qm0QHpoWIK8PGcsw0rsUafgoaT
3CLyPJp8ZMlR48GwGI6HSoufCbbYtgzOa8M/FBDWp44iqkWY1U8YAZCrjTovV6xYe1uaHbb9dE7Y
lBJNbDychgfNwGDjDIxsLP4swE6P0CmqNsZ8ecUDUqLEC/YGdu5lJ6zg0Np9SRQpipgqmrR1ZDmo
KB2/uKa9Rm0gfvuNX+k4p/U9SHv5504ndXMPnRNpa1ybzFZNiLsNOE3ufJV6T7WV/CEGtnpKSdfZ
DLW16We9FfFZv9PYtU6WoZ7MLIYj1hW1fqPIlsgBZ193i2Mw63cF2DXM1FvetwNHq5ZWgPnTTPRP
I+jL+f47pK77lo4uHnDffb8T3bbhy7OF6fakyvg3Mcjjm94VwzpNwt93ps7ljL5SktgVCxzp1te9
h+AHkAFLYgWl+m+Encly48jaZF+lrfcwwxgBLHpDgjMpUmOmtIEpB2EeA/PT9wHzX9ys36zuRpVS
ZmmggEDE5+7HCamjVaA3hIbz0GM1wKwDv27plMcJ4ZTO/3joDIRIRlkmOcPpBydxCw9a1x4sUEph
2YwXt597XIS6t50dMfD76X4ILZz3msO8q6ktd1NZdsabEHEsoLR+c98SxG4G0zkZUnoTIoUxpBpQ
nh7+LJYRFt8he2EiwRRt2aWWxaxQ71nf3CGPtkPVlw/BD75r4zipqL/eHY9JYuNyQunZJUysLiSa
MerZAT2nBJ6volxoxn1IeJOzTjO4Gs9+70jwyDrEpv4GKeWJjqHkl5aHr1Ugsre8KLot2SlSdYbM
wE17ez0pABTc70PbbJubPn0LhiT+7qATGYsn0DRM6tgn8yB7exmADdR3LQ9iVhPPlzKvNsNgaJgp
soe78Hd/Q8xyvPDpjw0sON8os5tou/hoU/j8HMXTazTn86eO94aYlG7THOvVtFBWxZPohhc169U7
TUkPKmFj7w5M441FAx7hoQ8FTHA3iuNnO5jRL6OFsGzF8ylx4U6BM6puzfB+P2pgfu5uhWnrNzec
81WEN+WcGrVxzjX953C32nl5uWun0L1gh5MXszXlpZZsJEVnkgLvaJUbZZdtOpL5tGYwtkdgZ6dM
+GWJyKVh0q+Ua1wDSWZoCr7C0MLVoLnmraOyftAXbE3ZooxgvQn03FxFMnpTtmHuOV4zE/a6R2uR
qyQavWq0Du9l/xuZXdPr4qEPK44igUO9Xn2wQpndnPBJGB6DWbSdwB1uhujm5zHbOhqxP6uFCC01
eQXqg99GwiNgYLfJVcksg/FLEpdqpybSxi5S5mA7HLJRy7F6ZrTriTr2h8D7xEs8An0FK55n7l4g
iWrVpYgYC7TyMHmDyTwrvRQxqVYxfmf/oW9T17twpVm7UJL0zbEI07nVsBqKcm8XzF+86JbFib4e
QeFztho/21DQ5mybv1XXfBFa8XZ6EpyhsPkaTrt1FOArQjn4AR1o1/dS7hPVM6ON3PeO7ethjNOT
CauxwC+6wixb7QsyM1EomUi2VbhuK0D7AC0iH+HMj4P4mbKAI7vn6yTNY79UnszxyEDvU+WxfcQ6
vTMyV0GNJ4baMnmG+JCfM7ZmmP9+20Ht4pAnuFh7Vb+B/dwkv10DmlNoGLfWmx7kwNnfsbWeThvq
MEK8cnZ9Uc+2aS7BdKAPjkEbZN8kxLOGAwlL7ami0xp/9rfcSbSzU9GLV7ThFeuzltD2iqZzkEH3
CboIvJ6AFajqoTk0uO0ZdbvLMs0UpJp/QwCY1rqZk8kpkj3aS+M3NbPrKoq3U6pT8w4JJcmt52nP
gt4TllXBQbPUz6ZPQlKmxBSDhPlDb6QP5TDkWGY4AFZYtwZL3+L2ZFdATGE7SoKy+IiyLVZr7mvy
fg53wTSYftcDRrMxmPTMa059N37OtQ7cE7gc8wFF/FLiQXCnU9MY9pINc9YJUbkV6yjTRmzNCa/7
atS7bhNY1a2fm4xfDWEIfbloZ16iCCK6mdRg871nURAILTptw6kIz1I0f7Qiv4yDQW0tViRTEzuL
jS/oztuk75hjTfSYVC1CY5jhxfRQMR44c0T7PK8dho2vA+GHda74WqULGa20kBTcVly+Vz0XUJJ2
H5hWApLckpNI4/i6JtxDEUTHgfxzHeydKkZBs/NHjukbuzCxC5IF3kRkRlnvt+lAxlIXeN/n2KFj
kAhPsLgVkFlbpX4RkjwjVAQ4z1NG1W09HOMsv5Hi34xJ+D1l7LbGJv+FI/qxLRAOw7BD7NZYC3iw
sQtKfoBr+A5/QLwn/E3kko21ZOJtTIKOp0492s6mBb2yrwC3J5YD40vgIg7QjYbuFXpa7etYMQjw
SY6W6czE0pso9HF+D+yYCMRkT450wt1ALG495N231rFfu6TmLlseG2mO1RbC6R6X6ToDUfDYueG6
tjpCxLOF7dkRn25S+4x3UFuMYWVYFFNFQyh2ffk5NPMuzZjsurVrrNKUeuTCnTbcAek+MGjtXSUQ
AH0mwQwx3KzZhaFGHRYp5abRjlPp/J7nmQ5ddGUWnTlq0OiXfK7nxBZxYC6+rshePGaDG7tK3zou
pE2NV1w6meVzRb/ZFctTWuaSf6hzP9hyh3HsIW3TeqM5wbiVEUb6Rnf8+3vYsa91jcJulgqfVErb
lg3/XDrdnq3GoZjUp66j9RVzwGbaIteyKifrZVYvIkTAKmp3y2SaVuKWROs0i8MobA/w+zr9MYTt
JcDEAE20vXhD8wT1ojg+ttkc35Cxn6soYE9VR2e2Mw3JyeAHfFM/MbxmDVWsX2NrIO7YMpxsXPts
FZygXTsfN4Mw30Dp+d08DvjQXLQBYCBhdIW9/YE0zcWeD7XfaFTU5dkHxleWThXVq2TqnmPIgTQB
eDe7MX5XTZhuPS++cX2nG1mV36OI4xFWraMrkRUKTnfvA5VjdZx/ce1M67ZhzpiQnnG6bvTnIjty
v97gBAmy4dcSPOUm5kC2QhWdUZnak1alJicVJCikLD5onyHYAM4MDHEgPHm2YxjvNcebNZF2uPzM
8qYy0DYIfu/8WLmfBSg5pQftM9BLTHDOWg2e3OSJOa4Y3msnUbxh0ST0uUSfgXhuRa3NfpG0Erzg
qefzqA4Dp5ZuwPg8jVWswVVgkKMA9FeQfFZYfsg0BKhb7UOCe3YlMMauagsAfW05+yrXaMWNehox
WDdXdVQth+KWwXuTveJESNgKhU8ZzyWekTrkdZYIYRbrslbDujZmjaCzfZMjBgmPcR0msG5d0ZJQ
KM3PPQx8CJmPkHQ+x17/tIbG8AP7TFaVrnssxwfp0TxMP4vjtRvN1Rmm0jbHeAdja1yX7QIGjFGS
Y5xx0zvK4MrAFLhTPU9hN95WY92fGndAJf1qHbTQ0UD6T3oXJ7oLoWtMjxwy1TqN51+yCtOrorxF
Z71eGRO0LrotSNAFD6UZvqROnSKouw+6uW9150sN0bCZ7AHY75zjBTOfVS/Pi6Ftn3OsTCx8JEXo
Nis4VhU+I8u3GpQOt+S8Y6XjWkJIOlUzWyH7Nvd9sWkTVNegBOQLb8TaBZq2Yq9qcZl0iy8L6iMe
UbWVHVMaACxp0RLz0beFolDaHouDGvqfdhjkO9ve2Lm5tczkd+qaMcEqrNWs/Q+Sl6hw4SCOXu5P
GgbbIgY40rTJgWOAxubJLP32aYqMl0AfvrU56UCdO9i38SuAluBf2DNji+SlsNRwyOXSWWU+o/cY
vlLsB/GhrcTQYQcq4dNM+XfCcL/yBgatxBzWaRi2GCeRJOCUslZBgufiW2aUnJAXr1duoekY0t3l
XXBsq1RutZigLgqe0QzYUPJjiy+j7SLlo2pyM3oMe8KFgmSaxmfp5G9NgWd9wuTVJN7OdUZ5IDgN
xxiegw7kZIWJWlnTAW9ztJ3qixidPb9nDCQVnIq5nNnDGrdZgbev4t4fVDH/Cghp4QB9TYXFIq3O
ZeL0a6sUAz47LhNRG8EWqkCyKt5UgN8sSb+FjX11A3iqTNH3wnJetYlxE6m4D4jJvtKid8N1HsGL
auvKqdZEmf0+y1pulrjnOcy34Upijy6J9szDZDeHWLbZPkWJ/snC3jAFevUsj3DAODyJknMgV820
EimBwAHpcQWAxXpCRkkn7dEYA+Tk4FGCgUtBjBj1UplnZCg+46sSKry5wrp2CiisE70Rq6FqwHTX
euzi60H1306UPyWq/AVfYEhgW7cxfx3X3QBgKZvW9qxdCMO5rEjOlkUpPunhfFaUAOdgZzd1Mn5K
kyS/dAX/l4bNrEyv3vSeefYVPLjC8a7H6xxb4E7G9QerHaqoNmTHJtU/UC46v2yWXhSQeMEUz9sy
AulTwC8hCOs6fXvOoHOvmezaPn5DwavJUMbNxWMGzXtEo6ZX+N3SK3cXzjP6lYPpDss9ixLh7cZT
YgVae1OV6hK4+DOENnyaeXRiJG2szMp1FyPoxiLPciDQeLVCbTqmU/84UH3p469mK8p4YxUsS1EO
Y2VTo8LrNWQROGNOaiy0IphuDpUPxliblzjl7DgZUl9DyHuoALueGxRfHkpzlMDMleUvzeX3TRuI
2qYhQ+dUiWPeU+6IQ3D0DSXLtVWVn7ZDZVuOLwIPv/U06tHPABDdSk/beR9rds7o51DZWOpmulpg
o9V8J0DKVmVffoBcAqIrU2et186OJYvMrU3K0M61vWvC84jtCpV/8UVTi1dwpNlPNe5P89tYjVza
w1Id7cUcyazJz/LY3IBwRDf19lHQn+O5/gaTwdjIXm670GZPvcx4UO5u1uSebINerFizru5YJUCv
Jkyo8mv0ejDPvGjkpKjmjEh2rZLI2PYzdudCr9lreSUpVCcZ9t6jqkn4l/yfZWJxg0Bqz8YUSQNX
kwk2Y1sjd4bU6h1sDmzeKOB9LG8G9kmUKZIEO8S/4rlFrjTGxldUTmEXsbeTN7Fm59jssc1gB0yG
HYQ/ax3lAa4i12dvydZzqke/ZeWroeqUNoaPuAXo4mVsRDo/YzyHaejAeQ2iEpKx6mwgX/Nx0N3m
ADCXJZGnQ86CExXDT8NLlkXnmLSFscpnlHICfWeXkJ/gLNAb0lz1xpj5ltQ2ATRcco3e10hbyjBy
p9JStKZU8lW3zNGf2vjFmcqXQNk7Roz7TJGhLNhDFuGhBh8xUqOFWWUethrqv4UTIh6CayiWDpLw
Y+bE3FX5pY74B4BHCLrUOJeC7zwI0nVWNQwbtOpolLQbgGy+TS114njpMPbwCOR63jG6yvzSpLOr
ees447iFpiMNBQE995DtaN+KN0VgsBoxaUH27QQhkeFH0iH2m5B5VxatK9Rkqk1QWC1f7RkKU7Ge
xijZjNpNu1N8jFA/ipaddauaENsBF7sw2M/KT4Pj2YpQujh13dG1Shb7RHwHOMPosSaajUsBdWYF
fqraThZReE4OSzETK2EYZ4dchMnKdNuPom1fZS6X+R5gu97qvwdV+13Gol0RS5mJ+gWoS5+9KTqc
YQhmcl1P6ILJZLKC96S+K2aT26LvMITYjrsNLLzUcFAwTn6ZbByoQrLz07IWn8Y8YotZPVOQl59b
gui1Gc43wxozursBo06dfuowsf55U42AGlPAb3luUpSUfwaKbCenx1MhBof2UoCafVS4+3QWN7Ie
P0LA9+ssbK7NQA1OrmdiE/EESJtx1zfM7Qz3ybNnYF8DXOI2TH0js0nourTsTH0O00ozN8W6h6Gz
76GAU8bFJqYsIPdIMClAtKFoRwwYs7Fn+9m4bBEUnq5GKaad6qeX4hWoGe+tlNlTpRYCFmQv3WgV
hbmVdoplSVDVY7pkd9badIoWvSb0e4julIrB4lKqYzw1UdMAlpRJ53zpXaRci1OpU6o3cDPh2rOe
k8l+VEnxChhErqCS/JSp6WznaXztE4KffatPvg25f11xLDFa0ZG+iH5DyskpnMM5ilvhEakqY5rq
MSeV1gXhBeDcMPMliu5FBeEmCwt1LbzxR9pncgcMZoQ70v9EFx1dt9h2XaxvbMNhhmCUOHzi/BCS
WFoRM6oPUfzL0CK/pbFil+flUjOwT3kybADl8QNqaXqBzBZPjDYmL3uMewxguk3DhmheVFu7V88a
eQpxovEaeEKW8WQgoGMq2OYIuukEjdzlPmMkgGkcsuHJCUKuTe4KYv8xToMYy6Nhc16uXtKxQW/N
RMevyv7tyTEFWDSG1wwXJVu4hhBumv3uzFntyiSZD73Tb0Vrn70qfm6qMfbryniJ2m3RDo9a8oBY
XrNRrZ+8NHtN1K0iTHmrOn6nXCUbzSjS747GaMmW7K5zkhgeRedFFDaYAjPwVgFrC49uA/UcEJU9
Dd+0Sc1bJ8/4HRB7QuGZMaoX1iaOnHAbTeLLiZ7b+KJr+W/bdHxMqTU5Ctdhrte8ziHsa+5SHsGU
iKzZDG7ZbbeHQLnfiWTzRMEauhLBtjOG5pjo0EU1SEGt0eE0Kj6tGYilMXndpTIpHMLsA8MFEEYw
d4+cU+KatjtV82lgEw+U1hZfc0aCO4nds9mX30FfYEANaSgBHkxKAtNtZ+9BnpKagwb4VnFw3QaT
s1TOlocmDz40a+YGTZldFszOg+d+KMwjsCdrZa1rZ5r2YxSJtahZL73uKQiCedfA7dkYdD0AMcLk
F/2OxWZuDILYGt8TUA9zQ/vftO7J2g/RWG66Q3acKnGLq+wNanS9T73iI+sisHcWec80jLuN7EIW
rP6kd5weGM//iKNujxu+8MsZ2TVAipvymqQr692mTCNqqaz019yEmEAHkrtmx/2AIgpzeHGWcKbd
z2MxveZ02686ffwSsWZcUtfutxp4I2Sa0ma/wxFuTAbPd9LZ2EOk/RzR5tiaMFGF4LXKppior9no
1+wYlL187EcQBxkuoATq4ns3/tYq4xgNnK50TXV+KN/jsfuprI8S6beP6RfPGfPzEN0NlffeelTi
UHdpuNNxbMmd59515MG4ipWNceEt6QbkbWM/Ir4ZPL/kPD3MhfWZQTFp5zoDHEjwiRawfCRjR2PZ
DTzNBSl0JbD8dl7KUXlmOjDluBKpyGgYCGGG/DEWzwbVGze8h8vAF6tHVVh+HOvOaVGnEbGja2W6
p8Cxv7ge65eobNudY3H2Sqz5gqwK18mPpPPZOOlb0qybYR43VmFl+yHJNhnfDaGGrthXEKUwCJm0
8NTMDvWGMyUv7RuHN4OodbOqa3zAtsIYl9rsXVCXbyD9K+y+EHeLYj50dP0Jh7ifWwFq6PlEcld3
+ss8Zk+swTVJHRHRhBbqJ2TGrxHDqCmxCzRI4JrJWhvNzOoGpYlNYoEy9Irw3NlLaUawPNDnftfj
xq/Zy9IaUjFXb/HOhdHR7rUzh9+dKcwVvCttX9azs67icPA9R9KZMPHjsKk9tDZ7mMzTN7k5blRg
yleyANQ9YpgJSFp3/EXAXbuYQR9M0nPb8BZRxnIwK2Ftp6xMtnUzH5JRueRYKJ70fijFKdhFz1o1
gbUv6pJnSy65KHpzW9vE/RoYes7krpVDFIIKiGyvh8m0l2KigiQOJsY1/Do1qIpYNnccX7QVVbj5
1vYUW3NtKJGSIl/3GAR6VruDpVhttKl6jAvvAss2ZOv6qkOhMvr5uU76nT1vYdHxXKBA15xoUSCQ
TpQfNMoQMVHoBVci5t2FgPUNF//iXK6pBeVY003SPjiifq61F9gM3zU7eAMNQRLEYR0s0+esrg2W
VLqKco+wMClHeACzWOH2ebQD7bOwNAVRxn2AwGlg65gzv6jTdk2yjTB7TT+wrCnBq+LPntdKkwoX
dHaLigB0avTgtgUO3WD+kIdqcK9V1gykpbiZXXpAMADbu8HK1Foz3WTNfHZXs5GCStd/dmFL/w4N
tUxSyxKMZfQKoftjwGTMNcpHqFlaKc39an83OWf70fK+o4O+k5LOLfb+xSw+8AhvXI8RRMPTdl+k
D1rIq4I5b6XTCStgNvIVqhfCtG+oQYwuGNlyUY5UaYL4VJPNuc3lN1dhl7jHQyVDqCLx7MM9Mcpj
SGMa1o3RPk3km2JUwBgwSNJ9NIij0Up1CpsgP/5BEmk8g/MySjc5aWGSGRMK3P1NgxrhEWvb80jg
dD5M4lQ7nfbG+PzCKp88YovjZIBjHC+JTlw4xjC+UBasyHOOEzkEjVPjs+MkPC7G9MFyLIeHxqBv
ehFYXGjMT8uB7UUY2emh7Wt3bS5+jfu7NoIQc5FUew4T+nNNjciE0vKLUerjSeV2upWOGbJmcyk1
+L0PKJLcerjKc6uyP8rZgu9mGv0FDTjcJQGxvNlUlBSylouiYoQEuNN3SIQzeZH4LQM7WUSmbdF0
0+Oo4h/Y6uLbUjm5hh4rz7D0UezdtUYH5REgdn/9Ix3bVfIQsIc6xRaPlWSm3rsz2wdlFduUZo+n
yCZtsqxb9V2sbh2+YlrFeHmaiWTjIj+HMZS7JMTmPUdXKyKmwnpEV1mnw4MJ61VMibLCxwfcf/oo
7cr2rThBh4/pXK3nnHet9IvZXv5y35uCpzaBWEUuRwmn3+tTkfgin20MgYyNRP7TDJAD9BCZzysu
dec6h+VF4upuDndAUnQ0Epq5piVeDgKPxmSbtP3yJ62cz3JUDHvz+J3EKpR2T8cwnM7XgFqdjwCD
ly+GL0fQe+jgQj1E3ZgfQCbLi5Q2SUfFpMqs8bTObsKaVBqKBti7Esx+VveFhRhkRF58rZcAVp9w
sp01MHlTz03RYET7zHT2g3biTrc5PPaL0s6w3OmT7mK4GirfYjftANKvZYX59c/n1jhNMks8U2X3
0fWTuHl6L460TRlMdvkB/gP6dvvTzfd/AMHfKOZu1f/7v+Y/utiFtGzLsR2HKnbdNKT4Rz1qXdow
KCzvt+HZrJCTOJaRgWxbOKchscWhn7P3BFhXZUbWS4JlZ+NgpwIuErIt+eO6ubuNYEoeiR6O58RF
PpPKSg4UlkWP3OmrCVIK7NlH8g7DxhUFNQWdkx/+yw+ydFv81T3ImcszLUHThtClC2LuLyScK3oe
zuWMV64WAAkafWfm9VPUapsKZN2GEVZ9WOz6ehm+uHUHQ78VX6PDtnmKgb6wIeSQieGhcNgeUw9G
diKgCaAWJhVs2omuHe2/tLdKihz//paF5MXXXd2z8RpI/R8UO5qD2OjVoMqdbLHe2rmd79I6L3Yq
Y56fEgF6b1rz4E6aRaI8DQ8FtUeXclDMSefKJGPLuGZXimrEMpkFx1Ay7ygc41nJ5Jgvlhgsf7gh
XfPkLe7r+5uqinwRhLWfA8Y+8ujrH0gNMBU1aOpNJTMB2BKNH88zZc0yfY702dx4Np1kd1eVnaC9
6B6oIVDWZ7W8uf9JtNaHBeQC9o7N0Al02IVRdLdWbTnuJlrezgUb55n59A1FlVSEK+1d6Mz4F2zp
fqf+hj9p0bWWWvNtWYNomiifW6WdgizGrykSQkV65q1mguAPaTSM+3FkL1tV+MHw2HInmm9MtbUT
hp3kqRdmeyvZBtE51fyXe8b7X/eMK12Li822+A+lmv+4Z9gxRky9NJgiPOLjsj601Rw+T61oLnE1
XQlarMyIvpGdqVXx2mo44lQ6ItsdIAcmwnkO3YB5tq3InczVblioTa1T4AVCEjzc3+1ERTqwWmAO
evtUd1l60CKNYAzz0Kc6NtJ1Ik13Z7sNjwbbGOitYO5bK+J19Rg9q2Z+FpNML03s4Gyl5wmgSfmQ
j4SVLQ8RL/YK5ywE3RdE2a/35XqSY++L2chOYEZpZ3O6+OTYdriZAo+Jr6vyE6aMfZrp8s2FnLdv
3IzLNu/JBUWZxlQ3g4EE44Q26/v7tFqek7pDESD29tyIuN7PvfttzL3Huw/1/gZ78SP4NVw71PRt
gpytZjBF3Wup4XW3hD6+to1xC2qLY/uY49qwTWYyU5ASkC4QO1LSFDDYZ8ePCqf6QM3xq8JzfrqL
S6/vYJCJnhhaL6jlLEmmE5rIvMscFz/YUqf7//lYSZPWvy9I4n8tSNQAIfB5rstW2oFb8feCpEWC
A5EBpIZsqrdVeKwhMgq11RymvL0d6ft2xrQTSp0xw6C8i2el3bM1sRhNXGHWCosbiMa+In3rYviT
seEbmvXad3H72GlTdJ2d71I4UPUThnJhELP7ajj2JMajrtoccI6WfVVD9uVV8wVnpnZyOo6yY4Mi
Us2DdqgSS22qCI/1HcYyK5ycg2HtkrjPNkOYTVeXKFHcuOXz/U3ZdSBDcD+9mBV7lmkcXVykNMVZ
oMs27bIWjFaDb2pO8sPgGL8hW6t3rYxwaJfttxDAHwyGnBKbRM/ewEJSQTTp9u7fX3j77xYkhxpc
ln9PdyzP45HGa//3C29ZU+eQrMpW0vVIm4iKyrwwL/O9tDZ6PnwkejrD0ouoOCtKcQ6qAIRGoT7p
7GkeGooAsG5WXMNctG8TXgtmnDK8KEfe4OCPT0lipKzVnGvthrDnQg1kcZVHGYzvd/P1/U3QMVSP
jfCHO5mkhkTvma+QgLYI8PpaV924DqBDMsjI6dtbzGaDPcxng1Mu+2DmMVH5EFp67v/7a2NYy9r0
n49JzEZcig4PSoqqbFPX/35xoDnOmRfV6YoMmr27AyrrJdOD625ex5Vy0QTkcCqdjsG0XbbFZ9rb
P8My+ugdp3lkYE/vStrCqKLZ0Lda3G7c+uOuafTuNLa9PM7gE/dVi2XcaO3HQbTpqmzq8BzVVs4M
ffHDdoCGlf1+/4jkPj05OTyh+7tTnDRXrQz0H17a+UMKLVnZ1XCOR8M4uk5s7KzJUcvTh0m6QSzW
FcIjZN8euigqfqpBPNmVfGDNnU93FkxPbRfqvQdHrx7mvRf0wFc1WHopdZRMN47ICBVQe0YVEXOQ
N7Ks5SrW5ytO+eBs997LnySDhuusIzYASsDABOURKwejVqSTPzCkPOpFXTzrwvgRdTL6AdmaGOdI
W2gzfWfYXmwsZYg9Ko2fKYl2FukDVYL8BV2prY6IOoHIG5fqmrYmcpjBpVqaBdyHP2ssVS64oqVR
Xz28fkuwasDTs6Yupdve6Wr3G3hQnTqx5V3AG+ONSbOi9qazt/d3+wUci9T+aLn5+e7VtBbDpk5f
01xcrKLyeAVtgkax116Ba04+ocTyzXMMtBhYi2RBOZkJBbJ7OTiomg6NTJsAF2V+n4y8oqaGcsxC
/S1hLOnjLAt28A65+LtEpyxsKuf1rGh/yrLxKqzB/oKatDZYpf7LvsrQ/7kCwOJ1ENFch6vdFjSr
/X2R028JsqlOAcHIKNppU6jvoS1xpoyq/R2r5hKKFcyVmGfLNR1A1isLmErZWP3ZhFdGvQ4QmJ5z
Kx7w4TjNae7G4GzJ4ZsjQhREOGfG6Y7B7FrxmymBAZpXHekdUq9aobcUmuGm0GV4SECDb4y0tCCm
DPm2xK+LRBJ/J94XgTMzO585en4xBxeRyC7zS9wFDPNnRB9v8qKDohUApcfNNxqb8DcO17Q7ToE/
6ulw6TOrZfDjiUfEdSxjLBtsFcyzW1Pgdr9a5z6YfdpLYv9+oWQOCFbyMGQTCthbaWUw3u8Nfb3s
hC0Yddd4hl6QZvWwNZZ37x9zETf3Wh3DMSVbFNYJwGNHzJuu9bgdRvsHEOkNI5kyXI2Gs0FeDbHl
jMZ0qoVGnNSNhuOUMPugVMJ+aazmgaUGVGwnPzBcfRVBUj3qGkf3ksbr+E7i1aA8YNlA6xHzjbhw
+lQtYT8Mvr8gkMan+3th1cX/5fFh2MsS+PcSaUuezTY9fuxVhfOP7R2NLEYuawopGUOksAbrzE/4
am8jIM9VIKfwF9AaAs6dpFwKVCRauiKrbdaPpjCuo2kkr910bYH4XSs92RcU81JbMjeMnkNh7dIS
n0YLewEYNBASBF3MkQ50VhSLOaLmVzdPbUI306wTD5SyhyITx+w0ESsSUzm33pHda0W5k1qIfBQo
OJd2YNGycAclxUuFNPskR+PPetpGY3v7c1poPG0dxgOJad2yj11tRc/CwPo5Fs3RGNqlTyIG+F+8
yzaKLvc3dw6n07JLYkHWmZqRZdA90Phd9W1ipr7NJSuQLcPqW9qKF+ERB4tseH09xgz6skW00Ocw
uC0hIb6vyncsjfjJ4pS/vxlCR7IFSq0/HwuNMcUqj/XOgV93RLXJfL22vIvCsopLx02PTCEiiih6
8I2ZwlnV9HB4HDTXBQMsW3LmU9HLBy2e0IvAh6HHPv4ZTxhTf8m1z9F2pr2jpy6OfjO4NrmQ68yt
IwgY+CFKw8h2LohKOAfJAjzFdCqL57gbdPBLVMAP7LbZyyJoqEXy5lptjmzW7ScgJT7GNPPVtGT4
0NBO66XNn+Qn1rnv7jhmpyCAjaZP+nsMSu6hX/ye8WRAPaVSpNu7ecrZTHAz46dG23PqXReYs7Ez
Gd73ONzx2D1gCNf2/74rMCGz/8cVL01dmGiSwl42BroNsObv9TIajGmy0wBnEQmQzHT2MsV1UM5P
VJVx4mhRuJgNM90kIju6B8Muk30b3sD0o45GbxHO6QSe2mQUJzl01kuQFQ9e6G7+rCIGfitDQWcY
iZiCKQCPV7Hn7JjhHkRbbP/9h/H+ZsPzw3DXCofdjeVRw+mJ5Yf9Dzb8jKrKGEkllP9qWEbxnnyj
Q7JZ32MgZsXDNlxgYLFVz5Aqup091ARalkOTXtWYGtVwNJB8SRhwwg5z+l7aO9SQnG58mIHbYjGc
vvUSdgKNuFVpiV+kFVCfk/rjz78Ufash8GkVIMVumxlBA4GkNiEb9vPmnjaYaFKXHRuReLE7xbFx
tuoMS9g91ihxO54a+nUc3UvOKobAWwW4uMwYhmSI2vnCREVu2jG1z+74nE2IOUnBlaO1zjNxluFi
3KHadfZFapM815CXYAZqEhjc6qyq03zERVM+aMOuj1rgtiXsCiP0lemll0nhDeC82W6KwTE3kc1Y
vA1+RWmAMFwN/Z6m98Nc93zGpLK+eaDo1ri56RLMi/V96U5eQ4dCdNrcaTVawrB1pv8Eu+adCA/F
UE7T2z0o15j/n7kzWW4cy7Ltr5TlHGHoG7NXNSBAgqRI9XJJPoFJLjn6vsfX1wIVkSHRmc6qfG/w
Jm7qXFfoLu49Z++1qZhHla+tD58W8NPO3Njm1526gUdKUSTTlGgQK+iglHmh8Ole0AIdNr7evOUz
G3OcZge8fDg3hTKTppleFoXoC9cEhcOeMuW9gc36VkVmbEddx/phfvyFkSruTF0jxQsZeItRY1DI
isf1Ge+VAJh23zZuST1wFWUsRDEpeHYSVR2aeHVcwOzorsd2FqnSlZJYmm94E4LX8Vplm8doCg+3
BOKxv214VZb4bjfiW5BNtXiehXoac5zci/2SB2zaylZKRZsvQvIH6CoaOkIJWS5nE9IOMXXGVl9x
smKo3WRI65toAqYcTyWc44NhWi+uiEdK4JeWQKHDHtBO5NWkCNx442jn5IcvDrUatPrjLpTT+x73
y1bocnqe80d+r6uO3rb57WTyysl2sl6b4J18yC/+dNF4k22GsD4S6WdQay2bgohiPCovy3sJk+r+
98+8QiDFlwmM62yKbGkMwMpkeZtHuxpQa0ZCStTbIH/rFaP7WOSx+S4c3qndOiTA8iqdWHO1cfDN
kIM1yMfxu9TBVWii649bog/xlkRNx85jpCyl6pyHTilJ4aRMQEwzHpnRKJ6RRsKWv5ljrV/Q3/yY
dDO+E5Iu3haDpixhZNg+k9Sr7/eDHSssGtnZFXaXkeWl+PvDP+b8ggU6/vuzwNr0l9NggsaXFITF
Esw846gGSskvZGtM/bKvUlRzEvuOqJOnFy2Bxu7537NMnFZplDyOFdcGM5i6MmQcsHCiizVqyRx2
AUsXUUEVFtILfyFdDhTfXjHr6lkLeDsliQqUNCieioAX8piG4/XhH7IQk60aTIC5iBxOc0yBfCCS
Fls3uv80fzL99VX2CjWW6cc+q0iTCsBc4Z4s7cOCJJzXJ7oq3NOcyy9BlaR06CZEW9QLVyRiuTxR
Ji08OMgZckrUPsC0gqhFsQhVOH8ZUwQmeCCrva9bC3Vu4zRd+NQOWozxo/jRl1l7ZSjCLc36eJcR
ANtNxIIkXN+9GgqtmzS82TGNEvM2W6XD1Mov6lh5U+QJyImOcRs1JbX4KF9jv1UfS0+BlKfjWKqq
Csq912oPXaAC/ougouMwXcv6IwWHt2q2wRVKU/AOyXBWhxVMJdSF207BHMJDTqbwoU7WNYrqHh57
dWzkdTKX7Gj8f/yQhh9867ezKSzKrpvxTzwy8RIIl+B2rqUB8cjQe+9Dk67rBEdqVYHbwBVdXyjz
P2xc6gscOFpPpC6lV3n9sb+VvZzE5UwfH0I9dbyoW334/Ajt6m8Pns6JyC9rUC69MM72XeV7e1JE
qEMmNKk/fkc8GFdiGlUw8R8LtO6P6GX2yAWFFQLTYglFI3iFeFFYNUXmsUQR5WcswNp7mXrtQxoE
WOtbc03SWugQudZdF7k+AnFL1G2h6+1GVnv6LOx+CRdM3KwNfFuojPssH/MbRUmaVU5/fp3m8l06
5sKN1hiIjcpmP/eooP/G1lZQRDo3g9Jc5gaSxGkiBAkUqepoI3xWKD/kVFetgfY7zLcEy7Ag1A0f
xiYGXkETxD3pceI38BT9WuuM5IeeISE/dMY88UcLXBNGYtys03Jay4o27r1p9C79Hv6nqvmKm9Xq
tFVFYTGR/fWjYdrCmDB+U1kfX9awzdbIXdzMHzEfEcn9mMAyX5Z1SV9TB4EwsquQhsdx9CoIi6w/
lE6IQBJSgSqV6mdGABPmPuAgvkJGdJav0Je++uRagsFtdrUmNm6MZ3fltX6/rrWoWXejiO6nrDe+
Hg/7PoRN00jJrQLhDzyXcVupRu8cgK2Rlo7bD9qxaopMDGa/zzzx1o9C60/asUwGI3bS/D4nNK6N
+2Tp99b0raayTzkarqHEhglHi5cMMMMAEN6JndrcHCbB/9dBTv8y2n4e6EdejFWIG7T+r//z58DO
S/Py5ZNlBsh9vGnfq/EW62HS/BXcPv/k//Sb//F++C33Y/H+n//4kbcZDdnbOX7uSzKTNL/u/nWS
0+799SU78T8+spwU/Q8qff/4j/69bv7zH4r2B69KzRRVQzWZ/OYuWZZXTcC31D90S5YUUzckc66Z
/plRryh/iBqLafKIZIOaqvi/ym76SIj68q6m7GjR8BZ1VTc0URbnd/mnNRlrb6mTLSB9YTiFNu/0
3OkQO6JJy4ToZ6H6qsteUloqUDmIXa2EZak0A8hP43LOFcryAJw9tCVoBB3yFMSzLjwyBLtROPwA
sEexJTIbR8zJ8xMJ3BslH7V0XrwaMSHk2tRSsRunH1Lbly4gAXRMijrZnRwF+4gXxqI1SGEKQnJd
YrUK0GYq+gsvO0qa2QWn9ps/NjvPEy9wwG2iCh+fCikalNYE44JZS9nWveLf0BPut/3MqM8bfXzW
PKF5brHZ7eUKiXjKkntRJxkB9jUrTzGJ30AeWFdGUsTwLhRqsRDZKfXPBrJpLC0YoQPubj8U8Gpk
MkpbEHnPsjKXKaQCj71A5IUzmYbkYL6baEQroDkw6qK4YtfAPglhHJwjp0YAzntRf+iR6bMG9W4I
6rV2Bsm3664AwcUOePRt6gwRkQqI4PUSQISvCM8Kja4iVHd9QGkyId7JUSsCskijlXe1BGkrNtPn
QK6pipbwAkVPviOapXY7sfsZEJO0aX1Zg6mnYqH0wKTjYtpGtUD+NzD+VkWpQfqggpY0iFdxxF9Z
iEZwkw79sIv95Pug4bVHu6DnFJTo6tFiN4NXowH5KJmB9651Jah6b1JW8FIHcrKNa6JlY2KQotdI
44SKjVhfNIKHbTQQUjdo+3hJcDE+V7Fq1nVP4ASdBe9So9cx907uTRDw+IN9bdn1aePWwYjJI8MF
Yo0plqEKdrLmhd1dlHBeTaMHeoesjZdU3GHYA5xLFCQeYTIil3mZluADtXShDNZDKaCziOsstU3g
eVh0xnRLkkLLdpA/mDBMZd9qFSmJGVdSHsZ61+Lcf/Z16Lsh1DAIpECkSkJoulgybuqUMHBlVKnP
erTg3vOQVDFTMtQlLahLCUAkv8R8RhNJ1S7w9+L8B6YMs57PjdjFr6qQEpViytDLMVAtuklrVnKD
unWOC6Iejkm7HDCV1Zq5BakKZAYRlV0olYK8uVb2vkRxKxuj3smj6ZVdbrYYAyLDm0LxNkYSZd8k
kXeCUqaveWA9Dypa9IomDCkK6boFlnExoTqffYm3YR8qhI2ZqetLFjVoopO/Q/v1bXEKrIUwX9GU
VccyxJ27APD0EGnli6yOL2YSXPay9gDva68XKMPCKmLn6pvmClMdVkBk1ctsirUXMDLixVgn11Bb
EZ4ouYlAl9t9yLLEDjKC5tGncX3NCyPo0d8JVF4kD+9A9kOr50nIXNIu2osyc0fSle/kxVyRc3+h
RME6wDROlNOsioEmgbcqkN+gO+d2rhEVWsZA/CqF3UXbRxoUgqZbep2HDRE/zWUcY5utOEmrsGQ3
h/RzlXYpLP0RUkrdhbmjGzlia0W6SpIayaOFBQOzTtUL1ZqtIao42oJ2SAlglbSIgercrx1quwaU
HPWn2Glwj4X6qYKPDYzYeMHpzuOZG9e13M89ku4p7QQavIWGTyQkxEqDImabFgVQJe5+UG7c+vCc
54yqV3KZHmR8WU7egmoVJtKMEZDeRRmOYC4tYvW2fu9z62ZQqh/MKw10AmWPD2tn1NJL1HnXY13d
1WQkY6yDz6jB4cI+0WFpMcQV+0wRjITHppxFF6csthbtHMc3muDh69Kkh5iEzRYd13Ps4XVqhUPq
TOwEeraMjew9sPSrCnxIZgSPzMwkXFnJtyBDo2XIr6VhwdCWuz1JDJdZL19UUE9xZ6I9A8kNCVjb
JomAvCJ9UMpGvmjNhgkDEkWd9jBVRHpPTQoxalC+N4hOF4Nf3nSttkxSDBF1bLGCzS+GDpjIoIct
fk5NWoWxfM/bEi6a3l91QXhbYPqyBVW9ixV2D4LWMLHMC0XJA6EKTKVbYfZ4AJGyisteYwekzjG/
Pe5eaBLGpM1TC6SgLFC2lSzcNzkPPDW1m6kElWhU5Vrr83U6VstGyyk7jFtaYtdmhmIwMTfIPH/k
Q/fMZAdAlUvNm2WddO21GTfvCYkHRHFfkLXpaMgDeD9F0Cvz73qYthgOM9WuU2Wfkt9DYQ+vQSBn
Nde1uvYDn4fJolMqzGkezdaj2Qrsvf+umfLPwVTgHAQvNJ99m7rZtoE++ZBXvKQn2Dd+aeDKoKd0
bdS9dstusnQiwXcqTcEF1BGUl2w6quGUvwNQGdJkCxO3Dju5+4jjo6tMadlsottBLy6kIsbsPVxQ
WrrE6LElLOCtLyxiBrJEvlUCfFw+qD036TprWc45zLR17DJBrzpNgeT0hXiZKl3L4kOgKVcA78i1
/B42RbkQy/K1JXpsCsVXVSoc+LXg49I7tELOVMAPVQndS6jzmOTZLJKBhXg6PPVmDug/5JwWHnqV
QE7u6UzbsdE4ZU7M04iYXes2pZU+UJ12xqS+pXSUuJ0UkjVo3pmWQtqLQXd9cnxyFBSQ4k2iO1Y1
0MyS177RgwoQr8wePYZWM0FVyVWAj3xJS8ahlock3a+22Indwce+VATgP6lDJVb8oGX45Lq8vPMC
8hYkhLPIOBZham6SgjeUpeVoKUzTVYrwzUusyxjcntxV10MuLvHa7NG+AqcKmmkF23gvYOWDadK6
FRomuxrMfhMgzI9N7dmK/Pt2phhy8z9D2AMl6iPiNcubxJCXvjq5tdDvcKPeslVe94n+Nk1ysUh0
w8lqdjW13vm0H8qlTHe4qien7DIS20TEE6Nrdc0j2oANOW/gwgVLoL0+vU8KrG02gA+thTQZSV6I
kA5ZGtPZGr5kaNPg4X1leM/wdh81M7xitiQ0gn2ZoWV39FQAmZN7mAuPUSu4WUDfuNOtci0Oxo2k
UOGjGbHVe3irzeBqIIplWXAATFBFh8ioorQciN8qFEKfKLGP/bYdPXcyIc9qT5oiseoA8a/OzFuO
jyxvLUEeJT+KgGBNfSnC2GhnGaGIIlr2EJ+i7U6WhpfhxYgS3IgaMTsbwXyceuwNww0hUfcYK4iY
r77nFCHH+io3BsTd/Ick33rCRYqPviRXFyWxO+pQxltqLjXm6mZRychqwp8BW8nR+BZr7BrVfagS
alkDrxRcinxt/E3J3rnj3F6966cDR2U2WDha8Fb7t1r6WNYXIvgOuQG2l2LaeyzSG9X06bdI10MM
wDQVbcXMV1nub4UhXdGTv1YrDz/qgCJTtMe6cwTx2e/eA5TKiQf/A5vPpHtuC49QMeSVQC6Z7Ndu
QAV5QpHqj8Bhi0UP9KV6xuxidnhJf6iopCTlCmL5whB2crDRo9vEY3FfXgSp5Vbm/aj/KLM9D03W
75T8zmp+ejj3tIbOK4ySYIPxAkb6gsy9cJFWdOj1u1Bfi81a7YAI/+zL71g2hAEt/rtUpUvLYo0/
6zqjReTDfDILO/M1B8cYvHRugQ1I0c2QvzcoSJQEafpIPwCLltoh50/j+yJGgIXDMktuKqas+tWP
vg3YkVUkd4F3EZG757fXWvAUcptwXWmKZlCdzQS3RrrWu/abXkUOJl6aR7qtdCS2o3hs4weWBE7d
u9mcNiKyoFAcr9B2wIy21MEXlMrQCuPH0SF1yIozDLqjwp+LO30lI8bF9mVX6pa4hAJbTPSiUnaC
HqhWDyCRFzI8RiU1eOcRsNCR76mxlYufaDMtCim41fCaVvr0FrMWqRPudO09hyurUB6LM3Ehpqw1
yCtpdN02xRXbB2oZwWJUZcpqRMkVQblVzXSdCsqlP72E+c4YozcZejTMKXLkhOIauiLRZcG9h22p
9KTLLIneDG83yXtt9ACaJcus0m0CaBxNG10sMq4sljY8PJwTFgXSYDbVfs+7Hiefei+0yiUW/ALr
FkosxUBOBunHok8TmQ9TPHvery30VhHf6arwvlPTDYt6ClfPmn6LKo5uhI2o/i6hLwnLz8b5viwH
42WKUIGVoduVs+9Ce5qMZktIxMqMk03SGutRAmYgIaULQT2IBj0HcrPj4Cko0CJI1n1bB/QdKEx2
JgmHWANlW8j9BwqJKzNprn1pQk6l1eDay4y2nGV9k2aKdDetieVce+O0qgu4EUWwgtKwSkrxpxiF
L37O+Y20y9akbxBkzz0hk46aeN/qAnNABBWdfViaO4kxYJ5XkPgYyITKJ3UyXElLTWpCCEcwR6Vi
s5eD6TatDPoEoA3zGAAYFbFnemZMVf4VeLYOnAuvbRlQWwOWwybrPHTMWtxWlbVpgI+JpFw5c56z
ViiAogK7jnnBcoVtr7pIrYcBzUIHGq6uxQtf8MhT75IfXpE48ZgtARt8QxW+S3zAGlTDZmGlHUv+
Gm8/5TNuTXaNXr/DRqcugFksCh5WcfQv8F+m2E1mMzPQasCf7XDHatzOwRvgL+HtUQGwLi8MVNr1
YKyGEn5S7+1FMgD78qFPyS+rFSrAFwFNPRPHfaublS1n3wuWafi6lry410adsYC7VBTQ+VH52IbV
ju4EeG+eEqQAz6VBDSPCWTFO2HTh/a3HTH6bQsPOZfkumgVEsTI5OsIfWSQzYHDNDpQAf25O61ku
3yfiw5iToQfceB1K2e5GbAEpaJVrRP2WZuISNTJ9HVg8nfDYKZuhLh4msbpQc1ysgfctq7296rOV
z9vawcSM/vIuS3ViXtlHLXQJ5UknlktRZZXbkT/MO68KegdKA3P23vd1TGNsqVA5XuY5qN4uu/Bw
KM+JsW0DtjyuOZgwN/cFG2ogR+yVEoEWxPdRbF2BWWACrEENoDd3cOcWTXfN0dkhUsmOCBo6OThZ
inhpaizl1K0We/tghoFqT1nWE1RlhES1BB4VnVG862LEdhJW7wKyjt6JD0GfGDNdKcehqbjQ8Mbs
ValRGmiWI5n9wseTRBvQHUbFFcJ209MxC+AFRjXo8O7CLGfQ6/ig9cm+UchtlIz4HrkveQGEJ9kB
MAWnz/HJe2yvlg3YiUUua0AQEPGSZ9A+1TFbssoYH8uqra50v4tXvk4xakjSnxWJaJLu79BI/fRF
DIbIm7US77VSfPcCWu9xXTixUcLoKRpv35LCed+KLHDM3Mi2ki5JiF7ZbnpSNSDPix6ykS6QhNhy
iWobv3yjOymObFdnTrcx+6wnjGxoqLg9wjSwMdqX6yRV7nt86KtQYfKdqsJ89AApbYxBJ9QYap+E
MiFL2FrXLPKKQfypzpRSSwm3NFOe1ApIBjSKBdFG4LlqraQJilF5AN7xFtcDYWNhbayRESNWFYOH
prXwMTW9QqkI767XQieLu5KbO000p2rVkFK88kb7gQUojH6qVr54+alSev0h6vlsf5C+inQNVAKU
IA3RBHqKnBsR/tdiJCnIftn7gmhjjndxZboti8Y9SerOuKb9/2+Mpqq6pFDSFUVsF19Hq2S4pVhH
JTvYsJZ2/C2JVhuoSY7gtGdEcMeSjvnAOCRV1ebDU7SjoToc5bpRtjIF1hSmAQ3IxeOA9Kp4qH3/
TONxlof8LZj6OImfxzpqO7InyoOMLpDd96wexb2K//T3Z04+FnUcH87RdUpkL2DeYghmKui8S3b8
N2iil9T3loKNCNIRbOkGkZQDdPNbdCGu64siO3f9vuoKfz3QI2mJaDWGGYEltkc32xircNsttGW5
8+3KFpzo3GjH3dz5mE362VTlwRlIx/dmh7vPQwUl2+JWtms754BZDTueE9r5RnYKt7KT7+AWzox7
3Es/DGvxQFgWbhpKEl9v0ppgMq/gtsKdCCCkYsuEzMWLn5r0UhffVdEEHDf8X455pNMQvazoopCc
jmSDf8wl5cGVlpV7Tg8izXf98Z1qmZaIyoLlIYahr8dmwAmluo+oXbpql7KNkgOyBgipxWDjpV6Z
F9AtbeOMOuHkoBaqBNr+CmlRR4/iZJoqkd+kSUSI8matOSW07pyGS/rlIdRVU9ZURlBwAYoHo9en
tkpKQBzSKFKBUFra7KNs0Cl745LN4lZZxleZe+4+kZTjk3k04tEzGct5A5my0e3G6ZfsdJ38QVjq
DhgUt3I11stnbpLDnffl6jEgGFjA4CaA71/uzJ63OCIfA1DbnMwrCXgcpE25VF3TLTYQNVa5G+9D
FxvwXhRhAdYbkB0rc/n7uejgJPvlzwD2ruvYgLBuHd1EeSePyG0SnZu12YTL7lVyImoRtu8CrVjO
kwHd625jnJllT55v5e9xD8K3T1e4odeAsJorrC2IGnKoBCP8slFtMutx52aLyD1zpL/Md7rGo2Jo
Oh4WScYt8fVxiWM/VpqI8pv50DjA0FZYHNGV7Cw3XwXL+uLMcL/MPPNwJvOPrmPgMNWjmceocEQV
BdqrimBXNMYLIx3WRHOshjVKsgyiRK4uTRlZJ109f2kCHbExUS9IQDx3q/3y+jz6U44mJIlgL8mv
ZCJ+5qQfkAPVzRg/5khXZOrs0xX0UGJbbRZ6rxOvHYXgOVbvakEY2ix9h8xsUQdowa5DAUruRqex
kfaeuyNO/ZUQlTFhoXvibjy6E31DMY0CvtLhjhD4e0piJi6UVeYEK93plhUYGJs6jwtL5twp+mVW
4wx9Gts6kly1GitCxeyhFpFD2lJk+VYE2zM3xMkxZksn+lTio/V5Bvp0x5um4pm0clS7t+cZJl5S
JLLsgcvO1nHDfsKxHPXsKu2X9+58ZNx+2Pu4Gy3zaL7um1SrYOUoTDPSSrkqNugX7O51frzn69jy
vsdQdPaeOzGvsGRDyMaLggUi8vOvR2vR/kGHC4dyfgkaEr2jReTEbk8elEPggK3Y3XchvxUc7dx9
dCyT1DhimE+s3xHO4uk6Os8GmRqxgt6YI1a3gBXlJfwSO1lQI7XhLTvxCmWH7Z2bSE9dXgPPsQJ+
gkfePHreIyS0nkh70sYJiqx0MTm4zNf6vb/TF5MtUzdjJj370Pz6opxXxpKomzprcFk9Os1QFOUI
pJLGTQVkgv3fQt+CKnCoL1ROuZOW6ercRHpqYvs0pHb0rIg5Im5UGhqIfdaOQYsCh8ZZDZNXhbBn
XIf4ujNP/rfO799Hqh2dXy/AeeT7AD+6lUFSpl3/9NfJKnVDzLK21HM3w0O6OHuCT701DBkVNjuc
eR4/en6SyKhzyedog13j+OuMxTmgPskN1gSbutP1vzFJGLolGbKskAsiHh1lM+itXs/IPaLYfKTy
VBc2BGug0VkUmBIPq/P/wW00/9qvqwBuo0/DHr0hUgNOd5tT0AwNh8K06y/JuYCMs8Rc6Zrn3kfz
HfK70Y6e0KxSKNBm6XzTIkrnKlJbI4fdMYqlYVOczh9SO7nAk+lgyL3SouuzD+vJ4zV0UVUlLuqH
sfDTXJw0FD4oecxzhLQCWUuypk0aqK2uRIqL52akc6Md7bSmoaa4OJjqYadMLdGdd8o0lQGmn9sp
yycnhE9HdjQhWL1mtTpuMB6T9FJy0m0m2YadOXAA8e1cV0u2C9/oVtgmrL1FvpzfO8l7dHP2wZkv
4i8XmefGZNHFqks8enBqvUxx+mTzRaYBwuucMiAMaxZ4rMAugmX5eObROfWmQxjL3I8kDGzCfGY+
XVMR/hFpldH8fkXNY8OyL67yF/8i3GqXPbIJhOD4OxztW7AV3s6Mfeqsfx776GCVyqf0TEwbnLWF
9WNezrLgI4DoZ/CC5NCOIDYszp7hUwfMvcs2QgLhwj7p6wF7ZiSngPFU5orOaV90O74xboEEbMzF
9K1zi8Pt1dva5vcHe+pYYVPAUGFtS63paIoyhbQU65q7GfDJooCjn4u3vx/hxOYAN8inIY6mIy6x
WOTsD1iwivZ8Nuv34WK+eSy3QzS9OLuVPjXLfx7waEaqJGQpiHPmewdetwMveCksJVdc8aS4wur3
h3fqBfp5sKMbdYSd6Ve1rlIKYXXLK4xpb9u4xpnrdGKY2R5tGojnJepmR7cHzNCGaZZgT0JkN7Ub
u8qhDHFuOSCdmM0Zh5tQJjgM/c3RvS9Hmi4khAqy8IlvkeCs21W/U9fn57b5Fx3NKBK7ZV0WJVZY
v5SQKiTPWWQizurnlrZUtQQ9ptDQ9cSSz1yiU8tXCpsckI5hTeXV//XZmgo/ao2iYSxeUfVlcA2y
2lr5WzSeCIkW+pOy7Pbj+eXGiVmTcalVU95QZZ7ur+NKkxYRpBt9jNu/sAly4wfLpj0FPWtxvi53
4mH+Mt7RveghbIqmOFZs3b9Ps11XnXshnbxonw7o6O7AXW8p5eGASPVFeO5mjbQW6rM26RPvWKZC
1me80Lk7jmd/XWvTriZ7zuaG99ziUEPlsOQVLZd/p2rCvgImNzAMiDfiL6tC9D5I0udqv2v8EJdz
rd28l6MF/Rt2c/Q2fYeAq/W5berJZ+3zuEfFaREtCSqPDkPXxl+Pl3O5uF8N3/Krc5OHdGJGVFjy
zjQfRTN+KU8NcWKYVTNvZ27ASVMT8r+Hrr6Q7GSd3Jydf0/cJV9GO5rwczGBR1xTDJsn/OjZX6dL
jE529a34WW5SJ3ONnXJuqX3iUfsy5tGjpnqR7gfs1xmz2rFeoLn6FKxIBVllSzF7Ov+s/Vqw1bUv
Ix49bNYEUwoBNYt7V3fFZes27eV0QXKhI7ggvPWt/gjm0vn92+bEE/5l0KMHkMhjgt37eVAv25vm
lRbn587kicqNwnTFW5myjUFR8+uk1RgD4JSKIZJNtWocZdW6gaM6SLwJaGO3P654DF0dp+zZvYR0
YhH0eWxlfjt9WvXBSE+sJmVs1QUca2uP7SXpAQ55EbdEFjVLZUk7ah3slLffn9ZTb4gvAx8tg+qR
FisidM1GrkNOJlNOtKrWdDVW+cbaD8u5E4Yy1T4z7Il57suwR08K3jbL6/E4sHPJNp6rrK1bIKl2
c4mme31mrHPn9ugJ6aLSwMHGIXJNn1KwgDCMuLbderb0FDb9282fJeLzM+yZe0o5elYq3ONZMZdT
WGDi53XS4rbZpEu4omhKlzILM9B4VCfJG9pltnfmNJ+oIX05y0cPTWyMkteQWW4L5c2A/jevRWiz
a9Eyzyw0Tj6dfz86ytGEnlUTBnaLgSyxtHWxXjEnOWcu43yZjtZNXw7maCE4DuD7ipJTqVNMkBzC
CPy1tE4ptpvGZqJCRDrR74c8dIF+N+TR8klLebNQzCXwakcGqY03/W5gT9ZQ1nfIMaH8GO9/zKXP
bIl54C3faFQh8eGda7Wefo19Or9HU1MZ+lrvs3M7rONoPC6yOxjbC/OKNtLq7Bb0xJL785lWjyYj
0wiINMk47MKBHrPTmAxH9i/ThlP+vXuNiJSz/WcYxys6Skpx5qyf2jZ9Gf5oSkKOwQM7D99vU53l
6kTdM90ZS8Ol/HtVuGd3oGcekwO86tPkm9SyilqKsxuUN4jBo41sq3YXrXA5OeN0Kd0WP70n3jxr
7cwrRz45NdFdAfQgiogdjqamOqy6oqJszzTouWhi6Cjb4PqqnFWDeody+spbNBSZ5YV8kb1bTsu7
qVtp1/JtvRYvzu6BTs7Kn/6co9mqr3IMLBWOLHHrbbNVt1YXrUNaJHf1uVn55FLp01BHUxPhwHKQ
6PMdnfuPvSS6JmFUQVA+/f4R/lVMwmKFKsq8/wE7pB2/1AO6MW3TM87coPO20hp4qR1cohXblv/O
i+bTWMcv8SkpY7kfycfDp8tLfA6NXaCHdfzIZZaA5o1zaDHXM/r8XFfm1OQoGSIVV0Abkn58I4H1
nCqxnE/noStDWIq6wN+6KDcll89fTc9nzus8BxxPjZ8HPLpVgsCkXB8zoFyFa3/6EaA1Q5Ae6iHu
B2i1067QZlPfjzPjnnrTfB736L4hrEAr6oZx42pBzqADlP0KgthSlBaaS3Ku01/8ucT+X9lX/6U3
9bM19b+uivfsrqne35v9S3Gwqf7TtvphVP3np/9/uFh/b2K1X7KXt5d//GmI3bzhR+VN8WFhFTQZ
D+u8bxRFlsoqipi//KwCTat/OlhN5Q9gTqgpAP+pfKSz0PvTxKpKf+j0mVjV6/r8De0ff9l1rz9u
NM4RZ9d/z//8/Kto7GgliytepQAuSTp+UKp5/FFfl9C4asIiQ9L+KAjIhkNt1dVh+HDgzclkm/zz
k7++c4CO8UmsSMGDOMfTVuOfPzbE8hJMGRk9qPOv6T2CYQnT3K7kBq2PGkfugU3TNDp+f757+Ewr
reAuh9n36Segl338xOGbhx/rFeBsKPXDj99xGCEnBiptV4UuGFiUiA0qkM+2qJCLvz5EVO+GqFQ3
aWoM1cI0B8PuBF/cjJ2nrjv2ZITMw8ygOtxFOHTHat0cPu+Ey6i06pvE6iussjm5iSWRav5Mi+oL
z3JHrayW0JGKx9AvDJsmUbI9fDeptdtRCKVlFlWanXWBeUdTEn8kHPSNn0rGXVH66cZqCYA4fLc3
Qu9WAC4wf+/wFSsHJF7kgMZ6tcEtEzKerEmYTRsjuRrhCCqVUG5bQpu3QlXWaLsPn0vGiQ8P36ok
siwOH42hRiLZ4fOPD8mBr7bW4bccPjz81tj0SjuuR0SyvZCuRQBe6PARypfzPySs9pfQggDLWMr1
4Z80hR9UgvIh9zXfFWFibTTfDDZ5EuZ7NOb1qlG8GZkpoXYfs+GBer20YKz2e1+198UQWO+mkdoI
S0nBQcroSm13Fc50I6OSqpu69uudWA1Xh8+qvK5vMkOuDl86MJAOX1esot4p/MejL/3zP6pyo+zK
aWwuJSPrlmJdpjviiKL9SEfZqae+e5LaeK/jOXiLdeE2aob08e8fLecfRTZqOUHpdU++EmLKS4y3
SrZuI+Tel6A1rgtghXu9N6u9rKW6C6L05fDZ31/HpdZ0TkG6tD6FHz8qTgXgmmz+r4efU5Ph55DB
5R96i2902ig4Q9fG2AmF3NYz1brEGRrulcICHjnJ3WtTsg4Kq+Z7rvMYaqPebrM0DW8Jj8oWgZZ1
r6SfPOE2wfmlGCSv5rAh1KaxHoG4uYcf+Pt3d7HOH1bMYMrf/e5S6DKyCcJsNeV1PhumgIeraXLV
mvG0G7WMwI1UkF713mb6S15Tq9KdKeqtCzPVrat49pC2ohdeZqB6lpXmy9sUGvQ2nv85fHT42uGf
bizxHJ/6mSGJW6Jz+yszpfGMcEzDsDAGl1gNb/ra1+8OX6ob6abq0vBSiETtDmOYTEqdKi8Pn5Z6
FlxamKCCmG/mRU8Wl+4BmwjFdlFldMvGRN7mgm/lTjszrrCCSjsj7KaPb5OlJ28/Pj18W0qUVicu
3LQP3zl87ePbH7+jz7x6DYvbf5Xyxpn4275rwNGdrpGIQRWtaVdBYyW5RuqfC4mcmUoI3wSPlgsZ
OC02bc1zQzGYaFfK7W1rpvTf5x/5+ttA9zfg5sRp58cxmVqt1j3XVgGYu+v3oxIUWAbrNda/4FWw
Itw1poYRgI8uWREWdtUP4Wtkkg/aBgPArEpwp1QbyHuTd3pjSftaoSc9KuJlmTbkOnf/zdp1LcmN
K9kvYgS9eS3v209L/cKQGdGTAEjQff0eJFvNUt2eO7sR+4JAWlKtKhYBZJ6D5ew5CwEhUEXVQ+rr
5QOwAaM7u8AhpCHeVeC8rO/d7Ez2PmnwPJPYKy0c4C/H3HCAhli6R5rRgH5udLhEYD8axtC5MpDo
BN4PM066beI13hlMP+UqLS0U02mWd7bUwMAvAcZINT2PJqq9yZNMsxMFhtlQrGSW4NSdYsgRVDrH
mjev2A5YlHbL0ICvsH5z17+Lc2D4oyQdZ0SA/n1KgBeCvqPS/Zm37uQLQIFr38QFNafM+B0a7w4z
ZzwewP05JXgzACOikhpW0s2M8hP4WVu60WHoiik2GYp8WBQEr0qWsGeTBZ2wQGbpzK1TD/zAY48f
Qgna+CVNc01jxppMNOgZiEnAd6hcbfbuP5uv3CfPSAv4upbMxm9v3zy2et48AikHJW5O3hxIzCqZ
3ieuviSJBpHX5dYHauQSxfEAqgfY2NKKE/fOrPG7mvum/zU3U5zBe1lz8rMS3Uh5c+6NIvtqcdDp
hBXgJL3kYOVl/ZJ67GgZmvtmA7tlFcYooRyNxHoyG/5EeiPFb3JeSfRfRm362HD9B2q83DedaSVI
VTUXRI7dcF/1KOo3We++dejVBzNNUd71qZ/eFXjCLljvPbKy2qNPOzw5WsT24GA5plYUAm8KKg+k
YKdZpBnpMnvrolN+8qJo8qdh9uLu8JhFutiRPqiEdQRfxDrQbIBjgmXre6i14FeW1WsiAR3k2H24
dfUArZxxeEgKse2AwuNahSx+pK8hD8KjLN20x68OAG9aw1hrmutsIlBdvZnVpg+c/Jup9xkQOMG5
gbc4UI0D2MGsq+Kb68dPWsPPXtb9KOsSN9IY9mPfVfkpQGd1K2LnsVFDNOR8OTDgoAuG4i3sK4mF
CTD3I6Ev0xChXV2gi94Oj7FWp+uCu+DbUuLsc+WYkLvLB7HNbf4jjRXUuQkibBy8oKWpzAwT320f
jdkaxxE+L4fyHg1BrRsnQF5S3rICEd/kPbaFudUAkrKoGGBzF9adcyEgWdxEAIBYvMaRaCi+lNoH
hy1+frr/sIzKTD4CdKJ4QxR3FOsVLAc925+5SuJioRDW4h2NPCclHvsWGuHRURfWDVgsAbKka+Bf
c/phvG+F4RyKUrPWgOaPvuKpuGk6XkweoecUxyysTrwXzSNrmbPw0T++N8C+86g7jfYAOCerdIAA
iV8F4ETxDpVQyvhZwKAC0KGPnwj9DGLIXeH2zakE6OdpHAH1B3wmUNMqkQw08DCTkzgbgPfcnIwc
XcdgvrDwNv47CxlmsQN8IWprldlwUN1sJMFuzjf7UVhjogkC7Mdn4ej3PvO7IxZP+J/3QnyOrSqy
VoT57HuDs9BHPFPEOLZrN0tTIEYI/9VBPT/6mNt7QyuS58jvNugw9F7BVaNYIGt36SkvnztixVAa
vCcryLeOYZzZj2IEd7sWjPd2bel/obakADOe4xy50b0PrG1+ovuoAe5OCioepQf2J36syK8sQXG0
IS1uGEwjNv8Ze32z0YfwqTABlRgDt1/uyQPob2G9CeLq3YXSWJbb7lKQNEbDwEBVYL2xBHSNsTTc
UzzaZbCxTYGGxtxERVYXA6syKniLxgX5HXhVbEvW3uolX3UMXdLde+yUbrJShKz8O41Z6Ra7dsAF
Tcxoj378JUk0dEHSH2iWFm43zT7TxcpKLiPWLsWixjNoZeCcCSAmsFT41gORIAEf+mKaZ5V34FK4
u7T1xpOd5vrJN+K/XDMCUYuSZr2pxBudiIC9awFmdjMbUANwHUYJSOcOaBtzvNRc/y+cq0xLlx7Q
zXBaheveXBz0pfUxE+YmDgFmXsg8fdPDmC8dc8xBZ6zrj50BBByACb4N3G1XGWDUDkVk2veK2F33
vHxv5fZ3o8b7E15L30Xm5IDeFFzUd+Zvnc07EEHYQBy6c+xxCvtMl41Rfdeo0CxP8E6NpfvG9bp6
nVV5M31PBsEHrNLwr9FjMNRzAN0uGoWXjo7ZZ0/PoyN9nWigUNQHv4eSLtQU9QHeQiio4o2zBa/7
CNQKkACAO7nZMoWGN9o9Sn/QJ33xQ8n+koBiUWqUB1mnBMeqC1ck1uscRCJKSG6CEGcG3Dhk0cgA
a1dH/Ogb4Bzbt9z+2TMQyUXEAjdZ+oEfaUaDdGrUkwVNv/L/NMzOU7AmGbrkWwxTsB2gmLJIwTzj
AP6D2QBPBxGN8wwEiQowuqW+jlPHebZA3La3LZstSWRJbJ29yP9KvmDrMx4FAOFJmhwGB5wfSfcw
Jev0GOiP+HOQ+P9xKXTXR35jYMlZatPA4+F9hn2DS5UpKrJZ9eFmaQDhaY0mBZ/z71CakbOT4X2z
8KPjbHTQ5AOoc+WcgGiLEs/WOfRHESvwpLKQ4CvVNRPMudJGb3sFFC6BA/zRsQAlH0ZoDFbTcUS3
FTauJSCe4DeFZJkfnLQgWpKO/GiIQCpzcRO8DGVFDTwplWA2tGK4ugb5AsvRnjzm65Ahapq3yGzS
ixV4aHpmTn+aPqzmr1DPkr80Hqd3XhtE04dW6H6/tUPLW5MXfkw+CwJwfLevou5v0eNNNqmj9tkY
bPvs2f1rIpz2uffq9tkDBpsl0kkQXf1dFlZ+JhNe3isQAifOlkQTm2I7yjVZWznlIokSIlee2ukz
XavI2u8tyttBFQRCwZFx52DgtnULD2BQHbkdKglwQKM9Sw9Ak1rc1XvWAD2hA9Dk2tAAOVlYcfbS
2gIMU87A1nkMrHcPa7xd29XogFKi7sv2aKSxwkiDqMUeu8hSvlIot832AbuKIJhFIj9Ko5d+Q350
IVcmm56J6gyunMPoddG9LRWNqm48gIvBeEg9zT0FVQbuKqhIH8oyPphelC9IR254GOCMw/YrhXlm
PGSgADyXY3gATKa/Gr3YWzP1hqSrV5/BNI+MFQH6eaGSTcVOBlAnyEYDBfkJOnRJxGccuDTCPiaZ
758H2QXgK5BJFwAeAQQPbWlgTe9GwFhJUuuFRNxJfC36Gdq0wbT8EqbGv/TzmqbaeZ3PCtTOrIK+
RVUT6pQddPTe7MyKrHHcPO3EX0kkhrWN9nv8/Msvwk4Aolmizbri5vDGsPb3LE9+CTUXSJ4GFxti
hXHhLz/8Z/2f/lzlAXnF8Nbg9/vGn/J/XJfyg5Dl3V/l95gHbkkfRE9VIcoTeAABoO1G1RdWZiMQ
mIN+nxVj+QWHD9u09/Pnwk36OxHo0YL0oZENG5DeAUlCRZkj++YBxvm+ZW71FDf9oVdqq8N2lT3g
g0sisEtBMAcAJCwTK/kaiB0FxwCiOHZRj1M3dUmGg+8VXvD1zYCisQNevLQzDRxArMeszgFd9Ful
6QKPO5K7IXtD43+9I+nKYOI/Yj0aDQMGifWeygQHFSg3sCaIdB0vq87IwAplFa+Ojp0aEcrkgs24
8hWLXayARpC+u7V73xrskdRmm9agkgBIgAbIh9ciZ+M68aNxSzmw/YtG/iLOzmQVIH7K7J+ZaI0j
QEuwciEigomNAJgwFeq9Rz3Tt/bCUQKxWyRAF7ZWaKRS0FHemAtr9VkAk9iN4sL+VdaAe1/gB7FT
4DUNkOlyqYFCEcuxCrC8i9xIvPu4cDy8qIcR8B+bPalS6cMvqnHsnRXGZRIHtBQAvVnHgnuItQVA
ab178qb8rHWb9aybr0HpyS8K+/ictCDHVlckFQWo6yRjZ1ym25uu0wGtnFzI2fPkAGpncUmxCZWz
QJyAxyROYIYRJ+nnwB0iOXcH2SjI6GQXw3H2mUNINzl/pJFxlux0nU0BV/lmvxL01OCrROlMXI1g
2KxFt9LB3gvkCcaOEXALQWA8RuxIQ2kP77O2LWC5kpXP5E6R5A6gLnbsS30TaK29u9GTx4glyL8V
klDV6x/PIxTyo4sMr8M+uqxAGvfnSRHwohszAFPdS60HbiCWPqCxnVF4eK3HMQCdDCSDpq+ZHeKX
7eNoIGBGcBi0/q9ZRTNm/h3gE3Q3q922w7KKMjoBtrLsE8AknKd0rEFtUGXlKmJgNi0k9++TIAC/
W5ejQdWtCiCh+O0RJ1yfOzeBDxAg5ZwHoIKanctyb0uhg329w/FFNwDVWg0JN7MDfjPfdcSLJewm
OwA7N16A0kY83OhIJAPFkh+l+kw3x9I1uirmawdYsCtZmu7RQI8gsAq9c0WbkKna1yTZ14GW4uKA
ZE3iOOTgh+uDegq58s7tDiCR5B6UpVhjNw1YK7FK9OcVKPcUeHOFKQUpTbVzSnEKzoRC2lB/M0P5
3Uo1sCM1AMxr2hi79l5oXWjQXcBKV6MLQBSAmYGKEQawNMTWNJU9nyLcIXS8lS0rcMW6gCPElxq4
zSphwbh5cCh/0MXRds4zJROdvICqZjREvct5gEWZYmegodL5yeFMXEgiD1Oz3z247cZPLTZWbjwK
WT/99yP3CaL+z+8L/sauAVZFV9UmE1XJVX3M6HdJKlntvbgBMF1BZN3udbf3jpyBvnhVjoDCZIZb
rbXM846iq7wjmSWq7bF/MHsC9BLlaN3RDmIpAPuCFIMaJpkCKcUkYwsFhxrYwVpM1yFT4oLKEOia
v68BuPdfgy/ZZuS6CcCJjzsQgK95v8bsrcc43QC0zwLQBo1Y4B0p2Q+VCzTzMDsJsFHhv0u8z250
oTagz1pU45oM5Fe2CcgdWrwEYONLP4Yfg9nWGtuQ3JoR3h+Vz2ymma2ZI4ClNIZuP4a160LLu47j
TUTN44qfYycMAcCjlEFnjVN68gdeE4D9Q3/lWZl9Bie6v3CwDPwqikIsjUrop0Lo1nNjJnvgp8qv
Iw6KNrkF8D8S0xK9+mjufREgrzyWIjlhU+e+18fiWLg4jAf03FaOvDg2Q1wctQ6nxgtXgsthQdpq
6Gxv6dUjqM5JcWUjuVaxDjObhRN52soMRJZuKBddAyfeCu9H5SZ5vhTNSEdWEq8y1jiFAuV2ufzv
fnPYzTXIQLrpnzBfPQJK1Tr36l/kMllpOv3TrhSTgwd42KKV4SYF4qF0Gw/gqUAUAmqsOJkjtv9s
MwepYws8V5xWfDOZWT4NRckPtVv0aywZixMH7NxW67PvrgSiYwyu43swTWHQqmoP8Pt4QbrZIPPy
exqH3uQLSrPy3veiag/mT0CBDGZxT75kUHmDyskX5uCHCo3KQ6d84j3gn7OPWKqdSUpT1txzkLLX
jtOAuUTgp8dPgi/kn6qgABtpW7Sj1UsKIAO4SvBShSP49ZzXAo0wzsDLDligRXNnKN4sZuZnv6nz
s9FIa5sY45uhVLMeWzjFlch1Cw2wJSvXsx85d55vdgtKlWY4zPc8FDKoVLMfGYE3DqDmbsBjdiV+
ZUky4AzXkeuhHby72K/9Ry4BupYIbDgB4gxWLEfuS2AWn0HD5D8OjXT2pgRWLjnT4OhAJyt9CRAx
lSAE3cIREKo/KKACndKjaen2wkvsek8egLrUQG0A3nDlT0MNmhe8ToIlUfOgSwa7vse59XL2QEcw
eIYaPd1YSPcQGaciNptDboXNoU7wxQUQ2G+ZZvPwLz5kJu8pzyzfpJhFmv2jn2HlX4wc8KyfuTHR
vN/1qCXfwQJhbypNs080aAbQDXs7AnAfyb3WvMoYuF43LpFoMuwKm/CuR63ep22KndjfWeZUNzo9
G/gSyDzgTvxwpkvO4hxr8y+difUyXWVWT5cmGd9fIEoL6/1mZ8dMk6CG1St0v2p1vh60jG3N1jVf
Ent4F7ktDewWcJxpArv9Tsgxv7NBsXaSogKGFiTSc547/1YGSI3yf/xU4+AM5XF4Q0QjNOiVbkp3
UVtjY6eTDS9llfoAqcxA5eGYXz3czbItyuoh5EW71YsaaLCelZ5BeaurL03/7OMwfYHFpvUjBn0h
S237lw2YPT36UeR2cbSB1FjnID1PigIMLy1OdYYI58Q0JSW53YgaEJjffcg8R5OjliIPMrMgAcK3
jNolVyVQNLRZEcQrj0qgNAf9+ZFvjBsu+++oAsPrNVlmd0Y+s3Kwx4cqb/UtuYzFCBhNQ+AssRJP
sdMAsZ92n9U+NG1hK70pzAIlG1DRQNvYH/6zimYfespDKT70c56S9siHpnlK1TXJg3wpSulx9l0c
krTtl6arOeqHvzzSoIG8dJrd6NKkAcR0lmsYhyKGk23hHHE0q9WkzDTXh4mN7/Gfy5Mv5aYs5O8H
QI4Exc0f6T9uiVymSypdUDC2DnuAhBtRlRy7WIunQZYDmBBJTln0ezrby6D81oBobzOrmsSMjzdp
yHqjk+oiaWL+K4xYQBx0f3x1POAiWChqRCEhQKGoJf3qLbcQBiChRit6cQtAAIbPw2iisM3Na7ki
UshG8Orctu2LDAe204wyz7aky9CYtK0EGqZrDh6JKwbJ0OpfNAYeJ9LFXuzj5IfxBTjXQGoBaqAY
WMQG2wjTDC9FVocXpmbMSHLwogKYuK4YHElJZg/NSO0YDGeSbtOQ3xQSOH2+a2K4G3afHXgV3KUd
wN7DWgfiu16i31SzfmSZMZyuVOTi41hym+CoB0W8lX0m3RxLuqjOvEXK8IicDVNSkovyZ+XHw2lS
VXJEFWDvuu9Z8Q7Klm5YsGOI1ffW13E6EQDK+K7TwA3W8Hz8AgqMeyJMMjq+QTXe8K3UcV5lho14
EHUCpGZhDns3T96DsmQcv5ihf99Yxo8st7K9pY4aUb4QGnp1iiSOIEnT0fEiTf14LIEBqeH4WfmS
TweC8JPWq+NLIGvjHa8ExGULlki2sBVPE8hHQRlPU1PJNNNAvj3NZh0Kh9aguSv3ZBwbrz7SbMpF
8n9Mb1wptyf5pbYGfXsVMl+eDxFo7yKg7+d6zlDI6DJsWeEEIil9/EKHLbvgFXS0Vk3MTdBj6+2G
+yDSA+A23MmOf1u96JseG5eR99BEmthjAyrTcWbiRhczcoBlrho1w6HqUZvka/o+RN3PJEbgcLvU
LmCPi8E7kjQFa81ySHlxnjbwO2n7yx6bDSsB8rsKJMy83MVJxHm0LtpoXxI7fdCoDQGRAVSc5Ai8
iOvUDd2VmRZdvJzlzsgEPja1vora/i3tc/EIljDzpOMoa0kkcl1Tv6HYVjy24FQ8ZQb+k8H6O7yV
obzyx+rkyl8f+d99pMUCvZvYRXQtjlcTx0Mxj52cB0++D2VYgcaX5E7rvHUCHJlJvHGcRdNrAJcr
cERHYbMBRL9gLiG5b3K8/WLTfz0pry5Ddr1H15psm3Az38qcaNZhnxPlf2AiGfViU/oC8P+aKfCW
n6GdD93gCw/lJpOOrEmeX8IgsY/SHSXw1wGRuhEZzsLITwO6IiCAvD3zbf1ucmlAUbgCJNKwpsxh
iPSNzsGi543gB0m9HVDBjHUuGfqHJBvegtr6AuI4/TEEdj/OVAHqEdnWpNd0f3yMSuhnf6D2fonB
7jn5S3xPlyin5MyuL6Xmhn+B+Y+IuMaswycMpEMLrk5sC9C/bvCpSremy+1XFJ/id0lPmo8g8nIj
9z2odBprxzQTuIYe+AVqO8Uy3nbumJX4X0fdRiuOF4QPGR/dja6LAT93kXPEitvcyFQrHnmgg0s0
DP2vQP3dO4rns0KT4VNURW8dnh4otIIK+K3NBkfv0dpTotUF5R1Pk2Meu9rKbZi/LfVKnEF6y89t
YwEUaLAFiOi0pF2R0kk5agY6buwAt/kddGTgiRgYSIhp8Zeqxd+8UJxWi1j8kd+8KCRfDtDXK1+y
qkWl/bEAncItu9yTL61H5+Qfi1U8A3F97cOv1TXIH/lokUrL0Jt85CG4DwRqVihGkAKPaDVEhptj
thdD966xXdCfLsYsRTFIHTJQceBvBbDd3xElYNxb7MH9lv8pA2V0Q2yk4C+PVy0sdYsfodW9DFrU
H2lPk3Y3Z5XhtvFSieDd6o6xAyhyEjsVMIsUr9m/rVO6P2MNAxiWIMDLcA5XVf4u8fL23OkoubW1
9DFJ9PTRwAHPNo4DxbsFkQwoRUbjjouTCtLRkOb+pgC17GVS/U40B/1jIhAzA48vtf7GCaMO7u7M
u2BTGxtlQeq/JVGPvhnp/gzq5lcpu+jFQpHXJvFSY3KNFb3khyvYSCdXEPNcu+aD9C61YgWRfLjJ
Sq4hqkE3dANJkogdfgO65bxQGIsYQP61DpAvtdDISuDwLGllcLV6uFpsfD6lfBXDR3xONS1LaJlC
+Yp5WtdJjdZFPOgcE3/XsBpRotk7TzTgvfwvicr8c6boJgvfBbCShaNlMoKO0boAQP/KfwS7YsCS
+pzu/f1EvC1w6Gzpzb1pGj6Whq84DWavLmpCL6GPbX5y8uu82DWenYG6CN0YorOilSNbf993Y/Xq
u+VLrmOHJnYqgNznXyhm7Pr3FFIz5B4cSGILVvOtZ3X2rwZ0idhq7L+h+Bv4zEluA8O8Rdt60Vg4
UAZ5khH3cqOXlfao1TXwpKXnfBMID36HhyASuw23/NHYlBLI1hr2L7KoQxudwQMflXZ+tRMhl/im
luX9pPzwkYoU0s1R5kh+tZBykSYL1izMILJeSnx6L71noG4GUqFb4wUA4l+sWDcnm5Imz6KZbCRZ
Jo7DIzO+y11zeVsE2Ud+cVIGKnqkWsbZxWxzdLjjXYArouVZTzMy6roF6DDLRu04NsLFEnzrWJfi
4AAEsqhHA3iJ+dXvW5QJ4T0TPHXh37n4ocdB+jNX5Eisb8VTC0C0Df4I8VHaWnXOA4Dgo47jKoY1
33NwyP1MVYxsK5zRggwdD6cuicd7EQEgPLDjckNkpwBYLc54/L/6mWM/kQp7oKiJaoILMYAmZZij
aKV69wdUzuSfoAZ+1YWjubZ0VAhrPHvu1OcKnILRQXIWLqnLJzDbEk0WXgJ8c1gdfOwWQWZrZ7LK
7qfDS/PlIwVpHSzVD3jTQE+0ijEEKHvjvsZRYlk9tb2v7TvpWGfQwFvnEkdBK6Cfj0vZB1gHkJLM
YEW1zzV6HNDA4u1ITyoy0lAYoX/gKJe70c++iQmGt8YEP9h8xek6JKvsaBjxdq096LuIDfxZr/1l
hk2beKFmkcjAHPPnTNP1dx0O3d9nuoVuE9nJNxQ31EfA3tVHnG3UR68EldyC5GlK2q4FSx/OBOCg
gd7BqXQDtEOQaJhTfB5CTrqm1cc8ydmGK5q6yOzqO/xj6zvughG5Aov9ggi6Wywt7mg2G8iPImZD
W1TvEXMqFEgDiEoZZueba8zOcyq6+HxdywDpsJna9XEw1qb69oI4I33proW2XZt43XoBqzpZDPrK
2zJ9QcyohEoJiJktKqZIQbyI5oERb9wApT8EWlZd8tGpLqFbGPuhGe4la6vLrKdZ3wY/y5q1+wxr
9GgVBdI40mCBeCBa2aGtrytWl4CIBXfNbL7ymaZ/mgcpHu3KMOwYNF1uuo95Mx7Sj2Hos/HgdPUB
VLr9FlWuTbEgK/lNspmY7yHkPZtv0pDf5yl6e5SA2lUXoyByJRFA/ckafYNyGzhRsRQ4hNrmXqY9
1IUTPvhmdqmYnp5Jinujvq9luSCHUnmhCP5nhIal/FtqJhc8OGrswuITZ4d5fZeqWZWaIItNemtH
BtKRdTZUWo7yZlJ6YNSavHtQJ1wrwbVl7chnzm1lyT0As/DQE3wLQlQc/DbB4J2FGqwIhC6hC1Rf
u/LOpEftA7phSGa6my10lvEtOV+Z66Cd4kjHml8O+P/egGO9cVIWfClQA71udVC+o2rQvNdF5i6o
dB3gXZuCef6VB3gS/sWDclg5qNeSHm+ZwsYODxvjQxqU/sF2Ov/QmuBqpNkoQxDCzTIpyfFGF4Ie
qATLAqJpMD9mUaUsJE/TKTFKM5agMi+WV5cFew0QKz65jSsd+VCKq0te3ebV5ea7oRndcchbvslz
9jqpbq44+11l1MVaa1D5moGxHo2BXcbPDUtYvwg0tz3wwNuQLhxchiJlyc/YCwDLpVcOyw7AJmeg
BBtn5lQGrOmSt3lwJL1Uxg4bAsMiAcH6Ae+ThxjkpehEVc7TNCp8Z+2Yhre4yUUiDQXoUhYVTijW
s44y0IWtUltyXSv2IK/lJeiepHugQY5DC/61DDR8gGXC/3nR2sB2xXT2yVA5ZOxIaSnLlVz5PsgL
fQYelyUFTPnbBGvDQYQiRxupKw61Yi7nagiL4eQYmXciVenU4qFB251spHciifTKq/5PFQWOoNJ6
IFflNQd+pJ9U6ETatyAG3KEtU79kodku8XrUrtkYGRfdQ3/lAo2ZBpga17bu5JfRznXwpSqrn/Uo
gB4y8HmSkkIojS+Kxyh27D2FTllGo+j2RlA/U+yUhpx1LLzRAJdVm6vLoR/MPaPGdFJRCKWXsmVr
6ZT6khujPLWV5ewsbD0eGk29azUtKMwXpteyg66GSbZa+/eUTCRTFIk0oFYCsExGN6DtC/93Hv3/
C9RelaDAHe2VN+jN9H8/AKK8XEyma7frOeWgoSPvKQY0Mu+fl9lOuqtLktwHxrACYw7IvWO9v5+q
4eO4PHkWO5EUUbuR7coHs/DxCkKF9GXKwdlqOvoKnCjoUTEGCwjyCJlaVtCFkZ9asD4uFBwpSmo9
7b4QRfQgMy3cuFnXoK4WOhrsFoWxBk9/kVQpNw0PTzC4AbtVSbOrab+VHrfvZs+mjB4tpzCB8/zb
k2uRuQj9ku3IjQw6vg9gj8a9UH4yjHGh/eO9iKTVUKonxuk+ajOPoumecQ+2EfWnsPCtnZ42Zblg
PliSJPqRAQYa2c7BVQOo7WCiaeA6DKg/eescrgLINMklWlBRnlm8km6gpJPlNtVkI+08XF2Krj/d
Ct0VOV1dlG5CCJEtey97BddruTL6hH8Fk5NYhHjY3EV6hV/8Jnghfc7bcS3HwNrVo86+luWvnrPx
NeLCPQRRWa5GFd2qaMcV79GGqb2Qe1cbI97pHg2Ari0bV0tQmQJO1KOgKdik1Q4JZJZhc6RoG9gH
pZwtYOoyt8WgX65CmkQzQsVF/Q/RU6I8iP/GD3S+oeR0mckwy+6QCDwLVKL5sh9XvLpTPsQA2JEG
aLyYhXMH1UcxtPiILUyOxTwO6bakK1XfxuxC4jzMLoxzxM7yjQ9Pgx6Usqnix0RCGgJdgl58GukK
s2nO46S5sU4jMACDyVqiALaIezBrmugbDepYQ6XvGK56ywK1Bdktw0jv3CDpdj6iFnGMDXw0T2HF
aOIF0IwFrCzK7urUbWw05Q+70cQb7xSco8Y5QGPfvswbVuF4wMNJnY1OqiMvHAkWP7RBTEp07MGh
BWtfDH5K5TyFTKMOzMp4M3k2XZ0c9az7aRWmv8567HTSMGWYfP4zasow6SlD64Ln0DcO15e/Dp5u
YrohuuMMy4vVqGUjWoAaPOE2wej096PmledkxGFB0qsPQJ19bdNQHshIQ5j29roXIGj0HQ3PQVFU
pepqABnggLZMFeF1TYK/aY7uz7We1TjXadJiHWVoGx47W5xo8LGrflKdnCcufFTi0nSyKG9N5Ggy
7pIOBGsfMTQzmhY1vFO48oxreH6eSGWnmCm5HuTTXQByxAIwc9RqT0nVvFcmoirQvnhqoDLDuPM2
Lk4gUJiHgkZS0QD49mID3ut4OfuSgfxq5m6w8reP6GD5O/BHMACq9+84CbwzzVyXG3h6gkx3Npj0
7m5y1h3MNAbTuHpPr9Vb/DSlmKHGF5eUXFl6kElyLem0p7pP07Mw0h2hs4y6azyUUYwjBd16afvU
eDB5siNMFzCvGA82JIJuiVJIyjbHfXh+xPmFc0Tn67rQWILDGBRYH2hwfPk+64sAnJrKQDoW6xmY
pJWSZOllxrrGIdXS9CzZL3SgJ5zLEJ2UWD9gTQaJVGJs3mezDs+8V3BbpDutjeszedy4yZKbKxQF
9+g3QvzVJUZWfREV+uOMhWjsR1vxPwO2JXhODG3AZlMxHmwBJI3e8kE+k1vam6WzaWt39s1FMeIk
Ixgm39IA7is4GIukre95k2qHlkl9HYL26avfWWgdG4sfHgC1Fv/Vo/KHAPDZ7j/nmD2SxsVLeN1Z
/HuHDgssSTQTf7kEJzjYlXohMcIaddHarfkic2bdWhsdW2azs1Di7EzWWaTMomPWi6ujo2aOzX6O
QWFu5q8BfdrRhVfjp7+Yvh43XyAnicG9zKtye/MNqpO4OVhFdkn9Pr2g4tI1i+oSFel3KyuanU6t
DEosvKbZxW6AJgtnAFyGsrY4F7u41M6gXLhqX7jRUZhDfRJd0fYLt9SaDYEqDNid3FjhaCxiA31V
YDBGl6HOgEYz4TDk6ar36+AJ+5H+quozd0cnYKgeeg5Mz7+vU/A+pw6aftXxmUjj+GiNKBMi8Z+C
ei1y1tgIS/AoaMsnkAEtacuGm2n5VEeDOitBj3fVooYLdMvxsnNd/KTZiXYuBjs88wyM7uDG7Jud
oXdfSUfD7JIr535oN1nrZMcpYPZzWIAqUF6Mq1k3x+rFEO7BAX2awkZLy/d1EdxZaP46JQxsjjJp
gKKqxEmX4yCzsXXA7H/oZuvs/FksakkeKq20t/8YSlE36VAoDj5LS95/mlLdBF31s9DM8bCFjifP
erbOtwg+yXrl6lW9TXltryw3BTqvqkyznd5eSek7U6EaWUk0FOjVLFIZ2+z8f4rNy8Q9FFr+d2l5
Wf13CR7gQ9ELv0BZs0Dl2OjsrnQ1WixR3oifghFnEJV1aFv0pzaotkFYnDAQXaO3YQkIpmb8OmCf
YEzScxh5Zr9qLLxGFahU35SgEzunLorXFt2Q62eS/QxoQTZ2XUjldd446Uksghx7DM7kLgMglUxT
Mo651+2tyj1/FkmJRDI0G4WXtEj8HAzJFgg8qVf+qo2e2uPnYW7BZ/UQ77kh0ROVgN75M5cpTdz3
5r7k2HUw+/GsR2C28lBqvMpqEd+lXv+Iotz4UI6dQvhTujEDFkngRmwt/oez61qSVFe2X0QEIOwr
5V1Xu7EvxFg8Qgj/9Xcp6WlqembvfeK+KKRUZorqrgKUylxLM+Iryajhne3svByQ7zfaGtiTL3GH
CGIeOtE+s7rHqK3j42JGXjwJFGtuFtVGlh1o5BFIQbKzWzxXo/uEs7DkjkaoGe8AIYVUZhpyh1sH
/OiAHc7a4tkaWPNQdMC99VoXWZMSB+C/m1ZjB0ZBpdu10a0p6h1bMqXJ15VHkI7feX1ZPiMO1q7f
mOt42M0rM2VeD6jmf13Zb4W7zbTic+dl44kaK2lfejTkpjuc3shoaAzmN3uyqu0/mkZhpdK6Xj0v
7usQQLX/XpBhgDL0bUWl6wDHCwRjOgpTka32Fn3RCXWJQ6XmvdEh7tZ3mXdCrfoHZFtGuzhHFUZo
AkDi62gMzi5K4ntPEUlhY1hvEkuPn4BGlt253QAWeYwGxlFK0uR8FeKteU8yT2kgX2PWMKwoeXJ9
lO24Mh73Yazz00vtFHgN89S7C4X7UwKE5kNjIa2ikLgB0RCvloAFt1owg6G2AIdY/WekFxlXI/Ps
98JbkdQxG+9uNI3ZQ6YbbO+6uGfRJHnwpkIc8gqVyhJH/fMDrgvxzi/Swl3Nzz8aF0bnrghuqDVR
Wti3EduA6bwNpIIkSZP8VDCt/8ASAXi9uHUPLE3dB2TwvWgUBrJbmZk8MKkfWwU3YIH5+WBW4qdZ
pancVOCVriLUYGuhgnGxx9hc2b6qA1F4BYNqKjADHaq0eWthFv325a82Nb7YaaWhXTtfq856Vhzq
Wguv1JC8AUQIAIE0HVs9TIyV0ObZMLbxYs2j8yIHg0pyLMvmo6602g4s5F5aFMiYFfmus1MQrZuu
eGRZJh71zAaPdafbBwTHxaNIxsAMuXE35lpxj/QuF6eYabsLSwMHuoUo73H6CVQcJz6TxiJvssEF
ebdod6SWtwMDLJPtbBqcx61TaaJ8mVf5uWziEmB6vvOxRmVj53vp9xGgNyDUbpJnYLJNu8ZSxdpJ
6j8MguF9TqlkfrqKQkd+IW9mIf2LY475GXVrwFpW3ip4ywAF8J1JH/VtPE6ec1sDAlMhvhtMfu60
Mr8C0d14n+ArUiSF9sQli54nw1rxtjDeR/7ZlMNmAprNekxGfANV06um7BViTYJ8NBoNpXengTJ0
1sjMLEWxQ5vv51nkBrEgivBKVCWImJEDmkm0+BnRa+9IhYEmtvb6AEyupUywAnlkMGbgaC5QEKwF
QMFBhrOdjysjydRYs/l5LMLzPHx140vLvcyyMK+9oAUG7m5xW5dgyEba884EVtVDBDq3FQLM+pck
K7euFmk/pjh9KDsxfpR9Ktaia6Ir6C2mQxNmvqpfe2tU8CH84cT5Q2ONyAWrAUC7S8fyp6xYfSDs
rKhDDb3mXxaYrMFFBssgcVNJWrx5r1x854IsiWN8IfOtX+bWFf8g6yrLMj+F1nSHumTrKqTDZvkA
1LVtY0bNapmgWRSuA00pD7UbJzTRNPZ+RNHyeXGOMwX7jFDNlhQWR70A/IfWDWaw6JKKwS0DmECD
u3kzERrNowe4Afz0fl0m7mfDne19eeNbj3H7ShMk70ZVAwAnmo7rFqTcE37Siz19/El4P2pW54c3
cj3dI1KTXhdxpSX50ZDF+0VEHkTu9JsIPJQ3fyia6BzU5XWWcHaLxfwhvW6d5L24LJ8RmHjmiac4
r1b/k0UORijwSLRRfuOcfKAwKF8JLgGJ/vqvpImp0E9eVRinRV74al/MQeSn/rt0MQBySrci9wDF
rMXmxQv9L3qbgS+jji3U3yhZ3Bvo1h9xSN5fSNLH0rzMGnaNpGrkRn8kGaJ75sXEy+a4niqdr027
S9azPRnS/D8utLgI39FiJJivgS5ENbRgzdyPi8Ohavt15se47flVdhEJXkWD0ngPavjsTCKG0+Zk
N3YAwqmc5pIhcNCs0yTKLkUXDz0O70IQmdm+H9xM0Tw1Ln7nQZ3Z+sbGbvnFcpnu3OiE1JzhMK9s
WEhDR4INvDOjYHiKyXmUh/4KO9cfjm/lO7rp04NgGryNgQ3ttVXPgbLjHBQeop7EsRLVpzTTmvvU
5y+Nbk/3pVc1iAT9kg8dy5CM6qKUltTURO5r7FoABUpJ+gj5T6NqwgoQsX6Co4Nlglbidv1pWYQM
1EptNGGl18Uj30epgFqJvNFEXLuAM+IItcUoa3R8Pj3miT8+4tRn2LAw4vi76i+yKB4O/mD3d6RR
OuN0RFlpEdCQmiGyC7wetWJPVp4Z9g+V+7AoIIIOqtHSi9aLDDGKD0ab8DOJtBoZyAXPnmlEF1Ql
AEbxkACzXYxSrwzGUh2dqKvtbNvc4yQYRxNqSFa9QEKGX8bFkWRZ6EbXwex3i4/lMy6f2+3GQ5J3
t5+x0JAnsFiFtl6smG+IPVmB/mx4wE17WbgyzGinZXF88xmHVL/5jGZsmWfRHYCpKdz2VPNvtvvk
mAjyhgoWD4dIdg3s+i6cx46Xh1DCsM6GKVkX/BlsRPEJCY8A1pu1ybCFv73JpJ1dbGN6lggxjADG
v4/jtntq8DtDfhNO6mnoO5N+zbVkXyDh9yl04+4JT8MhALdcdaShH7v2IW8cK0CYD/weeuFujCqr
7rUI7nSgdCI52QTEkbIld16V7WmSViB3bfdyQbLHJorqdiIHmQ1uDD5LKt6ZS3uSV2E/dl28MaLu
RWmGx8paWwR8Tu8yuhEVSHe9Z8U7kLRFF7fs/UOjN3sZdxGAkCCiJjOS+GZIah7SxN7I81cDshJA
YDngvfJGDZCeaR+QGS2RtYjbIjkJrA1jAiJkz0uPhEzAU33aW07VrWjYlZ7xiC8kwRSQBEgTLAiF
nh6BSQNwAt/9Qz8pH0mVmsSqULei/P9NPxS98Qh9SwEdzP5jQGDT9XhOnJ69NH1sUys82iI3wPhh
VUhLQ/q7ixO5mz4iyuGRml4pZ3Y7BiJpp/Wt0p/9Mo612ex2bnE2LxTrLhZNqQUEwFc8BpHo6Doo
qdGFebJVcpApY3Nu9NceyWiW9N4Mmc9FkDID2U3K4m96NPHva6C2/XEUWbOjZaU9WiIgs//hMkiv
kihJyCvzsHyMv634Nxkt0eg46GnS4//wIRaVusrxa5g/csqmfe7zwz+uQGbUgJRya+qNOEwKLMBQ
jVQAAJHa6CK+e2xCNu5JRJNv1GhCEhzAYpuEntihdOF5nn11t3ihHi2xqCzuw9QHtWxtys08S+7/
3Zh8gSoXB2TFdbmSN1e7LEE9C7lr63GS3jYx4p3deKgOU6BQKNkQJ9Oovt+AQpkdkuWBr7BdZKwB
RU1Uan8z4qLQVpqdukHuVMOlVI1la/2FN0AiMixA76oRUtGHi9lPVr9mltz35vQOFWLpfarz9B7g
AlXRiwfAwIiHzC/1+wSH6mpA4mrs8wdxql9VSNr0K58z/570WDWJrd3h2WSx1tm0sTUFhbqxUZOp
XmSKUq7/Ni1MB/e3Wt093ZSlW4DvAfvMSbytJ4vhwxTLg+Fy42uTjgAPxBbuOo2pdpIxt9eNLKuv
TY7kTSj0OpCCSt9rgPjO6ivOUXDEo9n619GpdtwQxccKz0vgONjNYSjC4gmppD/JMsmKr7kZ2k8e
UrwPtHapWT2t7TD2x9rlkNggozeXtYFc8bI2kAbrq/Twtm00Mrm6LtI6IhBFRpVgXzRh4Lymbrpr
LkR2tIwStUCy5M9Ob2ZBlCE33+jNWRdVLgxgRcmLruba9arTw0eK8IYdQDumJHP3NMxRYbPmkUTd
ztQA/0vNLsNRxsmN8mKL07furhm0EAimnK+lX0afBx2Feh4zASfk5HfSyD0c/EHOAMYTyFKv7zzP
6x46rfgmlBy3c5AlABXvhH1/8Q4liwhKQC78xtt0aWzvc6RQfyo6HBVCbAHIfpdZzgCiBCQto+JV
rNLJsu981DmtLY4tlpe09p0s+5IFOGqrLxzB4nlIM7nSthiy4zJN1xDaVIo00yKl+VT6xpEckt48
G1qAuQgNZuwAqVp5wKZ0vT1iS19mX3UJ+LbRqZ9FY04HJ8K2b6iM6FStPAMhl7ZJmkejSex9Jys/
oCE1qEsMgy7KzL2vC2tdpK65bvzYPMguHlf0j+FALTu0akiR+GVI/ycaNlFxqzyEgCVcbGl2USZX
NFurhf4HWxnl676LrQeTi3rf2166Q0hJfuyGcF0Ay/gL6jqytR0P+nmKOcJHwMzCaSEmNLv64A4O
6LLs3DpUKGrdmDl3PycjzhsxD87JZBPmfXRy/bJ4TAe24Ul0h0rm8bNugz5BHyUDSoUJLuBSUWmr
QjJeZiWoLZKXCTPvXiaaKCpnCy9CFIoh3wugzqxiMZDldAbo7BDolapHjdnUw7pquFwtE7ku/tCb
lbPhZyIMf/ZEan/zOev6p8Qf4jNphZJrLV79fq1KPdROajugFD9bid/giBV0Ghbi/S5yXXtgBYXG
vmxwghLoWetfEz4WG7uvq3Wd2P6Vmgw/9OuksYd+qtzjIpehME6d3p1JRObUy0sd3y6jM4ME0YSm
7nFjc4XQAy2OQd7tlH62stuLQPU/oqBp+Yh8eFAGmChdmodK5kQtWzvp5G8WWY+3QLcX7dnOuvLR
rorkiqSg7aIQaQnKUtKuXfW5sA+tXUcryxbDCVcf4oQ7NT81Tgyw9QgECpKb7b0jmwRH6obxKamM
Yo0AX3pKDaN6X4bamuT6ZKW7Ma7KXaXsa2zAtajs3xdJqR3zjgFeQcldJ46RyAswZODeWajv13nA
UyTmsho4jfkElBxejPxqtKV/igw32iAMwz7bQMY3x7r49v/TMJQP9puPZnhoxNjMWP+ZXePgJ0e6
QownOhgArGj65Lm2vdXVSPfyn/9xTuD8Ti8GznLs6Zmro5qdMQeoEG+OCarCYqgEtrOnVrJtgYOZ
lTmUw3tHi6xtnPN4CyJk0K7KaliHAOHa02xnAZawzg28nKrZMBQfOeqgrzTJJ3MdjlH/xKc+fHaK
KJjFvcS2Pa3uyWTC4/RcagMoJSqvf/Sw78GRLdhxMmEh0jwYRzxM4ydqhCW6VVjZGaC/IfOtxEQ6
/zRrkJGLE6SVhjvNfoz8Yd0ZFfgkft8htQZS9YaiHLfLBG14ECjncr1M1/TCQNulfoqKzRRhW6P7
mTg1UStOnWpoWPkVcHy70b63mFHtFhXqLXpkRrK+dZK9NprHRfeNWk0+adob2T0eJC+OF72XZdVl
WK7YgrvM3QNxBEfey0J0zZnuJNvKTKYrkjGna2zgWQhEML519KRNN7HGfwAmLsWtFyqL3jSgGsyq
x7OZh+6q6fVwAxYIsCWjZLc4jzhsmNre3goUS56psWLvERsfhTQW2atE5ZBj7+wdNd/WdywrTyNv
NQsAxEhQR8SpCAG1CJ2e8ttJWho4CAreKowROI/2JCWDAdF12RXOU81kckn19EuJ/IlnS1j5sw/c
1kGPqkcS8RY/MWZ5xbFDNvRzJDzAEwNGhPVefG+opnLjBqHjuln1wxDfUxP1ZXKvJd4Dn5IQtUtG
6YHmoYuPrlV/eqOGM0kN4Hjt9d9/juBO/v3UztPBgeV7ju/rpo/U8rcMVVNSmXaCnMV3k4j99TS6
7BBHIQAQ4+FCjcGNlx4NoxJHT0pjZshY9CjBg2aRAHSamTNIRiqJouHoXMEOqsJ+6niP1LU2xgEl
Td+ok6aPdOiNqhBeLS4WPyQTeCfdsBTB/DcTs6/Fw9sPoK6ETEgF6Y0vHv62Eqksi5BZQ4WLETJe
Rm4+dM0YIs2dXfxUNx9c1TBk7R0MsJ4EVSufE+EodNAMxdk2SmyRnMKBKHulETf89gxKjCdwJaHC
to1tnMbZebFeDHIsF9gpC/dkQRP/4IQURK15e+Rj9DuAQXS7QeKBb6t8S1PlZVIjotw7IWdm5/4u
JzWmcAg7lM4v+kkosmsJqOFgSq16v0yQAeCsy3VsVe56cUcTy/qsAhJ8avFqSxOk54KEni6im7LO
CiTljhZIgcvV4qS3LLQsDlzyREPmEKhoaM1Fh3qONXU71Bi1wKzDZwZqSHqckOW6Mz1bYqsSteax
59wtgjnzQ41RmmkeaTgY9uifUEFhHgdvKg8A7Awa3XQAN0stKS3qBqK2q3gE/9I4ivCELa29q3Xj
nkYFsl1RHaEmkhIvGgF1qQFaJtuD7epwM5Eii/a0qKRlHJ5IlpFxn4TmYQRnQ68cLnp5GCFsSeO3
JmnbW8e0TZBOApPZzayolsp73GReDF+XrnvTPbk3a5RROWKrZUbDOpEjKgyo+L0bEXQaWBkhW+1X
sTuOM7iPdPOxP4zpdIi1pkufQADQBlETR9suy8G1QOpU/o7Ca5RTANqYDQ6r7gawpnmeFp0mBi4I
Nwe6O44ONBmg3qk8awxV8mvqzlJD6+5k61R7p55KHEZ22LLddLExaLYo2vnNSa08kRI5ot4iA+Tj
HQNS9/5GtLi1WBQhS/b12si4cMS9NznRwY9BZIIyZIDYlImOcKl9uhElhHCDzfIF54zFNo8qIyiH
yBzXZEFNbzp5MIo834VK0cB+chM1oHdx65aBzSFj5xSJRnMPjFOPIcLo+0WUhYBVWVdl2ZyF98nz
2EbXMg9FObb70I+ohCiMvAhoOE29h8gIkCDHyS/XJKPG7x3QgSLCvVtkXik/iyyuT4jPgsFvxN5G
90Z5TxpODqKfCmHtRb9tbATPJpwiLTK7b0xkEFfWermmzqqyVZ3F0Z70IqfPzmFknQUoUE7FpLX7
1PH2NOJKZA8DGH1Zn7U4C8SrK81Qw2iGuqOTWhVONqFPSh5nqBpGpdOGDJeJZfjWBY2puVkW34pm
r2r9btZyqzL+rwQa63fGX8szTNvxdddjvue7jv42fwaHQVpbmcJ8akE/skEG6n3XjeF35EXuExGV
UdBNqAUBRnACRK5DZOKFJBjaO5xB8STIRLluwi786aT6ofBq83tVmg+gzeu/srr7alhmdQfyhx+8
b8o7HZwpyKINM9SRd9GOhwBR9tSWCTWOCJiH1RT4QoiDrhf8kSbaYRcDN/lhHiAAcjRxiBQsRo6H
xKakyvk2A3JRYLcV22etGT7UlviS2151MntgFqxwnhrhneNhnjMdeU618dHAPQDkcwk4xmBidDqw
q3jRripnctMVzk60VRc2YLq3RfiA+gDtQRT8i+Pm4gRu4HKr91W9TpTtn/5RMfQ4r41o2Itfx3wS
5uTek8ninlanNdRVl72X4CzVMUS6LcPUxrtLaKtCIoeBKkm3OuAuu/E73lpyLZMm3MUGT96Z0Vhu
a4ZKPhpm+dDuey/E9koYyTskk4DxLXRM5MdCOWqROqZP2kdNV6Mh7x700djSHDXeXaMz75n6oXhq
LF4c26HCy1c/7MAZZR0b1diCgyJsypHkZtf4Z7YF7v00w+spZCvUEmE+67ta39Mc4mvI2EHekLch
tbmbTd0XQCf5m9nfrPlrtcXuZklPN5MSad9qeRK7rcj/65dhsjfvqIaJzDLDsQ0GYlekl72hPJ/q
2rD7SfRPrvPOTXI3XYemek4AyC2oMi85U4PQDugt33YdpIKdcXbET6N/b9FgQHoIKnj+Ysei6mnk
wHlvtDadvf5Vb17KSgX2kPC9IiVy3juosVnP86YGOD+ELIDPnznDe4TBw31vIOxDGC9aq9fnxh6v
BPZCsNX+L9GM6UJD6fVXW1bygdRIBL7K6wIT87sfUvV8Mbu2a26B/sMoZIL6Ze2uyfAbBnaCd0SO
5FcaOZMcH9KkRCLoqAHStE7BLTLYmdz5SYNoFFnwgR9qCdh9mekWCybDRpKaVjw5FhgodxznbgDW
6E+DBKINStvzaA0yVQ3Z0HF4l2pyBDRzike0F+nXmNX6VTBkrZVxFM2yZYKbQ7GqWN5tSZYk44Cv
9aje3PCMyMfitllkvMm/RB3eMBbRorvIwCiSnWWk4MVaEzdU8Oa020URbBXF6d/3V4i5/vHd9cHS
7uBLa9mW9cddPcMJKN4URPVUUY0BXi5P8SitM/YO1pl64AC8HdIEcF+/tC1o2+aR0k3SKQEG6ast
10CnhSjWjeiNu9TUUCAgDafY6L2DrC7lRo86JGNH3MLLdx5eYlF+bKRmP7ea6T/aSR/o9mg/4xXa
fgZA5dZJJH8gkW8h/pYYYjjTMAeC7aoGvtaehkg+braAe+83UqudZ70crEMkEEokT53Nkm0T6oNW
bFwzweE1yrmOiWqoRw1CCtYRUGn2ETjZKHGh7jJDPZKR4mJHbnBjzMtgcbHYvXEDijixQbVQMvtf
fJnkgeyMxgVJTTHIi6/O4/MSGeMD3qXm0ejpayduzS0Nmz4r7piorjSKKDvAalKkmMfDKVf5AA1u
6YBmBNEmzfqVQGKrg8C8qhU3OvZFFjzaD6OG1CIv6vJxnX0wS1CxkAI1VVSaF7yMIwPJ6PnektpH
ko9NDSOdWqsv+Top8cxa7KhHdtRDAcJ/3Zv/COfhnozABtHY27Y1ZwXfIFQCbBrchQ6TT6M9uYGT
IuGuqarwUvb5dCo74KiGOvIkX+XUo0YfTOyQPbvcLbJFz6/idqdrONleZsnxMnRjfTMVeX16I6cV
J0S21JE7bjtq7cUx9UKznXBga86Ti/1ysZVhF0HmjP9ydQNQqG4+8WJLS6ircyqgNC/rLxfRJVO1
1uz25erIdLkK4PFPp2kw1iQahIZ3G7zx5bH/5YBqTPeLi3PRDZB6BDavbvbU8e7r1I3eFz0vEDZz
NPeehVZy9ixwBLuT7NaOWw8b142aYQtsV2sN/AEkeFmcJ9/8CQSCGlK2enou+uaYnGdNoR6RbRVv
RBS5B0e3jPwDybRE9kFYeXLj9r5Ivo0J6ExcYDcGKImutQeUldUbfawcbGpssZdR/XXQQJsi+VTc
taqh4YjqcJQfJA+LiOTN4Bd3yPt0j1LaexKhtgJEl9T1c788G2G3otEbl1Ji/xTJDc0tbhetqP8Q
o84cLEYAgi7rut9G0hovvmjHS4gfEyi5NBDadiLfCj7V1Y5mhqj5oQ/2tAu1HhDKMikQnc7M8eo1
AKYjlbxJJmBLVuWwzttxo/XAjkV2evVL28KZLcBHLkj3rkHaYJbu5r8eNW9DeQZ+iKiUci0d+wc8
bt5QiEwjB3IQwFKeAJTcnpHNjjJEJg8+9gXYXvH+7KDYqA1o7KYlutwCrVpsASxrUaIe/jP9edbx
lOVszpw97qbyQKNFvtjOC5DXJsTe/+2q5HZRp97rdVY9it8jG2g8sef9dHnoP+e6MW4LW0xHXfO9
O4YM5DXIj8LPMgerhwSPeApVSx9QdSi8cYstxIuqrnG8hLAs/GwU9aYPC+c7YlCJXegqc8FdLziC
WRem9/5mxgVUaPfUK+3UmjVpSNCBeYcUgxfNjvAFF61Q8+9e0pg6EBxvtDKtwMOLIgZqbDO+cBQM
3NHIsacOVc8OnzViVfAgNO38RoNrIV+lY1Xw1V9maQWkoGUccHF/eCdbbimcLsfLAIv5zgJNWLaK
QAp19FmEnbwWR4+u3kSPWRG5m7RmUxD7wAXDjeSUT0BCDpMSIT819BTiNR+iqZ7HN10c6yXJugZW
P1ge+ZHUB6AbGg/UnZtkkCs/Q80yDdvg37/5zHT/eMuyfWRBmr5rYhdtgNMLb2E3T6E+97gENnf1
ZBncO4Y2t4CaMxrrLG5KRGYz80pNa/DpXPrONgYH93VWMyot3PFiagKWdjzbDG7arzsb8UwyCcP2
xRi1iSWQWWS7XxzSrFoIkbE/Fooy5Hy8mpMRLQaqoiagYe18Tdu6O1NcmeLPuN3yU4YHE4mouQm0
G6VV0uwSq56prWn8OntjwaYUPDbMTFe2ApBgoB3Gfk11ET93jlw11PMchSdBM4UOcF899m5mJ4KP
ABiHc2wIk4IMZymZj4RMsfjMJv4uSlHth2oXfqFmHHxFQGQ121CPtXSewQt/BL45f08qLSkPLjYi
NK706EdvcVAza92uT+wcp2GoTm1UM9ekqsJWNdmkCbhBlNzkIbKCGmDP9SVwJtzQn3ZU9sNynCn1
g5QXGhZeukLql/88ALr8gSFxCFxrqBXCwcux6IFQSVrkQ+ulPvtIZXbrY5qyVdYw/7lyUR46A/Wy
ARypteJtoYaYWao8rjexXSJ3XE0sbC2OaEYQ9ymql4XlxbBDaxWGEpi0KMvbjAIPjKF1sGsh6+rV
9xtnNCSTVC31xisw+LEU6dw0tQXmbxS4VA5QlukTV2P4Kelydo1szXyPWyX9WVDKb99FtQQxh6qo
mnSkBejSstdI0i+uWhNL5DJ5n6OpKz/ZYY5iu6pqnnXwXSGpqc/u41TTtrqbyjPipPYhNrzs0APc
6pLjTHQLkobogXVcrPOpbN5ZVWviXCirP2eG+9yAGvhH1IASK0dmezD4IWDs2uSnj1AZAg/nBOgi
J6r4KNIICak1QkZzfQd4P6wAP7D0QDUgtiu8h7YAuhZI1ckg6Tq5R3JDikwkyKgByPQ3ZOKwDKzx
Lt91fBzXxEIYW16CQxg5romysDKb22Fp1u7W9JNi14W9fA4rwMkjD+tbWHofccRvPdtchDtj8LL9
7wp99QkQjexUE2O27oIdGy9nyYWlX29E8RjzuwH4D4HVInhrp1+7KEKgYtTL9DKOX2k+Bdg3/jYg
nab7QTYGvgQ+/HwXUcde8TBCSONfk/O94ub8DRMAt32xWu4zZITcZQtY3BMQpDJt2ibIsEF+Oegh
A+Amlmcb0CdnB4ArAknEx4wmMqVDs6WuRxtQJDt42UAhBnJ0igFETYgXkd3UdJ5+oa7XgJIy1K2t
a6E6MNYc/V2JP21QcK/8ufEdWfzshipFoVs5vUs7hlgCK4pLblceSHlTbWsUFoKK+IMDQ5mh/LSW
YkuI6maNkKfdnaNJcT8vGOw1bkjr2hD2yhiQ1bnuqn5jFGCywcmVDkQWBa64NJMCQqQh8uSmIAEH
xVqwYXpR/KvNzfxNl5w4bf1TMrcHZnT+E4eHE9ilwJJx0nMJnk+mxflJCzuUnSshNSSTcVO7K+oK
6oJG6AoeAXDXtz5AUUT7kyj5Rs1PzG2ZaUD68EDJem7KlcZlU+BVSslmpViiK4cqQgC+CXCco2Zo
frb3vEQ7FNhFjE4hz7czPq+QnVMCuEUxBadENpxT+2dfTh7yBiJFF+zX7KgZZgJ2eRdhXNQKA54y
z0UV0HSeljuZJt3RA8E5vtXcK5BhYWRrRMLZxVOnLaiYcseAxnoL2kc9iZGrJ4d6V3LWnfKoXed9
6404C8SuYO7GlcuQDoDdzzxOSQF7chzgVloZhI5RBkj6iFdsjPtri6jXlXq6DQD6yUZ6Mw19PJoc
xBvKn5GHsB7pAUsAbBmlPd53Y20cZxXSxqHEFiCGA9hWfvkjuTbegyFovFvETYFHmKi+JY7Z3axu
1tj0oHwNzCFDFBhNJgJKUU/zuLqzEn5PWeuUGt/GxZOR1s5lznnvDWcDooJxQ0PuAmW2jsU9qZLR
qz6JcuY6m3B0B1CiIg+e9JV/hxj+WM6fACv94jt79U26SDzmeNO2HPHV1FJzNRpjt4p9bUByGU6+
qemj7jghC+oyj0BDcefUOAxVCnS0rfHS2QGgVKCA6ZfRPzkSvPAvZIXw/+wIr7POmiHRY9OG0d4Y
BhvHcbKekeSUKGxK+0IgcgRBp0SV8K2LNlrfcbPD1SnguVTXdp7SJCXy8Ls/NopNy7BnnDcGVYb3
2xxJoLRZoEZIHaDuoZhFBDNOcgWGsJIA/t9q3eR6gcHD4pKBG5s8Lfa58imU3gytTv6QwrhtHKbx
Ddh+XpZc7EhFuSIv8w6F3NClvdFTrqYwetdz685Pq+7kZu1GtCWwKfkIzq3c9KrA7rgPTCkcN55Y
GgKel7qzlIxorCyHAaiW88SN0YsXwzvoKI852YqDHV9NFNqEubfrra6PsfH4NdbNHtUsEkHza2bg
XREVnu5uFsZ2ex4KC4RzVfYuN+32OKqy4qLRUZ88grW196a5+Bgkyy8ly7mHF3n8nrW5WnmZSI16
H0mjOy8izwbmFGvdL7Uyt0YkJyBEbDYrX/PElpYxSx1bIhCVBa2OJ0iDKpYz9VpH9ri4Um69Ts8C
mrDNHttrmp67FseNzUoRBiWhbHsAeTv6vlZuFl/UeyMbrUZuQ+U6AUIZchfTHiglFmBONgxnISev
9It71zVwYQDZ+5b02Sb/XcPhYbOfRhGfdWAEBsws3O9V9BSmofzGMlYCdTlluBNVOOSMCgvYaJ77
WKd2D4x45ryq4mS0RCrvtvGRPO8HcSPctbS36Sibr4Nw5TpsjOgCiO/kzq+4t2LRWHz7TQEsDEgs
cYzrS/VR2rkm7hbZ9BEp9qCRrePvHJkk24ppA/tQxdl3sDC5W89GLueauUyuR444KimHoQWUqlc7
UqRRoahkwYf8a7Zbuspjkbvjtk83U+qOwDsppnvqFdF3AFZWVxpQg7RdYH64tdxFSmtW9bts38cp
HgXKfGqH6X50fHlvPy6uSN1I2h51gJPcL5pe4ma7EpEtbDz+j7EvW44bZ5p9IkRwB3nL3hepW5Zs
yb5heDxj7iu44un/RFEW2/155pwbBFAb2pbEBgtVmRmgzjXgZKOQAdgdaoO66xvUXyOR5AMaoT/0
8Tji0hsNCFxR0tKA1Mr7THpuVvmL5k7dS/2qTuq7Ozkt732XqEs8kgUestFGWuorVvAHPF9wlYYz
WeBbhq6toqEGmiKQ84DVOEoOhN/C8ec1bkKiRzSz4W1amY/cNK8iwmNfhaAVDUuYOayWivcwnckc
QDYAGEVTUMw9UHwaBedDcOvtbysXJVWOAv4hmHakbGdLWik/3ovnUfT9PlKZPnw+YI2oGTDip4ek
AZx10KNZjxQkIy0NTGUEU9zmrdu27lZLgDu7IsxtFE3zYb34LgF6twKPYvHqpAKXMEFh7IVd5p/s
Qcs/oc99hbKA7EoiMDaap6QDhGxk+1XibECn4l4aFFE+q8aUXS6R1XJMkLE2Zhw947y7cazWvZBo
sSAHkn3EWCyKoX2P8WFBMf60C1n85y5Vh/I0oxwq1Lpp5SPvoq8WOjL3tOpR3g90MKVAldisaHQO
4PHOcLel7LQVmLD19c1ryfw6ItpMA4+Jra/nFxMwXvilGyd5/CibxN2FUbuLDBQfgavdStYoVQ42
LLfDr6jv36YgPv0MGEZ8/RYWU39k0dcgqs3VWATjqZ+c4rVMAA+u5EOYVOBDCpPZXZcS90LN4F0A
muo8cbf7TGHzIUu3NsDld+T1sQs3LFA+Fi5YCNTuvdmZK/nbLiSnXfDyvDE874CmhK8y79JPQR+n
wJn12KbDK+yalrNCRiib0kbQGikTQExcrSHyzq37A3wr9pWkY5caoGLLv0ZonURe7yPOvB7DrPOj
utIOztA6G+ahQyQV0TVnXH8p2i4+Om7ebfB0Lb4n+ogHSRB+nUatRwFtIHddYFpvqJz1yUBrh3oD
bMLimJVd92J7+ZOdBPl3gJPKVd5V1QML9RG/451AqSIUEwNfrHQ16xp7wM6z+nRjlsgy1FIU33//
GDoSahuSq4/hIsd9zodh2FpueEyyQV44fmzPtje06wIlhLt5OWjRKU5t4dMSfFIBzqXPEU/sTyRp
Egu1JnndHmgp0Be5R4pnWNGySmPrCW+M84pEkyLc0TRwhui2bw9D+miqgWas+3vywuBMC5xv38W4
MEwf2Qg4y2mwDouczGgQvQbwUWcA/Y+yvfNngPBZxaL31otisWM5zuwT7nhXS2Q06I/oktCBts8d
4+ey0WLC8Pd4nASwG+jTRc6kzf8cltXRY7xbLGOARj2IYEZtLqZCHICQC65fMEVGq2VtWT/A+9Si
BrisGE5rLOP6tmddg+OWQpW0+xEkUXpjrUlIg5UIV996eOdOy2QDJCD0uuPY+oWFwWYIy+lbwC28
SCo5/00eupCTvTCRrh8nZHaUE0AIp2/cmUZcVojx4BbtHIzki9PHJgXe3U6ZPdW7WHXsW2Z1ELaj
n3vV+U+iMRD1Bm+M7TpWIAEkG6K6fhxDPOcTCYhBksXVpKNFw/DmSGTM8wGn5ClO/dR1ddAcqqhq
jygd9fPspoKKuKg36CfDHupT0OA1Wv0IbFGUrUNkh1Li1wedfxFu6MEz0v+DskdcQdi999Q5znPp
xM5bFXG5NSte7ZiEVV52AKKwdHQ5SDC+xO2Dl4KAhZ7fIs/HfTcW5UqfdNwboBTyIW55+khP8ntt
NFX32h4lIyvcp6ii6F+Ra+GdraLMzt7QtRtdova2VzwqkyJYoVlcfG2DMLp08fgurntcCS6mZBVm
U7jJJOerzms1kIxNMbh3gU0y+HjWP1k4Vu0dxc7rtbmMd6OOZIRrISeo7G6MeSy/tl3hbDOcF05E
dFGGHHx4PfIKBzvU1zZRYBBpxc20Z8nfYALRt0go9WdwD/VnrS71reZ0IU66yMOTYpzaoJ3XbpC3
xTp1rC9JXk87chljYJ6Gh4p3YFfPrR+ozx4AnWmbjyZIlB91PonTkGV4WhhgxBSeu8dZbLi2ahjx
G7aLNAe8n2pJClxlFThc+ouEZh4yvr6eRsZuUSDssPd0fDs4eLjuUJsDSJExW+sFB+VWESc+/ppE
Av7TdRu7UeoD5kGXIoMEPc5on0FdbYP8pVsOWeinOd81Tmv806TVefS88u+ssp7qnrl/lWPxZhUg
7Skb/o81NMU3R0fDRNubHn4bATLahJNYBSwNtoPXJi8uam0pKUoriU4nga7Mzx86yp8uqw+dsvz/
82vi2HdEIU64bgJUp4zQFyKQkkKxPWgNUIzyLcKL1qrOnfBBFmZA8rT33uUoBo/+Ve4Cw36JY1vs
Pg7F10MPDIxjsmNWfKGWRXvqEvypxhfqheRq9bsu9MIL4RmSpVotfqmeXqgP0pjs5Kp02TiYZx11
lCuJKvLVxPT0tUmHwge8WfMXHtenNIsB4d9FG5CZAq1KAkitL3P9R+4B98iS9Ru+9aoVY/bwjCt6
pMYysDoP8SdTb923tBm9Fcuz6mpaTQHY+Wk6tJnbPQ64WlsnbSK/lEHxj4PvnZ8ASAqi/qfd5j/x
pt596QOPr40myx/DJ/y64/A12uZVQyHmKi8N51U403f1sP4JCl905+KWIEu7J2l3JqCK7XrFgdL9
SfZNv00sLz+DTijA+cO8jWNbCX/1iuEjjt6PiFMjG6NzFNvIuJX7qENzNGgn+ddwGDJwRGKWKFkI
vvmvi3aZ/bfdnfZf45EdGmMBJNY7zca1XGBell6GfiQguYaBfrtctI1CkG0a+11Ly0XL6glYT6kb
rGIJMrUD8vbNsW5Q6U5vv2gvBqxzil97XPvviNecBiT8P6NHmJ0WqnOnewjHlOGBrPjUHaN74K08
zStVA54Dx/ggYpQK3fiEur4JG4ZbbuVFilLj2Yq2c5QbKfo++9yhwPwmXMzPtB35NE7Yo0UftU4W
yNlbwNIfdJRQ+uaoWxfta4jfs4urA1+fBK6T9YdmsP9qkh5N/iTrCvz+4TJ/WueRYOkmdsufE3Cz
D2PbBOnmPQaXScz9D//ZdHEdGLpBHdke8C9KTzRYKnHuUDo9BH/didaLWoYOEu0BcKJ1WZp7Uix2
RSvcozB9Es+mdxZLJJot0SnInawfrAbpkba/OlG9pgQMfqljP2nC8SUeuL31+qQ+hpZbXHC3wleZ
HNvvEavXlIHJWxsl3lwOL2UaA+AJXPZUy4jrsTJFZ/yv2si6CHFzaDXOrKbSRtKCRj4906yj8sdl
HcX6scAVBzDY9LeiRv0QzUKzep/FajaUo/5Gs0UL9lX97c5uiVLE1RGUk39zgH2u8twwcBxn+O6l
7ExACR0rjNiqG5gxJ3TmLA8uT9AYG+LClesgCJ5awOeVOdqObLUkmVVZDlgHP5OkRnfbLNbqBgWg
EpylpBhwK1/bunggHy9DOjNy2Xsc8hqdmKs4tIj74gWVAOMLeyIStSHjmV8P4B+Ma+ZsenQgnPOk
ZSct1yO0cVjTS1XgyqL3dP0f9lSNQ4Duxl8+zZjxDXAJxbEYQMWq6kCqppc+jx1+oKXEl/BZunhm
T6rAA/D3t1o0L6D0lmcXqgs28/4F3+f6CZzBoH7sWvzOqCWVBNNQaPJGRE4CVrpmaaelelhZ1W1/
K/o9Fhcp6p4iXUcNE4CjG0DxyiysrzWyObTCgXteEaS5WzTzylZQ6L9bfqxI92GJGx93nRhl+Cia
6qrJLn7hrd2cogAYll6Uy29K3pZx/OIV8ZfIjbLdiE6Ox5KJ92HqcCmNbCywYIeQaf6icWwHQIxg
j1stssWZiRhoh3aSz1pSAMnCwxsV+FW3mUg9f7HGM+F9P3ReDtvJ+22nMk3EAZCGzznK3h4LQxer
eEzszbxsRzBnK4UVD/Y+CMWPOzktK3wfR8h7nUM7rIDQ4I17hXV6TawWZ/iYtT4t8TybrjTL4ovX
A2mKJJEN8WTi10FMyAwtphPLxj2a5JAbVSY3CpxQwzTbvPMIVm32OVEMWjMTFjJ/j6VdeMdIySSx
Y9mQNS747m4YtD5kYOZwgSiqf7MN1FeCtvPEHVt8oqH1PKAVDj16Aj9kplV+cbOiRNIcV+2/O5HI
0M13J4Hfg5MoHJQsrEtcRq+KClUC+OGgfnme8oQBZzUvUAW4CNHGCoRiD3hLOJ2iYPpjYDJ9MrJC
7MlY5/G78m6p6z07hJW3JTm5z7vdhVs2j6nCmixvPgdtgOufJw9vgdusskf0uoaa66KB3LbXzHS8
rYVk5ksJLr9jlQnwkKmlodvppxQclmNZAJq4Fs1bx7zuQU+G4sW0pb2euLx1nQIAe5Er+KrkNe3E
372FroKJi/7F5ZOxTscs39Gy03rUA1piQkobWhN4uY9tZDzRigat+B6wIH5GiRP0ONcCqPFXsKK2
3oMlIuxf/hRMd1A3OTKG1zuJghz0CKBKAb8ZWhehsqxWVcC0zizcYNpuoO88q0ZG+ENBs5J5bDvV
eOjfOEt0huDpKJAu4aF3miOSvtNRbDPwNt8GvAmR4gHZ1zQJED7ZMbC6WZGjiM8FthgaQ4FB6JaY
Wmpqxdan2ABJiRhQg4NCYchaBZmIL2rrZAc10C+wCgfd7I9Oi4ZCHhm1X6FT/oGMqyhv4p2lGUjp
JmG3mbeZd0CrimIH7KxtM5bNUeap0R8b9AYcutA+LHvNe+MolG/iTg/8pADWvt7YF6NS7fBAM+p8
3dMUlxaY62kgjabUPP+7wxX3qQeBeQeqOeWhBjJblijliPywwWsuSKNhuITqOGiuS14egVGR75Kh
Yr4VcuQa1ZCEQ3YNOvdcaY4NVIhfIgb8tN2AxlefLBaHADSsqHv3jouoTHttn0QuaFqiPL+Jy93w
W5Vk8THIHNMFkApgcwdj+mmobcJcyZqpi0Ax5xaHvhgs189w5D12gBOm8BSPPoAbho3vjqinpCUp
cmALnCZ3epJpilAkc1uOPA7uqXdLgDwU7OQl9qltnXglp6zf0VVvNTR40qIVec6FBUAyvgAQfoXH
DR63pFVLsqXrYvSqzA6zBS0nz5otyIxiLCE/YtjD9JIagfZlMJE77YUVfeF9Chg0q9OuohjZFunu
8FwWoj/GWl/sbUC9PqL5qdgMwuXPuItHLkFj1ldFfwxq9OFbmqel77hi3OpxYl0HdfUSVbG908MJ
l5p0H9OVuIK3i27T1JHZojukeuB8ys+zVnfBXUoR0CSM2xtWwrtiIMfQA7x1mdNobnHxKi43g4HT
/NRlwTb0JK5vp/HNcesBlGRRjwohpFbwWbozLWlGssbxHko0zAF0LXRblPfAbp6S4aic+zKO9lpd
fFrcbkxyUQ2nEvUhAve0SBShvkwTWnnV0hYUFB2P/tIa+yVBV/hLl3r5IWnabtu3df9VDyNw5ZXr
uo69p76Oipehi87cxeWzha7/lzi3HKTA9HJPynwChPjUAvgoGUtgQExRdDVzBKSVcvhwJ3uzlQDA
r9NqHyH1jiQ8inDrhJ9c4D18wg2Be00S84sh9fQtahN913QJ29AyNlBLlxZ18dgbI9Bfe9O3lFmJ
Ko6TyZG1puM6QEQAM2ZE2MEEisuZW86px5P22jd1j7qn1H0IGbglSFaiMfmKfltkIgWy/rQkxcTw
fAIo+bdcWYysjg5NlnxjqtCTijnDKgb1n01lo4acnCMe/421okpQsgqzAcwBDLmwQlbCAigKXEk9
O02oBfE2cxiKuBjQjIaagv55l2IykbcIgbPxMFJxE7Px162GJBzj0/CxzHoOdHKj6PFogiJhcXKq
k7Iu/dk6dn5NU2Sdd81YvXI3cfclCHTWqUKCN0KnA184suexWuIm53srRXepSi98Lb4wR5SvYR8B
BU1P/iEPFmr8JkBRsW4tVADSThqfA4RW22wCIHaupMJ1SdB15K7YaGQ76fEnYDjWJ6EG0tJwJ5s9
SINfILx2LJazUMVqUNC9yGcXnlpHYCa4u8hE09HKxcOw9L1pjE62iaynrEZ9MwvrEvdm6Ibrs3eD
W495Tn6zhTsCNFUDGcAOfbGnd9kSnNS30jk6KjWjE0WZ11x9kOXTiNZETkLZ3PiTmtakmR1JSN4B
bTr/EzpHE84qRyIsSpD97BVUfheBgtCdDAd0bOPjTCVIssAGhi3wnE+zTEyAP4mBNb9ulRv5/pvb
UAjrRBZkOzLuIg/rcACxYTMaPJc5J3SMPC4islW7kjtwXrQTKJ/nZyI9+igFTU++FkCQpsbQya0e
iYuclJSkphkp7MqWW5vH0ZyyXhTkuywX3wTNhUgUpjtZFECMvNtjCZ/iSXZAeTNqon49xWcP2vfO
LXU6F7egSE4uAZYPfiezAKZ36pz93acLhIPPs3jRFg2vwW6AG8L5yySoxq1AOdW5VVcQMozHi+vs
5/sF1AsBQccLujWKgFOQgOLMDWRjc8C3+cHrSmjpzmIxIb/KStjKFiCppS+vCHBUfg560B0taaBv
ugAsN37qpUjJq2+/ktv81Bc193VnuDheKIEi4uSXZXBZghKNSAt2i4xmkyNGFIyBxnVRDGCCv+gy
KTZjnAYAW8CStKSoOrzkeQ54Ze48MlStoJy6+Hwnl5pln2UxrZcYbMD3OxrWniwZVo8UVsYnsxqy
ixVWzcPAg3UWdMEFPLTBhWZB104bXBSy1aQNMgdLmfaMf7E8LnaVqOWpqb1zZL5aWStHfqwFsoBO
1IIoMADa/sMy6J0NqFo9Y7ilx+lsRxqA4Lj7EEUSQW6/G0elHeJSGjzaszOw/N/9yMOV3Y9qAK+I
rqPzHoSg5qaK0KMGAKrq3OMxbh8spy/PtHbylq1QvqivUN9bnhdFpzM4L2tSe8Joj5aprapQoj0P
NVHF2nYqNLL2HnKIgZhwq4NirFMngd6zpykNXmxqh0TgOlAZtiyAIU0XE5qhwOxXCLNPa75a9Iu5
NTBoErCQodjKOpDJbH3jTlKJ7w1A3KlPRO6zFdjG0xMJJ6ldp8jBNw0ZLlswlJN6e1rP/6oQRxod
9XK7nOOgwrR6wMvr6DgnGpiWuMfMeCUl+qYbtALhjxLgccpEGOGv6azLtKDchqbxk9R2P0lAeCtL
6VqbocAPyEzS+myrQb2YzEOHI6MbV8PxTl6jJvvGbHZQshFltH7ouB293ZzvYjpu9tB1Qbp3eW6d
BGAPwQCg490uAvnoCaRoeNMOhyMpaFjsaJmjXq1GQSL87tRWVqKZaWrqFSko3hz6znBxJptl2eD3
OUPSBAiGv32qmyjkQXpyy1EwsJZ6drZCFFv32TC9xQbABuKiHY9xF09vRv0qWJm9JqB2OHtZk6EP
AmKkp96tOP5szxJQsCvh4rxsNyL6CtbIAZwpQE4Nct488xJ3skpudQBzBbwlWNXUMs/Ls82r6TkN
h/oxQ1LKD0HA9DWbsnKdpmD741GnvaXGLAYMVXzs7WBckxWAvxowVFnVagz6eqV7tjhP0/BZBgU6
a/qkBYQ7BpLTkEXt7ZJkWoATuXofX8z+1dap0X/ZtKBQU1vRQDvQXn+S9cWY7DuZPP1ryLuPVI6a
vkHSsPcXBcieinWe4fgrnytAMx0BSpCcaGj6AM/abkhONENzubl3wF1KyqD7ZUbLLqjbEmXwEN65
kexPLotdwizx7jwCOWhvV/G8yV28ZZlMKGxlIGLVWs079kPjHWk2qSXNGjwVwRGg1vP0Tk8+vPZu
vTWkkfxEr831nYKMDRMndXSu/9qQbO6W81b/bn6j5yNAdTW0yW9Q3w/wJFwD+6Xiue2prwBMNjgz
A16nPpE0QqHAPJv1f1wXKlJbmwDeIfeUehpCXXHmkgPF88BodhycfcY4MtgcHc2dAIS5I2zgQ4Mb
N3xo3QFvah+a2ZA0RukBcMEAXhb5kIwGsEpDkRVBugMERuInLTASQ3yr+ui8jN2dzspDjdbjU+v1
JppZreB/1LzOPrVRgDqmdEJvZiP6baxezZczDaoJ4tUEisj5nX1RFNoQrtBmq82KrBUoy44tN8CT
tja3ZVgKNLWDkwGUn29o8A6ekO9CvUqW4wu9ZvqKlqTgKGIBkqbjbu2UebMdvgG+BbVsTmRGcjGe
g7aOn2iRpJN1NurgMjYMnVmySNguqySoXdQuZKJpZrs2Ai+Zw8Z9VaKieyoAMqddAqDoAswL3Qv4
IfSbIXXcTa0IAgBWAphe03tmJbOeSfRhXyoDW7BbeySxAbgwgVtOBfuw53HQPNKK7A0TP+xsmLco
+WjQFlNaAdGVe8MlsSeBTGsXoKOkddfWmJqoshqkfqIBiJ/GCYnYYdWy3FktihtD0ZhJuCbVjXRx
0tAXfjJ7D91L8QQ6kKYC55OOpquHtunNhx50W76VeRUag2zAi30oaIlbXuccVM+0IPvFimZBNEZb
/J6AUMoMfshGsi1dHy7AKTOkynINSYgrPBiPlces/XILOdstfqWCeOAT33dGiwaEmuGOzkHxEYph
xrQ/3UxHc6zXUeoxH8ez/qTFU2afyUur5LhC4j9FxhWYzjhOKTg7MHIGJyQAwPBBUz268hREa6S0
MnA3rhc7mqF3CQUWH75wqAT+29oizbfIsI7lrgaY1kOqVY950Qjg/ueAZ0dOCf2ZU7sZTBO0YobT
7lnZ3c7iNu5mWfgxu7Obfvcd9A6vFEX/vZYaQCJyM8AJXEPm0euA8qYN3m/rxlGJo6xA0R7Zx725
QscdoZFUHCnWBreItGL1iFuuJMo385LbyA5KUPgAsRdVI3GIas8y6w6EUlKAYOjYOWHrz6AlCgcF
VEEgyMTbQqBIS2KGcyeFI4tB6+ZwhHlSyhFYhRz/O7VI2AFFRW8Nuro5iMMTD+w+jbfKs1rbTApT
WlMDKcZa26JvxQHivf0u+vAng0W+xCBFK3HyeIcV9ca6Py7ttFkRSuBClfmXaLCbHTW/3vXG0pIU
ixvJlNekhWJ3J79pxyU7zrWHHkVWewri8fqL0Sj0HtXYO9vSdIlihDga5WJE0v+mYS7LDFXbEx6o
BY6Gm6Y6Wrv33XJz59yio5kKVBR1eJg76mYbrvrzMrSazsTc/92Ez/8HpMs1NAM0iICw0wzbM+5a
8Ous1gdUCUafZqAj1AtOm9DTf1bNaH1TE6Q+rW+Jaf1ERtd+SbVxWgNqqDjg3cH8FI1WDnhs8CG2
TXMJx2j8Ilun3rKh2dV1Va0WJpoZLxkXgu/MNE7cOOs2ysAo9zsC8x1vzWIXALl1o+Opveo9DpLF
1nO3desWjxZxGtOUW0BbsvT+XYOyCfTlKRuuWs7jBhCjsTWiwgBko0QFmuIxe3ZG+0ekKEln6tH6
tfEAq0QLI0c7hxHW/EhLdNB0W5TXZZtSB7Rv2QMDKNNFca0rLrbthN45VAYgfxFqwKSoAKxkGFaL
6zK3efjvn5xj30NUAdAbGFUekIBdD5crd/BqdczLBJfcIMsrDfc8MFzMgDC52ubgFnutcoamIDTy
mKkAo5FrAJ5OKx2wInEX5cCCf5rBygrgwZxQyfqpoxoFQ4buqbfFU5Qa4dWLUHpOM6OR6MigVirg
YV5dNZDCRt2TBVxor0dO1g8y7DPwpliR0mmnFP8TdfxqA+UE93FqCdomdqyd7ilQQXgnkDoClqyP
QvXxCryQdsf7nvmuDTheH/jL/JL0B1IG6ko9VLfjWmkDIQuVrvvZjNzEgB8IMCNApRnFwrlwNrst
voZys4u63fO+QvSmLb3/B6iFp3n/82PxHMClg/3c5Z5t3/9BuUhfMfCrh89Fm/T7WL3h867BICyQ
R85TtV40dqLe89LyQMpFTkvLA4qbv7iBahdr8G5hnOeLbt6i1AFvkJgaCtQ+Nr/1IntbfYQ/RzFd
L4u3ZFCh7nwXs2b+F6AtwTq4oAfPpRFcBO4/n9K4/55maf21G4Z8YzSopqZlhJvkAKyQgxkWR21g
AMdSVsDJTNEBG7FL2FjZ4p3UBsDOlHfDUasTeHi9x42+7sso9HZE1TYzurVhcWCTi6O1qsNeFOCu
RKaw0M+LvDQtlIq3nliTjAbWSBCHdLik13NUgJNs3sdDcf5il+Eq/5BLHCQWkjrSFpo4uLannRd5
rfapcqBJLix1vRHUtA9wbrAPfc4R1+H+BLS7eZ+2fgbWcP0Y6shEKnyV77HBn1UXyIubpuKQI1ex
1XQ3/yaSH6RvbXSg6cH01Nn4vVLgM6EaRJMbK8PV7B3J0tDILsqCiHZJVCsL/Mq+WzAtBGlQ2+1H
mUo/tV3gPxFgp9n9gy2m6wzXiTzdQ+hNjxYBgLrZxHbo50G7uMLxJMhNKw/BElSwcjtjeCogz5YZ
P5OJmUeyIPmvsLPExPM/icfHJQzqCN9DLzihS+glzu+hSY5380QHUKQb9xLV1TQyCyW9oG4FN3sb
H9o41s+zaFZ3raWdacA5MToP9YEWlQ1wF7wLGhvuxtl5QGdUFIMWA0fpFNeLSqRm9sfsThYgfXDy
BPBPflktBiSzuh7M8DSlYWqq9pgDqhGQU95eyEH71gDCJA6m5lvV9XKFiwrzmtVxvhcMVEEu2uQv
IWiI1mh/yN5w2/KiTxUabQsg+IEwN9sNaIQA6oLmfJaidLboVdI2uRvxzxMzui1a54JZK2zQG7Vs
qrYsgDEu+uxNU1nalnwDhmv7yR7GtQ20GSML8wezMrKHNrEs9KCqKQlla7krgZfHtRnV+Swjbd2k
MCSbzg124JxOj5oKs8SaZ8pt4FW7N3P7eVFSuFYO5nsQlOKDbLBZdT8mIKFuWiRHLloiAlA3F/pr
KQuGa9revNCQTkZ3wUX6bEC2HQriD5Jb301heI5PZjKzsg3QYor1jbDtcCXKIpHuyQbRvYfMRNNE
mrvrsgjHY8aL4rPZsyN1w+RT6K5RujkCCEcrPudIo5h4pTuhfalce0LI9WTm3qmMAucqUErii2GM
/wpH+abJCjUAnaYd0HSXbGXf5d+8HtX3yoA8Jf7Vsyeb8J2FOtIYtbfjG/Aa3dkzwvvgNjbwfFCe
ZECeVZd0WwusLq5AkbKfC4aGo6o6dFMeXWkwK1Qhc9AcNCITxcZEKwcYj8B1uZjQDO8mKsGoP+LB
ikhCRMVuAlw4QIYl6Jhmm1L7q5GZcegVPQKJsjobTq0TPJBo/hRZYtsroIdwFGT+sgtCnuLYYDWh
sXdKkCI10mFs5bSudmr0TAdrBdJQPigf0I1VKQFJSe9UySY1hu6wiGbr+/XsTVIKkRXZp06R3ZFI
AiB8g1oWHJA4kEJMNdRO5a4mkG+vFhlK3sWJhj/JNAUrghKaUxPyYIe+oama45HHElRypFAX2X/H
I+1iTPveLdNEvqX4VjpXVYKnn3QyHRBFrnbGSTY55rm3oRXJzWHSZiXJNGVGs05P0iMguDaBPfpx
tHUzUMFWeJc5jWkazTOSOUpBM8ML4tK/U//J5U7G0VFX+pXt1qt40vUVqSkixZJcS/DWD4RuXHK2
Jxo8BRsOBjBdNeFDSGuCCV+WizXy6ykKYJJ0TXboHDOPFQ7R3/D288OMouFZmAH+EtAuCgq8On8D
ljkqMC2ktDwL0N1ZhqK0eHI+OSgD3yUyzQClHZhXy0XhdlIO/Y+RXXW9c/4m0xbFAjemnFfWbJpm
0b2pkQIBKAGkc26YmY/cQIynuh4BowQlSDSrwFW5YWPJVncK4JZaB6fmL2QLrpwctAvK1/Be0eIc
PMyiKR4eAW8qjyMI0252INNlh7zDrdoioxntkE3eyyJfPhd2MUAq9EA6bmeF5d/9G3IRhaugAJ72
tq5A5AtAqQfVb3skcCNCRpoUPBLNgozPykW0mIEDY1aS6SIn29/DkrLKAItCsw/ljL20uH6EXESL
q/KSUxAeew0VtLhHzM/40kOnPkPJTal4wgaLX9Dblr4IHtfoagNaAsmBa3SpxnZ8wB2dt0J1YX0K
E1XgQdP7NRHuNJ6iASIVrd2AaxsLJFNoRPxFFbQw85BspvBxnS49WHayCdPe0D6TX4Oueh/Ut0l8
sMzoL1S3jGm8amNkJ+g4M6IQ7RzqbJWhevo4n3/oKLRouYi1znc9b7aZj1Di43REEVK3ZTuzr1zf
6iOxHZPKfC0AMQDA27h+iKVhvkqkXnH9/Rq7Aj8LlC36ZOXGVbj7kxNpcQXzJ6dAORlqJ2nh3N65
w4DS7F8EjgKVlUcnKDcjUdGSItAVnyNpbDTeJCqTkALYM9xxZPwBAwXeP+HgoBUn3ZFmNIiU4c9w
WdMsUYaN1UITJnJXegnfkd8su5mS+V3I3Bjb433ceT2Pc5TFVQjXyIDM/YdPQqHTyEWePyq8dZ6K
4LExjSurDFAVicA2fZKBoQgtOJWZzyYkmxUAqjiN5XhcRKM4shzEtqgvaIOV5EZ/KisjQM4WKHfo
Bk8AuxuGw6kmIelHZZRVgQhWpNKjwl4bU9Q/mvmwK6IyCn1Dr/CSxQK0jlVyhb8UQL1Z6CI3AoPH
qI6/ulGJFm0bTOypCVTgKnSCQxAH+VHa9u3wJ5lAKy46MfR3O1oubqS4k3k4/aAGAymiOwW53e2x
mMx7lMY5YDbbgpewOSZG0hxNpCBBcaLW81REvD6WOEBkPhksprRcZJy1qbYitRZpyft0DkJW90Fu
rIze2w0ls1GrwMMrcBvLA/Jkod/R2UnJSJGaCb4JapAuNHS2UwqXVehTjnXfoTNbqxS5aQNprQV0
GwVAMzoyNYOUxzAC2HCYMVRs4Fr5grzVBW/2+le7MSYUBLL8qW3Hftfk2XjUpjR7ADqp3OhA1ntJ
uINnR1HYP0Aoii81NPRZ2vBs9OFPgeLdPVryUE7acdxAoQnqh8z65DAvSQN87e9JMdW3sgTsWY1d
jIfEGyQurlQ/g+eKV7cpLfSUIR6JYrzZXdpMfJZ2w979Seb13bOIp/xItjSA5FmA4Nt8anLezvKy
Lo7/nYezjP8B8EX2TTf+j7Iv625UZ7r+RawFSEy3nu3EcZJOZ7ph9XSYBAIxCX79uynSsY9Pn/N8
342WVFUS7jTGqLRrb88JODTPA9c2/85imrp570CDUT16HZ+QRkZ2p/EWfFd7BrRmwXS16qaho8vG
XjlVITaejjwgWPgIcuTJRf7KScud0VnfaQVeydZeBbnFD6MLPBcKh8x57b7gOB/PA3A0rPve+cWn
+mXT5vdereKDPY2MJOPIiqLXyFxvhT9UgNWFEVuQh2JK2723kcg7zA6yhV2jt+6I76/0WmBDP5du
5TMKeIM0P1pqXPWulb0NQemupVLjQYHi40FmoCwYTRb9iJL04CWJjSrYHDzNPLT2QLlWj1HkyTlC
DtE9ni3yWbmsALeBSLEZsxscF/L94GG/SDwt54b4XIwyG46GnQDJq90bcpIdzHSgT4Q4ZXcM1pwr
sBOSnSK6NMCBnbdxR6M+WgnTwQq5XjBRDnW7wbkTeHxkiceplwbGtgsiMJtPxvNjk3pB8l53wj3S
QH0G0EpFPrabq/hqhJ4JrTZfktyu+XZeBEqwX00rfPKrkt8JL2R3Xnyqeu0f3clyNoO8GCBFCe6X
C9sUT3FDPU+iFahBOQe/G8DEuEqnSWTjLHtthkLsyUkmTIQAi3+kQRk1/iFL5A2N6IqRAmMNhbcs
NOwFeRS7vhp9Jroajg0+rkah5Pj9EeM47FFOlWcZID0RcqCfsmpZ4X/P207iBRyscUHUlg+5NQ/I
AjYu0IlocHDRkJqyQVGzZY3I1PzLOgmqI04qwSZ8ol7wgKhORHfnWG57h8xKd1cps9nbjfelhUiL
tSAvNZYqi3XGAaOnOPwA/3ZbZoDnXezE2/NacVMjQ+n7Yg2tIf8mm8shmyBVKysCCxyxWs2EVlQ9
SWOrRCl47Qhwzk3UWTPJlZyor+YuWalxRXEZebGQZXYg0+D19hxMF6C1uxYlBEBwCTDhsXd6i8OW
Ckw4as56keXqVZBeCsmm8Lz+DCXz+Y1QghhZrvJgwcSveEwtvHBq2Zi3ngBNjCg/MAqEVoAeoXOL
ShHwCtraWQSlajc+yzNUa8ABZoN1V5UgkRvqCpWmo3lDgM7KLIqDdL1XGs3ATxbYbxL4KGxDeKVQ
5gkM4ZNYUt+eDImMXywx+EfLDfunsAajk1OLYVdU2a7EjvPEK2AkzTS/t8GKCO4YiOlCKDrjGyfv
rcc69a1HnE0waA09kGWAwMEWlCDjkobVFCC49WZ3Irklk20V9a2dxy9ePDLonvCWLzt7bLfkRfGB
tWYj5Hxy34i3DLQ/M5wymGCRZ2zkDLRsTDw6jcLZXUMnCTB5XuE8jxzUzCtwUzxYSeTsiiD5xnyc
/2Zg3nz0+nxYWSXoAmmYTDblDMs+z8p7nevhse0g+wUOErYgJ9nyCprpTSr1HsxXBpgIdLwQrYBg
wdT0SfvRc2otBTbLv8fnmPQz+jyltSAxNa9z5T7HnFfwHb88jDq114MHmn5fhsDID2azjJB/jpdx
hdq4i3Gt6nzbir5BBfXkP49lP6gHPonwnNcAJYJ6qFmVbUyAmdeGAKN7645fwSSKZEHnj2Cl4sV7
MuaP0AttvuTCUrc8nwiiJjs+1l8GNO4foiJI71SAMhuyNy5yngJpoxNY0I2TV7UAIKJq8n3A/wPg
+0F/NIUL/Ss7+sbjvrj973cQC4n/q2MnGwdOEFMIfCj1Mo9fU6lb7lT07Ir2Uasa+VzPMw7l1Gib
hxBloXGLmh2gdjd5MBgHMnHU7BWL6/E8Z/bN/cHJwDD7OY16ovMxd/bTpVqL6/P6V1Pm1eiiNPt6
TB6a88+r0+p9BW0dVzcbA+TomyhU0cLwWwvUkiAj/OjmRRkdyUpNG0hjE3D+nCgbqUQOOqkbC5Rz
0ZG6jSsxM87TYDvm6R1NEWUbqYd5donzkMHtNjMSoKv2fs70TZPnOFb9PSLgAHby706b5KfOy601
qmjljkVqeNWtOpRKml/A7yJPXYwvAdkpTH2GDUZ9sAGs/oLXocswZmdLSBMhR0FP0YwDOB1U5S2f
HrbphAqLp8bowZw82Y3Kqnc2oJmosMadL7M4PzCosS4aOtulMchuo8X8RTmPKZy+GRYUxeY5NCQH
2XD2Hy3ou3Rem9aiITmqHDLkQ//LtocOiqEi/pKoVj5AnWzRMRfF8nHfmCsH1Fkb0mfOJq+V98AG
JfCmk5fmRh7SvlkFAUG7ir4wliW7QTc99BIwDG07wjFZfSMbFz/qk0kPcbvzertckpNsXpfc5Q4z
jmQCGNvZ4dcLdPq0ZM+XGmBpK7eKZekV+gWYAHsdtajoikpLv3iiQw5NpO0dd2v1iJtnLcdoz3AA
/opKHLGxU10cApWoB3AejfhfxS3x/xYhIjfeDbVh3hY4/csgz/magjRsbZcdsPipX98C4a/WqIvr
XhJpPvCJ9dMXcg5NrDpeF1pchuKZPYeWE+vnFNqC7XJg7QuAeNbGdVUfL5Ni4NB9+vs41hI1a3F5
MPBytgS9rv1gD5G7jWxvREW1n6F+Ms9X4HTO3pAhO5aux3914Lis7LZ6twfOl6Ujk/vUYMGurZ12
ZyUTwUzkd8sa1anfhO9vlGrynQvQ9CpSACPHthNDRqGwyr0r8h3ZnAn0Tz029WhoUokAGalxu+g7
A6f1hkLIBBFJ0Mo4oIiEtjMqAkAUtSeBNSJS0KH520a3/3lMbgokG4jksn0T+f4x8VrsetedY4Kl
qQ+nW6ARJz+r2BfwK+/t6TsdpV61k0Y54sws0K843QIcvU8uwvgUFkKv6iIMlOvAyQzJOsIP524w
wYKQMM/76nHp7Fwbe/PRlP7XBNyS+JNovUKJuf+1MYS1xbthuKoGy/9qNpBfaEtZr2mumWXmxqk7
d01zi0gBDwwFjA15c4nXkLrKocA9zXVcvNoGQIxtyYtSEnc19KDtpKGCaNzKNQGMEEFXrlkJ5cYm
bZD/58l0mjYdBdiW+btbQr4J1WbTiYA0rFUtQmNH4RQ4z7meTuN0KvFIAe9GDh70waSUK0jXdmoS
xooNEn/xLHBLDlYD3X4xJiMA4vWC1FiIk4MV/aazHetEI8iLt9sKXOrLTGvwoU3e5tOrJ68F3fcL
DReZdJtKQ2zkPJ9NEUiI4Ln0ubpgfvSlzvrL+X+/PinCJDxxNiWKWHxpbgGgaV/irsBpMgrfkUQf
m5dKHJ0orJ/zahxOuTa+kbXh4JywU5evaIgyshSMQqm7n+ck46Pu2vB+LGr3iYMelVbOAm8ZN1Et
s30OmaNqkpgoSvXRyDpFOtiDiMjZgX0gBClobHQNWGgoXNvyIzL34uz2HE5DCjnbosqBRo/AK9Gg
+BuVKuQ2SLTTPCy2NPT99lG2EzuX0zv3UxSVPQQgx7yIit16jhpi37mHfsO8FkX5KRIDSRAMr59R
n2vpqYSCrkhRNPxnFE0u/Pikh37rTrjS841Gesp/snU5YGFMZZAY+bwr6Sad71cy1nTrnv1+4LWr
sMVvCy07RyaCCYBvM3fRAyn7BVDGRwAs2VHG5vgFZazY/sW5uyJnM3rOfVeMq7hFURYKmFoTJIb4
HSZvHwNygu1WtOzj6VSSZRXADQLq89NSDriPVyNArVsKrjLHuc3d/m1earpsXWb86LjFv192dk4R
LbKJF5f2Ch+iUYNhzP8IusJ0+U6C69gps/ZAU//0GbpyfKN4b1r385/v92VyJyN7305AYV177Q31
6mn437Y+RqU9XjBRZzdN+/+a+6drlDW+B2WWF+uri7uEZ6Ypla+BADIaFEp5KV6bvCa5R54sfkQS
4EvOffd1NAsT+eKx3GrpgzeiKjJsbQMGzWw8Qk1sTh+pATAuW9o8SXdNkuKUsq7iAwMD9bHkY/yo
YqhkcSPZqGlEJmSBsCfMQg4iXCwiks5A3UmZrIJoV6QuaOScrtpC29H7UXbNLxm7zeuQ1xJ5W3/4
YgT4HIUoqhNrHGgAA/1901uoN9IjoM4NDnDvfBc/HK1o8sfawZ65zZX3nGoTtPFWlH4fdXCrQPYe
Lf7X9WQoxy9JnmTrJqmg5uu0oAidzsPCesRjj7qgdP8BojixCVyvvKGG7NRjRfw77uymnvcZPa9V
s0SvSxTH25DsXFoyFveuHTs7SGtbO4BOyvu2YPayrWT9DgmyPX7tgl+yGm8rxfUbtPSMZQwJ7xP+
hdneHHuI+5pxtFV9scGJUnCixppQzZ1j2GtIJHp4b/qbY8ySdzBUedCA/21XfRje/n2NcEpCxkFT
rvoi1keBUtbjMPV8AVWjsuU/cYTD+xXZKCQOrHFrCu+n6MMUGkCf02rIgx+cekIEY+oUQb62qxB2
Xj0A2IcWpmud7YkeUPF1Xn36JBRSeBZw8J+fh2YUdO3zCp/TslCB2AXb3gEgO1xo+hjB0JfO4XOB
eb3M9IulwivFMvIhJWO6/KVswHBnpk5473V9eYoA3KUR2XHXhve2028CC+oUICTyjAV2LAnAJra9
pzhqXDzXlswEV39TF4iBtGe1wYbBW55jkn4Y93o0UhC74GrksDXqOoIw2MwjWt/2ioWV6uZEF6eP
UYn4xUnH6GYO8+thx00oGWQ9dK8WnReKu4I/WqjNwT0SXTaGLvatD1HKK7ufoSaiTBner6YJhdOa
KOH1IGspuwAF65+r0KKAG7gbFSXu4uwAk1S/bfKQH0cL8L2x4OmdMHl/jGVmLNMmY99N/jPgKnxX
riXXngrzG1S02/d+ltqLobfs78CS3aZ15zwLzfJtCPKeXSsL+WSy7i2eVpCGArWoFthW6bTfo/gT
DM5NJ15B4bwth+ovbEoeGSg87pMKdQJpB7H5sbbHTTQNyaa1NWzFiERIpx1+T8GGVXXHKs22NGIO
EGVWz8CLKLrwAGz+RzMEzCkmhH94IA//dNPQVkO0TQZ+fzUNSLR/WWVMUPqJkhlc5aI7L1aYHEyo
f59KHk2TqJvr6CEFvmtDcSaTv/xR6HUUDt0B+Pnu4E0NpNiwNaAueN7RJX9KXYqiMfmpd54+x5zd
5+gLz7zmxZXOV6aZ1xc6L0c9l42/INDohiCHTLi7PlenzQVtfSP4wpH2MHuKqdTtoqot40F0PMfM
pW5kjK0SxW3/7j9fiHq0Bvu8ztlrjaAT5GD6XlYN0MDlgLvP5ireC2mlW5aa+TMEOMFklOY//jNi
MEYxRwyl+srxE7SrsgBVrUPdvVte8Gj7XfcljZrwJgBR6wpnlt07G+vnmpv+Y1Rhq+05ylmSvczE
+1Cn1SPkzPzb2jX0ktYZ3fqndDz2kIXgZC6gSjnbLemA0jUvxMNgjW/A3ucLUM2pAzXeZ+9PNq/g
Le6fKSbLyh//IxNouf9IBHLXtzlqx0BTik92JSeaAhYfhEMbPOBtoLmFtnp6hBhGeqQeGFY+ejnA
SwLSiTuy/2uYLX+IQYFvaVpCmKyG1nhupyAuxUJSqPrQVDhvmEZn+9VqFqoAt7K2/prDoBrXLyjk
PM1yU3NVFCCGu3Kch9Szprs3j0dzffFZoL5SLIHWKFe+tsstQ+3naubClpGzTvX0g243+lFAYK6y
nBtqrMjo97lRri3IEMwm4agC5c5TSJY7OSrlP10yiZqbxFoxSM0js1tGw41oih53ytSlJpZtvC0s
42nsyg8T2auQb2PHSg4K7yVgqGBOdWwM6IlzoOFoRI02UC6wKvFWh2I19Qu/8u1WQBDqSN66NcGY
RmMGJQyofULpZl5Qy0xt0xQV4uFQ/hiavDx1IpcvO+ZF5UuGn7tTGto/+n6UL7wpoj20wQeossBZ
MRvVTB1E5Gmo2Jf/vhm594970TORjHa547moiDCviotk5Y7RAPjsg596YnzuGt84uDYKcUgFUhl4
rcA2TG7PtigPoD0B8cgPzywXOUKMMmt9+1hL20JiHbzRSHb2C4eH40mbuTj9yQFBerVLlSqxaULm
NwqQLaaGhj1lf53Jc+W2I+zgwZz3erZD+y1CTVwZ73uc4ty1U1PiKAUlBNrc0hB8zGrz338/57o4
yzY95tgWKla9gDtmcPVddsreTXo+8gc3Ch4y3BNHBbLNG1e1OOSaKpXF9LimprXwdwMDiViqjCVr
iK1az73XQuwhMn6FeBvxrYhDNRq8VDEv4y9GHfobuzPdQ+ck+ujlYN7yOeo+L3BsM/6MoGicgaRv
Qfi0M1yNwGyeFze7pGC767iR2xHw1cxZxkxqwNeAAQijtLjx4xLPjtKAFrAt0ueiTX4lDQ9/GeXX
OOX1zwak7SDVywbIpZTjxk+xufjvPyw2BNd3psU8K5huzQBCmL57VTwl4qTQCiCYB7d67tI0u8Pr
QXVIYrD1JyVSvpkawoWnSv87KuxBhI0/oojC57oq2xdfI+fnmRkQy0AdLDId+rc8MZHnDgvQzWeO
eCcbNRcxc7cy31pn/BKi8ALna9AGR40xthOG9YwyjXgnXbfe4iDJf2m7HNDwSR4cFdVLvJaEtwXI
mk8+5EsWRc7+glCQ3GbZIO1l6njDwY/G4cBkNeDtp7S7nTuNyUgNNq4+FHQbnFKw4mMKKOKqHGg+
BLZ5qPC0nBbyatTCL4M+Emvcfmzht219U6jmrmKucbJQhwj4d8MS7B+Kbg2EbZivVW7hiCx0jx7y
sGDaEkApBb3cARRZL+aQfqgglhihkITWoRirCndFY4y4fMPATYH61aMZdt26TIdkafnMOlJDjjlG
gi5vwauw3pzd5xjqqSrCJ/flzZWdhoFu8oPq3T2tSSZqhIqBbDTdyFyXlTZQNIeLX8WQDS814wKl
N6CgnkJU11v7ps9++p7JoXzTOCiWUNENGyHbjkN8+RRHoVykOm1/gRTGS/L2J8hi2cIxYnUjwdBv
iOVoAr6I40RTL0APiZpt2ftQfg9ZB20iYFfCqmyOE/niGrW/chmUY3OMMmbm2wB/iR3YOb+GfdPY
B2Po2G1sHebRmMmfSRK/VUGSoZLH7nHsmQ6nugS1adjp5CExoQYWMMNEKWedIY/llE/QWeyWAsoy
z9xtIRimgvFoOJ27GYyw2baFzW4Vs4adxrHuDUSA3T33dLAvhcxvUjedNhniV2R37QICL/JwbnC+
D3bpONcmsBu/Pbj9U7k7j6mHAhYcwFOXJl25zzYOinC8TE2rFTxMxeLsul7oIvSiezFr7l5POy94
8cnn7tl18XnPH/XiKhfdlP69NPXighcBF11a63yVTI3Jx5/qbLy49MXMi3/WHz/QeWWQ3fr7/368
Wt51baqN0wAbP/kWGjxfryFx+FHM2wTI5AcBquhFW7eNC6hrkR4ck38ts9Q8zTY8muOtriRYKBNQ
y6+bODNXXupaq8JK+r2foTgbZS5cDEsHRND3kP91Twm2XEVo4fvS4UtiGBqQj8lJjTRYcs/CHkyi
HQgFPu0sxJNGpNhxkG2Mkwp1TiaSgPmQVLtzoCpzdhsytg3z6RouSnwXMrNBYYMUHm7V4jmKEvSk
L59Byp4uczCYP8dxADiMp+tnZFx+BkytiOB7Ponq8nLl4LkHOEygHsihJxtkIo21QagFgIHKFbcV
VKXotKpX8cccCicy8LPtah0UUxprisNX0Fl2bl6t3SLXx0oCnd56YbUC2Ks/XjSy1/OQQnAoV634
NINCaO7YA9K3aBrrY4XAy9z+Yh2a2E9rX0zsTKSl1LR4WBvR0gisvE62FZKLIDQBMwlOd8JFzyQ4
0oABPhnIEaLRwY4DCUR2asgelxJv2crcC9vw+cIPi+TWsoJfscVR8GSU6Y5ntgm6TWXeSWTD73yZ
sJswHTdXdhqGHP9EEMl3K5pATTNNpV5kW3i9M8Mbs0dxKeR7EpTcxiEIkOPBgBapxC8nwLyLwisw
nJoc0lvjpPFhHGcrdS9cOMWDuHYC8CEZ+9QeFrJHCacBjP1jXUGYBQyP+gAstfXY+R1QoANogets
zJeqgbZCHYCpYR67olo2POruaW6vcWhYQWthUVUZwEnCVv8D0+r9YxNp2yAINhnekHzX9p2rF0+c
A4Bgpside2cYNAicO6g13ZIUbRA29coGFBwn5aBjkcp2oAJcpEgjgYqFbB2PNgXwzyhFYQMmp7rb
W4Cl7EnLlDRVG8YYOAr1D9I8JTv1UKkPdkszjCFfOLoMJ4FQsQHdOnh/LJCJbqq0/w5g/28qn5nh
h7iB/IklgXrUzKw/5/E5pkDOGwzGeHtIjPR+nGQKE8O4s5Mqu7emUYQR+WynYV8NNz7ZiZnOvmlU
c+5sfS8dl0bmBnhGGT001RUgmblK18rl+qkoPHuBJ2DzTTrV7djipBTE2NCNSrq/QLDywgoo8oQm
MEtIgbSPhhVmm1GXxq2VqHT33w9jfl2Qbtu26/uuG0w7MNPzrv4vQbCDgsQm7B4KtwWMYxHrELUr
nbUO/bSFBojw9nkUKGiaFuokSjauLCcXz4FjiEUQ1OVPy2+XHeSEogUDm7PUyfAtltJd2Eq7XyIL
58zWYH73PMhjmX6KepAgYGCyTVs8dobevcXXp65WWRHjrojkgbuyxFuzl7u3cxA0Hjrwh+Lc0eiD
bzLha5EJ+Ra1DNv8tAkPgW3U98BQ4V3EwNl4meluNReBqIlOAucv+raKNxd1Icx7/u+/IrP/+ZPG
Pc6wnQU/pIlCzqu9bBDpaFSKJw91Cuq0ugLjcOvpx1DmqAhwouYU9K2+qcX4Y3CbH47L2V+gHJfg
zcjTH40fpS9liJR7yOvs1FdmsHNzM9xpv05Ppl/qlQup4pceU/HnDhaeW7FdaPo/DMdu36w4AFdG
Ewf7Snn2axdsWle2b6KX8T7oqnZNUZnQX5veFkh02FAHtrFBzrWr7yIe4wxfmiMKcpJyVQRl8ZRD
W/auLNuHug/yJ5bq/KnyzXWjjeiBRq4wBQ54Wbtvp4gAj+SthxOdFU0wRgkFIlk/0GI0wXOm2gCQ
h0HYB8/tCaNsOlLd5ajqA60EmzHEhCm24rJY9dI3Z3wyxZLDAIXaNMFPtsOAx53rONkD3gyyh0yY
K41ffwj9+TpaVll2nwqUL5BTtG32kEcQZjFtnM0gPYsQI0jDhY1qzm06uSnG9TrUuoZBtmH1OEQ4
pRgBpgj9STgDMXQ52wdTkh+wdjmv4yPXsgtjCcK4KYYuOJgqPICA53X+NPHYlMc6V6iCbfX9B5t+
lvk7XlaAOSiJN5HWBtG95YR35TQi07n5k22e+zkNdYrhjeuL8IYlprmRruEtUmEHXxPZLXlZgkZQ
+2xvggBs1Qyefk0GgHklaByOFFbGoKqa7HFusj00VHBL5Ppwhv4SMHjG+HIPG0vb6L+RF/zOjbvx
wiQD9UL5IhP7J7I97KFoc5QDcNkuqRx6sjMg7/9kz5voj/bQg6yI1SmopuS/SX9NlkDAJcpOM8Ev
aMBQfNmVU1kO3sgWQ6aC3Rj7EmU505j4fI0cGFsOaa7Z5sWxxHG5Slaou/4JVTTjtejZLQQ/5S/D
GO/APN6/5qkAf7TTAARf+zGSe06zKZLKfIq0nS3AqY1EsW2/t0nvfQ1EKxcq7IIfvZ+sdB1PEld1
DNG6JPgWBdjLjfmQPQkcQq5VKO1jY9ZgAe5CvQsCPzmlKEJZ+cg47XNPveYFChigDO/epBO1JvXI
5kcSFeW9ybBZ/O1wc7vESdQ0Ze5SJI0v1hkqKEANbomn7GegqlCIAQzrMqVkZjzlNVUdIsVJXWqa
AsqUmXRRBm2qIl7VJn8BgXGzScbROejWdw5JJdwDDTMJ5UDkR3+PU8PCuJuC5sjPOTF5yHh207Bx
Ghy/1W+1VQQ7a0pChqPzI1N5caIc5M9EhPlLgqOyUxCAvWaKsHsWQwer1itKYrLMH1bYPxtzhtPH
fFBU5R/zB5cXOMzT5SmUGc7Gj9yF2FeHtGMCuZ4IpAvUcNOxsFmsoo9xNpXvFaWEkfzlVeR55pX7
7KAlaHhedpThsPzvXyIk/q5zV8wHinh6OwNvj2lfZwUDsNgD9ZZ2D3ESVch0VC4oj4SovoN9Z1VN
ikaaFU9N7gUvY5UNq3R0DCh22lv8gEXgkEDD/epdgnxr7wn7w0R2p0aJX233xerKIdoyOuCw6PHK
7kMN6gS9r5UOoN1CazSJuWaxvQPwFds8icK1ECxDrxCmbzc9sM9bGmaefgmsOrjnLG0fC8+8iwNV
vXYx0IKjyMc1DatYNQsfu947u426r3h0LsleQ/LqMLQZaDsHp3qtNAgisrJ0b8jrpMsSr7YvTRu3
4DeOt12KG7hYJb5+SJM03Wp7gGoQuDXMmzTv7lJQQt7nQfrRtFDaW7hW2+8qV4pgkVt9sAev83cK
mW2xx999VSZgMppCMmin7lBZ1yzEtNZ5QeG0R6+S2c7yzaekcwHPjo3HxOXq2GSlAOpVeG9GghPb
0gPZCs64h4csdb4xO/bfIlQRrjyULh76EY8jHxQ71Th6b2BzczZ+2GwAO+2X5+R5E4HtijLmkUBa
z7XGbkvDs4OCydsBAbIlx9UCSI3mizxNcPyMJPI+sce7ZioLxt/Yum0nPhUazr2udFGVZsr12UaO
eoqjHjVaaL2zISVUrzOwXj/26Vg94m1P7sMp3++3A1hvddt3S2Xm9nYeO3m39AvIM1I0il26nczv
QU0JsT3U44AT2mPAkjZxcWNFytnNw67h8lYhcwCC6SmIxtQLQoGEpl9BHs6rJv7pyT1HxlY77qoy
HhcBs4x1GIv+VTveloC92WjZ2Ah28UNVpd1hTE216AKw9eDlAv+DqeHdQYvBwkkN0gTQakq++1ps
Y4ESOOCd1LYGiHYX6EI8SzXeUsDYRTlYECBcfJ6ZmFH6BcWW2H9G2AR1LP7LquvXohPhayg6BdJP
hz0qD7yYACt2R9b4am/6kdjjPJEfeT6ydQNymC+dB0pNp6+qtwT5iKrDpoMFT/1oD1sZp/4exQkr
px2LVxUB6DqWatiijLd+zQBZcnyz/dYhh7kypZXfmLGyAH/GOavK229ajmxholAEOY+oW+L3F+9p
E1q7ScvYXvlcp3eBAg806qgOSSeC4gb59EYhHUC+pK4ie9Vwfe/5KGFyYnCgQEvPCIBeSHLgV4zT
CMXvbx2UMZc9s9u72gb7f52jygaZb/ubZwz3RWgbTwKVy/tulMXGMQLz3UtvDae2v6U+oJ9hsyxQ
HgB6LHyvZj0Jr0ujtbJFvYjBUdPek0d0UL9+d0OV3mRxjfiuKNwdGy3knvHzu+yx8+ihRLfF3nWc
Dmy9+jA0iVH/NGNQuhqgSV62VtaAFqYV7hfyYyOG0NbN7+sxjxY5EFGuTgAYSx3nySzGn6XwBaTt
hPsEwL9elpGf7WcnEF5roEuDNdSO3CeL+fm+qFW/DKZgJzHkcdQWfukw8rjKHl3wXNBMMgEX+t9X
8gM87Wkt89+uRKsloNz9tyvNAQJQ4c9/ExTHfjqoRxXMNTd2CRFdPjUGShTmXgheWHD4TmNq5vE5
aESN7kW4HJbtUCcXFpp1EQX22uVMZZcq58lFLcVaTjrT2NqgujCLnpvKiw5/t4uEGV813tj+ZK9B
intgZVysLRX9wC1qLGK3giSKH2LV0HiVDfZ5QZ3o23Syg7IUUth18gaSsOFP9njo9GMNpPcc32L7
YgEsBVi9GfNomeOdfJGYKCxpoYYM1ik7EhuLW8gH0djq2/a27Qv8uFE3IgmeRgsUdctyQzZWZOLD
LUYXizgqAVV6cjlvdlA4NYqFal1BZQv0BhD1IdscQxo98xXzMf4GKflsO38WilTIweJiqBLdFnX4
OEOE8ctUR6g3VgQoJhs1YoIfn4cXNpFso96o9zlUgUBC+l7LVGGvFtSvPnS6RmwSUQ5b8Ts8+eSC
7LzJ2dq3q3SXm6p5DZSHHTWyZU1Td/dA4H3DSXnzKm3gLUOLhxuaVHXjq9CDC3Fmu3y0BvdUtnWC
ur+m2MhUjDfU+Gk/7Hp8JWgUV4BwZW2Oqi0NVXCUE5UwkBWUWxj7PfuYSMaiCkCE1hnZap5ERp/V
EFyg9fArXm4dHIQN/aLwxbs1WuXJqXsLx4YQ7QJnBYvWHeiPl8IsciiZwn1usIULsFerS+g81Txa
R7KzVmlTduD2qJ1o3eOAcilBVLwKJzxShuqNbeUXtz7wqXwdQHz4wCAJxNfkRhE6ypqNa2snyuiJ
AmiCrz2ke/KxWYdN4GxNr+4eTI//BZkK/S5EpJbmYDRHIj9pCyVXPRCxKzf21WnQ3nvltMYzkPvJ
wa+h5ULDBrQQa8AMUQMJBc/nloHPIpQcFBNTsDOKUxcU+cMwJsFXaDM7UxAtWETOO41oQccs3CUN
beD65gVpaJRgFYRo+oIWJdO0qESl7IPWXfC14Hd05b9/yj7AWxstevUpaQhd3PTiU5oMBaQod5gX
5DgBrcro5e+fMonHcJkleQf5LmzP06L50Wdi3NCOnfb4ZKfe/7Dp6nrqeT6euRBwchycGARyAJkJ
Ktpaq0KFQ6tRkDtE/P8ou5LuyG0m+V/mPHyPC7gd5sLaN+1qtfrC14vNfQEJkgB//QSyZFGW/dkz
Fz5kIgGWSlUsABkZcSq5RGL/vdcoJ61GWeXGesXqsX2dfI8deB/7a150/DUf2t8Bg8WvcabUXd4i
Aw+26dd2KMM1FobOgcw9Ho1vQ8c4x/5UD8V24Hd3KOUdeNGmAziI2z3eAOu4XGbUGh1bPrrehpz4
SkK4gZqpMJsOSl1/xFsWoMGxwLGoOWYOmDv6VWiA0BHSx0CY1lGDo99ToDWHih5fgzOe/hAJAI9/
sk1KlKFyFdY7WfvdLUOp0h4stPhMpFCwjoDO629bXvH9VIJsJdWcEnIu0dNIV+xRJVe8OWk0Reco
VsfDOI+ugTSFnPwZnBYp1HwnHG61hX1f1i1/mYYJ1S9Ao2Se5W1yk5UHiA998OczUNaAbZYHT/tn
7GGx6VXfSu2n+MHL+BEQ2CAiGlyBuqjMNpwDEeUuzLgKjzug7zS/zXsIEeU6BRQXnFJg5RChWhcS
BGswqlu7POi9dZBbwRprIXEnUkfcgf6gv2i+xjjM7BC4RXQEAgogSN6b+9LpwVWZWWW39nuoq2ay
PYuqqfALpZtjK0CU5CFHRz6manRzvK3rD5FprM7ITc976m5mD1WJevDn6DEohxUOgut1UgN6ElH/
hyYNouFWA7SDsn8wQ7jAmSu1YrMa9mTOvmqRXnbNiMy68ZCBCL55visePsVjNe0+mqP/Fo8cdLZC
kR9Hdmr2huRQhmq+TQpmgCo7vW2ccL4lF10ChuKaAHWf0eKjkNn2AOYFO9yaOpZheDrGET624Xbx
VXpSWVvPA7hyj8tMQjbmrQ0+FUjHJzfLRF3mBecMR+OLi1qJ75SQgHd+LVOT3/VwrjlbnViROWdA
+ENpDo9jJV11nYV66IbOqCGLgg178tFc9ApblR18sP+el+kDszJuUuy+3t8Wiiw9sGZlTH14p2hq
A2JPO2QiZzDEgKvB7JLwmFclQMkoLPzuzdZhnDKoiYLKbDX0yfwra40scgxAYCwf2tk+gL93aYBC
xKk3wLqI3MO5twXfpjaSJU0w8VXDs/nVHJwH3qspQR43QuVvBhIiDzCavPW+gplAASVhufdj3thb
b/IhAd2OkC2TrdgZgKPeya7I1jW2WlbL5K4aIa7E7Cm3Imr2stp5YdmcPvgKHaPAjm62NTtRWKcp
yMiPY+92a0IoBLvKeRUGoMJGAklFVdsbr1bpfoulsH7OeX9sfDUnEQ4icP7EGdTEk98FsBwgUxrT
YwyC+p/xWH8LsXH7JkDziOq31L7pwDlganIP36hboCmzIRJEzUHOgo7bLfPGKGZ+9Dk4RFx9GRrT
/bfcoPX5+ImhwpwxC18j23b+kgjx3DSZmV+I+4Abz8T4T4z+vWb4p1aZJTn4r5WLdIIu8wHVy2mJ
+zvfMjZkRXeKK5StNb86AFyfZdDFl3dr1JZRVL84DvWufdqqul5BIFbgtjopaQNtv0b+39leU5a1
OZyBTv85k7oDOCj2zWA5twwKKithVebGg8hccE4U9ze9fvEfYJ4LwPPqzKzEBGN5a2zy2Bugi2MU
l3Ty3fuZNb8gwWHdQwW4iLDaac8KZywb4Uzp82jj50f0+IlNvw2FYf7WVkMb5RxUSibrsm2f2/Ep
qargXw4Lvb8k/5jOV0Ft1rXc0PKCT1kr8BJludGP7X0P+oAQq7jaNB/70fqW5nP1Mw/M13mYrCcX
f8duqsd8b1Xp9PRPAdg75DfKdPi5nlDJBBjYgC8mflhJlZp+Lh0mUE5cBGK7+DjQUYeWD3eVh6q4
umpA+pLlznMNVvKoAps1Cutt+2ouveCT8yJgjfRxnLgzjLNkRv6QIR/7EAR2fKhStwV9BUzqiNns
rZEDdTaLz5iaH47g/ESuWHQJKiRWSBHgIDysXWSvZeaBWRKt2JzhHN7tpbvrxUNap6gkhMDR6Z8P
dJnzFzCiCxSi54F6nfkhxN0//ZNSwfLcmvl4V5g4pbU1b1M7AN8WNxxsq4NZBEBdZftUOPgi8QGK
hUt3XM6pA5xBb51xdLGG0Cyo7/t2WsvcHB/TySsflPWKM6vxcYjr8VHgnVy5XTHuybQs6Z7sPgS7
mO71oAbyCKJpEA+n4YVGFU0bbPPe/IJEUx6Rq6mr6sF2v5JB91G9/Dhrip/WdWmBhSgt8UFphOAi
6rGxOgOF2p2pleuesCoecreId2Rd42gI2RTnT+23Jh07PGUNtW1LUHO2OLl5tR0GBHTZvyCbOBz7
ylTIewXWa2Kon67VlfcOT/mtmnE4wabBes3l5Kw6aL+cwMtRPhdOvad5aFoT9Vi7eHz26+NkF8a8
zWeocaic1WfDQC6sK8dDD74760I+utTY4OGXQBN/6ODrOOqhwXXjGH2kR9dFOEAoWU/b5rW/n30I
OqtSQswWZ4WqEUOE4zXjzugG99Qk+C9SR1D9SGaUstlZn26d2nUOIcudx78Z2FuOe3KVwOl/60zf
wulnmIWRy+fshurUuJblAHgv3E8+iquW2jXqAHM1eGlLfFs/dfx5Eur0wiH+PEnnuMWpCYpvDjZq
EiXrL8OMakUspnGgpRfH2j9q/6T9wZ/8Szxwth/i7YmZL+2MJI/hl8amHMPrPEs8ze9VLMXLrpBX
d922Wies3uGZoECYh6filoiVgveelE3qQKRJhRhB9Tw4OEpPziwN2pdepmorS8c+1GmbPlSJ00eZ
dKuf7xGhj7JdiohxkPNQW5AnoQjwCJ5xqvgPczROvk5kec7j0D/QIxK1a/0ttSpZf0G1ln+YLGNM
N9osdZicJlAnvYd88NFD9X1YY5Rg2QuwE9/EWEdBT8d102J9VdGEJHS7zlFktklIZbM0eHXL2QMx
LJGo5pDJ6i7WYakOK4V0L6DdSzBjHipAd4W6UU0ojEdee8kenBchdldzaxyDP19Y4F+A+u13i5/V
QLWCKDEBFw14JY4eL0Fx2x/TDowaEVEwEx4/1jwuHtE9k5NsagXNZVKjd4HIW+xYxU03u85NjrUe
mOzChK19uyvW5KQLMMzogdKWO3bFTZKDBY/8yF2DFE8PKJ1xPw4Z7v6ehqc9uaUcF4lR4Cy66Nom
d+UaFYALk7/55z28akHc240gM0mtUldcqm5Yz47pIXWdcRdUuLC5MULK146NCKVFIC2HJAjIQEYZ
zYERbOyigQgf2dQ1KtVdqIVn4XAKQrnKqJc6wMr/1ksm6kEfOi8GtL4AXDLTX3x9qZ1RV3THk7lC
PWC8JqfjNdnN2Ia45NGEZSKe/24ZZTmWXisAhcEzi9MzUsqyZlaDhaAROzJNoNZONr6CUQp1qYfY
ucRxKTqQBYJMZbngcJ6v69gtVonx3i1KAcIVPmO3SZFkX1sz03PU1ZMxJt0uBJHoUQG8YjU4Y/ch
7pQ4Z1MJG+uNDCBJauIwr1k33JpXNlTgUVK69HeNY585ao6iNh7NzYd+gLr/GN+U2YOfqnr/oZsG
frCRhYwmsPSfSpeqVvUtQLFiX18M3REqj8MxCRmyru9TX1/lCErunT95r59GkNnSH4KEZrKx6y5Z
qR5IP8fx7AgSCtYtXRxziC95xyIhW/vqIn/h28mBV9jrLB2dDvFE32zmBrQRgTkzD3g8OP06RFWI
GgHb1jOjWpRH/7x68f9S4+MFZug4zLU9j5nW53ozWXqF3QNJdAdCI1QuQ7z31gHgaz+5wYSNpAfR
tXoO1wXr8y9VCHBHiaqJ3xJIlaKI7Xc1Di/YaiRfbSsp19OAJ2DipMWqLJAaYkqUl1yzDEsHEgl9
+MWUgbgZpI8vpXa7E8tRIqqaLZk0KPvtjQ25P3C9gVA+P4ms9O86vWV4t6gvHcHcrvuawEq3WFSh
wguZilu6hL39imXBeMicxjvGopInHDdDZwHUPMjZDFA/8cCkWlgi/9U0v6HWsf1hSRZCJ6dVN9kc
KlQFO2oD/K3xgs/zeQyD/JeRdAA9Gt7T4Kgn5aW1vEfR7nRwLQUi4wxQuzioLNRyzeY5rEPz/MkE
/+b8LwhB+/MmgXl+gL1B4HjA2zCbCE5/fn9AsXH/P/9l/XdsSXzEsa54kiC3gCCAdU6nCWotziS3
Qzij4Ftm/NUUziapTevZG1R5hm7dtDJGhPkailQCc3ZRoemAr8k6u+188GVl8x9m0mEtK1EH7Utn
PbLRfq7YGWza/SswDkekUdrnUGbTsaw9qOzNVvAvn0/L/rxfxQ4IZT6QRQM7mhU65id6VijNe0kT
D8mT33YbZ8iehsDJQDxVi8fEdPY4JPVfBhDUHe2BATEEgd2XBPTaawEBnyP1ZkF2yDrFH2WPgk8T
hAcU1c1i3qsYbIZPAxgO73pnrs6JWw9rMzPTH44/R03F2KvfJHyLUsn+IBNUgxgZ/0IBjYkjEgeS
kXdQIqnWooRqRysLbGCq5sEJvPqhL9Nk7zdms1p8OFjIV545tnsKoQ415quQWeWdXabdLvV7C0Kz
KC6BJMhPCmjKWoFJqLGiENpI5zDgmb0F4EFuwUefRnggTSIChdwLCM8BqqoD7xVspBsse5ECMyEk
4tuQmHM7FXzxTFAfaX89snkThGI4yMotjzyVoCKRx0J/MdXc5Pg44DCFTN/q6m2o2nJH9N886UG0
6oG/C5KD3hfUbrj4gX5RqC462fhjY1n8QEFc0m5SB1jvWDMgZ178cwqLGtuw/i6zwG3pgnkvatvC
fOpnI1iPjepuO1Q+74zUD4/DnM2nBMcEO7/KqjurME6JDRxQ0vH8PKn1YLrjefD66Uwt1JC+tcgH
9gIcnTMbMgVhJcC6AWWHf35uMsLdahpUSAf9+p//YtjrBfjK6WJdEw/Ov+Bye1kK1TRV+gSYR3Wq
S9e++M6wb0k0kEyVgzc1jaERGNe5c6l6sa9k1d8XqJi6TZJmhUqE8a6pArlpGjbeJQX+Z9Qi34fe
3oPsZzcGK2FX4WPZiA3TyCpIk6jzrIBfs7XZg5tr1wOCvKXeoVftivugZ6VeZQ6nqmLVA8p5ASBQ
QEHHlXXsM9u66ZiXPpbFVOzbZhhXnjOkj2lXq7PHgx8xr6NyNKvneOi8+9JKzkigGF8Ks03PheH6
EZml2w87G/yTGzI7pItQ+pTNBzLTbPqN1waDxgGG6hmhMhQcr3WlU4vz3PsW6FFxaGLNi9oOG/pF
AP61WAXuHJw8+oRN/Qpg9ep5Upl/KzrvO0V5ssfuWg9yLRHNULQUh96fWHEBeOWxZmBeTmLQYUOS
lR+xj4KAomU3Xy18/R3VgfnNtAFywmkmRNr89mszA5RlxlO/NYMRZcQu9iYnlKu6J2vMcMDQz00L
gi+QlMdWWKXrpb+prZ923gJMb4VjdxKJu4P2G0rR9X89zPzu3i+C71blQ4Pr3RVL9zuK37G8Jqa3
2rCvJg2isHeXkgyFDDhTKcBHEoApvB3VoYUyLIoYcQcKnpMaNB+qAsGXvmEDtPt2AJkb5DQbKNQE
46/QcHmk+iJ5NoF2ghBe2V2GJB2OyKDJHTSB6vsuThVUXbPgtRjKm6Bqrd9BzQAAVlr/LCoUTviV
EUPIBsdoDPscYItkearxmN7OAE48uD4HPAaf3+8ldw9FzvyX1KuP+C+zSypK9zK0PlralGbtR9hH
hxvyeQmg5omcLCyYg403O9ZXT+Yc5+K5o5nFpwf5exsjlw7dKvcX2DlXszN53zvu2uCyY/LWSavs
iBcHqXvk2J8otk5zHnHfBg/hxLqzqS9tFwwiGo0Bxxl4GHW5me/IuobMQDVMdVLI+ziA1C+oje2t
rJxhTd8U+n7YolqZHQ/uwHPD7wV93qDSNb9t1UC/sYnncrwsezXDCbstiA6mFe3auLrJJ9fZDEAV
vKQcQk36w8gK7K3s0GggdNPKg9G3Aeo17KbeBQnvttf7uG5mHvyxgGZZAkIXAfradcLL+aFCbo8Z
/Il+qUv22gbVYoCxjD/Rwglh1AOx5f7sVZX+wmSh/y00HsAqBw2APoXAkpz574xhgz2Dpij06y9u
NQzf3Q5A7bjIy9cy/jLYZ0fM3irkRbv3YhCWyaqLtxZHzDTk85fGyoZ141r27TQrHE/WTnGEEHB2
QS4g2GRjLB6HBkVFUJDLvvc4GtefrnYsi/tWHy+mZQVa1z8sZRbHpgpNqEDN+HXQp5Y22Dw3QZyk
60ybjs4BLh1zUKZr/J4gYzjqHfsSTYE0pASRQJZzuZmQBTxCShMk5rqV8LFbz5rvmY4hKk3yvDA2
X08lBvPkFVASJn9Q2vUKfyCLjAmP9HGYksOU+Obr72Ewza/SnLKDzatpY6St9VqU/H52muyxDzLz
AiZt0HTp4LJL0pWrGnnBwVj5iAcDdBwRDxFzuQnKtoj8InEBeEcKJLXTdjXPIHno5RfDrb1faQ+h
KosnySMg2PZuHFVz8LDXqhtTnIyclZCASvxLkgPhRi3yTdqXaR+1yJcFEAlFvcf9/yH2n+c0Jv7x
jjSfkRtfqipFMYhmDvcyNd1mEMW9WpoXnKXc3hc1NHnJRxfQGKZrS9NzLT6cG985WroatRSofKmz
FtTgyL5IlPHE2CbuATRO9nbhzE+VCF/7CVqn/xpQArAK7pvIq+38F05sDylHTgpckcAYWX5xtpsq
vpgJr9cqz8V3A1Lfo1Hlv/wOucwZq6z7uplA+DWh6EJWTfYUVqAb6Z2U3YrYdCOrEy42HshWZlXd
PNdp4uBxyYoDmWYpvXUJVsMdkhXtc1XGOR7eZbKlXlZ5886FEuyaer0Y4mAjDnFXdQZGrKbyYmRT
8VPYYk2N75xUSMjL5gfkAKIxrrxf0MRG6UBceI8NsLo7CT7iA8WGBWQjfGB1P8W2gKQ/ch076tgw
5P6/8CR4n/egOD53XCgpulYQeKFrfqrmH4SVmWE62I/X3zZks3ct5Fq3pjukTxxwgwhyJMVvKv+J
ArLuJ9Rl8IbXrLmXBSD6AIuggotLfp9zka/8wRc/g+7bdQhKXqBFWhiPbiVAmCDd/ujgp+OGBXOx
zkSXfwvGfk+xhqpvFb60P2QGSbagC7pHS1ruHlQH+8KyoNQDynQT/PrfoS31NFpW/RS3qOkJsU3c
kN+GbnNp1d+nQaX4JazHwxD6Z7DXp6cplmwDytj8zmDdWwtZK7aZEiO7qwvGNkq3kvi1sR3AMYSd
b4iNEZ/dIerAZYDUocue7KqHXmOmvmYTTlcpbE7N4V+Wt+Gf95SuFaJaCgpbJraWjokt2KeqMxtp
ZCgVNSiHAXgfKXvviDoa70gt6721+AReQoIygP3fxS5hy/j/lw/gaqQNoGOS6FLCq3ZzqCsGySaF
5SEvn1Qt4u0nP0WQ7zqM7Ks+MzWXfprmqtmsJxsLM4bSxx83KUkw+irmPCQ/3DAXAuzhtZmsayTH
j+2fLwVWDMepDwCi0R2in13smd5jqAdMN95BiufF/WkUdZCPWkA1Q655sf/juCUkABVLlAuptnSQ
WgRFv8lBebxqZIJzVo+jntAHL0ndVf/Caa6rFP+UaXaxL4Lyu+c7OJuwLc/8TNLB5GwHDev8u9py
cJwr1/XoVr/yOk6wpk842NRLdw9l62IvY7d5sD3gtEGTgWcUHm4Vr36peQSJNLsQQDQROXYN3WDe
Vei7yeI0BY4AyFFQpABkVOZvHaUBQSTqSFt0pHY83SFVMPdI2FaFeQCHYA96w6o3kW5p/DtXzv4d
6+tgn3bgulh8vBPGJVPzBuj3wYgoDsqaW2aXzoUsuviQi4tsxS2UG8T+HY0vQYi1mdMhWFOIo2/h
DIZ/vQX5KG70x/tEk+vPpbUtDCt4TJLUuAu7FBBp6byMheXvJwMcD2TmRjpDklvGRzL/OgjVbSKq
y+DnQusNGVrlF+4dKjHLc+OPXyEYBHgzKB9xPIvjH4612ZozYGhRpOB/LfhqQhXfqwIHHGhNZLah
wyOU3/8E5ii8a+KqQiK3Qa2ePlSi0ZqsDoQaDlt3IVeXxjUAVK3b/NnBgjOqPECuJygcgjOM/R50
4b0nivx1tgwwWlcWu4NkMNuNvKqOQ5C8Dce559vw2e8e8qK6pDUyNGD1u7fMMLmXmV8+54UFZXu4
MzGqC/JPXXTd+DqZu+MzuE2ot/MTBgUNVFlTr4jFvaPnGP+YAyigKM6mEPXKrgdOIGcw16M1Ah+p
uY6wFkOJQ8X95mbiLT40jCdrF+iK3VXQHbVSoHSFzokWIId2Y/UkAbiMpHLEuXcGVGei+BJlE2W9
pZASR+WnCo8qiBMjGBxk4tHG5kYbFM+TBqfDqG0/xHkyGo89C6btkMvieo7nj+DpDntgp3npn22j
rlf0r/DdpFxBDdM4T/M0P+EvOdA/GFQpyU4zJ+zoVFAPZ+bIbtJGHql+hEpMulxnmgChWC8VJ2mc
1RD0e6G3gQIcHvDru3ItRCG2p6Bmb0OnDrwr3tyPB8MtJEhHcLFZWh/5XB0Gb3hzkX/SZpFmeL89
AWoihrN9lDvNO3ojrLoakQREVQm9JV1npPcM1KRkUQSL5b0ZSHFDFg2vslBdh1fjMB46bCeiMBg3
cxAeq6EZH0Oold8WHIJmPHXU19YA0gBo8HLv6gJMSEye6jYYHhuUpdymPIZEHyvmrxWEKP9jWMJT
UFLo4Z2eDduNUsUxPkmpk1TbBiWBJ3fgPFjlcQs+G3NKWuh+o/nZ7lmWthENuDaxtHguBuVcJ7n6
aGTRjtA4peaHQWR7NbgTPdCeKte7zB5ko8BwFGx9gRycqy/UsluIIXmiCY7SKnaLHwIQUL0VKhGr
qo/zDcUhZ41cDI1DlYi8ODohgdmln8FPIWQzMFqtB+R0gM3AlnCdFWkDzS4pd3Fc/Vq0fniGIyJw
pIMUXS/9qWMazDrivV0cyUeXXu6cqhzvr0Yc56f/NM+Q/BJz3L349ozvuWFapyJouy89WAgAPuCv
GmK2L0JZbV1t4pz5lgkjewTXTX0z1WAkm5Tfvi7DA6wSHyHWtkuG+req8BWQ/pCFbpMJ0HhVFRCk
tpFaXWxqUYweASnQeUtx5C8sz4vA667Wk43sQmHE8SO1RNsZ11b33mrTIj3MsQdC3KSowX7W8x1W
KM4LPjg70hf2QtteoerFvMh2Dm6GeS5BVIzzapezszP0BXDcQXUdCeEJ5yUtnqQEUaN+9Z/+jsWk
Xlt52V6CLaicW/sIqLp9DDNw8q6arsbCoyyQOZzHOMPZHPqvTjdm6KJYS0OGr/bbgPdpAicHO7IU
v4hHkkgrO2TtIzuX/XbhliR2yk/mkOZ3zIcetoEKFTmASY4uPdjzri0yB7tvDr4aL5/8n2KZritK
Udi4RaXVx/FB17O9y0dxN/WqWRXu5EAsqIifnD7e0WNUDHG1C7oh3tLTNqxtYIK94QliVPmlgg7o
9Sm8DM/8KX5CsdMujb/XgSUfCPPmY11gtOVzr7NZfxiElINRAGb2/EcYUFhfZRtsAB1BKT8LvpS+
qu4toFIecAygoIMLsiky6dIaqlsFoox1rlc8kA+DpIfjDcCqkZebWLwa2wwn/3n6pTGn9BFVScU5
I79v46i8dMQ6wSoeqhJAy5w7iNj3eAZKnPPGSbtO7KRdGdo0VabxZsFtSyHkozjWlxiy2JX9EmMD
fCIPTXqdTk//yXe9G5g4UQUNeuloRo38HnkSdaJLV8ygblxsm6gcF9uw1FukApRzm3nzb9S5+K8z
hHGzwrH0d+RmIedbD+JhFJl4UKjsiMLcbY5kDqbf3DGUHJNFFwjk8d2nUY7XfytSYPDNaMIPOaAa
RVbsPCTLNkpix83rrHBvLGfaZoacjobohDoiA78BX2Z7n3t18KiLVpBecZ7fLXv07KsFtRn8xR+t
pe//N64ZuImskwEyINPOvvrQKk6d8UXkVnUpU7CdkLsHtn6D+gFo1usodw4foF473GPnND54hbhQ
FBatwd50hYEkDKLASZkBKZB2yMRcp2ZmO74wI36bGuWM5aNtKHlSXiVuJn2B4n0MTgso2ZcJNy2s
zPUv+Rj0Nw1k9biVNActVGvvQoH0VufnF4q4BsdJOZxUGG7rGejy9XUsn30ctlsZ5I1T0wZ+WUKU
xTLsVTnMFm6g56b71yA9ut76eof3G1JINXXAM3LH2GHZt0uSxMMBXZXd83R6dEEDgKLnINyHVuyu
ldWzl8kZzVULlb8jFGSdlxaE5DQI6tjZfT3aoKf/6mFfsLeEv/cDlOnjP6qC04iN9/WCb0yITPM8
oypVOxNqetw+A/DSvI1Zwj/PcbXrOA1XLJMS7FGYg+akllNWgEkvw5ee91d1veESQq3rtNS89nej
L04mCjbD8iaMmbFb2FUzTU1APKyffNTxyfc+nmsGBYqgC+DfD0mQg+Ped5y7QLbtCkQqyY5MG+iW
uybxGiRHgU0lH12sXNWXMMz2yPKBw5p8SWAfbLsKztLHhzAKm/JtKpqFW6gAUeCzcMPG2Q4peOrG
JM3vR84zVJcTVUEAFKllgSpGX8LKYycgBa4R5NcyXjesxJutB9GF/Fn2k8+Je7u4x8w4symU58XV
mtB+BpAQNSJ6eupQQw1SwDxtd8t9zZa7a4jCNhtQUPBk5ejX687AzCxz0evFt66PFl8x5e4pz7z7
5c8aGx+legLlk7l4idupfLUHlObZqYMEpTa9oV2Z6TR/sdqGnQTwXatA+1shgghZIXlxsc94ajEF
+YtZFDsO6sItDU/bCXoBrf+IQiIfGzGPReRHna63YgmbDu0YR4Yjp1sDx4m3qMXuViDkqrbxFMD3
3iHAJB1ZIzd21BHoXmq1k/Ps1hAlX2LJn3nIi0BI8PzJD9VUUBCGN4s7mbPhMjCtjIuXcb2vfi14
pCSnkIsbW9rDxXbA3QNqCWgO9B8v5POD7M0XOOuhntjp70KbvxkZKCAqhoBvl2mXMFRqW/3nu07I
h+y6dH79dItPpqKxNGuFlNgaosIe0Kh47XLug2OK4hvJwGwDRG8eDakp7+hCdC0z+Av6slE3i9/s
UMKPQtsZXwzEEjlLgbTv5/EVQ6YHzIM1RE8s75wCZ4ZSGVUk28kqhyhRChRRtt15Z3DivV1kUvER
mHnrIMHNcKAOGn2NvtojRwGYmH6QMI8xh84DzinISMHY+dh3brexUTG0IV8vWwb+tGsAeephhviW
bZgbimd4Jj9wlJJr7Z/WBIthmRQiaoSESGwQF/tMgi+OmV2J5xmKWLjVY/ULCAVEXXGpdByfOyTw
J6Pdkq/3gGHEPg2DEz0Y6oOwcZqaQafBxi4/6oG+ZHFVnJaL/WeTOsJ4LE68974OQ9JvF9cyyopD
lKPosMVHrf84HY1YgmlsKqBl6Q/AjfZmjRXPCJFFsFiNu8EHNQ92DcAnjAaoJiCWUK9qt+/u+5p1
92B1ffORSR3kE90WFFr7LvMvsznHR0tfmtiBKBY16eLIAkINmcPj47W5dF1Daz/xsOlTwdsEH6LU
PHQ7PT2NwVPc3g9mv61chmI1/KbiU+s6ZwC9cPBGzTbLwJ3DM+Me6/AWvDQZMEoBCPeia1OHJwoE
Jx4SpcccYlnuWKI3xx5ka084fqBaPLqINIAA7xDsO9tDyR75qG6PKvr+HEJ+cvlQDdxZmfcQGik2
QWq2kE3nFvjkYVKr0Sa1/s78PwxzZGVV4GKZXoa4eRxrx9oLbNZugmAy1p1lts9A+eE5AtXEn7bT
4VcDpHnRmFegiFDyhxEA16rc0XqaXL/ZWAMEKcKhaiHQ2Qd7ZdQgYNQzoRizfYZyLog1ywby9CN+
XKBwxs6tkG8XUFXYm6z3VUQ+6vUBdmvXZNc6UIDlJupU6W5Nw8L/yct9BrwOD9q1HLSaE+jXyKIO
mkL2bYbAP09+dRqm3+2BBuKOCWyFba5Fm5jntErGk9H/XteoEIjIRRdTNDkEOdKtZeCBncWteSb/
Na7QNjjEMCRFBj0EL9yRfC60crMjRRY4RonReyhWHuuGYyZS7H1R2D4dsRkHh4hbC7Hvk2Q6Ap0S
O5BmUzpA9/3FS45hHnzrRAHLNEv8BOlxa0WR0DspVipARntgdQ/ulrC7XsbJvhEzqjg/+ckscQxV
Qw78ssST33VzcQ7YsPrkJxOq50hRZc7D1eoh1NyMDNpYKyzx60tqzEKCZxlIroPRqPGEyrxbYB+n
XZy34ynQF2o5HergtwBdDB9t6od62G0/oKDQNbM2BgErxlAgTZgg/RmvlomoxxubEMpDfwwMS1AP
RRRzbdJIigwsH6RffimuvwCxwJ4VZfw39FMwD2m3n70JxCtOAziT/v1wmXHqHVWtptjtN3EyjKC8
rIqdoTgHSCwdH8u0nR8UPp+Vh/NC8pRYImasBweMNuMszs9Aw/8iC7AZhLUc6XYskq4WMLzXCcnE
2b88oRDy6xhDlBIwphT8ASBzdWvQtTr6QiZdpgTsI4EOkSgjnNbXHk3HSj2ywHpYEa/rMsUycJl7
6V1usMwgpX4UXOfWr4RilL71MkNhWl+lcKwdsQYFMgPVIVZZCyPQJ4Igog+i2FSCqFfHLi4aRSa1
KIzM91jy05QFvnbHtyNUb4CoTZP1Tzj1AY5xDlIAcf6XtG/rjhMHuv1FrAUCBLw2fW+3b7HjJC+s
ZCZBIO538evPVuExHk/m++ac86IlVZVE224DUtXeOwoukxNVnzyveiqIOOTNXlqq+qTjPeaCGWYS
wIdyJOT5XIZd5RyaFlsYLNWBRw09Z5Q9vtIGqzbrmHqLkfzrHBrOyq7Bcm6C2+FtMXLwabJf16m0
h9yLcR2TkcKlPVlH32DLZ1rtHz8OfdplGXfCf4UZ2A5ggKlVW+hDpotY+4nXn4bUoI4ujMzaPK0m
6r2TBqBxm9r1ZVEGWMfrnFUtQC/Y9iMPDfOLgRv750AFu9ws3K/eENn72sitAw0T6HjmpWO/tEYe
n90OTARkVyz7POM99LE10/gWvx9/Q/aiKEGoAhHKq+9Z7FGU8RNzU/7V81Eg0epnxWhZtz5YjG6r
ObZuk878s3KL4RjjPuih3rqwzjZ0vbmOWGw9dzoghwuF3T83GcQ9/1ohDa1IzK9hTsHM3cwNnJnp
uTg6RA6Luh1wAk1qTed8xHnchq6LajsFEdT+j1lTDvdmB8ZP5Mm8m8Fwk0sCIZSLkqwCB9HbmIxF
WuLtk7rUkHuJpDF2FHWYJkqXf/zXNdaF7Bgna7aJ4vkiA7XHbKiNxKnYDoVvZYjqkAjCIiNQHpyz
r2OBV7aoNe2rlIGtQC0gzEsCQTqKqOfSuVKPQqg3qPx1KRpSU1QPCftMSMxuaG8robIrITerlok7
YI925KOmxtPrWChQea62VvU87IQQh9X294WgJDNerYIfUPEGhjGJ1BUKmC/jEMgLH5C7CanbG5Eq
N9Qlv9838jIHKJ1zVR5sVe6aOMgb3zf/VzYkJF7n0rTurFSEZ//biv9hsQqyiTnKzvAhaDVQpZ95
UwzXzuv6fSkSQMZkxB+6qO83iYbz1q0E35U7vuRl0e95ZDJwdFk4/2LQcgfPtDgnbTw8ySgq9jEk
03dJ42JYxgmwx/W0Ia8J+qGHIEh3EzhgnqiBOscJWYf0nuJNq0GpGcNempwuXhOW1VoZdKc4j8A8
V3QgffJAjHCZDWg1U28dooCgh2ZykuzIxjzWXkzdFD04NOvk2io3u6WGQ8IVOfTHyu+QmyNTk2Yb
7Fr5zWIbZHMC1MU+B3aFtzu/ABDLs5ILyaW800eZjIPmvDmTvdSyV6tTFD6UG9rAChPQg8a9J360
UkFrPm6LOz+b6msBEF2I+2XyA0xXu6Idsi99UeA5zSWENnwcvwqpbinAS7AhopkRKnmTwKyvlWYJ
KAcoFbdj9h3vouWtUKK8Vbrn2aU6vaaCUf3jGpuuB2k++K/B66T/Gjd49QcBE7RR+psgU8FhduQn
GhkJTB2xRr0LHJVfhbE9D9t3rqib6mNapo+lTkRTk8Yo1Jxalx8oOb06qDdYzU/fb+RxGWlqwWWW
mVW3dut97wzZL85Um1xwkUPiGan7liuFh2YanAvXa58G1/a0lAXfqXpon1ByD0bnRKgNeTOIszzg
VhMqkc1diBrMW79i6V1UlN2Tw+sptCfPP1Ks6WbDoUbN8RZJSZy51OIUoyy33sytYBfSdP84Fo2X
nXDwD054CP2scTO4vV8V4cnjBBVYIrgUN1FpSjxXu6F8YrLWiJFChBrSdl2bHAQ2y7DHYesF3KJL
xGr/GDuA1W6QziF38HX4Xdh/uJbTISMJtiHou8/utHHmOtmtEkW/lTda5Y4+uGu9AtMrkMOo6NcI
SinUF07QwE7M5kUinQFmUe4FN207QH2mcJHxb/MdlHMciLrPWXSzdEGVE93QWFqQPTWS4Bz4eHPe
0uTXcH/+CeV6eViGtOLi1pOpZ/nCDuu4Lre0oBdZ1Y0J7p6AjeUGyB156bDtKsGDhps16930QkZL
exQFkZHcmTv/tErpacQPbv+/XeLdakuXYhNw3W+BZ872kDn/TFCXWrAAEOk6vxFdYTxWbftZakTy
kE+/tf8mntYp39bJ7Lk51WDoBMf2tNUZh2dAjVzkksYtcdK/jYiTPlfz4iNOehr9fR4qJz6sss7T
vuxgNPG8XmO9ovausfr66+jNR5/GQ6HIwAow9Iuq3trS6DdpW3sRoHl1ful1Y7lFmu47BZGqyZzz
C/X8PnMBHXgL8opJgUhhvnJyeC2oMzZruAlKI8Bkp3Lrd2N7Le2h30vUFKCqO2+vZKPe1PL2Sr1W
xc3FaLAR1BO4bqjn1ZmalmlmPV9saNCdFtu6CvWaGJSxeQEA5QfHeg36GF4eIG2vP8bqoBl0zbeP
0QSgjBuqHtCl2XTOVuvW5pG6NnWDPnAgQdBVr1Zy8cFIUG3mNs7ZyyaUqlHXnc0GfJ+gTgin0p9C
muo3hgtJPr3KsqDpW3IDRK0L2hVR3A++zI95o0BZriofMlPaCNQvqPsMMOCAiOueTLgdv8bRkBry
iga0DD4Tl9VOawZ+jzWttljmk1fH5siyXaIZVyET9od/XV/HRsPs+ZAReo1b5/MqyI6Waw0buurq
eItd7euaEjfsHdOSsMaGSdbsRkLKg78bX4DCq3bDAqSP9MnAu7HSaZMpi7YoG9nhx1EXJ+nVhXrL
cJohrbp6DAusXFbd4nakOa5lrYmvdUPD39koZHTU88Kh/Rb7YSoNaT4tJ2PeH8ChFvTpSVZxtjFA
NYa9F7/6RSNQciPeN+9sYxCfhO0vEU46Q4gQOrm4N+O/07XdT2VemvdgPt4Repsan5Vy0yQFuyy2
cYBgIl5RgGCGfIdBYuPAZda+kWv8enNFYpFBghal4UyjS+QnFPtGP1Z/VUFy+ZVcRkWGsx1FUd4V
0C0+8Knpb3yWNqdENtHJHwz7YqWdc1AWSJcHMBzvyqAcH9jAUBtQ5N6TSHyQe/rj8KV0ZAKWmLT/
oQZ526mR/eogRM68aULd4fiZG1qc2ozzszWa0x+1Mf0wfW/8msQ4TC/AawFKQS8IBT7Do6hUt1s/
Fqr+NB2QVy8fCwz2YM50stePBYJ0H8WHDBgmcDWdctnwR8fSWPqR3UBqkT92ic0fay0yaVVANGY5
bttuGrOHPH0iH0WlOB/ZSZDW7SiAHE49bcEam95TRAyk1NFwyjaki5BNuOMzawGKoXi8y/rn2UMt
A61BET0Qchs+QR6Zhl0PRfUEp6vrVdzCj7dRmUBzU39cZTXsIWCfkAxXgBsocGOANFi8MBVhH56a
D0KzXJgCvMNDhEQ7nvmg+DDa/PAW4fRDFgJ5FuxHPxtQow61IhyfA89CvRIqyyjrqI2QhsjPt4tj
jesBy/tfqI0s1JN/rA/2UPSPKmHbgRMCJx9qzPGtA10xNgj3jZselQmAOfOzcTOILPsOxcT7WaFg
lNcgVJ5TX6BOcN6yIE9+Rp75Zagz8yuyjf6mDnr7yWuGedvPTnOfg6kIBfIApUmhkGuaovLE/FDW
qThSASTqVDdplSUvXpLml0zweEv2pjGRL5DcuVWQJYFke/aJKn3MMvJ2VsugkojDpJznHDjnXH0N
AODscFz4o4es19ZAQTX+31V5N6VuEjbakbP5gnKx+XMBRkDslcyzlYHsB4UkHKnUrrjzDPsuNQr+
5E919zTkYaYHZBkccYPj3OiubD33KUjax36cN2MtiiduxtltVlafaNRrE1Nsi9xu84B7Qf40ygQV
GVywU2N3xdOcZd3BBM59SxM82ah9qprkks1ueZs59oiaYjffcbz829vAkOUthAzGMNNGO5+/l37x
q5WOyPtNDgKvzaAGY2N2jXlkVJvknmpAYR8rXXfkRDY/pnXlb0xdqUQNxbvFbB47U6CWqb5UVl4+
5jMOVRRSgG7uhUAdpig1ljiW0wTE1NAwlpqAGNUT2Is2DN1iUL/6sgfyUAfO2kHeD/P+dbgsRdNo
PWChfwXmz97SbHKQJGdu6Z2twODvmtWGnDkH3+P/FEJz/0PcfwjxwdxywAb25j/ErpdtZzy2N8v4
75/0wzL1eGN1k332LLBigSq5u1CPGskZJHN1Qz2yVcoJ9lmbP6+mD1NXx4epFIfHPQ5b15XdGHQv
nvXnkKRCk+EC2qH544RuqPf/Y2uqYGtDWOJUe90/loNCEgdddzruLM8cw6YXwbdhwFtPOUU/ey6g
MdKUX31gz7fD1E93zmTlJ9xeq2NmJvy+UP1tPrY30h32UPQB/VZSofK5NjQ9kzgGs8HBZSfwfe+1
Bb4lCsJ2+6oGM7yd8Qv4yAqom7iPWSyGH7Wrvivc8L4FhYCIRR/JR7y1TPsIKXqosf3VeJCuvfoy
Tq7T1w/WdUi93siMcMRtbOuLTkwbmikgdTRtXueDDA12B4y3oexaiyMxMQq+A3ElYHZguTsTzmgo
Hjk2DC/gcaxvTLyKhmSmKN/xf+ENly9YNMuL/TCygaSQGrgGsHK0HfAXP7htVz0bE0gEpJMHO2Qt
y2fL86xDD7aJZW5b8lccG80FfXZ6gdYltM71XCvAqVLkeDjv0HNBhJHgxsi/FXMR/OFY7h20xJMX
6YpsPwNEecZpl4+7q1OBm8Xx/7DUXsWF/KMfJiesusG9rVoTIs8gb93irCvEg3PCYxVssoGJ5w4O
ToN75AfzW+GL3WqC+l8AYkuxawqZ31IUOSOzl/rhO51Wm9GjHDDI8BKRQSzsnuLyGk9lzngRUhwt
p7nyL0HJn9apfsqre5EeXOlDeAonngzHLdi2TPN1CBwHL3zz2O7wfgSZDG2kpjeKcdp2tQsCXoiW
bFWd4x7lDyNe+L2s33+MBL/qk+CBdVwCAY/YNsDkXCjOAV/ulVWmcxxcl+uj9W4st67YCiC1v0Dw
EF9e1vUQS2jUl5xBIjhLenmhIc+3AS/FF9MW3kWVVY9qywr6Hw0Hy0gyyHM7AiCM53kJfGYkQZkE
2KqDjx13yv5egPc65G7Q362xddW/xoL0z3pphXVaSBagmZJu22wEN4WGujNUw58nFCDLq6mqm8kf
vyfQz4ZKOxqv6F6bITbeD8lLcRTyuyE5KIQb0j0lwOBOPUgHQAIXyZuBY6PsF59zzZye4dAXmXPd
bWxIolFEVkxgXkeZ8OQFYHraGH6QPojIS7fB6MdXargEV9zWss1q7/gD6s9a1cWHqpbRSQytj4oq
SEOibFKCQpB1wwWAwDoCHQS6fm0gQbq6lnFV+mxnevis5FmMFP9uDHB2j9TqjCSZxZoBsAjp3fQC
+DA7B9LjnTFwOg8ibXAbA4PoDo5I+MH3InayWPCJqo2xBekeaw/IpybqrV1Pz3pU4l97oG+vFBIH
o7rRE2x6cViDyasMvKEWjXVe68BHWeOgV4JkK7XKaLfWhlOP4lgJChYU1JXTph5QT9r4PEQ+v7xU
GnyxNmRjBMD4nRv4vtfoyOuh4FTOACfrFdZgZDsuI16vDx/sHxfN9dXfTUvMfJ+No7wvOnDoD9CU
q9AxRkjMOaAdwF9+6QgILv56i9Gu0ePWSw5eLa/e+4Pjb5aKyqH5lUoHrEmr4j05PpRUfqi8fJsb
m1G5pxEVbb5bBcl9lN9hy2HdOrNRn3EwMF2oqWw5XbLUfh2qEkVhshK7D3Ya0gSK/TBcV2qgCVJv
yA0R+HAaDOht6YshB/F6CRr+zraG8EqFMePludX/a2kPyrHUQ8k8DQv9T6iGBAxzNF66U239YnU3
7MlmTuzot8l4FANwpe/kKGmM+pn6ApKLV2HK39nYiLyU9/y7yHViYwf9buJuh9sG8AsrREFCZGLX
DZ730UFxazCIeHZtGts4ufjbfEOmeIAnepUa8KNllXUuUkYNFArzDmrR/phZIUrZ2htPWu2NqiK2
t6PoJ5nWBjRj7c06pJ6rJ7SVIXaAC6CmXS+yOtbhh7kzqjVA2BkDLKcXoMuuwWSj4eqIsZPagJ6u
3xVFbWzTfvbODXClJ2uUw56JesBLSHNxBy/7o8mxGwG7ov/QF1Cwjvyg32MjOLwwr7q0GuVPESis
H4+v/0BWAV2dt4JhKhVeqob/tWB4oALiD3XHVEVMZcitFM0OdKf+JRri4BLgPOxCQw+iSGAjfPNE
OP87jWBrWkNoBjUoaC4OZQCddhzX8pBZ0NDo0gDv3QrSnMDkuC/4Ua62w5I/22D60UEm40kAnHJw
7GI8QQM5e8icDHW6OsIxfvYoQvyBo4co5B0OapKxjc4sHoZtWYj8WVWecWSB5YQ0TEHLeGlTl4HO
28yemUymq6riP8kJ+c/svvWRwdIzg7hLPvU2B3Vjlz+TqQSbc2aDRcAAh7rk0ZOL88proqGMTjXh
LWTM8kOnQZB+HhgnYUkw1GvvmINKiM9DiMcglJt0ZSI0zeP9gDT1dqlRHIf+dUylh2CAaZF89r+9
smQGPoq/CD2GZOJ0VMgG4ijgL0SZ0QLqYHiRtycbNXxy7lA6Et3QKBF5fVf6xjsY2oeFKAyiedG7
hUa8/bmLMAhYaAoUlxfzJmGyuIdIQIBNL4/uxiFtLssQp0gR6izr15iGDTjO1TFukIPGvyK+z2YY
XlQ2qi8jcP+oM82eysZ0b2c5oQpK29vSbHeGamfIIGCo/goTXuXein76htPs4VL1Jl6zZF3eJk6E
fX2e2udsck9kd4RMIBwjg5cW+qeXnheQa7VKKLJq/GzqemyfD0O3EEeZWkRDgj58IY5qUnmqQNL2
GEyy/lRY+YFwtAMggiCfaoMFdEtriIR1+2mcyxc7kGmYBo44WwCf4S23zLcrhQq32vFQNP3nKHJw
IEX0KQvlK3WtCnw2CvX1IoP0CxQGp3tqpqIEBT+IpB2p7oWLhsyQhobIQYfThHehQFMeAOBJcLL1
VxxDDvrOcZZJZHZdcN82wXjrVXN/00KYzEhUdwb/XX9DJvxJ8O338S+Q+gFu4DTGicR8MLviM40+
xK02ctBS0hiSsOhcnK7q9Zx4QmqY3Et3nRP0cvkI/4hZL0OXN9LsM629fC76iOsywnsq0qAWEWqd
q8KEVnJxn5i1vEKCtXvsUiWuynXuBzMD/Ek3UTzWuzJp2h0NOXfbx1xU964Tv05iqHe7Cs6WSU0K
hmgeDMFm1Cfx1Lj6OJ56Fc55Ifjs3dojUrFkjw07hTwZhUx2WS/zBNhL/tZ9m7SuGPmt1pGO8Pan
l303hWLWwJHWpUtIyVFllNuHd7alS+EA6OLDrDN7JNKR8Y+QtJfdCdt5oLFsaYcWNp/LEGo+NpSj
4LV1ro+Gq5eC/x/ngpLIA9atPDKU6uwmyoWkmsoI0AbQo2rjQhFMVMJZ2wL/AejabmUgXh0ULfRk
sv2ro9JIinYGKVqCVF0DBNqIQswdwUjzKwPYBcRdvN01hjTPbl8MjzaODgFiTZIfsW+kG1Q743ii
xfPZbcTbxCmzvO9JGXfLxBJg8Xu79Z9M45CWLbSqS0AwxtSLxy2NByUOqsvVeTZjpLMBxe1RUa67
rBV/Jjw2gTHUtiwwhq3QS0DoGFjIZCh2S+BifFvcmsGSO7ReE9K11quucQWqWYHcx49TziYupc94
DnwMfvZQdLtQYwcRqv1TOVQ7mSJj2HBpIrEEiZGLSy7qMgHunX0HgvCkAzX3MqT5ABzNRriux0cT
uz6zrKodRznuhjyLcQ0aUEN7ebdIkCSYhDOpQ4nDoCMFvrsuhZPRrNNhP07zt0kgO8h0TRj1+gQJ
wNXGUIIye0yeyLTa1+Gg56/D34WQ7T/E0afQV4SA8T+umFdxiYSxvpoL8YSwd0W6A47UvPL8awM0
xUL6bGsefRpaYEuB0kgADUDtXR00KXC+rBZemAaDelAbQqENWE7RgckhdU5E30cNsfV5b5R+q+1D
CA0BcdmyyrOX+T3KyhciwDVWVm6/zZwhOALxDYVQa35skDC4miYejJltsK9QkhMh2CKVFjo3Hts+
eST7nLv1To5Nc1J5bICM/0Bmvx6Ho9eB7ilHjctXkLBdEuwYnmTsDTf4JuJcnlZt+nGDE7X4zscZ
0cOc2qhswtVwuApkDvdGILGb5AWgpyXen6Lu0EJrbV/qZU3w1CH7lX6Wc5QBL99m27nEv7PhVqB/
lE2+V1VibH3lFZ8ip0GFuLMMJqsoPzmdGLeNUTt7ChB4RbwDRO3YOnP5iUySQVui6A3/SEMrleON
Z/OvNKKm0HIfPuA6F1pynm3/VLpgHCVvOY31fVXiDTILvhY+KKVnImERLcjoocZS7ZexlwCIlrMG
DKusQFaiq/DWgqOnB+JY6cC/LCdP3BHZSqxJiEGyutK06MW5qeYz+ckuJQR3dCHxnmwLw4u+CEPV
T7ja6EK4PW4zHJa6FRANMpqjC+iCogsNO2vW2uHUkmvx80DujMacwRnx15wPE2nI7E4dTDd+GjqF
bKJuoD/n4rAGZSyg02h3HITFr7bYScGhvfhtXbTdG90LTTRF4ACORX7on6hNYPTBts1H5+zjybI0
M9D95xx7kQLcZeiSh2KCErSZi/Gd/103gT6NHa5L+RDrAg6AvwjT8bdcoCy1ye+cZspQ0+ll11k3
1FuHEK52QHiH2iWKqwZujxvqCjCd+WaUnxeHER2HGqIh63LrItRDoR/0Bnp5Z6YZpM31tRL/E4uD
4uZD5IdrUvy6LPVSMOxOBXTimc+7edMGykPVyOgckfd9ppHrlN51dE0Hmcd8+hVxvOt42dC/BpPb
B/8mzViCG6mueAsETUP3iFKSakPJ28x0r32d+Z8L4Tp7U/T9iSKqGCIztJd9i3AK5ey9kr2PoP0w
Xgeuaep4H9cwDeRP3elAZ/aZx/jWa8z2REPooG0tZ26f6zh1r1xTdpMd+k8cGHwfhMd6v2FCaP1D
2KDtgYOD/38Lc/RqNJ1W+/tFxynulouCG/D1outno8X1RSmsMZBUsH3oIsg2mzaRVaqHVFkCRK4V
/knd2nvx3ODUJTLHaTkOAacsgEz0WwTPwN1U57G/pULlhhVgouA43FsrkCeGU3LIaYMHUkvRUBOB
6dws7PmeZqkJMiujmX5ZA3L8qv6XhSaWARvegfrPZf58yk1Tc/NBB43rppehGLz2E1mGKS9CwwBD
JKmgrfEkfEYhVrnED511EXE2H+Xcd1rexN62+Am+D+V3+q5wVJKECQR9b/8lwMgNFQqneQ3g2HCX
4IEJ6hGFA0gJPNouiHM60LP+UfrzmbeN8eLHs7GTbmmdzaJs7uccQqgUAemBUPUyeoRy8X1mp+lN
ZYP9iD4x/ShGWh4GvCDfkwkVuBA0R4XPXkSQVIqR/995EkjayMudi+hBr75Zx2SkxnbHCAzIvbVZ
bdQzOj2Fur+bB1kQF2+TEJYEoQC0O1GBwn4FU9scSXJr0d3SslxBbqSnnI9fyIR6X52o9yL71rPc
X9gpNEcS6lo0u+KqkBTMMkjB4BUn3tNdG/IVuOevd/Z347KBzHWa3NIDYrnFt7n3zwfEyCCX5Y7B
ubLsEMzj4nYt6+JKCoBQPRskDsZfdWE6DhxZMVAJ2taUUDJEyq3G0z/s8aQ0b9sIuhYpH5O91YgK
FNpeL69FMO3jcWjPiy3tgLxvocg4SnAtLDbUY2d7A1thlIzZ9/8zfTZyoP9ghwts3zJN2ws8ZprB
R153R3QgsJq6+G4YUJhYeMawkSVqwnLG812nz/1zOzaMPQebKR4cAQs9Q1VbG3J/OO6fmHGzdMnv
Og7KIIU7hIsxYHhtnwy/KAmWfKAyASoJWGsF/rV0oB/dZItcrgzXGR8WWEoRPqwVNJDHdXxxjYHd
x5N6zr9+6Dn2UHwVLY6+C0gHfPS2dfFpSopszwxhXIzZiVA+UjXDvtZiJ2SsjArlBzLekHe105Aa
x5ru2jpn90xBoVLO38Y6EAen4/bBNQL/q+fscPrjbpRosQ1zKmCZdekY1Y+J4hGkLtYjWWyOV0GQ
AuN4TgfkPlQPpcjtDdWmjVp4xOn7n66KE9BmZhVobyfTCw0kgHdkrPMmuQPnZ3KH9KF1ECiZxY0Y
tiU6a7LkarZ9SLYpCHAYlUnQAaGK5pYaYKqdcAaN/w7lMRXb4Lj/1QPgJY5Mvf4yk4OizaBVJ1k2
nxYb/nTqlmbgDC0KAQTzth+X8UGLkEmJShhRQ0nUqNoj6JTj2yGoXpsGG7uob5F4hSWJsSVFBhpd
vS/d6IO9bVWJk5ColceL8XPa1eMZbBj+Frlw9c2ZvLPZmuUzeM3GczKCD5CUkLR9CPCG3CL9fyCR
O98B2BgnqOYZuVAoZZolWBFHEFqRt4qb6KFk48Z0I+ORAbBhFiM7RZ2ntl5sJiGvgELYpwkIQzhe
gCg7JqwKiTG7aGwQZnQA52rQROePuFCVRFBAj432mM19HhpZ7p6E1jif+mQEL0Tb7WmorHg+Mg9/
1nJs3SdmqvEGWGBUZOkh6BSLh8kwl1gjwfxM9ZsWed1HChhZ+mWozOhKi9Gl8qqD7pfpXUk9jhoV
xHO67ZHw5e5WAn8btmAwuEOlQnfnM2ScwLFyJpPJRmglGWAJvECAb7G5goH2WTcl9PguSDWcyVT0
uMNNXZIfo8AMSS4vlyixMlVm3VWxpYAEnIsdGGQ5xGAh3cA9x9xYYwbsFMrqXqLBnm+4JsL3CpCY
zwVY5C1UPpahb0/vvK720lxzgt4kuPOnF/y65xtiCl/n+iMb8dR12MawikwegLIF8dgQeDs3Ysji
dJrQihoc95bXslQlKo9xekbeuHKSQ8Jd0GakYj54RQJaKiM1P0e5e/Y0rsUEmC8UrB5vzWgCxi5p
ppCQMKq1jnxSxUvf5Tmq4Id5v+xNEr1hoUcRNU5moI6thezLzu707ZO2Lratbj3IWB9dJNJOKDO8
rsAcxRly1gTDMSHWdEIh4uJd4TnVKCUE1pwgvtY6QzsLfHn6HkQMLWDhd7a+eVCvqhOk0uNh77lZ
4SxecvRAIEc+Kr3WWLJHVgMiGA7cMQ3XRpSFA8I2XEKfOp9ECR6/aB46VoYGA3lZS1IRuhlLcw/e
In4aAGq5GUhRQtsrqxkLEHygm3v5sHNzY96sMQGJS6xj1L1BMJcZXVjgAGw7QZLvk+0mOGpmJrgu
MKLGcbsfbevPN6gUxitg5M77Imn+FH3+7CUDnrK8TUxs8KglLCxsho18nNlKcLz1RXTjG/gGpHYx
PVuAceFUwZyekVd67c3a1qFo9dxJ5u9XYNyKk8viaQYdhobUre7B7sFJPRn4W2rHO2ydG4EN7TV8
nQmwO74KDtvNVgKlnBQSY3Mihl1aQP4mm9uaAc+mjdpdz/IbuDD5kUzSsXEjB5o6uxGRs13DqBcB
JWCluKD+vlDT5s2naiybY6pNPd28yLF+C99Clu/a+t2juBF4l6YfwOJceOwMyQ52znWv7w2eQ7UK
3Xbtkr8T0kbesfuNf05Iu0iv8q67rPVu2XWZMi/u4oQb+49XejedosHtfR6w0DH6u3wQaQhBBsq8
6T31jNJ/flhN1KOG9IZo6uJV48dYoUAD4oocIoYGqIgN0NbdtlOB5I/81oIg6JmNY3+P39kTWZFQ
DaD3mceg1+LlSz072S7x6+xIXtODGPgIgDpOc1FaHgSPDGp0G4HXBexvsS2mDfKyGQZz+f3kpVAY
0Fto8q5xzJ2x8wAoBSq6hdyJtMEtKKez2eiuIK6S+u9DyNHpk9vojqVARIY6uPN4toF6qiuvVYoq
aR4lpX+CkIuDzBLPdq8KgpC5ELNmaAtHBall4u0gUg+i8SANb+GIdsfSErc1cr9ygIBRESvBRUZq
VuqP1Wa6o78ZraLdLXLf6+LLGJDj9+ssRloI77mAuLnIfCtXxqi4UMa58TwDBRjoka1JkxejcjrU
G8KOfNxrxMScqACxxz+nOao2ChQeIvJdd117XWPoGoH/cpLTxnMJyCn9wokiul1qqfFUFJ2JCmf9
Pro2i5FJ/mjGsjnYom83tlDVbqXk+8C/tzpWTr7fhYwtSqskzhaTHoSFreE+GdZQ3ExS5dDgxTBP
RXBfJd6hggrUEGbDT1TQV59MV6FS2ok/Jw34+ymyVU6CPLcB5XM9EcI79Q5kxTOeGQ1/slPZHl0n
jbdZOqs7ycUpmRS4EVCyN14TU6JoMkmqvSrAezrqBtVbqUKiAt1G4nFGboqmhrdDCti49RxD5vbi
mThGBbme9Rx59nevZeCMcMeDMbnpN5a21RaF9tVtUOIgoPa7lxqK2RoEy4HeQG9t3tlsFYSjdOPQ
jR33Y/C7uLcFwCf7fqnfXUPxCP9+6+V+F7MuDU28P17hIk0JvC5+H9DC1vsMZPirMB378Zr7Xf6Q
nBdtnSoGBcAsvkU9q3YTGF4uQ9m5d44F8WbbboCINGQVdj0IVjPNrQqoCjuqNoeSqqZb1Q31qJn9
VLWbdUzTmOWijPGvGb+b9sFWpfG9BN/UXZyPxaWGAGHIeO28gOco3kVeYR4NiEy8NCr/bI/SwrGG
UT5BYQ0fvxV3PeQDDlITWPqZB2ZM3aOmBbPSdrLZsHBkLlSYRHe5Ml2u8xZ3bxzY5KGG722pd4ya
ZsYTnIkAJyNGde8nlx4low/VqJqHvyw0cNuqfeiQh9UxZBl1oHqdRQMyB7m3xvxtnSD1n4PBaWKm
dx14sss+uCPJ2HGYq4vy1K2lTasdArxsGxWVs+2xywZ6IA6uJYs7yObMHEz3jn0K8LaMEnIQKlLS
lIYBEA7YQXb2c6fMYvFSwpW8PIO4NHlT4LyqALQ1WlU6narsxC3hh8uGARUup7pVIKlLvWz+bIDA
ewtCCPeOTZazNA4TD0AaQ7bgzR5AffDqVCKkqNU+dUVwkEqCsUxPXx1pL9xQJa29a/2CH1lpfOki
m4m9FzXpxc9LN3+eOGtCUCnis9C4yrIiVF5USHmEOEANsKvZnyff8bKNlYDUcMyicjfFHGVjbhRv
QL8F0uLJEKeocVFw7IJSLJKTeBk7iO3asT1sfT1kuNXsyoIBcuSl4iWtQF/klyK/0tCYcKtGudf/
Ie27muS2tW5/EauYwys7TYcJ0kiW5ReWLdvMmQQJ/vpvYWOmQdHjc8+p+yAUsBM53S0SYe+1Xi1w
R79OoMLtQGGRGl8SAzX/gIFj5r7OkNbZlSg/ZsxLdoHY/+9mI1geBnEeILbEMQPpMv9AXdyYa0kr
0ktTUmW0609dO/bK0Lft9MCF/4i9MP9AoUmdAK0GGV1NdojcCRO7tuLxNQGrjLvbdn0yCAovvspu
i8Sus4ez/48tTVv7FvDUq63PWjxXwH1IkLpUxdj8XHSm7TAVr/P94JnWDqWa1rXRP/M+ASLWYrnP
Lpi8fpswpcbeZbtg00Nvj+BjGW4mmEouqB1eThHWoy96CUrBMl6mb1rOfuhI8PoLcdyyRYqrtx9S
UFeloBM0RMaAGE1InlQjbuYofwNEiS5KYVKc2jzgHgEULIZULQOmETtELVp6JpmN7KlPPsg2+8Z4
XrD/VGBGiNPxBO/xure0CzVyTKrVeLSRgR5KnW265o7l+LWR1YAdtKuyVzJyV4oa9MtnP08AV3Cs
IqBeFrpx7AVXoOln48FKwK68aA775QP5FLHo2Yvz9pRTUmoiMEH5EjlXoMM5VxquNDRequNQAoKG
zNKoeuV2jEqluz3JP/R8dx+xMbK6gGNMn3uQGLseWKATPQTyt3uLrZr+A4NWKtCdBrgUEDrOcgJr
TnA258wGM1nuxhdDq45UBd00bDzx1npyDf+tMBpAd+WVmnpp3DokO1KTkIbUI1kyg0IV3wV8qC6a
etT4zEl23txWyb6bKyAHh0HHs302Z+mVmnbq33obWTS7yRXUcTg6b+sG7cac9IWpI/vciQCuLuKs
DKVn0GW/1qiIFeQD3A/A4VBiRo/yuA11uJHPxTHx50kq1KN/arK/02wGnyPyi55Rpxk8l+ViPIoY
pTZehqzDDEigLWC3vXvs+6ibsaOLMYDw9naPF9pKRjaktSa/3i0pGHWHGmT04TC1cCQ90/ziwbOK
b2TITXAM4yDgd5VeO7tx04TLWM0AB3mJjbHGuZrI51UmlJ/rY+/9Sj3VkEy64P/LcRjK9Axs4k1+
Eglk4lHXRP5lDrYZT5RLZEbeHwDX+YGSV/9KTeEOb72tLNUcQDegYlzZVT8b/7svhdfZBU9wFNCJ
0cbW4UFxiKN6lE8N+h8unwzyKUH/70vxQDHo2UIG3XHSWHBRjwMyINP1s0X2N48ULwYfVVfgnBQI
sNj7piJs2XVtE7WIlX0mWZCXGSocqHCbPlWfIR2ncs0f4AblJ78E+6Qi98p0vd0Z2PQ4uQs4wUiR
FO6DBT68JxIlixs8VlF3wa4Dy3cUBGSpu8YCF5slSDFRAA329NyPTpPISwTivDh1NdxH0gL7DNQx
A/vqa6P9Ulra51gkRBo2uAh47qMu0W+zQ51ZcTw+aw6IQWgjkiXTj7bFlhdtPAagZHGAvjOsZGRG
G5FCPvTYPFMi6t3lZEUiakRsZa+cKhMbZGl3sVzmHOk8e3OoTcfWNfeWW+CdNiftpFPH3K07JEes
7QAg//OxvLIjRYAa55AuGBtperZ77xf8M75keW0fMJVIj64YxijdBkTs1OxI2yd2/2Rw4AV7o/GF
gbbwCwc1i7Akyey6LyBzDZ7IuRx5uuOg5Twn/qC/9AY4pNoEb6BRnw5UwJohPfjmZzEoBbFm7XdD
D7zFSH+lctZ+zHCK1rbgaxSVsNgcy45O2V0yt9EPMqdU8ve5wIUPy8ThADREcTvuz3lUGamJPUkF
JaAGrdOcC90S5/kRSNqSVjsMxYSyHH+I9iRMdA/4pdQdMzsC6AMsWxDDyd6CI0PtoDSrQCQEOvx8
njpf8jIocgbFG7GR1W7Q7RsfkPSkqMTCiHrU6LQwUmNidkASxtqFtN5YuHsfgA57L+sq/2xHI1Ld
YhN4+4IWsxLJ/U1qls4jTmmbIyYDedgSVybpXcfF1grDI1aqdACcAWlAuE41D4wjedUaz0M5dgVf
sR3juIHnSOrFOie+ejTVA0QbpnpqbAbYtgmljsRkMIP076r/hrQ79xLTxFH5ucJZupEDKN3+QhJG
eowj0FEe6YHD6CmTZp+M0rEvASV+rhS2HjW7rvHKYxZY7JoMMeCA57F7pSbI06+Fw8pHGvXc9099
F1k7GprCjGE3yrAW7xOJQICcHPoWVYjakOIgCgzPzyBgOJJyMVzsZSK3MBwTszmTjC6qY5vYZPwY
Y8cRO76JPd94FLj20WEu6k1t7MoNuW9jqxqaKqm0ah8PGWgedMB6CdlK0Y4jioWNhN+qJhpB3JF0
e5J1RYzTsswPPaSt/wqO2pcAdVOfh7ljn0qbvaL2pf4V7xP3NGjAe8rLpcJMwcJ/rYi1T9o86F/r
ZMLUBd51G3BQ9wJsg4ZY4WGhkCzJVQ6TLkxTv/klL7jzGM2o3aJosc1x1h/H1QMNxS0gUx5cuR5f
jrHtospQNFUzofiIodQenG+uVGjYPMC5SYFC6N7FWZ4wyVzbMkNpbWXNvq6jGUvRDEIVZ+mN0NHn
5NErC1OGJmUZV+wIGiovHAcv8/YoWjeeRq185ctk4PkgRhTK6fvqvNTpN7oQKSiUCd5Nbo7PtT0e
2ijNHq0G37Uhmgglp5e50D6RaAK1ODgsfaQ4DniX7JUd9eyx/oN1Bj+nQFp9HrGH/AwYb/ZkIoeC
DJRcG4LlNCU98mWErQqUgbhz50eJcVTGpL3fXBLNTzMqgR+syOyugF98a7CHLzKM7mPqKRtjxuaf
D2IBJVK2JMPh1Drexo60GxkFiFsfXx1KAMGd/B7gIzvbcdi57sCuKIo/tN5xDjkTKZm09avGcqMY
AIgOGMdzkPQK/GryAU/WP2RkN2C2tdcy1n8iY4qlfPn9ekr2n+NlyInc4QQTZV7ghnbNFY0WEWq5
jtVc4zk6EnEWAbZJYjFSZLZ2lGaCcUwxcDFw/iov5Uq9n5UU0vDjh7kLmos6TayrCcRhlY5t8p9P
GDFjakfgkYGPrTHMB6WVJ440RkH42tlsGMqOSCP8kH9kPuBYrxv3JHNj728w2vYtwAqz4HFKvRYE
ZSwCjo8AGMgEmAD10kYH9yAeUgD9XstJSU3pZ0AK2LgpNYUiZ5JFKGAKo2hAatH9GsrYFRdXQ4tA
CGj8r5dHmZI24ShMWa28VKjNbXx08cGfA1ROm0g0//k2lLG3zAa4CX++881Q3akR5C9LXo8nFY9s
1adBCpLV9Cn+qzoXX4ONr4E8FiBgYOnWhzYD/OIg1o9WOgO+lMaaOdiA7hRSalZjg6ykrdaN+q7k
Vr8zbRz6oUA9enOQY1fEjjINUKnSjQTe7DbJkbrq4pjWtbOgHBUuMrp04XaLdSmfvUNU4sfrVctT
my3si2X4fAegQQ+/SQx5jsI002zBbiiGeWH2N3C0pACr0tgXOw2yV2zEk44aEaxjA8isAN0EjN2J
C9iGsbY+UbO40TcdScdXJcoE67YTZ88a16xPk9u2L5n5t9J7mAdh3lq8KFE3aN15GQIgQ8b6W2QT
2LNHLLtQsCbikDGwwNi+nPwAh5e4A1LYvu+GgB5gDyQD+UELakfaaQzASMpRItNizy8F15yPV7Uc
j1VqX63IxgYYENbaUI1JmJrMugbJrEFT7Ju66a8rEZlQY4gI1JPGZLTw2D697RcZQWCFcf2L0y0B
Jng15h3IpwAHy+zMSK6sJyN0wc12wPLdv9m5WzcXH7gYR0BqxKiqMo3ytTCkt74A/1ID0cUecHUA
lecg+bkleKve/MH0D+UoMA007U2mtNVUZiwkwzhegOXgWUiJQdoUC8koQ25Ds7cDVt+QuU4RpLZD
WXxo2bN7GGkOy3z8LXrMQCwuZq80uwUAQityZF0rRKFieTAGlMvJOTPpoyFNzphpPDVFHb0YA04d
u6aUI3tcohfe4xHc6iYK8oQFNZaBzBojwDxbyfLARJ1oaxs7cvM9P3jxtDm/mFP2F4nI1mb42Tum
tpMjcQXqxUN+cFlpvv+Kwbvkh+o9V87A4x0HTGTptUfvOW824p2h4Vmg3pvOXZZyEC6wPHBwrOo4
IK7sXRBypVUX0thKDXRnR7sFlZhg0JA0TFRLaJ1phQFyCI9uwasXBuZWlFEN3hFHuMhWtBsGGP9j
lZnGd8ea2p2bGv1ndzL648Lr/hY4o3VpmkY/6V2vn5GBy3furJ8oL0cm57Sls1tKS0c1LHJ1wDjZ
Pxv1srJIsQO+m4UFOdwt4t7Nd8MCJGuVyuGaU4y8LpH5QekggR6lyPrJpyPZvGV+iESRlWVmRQCG
tfmTioNVzAxqbaq8BnCEuTNATXX1p+WtceYc8KVqzD1zvCJRm8ysu+3Ky8Jpu5YSR+mMbN3DONhg
NUhT4zY4INfUy/lCImpAZIB8AdFotoeMLLJrQCh4bgx2WclkF1ie5WlqkPD7CYu232kFXNYgOytj
fvbwO3YeSfazIi7idPg8C7QwYQxUD3BcjvjOeh3Fac6UHEAiAIJWrxvO5CkX4wayN1kAxpBVvSeS
c7CKTAdkgHrgA5HVomMAvs+qDGbUGy8aikQ9nd0C1DheJyP5SRbX04200RAxPCTQUG8BRSWqi+xp
T0PQPeLLVYZt8pXXXX1rZq8Z9wFmR2GWgodXE2A7BRaToDiaQERmxPpjVDlistToR6CquaCiNtIn
07M8vOv84kfTnfB/o/sDZdADODC5c6rNIUUgwG03mG5y0CG1QN42mlOGXCpkAgKVm7RxDSDrkKMk
+AE8U59TGuITfFOTDeqyDSB0xfaeFAEIMB7eEhmwZEG6sYDB8pBicabu5M/Y4sLG1BwmJrCw5ZhU
OZI2SyzcBxDA9eMxZlUGBm00EX7ygJ62+zqk8Ti2kYuzkVI/j7obkjqKChx9deKFLrvKkz9HDuBB
KMGwar3pVkSHt0RDkXPo9k6FhAqh4DkevF7Zr5MR3xXkLiE95qjogV/YWqcEGSquX0RXAwAqRzMu
szBJAmRZk7ATeQrbcbQgUYE0eYzNIPKhoVIo541Mxposm+8Tx+ya5RUlV4JFpqtfg8Q8Ol5eXtKU
BzfHGNoORQToGhJiV1ANNKZ5WGlA0mKycDTc5aDrgwkuRSttpX9sYbo19qgeFCGoKbERHXreWB9o
M1/u3suNe9rsl91/6DQjik74dC7/MBKzNaOYOU7bRHfprIvIJ35QWRyB+KzUEEtRGwDr2LIlBSb5
+KQp8dhpWnTJksYyQ0R416lrg3VuMXcbhTIuPSAjOG8JbsT1ADDIP+wciwvNNJD0tk6AI32upz/m
HGjDaz1pKtD6Yi8Jx470hPY8HBlZ3PhVPpDlU3uToEfP89bpv2EFPZ3UU1o95zeyIDd2k8dwGFbg
BLk3J2AztEazn7q4q0ISUvO/jnWBKqfc/18xDIE1R0Z0C/nUPGD/D0uTSBuvigVlw6lC2v9CNpY9
3zV5ZkhSFiJYUW7U+59keH+/xZPcLILppSxK7PsOzpm2P9VmKY8AV9n4znBQCiBbvW+ofrh5Snur
W409t6Cd6kZ+9CtWnIO88a+eaFpX81bNR7I0RW4gqvCAG/Rvxv85HvPTI+u8HkDQ7xebQUwyl2b7
x1Tln1tBhFSLhnqeCZxP6jWBCXJx2/R2SoaScrAfbQz1AtmfLIrPJKeG4hnEqURj0Jy0Z7AYXlQo
6hXAoj92YzGiwBxQ7b25T8WRbOV0mK+tkIF8vH+mLs8OBWnISHYJHCgvsZm+thdB0ruTCrQKLH2Q
Io/qywS5XG66FHgtAoe9B5zJT6xgqSAIa4pgeeMOozGRgrH6WzWXgI8Q7GLSb9X90I/05OwsFXd2
ilwMGFHjBQxLKGDn+zRAFj+BjhPcuIQO7wKBTE4CaiZCHEfKIgPNBPVJTG6AbNMO0+z+IBGBjpNc
Wis7GRnlg0l6VNJ/xHSL7MmvceSs7oliKpdZvHRfNHECjCUazn6pG7dW9dalMTXILwAhCWkioNde
aRzPunao5vTHxq6qTSDOKGEJrNHTGyqJYdkvHhBCnsch9Z96sJ+KQWsHANajnl9Gx4lh6UAKI3B1
L8wKHP55BYiXSFhG4AIyhsXp8f/EtRugvtfA9YkbtqebyxovTo7yTwo6ZOGHdLvqhtSfRL3VXyz/
RDLPy9lE+iiCklGJtMW3qbdXYgNZY/mVgWMBVPBpj6plO8c7EVXYUqPP/TzcSEqWtpYUV54CdXVH
QhDWIJEc7HJLh4Jn0CNP19KOOFiTMYULkg7/e2iS5sbReKoLEL9LoZri0dSvLWcX8HdZcNg60rj1
fx/6erlpddHuFpQ47lPUeV1ncbab+w7Djvp9TD1qrLED904AIGShVA25LcJ3I1PDyp2rAwhCUS55
twMXN064vAGpva7O2KHIdLdEmm+LpFOv8L8BMKJiLzQBRCHRgDyERpD0YF1OZflZa9sghAO3NuZs
wPUkoZ9G+TXPTADIjA722dMc8Lo4uJCGGRmSENuGQGLh1pvhCFrtQ8RBUOgDIPYBDMovq/KVSVSH
KZC4n02UnDx0godDDXB/yvL90g7l96Vil7q23D+Rm/mLWRnTL8zInQOzXfMKEHP9MWFcBxEeAK5R
S1rJtVaNM+QaBVMce2RdeVbrr9ke9ZuBrRW9qLpbEpvm3kbV3C9FUvxtIoHk76YFNj2Q3fA5/tZr
E/tWjlW3z8eBPQ9zZWDiD2zRbikTEB3V+3hmYN37gBwMgNTTY4vz6x1LDEHMh8UwqnveCcTIpTXd
Saq3ijvRV1Nq044uQgE/vJK4iLoPeeF7ABpSFLoPGkpSMnkLwrASF1FqGUHwmKlY6j7oVpUvmZBM
mSjt5u+iC6XiI1OK7dXun4mKrOJJ4/sfTEOlpaAR6irOi4uF4v2vUheTX0NLf9v9QqvvRsVSt7r6
tFQg9ccCGRo0Rp0AO70jcsTILUElGjJohShXCBoSTIPwNmRX6mSfAY/6DWmD/DbgIEBqwYmeiww5
wKY8LgyUpsj+RtGhADFomdmyI40dqgz62eYfarKMA//REHGkC8lQ/4kSRor5sw2y6aKrB0IjUJgE
sjxE1oNMqDkq+OfZxMJbVYgsQtxHjXkq3bEMt3UmRVcCAC/3sHNE/hZ4onWdA8PCaoMZoAFNgSkO
MLTl/az+MOpSQ0ZtiTQWurc4y1ARRV1Sj2X+WQd/zTEyUMDnCGhlU8zoqbeRaZkzIClR2ABYdjwN
zoCkM4yUHQ2RKPYWiob/PzIblJz7DjtPWGbObznJgKbVLgn/gyQy5VgTSmXRAUSlX3nEBTJn8h6U
AnHclUjEv+c344w9ua1iWBkYKqYGn6slyJ+6tGtPwZx88lkkaFUEe5TsknolnRgKefGejLRDAKji
MGUHG2nfz0kDqI44Lks79Orme4N68zPJSEtNFJn13kWx6X6jyJZhfiixJxUqY+pplqhReruCAXjj
zHfbJvk0l+lyIDxULQadW1jUwQ8du1lHks29N15HgbZKvY0MQM/wkH5+Ayrkmds4kgg49t+7CZlG
HKngBxp7jhWdlp6NyWEpQHW01W/HrB+r49Kb8ddo6aODZ4ztgz017XcgCINChAMkotaba4XCsF3F
rPY7GEIm1DFZ+lMHkunPgEn9jINF/8nz23niR22qkSGNXUDvVBV2ec2cYK9jo/xMowrYQci0EQpe
okB9ckyvDqVKCCchJA3JcNgRYV7k6vPDGI8nOSSNVrXVVTPzd29yXEXXABXroT4OMRe7Aa956wHw
aRO90LDFQ1eTkUmf0jWlKd3dUuPxuPRxeZAXETFX4aWrumcykncm/0RxUfUXis8jw/T6LEMkVorz
9R4TFI0NyB+WIKIE9lsIPNEgD1KkdCf1kTTUkALEdljplF4CXD0BRqrUfemmYQM+rKO0IU2XRb+2
neUd1R4w9WjHF0nmeExFPZ5d9x1jtRW82juuU46flFKRufLeKNQFPgobga8sbPR43usBeCUV+SOw
/f9qLUs7kHzLIansSL3xVUPqEVkl9UTQRTwANnLFZKlsSYZDbSR5KrXyI1mgZ6/dVMc3P3fsVzAc
tEgt6JrTROWXpWNcrbICFHKXF53IVTngv2lwYZHxyUC2+KOetAdUyGv1oR+BsBTECVYshKfgLq1U
J4KEh5pSkOIoO40hmypErjIDpVi3M3iyGN3vOfAnA4B0XeSzIPOX19UQRFKv4KjAYZaWvhBSMLMB
WBgq0GCJKQxCYki3+MJyDH6hs18F1YOCOKaeXda/MVS4oS4P9agjKgzel2yASYv2qZ9N+81azrH1
l8JctIuSAw3EukYJ5gHCvU3b7mgyZNPEJY4IDdpttsTGs1lO86XLXkmuE6ECStfdDHCnyK4uY3Ba
TJGomTJzbV+AjWdHlVJJ3c2P1JMlVUknAF+FmoqtVnVWsvjqZ28qwCJv0iZeUe7elq1ax5qjZoFf
tF3mJwAUDC+uaEytbvas4ePBsFH0EMYmqPcAdIVMiWx4oYaMoxRYgL3B+rNS5B6zkZZe2OKQEL5k
GKc+IB50IM+42BChXRHRzLYNNPQMKH0k02beYwVs/RGkRnvxgSD9kLTIlUZSEkeC2gB+0qZcQux/
AOLSHeqXFPQsAtjSd7QqAghLpocMsFigFIBFETFAXo6zeUoz4LCSbI6N+GDpSCK3kLj1mHqD9+iD
h+DgCWwFDlzUBbwfDlCJOnx9fZY1tyYpMNQHt95NwAl51LI85EABT0MU4r/1hGwCV9gLvusMi0TA
HA/EuRlPZYGFKcaqCWa38wDiDCGpFxS5hGbsl3sl+9DaT/E4BaRsd+GFCe5xrk0nE5i9X2mI2dt0
MpgLvEWhRdnqvBqS1uJL97X5oYLnooKZbqL0onK39JUvbyzBR4m5sLhHstncWUnlzeT44d85DSBW
BfXFLJdcalpPK4bJxxsVAM8vH60fSFZFYIcC+/nLx+zL7/5y5eABB2iZgvNYDt4TsyzvySaMPFAr
7AYxJBlpAz/rHpFvEZJcOdAwANKY2HXXjqSInZ5ZgKspjQfHSf/cGFPMKcahRD4BIVZcmtfY+gmA
9X1iPG3xHALxm10iRRLbVckTznYLPYxEVw9Qnd3UvyRpkTw5VmBPSEBGdmSz5GeSBah7eHPAvNje
2S139iT0gmUw9ip0ienZDrObakefMS2Q5KcyxQ3QLVjwbfPhy+UUaX1o6eNW6yplbPRJDThsTVqQ
WSNAg5PGvIElyLuCIwdUbTogkxOk4MWioR4zBv1YmSn+swqtMTTTk7LTgZizK4YmQE4AFOShtEFS
XyxMOS8kV4HHvF+ORlYylEdZKC4GGeIgDmyJHFsekYihxASg8d1uJVt1pfd7LAqTLTWqMci5b98u
UucTTqg4n3tzN1Re/tA1GvB5M798GURDPcBzfY/irLjQCJXd1YuNjOsHs01Bcn83I8U0t981jhfd
mM7lC4maIAXEtLBdjOZLxN34LJ/iqoR27pB72deedVBvAnqgU0PPdzIxhsQWDBqTfFmQopIvlClG
9dVSvanfhOIKZK4uQEO6Ct7qz0vjP+eahgmW6QOEP5qCOpTjBHQYj3ljmUtYa+CEamr3mukdLFGW
CggTofbNNgFMnTXsaUgK6WKNU351quG4DkbXSS0cV/OkW06raNxjqFsI/k6b32gms5pWNTTToemP
bVmoZVnNf8iWxrEX4YfFfqxMnAybUC3yQFGfVAw6dnLnxg1zH3u/NT3xM/FuSEQzzeDAyIb6BFI9
4Mbd5dQjmW7FzzqOy3Ukh/q3IBvMXSqAZWPRjAw4M7ndlYC+xtDCae1K0XlYnpOMGgaqpefOm+oH
paAo5KsUlYZ8Yem3iU/WgGT8dYpyEMgCFj7eD1NnIxMNDbjpbeCyWtW11/+hHAHPd+1FQ7ZYPSI7
mcak0XEWEALtJj+SWhmqoVd7cFFj6lGjed14WOy4lwGVQhlL5zjgf4ILxzlMXrRcqMFnP2FrVYwB
+M1KQOKAcHryTHSt1FzEl/Nu8KaCqa23fcg6FHOu1NJplKGFP0VVThRODVeXJ410315+Yz/SjZEr
NV50BNp5c4kEh6UnmS+RiHMJBF/mauyYxXwCfd9VyvyNObmTD/VITT2lsHOQpOE0GnExqQHGBHWl
VDkhzx2Virb5RSW1ZXUQ76oa2cCcEuP+PY1N6ikxblqc7lK1E37XyIsjF5Uw92EC3UTBa8cbAS5a
XAE88Y03eGEiR4XddMH+TEzP1BDdM/VIEQFW5tK1fLeRf2RL4Vhi+ntQ4Gjhv8bc+N5vB6QQ1Q1V
pIM2AqEv99Mbdran+Uhdey6yW19aN7AmDQ9uWk2pqHVNd3q/8P2CZEiwpgofbkw9jvOEuYezhGw/
GXEBwK4gAzCVtWifVDgnwO8ZPCJhWhqtcbYnywiR5hoB22XC/hqS+Ky916BwQI43j6DE+FKYlndb
PbfoqURuKFOzdurBRT0Q7HmPspd8XbkqM3Lt9dJCmgJs5WXpYSiv/XZFdSPSAieP2KjAi0PDw3TX
Jlx7rLxq3UxTZl/cpXtQcmdMoiWkcedMn7BKaM4fuXaDZuy7dHGR3vNTTDIGoomlAhd3C54ijyG0
PP2ThhKds3KVlx1E0LQd10FvHeofsBFpAtOmcE3zgoo78zIbKBRE7SC6UlXGIzByHKv3DhxLjQev
LQ+m7/QW4NNgRGrqrXz8edSDq1JJe1TQhnHbJ0ELBmrDQp1FDALyGAuma+uwA+BjamQvomkHv3qi
4V1JpkpOPVIC0euwkVMMUuJFIpUbdw1sZuHsjx2yTL0wt4L0JRn8+HMFRvqb6/BnPa2Tz1K01MOJ
az14B4QFNVo6L1hAAFERh4JvdqlrvPDEsMAmDbM+z5uXwJhC5ZQbPDpPWY4FvdXl+Q44bc3B7HkJ
YJj3IOaItzXKfJwz+ZHCSLzQM+vshTGm41mSVxMDbbdIekQK5Y0J8gANe1kPlV59ohHvi8Y6ktYi
VoHW7vvdlGQ99q3fXRyNMf/R8uejhULFszSUPoOfVnveOe2xj2KwVJSO92Kghv+lHlBOAwqt/kAy
qWin8kFzMA9Wsto2M4AqZGclmoPBA76Gg0LOeXkiOYlMQLSCes7qzrG4jAfEK2MCzp74ZejTXOCh
MMynuAR5SqhKHUyhwWHZfCLDldrh+k8+urbEKPe5SwcReFNVQVoVjS4jQ5LGKLHEXJVfiAhko6K+
W9e4S7prx9BnsLr9XLchHNcRmyH0tbhHptId8AxbNCD1xjOZoMuUAsjX1mNlYhfiZ4Q0GqKo+hWF
R9GZRvUyYa8cEHbIQwSC/4GEuVYtD73MYTeL0QEMbIx5r10/BYPrX2wBlYcM+glk00srZZUDopAQ
+WzSzm6z4EJe1HwgJ9E9LtmTSMUlmRzSFQGXCBSlK3bH6it4F/VnagJkkz+PR+ob0fAmtcCBdfWD
+UkZktJkyXgC3ja2Me4RFuHlTuOCt4lh7jeKHpVqeA5l/KSik4eGTb8GwKNXnHC3j93g77lVJ6+L
1iDfrR6nCw17HbC/JZv+TGw9eSUR0CiRBqeZa4uiXP4kJQh/4tfeRMIMxSCvpKud692CzLo6eRlQ
LdoABIQBA+7sFHgWUdNG5ltPyVLWJcDsQIoOyfq7yca4bqPq2KQ1EGjv8VTQZbAFUXcKRGsPuZ3k
q0IpO+WLo/LV7S3z/O0t179I4/EMoHm8K+iFIZpMNGCEALQYCcGDjXdN1CDJEbzyckQKB2lseOvf
HVWcWryjSEGyVbBexcU5YmvtNqbktDKSFyq957QDpRyoea2LjjKKS9K895TMAMTIvjNG8PIIE6Xo
3DEopZA0G/X/JFNRyS1ncfRfhTbAJDBpCZKIG4BwpMiHTtLoF7t0h3PNdP1QOv3T0LTNDbwpN8LG
8fxpfrmPAOYoRwSjk8R4Thcl8uTMdKrrs6yDBW7Q1WVmeg5AMkeiVfls01u/56CIbPNripUxkszw
nIt1gE81Wn2mkXoj08vYsJmDVPQWKWvvb3b1or8rSbRx/9ewerSc8f9UG85RHPQne+GoChKNwVAf
tIiGhlk8/zUnhXGgkY4tBimnIZmRAw3/C1lsFy0QVUT4twtZGJOjiqOubjqYnixABgLB04zcHVCG
BEURAdfHNpI9F7JBt8CPhHMK70oNd8f6FPTlVyVCPqOZ7GUE6ipVXqEgaYlHvleylfnUcWM40nWQ
tr5vLR970zog3vMUiTkStoQwSBR2yQqnZAN1omyUC/VYED1Ullc/kAWJNq4kI9iTdgOVolw+tLmH
Ju3mDrrRRcWuZf9O8C2exTCxpC41FbCnPJ7eaFA3fsNQPeu6N9kdra7bzxWqw5QH9bZhUtBU1ljn
KLOthTGDp+CjUHS51llea0G61wdN/shHhkPXJf7eoFgnPVn2kgP+EI2Z8GRvMj3e19jQeQwKYway
r1/zCTQDcCy9+XtnIhWPrJUfKZXs17TC3IuEqzg0jpaRg8ELM4ld7dntZepSzf1WgE63zoPlliZ4
dnBnGL8uFg4ncVAc/QXUP6xEir+K1O9DJwmKL83i18ceAM7IsNeHUzynC7ATtQIlPACHOoCnpwDS
dWkC9mgA1zgwcH93axtQYEiXB6ND3HkHORbWkZMhT9eus32Z99ET8uSjJ+qlWoZiKySwHUnW140D
9s0G87CqBqSgMpSaEUBXZTc+dSKAFFEEDecxRzmmsHzCjJEiSKGKk/IDmPXA3yzugy6UcoCl75su
OLl6n95AldaDwhzFagYQR25z+m27DKUVZI7SQpw6zTYQcCcsadUSdDR5hTVjwkOvi1FGIWYWNBcY
6/6UYxLzTCJsZi2nXPecnZpeJEC3Kaoe9LdiKkEWKgZ5iRiZsKBR51dAAxZXMSzBL7jgBG2TAJeN
qXExgWJCckqdo8Q4apTtz2bKAivmHGBIKOAYAwZsLbA6H5G6MaLaOXUWVPbO/lHXrBZgVc48PRTA
DTlVjfPg8sW4UNPPSzDLsW41yC4cet8AAGuaAknhbqXsSb2ylF3Sk0pZUi+wpsa/KqHV4r0CjKTY
O8Wm+0Au1mK7odsC1Ved/fi84sNNjdXBFgCNkP5JGnlq1PMmPxQG0jvkMRErwXPNumgPEEHsaHhl
9KSaBkcJjxn/lSS8qlD/y2fkwZtDq51I2LugMQrHDJSVQI+Lwigun8aourgC1JEaHOS6q+FGNhR4
xf5nE/Lg2QBkRxV1E4aG9v2aLCq6s9Z40uFfwxcxCou6uQbLkNjxA5+MfenEDdHQxMysCpWGeqQm
QxpSkwpnNSQtklrgrAw3fjrDTjZz9N+UxSZUx3XsEKq7cfrfHQtbcJShq6qqXMMMC45sDll9JYuu
+rl1T6bX/kn5ulIm9X2HJOduGcGYRLVcA2ATQBGE8+SGgFGYNnbY6qsTwAzV2GKYUPi5J6Gd4Zd+
xPkUWMQFdWqmFZ5x9ERRqbQiL+DUeeHKXsYbW37MTUynpwa4D0CkLlEmhtOnom7ZUyLOpmhomDqo
szFHPJCMtMrO0ofPaW8uYAl9d6UeLwFqMhqxDKmUFENdcOzcGJmIdXkCE6h7Y3lRBccu83wwsvLT
kmdju0cljnuTXbfJl7DlqXUwZtdqniYBsKaD/DpK+Iz8DDyrQmMALTX5UMguHVCCztnn1Vc3Zovh
H9SXvPpNrVROkH53lwXZSy3eazv60mWQzY9i5SN/YLUDCGrj/zj7subGcaXLv3LjPg9jAO74Yr55
ELVYsiTLdpXtqhdGbc193/Hr5yDpNtW61T0T88ICMhOQypJIAHnynGAS61qxpZhpDtoVe6p/Wa7t
bOcueWw7GY/U8hXNCnXTIMPDrEghRPJho5A6w/ZrnjGIQCVTRV8pgoNPt0MdOV5pGVG1qLNqfTZq
GR5nLN8zxaAT4q7Txlp7mL8n9D0AHTZKI2N4GoDQDldfk0kNoX6Ct7MJIbTtQ7cRhYysDTxgYaLd
NPmNhxww+hrSCXtwHkF9nPp6VHOVwX8auGgCr+dDd859ax0YRvxo1E38OARh/FjH+C+V/DJEdReA
DZLtQIbOTuSjUOYOb/7I/MMc0fVswjObTXc0B10AakfCVzTjdn6tGnuITQ2wxPxiGj6Jsx+KlV7q
UIhCrQNOTp0acLkAWoTK5rQNHKpLLbKVFQ4+JmO6vwkjJ1Oj2tQcd0PCvv/tHORIBumvIsbOVpx1
+DtoQO4ZY1SstWSEluBNf0qTn27UyeNoV92lkeVJV1ymUvXGusbSDuqQjc9nn12H7JjgLwrpSt7t
khQ/507gC7tzXFmLh7ThgLIFEAvQJqnKec0jAOPuHda54H73Fes3XQDzYUfpx+nWH6ATDEmIemVU
pXEnCCUCauh0Z4DOxtOoD9ru9iEzXp1oBGe1bePssw/NT1nh1ptFDnesRtQgjf0DmSw9so8pDjap
R7q6uT6aW6NrsZdQurp0sS3LwR3BBoJA51h0TGm57YCru7QKMhUNrMUaG12yARgVXLLeec7CAQ98
ZSdTZ0LzMbD5JwqdTcpZAK/gGVqPx2IjEnclXct/SDwK6McxvGhalJ7iqN60hl4cnK48sRLfW0Ok
1xc/DuptD1LY1Y2DqzguQNAbgctrs3jJQV3I37wahu7f0cTu6LRXs7fmqbYYO92a1ZuB9MvJsCHh
mKL4fEoiB5rMrfMIlqRtj9rfM/VYJuWDD11bsNK0sRf5AbKwnfaT4u3ach473gc7bPRUXgTDydG2
EIUtk6Hb5jj6j/HThnLSlLL4QEOgl4B9g+1YGz/u8fw0jco60GV0Q3C/SmmBfxYtstWl+wdQXuNG
X8JQpwTudhW3DKPWzdibLoUs0yxj/3Yql6Uu9vBZAnJcUYFqkUpslssw9B5EE7p9lBSonyaHyC1T
3FFZjo2TzWJFVpOaRQMwtt7lL8EAvHLeRChmUsXbc7U2NelS44gx9pHfoipuMmGLWJywwa/WHapQ
VhWKj8S0MwIULuPpFVVfnG4EExQDD3EjWflFZOUvMMLwi8Sd8jJk/h9k5syy10E32HurMNIv/Ua4
LNsDzQLsBERl1kWdK5kW03gFMf3J6mXyJKqJPxltcd/6lfGaJHUEiVXQzFpOUX0WEEWUdsqPU+qy
Iyoq2dwim5Powz0TPxaf7tfVRgjOIdHU5Be9fAUsGno7CqvoS1x0w2o2o8TtjGx0wf7mlyEHa1eC
jGsfTj1ULswAu05cUEACeZilP+bDHAJdIjiSj8DfhCwmasU8Ck912L/PTDMNKDOXJUhMQLDQqkun
uBQsYl2g/ty0h/qPulbyklTJ2yl5DopcxpAtR65SaT5f5rEBiKcBKSk2hl6D91WaWK00AuUNOn4x
4Hif7PKcCPAVgIGZQriKs5F/2WCnqG80hVkEWUbGn/OqZf0mKw60YActzIhDVZntsna8XuuHEBrc
yYGNq3mhf7W8pyaF92W+YmJ81MBQAW1KcP9qjoA+sT7siASYTBGqxrdlLJs1dcnRpMmPDgdfm6mZ
wk1vFM22S3L+Co67gz7V2Y906JFek47xmIWxv/+/R4BkpvBMxuXOTEx+TxfZhPrc+mdbJ6NnJP2r
q6Hc136YmstAhxu9V039tcAK2/gXve/Hl6n3zQ20pI37wOW/5hJZ4VvRYahUFbIOokLspezjckHZ
Fz7DacJRzoiqgqNsIHUO000EmLOvbcYQAa8TNPmuC9kIvhFtvEygQ9k1gWWvWtUlB+Q28gvYKagT
aFXhA4GBrGoeivgObOOfkBV81j/YxHursAH10FDj/mGjVjiYSPzpmgUa9z+px6nV5a1XQMrpBO0s
EEM7lQCPZBpdeupKP1wZNYDrkQyL4wgK4mNutQUyAuE6USayA4aUp+urJrZZzopBlHItWgEXhcZl
ooG0yeY11Bp6AAFDEB12itJ7bqlb/1VXOarUD9dOY7pzcFFLkBpStFUVMVACf52iVl2yuUwHZW2n
puxtU0CITjWvrBVNtQxgGVg13kmKbB/cnXS2N587/i198nJOeHO0uJwJagUW0InmV97vgoda99wu
rd6aGJkJ0fBXkZr2sC6iKNxmgT+AWaic7m9kKOpEono1h2QxaoYssZr7FCkrVIJvkfuR0NZl00G3
058im/xnAPDbOzaZfNe4Yfa594uXOIizH6ir/xmN/t8HoMQAbMOptcv9ftdbHWpwTB6Hx6bXUWSj
WkHgJoAWffTJyGrouSaO0W1uHGPUhqCHxYXiRpqR+n2C/QWQw7u+abq7PnQP7sBwNldBKXlO6c99
SuzP2XvK5msVaw2PmkgWgG+BmjM6YG6qDFDLFKZgHta3wHcMnPlYonwMmJsdb/ldl/lY/gRd/ww+
RPByQJQeovLgnmxkD5HzxNyQ0x4r40EY1o6cQYj4PDGhXYvv/IFsueDOvmhcA0cn8NpYculluLna
U/sxduLSBuLkiBsuh/CNG34O+y1pC1CnK7akO/CnhykO9z875LEluBbyCJqLTt6iYAnoPlxLhxug
CUcWJhAgU6EyJypwSnF0HO/7vkk2hTT8FUcNEITgIOILcmrnuZfIg1kom1lZip+bupNiCO+mEHk2
5aVL+9FaHBQnuhSk4v88hOaPzHBf50UPhGcwvcVuggPZujhHSL2eGxfABdCU5Oa9coAkFCnzCnKX
s3vApvI+hSOBssOuFEGycsA0e2+kv6jMdal6nZmDFrahP8OuyIXIScOIf4i6OBzo1WyG45VYOp1u
wRqdnE7atP9dekhTvsq5SjotgwPkx05OfKCcE8QBf8g2BmGq4slYKC3yuN1YzMj2i2lhuRCprkq6
iqmH7s1fhpGtFhbzmDBMEMNVwxgqRoX6USqaSKMrvw0dEL4OzrlDzw6a624su298kjZUp/B98D6C
qxwUlRAcqZfxpZ5Ej36KKq9I3/cC5MpT2xVfdeNX2Dnh90lCbVqPKue+A+Dl0jFghwujCb8PfvAl
BOfCs4mz+r14rOq+AzILumNZG8cXHQfGKe40z2TSJP/DKhqIrShTi7Ks7YBkAQCF6GogU17iKSLq
zKv4RmP+1vKBCnOho3Q/VFOzccbgdeid+tgknD1Jp8mPUZa8FZaYMq8zSsvzAUrZ8SDkTyH4F56Q
kyDfYEagjVKV9jSSLqBEfzVsMXqFW905qvoJQtL8nlpLl00BqgZNbm1uHEt3CR6itDiEUHAiJDjO
QSZkSj/FugNhjD97dV6OBaAn6mcRlB5xaRKkY8F1xIG5sg2Qay+IkiUsqI1V36RMiQ1MEHkAg7eU
4qFXFx1ECqA+1g62ok0g+4jz33tf1+7JtNirgPnQYOuGNdnEZLOdhFDo+JgwoR9QL+ZsIp6ygws+
tsuo++aqlXb2w7fDXc2K5uR2uGXPMgvQOW7Xvg0VWBJLIC2F30krkHcJmXIuvTYBemxhBQqIBoj6
rYlPGofrinZJ15x11+jQ1/2QK11YgRbbzBy09N3Yfh+3EARRCxy5CkfYs71VW/ElEO1Wxqx/xtF4
/yxBx6SYmf39qGy2C8S5ldhyNXuVLRrbnQkh2QcyZTqA7lgPjRvqpm1t4TZcl3dtiAPqxmdPdOlF
3W6hGTes27BgmZfz6lyiwvHUFxV/6kwDDNNmHV2NqISeeRyMVnc0ATZS4aOac7Ik9xqXfQncQV87
oaHdR/6QXKwxs1cDyiS+a36IdJ3ZvGhZjAWDLKM7UNLzz3HRXigAMoByFbLKvOSm6O6bVAabnLnh
9waFtmoGmnoaI7Eem07i7/RdS6PoMt9bAvHtb3uR+FalbXSZuhD3KIzjRvvdBVvDtimhpgkK1wIn
UWpRRH262JM/ukeQqpxlZhk7slVdSxDOetP4Zv6aDp9I4zswQnkIbSMCuYqY3hzHSb0ud5rjCEX5
V9O9ioosF1FdNL3pIarDlqi2/ExmoG6nQ2mG8Rwl8+Q9KhNQL3JYth257CGBHKFcvRrDZ1839HPZ
TQfmBGm4rhSzPbaetAmdt609y6Yd69Jvyxb1dqNLITIorkJo7woxbazvtOAYKsEL5GdwhpE+UKdU
6he8hFArUqzgp1MBi4OVDarMcNaxS5yUOys/rlYxyh6nAtAZ3m8WbPAN/Feijhcl7uOXGwgxDUhQ
pYmXilG8Rn0nywQIKccA7NJgNF7dzHUVrsnQwyGbfaBxy9xIxORrFMNhOZqWw8oKuugCMjEX6euu
8ibbjL9B7ui1kVn57GdQ2cq5zQFngD2Zil3cu9aLC6jFnQ5Onm0KZexvsvNc2bOvYN6zti1zyjvI
EBmvOCVZkx+KgNFGwyHxoc/r5NPgtk80nxlkII/ts+yU16Z90QYN6x31QjprUOMcWNEFxbOHPOtB
8iSRuLbKcnrL2sbegHE0uhNmIt+cit3r0i+fq9YcH1AXjfx2aLyHTfUQ3VH3r2EstR7NOltjDbDF
oaT1qRvD8owDg27WsI985E+DIQ/29BU1EQZZUQ4Qbl+szcjQnu28fglzaX0rHYgrCzM1HoZmyE6T
wK2UHFaY3rV1G7+6lRS7DJzmuwlEs6/BaG4oIC6jBDWQpTyCWKW5mAUSyNOUWN+A8v0WocD6WTfi
5tDYSKeT3UYpIsA534JMszelVTr71qy0Z2tsX3wk2sMcT/MRSnRPrSlHr3QBS48+BO6nJLlnAzQQ
yNTmYXcucUOKYx06GnmNZHiPz9dLIH+cIHGPCTIIGF9NgFOy/5cJaHq/bZtzZKbbRnFQRy3W1Zk7
3QOVXpw6ZSI7dekSVygHbZ2x8BYbtZa4Sab1cWTQ7q3Xru8Ph2WRCal1p1jTepMuHyEOaavapLa6
rE4/YnCONx4KM/wjSGwc234sxGlJHpGmD63JaQ1O7qVLrTlmWcEHqR95vTOG6yWQxpm2D9mtOf+j
a6A0cHLUCwduU21CVVFjqoqaWLUs5XA0KE6Rg2zkXRyDKrAh2+IAiON9RBA5CuoZJ9iVNWYB4B8V
COlG4ngx5A4PiVa7l7pJUN2qzpT0ESc8g8bfkiIUm99FhHa9K1EI+2ZoNiqYI61e+76p76ABsx+a
REJkuPe1deKGziYEj2aGNXG5zhw3vNRVwp/6Io/2U1MBN0LRgEJWwPJ0xSHoTPYUaPF4VnMFU448
Vpk3W1cd1i7HufOZbqwbWz7i5Nr/8DphC0ajJXCy8rPdAe9GJtccYi8fcSBqm0jRR0qslFomvjwt
MkaLGcINQHQ0WTatO6y2vREVRBLZkj+HYQQq6JBjUpKmkFRGOS05+7F+H1ErD7nJYWfy7X37gHU7
X+PzMM/EkATMjbEOLS1ZY3v8J20SUSIh+1JH4BCmsJlTKVHBrpWkazJejUDwZPnpHMyHKD6/F0Rn
1b5t9G6HHTgWbrG8uJkp/miHb44bWApk3G9QbT3+BNvTN8vl2luNwmcva4fgU4BlHuTFbflgpRE2
EV1pod47aQ4MUg53Ui9RBpHV7qZPin5rVRmSpwmHfIjSEAGRlbsvNX+zmMhOl9F0xnZ11W97iYdo
dlpMxLxMY0OGsjAg3kaUlANlH6QsOuOdp587LYFalDW8jVrc7B2zttfdWA9vDGzPoIGO5YlBd+iz
OyLVqsIyx4IKUexCJkLLxrfCFShB1Mwa53eodNv7duF7BVgXTnEBkCyLcLPrGg5WKmB/3TRP9j6r
UdZBIXTR4gCH/1VieI3dmP2OxoFfU93cbbYOB/1cmOKlCnG/dzs8NXVVy5xK3Fupy1Wl89Ilb6GC
fRXMVPDNWPKGSbIGZwsyuaUD+of5GgL18md7sIuPdgb1DpvpwMKIjt/TxVBHv0t3sV2PI+vH4Pk1
/sNPQXGNLc8UJvdhHhgnPvY4P2RBuBMcBChYFcFIF1dR4KYAR7Z8NixWglwkJURNUiTvIeX7m5Ht
4ODsE5XmeFj+OSVBOjJsvieg6yHbboHyjF5mCUE1cbQJTJT9DJZfeA7Y85BVgHJHWob9Q6wuQ4ds
vgjAYUwOuqDip3/IE7CIh6Xb3d2MiKb4LcZjf38zIEBq3M2xMV7moJY21Fs/moYj9ZoYic1V5CQr
G0cC5yU21zkQQkDgtJFizVcXnJGBohfr2blLNj/NFE+vMpL7KhoLuNaBHP2HWlbARA4BSeQOSTyL
HJ0unrs+rI9kQvV1vBZRAH6a2nY2holkEkh5ihPyIriZUnO58I7teKoVh8VELUfdg2dbzK5nIYdQ
3iS/i3CG8yT8Hr99rUZGWG3ssH/p91mGtQzkNCHGI0S/5ijnvNDej+HwfmOHDtQBIOL6bPIgf8ik
2Id9B7XZm6lYWfX7vtDFqh3x88gS3d5ljX8HDFD4DJHF8NlsbRzjQK9nV5k24P5NFj2kmjtHTMEX
VMLZKbinfB9EfiU0wyB+44O3idmAzhfMP1I/T/H5dSLoN9TVoZCqbck9YRG8xtFu5VHXzUMMdNTA
ZbRTjD9MU6vvFkgigRmFruPTS4pih4cpwClZy+Ld4KAqZypCbYYrNgFUs4ohfYvaFM+KPjXMM/Z8
5tkS2R8AlDV31FvsWT9Ge/wavjDemGddXXzowp6CysleCqd7SZD0AgxoNZI2ZuEan2usDN78VpOe
rkfTI4gzBP5zvrzvYmuAVkCubWuMfESZMfa7U2G85WPzMoZhpebp69H+IjX9mY4UgEd4rczB31Jv
uSzKjmQrRW7PEpE3IVUrbsfbQKd2oFSlrZyNxNOwmrd7dayt8hrQEvIsW0Ac0jmeDyEYJcPRPOgm
4JAWzsUWZTUUp/IjpIl3mQ7KCq3O3N0sCzGhPj6ASusaFOv9J3tK+CnOpjdWRH7r4QmS2vknUpMA
ugOML0V5onFCGr+fpneVllQt0r2TNMNdxEO5Q+6p/qx3NfRDE+QNtPgXT0z7eQ6wezxGbBzxMSPe
cVH/IJ13h+AhJApPau90Ic9HHJkagMPWMqstPA2qogohuRGbF0Ndcj79MkHAsx8cw7iQ3e8Kd11G
UlsvtqnAI1MY+GRxeKD5K5b57OKijhmDBseExWz51USuBZ7NESsIKEPr0tm0MhKHQbfcA7Xq33SX
EIoDBeX7iGVYETerOjTYfol1hvoVedtqi+04A9j2ry+xxNErLl1q3bwLGnsTN0IAbmX0deHZimCx
bZDFynLX3pqqC920Yb6Ql2xLCD4z8N3UihFwCYwm8GXSDDSkaWWzxwcLMZLRlXeTVk57VlvAl4i2
3zSCQcjOxCrGMNLwuxPrd50TQLrWFMDbudz6Aelk6DaNjvG5wjtdi1RoZ5oJ1KHTPu1jSFWIvN/o
AL+dRZhmd3Tnt30RA/wtP9Odny6FOZVbq/Dr9ayg6CgoM2TKAUmzwiHxxtBYGVpUXCjaaPJkmYDH
oFvTwDNsaSC4slvI3+E/HebTcFoTvQZdrghPgtL5qnepc060gD9Bur2rjPCZLiW2gRsrNvVNDDjT
M9agzUOZfyvy1MZqFOuedeuDVX7uTxZI2UfQNR2gGwo/uBNXU2L7D24UaY+Tg3fhthJ1/5X/GHe6
/+gW0N7NDWRlqEsOITO5ThtLbGiUWTvxA2okGSB5yLuGR1846T22w0ejsJqHZuzeL4VrpRuRJdug
K/jRqdxp3YvY/TYOj81QZT8EiN7xjvPuLEwfMgw63nsWAhvInbTajo6L27wtsEH1ndr2Fvga6MWQ
SyZMGl1yADOEnOp9JQfj3QFt22xGwunDxLf4OF5YpWMdoTv3qPdQQK+0de5tvKl+n9tgpaa+Ce2R
9dTxxisaIJH7HmWdjv+1NBKceUiFIySZPmrVkFndg8fsFKTxTwgr15+r3q+3mpxcHJeX4NIbqnRt
O8HwNU/7rRb79k8Vapl2NYdGfSGBEYutAzJb/XmIwUlgg/j1tRxZshPJlG9TqRuvUuAERcoiPpEX
n2aWC/tlGZQwq7hIWYYoRFaEe+CdE+Wq09v+HudAxwyMmkDsf9haRdc396/j5/YIBoP7MIMmnuHW
1nHAb8yLYpn9qJLPzuTq33SJJXsR5eNxiPl4TsGJ5VWgqd+yJARdscoJCUVpbvUF3gT1fZUtohbk
RSEAPvLRWxwuZZSWPrVupyirYNpyWf3AXyVEUTpodJYL2YQiwQ2a1F3jGfzuJUfMosewb8M77sYT
0v6dhaQOGEmO3VRCcqoC6oBsWDe9O6glKZqaxYSnSmYlUBzvIxCFVTnyl0o5HjmS+lEhUWebqfTl
FxuWxvG+5TbSWUsMuQs3085WHgDV5I/P4GyatuXgI7GZJPFJq9wKik1a9BLb8a9a1Zxo+qfe1Jqf
JWrQVsBiTc8Q5Jm2+pjn90mCvDKw/Z91bWhOExJ/y1tLw3w2Le+MTKXt7gWWbed//+t//u//9WP8
r+BXcSnSKSjyf+VddsHH2zb//W/O3H//q5zt+5///W9AGaHLYwrHxb8GJMBN5f/x7SnKAxX+P8K0
rvO8LYxzBuTrjqh2iFaHG+mWcdQ4LiZi3lm6M/tOBJ0W3Mu3TtJGMyEPRdyQ/fRCgOCVmzrQfX5y
tGzwHETILHp4nCZHnDHjY6YmRBwS4MIQQ126QOoi8bqEPUaTaXoF8pXfoFHu4c9v/5ygH7TKSq38
pCEHtWWNlR70bGofDDPBPUEH/RtJ/2gWTvex1wvuZkU96mNnGdyllL1c+rMCH1Yy/iqwo/COxPEm
fyPFen7+xUESb0uNMWhGlAAkUr9W/cnOrGENsLR2THBzQ9HlY+66+mMUQgq9npwH6hlZND70bec5
ARIGXg9Kt3uUjX9a4o0hse6gs4iSbwrJmjDbZrZfrGkCukBjKF7r49hsm4/XYRA0X+mhE+znqaPc
fALJWXqkqRk3o/MgIjBUifCZ8gt9VZxTrGRP1ItLxqH2g9SF4w+F98/fNIf9xxcN6FIXeAFbmA7X
DfuvX7Q6tYIpCYQ8M0cP7klHya7HMpzFl2Z1pQLVfVGE45XZDeWZezDp5t3cD3tehOu/xjBZ+s0W
NZm4uxGFIcPjdd9ObbDyJz27EKMhOZJ2/AHqMGOPdAHkmqaIbyZ8qbZasMriyfmeqweZ3prlKYR0
/UlwA+8FwEvAG63tzPFthV10tqt9MaIkaxcYYKYLGtdct2AP3xrgNUK1VxVrHmWbwAoKSDqllmoz
haLolD3YKdIscw98wnJXB2l1hHBodW51gAVpM6d2b4WRVx5ERtt5+/YRwSaeFV4aNvCa0bs3sL7+
80eFn/7tZwWBH9wMDAA+BJhHHeW/uin0vTYWmemOZ8AyfW+U7tERuvasV417lK5ZemUf8C/YhBor
lO6W585Iyidb1z6T3Q+1eCMLQ+5xSqi/hdrBHDr+BSV9w90U6f6GomxsP+0qdTZB17R3Zlo2Dzlw
JxuVaPWoGwvZPITq0iXGtaNEZd6pk8gg1zz2YvXE9aF8t8mDMrib4tJ4HSLwEgqAbfLGLj+zDlyN
KmqqRw1aMRjkd/KNB02L0uAE8CmG+85aM2rh0ZK3EC5OYEORrRvuHn3Ohi9dp/le4wzGQ+TW4R6K
c/jzYzd74bxC7Vgl5dcijPaluvkXuXU0p3wTayH8g9s8CTtMVoXb8gN1uZjMhzHrcTAKPLpXu1mw
QzGLD0mnUttrsYMT80h/m0o//q4a4ONNvkdoDMqiGmT5cOVMLjFw7XieVve0W1wutG/ESYSzhnJP
4ZHDwK1m+8/fHtMxb789hm0DoQAZBUPHU4UeOVffnklPnCQIrfisAXHnVbZrnix9wk9KQHu5NfjP
URUkkYmcZKduHrPs3gjZ5sZOXbqEQ9+una7Q5nl/F9fyZD8yVJQU6pWXofQK0wiRICfhrzd2eg9O
7vaHuAx2Vhe7B0NdWIbcGCp/bOcwaiOa5JqbZKU+tcAx4R4W220MTbe4qYViw7sA1b136RA+4+ek
b99f72+nunoTy1w3U9++MgXSu5tnp/DlfWcgmM3Uay/2q7jlVZZpFtuoRZ/tvm22Pj66g0gSCMJR
ky4xtJMO2N6xw2Kj1o0N2fURjApqCrpc9WmKue9UERiaWhxD/W6O39noZQAGxCr9xh2CpG5VaXW+
5QL4Bl74v4C5QzpSyJc2rcFHYZbDyR6lcwAcE5p+jhY9Iw0AnkQgBn4o6ZS0Nf1fvOTfwJsqX2x3
+HOQWqRU5dhv29I5YQ2fgouUp7nn5I1E/QsO7LRcC8/JYJ043c8n5S265N2b9WVEXmSKw2caILvw
ejxFRBjPkJDbDm4SbUfAKo6ObqRe0YM6u47wFB/1BPJbvNM/dZ0ByFFZfcH6MNolBmq2h8kpv+i5
fWePnH+i4ZMLbIOlwpbhAv9nGo4sVgiRZezrZqAd15hYQ1Qc/9cPjN2MuSOPy/Vt5eTdujeL9I01
/dlpdPsnEq2PXEuGVxPEPJshN1twSufuMTOMcJM1evomxnYJrWJIVrSh+9mtSvMsGgeEPC14P1Uv
dXwDREsSh4X2xJkHUHy1oTjy0AXlY6hJx4gbu4TWuMemWm70AVh8bQraOcu1ZM6WBNdgW1iRZliU
qCTZnD+juN4AEq/z4/exNOImOabG4gkDAQ4t3JFUYJJpKJykZo/0WrviVrBp2ig+kK0oBUrfyFE6
UtvjuWFDm0WKEsAbVVFcWRU/UMtSXWotjk7VH/dUf0xNijapbJiCUEqNCuJlZFel5WoSDQDWQvZb
J2t/WGrVVfHh/SL7CKpK1Gc446tXnRK/XPxjkQLZkAEfk6sKCro0qjSipnoL6o+ArK10n9mbRMFX
lkBUEGr7AAfv8/+Y/vORi8WNjRvHrJWYqT/I/Efj8buH/lLAo3AvbhUqrO+K+7xN3y+VL8AsvfTJ
PekKrEpG6kPcRd9gIRitZs//zxzzbHZTb2ONGcnJzcoUx8YgotWEEBeclQ4HjvXpZuIAcwCpsSMA
NUVU+K1cdBd0PBTBQKC5Kus8WwMZYB1BubofRN/tqUcXoexLF8WE3aEKauBcUSlYmkGB+hA2biaj
q6oVcZ3YUTfdz31qhpWVl1tq0iVDnptVhbEFeWxX7MlGs1Er8ksFGVezWyD3xTGr3R7zBpvyuAFW
5pE8y+vQGBxT1wD4DVrs1QMv9gSznEAhsK8caIgTSpNsw7axfPZMbYthd0fhriI4Rw3UdXjQ9I1n
+2npgTZa2Pqq6/ufkht4JazXd1SiGEnQj1GXK6Sz0ZjZplVeqbrk1eO02FEF45T5GbjJ9X8YuwTT
WNfSD0WQuqsaZb73ifqemTiRh3o0svio+FFWVsocqTHUIXrUT1FdiXou5aJLrGf9ZggsJAlVJNmG
PAqSLfVp0iV6HuIP/fqfl2ac8dulmemiClDXbeg2cmHYaul2tTRzWKjZOJbQT4Bvxe3e/cLiN8Op
vAVdegNKXcCmfxuC3LC2V5OEOn61rQ/tYL9/wNlScepZ2qL+2RXHRAyPWTe2T2Tq9LLYWF3TbahL
jt8Myv3pkQLo0qhBjhq0TPQxaDD7aoUFezpv+0oT7HNF6n6n/V8GJQnQpsswXOE+XO3JyHXc9OOx
71Ecl7lasPkPGQ88bQTul4eBRD0IDp8TEp6aOnTVto4Zl3ig5cjXJe5Ps3SwIiim1yIAjYIOTpBH
AyTf2yTogmMDTkLoY7bmLpaG9dBj7w4QK7c/B+NUIwU3uN87G+TSOEQOgLB3V2LYCeww7lEmCIHW
JReZxolYmw12iGFhBeNqSVDO/VZHzlcNjCC+/c9fIPEfG0PTtU3bZTbjDmpf9JvTotgv2go/3f4U
CJD+BAYqfFeVrFDzWqSeYQToalUGFWrHzUH7hYoTMH2XEFJLM3NNRrpo+GUyHC9Jfw3h1sbzC25s
HMuQWCSBx29FCay4A4dyl0vpUReyr8AMqQtFLw78EdoHClkcFEcjlqlCJd3FSiv/6jcFkp6oRHke
Ig3yym4EoTHbRgEVirI8n1moP8vewIhQ3llI23mNOn7tPiRTqEU21JkkO1srnklKZbH/LvYqJPX1
bT/0chVPU+RNTcaOpW26L43xy1a4vxTapIfcQcaunZzxjaLqcGBHFOKIFyv/ZaqoagJkLrCQkKMo
bMUUrSnmoijMReYligbRXBxcW8d//mZw07q9tSBVbHODO6bjQo+e35wZ6CCM7EJhdidTNq4nFbM2
XcKYQ1LQBkfOYqNWNo0eKFjiczj6kJmgOI6n3FUcdmDZxaknHEg18blzo2A/dGazKso0e8ZvndLs
lD53sZP2Ij22d2QDNp8dnT7+OmfepV2/arWhHSm25aDgSfHxrym2zqvqOT/OkUMYCK+ra2Oep8MS
79jE7Rc3AYDSm6LszXXAGk3zsE6Xu0pvNbDcOPW6mMxm34AuHcBmLvaToyUvOGfZFZU+fR268Npe
ojyK7KLMr+0qPmaJ/Oqn0xfNap5byzyj9Lx9wj7Uv7i8eI1wXPRmN06xU+yD25S31ZsRmKd3UFRs
mICNBT8LkDacCHfzfxi7suZIcWb7i4gQCIF4pfYqV5V3u/1CdE/PsO87v/4eJR7j9szXc18IJKVk
d7sKpMyzqNbk+96ZQDkfY2JqjKePFkFyPlof8yAh+GkVWvNjHtQWvDO1Mj+af0IaA9jp+wCxqqX+
1+QE4b/79eiX/fgVKPLj15tkvRqyFoSwxBbKdt4obBjGSu2qdX0KJ2ZRPPg4VSF11xQPGbPe+5bR
5Y7itK7m//FdcL6mOlVSXQrb1vGoRPpDfPkqtD3A+X7aJ+fCBmNMbzps86kCNZelIF22M8xmghHC
3/Up7pSokovhRpsqVCDAPllBNMt61DQ/PuOb9acfCfFojtK7a6xhbeuJ9eioC2jd8OQY03sKcOzy
j4hZ5XluDSCdd22THygUpU9gGgPd31JTN+JxY5j9N+iUJC7UDPldm7X8rqrrdDcEGmC1qo8uTVA6
67iy283Sp7VevBoD294JId7jAPH9abSOOLbcRqIZkNZd4vnFhWaldZbe5dgGqZ9CPcjElWeANk/L
CrxL/OPyG8VCBIAo+NlxYqCC5nUtbkG161WuNEI2PJu+jy3we7WXvDhRGO6rLsx3ZcGM18RjKwqA
S7axHgRYBwNSLfdc4mNDA7SkLVeaFiAR7WZeYh/+46nIvz4VDd2wGDNMbpomuAFMfVQ+bbjKLvQH
mDBpN4GAmvpCIhGo8gnUembD6qV/IZN86YM9d7OW0geFBSw2N0j96ZOc60LmCXKYEzDHHOfRZYA0
Y40Ulgg0dxngAOHoLo2IMGlAA61vG0Iu5wzIpzgCVqpWtybQrVvH9EeXhjUkGeMd3cJu+uAZvn/E
79YdmYP9QJprxWsBDahVHopsm7fdJcej+6cvqi83amiIivrnNDVfhgb0TGrolxjURBKXi6HcVxvL
KYsrybVK2jmUa+qZG9RfbXRs06+/9ACxFrk1U8CF3GlWmaK+p0rrii7ZZOk3EZSOGlKzQl4WyiSx
bfwoc83ef4pT02yAnDedHrSrSQKNrFeVvulDkKD4eFh0bMKiaBuX5JFI12a5KHbn1BfbTuEFvKIK
HkQPPz1s7wBzVS04Vuw95HnwTW4t0FHhzJwksDLsgeGvXLqlS6Y66U7KCaIXUWttvg5048PvP+AW
//LWN3QbDzhhgbmmcy6+VgqseoKanw0wQObnyBCB0P7U5+ZrERlWvbqHC1XyGEIT6bHNdHBpRSRO
DW/TxzgqgHaMSgG9EzSZBkcKYDBTAJ4sECtaRyliNkgqRAlzAAeJyx0VcegCW/b4JiijE+3jqcxD
/azIDyAyxMMdSyJvJ8JWawolpbMJtJ9Dg8cSnn7ffRGhvAv0MYiLH00axYH9e/NRJI7/jpjrwRQB
FeK7EGe+uQ4DXSAd6EyUlKhyI3mm3/RO8jJQzq/jrQ7Xse59NGoG/abFaOmAcvP7vwIy6//4Mzj4
TjuGrjs69I//UVyzuJDY8iNT0sXmBBoilMmnlR93dQBdRFaCoeOL4Y9yZNGlwpH6wUjSDbRaYesD
CNKDVgQcR7G2Q/WlxNYl1KdN7vjyPsrAmR8ym8OioJb3caF1NzE2U5C/7LLV5JQR3BAdY0/BGYPs
IJR+9l1cDtmq6sZ0XWS+t508Zt8XCRdbQLVt9n0KM3ZnTl2zhQBeu59CD7tZiGfUqF++BUHRIBU9
IDNe9eMruGRugjPa3L/EJ8jxLP2/xtM6WRv/7CUMNIjPyuA1vDORGVoJ4rIubRrOUij2ic7w4OM7
FDd+hIsYMxhKTRYukdYf8jzZURcNLmFGgocmEN+IM0KQt2Ur41PeCwY0Iy4cZJpLm7PHosq7Q59E
xU5kHMdU358a10lYfSPpdmiSaNeO1fe5CY+nu3wq/e2YQNrf1ZBROGaTw444LuDOdNBJ7U+3n0Ln
208B8zS1wLLUPJVGgrqFwUsJ1GRR6qcwbL91Y8C3TdRAx8kYNVxpBGBI/fSpPYerOXRXccg09Hhw
beYmTZ8XgUEpZLkK9/cffevrCxaKdqaQKE/Y2HKZzPjyggW0odNFAr5DNWTBBMQkOHhwTSvg8qub
T9HHXT4G733L3f+My00Tf5vQ6+4y7xHnhuTblIKT54SdsY2nfnyT5VNuDck3XXWHKHdvtYCX5y7O
oOie+x581iROG4XZPJsdAzQLpECvC8KjjkPCOlJMQqOSP2QojPicsHK8igmPz5XvwfLS1vzq7Kcw
qHb0lt960KC/dNAUQKUTP9rJCwhRQ5z+tgVR69MAzYAX1/uM0YSkKc0Aqjp1/Q4DE1R/5hkefO7f
kijCUihv/P5v4jiqlv8ZVGIZXHeYtJEnELolrS9pgkawrudWPp7HBOgeA0bcyJOFMj/RZYyTAo5U
uCQNUEMu3Y56uxky+ClRiJa2xcmCx9P7vE/tOVrNpsilWXteszU9LXBTpb8Zoq67ye0yv0aDnl/p
rrFh1ZcHXrL+MjBB+24bFDhB00Csdgx0BwFDAGVxFEd69e+lErVeMHrhMeLDw7I6RTjwub3J+LT9
tIaaaeHwfGnT3RJOy9Ccqs9WKaTT4ZAd66coG4ZLWaQhqk453lRWCsyW6kuMOjFcnFpKALgBSUt1
lKHydOQ/BxG6VWSaMF3KHljfWa+FAEIG9iTD7dCDdlHDCnCj+94J9d6ar6sqf4v6HnxuC0+g3b80
UWEZ93Bbxc4QwJOVNsJ9KkgLfTc4BsP+0mJQ01Ssb6vpIVoPi8Vdyw0I+uCTBtDZdY6Acoi+a4uJ
uengIZYmfMyaZDvtGsiRXaZZfoDzP2xisMGwAamgUc/WBCaC/jSyaIQ3ovYyPEOVEt5aWw2nstaF
JuYEAVPIoUJixsnXknhx8yxpl6cCxdFvddo5KwMY37NtAL6FClS17sJp+NEaa8IqtyqAqQA49noH
PfLliRCfsJm0t2Bq4KU4KGTXggWdAaITfE8BZEfFWAFp6fIpMPgYXkzcoJOJdSIzAT0epmmrTNU7
fD940YIJlgDUMid0qUtLhaE5BGTMveEnV2fg9n1SZSEsakBqGDO8mIcxKTdD2U+bsY/kPYUY0wvH
69sNhbnngosHT5raus5BoCih5PMQoNh50xf1GwS04CSadSh9ZmG7jkrLQmYFhL0wgfgeJBmm42B1
t9QVOPAVcovUbo6mo9/h0TehjmdDNS5qnftlFt2NrYygHRY/fulva3iKgP739GlJiA2A7NHIZ/qh
BRloVXjgHNoke6W+eRH1e8GoqDuw2PwmAh9qUnUNiI6pl987xR5cwoAkTg7S9H44pePvEhgXuEJV
9GrFZ4ObAnhzmgfAkWatvvRTBPXF4ZitOgcajjZR46gzUHS7TodFpppLwZ9G58lW8z6PgmkaoFL2
CgJ7GbjCISQU6uwH9wXMJNKWPTVBN6xR1tGu/dAOu6GL4GOc4wwLabFyF6ECejv4Q702G89/LmUP
66+s0H8klrGHCFAYuG0ZuXHSa386GX+N+9B5HbOhWllxWl5AhIRsI1Smc8+oDu3IX0gxmi4LdWN0
0i1DmeCG+rvag7JvBdGxlZY11WZhbszDZlsdbE+8zHHLemqVrO3eVxHxtih3VNNmeAOBQWp7c9MW
0rlMwPbSoEll8tL6HGFVmXfx4/aw1MW1jwjq+3WNStFiCqP4KeAkgtxFfAL+F2l4oJ1ZzMG8S+1k
7iMYtN0NcIuHwYtrdqOESKbSrey5sQFjJjlqMtVvnCaBeOU87CnhSjWcDtDOSqAQzuz0rNfKDjtO
jfDEI+R/yH0kreD/GdXWDdFZcw9Ohr0WRtiOggpLFxqIDIiYBz4K9FPfIwn+zor9uzOn74CRQSNf
CanO6qnLObJn3guvR/BXF+Xev0V6kWVyMvkSDqLafZo3a7GOmKiriXM0oL2pC+M5yL10YXDfxFBl
LIPssVUXu9RfgsgYzhzbz8fGRFJfYz1YM7zJHis9SY9MbyAJoWKbpA3uyyYExBODNOHX6VoIKkXo
A55v9MnGg+jQvpXD+Aq1pG3SDuzRa1l9wVuggSwX+nUVJlVYr5p1JbahE7NHMKpXKU/6G2hvQkCA
aeMrcgCJUpVz9kESzytGasXC8t5XpH76wRSmpUBbJdCARXqse4zCQFHMixddE/45RrbANW2/eDF8
r9rZbWdtqGmXvFt5ETAi1JSxc4ZqjnFHa+Spv6buUURQbFBrGB9rhDmOv5Vmrcsk18D3QeaBchBt
DsUOvPTnrqUfiTi+0j1QpalvzksMKeBrQiQvc3OCAXxp9dBfRubxWvBD6onuklU2g/2wP1xkPBlH
n7XID2uWlVzHBp9lkDuHnVEDabBO8j4CWbvzN9hXwJUlaKHJ19n+lS4GOM77otYSt0yD3FvLdMT/
pLHvZP8e4dQpiNZZbH2H+pt/mJs0F9Zq+hrYILxkVXQXpsG8aKS1/aHDQ57Cln5qTs1fsRmZwMjA
x7ICd2MH4yVsR3wYkR/AZX3sQL27eFqcX+YBJ+qKVWdIFK2BIf5kXS4AUvHaAoqHBC7+Ymc+W5fT
EE38iKaWUZenSnry6Gw4FGE/0dfp6/nei5dXfR3oW+tAQrkvrjM3nb7X1hquc9B2DcWTX+faumos
gN0BXR8DN6zNFgCage+lHrbnMVMVUQ3FSkpo8KjtVhao39uYKpiZXs8xS+IDwoPTDgkY2AkoDH2s
YPZfhPBz2Z8ghlQdFuV7umsAWVJ8jSPkcu/AIhsfc/AP76M2hnkXWl0rxsdeRGcvifsrdVmN4a/Y
UPnAmGDQAzp0g62ataHRKapQp2yyn4WIc8jdxN23uhux1xbMP+V56zx3Il81Yuy+Rbnm7BpUjrcU
Fkn/Bs9k/zG22uSMwng8h2lOHa6GpitwuvOshziDpmWGD3DBbPsYJ1F775f6UzcySDSBm3XPkKA6
28y+SfDQuc/URStLtsk7EW6WPsOo7w1fiBuKSCTYIxn8j4H9PPUGE0+DzZpHqX+jRgdJwYcAhAFq
CfxNHoAphWp6YD2Fge7dA9e1niNl3d3jiYRvtmc94hRYxtD2CMFBKLQQR1OZZxA5N8D0pjNkzFCo
9fEIuza2Nl3HFCYZXs7lE04VT4vEQ+7HeBuR2FhvQ7Xb25McBBwJGmx69ZLvAIyYXKhQ3qLmnj1H
uR6hvACMKoyItXvRNLFLuJPYs245AJbPPtTc5ohiTPyHsin/3xHqp3gCrnhGzIrNCOqaC+VnBtPu
GjZDXQMZoGDotyIefLAV8RJfo4A0brpgiG7NIAU1MZDRbXsY6ka7Ui9d8szhG2Zg0/2+kIofIzii
hiXE2VVrjos8sdOgRey2+PbkmzGyviVtEhxp2TnOivJjr1svc0QRJtxNew1WEmDjvv+KfdVBblQt
AGmR919xbmvHvA2167IccAt8Uw0MRUGaoFnNLle/lJEM/trv7HKn5d2breNVVcC6/Em1WFl+asWB
Vl/q1DCeTDHMY7XX8afcrP9t3scYVJtyN4y0QytsfOaa/kfkdDgDqBYM6/299MD9puYg8udUolRU
jZvMQ6JuVKpRXZ1DX92ril2n6MijGPE9crRHh2qZVTD9iOu0umnUYOQn7wvOo725CR0TCxWsX2UQ
hdxZBZ4jsTXOKqOL3qisI2yci/CGFEmpv+TQcmA5CzYkQkp9U5cMJ83qbyls6f+YnngaSIhp0W/l
0Mdwop+0b/1kvN8tfV/uiinw3yYoyM0zZFVf7bQ+NVNhwgt4NJ7B1YE3hTbcg9OKrM3wYleJ8axe
/bdFwB5aFQOBIX5KoPnhWlaUnZNArzfAdlf3uTHcQELbfIEdnX0YAx8nUqVtrE0yWeseYFrUROvG
iob2Pq060HChz22ysPBWxIka8C/3nvyuAbQgkN5qZk9VPIv3ow1RTaSowA5hzdlSv1jPHECxrODe
MgvtKWp31BsFlYCSiXalVg2N75uAg9tPzYR1bF/ggbymZuOn+gb/+fk8NRMFKhxhwY62qORes3DI
hJaOwV0QGLChqCHyMEDI2wG7exog0ANzRGpWfHAugeH8GcbOsMczD9wrmJocOweyWn1V91cOvvU1
An1zVzBYVreqbxkY8SeE6TjUTJc+ukvKvl7rEAFdfxmQrK9Wo2ySLQ0so9zslEIzkgn0I2mAfhoq
dz+cuC0P1B9a9nSWzjRtxPjNA1ALn207u6G7Gg5vjUu3fouRwEFhxTW9NF7pkzNC6RqdNEyXiIbp
tksFEnNZp605ywEnhUh2LUuxp5bfjzE0ndSzm9p8sJ2TP/luqAZoNIF62n8AuQzb+Zph4w5Ou5IJ
4QgHvKkvGTZbOoHZF2N4ZlU+uDOKqoevJTZ42XbBTDU5JPdL1l8IMjWCbqmcut6WgPR/TAKUyNo2
KI7DQMBP114C8u6is41cCSpfwR9LD90toR6U7aVLYU7wh10Xq0hAg2o0gqvf2P5jISFFOw1QBIC7
dfCIWhWDbP4I8IAanUzHewDoQw1RB8RfkdrQavNI4UzWCZ5pEf65KhxOG86lbKwztWgWvIDPnTMl
QHFw3e39yIeRAT7yos+8YwUl+qcaHqZrHJDDfaOasCIF49qEsB4F6/C13/NsFCtqDgwog9AawEVU
wUVtlNcpi27n2Br4EZhUuniA+P2qTfAWQw31nn7MpKdPQvP6C4V2Or6zeO3HJ1rHCiy3hmILYDsT
LOiVZgpeqf56/LVJo8CRGfOoVtmfg0FJ/9z8t7llDvWCuINNucewtYf9z4Pfl+LkhHZ1h4RYfae6
RBqIU4xTxR31F8yYu5ymXmdFDC6TYUPtDbIdzrX3YZou1e48bp3rpC5BmMOGY5B/UcDSj7NaB5ly
L93SwLzIx/wlOKihrjFMrF3PsFAJmE3cR28k30ldYJYdtbrKrwQUjesRwOlENNslHnCJN2qVVaTf
8QakQpWHs4i3Tswe4qh7HfDiCeRiwRBW2TcKyhrd2XY4+6zaPEivoi3UBycf32poHeK/rx2vUFRM
r00S6m6mMD0NkqLzAM0IIW7/aQa820dA1VILObiA7Uh3F+kNbLacR1BcjKcm+9T4e4TCSm1PYX/P
GerwHhgDB/46gIKPoucvejTmxzJGAoiMeHAgyPcGr0V8jib2Sq9/2hmADbzVLOZdqZWBbrShCzVp
QEXQFoA2CWAm6MjysOBITboDwR6IQto0fCxHPwEygu/LUXCID/pVenhuCHyTraDDtzLQ5aFtrGSF
N4d8tKNyOqd8+E4t3qXQkDTZBNVe2zuE2hg+dlrHsMFSAB7VNOO0uAbYXGRFC5xgPIXnhMMGgKMe
86j5RrEe07TfdaUWPk4VfCMikGtdmsrjNLsZx2ENKbr85AeADJVFDwcULSqoOXoGsixalqW739c/
dKp6/1L/sC1bd1AVh6SMAbztl6IUL6JCR/YCL2lfK47cwNFFFtpPx9O2Wt9BgAWaqUML3KHiMYNQ
bkJtYOJgbOFA/AceD99NzfHfTBOfL9S2xHPNImQaMk08jJ02rTPgrO6KsvO3hazbSzR4E+T7rQgv
77I9+OXkH3XH7E5whoj23cBMnD6zdjtqWn4LAKy/4VXQrABJBrIA282VXQ3diwR8GbgYo/ghEv8M
XdTRd/P2njVFCJ3B3t+UTgp3BQvcDa62XLqnyH92/YSSd76OvTG/G5su24ZlMZ21XNP3waDXKFf2
0FeZBn1n+pEGSSAUIowYu+6k4f7BEsI4gePtuLpXGc/mYId7mzca9lZoDgzA7rgdBDxu0YTlPeiy
SJqdqOk4/NksSuNKrUi2LtRGzUer6uKHKoi21O3zqrhM4J7OP6DP9SM8Rs3yhxAm5E/cxoCmIUrO
qDO1MWQaFCiudSLh5tZUngiEVn80+wBpVyQZHzwvvWuHdHhJhh40lnYCjcUO5Y0Ba6INEJnxK4oD
F11vrZ9IcN0B9tC/eDgVbDpIv95Aw8K+scJEX3MF/+yrfmekZXY7xiy95aDDgF4xwhLbQh4ALOD0
VnOgs8rhk7KjJgV/xEW8bHdM80IYf0XDRstQzzMEnHuoaUJKAxwn4OCXUYLFS1ZBv0cL4xt67wSm
tuJ+ETxQq8U2dWlZk78u4KJzkjEzgc6MZ2ne2MTbDgdgCentPrsZam6thyHNvjP9/x0RFbIDMbZw
/m2NiE3mfyAluP4Vm2c5wCOgZMwtHSQMaavS5SdAFvNAktZKLFzxHqqSi7ACiS+EsR5vIhm1sxZD
bUCQYVZZoOFZgoEm6TpnGTQvoL1AbZqJE34LhaYPsQaQyMNVA3z42uM+O0l1wYFyOlETGDCA1umW
Omk4Bp5gbWUWNL9UoMUdxNDtMvHLOstkx9RKaJokPqjqSOdMIIm7hLVtQw6MeRh3e2pCWzC7HeKR
H1VcSXFWMma3FNcjg7yfOykGWjuPM0Y3BDx8JXt1RPDGvwioOvC6Whm635yhHgvkTdzP/WOIagP1
T7ro71Q8AV71Rv/cr+KBoH0LsBHfW0Wmn7Vq0M90p2SAzkG7cYYx/dQNh9oJydTQ6Q5BWl0o1Nc8
GB5y+xbwsrvBCgcbWMFGXlNUS9c2FBDW1KRL0dbp3tfGE/zds0eUsqY1klMJMuM9mgbqfZHjOW5Q
8vSR47AHuQixslQsTQDG7wkpUOu8TI9LmewofkwC7QDN0vfpeoDkhwRt6tBWHQwzWrhmQOxtnSZt
fWJgBIwojmMXFVaigYiL+UJh3eBoo6vFuje6HKdQbIShvE+T6fIpCNvUeTHqo7WWOFpVlsYL9evM
rg+ab96wLtcLKFtr9Wm58KhoPjUFNdlQImlorJcwuqPYOUIt8mUqhXz9GRQT1L7ciCwO3C4zWOEu
Extq11qEXlqYhsYwwKYGVgo4vbb3cSw5KB2sc0vJ2vtaXWBflK+YPcV7atJA3sI9ownuaZJyc9gX
XHjuZPjd3AeHEhOohyk+ULwmoHQv6nlMlkCGRza/cOxG4T9T199jgx89YVa+KxnOipnT/vQZEJgt
7DOefUMMoFOH3TUsnXw/YRO8w6+99y0cSYDTUtDwXHtjIINP6m2QF95fjuHJx7RKp22GPSyOPQjt
udRWVml5b1CN2dCLQ8KOpEHBtOoL/gSFi/HCKvnamZ3xZMVQrsY+4nUZGxzxWjJpPGlGAYmFvyP/
ZZ6KxOsZ/LQ62Pm2iWKOHY7nCBKpIDNCZo/6lgGhRqkpIfEMg0MPYllgo+Gspia3viY3ZVVVG01P
5RaYOPtYZmUP2iVotAzKLs91o39v6sL7sw0LN4hN8w8HCoMgiuThg8eta9b1T4GEWqg7ai12DOoS
6Lw+hgMK2e7XWxoH4a4+xjQ+Tyr9Zp65TP8UQ7chJEB+v9MTX98mNjNNywAlxrF0G6z3L3yqbrQE
xJVkfdPAHo4bMjhmehu6s8YItfNp+LtdpthWF2p8RJ3ojoRFeBIOe1Bj3crg/swOltpoX7rKhhNl
Au6wCd9ryPY75UoLewd7Rw002FVjiu1yMoLQTeDGsabhFQ0OXepFIXTe4n4+SgE6kN9CKxQHJevM
owrVE+Uk9kUJEWYH43ZMeTETiuSikbgQjDzY+MGprj7UkclOv/+//EdKw0Z2HsADrls2g8uJ/uXN
bEAlR4cQX3rzruumx9B/mt9h0sdXL3NSbwu1BUe64wTVGdmN728penWhvnK0ehvyGlcSXfJk4N3E
eKG5JP3gG3G8HYsaWTEl2FQ7HLoxOAJeRqebnv85KYU4z6oPhnzfK0ioZ4B83mt+fiiUghD1iVqr
5j5RQ0aIBnz+S1yr5i59TWFUkAIL4J0GYrRstraNfKTjp/fAdvqXrByk6+P/51uaxcCQcSlRaW3K
+76cnqm/TROxRnYyO4o6zV+ctlj1rWd902v1D0NOc0dNxiacYkX44gSsPIbAhK1puvpxLNWT+y4O
gvnHUXyVwCWKflzqAX/7+z8sXiRfklU2syBr6UhdcBBY/qExFHelZdoglt84Ve9Ojrl619yJjPA6
oEkKPfR1cP5HFz54q1mYhyLUGvQdopn45kRXFUGtvgQuHH/nE7bT+RFa5PHWAOLrFXLuewvnoD84
g7eCJf3yLhoqROS10vTKXq2A3U1BWd/1RQjLBSPY0wcHzGuGb+2EnxgVkHqHjQQMNM34QE2oqH2a
pPvRPuea5oIt32wjTyGyf73UOrhILnXCPDrdi6Y//1vc0ley7Axwpmm9oQjVu6Hyuoksk+/LbHql
1kLA12244QRqEHuuV3hC5BfqWsJo5oTBud/jdwNAIq5sL2S3IadW4WC16oLqGr9hBR/WJRQxfkzx
HFAD7rwKrLK6BDaIM78LsLyyOEyOsw5BjWDp/vefqn9gDG2uQ05IkM6IaXLx5XGRIX/TjFIPTjDe
QT3N7cPumLax/tyYtisj1j7acT49eJGxDgrOnvsRZqxGmf3wopI9N9XgAKyQQQdFzXFSsEClHVcw
m0XsWKbeGj8h2s8rCjCbmZgGWO5grjp4Ms9j148fxzx7zQeYnS4g9TAfprUDHeXN0pc4hnWFOhv1
LLj1hBmfQ2mAQut+RZXerodIozBBQ8XXp4A1SmbC3bErWA3eLXAJVml+azo8w6Ie/xYU5qgXKhPm
xe+Qi+7hxfECKLe+n3ToOtNo8usSha3PS7T6QEvoauHQZO9L0BxW22xewlfoiOW3iGX118Q8/7Dg
oUCXuzWkBVAQAaUWCFXgGAleTiaMzBXmahkwgvg/EjFSfQY+52FsvJcl0PDc0S2DASr862HPKgPT
moqpPiLfBB6ISqG26sAPfR8c7lW+tf61CTzq+6jIGP8UXFfmD4dBDCgqzGzTMJZsfc8RD47mQeLf
jF9A4RYPkMkTD1BWOduigRSk6oLN5ns8DcaA756jJnyh1kd8hm3GZV6wrHpYBI3Q686tVoc/gRfu
ichiJBrAWgN/a6Dlcq3Uhfp5ldXUT61eJMXF6cIVb2S2tXsjfignHGfiyABXCogNgJK9v9IRuiEM
titep8xn0th+MLRYbmKrQ2qitdkRBdp2l8IJQT0OIepijdE3no73GQwF/6qTtyCP0j8HPIRdwevo
OQF/dp04kPeCtZt/CCxbu4XVxWtTaDZUBrxoy0Jm7/JusF8TMNK0bIgf/cjS/uNPzr8SUqQOBqpp
m8KwDOefePB46E19ylChkp1EGmjUzq0OlkISNGwzZlKDbyf6lovXKo03M/y5dNGdhpT/2gBxYt3n
43MPX6M/O8eD7y4K/65T1OsmsryfY6W/eX4TfDMG7FCAXzYfphAmY3Vbx9dKk2LXtUNyCpoiOo0B
T5H8B2Qy/49nIdKKXz7ooNtyZuMDyEG/xebpywc9FrxDSjSvTiZYgzegatj7FqjWQ+Pn/mWQQu3O
9eZRc5DJhUZP9IPBtK4sixZ5sSJao2am/ZGloA0ZNfCEBtfYmrV1ec2sotqPo5Qw5LHLMzh1JtAN
7fQw4InphqmBVOWEfBWtFLQ4PMCd+88pTwMo9Qj5PPqiWHP8F98yo7d3Rhd1RyTjDHDfwnRr1a24
92IYg3kAxL5JW7+KVEC6zdBuO+kFfzlJ+iMImHiBzZi3oiVC6PJXV3wTO9g7DOMuB9t5tViOaUb5
m75auZJRMMUVYQrArYDdGWj+clVWARAVQ1/dA6Mopsq488y4urfwKD/EDD6pNBYMo7wkA7Jg+FMW
zwEqHYBIj913/B9cyw64L1d3njw9tPE5GVFGr2X3E2rD370SnxMcp8OVRJ3oAq38aBWk4duyeczr
DgAEI36jrSTtHX/tymJgz3LI+e/8oFrlJcNn8de7iMegNw55CfKPjrtPoxuc24CFMaq+vqdjpGpB
8PtTi8boUJnl08ZUkXSo/JhXqyOmGqN5NFag9f+b97HKxzxaBVQG5+C0fNhU4TiebF0bTkXGEndq
C2Pu80GGhb3q3xeKW5p0R31dAkFv5HX3PQx2SlAOsF6eDAmkOjpjM8eN5U/J7PHA7CG7t0E824VB
UCOLgGY3Odl9DJXBVSCnZk99jerDV8B1jLS4pS7kh4pTaNZ/UKv1IzABmM52ULhDOsSHnYbKXNHF
oGQV3dYoMe5a5IlxwFJ5rmRiZ0bD1G71AHD1sQ7hpaASXMsadOfHYMdBoCncmaCdHZBaRzoRWOCz
BZLTCRrn4iiqYOYD5l3sj4emLdi2GKFfEDscLk12UxxGnkNozJfJuc2Kh8CE/0PCpf+wRFBfqiIA
KH6geLrgufOva0R2fkHW66kVYfiD83ptR4P5Cvtvse2lKfZFpcdPhZfdUUAAhzR30JG0zyIbWoJa
E65hsBv8KPVmDZqa+ZqGhoUzDdRjsPkAI9JvvS1Sbjl2kWjqph8+pMBeyCoFBF114an4HkGD1Pdr
BK0xmiJfA3xeXSpmPQAzCnUNPUQKMWqq2wh4mpU5cPkD7lxIUUD4V9bgG4OnU8B8bXiPLcZA3AxN
ug+TaliNNvbkZtLstdzX/ixME0hRr/zWOE2wHjIxXmtwUw6oApZ7wynglKcm9WpSA3IbfCCbewuA
Z/xh4vgx19IDyyzx2lmJt4vFEGwrJBkhnji9jZNmQ9vcKu6kZr5QN6hxGjCNsH6AsdTVSfpVwkv7
zog0667JhX0scvGzgvJgBPGKCnh9aIl6MpKHAAy0bzGcUgyof6XmdNB1oJMTmFN8Y5XxM08KfqsV
XY18QYeMlwqD/LpYc0g/HsAsDDE5m+Lu5fe7ed38mkmREKUR+G46tjAgTfNVNNATHnwKDT06NU7H
Ie2g9/9H2XktuY1D6/qJWMUcbpVzt9TJnhuWw5g5Zz79+QB5LI/31D7n3LCEBYDdrZZAYK0/CCeK
MF1jboYgCmWrtRuO7jc78ZNFbTb6u9pC+A+0ZHw2vBBWnWE2R3/uuZDE2Aoj7ufWTLENmCmz6Vnz
ZnYUCFGOz5eQTJo3p5/7I/VndZGIZuUAxa2tIV54edC+tWo3Xth3f8ipbt7mz4UbnOVMxbSUq996
MCiZ2Kmh+5IP31uqOasmDJ1VORoFTBMu3RyUxz4aSHw92noWwWt6tBWrPal2MtQIWoS9tuyF6kUX
jdlza+vZFiaAspCxx0VP6oPRxiW1JMbKy29jMV2/VKnyGfcsbxHXERSfrNXDTZjE/oKqpTqxrZyU
1d1CDmFw41ix3kpXOCkL+bAYkE15mamsHBXI5Y+QnPDHWDnMwl11ZY2pqiz8WnOfJ804N4VWnFz2
DgpmcTgkQUdw0U4RbRuIwZp1Y/o5x/E7ZVcpCf41Hb/nIihK7UxOfiNvdp/D4XAZOMZ08dTAe5Yd
qDxHCzXKDUBZN7OFT6BKdMJABre1h9vdrU7Gctg0KytDs++3YDcMUIJthcyBwDMInAPQ/fvcR0jG
K1/YeseO/n9RyZUnkt9PLC77ODawqALrlJD/h0DTACMuMNopPjpZBge6IplMCjnjnBpWaKHm0a0T
RPFCEXbPOdJxoTev7qRn7NSZ8b9/L80/T1AwKzX0X1WPiraKB+wfG8s4sqySBBnKRY6aniYgDnxU
uchXj2ZWVMLoqiTFJnpZabqN55Y15fUJPwVI5Jcai2zZelxcu7tmUYhdtRglLzGU1WUdU76NMoNM
86DY5S6Hc7SIepxTksqjgJsKHbq6HfWdl0DULCFqbiTXSvqgylcPgpVpqv8MERr+sve3i4gNoXH7
39838eb8sSX3HBSSbDKammuxHf3znWsaf4Rn1FaH3Gb/a7GWWmvfVodzI2CinE6ChWy2GchQo0aG
2LBJm7cCGppjrbxI4IKuahj2C8TTwnMRtxTqjezo5nV4liEKcCC4ZdvOlJuajO41LH1vO+l9vq6t
TnnX1QlFB6zk97KpOGqySMwJFrjoTfE5KT23fq2acr6hp72zQ1chG6rCbSlYGWXTjb6pWPntzLBO
l3EDQcJGKvqpAJYxOQ10idrqX/mSLaOwU65yQNCXDeYuVX+UndCAUcNN23Eje2ct0WBoZehK5MoC
gmLxAS/P39QU9zeSNOH4dr7sYhZz2cvZ4RCVaX0Lktx8MXNnLbkULGeYRYqECG7AxjGEILlEr0Ix
v1H4/B4PJU4XHqZokyTk1x9xWts3yS8yEBFZ9z4iv1VnrOw2DQWO+D2wDR0sVB4+h8XAZmoygs9F
DpdkAgS3B5gYflag/+t9Fn80faQdy1rXlnI6mYNwWWR1xIasS9/AoG7wOxQHQyXY9YPP13UAkGIO
OCHMSubvumhIURBHi/ouT6Y1yWd3KrPDHeuP5Ge0iG03XtSKV24hp0yACsyrimXrTZ0C/Vlpx79k
GMuyfmNGKbwwwTPuM/tqREHEppVRYTf+NYjJTmb2G3mvLpy2PklnzliCfdWk5lIRZuOh8CPX25Vp
8mGSDVSy05U59PVWNpVmys/AXN8S1cajaOyUL8NgtCdfWJ13mrq2bFS15ynmdCxkHaoyKi52rN0Q
OuTb77vKqqdce02EIoTqFfL8M++9IYcu1JT9dhpwPInc6aJYSo5eezSaqPgO7/5sjc/yomAL+Vwk
9g5fJfd0H5ZFBgD5NpzW6Yj/UWFEVhSw+a/eHc67m9zHKAp7XfvzUEd/F16cXDFWwVUE7svCHBvn
s6miLBmYMLZbI21f3Kh5xknQ+Rz5GuJMtd/tszHqkWN+k7eJ4sLbKoY9bmQzMHj3Pc19awGTHRPH
xA9jgrkWslAuSB54GpngytsMXv7t3gzaMsRzEumYYtEGrbbXuhBGXhpOPKI17dXoem8X+f68xFNV
e3WbUD3rhfdZtszRa1/C8k2JGSkjfO1OOGLoT3KyZabWIs2r+XAfnlk1lnr90qTIulaxjL+Vgiqh
QUKpUa0/y5BqB+MpV4tX0mEqgtSJFqzlBM+usJt0zPdgsvoFWQN+SpBHT6U+U7NK0WuQHU4RGE8T
dN8ntTF+79DFDEXBjOqPGY+OWtwqERIPTVyuda8Ouz1GUNswcdxNUMbFpSjU//Eq/tU72mnPm13Y
yXkCdr1kC0+O32/eYR7gsFXpyCEldXAkZ08JjLQm/+BE46RUht8d5W/I3P7fIXWBvk9+zjEKCPhU
5gI2cbWJH2rDHMtVsQwzH3OSNvnWT41/GHzSw61LOQdWvbNX3NqGA4bBaiNMU1o3RDDBHj8eI8wy
sK9q5P85orbmfg0+/kc94ksU6gMmHpbptJuuISniaNMLiD3tKYH0cu7sGmeYzlI/N0HDytOVw3ni
VPRi+POz0uforfv5tLbxktmFA01vhbPO+FlXjHjvasB55WQOX1d00oOXQRmfB5AYm7QxOvhGnv0S
aPzLK8cyvtvpWb5NaQNQjb2C9ZZ5IR5hw8gZLlTbI8Wo1TROu5pPD+c7sqC9uDRYnGHcaj3LkNdV
xQoYbrOVmU5AaNNxctDCsAbtm+M58doEPbi4848LYzfawtxshJusaqQ7HHKTuztV2UdnA4mBneWh
BghQH2WoX1Yg93YXjAKtK5xDcLOE0WQM6aZt54bfZ4jnd7iWwB8ETErxbxomq69SHTQ3XvRu+tmI
6hd/qIUzmqpXX8tmMCoci5x0fo+6onzPM/g7VmeEZ5h1xkddICEXmO99bo0Xu0fqU4YdlFYQwUqy
zWAMI791iLeIwRJnl9N0yXJNX0Fzi1eyaYqYfCUvrTk9D4nn7dU0El44ojd0M/9QB9HhHquhtO0t
OMI7zbc0dr+cpaNQf22pFbx2ypBRIfC6jdrGkK5sBALFgAYr8JUDO/pUwJZ57uH0jmPM01ipupch
G7o1PDUOyp0/7jTdiYS643CCfKLiVdcW16pRsDPAF+kd+eCM5zxG7bMg6MVNjrkc8C/XzOIfQaq8
K4h2fzbTOF1macHuaxp9QFNsGqKkHNgPKsoOmEr/qjbwXgclsVayF73IHMf5KFnI3kSpvFvQk9gS
U3txCR3juQ+ocKARNeAvSxa3Y9k6J6l1TPs6uU3CHthUILZWDWoCsnnvcHE5lxNkTF70Gb0sakAX
2RpTXAhdbYgW1C1R0wXAQDI/qF5TzUSHCIKpX876zskLnGgFwdTU2r8L60MLLf/FzW1vnaEQdCIR
5R84OOCTXWvWFbxlvTSLovkrzrsT/i/mDw2eTFdn4bcBkP5CMQPzoEX2N0tprRfna8EW90W+9oIh
XQL5z/aO6OqjcdhHbYGupmiWg9ot1U4ZUZbBw2tw9H5ZlpxDH5tgueE16w5nNhcl2yCH3xyU0MTx
Xv75KiI2ADkFYBADq5WvHuP+3RuZtbkww77ZOlVj7tpUeXp4+8hX0sdH2vqgZmjsa8faBRm2aVFd
g+EcazhjiZH9q937jbNuDH62h93q7J1dqKZnb+DUDV07ONvJXDSrCAWafW07Z7xEvml+XH+M1vxq
tGrxUvB+HxM2bqu7MBCfEnVguZ9bjTpspoUrLGHj/QAMYQmoJfD4GBThX2YHYfZtrPQvs+O37QtC
2bg6eV2GkA3VeyOY2t1cusYCSwPQ850BVgsnGgP1SbrvqdpHTJoHyTlyjLyFG2GCFggj8iq2geIL
VLlXUYU2LIgEhmuFOxsXulXtZ+Yxa1eZ8DoqxYrWiQXsj6bseMTKERhrrvX7Bi939MAH5c0DDC41
kKwGseM+MoLDAKbsEfcnJJIfcTfMd/Ite4z3LKRQGpZmNCafpJBq4COc4VbDXoakrOqv+EgBdi9D
OmJIG1XklFAOi0k+tAEGPHpy1Sz9Sx9P1WdM+9J1nQb1PpFZp2YzpNhXsCfODq6izqtRjOKQHC9G
WD91je6+VWsl6W4tee7S+AuZMIRcaw4XqgS2jq2x0LKwP0q8vOyVTf4pyD+LwY/eVAyexFxDYPBl
c/Drdunz/1jKjWncNIjRJiHVMLFPnam3HOXGVDYLFeS5vb8LnCEcmy6KPPOOaUAyri4QQIkqhCBQ
trWOs7jIpryUeVUu2smb1ylwg3rx6JED5ZQ04JEbZ4XJztAo1ZozF4azHxbIn7PiKQsHNOjKztgy
SmwCDM+zGcUxNNjAuNk2xXCBUeijJj4IENBKjkI9pVqVcfWM2042Xu9bpUR1hT3XnJ9L0uRruIv6
KwCudqEqvfetC9OlzdPshwE+Sy3N8XPbYZs5NlZ8pew+bqGtdBhFF1/wSrZIlON5AIAMi7jpZKtT
9LWKpmFFtUJolkclnj//DGjKUxQP8dfZbP41QE9u42yzqnhejshFkb+GSf8kP5WqgY/Af8S1HnkS
PjfFsdH5R4nx8lOvKU23Cl2eNIXvzo0OpcyNToMyHMk+Iz8vCj6yEiRCRlpAz5ceUL+as4BnJVbj
Xe5KdF3W5efRzzjCUEv9iuz3QhVoPojJLajArnjpFGXYwiTv9l4Z5LspyGzY81ZtY7nXaqZ1KN38
9ye7ng6bvFH14+NhL5/9CQcg5KmLdxk3AuOfxz5UWn3JozxdyzvlTlqxAJvTQq4/7tyzvcOxdP2o
HP0RkwuR/WucbMrBf8bYYqIrA9+5APy0nyvlCxvR5umuSZGJ2GS4/xkbhN7KQ9Qirgp16xsvfc4n
p3e9+GvLRhWsm/3dmkYkcsbZewnsNtmaiSBS2rr5hEfAvLTccm/1lvGcgeNZ5VPVPsOB5ilqJ0is
oHV7AMKjcCSdkiclhZlQwA15RQTIQXl8av9qC/1aR2ILrVk/9yR5Exw7s4+/dhN/WRgOzts4p++j
byLONabdVkLkwxYXigZnn63cGcqm7JV7w0dTAuib2Ps5+P9r7uPO8gc95ob//jXkz+UtdC/3jWdD
0hDwX4Naj4BNAK3AzdLUx/wMdewPJMUdcjGS2VmCwh5XEpXhgX05Tma7axrFep01UmZVV15na7Je
Gxu1mNz1xlMnOuMZyZ++ndWdbKLlzSI9luNaDvb6wNybfon+n5irDZl3TltWcNFq49y9pf64kDPl
jxIWzQP83J/ew7bz6onjfGBxkpev3NT+UvZmenD6klO/pdbKOqkUb+nLLIBtJNMZc71N06vWAdyS
tcysBu6f2HlljmFD2s2Ls2I30fvAb9W7qIOQkrP3aWKv7u8eD/trMw02HKCAxdBwHPsQ+vyERJ/j
l7xog+XgOtG6KN2yJ5HJyNQ7mzayCmUwbrG7SJ4xP2lWWIfm71TpCqF0UX1D7XkzAEKBSNJFKwcQ
6vfCG9FcDPXkI66UYGXhV/s8On24FUWL46AZ0VHe0+3x9W4UzznlfgLH2ibrNLqdvtcqMjlU2ucX
yAgVEh18YTRsMkO9GK6ZN/tLq9WODlIdF7PCyU3XyxINOnJf0sVNXjQTg1XBBlPCsnrzEntf90F+
lSz0QUWkEIbVVTLNB8289yGgXW2iFk4HSpXBOrWt7DgHpn61bSNfyCJd7bnf4S/5N6MJyoPjDFST
3bb8omj4OVD+UxsIOqjqXI2i1e5fKRQl2IeKpvzgy+Y0qTTF4/fRlF8pFBDdlRq21aaIMc0WQEvp
jFhF9tU3kM18+CTybIKBM4WnuzujGCpCGswiSL/ez4kiJCeSMiyfai166xQIfrZdD+FSb4p4y5ns
X+2IVWKh9FTPlHibNxP5t3z6+eJX5PcXSqF6MVtmZADM+UwKFicaHSSYogYX+evK30aGyANfArmH
9DVGiObjb0TLj4SXG3jU/VAhmyv0gclkOisMLO11GyBMPw8atnN6Oq9IyVjDfbIpoKdNXK/noB/u
P1HeVIRqOOn3Ub9CcuLjDQqjai1Dofg3VYoK2rUalxy3jA8eEVgekh3cySYiVW9k8exnH6dHCLzp
Roaxm4iOqxTKzFNra+K3TW4zwLjbxNq6AwzkCgvO5CYvKcKuyw52zuYRA3L/HIW5A+yXWXkYF0/a
SBqErwHg51BXliOFhG1WjeGLhz3uE/qpIk0GxULmfLoivcKw5gM/l80uE/xVSWLtnPFn7EFzNeKa
5NQohSIbtjqGgvnPTIKWEkf9uY2fZRqqHjPrHs7GtP4M31uG5WiSea5MAajQmSNN+94InnNXYmGs
1s1RCZTsC/QZj1TZNCKx1vC/4xR+Lj0vPHhFlO3MyJ6fKkftVybqsO+NgFD1imVfdDX5AR/LvEyI
8pEQ852tbPaZj3FBoCjqXh/cF3Oiuic75GX2zXSVJuqrW3jz1auTJQr2CQdN9KJho1be4X6C1AZv
21uWez8yIjsZrO6ZEM4zGwmc1RLH29lY8i5kU17sdP4Ze0DWw7z+GZOQXXLeaNwnXbirVdMCn0jR
v/Ks+CYvvhqvEAdUn+4tBdGsJjSvsoX1XXJrB1K044Bq5yNm5OjHVHwNUqqimyhuseYVF+jrP1/1
kO6DyDpHJsgdRDLo1CHNbV0PI5zH2NSL6O5LCgG5uJVlxuMyHVKxkxVyZnmejqcYilAp1NCmxhgw
p2/KL7FZBXupYdYUJeOyMFfXTgQyTwaTZLI3vVVpO8+J4p1ZsmnRZrV+cfuifhnxbTdKNHVSjksv
RsQRzCdZt5adleOjbKIqa9kpJwFAjpZWY0R7OQLRRgMtZLF7+XXLzPXf9RE8uy1+gCJ+KP+eU1Hl
cIL1SF04iAWsqrCtnWVFivzoNEHXngwlTI9ujv8r1VSi8iKDcpJRlJDvHD9Pkh1IEnWfohefwYJM
o00dZe06MjFSnU1qj4nl/11m1odlqiBJrdFeKWUcXNpARYmsd8hwuUp/c7MQoGFLPsMeymUnKB/m
5HzobV58VBX0QDkpN3c2ydHJgJXV4Iz2HI/UIuRF7fjeFSqKnURkn8mpcp2lKOC4JA1+G6ohJesX
tXZ53CJMA28dOgMUNTHWDyxA0lqGZxBg5peiRxBTIEDHdPyt9atPwkEn3fzONohdfcfXp0l6/RUu
84zM+BSfR+wOD7NSIJVmKsPVKqJuqWV1/lem6adCDbQfKigFiJnWVxU22ALeMUC5KE03cxUX2FH0
3THoBmMTdwApx9oNl56pD18aq9z5jj2/4Ujz4fRutyxq9l7knq0Xs4jjA6q9SO+Jpry0ydX1FP0m
G4/xQamYL7oYH2lkJ2TvbHgvja5mZ9DU67lJ/CdTKOtZBYAJLQ0xXxVNKZ5XUb8ZMMR+kiE/BWTW
xFlILUN4jv5HbyV67/524u7N3FPJL5ovKWnbTZ0ACs3q6ZOXzfp3vHYOJdnszwXAloULhGZhUPbc
1U6P9mBevyWZbzwHSpW81gH+oCLcYH9+VPx+WNp1ZHy4oe2vyPVZPA7gOlNrqtiqAEH+gFhAVkGr
B1ba3N1JYzsr/VSUg/NRK7l24MsEilP43VUD5vJZ6zZPrJbmFQz0h22Vn/Bg//DMZP5U2BAS8Bu5
dT6wCmjZ3ytsuz55o5PhEwvLui/CZpFmRruZ+0umh/ZNrq4Ue9FYMWt9J5uZE4QYFszmYjBC66Uo
bOuF8fmwoaZdnROdPeyh6dNslTRNvNBTMLjyj1RL2AoKQLCtfAtKEqKLqsvVi2UN6ns0X2SYKqaP
/hCToPBsHB6gw7Tx5hMn6udK7+F8IkyXP5tmNS0cjkG7FOYNpBkX4rsYIzgRSwxVrLuAeqTENmQs
ddg+IOm8Ge6xC38C2gN9LPf3wkxt13wiwFmgqBV9nWMFMlOgFLfSo1SXmZSxZIY5WCh+HnxNFb69
6I/rB1KZ9U1ODHTqjU6eR/umduvbjYw+1ShRlwJIY+yg54OylVUosxq8Rcu+amdbs3W1wo0leTZm
STLN78/3fFxJszCn4SxPs7PdmatynidYn1mBPyAX+YrDcrKMjMhYP2IVEOnfei2nIPEjZjw65GA5
1xG9skNeKDD8HPfofdxZtcO90ZNEiYrhk6t3fIP8GBO8wARGFddx9NL41XBKSnNp1lq3UDKzvgPS
s9k0F4gtUp0Q+HSndtHrE71y7ZLNR68c/P8wF/lN8GWPKmrI4t6lINZceeIKUS5ZDsCkN7K8Ksd1
rqvsBzyTZQvXpASXueYa58JFqcwz1Jpnd1zerZBdFVWRBJuveraMS15Q9kk7BUeoJnP+YbtI4svY
UeJzCyr/ymj5434snBraTtGTpRnj5F0imZpsbjFvB7Mom15X8OktW/eooS97Rzw1eobxb9pOO12r
0d1uy8+lnuMNg7/Rwna18iaLykjMGwuwOlAFRSoPPXx74w1sdWUvX5t91FBKkVKfjqF3qxzbmKXU
+pQxX4h8yosrXkW2Ge8ax7hOU+WTuvHQUy7tp87PPA5skH0e8arXq34jg746FpvE15L5fdSLpy6v
fKSYMSgwAtbH0tdOOkeBF7fGExjbNlQXTJOSQqBYcFr86CzZIrA6s60jwFKSEfJgkJRNdRDfz5Pl
VPnOdPto8UeCWOaQZaxw3U9Ut+LtI7f8GDu2FpBCkpcrsN390xA6PxPePtvxp5r/xv375rBFsjZ2
3DnkBBD3t0q8qOpSfZuSsru2tVpem6F9l+GShPYKLsQu7ibk8tTWyF4aN+ifvSLd2FJnOA7Rri4m
xxa1Vp53rIrb2o7aldZxSkQk1rGc/acMgaC3uojZ47AeR5k34pKcGWh502wzlsIRhvlZo+yBsi16
fklRRedSLZalNkL3VcssePJ0R7mU/vTmAufZP0IIIQZPvuP0K76ow0oOk72ywxhmNt7a8GYC2QFp
IgbLIQOqRvLHyLEgNwIypVw4NFiLzk4t6IY079Ma0S5Ez2/BX7+kvGnOR69DYMdOSvdY2opznNPW
OV7ly0dQNv8r9scQ07J1vpSoez063F+3fsT+uB879HHHqf4U9Y6/QFnY/Cl1fM84paqZoYjgrWVO
6R67p5vk+DAyzHvXPSjZPXIO9fp1KISS73MeGavHzyHVPW0Q8FYXTT9q7GKGYAvhwL6xRMLKKevu
G2g1MkvsK20kSNRqxjPNR7u0LXLjHDVaBnaSfWFdlcEH1LCdos0WsL8yfc30eCUhT3OW+meTJWgh
m/VkeLs4Ixctm2PVJuuq9zjMCHxU3mcTiZ7YPiV16BwC/IzXAeJoR3lxVQTFAydLENenY7ADZERk
8P7yPihNSfvLl844VUfEDH5Ov3e7nbbRxyJY8fA1oUT9c3By2i5ZQRSaN/KYJDs6vbk1cK9PMhQm
gQn0114+JrUDGyB5o9kMrxFQlJN8KgYxSQxU07KlYooa1qPdyXqVbJdpQUEMs5sLh5eVTBCHdTdt
ZfyRL5ZjUZ/MlvLWf9xf1sTcOiYHTrl+S2ZW4/RQ1ZsQujcJjsTS9rPi/Rjranq+xxoHKb1QSVHH
B4MgL5M1X0JhuRvXJVIIqbxa1pgsk8xr14PQUbgHWdyQVBAXPWuXISnoo2zdJ94H6piW9pr7RbaC
CFCIkfXBss1Jj5wbrHUXdeBa68x2onAd9fZoWytTRZH438ACCSbIeYIfBrVGPooa3W9Dcl0pdoWl
/QDmPG2xJfO3NYv2Oyokh6Bzwq8qQi3LUK+Gi+qPwcWY+nHpJVX0lbr4Dvp//lFkRUzOxnu2NT9k
D4RQFDYu3rOhRFRYBu9VhqZ+1xZe8iojTpJdAAhMT7ILMHi36IdMPcpOS+VUnSW4GMrexrLrDUYH
81r2ag12ORU6iEvZW7FAnbC6Dhf3Gxt7IBOl71zncVTWo501J1gumBgF5nPZl+MR0Rb0jcDRnkZX
+BjLdl9xu1oULnkcbhMlAbaCK666lW1X5VRrFUZpIAdM7s5A6WdRk9rfT25nvedoky8UPuQAWWjG
fbfLA3W8Kfxj3vhnsYMlXEfx9OSMxSeShdZ74jXeoYtBo8nOMMzSbVm11lo2o64rV0GkJns3REou
iWOOi2qySXCPWUtMSos2yAU9bfAt4FUCQenzw+m9bjthwVF1RzNq8IuEL/8bC140OSUuAVLWx0fc
DqVMneitsjBZzyCv2Wf/MzfrrXJvqOOxBxlO9Sbqpp8vezeZKBSO7Q4Y2V62WpjKxf4+hl3q8Z7G
NuZu3AR20Fx9N4m3bdlzgG8CkpmPNugI4+J7xlIRlXNZPpeXzEjjA0br20dZXca71PKXZR/4q5mE
w1MLptkcOHstI1xLD4GJ10HS6f5VXlzdN9ZFU5qr6FcsTEnB902t7uQQ2dFW4SHuZ6r0YlgcF/au
y9q/0axaB52p3uRFCThZY9SbAaJw52w5Kf52pGx3kb1+ZXl7R0v6xWNGmwIuQ/8ALeMq0W7DBAl3
KLp1HOjxMYq1N7kne1Cuf2NbyyDr0snJ4mb3xzirs9w1eI9qoRYe6RvdHatVraT68qGqDACPnk53
Pt2B1gVmp/vK9NwnRzha1FHIOX82h6UlmjIme103/AFFsNg/4iTu4P/E3lIO4GFLeUMdLyiZaZxT
8/KSK016GGq15QjeJjc7QXZ5LLv5qzqFq7wY/b+9bHrztNx6GvrJWMqDm9wY6kDLVrHZoxKgAi19
dOxDyrPPU+WdNAAnJKg8a2e2g3nBdc1bTW7ev6UUnBcjum3fNHTSAO6ieYJ+4pYqe/O1U3Q8vLts
fFW6CNvpGmKhGVsNZoXhjIYi264Y5UKJtLVK3k30sO6pBPQskPxHtm0JgmekQgDKfNjrfqnmB1c1
uqWrsfXq0GLOD1hY8awdqKCr4yfZCHlCnYYmchZVRioH9Uq9BWSO+2xe9i2Hi9zvllkbA0gSwbGC
YblSHy/roXCO8iKD8Cx2fhUpOxm6302+vE+8vwxIiOnRfLYRmqwXv93MyrAn7cawXukiC4uAW78M
eJKtZSpWxuSrKMM2VB/HZStzt/eUbZ1+02MdrWirG9bO2Eyf3S5AITfMv/F8CJZl6qbPoP+S43+M
GJ00WOrJmD4L0uXR12d7qVdtfhkRXHiu61ThoWYEoKdoyos6ojGkJcZNj2LzHpLxufcXuuaRb/4V
J+k+LmBIdDs5oiqSi54IuzQhTD8mZ0sdkrtAvYzIi5vO9qJSam1j81n0VgjIGltKN+VizvPRW7XZ
+Nf90BMjEg4rpmSHZfJKFkCU4D/adj/56/uGpOMIt0pa/23icXB/tGBLX2ar+1Mm81A2HrvvoYoZ
d4/gwUJT2V8CNdrz1TUO7I9qYyXP6axpe1XENGUOtMUjK6AzmJXLODwO+7McImbIu0RGVhn3PMKv
Oz+O/f++0/1HGAosUp0fXZQZvvY89XWQOSjthenFGHA+RL6ouT/14Tgd1Kq33kP8VbZq3+lbr0+j
j95J9t3kog6lV1fDt/VLlGSf7snJftAvsRH/1sp5Dk5U9XaGF/RwfCu0yGMzbNYqZp+LWrfhBySl
UZ2m/OmOexgda+lHM9tK6YOWsl7c29hPYUDV/eq/YyIsS/85XiImIDwVz75+cQ1zxj1AXuX5WB6X
zTD3tkh5v8pQ19XzmvJIzluC9GoE6BTNCgi48hd5xGRTQi5kDN8ItLB+YTSs1jYWMiZ/gcdcp+nQ
WpNOgTMOV4cWB7ltkkbDRp4RQcb/lc0uAHj+sFtQetdsSsEo35EZhc4xuwZ6IPkIFWnPHURAwekD
NKbNmn4BVXwdREuGJuV74PrKTTZY5MEmzUV5pz+kYWKuwjpLtorQZam1/uTOMel7dDN/e0Agsmid
YzyP5XPg8eAIPHTk7IFV7I+OtrnFSKoOPHduhZna19E1n0Onjz7Rwh3Pn0iltF70yS4sHsB5456E
Eu5HhlVdFH2qlEY7Ra1OnUzM6aMWGkMUqDvZS0mfJyd39svXex2tdQYzOTvNJyxllS3Oy9qrZfSf
gbJl3/ia/DUAFHmdobjuMDKbcdzovuRiB6b5abEYW07fckPWUYVJHM28AQJzXruJRL/YtVk+rO0k
cj/LOeizGYfBmZv7rk2vwnBrtJ5737WRWUP+s9TLPctvwPavg2uF+i8fahAG3cC+YAxIYbYCq5BF
eXJBv/u9Fy0/RfxRT1K0qZRc7I2qbWQW4VV2pkjDLoqirk+ymZAOXw7YrO7kjQxHGYR9GEy0vMB+
NwUVIpdDne32IhgdvK9+La6Q19SN4lJNeqyiRhXWp4j/Pogs8/kRdwqXGmtjnWVIrtJNbzgrnvHF
OZyrL1mcG1twB8WZbVCScObFa2PUzQ85whcdvvSAHzkorthVOcuwT7/4HA629w45UF76hGNvEDsf
SMWiHnq/g5wchMWX0EkbUsIZcOYgg+yvm1O+r3zA6uBdxaHNN/PrAE0Su1pxThzN9FqD3GE7T0nd
9ShKe5V7ROUc3/lGeMTeXwIYKNfKODKjCwp07rh00kL2MWbSsWJ2Ip5dbp8ea1edn/CJ8bZelmW7
oknrV8+ZviB3l30LjflTPbW4G4O6F8CB3wZImZqqHD/5aZrfBi9L1rljYqghLvLVBKeTVU+LwjOM
wnjK+hPkqgD3ge/UD8hE5+MnLVeqteuDFzU1Pj+FUyYrRUv1Lx7MgLLU4u84s4Pw9ErtSnIg2duF
ihR7rpRkEpQfutf5z5EPstBzgvcAJdMXIMfpyWoRfVdjHRViTq0JdpgNkpmsX4M1HigEXmQM2Smc
Zn9dnG44RV2FHemvkBzWekqz8gpEvWWHgUwPZIqtbXYVJlN58i2NvvQ4TXzXKvEtG/34RdGoUQTY
auw1yh/PuE6gGuaCs67s/ozLVvkC437viUUjx+Bl/38oO6/luJElDT8RIuDNbVu2oxNFSrpByMzA
e4+n3w/ZHDVHe3Zj9wZRJgsiqW6gKvM3OgoCG+mSdq9RdvT1k3Sr/nsc99NrjsbBxacJB41FkAxw
PMEsZy9RSMG92UavPYaJzQbCmd/8uOwp2igdSjm0qDj01xbCD2+D6ho7GbdEHf8W4uE6VK6UYupP
WTgkpy7C+zDIyrtKBKtRb7NWMMT/1c9JK2yiHuhxN5jQ/HtPWwmmMzTC+WRZCxp+gYfeugIPlWCZ
rbLAYJ8TfRZ+e4wxQsx2jSMtpPJkmPqDX5B7l0m5hP9ESM9Eje1gG+p7RJi23V0yxsCPgvmHm1TD
ybGt5lkJe/Nejax9p6btswwBBah3VWm3m9vYsqjs7E3fvOmL3UBvdl9J4aSPEPvtl6zJsarHdiBV
cgREMcRZK61pvJkw57Z6OMKQDDVnHxdjs+ObWaAk04Y7TUXv7mrhF0DXwGtkGV0yEyCQCRJDaGnF
8AxsrED2dYyb24hg6SvyP/MeR99hK91ieSRXmdUepGtX4B1QcZvur8HutArJhr/Aeoiep045an4f
vNWcQM48vqyV5893WtX/9I1EwdMD/mM3eepGKTx/L4THXolQ1ZLuQoeU7jhrxmrWVZzgTmWVPt82
XNJC0BzXk8Gad7KBM8Wr8DYTkTqgNk4xJ63DfNcVuXaqss08B8N32/fHLU+V9ljEKJB4afS3bNZM
AwlkNQrcJ8xqoxNmYPE279mo1ziOuGQd1Fh97axMu1cweaVm5hlvNiX5/eDm1O0ENFMmCM5Ng3+W
LovsvnR3kd9AFVhOZEqoGPcx6kfSux3S/MXtuLDYMl3HlsJarI2wRqgg+sgpH+zA4l0u4I4h2ZiY
N1zJAban5GvdDsJDV30v0Yvbl9gjXRS19mdcgWiSL2/Xfd2n2y4xlIuM6YWBa0xJ3e8OjYG39+4S
fYtRnGRrZ91wwjIz2LlO0ENX6zBE8koyndJUSWEBw+bSLzP/aWzoqDik5vT8R2wpd5FBPzuXVe0C
zccvHKMJyiKTSnY9i5OzreNcGOtHLIphQFoVjmu9Y51jPckfy3xYVfkw3UsvlSGl0Le2VQYbGWu9
acki9bwKO/K2RRNUp1EStbe+DCbBzO8kzWtQVBtrni4tMHjWBBqUnxXIwvd7yGCV7KpsGh/KzlFW
ZdFkHyqoup5UZ0oyRzmWyzmcRNqAGLvjreRlj+lnjlfk+fbyluFbtwu6fBOgVbW+TVzf9yHCS/+A
mz0zj7ZdpY5/AsqjBYh+u1xB51eUueDPk7rkA7EsBOtr5tTN+jDephywnWLlDNaEVF8SbT9uWGXX
2ifgIOvUjbbSvV0cNEgUp/dPKooDzipLcuuolvHzHCb1BUMizrrquJxwx0dPa39pk+Mebj4yrYLv
R+qgtSthYPSnx6QxHWxR3lfOg90fTGBe3l4r3ORrYBckDOeo2CYB2xjHD9/yzNX2QAjsvT845qvi
p0dBLmZswNaAHjDiscfkfhox1hJBEjVJDmx8560Sxsnejfv21Bmzum4nZ/wSNmx0IeUNp0HR+y+Y
NVhK8YInx77Uo+HRG+G/LtTaRCGzmg/ghoWPO3va41DkxfPiy8WrOp15HiL6+qp47Q8Eydo9qgf1
XswFzqbdDd/sZVCvmnovxgJfZTAbsd6pfPi12mC1FxjRCkw5sA5IIzVsfgH4hGNbf7ZbdXcFPSAG
vx/UyLh2q7w4OV0df4J/c60hZJx60Nwyj1IxiO3Kf3Lub+WFsTH7I1uMGNw0b+E1zAP8XAu33kp8
Y5gjnvRiZRVRAcLMwj7OJHxvBVJp3c6DUkiVbrWkeEI0TQUjdvsndT5yG8BFKqhmKh8yseDD/AUo
JkOk+bUHKwg3t0UCMZMb9TgrbHQBuiYuZ6IqHJrkFWvt4BnKx/XdHc7TLgYv+CCv7boyur0TBN76
+k5fXvbx/xAhO4FqLNIzm4bzFW6c489detNjN+np85RkTzJsU0Hat5jU7YYCzYuFvb4RAY9pEdqG
6mJ0WOP0MaASGZkXYROlwetCxjJe3rmrqZckGF+Dhazp+lG0zatMP6hAN790/WXuoHrWStjdlWgR
76RbWP25SvLoRZ8wM/MyCxbzsroDDQznRa3vO3ZRz8tdy/BrXrcZlug8onelUpd3beCwv4Tttxe/
xs7pVcRNkaeSrjkW5ZPe4tFTOnC3gRk9u5h43IubY2u1p0HIJOiFGli64GFie+54KGIOiZbOqzfV
p3RbLV30OaaT3sX1Sma1So2fSw5nMimXOkZWh5P7g/T4IICnRThLnw3t3LXpdEod37h3q5KUW1jB
viriv2XI0mfQCLZMWNlX3E/Dw4SvD/4OyksQREX1GR53tfb3ZVdO3wBfV/uhM7u9kRjdN38f8Bb9
Ri2r2s8qcncySkIr6P+aEba2S8drdkUbOU+weRGD9evgMU6L8s6KCmCFKn/+jrPGGWUntvBjEuya
RoUvuEz0djOcpQXgAM6B9K/Nyq6PqaPHB1sfApTml9W3NahaGNniUDCEsfOkdsYvQdQ4iZ+vXDdA
lMyt8xPP2WArGBzL3RnuUHwHPK1tY8sojg0A0mNvobONbjhyvguAHAnYVRtV9Y+x1UeISqn/MJmj
efCx/tjDmjE+SWzZ3fsdHpK+auFmkGTuWctsLDqzYY11x3i20K04G8vFntF23jWu366A9gHNaa2w
uU893N+0kO1Nb/Vjj4YFxDTVw7NOmVP9zJ7dRnJBAQngNCc2+Bh1yYRRTs3JWi5+bRwj8pP7yCf7
tXb9Oj4Vyqy52J3RtPywRQuzTuq7pkehFR/VEzlqxG2kaXlpx8trrtsDpdAP2XtDc7rTpOmraxo/
WXwSQ60koy/N39M3j0Rq8hwjpZ/CWcyCGQkyzwzvgEN8yQyrwsjknwun3GZcSX/yKNumPRUbq/8Y
grlzfV1RtVO2dmP2lh+W3e4FByvbZdQROidFvy0GEIwIHEBwo8KQ1EyKg4BsOsksp16W30mgDPoL
fPgK0VmiVdXND8aSqZZZuQxDl9/VyMesZEIPrUMN0Ps4qWp/PywXNzBiMuqlt00R8Li/TUjLD4tj
0nBalckwVLA0XMJaVbFPloIGw9KTcYmXbqfxjpoDRKikKxNuFfK1DKH51SDeHuD4v+IvgdJeU4cP
cpHx3IIcXeIfBFbu3xOqWtxZSYnN8TIhwdIy4jK7t/L7HM828zop486U38H3xJwwNe7+yOPKESLt
1C8pFYk76cnldubogukLNnjufizJILyYXpStr5kU/GGf3MZJNsFsRfdKUgbnxPXLLSmx+Qtf86Pb
+NEvrePIBFi0eKGIirFh3MSYAkz6U+eN+kpCEAElC6PN3+VuJGLrdTv7xb4IHG2D+pLyWZtjnMeb
Lv5VhdYaajQVmhYYFX63xnczAwRf2YbyCc0JbAeKeiIhohoHZfR4NZZG9pCqxbzAFw9ByH4vzjX3
JJSQdhKoYPSx27k1MJTlrCbB0Pg+dudaG1dVavVHpLG0dWDBE8M2bi1sFYCHnG+sLnyx/SDaB8Bg
jjweoqMeUF2cxoxyUNedLBuDWmO5SMvV+uyUzhzy82S4r7r+fVwm685Id7VK7UK6t1lZH2joBjTU
one32dtdfv+DNcfNjn35J9vGYqZx2u6AB0bwta5RsUiGt4zX+MnvGnstwxbPCvYQXn2BEWy9ADfZ
W4sEjDfiSAMQHFTXstpNoxelVcPnpkLrwnTwT3WWMKtALMGdwgfJh0hy45YZ+T+MSUiuz8rBKW0U
jUmlXPMkQ/cUzrFGJQ0aidXwgS7GIxUd9tx2zJ6RPUC6+yOZrBfuOkk77XIbz1NE9pbqpOzgA0vZ
UbyrjnMSd9XGTWrnrgjdS5+kgMzho8KLqhdeVN6hp2il5bi7RuqWjYbdiAQGapnTY2W3TyRz2pNQ
u+SS53my1fHu3dw4X9SQs7OJaYcsuhK9Cpaay1IZuy3VMHfYxAnPAM5n78tk9ha3/KutWt6VSM6c
hFNX+iHStHFSXqRb/+4K8SjxkvdZ6X6YXTjD4qZzWyvBamYXF2Ep3YITrey2szrx2y3ewC5bYqUP
t95iAGxtPnTCPb5NGIO7MSU6Eg8c3xNTO90ucxPqH7v8FCAEfsdkBSkj7N9/zjKhzn20yZvKgRCo
UqN4CvXRP5owmDfogEzf4mC4qB1C001c13s5qv5xcpXDb7ggmWRWLnaTpdu29VBd+z3Ry1H51pdA
WdzWBhIxoG0RqkR0oF581rCt8+84RDxJT8bFdE26t4jeaJ+mEczD6jYhccqs+3e9NT59MGyTkGrC
sDVMnQPZoBdBq9sLbp3XHV+MJmlJxNElY4v9rFO9SE8uSDNSGpkxypZVbdGGl+Uetwi5B7og7/eQ
iOUet3/ldo/bv7LcA3KKc5pK8y8114IXL3U/24AgLrjChS9RBcF+6udqJ5MRWNkTNiH4Ii2zMqaA
1CyobTzLkMcpdz2n0Xzol4ga9TsyZsByZbYKi+axWkwPfy+HG7JvLOiBC0s7rba+lYd/IxNB3QkL
81c11kyK1K16XyhTybHLmwAZlfMDX0YqsV6mvcXz/NUjZXg0kQKpfjQBJMOUarfhvLmFSXrL9adv
lUEVf54SXNbRPG3nGDWxeUCqh3FH8RlPm/KkIgvCRxrNAM3w851gwtIY3qehaTjnCsaMPNi/+jLv
2oO3FmyZmQfPoenEG9Aso7Xyq2w8TmXwZPoFX5w+6nnElf4jv4P6eXBSTsq1bazTpo5+2J7Fc7+3
3xSsVPfp0BV3WWyFr5xkLxLQAu5fcxLGfgzLHYx7goPTwlBx+W+6dCEGZYhjOdvU9epXN57fhql1
fnWGfYjNovnqKN208ZdQzc7m09T5H0JFK/Tfobwyo2NH7qPgQ3l2i7bcqn6pfRkgQSRaG/9yHSOA
ddzlL4jPDXvXn6MDLCPzCYQOSkhLSJm4qzR0xu/5bKVsf4bwno1gSK7oS2Pm+Zo6DmA9qy++KU3o
nRDrHp8z1S0vYaU8WLz5n2VIwY5hUzp2tPtnQb4Fgqc+yCzIRaRlCuDnRa/mnOBGS1lRfTXuZNo0
7Jzzx/frUsXTQpBV2NTIZNCiqdJQo96hsh/ddbOegSrQ4oem7nkmJGmvntsGBe1lDPOH3rxOqx4+
kJWXY2PcRArPQj7CodGb+x5R0feYKFNVdnsVH6nbQvlnlB5pDgWjnRBhurOrqtCFyTAd7ClBtnzQ
OJcv2aWkNctNldvDVvEX1GGusl91gZf7VZA/+CUGgrFXtI8oPoV8XbwOxye6E2ymR0Ry9D2qroCv
pft7IsHrWoFLg5PnEraMB2qELm0G8yR2XQiJKh+gc+5YR7nTNa5vQDc2uQu4vu+8dFdNrn/U1Nk/
dqhCwYJf+uimX4a0btid/B6LjOo9UKIl7sN0ReVQ2crU7VL4hmqtvSbJly9QCicnYmdfJo6K87Vu
uUc70PvkHMIk8/mQ73nYYz1PCoNEBC/69aTHAHQVw7lIK9JsHxWm+dNtPDUHeOchT4xLi0vxKkuz
cW8nuTFv4mVQ06brEul9mBgUN1xZnj/sZUbuOHSchOyCOjbJsxhhlHVWjB3+7+F4uY6kuTFc+0A8
cqe7TMtcKtEyJ5ceCCNzsu426s5dyXnR27ZuiuCpYlFkxSr+uVWqAGGgnVHASAI4h3ywHygRLOWl
r6j9p7Ie7cVeRn1WURg6FaPzvQkR/lhz0JjAjTbtPh42ksmR/A1+oe7ewJVpJUmfUvzUUAR5mNqu
PUlIu+R+rK5191keqh/kXOUuS2xbpu+xkNhP/C7eZWyTBgcwOznKD6Nbg3ZPJecQN776LEODBeOM
t44Ju5Afd0Aj5dnEkiqxS6w4l6HAAVDiAmld3VZRhv3ZmL/ydqaAo6f+U92EX7x2Ur+S3PA31mCj
YjZ1xZcs/lz0gfa1bzSeqQ3kJEwnta8kORBbTKuXfCznsxYZ7VpW+0ZBnQSu3H2edg+jixrDsLqi
5cjV8sEMHPfIEVpZaQu3BRrle1d8Fm9dmb0FiymjE+GBmNYzZMxyNvZZ2qqUpjsQ33DHvitms+VN
6P+lxBPi5nP+pQwCREOGlOpb0luHEZWUdTEDlJg5qxz70aovUQLPOOgt58VOi2aV6F78C8mAlWMW
5t9xrD06g1J9zTVPW1fYXEGoctS946GN71gNfHwn6I68+ZRDkJrtn60EvN6xrwPl8L/HsV0qdgMy
U7h1a/UTKsiw+36MAups/XTphGU5XtjvG+z4g8YyEK9CqRjM1/Fa9Lpem9Y9d1gef8AzWb/ZT1ri
n8tlxe1Ae8VDLRMpb5ydl3rL/5Zfhp/hLe5CPbD+TkMMValwf7fQJl73Vlc9t0Vk79TQak6QZfNz
XinZTiO39Wn2XWulmmSYluUO2OctFad8p9qQPn7hqv5s40dRzJ51sHN/gtBHN0XgcpVSCLhnd1cj
q73gi5cq2e2iDd2noHUA3y/jZWr6u8wz3bUTgPKwgPJdN+W3rmz3pVslYXQR2YFb98MsReiL7P5l
ti/Uv9+5sI2jUO92Ms/f5q7pHZ0UGsudNNOlP0wjGhTS9LPYfY8K0M05JiWHpdiYnwbMSHJI24wN
VugfAW3Yu2IYPjnDjHjDcjHHhE2+NFXTfR+8TcvYoBhf9bLVMfL4Z1lrR7D0zQCzxZpdyREdEHxL
vbk9jUlrP1RKCgV8tLKfkcMhQa3Me8/RfwDD1R5cU0EC0oV0ZkNOtAGzMjgMHN2CxHZ39VjqDzIm
F2sO7l2bM7lVlXxv6lHR7237SaLa36EoEUMcNudvt9Uy2VoO5cXKfi66mgTpP7CvpMVDJU/a8xVu
Jt0lIsPWuS0Qv4GnBQJ0uchp83rw9NOcQlof72TsFpKXVMZWtz7S0PC9YPJsJbBCBJsS8eQhCeaD
i3TTwjzqKkxDNy+y7ZD4NbLySby9uVWDHfEe+nk+5mWunNAVgpAT49h3Z2qBCc2Sx+9fGQ5Og2C4
Q78sq9WwwLfl8qH/oSlTTqEXx3GRfRqB7XjDsClMP/6x+Ej0CtAUywVPifVBBSs1aQ4YIuf7UdO1
F7Pvf0mE48AIQiz+Sw4iZZuXhU7mM+/uHU1T1prOVl+xFIBpTpqv4biVZ8jt9ZudLA5PMLSMQTvG
GX8J6f73qAgawRekUt+jokVKVqKoy1VnMMdyLxn2B0s74jYSIqjPrW9RVfeYQmM7JNEQPysArLA6
0MIfbg4Ax6a6zh41mo8oiLTbPmmt7/VnNUiiH4aRIA+sG+7RnDd1xGkf+i20OCfu4OstzDu5REoL
MTtVvO1tjBwbDL0lWsaQ6AWXKIFxn/pbv0ic/Vj4n/9HbfO8V4F6+/APb7rm0kLINbhcFdKjCs0Y
iYkXVFE3BPXJQDYdcafUGIAJkZ8Od86SnwZmTn7alCy1DISSxo5KcOwYTTobDGjRuJeMdbIkr68L
HF2DUhvrOjDqKtfPiAjulb5T77Ran4DULulyBKLIkXegztBKqtForC37DnYZ+5tx+sKLKD7MqEtu
AxWBQq9K8Apr8/QePdjxfmw8chRGvw8H5O9FM0QkQW5jN62S1vLf4yREgm9xMibBMjZxSCD7t4DF
bjG3+9/uFQ/YGJZZq1NMRL9IiGHCIZsTLd60ORRt6crElTxW6ap6iX7cQs3Kz1ajFWS7buK4C+0r
tk8uRhwrX7HarQ1E+CRj0pKLil9Ws5OmEWl8/W7hgZ4X9UqmNC9Mu0VS7S+2KdUuXCrnckmkUi5N
ROhYPi2abiA+X3hpVHi+Evghpm58Ym7LpSVLpPV73XUJh4D3f8bJxp/FyKuDUyCfX/koI4rlHBf8
gXzEZeg661xRt8sHHwaFc8wgPl0/99d5vlgNWXj8ahyjbU59TwLgY3O0jacy8vK9jmbQSWKMMCv0
szS10M6OwRjNbDYmp/b4q4RZs6p7PTwPUYu6zu+Wyz5YgUp3+GM8lhW3uNva2ONzWw1LKvH3XW5x
SkDOETmWf4lV5DNSIIt4hZo2XbSLFcfb6Y3yXPwWtPigdYFeFOEcBMd1L2/IkG/E5k+GTodB1Inc
95WbIwSdRICXnYZfxgDgdSuDLnYU23f1dqjr5bpRoBm0QZ/fSaEStUJrHxp4k0h3KKb0QiLyhzVn
/UtQ+vELZ0KZkotSaW/eMJsX6cm9Il95UV3N2HZ9rLzZVbGOQZp/gzUd78bJwr8TPCZGFPoesqm1
ipZDZxjPYHpjTqM8tNR7GeuXI6kCEmKDI/KwjeQ0Oi+n0YzTaIJgLy7ly2G37LQO8CzRsm76fWuP
NziWBNZBHzXzQS78Avaq7Hs+KMuYo1Xmw9wG1oPnm1vTq9Ag+B2bIrNxas3xdBuSlpGSAnP6Dsvn
JRaITIlxltVvYOEBkQTxpa/RgZs2aPKMF7m0cWCd81LrORHr0Urk4KlS93cGwGQyAtjS9ZmWbWJ7
nA7SjU3vbeyy4DFy4uZVKY7h4k5Xu1kH8s6pom+2G5FrzNBmnhKKub3Rg2n3OnZqZuvwvuUy1fHf
Q5QaR+nJeDl56yR3OcUti1ADdO7JOGwby2rxE9Nhr4RagazZslwWUDMed5GO7KKscNueomUSWhz9
0z6sDnWOPtgKv2fM0pfLtW/AJ7cUGORAKvN0IzPXZjKHBTvsytxZVfgrwViSQ8oyFhG0M8tc562F
tgQggCX7KmqvgW5VmyZGPO02dnM7EH1YCamWkNnO+Iy543NI9uwYu7BQRdIbXOJncCrpp6CYw3OG
iSFSjuhz/x5PHWS2/sM4KlvhOWyT+3IMUFVzIOt2rr4VMdibQGwjlVXpm56v4abGe08BAR/sb5Gy
2mcTvoE84JILUjlLCyfTAzept2sz53vDSjC2otED24CKRWr+kDHR6elF5Kf2wfaak36260rfxOVk
HrER+FkEXvk9tMprI/6n8XtqaeAFVn2XEd3Kv1nOt9IfLu2CUEzrun1ceoJmzP/V+z2XQc9c+/yd
DleggpGPfyuo4+NDuih7FTFqtFNsfhEsQ+TaeGzmd6K2GOtILgKt6eqFQe6ngPV/iyv+MywxEi0B
pPslehwG8qf//QYS2YzgE5wi/7tOZnauJhRE1yzTO7UvceHQpukkLdMImL3G4DaRKmsZbvLEvCsG
BboK4TqLyZSkuK1it/d+ww8LJeh2ud1dxiDYIUaafZn8tj5GqIFupJjWRjogwwoJ7Q6Pxk+6Wl5k
PBwzBYxQEvIRoeZmGs658RHC5/Tf39f2SB1/GU+Cvt4Yc9UeEUpWvvySQSPkJ6bIvUcZPoa4yMaW
vTRWFhbnkAXU8lbon2U4n6CEJNCfr7+v/KDXX0ya1z/L7Re5/mk0hPvXjsEvJEE9ykxbrWryVTZE
Q7uaB7M+G3HjajvDqz4rU63u3TBqzmnJ6cRGOZ99/g4VFOsT7shonRueswI9Yx1w6TY/TTUE9dyx
y7XMthEEh67cktC3vXqNIBUC4OcJgfGzZvnm2vcba10bKqrBvydu3TQP5maFs8p85wTaMcDP2F6X
+RSc/remi2g+aOYhLlbg/Ofj3G1lyF7GpSW3kFalI3yKRifSQDOa3O/8lybagaBTzlJplApkZPT2
AS3xb6Y5cMSSid5wkZ0MSmN7HSyS+NEsWwxtQeNWGxR6V3m8yTN8mmakMMxViHDzQzyPP/jVg0Mz
pulDtVwsvkoPmlqjp2AtlvNL12ktsNoFPibbBDAfhQqHGvAUG7gCm/7PPxZTVrDB5KD3mADgX8ms
3KYavbX8BDJEyuaAnoV6Njw9PBmFvdhYaI/9WGj+yvXNTaf44X0r3TSf03WZlOm+yHz10UQE8REJ
KQssIye/flkni9Pc9e+R03kfkrVl2X5PnaE8SphcXPIfW3gk2uY2Rj31+lOAklk4U97r2NRo9XpG
vo+Xqk2NbkJafpNRDFd+jxq2XnxLVHR9ZbQroyV21nvlCSvzetUUCLw046B/K/v60joBWIYC4X7c
ZLO/+ggUAihU/zXv9HITx67yENm9h9ddVx/DWnXOjl6Du8B54JPcyWzYUaZ9WjURiFmQ1OFSMkmw
qdmZipu+cLxJF2sY61dbzOu8m63vg8JOwcvi8aFZRHejuP/RjhwUa1tHEdW0QfEZUfmUFh3iRxEK
V0tBENcVpN2WCOn+jpCeLBoSQ900efTYYIpyfTSUiv9qtnP2xNdveIqS8Ppo0Fu8EepItXZyUB5L
+9XMqvwpAh76RxTKVRbuR7gvZHHKbmx5lodZ8KwleYNWCz0ZMpbHOsWT56736w/jWY8CVjNgNjAs
poLTFNjDZrC78YK+8HjxMjRc88gm4Yni5BaXoTHEYM956gKjuJ5PbgeQDweSOLNwTZLDyLWZJYtZ
C2XtlYdz/GqC+/5Yu+TtVAh0W5ERNZOeDDLv2kVn1Ky7BJGEcN7joDpuc0Oz7oZFqzsev2vjaLxF
7mwc7V4rAEDhJxfavEPcpC0pIGrOU2QC8Fn85NrEAiUwKC+GDb7CIE/0lOiLko9LClDLAv9J5Ve+
6p6mKBT58y9EF94jYy99j0RZCPiqSdZRMCc4VLit+quZNzrphsuV93ClOGivg93kF7zUYEYIE+LK
f9BeQz/KcUHBIQ/RvYtgClTzW1w41YPLWcJflW7Fe4L91v4KUVC6wAJvteTtrlq1cazskfsEheHZ
6VnYS+DxcaciefEcmal2yOxh3sEoy95I1pzt0uLMKU5dqBqQFyyKtwxC8RlCh/rMB6E494XzFggh
HjMWa408QrOXWdtS5+df0pQLCdsKBFXirPsmoXSRqNUbaRqYkLVyjk0AF6tkmPM1rj3z1lOS4r73
Omc9qP0irEGtNyeR8wjbMbzXDDNay94vaef3CZ1qx/3A3nlt1maEKeyiJ1tUqO/nvvaJSk25Qoba
+dUOJP2LtP2hwKBb91FGBTIIzUOhzcU+Yq+3gZU5b7R8GE6mOpYbebyYSfWkB4bzScZbzjckfSg4
/x4HY3lBWaz+6Zpp/lYWvZIfWocilaO2+QWwNMJpi5wfmbj8MtbgwKRs0E8rC+GYe4Ai/klheys4
rj/hXstk4MI6X4gwN6RXNHjlEUWJDIWr7bBwq9SGkqyReyVGqHl8N5apfdcYDbxgpOfQkKHW86n2
S+S9hlG7d1zbvpQGpVGlhfyLEePe6oruDTuLfl+jgbR8dppXxwDSWsz5I7iDYdVPabGB224CVbe1
N6362cwqWnVeY91lwThRxaNroKlEwth9KhYRqdrvq5U2RoDBl9VNhDCRBRXmnbQbQUKBotLdXbOs
qpW/96+kXx7f7/0P8bqhdnd6NhjrsS0nBCFjsBhA0je9jvac0xXBLnFqezdhuPlqxBplCN7EB5kl
x5Cg3J5bF5l1YvPO6JPyORscG6HtOwmCdOU8alX1ID3DjiYw1SFVv+X+WV+TY03R3s3hRXSW02Hb
4GWf1J8AVPtP/XIxc+QtdXSq9tLta3cGmV18k54scZvozTHVABc14oEw9fsYmcVNVHjGHe5fVEGX
OlxlFNAnkrBaS71OxqQON3g2kAU04m/jihJquyUFerVllFiZzROAt0usDOWpD+a2mjj88zdfg5z/
XOXjhDEreAY8huNr147whKJyMILIz/17q2xepQRBhdK/d5XyVcoVbuh5MifVCmuJdIgU9NF/WLfc
RSL9AuKqRX1sF6nZXraPsmn0FRTrHTuMz7LNDP0w2Hv5OG5kll1p+jgbb4OOpfAipCyXElnri68N
+1vCz0aPT4au+T68IDyszPu9X3so2CRFepfqxZu/MNPS0Bzu+naMQUHCW7NCIORNqNVkPulCkN2a
TdS/5GbUP1pYSlTRVzY//l/u8FcCdONXpuC2FM5W+Qk7PGMXgWM/cQBC6S2wFueKtHn17fKnF0/z
xg3sZo0seAF8FffWWNfsvSOiM+DH/9WX+XSZ71Kdr3AFXeQf+utc98VKCHlV2DXPeKjw9CmniwzV
SoG8Yqx/EgKfXIKl8koaEl3Yhed3vfw/F5UhxcZR2Lhq+OAVMz9OFjvbuOncgyt6B3rntpt3hm4P
iHvnxB6nu6KtAK5MymcLDrXkf23XNg+o6kybZmLPghlDNL/WIejAlMTQRuRPRJ7uKrzXTxtqtLgt
24a1h0n/yTYL5xItAl3SgjflXNqKh39YttP2jwkJGaiz4N/kbKSXZ7jUpSMiIelk2tsQebatECjE
X9gzdwiONCB84FtopXbXUC48ahimTasbRGzM/YMXlNFRQF+zzEpToGSkAQD3j/+avd5hmZF1cqvB
idWtie0ru32Hl5SqgOV3qj7Tz0b/c+Tljog8mU92FmzmDWkuidJWK5AC5JDRANrUVk0APTzrJ31z
/TBJf/QMfVMA4Fb3t/nrh2lI+vur4EU2enBPNIQ8gr5VTvGsqbsuMYNnFe9RuLhG83Uw3OdYVKP5
+yWFpf7tO/1XFWniL2mYw++uo+ApxT5vPw7OcDda+s957D61gqRq7AZzEbrX76EV69ap04dPUams
51a/6ghc8aAjf68V/5c8W+Wc5SpxdI9z7fXAdR1LEyxb2O3UCIwbgC+D5mUYR/Wt2/D8NN4o1ul4
ZuQdkBLPeMMEV91FRmPsZLZ2sdkyQwvYiNWB0TZLNBU6L0I5zsRuYLGbNrUpPNktzrHyvy9jfR3H
K8MGJi9dQ3XeQ6QrF7nLHijxcKfNaqLu69D+Nntj8Y565TfRyH8l6yrJxk2VImSFRnUb7IUELpfb
zG1MWoNQxKWpdRgkIHYMjSnSjvrgHOIQLpbjGn/pinpOKjv4lSdAYGBwgjRLfvSpon+zqxyNgT5P
vtYBVPi5BTWmNUCNYIzFr4GPlN9IYvtlKHVvbXcpVE2d7UaacqKaQx6LWTnea56V3VMAo/xaB+b3
tHf3abag+SDiR12tfu899uV61tjPAJfGXcUPfComnvF2TUlYLM9apUsOij7eiR6ZDMklW9yDbqZo
19jFTEjiBtPIDn2a3ImmmQxVyn9Rdl5LbivZmn6Vjr4exMCbE3Pmgt4UWSTLSjcI7ZIE7z2efj4k
1GJtTU9HzA02cmUmSO0Cgcy1fjO8+p3dQp1p2qcBqmwTYTvtTNaOEJ6iteu7oASmJozy8DH224NL
GQHhLVDTlJIlcqeJ2T6h51fuXWUqKk9XysmCsE/UJpcPIK/Kb6DrHfLqFZZaLEIweBvdTr/cYa/i
7NO4iPuqRnxjfCVjok07PMe3AJFK/lVs6aIWuTz4atwO045QxFSEK1V79K8ixI2KxGDCq090Dgiq
P0CwfUVSNX0OrHQk7QRvvg14X9kqbrYDaxbBh0pxZlmCkSj2miMnzwH4120/aslKkjtpoxZmtswk
z8ngfQXKAxK7G3f0vMMcc+PyKW077dFa5JqeIfyTGFhomJQDpzWcqSk/0yLrQDdq46UzjB8iTLXM
4SltqXstzfzntii2f9gQG4EC08Yb4fBOdWtxQA6nPfd+hC2u8Ssk4knuqZum1OIlf/wWiNpkUWOR
M3oQMmCzu5YtlzjMkGZbCpUwzwh4iptpumgQd6B+DrM+z8pTM1rehaegfymng54FzlI3ABeIDhET
vQHYenlCd0zjxSVMT+YBoYHj/+MaUSb/1WeOshcTRaemdi9I8mk7pYWJk9k4+Im6zHxIDGQxJgkN
cYjMygJYYu3vIXF2r/2IZmeoP0v3BmU43c07PMWPxm3q9fZiRpgr/RBcUn1lYjRWrdGIQQByGt1a
1faXZafGBgbcdWo8dZVnPgX+e1253U1E4rTrQVdU3U70efmQHqTcJhHugbCc91Bgn8fNHfKRBgO3
/70toB6fwCF1lb5SdPK29yFqj90y1jfxXhjioQNpAEV/QswWvRov87Dk8+UH0Ze6Vr8a8rHait7A
RrU+8AfkdgGOP0uGXJyHQJmnloNSLpJqwkL3nr5ERyKleDN5spjkNPaJHf3w0cWo1qRyAOSH0mn+
f4hx5joe0TYtM8Wk/gxQJwbzeMm9vDyHsNbvcB4Rl/mXwEFjrIMqyKexZEI+jXUnc9z72CHvfwLx
Bn6MxJSWneFi91tpkDKWh6R0FTf5qLy+uJR62NzAUT6KcFCGv0YJ3IM65p9HaeqjCPtUKVxE71Z+
UWnI+vTOQXXxIGV5q4GfyKslGe/8q1fpD0mEcV/dditNlcIPP7NHfhyB/5xEjb3GizBblgPqkqjZ
1jcT1ca93zjVZDVR3cSh5+XKqqOVt3BG8FoNbYiRKF9fwgnN3pimPtfbzJCNeKiP404U3UT9TNTg
GoCrPfpd9/Coux7+yO2bGHSPZ4EVrxXMq1b3jhar7X8VNYvKhRCXZ/bKBVWxRAEJA8QOj4X5TAmG
Mw6xt9hALvceF50q+5Cjy23u65MDg4iJQ2jDGW0s9Sd72+YxtUAq5iasLvJMb73cjkfSM9ESD478
rejRBTWlALMNs8reYMjZCyvWkwfR6436xlGG8NrEaHIaqzhzo7VI0Yyd/93wC3cv+B+CUzLCvtwY
lmMs5zvS9iTzBG9jniCGxD3OyxKyxZgdYyaVmq51EmeBlNmnzlPQbwpH+zRMZyQe7M+9of5Kvslb
YlKvv6NEshJ+Ny5r1ZVX9vZDrxTqo+2SuRd0817CGLBUopfOxg3DrWpj4wHRXpptbe3B0elLT6rc
revxguS1UD90WCmLd6t4ZwbB+IISXXoSLW3yX1Z6eIXi/apN7sx8A9EnDjaGV8CzhKtJF5F+Lw1/
26aNdq2ng2k7KQbZsrn3Rt6gyyrRHyrgvqe56Uh7yoDuRYw1Ml4ertFtxPQMaOd1zH3vaCj9X7+G
B5OfNWnLpdLUbA/ISQ1rpUQ22h2mq8eSKy/FNxCzzaJ9GzQVA4qpRJmQIFtade6t79VJUZO8N+9D
bCsi8Sl6gNpQCRD1TluplNUwFuqUZGu14s2PuytrBDLS5XDARDv/OSr1tzrv0UAqdBdZ/khHBCyf
sAr4cQZmkVB+hVCSplp+g+JbLPPGAiXlZA/K2JU4DZLmNVlUGdtxsP6saA9dFqwij4eg+E3dD3BX
ntkmFgcREr9Uy+P/puZ+FxEKPIgYeiWmfuroZAsRLC1p1TkuYlhaD+sqHV1n18blSZt0EJFzLdrF
fDp3a5hSttwPqIJMw2GQU6ULUcz2cst/1Ea/XEhSrm41BBwfO3T69MU4oGgVahLucVNwHjidaVR/
D5KaXj8NFqeVgdDjGNWn+1jLloxdZVsvAtIkIExh4tnLjprzMhWQJwS+wqPoFocZ1iQQTvc5n2BR
9+FzUFxTDE8q5Lv5h33DQfi7KfbxAVlfFHz77/K0yw/RuESkiVzDucc+RHTM46J/jbOLMdhpcv+9
+y0PXHOznBQK5ycp0L7rQBq3ojMU2sLidAjU+KGu5cV97B/zLR/LKyNPcQv7feEh9PcKOnsPldVK
jziYiGfUnZ/W+EW/yA033907KlYX2xzcwkLEGssZH4voJO71DDYJdl7DzaVCaxy0UqKpNLcS9+Zs
a/qp8vDPf/zP//2/Pvr/8n5klyzmhZ/+I22SS4Z4ffXf/zSNf/4jn8P77//9T0N1bLYzlqGqqGnZ
uq7K9H98u6GQw2jlfwCK7rPAS+MD2O5kbQQRFDqbH/mUGxUZdJE512Dokq5Wn3qcXio17p9V3t57
XMPsNTbr4zdxoFxpr0lRKPswLYdnxyiR15korYoSo/CfD2fFBR9edj3SuHoof0P99Nb3jbpTo9GE
z9ZBazign6cfELQ75hZ5PezLJ1cBfMIXWNO7GzOVJRWrv9R7QB1yQ0mbMhLuuHOGzutd7AIKGOBK
GrRgJaZmECO3JOMUYWVGuCQVEeJYwSEa0EcHVhZvgTtEcywYgpMpcf+LEVkxmuce5+P7JBCkyU5c
KI5xnv/Pfw1b/ftfQ5NlB2l2sjWGbWgKf4+//zXiSCPtAu7iEEfgfAbDKy+xXZYUDJVqhdtuvhYx
ccA/QjnlVTiH0JGDtdUAv1b1KlxRcUXfJS66R/g07XzAkCMFK5rx3gVYjbhL7HeglBtlOwRdFazr
qviObu/ql8xHblf2Wap7b+nLZJcRxYLeeG9TaKCCNXrVYzmdiQ61ID8gYnZqAURoarz1RHCenRu1
imLANjY0FyoyG8Z5i5mimDFmvzacUs27Pla0XxtO5AJDUEflQQwVkwa9YtPpN9pBvALhVFT7+yXn
GJeMS8e8iJa4ZJP14UY00fMLH1Esmves4rrikmCltfljxCUdVXLReGPTq/ID2v3nP7Uma3/8rRXH
svjJkSbWDJDj8h+/PEmyNczGUn8X5LJy6GObvH2FO4QaowGMg4G9qv0BPI+bka4T7aGJTbgxT+oQ
GudGzzHMq/DPXSJpVa7nthNI1YODsJsVNP8aU1b8FfoQvVwtza2zD/p7VypJRyY9cp4HJ/qKTd74
oY3JMyZKzsuASNlGk5p2PxaeeeVZzzPMbuQPr67hBvjVF9enUjiSkTxipeMi/FBh3Dl24wdyc3U3
BB+mazrLpGzSs+r2OI1zv0OxMUoohZD8dD4t8ipz4RiddBmjNEaUHmkP3YmfkEb1DhpkuEdxkEvS
DX4aVYiTjjYcWuhbIiZ6ezVoNk2jecuybevJ9pB5fkY2Al+70xxL+4l52arq3uv6dhV1UcDbP0bj
2lVr8lDc+vDTUcMRB5WcQmWyrRWt0er6k2n0x7vgtYF0Hv7KPL3ni/Q2ZeaKRcT6fhEjQwMDCEI4
XzguimJPDizBTTBUSA7idMDjXaGMFCr5OYnxJeoiNcf2pMjP+RSrYaPzmrPNH34dhLt5tOjR6/DN
tRpgIWLuNENME00YuY9SB5BPhOaLiFMls/ZKW2sQVTQuLGLiKo6qvWZmsDXaMDy2I4CF/vdBNTMk
DVCUB0tMGf2PDtH0vRoWTQGsWDTFjPs43ZS0fYJu7R/xe7NB6cxycDP7d9M7c4A1lgCAFBOsRh1X
vo9k7Z3mJZfWypb85OghR0uhXBDEJtrY1OFOHffQTCozTonNFlL+KmVJ/60JCmNRVXn/qOixfioL
u12KjjEZz4jTpy+WMRb7sI4j9OTy5BvCmaIfg/hmoeTaTkZ05EwSsj5bvcUB8PtaB5W/NKamDSBC
R4SekrYMcGJjeCDLV2KOXKSPGl7Ze922VWUhhhsBO3JQTtPlRGDuc4vS3OtmfZkHiWvgRZBuYHPa
CzG6hb+9Y2NM9p+MbviUtztLxXgvb9SHihwzSv62fo00BISUYG6EZO1PWhPvRVczDTJbfnwU+hLc
z2iKmM7+i9IibGTRFB36pOiMl0ZMaptxIqaS/cDFvkvn64mL5orHMm2C7EyfLsZ2IUg1r76W2miA
RNbGU+4hPGUCARnIWvqSippDA9UOv9kRC9uw0B5bV9YexVmR6OPCVO1hGyBLZwIFoduRs001WPrD
HLOksH6IWcCLzjnWVRQoIN0CGxIfILoqo1chEeP+IJqfPiUmOdJH5aGfPljEk7GDN9pOvmwOgJ0p
nmcD+cDW/z7HgHee/vMrQrWdP14RqmzbDn5tluFwqhvTcuHT4oznvWqRxNK2GH9MiK/YVOJNX+lN
/u7uw77oDshwuRddQoy07orkQ5flbYG10Xup8yopsvHzCFI9/XueYGKWlorD84ACetH2aLDbFVzg
iZU3+nWzFL1CdFr0jg1MYSOVtU+DHQtFX35aF3uU6k0VdAFvIhsKeDTk0zPWRj+m6NVrOB16DUBU
iFf3TsT8oHwNulI99rb5VwSd84CksXqdD7K0xYE9PIuWGC7OxHWUqKaDEQjumBdWuflRmbTeNcdv
ysUYohVdSMr0TkT1vRpkgvPp1PZiGDT/tgeVRmdUPw+Yxosrj9PlxSTRFGciJpoNa8+163pY1vz+
BJQyeM9++rD/17UMtbtSQpC39+vN326a8PnL3/8dmZ9Wu1pTjvevNU+5DxHfK07CvZoA8Qsd0z2x
TdIWvWIlX2y86JawbbojiETrdXBAkrOwR11m6DfKRE0RKkuftJdm1SWecCgET1u8+wFZP205GHbB
nh8ii+i4X6J3UKfY/NFjtBX+m41nLRv4/Rez1T5QtXD3g5rj+gYJpsQoS5WXljS5wI16TD4qqRfI
/rVZbb+TE8l3Qyj3GxSrEO5qf0SNZM1hu4vSlVmY7jZROq1djEmEk6/fS85D0BXZpp3IH6IZTjFx
No8089x9qBXqhY1Z6kfxZqmsAnF5X9nO7xnBNzYaFRh5oKo/3EHuf/VMLxoxJjC0alk2BpJ9rLu2
Wm3ht6qF8ZtpW9tmyPRvpmPZS2wPvRNWut6lCMkK57iQfnNhmXao3zzVRo8lAlZ5axHnV+o1XfnN
wARr7RepsY81PXqOpAS/xNFbjyXlIbbBEzE9wipP9poKjAZSaXPQ5pd1bNG8ETGc1fVzrblsnYZA
dhY8CivYmQRFdxE6YEwcYPkLff5PHzTRNi8l92hrVXiIiozcRCuXVPrScgPENLrywM9X4D6ql6xJ
NOwh1OirmRSvYJYw++jjFTZ//bH38UdtJEk5m6lKvbzPWMo5snqeYwlb0kXQtfuQp/+xbopfHeV0
pqeYyENu5O4T40RQzKOS9OEFuI4Uje+dw/BBONR6KInLruGf1RCuG5hZaSOawBihKJVZsB15Xp+F
c63Pm3rvhl4rPc2JecXRayA91UWAJftIKldRmFZHjSnPU1wgl0Q8rLLLf37UK7Yzbe0+bcRJgymm
bAHqUww2A4b5x9ZP7rKYTXqrbvqGQrEL3G+v1JVHRQhEkUnR+htCVquqDeMfphH+iPS6eQl1H1Z2
kSDIl8XKyQYtv5LsoXsf4/TMG/H7OLIcQU+wXg2Uc97w5QjWqKsmO9HULfZRPsUN8p70ar6+SnH+
e8qVTrnpIOpF2K/04kHvTB0ZO/6qeZ+M+2r46imN+aLYfXtpAg2xbjl/w3jV3WsdMhHhlPH1pRy3
pViOdqI3b4M3VXpqEIx7Ei6IivRY951/E5G6yFEt7rmzEZBLM8ooc6fcF8nO98B4O2ocASb916HP
+7eCH/bWjlA18HI7nDs1tNv47fxui24xDdcRhGs1z1oXRmYsdMUZz6lT6cvK9rOXbkiSZTIa9is5
BRXt5HjEhARcSI7lzlep7j5kgIR/ZYn81GCm+p0Hx9GX3eAn6LWNKvcheggWYDjWZeEiBJDXy8lr
LcflAr+O7s1Ggg5KagMnP5NuCFrtRRhLBR/wsvQqG9VD27ZdtjXMEZUDN1H2UywdWxKhKgJQCyPK
InY7WylX3A/0y8m/xmN4hVjm7EIUnHeyTarILjQZXYsGaXAFOfDk/xpq90m4MBUdnPs0HnbCH+Mt
H7q8uLQKmWin+vWvS/9tKGpGxrPX2B/BWMoPftIMaxmA24uUaj8zpzB/GN0rjhfp96whYxfGcvwE
Zapd5GPw0vsa2S9LdfYsBaPnzECVMRg14GZ6HD+3eNGcQYw/yjomXNiF+rtK8vJLDpxuqYK821Z9
AylC6h6m1NVRtCzFH4xFnrcPZlJrW2qbX+JYkl8Bp34zcOb+YWL1ZZe+/pGWGRvtsgme9LCwN42c
WAc/ww3MMIEmpdMkbK++WdMkoIWLvO9+Teq81lzFNXrCAqQQIYuJDHx6mluw6vaOP+K1OgEf/j5C
jTC2CqTiMmiSwuK0Pc3gu9/NGZvn1zlMFXC+MsLe4M9zVWrPWaDkV51ilLJtpDaBD1RY/DZk89FF
OvbYWsmDCMVaW1KCiKthDUbEWQaNZJLl4CAGpxZ3aJzEiGR2cWUtOqn0DmoDgxrC91VscDs7O8iG
R/FkCkkSBHGfh89986t76LhVNiXh+yRlcPR16TXaSsTkOl5FvYaEe9WcZN01HtXpIM4KtTb57VXa
kjyVsusVGBLiSRDUHpvo3sIBOi/9J1v1i6sWoI45PSvEITZjZeU4ZFjFBM8u8quLeM19hLhGkmXG
uk1gsznKs4123aHoTSxvRLOuk8e2rx4rbtFm6fjrpjCiZ9Gnm9FLg7bMWbSsEul8nMD2tasUlybM
3bXsFcoq7WqUcdEZ4kVBpn0/t+v0izFG9mXQpRBcjz4ew9b4Mvfd54reGKOA232+iAHQGh7R91nI
kHiGgTVxl/GVQ3jGtzoKim2NidthHLXJhYfadIpV6dtYGK/iBkVJfSn/npRocnFzY9D3aII9FmqS
nM1cQp3b1W/ikNhhthqllOW50ZRnpYmjV99mS4YFwVPVF/4r2OtmiF4TX5KfOqVeskGMXlNvqK8j
5ndiggxO4NHkPQGBD4FhRLTwus+RFBwRORLNnFzzscyj76LVTyM6I0tQISm8Y2hQN8NLeVPboEx7
VOOvZB3DJYaK1ocR7sWzq09RXddKo72loyptxVCzMf15aJbl9ocz7poaBr3uWk/VJFUIa9+HGm83
W8HSSoEeAcJXmll0XvTemwnaSZ8HT3PRlzrF7NWPZcuGPaFu8kXT3GjJIxjPtyAvn9gzX0RcUvpu
XdopdGywul8wbkUvNVzLWYYkJ2pTy2Lwy299Ju0w5lZ/FtgC4gZhfKuiQlqkfWHdeqccNkYfqkdr
Aoo1Pf5/gRfvAteId2K7pdtuu6Jak+zEZgyCUbfqy+FXb0wtepVSEoBVrkarIcW3EXat9tKnSbST
+vZz05mapWyrL5lR/+q9N8XcHF+Zpyzn5dj5NquehIqJ6cMQxJjiS9AWW6/ohu/g038Mbmw9u45v
boIso3BQlmBbGiqcCWIJf4XdDzFSjZGVHDPqBSnKRFunYvVf6nlxIGmHpXgT1Mt8aoqYBx53PvvP
sZyy+OixZWWVYeK/DgJXRi/W247TqW2YxbJLe6zlq96ngBoHJ3EmDgmwnbU11OpK7iYZCBVFCznN
3rsCk0S8Qtt1nSvZuwXWZBEWlICTpAxeNQ2N4WmYhy7aIa5ae9kO0Rd2LrX01BW5sjHQlmf7YvRf
64BqgwQm6KzmcobiDx1C6FsGB4lWnfSrAwpAsRBi36LjPkN0OAY5nVFPrj4J+BsE0j2LM/ssWi5c
o53rteFSNMVBqupXlo6vA4/5ReknP4UkMg9I/Sy4heLQ2T6g8ibY3+NVEF0yCwSFLOnSWpIt9Rml
qmwRyyZpx9WgZO4Pw3CTRdDq9rMstf1aCzZ6kpkXp3V0pJB86R0/npvSdNZPp/9eYK323TTteFHy
/+pF6i0czmxywJlm9HsVGzvohs3BSNLkFHi+zZo0Gd/hxj3MaPsuB12WRW84VBVLJTAPmp8jIpHl
6cfYZrt6AJXDG+yU6x0oFz3qLkMeu19bRZEXLna6LxkOyKuB9cgl6WE4qLX6VqHncxGHsi3whIiL
cnmPibMRQ4UxAc58j/dGo6xT4Kqr4vd80asHRxxmukdMrkNnAXvCmXjkC1b76lKRchSJHCf+K5E7
7YgW6HhzA2jhkk7GTTPHmwjJPcrfhuq1G9EUHUWgLhq8/C7KNKwMK3Nn6CRNKs1vkQvmOZQ0QA7z
UL7I7M+OjgvcMgSy9pf/7Btp+1fQB8ZK0mzr6PdFful01GQ7KFx/yZ156l1TPpRxVWz00MWjRmiL
zqfw28JdOSCV9Ycpi7BnuSuWzt1CxnSWIdViL9p5UnpskIFcp0DxTpJfWMshRothjPKpVPS7DfoU
2JAF5r8A4rFIHGoUTWaGb2grY08aO7fUGeSnCnsH3n3hG2qZ3slqsTASTStSqNdWcbVOhzR6w1ec
Ijx0XtyxGKxq2lcMM9tH0WkZ1Mh7idVN6F9TGF4LGSPUl7SSe3jAUnaJWJxth17FvzVV4gNiHPIu
bnOcL0LTWCvyUN+S0ZdxZ0z6t1YGqSoPVf4h6eku7C0S0nFMiSjvJqnF5FEdlPybmcT9ovcD/SWo
pGzVZa11GQ0H5kDXyQ/jiApv59n+nr9ccwozFvFQ4c1r6JvWstecfdEUFfLofvXgJTLFkunsfrBc
q9ig2VgsKqfFXQ6Dt5rqTpiuWvZb8rZlvTu380bOgDBOg0SwiLN0VU5Bdgz1Q1XGz56c8//Gla2b
7DvmrUXcLEg6NjKU+2+jpbXHyIh+ipY41FVpwNIC+CjGh2lQn10tnsdLUmbdOoxVodn1wRbSNloU
dt4fqrAYVnIhZ4dU1tt3o9pFEyesMtRs7/R1um4FcywLviFBmV6tMMmWdW8MGxc/pgV7h+yL0rPe
a0yYgT2sy/cA56opPCKEj18sOmVzU65/eq3bXtpR0ngqld/JceVfzCahulmF7d6rq+xLa6wBZcvv
qVYiXw0LaSXCpVsnC721FOr28nDNou49amTcw3u7e7ARyF6PfqvsErbi766LFw5F+Bd+Xhh2RuSA
zWI03jvLTlaqhQQvAgvm+4Bog+1l70UrZ0cbIhsCZYQrF+ZSo8NYCSLoRX0qxWsXk43Xnpf9a46+
2NUcC1zICZFaDx9U9lYL0bRHN9ylfubNE4IqQPmdV/9O9IpxJtWhLTmrGoz2+B74fn8Me5X7azpE
RbpIvSa7UPayrmaDaaSPvvp9QF6CSrJy2IP3mEsOczPYbbKKI6pYSwXuEUKeoBDFVcRA2O0/M5Qf
D6Il4r5erlIVv7Za1+OV5ptdunK9rIP3ZiJ1D5dZWQ9x3C10U+1TrKfc9kFJyTpsUFHeKcbY405F
bFTcQZpPxRw3hCglesTVxFkH6DRM2MEEdt9cvAR68iD53VfNSEhCF6l/9jrFvaSKjnPw1GEF3GSW
IkHqqPz2Slbpp4Yk11c7yZul6krRqbRz6VoG6l/zhSYJXTl5wqUz9u3x3KYQG6wQr4Nk7KkNgbhT
F+I0zOvXCSC8/xTzpMQ4qLaHWgxz0avpzRUe0P7KsFR9JaZ5WmtvnBJuo5BAVTB2U6rEfxT6qb9D
smF5j0aVV1cRl8meilEiNBqVQnkdohPiNxnL8UpZqNUIH8KO86dSNuKjpiLYbFtKCLDJyF4VyUD9
UQy2SCbD4q+Xlt9EOVKzKlKVSXsRvUlueWgkFtHa1+rsKfHD+Kbrt3koePm/gqF7Q5swnz850crm
rAfYUEwfLK5QZvmvLzNfUAmS+cuIpjhkYfnpC5WxV+0gZGDkPX2kuNLfv1RjNQ9e7Z1G34kuSNHH
l1DWWTyQzgL7DY3pd7ypFArRiZtv7h02xfRzkFH8m4aJeBzLIXx5e8KT8EgsVBWrBjjIbGJogs5J
TmS9bxlsJYATJctO8kHBTvTCNHMfsZ6Frl4fs7QrD9RxsazCi3RtoC2m75Oi7Nd+6JMBBsu6cjM/
2AgtNHHoqZ6tCuwwPsViR8E/AL/QTeabQAox0Sj1vtzUWlm9mrX6VFhe8F0PFHC+QUp2BTePhOXO
wbHD4AJYmnX1NKLjH5Rn8odSkZE21Lp5dFSSHJRzg01gqtJrFmqXMuwQpjfsN4Os5EuL9c/GTMpy
owbapUAqGRJsjn82fjzvaWBcUKF1f5RauZHSuv/WmfDnVJYUVyUu3O0QJ8NeTApdTLdjdRzfYyYJ
t+K2zjewt4ZPkxItcLfdNClFU+uxC2So49Ok359kDagGrOpBj78gAaWsVSlCi0/lt15An8HNIko+
Og95z/84YmAEkmT//hrww+MPJHzna8A/X42mF5/c4ksfS8lFHFRY3pcCovAqg6a8TpTItnlnNP4j
w8KxYb0vxiV+4iwtBKaikMpt09srPavjVylOgkUqKcqPMD4kqa79NBT7rTYy980YZfRedJDKCiC9
nSIV7V7Mtn7PdqbZshyrv2c7NnS6gbQHjz98lxvTWgjebJoHYLdHLb4onjGeRYdIY+e9zD2Lq4mA
0klNaKx9ixJsLShw6q0KUNSM1I1vVNFOVuroi22/iC1L2bOAydKJJjJY0Rfzc/hvo8U+RowOO8Vc
dFXxpfFqQ9/zPE0f6umgZ5NQqWOxJq2yiebtsGHyeHywvovimxJW2pbqh7Etph3qqGQflswTvNVb
9QVRyU8tlVYEHxAMGTvdaaRo+WXTf6TSk8NWBNyIkr84qA6N7CHePC9SMXMbsrnZdHG0pljQ70Qv
OlLUyzuQR2g2P6lNum1Vx3wLNGU4IMZGzTsOyVv2prLspu8rCPyCuy8Och3Uu1rRkPFTJvH3XDOp
0E3tO9NfzdMKjR5Wr4bXhKQPY4MElxNCdM9Q2jf0JxEyhyFblFmSHwEbGE9y0mI48PcJsB9XnXCq
N/wSybwqWhUZsu+6L48Pnuu3MLmRKxX3dZ08dVpsfAM8O65q7HHREqraMzcAbww/+YLD1wTfhpBH
2gLaoOb0G5GyVNFZuOLCtAiHnDfmvdeW1WBtQv7aKpR/2Ek1/baptfy9aLpnYG3ltU9k6Wpb7qXX
8/wdzDFFMEky1mKUyvZo0cK6O1d6BE8QLYljN2gr0WmmhrSXLRu003TFKJYoAFDoOYpe6+pwsUOh
TMPJEh5yaqTzoWDxlC7ubSUzf/WUMMcX8DyTNZt/63Cfl1a+TUaoP6spgqMoK5t7FMLLW8sO6Ook
Nxfdn5uIxLCJdqmVhUvRFB2j7yEMkAbqTsTEIc02kPExpongnyd2Myy7pMi85YjK6R5DlHwBqjy4
ikNnI9bSpcVjaHu5R5ao6h5VlcWXaKJGnW2A/mVLWa+MlRYYaJWogd4vwtypT+JQZGlzGqciJFit
7yLk5mN9+jTOcsPgmBUAraexYkhMLmcfQo4OM8U+sFMcUYmOXPsgDvbvsz97xHDfHOIlKqMIZ00D
RUyczaOHoNG2Huq+mpcFRyhxwVGc/bvm/1fMCVukKSwjXN2vB0McqinEAikZupM4kJLoTtkEMc/B
VPKctdf3Tuf3MBEbZGxGY8AsYryYCbsG+WlxKndF+JAgDCjGiqmd4f3G11NT19a9VioAhXX5wdNG
dwVUBePsANqXWQVys7CCFhE/SVU4FwPID3rzAL2gNP1L0Cp16xMbm+QWyFJ01aubh4p4hJSfnOxd
2ZQXqo6qech7P8cEcBsMlba2G8t/R6yaWnXpoIxNIvUNE9uKH+Z76SnhQ6ZOyUo/D97bDGygDEBj
L5pu0z/EEhoTDZDQaxcpT0ZSJ6+VDvKvByKaUpcxS4BWomlggWsu3EZ6R41T2YuY1dndI1wxBmv5
XqLMcRQtEYdwlpw1fECF7WUQFP5x7BHLFs2mtO1VLtvGjoWqRglSfnaAJF8yPA4yS14pQ2yfmzZD
ShPjIxeBiepW4lhCeghqzSpA/FWdFHI/kaISU5OP16hs35pWMmCRdt5tlF2oADWweNu7pUHs3bD3
9JEAT76L/m4aVDRRvGltWNVihOjww7OjXPPQeiFjmV9stfNes/5JcFZUrHbPlZzFZHcpaA5yne0G
bHHWoulMiQhwEMZMcJkuYZky3AKIP2u8F7OV3ujKuxT18+oJvQdglUP7ra+0YmkEY3Z1e0+izF73
+0DVgsfo9yS8rOdJGdgMMUkjrZOy8ppeAOKNkaBuqDp+chUtLQaDU0NSox7KO8WwodfKegyycJog
YmkZfJowgC2ucT+MTo2evNRe+JFM8oNl5LZLE2TkydMb40oq63teqMNXpK+xEZVQ32grXb42vvZD
jFdrpVx6GuWtEafNa2Fjfi46fBkTz7yv+pMS5PlkoubDj3H1k5/azkYR9mLTIe09RIob6oyTs9g9
LpqVkXUtIhlpvcKLDMPtv48JQOiiDdXB6jYTGyVfrpfgULn/RRXr/w9f57UcN7Kk4SdCBLy5RaN9
s5tepG4QkkaCLXj/9PuhyDk8Mxu7F0KgDECyhUZVZv7G1X7OS/eqTqZ460d7zRuxU641FM3dYVSP
IlHENXJigjwtDV9ED3XSXdz2d6eyQTbNP/+82mnM+OPq2Db/++qhixqfqGMOZBIGm6HymuBecYVV
p28UzCKDoR8glst0TN3F9hYgz68OHcLNXIfODfkcaNoCujcbJkrqRsw6rbfVszdZ1xlzPVBdpGOX
5pLHnvberBcu3UIh0HE+L4z7ebj3UsLWyfXKc4mP9KaRbPZ4jvlNkNoZSUEfP/Z+kk2x9vVr38f+
kE/4oykH8Rv2jpGZjlu72AJHdu5tuwFWkeL9+dXq3QBYuXufTaJ9QNOtfaBnNvpv7ZhUN6C46Y3Y
QvhG1MxvpOZQNLFHAr212YeYDpJ5f5LTwpKqYWmaCBHjJrKJEMSUEDVL8NnGxjxeZBnE+GdTjuKP
NF6mrIi2utGzAgjzdVar7IV6LztL0OKHrEjj56owfkkLcTEtr0atf07QFRvyXmJsFStqH2pqWfdz
92Q3KLJ/9Qzx04echxynJYdarQ/3xjgrvps4TLdJDCVDXBzy9ZOw1OGzr0qq4iCb4X/myT49Ucle
1VeEuN3HpM9PY0XxW7YwyVEOzZSwBHbIrW+s0X1fQiEuclR32gqZLJ10rj3McGbYOQ/qrB1lU26k
ZTN2GP1qytHC3n1gXgxDv7diHRw/P+bsNCCbVyy/7JJnsdcoZxF1BzK13SrPUvOqTuNDxSJzSOxw
eva08nsfx0gq5u570XnLs5ygjnGCggwsEMK8jwm5Fr7X7vg5Qd4hHvXMX10IL/971qTU8YGo8/M2
Dj/HQJ31139u8zVB/iKtaL7rhqieiKzsXdMqVkOudgnPeDMQmekWeA2b7ddZdmaTvqsKqz7+q18O
yr6Py2Q7dPX9UqCQuu+Fpj1oAnA5RGvFN6bWea88qF1Cx1nWGzACY2v5NpKS//8BQrrquf+i6piO
52kODB3DgiSi2rr7TzQouK3CtrXKOrLWLYcYc4Zl42miOLVEH/PHac5/AzWTtZfE6XCsYNVoeh/t
TMwdttpUe89tHK61kQWEgGqbJPfoi7uivLRTVfhUpLxngTsiGUPr1DtYYmyED7bLfZYzkyU5OxrG
pvo6se3cAqUNaJtyEHE9i8qUax5kk9qJsiUppWzl5GTC2sWN3HcHTd8NtAb72bJnQpeOLLtsGhZl
LzhPu3poKDGuMzR+2a6Mc2ywaSVF9opHVHmVLezR402im+mp72c4iaTKT2bkTceJxFYQI6d76EdQ
Sl5a1gEfEVoaHZpEomHdLpfU+xjVI8+G9ddXRzl5qYyN5mK6VqJXduy7pXsZEF0P7KQSFJxpeirW
2PxeOSRe0b2Az4h28dgjTL2O6nkf7kox1sQ9NBVDCfdTlE1BqqkJjDw0M8n6pXfOemCvnN4ttuqd
Zq8PZAuZtM9+Oe2rj+AQmF9GOOE65e++VMs7ebCTsvo4++rTNP1+Shzn8NVFwgkPs/Ug+5CKhNPD
O4gExj8G5KgyhwnKFklzIo1hHT/6QsRHvQh462JlTwkc77sij0JA3zCJd0YKNF52/tfIV3uEKO85
dgSbjeu+Dh93MMQq/mz299qkf44upYucUYTriL4I9XFGR6k2y0fZyHjZ7efYnDeyqa4Tcrv+pWH+
cZZdsu5WWtmDtdqgyK4CpYoAkiRF97Wv6+L4vhyqoOIBI9t5s6FLXKJ4HB9JRwGKF/BJZFMeMlMH
XdQ4yRH10PHRtgnohMBReb1AHpDVQnaJtRz9J/og/4yPSVL9tqYFB/G1S8cW+lrjmihb8j4Twg9b
x0nLrexDXIYUcWV5O1Eudw4CR3ciqfrHuLGaC+IRL7JVuSowL+yx4ccizCX75AGxqOOADMBVtjrI
uWcva37K+bILOxNw+43zamQjRSPVbb8P5l/K2BtvkxIteP4BuBWwq3nadXjOtau+5M5kBJOmx0Hv
iu9WUyonvGSLvVNm06YQfYUAXdxvtEW7T0Z2CoqxkC3rGvV90JI7zRXeU4LnFe4+yw8w4O2+gQHH
DxmXLUomw2Ga2hjhhgL7x6k7kUPA+WZKD2oR2XeRFab7iU01HkuDc20846Vs0GJwO0IMj1/C09r8
2OJdtfVGGINjI/a1bbYXpbjDtUSs4ZY3YHqg8RuN9kHL011mVNkhra0UGHmOGkc0+9W8QEMpYvtB
DXG9NlRlOhVxQkXS1V5rZ+p+INHM+6Uy1Wul1Bagmoh9kFtFe9NptG035eYNVO6mmvXoUR4QSVCP
CyAHbv53H0jLbNtUVgME8+++0cNZPlby8IiTe/xxbdQapBjy/F5OU4GyXahu374uUmtl5N0T9ugg
/31RBvlyo2lOupd9M6pjlzD2zoMJRsM32rk+URLF/Ea2yxV5IdvyYCtAZaMZ120U5XL/46hjFnfS
kIA4ZcqgqVvZ1gezOskzKOdMXdbxVl4lez8vVavJDwX1H7kSyUUqSkO05deD7PtqfvX9a14q1zI5
/HH6Nf51C76szueC93EqxIAwHYQa3FNPU9t9HpIIC45sPaSOFee+bMth2SnPvvq+BrKkQbzoa/jf
t/i6+nMmeuf7GmbfJqwTf4ws90FBPvQpyYcjKhF/AR9cbuqAP4w5RHrQAvIBni7CpyUXla+Qxflt
mb+raAL0MGIzy1s8fuA9aB4qr61ggsXmwzAK3DCTLvurcA+poaW/azENaF2F4knpqnZfarl5NJRc
h6CJVp8L0PdHOjvBomKfZnlA1CMEDQILbcizsVT5C+5CRwt3ifc4H5KdGzWg/kYs1LiAenGURi9a
zzezb9OfHXXAF30QW8cUBuXOvHvPlmw79abyMrZLfUgUy+8mZzzb+LCcEeHPz4251UU3H728WEuu
ZDxIVBaBYTfewdKLY7KkxrGPEHoAQ1afK9t4W0EP8sWernlHl0AwCF9YPee9sDuU0xQteU8bCnZ8
oI9pUh1ilMeupE0xQTFzHJmWeV9UY7p3xRLMStdua7EWxqsOcSPAZXsjilQKYCCmeW6y46wgyONA
i0XUwM3xQk8flUbrD+bMDidMSfSDwbZ/IrZ/SEuK8fEUj5c+A4rJurIRCpZg2uz8XqL0wfQUkxpC
ujHH7CVHsOIHIdY2jdzWJy2dX8sqGq8hspIbtPOUH6WrnMOkL15ttIUPBTp++8UhhB8AsnkNdXU3
6X9VYBL8yW2GB6ia7jGf02mXhpryCuLgCv6/vkDKLgIRFuYGx5LmDAA+f1PnLW9BbbMIHhh047zA
iiH41nq5b+upOOcuxWynLm/Eilgxd1G+aXXDDDRKSbdBM71gQoPUs6tgbG1j3yemd7V19Q3cHxoU
HZKKNWYlx5Ry2SaO9L8ce8pOCIxBQTOfXF5jTlYWpyEFT61U6oqpi6pjaRguWqBJTYqpUg+2Ik7m
WGub1q58L8m7wNOLOiiRTL46dpKfbDZ00D58pat9T7XBjU1u+K2vEf3shOc8pceEfSUyYeT5G4/N
iSVI9yZAP1XX2M/p/GL0dfFUHK0xeRg6G4NtZG3wFgCfE5N32tlZw1Z+UdxtI9iFzfoNg2LlFBot
1R0xAe1biX8C8aTUS0l/qs2lT6cH3U5hUj8ouGL5s5gTXvdZf4HAEoXpMfzdp7O2a3ETPclD7TV5
MGOfN5du6iOO053qCo33WnjIdxXZwVLMXWPmur21s7rfVIP9rjLB0bECGuMndkLdrtan8iQPupdU
H2eyqVR2efLWg2xGONzyGv/P7H8N52ToqPmPvkFMeWpWn0BCu7n4aLdF+TO2fjq1xXMQOxv86fRT
KXL9tJixRYjO/jaHZthVoQ9g+TtuUli98xYBFIyFMGQib9nIU1DPL7YeV7u4mozTmNrGyZmhaUIa
mcC/HcMs8fwyHsiQjBiApULZJxYldt9zuUPZVJs07Vn1GzDEtYsQNQ4cs4Nsjocs9IZ3PEAjXu9G
Spl6Eg/2qPJ8q76qz9mxaexC20y5eHWEg6XZ+hvASrM9tTrO3UtdFdPJi8bppKwHTw3yOkZ3sRyK
U7ge5Fojz1DBiSHxkML07UjRgnFE/UxNx/5EEggTuPVssIZfVVM+48Bh+7Wa8QnU6xJLVs7az6wI
GMc1POZjuFuS7Ip0uXJqVvNHeQgTZEWU3CTtn6Hu185HK+EPk/9/mlm/WqB5tx1pltM4L8WJDVCv
5MOp1QvzaFoAPGxNEKM5VPMGoy+2ptqjhoKs6Kn0xHejbK1toaYzxYyyw0WlLl4jzWtOfEvh2fHB
mpNytlOMPPsZupDn7OUfFqNMtikqAf4j0ZdTUnfLyepQjCJ9jnaYW53IV9Qn9vLu3kkTNiSFespW
HznRVP3Hx/R5Iz4meZYX9fBxlqH3fOwM4r4QGQ/g+LrYRKULhlRtll1rWw9GKdDMizxE9JW4PcmD
q9btqc+gZmHZAbYSkoZflaUPMb09iST8jtvTQ1ODB6yiutukuhaAQju7Te+roXvWrOkUJeIxrUGh
GeBAjkPUnOqCtLzmWO+NrYR36TQsmy4tHspUTLiaaD9RjUfsvB3PgnItavARsph24cL2QFzWBpKQ
qd1jnbVRYNvsiJoqb3cJstIbeLpUXmsTMS1wk4AXX2c9FDskXtIAcYBmG1l4UijJGBH5wRJWKr5w
Zr4rQvdHppAAt+zuaS6rKZiqyOUSL9w0uh779tLlu5jIHgLX+BQ7VFeneQCFvibA1uJqZtkYpjuI
S4GrwwfVWXn7qePPqz5EZ+lbDeuEHXI5oK0IqwK+VHAB3cY6gEVWd63XsTmw3GYbezGLhHgA9IlH
pjrCjo4m6wAB6eZFgdJUEewWvhNaWEx79IYMfvSkoxrH35PGC/nOSfMj3vgYB+v8lT17GbJMIrzP
swh51txT9lGS30+p1R1cu7vYoWKfs7g6pqxZpyRM9r1IOz7KwUHmAAvVHCsxHzsusW2WctlCE8Hr
TImuWSKqTdY06pZ3q73FlhqYl5O/4gupbu0UclGq1LgaTSgaJHG+HT0dw3okF7eZG70KE/bcSOEn
crrpymJ34zvUnIsY62lnuKzLqg/p/l1FCS9IKOlsCtcAO8KuO3BVh2qlpn0fXKjyXdfEJ4DbG6ux
Z2yRWzRqhiTbOn3XB15UX5s4ORaxAULAM28YxEIWKj0Tlk2ub9wWKHmft3u+n+gTt+WDXlYwFJp2
y3/WcrBdYe1ze9hOo97CgjEbnyISD7Wwz1ac8P+qpOnjYvDI6cZxIXm4I5i4rrv/S5ugnZbPU3nU
jIHQYFCpVbIbz5YZ6H7PQk9lYzNWSBtaqGWdczX5k869AKu/KicNKFSTl8VU0MRZTUU+CKgunqcZ
i5833qJsdnxLWVCKAP1+yfv7dsHaS634+7s5+8uq6mKruYpxp1i4/pKB+eOZKdpZefNCMHVeWh3t
bgvS8uiqtzRFLKHylr2ueHdmHpebTOu8k6UBea80dGSy1N1lqJpfO+9uirQIHek4eXKKKST8ya2D
qwxOQA7JgvLT3aemi6Yf8Zlue95JS1A7j9dEtheGd1CqMeIgRXat60a5LRZ+WUB79bKeT0reL3vI
1d/LUtN9l23x/Ti+lHmOl8OI2zQbPm3LPmrcNI11sfPYOiBoj8qr1vyaZrYriHGEZ1aja5pb9WGe
bsjmWb4FVXvfWE56tnOV8nh853hDGxRUhpuhcm/xhOuE0XTpvhtBJBnk4P00zJy7elF56y+9DcPa
1LD5Ykc1DsINIk/om643Kl8DALebKs9HI815hHGkgZIvg8ETzrpwW5D4nXpTD/gvRTVGlqS2kLgF
swfxCrnR3lp/qfQaD8U9BRd0BqOwRZIExdfM4zkRNqVJJUsiSn2Ove2XE1pp/PkQi5fajTfKAj8f
ocjC113Scpo5BEvlvc6ZzhKNANw+Wqod9pjfdeheQbhQrk00UKFlleS3cgJrCB56E6lTx88rgPkX
VrUZY+AISH9mm5HUzWYenek0Cu1ej/pmJ1ieb8IrYFVYMIZYBOL7KCpfMLW8IHd37UkvX1GOnTEX
o9BXjbvQHbwH0xr2+cz6U4va2NqqipRonYjbrMyG7039+vewFS1qe941avkE8L/dukbdB6XS/8gK
0e1st8LxSYC4MCK8/bIYiTjDnEAFEjnxH0GwHy7qCFapRPOuSkZo4nANM/dlKU3l2UuVe3DSZx1V
+TtSH8NOV1MCILsdr1rc7dys0s7x2uq7ZLzawhivqhJZJxsXFvjOzEhi0M68ITY5jM9FKBCUPP2a
xIt+FbDXgha5oY1s8tI+TXPaYjrSTuDWl/otMsFXd1XdvlXVOPq90fdvE0x+37ON4Y2c7gBwMpre
ItZsHx4jbEgiEj9BCOZNK+YeuAPFTW/JegCtg/HW9jZkbR7oNxNTOiRDGucNuFTrIyDovrH9IPqB
2RxMnYYAuklupgLt/0a8wxPVdNq3tF0AvRpm/G21EfCNUAyvVRyj+Y+ewEuTKAA7MT9t+vrFhlm8
6dTOeo77wkBqI6qeE8FbebapmzleWBymtkUBCC2URyhwRICmGYHAuIMZnKBYB0Lb0oCVLY2j3zx7
rHeRDhsUNiKGPEkz33lpYu7TvJsvpdOMBxN76DNZ9vrYOa126oHlo+yJtbALeAB+lRselDnHH89O
88M81sapA0y5FcLe1KnlHOEROgE+C/xKsI/RKWnzbZeohLFJ/5DP6r6MWnEPQrs5dEjCrfwPC+2l
4rnJMHVMl+pbCd05ACSkbkoT37HCPNuJecFZTCMK0n4NrfEKavdPYSskXtj8q3p9zNg/AAIWwVTD
ppgIxPuYL/gSj5+HIVNOBb+Lb8yuF1A5vVhePO0bZ35FsXAMrNBe33uTuUtGhF6qXNRnohM/LaBX
aI42HQoExjYTOoC+a+jTZsb2d+OsoURqGePRHMWj6b27jqq/FMr8Ox6IzE2e11g59EqU3pq8IJjw
nLcQeqJfWVb/4kYwv2DFAx5q6l0akdJVGh3YuWIQjLfddUhGdxd5he479oxtKvnbQb9ArUeDaBVj
SN3sTQM/HtSeOFoeuXVj4IWaiDjeCaRDkeRMHmfK7b6Wx6+V00I88I1xAW/Tn6pE0Q6xkjywcAWj
mU4bbUYlSFebP0gva3ZTgg3p/pCQHVnNO1BuapL4VmRaJ7Fow3Yp+gIP9uYc6062L0Ptjd57WOMt
0lndk6Uol9zJd1YFflJhE/hRtRnXqDEvX0gAEFIiCUlC0CUFWuyaIU/2uvmul8LY8X58roei2Ogi
He96HnjKjkYUIFS+d/omOwsDoOpYjbAk7fFlymt7H4Vhh3XN8F1tS1IKptgudsy7bwqHu4TUgB22
KO7Bet1SpX8XVgcfyOhfonBOQHj4+QLPr29QaVASVialqrZlpznb3GHhr3s0GGJ8YSDsbCF0xM+t
u6tzzCNLdfCwt0HYyTOvS9VT10XhJY295b5kJ22nwy9FR4JMczOUKUOkdGznSeg/J4ekGbVwdpxT
//7gxLn7lwcnLcXEACQrxIkiOoWtlkF0mvD0HhfvAU1H+9Tp8+9mLox9Nq4fSOI2t9lB7W/TJiQ9
0fW9RV6i78ZiaU8tXoWA5pC7HddcgajbkVQRKQrRbLrMnpqbqqs84IlH3FHNhBxFhSs4gOr+yEZ4
2M9yWI40kJ7wbW1T5suOjxv815i8iy7Uk5mIeW87f7I6bI5Dr1A3adyNCg3lZOBsjzsP1DStUu0D
BjmbCnb6pkLaVYtTe2/M24wi1iOaN9ccDdFN0vXAuAq0aSfKjy9QV/HIGeAsFdl27KCGK1nByxK0
EPmbvVLYzq8opfaPRSkLQbkE9lKSww9x2kiQeVZJQvlZaxDnV+O5irugH/p7ymuVj6klHFQNgKlt
9A/9IgzgIZUJkazbxtExjtDJMXJcY+fMrJGhWP0hRSa2M5ggZNTixzJnvULTTMEbePbsDgkiy0CP
rwmDMIyfe4H6rO6cumHQXvr8WQWVg/JC1Fz7cvxtUvPdD0udHmo1pnymsb4tQJvwN9tC1TQ25QTM
QVHma+gh8VM17UsSNlTmwj/hWBTPajj8IL7rESBvd3MUrorWfBerKrvaWLkcMcmNNp5tb5H0eScO
R/ta9Mu2d0KC3db9jltoflgUvG2MdKB0ZISLL2on8rHe4blqXjPTjoif2t/NiP2Uky7PVpXtsuKt
LmPzR1h3d3ZTY2eB7q2Yv0VClD6a41hbzuUjjln9zkmcR2PKv5UFLvBJ+55N2kvYd7+LnH1qH/1Q
k/mPmzQFOwqvp3IQRdTlEvXsaigfWcmxrfu9avfLjzpBly3E4FfPBxxQa7/sSKUohVbvtNrotqlV
wMNP/upwWaNwVXZ344A6pVDzFLBgjZanN261pG0DRT9RRxAZTs3CCv+0KzbLciASIPus3g89mTee
3MTBDDkHg4rqLxxkdh8DkA1vcRxi6/C72o1GUFmz6/di+Z7zwWA3TzzS35e14e0mUcX34WRaIOau
pWcHCYHzm9NOR8seQ9+EOLdH//hFcUVyW2mk+zRUWKI670A62tuz8P5QELUpVSM6FmFYPkZN9gu9
x8l3NbzudUM5/3R4QbB9cMpTRKnPR5ofO2VvyDfuxAv+wK47O2aZeR1ddl4lKbVNiWUlKYUCcKxq
8JXAJKI2qiJI0EHj9U9AlYC/2S2kXAJVN5FwK83pKs+MjnSrAyNNHUt4JWEzQOFpkgf8y49RWzkH
27aVTZlWytUo+VMd/GYsbGl4hHPjWiezdUdZqvDZICmv3gxgzsqzZd0vKa/GokJXj+z8oFttfK+k
ZQrRNLaRKfZy7QYsuiWv4pHWjtKl2dpzx0/Cqrx7AkmAlnfeX7oopMaTLR3SFiVIpE8bLJEBbR/i
O3XgLWwueX5xUxsKD1TWTeks4R2c/aCzYzRv6zH9rUIUY7cek/vTkB7F6SwxIRTWuB/EMwUp8hcK
nhOp5UuwThOJ5jxnsJkko7n03Prc42zlS2SPmpKo/posR2WTDeXGSrF/y0nkroXhAeuhqBFBosbj
Tkyhd7O18vMwhugdgFr56tYNDdPHBeRYtyzS0f1zaqNgfJ/O0FZQTEeXu9cpFZIp5AUJHx2+w/zW
IsdPac29zQ28xGZGFmLtlrNsly0E/mgfs1zCrNvSWu6jbg13shshqavjUfnL4MhhBdk8SK2ZfkTf
Nc+yM7tP4k6nUfHSAiUrB6VyjexaZ5AuwkFINtd7GJl+hLIfs1Rbzr086OJ3jSnZDcVx1hCV/xMQ
A8npa4Jw0FhcCLu2bLkAqZi5O+3jSYsQclgvobCKzxgiE/KSolqqwE4zCkl2+sauan6qurk5qaRd
PqRdtfCuQdX8uxPP7a5GZ/ioWdGMR+xwx7O3/IhndSQtpJp3hdZ2N6cbHV8OQCJ5c6v2rp8AdMwe
rhJ5m1GfBOC8V7z02zB48X5JVYpEE4jJsIiLVyNp3qT5X5qA4lvM4b3U2WrBIO4vefiNFx98HFQF
Nrbdw8hM9SGjHNDt8tx0rnI0Kvvmzsrbu0wP+wwyUZjtNU/F2WrVZzCR/L+C4nkeVDtQgGc+1ity
qkTCWrYkr2BtzU2mP0oGwn9mfmKs7MB0szlIO+OGujRqXKurxYeNxWJ1uMMJJLpmXSsOn53r+L+s
L9LJTo6rn6B0IAeta58/HMrxM2v3pNCf5AD8w5IcI2yp84dhebkk0ME/DLrr0XUuHzrZmlNs4rYx
zp+ywX830avGY8d2dm1zcBzXuw9xKNgZ+qJtvLUpD9DUstNcit9fXVGCTC+88Q1KHKaCUgtzcfbd
Ok0lAGv+feXUqrHvFr11pJIe3qtk/u8Xl0wd/tLVTs6TAyj7ucTCpGF+pAYkkCoW00MmEv1uXIYu
EGRQAz1u0pumaelNnk2JgRS+O9f+vwZmeykumZXvZP+4ZIP5MaUlBq8L4ETyJl0z9KYfDguim2qU
kF7j9l8HxVa7oII/4vf99Fsq0BfTYm0rd2iRX1zl6md98msYOHdytI7Dje0ow3O5tOqD26fXZJ2V
ke8/RUMDMAbELlGcN29L+Pm7ekTeXpqbdQWp08RS2POtXmcYReBYb1rJnWzy+Vz0Xu0fZGtmebTH
Vy0ftIca2IjsbLumvEtbtASkvxoB0Xg02jgK+ilVX+O5GEjyUWEzXfuX7mFPItqh5j8U/ApCU+I5
i2cBfgY1cL3CLGuMjbeyBK8r56ruQjapT9ydnGsZ4vPSYTVFkZcSWn5eOgzWx6XpVIpnp7NsSsiO
s/uYS9YEInxDEXItGtdOrz1jTZDdPHe6lWvLqxLteRFbFOeTj4Yo1BdeUflVDnFoNwjoNUd5sd4D
qZrHTt3K0aSIsxOcRsWPe5h4ESnCm2O017Ee8zchtBj4b+fyhYi6C3DGZjsv0/Ct4klzkfT4659T
bVf/nDqobv2vqePcX9FgrbNDElfA5/qovgdHZwMXKv9SV88Wa5mjLTHwfBx7iGD9H8TkovdqQP6q
YE8TyEny4hAT6Xs4rva9Zeb/dTE80/kopzXEoRZeKV9Xy3vqMMB9ebXVkLEb6kzZhBMgtRZV04OW
hN69Gyv9ZgypL9eLvrfJdP+edOPqLWXy3qDusHJr2puK2Z6Pdzx1lNW1RB1GkiPLqG9kcxZK8mhh
AypbvEespyEbJwywFnjckUIJN3Xy5TXLb1DOWqQSjfpgRmoOa1VH4Vl2QjOB1YVlhm/glvExcW5M
rNvGjjUckqMf9UVyaUZPPCtjrm67tFO2slm0GnzlCBSMnk7iGTEa98mF/rA25ASzIktHve8yF217
slSceGDdLG9dxMa7bUz9JBdoG4pz23XfWElqgHidfq8S3RfaolwB7Bsv6ZC+slopMHdprWOY1irX
BF/LY41heBBlls+/8He9LO/6pIVs7Y2Q7P5gsoLl6mlul3iPN535aM2YdeRK3/4yeMloRXtftdKy
NZ3uTSeIeOtmfqEH8UhpkkIz6VrxcaKgCog5D6WQ/zVHxbpsV3Uejk7OqB6GltR7u7LcMIdUD2pd
iWD2iur88aNMe9VFxM/GIEkkPYoWM/oJay66k10Fqrhb0iVg/NYvsm5LiWl7gYXNBSuB6RG1HsxI
41U0vPueaCstXrTFxcu66B41WZyTyrj9OfUuQipx/lpavbunwG7t7c6rXgtR3JHTbH+2DjCAwlTc
W5s39aUjQA5q0+vPxQAVQBJlsNAaDq2WPw69IEPuVH9GqziUelP/UcmX/fNknSN7Jk5GB7q4EiGD
5+BQGwgExI9IHs7ojsxBXSGB16nUFDIgYr58DOYhtYN0jPujbP5zGvSzz2lT+6Yn3rexs8Z4q04Z
BlXKgirYNJIrUYiAV9UEieKXZ04XOYGpqUjOIOkQUD1ojgjHe5ibFvrDv8749T77jGKszq4X5/eR
Eu0W4q7HVuj6y9pqDbV8hFqiQy/X8VbtAdjE7HMUzJpN55lNj4U8OQibcmVfxM18ETG4G4Pn9a5z
Q+UgzXQ0HZ/rBAHIHUsdGJUesu0dKaGdNN1JVBR1M0U1srtCjbHKQeBx9jv4Zft25r2D8gPMp6Lq
EkAWYPqAa3TqQRknQp3YpcSOKrO4IByV+pSl7Wqe0ZB0Z+BvnMkDcc20syvURsz/9H2NTi2cRpWQ
bC/7KlyRP25gTIN9ZyQXLKx1lElGVCGSKHkUSzWfO/tg1h3Z4makWA3eefD5euKKreshjgSFdQJe
A8uDLnkYWmQ0gZek18Zc5tPXXHmmLssUzOtqL5tAmbxD75RYDZRu+FAY7U4bCQD7tZVQ8b5iuUgh
kJY8QFipjoZNIuyrD2xVgawhB3mVHHBJ2fhqIWo0SbgW6Yf85gzF1h1LclyDcePXVR8XZLaOHXq+
ZK9KVWzavifmakYFhdNae8xNZH4Q5Dl0cjSGIb4VuoKfIWGs2Kz3y/R4uGXAt3PFQQqrdy5gam/K
tDjwFgrnIdcUeMFZAghhbcqBCYtaLgzTrZX3XbpR4tDDtQ+2fYRNOEVMM0SuxJwucra33st+yAlw
P26ZFImxgTWR7aCIKmXnXEdz4FtjZf93i70P4AVyKXLtSJQ5uZQl7n37THHioC0RzWjZEwbOhFJD
4CBSQ10RazGhh/XHYRLdhlV2OH/1j1QAhqCqVltKzyj5aJjclTMFja/rQrNx9pXQv391ybOP26Rb
29zFTRPdd/rvr/hM9mBm/hGe9W0U3QvxJ5eqoUuBnYX1P5yd17bbuLamn4hjMIdb5ayVg2847HKZ
OWc+fX+A1rZcdU53n+4bmpgAZElLJIE5/2AHmDyD3lData6h9WOFg7KSzhioJ+7JOfo7TP1m8vY6
DqdJW20ac0LIWzSTyMeCJ9KqS6npwfvkbrDCMN4NWDMnBL3r7dQi6iGlu3hgv9xuBDdb6cAaW/Th
3des0O3TzdfOsqZ9n45oHQurcxAHXPtkq1aaGUTPM6nrVRwM2TYS3N6oNqMHnDzWkSTz2kKrBVbS
V69RxfGDzy9Ujk1TVG96z+j+YDgCt+o3WgBJQzIcG0FzlGfyIO/tdfaZBZOzVsh1H0bN0M9t6irw
rBDSzLLwm+QttWB1WKf1fyVDT2Yg8u2nmLzZFom4Y9vE/irg7v5sIhS5HwOgaomgQI+CuNYayxyY
4LOMkMfPlza73z0KuIeoCIw3EnpDMI0/YmNEHJXPd25yxHxqivWU5QRdhHWhE0x/DOjbWTmbAdUi
tZ7apwbdiWVumeRNg6BP9tmlg458nV2TzSMohL8SEspwP8JvqCqWa3JO/REyRbhSRox6fcSCWJ1o
9XPIon7nzTal3UmzX6fOeirnMTm5LXvwWB+aq+50vVAWU7emcH+Xh/+uQ8YyC5VFKuT2xs099DUN
tV2E6iS2yTRlTJ7JgzLN6ikNTBWgec7dnmLWWyzw6I79H3vaRNWWShlFD9LTduy79hA5oLnkCBlz
MHtYWgJWrjj+Z2Aa0ze/Ty91Ew4vSpBFR1hr4wrC4fwNPeJb3BUAkaRRvuIu41sx3hbxTMRj1FP3
mdMiZeEF8QIQmHMpEdd9M9N3SDPGezhEFgoBCLI6qQI/VO/xmkadb2uJpjp6j2oZ5PMbOQ97hT03
dDRp/qhXwTNWiV6KdlBN5rztYCjuQdN4AGOUsQ2o6rr2CVLcTFavRLDW0r8XeIg/1U3m/BFvM/UW
j1TmDz24dDu3MTTxvCXeUOqnq2DdLlbX+tCCdQyGb5lRIQ6jF8OD2an9brJrZYehPaZjjsX/bqAS
k9hxcwXhZR8y17qgcjzgkDciW2ogfCBjFN5YQBtNidKFmmDBYJbKT4NfVvviGK31pA8s0rquvbFL
AWaox0lV4qXcnqaZX2/quTP5rtiHUvpDeS5Ps5NsOpm70azaO2MV/6xxLZ6a0otX0pccSQdWTpRk
84SSEgKKFJqKIXhVC+fRTaroh6qPwq1gtK5aWkRfTDEYXtMu0FtjzSYIUx4HD7GlmprlAk0YZa+p
bvwkD7V3slQD+FRdJE+d55dHW+t/yC4ZspxWlDqgnEjr7FBHOAen05A7zJg9yJh044ZU80PTKhfu
CZIrXoIQbzROZDNQWRnOLqWIUsXZ9habC7gCYRQdChXec5Bo1uP9bM5KdxWOpfUYsIRdYSswH+Ip
u0SalSGa4iG4rTvxCnJ2/hDrydfBgxJQKoF9kXEhSbvUvdpHsIsVaRQn2uPUI1oQpka18U3PePcE
MF7cce4j0mD8GmEUtfmeFMVthE6RZVE06rHPctDWkjFu/3FkJz1sNC9LgDJ36gnTn8ZRyVr5OLfP
xhTsg67/rGfLuKCsaV7ivKQDp+e/kY7pdlXUYvPg9n+jD9OfG+wZW9tQinWqKP3SZReFWoGOjKUw
aWw1DEm0DO3DuIYx5hjGA/7c5oMuDpOPeWJc8lhuI5xw0CsCONPpNYwMxslD1Fb+JndNxGDEDBnz
ldGEuZ4fUtMHBokcBdtLn1Tv1hWahGSfeLeKoyyySfVPMiYlCqVsYdmM7ZrU9LSUMR2fFTOzzepH
0rff3QhXPSXi+0ixOAjQDkPgK/NXsqlQsSYZZXJvt0IEamelODQ6Zuc1wnBLCA44WTbY5VwjHz90
afBJwYKiQNW7u1t3PSLxjhRfBj8bLrXureUaQYn75vEeu2dtCzGu6QWsVKZtcbn4at/XFnJeX9a4
+aia+yDvXZqnXKxpds6muJMV3mDCpSy5nuTdbLLCq+yVY8OwNHet36I7C0wBfAoF2NKrT6EJF1ge
MtFMQOAtEcIcVveO0c6a2xCtH+d136EOMOhDhzTWtO58r34ME4USwu2WGVYRteOGtbSBqdMBeHr+
MheGvYFD6awMsR+nrFCdp7r57MRGvhGHrJoXVtOUKPgxPtTwGgCVtI31ToG9A+4/RJjgYZ7TrzMZ
i0VsFLF4sIrNCATxr6oBE9x4Y3iwKi98xka0OgFA/8yqMXx2rPYyWCoO18PAPRNH4umsUmjoByXg
p+aDAIVVvKnE1l5zXBuplRCfgH82pSgsFH9nPY3UNb0WvkWvJAuqE/1jJ5SG2U0htoTIzko2Y7ji
z0gGUOlIEVgTVPkvZ3UT1IXXpnOHoy8XlQXmbUWhCutf8SCWj2T8aOim7v83S09nQZ7te6TN7rVS
wuQVgNNNHMGyS0wGJ+zRPOGv3VH4W1uKRrVTaCXgf3Gb1Grd/9OkKci1Y1+LD1gh+CLXlgFQor1s
SuFX/E2+mrI3nP7RTDDCuQ1OdAVkVBC/ZbVZrUoXzUS0+KcPu2gWaVTPb6piOfCTwJ0oY5RtTG0O
9pnC7tIrjfqpGEnQaB7KqyaOyD8Ktpg8YvDfLOGEKiayeVbx5E2sDDzR4UFeVfDEkW9xRu/5gg/D
h3yHRT+rF2eGRA5F4RU98H/3TYwM6xE/xMihmGk1VF9KSIlmmUPVl4v5IQwAuc+9upcaXHJMj+P2
fxtzRSFHDgl7u932AzjHcDVHGmrMWXUlx+FeLVGFkmdJRBI7j8Hm/asDh/VzhzjJ8R4vQJodzSne
ZWhmyFyqzKBaRnNAcZeygkjbxgnIMlS+h51M1Ma62+3A8RhLOWFSOu2aTcZhzpPygKL3sNTSBHl0
Owj3ltJaz7mva3v2LejLUXB+LgrbekbptFSzCmkgIjy3f8QA9wJ0CX5ENsZdGMiEAwKhapR7Zwrc
6TmNh2rl5NRRWvn7b3W+Y7GWtcsqOlPZRLaLllzKynibqLe4DI3ycv1nTA6Ts36/hhw7gKy6vRAy
OmtwOA+ga0HuRvlfA9vwxWi1NYXPITjy25zXmYlxhhjRu8b1lhOrtXYNK208y0NU1OM5EAfZJPe9
jS3g5yMY0IUJiBwRxEPZZCBShql+7MX90AclFw7TgykE92SYiJs500Mruv8TMSp3izgDaWJoTqyQ
MDRa3vIvalkaOwda5kKmZ2QWRh5Gy4eqE3cHf/LetWEKj6VJQi+PvJsdhawC6k668imOX+TjQx4i
aFKp1XyF5KPn98TbdlU0G705tHoNMC1TxoexrqYHvSmgB4Kp2MiYPWjTA7QD6DdJy3ZOjLuVbR2Q
NQYScBe9/jFOeEdEIQv2StXwGYmKA/uqaC1zUCKudflXPHHSaA3Dev72z/EynrHKfwAjFy+SUD21
aWg+j0GvnZUJ3LzMetuKiUKf56QnBOD0V5WF5S1pXlPDRuxm3Mgs+FyR91KwuGtz4JRtheLZqm8O
gLXCy61ltSIvaKMproi1kFulT7dbdaO2r6geq49IZuKzej8jE46webUecaUkIzkNy3nU1I8ozT+1
WI9/2f2n2qUC4gFMLk9j4/ugg+BIR8t+abpCWRXYqlwUBazeOHuxQBoY1FODCmx6D5DEhen6iw+T
sF8r7OTczDNQtV6z3kIv9jfYWECKl01cVFZe5zZ72WsODlrLmaufq7Kw3gT2vcxq76l3Q/2lxzhR
TgKpml2zwPom58B/mg9q2XdLC97GxQvRanQy/8JWtlr1A265je4DmJdBtUXBPU7qq2zJA1p+pNHE
DNcYj1XcK4d73BwznYI0OIkarLwFbHwTCaf5KrK8qzwLcJ+JJjZ997jVGs4Ob9B4IWPAQ72rJg7y
RSq3ppYRRA+kp6eKZaDAnihpurtLDWfqMZlc9Ti6WrVFz/+jrl2EuqbBrE+xkkKp6JWuPnWBd+tO
BoqSKxkzYwi7mwA0x2qa+hL5kNWgq+ahU3wSkXGvJsfbaSpOh95LjvJMHqwBSPPy1g7GmStYDLpF
cSfQnNo8+LPN2529YyVq+/IZAgwOM6Xo8b9Gbo+c8lcfTfHjhF1luGSwbMmnyv9lukKxfhclLQYN
TR1evRRB2nimciubtaKFJBXpgERTHmITXI45W8GOsshizhCyz+cBB+Db3CJpAA3p8/Y+TXakKrqU
dpgtsVMdAaKr44M8GCHZ5wGFqFbcJ+5xqwv2FD+cU6AIxEcQoBB5nyoHy6lOnLzJWZO4Fcmz31Md
KjhIqCXoRMqpbqtN+4IrjmWdZ5ASVxyqBnG8vzUVrbj6OPfIltVq5hPvHEEpTw0ospbmUyEOuCZ0
Jat0OcoFOocDQqgvZZ8cBYLvGYqAe5ItFQ36o6p3QBjFbDkrsaZfGQxJUg/mfpAye7UDN69FxkjK
J5GSTJ/Rj5J9MoJZBTSg/5/xaT/4MGyjcecA2Fnbw2BtdOHHZvvuBKml/LN575WDZa8qBrti8L33
PlcTXm6Kq4NHqgxrY82t/vqvuffm/f8NA5DSle5sY5GtrlKVPWCrLRqZjnYmJ9+0LVTLYjCnDGi+
f2q8xj27Qk7BjC3rgLVYsjBksrr0qniJ/M60G1DffTSdH4aR5zvNpSIlFSO16RsaR8pHlwR/hqPw
e4fZ4Md9tFSjDMLv/xotw2P/HeaFfxtthq6xRsOQX7TQeY7d4h2OzlNVekKdKKpeA/gBMmx3iX5G
9rVatF1ZvoMNd7aT7zVYD3XFu5KF9vL2Gtk3p8bh2UTUKkZKg197a8K0sFozvmDXgWPEoFmv5syq
FbH74m8rfZYqn7mmv/ZBWH9UUUK+uxySB4UM7K4mIbx3fs/Wfs+2yzH/2x2f87Qwf4nZMWJkH3FA
mnEuneQhg7a2G3rna3agQXP02/JZswb8cvwQDKPjj5+OhgmTqat/N7D2uNWilz9iGjVrtfeTO9k3
Bd3Qj3bE6GhQAfoMFkWMhkTXRTNzZYsKundoTTBZTmzM29A02qvKNmvVtEn6kkzvHjCzRay18U9U
BBaAXpXvTqQEK5H1vOS9bh4xMezWSRkWH6bbHt3GB26IWRUaVeMLkjbltsILG/YydiIxaAKgkEm8
t4FZU7Mrw2OcYEcikE6pFjkPYIL1h/EQ4T+HBpLXEtbLl9CZi+Mthixvv5wbLhbZe5tpomtSDIiH
JHJeNcIusgP0LJWzq0Tmt8DTfskT/NRuJ2BSfmmqanwTJ//jMWL6LGb943X+6/TfY9QpW/dGGDxZ
vtOjrhZ+aPHAnhmNypeGXRYS3vGTbNkJLKHYsfODqcf5Cxlklg3QxVauP/ZnAOfJykiwaBKejIXb
d8++A0lT3BFiynbPv/soNt/6JBZP9mnMk63f85DfAJ8yRsXRyqpkm/ukkEBTmK/23Fzkpmwu/XBZ
4ixxTSivnAtkypYBWoQ/VNRHyM00b0iWLWbBPkyLEbxFQfI1FmegZ7/OZEz2ynHIHvwfeu+vQlIH
8lI4tfsJ0jiaHNpn7zkkTPWo3pnRoH02xmMVq+1HGCrm3p/4n+Woaure8WqPyEvo/SVIoSHKOIWb
BhXLWj/pOGa/tPCzBs+LUIqqtSdvwHTbLrrmwdJrBdnBXMXaQC0/g1JDFQR/p6bolTUyvfPa68p6
J2vM1Dv2Q02itcdV4Fr1VXYrRYdA627DZMVaDGOZbTzPNvY5NYInt2Gzhzh04mZLVQkNAcMstgVa
z//7s//zODfV1KPp+0unMYotuYz/+Ss1KvbtISJFyAY21wZfkWWD2tqmaBustVIYiotmws9CQiyC
MOu38vPrYfug9Er1lA5p94C44g9Xc9uTUVHnNNRGO8HV/SELPLKIE6j2PtQMKIOi5lMKZqsBwmQj
yz2IN3aLELDVFqoCUE1TzTeyzCbRqvIM9HVxgeZj44fR/dkr3erlOK0x11OPurCw0vI0i6yxYiXj
WbYdhRyACk9skzoFCVH8q3bYOQdneSj8OTiTKlmqgYcize/4QIJ7pxk1lY2oOc1iMVrJdWkR73pF
s48yJA9a2/ct1udqsHIK7BwdB6gpJm31s6nxnZHGQG+v0ssHrQtb6CW180OB/NIrvv2zn571XH+S
3yvsYXJjXjzdvubI0q5s57qnogdSBFngr0rX50Vud4IGBl7a29xr8E2sCx8i7ZcsvMuivQrrX1/4
ap0sK7sAM1v+p4h/H4OpMB7VhXeSpXqM/JqVryb21vL7V71zjLe5rvU1GEf8VEtuRUPUGBTWdeUD
GNoRZ8vsu+YiHVrC3EHmMVtahdVc3SFyppf2xaoGVFFCn4WwaavBtkFydCklA6V4oIylVT4u+ync
QPPvTuo0F9Y56StIpLK8gyoClDd2BDtjzmqW9J7xIA+DX3fX2fwrG+Ho3+Loor7l+ujCoy/M2yhV
rDqNAkjZPda0sbsrKHYX1S+peafqAz93I7HCXRg2JUxKBPIMcZDdsiMScHIVjtWyRCpzK329mk7X
droB/H0SSFMZK72ex2OkUaaRUFXwxw+Z41knOSTCsu06OEiHiAk4CgE9l0Ai1Ona6217P801kA1z
iOe3KtrXbeI1G3xjp/3c5GtchnokG2c2Kq12yiBFnGrEmU9TCpdU67wXHLOGLWzGsVnImBxiS3hF
VvvRbuyc50kmaXTF0Q+uMSH7IZSsPSsxDpY9XHuRlql0rHBiLUEmZjk6XriU34T4xnyEZm+igTIk
vysR9yrEx+6h3+P/HY9AL9qkg5d4YvCt+30zXxJfUO14E79b4j2MoxIv8AEaUIMCiqM9yIxNHFGf
HbFr12wsPv/TogrQrKNCZOdZslxtGz0CpcvwhRLNLEvbI8CS4+2Tq/4E4SL091KzG3O0hxtsIdP7
s8zBdBqcgJBU2O5mJOr5eJZmrdPvvgADor/VwDjJ/Ax/KqT0+zoU1kDF2Q5biJbydIznZOUaPUg+
0eOUfXGWZ/eDjAE8Vj3SaGKQCud583WRN6H3KYO310RRBXVrFw8DGfzXy8mmJ/4LtTOXIQnT433Y
1FX1PoL+EG014Qkba+phsPVR3wuDinVe6FS6H3K0r8jH/v534EEg2tPXv7/7XfTfEMfh/eg7UtXu
DaneZ6Akoyz3VjcgOkkBZ9cHWkOWgzWeHIjsvnf2WnN9g7MHoiMAgjNR9jjHcgXnzaaQUtYwvkJd
d4kLpr0CUqMP3209/RbpzrDp9LY/tmPSH2FrVj5ScVkJPajENWaYNXRw0Q+WZ/eD4lNYtZ1pdw/9
d8NkDABQDy5sim9IJIkk0gufWzsA2aVs3g95PrU8G6L1PSShSyg3+Je0KaDC1DFSUOCXusC090ha
gHLw+SvEpmctzQpCnT35lrPSW+p3rffrZugbznW4djNFXWXdiEkR0nWqMdrXXk3bp9ko1IOaz8lC
dsqYl5iQV1w33MpmNakfeFi51KdnrxtuGFU98NeWD83GMtQc0yF0C2QargsBk2WohJ9zA2fAwC1P
4TBUJMYUMMoGbnZ+MPkLy3asrXwgByhC76o5eb8/qO/P43923uPVUG98Cl+HHnLmjSFiINp21vHK
+OKPkFI7y15pT06a+8/eTjTvc2UvGkbPc1C233UsMqBPwjmXyy9W36TNgulpVBCvDKL4ZzxhVFv3
w3gMRrYOp36Ik4uFm+CSleLeK7D/VBsfYmk0fnYCfuvqjoHvIQSIoPHbnRq38wPmWzPp01D9Jib5
Q3/UNDLQMr86+M58HkMFlrHIgvxOzYZu+mP0UUqSIXkIYrGUzmZMbYxyuCTesIpK/FWpUH7RUgbK
KpaF34hcG4y6gglE4xYXw2luw+SnDIY4QCp4/i/DlHLULpUAXProUjrjo3zkxGMiDM38n7IlDwkp
13VXCkVkYVYpYzUuqwtH1bPDl+OluS5N7GN8KOq3VLL8EHGYv2dxph9CmR3KEFhazy4J7PvnjCND
ORUmqn/iKzHryVv5iuOu5DMcBtwViATmg1zytwd27kEvcsm/buQI+dQuzCjcgcIxbo95GRs0FoU1
Ao/3FYHeuiXaiJpO9bnWknnbI1dyAZ9BPUsYiPsxsKxk6r1tWrl/ywdD10+7mjL7UbZu64A2Hv+I
yWUA7M96OZhsKh5riIUQIBaGWbt4Cg32frJ5ovGs7d/dAvNoAQj470bgYde/Q1z5Y0TTCB1Rq0Wp
SyxrolhxT4Wm7o0oYUkjP2Y+x7smRYP7/jHLDJyS1wHpvMfgxoRby/GxgxFLn4Rn3X52Y3jDSvtj
GPL6VZ/IsMM0pxzSNfWV2i0YP6wfyKJNC/hZ48+pcfmF2S3sJgxcSb+59o6vdHxs+YPdhgjHTDX3
/pIvPei6KDq4cBMMO1gUSfSR6Qg64mXXHmouyINdBc3GwUEUab6sf+nDfjxmeHItqnjuX2q0t5/m
AAvUIvLbpZ+2p0Zrp2tjJR7kfHVa2Sa/tiA208cajtuh0wCn5LFawbRsd7JOhAz914hWjGj+ZyOS
LqvQMej+eA1vLtu1ilPcEsxFsnW1OF3mNhwXwLJ+fVXiz25yYMQlE7RYP4zN3a23g029Mqtkk+kF
abzWNN4VlEKXcWBHJ91LzXeT4lM2Fd3rBDT9SjbtLzmqCEpvaxkdk/gIfLTpiEMiS7oiwEdAntq9
ws8emyc4LsJbAO2MTR8JbroQG1cLxVt1QYnwi2je8ctShTzVLA+Bq8Rc3jvqDoizRdJs5TtetvIG
GMJpauwda/AAdIMigeycB6wbMcOBpCwEQTDDwXIRycHcfDW0rt+jkYHKvROU70MO8qaY0mkX5l35
rsbg4rTIUC+yN7Sgb87DG7xF99qb9kfnRvjUYH6wUCt8Qm0l9L5bvn4wrQwv1Wz4nLw0/dVo8wcm
c9bH3EYdK0+zfQrZwGwA0oZnN9fsvZur6i7qhwEKiZGuVFgGMT6XG+mWJU2y9DTnripiaB+wRsyD
5qs9iJqeHChjNnYTt3ky5tsDehK63m0kVKJNwaTorcVC2nH90xzN/mmq9GAFnVZZIhRh9+x2M+Uk
uzMdNXGkR5eT6n5DCc653g+1VScre8DCRcbcjp0V+IXwhDG8dryPQ8V8PuZxi9gc89PUDheF786N
vvRjVEkCtY/PnV2uK7IyV0SPrKs8G4Y62bKLdYXI3FfMK/X+UMfWzymyljoS0q9kM3ARmSMTvSpv
/OgmJFLN3lL3phBm91ARRPjr+Qu8IyrFsn4sC8tGrG+5FIIH2bK0SF3hFeNtZFG5HkGMZ0r8S5ak
sXD8TnXMOWviIM/UVv3wM6/dheT/2i079HCnNt6PyGm/RrRqNW2Q6mLv6TXDLmELyYJxgGRhFxPV
7EHbRmAyz7cm2vLkbYuiXskxeek0D3bd4qyTYZ2d+w5PYATqxtDOPvMpsxA8mMdjnQz2Wzmiopk0
2Sck2mk3D4j5mDqGGpSfxgV0nWY3G0ydmgDSJjKk9a1NppKfka8bz6avfU6mpb+N+fzqNDqW6318
5AIMPpPE11cJ4JCzNabOcfZzneoNKluqZ5geHqR2pYAlG7tqNYZYMhetcejy2gCEBa33xG0iWQed
QdlbjjH12j7BnBm23ApnaAIqcki6GUH0Ll5YN35lL+75ClLOCfp+gKVPvvoyWSiHOfEaha1+b6dc
R9vZUSOQEgm2NWbhnG9B6BCYijNmk0ARWpRY+5ylicfAJWoa9Tuwg+iSdGTOZbhUIY5pvdNvZFNO
CrWmXlr96C7l5il3KsX1FiN/kw3Ztm4/p9pzyi3+Oa35YgoTORQB0P1mV8bzhDvkH/FGPKf/OX5m
J7xKe+8Wn1ArivOtnviQ++UuNxV74Pz3AfVvsfWVR5gbEF4w29jAT0Nu1+5fOygrBx/NsZX8r7TW
3w/OPLyiUFn9ERfjQ2oiAjvdnPOaTbvhm4+W44bPpTnt5Z29NT2oc50DaJQa/jv60T17TnYZdpkm
j18gK7TiQRFpVgo3CweZNgJQrZgOajppQ0FrACx7w/zJbnmw09wCKJ/p1Q+/dPx9hfbBysmyYesJ
gYM5xKd8qi1woYkDf6p008cEf8nW6KD+iVCqVRTJWPvI8SpazXpdHlISBad/P2NkG2E2jQRQjdqm
r8QbVW+U5RDV+gX9UCQXtZi0tGUAMFG6YQedFlvnsbaeU6sdn3yXq4rGDHH+kKj6X7ljBueoK5rl
VOMwKJv3Q0Lx/yyb+Nui6QG2cYuy0wBRwOWbsNiabyoqSXtqMu/OGKVcKFW8tQVsLlfC/EH1HDYy
AgNcKPqPzu5UdPGBfEiQ6P1Qpy2Ijdr5fg/JMwxyxjPaG+PZNlJUDE3zNgIlkOfQtPFzK7N9qzXT
5wgrbgW02D03Xc82U0NNP8rV7M031Q9M5OyfVKwobIQnXWneNUNpnqqxbiktBr+KIE6PMlRg6XZt
x3wziwEyZFu+uokTJVvlYWcgWTc062AsE1wlrGAp8bDlrOI6F0/2Ho+q5hQhcuAujPyngli4VmvO
I1sPZ19FTreZxwZfxrQ8SuQ6cLJuYYviABJu3GGD8JLkDSTRwHitVR3RPFoGFftbC3mnv4wQqZ7R
nxDckoCfht3sYlTjYxjq+tMUAfN1c13gikGroYa5rxHQAlhMMxq7aKWlbnSQF4CYZE0WahWmi97w
EALcmz27OLKhOt0cgsl68U7D8IQsT3btZIZv0DZIRQpdO749+Q3pjj8tDU8Zt/ev1SpHIMru/CBD
iP0EhyBB7nBq4orULaidHOcRkNNWtR4mp/xUmvnTU4z2Maw1/erwJFjIONqJ6IP7YXtoYzv/aPqz
M5TVp+O+9Doe12GaTB+pwVtXIImcofv6r8hj3eJWUpl7agxoNMTOaizU+pKP4GPf5G0lQJxCoh+U
qHDYpiF/AQpCRiQyItY0bzNPcbj8V0deorDU12q9kx265wc73/LNg46+2hhUr7J+Y6XLcKIh98X0
oHdZvSJJOV80DbiLyHzb5qMWuPhUcekV28HApaTRKu2hqapUqOlmf9dYPWSB+UtVhlebX97HiN4K
spN6+uCh1bRrDdPY4xEQX4YU2xdMOpTrmKNJZaGMcaaw2pzKoXple4goq2KG/mpuamvdY4v3JA8a
WQU7ie1zlneIZLp+uHMjS0/OIDm0rZm5j9A11Kv8Rcap/cjPTyXXym9Q9MkWkDfvadbmdTBkm9ri
zj85CpbDI2tLLcntQ4461EY3w/wV0tLPwc/sn2LoYDbZsggTu/qBwU+y70mFXQotfrOqMri1cH0t
LjI+ik6rDt986oV7GU+AEWsLO/lZG+Z77U0OqRgOBs9QWJTidAC0OAUq3zMPUNnppn03A3BSq5WO
Z+qqQKtmc4Mj3Wh4TlK/4aZerSKPJZD8Qzrt9Gfz3isLegZ2fMt+DE56nvBx//ELQqXbWAHeRTXo
nx25Xl56L6iP93iTu/VRvIY31cWmmjG16zvLOI/ikNWlgrJpTMEihUPyR+w2pnGyXTApn7JDHhI5
Q54iC5Ev89gp113df71gtMWcHFRQaFjzD6ezzJ0vFI7CvkFhUlyOUehgDuWpsFYaN3xVw2kr46Tv
KVrh4bWRTZS6DnGe1C94EKRnOb12grebgIBXBmd10EPncwq9Zw+IUon38jHxy+LIFj1AushVAfr2
HVAEVuoR6FX6W9IH5UKe/tG+Tfijz3NVfWEYZbFDUtO9Okr7IH+XSdi5VyBvDxomjKcxHjLE+xCz
y7KyPDdjzk6orpduZVkvOGs2j6UzoxAORWOqAvVgk1JbGq5avvsoAq9bLB62clL3S+8AF8xHiWGO
dc96qBLIkH5PibebrIfffYFf2LcWr8CORAsvQwl1tK2V5IB8ukHiQTuAArfQuR2DpzjLLqnkoVXO
vDd8oMpeNzcPboWygznjafehoHnaoCh48WdrfIjtrOcWHn4qZjI9yNAtnnTbhi3hOaSgdovzUeMV
d3vyQQiAnG81mnDID1rv7zD2Uj6sOUnXcR4XJw9B1DMK9eXKpNj83TIRyA0zoAQtvDnP4J2yG3F3
PA61rWEpuEZkLspqph79dF1lx+rK39+WQa1jeGsWc/6hzcPndkL9b633qC8ZZlvu/tiqRuRmR/M4
t2yMDuWowwS1cutkxIhRa2p8kbcoanTxSS2md3mLkqFC1SBBkWu93ck0O67OQ9ec6ljfkWAzPts5
6khcNcHFLbz6yGwMdiA8vmF++Ck3Ar+HVqBnUVGPvoY2vh9sRiMJ39Cavw/1+so5zUbyt1wRYVAd
3JZFjqlcYOE7u/tKSS6XJluDnjIlsOt/M1ZK5aUK/OQqOSyStVI7Rr12Jq8ApQuvpcy1i6K07q72
dSBzTlAh1Ywh0zpsHHBz5aD0B6SPvk0Df9Uw7PrnydfjZxf4YGb3gAzC/lk8W5fpHLlb2fQSFWfB
KfguW3JOUzRvUzzFZznJy/wWsbksXlHOVLGPmdU1eeng3M5wXMha4N4pSq7yIDvkGWm78GRnGYyu
yZsWvhXrP/t1INZZZlwh+tcb7mNpwmF1PUBUs4olXZqyLDKHPF0nNSh1XIVeYAgFf/3jBDOPUEbY
adxO3LJy3q0025Yd3uzcbazHxG2BB+K1vh78NvxRw+PtWhwULOr+FkuKg24hrtqZ49+yX0600cda
lo2eXhHq3TusDZ+cYOieNSGdKq//mWdhiS3MQrGb4r2bBeSrQ6xA9hYp8qZ2m3EDGKPotVDNdZuD
R4KEB/Ms3NY9HrnG0HqfengLq8iwbtUk/QozelZ8jNp8bUAG7bURdw72Ct0LDamAIBuRiZImLIk+
1mWP5KP/pxH4NdKUeBU93njmVlcApLMh5GCT+s1NEVxI2OFcHJ1bGQBAQLpobb64TfsLgeTpu6X5
ZGDG9wYzpd1M9fBcDKDVtxOxjsdRQvL8ZQKbBGMyLM4SpSab6DYXZ4lSm/8Xa+e13LiuresnYhVz
uFW0LMk5zhtWuwNzznz68wFyW27P3mvtXXVuWAQwQMq2TAJj/KFGXEyOsjfVN12cZCvTwr5p0NVu
7+Ape5/Fyk3FPZWHqO5OTS1xxn9kWOG9qTMYmLlEY1YkX/lTvVLh1R6iqMdqUe/ii7BWEW/02/HC
NrXxdoAPJHcU8pB6ibXSK6vc1IJfi3D0RJb3PaI2bTYeIiK3pxKlRvYhoVM9oPec3xom2iSNETVH
1lvxg+0iNSzEQnBYMTdNl7bbZgZLEtrWxmXVA1Gl7w5xViNf19sNWkMioVzo2hUYtvA+MdkD+D7y
XCcj3qlRVkGNKYwcjcRooDAqPXxTww3u5yZYz5Wd3Ex2k+8Sn5z3E5X65CJMEYsxVNwKTpDUArE/
aha0HUlbkm3kU3+3595cdTMqzXDBXQCQcHGDUkHrNEPZSTYlBNLC7gifgXvZk3klgpYiPhbxloYt
xDlehrjtX+ONLE8WUYgdaC0sXHvH0FdK3swkLLyp35ww1EUyRKRFRY1Xi5TDnObTAbdAub/NVS+9
KKlsLSOx3TVaJ4eX4RzkDljueZ18xpWkSm9kvIVZIAsW076wkbbdU1B+RWBJYIjV6iGu8LL1ChC0
SDQ2eDBOSb3OVW1e2g1rudNH0DN7hobBKkVmGNFxgjGHAABPvFXAFv4WU6D61kWE5KpPHQFt43Mr
fnRqykEZJiOUzFrVMKW3tVHD3RcLy7HGkMLLTGMdRR65mY/1pTzjvyjf+54Jl51152nJeZo2NTs9
mW0qfE2E/Bi/zXYKoA3PzbgxUUSnnE3fp0MxoAKWe80p5DwwjShcLfj+GwczNd/8jFq3rIkUVtCe
YBBdpCHeLwZkzd/JIYzC4aTT8aPhFC2rJXLYE8VTOeBpmGz9LNy0wukYy5trFEDM7WBBfZB/sBZ7
3au4iG7guzioWzrlBiVB6/SnU0B2LrNwKndDMgY3U4iJyDBNP0JVQWZdrOEjFP2NlZ5niDU/RzFY
qTcwiRNMCzb5IV+QVaxSRP6SBzixSOVwQ03xNHxODsjoKpvVpYvM2Gl7MIVKve95bcrbftox4MrC
iiBC/EZ+FNdcYJ0SYyuPKLCbV8rGtBGWQ1dVbLGd8Tu4Jza7mHtqFhzloLKfUJwJ1mPaxLsBEcJ1
LHR3JCQrTd3gCOZ2NVQlCgyyqSj1SkakgP1dNxPasZF5JQ9D1f/KSV9cnLtUsFFXwRTGO6iVL7I/
zzQ4BHYtDH2Do1tl4VGeIe41r80M4ahznxwwdStalmU5bdI8yPZ61L+cv9NNhmwdQnAvkfhHiNAp
h6QqOdkQZvjvVXp3j7JlQj29oAjko707spv/aSMuXoz+z8iCkqcObvI4GLm11gujOagaUNHG9GZs
1tEE0IwJQQvXjk+YMQ/ZqOMc108SUCZhZD7uaVmOmgdE2XGRdqW9ye8RwA/B+hbddTZEb6YZiaV6
mO5QyuhXstmC1FnlQeleyKbjKz8cd4quZSu/nz0LL0KZFpl7hKFaG2GezNAxPxO6SXNRGOjL3RjG
kNTLSmgnZVofXUplJcqI+bIL9Y0qoGOSrSAZDfLsdKgsXLSV6EH2n8MU3a/XRl7VELyK5gpP+/Wp
kPGlmQb1xWB62bLPmuCeB0q8pGQw/YN03nFqwgbS6xAuHGBTP2dj/JXyr/GMcXoB0VWJKPC0zhZx
0/bSSDwT/zSc0vRSyTb2UP9Mu9xLd3ZG6jSx6m+9Po3DtxlgPApRsCMFuoJl5Pvh3CyiiUSxbOf+
hKsIO4y/xck+vVujoBAc5XPKFg8rKOc6D8DSXcgH0/kBJkdlM/ACfY0ZxHvIeaCxUA/RzOugmoq1
D1V2hRJtfuI8y7M4ulYip7w+d/MY+hyqzMT/Du2stPoU2qbRDRjQK0xRp9ukV9TN4Fr5QZmH6TJU
W5/3NpYIXVvoK0q8/WPfD91iZkX21vKIP5GLfEtbGHZeonA7fnfxl3uuh8pcdrWLWwBJQTwdKnsZ
gi94UxDmSAeSkDXgw40f9f5OL3Tzjk0xe2oRAZ/pOyr5w33ild3O82cEoPXOeOlMaiMiYIphnOLR
UV6hg6cfHZtnGXBy5eDy0DwqAmh0PnTta9dM2eHcI88+hcLqWuE7Ni7PfWSpVg41wZuobspN5wFW
sex8vu/xdrzx0OgEzjzfD6oz3ZeN1bPz1MZL2bRLJdzprG1ABYZttTT6J00f6js5aIq9yJiS7ZZN
Vm084Gbr7RTqt+h0KvCP5GDtsCZrs2APoBfzShJeV0h4IewcxS36wPhXw00l6S1asxZxECHxPHQX
c5L8kP2ng5yFYU6xnOfEZFWl5pcFmKmFXbAFdHWvu+74j1zBsOmfEbMGhRRYv9JkaSlq/gsVcsRj
/PnJ80ydRFBtXgHTw9c9Vvv1Kf01k47M/VUinKy8oXIRZgdtG3ve9EJBHtF4nDn3cRdNL268zkTU
5GC5fooS3SaZkj+jlKhSPl/rI2rukfKW1/p9xzoKV34Gz1GZVm6GdO48xuZdV8TxFr1kKAeiOQMW
uuthquMIOx+jvqflTBiraXa5wLMGtriChzkeuLq+C8RwGAz9lda3l3L+aUbRYOIDx26TomTJjGk1
9HjgnHjUYwHqpewxzUnGkRx+TL5HSL8XWLrLJTDQffRpUOKWw6kYDv3wfZiMDyxKMdudMLqJ9eq2
x8pVQ+iuhVY5UJL8UgsA77u37dbafXm1n2sB2Izsy1y3dnK9IMOqWBkuRxR1/la2SDTjZu5t9aLG
DWxYyBBgL7goyA37x7Ac0OOiwOZDVETkKEKVp8kTCeHfM/BdRYmdnTlatcl+DtDpPp3Kdik65Vn3
iuukcinPTSVMT722khN/jpLDX2JkM1B6yG1p8pplXn360YY+/2nEqIJTH3xPP/ztRxZZCjXt89Mk
+YOc8xVywpDl6EA7E0qQZSDcmVQXVEJQ7LpID/cAot4P2HMwiuxDEG7OvbVbafjWitBTgBwSijGZ
g+GnUVrbRgChlt2cP6lmYYPSbp3bKYk4+KiNs1g8NSK+t7FrXZ7C/THId8hUo2kv4mNxUBuD1FUb
6Ss5Qw4EgZIvHXGbvlL6C79UhHEOuAXheKA3eydvsYhxex9paNdowfiI3sxOApxaFG/9dcSS8ZAs
qAENKz9pyus2MSowIXH2vab0n8el/s8A5Go9x5kLHYHSqQe0eFcY+qJSvfgWS1MDkBH2Upv39b0y
fEO+IHn2k77c9cLCRErcqPjMO8GYLSrKHJt8cHwwNXXmXOhTejmXPbVQzbXWU5TgPjdia1bW2NsV
ts0X1pELv7bjmzi4yD7wQjcWwkREJBJYuCaYRELLJncQ+zqrs2otcwdyhMZ55HfY7zlwAEmBJLlB
+aoX3NB2XEjsrqRTVxN80SFCiNw3BTxj/IiRw5KJbev5v+YhQYJ1uNHc+6T0HuzAedGnOvvuTQV6
71XzkPXUL8BQeduiKYKFVYDYo+4VXYLRww6undznKbd475AjyNHHWLi2Ndz+94jOyh6bOm6xuOya
65OGzwh/qe9BhbhaCIhZSv+IPkR1lcOXOFX05Ri1b0O1YXMPen+Ta2VwCJWxOLCodtZ9UisPhgGP
BPtz/6eFk7dm/DRGF5VOrVIfUjFnCufggBZPcfAH0wEq7fsPsCXe53SHL3PkfbwBz8nYjZ40HvBH
MKraGv0ODD5FEaAbPYoA6OYa5Dppz0P+MxwT9mai5SMwMi3kPDbz+WEqMI/5iJX9pxDTH65QAd15
bn+haZ39I9Gt1wIhIDQ3tXDTVGq174whxBsAlAa1WvNVhFb5PC/8NPtFZc5rcF52+naLsuu05m2N
3YSGkg5Pxfo+rq1vueaGbyXu8oth1MpbrHaHfYA640qm4yLthtKA9U/cGK9R3JvglrTpQvURlonE
SxHXs5I0Bk4KSDTFD7lH/lCJm12gOiaUVMpvvLGQgm80p1rZYcVS1J7Mp7YDCw3yG2XCIkBXMZ0y
xBXBHSarRCdrPkcK+r8MtJ2VHIRj23J2S2sfauZ9Y/jR3QDd75o0Pu4tqPi/DiGGPZU/dTvZtMtX
XydPFlQ5mugpUpM8UcLXcCCp6VpGc4xi13jAJ2cr+9Go4zmYeGyixcXETVxQUAtE0+2Luuj9vTzY
buojCm2+N6sphuHT6ZhrfYTUoDailTuOi4FPvp5Kv7tveHRctiNOcrKpz3rPQg6vmCBRrsCs9Pda
UWZY0GGmIwexCyIpZ9lLOSgnJb0eYCmmFDvf7NjBmNXIV2nGIM/pnTulGpId9IpwG1ZJ82TXbEGq
vHnsXX24bIR7ndAvLMXBtf3okgdGyqvCtW/lQK4qYMQ99Cw0X2/iZShEChF9CbenduZqP5Kicy59
KWco5iHevDTbWL2WV0HxTL8a4mIzKF2x6aHJXuIm9aONkuw7jgNPoV/kj2ZfadvW5skRx7N/XxvF
3wKqMesu8p7MpOYkm9TEFhaa38/I98FPemAhzd6HyZ8ab9EA9r0LIv1xaLBhDTK+EDHvrW3Z5jrS
H2N8QF4drogxNLczZHPAarr+jE7KD8QKhqtSVHzk8zjsu7URe91JT9SaBtQThu42Hh/R1I+w+tEL
kNWp+9zb9k7+UDBR2AmnyCH3Oc4irM7ygypQCC7spEINjRvZyivL27mRjTi+GATM0d4h0DAuxzJU
t+c+zAK/zrIMvVnICTLMGm38gFi//I+z+pySDoTgRsBJKSCfZ5za4h711O15WvgHwJHh/VB488by
YMyoQ8qCEc8r/pkcvnrsB0CExOomJJfCAlZAQkZGyeQFt422HkhIPls9+45QHXBK6rxD6CJq1Qsl
qTlVKYoZaYKjJQ8IgzAjDcdPYbJfhnUZkg9Ub6eXCoCsDAu05P1q48fVHHE12RRhJXjzxQy8+Oib
7OFTWYHkhfFsUzDajA4iWuDx2AooobDhdYNrDfuCR19Pl7LfSvpmPyEotExCVvltO2krfSqLnRwd
+WEq1Crv7Gk0b21/BBbDxfSYuiukr2Atm+VMPVxxa38vm0H/C8/aCvwKH8gPrBUiaPaijlFjnoMs
fkFNDWkHs36aEFa7QpS7RSqwil7qEfHavC+mLXIS0YvuJq+aYvY3Tu5SLyqTnexutWraZSNOLnJS
FYxwCUt/3MvRP6+txgVLdnHPJrM+XxuZ/dfOafubpC2Gv11bF5+gnwVP8ePaXf6iDuTYDOMwO0aI
QgsHVW3fz4yS54hjKFLELLzKxhzPRhmICIa/So0EYT8RjcAqI3L26KbNLuq6W5i30ZWptZ22klPg
BC2UITQPg1lZFwi5PkWofiLzqaSUD5FL6tXawluoLfMLpSjZ/futtpIxlme5R/3QYcSe7Q3NfcUz
C7kHMV0eko8zc7bTFZmXPDPHTS6kl0KXtUvvhLeOOWi3Zqrcs3tGFylskEkocUmSkE5qa1+i5GQZ
paJujw6qYy5TnlmXblX/yAcr/iZOyt8nJqkC2SNP5rD7IU+03yci+P8U899uIS8IuvTI75QlooIW
ljKU0wULgPGlyMeLNG+jhy4TFSgtKheyX4b5BkIDNounF14uF6Gfxg/g1P4V5omryTC17z6FVb3C
pilEVvp8tY+bThNq9eOfV3M9tV3Lm1qUuValgn1xGGFElkzwG2QhSzYts1UOssyV8ng5jUq5hfOo
FHKYFPv/61z5MeSN5JWpiyuH833PH/J8Xzk6fHyMKWr7LbxCZ5lYLpgJzzta8WBeq4ptXsuzuMEL
xU/MEaMWMdB3kbOoPF1d5HM7bmWgLjubulqldt0cz5P/txcVdwuK1Lw+X7jNE4xs5T0/Lnzq+79c
VM5PAdadPu2ni2ogiVUn/PxpQwPFgcBQTr+CU+zXH//j9yIv6trquJUf/Pwz/6cLf7p/7tvZ2uhW
UgC/D5PnroxVbAuR31NcPHTJdoZb2YQMB+Ajq3GuHIQcX9n6t2VEfUQo8cmIQg8/Tcfu81/T3Sr/
PL2xi6W82Md0HEjmRRk36jHoSGLaAuScGN+yeYq+UyVlG4siNZqRLnRCDBy3pd8n9wFl57+EJnbz
Hjra8HFk6KRVP5NhWJpOlD4ahWmu0xnqB16s7h7gH/BT3OoeZpF7q+tpYEeyaHnY/yzQg6Iny7Yt
y6OFJsoaszgYZe8v9cHEXEzUQay6R6MINUATp9d7GSb7ncDCZkfRKZn22LV0qLLu5dn5YOCBQM3R
fQ85D3wJlk3fNcpl5oAFpAo8HBO/hvEQeG8oDDcIo/xuxsC5C/CrDn5/vTKvCyoKaIikIIaifBJ2
kMMli0fr3kdJDKgcDtymEHNDQDK9IykPGfkXGonxAxTg9qFWnuS2WzZK5UluyAtUav8cSaZPYV/n
SDQA379/z5ELTdM0mge1eZaXtvPA3XiKg+799PR/mfjXz4Q/mL4MR5w8VbUrlvLthGGBskTW37yU
7zDEPFmQ9c/A0LKD5058OwVbISzNz1GadoRT2z+zfXmPUuf6LW3nHBScGiFgOWo7T/Wt+3jwXygo
hW+dCmRrNgYXpVPI7NOMeJ8Uv42Ln6PqFv+MYiJ8TG3XIH5w74buixwHyfJ5YhxU6OGIK/b5Lzlx
AAW7iYynZrb6yybxMTNHWwncjAaxyuKVOfpP8husRN6PtgySJ0oE1Vp3h+TIbgmLzr/MqcYnaU3x
MacXc9owT45jVWR7pzXmjV5cNKaib1h0VLgJuda+z3pTyCcg517zPxZSVXtNVaRcoKAEC69elGXh
i+/TS4mewAs28+ayV7vs1pjjZDsn+CAbmRBfBcsb3mPy6a1nU/hCjmNy3TijRhF8iL+X5k4iuZQo
jZdRPE43LPu9XYeu7CbD3unRLr0XGaFZ+nVhgNQsu29KPhk3iWC6zSWGbFgBULylJfuLsMCYYOa1
Wqoty3QFn8mNmWr+Ug7Lg60aVO8z5baWIXH8PNoYewOKiI9GU9i7qg/UC0od05XlmenadeLmoZmw
xQlB7X1DeOhY1GJ/lrCPN031V1lMT06fxK/TpNXLFGT/XWDw12wzF7OSrq838n9bHnK7HBGa5V/d
Kd6sKG8PJQpsO5UFxCIgKdHeTxOq/9610pPKe0OetEClHo7mQuraxnG3jTR33juS6YsaXrlxuljB
B3M2rygrayi1RsE+rgFHTl37WAdAJBNHHy9iFM3uDVf7iUBGcRMkybQs9H4JtZXy3p9nhTmhABQk
HZ6x4uzPUZaL9LGJfB/9M65QGx5PLn6pYtbX2JBZsZz/5zW/3vF/igvKQ+YEavUGwDqF6GKqd7zN
EdlrhhF1Y5q2lXXXY4HPfYod6NKv5n4dsaZeD01CG6+0bcMm8FoGD1WAZpdKYrGuEu0Ooa5sayC0
ui6psSCM+I3knrcuEqPfhVlYPuqzdYRh03yz3ASBeWSrjjZ8xBv8nrqFHEgzHrbTaHe3Ob6oh9LG
+lxeSXHKHSjwBj3y0rpoK7PfNKlj/GOaq7YCxIdmTLUdbd45kPgeycAioZBWPyQkPg81Z1tk1ryW
jBG7CUKxv0sPEj8vJjUgpoqQqh6yUTOrsdNZUNbwo2P6RtkXgGX9NJo4DXUbVwNnp49rtXYbID/g
1nEk2M2zb99bFkVs2MgozjR+dY83GcY41c/cTuzvWqAcq6rhCV+Z/Iv1BiiFCYhrnHosJQIVT6l4
PxolKBDf9pb4QdZX1hyA2SeBte5so3otzXCbZ7HzfdYVKBNOOd85M6rF7KO0bazV1QNe3j+tOfZv
nDBD5jiG1aHr1lsT1OSdvdp98AM9XQ9VU17papDudFcJdoM9duxM7Wht5Xr0aJUGNrL8Sr4rs49d
50BFW1ypSfP5Xfw9woADVbUmWepGb5OoGsOrIpzQwTRH+5vF1tflkflElby7sOYRO8SgcV5CylHm
hZcdJfR2GEvjwbOPUi1YNoCxyZEZQTUx8iksO0qA7vg+8sccHTImDDGeiMmINkppdWtKLforafWV
ZGcMdRUuKyw8b/57xBwV+R5kfR22CEct8IfFLCTHMDrAKnPgd4Igxsbl0i8TXIhNMsBr0nKzBcqY
jaeItBr2ahWWzxVm9htSbB0rtlG7UwwlfY8o7Ns2L91H7Me7bdKSNdVq0793g/z76Sbd/NqG8/Cg
Ucy9aAApbhFGd5aWYA8C8rvJDCe8C5y0uW2N4YHabfmiakiJkZzgbSqaGny9xZAn3lXmhtZDTYJX
9hd65ewGRWthkFjlC6oFlJBYox3kqPdSoOf30mmAQSoVl/jQ9YqXzpJyde24k3Ogk230Qake2CaW
14qLpjC21tljoY0mpMkC2exb3qLrAg9L/E85m/WBszC3P/XFSYMde4lU3LlQh+91ucqKiUfFR2lM
Fr5k0x6L8NB1DxrUpEOlzyTx8uyhG0sIK6ILMHNL3UWcnkPOTXnmKjhZd/DaVl8GUrUY0FbHZBuj
W3gheVWOe0Ssx32TBOPecmEbnjqjOltWmu7u5MA5RM44xckRR045j5/DQY66SDoEw+rTteWplybe
AsXFaRVVmrXnoWLt5dn5cO5LwviRxC11RKvO68XfQs59TeP/jmmt4DRvGscfLfzNlxpLrgpfw3+K
NFOvS/M2VkbwNaVh7nKkME8wrbnLMKBPMvzBgHidS7nyTPaJCBvU1UHWc2W/PLx7B/wePQ98LRt7
N++sTcs30h05IeOkdI/LJZY8rauuzn0d/CFI78o3/UMQXw422sYbleSkrC974AslPJCbdjf3QkCY
zO2mcVGxhibVp1tKWtXi1I6msLjSnLq4Gj9GZB9s9EDDpVAvruSc2MR+8tQZwvJdxx0a67jLXPtN
F764zhCv1Rapi7HrBtzYEsjDYJieLd+6kah1+L7XCCi9h7bJgDNHSELbgSP6l9BaU+wle114s8LQ
JNaH5toKLWvpxLjFn4WeT/rOpLzIFTBwDv4yIC+QFvG8bPopQXwftKLE+QxAw5bzAO4WbiDIRNl5
hitaejMu7aACSPkXgKPsO1/hfFUJFxqcadyzR1yZZdpt8xHgqeba+R08n/wugXaLf5ti8y7Lijs3
6fO7en5r7MC7kY1q8KzLKsPSwrF05PV1iutA50N3PZSdkiyp5N/bmTEc5OUiwJ1X0OE2siUvcL5r
Ctx9XfWQzs8K/lLa/9z0CoHx88x4eZb2l6MNKpRZ5neXoVd7sG0lY73ure94b6S7NjDshZen2kZq
+3bYu5w0f62gMbfIKpWLs+ivPDvFdUdLHZJT6LnbBNu6oDwlX3YjINVlMmkYaQtjM9n06rbZyZek
Oczvo+dmJIKbXLV2ji6Wfn6NBUo4/gT39JYabfISZY62nObMvPW0VuBWSQf4tdte6j5ewCFWg2hS
2Sa+aF35iMvhsJinsXibagw2NZjEi7KmbJBG+PlIKHsPLMBp+od0Lru13mVIiTRBD2id4gM0fWpU
YlSDB3fTKTX/ugyeJpAU7/xmOk3XqmCgQAmTMwvD7EZX4NJUeYWSsz1C4ytwtqxz/wJczryUTeBx
2lG3tFfZ6rD6vm9dMhlEBommPRRGj56xql+fohPgs7nfT5eRGNS7sFrXzWiuIyoCUkLBwiVhWTpt
fSmbWELcGqoX3GIUlD3Gzsx7DN2Fqo/nY1dQORmHuXjOcZTeenPYr3veHwdjqH/lIRAqeTAKt92N
GdvGHpWBc3/6ESH75CjCpdhqqr6/rueK59LHDDnwpXmeBoiO5DyM/tWXOBlyvpFjg7xZZKP26kMF
2J4/y/nm54vKS52aDeiSvEGmW3zk/3wLS/y0HUw2JE07/OxAgzRKbT9kU24vO2PSLvpGsUisqPVG
x/5mrcJefQgiRd/lPAuWsglX3z0quv0iW7gz2ndJry7kzFZMVwNQ9IFb3coAxfdBLJn2dIhmC/3A
kt9GpUz1Ecj6GsM+jBanLLzpxCEBcLWazVBbyaYckCH63G9MF6zeeUKoQb2m1Aq5TVzkdBiRQavb
vMUEJc4vZJ+8UvH7hroTrvuTi8GYtAdEpqLlqVzquZixUVUa16d26fEWYl3tXZzrp42qHUCEI2gm
qqlkFrJbZARO8bmC3lwV6/eyOCsDggb9PNL0yJRaunIFxWjJ3rg+SGAruslC0pvsx2VbuSfxbjmq
tz3aifL0FCNPPwIlNLaWk08DAkwbJPhrOHNgrvrRjMsNqAOUG9rg0jACTHObMpj2nTlH5UaeAt2d
9qGiQaJHfIyEGoKkG6ie28J1oXdNCs8EFFcsG4v5AiGTKl4U0GojhEqAsPct+pjnvhHhxvPo+ex/
E9f/Za643hCAwJAWyUGio7bKti0oC+31y1nRJPrrqJrZYq70f42Oom8Wo/85To6SsHiP+3KP832/
xkVosBUI8YtcpdQBGa12ha1BRJ2dfCXe68kKVjfalaLZ5A3sn87B3D7ssnopgp1cD2+lqsg5WF4O
ivJ7sBzV239YcHU3pWbudHy9n+J6GK9gbnwv3al5ivC+26v2hCaRGIxwwdupmptC9mQ0tROHkrzm
rOVo7lnY9mU2YgAiuBtngQkIy0uWlPVTHisgPNUx4LEtRuP2zkST90a2hiaH4m2N96HntI/gdWRv
kbf2rY9qTje5HjxapGwUo442Sh51Bwq02R5jMxySKFTeqVHBnsZojX/Q2dk7xmD+Mrp+naNN+waJ
Hmsn8k73ptVF6ya4E2J5WJgH+SHX0CARLV1BRAV8Afxj2Y4nvaWiO8XrU1MoqMizYVScyyYytqfs
UqAM06qdBgTjBg3mHtrReOp1V2Y0I9M5o+sYLd3QuPecxAahplXhhvQBy1C51vKV+Vemat4la512
wT4z2UsHEkstik09zPVaNoNW6bEKHX7NOG1AabL2WuaX99K7ZJ6ubQja32yPpUNUlfZjnBnjqvEM
6zosWxO+p2ZdKkUXHKwQrH6rmwW0rMpdtoUzPlep/3NAPvdHExRL1xPWDJozbP2ytR+GgSW1607w
bqZiJ/MoXqrfIGA73qJcWt7PuX4RdsgTzK47QHMANitzMXJSjjNxUgO7rZdhleLcXjYwvFvdOXZT
4B7PzcKtFn5it4e5UswZXCNxVRwE68QyhmUd5sM6KVR3gWFZffAD9YcRBTj3jTOm9z774YMtTydb
LzFOTqt16vA56tE5AvDhbuKsqIN+Fr9g3jVe0ECnptNWU144YQOt3OOLi3iCs/Rd+x+7rcbLsJn9
24LKydXQmKCtKuVWdoW951zMUCcWZqD4t3LASTtvpQcN+23RJw9lZVeLxAcGN1LXiYVh4iqr4vo6
QHp7mal8y+uJRGZQ/mzwqF10dm8/aglW21XVJlcGWpG7uLHYwIXkZ1ehO1cvbuk8Wq6b/+prwO87
JYayicrgjH6FOpJPRUustLDL06w4vG38GEsqsglITwEsBi12DnXSQOHfNFYusqQP8SL9HcpVDcVN
HyJznhZJ4Q+bqMCPqR/rTIViFy1RIrm3sWjDwESt13qlTceWGgtSZ521BTRr8NZNrKXvk+qF9HoL
j8r8pSA87EdK+yMVlJQkL6ttU2ndCn+yin08rrRO7daQYLG8l+mbTLPvVIef9hwRILPyKcIy3buW
P9ZjPugs3fAF2X7iCVEVgO/BLhHdR3wbSAs/55pjIEFUKas2TPGEGjProesj/q+ExiMyqcaRr8ch
E/qPsqsxFG2FhPoy1LxgDSVyvDOKeroLFYW0g2MdZRfoym7vGu0PvohFhqYV6k626zVbGStDUGHX
Wl7rshHEU3Vh6Gj8y6Y8KOBWUWjEWF5O8vo6vnawZThH5DWcVbOKw9Pn0Dv3ORYACWClPWhgO72y
NKW6amAnLnsrit4CX9mpaEM8QYOwt0Vv6VtefcFz6gJpFQFy5uADDm7VceHxH/8fVVPRLbKWs+1X
KxknD5/EV0mrGge93PqtrWzAbeJMnEefnEZLvGwQCiy6SylT3SDQdQEBUl1KRlGDn85dDN8iCygA
9cD4UHJCRgVpFwD6OJNvddEscSdd+zxPeKQhq3IeldoBchQVG9K1H8GymWRNsSUZiiWvWxxdddZ/
iJMctK08CYIsuM8Tm9zbImLDYVuropvdJ8O0qa1j9nCc3ag+gNKJ133UxK8NeIhBgV0/xrinOxq1
z1b3jS0oFPuirPPkzu4xu5Mh7ErxaJ+dh1xnbWMYuruKqD08G55jrKbAmi5kc2oh83QQMY+y6Znt
mueuel/oenXvmQ1/JU15mvF+PMb4vi9k0zf75kJesjb49b7r2EaGOxxsCAtgAdXu1k6zdp8NLs6N
Haryig4WVlf+sZAZWceDEpHJrPJ70/DeSgQZXlL8GtC27l5iXO0pNantzSAOnVUjweiW+3O/mdc5
a+dYh1pBrDz0Y+ReJ8Xm3CPPxjRGLrGC43keSCmJXOpz+ZJ3+rTil90u9UBz5nyR1hr2J3UAnB+P
dqw8QjPaFkh5D9MGXKq1kErACKVM+8ApHmVr0uLm9s+uWtjIKMN8ipKtPyfqMWn25cckRTgRTuWo
XmXxu6M1snp3+aT7Oykye9acdb3ZX1UZEkFyoClKnP1SGzhd6oRfg8vM1q+y+VscknA31P1JEEC+
zADI1dmKJWmCVM0mcYdfeKrZe931rH0tzpoaxOri06kciobB3vtUBy8KsznKrkABMmoNrGbCRMXe
N+qyHeoACMfENAObV436RFbfvpcdc9sFaFJiSzeMGQsPvNvGcGXWZbEwsVndJ2zeUYX44wxr6/c+
ADb/Gj3PCPwUyUZ1Ap37l7ihvOlrM6L0SMB/DpU3PMd9+TjyhoFhvSBsMF4WfqMc5aHykC/SlHbC
fhVYyXng1AxHVoxJAcDyY8aXOF6neFzqx3M3RuPOssbpjCdEVccK8IKyolA7VXt5FgdzieehaJ9O
z+OYIbRLI7aM0xw54KYkiBfyVB4mPXIvokK7aOfZuy57s76CybAI4Whm6xTXw80UDXgzCzs8GSLP
whGxTyRYjYvzQJN0p7m9uNK5X16kdOp8+WXg/1F2XktuK8uafiJEwJtbetde3TI3CC1JC957PP18
SPYWe+toYs7cIFBVWSBbAoGqzN9kfQ02armIDMjVqz4la4GitTOrXysHq8Q4a8pDUoflVowU50Qp
1k0cqWcRpvOsbBMqqf3JMGHQ/2WSRPkO8Bd+vf/XSYFVm0+l7f6ijoJNgeuhXkI1Z8SC/FsMu2Lj
2U51p6ujcanRteGXF2pfjdHbqXMX/wxrHhx9hA+Ahjj4IVEdBMXhczyXRgKSVHMadEKy+dgNWLYM
yyOybjLzIUfHfTXq8yJj1N91gZ2+qXrpAwP39L3V9tOb5dlnCWiDLFynWdQ9VOFkX1S9yFhkJ9U/
yBWtcj70G2V2ZTtBcTlqwxi88Lj8JTOthUpoVbP63PYFzq1ja6FfnfTfTGR7JIJkV43WJYMwvdEJ
KsJP8WhdHTByLRoPmo71S7WA6GYdty3dhYNlD2r4qUvMg/RL2GTgY2UtUD3V1UDddbjP+LYTyNX+
CBNJY2252n+H6Wn2hcUpptDsXh6SCWE5tRr7DU5i0C8kqXzrlKSy5KJvAwaAdsT8yFnfktRejIl0
VkGGN1VUb/mpTPvCqo19lYb256gztqT75++Kj3pTB2HroipK+WSFWbEKm0n9ThUIQYIChdxON9Ew
BhG3kRlTh7s7v8kvFCcr1G1OkWP5KJjY+iukCu/aFBmvW/OqDGWw6/Isz79qYY9N3Jz64aXB3WvV
xW72aKdT/jgn6FmD6X5N0no63foNXBIPEst/K/px43/FXfs63XiPGbJqgkJmRFt/tMDdq1BxCt49
l1szxnRPml7k8KZdDsmYNU/c3GszrbMHiNTOEwt261hOUKSstIOllZI53lleXm2CNu3i9VwAGcT5
odxf20qlf1cG/DARj3CeWHA5TxkWvGMVho9yQdjm1T2ySXsZ03gSbYug8veF1u7Vopz/XU7G1Lqe
9P85+Z9D0qP2xnYeh+iD+3oWjsWRfd13uSFmcUP43Sd3D4aiuHfzGR/iJHhoHW4hr/hf9ANNAfLh
OfW1eCG1h0j3l1ex9ig1iev2W0obKcSKo6/Pj3ZPiXtVLzoNszIOu6AvtHU/ZNNKdTA0Sq0wfQ3j
EmU2YOxiiFwjF3M1RLZ1dTuG/sk+yX6lwqpy09uOeud3WnuHIQlb06gLf9RH5O/a1fvLo4CFcIgB
8BQrL8qyM9CfpTIZteiQLJ1B0mdnOWDp/H4mzQ/DH6bfwm0tnHdmAyQunJQ7FKp5iWEHqdzNHmmX
IC+VnYy4NpYGG2cRgQ0yOAsScw2X8cI3tDsq59K49hjuKkAQ5dFHoQpJHedeCAghQNSzbXU/bpyE
GvXmDf9W3U4i5mAsT26X3eslGkno5aNbsZQxUEH7T3Mhv2XR/N4UtN2tKQi5D8G/5+aL4ZSamzlq
p1FKphPqUFrBaCyLeUo3WuQXWATwG9zhhaevkorSTwsmzT6aU15eKAQnQOLnwNshYfHPtakvI+g7
pfYR3Tc0B/x877iVs4uCyHp1Zp8KEBiMTO9e+9p1XmMvtHegiYwj3O/0KeJ/bxUveI4cfqMHiuB7
0Dbo4LRadqdBX0SRaRw3AbrG39qxWdNj/yinFtd6X8ufqiHTj64xOru5tMbj0EIJqbr8m03i4Kfd
FofB9u2vtYI4hQPZCa1RtTw3HakwhDO919+hAJ2uoZ1p/j3U8MvrVUPrPbRZQrtBfb9qaY8frpqS
qmIPAtKhmMeLg5jPgRXAM6KqXr6Jlj4ZkMOoluMF1dbxktnGVmtGmDJLlx4k0Cv/PJ2SxfUyysaN
TP7bta4TXXatB+xw1qjbYTvfryY3SBejQeM1xd+ELWOXXPrFtfg2KgbHMlp2RnJhE/EePPplvOkd
1O6WH5oC8hHgWGpmZ3/5NUpnbg7jyinZBN76EvlxyrAcZOSPeR9iwMv3K/zsw+7olrqxLxfYVAKB
Zu9mNYvHzlSfrwcTsJ7dzhdp4QWhnBsj+XYFZU09EMBO16a9jKKcXzwjMikXk540zxAyrTJljXiH
moFATF/r/75axdWukK7b1eQCZTdBTI/XseC/CjbWu9Z9cpOh3tdF1T6mNdoVUeSOb5MBN9cLK+NH
XLXbVoqAdmhvbKsKfmo+Rqx1qVtvalikiLOr6mOeO9neStT+XBpeeaZMUO9bx4b5MRYYGLLVeJBD
lU4OzrN9vr31BaUTPhSe4u7tGPHkPwa4m3Ser2yjf19EJkhT89KX0Lb9o7Skv53CQwGk5pQl9lMI
LaVZd1Vw0CPAPWOFGMjcpia7IK86wEaOPnm6Eh9nxy7XMtr5TvWkzy0b9jr+FClT9MmflC9ZZBcA
Q4mPJ748Rmf1TgY7yx3Pesn3TjqzwQgtBKDZ9S/XQdDLcHx8Fb4pUztTD/a6TcVZmk6PgjAKfU/S
qsPoa7IIt0dUrHZ+ms5PE3mHDeK4aIuTMl7ZiCR8Y638CQ2e+ZejeWtgSnCKsjBaaeng/5t29UNZ
Zvr3uTKrVYEgzhuOaTr4c396Zu05bj21Nu6x4LCRM0dlr3bn+TSwzj4Mnu/cBcsnxwYcpz4J2R8q
FDmNvnTukUw395VhdhjakfI1e0CTZmuZd1lhxjts3/unPozTjdt02mubJOjtu131zSnm16CZu19+
mSPDG/Bd2/Fn4ilRsFJU837SSvs7+qgsbPQk/ByDe1iXsaY/yycXGYhXRcv0TUduzNiUrMyR8OAF
qTbduW698NHqKR4rQ+JTMDeCr2ZU2GRm4KjnZdsD358PFk7JXzOlUNGBKdBaWcJypMFU1aqe+zrv
HqAHs8hc+sFoOZtMj9Wjs8waLe5qzf7cLqQ2QwvBK6WdsRbe2lQgeDVpg34uQjv/YuMyvNDcHK8v
zlpfGmshwUlUDxEROlJefLEw8P0dRc3MWAub7RYl13KzK4MObGEBfp4o9CjVfdiNKfckcJC8Uq11
EVv83yzLbTn0y6rJnsjW3QYkOFhm3AYmWYpJZ/mXy8Swg8/w+R9lN2FbibMaHLwxgBImbwVyItLv
d7ZzbGx/QDUcyxBEHVsMe4P+k+mxX/WM7BlGcf9pyELIrqqqnWXQ0QGPBq6l7QQKgFJbf0TrEomK
ZWptZu2Daed3MhgUinJAIUdbs7xzrnmv3PS7vV8781bSYGPKQz31tekozVrRf1V9Yt1Ly0iLldKE
GQs51XmaIexKgm2ouvBShiaSa4VNdb9yLJZfeRtWr1r86lN9C1ZDOD20KNZ90/COXrdNrT1rEAd2
jVkOFw0pwBPKvOqeP7B9NNo53tQsDz4bffDTybL8i0N6C4ccMklouK9J5sxNv3J1td30MYwoO5ii
lVJ4HSp4UbajvFRcHASAziRsnV2NF8XzjPsOFbRSQZS3PHm6af7r6DGShm77Dxe1Vl5XKltntlW4
0aW7y0rS2rJjoSiBzcRYZIeqic2L7E5kQOIcFHeucYVsXqY5P4S6Badv2cXIvqceMf7OQ/fY9hiS
iMqYIyJkNS+F3V87uzp2V9cgib9FDjU3iKfk7SmHEPjQoVn437YXeoF4A+KpZHcXKwwDSblTHA9f
I+xTD27P1q6rDOQC6zh6mefp0kdeeS9dtWa8R4TmIowRVeqlMaf3USP0gkOv2+bZCSML96ZEe8u6
oj/UlkFqvzTUt3yq1G2EW81eRruQfLpjmP1JRrOo/Bd1iPZeBks8b4LYCF6MBFndSPl1vULRZOwx
ipdrS+MljpYEn6ZSj3NqLNqRA+lPipela0lj35qSxnY0Pk1GJY39oSlJ7r/MzWJ+f5Lk/hAcqiyt
l0sly6h8UI6N9z7kqzhZaJ9zhfKEVOcyXAS24HeTg5T0tDj7njSO96CqVfTq1Kw6Fo191yvZ+oVx
sANUZH7uY+cMIHag6DKWz+q4eDeNxmc/KnHZCtx8Y1H7+ey4ToIwv+kf2zo6YWsK1VA1jo5tNc+w
wtvnNA/jnT8nGtxV+uRgm8FXNVK9s7RUy0ZgmUlpzo8wL7pHxfWnb59aPR2/hcqA0KFh1PspS8+z
XeCfjmMI6lat9cnGC2hVWaP3i7cRamdTOuQrqwycTxEcu22Sz+kFdevksqgZutP8MKVOt81KICqD
WOJJuwyRCLpuSsvYT/dJGpZr286fcCLv7kXkcCgwQp5ansXStGKvPeaekq5FZC/H1vPJt/VtGfOG
R2mxfEq8hXpsYrrp/na4vHldzgvQQhNwRjAb2ta1HBStbp1ySh6LVLGc5qwMr0G3azgqPgImBtqI
dxbbMS6NzzoPxrVfqPNZmlFabJAUsj4NJQrkal9+taLE/OyqRnnwAu8wTe4LVclTvPBExNpIzqJ5
2odxV9/d+jMV4Iln1PUHV6TSVP2dXytw1pb5coBRYV76uDi5GVZsYbykcBb9Sio65sYJbWMnonJm
h1RnM3k/MteFq4X2HFYg0BKlNHSLlanqTMFuiZVB6QpRlAtc23jwjGp6vGI7kqn1LpJEMDPP3s9z
06yu/8Whrb23ZbgzgPChyvRTVOOhmaVbqjPVVfM7dSDwrmo7fql5/Z8a3aEZZml00bBVkxlVZHkP
dVFDuGvM+tB/qb1cgeEz+E8UWLQzb54vQ+H6T6DG/Kceec0d3FdrLX0SCzgINc7CzvfSJwf09l4D
rw0RLOBCU6gaT/63MEB89yq5jqZMsg67iv+UWhtYEHBWTO6wj5cz1Gnez6TvNgqWJ0aMMnHOfsvG
q5nrdkvG33mssTF4dHCJoK7d6yzo6aOmzkClRndBVRylCxGQVuHFhUd3p6v314gl1ihh2rnW3Bxv
faVZj5iF8zTG2A9nVcjQcX2XGVaFyYNaI5ewtCme6aeejeyHPompJKYK4k+ujuKl9NVV0Yyra2RQ
uObmdl3LwHW7QgpJ7dgam0qqPHgjO8Z2qLIfPoZ8SadaX8s8w3nqLxHKgJ3IENnXiEblDghZdD51
XfzVi3TlrbLxbPPiHBluWE2nSQ+Aw+td8VIZ0Fy9AsMID3mRbHJ+VZXOPm04rrTSdK+WBKIUb9Qs
PZXahYcj95V0emqsrSzLmiGEIT8v95QMXGdfb7nbTBmXyNvsRnd7hIf8+k0Psk2FrNLnVHOjY+Nj
ONx58SIPJbKlbGNK6HohojYtgNXNFJv5BXw1GWM0IldNXiFnKp0fxiUeuylSKlWwN219OErINbqx
gMQnVgia0mnPcjBH+Cyr2Y7NciUdmYqosm0sJtbSaUvANex6HhRTezaHpDt/HJPJEduQstCD48f4
qOhQOQMl0p6Hmo3vonK0Ech2AiwHhXSkvRzw3ALqln4BcTe9us+AtJz/6JcIzUQzaJkpg7fp7Yg1
hmJ5PwOv085GgomUnP2tKX1K6VDKldMy8bxNHHKDyDwlHXAYmvxH3rz9eeRtcm6B5F3PpK9ZBm6j
f+vTdAerjWLc/RGronOik8MaK5sMsdoekhlUNWvL/KEzB+Ogs2q8WG7vXlAnLPxd2YJYynD5Wlut
FaJ8aQ/TEcdNi0xAPkW/MleNEd/TvwidknfdGiu77Ic1L1gwfkzPALphMZrzcKrr2b2Di+ZusLXI
+R2Z+ab0rPh5brEf8udK3c0NK/J1WQTPSmPMfIUU80MMTh6qEq7pEisHLRjsA3hlayVNHJjdTdgD
7kfhkmfwWD+AxDBeK2t4YXNeP+jLomcZk5aMwbD80Po9JpHLPLNy7vp+TAFgGsPdjbNw4zcgCvMr
mNURXg0Rcrjp1UlziWhrePgkFf1dorvBMXWaex4/+mutqhjnBPV9vSSdornMH3+PlYkTX7AHgHZB
ktbScSTuVKeguteiviqduZMrd3qdlPuRvCUsGZq3AUvyuioubFaTo2HP4LVLTpsoYEd9FP2mQd+U
kdV+7+Zx2oa2U588rDuelUH9JeNetgg8B7n9FMDcPONJGG3LAbIPLhbm2kGF8Dy6LpricfMgB6wj
mwfpZ3tyvipzycDvPom4TagUOFlInGCQgmBrjvHpl0pDl8er7JYblKbj2MckUoGxBZn2WKK7MYQY
G7ZqoO+dePRQhiYKte9l29Rxi+kxxGj1G5k0hEnyVj/LpW3kuQ/d2M0baymQFr1xBgRinivTw1li
6fLQ7zq5uo+QDV1y6Jb6aB2oPZ5HCqX837FkkNW1yTZ7BYq12MaBAgQzihZLstb6OmfGpyy1pn/r
6o0NHeW7arYOrFOtf4Ywo6bbTu3bOARLKsx1Hw2T18RQ9NmlaML6VDpAfyjCavdy7bKPovVkh/n4
NDph+4DMpn8IMJjZDjwRv5ExX1NV1T5zj/iHUnHY6unW+E2hPy7q5A5pti9di9FVsxzkTA5Or6y6
1FVOYoAlXaPZqSiOUhmbajXdyV8fIkTusYq7kz9e/u1KvxqOUTT8kC78hFRUJ6xUW5dJpGylUw6m
NY0rO8peDaCAD3UTbFwnTe+iRUtZurBKAIg2+QcUKk1n01vDI8RPNgRsPR2gwdGwVzRQf6Rsa9wV
d9E4WJgUq2Rpsnb46lGrwl/yC7og0akxfTSnM6X/2hjhT20clEdVrVGtqDtW90s4SpnpxpmC6Iwi
u/lm29Ma7ezhK/kbcz+j37ST6UXYnPRa7T6ZlWJcIFFVa5mOjC3PNOy/7opOiV50H+PZ5bLypZTc
ndFOt3VuMazBFq3lNa5oeHMtCk5ygFk6Yx/5LKZKY5wrhyRKcFH4HfC3SbNznSRRfqzg6OHm75Pk
Qo4zU27uWdHrXvxZwdHx3MR99cwi7ldaZM33rnNwNO809QHHDvfO46ZfN+yMvsdJ/5yqTfUJjnhy
Kquo38oEa/6h+ACXgYAF+6jXsgPg+eZz3qU7mWeF0bhR0Zk4hy1c8xkNx4O4UqJhbVMiiC1KX/9l
V1mtHHRZHqe4qS7XkjF+nPg6Li9fdTnEjn/2AMKepBWornNpUMQK85i1jpc722kI8IFamrWsrrPU
/t55qnaUPh5h3oOr6+mdmbZb6ZqWZRLbWTbZs4Gjl4IAlHxJOUj6wO6mZydRlJN82+tfEATFIUE0
0EAoIA3NV6HMFIEfPPxu1XMRPkSV/SpkG2nhLXBtDdkcSuQM+gO/uCpH41VvFCq/hT6hJ1KYXyRd
1dUVCHYKTBfJZfmxp208E9lPGbWo4R5aLMyvma4SW4d7uwSOvJBk5EDusc2c5CXr5uBsF2G/akEF
kXpT2EX1BQp9JWklGZAmQIjqJXG6O9OYeInPav1ij3VILRRWiAxKWLIvEcpGxI4r2EHRbmYPfywJ
d4p4uvea8XK7nnxkEVO+U9CbHaIwezQSstxDbs6IZSfeJy2x8mMc404nzUWO+4KONZn5ZdQcK/ex
0cuDtOTgmXvHwjNPGtRK75Glnh+kZdlOi2FWzepqmWzpU7Tx2w6Q5NKUD57GvWV+6d0cme5ZTdR9
X+CbseDeAVHWsbp3oJZvzTGu11j/miy3ChtBnEY58dOmegExqUAALcPxpmuQb2hhiSlVAzO1rzKM
QbziPCz4Ol7gj77quI+O1uZvNZzvtFDeismCHzlaX6TVZ3NxMqxeX0uz68LFMZXs2zV2uWA01hdk
9fr7PpzL+1zBFhNxr2bb2jEQxzjHUjA0RgT2OXhl2O0srKyQW4umR6uNpjudIh/1I1Y6EADIbQBe
4SFAE/rfe1NSRV2t/I+mGWnvwX/MlWAZ7fPYwtDNrLdsbbM79HTTu8a30ju3rs3LpG6kW3puY90S
IH3c98lOw7R9JaN/XOMWB8AtQ2+413d/xA1qAxpfGfZZqDg9a2U7nqHwTc2+1SiSSNn/mn+5dX4A
n+ih3eyp8M/LA7QL2RIjWyCMjrJzfLxDtoPlh3fDnLUY1b238lGtpVWpXoKwxrgtkW69g9DlbhzH
mr8M+XyxlnJrmmsvXdVEn3PXG7ZurcWXQsmmTeOav/rFes3VzWGLvTkco6UpxkZxXD83uWNdpMuA
6nYXhMa9jHluiB2QuO00Rfe5UcC6dvigzY6nvhVQ+e8oOKerTh/Ut7LKyJwpmrmW0a4xrOW+Cnd2
UGtvlWpgaNo4ykFGy3DmLTy782VcLjVryUPgZd6jDGbJwUt79/X3x/WwCnmknzLXC9BFHMrP3S9P
H5S3dPL7BzJK381FtH+2MGWM1bbbSFOZTA3WdAnivdWKz043/HIsxTlSzla25ZjaG6cYKD3OZo4g
dKfZLPemsl+FyNuy6cSPEGdFsrFBYG/07miQ1wPqn0EkGjDBOFtRB10oiEf2Jsup47WYrrRk0jxP
o0BW6p/FnPVq3gqmtd7CdrdJYiyfJ0MjUu4sEJUS/1V7UcfurMtecgvuhNujXaTB+kP2QE7lMJE9
OLPyXknLUNG72MtpolT/TKALr1eRrg/ZCYpbwHiuusU2D59Ni4fukzq65lOXYYac6aq+K9MG3Ljd
5OT5vcQ5XtuZk566dtbuJLrvygZGwTqoQTmvnXJCzKxw7q6heQscpmypI0usHJC8KnaelReYcvJp
dub+g3rJ99FrSdSE+KKj3HMXe2nH8i/ktagGmX7QusR9lJDANYJtxFfEy9dyHoPlsBBaDkNt4ou6
XEUGOnf2FwvK7a1L+rWQhenWpzL1uZ3iagdnIOTPqeYnHDqHlRag9Rvm6UkisriqdvwegxMAh/kp
UTFwIbee//9EhBnshChjw225Gveu6mxSRwPYcj1OZhQdLUV7+YB2uZ7yS9gXuRGcr2gXgbGkdo+E
lAmfTCl2PPbTT7YBGs1C+ulXG5HiLvxfbWGhkN7k3StrU+A9Prl7xMq0c11bxS4o4uwTz+z3STbi
sK3p//Jq2GtlpmI6zu5qG1TmfBlK7X2SrljZ2YJJcmXqI6dV7jIS1DeO/p88fm2h/wvfH3/NrF4l
yPPzC1QuPNXqjR+W1lvXQ4k2DSX4pSOVzD8yeXIAFJeqrN1vrqcoq8kLype8520BCAd1utRHYt8d
ggM2qM6DXAk+EN4jQaueYgDKpzLUvpfDVD8JuzlduhBUuXaJlbdELV3SklDp0jusqRpuZemasvyf
fMR9EobIThJVuSS7ekvRtzn3N3UnFnDXzjmJvsVp6xxvua+h5C9t83QXePWpsH19AABoR0A+r9oc
eKslB8yM91raz99570Y4r/fzJcpM/dEZoLnKQJREIUR/P3l2m4jcUq0aSF8wI/VxOodY+iUbUDfL
ITIf6smOPrfsFDQ0qFZtU8SYnxv9Yz33R2Gd9gv1tMCZhzT2i/TYVfWSUsq7Fx7qlKATAp26Pslg
NSAEUGWms5OJUedEB/zWAYsuhFievu7ZzFBck7nIceRbx4uxVYvdH02kRMdr2vo35T9trQ/91/dg
Y+jXviueTmCWPDF+tNP8KVcgMjltGN7JIYqUL1VVWPtbF8uo8G5KNARP8gLkDHoAYCrUwkOn/GYX
VxjKzura7JQshnLS3zvFL9vncTbMrrqdC83boLASP8sha3nYJUkcn5wluyN9qXGwmqB9ksYUaOk5
HKwftzmTObw60DvCfxNUElaDmHQppfZZg2j4EukpFQLoNQiilSzgTKsE8NjxmDLV8AUeqoGZbdKR
+VtG06mCTGLYqElQ9mzF7pa1XAbksnBRWRlRp3V662dqXKrFEGis+mDVWp35qjrRsAUl4FxUFy6P
XgTdLgtbwJaRf49mnL5J43ra6WMH/6irkwd7Bkq2tORQpImx6joqHNJ0jNg7wXAsV9KUWZqtPypN
4txJV2+F3d6tXPD2y0WUNqqxXTtOfjc/z5pdv7hqRfqm1LddoE97cZ3MXevRz5ThKZ2TikrjfBDX
Sb9NxpPWUrCSZpXC1asX6dr/5yQ3has3LWWi26ScqjOvKl1bV+js45IL/kHcp1FAi46DnuaA4Gu8
qb2meYG0bc8o4fwZOzR9dJxRSVwHOCW8dKElsXFskgbybJ6EiLcqGxXUXpU/AlF0tzH6izvYFD0P
X7xSEhfDkL2zeKekBl7iaW0f/+QbSZv6Y7ZToHmu7LCl0vhnEN/6VDTkQ/3M+s9lb5+l1ph1Gu6o
Ktm2VoAJOOzTD1e8u5G99nNoP5YD8qS+keyk23KL+Jz54bgWGHw6xf7GbiA7/J6k1jpmojkGddoc
/zlJotwU1SyZFJmVtk7VfjyHDgB6bUTwFdsTUvll8lIv/Lwsz4yDQan1qYdxzJqKEGQXVhqFzX88
dTDWDWbCD4Ue8fzWi3xnwLB663vvdVCC5ifvZnJ33fTZGzH4TepGP5eRgUkt+KdNjF/R9+WDqcp1
B6fkhe5kCRwmr8y2lqaOb1OfYDxQAdTWxxyJPBuLl6xR+5OMzj0KQGYU+HcyWqnBqfF090kG7X05
jS0y33XyzFr8KCFm1ST3YYzWlrNcfs4a7ZT7bNlkinx42Kn6ujLzg+mmxrfSR059MaV0re5XQmH5
tXBzVFx8xzh1Cv5TMYTbze/QYWqdnz6hDlmTv4Y6ufrhqr9D46F7v6rSD4tOnv3hqjnav7qelM8Y
WRQ7vc2VPVlJPKxBrephVL6BpTLO2KobGA0O1dcs6cjqhmF6jyZO9sJN/CDxt+nhQBhq9H+dXtvj
+3TDtFKZLpf1PQeuVQIlvCk2eTu+a4yIcIhndC5GnumLtBrdNw2QLIRElQFroxvOMtDaMySlsWjx
oJ74BfbSfg/EkQ/VhJcPk2XO7yv88ZE6rqSbADTc9buYGdS/mYr/Kh5nqumR2aKu9+dpMhbDCita
cyPjmaYEZzmbdf397Nb3YbYMey6aAu/vK3Czm8rNp/vEDzxsmLWttG4HC4j8PWzccpvaxsQTiliw
wvyG5NSpYE9aU3jkfpruP0yLfYQ93IFMM1ApeQ/7Ixo1HkoTO2nKgKDWMaT/OHB9L+cNexMvhWH0
Yb8qnW5k+rvbZeUS7nLt/8WABEc85UYvU86Z7ld3SsoKqQz1k7TkkKsF5dVlUA7NFPTYpKnm5o+B
3FSrO+lLuPABSeUXZKKox7YFTJuVTO4LrFYmN0Ztcal63Q63+tdgF5S5bu1bDMxTpKXDuL5OVuqq
2cHURjpmsaKV1QTySYuJz7KwyHL+l2ojJOEhCxDpzBUng69TN9hea6l/ndn7RXIyh34H2bahTIcv
jJjDXC1gfKhZoZqFJ6fqM/0iw1czmet4XUb3HRRr3MNSPQTqn8dsPCNMMwwym2eAWp699jt6ZahC
oqSMcXvousoHDrKES6BOrvJYjPXKGofW3kl23VQa1D6ROthJxh109NStnCZSgT0vifdbUNrbBIW5
U+DYW39PKyVBpsbArCz22A3Prf56a4q0tTQzDxKjvnBabqMibX1rXv1doxDUek4eBUnNInefobam
b+6zbQ/Nm5Y53XPcVvvSjJs38vAx1tnel+uYai9fxFT5Mxic0U84ptRESFwxswkM0AnjyCppGS1H
Mi6KPvR7GS0Tl2efM7F0WEZzAxOgMPS7i4zCJnlDPrFHYIzBRYJevlhsFN5xrpXhXZRLarBR1yC3
GfnJ9tpchLneNbqWEac030fKSAMFyl/63vmnkNdtRAq/crW/XkhGZrKc66tnlhLDvMfV2tS/e6r7
NNk2UJjaLTfGhK6kNOEkmY9ZY7mHGCWalbE0ZUBN1Q5u/w9p3EKxQn0DvuqcpGucLcwTbTxmLDJ8
B6C9/tkeXP+sWyUCikY8AI8gCQYxfcQIeelD9fOoWuVP1F/WAuRRlVw5s7lD/GUB8KQz4p1Oz+YO
iR7jc26P/5SWZjy0alu+LpOGqm3W9tiWL1apbnx3LL5XYJXXGsJuy+IBWB4V4p3OnvSTGrvhCtse
d1HgIGSyO3KmuLng/9s8w9RhV4koZQSzfFtUQ3/oJwznGwSSurBMP9e9Ep/j2A430i/TExg0uRPr
iDc3i+JyOAbIUFvIrWF7i5iZk85vvmfb932ln2K10DgB7OcPWnLQogR6u6Rvf4/6oMpe0OpNDvMy
KsGBNTYsPUZavJDDOIbi9KbUA/x/Tq49DIXN0vMxZgAove1TBSeSTBkfSdaklEB8DXg05BH29bC+
kjn+0oXq+OhWfuavatDpsaHHd9JnVZQugL+ce/JyW8c3VBYw/6kyXotlJiqfLG6Pt/6YJ8YdREmM
gClD3vodv9tMYIlmLNmDDrmuLDGTXRuwe0/zsUL9RZ1XzQJp+UvEYqP45ONjcYvQTJTA9TTUEPbN
qru+RvvgNzFUCJ+JX/hbtI30K7v0xg614uCHGrXTUUik0k/lfgIWk4f3sVn8jHp9/s7GFQJVWRWP
RtArlyBWnDV1rPm7PwzHMSlH9JcxeDGM1NvVllN/dfVxJQFKiJ11GdXhmVSL+qwF8UMnezaQNiC0
q6p70fzqu0gVQGZvWOIr2VMZUwbzTbTo2kXDYFCeEyfUv+lm4G3LfvSOSJnvrz72qUH9nLLTsEZy
Iv2adUD4RZmZbKFZmt6/Vp196TOz+dK0CEhkZHeekNhIwLRZsNz1zj7HKnYxnefZV4XnckzQeC1m
tBcpOb/ko15vFCuxd+GyHzWRFnusVFFtru7SeGi3nWUd4DB34dob/fnOQUYEiiLcP+g2f226rb4b
eM28JoBFEST25z0AmORbjpRUggk36dGUpTWan9LNzRhS9/n2R/Ryj1JhfVEgoK6HrH5QrRD/89Hv
PKAdPNSvbdNkL4YZVn+4ATDioNjqOME9SFczWsHdcoFMjZVVoujq3pv07DFY3D6BrH1yO36yqdbk
165E7/uDO6AQ5485FUl+nQnQCVR1lhd9TAoQJxplK83bgDQjFODQyPK03VA24UPM4maFbRHUY/3/
MHZeO3Lj0Lp+IgHK4bZydYWObocbweMZK+espz8fqR7L47P3wYEBQSQXVd3ukkSu9QcKBUYGlEk2
3QqXbCXRpyteFMbnzPx7Jtvw7uXa3rYDq0EMKNKQe4c+OU4JkBPsdY6yaan9R18u+nwREjXqXifX
txuE8207KD7cK/QF3MQyX2UfsqK10rgvsqceXB6kBbtEqwiftL4Pr3DB6gcbuBmSEeX0zbLjhzYe
wmNjUuV7bwYUJHQV31dADNMRIdsIDVhd3c5G3H8N6+QpzQLz5xhHWz30/B/+2KHP1YTmW6WU4963
YZoYjhlt86bFo9Ms77Fq4zJGaSLZBL7RXDwn7F+D1rROQ6UWW78EGb0dgI8OoO2f08zuX6F+GjvP
cmD8hbBRhhCdEHEpHy/xzeDDhVzJA5EduHvcaIatJAbIgYVpMNnOPnBG7ibe4bfMG7coqfPaajJI
lxDf/ctv7Vr1KSvYyVH2yYNVenhlJXxB9NJ/9GaLx2lnlQ+hNX8LrGR6cvqSB647aIeQtNNNRixh
NTuWOM1drGaJG+xIP8amimexHvQXp0elWnwf5ddQfj1jk3VMoicOCfx/v5pgzrpL1uSPMmLtd2NN
3cQge5dvthwYTCu5TPrJi7QH8urBrdKF/WQm1GlHEHiUY/VuOJPnf5B98pCI0f8pZKBWeAWRzlIx
plyvFveFw6IhH3UFp7fpu/AvCDraoYz0UijiBJ+QnffwNyJBGyPW/NZPgh2U2++haFGNTF9caEly
TMbr4w8TLezXJhyUN2dKH3N0/R/lkNMgdZDrqDPLcNWk3m4PuQfgn2upGjRWW4jyydHJzsKTmznl
ThnJRH4IisxTHaKclGPYoODFsovVPthVUI1vKP4bywHBFPztFDe740MxneWA36jGbY1zQ0CzRqU+
LLHr3KAtjm1uXWQBVS1V0kCOz4NHVGSdMT7WWQsqQ3UcHrkmsGu6x6jVb3PfFxvZnNFmPkUdNgOy
mY6ANZUxzwFpZNrdssHW+FVbbOT6nmUu8jQpecDJhvi8NNcF/m/t3/YHyyncIFyDdeuCZVRylQcz
jaZm444VhaC2RfBMtuXQzBuJSmfvmvsqdsyjp6WQ5XD9u0i7rTCCsQTaJ97I5uDAA0S03Dn3D+48
zhh7J+Y9zsvA2BQ4qgBU4n0jO4OYkZrd/B1oRXFbTLNHUjvsgUrfwcTNeQ6FlPAkagnyLJa1BNle
TmVvLfWBwe2PRzFHp1S3+2Aqx2EIwoLnXY7J53uNcsjR8Utvn4omLszpzp+y6jxxE79jEJ+LOtV8
k82+wYsOtNRL6SIK4TV4gopJk11Xj0EUfpNB0OzRQhcfECIKdy5AOh884EDYjlT5TW9Qjt1GTW3B
BOg+S2SdMljlro/87tTDOkP1xf9orqNFrXcnwKHBNk8qXgaTV9snubCL9CuaKvrjsqwbBi3YcgPW
R7mG+1jIOf3JqrtuIyf0YjkoB5gaW4nB7SRWf+AAgm05JzUssqpApobV98knkbtx5IrR5an0OE2X
3K55kPUN1Vjcy3EK7HZWNiVHaWZu6oNLfgQ8giHtzKl/4L9QBHtHTQOm9tFJ8JcxCBUfIX+K/GcN
hfZp+RCjIFvuWFiayx9T/sDrrOUHxRiUh+UP7sty+T1kVNDbFgXY0Fx+czmd0lh08qzmOTW7cwwR
iRe2kMGTinhS8g4/hk0C5e1awLP/Vx9PBLK5V3aR4g5bAyzLKXI6g2xqqSAKFqUBFDRDKc+NwEWu
TfnnyjvHXEYlTnJtytE12OYV+tn13W+dVzlodDQH3zKx1zCs5FAOs/8XOEbWc8CIIJLDH6pts7mj
TBud9cqNz0U3VHc9dPEqiE3vLWgdoNK41511PwULbcMcNxM3vknoqG+rCU+4NLlJtKgclc1ZYC8C
h9E12ArUZ4iT2H431iOC7fUz28RvctfTkqkAtBFkZ3soq6+D/UAdj3cbCqDDTnaVeG9uDDu2z7qS
unutc/riCL8LE9yMsjeb9ok5PtzBqca3Rn6x5LcgHXZI1sYfXwOcbVwKT/n829dYAQXMpoxpWh3s
Q7WAew76Pgt3VuUkp2QCC89rXEdWi/UL0mHzwEOz0kHToJaEIF53rU39BtqhPUQg9JfdjBqlQAHJ
pUMx9Sv/tLTjvIvuYMVJ6IKyXPrkRLhJl2j6ngkBCyllMRnd56kDVCpbQKqb5yyoPudjXF0WOQyn
Bokmmr6ipWfE4VQAOwjNAO5u3V2mlOpGIgb+BA+APEKPx+2Mee8OqJBGdXVqwwJUuF9jS5Lpirrv
UbB7SRpffXEg7Gpuj3eIaA0lTzDF0FHyK4CLbNuw7jY8qZVzQBHkJcpN5y6ul2NFv3OGAUePHd4J
ANwSR31icwBnTOvf5AEK7KGPVe9JthzT0jdK7KoPshlMqrU328rfy2ZeV93DbMzcw144vOlN0xzi
oTEfdEzhHln/BtsxJNMNNCwB40yfPABY1PdFpA5bTdPixya2cVthmTmc+6j7LPvW4EBRuntW8za3
bN7pQ/IIrHp8WCaRH9CuCbZ3ElXUj6P5UFhKsLDGJDxINheQUWP/Ptr8t9mJZolm8jY3nPKa+Foy
v1PP1PYo3PGuV3xyK+juCDUj3zmUQnNpPXRCoCkBY3MAUNbz7mJUUWtK/PLUHFT7Zt1/65Hdcpa8
pjrB19EGihuQmcEDZYl/i0Lbu2FRpeNgUlEXlyOyM1UUguoEKQxIYRejnFuV24nwNgqHHRAiBdhN
793W68hRU2XpyhsZHTJif7uUPK38ttqEDhli2ZRzp7I52YrRHM3Jg1HnNMhCUkewzTY7N5bt72ph
tOQP4HcGFBYedLNlzzaN0fKsXx7gadtt+UN1d3nny4OaeAO3RTkelvdY5AUdj1eqt1GYf/6Q0Wcb
ZN1KU8u2YHLzUydASvIAqZLkz/yc5l37klROgdi+Dj9bBCRU7K5V17uUROfwXE2W8mK1bSJyQdmP
QNGfZvB971aRx8cC4ew099yjErXNLWYfvJ9S2wSHYdlCOaX/bjfdw/Kc1mM8kbOw+bvBiQX2LtcI
W1X41BvNY5dycw2JSu3BVrC9d1DFqpIYq2IV6+DU68CHWi4Usjp1HzIKEsdu8NVnuHgt3q1e9m0w
opvcQbVoWBQmeRFLBxcGZvCrOrTNXkkCfjcnm26u7g2nwJzr6ww8Z+7qw9RmBmti0OKiYLKcyaYc
+KOv9G0F7Sv+QOtApdQ+f3lxBTmPojLt9bLrtYeSj/XN9LQOysto6qA+OM3PMsDYOBOOx51wN557
rz1m04AO7n/6+2BkPSlDCj8TcoPZmxMH0c3s0/48k6FmSUiJRfbJQ8F+8CbP0tgzsBwcvsrWb3Fr
iDJQTU3UCm2UPy6zXssKPGdn631B3o4PXgf+aGpTa2w7Ryl364AaDNHWTDJzR1XCBwkQoaOOjxCa
FzqqBbpnPsgBeVBhKSCEL4+ywxKB8ownTHGpkMt2J3sLT7vfWiob6AL7cYACQkVn1eiQZ/+7UIcc
RvbvQ/pjnbdOIfUdbcsQTKpdlVuz4LseNGiGCjpfQPL32XTOsZKg+TpD1YssM79osf9dtmR/qKvq
QUfebyf75GHO0nYLTGQCyMp1ZF8Gb1BeGku+YOO4gBSmg2X57gMsgvril5SC9ZnNANs68y59rjzA
PFiKJMPBkiOk7aPrrKsAVi+dhd1JFd/NkhTAgi/O1Z/j2LGaFSz7VNcHGNB+uyCTNd+ZT5mOCYsc
pZRb3HVPWWbGgsMf9TctsoxdXxbuDr+u/m7bVn9H7XK4m7H5j+Na+Ul2maJ/GRRhabkvbS1YIteJ
PQuckzqWX+QVNJ9/GznJp/S3s7M52a3XULp3rFNY0Ys91HZSSgRCDCyLcwu9kLzxT9qkgQEp1Ib0
q+FuDeNZLiT7wtyyAU5e5ZbB50spW36vuBtTC0z+i0e9rbYBmsOQXYbRW06p46OxJXuX0ybW9b3q
1Sgar1GUGZsLS8/pZPRGsV1h6F2u94ccW4WtkQFyWAf0HHOlsKxubdi99hp8O1lWHFoHms0EZ1UN
9UU6be3XKsO7KpG29MtioCwk/uqXXW09ovBaAmlbS7U9614Hqg5uYJl/X/unnmoKUJ1xv/bJEB2N
GsA9yte133NJEOFconFfCXwsOvM6sml58tX28EnOane8lZpjXsxZMfZ+Os6olKbvJlnEv0WoAPv8
Fjr4iXUBovkRigbZe1kYtgwNQFYfuDPK/h3DvbjSiqvEmklEGnya4+hU9u2/XabCEkEiz2S/pXpL
1Nr1a+IKUhNdcuKcYqcS1n25n0bgqJtJGavzqKr31QIFoPF4kwpiss9L7OrcWRPfZurEyyx5Kg9V
FdXn0R/utdAUW/sT7DEu8AB3Sq2n6sYv+vA+s+vatUbZ/d7pihFXMcNT1Kd/L9EI7QgXZSHM5bfw
uYnwgBDdwyhFUFROEIfWS79oLINPa3/sZ/2hFFmBsQuK29yWoJuUYjs1pNd3ss9LYmH6CVRh21hV
hCoAgUtnVvPC2RQToqYqkwI9T5OjHJeHIQDpDvEGPXV4ubd14GO2WXmnfPCh3gTbJAqSG/nm5Fb2
4Ujl91c7djEZgyBRbFqvTG5yYLRCGArytO9yIacFQ2uZWIugKU/ydqeLuwjpgrOfwglaLunKU6UR
v+d/Phbdhzor6oeeQvRlUufs0k1hdpFNeSb7WKKgB/U/xeCdQf7caME9c4FoNIiTp+sVdFdzkXc3
c4pdNoLl86Bd1L7p7kUKx3HI0uSvBnip2/jR31bu2Wj4qOUzdZLmTCI3P9p6ob9FTvq3jLBz/1Lq
WfIFKXKUaFgDyZzHKPSqkMXBp4s9tf7fpiqaoDA+Rj3D/Qg27Lo/oxSqcw9Hrh7vNVDnDy5iWMcy
LwfgeSlVtsgIvqmDc7MsUtJRq2xt9MZ+tIk24h+el28VhuX7qUu9qz5VAAWW6zVGXW57FaCqm4rd
VIyGrpTalX1sqCp0HMROcxQxSkV70eUVgU0NSkD25TJGziF9hFX6IrZqUZ7cpl4TKjtqkvoGRKBy
0MXuJ/Ir9kbibEL/cJ/4kfsRaCA3elL16QeL/I8QGacWjX6L+gwYoNWbG9knDzG71azt84tsRbMO
/bRJ7X3bQqsbwVRduyhivVG0Z+xgMHX51SUj5CDGJBll8ZeMNc8h8yxzN4/kGbZmh/KnqY3PpWDd
jE0nDBPAVEId/wb9SN9GTlA9VS1emoOK8IHfNdiWRJGzDdLI/UoKFZG9wP8HtN4uSKZrPis1Tt0Q
U8OiHm9dX6FgKFmsMVpdUZk34qb7t08GyoMy6O9y7sp4XeYul8kQQhFXVueSbxvssq3EYUjExpBU
H/hP2ceOwWH1Dn8ONMcK6Vib8kz9Peo3ZMcahvbdeh35GVGCTGo06PPek0WzETz/mR2LzW6DX7hT
w21CEvAiW+vvAcp2foDT/CMyr5GuF+9N1UdPZt58zmK3+JyQLz8HAGZ2IGyLz3YzKiBxcwjSotlZ
TbzR2ZfcZdMJbyyOYsprjrJBkxUpPCuyjlKrSZssLCNq+4VnuPLol9lP2d3DZjyMv6KQJfotShvi
36Lslixw5HnTF16ANzDJH9fqjOCn1H9arqWP6qE0fMyKKiN7KzBm3ZlZGB9br8pQIPPDhygrXADl
jPZd5Tx7mDDKwUB0pW777jrkcMrqnxaYxbFI8uHYwQR/a8w52PRCuXwaQzRnYu0LZPVyP89VeC20
IAIy1vIfZY/Td2gLSyhSASiGJrn5PPUmMNCu8VmoicWYG/fpphJ1L9iagKlDxHOnFJ9WN0cpuPgZ
oLOIs2r/XCRhuB8H7+Ns/nW2jq5nSBQNzyOo9v3/R1wxgYLgNXz0M7PUP7tjvKUqNIFlBPutIgGx
jdEz+tpr2cuCk/eq4+yM/c98aL7VCmZseui74CoC96lE7x3fbGikWANE6BZynUJRq42ZCZveFnOO
Td0D433s7NelyNyzQ7bMrkU1NGmundc1n5AXOrCyx7hzMLtjb9b6wQUe91WAltrKC94itKlvdu1T
7BL9ajrzVp+qCjhtMZwNbFOe5ym/6kVlvRtupF5RZBcCwwZ596kYTuiagg4WTWw+Yb0ohXGUwVM1
UKW1cWyRo0E5vuR92D3JQVM/dPzh35u+wK7KDd+QlVavZj+5BSuB/jz2Di+i3FOvtmHOHSVy0L5z
XStVuysgL01/B8lY7wNVPRV1rh9aAzZf6mGpBQFM20SJk73ZmjW+VHm2kYNSGgcazHcrIMMquzQP
3GE9B+zAzeDQl031JWPr5tb99A0cLksJX7cu5Eaax2ac2G65fnAwIJrsFwLOmJJkJpn6umqJSHpO
afWU3H/pi5AYO+QIIT78LhgiA60+G7ZJnxrY51gg5cRBzvNTnzUMhVWLXTo2prtiaKw3w9aUy2Cl
JaYUlvWW1838hFzgSbaUiC7Mp4uom19lj5rFbypOoIDGGdI1xFIcOywe5LW0nnRkjW/gQTblJ7Vh
BN0JKzsqinFuq/uJcvFq0pTg6Zmx4QI7V2TpfIDuVl+BUbkIpwl1ILxzRb1YjI9ujUq46JRBsQJH
5qCKtuzUu/gjZpmzRuapTaJnTo546yWXtNf7loo3p3PA9xFQoHbW+zI+mUpOU47Ig5dbpnfSTN05
qRTnw6qbL3A8MBiXp1CSYfZpPT7acVaf/xz+LXI5HSJH4fU4TZul7Q/GfEGrYVK28tSvsL/AxOuc
W79sL40hL8JdkdaA3RodRT1R8qLKWoaLkaZsy8MSKU/rHuKa2czxRhJtZB+ap25zQLrgX0JEAIt7
waB1Sjyf3Cn5JpFifwiH6I06ycEFW7aO/hpY4WfrYJi50ymN82+LlaS8sIzzFB1Tl6zle4CaFfgg
lv1qh/4n+TMl2btNyr3TdDdj1MxHtQ2sR5hqOcmn8r5E6E4SHLB8n7ZriKtV5uN6KdQOtsAsdtac
saUf9ejBJMew8Salf3MGJ32Ki/ksB2VXNxZ717Ob5yqe+zcvsJGJ8SBWycFpyMZ9gX7BoRvV4d7r
EM9MW8iHeUm4l6Vu/FOLO9BXkgnizEqvwRhB+9kGY+48SpeV3gMWM5STh1AY+mDSfiXwSnQWdU8/
LSFyYONl3fDwYQMxOaF27jEzlqpjcUJCvQgSdyubhp2Mu7gI6mVU7dMn3x605yJS9GezFNwb5199
Zz9E5EFIMZp9iMyR0HeWzX5uJ4z4IIYOkP3R2UYKOsz3Ugp6CZ2gvwDEn764IVKdhmb55CIJ++OK
IgwPpOnLKixdaogAGbHN/YbKejYo1c20DOsVW68EkjXVI0mz6DuEMVGJWQYDwaaw3eG97Mr6JgNk
PBhAALSCloGEgXn35uGGJLP1Kru0icSJp4WbpuDSocBZcG9PT1AJTTT1UNHxBRJDHkxVc85dEv2z
dskz9I52jdn5N9mS1yj5pK3lCPaFuJocwH3POVuN8rfskmG/phsTifnlgxFFLrSyXmDMCD/Z6BfC
CZWA5AWHvKKZ1TKprpP++Tdk8gpwTgTUGUEbFPT9Ojsuc1esc5JRgC35YgCRIuub5NdIm7VLUXoo
kqQiLax5l0R0yXHpBeoVMzh42WZQdauDVf/FK0O7LMUy363f/mh2BiTSZbQa8rfOcJJzOhr6c9PB
wikFGF7WFsuKb1fjRP9p1vB2ZKlRBstRWWqsRbCcixqh/6JqWCADbgNgQUEN1YYo+iZSKDAvYvOm
NqM27Sa7zVkdBxU7eEYUxO6nzTIna/wtKriaTLssczJWVtswqxEBPpdR8SozSEnfQdBJk/iw8KrX
tsxFyRh5lttTvWXXFX0EyracKIfXzBU0agBvMnVkp2RnS5di0CI/JOWIfNVyr77m5g+IRR0SKVg0
eOqLoPSeDClLZFq4qy3z0GI7A9x7kKkdmcxJm9aAH1l2pzXdU8XjR19oxWw7NVt8u7qwOymmaDe/
xjvNpr1e48/2wnPMEBGzQ884lBYLpLJ13/0On1l5CMmG3xXFde6THj42plY/YE2HDmoG/O0+YbSy
dzXy0zJY9smzpiC5Go3Hdbo8W67bIN7CVrE+JBVJRRArfJj8aNTJ3nuve8wG1RzCXVOWBkZ1VlCS
8EuLC3+t4iLP1kPle+HH8B8xtV0zEvRa8tALkUVxhTXEiDBJ05v0Kt9N6wuqa51XVQ2K82/OyHJU
DBgkcc4fIGsB3P41gDPcvzPWSymAIuQM+V5Ed6A41TrAwaHQfFzJkwjf5S79NFdoRJFHuzsdWvxz
quovWNFttT7UMIbLzyJD+yYjq4b8YDJnz7IFEudzNpb1Mg9DEXTCkZG5yEEMoAaUddBslFftrNDZ
uT2iAnJUqRCw9wQuSjZ1E3XoxERxt5A/UFQheKXX7A5FU/649YzqcujOaD5F+RW+E0gj5NjiS+cb
UA0yf/63w23Gv3xohYffgjRfjS9Le4n0fN64W6zQYnJcarV19Ny8Vu1oXs0UY76IIk4hWpqi8WuB
n/73VMbo4O/RjW6jvWyuk6emjPrN2unF1RawQXCRXcvoGq2oQP0UT+Prf3QmkpQe9mvX0FF7xOP8
fjlb+8ymhs/kpBhFxzleb/9roJxs9hcKfDgYiSsNCI2cJ6WZUOvvEJayrHNIkn9CFiLBl8Gyh+Xw
a9TXeI1Ro2IgloEgQS8w0q88IIzmgFhoA6ulCF9d+y+9iLVnCc8ttS4/qDA3d3JMHrzyhyoCZANt
2I8AGR9o/Sc7JNvb7gRHfLP+1i1eLDuzy/CFE/8doGwRPV7/K2SgK34zeTbr7kZH3+Bh7V9mrG1t
CHZ1kCUvg+1q08mb+urc5vNzrwjum9Hc06nOvqQZzoCRFnhXxwnaq9sW9b6Y8bIsESLr0cbZGviO
30rXsl76yX5FwNn5Sqk1ABMzu+cBvv9nDKo2zTw7X7OiG48ZlRJwB4TZ4Oq8HLObLtO0BzjSmNSL
sKjQvhUW6pPo3ZLI1FE6kvFQOWOUFpPhhn3ObrLAgPd+dFmoNb+ddqMXbksFsRzZuUDrwDfHv4cu
vSyAxn0yqMrJMDESHOAhHAxRNFfU9qer6v6jFtbOCzmim+t19XPjoHZ6C9zIh0mT2dc5A90A3AuG
/DTGr02UuxvDU4s9xohz/qDiLXxY0Am9P1H9Go3Pqr6ZIFZ+jp0kRqkIN1sSrsZno63cQwdSldQ1
zWAwho2t4Q40xBYlNV7u+yk2BO+elG7YuVhPxQiBYS/nYuQebJKS/6/JI72AoNemqeqajzODfd8Z
8aPnpMEppnTzoIWudQG/lxx9sOKCZVLvEN90PiHQ0aK4bCtww3JrBzHaYi3Skz2tNLJfSLjgCCZP
5SFu9Io9kh/t1j45J3I8Y1NVbrf1MYp+GhJNv/c8iVa0rDwbVD/cDXhIsrf/F0bba5V+HxCpll0r
ZFaZ4ui3WLSBzXMF/uAk9eeCAsdkL5yuq2DdFAllO7PDZWdCah7X+t5Wd3I8qnwgkaHz8w+NO9lM
5zjbZ1ONA+sKB5HgDw9FvS0Y724vm/KwxExdWAho4PfWbsyeRA5gktDWt76Ab6QVYOmYPbQUKJWH
/HOa++rT2mEBXZmqXiGjgRyqVDxF4GHehr46LfNMoYkK0NE+6GHfwamhKfsyM60uiaO8yi45Fb7h
t8yMkSXKAlDjoau8D8jQH+apaw6y2engrKseBQbZdBvtk5H50ZNseS8ILpvviV91T5nWvdZWp7zH
zeg9yOshloJaWYiofjI8z02v/hAnRREsJ+P/1fP/iAmGpv0SkUOb3QAN/rh6twEA7g3o8tfUGvKr
m0TgwwBjfWrc8MfgIeNvwF1GCbz6q8spi8+GH2Br1EMnDGb95DcdCsCF0mxNtJm/l3yzwyrp/olq
/1vt5t3d6EBdTy6b8NjVs+8+jG/MnQzrUbHZRamRA2gEI8DvamB/8sHPo3DVo0fhCvOdOs2/T5G5
G4GSfbapLp4sMLLHCrWHr6b1JC9YK6qzN+d8OKPWPX6KQ8ht4oNK1QhQP6k7PBCr8dn2gGR7SES9
JcF4bm3DPoWh3WymdGQr23SgfTrF3Ms/p/xOyL8um+5DHnfmbflbi++KFQ0dQnmjflr76jAJ9uZE
FV6Vl6t/Xd6aZwo9fnRe/IfWWmM8wPJyZ+0oK4dr/1JmFKPDRKJVjgad+Qjsqtg1gVrepjQc93Fa
mG9OgZ2fqsfB3xkZRh5I5s+5SZ+C0uu+GrqpbnMWT8/UKkA+c4s8dLaZbBND0x9Ny882YW+6bwHo
nn3szdk1q7LoitiNsndVR38r3IoqcFU5/wQ7ZIyyT6id3D2RNPRFNnFu0a2KSC7u3TYlh+i7mbaM
oKhO25GRnRBDEUHrRPJEPVzKyjwKWZ+1NDd5dnJuRxXWEmW3tdZWziWlrDVOjqwxsokB7L/FvLXC
J0dyCnIbAA9fh7ENthJ8IWEYGbfQbnLzkHvUgl2XFyV+4SjPPcgYieaoEhWMpp08ya4xaprbRFIO
xzwHMxXeNydePwF+EGVyVEytuueFmvd/K7GifzMyvd9jqRjCxpqMJ3ko4W3e9Cw/1kjILV2yP3Wm
h4oV3jUSatqyyzYxUsZ7AukyMV0OVF7SHuUleZRhHgIPLRh9x92U7rAnI97eELjKniah6z9MfnPo
ybVuu2jMntaB/8bKQdUAHOhjzrKVYVqfQ1dUkvmKyKLgjNh/F0I9Z1DMElE5pT/mYd+fjWasnhKX
pHuK8uCL6miv/VB7D7XX6PnGqTxIDc3o+Hu1Vf89lQFLrwxYYluSoRRI434nO2VQ5fu1tcUKvDin
yL60YQJ8T6ss/1q6r/CqvBvuaN5tDPDK3RlCXHXSeOnnTolbRD1Ww2k2qi8y0KM4DQRDXGCs3UtQ
txHGeyIunYZobxn8J8mYGSIl7698fFCsXD3UUFrFImX4mvcR2qBx9mNEDgtN8Dx7ctCDwI80kMuY
JUKC52xH+z2iBBO8MYDBh04ffYkcsxOK2t4N697h3fXQZKCbFz3a4Rr6dm7rRV/83pp2lTd2Zzlq
6caZ71b12qWd+tSZ8ZeiiKIvuHRpx9JxoW5bGDF+CDJq0WVwmuCxrvTk6tajuzPZCX/vwdpJQSYF
qhu74hCeJ8+PvfTGq7sIuG7s3Pml8VWKg8/dABZWEwxk1Ur+GGuV1rn/v+bhzTEcNNbiOAA6xT00
g8c2iFzyd2Nxt/WsuMt+efbfwSDzQmBBIkQMIJvjnlsxa506NJl2Gsf0q5OjRDNoJXLuoCM8gYkI
jRhbK3GGaCrMvCb0dn8MyOBoKLojVkjJZp2xXkX8ftck+2ft4QvRaySZ05e5bsszCmrFrqz94oxz
IyKZSTI/hk2uH+emjC/l1LeXRC2744gvOJqHiOCq/Caf1BiLbXfqh+9lnN+wIRFysu8V5hrBpraS
xzJXg+8Y0+kbGwT8W2/CbwGbzJ643vS6rz0uh0bVH/GVm3aK3pm7PwYSEOBQKsinRIpn2JDLRLQb
740B/N7SF/S+cXVRYUXhVH901BmbgkSpo5P8JNk5GdkP8DjlFvA0EDQlSrq7z8/V5uZ96Up9F0GO
Ji13cRTM2LHQRBB+QiwaHTiWx+kEPEyAaTTd/wEUXOdZL1pDwW5ufeFhJfHDSMAyyS45YX0Rxmb6
2Q2S6ijT9qGh/4w0zIZliwQg62J5uh7+FNeK8+ajcue0L7WQAbKwnizSyP6e2SpZD8Uank3XtY4T
6qpne+6cOwDYhj2gW38ZWuUZdygfq2zfPAeAofJm6H8oaGeLDVD1pnsYIPaYUF1Vr9cfsJeCYZL6
7TNJdtQYEE38GmQ5soCm8TPGBQDx7Ze0HvXbIO0n+kjb/NFsqjA/eqqekVFAUD0mPX9qxSNdPpdj
YUrZaOYn+YBfH+trrBxYY1F7+iRba7+MTSJ8JN0I76Wb5iOfhDoAvjRZOG+dChqVbDraHF0bJ/hH
tiZYYK+w11/aWJ1uvZ/3r4aVxUcHejjK8gz2dj6+xMEy5sKF2s5APo9KatiPGIPtVn1cv7FgTE62
t6XGr6bwQoSjX52oD9VYty9z/z5ZYXtP5gCxYdOPTqRt8SkOdUBzom8dsFnwbOqq/uhrxVmVG9Ep
xPF7swbzsnD9ZLxK6FJXWDYuPsG3BfH0B5xJApuaOeAvF/oL/mmS+CkSEHvWk/lGVt0VO1FgY87J
ZipyByXetxJgwqtFXe8tGLAx9eZYvcjQ0Uw8yAqKJug++h6rWGsv/yi22r879tw/yJY8AIDRTr7N
b7X+iSfl4DVTgIKAxdvj/BsgERwqLFoNMNeCWgwTlLM2hoApSiyj5oxOfCZD6WDEMcwPlZmpWxcx
yCO6EHgHOSgKZ1o9PsHobl/U0oweWifgrkpUmt5kPpY+ahhRC+BqBcbJO3WW97HVNtWB6saAfcmv
+3pZvsohOdPSkKxOLKiComiszt3P0WqHq6wQI1tb72PXLJYCc50UyQV6LaQsUW+uC8SvNP9SpHby
TAlo1+GGBirISf1dlodAln5hY1eUbDq9jIVu3SRklsRSeOylzhhLWUODzJUKSxJJ9s2uut/Or7JD
SdVk27kNMrdi3I8i1jciXEfdCcq7KESL15IjDlXr5mhc7tNktG7mVPDOkl3ykOLhLPplI8DHeYEO
1B53UxlMl/Uw9yXEsdgYL0XdFRXUQdr2UCPaXRYPMk52rTPkmTeqVJLK+9AY0aVzwgocKOLjHYgp
LGHy8EuYZ98Ahw38P3/Qp0ynfhnNbPgauoKB5wfJy1hP06HXQsTl2y66tF5/aivT3GByjtiQOKSQ
Zu5K7/iHOiq1ZUD2ydHCcqd7h/NQhCfzTna1nkVmjEr8sTC9/AQ1CIstq6mfC9/E6Xigbr2UTmQ7
qct/23E95A+y7VQgqLaZiJftRrCUKrPHaaQJqsOkUkIxrd7/2rglYp7oMcZp/+BRQfg2NkKXBLns
p/9D2nctSYqr3T4REYAAwW2S3pef7huiqg0IJzyCp/8XX/Y0NbWrd8w5+4aQQ0liJX3LKDka8LGD
obJmjeL6z53UpPw47ZRhTe/rOO3kfbKTgjo3rBLiBsqkWAGvTM08Y6XOLwv4n+hmjmX7GJNIiDCE
JxCXMCecNq2XArDthMl2LgsBT4RgUdUvqYw6sEHR2nU2WN3lNJ+kMiOfLEY5ggg1LBRApMWGUrQJ
MwbLRqfEF8PQf1UYKtQBZ/g7izXFSXm4n5xesC9VUJO5l8LO0kVjAdg5l33opah7CIsUDXj+f3c8
d8LD3gWN9jiXUD/zsZaVluwEG68fypMek/+xiONdOV1Ry5lAKeC63K63G6j3WYbJTN9X7ZnatuaP
gfXpHUCJ3b4AAXZx88sMHGjWCavj4E7Cb9MxVXVlmvJv/pc9OIXr3qr5cjbQBJVrD6HE4ozJtH6P
ucyOydTe3SASBJ64ITDKpYQU0Q1ZUfUVlgo8YzsaAhpTmWcsYqMxYSXbDOd5M/ZsOEu+Kj0pztSU
6qh4BFZoE5cgi8ztBawPTQDO0Z3wMuBjpv3naupBRWvqbi6mlDSq9919+LG5S6Dyr3gm4v0tshS7
Ht9pgt1/iE5RLApg0PuUGkzRrTk81SaWtgojL/PncNZce4tWzXkKjYmpNWsDbUU/RLW88iH6HVw1
J3hz0t7Y32Jtk/woQuDfqIhCerSZipoaBky3CB0ENG7ZGdAN2rDGjWsW5uFl1Hj0ZPWYnSLSzw/C
kOIpqWDszMCQ2VEtj8dyFcaVtaYsnNkR+1GGvaTGxohAtsYr6VNtDwIZIFi4XcOpq67qNeAubIST
kSuj1Hgo7K9UdesMjireiG8O5UqrvqejSg2g2bFA+aJwd4HEU0bfLdbrQGtMWXjYiuMtCXsmJKFc
eKQUtCjFEWIgDdaxAZiU9psRMWcPOvGvDZuy9tiWOQC4KNQ9zYHUq1v8yvdVWP1nkpre9qIOPs3P
v0RtDEBTfMg+d1iE+PsQOP0w5TkfdFhBVotGC8JjUiNm7VkqOs5ZMZUV45CADGiqa2f07uZDEwQd
03pxa0Nd0D5csRhuLLAGmbqmXajyQ9dUNldQO6wUvSXMZeu5vMBibX07yiLrxrVrZNAQBZJmH8MI
cU+pz7L/S9mHnv97V9GfDiOtoyBZzAf437tJsh7fk8/a/PFoPLMA63QYrrTX7edu3YAG8I+ffl/3
WXcfD/V9+3d1tOvtF96V0q/ffhEuYmD2UsF/HNO//933v07d0K510sLPYO57rpnLPh7V+57+h9/P
UoAePl6gd/l3P/suSYf1eb4yR7yveFBiSiryfTFtKNXbdvYx+1kTajfhyfaU+uO+c5O53Ydf+2NX
/2LfD13NRzr/2h+7/7Dvv/i1//eu/nheWk27g0A3RM+nU//Ho50r/uej1eCmkoCp8I8r/S/+9B/P
Kdz9sAL2b8/J3M18Tj7b9//zfPyxqz/+2qfnYz7K+cz/ses/NpkrPpzuuSsHmmQiCSHq0sL2zl0M
GECcB8yefbuv4T0KXLkB2CEKowkd07Wg2ycy81bUkMrm2r6LwXWYaueKWw9AsqKG2UDcTt1ArPlX
h5QNodTjQ2oPbhJjAceKulqWTOknLczVMZGhBvkJPnxxEeBucmE+eTAYBnxOZ5du2njCcY9xyqF8
jxxtBGjsmPRnwyYP40lVqdac2x7hADBbYrXGrTU1pF2wBoGopCz2cweO1ocXSDl/6NdjIxTUUviA
BsoLn+vacBZ5P7aHsmfRM0LAJeLJuXOMVRk9O+7wDWrN8BSacnkMMQfQDi+UAw4eyoEgFFGuYCNW
oKAZRL2G6YPee2IhoU+wLqpyMpqCGNb+XdIKwsr0FeBDv0q7OUltsfxRQ0wuhmCMAK4Q4HAbOs1Q
mVi6TqBtgr9Ct2XPGcycERcqHjo9CV9U47r7KIrhA18xCBkFmF4zlTVrqq0L1fki0Yw91ZpKPCkE
1K5O4AB/gaCmMYVDJSReFxnQ7a8gtn2D+JJxH+kxVNQjMXkh5P0rz5WP0ITYZBU8sAKm+guHgu0F
Jgx70eXWwdMLU6yYBmkBSM2c5xYFhGHOtfFKJQ4aOJBz7rxD08AQdeqn6CYdYSx1b2Hp4Z2wMPkc
AAYBVym9fwwgDKRJ8cix8gCTuyMWG/jagun5xfEsYPca6OiNWJDhkXSeYHRmQqyxz2AQiKzjYDka
MlEAFU3ZMnKDDWDn5hLS8vaTY8MmEwYtwa9a6EpuxjDJQQpCY6ago5sBhbuixvkArgwklOxftcNY
ruNOiTU1zkfQBwwotKypsWVZbAUVA/NWCxhquzK8LoQkrI6edSNdpZAA2VBjKUtvaQ26saG/wLCo
BT8lLdxSz6np1UtMm+st7WsxYLNlZ7Oto8G1yy4jrPjjcOHb1OXHAusJL54D1xYX08wxT7QHT7Nh
kTgVR1Zxii2FmO04xi+sr8XWTsp0RbWRDqt5DerzO6qFhN53sG2CsyWL/uQ1wVnvVLzkrhHAAFyr
HluQNbcu6yG8M2Ula4xznrlXTQ3VI2ur+rEbMj+MZXIfV9qzBajZATS1cWPJRPpdYyk40fWwJe/y
fp94Tg7LsewbtACT+wYw8U02gedTswBrTwx9vAbGHzornm28dAm0kUYzq46UbZkF2wZ8Eq3JQycY
5KMEl7TgAHgXtSYfbT2BYihEEPZpAmYWnpdgXUrlAPrHzkNaWdAiMq07BozvrnMgrkRlESjGd1wP
u3UZQqObymgjM+hRNYmHBaFpX2pnlliVR3A8hZAtuqIKs/IuddfpR+HF0eRwdj+yHtIWBlgXCd+b
rcDtHDgKi8uexJZD7f9AG6oSeHRv2UbPXocatmQRgElihHmiHZfRAyDamP3xun1OlUToA6aXX2Ur
v0BmCUI9gw0Hnlo2qya0hjUiCyVYM/t5YyZ1Df/qqbAJ6l81AdapF0kL/TjFZHUOu+9t1CUnuLp/
UZWXbZwKymmjCCwgQM1lBBkewzWPMHwcr7GtlqJ10m061NWGyya8w9Tf9k2tsK4y1c85eKfLCLjs
TZc6+8qqQbMFTsJnST1uW1fuU6vhd05l8zstAZzZHLHuS2WGtCCFiVfOoo6G+M4w+CaGzuApwwlW
fRrsoCGpQQ4Pm8oKy43Gw2wBFQXtxG2nW6u4rRdAXTUN9LbBUbklpUSUuei6ZNVAGeTYTmwXSlEb
F2vEq0bPE7+LsJ5kAPSQ99Yly4V+pRIsMUyGJhEHGg4NqKLydAURQqhLU5nFjQThuRzmFVNEXFnf
cthCnmfbe6eBr5gA5mVJZbTJcy+/Mv4EX/Xk4iKMdc2Zn8Mk/NFNrMcYcgjnMm2qp36CgdogpJ20
OqyeoKUHpjc4QJAMwuQ8kKG884xK3mHasRlizTm5kDQAFgByinjo7icByPuCj+aSF7q2jKZo4Fio
fJeEwGBYkWgnud8FoITVKqhcx3fDsD+4TbxPS+Xeta6nwJaIzFVQi/RLpyV/NaXW30VDhVMJ4VJE
QatsYWgaIkY5G6BIObxafdBubIBl7hEDjix92YWj88PVnCvseyC/kU0Rw4pBxt601C51sQRhNXH+
QGXAdp06s4QaYoFvYJrIfMtEOR71QbM2CIvEXgQsR2aza1tJuYQ2onjmdV8v4FRXA7lTnzres0Xl
mj0CIQM/0kav4RE4ZyllSZ5tsSr9kJctZNCprLOnwJ/D1DJlNl8PcCXzQagejoMLr+/QM+EIyY30
L3gy+V6i5T4Ebfk2KR3jCd5j8bJnENQILc2+C1LNh0nUuO+c6QxVcINblVqaLbQ2fhqiaZUa4V2z
UuqnPTSvzGnNFxl6wNs1qdhCtiVfOwAMO+oCK1R1iTD+2llNo2CoHhlLWSTMd6Bef2JZFeyHGoL1
o3mEkC/EUNziQejWqtNq4BYG56vVsfRoj1ipDELYDnFZ5CcFkuKq7/rxRWtg52Bs8CUxtUWeM+/K
l4mtnCulwYr1rqVtXKWmHOBokQuDCm1iy1sAUWxt5rKh4sUqNGpjSXtRhRGP+lYZULecy6CQVyxB
e/xS6JgpFwBmPQVp+iMVrfHD9qrFKNsa4c/eW4CKkt+3AiKnytPh9W5iJU52Gih8iQcn1Tz/ksO8
s/Bi69ohGnJ1U/5jcI38S9Ma4cq0un5nVR2iB0WD11kgQejt8vuG29Zj1brAVgH9xju3OTcYVkB0
G2g6uxfgmyeNXFJtHsDNPBpLc6P1TXoyS2UvOkA3awsSm063N4ymvqYQEHocJVibjrAVsEnc3UZ9
Ga5cIEKWSm+ci4KO5EYfYwmXYs+BSxtIRo2qt0Zfyw0vZXYXgVoIMbc8/JaFzr7Mu/YlSSus5WVW
v9PzbLh3e7weqYUuhjs77L0nPWpg+gJS0VYYRfgIaeC31IOsHs+64QzL+XiV1m18MOzauWtcjtEm
ROzesrr/4Vk9v+/gCYPRJETIK90pX/NizeGQtjDgZPjI+uEUer3xl2HnxnIYmX3CXS8PkE7K124u
AJyPIJkXSlhdFVL5Wc2TtxyUnklZob66MdQ4uKoORdpILObH7brojPreiVgBsamGfxki5zrWEYgC
mXMynCz+Odr1G5hf5svI3XDZI/RzjU34z/Na0zdQbIOAhoBOY4Tgi9YmILMzA/AzVp2hWl787Ngk
T69DQm2woVJVZA+GXjk/7MRecc6MV+n1pQ/HqOxOd+J4q9u83BXSTFdt0SZ+E+BGNVvb2k4MpKuo
WuY3Rl7DSkoBHAFwGoZ8UKhNqy+4lmIpQq+BB3ZV7doOvQFrCJJAZZd46O8SSIw9gv3IIX8gIAhX
NnJlQAviYsohgJq/dI9hDp5jhiu3z0GMxwu3BMq0D6/QrgZc3cBsKYa79aVM7GHtCcjHh4FTbcqg
Ck/cLLItDN69gyeTeOdEkbsvC/HTcSAboyvtOGFdoaZgQvi9KHeUo3La9FOLuVkbOa9JwrrNXDQ3
i8KuXXmJwke25vZjZuZ+OWb9fT7l4D35yiJzOPV2CyOryKx8BhjYjrLuoB8QznsbTSs7w9utuMID
JfRbWWcbyqZaW1xTE/hWx8IS+9SCiqgSEX1gBrU2ACghLYExhiBRLsJuWQ59s0hq5h570fVPnfWg
2rj+CQKejw8SwCTiiyFdUuGCfAQieNcxbt7y3gA2ymPfW6hn86yB1nVsX7J6uMo+8vZhf7ZBzPf1
2LmXbghzQcQFXb+DufwEewNeOZtKb0l8KgY/C8diDa/TdmczwAukcstnk3vQvWBA5lLWU3m3UjXm
zJHJ1YJjVHFngmRx54JYt+gMe9jNZXJM3lrF+X4cgv6OyhMrurOdSoKdgY+03yu+TaEweKJKeO9+
h1xvBmhtDuH5vu6eUwiD7BWUDn04HNeYwcdPfZfCpT0YngIu86Ub1V8JGgmFMwNiTRpsJChPGwDU
UFhE4aaIGEzp0YTKCWsJ20Z3Z3jtqdTb6MA0oLW1AO9ejGrUwja7/syLXLsPBueCZzr7Ilso/8Lu
BnCXKeu13irAqFRaR83JBEZTsRp2owjvYWWRHyPvh8zi+NDFVn5UdnU14qI+5aHB4XFqgKtu6E96
5aWXVlaPhQPJkN4trmNf/NXxwThJWxonkF/tVaxpld+GUXwXJOy+KHXj0E852sRDiv/ndnuCW7mw
M4MV94TjKtJ2bxsmDGltCd5CynE9YUnMbTzxTdJfK9jWvxmFKxYhjD8uedD+1QrmrIe8VbgHUutl
SGv4KQ7eIbBFvirLYG9ZidommDkcpG3zTd3AQE4lWAvgiB8VmcuXYZdtvca7i6X0fgLi0+k2KIdh
D84FyJXflMswswYM6MUBE9DvEGPaOPgdIEOgiWsEVvtm5c6LVkGiC1L7i7yQkMoN4RdiGu34ygP9
UuMFee96AaSlbHxhF1D3BcRzKEO/kyO4uxKLipPSxEpznRoQjQFOdEyvDqEMEBYVpffXyOCIa65z
KbqfWtevcsw/w4UmX630Ap62faBNr4RzgE81XkRxead6SJiPTR/5Jtgl35KMLZNgML+ETnFyoDOP
uReE7sH5DzZj6jovgMGAgN1Vr07BMVM3YJlbtgO7H8rqDcTRYIuxnLGNZL1Ig058h8NFv+hEEa6F
KXA+27J7UKr6mooKIFIgLR+C0dSgPwXrX7xrduDEBFt4TckzjFiLFXAxkBCr4yvTS+gDmNHwwjJA
FD1We1/asvreAPfzlsXdnRg5eExlZp51AfsarxTauXOaDFJs6XeZNPYXJkSFyXbg7RP4CFx5FD26
0CSGQ5/xXEWOcQG875lyZV/WGHykzaIw5RRRrC4zlkjoEEMVdR6vhwyjZn2AO1UW6Y+FpdyFLrzm
0MK8Y9nkgQ2XGhms8xoUDgkjuyUUv9R6CtPu5BTi9L4rWCffQfUysBk/y9DxFgnWstZezjFowau6
vsyF9pQNotZZIixaLBxI+sF+DCp6IE7BfbqFdG8H+Jpe9l+BHHVegbm4JaaS31WSj/Y/2+iJcl45
GkOPRvnwbMjPylTRAs+bBHbE4destL71bVB+0fU4WoVmrXZkZQWSvlNByWxhdZG1xF/ACg8DOgpG
112wi2BNcKkUCEIQ74veIswK5VB6T47nlKC9W9mmFK73knlg3NeVeMMCmuXDV6s7VWBuVNWSFIdJ
hphSpEKssd455vL5Q/HcFIMnHxppkLjvxMKLJj8PM8QSTTfUKzWZlrsZF7g103Q3JHp2NbMyvybC
httuUr5SC8xwJ+p75AKtCHpivg5ZCH4GjIOuQWkaWLwcy02Ue8NDUFawrp9kyxRcBc1skG8YaIIk
itXzfpQvg4cFLo8LrLvxsHhJzCxeBmFh7ajW0ttnrW4w/RRp/Jz2d1QamGV5TlxoDAetBO4DkhvN
zmuAWgOLNl92GQM5ZdLQBA3D+gZUJwaCuKSDhg+XFmjpBgcq72lTMWszdLFxplxuinoNC+ltGsEO
zLMd3Iow3/tqhltNi5rX0TYBP2OGsbOjwHssku4CsfPmFeg15YPc0p/cIeTHccjEMnSb5AuX4ZqA
zaYBjpUBoBBc/BjH0wV52n+2GG3cor2Q9h7kwydTE+YB3Em2lKyO3lLtBYSA/iuzhLYCAdXZQd4x
X1WitRcV6JOYrOW238HG+kFCBvFugCyspTX2Q8sbDOlZ/cqkDUCgWZWrTMtBcsa/XAwMRJ8i1QuM
BVzodRHJt07qdVlHewMKCefR8+rnwokOgKSoO0zVm+fMuuRhXj5xLHI+4AkDqQKljpkElzEYHooc
ZyF00m5phqqE6byeFYvG0OSmc0v7AG/mHPxPWECBjXJPG8ODVEUdQyYLY8Mu8V1QNZdhqdK1M8Ic
k9qUvQtcow6dr2m3fjDa69RJ1MG+HR6WsGD4zceydQAiR7cNcYrA0aINUHXxPki8LzdLjta5aDKW
oCNHOOWaLV5EEsAqA4KtL1SWm/C0/pCi2lw679tpEjwf6eYLc9D+EuTayCrroHl9fAEc08baZRKv
IjAp1mwSLRj7ODpNbYHQiP3C7JO1TWyPecxC5BCeYgAmasv1qULTTSwVYCinqSXQed09pThWdm8p
73fqs1ooJp84PSJdqGPoyBcOtAm/ZzkW7fQgcR6g251thgITuMKx4Hg7QhSDj0K+TW3BOLcwL5wc
OjRQYFhrAWPOGBDXrTNeID/c470KVaPehoyVNVVU/6ygPUyhX+Iufo54A1CRiNmTgHbYhrJ1ZppP
mO+Ym1Iimg6+4HKEe/VeA4b2qjVR4cvCiL+nP+yCWd9ssCfgJo9pRzMKcy+AzFu7nOnPQTLeayHk
mljQP+UjXhd1Y3XQdWnrVZC5T6LUeQGGZARLc01nySnP4+jM0qK+4Nq0O60Kv3Z6gBwVTZsQU4Wd
cMVXKsqisthGFtwFcF/iwQyLb7ArEKfEENbBzGWLtcpr77TqJIhqC0qaOsHzBnmgR/YQ8nUyPGyb
CMZZEHLDWnoFRq1vNJggrvHyGPcD0JLdRBgRJkSgrcIrH7ghuo0ZwiEoA3n/Gk+gOncAvajXhhyi
BXh5gyZoPhVmx5d9bhkbckIbIFm81Dl8ucnrjGrV1FifGldT47oGRN5MlLh4MqivdWhuFa8hdDIp
nmYqgBdsmt6JCnKmuGMnz6qS76kSqGfAcWtEDqi26b18P9YFVLamXb0OURwo1Pp10LGnrNPSdZPW
KRw7cNUhvJitx7AqVtJOF3DJxPvKa+0DuJZwyJyy9A7TtXANLe7+SkVZ2NXLJHJxk/JJe0aCGqQb
cX2nd9YSHzvzPCvpTUVhmLJzwb3+moSJrztglmKpJn9UGKvdxQzWt4Q6ZmnwrDWufrIm3LGFG3BZ
1CzaUFY5ItnTrpqC8lwOdu0iAoMIq8VjctSZBXXhOZ+xZlwCjwP5g6l6rhAsK0AYgYy2zuHVUcfx
cLCxgPZkG3gJQxMZaxcsgwEqAp4FL6LvY/jT4FL7kYI8yHINFnFNA0wsC6sTG0R4SDmQWHYdFQ+Z
TBAkHZ3we93/bOoCund/72NlY7aCp3d10ivJdiK56wKvusO0rvDhC1Nvbm96yhseEHHNVO1ZXGFY
Mqolq4dsqVuOWBMClTYI2kFeqdZ/lRG2lNr1QF2tx+lyULtAYmppstrGA4bYqa9pwILmQSMfQwv4
U0qJ36m5VusRlbBiHUur4NI1feteClt6GD2F3VtqcSwm1OZz3IA/NbZCYgjtVE9tFWDJHQ0Uh5Ee
NALDO5X0EitD8MUbbMHw2VtTAyswByjD5dre4o/DZKsNFjgCHGwHL8PslqFixCbiLZMWgkxTq7lp
Y1nuIhZFuqEK6OTDtS+FL2bBOMxDtHsar9KJxuV0D6wDLXU6r1RORaLm97dTT1kbLajSmizBvaDh
hwCshoTxI42FhGdF+8AzPJ+yJq/lqoaQwZYGQUzBQ9oawAGlWrf9mVmh8WSU3ngdWvshS7Vul3sC
zO+0h+oYWAUSq+3wDA5+p7JGR+ClYgcqp83cjLJZnEAAqc5Lf66AJGS6YWJMFySEG7ZBd0KAc3Ez
RKUy0sTFt1Ig/g2pYyqbK9wIi20OEPP+XIZFW33Xx/GrhK6n4S30xr1YDVZXCIpOCHUCrAsQ9fbw
izxTEVVSOaV6UCsg3wMayDv55997UJPMlBFbzK3LqTX1xbp8XU30NdJdVEFa7hnkomdJRypPyJ8L
2mvAf4PNBtwngLJY3P0OfYFxo+DRummtUL1Y7bi5LUsCcu6HIrFPeVtZZ85aoNoLAz5GPDyOQJE9
69EYb70RxECr89YYIOkH0Up3mw+9ftC68D9SmEK728/ahXZ4bOhbPUBqSt1h8A3NHnnUJPSQaEDC
p7hEYA/BjgYkjiisbRgYtU+1vcahPuepC8y3XGiZ4VuB4SRI8VOWPh2gELaYYyJLHxaVx51f17BZ
YGkkJgoK4P8abJeh5RYf6SdsoWvr1MO7hWqZV6ZXoWcbqwiti41g2E0BdbBOUVMbx18CqMhqwDgc
qdJMIQE+QGNtg5WC+r71GpCrUi+CmhqyUHBq7mVyh8BedUclSdNM33Oo21OdlmUQqvUcSM2lcAVO
rS81Yvhy1ZnTJMTNwh2R/nNn1NaGyFswUhEg4UkAJfHGYi9SRFBBE91jqTMQzO3upQlK9sL7SWAw
ZfEqbNGqqpoWK4o9K99un3QsreuQOBBtcHcrzhm7ZKU5fC0xTV0GmVcexhb211EZX3VpH8pfOq7p
pF9gj15+NoJW25R8cNYxgsBfXfhA9vCYdlTB1tlwvLkbxh3cYVoIm8VVZh89MFSXMo69J2lB9ajF
AcAh/JGEleAUhViIFd9yUx3lTLthT79bksjSnPu7zjRsCxYxEBEiByY2OMpXGYw0S8uBAWUr+bmt
IGo1KY3Tpsdo9VcLMDhhUQn9n7a2bi1op7kP2oFrkO/53ceQWOyqTEQPDdAFQBhK9lpsGI+VqMdV
oKl8jQUQA2oRQ7kDNKT2qdYpVHLuuuApStBWhz/io8FXVEXNm6q46B1PL7fWBrRpGLSa93rgh9Gk
SwS/xUXDVbrltL5Q2qDGGq1er+2JgMemTTmpWfeRqw4YUPmUKycJ61tqqqRmWMdTB5Dof7WYypNS
tAuRwwp3EIXrl1EJNXodVnsdB2BgcKtXyMqNJzvM9e3Qe4/tkOonKuJgK6ilHcUepPZiG++bAdSV
spsWDIo7uMMMoCoWup6d6AEYB6kdMcK6o/ufiqD4Bu1SE3Gf+aH5ZCeERW7PELXyYHm5CnTVrMwc
S7P+f9shCsb6fv6V+Zd/78QT2W3rEi+gLsuLvQUm6L52umJPWaabsJzORe0jnGDBrFlhgFgP+crB
nbe04Z62KiIoiWCh1pegV2arHk/ggtes25pKmRyLkWI8a96PW45ZQ3Z0+26nYxFuHZoZDn/6otPX
mz7+tjCyRZlVONm/K1Tft+cOLwxqYaUQUBKOF69bxLauSqlwjZvN8EcdUY1qyKIrVQzMvsKlVRyM
wRNnmSHu3g3i6taxtvN0CCIKhuGxmspqRPMNL/P8Dgo8fmnW0t1DWwGxt0w261CHnuwyZoF+yiYK
iZDxgWMQASkHli/sEHP1ZaqX7FjrkP0FWy3oYMbXf5F4NR0tkI+XTpgiflxAwAcxBI4V3KQ800aD
AeUt1TTmhofgGJqDq3wwsavzkNtYUYkCUGREAaFIjuncEuSt6tyE8MwBGQki1p02LiNVlQ9mXcLm
OdCLJ81ksR9aVvUibcwEMdBtTkkqIj9qYMwQA/YG6EeLG9kaYPnuQt4TC0cIJgVfBxgGLXvLKJ61
Am4KZf0tsIPxyhpL37gQylgD0uYu3NFqT4nHHxIHBOJaFcUmxxLRMq8TPwrlAM4kNklmqLUuYHpO
ZTCeUvdZoB5TGeuIScFmtQQRV2gxsIZ6U9UXjO2LMOb5CvYP7Uq4WrIsNYbZZiDi2yaqvLXiXXAc
Anif2x78uXSoqO9pkwJADL3OTJ5C8P6WepspKPHY3nOJpZCFkVTZyQzz4Dk2sg2EVkMwG/EKDrxo
Sa1CCysrHdiOCyZh/hgaSu46OchbrQXCDlyYYoXhA/qoEsNd8F6Vi8xMTZ8bWb4PIVa/h97Ur9Rc
RhWxnMjZVM1NQOmAYUJz2lDLece5bG5CKUjr54Ak8mHVmt3XgSkHS20CvcjS+WcSUSgciiuArh0n
9DTlqSmlqEwbGhB9n0A5bjamJ4q9V6pu5zTFIws8cz0fvkgi5VcDdKkaCRCi0g6WOVl8Ab6w7yeg
P5ug4M5of5eGUwC8EdkLzw41Hy+LZnpjNPuydrHIN+fj2oEkRZ5nux5QByzzwkGw0hHDJnoAddqP
Zlz/ZUxdIxKHqHEDDMq+MIZzjYg+4KXlqrKiFqJrbbzlMcZ1sQT2w7fHHJwBJyzA/IW1QH67InTq
6BTT5tYoaExckluaiqn93BTzQmerNLiGJV2ebesJpzwYdpZt6QRKvFob0CpxAfoWQV+Ymk6nHRoR
OVytclZeB3bqRYsYwVQ+n366mFR2u0Rz9Vwzl1Fq3tB1mbMf2rVCxzVvIifYWpBlgIcFwvm4wHMz
je4KyrdAFQ23g06B/Bx8RHZKqNKkHTCsOOJ5Mx87lYVt6/7akfJ0ZubWlPqwy4fsuz8+72d0FQ4e
doSYuSbqMbaYO67oDmi4mY5+B17/ErIaWIVqbJWu6HJhsTvfzxd6zlLZfEXnrKYVAKTNF5xqPu7n
ud4yL0CZEqEpgavRCx0h1kZC/gObCjE63M+ZVo8+FeBN1PxKWhmgzXBmeRw6LAsqubfx7t5XCN/j
5pyStIHzbPk+nwlIQrcN5Ejp+syn691jfkvezm5eOavOC1bc/Da4GOx3Ib7a0yaezgebfuez7Gdl
tAdV0G5zlsqwIvarK71HcFjX+p9d4h1vTyo9k7RppxcBpTiRdihPD/JnbT4rg5QELstc8/EXqIa6
vf3CkAEbWJWxD6QdVoGmvz1fU3qI6cJ+KJuzlPqw22dlf+xq7v7DbpHHSyzZhN1CTO9IocNz8ldy
ynfTHUTvzHc1BSbVKbQtUDVkGZK0K+VvnVBPv3cfALeAm9vvQkqZXTlu6jbdUuclFEOXI1tpkLu8
Pc/0mNKra/4ofCibn+S53Wdl0piYG3QrUsO5Gyqbs3M3dEvPWUrdnvi58MNPzd189kudYUIxMHxK
WQM15ulrenv7fUzSvu8Kb1/ij6XU4F0rSs6NIlF24+1F3tM79t1vUauPvWLkle+64Nv80rAnUNic
TaYXC71dqIyylPq37Whf2i2x0uUYm/X29lqdD/32Wqfj+48kXQ9Bb3JKhoA6AcDzOp8I+tTQvd0a
cP5hHcjvehjiZqZXWIqAWnOglwTlM8AWJwDl71dcCaeRtnmaX63U16ev2+lDPT9o1ORDu/kZo4o4
9DTEtwf99pH/8Bx/2DfINKxi6fvbwTv5t6HQ5W4avI8+xEOgaNcjcGGO6drCQgvScLH/e7D2bngQ
0QCDDmTe0FHzMIarOFs5CG6s6WTMb37Kfigz6SwCvUaDszqK9BU9szklXcCjtxZWvzaasr4OALaP
Po224CKkge43PfXUPPDaxz6Cqqqo3Xdj0NvR03WsO0P7NdRMaQB6u6Y0AKXk7Waer3QNW14taJ0t
3TQQ60uX2pgPEA/9fUboH98uJRW+y/++jMDzsWpUu/lmut1jv8e81D397Hy3UorKqPazLJV91lVq
1hZkU5bWNLeng6OmTSL/CoGGxZyhXN5et6z8P8bOazlyJEvTr1JW14sZaDE2PRcQoUgGyQiKTN7A
mCQTWms8/X5AVBVZuT3da5aFgooIEHC4Hz/nF8zwEBawQPEyhUv6yUY+5aNboru1J1rXcI34ulmE
WebpmfQzUOTqkHRkIUHmVQcfRc2dH5FpuOkrE/WdkBqMJMxoJvTV7suQRlTM6PY5Sq5D41jEyewM
RQHJlTqCDfrg7fPGrGvrotFA/yt5u2nk2y6Gvf85RgsAmTcgFY/ricKoSS6+vcyDoFPz1cuonIIq
3DVQnVDkAmuMUUIU6aeqsaCSj9V27XPmOiWUKWCQez23bG2965ttaR2D0azrzPO74LuAah0WnGVm
d02juespUoO2PzKIDMCXhVrz++0oueudXBfEQmhnGPv1Ktcnc+mqJgxyUc0zz+u+Ko4smxTLna5N
7yGsmj2f++XBpIOQURN/X1/xtAg9Ke5bLsRyxFE+rK9JbXW7pCNFNM/jFYFSRlZOxn2z+MGIkXik
G1GTXx735/UJ4J49RC5e8UN6BNwheA2WEbPTYkOxj0XSdXiCpTZStt9Hy1I8rZmqA4Ge6tEAvq0X
/2VWdwmsv+y9vGpruP3ZvofGrBaoBJmFv2K2z7soGQmVkbbdra/X5ZYtc8u1ba9f8ksfdHm/152/
fKQUKNuGJfKIzMUnzJ6wvFkDUz/fFCrq0LhjUTvEXIpOHvaXnQ1mt5nG8l7tVfJAoESh7e+0Ibun
cGZLaNlkgX+tx4mTze29nt0VkWV4668mSHouFUcbufRNUDLvpgXRWJaXC1kpW9NKjPvknVA0TE9S
da+GtXKZpF5msZfIYn0R1/f8Mzj4ZZ+yzhbWcy6rvxxfN//3AOPymbUZUL7diEnhb5to2MAiMy7T
pf81+tCVGt3tvNleOlqF25h+q9tQ23621VxXHTBDw27dRUWd8WTtUy6r6951e11bF3ogcFKAgwXx
47BR5RnxDfx81EbzPjuOSxi8tt6/Qm650Ot9Uo8F/rRkP/7KQ6zNZIz1wO6w9oY1k355AT970fWl
vMQz1izGO/oU0ouaY2XhuFtbJACYCaqB7CA04W8lKd2sr9/6xKm02XIfmbu16bVzfzlh/e2UpJub
F/V8CRXXK/vld//ZvrCzltJsdN32jMxOOeriBhTX7aU7q4d+g3bl3XrZ67fpTVBss/aPdMr6jcbY
iKSQwhc5zKXZM4SZan66ndFJXo9/GeHX674MlJe3Zx3VLq/T+hdqUhMd5rNeq25bC8XuM/OR9Yrs
drOU218CYlHGAbNU1fzSrL80wS+r68WrSV64Qat0ut2gArcrMoNBAszBJo1phesYv85/G5mcmkA1
OyijDbzLdh/352qO9G3aqBslN4hN19ZkNGkI8aZFOr394deLB0lVyajNLzPr9Y1YfxibypnCD2C8
z+a3Nqxfm2gzdKes8F3saXdzHS7Muz+zVl/u4OWOLoP/urbeRRGgt92MLf65f3VbaldMblFFdHt/
RQqgkQ69mj3T05MLQmFtCYm0XI92I4AC/CPphdc56GV1DfRGNdQpNyzf8WV19kuSBJUfYeQX7VQU
Ld317LUFh0HFrV23W0TkF9bbJcRZf+9Lp/P51teEe242BvLlJq23pgmj1i1zGXnrdVavkUiYqmTf
w5abHTWWx41MAXt9XZWsPWtqDBDmMvYPpBDwpnj5EnJNwNe8pEP9i5zzpDsWhWBSvXLDzdBxBFv+
wj9uVffazjUKuWsMujbL9TZzVYcQ7f3FUcDqtp/335IoJMXLePe57xLLtsvfhTiifMmB5FL1rqHn
7aXk2fZ5drs2ibU1CNY081oPzjBDEtrh3wIaiB5p/WV9NCIvNFB6/PLWrKuXRaHZqVwZu2xpMWTk
LK/C/WZfIl+8BLBCLW4VCTLQOJF2x3Zevcz9NSODTRmKRGVLJ7c+jnVNrlFlRLD+r570clHrsUuj
kRJx9tbVdee6WJ/auqZQy3b8D7PNjPuyK1wq4N9xSZIvkzozUnPgakI5AApVfdy3hj9zdkbXCtvG
KDvZGZCiXO/MJbJb+yO1Ari+W1cvicr14V9WR7MJDpr6o/XTYf8518PxgEBM1Sv7l0ng1PqIss4p
KprSfIb/mXlBOtmpngG7I6UUij/V8GGk4LmbttryHJH2AUSwtpO127o8YgMcrp1cdeqSflhjwCWP
mi6LfFnMiOB5UZA+rbvWhVpd9bgB7NfT8/DOsrjkdImCx+WN1Nsas4nsUZxf+/B6rG9lKKBunG/6
Ur3tWwVki0BZ1TDARjTS6Eg6NBeChSCtdip4cGQ3Q1utaTw6hT6PyVZnC7WEdyZowlvF1JPbblaU
PTqrd8HixBXF+bz1hegdMJvu5kIvuFaFGnAAMIlkvtFQag+KB7RTNadV6z82y5JiFlpEihMFmgsv
Pz3EnRnuFEURtrofZdBrKVQUs6ncd2VdMl5GFFCXTZx2niNZqzfyHNmYhPp38/QwK3jl5eD+7rIU
uJNoZQZuPJTfemHiCwHmWZsIyuI5mX424Kbvyr7U77SWtiKkdQd1O0Kp2YyspwYKqwvqVqSHE+yL
H2gV+DSpCR6qEEDFbKdrfKqvciYPjYi4iowKQCSIKjgF7WjGs8WFupE1ht7cKTshqOOXUn2elVDc
Yvuru8kgnKQkQCNOgDejNG6el8qzHn7vYQ41SzyMgxJWAUtRE1tbCv8/myHbIn8J17uvfyrYyglO
LBHagrR0AXzOLpJmgVOlceXO00ZK5PkgmvFT1I2QmjIskdBzF+06LoaNrqrxdS/hXL14+uSCzrta
6Mc8COxyonPsdBMxfy1utxLWiG4alwrGxUG+z2fpgetRDiOwgoPlU3rk/Sv8HgZmti6BwgnwgjQL
g7Wa31vJiOtiSAEmV7PcO/ryDevXGOvZZvs+5zAVsGxPH63idSwh5kzWYDxGTfWkyS380TbObtth
BCEZzuZRH6bcUSOt8T4H+Ms0ChH8xJ1hPzgd4qpGV+ZHtNycIeAm4Px7JS+PVFkEKwIjTN113O5U
33IyXZkcvbPGYxpKvuMjF+may6aoiHewE0ogPvJeyPCCx/WQclckTx4mP7LTJNCyoC50oIlLaSPn
aEjO2DZU29xK7dTsJPwyk26XlT0S9NGYuEGX6K4x19BMxcjGwTc4fi46uFcHK88AqfF0K5WaGfPT
hXN2M/mahA0PWm69UN9jBAGPrx4VbMoc1LsjR7a00G5N/d7q8viK6opvA8sFSS308BGMJiG3fe+3
Ugy7Y4yRQzy2A2jby2JSddxii7s4lTWctqKntk8xzm5Lza7MbJ8YCSYAgYEvKg4lwOqF8GiWQXs/
q3V738S11/eI0q1bSj5K19mg7LOyTq6TZZEayOLX091cQOdRrREsbvABNiS/n+dkVxfGeBgTyfvQ
0BQFUGbuY7lXrhDEr3aI7dvjWBUOlOAQA2aNMYjKzWYyaVAm4hiu6pejLVSzdtTqfqsbWbOvhwJQ
GQPf1br2uSj9CKaQknh6h3fqMI62iVjlnc9W64uqWxtagR6v+VBgFgSSIT1aWlE7tYm6rjYn1k6q
xMZFghBqo5YFh1DpnaA0hbeksA4mzqMTkh2t2PpvCNwnQBBqODPF1KrbOI63SlHA0tU681ucRGep
wENTmIMe17qGop6B1sCAhQUCy6Vot1WIlPgigi/kpbbDg49SFUp+TlvkAcW6CQHCqMStUheCQ9oF
Tp7PL3Ur+XaaQi4IB6RLK/WsanX5AB8WUroFCbXkMWadHniG7yt22XUvvV/gZpQmL0Ide6I+Vkhw
RKQFki7iz7auy7h7VaMiQjHDx1nGpy3pOjX3KNf3Y4WwME202CeZ3GBTZJ3CrL2duqnddZD8nAGL
g2tYbqeqpwgtCJYdU+c/6pIo2FkHKhZW7yILQD9N1kR0NIxg20QwnERnd6RQ+Kxh5LYfrZQ5EhM+
2GnAxWLf3LZLHNAgJUxpYaFIAILYmRUUOAu8C6p4mHmqLZaQiai4ZRDaVozkp9QZkIaWxggOtLNl
RHsdoPeWPVfBqZK7aWtlbW3rBVgWGS/cJDc0iuLcPinPHsHUZ0jL43ynuW2WtLhCjfekWkfV0G8a
1UepsIHQg6Z2ZMuyNjqaCvisyW4MJS6fQqF9k6CzXflsq4+Ev1wrHnwVf27l05nVrYD2bCMMoMTh
SgVy4HtJblMWsHNB1bzVC3pW/vSI7mEqdvKIgkLdOH2iMgtMSrcbehKmWUGXnRSG0wnQvgUIAX1a
ybYqStqdFOjPlqVqB6GptDvcxn/2YtxsDF3F1zBxlCpSd3VGNiGO3gcUmbHHyJ71aqh32nSXqaa0
UXEgcSh/8ZqCeLZhHCmHUp5lpxXv0rJsHbpD8zrtpB9RP6EG0cWA1/wm9Yq6iB/12We+QfmfPIZE
QUxSymtJx786lcw9MFZyFsoUHAzYWNeiJFRYyKN0LPXQlWZoLRlpIVk6TYucTdfVx7GopFM+BvUB
aO7PBIGIQnNG6FfbTheOUvZa1br4iLDutA+zonJ1SRi2iUTyUWt7/cZYFrna3ddddVX4obxv6hBW
RyJPYPrEH2UZGNB4JMXrcortiHbaYp1QKAckd6U1yEBoQgx0s46cCs97J1UQalWK3HJ4l2Hkavpr
qOk/Cj9IN4mVS54lmcNGidvdrJeFo/VqCBdvGAF7tJVrZqO1z+py29REZTUkPmZiOwFZ92uCVd+J
5eku1ccWR+ykwy9csjwxRiEFmnV7bfAm7ipBf2z7qrrXQ4G00Ci7KTQbTxhw95pb+TnBvJWRbQI7
qYJ0U+qk8WgH9WFo9WQX5IonkxkVAk32rFQ+F2M/X8mYQtmpNor3aUCd1S/k67zG4EGbhYEWhuld
Wg7hwZDfkSMWjq2W+swbRbQ3EnFkFOifoc3C6Y3MA9ByPBD+WsRmOdeEnuycLDST+B5I5fNDHj35
w9TbShOLm8wPlGttwpW1mYbMMZMbMWysu7m/L1UwuQ00B8C1ZG0wnXD7iic0j0q3IaRI86lF0F7B
Iw1v4Q3UK2p2Gq5TfWieTWLXQiAhGjXIy8jKY9pj2N71g7lfbC9d8AQCjTjdF4p4FGqjdtNKKG0N
pxyeTrCLRGesee1mDNBcqVSuNDHUPGA9Dvx+bD9rI9oWVL26phihJkg/B2tQN2nXCQfMoSZXikyk
RJulm43lzM6sFwASTqPmVErwu3ezHv9gsaJHHIt6j1cI7CY8uoiOdglOYk6qFWepiSc3IzNrWNWP
WFKREYKkYltlfyPgF1YrPlxhvXpOVZEidJ5e12Vj3mB5Z+JslbSbsEEbB98u4JTiUIJ78qoAmNsU
ZDfmWEOwrtWhPEyD8qjVYc+VqCNUf708zmCM9+FkAKHXsuYsSXp9Toh7xUyOb9ddPfEa8tzYH68H
+zIZTr6GyE/Yo9RgxYITNOZIiopPatk03whSfVLHrj6DfVI8awqIqCxIGoGUJ5uiFPA0wYaiGjt/
T4/GD4OUX/D4wlU3jOKxiX1A/WaFPBWPz11PXvcpkquPigUYFBYaQsn3SivUe1Mrqfq2Kbdca1oE
OKo4dNug/jHqOfrao5Ud9ao3RHsUA6wwivj0Zd+6aqTpfFDC4rBurR/jJcejSZ+usdWidNEP/Rai
g3jSxXY8Ge66vi60oEFHdyB197mvkvRvXeDH1xYYrlMViSPyo8Pj5wlD3wZuWiPA9blP7zbvWKUD
Hu/BwJui6B9kK/lAiCE4AYQKTh2u2JsEPrb7uU+pK8hrDcC9XE4jkGC1uR18szmun5gLZT4Sa23X
rXXRNgNZ5UlWaa9mcNJN05WNPLrra+Q4ZF1J9jIcl1Php8pNp0+369a6aDS0bStYB7t1U8zj6TjO
XORyvixXwbntIC3gwGxs132wCbpbKAxbovjlDE6bKpyU4OAWlzMqKavvGhUHs8t3cAYA7M5VB7y+
131pLlRungm+V3U/S6EzThBCjZPV9aNnZlGD2Tt+MyDyR/x1hPB+PSXKUObNGbAdsZXBmIO/vW5y
wlwdpNtJbgaKOfif2evJl8UwLCLiub8rAzjXRaecBxm/ZYKA3jGWzdHIonMZb8VBV84J8cxZnOvA
wQqj268nDEyi9vEsYN69nL+egnpK4ltMeINR3We6HJ2E0soP0oT8QZrU0SleFuUCLa3VrCBTxea6
MENmqBWwygMZsTLBVgYpDQj3vagWDoBC9aHEvMXJFJmIsc6VB4K5wdMkHEDXo9wga7dQ653CmpWH
INGLm2Is39ZzsTgaT34VXo4lw7vIbZnmsMLSW0+u8zb+maDYAEG6Dg+1bzS3lLjk8xiHmRdCZE0x
PnHiqezOjTYkt4LBhH/ZWhdWsbhm+uVw2ecHqgKBlbmHL+NHZi6LVi42cL/ju8unMEfy6KAnbz0o
Yst7V+Hz/vmVnZXrNnhSab/uw9VrOoSLuv/6gXWf30PwD2FwXc4wKQ/k2FR66+aoRuX96MN2W64y
xzrzNhOindxZsaMjn7fvJFU8ly2QeFFhYlabiXQm5SWdR4u21Svt/bpLj3SM1mc9264f8Ee9v+6V
8QdBkXRed6WxdaOWvBjrlikbOgAmoffWzUjnZolV71VFvKvkWrqx1GY4qcOI0kcpf2dwHE7rYjZj
nGG0VloGzD/2lZbpzIUU3V3OmAqTugI4e4VawDY2EKALOyyqJckPP5T+ZlVMKSbxB8Rs5YkbYLqC
midHtdKQ+AslaQsNu70XWlzmila2XqYq3KvzXP7Eufow5kJ0M1jxm79oMVuE2dfGstArw7crWMW3
ikLdpKqK5tyV8fepFLhtgTLTynOkOCrdFawodHOoycfEXlMEYY2Kxyhl1UYU1NpWtUzYmbWTj/Kx
6iXE5OrI2hnnrss8S3gBp6jeYrdYU6CFaD7qUvHUqNaedzPYGL5Q2QbCDn0unQwTgYr2rUmxdBpQ
6UIc2iD9EZr3eY/4i2opJdLQgbUTn/MG4HAguhOmyWf+9E0t6dFdQf84J/IJgOfkQr61mDpa4402
V5KXTBpKIXPsmKGSvPTJoG+GOibdUOSUXzXDw1VZwsSRnGs7huqVAldUqaOPoZPFQ1Aab2aTXM2F
FXnyPMOgkav0OdC3oikT22GWVZAFdqy4Ep/E1BA2YRwZ1Hyz5LaNhHcYj6jJVBFKfwYYy/CNd0N+
KvzxTu2qR1XKpoeiSQW8FKsf5ZiJ+2QxgWA+icsmLpJ7yWiRLEMajWC0k+04SeK7HMoYmG3Rf7WG
g6/rSD30aXZZSBgHV8KIrlhUzvYaTqdKnWOPQbkwGueHQUXX0MD8NRnz+IjnTkyEqOee1ErNZofI
aPRuIO7hiGWk3+aIZCwFYJ2wrXxXpnB8aibjlGha8C5l8VOumdhLZeh/QS2h8qBW4ZVUjf7B6Ot0
V6tjeUSqvaCCggwncWhwljItdyIAwN8tQ3g0+nL+KSE8YyzOR7mfUnZGmwB398ke4jJ9NKtJdeco
bHYoCUi2xtQAQ9aqqQ9IDxKaBSKmJEmJp2Do93dd37UPra+3D9NCEdOz/rRupXLOlDQU56t1c5Sl
0ivlstusmwPmYfsUhoDdtXn3kOjLgAZ/9PPbqlzYJLKh3a3nS5GhY1GrlWj18VOammSbcIhHb920
4I9e4a/B3HE5GtYM/Zo2oV3E1rrAZ+xoqgMptGUX57dwBBCoXzf1doCSB6bdXTexwpmvAzL4f3yb
kanLCLYeW69PK43nWc/lm/Xa/UGP3Z7i++WMKauZhVsTWYrlpwrGi2Oq5Y/rVttPgRuqSWoHkx/e
9jir3QJaSOwsbnOyDuxbF3HvS640BUA+al1wJ9j0+BqKwS3mwGjuo6B6K4hCfjAq9e6X/etmCBNV
6+fpum9JEtjrvqBviVQAtm/Wzw/UfsDYW7HX9ZV1nMZK3NYjecdGMWjQ6851gbec3Yu82J+7SBBa
xwJAvdOOsXH5gvXoekCBGL9P0/4brvRHsS57JlZyoVBBD/VjG04PkynO+y/7JjhKG2a0CA4sp+Ry
rR+lJuQjBuAGg7j7+rLJ7ASnomwId8vwQxGo0RxgHRWzr+UzSlP0R/L568a6QPyHg0iSYDA3tRRc
1u31kDxN2VUEI0nOZP2oLovLVwEuzuxBlozturNDnw9+etNv4iqdjyjdygfYalicsrXukmt5F/Ta
fDeG0x6KZYXOzqA+QtknDurEyxZ2fluiPv++DS31MdHiTTXrxWk9s5Yyb07H+bIVTZXbRLN12SpB
4uJWVZzXM3ECt+u5ns6RX2qPnczEUe2sy7G0fpd9JqezpZlXyAGVj2UmbYxwlO7TwSweBbjYXRI3
t+sxJEjRKMM7+6ZOy2yjJpQbVLM+FXj99podyeAUFd0E2ykkDWUACtRpYLhRX57jGVe7JpyVE5h2
ZgyxuKQ+p3qHVEXuoPdP+6fppUzudnJPXmXqpcBWTIyOlLKo9lY3MQQqon4HA0m61sbmRln408lk
BodhRLtz3ZSKQkZWRidY04B5xJgLjgjVOCgrmm4IdHSbIGO2FaaXOq6jt4D4z0GnrLmzUBa04fMn
iBAa5ZYX6Mls0BQshDj3SmnunDxbyC15flXCF0dtCW2Q+FxJnfZG+9gzqdIee5WcQgA/NkwT4RmA
Pzw/vErnscsjcsqTHR9N2VQDu8chsjZl8SMRhBvLV+q3zIq/VasM2YRvVpNh10diVdlhjPWGeclJ
C+QI1eEqASMgJbeB4is3VknDXnbFy2JdM8VY2UIEiW0fpheqSv4ZBpctjI21xc16fhiL9q63quI1
ppYIIyaTbAVxJcdIhRY1Pam9luXacGfFQLTYqCZQg0JEdr5+NnTrNvO3epbUIGJYRJhKwU1yi1wQ
MN1Scifss3M6QXYpSuzHU7XbdJJZehl9nxP0w7AT88BwSj2WEQ4p6k09Ylo75H74mPeJtNNl6Pv6
1CeYZVTbNOsiT1f2ZTnUDwhLMcZ0iFYisXq/brWW/9QJY3vUDT19nCJkoWAjQdheNhMh7BxVGqf9
OJGBbAN6zyEVn/2kV7b5nHWPMmIeXqPoGtjIQT8nSOqS7FhmzDUY9f4+i+T0QR6DaBsYferpabP5
/bf//J//fhv/K/go0GadgiL/Le8WbFDeNv/4XVF//6287N6//+N3jShehYlqKJhLGpJoyMvxt9dT
lAecLf0f6sxwLeIw2nXG9JyK+mGVMq1m0eQOyqNvM7gUmOYu22MQ5tfLOXJUfA+0mXGtrKT7gI7f
LbJZvKyt+wo184FRcDTEb48nievoeh5ihWgCw3W+qO1Mi8ZOif4tUzMt2636OuuC4IGgI2tO6xmN
qdvrH/6ff/vLm/VOvBXlxJgHg/bvm//zUGT8++/lM3+d88spN9FbXTTFz/ZfnrX9KI6v2Ufz60l/
+2Z+/Y+rc1/b179tIF8VtdN991FPpw/e//bPJ7ic+f978LeP9VsepvLjH7+/kXpvl28LoiL//Y9D
yxOXNfFLC1m+/4+Dyx/wj9/tOmqjJvztKaqDKP9t36Sv+Xvz/3zBx2vT/uN3QVf/QzZEVdJlzTJ0
jf/9/tvw8echE9UTEIuySOYCaenffwOC1Ia0KvM/DJWuXMRORfnjUAN79nKI3lMyLAQWdEU0Nev3
P2/FH4358gz/eeNWdeNvrdtULNnSNX7CsgxLNtTl+r62bqKPNB/6DBY/ivGG3wIwPA40wJF84LeR
gA5PphFKMWzL6hqXcmeorvz0KOm3tXlA3NgeaspdxrOunav6MQgPaXkQhZ8GptamZZEI/yabXpUg
TtuPriD9MNTbAU1cAK91MjCBfeusJyr3CUQv2MJiGHlje5VHKIhSKhpHXLuZFvnhhsG8VgpHj7da
/5GN36cUe8BOc1LorrlKXkB+js1jGh8kDd+ZUzcdZuu+bs9SfBsjxoFnNsIosSMAt5Xyb6argZG+
hfeFRnPO3LXdZvI1lmuC5bTJzdTvhuK6+Ig+iqVkYlcwLSE5uO1VdWMdo5dwA+N8/KFITolv7nxd
30rxZh/eYlygC7Y62G9Cw0ScmN+mXn1QbuidPorW7QSbaVP0qAo7P+AyP/TQsFXopJnx1DD1WNak
qyjBi0K7QTHAVaeAKhXC5WWwa/UOOvrIf7ej0w3PKt72pRk74UBlogA3fK8aP4ZQc0pTtAnmbTXY
6ulLMx0rhvoYJayJqgBzOVf8rg7ys3FMWh/kN+VgDXX5/CcKI3aTOhgOIBwi7HomIdFWqa0rHTVm
Ci+2mfwI6yu5eqmExEGzg7nuiyUyFUInD0MjGR1+WXyi6F4nN4mwBQeN67OEIpV51KxzlKhU5K6L
uSLBgMZXRVsD+EW+1U2wWNKDxyl1OvVUJS+58Cxat/Az7by9o7YAP/8UYK/Wp4Cl4UPVG0XEw3yT
BV4RUzo4a/GeJG+JznOTPEYWojcYi+519AsROsRU8Bu5Eof867fcE0ivbmOPdIlc17aPD2NxMoPv
aXxXBh+muRlKL0FToxCu/J6HiK/sGL0vvFoanKWdBR//gRP1IxAPAbN5XETtTr8p8x8a1kfGTclb
Qu1zuKc6OqNgqu0t01MqW9gjhTXgvn0H0kFBpksu7jCXTLU3i3Qhiu+T/JBXN7L2rVZPMAkpjkVQ
PhW3ju6G9s6c3OnKim2ZWlj2g6lV/i0jIbWNA08nfBNt/vkqo5BLXUI37wfh+zRfy+Uu1Vzfq90B
lI2deAWvjleIe23TbJNX6zuBj5OluEpvyd3lx8q6a/InE6pEvbeEQzmcB38g1X9qrY98mcnAjxRa
AsVjYT2E2hEifOphAGFGt6p861t3coXCerTvw0MH1OWkalfZ8JIZ37XikcS5Pr5p+0l9GaptS6EO
P03BfzfyUxODJn/o+4dCfG37+4F6WCxdacpd2G4RezWQXBBR0MyOpb8ruse50pDKOYRAWEL/HfXV
SiF22VvjNnUoKdSbzPabH1X/mg9nMbkx1LugxV4usKf8idBbMJ6Qfh/Ub+lwCP1Tob+M5aPvNJY7
zDdhcSvr97G0waAzGD6m+krMRzuonyPpEdtDp+k2Pk29LKFHY9w4aS3pzi1qz9ZTLpAQaAcnSSWn
AQchoK07BUgCVRE08OwkSdRjHnIuMkLcC+GGUPesYUu+pNJQiaJ1JW/U1OwWoA44VttHwC5CIHCS
Xg0Va4K682Zd3ogooVXj6csQ9k+CHEacfzIOWIakyYSzpmKqDEZfx4GhDWJURyzTHTfmofdfIZ+U
4TYb3FqG7L4hOTUhJemJlGxdEWcJ2992ymZoNjO6qHbqDqYX35I3PwvHgZqVnbt0wWn8XaKonTnY
rffa1phcH8t0qvP1Rq3uc9So4l3oeyE9RnXuoidUm6Nwlw07OXwyB6QkXjEG5gUrGhj2NvWd5inc
zyCSt0Z8jZnjfY78Qm93WzPYcYKyq3f0IXr8JGg7tbs2553SX7WBNznmOKOdNdnV5PUuPHXFHqnQ
0HtcjWQ2RCStsh81epjxEY/eIL5GfqmPcMdwwDCorasnXlOeoslBpBAY+YBZ4pFvcWrIxTrN9Gqi
CeWb2IfF6kYPswfyouhsCpwCqWlC9Pf5LjW9ibzWdI/mDnI7ZAVRIdzDazG/VeKmkI5Wdh6rJym4
IRGZfW9qT6Ru/xi4oJXoqCaHIlfcI+vshaOtq7tM25FXnPXneJv8HPKdPrmLUHB6r4wH4nETYeRo
E3Q2qsweZJ03hhrf2tbhPbRoTAwGkN06CJ7uJchvcv24G57r+9Brdmh0q44OiHR4bWtXqncWKE08
5xWXyZ/m0zMxig33WXxbxqXrlx7J/IY7kN0Hru/863YpKf+sWZqabMiUrA1lPf4l+O4AzsntSEFm
cPStRG4SQoetHLO9vsluE7KMu3/7k//0Tfjyk7/G++08ZGRyTTe+znR7drMdOnK71iRRYguO+q5t
+W24BWjSAp48NLt//SdbS8T1Od+4RGTWl9//JSLLVT1QMssw3QmghDO7oBnjvbQxX+PQpvirYnT+
QubszXqrjqbTusJbdSUAkn83H4un7jW5yo75O3WMe41R+x5lBtLT9W3sBjf6eVKxWLZVe3aUJ8PL
HrMdlsguJNGt+ECiolIc4CgP2tZ3kdJw4RkCMHKFwbUwSHbGG1Vx8EFC2Qlwalg78RVor03hdZ62
iff5i7UXHrqDcFvdqs8Cww4yvG68nQ7JrbzLne4yP/nb9ORvE7OlS/pXN0rn+Je24auikmrLg+rq
Tfowu9ZVfDs94al8ME5EjeD9clcBpEe3fD0yc7YpojP5rez6YJAO/ebfMuruMzd+MbnF/6blyv+u
GS2B95erCyxVjKuaqxPOg4c08P8l7DyWG0eyNfxEiIA3WyBhaEWJ8huEpJLgSXiAePr7YTa3p6ai
azMRPW2kIoHMc377dG1cJBWfyXeReOTvXr/jfaH7qJ9RrhDWc1dd+O3qyVPfEQWDOgXVrvo0jL/8
Xoqp//mdsi22DssyTPu3B6xuICFHqBMxM+7P3ZYszsbTLyFCu7WopwF7cfuAc7+zdhW/fb0zbdHf
di0apQahb9CQ+HxMPWLfD8nRmFwwNXCXzE3vHZF7Di2evu6XAV9MMD4mpMYpQr7s8nirVG+TKWQ7
uHY72q7491TcIBYzDiDdhrtURodLhFAu8lwMa+KbD/2RhSqkveQm5/EwPJKXGKQhOEFPBJUXb0tB
WUfmVlwpFlBtKKXupPg9dRn8UF9i5HQ700UclTOTGGfT9uqT/nDz2j1/TxPdT0Xww89y5uI9qvva
k19goV8lMXjct5mLAA79PkJIgknnqPZnvySP1i3QYUZzsq/mzdVDy0JT0RhwP4Bh6moQnyQoMm9o
NhgqUr++ubRwj7FgzlbKxwvpcan9vtQbs3ju+xcqUnKTGNDtzURjRgTOsUsRGU0t1UNBXbsE3hVa
6KzTXz4L5KyBxOQTxM5rzzOTLS7LVEMPQ31CpHD5rLbLZs2TsZ8rC45oQ5FhHoNSMNVnG1Dx5h6t
v8SoTTrGcF/cXHlFiOE24m2DzPvmZrbXzjuZlOxE5DodtUFWHAZU8rqvDIyDRaQynALRosu4m/f0
fXUPzpX03knYFsSyl260ICX33lM/iJxWLz/StKvjw2Vs3KvtDcXZMCO9f+oUX2ONuh1vlpcbnqId
bQjoAV2AeswngsPDETw7z70i9Qh0UmXPkTac+q85oDP7gkta0rP+U+7nC/ZrURybIw9tCY420iRM
KH8TWqJh2rafEjga0sJYxgCVtegaW17W7izlBcFn/kaGXeZnlCotu1KgeR8fLUVoA4xmpOhP+DlJ
2aPMD7+A0JWgRKeUR9V+9EmNqQKeFo/96EpRlkTVmDeSBy4oKkHuNxmnbi3jeLpUjwxL1UKpwyGp
w3gJ0W/Wzka9EMuPYDngdo/DIupQXQp2scW95WFQjzu1PRXKe5kcIT49RTlN6UGRtrm0JRq/KEhT
Dy3Nb8bgor1MXt/5sLvxRcT9ScuPlbm9JA9MmHk4W36XBRYLSmBJvzR6oezHS4HwifKMsKyDSfLU
F5RwXuebqWeOoowPZnLQ1TeS5t2J18h8gC53EYBON+biD5R8I8wc0pOWfDdvUH3TeTStLfmPqA6M
t/h70AO+w0Z2yydLxIesgxD0sk/dcK+Lj3+ntD/sljUZxI7gU1dzZWlPhZ18PansD4riOqrH32oP
v3IPLwpvMwi18Z3clV5+dWvOF2kryxHj4T1SsfbXRXSNC1kj8WRwRKSbkhy91Idls8uzNcxbvQ2K
ZWNRIjfV3uQc5dorKWhBvvGS7gd/hoQBqVfcRQ74TC/x4VpsF4yiUsCRJck7NnDUioRTq3q4Bs9/
khsKaKzffNASWFGV6Et1V9fe8p0JqsN87Y7PzoSrxRxRkCG3scnLiSgHUoXDCPm55ma4q2TURMhM
+9OyuXWcfXaY1Ccn+bC7vdP6Cilnl7W0wJN3CcE3Xv+mvtg75KqsOtkHPN7ylrfCxg7DSsfMDN1N
cHzBMM7CpznuQCeEkF7ZSzo0l9CSQY/A1838yvvKbz4zxZg9WAEZSwikBccGKk805BHfbWEESYQ0
l7SrMqhygH++JqgQ2es3DRF7dsi3mp+WITQ92ME3AoPNbR3EbxaS5i9uFa9zu8NV3RLgLF9CNmB+
MSFxRfQC63P1xvQgBjfdp/xR1tCmzcDU6ZEPuykAZXztJuzRv3yazx2j+riTvObLxFvtEZVqvS9Y
k7BZ+4WfMtr0k0huQa6E/HsD4Es3H1H+NWWwVOI2hhU18QoRVV5bbLSbmzAR3fweCoOofuoQ4l2v
8Ki47VWgqVWMzfCQCz4g1Kc/yOUVYqXGwZ1volR8QAJqkBYcMz4tSArfqeFzbKGxKp4KxqNoUo8E
wI+32UtpARFFsuvLKBt82hqKguJqX098AiGxHTnSHm0ukce2ThNkcpCXY9o8W1VY2GF6Ffycogh7
84CyJKN16gJpxc4h1aL+tWjecEFd5pbkd4tuJur9wCPWpw+dEaRVwCWS7aTKk1HpVodFe8IBe3sb
6djRkM95YEh260DUeATmV+mDdlBP2f72Wrac4iE9TzyJRQa85DlUr2wkU+ivMlJG7p9mgxyrpXPs
o6+D5tyh77TCOjRE+168QlOYyYm7SDG9nGRmbkbsfotrqrBuXDTudJLe7cEbW3cSspCjwdxgzESi
kUT13HkKOVoGtvagpWWxN6+ucb8cDbKtsTvfmA421+zI6UjQm8E/g83HPi5HlWOYiFE7WBALSpul
3Y3m/cpbQXU9ap7sRMtz1YpE85bK1fNQge/Ij1/WwSzJ7fPlPsKJIhlkufObb5sbIZykTkZNsh1L
nMcHg3Wdlk+XkouxCkdTxFN4e6NkQkYgjI3w1ZDDOSfYMkBqnlZCQqxRo3ne1vmm2NiNGN7a3QWI
Zi0aizSM+V51CyrV5U9K9RX81wAQuiKDCfDqAarLUV2EsiymPScO4sVBKKqf/lq3HzuiSaO57i7J
TtG9+HY3ovTlNBbWq1V5+RLMuocXFJeDzq7wlPkodb9nJ7DfrCjz481lN8TspmZUtIL+02SfynST
4PIjSdGdH4m0ZWYqtuaHhLTbK4PssG4LKSOQv2yzJ+vplvhFu+lLV2U55H8Hj1eZYGqenDdei2qM
5LPTBhkcN987j/CEwBNhQ0COYnGhs9GN+XH9HSHPY+9iJRnsfXefHJNobaPad0+0G1qWi76rA4WR
XO5jY9lXPsMMB1vTeJTq7YFejBf0YyxpBK4zZvKlmFHzhU6lsYDWSA0D1wqz/gnfh8WBF7WKZ/iq
7vfatmUbxi0LqiTyHRmBQ+7y+i+O+LJq8i38GqzjlZfFo9YJ3TN4pf7VvdYRoXwvyeSbzfute8ta
Fvdzjnjmvf2Zn81PTA8ypy0BCt7lg7qb9GiZAvjkePnRh43ev1mXiBMkBU+E8fvho/TkgIaV66vk
fw0ifZgfUN1ec39CGEqYUPY1MnEOR8tH8M6o6nPCMWRHt0h5W22fD7zQgSpMQZ+9aBlSXQQT7opz
qq5U+OMg4mN3ar/TkBJSxUsC5K6df/ONx+ETKJPRztPO+dX7wd3dZjs8lMCJmn6ysVEQO46FRPJ6
FOGguJk3UCvCPNBFTUfAoJcyS5vh5eqR749ohBoNw6CCQmQIAVQC0nwyqGDkZ/ldssSshLGGiwTB
SGjZXl7whrrJ3n4rvPoHhVsTu3ZUiIk/1/SZv6MtXviDcpk/qAftVBIFiKnZXZ4SrGyme8PbpJ2y
/EOPXeWHfl2vfFjPG3VHp0CnuOPVm85Aq8+kJJiK4C3rMldpvOHUkzlOioHhcw3M2MCwnSaueuaf
oEvGJ/3hs82xxruUz3HHKrp7bXwZn9u557OQXfqfAF48ZYrATxI5MIftTRUX5UAnal4f6TGRftKr
D+TTJWGje5XIhPnQcjDpbnFenuAprpcD8kgVFxM88b3G98OfsdtckDVYk+CxKHofSn3mgmqFdbvj
UGjLLeMk5W/EvRbSVtKDaXqRf+FCo31MYtn6z3c+7eFnxu0l99ReTG/mXTnz6DUMVO5yf+FhiUHd
zkn641zFTMlbLzgt10pBFK8+zlc0sgFfMifyBXkEbpDFbxB9K4eW9bUSE8mJ9HhpHpEJ5PsXT9fX
LqzC9Hnk0eN+jQwx3veFqKmhndxKFnW5q6pAY2C7khB5AOhbvw3tAQbjpvspoj22NtnTHgaKWy4e
gNJ1vQW2N/CCNxo/1zYD7ktXemX94QyMR78nFP8mpGfTzU4NAl7ORsaD1reuvsp3domkJ3Rx/LLj
RXA7kRY9JCGv8Zf5xSkFa8yHmZBSnGCZ2SbLqSH0htmf5kCmFtwkO5j5Q68LPG6G5ia8XP0p416v
mBelHbZC6Rpcko3dk7YIm8Qq4haSp02HevIdkYbxASXme/3eqcwt4TyzB/RH4nI8mm6E8URFyyjf
9ccrSMxDBx0Ru1dxeU8L9/rS+FTwdjgPHqoP/X6+k+uXc5GcrAJBABdreNs73nDMRSqM7HHeatuk
O0hlNPW1O0l3tXavxOfCYfGlH5uIWJF+DCzcX8sPHpThdXmQJ5f/lHMsX/hTvWYnUhCaTc8mq/n2
Dmssrh/9c3gpHZ/489Lr9lSFHPB36bv2YQ4HoL/bvYFF+LUKeDBs3bs4ryl5o+aZdgOPXTLMXfOz
0/xMdC9lgmspXFv9oAY1rxg5kK5vM2/8U+svP87N5f9kjfKymsBa2oHQoHk2e4kaSLyUvwCbNIZh
phIVKYar7vnJQG3tA666m447nVIv1wBkDbkXX7NX2oVApXDSEMXoEgNdeCqE1opKZGxMOO2ZVFp3
b5+1xKXbYcDb7sWRyc7sXtYFm65bUaqBzr9U+/kT6JD5NArz53afXj39ticcBBvXFFmbf4f5gC//
BF8RrAT3qxqqrvwGEGHMI98oA4ZhGY1bngMaTGcmZ6Ev3u0iCEcH1tAr3yKO0hQtcyOnGNrQRxmp
TgYd6TZg4vjz8v8gMQgRajBxm7ZgOZCigTcGAV3ItFgSfXAkFXdTvRFQtyYFKB60juPnzzqjfnjj
JPyYcqxDXM2+Kfjw+YBvjzn0hNt04M5MbhtGleQRw07KSejGdzB4EBHF+4oUmq4cONuLz5vsU7vL
l7j4aNVddSGYF9SN3Ug4xGdAMDMSuAQMdaNHafv4Ll2onHCB4EAvpk2bi3//kFX1fz9ji4+XQBnH
Uh3FWL+Df4BwVUJBTU57uACcMV140sdhhokO5kXott/zbl+8K29j/3EVC/gcv6q+0Ub/CkJDVMDx
338dxfnDd/5fv89v2PLQaXY1xmC7yPX01FMSQXvawg5yDxaWb5j7rFSQHiu5JIxfo1K/K427Iv4x
+7d0CPQ5xIC9pAFV1moSgMSpN9exeF7TX/SPipTeMubX0xWitaXhQdzkuxy3teJawGmfzJc3t6h8
eqPib4eCJ5A+LRqKQwKmblYbgBSh8DFsL3HQtZ7SMWp6ICe5dMBkIm/Tk+6xWNKlC+k1+VJxqL4b
8BR0gC5agHkzn3Mxw8pvrOxlWE6Zum+zjaXv2IgKflwv0CdSFWARpN1tCzOCBjKL9xzycxJxKQOV
PSxK2DwCbw1fk9AZ031sUczlNo8d10ka2Z8yWRi8mWu18vkab5mK3niqqPySlPs522Ddg2WKIX53
4IQzbYGHojjnQ0ifM83W/Bq76RvY4XJII9XNAG9qATQGvNjENE+77DH1vTGdNfCAWQzIjrAJ5wf4
yUHaLfN9Ro2sfaINPnUEaA+EcZzfF8XrjLuNymWauynEcjHJVUFBMq/hNb5Reqy7DfcPZyYMjbbO
M5JQ8OPTiRVoDF/94W9P2p8efB0RH8oomyYq578f/NvSqpR78+Cn+8s+Dg2S60VNmrhrbzSCwV2m
nwtwJz6q0/Ci/4VNpOvpTz/ekA3DMOVVpvIbxIzq3aREdj3bblEOeMBDPnjUNlD3rMjfNbBj+9kY
ga088qm3M1F1YgAxXKKG2dvrMgBVf/xlFru5vL9co3XYVe8kgjx+WFdGOyBj+8YJ9sHCxZan/pJi
b1F8HWmje5sD0/Tb2KNYwoL3LY5Uay3qJw99kCBFmQ6XCUXbSZPoiw7782TtppC8F9jWngu93qp5
iFEOAvLL6gKIjux0Y291tmycFxbaxDgVw0GB/RMJtj3XIh2PcldgVCG7gF8XLYjJzVlcoMiVEbtE
S4IcLJjYjUvTa0DlroGth8BhRY22lLI9fNEEzVLu7uFucHpMfrBtVEIJWsBq2u0x9o54zEkp9yTd
rUBQZi8R108HE+jtL0emidjpd1bFkv/x1f3GquDox/S1Xkts6WL4AJNr96bkA80MP+Y7V5JJNSrq
IIulM/XlSYCfU28upONA3U5xmHecJpVnHOVz/tmDs7dB99rlexUgbfVxuWXHrT7/3CSaGT2y4dhf
lSinJvxJ/QTUJdaIfDOGJpnyrZd1CShZwxBdsmPw9fyFRFKcP14RhkbFLzcx+qjfrgjyb2OJKmNb
KHdQGMS9KMG8ngjGa/wOKpU9t5k7fWDHsehEZiFOwVTWK5qeqZY8LNsj0u3WeBmc9B3nuQT0vOes
3KePUNVcr3c28osV9MJyKRoQsIeMxZqWoU3jUfASmiIPKv46xwPmXhnoFcDo9OLaEAzUS/kOnuzj
vHP8W4Ae1632UApBLi5Bds8je33SBe3w+zhStsZ9W+2Md+tJSwPzEWHIKduknyeJa3ry4MQPeu7a
e7JnXBo46jANITvcy4MTgs7EX5cHAI3d8JlG6YtzqB4TBgbNY+HxyH9/rDad0I4og2rWXnD3q3vd
JF4R3F7qMD/c3GsgbdRd4hGq4dsRRKkwGPOgE4Pcr76qE4WPq1wy0ma3PwwbRotN47OuhNYmJlne
tU61Z+6miIfibp2JpQ2MyDYPcbYTrlr1TCZeE91e0vAvB6W6noS/sYiWbCmKpZAwZxq/M8zSMOq6
JScOgL87/UCDAag4mFFjL+PceAMuuwUzO5thPIzORxNJb/BV3IY9mN9GJWvCRRPQloyoGawTwluv
CSnVhFqcqemjlGDlWqQvMNHyZH6gF6tP1henx+SiVirZijvY2QnbNXIG2RAg2F7vJqfEg9wHtICh
40jM3OVjJv/ksf2JdZFyUDShhmK3Fxx7Ja+GtJfC5ZDTZX1FghAlb+SisA7Sd4tzkJNqHYxvjwzS
xVv+eQNHAq5JfVA58N8P5wMUkF1KoqqwCpP2FYscaeOOb9w79+M2flQ3t/qwrEhITccQqdfJWe9e
eFmLT+iGSxKN+jFxAmc6yJ3nCOvxL1/Sf2bh378khZfTVG1Lp1frt+ssjXtTs0p4mnyfw/TOm+BK
fzHgyYdZbgflgECkJMgdNQmLw+qNPrbDfdMfJcuPPfn9WvFy+RU3y8xGgNWGEQULZUqqllDiMCs3
k8UGz4fPgoxExYR3hDWg6an2GEbmCvrk2MUPOOctyt/1qKMUphfVa1Z5ccqlLlrCe/KQ0ezS+EPB
JFYiexk3nBENbi6BdH9Sg/ITTjD1MYQW0EZ0R1/P3MPAZ4i7iTCgttxtQ0f0SE4Wt0Xkkfqz4y+c
l1NAn3L7kFMjyyu4A7hgz3msIPgZFysxq6HxQW/Bm/5qon1fWQ3n0dp30eV91Z4f/qaRUP80xyqI
Vx2bsExKjH7bXRbnahumVKIaXZeOhxzzybbdqE/YniXvslvPmGIzvekMdqx/0E7GsxwZf1uh/sSx
I1n6/19j5eD/Md5bN7uTaTNwBE310Ih+HeQBkQFcVReELiJ+J/urAy7luTX8S7FXvpJnJEOLWPqo
YervfdOr71hhiOUg4N2d3oEkK/KiABe8q0qelTu9sSWYiWfsVkZA3iTM6YFEbgcvjDCo16R8+g2n
u/mdvINt2pUwG/4J3HbOE3IxVchMmeS8nfrP24F4R2pnaYXiv4+KhaOdF7QDffiAMwZk4BzhE2N2
wEzwYO7KUKldDbKmd3XEO51XH+27myDoYpf62i9Iw1YDInCxsLsxg6b2CkvRokBr/KyODDZB4i9h
ohmZQCv+82/eds2Zc54x3+s/8HCHw1/kK+o6H/zPq/qP7+S3V7WcmrpWLR4N4ovkaPrAX2b+WERi
eKix4GwZsR+6IHs0z6PvbK9BGbLnRNJPB9/3uXKQfzk7/nS/s/iZmo7z1aJB47+fkZEAB2o3eEYu
+wXii2E0TMIR7INXe2P9ZXoy1v/a//7p//+n/TY9GX1dZdqFn6aHNgM/cFTqc/TH2/ZtXZ+mh/nC
01G+KABgXK2Jp+juGPY+BgIqVMLRHT0AHAasrXPsvsF9hI3y5nJfcv0b3AW7yhu9W6A9V8i39rl/
20Hke0tgbMB0kbGMb//+8f1xg/7nx/fbm94SDUZzRL7+gaoH5zw8Tw9QjPXjdCRRUz0xqKhv6hl9
EM+58aSDJPoy3b6F/7eP1vrTYKogWuEecGRiRH77IvMsziftxoNVat4tpc3WJdmX4cx5jfWgXpV/
woTrTp2D3qKjcXuRP64UZCkwZsvIKM9p6WKa1nkvRP1JiKUJRs4Q9kXoNQlfycaw3fJN/lFE4yWm
NyJkIPIODAPCMxaWDwMCceDFXwoTL6vwl/61+E7CiuyOP8oKTnMeyAQB1x5wrOaVdDs69zJNJM5f
HmpVWYGC358z1bRkldham0f7t7essXpFtslpFdeSC0usiBWBMyFhYKNwOBwKfNEoNvnNkKmhjnFg
aFvK1jF+QYbUGTATSFgsEKVcMlzQXjZvpoLsAsGGAzh4fdR35hclnC34UgB8ADCWf2jP5Q/a+Nsv
Pk/rvTbCNRCifAaI1L/TVxjPWxmq9s5pD0u2agb04aFonpEQzn1Il+mY+2pIxZSdQ4dHRvJRgBN5
pRwo/C+Hqr1Xv+zT7W7SfUkLjCZoxijzlK3ObHPEz4r6uIc4fLMeUMR8Fx6vzo+VM4lFYAsDGHEs
4ASpsCKfiJvWiUY17Hi7GK4xqqGEZJFgikGYNmNnFtL3zJeppV7lhCjJ00s0EZdxncP4EWW4CTEf
tACGmMJhNYTKLZY+yUQRCOPxXBehUrIUBcuHTv1VFbTHAXBMFtzsMdI3HOSl/RSHdVAg2HnMN3Rw
YIH0TDDqwAxVryBHDtwDqfI3VzTIACEJ6ic9Y5+DJwZfI/cLzdjCZYXgLiZg5UDXdTMcletDon9c
iq+4owU+wrh+fYS1TujfA/4kY0bWI9zXkK8M1MCqc8jlXGCx+MtJp9t/fAQdHFEaKjJVNn97H5O4
yQdL5xFEqYFO2El8dEiT4+nEx2GVGMG4Qf/wQRokEJmIcq5uEunQkTN+wV8y9HK/AD/jTthl6msN
+6cUN5TeMjOTb4/RMpIHdDQH+ThYRwcN4RytYTJrY9qvXsAX8zcryy0bRSTks/J5Q6jVUJFqEmoK
MUuZuN4gQNKAw5Z97QHA8YAJ45ofr9LDBHF46c4NX1CNhQI7sBsr2xUAy7YySXY18DySQmiiZ6aD
ep0I/EQRK9lW+omwNkhA1zvOYsV7o6d1fC8C/nqLqEdC+u3JUfrdnECwYYPJ3lNu0WJ5gKZox/rU
lTtMA+6AwJtoFuLFGL3BRSGY8sAujxCWK7Aqb2q6XR5xrCT5LrbRANvPUvoG+qZzvFJxDZzPoHrz
1XFFlEANGmAG3mCZfuz1kbiAgXjI4jOJxKgwqzf59YED1L3W/iA/kTOAUrj/vpT4B4K4vV8IEOSi
woFwoab9NUdAhx4Yf0VOZISrgwoDLye/EhrYMXuUHvaMXgHDdLMN7lvsOEihgF2g4SiK386YbS6I
lHwNrN8KCBUs19MGxkdWdsVw57ADxeB/foWmXXMV6DHgv+UwJfBNm4SdpX6nUZpqGY1/cfzKJCyi
96y+uWdVEO/uOAQNaoQr5CcykquQZZfMMlD7GcZAWBNlYr71K8sCTEst8UkWSZjRyCdqhwMWCdqC
NwV3NA9HKz/SmDtN28u5CI0DvFBzeUrGqDW3JtlGmnv56fYqYhw5vDbU9B1qzqTxPFrBeoev1zP2
A1aN0fL5qBvkEwkiNtRhg353hY9NA522HVakxr8ad3F1MBectaxudNwL2vMsB5HeCqfzcCTFzjYE
yXA6Pk8kIXrgZDQ3R/0CpYzqfmVyiYjT5ztd5kAlkYA377u6In0UHVwRunWS0Ysgu2w6fjcy+bfL
d3LdKAgWs20mEDD13yBcweRTgAnnj1QezJmkshhgQYkMGRT/9k5LLMlMt0uUm2jB3VbkAGF9cGtO
CR13BPqvph2/n8MV8QpXMRI1lr/IGDKhKnL3gtSsvLe5O2uXuosPZE78kNRDykRG4w3jrLCV+4na
oIw2BChDV0UUcRW8TQUEWiHAScsw3efMjZUPGgMfDK9DABSCUYewe3QVlx2izF+jitqPXBCvyALz
nSgsABjKOGw16pmOiJEqn0kARbCF07kiCgVdIV/Y6HdXgGj9DOw2sTc1mIHR5uNMksWVtIN2q9fw
t2V3E2zImYWrLViajwK1EsP5WyVgAJGxLsip8eTGz9p8X8/kcaNNCw3pJBN+mQ1BxxaEjmYIEY2y
KFUnmMBrMJDQaoZcuo8puPMtoPBQZm+ct1Ms6ic8rBhONArQZK+T7wnr4HNmBRN1dvr30e4/k+//
zBAk4ckOZkNZ135DvlS7LXVcw+DYpKKh/UXfd8WoTOCdKx+aSmgcPD8pWKcC07RpkVd1W4RyIoHc
LVx5OrD3OitHlRWupUZgQvG5ebSIJIjdGeV8B4sgyvFp3QY5a1A2/hggwvB+85s2/AcT+/c/kfan
EVHFyKgblqratvybiWU27KuerZXEYzBgVTF2+s2FIpHO/WP9WPgNBwMimHG3vODnQ8vvJiPqa7Es
NHgjc3SHUxGUiJF+Oae/7SG6sY5kv3/cGmMrhZSm4ci/YxjkTiVlmjO/xu/o+pld+XyNfpuxsVOh
ZKl7FKcaMn+T8kRSy4gqWY5VtTJFM+q6DoWz2/PoOi4Alda95hAZw0ObnIb0NUdOflj1aO7tO17L
B4nJ7KW3UfnKdFCj+Q0dWdm+mKQNduOmyup93iPLnjpSad8c7UO6bIZBqHSsnzVzC7DUXjbOtEcE
lpJAhPLNhyZGA6H4hIh/qi8GNivo1K3txw9Q5emWQwbpzxvNIEN7kKanad6hvRsV0rpolvCqMby2
YoTusEP5y7mIaxF0vLJSlOzHXdkS43kyxp8VIoG5iYz9EmUsvPD0PswoOnagNmvXX16LJ9jflKCu
2sjuVAKXGdPiOJqWV5uYqiEgmRJFSdI+2kCX5RnASiPKsfIVMimmXdNscnrHSW6Vohs/WyUdBQfd
Xq6DlngRFMzXFOEwMjGvLB4mLeCOuszPCLPMKdTV7xQZunMieAHhVMeJNwfUfsTFE0221+V7QDnJ
jw/ZAxjAFDNQtACGqPSUEyE/JkJ3Igo7gXfe4mpBWZNGLSc9ARwcKUwUleB1GbjQUeC+OjgQwZ0F
Zgzkh/shyn6IQxi8jqmOJfoMxKQGJtfCmzoG/GdAizS8efzDjSDuDNr4ypHBlYRchU+LyFAilvCl
tdtLaB5rsQSoxdp9nz7DN5S3sEMMcjftOHrUdtt6UxaMxYm7K68eLJ1yTs5CJBQBmXpW4WEBM75u
29hH/bPvAztchLVbRLuZ/DFg6RDFlv/to7ni8iL6y21P494M8SP+1Ht00M9XHwNLgLibXlOmg7NK
3EyygZ/81Eht1Vf1IAal1/EZRgFaZ4PaYwLpOMQB0waBXx9ZaJ9WK+4SOgeo6j1DwEqo6Dvk4Ww5
Z5Yu/nK29tYjKU136s/VvzylB2k3fjXP6b64irzzRwB5iw+d+mAcXateFUEIHt/5ARmkdBj2nBBM
g5Zv4fiZBI7J7/FkhtCQG8IBN83zLCp/jpzA3CJCQQS841alCf1eucsejHO9WSmAAW8ETlPXuLtG
XYSZESKT38n4Sg/PfQCYeEi5jFf9N3KWqyjv+x/lA81bu/uix89fZ9amFjccDagyxEpK8Nua91Sq
oUPmqu9sN+Gi8ZofVNJxc55gX3q8yyr9ORxspOUK9TNB8nO8Qf4tX8pE7CSvSdGGBlXRTlCd1JWV
vHZhqYEwYVswL4e+fiD2Eyn/vx/Qyh/PQHZWx4JxWReH/wZj1Kx2liHl0dTDuvLWcMYP+6O/U6Il
QukKVt1Dt3h85WQ7BiAnf1latD+yWxpXg+noIMnK/6D9Tm9bVVWvkzuRtDpOh0DQN1nsY5W8BpTf
XoPCkDdwlXEGDW2Z6MCs07XEw75J4qOKQJmkU2SePmYNlesfyemqnIMsYO5kWNV8HWYGgxoi5NRb
MCzboXUuDS/5gCa6OF99sjMnQQSVp2AD6peAoejCSohbXm2fSjwngKgw2qVgCEYJWAzCWAQgJfl4
z0CHOWGlioc7exl5HfZdFrVy0Nd3mRKl5ceEtb2PdI08sE+TSSztD+XMRTN4UnynLCgl/bx2kaKX
8ZZeuA010flRgeQh7nf0UA7n3E3CxrIRaOz1coPYA2tQSjr2YdXI+8W2Co30BdFVy1lElhCX0xgV
xnH8RQQYW+xSksnpgWXdONxekwwPjUMqH2AmFRMqj9y5plwp3lmw4STz4eAUF4EUgUuNzwEDsJt/
yceZg8Rh8b6PQz5F213R1zy/hwQzA1DYGrggveSQiRBaaHfVlNSaEzLKVd/tLX7OwvajBo4hDMw6
/J4Uk8zFhpLqmImzRDN+m7j/yZEi4rQxBfAHthtef8m73VnoFIVCqVAISVBuUcyscz7qo1XThzNe
0h9N56ulVwfJkwmljG7e1+YDrcOgmew9KzM268ccvwjh9wvDnqNgDcAbsbFqgon86npnxEfd+ZiB
mmDh2hrTC16fU3n1i9sR2ShgkpcFFV9xOaMc3uBW4I9TfC7flUpk8JmkgXw7SpEhPWTW/VgHxOsj
uxsBTWIo4rtpURhmn1sjgO7rSZ7lV7J0dMF+7+UzD6o0RAvuC8VHfd8WMOqkFEcZsDS9IqtwG6FD
n23rhBDVoBNGt9f710I+607IUpG0SEIw2DyuaPQkicz0Jwz/cIDX9dQ8OyEfAQ/G4F9Qqys+9TJr
n3SwlNts4lEPVPOuLpCynIcIsg34o8IlAanMVYsa3k8jTi+bSH6sczdc1ChIUaUR5zdtADkvJv0/
xIMT4ealHLGg2DsC6eFNLhaq6fUcJS37L0fXHyG3fx4dKx7yD7KBMhH7qkwcHbgVjqtF1rM+IYzY
JVG9fNJ4mRdB86A/49ekMCwnFMfLgyy0mI8kr/yCIfeljxQlKwJt9Nh0X2XoqrE7GBAMb5lXIHjb
a4w62BX89XFfgV79bW1w4xvFn+RZwFFi5QJ9dnZgBu3/qDuvHcnRJEu/ymDv2UtN+s0A69SuRYSH
uHGEpHIKpyaffj/m1mKqowqVO5cLNBotKtMVyd/s2DmffTExojzTCWUxWzBtZTurVngLmyM2Ha5G
/H7tgjsc9eJEMcbAzG4oL22z+Z56a25+QGqzOQJfJhpCC+CJZRiWtm3tOiOmvkzoPghpKO12DlMF
nDott8V8x8/zKeBl4UvFd+3FE0ZWLiPbOPwu5vnLqvKXulnVRaCEc+H808PFVoBWT42c2R84ke90
N8tI+hdPalI0plceelSU5eK25emzDh2E3cRSH+BnqM3+DqNMXlf12QBlWvHckxiVFJs68fjq3+7M
W8Sl+pK/9+6s6nAK4lUTm3XPfDrf0infiLLT/01fBTn9ry60BpxHGaEQJjrXj7hcyniTRYo231hc
JgJCJguTEJP33Eftwg6139h65L+JvDLC+K/v4sc1GIVRLco11yDy4Mp8XOzLgAgeUmHOFIuH7KZ6
a11lR17A6h8qz3T++SZQfxl3/vJjQKyRF7KsGcYvg9ufboJmMgoYufSM/BiNnepuaFCzo6G5Ie4c
QngUIxm05ZfcdAayrPhAoV5CnkSLg4hspSRds227OJYjqkHjMsC2QeRrxlaNngvRuvPcqIFZBDlV
Zb1SjdnDlXfbWrlZ4MIgWVOsQvJveUwQtXIzYtJYR2BrpFTv2A29khyLJbXEBEQuCTCZjWBX1RwT
EqzecMSOCx3hON+Cn+T8QCAMOchdEyM50jjPyR65gwZ2dFmGBO2aYkoFWfvEzJ+zH/p7LDpRE4RE
PFhxxeYbpFXGHZi9mLZhemYZjeDzprFcoNziI3GxbSKHyNus2tG0pWhgsx7o1jo2P5Ra5scZUVhH
awisLtmpggvd7vFOy1TyPvHZMGS7iYN4HhLpf4KqThQNAmVMpALNp+DVbTzXSH7I9VH/BlYve2YA
ITn1HtHNGpnk60HrtG/R84yOTIjEck+T/eQERLdlkpF7Zo7R11MGtxOCPqfZ90bNLz0K9JAeqpk1
oKS1yQkChUZoo0yPZqgI406ehALZxcHnwGk6K7d1dddrpF23mbKa6EE8OTrL0RcvLbl3uHQi/wyy
IPbtmT8TYfcWNiFe7WrbYTMKnUqJrR6XeYBJn/OZ/5gsXjgYBi3j2blts/0tfiilR3ANXYcIa9UE
1ftia8AjCVcJSngKcNkmbXCvtsltlV23Mo+wypriPWCaAgd46yaCMyFHcc2WDq3gUD8Z4kcJ2dou
9HeBkMzE7+MorGW9HydtLYxbqd9gYhyTjwHI/agGXbFip2WSbXmscxKb1qB6k4exvVwP1mz8LvZC
QtQT870v17upAIZ3lG5rqYfphrOGGdXtgu1NWwksqBydcQSRYY3omPoW0K+F6ylKHHO0OeTrPIg6
RxSdBsA/+yEx01wtk8k6rfndpWHUlNVd2FMyyqyEPH0sNJpqgrxotKZvpE+LYldct13lmooj0HzB
Qe+2FTEGlbFJkKVed3eMd4NzlHbxviqvdtRx83ZB697ewOWXrtKz09eJKJR0ryEW125uN5pG8h5N
AIFWJeSMjyf0tJqTxBFgMFFzqTf3DsEl9JrbCiv37LakwkfDKDcanFmOxn2UfPTNbkBWajxKwaS2
i87mCZCalmm4YOcqBHrOGbLT3KD8i2iIJSvBPz/X/tZIoBiiJOIDYkT8yyT0p8daOw2xaupMOesR
ExCN7Haxj7bcH8cb5uhnKvTEDQHYLqO3uSefXvGbPClH80N17/vMXLbr37VKyt9NkhUcaSLDToxJ
P9U5BitVy4JDAk3fxjNcYXmlWg2I0yWDtgvzSkKB0RXIE40gMgy5o95ClsBvH9d20rhzVIYIFdM8
UiiQId6Fl+qRJ2RfsLpkNrr+7pz+1Tr95Wj40xv+cTYpZcOujwSSGOKQFfv9ln6EaaLmKQ7y+5z0
/OcfTfq7b0iF1mbohsZ46pdp6E8/Wljr7UK/NRhm7AxGW+tJTwb1yyV+EKlK8y9zd2fY/jvD2Pwx
fn7MP7/qD8+JmPeq1qu8anhpNl1AqBlBMfTIWX7j+FzNTr/ffM75b/zrK5qACA3Z1NF6/73wlDIx
6dSYeoIj85Vn6MnYmx6j73P8ilhxJN7AwDNEvV7G+991zNLib498rHGSbGqGpNO6//vLZ2o53qS4
W4CrdXNpAw5ANBhyeGYc5IiWGPsX4qXL911lEzxMRMEuGz8EuYBrlk0f4jHhapOBU7f1+9TeCXZf
GFNrjYf+KdyPBj9f7yg28kX+oN0IUdujA4pkV1wIuwkgb/Di2QaoKqYnl/FXVX1/RSFB6x/sKx1k
wGFxnGzEC/6J1xad6RauOc2G53604u8bjw2kL7F64nFF5Jt7idfn31XGfgL4C44ccz+hLAnVivcE
H0iyYQjP+6yOixl9c+XtvGVv2Tdi/zzqQLRP7zt6WRPva42ZBfsebWt9STkOGZmdxlce6ZMDBqn2
YNbZNTbQxX1rRKd0d/usNtpZ1maQS7fJfHZLiQRygOISe8ciQrAp6D2BEXjoqPpaXLHfa93enXrT
lSA4CNKQFNIuqukzhHuv301L3woBX/GwN0/qidrjMO1nPJNEHfTJAr+XOWvLIp8PlW1vS8boeJDu
j1BfmFZZqIIP/S8FXMtswrd+4qlexWlDig2HExblVba/+whOQNUyxE7GrjY65KySfOvGWv5uPns6
Do/i15meeFBGNqZzzAXxwiL5fFjo1AbMa5bxygwyw0nOjfZWXT3EUH5plNZFyZHmD7TIMl3PHcpb
yuoVN6ZSK361MOCRiy9sM9R7In8ICw9iCFYAbLeryGufZjFzvMDQcKnrc0phF6z/xPBkqVB84uXt
UBDarTm7JKIDvg5GPEyTHHLVJPnjYBSPKRY5ugam9xtWic12tcMUn3sXRIm5LBFi0UfohfLUYw6V
vuDEnE9oNDs47uJK3uV0zv1H3npd7bRXDmrGYk8Fej2/Ctk2vut1zg2bLPEv3/GyvrMmcx4XGyCj
aie+HpAs7OFMwVmMSyZBqP0wMZByWRVahfYYuUy3KgE6v5uDPGTexZ+m+2CqAiDuAwUXexs2BKAr
tG2ItvZoS2+97i92HaYjacWKtqXioj5TnENyMR/7deLQ20Myw3fuDG4r+ldpG0q0MLaGpR6nsx2u
sKgdWTVD5pO9B/SfMdWqLTcHSlGb+Az3LUeJi1+b6Yry0KjgTv3aI/RL3D9nXqlY8mnGFMz3ggUo
panXDI1/5akZV3t1jr+YuPi6PxB5QnFZym5o3Y468qTtY3IX3bpmBl9jguKR7rcFayUwml4M9i3M
jJn2C7oje12cfE+2K6IDKoggIhGDbLRo1Q5zdjkFGmLdH83ghqjLJ/gkd/A1Nu0cK26AVkV+XbwB
K9MR9HaLT9kbbLQ5bPrYQRkx4F9TzqO1UC4xpkKeX6oGruF8T/0bTyr8BDPxQOHqMxcXkDqWQE1q
zj6BaYdFNOUTmqE3xQS8cqJWpVsz8WYgCc8C4INDauvOtfptnOcQz6yDXb0c6Ytdi1wDUqCgl1f4
Scb3iBp99ntaWXvCuhC/9rJVehkpGbwejJuWRLRcw2ZDZHj3eWKsmoalvPxIk93HvmCukBlS/Cg9
gzHxtr7Gc+Ihfq+x55cX+T3NttcBW9AbJycWXvxTnUJrZ5Gtv2gsJdA8rcLTBPSp3AA8EZZMLblo
wbpzmRoEE2a3hdXdUftwniDoFOxQ4E7qSJvjT+apyuHQCY81T0MCD7KtODoDAXtikqGsr888zLB3
S3jjpR2C9Fz4bZqFI5c2NrM8kFGoAbQtaVhUJibSWmcQbvdAPua/Oi482poegbwtv1EF0yfpq9oa
6Fx3N3ThnYTu6LEKU+GL774FFTmOjaDNer6luq8pZqXDuo5cOiVsTowj1vT5BbBP+TFPHXLTIykW
EgB3TrwqqHDLr2RrsWeRICOH+0yS067HVFsmL4WyaoUD/Vw7V9/L0ghwZGajnz7duod+WVooLbKx
iuWTLJ3iQHZJTS54lxvE/yf87qAGcT9A+KardETTeq0zsPmnCLXJsFK04JrPcJAS6lRgk3bKdA6l
mCeBpz2Pr5zAkFUqqAb7nilMpThDeIANwU0P967uN91jdwIjiXpwYyjdQm6SX4QZWlfbIz+TC+ui
paTHmLLRi32vbH4NsIV0JaPyoc5lbHxaD76CuLo06g2jB4s1k4Row9pvcodUX1OwDnkJTOIL/d8a
hk3UuWHq6epSvgXd5DLRo29l+MnvZbY7LfQj9sd46is21yTgjF0ngcieuSVfN6fuNuIpC9ByNz/K
01310GzyA33CPHmR1p1f4Dqmxw6Vh9jP3fqLPaF8NpKTG8ZsOcc9c3+PZWucEU+DbyCo5btk4p9n
hNa84fn1DAdb1ptQbXkzPojDFTPwEVaJuYvafdkfRzmYjYRKxP1CF8deP25NQq3a7OLVCYBD5Lmw
zRVqFCXFbAggPwzLxNGLA55zie/4OD/d8XtNGit13V7EJO9WkadgzpH4oVSr9cTYz4ynEkRGAeZF
47myk1zcToyT4m8ZXQGw6X6St3SWjGBbSDQunRBS7fWNSZ7Kb50+DqEHs2n64Js1JAouRyBZeXfh
Fg3dPGpBvddcZhdMKVi+Yjo93VTrcD4oqB2CNTsBJ3CmDJzXteCOxZ5xIZUVRg22fsEjICZtD1kw
dkHKR+LgA8DipCeU+ML+GKzkRC4LISb5zBBm/PJ9lF/j6+aqoISwhce984NwoXYn8b7TNOYkFnsM
7lR/wgrm0EQwONbX6Am9Qu6nPnVUYsxoPpDTU2qed63z+dEcAAX6FtrJBTjeAwFGHgZaEO4H2aVR
7NhayTFwPVclwL6SSTE+6ZtXfejtW5h/qbgk+03PcIUPwtiiKLxF4zcMNe5fsvF8jbYUBcPLLKQi
qkYahM+1bonMMsRnYmMLXLhoMSQplglzS0t5mvC3jNQwGKpIAR6y0pWodmLYCFZXrwXQc5MnIwfP
wlLsmORh7k4oXMZkDVY4QjVnNvhGvETrKUQZfBfvyX7yUcFu3AyUnfZtLX80ICa9+qW1jZX+mQKo
qhgFSbw+5xtPFOOlccArAJq5A/uR1mQ5Ei8bn8n0J+TwoXcokC40CTZNVOzgRXKSt0cSDVL91mKV
HZ5SBQcpOMgnMvoLbwI2itgL6ZITeXHfjTERezKRDEtAiuHZs1h2MIVfmgD0/RsGPE553gd4E82R
TOwFlgzCp1nlC7BQzcLtRo1M8EtEaPXuCc1BhTBwF756NNbiOSHGTSaU4tzWkq8S8JOD5b5DPaWZ
wU8Z5TiJA3gNjFHU0o8nFziwQAlxJdI6smOEGaZN6Tiazm24tIldHWDcWiGGpyXOA4ZCRgJwFnZI
YMZr3dhzpGlQcoEW9Zfb9ClSLdREPdc3F+tVHa+H8lx8xJADQ9yaRv5qmH4eOzXKeuyAKpGwdtr4
A8iOD5tfTm3m2nR8DKrGaHO9MYa7sELiHu5mtBENhIaxo9lk+NlKTGOWVLBb1SFnkgYpu9NA3RUK
KwZx4eX5LE+lkLYVJ8WezJ/DoZ875s0ClBBLrnCnvJ3ztIO8N+VdxOwO/jGlG9kAFr+xx/xqsxGX
n13Y8d4pE16xUNKWJlKgo52SU0Ow+8BkxrAOSAOmcRNAGRRsx5Rs4DraGEyLdX/1teQ4iUwnugc1
fxDwfDXQH3hH9l0Fy4uNM8g8Y07osuOebY7MQBEnDYIvT817XT/2cCMbphocp90RHnduQllwF+zX
wXUf+UK9JrICNSwED2J1ha9oqy6IrJgbmXA4YGam3hAKrpWD06+i8NoZJ4zbDMMvrMxTK69DhyIM
QzWJ4+o5q208va2ykfiyJjeh86mQhCHzYp8Y3QZOHgwaS9/Pxq3OqRpst/Zws9kWO2keyHGc0pwL
CMMUmxFVx4WhVd/5JS8eBz09ESICt5bMSmaqO5xcEHDJhdFeFOw0J5fBgjSKGizV2rN6JLHG6Owp
z09wWnvWWWdYYHkolpbZ+MZtV+IDNk8FHg5DfE2EXQ5NUFsXJKiw2rEBC5AXVwKW8TaIS3cQKAgj
7ZW7h6DtjuXayxCxkhdNMof9b4ViG7cDJXzU7Tl2K34V9inNp7Bndp4prABpl9ezJL/kydNVI5Pm
NjB6l6X0rODQgBSTalhR1ngCeulABrPBNm6Jwgpq2aVu10b/EmZHsiQTJRGFztcsv1GjV9Wy9ss5
EpDZt03EMixCCDLQeOyz6WsMy4ddt9AEjuoxfKJykXftSj9SCfLOW44Vn/0ebgtH/jhoZ5U47p3I
p/HFNgpWY+lwwmth1elrlppRJCp2I+e2WT+P9yMO3cUZuVXXg6rehUCi4HhJ1Jdbw4sjTxcPSnPS
q60qbIXqcMe7HbugmNviuUTzR9gnV0pgxjjA4yDnC+wdCfsVTd+FGRnyPJav+xbXNsS30mXItRDp
d71+xoghE7t3qFs3t+cy0d1Mono5hougwSow7pvaVcrdjVHGwsrozQvv+tF9t7MRKZ528Iby665Q
vq/FCz5lKOtj/tI392XfQje0qSbUM4+1nhknZmO8eFDcq2XnZO2zSPtbcy8cqdPuMTcolbL5lS9Y
RXEMU4w9yXOWeG24yvptcn0oaC86yEqU8qhuV+1kjk/qA4ptsSYVX1mRCYF9s+DTzT+b34T8vWfV
CJr6lEgPWerKrcPmaThH4/Bg4lbEVbQFxHVvlwbVMz/ymGxitjj2AhPYZZrYZORuzYZB9syFvblG
fohxeVU+RBO98XhIPOQNm6cTnyPMsLlwGXQKHr8EBilq9r76FXq7k9qHS5XvSOXRuVBLdc1Lom90
Ylmh9FgS1PAbjA4F860l8IHYLj3pED4ZZxHv7C15RWBkNgcjmEjX7EQKaWhXmHtMnFTJ6qbsouRQ
8XtBYs/WXF5kZRxQTdl6wkBBGBY+QEgjucG2o13oyZhv5Nq7URxn2KXg1OJWxuUhMmohnRwx+dlo
LnT+tLxggV3w4tftLE61W0r/Rfw6gnf7NBuqOSA9eLUMwwvf2C1sySG4rKeqf8rBxVT8tmwdRK11
qvkZHzTlkYY//Bh9doDNiWGcfImw7Dib+3V3yk8ojIdkSy2+J8yAw+eRbx3+EpUjxFj2895mHu87
dej0KMFnM19h0tMqWbfX2O5Lp2BSBqgQSgdSvJbiIO/csn+IiAHHHziK2vB3Kq35dwEsIjuGqqqS
asjiD1NmLE9de1Xx/JAkb1bsJpVu5NztsGZ2uI7156G1UBBIQvSFzcaqENMZZhlKccPKddieUJhX
mnkZ6Obbz6jewwoQGQspWDcXts7+Z64Ic1uj0mQFcoc9e4HZGfE9zgxzIS4tA9t9eX0Lw+exOECF
wUHQa0vlWXauwiV0cibw4EmXKCn6Hjav4IgS1d+ztiJvTreMVO6GGaZAUrTGlxnilXUnYJLUWqDc
sD0qnxF2Jk53/nNrz/bC/ARDsVJdqZpjJ2G71bz489a66F+xd6W56CkLltTd+T71eDWDgaAjPdI8
E6ypP5BRxJ3IWvmJ2f5izyqEUnNJemIulttVhCNHQgXES8zozypWLCKSnfuxeRrwTJJyyS3UaWGy
5QEmEAZ0F89nJzupvuMNi9RxBKDOOjeKXTlMMwAAEcqgF+rt3LBzpoeTW+HPphArvKT0Ftz2mJzx
EJCdmCEdM4+HS+lO2wsBSrLa84jh3wFa/F4HmQvQwdX4tPak2owN/1kMV/7O4vvnq2m+2v4k+mej
3gjiwNXU2Hd9rdOGYbybHPUyotNsbudqnW20XXLOnwirXzf3LdMnhwR0/j2NS/qPZfeIEMAoX77a
ystv3pz+t9c6qBkG5KLG5f4jE7No0pC1YXz93d1m4Kl80pEfmEQ/Fq8DvrvbHJThDEyfTGKkVnyh
ycN1JL3fXnLNYeYL8PhOjI2v8nTbgsp1Yh8TM66kOVbg0/jSIGFoxpFp0su9FK+sbpfVF9OgFRfO
CwCwNVYEQpYB0mOYsLxmGcoeAbD7SWbd12KHfdiknoR0Gh2gcJoBdCGjehYlD7h87ymc+cZq0LzF
8KFWO6k5S7UdaWDjOIZhE/M6k290lwkV/ZLMndINrxzyaIOyjOehhS2CVHqlBdAs1fQEgJyDnXzP
Vl0tIHBAQ0myJWREyOzUluU1pSXnzC/5nlwJPiwrpkEtXJl9tLam7kWWeW1hAvgEJikIMN91pRMn
NtFihHHMY1vuGnNJ4kb5QsIeUMBAFfTURbwhgicQ63xk3MRVGTAS7OC/RbPTLDHdlMpwAjiSw22m
MsepFDLTVJ7V20d5eynrBlnjdQJFxjlarI1uxS9VBJ3PRyPnwrM/As+Bv9/RFD+LD1BLcpJIDIkT
yDUUzE6r2BMww5vTP86TsFuC4NNMjyk7boWnNgaazKLpJfIORkfk9iICRuZU/RGNl4TcSOFo9XN4
+3b1TRzH+AWIibXLMied7+ADwK0L6K3zxDWyVfeVr0DeBvnR3KlPyVf4oa5LhuQWPimWp71rsXV9
lyAoXnGWVY80hHYPf/FMYUQNmZZL5rTzQYF/v9wRziIi0cEOtRV0BnKTjhjN89xIfMEmhDsZNCh9
WfLGwJe/AKi2fIQdhjfPLzDIWNXrvApwSWuhCJhYdXhPyfLO78SVPSLTpccKaxeaSD9/kBAbDmMC
iHOSpQhunX8nNSVkCSxkBn9UVN7hKsLJI6+TlvXLjy0r6CJG3mguVpnbo0Bdp/NFhZap+jm5Q7I+
S7JxWQVtlcFSeggpBO8bCG7yQF0iPWIug4dMr9qWwRzmnDForISeuyLkZ85ot/RMS/CR2f/5IWH8
JSCtGLImSaqkMG9WFflH7EKNh0JUZUiVRNkY8mf0PmS+CdL22MdzxlBldBLLC8EKurCYEQwqPyXx
VVtOH5in6W9Nu1Nd8TNqdjH9hrobCXxTqqmH0JNpq0oaJcvMQyYBMvdSIPAFzYFv1S0CzUOtY/2f
4Y2QXTtAbJhu+dSP+t1GDrEknhhzXkNfq+VWB+B1Bbc0e/iXY0EWjWJkLel0XuwaYnZG7+2FpuI2
MCWg2v7zF/XXwuHXFzVv2iPjKon6j8JBzwa9jm/T7NW9Gjsk52qxGsUVc6BoxnwfzNGC0gQ1ewsP
a5b4Ct5oYJx6QL459tJDKnACU6tZA1aPNQSUL2MnkhkTlsl5ttcVm8b/yC/jBpppHJjPYR309fOi
fROoCmkKkyUH47Y5F96sHHYXBPXtzCohQ4RjnBrOUj71XftEyGlOhmJhIEkT54cae9TW2Nyok61P
cN80R/lGrX9DE/vrYTN/P0xlF0AxFrr08/sRlWTUjEabB+4kndn4wBCF8nzut5fRJwMAe9jcPhJc
QticXONj5iMMfnoiBu9X2K7e+sfsNFCMA5oAvGTVXqkG43xBUHPTahZM7TEILjEqonRSj7tMnQ7g
NslALnAh7bojmUMFMRoD62t/xi9I8GHK3rkt/9sz8B+f9cex3wMG0aSMz9qu4h0Pio1JVXJzlCdc
5BYwk+nEknZXeRSKE+iY33zTf7V+zq+uaKoOQ4AZ/M8RuFj1XTyJ+vzqENYrZmxr8s07vhuawgy8
Fx6HESPr5p/vAPUv5cSP1/3hNYjStFlUgkKxs1hWJNylB4hsqGM33UdcugWGO9OvWef0LjvwW7HF
AgZ57Z7MleLLAmscXeFEHKBy0ZMkT9OPlKgDvKzn4Q1plw0w9wWwKrt/x+clff7zm+eB9tO38OPd
//AtZEO7kJKKb41Oiv63BlsMLlc7VWYQp+er6F0BrKB04jQasE9THSORW2T28LcJ7TGEEI3F7ZP2
Dmo+mNhT+X5NvKpYtQRvABUKnwh5Fezu9JlSV6dMaA4tW00ED2dnyRgbHu+A8r36Fe4hsrjkQCEY
DJVhQACeMXYjer2DQxzzTCTBnWb+yoRA9QWw+xa9iPXEQwDwnpvSkbWlIy5BrbL6zOZP7zhY+m4d
V1imOAtx3WqX8rVIH3q/erzvF980+ul1db0jRVtGe8mva+y1+vK2w7oa8whxiNVrhBRlX3lQT+Cu
Ym0TI0jXH2Lm6r1byghASxrLm52yLwz+NbDfxBOGFR70KxkKVmbMQXKbXMFc9F2ddtWvK4bUwJyP
88pO1QPr+88/qyz+/UVpMlIkYCfJ+o8a956G+iQ3ElHMVyydzNdbr8BgAOZaRFBc6sxPMaT58Qlj
vQUHxYQOkMB4WpGmijEQc+JLyxJYcLZikQjwnhgHfw1IwR5PiwcFvjhzSSoO9iNTL173t9qvsceR
4UYS7FcmXJxkq9z9CBNM+KYyFA3Zn1k9T5BNuSpA8I5zf06ZfN9xWiKZQWKHeHlIcXZoELV0ZcdQ
G43DAblBhCxy5aAICi+Ell1YpJ1n/x7Df4qh7NHcMA6jgtiZ3DaUUujn8C8n+g5tgxSTTodI3ArZ
rqo3tY3Y19xszTwPk89JLMavQ/qdcKsuuo984jHMhgW7uhivyOUSXx54Q6IZNQiu+sBfNmHcFTx9
D92XpWDwa7jrpReVDfFgxuPHUnCk4sCtzGSt1z6ovZcxdKkxWFwP3Qj6d6UYkNXdBjsnFo40GA3M
f35KmUZ1SNOGEQE2IcvNyKura+bF2kpWtgYIdjYgXh2d9MpwzpFRSkvJNjJrIDjpoBSSy0BBvpER
8a53vB+l1TKvxIwuOT3PJgjV8pu6hlNUk5Fys/fxnSWzeFPp1P/54lMWf/FCzc8UTdZVekBdJUH0
7+1fmyVxce95pkQBm08FqvwCbBgOFuxDaU9F+y4T2ICmB2dweX2AkHzbV3v1tmZFo2++6Pbd7p9H
V8HO8c3YIg1B0N6dW+/mLHKEoDDTv22utT4LyCWoyvOVw/3asFnALdXdtXM5+JiC9GfYvSQrFw8l
SaBFsblRtRePhbrl0CXbQaA2X8M2vs+RMhmuexApTn/z8BiAjquHtzHa6lRhXBKqrzzdM3znstsP
nphtMmzP/VNp2Bl+HJ5BPWcwykLkiwOTBV+ikcuxNL/I2TkPPSO0G/HCA3Qe1bdYhJfIAQpzPmxa
7BzgCdO52nuzl2FkP9H/AyBj9F8UTr+99qTHD7W6K5iekWIDWgBteljrF2NB1n7ZdZ/o750ccAB1
+pbjRYSq6+kPw2KNnVZTGZPbsn5QESthpTTzjTYOK1KSEZuJqSeKR+2Io1kKBpSx1BX6vcGtPXgy
GgzXL49aNqVwiY3jMuIRi2SYW1WLZQnfK76F8ZLYAS8RPbXQsrgOjc2C/1c8tAin+VoxjmwFgPGL
ah60EvuNN2xMkIcHorA8o2HZ9Z6oWIIHOstId+lziVg9LrVqk8WvhGyUaTt8T07nTaPH2CBkZtri
0mid6BbopLfY0l6R8iqPyJkD43a81raMwgYPrKVe9wd2XwbdvJc4A9K/kdrHe/KaE4iJdz0fJUUh
ckM6odyPWQyDgs9YlB8V3JewJc6X7ahVkOslBu+G29wvVQOOfA6qB7OWGkFufethFhHGbAOWcGo3
b6xXGmYlMAksZkYcdEq6u+TUsuMgdNCpww+2HzC2jPaabloyMbLI4n328Lnxlt/xqyfLWlvxiBRb
gldY9gNwAZhwBNfH/sBzs6k4flbmwglZ8oOJ+PoVdfwFKx4Q4cDGV29hsJ4PI1XbMYO4Pcr6enF1
Rf3BuLpmfRh5rI4HhZZSaV/E/lPoAsXcJEelgQ+MEn5X+eEDGDqyDQYNZrYAnCFg9bTB1iYET+pl
ypyB84wN8LBAnEF3VM02QEXIFnSt/LOsj8pG/4oHx8CyrG/ZIsOoKjtXB4VZLe4vveWeehieu4+J
ibxo8WG7xUr67BnbSvPh6SWvQ2zVpt8+IAbHlTMiTPAcrXFojQnagvJYDES9ZAza9+BqNMf4fv4t
dlD/uy5Q13WRRDgrfk3zR3NTpEKbT2LCjLfy21+LZ7KrpeQbpiU8X5XWGQkDCDdyQueWRILRrYWr
r+znh+qShDp5ODy/pGujoAzQZpT+IsEVmI56sclLn2NXFNC+U+cKFYLY8TpjARXUibtTNmc9OqOe
1ggbdNxM9n10FTSmq5UtHCZyoOWABZnzMA7RgjGEGtxmYz9yT3Cnj7ydSIinFr5FVkqhLfR3Z4y4
a5AMdLf5WjAQZpN75ITJa0M4F6kciX9eGGurtuj2bAe1uskfqV8wwZEXMQBFL83nCntMSHqNVWRL
ERvF4vPXrIoibjZvzmQGbl7GDSxxuxCQY0vGJWG6b2xQNBhpzYVjzBpPMrTanABrkjXLcTn1wASC
p2oR/ouDApEMagTSyRg0GBTHNUYk02FzE/ONhI/SgDQi6yszrCNtsr6znpejXl7Og6PRdGPFZ+Mq
fjxx/M3RJv3ugvjR4WSqGDXXgnTIQIrdytluYA9IrSrzFsary9saVr9X2EIKuXbJofTPJ6v86+T8
N5cxJ6tOLBaDMZ2MrP6o1k29ztVrx+urWz4yztpVuZnTrikaZOtIi6V0vhLvTiwm98vYvZKcRTZz
MeE5PBQfoefOTB532vRes2GfEe5NTqJ4TZG8ur+JqyvrSBxMU2RaMWUATOIpUh2uR64+KsXcTX1I
QX7h5efmCeSBS2TeYg/JSvMnpiZzNBM01GR1QRWwyYRawwK1AZRv4UQXZQc88TRYp3jV7+Kj8T6s
OcuX7NdwW8EuzqxYCaio5m0H2rH0syD05tAIDDivfZ9jdwMoTE85pZuP6ExpjlTCuhZbnhM1lDUI
Ii5olQylk5DNk3m4ErcJqBHn/0VA3UOyxIHo3pmtsBQmC9hA86Q5GtwPnBkuHkq+jhHjqBlggnkC
g+4RbF+p+/mvNVYhPikUfztafiXmkt6ld4tDRkSEMRhKFLaTLRquO+62tNel96JvFtu521X9GZ7L
4iQvB/L4xTt+EX3hs0EetA27X4X79P3upDvWR9n5kVH97Ijt8KcX7ujDbwhZatNb42n6PzL4H6vZ
yTqPYZH/2BT/47/+5zb+f9kKvy+/+Dmrr69m+1b+f7AaXmIa8T//77p1++dm+P+VfVXxx1v+H+e3
rHj780b4+c99vf3a+i7p5r8kVL+Z+j/vXjepcP9YCC8Z0r9ElqLLIrIgDBOFM+GPhfCCxP8FaVNc
6LRdv1bC/4//+GMjvCCp/yL/QDRSkVEotMVC/++shP/35xBoPfApC4Vt9BxLCm/wx8EU5rmohQyW
z/pQYNhBBiKvzEjDm9SnP307f1wmf17gOTeK//XE+eOVVFOSJVlWeejM7+RPo5wyvefddI2Fcwvh
OsJZhf7Wwt3651cxfjSsv15H0yAO0Mqy5l7/mRNR1NCU67ztHloDJZG8XRWDM7mx/DaVjzKtYQWE
f+gpg/EUj++3MFumC4Q0wp2MUKqWcRlqtxSyBibz8sVcUj9pxAhJQ8tF6tX6c0NIt22/Q1JZpZj5
Ovlyk03aXkWfn3eC3XGTc36p4eCwR9oYWVBXY3GUjnEosJCUDInIEsI1ziY7Y4GNysxEubH277sz
3qMIDYOYrqE8jtO7WWA4GT51XcUCz+szWQ+r3m1DYkrpa3191vvbKSSbm0K7MF7DMK7sZvjObyft
+tbM6bqEcXKfynatdtCiYInk+GLLZqvFb9JVs/n52UF/uooP4/UyZa/YgmrjIExBywnZ56ypataN
8XgtPKmHmktGojppbeZ292djhvRrr7H4YDBdTwvFFZDnNYJtSXdQC/Tq2i+YKGUbqTeXhZyuY3DQ
+YC2DY2v5FRmv3rX6462YBFllVQHoyncSjfYfTmPuZhcAlK4Qe/E6CQbjXu/o+uO5//N3nksR46d
bfpeZg8FvNmmN0zapN0giiwWvPe4+nnA7l9KghmJaf3b2UgKdXWdPDjuM6+psvsSiYOEQEKs1bWs
GxCO3AcNIGSQm++Zcu9pD05RXoVFSDgprFNElmT1mBAhORIqLIm9ze300EAnb6wrQQYC3e/lXsRJ
7s1zcijrFDtMAM2tK9Aa1WYRSPoUPJ8vUDeiGCM28k1frhLbfxId5SBm+j2oIE+8ylGGlWocgGzq
0wkdikRDrzmwtr1BflX80uLPUMa2GjioJwEspQFRoSQeKZQqxBI8y6OhZbDijjoxYhtembl63erO
a1Le1iF05YpiXm29J226rwkMyUIjB/h2euxQgGigqFoNsXQtbRMdh2DiCh84llBli9rCdcsM7rTu
0yUptR1r3QXubaB3axhXNBixjYSkadY+AjneMqOZKRAS1ni0ZRLtKIR1M1XZubW5iEz9RbSVZVW9
p8YvJX9NxX2gF7AjeXjIldVaurHTdFsEWEwAszO8/FawAig2EYy159pUFq5OSbd/CkTlWmqM214R
jy3UNbcNRVSSlEcbvwhlKH8Af/csiHnpQxVeC8qbjc5JLyIq5qDmiopzJu4StNbSEOV+GO1exM8O
jmVKv6CLrlwM8VqDcrwkLG0b3iVKCqAD41BZ1bG1aWp3pYrGOtIB4EERYa02gQ6mDBMAtd/Z+qPs
WJuuf6zsX0G2E+R0btcgmdJX33zt6JN1xM8t2B4rB8zgJzPTBV1gf5Q5h1O+75H3iUGJa0B8YBwk
0uBd8Jm3yDcpEHE8bDFzcyVV8iKVpZvM0q5SS93UTr3WzeauggKpt1BZUA1InCeJD69TV7S0fh8w
VNLKyyp8z9HgQ6x1ZgjS0nM4sL27TfhweoKURwmBuXgrKF+pzXuCeYCMupjbwuKlclKDarAyNFWJ
sQJbXwrARJB4BG1KzZJU0PUdrNHvCnI7OwKcQYWubH5p9JMQriloc4auuqzj9hAizpdjpdJ4C3/Q
sQEvndQPYvhkAC2zTP0qS8Od7MLoiINNlCC848cHS/GvM1B3ll5vYpvKSlC79KawjpMB/mHBESsw
yYnGZTnlD+CQhjWNM8DyWu+2VKkCACpxnTtex3ta8DOaW70J9FpzKSaDNcmAnwZwBfQXpLHmqgdB
R0TNubkryoMKobhBxpbCudZAS2av0NkJSW4crknBuE7pOYW/XEsEOIr4YNVxIIldB5epAgQnsgG6
d6UUvx2ypIS2nINlbwHduPxsHSq46DXIhxjEiKeD9wWRroJKqqhARS23Lzs0612KwMZVB19Gaims
yM5OJQXLqEd76M80SIwHbjh3qORlOmr8TbtSvVe5exYt7gl9l8PBokYZgrKvrD8tEHgTZaC2i1aF
Q6uGxrQeZkuJHBmF2wZH+j44KtJNZ1AoF/Hd3Wbdvhyu6FcZ+y0UnzrqZOgHkIh1ik87GzsMSXwO
0B3oXaArKqr+0n1KR7+Mdx7CwwXyeaY8LPpN02JU5CLh3z64NlIyoMBkdkcfwbaS8Dcit2tMjJVe
yvLTJo2g3GqC/azR9Qr9mxAusVvDFMbPRcKCzPUR56lLAJIJeo2sSHJkWrNa/iXQjyx9/uISQ2mY
DCaE1zJ89RhajIFa0EwwatJQ4Xcr401zZ5T3CgiQaOiAiDc1va0K7woBjrmTHVuMFuiblRgeh6ZJ
proLOaR+QN0kw7i2JjH1AKG+RCqiF9WfoOBXhca8bcAjVCBfzIOvJ5h6oBSAPQSsbENXtmIBdJ1u
SwGtSyy1WQmgufAhXCDaUfbIBfh3snjV6f4wB/oVGPjJGy1A3ckgz2+oCVS/C1CXHeWgKCDfwv9C
KuV9L6kPpSXtktxdCT4AVtqeKfWRkrXsoABbwN+k7GhzqTiSsYxd2huDYdnaF5dxs09bsAsosKjy
Iz1b6NYo9jjWoUHItQuA78Es0QEEmZYJplnedz7kOTci+oMfiCRrHlK90XxAKdAJ6mJed+lSDfnr
8fOqUE92Dby4IK3jIAa+qcKlNafygKxC1YC/ARSaCaxM/xLzDS0nXbh8UhQRIb+ygygC2Vs/loAj
vSiKdoi1jpKpslCVJ7ejKkp3kfa15mKOQtk1UjnRYLVDM7ryUweJf8zBkh6TVh5wH+pcpsK8K58R
O4lmsWbN/J7MXvK45JNlH2J41asbM0Ls2IxXpZhSuQUoof9RvBK/umDZcUYb4cpFyn8gelotMf+/
s4Mz8a80hNKjABjYrkGHG1Qc0LhRyq2olVELOoGpuobzeXCx9xi67+W1uMk2l8eSv3dt/gqC9aFd
A0+azEIehfV12KZqVIr1UV4jXEZJBOaJvYN4sa8YmMLMS7DNrvx7YDE3/uavDP/yTxh1UX/+hHGF
I42jJgj5CUNJZVcfYxA90R14moWBq+oM4Al2OVONY/XcN0beUsOqwND4yt+TjMqqrdSLGXSoN7iv
Ehk1tSsYwVfqSvn0UUSdokyfSaA0/WTEUdM2s6o0EzSpPrraH5EyeuU+BQkvg1pOrOmwPX5sn5OB
RttHc30pkUOp+to+3s5aNiudFn0xMcxItO3vdfvPONoAyTvJ06LMDFMpY0IDkaem5gHlHXbRG0Sg
5eAbKRwKiGImlTEIscJED/xrY16YpTbauK1QqmKpMHq3E3Fbukn26QF7bbh+yXWwt96zXbQLDvam
6q9xXb5G0HF9ed+eSVNP11MbbVs/87Tca9lBXJ5Zfq32OTH36vIYE7tUG2GCmjb1RX/4xAZkL8+7
NaTt5QHOL6JGWU8zdUnRxkmw6Bstgb1VcQ6AxVHjIprk8FvLapX/6hAJk2fyPrtBOgpg9iR84+z8
TkYfnYnELsi9mni46eqrcmsN/SmUFu2VsZYHGzU0hycOvnx22U6GHJ0OSbYju4vq8qjU9HAFAdHa
EHGsP0m0181bK0DkJhWQMlAhb8JhA9HjVrDD0n4rIR2TClc6XG+1WYfyXgyapRH7v1LrdwAhpqJc
YDvKRJ3i/PX4nx8sj46ZGeRe3YgcZwNFJ/KcN4JuGM3Krr7GenElQ82f2BNn34STEUdHS1Ito5GM
oj7StBw0pCA81xt1QS980T1PaUdNzm+0x4kmCz81nfqIB8sW1uFm8FlwFxIuqcg0s+1BDk9McPgr
f9wdJxMctuXJzeUnRW9FQlAdwScvcKy4Kzd4Gc4JvRfuLlyHE3tuJIHy9015Mt6wJ0/GazunaPyg
GA6ZhFFYvKKZutUXSN+tSjil1u/L8/vaEpfmN6qgyVbqhD4y/Mf4Kj4aJLG8q+jRb+gZgZgB+YM3
q7lHi7m+95coVE468Eyc6y8fwJMJi5IQZlnLmg6aePQskOzZWUi+FFfJUUVdYOgTXJ7z5DYaXSW2
3iR9X7Gm3S7H0QXmPUAOb13PzZm16w/eP8We/b2qAMxEqqIIsIxDJzQ3Mls37PI4gFvyLRDt6+SN
FtDrwKsZGGIqpLJdfKj2ydTTO9K4+Tn26PEJere1wjaOjnkBSrOgq6HfClhldtpRlY5G/1Eq8dKo
ExC1T7H+J5aTl65K4nnqSscSt0XTz8m/ip3opdeNAxQnN5484Zh7ELTE+K72ENjU+l2ZqTsrTfYt
bNhQpUQEvqpHSS0S1U3Qc02n7l5RElztu/DNlop9W/V/Iprfnhg/9BRoSpdCQP7HiORNSCOfBrgR
vxT2bzN8w6mg0LYd8uCKAct+k5CMBzb5XmUaHybh70zCg7dMqO9FlvPqqe2+F4O7Nk4/bERv0KXB
ZqDYOuq9g5p65Ly7krCOFWnfR+6tM0Bf5U8lLTBFffDD+6xTsPGguCbRPoVKEyU1btoYf9IDzOPr
NH1H2W7hROI+rz674jNQpLlJ0lgC9LWUwbTTWRk1UNoiKeehms2iAK15kV5q6d1XLm1rPEJ6RFI5
e29BDu5d75vPXhDBsembBmZw5QyS3aa9VuGEXN78X+fpx4E/2YrDhXdy3jyrE4SqEquj/oY45tWg
m+Ov+KqH8BbtJ5q9NGY5Ctqa6tgag7q18NpsrTW2CLupMPd8RqHrMkR+jcbhWJYo1H0zbYKsPJYv
g+sdyiXAiec9ACuKniU6IKhcbyJaa8lt+wgcG5eWaXmisynUf36ENXo0DS/ue0vhR9gHQAJziK/A
IQc4JszhqefybERxMtboubTbNPBsPS1BF2hYtGAOAcCt3Rv3/Tp+klfRIsdY4fKCn39RTsYcnX87
jKQ6cdLq60UZFrtBofoLoc3leuM+yveXBzybU5yMN9pgYtrntenzPWGQbEFzrfNlsf1vQ4+TcUYv
c6QXVmtSIT4O5uf+72TnYv/ylmztPbru+6kk4nz0ezLc6GHWRKdrFEkqCQSkFZyQ+w5tSPAxn4g4
tE9AjIBPfel6H6cdyIYH6eeZ/fc5oTv37cz2mFNroc/zIR86GDoadPraim+6LLsO9WzZUpC8vIbG
xIDDPz+5JIK0S0IISuWRF22rAtULovvKALVNqUWp7y4PNrlDR++x1diOrbvWsGOGRn4xd96spXCQ
VzIJhXA7NTnpXNBKc5JKsa7QTB1bC8tm1huF60WkEjxUxqrfDCxejxL9V7wxmboMO368fKfjjZZP
6LQyEDKzJMQZBG+Qn6LTH8w/km28DG6moOYjGMZfDz4gcwPPZJlWpjE6gJVE3a5SDKgWKqWtqAiP
hlg+FM1A+fI0xBnsBwtUVG7H2OvJC5JzLIZLyC948Iol8k3RgQr13tBTcGWRIa80Q7hXhRR9hg6/
qfRO1270sIb0RK3Af6BUMXMt6s1Sea2H6sFJANg2aMmp8y5VV2HBvGt7q7vtBKZeGW7mH9/1ZKKj
G0ByVFkp4jY6xsZ7IJhzLy2B4mr+ocTTvgxBFIcmxHkVOG6XLVzPoqNT/S4z8VCVr7WuX8WMNvO6
cmvL6CY3+lqrO/S8wBNr1ZOfOS+6VdMR0u8Kn/q65L1YMtaYmUf/UpmiJZ49BafLNrpgZDMytN5j
2aBq3zqbgQgmXKPavRRXMf4186mH4as2eOnzjbZlZAlplftmdAy3zgZPgEUSzaKd8mzt0wcMr4X5
h7LDufwFl3VQQ/A0hFsVt99PyPA3D0iZcd39FxeBySWq6xoYBeqM36+dSohqOR12bmk9mtLebO81
qN9mObd768rG1MgsDoUION7IsB1RkAr5nPgF44sPviXS/jLlDcWCLmSMLj6zLlnhrjYeWk2+tULs
/VIl23cwiouw2zSQEORcedCNwbQDjKFtYTtm1zsJvaZWACeMAQKaWwbIcm/99dP+PyTm/8giF/6/
q94/MDEPn92H+xmGn8UpHubrX/oLEKPp/5ItVVWw9TUxWgaC9j94GJV/IioYc+Ngz/+QhgrP/8Bh
lH8ZkqiIlmWiRG0hOspS/xsOI/5Llo0BByMOlW5DMf8JHEb5nuJqKtAR3dJQhjV1kfLZGA9Ter6n
KlhGACh/VqXoJrbhR0ete5Qi600Xa+j1qvUo9pE+a/1MX7iV9SYaroN5VnZltACym0TeVkKzN0Pl
TjQj9Tou7ENuwyZNabVBqU0EXOtCJXrzzA4nsGTVtuJDrwpvUls9B767SY3oxpX5O305eMq7dCJg
GDUi4DWZErgjawD9AJIBevT96HZ+7oSVEAdzs0KYWfRvq7bcdPjoZbKxd5xwq4L/KzT1VQJ3kgEl
P9kSt3/dWqdAIGW4rP5zmQ3joy9KBgY+x1B0ALHfx/f7XE+jxsNltyxREbGTh1gLtolAhddytk4o
70qUv2tNu1KRlUwUf6eo6dLkzk8T7TWjRGchXDAcdDcqjo6T7lEbc9FjDKPglx+7b7nu0SSrioNt
gJIFBtJB322t7AWaAZDTFms2yKiaiCid271lNcQL98/EJIdJfJ8kHQiZbWlyO6nGl879SVjmkeF2
dVuDrs0R6Gs0vB8gexY6ejRZYzgvrmtijEav18GFk9x23bdIOdTHBORQj4pXmK0rVYD8YW3kttNn
uZCyaxApidCLKVwVnQmQG1mM04NPrxulRE/pXhpUnbMU/z3zLs1eQu+3jP3g5Zl9zxmG1YMMxNGQ
TVitsmGOdk+QS74nxUwsbPxD2lmPOtiCgAs/UdAqAcKROdaVEta7y8N+j6v/GlYZFJvByhEnjbtn
ehr6BN0l2j7Ib2tPMlSOFn21zHysLEwJrCnHy68+x2gBrZMBvyKakwVMYscRdayE4Sho8B7Kj1jG
sct8LzP3k0rzVg5we2rh7UqOtlGrQx1lgLlj505qhQxz0nRRRxKe0c3CBqsTiYCKuBUyz92ERvI7
cAGlFUjQlBXIpgZyfoB+FMowTlYuJDDyURc8ihZBYa5Ut3334icpSH1oYllzS1MVrraz7Ftx1eHp
BnJcJR7SfoV+9e7WCEhICSJz5kzN8PII9YWNZ9Xl5fh5hs1vX2f0/BtWW2imydcBpiTXr3IFi6Kj
sUm55PJAw3a6tAxDgnCyDLFj24HaMZAYvcu6sbB6qlpAdi6PMr72h02ts7WBFxmmwX9+H8UIzaT0
h8a2DWOwjelMW/8sc/prAxMrybxSGmYK45cFlG3SeCaKdUNSmtYU4Bao6N+D+Mafg6b0/4uW9Nlp
oeMMdQoAKgX+79PKbRFCdcCYQzaDsc8gm9wFy3ojwGgGUbREHwWBpKk1G/7a8Zpx95GzGVx8CEl/
H7ZXTLXoXL6mhwiTFymvjonYhQhXDe/dPJjILUY54vBlecwGY1rRgK77g68LUMXymk7ELZbGBhzS
VbSWt4O6XbISttn+8k4ZFRd+jjbKgKmYpE6dMJrUPpvtUGLFfay+0/VrL7cPuvEooA+Xqb+xWwS5
AkUGt4tI1faG1W2yqPIQPpTQlBP2MRbEl3/bz7Py/UOMmmCW6QqdUvHThPRAaAPyLYWtdn95kJ8n
/3QQeKHfF9epSyFr2uFrFzzeOoUcujma/BYjcn15pImFtcZaQk7gFIQSDKV1RCFlAYVNiI1HRcfd
qflttG+dszdArZmwUbQmfyi9cPW//Amj60e1xbzs5WG2YYB6ifioAvovcVrzhK0Q7BUreUrdO1Hf
dSX+MunEtz4TqvGxJQOWBlwNVRx/AZpLwF96hg+3gzaMv0INElk3ZVl/TjX+R+2lvzf2yVijqTpm
EhaG0Xlz8yB9BNfRPYpJaG0h760cFFRsgFEAqLkqsf/8VDfiZqq99PPW+D7X0R2ceXmjBxrj+yaY
vrLIlz04nNiUH+l4zD1UMifW9uxxkVEZUXXdlJVxiFbbpZoZPQNiDbfTkll6O3Qo442yFlfuptoi
872azJt/XMmcGE0yZX3AqJAHjcKnNC6MWFZpyVsN1O2ofddL9TaM05cScDI6V/5jlwiz1rMeKiqm
EEl4xiXdABUuNIcw/Ye2Cqw6wRy5FUwEsngq+6Pf07iS3NoG7ih2Et77BvrXJiozyiCC17jodyUb
3cwwcU7Xrpfu4xh10kTcRGm89ADMuVE9cZuPOvnDDxq8B8gRZB5k9FJG26CIGt1LCtRxqIQtVdA1
oMwl4AtA6IwU3VplU/QqIqjprESP0PPiVS7eCzKXbahtaqSTOjTgDNgvGlpeSp3v6hDvEU/a2m1z
E1beg4fyeCBa68u76cfu5WeT1ZBakY4aPxBXnRlInaOhPtKD/1ZrxOxmNvI3zqMS/+NLAb4WybDC
1aeSMg/EkdOQCLiRnhUGDIq6ra57L1yXKOLkdXarWa9W7t62EB/cwZq4UG9FNHEuT1T7cWwYnl2j
KLqmijJo4O/De5kbylKGIKCYa/vSi7BRJD8JI+/Ow0ehFGAYI2DmFSKCU7TjRFD9xNHo28vzJlCX
5PDz0hYeM8VEPe1XGL4WrYJDYAEaX0Vr3YCaJwIujY2ZBLFWc27NHvu7CtwRPtOqijVu+OKLb7bx
KBmYJFrPsv/hSZiyOrhxZrwTiIaCfMVbbFUrS6N8FGAqoErtO7QC2psmUY9uC10CTmTXwhHmz4qm
MuHdNWpcD9tYVgm8FNNUCMB+6ODlji16iVgJGNbCfURr2dRe5CrdB528SFAkNdvbCoMWz8/3RgvS
SddRGtWuqlibCG1Hxcqfv2R0rwdOLldRxS+Be72ACQrCc+0vAhRxoNUCo13/85dkNPfREbbaWnaK
ghGHgCz2FmhZ0YxIoes+pWCB7G28UW+Eu/bJ31f5DgpDsJqqmP4M04bfMGxUnRxVp77+fZeCDg3j
0MYk0DR8AlHZW0iYYQQCWrCQEhXx1vZvJPuxh7/tR+rREsH+YD6uZOpDJH66MJxLeKqFGa11sLKX
j9CPFNpCXwZfaO5/8mcKTd9/m5LZcS3WljArHSjcfXXtIw1Q++6jBplFTJsbLUVgtWwnTu6PyI1h
LZVKGmm0TlQ+Cstd03dqnlgBj15l7mIgHJXdPMHmgY7A5QmeuSL0ocBjwXUG8SqOAtGiDuO4jhjJ
7R48XO9VpAQCpZkY5dzOxqFGhj6HtpaF2fb379glAMXV3IKKkYgFHi/2L7u/M+qXxDMXRucnc7so
fwU4WUl5uo/Qh1TK8CWPxNvLs1V+rifvJr9CIbHhyRrnO12auqVn2BCd7XYhFBTPOuWqpUrfoR0A
GhWmebbR3A6JKsx/XeQrLPT6GjTuvGKld+adptwAOUHE+ikBUq7IqDwXx15Ya/QSIEQ1PoaFhrGs
HPvZH3DxMmITGrV1V9yGLkwRpbvJYaRE/n1LZ1XHf7PI773mz+V5/lzV79McZT5GLwppGvUeL2y1
FTSUCwewOQ6rl4eRfpR6rO/jjHZPZhhu4nWESKWD9h5RRp1GSE1gm+MeHWXry+8eivhG3e61oqLy
316XXv3L9vCs1HDvskBtIqRdF+pEwCj/jN2+/TB9lPq4mtlFqTBE46119LBgKRSUz911oncsOxYx
VT4XVOzFA2OhJihq9vdZCuzksfI8dxZXKNR5ARUbCTFBHc3WXpnJCj2dKlyrbc9F4zz+7z7luOhQ
a3nvZaWEtQAFAE46ugGz9KaGXS5/DJARD6QaKn789z/spA7PzvePNbrkIq1SnZxG3FxdY/MBl2GG
ctA638Bq2eK+iR7nxDE8cx18H3H07ASd1BYtz+7XZOsrFT1IPFnzTbB1N4Nr7ST2++y5B2YvKYak
aVQgvt8/shFkQa1y7oeuHOyxdUPekE++p+cPhG5QSRm64D+uU900wsQVDEQhATZqK6yv4pmHCeW8
REMyX6BXsG7wSwhRBkGnbxpVP8zjWz3HgoRiDDcckHrimdG+NyjNq3mO8WABfGMIHxAoHHCOwXFQ
Ymje29fL2/bMRTO82YpqDAxemjLfv6tb21aZ92jcRerOdq8L1L7zqTLOuTkRm2G1p5NpUJT7PoYA
MxS4gTLMCbmpN6TBhtTaRfgJVck9bkRTUdG5VWQBKVHxYAEr1Ifb5aSSKaixKQkpq9iKEiERJpVJ
/wjAAfENeeNqwW9N3tIXQRxHQWEGMpVuY9ECssKjQogQaIQ4ewOcJAii58vf+0ywSjxw8tNGH7yM
urSIy0F1lA0G7Ye9fLCGfB9RXb4HmvhIjk5VCc/cpoPHnKRh5gcH3hilMUmbR4lj8z10NB6DHCO5
yRv7K3sd7VzGYB1FonAKKaNLCP5c1zYCJzSCEdtQkw8rHKsgNSUFwNX6IURYuYv3eQl9DWW1oNz4
0buLJJmQoN7gmAfRWpYmHCjjOYvR7ereTYibsCJEFYFMB8YiJmuhZgBzxDtKFtdClCOfhDuDa9TP
QVag5FZAbnLRO31QIt51F7845UPtnJnUiOhaNhg67SPrSSPBTfs3lb6GhGkVxdLUV9eKdJSjbSNe
NbmZzcVKenARZA10fSanFuTXcCPjYBN6yQHKz6xq/igV+rq9cX95g5x5kb99xtFhSWW1aioBeqWq
1fDW1KsEZBw2Ctg/BZiE1rjY+0U+lUL9jFeHKPU/izc6MEFvtmIRDqpGVzo2f8Vdu9Gu0bjCJ57q
tTPvP2EE8r0mazRn7p9vA4+Og5gCkxfp6vKQqHg/VWsYMIPJzYacHuxv/hiu/4s6zPfJDh/j5HZQ
K7+WLI/Jlgvlo9wqG/s1M5Yf+mx4USgpRO/pemqiZ94vE61Vyl8UERCVGAVaRdnUmaYRcXbRBn7h
i+mhlZ5WyJz7O9c8Zuj5Go0yUaQeIUm/AoPTUccgzsayuwYVWKLlFZoBz9WyX4iP7UZPZ+nKB2sF
oDWfIdPQz5RPPGTn6sE6Tr0wP0vLaHGcTN0aXT6ZK5ltIn9d//ZaRIziTd3imLiujvm8K+bWBK/p
7A1LoieCV6HmR5vi+/IKgZYn+AgPyws1sV2U3jJGABswG36eyBciOPal43L53J4LiQAyaBQcebhV
URvtKv5vW26robD4BWdDkBOdPN65QQXY+UjXycSz+iVnPL5wda506ptDavaVKp1sY0Or06yyhkfu
BT2g4Lp7wiZxj67lunwmx10igr/MIQApW1TtpXl3VT3ESOZenvYIOP3XFjv5FeooYPFIxnq/51fI
GOw5OeaR1WaAnnobNMHn5d7b1c9ZSDm7u0LKs1uU6xgiWbDK3gngF8Lq8s/5WcVns53+nNFmM52g
qHP16z4R5/7vQZfXu8q29d10SDqiEPw9ddpuhkJ9GazMKMkvDL2p25IVxzUBMfMnFAkXiCDQwPgz
KD0HH/HOWU0yF87dmJRsB/wMt4n+deZPlj0qWzH124Ta/VahHW2jJryA54XL5sw59kvjF0p+HgHP
qv0vgn6TANgyJRRfVEsdPU1oZQMnyTjIyCAPPrkpnlpDqyIFMoGOl7CYvKmHmOHHFj8ZcfQsSVqb
FFXIiCKq/Hpeb0La+GF802u7KLJXHUlh2GLITlanI39oCtH28n46l4cO/SBTU+h9SvqYOxbFah4a
ITV7/S6+zZaoAiyoGuwNdTsIAwtLUss54vromuK/B6T7CCMAwtua+OPyLzn3gBi0M+AY0j8Hxjq6
1TxFrDM99rDweydFWgRagZ2GCYsOLbCcXQ5ZvcK94fKo0ldBZbwEp+OOlkCIY12xe5agw7C7lfNN
2IrrCA/0VmqvNFnZpwVak0IHcQ9z2rqaKZk4aw1h1cJSr0NM2mwY5KLS4kBAQTSOFmC5dmiwzFzh
FcThMsFbRLtpjafWpLSu3xmqf/CLaq1J3nOZmocUp/mwDG+KBgl+/O1syKoeVZoE0YFa3dM22SZR
v/ZsP5p1fTTLS6wQFG9fe8IirINFiLuMI8ioLRWvqlh8NIm50r0/RfWql/qGpGDRy90i6+srq/V+
JybXJv4GQuOt4LjNvFLZ+24+wFvFu1yVPks/uk0AkuSY/tA9WRtRjISoeJcIkDTED/jL81zClYci
p2wlG38oPCCUp/Z4AMnJfRnAavLVhZH3G1ujnFbcpJF825vCSwTKxcU+0HWeTMm6R+lgJSMPVNMZ
tMFO9umtXmB3KPsHT2/mOo27AG1WC4OzvP4I+VOtxldJi6sQDfIoTW8i7bdVa8s+R7MQ073AiOcZ
aiaJi9qE7Cxi6b2V1n4bzW3tpa1href5r8aSb7peeFed4Do16QKEeod6IZYQRlwtM1m4LnV8OFF5
aLzoGbbRUewPQhdsrEDeyU6CeEhQHmq0DipkoIyoWCo5SFFS5yhVllqQ/LIrnBVU5+DqILJyQUP/
Ul33YjQTEUef2L3Dobi0eUfRZatacV1LX6FHhsM1bzK6dj09dMixCoakk5Q2bTgOP0dEOh64Hdn7
WH2yNALBcRxk8RO6YHwlEx0qAcOq4mDVnyniTn4uYzdSLvLh5u6MTaCkx6j6U7Yati6YF7v2UhNR
5sSatVY+CjRiC2crVMVMzo41yhNIWRv8vWIn3IZYfxc9KgwmyctHLykzQReOvU23ATiUm9xZwYtW
lLMIARFRukayCrlHbWa59bZHuKdDmzP2tWWlxzPJaBxs+fK9nWJPkSBthNNgzoGdWJBzF/rQoqGV
phiKOoYyZ6oRR76O2BB6YetiVh2SOSy1O3mVrEjSXy+PdnYtqBJTGjeGxtAoFqB3WEhyxd3d93/k
7ODJU/DKszEf9QykukW6p6Yxuhyz2k188DJ0dN/Iy/4iX+PrhfcZViA17wD+I5fndCY9pB/INU0T
WR0Q4d+fAbC8aeul7C/dvg3tfhYjDJ4XeymNtjStW3Q/Lo93LqBiQA0ZDbxuRBbu+4BCW0Lr0wdl
UfWzi5ELVm57u9tmkTzPNHy0m+QmxcAz78RV7VUTz++ZFfw2+Oj76nWre6nCdtGDBxexKIcu5MT8
zuxINCxkyVIN6iIA0r7PT1Q9XzD1ctiR+DnNjH32+AXxz3fTpLMzoRvQaZ1WGboHojpWAi3jyPYa
DW01JM9mevPqY0SbaPl8YkpnhxlgxyJYbcUa73tHplrCs8QdlMMNFT1h7iPDHBCoqpW6UzoqmpWx
MypvKWvOAcG0eVYh2yfcalVwkJVwouT18+cYwI9FIihwrPSwx2Fy6om2rVHSFPMnp7yp+germqhf
/ATUYA11OsYo52vTQXDRGqyE1+0qwC0QJY0IX8nw+rbeo92OgkeLIDUqnsfoRpsIjH+eyWFw2Joi
Curqjy49CmGJXGWUbCQdE9A0WCt+uewtZ2lq7cIKmjtXjB8n1vhnwWYYE2w/CQBql2MUZey4ttp1
EbkGfd/2mF2j0fxgviI2jAstrHh7XwBmEWZTchfnFpNuIzMlFrW0cS03LiIrqQPm2oGRNtFRxD3H
dsLl5en9PPdo9tDWJ8sANISwzvdDGXRlXXUas0upeznSJ3jnqXN/7gOeDjHaMalVNWilsSsH7RVJ
OAwEOzQTTKoiGMvPwnTvzMUNWm1TGTMYVH799xiB2RnoE5Gqok+tDFfSSQbXVo7ndskwu07eCFK5
qNDLTprgVwR2IdKx4kTeXrAPUhj/LstyW6LCFZYPGUKIgSrMVPEPL8DW6oHrIOBtmTEi0OES1Wto
3iUSKiYyUOjihtWt0zv4wSaIhV3ZHQ6oAXpOEISwTEy1g5Xac8nK9iY6lZ0PTsBFr830b7hZrmqk
Q4qq3qUa1oyStou1G3DZ6ygiwPei6M2FKefH2LUYA8D1sQQtnGf6vHCDlY4ufmoLNwW2NnmQhHPf
yq400X20UgR37WNG9dTI3HdZRlxXjtNtplh3Zv3hVeGDGh07zm5vGevA7bEMg0tAfB1Y4ZqSzqZn
G6QqYv0GNiQCVWGCdd/TaQZGkOPvMHWZGSIe4cmWt38tqHjCixlyvFhpdYRsW1mP730vXQtKB4Q6
RUm5QeirXdp9vyQRWKFb+CZa4S5t20WO2rKL0Xi665P2qXf0hake65JMILRvAsNe9BgbNIN9OESB
vMPtABBBDPzFcsStImCsiBoH17zEv6HhUCpo21i6DYEuagEeUdKt0aDgpWI0rktXYlktCyw4UnKs
wkuWcezPUtOgP6FuHB+VQcnZVGghO+C+YyHfWmK072Qk5q2HurTvHPNXBd/Wlde6Xbx7dX5oy3uY
WmXz4ZrmU65cNTGQpfC1V/KlZeE5pQIfCiNCInADgr6JyUb+L2fntdw2Fq3pJ0IVcrhFIClKVI6+
QcmWhZwznn4+aKZO0xBHrJm+6Hbb3drYee21/lAi/8hv6cCZ+ETdmaUJ7r54neglZoUPEgycKUBD
b9Gm98BFIcKoItLWo7iH6I11M4km9kbQ4VALjYkmxeQanoj5LscYMmI23keajYN4lGmHNoi27YAN
CK7hpfLu9wpCsBhhY/zYmk44tF8D2Sq3pn7X4yKZZcjXvgsAYEWEB8TU3yTFlQ86Pfd/AyXnuYcF
R6pfiLOMoNtrgIBgPD9ZxZNS4nNC2m/C2ifExo6tYSblrZqRrYgjFBli+RWPBr2V9jIQFCNiXeE3
7BtY67TCVReQU0HBsBB+Dfp7lMqbPBguA8HfpgMoK2if7QzWp7sUxuaiYv92maMlrCWcZ8WKZYHk
XaN/hAWbqS7srn4R1XxfDBY2GsGdBVCuq+7wIdr2fUpJ8VfmmxvZR+LP6jADsOwBa7lkCj8zs7gJ
4uQ+aMT7QMc6ZeyfhCG0zfk20F4kXfEUxb/3ffTcG6l3QkN3sxQVeoonVtVtSqXdFma4n5v3FiiB
MWk3RSs4efUMCdbE46mJnjJk34YFqj4spRSiSwyQtdYuMu1pmfmvDxzB6/OWLHQDT0QkvE1Q5n5+
EMV66/OogpBxGILiWp50rzdQ+uGNvyholmN22Ru4EbQHY9wJo/g5+oDG9eG+rOqLmKyg3PYYMVBE
5sJKjcoZ8oB37aHrs82Ex1Y919eoy4FNGJ0AL+sQwWBBAv6BcHg/9xskFDctxrKNAsQq1j1T/T3U
WEqI+LMMNQ6dGO8Nb+lWKw5A1hAOGwl/tKD6FUtUNEgADOVz2Op2zmsrnMDBJk/ZZF0oVu5lMt5/
gXBptsMu8wMvG00vrdC/TB6D+UrO39KsvJrxSQ7E9CnQ/ENu5ndaf6+0N/7UIt/Iuw3QTFFhpKVi
FqNQxsL1xRhUr1Yi5Aq7wY2UfCMbnzl4urAQ3caiyGxhoguzOEseJs45cKtXparuE2ySR99E+tPf
pF21zczokC9akoa8D/U3gaWTJdY+4AeG4r4pcU/ro7+zJDNk0UUVPAZUGRXjhlMcKhPra8YYHcGg
InrrE/PW9MOrCFeBWUGzdpbcwfwjoYSqJu1lg0nhbOGTjLpI5lf3Uk7V0kivyIu6In/u8/hQtMyr
0B1uBP22N3xqybIX5h+K2f4eBh1y1vvQUlyp7qQal0rCh5a0zcScyQ07eUJGVxjcWWh2raJsovgN
eVtMNxBAbqWticSqZTTs2iVv5O97i0TgKBib2P9sTVhdIZX6YbBVQUZa13fztNlO2LT07b5T6JnQ
HOiw24x4+mhACLTUszCGTAsJV6vfiL05fi29IxEt23GOAvSs2YP6nE01KwA20TR6GfKw6YgdB+YG
waKdmVyPNdSSiYWtU8wJw8dBWBbGvBtK8aDUCLcBDkLJ4yrB4t1QNrDknADSWIPkZCfPZ0KmE9lo
ogpK+aZKIAyYd4k6jqIKmUcjmRQCGtzoPW0TfiA0/FC2eL7Y2Al6sluP8Nicc6XlE2/gf9td1T3C
oY/R4V0Cqb25TXbaS0sM8rBYl4Ka/Sug330udFtKCqv4CRS1CHaZwpJOcvLfnpZ+55dSQI4ftzB3
vJB25eWEQF94d07m6kSMiJUk73oINgD5jCUnezSkIfQ+JSmpJMlYiBfZdYOeqlA2OFSdeb8s8ey3
HkGoJY1NbVBbayli+6W380BDUdq6GIBTRog8iVpCLOlujDT0z+H1CcQmbR21twp+9YLEQlMTxQst
LoYlp7KBhCzO7EGEv1QzP2lR5VjghLPpNixrT8A0TQV1FSfqy8yFqCHTExfafaL0L7KpnFnKp4f9
v9FYDbve9ElRynzdMAkkYx8rcPmygKru3ZlhWBJA34Zdhh+G4RXglPXbfxa1tAAbzZYJ3hXxQUds
BspJkxG8WFeIXroCRid6wVkdn3kynnqwApRQVRPwPchyc/XCQWa+nLJuSatXmyyMH4wcqf44IQ7o
8SnOBe1BVfBO8QmcBlVH2prMy4i6Wy8+CZV4W8jRU2pdqzr6sJj/imXgxdLrmeH5nhphDhTjC/Vp
8FBZrZII7CqKrXyjGe/8bYmwIOw2EvxbSi6Lh8ZZ2M7JjX3U4GriQwngU+Qz8eYBSaitcN/hDYpn
4PnC0vKTvs08RrHYBAFVkb646Uc7ey5ylEdENlyAOH6a3SvNI8BQQd4boQbLdFzsnF7K5rGTBszP
/8gTHODOutTH61pGvhumRJ4EAJ5T/cya/IIJ/vRlq8OtmJokVpczp8lfoGU4YnnVwtDQSiz/tHuV
aHeUJTz8OhtEvFt2mV0ah9F66rnOtFHfRNqfUH7t8TIDPWmHLX54Pl4q/u1U3Mc1UlzdtVGE6Hjf
N/y+RGIe/KfTy1CthBlq17S1hIa3n+kqIbBlgULPMDthfW/4ujNG2Ne0703MDYYVWUv9oVh8CX41
4UcZXOoBbgPdVifRasl3lSHZDLEt87gguYS/8JT9kqEqnlmmJ1cNCgfgy6iJfi+IWklbNCXZrTDu
r7ovJXcLg4Xkqp1+W3F1b/rD44jiN3ChtzNNn8hTKOTx/qfpVfJwUsnDwDL4MkvIFuu3hCO1G19b
4y5SPwV1sCGUOz3+R6GRu2aF031fM9Bnx+Dkh4A9wN+YC5G8Auv9aD3HxqzEJpr0TluIl1Is3JpD
eaFbt6Gy0xB4gatjT/Vg9xq+Eia+GRpMibSFjIWs2s9jcgJzwqlx9Cmrk60y5wJZJqZDgqKZk4Vq
EmzRhuI+MjR7cWxAFWDXqc1WVROKitVdqzQH1Bsg7NeOGlpbTcbrDNP2Trb9sL2yYupIU3ulzvc/
f+nJS9cEpy+LANY0ZfWh3cQ+D3yOtzZ/E61X1QceksMUJz6nsOb+3NhXyurbvl6ULgBZSaRlV4fp
LFiamvYMS+u2tavWQHKWgpSCL5GDpluy4djDoPW+cAdwI2du1BNlbAMqAhoUxIZQd9cwT3MC7zQ2
tI4F9oSuvBUo2KqbblXCFEKLb5xeIrwQBbQhwqeKOqVpEtISt/aoHyTS4OSi6NUqTmEhRhLJYzZj
4Dxjk41FdDCdWULLEbceKgnXGhg9hgrmd7WrkjlC9UpcqioCxgq1YAua6CaKde7gWH7Ot3YWyV4w
NPJihv3vpqG85Q9iOTEl3cs45Zs5X4wSp31hDG/DUNuR2F4kAWr4VXujiC1uqzJCP3AKfl4ap/bu
UhIzFwY3dcPlz4/2rhKVmZblzE3aXRSSjnfO2YrAyZ4u0E9FhzpHrvrfJrqGM7xWKeKMm7C5ANa8
bTBimGzpc3Jrh4dBsDmLxDnX5qpbnRxGWh5TqVqidMlN3R4bOQTFgJvZ/RNpnHOlnFNhI/R74jJ4
Prq2rlSV9L+Lq6XBXvVSgAMIT6Kj6lTi2brfqRWKWORCQkTbhSz1v+PZSnOcSgNgDNRZcY3dmdsl
fVyRaMVCASsYr3X0l8C1Pn5eKSdwzYDDoWxyvELEMb5Vdowom3yhIxxAEhKFAe5We/IwkrtLsC68
JoN0AejiGk8/yTPPsEX1E+clC1w2FrYRn7B+dtWCWUu8XQMnTU3MyS/lrHuMY86S6rUwFhVoYA5i
WV3pQXgnGCQz2/zaKvQXy//bTNI+GEkb6YONuWWv6BeCPuN8rzod8qvBtI+w1BFCcgELtEJBbSRH
V9/t079IUDqZEthC1pJkMTa6bO3jMLjEMeLQpCNWiwpmsyZYqKYkpZV+GpFwH0oZnHngjuLgVXjH
ZP0tz7eyfTPz8Cktpheh1ztMfjB21yb+s86we0F0LThDMRmGrDgMqJw2pX+RjU8Z6Dq58W/yqXBb
8hBj+vzztH4l/FcH0fIK4CDi7yzf1fY0kzn3J10GDRJkr+Ec4Ri0N4QKCLBoGym+x3prmx7CJYib
THdaaboNwEmwUORE8UmBhoFkPRWn3DbKah+QUxLH2OsUCdHVd1XqNmZBVgqblVQ0/yAaZheV5AyG
6f7cj5XT4gKIM8g+oA0hfmHErNWNagxzl4lVHeBaC2HIwskmlqcrPb7tg/lCyCRbqdONQDQrNtq1
Lg54gCuuTzoplknwD8LDgAD4mW868cZDaIS4iCqSxXetvklPzLmRS46+Rt2PBUJIpXY1dolDLcEN
E4kM1fCLOwK74PSiTIJzQ/L9FDQxYqNZchXEZmsGbxFVehC1qUAOL30srBmudPakGESlqXkJTfBm
lh9r/HST0boWYvOyUgDXBUbknBmG9VuOSQGxtzDPqVMCTVktsTStrXkuqZf04RNoTbswsZI170ys
w0fRw55jICoI9Hsh+CQRceZCX2Kb4/VN4wAkuNK/klPcQf8el0mQy7U507ggfagyFhF4yGQDPmLv
/qTeoFT2/xjZrdtbBuPoRh3lMlXQs6A4ZDUXGejTKntPI17RVA7Y9Gd6t1xkP/VuNbSFJEBu7mnN
iO/9EAp1fKaBb+fDuj/LFxz1xy8R+2slWkCnmYNNi++HyXoVoTGSYrwNdetBy3rPVMrX0hI3wXiL
PrtXU+iOZwzVu1+ThMN2+CLhI98L9UZuo20eoDfRv2vjn0G8m6jE+XrmNlXnWkq6mWp04+fOzo3H
MqvP9GZ9Ta87s9ytR53Ra10nzUFnFOkqNu+n4W4u/pLu/XnBn2xlocUhfSbzLlxtewusXR8v9UGF
khePRls3n4CyuaV883NDJ9f2UUOruD4A1ThapOpICKSwWh6rMrjIesk2o4GcMYQR/8xtscQW35bb
UYOr2MNs1WGi01gAUSRsfCyNtdLrcfaySKnH+GiLxryRinNCnKf6SQAJ9xf4CsoLq2kT/Kwf01aH
lFHfGIJ4hQHLtpKeLeSw8tyi4mvufh7Yb8ijZaFwZvCsl3guad9ODcEvsqJUgckhzFbpxbYqPlTc
yEQTqXPrOdIp5hSfMa7IQVf/OdP4qVE+bnx1hDTFkA+BAIRV3caqI++H1G7eqXe68U3mlN62ohaE
kWy3BHrl9lys9S2p/tV39KuWVD6Q67VeilKHk1xrso/OTXxPZINZVVW/qu1zGcVeO2K4o2j7WqyR
bY/nu6kM3yLkV/HKOsP7PjUMSI9a2pIdJfpbLTZ9LnxfrmKf6iQKIVWwCWoV/Cqan1imFVF8Vw+S
ZyXJ5ufhP7F7aZW87DIEiwbdv2dE2rdx4jcqdnuT7MU9lirird6TDJOTMxe0uUzkP9uJBM4XNdEi
smWhrQ6KvC/bRgNuZ/d6duiz+ABi8lWKlb9B3MMP63iN14H5gUCgTbHzZu78h2LsBgjg+O9ZwDic
di4Pcvo+q2R4gvhakRplixnqAnzQAOAU2a8RuYxCHqkjk23jTOpL7VebywRzGTZ48rWkLMVeKUNP
cN4ORWoP01OR9Ptsjp+iKb6a9aVwPQD3M1Jc9HxD9NIZj0daNJLcbrG3S+QZH7gocQct31lZ7ygp
sC5fIK4dvMYydm1H5qmuf/kyttIlaaqY02P2vdxCtF+yXKN8RjTvkNX1B6LT94n8rEWRXQakfC08
xWssClSkI+u+2rcG9UETqj/OqsB0dhn0ewv/9wixKB8LbwuSz8/r4Runh+yFKsvw/dWvv9aAoBrj
tBi6Li8IUE4tcI45eMJQIiL4LW8G/6+eY+5dP6qVDO6FYpDE3d81qT0Bx/75U9ZPv/WXrM57Pbf8
FsQgbPzyb5qgD2kp1JDPnPHfz75Vf1f7jvoHupOAWOwYMSrhd+BZjn6DB/wh3J/Nuq8j5K8eYfqG
piNWx0Ah/91swdw3oZRT1F8e6sM1nI4tSnkIX9VPZ6VClo37725jHo/aWh2rapfUkglaCLmSeYM9
rpt4GaSlyDG26a59Cs/U1U5O1lFzq3PETKFMxBnNqWm+SzNQEB9icU647JuM0jKAPHvgZgD4huO8
nizRLKeERIEdh9igd0Pgqn7xO5uCeDfpmodYki3G6NPX5NmXLatrt6NAXvOTBX+JCNOiTCBR/FGe
0xD7V9razoq+6zLIcW1zCEhFhbjLdtY5ZcnlbFvPBlw1hHNUUibcsf/OvKaYTQyDjA/vKCmYf8aU
XGQgb6MB885zV4l8qjWyBvCPwSsiybWeDFEdzLZnMuaorT11bLcDXqPZ9NRnymacgz0ivdTWkdIE
C+/n+SW2nbYhPw5Nuh3rJX//KIGDLxOImojOVkLoZdJzjKi6j5uwleF2ouxyvdvPUn+OU3hq3YLz
Bo6Ietf3XLEZRyBhQK/bjZfMTvmxSLXpbnLRbSC2cUtvz5k6fbsBWVMQCICtcz/BkF1dS0SRwjQ1
M8bL3bulIFpE250KvJRw5+cDTT3X1OpEs8JhlCzkkqG4GFdGKm5qUjJq9JHGv0So8ygkqwqPhhij
UQGCesxEBaDHdGGDroqtxrdGKNxWmWKT5AQG8ctXlYtBxdkT0ItoZM7cTV6OP5SvXUrFbWw2l6lk
eAHCu0GaX84I4i+/rvL7sPhdjQLK9LitUmnHsTKDiVB28R+ITy/YkbyLTQ2+7O3nATh1SBwP9Wr7
9kZrjIZO/8fwPRvvTBBexevPTXwDZyxHxFEb5lLDOnr05I2lV5lGG/FFB0wCaS4syBIoe/n76AE0
RUriHDDjdLeWdP+iyvRNenrOxjRHztWwS+m2wzlVShGw+TjTr29v369+/dfIsraO+qWAZ2w6hUZQ
0t0UlpPhWyhiX+hQWsTR3IvxTtwZnXem2WVJrg8ueB3/07fV7piEbFTShN0x/mn/kM0IXiAfedGe
bBgoSShWvaduglvQUk/T7tzW/Fa7/5pMVYOXCPOB8Hx1YZJqUpQp++q0uW080lzZO7UchzWbPM3X
5DcuokfFKTaKA8jpYFz83PtTY877AEV3UoXqN7ktQIDDWAXIjwzVlTVBMZrUM0fCqaVz3MJqVnOj
bVJRZXi1wUKfUN6CN93mVvb/+nRm8RhYC5AdW4Sy1mQgX+oDU5GXTaHKu6RWHqMqd4fQRx9RdOR5
eEyMx5+H7iua/3fhEH2QDeCSXjS112mBuCtkPw0ntJ8DXss9AAw7MsXUVVqLBEr9ngvZcxMrT9gk
U4zUyPbWY0790RKvEvlDzsddk83gR1FFxPkhHf0WbHW6A3GKe3Nf3ZiYgIWAVsyHTAG4JwXZVtKt
Q2LEr3r9Gg3x7SRUl5LfuEt5s8yEJ1MOt72geqZvnEnYfyOII91NypF3FFSQr5vk382pVpaV6omu
2tqDvjVk7OviDYjQ2mkgiW/gCsLJXlRlhAv1nvq8U3mXII/cn4f8W+nx6ysMbn0oNnzQOjqS57yc
A4MzvQxUG1e0YiS2xFUZnZtNGOOTDo43nm9lwNvNBDA5uU+puQW4Hg9JvlVrVMFzw5HFv3pf3zBw
I6QZS8X5bzTcJVn68+eeOKkZtP8+dy3AMyPQXy8QLU60ZRE69Zv4NO8E3Dzz9+6qvO8e1MY5t6VX
ni0AvpapwlqDi55nC//4d6oUNZmbpmWQ8HKk6h1vpaF5adXCDXI30SHvaMF27G5Lrd+qwo2cZ7im
7etOc4L0SUTsHvShDlTFEJGKHJ/lnEJB/zpMf2Tkg0wldeb0JSPoyi0MwRfi6PT352E7EQNz6qE/
pxC98khbp/5j3cQeBLi6bXTjQRFqmweZWP4FMQeW+zDBgo3F+2h8qI0PPZs2ponKuA59PUq9BHwT
ZNCNEUh2VEBcjClMTiPKntcZEOKhYp2CHf/5g0/O8/EHr6Ie6BCInUeKSkQ3Up6MvODJ57RGrkFy
AOA602XzIp/dkd/P7uVyIJJkjHReDauro5rm3pRiERAElUJpfC2qTwlzbk14yg1KeeavqiEViy7n
3KG2okX+r25S3hRCXTMYgSdYtp/9zQFbFyaG82CVkkh1KmjBVhNe8YO3kLUda9Z2knJbLHBgoDhD
WO1Rqr6QW3GXSMWmm6o7rIfEjeJP3pznV2CfxZ0f1k9t2npayXNDr4YLwMa7top2HWDpsu6e4qBw
DWNwjfhRbeqrPI0IgtV24w+5pwfAPLknEkuj9CRdDWN0ITSLaP8H5Gmv91/qRYO9HqDrSygtIVGY
4DBYgO7DuibUsQPve0L58NrPYkdq8NVMh2tUPe3Cumi0S1F0/Ur0umRyxhHsMqmMock3WuCDVMcY
sP/riztRKR29gbmRXOnDAPzkxvD/iuljYN22QJkC/bItSreq/0hdByPgEZcKW1mKbmRIKNJ4gm9t
CvGQBL9ajeQGQHq5+FuUv4cOXFRYOML8EseXdbmLSpjn2oNZHvL8eUj9Q6VrrtJdyFKAHxArCj95
rRoBUclO0IMybl5DmZSNdjuHW1/NeAB5LVgd1NqVJtvUZN6Bsm+kTncy8i1WKbpaAW4r9DcqWCwR
Ed3AhKVNBTTLH+T+s43fq2G2yz52FAgEcwzAPLEbdXYM8VKIfuFlogi64+t0MGZQKEh/sTq0a0GT
ban+1cMTyowDVNLNMPscOC+LvmtGSV6FYrMsxTEu9nVbX6pAMP3ho5hvRMrounRbzX8CvzgA3uEl
BkHAeExVqMP8slfZ2r8yVfJyiWTh5LuBOC7Xo9ssAOjiTZzuJZBjJkI/+kJcB0qYVZ7ox04+lHbS
/42St7Z7VcLPURUulJ6zjlU+JzfacFkomNsjuNixhto0plYMAwqEtintTHgJA0+PrHmhNmkL/U3P
4EjDubDrC+77b/CgghYyNO5UDEe+lbF6s6/AmI9IPkhDd5Dy+FqI+k2OWh1XlNbcanOqP0ZyFwJt
qlGSKveSaV7XZpl5+tg/iFF768vmbR9Lh9aqPoRQexbG8LIVdc/SOtOOlGi0UWJK7K4cKkdvE1gz
pU5ZW0SjLCBiu1fF+V26SNKI0FKBPJY178tH2aZayxtTR3pCCIoLqC0bQ0OPT8i2M3nANPhl9PtR
ejITVJwixZPraU9BfYQr2Je3ALbbPLot8xIu3yixiTovUjAOy80tVUPPjztst9LoL1qMuT0oAsGN
DPfGdHIEGDR+Zm4+5YRJqBaMzdOcPIXJ75mcZ5QEgGcySiPMenDd6fA28IpW2tduwQ2ELDkDeQRC
dtVXWd8W1j6/imgb5XulxmkSYWVfvBuid+jN9mx0V6NAiSOZtkNXeL3WkLjUUFAgBgNSBWoABQQU
jeR9zctTG5NFYdY2WmunF/WutkSvNCani/G0iT8qANZh8dmhmpGZBwUJaXJu3mDeE6bpDQQkbW8o
gdsEV4o5Ii990yCKbiid2yrlrvWty1ZCAnAEDtsrh7oXXqUu2KMROqIoHrYsv5J9rmDdKRUCuzLG
LjC3LSnD9GcfSzujmt3ceBNTzRvFRyMBpDhylpNwrusb2TQO6cIMY5S7It7FExye8JCohZNkgUse
yK1L4Emm4pSIMQey6fjkjLIWptzACGVlsG1S+aFT4NcrCK2X01bReZqQq0+r+CMf9G3VK5etIbpx
HLomxImgnu0a9DGhsyvCLNMby4vV5A5a1qjpj3Mzc75iCGwkr1ZKVGREmxnN9ERv7Uh6FZFyUMnc
iDEED4a0oo7PXYE3g2L3NW4rTLORPys+sad8HRb8W0aIMiePOSpnhWg68mB6hh65sfkAuJ9jC1/Y
JUoOcCRCYWJq5DtffmmM4l7OGjcPYfn5nSe3MZbrigPwwM2MCSmca9zJ3RaV50I/4DPi6rnu6dHV
pH2mmJqQZm+iz1p8LBI8XNt5Y6Itp1aT6zdbKb0cxq2WHWr5M9DFrZzJF35/IYX3pcn3hr49luHW
mu41iNNqXjndovgR1k7afJJXzFrTTnKomIinStxTav0qJRL1m2cpvVXHl9n/yEVvam+AorEHBZb+
mx/cL1pymXEVig0Il2sVJXFMgYOIKp6GCF1905D0gkYXVx9K8ZLpz/l8T18skigT0Ny2Ve00vhOG
JwXlvBnAk5LXnJGlLfvwfm6l+qXmAB861NzNzivb2empGsqR7Ig8eHzBcNMQlUkxdkf+5zalaFFe
92rn9BqSvsBu1IW+mAIOhuWYBujmJs0G/8DNWKWb1OfQbeG8MFn6IKKihwN8QqVCfeiwOmmGt6gi
15G/5YR/Brm+uv6r8DlhcoPyBYTJaKPJXskbrFWy+0GE0ngPAgYU4uzwdiGa2NbWi2/gmgzMucVY
R8zuajwZM3Ub4FgVc92KOPKZbyUrNxpuBlUC6Ywtsfm7JulqmddVfaP7z3J1kc9/K/XKxGy5y9zM
pH6jUO/O7ifjpST6UiVkUwl2sE10tQjeg/owKUyG/lscH/X6I5AK1zL2prntys41Mdqrg8Qt+9c6
kYkHIPNVfyS8oQLxGraY3r/ODLPI3VsjNtYb0U5KFFfWg0u1Qxa9fILB6jQtlEDddAqKT1p+lwmC
G+rSto+Ct1oTJJh/mVPgRqTq21Z8MwC2GVK4VdTP3HrTgs4rcCyCR4gIOxJjmb+b5mQXRfODOlHM
6oGxI2SpkTIMqnyXNe2mVXr2lego03MRk4VCkVozLWpd7UcvjBYYb3/DvQMot9J/T6NyL2bZu9x1
hHYd6kctENWBikudcBiPaXIbtT7nE55t5Qw1UYivOPvOoYmX3NvqyoUUw20rQtHAmnTJVBzll6Qs
V6KsIl6OkX1djI+V7SLSd64u8T0sV6kemaDqaAvQwOr5RWJamauuJ3SrsL9Mg4vZOJdB/p5T+beJ
1XsD/29KhyVNqIcO7ZPEK7bKffL0R7UlR3TRMcLA4NwbZ42Mp2T7T7dWmc24ksRJqWkz/PIcDt3M
WQR6z4/fN2DiqiV9ld8MBbmSlYqWWnf6lL38JtmGn1rs/FnU73DJPJQYdTaeRfDz/9NJENw6pVvK
tN9entlkluj4NmQ52nDTNuK+9Mc7KajcQM63rRHzzoRNH/mborDOSPCdeESS0jhqezWpgi7VcyXR
djo/lD00hzrEb33aFPC4wWM5hgr7eg6u9BBsdV5zco7PAkVXdSRkVkTv5zft90Q+X7NkWXiDU7Nf
gwYMtRqGMKsZCd5KanRRhz2Iq5YoOj2TIJROrawFM00UTLIELZ9/92Ws1/NkTDSVX3G27Xxy2dpW
8ihn7X7u03ckBGv4uKXVEEtyagSzTEuN9aqL3jjD7W6vauNghIMdonhVCp9V+64NpSPrlwT/Z9qX
T5xAx+2v9pAYZHFaUPohT6C8ErShtZcd4s/FfTavzuqhnpzC/8Z1raaodTKvwWUKcayyLfUpHlSn
73+HwbkZ/FLBXJ+sR/1aZyLMaJ6NqqIl+S5+zB+FTX1V7ZCUc6Jd5vHYdXidm+6faQPPJ9r2FGiz
1/gaMM5mgODqNMaZfXzqfDz+nmUejk76sMytVjUYZz2BFdE81rLmgCA+08o3MdLloDpuZin0HTUj
V8i/RSbdVrfde7cFxQMofXaiN3l33qD89OJVcSHCQAYd6nUVLzYjrBgiWjNucOcgyQRy97C0aG0V
L/1l3v+8WE9UJuidqoDzVElhflPzpnxMyQSIDr1Ty+vDDMTECzzd1bZKZleuuOkoBYGKdMxN6Flv
59zg1VP36HH7q8JBYxhVpAZMYpZamLb9nVEU0KUnIhkUAW5CEFtzWjqmUrsapKlqeraM9zT506Sf
VrKFCeIRe4ud73Zib7cZiYPKd/LufuLRmBOh9GQ08yh8aSp2hz/yZOmKQ9mTpE9GZ/JzW0G0o73T
G8UeC8MzYmE7CcauI5+Wwn6ayQKphCi+YZw5D8/1e3UcBgV85UwrCVOqXRy8jeq5dOXJ3XE0satT
kAeBOKFozu5Q9knX7Br9t9ZOZ9AS/5fliu4O2UlUJr/+/Ghz9BLIfjOnFV6+BqnGz9StDoLXbLrx
Eq0L57yc2Qmgy7Ji/2tyGdmjJnVT9IPKKpbA4X/Lb/WXM3JwqRfdnDMtOD1J/zW1jPFRU3GUTKj7
0zuEv51SKwkMzqDllmlen6kopYFDIueDDPC6hSSJWW9sv9y6iQBYtxkS8rwsKA85pdxvf97tp/qj
iehNsd+Bnqxnq5sGXW07+lP0V6hpsFmGM8v6ZHxz3MRqdii544RuMjukUzdLkrzdmbcsB1fdxHvf
KXbB2bL1uV6txrBW2sFvBppMdNFpNait5wrjJ4OX416tTimrmMNZDRm48GKhNY87f4dikJ24zZn4
8FxfVsdCJESBIkQ0JPO4nqbUrXFO/3kRnHogHfdldTAMc6rpcUUT//uB1O4g6m/OB/inV/Z/a20V
BclKEIvtcjJUxbNIRm8WDjVJlqrsbY2M1899OnkOHXXq65o72qnCUMV5gKszGZdDeaG4wV66D2hp
KY3Z8iuZwS05z58bPXXCHre5qswMUzeblUqbpYTDWnBZYC5gSZufGzkZfhy3Iv97BtXhCAEYULPd
b3o32Bmb7M5/VO585CILEi23Pzd3Kpo8bm0V7PS6HE6RT58U4S6YSldGhCg2EVvRzxS2zh0UX0Xg
oxkTR3nK8qUl6yF+nK+G7bgzGrs4aF51gQX7IkNuXGgfP3fv3Eb+KkoetRpOQm/KM6OpbhP0AsyL
cY+W0oEU6ZnFIZ1tanVm6HL7fw7b1P+liS9Nqe21nGQzbgkyxlGy+S7p20Z+bH2CSfR9fXJYKDs5
ff0myMFmKvp9gTqUZb1H0YOUPxnmn0hQKWZj5F2TfBYBC1QDoNIWtdJrNZeQ3zB3I/R5nHZcK5zc
BAijGCublArxGN0Yc47Y00zytHgolZeC1F6rPihy4VnBg+Y/idFjNJE4FN6TMbapuXoL+ycVWi8T
78AoAj5QPIkio1DcSsWVob4pU2GPyaaocTb8JQjRS5kMiPkoToa1ljWjt9RWt5JW3QMGvujLlETS
cNDLD6oWF0M+O1PUekvhLbagF1FOQslqQwnsEHe6XeqBp5bpB1La5AyRv7N9i/RWIgmF64/NdpCq
2y4J/qIquOkK8I8wsQITDGShvCXKy4z8kMZoRvNTUT1M1N9qimSTIu/RgtnlZXGZTdXfM6tr2Yvf
b/P/OfPk1eldio3hj8s1sZAt20eseLa1p+yxGLxMt+cupRMwCRWV1f9aWx3kvdFVkjWzgzAZAa2B
KsP/Yu/Mlts4tnT9Kg5fn1LXPHT03hENVAEECIIECUqUbioIiax5nuvpz5eUvU1CanH7XJ2LjnA4
TBNE1pCZa+Va/0A7eO9cq8tmMV9QiW3DZbJ2HpEqGqipZJv2wlTw5ihcesPer2/9p3FLUXQo6fjK
gXp8u0uVdqtFSs+1SFO77BI6jd075bCfhq2/RjhHWVg2ph+6wQj6usaAA8nMf6uu99MDkfFqnLNd
XQsmFR0cxhHY5vhGc4XtbHWIPN81PGM9ublXXukrEfzzdx0a3nmMxtlmr9J3RcCTwRMkxxO/cA0Y
w79+Uz+Ny6/u72yHL2up1VURKbtmF9bywgxUXCDvgu4ZMOWvh/p5VBY8SuenfBxUbLImwZ5q0X7t
XXurXZTRig60spbW9VZvgTDm8TvZzc/j5asxzx6hCQ5aGQvGFOq8JhZj8eySFixNchwDd8V3puVL
xPhhzb8a7+x5Zr5jBIiUi3QqPTZb7NRP5tpAGHL5IgsM5QdbDXvXepWrbzoXY/dVdp1fvacR+u59
i6n1KrJ1WRTUpdh7zIO/zt0U7R3TVTBL1rzo7o/q9398Hf8zeCpuvt9f88//4uevRTnVURC2Zz/+
8yr6WmP1+9z+l/izf33s7R/987p8yu/a+umpvXoszz/55g/5/j/Gdx/bxzc/APaN2unQPdXT7RP2
De3LIFyp+OS/+8vfnl6+5TiVT//4/WvR5a34tiAq8t//+NXm2z9+V8Sm/R+vv/+PX+4fM/5uW4Q5
XZb8t/9uizT94Q+fHpv2H79Liml9wH5Xg+9vOUKQls1sePr+K0v+gDWE0EbCA4QC9O+/5UXdhoxs
fRBcWyErjTy4ie7H7781+AKIXxkfMINxDAe6t4o5mf37nxf45lX99ep+yzs8BTA5bP7xu/Z2k8EE
k3IvtV4oTCbUDV0+ixuFko5SWI7KMbQnuS+38OpnDZWgQIY5758iNUs68EyalAThda0YvRRcT/qg
qeVTgYMWIq6eVWR511Xe/8H4o4JOqShHpRrHr46OYa8XjEAyV3WQ9fhRdTKwgqEZa4QTrVArkMYr
QY1YydSPW03T+mjj1ENrwA/rMAO1citCRaue8nklWU5dw0AfaSjRJbQmD/cUzkTAVpTUywc5MYTO
6ZyscqVXJQ95oym6ffV6/3h6r5/WWZ4qnpYB5tRE1gpOJhWOszTOaNQwKMxIOw7JADTZN8Gm+J6T
oS4ZVtHOr2p8tvpxl9cmlypt+w7IEpEZ+FEB5aeTNsM4vkcgfruJ/3FRgJnRrlCEO9TZppPbFp4B
WqgdNflJGqvFQG8cqwBvHK1liZPuO89A7Jl/7XE/Dne2t/RVUhdRxnCVNz9EF9Va8ugBi/J9uDX3
8986g/w4mjh3vdrJ8rGjfj4G2jGJWywnxnXDHdazc4Fs6TvB8KwL9eNYZ283n/NAi8VY1t0YeqqH
t95ScAkW2l7eJJuU8nWNAbLkVpfz3a+f6o/LkIn16h2eJYttIJddEqXcZl9uxnBeDWl9/PUQ4kn9
6r2drfSwM0proLx1nDP0vcdik7bVhZWNm18PcxZ7fnyKZ9mfaOuYWcj86FcoY1P0SdYi4omyguNm
30sk/xt7fifV/J8jz3/X3enxTcDhh+/hxnQ+2GBo8XZALQKZcINZ/Ee4IdoIDQUUi3TsA4RC+l/x
Rv1AIRCpBFp/skIxkAn4Z7xRP+jUJCFdwfVShVP03wo4L2aRr+ehjhcE7r7wxYScxA+OEP5sJXYa
Zki9+VdNtCbsoG2LUhT2MvQ2l+XcAUgJvQn95S4u13RIQdvfJfWwGhJ/pdm3fqS77YAlTzvagDxB
+lSGp3T4ttdf6Do1DhqySOrmeOP01XQYk3E1F6bn64iaKEhjZKiat5100Q0dVPsLqcXjzFpVQesm
zbzXkupQmt29LrXLHBGDARpxpQV7PQxoC/fLuUKuDcxQPiqbDBJuFAUeSIfFbKZLHCPTEXE86YtA
HjbJpSk/y+oXHRBIqxlgZgCVxHcKKiYCJ2chIRLbKHUj2zypa0rnS6X7FEiG2yTf2pifkAhEhDYu
rgg567L9VMkdkrxYIUEVqeStgvYjso85ctFj619qUrtrc86YyNHUebK0ZwN8Z+8lQbPAJZ1Y8Lnj
6FsWD3Gg7Eyk1Vo0baUajFWCKg/yaWn3sUKL1tfiiz5SFnry2OWrMb/CfHDjB8g9fyyrm6g4NtFd
5DyXDiWaAZuACSOfxp0AZWbR19zMlmp5b03XZfBlLD4O430r1ASLmyS71BIHAZ9Ppn7UkZhIykMP
wFgGrI1C8ThhXTPBJg4vMhBBSvQ5crBgwmwwATiEV/TzaIEKauKFz+1LtG+1Dv5Y8UUKwnt/7veW
VLqSFKySaYKLYayobrSVxLvfz3R9w+k0T09J8bk3PmqYHmWahul4tZCbb5iwXBjyDYKVK8hnWBNc
pdrNqDzW7aaP1AeEBBY+8ES1uEqDCXdVe6YQArhuiEnxjeyyqAaYxE6y7DoHzkubIizAhgdvLZJL
+IhdtFOl8gJekCfpwLu0ei2Z8a7M6EUP9bKEF5/6WDre6522lPoWQlIUoaqhbeXZusLq1xt77LUD
pVxsKwn0thyAZalzxP61W8OZv8VBAMlEO+b5DFi6OFhGvRIzG5A4/vVrxBS11Het3PdK0DyLNtL7
RTRG61HBiLuEhWdVw8FIlFvNiF3feMpHHjqc0llDh166CBznEwR/dwB6VgcbrMOorH/STUoMXfQF
fLTvAD4Hr13BQU9Kc4l2hqen9UVIyajIFBzs/ftZSfaJ6qyS2Fio9j4e7rPIxsIgvQ6G4apl2rXx
xZwAKUSyu1URi/Qv1BqlndIKr3NHQXNOWqqdv5Qp3cRW9zBhwaUpyZcpcVaVQXZlXetqfK3Km9lH
y1J4T9HSa5pbTP02Fa6glM90DNGPelZ6cwJIja3yUUcOXU5cvRlhDIw5iGlktNHzkdLLoAXaLBxl
k/qYOqlntF/keQC7ONzT/P5U+f1j6efIyyUTorvXFqqRego2+Sqx2aCcCinuYe/ATjCmdKek2MqX
biHnl37uVEu1ygB3Cp1Nu5ZWU4/JWGJcRol1KydctiLlaD4OSP/TCAV75d+qPO5WQjy42eCT4iUA
UGdA4DAl9y0gumZggYOpG/tFBbAXt4C0uGkFQwALNUsGJTlWLpnUJuw+v4o8P0mKz/OKl/3cVPG/
sU0S5HONh9AM8lrRcqZHs7IU8Jz9ZR29kwWqotDyQ9AAo6NDl0OK+rw1Flk5ol1RYbniIK/fZ4cY
DbGT37mkn0t2EypZuPry3O6z6yxZ5k82NLB38sPzHO37jf51DWfpIRigvNCr0nKVYG33k9f47ykX
n9VIbMKyOF78NcRZGpil3RwMJUNIF+NX0VwCBL8G14zsncfhZym/d6A5PzucD3iWFKadAd7W4rm+
2JgYnr5ExNmzAooUxprq4E3q1VfKU3n1Hq/rhzRRjIwhFPAfMMFkjWdPc+DAnMmBarlTLfiPL+6X
8C/RhUQBdlWC3H7n9Z0V874/XFw2URAwVM5xztlRYipN4J5jy/ur3HKjg2ygl+F45g6R2xR1o1V5
wgBopbrTBbLjCQyKmOOd9+vV8tOZ/Poqzu5btudRAXKJ+i066/gVuCZl/E/dfbhSy4W5k+4tzOWm
C7n0tE13gSFGeNW+C3o7P8N9f/h/PYqzeeZoQ52NUS8uAj692yAiSsfFs4CVlOv32phnRMIfH/zZ
JOuwbJsjmVtGFd+jIL1s7qd7UPvKp9C1luldewHPwwNZonjyRfUpm93yabiU3zu5/mz9kt9CRgfm
Rptde3uUTIfayHSZxVU6wce+mj9jhPcekuNn0xpCKsbxMCaR0j3HRZVYLY5RzpPtVyBOl8lBh00s
6MysX59KR/l3j+O8SgY02BeFpuIPXkd+IwQaYKCzgnu3vMlX1Vo8T/TY9+rl3wO6vrzJN4OdvUlc
zDsprmXLdcZPCdYZQxivfr0+fvKSDNyIETGEYktB6myR+npfxMj/Wm6Iic5AINet5r0TqlhiZ8Hk
zRhnS9Co/TYJM52NQFmUm8yLV9F9exGuYLustcOEX3n7FLjG/9urenVvZ6sO0bW59kPGrTzY1x5y
/dvv2iWYK1y996rOWo5/vKtXo529q6wv28qJNMvV1+1GWaABQ8fCXMnvEtrfe5xnB35l0poBTobl
WpKbwfuYwnIXB+FVJofrX0+On6+uv+7pvO+TRfgwZQFDiZ6ausSa8dJ2kelh035/3xIP6BfTxDhr
/hi1MSCiwVRUHS+w5etWNW5KHfqPrd3E5nCrRNLfAny8vDJEq9BIA+z3E7xflhZpY8H2de1kG1XN
x9QZ7t95gj9ZX2+GOJsVSZwipNkYzME8/xaZzi0erCTM6WPGwWBK42bhNPvJmL18Nq5SlMf7Hlh2
IEuZK8ya3rkaseWePWKuBtIyCKSfIMbGwimlRrbZT/Bm2ooXmnwJ7ltMkYNvaDavuotfD/iTdOfN
eOLpvKomTvmUDTHKDO6gbOXwIkjHayu7zJztPNvvIX/fG+tsJ+sza65wWLbceJNdCpYwel+rCoWa
pXKJnfy80K8FUE0tt+/JdYtv/uGpYlhKr03D6Vk+m7i1RpJTx5Bz4u6iAd4YgHKM32sdilX9q0FE
ivHqUYbDVA7B4FiuvI0uom19YVEBZhG+88bOpLv+WBOvbuYsahet3hXMU6L2V3ONSdkSoe0L9Sba
2Itul3vR6t3M9Cf7mYmpw5+P7xycLidVYHDsFRFVWcmPUGiVhLavGrv5Jcxir3DFaTLBk9mFtvoy
Qf+3nvk70s+v1qro1b3ppd3Qz2uL326jr8XruubLX/1Z2TQ+0O+iekmlEldE5VVlkxabAyPeMJG3
Rj5YE4Hjz06a/YGPYosDB4j8CMfEvyqb1gchXcVJAGIvrFzT+juVTdrmb5YEsuEK8sXo9ECaEQzf
89wvj/qgZwfNPLtClISqVgYbciqkbW7TcK6qjZLYG6Mo7xL4p1atLJpwuuY2wUnoXtMEqxymmZaW
F5wRN02E91mgx09m5++q7jabpkuVAy+oTZDIwGPKZuPb1qrvu+1U0N2VRw8deM+0+mWgI0NQlahf
yG46rLqmhCGor1Ms1ivLm5Lihq7gKtR0VJOzZaXD42+tTYr0X4lWY1PVW2fOLwK7WQUpFQ0jQ3Ss
uDFVwYyXPF8BzjtRCTVg8xrKYmqhtYb23ur09SAEZVXnRh/8mwRKXTtfma2NYnK2I1c8SkF609vm
Bkavlzc+9L9mpSB0qiPgZMd7NU13cThf+jbw+m5cOwezM/ZNNl6q8Upuk2Uyg3XKb+q0XyRSvy4A
fs/lxdAXd+MUP0qqtdKmDmZsusvGBK/zdsvL3+VZh7rtsMIg7Fq/HcJx31UZLUPkvoL+KgZb1eHq
+Gr23nzfCF+3Cs8lOQyRkhPFkYzGAAeHmLNAO5S6EvlKlHlTtDF4lSquNzMmDUmHWplGORpbe0Nu
IZRmQK6wLSySZVPeqnKz7Ln2VEtWsoJGDB9PnfzCDssLqfqm2gefGsuIfneEtElDKVKlpFiyW+Xw
UNu5cX99H+Iy/9rm2ecMNHRwilZU40W59SxXnodQajOMm72+MhIwVYbb++letXJUKc3dgMblnFDE
+vWgb3fgHwcVofVVbIGhPKNzmQZe1aKYoj+M1owPWTUt7Mw5/nqoszT5+1jcIWKxYi9AHvLtWC32
k3lI+dHLZUQQiiDDk3rjIBTaoWhdGdj9pVL8XJUPpiqdfj322cH4ZWza/sh7UwcxkWM6u08zLOVi
RsXHtX1pO2e7MJW3uJ20criKZsRS0/RyhkGN8s2lHxnrxKceW8FjQE6jbhSvc+LrGhZnIVXHTD0V
VbcLo0Mk1bvMHt+pwJ21vv+4VoNyJV1mXARk+e1zMoteQSE4knAkLnajnSO1Y6zjWD3Mhn0MBa8q
re/YlOIFyuQWbCtlsr9W7WVbO0d5TN55dD+/HNHKErY9qnpOjYmMWWuQvfeJxaBaOCQiSh+dwjGH
81o/lDLerVK38lPr2g+oBKfZc1NKXhtkO6OLn3uzuvv1u1SwQvlxqTjUF16a8PzaPjsHaflIdV+n
Lhu1vLvqY2lU+zQzoSPhstmq97oZP2dFdyyM1YzzljvPPv6cpnEIQq2hfF1qC595VsCTH/BJK6+K
OPmoa/GzFqW7Eq76IgBwsZBn+8ih/xBmWKoUYEgboaqgp09DrC1tX9+2SnoKY+OIx93BbqOFXRqn
ArBmnO2qyDgAz1o5wcmWzH3dfcl76SPsx72WlxhfzIfRxd3xWEyptijC6mRoKCZpypXaKjjM5Ggw
mJDn0lMuYSsalxtHqT6nJXjMSKHtBp4MEs2doirfDBEdUIR1q6Z+MOZiN/naYdZwW8jn6M7hXpPI
3Ce++XIvRW0cwG3mqMDoB90K7mEMj2O6Q0QXmVmkQLquuUQkYx+m5r6gC5Z06b7Tk2dx6QPCukgG
GIdGCS5Rv2gdtn+Ezs0OS9dM/dagQgbC5WBM5kbJiXMhr6eoTjMlf7Ow9lZjrNMpO/UFwgJGlfOv
1P88zOqV5DTqMmo0PFF9Y9NybXaVrCsFIlI2FSqkeGtj19Un24Y/JHc9/nu4DyfG0YydQxuGJwCQ
D35oYekKbyhGLHOp14XtRg2zouyz3VRnrqYVq7hhQU2DNC7UWL9SkuBboRAxleQ5Qn4+V621XgnF
Hts+DrO1GRP90GXGpVpW18mEmKVEwEzaIXLV+aLt2y+lk9zhqbqzWmgqqC7aHSZd1RzhaDJ0rTdJ
wResNoAa63hvF6jiDD1Fczok/hyX7tQ+SkWroipi7iuNDGE2zM+yT1/GSuRNNzr292u1VUzRC+pN
GGgtp7ZxlrIs7xAmCHQDfZAwxs22F/RvlfczVNcBZ6AwuFdxpVvkVXYyU2uP8v2+mLKdVlloZDxn
JdMI7WoKwYriFlKBFUi4mSrnOov5TdowcaK6XUpFt7GYwSpLI9HwqCxHupFUdbRFUCGpKzxVw6lc
GHTJIW2Zkqdai5zCnEv+uFcMXvKQjTvHGjbYgCKbYmmHMsleVsUwfB2RMeYbF0XBerEadPFxKSo1
59jj1uvb021UijdYQCobA+PLQFsztKQLsaZ8K9/FLZx8S094+Cpf7kvRc+f4Xhpjk9imYLF77kXS
wlM33mKT+NCXuuShBaEt9GbmK8VElFuVjq0JaArnxIVtFcB2na3ZJ4+tVn0uogC5+EZ6mse7QFIS
z2rYAsVeO5HJDUF6mvTgOXPgPHR2d6tY0o1YY1WePtuRtSeX3qRDdhoMndsQHlaSziSwvvm07hbV
ZNpMz3Qjyf1K8vOduMYpZ5Vp9CEDJf+i5+mqVqYnI9YOhItjHzr7xp7Ya8jl2Drkiu+VeBJVrOA4
7W9I2DRcEJ2wfSDvYyanwWJwxs+FXTd4HfPptqD/GfheUMRcFltcmD6jOHwlWfatkVOMm1oMnF8u
rfbTk9Zr17OCc2yA8okzdaAAOms3p92D2FP8jP87Vb1rtagfNel+1rVDhbuLXKc7kfOqobV5eeB9
KkVLqR42VlZsZXYHCZPqvBu4/AGtuflRy1BMR0aN8+7K9KWj0RlrfNA2smntbSk/SU7mTtV0L8+8
PpFS+6W5GX3emZZZN5UJcjfbJsGgvmz1cpw8O+Z41dWmxNNE6Ki1UXmZ49sAqdNO5mnY8QQuh0UO
pj1Wh6+yA8g/bzWVZYsl8UAqXSK6vJxU+yheDJW33RjvExFpStVhxdo8ESs6lEW9HTGyc5N6pYi+
uZjAshGBuVUIJujVwGiLlkAAWaNm9RAVfEEIZ1YyomfFaO6cur0qBmMZyvNHEVU1ok2c5vtK0g9t
IHmjbRJ5JCiZVkYMihx1G9NKt6PgunGicpk6yqGKIreJleve1/dRz1OQ4kqD+JPt8jY7Rbp/nC08
Q4hpZb3NrfhS7qoHv+QzIjLGcuppSu4VRryeepQ+EhXhlProqOkx1+uHNOamocd57LHBYsqSZ6Nn
HaQzX12b+3BQruRH8V+V7BzLrv9a5lexsncadC9mg72pD7OvVbXvWv0gnt3IBivuFI+7Y9YZB/Gi
I19lMnQtRIRLO3woITO2hnDJa1dKL56q2DZsc6+p7UPgs7C1JKBjlzt7KqOHlytEuePkBDyiyeIP
5Cg7+XOyTH0io1rsdKl8kKRB9dSe1aSiMoIze6whVz9U2Ku12jd6xVvfRNbQyokCk6N7Vmbc9U33
sWgQGzIyluaEhk1nOte1UyGQm2JzHMHFIB63cf0gB+Ep15RDgNlnj+LjUtxoHVU3Tgpawc+kYxe7
2TxysuAXWlA8j7H2Rb6PS99tbOUO+eBjNhQPc/dIe+NShG6RbgVDi7YYjudtam9EoI8z9cCM2YvP
V62xx8X+UOIWjUDX7Wgql5zMyCvMO0L6k1L7Xpw3D0OuH5JDVcMWEX9eFVxzZTBBU2e8qeJ9FgFn
CZiopaxXy7nZi7PqJKZeogfs8jE5EYZEtwGZcGbSuRsqKJMdieDMhWiavGxWslS1+Hqn3SJqkhqa
CTrachsAfhhbr1/oHHKQXAKpE/B+OOK7Om5CoD0Ttw+GtR1E20YPT4bkeOpA6MBpygNN+zCkLDWo
LCeRncex9ISm7KVKd7/j0y9bv4NNWibzcszPSk54F2l91jOh4IF6oCiBNzQ6slbDLjVq9G/ncBPx
EMZQPzglYdK2ljriXaIgUFvhqde6B4yODnFwSIsOIUadLMQyeQKhSB/tkIvTMn0/J72bX2kWdQiF
rPMlHkkl+7RkH8fIOUayjAjQsE6R75siok3VS540IpJUrgoleCBNjRedwqQRUTcseS1Y/TJRzM0Q
B19oujejMII8jlPyDF523wZ+uqjRTRtqhZvrmevJJG6zTr7OufXUNEBkXvLcIuNCs5F6YZii8KRk
sMlroEgyaoR+TNCrzfbQq/WzPPiJR59tU5b6xppBl3QTdl2tAsooek6xBRsRA8wH+2NAclYa2tpO
4+eyJhnQcvakyQFBZdnF0mAeNTY0TVk9pAkZQi2b1F2pWlTDuqhxpjC74JQO0SnFjWQcnTVr7tF3
SMlklaXsG1PiNeVhDsJinWdpShriWLT/hec4Sh29blwrkQJ+iMBWotjn+RZtczFllZYLSSUYdCnu
qGaYVSsjPqhCtjwePZTXGjfssa7s9QioFp/VQ+M2sO2robZQvrS7b1atI6qa5+3SUCKk1aP42Sjb
xq0ngRySgnVaS49Z4zPHo50OKgRUS6biSWk8qAoCBRYZbOpL3pzh8uUg3pLVD2EUn1r53mzqvTpq
FHRkhCDTQqN8oKZuUHReIIxbdb8pEXk0DkYthB0Lkpyocjy8YbRNqIsEx6kxWme642MB1DhoebRO
sK5NZYv+l70yA/9SHVW0OyMwOxIrNlIU49KEDmEWs76eS3hZCuWRll0t73lekULZKK63ysCzKMSU
i/oM4UqwalWhA7aabZd+Qr2M2/hSz7RDMRnjohLh0EdHeepQu5NHH/0JI/BalPJQsJx1V1Hxcqh9
GU+CqtnbaSa7dp/fSkXKwlZxkkPf/o5+z6PjKGCBFCTCFD899oFFfaYvHWzi/W1q5oNry33jFRiM
LMAhw/2tmmChtjiR1lUYrhXJHtdKvQpk0Hsxurqu3hmf5VGZNkMPPS7XOdNQ2LpKB+c0Nago9oP/
6DREOyXs0LRtspu+NlG8JrNFdvXlNzMpg1IE1CYSfAkbbvXlf1MPxVi8Xk9Ywec4TMYK6yptWHNR
n96TaR4TUzloFRM4zQ2moonUWX2LnM/B9J1oWXfsXYgFbq2iql00Dhr0qPTHkc4sWpdU8toMnKE9
gb4TMbb3AaSZXg7SzEMjrXF3vjLYq0BpH1TTfjKKAIX9sFv4vTkCjEtP4vhWkTwuzJKIXAlkV2+T
52kcaNu6Ih/3r8u+fng5vVGDOjCR9/wPFzl5iLqj/5kDylUjszmlWf88GOgDspVN2GMpnfOQJPlO
DJHZxt5p41MVG5ukJhNpA6xe24eGvL/v7a2vNA+NwWWIaCBmTKVFn1AyRd/wJFJbSVXXaVpsbXHQ
bIZrcbgQ5YopCy7qgd18Zm7OYhvocoQlm+QZtWVOGkRADH6KpeajxTMgJGq0JolkHp+sEflMvfKA
YplueFEesiKEXF/hi2KvtfCAFQDcTWk5xPJqikE01uW6pULblzOFY8D0kObsXr2PZv+r3NrHHI3R
Ycy3gTPDY6IIl8tsicOXrlRvFDP0YowLLT++KIBzy5Hl1rW2ya3kMpkkinMzQacZQ44yDe1tGc2u
pneWcS+z0UZE2qxdAO8juxaosy7imNOI7E6yiOfmwoRj2lbDpyyk6GjK1S2EBtQ10ntqwmyOwvU1
c0GllqtptIggvGk/u8vyYNfl/WOnmBcGsgxB9onAulGT/q7XlU/UFY5j6MP32A1sv8sMxZZmjBEK
7eRvwFtxzKkMFP1IVPWJ+IyHeVeWX9GBRkYmIclKpKPdUzJRKZYufJZmNxQ3dNZPac8aSILsxqqt
bVAizDtw/OoIeFgcneBEETHr6Dk2owxjLRAvVXdXdvLFyxyUfcbKlfphMpNTMPmrqq/FVk+OoZb+
we+VTe08RVPw8Z3K0XnbwMZCGHskzMSR2ccI5KzDpYHixH9mDr1yiD25k2GFWdJRFACqsN/4LdQ4
A8W6YmlF9QVyMCj1RcCY45EzjgR75teX80PB18RqT0jc0MAwaM2qb+t8RWlxtI1syUVnWsJ8JCuJ
PObGCj8HRvwpLomKYhX8elAaMufFM4a12LoZGtIT7Ye3w6qdlreVn0ICFDt64U/agkZKtFdDEuGX
+l46EV6NbmFzYEG1M3luBY2ICgk5ZEchRpSCpgrN34wo3vs2fojOxeSD3xRLGFjugzj/dHH/qeJb
FFF8ezkRDpzbxPEwU/srBeU6LTklEl0RCkr16Bwzq37oc3szRb2bhM0DhNdD0hPqMivbUa7YVCUn
I/rXfgiGddCqh27WD+JgPNpi1+DcH5Sk7uI0rInkUaT8ndhDCr9/6Dl4mDUHckM4gzjXooIgzeZe
JNTiHiWaHjM5jKiLdTil6vm3hmIER1pWKr6/y6bvH3LyIbjG7GOQmsfqYaqsjVUYmPT5xyIvHqh2
PsycFjMcG7PUq5LohGjqQyvJh57vTAsdXUrrONAL0eetqZYPDaU2deDyxcFM/HkzE4uDulr7Eamy
JfoWowpuvgyeX044bHqLEZ1SKNkswSDLpnUQlrHbejUqRsvAJw2RZWXZkHUva0M/TAEbiSQf2Wlo
eKTOtaOo2brU5E0gEymllozBaUiJo4SAIk/k5ZMpfZLMdtc7wQEo5lZteYVRXH9MJ44kfdq41BdP
NY2TSTj4BtKTOIBq3KmoFAVF+WD1HC1M6iMFJaw8zXJ8SiaqW9yoY/ehW5xwfPwUsv+/s6ggWPw4
v+kNCvsaW6bkf14cxh+66ahPkstZ/XWMTDnGX224jfp6hZCvh+yPfC3N0rVjV9skLrdFxnGOal5G
HFMo3s1b2zzV6JgPeKqoCVHAJmkoFMJr5UlUOnTOz7Eero1Gvh0aaf3yxrLG+pQMya2Y32oX7Gwj
vm6zYBnJGTKNu7yrVnK9NuNrxQRrnNju3ARroY9M+oZC6ozwHTHsi826JOFTSDPEUXOIs0Xo567f
yl+laNpXU30nO1iTBIaL89oSPtqGwDE4xyZANJ7gWGMr300IKxisz2o0tqFEHbDEgwzDQQLbCgdX
sp6CCou5AwC9UtUe5niHNc/gOeJ6psrT0ujUIczXWZE7DKhSmRy+jRBBI+kybDiiiHJcYVNpHXTr
Ms4eEp25SH5KFlmY+35sttZo34iVkCjGBhm8jZZTUKVBpyQwrgAZL7QIjDzlSCPW9ykpRhVGp14x
7ipcwcD/xgsp7tgu/GEVlM5V0ybXNXFPzhwZCkMuo95HVsUNbQPNuAuMdTYhQ2PoBCuhSOpM+pMj
lxeVXm7KerrqpUUQV3ttTJeKOi8oDF0UlJAX5qjvsJffJbHkyr521Unqd6mhv4UzOBYZ/5zTcN/Q
d/89Wu/6qRCE2Ob8q8TV/IsK/P8Jo1fgjP9nXtXV03gGQIBH9S9qlW1+gL2qmWAIsNbS3zB5FfsD
/F0QzQBMbQOM1r8ACJr6QQQ2UEWqTYzTxNbwJ7VK/4DPuJCvYu+jjUUX629weQ3RgnvVq5XBtYos
QjaxBiD3sc9amTX1xCjPw+pKnLFxSNLRt03b2wxPitsEUTOttm5CC+Nr3Yqm7/8y//VfGhKmJLGQ
LIa5x0F6H/dz9DWUzGmpmk53PaeavHW0gB2jldOPg+7fB2nhJa0N6aVRI/XKUCzUyFVW+JDV7Z1t
5MON6OyPpYVKdtrLniZG88u6vpjTCgBBl7DIGv0pTsdNn0/lFytqtmZeXcpWSGcEw6Nw3VkDfBhn
bq6Bb1OdAF27jMSPIcXzV+/6Jz17QMDnT5AXRzJhwfO1HY28620WEg1RGiZt2e8iM6KeNqVFdZ1L
qHJ24WhftGqTXVV+2RDmkfDV5Da78ZNk3mdQWYQxRodHQRQmW9MMjGZlf1PJSUM5zG/8Sc1uHD3r
t4lur6FSK7vSjKCNyCMy5+LHCJjTorRibMv03qLCJqfLzq+0T3IVScuWBnhbF+mDFF0Pk1V+zvHo
2FSzXXv/l7DzWG4dWbr1EyEC3kxFGAK0otzWniC2hfe28PT3I7vv6dP9R/SZMCRKIimYqsyVy1RV
13q5USmBOho05YWqPM+kNu7L0UCVlKbdYezy9jg0gnZgGPeTakhH4ABxJSBtvcpOxkq+0kUyo9rl
OM0wmSiK52QUa2AXkCNSDdRU4++9bHEOyaTKJ0mHnVtP/XJ7fJW12nKrRTBXmLqPnam+jyUG/ypt
048lwfbNwYWTtbXCoG9bopj8Q8QquXGx5Mrfcmk71INo/GTeDnlhVa+Ph2Wi4NZy59IQ+/c0gusG
GQf/MGwogac2E1/nJAnz7k2KW/uXbk+7pl/JnExjLKzVRfm9lcPVFtL47Z4yBcIllPc5y4zdaq6L
++9Xzv+99UguUQ0bLQNF/P+9cFRZM0ZAC+Woba2KoWAVEwXSaenLbI5suRuKv3HK8Q5UnewgNbH8
XVshlpVJNUUs+wZGyPP8qmiJgsWtGjy+0xmuuvo9vjRJa3pwGebMWzmrnwyfyTiRS4FkqZxJWG6q
rDvMXpfl5q+5bSmfegUvIUIXsplOf2m1N83s51CLHWU36zSXeWfP4dIZ5LiP3qI2AOFZpCgddVFL
U3DIjPbHgmDN2m0SL1Exf0KoUItdLDb5GNuVclSs938/iP9QhhryPWYITwPYU1CpVMX8x/pVaKWu
tsQR/3n3KbFp3GqFPMQujvUTSQQEpaZ44mFYop7SfMzWYNTix84t36a7B3WWoUCz4kq5sZvLN+v7
OmTjjZHbTs23+iJ3CB81FfPXXumfDZW2EWNtblVhp9+cuahCdTbVt8JIgV3zpnPrOp9ZzUbjtdfl
L5kmSJnkDHqpLjlXvFWZpfXP8f2hr7MNuG/jxWpbgLlkuzErqh/bVrCiKvlt1jL50KgNleky51e5
sIcn4iXX67pufaiKonc1K2k/0LsbLr5bRFrV5m4Bv37va5wqiVP9Lumo2ihXq6Nq6ftChr1USo0I
pRzC+n2dce7rzOOrxp5/NWoiwmZp/4fP44PH9l/7jCKrMFbwrcAEQYHt5vxjlVQaAsEBi6GxKn13
EL341EGLflsWeLWEdjVfIATYNiMKaaR4V5PRAql2Wp+z336UCt5PeZyJQ5nbzcfYSyFDHXU25ssy
JObLRs6AOw6N5Rt6c8kEqdK7bkwPlSXV5xFzeNTLTQhrTre1+LNLGhtBaCfOmtmuUZro5Csre9M2
4rOpLNvl8ZDaTX50ZIITZounisnc//u1+6Bz/e2YaHcBBvbfd+/G+xd/3zmwFY3Xkvc6ZOXPGk7R
yUwY1pW4U8Bsa8xdPxqJv2ip8bI0c4agE5hw0Q18KpoNK29j1N6MJv1IeyBA7kDx5JQTOtRN1T5M
yyvy+ufogGFLQ9mcssZIwO7auTnZNIbhBoRJOrnR+g6pFhGRwd214Zrbkaxr/hDOp5V05XfDlHJX
GrIkkHrswjLZWU4IAp2dVjfie4XLB7Fw1de2NVWv75cZtLVxniU6sadlMNbvarW9afDM/seBu+MJ
/zhwOLPjcIIQDJ8z9R+8onprAIZzMR4UvSkva6yyGA5kD5IYMirfRdkhpNbwtm+6NX3pC33esfQT
fqRJw02oxBVZepME3dqPN8fSPxanqKFU9N1ZFBkZYNbiIDSlebEFGWsQGRYWEq3Z69092motELpi
3v5adQQPp5icHHu2TFJY8SkpV7nwkIU3O6ce4QqAGmMamx+L+0mZJ5ugjmR+M8Uo4GkOmrfp9w5H
NePv/36I/kkTU2QkvqhhuNXYWQBl/rEuVrVez0O9dAfTrgu/He3lRub3sWly6UNdyiYcx1J11YUe
jlyoynUatpYCv/gfWaTpcvGzX0lwiHs5u5p05azzyeq3ZvlmqkNg9xri4V4vmkhQjWy7Bq9G/9//
A/3vPH9i2PHel++MXeVOhoQS+fe7QxMtOREMfQ+2TN1XjZYnr3N3GytVRbrtIIvOu1tpjBHBe+O5
dOjQtkV8BUBJkB1oAudLLuc+X7fnTkavrJTz9k1PLCRjY18/OzXEUcu2Wncjf0C5R6VUWgc5hE5X
hS/61wMli72rlNbyUsWoWP1drZel8x8FpTW8KYMTh45IO1cU6RgUVqydU6uUfKNidGrglHlOxul/
iDK0fzDHsGwhzYt9z1FZPu7twN8PTxcnpp3o6hrVy6LsV2kdnjWhpUGpEu8xm84OR9PZVTaTYCiD
lO1h0lo3TYY+tOVHjEdvvfdF1u+IexlfJZgaUGcMuvllqC6FATZc5tpP0ihf8rIT36SlpjirUhnk
qEQ4zRA4qA0Nt46Y+6zP9S+E5Qifd6rCtW2qZ8XJgkm1joqTaG91xaZ1/05NZc6eDRnq36+Wf7po
KXcWpmWT9ceCwKH5pwZMMqGQOGLoIiZF+RqwtSZnobvVIhm3Ft0/TJMU4CMlN76xF3AJq79r/Pvf
IIxQS+RS25XZ2gcTRlK3sp5ogYaCHYYkHdtuP2DXmD+rTcDfmtIfuWiBByeJHOFSr//Hha/cYcv/
Xt3uOW1k8OLLh/ETiOk/VjdJFpwluHUYDS7Kc5t9Q/e6fa51f9GGKQv6tQcmyFbpoNfI/gtm5nf8
Otm161JPIH9qG5osV2Ch1skUMbqdiang7t8PuEKS7n3P/u8PSk+rKFizGSq3mKw8/pH/otwOWcvY
TGrnwGCQW66amxvO22I+UVNfVaHs0/E0NS921vpdpux7S3F7HCRj3Df0ojzPqhmlYo06JfNHmdjB
sT3lVrLX7JJwxvGl11qvvu8j6oE/PY6qck7X6Zz18VM7TF+bVHu7pMrwrdC7i5rEYapCt1jsU0Uk
2jQeVay6CSMzP5eW3JLCPJfYRsTYJuS1/WXUIVVlWbBVQFdzHJC0AzJ4rDvlpHQXg+2kl3C9Hhe/
tSQ/Gxt4FkuUWm9aAQims2Yo8+umdlz5FQebW0O02Z5ODEuPze0161LOdVBomlf0CaGSv5z8M7c/
CZ7WMteKnybtUMah0e4TJroIWV+sYpf/EFAEiUKqzjGplCR7lvCv4qcUKEp+7Y3fi036AIV6GgcJ
u0w6PPfSZdXfJSdQ7rE132XpJWZcMdkHbY5yZnFDuqeMKAy31LHvJmfHtYzAXrCmQPJvJY6v2aML
K7wR+3zlZEGjr1eVYGzpA8umUNZzV4a91+q8w3BI1WVfbfIzM52gJUTRaLRbbDavs6GdFAEQq5fk
B4RJYe2xAfWWPJuf2PL22ZwHsjU8D+UWqdtAn6qHTWa96ln6NBMFt7UwGpjrl8Pgt/NhSJlbW18T
SUIVUPtW9aUFziqVLXDyCTaK7rY50geLJX0q7RcZCum87g2iyfpC2+F3SVClpJ6nTPOzInuKN4yw
CQY2mi9OQ7JUWN7zaZSvbG9Pd49PSb2um/NEbCpz+OvQvxcwD1OIgeM9Yw7RhJ0tXxKm+fZ2KfN0
ryOtSK9xkrwnm3ZM0gwfgWL5XU4gHY7JwGgOE3y4pcTxShunVW+dYgnLETTT8uaafUxRMB2E4HJJ
DvH7kHzY93wyI1r1N6O9rJBzc1+F1sYE41slpW6mJTtJ/JxAuImVh4bbPOGH4eH8BA3ry4S/4za9
zGRuOSU8H8nT6O/117H/LNY3phk4qgzmdR5fZ82132H5+eTyGBWU79QXWTSOAAFe6kQSIa1jelbV
Q9K96RudBalWizMGqnXoSn2XO0j+/CmLLA5mSZsTf5qfTRLp2rVUPtkv+uqp+QoldGgCXB1GkipK
xWF02FM3NWR1GeL+WeJqdEcLGauUIVthxMr9kaWot3HkmLLKnY0erkXrwWp7MsfhKkFgaJd38F20
IvjT/FK1MVgLYiUNAQIs7R6tWExy2Og8JVq2L0YDIJWYJ8DwuSaFEJbSfaijwsPQRw9MyyNYrBgz
T4XmI4M5G+UUUixBxE2DYkb5SiG5yGuocfljoUkh/dx0XVR3hAMS/pabtbcO6LOZ5TfOFEql7Fkz
pjg47xR9frByuDvKiWojHEi2smvlCkIddio+PP18HEY1mhPZ10f9JVmbQJAsdW/al4q9m+C8+62d
SLUr5cnOxEFmW46K7k+KQant2TiKSZcqfe7hW0Dyb7Ab3HdasE3B1oX5wLQW3tOxleHNRCp3xXZM
na9Lv0IpeleLH3ApInOcnuq+9Zy0DAxNcmddv2N4p1V0boob3a6nwhHVbHktN92B5C0Odp+/V5Y9
u4MSx5+1UQWZ0qjkNIvhpIvxV7mu0MFUk8GtuSsXg7i/rqLyTs3nKoN6fU/aZYvCTLaaC39rLznh
c35fUq/ABdTDblYm19j67wUs8mvGZOHFWZewy2nB8tRgfZj1OFQcKXNlu4o0uddvbSHMpyEm/y6D
3izVduNpecqUfkvBMJ3srbT06dJZTqg56AxnuftS2d3qD3GOqy7WO8Dpg+1q0vwJFKWA2V0wW5t8
XTAcZ5gZpJ0RqLPTfxmplWGtZ47bl/3wRTZnA6KoVZ1kzJzeSwM6x/3XWnu2IiHlJMvdv03WSt5V
2QDKMkpAfdbKBiMOuZqOH0vdq8cKQu7Oypd3bTUreKMMZCjenHBV9fmLTlW9DIv5ttrbBqOSmLGy
kJcvEGBtd1WnJgTTO6+yst7uKjCREke4TfPqaxlXxTAnfz5o+UxyWpWfHs83m4NXjZwkKRfWAEXc
Fgb10LAGssDeYtbbKE9ywd0J+8P4zyv1BrIWVeWIDcXXWBayZ0sxBoU2IFA/5bJnJsW3Rl3/fM/H
Hz4eHs/99e3jY/31HJThoEq4wUkdbmAfZjJocgUdJ5FiaWN2Y8NgwBo1ElVFv7E0RUPcKMM6FsLa
dh8/yu4/fzykdcUneXwJ85XfbwZz2a3TlO9yW6tBEEspUDPtbEp10E2yX8Jqb8rYa3QtzPtn6EWw
UZZoNiXgPtwXDELilNWnxqb7SLwtxuyrh73e5p7Zc+8n43lRNTbWAf8h+Huq2NWN5uvNEsq1Gkrq
5yRTEymnxbKCSVLOFem48WTAOg4moQZx+jVXASJG3Z/L0sd/wjc63ddT8dp0Wogl486oMVQi/rVN
nNvQbFEzpEFXk8g2s2A4qiuLPmiGImr0O0bbBxzM/dBRCwzBfblqdMvrZNWtlJmZn7Ujj+KEIbs3
YCdtp0eh4qar5ZAlGIyVg4+xb2BJhGbNMLrA3+t8O8mgwpJtugBQXpOagc79Wwpy9QoCg2scHPUi
qCBsS7EetC1C/t2mF2HSml9bYzxUS+Y7E9Yp87hT8vwEtSRsOkx0U4LnMvPa6vmFwdVFmMS/OuuO
2vcinCmaxy6qpPqERerLvPXfOtquvv8oJ/apeHtPrO27Ub5N1hhQnR+tAWsrm8+hKhdYmacma6+Z
OYVJcyYzMBhh1t1P3jTbOJe13lxhdpRLx+WeNzmw3ajOTliWr4rXeS39ipBPZgUwZBe/QtEgZlwd
IZljMbBrW2kXz8W+t7eIe/+C6+3OScmnzMVLU497pR4CWQ5SpnjOnePGxGGp/PJXIY8Ro8qwWPUg
HeYgIwq5mLSjRYRqWiYBobUp6dqAi2FWtpHFgmYUrSfsjmLS9qWhjkhe5kqF1uHAwGy9SpK90cme
6uq4yZRDGuwo9bNhbpkbm09fD42sdxtbeZIJ/ZoItp0ITUhEJNWaa6iSK4QNMy10milSkzQw4zmw
Ktl3RvRiDWvzl0Wxrx1OajNnOJGbQOJeKDUitpf8ReEDLjK3EFrMvKm4ywKVYF8pLw6WsI+KVPoW
/vFOy9KgNPjVE7fNvz2t8M7sd5kKQ2lyz5mI7NRN9nqFkUTmmqOErRzVqr34CnGTprYeGhN6R9Ht
Kmvd99N1s1sffilWWawP1N/GMLlqWXgZ6e7xpvstPd9CSKZCO4v5lx/PXNY4EsR90FeYFG13/moR
oqTilAYy9YvTyYGkiqOzdtSa8q1Ts0PfNceZrGmzZmnPnKChuKdCDfWvRRfvTWRWG1SKjoXSMpQ3
OqPQrJAVyIo/2ZnHOu1tixyhFfJN9Rl35GhpV29UZ7ebvjqW9USDjPVd6juxdRZy+kJH8UVuxkvb
pG9VswN+JUKyDma9525v3pq0dwGb9rLenKCKRs6sBtbyApt6DwXGNcsqIMkx6JmWJZnYq3pDCa/4
BH+S/8uyCgGgj+FvWbt5g8udPEsyy9RghNV9j01lNLFlZMAR6qbFm0UR2Vpya8b2aIwf0qYf8+U8
qJV/n/foG/kRCdeaZlD42JEy5dE2C4oec+fI+p7NPhC5OAI9vXb6FtRbG83Nu7nW4Zxvt2Rbf2Aa
GDpThoNCd+UMzVblT7HhNrUGITcONUZInM1D2lvPfUps4VIo17RIArWAm8V51LXilKkm1HMEpgrs
JwfkooYdP+xUFcc8aidVn4K4kPYb8Lqc+R3rb+JIPkzLHe2qJ2W6VyllUFEgVas/t7XXY5FWsgTm
1jOjAE/ppG+dE++drYR6GoeqPvhmyf3fcB5Zm0VJRrY/ktJdlsSDlHqEHWHcfWNs8tn1OrkL4jTF
akhAFHsJNNDtzl71Vrg3pjhAN2BFHAKrx8ZyjfGN+6JxgUAtGQYcBBZSlC0RNYt2qcUl3Yxfy/Ki
1/mVbhWxT30TqRFmJE+YGoyNa6cXx1bIYa8v/ob1sSV/l+GDimENcelyG63yABA8YzSCrik82R5c
yb4TQm+mlVyKeoqqdgmZM0OOmG4GbkNCPeY6TcE+U5k86EwO/JiRSYziRcOSVZ/3bZwEScUFzIDE
1tuvxHjmmepx1vGEbGm3FX9dGrePUUtI6c6Uq6CuLU9rDGiH46lzVkZTLa1qV56cNcVNCycPXTuu
TrrTGX4Af3/Mc/pWrNpLqlOsxEQg6wsTmbOg8NDBG8xc2ndV/ko9+Kx3+q3QAekh6zfOjZn3xZBL
GOPnJI6grPeOr2LEl2ie2SJH9xxpxydei4vdvznf4+U5pw1VjKDPX2P10JSBLQ8nOUOHQ44vkfBv
klXdBoVUbKtkhrYdWJDDTLaxoK++YDz0c7aST31lY5XzKO1TH3bo8b7/rd0U3bGGEr1c64x7y+TD
pPpJMawbgqHDOry0rBwShBdSAYhtVrYS95SSXsTYDy9EsYeNabibJAIIqqGxlDerh1XZLeGUWp5k
p6/m8KngUC/NIlTHJpRlAQIy+mgW3M0avdiYI8jfYVWRek5vmaK6i7PLmNbvQp3PYOu+NDNvUO2g
j7dorZ6TYd5XqKw056hszV6KcSFUk70i4whvmV5RlvuOYtPS3stXjFbdFnqprR7q8l66wPJJkuYN
replXfJDa2SkKU3kXaNEXor9HGdoaWxMHedzv61nhSYnqzJvNvYUk+6csn2WICS1ugemOWc1acWC
kW4631ppvbawn2w8WKwbpq96XZyk2ELfpcm+jKU2wG9UyxRsIuPKc4K2q05mUdCeS6+SFJ9SSdm3
G3FSSb03oCQucfwqKfY77rVXZjy3cTUvWVeckc8CIOPaQaJ0Lo3PVeWcKi3db9oYNa3pSkqyt/M8
KCXl2t775V72Y2O7luq47yxxRuz2JuLtuci3Ixl45J9crVx/hQOAYIMartRCfaEL6rjBAKpwTJgc
NBJWcpsWccrs5mirRrj1R3s2o1WyAyhbeznu3pxqfLfjH2VCdvYAGpAMcLDceV2CSl4PZY15mLUe
Oq6CZZV3Oro7ZS7Y98WHtsX7ohwh2tafbW589Kl4ruT4bVCa22BTe91Xykw+VfSMopE/WSnfHao6
o4vdSipck0ECurFPc4uvSTKFytjsafXVZoiKrnmWRwWZ0++yXr5lsEC2droOdRNkM3VF2p4UNfda
iMZLjTRm2idO+jIx/ryz84sEbVOrY0tr3eDJ8Cr9+2g1Z3XSPWbxJE2Ho27ul44cQQQsdmW7hSjP
veREQ6Y89/mwi1cDu1txZFz3VMr1LanTr3VqRfjfnu+XuIz4pDTnsJgmD27vber0w6qFeKZG5rYe
TGc5lGV5tS3zMNAUruubzNY41Z2PZe8ZlBAxShK1HVgEIeUkQhsTwXHcXk6n+JoV+5naH4l4D5l3
YYbbquh79eS2GMN+iq0DCDI6FtLSOPM6cTugqWiPJI1s58/e1vxRtEdm2NGMS9QkStB5MppF/jSX
6cc8ZF/0QnuxEiuQlhzKqbigyClt42BN2amx1XDQyiMjntNsWEdZj6PYkfaxCASWENYq7SZbdmUC
njGPqBXTc7o1sH6sjeqLRfNGy0Q0lnt9sV2mRL7m3MYJd+mmwY/QTknKuBXqXtu0QWkOIfOql0m2
Dklt+IYdnwpJ9bJa+In50ZhW1KaYb4y0+B+Kjh3H2gUyFbxql1Epb5GktufeWZ8nGll6vB0uAPve
zA+OWM+azaqdB5lM0bqBfmTbgWncu8T9tsAdl7qE+4oSUFKpc8bQHLFGdZSoONaL8C3D3IPh1GQD
sYVmWPguMZnnHXdNGtL7SpZytcYFbu7EtjKdlKHG7ZNLeEgOAjJIo2k/53o8MLq5FcAUQ2E9aTCA
m0y+Do58gYT9VpYK6/Tya16hDMsOPJxyPxWesb6Xsh6W1XZhYnaaMrjqWtw+dWm3dyDNLhVS5M1+
syzrxkjwqiy4tirFrWS6P2v7qjyvCAHmsYikfKFxB22ulP0sxjuSedTrBbdjcjwrau1Bj0xjPczV
dlNwcKAXP+PMciTaO5T7b2uWHhFLfopKoDVVf1ijujd1gclJfCxqfa/NU4Rv4X7OpsMijChXPiSU
53bFIsY/0GIuPE0QuPKBlWo8hK3THiy9OlgqIe6TjUlbF+iTxbaGTrlkT5CZS69fDMeAsFx/brX0
JZuSqxQnHtiqCOAWeMBd60q9tXrt78lY3VZcLEA3TSafi2KiY9nLBDWQngc499K7TWfyTF14agQf
SPthTv1G+yXhwaB3bizLl5LKDY6xb3aFn9EHAXVIVrAmXYBy1lfUaW/ZMbokOxgoghVJPaAQ1Jtv
XZqEttRwFTpwk2S3yd65Bw8sUFeVWMusUW7ZQvNTYAwuaprHMzQv8EjJV2LDs2plnyTrXl3BkGq2
IpMSY5uPuaOgU/i2dvHFKqpTPA7HYqFYERs9GU19D4BSa5NfSau5w22aT2bo7pRcpFkDFf0PtPJA
QxxjAq94PPn4/oGTPL59PDygm7++xZqndJVyXJF2QpD6G9zT/Qf4ebxG4bhxG897SwY1XtQUKGBI
QSEsUSkUmkwCmiGrgRV4IP4BzWpdEVokdX8+9/iqrhiQ//GLWaGDQ2ZYz7TKDHmlEFsddYlkFyj/
ajoWe40owrtozNIu6ibwJHlAs5ngcBnKkHEiZe3/fGhzC1ncH9+DGdwLq///85gRPaTEdf94SkcX
HE1Wy2//9SuPJx9//Ofr/PUS27BOT/0At/txDB7gz+MwVQsKgarOWZHvh6mxxg+tdjKUnhrWbveH
vNHiJ50dktz7CvApR4ddL0r1x1clDD8OHXbeIP0f0/2gjfdD9fhquh8KaU7akLi2PxC2xyl7vJWo
Z5IvbPVnqcc5k/NyBUGZVeKZHsf28QK1ej+if7zW/aXhXf+ILfD5NOk4ZR1eG6XuhP39HTfDqP54
28dXj+c6fOPAlzZGYXlJJ8FLPF7sr999PJdDnhB/vM3jJ/mQW7RuxctQcPjHhdMTE5uGH3nfwjMX
0PVmCVJ/Ls5zOwSt6PwJWbsFbhSr4132COKQPS2/R/okItE8Z553EoL3BHqhPnQeigMvJ4RjWiZP
HtddsYrXTjjfpfYUK54y20/Jpc+Fv5gZPiK/YXpdNXWgK1u8BkxcvuMKhTiL32PMBHDbQnkaDlU+
+Uk2uoYFAlRECs4GFgbiojUOjMDCrbKelb65MJ0NNNSx1ikbFE5MfW029YCE8GA09ansZQ/tekDe
nKLt5oGiGruPdHL8WiJndEqiZEBvfN+CiuLcHJY22ZcSVyVK1baR3clSD3G+ngurewVO+W1I/hI3
h3mFTDD1zQsUgggVEsEBrZ9pxh435jxzkRjuCiQE6YzdDMejzJqAQfyh77djQ/EgV/leHZxIlz4R
xj1rKRXs/PN+GLbY9Ey0+VyRsBnA6LbOi0fVLWTbh5wXLPZEYfxrgJ6f5gfwtT3aDF/rUm+ajsZM
1ShnbinhUG6UrqYkO5niRAwVbVeybw2J8GtmS5Aw265A14kbSuf9VKTOLzZ6gGY7TlrhpsgpF7wN
ZmHjamJx3+eBPhYe/CjsfdATz43fAmWOFnKOJSVg4TWmuyrywW8oYVLeYsZqHDH2JdeYzbc3zVpf
5Wrb60X2OuozUD02FRu9bao85yTk3DvHsdQ4SBzyWd8VQ509qfJ4S9AOKk3sWeu9gGR0sjHS0kfX
nJe93vR3Uxd2DCUogNJa5KDpaLg5FVDBoFW++/ERHyEnOhEGnVvUNeZmaLebbncnTjKy2aMdGWTp
qdZAzKZkV6Svin1T6FHm2nEXzfHSdXZJZg9BkZ/kSsXFSN2Rucoqus+km77gukZeQ1b9zIwvZvlb
G7WdalO4r70bY0te1L45tj66un2LYkkqJzeD5xZ3gM/tTLHeefKCoElrDp25uHCIXKt7bkgwSJzl
6T4+NbeEvjnH/aPDjgTCqiAqjP9Mngq3SdqDqmqhtZpehz+yVOByZpgkEJ2ZEqYWSGYxXuu4+8xq
Jxh4szyevQyVsl4Y3za0QBArMTElvCBWn6y4cOWtcDO2lARIb9q+dcBNFrMvLDYIVXzSRhs2LVbg
+SsYgpRmbuEwuTQZQCe4zSw6IEIJzty7CfrwSWcuLhkQTSsQRgIOMKyoVlQ7s4is1PpO8wYVTQq6
pH23Msub7CQyZqYErQq/E5nrKO0kFmsFHqA0rXeqLOjxuOss1c3RlBRB/lPkKeOCk5rYXhlvXptO
DClPdlp4uczJMnowOdg/BjSA5pglBd7BKlv0EtTC8TczvjKP87SR28emsFn4J/IjjEwsW5IgdcAp
IWYWsF9HOiR8IjReVPQJYkz7qKGs0RwnSnN5V9jVzhqHwGHMYs2GKyaAq3hzocMWOYnhne/06n4V
6a5CVWssXG3QJIoNSi4TimEx/EXg7iC4OKsOhOCXPH2vFERtvPXMYZvKsNKjZM1cReQMQPDvAwkd
k3af3YU1xbTfsjHsyViQLJQz8W/Sdp4qRQY5M56ymnNaigTCw3bZRLVvinEXYy9gMVFelfToFLjW
gxXrBmUU63EOXlSWv6cYdwaGj3aHCzL9xBQP0TxQcGsHtYSAAoyZVmXUYmmRWF+0FaGULnFXtfs4
fjdIUxhA3FuGeimM3JItw5jNp3hh5inpvg1nBWenQMcdGLEQyiIyci31yZFIJhmrMKZ56UonoMOO
EtEEdvujwkdg1NDOTcOd2/MEx5R4MbEAnFR3743XVDbAveWo62xfZ5Q6rUT8DiO17iXOjWfFYhrR
tS+DWQhgqeGwILAWNsPiQwV6hc4uSOIOvR1Uwuy9kQnoc0avzcG+WTxjp9grU7ebWxjp3VVf0dlX
aNSyitG92ClOuVMdrNtn3AjmZmfz2c2NIqWSPNOwD8Kcdz2dpQIgiKg6qFh4y1TjGrCDDTYsbnPB
ssg70SRubV0m+tAuMXdalj93rPSZmQIboJUmI6PLNc/ZHCBQnTag3Zcwf5zB2lmCyNgNzvgAGqMm
IJjKs4QDBRLykCCY3+kQpuJFa+dtN1j3AZQRTan2buB0UM1JqHOks3LF/X7gz0+JloT4A/0/us5s
u02g29ZPxBhQ9Lfqrc5yn+SG4cQOPQUFRff0+0P59/7PzblhSFixIxsVq+aa81tAcCbgJunb2FU3
25E/Ypn8sjtCZX4FrzH4QXt2LUtWRJPdx7Ij9vIYtc7G9W+tct6YI64yoZfGLd3r3FOP2am2bvNo
QN3Sl7R8ESEJw3R6ScL+p0jdr1mxC5Lum4rZiNcpAursnhNhPreGR86iBE81rhW7O/spt4qrozMK
GwqmfmSHZ6zdiQkJ0rrEYfoSWe6jiuKf0iAbbHFvqfRrW2VnnfoHkQKC40KI3F3pTyCBNAJVDJuK
gAcGBJyXL/POjcRtAG3SyJkJKPOW3OTGTvNd1IxbtpybCMFcKm6XWbIPonMdcOuGzKAk4q4VnqbM
PC6/BjE9JCZ6xcCX+eOnIqPtjF9cPQVQE3r/IdZUCIy4ybG5JxM3iz67hI5zYTlcPva7MnFYHm7o
YGublko8MoxA+48ujcg4zXFnGQ85WMtGIpp4F7TONyXEuQr9U1VbxwHKhs6YrpJEJ2XSDiOCGepo
38y/xiiEE5o9pEI/MJP9wYy529nBViGHDwjfeRZSSZ4z49dgmwAmgW11ySbyqC7Y9Wgy2pXzhzQQ
/BhwAPUfHbxM8uZb74z3JUuJRW1rMlaGtKxnvVrzjfEmmBPw3UzzpkBgyU6R/yT7v7Nzaw5GctP6
u2T/xV5z5ZC97/SrPexbcQgF1/1T5b/bBpamh+ndilbcMNWrSNeF+2B+Ayl7lD9SmF31BkBFaK7D
385n+MGaUq4B3xTX+uqumwfmfL7iCaDIaPiz0Wh/0SyVjB8NdprexyrR6+FvD5cK/Tzn/sQm2ssU
97uhu+V+P9Noy50T2eH4Kg3N9OswsF51PrykkDdiw6xYY2T3jFTcHN2xxIrqAS5IY+HRycFuxw8S
K29K4lU6+ZqwBWkQq0mqQ5cUen0PhxRpNh1UxX/KKcxzrLX/1UrzBcT5eDX8vvnTJJrKK7L9YTuN
CuaiBU129IKeD0O3HdzaODVDfCnDQXfcTUW3cQyXIrVK/V2WLxAWlVc0JUAK7UCxyfW45H4qUKSS
aP3N9eGO9VXR7LM4r1j1jOw9nMW5MNHchjkJtkEPQDBkTXtjqtK8ZYG2zmFCVEkuM6+gvFvn5P8O
xuQdRGmxZ4kmXOpeKDdwGn2KrVpe7ufyqmwPkZ7V3vLm5mwkBExkI6ZfIq8f2rnkQhqtVylV/nT3
1YjQer2fIlYMlq6K+BjRqDa9RgKwMOU1xRfLndA4CbTL6/3gJDmzq1ysQgy5Inl9BhQ8XVUWz1dG
U07X2Y9QURrn1/0UXWH2sWV67eUEUcxAwF3+UPe/FvtJ9q45H/54nnbNEqMxqU03xMDiw9gZ40s2
AfEt6aelAT2X+7+8H+rsM2WOzVPErKSVnsxwZzWBOsOFac/3Ry6QTm8sro2XW8f7d8aEgspgaehE
Zv1tZKb7oruGbqBMuk1J3XhxUsrsJb5nuPl4SXpyOYI/bq9ldHRCyEMDIYSdATboqTYNxgENtNl9
ItpMrKKC60NGrK8U9BMFXC6lizuX82eefDLIyfjZmPO8M6vQOWT1EL3hdjgVY7lNyrJ+Nm0VXZRj
q1UBL+aDcPeLHNJv3CyrOM+LdDXzSA7qgiLvOShV4RPME/fA9qF9YZOVgD6cyz9DED0zm4UiLrCM
Tev0R0OV9jnr0ewbgjG33OaTZRD63rXL03CqHuredG6RD+bJ7dprgfazoirMN6XjTD8Se0C3Hprh
7Osk+zCKX6HKxaVa8MBmXHgPpS6GdQymHKocaDEihZalvS/duIKOb4T1cx5KfifKqR5yK2XSivc0
zW5+jk3jZnZtDcGyr0+Wn2VXGQHrGdsx3XaDiXsmHW8Y8+2/y7Q1hzbM15hMaNwGn600M46WKUFj
+K2X7WPX+Esj5RK7jf0lh/wiTaywSiNqlQcfTOQlqFRymRtzVZcFDX+SRyXs9vzRUKG7T7t0OLle
42+KVqW/6/pxZq9Hk1/AjVouExhz4ZgVL47u+ZSPzOLKpyq5IDDEl9wU7i59RvNnsDvG7bNCjT/n
icq3skl+eY7SBKEX9lY4DJjRENFyWfDjg5DwfmhlN29kJYt6+20Yiull6Xi3dqn3o1PT0EWO8hzp
/E0ssUdK8j89IA4rKPv2ZkY72Nyv7PiQZQH26lbYb2jkQzk8x7bclnMhXiQ68ZhG7rsioHaFRML0
OX9w3xMhME/1PZ1op7H2s2UH3Kwr2tyOIteirf41riL3UUjUzTAZXjs6QATloZg22dy/UmHe8BjB
hpmM/pVZwMPaln6MIAAZy0vH6BQ/5ywgyarOqosfJ8PnaAlCdaVu3uyKLpoC57qzC2ApmrFN6zDm
Cm7Ngznr7EsuV2SrzeHmtRjM3Bp2cySqDHNBHr860H8oiHrvy2G3gPKd/FaK21TZViThjTygezek
CLlWcTTiKr1UI1iluTXbl7nkXQgMGp3vkrmUbvtIjINBDE1PKEa3j3CAukddRgtyTc4PDuCQLdN8
LLRWNSTk7H3cMkt0VU8TBgwcxtqp6J0w9eHGdNyAzh3zFrMlFHE/mDFD5Vqvm9ZM1shXturRTvg7
ZWEmX+Ll0zP7ASzzAly4D5AZwBnGzaZMLqTQCB5GWf0U43SJaw26+/6TfdE7zDkT8lcZYqoQg0sK
p6FfMQRcj/YUX4YBtKY1TyRNw1Ze2y7pV4Go7NfOxflRhQQMl4NjVrAIMaXvyjS0IAsRUZwAPz2B
Zv2Q4xAf5qxtt/3SCzU1zbt0JBcoWiqKe56DIG2+UR3balbzH83gOh+gZeWmTn3r0Y3b4RAUu38r
gFhQEmp2CXv0iTwh9uBd0M41m+dxA42UXtESvCqYL8ymo9wFS/bqfup+6APrAFTKPPtulB8rR/9p
G7gl2LrXVJrpsapYB1FOTjY+fkblTU10mgw2gZGtNRTZhSflzyPjkANKg0GMOWbWtDkmXlSc1CyJ
yzAV76MArBgnZfaVaednr73PfznjUkB4Zehq8gI9ZLzYrnvzbJ283A8s5AycyG3j0GE3PCSeV62n
Ir8xThjPaRbQEPDc9hmxClZB7lztIsFJmFnZTopJ1kRLGWQXebOz9dKebU40eeEhdDJQEi4LXOgN
NM3uUUxr4nfVBBU8iOVgDTYykEvurJ7+c2rUgEqbgTqcim/rF5P65To1oz9br7wUWEDP/FxvQ0Ym
pAkbWQd8pEbW/7JUrff0cZr9EMvpFy6hBvOodkxjyyUmqqMbTeR5VLfPcNS4aiwukDyLSzxUxeX+
9P6I7gnzl6m5/3tKEzXZEPJxlgSBdR4dbZ5hQf7nYNhSrsbEr3aG40965beL/3W0munY5tlG+UF1
rpeDZbTB3jWCp/spj2TEv/P3R/85x4DPMC+PhZVxn6yKGFNMsCltt7ngUIKmV7t9Q2ua552xYD2K
CGOYasAvqfYxn+kP3w9hyNLeS4WC9L+n7q/wl/OS19/P26pqoZzEmPIZAPlSE/7PU3d4uj8TxM02
UvqMb9JF+gxXpCxF8xiwg5xsiYNpOXD3Y16JMqx/5/LlFQvlsCdWviGXJQ9FTclRi5L6bij8n6lA
0MG9UN28vvIem7CoV+nyhVj31rrsy29PGWD9E7M595PCkzcmzH701Rljjn9QArnLopR8bnMLgslS
UAd11x+h7lnPdiKrJeke57QmY+QzjHFsk2b0T89tirOdD5eksuyb01rBA3ZJkAE9NvN4FNu4naOn
zqZ21EHWAzKim3U/lwRFfa7D6XKvYHOrsc65svkQm9MXUWsdkjCIhbGrvHq8ZCJ7J0ng7Bon2lLf
o4lge98MoxO0a8d578exhc0MUzJYEIVOkOfwk0vuTqkybq7ZjysrcvTvNJufVGx2b9C8yoPzR+Su
Onh9IR7V5FcI38r5MLPgh8896Bi0Sm6crq52DNrMdziS7LcwSv/vabpx5FhefZiGXSn76z3nFloM
erJi+19g1kyr78xCzYY2TpQqKV9FQa9uFYAHY7kBv5LNmiWejTRu6iDHDi/Eiu000gnFznvsQHnT
pkj2PT48Ktgyepi4Lha/TnvxCyF3SGYtSiYFQ2FX81vZrwQpvtXgVuGfLmQQL9ra39S1H3NnGH/i
n57XoZwpUgdNlxkg07GodXWJnJAfqbNnSLbyQ9rIkEFRRad0eZq3ETijFPtwNKuVO4NTF/Otqof5
9R7Z5kniiHfbL6KnooxwOFalPDT4d97TKbsUixIUSe0f09TMnrE+tqvRZkdO6xrvQ/BCC9qv7Onf
Nwuj21RbwZ6dXbMDKe9uRVXVV6NRBfwtLyLeUdJwNs38QFa+vha407dtGKbPc4VwmugZfVqGxiWo
6xejD8TNNtzhrVb56v7echlcOjGJB62pZ9VY1R9dUxn7echh+Xgtbzf/hdVW7PIJ2dU3TQp3r8rF
ozXDjEkAV4X0c3xRymvTBdX1/iiOZ1o4IRbHrOvhCwiN+1Oo6pBxvzuEXTie8NNBxYt1c2rqSmya
GEuyGeYQIpZzKqzrepX1BI5U9iLbuDn99xAQKfj31Go0SZuyxMK6vKTWy8x7RhTshtIa5L7OLBsg
DhmZaojAFMhU7IIkGE73u0IsjeEIKfYsl3uE2XS1YPqJ9TiMcXlwI9c9NdZA30eifLYOGVt/OWcB
y8EP4uSvfvRyj9Uz55gJd4E1XKNytE65cZyoxA7C9aq9BmT0of2ZnnOb/A4c8EhmtEGTlbAZK/ut
Fn25lQOvvF86BW3gdWJgrQbQRs/NQTqR/X8OXlBEJ1eVW4euAROh/RaPX1vHE66GuG6IvGjkercL
K3R5hLX3UHZG9loLs3xwZ6ci/ZRm1952dxXpmafZytqnxnTSK/Og/59Tc6ge/Jorovfk1ZmH6Ckz
8ujJhmp8cMa4WN/P3Q/84l/FTO1lVE6xTZfNU74c/KTpH8wct4lRTfbNjWbz1ITmpajs4ZJO+ABV
cB1oxF7YHECgXE5POZ5xrfEaZug7DHCO1DY263FPDJl7vZwJvurUJVM5VMNhNrt+S6CkeaFz9xyA
wt9YAdKOXNZHFaJgD7WTXMbW/y6SpvigC1VucpmWN8Ne4hd+BJFYp98zPpWD44v0CTYGqSorlZ81
ZOqcANIY5o/w+svXyGDULxGFDIOaXT2JxeloDc6lravDP3pD7bdYvg0b0EpZhDCPGee46XK7Xo0u
jaBk8cqaS2CVzaE6RQ6fPghqbMmE99XSqYQEUP2eu/BkESJFzZ6bI92bFEgY0mjVzK+sx/AgG/Nv
W+XZD/4d0WIjdp2DVyTZZkzsZ76DdzC90uWO5GE1jNrqO8Ev2KwG1teT59lPfYcx4v6M4gcCY+F9
3mEwDGFDZiVVs09b4K/JQm+4n2t8cnOVSp+t+Kep4vI5SXT/kulk2JjjHOzuT+ewCrAJJU/sBkLI
JB91E097Gtg9hn47/pkXzpPT+foZ5mTzmLl2tSr8oDuRt4CS1sDRcTJk/Psv8n6Ypr7ahM6C+2wR
oO9bwAgeCCE0I1iQlPDa/5XKoY3UJMbR/3DH6CEemUsz3XfRKEjQYRJJtiCP5tv9UdbU5m1MUs41
8Y/Ek7BN2V0dZUO8SCaFcwlU+o2d/LUt+ulXk3vJZu4sPnIR1GSMq4xGkRWjvYGqre6RcG4CKf3z
xlBbWT97nWXemJTE7tRsz/dno2vhddOxv7b7wdpCJ4IfYvfVTRAaJz1D/ruZtToEU89wu/uN3I3i
s8g7dXYDtS4H4d9cJwluo2LswlS3l/up+wEOCV7xGopOFFXuWTXzG+oyEaRkys/JLJNj3A/BYcya
4eIHqtwlpjkgkufcqfMye9dVuEgTTPWlpH1Usm2fnJJGQVVaIYFmBl2ouE2u0imZhW7W7lMR2vGm
bSLjzXaWgdHhIH5V7PmzyfO/ByBp2QhLxwJv+exmeMNrEOhxv3hX5PBr6IW1El6l37yCyjBqe25s
gTsQUxCHmO3vMdN1tR+73qFWHqq9JBz479G8nEuWr8aj61z+v6+Tct0as3UgbmJ/WGp+RnGrniZF
sy2uifrHuZOywa9nkudzuolra34BbfefR8n/nbt/9b+vk17rHqVHcvP+knn5Bv8eTX327PQTccDk
b+v33LxNYfbbSaGy10rmz4PNLHo2T91OV85n2jju6Q6EoWvgnmkfvgxWTTsczxITfii0JVmfw33J
qW0MpToKbBxdXv1CJmyWSl1CFwkUtI79dn/qL0+7BVyA3YGSNU9HRiKRm0jYwfwwNO8yU5jkBu6Y
P2L3Bc6u+9AsQT2DIiLfjL0cTsYYm3oTWQ32tjuJ6X4YUbMV0p5MjeLImJS/dy2RiHDj5y1eR3TJ
3JuWGJBbbAEJ7P5JeoWgBwg+86IgFP2CQBNid83sl3Js520SlPbFKLUGBDP4WNkCfS3kQOJXD+Zr
3WhzZcog+lRYc6MoeaFlI986i1xtnbrRi7IUdaekWaqD3D2B48Wexbr4kowJgzXcrn8Xk/dePBql
G/80OrCMMyirzf3p0PCue9VZ15Ec5gtDXy/o18lulGl+6KZs3vVWP+3rXDU/LcFEMGVNb8PkVWcV
osrHZVj/LBXs2szTMw2h0No0ZkLItXC98+iP8262GO/gdL13nhFLAbmbZBTMGGx1B+XHXQ4NwDCG
S+REBOrWvxS1oXe6EHWyc4q6fYzzka6gKx8a7bGwsVJjR69NSdVPYuOfoKl8bxULRGUbUOXRWURp
hxkm/H8NbuKLYu1OMbvVMKcHnhTTfrDoKPxH2XOgPo02Xb7UDVlxF7lvmO1o27cTzuq16FqxkUMH
tJ8M+om3EQbr+0MloTmK1hANyXeRkmNAQWZH1J7x7LxVgzb391P3w3+VZWEneoc/OF7V1NvNKrVz
85QNPnFweI2n/ssOGWSAeNQ3q/uZ+wvuB5zF00rMOW3CuXTONg02Gox2anEj7oCEFaWhV165RKXL
5WEYBPb5/nyI2Vcw7/UwB9o9hGZ47aj6+ZQOhbiwygXgT7W7jXM7XUIfDoAeX73k7XuURDpZx5lV
3Xj2T8Ryk+b+LB/L9mkKym43yNTZGFOP8AKh7Z8SDx6g3AEXzXftsi3SCSr8/avKDOBbLV/991TQ
YwiLuN+HC6eJvNXa97v6sVy++/1Ua8BdL7L68f7sTt9YXpWJEWetmp+kk2fXxKIrNsQ6+ZlHTbGh
9eqwYwj1j3LcwDRpb2MufhexcHEHmz1ta8OkNd7lD9S+1WYSk/nuND2JtHCw+AQtX0X4hqFuERFy
hmNWGemPaPbYk8HoB9snH00kndW/8x7/CEcfwnW8/fdLMlpZbO/P7//hgDm1WPvRERqTOH8WG//7
wvvz1ky3oP4MSlfTO98Pbgxq879P74+UnWxMiEu7GdMbtgIHf49yKBwt4k3tr0aXOytmWlA6CvSY
lo/LhMQg6V+ZvkhIUyN+htXetNCTKzNdkQR+D/N5H6RWvTU0M0+r+WFUlN+xk6x0N2DRaNksW97C
rQMShf67a40/1Jd0PzvYL5E6SSfble28x5TUbmdl3bSh05WjiEGFYxusvYD5HTWTNuogWzGj6mzD
ISXv2HzAscN6Fh0WQR2LDVs8PE6hYT9y6ydxSvXOImwV9SfRqvZsCkFTqRFvOgPeZtSaJqJEKMG+
G0YRzevkKXBYbuA60aEiQmNiwpUhM72r/JOkzDON5J2IGFTAtyQNCNo7HXC+47kdw+FcCnKRZVA9
uyFWlzh1Ly6eQv5c9GdS2bHfyvpD5KHDJKj0ZfBmgu/i0xa8JAwqSjJUi2gIgZTjD05ZaoBkhz8j
qR7Sznpb1pK9GYWbspMf3gjLqc+rJ5fLz7UdANu/2yq+jbH+vfxJM9umipSEw01cRXQA49WPzuPz
PHhoGdPsX7PBIPuhxXkKQpqsBGBzInthFr3PvfVaVOEjPTZiI/lIgeglv0UDybidqpVljE9ko+W+
tC1mdrEpcsS3nXhfhvwh4wlkcaPJKDbPKsrIW7Vr5L2vQeqvxmDEmWJjGc4kIoKu2/GTdl6MnGLk
D22fcTEV8S5HeVopSu2VcIW9sWlxO9gbAeYuvuataJV3HMDFLpHniH54oea9mQ8YnlW7K73imdkF
L1EFX7mhjeChXTUNwa9uTF8bJT7ScIy3ljMdex8bdbdc3H7p3URlMGOgKHc2SMJs0Lt0MB+DbHwM
Q/uxkC2uqqFh9FpxmkgXYNYhaxG804ELmKQFbv27dlwXIw5Jc1Jflm/668SmfUp4Qcf278AgCxkz
uN2eDNLJuYcPrw5WIlITRWB3aEb5iGT06Sa4KnFXcpuz4lU8Fl+xAHfUdPENfUzjumm2Sdb/qN3g
Q4QGCptbnGgl56skyB6sujsarKzbrJzwMbFlGxc/Wh2Fq1rreFOjBcgaD3VQ7+MGyLAfc6OcTesk
zcemLpqtMxX7cCzhiIwh8Za03CcY7Ve9K5+oN84phHQwZx1hhZxpgK1yL2QiY1rOGhvXhlK0W7wr
vUDSrG+dVbyGbmptpxa6BBLb2pVOcIrnAZKRR7rTy0n1WPzVKoGvyoP653KtywY73xh/1+4uwja9
4e5Ro5CVrGz0RGB6Hfks1ywebFra5tkM0mZX55L6PiStGzI+ibE+QEZmYu9FBvrAT1FGizP/NZaf
pQOYY8isuxiLvkqOZNWfMuX/KdI23aRzeLFGvnOFpFbNXyEeNhwWJJITaAgtgvpOk8ZfeWpr52wp
J5KMggjzaB0ml7DZ2ADAnrC6N+VjVMf2Wvrth5Go74CG64J5GPAzVr1khJxlfDOz7EeFCUXGeKI8
dZwQy7Q66tE7Sbd6AJdSbCRjVxbjkbdSlfPTzVkNCzH9joPIJphoMiS9xFZqJWzNfYd5EpFp8OZm
briM6UjRrqh+ESaZFrO3MwMjhtexqE4tuOPug+Lpm+Dhs59EX1S++0Ca3PEJxjuj6NgEqXDj/SYf
9Zx32ZtBmkv1f5Ev2WMZroXVhGBJlmxsidVGGDiW4pjob57RU7bl0u5of2ml891Q80cxG7FSqcUb
TGZSivlvp2w/pxBCCKFqVxsYlaz6F2FcrgVG7MJzsR6Aeu6l+nL90lpXZfoUOcmuY/X1PRydeRJM
O+E1G9vpujOtq0/tg6kNkhNjUovdtMyR6qvXfs6/4rqje+21H3ZuayQC+xswhLuuCOSOE2nJUB3i
ebYufTm+JH1LkBgqzGAfwrwtV1Pk2dvMz2AEgRYwfYj0GdFTeHcGY1dGJp5EySnMsQHCr7A9eI2V
+22M0wdOdvRSi1cEwO2aNglWcx89lpV+mDXFakw7vcfPYQzzNkJ4yp1NcQ1l8FPbUFVo9j1Sch5t
38VlCLGBYWrpqxXxPWVoARstorUJmiDIxJdlYcpKCLuLRS5vsvEtkriWhpj+eJWR4ohxeILz6kLB
/EjbwjvRM5vYnv0/rjdiqlHdmxEm20B1wapwutMU6FftrducTuJo129NNcVEo7K95XfT1gtCc2WD
WQ680N0yggIyTL92ovDga/EVtPh1AxYgIsrMTITXtOL+/W4E3aOygr9xGTkM2ighO7k2vP3ItgiJ
9re+GP4OCOWBw7KZFOUPSo13rh69E7Z6mvD7WbMJML7W3wIVc11bA2m7vF4HZoEVs8DJR7fpiKH+
MqTRtcJ7WSicppY8MmIPzpuaNoTCv0VhtJtBltz+jV1CvVFUhK8iGxAU9cDjEG/TEUhR01Rsytpf
Dl35Va6td8iD5VrywViNnf5ttjNN1Wg6qyF7jDWBYT+oFdY9qKA7HQJUxKulrlY1k2utEP0L79k3
En2tdFRtJxTYFVg3sshEZiFAjfjhA0zALugu6h7cOtg+QIjEMHVnxrEJj6B6lo8zsp1+7TFEPGDW
GpZpIVFYXeq2JAmukAmSFHOZO4cfXJ4wRu2DYLDququRlrLU/Mh1mjH8dmnD1gP7BpNBhVMyY68G
E9GJZFVVQbLqmDSAc74NXlFrNoMrkqtfNH+SBclcGSHet3a+ZndA83KgmTPvMWR0qyxX7RWaUkDN
ezXH6s/Qjuo1dq+gqUyGCySHrkO0yErjD6CrkjFEiG8zRCHJzTxtbPa4Zsg2qksydg75zprrryrM
6pvoLEWmQWKtgSjQympDQz6lh8wvr0+xxILf8hL9GY4OnRrl0aRkROswXEXDFWp7EwtuHZ4wHYHB
YFFlFNJatWF2bCP7Vvqsx0FdHHKM3qld7traLfaey3DLFPcxrsLuWeFuIYAl8x3R32g1yuJ3wcot
XPBJlTccXMc396aaf7dJ8x1MBEAEu+JVHVoLI4n0Z54IhPekazDvFVzOQLXaxJ9OjJPD6D58sp0j
+B1BiOta980JOm9biwKDLPo6U2hemywoUMMbagD9VWBxWCXmRRUJ0DW3/Tm2xpfCNB7XNgMPAohi
fpY+9g9pyCiHfgzY13ToyUM/fmSMXV6HoZg2dp/eutb+C02t8Pufebiogu28C/NU4BNU3OUH7Mp9
6qG3s0A4kHD8UBwqdjbRVHq7NqBQL8xdWacvcWPsgxgShRxHBQHNX6cm2cG+r+bjhBkcVxEgRmk6
a6uhC8Iov2TmWgdYxzvG2b4O+5ke4hz8Ae0VbGejk9DoMNHWZhRsGW/zy0iHxX29GaN55RtDfy2z
+TrVdbtlsp5Lkf9aO8Lb1TXfG4jzZ8C/6+fRPBa+vI01qeWqeZql+DKp0LrZ/3Rr68tzzMeaLBKR
6F09UgW7E9tqZZyxzC2KcYwpo2IKk2YCDSGTBPliI7MSc09c9dsy6YNDGAXv/jAba8q1m71MVpi9
+iuZELhFqGCToHMkuyDQx1CDTbLK6NMtGRU2GH8nBgBtzbZ7BNzN6ChSlPsuyhiD1vv9m0MMdcim
jwrZBJAyjGPdfNZJ0m+i/sIQsWrHLD8b7wczqTAmuyNieB7j1jG5uG1B50Ag9K+cBo1O1NPO8KJH
p1U0FPhorYylyelJ6nkXwF0in8K6G09mXp6tJOYWHPQf8BJ2U+zBXMoBWym3CMAh4OesxvchrKaF
8zEjIzABSHtWufKc7CNxmzO8RHvrFMoFYtWMpCcI+lr8bNlS8br2gzfUcD5rcOdmuK7GNlprtovr
pgje023VoUeQjIjxeZzchB9Za1oS2ikIsvkAlHsLjdRX5Dzc1gy3wuE+B9eIjK43k9FMgVfkLYmK
/sGVOJSlyyLLEkkeABJUZwvaQOTE+55tGXjuJcWDndafgHw0VXqWpq3Wrd3v6sw7EXAtj6XkHRtp
mx0XN2QsmU4fs1xvg/iNbiJo2ZxUaSDrw5i4qyR22hO2NLZ7gt2vn1dbs8l89tDQjE0mcUS1Y4P5
MR+zOb3MvvAPlV8OK3S6ndIEutEysSP27IR7yn7fbOoHQZ5t1bmIdXgTzgNWdVTuizdIbPItq1gZ
ppuJde2JezUOXdgjkU2tGreIh/R9h1XfEAr20awfgokr2e3wjocJzDacof5a3XoTIiG7XUlfks0e
l55+YsXBntIeAyUw3Aqqq7I7wLEA06yjXwAAR+H+tlCI1iYjem7zDJ/X8+DKe1L8ZIMCzL0gzyub
aIdLyFhprdjud9Vna87jdsop/HWJcmg7D6JwQ4JosKTakA5UkTW30a2/HEZ8yDpcmclI+qWks2Pg
+So8z9qCguWyMFDNx26sV50hSDgBYjCW+qwaumJjwmW0Au/TYQHb9bFzypfxG67K9yZjYuzaaI42
Rt5B8K8gKnn8j5hgSfdulfvmIcXPS53trTLtm2toIXurJDgwMDQxppGz6coAbdYsP0BEv/q9c3U1
myE4NOi87t5DbVyFOUjhIpQkx0zroyhGshEuBrwwY2atXKoi6FUMScBLbDNRKMAYb2BF55b+Tm/x
pUmDagufhYTBjHu5tXFWx3+zyb9EEF2TLrTZoDgIR9R1kGdrwmkW/m1Ie+ncXgy7/BuMGQHhkiIX
zeEHTvRHXFlqS5nqr4TPmsknkkBDnhBMihPWYUYncsHI3vmGu/EwKVoI9dTRq+Aj3DPrEUYbOAU+
9ttO2WLl/g9X57HcuJIF0S9CBEzB1JbeG3lpg1BL3fDe4+vnAJp5/WI2CJIiJYoEytybeVL1OkLU
aLpReKZtowMoM+O7iZui6k0EhLbzHetMlJ59rXIBys3ZZ57Ea5WjMOxt7FLjNRXOg53GJ7xqKQBm
NEe2D1fKeWG0FxadqbBqaEcanJWakGcXaYYbXRqpvzqdatEwDU60EPcRkVCLrhJIwvQvx7W/AhuK
pa8cA5sIppq0ncpKL7LFXUNhhosJwTo2Drj7gthS1/1lo0kDSAdnutN+59Of83B1L+ogfo9UyI5q
xRDa0L5n7aB9OvaAF9v9Y2qt5Hzq9qHFvrQlzmnBNv4zDurHrhy2FYo4mqos0tlrbEVlvVSJxhqi
EVwT4AEljmXHaJSdLixSXxM8go79kdsJQYNy2Nt2D9E+wZIsRYDwpX9LfKpMdpLRZa3hZ6e5fnbi
gOZIFbsso/94SrIbNCN5mA8h/YSth+JwOd+t2Gnh1XEQ8g6y2LO43CYOKCE/wlQHFoS49KTVDiPv
8VAMoGdCk3RI0qeXmOcnzk4PXyD2D34SXQs1qfd1618zP5E7KHZP+SQujZQvtO5slZgjqJHTkSCx
Lh7zcVnXvWQTaHRoCohSVrGmg4gbV9JQX3M7Vy7pwIQbqN5JHTDvKSrGdAn1qx1MUjk1PFkeebhw
PMoTPmV1Acm32bem/W7lJ5A0JGaN7srJE5Jt63pPJ+UpDpKvnoJUW/ePkKvzHRzjkpV+5y+6lGx6
qrBrCZNq7PItlBLmsp7FCAXm90Qkj7FRHM2KsN4G3Hbj0xXI7OSq2PXF6ca31na2VhxehAQAE5Z4
Jw3iOBdRikyG9S/jVPEWxNkNENdKxC8aGsfziPXdUAg3HlBYMvNIJFnlIa6AyQb0LuIeNJhtQ3Jx
WptgSh+7AmmtVmMbJGmBHXdSVthNckB+MCVSsxlWiSDlyy8qzCokZQGaolan27By4leLJnroYvzw
9f5aZNlHrkefSmkeFeRRm2rsgfjzThDMerm3pVfmQvAVxkrtbGQiYbs0SNFaknP0WuiYG3UDzG+G
KBT2IrU4wv+Q6h/t3gajwekN98AujnY51pvpn2rILd7oFMxcLSFwLXRp2Ie/SsImEKnHJWTSLnjr
U1A3msZaFvyiwKtvYHUL2MkQT0Fzpzs5KnbasBaMlgREIKWLK5RJZhrQAfc/PJKyGQIOYZJMoDrC
Fz0FJmKjMybpmETqvBZYCX18hypQ8Tan4ChF+9FiQ47yCuWYZn02rvfJ5vgxqJpzlDWXqiNP2Chx
GqYgpketfXX8+KMhAGGRp9QQutLb66b32JJzGIrhaySCZ1V0+sVjMmUobYnphUlGdkfreE8GeEg1
JWLaZDZRJvdjZzyE0ZUAAZ+cUrbIkWxORgZY2b/iYD1Wgbkmfop2v/ELxT1kC2pn65YWXBRRGtL0
T856MKCyPVRFvEfu1C+Brl+GYOvZjbehWp6vAgdHZ1Xr30Xgb2ArHmhDUBmNv8psZCNQGNoaItnv
IaQgoZITy0CXLpukNBeCbHGMbuKIXPxRhuYKXwo1E9Heu6L8hYbygJxUXbRpJnc6db/Urc6aipN8
8rI6yPRRbDMMF518oTWw8brqq8pZqQdlceL8oSbvnZSSvmpVa+/+6Ma45eTC4Uwtm4umt3tnDHDw
hXzapdYhFsaAqnYBcF5m5rY2f6n58FY4/a4zYmTr5St52TGgT6rJA5ps7+wysli+9Wia+kutAnJt
qhfPcj/z72EwHnvXWrGcOgkX/CPXCFevAf/Vbk+jH9yGUMQbwD9PhZNArK6wDhTDG9RVKGL4OqEo
UNP16rsYtVPDh1WIdfHb9b07aLdbkzEepNP2UNC0cJhy+pLZyYXgQAds5ecoFSfbjGeKp8wc+Rhq
Z1yb0wkSYpTsC+0tZMO9shvtDvTFXgxkuMZpofBBGC8Qxz/Ee1lam6D3UceyfFvoWftuFiDVIhyh
2rF2mX8k5duJF8cmFTt76jVPQae99tFr439DvbibeuQubmEptpXXQ3OU/TN45H06UhfGRrSoEJeI
fGDXyXiAADZkU6jUL6bKLOYHwy8fTdnGpH+61obuNA5wSQcTSwB1N4SBrI5K8ZkbJfkrdr4ccady
fffHJjJfctyRKDjP7DnbRVOmF1ep/iBq2oRD9GnpwwWC5Idzq3y5q43+qlLwLxyFq9Zj7z04Ctyc
DNzK0Hy2Q/BNNdOEa5h/jzLhnMG3htNk5xnDR89Aux35jHX2xP34TY/YZh9BITI1il1rTPvvivZt
lEBZTN345AffEdlOK0WB9CzckmaOAE1kUcxMKfDqKekww+Aqi5wEzpHIX73gtKnThRkbLEBjO1i7
meSjM7psM6QdeKbiS8tZqfqMM/4gd3E3/vKVFueSGZCRyi4wSS8FFXOUk1997hy0FNErlQHY1qAp
iVVnH1xBkBzYLWMsC56pLVwqewsnN5Idwn0Hqlo16FSaqAtIh9qJikQO317zZoYwBYEmllXETAjX
kRLEVsD6IOETLmAz7N22MZgxsGrLit5ho7yqif+dMCospSHf7Eywnq8APGaYe702kEu8gUvoSiQu
Ozujbq5ai9GdepnNFsyLt9q6KHTMmyV24+LLm6SmKXU8/F6ouzNGZD/VMXaEB+H0b7EOGIDagJgY
M13OKOjlCO32oU9REg9egn1gCFjpsX4uct9YQ2JkOGcpV+vywBeLReFcTXFhZbM1/YDCrHFIzXQV
KI7CWTCPLeGRKaFfZmiWF7alGAtbPoB2fmva0AUoQSOkM+9SVduV57YPapOlmyaRz67onpGN4ich
ABoRxtHQzWug0RFQ0cuxdKkXkSlOxNqcNdtd4RLF2T6ydCdQtt0mwUNBzqVh5D56e/nutSxSoDuc
xzA5B1QQF3Zg3qtIf3SaRVVV6TLBs78hsgXfHbEFmS8FWMjxg6StJWxVTtb6i6r2O0aHe+dTadQS
vG6DYn3J7BvJ2VtKAY6tMI+5ykZU47RiBXaiZoQHlRgZpW8e0pqPSybPZYZ2JIzl1cAmrST5nn3O
myoT0klZIi1bs2RbHnc7w6TwL9VwS+0AQalZrxxTB/YZ0UxBqqmxIlwGSJRWoa49AMSVSx3CfFen
eysEoyEJpkpTlVB1ehWVPSnFGaKsmIKpq433gMihJUtdCDIOyEKz/E0nAi5HZPxpAh8XFqgXH55T
XdITzpVBrknSBQVcAgUYbOSRaMZCVFDuOhnqRy4oCCS+8Uv41bvOXvBYgPxIR8Q2jrLBd8bAhY5O
KRiEBWZWGk/YDZRHm/gTdB4bozpmQf2WhXSYvd5d1pH5ahbNuew9JiGcagu/T85mJy6NhkjZzQvA
KDa7NLeontX+EFr9B52vbVvRjqNkHuMglAOR9YKAWN/PO4JMkgsNqZPXd08dFBMWBhNdKYR/p+qf
JUUMpcb3G9hQEvG6L4sU77gIj3SygkXJUtipU3oPuftcCJssHFCjWkl3tRQKIP02/1CN7EBx7WEo
Q4aR4h0UOtzx1rtNJNoRDx6tvmFFgvAa7fhJ6gcSvX8riU3sinl2u5D/2VmqpgerNKH/4fpUX9Oc
PWeBJ8YHcmgZ/SLMon3Tm5+00JxSngOtiJdWVBSAL9piafveL91Jn9ncMPcq2ID9dotgrlvaibyG
4Jm2Ttf9sqmgW1548/o+39vNjV7KuBynlpaJ2ZCSQbfW++7ZNeHJWtm03IqrY7mmqPXbhlLILpuo
LitmQKQ/w8Az0qwEXKkXnD5W8er5ITFbprh3lFwwvH/qTr+SslnGTttfRjOtF6ref1meNsVvsll2
rfSFZdlLxDLGkuwIJPZfxN9Wh4MSubNrp+fEsTYFAjLUFIgyfHuk8pL+oiR+iY1nbDPe0qFLv2CP
96cV5UlPkm3dZOBn9dpe+QXSzgiFwhg2V1PJtlkYnKwQH2s68HXX0Zn603fOHLSgrI834jUdW2ff
JBAXVTVBSuIRGUj5uaQUtcxUZZeHFD4rh4HDpwUugXp0ULOoeVnHNkaS0DUfTMkBKuVyoTOdjh3S
n0qUT9TbzZ1pVkj4oubkfrtjR0Aw5UyrfmJvbWE3fCCTaIIuwoBJmAPTxy7sEoyB2JtbnY5aqlHD
Brc3ch12ASwmA1wLaALp2cBWIjj+bfUqFHRFMYZ+SrNxcOKyajDKrQQnjVO1ZzspNkxB+oYN2Woq
IYmKtlHmtcfRR8vpGD1VblU+VL66D80m3pWyedb1gqtKZz3AHvQ3evwnZ0SAYDUe7JGQWaL2UNDE
pLHaNQWY9hVkNcsBi8vUh/yOr4xoDvQioJ725VBv2W4irurXJQtMFrL+K/FY1kK1WPwKNJ813MBF
GkQtuysLEKofvrfST5EQpN7Ugf9wGtw1VOENWd8svvQxzl/Z+RLYM7aHLnR+e4PaLWpCMBLIO4s4
yx4HedKqwSLgBCGzI+Ndi5cgGPgYe9sJPsKW6HZGqWYZFSwr6y7dUGbLXHI1+p0IBEiXhlqFd2kb
+8RYxcAZtYSGKEdtiF/CPKIwkr+yMmv2sdq9qR3qMRzlJMOXOUU/020o7OHWdQEZlnEDXxvMWhAE
GxuS5ELroimFhjVH4FCCG1P2P4u6UPYmObb62JkELE9Y1ia/N25yKlOVxC6qWPBk2BEjdWjriH+E
PFKatdVINc7+nTlkKOWpFa79prnXTsUvY5uFtifWjGaVj+iETYr7W3LSHkEFQ5MJFGQSyI4SNXsY
kS0uW5E8qW2w7zyDOig4lWL8LQoQp2H8XCfRVxPo77XDxebEyrNfUZYd6/5DeOaH1AG3hp0F7WBA
OVZl3cIw492XKBVA20q5inMdMjnpe8lAvZPqO9trVvRsyaQ2VgQlgytKs3eqRLtI7V4oEy3snOvG
i5+CsfwYPtWyo8imrEJrq2a2Rs+92rPMtwnkonoI4gqZt4NBsUDMBm+CFvPa9jDsgQjZdCBAsuGO
huhV8/SvbGiexpFqZWrGL6UMn+qqwjXrLNgzJH146JimB9W+jEX8rsaIkEwtBrLXgyLP82eMAjQB
xNapE7E1SVsZ6bQ1VmBvzaE7isBYa1hgtkAvT4qhfHlW2pOdQI4ZXUjGiQ7f5FT5xE6Kgrpjv7xq
SkDvDkD9zgUdSyb9KtBY/EPmRTASJytan7c6yNdlYX2mhr3XZfGniLOLU9n9okpoN8m9xqZ6mRch
/LnIgqJFmzUnuqfw+j2+zBuLa3jfJOSoan5lOQMPqqYug2qZ4h2zckeomajA5MnEoMs7noIE0Cnx
yf3AtYTBjCprAGvBe5PIihehRs1dguln5UyYFWjqbcuMRjsbbFmN1941xFeuRN+RJb4HkHZBjbvH
otRcv3Y9ngc71O+1Qo1mCgqo0HEvSNygL6+Nq6RH0G3VwypuLWNZV8krKxM4VsgMKWo2wMZjolrT
6Q2T4mT3+M5H+QyBgzWLP8IBSkz3jlwkqDJcWrZzKoUPs2QbCK1YEo9NDQKrInG3GmNvq6FrCT8N
pyKvJhCQrspupafNumxT4t1GrA4KmGvAMZgV6cqw1F9p9XDTmxRil9F9jFH2FJAr8gtznr8jiI2q
DWGtDLlklAKyHYm1Nm1wQ0LlK0m17oxtyFt2sTxlcf9qqMalUa33jHR529X/RBm9y2Fo7GXlLRv0
MCvNauWnCyZ6WjdpEI6q9CgL/xmTFqZ65ofY/1L1qGNX/4Y0/Fs3KC4gxvlM4uG171hDVj7ThqN5
xBfkwPKAgyUxu+5SIApE3ABy96UrtAdLKCr7ch9aI7su18tAdWm9ymBVEC3v8phJyWuZuaaxJB/0
hdj4DSufhGkVDwFqYpeuUF0yjNRR8dyWGFk05rmCzkerfqblsPdGWa0tY7z2NW1D1SfPFilHBnEt
3VREia2sEGl+gJQbbtfL6Mf5Ri36ZqVKu9ng7f6KW2YkRdD3VNhpBQBGRw1wqd8+IZ9aqTW/0A3V
u+AfgPljBHtHUjrWWc2InVsMKtaK8S3v4Vp5OnVzliDfYJ0YHth39JqBmKhdNUhGlmOLQkH1PouY
Yr9aOL9Gjc0skLt7W7DKbcxz28PfyuqxpfREHwgniPgYKSW7aQCnxaLcHkQ664n61Ur0knmSRjgR
UZiNRKSAIU42ZlX1q8piYxRVgPMo6plqKMj4YRs/DITq6t0EUKE2vSzBDS9zvflqFNu9lOIjq6ii
W7odsywZfzOa1Gd6V5uqB6ZOeTdQ/jT8kO+5wWfq0YRuPc1YCN9mY5lvtBSBggPsZJi6B7LS1NMQ
sBKNnbufymFniJTd8NDla7OOQZdr3RZbWrkpFCvicSfZ1czPa8eNPlrdIwwkcamxAuYUMJwesmgL
YrsPyFx3XUCLTnBL6uq7LtQMwzbY6cEeXmQPMb0X1NhCAUTOw+Lb6P6k18nrHS1aQBHgnFUWYRHq
6yXqp7H0XxMDvbfRqj5hIeqJzXuPFTGkGhkz+g9RSPNRnhQl1Bayle+1DcQsbvs/tTNQjOWkUvAl
qDm1SuijS7gtQMFrY9cXomBPIIKNhtCfc1ubJlp8DiH4vLSMMkoEzYndluZnGeKnSTbh4SvJ6+Zk
QYnSadSvc/J4NmVXHMJKvMeAPSjEl2ch4j05qc9KSKtGNzYEfk4FTrBypq5ZS18Lr3kNQFunGOKh
ntuO0DIW+LYYkLxNPzVh0JnSYSprfKn2q7BYYasd20bH0nfUxNX7oNJCRWi5N6Pavet4XxCzQyaz
UgDtsjBXqYaOsB8or2HZIxONMTPkg8nG3D/huab7Daxi4UdMlZxCo+byz6ipuUg6OmE2VQc9l6Ca
4v4p1dTvTFfdreYQnwEMbWC+5LNrMhaRIxleoI9I0FVC2tmV3RJcwg6gUli9HXVOySgI07WohuJQ
Csin82G+a+VlPuXiPTjUkeFNGzS9zSli5+cmzq0SlXqGjKfFQIDNDlVq2Q4cR8/Br+mabN6rOkOe
WJ0QyCmb0NNxs04PzQek42zZhHm0GmT/YorL+Xvwp2CccE7HIX95h+112UzoUBzQgEHnWxMi9O/d
bAJdGXCamQH75JBzhUY/N9WJNjpMBzdx6X5jvGSXChp1PijB/27Nd50JnEqMaA3Ebq9kzDd5AjyQ
xTM35wNhEOR7iOwmJnZtNGXzhExuC4qWZPpOvdT5ULtp+XMrcWSrrecHMdlVCHmnJ8WaXvCGho9k
uuhK3+pgkff/PQgRsKnuTkbiKxh99C8ZAzi0eYdsM7SlTVGMBYIEGukqasmbsFq+qrgnbYrOiEgy
qq0Voke3o4lVWiCp9G4kOGD6ZOZ/eL7FUocPoQ6vqmKCNcASOnoxULhDhG37gKJ1YwFtTqZvtxXP
ZYVozPdQ4g3W0jayHIZ/ZIAF8ARtGsIRoeMfO4VPXQ1Ivvj7zczf1nyopu/NrYl0QHxEhM/HfB4E
g5DrRhMfYYUOPz0qv4VHLaLnQ7K0xwEp6yrJCvpz7MUN7ZuC6G+y6xS85hhda37LqDTVAfwUvq5i
oj6H//e5CNpnpOru5s/q58f0t5m0TMkisKh7evETpLdUTfhx880u0gHdFklXEZ1off081qLT+flx
M9/0Cis7zIcumdjPhYWwYKYJB3btRFxk0wk7naamPtpEvEWvesXG8+dk+v/zaj653ChxNxDsTsyR
bvE2n5J1q4G8zSC+aH0YIrjy9x4Ch+38kTozgXf+sPt/Lo2f6+Ofu2mVIFVFhGHxtSagAg7zrcwb
KduV9BkRRlASLary8HNQ5X9vzZ8Y3QTavSUdfL+ox0PMwukw9BE6pukQmUqNRJAlSYouhh03UMK2
KIJ7PR1oKzRLB0LORtgu+8ZBEEVYpMyT4Jr8uxxCvly9CGlkU9YNCkojoh9trJTSutFDMk9dMBzq
xDCWjfRr1EzgXsr5QH3fpx19+ft8DZ3aQq/Daj+/fP6B7jvEQ6SUCeZXzT/Ih6DehSOJ01qgGUfT
kDdX9eStsHXatBSGk5SHSEJDVWMDfTXspL3Oz/DdUt6E0XwgA58ilP73yqSBFe7ljNaDHq9yys53
U3G8u1V06pqSUP3zWKf13l1xUmJeikxH683d+UAcbn804M/Mr5pfj/Woug5MEs0/z/p5Kh6jNE+a
i58EN0fNrGNYNOJGsiXGBGzR7JNDcfOnxwYMz+uEpvdqFLEPG4eVOANh+T4/5e/zrODo0q6+zr+o
G9kccwKMazQf6Hf7W5Cb+s8fmZ+AC0eQkjiygcMnySjIn1PN3NkqsUd4KoJJdAE+mng1c6m1B9Y6
VsmrWsRmZN6E0hyK0TVOw/RaxnfzppABsEww427nx+YD06/JEodCwN/HtCGMT9N6cAgKd98X/R9q
kcE9t6PhlufrnrrX3YG4aSG/u4Cz1W+WNTyGkZoe69o3bvNDzUBX0CYlaqUg9Zgfmn8YolzfWzqb
gfmx+SCNoeLL/vcjSsGez2NLJXTicf4+Ne0q6E55Tw9/esr8g9Aki6q2xOvfvz4/DtNoEZU2ISb/
vCvJ4ouSNH35+RnD9OaTui43jaWAB8rt4gZ1OXVM95pPh9KBVytInmtHDECO15k3LbPNm8qIvMys
oUB6yGPgn8wbjPN+IpXSCZsemw8SUsRxygYHHfH39AoVM75YQtJwO3YUphZR0dhrZQRSWrSkQyKX
f+6tMDz2qOfpCiMeaGz6wz0rUdje3a0uHoU/PpY16/XR7leY/j6rOlJuxXRIy97f+LrrT6Vz9zb/
QM3IW9ZtZDsmOlocDX0cnfu+3c9P+XmsdI8Fe/7bz71Q0e7kXBw7Xehb4tL9Xa4QtIHdeLwgC1iM
GfEzU6cryLqTV5qfzFgvVUXElss2K+wDlPcV7fToYqLFWPSKFqxk1RHzXq7HQHsKW10usoJebK85
z7nu7iqAqZXLG2bUWJiltbBslCSVPHf4kwacbnXvfecSVmOQ28GqyqxFQcZOlbhyE8T1t9s1+1DD
MFYEbrlo9KhcyCz+6iNCRnH1pnr/2ypiFRD43ksNql5WS7q6m38KqRk7wwuI/kC8zRV9Zqg2DyOL
9Zxfc0768ZenkEfKtX8c0HAUmHS5OR+s2lFZ33W2spxviun+/BMzzkALQX6uo+tY9Qwb8xNkHLr/
fe58P9diDagpryr/ueWm43AYk2/ySYgbm3/4f8/9+cn8CiesCI9P1H2hKFDX/z775482UKhR00y/
m//mJc5rdzO/7l+/fP7pzxsbATfYdUhc8fSWKGwai3LQxWpw3P+97fnZ//q1Py8MjTpflXmA92l6
5d/3q/3933/+5N//WPphiWVXfv196F//2P9/UqY6ODtBWhhabb6Dv6/poYMtMd8B0hz6x8I0wy0o
dzMX/T3L8/ZBCXq58wbXXpBGMDF2BZJVeG7h3gi19kGoXX5vqcZMd+ZHQrvst7njkycfYKSkV723
4xZdQsUIch7aZjjmWXczhm1DWMdLbynlBTE9gcBhbz+IuKUIMflkj+ZYDnSBosGkGRpQNTXYhg+l
RHrE81eKGNuH+ZaXot+l+xwe0beXVNlls1ENpXqw2OFR3gI8w0ZDY9uVWu2jREU6xXuXsYYNKyfK
WHM6uRyRkm7nV80HJUlXUSX2TgEh1SL+7qQLujPSNg9m1EYnk2t5UWgOSTCmSX07RQ/mCwKFWtmP
+wLoxHyP9ISRBgJak7TCqOYBH7gGMLo36ZBicp5uKZkX7jv6RS69PUfSXmoeYsK6HsF7akQ+TbhC
tcGUhwWDqXP4yN3u3U/4552UDb6qIhfNzco9IgkhClAv7Zcktbe4V0mrC3rCnTrjTMvVW0LXsd8d
gz4xfeDkIiJLuSupfOvoLLwXuXNJ9PjFddzhQ4TIgGhvPEq2BcfY1HMqjbm8oH/AqJQpL5R07Xsx
DsWVF+NTiSnisB+gzGaOb7qXYANyC+PVZgQaFBE8SCUlETttJqitBqPJmfzWCs3YcxYTdUeATEH5
pI6AVzZHcz4H4oDWPachxUQs71eTVekup6wH1MffzO8SIs5y1HWicZpxp/QKdXxKXqhlKywdqeo+
5aAKpiZdd/YIJj1Yg+otRaJ9R2Y63Kj59j+HIqIyR2T6tuurP9CwSgO9em/vbJUSTEpotjsODeBy
3Be2MmwLtaePb9sh+N6qxp+AEEhBby+Jlrr8PSjT3bKrbkkWL5sJY1YDLMGNEtBamO6WtSo4o2R/
A4JJUSF/jhNP/MHt9AyTonqjCQq/Pc3rjRuQiJBZWygNdrX0ewcTOWG0Jx37/qIeaNMS3IPtXmMn
dnQtwz3WbeP+3IrErzDtlJMfDbmxKpCxEXGk5Q/mhKJD5v1cuoq8F/RYuISQ9CmNBdmz6DVsDiFr
S9d1TKg1CGrb0EkOeuJ2ZwoQFV46d4NmoN6jFMpf+cDgXhOkqAvmzTwSMNeQf3dKXNwrI/9yhsh/
harYr5BFh9fGRWhn5rTBjLz/CtA4EEkAYMW39I3o8oLiOcDVzqeSqFf0B4SGGSaoqIMMUSOvncE+
KxpZtqnT3fkxsCcHmRdEZYzd8BEwb4iqfu8kgPuYBd4mYkXFmOL7VM1KgpIwoXUED93+dYjLq+fk
zlFIapNJLyDaTsNIEXCFpaN6i60wP7eF90CEAMGQKm2u42AAFTdIg70SjGwfaBIHmxaq04sSZPco
QIwM7dEFNdS8aUKzXhuRp6u80I1rWZuED3gRbAcdEG3uNqcy7NkF0wLaEOtMbLThm4+On3lnHDt4
boZ9Kv13w40nS0880MwpRD8/1qjGWathTGxYczp3T0FsbGJA7vE2nKRB3UqYjn7wHGLB4wlx47u/
6bs4l1qwRAGR5LMSsu0a/hjFeqHU5qNrluXaQYq/YW9nn3I/+ELrnR0w4WVLU/G5oEEjfjq9ixyT
0sfdKFHcsqn3PtQOoEPmGhQqreTo58yKqqV+kuCL80vx63srHvPR4bQVcYTYxK46dnd8a1hGMP1q
1j40onoaFFnX1u2zFrkDC3/nayBdg0hTrUFcw9VrZSTKM2VF+/mKHlq93GE+axf9xNXUE3gFCTza
jF79agimBZzalndn4g1kSUuZtHXRI013cX6YF3YFVxm79jlQvPyZYZo5pmURa3vqHhA07zM1H6vR
Fo+GW/whqCgVkXaqJq6BacLK1vI2PRfTXXu666tBv8RgQSxRZgUXMEmYuoIo+TLTbVQP5a9hQqP6
6O0KzZLvqL8vM7kWUvVSARL7qPDhU6JSGdKaNPuDfmUS/yHEXwRmSA0By9rJlU2w8dtKe5RjZBAX
7DVLt+oJH5togXlvBBTqZcZpyt0AzeFRJYsNjDmXt6ItNbVcOqY5ESNVO9i6av9tOBbGy7Kizyus
KQWWWRsiR0ykfCeis/XOlFaUa5W3sNTsMrsAmeg3doDgGH5937WPQQ3SJVclMHDu+RXtT8XD/9xx
GgVl9PgzvofA2Pcw1jxAnlb9Xpj52RYRFPqI/m+atvzXnPlLrke0tvMInMxH2RE90VEZ/RkNMW2g
1o6N+zjQ/zAIVVtXWB3vnmGfCiyqL+SUYa1KcOTOd3H2KAvUlVCxQq7ceRgsBJDOWOr7MMicC4m6
yc4f/ARvRXvCi6a+g8uQ/BVhXcfYpBdgVGaEmnI0n1I8D/Ssp3Lv5H6w9P/eUryhX2L+A8E6IaQc
mEm70qI9EQ45Tfr5QdKqXgPV30ak63Vm1Ww01WfV2/fa0vewWPupna4ro0meUmTC0IGt784hF0jz
cm2NoqK+5eiVUKLoz/M9tZD0kDdKr6nPXVImJ8ukIplNGJdawcfT6bifO6SA19Ealmi+hre6RKmJ
SDrfB0L1H0PVJoB1CDdhr25FWyEDn2dUhS1rm1GfmB8TVQ5YsBvKexv5clMOZIIoYAq7IvnSWusp
E118EERTbFIVI01RWhAsLcu4zQfIMUSJUGxCNcVjfo+RwSGreV6UqcKwd7rml8shbHDKa+Ti+W1M
ZAbG7HU/veXOypAYxiyk8DdqN8PDdM85Y31bAyjK1vuqo+e4AUyQaY7/qzGIQNXGIHvQx948QHzB
GzjPmC59BxLdZHmHXio3838239VUGKK1LUGUIipV2UM+Gr7xagrcPSns5a0CpPZuaw4FJ/TKy4BL
5Yks4LrurMegNNsn/ui3XpfuqVOIWg6iwGkfuiggE8VzqnMucaGluWI/SZ2ohzpIiythtmh67eYh
TWV31dmVP2uiemjNob/OX3Dtdg+ZNpbHIi5uIGuDW+NFLHVaO/5yfSqjItXedcvH3yaD9OipPKNU
ANASNg7yqaGRoDCakY3XNkfPiLVftc3e3VecFkmHlb65ORz53sminVJW6VvFrG8LVgaRTNS7HWsP
wnCTNyYRuU2KeGNYqMICJI4E2lXrTDDMBml+HM1s0ykuwYtZ+9Va6ILqFs5VmnakpBWeuKjYH6nJ
4EMMiuphUNMPKSnwIWaABulm0QWG8QulD+0JcKX/BHpJme5YeK+uEI3gA8dH1Ib1Y1ukzRWNT4gO
4daVZfy7iO8upqPfOr+G5bbuPEMxXVmimyxLQf7qBSrhIomk4zTdrVgFgI+o6XkV2GDNugAVVsjo
ZNkjsYcxPs+fYScQ0qJ3Ays/18jnzkP2IvPd+TDz88m/xHzplBaoT7DQddnbZyWXzmFkleghVodl
MT1GNiizCxPtuS11vEpRpEBNKsmPxIO+cgZIuAtFeYTLYl/xv3LPaIbnWNjx0aa0cGtwfhw0bfxF
KRMvTV7Cp56munm+oxmYQBLMcaAw8eVlWB2NwntW1bQ5Jf+h60yW20a2LfpFiEgk+qnYt5Ko3hOE
ZbvQ9z2+/q0EfW/FHbwJgiBZLokCEyfP2XvtQSl01a1J/u/pv69q4YUa559+jMdbM7v1QZ+Z8JRo
6uimQ9dbLkNnFAz6Y51w3yhyzrY2k2QWyassGVsVyy29CUtulfZUbAyTHlhWT/G7H5MODfMjbh0k
oaIJ6cMhgeituLgacympXztJTUrf+yEpwDrd0XWiQHJfu6Knc8A6pTNo+0z6qV+jtBUHQ532gbUn
u3u+5ckj8ULOY26xC2F/OH1mQ/LEra9kNjtaL6Y0PkbEaDj4gj8o9CsEoWDJmqgukCRDPakXalmb
wKFomBX2k1N+RSKBb2L0H5Yl3WMWMjTPxrzajE7bU/wW2oX2+Q7IQ/1sxwTeN/k2IMHtGlUOBCp7
bqgp2BiiR0W3bgL+1ItAvziCibqWB/FryDJFII+7BTEqVmNDmBfjEM6buBQrG8rXs5Zx3S0fbNGF
iGRJnVjZWGTXQVGPF0cjuoQO0zfCAfTEzg8t9v/894Gmjd+VVZnn5V+adPGRi7E4LetXg/oK228q
LkliBjju8UwRrNHCJiiHH+iUWYVvCVjHNUpsAF5uzboe1691mbyyUSfCVz01OLTKKsvAa6JeHJuy
g0eDjXR5NXbdnyQppNsyQKaaKAJiJhBbDLrnnGeYJG+keW2W5y21yEOy9u6nQWB9CNoGdJ47MiQR
nC7vcmez2BSAMmlrttW2jixinXvzMwCy+jub2fbr6gZMcledW8g1MHfvIzuzfhVd8ivO9OSLiTW9
w6EO12k8mYcxrtGPBB4u9K6/ppKPgsnQ1iR3HlcbAHVv7LzvnrzS2HReEjd0f/WDt8k0J0cKBxrZ
l3H3x9OAYMSt9UmSQ0lgGIJW2hoUxEOwa20txsrYDWcFf4IWxeA6RZsAOqgi7gPeDcg0QIscnDUQ
2YB9pF++Dh8yMmi8OW7z6GkdWvjadOk4Fs2lKMFthHrlkkDryK0iyqWgKMNE1189e/giQ16/TCSC
vE4QD1bs2f29cMrtzLUNzRe3lT1yeSbNaL+LRGMbbsYvfoLBKJsT9PaWyfbWMohfWt5CDvmVEWeA
prGRx7QawxfcxpSg9vS8nIEdwb/i0s3syapZnjIrL3wxx38C9SY3EfNTM0sE0f/ZnvIrgG7VdeC/
arc6I3/elhaK4jQpyaUybIqswrd/0kBlKqEYf8Jx7Y1W2zgc1elUoQdyYaEmWZ58hU7x2pEDETwE
wGko8P7xiuATf8h59r3xnCVF8jYuHZZUNjX1Vmfj4Qfqe/9ipb17GSsC5ViF/c+m+w6jTv+gFGTj
zZ/YS6rou+20xz7L2zdfGmJfld3r0Ns46qoczeKcisc8C8WqHY110qbWC4QAi78IP04gRo1dTCZX
M/l3T3inIP5z2YFj2bpBiyMMzMJPu/oVV2wCAILp25JbHg71JHo3w2GltfplpnJHJUisDcJ/4+Ia
zCYI0iW/CFkCrLVQIRXIMJmJPIv6IEe0HMDQEkG07zNE4XBCHaJ0yvHiF2RetV3pbdNRc66l5tLL
kfKtrG1sACZrveYozVNWd0+4nxAcOgHjX5z9zANQOiWV3FH3jk8atfrT6PXJfsxJ7RGlYW78wKXY
sLqe27u2x/mmSH5z34r9OPe/SttmIx3MEmT08n8iT25j+gGpFlHrh3uDyw1cFF750Q8Jjjby4hP+
SdEbCKWbdpuxFHCJWsVVbweDiXH7InRi16GAWVu3iO0jnSETcVzTPPdCMS4sZQOdX/C1NhsoZBoM
Gqu53Q8A3zHVSnBAg1nV2yJemxGxE30btbflMKYlAZJJO+/CPP0Okqy+BUkKdcko/4CJuj9QzwQJ
xNJZRj5y+mLaskks9gIn6Ucx7AvXY//lwucISoYTes2jkWuqqNrHpnaKxz7JWihcvvge+D32ZKUS
qhYH5wU8S4AGdDFbzhAOuugKOuRCXl+okvZoSGl8VCC9a/0xQl5m9752vXdP21KkazguaCF6aGTs
W8Nhi1puRySUAlsbDX3FscCjMQSH+58C7/O0iQLYI21C6eJm+pnrNj0MVCNQD6l+g+6JXsH03GR5
cVO/Gc6LYBD2L/WgcCfnV5AM9NMgFY5d/2rbQvUfW3NnlI73HhrTQTT5736OjSddb7Nd40ECSpvM
Xd1pmVrA/cfJy8eqQcmwQDuN0oMallmn8BfiyvGKEhClv/KL3y+fXKSXKtI0UgXKaxfqCTmfXXKC
AuydogCX4ZJGU/rgHLvUC0+Q49Fx5OhvkqEHCKIXZGmOdULIpj9NT+JPWlERMK4in7YS+n65DKYJ
mAICo3CDyIa+B52R5aDDvUHLjbPLyOEJM9/ZBsaY3AxVu/tBjU+45d4mLUmA1LQOFDRTZrW7i6Aq
bVNCTy6g+pBmo+320irk/8tHMyJKYQryHCaW/6cd/sGYFf7ONWRYZYMM654hEqPbrXEEZ+suiYs9
qUfPo86r//5wRkbznoDX+zIAOVCI1RDRc0qavjmBmGRfb0XRt6ufDA1lXp3AAW1FdMODq9+Yka89
a8iurju+dlnfv4ZG1L8mRA/BX37xPaM+FgW7IUIoUipQQzavteDOp9sYVKKwQyOpvkaMy3UmYsCb
zEYJw81jX4xEAVYYDbomY6kQyHsDtxPX+y9mdEa4w93ooPbyxl2FzGWXegj+4gTTRpHa7s5UpTvd
kIoE8My8tAT4ILcr7OQihn3tQEUF+WftZWppH92IaYqty2GqFP24SwHB/M+LSeH9NGbhXheMbE35
calQDC+Ay3Sgi4oi6ez0bb0qwHqBRErRck4iJY8gkE/LXzoGwdqKJGToVsvpFBbVcNRjNqdjNPxZ
vjm5wYwpjvNDE7jepTJjFwKNmyDI6j7brND2RG7hNfe1pw40wFfKooSrNvSe8GDJnakZT2UXzmtD
bfMrQdSn5zMGloqgXdF0XaDyFLGQV5alC5IpiQaOd2w0OsbeaOGFyru5OtAez5tOMRnoWPSDwonw
TJA8h5nDFYuxfK055nQagwDnYYLrnIb8/NOlU/XQzajWNTfFeNxK7WS25bxxPVk9AbXkT4jfIsKS
A5C4KHTWQzf58++DZBP6kkljUn7GfhJsSnPGOO6J32MeTZsYmcCB/n3FEpd1e1pEzW3ZvccqVGmW
DQSijj4aREvkWkDWH1IMGt8yiLaeMZj/cI0dPTstdjaQvI3lZdMF31Xw0Oip+5Nim8gbfEen0C3N
PRVFwTTaY8TIHU830WV6bbe7rz+gAAk2yKzu3SHZMxbJ/MO3iUQwx4Suqj/6DO0FfnzTMmgCesRF
5BKDk+G9tDXmiUE1Eui/dqgpp0OpmiMkZKzrCgxEUs+AJyXXsRNlz8tiX0XBc9Ho1pXQLmUJrrNf
8fhHCNH8LNGRr+FCr/rRnyAWUkkNOtdvSTwMiKRmvXy3AJK1tyElJVV3og7hDTo8BTpmuyHX6RDP
5B1qBEcShG5aEd2ESYQM1+FjOZa+XVYKR61lwzxjcEd+ew+LmcfxH8G6+GyK8VeVwv4GCjis/HDa
gfmn3tGK9KPz3vvMnffwMiB/Sn88FhJbW5tP8gLwAPehNrxl9qx/IDbS16YbVFcImx00q+rSoVnC
NwI+D8d6VQO/CvzVONgz9rbi1QYR/0+tf9Ovs7bwTIvNCAL3QlN9banUpbGcsovRozEdSC1aDs3k
eCc6v2T6WisQBdFjY2W/7p9yWMnLUg80BvrVoQUQQQfoN3W5tiq6UbHIe/082SnpeQGBI3DRj5Hk
HqRqzJ65+6VBFi8EAJmy1MRTT57CMenNkz31dK+LMhpe4OBbKFWz+pJhL30gQmd6cgQowIzA7cJJ
nd9uaCDOKkfI6JkPwSIoX3xSDnFHgZSc0FKh6ILJq9f9Cvd1QOQOpBuJrWY35phc5yEl2DDHIexi
mO+mVhzbcITRC6oJq93Iilm1u2VVjQNIYdKaL17U6OBxHMTfgQFnx529l5nAFTTpw4tme9FuuYpq
sxuPiTMgh2QCfL3fVwtWysuYMIQALOVdZ6387VGXUywP4CLzhvZ9Zh0dArRekkK+LNk/VoHXMfWS
59pLn2ODYU3oNN7T/R+sI7ojQVRvdaJJ15FN94zmhrGx7JqmbBszwCl/xFFwcgO9O+SOGVzoXBmo
dClWMIk9JHbcPHauPT60nY9JiDwg59H15plm6XvZVSQSzIXtrEF4MEdTxZQ7sH5RwZAKaGdASfyw
1OniOtiCq+oj7AsCbKJoWoM6EV/sVX/FJrPUIoUUhdXv5vqNx6YNEnHaRcdRtwbEXnjtiirq8K7x
KDb6v4/C/z6aEZuMojDf/v/3DqDo8Y7h0qpZkMa5gBagwg2YImlYg+k3L6EGtJJhIrovTW7sxi6T
B7z8xVaaIvmKCBHDx9t/551EXN+b2qVyDfJHGhBs9GUMX09+tGlyiEd2pujGn3MjDT5tBz1viD/w
Qh6ev6VRePExrh8QzzE7zbr5arXQx5Mmbl/NsFBCEHBWk0bUKQ2Eba60UkvdvxwALzIuoTsKjeWX
XxX8ZVOSfqwY9oOpgRxGt8LmtsHvMpmCVC+lwwlFOmzoqdabhOwgwqA5VHM5HOzKcKtdGFsVcGc4
7ZnaY2YdfKi2nnHdZyU82IgGyyRpEjEHlg8he0kgqbiGdJC1xzTLcXRhRXnvJ9TPWFeC3XIKAwoh
E3/3iN0rIVo+xGiHsbEwpug7CSh/Xe33PbYAE1S9dwo50PbHQzhhVDpZg+ufSl8N/dGoL3wz4RrF
ZXm0HHyapISbkxkWVma0kQZQPGM2xVFiiV1+xeUwZe+MzYrPWJ9PjrpvGQiaczjG3yYYqSkA5LDN
5WCuRW9wB/XTgyC4DG99IE+9OizPN9nfFLk8NOwtEcUzDVcGt1xBI5sPLqsloG0p3/2y+xwbgp8t
OBpWYqZPuLcscMYd7rUkwIEg4UaETNEK30OfU9jFPqdZfB4rdOSJhtUAzBa5C+pGsywWY+i9339S
oybmiZxAF2ID4tyujk+TlXG/HOmC16mE0MUBd51+aspSbFIw+kB3E+tZw4LHfF17DwPCQYF3QyBX
p3gp/TXjbGsz+nLEwBUZ2OJmlGn7+9QHSP4hQlcOYKWBBeQsMyuCqyLikjOASS2sz4LuwL8KDpNb
Aj/oj0WIIMFnYygBmhWOZfY8mgkyiomyk+zsOHGyV821wnU4pSjUWxLeIs9s1nnjPmtDOv763wcB
pdOshf7ZJNOCgS/Gy6U5JSXuA6Xovjo2k4BAZKe+tpWCX4dlZgmcJdoyV+/CJtoZQT191ngLTvdF
spLp/bJyhIH+KxZcH7kfjverLp+HcdXW2LPGLD2NVZm95XxQ7HhNh+gC95kID9W/YFrtVFW8D0os
E2FosvkgKvQhwoO5zd2xfFx6lFoR6Ve9YGiXNAcTTcdmEZZQ5G2M2tXefbbQhxiw+wp0XgGpSqfN
Tj/QP4BXYh9V5fY6dpwPfaamX6Y4BsX4U9TYsN68YdxY6jQJxVE0hXVMZ6PZuL9yB5qwoconx9Pk
LSYOr8qNw6zx9BTq9Qvjwv0Yl8aH1+TTMaSziHrqF6El/kk2KqCPrCMe4jcExxzR1SBJkg5SWpAp
0aH2W5QelTJL8PUmlt4FSZQLN9jaedRe/JI+dUM/KVB1EujD7qBVjBLZhAApkQqtKkNc/yC1jkz/
iquI8G8w4R1o50aSGFxt2tJjpEGfuxttYESL6ZRW2T3/zIhYBjXmOeWcG48STxL1llpH1Nz5vi8P
y8zBvRHnr0GXjNu2E2yBKiMjYicP1qjr+Ru1DWP9SRjhfrS9s1U11COEQpYqKcXi2rqwaJzyJi4g
NBuRj/8Yfo0BvgsiRT9tCb2Vb8tpHTpyk4Ix8Ouq9FeAPc45c/k9ysJqlzeNuNAd/PuIi/zvo/wy
GtAoPS1hritQnWCV+DItDd+iOuReBWEqVRKtqMrPxJqUj2mVvAqRKDRbO+F+D/1hM6g7JrZcsHGC
dNz7J1TxppWjo48AuqKtTS8Mz/kQmOxGiqjm54yTi6mKvOV2n4b03ssSe28HICUx9e4FB3ChlFsx
X4ubpbs7emyJ+nTuH1EemmezH059mX5O8aQ9pq7WvCfWYRn3oB7rrvI0+81vvYt8bAMIiZjgF/oK
r+qaJEsIH1ohYExk0U83S17sfuuUevht1Wz+EY9np2FMjGccyTv040yjKNqFYV5LsL1sP6LZoLmV
JK+aZLpmZS3+t87pi52jG+aBPG0fb2Zkr1q1U6i63N03fobncqn4GPdfoFBUu9aSFBd9rL11ZbvC
bkl3d64ZOHk2nzT3RXsMzSPKCORiI50V2GRDhRs1Ed+KbBUGm8CR4jvu8q9FxdEag/FCtIJraZf7
ZrDwBhryfq6dPWyxHk7ZBtKR14fGzfPsdk8tHu/Z1+U0fhgA9RrBln43rvV8tUytSXbMnpZHOYQ8
V9+0s029nXBfKWu22LT/rGsQlW846q13KUzwRZmJPsujKw7SoGMZ3/ZkTb0Frv4HneohMLgXpPUT
RFF6eEbO1bXsajs3ao9BGjeblqrjgDGmwm6Y7BapiE7XdUUfe0d9kd50IgdWkZ1OX/Gc3FonoBcc
T9QUSbdh9O4dUDEku1FixI09ZpzeoPYDNHm2y/dk+dosp65Lc30y86015tojvs3wsRtCpChQi6CU
0o5UW7tajbzdwk939/l4PWEWDMxHP6/kfmm9D85objExJZvl1A0r59gC4SDenHtDN/0mv4mIbKWb
8+IYRXcQmY+xL5tnIbyvMkWom9XaT+4Ap6FmqKkeTLM7PRGykKxmYfpqBk64idr0L4dkDRJ3H6PD
/g5q983OJ/19rG25Ib/PPiVGOVzafJZYTyGjGyWjKk13vLUmtejiW0N+BuZ0ywTu8IQu9KtGMiBN
jZzsYL88jE2ouuuoIGo0P4RN1Gi8BhqZSeKQbBb3zbOUPUINSbMSfBcdWP6VHYjg7Ni25vNyE04K
lDqN0epsULFj5kXRA9HnC91ozQltdvpoMmKDvm15a6lywyPiXK4oMeHXz1W44ZuZH8ywRuIl+NoK
+NaPekMemRhF+zHldDSlOFe95h4ss3BIQVSyU/QfNIVER6qUGZ5cowqvy31yzpBGYVb5aEaorMsX
yqogPDbYG94DxyBlCKtrOAPTTJavp/qi1qqdcl8Aaf9HN0t2+o7t5Lha/gbuKL11riR9M1DADdGA
OSIjW74hYrfOFOSPekta8+iOxmWwKJGxLYh3RpoeV5hnIs5WpzN730BHeMWvFRHk3HZrMuVmOocO
XWq1a5cs+7va6HB6qz5baxofkzDDQ6o0fnpdZ0fX6Jp1IlkyK0ebH0ljTR9jwfW3fHmWF4BqwwSd
IEhKhieXVoMWMZseLR8uhn6InbdW44aRZfBF3Jof1glMuv1Kg0FA3EnvIBqGbodx30FGZyiLRYlY
scNgeekoixmOZQePXNIHV68r4rYZGCD7m56sDgbN7KQkW0gwdkgNeFWpZPyZw5QzIi+6r8BLBGTw
QXtqHUtpOBCvjtq7rhW35TPIC9t66QDMx35cHSbbhw6Ox/XgC9M7Bw7K2jbWm1tX0h6J6Kl+NrH1
QXiC0ml1Dphwm2ayOVXuBVmPXVegSNSiWo+YCyhT0yfMgca+jyZjL/Q6vI5hsRniTjxYISWSQfze
TvUDoSmVwYdheM2a23Z0EHFvrsmQiTc1OdZXLcA35rnD4V6xwrPEJJYmv6fOaLGD47g19CF8/Pfg
lUy0J637/e9TmKy2VdRXZzcFnbqUasXAGFOkUFADypl17kb9Llq8vOpRsDyaciYpcYyXjctjKGqQ
El0DOW/onks60himzf5Vp53u6dK5NW6THKLerdeajY93cJFPEwB+cSzowuqMDDICPHrMdl19AZw3
/2wsTNkOqLljntRkz+fah0U87sXHWrSyBqfkNx3lGjkFlgWclqehoyDCu66/moPnQhaoiTHT3IeS
3e9qJMjx4V6/ODT+oWn9c9dZTYMebRL9PzGwgxzdQ280e0NNl3IK/z1w6wKePae6xeSwou3DRqqc
2DVxmP77aDZnVv5O7OPWQ2Hk6J9UgGTzEBUCttWI412MBPpzSm1sFiL8buiuoNBz10brdR+6rb+3
8PH+IMZajelEjqmeo9d2mY0Z+KMv9GjKD5fm40zz6812aKxblldhj9B2dxFPG8jnoA72GVfrJW1Z
e5S6rlIHfzJsclH63bJ0JZYUa+kTlBOHNfKNGsOI66n2QIDnmeEe2i90jsxezGuvziICLp9SCfKB
/C1GOep0eSGIvQfyfodNmBA7tvwYLqPq7XKqqy6yInrQJY0fs1pBMtRuCHJVesla+WM5s1hf2UCj
X8ppX2+1YO4f/32kxaqvTjbuumxiCIGl4+OZmj8L+oG3oA8/praNV3zvKqR4PKL3zG1cPYrUc9ow
/n016vnV8qG8v3d5fnnH8t48glKdjM6fhtbF3nLnZKN7qflhxCY9xBTK7FDYT4uyIR4sxJ/T+2CA
pdeJ/t4uhVNFXu1WMI1IE3dWGVGAclWD0/emx04j8NFxouKwvLVtuoqmeZfwnSKw0Jd9eIqmMjk5
EvxFqrEbmtgAvPVtoa0zvMJXIB7c9zK4MqFovq2oaT5GgwVY6fWnXgWFl2ZyIEA0IhV4fvFagJdZ
H6ZPYT31Z7fKifMRTvZeF/pRQ3dsiba6lWbcvDOiclJPe0sjI3hxaYcszwY9KF536t5sXdbv6ZDM
ZyQv/cNEFvjbbF4DWhDbYlbqbLt3brrLCkqcnPsN8+GtiaP0DXiNtoPqpO2W07GN35Y3tJ6SVFmO
QyYP//nyDw3VMCOyVzC23v0eXfxmgVsHW88NkQvqun/WxhJZCnkrPyPPexrnqH3Nw6I5ji0yyhJ4
6U+0BQBcgvDTw4K4dzTclmT6Ve9WSDcqRrPUDl8GdPsDsaWMhdWplrSvRKm0t7wdu2tHpiTES54P
/WaC1lBl54n+6pue0SRDukvjNbhUavrbzVI7HHHdUhGXTL0kao1Dl0fdvgZIdjbtbJcWks8GJd56
WR7Hjnqw1khMNJEXsbdrb1NqARnSRfK7JyJEivYPn60iAfTtqx2NpA2FRbsaYwGqqqW/kXaev/WO
CD8Zq3RB3b4AJBTnPKNUu59rAZ4HH4542Y1vWlXSyqf6fxLh5LDT0OpznvjagV/W2pMEYF+mmWKs
GoPTUlukRR0/BTReljMcZLi/2t45kV+KboQifZB4Fexiqm+NU+t7rnx3N8ysYCX7xh3lmLNr3N49
SNPMr2MB8yodNP09N8ZfHUSOf2IiXdi8/5nQtDzAIAnTIXwbzB6RfcXNR/J3PtXOSFRGnpLIXHAv
ms1O/PG+RmHOmz6ptDNVALVsJ+rnjuX4nJOeta4No/6Z6fphIALkPcKAtqePCiMaygWS1IDNPZeF
TlqwEghFroUsR5bcRNs0/GI4TzIWx7OIYkZlFjliDQYQxIzxKz5GFUplhr/hssJbjxrSSIy3wKLh
aVVYSsCbjg9my4QvYq7Rohfr4MScmOw3sEc4pRUwrn1EbgeSulq0GwTbdj58N0w9495WtZZu0eOq
bGQ7S9mxPFdN764H0SEsrHSrCze+DaOYDybeU6KHGSIvz9VV9aOMUnR+OX74nkFKuIG+oTP04hzO
qJK0Kc1+l5efi6uok214cAdtr4U63qc6U3IwqRJzKGI6QG7Fqi3TU1XZ05UgIo3plFcdwfZguOuy
97IXkNDjytg6kOS/DKBBRVOOj0XsKdEyxVlSueZuUQTDgduArfHfbFtlLzhMdwPA9UWTP2dOoj3b
lezOSEtutYLiLIfOrPGOp/51BDv1zgV0yRkOf+cuW9YoSEtstqZzCi0NFEnuZWctm4h8GQrvQSKM
Ulmk4maEcYHLEnZeleg3hsj6LUlQHSHqxYPnVT+Sl6VCpX4ms/qS3uYymLcyS4yP3IDE6CeuICGr
bXftGDL7wKo57QiHDHVkOKV7JqMYBVCWE50cR0oxuCcdsTpzKTEPaWutOSLWfqMGQa44ldM1aan5
gtF19iZeiqc4kaAPA26tQyHTI1n1xTUojc+wj/yH3kic9+U/QH/ovLMT8x8YwbkPRjmaj6GiCAVx
9sugh7VyeqN9dJOWHmsTbus5sM9AmsWGuVm2sj3vrXPi8UK0c//aai81tMq3mMrvWER5f04D89ko
3frEj4MDBkZSv65RVayzJbqbyeiKanR4ruTPzPDhXY2BdlzqHxNYR2uhTI4kN6SE/LO1k4Ym/A13
JwcDbagjmp0e+LeopjqXLkmJcYFgaO5VFrcxgKBE4bjWx6j66kpACn4vs8dU3UmDRL+UGTKL5ypK
lf4k7QfcXGgrraH8mUS2cbYa8j4IYgz3/WBD3Syct4Rael80pJItjyJ6ILgZnGrX42rbhbhefiBo
Kbph5c1mCH1T/H2p01gtagR+VInL+gYwL4H0ZXRPfRGER03qElzYlLxChAuTo5XfMjlPj6mW5qgq
RrDNs/jhoCe+mEgk97Nn3QjOzPYu+uEHZDT6W2FXf4Iq6f5YkgmV1Rjfc874kmD28jmBz7h3qEYa
IrV2fKfLZ1GguBakb/+W87ooDPv3qCFrk8HkIrBFj55A2CrgMW8E+NKf9R8gUeVPIgWDrZyH4SA7
hV7u/fwYGXAxnTLLf3YmFGU1EChic4sa8wdD5umWmT1Ra+BoCIPxps8QlWTRDNqrtBBT2tP8jr62
OceNjvBetRDKmtqZW1V38SClkeZlsRd00Fw62Aa30QDOeEXkzJurD3v6bOIqpOdeyglkAwak6LtK
Ua8W4rmVnfGSV120we5n7js1mpJ9ezVZvG6mixI8y+xnbpvhCutjcVx276lGrxIzWWJS8PYGfqLE
GhJsITQylTsrQ4KBCwAWVk7YNHDc+V0LhoCMwVq85wHKQq34yWeOVtieSScxUIH3Oh7r0rPim26p
rpZ8tueUZdWo/WM60iioIgrJ3KXFmsoVfXHFLbTTT/ZxwSnxy3dPpNYZYQD1sJoT5g1ByzFiClJE
greKLtul9kmyBvqwNoVzXjoCHsQzmo31tRzr9lbOLGv2LIc11To1/eix+tJ9AB9hTTRzylns88xH
6jrqnrqV+vfPq+arriEGvHmBXT7rpfFSaJ54jofkZsuG1ZfQiG3URTgZUuePGLPgqXZz6+b7/gUf
5FeQqaq4wsTF9uMrqWgLJIllPHXM+R8qiZgkQ1qEk49tZxmRVgKR14OtqzalcCRwZefaqUmfu6E2
HtvORXvEX/UNSR2Ye9c0v7vUoV1Z5z+WTiHYymc9bMjeIOXp0a99Y9dHWXjKUmTXw5Q2u86fwidT
Atwfe5KJKiBqWxmP2St1BY3JAA/kckpLjR/VgBpjA/JbdnLS4L3/ngp1atZNBmXH9Hbd3GqA5n2i
YjH5bZaLKaJLTHvVA4fV6of7h65L6r25mLTdYtRpZnxrAZGPi3en5l5SBgUUepXqVaocF6cXREdr
VoezRD0pcMUzSijJkFSnUrPjR1rDl9oo/b+dIiieZKvL47IVM8shOTckuJWEJTxpVfzGB6u9k34j
j71PLl5l4SsKOhIn3bT/ptuFTWQW9UtbNuLazunZpAotV70kk6yxRX6kDVy/BNRSR1lDhxQky0uU
09eKPoEDcSrKYK0n0/5+TkYYwhiiqlalRaxP3CFHl8A8zG2dw9sBUmIcfW6yJu4rpBxlutEKzXyR
patdA0K0PKCiywbwfkg0toJO9mVrjhpssTFc9o9uMfrbzMPpOI9wFAhdSrcRtrCoa2GNdZ7noLii
uZc4BMoaUeR+MRjcO1EEhV+pCKXDt9rrHYyP/SbMmeKzgtI5cIgCbdLGPoSpqNfLEhIUdBnSMCpP
jVpR9F6w/sb5DYknvV6/QtMU293eNRt/vTTrR4eh2kAS9aH3nPHJaY3fRTitOruxPpjYuvsYBff2
3gnhzhFWoXvymzlHsYCmmAwgc79I3qPsdeKSXkNksd4rk7SQ3Pb0w3LaMIkB46c6OzKy3+vQ2tSi
O5XWGB11yvSLZFEcEaFuypr7QdQSRGVGLBUuFzhKWs0ssGfUeXpc+l/ehHoFWuhpOdNVN8yFb7z2
cakCUzSPS/mzHIDaHvuyrK/LGcFx7XFmVwSGPm25e1IqxbpR0KgV4rHI/JFM+Lo6VI2uHeraeDGF
Gngq+d6QN3y7XP8j8ZsMoUAFoErNZqpYg/jMfPjZhrJ2ZDKB70ydLgfkWSZxgADjzInAYE8y51u+
SmkzXWLyv6/3r9ng8X+27fz+4vKOjoG+w2zkupwFCZuLqSNRIZqZyQqZY60bQ2I3BjZFNbPJboPE
7uSPjClk9ffiW67AApsT89g5R4Hxn+4FWbgYSQjuSAQmNyvLvVXYusEtJVvk7JTAJxHo3pangr7p
doyn+NOrdywvmFouUDjNxW55bjmgjngyMc5CuS1T4J+y9fYZMLyxkkwwgZOtZ7yZBlFqmX8lEyw/
cfkdNYxTbNlc4kN60mYGBjxvgMYxygF3e8sFVpRlgNZP5mXpdSuFmZzi+mTBE8YxWP20PAncVllI
UF+l66iO/WM/ht1Hzv2jq8hLiHL3tgj/s3w4+TXDA75K/atXW5SRhtFuYCq+OD3AYWpeJIHQaQpo
MyivwTMfM9+e95VdI5mnjQ2tUh3ivvv7qAGadgDIj3HS39W+HJCLcydezNIekR3H2Rreoyar9i7p
Ig9VMYyX+/RUmeWXR7LKbiJgSmVREN6filJCZmc2a5vWrORV/VRQcf2nfCERWa3/JMp+00ovui7P
LwdN0yN2oFSw/8fYmS03jmTZ9lfS8vmi2uGY27r6AQBnUaKmiJBeYBoxzzO+/i4osjozqtrqXrM0
mUgqJQZJuPs5Z++1KzUACBIzghBq7NDcl9+itFQODCrFq1JOw47wdGSGyZQ9fX1HXEX+87uf90lW
Xho1riia9taI6XK3HPa2OLfiH1iRD7WmNntGPAKt47BT5qJ/WmInWKXQ81Uhm+GsWXbvp3orfCOt
US4Ey7NW4LD4WtCHBA0M7G5quuw2rpBwjtYxVwP7OPaGdu7XL1/fYeLJz2a1+3ljSvQzeCCCiGIk
bvLLPRvrlUMYBy7Lr25eM6fPVjOWZ8Muux1s7mFDGiDjmUU1fBp/FfN6TXybTcdyg7IzTslkK1d5
1ai0FgiRmLP+25KM2kGLW1aItakUFQb9HQ2VfUmjP0CVuB9MpltRGwW4CF6bwaaRj4UGP03oHPT4
hoW5+m4geHeYnvy06ZuZebssWXg3Nv2WODz1NHJUq7dyZldoxQuVAFEhDgVSCj3AVTsL8fD6RaeA
Pn3dBGbKp2yyYF6s89qpSJ/DRE+3jlOjWpfYQ8HOElq8/nLBtPDUD/14GJjw/HmX5hDK+FUIi9rE
YLce+5CZa4cxpiP4dfD7um9MbTJSAVcgxiFvDMNQH5baIY+r5HrIiEylcyQA+5n6MTAwy0+kabs/
B3Rft1m46NQK3qoiioy96mjLlWGFCc1cZhpWxp6Tz2N71MtsvDYgZTebNuhSLzRQH9bdeIEBlp0R
Ol/sOdPO+qB7fzngMmVMtsulmUhai2IHhso6g/pq8H59V9jajE0C1Y1cv8wkV/uGcFbtV7Wqf/I6
pIgJYuseD618tK3VnWg490YhtMel+uNWuY6UdDFMV2b5zuQK8oJlhddquBSAibjJKeUmn1XrTqwl
XF4aJ9wAwb1W1uExLRAWFsEKjKwTe4cupfHSZpSbIFuwkAxyDUATsbFVMwUjhVmqHPRyPGl6b/5x
2+bcsjUqY/DUPrUvdk7BlytB70/0NC9f98H7HA+CVgqxYOt9ZThxpgceKZISzTpbJi/pnb7UWJp1
Ee5Txfnju3FUPmwGFHumQa1PS9B5ihhGqwUBBhwchpswqU7VqJcvc27Z7Jfxch/bC3yYuR+2ClJZ
+hCDuEHwilSglqhXdXjPmWNe0jxFjYnWmxAlMzEIDapRZffJFvkgfJuhIg0JecnJWb983fz6ssQt
dPwluAC1Ha+cLhjgSvMdqZmQmyptOgUFdlXujsQ0XimBhajki52hEIKRtgRpixpNfxm0ZKL8z5cu
1ZRzDBjtqmPaRJgktMgVf1dUE+B55MwAv1X/58prRuXVQq/t54ELaxB7rMAm9nXk6sjP3c+roJDz
veqhIDOPXxKaWuVAoFLN6QT73bbk033dnQ4F1RpVhtPPL3NNXaJYpXpb8fnyStvGRGhM4vbrAXMl
5el1Zx3+vG8yl4tuhz2dSoLcEBhJr5ys5kaDTOfGiRocUUC0XloSqUi+nPY9Cpgwp/n4wGbUXcyc
NNv17oY0ZFw+OMIRVm81dtPvEHgPEkTAa2fQMJo1O7xwhrKQ+xSWj/onfW1b1ENsoVGCAmqCC2Ov
cBGb6nZXl719bMx1mbfXBiXpr/eKVrOamrP9onchkbq4wkyGlXZONFI0Tgy3DZ3Rc0pw+FRTAoY6
LnCtTi+qtQ6CtEIBw8PJvsUB+16mD1HXyQ8GjGg886hBHVyZG7OjCQ05p7qqKdE2JHyNj0w3Vw+h
Iz+W4Ql4SvguVRvbStX+CHKq7oxJJjandLnVCC3eRDrl7MR0ZcdV5FwFiyn3HSTGI9PZ6QicRdkT
JjohUjbrXRIQ9EApZjP8mLJba6C6i9p53c3UW6bXAD6jVjw1mmSqnXYfTkJ2JoicyNUBxaOnkx95
Vn8jDsB+EnFAR4xJ8ENsd9IvAie60D1DJcHh9cqCoHfEcC331nAuSiU4KQmSwHmu9Kuv7ziGa1ch
oUG7r+/+vC/+9b4wNcwjzUxycKfiMNDB2huJOV3Pk0WczaLmjxETbsQAQfoGfJ1ByQQFcgEuE6aT
+krRO7lSmcqbWjNvEvx4Ppqy4UZLGIhrFm4WLhrnSL883IMXscmQBhI/R050U2M4ng0c8XbbTUda
XQCGLc6pI+IWPv8CtxBOo65ywjtR89GFzpD/nPtR9YxKrNz+/tt//Pd/vU3/GX6UlzKbqTJ/K/r8
Qo+ua//+u6H9/lv18+7DOzcNOJLYhG1LN3RJEIqu8/jby10M/fnvv6v/xwCQ3JgDPizd6sACKNl0
C8GT6AJixp81Uz87tOY/pSQfqJftm2kTtOEYYfVgjBQndkX4VFSPnZ8PBTdjq3gYmggSkZG3bwwF
/H6qMz/qw+psMoAmzKqny5EJ66ZUlhXG3bUvbY11sy1rNlgdMxQdqdHT1gIPYk/3UpYSmmoYfCBL
vExxkjAaDtsF4RmYbRv//E8LeYJ8D632P24CqNdOExKdn48aVot588uxnJcjHPpVofUl0xpikP0o
7dyv1/U/fnlh268X+o34E9TitCp+vfnfD2XOf/+1/j//8zP/9CPnmMC0tvzs/u1P7T7K65f8o/3n
H/rlN/PX/3h2/kv38ssNwm7jbr7tP5r57qPts+4fH5D1J/9/H/zt4+u3PMzVx99/x5tcdOtvC+Oy
+P2Ph9YPlC7+8vlbf/0fj63P/++/ey/5a/kev/zz//EBzZBPm7D+BuTbUk1qYQ6Hqvz9t/Hj5yPy
b6gVkHppnIYdYfJIATo+4n/S/2baJo9xlLE12zat339ry/7rIfE3XTjCcgwDVo1pWdbv//iH/3Fl
/HzH/vcrRVd/uVIsmxYsgdeOo2kCuSt231+vFADkCYOrodvn9VAC0EAkktdYpKeE4Ae9PPQj278a
DMIn7g8BGS0Lj5pceoMo901t2HtFDUY3sMecIUdJIkkbhttqyi9Gg8+ZDys0soCSgRDY2sXbhXqi
p8lUFsytWTgfe2MxTo7qIAWbnBOZG6hxiVPhB0BF1ImJUr00IV9V8U5XCWUtEtLHaV+QhxV13/sG
LXWAz+Yvb+D/toDwBv9lAfl6WSzNFJpj4xBzHIPX/68LSD846F3qqN13woDlbtZ7UlNtn4w/XIha
H3uZMsRuq+sNGYe2gVCD16oUs3FSgfft0rj+MczRMSTIwVI5t5eglJHSlt9jwvvaNmuOVTyRA62i
b5iFet0xxPCF4cTbQI3EZkrV26hDuRDaWuQlOSpmqnqOAJ20/Jz3kUFIVGy46pE3D/Pr3NgToYLK
j4HwvitHDFeToRxs4qRDPQZZIle8ZPixKPEuSZfykGsRqgngG91kbf79SyfXl+bPtffnS2ew0fKJ
lvCuDD7Vv7x0TVkD6bCavQ7Cj3WvmDiYIRwgzgrkDLrkkJgrEynHYS7mYbv0uV8RJl4o8kXLYoGU
b2CegWgB68WjA6Ph2jb3U8uQjuuIdhY5RLsiJ0oAdXDp/ZQIk1gPDl5XgW+Wmf/v/0HOv/x7DB2b
t6mrmqELzTB//fegZ0vkFKnt3lr/sjnFazeAfEjJQaLJ1W851nMlJ0cF6Yh6/e//tmr/6x83DJpZ
Gq+VoUJM+PWPMyXoO2vF7bcjGai0sOWRBsRDsb7xXx+cmcTVRIN8yIiO+A96YWFHs0UEZb0fi/nT
5A04pHJijKtwvCBfwcejqO7/H8/zX5cRnqaGn9uRmmpDq/r1eQbJZITFwvPkhZIe1QWuOJTHEfmo
WKiDEz0i8kTsdWDP1gE+L7/HrhJ7//5p6Ka+vht/fvpoqhuqUB1npRc5lq2q/7Tzm1WmF9h+kLeH
ZHIW15wfptX4gLN4QgTOp/CCzbsmJ2QCJ67D2l+aD6xPqLTwCCpGdx+mc+Ympi7PnJnMfYpdopbs
6mbS/CisA6yDrWbRFiDn3lNr0LJjM25zSxxKZfiBkf+mS82rYQWfxzYEflJCclOCc5ghDDfEnFxN
xaNYAqrFKhsObWVu87KzocuQrY5gyzpETvvdHCBhx6uvMQqTx5rgh22SdOMxaNIRUD3f0a6iwLJr
rJgMK1bpRxMzyCJAiaAsvyUEqhU5nZqKlKjEMtWDZhPYqK3jXUk6HOFSEdP+ytrNMso29QKHvNVk
cQMl0qC2I3cviPTwNAJy21ZzRLgAuI85b08WMd2QusfwW4n+PGXr286OWXpOb5+HpftkLHUP5euy
sM4fUqHfktB00fol38jeRm8sqqe8IRGtiAk9hGC7NV7HqEn92Wk1FgeCzEo+q14OI5EUBoUYiVKR
eJ0NncwSNd5Hian5Af23tNLr7aIXA5Hv6WbCN+rmrXa2o+qwIIaH+cNwWVYKHheSUTivU7TqDEvc
0LDv80Z+6iQZu6UT3sJHeWZjS3bQZmo37nGlA6nmRKi9JjQ586neDCPk5dmYuLKU25h/HZCSOXBu
qajvLY34rEwQpxQPmuTQyFKO+vLc8feVTNVuwtYjJoDJ4kDWghO03+dkbT2PzYeo+5fWgjs/ZP3B
MVgoZVUh9mwUEBdBB55NJX1NlLFfmyDM6p0mZ3w0YUWSmIMkA03SNdP4atPlyr1OU4HmG+A6eMW6
pj5KtaWfgRw2q/ZB94pf8SV3IMv2akUmcCRPMhiuG+eA+uEmN+b9YJgLXc4FOG5P0OUy6htGfac5
muJzMhUvtkYWcSDMZ2VYWL2RdXXzlbpodCOwdCrN0+I4nSdIVXGHsXiEidbvkhXAE11VNGe9xMms
Q9Y+93P1EJYxTf0KbdiU6ned2QOrCYd8Y1ZL64W1FW2LhczPYQnOfClPCIu2eqJAPKxgTUhJegYd
OEDYkb4LNAIXLMbyRMg36jGIxudxaEs4kWzSZoL30yzEPoxV6TotMrFYo4cBioywFbt0Jf6YGlau
pb4P7KMgRIhnrRfrPEaEP9UlWXmyVnBHqMzUsEc0+zTDSauTehnarXETNtj55sjyC2aJOztSrw0z
664EYXMkXfbuIskzH5DJTUaPjEkpgVPxvJwco5tcqBir2vquDyUfzJQAPGdlbfOUitEcrs3cOYkp
Q21lU3AM1k0AcJKRUUMUaT8dyqJ7VZyxXilGqjszJnCjwwwHePU6G2FJyCmU6T2FHeKBb6SvANwZ
qrckKj/aJJzuVZaqLBrJ0hXLD2Mqv+sxwAjq4dGrTGN4Vg5mW9JcCTCLztgaSS5Jt5GuPgG+m1wt
TL6lTvbJRBTInS4Q9BDRxNBcPY6l0fOkaMHbaAQYuDbfU9EQYDBIf4IIBabF3NnlAAAD71gEoyYm
qNbrnLi6Zor8NJUkzDLKf+/qiIw1BuYmInbsGngjUr3/PtC/8JSFhDa7lecApUdKaBJiruaqIWrb
635khRb5caeQbBmjKGI9l7yD5P5ZSihwI+tEnpXpMx3aPf7O6FZm1w7ItpNWFJuJZBW6BgKE2iav
yfGYJeFa84Lhv0lh6pG/skcNW3pzkc6e1g7vOGG5coRA7WY9TzmOZO1HO48Kq5oofYMwrbaL830V
3sZacWeVyqOlxtdt/BFmEM9w9jMK1oxNCI5PIn5x4Z3eznMBw99AtzaWHv4V2cTYA2K4b3beZNuH
MhusjYStjy8EAGBmqLysbxw96deV5TWieVg1XVN4o3LbFTjmJAJaf0jUPTFNtTeFxNwoDcjJ2VnI
o0VNZszVgb2y2QHmO7Wps2BxXsloTn+dWCVDXXQ1oBnWCxmLfZRsB9OO/YLsV7+xw+8opFg9w/pH
uIH+OR3nTYDQc6cMjYC5G+3TpUmPAQG4Hf5iKcLHREKD67NvwrLurSq4hxj3UjdMnMdkT3vmGZDs
wSmc7MLesIGnQfZ7aNV+h0YK2p7uRzdxwxS6r+Z3uyITPOvyp2yOqcsILUWM7Lg9oDMQcjbEx8L5
EEmnb1SEqVJHcdqWYXogztnvtewqn+x6f8nrHtsRHr9iOBqIofGHkcqX6t+QwMR7J8zo7TuFV1cy
xyLePRhmd46C1bg+Bj9qq3TtQjsj+BMnq8OvX23IpjJ2wCnUrVLIg1obaJBy3Ud2NHnWSKTMYN3r
2jxunbSEzf/WASv8sRj57KuGspcx/JFIUmgs8Tuiaelacqn8IIjOsTkBPrGiu5Jh/rW0/VVQCAW2
YJZOgJnXJxGB1FxhXmPM7cZEWeypg7tUznNEwu1OL8TsSzAfnTo2x2brlBoOxkz1pilaHgc6XcwG
vlsVzAId9/hBzZjElM5ElB+nO6K5x+5Q0tVm6p7vcKqskRBO7eWhuS6iu3GQhksiIcwZtT9PC5yd
cSCa1ejpMgd6EyM0643TMC76FUDG55jow6sIss4VYsYdhpd818/QDeNEImbttQPr+psTGc/EiQck
c/GJLULbPMEvbLxxqt7Q4GxSi7aHSFdGwqcSLbaXKC02A906zMDYzo3dP9ojowTEFBkxi0RAqho2
edEbvVeVyZ7OIp/HBRe/lbSWN+mfycQGl5rmM02wQy9jRILxSKB7DonRyQpojTbMOFLmuAKpkKvx
cwaUaUuWqirzRGM9q+hpc0U50Suad02fMeXHJA6HNtxlaooGzJ5RHjvWc0u7iAOXchUnygLmZ8h2
/cixAnNTWSX3ppO+OCFUJ5My2dXM6LGhz+oG0D0qrp7RkP1mqe7QxEJur4rnRsnWfB/hOrrcV9PJ
ysQd0dHj3ggg/xpG+ORM2tFpgM2C786zxcdaTTpywyXpWFqKG9km12eNPyJyYIlmMqoswsLpdH0L
KQE8W41uETZwKc0/Eg4qc8ebUX3aAz1nNEreSCYnULiGbCDVzU31Uov6BnnVczI6T7VdPpTkizv9
h6oHTx2AEbYsDZmriOtjXYn3ZUHzWRNihzgDmkqBZKv5EZgi9WSQ2B6zGbEhYuhTyZs30XdPgLmQ
mq17xAzRSk1GEOXRvEFZPG1oTeOhgcWvTyNwYFXfjPUwe43NYbWObpw8+kDjDTX4Bgv2KyJGcMS9
Que3TPCgTIXqGiPhuRrzGb9IvsF+jYbisUuIjdUL3TOIb6Dmn23jtssWhUKDySk6SfQ7fLDIK6fy
cRzo5Rh7FXEg28W1UmPniHr2FLMtDsYaTg3ssAWand4ItKc+JhJfIsdLquauU8k8NtL+vsaPlijy
HaqQnxkjNJb+UczBjwkJuktFwcRptQ+3eMMNjhjuYDvKLg0nuorLVlTk6eawF9xeYTYIhNBlt76O
CbpRHYzLBvB04sIMeNXLaSDobq7n10Bo+DHFPZaxV2Gpx2EhmxXT1bEmA9BSTOOoUgKD5wOInEUD
4PCZlLdp0siiFsJCqc05s0+eOrjFPT13S7PPKvAl0wlYHkq2Ua6BT86kSKf7+pya+oX4us5fkHwQ
nnvVO8RHF9l4A0GZdcC2noyZsiepwIzJ2IAjIRk2dWilxFzypwb52AOPJazSge4dInpCNgsAm3El
L3DFxcPhMmqLhzbryg3huriW9PHstMD2J7OFBNORpiBBKNSdxObY4g52xnRvtqzWmC/Qc1AxzBZm
fSJBVX01DxKHCwOHNErHecvCUdsX7zPRV0MzMG8SyUeVCsqk0dwxP0bZTIPXxTgncCHbjG07MLMk
As4OHLFiSgHymW7MtgcdYo24B502wiQg0C1jEbOPHY9tk9nKYZ2D5DeWzQoTwu7Mdm7bQMQDc6uP
qeE1pNb3fO6rOm+3uW59ZhbRzUNqcxFkK1xEuRO4LPcN5YEW9vdzWH9Pq+g6YX1Fi2/fdFbxQ84P
CJHrrZ11RzyHxUaUyXtMFJCZvNfBYLiNEQn6+rFkEAXP0gCzrvSrNDKDFWSgwAuG7CqDjIM3rPL5
v4/06o9OKBMIINehQzxbg2eJIx3J3+WyvJb8AVXI3TyK+7APWirA8cTSuFHthd+dmgZqbibzREad
+0KtiG9Jv3XxjDpOpS2e2UQ+ET1xmMcRPpxMLva0fO9slRByoiH8cbgTabVc8qNJF8xpHGBKDOtx
VVXsN/BDMeiXNdpSdSEL1sa8ow8DdhuWL4Zpriy72Sv66ZrkdOUIHhWAu5l3xKJ2GTjGGAFjkZ20
On+HVQvaqEsPphbuwLVdKUb9aGANSZ17zcDoHyZnLC4oDMPhwJrHA8iM/aE4iwa2vdqy1GrjhVL7
LrCsZRsbxA1LQ73XlCoEhRn2PkJRYBttPUEylhNTXsSdQ4y8uMhQGmWTW9tGe3BKm9ZfNqUbq2TI
AMrUb0TTbGMYhScQUBUFcMO4D03PnmDx6jKVvd82YXDU7fjUaspxrEZlY4PD8hmjIhozokuKTcVP
ltb283Ty7UXLXUR/clMk0zHAdYOo3noBWVdCt6bOcod02jVmkMDr6Gldsk1f9Tr7W6+ZYDI5HNfM
+BDIaG9NxrqZqmAucTKec9G1+6jPz2NAgvgYxSSdBOkddp5q24w2y7gbag0WIxoLVL5S3lRieMjK
H6UTBQhoVRRAcTIel3y615vgmsYtlBptDv2UTuhIuoOvy8G60wiqFPbaZeuyXTwbZ0nQFUkSgPIK
a9z3I8U/K4rjWTQ5NkszgHRUyZkfOQpXs/rdxK0O7ohcBlqDhJoGF7kaZ1aCNb3yGU2fTWxEfFDg
q+AjRQIdwqofA5rJDuQddNvvhbACP4cTDaPjCo4O6VfTm1WYXqqQXjnbmL4eSNVICKq2OvbCEkUk
GbVcPp96Y141SIxQzee8umwphNNqgO2rZhNqnNizQnmWor6lIx27EdZx+iQJIfCgKjyurQcZ7scS
lfNXMK4JZ5hOmauq8l7mA5rmPj9UPQkFeanRZa2xm+Py2TV1lLhBld9DMkGHHAbPDc3w0YbeK2Mo
Mm38xBW5uKjme1/DMUOPrImRkg37KDYegXmM/iIGYqqV+aGzTMbPEatpR6es5eBdB4SutpUAqrWq
Q8xknNycyGaXxZ5jLI1iF3zKti06cjiHVNsoFLjOoAOscRTT7Yq+JGObccaKYVqANeVw5HF20lMa
OF5Rrq3iXnLB0+w4RfgKBWQftUpp9kEr8PSxvilAoAz2uvfaGKyDMsBJombXafORq9LYQ1JHK8pT
mFWa9fElaenehKPFKHypXrQ3HVa+lyXjYUEFNsUzsWsCCIuu1JiMk1z4UWM+RdrSHNH7Pw9M5F2r
nChs6M2Q8AoREk0dAv66O/QTcIY2tTeSD8NVgjd2H4U1sZ2MXJWqTl29Cq4GdN+7TufcWZTxEf6Z
wnv9BGYbeqAgNLo89pUIQJ3QFSCnx7MEESoZMxnJgVc2y0sP4o9OYsfJd2oPrA0gvHTrIZ+QDofD
C5q0dMPgoHWplwByyKF0e1l8SiUxuIC125xKiKzRaXCr3HmrcZK5RmR2zIZE4U2VvZ11cwPyelCb
H1Mqv9nm0cxrt8WgDr0diMDTkqvbErd8dK5sL3Beo0VjBbnL53KGjiAhiNTxQbfGcguY9xHLieqq
s/5GICeZ8qZLUe9OXC09dMzyKmY6X93a2g1hCqgrjkZJ1i2HyWxGcthCNCAxRwbFp1GeymC+kCJw
HrVwDUBBp1Qr+b4dsBwMnBk3tuJcYwS67zKz2ymKcdQEtOZS0tdjNy/6+VbFNYcFp8DZVBqrdbz2
RPcsyUrAoTJzqAwUQlCi8MhScW06yrDp22PRQCdLWB1/oDBAZMd2+oLPgmandtc09219B8U2wm9I
3LXos9An26GEEM7u6XDw8edEK71xZXhSnNadrV+nszzo6bL2eWfOzyuaYegxparRps7zNySrztZU
4EdGRadvQZeRY9EgiFqP1ZlXZ2ZL0K4Fp7jzzbh7wHxE2kIZsCXvg8jm0F+xtRUVjephbrZGOZBl
ZWwAro27ub7tIkPQKuG6qBT5UBvBPSTKG+LhPrq5ZnlSeBgTEtZ9Fy5CILzQPqSpSXxwIwm8HeMN
GI8HspfpVefWHsjXzpbtK2CbrYxnlygGhwCoPHwfh5uoItI2eUfvBR7pqSpu45GTIiHYDtxxY79M
ly6jl40H9HbMLpVxk8iLk5fuNlA+a9pSZciRO7peYH1YPLX2O2h4coVVca9Oo9uvfkbjU+scLNOB
+iHHWw0rpobofw6+keXqmnHiAmBjOjii76FLbrgL+FL4goDWFvtRT9ISUKNjeTKS14vGdUDAmXMz
zMnraNGdJlQa0vtUpvzD56eUMDwx6A39xfwWotctlqvBjQz0N9V1agrC+TSLYAF3ZqgaMb+Iw6cw
eo6Gq0Gcx+w5q9+Ldqa5km0Ktq4AJwEtP2eiR5Y0rmFFD9CAjs2SWFu7PrTyfkA710f5PXJRZR81
GD6LcqG/V+Cyxk6rmSH2W5qjpkLNmQLy8FCYzaw4GFnsTjxx3RgMjIOQtZr+5t7W0mxfRdW1TKFk
qU7qakaGJ60+wpVMWdnTOSFD4QeDO+hrd9PcYmwpNPze86HVWiKbTetkgV8LyTtHAWlN7yJiqJAk
+xYBplRINaC/D71HmV5DXoCai18DnJFDzgog/jbkKXdkqozvCwGSirEbM6IdlXE3CuGCNnHzvgDo
yA9JdOvFm1KzTtVPZnxW122N4khr74T6OQ+nWtkt9lMafIr8CozmMh/GhTgdLElI1lzeraS4bRc8
4ccxfY9S26v015m1p6Bf1yRPVEAtTbDgvSOyAgSNS3CiO04PmgKwLFSvIQoDnatpREATZz0SWu+C
VAr2Q0RiFFL/LDiECV5DjOjNpe1nl0hVNdp1Vgwymk139NMcLw7h4LSUd615ifnjqypkCG7DMLpu
EQ57baZxEm4HH6jhC2iqxUM2fEW/KXEB593lpvEo6Q9sONIyQQKSCBDZ8s3wqJRUPspUk+BxQ9fu
mIepqzpMMAqC5Xj3F6btYnrC+RCqBGG0FmdpgdanMSlX44BAAv0wDI9N+2bM59S6DOndUJ7N9L2m
S9t/FZl8hHV9l2kb6uXHkdFqILerExCkvotGWKjPM0a5bZ5dOt4bQ4KAjqGnBm+hzetvGa7iLC69
cr/nc0u4ER3Kzhvt06zca/TIBsXPqGJqeWhNUg0yrKqXJbmDWc0BjROQXnuO9sqG+mY1nRdPXOOI
z5Up2uUD9XsHT35Zgy2W4b4rQpDGGnpStU7f5vBYkD9BNkBJEhsLQpiQ/SlOMWaVnsY9hw90sGtA
QwDZTTYF22HlTcSUB2bgSd4VwFvb6apWK79zrB2ZI7xcpY8FJ3lH6XGHxcxVxasZkF3cDDedVA8x
5yQDGbtay62y0H5jU2qLNy1o/LgnSjJFwpcYGEgmTuQqSvhR2/XyVK09tkWnHELmZmzQntOKoNp0
eIsIuu9S9G8XPFskljGgzPLumGLI2k5Sf0eX5GrQsdyqcvYmxVkEvWSJqAuwkHmC+FpSnzBzcdJx
rGGbp/ZVUE17oPlT49B/WRzai4JGBMFUrdcEdu7y6vSUHUzesg9TBnTK6b5P+ik2wXg24nspUTYq
Bkfn7q6JyMS2XbPR7+y26pjRqOAgBXgL4+gkIDHLRvUqbFQxkEt/6Mkns7ViV+Vw2FIFkngjbkuc
FodpMYU72sni23h/qD2qQ9vjwjcbGBaJdasG811QZyfrLMEotY960/ME70NYxtqcuHryTecw0Tae
0QycUsm0sqVbavRkHNR8/bQfo8qv/agivBt5PurVGLGZrovP+rHDHKm89CP9txmRLXEwWm+fyj7e
hSyW0lEIrVx2Vj3N517Y+9gQiOHr0q+UrmJrVCHAcPknJGD64XIf6nSSlYL6RBkILymSZCMZWS6I
AzackQj50TdtlfhhSj0n+3U1TYa9MBuEj/QypKzmgyzumNUwUEzrYQNDgO4QuueoYZFmjTLdpQPW
OCT9Q9M4IN/taGFiSpMo5vnGmbjEwasjbwwr85Al7YD+HsZcHKxK383LYvhNat6qsfXRdPKmtFnE
49F8Shr0yN047DVtPHZrduRI5mmH398XDLnV2rwj0+Q7sOAB0SItE2MzZyZdIxQV1DZwPeB8JZtl
U6p2yAlGo4zBbxx/CMd00WsyL6fMUlSNtsLEiRUsebCHI4cMJNxhkAUYp7rFdO45JZSUiEgzXV1/
i4yeypayvVTa61YMG9TSrR8HKk6gJis3UuS8FI9jtbmXCrN9ssGjqYRszuI30h/qU4bDhkIQijg4
ZAwW6aVNMt4JZzMx5ciSLcqYklYdMxWrmP3SGvITgCxqu9Z3MgpCxE1ELOlH1bT3fRRui9LZiAZQ
BZ4chjMkRsEHZMMMaVB0aCWDpDssHL/DMaXPeEaD4DNb2y4p6TAOlvB58dnFfJ44Wu7RVyoVIzHn
6lnJBMqDHDc3CBtvGGPONdQY6FlICzjowrxJ+/GkG82uzLtTA3e9nj8nCO5N9K2IP6gnQyPaVXW/
ue2jJ1sQUyUTABr8vFEdsng49oyMze4jQv3dsv/1TIXAmbDndfTRZqiy38cMz6ZXAA03fTMhv+KI
EGJ8AM9T5zuAAamFYWUbDxe72eUsv8ON6TwM6YaM9CV91UFd07ixXMbNAxRujWnLGAOaYPt5JGu+
S/FuU/CCfgBOkP0okreUe/X7IvG/qfGJRohETYmBgLpYZkAqMRrLwsPZ7JbmBnhdunx3+rs1Uonz
l90f2yHd1emd3sJ6PmHnHULS+rKGaXk3qn7A6EJ5wAftVsNLBjWShgi/6M7RT8vONfTxanxXChAP
T0n9rhc3cM215F5N7tNuBznR+r/knUdz41i3Zf9KR89RAW+mMAQ9ZSlREwRTBt57/PpeyKr4TPWL
r+P1rKMnVZEppUSCwL33nLP32uke3q5UfZEZlKXOXOL/1wfOYhmKmTzLbCIDkcqyXjtZlRQ40mXs
cU4+aCR529DnNmUmemKrsa+j0CNWvpJoPqic94JoyXmdPENG8GisvP3QHvo09hbT2AxS0DlwmKnF
VZbOPF/BihyQlA36lwJubPmQa08pMUfVVYzMb2noFPpMzc1qg/pcAMqEa9mFasF4eXozOS+g13vJ
omU7A4WkweZM3LsJSJ5QIkdZz8F30EV1ufNn+dpy8yngY7S8dgyO2QM+NcO8tdZVmU/hhDMxY5PQ
5h8GJC8K7TQ3plul1MB0DMJqkFVs0lG89DA0Gsb/wGpkp0gkPGVJvy+UbdwyYE0YQDC31njcyZTW
H4VZIn9l9oZMIoAa10myaRqO24gI10gUYQBs8JVJAOgWwK0BQAQYd0QJH2Y1oVNoeesgHiQwABS3
im5zh38Tq2oaVm6KNh1SP3q8dkvg6Z4C7Iyj09MFewRfjnabbYsGs947EY+1rODRDtw05bOk7zrc
KiX9NfNQTSvphQjZLDQ5sMWOxnB5tsjyjTPPaCdsHQuoLdkJIQ9wrLXn8i6oXCnreyxfF9gcDHVN
Gb4lsdvNs9CvvbNDN37V3UUwb0v9JkU3rXnuhacWY0D7YWWnYvwehge5v1TBLcte6uwsJ1/p/Ljo
J21WnaR9NoxHERdEy5uApU+13IH2CKb3iXZJ7QfCV6QZ6DuuaB+w32CLC8kwAmxYWQ1np9t6EM0N
CJl0BF1rZm6yHOPskFrUM8P7IL6Z6q1uv7HXVcTAj4BAOYPYKXmzzCU5y3yF+jOik4Xp6rjsErn5
VYHEgdywEnZ+gvwtjd/xe36H8lZpTygphYUWjbKANv/pEBKGDL1IOy3T9GHKVSJJvNpQy4dYWVUy
OgFQq3qzY+LHNH8R591SpTvc1z5IYVX0uTZaK372o7LPBytx8WfpnjFH76mleiv8KrSwoDNCi3PD
1qV3aWw5jnejG3KnTSJqFqyhScAqZyEiIxRoNOpuKy4kr9FT3GmzbxSEztLbyh/V8CEMfsXkohWd
ThefZs+NQRyIBUr6OnUbWqiwM97F4IQ/Vyg+x7JAVOZhq3MT4DlprW8TNcRxKDsa5lzsWS4y/fVB
o1AHrqE7VSXSpPtpw9QhYcsT5shTaBaaLG3DT0k/p+k9TdtiyhYZc6h1hicB0Dq5fFFSPeAFQovQ
50eCJ205+G5Mc6MjYIXy4HRq40dR4mnELqtci550wdx8wymHwZqUxIMoFK/SUj4CCrBziwmhMLxm
4t3gJtWIGwUzJ+/x18rumkgfR9g+JmyOLQ2ROa2OcLnF/pZppzK56gSlDviLq+onkmRG1CYhyRJ+
U6xaTSMOfructalpWbxT4RjWBA+KNSflgJU5KJkL5+B88IV6jeQrYhdcGbodWj5iJ6P5k53pb1SE
nVrSU6duMZagzRHmdCcn8l2U5tNcZu8hkDnBy6SXKX0MEr+tRadNnvrkiHdTK7ZIYV0UoMCeROWI
rq1Cx2VtLWIOsOqFBMnGD2ZK9aPPdljetOpLV69zv1dgDqHgF2nvGNZLwGmIMjRQnvU68eIWL86F
BQUeJPU8JxvmGHuoOaHDYgkgL4wvEeyEkbvicew/rOJFiu/w3zPK0vKxZDb51lZPovCti++JfjLh
Y2afRvqeGB9p+CIiipqEwtFZ2y5mhVRB7B+z5EJgjag9auzkbI8ISIitB233Kqovw3QdoVrL75KO
7oFSKvoOseAKT9iAKBHtmEp3TDhXzodRMu9RHHlShePv16xjK+c0N93j/pJWp1HYke1p2yZaK6GE
d2Y+y4wWtWOp3DLlJ8jeqv6sG0dT8HrZh/tGDinIzy9Rgim5yfh49PpDT37Q7zzU+UWhXAjD/Qy7
zaocFXeeJnyMEtrr+DsVtvrEpzOTMLY4wAAYvF/16qnYiNZXq0WePB+xdTW8gvweqk9ycTKsZ/IM
gwDqTmzniR/pIeNx8yGIX+fwKV1vz+oUqw8Gcw0DDWUEHzpWeV4venxtaXYM1ovKhUNQFQWDL5E3
7YWt6SxByPACZIJ5M6YnJguCNfhmuIUYLJW7BZX2EiN9Nz6Gtbqhzz3vLLq2JgfmRv5VLG+Rdp2L
8MUsx56GWbtPwy2FmsFpco0MUaWvpMIjTo0JQswWh194MwFO4b0Zl41ZfVgJYiL1DVsa/RXUMcWz
xoaSDSEcOWoKggk62t5MRMBp2vaIoTZnJqfy3JrKjZ7iMZVHJNjqA72wjjBR6Mysu7/qhpWGBHAO
enN5E6KblZFMo1opwCcyynIjSpyqL06WFWo+mGdynwL9oif2woI1oP3WI4gRBVI8cUCqF9EXq9Hk
/rToqVptwvg22H3DYatU7RCdQ0jsDVv9Kegp5JnxUNHgt7Q1Ot0oNKBkhOPTkn+EFKmlorBhcwSA
2H/K5YuyPCfGVzXs1fg0nhdks3olXXOrH10zFgobTEjPeUoemy+RwFLyF8TNAnvJLvNhQ7tdIPtC
QQuGLEq3duE6bItHOuWyOG1yNDkbRcBGJJiLDuplybZd8FyZ0g/6h2oP+U6SkKAUlXoKlMXHOqsQ
4hOOrtpCQFIH5RTl7xiV9uE8Q21duuB3fko5KL8AitpBLDP5RADmVObIOmM1a6whPaDE2tGiUNxE
tm56a/7SFDx8bfemMjMVu/UIpg1+mXDjldJ0tWbBmSuRsyGuE5vkmQPcIZl0ZLSFzZtKQEaYDaey
U5E2yh3pODhwkNcsw3ZqmcQLvcFzv3B6XhCe+rpM6qle9t4swVqbYSaGOtbrtEjpz8+XUqO9QHtZ
MFgapUJiXt091bK17wburjZSGYtrIEaDUScNIFU3upm+x72Y2U3YAQ7unrqReqenA+nIifAMXtXB
3gZjX6pMDwkV+ewh20cOkrueEcj1w3SRlLzzAvHdSgeIIEI6MOrmyYPmcMMBZu7yngJTVVpGTgni
6Ah+lBHUrChJ6CvMUKNI2S8tosxenmntC0mEIhVBsKdSlx0Y5Q9eYN3z0ai2Q5XHsANyakpkJ1OQ
m67Rtim6jQKTKKnCKs53J4T9yWMQ75FxdJtKGhRf7SbdCSPQJCAZviPmqE6fj3Ac4hmLSVDfpuDc
zMmtoqXViu2TQevRltns03G0bJxodG5pZvYazRnMfOz9dDxRJoyeEi+tnVj8cZGkjTH190XkG8nP
dPswSlzJkkSPQ3zqwHqjVxW5kj5QuWo5LfuJSkS39os+sDfk8Y27gDMZYCa7zmZXGYrGX3rzzeT6
85ZlwDch4g+HhLhjqHmx2jwWJM/r0WfWpbAGAPUpQv6SmCULob4Pqw3J0K6urichma6VLApUpFj2
ULeJrzlaW6dbzPEoRmdrKkQ/ncsN47n2YJkTXaTwPiCKsmN1hnOqz099BIsw0B4xdEbu5OnqdFKt
6Jo8DX01PUXTa2y2JL/MFnrWpmJTqOTGLXnQaGRGR6scC4iV07WT0d2aQ85RGiPkmLDMELrL7pm3
dHZoIJEURL6GEt2X4qvNWCvGjrs+Xi3mxEPZOZjYVuDbYnoLoaDCXc+VIxOGl5oEY09PebtNvGw6
VcaOCRyx1aVbwTDSm0qM4US1SoSC4IQYheEKyBFkzRiAKlDr8xJzvBeZoFgT+PmsoWtsDriHihbI
uaB62tz4s0UckFaLb+EkocPRrU2cZImXyDRrzaETfCmQHrAPfQdJxsAjR+NH4tVmGKUvzTLQR+Vh
jpBaIMwmYNa8zOGBTeNBMMvHtBt4uCv6r3SECRGmmcmOmJQZD74S/iLyjyclMq7LSoQdpn5LfjMh
QtWK7ybI1ZVi8VcJeEzKE31rFiVnF44/A5rtSuySTTAkG0O0pl1LuDRtEnNTqDLZsHLb+S0i7TKm
ABRHdnWm/GWIjEtBc9B3X2I/gZmZoCQ3C1U9SXUMchKuJ9FPYVKyDJNjNybo30rpodWbiQOGULql
KO6136aHMpKcfDaRJZudLWn1Rx7Ne7NILTfWJjDf5YLQvDz2Cs1dEjLoQanrbIm7KQ0RVEUWqoBC
Pwl6NxzS9GNOWDKavl6cOjEoIHrTbQzc3mpyzARmxvI4RK6aIvbER0bXlZCwqf9WSODbtH3hSbpC
89uQIBQaPSK4uH0gPRpcdevPvY6iochOWdFYhzautlM6+uLEIFhB/H5QsKZMU7KbU6XbWqak8WkP
z7BrBa+mOXcsl7NK6JrTj8WDjgfFM8zQsdCYbVrF+smQhQ6x9M1jaC/zhMw3TIVDFSKu6Sx/UDFc
oQ6+hSb54XWeeVkWXgt6kDrJg44IssuZ6R1qffJphpVOG4QdhUQhO9Py3AEjeQ5AWbCTpTlC0Nof
yQASzPYz47731aXHXqGH0XbRnhEuZ65VEMCU14wOrRySoQROLpZ8diSLFm7BQFMPP5SuIot3UJiV
DF5tIkNtJe0mztbo0JAQPXXRErTQVvCoIAUfmxCrNQhzAtiQuk7Wa6zjaZAp7itqUeIdK2I0Cxrq
PHTce69WNxduWtQCZ7Vm9irdQOdmEY1jmsAY6a3dJNzDYpp/LSSgbtvm0SyKczMSf8g8OXeyVtnV
UfnS5AZwB62hjIhyjQknUoVJ+inmSysWOn5ABBiGhPEOoCJWwaZT7VHKYZIO/B6Lxk+bVjpkVJAR
YCIujM9b24AS5ZI5rKB9nFUmWOIwkqQiQxGi+3NLLSgSFoB0ggeIJE3qp3kiK6XufQtSrGuigeCG
09ewGcsmLYKuPVEAJGXqHsCCS9BTgbdcMGduBOisJtaIvgm4PpRBizFIPiVyFr+y32+7VlZOiciQ
a/UwG1HDVlC0W6GbSwqzYV9VKsPdVq6crjU+5rEitgOZvFOrnyC5W+az0QT3fof69R7MU7o3l/Cm
ZOAqNESHcZFuOYshkFmKawVzhvYtQo5ZwfymT+8j4yZskvln2NHBTuNidIvx3hlSxkbFAUNkEOvl
uLpCUlXMgKPj0CCmRO5ut3J434oarE5jynaw9C8oU1C4Dl2PRqQB+02VQSAvKZtF53M3uyLuJG+V
nzPyA3iVxqT4VSUnICu3MLsmCJE0HDls2qijc8NFv9Y5hDYzz27pO5Nleqf7u9OSKNgSXHeAooex
Q8f3oMwInhEQMZbDk09I17SGUlshZhFVAL0olsGzReMO8eviorkMHfwwNtj+Z05y5slKPcVM6NzN
0p7i9BYkZKqOGnsKy0i/1yv8/rgExOEnU4kLLETxUbdQieDeu6GCdI0hTJ6V3AId0kCnJJy9NOq3
dtEzOlbmTm0q9n4UCmueezfE6gvHXBdNOgF4QO/RvyXebMYnAEbKhutzkkKBtu16qFFNahBCjkY7
Mmm1jXX+HQ/z3bLKHcog3JpGTWBwYC9l5MetQNazDgwzUdJ3g3Y+Y6KGCDKwD5SWQwmrM7gjEz8B
qGl9zJFYdQAyxmtYXyXFt0iUEJDkWB9yDC6GQFTziqCWiWHhmBC9GlV9n5Rqdon1+DWW8ZX6L/Nz
K5rcUhEui+zXxXiT9QXITv7Wz/VxWkd1U1RsZ0X7QkqIhbXyG0NC4CmOgp/pVD1By0Zr6tqVVJG2
V3kumrNY4MmQ82s2S+ROI9PitpL2kkwIAGKmTZMCUTVyZuNUu5OaMzkdWmlrYllxp7jzxxmZf6lp
nzPNHGbx0zYvIGkpWgyemT23nYNfNaoJf2ms96rQaGdbeXYNil3QTsmmj2mGT3PyZg0cBmIw1MTW
ms6IWMVRTAsNZYLLR+BrvXK32hivSVl/SPGvSWW9jVLmf0sN1DRXvCjiHw6xYS/WJJz1hDnU0L52
eL3tsQT1amQ6LMGWZ9VMSQ+jUO5Cpi5EOD6pqPlYS9FARbhBWunaNVtwI34erUoLmbpZb95IRi28
np5giul5w2Oc6NHOmLp1iaAMAr/hJNi+wwoxVKzpXIMxyT0y9xJFTDd93ZfbSO58Xa+8viZ1qg5a
hn6STVL1imeO4OWk8k67y7MhYlRgLR2n+E4gSbathQmxpRwj1UdpH2iUrBX59UlGYlQ6rB5KuORh
Ci0C9rnNX+IokJmyIAafYENnQrIflOrSIyU01zydnKZCDWnvkBA17ARCth0ZalYiDJ8yrwuvAl8f
L2RhiRjCLK2BWFRRnItjkrkBqix7EAuTpWmWiRnNLkvFpq9bqPjAdK64DQLaRE6mrY7arUCeXET4
EyDbEEV8IHGTtCETIS4hUYzpyN4wYOh5uA5pWBZ7Ocw+5TEDRYdMwaHc3wUFozhjEe8QVRx9AN1H
kPtNVEgIMXm1bqdD9ci0iRpjIVd4FC1OPRQapMlooE8VkrMIeGW9DxgVggR9akTIs5wYqNmZV5W9
fp+V/orV56CML0ojJ0cTlgbmC/yvepJjk9+QS0mrIGt0SCzSvrXUyDX6JGepgKJbqtEq4s7fxHW4
hfoPuDDwRdZoLBkKxG4+Td5lkxXgOUacI12/A/hH2KwAAwsvFouTGj4Tt1U6AZtcnA3WpWG6O9di
tVGzljPYWBouto/ggH72Z2GW9NtLbtXTZYIqcMlUcoAEnCgeCl5iFYlQRRRD/gYxAqUc+YKoyY/d
Kcx76WzEP9majz0anasN8otQKitLrF+XwB6NMFBg/EW7KrI0u8vkfCVgvqxBf3YxymQPwWl04rTT
XvpG9qx0z8f8pi1sTKGJHUJWGtuMVmVZVBK8y/f+fqUBGseDHGFtQO+hRTFPBh4Gm4ircidNFh1T
9gAXFw3EqAl5dYSIuBtPcotJtJ4mYGAAWCLuPQj2vZ+3hrATugV1INgCdUJnIvWzeLCiPZFaHWMK
7uSV0GCgdnbqJUr2VWiyIEXtrpHmr5BKYi+MVE6qUXjwMkVbKFRj8xvhMEVsJpYcvunroDymOexZ
Pf2tPKV/+5tmGM9Ge8zD2u1p30zsxHhRi1MZvvCvVD/CA8UZJ1mem7w4vaf41s9DRJJf2TEp6ro4
WV0ivO1w+BgY9uIVTR7FjFidniA+RJhoFAydqm/hKNOSv3HE7lI4IoKEcp5Mt8QFRkhqziEp6h+k
Tnq1dPXVSPLMF6aDMk0w4YOo8qYxAU0mNYsjq+T4TENeu0h6Zaca3iUenAcMV9qmHZPPyTSPfa1E
zxl5tgL11wGzNEEFDP5KzN55kmqPcb7kbt2hR2u62K+MrtqnAQMmMRbPhkZnpFSZp4diuLPoau5q
SEFIHtWdVlfqOYDD1Av9yickUJiaxCtEbNS/URiFimibbz8VmelaHbF5FiDsd5G5EGEbbtKxBlWy
dCwL3rberJGp5rgRSuixRQ+9PVSthOCMWjkUsohhr7T8QmSyI6HbLlHt9Rh+sRQUwiaa0YRlzDvm
ANEFF896mPPmPqEAAGn0ojUinwcHnk5tl12zaDypbeeyHylnqeu2Wizqe0GLVwtT1qEjYjwtWQYH
oIys8IiGX47eHAFkQPpFErRuY2ZgNqssPPwZdNkp30s95NiTxnKnrRiQGRz10Mnqrp569OmCwlDX
mqpbo2HtizOUhcTuoTLtSzys+AJ5fCn9NK+w9Nzr1gvar1+btUrZFPHw8RvzYK3IEiEJ9+3CDpOo
QfhEoLOP6yYGfpjgfAbX4hp1X+0SkZaoiE5eY/UtpZZWpqR9/v7BE7RxivJy8kuJUNoOqsWaGzn7
MQlqLimgn6nOUXJO2CLzCk9IvowNihGeCHjxANyUaQvxjxjJNSVvnawA18S/s+jHMg7cIU7XDKIY
cYc6E7iqD+QBVtK+1MrkpK7EFNSnaxYEeLFCy81dOAUevY6nIeHcXMd3aCbpkyaXaOooN8Ogy7y2
bqaHwjCPbOXYANXmySoRAP+mmgQBwyTU69umYT02u3wzrbiWoIWjmF8IjBO9eSprR5LJSid14Siy
DzuaUg8H6Lc1TTgL4EgIDxDLYpIjxRHIJXGaGJpYQKLkosdoyYBP6ww511koEWKTMHtFM0hnlf5o
CV/5rPdocONUPdNW9qRMN8h5nvfEENHfhhO6mRKN11QnX0tqSG6+3l2L1dKhp/GMMiLvd0Zm3ZkU
PuSJGJ9DKaRJlqFYqFSmC+u31xMZNUMke18CN92h70t/Jq7K0ibriZxSqrf4WiY6N4hAGLRQ1uyx
Wf9gwLk9qijKwgK1PKklHd4dMO/ZWB/iBIcYPpXWUS3uEPB0yCGSSKQsmi7kjYRUmbmKNnN+Ueb2
V5mS+zgGtxR55Z+MjL8oSQ9/sjD+Bm362x//v2Q4yfp/hDh5LXViXMT/CnH6/U++f1OcFPkPSVEt
2dI1HSYQZvH/+RfFSRH/MIhtUkzDVA1LBBn0D4oTivQ/DGJINUARugFwQYdG8hfGSZCNPxSJRV0E
S6OLkqbL/x2OkySuoKZ/gk80DLyiZegKrwFnhgUh6t8JLEo4KHK1MjD0wqCMnAQcjgUMQlynGjaM
NsimJw0l8Y48OlQxrbK8lsxqvibZnD+FqGHPqC20PTSbEU7qM2y3hP4TKi9aymbIub1b/Uva6k7v
l+5X2vMLdPI87L43ZdKSqLEXSj+mFJ2F+WQOH+ahfW4iWXaUqVGvykAigxd2XS56AYmnva9kZhe9
EAQVfDWxtMYKkv1XPutlFMvHsscGwOOHXJWsIaZRo1ifwwLn2xQ33QPWUpO+VcjDfhnAYZgjzOBc
zE8UjGb8VUI7KfcNgLOCLrRFbZmqkaAhHRoslJMzSp4TfcD62OkBW6KYKrGCwgM9J0MqeVgTCENy
Ydm1TdwYqjYSl2DgXWoqZYSczbFC2C6SVRN0Scsd1n1Ljw0j1fiUq2icgt4Mj02LagMzaYBYHCW+
OHAoYaMAJDSXqFZQW5aAOVwSiR6EEgqHWkeUv70BLLuR8+dpYhA7ol04KAoTU727dz1rkjEA2Q85
928stILIphbwhqVVgGVQcoBbVmqFJI7pMod6EDsVgi5KyjeTxk7+qiLdTpBB4WEIz5zWgDD+Xywv
l+q7eO6a7+/udK/+H8C7KcgFoVj9gzD4vxHenmn5/I/T/d503//GhfvrH/65RAi6/IcFrQ1jq8kz
KCkyMKc/SW+CrrB8mCZaHMMgO5av/2ORkMw/REhvRIopFl+XV57WX2vE+iVRkzRLMUz+z7/8by0R
K3jrnyuEyY/XLBxGCq1KJJqqsUITP/8JRQw43aaD2Cpu6+VnuAIOdn2fjf6RENK38vAvF+ivXeZf
EYzS+tP+02/7G4jJADlWzTO/DcrJ7ICM3FDuecG2PM4uouuN8X/AdGn/5dsDZAQST7YkTV4RVf/y
9mShShcirBS39qojJz6Ghk+dG/h0STzKauNS7cgB3BBD5RcuvTWXp3GjbFWv9Jst0qAtMdTnfKfa
AV/JroNnnclPcUUXrdfgIUFB0eR258aJXUas+9GZQ/s/XzPjb/Cq358QNw63gqpCG/v7J5Rq81AE
HX0U6AK2hUoNtaRXegxYHwkYdIVtfOagZbmzj4PRNp6tF8U+Se8Io9zat852fFi2eFB86fE72qxv
kUMdPyNyldbW/M5Ofd0Nd5SlvFvVXhx1o76XD5imPPSuHlPSPdU2cAen2wi3wxcl+D5z3Ng1/1wk
/g0j+W83h6T/l29VJsKdsQB35e/t7F8+LXFUZ6KyB8UlmgmVx8IpPfcL0KDzyaw8WYLU5WLWUjbj
Gfages9AY99JucafRUW9kw7ktnt4sDC/2KrD1nFmp8AKJe/jbes3jF12w0t51z+CjMxeL5BfcunU
YmQlzwxDhc1BjBMY2hLkU/k2+pqQGNFf/IDWwrCH7gNunwt/09VuikMKfZ3g5z+xbmtfvADxEPlT
6zXtVjZxMbmMot+BHqnfiMFMonZsVBbjB/K1qfOLzJlnbxR3MzJli7vG0YioQm6AEYZpn6NtGJyg
rGhJIj2N6bOBHvcjYwzpzvY6VMO0AgwW8MgWnvt4TvlYtTNy/Z3Q4iKxqwextnG7L28GbrSt5aWv
6b66LMfhIdhjdnfRP52D/fgKmwVxpyec+f78tf/WHxbiiWw2TqTQVmfP5zLcSPxwyzbjXfDYG1iM
MbY51QuKudEPbpI7vPd7VFvOfO0rNuOf+po+1U85Qp3ZHn+Yr277HwZhMcZg6kWBOHA6hf78g3VM
v+faW2fs4wMXLqDtjxyLkzdDtYm0EwcJrEZtDpitdEkyM3viNr1BRZ3KqGKvp+dG96tqZ42bNN/q
/XGodmLtpLlLAYJgvwl+4fxY54tfIcEsoQ2PClcj0RZcXmFvZZuwuhIurWcuRYGxyuWdRtogu2RQ
mTvqHaEAPwbBMhAA0VlcNvJHrPUVvd7FAewye3l3XNWehd8RxSk+4BahhwyjAjrchpYsaVjIcdBq
oTXHtYq1iYmUNJIhQMfo3DEm7vigt1l7ao1DxgxbsunYMJ1yjE+uumHuyuqsoC9cPJ7zu7YTfXFP
4+kRrrCzHMiPxeZkh8dhKz8jCB5+MLNRgZ6K6+SNG7oMfEN2hw31oI2uJXjBc+OJG+vUgB7e4ljZ
qYUTOzmR15Dmn+vH8tSf5u/cw+gS7EbWicDtX6PnGK25jQTfFc7ByHMlbcdT/lpdpi0ocY/B4kl8
TTbZZtiSYunXxIKByj3V3uipzrLhkdwEN56ScDv0Xyo3DSVdo/X3rm6cidZhQtIl3v2Nlu7nTS83
zONecLB1Hg18XI2GrZX0h3o3XCPF1Au1Zu3K0VeD18ZMzoFBaw47W3ugtEdoOfGXyO6hrbmkeBTW
LSSmdzrG39F8NB8GZicEuDvLdrKbQ3UoDNt8QSItPmCJk5+j65w5peLkx+Kq+PV763bezN3lVNdl
n13Hz/6T7DCcTRL6cfyp8xc/oEkIQ3aEBjjboSn3lqfG8NeAV2D2t3nJvnDS9tq+gNj9RBzdHNuw
zPeAcVLCBxk22/LmPpxQljAS3+5x9Pgmq2/0hGSa5QCfQUYguN1cy8hLznTdqwJhvmP2fhz5QfgL
BQsirvRZk9GRknkqdGRLYPWeWE6QsqhL6jcojQIvsc65CUAGSN5LaF10887tssIi6C8/FP1rvtOc
/pnFyS8Pkdfs+5fiXmzlh85LpN0EKT8yHbX25u5tUA6CS0Zgdqq3+VvxmXZ2ssXp9VpuK47TMJu2
IHyek8dwEzzJ5/CSR/aIxZH/JNNOfAscrL0vmb8+aURVHfp2W7pA/gJv5cijNToYy2nwNIB/e/oy
TvNe7TVfdDPLE0nd0/yKuT2zflpa323+Iuz6vXrIj4qDMM16zLu36UPejsfM6+5qwk1IBEjoKE/j
BvV7P+zkh7pwrNpfls/eTw+Zm/qw8Ei88S0eGxphAjpdp/W6o+Iuna278ypm5IiwKc1j+CR6rNTo
xrfBNls+1t21CB54OJz5spgfsUeX913c6Bvp8Uli7c1bz3wpjxEPiOkmz+F3dklf633CnxgsHQa7
Y9eN2F+QC9v4N1B2ulCpeZIyvkw76mH+Zu7iYsfxMptxhofg7928EJKkek2ya48C649DVq1PhCJR
XnY9u+22cri55jdkIx/TBV94iOwLoywa+dfIR954mldLiRfSdRuOnck6YLENMlnvHeztJuyTykmC
B8U3DLe7Y3tfUfkuMeejnT3WxaPo8lsoJ1hFQqf6QB0VHRiLYqV6S3zlebrlPwYRz415zWtfBMTf
opLbJCZubye9hBseGhedp2u5xGc5so1swDG3JLoCvjKLU40iOL2mz5bbuNkOFx34LFexhedAflRH
UDdehDUGNCCEm2RtM2MjZyZXCb7WbzMJKpjwNSVIpvb1MwS8hnG5cZgVtyT2adyoNHPg341ejWEU
pdfiCobHLEFjrCG5tKtQhQ3tlsa3K5/Vx8CPD33qSi/lGSqAeorPw+CzfwRcfW0TIH3A7Z65yuhP
VMOwwBrfQI0W703JMVHCCq5eewH6c/ViNm/PgdM7nRPhXHbSG4DlTUTSAwktgk2KWfWqPBA3jF0m
ZEZqJ9IDIhHzF9whlC5+0xCt9KTm27TYigBTNtYOO85dem65jpojvikezla3p/lkKy8My6SbwQ6x
uCnb8Hyc+V0IMTdMYaQrYxN6weNF+jbuCj1o5nluA0HBXl9f5sOaiXKbvjWNfAboLpZZod1AkfHD
jYmqlFXnV+B1HJ4RaXic0pgMaSiAHe0TEvQuR7VI59XlJARQlLFJ9GUSpsLRRXBAGsu9uwLVzZOm
X+B8cPDqH82rpF57ea+YO6RMgcdSEjlIEuizyT7eHuoFmGl2yok2Ek5V6OMaCs6YQur22EqPdfqc
m+cQyarSISh+l/XHTHkzok+x3Ms+Nzkt1weCp9GQxo7asRIjgN/07LdV47LIoI3w0vAYA0m6Dv74
y/IJY7s210h9aSSPW8fHms6Gl/ufqi04WuB0WybpV+FVBL5hc7x0k9VjU/j1oaER+2mKQPHc8sIR
7qXam7biIFabEOOVeCDc5IJS1zPeAL+grMc0KBe3xQlZw6BPfBe+7o3r6o2U4ml0FS57sai2lX6L
iCcP4tZgS+VtLE+SwFNzEN/JgC3eQJ44EZJSMglsZBrEKEsP0RV5HhsoDxvyqdBL2yNN2xa76YnP
7/af6xX533tOf1aUkgaonOE7LTD9b/Dwqpd1NRdkxUVoD4H5f3F3HkuSK8eafpe7Bw1aLO4mBZCq
tOzawLq6q6G1xtPPhzqHM1moZOaQdzVjRiPNeMjyjEAID/dftKv0Uf6J6QlpDBmUM+7zH5SVkg89
X2CIWaaOh0LnsKDsyQ2ovncv8ADM6sIr6lPid/7ylExdkpCgxllGnD0ELRhLphGCieUVpWIQuYB2
uxaW/rt2Z/2xnPqaZvz2wkx81Wn+eyaOYk6P06PnjNcCUuThDZ/dWxXAOUfOWzsdHhIQfEj1lDdI
g6xb9EL/jPkzZy5JzrKk8fusmk7Phivz+2l/weeD3tNcmJGT3wnHH13ie0gmovJffx0/zaPwbZCS
sm+vUa9JbPEPXItlc6UcUjvXd0h1/RzrQ/JoYmRru9fBqndyB9/iw+VXrjJNxvwDqaYmqkwYj1xp
pqjtmRqcdFdl2bBk/N/TnQ1g5RqtBRFXiEW3j9fdprb9W55Vv8xns18Wi/TgbeCXrZCC33T3kBTW
FdULki50SNU/ZsltIS6DffKW4Xu/AxUOjEyr1wA7u9QRqi0Dp7aW292zaqwi9l6yohna9G9+tw8P
7pulkK+9G+1e6+3MZdXAMgjuBKC7PSvYwN5n1SQ84d7owtThGsBHBvQHu0ClI8P0NjJMqcmWifZa
axfmQvqgU1OugQZMGxKRrGaFCAAs1CUo3UV8aHbQoY2HfDvhBdamM4ks2ziI3QIUaLp1DwFD3+FO
nW6LpXtrrZX4Cq7njSRMrMHQhrmDZSbnCsFXFcZpP7mzKOw5Ux7eOEKxgZRl3uk7dT3ogP6ipfnT
3XGHDWsfwshSfBr3wnqC7qOzjohjtsgQ5l3or5Q+Tcuxkr0g7hDM2SF44IMC2YA3HklwNCftV95S
3jCmdgHvaLo0H4bHBIEKXroLEGhLypwI8yuLauVVNxhDLjsamLYWbK1lZV0ZaOTsB1vYJdvGvKEr
T0aGizHcb14iyAVmgDhXkbqy7qNuIyyjg7DWDDuMNrQRXX8vojNWXbnbFLWyuwnErF9lUQamGXBs
8uw3GyvnX6tkA6J1ZUlLX7uBVo+0KxQHmAyLTkA2BFoDLc+VsPZf+A/IWBrncrj1HkcnOmDWxwvo
UbzBvZp0bXoj099fj9aqQpzlIGNYy1MrFbeaZjfJEniAQ3/stwAx+le+VR3FVp0+XiKEe5ftSSG8
xDFuwzUdtw2oxVtu1hVEOtqQi/TOJzf+GNH8lRDH2bigcOAE/+wOPJ4p0PRreSVvqOYu0ZVd+gs9
WgKv6q9IALGfIQlHeV5jSAOiroB8uNzApIT5TbyVHYiYYnTVpgf/SdwXEL3ZF5hE6tp9ENv5+1TZ
AiKHEgarboOMrHHAvLFG5FZdyYjC3DMjiJJBfsgBmbBxFv0mfYgKu/7tbVBpCLeIaZtXrNut8K5Y
Ng6wmC2jyqHsC34izDpuze623gv3CmgbmxerBQ4EhYdl4Lg2FymX6Lp6yHfj2nJyzc43/g1WhCyM
X2G+cJ+py+hLfVceeNMjMRLwtnpF5MZRt8mHhjONhy7YbUBVjvxdpcYFWSyV1vVijagnaM8H+RW8
p7FupJUHgdG3vY/ht7VmJ/FGG2wt2cfhS9LvU/chjF+FfgGjyNHs+iFz2CrtPix3o7eapt5Def0J
LZ01RT/axVfymh/h3TXYtGDx1fkgMWSVxJLH/bXIABYg1BAKwcMNpeLAjj8PBH2PGPUH/pWbyjuA
ApwkHsBdgOxZFu/eQ/4EDeGOJ80a07ONsRJWlIFW/hYen508hE56kGxmpXwNspUuroNslwFRCq5z
aZ+4/Aupd1b/NqFUh2AuOaCw9JCCwOwTCD3K1QgG8SRwl/oV5h077VG3VtKPRHwPgG41PAepkK1a
bYXbk76pfgePWNdBZNK3KAceioOxg+d5h+SUM+zFm2KLPhFqG3vhcdirNu+BZerQPV3BOSD3ZsNO
a2tch2vvgTJauM2uf6PF6UyJ+bLbRO8WD4snhXfvdAN2e5YuyoFwCu14zc4IF38wFFzxKt1O/0Pt
T3+F6+yy2ZBi1Lb0K/3Fizx7ce95bqzI5bx3OC4wwIxX2QnemxzRLwQSAN3e7ARv6xUbS3a05+pB
fAk/AJI+Nu/aH52Uu1ii4FTeDRsT3OwCDWjQcRvUHtb6LvqJiIdbLseH/EBqThvbafbZZrgzbgZq
LcFNHv6Ku+1EBN/nVxjewvYipYl+19dIDuRkcZsQNY0p5VTRHyO51RbSr+RlOKAPsqv+KrT/W/3c
/9caLpJMN+Bft1t2P5Ofwa+fx63Yz//H330WQ/uHZdBolVALlU2k1v53m8Uw/6HopqmZGOqookwV
/bjNoqGPiCOJZMqK8Vlw/mebRf+HpZLDiqKqKDR5denfabNMfY2j5EZVacLq/KrJOMbUjXkbItab
wtUqhNYSS4RvTsmLV/bRbJzorcxq599CzJJNwDB9MJoDVZ48RtvQ3A3Jfd/etLyEzwea5fefgUzR
pBehyzSplJkLTicaiZBEjIU+8qbtcRyF0me6yYVe0aUwU3J9lDyrtFSVShoZj3fbQgXsvUkR9O38
WOYNqWkwBm0v+uS0GwB6z6JAYAOsjt2hLex5Zf8Gp7pK9zoFOSrZyynXPR9P/mohZH7Gm0BbEi8k
TTbnzxAddkYs5RPZhqSTlvywllYkJfAeuIJUui68EZ7ldjoyOTuzNefahV9wYp2YZPwmAGUTqyhl
1vATZDSuYhP75pDOl2JDwFoj+Po+UnnSnyMKvnQj7GJLRWCp7bLVsCk21JU4feULNjYnPvCXHzLt
maMPnHSyaaCv7tsFKPQuQN2Pt3N/YVfM333ThH+JMv2K4yjtpAajMFwgdJtol1wV3ZICM7WnZIVW
9Vp/Eg7nZ1i6NLDZS0ZozQ7cIyH1qynxRqOyu84cnSYiZLZ7fd89THnDhaCz59Nf4zTlqTMMw+9b
H1cwAinVUC+wu89OxdTHbTfG0nDkVe78fb38y1bdBGyZn2eWaGJeZnE6WpxpX2cVpIDSI+EU0ImM
rnkzXscUR8Lb5i5cCffRUnGobHNRgwW8aR5RMrLdC991WhyzA9WaTh/Z1Di61XmRocLlB/SbFNh5
8dhM3OOr8/N54htiWqTwPFZo3KvS7DRNsggsSkjpLqI4HnSPff9TR/7pPwiCnA4YAE3n1TsLkpaY
AQgttTCta39EgrAWc0g8iSnvzsf5PlmGqnHQsTK47XQVMNLxHrC60qjjiDekWPBSlDloUi24MJYT
MbhIFdHQ+BgyVYWvMXJVAgXRyyGiDdZeRlxhUWtgFM8P5HPav352Q4OOalgq38TSPtfl0W7O4lgL
PdmNbeNm6oDhfmKXe3Uh2so6p6p9Ptr3NTAFM+G3UjNi5mYXHcwXGFQBXArf+oVBH1yo66z9OB/j
+2nMbSBNGA9D4VSer+NeybRe1sC1Fv1bQLUsrx9M5U9EbfJ8nOm3zieOEYjg0VSqLJ/34NHEoawa
jKnehXQ86YBW70UfQuV/C7MHM3o8H+rEncqYDJVUR5FUvNFmN0xV16avlMSSmoXpqGu6GAt4/fRR
Fv69bg88xS+M7sQpb2CiaE5gFkOxpHlOYgV1hZAgGKtu2a+mGhYdyy3PhwUlXB4UFHsuHfKn1vtx
xNkJSK/NSMuQiAO97xwK7I+pEEWlDkeANaqhu/+LM37ap/OPeBxzto9VBENzPTbotIpo6Qua/mIY
6HCNOWX0flzUKPstvDrbD4ZuG+hRhzI8ksgfw5XYaMs0QngIjbHH2JOcOFLv3c64tyoMSy98jQtT
o85Ah77fBKXVT4A3igVt8GJqNxdW2KmdqcjUliUQSwYyql8PG4MDwrdSJqLGgHKpUgxYCe/RbsIS
ZYfqUDwCNsyd8MJ5cGqvKuxSsJ66BQx0Nv2BPlRF0bNX3dKghOQvOB+WfcHrD0e28yM8ccGyoPGH
NxQNWTgATF9H6OOdxmUuTCPMD8pDcF3b7pvxijwqDUD3gL6H51Bk2FE17sHoUHukS3rhN5w6M45/
g/z1N2Sx6rt49IZkit5GAO/DbDvykppDSs4q0DCsDjSynyG6Gxtsf9hu/C5jBxP6TriVlAvL6uS5
cvx7ZueKVycQgzp+T/1q3nkAetDe2bef2SoaiY65Pj/+k8v46BNM//zoyNRrdcDnjE/gFWTiqPZV
1GbOhzh5nx0PabaQB62IATx9TjGNbhuJ1620dBd/VU4uAqymD/bt/Dga0SwxlT2pUNQMIY7plJwq
xDBwrWWBhCYMrxt6DOdHd2kCZ/enrEY1httBZBcTrJbi3qXHG2+0CyOancKSgOCvGipcnxUKVAo0
BkdP5GifpgBso7xDZQ9FWxEK7YDP2RJjoZ0K52klQwsE5ATqBelyREV6BEL7YF+MaFF0zUqT8T1w
aa6pGZohU9WMrpk10S9bjZb7JMAfUNXJZEiKRjx+NLW3y/X0Cl9JTChoBVpCs61FnAlIlG5lyyzX
bVjepEpLXciA1OgDACoG3UF2/U3S/GEZBvA75fIhNkZ9ZeXhi5j0191ovfV+f6fBFEd7AiHJye/O
SwBENWm55XW8QfMP4EkA7NinNw5GahyURUZXo9KiWyOn+IoqHWAxnFP8Epxc5psuIuQ011OhetVK
5akspAcU+ihqh+V7otKc1ZX4udYSSNn6s1nktiiMr5GPgh22hrDw0sRDpckEp+b96SyDkjAM1o1h
JADRrOpOr+VJMTXJ6dk3yMKbKhLGMtTj7gaWmmRXGgV0o0J2N2qS6wgqRBHnPtozPr0ZkyY2Ohue
RbWb3kBteFiwQaLGFQPzFWqkRQRZKlTxW3DHtzBKAV4qyTbO/HcyOOpsOB2t4ES5S+uTE04vO2rH
ahF3As9613sQPOGpy/0PyZN/VdCOcB5tUNkwMN1L3b2SGE6eDuuhlZ4HmmYLRfKvOwlfV7QKF1Lm
XlnZgJREDX87ADkSQsKLW3EnGXK1qEvddxSa0shv3FQaYPhEAirRp4cxEVHeNMNVYvR3yFIncB11
KqQRt3jo9qgkCuj9DB2EdbSkrYMfWU+VjMuLjBdeqRQ/NC1wl64BUNEPwYDmzV2f1H9S0Uep2hWu
eo86vBirYBss11YzMH9oQjwbmZTsrSGN7TKjgx0gXJeprg1Bd4k0oROm2SFTsZ5vNP9a8kN0fn3l
p49AyBV8vL2bGe95iNPXILV0LHE9gZE0bIeiLTErVV+jOnqGDSetk8DNHd6eiPP4lLIb9U9rlSUN
FCtbB25Pn7zQAZgZwY2I/q4njDh5KbthFH+IWf5n1MlEkeHYdA0fIcGLBFFa0ekqxYBimV8L/Pfw
FECdIaKTKcOtKve/dARHJqllegITtsQkzygDIcL/oKSqHLaPyFn89tA6FnoZFc0KJ6Usr/RlMIT3
9SC8+mKM1Z0VPYUmGCZXc4RBe+oifHDII7eMEBSZUKkLuRZ/VS0grMyUU6fROxwAZX07ZuL4VPv9
B75+/ToTc7oZkSSgG2DgQBEHQUlnW49s9oV4k9Q87BqpYZ8E/FuD9OOmHTTurr+MOzDd07CvWASY
gSJDKAlPmWcikSqiODIMuPHp8NElxBy3qGZEmxy0ZBoqwiP0CWSnenijeUW7M/SyymmgJy/1SJCA
2KGL3CfFFYJKFvMr/Kw9KtJ1CAx1QPNHkFK0QWvJ36RxssOR6Lpsovtadn90OYcDlixPQxFskrLb
maX6YyjrH4k/OloESVgdO1pM6ZA/ILy30EXzw1fiCJ0t7QGJc2wAPOGhxxhB9tt6V5lIcxo1zR9V
nQ4GIbjqNbRdfCvsbSgwIAHxtra9sfBWbh7mNENd9zCYiBp2qgXFVnmGcpmxiEhuwzTul5WLMI3S
1TAJIy3ZBuDJEaKu5HXVt+D4KA1MWoGjHVldviniGgp2dNV1MTIS1sZs6OTG+I9hE5LJgARzejwI
hGgoRkSm8SenaVqgsyvI4VXgTo8+RdlGsE4WmZZ+tH54MAbhRcswCnSru0Dm+4xGCk4NxsgywNAO
PeJ3dewT4ECYosuoslShjtCiwLkC55T2XNw/YTe0l6rxxhzNG1cdb8rMuAp1U1xIUn3lD8UaIRBS
Wi24zyLrKpRoYHbBvag3d5NIeNgOaHZ47/EI4DQG9xfif5ENV4YHYKlTafzg82DjIfNDa0DemT3e
EuMqH83rtqiA5KJ0oza0/CLMx1KvScAxInvfKwq3YaS/5oOMTegYOBDs3rrEfUI2Er3QbqPHaBoK
+KmOHhabUqWgK1AhFADB+Bqxt52cJ09oqaLyLEXXo9+h5Fo+xpJ256JYb3nRTeGjNhJ79YOad2u5
6p9UmMSTGS5rakLweALYbq9DRA5xFsTxIbhE4XuKbZScoJ1a5zdqY60UDHqXuts36IrSrgm7atvG
2s5L/Ydw0G60kgdmMwmWhOh+Gj5dUU4h9JyMqsZZpb/XrZLPmvjVY6Ui4ozIxngzKkK8V9W62WmR
ktiq5vlIvYDH8qrytvazH1YAiTAqyZLILHY+Sgf0avt3yzVvu1xrV50MDSobq86WJmtYPzcwkW7T
t1AWVkYggxrugfvqd8wcMLgAyQg0CCQWFXRk32qfskF67jqYO3qDM5CoDnSBWTA5HPlcgRdRgQfR
Ncj63QYhMfTLSIaRvutRq/XtJsteTG9cwp4FNoes8tiam0GQX0WJDpUBaUFTWgd6E04EmESrZrjr
deUJA+f3gSMKDBzoxk7N7qM6xyY0hswYmv2TXKkQpstQXbk1Lx0vREUxRGDQl9FXzK11iMNngqKS
gJh+alS3ndCLK7lIaLdBLHdMybbQunV8dHMgrXOMxyNggD7uw03eoffbmeKjFlp7VJceIWAh+dEY
29rUr8bABdMw/GLL91eugVrUiO4WpDXJizeymm/kGOsd8vMFnsUR9hx8Xb/Mf7uFANxDTn7HcKMX
VRDtMf4Otl4gP/tm4WQyJhiUvoD4VvCqvNscAif4bLA4skdjV53ec6llPou6+7Nsq2vquO26ymh1
89dTIISZrYwciH71swnGB95GB6viAVqE7V05KgVipvJbrY3k0yG+tYZVokama+auz7ghVKG8L5X6
VsVa0dBRKqjq/DUxaGenxqNloHVTyO6LnmgakATppZcAU0LLI/sZxl1aqFx2jdncYKoDpKyjI4Jv
y13WAkpABjMSEM/U3IhrJbWcRC95GXY3GSIfpAuKO1lyYAAFDW4lpXjXuJxShQ4gWWyH3LFw4XMU
zL+w/emYOK+CJmZk9PRLfDx5h96Kensnd/K6061bH4GaxThym4ghUpbTwgO2w+0vc4FTlDikevCq
6x4224L3UQXZnad45kFATdfIq98j5TB0DMrbKoE6IGgfmh5VjjKMTFEWAorWwvhayhPAoCoOwGhQ
tSh+hFaApNqA7EiEQLUZpQlqHAPK2Z38BFvvilsu34mIbWbTAeUhS7UoxAkJQcHwII6tCGCwg9fb
lxKao8KDjKFRnIz7sg9/fM5jXh3ECDhMhI5zDxDNKzUo+CbDjqQJ5xltg8B/rNLkDnrzk49p2DJF
CFTWsrUaie/I1cIwkHQ8FvGg9JUab0ChvvcM4OQY8tR2U6IeYY7uLRn2HS5Q78aQAj3Is5soBXeq
BPEtwjvXdV3gVmOM4Bf6GEdzJMd9IXhwxVRYuSN6lI3UxUsjLt/EAPMgsax+Dt5Qo/+H7FbcuXgG
ynsJdSGkM7NHt2hu6rG8QcHyKVFGGSEiUhDdACFRBGQCDaoPQajbblU+l6p/lxQd2Kawf0g9hDBS
El4KkkqN7XOER7vQgpgcyCuEGjB1ARIjcveyZACsQsVgUDa4BTBxoQzxo8RvJ8MeHMvPuLzKYLl4
mLriGfHuGiLU0d7gJVEZt4ICpirQ/R3rkEOpvPJKWPfCaOuj+lYqDZgRzucl9hFQPuPo2hsN6hBi
JdNBra56DFkTkuRFGyIvZgryT8Ufbxrf31e920G5j8h2xuqhMtVtXveYsXiiumzz/qAU4aFGdysK
rN940LJkBusp5QnjJoKxHOPsOW8UdSW26KXUmQldYqRqqYUgzlMXpQdf5DsNHoQTIUg3nYaQy1ge
urp5clvUNyIfHRrBjD5GSUCLHVv6BtMkCZ7rsqx6+Wm0kCaoBv2B08UCd6AkS2Eo3/iJ+7wJNqXi
Po11/li3JIZu2uxpk6HD6ioKxCNFblF+ks21htSFFwzkPN2Exa1DpFC0+AozcnG6T9vVYBpvOjSA
pdHgNukOFlVz3RgPRdy/NeYgbGIF18McBsMQwlfBim0yUTdfSl+zXmRB9hwjQt8D6aDOM95IuYx1
7wLzCAVcOA1tGerAHbww0sE7V+U2dVvEd1qElpGJhnKrIAvUAsZLEZHWkLwwDFHjeJbjwyjWNtbO
h2EY93oOXNcXyae5uASRR9w4oHLR9O0G9kKyVYbhKbSASybBje7KAF0SU1gUCRjkoPwRtMlP3x9p
opplwceT7yUvy0DFFuJGdJGRjOLmlz6AhhFTaEWhrn7gOrlu4vwqTLLXVLbWRS5Iy9HIED3r/HXT
oh+o45TutHogOt6QBi9tbfWrwgCHJnteDgXF2ggKRYck4auErio7CaY6a6tAtybPCoxbVK6dJkOO
qdHFB6Hs7iYDR8fTVHUjKt0mt4IbRYKLIERZfCVLDa7EUwUAQZNbUhyoB70cbOHrFldmXEI608of
jY7QnVBYaMLjGrjwUjhslpbAlLEU1x612MD7O1c3WQ6uSOIy8swwwXVJ9JrrVvfq6xQD5SXqJMZK
wqz0Vxn2SOQPCjl22OnP3FhI/NQ8l8paTJxI5E8lbdTYPkecIxdhY+s9QjI82FH7iut7RKZAQ9ZC
tHIjV+GWF/6UqnjTl4mGcJ53VXoBIMcUK5MiLhdJX/wchLo+yMhpXSiWSlOV53tdS5VFqsETymJe
mFUVL1QFqmgtWHQM7pYZ9ApYjk9ThTJdg3/6kdnRaqIcnK9wTQiVc5GVWakbceYavS8iSw8Ahvxb
xZbXtB5WOG4uuwNgzG20azfadbBV3twbeSVueKCakMK253/INMIzM6DMysUllQx8I/kdU5e7ciIH
hoMNH+dCBfx0CRa4BCgb2nk0SPkdRzVRhfeo4PJ0mwrvpf1Zg73W1pIjvhaP3fZywFPzqxJHmsDk
4CVm4/JwdfYb7mibhtKmCvm2iXyhSnmyd3QcY6qaHo3JNX2fFxRV0RBH6xVa63QVAUHUmEysgtsJ
yjbB5s9/r5OFX5AnHLcyaBB13kvAYFPnwc0Hq9YYRIDdNcBrsmjoYzpJvdAez8c7NY9H4aTZOqXu
GCpuQri86oAwX4/G6/8swOxDJQJPlkBhYRjyfSzehRgdnA9wquVzPILZV+oaahNolrHykKkxdRIT
/7UOfp0PcmmaZsu75bxDRocgKSYCMrDNTruAKzi5g47HMf2Eo9UmNmOZJJOQUXoI7qXDRPz4bIxW
ixK4ZLq8tNJONa2O4806DGM0nY0FXQwteFPlF/ybrdygSqLb56dOOnUEHQeaNRdStNxRG2ZgimBr
Nzp0G3+Jt8R1uV+garQ2nBEGqoP/8Tq92KqRpuU1P/+Og89aDYackXEFjDI9DGtUzJzG5lVCHwVb
n835gV5aI7OWg4cemxd2hOoSKAIuBb+0hGlwPsik73B2QLMrLbdkMq2S/SRsrBs52kA6V+w3MNZI
J+zc1cvLuNRtWEEQ/KMl0FXLwZbRVZYKvDIAs7/P/5wLi+gT1Xa0aNW6r7Vgml617mwdi/tR8lYj
YG/xAibsUqDZMUINM2/dlkBt8Srzdo1xCtWonHYX4pzsrx4tmDmQpJoUWMyM1RrD+qYSqoHES5la
DLUnSQoQTEhLAxMby4XeAMrDmR0UwaXNefFnzA4cN1ERJE8Y71+kF28/MYKCK3j3cCHcLQTNnQHt
tXb8tWdjfnF1KXG4cKx+JjhHXzY2PFUqc+ah1RE27V/bZJMiFnZ++ciXPuvsEEqs0JNKcZpt7NVB
zGcbhDKW7aHcohdNLXiF4jEE53IRG4tke5DAiSNm/EKiVGH6dvH2vfRzpn9+NGgrR4rMmu6S6cJy
NQT4q2InpvGuFtJL5/2F4+Jzox/FSgSpMM0pM6t/TVhPvm+0MLcGngULCBNAv/V7fX1+ui9909kJ
1URVWTTTLWYkkEQkGNVuskSS9UIOcwLLami6AeoaKAb6Ksbs0G2LLFUjlTiTwEZU0RBc9ofmOofn
7K/olWpOwRtmUW0n2Xk73lG6vXRMnp7d//MTZkPlpWLkCX5f9sQMuEEMheQNyW8gRxOHCIfNxTVG
BouFcEXPd5HY3mXVku+zDdEPYJVo8vz4jtRAc1jNmxoh2gl4WW91uGGfYjHjEmdwu3UQU1yq9+e/
8Imc1VQBoqDZA57re/qo+n2AhQQap+VqtHEGgfM1AZchPUMhzB5i5xIa+/t9ZKqKCq4G/IsFJmU2
0VS/g9LU/Nimf4Wh2yaxniP5MFSPqAefH9v3PIIhyYCy5QkRybR+3ZyhSYc3UKuYp0y9nSQlOtuH
1XTxKXPiuwG6BA0BnBCQ2hylZqJ3DQxaje34kL+GW9PJbQ6Ee43CIoDdz+cTrfJic350J/I/k02j
WhpiUCbFlNnFLiUeeuiCHrNcujWlSmUDsZ540lJajx+XXxqnhmmohiSiUQdgd/5CbWQqbeAbwGW2
3rorBFTn8xU+MBcOgxOg54noyjvNMugmMLCvn20U9Sipp7Sot4vnYV3eBOsEhNC4rB5le0ptJ9rU
+bn8vvkhGSObCXBfBQs2fxz2iBUbRoTWLEZlrfqzSB/P//3vKxHjE12z2F8cc9/+fmX4StQVHbZQ
SK4g9e5Ijr9J7Es04RPJK6VxRI9MC+Q2YOrpEx5dEV3RRHR1XSI894gGFVfG/ZQA6Lb8cmnVnxjS
hMxk/TFpbOVZqAyNbLNomtDWKx4BElATtb5uDWrh6UMvV5tA11bYZZ6fx+/XLePjkOSA5IN9n0cz
Eenxtdz+5SN9IyAR9FfRKZaFC4G+H1JTIAPpREsXZXGOc84MMysAOaLMgdAykmALTz9QVlsYOu0x
6QIC9NvGYvciwsamQliR+sG0Oo++WpnKte+pApRfQ7T9yR20xvtNcFfnJ+9EGEXS4DWpImBkRN++
htEyIbWa1C9sS/ltZIikoJ7k4hJwPsq3dWES4SjKbPdmAma30qChif13/ahcT0v93347TYp1cG24
P2RN5LT4Ohi5z+NQ1WTo17KDc9IHwnR/zg/k+zlECJljQWHHSt9B2xHtr7A0QmxU1uYu3k4oN3K8
dKnBKIXNskcCBXWMC9P3/T6eotKPmjCb6ncYdyCJQwrCKeU+nrYwClv4YoEF7lbZbevETrZWtv/J
QI9CzpLYMmtUdH/b6XTS//i31B131rXwPBE+xI0KZ5OG0YUD99v+YpQTZcgQdZRFmdyvn08MaIuH
6RjYYSgjvDIE4SIJa6zoDBMLBCm50sfi5fwwv53xXNCybJrU1AFwgYn9GrLE9Fxsej+3i+YgN495
8n7+739Wvr5UDgjA7Q/XjzuLW2TaGUfbWKotSC4VAcLtpO/TbyrITzVSevGFyTuxkY8DGbMSXB5U
lRi4kDAGnHPH9yo5VPXt+cF8n6zJPWJSCRShLH5jGcLuMOs4wORDw7GgMK/q8FLCfWK6IF2Cs0dL
VhU5aOcP9LEpEImVyfG3gOD2+ILcfHJ2neLCh/k+XXA4IWTytIAXoc0fFzrO7SxEzj03f07F+4rq
uf7X2+z/a5Ksxjb/1xzZZfNOtv2R1jjwbX//939N/+t/8mNVxEa58DEslSWRe4QJ/1uH1FT/QTqq
Qj4B3c49MO3rNIPR8t//JSv/IBWHMaSCsudxM/3BfxJkrX9MxDq4szrngaYq/w4/9tvXNth5JkmQ
QQw0QGbLqgOTW0CEiii8mhiOoXMo5muzuXCYTEfil70+iyJ/3eummEmWH2G53gu7kUKaM2JL5o33
R1N++9ff+6Jj+W0bTmEmHgoZt4GS8zTYoyMFvxqR5lgB/g89LceyYxOuPXIRmBE/Vzf+GqTQ5bP5
RFBiQSj9zIe/kW68TpEiDTiWXfrGrZ9KG78s1ucHNiUBs+n7EmL6CUfjkhspCME2RrZCEyEHeIPJ
B+bzFupJ3ToRH1T97nzAS2OaTaTcYZ+nu1NABBViWLFjc4FJ8km8PjemackcjQlcsY9COyGAIUT3
+rJ7cneKv8LwzhauvYP70NVrD0zEId2g2Y4CjXoN2u/8ML/nLAZX6tG3m+V4g1gKaoohmV2g+RLf
IqAFgH2BJ/wag3VbQjV+7a8v0RtOlG+IOl0XbG2Eyue3eVI3TeEVREVCBWglICfk48CmT8o7k8ic
KWzxPnwVHPcFQcJN9278Pj/uE9uRH6CaJncVvf/5U7h1XVVs6THbhZgc8qB9EnOYJFm2pkD3b5PJ
GaumTckEKu3qnHadKEYKXrOJbN/YSOg2WD/D7MK2PzmaoxCzw4WJ9H05rTlcRH+l14qTCH/CKDmY
1o/z03ZyGx4FmqVEVpsZ5aDw3ZJGfyvLBK8UaTOaAdKqGOkKSrFRMKM/H/PkTjyKOf3zo23S+57l
WtPgIhhlaXcb49D9P4sw2+taWImJFDGqoaoBJ73FweZ/FmC2011QiFaqM4S2fxG66wK1uvMBpG/p
8bSNp5auBRPxOwkxyCazIZX1DLB511w343qAFz1VQRA4whNpAf37GggFWpjFf7K+j0LP3m9aWnej
MhK6LGp3TRlohT0GJpSXSVjTd/h2YEJWliASk0TMqXcAXURBLYcIoXmkO5Emy8bHFhO3xAJ0MP6S
498I0y+l+BZLv4WKzKCHCaJQRGszHZ0LEz5lBed+y+yTmknSD7HbRzZmNeqOCx1BN09aiXa69m4u
MewvDXx2SBthm4+qQDC1QqPNLFca/ancvETSuhRm9iVbo7eEvGJ+ayteIsOxLBPEsFB4Oj93pzb0
pG1CJYg7QJrXnIaQTps0dGy3rroNKQ3qanLhQDx1Th2HmH0dWcYrU8sJAcNq8tfUkpbXd4LVt7yW
DXfZZ9GFLX5q7o4jzj5R3Qa+3td8Ist4b1A4Usu7QLwwqlObHNV+CnaoLHxHwHSFJldVx/cRW7yk
/TLYxr6KlLBWreQ8fLR8qALnP9Wpi+U44uzsjWvLAxRJxAiipebu/ZBwwXUa/7uvR46v4zjT7B6d
8V5Wgwr2iIOP3DbTQ1SpLlWJT36go8mbLYkRIKWpR3wgN8QQB6aAV/2oWd/nJ+xSlNky8PymMROX
hReGzUJCGnoofowXASknyrZkTQrKDTK7SLPmW0h2JStqsGG3Y6PckKduxAL4e5LdavlDgJPXSNtL
NoVlGKl3mRtcaCx+HyRZjDQlbpO7hKbNVkUbRxk1OzQbcfdOlu1QDRjldi2Cp5p+aQWejkWGSP2R
yt08UeOkyDWMX2mf+RztWb9Q1Mc8+tuD6F+Kinw/khiRQv2Wx75i0kr7uv7SMseSuS8SOxAkSGcQ
BEc8oC5sppNDIeUl45RpL80BbF0W6UESV4k9ef+1+kcRvxdm5JxfgN9PPiqBpqrx93lAfFNIqrJR
9EGVpVA1UVuwzPgFvP/aMk2IpRi1tvobrkEf52OeGpgOX2oqfBqTZtXX2XNr2Ky5FqDbKTVkhtJC
GO4CM1qfj/L9LKIXwnsfhU4mkTr71yhFNqSKKkap3WbaD6UTnxo5edJC6SEvL0FBTi2Ho1DzeplQ
DoEbaDGTqGXPcZYecsu7gEs48fCiWGZqlJwnMyZx/iz4X5ydaW/bxtfFPxEB7stbUaJsWd5jO8kb
Ik4c7vvOT//8mP+DVqIIE2nRogWK9mqGM3fucu45CMvivDW3oPOifYW2H6z+NnmZaLlVQAouagvC
dhQ2ydvnu7jwrTA7/UG/Qr2oOaZ92piGEOUO9AbA7dGFjqHHDdZ4GKYLcx4eqRrMNeLUVlI4hbML
hWocd1alKC03/lMGjaMB5F/rYQ/IX12dQtI/haaH//1vT6seC2s6MzaLW1xvQh14lKNDxhRuUyI/
J5Z91xl8aa3vt2wKShbgB9JlF6Gp+1hjji/F8b7rA6qQ13K7cjLWTMy8qxgFObMzmAgDYadEzWOi
KTd1LTqfb9plOZWXg6Pwz1Km33Hy5hZNXcZqgY60LqI/6yXV90wM90IeWPaoQ9AVKE+1LLyKAbNU
XfN1xfpl/HxuffYcE5s1PvIy8A7I3rZjiIqRz102/MiCOzFGKrr+plMPqJA36L2Pz20v3O6zhc/O
Zpd3Ma8VZ1Mbf0UtQ2dis7K3C65K+5PrUwtTTYiOz7e26pnDNxWR068ziTQGqHa8N2PvyGGx/Xwt
i/dsqir8vyX53BKTHV42qljKYvfWEKAT7oYPTwseuk6/TfVmJddbeF00Xkfa0pYG4c38WjcyYzlJ
p/LV/LZh/LZjeDa6dq3strKScpN52lZW3XTl4Vz6YH/ImfWpIQIg+3yRpd4JUuBjNe3an37uMZ+f
X32+j0tfjM7gBB6gUHPRJzaHQPZ1FxNqIl3VDBsFg2T3cIXnxkqoe9mv496ZYD6gMJzoIuedYpJ3
RDAVIaJL2G8hNIFgPne8A2y0TPk5Ex9vebvWe182qsvoG/HmXPb5eylODUnjYrnfJzmdQw9FfrjV
t9Ex+qIlgPzW0b8LcBMWSuRGp0Y0VH0eulkJPbvczTIakyjKyBv1hbpttG9thEfTrfUBbcpKGWTp
K9Je4Hxi8rLbb0D8YylZmTmC3HlbpOmv9cpFn1YcviBBuxIFLxgjCiHnowlP+WO+PNXzDbHJCuYy
Zb3ciH54k6rFN1+FPzhrw5XzuRQuGNODbdFe5ozOY6zQd4EfCAqzJMMGwpDriTlRsOPNeGCYaxve
KTvhek0ybeElMohMTHo2kPqBvzq/dy3Cx8wW5rlTyeK2QXtjUMFV++PK9f5Drz4LFsBoSFMxwIIi
bH4j3BISA88dp4PCGAvztK09iaB131TY8u+DL9m2eA62cMQgcPHX155l0drVkaFTzDnNWiU2bdMW
YgZllWcXqFNXY82AW4jye77/3NTCZkKRSP9rgqGYyACcb6YURKXeGgqclx2gex+eaKK7RoxWHoQl
MxCRyUThfLoLsjXB74WiM0q+WZvtFf+Gagt6QWsV0zUrk8c+iR2stmt0CxlHp6zj98FAH00zd6IZ
rwR2C1cMb/XvYqafcWImk8XWKBGhdFB8z7THvPM2dXPUGQ3/22+jIYGokgVNGbUyp8gt8yhLtZYR
+B4lFA2Okea96vrd50YuXzGNfFk0yZonlbm5kUEoa733SSqYuYNY4wWZ5P+wjFML8vl2yf5AQK8M
uSNEwUEOkWwXOsi417iVLh8Tji9jQ2AjQLmABJ19liJIQjnvgtLJt81OtNFnwRnRjqfMPO6knXqz
ht25fEqwSNJsiRLkmuYFeIfJ364qEg7ChFyEqQHyHCYtbnNQ8olqWyrqIms118vJPpPLSipNCjNh
rPQpFjo5fP40iepK2BwOsq3aaClQfeg3+fvwS4xt4VZiYCrdQ9OtPQiwpq9EWpdTWpN52uITdSYs
UfP8MKyEnInPvnTU22aHovse3t6N8J1SC5o9a2nNwgafW5sdHW+cyA09jeTasX4mVwhx2sx2bPIf
8jR8sMrvduE/ZoubOUPPiNIxV4PMgUhv4w6MfBI81mtbuGZl5qUCJlmSFjVx3hXzMX0IbrqPzNYf
XNTnZKd5gKApWC3VLx4bAHPEWGAW+PssuxhbQlWOTkZ4F+kQWsBHBTljYkMXt5umgsQ3Q9tYv1Ec
3bpPpfO5j1lY8fROA14xYNu8eGTiII4FzQKB1pvIFA39Vmmjbe7Wf/uWgb4AbcalxA4FjNkauwyU
nRQzvFDVtG+VIUDBMJM1u25ScwVrtrCiCWY+wa9kBsvncU/Zw4A3SFbpxJAeGqjsDdZPjerm5/u2
dP656fxs6ksgUeYhSO9bXaiGce3oXXUofKQwRS2jCWK0aJb6MA3q3rsRTBwIGQqMoysihIFWtB2l
0FWb7lpyfvFW/EkM/vk52gywBTh81FPoHR1N/tlnAg2ZdgVCumxBsQDRTHTcf0bqTrybqI312JdB
7ZSwXplpB/OUsRIgL306YO4gbykMGsoci1LKddk0sVIiRpnvBdd4yoLqjVrRypmfDttZ9MhenZqZ
goiTlfS9XAaNKKOJ6mb3bl7fq1J66JEcHDvPAVP49PlRWTM3O/vmkPXwY4a1o1kVrCuech+LFdQI
VXYYEGfcFl7w9h8sIiHMqAD1Qm7d+QKlIk3h4UCtsy/iHQPfh7jwHAuZCr0dbHltamjxq/HQwv1J
cdKahylW4JlpkKulI2jyVTn+grZt0xrD7vM1rVmZvTftyPB+W3E2rLag2FMdR2LUMm1X0qaLAHI6
GyeLmb0zXaQXiZt1vdP19wIMaj38d3nf20ymrtyny3LaH1MK4mPEReplowKqv9RMdcRZrif9Oai/
HBkxkvCwNsaxvHX/GLJmvsFqqqbINY1rVSJLWzQbjcBVElcez6mafnGrOHLof/OXPs+McrEbYVcz
sZJnBz8oj6aHwLHZ3keo4mpxMNV5HE1ptp+fi0VHTOJC5UCCeZYzeH7YmWmNfa5C6Yj7/n/qrVv1
Wr7ubdSOHc+RVqoxl1OQfLZTezPvAZtf01QZnw3mKqd5Rb/lTj3Iu/R5Ut+ZRrnMbX8wBgaq0qfu
Pv++PiWzeHJOf8LMo4RhqMdNyhNHo44xp50r3nMrbN2/brXvMYyXmtkdh6xduYILYfz50mcBrpJU
ghkULD09mgfr5n+0uijlTGNcjEqvzz4undzThc46OGJg5moXs9BRfkVAWY9Ce8hXnOXSqhidoSlJ
84sC/dx/lUHbQbwY9w4Y5CNwZ8d3opA593Y3bLNt+RLbKFR9fmgX1oVJ0wLDLfKizitB9YRniCC2
cQrhwasHaHJQUgvWktTpGMxu5KmV+b2PvaAzyy6vHbl711oZ5d94O6jj1hM/XK20P1/SguMkxZNE
lfKPSEF09qlyRfXLcPDQvPNf5PIhHCFPhUCvbdZw/Ut7B5ob8hQGGC6BSyF0PZIZTp/LuzU1SDYa
qiPwd32+nKVsivWAjsKbTazds2uO7EiswhsGF1Y73uWoRIe1KW41uvPxgJQmKnnK0F31+fguNZDd
jtDsuFn/vPIrFpzq2a+Y3XTPU0038PwaBDuyf7aAhMRzdFO8tDcUzqeZjWnYW38vtbseCqxo8x/y
aAg/UEhg6ICzas3r9+nYW6FhEkqU2+GPLp/2bkIYEyI4k2zzYrNWd55cyPzM8hYySwka2TD+XNaT
2MzyEzWVrClYUpDURbM69w20XN/i/IeYeoTXa0pEl3VSc1rhvxan83ZiURS8qNFkLJaksjpkpJDx
JLdKaYe/G2TWDtYhc7orbS1gv0RkzOzODliruoEONpJ0fT/snPdJ1rncCXsZAZuVQzS97xd7Sopn
WZRCLqulNAetLNBJVYRsBOnW/xh0JsCUTA7sGmg9PGMBqt5mPDy2I8x1WrIW6ixeWaZWJhTeNG45
2+ImUbpuDAm4k9a60ilJC2oAbWWxFlEtOTwi0H/szLYUqjzZ9Az46zo7P8q2d4UUp+GMV+pDQPkl
eOh/TNTrCHnvPt/hy9SIiTcYhhDsonlxMVsuenGk9VXdgqFvdkHeXLWC9OVzEwvHlK1Dg4miI5IY
ZCHnxxSGOMgmsmlcBsVRJGzgeGiYH/d28Ts3BLAmZGg7xbtam96+/HbY1UDTovlBA+9P+HVyPUq9
qpQh0jOnyF7HArWcDF7xNTjywhs8jTVNuAYq3YxwzDKWXm88iWZMNtVtlef0WnOiQ4Agxg8RGW+n
Rq3zvwQXoIvQUQMVZSnmRTumVZDSSgeDukv8Bs/8pjMEe8xWCtKX2zd1WilHqPok9DAfCVN9Cp96
LsHaABEJ9YSrKgp+V4G6cvQvTyAgHsC8YIToFvDFzk9H1pRKEGZDw81KfgxVdSNF9dpM2OULf25j
+g0nJyGgqtIWats4UiI3Np2ZFIyGEdiFNjzl1sfn531tQdO+nhgTe1eQ/QZGN8un0ld4/be2RCPx
cyMLPvh8STOH4TZCFeReUOCDw4du3141Tvs68fCArVmJj5YWNEUT1qTPh4rS7P5SFC8rUytap8lh
WwNKI8TvK6uR2ZNzP/+/gOX/TVzEewY6KR6U57xj3pWB2CkAuGAP1NOhbJo7+tPn9pZWNEnrASuU
mJCdE9mVndWCH52UW2rrRTeHozjEzucmLlHqzIxSvWeAD9khAuZZ/DP4ol42Mkvyj+oBolel2gko
g19JV+aD66NMADm03am29AKO9mHtmy1dXmqy9F6YGwM7OfNKZhZWeW2yQmaBbXPwr/KgvnIld+XD
LWzkFILIHA5DpKQ4WyRaVwVAp7Bz6HkiveZKiENEVrL7fC/XrMyStzoSsrowqtYRQ6uyIzMWNikS
wJ8bWdixs6XMTrllwZHLsB760a38EsYtY7Ddr7FIVkKaBTPT8J+iMofHbPY8oEgFugV6JlROmyO9
bCAM0qDdtDo/sGhm6jKbQEmn6sK5Eyq6oFOgq+6dqKtumLvKNnHZkQgYxeavtw10Nk0+kJ6QUswf
dzVuZWVMcvJBH+2ALL4xuuLoQV++YmehWEKbl9FKIkFwhAzgzVak153fR4Tzxe/4l7SJn90v1Tb6
4m7SXWkPN/5KQXfhzIGtoB1LVsj65s+6NNVmQPaJThEpILUjWLfLtebiwkfiXQXcPKFkL/Grxhgl
LtVH0dGRqY7jeJf12l0iWiv+e9HMVKrDDxAyzGuqpZLmDUSIotNat2r+nuk/VXHlEb8MX4F+TTE6
LdIFwgHfdf0CkEjrmJUCjq/YJvAfZ2q7NdKHYrWF/acRMnsu0FbDrzIoS4wyh4RTE1RbDzCYo8Ye
Kt5AgIfr0GuZThGbXy4gh29tMaD72/TRXRukkl1IwQBlqT/W/jZreWg2lmU1N14nwM06VuI2FHJt
k+mtfidE5niwMkly2rCqd1KZhHcofTSoDmjhd7MfGqTlg1y8ivOm+5CzACrtQLTq+7LxoV0VocrX
AyRNailkmFBShe3nF24hljlb++zhV5uqQw3GR3fBkxnpY8DkEEow0mW+mjjlWPkrD9nCRUDTF4U+
Gvp/aF/P712WeMDdIsLARrPe49D9lQXaypIWCpMkBic25HMbhtSpXiLVpM5kCFBJMJMZI1Xzbhmb
onuEsFzdwGuI/la9r18KmI7DrRXugbDIa1dycXdPfsksGqXWLLiex2q12H2NUuu+0MNtlNZfoSl/
+vxDLt2Z00VPG38SJxZNIvkRYkFOYhm7Iqy2OazVcv3VJfXTrHTl3Zmer4src7KwyUmcWJMHKxRd
ZSTBFOBdarwcVXjppy4O10FefYnU6jrLByft2xUGQHQpVyzPDmzlaloVqrgfV6+8nYJYk6gMH/yK
3x3arZowSLvMqq19GpUvvaxc9bGF0mRnvXeN+yPoxet06F0mO5rEVkrxi9m2Hqz5vbth2H4/KONL
VBnRLvCTGw2aMgZRwhhUVcRsgyF+pH15b5n5MW/EhxSBEFtV4LoKIGBR3ENn+b+FvkepXZC/9Vl3
NNog5lPQo0+Ex7HvvwRDd18N+VfO/1fJhQffRafSLnOcTtKRsTbmlRWX1aYbpddiDF/L2PzWqSjH
++7Blcd7mZLQVs/Mb1mgiraXde6mUchDPD8ghvH0m9TV7325ra5HWQSG0EaIlTSQ8RlGCK2ZVcpb
zUf6ve5AaLbdERyzuBXlsN35rW+bEd3vAv7GLXS99Sbz8xceaVoWkgicuPEPiAc8qFlya8rBjQXs
wY5JwvaaNhp2kUvQb8nN71wxK8ciVtjSL45vysJEeKQK8ZC5utWlTrE7yfxVyM29HDCxHbiFTcZ4
l8opDNYGAjqKezTD9A6O7gBCb2MHntsZRWMbh8Iu0eTfpeTdub68GZHKcdX2qOvtVprqNnWV/EZK
+10U2181kdYmKkpmkrXQzstg0wTeLyXWbb8y4rsozVRIvMVnnamLsi4PtS7BiSLuS2jxdaSXNmpL
nu+XT2TpTsq4pBIP+1zMNpqWX7vtsw9tp2r9HtP6tlM+utb4aeXW49DBsN906sYTaboU2rdGrQ6C
PDJQFD2YvrETszhyeCDe5cq9E9zWjvIiRvZmuGpMERvWtZSHr6M07tswfq/rcS9LHx7M661/pJe5
N3X0nHVxB4Jzk7XWkW5mug2AULpisB9iVFUr8ScZuJ0MDx2jYNRjDkqv7ET2kpnQrRwiyO3HWzUV
HCRSX2I3OyqxdyhHKIZzVgjlt6zcuU1ml9p3MId2XD77Vb73FemDgtKhQflkE8TQ7EbwyeiCcS13
KJnB509nz0Ys/VZrzJ1HkbjviyODfbYbcnMGCTGX+L3MrZ960R9APjyO0s9BHxzfTCoKy8dGE761
pvklE33Y2uvrvFXeyBQQCXG5zoiFyOXGU++iUrmxfH0XhS9EO9t4MPdJQu2XaqVmxT9Ca9w1irJv
6e6itJJu4vxL0fLvuo/Bqq9JClHSHLalL33Tm+yj95BWq0b1MenrKyHX30SPMy1TzK4z2uDmbqji
25wCd6bfUfrd+bLxVBWW5WRJVW2kjlFZKfIR8YkiPjnRSpLdjkaOskivs8GqcDDdGl6M4A6HdZBH
C02J8RYRha/wcoCH6JRDLFkNB4oadu5D3R7l5pFif2oLYdfuQML1myExn6IsG+yolr90gbSzojHf
WFkHmTxDMHbi+T/UGgVwWUW6CQK+3nLvY7mHEd7XH9RWrTYIvFR7xiIeChPJjpwIXgUnKsQVJEtm
/BiDwrdHdbxp9fqpixUA6dZdWfmvzZANhxx24I0RjcegMm9CA6g6o5rltlSDaA8ysMCHaeLGNxB7
SiyE2UTzySgFcV+H8lMm1z+kmMqVb0As6ZEdd4LnbouOUpMpCBtpKANbCeSvYRkfwQIgvNc1x6LG
sabwxG0sSf0tDCLYnzy/joUMugpEN1J/jDdVLHyNW/WpCdI3oLbbMgu+SjDkH9Whv2/14qNWrCNy
cagS+cY3VU6KjVHDTKob/bCjuDvuXPoa+3LUTEQxaritJPmV7tNzl0nRjroUEjOi+CQYza2aVI+i
Wdmgk34ICRLMYSyLGzpK6i4VClhCBuMlMfOvpVgAGGUEqa3VuzA2vg4t+iqRqEBKHcvHoHMha7CM
ZKf0wQdZp11m/NdI6NyF2vjFlLovhhUePTm/dS0N4T8+lpENb3I4flTMm+yDoWlszUjfBKUrkMLK
j0gP95sx038zdufhft2P3LcOQzj85JPSSKual6Cprrsm+IB166cvlZPHY3lpEyBQodmjJ+3y2nvo
BYQ6siqUt0k/Xgtj/K6n0XUeabotGRGyY8FRV4b7duRxClrDqSrE300htkUjfBLHKuYqutzQJrzJ
iv7dcCchJiomG6kOns1eNLemQjc2b7SQ2Nh71AfUS6jE0w4PrV3XIW0GaV+919UBwlw5C1+iVAI6
GI8tftkSt4WUwPAYZMJm0DPobkP9tRb9myRWTBTDeF4CJb+jMPxax+nPITYERy/RAJH05ouiGdWV
X3iPhRLcJsQHeEscbN7TMRIMXEoM0CyAj9NrEbNXHgdFv62UgK41+hSeX2hX+hA/+oISoYbXEq2X
Kio9lgNWFQ7c0LzpB1KSVnRt3sVXgZVb7fBq5e2tHhS/hIGJKpxa3qb+JmhQfGtLtLpEp7LSr12O
3oyu3Q9o/Xoy8jVJ5T4XXuVuymQasUVZI9ce26rcI/7y1ES6uzPqegvXMnT3XqWzaVq3CXvAvahL
vlhaU/LKA46WDKSqckNHeTHRfwWWfK/7yIOJlme3aevEerQBzrvzReFZqlSEv0NU9lyLIfwofu1H
wxEM96CX7kOg1wepuJVjggUUTkZVeh6C7hgUH5r2juOzB2NMdpmHVB9Z6VOtKXY83Hkld1BRchug
1F70BmUziHq4UYfOSXA/YtY9j2X4UMr5Ho1IBGms7Vj6+64hTDfMXEHkjzPW8JUa66gEBlBVrb4q
Wv1RscQDXG4HQc1dO1Apew2ZZNqu5O3UAFptJd4EWrH3arTr1S9DIF4PqrYtByIULq6W1Ltg9N50
3ws2qLIgYdO+xZ52axmdTcnS6bP+uvOrLRJ8ux5uxCeh6x5cOUEPp0TLMR0CKCut6yBEM8kI66PA
67EJ4OjFA1+L+Fl7DIYvsirda0G2CYL+a9MQTVS5DlF8lkfbQTbo5vXtfuylfRFFR15sgkjlKNVD
cWiF9Mho41a38h0J2K2glfWuS/Qdjn2bCW/lUO+GkWGvFmKGetzgjZiTMreAsDdVZTqBUl+1enX0
VUR2Jj7/6jVoXlX53U2+WV51UNFhkxL92NZovOBnRKG6ll31buShHpG20s33zJW/UwNMJwe71QRh
21eEZkqZH31r+GagdFOI7X1rWFeT7pGLEIzr3whDdUjr4soP/eshymh7569iwR1GIdATr8JGZUen
JNbsjxa6qRsVEL8a0djUk/J9KMr3KG2RtO0fWi3luS2NeKdW0gcX9W7ItRvJRxIkLH7FBQJRUmP9
1iz/tQzbgxplV37WOrnZHZTcvRna4aauBNuVaYcX6UcYlAYOEtdU6EO2oShXg04U4T7TMjSGuvgu
QCgNlAjyqeUkN1jdKqN4pRX9i5fXj4KbvrY8BbvWrO6HIuWY5tmNlZgfED7QF+2Dez9DIt1IBbj5
10j0FgotILBUCEah72Xidcr4TnKsMjCHtI4VOiaWciNkxSsCTjtPlNbQEcv1D8uggEg9nn7zLJmr
GFhzvSJpncFCHi4+qp51XaT5RijeXMQDky55bpXmICvdRkjJV9R7N65Aj2vbJDRuOnkggtHoT191
w30UvXTdL26Ak5YfoYg8kVjvlEynKUeASBzvljXfElYVSeeuWwzTrpU0FjPEk+XMMsSsamRBENXa
8RB4H7rbCVPyea69gFSmwnBiYvZprBhARNLxadRbNFMlwiF/SyFH3KWOea081pNUsZ0YV/FdCIdu
dyOuFRaWz8a/n2xWw847sVe0BFeuj0gnPiv5wyisFBT+1I4vcvyTRc5K2KNs5FakcyyCBDxFoJJS
fy/769x40SXwAPVzyrx63EQ3ZYTqWypvB4SbRu0HBAvXQbxHq3TbArc0kOqt62gj5fVe0I1dggpg
qyp3teit/OKVDz9v+4xVkjI/ArY69JtDQzqnpsZK3WPNxKxsXAvIRgWiXDtjOkAX0VzpVfT3nQM4
mYEnwDsEY+N82qnrtSpVK18iLXK3SWVuAtD2bfvt8yO8dIAod0J1oELYfVGQjlwSeS3PRe7fINjF
KNXXcmUpO7Mr1xBES0WwU1PyuR/r3VLsrdIAhFtKv+QxR2t72PlmA0eO8vPzVS20z6lGiLqq0tGe
qmHT9zvxmaEkGU3iU3rqKT7Fu+/irvrTzLR8u0IY6H8jIGuoh8sFnhud+c/eL015yHskpod+fEOo
+cXXkvuxnF5Hs1pBl15+uHNjM+82tiUBrcsFjI2AdKB+RSH4SWcGd83HTZ/l/PqfG5r5OPSYtaqx
DLrccbuJwv7YIp8bVjoogSOyIrsmQx7Llx8RZzc8ht37td7WAvLs/BfMnFyfknRrSTBAdQeVnrJN
du71BPRijLL7FTn/7TOC6QecYBkX8Ec3VKVOqLzRGRtQrPV4lQv+A6rk+1BOXz4/p5duZFrZv6Zm
V0KixK5RwEHuBmHDRjyGYbTy+ZaOiQx/vAScBGLZeZfdNQdLFAQcVRq8RPmPxrwfyBL+fhVAAhn9
o1kz9R/PL1sfZ0DlBB5aVYtRkkMlO8t3n5u4RMFp0qmJ2WkPUr/3SEtr6Hf7YOcH/bVEw2KTtum9
lBaB3QYMl6lFuIZtvkSKASKBqIfQmy4FgxjnS0P5JB9KoZEAUJXHZtL63smkfvJW2WZ7y5bvx9+k
Ghrz5yNKM/aElFgfA1/4hvwIsBJ/iE4upkD8JPJjo8o6R0xu5HhPNeSuqPuVivqakdkO++YwqIIm
tE7vEsE0+fBDRDp1Y47K619/yrPVzP1JXCFaE2eSg4rmFZLn+abkHyJFP6Cj+VAazF3W0vZzm9OP
n/mwM5szD+ImVpL5jQVuoX2x6kcvE7dmA3iScvHnhpZ2kWiM6QVgzBSGZuelKy21q32dRzvJs02Z
RodBaGv4cLvnzw0tNK6BhMLkMDFrL9CoFELT6CmoacdUul2pymiz+zd6+NKpNCv0u859HeV0S8Oe
roxim3WO3u+Xz3/D0q7CPA+9sznBXeaJiWx5TSDHaErJXrv1kpQxr9IWu0k0VvoP+3pqavYB5UGb
2LFr2cl54HSdaiPqwF7297CDiQd+oq4m4aJ5Pn3ek7BB0MMojQsugWuKO9f9WevfIj90/sO2nRiZ
tvXEiIkcQC9MNZA8xKU8RYrxnCWFU1Pn+9zQUhTEfMIkqTCNPUEldG4JaRu/NSKl+yNT6N0g7KNe
003ZDNtwEwAH3Urf/j6eZAdBh2gT7/tlsup1ZY9mEfme61U3SIp8F/zwqkeVZuVATF5ifqNP7cwO
hNEg24Zflp2hyfZVgQKLCxzbR4BqFLZ6/reEQqChJ7YnEnAQrReZcR2PkjooEhupCR+lH93LVnSj
UtNYwVQsrooLrUPoDfhzPnnRl5DhRJOfqkplg7IXlcbbxDAB0z8O2cqalk/HiTH5/HQIQlApkoEH
qX8mr9Bn2dVt8BK+qZN62T5z5Pc17PxCQ37axn+XN2uDu2na4IUVeaJrbny73cJGu43vc0c5xk72
olIa3OgbD7o/u7pOnFzdlLCqrMk9/NnFi7Nz8jNmyQGy9pSXUcUinlSHXXsUKco9QI3z7B2m21F9
CR70++poXkXP/PXN360B0Bcd58kPmLkZENlwefh+58T1YaqHacmNRGZcRGvP0dJ5AirI4LnI5MAF
zUBkRSXvnMaotjkBWtRoD/7XMXPUtVtIKI1YWrO49AAyg8LUNgNol1krIzZWP0gGjlr9qCz+vAri
FQzVmonZ5+vJrkoiTdCBNCat4ZgKR1r0K/5l6RMxaAK31wR2hODk/HLESMX3YttzRgot3CVFcK9m
llOqZroJcvn9c0c9/eL5gSRulqahCwKHOVgZ5r9SleAQd6qULh0oEWElWljcMtOCAwGA4CVXN+SM
aZVRsmDg8bELfkZNscmkNTj0ipGLsksayoAVuFZVN6KaPtpl+SrkP/7LVv2zEmtWeKEDmoeezFZ1
enWnltFd2Qivn5tYyDWAA/5rYuYX/TQMhyBJOmcwIzjAjd95V20L2X+PvPQ2c6WnWI7X0rTF4zaB
9qiIQp85T6ECwdRjI8kJ8XvXKbQ7YUy3vfAgrHmexW90Ymf6HSexRz26kliLbN9AWzUfbz3jNl9L
ahemMaeb/+9iZncn98KhTq1AcYbRfBMa7U0VFHdTK+2PKnL3qqtcFZn21ifVVW/pKx9vYSyEgRpJ
h5ceBIQKJPZ8hZHXhpPgKd7hudsVd91tVWzMb95tcC1/RVTbZkSrEzfCClLxkoDJPDc7c0pVZGSR
aGDW/B5/ae6Gl/bd/eW/GbfNVtjnB/UmeC7eV8mXFj4ni7WAcsiKukCMHwiKHHtq59BMTHJv41o1
fcm/zwwZylRQ2wOPzVed7Wir1UkbGKSfRajaafhNMTu4V1cy7YXJAzaQIHWSY+TLzeGkUaTHiZRX
nSMo5X2XCLsAcu5IUnZBGbx0Y3zN+3YtyO31UGfPgJ3WxjUXt/LE/uzWJz6tJw80sNMYtpvuIuA7
LHTlVVkzMtvKET6FQPeA/jK/0W40Jfiei3qHqF/w9y/K2W7OjqNboM0Qdqxm7BkP0Mzya5G6KwHk
QnBxZmNa7KkvEVWIpUy+mGZcF9kdkiyZn+wC3bK9n5975OVLffJxZm4r66XONRJGXEfBabfDRF3k
HcRuU1MFZM5bRYXb9nexvabFuvAwKzCFQ9DMsAUQ55knS42Gyfah65wogYHSdx+rsg5WzsSl9Pbk
OphkIGeCQeuCJ0CFJlQS/Yae+G/lZ/TUH72baFdfBdfedfhWtKiI9Datx33dTdoza+LQS0cSRD9M
1Dq8aheUyqlSaqjPDCRSUfHDF9oPM3W/ROCZVpZ5KVjCMic2KBlkNQ56jrTPpcKnctzKjs8DxJRK
1e1UBfmZYTC8jRiZDxY6QvtUld8YP+9tGpTbMCDvKWkUlPp2rFQbVncwGuFwH2dtu4kFxbBzvzPA
B0b25ydu4T1WJAD6VDcQWySPPT/bVgc/hAellaPnzZso8VLV2m6MwntBsLafm1o6Y6em5HNTMcFs
GTQ67lW6hthyk0jZymIWPzEsWAwmIRNFdH5uIWmrxPMUDlhvKU+1K9xVUfrF05S/j8spRyk6AHrq
vahOnZsBlOC63kDInFe3knYIWhDkK02Pxb3SeeyoZSPWNx8MUv0ujUQPzlR3KK5QAP8tBE22clAX
P/2JjVllIXK7RC0qk0KoDL63tc3wwXCHbRd/+fvvDv/r1KUiKaa0cL5dHTSXg5BEBP29Dq5HvEmr
YCUqWdquqQoDQpIZGpRDz014BhqDzdBSaVJ0uwcc2K/u1pqJ2Spiufb0xPcVp6k8hsVbu/Wl3V9v
FHwDJkM6+GHpIv6okrxNjMSSnVZxycS+NZGy/dzCwkt2ZmFa5MlLpqtp7LpBozilIXZfkziSGUgc
UjszUtOmR51tGYNxnc+NLuzcJJdGSob7hUBldl18MY+Uoe0Vx8rBJzD7v4Fb9+VzGwtnGRucgImA
gsxv9n4VQ27UxUgBUKFNn0y8DXoCMjb87ufaynIWTcEiRTSqaswsz0wp4dgytygqTuZaG9R64KCo
/KM2CAMyK2tcw4t7d2JsdkeFPHMFhkY6p27elPrX/5F2Zctx68jyixgB7uQrt2a3pNa+2C8MWZa5
g/uGr79Jz51xN8RozPHMw3lxjKoBFgqFqqxMiumYyxu3aQBp9aoFtA57c269GPW0YNJRDbSl/kx1
+Wdf6t8vm/jNQMa9+jEL9sfG+htOvE63+8xUZqqCoWxq92Nt988x8PkB8u3yvqwx5ZvbGtDGiQ5x
9lkdAlWrJJ91vXylED0CHxg1vbTK073eKoD/QT8A/yVx6lkTVQGTZCT/WdKIMU8y52+gzpw8o4xU
j2Bez4toOvfAitbtU1kB2BYbC7pYhQ16vSSzJ0fNKGZhmNI8gb62fa7kkhxxjSxu0aNctUB/+6Eu
ywLC1ymmn1qSavthngwP7HkNIIdFCaqjuH+IK4pBCLSvwqWm9TUoTJIjIYBudRC6EOXw218NuRp0
SEwM53O3tkpBWd/KSK/tARwSc+cki0gDZdPNUQ8CeR9K+Ajc5x+tTtUBn8FCsjZN12RQHazcqeP4
eYh/XPaPrQ6PCZViUDFbQGZ8yQstMBFWegwfnOt9JtcfeZxaTkGHXQLULoPQXBF7tanv8umjMphb
gMeqsE1RVWdrT9FBsEGhCfAG7tzzBS8ylaJFqzSwy9z3reJWceJdXujWlp5aWP/95BwYEabkelWd
gRCSAeBd4fSEzL49634ZjwLJwK3loLWDSATKPkwucAe77QcjTU15DgZDdWl3V46fl1ez7gd/qtH5
A3kSqNYJ8NXnq1HwVMmrtluZjIzeyTvbVypyx4qmE2zb1qPoN0RhnY5ULQxKnlvKwP8/DuBwWsk9
9mDGB8MqokUgucp+CpLQ+iFmiFj/5JfFIV/BTDay+S/kDc1Mu7hq25WGPwaks/1V1tZdOzQHUyKJ
0y/mFctRVJdFzenNs2CfGF4/64mP2HhmUtrh2M3BAq5cDHjFzkDdlQgdstAhaNzi18vfccsrTy1y
fp8oVTUUpaoC5tJPzhT3s1sCOH+TmkrqL/2YC17TWxUkvIswfAoIvrFSj54vkU5NCqiBDoM+hkRv
0ZG4jUAsNASWk9+poASWPLrTBWWXDW9FiIEcFpQkgfnkk5C40GI8pfCwrhSMA2R3hVY5k878y3u5
bcWG6gz47jAOz+0lTdSFlaMEqQOMC2gdpi8IyJnMx8tWNr4Y1vLHChdHOjOmY8YUIL7U0svUAuDc
LBy68bj0RuNetrXVPLMICozARaKnhTz+/GsNOamWgmTa79bqql2H+bb2anSrvRHkXuylP5jgU22A
TfFwNkBfj/qw8ZUzOrMYitJ6ju5c9C4ndxQg2km5Usf9TI4qxQzCfFtjAoGlYFclhde3lTuxT5If
0woTZmCqsadRsA3KRq0cDDz4pivOjqAcdL4NFdEaokSI3Ss0i133d4U3X5lhD1ocT9tFOzNobrQ7
8jF58zEJs4csBCDuM/a6cHpVXv+iun32azgPiLTCoJWezMioMOVnYOIQs1RGTwWr3oiCZ2a4b58q
zWBD5GIOAHw65hh2w0wBsnfafky2GnaDuUPKhoEyS8S1v3mOTnabS3vldk6XJYnnIBt7l9avZf22
YCz0smtvrU4FQzhKvb/DPLe6WemaKNc0rA4a4VDyCHtfC4qDqBm8Ge9O7XCLoa0tTWRYlkC7X6ez
Vc9+M9xmF92R23IPT4FM2X/BSb7lsKdWuUuzmXtZiXQkVU1e2ZUHqoz2qmlz7TNBNu0yfZG9VOob
N8HLXVBY2IwZJ7aNFWx2cokx2YZOQ7WueDdeJ257S5JwDfG9T8Bs4PRgnfdEzW7B1+QZO7pywQCq
gq+p7fp9t1s5VbVACYVfc8s1wRtFcHOt7Su+mgEin6FsImMOMBjY+cwDnPGZaB7JfNsdvOZJvsn8
yHQqEfnh6o1cRgKesT92ucQgUSstx5gc0q0exKMd9YfJvib0Gc9Up1iEmkuby9SgDL5Ko3ylC5H1
Ll5qKf1X2Je9feZN0u8qtOpmjpveFq6okr/5AXUFb1ADrw2db0Tr5tTW0Uy0IJcx1FnVyhM1qDeo
9TfQh9/XmJ4GFqq4LnXp7XIc2HbXE8vcATUKracqOL2DXvONA3jtw9qXoDpD/NGdvNgFqz2U3ml4
2exGgg4PQuasgnwdbTwuDZoUik4UEOhBnELgo39ImajXumUBBRED78RVe4F/ws146ZokLZfAMN8w
ceiao4gmadsCMBCQEMS1yCcHuMEraJlacyDZuVPML1YmgidsuT24rVBRh+gAWn/cvatKcUbVdQ2a
lbldau+rHpT4GHbX45ek/Jt7B0h6ZKcQUSBfFO+qPO7mNIu1YMBAPwoAxV02K1cMw5T+5Y+/meOc
WOJlA+OeGKWSV0uQAs3iWy3EvrsJrGqZk/UhiMKzYXa1Lg0xOW5Ot8xM90v0fdJ+6DMJqi7GjMTn
mPSCN6PwV3E+SRsy5JkyIfNiys6GzDkI9Q9a3E5Oi6SW1raj1eQg9xC96Y9lNTqj8qqPGDvV7oo4
2ulglZIzw8Tcp/Us2LCtpBejYVCCs00NtVHuto7wuFxIheNCILHROX3iZLflTbxDV+6mvdIcy8HY
/xXmCQV2t8LSqV0uOFRphBDUFwsen6MHLoTDcA99WxYuk8N2q4RzmjjWFZ7yGHxHOiySFhEtm7vG
K10eIdVGl2BZjD16Nd/rRA2MHL2H2Rb45OZh/rPDGndrdzX6M+AY0YLJrB9GuXlNzU5QCtw0oYHN
0oAijI42zXligAORQCYYpzmf+9tenvcoC4rajOsH4S9K7cTG+htOkg+SKWbB8kULZppfYTraiZof
uh0q0QMDXKds1fvLHrIZoU7scREKZNukUme8VpZI+7Bo/TTOkR/19gG8bg96CT+5bG/9e1/Xhy4m
bsnfxbnz9ZmQ2pJNamJIxLwtwIHXzZ+5LhS52PQ7nLN/W+E6KmxgoIAyV7c/jIML9oQyLLy0wZw2
gItscaTWGfYALd5UxBGlcts7+sc25yX22EeWkcBLGAJPTh+BrnVBcNA0GNKtROhQ0XZy7rLgcSut
jM9BBp4kkh7A/OdORFDiFBnhfKSraVQXEFgOjHJ5yWL5ftJehn8+PgsFopNPxj0KIcyaNuUcL0G3
hJKxy+xXWzQmsjWhdGaDj8J6gU6PBrfI9mnYNcG/n009GtTgBBFm9ds30smiuPA7gALeGEFQHOiP
oDj5rfeGETe3vtV/VG78HF93oKeIodCz0riG/1w/YdVHRk8RSlyoHvFVo1rv2xrDnnAOZB2qFlYF
cTJV0OvdPGp/jPxGmZ0ErA5SzxioQwCJ22Meg1WkvpfrhzY1Be9dkR3ucl9Se5oiRJpArbKbMime
0UnzxmUVB7H+opV5unG//ehkTZGJ3KWVcYRNECvN820iJIMXrYYLEqYKhHXe4mIsNMOJUNSjy8+u
DQ3SCuqVm2f35PNwAYJZSVF161LI9CxrhTsPP2ZpFgT1zYvxxAgXIGwQ+cTWAiNZaYzOwqTXro32
ly8O0Y6t/37yTdIlKwZiSnOQFKWLlvlBWxIP/KO7chAA6baq2Pj86KKA1hA8u3w7diG1MaQzBkTR
hvXgCPs4vbFS46YGTZaSgf+lvlUwAYi5lis7tl8rgotT8Nk204CTn8AFjsjsLGZbSGUJBU+hDu6m
/G0l3BkY0jRmrFpG/uX93f6GfxbNpWoshsQ9KMAWCKxgMiMnqJQy77KJzVrSycZaXI6W2Taz4hk2
Gh+TSCH1qhc1gLTUPdoE4G2T3foBcgCxp4m+6PqHv2Qdf7aTf62CXaCvqd4sgV2Vrknb90ZFh5RE
13Ro9zMw95L9oS37YlLDy0sWfEeLS0T0SpPR8F3TqyHL3CqqnkqdHkC445mN7re1dWxKkOZcNrp1
5lEsAn035mCAWOGuuUYvM1WWEFz0BORmxrHWR6ct/iLuY7QNtDnoFBhfSsq6wsypV2AE/GJXs6Rf
tSjg9np0XRUieN8W9A7l+z+2uLMfV6UkJxOem/9iiKSe/mbfdu/dg/kDHaVP0LK8gOElKt3qUbqL
BAdjezf/GOd2s536TptnLJQtd412VcqxY6jPl7/Yb9gF76AragYIIBmU/LyDgopoYC3J9EC6su7t
t8TNvNnRIAZkussbBIE86oKaQXAet7B+lrFCwDEObGgm3xYwtYEomKTDPfdoQQSo9PXX+J5GXu5q
TnRrH7LQeo1vmxDcHAHdiUbjtzqjZ+a5z2q3pZFMKQ4HeDF29ejSgDn5p+kbjyj6BOUHmKw84cTI
1uc8XTP3OVWlk6mirfmK/s0G98wIIrKlEyQrIiNc+M7jhMyLms8BpIdcdTJAKLpbtEZwSWxeVGDe
xksK8oTQQ+Vits6sBdO5WEuyj3bLsQjSZ93vAn2XhMpV8SlqbW1dESfm+FRvSUDeN6krwWOpu2pJ
XuuiFlXMtnbu1AaX5nW1AjGMDEuStWsz0sIG7AEsFalHbibmp2a4uMwwW4H+eIJJgzlXXi3cfj5G
miFJY4BMN61n65eyRMShYLkL6qXRIYM6lNVVr+NK7kBp+GlqUe4QSe0cRcrBIZc3Q1C3hD2TmYhU
JkT7ziWL8SxLJLVR1yNNUmMsondbUgrfzKuz8CHIBHwaYAhE9C/w0yxLc63QsiWIdOO6MtsrRXpP
W+oQyOpCGNKjieabOpiXqtJpczBvswdQJDtqetvj3an+UjAWBxaeXQTOzcvRcfuXAaoKhaYNCusK
xDaJ/PvI4pUm2SE1vqfKdYSndXYEBSOovT4uG9x0Qlxp4DJYiR94kJyUL1aZrUURjP5GxVUcA0oA
YNdlIxurgl7fOoQH3BqguOu/nyS0SVxGRpOgJPj7MXqT7vSd7GfiBt7qytx3PbWjckkXgGgd+By7
tZ2VaC64QAsv8ux3BqG3pvHAUu1fXtfG5p3Z404wsxqSxjHuSzmfBs9QZ+JPthwFZNRVganNLcQU
CpoEmOHHOO75FqrNEE2VBlNtod/EeXawR3DxGbep9nMkpptE2a8iEvFVqZsLBJM6wB8ark0eId8W
dWGMKpLJ2vipMyl1KHjeMPvgpxEKm6MEpkXFHfoGdxeuUfJjAEVPtJZnoKKqliOUcmvwC36TSdiw
cTdaJqTADjkImep6BjFhDc7XCMyTj6Dqc2V6bOlb3z8DeZw7LaB4cvIwlZOTUBGWcr1tv/jJybK4
kDiTvJNMMqAFSe/isnVLC8p8Q++X6v6yg6w37CVDXDjD0wqsrDGyjtoye1fuW91t1Ez7MddxcYv5
gWFnjeBZuWz09+V0yeoaZE+Om0Va3F8DrCpg5JuXGXPbUGJu3hZLdioldsy5cylUINPh7rJlkbtw
TkpShbXjgvOXpA9L904V+Yr1lqD3oWzcETY5+XpcLoVXfgRKzxWlChJ1MLi6qW8/sB/DjRnOT913
yFwjNcCsJ/iAM4co0E2gO/Vugq54LXh9bGWV+Ck2tOdUlHhl/vmRj1Fv9hHu1rXnsPh5GGdgq3zr
dpLfeZOXxE+rLhJ+QO4Mj+Z74ovy2s2wcPIDuOwLIxOxaTYI373MSgf0tvtOHlsHKlHvkiod5bT8
Bhbsa9axWuRlG+89TFQDPYAB7VVZlvvYWrrkgzqjEpLsrd3yUvqYeppA0uzEzx8roQOYcrHqH+YT
fRateqsRfGabcwF9WVjcrYgQc9QHLLuGGJAy/ijGCIXvtLivJSNgcptDTbd+ZFFJQMbJ9sCpZE4S
j7/UWTR5tvkdALBUMPWogj2JO+ik6Kx+qn8XMeo9JZ0DdhxwJgNy1NxMsQk5dMPBlKH/z88bHlEr
KEYD3zd/Kcjt1GhDaaJLQ240mYH4+2ChA/6/GeH2elATmSCeoJLRvMxd7iL8g6pD1ALf2sDTpXBv
FbrIQOQZcOQG2q0O4BwgkW6mu8SYfDvCiK4eZ460QAahbhvBLm6aBoAUwzsYAvvyNKR5/P9XKwhF
g1l+ylooTj9jQgKDXYUbY4pwGgZRt3IriGF49T9GuV1VRlpQi6HwNrmzp71MSahTRwOvRumkLglw
T5g36nKoXi9/TJFZbpuhbJ7HwAkugZXsjeoZGuICbxEZ4AJSmv27fpHEYKEaPygTPTi37tTTnVs/
58ntVkVzEQ0tdq4tQbSLnjZhby2QdREBda8RXt6vrdfTqgj27+/EPwQ7Nip2GcGatlsJSZQDOuvu
sANtqJ25mjf6sm/9gOpl36CY9xeoDYhqYYANncL15ct9rdFIunJsIYFSgiI5McFsKmRK23J+qHYB
do5ijCrzskbSOLOkN0oWFEsDpqTBVWsZfkj3A5iYKWG+Pd0qphBVsbo3n6LgUYoeFB5gENflVoau
6JIma7yUP8ojxijD9LuG3iEkfdVD+nPajzeLY36LOoF3isxy3om2fBJXyoiaS7nL9NKZa1xeLPIH
IWZRZInz0lou5JHmCva1lO4WU029Dg3YqAXbPJ1E5JJbh+7PbgISc34kWnmy6FBjWVWloFG0HwAH
u3wO9Mvrwavn3MQA4mNtaCLAzMwx+ZUrQ/GgVga9snso32IuKd8PtsIaZ5ZBfenkI+SAWrtNd3NO
5KeURbOfN5UWXxlyXN508lDcRNJYAxwxWuFsVmY4mLUiOyY49RfMFrW5T8zIbNzJtBqIDsjNeMyW
RnmJ0LF4j/Qpx4CPbFqONkeWQ+yF+RRjGkd70RQPXAwAv44W4L1DU7ldqxkPYL2fP5kx1SAPtxQ3
qjT7feiW3lOrKnLiTpo/QSgAUm9LarNraYqSHTOkyGkAQmLeOJSj7kxln9+lZjv7qAanj20iYQhz
wHDRkn4Yat1+CPb84hlB8fl8y7sJTOIqgwvl8/NIcq+SMWTD3v7CCOD9Kng+FGi/colLo2s90Rhh
UI4AzTUgMox9swbR8PJmwobb9T9mVg8+CdpqAUULPUYYZbJjgI4/HG9TX3pY7shj8VI+TY/LD/Uv
HiOnJrn8tMnUgagLrrrOPlrxL7X9iIv7y5u3VZW0T22sp+ZkWaaaxAbpEMbU28nv92qIft3NeKiu
AVHcZTfyXmBv8xQCk6OtMr0YKOPCZpf2kNvusCbzMW/A6O6gCGB80sfozvTNXQvyX8nHuByuIhGq
dSvEYJYB6q8ooUMFj/MTs4nbpUsY+p5tNu8mQM1zuREJLm8t79QI5yXmEEcp6JqxvG6fsX0DRpik
PMqLwOe3ZgRQQv6zGM415sQo4zpGMNN2NcRDPH2ColufSo/ALaD17rGUhLSi73U0/L71m09IQYCD
fMaTUpKCaLKD4rh0ymO0kNFRaFmBvErpvG55BPDBt9Dicy9/+e3tX+mfQARofpEWVuek7pF8y0HZ
/Wi0Y2k+/MXfB7kAWmlQ9cb/zh0ZEGKlqTDRFRSttSdLj+RQlEmtHsJf+StIGQ9lxYADcx7Epjll
Ex4yQPGns/FdD2ggZa7toz1Rpu+6m/nZp2jbtjhcoOa2llLXxX1pNrV1PPaTGq1tWGsne0VQv0bX
+g715TAVoenX5OF8gaCQAJUEqnQ6nIuvcqZEm8YK/xZ0Eq6JGLOzw3gsM5DC1nMOyp84ux9QEAv+
6Zc7s8rXPMshQyknmvUgKywni64G49dlAxtBDhY0RB3MfWI6mH9lTr0uaRVVdTxVWDBfU695No/L
XfELYc+HApNoZmbjo50bXMPESVTNl8wYEsDAg+XQHEt/DjG57VRPK5WtaErg67k6N8X5vWKnwK+B
tzoY2gFlfhpGhvzPHf/cxuo3J8uxOyODVEPOsH/EzR/0QIbsn7WXd0ihPsUTkRvQA9jDTQ6KTQC+
v2A39ToBmVEE0ch1bA9S4FT3jZe1Et471qPRolaLyYAm+S/eKxuvpXPTXABHQ4jNVi4xDF9BPMTt
3EE/atNNOTvlrvFmHyzFEDnG52Re/UmVQOQ6X18z5/a5wL7oTRLpJGJos1qHlV9dRX+w3YnMbFRY
z+1wHioVU0zAjqoH0Y11kJ3Ma6/WKZbiMAicZ4MZ8twS56B4TVvLYPYGdhR1Arfw1tn5Bwld6/iA
t4RcOuvoA1oBrnQ3Z74qOQPeUP84lTr/EZwHZyUSxHT1qEyCsH3xMetXJWpqgjiz5rNf4ueJ33JP
JjODVhxIillg3bT70u8+5do3j6Df2rW7rj6Imjeic8JDdIyqA9VBD3vLQVeu2z0Nyh2EfX41E+gv
Hd2HUh5IRzXIgQs+6nZERdEUFSdU7b6gFSObKpIyNNjPveImrpkGkq/7UEsL2l3VucWnJdrbzYPx
xyJfxrA0qxxNAotrTDBc87UM086hdytxvbqzVBecAfBfv3ZBkxEdRSP724HhxD73fBy7aFJHBXs9
f1iJK01XLYijwIb30Hwfw/g6Y6GioBMbsjzUggpgCBECYzPQn/wA7jFFJtOAnITBAsB7XaW6GdsX
gfuuJ/GL+55Y4PKbUqqKaZRbxD7b0RV3/Gh+Lb7hQvbuh/ITOMRi8tgvtN2v0r+YPcD5PDHNhd0i
RUmhYSZOjv2aWA+YtXW1/LnXRcW9DXTSuSEuvnY1lIMVA25kYqL3bXqh3/QQrOXVrvYV28lvGjQ9
ILjV3NWH9nMJ7Z+X93gNq5e2mAu7oHdrLRU6psEMgSYl651MBz+lkntaIXyxrku5ZIsLvB0YxC3A
59arLD/2T7mfeZruyrjWsEboKPuIszZFfcK5vMbtsITKmIlEH2zqPNHLQOfKnNd0ofo1ehMDhrr8
TntnHaCxC4cajvIBmLMPtoN//sYzgIkAugbdHPJ1ghwDuIXSqFhyLT3P+asZi0A8W4cQ4ySoKqNl
hDY2t6dSPwFZKzdGAGEySBNMhlY7Mpqxn0U6F9fNPEAFViqRoehK7pp6H99my1SHxO50QP0J2dEE
4mVy0Xcflzd962MrYI2HPDkkKb4g/LSuq9QiGSC1V9zKiexR41gkinfZyGbYx7sAPGS/+wwaFwTb
yU5jhY0sABjSpfF7mkN0r8TA9HvWHKve9Gz2bl2jmY5W+fx22fjmCk9sc/FvwaaZ1jBCI6WOA5C9
h0VeH+uCCNa4+YVPzHBB0EY9uZNNnNBBDlvtRpt//m/LWO2f5NJqY1aVUUy4R0wjoPq069PRs4zv
f2EFLMsmsCoYmOSPYF9KSCMH8JBDSe4Xm6pHakzfoekpKB9tXcpgF/2PGW4xLW2WJtVx3mb7naSQ
TZXzypuqnTVdLeya5iMgYdrT5aWtf5MPa6c2uQgODbwloynqfQmgGbFF3WWQBMnGpquhPbuOuKyd
Ey6P6/W50Wk+ANY4JG9S1IRLPj107SQwsxkoQVNpKBp45MgXVBGRE8jCJgTRpHBmr38as4CFEuhJ
ks4Zf9Gj6hohJC/FBJVb3w3tEpBtmDJGdvkwlkKXXil1CIWOQRyqYY7I/DtHFaSJm7n/qR0u7YZW
8ATKq/W6C6IdqPenmzkEuGYMuxsIKoPaw97ltWOF1W1xoxwxPJcJJ7y2N/lkrdzHHHVthJYx1gpK
n+vpvTvqIdRuPOUpT53Jsw/GFbb4W/l62UsFZlG7OT/nLCpkpuhYenGd3KXELw+xHz2xo/FI3xev
CsrH+ju+rPztst2t0wGFARD+o1RtoGx0brbPVUmJrBXEysqXYSLUyc3852UbW8fj1Mb6G05CGPSG
UTm0saNt9dRXMuR6G7dfRDOiW1YwXAl2FgNEWV+oLyW9LLR0RGU6YZ2DSTAnkkDGBLTW5cVsJb2o
5a1kK0Dgf+HiYhPIh6waml8sx6wtulxJkvmJ3npNpdwb/a/L1rbyv1NrXP5nxUnVyJGN4roefctI
/2xBW/6+W7zLZjaf92BUAMUj5tlRseTylNhWEqKmmCaTSqY76DXPkBkrAgroP1WZcTC6GoOVSX0o
mfra9pJocnRrnaf2uYMP6oVBL4CwDYyMHfrG/hWbc+KAk/9+7IVaZluf8NQYd8JLa6nUksYYGMmL
KFC6OLqPFrl0+8SiD1USR05nt2GeZuAbnsYf8lReQ2jhY0g65rJhmQ4D1SHI2ufSzoLs/C1YsUXO
vAGfX/m3gd7HmJIK/kguc8Lz0WDVstaV3vrA2sGTD9MUgmPZ0XeKRyR3ukXZXeDbQqtczgQVO6g5
p3i0FqrbKg6Qjkf9VXJNH3ySRoKxAdnvHiVPhNHYul7ASYxUHJyVBsAH5wEi1aUYur4F0kS05IvG
cKYc1eua4cUzuU0yeKRSQqsYdpe9fiv2gfTTkteePCxzTq+bQ6abMSpNyQiWeAgVWr0IB6xsOfap
Dc6xJ+CxWcxslFwMT5WdqnCA8m5vh8Zhr8Wt7fe+7E5PuZdiPtUAe7YCHFlfu0rh9i+qW4orMesn
5NOh0x/E7bWkqZmk6CjkdX5/zTzIznujo36XdoUveaIy2uYD4MQaX3FiQ5YOioby5FoJXq0NA8qy
IPR1ZBcqUiBTEyEUhSa5kzOpoOKwJwsv9sf2GgDezk08Cfw+seYSr3b/i/LzekfyWwrmB6iGgBIM
lwJnEVptdkHWJ8CaHSVu8Zg+R0G+V13Fa2/UO1OEpFpTAc6eDOIbS1GAIwGbG2cvaYoJ79k1VdAf
oDruGPOxUBMvAd9obv+oCwDas8dsEk2ebZW0AJlZVZDRXZK/pLkVIVUWk/UefwMGcQJq4SPBXE+C
QP2qfh8kB+rtCIlgRnUAhBRPXG+EiVP7NpciTWm3ZC1DSxBc4c6ssG+s0fZt9rMtSoeMsz8a+o0i
pCHfiBIyGI8Bc0SC/xXxKuly3DZgVQ+k+LpKj6BOENQ/1hDAfU7gEECzs6qkgn6QC0OzVsaD3dgt
iHTprmmeYwY4q71Lmt2AkrMCEZfLYW8jJClIx8CNCZzV11qsXY6aSW3Y06f5RkJtQopjr4jqBz2r
RXnFxtHAaxJEnBDTgsPqXLRZejz45Nls0XdGiqT47CqHYCN9kd0I+GB6I7rBNpJA0P1AKGB9jUHi
iLNHMXGNfjrWNrRyOMuz36WSn4M59fIWbplZX3ugSDIs9D+5T5YYvVV3FJqhExC3ubFgQgDvE6jL
XzazMTmItx56kObKcgjcxbq9J5lz06AvGJmwo5TWY9qNYaZBXJ2Me5yCHQXtFHgwXLYYz6VdO5VR
+RW7rfMYzP4g/kPRMhpkD7KmgqrWujreYYH/hlbSqlmA+/P8V/XlElmURAMo8FAiXGJ/rDMvL4+k
o3edJZId3Th/a0kCm2yBKOoL229bdZkV2SkDzZKU+U0UoSiWMUkw8bq5JgWqJ2sLEcMm3Betxj5p
QF40BpQ0blwqbhNRzNMAb0IIFJ9FhccNc5CZwmtFRdaDESHOXGNKBRsgXR6MGr5SZbtdl/i9KTkV
QKSS/SLwo409RInKRsXchkN9uaFMBEqq9H2PS/9fPTUrO64A0scocfTDOi5AoEcouqg2F2miH2tZ
UJT5SpCVWBEouKY+UFr62DWJ7rDOvh2GKHZRaT4YUOa8vM6NYwkZD5RZNXxIoC6441KW+SDLa9Lc
ZkkJIM1wZ6daKGepYOR8I2Kf2Vm3++RY5qMNYXuwgwdKETn1Irsqe2TS4JoQ5xmid4M1gjgqWtj6
7ycGl7i0jbwtCSA7eexMtLvH4wMFW/L2NxuI8h9A4ZjH4zGPlj1HuRVTEgw6/CH+VpTA9cePl41s
5RHA9KBhvyr66l/q/ZgylZZ2hDb8Os5iVk7nRC8JMLjPLLR+54ZQH7xpHmvTzYX98q2TgAsJ64MQ
s4ri+/lO0jRXawhIsiCect/C00LOBZFk81udWODeUAaQn8uYIv8kPVgPCFjTwO2k56rgbtg6XIAw
gnYRDxe82bmFlBNqjmbSEpQ1qSOZrdsYD9P0WUJktvnnlCkGQtQfW9ySiqGu5nqS8MHqGmtS9dzJ
cju87BaiBXGHd2oUg0aFDQXrwvhkupY4gzlips46QmDkiar2P5ZKOV8Ud4i7cr1aATSAeO83tVNc
Nfo+TgIbG6nW2cZx57Y1rUWLS2zcoKi73Fy125XA1p/rbPYv797Wswf8lGAyUEyAfb9oCI1mSaQS
yRbgiiskanSzjDqVxd7kmQYDzfdl3gQgy3c1dXFmfbqu6g9lElw0Gxm6DpUQzE7iv2BK5tKvqtZQ
sumNPijz0ktS+VCoWrBk6WtXFd5Q9rcNBoSyrBIcuQ2z0LzAPJAKroOVFfT8UJcJlRdrxlmIWunY
RravtxV4AtUbgxSPqk73oz6Hgywizd/ac/Dxy2jrQa6YoGx2breZWJxCqKYPWk+7l2+jXR20Hajf
tVt6nG/SR+EUGNkIXytn5lopAazwS4BWUD5VW2uRg6LLvpvxojtyBhJ6F+T97a4fCqDE54Fkb3Fd
sbvF0IDRrSYAn4z5DfoB6yO4aN11aNlrVBW8t9YkO0Wt4TWXzB9j3XmFbt0O2nKVtPqEZ6Tttq02
3MxMSyAGZ3Qe+kca/h8dRiWUvPUNAmpQFkVvEmF3czPMjt4U9+i4IlvTQjR1cRWTj7xSr9YsaIdU
+aECd6tjaim6vEr+q5bAaNnhJyYlBLvV5DFtjcirlthwqTmHukx1qFOlUJrq5GfgS94rE8ziQFYe
Cavfo7x8rSqKWc9uah01SWKnKIdfslYhr1mqJ72UDXeJM78eMbGisVYFi/zI3MzuC1fuph9jtOyl
3Br9Mk0G32yt1mlYfYsYDtZEGR1au32ok/qaxPnoynr8tiw09nXMPk/pSnWTNC+2HgNJItVNEEWy
5EeF5aL+cGh1NruNZZf+lBWNOxj1N6bWP6GgVjjaNOSeAT2Qhkp+Mi6qrzcTUPwKOLwuhwXUtTfi
6pnLcMG7RoWynWW7CzpWqnJoMtB0lnOFcoiUJ3YCFcop/qRpTyvfAGTFX+Ic6F7Md3evDVB8zDXb
sjigeV+HJS7VUEEQOfRjGgdpp6se1fMhtKlceQxIbcfoJtWt1YkEo6krXq8bs4/7C2Qjg9y6aWKW
d7pSF09tXyi1GyFc6A6pCdkPdInCeOiL2tdSyKgEKp5y1LfzevqMlBoiZXSYDcBnZyhLhiwugJvR
qtpw2xS6agHy6dzPZSNyR0XK9otlNldtl5JdPY7yu1VTxW/MKQ3NsUMhasZPIwb0PRHEImeMu2QX
JzS67vIEhAgJckxgzWlbtE6SVWBvG1PMPuWy2fh1NygjRofMcQf+1exRytHzQzGidroitW5YNaPW
FJMPpdc+Jst0zXgIkywJJzuLnKWE4IWaRftxRgEwWcrCH62023fzXDh2LP8fR9e1HKsOBL9IVeTw
SliWzV5nv1BORwgQQkIiff1t3+dzam2zYjTT3dP9MgXiMjTjG5jYt6ALYCbXTCnhiGQj/dOAfS/H
X/MYA3Vijc2z8titn7u8newiCrd0JNA4ThxBMXApxg7IfWJNUdfAbttueqOaZXKdL04vfm26XbSy
Tyt0u5shrz1vH6vGLwK6fWLno/QbgohOiHgvs7CvdPZO9RA88ta6BJM4U19ep62vcc4lxvjRKXzJ
RWYt0imXibXZ2ns73x2RHcnG15a3Zae9f/YQ80SK6qab9th5/OLo8B+MH1JhWyUeD0Km2VKoin70
y3rdYlIGRN4CRq8bM39B8+Rj7BrrsAXIXFHcyXhIcHibLCZAoGDbEZwcC85ZG9FHBPmUvVer0jLa
TUhlbfCBhVCQqUdu9eF1ITTMWoYxT8UezIWsyssrYqKygYNG4vWIuNPaHrIekeNJXM3tDg7ecJoN
xKmat+eZb+9rFKwpb+oVJXPNmwDGswHH1jmk5BcVhzSLe4DZKgreOWL39nCurcrWo8/ONCt48/c/
TSV0wjrCclAcQx5phNyLzfMTs6BMKUvCCSTSBFl0k8TZH+zc9HQnYvqJ2/1zIeMXtVdAtxzhqqzv
H4d24AdJI4P1QCQHaoXQSU8t/3AL5HaFRzTzKp+xTJR6g4fN6Wh6cTs8WO2PJp3sP3EPHJCiut/J
HqLLGM2X19omWTVsrk117NfWQe5yDMFc5z3Ng90UrBp2AkcIeuw8jNqjiHE3zNFH3COpLx5akkk6
hGUNGLi05QJ02+nOA9KCc49PH0GkXyY/yqKIvzgmePJJcFhUdY83eQsHUm4kfOgbUXIhr2zBo8V2
CMhfCQ1S74ggh47mOC7zCE+6yUppZa+nbgjdUtSxTIzQO1mN2cDFYfN4SR3/4up5P3fsx19g2gAl
Dl5Dkk2Cn70t/sUj+lerBZ6s/XRuA54GxLzMs0QWx+b+C6b5sPLlTvthhxdk1w3T9+wvd9GSM3yy
9tD5P4rIeWOagU4wwQWFDsWDt6/25Nbp5hCaiLr5ZJsuXB09r0vgwjG0GhLHsBZexcGrFyOlqR0w
DylrPkD7djYr+d34+NhofhCIRE6aoH2oLRstBrdUZldTOU7reyv7d724v46u8W11EcnJwL3MphUQ
NxjbFJYZUT1l9ah4/WyFLVTRBrsbaySGJO4ic6jMgJgI2UW7IOL3rXPHzIvGPTrGLwRW4UDFSNzs
5oFnsbvZaTBTxAMRylPLHh4p6sZIgy9csY+IBMe/YLekEF6D1Ba7gJ/dg5n4yxq5iWVP923tbpYz
PQAQvUvosteWFc6ELRNL8wTM0Iu7DK8tpsHR49kS13tbVtBN1tZ5g2vGYOhxdVaRDJ73NjZTZo1b
weiSGq/fr5yfN0Coa11n1uAA/FoLd3J3MJh5WuLhyrHUaWxn39RArOQCtqffDzB156uTq5YdXGIf
aQAqpg6bpENKMvPYgQh52Ux0j+Phgi+e5k4/wRaI1rfAWO9dJ0+W7RxNuO6psD+rmSHwYttMgiX1
m3JYg2PEBvh6VCwRrUpr6n/KqLspt6MJHao9ksIfF/zJiBje9Y4qfWyj+bbKOKOpNbkw2V4zRZxj
5Dd38+fWE6MQuI2aEIfq5P4mdk3g3wcVnZD8nS9qO1E/PNZLn/VkuFR2VEZhDLtkqDFZta9cr0bf
U/3Iei7XbiqJK3bRYmfSi1M/INnCt1TrENducATMkHGxvG1YgPqrMBcdMuxqh5jM2skXCSBtB+4a
DQzoG3Jd6+i01e0jJ+a+CXMlOvzt1yHjdr+DrdQt1DbWm/piEVvGQvoFQjsXLhJbNIHjCddjlVYE
qA1ZFCKbiHulinwjzo4lq0PLkHpvjqi6RHpjOc/rU9X0HzIWz1Kye7dOdqYo6dOGmC2rKDQivVOx
1PuzPxis6VbN+qW1SbwbJ+Q8xjJM1NrdN1hmNk706yt3D7w8pV0tMaH1h7UmL5aaXsUSnG0nOMeR
QMoXTJM6vKvcM9fAGX9hXHRRDNW7WR+7nh/ciF0xkWduPx63zf1ww7UI1wH7FTqFDA/UVw/9BiJ0
LZgX2Dtl9zLr4/FJhwJfvSS5qNshC0YX8aoj+aWRKONmjB76sVWPTq2h+aTRax1HBwg2+mQWNeIr
8JBSCB8ICIP44MjlJH3rDXGt58aow4YkubTqGnJcKn9Ka292c3DV2KmcRrAlXLSpVhRHikOQ1Y5h
ggywnEfRccXrtkpesglLSqO/bya/R5leAhRYQnHt++jzO3XmsfgKRfBqoetJXHt+Z25/nWHwq+bu
PYJT8p3B9TdFOOZjxxmQasSgpn5sf1mDtNNNbVGKGNQZxdpGaIM1vS7CQrCeu7LL38/okrX3v3mN
k7IpVp+ZivljXG1z2hmvTWcSXrDUth0wFfEnHXXR3YwtYeXsRFhO74yR97BavKfNrhn8OegUn4lD
YWYYmC0qq9ay3oOmjooYGV5rIp1xQVROU7Ur0I1+stPF3azHKeJODHtfC01lNXn5yO32GX6aMJ9X
mzhMXo3LW8Obo9jYZF2lT6wr1nZjrNVJWSw+03vshwxfIepGzuP2BXs3wO7H6tpW9iU0HLEj86Xu
+VOMVDu001uuCf0y4fLNZyRO1OFpJmMiiIMKYhSeE+1frQYRmYP1rwuanSP7QzW5eW2zT2F61ERP
n4OOTDuLT7gDY5MtGhd+8zfwK3F1t/kC1+JMzezQBSHaCqtGGDvp3+Gs8UEarAVRqfwMfkSkqEPH
QA2Bu6eHufBgApTZXsChtD6H9nhcPFNakl46pvJY9nVuTSzz6moXOPQDHu1lL6z9hoWwEnaWhQTy
oZ1oSWOHnnypnwcv/EH3xjOyeE1hhczJRaBFZtv62RcrPJG2YYTvWH2w+lbkQ2DpQ93TQgi8BBrT
BqXLA+QZRb9txQbtWGJFkqVoP47hpAvqkwKaFhcNHQpn0IpikuoCi6A72BaWV+0Cg2aIWoqm8nQK
Qa7ChQY3OMQxf7BZnYVkSKeJJTwh4dueUjWuKa3pg7KCc9PqZ+RgPfcbSVEbf0TTyzvyBg5U+aep
c6/YCXyLwtnkzchkph3UmoGHTzwA7r62UZhty4hwxImZRDSrRvO7ucXcBCXxojXFKeuTgC1laOrt
MXDX8EvDOCmz6igLpprv5IwRpdrUka78G4nYrwPpCtMGZWCxYxWikod6Sn17az8XPv/SZnhuwuXB
YSixVAxXL7BZNi0T9Li28TJNUVsNZV9WNT/ZE0Tfvk8BiYmSOdOVmCFIQns1mHzHn0bpDMSSSipv
yBsPALvtYho3xwkMaVOFz0xGh3rWIhHclBNjz2qkeyvsvozx3tRqvdTO9imasE+gpqoQiDtefbVs
eRSje0D/iBYpwsdPwkRFaKanoI+ijLZh7nBPJWwSSwoiFdEOOjxLdDLojhXbzZE9ldYIY7+G1X46
SHOQWF2Fo4mCrcN0dOYFzbuzM9iLz7p+7ZJwbJsEb3Y5b0HRYsoysznbRO8HE/4bHMB1ZrHvEn2O
J6yTaNS+byT2RRG8EoRP7lo/N6J+d/p4B5NJTBGT9zcqmssYO7g6JGIz6v3U4KJfo+hJRQ2u3hlS
ZGSI19Q5tBK9DJOPrmrgCkbWb0xMfbY1K6am4Sal+DvICO6J5/d1ilJGxic3Rm3izYinYq79zD49
ix5kDasOPpydKX6v7PoiYvauZ+u+jGwupW0Kd2b1szQkAHs4Elzeyv10ov6fircwGSb6Mi1Ls8PW
jkq7aTY31Wl6QjM1Z3aEdmbky6sd66exYlm3iu8tFjTTLjnHVfDJp/noiAFxbwHOa9i8LcHUJa7f
PGO4yjc65egoSgpwijcKpqeAQ4J2eKagwbOtEzdWw+km9n/UPP9EPHgQ7XbewvDuS+8hWPuCbTBr
5ASRlPjIaY2f9BjcFz6da8hjE83Q/VNnPZKqSlvR4nJg7g5IgMq2en02oXPS+NfJtkvMsUXXystS
r1hA4hSr/zAHTMNouSkZPnXIB9kvK8oEjDpqbHxVz7WeP9axvRMAQ4K7BVJNX8K+wjuF6E+3w1o/
GI5n3qsbXIDzdtnQ7oiUQB7RzfFHO9QrxC4885r2RcNgIer1WXfdc9ABH1xovuCXGmr4vnlk/rXt
5bBtDO5VccHY8LTO1ifuo59qgAV6tW5nMveHqGHYI7T9TIj42Ua1Svyt2/ehDUjet0/tNhxbD27A
skGXGgR7hDbnkI8/xBNaeQRbjaGUICOWYzexSzcydPyiqF0sgeHI/IFnB27HaUdpYch2MDI8wQa4
tLr6A+nPYSaXCKZubfQSD8q9Izi53dk6htWa3mg6O/oRzkwPMXfbzJEVLNd0UyjbQzqCVHgjo98o
oIfBrZxEhUu5jq5K56DX2Wa3fxXRpT9maX+iqv3ebPJr98GjVbWwGof/Bu+eyRidJ00zML9RYlr6
5PjyLKfBT1qAlRM4nWTQGk3uxE79uL5GwnNyu+YnTPpZH86ndo6WLAxUiNQG94x346aVGpA+au0n
E6/5ZuH3EaZNfOJXUKhiL7b1c+atGfedVw1EIBNYwuDteN0sCwvO0m4Q9CNvG3Lq4aoSXS2hUPGG
Bvsy2nsatHMhc3wOfVYgwhIM0Bo+Vbq6VFWQaEEuRIpXe20f8KyvdjcU48S/0KycfWplJuwBjkIr
1sGHE2ZUJaV2jjzhR7EsP6GjivqP+u/C09JJJ5spoImwdY8eGnmv6Y5hjRjagIUl+OtXT9jfCJZ8
chkqvAXCvo7VAbGo7/HKKeKuzXXAjJcMQfUdY1GCO7jk4sp/qxqBn6ERkAYCsHaQJqjIsIN3Xz5G
8c7E9oszAtBRbHrhFZ6bdPWz12mdWlX4hJnw2KjuhSG/eMJwHtHhQbF5LyRAE5uGt7EWqTDuNW58
MIBwUYmJv+ezwSQwcZ3W64rCg6eE6bmoiVdufnsXAYdAkJzcyb8M3Dl7bMuZnroUGUjwRZqjYwA5
5xC3xeriYhicAi99SXAFz5F4X1j1OHCSL/3wD9wZGr0OU8I6PTdTjeUDeeg7IE5z1+XcTDAWq6wa
DXd46TUKeLTQQzjyT3up3rW9NolT9SKR3DhpJwiQt2Egv2s9LNgqnPui8+zjVLdtChM0YDde66cB
n3/Gnjn7mSzhgQ8hWg/f3KwV/m2Lax/UHF58DwGRXIa3ysRfJnaflWs9mcq5+hrmdvX2MHL53FFy
GUWfelaLY7Gg/E8ftrI/4CLx+ecXk7iIRZ1RD7U14MDNCbXoPprsV6L6b2ANF+EZ6MnhShm0/GwR
s7Pn9QUYd1l5PTwh+9T15alHromDG3HTEJMNBHP/iMkuQCS7t5vW7vwHXOvBP6J931PnFzNf5d0Q
Qo+Boj2idXtsh/jsxlVCzNPQTic/oseh88CHIo2LhH+g2n0OpkNkogMA+ZzWiKwLxxxFBmFddjHW
EVZSZRrXZreqN3e5cX2KRqTahXMRQV2mrZvS/KHx9T+91nHpYg8bPkN1m9OphpTKnuZdS+S+mgYn
jWqHZbaRH2qBK7xDD9ZMLlHU/CMeSiqf3SdDPGTVxc49mKIqJ91AUxtuejtYHbqZgXWn9v2r8aHM
qocw3/rx2gBCDfu2h+3OWKCDznnvPiwCXZEEqtKMydLMHyDkEiPX1CN03wws9bt4j43xBFfyCWP2
swzaggR0F4GfwrnHTAT4sYmDy7yJPVZ1Yc7WvgjaXpGqfSP+VDjw6g16vusYL/T2QJzx0NjLfRiB
bMFcdK5vXoBhfekOm4B61w8gtB/uStWpwPwVeWNigASyDh4eM3Y1e+Cqa3y3AX2klfMm5vFUr6LQ
pLsE/o/xwQYELk0lqR9FvO0nj+02vzn1m3dxN69EC5NsDi/MCn9vPrX4u+098M2bXOhbgO7Nx5gW
hx869r/avt9bOMBF7XwurN5txk70YF9qOFLlXRNibpZZzFhpq9doEB+xkTfjR+/L9DOoPo2iOR9o
/xUH1Qsg/H/BvOxR7HcdQMJlclMT8nSo8cpv3nXuF0S5QyK44lD9Ta4t2bvVklZT8DQBc/8zfMcB
0o82HL/icXka5mjvxc2D8NXZ33o3lQ7HO1TvkbgGDTwS3ZdHIf816AS1c7PA5buYDMyMKuwMFYb3
J1A8oN2jRANzU3h3hsY+/eHUZgHo7gd7NSqgcu/gzLIJeYx+B+GUPR80nnvUzxcllgJCGWjKkSYf
6Qcfumfl2eepDjLgmhkISDBgM6BBiY1tezq6zXAcq9LAE2eFKY6ltx+BvicRcE3Snjn56JG70MKe
s8pi7N7FE6q6HWDcUYdxa8olMO/2MOVkKlakehjvY4DTE0yge0CjAs7PdHtgwZohdahz8VeDO4UD
ZT52ThK15whygyCEfFd9TMxKWfRur3bC//5GFcEYDsGrWJdtwhbopilY4B4loouoCvM1BBHNkTPq
wjtuxjQvocqFdDP278v6D+sOqelEYTPvj1ZIGIPV6YxG38Bkt6cXw8LME8g5AeIuiPcPlSJzFL7p
am5KzOW7cflWvnsFygdnt3MwHacJk5XnAf1sy1qQ0ungwjvbn6R6A/yfG0myDY+GiQV0zJgGGsyK
gneygVn9MiM/FhA9P/XoqqYOoFEDWd2o0yUQBx52mRrYgzEs06OdiOXrj3GvLQMaTWSTex7ktK8a
jS/75vO7WAyUggoeoUv7xrvmijg7OOg5f5CPvI4V3gbPPbf9V2Dg6bqqtG3tdIX7XQjCasHdzVww
rV2fAetLoX/bOT1y5nxZNB322yG5rZFuLkGFTm2buJrnfewWZKQAZrpP12tPADleY3+/xvgqwe40
PS7vpj5IpK0u4RuImcxSYdmQ/tyL8X2w5rwlfdk3+OTmp4n7MgBC62EFwvecvT/fKKriHETYCiHo
E+D7OXtwGvuB+1tRWQ8Mq+3a/zAWaplbv2gAcT2N6oR4xy6cyhZekyBvz5C77YFuiuXOG/q6OQ02
NXUqxUO0aLD2M0YJ7Ok3Bnv6s5V4rvXatDxvuIdDJ9J4E3FCbf9xxOCBah1157F5JRxtsob5bcCT
Tn5v7kMsSDLMXTJa8snV+3GYd3ONet9+O46dhRvyourxswr9TEOKp5bg4gQaB7Yhp6CNssFaAdzy
fb1uR+F4e78eC3u7mOCgsRMWh8UCx7uN/pKuSSb72gz4fWihWoNXbsEa78+mu8wyiELwFzhVUfs0
bpbBF9y+xXQGLTV14zEGJoaOuIYqPqAWMHOYua3e5OG7lFG2DvwRo48HM1f25Iq6RNgV3uiQMqBX
4Ue9dnChtbYrAdUciTgXyLJLR6fhadx5X6G9PYG8K/u2ejSgnwhuXnfUmYTroa9U6vX2Yd2g0GBV
CXQ8dWKJaOPqZ5JbEsFZ7g9LJU4MjPfJaecEjnfp4M/PLZXYSF3TnnU7mHakuJDGv7EcKLEzfEuf
5ZZf4+4j8Fn/rHFVOsCB0O8YYcElr8pcDYgcPh91j2tmK0gImCtwi3CGq4cAwI3w0SmiucJYTafl
u9JbyomTdHDBXYCSss5ktVOdHFflM26RxOvsByR65CZGTlFE/pm+PiIQsgwBJ22qvkV/Z4gg1Y83
9jP8Yg7ugMxwVe/6MEwt4x3qSBZ2bX2CHbgLere7G5bvz4iiTSPu7erKLWsF1KSCPZ7EWQ4gsWeR
zE0FGaWFVzNqlnvMluNstft2RhbuAvXCotmNSH3o6ulLz93eNSKPHFUBesZtCg+61r1H3bQXdvsk
MTTXjlt6TnMIPNTdGGC5PTy0EYYMtwJ0u1b12+bWJ89yrlDX5VbVpJH+iW2ZLqvz2ovgUm0tNuW9
zO9MOdg0J6SwFx8egfOTE5A89PvUd9d72Lv32sw8XaLwAxKLUgoFcMPdBwGsCvGxYee/tOLiqTY1
6rQ11l05TsFarIUpUJ+4HSjbznyTOUGDEj9vwSuBrghoWDqPU9YtXuJ4W4L95dSxcdjGGtgbPfQa
eazdcLK9Jx07pe3zLCKPGEicbq/goP4XNusZeOXJQ4MozVAhmgncG03c5SGuvYeNiYJo4J0TlkhY
hIEBpjDINanDd5ymDJLTrHWGndZdCSg6xxJzBvuzHSZUTIdmL8hR104p1GNk12XdQ5ruFmBM4UPb
PJupPmAGL/9sErEmvCMTpsIZ8ZkV7oLOep67uTTR+ruCAgQvuwskKyxrQ56iLPX8IP7koCM2W+T3
CFQSGkcwxPMdcDqG+HlvB305GFAJ1MviTuQ1I4dgwaFvgB5J376uqr54HEoNTO5zvOJjl5xqHaUi
NhyvM4SZLhWonF6jkHX+y2JRYln1bdMkq/q58F323AOF7UJEOEAbWJghTsnACuLpNwAmUQr7vrNv
d2PedfU7pjIsI7lDLHbSqi5LMHCkQUDDsnS/0pqsXzus230YNy+VT7GT1MxfcrByFdOia5x7NU7P
SpEWVB3g8zFeCovER93EmK0gmnA5uBt7QtaUmv5xYuFG9hLdd8AtBpdBwtAy37nDJ8xchWuzAmHk
dN+ZEYy7OxtAwVD8OIcZIUt5MKEfClhuYIm8iSOivVLRiYR2Vjqz9wDak1jpY8yuvXpHq94fsM2w
i3svFdE3wfhGkMKEmB/IwtD7ch897i93ptMffd7I7wXLVhtshDikIFVjEiUujfzawjOQGARjWBfp
+2UPkJTPcUY0qHeRMFwfk3B2EfNSNzAH6kavENkkffQws74IJAQugFYRQ2ihziIkqoyJlSlnBYxk
4LTXosWkgBdhTGVe8O5IjYajHbF3B1VF57npUhtrZysS/VlDgCsPq3EXDVLnjRV5595WYLeIgABi
HP9ZdBseq3jkKFO2yTwWgLTulNxpgq53Ef3BwtPydPxbT1V8pqEfQ+wdbmW11ctZEG6g9a1IUtcS
VGU/DYeuYV1GsCS9q0ZwxzVnXlah70R6gYGB6NJFNzHx7RYoZZ06g6yVhALCT0GDm/08eXPhRDw6
QZrgJlj4/7R5+0HZ8CuZ9eFie/Iv6gyOTthwzBkNnFTI9sGz+/GwjBYmJx81GuzMup823hZs2cay
C2z7gVu4mOBtp9JodOaT0i3Nm5X/Y9K4DyPqXTH07bcwD8CrkvVPpDXh3K3rEqe90Qg9mN/Dti5c
JV/lOJ4CjQZZsxPwKswNmEe6pdqrkFYZVlFf4ehRJX7v5pPjHAPq7IJBlVBf5q4LIKppXTub7OHS
NAANkRv+b2MO2asOeWNV/B1bO7n+hrOTrqxJ1onksKIopi6+EnuDHRB3rQyY1xlIaarWlifcDQ4M
DzylENpgkaaclSzmtYN4QhVRtaVDFWSbh6Ud8WWIxj3QHmjV35Dy9FJHPHeEhwsRHjFLnajBATS1
ZFLPJfbHsm6kOxKJBxnqszM4J1kvhdRWDvEVqA0Azg30ImSwMm2Hx3gd92j1UxZeoQXBiOaWPkXF
xX/9w+xiZgE0emLiG2wZIG8A6OPflXH1TbiLbHnwl2ME7z+x/UoND1LLnPpa5A4LMFDjXRtpYYtp
DwT0hMTdvdOhlfHMW1jHCGOM6rzFAIODdpJ8KGa8aBJHAYq1ZEWSpsCLPi5N9sc7zB75bCy7MHTN
xmAtebPuB6qOECDkM/d3ErXXd+uDj56NxGwfm/4KeeLOAyBu5vo0jM51UnYRAEK0amDWowWfa/kG
yLtKbK+644SVwjVFF7tw2J+8R2GWC7GDDwMHUpf/WDVwUjq+1i2GTDmXi/rTSKUAJHYodgeINHeL
oflMQJmLQWVB3e+brSq37SvcjtIxxwEUvxxjNEnjkzN5R092b3GH4VBe6ynO5EYzJHCXQT1/2Egj
bBr10Njtu+nMMxJBC9r9UTaR/4ZWIBtGnovoRDR7wWByQDuQI9zkvHnHRkY7x4XITYACQ0Ce0zeY
52MUTmsXztMvCLdzFX6rYE40xSC2PWwWLGfiChrQGjF+FHry/zV6oGlbYGM68eBhsyy+wva7xr6K
TZPW/53IqccLK/FUws3LuhmNAB9f3alpknHsCjEDbLfI2yIAaCN4SLde7jc9Lod230NIynxMmgP4
JNhlStIdRnaIl7HooKOf5+HeQa8xQ3nKo/bV38y+lduPw6K8g8U0r9tdNb0Gq7UPODC9EevaaOps
HGoVIbBlqE8aTeziAip1k1grpCwBqIoGMJU8bWtIW4Y3C++tNXya6SEOGSTKdmaHNu7Nz7nPbVzu
jOar6g/wRz0vaD+REBkj6d2enT0bLiOAP4Sd4V5LB/heec2DHj8c1wd85WTOAo+bFbKmBZJWgTzw
hRxjIKns293A7hh0pGvm/6koJieLQGg01Cnhn1j2jDwMYXX0fMCrCDjH8IyceTllhgxpDJjHdm8b
iYHwkbXobDvjIOgwPkGdMl/ijdwoHY4+Uli0Z2duaO9G8Rn1S9E54I1gIk/rS7eO/1DNDxTrOHwb
MqkgifHQIPeHRrADjZtntKTYhRrBUobedYhd0LGAYld6E+yEF+vK0VcB9U+tBkDZfIEtZxdYJ2k0
uCc3bRcndysQXgNmYc/slMF5d4FhdPSgq3gfbEGCCPGXqP+KVpqClQCsuCfrsbFudT8WQJUSVbVF
MCpMhkO2KnFrXTw5YMl1dXHEFbh+MuqyGV1ct3/KYORBu7/d37fhwJF4xIXRtykFmmV/bfXbEsEy
GLLVaRBoO8GFLsjr8d9cbHVi3S1x/Oaf+o+j81pyFAmi6BcRgS94BeTVktr3zAvRZpoqvHdfv0f7
tjE7VoKqzJvn3qy5AOwXYMPIFHLb9U7kKk6U3o9cbX1s5fhdZdahtaZdiw+2aaxny64fLddiBMYN
WivILRIumuXgA71URbu1zAMm1cOdi45VtoU8daKu19xoTv19VVKxWhZUDHyQt5xiVgkJmR602I/G
jtwrrQQeY2w1o6gp63cqHmj+LlljcCfPPMiQLCx5T1e5l4Z3TEUXce+/Jf0UDUTMr90/SX2p2JU0
av4hmZkgG1yP3hrkeNuM4VeIj7iQUVH3IUQ7wb4qMIUdjlQuPkVuXfp73XJyfvCHPYbf9yXpTvxs
+BWSxXgo8jm0fI5p2Vyy1j+SbR70I3Ru5wV1PeyERZWFAMmiNY+XRqE6+GEh48hNEEQ749ljDrNI
8uiJKD8maxWlnrF33OacoUAHdmYCPs5/rKR7IGwbqoutK1Z20bQUxG3kNjeIUi+qV+iWkxhc6pwh
WvjvkcF/sbohIwukJ2sTu9wI9UeazqeC4dBifNjSPArfiLRGROlsBeQfL6QcZIs69UyGcw7+xaMc
wddZuunRsMVGX4r9incWGJj2BuIj7FpeunwpgxnnnjS4SJth5+tlRMu6EX0FdkPqfvIBCIM4xIQq
O9nIjaYNwLe2UU7kQNNlhJb4dD+IFl0VJVV/troYet18Hs01RUqu93LgcqOOiAcgHyKAWC8W3vl6
BsyEI7cb7LcRskLESH9XoKjbfIucKAFG2ShXf6WG5r7MewVH2SZsp5pHSgz/j1F+WXaJRuhfcWsB
ydz0qQlTTJ29/17zRC/jW5Y/Gfp0TpEUsmne1tPerin7yS07TIJwuCz907tgmA24Rc2v0MyNOVRh
nDJky34SfluZNHvPQNRz141Lievg1RjzZ28+M3reZHcprR+j+5wX5Wqr+uVFmx+bygpj3400094K
19skDhciYwDVzjR7XnEg8Pq1sfWbpqcvuj0+FHm5He8um7m3/tWxYx2aybs6BPpszUGzNouHzxHJ
15xFNNpDZCVWoHxt25fGHjDP5JF1Ik3Y082RGtQNN1GJqN6ZrhnMo/bZOvpBZNkPF+6NdriiVm7U
Fnr9mMbDl8c6rzEtLktP15q0ZR3YRYlAkrSfZLhFGp+yVM2GrYM3t7lC8hzNgVYt6ff3hUN3l9iX
W7AkLim2ovXDFVP7rDennjKb63zf+NPGROQwxbRlCnuIfSIP/R7tpiBLwoGrcqgHWHZyKe32Wfby
pqdyM4jmIUnNLwlr0nPXSP/dXuwng6l4nRTXtCm3Zt3uyZsLlrrc2ali1FYz3s/g18yb219Sa3zW
av8kCm+juR+lGx+lrwdiZH/ZcpPVQ+P2x6qjv2B1s0+zDb9ywoYZdXqxb7n1S6C6jhl1ny5I2MWd
f0CXdH+MmeuPFZM5LVd/b4jK9zibdksab53BCxPDPcyNPOUYIxbJk+kdh0R7LvGqjCPesHt++SLD
sVRR4n/48/Dkie5PhTRWg0rOfAcKKGpIxpAlzxvgvDDr1oh5Spi3fyc6G3UfGHXAspOMJi2mqhxP
vpaHyNOBT/iJvvobV+HvSEbAxilQJMRIke8HawqrMX/IiRdqKAvqBtnXnecjEL0VZMO8r1QaTTa1
aonexAQtLEsj0jlR4zJlM0ZzyMS0n13NCJrEltGo6hPT1mAS9UY1Zqg1WsiHswcpihK7w8C97G3h
YCMgz8IiLy29GIO8xCzxCcpKvnIAHvL7Njr3cSzU0SyWHTwAXGJ/Lq16G0NOlfIGXLKrUpoBKwvd
VpHY2acvZeE9qKK9ihghuPiuhLbvNRVRz/4iTpzlmr/HjX81h3OPFX1Tz+qWMeRz/WoIISZGrs/0
6LA4JfL11KX71c7+SF/pz2FbX33PPEpN7TPM6Z4+Ays3/6ysZEDBhIUlQ1Bo8F5y5zHiWepNQ7Fb
OflJ50GUSIyj55xdX4VMid7mId9pjRfqwrlOsf1VlP1NLuO1gBHo9WFfjOnzYHeX1hoj1/ee/U59
FnV6jfPusVxo5HSC7bjdDKbl415RxaVgYL0QDz2HgZsy3FHUNnFuFvsqS/4mnATUm7/4jM+jyfDb
sFqEcDmvgV4NLM3FXAC7aOqhnHsoWcRlzYgfZls+On39JMnp80pP7GIDyLYXzElMxb8kuZpWthuz
kaKIwNAC18dqhrXIqVacGF1eC5tpjjrnbSxRxWuOTlaZvuay/CjpKq3J4YJsX1w1vcVZ+TnpxYun
rUFB0Lo/q301iU2BPV5crVQxGWb4pi+Bt8h9Q7koi2kzxvLNsQwa0Ac0pF2H6SfG5+CP1lM13qdm
YJUTHFC8vMeGHz+USfottPqWVis9WFmir3uPaFs8PhazkD5/YYPyYRHrxczm4o9LNjuyzDoF3jTt
Bs9klG8vl3hutCARKDGTl5gRlC4VQJccxpYH8i4A6bOXok3FzTHzK6EHlS2rgwnpHWolDq551ft3
t0ucS8/htrOLRZHYacfPih0iWOF0/bys6zXRipMw461V1v9yqz/nnk7azJwSDz0ZTwaZTVoK9tUN
8b7JJXpAnND7ds3ZX+smsE1QviaTv1XMgy1Lsq5mDAmgEkE38g6Zc6oCtRT2Zk2z6oSWc8mE9xez
yAks6yZ9SFe+5ewgOhNPM11LKLr4azDnM9oF70uFD9H1/pWetV3FWFH7WR6jLJRsc71L4J694FUj
siI22SrXDxvfxk9YWrfY9jE/xDC7TQM0l452sU3qgWoxVj9LgemC+e1xNYbixV0N5hT56h/b3jsl
KbfwCMuzQGrAnv7FRfI2TmMfTA2r5hdOZme1HqSR7ONkeFvoUgaTAiG10g8A/Y9xBonIm6tViOcF
EzDLN5ZH1XDN+lr6OzDNJckZeKNStIUswOYliIHzR/jRLf74q5VZydFhBRDltnHWZ1jzDM7aZKt5
ABZPd9eeykzCzxrL3ZyUvI8kWxW1+qNX/zttriMhxnjRIBoYK29yJAUa9bg9Z6PQ3vLOGgDD+GpH
/0vqRMZaJUNo26APU4b8YL/ve9XWGkPg4V/a1ZxS6OHPglTWm6i8YQMfiDOvpXWfSq7woCysdNgU
maGj4xp689PpKn3A1T/w/uZMVjOgyNTHF0UylUKLaaCJxcrPHta42TIqbx/d0kY7Qyu1QqNn+wFj
rpSbpPG8+s8w6N1TC/sH6b1N/Oq3rLOfNF+fFNm7YcWhH6FHPGVTfMy9+5nQDK9FxwRuXpjE+DFS
XGyU056IbQQaI1NbL8lOi8O0XJmvsQVh7NrqN8m7NWhG+6UZ+V40Vc606Q7lIATGVjjxrgFFbD3F
5HE8VCO60pC+A/IcGyu+joA4TvZWJObFsrq9UYM0LB6sDPLzlUcWuzQIqY5zBeCXnuVjSf6SI4vh
wd7kFFcQ2SqYK3nW4vIhLbjXXLvnzcid7hDP/a4V0081/51ma2O118TCBrrQkfinIvO3+ATd2Njo
5RjWy0eSoqytf8aZFBymR8R1beJZ/xL5/TnKzqnHBKISUS79j4k8koD0yPFsOxPTdvFsTGW4cp8t
uvtIiba52+AsA++CR5YqKRFoJ+Vyhni4JgZDeG4sir2wKdIwqYablvSPYFQHHdqjxoQ1GilNxRrB
o3y1a/+sML4psiqDNfP2VlVeOuk4u7SCb+fk6R4c2yExjZ2MxogMIWcmZWyVcINZsU52mOGcskXj
YV6l1Rx9wMfB4NWly9eh3kcyDm/K4RxeXXsO66w9yrsfXgleQUPJP9IkxaMjYcrEn5WYBKblyfRr
s9SPiXD7YAOjp32yZZEnlXxxLUlbAL20H5LOe5W2dx6T1N/5BRIgjmFcut0QAYEzmNNdgBH+thsd
6ikc5/qnF/I06/4hHzOKvnS84uLWqZfSvXB4edhL9bpIZqSZlX9onXXSXftjNc0lmjX8AS0tVBx7
l+aeKmi18p3+gJyx9f7DeX7IjbaHhc0Y+tgq3Zu45cIFPCHy+3UDTrtrFU7CAodi0KksfdRcf8/C
g0Ou4WHKbG3eVVbFNSIqIxwLSCYmHKnIhyfRWBAAmseTtGg7Erzve4MG822eM5gMTaxHr3bMzTw5
8U2qeTnpzWzvu27+40jn7MUdelT5NVbsKLTrgUUmlsfarAz3KUtpQujag2+XsAjZAnCX1FtN936T
znyZZvAS22rqCzZA7zSW4rctMVDha8jIss4EJiD/o8ygzHLgx2Dias4tjxA2i4fPWHM3aAhu39ep
9zpPJJ+avZUCtPaXJZ3E32ld8zvdUu9xWaJm3WUZHbPI3oOVC9EQ0fDc+YlajTJlsE5JxZXrJqjz
YH1U55T8Qb6kV033QVUW0PMW//MA+BUNlQvOQ/2xDPlf20v/9X12SEv3fc2cP7O3Ot+kf1WBJdrk
MiN70WjFJtFD46vPnqm5KqowW5KFqrmtoiov4u2AX25r2n0DSJZ+s/wbewYI6Eq7zhP2r7c6bp+8
hCV2WYaXLpeknNC3+phNkL7+ojw9YRXfuq+regq1FGDOkv6L542vU2efFlqkuQG2geoILPwyYkg+
U0V4ns5EbbHwY5V4bNlQ85IjHcfN8Ccnf5zzs92US7GVrf8oijISvdoP63RyO7CJKkcYx3GHcsyp
x/7pl2Fdj3qrXzF5wB7C0Yr0gF/1VKaSXc8NPVxcnLTWeVpI+wmHwtu3NvflnFX7RZkxE2/9xWqQ
W6Q5Nhvdrn4bs9GDxp3szwwvIqKm1kbltB61dP5iZy08gTsfBj2LwymFSElqZ9zjA83urmiNtBJa
fFnVHfP45ANG/83lrA39DKF6WK/9WEC+6yUPQ778uDgyEAfvQT8uehjNcLJ3myq5OrAi52yRrEUo
RY+kV6cXCYARaF3jPOpY727NZE8fMvP7qyrcZ03Dv1Y4DkJa6inEW7Ue05oZBtHqLk6SQgszXw08
LM1r4ax7p+ZmFhVwqg9DYRaMaReZXkc51lEn0gvUvhtqo+w3o7OwMJAaizgTZBadqYXnHMxGqwFw
dORU1qHOc9EjTEP8OczDnDkp3lof4iR162Tv1+zbtPGYAGlZv7bvbm2cLcCl/IsRBZBS67LZxESt
469X8MJd+zfO69/BNJ/t6Q6devyfyo883TktU7sj4Y6c6LhhHWNJgR47fMmassDxqovWycOYLOwp
5YDW/X/JZM5AIBh5B2XxubgJlUHT3lQnPodqTFkIbPiRnilcNxoT3JwuSK3yp1+xpytvBOF0+1Pt
ZiWCd2IEXte7566DMp/rQQsBRtUfnKsycmPcE0lt3PKxFhdBH7qpKqNnDkbjBNid0zXigeANzC85
KwKAstuNbsQvS1znuzav/b1U2blvEXfq1n1Qltx0dvs018tBCuOWtMphoOjs8aOfWugRsnF83Ai9
dvAJHWfq2mHhJAu5uudE2ZHZz1up1CktuE1LoosDDuFTXS/HtZtvpsL9WcRsmVx7OABk2DW7uE2O
bGOfZkPSe3RAZya+z8YUx6nI32eHN665m7n4wCY+ih4b7gxCFWSF/sZfE2ytutZN9dD6+Y4Z4rcl
y3OioS23VmbS5McnYsmWSC7aTzx0T6V2/xrN6mNqJidkcTNuZrHxVPPgwR1BP21lkr7YrjjMIv+s
TNgdT1r/4nw6+g6rs3n69pqnH7J1fBOMxwNsaSCETNVp+Voqvr5hwiswZl/bPF3+jhZeZb5hrhQo
2Y68S+UwByOlavgukszapRItd5jsK62F7QaqZf5HJ169THKg2SlsgVYkwMVmdphn7TgFIJfLnnlU
vIuVFh8b4cLNsH/6SXBnhbnvdgRpDJSSzVSLJ3oc0M6qxJHsZ77+lLtmvunTwWZIbSbvkzlpe/y5
1ZPSVo9ZeKqj9WqgnPf5+ABXIxohP6Y1Y4ufCz9gavylEyfWj7QRcgdVte7tsksP3mSAfA7DxGwJ
MnST+hWFAHZvFC8xx1edd2cbi5n6f5Fcl2hojYyqrLffVntAWUHQLr7odCptY0wxz6muvU2Ek+ml
Y4UCE2NRO3rk4ECMTAv4owTOfTDgYs5rM3afmVMKFRY94J2ZwjfqAmqma6W70WwKI8dDdeF2URPv
f9p993X9VNi+9wTtYD9UJLI+WPjegn4SxI4Uym+wj41kNPlkWnw2nW5+Oiz/hE6a030uPM6Zehn/
LI3bXcrGdf50LkMou57Ls1ZN3q2sxYg2uvohwTxzoAA5HuVY9ngWM+/RljlxG/7i7+pcM3Zm7v00
ualFjHO5/u/DddGSibOQBkd9XkxX4p4YPPZeRWJKrwdd2SRHL46LP9bEY25pjk2nmNT7ySTur5sX
w4wSS8xPa2Kkr87AaluAP8zjYsaJQd/q3y3edJzTMt11vDSqh6nfTR1kmlb4465zkcfY/AEASZ7N
bl696Wj0nflqNpO/bTWiYkQ32ywz1Uiz6F3j4sbM95fKvxg++jHzTNWCKmZ5wQosx6+41zDv+2u2
POl22cKNJuYViwzyRmtgwlFzeWyIergNLb7IiF9LiinuwkejLbvfyRbDEwEQcg5c1NW33J76lza2
DTyOS5MHqdfrr0QASETtyXsuMeGfWnZmhMvcMVc3PSSZwvTYZTQyOOBx7fdm6aIZaCK7to5h7ZPC
th8KHMyAoJRgjjfayM+rgSM1Nor1h3vtE8bSTENn7uApc03zX4ZOmQci2HrsNcAqhBSP/hb3LmBP
E1sPlArWg7FIcAusD06/A2ROQJPqaX2r9f/z7vwRtXNwQmm5irw4P73Y8WBA6k3pTP3kprdkwoDf
z8TVnYifrw4t/No2z7iWytUhMydOUqrzGpnBTc1202DGBKwb5B5pCjE8aePxg504WFZMndK+WqkC
cZqwxtFSk7FZZQXla7dJFQmtM5rIUoil5f2ntrPoXkRb9B+iXzv8ajau52AWDGPpXUbivmhJ3K+B
MOOOq2AtLwUeHDIk5omiZm3yjdv6GbEMNeMsoTfmvh1yRoyD6r+cnlCbDiMZJ+IMT0STAStNDKMR
1DLOMG9jpMbvmGpbtTA6CHpPt00QKuZkhRaTvEEL7waFm+pv5VQmB+XbMXGTg2ToH0/uqbBGbedI
ZUROl9WnpdMw5qyuxUGQ2QfKwfmxMqbsYKiMeKCis2IcSqUqPk13YLrTZoC97OBqMXn1dNnUnThH
u5jpTpWD8Y/cTPji+gpI3bA/E80y/i45J20Jy0TJ3g6viHzy7MQeSJCH/tMmcXfUHSTBea6aT/J7
i8ekGqvXRSfUxB5bDItUbeEY07wEOfD9kTuuPFja+FOQi/MqOz377GbTKh8WJ9Ovpp/SY2rBPQfC
X5wf83HOWucmO7rN1tAl7JXaUr89Wf1YnYai9EKN1J8wbfXutOQoicPc10eHUKRSI1t26J/M1L84
pXHzrZouoXrQ05ECvlufhT1jSzNvKkWyT4U8G2zEbusJiZryd7Tafy1ZUFHXZhcHK3+w8HWiwWTX
PtYPlZKHgsCDYHHZUMEOm40cnB87Xy4oML9VZb25vUP3xiM5OS9eM/BlDgzr3SqSs31xJ+fDx+oa
Gqr6ydPmxKD2KKp5i/K3dYvlIFbWlK2tfWdM6z4YV+elL8SMzta9zvZ4FTMlf9ewpFizuY3IhEIM
tGO1Me+5G3KxcSLF5mMn8+xI9lH/IFVRhCRUfWbLUkAvmdeqdQ7cX5DOOiNANQ87M+vOjtHd5wfj
0yIYdzd1xR3v5qcMKfiwTkjBE2wWz+Q8HKweEEY5Ba1CtgZxzbPaF+V+qmHZaw3x3fHq3dCUF9Pj
JNezo4BGGnrjuSBCthiK16mKH3EQ4u9sD9Yg+K39ZzaVnmoOMHv03z0JvU0IHNsoTHHKXLHz5vSF
7FLYVpNTTYhyBcy29hZ1zlJryIHZLzLFNh/EwZb8gWOmQZM3h8XUDkuW75xi+mWYcEiH4XGZmZ8t
M0eyKx7NrPr2BFBSXMNnkbsRas7/WSiXlMSm3EjJqFDrm638576klWeCeF5yl7GTyQUlio0xTFcx
tk1A9BLCXJwD6dgo97X4R4Eqw8w1tg4ujjhPnlI/vnkyZwJW2PeADrPZJh5+W6ceybbVvU9kXmwA
yMMf3WK3Jy9n+4nkriXrKaCz9aJKeONxTPzTahbJaZ6MI4025ktaTCJgwm4gxoquPEUiRpI6dQZS
bp58lGv2BeRDB9ZeWW+wBzG6KHwvOANc1txjcw1cv/1nkttxt8I/aTObEVKcHsQqxa9To0eNiV3N
mIunvG2fGIKUQb0mCF+j+FLp9F017kGXecJyA5/HJfVpdvqLNyU2+b0uRnr/BZ3Mx79CoR17J0uh
XQ4gJt06/6Ra8hBTpepLBr/YMB9jKOBb/fPq5H+NoiVTyUffL7R9jEHXTLoXyMHXuNYPCDUhdsCz
o0OwWiaFgX5v44ye76cBqyv49iQeA24y211PuW+gjXRafdAoKsgZGTcqxrSgiGEMBMi83nd7q2lu
OIa0nY3hO2gHj8toTWfkA2Jnckf/SRJfY+qAO0klr8lElFrJ50+Q2G5S5l9h1C9OllNHMH0fkx8a
MIZ/jFWJJntC7EEjkSpUFjmqyaA3iDYEzxhiIXxrTp6afDybKLBJpvNP0HUWVUj9xfbKy+KvoVvX
Ozv2j8bsPva4yQunADUy5/dq1N/rJt4PCWRul97Gev1Dp79NrXWTe3hzcNEb0AQWGYWpbHecOIAb
8smthsNkOS9j538octsg3ZzjMmLvatrxuthyew/7mqEkcqG+OeUfFr19rzRCN1QHEYPR51BqMQGI
1XRbHXEFMYcmGF2IFJ8lpRCJLqRaDG0VF3jCqp+hGzcCiC9OT4X3ZcLK1eT0SPWvaT96f3xo3b8z
CxQRCu3E3xSty6WOL3OOqaJ+3Vo/NeNjxacMvRy775n3PLlUavhAKL7PQyWCu0UIdeAR20HQ5gcg
uWiIf83maZ1ipKllM7h8OVC2TfoJWRStmHyS+MS4k7vA2DBbcHu1qxIRynIIi/Y50evNWEzc/HQh
brFfYuZmkIRlDq7k3y9JFhuQfQQ2m3HtS7EtCgQ0l9QgMGaSfRbGkiMAzqAttyZvaJ+Bs33vkU48
WMVfs/J2XmtuWJPx18mckwv9IcffPD4zFIiImXHa2zAyh3TeisY4CvNFYxGSjucHtVdam7IAHWUW
XJJdVeGYGJCUPeeLPnhLFgSM9HdN8BjpLTL1to75UuLXdMj0jsn1shiSzlgJxtl7roCiOgm3BXdu
4rexMGla+kvSgUXHX7VCTjYsMjEoPCdGFwK035+AMdqVOfGH1OrTaFYhHcdrwqg802I0RVVG7kCW
E3jJfX6uzPJ3gOjyimAxAGAqI1j0PvStrwxOqXGBk3H+MIBxyC5LybjzFXVXNqP7VTRCn4I2XWnD
lax5qEPibv5VeX5q63enH4io0CO7MB5S68ouLCL7t6Z/7p0PY0Q8sj4WbIU4T+4MNFMZ2qLMg627
J3UA4ns+8qt/UHjgF4ls7qebzriRKxLqtgvgbiMFTbt1umb5Y2Mkh2bWgtV7qxYnSnmY64QslrtQ
SUKNkgOiCxuURutFWLA2CbFCc3pdE5d/Xcxv+B6b/oa38LMetQeiCDdZkRw7y7uqjmRYPo/axBY9
PmmDGbomOH/Ofodk3RjJddJxB3KH1piFDDZn2A7D7gomumd4hg8nW3aq6W6lDYgt172S8tp7j8Pw
UZufqGJnvHWYEKctRzFBPu9W+3eVD1L7cef32lg3lovOxOgjv9OoXXxjRwn22CpkhUhod3ihZoPC
heHlkjJDSKfIw/wRx3PkD6dmeMyUFS71H7a7j4PzMAD0LAlsAet0dScq5suYv5BjGHJhIv69eXqM
Gc3YeNWTT9UXt84FMJct69K8prZ1QTaL+tgDRC3Jn3NYbnxpYnHPoU6KjxilDKHehrviXlrFj2G8
LjlGB+bwenPE9RPI4adLm8gZHrvs6hqfLv+rL98TQvrr9DfFthG3+XZyNwXLvHPb2SoQx6F896Zs
b6mXwmqZJ34q2YRErB7ixQ60yQBGPyg2xq88zfrI2AjTl1aw0cS9FoVLEfYOVk6iL0/yBNFThrMx
A/fiq5vLwG5fPXEd1E8BB9jxzLTzj6xOlYfXnIIZKkTPr+OCOVd6YYHyH0Mg2fUvY9WwsfFYHAfY
iW7lcysx2UBmJWu/rUd8zE0D/nyz+ZgSbMWl03/3CX9oZgddS23YlBtKJMS7lHwOFZTkpHV5hPSG
oxOrffFTW99FQ9BkyZqN4W0SkInPM7O2lvfS0nwu8UPlU8dVe0cHIie0a2XLXPG4iG/P/F7vLAU3
5NKejY7NZr12Lu5XG+2CaP6tOGOYnez8lVKVkPt+SQlAMrdzYlwMyw4mJIWVg6iUxr5avD25u1uB
sKNwhrXVG/kkuIGCYnlx64eSMXjKKY2i0yjvcS66j3YgAAspM6k+YjI5Z+aGWgKzqH9oDrZ2c2Eu
5jJSHYhcxR/D9dC0uOeWR2MhJZgcwDJ71phblcTitKSZWeZNMoxwMVzPSXR3fy/+R+58Q+ptYORC
fSHWbPozYuVu9RfTYLhgbtJqIo0MrMRkI7fiNjBwF9kTG46ZS9sodjbUrb6eW7976gG19lWbftU9
4UVjyayAtTEie5xa+0Vzzc+VwSUpGNWPo8efckCDY9Pul653f/M527S5wb2dHZzS3efOnzY2txXf
6Zq/1vlbbDEKrwegSmvT4u8bFa2T+89Kj3n5oco/MTYR3ezRU58w+YDTP1T4XhmER8b4Wugj6UCC
ALvL0F4mPL6FGjdG/WCtr/PyMc+4lx3YcnPFQ5mfp7Q7d8yGsG8iqmT9Pta8bYNDgAT3I5FHVbRk
PAXIYQg0lnNbWq6ItZkDDU9EDQWgCNgeuNmbpGG7RPG+5NrNlP4F5gRCAfCpic+L5fJ0rCbpgBMY
ufOwuvFWIomVenJTZXUTVnwZpfeR1TZuyYYdmLo6GEKPMChurdb7wpy28SvvClLB44xS2SbPgASH
mo2c7dxdtKI6lUkZ2bp60BkJDrO3Eev0alr430rG2aEwCnQhxSWG2KOYSa03YXBoqG6gRHU2CcUx
p8D4r5+KkyFZ6iQ6+5IYnA2TNb5LJISgNye8DhqiKLGtaO+y3fSa3BllfsPusnHsiSaKaqceSZ4d
eNK6eT+07I12hPVdJ1LuIEJDW/i3yaRbaRyBiWAhZdS0XjNJx0mShNcRMbB08rXo3bfEN55JafxB
TaXInXaZnm6VZm6lnR6tAp1X86YxIgz/vAzjgTnMQ5FCG6faY9pXN7lal3SpXux0PTT3KZM12hSs
s3rJjfKg5YoqL0EO4UndqbvyUMlHxvFXcniuBG1iIKRNK0bnya7EY5t0j5WdfBMH+rkm6TOTSxLQ
612SZJesKn6x3WBMEMalVM3V7+H/SUFQQxZvdK38TY34expnRXAOiIrjLF+iNtJw9Lt8Qyt3Wy0T
J15DYIJDmtc6rWmI/NWRe8u+IL/HqGod+Ij3mX4nZQsybEzju8iLVzg/KOCy74LJILi3iqEJ+vmH
DBQkTrvBcWUaf4u724Q4ob1oFSmGQCaJoBlAr+HtUa4LM06raQ241TKSrvAcdFdDkziCB5aokeUd
2tZ6xd4BPd/ujHz4mpX2QkAaTqI8AZnxjJjEXd/8bCuKzkgb8NuCCX2oPBHgtOAXfyGbzIeatRfX
oecqUBB0e6RQeYotA6a6/o+081qOW0nW9QsdRMAU3G0btKGnSIriDUISKXjv8fT7w8Q+M00IQcSs
vdalQsoGUJWVlfmbkD4fKPn9WMA9J3FEyp0fNhm0aUmCFBbcmbWM5G9Xf/Oq/ueYBLDwsnOjRR+e
mT3wL8Eg4MLYjemrDFjAt2rmDIhBR67GP5TdhGGMmEAqPcncPh1YcxireyaZyGKeJ2vXqqqiTK2i
vapIpgV5ov0wdNrLjPSsa8tT1H0b6acw6S2q4+T72MFQj3y4A3IYdXvFFMo2K63G0TtQqIVFbRWo
3a4bsgelNTZlWf1uQU1WVvUoxap346tIcxsmw0gl09BOa+srGFY/gj657TVkflIN3LcSIEas0CFy
dagNY//aC4DLvmie9QDtpJo+2NYqOJhbP6Oh4AEcVaJ82KViBGURi5e4lp7ZHT8CvT+Grq4jiwDc
iQmUudPNniFbF0o3ehcF15mHOM8Owet4p0iKeoe2LLNpywNxVCGC5kvdmyGb0h58D3DpUil/+3oh
V0dPUvT+LkXGXNxUQ0pVyq3ziASCOPidVp9peaW/VGNsUFsqo3OpJfZNUWbBE0lD2vk5Siq1Hwha
+8z7ugrFtLwpACCLCuSNDDNRIs3dNlpARVl74I59dXgSdeilPKD8noqimTqkgf5Hi+seT6Y8BLaj
+NOlwaUV7qBUQp6oR0sv7iVAJxDtvBYFoDqPSTSdUmEvqFddfooswNDg98ER5AVYtV1WZMWItuMY
NnB2ETDpsgL2U0nye2dA6AP57RlXoUM7cm9J0ysR1ekNjJrkMcxAzplllR0DYLZb2tH5EVYASnnA
v7+btT/eD5mRvxVVquE4ByzCAiYK59FDt8H1ql/JUP+2kxDfJx8IvFYjHu26LbeK3jzKEUChusm5
jLsfxdjfdBYIgSqiaSbhsh6Yx6qlxxaKo5p0z3I7Hhudq6LL9GGX54xoa/L+qXKhdNF5LDdegMqW
HphnGuMgUtnJ6njnl+a1C6BVFRUHAJuDukvcaNyXojF5GqTQUUoAv+zfSulOpi8dNFW9UU3szrVc
hwZnWN1tIAc/zQiWmzuO31uX9m+bPLrTcZ5qzOVNG2hvghQqkMyzz7yWPkIF0TXs4+8WR+bZBTY1
bJTEtlBJEE9qKgxuUvVL2pKSuIftpHg4KK16jYBKuHUb/w36EpoZ4mxKEep+wR6TtevSerUKbnKN
9d4pA4TTweBWr/o7SNg7Ce7MjlMAiY2Mob6q989ur/8u6BT76fit9oIXTacjJAeoZUdbq0m+54j0
MNu6SqX+jhQKl8pUncArhj0OnNLRVkwPgQs4r1qRlcfRHOA3iT7eQav6FjbtY2W4r1mUw6vpbzTJ
vY9xA9hYZQ3w34diNJb2T46mb54WgXLBDiBxwlQ9JHV/hALUoT9eOqWRBltFkm/0oKPbxN8v0v7e
Ak8pdJU+bJ6cjD5W7iqpSZ2ALAsDEAK838QKlBnAGugqHvsaNZUhuLYpsUoQXXYUv5d9tEXH8+B7
5a3IIbcbFQNZadgPqf+jUbQPBABpliBdOCI9gM9AGDCQQE6pCQ69/5LACjHbmOQiH7rWejX69K7S
bQwuZBxqRCOhsFH/BIfxplYuNxjlSlbEQepdpnrq4DA/2knleJz6C1ouPcaiZcDOaKxQOTaKRDkk
IBg6810FB64XRXBTc6qrrfZsCDgNU8unlqOboIjQl5KgCXEkPhd+/lx03JmrOL+vDQah4Arv9AB0
ZYKM1Ma1wutRThwVSgs5NLzu8vJWoZO6SWNc3xm0gQd23yKpvVUVXiJKlOmuTa6bSZvT1G4QDbxS
Stvx0uyYD0wThD5eR7J1ZY+UmIHtxGbiZInxXAfZG+Akb0Mb4r7hA4awbZVhfB3dFkoaw1B7uIoQ
9JXy9pwW1kFBOD3JAH8UGtzI8VTJxgRFl268wTyYSEJqNMQLGSIfO6HQwXShWl96p8pmbom+SRKN
u1wbnLooT4aJAIRvQQkMIsVzahE+Kl78LW39YdNllYZGTHVXJUhh2IJOBRaFmuru06I6aFFDA3JC
CzLZkzbMo5HGUO9L0zipKZSixthFXXONtsZtqXR7BKI3LTqkut5e1Xn45Lnmvq8s7WQW43SqHIo2
SgBFIvM+qpzdJdohpfZRDNKtgHAkQbSB68Q1xsOP5FRV5nOoFz9T0/7ZluM0IXqQMx9xuiT51afG
DypqAQaRq3KCeMPeBCjINixhooXVsGHa1W2jgq+sBOP1aBe3En09xH2HG7OKW0rqUoXD1dFxS4D+
Dl1wow9I2WH6NW59OdsL13ppvOggmu5UJ9XZiCNG2nL2nHLzTb1JfwNkZ6vm33KlOpa6gX5UkfNI
Zv6gSPE3dKlOgRpngB+1K7dx79Dv5W4hdzr+JwwtDBORlQ5JREibTE2lIbrL3OIRRsJR8oLuJ6oX
Bh0N5k9dYf8QY6Eh/hdooOLxTwTA/ObaA4K2YbsZu/xHW0RPkZsCkNWVJ98cwOiOjbnR1e6xZqB4
LyLJPISdC/0P6W+7R+5MTaWb1EroVrlGekAGSfneqxXGDWgv+Zsh0KcBXTICfaMVHwJy9CSBCk5S
nHur4NCUJfsetQgds1ReoXTuCgA2u86U019+O83pdNTR+xc5G1ngbgigAon26hhkNUssFGVIrxe6
NXoVQkEp0sN+zHvV9F7rga+NSuZkrsJfKpE4/YElhw3T36uNnZw0BiqnKAS/j6PUHmMm/D9CN/SR
5ffM5JeshbBQSen4OsHVdV9LP5X/VHph5+cI6zGoOPUoMz5woRzoZvwsez1URQnma2x34YEeNLKY
aTptbSTc2zoEXDr0cuPeMM8vkmOEoNWpKsFnGYavbDDWoJQ20ZQYe/T+kCFMjynVAlqFKL2g3BDv
irxHJQiiS48sYPwY6aZ1QGsM9HeuynvuK2g5T6QhOq7xoUcy6bsHD/lN7aXKsWv64iXAqcnhBfBo
i4iOGSRoN2lqeNLoYP1Kxl5Mhbi8zer2wwM2b2kuN1dFs+1rXWVkWJpy/qGHA+w+L0+OIszrK0oa
BJ3jQzR2ry21FHL6Rv/k0jDghh39jurouartW9OEkVuoAWI5qA3im+Xd5GHyFPbu79Crxd5TO0R+
h5xWAxQN6tBnqCvWjezXys7I0m6LLgX1cY1PJuK18i7xkmZfacNEPQTugQQK81gvNX7GMgd5wdsG
s+mmRziZMXRDBIIwVMLwIU4z8EkIXHVSNDJrAEibBRlXKF/Lt+A2etAw5a88Ke7KgkM+6NkYngot
kyv7e9UE8gnu6YOKAsupqNUX2sI4S8iMkzK6PAL18zqpk22HVjrUqrw64PXINuvtAMmYItrb9jSD
seybQUOlspUUTAbYvE48wLLWywCBBLtC4U+ytvqQvsDa0RBDFjRs8hANnCB46cEXkmr7K+F3PpTQ
IkBsAssby9LuvJzTfQgQIA7y5C3o/V9dCum5Ge3kaPURFEuBBEOO3zWNoCzmQud/12La1W3dQiDU
QMJvKiQ7wC0j/4zyh/Zcsk2OoZLpzbZpKo3CeALC20P86odxP+xjEQ5nv4LgmStmdjSCDDC7GZeP
zG3pFYrRuh8M6UZwUz8O+fgdX5L0GCltC6ousH9Xqs2sWi1MWiGdWiAthmomY6F++O3RKDEcQEIA
FHD6zBEFR5qhr3QEcNJIjpN9oXRlchUgPfMWd9j1bExRUAMpsRqd6fCwoOrOqtA5p+mqJnYFblXh
AhjiMWYElKNufUajER0PNMxB6WAtYkxQDmq5A1Uuo0zIUohO4ZwhcgiEShIY1EPGL/gVISPD/neR
6j8lv+p4aYxvVZOkQNKjT6WmKIvWWnkGQ813BaS1aTBI5hAEc2V1XLgjzc9vvRJwue3G6VVbeeO2
YxYsEqNwGMszjvTxwPCM/FWoIe2eSjrxkWiwVBnwudouEE/AQiQFnzFJWDJxkdBzypPoSY87XvyU
HTWSE808u77XIw7WqhWkYtN4RxANxxalf45q/sVaB0NfhQb2KhkajFZf3ZlFBHRVgDrgwH71u6Tc
eqJ8t02dbTUCvIkNYJtSMb5SKUXcOgxg55X400sxbOp+vKVf9T3UEO3QVXFfZSo3amxDB+x4nEjJ
vV+dG2nwZOgVuwqyCgrjxZ3im0+BpJP7i+oPY1zNYTqYfdgp2wVopHeDz0p4GHN0F9pQ7rdJmpl7
tqzOvyuCa9/yXpHVxM1GVj/cAdxzNqA0pwwIGHMPQiYTscOdlhhA0kOBOQhKntme9slInY2agNyD
wk7bHg8dpazeutwqUXq1Q+7OCEvvTBonHNU1WaOPkgHyft8YoI1pwfo6ijMGPhrb0JB9dDLkqR3u
d+p91rXDOZKBlHiVybDJy+kTok2GV4MdWTcR05K3DFbbVajnMpqOJmg9YdbHrM3jGwW10BddUXo6
tpLx5PVu+EPHS4mmWBOCe6jj42gJ1Smz3PruDVp6bH3APkrIEFoMqXSryQmwYLbAR1t647U18j1y
typvqsiGc21U9qPokfAL/BiirgdtwrXK4qkzMvPMrbM4Z8hZPJalBcS+E4YLhkRCcHNUUOsoaRo8
lnFcn/GIHW/spqwdoC102IesZMQYD00yKbE3+C1JtmY4ga8BOsvQkIP2m2paf1CZo7y5btbTQi86
7dAqRgkg1K5fAhV6zjavBtrRjQxpzZVCet60fzoaUeCJJxQk3h3oQSW1Ok3XGHjcCk+qOCHwuRAq
y9c3KGww86Cd6TVOHgGZ9+KA+6kJRhnktHmIArWkaggwvShL4zmvwOPXen+L/N3O0q3rQc3Sp7F2
YYS1scJfL3Pz6GbRTR2aJ1dH4DjysvLOH5rgaOjKbSsHaBNNQgcpE0TSy88Y8eI97Qf51mvsK/TF
mRd11UduQRf2447SBB5FiIDDOHrRfRajBtzqzLu0WkaesHZxofLVazzHrxrfeuLtnycZsbTpHvQC
mL9vZeA6kTgR/ZMAIGHJ2dWYU8Nj6ZMjVQvS0GsorHIf4q4WM2vStrWLwJYd1XdyCHeoSuHM1YZ6
0yYeSsSj9w2+96lBGpC7zB9IvslOTo3nFLMVt0+CrZoPzQFSQXmsPSvH8sSA8SUbjzRV8H0eeFWR
3qtvkh9lKM3X9ZHL+wl6BmTgNMQQTJMQXQBug/aQ+6bkw/jR1h12Qr0fdNxS0ILqXD09SuSfxyAt
1G+h6IajYQ7xHxHqFSQ3jS227coALp6vRedmVHj5UqBeS1HR3Wpeaj9kZpFDwa4EWiCAw+nAo+EL
SchrqJJ7FddkY4AzH3BN3Q1VP2zbxgpB9iBVPeHXnltTEQ9I9Oo/+86lWpEzL2eymZuZdtvjiPca
i6oGvSONKkeyNN7rtaUea8C+FKtW5NU01WPlvkOyeK+qtfimqC3F8qAzMmET5DlyDJ77XYRp6h65
CkxJzTIeWsugdguQHJIK1b+tx6TcWQhG74Hpt6+aPPlCmK1cP0CEM294gd7OkzIj2iuyp53LxpNd
VLMLYKzRQFalI5jq586P0WVRC2oR2hdtR2wlKFhDMf5+2JT1yjlhGukEmUJvgfLq3uVU+i1LCcw+
BSiovkW2Nv9IEgrFfZ6l6eDgMahlm9hXgPuoWq1NEBltX4WxCRFJHd6kCNCiqcDcGRPIpJ6XiltY
/OVJ6P0EA0XWbWzc/KbzRtRkYRl6QAHHwGmTJgWC2yv3gYl6pBsE8bHiQlTuk8EoX2xJZNru/9Gp
U2KsUEvHUtGn07YS9JQYVoCN5LeGTKqEsBT3Idx+dlkvTmJSpDAR4EC+YTqnXJTYXY0UwHU2CB5D
xFgV9cmqUF1USZb9iqHvgoPwJ1O+mdkpVJk0aBCnciQjdkx2FwaB5gH67K5XQDwaLxgarTiELvjS
GqaGfzbFuoHs08yssnEHzMLpPzo6fCs4mRNGel+S/752HFQW49iWYtqaYlt/uYMbOqjNCoApppiK
Q8cZOGDcXsUOl91Nv2f+43fX1Te8erZfB16KSzhh0dxWNMWa/vzSI7lyqQTrRnEKRGQM1XRG2lOB
qa49n8y/M3M/NyyFSyPsOsyL9dmnUxKDAX9cK45M14IZAV1MFLNQ/2x/uo21r/w3zL135pqZ9pLH
6WXYmV2t1ZRa3yIi5+TJjwB4vjXm27J9bsI734Vvgs5ke/f1C12LOHuhOTr3eejyIcXBOqOscURm
87o+VCu+v4sL5vLJJhPdiw8X9kKIWFNl4mDeAA2DseiBYhVVnG1yks7Jb8RiUT1sVgIvealexp2M
My/ielzXYmB+smMg9wFYNFY2ury2KpW1KFMmuIgiDEYOmeAttg4teaQYHDTrxp307D+iguBgiqGj
Lb+SXhadaS+fbb7ZmZIiZD3KDrhmiesjVkp7f1sc7G2WPQ2Osl931l7wOr7cF8a0by4eFI0etaN0
JX35z4oGFwAsNyUx+MB4bQtOfr5/b0GMy3TFUC1S2udQNU2bRnGxzfJ9/XkQAyqomXaQqgYQGJOZ
ZgTW7XL5RI3gqhQ6olnuytpZfth//wJ79rCwRDDnkUk2JRBX5kTtL0xwuafiuuXG8u+vN6KyuBOZ
hWiKohmGoc9Wqj2MEqZ8RFMPSAbRbKSv+635kB6x/znZBwSTo616LXNX5xq/8Zxm5YUvrmFdU3Rh
y2Q+Y/a+oyS3EJRpFWdkpjukSNCtpJrF3P2fAOb8dQItrkNUiB15fApq4Fm0osOVh1iLMTOJptS2
fN1ABq2n904NQrNTUp+aKLZWAi2ujYuHUT+vTr2gLhmR8nEiysmwhTFhlEgF9TuDGnhlZSzuhItY
s8NI1DodvMHrnDHokDpFxU0KaGa0SrQP8DWk10yhb6EckQxctHXlXSjJivm2MmWwv3ajTjkjW6Yu
a9psdepGNzC+zjknHgq8L9658O7sffpHv0XrD8Dg+DA44TE8Y/mhhRvtfeUVLPkbW5ZgvD7tDNWa
fdeaC52ops2hfUuvAR+ckNO/C87Z1tzr5pb+yS760d7EN5icfB15cVdcBJ59Zwqq3FNcCgGIYvUG
37juG9nA+vV1lIW3i5ojlYaJxbkqy7PHo0HaFGXZ0uMa43cBpA1bHLABiOzqiHzgRr0pMABcebSF
Jfwp6OzRAskXJpz1znE9ZMYEyK8NTYmfRh88FwgyrURbeJEmmlm2IpuKTgU3Sy9j6qoaWr8UAHpD
/wgmD1T2eKU8XFgmprBhYRsy+sBCma3Ssm/aGLlbykOjlgAsAU2wgHVE1XvXV5rTCnUtay+9xMuI
s5M/79AflT2yZrWnl9Rs3QfvqByxh96Uf66DJ77eLY4FKwfTQpYz6fDT5NMsmSUze8wgaO1e0zH/
i5Tq3qcfBvULlMJaGHUh8Zg6207XNFlVzX/9+cVpLxn01Ia4gL6xaXfgLrfwO4zcCR78nXbL3n9Q
nWRX+fT/tu6+ddDzsjbB96+3xtK6sYAJa7aiyaZqzApUyTVzS0Oqy9HNDzMzT7Uhr5xLS4vGMk1U
pRRZMJKapVdDdaFmM3dz7DBS38Ey+jdtqNcnvQZ4ElkiYi4BjOfrx1paN5dBp8e+eLWWNFhNUEzC
RiEiQLI2DE+jXzdo+voElCuV7t4/iMirEqasU2XMz3fdznK7kXv6DM2voXkDe7qpzPcIH92v4yy+
zv/EmR/zXZr2RYISutOOPiak94JmoM89BvY1Lbt/kFUYb/z/hzJniRMgaQ+vucHwz2RU7eOuZhTW
2h1pKTtfBpklSqNMMpHnCpJ8oOo2jFox8/Z2orEB9fbbUXSg7sXK11oq7k2L01axcHUla87WfRb5
gOLjHpzgIT+JbXVAMgPRwy0E1k37HH9IKwtycZ9dxJsW7MWCZFr0v/HQTG/VnwYgsK/XxXIApJxk
vpZOcv4cAMRW2KNO3zoKdDxGw9g93H4dYemSadroq9poI01hZu9M9nMs5KoQ44+tfSe/DG/+b1QV
fvjf7TeIjuk+fUDfadRWHmwpG19Gnb05zRKlG5iK6ihoxUujeQ32KtxgwduvBFpah5eBZmm/r5Iy
zxrwQr5iv6QqfjV60b5lunvlq9axkvsPaIwrxefSV7MVRUzHKZJd/1qmF8si595utSN1n6KayPMa
Jjy8UHh+f/j6263Fmf78Io6Ua3GbKYh4GpBxRAcpZ3z9v0WYLQ5RGRhShMhmmCL+rclsqCS1V77Q
Uu6zFbpT7FvD5Kb8+SncRpTZAMzE8fr6PcrNa5kuMsZ4/auNOZkWhCtvbXHpKZYmG6x7Q/6rqLKH
VjQVNwMg+Sc5o8MagjIf/kFqsP8TRZ9d3Mq2RuNBotxorV+y9Kca/3z9ZaYNMrtboMD776fQZ28N
rTHcPxG3QoX5cQAak4EMMnQV6n63/zrS4ipTwdNCnaXhNC+cRgC4oHhVypYMUa3A8x6GGHLi10EW
F8FFkGkbXyxlYxxKFHPJ3GUX17/lDEcsL1WL21qqrWsxVEwEi/QfJSFbA07NNQLc22x1+yOC233p
c0YhlpJb72WmY4Hy/vWTLbw+5HYVzTLgXbLGZzV8U1gdA8eaD4VOfyU2utKuFPBLEbgG2bpGD0KX
zVktpoMxH62e7j50mL3tIk1sUyqtfCBV/XvB0bpWdcOydDCN822q4oM9RNNzgK/CqHNHQxCTt7OG
JipOTxvk27/RAtkBjnVcZ9wOOxC0Tvb965ep/L3suX7JIFttjTsfB+PndRJmbq6LJqKXdrQe7FeU
9Xbjr/K7fMLB7VZ7gS6/xxP1aSXq32/Y5G4kKHXp3GvWvM0UhEXZaUo6OvEpxfN4qzGKRBZkhwbP
SdmXOIvjhOOsJaqFcuZz2NmmqFGOiYEaIvS/tR6gLG+VY/Rs7VCGO47PaPGvrKPVeLOXKyWB3yJJ
Nt3LNIcR93ekBPQ9PNtjeSi+px/WWsC/1xQPqMu2aagGFbY9W7lypBs+VHaahc7oyHv7ymL29k0/
69tym98ka4vn78z/Odz0mS+STBa5RqllGHUi0NrYD/bkyOk0B6Ar9l4/CNwT3NF+lnfh3rxfe7mL
S+jiUWe5ZvTGxPR6el/l+GGOd3nya2WNrj3crKKKwlxy65CdMZzRw95aH2Aeturd4HS78Jg5GCOc
JOfrmGvPNCX1i/cZRAEa61wRHRnoTcic0FZWKqm/j4XPX2y2A3JDgQ0XBnQMswp5jieBb/Zglhs1
BgidD4evn2fh7v453GwD2FEJxcUXjGxlG6HQYdgVWeZoyDu4E/oTcy/al9tMas7IWt8gKeNgcXTq
IW0iJLNN7XIX1rm9GxDj0i2ExdDFrZCSKaDm3nz9U7/+2hwtn199GwHqZTgzOef9rpLfupCRyBxX
cr4yFRGfiwx2JdoUXHHkqcc2KzIqG76N1ZWQL3ftLn/Xr9pjdC1Bdt4EztoGUZaSgW5DM0Diht7J
/KCk/+Unfjca/5oH+dvkQcIJawsz5TrdY2i3NglaWrwX4eaDilaK+qqROsPJANXb5X0HxfDrb7T2
RPbs9eV15edKie95t+32YhvtM7I3nPZT4dg/1p5n4SJHk1BTGf3gYU5pOMswQxb0ZSV6g6Oxd6LH
5GgekQTYBdtqh5zyNNhKt9lKi3thf6q6TKsLJX6VGfpsw2DSUbWBUggHGHH4gtEVakqVF++iIEJA
euKGGCoSVF+/14UvdxlUm639SKQj9aipOfUkp4phEthpyfsHQTiTVJ26zaCdMDuabGTHQIYhsROL
ySWnOY3FcP7vn+MyxPScF+mzSw0bWC5EXNFYuwD3URvuzdchpvc/28DTyfrvp5itiaqgE6/WY+c0
6A0UYO0ykJbQwUkWiN8W10MS7zqg/19HXSjSPkWdHUW1AchH8grNUfC0DgZEBstuV3khKTvdfR1q
IQ8SyqTNiVsFQ47ZAoxcOCqt1BMqj8++6zkQRA5oq/6DT0XtPiVDhb7SvA/T+2ktkAnkDoSFkxqD
Hl8r9pZ20mWEKTteLAako2lc+Q3e3B3+hzC53eE1x5Muc9NNh5nY169t6QuZ3B4N2v5wWOY3HxMW
b9JmvDZtdLBQvnfbqzTW97Wvr5QIS1lpaoIjd6oqQujzXogEH6PTB9FxhMjbcceofTsqyFmQlwBo
H/ubAMbPQb//+vmWUgQXVqEI7lziryZ8L7cmuqJI2dQjdEdIjQlgq69DLFyImKmx4kD4G5rKQfn5
i3Vqr5eNPIlw7d2DccBIcNj31Fho+26DI3DrLaT+DQJF1h1OvZisHK1HY//1j1g6YvgRBrdyWTMZ
E83SVJwafgw3T+VHDDgcbJuDdUIbYSda4LGbYPXUXNpvNApBEoGWYogyLeOLZRo3io7xDg0htfwN
+PUA0ReGSrSyPNeizMo+pa9NpY7Zbqqp3/QtYg5vvWytjDCW1sjlo8xSh4o4o2titOq0PSYrUoRI
Ui799y0GFonNx1EtSqi/bs1lZkGsmTinoAa/0xC6CsLyofW8lfy09MKgOQKaNsFCQIj4/FmiMhYi
bDyghST6g4doGhzHo6xEa826pcRxEWheNYWqLNAm4f5rSozNK5RONBSOY+/ORYTt67W9+Exkdf7T
dP6fLbW+Gy23VHXN6U2U3ApxjoDj4/e7so+XloF9EWa21moXiZ8pvJMNP3vzKUqVlcW8uEcvI8w+
DqxnIYdpgMXioXspf2Dn9ws6hbL1tv4+zbbiv+/ok5X+80RiVh8JGR1Vr9Y0ys7sBRpDtYl3MAv2
47nbZbviyduWh7Xja6l38CnorNZFNrOOhcFrTK9L/J2vQKY6pN6NnuyFw/Xz4O6/Xh5LB+blU84O
TNUfR20cUt6qlll/XDNGpzdJykOOyTykFGDKIR4VK2tyZbGIWbqFPi0wXMRyUTTudZ4H+GCtDrGm
Hz6v2S4fbPoNFym2Z3zg1sgJOvpdcouT0ja5QSDCKW8zR9qt9V2XGmqfvtu0Cy+j2ZWAREm05tzs
x50HWYZzy7ju6eBpe/MgHZKdtNPfv/54C8At1qhBrpouezLF+uewdSN7HQeM5uS/1bP8Ep961ox2
xM/9zti1Z33fOMmpOhlHhvRrN6Vpv/31gi9iz16whnaDZFTETi3/WS7wbQf7g4B8cZQN7xBpNrxg
HV3y7PHrh15IaBqloyY0YAg88iyhpbgnhHaj9Y6dtRtcDlA6wfRjLUMvLFGiCOh5pg7bZV6W2EKB
fTxEg1OhI2CGcKLCtYbzUl/gU4zplLhYNIWaNugysveCF+OM18lDdECzeae8qMfVxLL4PCB8dJYL
07R5qQopA/pESawJT4HiESTEzQQVwY0WJikljrdzP/77D6UYILamAbZmz2/SiKmgFJvUg9OL8RBx
Yyqy8NaSd19HWdoDrP//hJm9xdZrEKlpCdOk9t3IcBfZVpzIeLjOu44Qsy+8veLTYdZfPd97UMRb
5kMgRkA/njxRXwPcfdXeRl8m/+8vcJ9+2Xyl9vj3NajSOkH/VibPlvqOPEIkrxTp6nQQzTbipzCz
ozcoEWIZcBf7335zeodxIH6AKD7iELVHaWVTb9MH6YToGFSR6kpab3kvdLg+/YTZ2ayUQe0j28w3
8F4zW9rrObqaDVI7xnOVoVinhLCV1bOLwyU+L6eVFbC0ti9WwLyaGjUL8b4WQRRywu9xhyrPW3RI
jwghvWj7AIuIzdp2ml7pX68c3VSuCgxc/7oYJUHuI03DK9dBOxdIs4zjXtLxBu5uWlvsjWy1+ll8
xouIs3O61HxfuAYR69fqT3mqDt7eQ7Z/V+6R48aieIP27koFtBZydrhI2VhJbixRDXuMo3DUROw3
2Hz97dZiTH9+kQKRTzWSrHQpsobgY6jrqwyp6a9DLBWOtBv+lYFM0wTE+TkGV6AO8G9MKueGiSbw
Ocq2wSE64WF6bPCvev863uIjXYSb5SPEIsuwCyNB2sOpphgwcYz3/7cQs8SS6UMQqFgPOX2IcicE
UoNb6tchpl/51wq/eIpZUoFGCOJjcuINZBZAVjkC81iUW7ZV9e3rSAsMBlqeqiZI4TZM8HlXqM1R
MFFi1gBKNIiJiW2yD++sXYtoDWI5O9Q0t+spS13awqrKGNbQDAvQ5ixlMRc1TY9ZOX1y74hzsFId
sltUnb8hlIH0vHIsED14U34ZT8xqj/kWJc4ChQ8VneF9h6j3pnzDEwmL08PK65h28vzNX/wwZXbv
CBQDI9ppp8uH0VH3sePu/F/TalWP7tZ8+jra0mK9DDa7b4wa7PLQRP48j9stpiU731g5npauNHze
f7/of23Piy0u9/UgcPiiRkWxGkllcpfviPc6p3NFJ9BBskH78X97qlnm4hZfmFlFSGwUejQ79Wds
Rl6/jrFU8n96runVXjyXVkWYG/Fo3A+9WznZxfcJY3TvbG/rPRpkIM24IbJy1+4aS/WvCowNWCzg
KMAEn+Pag4aDrB0Ix5eV665Af9O8UWvl+8rjLS7DizCzBCByzS7GkDAInJYbda8cky1WQLTgttNV
ZnVuNe23v5b9RbzZfmTIo8AoCoUTDvSrNvkOj17rbGxDB+H1Zjs+DtoGaueUFNRNvl3n9y0mBCDc
tiwDNAHa/Pm95lbiBkqFgyF6roi7hN51IyM9GVQdvp5x9F5oUy4v07V1tFQ7YRii2iaUP8OaH08o
wkMXH0OdKz/OrCQeF17aBE4Iz2uMtMV3fBFqdjQZqFV4ZWX3ztjGe0Wv0GTPIfZVOtO79Bl5N1xK
lVJFTaxt/skpfPmYs2WLOlFhDDKPOV1A8Ow9S/sJU4qEgTMci5WB2uK3vHjQ2eItPb1LqpHFGxu5
sdEH7dR5AceXjsQXaFPsAmoH5cBgpeBfzHXUGvBEDENlzDErNUITT5QkyQbHeIDMtJM7CMl79YQ4
9A7noWwLVxpG/9c7demk1qA34C4nA1ua80XzMA6YlHNSI762jZuTjqxPYT+r4ufXcZaOCg0hUDHh
lsy/mqN+2iPijMKMA+8cP0uxlfu1anD5/ZlQwEDb20wMZ+/PR3ylSww84KdRb3mff/PpYzS7fo/S
+pt3t5Z0lvYDXQTZQEyUBvN8MA/BoNFbhVfXowaRdHjftoF2l8XtrZ3nN0annKQuA9FiiJVvtljz
CIbz9jT4gEg5O6GStilspDgHYGDGGcMe8xg6xj3iKah0nepbPEcQG1xrF01bbJ5iUaPSZBlnTtjF
sy3oo6ST0GVnpbT6UZW+dba9tf0Hk26VZa3s96VVia6POcGhhazMs2k/Vh3rZRSO7YpbxDSbfVsG
1zhQYk6UqitVzOK6EfA0DAsSxd8kJsNj4YqGtemXlNxbeR/tfQf7scaRvYO3jXbrx8XC2hG6LQRF
q67/DRcMFGx4pA7xv0J9Ml200K6TpLqu9BYbTMgHOgpWZvrf38iIadJOYd1MSLrPR1Q85kLPVdBP
jdzgRXyLKvjXe3yhtvgUYCoKLmqaEYMpzUcPzfGL0UlACMlqCvtlDdKx1LL4FGe2/MnOUJdci1zC
YZA340k3ACYV7RYR/P8h7bt65caVbn+RAOXwqtjq3jnbL4LtsZVz1q+/i/tczFaz+TXnzHkYGAMD
riZVLBarVq1lr2+SnXrDT3ANOTNkaPKud+diegREMNDwlucFbYarIv9HKREThkBg0C8BY6kWJYOQ
oi8/lj8gY9weC5eMvm4YhrVRQnDAhu7GCTdLZTV194bpTL9azASsJADSIcWCNjIox33pMLxDGcqZ
6u29Uh4x4eyO7xFvxYxAcGaY8qNKrNSmWrDi8Zi8yE50LO8SByJlgx35IJR3+nBwltfilWeYs9P0
U2DEwKo+Dlgw6Kp+iM0APuTRakD1IYHZT9c4mRVzlSowLhj5wGCeTF0mtWS1gzEIi9/Iv2WpewQx
JCg4vBKCqK05cIDqrJMDvJAF+DCGQECAcX5ykqFtRUuC2KjYIemv8J4E4Y0u8Hg9WMUMRFUUvyXS
y7to53VDmkE8bMTEEbBkqpM428nyVHvCDdkEJifesN44CJwE1o32Aq586saIckjf9aNISiefXBsg
mLa6APqe3TsYTjEQBB2tJFyaH2C74zkpa0dN0oXVYR5jldTng+At6O5qE8jL3HJiYPML0BDWPXgC
a8SmRXMFyL3ZGfSO3Lz52YHsD0JrkIiu8b8D1BJ4I4msO1s1FTJxKQHuAXDd+ScGJX1fI4sgQUt0
1ii5FT3I5ILWyFt9VWpvRTdH3LQ193pMZrnx3iz9ztTFGGYLgDcXUGYOYItJRxAIQTBkBHh54EGB
GGdUA5YF6ZdiGYpED16CHVawkKkD0FffDfk9uNrAUPpiJG/XV8X4ujCD6xpLgzgmjQVfwLGG6VGY
6SEaM961/SHnFZYYCeuZCeoRsFb6MKM4q/sj+FLExgSbogapnuvr+AzSVFJ1ZoU6+Eh0ynrLFc3P
ejT4QAwkSbINon1vLUF4qT/mEDIA3ZOv57yaMGt9ACni3YgnK2oBlD82mtb0IIbGiwrsVyA9yx9a
RCeO9zGNkH6bZmKGGuWGc6cfVyAkZSkBZt+YHUXJ0RNO/OtbyPI4IM/+NkElHRP0j6C7DBPVgoTb
ejfk3I0hKdaIMSeesZxub4nasa4YmklswAaYWv3BKCQMHkxz7vRDE1xfEuP9CYzW15LIru7yKHGt
2hpNdTiFBC7AIga/c9zeGeN0aBSQJsdCfJONCmcfma4oKQROBZQYQYudWx0NCeOiVb75Ro+HfGU5
pQCNJ7RGdRQ3RemPUFSO0L1awq/rq2W14DA4gyIf3qHgEKGbpY2itWtmAnMMDc7VQ+tHgDqZFUyR
TbgaBMw+ZLotg/MUeI38ML2hPCYfeMUNVlJ59iuIn+02vUyVeAZzIpm7kHzU4u4HlxRUoN/kEhEn
4ChUm8BFJGj/QEn5nVeYY/Vzz34Atf9iqW7FbCIUqMEQzq//4RcSb3J/PvCSVsalcGaKim0WEtYR
ROnYceNjywIRutaAjy3dQ949cz4u69DIwL4CHYpbWKbT43hEL08k8GvlHu2TD7Awrr9rJ4ZeETiL
XdTF/KzxwfjJwxewUh1tZ5hOjyF5m+QARWM7H/M7861wo9DCJ2x+WG/iwfSuL5PxnIMxvOeAQcRY
FF25AURPynBYdVDgfJJRnZQAWTCXjIq9mV9mKB9V+sGI5ggyTRowvTkZ0Cxvt+zn9bX8Hzv3ZYV2
xCZvEwnatXDE5CE+KO5ygEbZbR1ut0LIS9SYSwImD+VLVQcxGhVUoVqaan1PJgDau9bsoMVzjOe/
rq+IFU+Rdf1tg4qnHWhlDXnQNV8G6Wf0s8veNvEGXLhOvp1kIE+uW2OlvbjUvsyRJe8iyTrX8wA5
dnyl+/gJxPf1Y/9qfmtOxdvmYJp7fpleoaI32vE7xzCjlX9mmHIPVbE2eU7w/kYTETIdL7XZ+kRk
SG8yL5OT0xTLt4j+bj+knDYNK6Dsl0y5jNrgqaSSsYcO7cS+fUrHAbHlgFqSU2sGb4NJ1kAnTXtr
VPhqMPbdmGDw9M3bKgST3iEOsh+kXZK6vOk4VgJDmK2gI4ux6Iu5W0xzFIsy4G6K51dRET0tiTmh
g3n97U1QqxlyIdGaadt84EVTW/uF9qH+Oz0OpwboC9FF387uBG/zQJSMvgXv/LGKX4RV4+8VUhno
mHaKkG5YYXYDARE/PVpe45UhueoyL3Z57xF2dPmy93kP704HRvJHAKbx8f6DRe8dTP6Ru1U76of4
nodC4JqjMlBZb9NZXMnywuSh8ZcDZAiDGhWKxold3jXAtgav1uCChPeKimabBNrzbcXRnz5mbwjJ
Zo6+8PjPmtAXT0rskoRKHpDg4HkCxwxlrZEISCoDy43+OHuKCyB4jSkjP3UmOEsHPTjQ6XrDN06U
oSM2sYolGnjgIaJeFLzmTRhbTV5l0pG1anu6194Tt3lfjtkPyRGO8Ufuzu/y0/9mlb7OwZZtrOIo
41L6vviYPLYbHy/3V+I5xY/Ng2inx0sh6Ev9c6HolaIeg6cLJo7P43iF8kKz4a0LjgLlRoAcUtdU
3jRHTz3GrmsVdb0oP9QxD5LG3N+dWSqKy1nVtgIY/FANgKL2y5g9zdLr9d2koxq9MipcY150UOPF
RAAVRm8066PRRpzH0kVcITZM0wRvFqow8BbKRt1oRhaVWMaKBnfxAO5xt3tvXd2W3jBXHGjh9SUx
7Vl4RpDhe4yL0YwSSSINqbqBz4oQuyaYwYhc5anxsifZTjzL5V22rC3cmbugllDEpQT7OtjUpe8T
ETUbOBtIPvP+kiP7Rx5F4HYC3/zFzVNBMWKZFhDKQ+zZg3oIdP3wNML0MlSm5oVHR8Ryur016hIC
Gi3W2x6+DiZH+RQjYSe8fODTF9bIv/6leKaoC8foF/hLT9jVBcj9Je1BL2Z3mniVKGZ03C2JvmjS
zdoAQIMdNQAJzA1kLZ6UJ/XeCCTUOpUHIZQ4SdDFC+7zk1kqOoIawvHFQFdUQrAuWgxsYg2JL22D
fGKZPrRQ9N0gnR23lmtay62BCZEBvNSjBNzd9a1lOiUGjTB0BQ6XizkvpaotpQP5qJ9DK0YyHSXi
Ycf+jzV+mSA/YXd9m5FVCWUxir5x34QKACuqq378s9Tkc27w4gjslkM8aWerQjdXmsGwhlShCrtQ
tBxIv9xnD4q7HQwv/Q253DiYvPYh84qgBm1s9C4fwO+tfGYuhtsFvCoB40pAfxCIbhVbjGNJ+a6+
WiJ4w8FSvabRzaxCE12EHiwKQBjnBEhgiyHpuD3ovck7nzKdYcO39pYv4k08QxxShYoxWF+KcHyb
btJDEdan5jYJ5OPoDC6g9JgwkSGIXB/zmzYcn8cQcluQQnargAeRYIVbQgGiExwRHh30aG5htCoo
UVMDedWCToJyyoPlKPrKZxYeOY173bOZywdNvkJoxUSNbggrUKBr075TfKFXPQVC8kYt3Q3lokJL
uIOUbcwJUp/VLsr3sL4vg/K573Xa3FXSrIooSpmJUz1A6MeDyN+t8gTKUKTlmScDWVjdWpxO0EUZ
7vND7wxTSR0UctJoA7OfP3bSIUkM5ADNQ58XYQqRR1uazD9TZPyRxs7davH79V3+jInXVk2d7q3r
JFixSP4aPTZhetAO3U0GaFoUgrPLEx4jHxpsb9WdepMdeT4lM668sz2nzjsmyecWN7v4ST7wid2q
fkzAfz8Ugx1/Vya/0ILkXjQ81QXKy4VoJhCNQ+YWMrgi3Bgsw8NdUf24vieM6wqqvCY8nCAELtic
52UTUxXoGSiFhJkqgUrvpsx4qSbzOEGTSgLDE+q+6CefuxtQOGoRiche1mP7Q/W2Q+5AQehldf9Z
aL1oHhMvw7lFd0xG0/Hi6TB09QTQGNhhpw890CzgKisfuEpbv+/+mM+EHXM98RbJ3MmdTcq5BGhE
q4KSAfY+aKjuxj/yOTo12cRzYp4dyo3WbsInE0FjBcCHtw2PcjL+UBblTwXRFbHuPbVWod2XheLU
eLGmAJM82XXUh2jePQqjZg/r5IBY30lVMLyLUNLTBQff5yCL722lO3KvtnbcCs6/8LPd7pDDsbvs
erNS5gQQP7+WX1LwaCdj5+hR+d9nCGffncrKlRzarf2I7y4vsiPKjV2jtvAvFqJjoAPJlyReTCcD
MlegGAoW0KUCogyUVABhNOrzdSPEV+hABZwX9gszSZdkUFKGPlmeoa2pbL9ntMpKjbdTF2/5zyOy
M0GlxGoFFUS8u3W8rsfCnshj3hl96G2Q1zzmnTjfnxX89iuiUgvomzbmNiM3TEfFVuLvrYGLTsug
bc7LJVg5HG7svzdPJ3XEnatFQp+D9B8UrlEFMbgfYwI5lvwjtQIVcn5rdVyLlyK55dLlsIPOzi4V
5IpobFTIlRq+FrsbAI6SDQKvMugzQBCE2xmTKDMyOheCQv+Ts+jUXT6Y+brVMTla7a9sfVuggfq/
GVDON9TYzFquoTHm11NhQwZHaJ6uG2DlnfsvRoXOqWyMTSavzQGT3qYau10q2QrmKSBiDfngW7G6
WXX13xzk3eei4mia9ZOZG6BGabQEWaUpb065FKY/STWXpZ18givnWaeiX7bimtoqvFySEJAuZFsQ
SQkn8KP3DwN3TpoTPHQqCM65rDTKhKf1pj9NYPLfel4zj2UBzHjg9gDjgGnR6WqnKqkRqQiz4vI9
Vx/jaeW4NMsh9gYol4bme4uqLd7rkLV1S1P8Iyc9cMLC8HtOxQO01kZH7c2P2IDo0XVXJF+d/lJ7
y5SvW0PdThXUSPy+lO1iuGvkyl6a1+tGLnooJPjurVAOP6LENvQqHJ5MXVWkA/UuzvZyEkPyfk+O
gGNAmrQIePV+rmHK6ZErDVFeYHmgpztmbopiZnoQTS/65EqxjjWeeK2bQtf0yEv9mdn3ftHUIVDi
OgPROxatBsXD8JdySHzSB/6lPEYfvQtQGCCM0IEr8Lr6B9RfrAtob506FTEUkhUIlEp+8aF2T5tl
z57uFD5Y+b630zv04gGFJaO+vJElnkNR9yxg6XNrtAlOY7rZGEZ157KyTUHx/o1LAS8kA4wGlk4a
M1S0m4i/wu5uv6JgCqM3sMO8RhgUE/3CcrLTgPaR5db/q1l6eUU5WGWOgokaQDo+mRyjdKZnQgqm
unU4SaEofyb5scsLQswMBkv6e8VUSlHNYJPtBKx4dv7Dgp+5iUtecCCUDpLg+v4yP+OXMTqpqCJ4
T2Shptwas+zlYmc61WQYfr6WPDJc5uN8tzA6vKKsBU5hvN794qa+EzdbeG+DMhi/je7mTd9NH7n6
Kb6vAh5uQmFdU3vDVNhtoSTdgKfhP80rSB6645uKMxJ9m2yowoFtg/hTGSw2eU0ZDvpMGFJRMaZW
tXb93jn5szUTQqDw+t6zrhsFdN1kWB4wUhp+YPYKdGKm3EBLRoD8+5SCN7RYOFcO0532VqjwNPVJ
BZR8SUo+zUvpLYfGi+4h3/DZSuP1CXlLoqJRU1ST0kAyxleF9xltJhTI3eubxrpCFRX8W3BKBITP
J/kuC5bnWs6XuoKFACCHQx7MvurzS4asc7E3Q91kSzWZs9hi17p5xbxEbYsAqhdzxbmWmXWjvR3y
O3bL6SOowYlRZmCMXT+CTzUYQToaASnFczbm82FvifKDVTSh3iWh9AeWmZBkatNBtSt7vfkHxBOs
A7e3RblBPEOrmRDwfkL949McEL5f61YI0N489Jy5L6bPkfEkDXEMqRv1PsHAXtxPa4IbsMZVV8ZO
LPNuA/Z6vkxQAWQcq85oDHhD70Ei9wmKnz7UHu+toPAwI8DtR7N9/MsclawpGuSHYwya+tozLh/Z
0w7FM2GjBAQY3GRIsBd0ikuf/5plvvVA6m2Bf99CrZzGX0fDXKGp2JCFZg/rH/lNu5EBuHkkcD4R
gzZ2Kvp8f2F9QTQbJRn3OD4hDSUUtF7etiIBnVjzLU8HW+SqARGHo9NfDf5B6mfg7aMx7VAniSYr
wY623Tja1TZI0G4uH7MeeSESDKfGhOn1OMXKy/YWqQRC2Zo0g66q4ctF5ZuT7MT186oZAWRJON7J
2j10GQBbMIhGJQ3eXq1mXKSsNnyzBTx9qgIj47H7sqLh3gTl/yu4fTsrhQn8CowDHypZCFJIG17f
Mt5CKLcfqzTVtRrK63rXhbleO3PGY/hhOvh+JeQ37OLtkOtJiScrcfDZmx7yxxGxyXKiZ0L13N9j
LsVNf/5vy6JCvIkKcaGkqJ9YYwMcGaiy47h8u26D/YEUzLyAyPaSxG7IJ+hct/hA0DU+QhYOHHOK
BN3cmtMsZdoBxhn4CSKSSI/XpKaM8irU2nxNulHn20p6nHhKRTL5zPRZ1RVDQTAAXejFK7ztp7Iv
Y2itisf00AcC2BmhR/MqZU7xc8PjiuivJUgVdfDdvKDUSmrtRcBNw5neuPsZlM83FbDibSQST9F+
EaHLzDUfpuPkRbBYHYV/U0rE9YUSH2kDa4D4n7sm2D2yTlgm0wdawinEzF67D638aWac1gjrwXpm
iApNcrqsagSKQDRoycBt+bSFqbe86w/VYfgDbigIqx86ZL84Cu9CyEvgWEcQ5qEfQrqxMiiyz9c5
6lG/rfVsAmg5e7UUNn4NaXS7OejP8UM6hIAjogPc8MqJjEsV7GGYDMPwJqo7dK+m7Y2uUDZsby6m
6Oq3XiqpuL1vpuVdm0OMWbqiyNlp9lKhWQxmSTDsXgxuTXItZaoGm2Sns5Aw0bSO9SQ+D2DwKTzx
ZIW8x86l24KcFsbIDY7L4GKZhlWXVQbxub4BeYloOriHOHH68mo7N0GdDDXNUCXLUDeFYLyWt35S
ZfYA8fK5HTiXqMJbDeUr9ShnRVvG6Nx32g+zFqH9pgI6NpxM9Q/Auo6YoIef3a5Wf+y1/H1augMC
bS5nrjzFvzEso9q59GspgMHJ+y6EsvIteJ29yvw2RD/m8m1bBieG0pWVJOgQZc4oYqhmXO/maLM7
2Xrqp+KAnht35p29LrCBgvxGt3DYz8+AoJezlPXAxWl2+kP90z4VSCkNz3gEvZ1wJB1q7rG7DKvk
q/1t8kInbRXTepBRe7QOVQh9db9wS0fz1A/R/SfcHmwn+TJHZeWzaA1VBdUiPyqymzq+T1fRw+1l
T5bIcUfGKcPKNBkjg5jMJqeN2syoT8sR9O4omPRo87v5Yfwdf9fDwZP99aW9L+/51CXMD6jhBSqB
KBl6zlQMndS4t0qk0H5dJoFVgCOrrDMely/5R85vQrKwLyOUl5jjONdap+q+tC23WykeV2HwxLLz
lWa4KTXVExVePYj52b5M0oDNPJ7AldFjL03xWxtlzgYV4LZRnDpVOGebgRs4W93ng3WXihnJXNSV
hX4WRndC1MOte/kxAi5Gs81HIv6YuRGUcuzs5xaskqvclqH465NSMxwP/+uyqZCWiVXSljn5nBZa
+V10Z1nFqbJKD6xMr9dTNUZB5nzdVEyT5ciUpg1ftbppXupjFI7+Cko3cD2hxpRwrLH9FOg2A0Um
MkR8fjYaUKtJZq+hiWZBBVUs7Bi0fJwFXSaFZEFfNshv2H1INe2MRBrQcp0dCCH7Jm653qlvCSeS
9uc/fEi8W+7/OPNfNslv2tkU+3mOdAE8+XlhK7+ED6iEeorl6i/Dahd3cyieilfrZY05a2WfyC+z
5PjszMYYTZrHGnFbTFagCW5RePfEEdNRi+Em1qnso/D65jLPoy6DJQipIRkuPDc4t/GIrcfedsXq
JGppr0JuD9FJX4zDdUuM8iw+IxRE0JlH5q3SM19dWdXDuMIUSVYgfOqbx9KLve5AoFPx7UIq7l7i
JRw5FkY6emaXDjmJBSrxBeO2n7Nm6A65+a18zA+SCGEskMDbi1d5kGjpbdOHQpXTcyEDZA8vwuzX
wulApDfaUFQzfkB1EwUdmDRzB3wI9QO/0MEADJ2vlYoz87QO0wIQhh99N4PthpBL5850lD8UZwj4
le/Pt/+1pVHHX9SgbNNvWJqhVV66yO9yqbt63HmmAMdNQLiVjg9JmoZTN596s3Fm0LZuZfQwolA4
xAqYE7est9Mtqm1TA9lwPcR204KJBLo3HFdnB8bdd6DjCEgJtj7Dj4W+pZO/5fKt0Cz23AfqGgrL
/dx5svlN005yxXsbMKPkzjIVTeQV3FgRmRlYs1DafuXj+/WzdUE8qKO6tTtbn/3LfdyY4yZKBSyN
NEZVrw0mdwLEfkWvjnQf+tflZD0ZYFcQAtnugiVQjpJXukR5qhUxdHb957B3GnRVECMAaxVymPOo
AlKgfmsijNcQKpb4JB3qoHR+ZXcgXvzJq2Zelt7IVDISSwnTJ9hDKoLJwhQbcYx3tNybJ614xFSP
VxuCa47PgGpyVsb4kGfGqPM19t2sLiOMlRrk3sblVsgyDl0Oo5B+viDqTOV5UnZiIeGZUejfi2Vy
57WR7KVevX5IJruV55dlRJWx7efbtEzDrFo57sTbUurzIUVTMbsXGf4sbz/WGLIqIuTb68oetTyc
0HG/7i6M/hlEKwihEwgiCKcjdTwScYxlpcZQLulI5gdNPSREIA1EJEODaR4wjruqR4rELdrdsaOf
jAfFxgAJOJiK37IIJl5g6W9Hy+cBu1mfe//DqOt4LiLUdXUMMKrTjSiA3DpJ3etrZ+Q2Z0snn2J3
cMENmFvtijyjSEe7T/6Ko5/y8td1GxIjq4ARoIcxgwxiYboiYuCU9oWE8JOE1j3aQE4RRmgGQdnI
ye4kBzoejnGU3SbgPQrJA4K6Hs4MU45UFurQGNaIdEbdlLAZxWBZevAtdZMttXriTCt6eEm9hr0o
+ZxFMzKbM9uUUxlbs84KmWBcwVrvlnfbgCIfmFXioIYaL2hmxMneckwBQTzR49hm+83XhlN+U4uC
QQYMScYqH8snzEoj07BuQXRzJOxL/2B+krdayo/y2dAmDPpiduv75gsfc4D281/K4kFK11VexYPh
oi3ny7zchmeWeN7OfZdMXDJzBhgsbnKQBt9qeAEo+ofCk21m3ShnX5N6qq5qpiVrCxeeHTJYgIkP
dzppnoUBD8HVn/6370fLdERCPkaYR8Ky3jY/+kPeimqYvanu5Mk3mQfuTh6+n31SIEZjQm8Z72Pq
Fhtjy6raCd+v9ZpwCZXD7Elu4de/oS3ugPqRpKav2jE75T63c8uMQRr4n8Cbg0SCbo+llVKvqPtj
tgDMXdJNe4f+o4vgEFYnpbNlV32PXYVT6GdlqpiV+TJKHRFc2uu4rZqIFGH2BBuxoA4jl9CzaU6f
2GXr/feIItwyO4vUEZEbUKN1QqT5eO54G9hLBnUCV3fHe+cwo+3ODnUmRnXbRrH9zMWMDyu1jfei
giCt2tjztwnSHbUrHpLXNWwrW4CmKs93Ga+Ns2VSJ0WPTbOSCAlSh+LObd9MvdcVIiDKa4ZZbjQd
wOpjjS7YE1EEjK0eMjDg2sgtaJVfP0XMIAh/MkGCCTYhujSg5DI0HEvUX/KttAdjtOuBV79lvT/Q
Rf6yQV0ws6WkSQ8uTYx3br7m55hIkYLykB7ToHUzDHmSDLdD0EA/m6hRONeXyAx/O/PUHbMqghDl
Caofah3b2xgq8U23CnbX8D4q84juDFGnpc1kFSPGiLMSyCNQvLLHILsvneVpQLtoDofbf1DQ5dmk
zkufy/8/LORv1ct2Y50yFHS7g/ADCE8kYYfUBdE9z315RqnDI6yqMXc6Jrqa6L7qnxfhYbVern80
ZoKt6mCgA6sFetp0zWOqK8z0pPhqGkSyhxClcTe+1QLQtJx4sZW9nC9T8vn9OI2LMI0p6jnN2Npj
CkLG1DbV1+sLYhoxgFAhQs3yBUHwrFpZ2/eAn/XdYNiYon0bwEKLmlHGU51lHmnI1xBNaGi7fAb1
3XW/FWCkMGvsXJ5Vfm+8yTr3RJPXzUXKaGLoCc8AlKVotI3SbeBCNjGmU8kgqwVLZ6Spbjdurrwh
aetACZSsgDcbTxA3TW2xmEKzF91kRgvXyD46jCoM43AzSpjOm1HSmVpnXYdwNBov7U1ntmQOOoid
mZiExI/sik4Pf1pVIvfdhHAfoYZVfNRrbmfFTXQs+netN5wedUPlTi2+x/Ov65+dmTJglN4gqEZk
DNT5hNJAKquErslsNnvoB7sW7wX9VZJ/zsZqJ5Jo1xKPZIX8m5df58smdTyhJBcnUwWbbTTXxxU0
yGBMVFY36aCRCtbFAaBZfXm7vlCm10E7F7SbKkzT9BmWoNWLpZHcSL7tyx+ZynuAMq8R8EFiOBva
iai+UnemsBSLKKo4ptZz8SDdDJgcupuD5b1C7SR1tKD7IQGa9JAdxgcgv8ETZR2uL5GZDuEAiygS
gSMIo+LngUKrxxZ4HvyCyY+C9DRCisV4qg51WPvDb+u/ljzHVSLjeBG+f5SNLnrk1ixEemOArUNp
G3ssv60tr4rBOscYh4PWnUR05OlqrzBoq4XJJQnVXpKwYycxMgdajhmw5i63Y3/7xtlClpuAqRlq
xyAWEy+oC2czGiszA6QahHHOujkqsKiEDR4tT1Dvu/IJIHXO/c80CVQUOFqBZbsgx8O4yBZJRg90
ZWYCelhHr6a08lQQmfcVvNIAoSXm2nAKzn3DnKdlVKMUQpWCfgNRURSt4yY0l/65mPOTpEKvBRR1
j02yQk4wMWRby7cf1zeXnGv63KNPCEUNEKnjkqEPiFDWs1BgELWZQNCmPtfjAAEF1Y5q1QdiyFPB
AnjdIrNoAd5tzQRAFfOvdPpY1nUdjzNoEwoM+YNxLxhOYCICPocIGQhBjfF1wkY0vPLwnqzrdG+Y
fPTdJddHWZKt9QoiY+1kCKutWA8jSG2uL4/lOTqJ2yDdxsOWDt6iEotzHKMPuugYI5RUILY0KRte
rlthLmVnhQrXTWMI7TQgM5CHJ00Ll/w5WzkmWLfQfiGUZ2htIsQDxtD8qdbCtTK+gb6j6to/aQzW
a2iSYozqZ9s+X1/XZ8/mwh+/FvbZ89l9I/Sq+2StcelmIUngamc4aJgAyo7/5tG4W97nzbEzpEzr
LMHJMR6y3iXd0TTvG51D6cLqNUIW/m9f+FQz3tmIpD5bS9KgkgPrfrrJD/NtcQ8lC1w84w3yilP2
yCtssppxZzZJ+N7ZlNZuKdsENrXnzQcpb4gxBdRcFZQCJac6rKDNyMg4FS9icjxSpg6XnqtlMgm4
yzcQmhXjSZCOtfgv8oX9flLxUkl0VLAHJCl98rjVAO5wgiHzst4boF5jmoQ21Shj88hNQ15jBF2T
BkYAihGbT2LE6mCefSwq05tjtW0EPAAwkzCEXRNmwwljfRCkMxxNtK27+Kh0gPbDYY7NcZI+DJSp
+Y9dTsj67EHtXCad5c7UFqx6s1JXL15Nnfe84G4sFUwsQcA4idCACQeK5ISepzySKQLAWknfCoNY
DScMM7N39KkgvQn6bcLOdn4OUCtJSwIjRN4Fqj0XEg/PgrP+Sg6ln7xyJcFZ6fPeGuX9AxC0ZU5Q
Bb2X6nb5NAftbfq7eI9TG8ILfhXk9zNKtXwBMPax+1omdSQqQ57XRZtlvxu76CFeI8GrIQn/3IPf
9+N6bGakCoDBQ99UhVgNEGFUJVOJurlPc7TI5qW0G0G3W112q749jMp9Or8DS/UvviH4voH4NECv
BP5vymsSIZ+2vAEKknB8Eb6bDbJS2q3oY6DtldfSYHmMYsBVoJaGxx6wsuceI2Z9aeXqavoDPIaU
nIbT8ti7fQhKRk/gvC4ZZ04hGvKgN8GmXixtzDbTXCZgWdsoPjZjfYCiMucuJcGKukr3JmihS92o
Rl3QRdOXhLr5nnViBNqLDr1apZBdQ51i57p/sA45qtzYQgugISyJimap3BeYVV9Mgsvydcc44bJz
Bnv1Fa+vMOhfcAwyDt2ZPSoJ6mWlRc8W3UwMaDyukJGvjc0ttffU/GsWeZA6RjqkQPEDVXzQZWPa
hIoncprmwmjggyWD6Ilz70pie9LEsrQ15JUOyJEaW5e30oHkcHB9Y1m+sjdNBRcFk9e6bKSYc2wB
WspU6GElJS9XISQQtLfsjVCBpJ/bThMsiOLMU/mh64KtJqBByVbHjJJQiMpwVdW7rWrueo2D42F9
xr1l6tJNe9Chdj0+Y9qvIBy20JMw09XNaj0NYjM2XTnKG+/6ljLCJmmYkpoa1IYvVD7Rc8okcRBA
Jqv9ysbHeKscQ+d0Qhjnj4g2AU+NPyD6Q+2oOW4KboQYx0FvGhuyTneqOd+P3dBDmCLnPcsZTvJJ
IAgqOvTaATQ4j17dpEw5GLAB+bw37tsULfbMLx05zMP4WxkKwX/PTo1SAxk6AD4Q9dbLPWzA9D3W
BKhbYPfy4XvT+ev234/2nBuhnMMs5jJPCLZM0CdvMYG1N35fdwWG+50tg/z9LvvJZcw0FMRCJVXO
ZtWeOt1FjQ5g+l1bcFydFSLPjFEhSzK0bTA7VIPMWz1oXkj/UbvTHjdHIXV3n3unMfz8zB51g4It
IrPaFvaWj+RB9io/87vDdrAAGJKctLGzRyvkciqwXHHnGDRgXEaUWkv04nAPEJwSMEsn9aGFMpvq
iwcrrD2Nc9I4n9CgfH9JQBsYTWRX1VOiPIAow+lwAVhNaRsFNyshkZ6KlPs9NajSv7gtSdmSurDy
PHrtXX4EDAuPhDq1NxA2xC6vc8J6JeiAW2kYxgZ5F5j1zz10ySGuXBLyjyRUj+g7xofeifEto7Dx
2jAPGsBoNg+ivqSAqXIHgBlx7Mw8df3U9YhiSYmSYtT+1RjfjRLKhIZhj0AEXD+J7NOxWygVMZO2
t+ZRQTNsPA7uAOnXPNDu1OfRhaRuUDjTt+v2Pu/siy+5s0cFF20c602WMZnaI6NN1xcMXLhTCSYM
bbXHuHyeouIRykr+aggHcVjdVbppwFbX5EezAldImvp93PhNXARJJtvyZh4EFXxji3rTRwJGQUzb
XNEhHlXLHqCel2sFcE9mEM1AQcbSKSohwiTWnKyIeeR3i6Li2droQifMeIgvzbdte2rUb7POuWyY
B3xngopiWz9kQ7yC2Q2DFb5VlndSWr9d/zZsXzBMCSO3KIxeZOObNfZxiQKtD2T/g+XXT5i98kDm
jfaL3f2DITquQepYr2k518mIINL+iZ8GADUEx/C0x+ge6iRA2PJCM/NU7dZHHeqGTBZDEBB1wrx0
Iu15HiyvMmp7iXmVLlYTBPnh11ZSB1hqzcZAM4u0RaHIDW0VzPC0qLriP/AOQqTAMZzoXgB4tLsV
Hqxw4QH92RFs9wuogx3pRZRNFX7BeIxuRw/iPX/lngH9OlUBbKvzZlcI+gdowAS5a4XCC8eXmEdi
Z5465/U4q0Oaw3z0OqW2+lYBqk1KYvEtxmrd7QdESR7rd45R5qW0M0qdwwGymWlJJrWGj+ylvNP8
LSx88yE6gOjqGL/UL8mpvu9/ik8cu8RPL4Lazi51OBOl1TKDFMnmo+iQ/swCT1YCIVBP/4BzhhkK
UMlHCwNk9xd0mVWm9ZhSQ5WYYP/XDdOuaXqMQSyJ615E8UN3rdwrWpt3fFivdQwSo8+F97oI2mxq
ezXJGJdkrUQ/UrXfYyqeoM8uOoPVuIPWHpMpkW3oFsb2KqWFPRYAB+Y9AByLOAbXN5zs58V+734I
td+yVQpCR3gDoy51dOO9TTXQTP5M4tibZzStZ5kT4JmRY2eQzunKUo4EBQFeHUGomaLe+mCqd10B
wsp0Da8vjlXC3m8zTfPTQAJWzAmzWfRq3JN+H9FjF0NUtm6qN0wCHLS/eGVz5mn9Wh+N+456SU2a
EcRUpWraRheXzmjqXpwnPBo/mcTYK5+OJgqc0iyrh1QHkvQoQeXL3bSD0LjrXf899fJbKMIiVn7E
30xwcC1o5eBJ4JSZPeX2+Jx954VpzmfVqQsB7DdKirxZ9GPUnuLnwozcRvu26YnH+aSMl/7ZJ6Wu
g7ooYiUi6TlpsSgnMyRBMDnkfsZ57Xz2N67tLxX2xaLpTBXizSinz578Y7ohohXGHebzAsKeoLvk
FbIE1ZNs6+86SH//H2lf1uQ2jnT7ixjBBdxeSUqUVHu57Cr7heGVK7iTIPnr70H1TJuCeIXPnp6Y
6JnoDqcSTGQmcjlH2sfd2p84U1Z0/RotE1KjzRPdOSeMfGLFrH6o7o3SAxjFAyfd0sAckKMjU6NO
ixI/1mnmABiEsaffuJ//Yq7s7OeIXosWUUp7fOTe/bpERzI0oVbZnokRdMlXlpmT4JYYURxD0XFx
m90YqLsS9SoveegPHI4FBWm/8OmH9EFmxFJ/ITinIq1nZ3GR1vCVvqT2INcGebv1wtnUFGCE7Sxy
LPzlb+r965MVH51WMbTNYEJfvpnCWzfpl/Zgh8UBxC972dbnVpvyTJrw4myGPp0pStbvjZsaA3uj
Zz8lB/UgHaeV3FbxtWkZVhW5FvRCZ+GZo3BFBzd0EMplDbztBPi33xX78kkJdJGG66SH7ZFvs6H+
B634Ygb2yn3Zs3Zr+uHsDAU/5MxTl/UJ/DwcnrEfwvFAEaCxzlpiUyyMJG6P36wrvsgWfJHTjZo6
9fD1ZfIRA5e+QkA+Zhth0aRey2Rhc+v2YeSaM5xhy/tisimuWmBlqHxk5cSDJjAlQaJO3B1YKXYc
wgE14rw5ENSApA+LzXM1LJvgU2Lz82LmicxDNYDGChZThU0KGhuGDiIS7br8ZUeTBzBgYGm6AFPP
51nmdbjdi6e8ki32HNwlsuaqxThJcjuAEKmDtwcN2g5UXXuZvW5G77Us8Q42OSq7LuzHeACR3JuS
BGaE8Vn+Slx8LCuAecZ+SsOs9CgeOOoeoRvU7mCfkuUR3KddU5pn5KsKYkGMOu0U4IgB8vG9aNFi
jOX/sAO6ldmvFRYyhBgMIiOpRnWv9T3x0yzqPRCRH4B+/qgZkd9k5beYaM9x0j3TKW29OkEdg5WU
STLerZx//TuEi7vMxAQaEj6yk2E6W8PC2hJJDGlThONg8w/sD/iKQpxkZlE4cTah0xcnO804uZhC
vB4g+X2/+GgrCUJ8pBMzpmIEfqWa5wEtZnihn7WTSaRsPlOwQP+vIkI8zHJMvbIuRnMjo6mXxNXJ
1eluXBAreuuucONfY259YfNQ+knRdp5mDl9mWny7ruz147RVHmRWFmrUWYf5YqbuM/1XUfcY2pes
uVw/TbQAzwWkWe1OBkH/O1nMQKfqU4VWToVZvet6bL21fp+mrQo3rSSzWszJghwZEK5R3PhRFyxW
s8MS3MnMfjQgO/zfBApXrmFVUUY6yHfd6KTSwc8nts+cL1Qhdxm5mTJbouC28/7XXmyVf8nVl1rM
qkvMkjfZsTGJ13uQfOABvwICsCy12HRbK1FCRBzmLi3tFjcgjhK2TzB/uR/1uQ32WmphpaUy8kOj
udUB04GL5Fhl9ihk5XZORiNLFhvfsXg0RqXwCHM+Xv90MhmiC8kSvcz4SHvNyseZxHd6kny9LmLz
dgPPDMx4DjAIwaZ8/rUqXa81owCqGTtZp+a0oNLSA9qed9vKO1lfZcv4MdCCsG6bLm+xnwvLjNHJ
lsHE+nBbFB6sZJfRPETb4xibSNBURjwQ3Us8x/vclugnQR0AUjcw+l7ukEU5+88W9uwve6z978x9
h53vst6Bk3b+PB7cHQFPTYhXBfZM3UcKxAXmmwC3fJZhxG4ZrI1RF+y6qtrlOoS20HJWs9x5x3fT
boBUjclA/dAdrn/VLcNZixGME6zVbdMqFmAMGODwbPeHsdiShtVWergWIdhN0zBVUUpoktg9Sgr2
bjGZl02vWSFDk9xwzCBt1A1X59BwmII/NxqXkbgmdYMmdHRvtq9FfT9SiYlsvfkgw9Utgt4UmEUF
RzLXS1uY5uDsB/isJQBUWdj56Y6DcAB4NJjC+VWG/bHxjc5ECt+IRfVSji2g/sDTGGhjHbT57roV
bN1tR33fwUD/ARdAuG7aqDuzsrQYB8KWMepeAKaxAuK5QNPGg1JSKtkw7TNhXN+V2+8MNqhtXTl7
JUbLNOk+5I2JhdgBAGItAxd6V42xpw7KIWqtHxJFN16Y2OPDSwFG4pALaMbGKq0a+xMYL8EQYvmA
cccn7AEFzKskM0/cqgVXAkEmrgwqtujpCCe6lE7TOx0GrGYz2nd1qKnfo9rBMEsBYBoZN962MM4P
iTEr9QIMkjlppikMRtmTT5bxpWy7feQesEmkZVHwFyeo8SI0x0lzDXGInoKv1bRVzAZlR45toN20
B3o0QDsoc00bIQAbVCqWqDA5hp6OcIKD0idL0mMgDqvZpkcy49UmkW822DjVKfb81WivGjJ8n62T
XAsVbNNIqTWNlJ9k7njT8lygfTk4d657R2RTcVvXAFGUz2s6wNwVd0vcVm3KdICo7IiawM0/s99t
KFve22DX4w0SlRDbRCvfsAX/W9gs6/selvjeEUv98qi2XvJoo0+LBxz1Dbxas731yB2Y22D6FmNR
gRkC3OzbcJgPssjOT1C8GMCCIyBPhcdxRVC/qnRnk2G/d192g/ltUesF1B5mKxnx2ggFqLZypkrs
e+B/CG56MIZqGnQYDyYuj7qFZ3BKjd7D8pJsB0LbMBkXoMmmib4Mh4USzpcuk9H2DoBCrS+ZG9qG
j4eBT0/pie+ZsrfRujF/JTf6q32UItRseLMz0fwKrTxpbaakV9Lc+A8ueh52eyUsTqUvqz9cEHlj
/ulMkhBayWx32kAhSfswGf5sAvYIGD2cO0/9gbee42Wf3HmnotgJ/sD/C1n5BnnJ2S8Q0QyqJZnN
rir41LH6q3vmdA+pj8lEX4fdcrTZfP9Xq1HvHFw8mQBZrTgGPA5ZAzoYfFuqtoFjfzPl/nTDUs9E
CM88m3ZqHTc42aHFRuipPJIdx/SzEk+hN47rYbyHl3Kkn3TjHp7JFdwrsyYsyBpQLXeAi9Nnxotd
6w/Xg8WGizuTIXjTaYpVRY0gg0db7D4d8PQ6tNJIsVXNPZMj3PacYFR75li9zG9vec6ONT3z3oAP
I4cS+13P0vvAv4rgxcCwhyVeF74VHAvCfQCtWKco7J+bN4OvOz6Zu+pW87MDqLPlo22XFx1QvEC2
gxe3TKBYCB8L7GnlFNcp5jWwamIPyY5GsdeZHwtnAHTr5GG1wu+10tMyw7v+CS+9G3I1h5u/jkHg
iygV2R2Lx141ATfWeywadoAVCVpH9Sg72dHzdWGXd+FM2HsnYuXPtKa3hnpIo/2QAJ9JVTFmNlfl
o9nXnUQtmSShhtNamOQZY80EUfOjkoAncVQCEsuYrGRSuBWt9AEspqEwNYv2IHifgn7MPjtZ9TZG
k2xge6OUgpPDzq9qaNivvFgbXYjeYOgd+ui1eepY9SlHMdG3I7QX+nY6TkZfe7XT3bRjf1BZdqjM
WpLVX6Zr579AuOvgTs6itsEvmFwKjxVjBLMcnlulzQM1Hndtngygj5NNZ22a50pv4eYPulMWYxlF
+7bRd91YehGYEZoGgKHjoz29XTfPS5d5rqLwEFOoCqDZBSpi7ixY9GqXdol/XcSmxaz0EZKJYiCO
ErcVLnox/jRq9WNDwP5oqfT1upyNrIXrwh/LaNtYREQoKCsnokWZKe8uE/hV+Q2gOH46QCSrPfNJ
88f7+DvQen5iTjiVyN7W8bdo8Va4vTX2YKDcZ/ZBy1+i5b5XDtfVu6w5wC1jnxnvBqC2XCSZ7qB3
k94oETbDG8wk/sT6pgqM3iT7dl3ORjngTJDYiZ0t5oAFJ1b2fbej951XP2SKT31M4NyWaMp8ne4A
MHKQUQpunOBaPXEGGC6gxvQ71MMiFGd+JLbfJBSg2PrU7K5ruGHzZ6KEj2XXi2NjtEjZY8/ei53v
TIrrxv+E81B6foRCbEuLTNWpiVdyi6kqLehCDjPWBN1ts4/3mqQYteUoNaxh4/0BdiRQogkXLC3n
zuynVuFpJJAlsTD6wAEKgOl4Yx7/4uhWooTsvF/sqbJQXdsb7Ys9oLgxyUC9N+1gJUHIQmgPql+d
cGVoHtRoew7OEcjJ3nU9NlJvfKHfYsTUu9WdOlKSXtlXv5zQCNrSq+Eghn0PyFsCuFsgYHcv2Sny
DSO4LvoygTyXLITpuMG7aiyhYNvlgGZT22zP0vjeNdwfGVNOWuHM/mTqz8Boks1xbrqQldKC4Zut
oqi10yj7aERql/9g0RRWFfVrMCRfV3Lziq0kCRdgUhaDugUkgVLOU/Nnpn28LmAjNGO0GIAH2GXE
i1isAMx9a9l5zZS9Vj9FWAp15vtCedRRb3Op4U+JtLGzka6CYAVZCKAeOM08t9tV3pP3o17SqkBw
aUj0lgM74BhPWn+I8rH7PFQ08pxqSDws26OgYw1TGOmlFV5Xml9k0a2g3oGlJBX1lQtEVa3sS83k
StftsY4B9aSa3tKiyGGl/sJGSdzespa1NMFahqWuDbeEtNIdP3WKUd8tXYycuc6DxKo6iTSZboLF
YNChsDruWWhH0kdTKTpQEY79Y6VYVlDnuXY3tlMsSfC2nM1aRW7Gq49qOtbcuNGggBqk9rOh85rk
tm2H3fXPJjtIwXRml6UL+KJx44sRVNHfUpv4bfIWYZb5uqCtW7dWh/+QlTrGBFAJCnC3vWZ09q4b
pihAvTiSbA/I1BHCTdE0WaMw7jrNbmcDAKpxCyxRmv40//m4Hax8ZfBCuMn6zNTGBiZYAYvDBVqf
Hb1NICPr6kZifttHh9odOv1IHcWBBVMvqkTpJgWMXa2/TICHkq1Jbh/bbwmCLkZaG0s+4tjqhio7
SpX0sIxL9xhRLIOaBhuf/sYYfssTAunMEnV2FGikp1UYN+WNPVTP10VcV8kVxxIyGqVWB1y9PaBu
DirKWZ7tzDdKWWH0d/pyXdb2Vf2vOq44oYC6vZu5GdSJZnrKh/EEugq/NZikyLppB+gEI7/GwxMt
gfMrhF5bWRKjQ4KTPo/aVzOOJXd088xWAvg/X91RU0OdJVb5Z8mXnaq3N23eH8ZO9axp2f/Fka1E
CRdViaN4yOEU9lP5QLBLlzcvliFpoW9+FhMAXSAFQwYqdjT6kQDCwIWMolV3CVC4XHSZh1pyO7dy
JsA4/StF8NNpnAIsZzKVvdp/N6s8TEioR/tyVLyJRX5qvympjPlu8zutRAqGUGL+L0kKG/amNbs8
bjylcL3YAPAKkVEdy85QMInOdHpDw9rXXp3bPTbRHtsl/1lSRYbcJFNJsAe7TyMCXCeYXhm6XYG0
M/UZ+moZ/n7d8rYlOSAesW20RMRSIqUN0Ogc0ICCVvIRFBknXY3u+14LFYPJUvmtGwvwLeRl+FqY
rhC0UlkUK10CBjxFSV8Jlt0jbFNcV+ci2QRSmmsDNI0ANQM8xYIrVbsmZolWJCFbdD+vl4BpABNk
KbiiYsume0Zr3xpluGnbUjkgAx4MGBcRFNPStG4nA1IJmP2whOR+AVxEiNT6tivAAOTuryt5cY7v
Sv4WJ8SnzqyKRXfzJBzNfvT6AgW13pGtg2/oREDljRIz2naXJGWG3ZRt1EInq473FYb08QjyiHWb
d7FvaAdlfvtjpdBo1bDDDxaGS7qtMbXUKSWQV0flyzQhZ4+yl78RgQ8EmHx0lMTP1FHK0qmECLtz
MKMU+XUxBtdFbJwasHpty9GRnODFI9gfW2balkTJQhd//Dx3t1Vb/jKb4pNeKbd6WmNCtq/D6zI3
zGEtU6xbq3HVVU0FX6uT5L4omicQm368LuLC7+Els1Lrva6xCoXNoNZ1nNQQsXxpBxJOy0tTykbV
+C05ezNBCIa48RZFgAIeseDHNdLPMzGSPOyH6U3NY2D0KSY4P+l8MHP2UDbOH2fhgkTBnU/ZMGZD
CrXUuXmYWfWWEFPycbYMAh4JKCYacFrg9M6TCKqPte42Qx7GXao+9Q7YwZQumg6pVmeHcdbNG9ZP
36KkKz9c/2QXjh26AY4J6HhAEUKD2DgXXC4G6GANNw+NdP6KgUqsyOkMYdEBgRVwwq8Lu9zSeJdG
AL0BVJ9LTIwprzMsfpr4dubwNGrRTVdUjTdl9Mji4UtWJZOnOmhiLtEzyzVHkqlt3QCU1CzMhDjY
jxT32JhlL20VQ1fajjdxHgWO2/5pAs0VXInQz49TpaabR72CG9ANPrMMXyXD26gWLw61/jRR01TU
4DH8holsfDsxUSN4S6GnqBchIU8Uq3hjf6ubMtKMy7IaQChVWKVpAVwSfxPsowfjQFcSmoZz7auz
t9w2sdf4+Gg51nUbc6d8mR/skDNaZJUkfl0OfL3LRi9Rx53QAPp5fphoDE0xkqY0BK76sdYBzTF6
+gsnImgxWfkgm+W5NA+oCrZNJDkY6Llgclxyk6QDSdLQUB5U+qzOMj9y6R7PBIh1+CnHk7HSUhqW
y+Ql9bHIP9iG5JF46Ug0HrbghQHkiRFDIbKYg9mp8zDFYTYZidcT42HUiAfm6scEK/NNf9s2kiGy
zc+0EimqBTLHupzyIg1JaM0e2VVh7usfjJPpjx/l2HiXfXRYxVqcYBWkj1lZ0TYNmY/qS3poIA6I
zLfdrYG1qDSQLTZfbutDIMbkLMdCNwr5tCAwTTH/agNtKuS1/zICG5DHJq/6mIfsMU4CO3Rbrzhw
rpGFed3JPtZP8mWwy+Ua4VcInkUp275eMvwKvrpJ/OVonQgQvbSbqvXrPR++zW8BXEDf3mF/fdT0
2sajdSC7JZfhF6eBzBxkA7iWF3Cq/dAkWjt1edh03xNGg4EWfp6FmYZVuIXIbOsyPCHSY6hH03QX
c0vibIsZIz0DiFkeZrezX2CbqPHzryq2tsjn5q0q9s1LcrBusi9/3BaBQAxEIkaB6AqRgp/CKpOh
qbMUmYtQoeFxgJdpH+WSF9WGMziTwC/ySgLg1O0ZlERFGJn180K0m9QCK1qqSTLNDad2JkbwB/3U
dXAITRGmFoDkjYi0fpc15E+3Tc6P6x1uYqVMi+TItkHQEJadGbgq8TMXCqWuJIBvOLe1MuJNnKfa
cSs7LUDT6uASLkXsKQyv67ncx2r3C771tSCJrPUh+VIiaOyU6e3UaLQIcys7WVaD3fN8R2zZKs2G
qZ8pJ0TatFhmZnZlEZrEAj5CupuB0jQxzwHe9fU0TKYQt5nV19JmmnUqK4owyyhIoYBomo71B1aa
EjmXcD6CWfAfshJkFmmepyOyodSNXQqM4qpT0Qpblg9xOg9BP2vOLdY++6dlxDVTCfpjmpn3AQHI
pOmBm2I8Dg58GK+1HwYyTj/6PIuOyZxgmxgd7dCcStfL2nS+JWWs+sNsYkK1WUzPbOZ+Z1WF9jhH
EQ2APApiKqBXpl40lTnzCn2Bw8ROx8FGl6LyNKaXkki84SjPvif/3ivlwQyQ6W4KY21q/SPGXl4z
W/+lmMN95ACoqStU2bjQVmQ8kyg4rXjWcxAN4xbqwDLrj/0DG4L0jlMpNS/xG0jEZcvl7/f6/C12
5iZFoFqFkSzKy74I1ThtvrpKjkEM26lvR4y13oPje7odFJ0Ec8EyPxpM7S6f9ChErC1ekPgbb4w1
+Cdxj2pcVjL7pXYrJRgRYrw8nxZUoKvkYRrtSFL+kX0awSmOtZNHCcGnQb3Yc6NvFqZDe/MwzHU4
x4kkjZV4YIP3IVd2UCxpiSYtbpuZFiDp7J6aZpCY2qYIYCbiBcn3BsQkPVWzxY1chlgy21459B4t
Xq67jHceyYsv7eANgL9gZOLbac4zo8xaB/3fvdLtYuSRx3Jvx3gG6PbHOaA/aJDXgYzebVOxlVQh
6TFKR2naFDXbuHd9yhqvj6W35qIPzJ3USobgd3PHBC99AxlOkT2Ayf3olFFgYqQ+VQFWkzyry3AC
n+qOOTLguk0/jM4vf9tgOlPcUgCfc75EDt4DCkq4Cs19h32gtmzvYjOuYENLt3lLBatx5/bXzvgL
eyZoVrZHwCo+azMJFiXfu41Mn82vtZIkpDR1nevoVRpFOHTzs+JUN0MvY2/b9jgrGcLVLUujT9zU
LsI+yDGUv2uTHdDvOWxjGrp3TRJghcXD4tv9Z+DC3JW+rIG59drRObnjP8eJYdPz4+xpj8XMBD+g
OGIiTf9aYA469eMXtEyXj3J2+stZIJgnpKAohOUIzCkI5jkMtO7qecHdtgm7c8d63qdR3noEXhP8
EAt2pfXS8bRxcHexgxaDpQzuh6VOpDsEW+YK3mrDADEG1o/Ehh1GuViBKVs4sodYDzGVemoP7nN0
qz31Oyz3V8dyNx/QwbnueWRSL1xAOSlOirQonbRfLYmOzmilnj7m4XU5W8Zr6HyCHmtzIDoTDEuP
S1blFrSLlXb66ljlhCnDXHqKW7fRQKHNATmog8so3EbHGM25Buls2BIAcVrkYMxlmCzpg43hvOsa
8V8sumy0NiwNm4D4auJ2F+wGzA26W4RKOTxO1vcchT2NPJnkxihabxw0z4zJ43WZm3FiLZQf8yra
TXaOlbIqp6HzJX7m69LZh/7wD9fBBMCzGZjr1yVufreVltx+VgLzljoTarJJmDvL3TL2J7JMMiwb
2UkKqVwSo1hva3USFnZ9M9fEw650sKhh3w14gNSeFqWhWtL/UTPBVHSjJemsZRRva/aqONmPxe6e
rx/epjWuDk/w2C1YITmfIDy2kn6mqvPZGNU4sLP6ZlFABXBd2OZNBnA8qKWwkIB39fmXGjqwQhYR
gN9cmrvHYhnRgqV2Gei6xPC3ipa6wQnCVFwz9JiFu6w1tukoM4ywftNbDx1/bL8+jSCFtAYga2EP
0AcwK0iKZLa4GRxWgsVcL4ozNc/UqEDFkqPMFMH4Gt9xDp02xCybJIvdtHzsWai8NIvAINhHo5RZ
ypwyDjH3SHblArJAO58/X/9omyqhxgyfD75o9MSE+9VFBC+KHA5LPXEQJx2jyuAFmsCu2Xyu72R1
ly2DJLwTYZm8ji66x3qYrMWYeCbb0zdSNg+MKolnRfGN3gNP/rpuWwe4FiZYv700zNFqGoflWOwA
Iuup5o/rEjYtcS1CsER17maUsGAQHASL8FXUV/rEwnxHQ3B9v4FN06fuXlaj27ppK6mOkKMAdGDE
fBD81WIfWAzocZyn8afjO8hL0IXF4jB6D4hlgl0ws8IExzKiKtJooauwb0bMTnrdvV4/wU2DQJUR
dXnkr5pY8qlQqlhAP1SEs1F5szIHwOgN7Ir4dSSbIt/+WCtZQqoxjVPWANuS55bdp3jx8u6xc4HX
iXYVhoixlDkn4QCwVNdXD7Kn9FaI4eRU/9VTSPOUtmpN0ldxqI1Zsy8pKrlK62nA6FObXaqiRNEV
FNOofSm5BJsJJkIApiB46+Pi8TgZXZswVUMfKRxvy/144OivkQe0Tl/KhcS1EFOStSx+I1fBOm70
sURgoShiq/4SdL6BvtVh9AFNGjQf2KsUFm5LIFgbgfgP8C8DS9/nAvW5yVVsBuBtkIDGnj6X+8o3
Yw+4oFgHVX61oew7bh7nWqLgVIA+EjVOC4ns5Hr/0GeTI3sneZKFmy3/ZYM1AZQlqFRhkPlcOVSu
Kns0FD7F8tC65MCG5XD99l2ujuCWc95WRADQGF5QJli4cWadQZs+AElQkO3H/j4uATAVgODmmZOd
t4ZnVvtIyncuFS0kXUOipG2ZQ3T5NvsEdyEo98puIXfAhHJhMcOxDQ33k+xQNwPeWmXhVGta1bRF
PSucwwmsM13YftOeLI/s6d4NZDFcqqVgLnYMuvWIG6huApK3D2qUVRIHAGnaGPQ78xeesj4KtcyX
fNjNi7H6sEJgipyiqacBcrvWW/a8mOM+jycghOwAgH0338iOddtW/zUkcfqkNfJSq3rIU23m5c5h
aWWL5jIJQnrJ5tHO7A4SalAXOrFfYujp+qFt+eiVZbxbzsp7KXXOEM4hIQNP4gAasGFvn/pQ6iV5
nBG9pI1NboxT4T+62PRaIrZkcQOylW7HQNcAyjMssxyMkN0Wp8JHS+C6Wlshdi2O/5yVWnHZxESp
4UZ6oh+SyPZzkmB2wQ2mtJD08zZFAZXG5DWvS+KEpO2tduhSOMdpF7vuW6n2QTTaQWpYsroevzgX
h7gSJYQaMHlq/RhDlKvHnjlZXq6jP/y4GJXvtJ8zQzYNvpVz4cnxr2pCPuS2XUWiAcW8BT2VJjkp
48epkbTZ3tuOF0oB1xvdV/BmXoAHLVk0Y1ojByLMnPWe2rQ3M/hLPM1dUt9YyJeGAhfZIsm3dtZ1
H82G1yGiH+psfpzK+b4hIKur6XcrU7xR+ePVCx4qfv82U0g6lbzA5NBEaVjgWQDcZqUBg4PkADbv
+EqGcMcxgFrpSoMncdSnvqPfxK7MMW5LAFAn9u74nKbg/Q0j6Rc9yhDwtGcsJKEILAOn3A4w9m8R
gsvPe6MC9SsOyv1QvyR+5VufDdBPtki5EkwPXL/c/x+T4TA4wDwEV5Zgl3jQW6PtQCGOhdmcGj8J
ABWWa4HzMAe6V/vDTZX4ue1hWV9WLN28E8Da+a9sIYTDG7cmjTE8xLpnE2jPCQqGaiHRcNOnOCbo
cvGqv+SlyAvFipQU4yf4NyLsyBcBW4Z7yy129TJ/lJzmpkZ4B4NPBffvAl3f7Uu31jQI6wevBgoG
eI9tLyavgG6pPLBSogJqRocxPsnAHLZiD+aS+EC+geMUy5Mx3/1YegjGEOGE0mQKltSC1Vh2XIA0
SqPoh6oOxqFOJvaAFmcqOeTN3qJj2XgfAHnoEj+3VpzeHPP3zB1DMD/oLtnrQLDdgcL0ucIObCxb
H9uQ6CAGchA/RELQZwk3scBCIPD0MeeDecigfbH87mcSVBnqzMMLGCr39C8u5rlE4WKmxGzqNMK8
mf4ElrWT5Y8RiFrxug3bUyvvnm44gnN5/JuvAq/rVKwFu3uK4sCy54Bm+U8UqfY6tlWVQEZ/cWm5
Z8LeGysrYW0z22Ns1Wlo2feN+qAjBijxz+vXQyZDcM8tiMnUVMMnMzXE2zK5y5fprpsWSRaxUWQ+
10XIWMAGNBikrPjBvUOLA9sOTPWZjcObg3IHYk/Qu0kB3C/TMi7VRBkCeI8mfM3551oAZmo1xphi
DmzGDni6q4snFwzZyy7b5dUxld6Ay1h0LlBwn00ZE2twIfA/r2WPguggR/0tfX8wV5qnZJ4s+7x0
pxBqGABSAV09Z64/1xIYoJjb6RsM9BvWbabdOxpGzuIisCZJLN/+ir8licXS3s26onEVnuaCuz7d
VZ1nHuLd6OW3mFgY/TzGVKnsHXJJdo4QCC40MEbqqCZhlelcP3NQY8BNaEmoIn+3bozobnIOvFSb
7G3fnn3swHfVZ73YK6gU+zUGCmVRceuz6iZKqi58NR7vgh01+QCAFQythLp+hwkY3+zZ7vo93PSd
axGC5ZjWOM8Ark3D9BOvQ3dhygd2uzfzadqBqjVU1T9/T+JYV0oJ3tqYAA9FM1zJGZCT6q4IcuKN
Hoe+Um/7EJMWL9dV5H/eeSbM5YEZVuPNLVssFFdN1tm1g7vhLFg9+VCNqc9Rzol5q+mxTDnuty6E
2baJ5SfLNi6m88lcxBZKg/zhF4VLYBycI0FFUL3lRLTX9dq8Fcij/5UlfLopqYyhb6Y0VA6z33aH
EpyEGHoMFXi6wY8/V0EZ/k1s4PhJ4I5EJ+GCqnJwsBZeMxuhFpM3JP1uK6+RISOH5WZ9cYgrIYLT
zkhB62EEmVZlpLjjZMS2p579VBMZzvBGygvbWEnitY9VqCuTuDAiA59LDaO77tP0Qp+SQD9Wt+OJ
MxXPBzWggSIdVtk0yZVYfu9XYnXHAQhViVNM89M0j4E5aP5SwV87QO6cNUlGtuVFUNMEMiN2WwGN
I1w4inCuRtGIRajeLD0naz6orJcE2o0BPiTWIEMG9OP7hIxwkm5bZRnJhiR0S/2IR+bTbH0YE/zf
qfMQgH2VaYdsjrylpm/FlHgRq4NyBFmzPnpjBLC7EoSPaoxBdE31af6LqE0IrBbf1ZPbumpfx3b2
9c69i9Xhg+bmlsdUpmIFdD7QdHw2JxsLtdTv7fivDu+3XsKnaucOG4ADgsDsZmBdaHyMq16/x5fl
B5wcUGcAw8vRLMRmpxtnittqNAvnEcPiaT9jKCtK7EBhyBvcbtnpQ6z79TgE1+VumsVKrnDLbNYN
C4n1JDRG0vkmQ1PQLFzJ8W3lCGvlRLNYdKzILUMW5lER6NOxV3GjomPTvF5XZstlwLj5Q9zmz0jB
xrXIUXIwu2Rh31Zvjtpj9Kz+UbfKp+tiNs9sJUbI+4d0KWelHbPQ0hvwTDrtpykbD9dlyFQR0g5q
L0hFNJaFzELhmrivwHU4FVb6p1AOyG5+nxji8bkPYtHS9W08QZWhu1csIOFYmt+pzo8yorKEeMsK
kCS+N2sxeSiGYDT6sxlQyGk4VD9zet+T1NcnzYuqXhJ/twThdW+YKIUCbF1knbf03CgJ5tfDae5+
0R69MMvIvwxZdUtLu9tf/1BbxrASdkGYkg8gLp+XLIzr6ZEN2RetqyWIk1u2wHdzeEcKDlwczDGG
pKVqgiqeW7uK51ioVVfxr64ZJcM4WwFpLYerugpIuZkqOth0kErUdhY68/ITE9DFzijTOmB6kwZT
0/24fnqbb9q1TK77SuZYVbPVmNDNnFFVGunDUDVfsKgcRkW2Y3p8T10azlZFMcJFP2KuazcDHCq4
/itkB8wNavUj6DJHpgmImbDKLKtAacbUH2qtix6BSul+vS5r015WH1PwUSkth2wZgfvvRg8J8Nzp
9+t//sbOJFbgVwIE72Smg4qBd3xAYjmNF7Os84kxHSOr9XuHhCq2HgIAOZheqqtOwJJc0uiXWZHg
uVi56DVNszwE7YSXsS+YxfeGUfWWBf9N6O66upt3/V9tsR59/uk6uPs4I3EeEja+xUyjXlLeudpd
qsp4Oa8bCcaEziVhjVyb6wkfrqswbh6nXtZ9imRdAZk6QjhuTQyL5jmqrx3K4WMe+/30o4m/Kljv
uH5um08+rJMTLBAbcOriu5YRipR3bDCrgE4tey5LT3nGgxbg+PVdV3qxFO916/xWAsXn+0ztZkhi
VMuKRvMS5XYEtydcjsT3b10vZJ94daHkgklYIdVodWXqCDZdUY7QsKaRm7HfVMnr9cPbVAWIAijr
oKRriaZgtFZvo1CNDb8ur/ySqV+XqbtnHWhQ/jdBgjnEpRLXzYyQac3UizHJ0o/PGL2TuL/tM0PO
icfcBnr5QiqN9aTI8TamvR/r4+JPqf5yXRV+7cXnHAfPINgztWBygt8DPQzWOHJcnygtDszQdq1Z
Aj5wKR+0CVvk2rSrohj4D5NE7sa3AvsURoGwpot3sph1xPUckXSBndsEbLbD5LnMCYZJ4nVlUgSn
C8I2sKl3M/b/ImxUsO9pdzdKfd22EJTU8XyzgGnB//kqTOU6QDE1k2EfvQNNE/Fz5w4GIjG5DWPA
ef0WIsTCuKBoeRKcF6AfAhN4u5315+kMUEw5zghWta2LAaKyjXMFGTQa72r7w54V9hrF+nA7N9h3
uW5zGwcGqiwwp2B9HzR+4jRPog6dAsCRPAS92/8j7ct65LaZrn+RAC3Udqul1bPbHo+XuREcO9ZO
aqWWX/8dPe+XWMMmmrCTmwAZINWkisVi1Tmn8qBoNT3EWLRPRmeqZE1UloTvn3njWDF7v4bsO83x
n4dqC4Z0UniZ5HaAyIjpYik2Xoqm4AAO2tJatXRFsvg4OlYfLmkbEPvJHRpFGJVg23bsJnQXMBXD
NS5mFY0rSJ9bBYGJAZL4W/5oRQOGfydYIApZIGbhMHWnurvXlOVO2VYaqNIB7L4PNBEjeIsxuq5m
wgGr+nNXfkq1h3ZSeKBsH48m9jNwOEhuOqa128PEatNI37zASvUg437EDFUElxwnFwyBnYIOCMOF
aK9LHIcM5YLYmr8vPcg6qDxPkm7BgI9+JghdgO0LcdUajcXne/3P6Lsosx448jxjKk6rcwN8iyI4
SL8NKO2YFw6pm4uu4phqBHXiHhGIAIa3stA0kbUzxdt3PyzCVQEXh9th7CYBl1pYkkEWnteagabp
yEN9qh4aiDtxEGY6fwr9HMPeTVfxDpbA8FCwcnSYwxAPDGcRslZEigF4BbBEiNOfCtuMUBn5gv8U
+0V3g17mR2PE0E+//67jKRbyPFP8AOnOAkQAp4e2KCpAb12yo2U9dpBzTurtnVMwMLvhkUWv2FmZ
FXDX0PXGQiGTsf/94Pgt7R0HGg9FwrgV99z/2WTGV73ZFOdL5vRHM8Id0jWNY2ocZlK9O0NYItY9
xSNDagEMJ1BvkDbgUfx2IaaG/LjQ8OrGdDP2MkBp9uR4I735/fsD3K1/rQjpl4a31Ex9A2I3Hr3t
de9jTdknSvv/aEbIWfNhs6pSQ6xtiRHZOUYFTjTGCDOF1ql8z1yoNAKrAnyr4OIQs/n/H3+2rZul
TkOMEf90fcNkgRWULxcAb0guofn59rOUhdWYpCFFwhc7KgwOShQJkNsFDTFOf2IKDwpk+7ughrBp
rKTrxme0B1LkXbfp0GO+j+00gc5RDXZWsikOqGz3UNX+197+98PRqUrukpJCiihvtjJoXa+JaAb6
7B+sCmk4lEPA8bwQ+rJJxhyoNOP9105TUNojRBvXNbKd7d7rIdB/3Zp0TSiRASAGEhvmer1d0+j1
zqxTWMv3/Mh32UuOeZx/YAMN1F2oeZ/mILiENjZr6WnYt97vlqDssCyeE1WbVrqSgxUh4vhD029+
5aKqovc0sjmrvpZG7Sri2r4f4sUEfcR9gKmLaYr/e1MffECr0V/kqQMtE4oZzBs1nlvPHELQKIdw
sbS7pf596QWkXgeL+7oPFhetBvc8h64IiACfujIfgDHxjdDF+I0/+Uy/liZ8pr2kPWk1XKG1f7jk
tewVZS9pZDgsRPhAuVnNHE9DlBuKF1bcamULwbK/md8q+ij777z2iQSX5lNrVrmbl0nrFO/B405Y
Yf5Iq1KxXdJ8AVgE8LCBCvAQgd5+mG20h6r2sF+ZbZ94awXawKJZ68CsLcxH15utoLbs7+MwZHHv
ln9zruoYSXcUopSI5CYBLEC4AsFzmVLmlXXi0R+li31tE5v+1c8qWIl0Rw92hEsQuge6n5pFmdgZ
8E2k6UNuzYjsHCHjug+qLAkhHUhftqYLlA/ypfyS9/2HZgLpdcmoIgvav82FjxxWJByq0i7NjFHY
MQzI/jOdb4G+zMNdw6awq7Ym8I0a03vXyQkcOqtWKQ1VB+vCSaNmC7WSBqobs8GSycIEqXZSJBQy
19iH4+2YaRAbxbhuZ7M31mxAT4LzPHYKPt8Yo++GFnY4rrNale/JPtzR3p7QH6IU3tVTt2CGaOIX
QDpp+XuN2l/QifuT2/FoRzh0mObpsN6DBpJOui2qej/CEXitO+/Zd1WkUNlnOtgSOXE5zX3NGqBU
tfI67LyXrVBVWmTPnKMF4QBTR+86o4OF0WsetBwF38FLgc2cnad+Qg/cqapnH0LH1w+Zal3Cca4Z
1FIh4F4mbueFef9Xuj5fNyBr6ewsI6QVUB4C819wcKeBjA3hHhDE1G7nwKQ+qryr07OvTZVioP3m
bMPnzCh8J3BXSM6YNc9O8EpA1SySFkDl6bXqeSVf9a/fJFw/bm7MrO0z0Oi5F3PLDnN3Udw8suQA
g2YxrArn7hL0Y/h798FbwDzUrBtm0i6Ye/+GkPGhKgxAH9z0+/WNlp464JlA5cUQswsUTtGP2+TN
PfxnHh/QeH3nDsstZabi2SANJgczgsMsdTYuXJ9w6OoWaNoa2fzYeT8n3f86Ov6H62uSfieMJMBb
GyNXLypcdEz9dcigXmHpXXHmxF9vc2dl8X+zInhDOhqNy3LgEbJ5TNJ0/N6gGqW4zKTu4EAUHdUZ
iQ6H7/qlWep4A2uM3aPHGdfGEAzLyenNUzpSBbdb6gsHa/u+HiKwbbECs7tgDc3+U73+7XB2S/kf
VQVRsTLRPIGG6IWkh81WvQf8EA9iTWuChtt/8aFAQlABy1PlmMu2Th905p+Jrj2NbnlrmdU7t1/R
Uq2Mz9ug3a3EeOS2ajKWPOQcfpfgo22FY61vWH4f9SZER4tbJ2L3C6ZShHpQRKpxr/+TcBMzCDCZ
sQ3AmVwyKce6hiK9Pe1IWxZYfpA2wSfthImlZuieyvI0ns3nZr7jMTnp50oPIAX0U4XwlyH/XDCc
MRcIRe5L2hctjBwTE1H5I4lvhfYUkm7Xz4i8aIjmIsBwz36JTCXzWGlX2Oy0N1PMUd72xe/Kknj/
VI9uyEECfjJCdprPbcQLhX9Lv7APKRn8g/rjBZPJNwpqliYuFX1wvcC1MLSIT84LhOLOU1t8NbPp
gVjtSXP4Y6Mb55UNr3lZKkK8hH3pudDyQSMJoO5Lcgyz2rlxBkD2dggy9FiSZbjbuaUrxsM2NLBv
5jGw3rXR74crHzhLNH7Aob8gkaCSg6yeAPdvZF1EIDzlZ4qAKEtFDhZEEIvRGdbewQJ3dgbysfGS
trt1aRms1cvG8pgqC8nynfy1Jl9Ifhzu2Xzi6/8xu9t324k9zgm/c8N0TMZPQHmcsxVbeX0jZVfZ
cZmC56J14pslRrInmCodYjjVt3qzw3XpYz72qumVspvsaEt4zHTb6KcuhS3uOcFeLjBmFYhaFvT3
uanoc+NUXMDd6AhBUA+toIQbLNLzMrBtHhiraiCbPNod7AjpfW3yYi7wnsaB30UphmCNtYCemr/7
+30Grg7d2LC9qwOrD1wvtD5VEXgG6fonp+DwK4Tk358cJ1sqRABWuDdO47/YGvmDqjJ6n6ZpmUjj
LlpPeGk3YFdjodNmRtwoQmXdWuqBBwvCPW1wYs3azpbI24+bExMD8NgHs1akbJeTrdGxOy5k95xD
OlASLdPrBXGq/+L0Qfc4fHC//N/VYL8ar9b7LZxuGMSxI/2cvyiLmFLXR4sapF0ISl/AIypUML3W
Qw3Ga1doYMA5RkUh7n8yHhcXMLB9kN9CELloq/nb7HtNgS/VMlB6rCLIv2tlSEGJQjR27ne5GSPe
JZbLu/I9Wh2hXQb9b0/T23f5148QhayJWUybQU2keKAL57R7aYvsdmcxtbniQS9D67wxJYRLCnhz
OxpYL/Lhj2ZsnHlgx/s8+zToQ3UPVu5Ah6WJkbJrV8IBN00mO8AY5v6+gm628w4t54oBOHbSwj7u
bnDgrRCnfQ4WLVAysuV3xOFHCCG0zVeAAfekllcnemPG27m969vb8vO2f96X4V0e+9C7VdyF8lTD
N3xwbXzMrxGbGN7AUD9x99KePsV4KRj3RdHcMm/8oGfbefBoqFfN/U5DN0bM/y0ZaFaGz8mH65eV
9BRhro2+v+12RNPbM7yhPGQsYKommakHPR7HZPl03YKsye+BVwRJKN8H106sE7EOMRAdQGih4RBt
ZrBCw+ZWizGCngV9vIW7c3E7ms/K3HX3H+H8osmJ0LAL9e/95LeL46SfPG7TMumt6R5Tvaywy7L3
I2cnyj5bY60HqY+5cmUfDwWuzjyLTa/6fQUIEHNR8kav2USrWYTAte1YINMEJaLw/AdvY9+6zn65
vsWSK/poQgS9uRgzOkH+sUwMRp7SkX1z+qwBkVI1rEpux0X5AXuKhFAoe8+dN6UeBX2A2OMLAfKo
m9rnMWOqi+V/eMqLD+cgDzWBQNnFHd9+OGMmEyCFM+hwxB3v7dGhSbZ2Zbz2XRHyZXPHSLem7Kee
kQHSR8NYN0FNU/pamsYYcQ1TyBrM/7npzD4/rx6l4CwZHzmd8pB6SDWXzVwwUnusQ1aPRbA0hn6y
KANDtPvJ5u7ZW/vPTTN8hLrzO7BGdLD+LA8YfPY0+L0eWE11amb9bnKtk97kRdTpufXRzlYaA9Nw
XgcfvxkDXnMIX5obRpMuXJtCq4FuI3pkH00+lVFpczvwqxaj4WftMWUFNBeXeOH1echnI8ry9a6p
7XvgAMrAb3UDta0J5C4b5KuNuqhJsuYFApw3/tB6pwkC5MG0dHms6dBrT+HQfvsBGLQTXaBlZ+f+
V61zH/sse3J4/dm35+HJoA2J8qmfYwxS+spQWb1JJ+9HquF/BWwyve/nFyNbYn3kAGd/X4bsjgxW
GZC+zyPiVf29DfT0aWL+F3OtI5Zt3cltjebBGEHdB8jh3kzHEOWjL9edXRKxQHRHLEEuCvSG2GAu
tE4DTRGlxTafYn1aw9kg4Z+YgDoT3Eu3AXp5637LQqHxM1k4sk7jBNxlj2k5f/4DGx5o6zt9wDTF
wKv3epN5KygxZMMXmvMJdCnmqHS0pCcW1wt68b6JiZNCBOwtrZysdIPmmmFE44hRBc4HriJYy9ir
HsYvoF1pIR0DFu7tfjEwA9F+NRF/qlN9Y5zad9b98NCEoCZivvEX/Qs59e/Z83qmoR1d30ZJAQwA
IcyoRX3Sx/Ay4VO1cOu1a908MXI7GbLxLxOwnmjyu/fDZr4a5qjiye5ruQhNB4PCM2VetTa15wVp
JyQkgtJyOmCimvpWTwn031dNI4lm1EYwuSnmYDgLP11fsCS3x4JtYIjQGQbte//ih6R71oYpWz34
zbxpPMh0vQ/d0buFDEMRGJhpHlw3J3Wgg7n95xzMpWD6IYIRuKlfZGHB2BbnNZiSm6WrygNyUx7B
aQBVDATCt6b80TUX3wcZCfX702wYAZCIgVsq0hFp+EDG9Y+V/e/HBfGCN9sC2o6JykPfbGit/gHR
A0PAdtEPk+BYiLeX5vn51mZrmVgjfTdlI7DHw2O5Vzp+/9tAQBd8bd2C64tsvi2tW9LkgCd1pIvd
DOV/fxrPRgo90euGJIUbxA98E/AR0IgWUxjbTBfeWzjfXZolw/Ddm54Krw5qtwkXzMNqLUsRgGVO
DhISAtf+8rmoOXg2kAKap8Mga/+m9Yp3SJMCaK+Nnzzaqo60LIYcrQlH2l+twi0bCyAfbkZD/50w
LxynKuqqe51sir1ULU2IlaWu6bStsDTWtjeFdaevNMznOkxLxetV9rCBNss/m3jBuuPIcYAfSKEO
CShhtEUa3q+7JgWJ3CGYQI0MrLjGKjHYW7FG2Rk7WhZundynlZWZPtQaHO9u1ggeUKphCbJgsZdI
4ZeYUQ5h1rfH2EDvt4WmLS42CK37LQLF/M3DYPTrji//WL+s7H8/BAuEWcfQNFjRl9fCPTX1X9No
BHRRvVTkHvjLjnCLcWfyhknDpTKnekjQAybzeCqnkzEAgT2pMB2qvRP8HUPkR23uIK0G1A+C7LMD
TO9aqVpTKiuCo2d+CtrAQHCqis82BUkLjRteqKaXSXcO3d+deYHpqWI22Bpux60a4XyGpLFeBDN6
21sJ2ZUtu/GsJrnuD1Jr8DlcvC7uXjGdmsbNTa0MkaJveeCg84UpXIG/3AzFRx8PkT8wtvd+kFfB
ycWsaibGhkHAGMfZ+mZ7Yu7sxbbf3KSGmbQNwIF8UWkNST8ZCK3QkTJ34pHghm5NUmOB9mMybPoS
uu0+hthov0LrPjv9/tps1O32ogAEPMW1AT6XEqPD3LCu9dsgNbufmHxoBJWxlAF+hhZCKuHbdZOy
6tbOfoeKM8oQUFsRVjdlg0coAaxcyyIMWaYQymLJXEaQFvSTDBUm9VwGWSA8mhROWtfO1Wa0oIZM
LpLFoem+cK3QFJel1Ai+FrrHqKRcKAANW992to11AYEZrsPXdvx0fefkBlAD3QMtMJZCYlZrI/Pn
HCJN01gFpnNTFs9/YABuB+Qr5qdirOLbMMt6UvVGzyGbghhRW1OoowR43YTMtcGj+8eE2HvCoBh/
bowRtWqruiGD+dVj409GXEVt35I9D6DChLati6c+kBpvl2L0GmYLlSDP5NkG9mu7gRqIkes8Xsxy
i3lFUJmwZ+PWayHAQAdMVmugaxRyZ3DCAkc6pBskSPB2ICfS9XZUAuLxDvLPy7t0zb5gnpkVY8zg
R91JrSijuRY7s6PHlA7l8wCQQEJY7QSauWSB7y0gIjH9tYfCKbQwugkJm2OifD0BJqC5zonZE4/t
oTMhWtgQiAyhAvHipJ7zB58XTDJI/YHz4BDxrh6hF1VNfbvPFa7OqdZEM1ex/qXJzk5NwVw+oBQv
cu7eszfS1zWCpWtvd53LMoZKRdn8XAajSbqcQemjr72Y9twKgLb0w77Vu7u8aId3OD55zP1HqFsG
/sSrm993veNP24/XIYmo63zzskXPk8Wirz1ebt5+w0+aqoEry9J3VZRdagHda5Gt0BmVg+naKJpR
jdyM+RCllvaoV953g/qf+MLvCtdUJUim7EYE6gevb9QykKoLqd5Wt9NqERQYup9eAnHWNmDQBfpk
WAF5tb7z+12d2Y/tV/NH/9MeAvdhxEimZH2aIi2pd0206Ppmy3+PT3Z2oQshAyGUFCOd+hXju5Iq
H9/zFNocSHPXKbCmOqT5qsgPZaI+e7z6x5woIGwXg+1lJdKPvVXvn0dosC03mR9rcf7ZA1ChDDqM
DkuKk+rNIoMGv7EsbLyOudnOvMtPlDf6p10gnSCnN0/enXraj9SxDos03zowdchabeVeDtOM27T7
7uVT2E4YxYxJh2Scg7b58J8+olgJ0GutN30TCis6pkPurP6i/YoqbDBCs2ihqlk+UpcBRRSxAx58
gSQcKPR4bQ04LbvPHqd5+mbO00eth/iouegv20B/XF+d7FGBhuW/9oRHxWIDFwkiAyoQHUPjI0Vv
Zw66Rf9KNaY4DdKcx0cJwkcLE9xU8TpiNrLGrEfCavsa3dC6b5yw91fzQU997aSvpRGvObhAactR
RS5oflvaQ58MUBQ+zV46fzM9xlUSe7K7GNRcdx9rDHaYWE7IvZF4nNkoYYUWiXU3GtZg1/rOT/Ss
t+8rEgJQdc7/Vj1LJXYxlBpZDMa9GN4FNcmwzK2ldQpAXsXvdOB5GHe/NFwpBLmfB6FEeLQjdmxH
qwTz08D6kKjftKcGo4CHyE92WVsaqp6O++1xacyHNCK6S9CBE7JapzR63UhRT6Dz3xC5Cuy1VDiR
5Hz4IFmZoCGYIJeKFkbMtFgL9MGTRcdcPSjK6gNiDcHE7ea9m+aKRE0G/HpjTsiZy9l1U9MFR1G/
netguSdhc5vd7uKSxRCZAQiLkUoETpK0weQ+3cVGKxQSQW8DnEupP2k7LRIUuVAzsmC0/jIgGoTx
ZaGGKmsxOXGmqs/IvBFaCPY+eghAR/HmzHu3b7rOB0S61AO0CEIy1DGt3fh6tJH5B3p16D4is0ZB
UrgQYb+stg6ccZ1lr60P9bOBKfI7WZTxYYDse+decu3bDpyezMALpI+8PLROVtR6EJgLcPEnBhQX
TnmsAkde3klAJAP+bYC7ixF0olM2jQeZh35/kwD0NNYvzZwCY4Vsunrp8yxw6t+Xe4JBVD/BAkQz
5YJ0aLaV3TomJkxvg30eyYT0u6UJqfsPnY38+vpHk8jrvLUm3BF1RmbLmvA+NocCstjpY2VoH5ep
gT5Hv33HOxYzLzoSOUP6RO30b4V16yKmwDqg0UB9IkZfsOlwddl0KnAeGuak4eIgnTQ2CGoVX1fd
OVtz8wpmxGlauzgz0/e+XlnBYhpJhwN6/ZdIvzIEtvZJ2wSFCSHJwXtiRBkTP8TSKUTylxpDg9Iw
becYMrGx24wk0rJJEYEuTwxWv88C2JEZKCsJJ0Yj0zDmDYx6kNMmXhlsveKVKLeA0eHYXsxSEBUj
Bi8H6GSGhW7D0JIcIgedCk53GbT3vvnO8dwHo16Ig271kgLU0uLY5zW0wL1yDXSn+mzNSzTpZoUI
NzqKSHMZ0GAST1+kNrhKLwaHlgYYcU2mw2T9OHufWH6ful+v+8Nl6oTBpDh7e3MFhW0xmFno27fN
CiwUMeYZExOqu9TI3hFnfHY5+X1sJSSV0WCGjMiOBRbrRanNKfRcweYY3PGlXbqfJqpv19cj2zJo
1KEmBXod5ACEy7uxisVNmQ3lnX64Y/ryXK9no1gVpGKJFbCk90o55JMJDtPb6w2oXm8hM8aXNdaK
qXMpv89c+nMpLaIKWxJLaA8BJbqzBTGeRzg6KJtCnMftMbC4D/Sf1mlO6LP2wYt46L/n34rvzak4
qW4CiU+Yeyd0JwLZDlSi364uT0unAwGyTBqdxb61BmVpB2CGNZjKef1rSY4tEiAERXBvUGIQ62Ca
30J9RUeV3nE4DfrFu1k6ADOuG5FuIQ7szrcB0EaMPmzEDHeQS5vEKvvHTTMgi2I9DNr8fN2MfC3/
mhHrYc1mOk1bYC1mWnxtc7uKh8lTPo93z3qbnKIJ+msxIv56Meue2c3cJEXbIKuilhH2dnabZeWX
meqnoR9CqjcfVjLcQzJqDhDLfp99/vYn7Mn6ofpilS0hxZ5mORgTsNnLa9aq8A/SvYRkDi4pNNwu
lBNzr19LlnJAArz21tbad+mQv1z/XBKIBZZxsLH/hsMyWtPvN1LDhl6Q5ovdGG2Y1rUOQNCYPUH0
bHmwJsM9ZVZqh8tUalGLXkGwT02AwMfqPPTg2dxZ49jceSDGY2CcQ26xGu1W732VWrT0RB5+6+7i
h98KjF3dZRZqMB4wm4VVhG1FY3dIkZz9/n3wZleENCkduV/2eMUmIN69+k4aeZrxuure/Vr+vvbW
2w8ghGqDuJhgXGKSjj+/y+ufZIiWTNV/kVzab5YjPH28GQK2I/XwkQ0nwiismI1PuvfXkC23rYpl
ovpIQqhm2ty7mYuPNNXEPG2rd05NqMxPLbnTMGpVEdUkcNfj9kGk4a1PmEOpcwciDQnAYf0t95pH
AkhoaNNeDxcbV1Lt2W04DIXz2M/adrNsBfnQ5pl3XvhmnK+fJmmM/ddBLyqlzqb5VTqi4tNBKXhc
/q4946402Om6FUnyeviayPPeLtlgnYMji3JDR3j5jqMzFWL0sXOimQV0s01Rl21wNbLO/nndsGp5
wo3IgaLhvMDEc2ixhDl9p2EoicZU0DKZA6HdhGIzJkxcspQKYM4q6uKLcnQhdqGSBv9udBABbEXB
SLYeMJJMB+UNdHrFV0BetpiDvWIje2A+71jGzZh23vLeGj0VOkP2zUxolKB9g/zyggQFJBUpNRO1
uUKDdCng0BN/Ty0IjbdJm4FrS3+/Sw4Nsl8GxXu4Mt2NDDrKN9P2pK9QFYekQ7f8+H2HgNILOtaO
DaScWAWkpZ2vPdsBLgZGlQIAAnW3E7wy+m9mdo85xP2l6AoHiS7WwkugGafsY1m4LJzb7uW/GRJi
sTY3xGQGvtKsN/e0AcOFWLdFqcIWSv3usG1COO5Hz8KMe5jh6+fWWG+qoQ0oVWlw74FWzJGOH0cI
xI45rWTaXBTwHPLBnfSw643EKL1XzcaokxKDCWnrBlvhK1DWsqzlYFcEjZspnjRdCc9LSwIgQ29a
T76WeV/+06eyhLdHDUJlM67YQ2OGqH4zIM3MwvQP2rs4Rr8+lSXEWt+bZ1CRYCbT0jDLnnm2BFMz
K943qi0TAquVdS73dr/rFgu8V+xgNK2T4tpQGdn/fjhFdTkXIA3a8Idh+YaxLHFtab//IMRuAcOv
O5ChA4TwrQk/a7QaYR1NMty53CdRzxK/+uv6l5fVsN5YERbiaI6+uRhlkGzVEOFIxKS0X8FTf9w6
CKK4pXcHBlncOgwjHbP3143LD9WvFe5H+7CJ3VD3Td4hk0pXN+ycMtSGj3XzoSTABq/9vQvA5KD/
uG5TmqMft1WIfyiPuhvbjfJTezOMJ1DvMLAnbu79/gT1x5CcpyE0XrqvdVycVCP15G7za8VCTGzX
rlts1HmSZiyitWbx2q3x9QXK0tPj+oR4qGWLg5cO3AYNpG9uZn6sLTdh27pF0KDocB5WRYiS3saQ
8YV4mA0hALE8khbDlHZtjn6xuf0wWrsJlnq83VvaeTm3gTWNLKCmq2CBS5cJnUsUZDD9ADsq+I47
VhrNNDxaR/KMS7WBHAV94Bl5h4EZcbuqVCFliRTB6kBSAt0bosVv7S2ujcJ1DzHpEqiMyMKLJhhR
Xi6t9Tw2s2pskGxPMSkPpVPUsfWLDCfrdJ5ZBkUxqG5PaalHZkmi2UXPbYCEOzgpdaNqsMoWeDAp
5jgteMWjZUG4Z1yG/Kasu/Eu1zN68iwzja26VI1Ml33Aoz3hA1oWJMyyGspLvQnFiEJfu8DvkXPr
/fKFYLhXsFSmgrOvMincPxggzkqUIesk6/M0oO7ylFvpEzdWIG2pdzKdWvWiUm2q4DWesW7ITrDI
bNr0R6emoOY0MyURSSkkbTlXnX5ZNnTcVSGck6yH7HlrdYmtP9esD/36zocQ2fUQozIixG1znPpq
3nYm1gYek8lORrEEeaFCzsuC5XEtQqTWWG1tWZGzpNOHl6GcItdTDShQrWT3mMMNZA48c5sUK8n1
1g7R7Y7XgheYEUK+Xt8ylesJUXkzeovM9e56gx0vjEUrv0NNyOyXYMhVc/hkG+dCq9naS/2XmFRW
6ZNeLSMi8lCE3fJSVVp8fTmym3vvz7uAYvgoFgv7Rktq5cSAhW5uYn2tYnPqws6vQP4FGtVxor79
QTX/dN2q7GsdrQqbWBpN662NTwFxLE45b890KR7GeVB8K0mnFDrhwK170KiEZLhYisd0wY2mfN+/
W9c9Z+fqFoNv78B27oog+woe7Iv3B7fZ0aIQmZY6N20I00NR9GZyvwB2+FBUr20/3Filqo0udY6d
KI9WOtp14ijKlg21a/XYRL+r722WnRdMmlAECFnYg2v8a0M4uZWFSYm4SzEs0NKRcThPnYEsixTn
Oq0VnihNYI+2BFd0inGZs90VNXA0zO4+18zQzp149l7LuQwn/mx3S1jSb9d9UbqNLronoIajpSFm
52CG+0vuwGxFpzAnNGhUE6xkIQOdrX8t7L/gEJtog4aKY8LC6G4nXZ+ibFhDB1SXMXcCYm3h9QVJ
v9nB3H74DuZyw81ql+zm2uK2rgDzth4wuu3WdH9/LgeO18GS4B1rvrQuksYKWiVlMNBvXaHCF0oD
hUtQG3JctDhFzpVdlX3aDRZ8gpnN41Ig0lrGVpxQ814/XN82uSlIewGY8r+O6tttW9BOBdMOl5S5
PK3j9wkKT4uvKK3Jfe1fG2IRwGE6szHCGYLgSx63th7yWlXUlpZ+odOxo72wkAuKJlC3jc2crfv/
wi6YLf6CAbWBfUsxUNj5g007GhMCuQUYsD6k5i5lq53o+GjUKbxa8bqUOfTRyH6HHR0aQH4zNQ3g
I+aSBduyfdM0xG4kepVOVNBm2Sfa20qQ9/d27WEx0evMomnyElSFVEtSy8ZLRP9y3dOkJsBTcHU0
vC9B61VeIm/wckiiZgCfk7WoQUtz0z/5NAcrwuF0J6jFZA5jSUHqDzMfTy5hD93SK3hvsmOz8zz+
WYwQtV1oQQ+lXbCkghQLNf6qbAwPsBUIDglKDbf3wYrgZ4z7NgaUIv2mPdMh7FqRO8iVgUqimyxM
54UF9WQuISYsArOylj8rDdgduiwfUgwYDlE6GgHfN1RgQOna95O2o0pMsKLfOmZq5R0ekVBRrCrD
COu1/sTX6lvv1H183WOkJwAEqH20vW5fvFnt1rObhvIaXdUigkx+6PTvra2CdoHia0pdc4eWIwqC
VCvyu4o8GxhrdZY4XXvKSXbfdCr9fYUJEa652OPiWClkcldPu6uK9cQK63x9u6Tf5dcqXOG75Cwj
i91vLGlo2wa5Pz9A2Pmbz2qFW6rsmG+//4whiwvk4zuIok5PlM+huzgPXCkJJssfMOjIBY8KnnYB
viPZaHptThjmOFbB7HlBP5JQ22XBrBPRVcNNpL7mga8NNBZQWSI6c2WVNm1lhqnbNoK5sfokIO7U
JRwjAIJmwbyq6x9Lujow/B34HEjPojLD6ACWA7INS8r+TA0/yGzIjXl6WBZfOFPpjcmNAdMEMhy4
WyIKdKBmtiF/YMkCrebRtmKbQlRjIW3YgOfM7TxTuKLU24EHwz1s7XFCuLs2iMozz0CIAPbk7C8m
hgG7f5DvAQC9yzEAEnEh+J9bY+cYM0xg3oh729U6xn01ORqDVj7E1Yhx5tc/mLTwCu4bnlMOUNCO
+Kri3jw5m03g9ol1MiEbV7Th9JJH7gfrwfxS+tCL1G7KRLv3aagClUufdKjcQWAI7+FLmFiFh8jW
GAiFmDx6s7KUBLm94TWH+RRuA9ZfO1jn0vE/Nr12M2brD4O2H9ehvHG8VFEulZ3+4y8R7iRK8zkH
ChhVjWz0QmPRIAnY2ss5566bXN9ylSnBi1ZSbm5HEGh0v0tod17rAYybP0hOD+sxBcxAaWI2t2sA
t1Y41ETlRJse+6luFDeMLLzszSMPRFRIbl68WnO/LtN5rRMNg/V4NaPJa+6Y5UFTCQJLN+1gSUiA
KJsqSBmk0GMvsymqKzqGZbYtMV2UKiWysHJc1P73Q4bKCMdMP4Jr0/OHW+inBGvZni2e3xVdfsr6
4ed1d9g/t9jDPJoTPM8qWNfac80Snet+qDEnxvym57xhL6M3DMG8dY/9Uj+4RlWcrluWfj1glfdA
jXgtwuUGaB4hAs14JPEO4k5N8b6q2jpctPW5SqnCVaQVAYBB/7EmVrIzEDT92sIMhK2iePmn+QbE
0WIG/dA5gT5DeGMt3Pw8Y4fj0uoz6ARnXBHtFCsWMXUdYMX6wlYUFj2IEYLthiKmgYG9tXvndK4i
pMiNQWHEJ2CEA5D41o886EoxaOGyJJ2WLPQaoiUbpOgSYkE4O8WQPcXiZLcTGhPIKaE3svcm39oz
p5I71myzpPasp5EXd1s5KkKXysT+98PRaHJemk0KE3mPQT7A9P6FDIcF191SetQP6xD2zcnbdUkx
UDgxp20NMmf7CXbGp/9H2pctx40zzT4RI7iBIG+59qLVliVbNwyvJLjvIPn0f9InZtyCeBrh+S4n
FONqgIVCoSor0+GFJETu2DHg9WgtohQBbKqQWDbTVDcoKGLEaF5dIwcoP3nmmiFZzd4T/o0ZIa+c
h3qq52YsI7UywtEc8bDKZg+qcH6pQpUky+LezQc9QNEZUmbNrdGxEDLOktRl76p98zME70h0a8Zk
AoBNzPZUDF94NeDMXg2eqaYMRr8pjmUoM7oT2sBFZNoU8ifEegeejhemZJOjgnB/tVK31PJfkK9H
dsazQz5Wj0BUO17SQah30VYZxGpvwW+MC/teDTkp7AxSFOat9nkJxojlbuyvYFaNXdq68rGanfP+
xqCww0NVJgMfsNoSR6I3H6lTgYvk3LcyQcGd+VVU9y/2VTiGAx1MtGHAnpUd55vuHuJdnunabv1Q
nDLJid85JG9MCYcRjbKRQMmriWagNdxJISdzpveorMmK0zuhBYYgFbaNJqBGKGRF4DGoJw1i5hH4
0v1YWT2Dy9p+EhNEyIk0AAod0J3ghY/GmDacG0fWgtt3+H8XQYSQQjaWbnuzMI4mEqIaQ6lFO95W
efZjXKZoWNvStaEP61aL+Xg9au4QwmJ0HfrzuG0oXpeOsIG80RtQg5W4X5DID43bR/RuOplHQJkH
KILaru7GL8zn3wZQQ0eymeod54fSMmqUyARhW6w11LWyJPqk15FSZV48P0557vf2q2VILtWdHYYd
B+o8BPnmezHNss7Wwt4uVSd7bmv1CC3XuwZwPG5g+JhOj6Y6NR74fWX4pf0F/jEspGlVkmdjX+Il
nRX6x1G1z8AJPChze0+QyFz/lDsJ6Js1il+Sc5BcbYFkUqegtIfzqr/kOHBlDtzGINnQnUOBUSq8
NrcsBTpZgrGiLYasmFGPqHjv57V5TjLycn09e1t3YeJ3ZniRNairmZVNoiChXsgaWiO9U0ckfmPZ
qx4oqH5et7a3e5gN26ZDQWfxrgmaoe3UlP0KqSMzc+ekO0DddXMIz6puiZ1Lkq6d+LhNov1rTXAL
xhR7HMe0iQCjbP2sgvPNdm0EGeRBJaF4bxs3qkgVyTo+l1jLSfFcXNgABJ0aD9/U9JcOgY+pGvxZ
sySWdqgZNmawDVADMC+KK8JVxmenXpS+BciNmsDWZsTE+8BgyYehm5aPhZUnZ3xQwyvbcvHqQaEP
GV7yQRnHa+Pi2GqnbiQdarYjBOvjGteuY/TuXINI4vrH3gsHSOEQcaAw+l5ltLMXrjMHP9QBuNQt
lsHxgAj+Qpn+qdTYI5/zwzBNHSgXFFlvZu/LgwsRPGqb4gPa+m9zYdYrKW0pPge67l42Q/QhUQ8z
mprXV7g5kPA8xBAQXmhoYKCpKRa5YrAfDWYG/PGgqTyAuCEHcWuHBJLEzM/zjrsqWcoHNO2q8Lrl
vYO0IZ0AJrDMHY2ykRurngBM2ZHstp6IVzXPNZkDi2Iu5j9UefH5gLGGh29cScLNaTWjDV0htNrz
fnDLwvbB247yaC3Zzb3ewxs7QlbYjilkAHXY6fzyWQuNEuooabgphHRVAMl7j4WyxsK+Te33eBMQ
ru9m39iAdwbgwpsopemT0j5MVLtL6iHQS/2hAg2lS6o2zLPXVtVvEmP4rFb2z5KlIcLYh+vfdIdQ
3AE4D/UGhBFMmoqDmYu1coRcjJtb+rKETqECUswXYwZwvimC2iDLoeAKO0OutfAAkWrA3GwbBzYy
BbIjHQsYyqquvnYVhH315VhhVEryjXb8DtBaFCNBvgFeXPEdWw59sw7gSwDnT3u2lGfaGZDmGD2q
3BVc9tjcCSAIcig/blrZYKPZfszF3aTF68hza62ibsz4MabOz7irJi/VIZAxOQ2w6/QDbbuP1E5l
LxSZaeHqGHOsf2oK0HP32b0+95lfd8ZZ6XrbTQpyBsjqo5UlR1b1/wFU+GbR4p3vpGrZlSWo1XTl
BKVFtJUX+1M7xEFjDJIosvf+3YaaUSKkUOx4JwTtsKyqFAvT1EOo3NNwhTBCH7Y3v2UJpNL0O3fk
G2PC8Vag9opmkVFFuqZOfj/TgDn0OEMPyeVS9Ni+MQohZYBN1Hf9NZIPZNA7WkUz7VIXTHKf+hXM
VFUy3NltP0qywp1EDXwvEAMw0ZsEN64QIUtaxMCr4T1r5fPjQNght/jhenTYudLemBB2T49XBxLG
RRPVqOO60Ee7V9UBipsczGvXLe1wjjkwhUCEmRpgnsQ4FHOWTJqD1Uzh5Ote6q0gfNLc1Lf88tgf
+b25+vGdbN553yzOO4SbASMDNvrtcc80Oubc2Dbxsf9aB2sIOe9Ddt8duoAXoe6jKpC4Uqt7jrIl
2f9Y3f5+EWSSsgK9GBjWgOIAn8B4k/4YP7SnPIh95Cyu+blV7vsfaSDD2+ykDniQ/TErxDYyVr3t
cGTCeeY8UNqsYJ7G9EBl9g+Jpn809fzRMmaZ8O7+Yg1EbzS38UwT8qIOE2AxuPlQdxlsX1ue6/mk
Fr3XyqSed88DHoD/2Nn+frGpcWoYWanjra1V85muGsg9ZcNzv0uAQvL1G3bzjw3BXdLetCoQ8qLh
545B92Qn6C56EJ3VPucfKErVXvupO7Ob7rkdDvYUrU4wgrnF/w/DVKDnM9G+3SSD0Ft9u9RZ7xRr
hbJqxHgecFqHq83v4gIVvOuncne9mBSE8Ae8BjhVYb2ZbXa2YiQlKNlUzz6ZntmEnPgmP04szL34
ABUFP3Pz0Mn8sj4Ouc9AE+fLhqD34hC8R0dabzvAQwo/o9KXclBnE7WgvNG8ZI1PQ9++osurSxa8
50M2SHDAVEFBvi8m1wUhWZ+2VhHNiu0P1t2iS8u/e9kM3lHArAKFAWoU4ThM7SZBs4KTgLif7aj6
AhYcu74BTyxeKuCcGyILZUK18Zl/lrVXd1aHJjIUCA0LMVb7XSG9OCFTlxbgoEHtDrAGkBgmEFtM
rF/XXWbXhokUEA1rqN+Jn0rPVzLx3C7AHYnXtja44NuVfKQdbwCNr47+FB69oMYWLr5kIEBKm6hc
G8k5pU9OhZFFCfZjr6IKG/hM4HlFHUQsX1kQMDGmGWQL5cK0MB7VLKiccrwbQeUTjkbj+FCFyYJ6
TBO/XbXFbdq0CmcGRp3r+7njLtCIQUscLyHbesf3CZXMDtWvuok4QOLgZ8khZgQ9Q1+bjy1G5q4b
2wnVMIbUF5AGrF3c2QaqWGi8DWWkae2XVO9RvNN+8tE81gv/D+2/N7b0tzFswOxPs/AG5cm8/g66
hTP0Y3V37oZzx43JLVX2a41xYZg2Rkazl+sL3bkJt3EkYETAhwROJCHhNZR+cfBQKYESqdFtGJfX
YrVrv9pg8noTITsNVNZzyfbupb6XZsWCc1dhetzezCrppHn6YDG/T/swi9fzarIgRnQ7qtP8xGs9
pEPytbTBZwTlJUlpeO+MXqxerEqrgzJPVtuCyrUaoqXB2GLcSc7ortv+2WAifN04Jk2hFVipbbAf
XGvv45zdFO3yxTSrqKVU0rrbc1xDhaYqVFVxWsXsEYTvOIko80XNWgUpNQ8gyve6loRUhojcWxjy
e+Td6PQDUb79/SKGdom1VCqwKJESLxijqNxVHV19fBwKPJFl19Gem+IYWojXSDveaSsr8coMnVW4
fqGgOpXf7PWw5F2oOveVorr9+PfjDfTS3LbLF2uLmV5XVrLtIskSt8OcCE9/ZGtzTp35fshlMtV7
bmgYKipKuNPtdxxXll6D1h5dsqgr9btlyB7qug+vn/O9q+LChAjJjvt1tiH/imqsrX6mi3XkRveh
p71kYm1vJZB9wydCjgRSR8EpypxMK1Ai6GuqS2SCUa0yZZfenodfmthc5eLb9IY6pnSiaCau1BvS
wc3V2COKg0ko2fNkfzWbRomBTOidKo5SlCmUcBAedHCV+3VdFQcjL7nkyO5aAS5u094BI5j4fFV5
n2C3sKAOw+wV6sJrJiMd29szANhMDS9yW393d2qt0rFpIkVUO3dsvtU0fmoUEtXF57/3MogMQ5gP
2AHwNwu3iVM5HUixQWeTrPlDN2uBacdnO5t+XDezFw02CT50z4FIBnvHWxeYppzyGW8cgC3Au72S
4t6witAZi3A7o7Gl3CyLIrmm9w4QnNrENoKV5910+7ToSzX0eAAMtRKADtqt1jpoQYn0l0vDkAzi
tgrKbTjcO5Vye7FHc9AozKzgYlwPzFEx/YnnVE3ADQbO4iE+XLf4/i7+bRJqTICeb3rvwkdDZzmv
O5pWUTkDRpzEXA2UPJ6OHAH+OM8F+c5I3YQGKOQ+TtPMQjgZCSd1XJ8nK4kl9+U7V91+DcaWNQwN
oI8pNg96msYMNJx4FYDehrFNwKxI/YE1d2U2frm+9HdX2GYLo9gaqGZASylGK6VZyirr5yYqVLC2
s2pAD78xnVvLGlTPWiFE1Ca8ia4bfedIglEhfhnYaWZPGvLYNbPdmJAWk/wxlCubbPj6v5kSvmwz
9OCDZTBFGPgrVAirg0LlXsHM9HU7u9/szz7aAnwg18pKmYqliqosjh+yZKCfHKuhHbAenQpVgLqR
BTTJJooxs1XVpCtSwK1YnrysUDH1zLUZ0MzEiPv/tjYhf7PztrNoozaRRvqwVlDrVx5nYrpTwoLr
liTeaAvv4R5THVtjqYny1T5r3Xgy9fkJbDE349TeFkr2P5rbrqWLe1TjDjSAMNoWAfX3nK9jUBoG
5mHH+m5Os1BXh7+lB3nr92KB0TTHqq3RBY1mnt2y2MZo4HC29FmyLJlnbL56sSyl6gG7BdIBSnrG
bbNYj+1sFS76Z4nEMbbD86YCJqxn+5wXhnALppnDwEpZMHh6bqLfGKsQjeZL851X0/fZSJ9QMj6j
o/8/WhYiCFAyA6iKAMM1Zshtdbbxq1eNQ56YnwuMsboxmHXXPnkp9E6S3cn2VognXVarscpxFtJS
CbK2OxgKux8LGeXr+5rD260VAbEFhGDHYp06TBd3R8V2QVYcGVF/HDUXFCf/aTdBx7oJWW6S9G+/
4zrpSCRrwDw6jX9LtWnjtTU+lqta+501O+6w2o3bMHXaxDW+XT/y76F4v1f6x7hwCMvcBta4w0qL
9aE5Gn7tpX6Lwf7lLrsD48MmZcEk6/39BHzvuH9sbl/5wnE1aO0ODSY2In7aVGr96sdY+XbrVf58
AFDjK7Q0bFeZfcwI56EMNbct6Jpx4XiSvkmGdIbvrnr/2jXguJ6NUgYT2r2PgAgAtxuI+d81hEyS
aOAhQfsptVrzgzPY2Yn2TJ/ctlHXws0UJpvu2TsZBmp8Nt6oGIYQE18NolpVFY/IoSjwZT3IOrVn
e5HJau+6y4UZES8EuM1QUIJhR80YOhdqdQdo8vykZnLSV/sr7qmIO9Oxiss7u8zAOMCOq6LcjNT5
21oc3PbydwiFxyG3rQk14zpKQKb4ECekPXStVnrIaHM/ZQwKFGMpG1mVrl64ivshWVExBpKOe8V6
N+aQVUfXHUUxb9If08MMTg9pp2jPXy9XKkQH3texYrRYKdgDjBvA5Ptnm04yGvh3DxphP4UwABkU
nqYxns1G/JVhmmHhkzuoaO63q5eQxR0yTXIbyywKQSDL+lotTcz/Arle+yDTZb6lFTcjae/6lT+D
k6X1lk45XI93kmPyG4NxEXoaaOjVDcWUgeWUobYOm3s+1frDdSvvYSXCdgpXs1JVNmSyerjn8pow
z/L6KPZzD2wYqhL2Y8SPeEjJ0SxbmivGtktfEe7lrqcLB3QPaL5YJ+46ptzrczsPOpN8XaF+7pd9
c2BWEqJo/6ma++D6smWuKtzOdqZPY5HghcpYByZQqI3aMgXVvRT1YoXi7JRurL3G1xxeY8cac8H0
uzwA9zaH7RgPj+Mc0wdLqWVg+X2vwfsCk3AqgDnC51yphm6ChX1Nc0t3sXnHdGrvZ8plRA/7h+KP
IeEDWi3DPU9GzGguxB8Veu5S8qLPwPbUTfy5z/XX1nKi618Nxdldt/ljVfhuGslKs6hw+BMeW5ZL
+urFZvryxEijf0l7ghEE02n8RclyTwWvK7jISWzfOyAOCbOypph872yXprT3rZzXj2Ue/1gVMvtG
rHM3mRagS+nrVKXVF71YgamynWIMtGm8VdtE8aE9/YWM5XOrLqcq1x6sWPFNC2x22nKzxhjMqGv9
NLIOyXQOUxgKapLuPnWsHgwp/DwqypepTMDBrnLQl0+s9MplQRJVQ/EdqOAT9OTuWZ/6az30bp32
HsX/CtE4EtYd8DXaCjxIl48H1jHFXRf2CoGBG1Wbn3StDsy8Olh1dmSqlbkGKU6IwJ07Qzu1X7Mw
4/kBoKsXapQ3GoFUFl6EIGl3cO9nYbtxgZOeH+akOTiA9NAFff5Gz0K1qk7WMj4NiX1sVyPMTXKC
1MgBmoe+UmHy0GEP5TqFGL0+KUUeVWN23ID+3Orv0ryl/qri9m2TunHbYQBHjPNi9g4kVhvrUzaN
dwTyFmnDf6L4gDmHwbjPWJGCLKz8QtMWoyxE/T5YxqlfQQBjrMUJX38OK1L/zLTV8hxjid2kzz+w
ZWz9dK2sF9qb8aFXqmOOlkyfprZXm9kEPj7b8XlnflzX8raK4yOv52NDjWhmdhzNtg4qjNY+jITc
zgZSBbt/nPlEHzAdTOFJyRBMbFmAZZshRx/ngFGT7lHpFPhKpnmaPXSfMOgfTiME3hIlB1tNiSzY
qS3QgdXZh2lWQAZF6eq26zr49TrCNYrhewosmW/3GlBbxVB66Oh1ETUVco5NuPeygMpgzJXMb2an
j8BMkYBRQ+vui1JfPW5n4zYOowY5G52QZA3zyyTBEus2RmaRt6kLIq+fQ8EA3VeUs6Xmp1kbMQ3Y
TGGWWi8VKQJAQc9gt/hSaPmxw41N7FbzEwz6PbRAsHHWuraW3sJfb6xhBhpa+YDacbK4oxkDEdvi
qfBMsm6bpkxX8x6dR6KHpElX3YXAqP7MkwoUhXQCrjavVzg1hzDBMLXHtqbnSsO8XkcnH3NVfqYm
oWJ3KBpw0ODXLHsCDfXkTn1/WzQGJO14l6IHPbTQKB2538Zd69X28trnJfERzp/6EiyXIFqBqKgK
I8RxvtrpbHgbwdArbvDvzjo+sYUb2xM3acDVBjrDnDPDhapM1DTM8VSl0KD+60A2kq1nhyzVrVpO
oMsHqaQ72/aRZ+aRzM6R51MFHt+k1VBO7xw3bXL7PgYXM4aChq9QcUQpRxuXEL2yxp1pmvmrXfBb
W69zF+VRMBoObLnrSlr6jep8dHI9Cawmpkfwa+UolToo13NOAt5nzZ2ZmkB7ruXnmsa5N45J+mR1
A+q2IwW4ldBjMikNZsGG+oTZFzSVjDCxtQ+8Wu60MuaPdU67Y2KsgLF1BvESyOV4RW2fDJpEEJX7
oRe1ecO75Zmsycexz03/etjerZpidvGfS0mseS2sbzqzwF3BPR5kxQ20dCPqacStj7wLcukzdf8S
hGoOasJosIg176V21rlhSES78n5Ywaben+2hkmSF+/f7HyPC68yYMrtgkHyPYpqawTB3neu0DUqw
Co9UZbpPavbh+j7uJy1/LAp3e5FmU9xPeY+JDvCVdb2BCfZB0mD5/+SDf4wI9zrK3iYob1N08ZF+
ufrzuHpl7xo36yG+aX5lVWBDi1sqGrn3Ct2Gjv75YsK93tVsAIcAhojXVm8DZxxuTQX0eatTnPSq
l3GMS/xD7Kj3OcEZqvs2SuKXFKpq/HWyJF3RXROYvwHMAsgIgGfeFg5ME6OzhOP9RWitRWTElMU6
F8qpbGcZXfH+J7uwJbyIKo1MScwgrjH4PGgh9hDOB8Dfb0Y/dlWffwQcMbjuibLVbX+/eJsMBlj0
O2AdIr1ghxS5BkA79mkCeep1O7vVLahO/buNwiFTU1rFLMcjiA7N4GpaGqbq8tJWxjd0usLcsU4m
b86kyD6a1XBGXVEy17T/jr74AcKZaxuWUbrgOHBPBWmQaz1nYR5pUf1EnrsTGFEkK/79LHj3MLow
KJy/iqtQwsvx2CTu5Nu/ykeoEh96DxquXgF90Q5TE14WOH4TDVHi/zXYa3sNXlgXzmFZtLlRLRk+
bF24dtKAm0TGt7J71P+YEN9FGpKnBuyT4Mig2olM3YnW69km1RNVLEnpRWZKKL04jLaGOW3nHDnl
mjwsqu72xU1JJF6yexVcLEkotowa0JTVDAIOFFxcWpMj1DXxJvq64BVQa7JX0Huyle0jgVzLAokM
JDxFMCBgKyxOMNETVQX/sFbzqc3L+ybesjyVfs68rGBHDVDECtKQTMnv9NQISaF4RYLGBSix8aio
vUZNPgEplx0lJ3YLbO/8d5NxJRhgBSWMsOczBfnRGNtAg5m/ZuMBGsAWL0O70cKOFYGiP1VJ53U8
CdtkDu0iQx3s4/WfsPvVL36B8DWyiqZOXuEXWNVZJa27bkmmfkQSJXGv3Sh4YWjbiosoqOZLMqBo
AVQPP9ttA02HF6Q50fXV7PrWhREhuKtMMZeKOuAXSG/1VnHjnobM+qrHACgMstrafqZ2YU0I7LY6
cl0tsaT5Ow9Mr/Dz2R0OPNQC+lMuobz99mu+IkR31NV4Z7cdco3W8IyxDppYVgiVOYMQvyeiJ/Oi
Y0EZPSxIJBqk6KqWe3gPSSK3zBuEwI3HvjWRPKkimn8d8AA0+UNN/1oZ8ffR/3O6hPictDTuHGj3
RBX55dQZytqSHPN3WfzKNxHBT108zGOTIZZZ2okDUcDmrzYrPKXFAx4lkrTr/KzOwwbCOdcdXbJ/
ok5FaTuNpvbbadJ/TeSYofjS9i/XbeynSn/8W1SpMMuxAfgWp4l79TMPUFKp3BrBENkZCB00aNJ7
ytGU5ZuyYyVOwqqW0rNuA2po7JN1KgOU5/yVhrwP6Gl65ap8WGTvaIEDAZQxG4QJXGNvY1ORpSmb
LQBVBh9Tt7Xl5hhQUUDwUE8upuCAvw+cBxnseNcoGDqICtU8aN0I0aMmxlRMnFXRSplrjo6bTzKC
h92EDJDmf20IMaPcgE66DRsjpn1CNTATjwWQHOGYMfQNLwbkMQ9k0g5Sq8J2Aik2ZfEAq+nN4pXM
I4f2J5A2Ljs6AIx4eSjLsGVbKUQT2jRNOqUwiEcmxtsfOX28fhT2jtvlPgqRpKCYk6UlDDTx17g4
2/r3llvudRuybRMfWtPYKIuZwEhx0zEXVXDT09wkd3MvvymPnYONkzVNd4848g4UwygUuXdmMRnp
M5B9IoFeP8MPMTSUu7WneNriaZ4NwkJMSaAMIlnq3ge7NCt8sCbTKqdIYmCXP22jaE2ovaQ+POMG
Ay7ecKv4soHgvQ94aVD4gFq3lAoIVEDCMX1S+E8D8HeNye6bvevzjxGMx78NIxBOzVMVj9eotM4c
tCN1/EqG11VGuP1+oBj32qUdIWvstmHuosTu4Zm1uCgzB5lvgSrwjp1m8BN4aO1BJgct/kI2xbrr
o5emhXRxnlrwudhYonULFgI9omF2D3ZkjHweDa/xmPTDvedYERYr5I3WkJUGtHoBAesWjxkGquLj
I4ah7zqIaOkbfnDIqp86Sc8p0Z97zTi04PBwHQWTKxb/YrR54S6YOnCNYjolThc0uaw/JjlFmJh5
++EtdCMwWYzfyL1lcbUwIS5q1B710tInJ921v2HEUebSuy+by28hXCAYrimUqoMbDL4DCjk/9XTM
lHuAshvud5A/zTjBaedtL98KJdUvkjO8bbyQ+1gQAgYDMzgSAF4VonypLCtw81mFUQ4vjgzf6KFk
5WGaawLxDe4WNIDOUgfcOWIwSnUNM0MmGIqFNY+K4+Ak5/AG1fpYTMWnKlW+YFrhVNipjLlu77O+
MSbcnrquTrTmWCHH7gJsRQ7zYaN9Wj0T6iw6YqPis2/Xt3UnUL2xKezqFGdJnFR6G5XKx7Eu3WL9
asvQVu9HcsFrcbmLQvhFJzTvRgMLyyD4hMd+uE0DWxaoyWK/ocgJDla4KJ6cr2sn7r8xLIThokuc
okthGF8u0W9MVZaQS7ZPBHgxQOEh0wMD5uL11M2OyWGc/CJM/e9AdQ/BGlR4pv2ne/RyYSLLoU5b
CAXEuLurz1akBuNrBlgAlMxnnIXYNX46/iw7f5sniOfPgGg6ZmQ0FDh04ShY+bg6CweXAXsGpAqv
z9HyWtD++oqHeRkLZnsWoLEUoX8py1337gHQGfwxLhyNtazsges4h2D+tSNigtIjCXIvgxuBFc02
PfVFluTtHsdLm8LRsPu0oT0vMfsfzkWoernjF36KfdYTH/PBnkUOeHUHf38eL40KR8WpS2e1t/PI
1NcZOOfcejZjCfpxDzj3ZjeFY5Hl4GGbK6zMpNjNDXyU3062288uHiFoiXmLP/6YezcLRiRlkhXK
vqX4iIU0pbrmKqyv00fqLkHxnQWlNzZutoIgGBtrHmRPhL0wfrGr756vuJAJSys8/4flziyz51rr
bvKq81vayM7J3j11aUtIWZpGM5hdY3nF6GlhGfy/eypVfydKeMYWgXOU3lO7IfbSqpC2dK1ecEJg
lWpICCyP4C7Gvsa++mN7eWULsiXI68kq4nvp0qUrGUIqYjeVCsJL2I3Rifc+r36jISdALhIkwCD0
Lpq+ru4vlYvoHntd5V0/LlJnEqJSZtSOUREEht9ZQRn09ZYVYLeZx9Fh+b3bpTQV2rlXqLqNdmCC
BmODYslgaSqec4qe6YKeqQ4ead/4xiKDeiBt8jp3zTEvX1JXstYtzxYi8Burwl5PaGXh2MCqeppv
ttD7Wz3RDDskfoEsEO2FP/CeIOcxLMyMvRv75lPRkWbGmZkcNDtWHxSmryXaHDUkPZDwW4f/hFF8
Y1KI8p1lqsmyOTH6EGBN/QKuOtke7n05pHImsnxtI1oR/AXj60tNNKzKKvztKUj6CN2bD5u3lID+
lOHggShIxiy4/avil7u0Ki7MoMD3VnUV1ePgLslLTj40tszIXgygl1aEC6vt52koJ6zNJC5o9/y4
9nIgGg7F9sHKMEH9bAGm15Mdh53M4I1d4c6aTK45i4rVjc10Lmece8x2mbl6D6pdzwYJluQcbBH0
3W5iwgsEUqDJe6cSZiomSTUMtoLCwvicHLQUnDLsU+/jwJdedpKNgu7FOGpd2BMj+tpNkFzDvmJy
jQFNgjurRg4EaPtH64fquE0VEA/xdTnEd8MtOUqWu3OhvDEvhHbWjCMQc4C50y5YvJj6Su2Wp+5l
gEjsAdwZLBgi2YW5e0wuliyEGrxmMUvAGmxxcaIpqFEsaTTb9ZoLE8JJhFJYovYJviL4yAffGL3p
vvBRoanc/mcemeAD88EXBAyNm4CWTBYHthTnmg8JJzLP0oInE6xrmPW2PTChzXiVKG4xeC1eJQNE
TUOM5Y74DbqrjL58XGM3JkDzVndAygnqZCEJU3g8diAHQwpPElfBdMREZo9JaZh2Uh94z79mxCrf
YKVrv25DEmlZ+ApRXETGw2hbAM+B/0ziqns3lLURV0KHBDI7It28rSYlIJQgjlv4a0N/KezVbG/W
9L4wv1jtp4R807unKo3962Z3d/KPVfERpttJt7Qxlqj2OW7825h+U52n6zZ2t/HChlADq3tnrCoT
K0tUbCG5S7sHYzkOs6RZvXvuLswIoaafqwQNAyxlSp7j7rQUsktCZkAIJoA0ksmYYcAGQTbXboa/
V7/Bc/7CB5ztF1w0XpvW6U0DZFhRzzGCs3xbie1qdhqMq3nMHWmFcNfloH4DgjYQRbyTAxxjYE4J
bYH0us0/bOCaBvPzIEJWETZkF91uToSrGsPtGEtDF124YbsOHCN8hBy4/ri9gck5/5QkB/WH5XKf
eF1kAChvRn/veZc2hdt1nqqSGxlsbpzjQG5TdIim/tew/DUfwYZIv1icEJAW0H/XRQ5D1Wxi5AbC
cGDdGPQ8UNbMv76m9yxUmy0b48qqDsYk8F29dRJlWKxsRCoWaTx7gtzsF1WbvHIojqlDXWP6uZaj
D/E9F0zM3zvHCTDM/SExUhAKY56ZEbcanNsZ0lduqZeHeNIwD1x7bc8lz4u903L5M4VbomlUktIE
81e2DuTGurrMlrUf967BSxOCS/FkrdmkAXGjJao3UGTZ+fdsBj5EmYG9lpWOZQsSnIlMzkRnwECi
xkk9NSUem5L/cglcrkjwIwh004msQNfZQ/YjrmhQdD0ooW9Wavmptd5B0dttreRrseCGz3WJa+0F
6gvrolwZ6M1wq3ewPjZohtPCq4GUhuCC29USNKZkL0XVssJMB6NdLdSH2scxsfxFyyVr2UPYXR4T
KlwHQ2Jqdj3ic2lDVJifbGQkVc/duXnR+4OZ4b/Ab0+V41g6EtOyxQn3hJOoFIgJjDcWyuKmKah3
/kv76s3itp9wcVE4s91MegHPr7T2NsO1bTyt5nzkg4wyRuYSQrCJh018fBvyawoazsieJ677DQpA
lh1ej2syS9vfL5bUZ21VjRW+19j9qLPXEQ+xFkxi4/z9up29jAdSTGB80sHJ9o6826gabhubX+Rd
7ur0pqTfHJl775VW8H1AXIHLdYfVFQ9WvAISUoO/E6LtLSLTCeX6QMGghU+fO7yTa1lhcvMqMSu/
NCn4O5vydkQ1AhIDCPVB/MsMUOPw1I8IVmAi95OP0sLy/k7+WaTg5+CsSYFAgkXuKfez33tN6rLH
2P++hOTX8rHxEn/6cv3j6dsqrq1ScHxiFjwnGx+/GWmdT1Ez9+fVpy9J4HiEevq4FZHQ2yy8snMT
zVNs1Fvwdj9L2/E7q8eIrwnZWQgIgh9RWD0I73INI2I4Gd9LdPIsl52LMPb7EJMTv8Y+WPyt5yTb
9J1T8saqsH5MJtGyJuC65F24mp8cFgP4ctdLlRH30rU3hoSDv4KpTCtbLE/p0Tp2xmgsfpWYq0hY
4Q7FnZ3dVOpnHWMba84jVr9yunG3yrBne6hhcO0Amw/NJmK9E0WeKqKmVWq0kXZvRYbur6GJGfX2
0zC43cF5pVH+QAAbZvfss34Af9zhur/tfWQArg3M1ICI5h2TWs4grZf24KtYCwyOY+4oHxR/jJ+u
W9k+muDU9qUVIbNY43pYzBFWVDO/NSrz/0i7juXGlWT7RYiAN1tYkiIp73qDaKOG976+/p3SzLSo
Ei5qet6moyO0SGYhMysrzTn7pZ55Geqa50CIaQDJD4NTmLD9HF/zOhfLaARuQ5nYymvvSj65Lun2
9KF4yzyMbaHsBeeR7cSVj6IPCvSAVxddydc+/QQmxLeypIELAj/BSlFljpvmEYkGwRqgdTOYxUPc
yjyCz9XvpwEETwKZLLD6GScVQr0HlRjAb6QlT20i1Vj60EOkHDIPj2OtgmgiHf8jivFM8JyM0Vz2
PeCE48gmquUogBQ1e3JMYnLTNOJrmQPZu74V1eS57V+J/ttsf4Cn5ToSVR7gIPfXsF+7zxd6PdUB
0mDiLx5QJdCh+tEElodp6gM64vGCUXteT2PVki8OgfnCYpu14ZzjvMUe0LjEwN7WXyOlySirX4hg
kv6hq2OzlaGZ1XRYCyztQfy17Y48o2HcETDDwxJ2kCCSa9P6rYYnyrC8LWNtMOiTGkymL+Q9QBll
nJQaFHfjiG0gt9QDbNNYTrJf3MjpMxtQ92L9wv9Kq1EVYLsUy5jyIX2ZZW/1ErW1DraqVN4sSm6p
fZ8wOhZO0zlf4rtElb2uU4LUOo9gsovoRpsG4Kjm3OOZnkmzPWD71shkeBPKfcVfc0DTb4zqNPD2
dARGnakY1cVsRD1wZYOmx25IiTwt+ilMj2rdONufYdVeLwQxSVOd1dGgCxA0YCPTjL6PlsX70DwR
TAiq26nQpwki4qN1LTvAj3BifNfX3hZux7v2LX/kje/zJNK/X2TS1gw+U3WGRJKXQB/CqmBNOO+3
tQT30xdi40uIobk0hIw6CvqysUVMNVfjdYPN8C7Bdnnx2ks3anVXdMIuJpWtl5W7/enWMqFLG2FC
zTjNw1yV+AVZlL4NRrZHpd8lan6eMNK1LWo1IBgYGsGDgdacGV/VWj1qGjNugnkZgJ5Y3paNfBCW
+Oe2mPWg/SGH7e5roQJqE7TZAr1NgAh/toCMUxiNNy8/owmjpfngEvCHRUA4r6ufghAhHQEXSfK9
F2pv+7esh4iL38K4oNBOZFEWtQYTTBjkr+Jj7s5Xmbd8S7xx1/nEOeo+sPPbIPFHbi18BQ0BZ/3n
wNlpdlkF9fYCxvmASHOQS3ep8VItB53ELtbWwK5zk9SdXQDSa1tpGti/5GEXYhlXBZbXJCaLgMBf
ldPsVomsuYpVhUFoqqWrLlHRg++FAAmh70iwLXvdaT9UZpy26bBgHxUagn2dPAOy7EVoNM435anH
+GyrqEB3K9Q+KND3TqJzhxFzMO050TLsqqYAuS6vZLa2dPHpQzJOmulgVLA00mOWN3HK5pGIjQ3K
xEAWrHPf9E7VGIEkiG6fPm0f59pmwifJTJpAyDKq+mgCme1Y77E5H4y2dlIOmG/wIjfmfDwaALYM
h8kYJGMCvqEOxyX66JUJli4E8IJ0w66Zb4yysLV4tvXkgaMiz0uYsKTnRhjqsozvGY6HpItsRQX3
UH03G/0xBYkucEIAF7p4Jm/bhJ7dhroqMzwd941pRuYAwQVgNtCGU4TIjwTBx9q6I8S1v63oV7sF
GCqGRcCcJYIoQGXcsg9n2VDMegjCQhlv40SJDiGZGteYrGdATz3KfX0taGbJcZevHgmxeNtbFl3T
xUYiTuHiGs2rtjG7GkhBpMBkVYlh4XG3rRhPAmM2JhaSzFIdhyCr+10xY6ozRrbgbgtZuao/68GY
SZyQJSJmPwRtZWPixqt9dL1rL4zt0aNdYlAn1hXnk9FQ8tlCPsnUGQsBNXUndVTmpEg7ycCKVdW4
fcvjJfjqd6jhYRIFJA6aKeksPZU26nKh69MAtAfdUYzhEdgkVwBgiuxFIYHeid5Y9L+jBo6Z6FdW
BWy7atgruflaivVJApVqXkd7oDkDrkV8CbORB1G6EoZkBWytBjYM0F+T2AcoyTUFyJ0RUAyxQHtf
72sM4be73HRGD3VU7vtr5dyBuQw+PGwpUZhi5lurRTuXSpOPQTKaftma97Uo7NQ85RjuyrlfimG7
xqGU1cqMeZkgE47KdBa6GzWV8UyI7Cjet/hvSHi1A3pTMBb1SSTjjWnX411ZjmMw9hrK9qrd1i/g
ZbfrmEeauOKVnyQxXhmqRpEa0TQGHYDX+u4uDV84Hvk1fspgbYFVSFgl+7rn3LY9aLetbAwAfURH
J6zRTkGq5oylPYtgK8ZilFMMwFvyEn945pUQ12wSZW/QDylwma9cwqHZmWgtxmOQjuZei1Onlc/l
ILmG2twB08c3++o6M6Ugz4kLikcbRd6H7RNYOeLLX8AOVmhKI8hjnY5BbLwJyz7Gi2FbwEoqjebo
h44ak+sAOsfShKR6P2Ittsu96GEmFyPIpLmvPewKRo5op5ETis62ZJ5q1I4vb405LHJJKeGBwrNU
9hge+x9elNANFGcG5QazsA/2WURVEa0zc4igO3tKAhAqW3xM/eQEBhtMrwGjFEBTk82r7ayUhD/L
papfqBYaeSHKM84UOE/fS0BGYMV9b7pgMwZNiF25GVYUB5c3Qrbi+J+0Zb7k3CnNqCSwlaw56+l5
6k9A2m0qHlPtusVcnCrz4fQhEY0FcE5BjYUR1LgfdAegN/MOFK0BcEBaYMV4FDHw71/rn0+VCWy5
1IgdaBnGQMQwVwsiXnniQLbwTpAJaJNYSmHV4gS71gc226HNsDUOfabkb+Hx5c+qMLfP2OaqKUQ4
QkUXfCKGO4N0XmhFf198+CSHzS5y8FUuZgY5xRPeZoNbIEbR0XsLHCRB5pYOMCt5ACIrV96lGRrM
IVpRlw/m0I6BVoSBLnaNU+fdCaj8u1gQ9yQxTiaZvT4BAtZ2QOEJZg91jklWAh4JtTAtw8UqYVmR
hEG3hDfKGN2gtATHy3ZxUXjbgldyiUuNWXArSVhAkCf3cPcae9wSZtMNgJEmHOPkSWHqDLkEVAYl
wbc0rejQdJYnJ4OtRAmnPcoTI3+OXQS0J0qegmS+1X6Hyc/cepGU++3z4sVHk4nL/VJUidk38DMP
BX3Db4LsEV2ABbc5mCI8cRc6eKRtC6Vmx6RFnz4SE5Ox6Fx0QHkbg7xAyVjRn0muPg1FehOlZKct
4ffJEO62Ra7nDx+Rku0kjSTW+miBnkvsADAxoABGxO491a/8DJ3XgTc7tnqnUu4VsDWaIMVgXGCp
FKWqU+RLUtIV6Pe236Ql5I23r0fJP0IsxkKUrB6TSIC51yHSngV7H0BTEKbmOZMBVbl9hKuyNBVE
peD6oViqn61RMnql0gek6Wm7K6zQLwD8jUq8xkOMWXv7YUbsQxBzqdXVmFfCQBMt6BO75qG5jX1s
+RfeqNmzV7kLF/Fs3Q0+ZCqMTKkahpB0OMjSUF4AbninydXigF7ksDTK3dJnR8NQfDLNQW/luxa3
EbAQyf3STQBQVBUel8iq51/8HOZ+7as+tqaFeojyexYGu89OjU44Wd8/KA1WRtAki19Zma0ObMUN
PWg9w/TF4k2nBvMI9uBjDy3ESGXiRtc8t1ip0eIeBLb5f4Qyqk1S3WuNitiJEWzzFJ1lJ9uhzYcp
296AP2Yh9qYMvDQlLz0ARAm/weXN9q66JuwY5ClISUG9+9mS4zRcqonmhGVa2DGSQsF82vaVdRu+
EME4i9n3ZDKQBAYChtkdNKYCAUCS2MvQf0IxVPO4COtfC2s4V0yVy7Ilvo8KfVZKMAZgAwBxEvw7
cu2D4XSfZ43lpL3szFbt6Qmq4WUbqJF2kOqQU9RYP9E/wtkmQIg5KGPOERsWLPRN9bURvW0f6GpC
8aEdi6BSK+3cLwIcgszPw+xLw6Ex4l0kPtVikI8/RC3ytwWu7Ex+Ok+FyZ1KbTJDq4ZEYPjuWtkh
og3fmGq7/x3v9F19pv4R4vnrWJqTPXOk02v30xWpYXIEwOyyCNQM6pyfv+YIBHPs+8J+jPv4RnHr
+0j29aP6M/plXsVe+ijy5v++HPBngWx3VQOwXtnJKFV0I94Sk9Ld6BQoFUitz4Uk+4KcnfSocORR
5x30F9thJDMZyDAAyjbX2iFoFmyKU8qTWzrAY1vfUG7CZLer/7DchHPAXwIshL73kVFMkCyNVRfs
8CVw/ZAZFwBr1ZcR33Fw0ul2+zPypDDXM4B4JdPqISUjj6mSOGH2Ohe8JP/rI5DRhTnAdImTaikh
paS10u48PZajnyEGePNh9sbznLlZ4w3P5GZbu7UPd3GG7FJkSEoSS9kMuaZuNxN6fILkbYv4kil+
Vo3dNtW7rBPbEiJ685qASKzMHghMf5kaR+rA+jnF+22B71kM63iXStFPelEvALYxUcYafqDZMqCa
OqQ5u1TzBMVpzsZL441uu1d2ghfuMOe5/BJfSOfLyu+hAiRF4WJny93+QV9vEuYImDjUZyBT6qVm
wLw4hmLQ+NLs5DBogImYXACKj/8N2sBa9Lk4BJWx2zprSdOo6CKk+36/oOF2HbrKeWyRFWDeAg8r
oJ382tZzLf5cimSNeALjUFogASuMcVcAIUJEe9gaZafTm0BcZCyLC+CyfN2W+vVZ8Pl0VWrjF597
Rk0mRfUZNX/gV5kmburoIN39G9mkDXi78CsBAamzpYKyB/kiFko+i2tSUS0VwFUH4HaihEshUgJM
tHQT74VK81XGjD8Josd9oVfXG1If5jSct+CZbPG9BGCf16Mtd7whMnoVbYh6n2m/ELXUYwT0ffio
ZaZ2H70U1pXRnav4bJqcr7V6euBLR18LmekXksYa1LsEmI4op6ftLRYarjBU+9AAYIrz0lnzOeSo
fwS9//1CpUhtwJnYoJquXZtAnsmBtQMqpQjDRF66A0HXueeJ5Kj2HuMvJBqZWuRIBwZMU2L5UE6s
l3xuJSczecB+X1F96PYN7jxwsUt00JtxtDyM8rrpULoTkIOPyfSdVGpv11P+luuJJwKVlEjaz1jp
jrOcnGvZsIB1lOEeFjpPL5JdlnQvgPkNlrR8kTrD23bIlTvl069j8p5EjaVGbeoxmKN4pyUAq0jk
H9si1u7LTzKYiApc+LZLRETUOfIGD0ughUPL7CgK6y5xSkB9eJlbVw53+nrNUzRMsKnYljQ0ja1B
lEB6BYEtbXTpw1vUkYeix2QI5lV8vZV3WlQ9JJKOuWgQE2Am802Pa91NCPGjfL5Vl5DSsXjARHE7
LnHZWri4/GX07xfmN+Idq0f0bW+IrV0TCcTEgzfGxn7JHrZPf83QLyRZjPmJaUdCINHhpVC+GcOV
bDyGISfr4ijDLiSOekmUkCYNpoI+6bzPwTghyQO2pzn1uZU7C8uZlgj4QzBqfOlpFFMk1wCLQjQ3
ayevS1QrfkiGvxh3YQeexW7wukbixKb18/uQyThIKwy5KC9I9pIeY/SNLAaZql91YvK0/Z3WbfVD
DuMk5tiaraRBToxOVI842Ip21dS2hTe5xl0kXsnzPp0kc10J02AVErgHgz489VZi67pl68J1N6PT
jw5NoXHeq6sRXkM/U5ZETQMyIVMCGHpVM0fgYwa9P7rgmqj98Ea+J05tC7nd3PNXSVcD24VA5jxH
w4pAMTLAwyJt1xZeDES77S+2avYXEpgztBApFyvDg7WfdGIrnWy5+Lyq35vZU2sBdmtbnMzRiH3z
R3FtlQuBRlGTF14+JgTDfq3iCkmvA/hlOWqF3GIUEAv+6HriBQtMXjsRo5OhX2HmXNxNsYazr4ca
dCvqYlszqLx6MK/spaYQ7KJpsC6RtNkRY20E63xZ27lxNfb+th5fx73ohWgqEuZmLPCzs4OSWWIM
SCpwIbZm8mxmmttq0j6f7rGC6qtV5IZl6Nf95Gey/IsjetXsP0SzRxhrk5bGGgJI8qQHC8ZcAPR7
000eFkVGe8E60EMPmAlk25gYT2eHB7G3ajEX4hknQB6ghxIdvBC0u+pu1HpbhO9lIu+EV2PJhxz2
OREShQi1jnQKhRt/fBAQt4AYVP8AfYqryQf9vQCPnd7hB29sYDVaXkhmbhvJiKLMrCG5VmqMms31
STPnfdE1f/8UvrQh9hkhRCAYiwtcOVUt7XAT7Em7PG4bC08V+veLKzoFSr9hiMjowabigSgHa2t1
99AM/09V2DGHvB9TSRAISs+Yo23AAKRknEDF0URjzG6RREFITG0ITGBmFz0Kv9opNnl7wRzf0uTP
59UkcisUjYgcPi9vLLkdbT3S3zJS+KmYpW47VXg6lJxm8tp78tIQ2DGHSRu6pKNSdQAGxADNm3fj
LnEWX/Hk52G3bRLrtximtESTzt582apXdStN5xjJ1ATEFk94ARCyoxR2+RujOA+UEEO/40hcDfoX
EmlIubDCONHpiDXqktOheSKuhriE2gDKZ15tYQ0r8/ksGKvm8iHSoD/pQmQzNWUmWPBhcEW5pXhb
lItj8dIdeTVGXUhh3Auso3XTljB7M0c3ohk7TxZEoOxaN2oclgiMZCe35E4y5mEf5v3z0uE5mITz
rYznry0Nyg68tVgLS0GJVZQe+BTAmIhN22AR/UyTbDE6CzLe/IPcnBUQUdlEG0/JLPJGeXinxX6g
zAqjNkUkCrHLXSnqlTyp3lipnIDHEcP22Q2zndAQRNHWmFOvRb7RhbM7yzz0knV/+vgsLF16HWO2
PRKsPlgOo4txKCf2w1+qawV4QDwrnMC0GjIuhDEhI7e6KG8rCZUMDY8urIlm1VnIRUfDAxlMdV4j
x5yrceUYKdYs9vwkCW1ig7mfZD03y0qFO43oRLX1c2jtAXbFydS+ogpodF3qQwrzZpBmqarmEVeH
nPUYIm0HexGEZyDoeGEV/Uz15X5JkgA4MdiUn6NDDnR8ZztuUKtjakSGYhmqLmPe9SsW/QTmD7N+
H5hIQ7sOH4sJlFlyd7DAA7gtaSVAXUpiw36UWmKsKnTeK8NUoqTj7RBsS6B59KUu2Kml9RNQ1wF+
D8AwTJ7dFqGgEVGdfTVIbzSE98EvbvqAG9xZTejuroH5WxEjsTpYYBg5mii3klJYqi8eVF0INF/a
9T96tEgRVVwy3CHauuEdtz+7ItYA+rGOCwU3mcwC5k1NPVVN2RAfU1BBAajQECZjAyUU1CPkSgTg
0i7/IdCFTIfQTqYeTJ1TPc+CHYk8w2V7mjgCA4iL2KE2MEUB4oTPob/H6tKc4g9+mLcEk1L5z67X
UjsBiaQvS6WXK4Ijk+RuVsOjljW87sOX+/VdvgZoKzD70E/OZCqllrRloXa6T6nyJNQBZ7DxBhR4
TnPGNwEPfo6ffGnJsxKZEDSDyxQrLyV5l0hRb7N418e24I3IIYzfGchzKkfmXRorJm1I6IdhcxH4
jzq7NQAyHkkItZr4Uootv+XRwuLLJNyKJHWs8JwJr3Pcc77tqpmZmoJKHEZJ0OH8/GlztVXlIsmA
ZV4ouBw1j4QlB1vrS6Hv/TAvZDCHWaNjhO7RAqxpzUZUje4EPDwib5Y8bKN1bngNOsoGU6dOwrPc
1QMFSj7wQiVd+eK7plrXpp70xEdP3O8el/TG1Lx8OurIp8MrgDC42zHpyz35rip6/1j2s0QZhFSf
j1ONy6XTWghUg/jXvyjndDu+k9/xHHhWuvrtLoTRe/QiIwNd39iMFoTF/UErHibsDm2rw14X/9IG
VVILmmCcgfF7pc2I2WKZz5/mwgaig53Pr2Gk2hGvo7CuyYcg+vcLTdIh7ZpCnXV0+cAYRYlkcx6G
AZtYsrowiWWC8UC1DgfdDzUMycuqi0EcT1d/5e1Rzf56zJqVxqR/QtgoXZ6Cja93gZPgTAHQP7G7
AQJxyemdDAM9vMET3hEylmfoEyCf4hGd+x5zWdLkKzWnzMo7QcbcJK0Dq046wY2b3s1zzc1GLM70
4Nn4rnQ1JwLzTI+5dTEMmWujjJjRiKcMS9xFhIhY3ib8T0WNmMkjAPz3x/bYFBrAiaU55PhUnSf5
8Qvm/K8Nr9jjbvdQ9QkIr8W0frdcCGRCrlBYxUThBiEwO0tuBhBuEaRV3s/ZUf3Cz9+U1203Xr8/
LyQyAVgoBJDKR5Lu1266N34CunUXutqp/01V/C+m+KgGW0fKxA1QbBMQ0czEH7CCHy3pvgDormB8
E8NbOc5tKR73szntNOlQRSXHSrnKMrEkVwFl3FSi7pfHMMDxHiIvCbJ9t2/tNpiueEGY4xVsMymb
NGseU4Surr/rUsCjdLltibkDXml34ULrsA8VJq6YTFwxJDmuAN0n+YhmIxbS0LcyMusXer8hp6jB
04uJJ2NHYWAIYr9W38qqDabgZN6RfJdovFrNanZ5YZ1MXBGBsbukA6xTMu7Q3gWL76hfl/1NFLlt
CZLzkxryHGI1L7gQyUSXMMuMMer+7fPSi+iVLqi9K0fzMCHfekKgXkVuhFfuVX7gs2OsRgAZTA4A
B5KwxqUyEcCQGvBSdwhu8V783Z0pgo66t07EafYRUPitPa/+unY5XApkAoA8LnMhaRBIxsOsvljg
ytkOMWt2eSmA8XjghKTGFMHp8lr28iX3K0lCdz7nOPeXqVVq/0AABQS8bKJzKzIfrsotCyOjRPfT
ffmQ30hu4lWgwwgALnJNruqrYh/vCh94Erno1Sdjz0NKW9fzj/z3JsZFohIZM2pgLbw9T18t4zVt
jprccM5yNYJdKMlOclhKg5KOAiUbj/JNduByA9B2UHvaofGBScipIa1dtZfiGOOoGmlWlhziYv2H
SjqnaCZ7SWJ34G26877eu+IXp2fJxIyaAacnHjR/OFlgmvcqgDC/0O8oeOVOt4Fe8zI/GU/9m5Jy
AdC+AOcw5vPumBc/AGV0QxsX6njH+ig683E5SZKTPKq/TMkunyjsWvsWYWrveds91oLp5REzyWdB
4rQ3F6RO4/LcDwMKQJmv6fe6Kdg65ti3hfFslLkj1KhVKiHGKcfR9woQUr3VOWRROa64HlI+PIG5
H6QoGuMs1zR/EtF1lMtvupS/bSvypWDGfi7mZlDnCHwe5ru39/sSNkJZV1V/PPGr2+tfCEOogIqj
/zLqGB32z2ag3/hRe5bTYyEAXh54tyrBk6Q5cPRaPTsawRQ8Eek18Pm5M4p9bhINek1OfSy+U0K3
yDMc4Zv5ojmFL3Ch6FbfpZgz+iORsYnJzM3QTHDhFUMPrsFrQ3xqxZt5+i3mWG0H2CBo7ATM/Buk
sPWJu8m+dt9eimdOVzA7Q5GIqfkAAAxbW3JBgWnFHlZctWdKZFR7OZCNCnu6jkbHAsalSFzezB/3
DBhrahu1xzQT7ijKCE/z7tg3zlIg+6hqX/GCKu8TMxdVrDdLrArw+LbqXE3MftZt88Ixo1VH//io
bIuwKdu4SRXY7Awq2nvFHwJwwmHg5Wp0qqMMemJttvlkIbxzZPuGRVJjVpIGUTWo94U376IjJb+S
7dqxXF7Fev0yvFCSuZ06Pa1Tc4GSlPrd8EnmRAcD7FOSI3moLqs2D7ZxtVx1YaxstbMSJfQsY+g3
+oo/3S2PQ+X0V4ZT7YWD8jiexKvyNL9yviU1PvbJdCmU2tPFzVTntTXpMkJCmTsZSHjR07siz+ar
etNhGK64MW67PcDVd8MVb26dZ0VMMDLCKu7jDOr2xbckz21VvG/I3bZ6HG/QmPDTzUYuFTTFECPi
CCXwlyoeGhtPDSbExKin9rIENVIyPlg6Rm2LmTxV8sR7v79Xm7c+FRNHiioEXiktTajB5M1H5ahd
VafqG9lFt7TTTAlOB1cIzCu0q4YJ0ZwbyXi6MsFlwV4aAKjhE0CK9eQnZXTSwaa8bMnRCBDEn0LB
Qc2E5xkcsezqdDz2cjL2+Ipt8l23ngblWC2/tg2F53zsTpicLQYx6T2sBu0eWhEwMUrn8vcAUqnW
qU/hWfAFXm2QpxgTY3qAj6gJjTGARrfz2mvzQ1fyJgZXM4yPQKYzT6TcTMtSoTXOXLoRhrOh7yLz
OIWnTl5sziGuZvQXophgIjRDrqQijWBYWXQpY0JxS9eJB3f2Ol8LiJd7kS/422I5Ts5yC6iC2QoT
CFH8XJ9Fx1iwqVBUvbsthHcf6EwoMSRFIFUF3SZndAEYaCs/Cqe3zevWTu340Dxvy+MpxYSVKFRb
U5tp0iCClnaxQNbHwxvhGQYTT1K5bK1wpBqJJlZprqzxbKiJYxIg4uj9bluf9SfQhW0wsSNOVJDi
hP+JHd+1Y3dKTjSrxlMWsCaJrz6DdsHZlvplSPE9k/+QyrIDaCXWy1RagKAUq9KxvE5LzFYDodSW
bqOb/pz5CVIH8ByDPqvzGhA65RjwD53w+/YP4XxOljvAEjNBUVL8DlP6VlqlrRYxx0A5sYSlDiDz
lKcE+Dl+ZFzlxSnOKpfMUbCtBsdk2MZMViVRUdJyy0gsuzDjnSTvSvm2y1/jOOK8VnhHRv9+kZkA
DGpcJg0GA1AOr+0GewBEzLY6nHhl0DO9EDGSUNfl1MAAYi7bvYWbTP7VoLIj857G6xWICztkokfe
DFkd0sioBtFuOSW3BvBv9mCF84hDU1i8SWB18il/BKmYx6sV8/RkgkkuC9MctbXkZ93gEGNwWj1z
BTkFpKHB8TieGTJBZan7QR7USsKL6xC13/IqdyKDRwDFu60NJpgQK9QMhbwHE8k3nywfrzi/3mkB
5iSc7H48/Ret+XXbB9glpnVAy8gWkRIpB/ixAJlARauuqt96YNnasTqZLjar7rUD6sdGAOrLHTft
omnA18TvQzLjCbMs/DvFbN3Bm10dyR7WVR6otOKeu6Wy/gU/pDFOMWRLm5m0WNa6ZpDt0EB0LYC2
ggkSmEKgJagfw/P/9hb4kMm4x5Bg7GqwJHSUtd95iIO0jv34sO3s69VvSkz97w/IeIEu10Ztxqj3
j74Z9NjinHfmvvOzfXmuMLcYP+retkSexTC+YE5VRgfvNb8VZ7sa3kw5cqThmCrfSpNTS10Plh+6
MQ4xR1acaT0+GjaNhdiyMyHiKMM7vvcQdxEs42rACgNBFt542ffF050pcxHFLHCggpQwpcDfyTV3
/ZWj2Puj6EJqkmCRp0ogNT3qt+Sdhxp9tRNG8nNbdFOswvNErgfLP0f5zklwIVEp8mGZKrRJx+i7
IP4KsQDX6JUrWU/b1kE/yYZXy0xenhaqhS0lXAnpPgyGYNzRkhCfCpnjzu8Z0oU6ba7pmdLCtczp
2pJ3lnSykp/bmvxDZebjyJiQUZoY0uwMWnRyRYeaBh2zoU0R2OM17zX4D5n4hzQmWBhAVZQ6GdK6
9zZF6esT1iVAIImbtLrGwPrrtno8g2DihpL26iKa+FBac6Jz95kBpC6ChKHPg21J64XnjxAlMxEj
7oCAbppQTTwsXuwkBxOPehrnxSveMXKCE7v2gkGRxJokiKqjJ4O8JON30Uq9JX8sgIzOUYua8oap
s3sumOHDdnfX0+ynl11sMJZuFRiP0iG7UUe7jNAg516anMDBUoBLU1jrKS0vaQ3usXGvXZWlrdyJ
94Mb30me+dw+8q5Ojqt9QQDXF6SpdFwxye/jsga1EJCldB6XHk8KEze0uC/MJUZ80iLMw3etrRW9
ayr/04Plj5OxyAtGhXmyfMTYEhkOS1IforLnNHL+IYn7EMFEDVUZOmMBMSD8OH4o7vr7KkiC8VAd
wQjvi7Z4ldzzrIJ3dkzoIHOCdgTmXn1hnGw6lm9i7jr8W6TQfz06PxRjAkYp6GZV0juLAmNU1qNc
8FIZTkhiwWniTEyrLkJbRQ2yuxIIdzXKfwJStMlNfiHJeKwfAQvMZ3LixV6FyTM6pS+nySyk96o4
nsxO038DQDEmYuFSbdCoO16c4lyTLG63nmkimQmshL6clJ3l0ZpBG/B8l3eHsbMRaZqhhtTho9FZ
3/i18MI9yqhu8asP+F0/nu2zK3FZq1XpTKNTup88uPJufo5OUlDskUqBGmq5GnY8uBauhkzgqPIh
76YZRpM91fv+uglo/WpwdcqeisUUXsGHE/TZnTi5bQct03DBCLvuafGWE/mhAVX+nB3NF/IY477m
Vch51sn2N/O+VoowwzeMnqxr8Yns8/v2h/BEHPWlvctnMLJwbjbOJaMy8WQ01DE3gFEDiqS3LsYw
HcgWtu9OzjWtMrFEKCo5irGt7OcRsdNkceb4dxlhSR9Q6PpfM6QwkUtl8o+yTDU1HHGA+il/WM50
OEK8HzGX1PjiTnA1d1s57gdjwokFelLLmt/f8bQ1inmTa/U1w4sCTaedGdk6B7jzH6qQf0Iz27ps
u1BvxfxdIIYunfoaSUE37cybDK09QKE6RLXzzLZGj1fQ5Ypmhq+sjpijKOJs02P0XT8ku+kxvk9O
ytk6jV7eAegKYJtn7df2Ef9D5elDY1pcuMj/p7o3rYV2FesX7XoEGF2M7BwjfI0duqEf0P5GfSfb
6rPg/vp/3vBsR1PNm14U3zu2mt0ehWtKg5fe2+j1z45pK7k93sk73rQP527UqM9eKkxSZZAEWfMx
GHbdRLE7p80ticmVpGV324fLy9dZxG5B6rDYRCemaAU5Qa2kcqJAC1AjOvw/Uxe2lam1oagAtVf3
k/Alnn8N4aFIeE9f3hv/yyKIhLObdcRsNVB83Rke/+OPdFghKe38jSuSc01oTMgxBdksO9pX0e7l
A0VmDV3DE05GQPG0aHGe88k4AVVjQo5kCWWYAJ/J7xVHPaQ3qqcC6sUtHNVVDqqvfK9oPRaT8n/P
Js5EV7aPWQNHRwfAAK776zR3yr3hp/5Q+W3qjM7sKY5WgWNV5NgoJ39iG5uhlCuqAdpifNJ/lRkG
v0FwNfacc+VchToTZ7qZZGolI7LS/lh1jp3ST7EspbrFnhI09m/cjI1jOWxjkwAsf2xT6nwH9UCO
1HLKZ+MENPc9Bq6fLQ6CN09BJq7MaWWUPc1n0kmyBfl7NPLawbxPxTyIJH00zF6EBKu+xZBnQUJn
ThU3Mr8pdWcnWM8spNLf/m6cFxHb1iRSbhUKyML8OUQOGGEDxgDIOvm5LeULmiZr+kwa07dNRroc
FQC67ACQiflefVpym07xZA6A5dSf5bkAq/vsJD6v+8FLfHUmxBRLLBcg3/mXcOG5exOQ+FZ7cydf
/RflKd5XpH+/uH8UcWxiaULVVwMaY7TTHa0DiJ1DxzMwboZZT6D2vVmueIctltD535rhf657tuFp
dQNadNRK86kLRNm4iqyCE1E4JsP2MosUc7vziJR0Slpbj+9VKwM63wPHYmi82KgZsf1MI0lJr9P9
hskZPNEzfLA0H6tjiG57cR0/bkvjfDO2r1m0YTr0zftzLDwouyxQggFBkheyeMkYi2XQK6UkyhJV
6rA4YaACchlz68VbfTUoNgkImLZz8KeEd+qP+Nbq3YX3YOFl3GzLM9F6I2qppolSupOQ2DXSMuWc
/R9p17UkN64sv4gR9OaVrps9bcaPpBeGLB3oPb/+JkZ7digM1dgr7e7TKkLVAAuJQlVWVnSqe9U2
rdSGbN/cHXRlPwuf1Gayr+/0O7kdBgkM5smUxHI3LRF+gLqbEI1CBSRI0CTzH24kngcxmIN+4qmG
r6LmfqLT1Ja95bRueo7oYHHu5c7zIAZjojqyjIwSXaf4foFckZqXt10j2GbyaLYQuum+DBn3vcs7
iQzUDCIRE2EB1NRVvNPU+tFclJvIjG/KWJT2QzzuZjnfd8VwgzrU56hc3JpYtV0s+hxgxudLWvP6
FOgyr5xatqlNr4dQEmliSldu6va21wYfk7BsJXswptJOTHXPcSdOEMAKRCizVcRTD3ei6oSAWyq0
veD4WnfdM6qV/DzRVteQ/JaiN6nXreA9j0mXqCrix1oubTUjjlZgaDu2PwfSd71ttaMdlaZdL7xU
gMwJXd/NagjjduheU9qgpNKHnLIPPyqdPe5Q/kbUHEV2j+UX+6WxhV23kw07dQpves59S4Eqic3r
/eQ4vcmERJ0Qa1pB+eQ0N1f42a7xaOzFg03eBc72usVtr0glxQz9rsFJnvbdofPwJHmdi8h7IXDe
j2yrmxCbtWKMtExcS3ZaxPbSfFbCp37iYTHn9JoMPrVKNEuQokdncGtAnGhG9uhmNHgdUtthK51E
L6FtSWYPiKq3QxsWOJESeF2TdbYynl/+5tX4ZoI5EjXm9oYdJVl1PpqaP0M2GLno7lB/kCARUV+i
h/zL9VP/m3v0zSJFhdUh1BRLiKEgQNucLeIoyOTUuwoe+MpFfX15GB4lHYYD9AMd4vBg7jf527cf
wHi+mmhDblGPRPHMss0D8R/NQHWnA7qF/fwx+i/Is+2YbzapP60WXTTNP9nNxrKLr1Bpp6+sqXKh
zJg71YhETpjYKRJJ+3HPmy/HXTBzbRsJFcWmeUhKh6f0R4zU7ezipv8g+goay61b+ZRwPjPPdZkD
AhXcvshnVGtEMfEkPXeyIXauexLPBHNtKz0oDRYliNMZUzVEC0NL5LwbuceDuaXBEI/qEXcucv36
obhFWdfLMOR0L0GdvQ+IV/Ebr+mJe38N/+sqFr3EVq6iZSmBBCrl6fmLP3v0mVXs6WkEld/mPf05
e2gxic0prvWup9V/PI934qDeJNbw8lefiZ1zU2rWkhpEEaHd5keZdcqLnEOg+U169m3LGEhpIr2d
e7RM+VIdAFVsqGahoCY75c5CBV7SMYMFTbKVI7g88tN2zPRmmcGSvMPwTzSto+PZQsNHg9Z/VdsX
42L3CZ0shSFMWR1c38/tSOLNJAslmj5UIj3Nk3afNsauj3KvSk+DMTtRofrXjf3mzfFmjcEOeTAz
DEhCIP5TeKDdpb5xHwUQxXNqX7jNOc6yHZW8mWNgowzFJYcAuuanKG2lUObHWGEFQxC6IdpbJboj
OgdjCr2/XCSDJHJspq2Cebi4kijxPfMaGUPHewwdh37+oTE9XmGUhysWgytoxFiE9uf7RkMnq3as
HeROn/Igu03t1Is/cXO1128gRWRgRWrmAeKoOOk03V0Mjv6DfCSu4Gne5OgflufhvHzKfF7mm3P3
QOjyVzSTszqSQUv8mcIc7/PDsLdOgFBpp/rSKTdtAjlCXhnhN7n9/7mRIjJRTSNDhsaiL2VypLF2
f6KiV/kx3ot7XvrhlcX2e7yG1tWvK+zHoisMg9r6oN71Xn3O98TVSkyx13FbCE77ypJPPeN5eUZW
/MIt1l7HcGiO/foDpjIzkgl3LZQB5AP5lnnLjXZvnDLUo+HRu+hScg6pdP2UYurprxZNYVyIRT+q
/qn/AbrwXtuDaHqeJTtCx7l0AAfqBkLsfuHEu/mec1iv34+KyCBSm2gQaY1wJc+H7Fz55Sncz/7s
0lbCcc/Dd96pYfAoQUE6t0ZcXl0iuE0VeWkRuWWNKmNq2JyF0b/rmiMxKBTFSVqZIU4ozfZPgfwE
M20JXKC9YaHdPpBD9pB3uMV44EC/1zXLDBqNs1RUU0tTW8voxgre/ORGVXhE+u27RMYQYElC4gBS
+ozbzNmQ9ARuM/jRXjz1T9EdeaH8k8hZvgu3eOdydnTzdn4zyFaMBSXTFfKasgPm/VM9felrG1qX
CQrVdCKKmDnpAdPMPJXXwLzpOivjDPLlYtU0bQ42fQiV7K7qnL6kKiWYDyANnEh403NWpuiRWYWM
0iQuIySvUQjIBK9ts8RtZdnXSlRpO1JeCJl9zs5ueszKIgN6rZCp7aLiUyqX/CxDWPBmFsAztz7n
x+J+uM/c+C5+ingR//a1uTLLQJ1F2qbHTB3KS9EPreNn3nADnRmQHGgbBi843r5GVuYYnAPSyF05
A2oor2iBJnB0MNEtqYDjU++v7yhvQxlUS8IWbGkRKyPL7MxLZZv1YJsTbxDkdjpmtSQG0KJhlFPM
VJbABKdZbKqDkj0lDgp9Xn5JOSp+vCPAIBrE4epspHHVWJ3jHgNY8m9S2dlCIrrXd+/dZJTXzPRq
WQy0SE0ut/Nro+SxxAVs9hB8nEFTehE/RgEwbT/cZe70pMy79CTziCmbN9KbcbY2HI99K6kR9lSp
3eFDFShgyFreIu5Ev8SFz0NrDqqxVeEec4+mKEWSK+kbNzXVXd1XdmKlrtIndt/KvlWLd9f3l/Mh
2QJxamYKohxL8xcjtUdD3BP1lFaxPXYjh3fCOQdsYbg1pETJZliKW9wKaMTuojvT4l3rPCssjlTR
nHeQlvGJ1iZOqrUfSVx+XrpM51xBm5HSyjUYBJmaoSnLCidAykU7y77OjSdVn83xTs9LD2qQGLaQ
cbCZ/vZ3l/nKJIMkYLv/T1ystj5XheqoYvXxujvwcFhnUCTM0kLqLDSlKZf+R31ud7RC2pY25SQq
ECsUAp7T84IHthBsdAbY2TRGCU8xNJxq1J6qvf4Qn8GO2uVfGs4ubj9cVtvIIArEVou8p7EDSWwB
F0AVVH4MUkQ5ol2BPgynU+LzVsnxS7YCjESsBbMUMLtyV6D2JCbqvd6EAef78ewwsYm8pBZGVsFO
5yofVIK5eODM3oLbVUFe6UjOGPcAxc7/9+j5nyitYzoX2infT8ZsrFm2erq8YcCMmPirwEsfbGeC
IKb/PwvMjRMNgqqAma778l0RgHN8zD3wg3bC59YV7qZnqlzYctklm+GXomMsF/6VpNcX4ir8yrus
M0sJvQOV1vtCmHiNuK+hddmrmP7B7dTf/HYra0ywNxgQ+52oaIUxn+X4ezi/hC0HhDfhfmWCie5S
RW0EQluFc/MDxDBA8vDD/DSBc3/dDzehamWHgeFhhBJNSmUXw1nxElm4Fczqw3UTvKUwANwlSWhm
iYkEnbLs5my+z4v2WTKyJ97Mik2kX62Fgd0yzihTBdqH8iK6Y/wtbN0k/KyZgt1EqMvbs8lr192O
5VYmGRQ2hWm0TPqZaHhKNd9SF+GwWwYFeAj6/fWN3Mb8lTXmaEmLvAiQoMIj46t+UJ3xKTpgxHMg
fxDx9s58IeAxjHnewSAw2tLALQxlIHBb3CSDQSB52vPUnjn+wbY3WUWC6coVTlOtfEzBaseUdLdA
nR05FZezgTxTDOhaggnNc6oYghT1RfG1o4XiDwQ/K1wocYIbpYEAqJ1VkLD7IwkDVVRUUFQUC+L3
vz4Qs4GQXu8x/3ccUOhSxJMhjpyxXJuwpBmaLJoWBjKxPWliVBgzgntgRtzYbRqD5X7bCMOfIMab
FfZzLaZap6oOJ5T6djfOmjvVHOzbPlUrE8xnwkhjs1V/ZrzbZ1qwtpzGUw6y2zgRX5Zn08lX1hg0
n3q9NCfa/Lt8FS5DMJ/CAJN12g+LQ+Mo9aZ/yV6u++GmRV1VUE9WRVNkJVfCUEomnXLZtSgEzcA6
iGrFeRFterpumLJpSipMMfdHO7dkrChTfyKm3eWFE0KlXZ9+9O3IyXy8y76aqmFKhqRjkJ8qGgbb
NqJYJZHmBo+h0QEFeba7xDY+KO4CauLkyMH0SNtZUQX6ZDW2otuQocCv4fwIdrnsb6B/vrr/20kS
6rm3Ft+SJj8nmL6NogxadNAyc/3TvXvmspYYxF/G3qxkq1JQjREu8+Q2t6AK3YAcMDjy1+WH4pQu
Oej75oRJCxOvysbecD+Na5iboeGrvps+2g+i1c5LDc04p3N7YleP2lf5ufDpODDhuf6Qfq7O5j4+
WB+LO27BhJ669auGNU69erXHgloi5dTVkk+GvELsqKCiXC37QkDEJZI+yEwjDCxVuNGyLKhLQlxD
x5SfP9r/ty1gogmzi9uqm1F7owM2wLV9Au8ufigequUb7l5bOU0eNMBLJzE/NWPA5dKwGMtuAuNo
c5o3QrK8qiBI/khsghkm0xf9qO1mV/suH93Y4/k2ixasScbjJKFd4pioCKjTGqEMmsXpnBn/+r7y
1sWEFvLShnNDElQwCjkYsvyzNI8/SqVxr5v5zfF5+3zMNRhBYVHVad3CPLXP4ik/ILse6KCa3YhB
dAKRH3p9klftxPYGUe9149sg8a/tV1rMyoFJrpbqMluyLxAwzMoItTBx8JNKepiVibOfnI/GPkjI
mKpiT8tfkYjympzadcdLxfJMMPfWnJidGXYAA4yEdUOxtoWYE7nTj37lxLMaC6Fs1LpeN4ovmi2o
MqlTk9CeskvZa3tzHO0G8z+ufyKeRbrm1SfKc2MUZ43G0+FtNe7EDhPSzEdBf+jqlywh3nVrHKd/
nWa/spZG0DqZIXDlxyniQKRFtfZ7WJmcNb1j7zMHWGYwQ1emf3p0qOLCcFQ9mEgv+Y5qU5a+cIee
frfYxbXNe0T+5mp+83gGOhIEGUpjQQ03LPNP81SfzNqc3ELJbki4uErzUqlDUOXhM+nxu1x9ecq/
4Gl/aSsokbbtBVHR90UyXjQL8q9K86HR54iHCDw3ZpAHlUQiSf3rEwqdL/faDQbiIRwvoCndBw0a
GngXGecSZcNkTIFphFKCQXVnHtpdtuvREt3teKULjhk2Tsauy4M2wrmoaraypxrIkifvubVnGsld
OaSsUkMrCOWcV6/7h5klEAIFVZuW1vLQpoSbhMvV5sAoq9NQI9WuVLTwVEEJXA1/NM3RNM9l1/DO
Dccz2BjWKs2uLTOsLD12x/GT9VI6hmEbTwux9f2CKeOYbTxxK5a8/WQgSEkHMRVpiZTWgMedcmN+
1IPJGZFVLR+KJx554d2jnkEHhYLUCoTCQi4rDZPL/RyaWOW5vyMxekvr1JZBAO3uu6fItb5dx73t
L2iqpqhi9CXGU/1qMiqFPsP/RaeU/COTIqedT2oMhbiy4Ny421/wzRBzRam9ScDIgiGxxQji6ns5
8CLi7QvjzQL9mqvdq7tBiCWqSqWf1J2AYFi7ibxoVx5jt7PpqLH+keybneDyHqm8PWTcRCB6Rwod
zokx2HaiPxazFEyFbqsk9a9/rXd5958e8rZGxkMENawnQUfc0oAbRVUjogmF3sFJbkW8iIsdt+l5
O9J/M0jXvtrULivNVAWLHzG20jtQPNjn4MpiftsXCNT+yHd0tKNtUf00d26darJBIg6uL3r7an77
CczNNZiJqCrpIvsJxrGGsiNrsaNKPHY3zwpz9whZjdGoVGpEmuc7XTtGRfWQRBoXyXheykS9+iDJ
etdhQ0dHQu4p3IFr/Ul3y6MCCUMqAJbu570WpEe+qANniSyX1aqVwehACPEJkvEQ8LxMJU4GCGd+
42joAAgdCHiW7vWv9y6Dw7gsS2o1klaY8+F1wdRl0QngU4J3HQy7YsfzFc5RZOmtRJ+n1BxD2a+b
8ax1jTcv6qd+ap7LUuAg5zveFbswFm+adMziHMde+moe6gOqYEj5GmfagRyfByQBfiqQCB/7Gy5r
nqLl+5v+3zNhsZAj9y2GgQMHxAPtyEIfhz36JfTFoZPEzajw/Ib++QoDlkwJRZ3gACrdiJzNXs8/
tuWH627y+oC4tiIGaOoWJyPRJhliA8TrjWEPGuherHaGddf0p2E8d9Zkpw0GKJZgrxM69NSdDcw5
GXLHtNTdMLf2IucXMNztAsVwI40fZSmx4/zz9V/6rqrFfncGj+R4bjqCJBiIU4M7Y5Iu0lu7+CI4
qt0fC8gym57IbXikf+m17WHgSdGnqCtpL00af8mtzlaEQ95fShPct5Yrnsb74AxGDZbQI2kI7wpP
5g65HdLj0KrQeQJ9Mg8sYtcy5qrhlcLLb1w/vhpLi03ysFSNHiDcxNIpmz/HtW6PRNgL5PmvPiIK
hb/6dDtr0v/IRF2J1M30QHtetMjGBPXn/FEBDy0tHZErwnR9azF69le7qAc0Vp8CoKBHc5R76bk2
JGduY47k76u24u/9RWN5sNlYgX9D4zr9k+hINFDw1CC81QPV1u3FO0JV8EU/4tHpzjchpAZ3I68p
i0LQtV/AQNTSjS0meqNgpCA2N7XjFD1yviHPAoNLeqpVqLFgL2m41z0SN/Lmj9MBWSNkXhtnfuFV
3Xgfj8EojHfAqG4Nm4p5uk4rgAN/JkvJeetcP+mayMBLKceYt9cBbQ3pmAnPbYjdM8wgrxBbdg1n
dNv2y/R/94gmMrCSyamCiU6i7KfVoxpdJigKJgomnvc3gjF6FiGOlPGe+bxdZNCFCMIgKYMAlfmm
sq3+vGim3Q489+NYYed8La2YNtrrw2Z6SNMRjbPBPPy47oE8GwyIKLoqtg040X48RRexiXadkt3m
euVfN/OaFbpylF5DrNUFrHZ5slT09QvqFVq9PeWCd3btZFTBmI5XqF3trj9SzjWxs93gLD+6Z3Kv
fG7u/oMGxPaj+F+XeX2irH6M3qblpFg4BFSehDYM9k/RCZjikH15sf4wxfBmjoGRIsWAHDGV0KMq
J3fx/HUYapD5JqfQOGWyd/30v97r2isHabWwVFZJaNIBLiIkpapLiNh4Rp5mOPFycb9557+ticER
U6oILh9sYXiaQRWg8gW0sDk5aQKBl9QLvf6vXt/aa15ytbahFq0ak4AVP8UVV0PxzLSWv8Ot13T/
ysTc5skg1ljUUilOn2d2XFV+shwn61Ko/9+yMPutGAyZSmL25oLLRbMXvwl0cIGjk4rvVfvZAy9L
eP3Jhpr6r3e2UYyVOWQKeM6EHLNI8cJq2kshsqdTYWvx4GnJ8nD9yHOQha0ZNJ0YkpbqfS0KhGRw
xxj95wXjFv7OChOMWB1GjEy03RgZDHyuOGjHwVMJd6Y255ZhiwdJkROpoqFA45JH2tVl+GhOwbSb
BhO8aD9FG5hg/6eeEPByMzzTDHxUYMqSYgZ0/mysH/YKlO3lvw3r2PJB0VutlgtYYUJUx4xju1Tw
9MA0kOsfjBMbsOWDgoi9XvSz7OfTlzy39l2T2CT51rcf9ZZHlt10QVMCkqu6DHYCc8Sozk9dD1iS
kFWOKsh2LZ5zwpuzvbmiNytsU0iUppZB8kKCFpQx2PmAYYeZlthtXD6KWXiTSnrLgULOutjhZ7ql
9wvJMN6jUCQnG49S8qJLvGVRBH93Y6+WxZwsY24wDkMF3tYgEUXph0X/ONXPwsKrY24nBFeG6G29
Ql2jqNJWrvCVhg/0KkkOOgQYJ4ecVR+VJEfiJFl5m8ccJ8VKmjE3TdmXy27fh9a9KqBjveZlpd/x
fV/xfbUs+jtWy2oXMo3xgI+UHkdPsDGhtXQEp/dHt7KnXelXYP/w9pK3NuZWnrXCyPVBl/2I7OXp
kBSKIzXE/YMTvFoYE91biUDSUIMRqxkfl765jeRItRWlPcWCsK+0jtf4xDtgTIRfF1W/5BIN15KH
Aj1s4Io5anfK5cwdq4mzuu2a/mp5DGgoyhBFZUIP15FOhlAP8cfuVrLzJyq/Lvp9MA729Cn3oczE
OdacE8e2fTSz1qhphWfTMDe2VRaB0CEThihHNHnEE+rkVw432/KhjTJRqxiPJrOFTrQVIwbgPN+3
LWiKJquKDgoz4yW9Iapi/ErumXIIUdz3oX/dDd81U/08YG8WGLfoLEmcIrEUfTWVUO7R4nNEuoPQ
j7JtmJAHq5ID4P+iG+MDKa0gntLF+8ufwPhKWyz/tI527gDuFJjhp2hn7AqP3Jmc2H77aP+7WjaC
g5ZbkUcy+BFJ+NJHL5382Jec7qrfIPGbDeYxSFJRS/IWSKyidKc65QFSQhc5KJ4xjtZGC/m369vH
WxJzwyTC3BQhZg/4pdA6mtnbqg49t7bjHCvuspgLxuyiwhpLvIpop7oM2VnkVmlBzdiZ/vB9hC7S
9XW9fov3p+ttH+nZWEG/OGpaPcY0B4jkqmBr+2yyJ9GuT/1360XwaldyRHe402/kF1lyiGpbj9d/
AW9n6Z+vfsAYTuWMUiiett0YGINx3+fRLo0r97oZuo5r62Sum6RejCYpkGTVl0dVim3QFjlbyf12
DIzM/Thauqkg03LUD9bNYgvOV+hC3tLhQxF/Njdv4xhMEWqpJJiFSGuFkIRGa9q9ciOchXvdpX1I
0ydR9vh0z+10PMYi/4OVLIfDIDpIhgsi/Hr2zJ1gG/vEyx35ViMYuyrhPV3tMECLr6VAz/OV78eS
OkAWUrOYvnez5/55eJhuaCltqMETrhxe4nE7Y2AizweWsGVprG6X1S9JX9Js1uiEmg1pFZr1ob1P
eSC6ud/vi9P/t/vp5w3xZpLxTzVLarKIIK3U+k0OWqX8MVKerh+B7Tv7zQTjn5IMSkepA8MUQXDQ
Mur06WVQH0N0Tl43tM27sizR0hUFdFmWcl+1aiFoKcC58XuPyi6pnrIHFdlLnPgznX3cOZlvBLw+
4u049s0uW3JFG7HS4jFPa0UzBiPGznKjO6kP/URfh9Xxkvi8ITvbp35lk7mIzEGN52iBr3SoL8vP
sQNW8j4KqA508+k/HMDNY7+yx9xEyqyl1Uil7ie0qNGKGLq8Lrkz3w6QJg/t4tC/8HyT9z0t5laq
oP8ZJnRf5Z15hxnWkV1cYh9lsR2V2eh92Y9v6KnnicJyDTO3E4ZgCvgHmyvvmmN9Q4lBGIaJBkjj
fkCo9iwdEG6SA9kNXI3KTcBZ7TNzL2XSVJGYZg3pTSwdyaXb07lQ8o3AfQptHsyVKebsK3Wpyb2B
iwMdkOiPKQTBXRSj3smlqbpREZU+53xupmlWBhkkKPLRlGe6rcpDB2Utr3AXn1atlhv543IHwY/W
rvbKAblZ6G3z1NFeszPvoHxlnbm4xhksr/gnyQUarucO6oghvEp95blEu+WweFRiCRTvFxWqdODu
Qd+AYMwkZxdoIvHa72Ai4rI0m7ygRd7imGAsrhsdin18n31EFZwTfGw/1P5dssFWWmM0SJAieXWm
8G4CMBGfNmcmJzoRUcNy0334kgOeeAm57ZfHyjIDT0JKwDyl8BQHEKvwooMMaFJ9KlHPWyX9bux+
yqKsKTJUcfAf41WVSlpTGyj6Qps++zq2HTjYCMvbHBe1Lw4h55rZOjZre4wfJZYqz+2Eh2FPoE6R
TLYJLTIw7JywlDi+shU9yqKG8A1NQZLKJhyHThCbfsZzNzaDHvlGvX+57ozba7FUEX+3bBkswjYq
MB0iy2hs7VFhhVBMHhSzm0Rh7OB2ab3r1rbOvyy+WWNgdUniXjfo4ykNmqDw6Qg/qmTM7dmgd9F7
j3izw2BonU/10r56xNfhlT9XXLInZVc+Sif+jKfNbwSBW0OXRXR2sZHpJGPi4jDSbG3+dYw8ReNR
5DfPkoyWK1kx8I0kdiyIGBliXtN+K8pfFk+YZer2fhv0D/wrYeuWX5tivlC8VMU0KZnk9yK0ZTAe
XNeooKvAOUKbtU5oq2poGoeEgMZWPnTLikSMuKYRk/A1vIMQEBRYPMXN7tCDf4Ggzk64z5wE0mzN
oXrCu1c7pPvGsW6hOONed8rNI7D6KUxgg3a5OFOqBP1dVv5BEq2dstT7qYm9RBm+XDe1GbTJlmTq
cBY0NbDnOTL6WO17jANTJCy4CZoLxt1prU3sXgZ5G+81v1H/YH2KaImqoQKZVLb3cLBMI28bC0Um
rfnSZaMdG5XT5fnO6jsOz2DLe9am6Fav3tSirCYd+sAUf5JC0IZyIAr0FIpZ+3F9H7eO3NoOg/h1
N5Zybc4iApf+EVqMkC3RcqPgZkW2cGRth0F6BUPHEnPC1umnxe/PySH0G290MU8NPEqeH26+ItbW
2LhAH8Vk1BcD8TxVRGyd/IkSejoUs0a3c8rYtlyerBzni7HiF0ZtJaSvQgTTcuvJWQPetnDBZbq7
/sF4ZphowIxMJazTCANcdIw2aWVbWS5my+uP4llhTrLQRW0soWMVt2X8DEkby20FyEFMaR9cX87W
Pbb6Uuz4g4iEYhuZJtBL7G5ELTwKSfxDSpvzkjuSQXZk/mzorfAHwcDaKoPNIZp+UT1Dh69Y3TYE
AGLwWiF4G0j/fHV+5RDvdMnsFF/SA10+hAvEb42Cg0c8IwxITF05aHk9IKUZ9l7VPSSI1ZKY17TO
+0QMRKSmXA4Z8mJ+NZUXcdJQ+W4FL0+XY2GWXwqzv5kVbT/KOk/ti7c8BjPKGlP8OgG+YSTZHi3/
xyTV3KTnmdns9Fp7A4MWGHKH66XBkWpcjE353B1lDMCNvBA6WPLH1hV9WiCMbulUqOLUd7bJ8cbN
ZNXqB7CjC8omz/WuEuhDdXLbe/Re7xJHx8MpAi+P6v7yWN/bFiXNkixVlTCUnEGRrGyrSSE6VI2D
Kljc6qJ6kUcp2JAG+thexj3vqUadhI0jlZVBBlAkkiRDqcaGr+TS6PVVeRLVfke0/KEb9PsxannS
1zyDyq8HMBbSUDcirBBRFwnMgwFZ025vfILYmF443RcD1bXCSz9Jgi303nVQ27xUV4tl4CWL4zIN
RzjUgJbvw6zKiaNGrfknnJ71njIYIxqaNvehJsJt9B2tNJQ7HZNDaUUo9ngVoe07dbUoBmzUrNKL
ZcTbULwbEpvOaKOKLZZXf228MpiP6l4IJM7twDXKYM9Sy0YSkoRe5PWz7Ag2cUuMS4OSlTP7INa/
FA6vnrIJd6t1MqgjYnJLMhF8PFWO3OJrnx+TnDzmsbGPNPOrmLcYjQVNnL/zGAaCmjbKk1xB8ECk
9CTk6vNExA9/ZYLld2a1WY9qiHXlce7GSwAlAM4itoH0beteX1+rS68WxXGOJxxyFOaD0AGj7bEK
hoCOfcQ7BHrU/REvr0BBv3+H5lQexlAPvIIxLOtTa+KhW3SY78xvsXCeBmSdWhSbre/Xd3KT+Lg6
eK9vk9U6rUYau542slA6Ip2Vrpwp8TG+CzlAQk/wtRUxQJKUY2rNOb5ZpWGELKk/Gy2aAQXCYztu
27HwfFQlqLnojPtBRL8aUwpY9VjuQnk3axkk4Mc/CVekf62wETLeU3kBTDbQOtk5MmZz9Jo9F7yy
Mr1J3u2ZpuBxD5leSWZpWGqKsTydAfJh9myU9vxU7wRHDOKz7C+TLQR/dHmDB64oimVANEZk9q7B
a9GwkkF6FdUowDcWEDsYgCfFG3U0T/K8fNP7VgbZg1wIYHLO8YhhH/2XuhkOcg7kD4NlOs8hqnkG
lLtS0x5alXO8N4OGtWEmaJiFuR3qrBf98JPWaTadiS14jddle7M+Nehn/E+netusjJYkCzwZU2S5
HUTWo6bBZHPkbMjj6+BvJznVr8M/ZDtxwzNXf30rdtBWFpkrQE31OUcvM66AHRo4MRl40Q+CYYuj
k38PjzTVm96lmScubjMEyrfr6LKFYijOmiCx6IZqsCmqIQq1us+x3CFtnV4KHTEcvKy5hB2H40HB
gz0oa0MMuAg50irDCEOiMDzMffqpmQwOLYdu1HsTlqxB2khS3kkLZqkVTq0JE4oA8NehPKn1Npp4
bKLctPXjVHCivi0cwwSef+1RbFgBs5iRrJ8mIIwsFvZQ3FmpblsZL+7aqjpAQIiuCAmod0RPjPrW
x1Ynhi+muSthNi0ozU5RYJqxhlr2bDhG/zUzcjcdRs59sBkPrUyz7E8zsjqUIQrjlTFg+cQFHbi2
9VsLnGCMWNknlxZSVRxH2drVtVHm3JdCLWuDniIZABVdOy5r9LeRc6JZvI3dCr3WhpjPl1ZV3Mlq
jtU1dvLZ+Nqe57N4Wva6q1VOCoZm7loHdV8HjZ0eeEkj3iqZB4MoYy5AV6gI2lXZltTeifMDBgTz
QJT+NeyRWK+ROXU99OmzKKZr9CYXb1mIz+J9qdqjW95C3osvOcFbF/3z1ZkYo5TmCOCtTar9iEix
V4gs29YsetdxawtO1gtj3gdZkkDlqoZrltKntLzVp+frfz9vHcxTwOrnau46POhyXXYHZJQdAM7H
ToBc2XVDW+i/XgiD/mRZekqRMfwwym8m2boZI7A5ph5NtoZXLTxhRZ7TM/GDpBjlomY4XWnQBRI6
Y6kefLPjap1wvg/L9xRbw0pThTI6XHCbxg8kwN12kDD/TT+SH6LiIJ+Y+dwCEgWHK/7Ocj/rNmk1
9LMb/lQJLwXeprNbm6Itq+dhpBw8ba9qh7lr3TziSDpuXaSr78iqfpM8Ufsxh+PL/b0YR3aA/LMt
8LraN/uw12YY3EjbThfGFgtEeIJhaGDGBCryNiBYuO2ZuHT+xeAthVffajXIVbHX3FeH4RRxhzlt
CgesfwkDLaMUQl0X/+KXRPvMi+5i0Y6faRZJtMmTKDrXz8mrhsy1T8sgS6xbc5+1OCidT2R7RkR4
X3v6Lg70neTL3vg8HQ1cUdkTKMxILFVn9YPqoy3iaDgjiOmtPxgu7cIDkci9/tM4WKEzWBSFJCSN
iV+mVt/r/tKHT1LGIfbzjhMDR3m2FEOawgROwyXJ4y+loXAQdTPyXX9QBomQoTanmJ6dNJB/jOcU
eY8EW1cfJ69zuhN/RD1v3xgsiqqBZGiXgTqfCkJJSZzYurEEDr7y/JR9BzZLo1iZDCSaD9E+/Vo6
pkvQDtk+Dv+hpsxZEjsyOhSnquxEfCdDyGxt/mZWkGMbguv+thXnrj4UOzF6sQyDVAugRopJoFez
PSZna37IwktvdZ5a8o4eb1EM5pBamixBwp2RTInbxt/yKNpNNe/Bx3FxdmR0lJttKhO4X4zMrSsL
4+C0ZvO33kDXuopP4lCR8koFaqXB4Eou8bsX5dx55F7eh97w8fqH4twJ7AhoTUzVqZkR5CXhwwAB
TsE8T0lsK4bFQSDe3jHwYEVVZughvlDdTY1tSOlBz4en64vheQEDD8Uiq4UcwetCvduF6j26VdzZ
vLtuhB75KyBvMJDQt7mptDUWQqceUaKJQrlHXGE5zn6xJZApbJZxaLEW1HuQ4bJ6COtAtOT6Wv6P
tOvokRvntr9IgDKlrUKpUudob4R2u62cs379O6zBTGloWXyYb+PFDNC3SN3EG85ZHRpY2CkL3gXG
W01JR6rR2Jh7DfYY9XwzAYSK0mT1XO2iJ97wFkffWMpmVKIKQZlQkszCJPdQygsPJCgnb+rA0TfS
UYntE3JUwmAcw0jiIuwTyJPjoxwB7BRYaEnPeQ9yr5F+zIXJghfKqDKiQArG/i5lIGAVR2cwaEhA
cvFtHmkaNZYNHWSHuYNezruKvnrjVrHVaLIm5asLvxfSecQC+H+5QRWveknXyG+bRD20o+kkqIgy
K446BDuiRSA2/9qW8ocYCIhpTVJMTWMZmM1pCCE8lHbq9xSbX3SfvdzXtTW6Gq2Mu9vi/pCkXsUx
rmIE1NuYSgVBq6gHf7fs1mc6E2+65gk1BHRTgDa9qy0got2Gp/JYe6Yz/TdHf/0NjCfR0sjMlCig
IF6DSx29eSsfKH6kvK/eeHPH6/7kH2HsHHkOUli/KaEyQh1jJIiEUBqRS028/ri5SmEqI6LS9rES
4kgVSEzBsAKQmL1egf25cMIjl4xyve50lcaWR2bd0A1BEHcYlPsVaa0HWASgHaYgZU5n7Q6ArGDc
q3uC7bTol2iAD2Vbi9ad2VU+41zMWi2KpinpneYgQMmxyzSEjjDL70UgdRxPxvuAjI+JtVCOgwwf
MMmNb5hvc/uo/LF9ntVpQExh/G2EJvWmCz9WldHkzyUOJGMqvdz5h/5IgetFVGG0w7Ys3nHo3S5E
BaJUNEWE4zQktvMxdhU95HQ+1iP19TRMyqF3WuZjwxht7XqylVj6IGkH7g61Tiy1jhzFb87Y+7lL
zHrmmLbK00zGveRxpmjRgIvs7NrBin34U/1A3fziVwRveIZB2MHDjMKDapMdIHOs9jRiIQdbJZJV
2Sa6CMLD4FvGDii6dwHwO63yJr0JXV45Ql7P1K+XxDihbpjFnoRwhDUKIC1mWkV3PsSXV7rvTF8g
lLNDRwMm3Qx+xRpOsdgVZ8EDVXZgm9x56z9E0r9/js5Olc+ZOMo+9qjRrArvo/0MqFt/h/F57GSA
+nTH08J1jUdQkyUA4CPwMCY8GFKjFGpF48BflJLRQ4QVUrCd3vGuenXPjAI8/S2LseC+aMdRK304
R7Nx87F0sxnQxEpqE+HbjKc/ALg9QgpPLeRDKIpeVVVWS1JH0irXLN/8lgfQsF49X/wixt5TXQHP
7HSJgvIxeoxOlZ3Zpt26zbkBw3bs8osyqz5zIZKxe7n266ymVdFpNo7d8FY3sZUG4GAfvv0HB7MQ
xFj/JMbVPNSwfqJ/FMrZmD+3/z69m99ysMXfZ0x8aOpEEWccBKwZbyhinwkGj624KDiOkv7OLTmM
gUrILLF8hhJEKPvfmgEVNfFBlMydOFf2aHL6RavbSQsdZYuiQZCBu0mE42qxP6OobnvIsc7R7ks3
eR52iLTH5tAC1Y5nHKtu6HqbbFW0mCddigVoYmtM91Navk6z4ARqb2ldfjsVgu7kKW9/lt7cxs2y
9VCzLIxZkCEzPgAq+YLdXd62Hu9oPDGMi5HkOq9GGgtMLETtMAD7hnn/YxcCu3QA9H2G4QV5BtE9
MDG2NZQnmPE3YYkK3KjAt1E4qsqrwatMnyPcNIwnh/EiDdGMQktxj/3O8ES3PTeP4AOerewh8yqH
HJPaac4YsX+QgTEKXPzD9jF5XowtbgLc1yiqv7IW07TMT5rICzad+6o6O/2Q3BrfNOP05jjmrzPu
pc7xYIoVA5SgNfgY/PDJaA9tqHKKquvxcGEXjJdR1aA3gkrAs8hTdhP22E/+ubdNAJjkCL8pplL2
27fJM0T6sRd5WZxNWuS3EChpQEhvwFo03ic1uPAabUeUwhv70t6WyHFwbPUzSSciEhFhcUYJQBJf
x7h0NDVxWnAmVhpv7Yl3o2z9M1SMyNBpxFe9trfo2toIiPvOEXuaZNmpzSMnXa9aX78hWwzVwkSs
dO2SY0S3yrxrf0aYpaXzloRW+7EICNjk/+1OGZ+j4SOOag+RRZNYtfhZat9846y0H1HF22TgGAJb
FI0LNLPwyeBFyx4DL1kK6NXyYY7Sj+0j8cycMG5GleJAygkEadbg0iwVOBLF0XdMTAaD3uF+wDoI
iL+3pfKUk0lX8jlTOtLQuDSfQnBO9c2NJitWKz8IEW8/l3eTjEtJxsgU0GBHRtEFuw7Cmkj0tJY7
M7GagilYMzTBIAeWS0bOWFeFrBoXfQTl1PP4s/6Z7+Y9uW2c4F5AXeBQB7YfcLF512s8imGKomlg
JIXdCBxR9kmmWMaDJ6nvU0F77oSstqW0eo1l2WklY7SCSbubRyjtLPrOXNZPUj5zcpzVcLX4FUxY
lKMh7wAbcHEAhxRQ4glIgmJ+dWL1cy7kMPqKW8iHtkVRkFKZda/TTbxD8raX73QL8LK7LLf4CFTr
vkbFADtuGXRwJvNtKzNr5Tq4CKUU50Cw2GcvLZbATDzZxBO553o36kp+y6IWEpkIlSZyOdfTRK9T
wUs2vTN+Rgfdyh8vs2h2xSu6rO736QuBTISKgm7oqwD9kfDQ/TKOoCg5dSAsHjyzwVNVebzXXHhz
p/emU4FVRrxUvfyhvNnzGt3rufI/PwTf89+hkpQAoQXOEp1cUY/SU+9ktw19Lu80t8c4fXY2gAu9
T564Q+DbV27+tqyQx2oS+BLdzwC6tpMdjQFUzbVLaYzzhyAEwfG2F1z1GIuTMoU2EmPOxEghMBFv
5P5ZihVwKKB5P3xty1mF7rl+W/inf18pTCYHB41BrzS+71Ca7TF65Ej7yFN+4JGY2JpXPcu5JRwT
FBSHEy9urkLyL38A4xyKSsrLoMZJZbTsg5OGCsSAgSv/Pt+LO9Ep7vIvkA5fmDJ4Oyirmdfikhl/
MUZyLEox1MkI3pVI3o/AWkuRuLcBkH1u45Y7N0vP8mfLNUUmtpVDJs06UK12cWQBLQA1cARUbwDk
x5NhAbruBaTRgpPwKFpX/e/inIyLSoW4k+cAUSDEFkoD3u9uZ6LAznt28U7H+CUx1utOGQaI8ZOn
wpy8VOl4zo/3yRhXpPq9lKMui1meYL7XgwKzHVV7MEDqB0pDgFJXLWplZsOb5pBXy+zXK2Qnnsv6
b3scHrJXlFEe6eZJ5KmSVZ9IZqHiXbuAoMfWi7xHkLmZYyuOnW1bpZ9pQ3vY3QYBb1ZSSbCUCEBN
VXZKW3sef/TNdzN83ZbE+ZKXtGLxJJElQS4Bk4RAqjwY0i/SP2z//VUoi4XRX54MCwFCFc1Chrkz
sCaRT5jBE7ZxnRzIU/qzWgIRpsT+tPpDj+14/E9YYUvZ9PAL2Rqsvg9MyNYF9QG7CK3V5pGrVynH
ha8nXwudYdxL0dQp5gWR9kweNtwOwREMKmeQxaCoy89DOIZxKYUuTlW3YaTXLR0Y72lRLMl2CejN
e8l4IiZoxCT5qLe8eUueQjJ+JQvlyTcq+E+zrS05ICDg84zoMxBfAUTLmePm+DAWqrquSS+UE5Sf
Tpb9xcem7kD44G1rJk/zGf9SB3GP9xXEpGNV27FkukOrlJwu1nrOqIFyF6S7mLG/jLUtPtbYtJj8
MJBQpefgMdnv5pNpy3fF4ZsGILLhxPVeq82RhTxG5WdxKhS/h7zx3bRUuwWgVv2MMiNArSqn/ggp
uBWQ1xBtd/F33pVSNf/NbS2EM2YQ9NjpjzW4bCn8aMSTLhyDYr/91dYTw4UMJrAafdPLwkgdlq2l
dnnuz3Tjy6DdtEcQCiE1HV1U17nqsroJoy8EMyaQz4AENGPoC+1mtIfK+5sokHeL632ThSQmumpA
qMZkOtzWX53Ccd8fweGF+gnfl6z3TRayGCsIVbOc4oHqy2f3S3mifWWK5UtHgzHCln4k98Md9jtt
zldcNb6r2EuPb2EWuQ7AFJEOdWhP2a3kDDcUFXB+pKSywzMAle7/y6Ll4uupTPM8UaWia/BcB7tW
e0iO9NuFe/nEA6Pn3afKZPP+IJfCGEI9G8AdSk/xIfxJ23zZjfpNu4lfjXf/JL5xpdK/umF4KpPa
N3lVqtWA66zf83N7oE7TfOkcwYOX4aJT8b4d42IEmmE2Io5Y59lXqav7Jtc4WQnHkbBM5WVo6H6q
4Dwk0gInFP3GVisp9ZRC4ZH2rUa2hSYy/mTuu4m0eY38pE9vCqXzfB0lKG04hpl2zJry27bmrwa3
hTjGi0w9qKED5VIgCfaU07R26UwKz4fQX/27Qphgu0ExCJ1eRt1ztRl0oMMhIYlCr5tiRxKzUysN
GHznXeC6OlxFMRo/tLGfkHLEYGBRllbRKo4/RS/bt7aeRWpXIYyCq5KQKGqEyJICRSAyrVH+0SQm
ULm1s6x+mN3RNAUnBbif4X9PovIXMITLpLbEurUFMu6DhlhFzit3r2vp9UcxhpDEUzh3M15BzdwB
C0MHRXDV9HZmlJx+yGrGtzg9E1cFArYmqcLXjMzcCZI5tMbJPDdheQQlsINExgrr+Nf2lfM0iLEL
WIEE2EjI7IP8oCvjYRoBzJaP0Td5FN63Zf0hqF9vkrGKvu/qORFwk9rTvBNfyx3mNIRH/1l9Sl8l
+6iB0LV54+0+8hSXCbP1VPjpKEFxa4DpWImWfgNa1/5/PBkbX+em8fMEijt3VuuQdwqbmHnyIQ5t
Ov8zo3+WesWJH2I5ysk+Y7EzWwMZAoKV8S0yiJObZz8cOOkt5wrZd6qYJL4SJLhCAOP6jqEHqR1M
84FzhzwpjIcpdCJKQoOj/EWrihnCJ0xvCCBWFTzlJb3RvvGyhT+k7f8oJPtqlYNKVowMBxuQYmpP
0vvcA/GRFpmNcwUSoBH5M4+HmndM+v8XOVFj5nPYU0cK4C3MpSB0my7nJldrG1dHcmkDLUQQuQTU
mIl6sn9TP6MrfwM0jefCEVGK4l3hKmynvpDFOJAGLGmC0sCBkLvqQ3WnY42Re0rIGHwHGut+xOYq
Oq3CodmbTghexgr1ZAoHzXsS8QyB8S2ykKd1SkPHED5oknxSsFY65bO3fbW8j8c4ExRWq6ZBt3Vn
FJOllt+7ljNwR3/mRkS/FFcXn24uu1bpK2iH6Wvf5lk6xxFmxvLOGcz6TZUJp27Dcf8sJn9SA9VS
SOGRk774id22Oz/0vzd+qVtBpnPUkt7NxtEuFbnF0YA5ajY1/UJ1e6PGspP0GEsuAOghHcsUlEeG
z7nLP7zl/jHvCz/jQmKgjlHU0PoafctFe2mvHrKD7JQeNzNf1Qu8ZvDqNU3QRbD+v+jEXKaVUs3q
C9CiWhGyvsiLDuaDNoHqsQbgEk/j103vKpTt+utCWaLUjmpNu4ufpfP0Eh3HffOVeBiLewxRztQP
8y2FXzdO+ZdiAcvxqCWOcC88bxvFqhItfgeThdZqI/pJSfOW+U7XbqXWtypgC8CBbstZtY2FHCZA
6GMzhTkmgHZVrzZWL2a3UdrkdjB0u3ouXLEOee/X1TR+IZHJRwMxS4O8ImTnABGymazkV3tW0A8s
Tybaq3Sac1+9d+D87T3+bPaqvSyEM4ECxGCB79PkXqsewuDcxmje1IDx11AFSQxHHj63r5ejw+xw
QJa1SdDRHCbRkkdJSxM7ACoCxwnwhDDhIs4rsDWbMBQj8t2BfDSzxNGSVdZVfXFvTCSQhFyLO9rc
NPedqxs2xiqc0Yq8BrAbgRv+oBjsNAL5tnrC5jIskwf2wVMbJkoMcSmLLW3PmPI5nL4EVbTU5CQl
OmI9cEXzb4Ehc1SVd6+MA1KKIRgTGfdaq7rVgj0uNxSOCI75setU4JEVsOiIXlddgIE6UawuBnoj
2Oa1+UGJkt22Nq6XWK6fkd2risQyUUcDT+jLagfg3Y1vdBkiuGkc2lornuKH/Iv3oOZKZXzMmIzt
LNF2VGcbXnpfHekqSwoeShN5DMbgbpLPCAj7/+NZlX/nhPMsGgZKLLAKcD2LLh1zN+2sgtIKbrej
FObGj/yLB7nO+6CMgwFaTdoCkQRpoiI2bhcUH52selXefdPS2ZPFlDc2w1FSdufKmCMxMFJcrqbl
R4qbDfCfn9tXyRPB+JcZaGS+NMH45/K5VV66/n3776/nFAu1ZLyLqbREq2jNCru4UxE4am9YQv1o
Jt3ZTD+zDpDq5EnLJU63hHcuxqUQgJoWI3Upmph4gRrmVhf4T9tn48lgfEjWmGD8oemSUMUIqQXY
DHVd/9oWsj6fcL1AdotqarWubnPEVKEdgtcAqFu2L2uTS6YksIM0CW2hngECWFXlOQOuiWGLE4l1
DGoXsmO2aYd/dHCNlolwSGKQywNaL3nt47E/i20ZOoFUKC5gjnUOejLndkwmywmmyAgiBfXQKqyt
obupmuftm1kfq1zcDON7SBlOMjafaD437wBK5YFPFUTClKNE30c73rAEVx7jdURpljJwTv7lYYXe
kk6UQ3hw4lN70wNljPdWXB8/XByQXvEiHzcyqZqDoMc0tSc8GcDBqis3e6HMRMm9vp8O+g/+cBUn
OWX3sYJ0mHWSwCG00m0bmE4ter34XTByb/vrcbI1k3E8QiDMOt6dcKZRbYtd5Wmjb42Y0SsfIa8w
W95Y82oLcHGZjCMSo540bYOvNx2lHdo5nr8v8LJOHF7BYvVlDZ4RXSSUHYCFU86GMteysILi1+UO
zfY3pcvcoha+bV/gejHGVAyCBo4CTgXGwGZBK4CvAvcjPiQfo6M4+VP41FrJOZwtBS+oYKc52yJX
TXohkTE4sLiSyVAFzLdkwc/RTCerFyaOU129vYUMxshqtRJD4L6jywdWmvS28I/jxHnErxvyQgZr
V8qkSoYAHa9c0a6fy13mtVZ2pt3E2uOzj/OORP//wowFddRqouFIYmPsinlwNMPfZRPvuccTw1iU
FBCpMCBpV2I6UYktgxzT9n9VOsaKjMkviBRAuZU7CV0U+6/US7eEh/E13IMPhc9ZRr/4b3WQxddi
QnlhRkociJfEtne0M6DI7MJL7BKIt8a+VC1enYCn5UxYT0ZfKOUCRyxJ9Kaa4zMZkprz6OKpIBvV
wbwcTn6PQwF+E1zqeH+AfQoQxZZkTwd+m55+lo07ZINxadbBFKaIJP1gnJFJ6lYWlLozhNmnQLp7
UsUv265iPe+7fjWT8RUDyHRSJcItCk2xM1DrkG/E9juwaR1Fie2xOGjtYyv8FwxffSGV8R5A4ggU
OUPSMc/3RdBakfhj+1z0429dJOM6tIjUPhCl6QKXcVTe2n1xDk/xkZtrcIyZDcPD1E/ZMEI/KC3h
fKBvnORrulc8A/gO+THJLcPlDflyFJ8NydOgipqY4vJU002LzyLi9UXWG1qLz8N4j7jWpDZVEPTl
78HrZMc/p9vIBR/zMypvx/xjcuJ9/yI4PPDE1ZxmIZbxIEKlAX7IKGkVunUS4BgSHxugkXiuyK9t
9eB9NsZ3GOOYGbOCxaJaOXfTUTPe0oE3zLr+IvjnOL/RYJmNKqlhhfDVv9O8l5zKA/pnXvDS3VAf
ot8Nzvgq3ZTH5M645U0abd8lWkz/DmY+hmImkw4GSPVgoeBnm5iNzqLbGEgn23fJSXCIyLgQHTCi
cU31kTzpxwTY8aAKOnwmEVJujfIAeAXHuLe/Hqh8/n22uR3FOEVTfBcZwxnoKnegYnYLUd1vH4x3
hYwPGZK8MbsIYogMjKUKgCPthyikVhByovVqjr1QFHreReIx1kY8xgK0MfT1Y0Tit2w2vVwCjWSq
nOuh/h6Jxuv22dZnPhcy6eEXMv1SqeVshHJiqQYAdPNevB9RUg/sbPf/eCFtxzXMRv1bGvHHJBvo
XF98Nu+CR/2o25IV78hjvtet+HY4FztwZni8/U+uCTIepVX1rstDWAGWBp7lD8oWkdjdA4UaVJ3p
Xd9FPy+TjG/ZDz6y3rafJizatRhFmqKmJfKvPLqrUYqSteBj+zNuhznCtsmnIJfykQ6iiUdtp5wi
b6AEgide+ZAnhnEmgq+HZtTCErAYCQa1xFM8wZP3vHYT58LYaW7fz0NdHEMZc1OdJWknSX7fvq71
2cSr1l/SvYXWl9GghlGAcJ2fZZtOXhZ2faJEl+idcaZeON7j4jUXopo0GeN0wGFidd4JZW+rhWCn
Q++oIa/Cwvs8jP/A6FcPjMVLshMBd4xOZaEZzZ3K4uSK5FJkXhypLAZSRhl9ufhd4SrSNB6UgMSW
GOoVqlndYJvYyj0JfVBaoR6BOlxSuKspNJr8ObMjl9xl8SPIrMShSkcUC3eyaUStbsgjRuNdwIC8
8Fae12+WAB0X9TpDZAHyc0EUy6qEMAq/iM7nzcW+uDe7HtD+EcNCVceJmUUBuuA70ryr/qsw3bUS
T/XXjesqg7HhSg0GsaNliH7XGHYIXOBzhzJ8fhIDV/2cHOVV5k92rvv9q1AmNeg0koddgvujYKci
OEnICSld+SYezO/VWXHVH9hVP5tPvAxh3fiucpkMAcEtnY1ypv1/IFoFk5VWrRUTTJoJucvxKasF
K/Mqi0kTIkNKRAnrGTsi/WrbQx1j0ib8XjenNgUNZO2W+rdyDuxtqet7PgupjM1j1KbziwqezH/R
vdkBgO5LYZVO45ZnTAScajCGm5oFzktXSlFo/X94g3VDvJ6bySAGLVSiie4GFL8GF7nY0VCwhQeO
gxRlLXHf8MqsPAVmcghDnIuGNPByYoYRphRQhBFv34Fnh0y6EAj6OIaX3XgMy9tC12M7zD+Pnc/r
jPH0k/qdhRMDSyNBHo2vZ6LRHya1q4ufifDW1Ym3rSfrjb+rnrCoLai7DzreNjRDoLMbCarT0j4E
l2d/FHezm7uild+MPKbNP9RN/lEOFrRFbX2z7mmgpcAf4wFURBCdnhoMdacuXUPlbG5zvhwL2BJo
Zh7FGTIUs9kXpLbS7ClOZut/vEzGrYBoslYU6s7qd0A41+f68uDPbvTSIoklASLTri31FPOLXevb
p4vvyHgZIw3qQZTB4UliQG0Yvjg96pGZYoNqFFLzHjA4FTmOQyU/qbNkHOPBzB6NLBZQxLyZy37+
mZiD0YMPJ866gyoUeWZFdVHvsPTS2n3bzEfFVIJhv31jHJtlWUALv0mqyQRXk1IqyeSqfa3n+MUq
1km3Bf3hPXNVOMYb9YaRRHEDhRP2xa12osAdE5ZHEWywd8Jb7uSqN+OLajGORWIg7+53YHB9bJ9i
J7P1ZzqU1D5kic0DpVxvMS0+P+OZCiWqKxSnaT1XPU6uTqegQJWL6mr9StG4wPlQcSusHC/FTn+N
ul/LA2L4rtOD46zks0XE2J6l8cmUowPnA3IsmJ36yqReBQIahIneZEugTIuBv1Bh2Ey3mjMlqU3A
nr4tU+aoJwv4Eogllr7gi3fRL1DfJa8SSIH9o7YvvODGOOuHwOveyUN+kh7Cx+lMSxmh59/yBgh5
J2eSpFLv5LCZ8CvSqrDE4EsvRCuoR46F8KQwvisFesg4+uhuZOFoNU1nZT6gH6aMk5is7zpcNZUF
fTEjuREnmphErxSLJcWX9DFtUthTbDUOJVSeb2CTu/8HfwK9qN+fBv/4AHbSq1d7IgfUPQ/2cIEn
A7nUo+pQfIsw4VoHzwmwANm9WShF3kNc8EqALEUXrQVbfe7wER0gEt7xkoY/vL+u52O8Tj6ok9IX
tKaXPSdihPrvZJXzlyHfZ8mtqCL7zB3J57jwP5T3rlIZ1zM0at0DDI0GPXmy4p+hnWAHOund1ioO
fmQFn+FR5hUV11F4F2rEZEi1kMTlRN2B6k2V3TwON/FdDIQwNwsdADWnl+JispNuwgfi6DdjZ5t7
ENgJXF//hxrSP+dn58OimURlQGss8Tm57Q/pT9mt7OCo3x+M59q9La3cJSn+ARTqU/Zj20Px/D7b
PJ5mvVL1gb7aPptfIe4+degWv60ctV8adkUBWe3wKhccr8gCcZctyMK1FJ6iqb/q4SUzHziHohqz
Yacs8vYEBqwwocEMBYM7irCcOiPwNEKnt4ozAHfcFOWl1AVfGcc5rUOaXrXKYLKoqa7Bm0SHCwTQ
WndWArydy0YLqOdHO3oePB+ghoGr3ZrfDWz2A4n+cThJh96lv2p6C5zsbfsuOF6ZHR2rlb8TCTBV
WUl3AzosIXvclsFzVAaTG8lyrw99CZfcOqI9O6i8Ov2eXAZwFDf3eEDuPD/FAnY3mejrRQc/JR5R
abuj6ILDoQRONi8PW9NU9FWIiu10ScdI37+fUYM2klzwcbBxuBf7Uya3nKC5lgEtBTC+r5S6tFJR
GtrlYv9IfMkre2HfA4jWxrR84Wx/p1XtXEpjfJ4SJ0lh0Fkbcy8eq/2AUU0Kdt4JVnDE8tq+KKyv
6GjeNkDbTMFfFmNBXj7pj4qVnvk7x/TyWCtd/JqLX1y8UftxbKORokJIPaAZIisbb6r+Kc/QTjIm
TvZHT7Yliy1OFX0XYbEU9Ro/8CSVPMrlEIBCnQBWfgLOYG03VfoCCGCeK6JZz5ZgmlIsDjlXpmEW
Kg7Z73wvtJsbYFKoh8apDuiDoIp55FUxeLfKpGGdJKVFp7XIqZPsvW/Cu5L4N70xj3aTNN9TNeXc
LMdELinw4oADdi7DFvTOu7Z9Bz6TyFuS4J2HOrjF3++LLlIAXIq0UhetLEksPT3OI7ZgBjR2eJyF
q+FwqZOMJ8N+AMGWEk4jhraBkQw8hKoXJbNmYpe/RCzWur1nHvTJ8T+2bZOnoIyn0TpBSUUJx5Qz
DHLmoOP2DWuWGkeRPRKhovHRkOdtkaulG4CESYYK/6YSNjY0Yy0YGsV/obMFWWAlbublb8KLdlRB
x42BuHvyFHK5/dYV5iqVuWK/FWVCaFZbNg9CFlvE4A3VrMW85bmYuyT9EKZdjElZ0Q/sMqgcYZyt
0OeJUajt/m7b15MwzltXCiE0ReCVNsiVOwz092N9lFvVyTXsss4lEFMGRyI/wWdvB43qiPpt3ZY3
KPoDuBmkDnJyJ+T9Iepl2y/loxG9YRvqGOmj3ZHBVaX6nGeRNUHR0bO14xK5mIgeQZF7c4D+psl7
wa0HI6LLoorPLmmM68iMWAtaChYapfmuCp5UGeyS+WmaIk7UW/9AV0FURRY23ZlV0ko5lF1rS6uT
n8b6Z8wdAVp3HFchjOOQgqTsIhGnGXrdkfvidk7KQ9uqOYhPp33kCyMn+eOdilFsKS6D1s9wqhzR
sn7rSW5FOe8tz/tGjG6XTa0PUY+uH8aCbL8XvqdG+xhlBjAZuPSY65Z6vUFWv4VeKrIc+j3ftY6m
PVL+XUqhN9SHVgCKTIkVIF7GtdpBJeJVKHWUC93IlEwIlfmS2/WH5iHc9VZy6A7jS27zsvXVPHIh
i61d96U6j5WGLo5UZvYg97e9+CgMAjCVd2Z9DNLHRnxQhYzjd1efnkuxTDJi+mI4dAbeXI2Lbu0r
tusnW3hvPiSnvqOjLcZZexgfosPo+oXV3ecP8o/0hvfY53xctqA9aGmuATUBxu7LWO8P/VsJPDjO
dojhCWE8Sq2P0RRliDBZ/WWokWXO79sC1mOYpAJcTBV10zAYdQGFgETGAg+u/tM8h2DvwTPa8Q8g
kmqBYQtwXgoMlNtcNV31/Ve57NzmIIQkSgQY+3DMn5N9cKTAUf4nyHBBXPCfcjpZUnRV0VSs6DGu
DIXROJHHEIcUvsN5Y6lSeMw0ghwhPY6ayfHO63e6EMc4snHSs6TA8ghKI+h/n1MQjY2YcPR35AEI
mCBkMQ+xNxCO2NUMCOC/oqhgecJkEXqVrJ5JAbQZTFQqu87r992uwpABbyp/9bFKFnKozi4cjDLp
hl9VkDMc53fMbu59B6NJD+YNpVIb9sAr3FbR1SIwkQ1Z0RVRVhS2VSXmBLPyIaoR5Kma3FnB1OGd
mB7NHnzD7V7z4kcZpJyVTZBv/mxd7D2DdY0kexlkoYnz/3B71L/8lrcoQC2UgfYPThDGZiKzkdqs
wzOQ+p/uNjpK2HaWMSA17bmkDjRG/C5Lk0QA7YgAX2bilViFqUgoTkp61r3RESxpTwKrOlaeCXpu
OzhoRwUouZHvFG8yp/x+2bD4XThyW1UGHgX4a//9qWM5mhKsKtAu/UuBNaduPwTHMjy35IAkKw88
PXcFCRtUYFFyG8NKiOVPrj/aU37WyYuewBsbv6bxBxbwrDHpwV21ixOPrnCGTgFmFPFXi07CW0f2
Zro3JAsznjU5zGRfT6cpOwWCO+C/A2PO3CngWxC+Z/1Bak/F+KQM50GtLEMCY3j8WUpuZao2wCbt
Jr/zk3OffGnJSQHhTYDYoN8XyXmqvUS2tC+hf/OTfV59r7oXdf5hGpxO52qniyjXW2PM39TLphtq
qAcdbc7BxBSBkczH6ugF0JOTNCmrWdNCGqMgUVQaZeIjBtdg/QATmTM6+Xv7XqVWtY/P+cGk/tzR
z7pTusoR17Cr3cgV0JhSHhuU3uMTXTWInPoocMt5vN/GJkDKLCI6Qn+KTHKL8GetTMdCHrxtB7Ea
JBc3wJgj8cHmEMSQ0sv3ktpbsf+1LWDd5amSaYCchegGi7KoCUpRVFlswOAp65O2H0/lSbU6h46Q
Tyde24srj3GxvkHmFJCPNIAEe9rtUvaZjWo+yKj28l7NLN7iuLI2I0MWJ2QsXR1A8TnTppB4DF6L
j9qRj/Iv7S7QreqWJq3lM8V1MKDKumnlt/7ddG6BLNbJ1nzsXxV0//hDqavas/hNjB2Nua9i1kMF
bdXYWmE5O3LcYfe7dDlfd12Opkrw5ZIms5PYShSTKZ2RZKXAUp7t0QkASm586xRLQ7XkSfCSz8TR
iTXxeig8wTRHWkRSIdMTVRMiY1f3mNX3iVPq0N5cdrYPuJoYqIahyRJKoRrbJc41YyBKC+2l2tRg
pIyynvJBm5XVsKjJ4EySJFNC3ePfxyn0pNPyBKkk5ET23jhFeN1QTRIfzCfRVu28A0a16Y52fOul
d4mnh5YPyrSDuvet4BkznpgEmBVO+rDujhc/i3FCc6UC3o1Q463uoyKzlH4/i7egsrIIKOUa/5BN
+zR96qLCEhSNI3317hfCGd/k61hQCmIIN/B4buT8xxgBpQgI4dk02YYENNEKfNh68mP7k6+noBpo
P0VRB5MiuzupG7NRoUFnYKV33Im25Gj76IEu9yteDxTT1q5BScejkFx9WyO7NnXwF9AC0r8VoA5r
oTDN1Nj1kmRHIEKrXtXmTjc/tw+3ajYLMazZiB34xyqIAT6JYD74wcecvG6LWPfACxnMw6sf08DM
88BAB0y0y2cMsYKf4P9Iu44luXVs+UWMoDdb2vLV3mjDaEkteu/59S9RmlHxQlThPs1CC4UihAII
HJsnUzgp3oyOHpvZdv2SLtajLH4wSkBuaLmOMC++I0wvGE52k6cWNYLAZgmjrOfti9XICS8Mjx5L
ZSIFBdldbxN+onpDcLPscblV17xYiDLhcdon/VjAwvnZXZBtuq5ivK/1gvNiBcroDEUnaT5xza2d
b+XU1DYEWaR4ECpHyzexU+/l/vbdWC8/LJakDIqIEdRYJGa7tTGfdJd+Sx7K71CP8OS72csO3YG3
CRKlcscTypdQt+e2yt8AIVHj+fXUKLsSZp3BDRMkphXtYcpSgPHfOVZtYLWxvliERj03jSYlSR/q
rmQa5/Kb/NA4WmHGT4o7HEkvGJC6QbJCCIacSDHrX8C4yNf7LQFRVWS0PHyXTE9odJKcV32Ppy6c
pwdSm2g8aAvvk8SR7cEuTyTsaM7lMzMCWzdlvxa+vKDFC5GBFy4EDtcKU0UyRjcQA21Dq3xE90m3
9cdiOx3GxO72rPIkY8OX6t5i3SDkpqCEypUbBNPD4GuY0DLSc6cCyDiKHyPP5M8nxvLGCV8M02JB
nRPEwU8TOKij4IqW9qohK4CC+F3tDRtm1YeYzVurUWZVVWK5DiIYHuWs7qrduM8wqauaIsiSMzf3
WHUfad3+GLKqobQlaRplHUoUJ5tCwWcc3Xpb270tgbGggeJM4nTPmdd5oNneF55qa6Ayjh10bEF7
o5JUzWyfcZ+t8L5FDQEiX85tI7KKwtLU6y+jjIheoCUXRTh3VC+bXfvm38uYuAru26/RaJb7aDtD
vrq440MTyj+MgHDVgaJswYPtQCRB4T/NP8Y/pkoiBiztwaYrg7idP2rMJ7R6lRerULY/xfSJqPMk
GvgW3o2HeVudBo+cdWfPzuRibD/eoEnusna37hIWC1Mffew0P0orHG14kHehVT9mmwiavXMAVUEC
OG1HyO+xrtp6xLVYlfqgCOT7XIeYPDhm28P4ONoyoEC+LT5BudESD0D4m/UzayBrPW5YrEr5AWWQ
61lPMRbeOPVWl03pawIKBs0TbS1BUs8qeq+axetytEcopdGfixlhShLgqgr9iy/4Lwg/j32ebBgv
hHFLFSqabMVWTOMOn7H6Mdoos+/0rXGMIGyIagopS6sNGhots9q4msUstkhFl3JbZX494tpql29I
DH+2K7wOYCM7evYPMnrYgSXJJpTtXwcQxxSMubT16GzxCygjWUVKM6N5qV8mArSvoY1Jkft0w+8V
BpUL62tSQWcBam1xrGAHsvks5k6V3pUdkRy0bn/JVSNMtClQk1Z5jJT909zIvipOA1HCGPt8N+Z3
qd4xCDfXQ7LFEtROssioE01CCQgkopim8VD94j1xssID/kqk1AIngXSJ3b0FTwbYMSGKiWq1HbjV
391aQ9MUA0p5SIX/uVldD+UevpsMpCUnDtop++GzONab2hkdOTSrxlZfSzZ9HDnD3xyrdl2WurVi
y+WxMV5K0kDxW8o+DM0eMETCFaluyopZMVpNbBcLUh81wsydzOmk6BYX4MB4k8VTMvYm3K3nV49D
uAcX2t/cI12CBDfx5eJvs34RtGgUAibLQYkBhZjyVQ1ZczGrd/W6Bm3gYq6S1FJEwIACh5m0sePn
Lcv1r36rxRrUFakTbuab+GKzu5cYUFEbRXUnesp6THf/q54wa1fU7VAVfS5EUt1TTHFXnQhINbPi
V+TOZmEneAYCw7KsTr9hvuK/34qGQghzOpUT6eVHE3okohVvJ6d058tEY2SFJ0RYT+Nu9tKX6aB/
HTYsCo5V57FYnzIIQRBrQkUQlUFQm2F2KGEHdIHRH2EdKxVHyaVgDIGEgpc4ZWYeDNYkf7ltOlex
3ctzpIKoQc2iDLMsCKJQxam3Kkg8zeD4Exo6emViBkxSSNbRUeGTnpeQPRjwsqtheoqz0VUl8WvV
cV//x61RAZNkpBi2Js+5B+uc/4Mk7oqjHWcLNW6zPQZATzJWJNf8NyO5uBRUsMRlUpl3Og6zdXMI
0YwbEVE2uHQB0Wb3nNd90nU1GhyRTLU/+DEaM4RHlASDUHqMdVMMN/1G8ARLQZfMHABSSPCHZB/+
g/og19bMqhUwrindPzXKbDTmFGl8KFTWJIRmkLzfPtlV6ltNV8EUinlSBXX0f3q9RhfSXhGwBNF9
JIP7kEHbCnsD08sZxMtJRqm6oslvhg2q6PM5t1gfdzXbWPwC6jYNeYQOAY9vG+QYPO0rK59fSmNf
SvCBxuft7a4f6HW31D2qwQ0pdBy+7CQGO2kIDpkgb28vsR7YX/dDg3trtQrVosR+yKgMZzZW8ck5
P9XDp9e/ouFYfL+LOV9UAYyi7qegxmokjUigytp/bTeZE7rBM9HXnlDQMt6Ts7gPIEswPdzeKzmu
35/lr+Ok2dJziVPnSYE/nHb6Tti0+wR8D+z+xB9s6XUdKmSRJJ2r0S0lUw2amaOmK2x0jL0ayCdK
s7kTX1msHIx7QkN7IyHkhwktfVdGxQPQcVMfWaTT68b6uifKBemcpo1gmwIi3W+dWnhIQ8yUy6zb
yPpClBcaQQDbZjOuR37wAfiQt4M7HWomG8x61X1x6SkzMvgi19cjqu7xodz6O9RDHN2uoHVIXMK/
qBQwjMYF77+49o2aDLLEjyR7Rpiybc/NcyqYRMSODIpKkZWdo/OlEGTevvLMnVImJMR4fDx0ONHe
JVrPjQXhPtQ0NQ9jSpuUWQhjmZNL/3ex08qPer4hvbmqLI6cXqPSB/bsAZSKZhoXb50MRuFG6gWr
ETDPMM1uY5R3Uwn83O2Nr6ac1y986SEufoc4BWiJjXAUUEDZgfbdatB6UCVb4yqGtxdXPy6UnXVJ
lwTJoNHZ4aSndaUgjkGFLX7KJtMAFkp3ul31wpnA56KhozjynQw+fe6zQkAMqW2kFROGA/+NasKq
MTBUQ1E0zQCjKRX1G7XaCwYxsWEQfgYyt8n7khF1Ex/3myFdLEHin8Xhgk4sM2JA8N2O31bhp9gU
GFM9zXJqdyPRdPIZ3NDrlbbFgpRFBQVnaQQablX7piALbMxxG0GbdN7JnDvY8wvaIBbQCvPj7UvE
Okry74t9NroSFqGMuoVYqKaMYdy+YLikVbO62BhlVmW5Kcaq9IG7rKb93CXfZ1856pP4V+H9Yh3K
sA6poAYV8fLQyDiPB65ywjNGVM/CzpjBzJY8gryHJQjOOj3KyGapAsYtFUaP74b7SoMsbpl/u/2B
1kHIi33R0RjX63Wc4SYG3InTPsr5uz++VmrszPp9l2NYXLMKIfQETmXYF+bKlGGVFN7nI3D9ItUl
rc30MfIKFF9BM+CpjEuybmB+vWjapsaZHEOig8QTwr0Sfq2EFykozbQAqCCtHcaJkqd0423ThnM0
jHHgSSeDuCrVajwAyY/5prMJlEM/Ce+311u109cPeBndWDyxsKlyXu/xxKq59aI0sAt/skbQt6pK
7t5eimG1fgNX9bgpmoSlwkwwCyEzh8FHEvSj5T4VrTLrTmfckfVsZbE5yn4Uvqy3TYKzbO36IFuQ
jHKiY38urAzCpPoWWjZuc4g3wjG9N7aFU34qT7e3zDAvF0zf4nRFPwm5Ek7C9WMVlA1AdnEfAWQX
bq/CeOgSZVziGkTGiDxBSTFVaPV8F8e/agcsDpIyJelccCmwyCJGkZ7QxbXnPDIr6Lr2EYs+ZDUC
XaxEGRQ9kuDKG0SGo0swlf3mJ8EdC9y83vJerEOZDzGvo64KcBlbKLlWThuZ4A3wIL3Ym7JNQgXS
x4EKti3vp0e2tBLDpPymWzsqXJ2Qdo7vT5M5ac3DxAeW0XeOHgrHmEtZWFXWglRUMvRhE8YG8gcf
bMmQNHia7Tg2s/sR+nc5WHpM8AwXHYRrwEj9d92k62HTYrY6JFebdISXKIvSrAoHJWyziz6k8vn2
Q2DFKbR+Lfg6IN9E8pfBAkOAq4JjSdpwBFFZ4JM229aKmJ2AVZUsbbE7ysp0RaYLUYarpJiz+9PK
+Eg5k2MBIphT/Mo55D6BFM+L7PA47DG9tgm/dBuWv19vNS9+CBXMjI0YiHWEmLtxfC8Htgiz5ccc
XO0VyjLzJd+oUQXOrZnhRNaznMXKlAWKesMfsxhHQMAFwT6GpI38RLDQhNMzOjM7vwwnKVP2CNNq
fKSnxB69RRU4amY7A+hNczhooUfo6rdMATaG85Ipu2QY6tTFXII6cw6A6jzwlZkp/AzlvPaYchAU
6MbPKdAY0QDLTNGtEGVUx46vcKFlr94Sotbyrm/hxjhrSK3Bzr5LH7VVHn1LdbRzfWSZScau6S4J
sKSpiFsF8MIkA7TamU0Q2WO8K7pHXn+PfeZEjXg7+qF7wT10b/S5JTECSNZ538BkqvFVkZV90vBu
OEj7sMG0S2+4kzIcpyTcDG3NkGFh7Zn8xIXPVvoIcAaoFroNilN8dBKDxpL43MynXd7mTiQMjOxK
ZMRgdA+F7+QhUQgHu/7lQqPpDBvdMlIAaVFfTczye/hO3jOCFw/ABn4rAUjz2Duz829qJQwHrFDW
bAyrVsC2dZeLS6vN3wL1ECgHuULZuruTMO2t9Qzr8YcE/ld8rVB2awiTuDN+1kj0XeNkJ0M0s126
DTYjapTJRtqErobqJH8oP6YDmvHb0cueeFve/AskGlnsRvytUKZskKa8TAlehzDsqt7kSAe4kBPX
ACHOu63VlfawER9uOy7WO1cog8ZlQiDELVZtgV3qTqLnezJIcfU7qHRtRQETCNlTDoYQxR7f+A2L
7p3lwhTaugWakrTBJenwPS4yZ/AE+jYkqLcCYuUZ5dPUJXnI4A6H1orvh32A0GiMbRaYiBGmKFRY
pkgjBvuiETPvUGqxtFB0NEU6ykUKpiwpOEeG/Hr75C8dixvfm+7elELxn/sO5CG6N80xtIZj9cwB
RxB+VFvFkr9G5/zIxA8wXBjdrBFarQKnEGbve8OU520OURVyy/VzAhpdgNSQ7DGcCeNs6UFWWfaF
cmphzBNpskdERF35MIKyQU4UT4pLm3GwjIekkgNY2NEhQ4VXJuCzIjWLUwJYernnHohar/GjtcJd
6OXMWV2GJVUp4yWXqiLrEyxpHeHDvST6R/YUpKw+G+sgKXtVSlNagM5WdhXpey7dtXFjxuq54u5F
FJUZp0h+8a3rSZmjOp4GQIBJovA8Q9FKdgLMOlrf/BTBVWD9G8Fl1hmS3S++W1q2wJfM0CwylPZH
ZwRA0+k+Kn5RdShk5fH2/lhHSRmedA7ELizQORF6zQ594HVEpCOS6XP7KGPS+rC2RlmXWkrzIOew
2mDNrvYGnLonucohRjHH7ZEkJKYBAutkyx80r7mL75Wt+ho86pu5MRO2TA9j7zTPYpp0eaaU+DXT
Lr7LPqqXFmXcy9zOfKprE0Xd6DtEKbxhz+qhMs6BZltsugREh+DNhMwMYCmZ3Nij2u9SuQSUnmNp
YLEWo+IpSTAm8AihxKqLk5tqtdck3b6XTzyLpYDxVOhRmKmvcx/KiYCfgQQPnLOWMr7dvq0Mk0Yz
KipDXEl+BoCb1nYbrdQdsBNYM2uudG0fOi/pYHcRAa6iY4FMV4pglhELxIK052ftLdIERgNhNWFb
rkG9u6YGk12jIVXs3xDh2JCYJNg10gBG5QUhpxcykHusTVFPr5m7Ps9jbEqfzlpWWYh4/8ZULvZE
e/IuDWs1xQSYO1n5livM0JK+iu/fJsxr95/tPbuIsxo7LFekiirg7OTzNkbPl/dI2EoiRhHC9DAl
6V6GqEz+ULntcdiwpjhXUVfLhak3lfJ9Hwn5JVwk1J7jtrNUr5qBHgAbrR19EhDicE7OH5NbPuT3
rLRw7R0sl6dce9FycqORwSxB/pRDsO0oP/zq9f//1pZrkAu1cENB2fOVXsE6KsXZUHchyMyz7sft
Ncilo53rcg3KkU+gue2DBseY1IlZieduCM12elHRK2mVV7kdTCVivDzW0RFrudjW1EWItX0s6VdQ
GJc2hgSanZ7x2FabI8uNUT6cC7l6VAo8Bah4WNyAEf70yGt7PTUhSWgJ8Y+x/ta3mTPmrFSCtT/K
sIAFMDVkMk9TapspTUy/3g7i19ufjbUGZUsULukxNI3I0h9kkxcBhGhaa9JZtD5/eGUwwpjJ4xXw
MvzzW80pWG8mUk3skIzyTrFTHtNthKCB0Mv2YKk0AOfkjmT2K7Mn5vTGKo4Fw9+/1qfuijjIqOfJ
eALxloM146B0N2KwlrAMSNbwBJRxEpoaK7pdP93rqtTdCWs/76YapxvHdWfqKWhUyiLbRQX/7fZn
XOX7WO6PuivDHEZ9JmDIgPc6x9/l2/B7tB+Owga6DThh0JHd83bzqH4brRG1jsTltmy00Lpjum6X
ukyjmCL/iWDL+PRRne5RimD4pbX4Z7FLunuI/FUMBIOU8OZjVx04WTPT+T1Lnm6f5h9c+q+N0I1D
6IwpXMdhIxN8QbvV0eXydBtDKU7rYbqIjaohn+d363ldkHJCicq1Sd5jY2qySyYw2oPHS0G6UMUv
ParPRW7f3uEq0HJ5kpTbMfxI6wDVJvMSCohvQrd6IA6vf83vWjT19G25icAQOx36L+1R3/Cv0mCx
4hiWUbhMoi0MOCc1kdKBR+yC9uxJwYBwbxkWBiQnWzgGHin287a4qZCcoYhkMLspf7Du14On7JKv
lE1TkisLILIlWo1JZBWFHX/gNyw1h7UcZXnklAkagiYMuATuSkmfheADBskSDQsSNmadFM7t77va
v1guRlmevkbWXpCKQf9GtJulvZaZjZvdG6fIAh2xJZoVMK22/MBvWNEGwwpIlCni0lSpoFsBpElX
27lR24PPan+vjvsst0dZmt6XprFvUZxI9eG71GgnIcFoqyJv+F6zhqKKTD9ufFObareMWSEBw6rT
DcfUx7SpQDYoy08BpHcmFSLSEgvmwjAJNDFAIBdtKGOa9dKBau+0V0CvHpTMhAWvti0Uv6XcEqC0
/C+cJWuDlDUaZg41dAPOkuAmoLOL4c9HiFcOZP7HHcxmkwGEjYk5hlFifVW65TjpVS0VZAiR4FDa
rbBRAZoUnHTHGgG8OIob9lYmd3hheYZUbblYwUoEKdxvpf2AGWlQ/1kj1oysYJPtSKuPUGSnu8Ct
zRoI+8zmtpKDETa04Vi0Uavt1sWNpudLjbhIuZhHRTHTUEKUVKsHe66ehoapSshLokgw+9K3cmG4
05XuNDSg49eivQp2r3EIWiepWZLOLC8oUwZLiPS60hLMR/mRsosMzjfLWHmvQDJq8soIpliud3u/
i81e5XZBo7y1TVXZQSxpptCGjAiHFcHRfcq8NIquIFmviPZdY2G+0OogvXUJGYmxNrbMVizJOW/d
EsqSRaqYdIYA50AmoQssiHk4VPEBxQJ66H8z2HR3stVDaNMSRyR7xUn/KHXTt78Nbv1R2NNmsgMr
3RFWtsFivYVVmOvi5tGNyUYrlZyfYM7ibblFHgMqCAz7eoSEnz1ywHJMdFdS9rVUSQ00f1tQb4Xv
oLdReDN5TkubO5HeOoz2J25/oYPH1Bz2zN2SwObGN1Uo2yZ0uc7lJa6RflR34yPEM63um36ZXs8e
U49F77I64rw8XSrQGuU56LQMMQ6xpRAnIfjsXjP5b82BCDTqzuhifPRoPP1v94nuPcZRyWeKQshR
tv1WdXSPTJgEuwgx1eggFbB1YHYT+19UclgnTIdURSPJIWEXwfwaiPnLC2p4PqFguQkdsDhat3fK
CDfoJqMeR7xQ1figcvM8qQjgOsZRriYdAog+DVQQQa1FfcG0G/LcCHGSNbiX9EE3oelj5QqC5fz5
9lZWayiLlSivFBVyUvgiViKkUxI6hR087l+K3OmLdagvxGPcp0hJGjWAuEu2iO5SZhHpNCKcwFQT
59de3GI1yo2MVSBmHEImV70fMctonAY3P+UXa3b7+FbDlsVCVMw7Z1LVK6Tx66uRq0JKROOtIGOi
Slcv3GIZyiuUdSfHk4/TU8x0Cx0yN79L8K7yH6qpvwGkAzml2/taTRwWC1LBrliAobUVYUKgAwT9
vpdOa0xuvC8zV2FNt6/nhb/WEnnyMReBUZ1KaVx2WEv21B33lr7799UJ/H0Xt1BJVvpjsMPZHE8J
3JJvQRx7H4Dq4/aG14vBi19BFYMbRUTJcsRDICTxgh05Mn4BuaSBFx16x/iRQxsMoB0Wudx6OrhY
mPIOoR7PfJWjRdgMw70xx49cMmO+ENRcczcfhalJTJGP3+QuqW0jER0/9F9v7/327RJpGXBQbfcZ
wkAySfplSr4HYsI63NXEYrFHysoUQxgGHSkrTijFASQC4RTZSXYhjne+TzFlXBOo5oZIEN3e2iqG
+Gp3RJ6yO1Eit9lUIinVj2NhamdwQEEmlXAH/kQWRqCkBX7y1L9wmLImI6bsAOT2YxJ5yhrJfeNr
qH4Ak1MIvamKwWnm0l2spZ6eyKBeUxlF6vWkZnHc5ActXlSsinGhqHhRCcqLhSFZgfFN1Ta+6M2F
E5RnKd3O/f3tk2ZtkjJRStgIoh/j/QSSDgF0Ad2UudzCCCPnzwHq5wXGpbptekWacyoAqXc5EAqm
QjxK84M/v6oyoxDP2NPlnBfn2MdZP4ikfNKMiVP4BzF6UHPo4IIeLU51xlVdz32uX+1iKBartaU0
g/oTjyQ88KgLjd8jp9+0wA7B+PXH1GNVNldRS4u3cYnSFwsWYazqdYMTVMzBIbEaH2y5zISmJIiX
LOOZ+zLZUHxTLTBTWKq0iZ9ZPd/bcQ6ouP95UbmwEA1Rgp8e5sqRy8AOm698U5qR8nH7drKs7CXV
W+4V+u5KP2Ov9ZvvqYhK06+Ef0eCGBXL5jAu5iXtXiwFR20MGOZCTDClZh+CObM5Fj7rujCM9iUJ
WKyi+xpUTcgg9cwLgVmEJdFnzre3j421CGVIZCHghy6AIamz8DzE/r4IRe/2Euu54OLaU4ajBRWp
LCvowhJUBxmxjO3kOHuGV4CcjxVsrNc8FqtRgY0RDcPY4PG6xmPzkt6laFWAIM8BPzdE4GQ3sZMz
a7x4vVFyXfPyDhefSlQqIVYkfKp4S6YU+n1zAhv7Xed1n5wloZoQWJmLYVJHdFNHG8zCDR39xMKP
sbZ+KY0vfkaXaP/hrCNaqyLETwkXYnKEzoVNHHB+EjfM1JdxgS7uebFmykt8EBDCAaQXDWD8zvQR
Wt2zv0V3CPam28VOXVjcd8adInbjt4x7ceKUXcnVVpg4FXeq9qPWFLjcngzly5xIO7+uNvkkv0aT
v1Ej6VFNfYfTAE5uxdIcNJGBRmYeOjmgxQHMcT3oOTHqpOp3oRoDNpMQvAKLSSosX1JvYryo2ymd
SPc9/WlsMLZEHpRYeXqgbAfDP0kcTF3Xv4vd7PbF8JSp6eb2obM+NRXl9JpWDZKIpvWoga50lKwm
7hiUW6wlKHOEkEZrGx7+OENrM/YdPWdNI7NWoIyRX6nDlOSk/JaUsN33Wv5w+5TWP44sgN9ZRkua
xo1WQqmFHakFxcBHS/sWA1LhBqAqxkn9IQS8rkNlFYHWlbpysXMV5m4H2Fbxm9HbAdRzAmg2DuMj
D2a/IZdfbu/vD9ncdWHq6Q0Y4JkyYs79I3fOwMCeWMK9CqkSkE7tgmfJI4VFKFNaOvhWOTwLYctk
VSb34Pfnf/0N1KPLIj7PoIyF7FVF10LoNlmHGx8lTimhABfqljwQQsXeyofkWY2516hrdx3XW1Wy
7TlThAqVP46M7grrR1GZiCrWQ+uP+FGFWEB81bdl6SWaUQ7xTwbrlv0hlryeAPUYw7LtujQCNx0H
auKtRGRBT/ohikxhR0qAvsMiB/mDG7+uSL3NfECRNZhxsUkjhbjx4mhY3whRQuSyurjrFU7huhj9
TBGXQywPi4Xb7ANswuqn8trIJucACulgWHk4iIf8C7tNxXq9VPTQynrYRYT+GRS4Gx9AaPFB577p
0jNvhOYk3MXRZN5+T4xbQ6NM1VmI0o6gCacIvJFPXYcutbLn/a8yGrm3l1q3fb8OlYaVTsokKVIH
A5702ZeMVzZiaji3l2BZB40yS36PQhY/IOCXUclC6u0qb9GHD4LX6LMFDR5kB1ESBA0RMOeufoYu
zkXViFW/ZR0qZaNAxFkKcoDG1xAXuaX4g6vWtd2l/ItaYloi4zPGV/xDGeJ6tpRFkqHKl6Ui9g2M
LiltgX1vl+xTl3AFjVbwTugEGju5G3+EG3XT7af7gCXB+ocU6PobKAMUz1WgpxHKPIQrnaR7Myia
i62IqhqrfLieAl2XosyP0QpVMSTIG+IpOM9J+iLz3IM+qoyaA+vGUjanTTR9EEI8Dr361raf/Mhw
Zqz/nzIzE8Z6hpjUBEUILDYx+If4t9sPgrUCZVB6pZRTkH6Bulv5JuWVGU0D4+qxXAEtux34vq6O
JPsghU1As1x4hR7jWGRWGLyopcnU2ySP+Ib7pbk1o7zwu+ZnD5P0gMZHAgdrXM6r3tkwptXhJwz0
/TeiolW2Md/Y8oqCp0X2p9jdhXehhwJTBplP43XeRB6RoQU/tCu63E7bZUiv2Dxy683ixe+gjMpo
pKXfEEtNuqllBA+YuslRhr56H1nppjlPG1algXF7flPh1oZBH8n9F3jBBBWtGYyft+/nH/KX6+lS
RsMP57AdoKaMFjgSpy3gShaZ5xveZZN0pccjUlWGH2I4WZ0yHj70e4OAaNO2WQbtsLFRzd7Pg8Og
FqFlaCAUNRW1aV67XBSdjlM6mfFkGNaLlt3mIVI6+Aoc4dA/g9/NBH+/qZeTwzhaciFuPRPKuiRF
oRkcaYk1Tolr224rkIWUm2TLef9mMpQc263lKFMzyP6sT0RqRMgh8DWmdhQ/a9GjHLGQ/OtIl+tL
oDUDZWmKhKaF2SQVHflE5LcJ4A95vlM6cWjW2wlibAaCNQEeXwcXBbrg0Dr5AMrBClwWVz/rZRpU
a6fwMeKfT/g9rdvbNfAG4QWeSvrSnJc6nM3Scma8S4MYyGXSP0+9H4ekpTNJ5hwcK4MVUAjrj0RT
NAHU8Lzxu7YdZJSjDI5jsOInf4eRjBrCB5VVferv/ONsIZQ4qq/xg+rye1YlibE2DYktFc4HMz0u
7ixgbj0WwCt8z0f7EJWcEeCKPr+rZ4anJ2/h98v7a7s0Onbsq7IbRSDTkmwCd6XYuX1QWUYUgABt
zkyBz48gKtrefqGsfVKfcaynaYiI/Eq8nQ+5m3gjvMe/wOGsX5fr5ijPIWazxDXEQ0cfox0SeQFH
OrUO2PTQFnPZ6Bty328dJvk9i+vZAvMmqqQWPu3UHRiKtqTJQIzOZLJGTVhHSLmPNorTmS8uTpHM
xrXQrwk3/IZ1I9ct9vUEKZcxEPGIkMMymhpD/ytyskbfVKrEMtnrkc11HSrgDCM9z2QQv+DV/aQD
JLVqGep8lcvZrFr1H5KG62qUg5ireIB2Lb4TiIWRXca2OA+eqr2NSWg3/Vc/P0TiQ5Dmm3TOrFBs
7aiuTPTnjfxLLvBuL2eQVAcnKb+vhcgdfUwb5Dzjjfwh77/+SHIDFpfJV7suTMgUAAEbQa17Q3pH
6pnzWi/1jM3tF/mHLv2v1WgcrNAZJZRwoKdD4CqpXR0j3cm+xGd1gA4u2o5WYTeAdUF+U7ZZPGLr
DvS6NuVGJB3R1qWUywEpV2mGnY2DZagQwGS1NtcRa8J1KcrySHVQ/6ylkmKK9iY6yX0O8fQ71Saz
FNJzeSKJMXeHCR1Wt4LxYmlAbNRFYhETaN60IyIs/QY9QXxLlmH4QwnnukXKCMEExaFKeBZFrz8M
MxABod29k+1N28TG4QIpNgDuwbhADEdCY17lNkm4iZSpOgtyTH1mTc8QTD0WEHP5Kpu9E+p28t4f
I7d5/EviGwhe/9dr0/BWcQRAYUixaSLo1X1IF7my8JVc3PEU3leMKvDlOdyw9DSAVTRSP6rUi73q
bf0HhE499QiSqh+ZU/yYXd7Jz6EV3sngto9dMrJDNCRbE2qSqLyor9MGJM2pI83m/INoFAD/e1Ke
SfmQ8VXWCzLXc6EsnV9WbdcQfsXGITAN8Uf6XQY3tX8HkkWzOOhnAYTqNr9n1Sn+kBxfF6asl86V
QcQR8RJC/h1ths8Quu8AVZnSB49ZBZZmyB9agb/Wo4GvE/DTfjSS1OLSDiIiR1Jj8UcR8rifATg5
e4fQH5GiKaEMDPfQ5Xtteub0OuOV05BYqVPTuSLQ36pLzRZBmyg+KT04CaaH0nc5sDIVNW/e/sqM
j0zDYNuk7pWRJMhSXwHL35l5eRfLpSno72rPhFUxXLVCBVUKXzRt+DNABiRv3zyHl4tNNH6ARmFB
qRm+gYa+TjHXVfmEvY2u77VvvR2+EzET9U7+3rjGffkACMWz8f32gf4hOb/eJiq68oUxU0diq3mv
JjQIpVscYdHOmEUZoWdXwmpnZ1ZPd32E6mrEaPTroPCSlJPp5cYBHsYL9oT1iBDOVEfxzncxQgCW
buhWQvCah4g6a32Wc6QH7IN6GiBKj7C8f8PQtpUgncvt9EykYyAiY/EYNZIsGC/2RCfrTlFmSinj
/0ywBaceCcG4gY7gljANEv1CVpGa9UQp0wQ/MRZqgY9bCpydx49Z/pJDc2yGmnbffSn90+w/MO7T
ekXi132iR/CFTAFZKgEDE/ekAAUJQPCWnGl2l9mQ7Ga4J8ajoXuhNReB8YVcXzHf61Hg1CB/i5TY
BK3C3/AnLhwvTZ6T+JPScSHyxxkQThB5C+b8FQ1J3ioGq0WJjsf2shJqY+IXFkUrIzehiXS4vvB9
IONg9ibDHEsQf40fjc9MTVjLUPGUVkSRyuUouaNIxu/SJ84k2JbEkr74h+TQHPrTtGG6M9ailAEy
dBk8GGSGlEB3+zsJyjHCE/QJnfidVF+Jgkz2JIKJSvHKU/mQ2RUmrzFHxgzrWDeXSgCFZETrHnoP
7rDTPeFASMOR1LrRHeh2IBryl9C560uhEsGcm7JaQDPFDV6w8ccBmU99hj14GFF5IWDW4kC0zyLb
P7FL3qycS6XsEB+rnBCRGe9Iu9SzoBtvZ299DYHGFOMOrClSVtZFK1O35cg1pY9ogVBk5K4A0YnW
IX9kMKpFCNbhf6zcYq3LuF107zONuUEUB1zpcMKtBsiN+yg6FlaWkRDQXc9MM/qCJ8UX9UhI2+pH
iJi3QEDmyEg4Szzzb2RyNXuMVastrOLrbZN7qdPdiNDphii4tytVzhEQSufu5Yu03e97t4R+EGlb
gDDSnjB9BcLI8Gu2TTfTXoe8OSqlo2NhVspl5X7MX0MFTdAUGnqVEMnJ3uDUT8o23QIGbxWYTAQT
+HZ6FjY+sEuky04G+kmmQFBMPboAvRc8svobrCSRZuwBXrroCwmn09rTj2oCHYWJT/Qe2/67TCBk
6r55IvTrTIIdhqfXaMPW5kLZk7wgRMoEPbpju6neQGKPYdRuzzSj6+Mqv6yJRlkvdBfhnwhiFLmw
zTvAqTyp3vASbvNtsonPGWo4qDFJMGVlgOEcZi7OsJ4aZc04eVIDDB6Swa3qQ0ASSKbxZVvxBEf4
DJjWmvWuKfMlpYHeYdwXig/BGyJJK2/R+49E6/bT+kO/+3qqVACVhsU4jRJOteMOhdBBRn6rFm8Y
PETikVhag/naKTHV5LnQWf6BsUO659ryc1hAExkGOgvMsKtNwfct5uQMK3ulG618lRo/W7uEdvKn
XlzoyluSvwr/R9p19caNNNtfRIA5vJJDcjhBo1GWXgjZsplz5q+/p8f3W1FtetrYBdaLXQzgYqfq
6qpT5zyBZ5IVHzICNrrUKoNmRQt+lZLFY34BsybbHImbeosuw13hhRm4p5hegIQuV3ykTnkluZin
WSZELo09btR3oO8ztMWCIGyHOH+Ljg22TiNrpFQ0BVZvWckJ5XX2lOCNof4gzSo8STJK9aVoVLoK
/u+R6YEZuXlaDUWfqt5vCV60soutdvLdEtoWZvSIlHZltvvOMVySH+O86oSM8yvHDm0Yro8uv47J
EHJRiC+InpL33gG9pTX9RKXgcvW3e9+ZHOXcHBR3VszkNrXjMwvexTo9lDtSGzEpIpIlq/QXsZ02
fltZQcxC5jKcnk55IX0wuGwmArJGB5qD5LGFZF9avObTt0aDlshNqibOML4roSMloikqrCcJyz7l
nhquTrOCFO97dHobTgr+0AgabKQPOrV9IBAZ/pCxpemq7KiJraYGsCeMP8X2Lo1PGngW9JhRqWMs
Hl1shUTZUMwqzFTtQcilTY46XcySvGdlPugKq+ALgHSml4g02CagwBseiexvuyseerd8hPjZnnVL
sgZGeaFoKPykJkwRY3oaxO1Q5aY0sXJkjEe/QfmdSChqSSDyIflcgR7qUU5acJSDE51/6ZL7od2O
0b+Ra108jQ0y7kUBJ+T8KoyJxxnHxizls8JqMV4lyF5aoMKbsElzqSJR5QBmv3HTmJXLBaa0z7aV
K3vtrrY7BZG2tFOs4oTjt5VOksd50XOQm8xMAOPYGZRzGXtpaiEJrIEVjMjM505hTTEei6MlguK/
EZiKh39os/onDjEoR5NDqDaISCKH285OtC0f0HdhJW7j9HuScp93hiXsYuhG65gUj3lpM4JLg/Iz
5dCpgsqhBQPBHfpOdE9yG6/4C2nHSxH+j/e0wNONvDx6KMDiiWidNJiQNg9CdJ/el1uEstZ8SIFC
ljfBuXFwdQN8lruFo1jtk+rEwGBoH2A6AWOfdz0KvOr18E1U0S5HE70IFS9AMWR9V7XVPT9EtyWn
OBoo4q+bup6YhC1ysy5OUieghyQEQRheT8mdAeaj8QEdPjfypts0XrwnBbvivj1HG1aEdNVrwDDl
mkY+67g8xEOZVEUbN3EJbY7IrLJf38mwQ3knlKFDqP4h7wB9QVfa4MIM70mFprc1EGn1e9Fr7c4D
rLCxptb07Y6Z1b96evEFlLMaobIbcf3F75cP1ZkkuGQzN5MPkocImFxd13PdsEe5LiXRDL0qEcgH
7y0kiFJSMnMAoXwe3OhMaHu6zWzXZxEi5eK3MLBYlw5rZSlvxSWi3uYafMcveobErW2QAkHc8/rW
vXq3YZiUiwrqTKuzAJC7aoy9OkP5oI82LUut7WocDytksIvzMUNkIwpFLF6vfQ/kj44lf3k9LwbM
I3GFCwN9I2RFTfo+CLMaoZlIdjronIYNOrx3rDn7A6zs//06rFGuZQ74UtTIteYfx0NklieCfChI
6eXmnbCcMLmBGPN3Gf5ieI2SRc1Abur80B9mj+hgGeDQ+CV2JO67PesZy5xQyrEoheznOnl58W7p
dTflffusb5oOxFTxrvqWffsXu1DExtAUQwGkjdrsAArlfktwel0G6Rkfx1pC0g+NWNfNrJ6phRlq
s/dapYzBdPEhrde4EbwlSM1c1lNudbUWZqjdHulDwdek02vQ0OiAGE7OGO3p6+//f0xI9IVbRV1a
jWS/8y55jWc7CAJDnDvylF2+426ZsMbVUGJhj9rxvQpoiBpcZg6RE+p97T7YibffUbppTSDXpxOm
0hoOxk1iDd9bm6Qq8ULdF8+iO/ws9u0G4uhO+ubb9QaSXSB82Cm3lc2if1mvsi++k7qI/b7huJCA
PAgkfPxIdrxqGo6AmCTageHxNXbAsvwQGghDytGEdqO+V5BcMzbJ8/Wtxlwh6gCFQlgDpYmQoMbQ
RcAsqhEkWwRvh7l5g27khmGQDO23GGwxdLIrFz5i4mu86kIsUWM3UEl1BPR4zC4KXIe/wRSvJ2gX
5qj7WEtnnZ9ILZiodVU3OSk5VabvaK4IIbIcCHGSq2CNcjWoW1ilbuWMA4FmTPJQfPrTkN/aMTCH
KDPzgfGWXS98LAxRHikNq5iPyfUPiLYXliapNWd4s1y2OXBRBcqGOQCaTMgy66RRPiqviqrhG3JV
NiAmTTQrCtxxfBgk1ASqW1+pLb/4UZUvjN3DmljKZ4FhMpk60t/mv80QAqt2BVyKcRO4JM+vOvq2
T8z8P3pKib62k2Acq0IgRMk+UD/8vJk01kISz3TlWNB3dS4V4xyR5Id/7EEIpePV2eFEkNrgv8Ki
fu4Z+pbusrGK+xLBuModAqMG19y2kBnJq+t3C2STv57yPuR9nYP8DPoQ8SczzKqPGLfkeqveYhyU
J+mFaZB1UlLF1dUXJgmnQhtKZUeCoEc9yIa6EAiS9I2IFx5B0vMPf6GywfBnl0TQwp8JHCTM+Aqz
mQCtt+m96qg/kM1IEJCgxbQZB2DdHAgn0J9taKpK+bMRKd/YJzEdka+Sf4ROAkkf0QmAyQK/1x3D
2vop/7RG+bHJb0e9I41ShF+yAxAbmRDipzesWGT9XH8aovyYZERxppC29io3LA37ZSw+GuGm5mrG
rlnvOxc/LVGOy0gSvyjxUARmXocwPJJyroQyUu12W8bksZaK8lW9P/IpxGcIdI8gDlKnReiTHYgt
zRM8hjUyQ787kH/GRdeijSFKU3GAZySI3EsX1DMYutBgZnOPIE9FOTY8N5Ca6gfruuVVeTX9c0bp
ArU8ywDmEdfV2JLDHQYLiL3sWYNmRO7BZW5Qqc4szZLgp9sAmAeilwm+sp3x5H8b9v+qOWvxNWRV
FucxC9q80QukAFKPsOVizrG68Y61YddfHgs7lIcztC6Ii5rU/lGAJf2yeOmgAh0QQUrAdP7jHFO+
TvTnIYh6rG6J5pLC/BWspQ+ylTvhptxPx8KFsKxZvhs24bKE/tVdD9oUxVIqk4Mq6PXP+UPU+LnZ
KC/UaX0VaujWBQa7guPV9uSpJ6PYnt/V1j3rIctwDnT12U+arunJQeqTxjLqYKtBFqeqtQ9f6r5f
H9l6BmmxrJQjaqNJmkHvS2S/B9uAKkIKwftyk7YWWKfi3OQHSwENTrEJRFtFmCxaRWganMnkKmWd
Z8pPhVXWBcOIbjj5LO4iJKL9D94LPFApNS8G8LfDdpbM+juCHcZeY+5sym8pCT/7sYLFVU5g3bLn
rWYn3kwYfi12qf0P1qBubiiypAKZ+fW8llKeaCK50HikuwHTdDQkmdFcRPKDVWuy1KLWA5NPc9RB
wnMnRQyJvcSXkxnFb4LkMHbQeiT3aYE6G2oi8FyVY0DSKbkJD+FD7xVvkds5vFPvixcBGGr9BCZj
0GcP+wG00KybYP24fH4A+X3hAYc2nMCve0m2Zvv4Ib3N0Igy4pmlnpqXzItRkC4fpdvrw/7Dvfpp
lTo4iS5K4PLHLUASgco+BGtV4nWeuP1XCXPx0xB1MOow/X+OnRz6OUnz0fmPY/TADy/XB0SW6ff7
9NMMdQoEo1b8nscsoqwVgbQ/GnMrC1JWOMLYLXS/EN9VZSM1MBN7vkuIpmdX2ZHemb9oACdH6cqQ
ZPIti40Buh+5S8nGUM86QFONNe/rvX6vQ+gv2cRvTBw046zRstyp4ZeFQvgc9KN/Hm5QI7frrYCn
WuWpwClxTOQ1Y83o1iCuH1Q57jFAMW1McTg1YPDINRaUfjWuk3RB12RVEQSJ2ul5PkwBrwUiUibk
zdEgXjXRUQZsY+sGKAxe34dkn1GLZhiSDJEeQTB4he6jlTXBj5AuAhYJEslT39xE4+AUceg1g6Kb
hq7cVSKkB/KYqSdBDtIVy3QXbWrkadZymM3GTm6ETYMMK/cyewS6WkH3ZUTXu6vtCNctM627spDL
QdPdtAE6aYVIuZgeN+NJPSd3g5u5w6vypuIh154T5stqZbN+MUnFjUmu1WlMALP8VJgFhJhrP9te
X8o1wJdhgCtQE3iZV1T6ruuzXC4mCT5SiO7i+p6rd1F4NqTACbJbbejQq2eATuC2BZ6OYXl1QheW
qWtP5sOgGAvUWCers4fZGhqzhSolckUVoJJFbzUNlJDY1/tKFIMR68iY84IM+BXlcsDcjTGB0MpB
q7LVgpsYsmS2LNcm34cea9usFcO+WKPXMNI0oSXOVDiFCJEnhHAErOh72pFgZWUzePjF6h3fTffo
J94yn+erp3UxXiqaAWWZoKUlCEzqwpyeMntuQcxgVoNpGKDRIZ42c+LH6Vu152IzBZifZ3in1W2s
YK5FQ8eVSyOhm6gEOCnEB1QzgkVV33X1zNrGKw4QvO9osOEJDkGmhTA7WcAmFmFDPvsuzuWxNSOP
R2K9xj3CUmxeCyxgTQeLgK6g5k0X5aJygnSaD2tg09iqfnYaVe42NAxUqYvuORWTIxgM7UHnjpwc
a4yDs+oDNTQ96rokiAoNPM2nWmm4ClE4Wmq9sRTMoQQfDc+bcwP70XZqWXHU6kldWCRftLiktbSr
mkmrAOyb8JBP7kLUCNPT+Fza6NJqTOwstNyz2gzXOrmhXfM5TiramcpYNnKVWAVOUjSDu/Ij3QBk
uxl3+RYUnJ5yE77rZn0jf+v23LbCTmZ7/dXD8/kRNCi16NUSUGp8xACFsfSQ3UxAcrvRLjlCBg+p
7BrNxFu0jpHGhZKpvMWYeBqrGmZB3kU+rBct9nF/yqvElLuRsaFYVigXVXBDH0s8edb1qVlLj0Vx
8qeGYYQ1kZQXGlU9CXsDQyFyghF4+BVUO9g0G6u+ZrFe1KUi8UKSxgbG4ivpMRC4kzAELuPiWslA
YmMqMrlE4G/odmijykSNK2GDQHYG6D16vFd4hROjTGVft7V6V2m6IfEa+Tedsx7HskrqtMUJmwFi
KLNjD11CM5dAvJYIRwFdfZvrBtfevhjcp0VqAutmMoKEdD+TnF3vHaV9gmRk521lJoR+fa0+TZF9
uXArUzEo6F6DF0173lb50p3ykXH1rLw7DYPcOaqmiJpKH6BO7KU5HHH7zvlDECu2nKBALtcbbnxg
zNvqIVpYog6R30iiMRPwc/0SPqDuhf6P8Zv6oL1FXuMBsXXUXuW76zZX529hkjpSPZf2yhx1eFrI
8h6gg+dWAInDdRtrmdQvM0jth1FSkmHgYaSxB0BGkx1pc5xs4ZCjVXeyZy9406E4ZrhEbal7Tm51
qMcMTuO1R1Z+kzVear+Ec1cg44ZPKeqPZPAtIysYx2199y+mlMpTtMOErDEh5JfuwfsKWJi/Eb15
x7kZKrOsiixrPNSjTZmHXqh0iHfPHSo0ffUdNI+MrOiq112Mh7q5pSFsazGH//gfyC1B/QlsPIx5
Y5khvy9OspoAPTBxIzFDajKJG3niX/TciKuhz+dwaDg2D7XPqQcx1YV5IP/IUErzvfzZf61P/YNs
Dz+EZ/2VBNWjDZSCxb3Wx+5eQvn1DDqA5MQa9hqaCYcDbPs64itoDlErWBcFx1Xk8VTZ84vkQA7r
6H8oR94BFwHUVkSmLNa6l/k0SK2n73PyXJGmQs14x009iT+N4v36iWeZoNcyU/s2CHG7lfJTAHCp
r99NEaMUu75f/hnGJeO92C9hDWr3mcj6kd5IwnBEyl1/waROnO5v6YLP9bk8zhZ28ga0EQFBBPhD
dRrG7ZgBqHfbDK+TX5oj9zCm9z3URcQudxuWesLq1b2wTV8I01gWRUrmMbwryh+icmtySbtRJxbb
7fod9zmZ1DWQzknQqwO5eWLZFIXTPPyoUQDwh9C6vjPW+NOW2/0CIVpMZwm1HzhIcvxe2s4qN/lB
d/He+MHZpHrW7lEmPQe3nWiGW3kfM1zZurf8HCbZtwvjE8CWU0O0fodmtrgJTkytGO0lrJmkvP8c
qVWhyqgyQGvbNtQjH7jEeQi6y5jIlQzrl4mk/IZaJEGgNEhBEKyV+AOJgDvNRgi56QsmcxnjPF98
6mLewPGV8iPYex1NKO0o/zYIo8n7LG49iXXUKLcB9skmFQhAEBw5t42de6T+qONwgylt529CR7wX
P3Jw97agRqi82NyB0wxYkm4r3fo3Jd7oxob1hGT5ZzpdyA1cN3c6NmwBwpZD/xC/NmDIQcuLqZxl
aM/6JpvGd/3d+nnw6URhk5cgciRG202JA5K6ybNxz6eo25WnzOVvtRv5vn+qbUg33pDAIrRZCDqG
67ms1WLJU9TKakHGF0TCazZt8GKIpl3UCWYaMhEvLFuU9+m0TvMFkt+OgXjZFDdEikTcFfYwmRfo
3iNn8V5zyH9qILEnJTTeEcFSlVvilv1cZ+x1Wqh66ltuSCWEb4P8MA+HoN0W9f31s8syQbmhKm2S
2qixz0vtW5pPdo+aHVTAN9etrKcNF5uIckXqFNSRSMyQcBurNqJV1YA8NEjG3QCFO4JfRthxf8Od
BRva0AyWkbVesaWHogsKKNa1qU8S7bUT3cyb+SGydW/eIvnh8C/iARxq+h2zysvwv7QidRdrCsf7
uMn0RwAKsrtkTxRkCVyqcULwSVr1TXEKf/wbGv4vg6V8Vy9DHFcxYLd/IQIv0U5/aM34hqgJT1tW
8pBxj/1WXevjxPAD7FFU8KwmBGE8z7qnVxMUn5uHLqqh+z/zhx6hRxGEsuP3U7GZUdPe1Kr8Lmd8
YnYxuk24QQOtrDQIbsUz/cJaX89yTulCmxIB4RqT9prBknfqmTtJh/w+3OiHrjDjnzlYATRI15IJ
LhXG+BkuiS65xSGyZdEE08o8mqla7ctqN/Oxq8vopatHhrU14MmXkZIFX3jbXjGiSP7fo6THyx+s
cHZgBy7R6RSBx9he9w2M4JlOPyninDYiuWnj/0cTJR68KluGiOHpaN49Hxqd8dADljApZu6VrxKU
zROrtdM9dxxt4ZifByaGlxVG/Ea+l83xLJCIfbA003fFy3EsHd8bjjyIend48CH/C/QHikTRA9L7
6SX1ipTDvtgkgHWa014CG9KelXxgzQb18uqregQGkGyq8XmOA8uYRKuSGW+vP+Qf/glyaXXpqAiU
X++7bpcfCP9z5AaHDuUwEiaw8g8sazSxnszNoZLmcEXquUS8Nu61xxkFIbC+bwyP+Vhm7FuaPk8V
uL6aQ0TXNckfQSxUHMwQnbrP44fBX9TztPO0UX2zDywxM6vMHFvGtcoKCBXqUTb1Iy/qBCFHiFdD
0A/Fl/5KQhvYnEorPjJHLV1/gtKUeiLXJj6IA1HD5Q5hEVvToFhO/30U7WLY5elzKN7PirgZs1Ot
vVx3FOtlqs97gCbYy6KirkMOJ5joJhE6FgLBlyz4Cka4sNY8YhgGOMZk/AMgDBUVqZORcR1JGign
0M2g328jfRshjAyKnj13lz6LD/nz4BBlREPe1G+aVyI7WP6oGK5xrffgy3dQYVPbAbIgNkgpx6gy
kFJyc0TOHL0ViitfkjLDlr/hPBbAc9U5oPwI9TRZFwR6keN8BkSPVAQ0NTWD+EnXUisVHMZyroZH
CyvURVOIIDXvQpRQcFuDk9RKN0LvQH1eATwHd70j7vmt4bHAHuv328IstbbhHEvzNMAsnvs77hmy
6EB1KlDgQiYRdT9W6LmecV7Yo9awlIS5N2LYE93wFsnRrfwx7irZ1G/9wYpc7gdhfiUkWuQVgSww
gl/1Luw21VZ20yOLpZK1tNRTPR4nZRZ4fA3YLji4JWgYKfG36yu7GhIuRkzdLWDrQplCxzlVq7um
OQklK4vPGgQV4IZoeSMEJdifnehqRbGN4ncpCM3/NAyaCbFP0qqMSGG64EpzanvovbJ4F9Zd2udU
0fSHgyqWvESi5wESz4q0L9GINon7rPqo+R/I9m1SpbQKtWYFeYwlorkQkeYF2XwNxxJ64QMgVraw
J3w6o9X0F6ga+y27/gRcDJXcLIu4ch70KKyIU5HP/cY4XHh8oEsmgwihFizjRu8t4wj2WUv+Fjj1
I6IeVoCwGkgvvoByOPoszKo6YV8mABv2vrpRO6T4inkriJVd9w0j/cbyNHQjyeyLUaLzIJzsHXI7
S3v/lmDHZ9xZ7bH7xiJ3WY8GFuOjPE3F10JeoQQDe8E2A194C19T2zoeJ/CkD4FTPP+3E0I5k6EV
lahsYbCUf/rtq89/v/73r0d0ixFRnqQtG6j+8FgxMOOBmpnU2bMDmT9Cr8jaHmsqQrht/7n2fgP2
FHOozRpwgISYmTO1LWcm74QA3fdEu7J8D8kCZHv4veD2dmAh3fdKvoNFFso4m3SbSV+3gzBw+Awo
g1tKXlhJdmbM6+qL+nOkdD9JxxVJMTdYuIsSu8vZHYEWmX9B8b6aR11YoiJUSZmhCRrh1BOdicwO
dgHWj6BLiP4SK25ZU51ZriANm+K4gitSqF6id5F0+g6PILAe3NjpBit7DN7qbYBsqUxwahvVbA6E
tjc6FfA386sPBsstDx5YgE0316d7rePhy2dRjsdIIr8WdHj57Od4ir1fzUPac/eDj035lG/nnShZ
gg3atA/SAMAU42ItNxXyBJUs6yUBWstudpeDz79z0ru/SVgyQjq6jWTmglEJCZNlqftmEaP7Ny+3
U8i7atw61yeV5V1p3BgXJUYezNjDLbq6ebtxgx1S0YD9K1Z67rYFKxZffe8tdjLli3KjNvAugDdX
j8XTBDYbgnMst+NZ9IA/5G+VY3ALfd29OEEFRPm4PlrG1aVREY9s8LVc+NjY81DtjbC+MVL5lZOk
/VA1j6gksXQgWZ6XBoqJETLuMyHYJjiJZAv+LnQbzOB8693c/VeIys+ppWEtYZ4mkZhgdIpyN6Xv
UfZyffbWWImWB5AmLZwNNACoJDPQ2OFtgYADrYjTXfak270j74I96VnXN/k2vBl3oAXYcRYEGXa5
id7IGXkvUIfY+ZFFdcHYUDSlYUl0TELCpFCGqPAnqasN810bBsc8HjKzqOJ9UCKTEEMq9vp0rCcz
F/NN+SOdU8ZZIQ9prZOdvk2sJlftTPOdTDGstudsVLStaqpcXkRsXXNA2FYQcy1CB4z6Tt13pl7H
702aHvJceLz+caxZoXyV2HVqKefYCyF55LvEVxG5PlbD26V28lstfTEHVLA0JZkspQki4ORnDEIy
YTOC7fdWtrnTCCyQsM8PxZ1qxffFGeT2aLGEVi9pvousOYBWZ7xvHwtQBlaWaKZnn1k7YDhSnYqs
mhHaKDlJQHTzqc9mpwp6sw3eu+Th+mwTp3VtFiinFnLQ054BvHXCcbqv6nCfadAChUh0q/Ku3spO
55e3103+4SGAXjRVFQVDufy+eAjwgqLxko/d5yOd7RU/eUu2xhDCvQqYFVr0G9ngjniTduE+tI2N
fCeeBcYn/OHu+PwEKioBx0CmJzUK1oDR3GXvmlOgl70GmB2KmLGdnFjZ1j+E5p8GqcePn6UNyBxw
A+PhgdZhhCYu2VKaNYF3pjxzzHbWP6SOPi1SZzwexa6sLi9LIsCH5AquyHMAfQQI3b4oCKBz9LMH
kMC5vrrkeP6+oT7NUsc37fIxawm/U5YiwkpBCTMbZpqyHga/nw80PCA7Jejo0VeBGv/6mJQmgADE
pkHV6SlDNvCOMN2HzvSq3uv384Qm3QvpCHtWf/dOX+1S5yVSgiKtSdAh3Xe4Srqb5IasZuxod+m+
t+ubzKvQkgf1FpdV/f99Zr+apkKAMBchHE+qYGIEci4/zjoTbQKHWRKZHXMMU3TmQw612C8lnFBC
SyocUmTlNFu5Q1+5K+8NZKZ4pq4G2Y5f982X0dGJkB4Q3rqQiCPyHzv51m+er+9LxoahEx58oIec
SIpo+QhXaiSCYdVlCw8ezJorBF11d93eCmzi64CoE68Xg6CmBC9VQ1VIuM8PcDS2/wrOYrcPTD03
592vDlV+O0B7ubH1G1aub8XNff0GygfwfjQnc06eeeDqGz0kkC85nvL9V/cjKwGx4tlhTwAymFcE
TUSv19dTyYMwXVZF2Jt2IQQptX31mG+05/wUnHUPUpub+AbQYUsWrOm+PUY5k+lxdRctPoAacJtM
4zQImHR0KN2qam3jcDCyOtKqC1jYoDyc3M5p0GuwUdnijgQO2j7YTzfdsdgp++xROExH7lutuvjP
PU6Nm92KpsyboxvvolPlTJnFucn39ojUPaTNOAcPmLfopLCuuN8f3mQtVE1UZQMdlPSB4ge1g9Yr
1qJ3tO8EvFRuBey4X0luJtTh9/fJV2vUhRr1oRRrKaKp9mV+QSvjQdtWj2Crlr30Z/lk7LISTF+R
Y3xwjFLNCvvUV8vUnouV2BgqCeNsN/6Z+x5KpOXu+IuUUbHim/JmfAOz6Ob68WaNl9poKBnFWkSK
CL0obaQwtIWoMdXoo+MmU4hUhjXmIKk9ZwiS4fNEOn7YdTZ0SPFcUV/9Q4/qJg9VAJKLGrZ4NFwf
5Lr/WOwhKkbuomni+RKjHPHEFn9E58xSD/8vmPtauhXDR69kw7GWInatKGPXwoN89R/xMACcXyGv
nyE/bYOOQ34Yx/7HpGvzRowD3uLiMvNUpZ7NrCzVLad1PGs/rZ6bz2+gMXaiUvStEWAnS6f6MAIj
hP7mbfpOuOEIy9f1GV69lRbGCLByEQrXAggbLsBhPgIhQ5S8pMW8FzvOM4ChZ6zm6qW+sEUd0Tor
c3Fs0G7QomwriZIZJHdSwurmW9+qCzPUedQjHzEbSdmqcnEUunCXN/4OqfdDJYuBGcviRlPG0RwD
wezK+l0Wla0eCY5QBbdGGjcAn6le0BiMZV3J7X7ZWjSUTuDqmasCdA6EXunN9/qbb9Wb9AFImi1U
PJOj0ZjCGamHWwmsxKgCPhtbIneFOoh1fclXr4/F/FBHuVLquk17LANJvZL3LWnH+Atm0lUPtbBD
nV2/kGY0IyPgGVF80IGktqd3Ak1PTeMsgHkFki21a2w44Ijs6yNkbWryZYtNXWhziZfjAFJ9WQBI
1A82ouQ/+w3YF8PkP25qKh6v+7I1ypY0hMi8NaiShQZDS2Zh39eDucVkUo5JE3WIswyXrqHwgfTR
hCeV0Bw+4lIlOWUr8mYbH/Hc7WOIL9UOKqvXJ5XlG2mcXRK0XW6QT5h2rSftyULOVrxlMzyve/3P
wdJwOz4IqqxKsHNiSP9UQMDO2/BE3o2yM779BWyHsV9oaF2jgeshynDLdHVUPIpTWJt6IARuqRTh
XskH2fT5QfO4USxMrgcl7NQ0ylbiU2lXdwn6mgowj+pliodt3wCc18+hw5h8xmGiIXh5V8uxPuBS
aHD/Gi/Q4rGyxBRfSWe/uKmBHyOnCa/p/7rqVJzht/WYZTJWnZSk2lswrXqaK9nJPStDwXBLNArP
4AN5LAYcJCTDDgIY4slypzsW2I+5uSi3pIhNJispHu6kAbkEYe1w1G+J+l7zMB/ZSiaMS4/G3w1p
orY9qogOVx3r6XsanHjZZWyO37sfvlwtMuWD+iDOaoBfAYnCyRyOBFVI2ITHI4FzXLfFGg7lh4Qy
LSOthSm5dqoI/AvKD84w/uOmo3F0ggAW5pigji48QxDz7i/4GHHL2nSMk09D6CZshEHsYQic4CAB
yuyyPWRpteFDkbVI5KD8ll/4dGo0Ui5ROS0WWoJb2yXbyFZfy233vdv4Zm4j+5ayMLuMhaIRVDBX
xzyPfVePYDhLH7K5NsuQ1Sq1ksj/svVoRJym6EPIS5jAxq7xACKEzH2PzgyIWUB29VChi7t4Jc6J
ZwoBrFSIvtomU7C45uVUbbmW2Bbd7CYHl0HoBIfwroPNcMeq7LJ2CuU2AjVWmoT0yhpig35xkO/1
opX74P0PP64fMXJar20UKnoJE/CSNzocoe8Xt1IP+FLbAFnJQRil4vvU4svgNh8jRlaBuZKUE+FU
fcgSEhb2Dn9GwmgjJ3Z/qqxxy3sjCubSe3XKXbRIMjNvK21wXxeScirzpIG0isRQyqn1qrcGiQwf
3S52dk7cHjKDLdH/1r+rYBsDo30/sNwN42jS2UY97vV8mokXcKqneRMSZZSjvx1wOCU7c9hAj5Vs
/JcR07mR1OiA3CUg1vRQimb9ADmHjXgbdGCYSm+ItoLhsYfJiCHoDGQ7pqoi9TCKFUb71oNcmfE9
1J5sbQfnkD0oT60Lrk47PTDr/6wZpt5kvx4cFWY4+ZkiL9eNFghDdbS5jynyB8KRN0XeZL1t141K
ykUAVgeLzVf/MAfCWCUJdnRS/8i0Q9iygqMVWAVZxk8L1JnRR7kWw4KkJ16M7eiMm2Sr7UW7U8HR
DbTugbABCUe8KafI5A8yu6WANUTq5ExSnE1ThJNjhNxpjvSXZG5PSpqFJsgTelOfOCeKp+0QcOeO
z1NzUIHm5/y9HPa7UGbBLv/w9P7ffEBD4euMZ+UkQVqDHGRzfsnBXEp4xJQ7zeKs+mfjVU5pGV70
7bq/vD4HkMD4anQeGyn3axjNw/isD81TVwev102sn5zPcYlfTfBx3jZBNwEQFYSuxL33nLqpFSi6
V6esbRkh1h8iVJQg0QCP5CmN2vMbQBFkQr0UAqjju7kT7BLLdyJQvRPHwMIHr3t+STJ4lXBzIkT5
Oro2bHz0s2IXB+8otjyUH835f1Sv4V1M2NYhPQvKDbbU6/pQwWMlyCK49iRaSafWm0hvpJ6ED6WX
f4TfCYUX4Z8G/PQcOaxLfDUoWpijLnG9DPOkKOERtHjcc1G1QY3kWdHCzfXtslL6hF9Y2KE8Tx7P
yS8C0sEqntrYbIHxkPBcz6xuMEsb9R8SEv2NJvTqYVhYpjxSxAdJaWiYUE7ij6ICMq1oZnANrJ/y
hQ3K6XApX6mhelm0MIPCTf7a3o9bkvCeNrmd3CYP/R177dbzD59mL78vwr0efIhzO8Asv/N30jZx
50vHc2izHgWMXXJh+FsYqvxRDPQZhrLsueW/c6A2CAeGR2Gs0yW2XdgQ+XweS4J/jCvDlBq0+ws9
w4+s9JB82YWXw7ew0bZDPg3cZZ3GzXBTerWX7Mvb5ByBSbp7JAogRKQVyuhPza0OQVq0Ce1zpvQc
a6jk98Vn+AB66lOM0sFUG4iaM9NPJsZQ1yPIxd6gngIZ979tn0bokiZMyipOnYcyBURWJiQSWtfw
8hvkLZxhy6o9sQZIe5VWQtriwgkzxx+xYdgiXz0yPMrqo2AxQMqjjFqkahOPS05I0fEEGZcZBS7k
/46/GNwghJ542QOPhDE7hUHO828PkoVtyqd0XSXJUYB0alL0myja5bmtJG4rb+XXkX+Ta5Wxmqvn
TxF4QgdoKDyd/pPFrpmVDmejqZ58HoTrk2By/nfGjLKsUHd60nYcOKJhRXYlpzpHe1JokSEg3KKA
Zkl2eYRwHEtMfv3Nuhib9PUwDHqZSDopFhI2MGhZWCn4s6zWNEB9B3ZeRtFh/X5dmKPOniz7wtgW
cAGDRUBOoSVA7TGxLqIZEElmDW91pyzMUcewVjipFQkcP0nA1BAlO66pfrTSbCuF6JUcRJaGsDOn
pM4cxmquRmgLy9QZ9KNCbvkON7twHz0JqTM9KRCJB1YO0o5caQ0dpDVJ+MTdstrP1y/7hWnqaCZR
FVa8AtOGZAuAGvWmgCwIuezbzEx/VhAqU8EEThAPbOe67vkW1qnDGWdihgYv5HlGcOdN6O54Gt4C
27BSszqQSpL4ItipLX+LIIPBZn9eP0SyQjrlJEmmeTuDQgxRFIZvH7/HmZXdKcjVESag2JIfwMR6
O3g+9jZajz+urzdZzt9ckvKPXToWiLRESgRUeZz/I+3LmuPGlWZ/ESO4gNsr1+5WS61dsl4YtmRz
33f++i8hzx1REN2Y6xNxHk6EJlwNsFAoVFVmRtqrWT60oeEkxjOfhI4+WM7ZYVLjYZEDs+3RS6RC
E9XJ2Kt+dSXuQo9XV928Q1YLYqJRJ5ZTpBMaF9rKlYLeLRIu1Iv+G+cWw8QesPnVk6YiGBTH6Vjd
0dqK7PVetGtwaYi3578QxzPeKyCrWx8aNnKQ5TCmhNdacZSEO8l4PG/iD9HtwwuYcCPXZlCUFWzQ
6SIqRRg5r5Od39Ojxr8G/xC7P8wxMaYOTEFCcx6JzM1vWrb8EqEUCQegk7HHG/DgbSATVhISy+US
IKz00YSLqR5FO5Wy1s1MEnEu3O3g+bEwJobIpNW6RoWXK6NmzflTVR5m9bUvL0e8c89/M97BZd4O
ciP+k1tL8eBleuh2ldtUqGdW/9ua3ks3K/8bpwhqtDLWFAiDnavXwwRwvLhYWdNAu+b5/Ko434od
KE5LYiiyRqdjUszCEHJo9PpWM+vFOm9nuw38ESbe/75aVWWWS1K2cEEIpCLiB++g5QkhFmNePymB
pIEh8dH5vlyOogUOAO7biHcIZDaIYBgfiDgkosFld5QxRQziYMwQ0xkzyj11fr0cb2H50cSilcw2
xXLbKIZW42iN2be7Mmnc82a263irbWUCiWaApLKhJ1u77F3URjF270ROhca6mludVe4HFGYXEOpp
t51d+Twcxvb5gzgK9Ml1/I856gPBTG8bwLxAvhv13gS7S/ymSlabcvx0+5b5MMQcdKGdCnS6UVnK
qxg9whEQV5Jl3vnd/ENY/rDCnPFIqlJtoAAKBCvZoeqPVDdI8cXn9Fp0+Bqn2wUJ9V+DLFRIU8pE
CWs8UFo3vCJQvVCflhRCFFSWmc7fgaAtwwge7923feo/zDLJwVxUvUoo2nXWqts+IE+xPEJ8uVQU
TtDkGWKSA1QIjYAM8A8y95Yc3mlKZC06b16T/tyv6cHHcpiTXaC2SSqzUFCSAJcRCBeiDnMXguIm
4o0ElHuk7aXe8KuKODpXh4JnnHruKrAV2ZjLKq0cv+MhUDwnVudCId7j48D/EMI+Fsqcdl3tk0Qa
4S7En13QTRd3lESvB/KCROCv4wnW/iFF/7DH5A1zSFLUemCvA/Ri/L6cMJp7O0CLAcJ0BqFFQS+5
TRMr7S1NdvhN7u2p6NX5YOJL08sj6Wl4G56r/bCngnj55XwCNqLadW6yo/wP8x7K9xi3Ue8Fh8d4
wfNfJuyoib5AEpb2os0Z4hAPUwH/zR45YYcTRQ0m7Ayq0EbtAhdKIQkBSIIaI45Xp2U3f8PITrkv
3OjGCC314T+0ojnuy/LotpM4FHWLbIPyryo7IKbpBAYAzQ2XtJmzmSYTdSrd7HVhAMlx0AXQuH8Q
hcXXBU72zgupJhNyDBm07xVYF8G+rZ9mFzAT0wFNQYgKyWKXb1Fl679w43u82ut7cfVMFGIn+KMq
7us+gK/QjgBFDQWA1Jg+8Cx2+YPjMbytZILOaKatrCbv90ZzbK8qb7pQ3odNWiffmwdyFCn1Fcfo
do3k32hgMtFHTqp2MtBweZ9zMi6hK4gu2fSj2Q1g4ZrAQlgAwktf7nxJv831ahjVJhIqBhI7YqX1
IAnuO3ip1h1L8dlUbkLeNPx2KrWywQQ7oU9rLQVHqGeUpZ0EiwUWecc0cmcK7lU19EgbgVQs8IYk
u+7DH8H4Rsb8IIf9flKbQ64hzyOxQ6D8EXbELczW5+w/bxPYYKgpppCryIEgWOUDkma1/nCB5oXX
HhurBAQ/dLhCyvS0fHHq1aYwAXAgZtRNMzaldQfA4Cjru3ytoQmU7dLTX7W9V8aYONiO09hrMo6u
npcW0faKwasqbkbaDwvseBbUqrIi7nFGlVP5fXlVvNyNvORHltip3zoSVAT10h53tWtyhlSo85zZ
R3ZcK1a7MitDZJZNW85WOYEcqqjSe7ka95rOm5PezhNWy2RioBmUc0GoK8+HZk85OACccmkhjzJH
8JLJzdR8ZYzJvswkRk8ygVvOWfpLrJe9ms28WeX3x9m5/WMCnpYNejwIcA1a85ZSu75EmySF4MYb
5kHcxR0h+rXYC2ZexifhXnmrf+R3JlfCabtiulorEwKNRBkbMv5TszS94hSd4p/TBU3XMc1qSagc
Ouq+/8ErqfCCk8oEpzYshVjREADHw4JpjXCXgONnB+gvbTtnSAHbfXwd7Yxddpjv+CWd7URstXAm
9piQz8CgJk3k/QDSxC9TCWq31G3QX1+s+aX2FdD0OXFuD7VNUMWK7QACuyEq9byt2G76r34KE5KC
Xvmndoaf4lNOWPUImdmTnFgxzjAVsSpuwAFWHPgJOCcCq0yA0qGEl5klvFAeH5b0pIzfp5QTojin
iZ3oMvNRWBJalzam1M1VqBEvnHuEZ4FJwzB18w8ITy0Ft13A3xvH6l8IWaOF+/GV2JEtCKE1AzSB
abKAoX98pRQyPyjY+n+Xd60sMfEnSXNJCunUoX4KfGU3XOAsghSuOPyHngX9t86EIY0JQ0IVSWi+
wRbGhEAUJVkLuvnBHSVOoRgn3q3BizfsQE0iC0kyUDxIdAxuFqe/7QyrfDCcCerJ2a64Kb43V4lb
2PHT/5ZraEy86cQomCZIVdNKiOoCoFddSxa6M27ngsch7+jQPirVvLtke7xw9TGZONM2FdFFChKH
jIYnPDeQ6A4PHT6o0dugj4Jm/f9skoknZRGkckTlqOh4cw+S8tTW/cW1Ewu18f6CN3r3hyWiripK
MjHUL8MNWqWaYYSToV3KB1pjolwGyXcLg4wO+mzceLmdenzYY3xWq/U8KXJ8StmHhDGUSczFEXFG
kDrWxxqQNru+C54Eh9cY2g6WH3aZu7KOIyPOaH9Pzl3Us20RwIia1wDYLtmBavP/7SbjqL0uFulC
d5Oyo9e3v1lPaNcSdq0YlzHnYFBv+BoBPuwxDppMkNFpTUQAqojbXGOI4TL+Saz8qPuiI1sJEiwd
aXjl/11y/GGYcVMpVDQF8pTIIMvRapOHdNA4DzzeB2NuN8VUdeD8kDVWUmRV8mQ1Qe2P6Q1nBzcr
Dh9fjO1v1AkwomMHM8SfMEhA/b9DDgcNCC5T8wZ3Pb2F/t2097RmVZwzWqMa5RRf67HzClDVyG7m
GNfQE/XUwzuRxyUvnHBOG9vngK6dJJe0HGgYw67Rw8ssjR7KTv7WjRAvPL+Vf8gKP5bHXH3aKEag
6aHGUvWmA2G2pU8RYDrZ0YgGN47l66kxnULVj0MAidy4vwL4/oqEbeFEZn/R6HNhZQG49fvoBSWF
q2LQLjFPaZ//mX94jnz8TCYCNa2SZxUdAaJM3pTzQ3qKfSoCgUTR5zE3bMNVV9+ciTttoQ+i1sC/
Coic+sFN5xk+3spIQQSoIbdXkY0iXmnrtAEaf6tuJB9UVRJeDqHDmyrZLqCufgsTnYSgDLWa9pJp
Fz7zhKs+BcQECLhL/AaqTkUn9Sudcuf+gB5dxBHK2S6Grewz0Sot0lQVVWSTcgCVZBXP3dil143+
En0nz80VpbIJbJ6KPffYMbGqG+Mg6AT6CZ4n8MtRMirseGyboCaiXz3mTiFwwjILf8/bJoXKL1jK
CiOeT8OA6lc2JYs9dApoVwpT8Wt9iS2wF0/Oee/+w9PoX+9mUe+TnDakoJlu5zjdsfOW6/IJgkjI
XNKb8lIFYNxfrqBbegP5ZFBIXC48wBT9iGeuJFZlZkyTMIwavA2NFghlHf4lPYbFg2DcSePu/GJ5
1y2rJwMuRvIbTARqjOcK3E+d1TrKQQI1CUV888aetzcXJOI6oeQG0AvH2lcBXMvTsFc6urnPs51c
m15/WYPHW/u27PqfQNfR0d0jOU6pUx0it73gDYPQ0PRlb1f2mQMMVpZZnpUZ133W2iEQTfVPzo5u
XoeGLIpg2SOiwsLdok6sxorOf80HOjE/7V47F4p5GAThvpQ2Xy8rU0wclvVKidUKcTjpx84iXfyz
lZq7xEBQGmViK/O8CyX9qCf5RTAlYFLur6I4eYxC3pzk5q6ufgjzVSNJRl+HpgByHtsDBnrAoXd+
Wzev4ZUF5rsJYV7rOr0E4r6w6qpzcBsP8uwZ0sKxxFsLE2KzdpjykLaogGMxqhegCjm3/Pb1uVoL
E02jcTKTMoEPUiAzsSniKvVD6MwWVOqCU3/Yfp6srDFZYBxqMXAGeA7Rwct4R7lgQWJ1bVLyMw+L
4z8UeAtkax4GuoxLXuBj0RxetoFSPEWeidkMzSvveHk09a0vJ/pjfSyALZoKUdXfx7s0SFiPV339
nDbfznvfdg6yMsIUYLNabgKNOnhxBIYVGtn5JYr1d+1kmReZh/4Cvfurx9nBrPfLEIL0rPZSx7iq
L7iElZxDrzE5IlBWTV+E8M+xspXMTm+bU/ANYA4jsqT0oB5KzJX/Xd9/tX4m0hTDFAJbi1aRWbW2
0bU2+AyteOJpInPOHlsegRq7MgclSs9R8L2Rr0qVi2jiWWDiSDREgIxQ3E3nTIod30YQjTP2xcX4
HF/3ewLQAe/ZvN1HXO0dE1DqWlMUcIViIBgsX13SW3kU7+R22OlK68oatDMIRGAWXIeDbkU8DO8f
zr9KiGpquqGzT6ZEk/Owm94PYxdbybf6pn4QQCsJ6E/wTI4ocz1Ib+ePy2YCY3yYZE6LAFaidOpR
5coDQIWJouyEITkBZebKUXIvKkXHC6nbn/XDInMolrT4p0FCfOE5vFIQ5CgtVO2ofnar/+RjgORt
7rPVIulPWmUyYpK20tjhSAD3vTNAuRINmdtKuhVruR0310ZqVctF+nMx7kYRw0YRSorFQW2exOiu
0jDMlZ662A3LR2G+quvrpL8rzZskfzLDSxHd7QIzdKOXjgAclz+y8ZuS63YdP6Vt4BTCQQCyffnR
yW4whwBDtJZp3sjtXShdtfGtkZ6y5iqbdlpyWyde2yMyZEdwTwr60SgSK5qsWPbN1BYkR7qG2JGo
W0L7HI13kpBaegFPDC6lRLblZBfLJx2pmvkogLPsey/Z0bSPZyucd210kAPRzoHEEAQ70a2hDK1W
cZb6dcyONZC9tWOOGH7ILyfdDtCJa+xcCzyxE6yB7IPmLex+dMpbhXeSQQ7pDJZ588dk+MIoWyOE
ViInWhxhOYKOSAChCEZP586JwqMi7xTRCjo7CH6O6bUmgK4I95jR74jhq/GpN34ZYusl4WiB3N1G
f9BXRrzFgFVJHgy9hUo4QKliZ6MzabfdPqx3Nebq4sUOy13UX2barTi5Tbgr04MxO3l3ERrHNryd
Ma9S2b2MUQrljsiDpSeGNczPdfRYmg+kPMTGVfqWhShc97/kxU+03mqE2Qljq9C+JaliFdNei4gb
qwcZKq5dedPON1m3kxKPqP6iHMTuAv9VHVhT8dih42J6YL0n0WNUXPTjqdBeBEG2l+4qkfwyXCxR
SixBPIQYT2q/NTGu8u7HCJAKznbjx50rGG4y51ajodqqfE9Lp14APphru1UP4/g2lrGV6Q9d+iKA
ZBY0Cbd1uBvAGBecpP5BwoBXGetWWFpNJHlCdK9CXa5OjlXoTeUPoYjRNPk1wj8j8VeZFn+VhX0c
aHrrr06XFuRmFc84XQJBN6zZjUThxAxeyGBugrkJCiOpYCFsdEsqOnvWeLXF7dTkYxFM5JdLcWlG
BaFXVC3zZBzyw/CDXOfP5uXgghkdfa3sIX06H3v/kHx9GGWyy8zolSGlN9wIslsQQzg1khNxTxXr
KKSeY217iYZhSBjl0EV21ElWoD2j17AWP1KdiCB1YzCbQSUvPw4oAU7+KDj8nuH2a+Bfq+yQk262
AQbC8e0SMSstPRzdOJcu2pRAw6TiFaD+cIN+WGMabKoeCFm30DfjXjtEtvkUec1Ou8uu6NhR8RC4
vMcO1yJzgS55OEgSykCgJM4fJS++CF+oMiiFtU5+40cu712++RmhTSfppqRi/JhxGpAKd7JO5yia
zKs6sL5pb1KX2+edZfPEoeisKoZhKsZ7kr060zXm7eOgx3M1AL+4WQxurfAO9fbOrWwwp7qcx7xR
CLLj9pcEquf8EB4oI5npyxATpOCIv6IiXhlkzrg06npc04JGA32Z5H5YTj1vkom+0L68cFYmmI+T
kmFOw4XoXqwOu0xOvHxK7TJ6AzYftMeviewn+ev5T8XdR+bVaKRBO0gFUjj6RtW95h6Evfv2GeKQ
7uD/F+gqzyJbdpulfpZS2tYaWhegUsyk5jcRlAgCKJk+AqL+zJ+C2MxTPzaWLbRFcTBVEuVcgghY
5MUKmlpdO3V2omiZP1dCZtdDXPnnt5ZzCtiK2xQqYpLTmXSt/KGWk6VpEicobx/mf8+ZwiTDY1xU
SUfBSAV0oZsqsqfsUM8cD+EZYdJfRY6koI1wmOu0dJMCLJb96Gpdy7mluW5Bf8cqaBiREtUzhcB3
zuINR8nJvMgJL0H3eqICWckLuT3/fTbvlpVTMBFEJwtlp8fCQMoq3OttjrZKYLrTDL3dTG8q57y5
7ZL+yh4TQOJQ1oyU+oOI5rFhuBOSUHWfgwyHjr40L8uLmNpaa9c4Ery36fYY1so4E1rUKTWlosQx
V0/jo7IDE4+bdXZ4QbsK3QHQalBz00wldSLR7m4xjPRDu+JJnnDi2/tLa/WJ26SLwIWKHGIKY78U
JmBzlevQLK6k2bxJ9e56kuNjM5ceZ+fpOfgaV03JMA1NgfwCc07SDO38nEKYGrjWBLKl2KXqvrob
nDRv3vEofeVtz/qwxxyZmWRFExGss3W7Y/Q2flefpdhqrtuX+Sq7N36lbgkYn+JLs5UsFjim4msV
ye9bdTOeUi6qb/NkSaIMxQBD0UWVLZwNgZIlaozCYAdWdiFGWYtmiuElcXoH8P1DMlm8ivXWl4aQ
JuaIDIDqTbarA/7kQctkXff6LMZ4cZ5FICjt70K9vx7wUiXK+C2etcUyyubq/Mfe2nukTIpm6oqM
sjzzraW+ixexFtG4CyDT5nTaJLU2MRPzvlOGyIr1SNydt7jZNFubZD63lM9GOFO3TkxreR3d39op
gHGVidWWoLsAqAScs1xpP3pmWbdW0F/RAN8CfzS7VBkcoJlKUeBLNp7QjNgVTbEf5DC0smSCtr18
C2AQ51Lbug3WNpm1lr3aJj3lpDNI7QbF8FLM0gspAt6sAW9tzG2ghMsQytJ7Kj77gG3K1uQBYuEm
J3zEKLI0TFJVKVQnNAim8h47dBHnNpa5GYQigm2KWlbbZ71IbSnjpq9bB0QxiKJDygNk4wpzGdT1
TCpjwPoo5oAKpGagINVwMOOHxU+PKGE4uVdfl6fQ43XGNluBBIcDU4/ye4r++aat+lyaoS3/O+Vb
nNxFg53Kz/iFi7LHBe/u2Yw/K3vsI06dki5LKONStAcI4LZwwGR+qVUWpUpQ7OBJflK+/cWRXJtk
XnLFODWpTF8H2X5+BHuiOEGuhEp9ip54rz21J/0x9f7GbdZGmcdcXtZx21FM5TwUVqD8qoaSkyRR
r2Adk4ATTFIhNCF/UYAph2Ro+gkWZP15mXEm2jtTujSXW9AxcKLa1kFXRUPURR2s9F/6t70RxvKc
4OXdktaeoVY8tjdRm3Ku5q0FqWDh0g1Nl5QvVYUh15IxM8APaBbd+BD0Um7L87ycRsyNQyC5HbJr
Y4y7w3n32FwbkYkiEtQzNLb7sETCZAjQZvWiBr3+QblrltgbYqjRnrezxR8FqSdDN0UD40zq+82x
SniSTlSEMc6Ab9zPaABKu+aCMgMlfIrhjXj5yRITsuqul7s4ShWvdHvIogMdEQGhnQGeTdVXQfXi
ZZiYqu8K+y8qCp8sM5GsacNpkSQ4ioaHygU0OSJHJ1F/XyimwvGWrQ6LKoOljn44HcRxzOU+D53R
TCiwYgJtdoGY9sTRCo8zKl6VP/GmM7YKbKpiQg4d0CVThTjD5ziZ60m9aD2sjXaxXxzgwtA/mkBg
kbmhx5s42rgQVARjRdEI0YwvF0KU66oQigkwEvqrskxujbq3XAHTpz+nmqtgWB+YTp5/bnmNYahI
lgyRgI2PuWWjJp7roIdRsJ4jTXsrHFW0FsWpBhtMrO9s66JsKZ2Hjof0yB8B37SPQIaKoipTZavP
O0yKQojDxURRscYDOcZr2coA57LyNvDjPr4R8uFblHFH3Ok/y4RRFUL3GvBoJtbNdsoMsJ4Ic4tl
Uz3m6b71U1/x52N1E3PnojdSCdUETY2uEAWpsMqcjmkcwawYClhhF7yKY3layuHlfJTZ2sS1Cfr3
VZCZ8zyQRhVBRmxBCT+cCqlzwjR7WdA7yuTwFuMrznmLWxnvp1UxJ6ObyxK5S4C+n5Vbs5tJV+YF
AL422A33S7bLVOCVMvvtvFV547JQTaRMhoQrUJPYd4w+1DUZIny2Gdz3wZw+ltBECSXV6ZdHsYVS
YfeSif4sHlVw84hgueoFzVa1SzW4lvTuUEEQtxBUdGXfjKZ4m4bOCofJyfuDRvB/iXknZdO3JuAN
1W09B/F7cb50Ga8wHLbPHygpqjqVVeyWrsaRU88ytogkrbSPcq0OnSwGMmEnLmpR7FVVnR5UocaE
Y9ul7X0vleSirMywt0wxil+n0kxuY1kTXsdJqR86oZoaSx2KpLJQ4uoLWxTC+SUZ8fKJ8zmwzCEl
gSVNOcoNYxI8GTLpns9/ls2gjCiJlyXG4iV4+ufl1WZS9dks0aBcoXo4QbySim29U03a521tb+XK
Fj1uK1+X9KEoEhm2Ji/VrP47sXu7/2W+gfDqXrEgE4RsNnK06yq30siheh+9l8Iv7/8TcJgmdEwc
0XAfGSZyeNzybByp21ScUxqzW5cYtuwuOxPTIYlmjfsEA7K8m3YrndBU1cCIgaZrX9+2ldqJ0CRd
IEkxF/YCmgRDq+1liOywO0hFapXp4s3hS61w6Dc38qVPdpldn7qQdDoczss1L88Kp5L3cZpyvi3N
UL5s5mpxzF2kaUtiJvSUdEpo9XppQVzLIcFoT0bCiV/0954zxSRLmiLmJKJjS3MjmpUlTKB0t9o6
+IsK8Kd9Y4K/aVR1CT0pxYOmE1QMXGPgEZ/wVsLEfihOZ6oZI5M1tOayMWOvJzV3jI1nhIlfURmO
aV2XipehQCmgaVQXQFAK7byTYtAcSHMEfOr4YiRC7taG8VgXw1MTTt/VLPm1DDIHkLtVR9VU8DSq
SNxFlHiYpKEe+8hsMWviYWpBr/eTfNRyHz0gyL1pjjzezdA7Tp4GaJT8h1ra5pFfGad/XwUgc2rL
ZtRhfBkvmj2Ndtqxh2zXK2X6y3yuAPfm3q/sMcFVy/VFjGa40NKizUrEK0FOnTgEpXWe3hCtvJ+E
6K41s51Rf0tTDJR0h1rtHFlGFnU+9m4947HvqFegkkhEnb3GRKItcRASBckgaMFuDB8B70LcL4Er
AWGegesQwxuOeX/e7BZUYm1WZwi+FyOqoopeLxhrnK04stVvAKjuAQjx9NwSMV3lLiATIbv6uvoe
QHGP9xLmLVxnHA400nURzfSb1w65+U2rLNiCCZmnf9gTRsw9ccLhVrbzad2Mp41ioPVAnpgeiUp0
nyHAmtlBWqdIkSthuiAQnnQz0BpgDKST/EpeEnusSv0umLWCEl5WlSNp0fRsSDKwTXMo2KowVLti
kLtdOnTDXswnXJNIXE1vNGPRmUmMKWa9Ka7BLgmlsDwxr6pMiVxEfpWDb9h26399ic0Zen2sJgE0
954SBG5YZXt5fD3vNzwL9O/rgyo3ejWV8NbJXDByo/jJuD9vYSsL/vSFmBsLDO2NlDU1eW+ditlO
jfwUjQXK62Me0sDCpxob0P9ygYH00H+5v/D+RUmBIB9gd28ohjBoQzhkJDmGD6ClC+xjsNMfKHwO
s8W7mpvx80wy29mHeVtnI0yS9lZeLqsATBaaTSNu2NbO4OZv/NchvVfYZWpI9wmqUO/aiJ8/4aSE
ZQFhEsULMXDWJelFCQSr3scXSXw5T28hmH2khOM2m7fL2ihzo8ZRn0l6hIWm9ZB4nTARD8jWyY5H
ScX0EMb/5iUnOxGIO2/J69hSx0x2wcWTePUSVgcD8lVXIAcrXsJKNL9hqmme/iYS47EsY9iQYHfY
+hWQInUQYIQWeSdasSiDBG+Sv9gatA5mq7d4mOKtzGxtjkmXhLCQjWWEOV1+G+O7gYCJZ9rpMadz
s3me1naYdKmU1VnIEw1B4a461otrvqoQVLQg2yFeC5dzdSrcoaTqhLz93HLutWHmm7dj2AaBjEc6
MEAe+QWZci/yos6S/OC1uZl3scizyNtSJqUyST6I5fz+Bav9eEh6u0IyUfoJjF5B44oW7IR9eMcL
HXQlX44UMTD6Y9IXNJs7haLW5q1Um2ioRLpdlKJgVcLYeoWa6hfSUC5XXd1roGGbYvt8tNyKxxoq
oKaE1xKMMysW1akN8sVQPDW6VSCPOOXT/2aBTRTwNK6lliBcLGZs1Rhb7/Wb82vY3D20NE3TQAle
ZONunGootDST6eXt/Ki0OhSXSz8Da5UtZGhLhVFxpVatyFnX1gNb0zBFJam4jFWkG5/j4JBJTaln
sQbugtkW0L5ddmT/u+hZ786vcAv3+MkWk3XIed0mpGpMhJbkeraHxJL95phdozLXvkxP1YVw2ee2
JGA8CBBEn9cr2ijxfDJPT+rq1i6kPl5IEGleXc0WwKfHkmCUvY2sAAy0Vcltw9HlfDkPdEYNTMTg
k36ncVjZk/ssz5sOWzsQt9kXXu6TyjLBvDm5ZLAarkzoFgeKBv/XUE8WFV1iSwZV1U2BZiQmSAch
eLVgfD1GwUIQbbAIU4ClvOuJ/ZtMOPy7qLMyznzcStSRRYLCGESq+nN+a3rxC4r1V9NNdDU78Tey
q35qVxInTdo4+LS7g1cDpkZpqffzJw2ERhy7oBG8cpmdMVxSR0EL2T3vtxsVCkAeoPiNGRpUR1hS
8BrjW0Nc1wKACE+h6Eu1YrVcPNdGPgIjhqxAzx3TBSyXWdcpCsjlKwHdt7u8va2Vi0j+JbWXDap1
eIh7vAbEpj3ES6AYZbTiWOfsyiLvahn2slx/LQkENFLpVZ7zR7EvdxM4+GJVdwJV8v9iL03QiBJC
4xyL3BxUiUBTtBe8ztgP01sHTqg25hVFt7zCRPMNAFETkY09B0Y4pXVDdMETq+u+fsmKH+cXsfHv
GyKtuKoEaTIu989epwujUBblInhz2X2rgsZuQmBs/zcbzHFSzDYKRoVgDX1yFKZxB5rk2/MmNuIh
OjOaSt1NR1OITYliM13k0dS8FBCiVg73MSZqw+Qy6DJHS9EiPW9uq+VliKqIzhq6IsDuMk+aUNDi
JCIGDusUOl2W+Ykgk1NdGz8h2ISw1HeN1avZQwNWX6tPhcVKyuG2T1Tl//9AGzhhtNunS+jCMReB
KRRjV8eDjjGexUkhGzdkF2XKq6hube/aCvWiVfiPAO1dRLHUPUUNrBmVs6lYdm3wEAFyF+UcgOZG
jMKSUCxG91JVdDZrD7FUTPcWoQ+MZnsDVkTJmeVAuQbfBBftTV2Pudc+2WJS9lIeRiWYk9Dv0l4/
zmEivBWKOFzmRtYfxaw3DoUxBq6INti1HBPZl4ysudXmXHTiloiciLKR7RoKHqooJZhYPKuKN6b5
QPoWvXYMZzldmvq5cFnoyGb6n+f9dyNB+2SI/n31PZtokKs4h6EmadHr6a1u+WGkJSBUsm201+X8
47y9zU+6WhiT1OZhlg1pC/8RZsmpzFd5VHfcj7lxDawWhcP5eVFBNWeKNGFR4vJglk9Qerb65EGD
vl8xQi1SEd0k5axrK3p+fDCVfSbIuaaVQAqgslDmvg4EVFzyLoCtKaRPy6IuvPpWcj3qQhpVOqon
winepW4Fkih/OkB7025qK/R452/raf/JIhNT6qYehahBTDEuZSjTlC9gsdeKW0wiVe8K8aqdo8Px
MqHQeHveTzbjKpqWOOIm8tsvL/YJw7dAZuIb0o6z5MQuGS0d40jEQ9nkJ4/8+A97+2GOOf5S1FeJ
MeD7jQf9WXLU9+YsMsxKs2huaXCWt30MPswxt5RSxVmc1LXuDWm8D8rlqGT1UY0a7/wu8swwp3uu
5GhsZmxiisunLQ7dRGyoHzjnrWzeCatPxZzpVAjHfOrhl3N1kRt3SlDtDeXRFHM7nHjMvNuB8d+N
Y5+sta5UQgBYmtemd7WCygapnGSS7UwQOCF42wM1OKAGsgpdZkdndMAGh9KES5j5C4benbA+SuVj
TQgUO4HEBNmxerUskDvQDDfIJOv8pm4udGWduWjjTO6bPsM88ARodKF3lmycJrD3xCVvRG7zCgCU
gsgm2Ia/VDgqOcXrQhYEr4nT9qlK0swxi6J3JBIPO6PsxAdiKoUVByJP6WDTPVeWmYDWCflSjgt2
OJNqe6RaCtPF3PLapDwrTBAruyrRwqpHaI6FqyAJrbEe92lYcE7BewL+JYNYrYb9YsooxiaBndZF
b+2h9+Ob1g72QImG993B6FBvDCza8qrAhICpspf2oHDkAbbIGAxl9RvoXqyuCLPQzRgC5rjOHXJA
UWeENqlmC6Il3Ip745RcUWDIb4kr1eovutobLuUnWpn4D2yD9MVwbkOYmIrRRKQwQxT6TUKWX5EM
rneRpBh+MZRwp9Qp0Lptae7GqA0vE10HY1+tDDdqWJgh5zBtgTkwMgniPNR+ZRxlJt52pqCY5oDT
ZIBr5l4AnU/igFDab73+eThUF+SaUqYHVgJiQvFCUCzhPuQKm26Vaw0FL3s0IDDZB7Hjz19nAsy/
zssIyF1tpx2WfQ35C5P4agrSxxZsky6kuysrvOMRtW2egA+771MSK68Qy0Cr6w6rTwJia1JtlTWm
X3gzD9S/v3zulRXmAdnkc1IrCVYnE/MkisBMoN53PijyFsIEDBNg9XxAxcETAcouquvSfNGj1/M2
tpqX66/0niqsdivrq0oRUP96b1KlwpXYWsD87Cu3qG3Z3Hcg+bAKm9szpWHo/0i7riXHcSX7RYyg
BclXkhKl8qZNdb0wqh0BGtDbr9+Djt07EsQQbs/GzFtFdApEIpHIPHnOtc8nhQ/Ad2nfic8nyGj0
9Bk1ZR34yTEcd5l570CMe/cvattnK5WixZC2HRTdUw8sLaQPLMrjmhchS+k+gYaVOUGYrus+FJ93
MyqcuIkUFTqr50CIEkgjlNMda5L3rqgPHtS4Z3D0UqPHGIb+wXtoQ8xrdqA+O17/AVvt8bNVy7EA
utC1hyO6r9/EfMTw2RdbnIKIAcw/HRi+khYKufTZ+GheGYhqWpWUvcqLpaxsbnuUVXPfRbmoq4Nm
gKjrov/KaKYAbW+hn85WKsWbrNZMp8rFuT+CsQLUPAyoTUFMrHLezaPvg5UT4HdU3uQiCITKTXsp
1hTdGPNVq0nsaPru+rapTEhukxF9nh1tSePJt39WfbZHXVRRbtiOzyfLkDxjRNm7zMELGo91h6ic
glEC+c/eW7s6IjxtA9qnD9XMjpwaIAXXUGknqwZUHTHi1rIeM8vqAscqyujv146SForCaEN5ptxF
ISxdKnvQ05i5rP1JqtR+nWt7UARX8QXlAGR7Jp5bOoqnhhz38jYVowVuGqcscw6Y4rH3tkmWkBsU
TKLOUip2dPNzo7qDixlVR+LJaHG+1F5O2gTLApffjzVaj6jsv/LvYFphn9YdOZSPXhkon3pb60Qr
CmfMsw2PyLwMOT6KDlkoHL99e/SaYLifD84D4l+sQw2mj8unYpe8zKrOyWbcObErD/XMuj0PWQm7
2bF6SO7bO4oX9Yugml6yQB8C8LB89F8AQe0eQa8dJR8KL/qzgfIGg4MZDAMAYDq2TDJgFZwsa1Wm
cdKinERTrXrzGsM/GrMD4pM+NV84qzMwhc6m3waZgx7rMK0QI3KHCTq7FbnptGRVjTFvboeB0UPH
xUAeJqzOk6JR77oqr1FjmGj/PPHkYTKdQ5ZWwOv6qqfOVhBxUL7ESCfsXc7/4YgBgYqAmAOWCRIH
F+59/ahuxfZTC+IXnCQPoJRLvbFK3L2rrY/9nN7NOtvri7JcuZUtnNoRv+PEjtXrozeAYAETqkKi
ON/R6ujvBmgCOCFUZNP9UKncR/XxxEaemHQGPptdimuruCM3o4Vp8wSklGs4f/Tv+ZMDyT3VeNj2
kTnZLykgM+52nVuJVfqB/lsIDY0H/3NfRaAa5QeQjaIcJKjSl1uwRs3fzDRQcQRu7Sfa/mg/6ugq
IAifL9ri1pTQhoEwgBV3C8AG2ZjdzaMC3LX1BD+1In3apuXMzp0Mw3fjvLfHR9v77beg7NPuVrAt
5AprWyeOmDqgMAgEIHOVTlzBpppqKdZkdPNhzrRbNta3uV/sCm5/vX4ctrq3eHH9Y0s6D6ZVF85i
YVxNlPEwjBr1RthkT1ARObZFMD7QGy/M7rLQfPDyZ1VvfMtjT41Lm+d2utWvmYUbrfOaOw00vTTQ
F81VwHA2X/4o1UAkCT1bAxi9cycxBN/1XIKR14zBWonE9QhtQx5gMsj5SqMc7I7Qts+DMWbfluP6
GQRXQjrl+pe+WCuuFsymAlevI7ZfdAx0PDmb2sRlirm6sGM31ap6LVwcBWEBg9OiTmQi05PchnUc
5ZoUFhYXcKYRhVHzLvFV1+TlLSXM+DZmnDC2YvtyGmJl+moArYVbqoiGL0J3q/CC0gGpBRjWbleM
5kWlwkvF/pxdjDBpIXEV6aulX2Aa+rLI8jSBSbvEqDTY/yiDaIC/BhxY98wZgrVydvn6cn3Htr7n
qVXpGVB6/dCMI6Pg5B6hdwHc6Idn8imem0xVy9xyjlNTkoPOfMmspU9pXA/Jl6SdD9WsmsbbMiEU
y9CgRqZ6cY0v0PYcc0JpPJVT2C5farZG17/XtgXkwK5nbQwzGV5NCXOxS27yueseu1lVJbqUIIEf
OHA5BEVbdPOleDEuZDC9GTtSsKD84kDk50HfgT9+7zyA+a9dQhs+2AbFs+cqqQnEVSb7IDD6volZ
OkDFZehCZcwNm3LYLl0trvqfjfd1mOzdUDjhuKh0l7c+JaBRJkqFKIddjOGsM59yamCziPbKym9z
VSoKbpfFc/EpXUKQ2GOA9WJMObGNbNEcWGij9q7/o2ZpPkFtcTff/xdaNaKhJ388F+wZ4AYQPXgZ
u2CM46T3A1yDskHfDXi45QnCsNs/O52+M6h7V6b1ezqb0VTbilGfreBxaluqSdUp6Cs7imdTNmgs
sgz9th/ql9oD+aQ9/syWDNpJ61cQ9fxtpokv7Bq2YRgOsvmLYmLRJ3Y3OjjTSU8itr4tZref51qx
kVtBysWsqY1Pa2HoVMrADGBAHJtnNO6dX+382+5vtFWFstryxlMbUiD0uOmMCMEUtJA/eXZjLM/X
A8fmGkx4he8YuB3lG6WjY5li3JPGA8ZAQq2sh8BNGMgbVxVI/7J2KDbFMv50UoCQk5+0tdcunZaV
FAQc1t5Lw3IOBHknSBTWjwVd9YN9wHtLFd4vEro/VjGXb4HaBFOzUtxyAKzsygmHbR6T5WHxiXkL
nZ8lpCkGOEe6tofrH3RrwzwdXVnT88CLJ8fJsgNZab/gg7o+FDAnM5xr1cjS1okWuDRg4ASYSw6H
ZV/PvQ8SnJgRD5Q/GDqGbk/6UJrQiceEWzn9JBjubpxCcaoua2b4lqj+2cDd+UhE5IR/ZmNf1RWO
lacPTkgaA5zwCQsSaF42RnawwQFVV9393Mz31eQqUoLND3tiXHoH2DVrUZSF8dYb7ozZf2proti7
TRfFJSrWSNDuu8j+vWRqC8hIx6CHXMLpC4+yyH9ZH1CBKI8G5NPtMlCKe21uJyY/fRvuCXyZ1BvI
PegmjrqTxg5kfyEP8spiYSx7VtEobS8PhTogDoGFQiZynov33KU+FSewFUrRIYb0Z6iRJJH5ZCU7
d4r4ixBtdX7+ixOBc2XAZ03fkkMMS4s8102EMDKA6KBav0A5QjVVKMKgfMkBSE2QmbiYZpVBzQMv
GbUgNRU3FaE7pC8elNvnIkgJXUOg0flhWFfzGWOGuuJtsRVATy1LVxzxRoetaFzFtH0cDRrbAw09
RyXluWXFR/7t60CKEzxOz3dumAu7WBMCNk/WHQ23jHM3j6tljf9+q3wdvkgwfI1LQXIQy29YSSo4
iDHQXUYxAKQibfsjfCTv1KkJ6UKbC99OGYUJO2Yvzqv7SH92oDLBDKi2037hfQEQy00eaU8oWLQf
IE3GiIajaAVvhZLT3yB9TYvOy9RYGt6+ZPlaWes7b5R8+9s79p9P+ad8c1IRKkun61odQbrfD7+t
vRhz3rVGWEOr3I/B+G3uTNAEqKdPLlpIiNE+kIZ42/soh8v33TLTsl482BVC3kW0frWfnGdUgg7Z
LxUEautq9XGmXcQsVEvkYrHl5FarietgBaFH30GA3XjL/VcnV/K0C7+7cBpAVlGDNDCkJMdlzaxB
wL9iUSJEQhkizJe4fYUIYq4dzKf8aO910GHfpvZh6APVzOhmvu6DUuQPAARpnnQqZj3N2QDJ9zgf
5jwGP13/M+VGEmlOrT9Bwk+Py6lBXbZjWehzvQX3aJ7uazI5jyujztfrZ3Qj1Hk62I1sA6H0kg6X
TC3hS4Vf42v9K6MaDUD6G9t+vavs8Uaf85uGOYoqzmU7QpA3nRiVLt+mSH2HNiONwYiB4SIGKU92
I+g09X31qRSSl0qR3Y1DemZS+upgVBkyO0dg7Ys7m/3Qi79uNTq6D1iy4HDE4xJX4nlMTQtrnRI2
iYRigUpUFyzJR198ub5bG2fEBzWUYUDVR4xpSKGmHGzejnzAKggQurTPfxq5sfOWNp6XOlfkLxsx
B0U2YDlwTnz/wlEnvqZO18CYXbFDQeanodWDfEwU7x7xm6XTKOYvDPxHQEMjp7haWZERyCHcEulo
PaSEY02zO+9WujofrW9oe1AOfa+h+fHRpl6qyAO3jiMIavCwwx2lO+hXnO/bDJFOzRwSVFPCOdKg
6JZAAhrix81RaP1qn/5+A0+tSZ7vZbZmFcTEUzK97x3vXjO+8eHHRBLF3m05yqkdyd0xHt2nrMCq
0hqnOkODHy3p1NxxhyosWRsn6+wDighzcjVVdeM2iYslOam+3uVr30Z16s+vZB0aCJUN+hOGkbtw
NjoNemWTn+iRhZBzUxvc2gEkZh+9Op9Dzerno9Ha6Y+mqKe7ktvocnRzOQTN2C4AIXI0gtHuITGA
ze03qzX4XVfac6BnI1oWzuD8xrzUgko3Qt3vwbHyNkwaA8LrqdGGRanPexR92H4qBlfhweJjyh58
+rGlU5lNs8mZ1+Mh4za/axfydIT9KHr3M6+TfTc536/70PYHBz8iqknI8eXqcKZTp5hIA3MaM/aA
JaQRxuz7/XUr2x70jxXxK062NW8rUqBcAA8CcvAxzQcS2yhMH1o+QCUYHMQKe5eThAigCDbEQ2Az
XfCNnRtc+mpuTRcBVL9BuHlsD7txZ+30WyifXl+ZcMiL7UJBx0QJENMr8nhPBVU7fdFbFoPT+c1F
gl0U/V3S9Hetzh4SXoJ0xag+Xbe5FUtBoIawjaIjrErn0eeeN5UmFufVLEhBbWC2z6OhKiFtPal9
UKV5Yk4RVMIXHd4WpenBgCc6Fm2fVwTtz3XJcdbWJX/Uk5QfxmxODk7aJDvADKAdWlHVPm6658lv
kBxn9QuAjmoNNSZc7NYtg5DL3otgCahIyLHWUfFLhbrb8lVUZPAiFFRWqGGcuw5Ns7SbsonFPl3e
iDchgRjqj8k2H+zEVp32ra08NWaeG+uSsescr4Ixk9w69VdiZOHS+IocSWVFOg1jYUMzKalZbBZT
HZQ8H9AeSW77ZVXUf7a263Q50nblQ2eCGrRjyETBRSwYufyOqL7Z5gbZaO6KhhYwL5L7rwnTZsxA
shit1yyoeBY7xoR40tug71y/XD9rWwkFhur+Y0y6kEa0d3yaOiy2uWgFztOPeXRRMx4wQJG/TJw/
oTXwwzJblRtu3QOnhqV7oJ9nuy4JDJe9iTnkXEz2reQxNUtBr2QA8K0Kmluh7MSirHHH8MJv2qUH
2Kx34rx1o4nlU+APZApKP7m3Cvu3X/efrn/fTY/55/vKVHfZitJZTrFMzfqZIoYZaaO4UBXuQqQj
NtMl7XuAmCEPpbGw5oCBojDyTaMAy6BoeFSsZ3NBBD1JdG4dMdF4fqLrKqEdJs4Y0NMuD2eS3c4G
AYK6LZ5pkb/W6zrsi2aujtVAdtVoZ0FCLR71jX3bt0gX+wYMI2uHWvcMPlrLTkM9y25dt/lghWsF
xNDADdSCtF/j3H3WeTlF3tSXd+U00mgY13TXY7oyMMbBiHtv7KKJNmlo+MYr7UxBoJaPEJaan0tC
vw/OBHAc7d8yk4HtqJ2fiqx4mMf5kdveo44hScVebN4puJQtAoJIA5SUUnAdJ7rma43gmlGj2FvQ
nIpGHXNr6L0cR2oaGGDr7jDUsZsq/TOquNH13dkMhCfmJV8o15q7RYXbmtuo5bh1NGifXUb+n1ak
cIvxJ2KnzsDiVEtDq38u2GNVFAojm352shTx95OUKiksv5qqkaGtr/OgKyB1QPi/uTdObEi+nHVL
CUki3BuZZfAIDDEOlMYgXsarRYUf2DylSBCB70K/5+J9WFQmJqsgkBVDny7yWZMHngGpNS+x3IBU
eAVfd4TN6HpiTgrrPF1ANVkYLDb44+Sy26V/b5Ovhr/cVtPv66ZUK5MCuZ+MPiC2CKtelURr64UC
iVoQPaD5X09ZIesl/6zKE+X8E5/oiiVJ2mKGTzj6U0/HwOrM0C1QFKGKi16xKLmo3TRG3bMBFz03
f02JYBbEo2t40fnh+sfb8nKwHQi4E6ogF+Tcha4xHS0RjEv22VPKwSqdpIqlqEyIpZ58tAx8l3NJ
cw1aHcurvg5vXaKqtKhMSBmLN/tWZlq4gvCO5lFuFdA5rL5d/1JboQ20q/gfvepLbECJZAtUTbAx
cO/GKlFcMcmTbarI8TbNeGDkQnUFPUS5Y5Lp3Ga0QGzDk+HQD5Dk4y3yftU1utUPQo0YuFK838QM
uXRRlInm531GGB5wQm53NndVWIbOPX1pQbjKXqHb+NdSrTg9ngU0gqB2vRzeXseekMbJwHqhYdhs
fF0bFc/F1qnBbLgBli9QX18Mx2Zzmxa1ybR9gsFVTPIsz06e33kG/QzeW1Uw2HK6U2OSX3e07SwX
UsnxQm7bsglyS+ULquVIbk06zSztBS7XGeBHW9M3ahYPS6ff5Hb65W+9G7U80zYNII6BnZBbB8hR
CjpkRRbXXkWCNbtPNfZCJpUax+W1cG5G+mZVUjCqz1kWt6OvBcCzfV9n68ETw5vamH+4LSYK/n8L
k75hSjujJgMWNnh1YBJ9lwM55Kxv161c7pRYF4AN0E9x/YtySI7pUJdpC5JSbfWOeYUcskHXMegc
/wEEzbbidr10vXNz4u8nIRWszXXCObI8o16gvZRD7KD3Ukdh5TIUnVuRshPP1Hw9KeHghp88jYsR
JI25WwxdNY5z+S6CHQRVXEGgprko8SRzmhiDPWex+U5qKFCuEY/Y+5RHEI7WoDm+7sygfHU/VgIe
JVVjXGQH5/UlYdxGUgSCXWLKjawFyJQSopsZary6viurju5Tk2W7vMNvDWiZDjcA34M3apkG4xmI
RENxA29+ZQcPYARi8KnJAkdeW05r7tM8ngvj3uyanWmAk9Qm++seum3GAeE5uHgAwJHOgWWxZOU4
4vGUGdVuwS4EiVb1weRRlWL2n0fGxTd1/rElNvzEPYtinbqKJFncQ2JEC7uEui9dO2j3TW5UhwFt
Bej6dgamtglEH76xbC2iJiu7kEJDMKjrDnIMq9a+mxWCX+gtJPncgAwAg9itfWw6Wu6rCTHEaXSn
O/SN1ocOG+enEhTlN1NTdc0RcBTtZpkWdJa1OX/hk3E3THPyXgGpu3fspn3n+GcOYOoju9StMkTU
fnifVtOMZsNvo8qvDYix96sbplhNE+hJpYrumzuCVu2fywqJufSKybUC9Qbfy5AiJ9Db0/bUwcZU
qo3fjBVIKIROgWVc4OHGzF1GoyJZnC4F9Jz6n0M5K6Lfn6RE3nCgGYG5Q6sQmYsUKfjYjTOoN+Fc
IaSdwSvnojMTsRCP8Gj8xR5VRWGlQekeSRsIP6YFDIqmsDDYCwxBE5l7CpnscLpNjfD6+dmKE6dL
lM4P67Mqq0Cvj0Kps+/i/jDtwaW0V4WjDawtSLFMfEIcUah4yMW3pSPUSjxHfErQukGJt4FijrZr
dwkYWb3vzke24/dpF3qoUimWeElrIgi5kD2hOAvtd+ienZ9b5AWVl0HhDPW+wC1CDwzJAC8kkcEP
NlSy0ifaBeAJyKPloP28/nm3vFSwcKMYLhgX5DaJC96B1DOLPJ4W7Z2V9W+8flRAoU0bqIo4OA0Y
B5DHzGmWDkAElnmsr8l9vxgeapt2El1fyNapRob7f0b+FGhOYp/hD4k1aPCTrqlCK/nk+aAWYare
wZYVVM+FVhtQgBe3FiTZG0rKOo/z8nepfSHsvW4+/n4hPgGIEQ8nAZiRnAEiESCqrtI89stvWvI5
L7/l5ed/YQJcfkBLWqaPSvO5v/WT1g/+LFbxpxL32KTlPrFaxY5sNI0xLyHGKYFsEnofUoEgY1Ag
GcUNO0HJ67aZTSuopjYNADN4d0dUQsBTFlSzC8m0qdmVA8Tkqa990vQxvr7erRhy8kNkkpa+nRFU
swY4EqiDIu2IMUP1MS7mUZucVy2ZnryszQKn9V+u29082KeGpceelRgQ1nPxBezYuymyYHzFKNyN
87AAeG5/7d/J3gz+hVYuwsmpVfN8excnGXnP2jzWeBXY5feO3htIQBb7I7VVm7yRgGM210S/Qger
6gXS3ZkTF5ETwDi0WzGYHGNUF3epdkjHX9e/pXB76aqDIaingPcWECs5iFiFYbKp8pCuga0aUP6w
HcqgM0F80DeBz1RJwsY7Hag/dI8BeiDIUWX0n8mQMfYjL+LefrHeoPwVrAf2md+mYIr04uwFQqvK
S2gjIYdNzFpATw0IehkKuLZD76e6Bi2jvqiD1qeBlUI3t7vlfgamqSm9HfxKcflsBOczm1LO6Axz
XVU5LeLBJQd3XMMeYqLXt24jaKJhgMoDmMBBgij3rN22t/NRT7Csme7zfH7MtHyvgUTiX5jBOJgu
epsQZpTyOt2cGj0v+jzOXBI4A/Jf+xfyst11K5sOf2JFfM+Te2Y20cugpMtjo3pcKjNcsiJIjKfU
UI2/bzr8iSEpSM9TuuAoZHnsTAMLCw7qbG9ZgzVHb9w0qiLs6j5VBMqtxSGZBMQIL3LUJKRPmEGa
jYGGtYipmfU/SrtMH2tSmmCjn0hE69RUXBEbniFyLlfA6jH5Ljs8FBJov4yYKXV58ZoCwm5pzr4g
nWJZGz4OCz76M4B7I1ZJFxGIo2rMfJZYVuPduzPCYWIq3GLTBBghQZEopALl7tgAaG+6JFhJmbzi
EIvxdcUp2tgbzHT+Y0H8/cTxhpz5mZHqUCjht0ODqfxhRPVwCMB9rrC04XlnlsTfTywtqzmntJgL
QHWrGIWw3ewDzFKZt7YzH7Vexfq99agQdLwY3MBjDEMOstetvFiYR7Q/RFUzi6b5IMAQ/S59qtO9
6d78FxNa4g6UrhNk3ICaoOwGMIT8curnoqpq6OLEVXZM4iEWryYooAyYQYh6kE/99egvKg0AtQDe
DagRSCakb2q0NMWsCOiNTRAaVMttO327Hpe2jtKpASmOd55G7cWotD3n7Kafy/uRmGWQpuOP63a2
HB2sv0h9Bf3HxbjGUrRGlmZGFnut/aNorM9LlSom2DaXImQ9URMFHEjOG9e0rQajxcMclb9opc1+
Hn7B2pfrC9k6Tz6uCTFJbyD+SF43VqnZkZHlMQCARwKFEd3dWfVvvVQ80jdWA24PVHbBoI1EQo5x
wDU0i6bhyWw0c9z3xqthlY+pbx+uL0fsr+TQMAMJM0DdQFArX7K1oeluKd7JbtHFPB1jJGbfk864
18vmwCx/r9elwuTGF0R6BM51QIpwkcopkjtPS51VyDONNdv1eGsZ1AgW4ysY6PfXF3dJau/AF/4x
5UgNQChpJBMRifT8o9CC5F4wGX8rMAkrFIiXiAPQWMftDnQpYfFe/FoVwwvbKwWPEM4vZETlPVwd
RD8b2OFY5+u9aS6hMXjRaL+v49/PHoowCGUYDBNgfEfG+SJtgWb2iPTCafmL76H4NTWDglfo8giD
Lh8wQgEv3xpXGJnW1X6Vx8AZ7jR/eTSMXNFgv7xCEB7Q10RNAdKZgEWfXyEOhofZ3PRZzCwvWrwO
6MFuV60fzkLuKtYfr7vH5RGDNcvEaxbNu8veXT3QQU80UdFrrBAkppC7C1DaDa9b2cBenpsR3/Xk
XmRsWpeF6BlAFj8bfqODvK4apt3Eksjy0x0HyUlLjxZgF71mRdeNb+zZ2RLFJzixba9e7QAmI/pE
GEPgGkjzEpqZipv/0s/PVyj+fmJlNNyk9BtRsyy6Meym1QvW1opcvb4R7DeK+LEBmkErFC0AIQKH
qWE5BGerb7fA7MHZ044e8iGyIfRde8aT6fZBbzuPwLk/Wv7wa6yYqou44TNntqXNtPBKdq1U2J6f
0MEOx+FHDjLm67t2WXjAAlHCAYUVphshAHD+PbV6cpLE9XjMK8vZocJXvOWY9tUYhq04seI+c/h+
KZsp1hdfBY7ccJkz4yIFOtlMHQ/bNbPxHioW50Dw3Ep7omghqUxIdyi4x2d0UWDCsfOw8sGTtfy6
/gU3t+nkC0rbhK7oPLZim4bqwas/tL4Ail0hv7tpQxADQG8ANT05updct5t1TauYuj9W90Z3foy1
oqi3cbAQaQlaDpAyuGzzrrxLhrFccIF4r8X4ljfkMOha1PmuKkhtL+YfS9IR1hveaLhYUHJ6HqOy
vsWUnT1H3bv2MoDb7659cCHTPL2ZBxXhy8aUoRh++8eyFPOt3C64A1JeVNATJ+Dd0fqR0agsvvKn
CRo7YX4/7PViz8agLMNyjKfuyMZQ0L/+C9FmQGpOf4vIlk58v9eKSRstE24DxhTa3raWotiw6fkn
i5WelNwx8VDmWKzr8k+lZTxUebG77vob9VMsAig1z0DF67JFiloPQRBcm7j5PUbsYBy0MDnQDz0q
o3RPY4U1cVbPE8gzazIdHJ+AtystWLNj9wf0FG7LGIwz+Z1704d55GaB/1NhUSRt1yxK0VEfzWFq
GGqHI3ot8TRzC4MFzgp4blN8mnOnvu/T9Dtfx+o2LyovnqdR1aTbSCzPVy0FyWEaWmZwHBftUBR7
/zF/qVa0tRhUAKe974XFQ4sR2f63vS/3PKy+Xv8Em4cVjIPovoMK+KLWb5i0mqDMhrFissTr9JtT
vl8LO7puZctXUckkENfB/2DEPD8MOaqlXs4sJM96+gOC2Z8Gv/x93cRGuRSF/hMbUtjpNTSXcshj
xMtN8an0Qx5VcS5UmKao/AQ+57j4rBriF/FEdp9Tk1K8MdNk0luIqcaVNh4Gzd85IxCcaCuA5iWE
ELjqOG5t1qk9Kaas6+r1mJXK4+S9oDvd2TcPfE+jPgA/pO4etGQH+b7YTgPVzO+mYeA0bDS3XIwa
S7esztmQJQMMu7keF/pzneihp2xtbXrJiRXx95OQuZB5sPCIRMjsjB2GbyEe8/cDDnASFEJAGSDY
n+R0yHNajLNaA/ovhBxXz/lRTAnw3drdMOQKn9/6ZgJ9j1ILHiAXfc1Bn5zOcrIKFCR+pFl1OHXP
haF4SG3d6qdGpE9WNFNetz02ptXG9JNbra0TUhDa33v6PO2bObUV+ZZwMdnlUUXHE9QF5gmolfM9
8kcKgDzE52Mj6Y6kcd87F9q5RXpIsvIGrvPMV69V5LAbi8RsO5SYfOgK2bYpLbJteIe3OUAloxhH
7K0Xk+s7d9F3LXFerkeRjeWdmRKbeuKC1TCyLnfRBy+sekd7erMUINUqjApquNkampSEaWM+Xze6
4SlnRqXIBQH2FkBZrG9mBPQHdcWPc5b+nlqdK3Zv60ui1IgBWgFYA0/S+fLqwm0aoiNbBt3poaQC
FdLlL0YHMWRlPXojOGJOEL1dSEQKBiApOIJfHaQqrUj+uV09+oU9P/oZX4GnaVwMr7MGuWdW/3WZ
BOpAJ0alCJkkVT8sZcJBTuCFGj8mdQoR4ie3+nx9y7YejihhYBwZEjeQB5N75IO1JnyBrFmcjVN5
b0PQ+zgn8xh51v3oadrO8rX2s6bldVSvbRtlZfX3sBRMKYK+CbhDlPwv5z2yJNPcZqxiK7GCgg+v
s4kJt8kBdS6Gcu4SAjXxvH4nlCtqHVsbe2pYSljyYeyzaYCul0eQZXdN+jbZdtQPGQ1Arn1nV76q
dL11QE4tStfPSDOeEwuhlIHroVzoJxPkzwGkxf5F9QETEqgYCSTKxsipPoGIMTewNIjykhlsR5ke
Jhpmm5miwixilhRHYQn7hjKYfjloaiU9+smZU8S8X4t9UxDtSPyUKu6grfMu5oFwbcPOhZDJnFYY
+c7TMmbmc0eA4+F3XgnAbaIi+d1aDiqGJmBmIEa7AFroS+IvyaIVsa3d+cUn3v+4ft4U/76Mn+DJ
jMb86BZx278N46uXKbZjq7KGUqEJer4/Dx5ZDgMhxeltRhrAysYoPxjfy9AO3HiO6Q1VPNy2vFkA
eAA6xezvRQ4CaC21156g300wsTA/6zZKyYmvuDRVVqRTimMPmInYEcf7vmRPNtQnFk/11lcZkQ4m
1CeMOecmIArZSzkeHP2xnePrO7/pwuiPQSwXLFIXKAjNq8tlKnMclLl5gD4ODdq22NtVaQSVqySR
3iiX/RlN/l9rF1X+lejLaFpFjBeg9hlwbwcVQbo8WSir7NtmHaK2xRRVh7rhQWetHzg1AUDOSdud
2VlfM5e5XxlZ7GfHnZD5mU0RFjllIZ+6/A5Bx1bE4g2KFpD+/PN5HCkfIxpFhV53GxC0jBHkZGjY
vjplsKbBD4BuP1WvS71jytH8i33HlArYtNBPcpFGXNDduazxF87rMk75bVOaUW42geHUh+tbf3Ho
JStSXpT22Ugdwsu44eCLwAWTBaQcFDNKl71fWMEXtAFlQOBC6+o8JwIVIml7EVqSe/qkvY1HdlN8
HfZ+rN+xN7ZXMXhvLQqs2SCohOo8rm9pwzDuV7vWgtNvrc5x0sxjXtLf17/bxZFBoBc8geAw8JCl
yzAU3zBqI/ONEmXXdqdDW8n3WYS0K2SDpvC/DUfAyM2fAgZQoxjuOf94ptnpWtr6ZbxY3qu/ah9J
kdxOS6eoj14+7sWSTuyIr3qSl4MGzcO7Awxohee+OTZ7z9vkoBMrsrM8WjHXO1oVSJ5XN25I956M
zmHlKPNxmvCg6Q3VSOXldSF+D8oN2ElQJEM14fz3LH7BIcGMT1zT5R6Yjs8p9b7z0UaJpixfMBf8
wLvh1m+NPiwtMDSuRv/xLzb55BdI8d32BgdSEZBWtKnrBRjR/8UGf+9P3o2X9Yob67IOKC1X2uak
zTIGbHIZk1GHuEdqOfu1GcbjmANRmZgFDdypBOd+Afksi2VjoFXmt4wQO2DMynbXV75xgsBZCl4q
VKvASix39hI+gV/Whc/ZQnOktdbv1aB6KF3kuLiagdUBJkSwAQOier6/K/iAdWsl2F8//TUmDZIz
7QfVuk+kzx5qbPP1JV3CNDENIJjGgD0BW/QFqWzF9HJlf9YU8xLCNObnLNJC87H4CnbvWE8CoDQj
4LJVUhMbOwvDwMRhschFTRmIa3F3YD0VHzO29pDITY7LUxfNO+Oj3E8HRwXEvowXoN3CBwX9sYO7
Qz43/pA7S21lTay3VcjmEkJsdrRA9/7697yMgDCDgwnWd0H4I0M1l5IS0kJOEpI17nNVFYdKB0ap
bMpvqDAp9m5zSYDOo5oEVoILLl0I3Sdjk8JWbdg7Ov+ytCkyax5eX9HlRY+WCZr//zEjRUBoxXDC
PYaL/nnYOW8ukMohfCTD6GbvQKkNyjsTJAnzUHVhbX7LE8Ni/Sehl/ROnTWjCRWYqjMwvek05AbK
aUbomcsY0sVRSZptG0RtSbDpguJDjq39CAWcDh907t+KxMVo0M2Kee50+K34pCJqnb3BxCcFYB/N
UcBiLnzfszKO8FLxmFphH6WH5aHAyIP3iQzBvLM+6lg1BrvpKicGxcpPPiUoxkG0WXIeD/MQ9vOX
BGTBSaWo8VyGLqwK0yOmLkDYF6Mc/qjb5cjtLgblSOSZ70sPpe/n3GKY7fx5/QturQcURsAKe56Q
uZKi5Pw/zH3XcuxGsu2vKPQOHXhz48xE3IJpw6Z3m/sFQQsUTKFgCu7r7wJHEpsghhhpXm6EXraa
7GS5rKzMlWuZxpBh/wOiJ10wJKDr9jpU/nITOVYJbRXvDhm4xjluLWudcgzlsti01lMRHuJkDVWx
NGHHBmY5IxRfeVJXkwGp94borWkTYms9yfIRLCYrkczilOHaAqU+uuu/xGaN1oZyPE2ZVlg0Bny8
AGetMjLfaaFJsOIGp/mfb3AsD2p3eNV+5Rg27QHhIYMxAUR1bF92IxJ9OfNlcSrJ16ZhuvpAb77f
E19vZywXtsOEa0SD2/whnaWm1EKllW1UmvuKcl5o1YorXFyvIwuz9UpGCEN0jVxskr7cpY7q8cHZ
xpmxF+W4nWAp3w9oIfZEwz0CaVA1oy3rC3g8k0tZay292EDhPLDv0n27hYDJ8+BFAOCH/nC/lu6a
BjBftok4Ek8sZAlQP/jsJngY5tHYwmDeCri99kSJVZ+rmYsPHs34YEZrKb0ll3tkcV55TVKp0+IB
WFupeAiHfRteg2KtQTiwMpVLSzdl8cEft9TiZkF6L8WbGiOr44uirEmha6iLtOAzj4jS4PlqTizE
oF6zKNFYjgD+RgPCjaNzZUpkhuZLJVZSPwuHBOBBAPYtIKS/tr7FoZmgc0RDSLI3AmXbbI0Nqk+B
tft+7AtDxxWjI0hQsLRfunCtXBvySMetVnUKJdA56d284j4X9q6Ju0Cv5BXnvHAQPxmcHRNDZloz
0KzcJPzBQhED2buV5VyzMNunQxpX0RhPFpIBae7UH6XX7ydtwVsejeGLbD3IjowcZeMSLTCvSW+S
YSxdbmgrDmXhvH2yMgs4QnMA7pLCClWaDd6ug9hpU66hvR5SRrRiJeOwcNhgDv5EgaNE4D0N+igK
UCJcaYoNc2lX/gjR6mCChCVvh0PVrSm3Lq4QaGinnDb4f+aZALtDKku1sUJ2JUH72Kp7nZg0VenK
TlhcpyM7099xNKRK1JZTaFazaRXT1UaMxHJTa+0Vujaa+cQNyK6NDqzwcnAlvIVyA7wl1G+aR8V8
dAbIg9GdofyEjDJYRu0euTvt9vsNufYnzCI4EKaGwxhNE9o0JB8vcrH93sDi5jiaycmNHM+knoyI
HbA5amfwwlzayC1D0+BIRPvy31ma+QdQQIWjY2IoVVd6rfJYhOdOGxHIafnfG1qbs5mbkEf0ktEe
htQ42iYG36Xa+PC9iZVZ02fg7LBgRgI5Ovhw/moMEWmZ4lkNOGWNbGV9lgeDZCHWCM0Hc9mG2uZh
lJd6s6m1XjvEpeSc0077Wx4JYg3vz+SvnftGW0A/tgqbjVOcArHgcrv1nbDZVkILKPR7amllAhdd
4IfBee9ymtKMjgIGW3TRIx51c0MmudWR3jCChENSwYqC79ds8UI8Mjnzuko6IHfOGux0rpEuhBxA
hx5zlbqhfNHC8vfWFtftyJr6+VwltTqyypKajYHGG5VA3me8Lrtq7fE17eVZ6PausvH7ws3b11Ra
DHnbinKj2WOzEchR7FrkBnoySSKdDDUzPRnh6z4NUw18aNCtXbnLFj3x0TineTjyH7ldq50iY1YZ
CyFb2wXUAeukmq3U2ZfNTN1sSLCgTXTmpsbaGdMuRrmsBMMEkRn45KjIXtqqWElzrhmaeakiMUHd
2FcleO/BUmWdDYPmmsraQ2lpLwJYpWE88kS+MBvO0FdGFRZcbJiM9jyZn2bgvxVS7rca34MibyXk
XBoUpu2dMGNqsZ8+P1ok2W4tKdQN5HIsfuVE+ak9Zn5prr2cl83g4kczztTSMeU/jsyEihLlUgQz
cX+SNONmGBRXk5SVa3lx7gBw+sPKbMehFxWCRAqsaMgW0uQlLDN0R0OPVPZs++qvn+IJTPWHrdnE
AUqb2M4IW2Ah94HKjzRz5fws+YljC7MLvjAZY2gqwWjApx+9gIF6xRGtLcpsq0VpXjmpmAp2GlQV
W7DZM8nt23Lz/UwtJXaRXfiYqtnBUYBkkCH9g7TkcwNCdgAFqU70a/oyBMh2bdaeN2vDml3ytCkg
XSU5CIzS+CYe2H4w0l036iux89qw5jyM5ggZDIgDwB/ExN4oXr1JT02OSr3im/fMXXuKrwxrnovs
QrC8JRzbAbGLz1PgSTXHTcw1nMZCERLgf9BUgH8VWmno7/p8VPtEdZzciaBD70dXykEhdJ+7/eXo
gtDowE6VFfe9vMs/zM1uQyPkqRrpMMfKBLHfg1yuxBOLBsAagxoZ0pBfCFc6Qzh6G0nY5TmMKGnQ
2Wu8D8tb4cPGPGahgkOTZQzLzfgs2270jk4Ht0ece2KHnOfZ2qQt7oUje7M10otw7KISY+pQczSt
Gi6uJmpd+d+f3JWpex/2kddOxdBrGcXahP1lpeduJ9ZihNWZm10McZKqSomC8KbwhT/4JgoJcdBd
5DvNp4H2d/ba0bRN4z0aTzNGHI9gTBtNX9FtDxrq6L+csWnhjiwIPtpU7zAcvX+M+V42V2KQxRvu
aASzO0EaTY4WCayIXFeezrfD8LMOX80u8+W1RNzXFhbU7Scaxt8Pzhw1CdVMZAXRf7xpoBIa3ln3
ykkIvWTwfTyMW8c3iU26Q+PKJ4ZX7hQ8gVF63X2/Adf2+ezmQPwYcrXHdDbO7aif98PPPF5xD2sz
OrstbIVZ3Cgwymy4rqFuIHeXkritMkjKjH/nvv2YUHX2NNQ7NMUJHaMpm8wdVXhU2vnh8PT9nC29
n46Wba5sEKFmxeoRm5yPF6XdEZpFCIJG0MJsuuKcgfX0e3vLF8bRsL548MxIhx4zqG/yM/mxdgvX
ugqv2VUZyCeIvrwVe8ubAu3HiCMBep0H/IKmTpmNU8A/kOJRRRY8Pc1OzGsoVfjsiu2xlBvr5nuj
S696cCP8aXO2EW0ntQdo6sLB9yzZIXQHPSTaQz0dnB0kGuiqVumiQQNVR7TDIFM7bydvuzQz8xjP
AH0zxt7oTRVWPUK2P9yaRHOHG5lotu94yt85caj6owd14oGcH/reyTQ7rxk4IGi1iQFmUJrkyeFr
ZFDTqZo/ToFs/dPMbD4FaBclpuRiQ618rxU/HAWK7ONLi7qTxnSP8bdS236/hIvb5sjk7KCD+zlm
Dk0E4oAabZPXNr/M7PvvbSw6kw8b8xOO25iNuVMIcBblDknA2l+hXklAqX6eDfq2y9beCEu1+EnD
+Y+JnJ92pzWaoQbkGtFa7xUMpKWiJFZOqGv8pCF2SuWK1I0LV3n5fqjLx/7I8uzYl61UmybEljaQ
em293rPvKKpQbvZW7MCHX5J4lRpw8UwcWZzFCpmIigJwJ7GpoCWdJ9tR9rXqNWZp8F8ObRYnaGme
aWqHZSyqF4mr27G+QTaF9PaDMpS+bsWkB/wgFBccSRSpeO3GFR/+byYX3UETnRgg07M4ooYUVNJA
CxlSxUpQ2yeGs8n9cctOhkAWe0nZrXPQToOaH0m8zZFugvqm/AXEr2iS6HLeis2opudNZtyb3Vr8
tXTqj03Mtow9dBLP6l5skoKTXgZM7EoYBtHtx7LkLpD8bqhR7/vFXDr2xzZnm4anUlonfBB4pz+z
6FDoV8pab+razM22Sw202yg7mDmaTd56RP/dGjP2UuUXGLOP1ZltCC1PaaqVQmwyAXSt6iaRR33n
qvT6gYwZce4qNwFkaiUF8bW3BDHghA61wMSG5oD5YxD4KA7+dsweg7RkpBY9acPiAgqCB0mkl62G
hisj9dqOBgiX1h7Yi/N6ZHy2XZoMnPFyju3Suai3bkposk1MSDFYTjQ398DSvf7KXjx5xyOe7Ren
D6VMq0ZMdDG96kH84IKMuQHzKGBGaNX2uu2qGpy25NlQiEMTD6DlgN3NVjcfeCeXPbw4GySL5Jl6
YgkIPyu3HbRF6vIqN6FGFIU/AFfz0rYLUkchQGgdqsp0OXXQWHreJwaJFXEeQvvJARVbGDK0Gw1X
UMrbidbcZMm4B3Y1aGrDqy1zF9VnXWKBekna2Chr18IE1Wrr1dRwM6X+O/voeIDTBBy9i8IyzOu+
h0et2/Gl0+ttVNE96yGNrOe39ugcHGd8tFRxzuXsb2Q4j01Pd/aRacmA2rMsYW5VJ0eTmRr6SVZC
NKOpVhogF8/osaVZUKMCS1NqU8xGB1KpRHcBKkhJ4eoP1DXB+HJhnqAbbOVNu4D/RauIBlINoKwg
zTxv/zKgThhpDFbVHvhqvUlIWRk3lW1s8WT3+q7yoo5dtzaS41aSnMtduYLyWjwyJnzEBO9BS+Qc
FkW1XpbzuBKbuCDCp1seoGPcpa6GPo93/rBVjuDp5M/vKgsouQmWAjmH+Zj7KhzqemwQyzWHDj3q
LYrjjWg93kE7qbvm8XUpZ0RvNSI4iOGstTbQpUvl2P5spdNQcyiXMGKwPrkUX9+VD4WWke+vriWv
cGxlFrEaxihpOBOIxdV23zT5JUeLXZXzvVr2fyM4PjL1RRVM1cuECQxI1sqtmdmXdSm8jEU/vh/R
4n1iTXysYP8C5GBes0S/J+85mqs3ZgKayBJUM3lm7bWs9GQrvGBa7yl26WdmsRe0X9mn06J82TRH
tmfXSaSEpdZTWWxEWp90I33Qm+GiBz0hikeQXkP4nNsrK/ge8H9nc3abGJZIS6NQEMf9yF7Efgws
4HrMN4mkfuw5bqsH1gbaX8TZWdA7+RvNMeByOxryLDJpK3k0WwXTnYd+PuApMFwkkGn4flEX5xXq
BdB0AiEj2sw/O1itLnsz4pjXLgWMSgdbUWo0uKZkcK38lAaIFqwCnZdA6iaKY3/YnDfhlRBSSYsI
8yqzs1bct+MZUGJpecL7JOC9QwZ+UApo2EY3oX1nFAX6MbDF+gsmXX0/+EX3i8YWkPNBCw6SPLMV
LkYeq5wjXlA62y9kFiha5TdydttBB4YIGdrUGvDldj+imB3tpbhYuXYWoiQIaYG50YByxURi/Xn6
i3KEgl+O6Q8LgDiVO8lcu2GmgzHbxJ8szHZRzGqLjgwWotwrAe92x5t0b/ky8koBTmxxvZb2W3B8
nwzOwiEz6/WxVLG6EpO8Tq631EDbARvcsS+vV9Zvmp4vg4MsAISOkE8C/O7z9BmUM83JMLgMlPol
3dI9LgxXTQ42gdYw+Cw8yE5+b3Ph9gAKFjI3aEWf9D5mByYv1bTMoRABZsJoIyXlbZYYEimwRfzv
DS1ujQ9D81PSOayBIraKhSuxFbUaYJS1nOaiCfDYAx1vosI3rx+D+1dNmYmlKsMDjysSJitXxuJe
mNrh8BBe0BIshs7oE5DjbFLgFSIcr+Eur4aDnq4hQpdGggtJe4+/0UM5W5U4Bwdm7sAQ6066Dr0u
drFyG0zfMN9qRxbeL8ejSDSRKQMhDSxAgIgU5vVgPYEdHFUi5BPyyzj+IdS1rbY0e8cmZ7u7ZJaO
5zxMlnlPwvHUbHM3VTMfUep/ObjJiRwNjtdWyjsdfpDRGqbQpDHUwgfbp1cJFiBygTpl5uNYvPz1
PY7eMw1CvmDOA5Lxs92sLsCJoGGEelUYhDYhiOX1YQVYsBTaT4yDf1qZjS5Rx9rSaw2JvdJDz4uz
Md0MXVGG40GRqHfjbY3q72qDprJwtX4yO/PtEmsHSxoxuHQgg8tULz+LTlgQesmTEESVgns9MLcp
3sERI8pf1ncA8fEkhWHLk4wZAOCfp1Y4TRcbCqwXVhoUvLjU4vApV52/4Q5xdQLEZpqqbs3doVH0
KS2mFbTZSW9oRBOHPn/6fpe8N499OXsfRuaucBzkQXALfqrT+pZUhnRat9U2k6rQjSL5zapyelY2
DB2FHMDUNHKQvlXDlhRSlJKyp3j8Q6LHVULtzCww96BZOqh1a/qxAhJ8U5cUT+rG9mTsiw7vbiO7
C5mqPOd5sQYfWyqZopn2z/myZstS9UKmZoX5EvmblTxooInU9es0Vwko88H1dB3m4OM3W98SzyGS
Qt/P5KJHObI+OwmK3uQyLWBdVS5l5adsHSLQofV0Dce76CwtUJqgCAnJoDkOqgGDuUVtLJhTnEvA
trZmTpLk2kkHN9IqsOaJCyVy3O8Ht/SUxdx+WJ0O5JEXa+oS0RzeXBtZ3oyB4tnCSzyAOWuviP13
2jM1WMPZLhpFcxm69hAS4AKYhTspIjgHnR1TCDKpIHLk64Mo3KsPwhs886TbDvVaSLe0iscmp8+P
xtk5rdYVJcZZ+0rAOSmu8EbYYBENX3ghyb3hftQR+6zdEouO9NjwLBsDwlZrMGKMNdml1okVjFvb
0zLwhk0qIMAyYOz+XxdqgiM7NjpbVZoMcVpMMV7tawGioYokXu5aIEerUCFJvUwnvbRyTpZc97HN
WTgR6knlGNMLxYA8hg6VBxRjqOb1igWlebA+rmp2rk2tNisva9AiLtNplB3qPQ/AUtxNClFD6ZlE
at4lOrSErC3oUtR0NExt5owAZLW6IYVRJer8GHxzUbjmCZYGBjU2sJODcgvKwfOCb2NnZgplL7QR
7uW7yELlwJso8WuvQTrt0TxpbT/01/JqC0H6J6OzPWPyoSojvD02XNqP1uh3jeaOq/0ea1Zmu6SN
QmbzrK03Y/XDKvcOowRycStObeGwI6+MZm4TxOEyWsc+H/ZJSUaKZAchkun1QbPTX6mfuw5KdSYp
cnc/ePq23n5vdGH7f7I5czC10Q8j6P+RE4ytE7V90rSGJOxECoXPmALSlPvv7S2PEfUA5B/B5v3u
Y48dWqnSWqEYY6pbb0Wt+narbeS4e3DSNbVidc3WdCaObHG0usaFgbF1rhLECUlewAWn7yxXfu48
IyPMr9zIq7dwaWB0zYPJjSIoOFg39HqtJXrhmsQ8f4x7trZDlHNLmhjuqyxx2fDDTt6QHCVtyQM7
us0H1ITWgOXL5/HI5mxtI5kbPZCpkzstHvvW7W7HJ+esITWuK9QrjMKVVjNZSxmfTwOdXRy9Eeal
7bwbVZBFKyJC/eQaktH7qRrEfBtayOf/gTbG9L2zwPGT3Zkf6NoQgFIIqmGwnV+eyaccr7UDirH3
jp/upH31Wt8Yr/HlWoP28gFCLAKubATFc7hnyGou6w022VDihh51lyanrH8OFcmDsI8PmaKV2Gd5
V38YnAV2ZqFXlVZaqP92sZeAPVRjL2V0Jo+ralLTN32d0g9Ls1dNZ5XNaAqlBrYl2hbmuzNvUSpA
D3/NSOQlKyNbuKOwhB/2Zud1kv/SShvBTqrZJ10FXVcerVD8r03e7BhKlOW0en8q2fQ8LpifGPZ1
oRSBMYa333u6dwjOd9M3O35tJCeJA7IMuB/ZZS/p3thGfgqOsGI3eCiMBmzTbKTVWfw3x/5jGmcn
cIxTAb1IvIEnXrLoBIwqdedT24c46rVNIrcdN+CeHV9Whjvthi/DRQM4KF8VtMXOEUl6nukdD3EQ
Kq/1mpuJS7fd6qTz6pvKHbar2pdr9mYHPgHsrIjLsQb0wgYRSQ3gFQjYdhMNE/PZxlgLxRdPw9H4
ZiEAL9tRlXs4mDYAwd+bsk1PUzc/DIci4Kf1SrJ4eRE/rM0RSqxVYplN9/Kk7IkKpRtfAzCUQy7E
2NsneC3Gl2vh97T3v1nAeYYmpn1n6Rwc53bSucBieCOoQmy+RkK5fEPYKMBObU+QL52dQTlkmS23
Sfsv/ph4R4eH7NxoSIjXhbVRPXXrpH7CGiCT1oa49IQD98SH7dmZVFWtG2sJtiGLvuWSC5VFYrEt
dYU38SC30bY2qbu6VxcvpyOzsyPJqW7SRovbdz3YRChe1wG13wBdo95GqMEaGz1oWVm7ll2SotpD
cdhd866LWwodFcgzoxSrfylAMB10eG0Pd57tom3OXTREwBnZhF+xM8OVt+Lpd1jK/zz3/yd6LS7+
tXnqf/4v/v1cINCmUdzM/vnPU/pcFXXx1vzv9Gt//tjnX/rnOX9l1031+tqcPvL5T376RXz/7/a9
x+bx0z983BANuGxeq+HqtRZZ824Ef+n0k//ph7+8vn/LzcBf//HrM2igmunbIlqwX3//aPfyj18V
HUv4P8ff//uHZ485fu8g+tccHFJV9OWXXh/r5h+/mr8hiwC6BiQR3vMYGg5B9zp9Yvw2lYhQC4Ri
JOA85pSpZ0XVxPhI/g0SgaBMQ0oFzClgmvr1l7oQ00e685s+UbGD68TRIcdt27/+8cd9WqaPZfuF
ifyioKyp8cXvhfkPX4C00YShRaEKXJOQXEU3BnzFUeg8cCOONBHpaFZA13KPLJWnNpXb5Mhf9mV5
QtW02CZF57epWZBcKUK/cO573uXbpAprP+cUBai49fVqlMgY6ixINedZCqv7WMkTt03H3K/DCrQG
dVa6uROehV0V9KFseEUhZUQaE9V11OxJWPVllzZwRhUDJ1qHyB0FkjrsHyqVb0ouv0QciKMqDs+G
BjCZJohLzQpsg74xuToxBTIXaVP4SswbgsLyodXtJyVUXArNvV3YhZcc3PVmjI5mI+oqX6P1bW2p
yE63oStJrHfR+uLrYvCqLLywRH4WtlniiUI9N/XhwbHoGc1QFhZsk2jGNmftac/MvTQ67LwJIRhu
AMSislZGTjJ6EHWaeEMOsQnmQzpgIPoooSucssKnrC7dQrpyhGECGdR5tuSkLovknLS5KnzOGMo2
g+X2vOaEF9aL0jtQeY4U2bPGeHDDRn+KQlsFXbLsbFOpeIJSQQVemlQjTtXVbmQUV1GKljvtLaMi
KOTqxhnkp1jTO5CkdjuUiC61XgohFOV2pZIHAjySbmtR3UU5VCNj3aWkqaOXTPS1L+IObZxdb7pV
Fbl6PtzqdXfIkrMyjTrXYfqPzHRcmsdnLVgw8XfWQEbHb0isPUWRQ2JJOkfv5yGl5Y1lAPDElO6m
7s07OY9SUEOEqitZbeRHUeai1SkkXW2OQSeaQ6qML1XIzingSVVWEzr2KlEjH8VfTODUhYxU+WOl
+OGLI5DlrXnMPcu6MXvtRSp62QXPehmgVHZP9epxcCRMj8UvBJpOPJuLyjUk7PlcHbtTVgGDPJa2
fgUlsWbK2yK3aAzoeDfEIWyQ0c2amkSUQ7Sus26ZnLUE7A1IRNuoHNl6ElRpx1yj0ghX5cQdeVWS
smzBtmmh+6yGcjbmXJZ+KukPNa+go9CMd+BOkrYxeHO9MIwDiNhHnePbId3TYUA0ZfAr0SsGNIiR
/m4KD9jWnIixBW5qegzI3WYsKij2to0glX5b9jUYD3h1pw0qSLTb2CTJM+PDpaV2W+qUt1oCpsyh
j8HrHcWuLIw7UxQ3chva4CEM92XnHOw+vcri9k7VCt/u9NKTqpuOH+yY+nr6bHS14ratHgVjf6Bg
SiZqSEuiq+Zpy+p7PPABdC7v0HnlZTHKMFQatjSMIqKDtAZYuPbekLBMsqT7ulpe1wp0Ioe6PW10
gRggFQfcW/tUqZ8Yh4qoJcYApeDAmP7sxM4elaq9CGWRu5pTPtShtkGTfVnGZ5lcBWHZ2iTJ0mct
H01flOi+UuzmZ6Qke0yPNxr0MVUB8qhJ3PMQZJfeIG8jO98LsC5Bh3BoCHOUp6qlEbFz1e1T3Zci
dgvpp4KEYedF6MIcRPJYpIK5WW88syzOSO70MhBstPIHy8S5G51zPa1+VCpT/TpNT42iVU/Qu75r
RhQs9Bapv2b4EYF6wI36FNjXkJi1rrt9nz0mCoV+ahLfxwDmkcxOat+pxENayHsKUo6sIjzJ24tI
HwNDKtttKymgIbHkALri8CPDeBh0dR+PJXBeDo18Khmc6J1+KulRfA58f7pNLICvSuw/0hcnjSNM
z8n0ClNi4BxnGbZ77FU9WjNNBf8z/yGdUhwHYveKAqZMyWvj7q3plMx1Ol0h6IS9bsYeyaow9DKN
7ioe7aNQOs0biwZN3+/yNrnoK2jdVjZIZurOVM+qvNkqIyiuqnoP9qlLYSo7XcJ6oOEdUFL+NjT9
1kGZ1LVH0NOG0ujS1v5Zy8ZDCrkV3DuH0KKXRQ9YXdONN7Xh1pjMAVdNHXKTUE0P0lGHWKKcgwY8
5FuIRkhuWkECatS1kRS1dSJxQNTAVRe66A9IDq5UBbBlVq29i0UDISJTvmagT/Nayms3LOR7pdI2
khSdNRYnWq4kUNVwXKW26p3NWrd15AszSVJil6EgsRxeNTEcsjI+Dkl/oyhCJQ1VNLcXeMkzyGxR
gAS9MOYpSYcxgAcKAztsN2ZaDv7kuYiu8QAZrdENaThsJCXNoalRiDM4ZWlrlBTldlF7klLtoLMG
kqty9JrRjogEnaNNKmJiUEGDkmc54Y1NVCvKiNqzfVx13ZmWW/Ze01CfymV7a+dA0fZ2UbmIawmt
EY+jTyI7lzLF8EZEJ56iDCeGEkLFUFZdWUtOK1l0YIwu90JDT5bKY+ZFUe62l6FNL6jTJfs45g8g
Hb+HGDH1oNEQbcoIxRTuvOEqOJOL2naT4ibMQe1EWZy5fQY2VEVvwW7pPEasPjdpnJ5rokruCrDG
CklcQKvsZUzsyyZVfQdlbUodjgss+RGVHdjlI0BDqBhvrSysgDbadXrvZwhaSARm695CVtDg2jOt
dcWjKfMjqZHBVyiuRtmEvHwznjBb8nIFQgQ9iGLhtfyqZm9FlgJ1nFUSurWcmkgVNTaqFT4nloQm
uxRFdGt4hB5oBoaqHgwm8ZsRRT94nyFhY95FEqjibK09BZmfD8HuA0i3e9I7Oeo7Tv3ghGIg4MYT
fmJ2V5lQ/4XX/ktR+U2R4795oP0pQP/PAvfNazGFvPX8q/4/jNnxoP/3Efv/RdQficdfHtnLL+Sx
ehIvj8ehO373X4G7ZCq/Ic6G2jTwJyDRBnX9H5E7FMp+Aysq4OFT7AyBJB0JrN9Dd8X6DWRwiCkQ
SwN6C1GSP0N3xfwNlO4quGMBDZ5QBH8pcv/8htegZo8CAsgOTKjoIb89e1v3UKZNx0QDnWj3k8sJ
es+uner2aGJ+fy0cvw7UWcrz3ciEsZh0RSE/N+9560B7oY8WjEjWk4PodtTac4qLSIeoTF83voV9
jwbYnsilsq/VQzTepSl0JnLJR0naKxRtkwgQjxbQ8BQAIJoeao0kdqJtkz+xFLccRchQ3cbaTcXX
hJuxPMdZjvkfP6drl1ToKKgF/nibReCQ44jgSuKEEiLtyk/sKvh+sqYJ/3hIgeVyYgD8mCtjVndL
Ol4K4G06D4LOG8FwDZSaXzcm+d7MHIHyux1oEYAkDEIt8+xbmYsYHW1Gh2YE4jzHrVvulXtUdQK8
jyhx3H6f7xSk3+sUby9/rYq0bB6sLqj/4+1ozRsjFNEWLBpMbImt8FVXOWSBdNWcZ0jJTYJa9MYM
8JJqN9F6pXppQacWSGx2AIu+qLZyOrXEcIy89ptD7KZ+DglaFB0kH9K6b9pde1peQLdvu9aBab9D
G+ZrC2YtU9bBaA9uztnaAhNmtmOEQasINa0EwFHrykHDj97dclxenP+MGHhB1d518nOeIb4E8L9s
0PRX9p6ZVJsezYeKep7qdxai+YxBG0BLXQScinaWJAiQtcztZAOVOIbiu7xLjMLP1X5X4DI2s+iQ
t8W9zFUcH2VninwXjqVfQrQwbpjXp72PDmPPDK+j+Lp2Mi9TL7T00kogi+7YPpfanUPFAXghX8MF
OzZnBRugygDOdyveQhTGz1EDr7lylefjHq0pZ5RFfoIklhGBPbxje+5IgV2LO9Mcq5NWB6pQ1cQT
MukXFO1hBknSft8b/UldZW5RMcKxLR3lpa4aFxHUVh4PcoH3aU09CEIgxND2CYu9YaRoGYoCE4Fs
HqEZoml2dpcGBgqutYVJtPWtBexPJSK8ZE3ENFiByuY7luTEcNDmWzSEO+WZomZgrmvRWE1d3jau
wbir2o+2VBGnvmnVN8N4NLNrCYexshs8tq566C42bWAhCZGm+S7J6sBUXxXlaVAMn+uJ32tIbita
4HCV4BGG9kJlo8SnhXOTx3IQMgnR4LBPxEhCOw5K08bzAVkTIwEjsbOZnokjQm1LOikky+uc0z6K
3CRhaHO9zGiGB0oHvkLmZynWHmD3Vn2MwukxZHgDFadCKl0Q+G4a+aHPa8CKSkzna1KqgVlLeNmY
G2coXFUt/aRCahNhMb1tqUWcxiBQaNuAANincnWtpwwsrj8ze/Rz+UQvIxfHl2QOekNBHlEpaM/m
Dyi6nyV57/Pcxt7QUWXCO9yIvNy8tFiLB+N5IdUnlqIS1myL2IQf/5k34WmiNu6A5ZLV60It3ZRL
RGJ3Znw9gMC4il4YPlcSiQjlZ27LbikjQMQ7OjRLIornll1mcuwV4UtryhCdUUiroXjCQh9EwaOp
kUSXPQGWz7KzvLZ/taggSVf8GAbutdW5VZmeYgI3NhauM1o3uRV7dnYWqR1xeLMNw3oT6wV6F2wv
xsLYoNW0q8Et0D4GZkU3xnlB17EXOaPHLTCatw9mfBsar0PBiMkfQrl1e3TxIQNzIePxHtex6+gS
UcSbig5TXdo5/4+981qOHMnS9LvsPdqgxS2A0GREUKW6gWUxMyEdWj/9fmBVT5FBbkbXzNWYbZt1
l1lnJZ0AXBz/zy/G+fOAsiubE1dMAVuBvVaS8jiWnzXc7gsDDN8uN5It8UKtja3cMs8MkCZFpfs8
oBcca7fAklvD3Wy0bF+gdej4lWqT38CB+NM3IeAPd1/0mVtsr/etLB8yWfeMdPATq1+hzNpzZbl3
0KPnobqNwrOsHEolR/6nrqZB9ePqpjS4wJRYxDoGqo5yZ0bmY2VEBz2Jjkr9kFvwnLtqHYqzYcW8
aGnNueO2Y4xY53MTJ5spfmjFtzm+iUzTm+fgK5ZXfh6d8wS3CbMjP6LfGc1CmK3cJqcrCn4U0XHu
ZYGuK1urJQmaQbCuW8vVoC2KNllZ8mmID1QHqtUeKsteDWoBMnecw+omzgZizjSwmZM9KzsxswCN
ZzP4kmWfs+rJ0JT9nAGrqa2r2ovnzo3klGsBOmXK/ZNQFR+Wj19wYerzcAvA4+XGekqndd/ehUKw
DcuHKFAIak9XemAehc0uUdtsWnN1AvJqA67XytFMMJodUeINO7x/T3IzuS0LVpaGVZ0DmNhfGoUL
OnuwFt3o4kEXu1Fnay9OKf3ZUjrVDRQYOedWysUzwGRz8KoucZuJW2k4H/XuGGjYFJVgUiWm3729
7vVxI8bUG7L2lDjxWk2nfZw2eyvQ/ZoJmIVHvfo2B3e6fFeNQAqGX38dZvxZaPS1Q7aP5IFNBkVh
vE1TrmRc9twqD9ZZKu8nsE+9MlxHzjzJLD0dGANg1HOKYqvPn5MscNtqXKnt4DYVygxJ3RT2fJbr
ZpXwfssxd9U4387mV5pH7sBHTMrQrcrHhnttEn62otEVeePHRuQbM0LQVPGqMN5ZxXDnzAjfCzv8
IykEpEzCAyo+XnmQE9tTKuEXFQkxWBpD15y9wipXUvKjzqFtjITK2jUGgw37WGiyVersH93KClXF
xcPf00fAENhHjnWImmk3zZNnOg24THRb40ARmavAQB1KyHtO3ESe7iobPLg0t/aoHdo2vm/JXhTO
AdAAV9a1nX0zEAjKzh/ku7nGeO+0qCkSnTuk7gmFEHBzWoXOzxg9oZw7t7K4z+RpnXNZ13rpZtA+
cYH3pHHYmo7Yhqq1kQnc7I1wO9JHD/Run5hQ69Cl6QMmlNz55uy+aqIVlFs/NJO1RZZgkN/qarJW
dQTExleVXRQqc4NFe5ff5jiBu5ITrSIwHLsxdkYhdqUtnaeKjU5TN1E53dg9CuRxgiBVnQK2Fzcd
zVt6CR7A7GbAKXIki16FHVaD6JM6FP6yu8+1/C0E7R7tYF0SfzmOtdeb+dbodH+woofB6E9B03yX
28bL285LQVcNsL9Ku9VTiNccfM4Qs7j2ef6HXCd+qmi+BIevsEFn0keygCIA6yj/qljZKhuSdWFJ
96mRHSr9rBIVN5fTXtgKCSHjKtcH11SL1RQqq8y6CTppFRuF2wi6hdJ9IveurN5102MxPqt95tVA
eXKS7fq455NrWzl9bKaTkf+RWBO/B0SGWrjyfBrVE5nurpLj0pUfS0XdIDmTDI6ZkJ3N2BvFwyCI
LImeq3I6y1jJjvKtoYhHgbdAuORfSGTwTk/8itu0Sw5mkf1Rac2pLJ+NvvvR1TAXZ2lF33xfNFQj
7JFAL22U3etsrXUl71o4zWU2/RE62Fk7k+pZUkm/YkHDMlIBJ2wuO38ADBrl6Sy0r21xb6T3/XBI
K9mVRX6jj/JR6R3IDJKnlJY/RjmgHt3GxALPSu510XoxDuD1aO71VPFN6k5VPdfK6JXdN8no7+U+
5qOl/oTjjToZ4Jac9KCzea1z/Ch+MuhuNIlVSbU5V46XNvq65TftyC9s9ecuoG4oK7+mVhsw8x05
e0xtuk+AjoJ0oBgAhRExgFN1yiIFeUMMmnTMwkPQiJNKtUgc1L6VWt8x7V0dhRR0+D5ZTrTmm/Uq
cv1ypgb6OQsdNyh5W5cD+GvjZeZN2LVkWvTrBCVkJVerjoUfyylK6Qeh7c3adLPglMjD/Zx/nrR5
pUzCra3EK/T5KceqNJDFnSbjuyOSmyKUXDGgrq4DvxuDnZwZXpD+TDklO/Ub6mjaCgDYOr0FtWf3
4wZZfunsZkXoH+F/0yonF0JybpUOo6xe9ok24m75QxPESZ7ZvkDVd2W77sGh6+DGqNt1HT0hlsJ6
83mm89CUbMV249vDjYLoJP1iNemt3V9z4b5sg7/cFg10cHA1EdBg9v+2vSegoHZzCn69UERUL/Kq
n8KjrvECt9zH62vxdVfHu+BqdLJT50XyMl581MlZDmnOlCtno8ElDtfi8+9vwxdku5fHMxUYMNwI
8R26FERoGc60o4NSNNm1O+1g7zBLX+uHa/K3S03hn+No5HmiSTOXvL+3r1HRmrlOMsJbhqm/jfWD
Uc+HsjpyGuKWd47Hcd3lhjs2znKMXHNd+Ojei3Xgfw1+QWUYpCBpC4l3OuxxnIx+SOxhPkr2p95t
XWczRnAaBt0zD9fv3B8BQK+Hvpg+WUnvpYx57qm1fZU9fwosP83oiCE8NE03MK5Igi85I+/e9MUE
mmVDm0qLh0UpDr+Px4Lu4xxJycLuQfZluCK5d02+/hF28/oxLxg/VqoWliF4zLa6m+cbnftaef/7
mXopEvnzwRaDLBKjCGC7lKUOthaCXiSjj3OFH285Rm23PoyevM5Xve5WV1bGh48E5wZEyoEwcOkT
oqGFN5U2HP3O6Fa1o7HbtTs5eLzyVB8uwFfDAJ++pg/YGv0mLY/IRsmzs2qWZ/rM+3TsXCX93tLu
Usw7VGaHNmVTnxV3bhEfcxqPerUqa/g3XPHDFrGUrPma+T98BResRqcl9LSF7IRN161cfRdYEljX
Fue113zBZCT8DmVizPMr5r3Tf+rCw3hV0Ly8w0v06QXiRdGJZealDlIKsXt3CjY5eS+Os69sgzOX
hHW0XchD1wxmPn4gILY/B7uURFaOaOK5ZbAxo5s8Ct8srHVbXtnTXs6d3zzTy4b7inaSjXHRmjqr
AZBj3fv5OfkBvSB3I5+G9pbuiW/u+l11J93TFFzJXK/X9ZG2CSW4H5/UK4tTvfbUF9MY+vQUyQ1P
bd6GR3HUCXMZTFe+VQLuom7+YzqKfX8QX6BzF24EyxG2/qdkD6GKynJ77RR9CS3/3du5mLnGCFUH
eG/0F05gvQMgSs68pEdavCvFr3diVUDpalfgQQ68LgdeDV2203+gDrrgXv61a/09HS7md9IR2Jwo
L7vWsMq/itQVHpoFL7o3vpdw6o0fVzaUDwekqaERlmYhMbnYiuuoFVVQZ389+pk2H74MvavsnT0g
w/UTTv9wdf094GWboBvARguLJ4wjZR2AuaiT6leT+pQWyaHto1VGZRxYsltQvMYTcKT202goTrV2
Z8nc4Iv2pq27o2bAAa+6lUiQptHWEHqI4WPgw2lYYfFz1maudhZUDqPyiGb0FXwYZGg0/JTuZ2eH
C3cCZ5jI8sJovssHfWNAbEcFuinkhE5muLnyppez+90kszSS3gmbgo198aYtq0yKqBQjcHrmbLp5
1bjTk/LZBLC6ndYTeIBXbrRP1ujXm2siiStjOxesM7MEIqChzGFotgcrw58hBUFK8VCL90lTelce
9cPlbdHGA9BFkmBcrKdqFEZU6NyxlQeL1KQI9yoA0tVIA9izad+DZ6+zVXzSvl4Z+MPJ9Wrgi+Uz
1sJM0zZf3rE4EhnmHMYtgRqrDNI0KpSr0aPLz3v3TW0yd3WClLC6Xt77q22179VCstFm+d0+Uv12
R49k06yHdbANTta+9dSr7OwPC4BXI17Ua6Pz78NJ39S7ZvNnBX59mI/Lp1fjXMzWMJ0yaeyZMZDA
9/2JjUjynjsfPtJdlrpXebxLTf2bF2leTFAtD4pxTPhw/ZpeU+nC7Vmlq367kM41T3mSfXK5N9fq
0I/vGX8/pXnRaFLJhlTUie8nQ4BSBgOxVgjIXqxT2BcSRX5bTq4ww3XXw2RhB/nvzNdX41+cg1Lt
NFCHGb9Zyd7s44kTuc/KRtqIdfyg7X4/2sdFwKvRLpalM+dpm6TL096Zq/ym3GlYtisHxV0uqvVN
uM3X4YrYGSJGFI+V+hm2FMedDDDxn5wEVz75xVptMC2AxctvI8Rhpn8X9p9+/7zKR9sQJ7fMf1UN
GfXy569WpzwK8rgXqG/R+KZb7bDY5CLSUjw2oMNw+KVckzIs0/RyGr8e8eLq2M16LqcpI9b6c1XL
NzJoip1KmyKoibDgdcp/1JLsGsmVR71U5L3UDa8HvtiIrAkCOZ0MUM25XKN/uwsnkIAxp/F/kxrW
PtDrfZVBYuvQ/Kbl2rBmV9OWSzVIi5J4ZoDMeu5XsBy8ku5Rboa+ExKurjteo+3kwTqGcev3QXal
Mn0pcN+9MsIxuarR0yLK/O1H6vosskubVwbtbpvu8Wim0i4R0F3Tk33IrrAc7E1kLJoWUvfbkaag
Sc2o6nhH3/FG41D6MWwEvfRg17ud39zMK22Tnu2bZr0owDmNvWBVbQvURMVD6F/bey7dxV8+GUmQ
GDgT20J3/eKT1Xlg4BQyLxfUgVqgPS/wTfUz8Kdzddtu5ZPJKgy9IaXsU87xQ3yS768sEPODbRdy
jK0SAGza7zV25tSqdVG2k09j9BjN3TYulXM7isSdZ+NXQQ6nTN9A1YWbVltJc1ytSp7S0DzPaXQ7
zY5X06MBn7Ek3Y8bCi7VcPPus5WBVE/Dnd7YwIzmo6UHq9SCDK6Xn6WyBw0cIfgO4cnphucst/ay
Wj/QjFjTk9xbwqBxpbm2Y95W1rSiFbyuhb5uILtBA9T2bagdulrsHSKhJaP1dCt4Ah+lxabt6iQE
f+ebqrC/08xyaHGKY5xIjxkUukjr1rLc+WO/oJWyAzdTP+R9N7idCVF87uavUmDdqDFJQanja1b4
q3DUh7LWVkXAnbt9DONvXdsjKV2YpAl2JDRmJKNzG0m6qRI6W9FjpaqbPivgDpyU8tSGtBaDTt+n
tfZcV0FzDJ3xYE84ToaadjDiYW/PDD1SLMTattXbTd5bXlaYrhXh+ZQ+p9B3s7akb6qyJOvN0Ka3
ZWPCsZUHH/wXJZiufctyHcZhrCc70QR3Tlo8FcJcaU03ulMAS1xLy30S0xzoSQNv1RQiUVbc2SJZ
6a3xNM30TTEx0hBfp51biupebuPYt80YR+Va+1QE7V4L1DV9bHfsGs+ZMOI2heUZplz40UJxzezh
0CXNt4WTkxbNuuyeFPNzHxqeQrGt5uWG1KedpOunLqGjUmrqTS2yQxhV5yTRfauZfoJkn61a/1lo
8H1N6VdQNrTQY+cxy7SVE4Xfr8z/y/INt0aDhG82HRLE4IhdHIj2KJtFHJWj7zyYm2lV7KvbyK98
ayN+UG54/4FUaNnNXu92jPjiaExKvQGP7dLqJQqxkQrUhi5XhdCda+1kOqdqeGT6mPBYAJDcWIGq
ESirRb7xz58XKhwCccLMFO2d71YqOmPo1X70jYfmew6I6Y7w8b3nJHOr3fRIAwzq9rUz8fLu8fLI
fw9qXZR24B5CavJh9DMqjgauqCd1nrincw2TaJn6lh8+zp/UbfeZaL0rT7x8wXfv+9XgF6dL23V1
ZC+Dt373qzrm/rxtP/deS3W3qT31cPUG8sGUev2KrYuKrjOtuu9nXjEGgEcLoq2P4aFb/GwSN8tc
a/CrdXyi1fj75/x4VDAkbiGGQiTA26OtVBD9KymjJkrqNdZ3tf383xnAIZQLJhiF2cV1QI5aQ8zN
xEecD1YbsAdk/u9HuFT1ai/zBFmUzH9U27xcjF1nTs4UMUQNYCvFEM2Cc3DDhORYHlfIMTxnJx+v
IxLveigvAxsml3L8W/GRv3g2Z6hnMfcqEMg+PcZE16Tes3kidRzreOnquf/hp/p7tEv8Y+oz2cHb
j0+l/ewN9Eb6FSX2O0if5+EoB/S2dMRm75wgJEoOuW6rRU7eH4DBfbqbXpqmvpJ8abhg9JOKaUN4
suBapdUNCgKvked7+vqYCxH/J/1l+/aPeNH/Gen5f5tacZkr/2/qswd/uy7e6huXv/En4Rl6smIR
zA1AwmmAeSbF2Z9KRftfwAkm/k4qbi+cT4uj5b/pztq/SKOhx0ClzOc1l5j3v5SKC30aQxGH5ckq
xSld+Sd8Z/PFLefvrdPCi8lYLk38JINh3mXXR7WVT86gruWBZqc/R2h7KFFyJBCZbkcNvBUTT0xS
7TMaDI7Zwg1lF8IAvibl4cQFWiDCSkpoaFi0mnLl5mGlTZsUn+7kNu7sOfolVYFteDNaiIIiyen7
gR+RRnTNTSVTVoNeFMGxYeBs4W81TVF61gAZpHabGvaF7Pfy3P6yIqlsb2opIVpvzlRYdmaijdaW
U6fX9pREaekLHaPixzRuU+hewawU1jfVqDFCs4JZsCY03QmTtTlY/OxJscJ6p6PLtb7Fjujje1MO
RXY/B/2c7YOoCL9XjmQoX9TJlIrbyUxJw1ZpjEZPMS+jX9eTbeu526S6lEVuiwJGHI00hNJUt4me
ayAJc548BGNaBq5kFzKCtLLpO0/OZA33oF5OS+swqJYSrmMbytKqw4XjeQhGyr5ewah4cKNO5Hbr
SfFsdZ9ho1Cf91ZSwd4qUT8XsA5R/qg/h3CSEr5A7eTtgfjyIT+ZadjDliiF1mPxPpcP3ZwhsAlg
ZciQWhU57H2p0kiu9HFwk/KdkIdJR9WUEzejjLoeQFIoTKLkyzDR+hu0G3X53RFCjPtI9O2Uu7rQ
g1srTSuIpJEw7YJKEqbn9FUN4wzCjFWr2c0Al2OAFtv31Q89HipokKh9zISCNbSV6i7WtAxZJKIl
Xdq0RdBo20RHq3g3RnNI9ZnU4kdWmnNPm0kmfh4eaxyYXyfC1Ca3DEZLcAtv7OE4zYICtK9RwZw1
uzRCWNyh/hlvwXr2kzbIzWMSR0FGBngFoXaeIjvy0yEp6vtmjkc4W3VA5rnlSE3oV5pcQagTbV9C
VE0r0xdoeYaVMAvS4JVemYUbDaF5N6m5FHwbg8xq17bQqye5lPX4pjYDtFBJoQigFUr6YCVlRVB6
s4XHCnzQKTV20VjAqDCnIfbkUA/yda0MgbKFWtSnhxwx0HhfxZpB+qZlBCa5Vw3/aFcEgdrjKo6L
OPGTrneGFgy9Vro7qGDJJ1iRsCIUp8EnRs+DCfqYo9vhzp5S0lJUxExUKMYwxR7kQIf/7XStQEij
ZqkvmWNwIgxtnvchBB/lbAeZtFBf49nYWSrhEjhsNX2Y4gfUOJ0MTVRz5F/KZMTtqsKyEgJJIRs4
TTcj1wNvkkSj8V00TTlMbS3TVBedihpPH61hrxcCxq3BZSXeRY3Spn7bpg1EIYRakJAau7X4VHoA
cyyu1Wh2I1RzxNaHSfqMrVsKBbaWoLhFmiGYA7GNZW+nKFW20kOFBlKvM8lpfRk9pF5FmbP5B1zT
CPS/a3BVXxGTYwfbISrz4TxycZ5WXawIZTc5eWDeSbJcInIcKkdbVS1Yg1/K86Se07It9cNQKla8
C6y2Vv0maIYvHf08GRIOe5SHUfKoH6S+lR7rKRz7lUTSICbNNgb2Dw4/GHuoUAnbXW8BS3r5EGIt
AE9ylKyv5uiYiAzqUbVWpZplxiKNE9Gqt+0hfkbwBe1R5xYvoVuTuumgREpqecSloexLtHLgc8+W
mWzbTK8QE/RWlfs68Zo1OjbMJuU8M5mKQEUW05dFiox4VGGbSg2tmLDIknGvO7CnE/LC3KQKmCda
J02ZXyd5TZFmKcVjAxWQxAgtn34lGURq8jJQEzdiyTYyhcCfSbEFe24WFyNgvC4T4VYZmB176jy1
2i1KNm16qqSiDtYK/Oxol2lj6nzK+VfKT40S9KMX6uXM7qcksnyamKHqOoHAZeF+lNjR4BbotLt1
miEW9QZTA+0aEiM4ZNKMN9wqdeYZVmM1TtlmzlJafjCOEyneknaj4aNUJQkmozN3pJU+k3bra0tS
gtcbvSS2Vkdm8S6ZtCA5VKlCbFNv6b24VYdcg4Jq95UKyyzKDB13PYSH0aZVnPHTIGb5pkxkHQls
qDqFN2PcER/DNMPaORh6/m8pVZExF1aM0DNum/VcNpjj2ckcfhrNERWNnmHo5QbxlNp+wd45e+2L
ll9kipJsA2VwBKeNY95EVtPcSkKZjiq+42tQdXmbxBJaULuF3mEHHAwTB8gqrfl9wqziypvyFkxV
kg5dmTWQJCsFmvaIornolYfEyIdfYy+qL5KZqntiZaVvfSAnt1UZ5BY72BQR4IwXQeJGtpJ8E1LX
78JAyIjwRbRXHL36GlgCWDmRhrskqKODLUz8uUobgyA/F7JDYZB2P7UwNFdVDAk9qbEfyCtnWhtR
kh2HtIk+Wa0qxF41curTgLLjqPexaWEuXuaRW9PM3zpt6xDJp7bVrYNO6/uc68Jyp87uT00XaCe7
bqpzkfXxd7MNg3Uuaz8wQfoiNJFtiigo1vgHjHsVOdnXAH/gez1wrCMGkalBTHp7V2mFcoNgdX5u
iCWCMV079tqKuvKGxCDFWYts1u/rvDZ3uGcYmAASI/JHnPWTN2mTJqDUmRDoDH3atqGMDbWFhFdq
cDFIe+JjMkVP9njDNp6EEPWMzFTFLq0lIChT+2AjRS3BZ7jG/VEkRbXvlQ4WYt0jAJhG3dxKaoA7
TwVLULOHCh6tlUDZRVMEMJRX0NRRsXgxaqnbjDKhdqtOJI/zoE4bubDlL7kpJ3eIMSFK59043Waa
YqCm6SE2G3KNWrlQUt/RysqhfxqisA8Uod+HfW6yuDqzf1QTCWaknkBljkhRUbwCTfTZnAQ7alZp
9deGVf8wzYZku5NoHS+Sk8lXpGCkC6F3huOmSp3T+6jr7kxSCd/VcpJTlTjJTipJDUMoV8OWnqM1
K85BFWdyJESV+WS2XQaHty+2gQ1/MpfnfM0jZY+SWVsPVuBQa1XV4pg6J32GqoT8S7RoiOG3Wpl0
+75WQcTmWO9/zbMzn2mFzru4dPQ1amRZQelsKHtzho6qkfYl4d/XqbYriZEEGSlGFVKyTooON4x2
nAO2+Q5tqdTn7Y1cV3HqEoKGhUBoqdNTrkj1U10vttN5iD1WblnFKehDbV3n0QCwWtQyKaYpjlkp
O53lW4k+HnIRSKA1YwxTUeGGn//s4pa0Dac1Me8MJGHgjKagBAjRxMefplHKA8utk6RA4CHFabDN
windxXIP3qjPA7iHPPaIMxrRz3SAHbTzFdAcBwW2AUpJ09aFYMMq07QygpFfN9OPXmqbc6tP2m1q
xtp8b4ZNSgGp2uhvpxbRWxxK+k6qagdofYiqbwPBds+R6BLEclojsDFRTclvSIjyRG85n5rcmDdJ
YBTnjrfuFVXWHOYBswe3HKsvTpDKD0OsZTdxi6EBXETll6WHY+bFM367NTfaE8ry4csUlkhXIsPR
hnuQw7rwEx7gh6ZKxm1Z5i2RSXo/n5V52LdlC4GVWjP+mWlV99MuAqn4haW1YaAfHOvkVg4Rheje
sFht3neJhcOKkZCg8Al3Knoo9TwU3fOkR6q8TY2mlTytF20NSMesfgyqJGh2eVwWGA6o/WyhzJDS
0UM/Z0deKUXTo5m1YZk/RthE2H48my1XGceukk0+CrP5powasZGzyMS2QeDZboKo1w5xIaGpmoK8
fxRpqv6R0Yb8kgqKn01n1pBke1zwfswNC8rF2Ap3EWUORkQyBmrpoCPFfJ2HeRizy0TTN2WWpJ92
38A+5tCOknVVJ/azGlusOLOCR7GOO/7ivd7KtfrdqgxVBujB74gqfC4sa3xiE6/Eek7yqrsCYF10
Q5DwglaA6pOiiZXjEmvxFsGKgqCU4yCDn1Qds+gw0/DlOPDMT3roAeVjqbRCJbE2flU/2myVDDdh
5ScHeXuNKfG2Z/jX72FbOEryO5D4dQEYVqMUIUTiM06nEY1cQAiWSrPiFQzAKTKxgl8Lfa8NsqCW
rxqTSqTNep1W/hDxgYxkLYnq3ITWw+9HeYs0vX+U5c9fjRKD208FjxLX5zw4BOPP3//4aw+x/Pmr
H4+JRcPNqoIqdpLaT9FwkrsrXc0FeHuNQDAnHLjUBvAA0aPapW9a1Wmw0SuEgVAQtG260TZw8DZX
uQdvMfmX9/RmmAvIlvMxDHX0h/LeWOPWslgJ2qdoWy1OjP/MLfjPsUhsQuG9oCv2JY7a0MjqCjnz
kYlNPvko33ApuJpH+5ZFvAyCOFpWScWUHZVErAvE3U6iUlXLjLZ38sj58tDdp3sJ/udLNz/8Gt0v
HonZbf7ln5Fg/xoYwb2+xLCAUF0sniDEYiMnx8fmkEJUN35G+AoAEihXJsb7mW2TdWDTsVRRS77r
5GpZENnUrX6AnZBD3yuLrrVK3k+9tyMsjdNXk3tu5NIEdmI7ovLap5vFRy7ZX9tsLlg2f74wAgSI
mVfxeQfYezsMAZdjIhhm4R2iHiE4GGnh1sJnEY3StUbM8tnfLieeaTEHlDFZoBF+0SRIYwSc7csz
TfC8472+w1vDlw9XF9SyYN4NhMXZAkOqBJQtL/fVywtQx0AzWZ5K9sIDVWDk02baVev82/UVtXyJ
t4OxSZMTjGPCkgF3qc83uXAgSKBCJbZryNyhJJsnU5/xLvvHm7YDP4EJp2g0zN+dDMGgxKhxY1+Z
S669szk21cayB/gE02w5VyNY32+vDv0I7D51S6WEcS6mhp7BSyr69EVIIrItCOzW9Ad7Ux4svlq8
5notna/aOL7fOhjVYDtUtSWL8ZKUMNKHNmcj9xcjfnCUn+CXkr7RjpU/exNZ5/3T0trHrP5eO1/T
/X/4xFx+seECVXnx/3g9bXR4hNxzmTZJSb5HPU6HykjzW3zYrnlHXDg2LuuOxzR5q7Sy0AdcGgwg
R9dLpO88JvwjKN4u+r+e97usPBIl1YVzcY3p/X5LYcwFVl82LWKPLo6ZkCdq9LLwqT3b7EviOGjP
GtDW+2kOu5+FqZvkUeYL01WfplsRWpl2Rezx4QvG4xCWPLHa2tJweP2Cwd7SSMp5wY5akSEaJtMx
dsYefTj+pNdSOt62ff96xTbdJ51Fg63iRfUR2nU/2U7iF/B+1vUsV61XtKkDhRlPuANJSm3sa5FR
Xguqeb/50BshCZJoKcNk8VyMW5jq4JQ0u5wHYGCDsDnJC3dS9BKYCuDi/b4I+mD3eTPaRRFkdnGv
J33pB3NAu7DS9hTKv2gWYHcVOP7vx7rokL680jeDXXy/Tq+UaNbEy5awBKJjBXIsT5KH4HC1HFDy
VpHc4Y9r/qYf1ObLK12CJjEDWZpVF/NmjjMrYdzaDzaIn27lYYvQMv2mqE/xN2c1euMqOcDGPsW4
sOH38lNKjlxDr/0e70/9t7/GxQIi5DtJZbvAHAcfR/pKCp0mp72yRi74aH+9ZLpx+AlZlkmJdvGw
ZiUPsij8HFDLza3c2tamaH2useNtHXW/8qRT14DcGUQNK63JJCquOel8sAmrbEz/9StcvG81t5va
rgU7RQojArOk8IArkPjm4LDzQw25S1NELkI00f25ev5/p/b/sOO+Wm2Lb+0bX9ld/f2tDe3yr//l
KKv9S6PjalLKENmpoyX7d59W1/8l03JVmTQv1rAWq/+vPq3m/MuC3Acjg8OUvy1zfP/Vp1UN/hYW
tHRNMY2iYfvP+rRvyx+myWJxRcVvUHHD47uYrlLokDdCu83vUukYAPKWYY0GQtwIY/vqhZz/LKle
X1ovt593Q11MyxSAOqGZB0Fxb98hYeidjeIvgdSYz2QPYqdtsIpYtZvoH9fJ74a+WPp5S0fUhM66
ohZZNwT1QGr06tW8ylbOLoOQ16hXnpaS4GJvfzfoRQVGJ1LNiPUtVjnArttOBTbzlJfHTLL0yZ/t
bKIfE0b7wIxDGOuBXG9mK7O9NMbIQq9yXcWAxeifil4rHtUQu9r7yaH/xW9LQzLzI6WhVRQ602Hq
RYeBLE4MHWfkaaBttwvKBQFX5vk4URc1q6kz6nPWWOmvaZSjH7gA4KdjWuF6TIV5iEzJ3meBwzHQ
d/Y2R4yOE0Yu1kU9Dp6YobKLJhd+oNj6VzFH2q1dId3P8jZ7Nk0xnOeOGetiiYmwadKqh6E1g40R
WcMdoE9/36tBsyZSWH6U8tbxZyWqw0OmmOOvkE5TvOpaLrRelMmVcRuWpPYeLZNM0HVY0aDjtquh
DXf6MvqOQWGA/2agzvdZPjdYxaSG6L0ihRLjWZHexJS8IsuszSQIu1hsMDERwcYokz6HIo0C+kYC
gY6TBDMukvYcS1/kuW9rLzAg6vv/l6PzWHIcx6LoFyEC9ORWFCmb3veGkVlVSU+A3nz9HM3serqr
O1MigWfuPbfIqPfe4fT6dcyM2vjuGchNsWh8s3l1AuLO7J0cgAsfRiNJWjZPc9JFCvvXb+q4yLVJ
geuqfeOvqXxt29J0IV9p/geZqWB4ebQl28jnidH//M+GgItenhnk6u4zJ8vsfeX0BUMRoDdl+e5x
fYAhzXybKYaVzbUf7Fwm6fBkdI0jnkF8Nx19e9LDXrLvFaHdobu470w5V8dsYki7L52pR+M5NlL8
W4PeQV/Qr35iMOi3hlR5h3FdBv+wBZk9wZRtUgfgr1Nuj1bQldtB0auvd4XOS6t+Vq2fIjlaZ8OR
cue1y8Z60SlcyMW946gbm2Njd8Pdvkyl9OKgLQSBewPD7jFUhYaNsUBoJRKsSUgnbme/9cN+9ppE
Mw+GarWfdNtt3wIpF7GhYI37AFN/nQ4fDQtG/2+jYLrhw1rzGkpkS9sk/0vcqSECi5TgFTXpmrPP
78y6cnEE1H09f21J342Rz+YJBWnVVOWxXgzpLjt3Q3hw7Qe1Qj1Nysw5rNkUdB+juYxTlOsukK+0
GvD0Qqsp+unf5k9VtZ8GV9vDne2WFerHwTV6DN6qy9oCfFsySe8Pa4K2O29wkyt/53bzmDxg7E+d
q8kRtLw4ouuE3kNvsJan1TBV+4c4+mFkXI6sY/wjdGqq49Amtn0xpuV+mF0VsjpiL4QgN23av6xd
7Zmo8oZFyLHpmAy8K6Hs6qEKaBK+E9dn3m/OLKm7oieZbJ58DUlfNLP7BuAqnd9ELab2ea1qbV2o
s9M+yrNmbnk2VBowDZmmcgRPZ5fukP9URGezN+kXQ/hfEytmdRHElrpkf9ntaJz03CXDm89zxFNh
ssj0upCm1GPyWiQVSoxqC+YUUEfmdd+EDGlUC0mv4FhlySbz7FK4fTBk940/GiPMHfJ4il7sNeGJ
K+gcbijRxOPSFLMDJk9p1AJp6vQmWYNOUc1in2VZBSPaGfSM92AINNtRfH/mqICW12swRPwGqfWZ
g15Jd2VeyghG9g+xvzeI1VgGMKJKMbrJrhztbPwr0rqV/1YyJeSrBN+kvHDeZIGEwuTduWFj2zI7
kHptwVTugZDAh2LXx6oYYNnKSc/uvXbExNvTDzl/z6ua5pS3gmwT5tiZgQZduLRM/dRof6EYleaN
NWQTrA0TdpF6Fegl2LmGpswthD9NuTHPHkCmAPUduzK2bTZuvGiVpz/S1vYKxEE1sJc+VcaprKCs
A9ugDExZsvVon6LcVWaW7pYl7eCrpllvnzxnSLwYQYa5Txz4xtEEhh3XNaCyzP2rpnoWd6tWfZGG
lVV2zQXdg9oe0UAJTi2KeijXO6mshMO5TMuSXUXPPHKCvsRd/7EZkhMcRYQRJsJfTh4GAFBL8+qk
oIex1p/KzS3di93UAv4v0briDWkz0eVsb3Oj3JmDBWN1LjbRHGrKqwamTB9Y8i5r12Ll3uw876ua
zSBiLcTiQVWowmIWMeUarc44+O91IvX25bJ1QPJi2zfWpafEepqD3kyfBxi+5WlDneLuRxbaFjPb
RA77euxk8T5JRy//dOEWioAkmDz+HeKKlc/ZMsvpaOSeP0Vy3MS2sq9PbldiuQTmGXWbr0LO+tqv
dmDvSuvXYo9kRN3AxXxMO1UsDzkoOjdyvQZI2aamzvnguU67i8wK2ZztuZqKeDGNnP5A593wAAFL
AF6u87T8ZLGZjpz3RQ6eTTDR2s782J48blNu5FfHcVP31Ku8EmdZNOw168kWK2S4WWsbHvCI2cKF
gTTdrDp1e0hZUDygfkj/ccKIx8wSnLpzqzwU3mUNRmZbkn8J7h+e+9yAsN+YzqFnhPogp4ajd858
eUQT170Bk0pOtp3W1t5YTHVnFBwg10FXqtibmEWi3iSrYierYATOPgN2W/3BOo2TI56K5fYmNCLr
9rNbVG8WjG+e3c1OT1uagQBsO6QozmY0tG1tk6FWqTsVSsftLkFb80HJFoxf3i/Nt4s8yjx4A7C5
pTLnjtoFZ3ijzIWKC65CWZCSsKOAI+dDCBzMCBgymMGj5+X1rip5psJWm/gmlnp4Lbwe9I0Hr28Z
RHXmSVRp2Lqt8wKF3qjP9uT6IxAq0QTHNlerPCAYqK512y6v/kpLcKrcbKDdbnWPbcUr/YZPw2z3
VafS8ZR0hbyjrpinXVN01oeAGC4ib5kSpEEcC/Y78qRAviFIMIm1XNX6ixjOOumGN3S/sI59Vrms
T36HEuXebrbk1EssOQkSh8/AFwO6B1PeZzPhV0RZr4+dLWRc1Utx51gA7gamh6E7bNNpmiaB8ILw
cCgU/DJIH6f7RXQLh1tfwCxvhXMuPNUczcJen6jkzHvDmtwjB6HDx7ZURykUSrKxdq3Iyev0yPmT
fXh8KQfXm5eDdowyTp2ZSFB7mA4lyPC4r0ozHuaWn10He6OFUhKQb+O4gv3cLbjU4Qc6GhDzXqy8
ofyy1sZ81kNVnLu89R/9NEjerQDAE9QXglT7tMPT43vtIVlb56lB7yOeAcBwT3CTJtwaDrX18KHw
ak5fosTmtxvTKlVRsFozFYoKRPm0eb0hwsrv0t8SsNq6q+Tgq3ZXJNwcR7Q97XFc55bvs07Uz+ra
97k7jbAxVxumZ7e8ru4mf+alaLE/Fk4Wj3Ky91rd3j1SI/iqbftJcf0d5qnCfe73S9hzc1202Vni
dbCs1A8zxy6PfiEa0FzzFpGqZMRu7UDAE2U/7M3CkbEaK27daXWqcz+08101alp711z+s2rhHtC8
DrEtyqyOkrLu38SagHuUbYe8wBj977YmSCEpfe9a2dAMRyv/Y5pZy6EkILmgZXy0DUBhFDFZOHTC
3XadnJuntlbQGlfLDq0quM8RIB1Ma+XTyOp/6N/+tir1DvMi8TG0JJqn9o3NmRvqYWzT/sAyO/n1
LPbsVSvWqNN2vU/xe/c7jl7yrs2qeDQIWI3rHJbYMEkN02pcI7MufojoXB42JtAGBUXgHdxuI0AP
CcZp7ILyQHFC/DwKxKM9oS6uyITf+WJ+tZf6jWq7Rmcnq/dOCO9kFC5WgeEWhCdW5oqtG649Nt2u
+HYDNIJBrV7KElJaO5C2sHrtbr49AWir/jki+G80vjzxrtcCJ8gyQESzF0C63tDsqnVCBu90/7nJ
cHI8vLEeS7pU51mET3KMa1Rqg0H6pu6OUzG/o3zQ8WzUSTgtifvpzXV3MTBkxXbT9S+Cg+i/SjQg
zVXyJjpdNbu6L/KTq61XM+cn2jLtPdbc6ccyUNvz6GzlUY2ZeEt8K9k5DtD2voKQiQxMXBlUBNeO
BIxDhf0+Avr+ZfTba96YL71RrljEjABNg4r95laZFMs9mhAiBsqDi7JuR27AX4qLcyLMP1Y6vc+S
jsodXrJcPQ/K++ypeKIBSkIvP1P+BcGNMTl1/P6zZTZhLfvnpkLC08//Kd/4abLgqWM6uLsRP/ME
wGhqPxboBpztn9bisTACfIVgR/pmz1G474hq3DWu81sUQO3s75wtuOK6HZ3l7NvyrbZ/imxFqFM+
Mz0JE/9jC7xPr2Gq2cu3jIgJXr64Rd2XMCDjhkXx97Q2d3Myf6L/fkD8+rx0+pPSMbJbeRN2rztv
lTs/ua+Sa0dkh3C+e4671DwNPGAmuY39l+F3Fy1+A4ixS/WIYGqX6V+r9vcVJTfreffYGXdd68EC
9M4i+VPmh7bRO89ByzuIm+K7PejWeqGyuqdou4DQtXY22cmGzEi+rb82uVgIs8b/ykrEQ5+cDRfm
L2/sZe3FW4nvjZTD78YDkbrY79jV+AH7+jGogrvCMmNBb5SO5XeuiF9vbFUdHBu1IMEkZ9Tvj53b
PY8+fFwb3DdFVGjaOZ3/TX9Vmyc5GA++kb63av3qihEZ19Bei1GHyxC8+519324usjwpsUEGGP3n
vvp2E/mdLSY6++BzLsto5MxyAg4PIz/lkxuOvnlTYGMV52EDvj1Vr6hfThPkRN1f2dpH7gji9aUx
UDa2Az3Ko1yquDY9nKWHVaIJ6g8IJ2M7/ywt4ALoYAntNRkV5HFTeeG4+ueks/eD9P5aVh/XAhKI
eYExHOpyOGZ9wqf1ktg5gT8z4uNglwbftaT5I1PHdUmq+VZDvZ8ZaqgbGj2DQyFUOGzDY48JrVCP
FRLWzSYoHEBS2Ja/DTUI85rr1KV0o+KMri+WCoGr9TJDwDOsx576o2x/kJr3+nXyPrQ4+VP5Ynnm
te0nshv+DWb2Ysju05Q8xBlcPqgkp7JV5Gokh7T9za2UGEtnCkkvaO6UP+2TckzANL1bmPG6mahW
uL55pEtU9ibdxF5gJEepyhfhgXKashtu9yQK9TybR+Bo0bAEkTmPJK1sx1tWzULLOon1XgdvZc5N
kRQP7JfO3pxCEc3MX27lYkcO1MloFV3DGk4V5AMbLXW9dqGSWyzHszGB3UZLZ5RFlBQBptHizRvg
hAYnOwv+BnW6HnWaHqbtr7P91KXCC+roZ7dP5jeXS/uBbjpKjbuiOqRT4u7WgkrX78l+sm7JGmLV
xTWnfqks/VHCf7X0s4Fa3RiDaEjNs1nCkx6mSLl/0+bXGIaYwnzfZk3kSCTAQ3FfLidjNQ+AAY/2
+Iin6nau4WlAeJVyrwFdhl/xvBIqYfjTsewncMdLztap2KdjfwI1Q/Ndg4Ses8gEhdKVSJxGBIIc
JUR7RXNXpqGpzKdu6sOS1iDoYIuqXkKRtH91YB5tR1AHWxSh6nnq4Z5qg+A3Z6Sd53LIuHt5a/LU
jmk8OR7EfuX0sM3+VDM+2oFW/GXMBJ8zxQKMeD77hI74s7bZPsgwDWdBNPaXCoQN5VjozqTsWhYS
/nyfWr8GCrMo9dhW6hRrCmgbLeJcupHO29eaViXcTEUYbGvdio0/rXgamWBUNvadwqiRP7dxouo8
zFbgSoul4tnUZ47YAz8y9ETrqVhf9VKduhxyp5guqOjB106hWW9xZpgxESm0LUR3DaB19fgotYc0
b0SmBRPQTym13PGQVOjZ5up7qVdU+jLu+z5kXsL6aHb2JPgc62C+KxY/Vsp90Jnt4dqGz6mwA9nT
1edb9Nzg3CXumao/DtztRAVzhEp47yMrtLmPLHmYFm6idbsIRq1BsCRkG+Sxp1E2Um3yMKu4bZgk
BDCGTaeKXfWFjv8haLdoWvidhH1BqXLXQce0dL4XW3sVCWr/lQd17eEiV5pvPPHKUBoT6Wf+O3Pu
zMS9WuponpNIVnPsWSDhl2AI5RBZw+3i9l6r0nolCmbfU5KkInhkrfsm3ApWURonU/DHHsDEDA/+
1IXMEmbAvlXQMHytDjOWakucZ+JTluy9lHwcFiWt9eP6T62+p8XN7C4u3CkarX+rc3Akcs/6BR3p
deODtbRx2ATPs/8y2iqkVarH+74xIuU9dsV91z8FiJdTgNm9X+xcao8Bkb/POFtPzz2U8PnNWCF8
VupcTp99cM8aN2KOEwn32vcwvZHEgY8ILQw47ZBiW9d7l4+P/ADCmFToC/mkecOVP/xDpXjMvObK
muRquMMF28p57vJzz0OgzeCaZB5MDPmkzOYlX8cPktCehz4/a+LoOIujJdXR4BXRzB+x6sOUFoCO
/TsJS7/AcTBo75AF+mgThpMXnAV59ZC25bVrzAtM7hdcWT/M3B7rFW/5BMGkDQq+yEn/TJX3mHfr
u20hm09hHVh99rFxfeQ18w3D7WPpgyImDisnYiZo35vR/5iSG9l09Z5wYLwW+XLJHP7kjJ4zKoZb
dt8tmcdY8JgM7x5zGj/bjqYJV9EVL9J1DrNnnle9gTBOfkcBIl06UIPEEA7yK1j9Sx10/wzRGlx8
HZEdNFAs6Z8mV7wqNd65gXqUq/kg7PEwY3aT+fTU0YrVSXCw13JvO+WxTMZTPQcxM7fb0h1177R8
FKL8TxdEuFEqMkP4GKVA05+k8Hmd3QisOxl8NNKdiIw5fVyDnyLJQ1F1dEiflCzxcHOGVQgwARPs
fWO85Fj2JxzzGk9Xb7IFTRiq7zBWZCH/0aPD02POmgCqPPLli8qWuJjs197KXlLnR9s+g2L3NIzT
oTGtOwZQFDEzpv/ceNts+bI6xruFxS/yCsbufvqNzOtqtvYJesK1zpwwmKhBkvlejw41XUU50VbP
preUO9KT6jALHJRG6N/5/cxjX4nIbCFcpcYbrRaMjfwwuHG76EtAy05v1qT6BPH6K7fNh3TFpTSe
F4vJrJPllLneXVF/bg23KLQ6qm9epZ4b154eJ6f+aBbBLbIsH1Vi/QTpeily4zknlM4b+xc9bEex
oVudgbHmQ/FmF7W6pbapQ56634xJP2tlvyLq/UzxVmG2YvTPiRMkNtQE98+wjJDSceBBk8TEvi+2
7m5VgGsC+zpk8z2f/MHox4MMFm6VHH16t3fpVLQMHvLSI3Wsh2XB9yRr6+AG5uMsxngs1HWZukM2
pnGpPxcuVm1ax7zMnwKj1JgaslOSs9Ay8SIOafowBe4eX0m/M1u1nMwVcmSB7v/RGvC4sIXq3mxt
fOcTKLy8eOgz47oZLdzvfs/nsq/E30bDyCM7A7iGdtGis4pasqfZImljKr5I4Lh3qm+zg/u+zIdy
Xi9668npMm+sbSK1mmtqc63Xd577yr24t2Z957V1ZBEGJntIbVl5beaHGoTE4PNM6+1QJimj4AmU
4m07RKyD4xMVWNLC6afU/6M6a+9ouU+Vfa+K4S4X2E9oSfoKnr2eowVqx2qnl9nDPbJZvOajR0K3
mOkM6wsWjT1mJLJ7132WjA/dOJ9zMiRSgLTuhCbcYkSz/sh2ewA2/LKK5JUWOkT8AoqZIbAIbl5s
xp8MufMbeI7D3k/DTG9vozPci6kCjAzSrpGv25af6nT5rb2zJ8gAvXFGhH90B+/sZEGIsUViw3qr
fdgN5Dpm4WI2/6pyiByiS4LR5iaZzujdGeuAWBgA68zWb9euB4urxWxPLRCGPme15nJcjCDRm1nu
6qmJ13mDTHKyu5xoRxkucxE2iGNTi5rag6s/6y9P9VcvCPZzT5xlvqe9XZwhqvQ/9jZ7EIPn0R2e
LDI1ZKf3K6jtNckOipY+9/B6EHVGgAhB53o3GRVFK+6oLq7GIpT+sJtXNy664S4rimOB3Qm7zW4z
EoI417+DZZ9uU0+j+fSKzyygxDbyg7KssJfAKuM1a6jiYI3QvifBR5Adkgn6sgKtQiaB4lReeeSn
PKOmnM7lRvXt//WReWCcfVq4IgzcLZlN9EQVxKUjNZMH96uG/52M/OKQuOkuUY6TA9rcJ0byYHlZ
1CGAyYzdyM8tt+6gnPwwtdWFIcuDOzl3sCD2ATbfTk47UZElWrbn1paHpJijdBSHeQ0iZZFkOVFg
KTxCA+kXK/PbjeZ7KOHkpzlMNHs0SXH4HXMZKtqyhhg+q2Dsif9FDuoYFEWYdxpDB5tRWCyYKSMe
m5Oyj/72VHhhOf3Nyv+YOFIgP+JdC0f7IfOO9Dr0iifNIBafTXcLrTl7LvNwvw9loPfVDNwFBJoK
kPGuQcgMrsUSZOj0UY0Hgb33lgpQrCdSHVjMwkuYf3NCZkuwMwuhKAYpUwNP+UQwisSP6ICZaaqF
zcBH236X3b+W6WcKxXGQZMLarwrBmAj8PR6XsAEe1NqXzbT2zcr4BaL/wlVjpuDc/5NYPZ1f4RwK
jn6PYY/dE55YFaTrnZwmMgaL034hglmrxx540OD/K1dxi5XZyf7IwOTKxvCyEROnIZrTGzzayZ/E
Rc2g8f6m/jUJlquLI7dVZR7aTP8Zd4VDv356jh+pXJ8qydA1J4GXhdT2x2QvhWKRI+PWVvvYhP8w
bH/re8bxMsrrPsLMuevSJCItLXZMhpug4jd3uYzBRzexUUdN4M0femDPoanu6/0KYsdiULF448X0
npgI1/o7MatTRd4Bm4IdnLHQcNuHjH9bV7p7J8kiiuCzNrKdbuSl1PkBHFncG81ZZaQG1VCIClxh
I48iXUJrsDGFogkSY58NVFULt/kUnB0rORVEZlfIucYEl+rm3Vt2H+m1Pq+MvWAexatVHgZw/5sP
zv32a19SN9nf3mmj+ShcE/nJf/Ckwq43OREeRgKFWTK3erx4K0NXWfJa+77zWJTee45NdFcztWpI
bbiwrv2qBW5W1aZfi61eq7VDRzD135abcM0rhyCNdut2cvKOPpmg+C7Pdu5cwbETM5uMCNG6vuKV
JfmJYM7ggAD7pSaGmlK6f16qqrsCe8rjJWcauRZEXGCOD4iSld8GYVdYVC+pudVhMq+oaTY0BRvJ
oubmfXOCYGDS58GSXDb+avNaQc9XSDEerbbdLnk2+pE1B4QvOPjGG4MunmKJqCRMo+Y5qO2XyU3v
8If/FzS8cGPXMoAlFkCFpcGFY+IWJjMnT450g/1rMvfZLVwIefv9YtogoSaLKLKTocRI/S1sqHmm
3qyXOtvct00q99+ysPnAGVlmyr+rMasxuP3GrMz9B/hA8EillO+t5nTdyu3EZOU9QMhynMvgN6gZ
baYtRxcZFA2jadSdT3JpbxX5LRP6XC/JU5at+wIZwyrdJ4ziXNYYgzfCd0dqhTmVRLHI58zyzs08
nXMfx3CfD3Fi4UpiDXhfpF7U+9urka8v7lyexFj9ybT9J9D9H3cMYnccHvI2u1rdbZY8/e3K3wUG
bFpPd2uZgyUTfaRGUT5LWoLSV/Fm2LFuMXQWPZ1jukcIE6fmz1TYty/wBDHgc6nKD91/IUR5SIb0
Oo/tpexMlsnLZV7LP+mmn1jg3UaW4t1g0p8EOCszHP9L5rwaKQHTScpczZL1IVN636coINMMYPH6
4RvwIoS3fNTO8GO0xCYnNVPBeo9wCKnEdLTdLPKUH6/19DBzNlQTs6DOOga+9cFsNN03dfvh6qZg
oUN1upLfECtyI2JGMLxtSUs6CpIPkp6Q6RrkcQU8Jk6QiTBI9T7j77QqC11XhPjVaVpbvSum4Sja
9cw2GjsbCMtsOHSExiT+p5kUeNmzZ9euo7GFclzlBxzzMQ43Fm2/A2azRVBt8X+Zgz6wUeW39Dmu
ggdhYfxaphBOwt5yxjuDHBEEB2E+Z5dV5cfOZDhu2kTGZCGHYZSx7E2ow50uiLOqfDJ6g7TO+myI
kg24t/Omn60GFLBqdm7bDFlkUWGackdnBjG6tygU3pJpI05Glaegzq6mbL6YnN77Oei+lkkhnGBr
LJi3Og9NXt0a9e08KCu0uc0tt+E0cuPcXA6QLaKJ0ZVHU+UV4pSnr3xYUWbgIG+anVOXF6Nm6ZJV
7i8zaKZAYvjr+uz38jJyq+lpW9LllBGe3HCrP2NIjrmU/mMMcg5MjRMy8F81LyNjAedNZi1LSVpm
4h7GYvmbk96M1oIhq8N0wRTxSFCzi0Fin9AXHCY/Q2Ki7VPB4xh2DluC/PaXW/3Fl8V4JTBRnTbg
+QviILXhPPW3CPVS5gaj6+RnU5yJMCZEzKrptrAJ/WHaGw3k6pQYK7/3m5fAm8SxZQml1jzWo3GY
SwN6gBNcsqWyP9LbH+gYwHh1ywrV1ZQFdCx7abDPQTD0Nlmopz0DAt2oI3P7V/JQgVF89RNchuNq
UVZsJIUkzPwgJNwYps774Bkv01r89AlruXyLGmneGyxyNYNy10kHhk3WRvZS4I9EFFmztZ9wBUbp
XOXQDqtqIXoJKXzgzVT6tvk5sw/fT1sn92vQXVF9VO+mmkggSW26Ey8jR4a2C2p5wdE9h8MwWOSY
3FJBTLkuhITk6XkJFnXySCC5Fp3LZ0MIzK5aOMYS8UwA77TPB6s7rO381pIZDHfbYoCbNMR1Jy7t
qJFw6FozKcdGnf2ZHWc5plX9UZtJcnJask1mUgF3W2o/bBbZwuY29ocVJganYvWSDgnO2qz39vWa
1ac+SYxwqKsxzNoW0Vlq6G/PWo2z4yfrd+CAwxmXGW1VWv8bzVqFNt+15XbdoZ4d66mz7eCxrWYj
FNb4a5QIXzDSGjun0dh+AxKXVwz9n9Ka5Zta1S371yXomUp34EXYT45Vf/DNrk/8yAkzkTx9MOxy
PCCPIWWl6P5jW4YmJB2pJBhnqxC24y1khxA4z1zY0qOyUVHeV+ZdW1jtw7YVdBJO7mkmQF0RIQtj
SFaYwT6jMIzzUv2SJqyjykgrEDPj31S1VhtXXvumaR6dPCX5ykOxtG+GDsRBQp81pA4rE1HDyDML
KyXYKg3uPG09Smw+D+260cBJ33v2JyrmCfYgq7QuFrqnu/bd6+aUV2m7UPYakBHPVK04s1tUTHk9
vqAx4MnFtx6WcssOVXHrtsTaMd0x6rfUydx7EsyDx8Wv+Epm0uZdF3t80t6qOy/70kHmXYk3rF8q
ZyPxPjXN8wyIR8aiHbFuL72FIpPdz46+DedOG6iHDahhhdxsqL+0l74I4l8pt0rybJzODV4Z6X+w
GxJxNWA5bVu7gQ4ykxSotypaZLdFzuiQWJdT6bdDkITp3LTMrT0b8WLCTNNfqBS4ovj6HLQq+TA5
53Vs/Pbo6Hx7om7BHaVcaMMXZ1hWEzljtarYyBvrjbklkuGI8ZlqOJPt1jP6XZ7WHePKJi/ojOSM
WAUhSlWY1JHWGmVJbmxEUpUODbo/eytw2GmebxW427f236KZVuPOrtq1vWs3x0YhS1ko3nt0PQW8
Sf4ZqJ8lAtrdNGW8nURbIBtgMT5TjNc5iMonsn+y4OhPQcbqWLAUU3SMw2I9oPFahqiTa2k/eKNq
OTktqxxjJCajf2/XpZm/VLWaazrPCd8jWnueJa9V3XpuFMrsA3JTTqPSlgwmrMlhclv720c/DD3Z
mEmwLWckKLqDE9E0aySN3rkqWctzZVpShFk9dz/wreqQ3LhfSBjShDtQmM++tLoHhiX2EXmdOJAl
D5XFctK7PnAr6pVsy3euQ33X35Kx5mxpb+m48kWiIMO13eQkVnYy/4+MjvKJmqg5e3ZN7MzAnZeQ
qXSoeo55iB5TvOJgihec3pHLJwdLPpn5LHEVAy+oVXGbXbaxsNIhLKuNOq2k9zegT15Nf2NGb4/Q
feeuQZVwuz0oq83Hza9Z0dWmjt3BKn+JmLOOIziyvZuiE+b2m2p23/76b1yMadjBORieB0rgJ7+v
qHZ1up5Xn7GmKoVmmCCU8VHKJjsZVkaRzZNcRnJocju6wYbu/s8rRG1mMxInQyvqbNb7zOyGCoV5
mYOdsSrayIJ+8G0sEpbmKGEpUxp3hxmeMVu+9bsFHFfYoQhEEqf/YnfuGP+V9ivR9NUjRvU/Jgni
EWHLHPUVNQLS5Cy2JTeP28yEEM55xwKzq54nz2CB1s3nJe3NGKHxtrczvG5TNf8EQOXRs5BiPnEG
hlgLSbRMLOO+Bla2T4VpP9RNB3mLQ/QoM9L+En+bYhhv7+g03K/UCrbIrweGwRxNe9ZcFpNKIiAX
K7GoslFAsZrbfAgYyLm6xn0v9YKdqJD5ZxXobu+MzetIk4KpiH4jd/nhJqhZ4yb7V6EZRvtD8qqy
rnwUtYclFkkS73dpEPvGMLU+ZitjVW2MO6FJRiM+5jzJ4mwDgmHfpMD+1un/SDvT3riRZGv/IgLc
l69F1irJsixv7S9E225z33f++vuk5r7TVax6i92+AwwwgAeKSmZkZGTEiXPSF9C9JnKoDAH98udW
2ReUgEsNEGk9+gbVAKM8zqkPEj7xwWQDWvC/tJkELzE4SWMSV18bQxwdMjIYF86fgw7pQcEtohTR
dApA2+6qrIRazB9/SJmPLq5PYaHS9Nw1O14HlBhYqMGOB21ob7mGQbyF8Nk2YzR/9VMVXlrIJZTP
k9HCIxUakDUTEjwtoYo3ty/wWH22KzXelsr0qbOH4EUqIp1Rbo0eQuLEMFeFX3oteDQrksy+qGpX
V/2vfo4wI3/2D63QPukwKLmMzVMPBpPQxuXPmlaLOxjhsC1G/WXMsuHY5KH+3VSU+tD4mf3DAoYc
US0tw0dptD6iYNH/gsNER3GxoaNaEVHdAAX658SmfZypHUCJuR4hG/EpVdWDb+xn3/xlxbXiJbMM
8ZXetS6ScfrnIG2ZqgjMdIOmPcMGcidbL6AJo5/gs/7MeNLx8rbD9hf0u8PTFI3JwUe3ddegJrkx
Uv0V9gjB0wv+Bv2/BjwdwO4MMtSBzqFrm73yWQ2N0iuUmSKkAgwFpi+Djn7qyCy4U1pjWzWJnR4k
GWKTkov3cxgEfXAcggG3jM2g/EqJLD8odjKI5ul7ezJ/jgngbDXo9ff+xPh3Xah/ZooP90sDrtSF
Zq6EGaWM7PAllZAQBnhT5Q9xO8eQvak2WjR0Mva2YsBLb4WyerSZsrM3dp51bpprNCmq9+Xc8/2C
9kPBJOCXeR6RVQ2VhgrYLHXf21aRIRouysdWH6oXXWnTnZbm415rwCBMalqeTBmCFKWGbK4GCuz5
Utm7ZQqRc29LP6WxZXS5SlPX8stnZZ7GrR3qTy1ia/BPVc42TVv5GE1xucs7pQQK2VKaT5T8R095
YQO+8HnuYPBVeTicNAuJysHPoMCibEFqDhqfMPVkdCDF0UOtShutpjgjhQtD86DV1Uf4zE72lDYf
kxJaHCh/QC7N9cTTAVrUmEGBL/OENiIkI+MvH35rVyqQYE0nVEKpBTuGazSi6jzJ37sW9y0hZeJB
OvzSeWMcalv7k1vCeM+rHj2bUB8flTacXRBJ+cGvAM26RpnkwY6jmZ5ARvH+q2wbQIxMvUOhoqsp
pLEWDw9P70UKHfJMKvoIRq+OZKBCEvYIU11Nraam2xJFuv4pzkXtZjCjZtsFE/y7ghA7pxpMwNOY
Jiim7QiI++tk2fz/GK0hp9N8iWZKRDnxkEi1+SSRRZBrAI35SYPjyzi2CSCZmNL81AB6nsKCtm+R
gWTibBXmjymCPFyRdYDIxKTXdDYfilKTN1OuBToKjo71K0Nj5kM3ybTytc50B8ZDTpXWJPQruFEQ
i2yJGmrszoryq0sTg/EGQ/PUYp6hpKNoRc0IMcXBL7+Pfcev0Yug2kAHCB2LP8nZO+hyXjOlq5/s
yG/B33cMKsANmYJlcIBWlJVUv45dV32mcA53C0mtq8O56Va+D8JnlHhzhcqgPTWl88PuAOMVcVQc
sz4A79yr6l8GEiynFPh170Kekj2ZHKrXSqoovnaULZqq/RMWH15vcv3c2ONjqI6fFCn6FPmV/odk
Vf6P0FKByWYK1EyaD9e/AtPaYdJrni552KH2MVLYZeysED0go9klvSMdxyGaPkowFj2nVp/sLD9o
TDf11Y+d1bfbwlHQiPX/KE3jVZrjX1TeWFGrv8yl/aNquGiC4T0V9GRH2xb9aLJ/YFxKOgOQKEI5
+smbGlUCv2gMKvM8Fr/TbdO+NUWofLKCInmW6aduEg3YJ8IBwbad/HrXDYHxpawa/1hXEi/43g8/
l63cwGAH9EZ7tFJmRwkyen+AQBC08EZqrSrh2QMsepAc/YPaCPS/GiRHfhDv/skudX2zMkK3mOwE
kaypSNkyWCoknqBHuBwuHSMpt2AA8j3IiJg7hzfsJThJ7/Qj+EXz2WH6fHiAWFL/YL9zVoQW1MX4
7JVt8dvOWBlMK9PGEd56D0HvXfIOcR6vOM1fxoCvfhj2FeQT9UNTbRxX30xe4HKcguCRrGR4qB5W
voMYnTsjbbj6LQuGiMrvTRiSGCVsd7CM7dIdw/dH+HB2+o6xLW9NtnLJs7G09zb0e7b2svVlzRjN
bDvA6bWxdtW+jRiIgVAocOk0PEl44P0lrnztN+WZM4sJ2Cy1UphYHNtTzeBdqq4JSNyax4RMAIZn
1AZVB7aoyw11nCoNaCMy+umae7Gd+TOFw+RTsB8o8u+UbUwp5tQ9NIfg+/3F3fqeF6YX++drTm/p
Qlk4amsPqj3EHED1Udar2omz/g5dXlS3a8qd8rGxUPTe3f8BCyYD9tMxNQOOCOiJFcsQg7fnvkzG
oMORZvieyrukMjSwSfYmjn/ct3I9AHppRfz72R4ibEWgDDTfI/mNvNkp1L1vNdZBztAbKxid2t63
txCssa6WtQgPE7KDxWTyWdG9PQV/zjDC+EdnYsBWqFZOD9SA/4EmwdrHXPhRU/H4gMgu3YKB3gkR
knn4JcG2JdRHZiDE4LU6Dx67NS4kdUFI85/lIgVnaI6jobW42MXG7uVAgsgVQoNhCycxjINJ5eq/
AlQ7UCSEzhFhDTCUH/3pNfxAisqw7xqBw4L9/X+/+dmPWGyyLLeSZYZwpAkOHt1F59w4ZvvILY4F
WoxHyVvlWLkKDQrsFGCzTQjGLGgqFhZr34biOmXZxbShQZ8chqdyNx+EwKCV73lqbSTvX3InyNrC
5sKzrKiVIwR1fW+Q0DJXQEwZ3orzivHvi5iuOJjhS5qmokIxvxgPHxVjav1q8iFVcb6Wu2wvd5sZ
3WMUsndythJer4/Kwpp6eTZTzU6g3caap706r4wyCvUs36OiTLP7cfLyrXwwjitLXHCasDyWqBPY
dMSpDGiuLo1OUw6rB7MDXv8j/gj14o46gKe9k0h1Y5dmrKt606EAgfRdXiP1F+u5+rpnphcRtyBh
NEyAY5B6+XtOB0n5q1C207bToe5JWHcra10xuCQWKOd56jRYUDGo7bJtuDPil8pDLH478PDlufhb
Bg0SciI77GjWYoV53kgkrBgkM9ppXrTVym3k0qL2KDlS8l7xV3HKlh8UuigYefiqbKo4pWfBfS6g
0CVXg2lIUenij14ow/kTMBcYuiuf8irbwW3OTS3iXCnDgN7mDocPQqziA02hre3pmxwtSyAe/+C0
X9/PbxZt/BR5ARnaisvFTU3Ga17hdAjlM7DIO/v99IfOcVQ4Fr68tsDb3/Jvc4vDGGWD1ZWxuChP
uX0Is13808BnUCB7rLcZWC84tz8ibOSuhbW3NOp6F/+2LD79+S7GjhnnEwvV98Bqt+NB+aadArd0
o9dVsrbruC228W9bC49J514qco1VIi5ZPGT01BFg7A/2K2CEKtwy08Cs/6E53PeeWzHn3OrCeeRM
TSLHxyol61PODGYdtJBVkWaF+Z6hmJVngjhl9z6o2OqzDwrqr0NaGl/V9+Njs6enuFN3+uFfKrxz
7S48dHEhZXlBe6TBTnyMDtU3QDdvAXQ6Jq9rwm+39s1R+I+MxoZpmIt9Y9jBaBUdTrF2iCEwN9Tp
XTtKa+qKym0zSIGaeImOfPzll4thZ5JqHqO87eSTQp3pc4iUurRFb9B8kL2aa3DV/cXfXO4WA6j/
tbnYLTUG11t1pBLgi7YmikpOTqeXGtFGjOFbbyLuxY5aAuDk+265ZnmxfxEVfllhsNjT5uwliwbX
yhwYhK3tfTO3vJ9PqQC14sZVhHrKuTvGEFcw3g3rh9PmH0cldGX1dRhpQ6PQQXlkZVE34+aZueWl
1041sDvfFJde8VlGgRSc/rCpt0KQs2k3a6ng9ZucZZ3bW8Rpyh9IjjTceSID3hUf8o/Tn6ByDtU+
RjB3P7qI+ECwIyQreZA/U7CYNqDz9vc/8s29/PsjG8vwzewITkRuYSWK54zhXmK2F3/27pu5dUuc
L3YRqwM0JeFyiShApBYzRIDnYlV2QdCfJpQo79t6O21XJ+NsTYtDL9l5HRctjjPrTLFVzqMDwmRD
G44v6ZR7M2BsFPkWedPC6+9RlU9OtuQfZBtp5kGeoTOZ/nI06IwoJatS6Jn1H/BQ+G5ToiE4tjXI
azCzHXT1wLj7ic4uHJSUSN8V8DCoqvqDcfZ9WgYKEIXBPEyWPn6CwKl9nJjE+n5/sTf2TyGgapAa
WjLKlosPO+qdNYxpx1oHAPGh3CWfSzPqvjlFtGLpxu0AtYoBi6HwW0VdxJtUrsNAyQbfqyFmnHwY
UerCdPuG+QaADyASp/lzgWDfjykJ9RVmtpurPLO9iDhhFg9qGBNxyuIZYiLPEfIoWbKSy1xFcRVq
IBOZbovkCaLGRcBhXIgSoMNDKTH04WQxRdZG/rD7lxuGEWRIEVZyGM63zQVpV2HSlDZCxMrjNv9q
OikguT79rlX2ynZd30lvhiwYLh0IJFAcvAyfySSPY0mvg4qfBOlv5FpvD83GS01mbOFEBLG7+ta8
OucLo4tPaMtS1KiTkGK34502Gu8ApHwgTzuGlrwSua5LCKrwfJm+Kd6vqstEdwRrN5gdC2x3YKv3
mjc8GbPXfWpGwLX7Ym+5004FUAIGbUsrXP6Cqufx324mPwHAjSUYAyGvXMTwwID8afD5CRAdfQvL
z5H8xS+05/tGru5ByOdsVOM4fI7xxhl3cQ/2Mh0ueDs44jTANwUEXvAcZO9p0cTg3cbqMZWVNQ7k
t6roRQzFKK8HODRhJzZNa+E9yHH7ap6Qo6VSg/xR++Qn7X4wpVNUNk/doO/sbvqaB0TNtFvJesWf
vmd64UMK9KhAV2woHwxadgPzoztUJ1TeEcys1a1qeFXUQklbdu3m/pe+9l4WzWQDiSIjz0SByyNj
Rxl8VCoDmwODbJs+m39Gk9OdaEGB7NS6tZrfmjkR9c7ybSPvOrkAleVlQBf6eNR3zgB4SpKZKASh
260cmKsgqirQ11jgxpGJtHVzEURHmLrgFaZmLKW9hjzD3MiyV1LwIAUBhlmuXPm3zBHgbIsXvUWV
b7E6TdXQRcvQOpEhEEtUqNKM7yZQ9Ptb9haUF95Cwv23GfGRzz9iYjUZIFXxwFaoYEZbgCK2V9L8
/3+pE/2eY+wmu+G7/241Cxf365V5gqym29xPpNyX5rMYkqA+sUWUVbo9XBhvL24PHpX6hajrrYfY
66ol+4h24H9NLoIOJCNoxgSYbE723iE94Y2PUrfHANDvBnUGW6i226YmqJPlxbHI2lGfpBQ3qeUw
7LZmaUP00mkaNPNxareohbdA2Fc2VpzyxYe9MLpwH5UGN5QdrNLybbChP2fzHbrM38DoujEcLIjf
MZyqbe9703UGcLnShTNJEH8UE3payK78JdmvNTDU+wbeCrzXy9LJAjWiDJ3AS39pAoSiSgSuuLTG
nWjcON0rXL7beqvuRv8x+Km57VOw/lq84adQIjuEN4fys73M82EPUeNW45jAJrlFjb4KXzq4NEVV
L0V3CzXB9WL3TZuQziNxTlqgLjUclLYp7RBhgLfal+oyJQpogpl6Vwi7tnureFx77t9IejQYpwXl
NIU9zdQWMU4ZAYFGEjNjrQfG8ISY7CZh9oLG5rBjSAs6+u3qQ0698lSSdwVMCmdEd5y3h95ZBAoS
G1rLNBTLFF2EBsbBo7QdITmkv1pvnb04lfnTXG6qEa2WveElCPL47txvV8PRrd+iK7ItqxSrDPoq
l+6FVhlAYfGcMza9V77XHvoDhO30A8dP8GOu5MvXT2ZiuKngxTJUuIjxLALD3KC+lU1Yy34NWwjk
UJqF7189Tl+L9+0n5Y+Vs3PtT5fmFmdn1J3B1CvMoeb+kWC/rfahN++Zadipm2i32h66Trwu7S2i
QQxOOYSRSsR2zsyzlrkMbCJNTE9u8Oppo52GR23bBy5N0N/x5Itvu/BkP4P9FAYlsZPFL9kVdfho
Kw+b5DF5P/+1fq1chz4Wq8qaw54pgEcWH9cYlYR0z3I8NWNYCwl5fyVXvq7X4i2WrCIxwEVC/3bh
mz7U9lFVEg6qLUqBHuBn4JjUpc0dE2LKSiT//1jjnkRJQeERtPDNCcG8FjpzsXnOD3UbnOCTSTeB
m3jAR737nqnd+ni2pukcONOhK7/4eEzLAeUNeAcMrn4CmScD8Ri26byzQq+GlGaTepML4gnHeRed
hNaAlBMB/VcmTw7pKWemHloPmoATmNJ/1AS8eVbPf+LCmXlgFj5UGr7HnDfYqUOzZ0D+Y/tL3zGj
+xvtMjb73NzCfZH5Q8kViNRbjRcwDUQFaXUSzVWZR9kcnjTT1XeFF3npp7XtuLVWTSS7CuTYSIMs
m8sdBDDUS1ir2IX5CBuJyyTBq7RPt933/7O1xZdFJheiMRVrosXD5OhbiNDeCT2J9NtaS+BG9gel
+NnaFh/W9iNrbLW3fSyP4D5otupH7Qnil222Gw7Z9/uufcOzNe1NWlphKkFf3uG6EraxkRKGIB50
befZlv6PBsSNdnZ7pj3TKxKiRl6XIdUKyLGI/7y/hOt+sarxzXTLUmhOK5C2X5ro6AygcEZoE08E
aVOdGkhR7Q19jrcmNcP69T/pT938dGdmxXV2trI5hcVz7mMBcYAgymMoWdiM3OkrmJVN6fJ8bVZK
n7fyn4ulit90ZlOHD7zqVWwKX1S5kdWONgRj9DTj52+A03nIevc/73Wifvl1F7EvRDMVzqEBD9nD
HPfWNWLmer/q+OJZc5k5X9pZHLMohna8F59T8MAzyozE6ZfKq46Er9lbu35vXP0X33FxyqY4rKiM
M5vdKB+NSd+aUJ+GuXrShnwThSuJjfhC5yvjWNHGUQ30BZiooO5wuWmKb+SWr6L7mOrmeyCptRdV
9Ttd67/c36k1O4sLGAG+wEhUBDuVlmlSCe3Zk+SUGRMfzppTiM24WhLc1TovDcfmCr5cUidJyJnL
/NkY6kSGKrvwQQpB9aPlePIbZk3vr2zN3OKE18wBqQ1SwB4iCJCvvxj2V1hTHtLiw7+2A26H4gmv
KBsdncXxqkOrazPftrzI4kbPIm/ymz3TB2iMKitVP2VZBsMrHN4y1BV0cYktEzKdaVrfVgMVvnj4
UCyav+pfQTsdx0DfNKr2qMJZnsOLxuD4wYzouZN3aPLsxtWPomDswdA/lDDRZU6+u/8RlnGNJgPt
VFEQ0JBl4pa/3FvdRshVClPdk2zrqXWkk1R9+g0LCqHTgYQb/uzFdipzZgH5VxVvKnWmphjBDTQm
MaY5WYldV1fD21rOLC3WAgzd7ubWUj1E7rtN+N50IRHlhWq8JHtYOr8CEV0VHbw+hnRPRBJMpohG
yBIDNrNxpskz1utkRtTcpE0QGIDFy++hKcztYW2N4mtdnkX6Q9SLwEw6BlUqEcDP7gQ0Api0G1lj
tUWSmHda/Gw//kdILNitAfuubiC+KHetw6nHS6iJL06+HlW5ZkQNg2NP3VZoMGWu8k7b02/IvMNw
WHuD3nDGC3MLVxlCBhgAEjJIYPXHCd4EI9zfd8arjGu5ooWPhMjtTkwrap4N+Zm99/cl9RrkSaUd
w9HjFlGi1dLJrVUZaM2ZqM1RtVEXJpPen/UZZnVPC2SodJgW2iJCnKx01a5qp2JlVEosyjOcZlVf
7JWWdZkhwxoJinjezV62RbGifu4+aIdiH+yhJqSECR0eAzjyJhw3q6ia67B9aX+xebU66T2UvrZn
PTOggBAIQ6obRqG20vZH+QvsJ/B8b3pYu5xu+uj5uhefF1kHSMgjGIZaz9r4qD1ADgAu3EFJC5IJ
kHzxFjaJFT+6cewvPrbY87NjWDWSXc25hly2Ar0JKuctk28hFPXKXlaZybjvtTc9CClQmlJic1Xx
a86sJUbbtOgzOF4JQW+bfC2blRh981gYZxbE5p5ZKBMtquscC8129HjZZltgux/mEigkatitG+z6
eHN/UTc/4ZnJRaIkMT+clKD3Ua//YtafDHAayrRiY3VdiyzJGed2CDWMQO3bb8rd+CAKlpRJQSGX
7jqO7daiTBVNDUPnMgUPePkdaalnUd5JNvPy6m7qIGKFSUsK+u39b3fT6am6WFhRNUNeXjtV1FjD
FDDy2u+0Xfo48iABNQsz9bbd8hKHPMBbq6BdpzDUYM9MLvZLq2cm+ZPC8RLGPe20eoRC2g0FMY5Z
eZ2fuiQSh5VlipixuO0ubC4+ZwwZVAjPqniOaLvEehUwXftRLNFoPtWrz5JbIYxxCEOntm4ICevL
3ZugbW4Vi8xzthPkG6CJkZrHKRl3fbP2ArplioyQujYFdQt2z0tTatt0HDcuBdqU3+AF/jFBJAGJ
QcVAVH+8/xlvOCUqwg7pJ+welqIt2lpONtttE2Mrkf2dH0ee3FrPuRatmLkRpUBTm8BXwARSp1mk
JkEoF4GiYQa0jslIYa9tkakcVnziphWRQgMVsCFCWC5GVvKhc0KEhlRl/NHXtXUkbcjXYNri1lh4
Ho84lWBrUmmQl1AcuqApY3uUGWL0pF11m+98z9+Zz4wjehmFrtVrTGz40iC+7tiOzaORNOHSIYpQ
j8Y25BpLwVEq35M976vnFhjQiPAlVC+eqDNAS/e9rVdhvzeOmX5ue3mFRhl9ObVBAA6BbtF2Db3y
wX5Vd+oBEsYv971RuMG9hS6uzonHONyDozDWHvOdAKZC3P87iTnuTslYE6MhV4nypMk6VH2x7UmF
WruTpXQfK5UR+q7o5k/3V3TjfBk8+g3HQacbLVrx72eXZ8fyG2viITnW/is8C25oGts5yf/4DTMw
U9Iw5h3OYPqlmSlQEfrKMVPNUEc1CQwY1iaL639/wPD7v80sHDGPSwcuBY5xGsn6yZ7z+ge8NOW3
/9tiFi7XMkNtFB2LScPHeWrfqWgbBUX470PSxVoWvqbDUlQqIvJN0q8o+GAxsXx/GTei0YWBxdan
YdgWfV7YoBMBJZmvI6X/37FA6ZumK9WK5YTcOOTwujUswXCSZzuWj11qrVQnbi/ibxOL5M9pizrq
e8vyTM1XYY0zYQiDEuG3PtXfVhY3Xp7Ksamhb4I62HC0h/Bn5ad/3v9WNy5VA3gK6HCH2WHyossT
UiOoMIwzd4MRqc4mmqrxgxp38tF2GrPeRJapJ5v7FkUCsghmFxYXZzI3M/asNy14aOPiZMtK+a0Z
Yu0LBbP0KaezDVum3D8AlB0/3Le8ttbFMa392WxUg7UiZy4/KIOlf6ZigLhc6wTbZpijj/ft3XSS
s2+7OLBo6cJQ/0bkWuvBRzSkwlNooAx038qNW/Die4pfcRZKm7maAmjYLA/sIZofzjhuKqSZ90hg
MGw/IHngRIXi3Te6tomLQzyp6mQ6EZtIYc48QN0IwboWdp8QDU6/BNDNeKOToRA4ReqKZfGXr9yH
wgB1YgCktDMul5t1flWCcLY9x+/cvP+cje8BR60cvFtGuO1k0JUmBSpjsbwxQ4wwZ4DRmyfLgwxk
3MCRBumEhl7C/Q95y0fOLS0CCRqHvl2I3YMZcQO6Hz6NFVXwW/5xbmERRKrcArgML6YXaeZjNOuv
De6waf3YQI/A/Kk1yqffWBIYDJ4F9JuY+L/cIdiS63oUN8g4+J8hblZcppWn39kh5J9BhtK+spY7
1DiNNg4Sq4rTONuVcY4CpdpL+zZBper+eq5a6ZSJeMQZKJWhmEnld+FytjK2HSrIeEMRmX+GsJU+
GYiIPiALFz+VBQSwOeqNYOgT2AQniU631ZZHy5G0laN+K4CJahUddiI2T67LL2snqp8HjPV5UNvv
h66CRG2o3+XF8NVB427lC9/yTANoi2mDJWIacBG9wria7AYFE8/uJcghqo/obq+s59YxOzchfsJZ
6KoLKXBkqbe8Wh21DyrTXl5ll9pmrvxgxSmvgGdiE0k3DZq4QJW05YguY97QgOUsR8x0wu0nxr0F
BkDPd5VnbvQdYw02dKrrVb4b2TvNAnSyZWCaSC0vdg1x2ohZJQM5T7iIUNvLJ6W2K4i59Mw5pKbW
zR3qNkMoEWVUoFq+0XfMMMFo5nejqR96m0irunnUWdHrzHMy+iDBnizD6TvnXoKoZI50w1xUgw/3
cWtPblP3dbRdOQXidlwG3rNlLJGeud9LSOIKyprHbmtR2Jbfd7tZ1LpgrVgrFt66X3gWq7qooovO
9aVndPC8wwdqUABuJXNbdcEIDWc6bCO0SY5qmgkNEUXdwv4ifby/zltuD6YLr6d7p11NXTHKUVly
w2HvkF86QL46uDNC0iuP5dvr+6+VZdqFLN6YB+PMw6Qo/X1aB5ObplLhObbxAqvZrmwV45OZJoF3
f3W3TtzZ6pahLK90bbQb7PqjOe3HvIIQRTeGA/Nk7coS10wtsi3IjTIm1dlCqITrw5iWElo17fDM
RFG9EkduxcXzVS1CldNHo2VVSDADkSsAGoaMapsjlN7ojHYPgZ7KK52DFSdZAv8KzZQR3iUQO7r5
YuYS+g9wnP7GVlGpNEyV4pC9nEAo0swOR7gUPJDs9SmbwcMbaURvXK6ylcHXm8ERM/+1tQhRfiej
goksNeAoG3U3L6dFvin2vXkSo6kDmKx23CSebb+sDTvc9BLVBDYKWxlyOOLfz64ALRpqx+mxnDHm
8VfZD8kPVJqN77Mv6yurvOklZ6YWqVaXIQfqT3hJAOemW9fDj2pEqBL5dpM+C7qe9/fvVt5FG1MM
UllE/WWimvr+HI4z5iZEoJ9SJeWmLudoG5h1cErJH7wpMH/nxQjemJ65qMYCdr78nJaaIpie4DQy
pcSMoQN1rFb88laDwABZTGNaDDZg5dJGnmlo2VQlEfJk7pPDfDCljf8Tgbz0f4fsa+t3du5vi8to
iWqMJM3iU5a5Mp2iOrZ29YC2kT5OzZ9OEycf7m/dFb2QSBZMKKoozcoAppbYA8kZ5CLWZR30XkDv
r4ogZYm2JrzbG3MTf0CA4q8QhUH4IEFTrrV0bx4JshQaV1S5QcRcft+iEbU53N/L+9hDL+Mw9MGh
MtdGnN5QBFcXum6BuZGZiyGnvLTjSGU+qnHIGw58VnTQDnQ/mxeTUYpv2Te0D/p2Y2wRaUXc78FG
XNAFQ11S3VxrmQt/ufc7RLA9CwF1gVyrKlN2pIACAY+TJKc4tO2DPo39MzLDgde3Vb+HPVh+TC1n
7cjc3uy3dqiAS5I+X9rXm94ARRuxu8VG+gE4tP447AN6sMbT4KGSudP1LbOu2/C0xgV2c6dh+1Do
UjLibSwiktW37QRtnenNwZ95iH6E0JTSV8qGV2jQN2emk67Ch8H4yrLJkCRZNaOYCf7XU96YKZDU
611Bn5I/4WHZymV887lEPgsxlC0AMs5iVQ3cdXgr9vpd/0gTAN7xhjkAMfLQHXz+928cVlZHwgbl
n8E9crl/0EF2aQ5gwBt3zWeU5p+66Ef7UOlfsqTdRPvwnbK1vyRQIc7hTwQ0LPvzv/4BOlAuWn2M
ihl0WBbJaj1ngLwqRfVqL3mnu91+go+gcgFJ7Od9RxfCQRjKCzxpt2L4Og3RmUU2Zf4L8wLH+HLl
cp0oZqihtc3wFZrgWwau33ou6D6Api5deRXse+2xTDrQqeUByiwmMPZLi34W2BRTDdDrs6P2W8ca
6xFRREXxH+xEC5qVwH/jrsGeGCyDztbitlncNcOoK3mIgDwrDJDd/CSgzPpROZm74rkZ36N4uHJr
Xw1+6rqY5eDZC+qEpGuZkAS4UiTHoQqfiwCJ28foGB7qPfjcFb+9DnuXhhafctDzwTJaVd1q0rcs
jez+IaPM8OIopfZuQp5QPaSSFYQfkQSXow9CpyVem/e8+XnpwIB9URVRT1h8XgTilDGAj99LH+3T
9CSGZZLjf/pm4TbdaytLvpFnMnr5X3vqshNZDGbSTyr21Jcne89ZpTldH7L9f2Z0+k//4Ha50fe/
tLk4nXKtowUfSMobTqP5IDxo3MivKLNyMpkBPxbfV46luDgvLzQKshBp0t/SGaRdHhIQkkFqCae1
UN2d3/sv0SF/9h+NFw1B7uQoSg3/lsYCr33riVMbcgA1XY3VqVDqxkPJIlugu5tMc2p5a9QDUvFx
aHTuygqvn6+X5ha+m6GtodhDqwAyMGrvqfks4N3zQ/pl2Ikrs95bp+BnTe/1t9ZJ5CErIh9kTOcy
/sRNZs555ctbTUFkVUK+7ktVmqiKqFL9x8oixSIW2wjxiimIEKgccbtc2nKQU0MnxefqfxSjivIW
FZEnazvsygMoLVBSyXPgVYf7Vm8EWIwySU+Zj1FsZ2FUltqqigAFeIT8xI2lQjvkDEy6SjnKa6dx
zZbY5bPEKxyRUAgZ3wcsD+X1h+jB/Kt5Es1l1NsP3Wv1s9yvhlf11kcF0EvPnvlyQ1tsYJo2gQOp
uvw2mqK7qVf8JT5pddQP0tH6eP9j3khFDHirNChnLR1M6XLyQZfjSHMSUwYhYOyA1X1QfwoPJfPZ
Q8y7YuzW5xRxlHNP4UhdBtOxgQvBboS/HMvkE9X8LapaG1SX90Jy/DuFMkAQ//6xQIsK5CLAGN4r
1zyStW3RrVBkL4yAdOzTCfEOyomylJoHWZSRtyurvLWB5wYXR188jEBdWMJpgL29l/8KPWuLRLir
fWo/rUF+buSu4gXGZABgc+hCrnAClTGHAaNM2+Bz70FQB7DDfEyOInD/A+e8DtxYo3YjmPGo1Mpi
h88OhG2GyNYaMnojm4npkRBBoQTSkGAv0MIMVe3W842rFI5ciuqAzl1IaQJM/aXJJPUhy2XmwdMG
s4WDL37f1tXaeMD1ZxQsWWRQPDIAJtvLUCZBxlua0oim6lNwaJ9J+t3e9Z+lPULqD2suuWptuSaQ
u1ku1iTmRsktvP6gvtf2Kvde8LzG7Xx9vy/Wtshh5EDvMybeKKe4+eOwlTbGg/IguZvehbidAshh
rWS1tr4lOKyaYbeZCyyKuJn/1A4ib0Ky/f34lLtrGMIbDnK+dcuAmU3zOChi63TrfTh0m2zQ1wLX
1ZEWXxA0vpjdZm56SYxh6pLWIlbDU3ffcs01bnCS3yNAtS+84Hmtsn97vxx8HW8kTXr797NDBgRB
awfaFzzXzFP9KIa0ghMiLuJBGp6K5/WCynWaywIVRaeqLwghmSa5PGQdHCPq5IhvuIeY3q32yvQ2
+ybCSPTq/FyrV12XFMj8GPoRA6CWgKYtAonR8zm1nqgsuM2ig9G8yp/yP1DpE9P/KCMf/Ycsf4Ji
HJGhf7+b8NWAv2OxvEl58l8ulqZQlw4V5UXlhyjrzAfY/N3wnboTZLSr9/nVpUfVghkdsl3uHrKk
xUrjWYt0NH/FDdsey9IDPPwwFrDGbWkObdOtOZi7THJ7qzyg2bSKoL923Uvzi9uo6IN56k3MB38O
WzRXD9o7Ua/ujmyst7rYq/thsdhFcmaTfPaDjTWavfv+KF4vulc8CoI6WDdX7/br9GVhbxFIS62S
hiZiK/0nBVrY4OQfiqPxz2zd/JJUT5jLYRtBV1y6jVLVZprJrI0g8Iiw1l73jP1/VoaO9WYlixB/
7SK3FiszqKvBeMvc/RKiZcZQfZepKk7ktK2f/c+F42qH/0xqxgiShgxHiy1E03fterrizeJZhm3B
F8fQB91FEXHPAlBG2mubDAe8dYIdf6P+ucvfq4M3eoJENYIpowePOG9Ub2BenXnHdUcSZ/By+fBY
WRQYCA9igmxxahzeo2at10hpMIARPIipUX1jb4bj+otJ+Mi1KVorMngVhSbL5WoDxcwq20I6yfb1
F6UbGq+gcl1kg+ZWhvl9Vv+Q4vf3d/eGSQeUBKgBkbvRJ7g0ObW0+eI5Z3VGcMioLvvE3To+5nni
qpX5Gg7DWp3o+pbknQ1XF4ViFSjbct4SmRzHKhKdsM4Qbr6Tn+Jd4g5fGechAQhPPC28+2u8cTYv
LYrzdOZFRqioNfw4k9c6sAnku3DXIgHg5Z/RHjj1w9qBuXqMAj+BmI+lkShCsLD4pkSCsaAnNuG0
orqIoNRfQec5dOcQVvLSwO0/+Vt5v0bwdn1OL80uLpO+Z/iX7BwAd+sgOxyiIMEUouKFObKrjIqe
okxbCw63lsqtCUsX1U2ykYXHjoEiNwg2TqgUWugI+WiyZ0G98cvwIKnqmueID3d5PgCPA42XeQtZ
TKEs9nGqhqFB+2bypFGf3TQzBjeiO/SQIrzt5VWC6n2vI0MeoU3nbNI59v+wrVx+WXEnsairn8Gr
g3aaw3t1OQXjo6hUobOIO8X5sVL8k5pGrlbnX50IxpXmlxznW21+l4SPbVtsLHjmnZOdKRv0o9a+
yK09t8BdMH+rUMha1lj0tub8WuPkyS+qvpvrrfEzP/bH1IPwFtAJBL/yPjuqXniCzmete3BVFaWq
8zZbTAIlaEsWqdoQOHNqJf/D3pc1x40j3f6Vjn6nL/flxjfzwKVWLVWSvL4wZFvmDoAkuP76eyC7
p6tQFWJ77us3PdERHbKcxJZIZJ48xxYHWaRfi3WDzhV9s5RHuozhQXMp2rORZkGQhAU9P77IvWij
WcJHgQ4E1IkjoqQ29Naiordc4bq8cmANV52Dm85GV7OcnovToYXIZSv8/U9aghQ9VbVPd/zAHtOV
ICtWQ+cFl01+VD926iJJwWWjr/QFUqCUDEnamhxf4L4fcJaOyOAHoJ/ZDp+AM7KOYo6d7dJiXsb6
klUpqDArBQqBYtwTAiYkJ9eOsWH7Zm+sRRLUtncOmOkWTtLFgZZsSkHTaFWabnSwqe7mGxFTCJYL
ZfcPGBmEazg7s7Akii+ugDqiU1UKJNy5ssZUM5D7/MU0r34WiCjwbG3iYFxAnF84CMmYtGFb1gHA
UMJYTsxVm5bQLUw3Rbr4uL0yfSBMRY8cTj+qWrZ0ALsBPEVWrsLO1sh8Zz9ueuxOoFtAWLZ9e6ku
Lm0HzxPHxRMQbbCX3U8pKyenQ8Yq5M6wpvSTYy7qBF2EIpDiMVCGRDIHFGVItZwfc64g1ZNxb8ZT
Ha4LYgeh9oRSN3IS1bpbOWt2lzHfXXWPy/RZF9eYMC0iafwLDXLymfdqrup0UjCR1E43nWAn1LRn
wxi1rVaP79+eysvdcW5MOt61HStkAt0KZGpdDChhO6cxGn/qltbsuiGQnaFzB0xZcjrCcAlUj0mG
1zsbvkFqcmvG9qGYllo4rk0e4NeoNYrNeBFCtro5mYTGc1jXqv6C2mfyuUvNNCqS2l0rmdH+fooM
y4V/BEMgyGZBgXy+U1KmWb2TYN8PQU998PKvQaF5Y61jP98vv5uvTeOpNclJaQVqj90ALT0yWj7p
+FatgPGylkZlXLqo81FJ+z9vVOw+HXYE9U+KdLuotwmHmKJAzT9WEN+x1tXR2eRh87Xfof87Yjs2
bJzhCVHz0yuLDh5AcbQombPwZa4U0CoQg2wNC1+mbJR78XJ3Ig94iyQAt+XyS/qqNbwMULEGVTEU
Vs5Xt4OCagLAwuvqhuMrTU9xEwPAg8rudimAvXwbiL10Yk1aXcNDAkZPbTg2pLgs1DdZhOxWwNdl
sGjrIich2ZJWWCEesPY1bIm1qh46hEx1aKzrbY51G/aLHnXBni2t28QHY0DkLi49e62/UrvR93zj
He1VESqHJSKiK4Ea5hIM1+DQREUVMIDzlcvafKQTqREeoZcUJWOBcCjiTf3JWRuQ4zGXxB0uk4Vi
QpGcBH0kin8XbcZqgaK7MjORHjB3UCKIVAspO3BzgWmpQIv4vKS8IFboPIw4NyjtFhtC1HgMwaDo
2CYrd9tELRIBv19LkQYm7ZRi8vIqKzGT9hE8ncjwjA+2H79SAnrLYdhFiuPc2ivO4uR9PKa0LSYG
axqqszshiMO+QrvikxpWq6VL6RK0IRmTNgm4JXjbJzCWbu0dBHS3HDi9eruc+78MWQCsxIsXz1Jo
jzgyYqtqNEZ0M0ViN3arr23cogaelyxeOmZX9gQy8dBnxlsBj345hWLbPMtaF/6K295TwaBrDC7Z
G4tXYFwh3RMbrCO1kUaZumEBvnXlZoKmqYm9r0JfET2U5+eNQ804RhUJzNjqY96nPq8PdWb5vx2u
nBmR1qvPnMSZIC8RxgTKm67xial8w3P397GqyAkJoBKwlHjlobB3Ppq0Sp0+JoZIxPehiVtvYMjU
9CC0MIKkDpXt9PD2yC6fPAhYRBIKj1jwmemOFImpBMA4qBqIRI1gw7X22a7fo7cf2xG6bHvvsHSu
5S2JjhYkDUTJGZVgW5dreyTWCnMU2baWfJ1TL6inav32mK5ZsFQdkayg6ADw4HwSQcUeO2kC4fXC
Uu0qnBpomQTKQJ1m9bahi1eqGAvQOvD3SB6aF4C2ztQV1S6zGcul77geZpi9lPsipe88V1stYgG7
XcwFyFfaq1XDRnAArAeqGZJjzC2jT6wc2dhpqOeg8WL7OI6eten08tCU/LaEHLHvsKn1p0bDkbPp
1yFNHx2br2hiHxfmQHacloqkiwh8LYFwgaSJNNuJQVTaoxpnF3NAtgBJgZjHNYZAjF/dL9XjLhf3
3JzwByd+WiO8VWdRrKVjHdXJcdL0zdsjush+YERAfAgeFBvjAjfWuYlhRNO6Ar2bME1NP+khCQ1B
WFtfxQ7K0DYNoFr9Ptf7LW/cwBzROjo9NLnug2su8yelRnaT+c4UB02hHp2ySvcx5cHb33iBTHv9
RrzmPWjwQaJSFXvkZBocg5oVr/CNMYBpDrAiVQDy6g0YYqOAQcdR/QqJoIVMm+xqZZvSSvddlihM
gRd0iC8wTVaqrKySP709NPkpJVuRFtgwEq3sMzEy7WgjeHGdLa13arnQZnplMNhISPsbgrQO8dr5
BGZ21tMesXfoDMneZNretJVNDcaRhZUSkfpptITh4HYSpNsiR4lSzrkdHrOpL7mnhl4CIp9G/w7S
ZhZ2s9v6KIoeKVtC2V6ZPxjEuHRc9yI5e26wGwzumUxB0U9/YpwEdNylUxaMU79wKV6Euj+H9rcl
6bLKi9EmtsB+mccRqgZZVL3PXjOt/T8gL18aluT06lSt1DyHMZrNQVarzC9Zv1VNerArI3x7C14d
mVBOQiMMepng287nkIPEwEqUVMB4BZG3tge74I1ouhRPoiXK3ovnl5jHU2vS0DKGXiJSwlqOmjQ9
Cj5DAzzT5LgMLbi26wV1HDY9fAakUc8Hhhwz1yhDQWTQj3rzpa8+Ju5qYfKurdSpDSlYSkr0NdtG
riGhybfKR+sjVBm8h343hOYq35h7fuuB1PfjUiL1ysUgOC7/MzTJa3txCfJjE2YNwm8VR/PjcfFx
t2RDchpa33d8tmCjhxa6AFiWUOu0t4Jf3tvVq2k/fl6YzGvu43RU4otO/DzYntSxAucc4Fw+8jzq
j2RvbEbuJ7cWdH6+WNgn7ma+pY/eYVHHdmkhJU9cahOxBwW2u10XIRMZdmsgsdYOxC+ctbfTIc6Q
rJYApRcBqTgNr/eug4wuggrJKrHc3BlqbNFyO33o241o3eWb7Eb/RGx/fh7X5W4pJL0gVpRtipk4
meXSmg1wvMCmUOxtffZIH9AodtOtZ5huQSZX5b7xwd3nu38AP7s6zSLQ+DVgyWGz2XAoisE4/jf0
Q7P1VhU0ih+Vu3il7bLP5QcDOrCm4xuH/2ZrWWi7Q7rSRAwhuZ1Eb/NaLSEwLWBh7cOY+t2xProv
In7jaH8xbwYOyT/QZf425kfMNypW6H4RnUQX1SylGFEJcEox31NkhHQ9KL77ZAJTJcp06aJA8uW5
RRkLlUrxFkbLi0z11bSNnTlTAt7p23hdJ36R+J7uD+sYuYsxYu5ee7+cxLs0CkQVXlcoTuBpAJ6x
803VkTG3qgKV2tomDN1iugcS885q+4WwTFxG5xEGEN9gCACHg0A2yfB926F6ko86SrFDDUl2t71p
ebVSXezaHtpqOrE2kKhaeDeKzXFpFAg8B12VuL0kJz/rQycY3KawhP5E7PdWOQJBzEsDXN98oNNd
57VDtbcRr8/QcR3y4Qalk7FdysteHTxKolhfIXckvz6KNItjbhiTAHI9tOZQ+YaTgTqr/WLSaoN4
YdvoubMQ+VyeWMz4iVHJRbV5bptmDKNay9YTsuCmty3B01MAMPL2Ib22h04tSY4J6T4VwCCsbT7l
d9R0v5GBJAujuYwJMBrkTtD7DU5ZtPWd79O0ITyvWT6FENWsg3jgHFX62l5rHahB3h7O5W0mcD3o
/AJ7INZLPhJ5HxuFZdVINvTqMcfd5hspTXdqXr1HXb9dFSqG+rbJK6NDK4QKFkYNQfhFgR7kBCa6
poB7ifOParqp5wI+bekNfGWZTGRedaCHYAW5tvMp7HA4p9zleJFPEBQxIygHJBFPfPtbDd13CyIm
6RgsgQmvTOapUbkikbYsg4QxjFK0YTKybxMbXen3sfusO3zz9ixeZJkt8LegIcFx0dyPd7FcmCRT
TDynylGlnm5LHdgzFGTWXjD1H2fglptdsVpKc1w5ZCbawkWDgvBuujSnvPE68KIjizNmymZMyLrq
1A+9Q8KumP+LPYL7Fw9pbBWcJzmsc1QFySpsS7Wub1hedKtsJpPfxPpS08W1jYIpxI0gHu4X7SS2
OlMnm5Ftq5vW19nTWC71yF3bFSCbwokGlb8Q8DnfiqwAMZNCKRxilj1r3fQ4gNkoUzpg6azvU+z+
F1P3mvZ1AfTC/yTngeerUeJ+m0IglSBEVJAepDRKbT00BcQm/4tNiMsbzDTgkRAUNOdji+fEGdIC
syd0YgRQ3xx8jjZ++iT0Ocp1/3nBoHgzSLcc0qJ/G5Tcb5HYpC+rX8nR/JNo5xDZveRgr5r35sKV
em3DnxqT4kANtsyuhzFlPhBv1cY/FLT/saXU0dUteDImcaOexLpZPDOmKMoYVtW04tk2bualdbrm
c09HIh3drskrs+Finb6JdeKPpRKiQR2IpTmCrPs4+yqKfdpCQLswf/LlUlB3mBow04R2nfmDpkYm
WtRr+lTHi9xCwiG8sS9sKfrpy0mtLJE0HwKBEyoxOpTBNkIU0NwkK+/7wj4Ua/KWPbFPT9ZsaKYa
FEmwJ1Bm/aOCTYgZrH0nMtbKetoKWgcNWnUBB8XmavGlsDRcyT+SuXBKRxyD+R5yWc8AoyBF0YbM
RjGOQYlwsUgs5u9ivGgKQLCgwY+50gZSCKgWlQL0ZMz4pnjbpqSrKlY3mTcHVfPFoR8mDY3x7RgQ
Zq3enuure/dv03I7QupisIaYasq+D/NarS3fY4sDvLpXT6xIC6oUUMVOCKyAk8TyofesolCsRBUP
25W1VtGKYN5Uj8PHpTrdldc1QIQnhuWlTDvaWsKw6HVqgejLdvyrG/4kzSFfyHt7gVZp0aLwRyd7
F1yVfU8pLDagcyg2RQQsIZiBAdJq/Ppehf9eL1F2Xo1WTkcpXRS2myZjLxyQeF/qotVXoAy6sLtx
AXZTcn8pWFkcpVjwk1EqtI5nR2ybdAtqg/km23l3TuQITetXiMjn9HZJ4P36TnXwBgP3C/Ikkslp
4LlGEkQt3G2+WrXxo+qd3ve8fClqv2bIA1sEjiPiMUBCz8dGYhP1T93DA6GokZsAPxb9VAFL5foZ
r9vYf/sAXkmHuibeI+juR8IcCVjJ3FRbGZ0GQGpZMwPzBrbiO4d2cVAQjdwpIDxYc70DU4baI1mi
xEgHjSi2pClZymRe87qnHyJdyAzylVVSW+i7h8ysz+KaREpZOX6X2snR06v4R6bpZFclur59ew6u
zjjajYHwRn4GOU1pxjslLVC9gBMyWzOEXnyUVDW8bb8U+V5murFvXlvMRKZN4NfOLWkFnWdvQhOw
yPEJ+RfA5KOfDav/oI9EuLUzv44WeCGqgfwe2s2QHTm3ZmauW6CZBJ7ntdiMDucEd9gYCKW/vPaX
UsIXOAvUfwHGAzjUQW1blPPO7ZW9iTdtimKhuXZ31a5YfxO4mH8Arb24sCRDkj+Pu7+aOnmY3bk7
5WO8Nf0u1Pt/AEPVL3YHHulI3iORBfIYYBqlEH/OS9JQC+2BTdisukiHlEe2m7fNtoSwafk0oxZT
7NwdW2WIuWqgxGMtj14j5GU418UZQUck8tOuaOpGV8JrLfXE76lmOkEtIKuxoi0EfC3db4M8LNZp
HAgQmRaRHXhmAm/b7hZ97sWkS7al1aXqRLTUgm3xHHA/1BCNtG/otjtMm6Wu3QtgoiVsoVMH8shA
P12QXHV5i0bFKq2j8kbFZU3QI8zzoCorP6PKj56S3XgUIA0I24JH1se1FgfV3iiD+XEavCC/tW8H
a5dqK/d2Ltl9CoVLaH0N37JU+23/iUIj8h3A4+A5K2C255veU5KpAziURdOOPBnhjBaxFugzK0ij
ReqQiwN9bkuuJ1VORmibDSxyHpEo/iToA5qNqyGRK1g1wOf2tl+8dFev9oB5AOuNALvJW7+mbpWr
sKfdzyuHYrOBoA48g6GAsQNuu8g5cfFakgxKe2zuTc/l1cgi0lkhSF8F9hOUomF1m3+Np3wzhFq0
nPu4BJZIZiV/0matx1sH44ydwPjOVy56ILyP2kqPQF8X6gN5lWVNo18Vrv/zbfy/yQs9/PTF7b//
B//9jbKpyZKUS//579vsW0Nb+oP/j/i1//yx81/69z17IY+8eXnht89M/pNnv4i//5f98Jk/n/1H
RDhyVMfupZkeXtqu5K9G8KXiT/7TH/7x8vq3PE3s5V9/fqMdQa/Vw0uSUfLnrx9tv//rTySSTvaa
+Pt//fDuucLvbZvn+uKPvzy3/F9/mu47wTUJTkvBygFSZfjA4UX8xHDfQfLOFqA3wLZsKHj/+Qeh
DU/xI+edAXEguAyguETshFPY0k78SPfegTrSgkaquAmB3Db+/GvYZwv094L9QbrqQDNAW8Q45DsV
GWDRuS064QVDkxSlFH2ZeGgM6l9jXTvIV60H6AfiTgKdYHQyOn0bnMzMr084NXlxJiSL0i0OtA/n
kOHr0Wm2TgCNyVQevm3hoiEdoDOUFdAMDp403HNyRq6s47xIipNBjWCc7db0vSi2GmtRcDUittYU
axl7fXG9CtuAMYKgDfVwLPi5/zRoS0idvtr+yT/njd/qTEdX+rQyMKeel4ZWHmFql+IVqEjJi4km
BfCxgC8efajuxdXu8M4q414lYesYVfVQaSzzPhts7MseQDmnnqH/5MU8Vn1tqnoQMVdAZXIa2HNr
pLZvkBIEjAGv1c9uMWpqkBuAhfp2mZtg0HPRgvMV3LNZ+X0o80L3QUtP5k0fe32zKaahL7YO8JQ0
85upcXho1l2tbJpsAvVulyZuPvvQt4u9UGVAXa4GWg5pNBVFkRwgw0addBXrWlU3QZ63mbMpy1pv
en8uMsdVISjdt2jJrPoy77eWMjS5z1ytq27SvirTCPj6O11VqLWrXHM6sNEcm6c5RgPnyql5fD+k
bYU8xzDB6c+G2s0BcxV1DPpapUAT1Pr4yVO8qrjLxq4pt8DD9ixorExLV2CS6Ns6aM0G1aKoHluX
gGhgJEV1nC1oV+66uIVkrOfGFVp+1crdV53Ws7vCqxjzSVrWWcTM2qqe8nYkz6lS2FpQNkSZtlDd
LKy9k/Se9oRejNiNuOVNY2TlfWXfdNNct4GXjTk0Md1p+mAoU2cdvZZNj7nnTXWQOxCNP2hUVYCh
Jm0K6kiCtHHtT5g8CzTjVQPeL1ameTDUY+35Zq94qs97s0meFJu3GoiRM0r3qsoSoPvQHAvVcrV3
6IrCa5BoSPW6XdM5IeAh1ZLZBymb4a0hbOeqq4QodgwWybHl6JQse7It2Gy6IY3dptpCGcFcDdW4
a1ieO1FlVtrHXGmaOChVXtVBXXZltjLafgRvYqEYox8XJVgLQfKaVEEDwhHFN2bAMD/qoEMtsF58
0KOu62PH13OvMP2m1bp7ECHmZtSOJmQLHY3YYH9oJhXIQTxFyQ9i0LK/N5gFrvCEzoq2HqcuIUHt
Vnq9UvRenzdGFpsqEB9z0gQlMTq2Lo2RD7skURIUd2k31JvE9uLJb1vLBT2oYrUE1KwdmmcSJbPd
QO0K/cGCFGUVtja8sG+ZfDajyTSSLEjs+HHSM5a8NJAqyz+MzGNNiEIz6LYb5pUWVE/dPNklOF/K
sbOojuZXMOEFnesqJMhi7HgwKqKjESWoAtAX5LxqHiF9qIH7RacqcJKNFmsRyuVKuqmaVsd+c8qc
BH1pAgDXo9NO93NNTTpsu5bTO0jHuo8avsMOnJgwddUbVV9AdBZ/f6DNNUgCOr1v+a051+SDNVI6
RnhSpi0+dRjrUDcL0O/3Wpp+0mK1HA49Vnec/FFXZ3M3eUP1JaVZAZVFaFrkgWsNtbGKk1l1j0bu
OWSFliSSYY0JYb4Hvi9EJ0aClPI0zt14m5gocmyaBro8a5cYWrcuuWmPActG67tOpiqgplNaQT5b
pbVG55QmVFWV3F6bQ+n20Tg4U/O9bFyviDBe1/4O3j/i3sz10EGlvZnz9B4MQZC6aEAlP6HCq85J
YJesQwNgSvL3tVmnbMOmhE7RkKNEhkDRqPMmQBstec5VcEe4PjWJOyfbJvXUwYlm/Ev/Asb7Ehw8
o1HO7cNMLA0VUKeCYMmHJK1z0Or2asNw/nTOncSn2sSTj0qZJM732UhiC3ysCr7FQ88Fz7omdHM+
9+PR1lDHqvfu0PDyW8WJFlOcGKCkwOynJ+rEvvQdvn6nGOYY/zALkoKAE0IsGj8ahZ7Mj1Qr5vEz
QyyiTLcKlCSIG9SdZVPrLultbapXgnhSsfaKTZnKgtQw67G4QRXIHefDnA+emhwqxc16pL7sDJLS
6moEm4UNAn5Tm+LiF8fp/4aRfwLBeRLKXISRtxTu4aVpnvlZMCl+6WcwCWrgdxrIkkUjN6rtiC4Q
Xf2MJsWP8F4DZAQstEJMQLBC/AonNfsdeNpAeoQOVxFWCunXX+EkfoTUBqB8om9UQxP6b4aTIrz5
O0eDv0MwtIKyAd20QuVSjifVXoVrNHIgOjVrZSbdSrdx+2TVrVI434GIDjW9WLdevq0b7kPZZhvr
7qNhxGmQ2f0jH9p1bgAuxXHAkQzCpcDxLIdeUpKCgzAZdp0Wh5DZqW7AubsZRiNyx/ILLdltM8/r
2U7Xrkve9wXuHgYMVqPhkgTkobOTO0+Bs2WWt6/HISxcdwtZpmPlObtmcu+SRPOhbL/OmzTQKKSh
FKTUNbCZ8/te1Xw9Td5TxlAJJSluksLnQ3bH9dg3qr01bkcV4KP4Myd7r+eGrzXoRbVHwbweDBMA
d8CV9B0Ad9nLRON1P2RBzbtbT0PN0Zw23E4ewMgeGCCdLlUHblOPdGBxnDZu/KGDD4EOz6g7Aakr
7g9OvlIdJShSECMwd5UWj6BAClpoINF0SHytUO+mynshSXm03Tk0NQr4eTbue4iNEkVd92qHSnUe
dHEnvO8eT6FtbtVpUCXdvk/y78yYXpiFZBBN6qPHm20FfhN/rJT9YLJvChywU03rGToRfjnEd1oh
RgkaPpXyMeAa8ytCsHDK18SzvjPL3ZwciSvvB/Hyuthi4Fp5TTli58oNDEM80gxYyjHMnhGJIQW4
qt1AJB/ZRzeFCxdveVDm9kEEKeNVsXI+L9KhnJfJf+5yyOy99r0Avv/6ADnJWyVp0Sn6iE8ACXMd
ZBVY2ObN8Blb2kBXpx4qk489PCKbk7601c80xv+6xz/RC3OyFy7c4+GZdc9/3L0Mf6y7jLw8nzlJ
8as/nSTAFu/QdmGgwxUoZTwE/3KRyLy9A+8v4CeIr0DJKeBevzykor4DIABoQkHzDyZ68Xv/8ZGK
pr3DG13A4QFWg+NCRv033tzSBkZvCPqWgLaDWIKO/hBgY86fiE5r8L7OZ3YYdqblt25QWStjAiIY
1S3I8wj31ITlHYvUbzpfizSoCkoQY6kTU6o6/fUdHhBMeCc7rlyZ0Vnd55WB72iKAbFS10Gxd0bq
EcGlTxrN8hkUTqGKh4fXlBWm7Ttjpz6Yo+3eg+Gjvy9m6kV4nQ0LpXgp8f7zw4Dywj0GbKngiz+f
oGGIdbW1OnbAYyByocnoeAPzh+qpTfXNaHvhyHcJ2kj62fmtfsALyzIKINXhxCp9YAeIKXZh2jOU
qPMJXEDJoP88xme5stM8yLkPuTQl3NyJDyHTNBi1O7IDBWqtLKY7C3r2XPtIM+TA2QLK8/xa/ssY
evQQcovMiMgcnBhLKwYpEEA3Dlpxw8CQPAsBCzTGeB1UH5h+4wzU1xtzfXI8r7jq14bDv6OBX2bR
LQDUF/5BueHcLM1ne5rmhB2EarjgWux7EICh4ICGIwdcTrbuj2jeFljwJWqP8zzMpWnx85MRx9D4
SasyZ4fauyOlsrIdwc611AApBvDWAKVqI4/dJMkMDNCw0EBVc5/kS5Csq8cUV85/JlFO0RlT3vde
yg4cXcVbtDKjUtGjbssC78tPDp9uX6Srt5fu2vQhuQM3Cp4IZJOkGmLuZcWEghs9FPwhVvsbr0bu
CBmG/z8r0v7QOlT3izwGl6hGwzq1gdTLAMtaUpKXevJeNwOglaiHgitcRT1PWqYSdETTmBdiH2or
1gfNgR6VO/1+OLCP3Urw/tHUJ++LR+UGsh+LiJQru+TMvLSCsZd3RVZn7JCgCaFrXN8qrOi3Z/LM
hHSnDCqrdDfBJvHGj4Qc+YyQEHmC3zcixB9U0JGDpFjmJ06t3M4S5CgOncL8LnkcrCpMp25hU1yb
rVMr8mJ5/dx6UJg6JInnG0h8ZOOSYxKzIR1b49SEtCBuPKhjqWJ3680B0O+gym+TUlkTmwEAjkzt
AAju21MnPvoti9L6TACgVwZR6CEDykItzNCl72dGA7RoLrj6q9OHIAe1fx2sj6/13xPH5xZFWbul
QQ/omh+RlmnzJdT8VQsojgNhDWEM8Mmdu1ZWDGilL1V6qJzHKfkOdO9vlQh+Hlf0zwLjjaAEqGvx
ASdDaOdmqFO3pwcVWLxRa4KiG8O31+OqSzi1Id0PZl5rll139JCDLN2kQT36DogvzE39UgSmL6J4
86sH7sHCV/fqV/NrYy7ifq5uClEp0F3k+zDu83HiNE1og2jpoTWOKbeRKjukZu+P0+9Jxv01oX8b
ko5U2gEAqHQ1dh/g+dz7EpvWNqOfM9dbCN2uxBlAnPxtSDpYeZfG7gS96AOK+ati54HsHm17i8X7
q+f3xIx0mpQagCmTM9xOkG1SWyfKuztDp34Xj6Gn4NE/Lzmla7cwiCBs/B+YXnTkSOHamLuDxewS
axU1N2nQ3GfHOEQn3dZbk6hy/XJRGUvMlewyTi1KMZtJOUWxqKIH1nuhO8RIZew99h61GuBTF0Fv
Yq9dWgN1mCggAYshxdwgEioyW8OZE+AaQF8722dQM8rQiG/s6qdhOwnWsIULRVLl+rkxQdL+l1UZ
b242eGaY4yCsxlBXI2CtADjiadQDfrDRS+aCSmII+2frg92G3WOPNPCiSsPVkQPpgwchPCb4Pc9P
oUMMzpmNPVuaum8hzp/7LtCNpTjuqhkbJnQgpiC4KU2wYtiknZKCHjwVLUaQcka6H/P8tluTSv94
2uJiFl5fE/QOUKOSrLS4zbqpN6aDIDZWn0HCve8B4bCOzg6s1bvsvlysO0p4yVebmDbRIIPso35x
NAo0yVhePgubyn28FsihNGSRcjtG/LjcGSefCwzxzJx0LtR61BsPJbV71GDaZoP8uTaHbAabRZgP
icnXJGEN2zbx0DULSpjyGgrTWDu0PHo6KDvkvE/DZ54NfczuDYM3QW2aOzDG3vWu3q7eXkfZwb0a
clCQB68W6tgyhzvevtOIrktAfRoLBTgXHC6K1QTuyC0/V/rZRxr+W4uOuYVrUcIDvK4l+FwACUUW
BF2HMnY6Vaq5LRWL3ou2TmgGI4r0TfQ51ttyB6bOxZr1eTLvlz2ki+EDROpYhhs53GBJAbaRQ11V
LjTHbW6HVDPqB0dtS1zJrCiswPVy1FKneeir0PKqqVnPlcmKwCLxFPuzQ+ZPVatSdEkauTXCdXnx
bYU28jKiQ2d0K7tsiipw27KFCnjBChK0Y8qb9dtrJodFWDPkBCHBAh1wsG6/VudPopYe3JgWr8l4
aGtkUzU6tfs2p2xhC75qZJw6aphBwgaNoboQbNflnsVZN9LWpv1w8KoMWWPNsHrQs+NY7galUMmK
VEz5VBYp1455PLSOElZNkVvf3ZImeHODBxMw8SauOwQCXfmJG13nrsisF1AYmgbVW3Wk7ECupmZ6
G+I5m3yodQqsgMbr4rFkANT6ReaWT+gKRfif92Df9yeP8fsmTpMPqdXmS7x+Vw480nZ43oCSAsoo
8tVrm4k+G9bQH1rtqMyPtngjqh8gmujnLV84eFdOOBLLeN+gSuIAsydd84AU8zRWne7QWx/U4qsK
4oHp29v75JoJtBSCVBKvUaRFpGCMWo2TW5R0h1F/qDxwTqVbKGwsXQQiCJe2CUpBAP9i3kCyIdMY
xWB0RiU/7xDfGqueo9/ORbI8QntAiCMCzarQWWpsuTawU5Pi5ycHwIiJ3jRZ2R0MZMuMwOwG/tIY
af/eLkvaLHgqOdLEMUBjHxBQKDS6aAqVFqqjSQXYfMsxvgxKOc2GR+DkWy0191851GdmpMsGHNUU
uHyY4bVyT7viaXSNhQebBFkXPlDguEADJfpM0e0tvuFk3iiOal9PNT+07vw4o9luYCP4NdTtaHc+
VJ2+qC6aZQzWorPWjkYlXnBcl5cN2GVQjAc4DR9hvearT+zXMWl67irtoR5A5p4/sCLdMjqvWI6G
3pYHZrMkTvy6x893J9pcQTADbJtoB3WlrTLVcWGPntpi9XpE02iBKsK8DbpVD+qAaWt+zG/d2Sfr
pQ4WUemUjgUM4xbHNa4BpCUrECVTVaIDd24PLejcLQLFHrvZWG71PFfDvRLbq6xvI2q3d97IP3Vt
7oMN+WZKgBsaiBOpuWX7XBmPcL1Rwuc9t9AQMvGnETAiz2lvbDb/cIpkleQJjhkaybIqaNmXtIWm
2XDDUQjsivhD0iuh138j7P2gZAGj0w3aSg8Z8jUAv9xQR1tY4MuDiUG7groZUsZ4m8tnxXLRz1IM
YtB5oFcQD+oH36oe3vZrr9GPtKioLqOCAo0nEYNKr7IibSET3pTtIea0HaKm1q2oAXVgfsu8AnK7
euG1T1MxxdvBTh3QVCRT/uiOWtz6SobKZn1Ip7L2FTCVzHV9a7AyYpzXdfT2d16ZDVwnUAHGwwOt
1bJn7LNJT9yZNwemGWlYTbq+8jTcatbgZQvlhCvhFDqDTbB5gt0M4bHMxFpNo05TAF0OZZ3fld24
Tt3bsejWaa/sOtPep1r+mHXmts2VlaF4gTlNCxfBpZ8UvclCMBGaCuoFGbs5FxQ4upIckIlfN6Tc
1XG7QzI8LDMOzQGl8/smv8GELey5iyIO9PxASoLssaDVB+xA2nRgqfQsRAvk0LYIFuZxVVPlPU2y
vYIyPqFaRNX22UoAgJ7JwiV+6dBQzEObgxAFctE6LD2CRpcSnXK3OqBgHVDGN0OyrSm2IZAF5hz7
5hKNnbiyz3c+DAJWAX+CdwEQVece3AQ8L6scozowI/XN4qVQtYDSo5UttMNdsYPLDvtIkEuhjiM/
VfGiSbpZKw+ZlrVhPxe7RIkPLHM/GPU0LmTh5LckRCJ0SMeAdkxEs6JF43xUWptORKn+H2nX1SM5
ziR/kQB58ypTVW2lcT3mhZjumRHlKG9//QX7O9xWsXTFmz1gsQ/bwGaRSiaTmZERvRebx+yj5nGJ
v8g6tU9KhFHc1U8TTKH/H9DrQoi+MivcDaNl8Q8Is5zQCtx0xZGrqQVyWQQhEIiGxEmYNV0qSy0b
mlgzMB64pqFJbbjh3HqyMCCzJJwFsFa2SuvBUgFhv+HOeZjH0P2ev3pPFgZctN9KHlqJbOpkzyh/
iIBQFa9yIIIuP59n1mmvktKNTX198EgWYiAiUWZLEvZlZvjfz7KHbB5bWpCZJpmLkimqZNFm1b8y
vUslp5oforND9v65AGpGxgdcNU6A4I7Zpqlr0WlurGvNeIfZETss59L7XGW4ZJtqqw7UadW/EiKw
r4wKJxt5utcDTEoTDbQtvqJt94veliHK9rL60N7yMB2AvoTBYf8ig/7EkOl2+erGuWrc54PJfFzl
YBP26ApAr3O3tHomuRv2Pt25SeHCbtNV6xy9pUmuMNAk9idlbA4AKf5d1OJ7CGAF2BJR0Ec7UexI
mBi1yoDHdWKUO/za6F9KuwKxkPmFqJ4kZu2s6MKUsCLAetfBAwoTfe41GtP0fmzbA+Sffv5VCvGf
FWE2ysAcIp4eYkLVZEVr9hj1jgF89fPSjEjTgPtG1qQQwv2VGcHji4bVFobZaVJCmmbuljs7a+7Z
qAFR1pYSX3j3L+F4IRc3oRDGnRDZyuU5Zss6F8yx0wQvFIU85Q1bMBOIRqLjD2NGVSDrzGGKStp/
qfK5II8Mo6dNjNn+ZY6qdmrAsaLY63ActnGFXhJTzfwXWan3vdTLDXJ8gz0XAVHU1vC9hUAfbwEI
hka51vTtVwwcLCDyqjS1woaydj1Yae6y49LNZhERqkPt2fAUZ3hpMa8bb4vXtyFozYtfldcBuVsD
MJz7mMdVf9S9WY53GALLYmexWhWaY3iNQ0q1yW3lPvPaej5U+bB8HbXO8/zFQ1vOXxatID7dmu0L
tZU6jfOZzmtUWHO2PWesGLSHmrq5mvtz6TTGnZ5Rtz2xscmXN5XOtetjumLxwsogWxVUxGzqg157
9R9oVcyYUp+rjDyNmtsQ6rcDR4JbPd1ckPEheXr0xnEzw9s+yp3jxvcUy1Fb34NceCB4tVbzqdn6
HwAxypLLPQc18XbFIwgvSCSJlz6Tt2WzDEPuxVT7Q1GSAalEN7x0093tpYjPxfeDcG5HOAjOQBu7
yk0l5rOazfdUb1CkTwzzbnpoQ/VQRmt91zpPkLL3vTmQjorubCVksyDPBdpLwAfEklvnUujnGnma
LM5RW5/ZnXPIDy4Y035YoF84YhYlmL/KmqBC4s7XzAXzsKvAzmDKmhd4zu7VcsQra5ycJS7twi8s
747q87FLa99tPs8UbBrbBx010Ns7vRM/MfcJqiYbcZrzel8azejcucSZzNjaAKYsA9KlQTbKeIyu
3YYzMuEKh44QhvXFp4FL8DGLYXXisn3Ky3jutPsWjHrMto63lyM8BLCHl4YEv9kIwjRm/AmIItaH
ErTHfq2rR7WLu8kOPVBue8ry+tcmUa7X8eDDHY6pOuFIUIP0eqOXGGpSkTH3P9wFIN4mB2dZooCA
RC8/3LZ37Zs8QQeQEEbBciZWUgw66tUM1oWYFd3vFm9tMDv/Fdkxz4He3wDQGUSFCmSzgidOeMDS
Dpo/MYbHcL56vzNrn1Se5AbaXQkSBPCLwO1xuV76nmLlldV2qROzbTt02RRrWf7f2Nn/FXQns8E9
8+xQZWpGPEehXowMMyBpE2yFLNfnb7DLuIslcMJmG3zmePcKPqd7TM9qs9niYVRiRWv9rLKjwbaD
CdQejeM86vaXZigTBRMlt11h58EG06D0QP8d/AiIV5erS8eJZjnJtxigTtDwzXWkKOiPpB+XFJDy
Mn2bUvTL2Pd8eiV4O7aFeug7KEcqb9CukvyY60jCm8g45mgk8fRPiCSmiUEkNi9rbGpLoNurP3t3
wyDJzncCCTqdkLjB1BOSFjGznAfWZqU2rXGqdAdv1HxtMp9H3fioljLv3FkPTGFyHOVK4GpE79Ta
sh7TEetZcNfnzhhkKKqn9o/bn3DHP/l+oWZhgNj06kLFtBfGrhuUmjF1FarmxxRi8Lct7K0Duqj2
+5UNW8J3UdecORthSswH+RoW1vafsbMlR/n67kIEBMsEINWYYwZu+tIRvWWZnMLVlpg6r6Xyumld
1KR92JpfrRSKR24flUx2S+8uDPJqGO2HZbzJLm3mtUuXtdH1GG9AUmCS0GC+Xku6bztGeDAEWgcZ
D/4tLEzVMaKlD5UWF/bDCIj28DErJD69c2ehC4D7gxfQNOze5TrsfqvcjuRWbE/ZYczcCKXFp20p
fBNDkpZSxgOVBY6dVUE8m0uPIWiYKOBemhzq0Tb6MdviVn9SzB/q/Ew1SVjcNQG2EZQDEZk0lf/9
LPDWmQvmvclbYwasDEBjrvOWbm9/7drg2cAaHJSrkI4KNmjZo9ZXKmrc2Lk/NsBxWnagDxKIk4hZ
4dchB1LbmEEBQv1q/gSjOV5hkYrFFbpcEYrJ/UlVW+JXaeZ9ZG5n3WkkN0IyML3yt86x75xt+bzg
0Pmkm+/bVvneDttLit7qkU01dMJrqh+qkXr3Rkn1cC2IeZdlzPPRm5BVGXYCDCi8gHPR0UUGY6Ww
RyW1hmWyjCo22PIA5tYvTd9//+vPgD4DPBjfwOZQictP3aDURCCHVMWlMaZBb8w09MxMQW1trsLb
pnYeBnBXnq7i2QoIpXgB1LgOoRQJW8MbsvIhqnvfDriad/4Tw1kv6Drm+C+H9WT/95Di/5pJXDs0
LPMcD5TJ8AGxxtxmFGoWZb3FOtAYNR+KUlofHfC/vkZBPI3SK0oN4Lu+MgNRberOad4laJn5Xfdp
qUGXzKTd4uuggy+Fl4bLZYh5Onn5zdyBThjcZXni5p/MsvkyGphpAlVGUEKGcKMQuzezp0r/VQ3u
E+2WH4Or/TZzDMnP1FSBmuyPgGweB20M+r8/1Zc/TUjZNJyi1rHKPCH2N0ddwnlwQsxvnySedF1+
42YwCQPeQLT/xSvLWUvalSrNE0jZ+bRV8T0BlQRV2ZpiAG/DgF8xvSkDaJtn1wsnjONBvCRZ+6/E
NE+eTYzQXQo+wisbSbk+sZc/jP/9LHJWLkbkNaPIk6nBIGJahnZeS47RrgkoXGJeCoiBq3JW77C+
HgDET/CgxDLyUGsMyUtsd3vPTOiXq+gr1g/OhO3dDDpjVB+FgglaNy57a1x0gTPJ57w+ndi0M3PC
Pe3V7lAiTOdJM7Z+X9KADlVEc1eycTsZN5BSaBjjDWuCWFYEhFGmG8RW0zwpywCTkuofCFMh/igB
IYdmjdSDGuqYC5Eih3fWd2GXn+czp/CstCTKAvYHu8lOlj1EjjXdu6kliT47X+3CjBDKncHS17bA
8lKnfHCN9dTZR0vTXzYtjfqRSrLGnUVBXBg1D8zmQY9NvDhSwrYhVesuSe3aZ+mjx1mUCxn9+o6z
A6Zoqfx1gkRBhN9kkD2iGcu6BO+0nzm0sPxSyV5uR5OdfQMS8l3aHIAwwDAvPw/qhesyjmqbZMba
fGkrdcYVsUxH6H9oD1tnKs9qX8lo//YWxm2h5wNUxRW71TRMTkMzu02Qarl/jMkkg7+yqbej24vb
+0xcDsFDIRh1LzFbVPrVIJYzoVs/HalRBylWN2nZ3W0re0cLsnL/mBEihme2etPUAAVAov7ZOKCA
2x5BSzYneE4awfJzCBQzBDn1X04+Ib0D6hFpN2cIA03eO9r17Gi5C5uNuqixPOPRHdMjmA4et2qQ
OTs/OpdlApjhdmwMnIKNWnCRdbKaiWRwkaWotChDyj8HS08M6B10Coavq9TWf/V1+lPZMtw1bj59
u73B3IDwAziLOIgyYRzJvxBCyJAVKi3yNqkaLak0+snq50Ph0iPzagnCacdj4Cx4dQJRinFXsSY2
9CWov6u5SdYGnBGYI0f0WGVvzj0jfDlcFQRSFiAyuAiJk7NRVptTkyg4Wbr7QNnzbDGZV+7t2rkV
fgjPvCNNF5WCVKbBgAP7nP6cHvvn93HGoxXZoOsr/fmuC9RXGVv/3uIcLIojDHYGznsXrWrisCaZ
hhMZ3CNlv5iZSvp0/IuLHoESIt6AICzzrup8KwOOwXMwJbct5pfCAfdLoX7d8u2wzennXtuCra4O
t51QHKvgpw3v3H9sivuJOQ57WzEaNx3eSdkP9W/loxfYMeBCfv7Dyn2pRBB/zYrLdIGQxzg4xotR
g778hOqYKRnJNcyo6OvRq8xHlUECwevsPMwzEk5pE6oYBWLMes4dD1wPCvt6e9V7X/P8FwjXqu7U
hlakGNFSNRYuCzkxNoRT60S3zez5qouHHgYO8M/VLEBW6FYJ6V8MkJS1nxcfQQnr0+5lZafbdkTg
1/tHBIAQHV7Qj+FKEOoH+mKB6zaHoeUNO6mXKMP51onGGK7MMSGjHtbH+XP2rSn8NJbVGXduPeDa
TDCNgMcICawAifGI3k6FixmqBhS7eTg3KQmMXs1lnZG9zYSiFO50DJLi3/zKPzv4bjFpoPzJMVYH
FrVC+2bRze83FrXWJkm63vl5RQdF2RR1Hf4kw1V+aUrfukWzi6xOupB+BncjvhwoWrOT8sYpAtII
x+PT5gYevuZDd5xP9oGriMv6T3tOCoimgzYUHwIWn4QpyMVGXU/rxBiAGwPFG2DDkAqWLHbv851b
4dt+tq0bWIXUisCKq9+rFfBgv2/75k4mhvfzP6sQPpsKLhJqUeylicZyMU9+t87BYH9o9GObTx9v
G7veMqAedS434oKeBPH6cjE0HzFCpCiYsi/L+ybVntmEYdKxkvRjrvfs0ozgH65JMOI8uxg618vx
EWCY/uDWRiMJzdc7x62A24QLP6OYKxysamYjBJMc3AaETeCb1arHcusqn0wg9wMIJj8SffEyyRtg
d23ALMEiCDfA7nK5hWS0Bs+eQf0wrdrwSLwCgvW9rkmu8d0PBcJLjkfZEbZmapOPjoKEZDGUYOxH
fyzBy9X9+RfucGZF8L0lBYZvrcGvMVNWBXPZ3/cltMOamUicfG85hsP7ElgPZFuETWNZvWTdAq4D
BCQzcDeglbsGfG0KId9uL2nv8+CJAbFezM4iPxaS8hXqyHq1YYyZgSINCcNPzaokLZDrQIv5cqT9
DgQmkR6LfmfRIV/VwcP490Q+muX8iejVd2Y5f4DCOt5ezd6+AW6FSfD3O1LMBHIt1TLQh2Lyr3V/
pzMwwBAKA9C+ncPbhq4zK+jUnRkSLvx5UIAwHGGIjh4UiMbDZhj3m/J9Q8LYzuW9q9aSLsLeh4Ic
EVJVlAivkRm2XlKAsasmAcFm2JnfvE3ymfYMWECg4nZAU+yq8qrU4A8lSCwSe3iznA/pKuNH2fs4
YM7lYz/wtSuOJaeu7YmiNAVXcw5rN/qkhIjy/PdYBBDwgpwXjD/onuPVdxlwTIzVaVaDbNDpFvCU
ftiq5qCQT3X/9bYL7O3XuR0hGExsSL2mggt49lQkjtqW90homujvrSBso5mDcjGGB/mvOLtOLQBG
1B6UX4lt9/e1DobdXiZXtvddzk3wv5+Z2Aq2tsa8YGRXQeNjYXqwVOAl26j1+i/Wwov6fEwEbLpC
Vmm3RlrXFuZybWsBd25Ox0RJ00rS0dv7Ls6ZFSGiTZStFmS3OduEsoWVsjwU4zSFt5fCP+5lRscR
DYaO8IFmNWABl3vW62mhLhPm1dPaCzKnvMv1zy5o5my055VVSjt+DUFADQ3vbGDgMSEFBoVLc8g6
ENr45Hgx6egnkRwqqJDMfADuVIHURV48VF2bgsS0XaOUeSVnO9oksXUvjKMZC6guzx8BSLj8Degb
bPo6UIQ8xn5Xo1f52N8ycCE9flAhYynZ4T2vBIkCWKwBBgAxhWBOw1iuURMdYw7zl57ea+rTKmvM
7nnKuQkhiLfAJKdLabCEMMAZBmuJOtSKJPmwSJmEtxS+HTDbaGGitfTOUXZ+vLpiKOBaM8ODOAfa
Rvc1HZv2YGeB9kBCL4B67r2SfWqHu+5HFpaBLikC7K/yH/vC8Z7sqtWcfmKJlc2q35vLSUvHt78/
DiiPgm0SIxPIzoWdnKtmy+Z6gA1teukd/UvLvEd1Jg+GMhy1qpcc8T1XRCURp1xHfeiK49zQB6Un
mEVJ2nb1rbYOR7eABL3u69Pv2wvjP1w85+eWBC/EAG5Fsq1iiT4XPoZy/Arq1WNPo6z9pLJv2IxA
R1/3ttE91z83KuxmpRezrqiYMWo4gSPGW5jb+I0mew/s7iKmQeDmhuXierk80I2zFNtmwEy2xIoz
B6utR6reBvX05/Z69jwQToHCMtApmJA1Lg2NA/RQMKbHEkAHn7LFCEGH/y9eUOcm+E84u8Ncmldq
XcDEuoGNqTKmRxNdRsl32VkHpsz4ywmYOTQahHUANK0D6YIppHbMgrr9tm4STMXOF7kwIKxiUmZi
rYNVJYb60prVPVgPQoeMEO493P4iO7V4hFTeycDHR5tLLOBaQHQP5mpXSV9CtI5N/vxig1Dfvds+
VH2k/CifWcSO2vfbZncc+8KqcI2lq1Joc+1UCWb0wmqcjnh7gylPRkK2/51Q0uGIJSSzwvlJF4/m
tDOrBAzega73KL2H/2IhGKXCyQFr7xWqdjWQkkF6GQvRnIhl5SNl5MOcNpKcf2+/EFFN1B/Qv0bh
5tKrs2YxQIOhVTihg5+DW8SEoF8xyBLzvf06NyP4te3NJO0ymPHALTJvqI/KigDi7CC/BPnd8D8r
ETy7SWt9NgFsTZQi+wJkQog52vvC0A9pD0JGgK47DX0SD0SJyxjd/lZ7hwrEHqgP4xnKpwcvNzF3
a6ukbK6StE0UpwttI/MNkN/Vq4xyZycpBKMB3h0YRka5/erVnpc1BihphYGLudS+VN3K1MdibTM1
Xgy7Yy+baw+v3WBOILm4vcj32CNcVIhJKii2dBzoqwnJ0dahLg6EUtJ8s97yxDhVTzpYPrLPWtAm
coqdnXuRh0CkNpAYgTyGcC/2EI82hwF3B4AG1lOmDd095iGyeMQ0+p1aLZo/unoXoO5pAKdK/0Vn
GfOZuLN4GZzz/Aj+ZPdD34HMtEKbnnh+P0BaKC831aeKoUi2duer8rsLYQRTv0BxCktFg2gtAAqo
Ekx2RBtqhWFbdg+jNn8GV+SfkWtwSL7ldT8DbWy0szGKxFGJoh9NZbbSXsdlVtTgbTVBzZ/WMbA7
vgt1P4JUZ1W3h7ox7su1CQAQv21+57zgboO8DbqZ79O2l+eFmUUNDRkE6X7GSzD7XhRLQEvMzbcy
GpCd8AYXgqQKGBJQYBUbfONQYSBuQRQlOYnQ9ggc9BG9PPv7YA0zsIJrDiQgIn67qBmAeSWu7UrD
uD5oGcCFso1P1kbt/6clIdTQrXfrqUAgBdwwoE0XgaI8pIOkULPnkEDTc8lj9HtBHn75gUrLzEjR
qlVSlPQD7TH7UNlvJl3utLV8RpNdFkB3PxOybT63ArcQIbI2czOmsoUH0BfWHW1I6Bpfbvvcrgle
UeOZFd58QmVgYIO+MK+D6pH9ucu706geanWQvBr29g0PWAD8wOrjus6VEZAEaBQXAYrQhzxtdJ9A
6yTIV+1+sqzHCioOEn/gUUgMyucWhS9lYtZsBGgat55THW17OZrDInGGvZ1zMSQCeDSWhDrRpTOM
uaUvfQYTGxqbXYcS/sskmzve6ek6CLb/GOHrPMuuDTedrQwTb4l5NA61HpejXz9xldj1MIegWm2+
6Q8yut/dvUPVC6xVXGJeRH+bXV1sdtogwi9Mfcrzov1cKua/sMKRXhChRNcagAYhVSzTpi8GSP8k
9TSiKIkb50eDOrYk791ZC6oYqH27KOmDOkHwPLRb7K7c3DJZQETiQ9DmHnhjSdjecQQArPD/BmMH
wFDijYi8eoBak43Sj6Y8NuVS+xnLS1yIk2ywdM+SpqLqhVCKcpS4Z9pq5UoJhZKEukits8xHRPIX
5HC3Y8LepqEz+65HCmoP8bWV91BqWQe1TPr+9+q4EbPa8F9YAGETfwVxdS2+0DO3RhuicmYL1bKp
hlZLz4pTUxsv/z8b/LY9s2FyMSBqW2UyUOV76pJkXpkEjLO3UVwgBERaYJ+/amS3pU4xskurZEAu
DVAa1DkcyU7thE4I76JwC4AFSi7itzDWdSpKO8XDtPmut1+yuT+lwBhZUPwA1f3f7xhQ2LgJwDWC
G5sv92zHQFPWT3j1lEnNvs5tE1iN7ELbSV6RBvxjQfzuOCWdydYyMbZfqKoGykiDNCUHdWMBdb+j
/Hk/qOO/OJ/nRgVHWNu5Y0s6lYntfGqnx9VI2lQyyLDnCLz1hZ6Hiy6liGC3MlDjGcNYJu5aQZoY
08+ywf+9ZwZYUVB3A50aR4ZwRzn7OCn+1ORTB76SPw1mtH86hzIkd6vhOzY0N/s7jCHILtG9cHNu
Usi/t8HOHb2GSdSCQdBEq9/dJHln711wF8sSrgH0p9EyB1w8gQaL9wkg4wMNu6+QTB0DziXeBJCX
lxypnUkH4An+Zyuv2qKoYLKcQOkFW2lBki90j2aUh0rgLf4UIOnfYLgKU6mg4a6X4C4HJyweK2jL
X37CgVlMKV2sFVPgUbbeeb0Mq72/NHQr+MQiB0UKvj5Nbb/gMJWJ+aTfL6H22PvtUXluTtmdFuCu
DYuwfJLBW7gfCMkWmHz/MSq4ZpltGQqzMLpA6wbyOu29xtaXVOvXgM428+lKpxB6efbxdrzad54z
w4KDFkU/0Qkci8C10s/d5y6uj8XR/jS9dD6LijCNZXjd/VN4ZlFwV8g6Wk1R8f1FPjbE+UFPvB9b
oNyrgA2BJ/7vh2zBZQ0tF7zSME4Ciq1Llyk0UqiVSYrE7kCRPOMNgO6FZBf3Ph9CFp/BQ13/Kqtw
181wW9MtQCA33GXR8tDF2iMLeY9k+WAdrXsjWp4y1wfh2SjJNPZuN1BEalCB5AKsIgmTm2Ne0mVK
kVgWxexWfVQ36MFN38nyyVZkCTv3fdFNLZ7PcnJi94oFQAVOxWUWOsa199wb02FVbYxgk8DBxX17
S/cCJ/AweFWhvo9MSvDLsZzr3AGFW9K03uB7BSQWDT3vfJ2skvi5bwn8mnw+Hg9T4RHiVUvprDYs
OcWaPtYl81J/ncha+mAYab7+i2Wh94rcgKOK3kvbZ1eQAvkR3R0LbGDT/KYEkttb33zxrFKSVu0u
6syOEMQUc0pnRc+KRFUyTQtnL+1+kG3rbH8pJ4NFt1e14xagQbIMPrGDsrJIFuQQsGMOmIpKtipP
/RlMDZ1Wgg8X8hKDNLXecXgcMh0VFyCyoOzGl362hSvY7TYA/ovEy0kAtNixrhTfJHWwZs6Dq8/f
bq9tr/p7YU/YSqNQVwMKwUWyMTJDUaU6kRFibnl6IOUY5vmAqTP6CAaYaMll0yE7cQW2AQfhdG6o
FApvr7SjA/AmXZEMUPzkJLlzY7+072SFmL+bUxz28nR7vXvf0gW9CLgq+NkTt1fLbeLiYi8StLBB
FuAESu8+ZEUTQb5WkkXsmkKazAu/vBokrM6ZvHSboOWUZJ0WVSPG+D4rmg2BTckJ30mZMYiL2Ii0
knNOCiccHCIguSq2PKH99zxdDhOarui9PHZq6RvDS+0o35bNlnSud04gHtygE0XlCcAhsaucui40
AKcpT5zmwzzHXgdNUyr5VjtH4dyGyFePS48suQ4b/fBWETcY1td5+1p4IFaWXqM7H+vClvCxDKcj
CIqwBQWMSC+WqMBY82BmD7lsumAvQ7gwJVSe8q0HSeQAU/ndovvjM7L0EMM1x574uq/6ckWcHcg4
RrX/+VjiHWASCnjAAovdN/p5uGNhG0yvDOrAyBYaH3CigJ7cV8yULkVk/bp94HYdBZ7pIJiBRVGE
cpPRLc0FD5NEB3FQ0w/HeVseTEyASoL0TuqMB+k/dnisOYubXopH5dS22FWGQehhy/I7zysqiUvu
JZRAx6G/AWYijKWL5aLOsxsy6yOeIWVgH70u1D6XB/BvkWA1oJob6GEGnhtf9iLZPQoA/1m8lIgE
hf/9bHXZqKb2rMJsAYFgvyLGm0est95THs18Vg6qKqUp2N3PM4vCfjYEj4e07PNknl83+8Eln2/7
xd6KbFSuAZlCCxWB5HJFrDJVVvU0S1A/qnyz3qI5BflXq37HFOKjq2aSN/5eW911ECHB5An6HkuM
/Oaabyn47SmwPuSYv7VBVQcmKEpZgEni8mfnoyX22yQPtmzee+8EnBsWbthtTNEMqHUKUlgAhk2i
rUdm9M8jG2TDDLveeW5KcJOp71xM+pqc+lJ1A/IHtZPIi9ifCayGb66vPqonov59Kot9xcALSK35
l+SOdOaaigKSIowpUlw/i09VTC5xOrapHWS9or0QjfcqzOA+BdmBcM8ZhbKQd2Iwver90cCc3sz8
EvLQ2jYdbzvntSk+KwhClXe1lCs4vrV0zeBSFIFYvTY+1cfqsc3m9ZE41XaY0v7ttrnrs4CmE/hH
OPGACzJdAf1P5jXHcEqnxKCM/s0J7vy0ae4poUW4qvPoQ6r77rbFa58E8T6CPjqYGIu8YkF3UpUa
ULsnsb4AUNKYz9qSRc7U/3Wezs1gRBZ0WTxwCY9hzMaCyX3oSEzpR2g15AAwpNrr7aXwQHT5aAP0
Eu9DdI/QZbnCPnbznGbQWidxQbzXGlw0k1VEVZ790Y3XjjihZ/QS79ipocAkcnSLa0IAOyh4ooMM
C/ksI/EYjNEaUaBzgGyiYREMmEKvEpQW4vKplSCQRH5rADUuzQonDcjfdCUuzJrH9qd3SO9BdQix
UB+4k/D/UAS7vgFgjk+kY3bb4kzjlwe7QGlP79DPjI14ACwDClNuiNx8UYMFlTeOQVoMcCRIHvz7
qzwzK6RH2wgaHhsNBtAPagc7yCI7yY7acYPScHPUDIk5UR/2P5t6Zk74lrNKtdJtYA7qHgctzCI8
xdchdPQ7x4FKqD8ftkg/jV89rPVjlgcGtKvbE/JPcEbdduSdNO1yw4XvWw7mpqb6+8pRmAvB0//b
+AiJlmwOwAEdVaES0qc19WkaDSy4bXwn4qFBgS4bxwCCRFywPSvr0tRLQeKFkMjJvGgZqodlBnvo
Krsw3rHk4olFKYl3whDWrkqQZlvX/bh4Xjwpimo/FPmQL0Ffs5lGLiXKCS1n0P8yxD/FB/5oAxuT
tepf7c7Lh5OhQ87XZ5k3TL49z+YQYa66U6Nqsbo2Sns84CNoqoz0o8KQf4Tp3LVGoBCMHnyfNKZN
IYqveRtVvdKmUUWNbQnaLMPnpUNqvM711JhP5dCba5Cpq/ZhNhFffGqgGSHJSHZd7539FaNJuGgs
ITHQN4ylZwO4t+1SiyajeBhS8pluv3JC/KFYw1pBublYDpbZBST/oY/1gZL2j+GBAqArjo0ORUPj
F1FbCJbRe8VcgmmWSSnuxjr0RjkLF0L4FRJVGU1losXmxlXpD6CNTEDJCTm24jj4S2DhXKL0B9m+
8qk73PbI62ctUHpcsZkbxvCTcHcME108N8vdmABLXNr+1JCgyurApl8IaY7rqAWbMUvCwU7M81Ak
wygeWlDXdFO1l3kT7QwvNko1yKEjf5gMk0hWdn35Yuibg97Q3eY1QCGw1nWtkClr8N2JMcXd0LgQ
vHChThCkFSOfbm/jToEHlX68u2zQM4EmSoSkVKTP+9KsQQjNVH8yiK9WcWGMoQX2/Ll6adtvdsH8
0WJ/jX5AfoG7AyAw4NBQe7y8Pmx31HAxexguN7cw7X6zFi8m0HTeXt7OXnLhLAgvoUQHvjMhfA/6
bIylndtxARw2OqEQBJj8UkrYvGcGE8JcQQVYyav2HTB1ZdYqmhUblB5AHBG2uRmBIllyBeyaQScS
xUa4/lWKO0MkKu2GwYp7owyzFq37+pPOCkn+cp1u/gfpwOcXwbAoPsmtxUYJrDGsePRav3E/tPZr
1cSz+QX+LrlW9kwhlUYOCI5Mrul+6QQa1MLaFbDpeFB+rNxa7vrG9Dx27WEt2r8/V3jeYUEmmEAR
PARjE2QMrBU0OnFZu0G6rqGVpvFk9V9uu9zOKwsU/2d2hLvSHC1q0qm34umwdaG5BexQj7yI4+PW
QjxcQvQGD6OsWrrzgoVdcLwh6wRWFYpkl5sJOWCzq/rOipc3UGkPj3qgR9qJhNvz/DaG7Hn8BUkm
SdK555HnNoVsDEjGuoF6mxW37Uu7flfVzs9loLnroIt3Frr+EM4CFzrmkS/X1TkVoSDjxOECaGG0
fpvb6+0vtueF5wb438+eqGrmKvpGCyvuPBr0neo8roDv++5cUN/ulm8YtZaUR3eKfFgTal7ogaBY
BIzqpcnSyXqo+xHznUTbRBZL7rznAQ6iH4Zj+aWWfCapPcE3wFkG+H7qmTH5MYVco8uLpnvjiDd/
mEdpKBvmldoT/AIgIw23MNbnnbaDdeiP7GtrBaCROtbhelKhzy7N1K8H7S63VDjeKmlRhECLK57v
50jx2SGnfvVEVb8Zn807C+BHH2ozJyVBLtdZgWP46qsiedDunv3z7yqcfbfPIaPeYd095OGtR7Dl
h9vH4cR1zUGh8oHgXSD7tPzTXabLl+vmR/TMe5VhmxhDhI2Z5YJoeNL6OK96XOaGQulPaIfVgZGq
cVhtef7bVFbv+2xOraTJsMOTcfkrhEM6Wgoyeapwh54gHAv5sPW4vBLDNxvfiTAyCkBE+aQ+YPOH
Q35cT1AIiXpVziizE5F4DOS3CqqGV4xYaWFDPZGt/AvY9+s9OfaBcaLhcGoiBEFUYP3soH+8HUB2
HqXIYnAfwzAH8IjYGmpTXWUExN/8lciPs5cH2XGAftpwNECCL7k2d54Gl/aE6qvaq/PCS6eQ5QEB
fVAqPpcILfA08suYJHqif7Y/6d+U++GD/lB8Am+DL1nx3jafr1hI32o8CLwctBu45JRv5n2qnqyD
dhpO+R9W+tCA8O5ReSsOskL33iV3ttNX0Juu7dwNiFA7NtKwe1QjTIJgxXfdaX7rXubHPoFa6oOs
J7NzQRigclBBaAXAIaB0l0eMgs7KUbvZjlO2mUbkrpTlAXSl6HYwe7atJxc8BdPJhTiBVG5h5/YD
2ICzN8M+MmXhcpr6xQBhI7HgWnO03CGsoY7kBLa/hqh4PHlSkNHel4WkKfoxHGoNBufLxXp50a1d
7llxjmmbrLyryO+tlTGu7a7qzIiwqm7Bo3UdsKpqM9EatLbnMXVl0xjXpT8AQ6Fjw6mQgG4QpwdA
EuRCzVEFHb+qfkxN92tdVfej1zyqIPj122xrfMUwZDraO84CSg5wJmLcmqtxCCcjz/K01OYOVTGF
qXdb7ikH5hbDa1sY9gNE0Oi9Z2/6z9vnkX8U4RLAe5Sz73IiEPB9X360miyQjJlWPYaiJHuk+UQf
2pGUUdmxLOo9Q1YB3/l+HO4AWTdUiKFmJ9grbG2rzdzVYm+q6YGAUS5My1Y2gH21KohLww1B+4GU
HY9iwQrE3TKl6Nw1Xps/FLxZY3Y/W0M05t9v797VJ+N2sBZMCXGqIDFzrvP5v0i7suW4dSX5RYzg
vryS7E1LU5Il2/ILw5KPCe4rQIJfPwnPnTlqkNMMee65b4pwNUCgUEtWZjEpBZmjyvhtgJPIgeB6
VaWQdgfvs67urlsTv/riW0nWpNjIA5Hn3ACXGzkeOoNK76eTdze09T9/YQaDjighWKD+l1Pf1E2V
2B0bkOS3Zn5Q3Dk7csPGfFkzfhoBgxUhuQZeAqOpyOOk26zwXk1LV2GRoqJoEH+fG8iIqj/GdEtS
fW3rQMWPSpMYNQEq5PKYl7ozD26RjFHLklM8kANXyMtAtI1oZvnKgEUFY4/gpbMEIlc+EMxwUzqN
lRsNenWqLJTOaEF8Us93vfY6F+aecHRVs2/jdFZa91z3U2SrJQnaCmJyubnxc4THuDww4tdgLA9I
VgsOWfYoTTvUJTj8o3yyw7zo7zm7beLDgBOaWxiX1twdoMMbMcZyqyFuCFl1fFhoR6I5c7nVQO8n
bTu5yJZzNUgJ8Zv8W6FvRTKrVjDaiS4TakC4gpdWFOZ6hHSj/keZwhigHV+UB8vhn18MBqAM6O5h
mgykuNK5qQTAqME6owzal/Fc+zo/e+0WeEgWDxbTcDg0gskQxK84o9I9cHnSpG3FtAgr/a611rPd
uHtdEGhl6j4HX1cP1r/a7fgeHCuHyXH216/8Mv2QfoAUF7YYiakNq9D+pJU2pHynY35I7oediy5Q
d2+9KhsWl8V6HA2hsAIqTPTNQYd5+QFpyjnUwqYSN7IJiRVbh2HIFeY7lEd2z3ZKm4Zznu87K4Hs
hItZxLzBTaLqQ+ap37kDtPtoPjo03UNY+bvb2AxIRzX1WaHti9yZg7oj+6EhOyMpnjjP9lVf7dI8
fu77Kayr9OTmeaAMk/P5EwNMKUDWmF/Bt5Rx0LZVdy0HvVY0VjPUYgo/J6U/bmkirRx/4NoATHHA
RYPjI93s3Bi62c5NDBmLwgnUfGL7Cdty/VQsjSDQwrQhOgiCUNyRbvJUMkNXynyOcD53IJQPa1yC
Jq93180sH2uYwaGHuC0KlCD0vDwJY4MIusmLObL6xyoBJauBllhahYk9b0wDLuI689KSdJtZBuCc
O4PuvzB+uel3jJsFdfLUaBg1S33MV27lOlsrkx7sGtITDWQc8GAnOz3AhD2dguYtq3zn/G5DVtpv
zjGObb4D73i2YfxPjHPp/LFYDGzhKcJ/ixHO3GauopCiRFd3ONU36Y2Dzq77rEbmCfyoQXfsHN/4
MeziP31e9ynHK3RUb1vM92xJ+a4eJFx0QQGGaEx+fbXRgq4udzgEV2qfMXR+EVfG8ZbW7ZYZabtL
t2xHu4NyUlv/sgCWglKqybYSkBVXiX1FqIwmEpzXguDcoA1pVIVCGqpVj6iPRWC+OpmcAhvZ3lpg
qC8nettCcFEhuj+rNGCDtS8r8uJw9Xj95iyCaXGewZYKJwAMPQrUlzcHMIjMyJFMRoX2QLTcV/rP
p+uSCclNQ06sd8cZ7szrnLBKAOWbkDh7zZ4apq/MaKqCURRaRPDMdJ/n1UPJymPbv/alETKinq4v
eFkvkX6O5PfUKeWj4kGXS+ncp1apQoMCd5ixgOdO0NtOCJruXV6oh6GH5nBMAiU3Nn7D6qaD1EkE
rfBbcv9wduIx1nmPmL9mPgUDF6+8cGOZKydZIE/EG4IQZxEXE2/UWVPChqL58aO2T4/5Lt3pr04w
7nntk+N0T262aq/LZMYDkhJKLCiY4+GSFeJShnBRKbC3HTImnuRB0tFdPZNwbgq/3GJZWiwRsBrR
qkT6hJ4UMNOXZxdk4hkIxeCLE1Pxmcp93arwFZ+v7+SqFSGJgSl2Me0h/v6hxjkbGJpn9oAb0jxb
w5eBveTFRpC9asLBoIzACQHUYlya4HHfKbZZzRHn1FcnKzCgUAiWg424YvF18M8DGorMGXEFMmfJ
DCSJMCyfWTzyQP+mO9DkcSB37ZqhOmRhp+sbBWl9URVHygCMubAJMBLi0stlmSwritIaOSLC6tSf
xyQo7MNcH43SdwIT7YZ672aB8tBG5TvKxwnxMahjbrQ7xHW+eMPEj0C7V0B8IaQl95hNiPwVmtLC
+6h2kIgR/qI6QVA3rPLv3mDs42TY27T6fv3QLL2MZFbaa2vWmjgrVB6Rk33jHKfj4PehDhmQHCjc
rUxm+WEv1yj8zYcj2o0Vs1obul2DroRVV96L6W23n48jPKuXb2lHLVNUaXHSlSicXKMZT+ao/40J
aD0NDIxb4TN3vvHbTH2g0w/p3npVNz7lwm3+MStULTzoT4Ir5nKZ5QjcRV3rqLmCJlpBH4e/Xv9q
6/v4rwHx9w/7OIKxIim9mUdZlz1RqnwdXNb6Xv9uY2nWHG/EkktUlbQg6YIU1IVueYLHtwtjHtCv
8Q0J6sf6xXsC8P1G/w7NquHJvE3D+u36Qv+PL/jvSqVHkLnZ7M1Th+N5l55RyT7TF9GyCvST7TuH
4QkzE+THljLfllVLCtNTro/2LD6geQAGWOuPM9QSgAPujsrjRJ+yNLACdvgLCvM/++yCEgJw4OUg
Ip7IjvdIoiIwPUEZeDYPZGq+dczdIqxaOnIUSQQxBDIrkAzK0wyT0nUUktZqpKffelAckO6dzhtu
de0WAJ6GlQg+9gVEJy3miZhg3EVxBIP7g918LVxT2V0/IIu0AzuG1wIFUNBPeghRLm+CHSfo2zU2
8uhmOOaEHIEruDdnJeA9EM7Xba0uCIaEsDMAVXKXYZjbuuKjk0czyYZw6EvHz0zSbPQqVz+NiIg8
VPDMRWshc1BASlmBkqRhHUfE2nWj7Mbs0+VIsXECfws2SwT4cumqzlvHLi0NLqR9nO32thv5seKD
74zP13dtdT0fDIm/f/BVs+byAvSuRWSpGZBgXeWnI9kXZPh13c7qSUAOiFqkbQOUI52Euh8bYN0g
rcpGKxwtFhSoRmpp57clCa+bEu5OfqrFKKMo6gvVXOnNNNyeaCMfyqjRhx8x6jG7mnQ3Y1vvedme
oUp3pAaivOtGV/cR9NgAuUPrB2TJl/sIlv5q1Ft4wnweWKC6ANXXIxIhkGhtnMBV94f+4P+aktw9
UwsM76t4pqHwE4agzHdus5BhbN+4AbP5zbHabNZuLU5y81UpHD1DAq9xTB+5HuL+0X4B7H1jaRt2
5Cal2ndQmUpQ5onnH1b/JbGfbGcDs7cscIqbJYqlwoOjtSB9qLYFoVSLWnNEG6oHrFZ036avTm37
9VQfrfknnd/yyiX+jMjWKOyXvzgnH8xLH69olTjNMKgTmUab3LXjxEI1cbtDlSJd/P+Zkr5aN7YF
1bu4iNBxOBHQXXOLHsFBdbxuZi3awSi0YH9CZ86Ww/NqypWENoh2hvjnkIunRNs53AlwTXbJuOFG
Vk8I/DtwfSiDO3IfYTap5mYuq6IJEVUxociaYALI2RpoMtdcCLqtWBU6FotCIK1torVlnEdNrGeY
8I5PlTNstQbXjKBgKngqIMW0IHSlxK544iC1dorKZ45+Q9p4I9Rd2y5b4NDBC+ku1eORpLlpTAHB
1cxfWgJof9fszbrdSAjXHO4fRnU8vchwbamYqVpAqGIIcooGO/3GLPKCwa9vIyfll07PMbw0UvtZ
n5oNcPnauQPRJSD9YD5Gx1Ns78eXyyYZWtFsipJM/aL3feF3LXtyFfvBUKyd13F7Y5mryZgotGAa
WECnZSmJNC5iTLVXHI4X0OlXkPg9jd9dH4qMQfNiPl2/VmsPpjh9Yq4Vc89y9T4eac1KAwrHigYk
OrO+QlD5e22qN1PP/uKUfDQlucTZ0NJ+diaEgupDM0zoUQPCqmfh9QWtHfePViTPNzaWkRggWo0S
/pIPwLSxrbGLtdOOWija+QL4sZjYLlzCa4PbYzT2pe33qFOe2nwEx55HqsP1xayawlAZCCSBklgw
gFZZ13WKa7LIrt0bj897zVZus97a/YUZYLEQp/8B5EqZTo1RXLsZizEqlLw/ArZl+WxK8p3nJPb+
uqm1z4MODtbjoLCzqLJYip3HcaexKKVvJeQx5noL3rjE6eOZQFSLXQP7iKAfubyxqpbNZdu1eZQw
TJ076q0St/WJE9Mfp6oJ05o91rO9d5IpiuPky/X1rXwxGEed3MB0sxijvjSeQV1ZLQGRjVLMVM4j
CysD+Fi7+/wpR1CB+6o5BrpvcvDpVkk3lkWBWnxOQaxkV//MGLfY+Fara/lgRHzLD64PKiaTGDrE
Wgr3ldf0CVPGVago3UZlYcUHiYolRjnQE172nPXahc5E2mDUL/tpggiNefZ3xex/KZn+N9v2wZL0
dTqFoZo/Oiwa8/w3Ws+Z7zQYp79+BNaWA1ZbqJRDMxIlUmnbZgAToM+a4Nvw0mdK7btZF+hah9GU
YSMoWjUF4BZKhTZedvmpmNUe5DvEySKqPybdsR3z+658n1Nvw87aSXAF743ANwiA+eVJsKZRwZA1
zzC7hOM2uFUbpByi0kqd/nN981ZuL/AHAl8knB4U3CRfNDhdazkNayKTtwha567o/WkEb4wPCY38
Wxbz9obWnfniWkkLKiiCqkyjW+nGR1yuGGg4ZJHAp4ESEOP1lyumozHPkD2ZQG9yxyxIYN3F2eP1
pa6ZQDcFPspADIidvTShjb0ZO4pbR32G4XLDO7CRh8k0bny7lbodmtmYV8LADXCZC5c0u4PhZbNd
o46VHDHqNt8aKeYsIrDU5AFFmbfcK9khL++/NOS4xT26PKHAq0AYS/hDzFrIjkrXhx5xZ1ZEU/9o
DyQPcnZLrea2HL1v17dzxRJgKy5eZWiAwgNLByd1LDZqtOeRNeQHVn23jFfbeiF02F+3I67vZd6P
QhNiJRTOBI+XjJCZWpXYboIGIQj1nodheOFec/q8CaxFcCygD4Bh5cuTkRXT3GmdwiOqgNXHr50e
ZPJWgdHJv1gLQMIY6UC3CDUFqYYx1mZdZWONUBMAUx4PgdfwTyfbmB/SAasA3M0G063sOmatTbOu
RO2WWa+JRt7BJQ75hWnDs69EzbADOTlRNxUcsZKdqRmnPnczHrkdkp0ArqWhftamvRN0EM4bfude
kjejn+mceJk/1qVV7npcjnnvxWUNxDBnZvJUVEBybfy25UXHTzMF3k9VMbklN1AxiKZNyaDO0azk
UayiCBZPJ9D8fr9+atYuAPI7eAqobyJbkXbA7HIjnVVjjvJmvlfr8SbO+b1l86NOtI2q7ropgHcx
IiaGmqScHyKzc5YbCLK5x3wFuA42vCnkNLEtUai1y4a0y/3DkQxdIXlNXtpmY6JP0QwNNV+Zsl9V
uyUEu/Z5xFWGjo2Q9ZHjRbNMKoQlCLKHtnvQQd0wd+O+SNhGZLi2Zx/NSLFHryrKrJUWi7zyVYkz
X3PisGt/I+7eOG5rhgDERGYi5sKBhbz0HkPXayV4tDJkQGmQjt9y82ZgaWA7dCNTFf+Q7Ak/GpIe
sCSxKNUJAp00t30T4+0myXzSvI/dK8YuNp4xfcUaAK34RiDRR0NNrsk0ccPxWtoZJkfjAB3GW8Dj
akAUB+1km9Q+6GoDwU+n/Vr2fZhzaBQyaM0aZfs2dh71E2/+qvfNu6p4z52K7u1A+mPdp8WBp/PD
oHZnwx12WlXtO9Xc64yB9gVzrDvb2KI+EtsibRtaLhgCgnwGfKIjvt+HsJopMZrndasitEj3OU/D
2IhvxoHs8joO2lrDVnobX2rlSICAAk4IlRMXnATSfU2LSi/1pJkf6jE9FsQI9PSHMRv7hlobllYu
LEpNmCSGhgQwjrq0OMo6PmWY9Hjw1C9s/DlnG0WElZWgIifomwDgxz8vvfJ1DQwgdfQ8wky7k/ho
I7PSt72qO7t8NI0g1+OS7K471hUH8QfjjIwOCBgwLVx+sIFOhj64AD6lWoU2AkiVFY5hJa4PEZtL
mm2c9OUSEfxCiQABtwBvW+LnfDgf5mxq5ZR48Vmn1Ds5PZmfObg8pn3VEp0Al+g0L9cX6K6YhOsD
iQSg6RgclUkrzGlWVaWZ8kh1IL0dcHj9R60F06yPUUHdi33ElwRwyCQe4l3csjq9s3sH2id8srPh
AIGt1AhH0637oB5MJCQBUuAa4pddq9BQUVuP37Fqqtkh5R0zIFM+ouL2ZgJqpR94Oabu3uSEpEFi
xSn3WyjO1hhBBPx/SMASQqb32ulUcqigDDOHZDS0b27auUFWmUq5sweldkOrTpI+tGety4+Zknjq
OW5MOhydynGK+ySdOcBT5ZwX4F9EtW9nT63WB4raDK0/Ou1cvGSp0rJdyRXVCTGrS+nXXId27D5p
LeivuGnuFDtzRkMIRNDDqEBgx06RnEA70Qsx98ScMC6Gqd3juIiONIj937I6HtLbuOln++SpjCX3
Iy9pUe3blBSYAlC0dNhr7mBWJaYv6zDpvWp8Bo1+XpcYqBh+Oh4b9mZuDck9ROfpG7A9hfKl5FXD
MM0GpF3tz/hHqu9e3rj6ySTcHJ7zhLV6E4APxGq/Dx0rnV2vgRbk1ZiKHuji1BsnP+4BStzVRuvo
d33VA4x0/VAtbw2eU1ScAYBEJrygYOZT2afjOOeRScvv6szva5UewSS3UcBcCfxgR1wUpKb4nyF5
HDKg9zU40E3sd/GhdTBBmx8mNKnMfWeHzctfwAIu7UnPaz4WJbGVP/b24w7CW0X4JMiQhx3mzCo/
D5XTlk1dxAaXTwZsQscd3huv+uLt07wWzGcZSlr8ETnxLr/V/GTcee8mgOsETTkbXMKCSsiFUEUe
0qM2BFW+2xopFK+E9CvQQxATRvC73qIFAyXYWRvUEjFsPDE/g1JvVMfMvU3MpPQnnmSntjWUQ+qo
e1zFrZb4lnXpDdMqzP1lSYXv7FqBldHHLhl9rTJ8F+JEVYwWr/0Lwfvh06cYMSE4CgGREGOy0tem
xFE81lVZNNXjV3WofsGFPGtatuGBVy4LzCD4ROAOLP1iOCCnqCYaWRYx4EH3mAHp9jUmZ0LPYfVG
tW1hSqDnIaUAmDRIvhZqIJ0FIasqycHYPdxN9KxOt6jrXN+0xae6NPGnxvPhBYsztzN5XyVRVSaH
LO3uMmKFFrjzjOHdmewzCsT7JN1SuthY2J+W7AerNWmS1KjqJDLd72Wa+UV6H+Opub60xUsJOhtU
yRH5YQvRE5Lij1zTQMFuT/E5UZJnLy0hQGLeqJzsCGAT102t7OKFKSn36UH/XCBbjc/TlCp7dxwJ
dLH0LxXnNy0Bi5VNj0ov+JM9/uW65UWEKhaJFBoFAZFJe9JVizEmH9OCxuciG8o9rb4QptIXBtcA
+Yi02ilOQ+9QhJs+Wyu4sAtk7mXkk3TuVNr1GJ81rQIJupdA5j5VbzyN/3N9gcuaGCwhwkJILCh9
wLx7aYl6jE8OGq5nAW6YQ4QtGIAP1ezsoCImJvDTHHII5nAbB5v14bXv+tG25FIyDAaMDfRCzzYo
QRB6xE9Zrtz1cfvIeXzTV03ggaTUbzqr2sgMl2+lWLbAxoCIDrAVOZ3uyirTuhrLtnO/OTX7ZJdZ
hxzo1vZkHyuwVG94z0U28MceqsaQ0sG8rUw6zwqdtQ1YSc49xj3S7tTlv65/SLFXF0+SZEC6I4Pm
VrNLmvhco20aVuOwq1QAi5IsvsFduS31LZrvtfvvasBKwQ/jFZT7OzWlfclpHp/hopugT/QjSfpd
n1ZvegzdyuurWzXmIuQWtI/I6IXH++DRUH+hiZGlyASyb1oeoU61S/SnttpsOYuLJW0jdGgESSFg
COhdGZeG7CSnLtFj92wepjvjyI4mqIzHU3fYOhBLoWjgBD5aknIps67HNtFgqbjjT+wd3HOK3wdk
r76mL/HepCCQBWN5UBOfHtuNxGrt+KNeC45VgBQAjZdrhC3wfD0EJN0z2yfHPsgf4xDcEzc0hF87
ptrnvx56qqgnYSwWSZJ8+Dv0S6bYcONz1/besc3UOoyhyAbqOTJDsirVNrznymVDIIwWGlrT0HeQ
61hW3xK7c/T4jObgnVbUwcg/rVcOOBiuMvoVUJ1F+1s6J4YxAUuCFPuc4Lr7FUVZyeJpElhWtzVV
qy3d5KUt6aTowIliUB+20IwOnb1x672BtAOkzdrgx0JDhgXA5Id6ed9MmDn0ldetw7rcUPwCTBui
jQdEwYIrWtC+MjOd43NL2m9OdTQm/nL9gi9hYthQTDU6QoJBnBTJf1FidAy8gzEuHjvRlzIQTKRa
UBzJ4xY1xzI8Esm9acHxo6OA/sXlHZ/a3O1AcBefUzdDXSulpWYE1IyLDEWnbJNlaM0cAlngV3FQ
UFeQjgoCWjqQusZpxOim3/DxhpfeOTOcb9e3cNWOGFcWKHuwREmvKSdu0TuQXDgPrn706i60uq+J
uSUHtxIw/Gcq+j9mRMj0wRWPsZKDlF28ZDvBboq0bzCPkPJVEDFAHvAXXnLLDsiuhpQSWEfCv1ik
YDoEO4GKxEsKyKhrxEVrGfG5cU/gMNgR0Dg2dEtcaHUr/7XiSSekMFLKStPEY+rpIWZ6zzombbSm
/psvhp4nqOwwrb/gGaZDJtj5NDgRS/FOxMYwW0KLeNdyqMVc37dlN1lIxmEMClgQdHLBeX352YYu
JQPiIeuMrqFxq4PWuz64mU4HH5gnN96ZHXOGfRMXtoqSFbHZYVR60J8qZtJuYXdX3IkoYKMHYKH6
u2ALnK2soXOcWeeBDuB94kpyS7Py09NZNgQKBOEI3h6MtcmtGdakNvO02DxTh79aBDO+QIh8A0XB
1pVYWw7mW0G3AF7qJd1OSWnTeCAuO6Md6ytqVMX/XP94K8cRrJ7wVNDIA7JQjtFdFY8MN0bzPDGW
v7CySR+m1E7f9K63T9dNra0FLRGAJZANYCRQ/P3D7UaG0OVTAWeFl/zozc1tQrIt4eyV9wxjEP/a
EMv9YCNHHIfaEWJvKLej9c5UTFxkmYnKIpxyke913WnS3WCZde8bfQwp5jreHCdd29OPP0LKe9Bn
q/vSwkIxquseSKD55T8CBNBgJnr4qvtCBG5r3msl7EK//MPKpUsIxFdO+AijgvEsvTWO6WHcK4cM
cZ7yFymHYH8XM/xosiC7k1ylOiSJYxHHOxflXY5treetTtTaHn6wILtJOqCsOZqWdwbxe1DmYE8b
MYycbhzJPw/kZUyOKXZk4CBzRNUd+cblebEVzLokThGfs5P1nT62AajZQHuIvpaxExu39cYskw3Y
E50H0SWCvKqoQX44nxWp8nmcbe8MOtUp0JmqhChL02emJTTIbWX8cv3OrWwjBn7RpgQBHUrEtnQf
WlvvnAou+6yYY1B6t1UFbYXs53Uja7sIxAvimv9mX5JTKDrztsL0mIuSgt+8Vyeomx9tw6/fp9/9
CTlpaG18t5VtRHoNiJQQjkVXWQoUaFk38ZS4znn2NPZiQWP8laRjdweK7ua+0CHLsbHCFd/loFyD
tB7cn9hPyWDZF5ANpoNzVqmxT2YrKLzCb+zfao6xF03RHgsFtH4pA3CvRN90DnIrGfyhMw74gftP
/xhUbdB0tsCHK8ShpKseawXXvFw8Cn79tX7Kd00ezDVElBXLz3/pPtmpYBfcorpfHiVhFXodYiRZ
FFAvj64WjzMT0t5nNpxmPerS4zBuVE2X9N1AFIEtD28qADPLEryKjhU168Q8V6CLtQNQd+fh9FYG
85Nyz8PpUCRBnPhm6W/Nka5bFmhZKKahiSvrrdDGwRgpru25e8ee/kxugcF0fOsMCYGahFqQgSES
5/iVbikirm0rviJgjGgKYtJbigdHC5j+qs+NczZqgNf/pkQNKow9Xj8z4khc+jldA2cHaOAADgIP
nOQHGgsVr8GrNDzzng7kluU12g9vnKkdTK7Xe0EnyMSBG7PLLdXV5V2FRTCxAOZnC8ULyXQKWSys
vVHPffN1bm8y+rMyDq15uL7A5QUVVnAjdAS7CC+k01kMHudmUqlnW38EsRKZt3ycSBLlHQQMGCps
WAdSVemlQHl0GtrWmVGTjm1MpnOVQvunan5Yldr6XFVjxde7jFmn3iyNO6Mllhcgz2+7sFNT7/OJ
JrIw3BYMr6J+vDivzDKHgnN1Pk9t/ID2fNQYyWGidKPcsRJWYHTxf+jKkUdL+4rQsFW9eDLOjodH
WJ0wqK977HdZT+AmVtTKR7ln2tm5YPfPnS9TobGAOmp8qqGEu1GrX35jwTqJ6B4/CLdUDiCzlNho
PRjzee4wq1nScMy2pMKXhxUmcBfFCQJ7hPw+84aBk9vI5jOp6Kz5LKak8PFLcgtEBBohO5YO8LbX
z+7K+ylmX1DtEZNsy4oPYBidV9gTP8/vmF3TdzGKZQpwozMJjKB+VV2/1wJ3y+ryRAtsDMYrQHqP
SE4GDXpzrugNCLMQMTanEq3xaDiOe+dm/KUfrYfrS1z6H8y+APulgZgI/TC5Jt4qRcdrvcoePPYt
J49O2YLP+rtmPpafn97EDAdgxUDjOhhmXyD0rDGd0qmryUPHR79NurB1Y7/n2cbNWJ4UwaEC2K2G
EVHQWYjd/RDJlUSZi6KAkBTENsNBL4MYBEeOWR22CFSWpx6GRPoM9DmUpOQaT2xYY+8OLXnI+N4t
62/pSF+uf5x1C3j54FCgIiEHwUbtgOw0r8gDXv87KI/5KdU2YpblK4fSEYipMMcrdA9ksK2L6q1H
wcP4MI/TsUvK+0rNnyrok15fycpHuTAj/v7ho6SOriRNgb0yobrC7J8OyN1U/jBADeS6oa31SCFY
MVW9MoCz6YHkLxpAIqp5Z+WbQzZby5GizprGzmzYsGL5xnv/EzoOh+ZtcP34lAZu1D63GEyOAG37
9PDVHzoN5MKQ1sG0v4xUysq8QU24IA89m40g7sz7cVIem8Kcd9e3ceXkeSqgtOAxRtkUp+Dye5lU
yVmuKclDO5phkbE3tzGfr5tY8Tzow4FtRgy1wtGJL/nhSEwTatyYtkgelMb6ynN+QwHf8xkkRoJB
B9yq6+AirptcXdUHk9IpzEqzsIDWTB7AkvCjducXq9iC0y75wsQnAgT/z5AXeknSAcyzLMsTTU0e
jKj4nn/lX5Vv+Ut3dL9AaH7eucfmsJW6roQClyalj9VUw0jKCSbNQ3zgu/GegcQcJdJzF6hHZyPD
W/tsyLVUdP/BigaY7eVnU/MyaVDDTB5iMASyMT7CPIaDk32qKJCUGg7XP9lK/P8nt/tfe9J+1iiN
TdpAxeKMfYGRuSakzb5ie/VU+N4hvp2Qjuj7vgkT3L+Na7B2z1FdRyCHAB0EVtJb0tll2WXZhI85
V0E5vfYJNKNY8TeKQTg2gPWCJwSvMMqXUrZhpSnltp4nD8A8DEGRZq82pHiv7+XqaqCNgdoQShyL
pkTfdkNH8yJ50DPQfMVGhsQ4uRub+q7TN07JmikMj5vAb4oBHzlcI2TGSARmHaJkKndGPIclif1W
s0Jl/LS0CHYOTVtR7hWAEXmGF61bTm1WQ2TRRdWyTRjztUJ/qtxkYxZ67WkxBBegUDAQLOuXJ58m
mCMqwCr8MDePmXPvgVbXtDcS7bXbhS4Vkm1wc+MgSGUoTma7T7MSpz2nv1BPqMBYqXU3hOZnIFfd
PUL+eSPcXHOK6IuJyUNRPJD3D3KYfaxNOHlWAeleNmVaELcQ4bh+9oQPuszSMJqCsQx8H9QRFj2c
ngHOA/kvWKnHU1LozwCd+kn1pDuAEBIMzLOtREzkfVcsyoXKCUOV6GviCTMVNdDU/IvG62OnNKEe
HxQMXqcqC0cl/X19ncsPiGk2QQOARpUYP5AOSeN1lkcsS4lQ1b4Fcsl3tDrBQksoVma6Dxzqr+sG
V5o8LoAYKJWisS8MS/mvmwDg208DLE7xvuy5T93WJzH9CgxaYMfK3kqnsJhVX226jWBrecsFZBrB
IzyKiLXF0frwhHPbJgoD50yUYoj1aDkQLaqNxPfAjY6xra1a35o14R0RpKJqgZnPS2sF5pgqVbE8
DBE1SOwT+77RYgwsxN1p8LJiI41Y+ZBYEmD8SI3QRZMr6U5taCCqx9owkum7Te/bk+pj8i3ovbd4
k91hbW3YQDw1aPaAtFJy/1kKmHlDCi8a5w5ZH+nKEG2SnccH4ltpUm/cxpWGrtDgw8owgSlyd+mY
FoUOYebJdgVb7B17KMISSBD2ZT4Wt+wGileBqvo2+kC+83z9uC6d6KVhycGNdcrLoYfhznxPp9pX
rCLUhjG8bkUcPOnuY3moiOLrIbKUiQRtpVaVCSKnUVtUacin2nueeVr8+Asr7h+OFOAYFjRVLEcv
LrNyL3LZQPdgTNZPRHe3Ji7XdgxYJyBb0P6GwK90yYbJ5TYpVTeqlZ4FrK3M956nQxB707BVZVnb
N+CggI2DxN+SkgWSgsANthxiiUz9x6nptzL7tDYdgB7QJkZIgPbHkhxY7ZICxHItTJgVpjq9m5JW
B6ptcayvrsR2URIEiwiCA8lZ9Hrc9dUAZv7EAMB3Io2xa8tmer1+Ala/DaoAaLYJCQ8ZfkFoNsSc
EjeC7iEelHLvzdoRQIm/8LMo0wJyh/qmrf9JAD742ZaAMF4fZwgFt5A1sxV4iN7qIOz51OmY4Ly+
piX1Fb6QYFVA5xkRL+bQL/1s6lWsNw0I9uYJ3aOj/rXOnZdO1e5jl96z8Y6SH1B03dtQSIQEagWa
qho6RlpUEDekZNxY+9qHBKwLA7SoqGLWUor/TcrVmifi1yhfTIwDW/nnq5dY7wcLUvpUFaSwCAbj
Ip6q54LEO5B/bPjbNfeO4yHwxMA/LDrsmj4rNqtgwhzQnamyHcaBb80JfJXT4frXW4l6oJD9ryVx
Yj8cFU9JWrtBuh1BcPe2s99061SDa6Spd/kYw6vrX9rq89BzbCAKYQJbCNYouUXDJ1q6GSYFoox/
yR3PT4fHVH27vq71U/nBiHShtazxhlqDkfI3pBluyDsJ++QmDwqfPKWvZVhNvgvm/a3C1UoYgJo2
8iW4d3hEGVbvNmgQDf3oRtaE7lY/1i8pbgFyxUBrlDOz2635t5XzDjAOgMogghDsh+LvHz7g1GN6
QK/gH6e8p/4Qx+2uid0tavyVA4k1oYCEjhMatjKPY5VC4E1LHSeKy7MRvyWkC2ifhaa18USuIF4R
lGJwEKA7ga2SYSw91CZ1rsVO1O2bO9Qmdult+ViERQ7dM2jt7SnUek7QHf+naP2twsjaVn60LbkO
NtRezbHREaem5zejcu7z5v36uVyzAVCcjSEZ5O9oUFx+LosrdZVMkBc2O83x59K6cWuoAV03sva1
kHRCmh4EzcgLpRDfNLlSer3rRHr3xtjoJ0mCKQRnpxif5o/CiBWwusjP8H+RV1wuR0Ogq09O60RF
Yt1XbnE/8Prn9cWsvJkiiEeHTADgEAxcmrBG4kw9ppgik0wgMFG/DZYblIN5um5m5cNcmJH8hZnH
vZLWCjRwXTxP/0XalSxHjivJL6IZSXC9ksxVUlFLaasLrRYVCe779vXj0DObzkRiEk891qZL1yES
YCAQiPBwz6wHtUTL+LqNS9EFjCzhjnTQPkUPFQ/c87VQm4x1H0MDzWomoIM9K++K2V9dFXRLzaQn
1c51qqV66PW6sg5DpPWR7+BlcZcqJbVKX42XuQloXerJ3jL67gMqIla3zVGk/J40ZaHe53WVpnfY
Ma2BpulQJF6rmRSi3qvblBBediP8n8aMtV1c0gl8BM1gpYnk+hLsJdpfaEqhDYZGEV/TpFpM6pVq
LvhLfyfLL234F/k6EyzCaB9ksxnNzvk+umDYtzp9cEMNSswQby0L53fag9bu+vcS9PMgQY7xbBvF
NqSGfEMlwt6Ash2POmM3bdaA7IvdsLV3SwByOT+Xd/LYceHeIaf2eBJl4GYJICGwN/nWJ8Q5CVxw
+lvb+VnOLC7AjJ+tzuQedQlgzD0QWS5mQd3foOqz2u1IPedo+ObNum9vsgrzBaYdgBigfBzCOJBB
aAVx6my5fPQokeNANMINq6zzSiMDKZy1U7TBM5wouP4pBVEE0QO0zYx/Fq8ibq16la3EyPD2Gid8
R/rQJphjVr9eG2Oju8iGERXRCuGb7CPybrfvcihqKRHGzuKgb923Ly/kzAQXQjCrpDcV0OmhaZQY
vSqc1rOiFV3LOpJEREEqA0vILRhrHyN2Oj9kul1Bp4gqNqYsV+DExw0xm98NNSsfFaPMs4z6/frS
BO4AbXBc+mguYt6S59ep6ngcym5g9+9PpXsAi9YG6YCvEQnOmV1/3ClDLwKoAFCkgPWDHx+toLJp
tMhxkDKNJFiq7K6bljctW25MVXlKM6jqJugX1NbD9fUJwiIbTUIBBWU39LC4KyYrCMnrDK+/trfG
Y+yYyUOmjsrTdSuCKQk8Y6FoTYArwWXDv8ecplD0nuL2Z9N6OiRz1319Y+8wxLBNJCVuQfcKtpiA
EOP+QumEO8FqmicNeLmRafToEfjUKbLGi6bGiHwXxNJH6taZVyil4anZlG3GqUygkqkRZW84YJLx
s0TRXxdSGdrOyMpZ1o8RBXD8PmCuQYDKxES4lC7V+qRp8NNDNhazBppHTcicji2eAVNANss+kc0V
ibf/xCR3bDQzsfJpNZASHei+fGJDKpAp3kAbAvrE1z+1yKGAKUEllyWUCDjnJ7SwVqLTWrHCOnc8
CE166yiZTRaETdSkWdQEQpNNt55bAN1VHzVObocdZixb6EpOa7q1ZYM9Qit4wxD0kFFO4nuEMJAZ
rYJH05zHd0Mxv0QdfSnKQbJdMjOcMyTq6uSTMjuhXlCvaFdvhAYbKGVkWQPbFD6+oBgCLDIQ1WhX
c5sWj4ZVtyyOJYf2sPxg01eGN24awHFkHiBaEl5kbBoerZLLkGJoLU0NaocF4BqbOaHpg6sB9BGv
lrO97myiFzUAh/A3eATgs/xXak2jzfuSWCHgHxik7lM9B3SsREUI/Qo3/jOnWfFqqyU9RoSgh5DV
Jn2PmmEeArdbFnR/tawo7lTM59wQZY2g5a0paiX5yKIzcforuY9sz+gcFSMEpGk7xQdnqvrNmCyq
JJQL2sy45JlqEOBJCLH8+KBl124OzjnoRev+gjgLUoUg+2jf1xsXAwLxuIt90C1K1WBE3xtPIDwe
QJkJnCS72k5e+2U6923RjFYIBSGvMx6qPscMr0wOVdQjAm0FJvbQl4IdHjdiZItd9Utroeg6DF6y
JB9q9/HRWdlt1Kg7MNSZXlckH3RyZCk3i47c2bGBVDFRksIg0gWK1iBIuGPU9sLZarbqZyvM3Vsa
Rsuhxrfqg6+uxffrji3wGBROwJIFKgkQq/K4VjtNkxjkrXao5vet/T0isuFMmQHu3rcdq9GadUFe
k5At+GVwQcpyNQGmAyVJPMFRJ0cH/YLuezLmqLaizg6bjbOz/GanYiA/ANAMWt7Gt+Xx+pYJv9KJ
Ne7aX9o4zo0O1iiwxpYGwCzUjCGziuv1Z4SCgxn/uW5QlGiglI2XHvA/KJ3zDa+otWo1mVBoGI7G
cdohjNBvoz9vTEwRou2U3iU7mwbXjbJQwfviqU0ujptJQye7re0w09rcU2kEkVw8w9bqZV3VXdLm
kqAiONx4muDhwLjMASHlQlevV5aRao0VLuSYLPm+TQcf2YvkehJk2ZAjA7sAAW0Whp+Zt56EkGIE
76LWplZoJW/xAiLuDiPQnVcYraQKIDPElntiqInsqUqUzArByXWjmNOTNrbB0kZ7GkdfD/qIGYyl
BZ1eZNecKUIUNWu7xArTXvHT5lEf/l53BVFWd2aBO8NjWs0OXWNYOBSPIMoOWF43BMUfQ3qnf35n
3u9OV8P5QZJ0i9miX40Eft1CbE97K0qQbtAf0Z/4dvaTRwKiQmCnvHYnA0EIvxkr3ADYgUuNzygN
ZcJA2Ax6UztbMBGPyft29iDdg05AJjldzM+4VQKEzwgxQaaG2MXlyVVqlHM3oeDWUjW0lGSb0vLr
2esnVzDDqUDhlF9Nk6m9Y44ot9UDoL3WhCe5CtHfLwtTYOYdDCFMMgIIJkxgnjs6IWmxAkJvhplq
3ZWF8TT1MhSdIDQg8gFUBkw7nnV84dBZR7XJm9EM3TRqdnhwZSFQAVFg6Kls6lFoitH1A1aERiVP
KV0DC+0MI+JDVlSNl1ruZoJuk4eUTnJoxYZY9RhdBQjncEeqjPBycQjcvNGBkU9/RPpzWkjwUQJ/
BqPyPza4o9RB5sp1WVU3SpLxUS32ceYUx9wyl/cpjlrJc1jk0nhmMkoqPJoAAjl3hH401XYA8Cas
1sErumanZMv2eiASbdqpCS4BHJ2mbvRYN0NzmL9ZfUM91eyf1MqSSZsLrnigPfBmZvM+GBLlrnjw
cUa1iykYELAWSG7nynjOq4L4VqKqeNFqaffeV6S+sxM3e72+RlEyc2abe9dmbd9P67JikXi1d9+G
nbJRQ8DMPH1f3knHJ9hK+EB0ulLuQsxnY4ycEdbSQ/293o6QcxwC+8i44eRF18/eyzVr7AOf3Ior
IES1q8EaJmE3deXN9+Vh/T7s8kB57L83UMyzgmlL/GZLjkzERN0m+3FjbvCHHxRLB1mFPgso1ufD
jg10n/+e1EQLhxG9hIWqbvVm8ZVxkRyL/+N7oobOCEJYR+rchmPE0wT0C1vztDHmoMQmD1swdK0b
fa9M0kae0HcxmIsyG6ApF1UL0hj9WDYIyBVw5A8rLu7Em8CQ8oxsKAqdKUmhWBtnWu1pTW4lm+vu
K7YOMnKkWICq8/U3zK0QILqxoxbJcO0sbuWnYLukhvtRK0ZYLnXtqZUj6ZwKvyN6ISgDgbHkooZi
FsQaOvQTw9IhP7K+e3bTTlJZFMYeTD2D4wyNWdys559xNMB7nkIBLwQnT+8X46IFRAMnrtZnss6A
0BRqKPh+yIUv2sBWkZEsszJcqXXsLf3yJ0/L49BPEtCe0AyotvCkQM9Z5YEyuVJAlE5PcPQzZ9/r
TRCjdo8+sMSM6BYCEud/zXDxjIDwp2lqaoYgffUKPfXNug2s+s2MHq+7nmg9ILGA0gn+DEPlDjPk
segUL5MZznR6tlLyYBqzP+cyZjSRr52a4e65pgP4rM4Qw2xoW9sk/4kiq4z/Q7gU7BjKtxiaumgG
rIM5mZYCDxgV59ZczdzLq/7eKnUZnEdoCE8HNtGkg2qEe+XZIMOkWR/jslFB8zpCOsrJPHXUv/7s
QreBUXRAJhC1Fe4+XeesNJM5MkKnBBqVVuBUybKfaYM5QaDRZHKLwi90Yo3zuHLWlMkCWiRUmz7Q
LTdInHp/3deEUd3AZJH6yWly0UbRp8Z00wk2+mDaaEG3m0FVYWDGogqUd9nDRNCzARfMP8a4vEfv
CrR3OxgjznGe59uhUA9KFG+SePZUhfqG1nxo9r9JUTGtBw42VFSgEM59tLHJASIqdANYNeOumN1H
0jqIR1G1ub6XImCAg8CNaUfWEAVE9Dy0tiZuiLVvsZfb4iXalds0yDt/Hrf0wwZn0uwbv6vf1YHl
JOlHpnpG5zX75leBpmzx6/pvEZ0HSE/gfDNU+gULoVs7OZjLHAv4cCNoy/gJ1YJHJ3b/Xjcj8lBg
BVFLhuQXE3o4X/FSwaE6ktqhspr7pKL36VB9eX6FURyzOWMksWB446LhNKxqUeKA4TG77SsT9Lfo
Y66VZ/QyPQ3RnmEJAEeBhIQJhJwvpk4XY5rAJhEqXVJAXrRAe7TtdhHtSkkYEW0bkhYdlQ5ExQuP
tOkMoIyCtHxwQNsFUVUoLq4lkfijqG8GABH4MZAYwwoPsBhmFFNMq0f2H6vGsTHAw5R3QxEUmZY8
ThBSCsqoM4NkWevtytiwo2KKgjFao51VqeA+X7VBoqIhWDmq7QTcgJiVgHNwEaADyKNd1xxxuhm9
PAUyYpXRF4tMYAgDODfCppz50phtTraNuIkczdE/wIT1MRmYb77u9wJXAd8JjjoEs0CJy98Dej7N
0UgNI6zt+MNq9O+kQh+yVN6vmxEuBTNOjI+Cpd0sJTl5ZnQm9MfbNTdCTGs/Tov2rXRkDyfhSjBh
b5pMDgQFq3MT6DfOTmelRoiC/XNP0nt9UXMvpYXkw1+GfnxxzJRit2AMm3duJ4cmRDwCBRXGevWn
aA0bbN3mTYUMxDMV/d20k33mjkeLKG/X9/AybQNSD2BtF2yG8LqLZ4umILpYDQlreqs2N3OU3k4U
whNEloKwQHT+JmT0qMjdMWCBg827du8quMqUQg/L5sGyEOTNb4t6n5av7SKTiBGaQqcemRVeRhd1
9G6amrWyKAlJlAF+OHl6/itpfifDr5LKZlsvfRDLOrHFZVaR7q5TR2DL6Nc/cwsUE8QZrn8ikQlc
VphEY3AbDDVxvtFEZqlQQgBf/qvSX0ahBdcNCCKhC3ZOeAHjktEvRjo7t8DxYhbaoL81t+a+udPf
qe/u9ICG/bOs0CdaEPIpIEPhB+hJ8RlHZM9wcZWE61jvtBl66W2WVpJFXZ5cUDyh046eMNZ1MQJW
J13RrF1jhHZaHRwXxBF1uosgRnx97wRrYRr2loaJIZDl8qGOxiuJXX0hIVgjgrn843Yv/8aAiQ4l
K/pfNAsxROFQAJNIWFRr6ud69eHYkSTNFewVG9b5XxucEzdVPhldNZBQt/XAan5o1PIcUzZ+wl5M
XARg1KYgfgPlBSBQ7FechOsZWKtxXDoSpib19Mnx1ALi4SCj6BMKwcoaXiBjPhBEtzOTXPhuKmSh
OcHmOfo4exXNUUpcnTcKsnuvNb+O+WdcnPgDTAgNZZ4zuYrivo9txNIBcyEZ9RN6F1syngWRw0GD
GngkYMfR3uIOT6kWlkGNRQ+hY6/fJrRKf7faJKXtYp+c/1igjWT4fsD8LhTKzDZRcxdku+GogXAF
FMUAaTpNMAW9n21loHSB/wGrhjUhH4GQM0/JZnV1n7nZiCeI8QcTQ15vmT5xJVes4C2H3ApTmQg5
CKIXcIY5bSINUqVG6D61B7Kf94U/bCE74I93cTB8OQXC2AcyOTyGQSN1MUyQmVmTj46zhvO8Jjf5
sNJAy4l2O6W2DJ8u2D023YJZKyCucRdxp3eotQ5jvMsctsk6KgEg3doOfRTF8Qary75es0ADHsYw
xg7Bw4tdHNTFyQa1nsNmjjfob2zXofVLu9peD3uCOxzlHczDsdoIWF64d41bWQNYODI9TGugI5cX
dAS8pg7V9L03JCFcsH9npljcOolLEZ21xSQ5ThS5p/2OgGp5+v4vVsPm8PFwAaSbf2oAF4gpC9yE
oVJNBKDcNialv9Za/We2+nrwk3jRQIVhxBH9clkOVjG4gB4XA/LwGJ5mGN14jmctJKl+UOvcj5YY
gKafri6zJAhMGCtFQRhEQ2yV3NslsRKzduxBC7XBOSy1DlkqQ+IUoi8FmDqOE5i2wczDZUKFlk5T
AaBJuGKO585F2k+9NW2am1hXxl/XP5ngtgJBINYCvk1c67x4aDKSdErzTgvTnKCmOeieXaFAF9P4
ziL5i20nb3lryBQ+hCtElodknI0b8t21pUKzsJ1aLQSRbo2rmAkpOqT3zSiROIbONouL8Kz6wagw
gSVDQDx3e3cYtHImkcqGqhozmPVYKzxlzHMVF3E9K1D5qCrIBTpms25HcN7UvkMbEC+VTmWXx8Vu
9GWjg0q4+pNondHvMghYPoFQISNb2ynm9Wh1Q3qLd0eh3jhjWS2A02nTuqcRZHQnr437ctiAjBMs
2dc/neDWx9g/qt3IaBE/eE+sWzyu+wSeaKfPLtL/kvyIih/ZYvwbO3BDhCeMLyL4nu8gMUCxl1S9
FpblcIxB5uEq0e3kzoFpRJIer8gvMPeGShXWBPw4+/eTGDWZdTNoNrzRaWJvmI+N9ZhnMucTAEAg
y3tihUuXnLkp5j6ClfwwA4zRfTAAiL0rN+kPGajz4htBNg8UcjpLBjHAyleT9Bm1Fbdu1DAza0yX
VhHxezV7Xybae0rRN5vrLnHxvmbmmIwFQiGIv/n39RLnQxuBKiFMR3CNQgDubukAHFtGyDAU7QN1
4p8APlTHPo8fr1sWLfSz74JGGchfbC4spnRJMkrMBVOF1W9Mrd2lar6PkB77VK8lMesiBGOVJ7Z4
wpyMURtEg7uEWevcLKT8QKD5qiMyE4z7AYRbGCvgmTXSOocE4aQtIcRr1eTP2r1Y9vb6jl0iM2GD
8bOzRh8evbxvQLVzyZJUhY36fshBbGr9adXfZOq8CES2S2HvuhYctrL0XfSlTs1yZywnwN+16bpA
WbZIfy0W1GmWKVM2s1uUuMya6kGyzosch60TjMf/mWIEcv/8UC+QPqmaaVnQXACN6v2MMpmnBfmW
7uJDpgXTGxg2VC8L849Y9joWecqpafbvJ/Ekq7tmjGZscbVSP0qfzepfuCIIsVD9Zjz7F8inzjK7
tLMh8myD5OZR60r3zdSX9vX6Foo+GeYecLIZpPACrm0nFOJbVqWF41y8kJjsq6j9WUG0fF6G4P9n
iktIwcjuxv0IU3nys3RXz0gd8OjvTefvdTuiL4M8CuOzyADQvuIqgZbbdHUyUC1Esd842FGRH5oy
ViRn7OI+QSMYsR6qb4we6kL2KTcLjKKtCXxdnzFw/2Inia+Sn9eXIjDyn+4KWvV41vED1U2XxGM7
W3NoFC8YR1GgTJnqEg8QnKEzG1zyXmpNu2p5NIegQaVlvGmHD+jPbIHv86khgR8IvI3NNKFnALUn
gSZqiXE0GmM9K3GPKskD2lvfIf72rKrt7l9sHbidGd2pLpCwpFnWruA/D92uIrdd3q43q90uT4kd
y0wJrkb2KlGB7WPUZDzn4LgaqRKNMS4NfTAfncZJbhc3V3aT2tBDQudyY9rRx2Tq5U4prf7l+kIF
7g40EGoMqNPqwD1zMVCrK2NZFGMGkCT11VrB2z8/XDchdMMTE1ysq1U6OOBImoGQNPdxDI1jCNpG
bru5bka2EvYzTkKqPudFuWbwDocar8vSbZV8kpUwZEthHnpiA3o9Vaek2K1uMweGXx3jLKh2it8F
SwDsFPisxq2sKy1eFwq1mC01QcvPbZ+R1VO0uBBc79f5zUz745zIEIyiGx+pBBNTxm3BKFbO16VO
UYc825nDWQWhsJWEA03u0rx+a4z5d1S6rW/PxtuwxIHlpv9qUz9lPjDOhMlWzgX7jDiKG8E/QBn9
F3Dgxl+hJ/XdfNB83cNwOWr6HzSU1bwuy1GoD6H/DPLm/5jl9jWOe8vtQaQMBLSz6w/DB1NzmICE
mz/k5ShRmESTE30sLPGSjVqpNNBQFzBWr6QIGpoqHsgTsn2hl5gGiSPr6FZ1+3T9RIi8lUFEMRBK
WAucOxFLpERdW6lzCJSlj2LvHoE6UEoZNFkUlpmyDdyH7Sb/Zm6zNtPtFVcAtWf7owaRWHc03IIW
WzIqab7BdHsuU3K7bJkwUhdcA4wpBMOJvKiDssSFNZXlHKqxYhcACE1989qnSW95ea3NZkCJlcUH
CuY73es7ra43OSBtyk03U1PfZ3GX6xvVopX2G6VvIBGub/0l2OLz9yG1RMsA6RcfVxerRk3VxIli
4gTDNzvUthhk+9Hs3I2tbTxlY3gl/tMx5Z9nQfY+7mp/uqmlYHuBD2Cf/vkdnJdnCjSqrMSdQ71+
KYs3Er+NslKhLnDuMxucn025W8d1BRuQTIOghK+8rnvz0fLTrfqsvQKiEJgb/c18yTfJY+RVW5xp
8zk5ugGKo8ONrPL7Cbk4K6x8bj3wC2DqFbB59UOZmxGES8MVONeduWWCzDMQE5nX72PdAx7Uo/cq
Nt4N6sm//t0vBxg541xVx16saEgHGEcvpfjVb9k10fyIggWiiu+Wh2GiF1pKwaiir8wmBBl/CUQb
+CpjNpVa7azqxCDovoai8GQn/lJLT53gLiI2+v0Y3GDDuvxoYG3RpV/bfMKXbkdvemke2eayaUQn
xjQiww7LtIoE0QUju7j4gAlFguRwDjwVS4fqSzSGmga5YqfXyaF2K+yvlpR3g2ZmkmxFsERWqkU3
Fr0kFmHOr0INVbc2UcopBIt1qfvj0nQaeFP6eHvdUwTrQrqHkAmxQfaY5269stPjokixLr3CXHrZ
e4XZ3/T6XTbIfFK0IrApoo2EPjk+H+eSyjq2mZG6Q6hTSI4VugnRp5xq++vrEbggBjkYvT36Bbjo
2HpPUqMF+s5GUhoDNFEH0/btsqqHbQxyX6jeD6VSBNfNibYPa0HOjMQE87Hcoqg+2VnVqwOmeqLc
H2rAh7wcvAd7CHqpQazas+R7XRbnbEaiiqsGjUX0YflqQTMAG7gazYBqge1BKG7nHAwM+C//hSar
cC9PTHE+r1cldalWD6Hm/lhT8Gbnt6OmSp44oiv0bEFc2I5nqJ85aQvSlRf9GO/tm+rZuXcScJc1
7zTId1RSkhBcE9ALwFg3qleYDuQ7p0MBMavUdftQSQZw5gE54oEDDi3ogWzsHOql+mgbX3cTdBzh
lqj+QRGBT55HJa9jdyrglXF7jzpJkGb5XZK5O1ORJZSCj4b0DmgXBo1H6YXzyKyAGbA7DmFqObd5
PFmbxKgMDLZhMOC67ws2Eu9E9ERAvwnpEV6UO18hT1wDNYqEq9lpGd21pv170IuPqp4OkyODpwji
By4VyGdh+l+HvjpXQV0ctSxdxepDe7m3u4fFjSTrEd3YpxY+nycnsUNzmnaOXFiANoLPGDTSrXWo
HtbXKIi2YOX0poPx6r5XsrtFuDILUAEEYvbR2Eaf2IUKWJ7Ort2HS5d6ixl5s9JIEgKBVyD9Az4U
5PuMFYg7ZCOKBgkKZ0bYVnfq3O1b/UddEclRFqzjzAgXe6EfMHRaCwixUwBxRYb8JkXx9LrTXbIR
4HV4uhJus6ijjDMdsBJl3/xVfmu3wy7e9Deq6Q/vM7BKy6H+AZJKWSFT9DZlCTTky9BUAnKZLf7k
IxWz7WKkZQUq23QUr60HEOvnZK/2/VHt+rs5WqG6lRffClf5DnIKSSIv2lpg16ERw+40wl9ruTor
bbZURtiMte14zmok+2EtBkmpTnCkITgMLj04imNiLPJ8kRBpM7u6hZm4+iA0IO7gadYA4rRXhByJ
S4qWBP578MOCrAoxj8s87KrFc7vMjHAkfxq6b+0v4//gKXhwgg4b0EVUl7gvNnS5pio6oF9zhVZB
aXlLC0C09ajP0NKota93RGAN72oNdQugqLi426ioj0R1Df9wzRFM2Jblt+tUem5jygKv6DCzaXa0
zRhrBT+EayC5N7QMOK14elxVEO5vZyrhjRKZgEIuHtNslhjqC+eOUK6d43TgEUMVq9D2LNn3Jzxn
bqISpPTXT7QghULfDwoSKEpgHJ+/RlqzXPMCyGB8JtVXnedey73VQR8Q9H3XLV308uEQp5Y4hEyn
ogw9zTUJwbS8BqqepNsVyOotSUEF3+rO8mMYFuf7vKoyQhnRdtqgFiJoY4E6ivd1nToJKVN8sdm0
vCyCZCfoCFfZnIEolWL0ff9B5jgXuPFSjwwDKRsJxy3A6X73MN9Yh95b/SWgv5cbRVIyE305MAUw
cnZMcqCyf+4kUdGa0RqnJKSq7StO7nfpjyJ7LMZ+c/3DCYM+RudRGAb2FfgV7u7HJAKIiDNND5eH
4ifdT7vmbrS9zvTX3RAou3mn79UbI/bqUhKkROU51r+C+gijsUTj9HyN6YJxHN1WNKDFnJ2+wZyz
327i77Hf+lQ6oCpK7k+tEa4AOugj6aoe1rLiqc6yvQU96qZFRdBJMaPyRg0wWiKQZeOMGUsZNPuS
kBYt+JO1Eu58lE3mGn0Z6yH96zwsf7Xb5iH74T4qP7NbxLFd/Tg+9h9/h70s/xF9XgCbQRdvIJG8
JNHsehszcBaWXb8ZD6Ax/jYe+hAyWPGDcViPqnJcDsnRvtckuYTgVJ6Z5d7Ycb2WZrVGWmgtmC8Z
3pf0kYCH5LrvCoIO0lXwc39eDRejA2uPYR2jGLUw0e5J3/uj/V3pfi/NkzU8lTLwldCBTq1xR9JB
FwwMyQAO5YMf7ZAaHV3fyHH+e5DHyJ4al0w1cJhTa9wG1imYFSYGU2rRuTb8xB+rg7IZoXtfGX6L
ie54qw/b6/sp+minNrkDaSd2oy0qUD3gJcAsa75dMtV3ZB1lQSKElUFcGVUs5Fv8pCQ6eQSYqFIL
4zX/XoFAk9I/ZqRum6Q6dLakoSjIhM6McamDWphx4aroKQ/Vb5VpxboSR5cZ4FKtpId76gYAc0r9
bruNhw6B5GqV7ReXa5WFkjsVtFrDvuoCM/pVuc+k6yAOEja2jPL/c/O5yiqbysY1gPscD2rmIiep
uFHGMaqM6I2XBhig6i0Yn3293NZV0G3Nh2gfP5d7stO3xn64yepNU/tU9ar9dT9kfnbtR3AZUtG1
JO5N/Ij0EO/ZlD89KLiGOokZ4QXEIADArwGIeIFiM5RI6dLKVUPkYjvDz7fxsd7UP1sPzOBSRfbP
siK/KjTeUOJkid8F6VrfUxOFLEMFHQUGXUev3CZPFDIrXrFfPuKHbEePdAdi8giy8KxLEH0jmWf8
so/9Jwsc3Rav17dZuH7TwVgUnj/g6uEzUQOT8ABsaWo4WpY39AUkW81NT2qAjldvJhR15tTvxte2
fLLy5T6rS0mWIzo8qDYAg/FZUeF5IaMkW7vBmNVQb/7mBVoFiYx/RFStB8L0HxN8AMh7pY87mGg2
+tE5gqgKojMuAukQtN9Y5M59M5DsqyB5O7PJxQQL9oq2hE3nDlozg+VZ4ONwv7WQuTHvpt86o+WY
bqp6QyTBSBTA8bSAMvnncASfUeWGAzRV3Kmh0hxod18j3R8LmXa0KBVGoZ7NqCKIs8Gc8xgxpkUV
K1asopvLWl4ELM8ROgTgHj+gx/VsSd5Lwk/IkP6YziF4a/I1nNGqnG5wlRVTzdGDuSU3yZberbEH
0aANyFxQFPZyv1UkYffyI+K9BPgYYxMVzFJPsz5gksDBNbXQTbKi8PHSpQMG3SS0JjI7XHg35mGK
gNHHRe/2HpQD/FR9qDAn2FFrc90vZZa42D42s0agY4K7MH1Vo1s9m/1ufVnGr78F2c4BiIliB6Yz
eDEyM1UYPwJW5NhPtdXcpAa+Ult6EQHQwL5HcJfkgZc3JAyyiQn0YtHr50srY2rXuNAILq32UNnf
iNZ7uYuhE1vzYkSxf7GL4OjCiAEiJlo7597PJsUXzPziHZEUQW0fweHt5R3Od9NJouPlacayTixx
oStO6IhpLlhKMHPSEHVfxN2mqCTFFYFXYJSKPcJAXXmpyVWojeLWqgKYcDnh+nGebHXdVEY9gRKq
liDiBSs6s8WtCIzWTp9nuNizMb+PMu25M+fbiH4dJwTe75MlcfF3ZhyXQwXc/ThWzR2BdMoert9K
Nu7y8oIVFNcYrgo6oRdF8ymz+7i31bACosVNINT99dLGmQW+aD7kaRS5GdaxLtF4m8SG+lImRbxv
nOXraFWYYlQvqP8CtcofoXzStbWjuhomxQ8ne3ExqHD92Ah3i4UE4I/wxuDLND0e+l06ws0KdTNB
F4UktuRgCnoMbA3/mOAiqTJjXrnvYQIzONax2Mx7MMI1k09AKrobNxirC/IP+1C9gqNylkw4yZbH
xdYV96RSF/hUDmQfm6zwzerx+gYKghxTMCMMzISpML4xP8VWMrVsmAQt3vsKAMyuGO+UJNsVndp6
aL09X7cnPKvIVzV0sJGufu72yUugo51DrZnglk9aL61VbyVkV1dqcN2MaOPQUENljfHNgvXiPJx2
Sb+MRuUgBzc+3DHyADOW+QWLKueJN+OVx0QC+IQYUpoLB2qqqiMpVZYCDht1k7AU0FefwDCzBeBy
e309om1DIRT3EB5QgPJx6zEGUIgoy6KGUdYHQ6z7kfnHJU/XjQiqA1jSP1Z4hY8ZhBkOWVYVTc+A
/lw2lp8dnXuKmt2c+MX9fJccZSBFwWvh3CZ38c2jbmcRKGs/6fTGQ3OMN6NnoAKKPPpONsAuqLac
W+OuCoxLY0JKhbXl2B+yo+KDt/lobVH3CJKdZDdF38zF98LkNPIWAAbPfZBEc5zmkbUioY0fXZSs
fLIddtlOf3IzLztYlUc26VFW4tVFfgnhGfAngVhGh/zWudkuXoHXNGxmVtv2B7Pwq9ZvB2/KPKSC
9AdeDDctGPvyR0gcrD+SZmujInvvHqTFJlb75E4IxqvABMPmJy10P85/SV+pXVNo2IDc7VbqDeYy
B5rdk2cw6qwbpgG1KZOY3MwpVfy8auJjYTnK15ODsx/BfYXZLtRcyd01JGUYQ3vUhERoI4OOCcIN
oNgoOqH7AiIQfuaQJrk2mJ22hkOPsYwsqZ+IWcuKrgJ/wjuFPZEs+NRFr2BeoSwEAMSKlP6Xht4l
qWPPyt4kXitwH1asQ5BBIkrQIzj/aF1RRpGakQVc1sOG7psd85YhgJoLMFoyJj3BviFwskETjBei
osaFtcl2czMuB8wkuwn1MaK8ek70S7IiVtPk3PDUCB/V6iSbtKgZgYPerlt1k29BgATllv7VhdDG
slWDFNSd9TOoHvNnWXgTpMGAE6LVinYZiwXcYXSUbhnaBSPepX47TeNu1qPt1FmBRmTUPYL3M441
4yNkmji4z9lPOblZF9uk0aybU5j3/aHv9A1dn1sKYcFh8aB55RskeyJtBQA9Zm9BATvPxk2bfV1h
BAz5mJtnzDQAz1xMpw60aHSMjwDT2XbeuJRvjvE4l9rWRCHG7k0fgCtIvr0tmeVr8kFIQTpj422I
8TPQ5UHxmHOook/yTIfIfZjfRih2MY0L0JVtXb/fNAfr0G4YARymTILrPiY4mni1oRFPACsD0oAz
WybN2ObrMoVW9Y1O7+2QQ7v9/boNQcECmpT/GOH9eKHWEJc5mcL+t4qak8t4vu/6Khj9FeyzXYh5
+3wn6/lLVsbLcIFTbKnyDCuLHNVbUrDPWn/MTMaNIV0bdy83gGQbbQEzYBSvci9iNeIHdfLS12i/
+sRfnyGJ+V9omokC0OmecuczTWx3XZR1CtPKW9/G2/aPgY4h3SXfjGGnBvp/oZIhelCcfUf2m04O
ag2K4qqhwNxC9PYFfazo77DTXrP/Ie27duVGlmW/iAC9eaVvv7yW9ELIjOi9KZJff6J0cM/uria6
rmZrAGkgAStZLisrMzICdNY/kg/Trs7Gx/Q+vBfv1htnB215o+vRMr49j+ZlGWPsILKvz9NFC5GP
DZXSlkYfQZ6zelAeRYh3nrjru2mZFvPhFJASZ8P+Rh2ScolmchGfld4rnsYgcVEPnp34SXxa98XL
HGRefNF4I964zWgXA7i5aAsxgDK3c52VIraV2hLU1xV/uGRuL4QUdUyHmsyAf3qPp3jD/9zYY5yw
0lazihZpjNNMTTuThEsSV74imJltAenuavJocExubOEbk/STrrbT0GYa6MMxxNK0PptCe0pRen48
qi0TdOlA9QKqkjv0NkSnl7xurAkgI8tpE6DEpI4Tpm1sEMqEqAMig9Qeini3o4D6uKUm4K25ACf1
Pc/S4xS1uyQXzuZQclKjW6O5NsWc+RxdwnrRLNNlipFh6V+akVMd3BwLIl5k60GqcdfXEoFEm5ir
MV16xQqjdna0rP+mqHEwdjMnmbe132hICMJjyjvBYtwSdLLkSyVhZUBuZ+QOScxXYZS/kcHcJREg
do83wr05ingETdKfhAvIa25XKS7mLm4sdCMhXXkel2WXCs0RGr/P4wD97ExT7cf26PG8Dd3QWkib
agEjxQOKRRqRKTIyzDC5SCmZnUFaDGfpa22/gmCec4y2TCFNBUg4pT8Et/Pt0CLQZMTWoqNDoZY8
AZ0Qoz54ePtzzGxANkChhY4nZBIhW2j86Ym5Oq760k8AwEm4xalojL12ALHY7TACzzxnlWT6RJCM
7CUxDSiit5pofQ5d9F2AgOKakiQPjaqTkqAlWl0fMgNp/jDPydLa8xQp7/OUpI1rjW33/HghNp7p
AA1jFcC5CikJQF5vp8fo2mkUlI5clDl31L3sZX6s2oan5QC/ooOxCXgx1f0xBTof8CtAKCkQm408
BnWa5HGExaRLrUPbK9EuVjOO2+EZYdxOUbWQpzXhPIVogM5DByCgSHhKH/f+ACw0EMjA3qJydWzL
mViXeqLM2Yj8tEHsOYf2dqEpaIOJxjc9LxTOId0A5wDhjZwe7X3BA46t16E2N5XgwMHMpXZznI5G
mO9V4giNlzuDXe9Et9TC1I888eXxLtmYzWvDLBiqA9eCEJk5oin1n3giboQC/2MLW8fnxgTjgdou
Jjmo0zC2nY6yK2nt6c3yhZfuUIXE74+S1znyAY1iaJZSeBE4vRkYd4SZpe3OKIWCKo65OUg6dUBm
1Di7IJVWncpv/7G83qUBavX8bx6PMn6B+hsJP/QUsbx7RakJUy6Y0yWyviyohMLlqsdo4vjY++ex
jCIoELBUGZ72md6ebG1eREWaxekCID9ckOVlyJe2QwWAdjii3hVLPx+v4YanhQwY+tWRLsH/sD3D
aMwaxVWWp0tZRrSSnPxOal2wG5XXqLK1Ha8NsXtFrAlEstTpshQ/5eXLYH48HsiWU8RLk6a2aMcX
Mou3UzdVVTfXAuIi4lABz9KT7MRtQi3ALuSmEqiHZTfftTEmzgMlB9ivE/R9UfhKHwwAzCShGPIy
FhtPMfSuIXWIOjy9qNg6vNSgtbUUxxEhM/HqFwptgLYY6vAUlDo47YUPYtlaqGuTjBeWMlUkE8T8
LqL8Tah/1TNX9XJrz11bYDZ53gvAh83TeCk7Ww3AlRqW73gH+PHbCGpEGWwtApdJcMvtX9uko766
6Ruhsqw5J3D7624sfgI0bZP5yQJH++NtyJs9JnKJ82JetAVji4cfcyfbMpcWestFXI+E2edFmiWr
MWJ9EuFkRDWI16NA0CSvXyV3FFQP4vTO4zHJvMljdjv6azKkWWASrcEgGQ2MVz3QTScFPhFqd6cc
ZTjLmRwjAN8FcABoGd/nRy3oaZvu4AhcoC9vA9EpulpMQZ8zUwaFEpoF8GJfnmNVthc9eDzqP82H
7Bm/nmgmyoIGXWdMK6xEp/RFOwJ17k5786vhyRf1U7U14CZ3P4PUywNxpwPSRZFGliufmkBwo9I2
PXAhaHbFA61suR68oJHf0oGJBUrndvBDXS2ikf5ZDOp68oD4qt8FPGqxzY38HzMGg6VeAEQoC2UY
L9UAqkM058c5L4zlmWCuhL4Zs2YeYKL3aHkL2W3THyB/qzjmQQwjZ3kGjdnjRd12qFfDYrxbgcpA
Zxiwmf9WnxtkJBW3gEsdbFOyq4//TUhyQYj3tRd48SujjMOLBDUrlRJLlu2iQAunsPNmCmviCwLS
z7/bs1eWGDeXWkYVJzUsTX5+bvw5xEMGaR3qU/lN3ZvH8MoY4+uEUQcEI8NcWtpLMp5N5dcs/OKs
1+bUoe2D8qSK9y/BrgHB0tzl48U0p70VNb80yHcsKLzaupZ+Ua3CdDJ015Rz+SakvPbkjRosFu7K
OuNrocIRWXOLblDgVGUkQseAtoQIH0vrljsNxCbVu6C4j4e8eSqubDLOtu8n0vYaRqwro01bFiSN
V57YWDi84lVwYwGdrd6pbEWjlFZjXHQXZUg8kptPmMa9JMw/Ho9k49pA0Qodd9j76MFnQWJqOo9z
BMA5uu7a30odv5pR9y5lkSeM6N95bGtrSCiQodYKAAUVZmC8YicWkDEQ2otUJpfKWN8qKfoEu+b3
x2akDe8LGlikGiiLAaBBzOqMeRSvYteDQzcA1C2w/DpGTGY2tu72rm5Deu6QuslJ2JELv8FlY5B4
FKA7Hw3KAFOwSijJEludVSUjarjjcR6Hg1zlB2Xk6TpurNuNGcaJRFIlWVkX41y3ycEy5met7mw0
ZfqlUrw/ns+NzX5jio746iYX8z4x9CiFZ9QSx1A/q5V3yWw4kBsLzBHOliSu1aQYL22pnKQ43yVt
9davuWeJ5GkRoU8NKsndspqvePhwNuWW/0B1gSpxUkKmu/A9S8HISTJhuKjP6r54as/pIfcSvwql
IH9DL9tw6jk5lI2CBiglr0zSG+JqRkGw2pqRFg0XOSh20xFqS8CNALvrNZ5wmj3xCKHAcAw7//FC
bm7NK7PMFbeYVTGqMhYyik+J+GIJtY2kMcc10sPF3G43Y2M2prBAJbPrsP+7NnOyuvbHKA30bg70
wfR6i5ce5I2J2Zx4Mwikr7F6c6m9ib2xr9MkXCpekxxvVMwOHfJZmscUZhbNOinL5NVDvWvX1l/q
3petiTOJ26OCn6SlfoCXGA8G2YCqx5kbcGungLD9atIPqeC4yU0btOsCMaqM3xkb4yxYFQhGUONp
n0eztuW8tnuImT3ec1vOGB2NyOZRSIt6lyZeFLGvIctIj9fsrsfaJnvJVz0CEjDLkYK1s4tzEsZO
/dqceDj8rcQecsa04w/NP/dM3TRFrQC7O6ByuDjzkQRKSDtppr0WEFdDg2OyB7Hl7vGQt/zllVE2
Kh+lPo0nYR4uElLUGtRYUg7idXNOaZ+oDhC+TDl7bv2HHiHlDRaM4aKf1p/IUx6JMxzFU32aTT/6
lXyJXueP6aV5XsLspPJIyLaGh4qGirqoDrVnNrEtgQBMTbVquCRF4/Tl1yXmVIM2MGcyKK3/zwJb
t2/lYYonoxlo3wZIndK9vsNEBkCdnbjJG+pqWXd1bYt53xRNpUaAHmE0IIJGTu1SOpZDfMmr9nxu
uk3Hf22NcfyiCHDLasHa8LPAMyM+qO+pByqYY/KbEhtOzyB2uIwhD5Nwz4COsgnqakiMAvGLciRz
1kWpj9BjW8CurwfVbvEAqzsZYevoxLY84UM4jccszMLct9z4h+bi91feR2z4G0SYFuqhWF0Em0z0
t0aLPAroNb6YQ2Yb5lsfP6lpw3E3m0YUwL1AXEo5lZmTES8ARqCa3l8y8cmceugbByXyH48POM8I
cxnkyrC2qBX2FwNw3CXL7Db6gQoZx8oGsR3ID6i4Cjr6waXAhuZWlItxCi5oWpXQA3OvO+RUv6w7
KRTOqlv9piAWkMB5qI4gnP1YfMq3Vj2jZs65jTZO/M2HMLs2VguxXgk+RDJe0vk1UjnVcpkeMuYQ
wgCaHkBtjJwJG7AvELECQeDQ40Xc7OJDdyG/KaClDzK/dKLQCOKv01nZJyH42UFmx+tz3Eo43Nhn
clWmOqEtfO17HA/jou+nXfmcQ/oScPX2qO01Z4YsX6C+PN5FW178xipzIFqpjohiwWp1nI9QdkWO
4+sKqRZwY8IXGB+VJx6y02IXz3xPtLGFLZS7cIVAXef+dZkZVqROo95dBEW31XWyJWI4a8U7KVvV
J1SHgbXWQaKEAgbjeNBmUk5WurQXlQwBZKqcGGC6ERyBwxyDuSxz1xHoNusgaIAuEc1eit9klf24
7F1xiBy1bl6r5lByI/D7BK2CojxtY0OpFMTdjJ/QJ2u1skWrL93n4nQ7aJLHttY7NVoSs4/VMT91
P/OWcPzS/pCeOOtOj8vtbodtS0H7BRwhqlVMGA5u7VgpTKlGSg2Qaq99L2ugiYgreWKoZZ7IS3dv
AB1vDdLzffXc6A1ARDIJBgdX8kEW6YIklF5ykQ1Mz7Ox0349HiH1f/cDNEA/Cu5CCcTbt/aamaRN
1MFe0rW2mOXPJP6FDqBvOdcTb5xcCt7EtYadTFsLmDPUSMhf9GbUXJbAaN3Ri0OwfNN0b7qLwqJ0
1w8dJZ82fDzArRmF/BDUKVCjxp/sEo7qqvSRINeoY9EZTb35ELkGyIlVv/Tji/r3rZcgwruyx8yo
lEliZGZKfYEI+ll1lDDxTeRD8x2QHQBmUQ45XgPF1tTe2GSOSNQuTQQ2QDpG4nW/5NwGM4inPedv
SageuyDyyBceYnsjYKcDRbUY3IaUp4MJxwAvrKumFOuLSLuzzX31dbgoh/wdPdBBvavfMmiCXMpL
y3uR0zPHbFnKNAggFeqruG4ZP1UOILkqWlLjBjJ+Gj5FNGpe59FDOQRVwG11oAt2bw8ikQjIALZj
QeO5tkiRkI7UHjZtbxv+SmF2/pj+AYeUiMC4oS49C3c20XdDeV7AQs4WJVAwHMoUQgyXfi8kdrGT
fMEuvXyfgAJu7hztlO+oRljnNI5CbF6X+/2Ng5UFohs9Rng2gOMGX3flhNIxKiqt06tLN3xW2WXp
ngeZt4obXv3GBnNMit4QMzOGDfBRKSgJAfBwBkBFO8wHaHBezNfhY/6+TE7pp37y1yA5RcGOxa2q
m/iP9URGO6+pNsvVZZEMZ1gru7V4Nb6NhxHoqpCkwm+YyTs2ok6NhaEv6go1vji0wNk3wQVkYYUA
gXsSN24ptGcAuwSahA0VU9zNRCbAYiJHJf/Ow3iPK+pzdCUH5LO+8Pb3DlWh9RdKgQC2C3Z3mJOa
yDgrJWDoepA80TaKITQcJVid9lfOZXrf8jM39pidMizzWIJLu8QdjGqplbg5CC7WUH/qfSMoG9so
7NqVw3/TwAFeTmTbDR0YEnh05u1QzAXJakNGZmdtSqeS4iKskqThxJb37gVWcNrAU0zZPVmGTIPg
kW4m03AZ5coi7tok01utJEXKuQjvb3ro8ElUaAjkHUDD0E10dajbNrPySlP6SxebulfV/VmPx73S
qadsGXkiVNQH3/ov8FNRJCCSAwhd2ZjN6qNc7/S0B19wGYNAsnpJ6ijsSfpFaSDhqvF0UDYmEU9F
8PkiVYsHJavjW1toBBEG2Kvq6iQmwhedrM7jfX/vsCjlFhoUKbwRs0j//Wr+amMxIlQ6u0utx66M
sGk3G2Jul4YaFElJWQlT0VX7kuMoNx5caJunv9AgAU0U9vpR42omldIkuH6yp9Ezv8Xn5Ek5jrld
gZXW1Xfqa7nL36qX/GvrQ0809XnZgI3Xz+0nMAchibqobCN8wrKfjqOX23Fl695wzA892C7Tk7hT
Y1f0K68LYp9b7b33brfWmfveyiH82uqwrtkUiEQxOya40w30oqY+Nw15v5NgDdyjlGoQ680SGkOX
VW0is06QhjSD1dUdYbCRcUKXjRYkB7NBg82/8N+3NhkPpyfTuNQKbFKoVf0yBtMfwiDQMQD6wGvn
u/cD1BgQagpOJyquTNiGUmFmqmUHNQvrDHQoqK+VJx0tY/LUcK7ZP52Bt14AHo3y7Gs6qE/Asn17
ZFrci7kxY+XIvtjpQbPL0ZPhiiroAPGKexkyR/qWfEQ/oYFXN/Zr+i9a8G4/gDmz+tyKrUI37tA3
ttw0dqxx8iEbacJbE8yrZqkHBeotMCEHZtC9tTa6CCrw5aROfRQXf0bIv08TO3rhZXrugzRqWAd6
HDoGkH1gYv5xKTRSlNg0qtHYiVI7tf6SLlxw2dZ2uTbDnP3YtIgmdBifirs+Pmih9iN9Ns7aqdzp
qd36JdprDQXu4LG33bj1MTwQHKKtBT3ukJ683TvxOA9C2cfU7YnIMJHzH7wQ0Bf6Z+PR2Bf6EBdu
3L11+q+tMpdkmjSxtC5JAn7FOAQnd2kvkj+SPz3bopv7ybJHCu/vmRBux8rE2+gaFKxSxVjbiRwj
UfBzXp/on16Ju6N4NZ2Mi9HUPEbokiYIoqJAfM/D9dDuU6/5QgFCwl72By9963ctXOoY1mF3BAr4
Czd5t+XKQRsm08AADSSscy0NMqqdmANRcJS9EziCoCpnQM/93AS8ys7m8UCQCq4uvBbvSBJAG7yM
JRT7LsZq2VYnO8vyawS5E2ebbo7oP2bYAlJp9lXTrVkCPrRqZ/jpXnX1C1Jnfwg5eRcxZ0wGcyYq
ddKJLMDYZO372qvyz4bHHHX/8MRWvBoPcwCIVZcN6WBCRRabAnEpGu7/A1h1/4inNwIiNQXCoYhL
mathQLs3iS1s+WRnXaxPWlafw6rxRt8KCk9d3eT98UptnGzQHEEQFbSp+JPt7kkEkP2aaRdfYiF2
RCFxmuXtsYUNxDQCNAkeGelCvMZY7HesDtkkyUWMhh7rXBgpaLlBqzSN9WterqBySu1s+KHJjTuJ
07kW1wNpLE60uLFDIJ+L7mAMBk3Kf5JhV0HqjAkY5yZDs6He2/Wg2ug9sxduLu8+vMdIUYhG0gep
POgc3jpnGUSlS1lbwpkoaAQEGYCmXQwJVYBVtiWRx1W1kd6COYjBgfRBRh6YDYGtduhSI8JZpukt
1Sm9FuTmge6Obvz0v3UVMtj/Iu9DW4IANAH2XUHEz3jlsZjkohM14dx7aOsUV0er7CyxwS38raba
OS7enl1QvDcZx6ncn0EYhr0/sjXIeVMIztUiRrUmDqk1Cme9PJRQ25yVZJ+a6y42F9uqQEZbl3aj
a5xuuw1KeR1S90hwAWKGfij2hDTiIGtT0grnsku9dSBvbfM9kYlvrUKAh4krZhC0yTWXpLz85daA
8SAFdo4S1oEh73bAZWWAC2rVo3O8LiFesY4M3ltV+FZZpptWoBKZlWBpCv/xeb1/0IG0CRIYeKdS
zTO2k6hRlTTrhVo4C/LqghjXSZv4KPXxLk4LF+2TvlT33mOT9+cGsTC6pPCSRF0VhOm3A4Xm7hJn
EFG8SKLhCnN1zNZhD/RgMGVDEHW8+/Y+doM5lE7wAkdrI579t+aIqbZGnaTdpYBeZxoXTpXihZFM
njyR8PHI7h0PTOHZhNMCnSDsn1tTcj3HiTyQ9jIJfjYeNDNyCfoM/9oIUAyAh4CoHxPI1h6JmMVD
mk0NeOTinSXIrlJFfpz1HDP3VwXOO1Sg6axRvCVz8FerGyy9qJpLnZWeoseeHA3Pfz8SHDZsBbCu
YUzMq2HI+m5dy7i5yNIn6YgrSG9633KwJxtrgsMC9CYgjtCJYBN10tqO45qr9aVR7FhsbKkS/CqZ
OS+gjWOE9QDJFmSAIAjBpuMtPemrRJzqy0JMaE+g7xxEGKmQ20slB1b5u5G498H9vjZF8JbhN2B3
aAf87Waz2igujQj+AiWdz7V0jEPqTWH1Q3kGGsRRPkAWUTnRCy/82vCQt3bphF85ZqU3W8kUouhc
WKU7oVdkBOdbtH6CCOWpF2vXqKSn1TB8mSexeb+S1DCOF+AFyn16q1LMWkBgE53FCoVAeUQX7GCr
Ao8cfKNWBju0ExbVZlwFbFNeHGnDDNaa6Nyo3WyLg2ba0MTyqll2tdj0zHTwYiLtBNkK42Z0SGT5
bVmC83rgpA42B4zNiyAGzwSUmW5nelHNlKzRGp2lZeztnoyAng3ZjyICScfjk7i5l64sMQGvIgxJ
ioRfdG7r6BPqtocqAf2QUKENGfwy/8YW+qLRv4pmWfb5I8xjJY/RHJ07sN1luEqt9VlQ3ozk75tN
sI5UrRlydGh+FJnoepJLiEGrMJQuoDPpV7zU0QDuPB7N1hoBuYMcEjhmcZEyYcpc9KVI9Ck6m70U
Jkt9WtZj1Tf/pRVmJ6zpmiBDACt5Kbc2pOpDsTU0p1ALTvzDGw6zEUwA0ZE366OzQAw3mmq7gJlG
6Dj77T4EwAVG2XFBN0GjS7ofr3xIZegQjhBgpreGL11dOklTVrZZxRaIV6OvChgV/sUyXRlk9gKZ
tVkiGTVYx7IrlmG2muA4aOeacxFsvH/o3WyZIkiKUBkymKHFswnyPjOPziVR/KwFDdNIRGBDIIIY
a89Nmr1UNUTwyJDumnXeya2+r7LprwMRfASYmXDtIYl7JwzcakWMikSJXTnrbl13sW0mZjCnKgca
srldEDqiy5dWOUwmSJgJNKxqaNSeW1H4J+31N0Ut3lJB+y/NMFddo8nCVJUwMyoNnpBndXieLN6e
5I2F/vvVnpRztPqUY4KxlPNLDoEPUginXuGFb/dxFZYG8RQIa1T1njDVGrt0LCXBOtfxs1l8l4Tf
j3f65v0MHCGAi6i54pAxW73NC8uqpRRxgVWFUBk4x+j0VvIqtYsxqx11rd60RARbTbeaTj2AD/vx
B2zN47V9Jrxfc0GE4CgWS5W+ZmjzI/KXtf370hotFP5nkEzoWKYdgus1w44YyKcwy0hRLuCR6tuD
qqNNu585l9Z9fHdjj+U9AOFiVptTEZ0rS23sHgAyPCGgLbysH5DPdKFr+UWd6/y/m0pW/MWKY/By
VfR4VTXEfAA+J9+SfvT+qwVj9TLR+yQ09Ygd2cpvWQZsJnlVuDS+Wx4fCm3IeSJ0o6n029PVtsIA
KIIJakrSQpJ5bb1ZqfHgFN6FfpxtCJj3HJe/ddBAdoBMFLIlwPAy5zkHuEIb8SA4d9a7VP5aeVyq
m1vi6uczjj5PEquGuhOdtsqdtSQoZIB+zgm5NMAGEnAFP14m3niYcy0kujSIK8YjzukhEfrellfp
+2Mb9JtvE+TY5ldjYs8uqIb6tYENhQxOZoBVVA4j7X1elfCxoc3B/Ln+ZR2CLiziTi3nVp4FwzqD
8+DZjPOnJFo4Y+GZYNZfXi1BwmvMOqvtzxEt+UX08d+NgdkABan6vuswWUJ30vRnKfnn8c/fqKph
Na4miVnxdTSniKCGcC5/68/iR+MrP2bRLr4YTgP2wZ18bPbDu+BabzwRps2pQ0MiOGbxALpDSdQd
kdFErVnnWe/CbDBO3bz+i0ATjG3/Z4KJHPISGN60V3E6QZy2QkrAav/px7+PGyRk0vBelKCegnTe
rdMpxpmIemGa50iuAcpdG9WFaoHpFmM6/HXOGbluyv+Jx78IyQBmPKBUtqwWMvIghxwdqex9iA+j
CsrlKt84odCSA94P6wI0HmunmgCDNvXRPMcftNWkfs7RFIH6jkdbQMpXKk0C3h+O69nAPgBXdWWV
bpir2Kirh0SQRVhVgzQEl6FoW6WdFaf8PYNS73scKHvJq/3iGSloZXrutYCHKN1Qwbn9BOY4D0s9
trKMT4hOUSB/U/fkt/U6uzO0RhNfeulP5lMTWqf4iaKS8W6N7MintD2DI9oVl7qKWmMcJfj7KQMz
1DLRt8HsrH7MhF7UO/NcJd3T2CiBThB6xBrHTaIYtGkIeX8NJQaqIng787GGtH9E1xufMbT7PKrG
3GskME9f4nyu0GynQS9mlGNF3JNp1U/NIhQFnlJQNtwXULAt/G6WpvK1NRJZx99XsX7pS2j3VKOu
lUcB7cymYw5ADrlGkSRjGI9g3Le7BYQqLr4IoguLBbZgG8Rzgu715iQNhZ2L+jIc09wQo6AqJih5
C0KqLg6U0Tu/UluhcqoBMhS+JGdE9bLGNEdfNwtIQpWTkfQOCEa6+Lmo1V7CxSkV3iD21SDZ5aQk
ihsZkJ/zrdEU4t9ahnxEt+hVGfZSUYPtwIjj0umUKatDopW9csxQA2r9vpEE8tMsjM5ymqGahKfa
1IrSVxtFK08N9CXRQqT2+uyvJFalo6VVkhbGUzoWDmDvRPaERtYHR5mb/mtbywmUGaDxujgAUMp6
CA3nxfKbUsu/pgkRvUUh7Y85ayPJGcxRnX15jo0JoKg2zoLGzJc8lEgxiY6A9lLw02uCLD8NQBEF
up5WxqsuxNE/zaKOcajjr1fINS/kVZZjUTqV3VBa/lTO6KbPG7HzIScyRQezzHRw9AzJMLhqJAny
qbSqXLYtvarrsE1UaNkJyNpMz1U9Jch0LxrakNdYtIrGXfGO00p7qopa/pCXLpOcohSV0ckGSG07
Qx+p68usVmvtqQ0Y/9xVy4wpIEsMXVuw0hqQywH3JQD/agrVVs/CO8bwRaUo1j3qYELjdg24waBp
YnWJTQo1X/xmKdYerM+9QZ9TRlqcrRqFHDvXQAa5ExAo/SBW1kwOnl7FaA/5KhCn6ax5wlfJLdZ0
bRvVk5YYPzhK41wPF/TrWvsMuN3VbUmc1fs6Wdr+UE1VmoMCPZY1V0s6E00wo9HBR1o9OKchSGVO
NhRg1MXTjLLrzlpU55KTdHU2BxP6hV7AjT/Ib2LapSgWGvMkQpy2kMq5sIVaa/NdC94G4lXY4Ugc
JCC92leoyQkBlmoag3Wt1PKoS2PyozQb2Xrqp16pvydxl6KBoTK71kPNo638RZ/mLiwHvLxQa4lK
2Z5EkKX7Uj73KJ0nGVBIetcN39AxNhJ08nQl+kwrBRzPRSmLnVebRbw6ep1knZcRZCsDSYqq1Kvn
KpODEpIFhSObcUH8TIJveFpraCI/RaYB7eBiKRy1Wsj6NI1KMT73USLWu0w1u9+4VRDHJitm0+/T
TDbcJNVTnprHBpAP3OlUswHsU3gOsBzWSqxaqd7n5lkIZ1//LXvSAfiSNugd8M44lMe5h3ioOHj1
m+xmXhHkPKDZhuu++QImqipicPnnTWyeW2hhYHcHCYk9VeuCx9EbzwzjuKVU1pLawEA1rXaHyrKl
OXLFgkdHu0GjdDuhzEtYAWWmOKrUji3u++/xoT9Z5rPg6Mf01HkK2i1aEPlYT+nvzLHcwlu/T6fu
lL72Ye09HvHGVUWZySHvBfErlPeYJ960WEM/C5l57uLK+ujjav1HHVdeen7TCpp0TMD3JGhFMVG3
ljRQySCRcc4Mcb+m1SscOyds3IBdocSOIjDyeKhU4n1ye+niXVIkBtSAzijABu1Hfe6d1jHdUgAE
Cn7IzuypBZ0YD8y2OTSgk9EmTSnlWejE0o5apIy6cbakJ0GEqBfh5ZE3pCMoeOA/JpiR4brRcKPD
hP5t+pRAh62+C1/q2TafdJfSz/Rv/S/VN/YUUlC7TdAeeOXYrXNx/QVM5LQi69saE77ARJm7kvTv
QzE/rSDpfbwZ/6S5mAjtZqRMQK5oK0pv4HhEeUx0hjfZMezyYHrZN/QmOkAQ78nZrNGqDfCwC2mS
wPxEWFO/JYf2wu9e5K0s/fer+DldlwU+HR8DOhmXyB/A4diPx8uzQKf9ysIoyclg5JjWyDxkE/K9
Tct7BPBWjjl5YBDKFXGBidqbPnt0GvmNn7TecBB/ibHb76p9baEdm3cqqKO8X0hwCplwdCAnY8zG
OI1yNRiYO6tBn2kMlp+phIyoGIekMT5IVIOGapz8x/NJf+qdVWRpcRkgursjxNa6VRChbGKcY+2z
MoKBkrdLp3HlwVw2JxXODPBOiBmoLATMbIxJqNF3eTZmxW3H/ElISZgIifcvhgMoFKDzyD2jg/Z2
e6hEkJtOWeE113Nb/Byt31H9WRQ/HlvZwCjBvVyZYXahAITlgDe3cU52qB0RiMYf8316Kj+z77JP
JaMb1KR5vXCbG+TKKLNB8KyZ+rnD2FR9CaTFCtZJhhqpgdC+z2yVFF/7aOZxF9Mogd0fyI6gLIuK
NNL4zPW+6sZU5DNOtGrUP3JrOirE+jKk7VupVXu5GT8ez+ymOQXvfZAioG2LhUqUnS60cTEYZ6GM
oEOlVN9iaflmjHqojNazrPI6t7a2JXBI/8+exd7lUQ78B7UHEeQnMQLfIJQ7X7Us44xr0w5aGKmM
F/i/WSxQmcWrTGRoL47xCLELa1G8rtYNRzVzHpnXhodE0gQM9yhXoeeNPWmyOZjzaFr62UoFu6p/
G83fE43gna4DOAqoEXQR2Ywz3klEVUpTPytg0pqWfidVJeccbw7iygSz16tMiecu1fQzthzeJdC1
Ibz6zdYhRpMNmjwhZvMHBHvrK7QILUaoxGpnyoEs2IXbv5eB6XYeTafIduZV7zKnX3hrWCAfQ+CD
kg7FG92alCPBrJpR0c4TKNPtpG6aI5CQBWezbTgK2sUG+KeGVgH8cWulHVsyGibRzkVX/uj7+StQ
Hl/iqHhNrPwdCYNTicYnzq25scFB6IMZA3sw3C5LPoOOfWXEY1s7N+l3M32Sxpcp44Srm5MHeQAo
LKEJAgnP22Gla9xJbdNrZ0UcIfKho+SbtT2PJmvTiolOUcojDZo4ZomWRjJrIxExkCIaQCAi/Eaz
df5vZgvdhtATA8kfING3QyFZLJESubBzKZpfomg+lGJ2yorh799mEPGiGGF051FDt2b0Oiu6LC7V
s9Dv1RQiLXnhpjnhhGRbS39thRkMFEFWJatgBRoh1vS76T50LgaZzjpzDRlwNjpdEDynWfhJkoj9
lALeds6ge44wCACKDJeCpgu4kHTe8mzVlm/MMROXJdm4rnKsnut1p5JTqyWXdX4xi+O6nIr2HQcs
HEseldnmPF6NkZnHdp2rVmsS9dxnO3V+XtsfqcqTr9mwAecDnUzAeKjYI/NakNQ81/Oxl89RHdsl
9rb6YdTfH9/h9ycIwnH0RQltN1D3sb1KS5VEZCkTyvxGdkY0P0mQ5Xts4j5M+MOYRDtpgRIHoPd2
Y4vpIOetQbrLkjdnIs8X639Iu5LmuHkk+4sYwX25kqxVEku7LV8Ykq2PK7iD26+fB/X0uApkFEbd
B58U4awkEpmJXN5rk+fUSG/DOHmN6/D7DWoYHwZd0NTFZB4+4KW8MjftAZ3I5mRQDKF2KEO5cqRZ
mwrrRdvrqi0tHXhsKqgVAEAia4tBdCnPWlsLaXOyM/CxG5G1i7Uaihnko4zk5+vClrPYDJ2D9apR
d0d3kiuq2EY95eBMrU8VsEzL5o8NUHE5qm6luPfzpPZQ4vRRn/y2w2CfUDcBJAaZmCC6/Jp1mMr1
0NTNCe/F5HUeZesxysK3Qh4VgZ9dmVKCKESkf/FsA9z0UpTihF0ug2weC3vdQfoACzWY8pwHBjcP
lgOBtLWjOxfGWYnWgVGtZMKsKQ3wEL4D07wX1nbrDsn3ZyaBE4HaDfblsJm/6MNh+1nXulLFI14v
/Ij8Bni5p6ki1K6VHAli/rURD+RUTH1ffr9BoRbWHesa67jgUGzdTvUZIkbvoiHzIGMoVHUZfvb4
/ZhyKZd96rNnfqq2qZrWkFuiSq1JbwgKgPN9uW79K/WvSynMzZxJIUqoRGUCKfNpAPGtsncst7uh
qWuAVVRGEbHCxkc/uKK+81f38jKcXQrmUpnarpNGniGYpZ7GNt9GIDRpsZYHyPcd3Yv2nFc88sUp
ctfcrNCroGFVn9ieUkRrd2qeBJ9ymXNeaMQPDrEZrcFEJ4Oh3Kt+9zzsaiDZzZZr33Ybdav6zUPz
kr4on2LOhYVojL+CWUnHqC1eV4s7nilYqZS1tDyFVbJPzf7QmMDWt7tNqNde2aO7VYuwaRdhFLNt
8Cp4AsFDY5mEM5xZb2NFLTEGL0d3RfSrMUq3ooIJy+UWJyeEM5JcaVpKCaBvQH9bAgRrQ147bFJ2
hds/1R7xlMeZrXICON86pG4Y3ikevvzdcCNsi7Os4MJcuV/C2U9hasD9ZSA87Sa+b4MR4Fjzj2w3
euMGoC3yzbchWy7kaXy2F2HHmloZ5OVG4zrqg5Z8f9OZiWDAJlj8x+wUnwjNdRsOIIIAFNZtCsAd
3QNFzCcaa9kuvO0bV92GN7rs1h8i5sLlmvyXYDxgGCoNym5ckAAyhzSiLwOAM79+Tf9ovnIT7ev3
2S+2WJAFu2dlYtF62hPsuvkMzElwUVdNFysiKPcxCEN+TySxxrwDXA3gfsB4AV5lGtBf4B5KtxbI
BHvlzvgiYhAVN5cej6l9JpaL+VoUakpSOgVWQGVP9UzP+QjvHW/0bHd47iBf8PRZZIiQh9STjcSx
yia/RagSEie5PRWn2QoxdFXg8UO0JzpMyibUwl2a5cJ6AsvP+VvCBLK3kMyWcC6jSdmhZhvOOFnn
ScEQagq4s/6m2lSv5R/tMxHDRq34PSC5YbkVaYVlLkZkCNBWgEcMji8GlZHsm8KdP8LOD5+VABOU
qGEQPz1OP+gPBwDrjn/djhYhBd/3XDh3nmVRzgrp+uJUIHglcPOpKAVYlcAguBjIC1vtvvycZqLP
aGDWwG3Szduiz3wHLvC6EmtWiVlM/P+YHwftIJ/XG5llDLOjEUBS0VeW2JjgoG1v5w1b6ZbE2E3s
cnMmggcRtuHROgT9IP8gb+04NQdbISf5qHqtl58YG5G1A9TQTgSFt0hGbewboCQD0DSAm4Cw7fLz
WdUoJcDqJafGloKq2kV/NEyvjFYouGjLmSkIAqsXwj/MHtRRLHicJVFJptUS4EzIKXrXj9hYmrcA
prqbvAzQJqObecDgbmyvPijvOtD9RV3uJUo8J54zRGUegRNcQDzNjtlrdSCb8KA/F5Nrn3LTxVzU
TpxxCIUyJ3umc1ElJGFEsIA2SENXfrc/823oVxtMOYwbbYMhjvQogsZZuQ8X35lzL5GadoPEvnMb
/eib23IKBc+yNYuxsD+IVA0MGpj2ulRKb4C23A1mfpq7dgccRbfQGlcy+qe+frx+71ZiENhI/kri
TAYhSJsbHZKGdnpVWvQojc4rDZFlisRwphFlbUYBeJwDVSTLj7K0UT0wPN2Zh9JxsQFs/CO3fvFQ
eKJ34NpJnavHWYfSOyMQjCyoN6BOCUisUhZMlS7fZbD6cxGcMVip0YKSF18Qz6Pxp3lU/O6pvevQ
IdxJd9m81fB0CTei8vUS5+5LrINsG4U4VHdY1D2z+7lILDWXjPwL5878ZJDtOkBxtXf1RoQEu/4R
/4risl9Fa7EsmEPDsv1jhPdR+nbdBtcSMXzCvwK4+CKbY4ypOQjI/jF300Z9H3bFU/qEBmhdeg24
uic/+q3eSG/Ep/8fHq5VJ3L2A/gilqaTJDVmmIn6oLSbufEJPGa2Awn64GftnuGH/gfsX5cnyIeF
CKWzbNagNar1vpbQ28FonrMh+7j+dZdPa04O50y6wuzt2PiyFG1rVb5uerPLElxMm/meVLvmvnsh
tivykut3/v9O9Qtw/cxCkU1Uul3jo2oyNu00Mv4zDenN7IhK68vKElMQgzmoB4LcVeFB79pOHvLQ
gYLdVm7cf/EYSqP7Rci9HW5ECDer1+FMHHfhwY86UMTz/OSgOeHFTm27YMyNvevHJpLC3e92ijGD
0MA6gHPlpnOJ+VIREbJIBHevMbTZY8oaImJi+XLVu8iT3OtaLAMZY/f9yrA0xpbOaWFVppXIqZad
OjRXK4umv/Oh284qyQKMy4hqZEuLAwgCVhBNBzgODvqilz4Ru7B2betddjKK5iXPwxdgIb23Cnm9
rtRXqe0yd7yQw4MPVVEt0TyiGR7h2rZu3flg7JUfIZ4Zv+iLs1VAxfav++XsyJ+XPiBA67IVr9b3
Ite8YvvspzgwfrZFs6C5iCq1i7A5gw/s9z5D8yk951H3QQC3nW5EIEVLg4EUsJQA2gnd7AVSCda1
TTsx5PQkSd1TQ7r7zmz969927QgxzodVQgABmmgGXx5hGCaTYY5disdM66nVI+rJbpd+/ndCuBvc
q9aUORlNT01WeXHcu502bRNNtOK+pgtDpMbDCdifi57fmFv17BRKAlCgjyl+yBpk4sJpnpX8Az1Y
ZIkYHQTU9mJsSJ1tGTPJkhQ0/vhbOmWtGwNs2wbHY5O78WMNfjcxOOxyNwKAS2dSef6RzkoIFlwg
td2MfvFGHqM9wzR8SE/OowtSO+qqb/aBbhkPKgFiXAxOAktzs8IdJDznROCKKxW6y9/DvbEITTvT
CEOwPuzCCZDNZPdhEmyrWDfhwfLKQ4MVJmenbaivefkmeWrudBvzlKIZHdFp8Jm7VpR5qrDTYPDD
1dYBPpIfvfxIDtKu28WZC0JNYU1wWX241J3L4cEtXxYRhUyAzewhUfmIABUa76XH3yNSJ20zA530
Z+YDmSPGIoLAxS/5CzhTYF7jLM7XGGcFcv2XyrTd5i2QNM3P5mncsxIagBGVyW0P9E9bucZnsxNC
BzKnzjnjC0vkPEbXOmpkOl8nr20zDHb/ql+QOdIXcBh52nG4jff2Pj+Sk3RQ+o3o46/krpcfn/Ml
oV6UgFOD9pNn7oiJJ8AvB/YHwPDCm/q9sbHx8q0eMH0p77En/P9AoWbHu/gAwLYAuAWgjRY8DXZf
AXi3wwcI7yagdCUbcge+mrvJT135hu6Fz3yWL16Tx2lsNG2PKgfkAeAv2udbsqtuCtBSYBsMzNHB
JKzmrYQdrNOBgwJYzUCf4QHBjJhi6XFiJzy0r234yxwNHwM7ftsDBth+SJMPTf6pY6KWbWOoYHk1
tgbNnq/HjOWPwJQh6pgYFcIYD37KpZXng2lm7dBJgVrMGVZeTFCbhaIEZlWIxpDdMOC3nHgBPliY
qGElBVqRA3QDFSJSYWnjP9DkTAiXk2lDSRXaQROjfgO+iBvmIryVVTWwLIiQt0bNZrZJ4xAJaiBB
PpKUblpoc10JZmSXRghGC+QHwIoCItWC7x1jfX3VRzIgB5T0T1ZIN5jxPmgJtvDs6vd1UcswzkSh
OaHga2CSgnMwIGvSqmoYgIkD2p3+tah2uiZoMK1pgwohGzhm4058idwkJQ1lAwgexjS6afjbjiYM
1WTuaItyfna4/Hc7l8RdXhoVnW0SoAqQSPLGePSSwXExHOBhBoCK1FqxA5SwNAyfgO4Q1X/ugZGp
LYmlHmplQ/0UR9MbVvJFSdaaQjqo81h3AZL4xYmmlUYJa1qQYan1Q2LY8bHM5v4RXYcOWJN1489K
NApWb9cUc+CT2Pg0Wo78ZJqEgQyAugALAgtg0dZ0yhR0PKEoqVmp5wJCDiR2gJCDWQBV6NLntMDE
rXpQ9yK1s3f2+7yv9soMEO7RUzzDQ4WT1ZZSD2tWLTYIhI5+zSpRScZYCANL03m/2xZRl+UDFqbV
HSsodwfGDTjuMxQOdGC77oaDupd8UdlgpRMArc/Eso9/lk+EckWGQZmZ1iOeNLUXGb6EHS00WHfg
XnTuRUnbmgmdC+QuuGmNzdB1MvQc3yONxQ8TLI8U++ESllL777tf3AXLAAi4Drgvfg6GzHVWOTpA
wM1sVA+qPZJ9pbfz5rrTWrFQBEogUKEND2hUvqkqgUikxXYGprdz6cnS01OuJYKy3YpfvBDBnVNU
NiArUnIryDXTwywAdhdvu3F3XY+V0hz6+jrSG5BjydYi+NsaMeemhxR9J28ayS9qQPB6LLcbN4bn
ADUSUEfYqhTJXTEKeC08dr/gcuH5L62wM0ssQDYRW+YBCcxPe/bSymWtBfkwH40jDV3tvQTb4nAj
qlmvXDtIhsfE7DgatTzaYtENaVGmoRmoEvX19Lcd/8KXdsP+j+DTLt8N+LRA/QR6AMPO5dt6fQK0
sgRD9vi03WF6Ib8UCSCrxDUe1aduo3jKZrwzysdKvbGVTWLsyh/Xf8DSRhkeMNqzaJsC8sFmie3Z
RU/TWs9UScV+PYYqFOVdqgQz3sszBNsVEGQZ3jHaKPxMHbbb2q7rsck+yMbPmJpeVyUbMwVxiVO+
G0V5uK7PiudCGeZr0J+hbIM37lKheZLjuos1K1BS68HENBgJHXcG0XtlmR4mal3DBGhi+1pgIC0Z
DKyx34SaaN915auiSoNBMeRfABPk+UZMZcDyfIX1HjBHHtS8xytE+XbyxcpNf0VwB5clsUJJDT1L
5aSCfSPVc3eS8MyrCgGU5krx+lIU52TMkZg68lVoczdvzaPmV6foAS+BQ+vTW/VW31d3YSCKfMuL
AaHwzJgMQeBbgGQTKUmLoSFWoMp9E1hJX9wM8VjC97SDG1ZWsRvTCUhXJhEh7izv/hf+CVp+wGXA
i4cLRV2mS4k9xRa2EtTks0A1832GqA3W6DuvqCvgIAtsds1c4GegJoMf1/iaaWU2yhwOjRXIx2Tf
xk9a6/U3td/DuWbtLn9II68qPeHsC3suXeahUPSvWL6EahOpJsUMsekhM10Gi2/6w7Z6d46MrlNY
JGA375o47mbWZYltiQTiAJ740RR/Sip7WdHcd5LpK2njFoC3cYYjCXO/myyBEa+YEwiqEYpZnw6O
iBNeFjKKQjUONS5KUA1gsml4mxri1UUVuW05+7mVfjv8w3rORLLPf+Za2S6hM9uJFUyZ7usG0Dmy
n9cNZxn9mQTsEOIU8Qjj5+7sPk1buUTwqOLIi5OTEp0SNRfkSutf7q8Q9vczNSQASBhRiAWqvvnZ
qLoXDs+UvIV67LbjPaHfphRnTJdnOnH9AwX4XbbUMp16vB3iwbXMH3Gq+9e/3EpUYuPWaFFgFlIz
+cdeORparxUmpGh09vpM+3QaTAwpLQU1bZm/kLAVsEWvnhWw6wAdAzbNRTJoAsA8pOBqQAHlF3Bb
DubQb522Ftjciu+CXtYXvxsAIPlxuqZISRwBeDOonR9W+yDZxtFsCq+tRa2xVatgGOIMbhJrrNwx
9amD6S4QIwaNlaFnNbiZKb1FmJKQ6nsE9jHSPv6DE/srkHdWelaQJAbwcZBXb2Ns+URRGgC16Ldl
Ne8w+ra7Lm7FJQOx7v/0s3h/QeZYcmSknqoxbMLaeFTCb682MEvHwD+YFRnCP9+XM/SaAqMDS31y
Jj9lmuFWAJs3gEqTNpPA3FfNAtAJMvA3DAOyLu9w16ZJatUQpTV034RY66ydbdQco/r76eRXiQ5k
74AvXjBN5ABdt9tshLNIdLewcKOi/0iCg8kqlBoggN3sM3cUKrSq2oSaAZbrvdF+wgqwIBwv0RJw
MIzhT7eAjo/clV3lMxGyGUm5GvYwtUP5OGzKmwi+bs/4qVQv9to7oOqwhoYFpnf609rBEyZb0Xt4
xf6YswAxHrpreHVx9ysc2zGRewWgpxEmMNJXZO4Cv84+FBeOgUaKphhjHTBgHJdaFkndK9SotaDJ
Acic4B1lblKt8TILzILZ+/XrtCYMvIh4aeBVhVohFwvxxOnVpMy1oJoScuqqaSjdbOrUYBjsZpMn
afWkjcY0CHRcsXsAeoMXEu1MmAxPc1AWhWSS2FYDbKh7JPkdm7pL0idHer2u3sppncvhx/3LUM2K
UDLUICo0l+S3FhGS7SzjB0b68QDHIx4t5sXNklsnReEuxDsKwBb9oXgaf5j3031ySAPVj49RB8oT
V5SEr7z8DYM5KRgK0GsXm1500qsclXjkwkj8h0fszWLGCbyhmyKo7+OH9FMocWkpaKLA4JH5ozyz
4DnAniHeU+UXlsC8bQ7qBgWvm/mm2YNY9zZ9NLf5ZroJH4U7KKtyUeRzUIXCbo/B/n526Zs8zFFt
RI0DWSKo6l/D6YNk3W1amHdx3/zjOCDDivV8P3S9mw/vZVZ7tBjAQph1sTuD/sbFnpoXyZ3Ada+c
O7Ab4ASwuswma5iJn/0uSc3L2cRIcdDUtTsntZ+Xmpua3/cGWLU8E8OpL5GpzlQH+XFdm7e9YSPv
ymZjU9Lqkc5jvm0BTHP9zizvpoGKEooC4KjCThXvf1CAi+u+VfQg00EPa22LNN02uuRWyZ/rgpap
ChoGKgZ/bQafCN7Wyy+Y6pVEQfmpB2SK75VawRgUCeLwqYyKG7lOvcaaBG6Huc5L14rtSCwZw44V
wEPyZ2aXUxKPWa0GRGoOuj7/VmAfnl1Fj21r74FdB8InoOK5qVq8XNd1uaoLPXFd8XLFALeFbtml
svOQJ7M6SQoaSw6Y91RlT7Xibi7nD5q1b2lebbsx2dtT8jhUcys40lW9z4RzaQZtUDMrx1QNyl56
URVwFQ0ZRg5SKXG7pgCHj/EWmco2YbB3Ar3Zf7345OBfgYsE7idgnC71zrp0MufZBhAvdVTPSZsH
U5reCdbvo7p81Ob0vszjox3rO0B4POhIu9wwA7Td2NdPgp+yDAbIHLBGg8oFkrsF5rFhUM2MU01B
7Xzypg2bBImOjoeBDGBI2XugK+0FEteUP5fIKW8NaU/mHBIBX2edSG581qCQcHswkXjy0ACTPlf9
KqmIW/RwVFOfyN7Yaf0mJc0/RSaJDoOtkfKHwYrrIBZS8DTgF5ZK0kuqUuoKOI30+7ibwt2c1pMf
SjlcpWJ+AvkRdcB0BvyrkR+Atid6RC59C44A5VsbLDNY9Ocr7xMSXlUmsxJIsoR7B/IxWd/P4W0n
fV7/9MwtLjX9K4jZwpl3blEYK+RqxFkT8tHL/V5LMOeRPcj5r7gT9aJWDQvJOwIjuheo/l0KkwbF
LiZohixjOoFs7Sai8eG6Pstow/Yj/orgok2awJ3NNFGDZHxR7cZtzNDTB2V7XcrqVzuTwv5+9tVy
HWi52RirgYY2fjb1Loz3VgPc5IQJ9EhUzxPpxBUwmszS6zlnOk2qp0WWbxuvVMwfs2r07L6jH46S
CA/jRuIUcByVqQB4mtyqahZgFGJbw097szbZqHbPx8HJN3Uz/RxnTMJf/6SrtgE4HRTb8S5aLECj
imc0uRQqwVzZ72CD3qIk/+O6iNVLBYAO7I+hdYZrfXlqWV4aEwWzYaD27zYSBGkePRXrVPr9dTmr
1nEmh/NmQFDFtDQesUFrVpJbNuULofSJxMoziZq7rggFHYplfgCbP5PHhUylaXTU2eGtkIHc46FC
XTBt/SkTxhpVW6+yNBKvpN9GpUGgtvD0wggnei+wl8uvmU7WYFYWAlbUG5taN25Q8bbcrJaP2lx9
JulYuJWmihYlmC4Lf3UmlXv0lV1LECNwhsZkP9Iuu1e1IdBG+l4qeuTKIT1m9lR7idMdCY0GdjG3
IzW+DX/GsjE8a9mzAvA4/Fg62N6cMCpUROt5OCTleCgl9T7T7OfrlrR2Kc7FsL+f+ZkE2B52MyEu
FkV9sOvsOUHPQZDzrMtAHovTBA44D8MT9nWRRRK+aAJk5MHOj8Uc/byuxsp8G/tcf2VwpzYlakJK
pkesN7YfhcqdFvW7EZDMrlXgjmD2DHDFxhi5llZuYjXzR6P+FeV95kUJfSvz7EOewYdpAOUE9dyj
I9NjT6rRy8ZcBBaz5iXOfivvJVI9sXMzxveI0CJOiOXW5r6ipVc7/0k4ZJulaEljVnmxYJrKcqb2
+qQEIIY9yj32G+Zcebn+6ddiB64opj8sLNQbX3CTZxZkDQmVahbfHfCnRHlpenIG0ACqSX+uC1pz
eueCOHcAvAo5nlpFCXpcNgf8KbIVbzonUIZHrNf7/50wzp5mLEJWfYX0yOpj0Fo2nta+A1Ha1627
eRIY76pimAliVQLkYzxinqU4sdKDxCJIUoKs00lvmyLe4BE7+1I2wfUR0VtgXaJl4wWkY3WPf305
TmUOsgq7aK35vWmt+3nMjunQ+UYT5oCELkT9u1WTBw3SvwWyH3RmJFNEu3bWBgV7pZo3SioalY8E
D8s4DgUHx6yAd98sZADlBIBmiwXdJJYTtLQhSW/yO+wk7BPgnER2cgBJ3G1CrV1bOW/XbWVdJDs4
BXU0vGovlZMLJOsx2tfBPFrAGgbylKtO4SMoSd6joQvdWAUnADDIX6+LXf2mUPDfYrkkIC4MpZZL
iLXC6Dcm8m4zM/8dSta+1OnjdVGr9gL/AcBfjCcssPbnsZ8nJ+6UIMXMkyul4zafEPqaIZvcTJJO
vWWKAHlXtTsTyV3ANtNyvTMaXAp11lxLCm/lMX0OQbvSAQP9unqrLgz4UKhHACQOkxGXBxi2xGrT
plUCUk+uYj3n1WdXCD7huj5/ZXA3ABuykjQ40Kdkjdyqn1+b3vkhEe1uoOkoiLgihThXOY5tW6cg
EAhIp21s8NTK9bOiiI5IJIU7InATpHZTQaVJQmZyYzqnvP/2xCmrSYHBAXMqmKDllw9rfagkE6QM
QR9Pflt1z1af/C6VBjukJBVMS64ZOYuRbJhxpf9d6OpcpnoBI0djJtJyX1f/UHCw0BnwN5HAZ6x9
u3Nh6qXJZfIEqPehUoIumUzM0vaf+tg+g9dAYHbrcpB1MaAbFPa4M7KxpASux0QJwsy4N6f8JA3d
LUCMBFnzqhhUc5Cuo2S5aN2Cs8CachnfbqTY/1PpeADLRiBXSAS+f1UdDbBS4E9faarWZjP2DRga
gglb0o70hpUon5FsXJeyclkxsO0YGJsF8AKaCpenA4DCesAlkoMkQXdYaX46dLilhfIM0uLDdVEr
Xw45E6OQgetB45EzhMGxxq6OKznQgfWqaNE/k+JskSjsr4tZ1ehMDKuPnQXggcqFNMSdHGA/z6sG
86MZNSTEo2KA/sn6uC5MpBN7EJwJm6os6/u4kdHiRLhozOSOTs1jXlXP1+WsTLIBxgv0ongfYswL
5ncpKOxoEutdLeO9bd7ZjrRxrO4+aRprG4XlsdPLXaJIAMPGjIQ0mW/xYJkuzPRgOLlgeGZV5bNf
wnnculebUh5LOajC313+U8FUPDhqBca/eohnQrjLrNaO1CtyIQdUeeitOx2v4dn4OcYiLF2BMvzs
r04pNHGgTNf/1KbJHad3ioeU4PAE2vCjq+2UT0OeQRt1pwOOQEHX3c+GzbiP7hysBQHfIXan6siw
aDb/pWju0uWSU2ohWmhA4x4BxPVM9uQhOYY+WOx/z9hpeGRcUSYeZoIQs7KEdmGwOncN67imkhZD
ZyB0bQds75OdmoInqjkxgg+6NSB8T052tYHaiqBqxK4dlxqf3xadu5aJU/2v8Nm4JeqPTIgHstIL
vVSPGdbZxXfa0qoxRiZjXK45SK4l+/TOPnSbIXHBMdw8kKfiUzQG8PVYuaYWs7MzoS0AeI3RwTft
thRbnrPfPGH+sPvRh15yiB8ZXUP6kL6U9va6Fa19ToyuIzpgZoS17C/l9qo+hGBaQpAIncidYqUF
CXUhcKWrn5Q94E1g8wBhhQccitEnUtCHmoE5TW2PyPvuUO9iX3dNCdaykY75JnoSWcqKA7AUtssB
UHwEDX60Qm30TjGwnxLgPeelA/YMJGDyqSIXsOIBzsV8derOTg4FZ7vMEjIHiv6nQQfMaKRNbYbg
2Sx2189qVSHkDUBzQIaHsZHLs4qGNJZjEs/BrGmnDBxNkQKDbENFIGftuCykJ9hvxuqaCau4FGQO
QyM7RTQFSu7BlxGv8FOswrQ+Uf08kP3GS8TbvMxrXN4ACzhKGCgCPhTjvOGENkSZ5bbBcWnh7CtD
u63k2ZtVUI9N4VaJqtdkfLUnciprwIvFqdsWgz84Iv6Zlcbq5c/gYmBPJfCUZTjO2CF+mNh+UWhH
VQsc0O3KmA42lFNhmFsbUzTXT3fFBVxK5gJjHkVOVhj4AOrOcpNHa5veD7vwUN2YbvdPEdhb1Bzv
RBiZK878Qir/7jezTk31AVKNE6KI/Q/ZZ5lrpm7x4bzEQXeMnnUgKmRAlfKU1LX+XFd6adKX0rnn
P8ZKDVo1+NpJ2/ltpPtqDCS+2BEkjmtiUJRCeQ9DwdYS/U+qWsc2sykYqj+ORV0zf4mMu++rci6D
C0w2Wk0odEGGY76USNMMcKV9HxQCo3DYZAI2HJjVF3jgdaP1mOOppsAOq30zgSe+TwRdkrVPdS6C
O5HRjOM57IopIBrcc964Spf4kv5w/WMtw86lIlzuglBU6EYLKVJaYNus6vd5j3W760KYx+A9yrkq
XJ6iDOZo1305BT16HnqqbTpSu3b9PDTTRqGiBsEyDkAlYKMCnwrw9nBgl04zI90cFxrO34hfuu4u
seM91S3fyH5f12r1053J4T4d4L3yWceiQpBVmW8ZuWenqsAVrdgAgjVovgA5j3jDt9VNp0/nBC8B
UCjFbq++kJhi+fv5uh4rQlQ4exQbMc2B7hDn7hoDXADZWA4BbV5DB3aW/Jx0QeVlVQb2SlDsA1Df
YqsySxsgNkpmH8z1W9uVrtn9GBNBQrpy7iqWDRw8Z7E25/BReW7sAm18uQ8o+LWtf/TwUwd2snhD
dUUXDVfeQt8XYRJlkEv7Guc60SfL7lGdOPbZc6feJZIgs18xLQ1pILBNAFCO8XUuBHeKKtWd00KV
NnZJi9AbiQCkVkXgmQuYd4yCLeAtm04tzdRJ+sAx/sTj6HWq4X7brjQY1L8l8I0pWZ4kQ4rTPrAK
4jmSdhtrN04p8sRrpwHQRxv1FQ2TWHxyOU1tNRepQkE3827SUw5Q21TUPWUnyvkvzHFjsxTNduxH
8cdhELOc82igQUF/KhgDpb/U6D3vGk92W9OPlZ/f/3CAmZENFVBAbCD50sAIuu5qKI80iKPZZZxA
lYp/1BacD0ugOK3Y3KcK5H0GIsYvquuge5hBq9sHzBDcBASvLmbJT4ksHQ3UYt1ZVgh60aqIqmXl
nqIBDQABhneEjTN2omd5umqpFI7ToUGY58FAc39WgUpT/1aSSaDhStyBM2CTyChYYkCQSyFbJySj
VeHcsLdxCosKANUSAfulUd7gaXmDLXoRb/TKrcLkI+YeVQx4wxw53aSh1vu8nShAIOhNPVs/8Z4U
hJ0Vg2fLR8DiZINWeBtcfr6wnAEDYrc0yLF8CBIXl9StL1ui/HvVOs7EcJpg80PNctrQINLTI/aB
btq5n7ZSOm8UsxixJJR8YoXu8brlf70tFjZ5JpXZzpltFDKiqp1SGpBZrmwvlYmW/jK11v4RqaH6
AWT1UD86QNdIDxRDTcqukorS8AA51Tv+nIazvEu02M6wmQmeI68f8xwb02EIIDYts1L7Ic8V4UVa
NeizH815a1KiK1pIHQ0MCNazz8mqvbwE7JGwZLdqXmeSOIPG+qxZz2pPg14tDlUS3eSpKC6smZeG
OA1iDjiGRehxtNqcijGjQTV3d6MGHmkT2FVGLSq9r320czmcKlmSF/IUFfAC08HpHjLyEeqfLXZq
r1vU2hc7F8MHaydHTULOaTDnxs7JyicpUgS5zaomuO1oaCKYLtaKwlIzMQWa0qCLH6MmQm2KeiOJ
PUn/cV2X1aPBycB5YoJpsZ2fOCNA72QIKspfdskWrRNPoqXgi62pg9EL5B2ApweKAhd9Io3ojUYT
GthVs7Xk97y+H5PSAyCRd12dNQ+jowrFdkVWYBJ7C8hG6A53AaaTPFvGzFd3qsIf02i48fxQD3+u
i1tBDYQwBpaJrX/EAoNTjJKZponddnhgZzNokPNttlMepBhoYcQX11G+uomcLwPMPpAxQTKLm8TH
uSKrp8KRUi3QwO6R7Oe9rGzVBIyzmznIX+vDuJNv2g+z3mkHeHHZ8rRnIrvS9rraK8d58SvY3888
qh4CBrUwYg0Mg/flK+Cbaz32BE/VlThrIjlC3ANWFKBTuJBUjq2WVE2oAryhsVy0nG5pt51KzPMB
ZulUVYkgPV7BAQZM4plALjglZt8ndu2oqAx3B/mO7ciM3ux1j81OBOS/cukQyA2AcGAbBAPWvCil
Guk8QDcgf2huPlV3KujK3UwXQdaufMQLQdxBSXIzyCSEoFGOCz/Hl/QoWIlaSTs1c/lRFeo/1y1j
pbpoXUjk4hb46HOsKH59xfYdWB/9U4IPmf8YvcEPQaxT4VaIoOPWIvyFUM7vG0lsFxpoUgPl95y4
mg/44TcJc3SYnveqGgg/4L233ArkSNpJe7uu8YrHAcwUUmu8pfFk4IEGZr12spBgO03GHnAUY0pd
+pGPQDC1wZdQA2BI0jfXJa5az5lE7lBnjRIHmOYwVEPaml141M1dE4tY1db0AiQ28zHoHqB1eXnH
0cAeskzB+ktkRYk7jsUxa/LIyyVpD56ykxJO6IaJcrU11c6E8m09vEptINRBqBMmz6C42dsOCWzh
RuEKHhTuHq47OIIVTNXwgExKMSVRpUdqEN9Gry12eO6tLdmkfuibh2I/HuOgf433qIcfxWhQ7Hg4
F46RKIw7MAw04NNwx0eIEZu0x9y8mYApgRayr4y6n0rxY99lot3JNU2BXYIBOpZIYCGWczVjFI11
1GKOjrEyMTxdK/VI6XUfRuSqh+iQoALMKv4hmN/32v34bQJAgMag3gAQPnCjYbGH8wdVU+gZLSNM
kqrHyhzdbqo3hiRCaVixmwspnAPA2lCmdKokByOGAy3yS7eKzZyWm29fvAsp3JUIJ2cgM5NSxY8T
eMlimbpz+HpdyIrLdjSAFqIogP4MChCX964C1YZUNbIcRASrXxEYDetAJmlgKx8Ys9tfF7ZiiyAb
xNw8LgMjVOdPx5bKhG1xBuosHe3pGb7Ml5xpS63n7wvCgxi72DABzMVwn85pTI0kRi8HGMR9Qo3C
bYHPV4X/Q9p37UiuK9l+kQB58yqTpozK2xeh2lHeUf7rZ7FxZ3YmJSRRfYENHOA0UJFBBYNh17IC
Ygoi5y1TQJiJoiMKEWhwcXFD4qRAfTJSSCLYpc2wB+OOUfPoNK2IQJH9Je4iA1rGRD0NBJ4IyDid
iJKglzHkTKc7ld5luqj5yP7ASgDjhgUaNZZR/vaUTsIsWSdZ1+XGgp2G8rZHauaaFdkRVftl9eo9
aH8kTH7Z77OtfntUxIZWcBuAk8KwIT8Onztx29ZmLIcZSFapbNXuUGsIvsj3eelBSXsqiT9DfUiV
ghI5rP7oV3Og+VmAuN2nO/UnuUcvEoQPouB1/dkg0kBygPo3GM/5caZB1hBFV/MSDkvkGva1IQq6
RAK4G1yWdrlIk7rAAuV9W02TC8gjESP22syhBTpFuJxAK1+tkQ05lkBGe0T/u7F9x3ytdeXemnVB
ULwpBWjzLHe3wcjIvVWpVVnAMGiW0O6qQCnMn03bvjRNI6iyb6RR0AZZDSbM0M9HkfLc6WlqXNhL
V8HS2bqDbuVJsMyk3am0l2/Tyn621JbeKsU07WhLln2kTNKumZH8VHOcPlz2VVvfDxCYeC0RnqPZ
w/795No1jjFpQyahQT6mkY9EHBDcmfHnspCtk4XPBRgkar/rkkidZnGv1DjZuXrtWnDulVhYevu2
DEVDJQIROSjBgRNxrgh6DXQsR30O5zy6HWfpDwBrfSWq3y+LWb9YNrIYQMdicoFRGTNVT86LTkNm
2fGM/ms7P5utnPsgNt/nTY45fWIj7gYS5GWJG1/oTCJnlkmUg6grGeawbBqWUygvU93/+L4Mhh0C
HB4ATK58oEGLKG0I2mRjNyoutuZ+g53352UZG+k8wDT+zs2wdsOqbJ20WM0Co/AYNoG5p8Hg21e6
4VIwingkmEe3+d0B+Lo4TqZr7JcgH3zpKAJoZFZw/spgIAO83XhgdGMNqpVGdZYPkgRyBQx/v0+K
PLjDmCkYVDQ+O2VubnuzSDFgJ4s2jDe+IsrNSO3xVDPGY873NxVYMioD5qmU+eg3ejEeiriIBJ37
DSB5JDGYmcdoAPh9sNh5bp5WYzlNkkhdmN84d5NffyQBSs1BF0xfxhXxMiCJi5aa1pcbY8xoC7L0
Att/fFhF5AL/FWoXzhivoahwz8+W9XrZdrZlAKcHngpBFX+5zTzFHmC6dGEmAxjdyA9ogbiAFxG8
AFvHB/g8GUU15BGsFXp+fHpUli027ijAQ6ZdAnaC7rgcGa8jKGUZKH5cBcCDFzwI7I+e2yR2YBkm
NRYewLnNh1YYgG1MmSYUWHrkoByyvQaYHnEdZu25HB3kJqgVqoxYjn/eYlIAWlbK2xDQkrtFCxI0
IQiABkywZEajINbe+GCwBx0ILIaMGSh+mLRSl7ioCqPB3FXqLfEPpxl3aOpctor1vDHrIKO2BAgU
dqv4S5VHmFdTMju5Y2irFlh4s5f6rcOXYpTGEiohAle88h6QB/AhBNsASkB0z2UQGkYbUdgvEkzt
G67R0F1JQ6d0PKL/1CLAO+al/w8aIujBng/SaFxnTqJeplLdOHlyN00gM1b1o+ZEbjlat3neHeMh
9sbyq4raQ5WUvmRQ1bVi6mrVi+BnsJDkzEShON48BGAazhkLGef3IkZzxkmcIb7LCLJaNFbHqT5a
k4ECUFwHlWq+DTGKXaXixohmAOBw1cW/Lv8GJoL7CWxTHSalYvBJ5r81Qae1UmaZ3Dl4oXrntQMu
Q+/SXnAZt2wK6J2sUIn1Frg1rsidgRNjGa2WgKWnu9FfuzsGG6y7QxATd7mVhPW81U0Bii6q94BJ
YqhFCNa5o7UdBvYC9KBlaV90qQy1anxvE0Xk2lbXHy87Y6WH9WIzd2VJRTQuQ+9QBsudhU3Y/sLC
xrgfX8DDEFTH6RXtg/SavJe3wiHrjS+HcgyCM4CSYyKSJ6xV+s5wplw2w+RVemqP2g0IRx+i5wXs
x2nYH6Pr+Iq+ySLfsHpw2UgGtpVU3B604vjA1u6dDNFyZYd0RF1SkT/KCe3QUr+NayCcpOPOKLHI
Vna/YM7eWKe7qfkjyQNmNOXgsuWuvzCbPWLDVOgHIvbgUiSnjOtKRe4adurNOH9M1scyizZk1tqe
y2D/fhKWYlt10udmBo/G1AGY/1EqRX3AddqCxAupP4hI/+5x8s+UWdDGsYGz9Le4pgY5BmkLTz5a
+xJvoiG6hhsKgQMJTyKQLgHUzw9uldjOLRYNn68EFcxOBibNcp3syVHeqTuA2PvJToT2ui0RKRk8
DNuM5S7+EKm1baQxcKUlJ8jKm3kSEVysnw8EvrjnDO8SgzD8ekxaT4tlSpIFTMN30CAdE4C6SmhQ
aOOb0f9stG/TqCGIOZXHfs+JUcwTWWxgItho3dYHCcxYoFZw01HbyUIcpQ0bR0ANDjXG2AAgG/6B
MM1BLarOCoH9D7wkDXDW9h78PgMIxexGIrvLV2rdecEMPjDyTMwpMuxQPuhEKmQMsV3bYe3nx/Ym
v2cUZsxPG/Ff3mQx9e/aiymqillyzBDCg1p8bXmMzFlpgR8aysPXvDyUCviFkyvbFjV1N04Ss3do
AqJ7jIl1vukpA53USSjkqHlxBCGNn2D9kWovlw9wQxtE0iC6hoPcQIsnhDrIdEYzLKMRCNGNV3Z/
0PN1+zQVRIKr6BaeH/EtG40EsNEKmnKegF4lS9QMi/5RUsr92PfHLsYSfxJd54rp5yXmsuNC5P6Z
Uz0PF9DMwfGhmMPiBd7pDmoljbRqTWz21Ef04IlvXGuH7oC9iV3VH1Qxp96G/ziTyLvgUpKpYUPR
9Bj9GRLX2UVH09fA2zzfKKAChccShKN/Q3ZeSeyDMNQqOKwVUj3RsyjTMtXAy6q821fZgb6kpave
R7voLrufbzpwuKWYfRYc7oaJWidieRa3PBnnhFqKEUoZ6mOFW3SKa5I8uGyi60YnUlnW/GdcA8A3
5JOxoe11atqNEeoP9U3/BZKyHZ3cau+kngNij9lHx2xwVcSdwrdgHSxBNAaHEUBg1WcV77ZjpSVl
nhnhkA4gVLqW0xzdqx/AOD30MxEU8bcM51QYF+MniB06R06NsE0Lt87/LGMhMpR1/H6uD/8SGGba
KE1hhAZm1HWp8QqbIlwn9wVa8mPW7CPMDYEPyVN07IVliTsoImNdc+2xz3lyplxuXRVSVxENamp3
sqd7Sua1sSsjnaj9ykvvonsd8PFtGBrESzO3f8o/7cKdbmsvvxXlcdsnjkgMnV7cGh5a3RxyzM5o
sRFG9bWF3RywpvqXjfcvHhB/NbFQ/n8iuCLvKBk6bbvECO1be68GynXVuEodJHvGhEN9xg3MijHl
lXqd7yNvvJ4+cpDyXP4V23oiDAZ+NgrbfMiG7h0BWSv7EdqDZj0ks4hkbS0AfQWkSViZRk68Gq9v
6NBSWjpKOKKKYNVvbfL+XQ0YeCoCMrYmts4d+iWaY7mVsV8OSDxd+d1Vj5cFrH3ZuQCm4UmMBKaT
HEiMDHev/IgA8dtHtxRjFZeFbCSV51LYrziRQmWQ7VEJUujV7GnvKFXYbleAaxj8jg+JT+5EwexG
gATwYAYzgHATdV0+XKk6vYxzcDyGWJa/iz/K3XSQP6YH9S57Tt00GNEtfBMoyZzIucnjpQUfCXq5
SNRXvFNlNS6kZWvK0W3zRa71L5L7AP09DC45ZscpiNz6Qak8IObNByGg5NrDAbmUJbiaY/3NNs9P
eEGOZSgFunjO0xjogK9EYdfLnonXemJ++A2jUQF5wEDrQL+2opErI0qzxMCu18TmVZsvqv2sHBE+
3kbC9TcCBAYKcgXF4ME2BmKqnQ24KABguO0xKdyudIu98bl4kZsRv94LV3fXQROQzVAdQLcQWJSr
WC2TzKrA6smI8md0RQBFoAaRn8NMNcxiou7jOb6o+KnKa6thrgN7IKjfMaqB8w9Hra5fUqlAV6AF
GtaO/lHRDzDe0p0VYk3xrvfrx+gdwPkg4XSxBu5jAUpgt+sIFfsb6PfhvoBQaLVS57SdVht9NITk
NfpUwMPc7LEuYPyYf0e+A8z04p54gLcawtoTby2uA3EE+6hRYE4TpVJUFc/Vx1C2nagldm7syDyQ
ZXlrGJxWXEePHTFfLmu6JYsBtJtg+0TYzw8CmZhX0wGY14dNZR7bKa8xHl6HvW585LqSC+L+jTvC
ah3MkJCgre6I0k9lOyWo+Ta9YwXjUPdAslSaV7OkIuzUteOBw4EMtHVAuIju3/kZjqVTGk2OpkdZ
LA7ZaTSLjpI0G9OeSJj4OKblbBjPHcrU2T1V00XUoVufK+ZUgBYG7wNPi5buuXwpVaehNi3MxQ6I
rGiX3WBRK/OHSkt/FGkhGlbbFIdVMAY2Dio4i3tMlLpMG5U2fQj44DctMn5pQ3EXNUAXaltR533j
HcFAKtbO8AWBiouhm3PdFClr8Sv0DnmU9u5g78yT8Z/kmj54otmNdHrfGj3RlKO6oaSCtwQfFRk3
W7c/lyvRmIwj2q+h7kjPtVoHGaj12ga0Be3iVwN5qaPJp50GWIj7LHKw6nvvFPmtTX6Bwd3t1NYj
UxcOUontotpXo+dp7j1CPm3cZJ3IHhBCQCchAnJbT6DBj7D5GPQH4EhQ6Dn/2QidHTLqtYEksPnS
vVhxqxfrUb4H2FP+OgQqnj7lqIxoOrpkNx9Ex7bxZpzLZ8d6EmgkVSovpQr5jGCbHMpd0riWN6No
1u37t1jQblyHf+fSON89tCVVHQnSSGZ5CcYLjW/TknHnyZlBrqBX202QMKDvYS+2V2EH6bJXXO/J
czK4xCSNK1InEZMB9P56l/qD2++sq25vHQWS2GU5j5BQh5b/unkklismELXq0iyzaz1MjA579y9A
idsDaMGPsslraeIv5VMuFztHAoSxiB5m40Jh4Ft2GKI86mZ8eXOuW3OhsqKGwG5zwfvsNurPBEQg
c9UKHtQNd3wmiYVqJzboYBBYNvpFBbBv48vxhOva3mbT0xRDwyoGCujh8rkyM+OOFRELRliw+Y52
JV8rltQ4iSOrA1w+cfYLkMnq/L3F0nphmEEkDOa3DhIUa0C8QhcQcN0siDpRzyakNw0COK0lM7xB
VwKa3hSp5ie1IzhIkSTuXVO7eNZTSiGJPlkk9rXiCdzLphZcPr5115t5qhONOKdV11WpJFWn4QKQ
8O9mB91n+5n4CbBi6DG/Sp4sXwQSwf4o/9HQuQUHL2qdyE843zFFqkVH1FlCJ669xMCtK1Ccxp7M
ZeU2xSAxxSowJK2SEmznSxWQULVwbn7GcoMZuNTT+lLwpbaeSbTv/hPD2fw814M01jjC2h/AP2t6
1eRFfofQGYTqh24fP4iKcJvGcSKRM8MBkEndCFBSLJ1nrlZ+1cPoVRoqKtHz5RPccPJnqnFWqES9
RvsagrAn7E36uySag98WALha+CY013mmnSGd+6HQCi1M86/cBmOboPW5fVL//X3upPohMesMe5Bg
0LhLrOojVdudPqiuUy/fHSVlFwnrcP+rCXdUbRx1cl8yTcxjJ1VuFz91xdflz7Hl7E5lcJd1marU
ShvIUNLIDhwznb1eXcogkZ3+rgMl9A8QW1eCiu/mJ2JAOgo2gdk2xrnPK0gNDMERQq2qPpSkPpbS
JHDim1+JDUtjzACYE/z7FDkGeAJmbO9gfG/onorol91f5ZoIs23LHyAH0jBRgYgdg9PnmtTgNkHz
L9FCtZvdMn9o0DCKWhHX3KaUv90p7K9hpZ5zblZeDKUtWdhaKYx9b1q+PimuOojYS9aQNzA4jA6w
DQsEyivv1uZq1YKST/1Lej2G7TG/sfex1+/JVXlt3OZf0j491A/lbfxy2Qq3DAJJM/h/UVhE+swp
KMWT1bVyq4ZN9C5nL4P9XQBLKAaCYSz/mUg6VtawOBoWdJNaDbPe8Rya74ruAWu1AilbWmAZGHUH
BhQAYsBzY8AfxLpICk4vqbzNRyAFdYbg+dmwatgZ5pNQ3kBxgZcg0dG0K7SoQmrUng0MmkbB6hsZ
/YGKRG3YHMZHGIADVvYR4nGZGstK0ArCppTWPC/RRyw9JcXD5a++UcPHxQHOCRq9CoineOQOq2/m
TtKoihkA1PAbT/+jXrXYtVGDZl94w+wv3o18o+2x/uYC2sF2m6fEF47MbJRTz34Gz6yoFrKBD4ef
QYP2GJlu/TS5hZcd4wO9G3+Jqe227hn0ZnEzmMywaMGZ+zIqfUpGmKO+n4MZqFKm2+9R09+bvnmH
pQvyMYXV03xtoba6N/zLp76VVJ5J55KgRemieCRQl/USsNa0kx6759Inge1jKHHXHwu/viWefV3+
QweBnTR4AlB9BzHsqozcWmbjyBA9IbRI9RTfuBbFThv5wpkMdodOAuohaiWr0HG4VaDup12N9qn6
9b/qda8pONQf0RMKnKOwarzxmJ6J5r6rk8J5awkcQOvHrY95oPHKfGAESGy2JY88AxgEqifvSgyE
gFDxn77rf4fLfddIWeoubnC4I7Dp0BFzTfumujUe6U/rQUG9EXuVaBFN9/RaIVfCYu9GMnqmO5f2
klwdAdUC6freeS8OJBhczNR5w5d+ECa+G472VBaPLKjYlSSpJp4L8sX2XjoAIgTLHkDLj/F1tkvu
okdRu3ErIj8TybnD2NH6OJ+g3rArQt0DaMkdKDADIHnuGURjdickp95ywKiOsyFlBBcrX99PSjWa
XcUOlBycH+huFi/JfsAusOzbh+op/uwP0vdfMAyj/CeTHfzJ3VFKqzG0GTJzwLI0gL1zSlF1dWPK
gNEb/yeD6X0iAwHtWIEnDcvp+/wo/Zxu5MQzDtO149WB/lMpA5bgkCfRqL5QLucXlCpeNLn5f+cZ
of8QY0Ugw7hiccwfrdfmSX3Lb5V70eLjhq2CGYXRKqJliqFJLijIgUFS1MOEoEBrjpa0vNXE+XX5
5m+KwGgDkKlUxo/Jnag66jSaFYiwtWKnmrHX1sS/LGLDqWJsghWkgUTBIsTzj+ZI5WgOxoDF29m4
zksLtaVfTTW6ml4Fupm78izCeNpSChNgrLoFkYC+OJdY2o2llBM+1zRpv+MIJC91QQRjgRtXDAki
CvUsF0H4wfnrdJ6qblnAGVVHM+DGn+Ws8BTj6fLRbSpyIoRTxNErwDoB5jVEB99XMpCMJLvLEjai
wjM1ONebkLQmkQ0J44QBKOVR67WApD/yUjQ/vnVeoHkFLCy2lljr5/ybKJEuT50EQbKS/lpio/E6
k770DkhuLmskEsRppLUdJklKCDKc2Y2Kn2NSurMuWkLdMmp0Ctl6CxZcUGQ/VwdQfhGgKcFAZS3l
vqh+KPPjpJGjqn82TenpraBwsGUI2AqFMaPat8b3mkCTQqYFXXvi6F9Ga7yVsSzKR7eKb4Bz+E8I
d3Iq8N2w9AiClDL3lp+TH13RT1typwfpE8gqWCuTd9VOOkoiko2tIPpUMP8m58REo0KFdoyet3pE
bYwEGSCagUX7Cygqvv542UQEp/kXkuTkGcl1tR0iRn4kF1dqU7rGLBp32TRCbCewdA6dMb5hTsFp
lWLPF5we9W9a5e7UJV4liRDKtqRgjJ1tj2GlEVkVZ4RgB8LSCZjAaK0ASTtxm9nwp/7z8mltS0Fl
FKIw/swnjhHuNLUSsCul9HmyPk00jNLh4x9koK2Htx2F2FXGWPWjMaSAsA/BmAzWOmzfZ+C4bhuB
b9g0cbY8DlBJNlbAfxczAWhh3oD+JFZ/DzSgr8rP+h5AzHf1tbPcNsgsVADzSr5oCGbL4gCVCb46
0CphaYy7WqRJB21K0BilhQn4f92NjbdvnyC6omhzA5QbLJT8Q54mpQ7usEIJwa3qxvqLDjolIxU5
161Y9kwMFwlFc2pKtpRDkSDal5hknQ72keyprwDuBcCmztH5flyJRBdWjrSPdZk5T0uoUlGQ6MH8
9FcTZPJ2Lkr7Nnw5AmXUKxgAKPr3XNO8zWVnlE0MKCnjmxQ9y5J8pzvxznaOmWneqVMveHM3LtSZ
PC4g6hOpybUBDC9NfR+3+c7AVI2YRWFTCoZIMIuAXbvVC1UZNMJaCc6N5m/Ir4D+iD1FQxHcqA3D
dgB0D8RZJBvrSStLb9KaRsAZ0doHOlFvVHTvHwybLSRipBlj1Pzk4KjgMW+BbRG2+k0CAE0tv65U
4UrJRhwEtAcYAdsqw/3kXKky1V1fYng8TG+ku+iqvOsO+q/O7a7mHcspEj+/La6rwz+ohkIOyn2A
nFvNLJIhAfHeaMhhaf3MUZIFe7rb6N933/CraKqx0BuYp8xOTh47tExGwGhDSLYMV07Uesqg3Q6J
qHW3ZQgYQ8NVNeBbV2sQTZnSRV4mOWzmW037JNX3MStw/ECgZTucWLRc+e6ko8lQJxrYHHx7L786
18q1fm+Xu35XHeWb+jbS99q9qOK1VutcqHp+enNdTHqLyWwQrV+X8odtLoILtL6mTABePKxZ2Fhn
4l6GSJmlIsqBO2Omqttgb1mjP2bz+71HSAFiHtuCRWOLD1dVmSSdhLJauMzp5OvUcrymqbFcZEtJ
8F2jZqIYExN8DxbtOO/WKF2nTfoCbJtscpfsoZPvSlP0kG+e2l92JMw7oU/HnZqiFiTOKthCrt9Y
zdtUX0fp82U9Nob+oQiq1GhII2VZZXhZqeVqX8+MsiQ5UO06u5qu7ePgma7mNR/NvQIIbzd/cX7V
/mXJ28r9J5hLlbRuxtCdCcH2IrlL+ZBOnzEwdS4LWTs8aIfla6AGYwvb5Neio2TJO5SI8JnoIx0+
kwV81fpVYQr6kFv3BzEdHla0vMGZxXQ98T6tqc4thX0DgbLcRc7kG4so1t7SBOs1DLAHjgHdk3MR
UmLC5CoTZAvjO9h3AQnbKG+F+i9XCGUYxCBYXF3Dk/R1OWu5bcxhPsdBZmievEBaJ4LJ2fr4p2I4
bdQu6VKskgOdIS7ddqjddJkPPTUFn3+jpIWFJPRQWXsGWezf8a2TD+PkStK3pTYg55p8FUXJOvPs
LCj2FsAXZ9/4nT/okT8eRF9rYy7sXDAXz3VdNzgkg+Dyxp5da1ftrWB+HwLi1VfJTjiGtmGA2Mu3
wBCIEXTMY3OXySjSVppMYwwNd/bS+w5jVfnfwarGH30Thea9qJjOfM/5OAm6uScSOd9k19j4ykp9
RBoNQCzAx9qF5KaYq1YPRkWXR9oDXMrVuxwAEgCSmAo3kus+Cy7f73VQi94bgj+Gd2dZcGTntyLR
zXKOsn4ECcgPA5NHthHftfKhabBs47iaFO0vy9uwW9Cnsxl0WWO8wlwApRpdUVdFhdFlh0zAaEMw
5UZVAr6XXp/zp+8LU4Db/3cQ1Fo9mo09xoPsZKAgSHtf79LXxNFvaWoKqi4bngU8f0BPAwwq9sX5
oNDMJ6Od5XgI5WS8LcB14iUyeAuBLaR4UQWS8ctabWSnAC45kcfZaqQvreIUBFQBV+RLurOvxhBB
oe8EESDpnvLH9lE+iAYnt3UEBg1AuQAywDvoSCn6Ys7tPlTMztWKOmgTjfFbqpIlovrduIq4+qgz
Y4kGWvJBiNwXBqoLKmgK6spVsR4ohOHYMkKsaaPUzIwCBedzo8ctmkdMVMCpGeaIbn1nab/Uru5K
f6ZdOwkyky19MDUGBGfwTeIt5aQZQGBacgeg+2YJCAp53leSyCQ2FEL2BoxAmDpwK/kuN6mVhfQx
xoc1Je990CMvPuJFx22rRpSVbjhmRqMKdA8D09Usjj8/vCwdFbOhEUOcGXxAenh57EporGhX6P89
6II5no0HCOLYdgfACIA1w8eJSSmDRxNAIWglDz7gO6ZjDUBv1/b1u/ILE7Y7861+Ib6Qm4m9L+fu
+Vyueq5mZBt1VpcmxfJffdQD5Q3th+lBudK8zkOx7kAEhZmNjv25QO7BGye6FIAup+HSOYCk60ON
vgLPzS2TYdc3FHQJupvOjbfoLXoi6RMq2OCktFxiA2I2y25Tjfi5LV1hykr0DVgsfuksmIWfBAES
bUyQ8ln45PShU9tDbUte0X4lqu3pGjgzneoaSZerUzCVmfWDwN2tXQ87GIbfjZISUgbuyWhkp027
RaVh+a7GXje4I3rt6ZMTzG1gulhg0HfmAdPqulsJHPtGbA/RbJgfNxd3i/d6RkoKCXvMNKRm9pYV
2o4qxV3XGgfH2YMOwW87clNYy45Ir7qTeXOn+QNZrvoSj9roAEXzt9X0weXzWN/189/EuZNBp8MU
KbgQvRmjKKTIhU+rGbxasTCXXnuuc1HcyU/E6VqME9OwBR/Z/Mupf1xWZftysy0YTNSCsoOfg3aA
dK2rwHhgZHeR9Te+JIE+HAbZrd8abNeWj8vkTb1PbFc4TrBpVyfCOasmsRKbNZlwkK0bYYZCucl9
5dp6RK943wxuCQ7PzM89EbrMGlUOqDJI5f9Pac6BNqM8D/04Mwe6VK6i+dpTe1McNNmNNHcBLnaG
1bElSK9rAB0zGlPgNggx0LY/7X8/grMiO+/BkahA+VE52MqvOBEljsw2Vj7jREvOdkyzjSRajTTs
lsrXwFtiFo911O2q4cpUvy7b0caVQG6CfTh0HvD+rYra4DEbrBpmlGu/h/SjbDI3SUXlX5EQ7sS0
BlDhhQohgNZu2pepe/yHuASziSd6cGdWVQS4EhHumyO3aG0kXg4S15KIUtQNwz8Tw8WPC9BQ6rmB
GKOpXTw6wZRnfpQbnizCpto8M8xcYnsD3YZV54kWvbUQokOh5V6vv2pU/jvp8fLH32gL4tROhHDq
kJLofa1ASNp2fxQr8Z1R9WLMuLWZAXjmz6Vx3MIBqGCGCWpV3mmqdaVi1vnyzxCpyqVzRZO3dsZ8
JR0QIOeN25VPaS0qA25cW7w3mHLCFh3KC3wRQ+/VtphSSMmNPKhi511NYtHN3TIPHWkmYnD8DyLX
89e+dcyWYoWdhnOZW65RyM9JMcquRheQAuWCJ3ZTIYSsqmWibI/J03Nhc58ZmU0ahFmqASBXoMWa
Zft2+dNsKsRQE0CexDI0LpQjSTVVRZHSsJiVg1Wk6Nsl/W2k6jdTbomWs0TCuDBuSsqqpGZOQ9Km
bm4cu4y4WfVQKC+XldqyN5RPsT/KsiSHb1EaTgnKzpbJUZMm8XSdIcwNAy3cpFIQLv7/SeOOsFUQ
mKL3hTcrjp4S3f7VDdU1vqhoE2vzMp+qxR1fJiHsJlaGd8mTFN+q3JitJNofXe7XZRAXbrvPf+v/
dK0wMYo9cowjI9A8t8JGHk1zsKCeU9rO5zgBTe+qyppJxO679dEYJiAD70Y9mk9t65TYw5hADvgZ
3Kb7tHvLrwDncfljbd2pUyncncpivW+cAWdoKlT3F0sb9hHJrd1lKRsPPCbQEZCz0hFQBbgCflWj
ydwOwJMEXLcXLVmgzaarSN0j2teO9v1KvnkmjTPAVNcyrZMgTY7eaPzHUZ7tWQR6sa7IMRkYFmdA
fMhtueeXFAqhnUlgey0uVI2xoPxnqR3VuPcbTNPG0asqKnNuGsSJSO7tsgzQlJkmXFNUxi4yB1oM
riPKoTeFMLwTDNcxqHpOL4pdttas7DYEPv2NTibitkXWuHNRmfvLNsF+Lhf0gb7wP0mcOrVUaAOV
nDZMNfkjq5dnWPu9Ztb3Cdak5El6krti/gfXBCRKMAtiMWI96W5VSrQ0RtSGkvRS2xh6Nr/k4fWy
XpsniOIXavrQTrH5JzEFKg9QBttQL0CQaGSa4lmlIu8AmdMJLu+mKLTD8BiiWrTqi7VWVWJ8FR+r
0dXbqYqe0sj059b+h5AZc0c4MSxGMPTQc48HZET4CMtsw6kpflhJhZ0sQJ0tGJcUfB72h1YmcSKI
Mwmijb2ZthCUTPQhzwrFTY3+Q1NAcVIq9/m0iKZhtw7QREQIuHpA9q0ApWs1w/9p620YVcSNtdbT
mut8FMIMbIoBkSpqUvCBq32fcYprDTOxbZi/TztySN+lyE+xyOGh/vaKCs0YxEFFhTADW2IhEFju
bGR1RY+AJKQppqrHXU6rNiClcZ+N4y+wazb+ZZPfekSwL8yINDGwgUXHcwMpJJpItId+SwYqVC/t
m2LZSRLRiaD1t2UgiGkxM4YBWcji3l6nWPS0KXG3wO7ouLNZ/5Fy67aZxucx7T/tYRHc5S0fhSY6
hjiwKWHguT9XbJGWWetnKKblJHXnEu5QMelRAda7K+XzUa3s2DUXVYCZtvXhANXJaEIZGD9fNtWn
ol2UcWlDlRSjq1gF4xNCOAMmVsGN25TEkNsBbwnXzj/MLZBbtVoaoGA7plep3kVB5DjlwcKI6/Gy
kWyeJQDA2RYkqOD4RdjJBGAIBh9wudvcA9meN4Owo1e9cpLccu5Q0BBMqWway4lALjy0k7EDBEHV
hs5cvLZtkt12RXEzZ1YO8hWGv1+L0suteB7FP9gJEMlkdHfOzaXM5MyqG1w4uhh3jU1/SrJ1cCJq
uUNn/7h8nJtfDo1jZCqs+alz2tVOhrRLqduQkMpwLZDlyN7QS9LoWk1kUMFLs3mWGFkAphwaIQZP
BpxXygSfXOLhTGfVTSbzJkrJo02W+0U3HupI+ris3ZY8tp2E1BUAm7gI5yeppjN4j1vShgOezwFL
d/Ps6skcdMMdFSLJblnmqTDuKE1tGuTaSdowm4gvq4nuWvLwo4uGP1Pbvqf99EqaSHAbthVEbQ+t
GLhnfoRKVoiTZZ3VhF0VKYHtUB89zsmdY4xadlr/HBmSoDK/5aQdXHQAyzLQG55lQO3M0hpHgNbT
xnopNLKfy/n77Ti8oRhfR1UIE3zARj3/bEohqSRdIKMFq6ObLJhzi9N/qAKcyuAyFpRMiqEY9CbM
QDi0w4xxvVMKiwpems3TQs8Z81MongCA9FyTeMirNMMoInYxMj9LAbpfHy6b+NYFBvLn/0lg/37S
KKFzAayNUWXfI7ZvJ9ay0Wqzuerg9AXGtuGXMB0KTDc0/jCcwb/Phl6XNimcJozsWgu0XrqPJekK
+AqGb0SdiNh94+jYOgEgcRnlp8XD6SsJnU15sfGB1LT9Yc6tcY/CoSgN39IJ4HGsgosVEKh3fnx2
ajeyDdhPYILLbaAuc/OgZ0vxJJf6p9EYmQAMaFOciihbBXQxKpTsPp98LWWaMqprPb4WjW77QXms
HDUAoMfPRnJE3YZNWZhKxFI1SExXcVucgOQHnbsmtNJY9tQq1q8HtqRhq6TbtVauiKKADWeEuR08
/9iExWfjB1riJiWpucRNaBQ1ZlmcTH22kywBemmR6H7ezBOY15aOPF2+ARvYRMhaME9iK9geZxvI
54eqdT3F4HdShCbDZUmUXQn0+toebykFFK2UIyRfbmvFCRAu7C7LXp8xWCOx5cBCLAAQ8uajTo5U
lPbShFrtlOEkWb8lAEoeZCc69EWlfvsCMo5KxhmCSVYgEHLGStV2XrJkbMJh1q19koCcpHcSMxxq
CjTHIlGCy9qtryDkoZLOAhGWtnH1lqws5Dm2myacZgrQ8AdLv/++AIQemL+Db0QVjFMoRdapDJFT
h8ALLirM5iQiHLi1ewSZIcprzAFjuIOf0Tet2tSj1KhDTc48ZXk0WwXUILJ3WY+N5YNzMZyf7yKV
YoxKq9Fga4925cUYjcH+7qfiEY8oruM7N6L53/8h7ct64+aBZX+RAFG7XiXNamtsJ7Hj5EWInUTU
vlHrr79F34PzzXCEIZzzkjwESA+pZrPZXV0lW5ng9YqepnnX2vVpXJxgUXq/NHbUkkHG1q2AP4/z
gVyL/ZhxrY9cgPVkNf23HNRcXj1E92mbvN/ewbWDBNUifCKuunM1GDkm0YB0A8qWaUL3CqWbZM58
LS4DlsqaDatLOjPlXoaLZSZFXSYVZHda64emK091QXZ1yj79+oJL/GdGFx59NCFtV7GcX/3pK3Hz
vyiDhZkmY/mXbJwunNG8mJJsjuvmZEzlvoCylTcngGnoevarARmDxNEleye+vkqwONKBlbhTluiu
LZV3TA6FQ6/JhjdWYjp2DzckRg+gU3dFLl70KhRB6gz38qx/B9oZqrt99U6NeltO7LFPzYPVRQ9L
Yd6zRXZJr4W9c9vCJb2YRhOxDLbtcrorFuvOqmXU+9dX5eXy+FviLA9I8jae7RwmsujRhPCuWn8x
QZnBPirAenD7bK1+NIDFOX8rlyETgpOuxwsggfhoOqgP93ZXQZY6I/lx6FwqGYlaXxdmlTANg3gn
ot+LroozJ02R39iFX7s/obLlW93o5V3vGdHnYW58F//XmnjEugIyGqOOhMNW3pr2yZlebm/c9YsO
/z8SJ+RqvDgq3re01bupT3GEpxT0xV+VGpXE6R7K84DcvFfpj9vWVt0O7DSIGigW4mF66RPq3KVF
1WPvjCTZJ1DYMYv89baJVU9AaQ15NdIkMCdfmqgwMNk07oLbUOnN3TynToDKV38gNXM3t02tesKZ
KcHpiiHW1CIf61NEYrrVW6sJwCEOSsUuclCQz9NJ3UIVXcbguIIVRMFcMwGcApEdGEb5FpydrB4k
6bnVd/XHbETjd2CUB6DFA6IaVKIE9PmSr7YCKLo0yAP0mcFYNVNGUlYDxj1ussXLNslT4bd50BbA
ikUe0OO++xiDNkQGy/qYBr4sdF+aFgJVpqlD0yhtjZFHsrX8dAvAINlxBtV618qGsFfcE70Oru6C
CAI+QsE9gakY7bis65MGZttFP5iZtBPLb15xPXhfoi6EDwidP+HKNOo8KkzgJIDdyEdL8yZDa3Uv
rwtVOSY0JgCx5pGmd/spZ7qxKVIEGXXsVL8fIRI7ZUa8ba2pb3i3icx/SZ/wuipoiRhyvtEBvUkH
rgzUZlhbbPMYb5On206/dm0hj4VQIaoxaN6IlV5oPIInzYjrkztGADKkCmy25ehVzRS2cby1nRFd
2Cr+g4Gx3yg0y6YFV04d7OM1gn4vZoPEbm/LxrqIrKg62Xn71rkAAgxWbewBs3/Ty+4e9bA5kCx5
JaZgtQDL4pWAQClWBYDc0AYMx1Yn8nX2o12xWXIKNojUUzaoRu2y2suB9oGe/Rimu9u2V3IfxyZ4
B9nwy2ssH+Z3xh7yTtWpal7iJPeRDQdVT31cdpJVri0SQxoQO8EbAtmIkDM2cU0He+mrk1WTHRlc
X1F/0lT2gF61ghkFzggOVJn43pqbbK5Ko6wg750czJpt5jIN9NQ93N62NSdB89xBZRndiKs3kZGr
PRuMokLJaPZG6+uAPpLNOm+pIZ1rG58uUKGzjXjBpY2we2INtlJHdTEHUp7SkaE2BWnyfHRR1dOT
L7eXtbJ7MARufowSApgnssRb0NDScjeCoWJiwWyXeWCCGNYvHZZJHG/NFFIXwA14G/gqO82dOW17
GpcnDd1YaCyCD2roj9q0SIqUa7cZoJuo4KCCjXe46BHxjATZLavqQ0+O+mUwvQH0DLqLctM+y2Ci
KxH+wphYLR+4qQjuN0UPtfaLlJJew9or+cKAkH6MC3TW7Yg73oazMHnsMdvgpeyzTTzgoQw68n+h
wUOBAcEBwRAJ8JUkZh0nkYYbhO+g6sPvuh3dAs+NyVwY/CmXQFv9ZAhKkCsASoVnjpf5AOkr6FDj
qkI+UN9Xp3obH4vX6IEAxE83iyxkSM0JH22cwNkwDE4J1rApULwcOkHaD3NHNlOIN5Pk+bcyMYDC
PMItRMRBSoCx58vFxdWo24VZc2s1HBH5FQoDXvyT3XGBzCbyjNf0i3q/hG1o/pCRXV2He650BeJY
TIujES0GYceYrb53luI09mC+mzu/r19BIOoPzfNnI8mFIZE6cayWeqaGioKik9ibtjChEDbm5gbD
WMX2tqm1NeGxhAsMQ07ovwkbOhMnHdo0Kk59uTie2c0taCSq12jqwz4fZY2V67iFCrejYrLWwsTr
VQ43JW3Ru5VZnJrurZh+JBbUr6ms5HZ9vXAjqBiiZgjSHlPwSK1JKHUsLAnzaSoegcs3M+q/LYrz
mNf6u8UkDam1NUFEmUPcIN181QKrIIBZ9KlVnFh3zOJvTgRC6UpyY15HRoCzMLcF0AVazqi/Xrp9
2qR9EjGtOKEnBmhgW93p6Ml6n3cF7BZwbQjq5GrudTKdSLdKvTilFHy4xQRPMIbHpuiol+CNe9vY
6q5hvgnJDJqxIK+4XFGSTG0GaERxcpL50HTpjmFGuW97SUK85t7o4P2vGSHiDwBjNUlLYGa08Rzq
uz3E/3D5d9Z3fZklzZU1x0M1Hp0ApKIc33G5pkjtlWZQuuJUxdoXAG/LL21r3pO0bsDKWWG+tkxl
AfH6xeKC1ga5NhB8sCt2Q4cq6jWFqclJd3KMRilPVf0yDm9LfSy1b6QqfiqODPW9YhJLwwwhRKS4
bIywpXU613Ezz8kHgyJm/3fZgWwAupCkOCuXNeiIVAM3GaiPrkFulGJyNXPK5ONxqWYeWYJup/iJ
PxSQOoJilOGRVMp4v4LGvTQrVMaYZsYxKarkg++z/NFPHs8QQBSv+3SPOByasikLqUm+42cveJP2
C6Z1YZLrgfRPLvOGveEl31T00HFn5/4/UGtcLFKM+oNZNE2v1cnJHukmTo75jMKE9Dmx5ik6xlNw
VSP7UW1hXbUJOIKiF8mp75YmdCE8lm3MylLf1E6H0p7tsBLze1pb/i5spJ6eUXa6JckYVuIM6mYE
jMDA8SELEyJnqTPbHSuFnlizmF6UGbM3j8tTXH1+7gP5HUAleGqA8gcAhcuP2FUE9cU6yk8ma387
ehsu5lL5kxZ9npcQhvD/o04BOLUmRhmbzsmUEBgqutTLzK8g3oZMCCgKYpm0xcrecTAV3vIYZQFC
XYjRqt4aimPGxWmyojiMzLzcNNGeANP19unLAOBt1Mow5IFRa1FHyCEjZTrFkqZSzfYjTX/ZTvdk
6IlMY/OjYnpZ4eFFaMwlo0IBxgPRHbSWsaJRk/g0+/lB8/UgD6a7DJLE2bH50nmc0Nj19Tv9rWkw
b5v4LojnKxQQSh+s0fnOuqMbt/TZe/skF5lfuT4ufhv/HGdhoMUuADOcQd2jyKCeOjaW4zkktZ76
jE174FQJ9Ya6SL/f3vy18HNhl9+hZ3ZzxizFtLEnxm58MfeVn/n6k4O6IdjSNvFWdmWtzPJffgO+
D2f2SJGqyTxhnfOxTTztbzr49bYJbfBW+6gdsg1KAZpX7/7lRrlYqBDaK7V1yyVO45P1FO2aY+UX
PvO6QHmagxZxNvJldDXSrRUi4GTRbNAxDvNxhxX7ZIOxgW/Gw/DCtzbfle+STylxIVfI5tEz6oiR
YYXd7IG7ZAN/Pho+f5OxPZl9/uZEiYWhH6x+kZjmm3fjZLlC8oOXtTlOBkxznmzOf15syvvuRH2Q
zu/IbkJ6AsDiHh4VyMjCVkrgoJOERABCCHLkK30+tNizdFhofHJ+DoFztH4toHWevOmu3dNf2bfh
JdK4nCbxR5n01coVd2FZWPVE83R07Tg+VRlT7GBmE+2+jW1VDlBB7btk31etOXiZO9HoGcEP09ya
2WkySpNVRwOqHRUGPIsBXxZix8CWwWAxznAUOq3Hn+E8rE1+zimZUuz5P1B3c1v/WRSixmyVhTva
2PPlYdpSzGwGyUZLA+2RV4eax7j35r202rByI10YFUIHs9QyhWZqfKJ0lwEL0DQPWv0v8fB8ZUKY
MHLCTK3CXjrPy1Z96XacZ77eM2hsHgAa3cpwUiuCDZdbKUSJuCpNVqKchwervwQuCjYEwvIeuMJ9
dlfumxA0916sBcNLuYEcHeD9X7k0sRKYB8kh5je6eIjRaORlWcAgAP29DM2UUaL1c6SE1hPZmveN
ryBCWp75F+y20mLO+sf8z5jwMUEfM8+j5SohA0BhKsY/U8Teu0HGFL3yBAS/KLI/UP6gUSAOskxp
noBoSFPCKrefrTEBi0QU4JVuePPCgtsbuLqkM1tCOLBIpDN0jpSwTmIU+eL8J2nS37XT/f4HOyjY
cAwsRgg+wsHZFTojyBf6hLATuWA1fWjYMSOygM4T1itfOLMhJLQ9S1WC6b0YdcQhGO61Tbcb7prA
3EVevtfAPSwr/64HsTOLQhAzpw5TMyosqk/8CkGzO2i/55A7qE/5sfRldaL1a+PMnuDtE3Cxc4Pn
3mneoRFBwX/wSP0s9pMQUC10U4P8S3nsHtW97MSvtOlw4lG+B1cj+uxXr5JhWozMzuAn1MHLaynR
R3QolNR7bQYrIDA6eVU/Aqse0tnata4tQ52u+ilQrQCC4g2BA395zoepdVsnMpRwNOatPeKeMEtv
SiTdg1UPwrwV2i7ohV/Rzw1RaZOkxckj7IlN72yRwfnXv+CZBeELKhU4u2mjK6HzbO00fzn0T2mQ
PJe2N/nFtwhppPGmBIPi/cPxOzMrRC7bKZuKWUQJs+ZuqjKfli8YUf8/GhGuoagZI02JsTaTHcHw
MNWn2Hi+vQ7+O8Ujjglx1FfggwiSghskbmaTKoeJYTKXO6PUU5+Mw3CoqVkfSZFxeg7FkSSpa74H
aD1UatGnBhxI2LwYLMkqYTO8wpyZDxLj58Ilb1G1fBr/xqXq+PwiV2+4qsbh8MW90w1KGGX7qv2Z
jr8M9uf2/q1dLVDDA5gaMlvXrUWL2dOsNwz7BxwYkOnIcQeAL6cy3kwgTt7ctrZ2nLA16HODVx8D
jMLGpW2B4aaqUlBZQEFKAzm7lMR63QQESC0+t3U1HwMSn6yP+hZXcjZ4rVr5bStxubWv73CJ0/+x
ILhcpZi96XSdEiYj8sUxfmRV/qz2qF/c3qx1O1yoEEAOCBEIkaGkrNCGusRmaelez83vNWqiGR1k
agerdlB8tYDUMsBGJtz4yaini9uNcIH4V8paL2cZCAUlrix+FhD6AaOMhwafooMSmvDlo4aReSis
6VTSwbdBhVwnv29vl+jJHxbwyTGFAJE6VF0vLwQUH5t4iMmEBsM7Kb6VY+/R5k6XabmJu8XN8G4T
CoIoKF3NVBRIrZeo7Sa8T5ONDYWTbBkPhSFLY3Uhrv1/M8j10HV1rqm3aVtCrd6qplOSe8YROp8/
4+P4OB1BcZTuVQg6sx+3t299Xf8Z5Hn1WT5GRlPBRdtMJwsz4DYQ3toPZ5HEzSuFMawKZN6gvsCf
KIuLU6NWydBppuZwgkxh9Vc96lzoOw/yByhROPfje934duvR/bDjZKF1QCTburJIzvaLX4FZXPwI
/u9nixzYZOdDVg6AxC5eN4BMltWeLcOzXVsBUhTzgLzuiFlOcYjDbiutia2WneIRs6Jp7bqe2+I1
Cc7OX5/9aLzxBJJk7pBoMQgXbFHmmH9VQaJDddb2PhtyzMIoGgHdmhUjEw1umxMvWzQyTKArTahe
YNDHECWLMqvNRoPpgKbGr3H3s3rvwPM4Im1Ivt82dL2DKA6jVQggloO5G7FNbZSsnS3wM2MOMDEV
PyuXrIAQvBbRoAMiW8b+smYO7gghSERBlFSF0AGuxzGe0NVF4fu4gBtAbcHMW8lSriucAaajeGUd
fOD4ZHBD0Qyd6FjNenkynpatvW3AjeuGxNdBWJZIn6ZXyEbRmnCgayeK43Lk1nbWsd4O+3YzbCDJ
vYultGT8xjtPwrgpKJEBV6Ci9g02lstjVWGWeKqTHniNWifZcTb0SXvUDIPWD6BHtKzjpKrz5GlV
VTkbs9H09pD0bqRvb3vNVVmW/w4giRAwuZ4EErPL3zFGalT0U4m2+XH8lR/MLX9/JWG1y/xxS/eO
g9KHjIP4+kxAs8eGOAcWDpizWI6fGMtTFLOy0+h2y2O5tMbesWJrtziT+sOOFucJbtfubq/0+q6D
CyGOoqmBv6CpcrnQbE6NiRrUDMeueZiHMgnKJI29JjI6HzIQtSQTuf6+GChBVxg6HRiTvGK3KBF/
khL5HGYjH+xowJNESY7l5AI9Unsz+F6rYYEgui6TwFmzi6nqD4E0VD7EeMN7IFlCOxIm7G1SRj9J
otDSrIDmX2MwV2Y0DlNVJta4ahT9KRxRDgEV74jOWPTCzAcsVvubqcm2mB302zrf7OsgAyNenesH
mrzc/qDk2o04xTkfSbP5rLU41h0xZxoqa7ZDo9G3jtIfQMiyn8tkU5ZmQBT1t1aRL3Web52l+qmR
5sB0K2gQejsje58T6xE/ed/Tz6L0cEeDxVWDQgu/L686dW2DbVft2ArhAF5tVr5hj/4wyJpa19kh
cNEoAwEVjT45moKX/jwnBaGqWlmhUUXYbPBw6rKCxXWMx/SdCuQJHvEA7ouzsBP4ykarJ2ZodPSV
UH3vTgWiUyfJc1e+IzJoPKTgtCtHpXZStzMr2wwHi2r9xlLnIt3NSWxDgHIo4m4/NHOPsTZO7iN5
ba/5EIIqaEYwpgfuD1H5SmugO5PAq8MZvWi/ilCjH+BV28nV9plZHSsVK9fBXlmb1gYo3Jexj8HF
Gw0vvTI8xb21BFqJpChTU9cf09qQxee1z4zRZ1RTPi4MkTauMYqhyYzGDLW68m3afslHx/a1Ob2H
/HLtQ40D95PlTnuta4/WbG2bYTlYWtfsZg1yUUrHkv3tc7f2uUzUsTjKCr5nC1dyXybmYtSpGdpJ
C8JOav+FVNDiqWR4gHYY88sO3fb/m0nhXh5rgmNaJGbosOjeKbWwHKe93ik00B0n92ul/iwNHD/E
54sUThcblMqya1g0sMl5X3um9ToC2nt7XSvpDVS6kVojYQOQXLv6uhQkfl3qGGEevSlz+rM1tW3m
9ppHSKF7gCtYvsbGP2XdvmpkeDb7RvVio5agsq6vRvwKHXLhmNrmxGDCYpcOTWanBWN8lpHtkIKL
34aP969dRiUL5sn1ZdYDKQeA1TBohGctwuRl0GpxDAeXtGaYdvlGUxevxuMZ5G2B2jd39WJ7PZOB
mddNQn2Fk/uYOEiXJjWrwmzzPJphVyPyd7/bPN2n1NpMRn2cgUcBOdPz7a+6ckDQSELLAaOjePGK
qXE955C6A1Is7JaHQXlbtHGfgFUtJRjOobkkz1iJD0hrMLGIRxoyG/E0OjYFSRLoF0JMm4M4pZwV
y/Jcp1YlfDRXPoK6Haa3ECghAWNg1EncxjQbgYE3QwsjF+obyHw2RTd5CJaSBV0hwAi3hCyCo1xw
+4gpf071crZiWMpeomJDly1vKzu1V+W+9kp8Ym3RjgssyRm4akPALAfUWai24KUL37xcoDKznsTa
bITpvf0wBTT1ekxGLkGRQ2QaMfZnr21cWTPiKnHiRrGbAOJyMnsRa1NoU5wNameErjI/mYQGiavd
N32o1M52NvMfU7KPRllr7Mo/uVEOheHVRA1D9pcrdRipWofB6BSbzzTt923uHKdqxNAMDRqqffa+
gDl06MGRAPqOayi8qkAZdATnSbhM3wm06sqm9fryh5U1wSSb7L9+wV0a+2jBnFUrothifaIxrG3L
5fhSyJb1r3RfbN1g+nH7mK856vnCxNxhMLK4QuXUCFkwBQswRTRQU6xpF9/zSYnkoRw2iSNJCNY+
Hgc54wsSVGpFBK0OXSLVZDAK6sY9KqnbSu2285BuqpH6/SwTm7t+H/INBeYTEzi8pC5G7MwaNSvm
Hsr1DZsjoJcD1MgnIEvGre6PB20fR0H1dntrr4IajILFFoUvE2EbxYxLD7Un25nLvsUirRqo3Zdm
ktEYXI0U8ON+bkK4ieJGX5KEwcSius8tKX9ZebWpR5QVkurejgHYmMbMK6Ju22Z/jMl96vv0hz3V
G1uffQyQblKGxp1pbPCm/PL51eNpjMoyaHyx80IkSme3Rk6PkJ4tjAOkt3HxWc47vvpzE0JC1cx1
1Hd2bYSkjvy5BOJs/n17EVfNTm7CIug1AqCMUy8+8odEUd3OGY3QGVro/xZBjAHJuUOi6M7+EA8b
xVL9ZWQenaXQWv7zL9IMbhvgYcy0cfYjU7iskCpWTqYi5MxAJfWnZMPl5eetvsl/jp6smrEaB86t
Cd7aGktaGjOs8VFcdQMYG/BeB6itPGn3yba/G55l9BjXzxZhgYL3MlNdDL3A5hZ/nZ3hA/hECoxp
pYEJVuTDtKkeQT+p517r19Lxx+uKtGCcZ1xnMbaY6xHgZRhPJxSJiOY7igremXGX4Kk/JPdNRn1l
eRoViKBm0DoYOmgl52FmU98mMxqbxcF0lADPh6BuZSOTH7pKt749v3LPfl2dga5U537XbYqT4bdf
E9enfvETdAfDodthRno/byE6sCmfTd9503fLpvWrB/NXjTmwQtILv07wL/dKnMzN27Ttxgr3kYab
gGrtZh4fJhXci6bydYowbF/9ypMnZYTcS3boJ1nxXmpfiCXMBtDB1OGbLCgPceG532OEb3033nc9
r+xtbp/6tcCNmh6EQ3mn94qrO5+MrnIIzBUk8lMTPCcyGpWrdJ5vKNjT0bjGPNEVgXVMoh4Qdnze
DOP8TdZvSzidsrS7Wsl3mvs2p4pkvoMHC9GhMBfLLyJEs6uZlTpqUUBNkRgO+t8Uc9wpwbivdEaK
B4lbVoQ3mKFFnZ45uNejuf5SlIuX2mQPxEagJ7Lm5YopVI7QWeRlQjT/hPOL93uCFAmm0txOnnvc
wi9tp7rvlV6nT8o8uNvbTrGygWAK5GN7vD8B9bXLE1kNWQbFOXwyJf3iKL+t/D4a/tw2sZIV8ecz
ppdQSUK5RgjBJZSxMeyL29yqfhN6b9VqYGoH6pRBVS3BbVur23dmS1gOCgKOkbvIiGb1aTCbMO7L
DUnsPdN0yVNodeNQI/7A0XD+3cuNi1iNvlgb4/DaOzvO70uLPHZRIUk31tYD7g8L9WpMmWEa8NIK
3nVL3uBfwgjy6dW+gxbhuwkUkuJlGSaeULyNVRlX8sopRr0BNVKUjDUXdbdLm4yhaNagqxFCAu3o
lE7gthhBNBaieBRPZDbYL2VlT5Ivt3ZtwiymNTjBo3Ol3E6XKlV0u9JC9Zjs86B47jAL0PhRoCHN
PPBZWQtjfECH72Wi3SubDMuYtEQ/UL1+XbrLWGV5B8s0Z/Z+1AvAPFv7MW2Yj1G5f8i9QInAaXcw
NQuwoAAIh2x7r2ZFRMKorxWIXOPuy23FMzQlKPR27y5L5EED8g/olID1yEaJ367cAhjV5UyaKIJj
Uk2IZRhI75sI/xi2muXrUe9FRFaaXjWBoigGhPgBETlyULPu0h51inBaHpn1YuWy/s3K2dN1XDKI
k+jbWmJlrjJqTe0B5AvnmB4ZSX67E/Tcs0XyiFwzA/FUXpfSkZCLtaIZXI0tRVkcczZDOCgxMiJn
ayr72yFrbbfAoAIsLAerYFjx8rhhfjlf+j5SQ5bTP7NlbZW0kVCOrp3ocxNCBF4SrVKLLEbfyXQe
WQePS3UAmFPwx4MMNo66Q9b3z59fFpi7USYCDwiaQMKyjFF3FlpoesjU1iPRa0m/3jawdmrx+gQi
Gh0mUCMLYSrL0DCdR8iDt5GzMWyMUqDa7nbvbmlub1taey7hrcepbghQ2KgIX34iapNysrtJD0tC
6tIrkNw/oaDnbslSJH5iNjYmOKwEjXa0jUN3JrqPAn8sObncipCF4NHJASfok6I3LfyKaVGMLsOk
Qjg272SAngumZgvZzNzKrl4YEVylaTPLRhcJRqCSFFWQAkuygKS8Ufbt9q6u+P2FJeECzSerUcqq
RZSInof0WNuPt///tZXgUEHbG69p4FeElSR9oWqjtpCQxfVXpmtPZQYa5L4tUg8UpHHwD9ZMrqjC
aR5QTrt0Ed2BbHRpjSREzDoShq4izbR2x7Rq8BStcCSkaiubB0gA2n/4E8PGIoKedJiYG6hLwizH
0HlB2gmjxvnu9ppWHI7jDjB2AK8Hx6iQi4LKwl4AnSGhUbv+HL1MUP+tJlmbb9WKTTAMgGFNYAOF
c2zpfVd2zCFhrr8QqOwkDQbCJb7AfUk4Oia6pLxsAw6mK3B1R+vUyKlGQntRjwsGiFmJB0r/WieK
b7aSavxKtD03ZgoX/EK0GCOCQBcUcUitdOtOow9qGK+yoDs26TspJ+vaDvK7HO0+wLPg85e+p6q5
209qD98rDF9XMBitPsb68vnwA6AP3o8QUgM6WfRwWtJWAzKUhPXozD6IqlIAwLJfNNckR2nNt3Fb
ge8IrXPAsgS3i1kDCtreUcNiLNoD+qd96RnjqEjuj5VdszCBDJYoYBKvufXsvG+WMZrVUDPiw1yq
2yzuN6SfN58+RCBvAIoTDFFcXYyv9qzkkcWmUulKpYZW170PJurCQ/mz1mRzQivRDuEAdngpGNgS
YdOMvp2VdklUVGWnh6FrfKKk94VSfEeJI/FuL2mtPgs2Z1RqeMqCxp3gcIsyR05aU6wprO/7l2Tf
gGgu21V/2v1wnLfmX8jT7oqv1hdZyURbKR6iWcjNWqCNwtDq5W62mpqnRacteB77UZgf1B2v7xv+
/Fw+VDvrkXwZH5P76KsLml3Tt77TzHN/3179inviJ3A2eoQSlN+FDzqN1C46KMaEdWne5zH6QhQE
HpLDJjPCnffMayx9dvIWHARhlyOpyfJtP2fBp9cBRwGnGLrLmPJ2hVqcUQ1VGblICgtF96uq9sHG
dtvCik/+ZwEPHSEQJkun17kDC00ahU3CTk4KpWAjqf4OZvlZOUmUtC+MCddI00AZeHAVNaRRuMwv
KiCji/W1jv7eXtNK1Lgwwx307MPMJB3wgkxIWNEhmEmysTAxMZrN9raZtTruhR3B0ausLatEoyQ0
QaFnbtH/y+6Gt6j23nOPM0hPKJBmgdr5RuHFpVSWln984cKEedCnQ2kK8yBi7xMoH7MDnFUNSRNB
Zd2MUg/57ZcOJLt9aqA33/2pm6zzRiqbYl3dYOCmwNCNU4ZKwOUGj5jxAXMjdxql/pXlyYOWZK/Y
jKfbG7zqm7wYha6ycw3uSBoj6oH7UMOOKr5K1Q2kOiDmlm/rSv9629TVSNSHa57ZEg5zagM4oS3Y
THVn473tj3590INlHwUR1Ou9CeSc0x/5MOdKDIHAKjj90OABekt8gbnghrenwcQSWb01J+MUDYUk
r1r7WPzhym8ePgghrMzsgKDtR0sNI6jvKRP1dCXy9fFwewPXvhUwdCChgEPitSe4RNKTXDGLTg2h
ZPo4jeQPoA6g0J6OU/FZIVD+qRwk1iiRg0bnCtCfQQ3JgUCRGvausmuHdKc1i+Ror30WVNaQjnIE
Cki3BAcvW9QolXEJTdretYnxvpBIRuq1BpgAXv+j4Iqs96rKE1NXpYTlS2j9nDeWT/RnGmR+0fvK
rgqygDbP/9Bd4O1Q0A+B1RFFGSFgpWPtOHVkzqE1YE46+aMNsvfvihtcWOAbexZ6obwB+nQVFiLM
fdvRoUk0n0Spbxeyx9zKJ7qwJLg1hexYbsWwlJY/S/RhwUx426NXzs2FAb7Us6XokatFZgoDqvWa
g6HXWr5rlaToI7MhvK+bpXHd0bTmsEEKkSaTbybLpu5khNvXXwVNHzBuo5oJ6NjVtBVrG5WlmBvE
XOz3Xk/uc6M7knK5N9Pfn90zbggTcBC6A5zZFtYD+thOUUodPUr1t8IM3810j8Qy0M9KGfqjCgzw
DWDwaFcIadFizVnsttEcjsn33Jg8RIqdBbbgaukPFbo/w1cbj+1GT720mbdqPm70GIgkHUXqvt22
The0y+vtla9cIBe/SSRBVtTJtYbMwW/yh6A9aBvjL2feSoOlAPNnl3jVY+trxJfRs3yU+i/TABjG
oxzVNfQMQQZ06afKRJas7fiRUyzy4KrdsmlitnypltFG+7qb+99zb8Y/CpM5UTBpanxfZWqDPr6d
W7sIFf3d0nftYx8b+aOquMWxWmb7VYmVKvFoX9RPmttUjh/Pff+1sMbpL13U4lujTNGJTOgQ5U3K
jB3EaQlmjqopPS3uOG4NlSXUs1mmOeAQNjp3t7Qk676xbqE/bNdFQlSqjRlQ1I9/p6wDcLIYlBSA
ODO5S51pPDKFVMcR4Rk89ElsPdUjcMVWlBo+HSa18xQrnt5MrP8bqKL7bTQX2asxu5jv6iYlyzAm
adhd4LhD/wI4jHnHDAuvVIs5xa/RVtPJS4DLObExMn4sozruNYDGXvrMzR46VYHKTpH3hQu1c5cl
oeYU0bEDfOVuJMsMFiRGe/yJHswJ4/CK5Sm4kvY6tRv9sW0VU7tb0m7JULjXiofZrI10G9lDXG2h
TavGQRJXdu/j7i/Ng+Gw4Yu5LPav3IzUL5B4Za8MCiFhYiUR9P8G8D7WSURtr3K6XFo3vY6jcB+0
mjHQjMoppiQv3cdMOjvCCueQYa7KaDet9sVVYtC9n6r5yBprW5h/x3HHpsOidYHp7kr6R3J0eG5w
5cH//QQRc7bMgNKg5cKPjvvQWF7+zd4u3rSHnH3OPBCFbvqDsc938eipzFMkZboP9nzRPB5ZSDFV
DqAXK8dN1LkddWG+1f0e+BP3juxz1cvSTbtpDtF9xilnffrThtDNoR28eGvcq6BpkbVkVkPI+Q8R
bhwrpS1my/Epeu2pg8bkSB+S6W/GXgryI65Cyo5W/5ANtsfm6mnQO78dBo+5KfTqZVP0a15x/lOE
QD6QyGzdAXtCU/1ujDqv6vOt5LNfF/wAJDnbdyFlrPWFmgnkrkKFeOqL4Scb+tBSTwFpDH8/aRp4
CEA/9KbtZTFzbXVg+cXcJ57VuBGFR6/aZrnWWcUUol9qbfq5Tu5iGqWSp/Xa+sB6C7gvGJb4BMjl
yRrHAfrGDAzyEKJuoLZujd+G5cHIDS8Gykiymfwni04MkSlMZELcD48+8WntlpHaqDmMHV0ooecP
HKWjb+pQlkOueum5JeG+AaIk78oZljjBCa44f3TuJ3NXZHdO0G74u7f42vZBnvE2sGSVfBW3Vikk
sPo8ANKi/4/t4UC+w/89vs7s6z/5yNmGch86S/+AK1YMksLUkLhBj1kstWISB1npWYEs6MyGkMPC
OYrJZOkUlnF5UPWk8+pm/H+kfdlu40iw7BcR4L68kpRkyTbttt3bvBDTG1kbl+LOrz9RfXHnSBQh
wj7AYF5m4FQVq7JyiYyITEqffYZ6j07ueSZPtuZ8mlz+7uQaaZTh/ZWIApfKElSiEbQYiwFqayYU
WCteREi3d5ieDGf7/WDJS1OLi854NmmdsGEqc0NTWIcql/Htk7F2owMkt3/7s0h1F3eNkVrPm57N
j5CGjNwO3NaYi7ht4jpWR+IJUBYuMtQLrgYDe9oH3qSP06NPZhQFHBCzDZGQ2oZbXInVsVsBUDiY
dTbRnL08d07HNY9zpARQ//tsj1P2TfPaPaHGcHDrfAuLs7Jv6LshWseAsOL7XFyoqRzzsnY6+OD6
LUtl2ED04va2ra0HfOpYCjTpoFW7sGB6nZxzxiagfbwIg1ihbibgx9x5TXa4bem6HoZRALhz1Ncx
E3Q1iTsyrTBLFcnQI4R4TuTgHNx9ddiiM187BzgGmE/BvOY1dUVptCIbNQf+z0lD1/taQwCPbjFV
reAO0b3BP/DmwGhcCasFRPeaArkNYqIBAohhd4CAcSiO2gEjB6et0GNtTefWFkFg3nUumBiM8dEi
8DeGBuhna0UN87aEyFbaEorBHJ1ENTMN+u+FpcyvmfDVR+r3/QP9ZT149xoSN8BKi/thL8AYl1g7
+85sQ/pZfL19QFaOInJgILXw4mP0bunyyMA1awqy6RFoimjIv3byn7LGwAGR0W1DK9upkm3w7WNa
GIMG6oecvR15n6YFSHzGR8hpkVD3tFcAMN544GyFaasrAg+Dmj2H2OqyBAwJQZvYGr5b1ZmHquWv
oPXZ03R+pWX97QNrwkdTgpkoHrlqzWdr4lPuVgjZxse6/eHoP1n95m4KCK/u25mN5b4hpeRoXI2P
Ke1jJJighBmimYjd7aWox2ARRYCKA9E+utnw6MvpiHamOStamAlc4oaCjEPc56KPzC5vQ1t4zyU1
2/1HbAL8il4O1CWWcKi6KCez6+X4aAj9gDlXKGizRzd17oZJexnl+4tXuGZK0BWoAMguLNVbqroZ
y2qAOVEP/5RD+o9DoQVqz93328ta+2I442ABAS8VZp0XYWfbWkNndsX4aPv8fmjl0WBp2HXdRo62
9sU8TD5i6ArPIngsFodPcgLqe3d4hCJI2LJHG6pBU/8quiamabtxe1feRDSc0dpALQVVlSXLGzzv
3M9lMOAUZqHWPkz6z/dvmg/2BlWzsYBdWxxzE/1CT5MeVmP7GFx98xr9Af53Yxlrn+bcitrTswtr
j3T2yt4ZHllx70sbejoi6vStPvOaB0IYCVQDEMrAKC/WYmithoFulXcIEKHznP2yJnGYSvPT1pjI
6nrwTRQoEpHr0tcFtCXdUJLxkTsgJ8vwamAwbmfM1r/v/jp/+fORmQKqcYUSmtEVaDSzhA4LhQpR
2tYyplMHilZib9Wwl0sCCBotDPhtuFTACv8Oxpx9IipYUZgmE6DScSBEQEvf+17OOuoc2ijd3+9b
lzIG+igEe2BeU4y/l+ehrjiRY+vypCcWWDa9XrSYgy+r8TPKrG19uG1NxfTnPhbWQIKOdBS+TrGF
LM5F6U+DkZu5SHjvzGCbQYmO3mlVoYsf3lxX9N/OnwJ5BDNAg0tmWdTv31lbV78A2rcgasRhwazm
IpCuixwln5TzRKuNEUpZozTteCL+MEeai6+8cd3U9i0XDOeOoUIA9UHOsvCEAbcxJ2KPLGkY5qQp
ndzQz3XwQ3YQsqJR2nTF01x79HOrNaBDsM15Y73Lm6jWi4OLHEgNiqJfevl9e7tznXQ2WVJW0jZ3
ws1SEmHILtB20HMU3r4lreu8E0eljGIkwYZIGLpKVwA+d3Abr8opS3rMxNqxw3OwkKP0SelXCFHU
aWSmKfmGMMUz7p1ZH6oN6ou1XUeIhaIDOo8YlluklqYhdexuPSUEajwhMN1vmCP7ZAdthAFrjICU
c+gQ+ZR5vNjfPuBr2+2hlwIyLCTR4N263G5jyAyzFMOYcItmTxxKwW2YdbUb3I1C2O2Je7PoNnKp
5cukdvvc5sKl5zXJIFvQjUlflqHndEAtbk2Pr7gk0P3i9Fjg3UI/3LpclltBt64Y7SGZXDusBgxU
90Ms/ez4/t1Dp1gFYcjW4NAvzQC3VLoVWOwSYWOXckC/wkErX12n9yPLr7ZoDVc2DmwyAEOpyhgm
qRcfC8SxBhmoPiQgBPzBZuRTJbWc3e01bRlZfJ2RFxnH4zUkee+8Va1lxJYL8MBtIyvH7mIliwOP
hILlaWUMyVg91b0dStf/M/T2G6k36eFX14OGAK4WGktXInaAT+l4MuTwl8m4SHGRwkyPIP22J1EX
D+3OAFf+nb+xiysHEFg/xWqFsileqsUCx1yU2Da/TUoe0F3jGOUxnwPxOpile/fuvQT6HVYQVIBh
blma4BOT2tA4bdLyct912V7PhyecodAAJO22KfWrF68DSOVUygsXDUa2xeOLMEyDuxjbRJvYk1W5
X4t6/lQD2kJL9iWw+nvX3cKCbphcdlWGRnOqspnaxOynuz6QX/U2jdwy2DeZ/OSRR9q/3V7j2pc7
W+NynL/JTSQdAwzWHdlbEEwtc21nT1vrWrkB51u5fNdHMNl7tQ0zeZPvBdBVWSFCa2w/I0XeOCAr
NwAjMkDl6EixAbFa3GjgNaVBJUwZ8Lf1nP9L2nlj09ZN4L12AfBDnLIIG4wyw6y812I1gQin6VtN
tmo71/uFwqiHeQScOoSZywvVM0/LZTDIxIQAzkNTplrcgEc4HDWRd6HwtHFL2/5qoBtlHRVmQs/L
V0Qky0dkBqkJB2+YTPq9f+oe53v32bZCNUGuCnLpi6WFW5MKVwWzpU210WexNJJ9vXcq2LQP1r7Y
p8f+PnscTzpMTneYlL991q8vFwJLKB4DuANJryuOMs+s0qbkpE4czf6MSafHIK1+Zu7wXZMJybI2
6kbwzd62eX1ULm0uAjxRu5bW91mdSNufQh0hu5hAmnXbiDrSl45KGUGmYILQK4B86eU2tmXjFUUF
hfs0H7Sj1eR+nKOikcVeZj+g2qR/A6mZucVPZa8c0r8MnwDs6jC6JDsonJrmlRlUCaYkfnv2HKWD
eQBkJeZTdtfbWWhU5K4apngm9ZNl/gu/vW/I8KlJ+Sd/Qlu29J4YAatNpiepxV6kyyLOPMBLf46S
HNvaiid7fDMZe8Y1/MN7+5A2oC31+aH37RAykbHQgdhMy+ehmPqXsunB18/7X+nMnvSGHQjGYIPJ
FSdh9X1SA6ez96fWB90vUimnebn9FVY/NRJDIDpQokL+dPkVgKLlhVm5VVIT0UYYh0GoB+mF+LaV
a4etsqP/tbK4Ml47EVq2TpWI2dqVE6qutn6SUu5vm1lbDI4IDIEGEoJii1gv7WU7+hLEqlquv+SN
N4WW5/+6bWNtKZggAvoIg4AuWhqXGzYabqtZGGLEY0cxzs61Ys/rvI7T0X9vHQKOBkBHhZmwocKM
TO/SVDn3nAG/USU+spyQtdYj09KvrEi/3F7S2rY5qCCjEWQiUF7ylqd6RgenzatEt4sf+lTkYUGM
rSOwakTVBHDpweeyHNDrQSPWA81bJlLrzNgy6mZHO83aKN+t3W4lDx8onDI6aIvj7JlTZ2XShhUB
bj3RxnWa3imSXT/9fnvTVs/BmaXFOdBEh8pdDkteFfj7Ps/Tna+Bg8YywVR229TaolQlRRHPodu0
LBP6XlP7xQQBdaAQi8iFlC9vfKBl0vuu6n9+wBZQtYhVMeMI5fTLM2fO08DceiyTlLktB6eXMcoo
KHj12vSjaUcG2PTdjY92nVrD/cOWeso9+/qjSdHnIEAoEpQrg2fsKv1cjtL/TUsK7mc+vYA0DQAn
Z/BJyGSmv75/yVD7AMNWgNbh1TiYRbTMMTW9SKDo+1lOOol0KC5WqZk4pd1F7zaGORmQMYNjH0WC
ZSYwtlrtCm8GmXDqkL0jZXnKSGt9SVPHjE3g5jbsrYQPF/YWx3TMgxSTHVhcI/J/OvD11gPeOJuN
n329OFp5m4UEA4kbVlcuO6xihk990eupmLTq8ZA3Y5EQiqHzyBBeh0QY+lfV7vZ2rgWAF5bUNT0L
xqThpMhiQc6sf/Ke5AN9du60HejKZEj/nWIOebxNPqolAAZuGdMQSPDVeUH5a5Fh8bSuW0JFgfIm
K3ekK4tdUTb6idrTeAeCbPeEYL4IU5SmERrMvD/x3mUbJHhXPgEdaNSHwceggzTpijegZxAIxTNV
JIhzrF+8MfNQ77IfE5DsdwDnaG+39/nqg6rYGog1/DVEayAquNxmVKcYsL0QgJSeO0XtxN58t/56
28aVR0UT2lHTXGj8YaTrKkGhmQMBQNhApfo3s3uv+JHOFe1fZuSC7yy9o1eKhhU6VwYKioDiLZIh
aNf6fWGPPGEzeCTmwniFDulDD0XtjZtw5dtgCAOSOjTfwEwAlMXlxjXUHMETQHmCsvRkhWIwHR62
ppODehnqO30sbB/aRjI3GIZ2K+qaUc1A4r+/vbcrx+X8Z1iLUKKeEX+lvsDeCmeOqx6sx6HBghQI
sbor/pkzux7f+2oZmNl0dTWVDHzBFSjNcEnBXV+yZNKMF8McgJNlztBO+96vIZDgmjJ4vr3I68xM
mcQkINrhqFBfVcanwOxzNmkUtQ8LgsRp1eWvhl4330WdmSTyxwlckYYJ8p7IbQNu7VMZlN9YM6ff
ejczwIDhkWKLWGrl6kCpDQVr/DgUmuxFMqVVPRogjk+Tts1jXLMvaaBtNWFXThkiePAsqWlPkNEt
jnNBQAHMc00kcnR18C8bTelEY+vzAV1LTYhd544QJ81rW/5qvarPQoFXduNOrf4IpFQoU6MdA590
edSNtsxTN4AGuqgDGVqS9ndDVWfRlM/VsQP6+RCYmfZQFbbLQtsV2oZLNFcOOWJYJYWrcmXomFz+
AEZYbxWYDUrA4VF+xUEhUe0O2Wcds/8hb+phN83a98bNRTi22UkWrIyI6bOQjnoiC/ePZ0oaOW72
YnB/jBkEK8NeMhaOenHigYdqRhljWgMMFrkljr5KBxs6QgLa3qQBWT010H1S5ULQpuuLU1Og2FHy
GrroNVdSoS7XQkOnbylBc90pDbmfELudukxLT670a+D9gyputeyUztrdUENoy/RA1WP9lDMGzU0h
vmppEc85P0HxGHP7TrNnxhAxbFDcTvpTzpzPpsH2DRP/9qZxwrTSQXfAMmo66RG3+NQGULXpgqTP
yeOgDfsg0/agyTmatD+WjXbMCuPEaz0JWKdHoxiPt+/22rdVOkHwpKD+vmJfyQYCJn4hRUJIQdlO
6NrU7ZtGumPImUDNmGdc38KsXZUocGXRoMeYCfBkmNBaOG+HAzTp9rVI2rkBF4EzZG1xGu0shxKu
azevsyRfpjbFyMUHFhuAlNjyFG74L9PnWVADAgdvQMVFJMgPu12PT6u4AlpwHnV8hFurMMNz2+La
SlUFANRVir98iUwXmTdPEIjliVmnxAq1rrfmOCszROJGUBhh1TjV5xbCwD9v271igcVDDF/hu6j8
o3HqLGlMOM/1rKUWT4LW+DlT2zwOcxccva6hpzIoxB5QjeBB81NPhJ5f8gNEC9xvaNB5G9HH6g4o
aNPfmBVNxkvnIak5CD7qHJBBCwRMmDFsv1Wt539zMn+sQzLaJA096k/17vYWrBoGrTgmrxVdQ6A8
wdnHHu2AGOhPYQd6pn9LeeuceNH4x17W072fo++n4YT8uG107ToBq4McRFHIYFzz0qj0iI4ZF40n
fBLWA4Tlures1f1TVQj5OcADtdEy/gsmvaj24Ts7uEgYHUJrEbSAlwZb5BhjIPCdEXmVdxT96Rhd
8jfb0+4gQY8xqQydVIimnFDxYOEcEBGaXdbtRxRHMJlij5EOBqG4R3GskdoTyG67QyCbJpSAjISO
qH/PYOAZLePIAtDwNYaAc7NBUeJkIFFKS+2fiuufZC3dSDikxF8LMjDaGAJ/xat2me/UYYrwc0+n
enoMnK6LDL/fDYX8ExjijyXbQ8WmB7c3PiNVj/EI/ea80HajPrJDpadjXLo8iyUznjM3uLez/hNe
w2crdxLO5KehIn5o1GwIMWG8H4Hr3AUNsgdwWmCQzCdvhtGR0LadAXAJWb3ZtLOjRngNCoZ+vbOd
7Hfut1/yZtIPaPH4oSj1EbfS43e2XxZ7NPoh/6JXw95ppp8z419nje+Yjo1Fs1x0CNqZ2/2qi6xT
0/0nAfEwjF3EzqRDXD3Tv0jD4Lt26t6LZVb3W0U9Bu4pmFeXWkcYPLW6PgAWpGMg6WZC+9Lp+uc8
H4MND3aV6CpDKI/jVOM6wF9fHjDSaD135IxrhNB+J5usP2Sm1fwqhKVFgUGQ0VfQ7TRI/+4Os7KM
ZhsIIDzVZV54jlo3GKhWsESHMv/ZI7x7KvOgOhaF0b9luBb723f3Csyv9lSF1iBgAage2JfLpfbS
Lequ7njSWgUpw9zRy+K+sJWf9rys+mL0YsxjWdozuyu84UsqJYbLuqrdqNuohS3vtAcaLLBewH/7
vnn5O6y0agOcGCQVli8+Z9I169Bte9OPQE/dbOA/1jwWtheIdbgQ5bUujU2c9VIfAbKRg26/YVzb
eczHrnxtsyY9DpW+1ShYi2aRR0CYEsIUwHssvirqNHomSyRuFsk7cMEW2p6aKNVjNC74ZSAcgFOZ
yqNeyhRsVf3Uxbe/8loACLQtCvDwmvjKi/VapTdwt8F662HGZSnBL/nZq8bR3UhQr6Zs/p6mM0Pq
Yp29P64/5NBygSH7QO7EuMu81/oQ7MbIiHrM2TSYIYr8r0yPp/stSr3VNUKVzFE5i301LSwmpx7o
gD3WepCwa8WuxrDl7W1U27Q8oyi1AaAK9oNrPGffaCnCLJhAGljIqJ9cj0Vp3qb7PJ3mAXXhtnjL
gaNtP/D9zg2rtZ9ta4kpTUkrjSWABk87KjNyAH2d3AiL164gWBAUAxyoxgCPvLQy2w1SQs9jCYUe
3hRppMO8vVWz6gU5Qr2FmFi7gwoooXoRaLFcVYFsVtdBweBjfZ/qoWnNMm5Ac3TQSVojcGvo6+2v
t7o8eHRERYqYZtlsSTEWFQSVQpoFZBJR7nvt967qSgd8wk0hNj7Z2hOi0CdK0EJ1qxafDBRtvPTH
DtY0rY1zkT6nzfSS0/RrWadm5GZ4HVuz+XJ7jaubClgaqFVUyWLpaECuYrYOSVlSaIVgUSUnM9j5
wucEQgGgpgO5VuNvwflXSyXoJyMkA0oJbKcL91Z0dj7OvcUSvzbMmIMVF4KvwfCdg9nrLg+4eCg5
YDB5mRtRGrDmbtD07tGwmy7y9XZLXWdtDzC+iDxLtTiuesG5SYKhFtj5qWgCHgmobgd7fIu2iMWA
Ny0OzNYqP/C5wQcI9DrAqvAQC8dncpDAsboBorDh5N6D8tTBqgnCSshaRa3fGbux9fC+SuGyjXm8
tXOtuAswlIeDZiyjokmMDQYDGAO2qv7Om/TZKlstHhrSb6zxivpDefczS8seosYMnwQtB1h0hxcr
i+jPbBdE7pO5z6JOi/VNVNXau4lmr6rBoKOCKtylR0KZhBv+CJwmAUrtfgQzwuj00Loy9CG287zq
wm7u6Ek3ZHrHob++f/9tOje/+Kh1bTIqqoIlwOG1R7vvhpCA+GyPucPsXjfH7u62PeUTlu8LIJkI
fsBHg8x5cY+46xKR2jlLGAiRS0wSy3yrGrDmls5NqMtz9pLMkzO2UsJEUHMjJlOLBAKR6N6rqyIC
VtwJKxBGR0ZJ+0+3F7d6LQFmxCATCuXozV1adrBz0NCooP5Y5QCqkZ4L4GkQ5D/b5ZgeHFNszSSu
bicqLSj/Oy5gvovP55hDYNdpxhIM3+3GJtFZ8YEXE679Pwvq/J7tZp0hjwoYLMhcY/d1MAR708/L
FzH7m82plWuOOh2InS1IaIH8dpGTeBB7yQnVWdLu+dEoQ/YS7Mkp/WU1Yb8DBcCTe69/dTaq4KtG
0ccHFl3pkixPZIDqjnTcmQE64ujPQUtBetfWzR5iTd3h9vnYMrU4mQ1EVSC8hkcEQ7fFV5M5/m6S
8KahL/StMsnKWUQ/X9GAoQcFksbFRTPqrh/BgoF4SrfuU9ARFI6zF+zFAIXE7VWteDBIkiPwVjwN
wAdblydkmiw2GlpKk9E1YmeAjrNX4lnmauYkMqopHJw/fbnVGF45+Ur+BKsDgTsYdBYn3/B5p5c6
1kflbCSzcOgDb0AyfHttV5SJeA8uzCyOP7RV9YmxEmYwulpkMeT5QtcBZCmkT9oOg/Rx/WDv2wjF
A7pHh8QtHq35ENgh21SgWDs9KP3hrUBTERn0Yp/tyRxp5+FpKvNqb+jdPh/Zvq7ey7ClVowsTiUY
6ERjtOvyc0JsIjfbHE2h1i4eHM06tDZ5v09RihMAaDhQ5/WWb55fWnWe5yrJ8JDvh5Ppj2gfjEH5
vcUsQ7qRdq+8BwiTIL6tqg14ehZepcNMO7wnAkZfy9lLOhWmfdcWc2OD+GUUMg6G2fqulakLL2NR
7/PtE7SSUGFiDXgkXeFsroj5g9SUaoQR97DHkF4IZcsxR6WNdjQE/fXA9l1tg9cOqsmat1FEXFk4
piihCoB/KVGMxZd0IQTF0xxv++RnKGwZRsMPeASJEU5Zo7Kfoml+OAZtGoU+/nN73avGMVQJ/Ufw
mgFddHmMMHqosUDgLTQlo29z5ksT0P6pva+JNe/dKk1/VsWM8kRebvS1Vu4J4gocLyR4eESWB7ho
bSt1bFxZvXEPzTB/k1VAwg6dkg3Ht7pEF+AfYI0QzSyjUhTw7M4jgiXCDagVmdZA6ignwKuHOWan
evh0htkfMy4BBXo35tQAYg9lrb/AOqTqi4/bQdGEO6BGSQQamXj6rTG0U0ai219x9fSqmWwg96BH
vOTfzXsR6AWFM6DEx0iaHveTuHftH0XRPM+03ZgZWvHpCujzn7XFm+WNDIUFG2vKXUjgaB19kt1k
xLeXtPJcAQSCghdeDRPZ3MLIgEMIhwA32vHUQnQN6cLvHq4FoKhdF/aZkz9psz6/ykLPd54n7I0g
ce14onOjFAqhIgTXcHkxPCE08DEjoKonns7h7IOYL/Ynn/3qIDWwxfCxltCohAngPkzAATW2eMD0
JtcnK3UpUkXd/rceJHegA5Lp92nB5yHs+9zzQn1GAAQZYqo4OjzoW4c5ZFrvLI2hmTCZE4/1zDO1
D9wflIJBi42kDvCSxU5oaNjaxDIROMySdrsyxdwHCMX75mcpZ/Nnn3L3uSro8AYRd2Nr7mPtM2DY
G7IluEfXQ5eN649GzXGy0SZVGlVBnZVHWgLSNhVMdBuueN0a+vzILIDYc5QrOYui8T6YEoeCJv48
kri0MFrVGClYtYZiC0ey5pVMRTtnwAkqzNylKWCspVu1E014ZvaJnrvNKytE9QA5cfICfDp9cIaU
HAVQKBuOd+36otqFhwb1NdDPLr5n11TM6n2LJkZrabt+lq+ztUkRsGVkEUPLCQRRDtVp4gF8ne8a
gwHr2BVU35pS3TK0eMD0dhJN5eB0cqPQQ6tpn+ls/brti9bcqwnsDVA/qBJe1TVquBxHpwZN0qn9
0s5gygTJXRFb3ESPzp7L3SjYuLttc3Vdiu5FkQQ7aDBeno+pnOo+aHtsYG/SPzR1tF1HLL4RdK2k
H4i51IsBrJvqZ11a4RCuNokLK4bW1fuSVkOM0fH0gdhC/wIOpS2x4LUmD7IAPPvYR4BTl0QEjUk8
HaT0NAHHUAmEiZ5j5hUJiWG1WWzVVQu6ClMHteKYxZ1Z+09T6RgfueUo9kIPyQDacPm0YNxVyskv
wbNom6HLvIexMg5Dq3/kC56ZWVyBiSqNk6GiKDOMuxYFbMG0+PYhWd9OlDGAlsQAPJzJ5fezy7zE
YJSgSQO8wZM7ZVakT44WAmARwH8FzcmtpBPpXi1BLmA2feRVk//j9q9YvR5nP8K8/BGaDVFwtClp
EgTTII+FMcxJrUS4QxNEk0GMt8UQYZ65GJe6bXnVX59ZXkRXgSbhogm+ZKl99dpPY9rFWrM1mL56
EzFEYitYATLYhacGrZdhQcWKJNNoBK+t6MXJbEf5cnspf/lNFyU3UC4pDRcHweJV+7OqXN65LUVU
JYfqyIUzPEujH5ICBEfHwpV26HWYV01Z2/ThgOFSjEt7ZHZ2pT1lTmh6s3ZfukaGmXXUsnjo9kQk
Op31H6ZTdCxCHzNL4EJ0AFF58aF3+uzXL15OXpDCbAMCjCLhr3h7XhrXeyqFu3Gn1o4ani0EAig9
eYgOL48aQH7WaPCMJnpR87tKH8YoqPsyLng5PhW+OUJrjPivtz/N2imzAPBAER90FiisXxrVfGMG
1LxFggaJ3l/ZoDnOzmrT+rfdyNzduNKrxhw1+gfZYxy6xWmjU0GIUdo0cUCTWoQgbsG8z9jp9SNj
pNlKHNRfWx469cJgBB/FPEjgXC5tEpWtASiG2K6dsl3uDsNJVuAspW3aHvD/T58KQeydJ1tQL7Ut
7Tba32tt2gARNkrqipEcDvnyB2R1D00pC3ECBAANUATKNJ6LytsxJMRxL4wptCUFl6novEQbMIYI
HIT+wCtLxibyqJi3Y5Y02ozyNHIC5K6u9/v211+7/ue/cOHdSqtJMyjdwbt5qLq3xfAqc/GREwZH
bUP3Cp9jCZbKJtSIBjbjRWpQuQ0t4gr/QDG9MUemXZTF4faSVn0NmoGIqUFGhTruArYU6FWpmsoo
HkFYxHrIxRuZPkGRzUnBrBv1eui91PEQOxElp4A9U+c1cw98OOYbdbvVw372OxZffwJaq6YegjfA
0k5ySp+obp9yPn4gYVW6h0hfgA1DT+zykHkar2a3aGlimpS54SAxKxkV0L7eGq1eWw9eA/DRqNY/
/rk0VA5OhbwI0Q2T8w/w9oXTOO6HZtqI4LfMLG5tH1A4Bw9mUn9OdIcffdb8zrU6un1M/nZLl97h
fDnqd5ylQzoxs3IaYacjR7A1FyDl5nv3ezCH5ivlIYh9lGIl2W9NXK+uzwLdIcamVA6+3MaKdf/P
KQyy13OoO2sVj5sB7NvEKuyt9v/am6LCXxT+PJhbNkxLg02FMBGnVS3eK5915NWz4AoxTd76nzRj
gPqeyc2N0GUt8rbVHD5A9GAoXJ7JAvCqoewl/HzZTm9tY5pHl+K6cT4Xsd93Zv6BhwWkRZjYQDce
bmbxMX0xAfPtIUoj0Jaf/SLM1HCNtlUtWP12Z2YWj6WUvo9GJSJSIlmo6TycBxH2QCXePptbZtRH
PTuanXArXa8R+TENAWbfxh0URQvvvcrBqLKDjAige0whoGG4LIGDe6dHn7yB5ygzq4QSQ2Y9kIab
idtnxpbKwFpJwEFnC68/aIhwKi7XlOWVMAVHMubTAMwMPAfdkq1pkQD65UkXmfEJI4VNlGvm1jT+
2m6ip422GmD5KPYvdtNqICttT7joVWczHuapz6aoqWbgLSG962+cxLUXFZV2aKlgoAJeeeH1RV2O
KKrgiIyTGF48t6ZRXVlbLezVNWHiCqE0yHkRWlzu5ghWeRBT4oLJ0oppx06uWTxN/RYSa9VJIj//
z85i74ZSjUKBwh9As+zOCAWQ+6/iMQD3uR9CUfhe+GEqQrrhm1f3EBBngE+xjSAEXayO+FKfC4ck
DBD3cK6be1KZv99/x0CX9J+NReTTTCX21vcIiOyNe2jv7Rmd4rR1P/3fzCy8fTVDZW2kMIPzBg0D
AJahqgLwx+4DZtABRccBXHtXY+fImhjCKuRX5uRiKSgZn4KudzB34LDjR0wBdI9ThxrbsldNuV24
GktJ0pjTT6YZf1w/A/AbSeptO6uHAC26/29nccSHOtX0tghgJxhfvE7+mke6NfO65pQQmGMOy1BV
qCWFi8/4WLfcxkGbpvvUskBx3AdfuN190dzCCd26vS8B2N1w72srA90KJihAcQ/alcWZaIhT9yJz
SWJUpX/XiPSr5eVbYcaWEfXfz94QQxNF0Tu4Q5bNghDR4D0Cu8/v/0TnC1Fe6sxG7eVTr88+SeQM
KL5IRxrW+kdqhedGFucA5TSOMjO+Ed4WGrVNveM66BBvr0T90mUwiJljRfWEQAndysuV6LzuJEQA
STICI1OmfWhzGnHT2t82s5oRnttZeDZPJ00JDR4Cf6oFIReRAyx4FRohjf24iad8lxe75pjes/1W
JLh6IM6WuHB41G5qrR5gOpPmPTrcAmd9FB/w3OfrWxxtbTIgexfACAL4yJA/C6i83N7C9WUESjvc
BFXWEj1b1jOm/HWdYPgocOMmcL+Wmaz+j0YWBR+78QJiDiMeB5eyr5zZ047ozlams7WURUjU6aNF
UAchIPgU+CryWLLp3TwUiPHUM6rkIUFttywHa7re900AGzJDBwGNGbSEp10BmifMGG48QqvRgtL1
VDMOoGVYYo37OZcUs49YkIw1HqFaN5qhEbOdGu/vzZOGEchY5VRbAcPq9T0zvHB2dYPOIDRJ4FFp
dUeG05xHNsZ7PnDyzowsvF2v5R1v5p5Awaj9o032ay7ERvF+9UScmVj4uhHtZqOssIHQyIMqFJSh
tnj7tnZqEdCNdWe50sEiAKSNyEQjMwdICoTJt/dq1QzAD4pvH0PUfyFNZy8DNGEcF/ktSYRZ39Vy
BLdwvqebAKzVzjJQSC5qWFAWu6KtHWk5gz0IH7761sbWvjtg+PV7H7W77qGMp7stqOP6sv4zFyye
icZK2w5kaTBXZtEwmRFjzkPmfSBmPFvUMoWwwYw7gDAVL55lfoYKfTy5ItbLbKPQsv4YAb+OXAU1
yqtpf1Gg2mtAHShpx70qf5CT0O7Kcg8o20k7NE/lU/Fo0kh7aDaO+fo2/q/hhXudu2LyfJ6jG6D3
PLZBibari8aLAJjd8gyrNwrNDYVAxKzZEungl+lgexlq6kPhPI+C3lUj3whUr5ReTVC8mRhwwlQs
4u8rcFdVZLIG1QZ8bOw/jpBmqaMqODjZwdnzvRZ50WDvmvHecPbyX2tHd0XU3N++bn9fvcv45fIn
LB53zjrbQtkYnvfY/JF5LNywBv/mjuzaO/uJ5Duu7XRInx0xEnkIft22fr3HMK4ge2riA3CGhU/J
/FwQ3ShJ0tUZCtdjSPNgI+lQju9qff9D2pc12YkDXf4iItiXV+CuVdRqV5f9QnhlB4FAAn79HHlm
Pt8rmEuUpzuiH9oRziuRSqUyT55zYULyGEo6T3ELmMhQq8q8bq9YGDmY6ME0tuD3S+fEajywEYAs
Bp3HP5fcRejqNHOy07lE4jwVit+50PQaKahwZnO2N9IMsTHSqjDJi/AIEQjgfuVwoiiJTYYB+I+e
No/oJjaQrcuJCXKC0a5RKQcTPPc9e97oS6ysUEAeoenmCBS8XBMsoB1jZQbKS4Oexb9pNXjuu0pN
Bp0rs1O7423vWLEGQAZkSlCaBqJapkLuZ7cX+DzkUmzWuyBzsxiFl8Z4mZjizLvbxlZ2FB1/ZDsa
AEdAHEmuqNUxeFpmoJs9283eK8+lUW7F5SGF5vF9hdTnjpeA5W18R5GoSd8RtOmeoE3B3OFCaAMc
2DZTXIzC1DP6wjyeuQ7oBOhAA51bkHdG67b1oM496erB4+rITnHNgLu6vfaVM4K2M/ruiEVYv1x0
hfRM4ngg33lomvTF8xjoB3n5zYFIVBAr04e7DoIDGoVDdA6BO5QhXXk/YMw9QZkrTrv4Z++CB+it
KRyr/Hx7UStbK4Cj4GLBojATKD2YoFWZu+gNCnRKaqX+OFnqOc6s+V6tvHan5Dbd2YmtVn4PiZon
1STz6+0fsOK++AGYtsLnhS64jCFNWeck04QGObeqKTD5xH1bYZMPyYyt8dVVUyB7gvYcRtnRsrx+
hJJx0Fpj4BmmAMbuwHRQ4M2Qez24iftRdXpEHBAHwl+F2A6uLSnR1IFyS+q+rx6MxOBaGM/zZO7d
rne38AUiMF8fDQsYHAcTjWhOCXDM9ZoMMN8jTE+YtSnGsIz5vsZcXJd/afVXzvUd7+bPH/1e6E4J
PB3qRuhAyIS2OdV7hSRgtCmdqUt3+qRNGZjQVbx2IMGqb+FvF5JF2EkgGnFTADkNLQF5+gV6NLlq
z4JlKxz3mK/Zc3ZPD3HYhtkn46A+gqzUZ+2+PmeP3qfbS10e+GvT0vuxMnMnbguYZpi3w3URc/Yb
gp35oem08QUFr/7ttsGVSQRYFJQuSLcFQ5QUXjE0lTtFCcqR/NSfeuuoNwE0DLKdEpg+D42H5tSE
brZXURumSMAZ2JlaXwnbjStl6VQo2oGP7w+0Gyg/6WeYTmYODBrSDwVqGXvcB+zVoa4Clp26w/Bh
pvtDWzmoS4OuYWMLlmcUptFNgMMAQgmk17U/Ey+3YzqCGo5ZabWv7AH6f2Y/dS9GaW+SSK4aQ2xF
+MNAMGj3r43VvCmgYo1J4W5smOYbRe/9HqhKD5OnQbz29sddehPYCQTwBNPrYrJVirSxntYuZBLQ
29LK0je5N9thO9roLzR91fMombKtEdK19QHahUqoDq5I1Nuv1+dRZg2OJXpCrfO79nh5NiyFOn6u
2eXHZ7tBaQGNPnw2Dw8BmYBh7BnIrXs8dmoQcDLAtlj+rqGDsqVCuUyGYQf0aWinCcVlWUzAnEyD
mzbeNrVqkxN1026X1OXWTNCqFTDM6hps4eErecagJcjdgJB6qKxUObsKZy8jZVuyVGtWUGfDWUfh
CHyf0nO3nzNLNF0zTNsyZfDVrlHfQLZGi93HXQ80MygbAbmLNp1kB72LwQXqOXvAFGGgz178YBoJ
4vWYjXepWsaH2+bW3A4+hwq8jmFVELBdu13mVkCj1MhIGcVA+g5JMm19YnEKRWrWmMbHV4chIxVX
ESg3BJ3Otbkao9epEoNUzwVdIBr9B4cWGP/8DxfK/vbCVhCTOEcXpqQDVWFKDGxrGI/OGGoT1leG
FIIUP4CxqfoaNtk3wx6DMf8wiTPcEAvTIQUBqqAFUrNQSt6ZGRJgpVJf0N74qbpkoygiYvp1ImGj
HQdPFDqRAFVKl51ZGekI4yn6qqUe1p0tuL08892ebe+coyQcZE4abwEZVqyK9rgG8VDUEBZcDZNF
6pTzEigsO7cg91SkJ4YR2EPvjqBcdtjsgHuc1k+3v+MyFLsW2nio2SLDNpA9yR7T2b3Re0o0z+kU
GGw4A0ex6+NkOBJcb6d/sIauh3juQndMbkflvaUAymAqUVk7xMRjhU13dmX0X6lRak/gK+Ib528Z
VpAxYcIWiSFSCMycXy+vBVmYWxP0v8re41loIpGZDq7G6Za66PLr/VF3QvUbsHZMREs+U3YTNzKO
hBp16RePDQfNVADvGe3E5950Gudxy+IytMAi5nhxyhz8V76x2xisVg5kRh86wsc7ZNhKqHNXYOgh
c3X7s63tIiBuoArAaK2Q8bveRb3NaWuL7sHsDfQ51XiR+ZY38w0U25oZzKjAL8AYJBKEazN9X7fJ
0AwACKfJG0g28Jr19B8fXwpg+hhjw3UCIjvxHS9KLiVa5NSMUb0iJknOBeYgo8R1m40NW/OGSytS
2E/qOEEuDytz9lUnfepPTXc36CC3aolPRmX38UUh9RStEChQgeH0elFqOw5kRGP3oS06Qo+qXrvx
ozPNKIT/gyFQ8eGNhbYYKjvXhnIwNWOaDJFRUSh9cAmUelFuZ+gsftyOQLHiQ4FuBT2laztNY4+8
MQxE4EGnjzYka77QuWo2SpnL2IdKLYBq4FDECAPmNq+toCTGM5Zb6QP4dhUfVb8dV9NjZ2Stnw/6
hnOvHVdbTKQhU0MrXqZQRPaOvLrA1iUJ8DOovIE4VKloEo5NNmzYWl0YgjoE0QSjnpyyMaA2lG6Y
U/SohjmwaFI85gDk7ybLUGhQYCbr0+3vtWIQogqomqARJ+4RKavqZ2c0imlIH4bYNgMDz0PfHJQk
cFJGwnHENMVteyubKeI6EP6gnQDpp/g9F6cY4nnDpOIsP1jQIfFJle+Fyl6AXf14exbNTCA24IOO
yOCklTUYWU4AcYEn1gwNxS7JHy3QC3z8mhItUxXODpQQLv/r9Ridxlt3ipMH0E3nuw41GFcHpdbt
TVsJr1dGpChB8qolyuwlKC/ZNXvkGadsD65W/mGRM/THhJ4tUCfIexewnQLMwpnZp+lD4xZuFQ5t
Vuh7j+Xah4vLsIMrEK9kIO8XkJrCTjkjnp08JA0YEbjfOVDMmt9v79qaq6GxiJcxLj4gnqRP07Dc
HdVuSB4wvv3sdtpb6nR7x2MfzsOwFnF+ECBESUn8jAuPjj3wuID5OsEAQTGgFtcNQR6rdhmWtO8G
qMhP/O0fFnZhUTpDAALMJkjzkgcjH86FW4ee008H5BLV/oOGUFQV6oSwhaYNaAmul1bb9ZzbDVci
i1u+OXrKKYeqfDPycuMUiV98lbcjcQYoV1DEi+q//KloVwNlWXIvwmjcGeBMfQ/mrFe7KZJwtpIt
gUJx10nWUJrB9BvWhQK1vCw2oOWBwrQTMQw1Ct3mL5ySc2fwc2wB+Q8JPitI1C1kwMIdUYISE4a2
/oeARAZZjCyZa6pOsDpXbaTaJtlz3cPIYVNsXcLrphDRMU2B5pS8nRn6Q5AXGp0ooWXA4r1Quk3G
jc7wIij9Wc9fI1JQQvlZzVkMI7naB9OcBMT68mH3w479tSC5H84bTYYEFmb6yauP2fw6f5hTB4tA
eRvpMfSqTAw3XXt4lfSVxmaY0LP+aBtx2FM3NIb++PGVXJoRe3kRI/oaM3p8gJlpGnytJL6hfWo2
36Frn/3SihSJKs4cCB6K/RrSe3cgb6CSLQM80DZWs9Tm+LNrooUG0kDQ20mRlVFb7YcMrgwq3m/T
m3Zfan4bZZEVsZ0a0nj/DwMRkknJ2/K2S6c2FaeHukGSZ76eIR/iW0yB61sIwC+K1wBeyo9BpGQg
WEClPOowEoaXkvFoN9pLrE9bLY9VQziZQj8ApTn5NTO3XMuoS50IT+07p3x0J7ITEtG3/W7ZeMDr
GbAGIdsHWpkFen9KeaxZZaNEfajt06A6MyVg1mNpPYqZ/t14To/tKyt2tHouCAQ5fXfYuEOWYeL6
F4hgfOH684Sx5rjDLyDl4GeGEbhzvOGPqyYwJQMlDthCBebahAJFVm7HpRJVGvk1WMWjV+cbF9SK
CcGLgwseo+JLKaEYZDxK5lpx1BT8IdfS/9LZ+nb7W22YkNGlJSFm7jUwkTs/3Jz5A//5DwYgGmNA
dwA9SrlLOvZkzNohjqMhTY6803d5NW187KVX4xrHq0zcq+gXyn3QDEUIUDrYccRq5mPezCdD7+fV
Jsnl4pWO0vylHemLzxpVDLNx42geey9MiHWXABgB7m9IF0xOg/m28tRr8Z3p9O+GST7ZdXZvJ/3e
VvTQ8x57jR7T0XnrverH7T1e2wANnWi0vtCugHT5tStioElvSs2MIxXymGDHDuzpIYcYy/+fFeFK
F2eqBTM1yJH1OLKhNGuxn72CSUVni59jay3izy+sZF6eETAHxZFHn2Pj1UqevXTDJZfQPHzIy/0S
ieGFjdTI9dYc4PRKq/8E7ft+jFXfbqxDhhK0XiYn3luHdnYDZ6zPacOPPUn3jsv+wW8vf4bwt4uf
MSkEmjYKNlSbq2NTxHvbbiPoq+xufzexmuvE83q1sttOCcM7FTsaj5/bge4aFtkgrumzaSMirsX9
q32VipraWFDbGIw4ms7Dt7j0+UMZNgfzi/aQncYdyQJQzgM+7oXuZ+5seOdaIMPMAkBRQCyhZCJl
BwqpeV3PShyVxfyUuMmxGujG9/p/rO+vDSkdGDHD2E9GokTe0XlMgGMjd8ldHbbBePR2Zsh+z/WB
oqf+4P6nhFsDIasLhFAkEGDAYUDl4tpbINuntM4Ip61mdQSLrxaC/38L57F+NNDIEOVO5KZyZWHW
LW7QWY2RZKkBnwMjTM6c+OB3OGDaH5pS4RaXxPq6/lqUNnUuOCg6J1ic+p+Qx/EFvdLtA7AEf4vz
joFapFY2/pUH/GJjLEajHOLI8vlOY35CfYg7HK0H0y/fjN9aRH5Ve2ejdyGO1eLY/TUq36wYMiVz
7DIEsvjbFINULn+1PYLJhtrP+/SpU/QN91w95xcGpRPAUagudRWrLBzy4g7QGNJbEJIbzwnlGxCr
lVz8akct6aPRqmcEzNnCTaadGZTheGefisD2tcAIymeMhn6UMOf6E8pPpjhDt59XMKh6mFpMJz9O
78DyDIYoGtz2llV/vNhG8ecXUbmteJmP+RhHPdIho8K1bmwGki0b0lmeYlNPTK+Po+4HeFwV37jX
js5L7zsRxH/6hypUvnx46EraQOE9F8vKNa4lrg13HHv7abCNRzUbNmpS4lcvPR6YLRwxIQou3Wc6
5DjmsYAJiIMHnnpPCNnb7oef58Lz/hqRbrMBrbskmXkcZbPhzzOK4tiymasbMWP99P41I11lPYRs
BvyD7TJS32y+tymmkK3nOn7Q3a99tsU+sm4O/TmgDACbkBslcQZCKAgKxJFZVt6xyyggNbS+b+vh
XCVIG5sZcllQjdiopqyGDIGWwsMTGLHFqdKq2ipiilU28V0KbJh1b03JKSusje1cS53/wLL+jyHp
UFVdqYL8HusTqnVg9gkrbQ4163XqQahtbeUCS54N4ewX65LOF1czw7bjFucrtB5Z4+u/Rxo2iV8b
QIThBwTT3i336N04gXI2fquhedwK/1srls4bm3QAlmYc8YS+aQXZ5QVU8uITNM58VmypIS91r6QF
S0cPysEZgMywVhb3qOxh+ON7WuHuJs+keuWs82v7x9BnKHe3h38IlxdbLZ1HirqS2XO4UB7jLBbP
Vfb9toHNtUlHERBTqO7NsGD5LGxenLs0LALjQD81j1sfbT3D+7saGe6DtzYEtDRxh77Ne/2tSnwa
ZGeX++N/RTD84GCg+9lDv6T+5ULxcguxue4zkOBBeQa0B3KFixsaNeu0xrvEyfzmIUcm5JZfm/kV
XJQbB3I5lvHHY/7a0q/vAwb1Gb130M7WHpVX5308kccigsqVuMLZQ/mih6BqOdDjln7leuqAesn/
XaT0WG2gcqfUHRapH4adFla74hyfoFMf8LB4gm7Lq7ZxLa2nfxcWpeADfG1aga8TJYhzeSInka7k
tW8+QZTilB6rvXr0TluEWZtGpRBUQIYZ3QUsU3ukv+ODusNM2y4OybF9n97rh3bPj/PGQlfv34t1
SiFnRjtIIzrBCwGs4oX+7pW/Eu8fY+vf7yeFGozt2zbxsJvtbtglRzOoxOCmr0bKu7Mvzs4OEa7S
fTFNWRZ+z0/lodndDgmr6dPFQqWYk+djkakVfLfv35X4vpw3hsC2/n4p4tBa1cHPiL9faRp/oKav
55vEs2tXL+CloJ4DgF9IeF+fP2eaHHWYsI10Z72XT1CK29tP2aE/z8EUjgf9jkT8uJUErnolhiPw
PAYqTl1Awj3aF7VHYLUPWTiH3r4MIW9XBT1eeLE/vOr/JeGWZviaW17alFbat6SbISYrHni9H3cP
VbLLrK0e8oYR+bU1j+kwE5bjtaWTgzG437jXfcpHzGXcdr21z3axGFlVugGngJHbZRylIM2uTR44
4ApLKgY9eW/jIbL+sdAbB54ALf6FZhg4ufqGFqYXGbj4qhe0dQWc3Tg45+Rp3tnHYp+Eyj+8s4wL
m1IMIaygSZvpXgSunSZL/AbE2aX9qtmn2/u4nPDE/XNpSAojjKq9YgEbgjBCTuN9dVQQGiEUlpxa
HZfsdCp35TMZwq3e22qF49KwFDzKMi7HDJoJ0YAKxxhSn/8SCYUQKBsf1KO1sdA/kF35VQSgJP6B
2ARudem+I67dQVF+9iJV3Hd7Fc7vu299eh/PBzcLzM9dvOcQDQ6VQP/E9zbUErh10j4X73nlZ+lX
Au69JOgOWz9s9cRc/C7pVsyNeNRmqGhGWTPsDZ76HcMTJ4/D2x96LZZeLl/8jIt3pwvp4ViH5myk
lk0w23ftZmN9/ZxcrETy2c72QJXiYIf7kO+ql+FheG4PCoiArHPzszw2++m4BaXftCm5r11kJrQJ
Jy9KT+VpDrsnzHl8rz57gfiCvEZp0M82JS5EpJRdSSAwwOEK+Ql016S9NGKX4LmLlpM1F3cFJGRf
+tpR79Xe8t4xbP6olSZcKoeQ4Rc6YBJlI/it5KcgY8Y7Ed09sJHICo2pXQ/jPCXYaED55mePTw07
GckMmRECKDl9tU3oZd8DyUg3dQXXbGNIGjNNuDOFAM712uesTvskbzxUnMADTX8be+MoqJkPmuOb
PgqV0BipHpUnwnYfHq0HXkjwCQM6BGUvsJFdm4buKxpLfHIj0/jCJoiNW2/FFhnTyvLErBYoKpA+
CUGKaxsmH03O0JuN6uxQmOkdWOOOffmUtrXP9fH5o2cS7CSQfgDVKdDc0BS4NjZ0ZptZsetERnHP
wEgHxv0NT1lek9cWpDu/FhJsFnGcSGUQhek+Me5+svujUhuH20tZecdcWfozd3ARXyB2XKWYsEJL
G5dkcteend5vfjkv5L/et33lUO0psu6oqf3Nx+LyOMI0lGAsAJYQ2uVaOTez3Jw604nKxrcevcfm
wdrrn9uv9DM7ZgESqnRXf4PQT+xjKuCQbJWolgEc3XWAnwFO1uGbcgY5A6fZtM6kRUbyWS18m9Q+
JRu316oNhBrgsQBTWfAwqHGbKXrDtaizXiakA33xaoCh8fY3XF4RWAiqXhaGGAQ4U7oiYh1i2fXQ
aFHGZp+wN9a+/YsBgXgQjfRFfzShlCRJAgOek4Mb+/PENupoy9MLJSAoSsIdMN28UOxhrRY3AA6p
UTyroVZ+tXMwK9hgoXO0cNoqsy7PllDqQSAClEz0gqRwNCZD14OKRY2cFkWtzL0DlnVvtNoRQ3Jb
4+PLT3NtS/z55ekapoGQtlGjsRqPqtM9Uy3fQFUv9w7zCGhcOwBMYo5GLrlU0Lwzp1THcirFs3xv
qDLwbHupHYcDxoKyHSEYnIdW+lh9GKyrIyvD6JMJnMofOJa0urGbqNfkYnUmBkPLqgTX9xZqfBkl
YAOfCwNkOEiLiZmmElhhV52jUu1e1CbOfGL3Z7eBoHSvF36HxmyuAfFs1+aHc3mMEwoJTPA4CIYR
6U5huTcVDrN5VGC45m7U1Pmcui06vwUZIhBimBunYBks8FQB+S5w+CBQgV7D9XYSJoJxWbIoH9xi
V5SN9VLHdv9EVLN9v32i10wJLgFMGQJehFmka1MaBoMQeDmLrB6V3Tg344BqoxHiwtvS9VwxJQjI
MUFmIHIsuhpIeuKhGnUWgdY5MDqMioPBxJ6/f3hB4kOBixpcLRAcl2JgrcWpnZQai1ztUM9vrfk7
UV9um/gz33mdPnqA2gNlCuQheHXkDnKuGo1XtbChKJN36FEUe5rHCWi6jOc7dLZRiOu77q6equRE
yrJLIMnrokVqF8RH+EPmo1VVtjP62f5hqwUJekjZ7VNqVodaUdu93XbVXsgU+4WC8tOUjeaXGrlo
mKf2p5m0ZdBxGAapTnyKjRmFcLtRfajbKMHg1jRUjJ6cM8VMgMXo1WdKiHbfAVm0sdUruTv2AfO2
YhAKbKhyPqdw1WEDxRdVkPo8Kj7ZV+fxzj0lh+TkHZRz9/VfkITXNiWHJVncGD2HTWAIfI+9uVrn
690WeGYZrmFFh7gNyFNwKP4kSxfhumqIZbWUsWhM43FfTI5ynwx9v5EULCM2rICfAWh9AH0x2nN9
+FrUlmogV2GFWyFamfeJab/3WleFiUnKIGu2xNpXl/XXoDzsm42xpvRqxyINeluB0w2/lMH9cPFU
LArPGwt5CNqXYtEXW+cmhc2btkVE0UfAPRUIbGo55Nnbjwdl8GcIDRaMviBSSgfd62KtQ4kFjjDP
PpDpoCd9VroM6Zu2UT9aC1y4OxFWAIyDlpa0ohLYA83qnCGaFWoGkJnTdmlKDb9Qk6054rUPBPg6
LCHHWsqhWCTLLJPBVNZA2NWrpsq3Uuv1dvxaNwKUrA3ctG57+vUXYsxQbGoZQwQkTBEkljV/p6VN
tip8a9sGemTk1SbefIvo4LjJyBqCtfQK2w3U/Z6Da3NU9Y3LcpnFCUnwv2bEai/8DbDsyZ0ymGGz
Ye3mKi53xCjbX7yZ6Ln0KroB2VhdFp7tyH8xh7cIDVrdKTmyfCwrH0H4lSR3tHGbvWXG2kZ4WI56
YzoY+Pb/MSU9Lz3wonIkyUOUYOr7YFdzFMdlVI0a8VH2/gW1teKZYWQ4LLJJhQq7Uu8+7ikObmyQ
N4HXBfRx13trJB5GSPppiDDP+81l7Q+mOfvbJpZZnVgjElcTnWRAzqQkHHOTNboQ0DBvLK+952NT
3ekUJL2V4xDqN5niPXh1i2lsq+++gSvLCm/bX4vBWBgAA6DLEWMl10ukeamWON1DlOrtvONkcMIc
BJAhXnE4e14/Q3A15RtGV33owqj0YXuVlk3LKSIKZLFOXVw2B9a2U+jSfqtsuGwTojoBulZA4iHO
i4xI2uBKZwrTeQx/De1ppwf6NxokOxXCGWmQmIEVzJ+zfb9FxbHYVsmqdCqVgo0qqxWkx1Ppd+i/
8vGbDl1bD7r1He02TspiPzHBJ2D4mmGgnoepE+kjKkkzQqS9j5ykaO55Q9mBUG++Z61Z/rjtLyum
oLSAjBlOA7ozWQ8Yo2rokGgljabc4rtM08ghVRQQA+WKfbxtallhNyCfgzCNewfc/ZhPu15WMUI6
vMoUGpX3897YV7v8tQrUV+fQ7vXvcbDFo7iIpGKYCpePYDTBw0OT7gWlzesW1Idt5GalyQKrUnjE
O7D6C9oFwLJ1j4GE6/YaV7YTqTQIwJHr/JH0u16izlQOnKtKop72pxTin1Y37tpkUzBGnKirlB1G
0BxEmoAZXGRA4ndc3hIKZtS6mZBIEDjlSViGKRp3ng+p8ch6cJ+ygO34fYNmcnpf/hpAIxBUYREm
e+01DrzTVitvZatB+oCQh8IDbmBXflGCspIC50Eip3MKKCzXzmQK5WyihinR6bNu8oYHt7f6z/db
7AGgUQDfC01kGRVB7CR2tNFssAfFC9kXB/UEan+/D9RjEv6DM6H3g+FNMYqK+C4dSVeJPUioWU1k
GW0LeOGcG8pRgcJ15tPUzX/E4+hs0YivBB3MQsOBTXSIEPWksErmvlQchTcRSG9PEHmN+jF7mXPt
GBvJz2xQthLD5VfUBH5YUIOBk3/BbcRTFbKJtYW6AK12c8+DocmjGcxKcbvFWLkSxmELrosiJWZu
F+lulmgGdJQGcDS9dfeDwIMHbmj61pm8QR4PcOKtD7jst2FJ4oUrzgyOvdxv60YF8iQlLCp3I6LP
AMKzQ3KIfzroo82+963CFVIB/RHXAec++d6G3gG9RiiYgfzUAQGcrymnPn277cX68iOLxEugesDQ
hRKJ9JE5qQe3LxQoVGTOz5oN97nj7uK0wRsjLb+NKkiMcr2KQSNYR00Hvq7Rzl+ayj3bNH62ynoI
u5EeEI/uKkJ13ymcR6fDw5wl5XGw68faKV9SMEt/6VjXPCZGhdlmx/jK+aQfbi9l2brFzD7qdYB5
4rMiAEpXc5s4dt8xLIW8Jy9mwJ4wamL8R+4g+v5NK33tWyeQH+mvrfbT8uEuGZYOp1UOdZxBPiBy
UOremWd+yMNO9fkX4yvUpcIkwMJDYwuVtYz1WC6G2VQ8bHA85ckCklILRKR2Fak1YDWdHpYuCQCB
2bhSxI+/DnM62j4YzhMZOqQIpVCfkcGiaRpX0aQ7b8yxzkUcb7wB1kzgukIdC1PVIFKTLmY+jnXu
saSOzOpHbVQBFBZ3t31j1QIaIqLOrkFSWZyCi/uK672XMsetIlqagcPJOR7iDRPL6IUKPt7oyCxE
4VbuFmgu1WZldqoIg9pAVXGCw205L5Vt5oekhaDE7RUtEn34nIn5NVx2aCBApud6RUWrImEyzSrq
SNqfssQGd6CmnyrFeWJQDPSrukt9IFrrHRAhWyNna2u9NC6dNAejyA3PjSrShp4Gzah+JRXJfdD/
1rvRS3/dXurax0PihpFD0CSICejrpZbQJy5Le6yi1FY/xV6vB0OsbBELrxmBd+NxjWInnoiSm0Ny
UAOXvFah/kHGUwmN1kCZoK/58aWgQQLucFT4gOcUX/XCDzu0o7lHKaKtOv2up2TwR2RP/182HCkZ
IjP07J2xq6KkhWAFZ0FHio1UerlZ4qaA5zmAaC87YzZaqGrR5lWU0V4M3zRac6p5VrzcXskyy7w2
I9zwYrc4UTunTTOcWpBJpx5DJtv60B73bUiVxZl6rPr/bltcnio8eVCbssDwgHe6PBWaq83EcV6K
aPL+M6Aeyj1Ug4FB0Ss11Pv6lFv6fVpOG7i+5R1sIjQhD/nfgVZO7oZ8Kowe74WoH5L53n2rmcOD
OjG/oDsYBw3T3a2rUvjAdVBHDISMGSjMwDWx4OT0SNtbCVh8olaPm6fcnQCKTF1zz2atO8z4rSF8
3ztkENLakbRog3lKzQ87kaUK3aU/xW4dYmPXX3fIeZJ0TZpBTc8AlXcOdjrX3hIOWm7ttRHhyRcu
5E4lKT0NRvRY5WGfDYmvsOFz6U5hbU4O5Nzxf2770NJr8R7CLYD0Emyri6n5MYGuVJlkacRM2zc9
5rdU37nx78K4b9U9hUb4bXtLn4U9fEu8+HD9qK60xEQzwcA4kDTiUDzfj2XvMD+r3SqwU9fetU5p
ha022eKd8G5aW/ThIi5ee5KwDhyKpwMyivB5vcHtmFidVxVp5CjJMTXUoEi/acNGgrBiRIxOggkS
KSpqk5KreDrjljq6aaQVAzmjGOKEil41oZ4oW23RZWgDQSdA4KDIAZII3OTX6wFNrGeWppVGGEQ8
YuLQL7Rpo9S+ZUK/NuGkhgchQZjIFXR6htg5g3ZvCG57xYrjA/kBLKOnIalagDRjpcxTKzbSaFTr
QMmaT2ROT07W+QopOt82vt02t/qFwCCPSw25Iqp512viU9ZXKmR3o0yvdrh0Dp417Wm2xYy/unW4
OVFtxzSt/ScTvzjOpjcDwkNtrGqexmMHNvV90ffWRs9l5QQL9uD/sSLdO5lnVopB8IE02p5Iwh7p
oCCJU9U9iS1M+oEclJPd7Q1cKSfA8Vyo0qKhi1laV9pBJaOTU3I9xSsrDifVCmimnsDrgdDxOLXT
8zgc5wlU+fpn1mDoqtxY86q/XJiXokiTI8mcPPiLmp8nHULTdXHS5yerjX0vszYWuxKyrtYqvOni
M07tqOfgKkujtBm/d4kyB7ZTP0BKUOi1V/upSWefDc7e6PotqPmqB0FMUyA6ME0pA6U1r4ZUugVH
9XrnqWjYc6VuvQTWzgJm1gAaAhoRvJbSVgK1xhSwj+IsJM5nzSHPaP6/5W6zkTWsreTSjLSJVed0
dlYMaaRPnvfiMKM+K3bK+o3rZWs10mGIOUkzqnZpRO3kU9E034ii3SWbJ3vtzHlQR7SAWUMpWC7O
KuY0cMNjWA1KRCG4V0Nifm60PVGzHYDtAB+3W3STay4vlHaRzgCFsuBd09NEH9KW4+IkP7quPFfZ
a1JbJ50Ito7328d7dRdRDkYRD+CEhYBhoTcay8HZE00NVL7iKRiMOazVDyOHUAX1XDyRoJECQ7IO
Uo4cYWot5AKohHwdx/atz7p4wyGWj79rG9L1pVZAQpUZHKJ2J9/T233O+p1e1J9t4/PtTVv1cFQ4
/uwbACJSbqEYPI4VpUyjnugPRjt/8ZJxS/F+w4YM86r7tHAgwIfD6vQH0yrvAXra+ParfvZ3GfKj
Aq2yzExIg+skqzES/A7SZl+UN+Oq2veQGvnwpuEM4epHAxDPWFmnoqrzeLZRsYmyMbEDlVXNHloV
W6PiK9t2ZUWs+SKCM5Aqt5kdJxEghj9NL9252fDxbfuT2AI5gpI+8FTXJoYsd1FR9NJIUZuwq6qf
pvYV9QZfSRmezdPh9rateDUY6AWFNG5+5NKSNa3Os5xSvIhqxQw40cM+ZaEF0p45frltaSUUwBKu
WvDP4nEi1wAGh9G+HXE9TEO2N9h8GPr6DiLZ/7IgFLxMPEQgXSRLVRsTzRW85tLI4KBbAH/qACLi
clb8vtqSRlmJ3eDVQw8PRQ3wasklwrbtoKPhijt1qgMyYTi1nv26oPDywqfJ18TZsri6h4K6yUSn
G90JKTJYSVMRfC/EudTep1N1IKYZWkp1vP2pVkrKIEtFB0RIMaHfJb9uGtpbqO0iURk6n+h+Y/tJ
s/Pu2oMdTntPPzu/PejaBEVYB1vio6ub6oE8GGK7KESoUhnHVuZ4wIxaCnqcR8WE4ExHvhO38qvK
/KpRegKP9UZgXzvTqCQDoyVIslHzvT5wrVUBDJ0i3Crzb8v+ClBceHs715YkZo2QeIGwagE5ze0M
I68ML+MatRxv9u54bJR7DvpigcD7Dwrd9yg2aRsfcc1XdPBoepjQEEFR/PlFqHJAKkRp6iURd15p
91BXP22+kTyvBQ8IdqE9h5rekri6ZabbGdAsiIquowFkJgB/wPxHnLAnW+8+zMqNMjPe2nigCL8E
oOV6QSpkt21FFBhibf5GlSlEna71M5d+Ql0OAP92k0Jz5QYTVUsBBMUG4iBcWyy51TpubSURIUCG
QUOAAg9v/i/Srms5clzJfhEj6EDzSldGJe/1gtCo1QBIAARoQX79Hr3t9Ny4Exs7b62YEMUqEpl5
8pgbWDX15WKHt2n+N7PVf5J1fkI6gPYCVMdA+U8iSejDQ31FgfHW7CG3qslBREP9h8Ynql03HMKd
I+WxKzcd/ctj+k9l/x/X/uMDtmnM5sixn6+z9DfyueVLMwb6JRJ5yfKpzCUBLxV6qkw9IBfjX17D
/3Dr6EZ/snJ+DHR/HBH//mkr2/r+BlzpYmJR0BRGTsRvpqU/SkgQM3+oDX7GRHjY2PD039/Qfw5m
YE6CmRSB8Q474j8PHU9tCbOx6WEemD4RIdNDp4epBOXWgt8Ct4wqS/u5kMH4b0Ec/3yFcJbj7AH5
EAxRcEH+ftNyXAe/GymWjMF1H7Fyg7WACVQxz/+2+/3neQCnpRCO6RGWsFgG/fEwG4/uHdRpCuwv
FjzRHT4jhSdV9ByDYPxvBiP/4baAWWGcwXuKmfNPcmBuTTJuW6+uIXuej8JkQxNS6w7bvsPHinD6
+N+/wH/eHCgQqBc/BwMYsH92f3IMe/hUAyCJguV9yHyvQEq3qJAH/m9K8X/e2d+v9EcHOKYmHYAv
8+shukh1H/MXT5w9+v3/u58/XsV+hfX2ZIH8OfeoJxThDZLw6d9q7X+8F+T14LT58a3+87HfXbKR
EWrwazw2CB5l6ZNe/dOPC08Jks6/wH//4WI/VEc86ti5AyD+4/nL2m3BVgMTB53zBAOU1EU/bB96
0qxwCvf33z/Bn0/obwDtT2gdwAgf+/0EgMRP1f9f5c8sSBjvB5NdQJcPfvsiIW8dyeYn7BuC1w09
3ZXo0/YlUi75vwIUuDKiSn7s7XGgwjn771ceOhLYfqTpxSCbV8FJWnnf8aD9f7nMPx55XAZjNYAW
9BQBVmt/v4xyrsVxgst0JmvGwSsyMzV5y/+FGIvz72cG+PtHidtA/4KWDOcU9KZ/XGnIVrfjHb9N
YplVofV+Jfn4EKXYnlCCEsU0ahIEXb9iNb+sdGgrM/svyg9eAL5eEklUmXXzu/RtNUb7gz/4Wykz
/ssz60ds1O9wd0gdcD0pwUJN8ayHdWzbK5v1B282byJZrhBM/jAm83Oio0sYj4/wcnuFcCMtuZzY
Ua4elNscnlDzwoOK5eqg9HTheQrhJhS4s5V/xWv7QdZtrsQmXkTS3UqGf7DUb9JAPOmpl8VibFTk
vTmF8XSkC3kbZiAWrF2v447iSOaoQTx0Fe83U/KOYEgKsjOjyLFN6Dw0XTrWinlRhQTh70yFtDaz
2yrFsnOAkaQkaB4KbjDWUYgsCo4MTIwK4150Rp6kVq/bGq9n3QaXceYfUfTz+f7EVtpZZfizd/2S
UVC7UkM5K+jSpZXvPHTlPc+ePTltlw7pwpVY5dT0SPh87VeVlSIaYSOjcGo++iOPnnk//vLzlb9B
/gUPH+Ut+zGVTtNm7iZ4InWkfZhJduw8ExVQmdzywJ+KheIt9Xm3ll64HjOObEub7feTsWcT2bGI
PWQyI6EnTJeHOPMqzJoFy/sKzXyp/b0Gdl05mZdL9yTAdfTMUARsKAbXVTxRj7rfQafjpd+lZZjQ
w0bJYZk/uBFFHE21asMKsGMBk4JyYXlFvS+ys8q472j8ZoZVPcl+UZfUyXA/BPzgx17ZI1ke3rQV
i7Ybw5OrNAIPmM5XcwJjJC6YwbNyvYb+x6q2IyCDm3xNQWD3biIyN1vuFy3xmmRvD6mwVcDdGd7C
Rbdm95Gm95bmF7Bf7rjzDyHcvO2E8GY7nZT7a0EUMM0+RJAfDfxvd9JVC4uORC33XdQ19Cfelbz2
bXrTr6QrSNSVkBodtYBO1j61dqk7M9VYYzzlBB5VjgXXJgg3ZMXSxhJEfK+UwMNZgqi0fHrxeJjV
3oAe1HiTadw8XMn0agm1KSbp/6boiz0d1oxF1UbMeW2nGlJxUpCwrYiShxFvHsIhXxJrDizPj0ty
2VReyNArUi7qJFI3SbQeXRaYyvg3Pn9fN4doAy+7zsnQ59XA2/aX7aBtHwM+3EWZGF9aNwWvI+/G
tU5WL32Bhd/6OPAxeMBKNQ5KGYjkxkczuyMpIbIgusXx+DKtfcCKeMwz2PIavG9Ljsi1HZkXp3wk
07U39qavxPhjMic6z7NFoEEuChPh35JF8mbL2v4qZ5P4BAtlaoLE0884OcObbtdxw/xVvk0UW64K
QqZPFi03+w4fjwDm1xpuDzG/EcZvEhE2Ae2Ozo+rZNcPJstlybftELnxxOLhwbj2nKi0nvvxbKfp
02T+XdCyqyxV1WCiuk+20ibDDZZ1l0jiUY+jhvbxVKyT/z4Q8kuv3Yh8kPjZ0+Y1CNzvdBXX87jc
gCWeVWTHEnoezOO+giWRR/NQaWaDEgFRopCZli+xb72SMMsgTAcnZB19XXDrswKLnZcY9Myin2lX
mw5Ga4YsJyz95kK3cVd5G4UyWvlfyZCLI4BzfiuRr14Bfr6LpIhK3kpViwnOEC2dE0SDgwGNtb+G
p5B/HwfDWoCGAkd0P/iMt1AWXQwyceruZBSshXLZr1WzX5vFqAC7F3aIjOcK0ge/BIeopiesnNX0
5LTpCzH/DKXhZ+K3kBzM+Wnt4rRQ+foUsPgxou1jyvEeI5/h2Pnqc/D1B/GS3yuyXLAKWrwiSBCo
1sqMFns6LeWGPU4z+R2FqT4+3nyM/GsEOM1HS7UrZTjw0kZ9WmBxqIqQkbygaue4TeAYMSdfgVRr
kwv94WT3kiwW+k+e9HcLc+3DHgqviuRES38OpjJewKZzyy6LhAxffbj1hV6ipCD79jWjEgL5EUek
fsAvLIdbQCyXJlhFAJjGXc8x3Yo2madqdkod9lRM+Ll+ly5GrqB2BEVSDdWM4xI2CoO3TOXoDd1r
KBQ5RQprTBA1SLGBY90ETJsaqs/8eie0rzacUZXe2hC1knYl1ZO64owL8NZ2UmMts1dWR165oYmu
Yk7zq6gVtNaB628yfwlqKPA+lpn3NY3y5Mvklhxo7o9NKlRYevneH1oUmUazUFTplraVtE5ddNpO
j5tzYeMFgjdG0tcR8SrNMK76nElMMjQJXid4OBVJsETwb0J5eBqnJTzFQshjvk+/saJ4DgbaXc9E
drcd974Dnnil084rEpfKQqT6mYoBVhrz/Ar941L4WJNVZLbfIGP3sEoJ5hoeHNMdrEf2gsg9ajLQ
mEqxSFYqPasiwiFnBjzBqRv3Eh7ytBjjtK21Dy1IBHvJyv95onOas2en9/RoQhiNFlucz1sxs8mc
sMa8V/1okDTlvyz5xHD9cP1O1mB6SlBfK8IS+rjH4hO7r/hKtAa5lJ0/lG6Yu6qHKfgVaFjutLYK
fosg6OK+PETy5tLJg3BB0ISCh/chWUhjVfg2bCgPk9fBCYbZvNh8P2sEwg7ATqHJTZh0rg72iJ/C
YcD/44O23JcUAW8Cp0bb3+6ygwQUWeQhfokILzHDcZvm62cYcRwbPiQrr+ucp82Q99BAk20p4i59
mMUUFoCyfsXRrAvFJ9K0MZ7XfA3C8x4jS1b4YCEBvHvvoMoqg20MrsKMz5dgY+hXYAVasGREA7a4
5znk4+MSevIRRsa22IdFljNBOxGqCc8DEoje1DJ8sAXhVjjfPucotWef/ASuAcetdkmDo/EkvoY+
oaXggFd7276uIt7PKluGIspRnIeA5oWgtr8Sary3EUooTxw79zbOi3iKxF3MxFc2r1MppNUXOaFs
6JaMtcm39YhG/lXIEb0YyEj9tbWjfWbBkCDCIlZHOSVdIbV1spjT5BAq3IfHUNi7KR8KMbGgmP0t
wyNKlofB4yuSfn+gC9ZjaPN92Zi9tTXbYnuOIx0UvdMQnO7TAIH0Cm8UHIInynGqOdDiSpx3U9X9
uIsylUyNmdGHrHS9giLRf+Y77d8QDwBLA7BACrey/rKL7EMDMC7zcHhxdH9U9odIikG/jmHydVjH
xNVrHI2lg4yvWHQ+lJOCzp0QF3yKHaqMNhN4uoh7kzAwKIOV9CVDsEcFrb8Pvzi1HIZ4mgswUSIU
JozvHpJ4KzDk2sOOcMYjRyd8gmX0dJv2+T3R8J9TA32GSaRf7CZAGCxkCaVMPURJIbu1lO1POBLo
jAeVZKyBsufXbOiXSWBkEYturyeHpiNjfw3tIkr4okRFiqVf2eftckhG0dZwSsqLlSEbFUuyD7IM
n4riLXXBj0NTO777iP0q1rXdG4x+sk5CGtSWJ+TozcI+ZCqBVXjHp2JiUpbbPKYvQCrWoSCj4MXk
WkgZIvbt0zx9GxCM9kSmBa+370MTUDARtcdh2mRFQAqhhY3o/oGwNtQWrJ8susoRqc9nyQZ7FVkQ
yON1ivZChBB8Xm0xebDDVi7r9xQFhd8B6EZMgUYKawookUQ9fyIRDFLgAqOvbIy/RGIJfLVkxBQE
FbTYx1HeuIWT60jp/Sz61qoq1h6AjyVPNL75VJpqj1tzM4c7KIPIZV4wZC1uKXPd82pWiWmWNPQO
WcJhpjwGqk7cwFU5RhqlLB0dSHi9odF5Dfa8pOtsyrgPkm84uturkLfdi7E/LWSn163ZUMvwhUwC
jiet80HIjve+mbxIfZrVjM+qS7aPdMAqJhAhzghozetoj0QpcofXZ0DMrOq7E/I6oPr2N9bgOJHX
pEePN4gQ7v+YDNBdx6QZ9EQPNkbameZQVJMR37gvkMIn3QCmu6+XhmzoGmNHlqoLN3Fu7ZyfzRAZ
dCMeOPC7tEVoAduAmveLefTE4V18stMyVNEe/Ir76CP0csxlYAlW+zI8Q9waI6gnWTC2tDhKiBcV
iBKb76Z2305Bu+6qMIJEd30YunckFXJT9zFPq2AwFE2ZQM2ch9l7S9ZwhhI/VU3r9v5+bUnQJDEP
bjpJE2gdBAT4rf+TPOXpq1kLejvmCz4f2hJoI4A2i9veIN+V+LIrO7XQu9YoUU3gOldYvZ+ipb1N
sWk9Kc6jcg3DYxJgIFv0eteO+1dC9VKGcEAvdCgfI+k/BEQ3KayZQBp/HfutajNbDsv4aaP2Nuny
R+Hrl24enkPSv5sowrQZpjC53/Wj6UddJkQco8SKQs3xTSTIu8np2cX0sCPZvOxg1u36+QI0/8m2
wtYiDy/jiCwMSebbHP5JpQEZsRhn8wgY+F1i9XjO3GpRkYcr0bGvZBueJYthB9BtD4gxgbxgSFyh
7IbFl39wwfzMRWSK3oj3ZM3CYlf+cQuQ0WpJdjtS7tdq8D/gDJE3TELJ047Qcwg/x5ZbHfeWwGpx
Jm2JUuYKdIQnYJW/uog+wZ2jKzIVnVIaHjgm8GrNdADUgvx26S6KjIXo7j1sU8L0c9YZxkwz3TEP
NKkfZVq1dzHOGx5uVcryWtuxxhXIFYwDacEXPpRag6ueWOxIHOpePFZuG7+zDq5+y0pv1gEYf9h9
epG8CX3vbUBoivXEUzTLD5vuN0HewlgDTDOZhFcTiRuTmJuUy68A7xaPe1HqoT9ziyQm4yV3fdzd
AXfiVULDsKTRGJaToJhWpoZ48WHWfVAsTrzNaMaok790nAKqJdedMWM1d+yjn+bvdZ+RPpl/RUx+
dzz8K/fsUtLE4daCzRYq8W+9xXsd261xkEmXfdY+b2lii0xkd7vun7pgeDRu/EjXrW2WaQ8KyRNw
9LVXYbA9x3bJil0Gb/E+1ttq7pzs72RKK5H2bypG6geenKgaFyhAQZ1K7nQXfGcD0cWUAWILw5do
jC87NRcns6Ec2rXJVphZbMZfCvDWzsq1X2PMT7bNP6WezjyaIlhltL/SZLnGtImHvp8rizDxsm01
wUtm4RXVM0wWgMTKXa4Hy7mt4L0TlKSz18oboiIY0a6A3VDIdmPV5CJ4Eq9TViAE+jrb9zuuzD3M
9r42yY/obR8QpAI3GwM8sIujUz8n6HPpyUfUIipZ9Ctw+6+h1198by8dHCMq0qbvCMpuyyU2WQ0C
44cdlVfsOgRiap/3OHoDVXBv5nzsUJGT+xh4MfqRNWtYCuNeJEQmATg3/QarGUHH0vP4fe+bW5if
4h+0XSuPy6AS7ZLXexqoCuT5ENUYKvsdlgRF62ngGm57gZTyjAwKWWyDuLU5ZtFFLayOVF7pHOMT
09ux3+WTxmKT9+oy2vF1cwOajaxrm2zS71T7n6mjQJLQZEzooInA9E6UhsFxe9utgWi4SONC9UNa
m3A5Wbme+53dZiq/Hic/KVKbvc07ppeo67rLJtX3toi/UD85djJ+VDq53U89yFOB9SSqJAdSoMFF
O4fZCmNoFuOzz1VwkAse8WDZAkje4jmoWYwaSJWLjgPCuMrEW9LSrICGx7aeu5WVLRsvfTjZKoL0
mc+sgUjxyY7krUU6bwkRmSomn4XlMAvMsbG7zzV2/y2woypeWQdHyTFseOvQJRoHDMB4WdlZby2x
11JlGsN63NkW9O+p2+TZdCDi9HoJzmEMG0qaknF/iNOudaVCePkByDotd+LMrWWbwq+L2GJrZUwL
I7w5wqOEDgMOzltsQH7F03sy7ZTepEvmTBHS2J03t/2A+ykN7jpK3Ou+rdNp47M31O1q6C04muzL
sb6/BtaXvELb1i4Vb5f1DGkHvnU5CyBPad92YPDCmgG7SYIPjqE7LKd0VCWZx+m6sxF57zaly9AE
gE6ICo5zHNNCLMn0PQdLfz9tjt9riPNs6QUtj4pNx9l5BDNtQNcowUWDHiV9dnTNLnZzCUigfvLg
M6FqpmFYkPtcPKyxiXx0EZ738JNC/AoMlAEy43530GTmr6tF8wO2bNgX/YSCkE954A7jDEHp0Qrl
Ybui17SSDoT8WvphJ8ugE/IwGGCRVMdzjS2tjws6+SrhlElK4wIgrNM4f3MkhiSYPLXFIMoZHujI
uv4hpGJqBqiRQdBlye9sEFFtrfM6NKT7eNaht41lDD5KVExzFskytwm4pqFa9MfQR7NfRBTKg2IZ
Bx8r58Tlj7PSUPR1wuKNc1sY3o5uWfsydsHw7sC4bEu8ZH5eBeE+3kbwaPUVX/2zH7s5wX2zmVdg
sGOdGaUzPJn6ludRMXdAl8duXaooSLZLqoexnrjHR2jrY/95lrl3WdOYvni7hwmIhsn8luaTu+N5
wj8QZ7LeelgZPCOfPTlnY6uPXeeGs82c1/BsbjlMqFeBhD4bDVCZzml4GGg4HTX35K1OJnOJ89ZD
rXTeBhh98XIMRIE/VEiE9Q5d0MJ6rDdbrZY+qNcQeX94NzMMxnFbbQIqw87v+8MQdPmJtN18tSZA
OZDkMECb1cu6y11+hr3ccm1XltRq4zlssDhWuhq+ODDN7isQrdjdsMBwSfYA51cYoQNXgP/G60Q6
cchCfOwXOFmRT9mq8WnPAiZLQHQaCA+yeJtpRICYYRLAbbt7QYIcYxceFhLZYy/0iG5+swDOw3AZ
Dp0B/wpAXpZ9IBtMPKJVd+d+ZhgoxqFfq7HtvKzwftoHDIKefkJElNdkCE47+P68vPTp7mDDG6Tq
NFkSHKwLkhoTfdsWWT7vv0IIdv4SvZs0lvQ44nboDQvSSghMHEg8wGhKxKvmhSOzwnwF5zGABukF
mIsrmXFxJXI0zF4atTetk/aRxY4PGPy33kBel+Xwnwog8uw0yHV4zqf1orRtQa3yst8mmGQ1YP96
HwqzPw3KrSiP7bDXDCfTm7dNySlzmDffon1hfhn5NrvCKAsQwfafOqJpEfkGsAEHO+yjZ1t/6hGy
/bLN2XKD9okdlHT8kGqY9y0ALktceUJojxPmxqchEWVP+XAw0a63U+i1tzIOLqip8BDOExzGHkVP
jLEpa+IAmatJN7nCl1iTF/hzP8BH7e7dlk8HtufiFvFHANUiFhZ2RSbWhHG9hkGxA9GTrOXipzuC
g2LRjO5HzKZzdhg19kOW8DeoJ1av0B79zTqZFtkWZwfiVuj+uf/EzRA2I9miEmsh/Ahh4mCK4dY7
g754kZjzfYc/rF0VIhoV368yo4E0ZNvVvANNwUHnymRwCdCkETDViBZk1vn3JsWXERiA2L6klyTN
2gIW1YhIMajVClHEHiGffIj2mw6RhkVKWzySWaoboExj5QvXlq2i6oYGcHnEDSSY6SNgX158wiGG
wUdKW9s0vI9m8bWYvkOrjUZsE10OxtsUVqkGvY6N4cVy9UX8EZGFmuI039cbFUd76XgGrDUg7tD3
4ael7UMGIs8zJPXpAeJhbI5iKCbigIqKYiwtQulSIHaeOIoIcA+iorZDnAysjC3GADrZtt4UmNJx
HJ975DNULdvWizcymAMg9n6AHVUWYp0STKqZd6tvjCe+kafOCyv4eU/3i9+rZ1Asycm4jlZU5uuB
AII79qCVH+c5EPfxtsVXs0f8z2Tl0buVwHFNjnBbFAiIMJUbLyzi+oQFsH2nLofwSK+xe0xkAve2
DEQR2yUnb0o5xtF+XW8Ig1i8zF1G2gL+8xwVOovr3sOciXDOrOJLeDusyN6c5dyd0v3HOjSYvbMx
e19h8ItL3fXQG+okAAOUT+dt2rsSThSkUIvnFW2+miYyU4SdUIcjGtWg3lDP8B06XWxMUNhf4tlb
hpWnKGzAusQoEaWRoc5BTe3f9yJFFGQ2oT9NlmHEU8QoO8DlVNQkGcCnbaf2XqcoeqVJ2TwW0GQx
XS+jAjVvHvc1wu7Oqnf4nSRQ8LupHUEDG+TngAyPvgiyNsqOOTLLlxSZloseDyCMdwgt5Gv47jrN
/1qplcgx1EJEFcTXqq38lu3Z4+ixzL9ga0mCU9f1HliWviEjwDrfNBo3vlQCk93Uw6py6e7lir3V
PQUG9yzjUHRnMH7MBNzfH283rEnK1oi0QYFaL6OzrObz6q6GHuhg0Y4C7/08x1ioxJFiXzjF2Uce
sOQq9syEzh0budvViA7LHRKcezUukprG1xp4/dkEWhgsQmGdiQDP8KhSut/KqN++Wtgulltu/dpb
pP3YVoexDpFTt52bozcpV3mCSRO56jYDJBfLEoum0PKq37V+2r2Q3LXR5sPLiJNzLoKl7kMcCUMc
oFvw0dOrAonZ5qJiyc75Tqc7GJ4FD7GztEzCMT/3GXZSnd3QIOJjyErOHNBXhyk48xUZiineF1O0
c5vxwiOp+AHy7BXwJHfjqXS/DtDP3hrn4pthi/BAwXUo+w513jeDn3SQzcwghy7tXnugmVR8VMN5
J/CdzGy+HdF69BXp2fjXsrlpBEC3zxcjY/bAPYx8UAqG5CW2rHtyMon+In0KXg2WnceFQUIOyx+J
9Oc1PdmFtDcRvtEHOLRYANh6HwHBt/iv4mARvPM+yH7nO57UekCyd1KihwEkLnnYPqoUar0C7DNA
1HBMU1+bZYNXjbHAwovBRfIpF2OC0wohvx3ktdTbzkvfAzUNjbzfOO1klWUifWhzvv2AzWl4mUSw
fsBuSiFnjW7tHV7n+D6mMraA2QF7YU8Q6JL1viQlMswCzJiKe6ToW9Zuhc0DujSzl/fwQw9V4O4A
5QpSMTjxY55peXeDrepCD3qw09H0iKujRg3dlQ+0uxp3jN4GzJYF8ynTquThYnSDnlr2J+l+AOSF
eSl6qj4F0Dnn/fa2U5p8r1zHe7XbiM3lQBBOj0WAxim6b7BdlbldsPLyp5Pc16DSFr3XBZQPwOXZ
AtS3wZZYmUePbGIv4O3j4VyMkHRKS4s2EP4dukuBM7TW+wlEhGn5naYOOlORLQx4pfJ/Q0sjo7LF
7u4BuC9aBKykhrWSiWYwIgnS7qvz1kQVWgqCV4YRtVVozgD3uoS5Yz5PG1Yy6AdObPPNaxqq8XEc
jTnYJUwfLLYweYmXGMuFFODyUHUuje6zlphnYeJB4XiUYAlQ9P/3LPcyMBth0tUQIzm7CumCE6Z3
fVjFnckfuqxNaAGf3Nacd3BLujuHEWT+RlmdADKpmQ0gZeTxcLD4zgEPGqt+99i9VO3CDv4eo2vT
MHVxVtzmP9S+UAR9rfD1XuHPiJ+iqVvqeLEPFpPhfepB2LeIKcOHMYpam9lrftZv6020JK0pScrn
h3wgtNLascYQg1K8ya8E7qS0Q++7t+MD2+hgS4UUsRNdGDkH0CbWNMYe3mFFV4SxQ9lOu8igiEZd
uJcxjOdK5U3qVi7AJxIOpknRzdPadNEYFS2GPkBZ2Zh3VdtzlJJxUTVY78+La+dykuv9Yiiq1TRN
wTNKaRSABtHaUpr1BAalxRpDd8/rilsqsFzGQnoAk0Ibe0UpflMn2tsp07d9sqM1SHVtc0UaM0j4
12NoiNOGk2SqnU2O6MufNA9o40/xUe05UuDpIdv2T8z7ruQ/XJVA/sKCHi/f8oG5D6CSFRQwBuax
xMcT6VtVL5kPwA9C10KN4UcSY2h3FDkLJIE/hk95cNowANbOy1qKha4YroZkwJ89eVxVoExFDRvN
ckeEr2pOrH0nEferCWY916MVEm2A3z8hpg7jCU7awsHaz7QYuDOEAdV5G9kaOCorkHkhj5NicWE1
ubNOwxk9FKch756smmAVF976G1YMSPSGVfk+YiNMgdDk/nrD4OO3S/xuyiyecrCDErDqHqI2SP7a
Uuy/Yad6TFNxhvNNVtKNppie1hust1Ar0vHYCVFPgTq06CcImR6mID/QJLyEaOLNgO48TB6JgDS3
4/W6JYCKurVJUyw61uEAv9lmhsGvXGAyJ4EpMIyk3jjhIE1/DSa52N5DP5neG2ZrWH5dA6W+8uGg
hnbrKoPWd9+9y/4zOMz2GPwPR+fV1Dy2BdFfpCrl8KroiI3JvKjgA6SjnNOvn+V5vHOnGLAVzu5e
3VuLr7EZ36Quy+9FA9e1hOSJW/u73/qTvJFUV52Xusv9whoe5qIL4zj2zbb2zJJdWOSKJCUJlLH7
NBM1aLUq1BfeJ+kEP8EmSsN8SxOGg3WUK3+s6OuQTEzqcbncJTFlogA6LULq5dS9os4ulJrliWyO
pHVFeBfag96ox7msLM+RNt9U13OZrnstHo5TZ/AN1n46MLrmxgiMI3l5DyxcGMPXWmgHG90SfmbZ
j4UkmG7Sp14MJpjAMPIHlPlhMopXpKXgnusyzdITcxzmuepSWtBiCPX7PB6vfZHi5d/kctr163yw
+J9IlefFesVGZkeyzeLN4tue7Z2uOREHgfdENn1JKWa/ixl112xsfdPgL2g6sINKdHlEd3jmxfl6
jNM1yleTAKp5jcV4dw7OkvGuWu9G1qEl8+UOc/7UtdZV1tm7lho07tmUqzFMbePsIbdctdZ6tqlw
d3jMdSoVFc2uKfv9Jop9t1nPalt67AAayeYXu3w9G4bJH5xEqcH5s0F5mPUpypHuXHY5P28i3+dC
hXLITtwRb43KVt/+t7aZZjBxeGnN0pc1aZOXQq64eTFc0FUI47XX3ukerTXd5b242jHOQsdhB+Ot
3Gc13+5W79LmLVe4KVm/hX4S1+puqZ7GbArzednZCDW8lavGT9Dc705Zu4GEWfzwIg0QDB5TNVzp
6LYWhupEe6fNK1jZC53K9R7oGA0YZ0GRalS7iRePEzgx5l7cs5BocouWpFPWP9ql2HO0Q+e6q9SI
g7sy5TrSUnQz5gSrqt6qrELiW76lgU4I1iNKzXLR0+5oO32YMpS6mpiCar3XBK4NFjlEXqfuUNig
8sewjKVXhrxDihdilmg2uGGHLLZfa6V6H1rlPA7OteK57auitRnTOLkD2gANAMJ0fKRZtXl5hyJl
9y7trr4qpTsjsy9zmTyWefJXzAtYTGe3vCF6pmJxUvrWnbZ0x7Hp1E/onlgCrt05RiCnK2gWBxtX
bdBCC9Y7xlvxwBzoV7mEMbzVn05iBN1iF1A46r+5QjZpkjA3xzc7Xtkd0Vc6n4D+imX/UdpicRec
VVeV7auqddHSVjtDanF1tPhlASFEvPoQmvzSOOKZC+OBdyycZTw0focS5UlJcjW0KcHdUf+NFCQv
tcluV5EWnlbl77ElHbd0fkTffFDrDYBJbH+T6fBOzOXh0KxjF8nNMnraTKQsb9UbrxiWFyTNsUqS
1B3LLjtUZfmaC5w/x5xuZTYFQvR+OYg3WWvO4zR3J7VQdpzL3xCfI7FtT3JtvtK1/04yKWCPlV/o
7KypqNmO1S/Dzp5jWfZ5/yMfOH4zOy+aKR8MBf5F7yg3EizvLHPe262zyPB9ToXQdueb6JHD3Y22
Tg62ovL57aO5SiOhyrcqs0NAnEDVkNmr5dPW4mCV9Vsql5dcVFHVlA85Ko3i5OeU5TJur8YUDiyX
NWtey0bHTLRq31L798Eajpzh/GFuP4Uaf2Zpdpoxm6weVqzLFpCIfsNZHH5zmQtH6+u9scnHTU6+
m7R556z2Eyfb11zTVNbZR+RM3NW+8TrzB3Hym9VHEgs0zN9+zq/Ibh5jJ277J8vUHjgS+rI1hIia
p84+ZymfebYBFynAQjIWc9OtD8oqv+ZVvnrN9jTac5Bs5ZOKmqDNn6li7Bhz0dbqyIyL90yaIy37
MvVjbnV+zcCaD4gcTeMrY3FhMfwur57SwXzBCn21hluL0b2q10U2QssRgWx34IEvaC5vRadEWkGT
XPKVNGxX0uW3Of80bE5/PZ+UVEE83pTFvK21HFiL8IEoKVzaV6zoE3HBjJlN3xu6Tatdx0Z2E36O
xq2oqq7SPt1RmAaYKBvJ3+nRph9t1uEm6QNI2dFk49mopGG+2Gfb+aotziNpVr+guewIAOw0qRld
xsxnqzdPXOKa20/dP0kHY2kUiQKTOnuSnQSRhbF3b5GoP5BPerAS8aPZFBCNSa6xL656kmfpdWjV
Z1VNBl+kWzCZ0ik3s5MFYuoqNXRHybNPqJcVNt/r8ee9Hu8kwgtO/K2cH5UGtsgabDuA1+5AirVD
b6qRIRl/kBfPhhyLSEWUebCWMQdC3p6lTIlyMezWZdzTIJx79pK+Cwkd2Gx6w+NkKwcDRq4zfjnN
jrYML9cTrxgVX57OwvmSap73/cEyHqVG8mzntZiAaCd938PpxMY7OMtJiNxflImRDR/Jpql9wx/v
eVYHYv2Vul3KIVbePjbjVjT7QgPDG5IAdkO1JLfN9lNfISwvbrJ8dWr1Vjj62V6xhOE6pDbU+gpP
Wr3VzegZPCUtvLfarB7UrA5kdPKMKbG1JjJA3CZd8lQZP3L2Xkm3bRnCciZ3WR3GRD5Q398184U9
U4HMCJCYxU2iaS3FfK6KvwUTU+Vji9fjXL+sZXkw57f7g65wfFHdug19Kvunyc/2klyEru9r+Vcv
6pMlNVTp9aGoirBtv6E2Ajxjj2yEqygToK3utap2HGQtQCPQBcxJeuj462Kzj5Tir6v/JsWMVks+
2FIeSRZpQBsuhK9mSM7rvPkJlIdUhXNB11Jya+a3+3qzTkG7AGn5oLXpp9kKNkeb2oarvTxo+sAv
l6ah0pqBknCBjQlHRyOU2EXibvVygE0OY3tkVKoCbRZX02h9mB/PhvEpl5qR57nHOsRvOVuxdVy0
9cmq26dssh7hLIKaf2tKQqM39qiPd5HWU62nmkiBqnLEKXmzkbAra1AxR/MkhD+sP/pHys0txebN
sbSz5sVPEBq9GTddxy6tNt27M0Vb2+xMtQD1S1Ge2n2syAzEwm+lCYTROrQ1IFkdtLbNR3upkobn
dgnMNEGWUM2rTa5NcV5J4X1Vdu5YnMFbPA0P2ialYMTfBvxZZgcGVIFUPyWjHWh2j6iIdbb+E8l9
BBxc6Nq0/BOF9Day/5tbIcRLI34KOcbH2XKkHyvzw7HjF2c1joOVHC0r9TN1nf3GkC+pZoVjhv6U
T2FlZGELJbg5S8i3J7NKbX7TrTTQ1Z+lmaOhyk5I6E8dH6h5txmW9zrLTlknHx2MLvofPDVpH61S
eLA/gWTfHVb44iULq2y4LsniM8CDnM9N7mWW4rWVWP1YLYL+/joibxVlo0YgJLnh8dOcMo/AINMh
d3peYjnPpg0XvEUe2K0mBWbSbeycd9yVY7wul0EZw1jJfFOmBYjRwu7Pwv6OG7IYantq+69VWXcq
iFycPLI344zbd2A7NksblkDnBFCYglGXot/VF+aPNP0m7VNn3TXF+lls55pOrSa9WU1ylePHThG7
tkzOQ7yGrM44KDTkVlI4ywXJheu6JfD6r4X9T1Nfa3ZRNaI/rPZwW5tf4/79lpZrmtbRWgldtwTy
ezTOcTk3qHaZLeFEdQF75DyeRs1mwcyJs8Hw0xMqKAf7IOTNVboxYrunO3QCZA2mhuXo1gA1Zf5Z
aqiue7P6yOzjAtI34uVL3E2JlUHE5lGRFZfSxPQ2O49KarfO87C9H4oaa9/PTqB2Bce+sJR+HOvR
rKYzcS9e8Js7mOs+mTaPGN4uw48UmLg13lWHI+9YrMAef0derEt/IMPL2XLxpYoSResDHZWXz6/l
pGE7YEogMYjpNq/I12pGDYoJcSO9OsW06+YppMbMG0b5MZ5mD2LPS0Hxy617mNcHoSu/ktrvFqEi
Yeq7zo5vjdwcoDl9PKT3yuQkVifHoazP9lIcSTQFS2Y/9g5gr2mctKwLldXw6sQ4E2lwZzsOkl57
16tP+kY/7dQ5TROZAid+kTACxlIL5cm8ZCU9eamMKkDg31S9JRF+ZbO4eRtjvOEJnLBOo0y7H5fH
ILsjTaxs8CV7xjQhvzMtkJ9jme/NxNjpLUBPlrzCvNkevkcOKiK/bmN9rSg9dSv29rilBNutO1yh
xsx0J/Iy36livGaJQ2OSanwnygq0p9IDXffln1MQTkkMwjdNnRTXLtZeQAwsrrO7JW5rP44WM7NV
lKtbPfEbe2LIATcZxHawsjRoDSMouVQXyFA9H+78E1Jj+lAlqb8t6b7SWw51yt42tgOtzKcNdcZd
4mq/WUnmds7gNjjDU5peVGP0ecvst1LyJGvi2UkXcFa76Sr/y+fvqfmGjHtzio9G0l9YcxZMkr2X
ailaZR7Ztm+hnYnxI05ivwTZmekK1ofEW2AsXalL3yUjO1jAqWvO/5Eqjxuvny1n3MsbdxRzMFbS
Y6MQo6pZ7xAv7eL2LU8fXXsYrAWIxZIwm+wmQ6Jgop1NBfmDZTwXfBM9dCxehKWufnJ+z9yMDjOi
GKmyyyqzw14xpOM6TeulK5YnCV48kh0+K9VIP7O1/KbK5YPtTldVqR5XvPh2lI9GhQMwyy4FFodS
1o8Op8g0Vg7KvLr9AHXWVbulMTmZO4dMpL6OuAAWu6uMl3GsLz3xnh6biRUSQcsLyXBWP4XQ2Srp
WHbs9oSn1YjhxUm+M1pmI1CCqqquajy7PWf6dVOf4km4XWfs8OfZdRW/xZB725xfpvF+o0unBYWe
ke0mD6Y/qnnm5hP5esMmXBNHo4kZxy2acl4VBZAbwlJJpKidUJBWXmeDnnlsW4O6nJSdsKUzpM2e
Kf5ABeN1SHEDJ/2trIfJ1WYSSInyR5OaZ2m8K0URrkrjUZZFKIQmwVIJqvJlBH/i0nvmoMNhskKq
/MkK/aWYFk5nlTdJJPaU1F1Gx9dGK8hWhUfFfZi4w+TqR1WzWbnHZNLvSG0dSur4MZkLo3vS3ddg
8PVymHOc7BpLswv4ZzOwrKeyBD8VWREW2vLLhBvmJWZlil8+WxcZ81wXnYfK6uUx1c+NTerssZ3H
YzxzKJiVwIoTruviqHP6V9P8r93q/bKakXGvLkbnL+2VowadTwWHgqZ/JGsFNfgNJXourcWXZ9Pr
lnnX6dXBKfobbSfnbO1QsapDOmS7aeA0NpLxKpv0VTV1EhpAdRkP4DiL5sK56uPoNYPsFV3jF5VN
QlF1s06KDOoZh7XkYrc/5KYJ9Gbj6UwsiaVQcy3BDtPTD8KVqqPXx+pnrI8HBbe0kTNfydNdIkMW
113Ql3rjoolbar6/M7v6nHoTqU4CKp6pN48Sb/wRJT/HKaiK1TfN8XUq1l0RZweagi+LGj+zYoFX
c861Lnt9sh6po9IwLMuCA4lwQsOonkdZ3mma5E9z6zfJeq27OTIlw18RJ7rpKgRjtzgq29uIy0+h
nJ/xaKC14DSvxZ4mbq/seWPMf/dkYiobZ8kaPpT0f6n94HRMFLFxGceXzOkjq3jl9BqoxQYkK/tG
jrSHMmijLOab4yoaLESGY2uTZMlQlEY5VJp/Kle1aFIfWNolb4Pi1YROR5ZBdOEkZ8fcuDVD9gTw
4a8zCa08Q9tA/K6NjLgGdy/JpWOWW+de4ckkqcNlkNuIMxTeBEULa6LudE553TDs+5Sw7cLlLSnN
jq4bODMN6xsxAr/0l8bLKiTheu0FCwo25E+zPZrNBo0cO/cglFqHvWQ+jc5GQbI9PIC2o6/h0lzK
qUxfWh4JmCnwcbrd4lX1VtiWCpw3vtZO8IO85J6/6xekmClpNoJOTSDdV1G2jpQFcm4cWBJyElsP
7mLjJoOfd3tw34nwJa8DO9smuHi7DAytsPaTmsg7tKY0tBXtjQjx61YRpeJQons204S3dghUSLNv
UsuC71YBGk26sYbz2J4bq853vc7ZPjc26QL6/o7Mq/1iT/PyzfkNnTL5SYY6qGPtuS/by2IWP4MW
/4kyD3Aj/NlU+ZWI2ZSmGmiCXq90NnAqpoNlfRl5rfhUMO+qcuSf67e+J8mH5MwjKOpX2EvNmY9q
m3wNsfmRbJrmVQ5s/5A8b9PsGy3MliIx9CbRsIwRK0Ue7bh6aXlojgYvvmbY84gIyyzmfcF/oWgu
ujm5pQqvrk5Ra4p9Jb8CkT8uW/q0JovbGTiUHWkQRI1MsiIb28ewesNNqYFxycGecVpcTZKuZTPz
SmMsmJrzvY3FYXE5CxUlhtnKH2LjcbBHT6+WII4pxVRswk08DCTH3aaxJW0jHkfmUTQtH67n0MLf
akbnTRBLrloVLRx+ev8oLvlkPCQOXctLVjwmef5kGJjrDuG0qj2pYxatc3+YN+dt6ohUdtXP4rQX
exxPvCWDuasjKza4o3n5zTbZY5z7dFBeWb5HeCddyCHlvyXXnJ7J75gUxKbN25ZwBfNv+AkjA+Qb
7+OaRYBqxdqEIrTr2nea2K36wquyVng8uB/JcKBqwLslKv7U2u7wkveVTSKirAj9bUFcrl/2Uj33
4/w2mc1V0uxQXqwDvAtlkNmXLcHWxqYRjQ23Qgt2XIJ5b2DcctPvjCI+NTOMqLHYImhWxB1R/nTK
qJLcik236LuwZVGFK8nSKzr7bdt4/Zelc0nHbQVN4ixQn2PKDHgxS64qsI6tvWZRZl4PH0vyadUv
qcUgOG9ShLwZqdTP4FP6aVe8NRgGZi18U6u/B4GboLUHm3Q1oYEPY9GI7QhPlXk4COs4tiWsnfQq
pplr6W21xG4pr5o87JSGQ4Bc/KtXQ3VXRgItn26bYt7uX3+6GqFIjNP91hgw2xJeWJS4BFlXHA0b
70T01p82Kt/OIKLOTB+MzvCULRgVJsecBJdSgf0t18m2F28czgaSSDdI0cjXTWH3njQwq0vGb1uS
r/agHjQxQ6w7oBlFRMHDQUsz7qzXAVafxiqCDHj4Kblzotl3v3Gow6qVdpvoOQl3rrqtYYKmaCAo
FdM+tZEeUwmdbQvWLHkQOX0n8Cz4nJOWB0P809NzneZMO/PTbOJQ3JMvKVq9+rAy2XY1J3YpAtcN
s7S7VJz/pqb3ZHiepvgTs+J28nCy+b22yblUsEwlQKer5E0XlJv01rXKlSf0+8YwWZfV1W4kYnfy
c71sj4Vhf9/j1LYz3GqZDOxQPc28wYA8w8Vi1Kc19ScdOFWAfLG4/ZyQStPnqgu6UuYFjk7hyILN
Fbz0WydU5Go/ls1+kH8J0Ph6gURS7Mi9e8pEiWpncfy8OjoxKyW2LDjD+DSDcRYOwXJpfOiX6mGU
pnvXd8F0nZ8kueEOEYfUgH1Jy5hZ9qWf42M6bT/FaK6Rk/eZZ9QTizoW27qf2OJwmAscGrltqQAw
N9Q5sitF4pQXWWnq0KrintNcw4M9Gxa/LOOAsyVnRs3BWVijMa5eLZE8yaJ+gWS6dGX9Ym79p8gA
/Bz5MhrSIeG1jEH01S2XbONiJ+5rDJunoAf0NaQAFbOow31zxmA7j/TnUR/EwLN4bK0hgJHVlQ/U
8jEZYp/Rse/3Bee4rFKVZzWTn1Esb/I2ogBlrf2QWM0+LUV9nYfS8GAOWCswjOrO6Ki31qbpCDe5
m7dqeynAt+WpvhUy2xDrbvHE1v2bRTpRyaHelDJW3d7gPjQnIKHcrHa0LfCwF/W/sS8iQx5PCxsp
3SmXb6uxDa7TSrE3auu/opbhHsq/ktYH5EcCmCw+QKYxD1ot9lrWE1QTP0aaJ34Cre2m9y22Rtuz
c0hZj4phHizk0q6wPrG9tpDKwYDATVA0aRWZSv8ICwFZusZy1JiIzQDNvj2vcDpK+lVNDtFDwryl
vYN1P2lD7086o0ApBb1hXhi8bvSkvkhKmQQD29LpbvhqG9ZxLMFaG2yzqmJeN+XpTsf3irg1vRZM
RnuS6M8p7QFxNv+hkAWCAX821w84eB8ylRnx1p9nG25Clr8JLHhzPsEtv6kM1KwFDsgEMimvYZqT
j2C5YXwfG2Nc6PRYa7xY0sJv5d8UWMFt0nfC6wEuTqQ4Lbad8J2sfsBcOvXkNJ3lYVGAWfjqPW1w
wv8b9yuZm54JvbeMG3dD1KxKFMNRQezwsqnh/AUVBEvLVUOwl9ascFT0jywpL7OuPI7cCqx1JWj9
NbeK68x7w/C0zfTSsngSqQKl4+v2yRgiq0MFZ06WOCAbwZA9z1IoFmg1Nrm5M9MW218X44zPwvJe
Aul/CeeLZH5MRXpVNxI2bHJ3JvtxWraHOCYQlHKqEgeHlBdNrrwDhE7JBRNMMo2ULvCCxfQ3pzgw
x2uSPMi2iJrmrcjeJ+O9qv4aPeuYPulariV6xnEQS2N9UOOUyDs/2Sn2utYEOZq73FpRyYvFUR9q
/hvJEDPnk5/dpKCzR1YaTjtR07sygNC4Rgdbkc+0POQ9XNgLW3XOdvKUGQcmVaN/rNCmkMrVy8Lf
2J/lFQFkxves9qTSPRhSDnr5MSHGJ5rfxbx/b1y+S3oAQndHdQRq/So4NMZw3fPZMpxoYcQlz+OW
6IodXfD9cs7BVSi54pxVWDwizCuGiS0T/160EOJzZsFPWZpBVn/H5FNKOE4cOnXAT6hYnWlf8848
rPOrQ6GKoeihjnzUGN+F1e0AWcg2ctB15rMTM+29CNE+SHb3wZB1WgbtHWB7p1NY7K5Wcu309VNI
MIHTo0KBRPKel4urkIca8pdFzsKiXh/6ZDo7OUcP5hG90qI5/Z3qd0MjJtC/mirFJwzAukSDh2yi
qD3J2sWotUiZHqlraasnOPyK+Q+uQCf8AWax6flNMsYI0mInce9KzEFtn+9TBSpfaEf8nfN9E/bE
YtIG0dJokwtBDpoWGm7XMrTWOurB+HU6LwRyZIUukIzm81TRMTHp88M0zynHROBYuHMVbo6Wlsuw
1ZJbNsU5WaWojh8dVVyyTPHsOVMjUl6PraH9ScnwnsHJdZjCia16bat8T20Twscx+hJgFYpA75CD
SdR8Fdrwm1HU5o2ZvoNo7dx2rL7Zn3y14n8WjZG6Jr3XrUnNyroE+SYfBlt5ngh8SfHq45wfNAgy
wctz7gA6rPuumMK+rFP2rEjLxZ7oIKq0Zi8W8V2J5CIP71VPqnjrlDBrV+7MfAvFltnPyjThZanT
x+okYZzG9inWtekQ58YUyBmLl0urfSNzbNHYYG6RYcwvLED+nPLhlpF1dBeJYNK0DmQ8jPxHKJrP
JxD1Em+zIt++GPJ2qmLtpm7Y8UN2dSmTVLXDkph+vdXPJlk6xDjkHPyLFWD3REDDy7GLxyF+1B28
0KzI/uZErQ/khdLdhuc6g5w3ZCOKtL9JtjAhN+Dv3EV14uuc5j+1aq0uERTAf86geiwxGwzDuc0Z
jBxLRMhxbsIXvOlzHw6W1P6tzSIIgOkge1oi33SkH7m+wzioAi2W8Dy9KUWLwqzbLDFZAzXWPhXS
jbyk52CQ5QcyNYQq+uyiZnw3XM5Snp2XxH6gzmJHOSzQe8z5V70Z1fgBIbNfqzaKc3HAKed6yfx7
AD/mZ+V3Vr2imUh+qjX1OVvUhy1lAa5gcVOT7onqPrSq4w16/mlyfKZokkXTndjPo3Gsio7I81pe
YqgxYtAkT+SPRM6/qnvqwojZ8LPNhjfS4wTPE8zDTwwqscz7VVdRO08dIINVJRgQ1kupiqPRqyT8
pp3Kog1VBbUgVSt4BBMTeYyL/LHvq+eCgF5O/0RmQsvJpVdbjS8oAiW6/jApwJ1t8ixWg3O78jyw
BiZuzQf8+ANy/x/sGrBGFW2p6vca8yCcvWD3JnlAd5T+sTMvaKT2Ag59SQkKsZq35YRVRFmhhLNJ
ts8os59mGtMddx9AM9eB6H8oAYESNmPCkSJ9MtbBYSEsOMyI6t0PAFKZv2gpw8dwYfeAHzv9oTbE
k0mnA1sDuPVt9sfVnCO7NpLm3xKDoVGWcKWDucyPA6c8I88YzhIW9FTn3qToaO0ii5N8mpdPM1aB
KO/hXPTrpnGY/MfdYGj7Tq+jQdGgX3k5WcwAa4OR1q841CNPlrOeFJ+L1gVSgojArCgXg9uazPzr
66jnnmURiN4qL2YdSNcloaMdc7t9i/l1UvJ1tApIQakYASUK/qisUZ2m+AmQCNielH6e2+xm9hK0
AU20m+YvYrfiwfTsB4bd2SKJZetjlUeLIzPPWOd6kp7vtrBBNRIUmt+KMJmy+19KE81XLd3BemNn
O/VjuUjvC+APTyvyjikyIHc2WgXDwDWris/a+RjvdvqCNYuGcMeP/S77E7oZSNlvafV7u53vOYeQ
nBUoSO22nQHL3EddvsIOqER7MX2z337A3YlTdsKZH63S/9sm+ae7l669GTYmV4YPvhFsNcdbIRDk
JYNV6ESUQ4qhveQurzr2qzLrX+1ouFKfHobsLW0/lq7e6/2tkNK3dog/UxhhmXuwgHhZYzVkZtvR
EnCKNR6xZBxuDEWefM8eYpPkbjP89DGCT53elj6np2ZXpNbJbMtfq+7eweDvSuRrk2r/D4HQ7yBV
C4+m10VX2KNObxsZ3cRI0WroCiX8dN707rDSiFD0bBnsC3/lntjuOpBx5cjvJpCjDqmhcdvIOuBM
Q6unhG5mHm0VLJaxrlegeS+jWijhpSaXNJUsjTfh45QIKUbbHO/fuTqg5lTSQ4OAq/b6MYmb91RO
9nTHnPTlnrKirLEtSq9My12tvcgDSf+5OjmixlLLnpvE9skt/98h4lKG9aZsBpin9EwM6NLr+i5D
zhJivapw+coMhVeYrNlVs/McW++NjKXAoUYucbNwzem1oLflRW30SGMr7jBYwWaUwpX4MNS7l1gt
HHOsOZriFiOewQ8QKYfNVKUk8wazP/QMb9MqfdY6ld+asfChET5sq+aXhFGgpt2J2p2gMCpCjxl/
lLGTlWuiqoI84qmwlD8HIUkr8OwT5URfBxA/5MwMgzFbKxVcxgfdR19Mi8E8D58Wkp8Wx+dE8EQj
4fzaWvZnGc97qqiQ2a9dQUBw/RdzETXtRWTE5Gf71N0DQutyyhX7FabQ8CgYP4i2feyHq9m210FN
ghLhWcnJX+UTTUMiHv9J6CeORJeN48Ct4go1W35TpxdZDMdxhHuvp0uszIe5kM6s5jylY0cI3vEc
R9rVRv/Ul8pTKoDDWW4uYYYqMrir7FyN5ot4mOLmM75zR4+Jx3Yr9BRJe0RincKM8BIfIDUzXU5Y
hXa4L6vnQN45k2NTgyLHpwpu7VQYunURxmKFm92/lbYc8qmjsynZparfhgk+MFkfRcfbc5Plw52I
67rrkOgSf97iuL2OqUtpFhCayN+cxnYpsqNicLlRAXPCQdgjZ7PJa0W6IqBx6Oz+sZPtDyent4Es
PK8lyfo04+kHLjnatPGarsv7lEynIUlOk9n/Qw9mo5IuvbZzBn9Yh8rmXEZg3Z62qGVhGm2YmtJF
XBQ55XAw/atkrgY73+pg7DnW2pZpe+qSBckgnWGIaSUcP3HgwTG500iwEb+9x3zqdxKjdxCFcJ81
3SP3TM15W1HuiPYhb/hZNapBFjkC/zJNAd5ivIzZeohXB/vPTr/EUF1kM6XETtA2Wcr1gwaDlyvO
25asT1q+7IVFUnqK/VRLb7l2a4s1GjjqmgRP1bW/GAlI9UYKzLQPajPdMOdfhN7cSd82hCl+BZZA
TL+0HLapLgi4chGSeKL8x9F5LDeObEH0ixABb7Y0oJdIeWmDkNQa2IIrVMF8/Tt8m4mYielWNwlz
K2/mSagwO7d02Bmqv4QdhTHiNO6/8XDu87S8omfu/UqdIuhnWkrgB5xbDcs9Cmx0FnsfiCLjzekw
t+XLfeHkWwefzPg0skh1p+lxCpBJzWl4i2T9U6blxu8BTFXfkkNqh1tzGiNrlfnqhi/mhsJ16mUW
N3V4Hevq1ju4Ml23jD0CRrgVu2s0WEeT7W1HUi9EYYn4bwPPc59ChsJxN5UJA6cp1Kmdy+uMnU9Y
bKdDBEvcgVcR5AEy5rJyPUyMi1hjHweRxDU6O8lO+z0OOOmOB4HcnCvrmHus2N3qxXQrvHA5j138
dx3TOEJdgKtfjS0AE7U3g98qtPamgiA29+DmkhOyCH9Q8aa99MGqUL8H29gXKtyVjgAsFj1nHswZ
otKPbpCfeLLsCXe/+UH5l4XLLlUE20T+qOVvjTfyrr7ZONoJvMaGdnYMNPtAsQRDJzH5xz2Yl2mb
beTs/gfm5yUSLSkD5iztRW9Tyv8UEOqw2c0lS/PhJ+QsI6EPjuMc0lQdo2LytqPu3ygQR/PUD+TC
9q2cdli+DrhjH4t52IeuPEel+HQqBlYwOfNq0AyLVfNT2uppVPgfh4q9UjqMb73tXVj+CiZ0h9za
dGE7t69M69YmwdWW6dNy93Jy0MmlcTJ799IaDVIhzBcsIUGCRtO4ZCoqhW1WhW98b3iJPIu5YGBF
seBDcDtTbplyUGkUAmoI4t+2v/CW4kX2cZZFWQiooWcsVbK17yWXusChU4/FoTCitOKPCaQjQr1+
Yvj+6JfZ3o+5tiammIJZE1j7mgBy+jWzdzh0uu+3hFNuWvCpT8pjS19JLLwZmg0xeMFGF8V761J1
9SfGoNpmqUx+pImDM5YcUNYZ1XMbzVM2dEOSi1oigSwfU5fta1888NqEzlK2pwjwzD3HoV2F0X1W
W5ks6FtLceCwt+kx15J/pbJ7qi9kAeKg4VTZ2t1rMyGeBx23i+5DyocXEvu58n/Z2MeEt9iD6K/W
wlwrR/sdT/h3LqPYXeAeguA9Okt6kA7bEVD5Pz3+qJ7HplPlL32WYNhJ8FrkimsJYYJysneV90d0
Pfk0T6DG3Z5hlIrH9yJzHybgAns/6feOqdIHEJj5xjDKY2GwjdWVfeHgcnEGwvyZ1+PwvRvgYCne
UpWDmuRwiuUtLlSJ0jX2Fsm+dhdVuHmS6Db3oPE6o8ahk5FRsqxgw13zbk5f5sB3MPTf97ickDwI
G4TrYWivDvfaqmeFkzY4p4NA/qtbgmP10r2waXoDSFhtwPW9ZHL5YZND7Fv3zyTkdknThGyKjG0Q
ASrI8rMcm4CN0WzzBhw/CVAZ8dJQcmXRTo8WDCecFTZZdpunZGS8WWX12mqkhxXxMIsAET/I57C6
AtAquCqX+8yh4TrNT1HaH0zlHvBykQopklgIxKDUJezRAHmKDc/+sAbbO9kLVltn4vizEPVdQR8A
ZQZ+fTtyIRCnYeXojcmL33Ld49/4qMmIYi2xfRCyqbtuIC+yYoI35f8pT39AuibawlmR6zlkYbWo
dDtEKfmO74bzve+/Nm6k4rHkTWsZSb/z6448HGSYmpAkslyw7eZgPNqg5eKx5k2Dn5Z0ueliBEJ8
DGw+udr7ZKrepzr9CCr9KhrjUUwp63ZGOsPazkseh1jQelSx3Nax3RRPtZPdPKXjhHwZ3Ye/Ymwe
qU3Ca1K8J7APCNd8AWk4OgEBeRtzTG28BwPuCcc8L779kRvc8cOy6cv6CISC3QGPOASabH4BoQHP
BUiGn3AuD2gFaew6Lrk7wopqBJCW536IivVsJRtziJ5Sx7v4PRWmjGRmIj6S6q2betICsL7GHjNj
8xkG+s3jtNemzsGEeMcEAQwINT9oryOmIzN0LsliPnDdchNnrFR4CIWmc5Czc266ZAub5Ell+ilN
lm3vpM8APuDt9mvF2d5JONfY83+di0oxlDLc84R4S0f9vVjpWx0CzaobiLPNrjO8tb4bYgJ1ABKw
thA55cgkkDIEI7W3WbMRKMqlt/LT5cdllDZBaCljeO7ItLY+2tpY7QJWE8Wcn6YleTYM79mC6TyO
ioTFdLDZ9EuEUcmjL4LhOfbBxVwWkFlqC/lzYyygIeRzpPxXn1PuMma71lScEeRzWQ6nikwjC0dm
62KMbkhNLtQfVqT4UA+hCUDSaO+2+c9kSVn6Z/I6aXH0xP14ytbDTIujmVSPlFwcJfBTdt74IzTD
VYPeVZ8GQrNlymrbGjdF+8+ufqx7/JlKQwVCN2Tz2yH+4YuPqicm2GK1qNBa+bxUFiZ5UzVnZf8X
cTe4gb3xWwOOBqsWEyhn4l6UVW9cNW2HvNtTxHmuQ+cpyrJtHuCNBEqm8okHWfFuBOrL6ey7oRfy
V9SxeJ8wfcuznSg+iIYZAM63WvEF4XCFUHEMXAGW2Jj5AMWH7TVHv5lYJ8o9odVNqfPPQJS70UMY
1sahyMnG4JdjjYqoaybhNVvw0TZe/WFW1rOVKTCn7GQa9sabQTNQWYRZp7zZ9i5e/QBWsCF50xsX
rDe7uzWpnodTEZzSznnyOSe25GxmZOdxRAxhexcscp2W4WrouDfy/BYtxDUx5jkBaSAkB9jYMcjQ
bZBWBz/AYcuoURX3w6ocdlYa7fywPDAuwncJlpes4sLxS3yAdxcXPRUMetB3MPTgtVtrVG2byddD
0y8M8LJuc4kI3Y0yOztRzz0JHtwvxCcpXEavXu/x1YBnz3dpiCsbVisx8q9U5PtwtmJj8h/aScf3
HFQqxLmsxg9CgRsLDrdvj7zAK7nNWw5HrrgpEBltG77XzX+e99qkAddkRJo+9B7NynzxnfaN4NSw
mpzhJeMo1xiwFDUhy4FNqNDPkJw2k2mt8bU+EV/eljyIhiX96O8vbp+7R+bQXPFHw0vflRiTl2Q1
hT+VOcRt/Qb4K46i96rpsb1AWbIZ43G8zmomrmZsWwjGdDZjhbFuzGcxouVusF9HY94hzq778S1k
MxFJkAztuVzQVgKOuw5JnAiDfWmukkxhbjB3vej3Un8J5M+aQJ528Abz3CLesme9/o0p9L85zFAy
6tjBWEUe9iMwkqcOrGsX+AczNTaN+Bu4hkv8fSSvD8kQ7uwJWQmXreBwE/bzoyFgb9f6H0fenz60
TuNs4wO3p/90ND/4PNrmCE+Nadpxjsxatvh8LXxzNsKBIJ9dTT8qbP+5bngF+8Zqoo242vSm6Jo4
tZeXMhM7SafgMMl9T9GIT94xzK2daDt2IhxFIsE2pN/ZEsxUnx3uO4GyNPaUxj5KHwxXOu9lNz37
hnWby2IP1/phlOJhNIzjoLzLSGjNy/PdMkabkLs7tOFf8olnM0qKKU9hAqiJ9xmHZVYT49Z2ObVD
xyRguFU511YxfbppyAnDRUl/jbIl9lQRt72/pboBNgg9MMBDsyU8pNSVRcFnVYED41/BwR+a3Dol
CM19ne5nuZxxeB0Jn5zI7l4ajq/2JJ75nRFzw83MWXnGey8wp/k8c8CeXZIyfamluR9aibtD4rvC
N/JMePFmNYLgbrBe3GDbjOlJkduKdWGe/CF6XIKQoGASS+18KAugaNDHDZpq1rZHmx0C65HR+VON
F/tpEU/+obLbC09y4ByAByOP0BehOTFdCy/bYdg5GvXyL8nkFmsi6GgQM5prse7reFjEtq38M9nw
U1f3D0s7/oIIuRVAm1u/P2UYl+u71TN1rhNJ+DBhE+mxH7An4snF1m3KuLfSfVBb65QlUbSEJ88L
mRA9Ztw/01KnRZc77VDCioiR0NXGjzs52fw4ROVbxqmgJ5/gkWr2VCSuS+t5Dwxk84ZhwmVBifQz
hP7OlOwuQeh/zZJfFbDMzNPxD8ltHUrAkYgyWYM6LpbP2lA/g2a8hYkHz+MsTQm5oGV/ppOPxTC2
pR28VI5x1Mm8TTBalOX8ZjPVTR7AE3TdXWMlxcEljeKLVK96B5aSbDEaEhhaRe34kghn688EqsJS
OCvN6reCbZMEZJEz5W1YszE6JOxn6SzIv2x32UatT2jHfND3BLdrZrF2knhksqvTYlfX7H84nShX
PpjArQPqwavFvHqlvrMID4FV4nm4aYdXJ97wetAfAbvFRda7ShS3sBquufwylxKyVE2ZgaP/K2kq
9FTzMDlcXB3iDJUQf0WSfnA+PaN64DxyrG97GH5Asf9alv3qSPIPuHSglfFVrwZi96uSudzNeDQX
Hv0T4n4ldetWLM+h4XLameKimnZcJLs0mK+gKzYpf304SMlXw/ehtIAzmtnvQTSfPCv68RekabNZ
noLePvP+Y9eNYdeALRt2PzIlk29UcQl3eIFrMVTOJ0bYDytS68bwmX0XsuT9zqC3icw5z9LiJVgw
rvu1sxd5u5mH4VG5xWff+ZvCA5xvluMWbsDD6DpPHkmDRqQbySRU2OI/3XohNxtml9LOjo5dfrhY
gt1S7HDeH8gH7KBjkfRc9rYR/JRmtEpxsSDgAmOkaoKWzRIqY3ZKWX63S/Qhq/m5apr3jCzgBOIb
UZ5wRI2pzDnXvE2YDq5+GW7vdj8IzrvZybbD+KtgE4Zz9FpV1Zdw6/0C0yXQxnrk0F0YbWyh/oJY
PXqJxMxIHgOjgLv8muKrlN8FJEZWdvC5BSdJqLTqSTGnIUFss54mPa56haXMzp44j248tz3qiUcn
DEpmlGM5Nr+kTU8Vziebo13oBLuMnhMnc3cNfVhELw5Z5xzA03DmIUCEPUHLbq3G/KCsgKcRP0ri
4AUcqfvkDBX9cZ5EbPTjOQhsooWK3hNxX5zAAYkxaeznhjkd2Chki+1iWQevhEs9/R++1XxHBc/z
sE5WZjh8zgXSSsZbbwAKvbCnBSQ35eO+IhUbShtLVHBlUj1XybAFm3zUApGOHdvAPGwN7HiiYDNF
LF4ooWRDLuKhFPeE0MNAlMAAPMHfgqvbBvDg6bODm1KG9yEhuUCB+/IHB3oSbQfRJ8bx1yVDay4R
8Uj618vL1AoEdajkqf9bQWkCf30ypvkJVBgOJ2z2BItSk7XuTDDfAleoA8xgpq+5VAEJdj5B5uR3
cOH2VuLkOkVcDE5sYCu0uuSx7eSDMRSvbWOckinbNk7xYQBDrLgNOPDdg5QqLkLxyiqLQaZdhTDd
5sXdFtP8nrs2+IpyPTodrvnqEWvLxrdIstkzydM5p5PVOaZ3nhtgasbSEGNPE/utu+m8axj8TmCc
08iMNZFSkSOTEjnL8/pcoEwFCQedkAksP7f9Kzca1s4/3WlCIPiSgCe4KYu47s0B8Xd3WaLjhURR
56XFRIHXOcjisZ8IRoNds2kBKVl8QJDca0wzlKNdl8nEDCjW+DSyFd99tbadb5a4JDJ4Rza4DjVm
NdH6rFvwuRdMZ6wGx+5QjGDFAnsXRTjK7hUfBmpT4b1SSoZ5gJSb/YuivS6zai/94tHACjq0qy77
YrAAvTg8UP3O9TDtTLpWGshkmjSbpF6GMGGBbSmjsUCeEArCl7KqsKDPxgc9U+cI6AFOjMsMFlQl
CQ5Xjx+OSnLj0fFm+j1G2ehf4ThxXQ9QViyo3FZ0mjmcMDTuQ929VmW0981lN7fjCRSuWM1VBV3E
49MIeQIp/75JRGzTgJpst1pXRnBgB8VzcsL01S6nscV4ATin2Zhu8+wKnkrYLR7zsj603J+lYPdd
OD+c1Pd2lR2sCqdpprDHYQOySByF3dGoIr4hJgiHThSwY2Qjl7NYkBWWdh8lxsaW3jswxAI/U31J
eBsbhHnwmN2Mjv4X8/OOtCsdFUuJNzon8Z5wTSxiPzT5btQgpdhOeWgCWc/+FTPSstCXwAXghRxI
ogoQR0oVzvJpAEb22uHR6ivQhoJlfbD1vS9lpsdxsh+jSm3uvTWWA+c0s9eskPBeVCfyZTvp6dj1
mp1j/tahfxyzfmtVxrV1xovvh6tZuzcVRWdWeVQR1bu5CAgvcG+nsWMuh6GGZUlWYbaTTeD7kqfI
jd6GbWPlV8uY44C4fzYjfHU+SofgWeEQDfc5/1iwV9gHn4l2sNjVM9uRYdP1J9SqjZfP24FTRZbx
OCYK4iTzE/7aU+Hw6mvWpiwekpS8c1mCZhkp8cBG5Hku9UX5tF5m7yGz61vW3d+xTRz61QVn8rUA
qZ6CeJpr8dgUy6FmNCnTz3HAVG73a5taGXCfK5Os/uiWMG7Ao9Ub2Z97kcTe9Dx4QFoMzQaZG7yq
D1zU8GbrF45GsVVytDoXHd0SXbLHirk166NMp+emWk4GkcVZISv6UGMxZph4QWS3vGFQOvQ5koq2
rhS/8dGRPFbjxeFwXSRHH8V8IZsmx2XPGv9pHKATzfpRcJIiTfOo7MNQ+FCSvgY27UoByB1R6PPu
n2KWlq3FFRieI7oh2D1zGhl3Ld5hC3taQ9RzbOCRsI5KHLFP3OUEoGTDDmprY0Uu/PfaylAVucqn
5KAyHHP9fYRjwnAvmVltBWeJpNNcb3/58BAEiMfuqSK1NrRUsgOYYoouOaxZDu0lXI4VMM677XvY
DViobFCQS/pZ8awIgWGlc7WdJ3fnqfHLxKWleWF2WPb/qzVCiUXoQUx7u34yuqehfojSaF3VziVd
0j39cbFH9KrtMPiq6fj/AqOFy0ndPIC7rfsfEBNk3vIbnOLRzrqfDBG6FzaUAB4N5H4kWZQUx0gK
IylF3SGFu7EkyHleRHccvzOW2yzU8ShfYL/z1SFZ9JUZj435rzO7r2r0SZih/iJm6rgt7Ud0UKga
qfHPLCoo0hBpLLfgHK3fIHzCbV0sOmjy9imX4xcXC5qvMyTbyVFbW/UAmOR7Gtm/tj+fpF8+sMB6
YwUY4s2XiNkL76OKMwQRrdYNdpLkqRtUG/JXfMz9nfuCN1BYhHp5Fi1+uKsq4lnBVD6T9H93evuP
7RGvnJatBivng5f5r+j678NcRBw21cbocLRrujUWRCI8l1hR+wwyaF76T13AVt+xOKi6N5wK2zp5
SCFxtRHnH8VheAGkPrPcB1fH7eJ67SnvaEjAYbwz3fy/hsCp43SfM6tMLrH2hdwC+BZ34vNIypoQ
JaYfc5CsbvvFJ2pZ750uAcUzk6PiEfRZRgsYBkqsEFZ4lAKcJAcI/MQP5Dvf7SUR2aem1o0d1Ahd
3DOqXbMs2WekONVqMWHegu27hWGdwNxCdGuDSjw03eid0WnFB+UemGM18WrR6PBY6GYAucYrpmiW
ALEj+ZAJxQBWLd8yAyMc502aFYhvgvAW7j7Ni+FI1RJASybmxyqQRotcFcwXehPujwCrVnh/lOns
wfqe5EBBRUOkv0a2LT1EZsoJwMYe9cgxRovitfBJLxbFtzNA3HVUdHbvD9K2RfTouYPY/nxk+UBI
kOMdG2Vk4sXkArEpn1vu3W1lkFOTmk//nBpU7CjcZycrm9hNYd7NzogNfupZNA/J+GBZ5rSfe2d+
aIqwfG5gFm5938Rj5xubSUw4IPDORN6CPyf00tvYDuUe0saqG3hzOPqTCnm5Es59R8NmUWWKvo8+
osGD0GLEvTbkNdkL9F4cNJlL6B7W+AhbUVjJKYR5mhrimLdgYWtEk67Zu0MLYpVuG6J9pRne0ISx
pdk4c7CeYkUjvm9QjtfZHed6TySbpuYJ6gpIOYnfHYgKcpUbzM/sPmsOm0EO7ZI8bKCx1LpJcquA
j5lzfgFKEre8dZUvWfF2R3SA33wRzIZZFxMqlJvJNZgebMZFrTDghRPNIlmTUCweegc+bLVyM/Mi
xF1kbSOcwe0vvriTlQmH9Vgi9tmonvMcHbLyDbyD4okKxGuGEpNnrPJ9TQsRe6/Be9Km81wJtFDD
1a9zM2IAqK+zHV7MTlyKtr1qmRMYH0BaDNNO95x20/zZs/UZ4jnRQLzwk/MoTPFqQZ5pSY1hLiYv
MU/I201qPZhoaV3groOFpDT5LhW4F3vueDUa94SHGFDnSXWCiOIdnfgfXsdMxBHK7sAOC3oXAkAQ
tRv9WQbQ8cjxwA1aZbHlevf3ExUuG1i6E7YXbKtRzyxF+HlFUWVJb58OdnY+RW+9hcNxgaj2r3Mr
PNFj6M17x7esWy2qmKd7tE1G5x/PU9A4AD7Yydy8sn9IFIdb3SCsExtnL5uka6/PCezr0aesDy+2
U+xEEtIt74AXEhWKT2qZ/L0AVJtDDas05Z3t7ORcnaBzbpcIi1SN/W9PChHk4TylZ69hO4JVahcM
MtgITaOOyk5BqW5AmTHtUOgRIO04Ib5nk8AkwLCQLVDC9+dXW8+tX9JGIjyBKAe0UkHS6k2kPMwy
fAue9+JAe5a94e3QHfMNPk0WgJxSVu2sfwROMXg+ASgh+R4A2CFS25CVaXGsRnd/omo5VE8/5iJu
zqIoDpOJueq99GgPkU8AyNkEHlyQvNS7kQCfBPPZiv4ypOF1oHhERgZrx4ChwkAA6k3jWdnuT2Cl
n11pEBrD42g7DjtE7BBdGodVhzevfktL60FIA3wTCqmwvntz+HMl7C77nrXB0X1DpCZRMz8UXb0p
3CGWAoPhUJ8gkO2BbWEdMvsLitAaghAR+sb+QHDbmyMfTJjVx8EI+GVZE08pNdfoxQSacnWj27vZ
DKwjtkaSu3vdwssIHfdziYjHIl2BzS1MABcESyuukSPdCph7HAhd5G3HA1Zcdaw6q8dw7Non2A0z
vjRLeW8sS0OGw+Urvx8pF1vA3q36kG1Bc8TxcqHC6CTpQRqreleENREKRqiaFlXQyihDgGl+5j6D
el3xOjea+aZNi8EnT2DDzbG6+wyL6AH8c87UJ66sdAneExrrQ322w15v/JGW1YbBjw8sXfdd9aw7
E19UeP9NNf6lsfPvd6ItH407Yztt83/KAHXo4wLTS3ivMXmb/eGnQ05ZjwEGOjbCKhr+FaWz7qX0
Y9cdztXM5oID9Xula9zwOEAzvz7gIj1gng33wHHZlWbOOeCxOKmRhMvd8Wj2JGkCV8bRLF8sG5Yq
L87X2g++y2i8hnX0q83gGXxRHJjNeQjvJa3DT0mRJ0gbwpuexiOLNr/SOddMQzC05ZyvoDauQD+8
TI7/SlvUxZL/5TZhjczTz/YA6KCGsYKba2I3KfcRjWtRBk/SGKsDkeqRhk7y2Lb/YbTZiybmuWoq
fIxBkOG1F3ix4JE4VItKFCqF/1hyJhwn6F7+seKzifx8R+hkNw0ucpl+GHraASrfu9+e84ffzBdr
DOkb1WgFS05XjrttXaoiiQ+uFrAPrkOPShqQZfLL5r30LYPtJb55FkwxQ8AVv3Hsz9DtLHFAtN1V
tc9D3bgN2mJBQSCyYOEmhoMqqKAbOYzpbj6mXWvhJKP31DeBK7vaZ98d0JHXpOpfGEz/uggh1ZMH
lGpy/hNGdEexiGxyj9If2LjsJADKsIctGKpXyjX+2pz9AA0Ny2pBggKfEJxMENMbPJwwrVqImnwK
a0rcSOmNatwaPmRlmqUOSsH9UrVc9U2P/SH9SDmuOUsOt7up6cmNmh9XZQ+h40Mu9di+cdik4szv
RwThwtomlt/ueEAPlAJgUcDBeMepLIu9tSYxvBt0HH8zpI6nhTJRN4EzT/zTr18Svv+/xpHeEz11
xQm/pEYtCHiVkxxTxyHTPiamhjxmlw9/Qzm6H21wx8YoEkerseJAOkAO2dQzB7t+aeTW83T60vfK
w9pOVMe/h7b4fnU2XigdRVwUZLksqzxRenkAa7zrQDSYhcvLqTmOFvCouXw1zXxXmXjepg4lODiw
gzqmheoB9USHBv8lR7pTuig77svqG//eS0DLKlhwNHdBmIgOhGaeSYekvCat+9iPcWNnWsZP5QQh
vdDWVuvpxYkKE+sNUFTLtbjjWBgto/tlhLhJneYu19U2nTXLFTzGPy8MbuGgf+b7ysPDhxfatL5Z
Sw4XSdFBo7Or3zQfeI+x2w31iwclYd1JoyMLmBjYqSle62oisEbBmSsnyYtnt8Q3Sx2N4f5Xpc02
66iSklNwHmSEk/v+umwf7XCOcaLvwxRq2DAgNPpud6x8959pN8+Um71NAUNoB3A0cLW+BR05GEvY
VBb4f1iy7ghxTIiuh+4wT/NCyxQFs56FlcSe/XI91Bb4xWH443a4enb/5DbGmXcXJAjKflcoG/FQ
wYwQtIPkbI1Ht3p1VGJQAy382GqGQwuOiNiFaNDP5EtTG79Rz59htntcy1BY3I7RLG3SowzSG+6A
s2XYL67R0maTxtLzgcrN/WWKnFslJB75LOB1nlK3sIT4UJrR4slQf7DlXdaZxYGnqI/Isi9EIU/z
Mm1s0zlNVXuUUaS2lj+nu7HFGlJYrGuwS9hUQlQi6c/EwJNVZYWPqcLAmmENH2kRK8aTtsyXhTmb
3pYIRdRuoXMDQp88vBAMuN9+VGAlDlmNAwytKYrIf8oIRTnQKL7djN0/N7E9zQL2QD97MHCpgdhw
2Gu3agHQgDZzo336JSinERJQtpXjtKZWNS5IZmmfxUWythsbsmt9bF3zuJjttrKZ3JCHQI0VydV1
2fJO6T4rjfNQps8BiboWOFht3kH4II1qqBJmsCaASfDD3fRTv3EDpiuutAGtdcn0vhnEu4e+M87Z
scxIdqln/K4b4aWbua83VgAFzkbmxVVfGPNGkmdOsKauWBXRL1Y/Qf9eQKA3H4b7mvfDJsv4QGZp
H0N2LD01BHwe042z9MZk+KFRaOeKZsMttlEY651dzbTSgAID0cSz8I0GgFNLqSLbqvM9QjhSGtUs
GvRsC5gwIXhmsw3FfSG831B4oCigiHKMisiEFrZ5MRUCMBPH4nXozP1jTvyPoW5rdSCRNE2vljjN
46lx58tsdfvWTQ629R+l5Ftuh5j+St7+iGDgAYIMhDTBFEN8symLZR1uFGivPHyh6GM3+ezasKcH
xfTGpvfs64nBx2byrz6LBpVRuVuduhtJvVyR6WeAVA/+yFs9cA9u/dtlLmGP5OKqx4yPxsvJ1Pqb
jhqzJhCntstinyl4aL3byLI2q3BG+G366TfU7WTdt+qScxhihTULQImRunbL92CHDxZe2b54zsy3
UaWHsp1oJ+PcHt43zlTd5pzC5L1FhCptLvqWwFabTGfAcrHGVWd+QpA/GZJaQLAseRiuVe1ey+UV
TDtP9o6fpnYRexOPjR39ITbIsoXHNvn22BqvZvdn2yxWvM+E9qW+E+92+1MY2cGeyi0Op8nGW5X9
M4aDZSxxP19HeATmQmM5Yg7KWXx3PmfyyyVaYFkfM1ee7bgXAOK3sR9OKVU0afNJfndVN88NiOOg
7eIUpxFCgTEG62YBWe0V58m8+PIi/OlLU0voz5BaQraZoXHIyba0IenGxXzG7bdjZI0hzgCGRO7l
cnVa753Y6Ny8FOqnw9rUzvVnRpOSSxFj7YFPG/7LjRfLCQ8RrwGWLhx3T2lJ1r66+OEzZ+xVBa1G
83sBSqX9o9jbOnypJ7QvUz3TmEmFtzgwfZMkbi+RS1LEQ7zVfwUG5zsJQ9vm3rLkpreqgwyJmcmS
fHyKvOi1awu/M+98hKMMiCEIboL+AxwHqinD+Y2Oq32WZLCPxToxXv1qoZOavH/9MQEkIEnbs+n0
8XyMpH8alnZZ+Z2OV+pCXsqGBi5REUhNoAEVT5a8UIS9bQv/0PsEUqKyYqG4rP2WNcW9Fp682WJ6
kMGWFYXZOEq5aj0M3Wx48wJuBGe6PPCe4VB8pfdI/aNiuZvgV/Nr8J7ky1oJPR5yIvthTvIk+AnA
TkxCjezhiQUXzuCbRlGc2KCX9s7jnfena/iDDrOr15H3AXo3lPZ7nYnfrvcHPGPlW+h1u9ZiYYZu
QSDH9Ejeiv/kEF4bvmpAHzuLUovI8y+2+TfMKsb3jU4BZKSARxakPHfLK8ypY6t5d4Wz+OBpvXKj
YTsiPcx9+OaGeutQCFnmS3TVc/KQyxYGj+H+k4t5MOi90LS6+Fa6qbJ/gW0eNRGwKcBVJjQsbkkJ
huYPk1z7CU6Ap1dGxYyT4aOwyAKnyX4aCg59/jUYol3GRm8Zm63l5JuQ/VXJwDCgCHomQ8EAyYZX
PkyGrupw8KIJhCUSddfXH33UfJEZQhN/srsIJ44ZPXpl9RDePxK756yMfwADgbSLbVBgyjOwp9cu
KjqpMrVXTn716IgPDXFSo3lYzG5jOMVtrOlTrsGtJ8XJkRMyF5BxyhAxSJrhIbQwuVjNw9gUt4xK
+WqBbZ5B6kzlraRmp4qQvT33ivH9POXeKQNdfhB3Nowu8TyO839OAUH83hGwy4qBNvmEsXlsQhYA
WYupm9BykzynefmCQbbjZ47Ps+Veamwsld0ddZmcYSR8kWh+Df/H3nktR24k2vZXFHq+0IFJuBNn
JuJWoSyLpmma3f2CYNPAe4+vvwuUZkSiOKzRnNcbEzGSgixmJZA+9167n8yIPTzu0nCfq44VYKqG
6ZnZcBTWZ2UGqKPccaiJVLVCGpCjh224TJSt4ikzyfaUxjNGe8cnDZ75/IyVq8KZSsvNrXUYEAk3
tXSQA1VbVa33krXoDFLN2pSp++T25R28s/NMCMSPqnSpJh5rqmKkp/kPZs7ddDLh8MxOf8AfiOhx
ksHK0NA5PrzQU/kK4+430x6vW8Ie0A7ierVYmvA17QUhl3z/PNizdXhoVEpJsp9hQRinnOEDSQZ7
55OUhIQ9JuPGQgfkm3cRfpSlgUxsVZLCuvTK4iJFyWLC/7RE9GTl1kMAa5wjtGDdDdyKuWxh4BfZ
LXIPP18ibdiY4fBcoufo4eiQqIYkIBLu1le0h6rT7kEakJpW+3uInxxySCDsav2eF0+mYFN+TRpj
y/XXbqjEzkM9kvsMiGiLmWQT/UHxtHuS48ulxqSMtc1bgklajyaMdhrvpZIVu5jAcJEN5tLjSkQb
tO9NkYLZbi7zJN+X48jFjFd+6ePkRpOgIPjcfppJv7YJqki8MYFIydlULsZt1zcr05DWKahbkB1k
zLf2ndeql3XuEWoKKVxYzXdN9Jw46/atmAQkOegVVQu+qI18bZAr23jjKuqQVqo5GuvA0Nnca/lP
uU8vdaTSKPU5BU2SB57ipe8OQE3NW5RxKxTBj4rvPyOEOIjMf4bEsHGVBp9kxibfAh4ocU+E8hIm
AXfbfRkfEKtIy9gCZxjKPw1h5DsLZhXHnCANORt+kAU4CPBAuGtJZ8+ttFsQyxwscOnpJDpkjLWW
hTFRJnDS3mexiyzKb5GziZWqipe6yc7kMUdva6h7iWiv1ht4FeK2hYAE4x9+WgskJ5gCD34E2Vcv
Verzwi1ewpwDWIVse9ykTcABSI11ie1FAaUxLdS1oTSPAUt8rwgussi7IxrivjAAMsusecnA/WbU
PJBSQ24cxLXByZy/k7HewBM0saD6yQ+rE3tKg+bBPURYJRFgmuyLiDEmDTqSgV9/+a+//89/Pfb/
7T1nVwROeFla/f1/+O9HwvDKwPPr2X/+/Tx4LLMqe6lfP/bPX3v/ob9f5s/pTV0+P9fnD/n8N6fy
/vlB/v4f5TsP9cO7/1ildVAPX5rncrh+rpq4fi2Ebzr95r/7w1+eX//KLcTTv/36mDVpPf01D3f/
r3/8aPf0t18V3X59FL8/ienv//HDi4eEz50z1D0+ZkefeH6o6r/9Kim/ybJs6LYtOE0zbF1Tfv2l
wwg7/cj8TZGFodi2aVu6pdnWr7+kWVn7f/tV03+zaT5ImGVBkIwlxK+/VGBM+ZEq/2ZCTrFtzbBU
i+w47dd/1P3dW/rzrf1CNOgVOYB1RWXUX3/Jf3+ZU90sRVZsU6F8PBiybuiKxs8fH66D1Jt++/90
Mv3K0+Sf1Qr36BLOJBuVK2VDNPoG2qvpvHk0fxT/rjhqe1ycpanCNExbWNb08zfFJVoc6bqOheOy
d/xlseRcfZfsVEc+s1Ynipq++buaCUvTbd1ULHKpDVU33xcVKA3Re3nwU1+0zujAfIkcaYmRw1FW
5Zf03Hz6D8qzEQ7Ims3/yfKsasDhXIT35gOmvYv2QDrxEuPXj2E9ruJVujlZvaMXB1lBlxVDUzRe
mzovziWOr4cJyosbVooDzaNeCKddKSt5G270U5WjKc4eJqUJBGx4WC2e66yZ9KwThwIecrNvVvIq
XWdLAp+wFl+4t6gqlt4yXaU/4jvjQtl9/ljpa/OChYKITef/ifQy9Pdv0WyxWqYSPoiNt602SOzX
Yl1uws3npShH7VLw6kzbxlxvCIX7v/fFVAW2SNkdf8r7YFv98J1oqW9oJz8YSpcnivrgxb0ravr5
my7QA+9B4TP+jHcAbpc4a8mfXpqbdFVZC88JTxQ3PZ+3vUARqqly9KbaQjNlTZ49PwtOAfeww3No
XwqUFd0Zs/TnFTpVgvG+Pno1cBemyc8giB3d3gn1QsAR+7wM5cNCdF2WbcgcqiJm1dCGkqOnQHlW
N8qa9EBourus+wKjY62swN34utMVG2E75frzgqcvf/T43pQ7q5w/mJmpU65r3uj6dih+eBDu0ex8
XsrRKPz6lt4UMxurZF8mARg6dbiD1Kg7XGttzXNzLxCXL5GP/UeNwgCZrai6Zh2NwiAGJaXWlGey
Scwmh6ZQLQt2l3+9UvxpFKKmYJbRrdk7wy/I7ZWqPFd7eLy7dG3t+ut+OTj1MlifmliO24chU5Bp
m7Kt0pVnZZGTybVfKF5UaCmVfiPlMBD0hxMVmg8SiphGW0Z2lTFXFcy873ouITI+dzfqS+3g6lQX
2rbdNmvQjUBWT1bogybBhGzZusIMrzOBzUaknrDSkEbxCNhwh/9iRYL794rJJFvb4UI/McqKo2bO
wabQZCS4umwwWb6vWdhxR+H1w6PBGUIU/vCHE39fOVXArB/1ut/Icjs8ylzuO9Z+mvq9PXhx7s+c
7IpAkpMPUD16W8yOTFiGbfDwVMOcvS2/GVDm596LvI+CJXLLtbcPvvwUtI+NtOIuame/FEA8F2x/
7sq95Jwa6I+a5Kz82TO1EKSCSPRe2vBHVn9t7P1kuP68RR491VkRs2FDl0wufykin+7v8luE6ScK
OG6FsxKmdcGbySqpECumJZkk2+hCX8MXcNSbYS075GEsi+3ntTkaa3VZNQWzsCxMoXOK/r6sjn1r
WSXiJTe3ff+14WSvCU3ny+eFKPK8qVMKljddtulbqjXvxG3A4QjpTy/DvtyR0rdlt31gretEJx7d
9OzfzRyzcqZ39+bJeSXeMM2SnqdsVMR2+b0LG7KJs71FjqmfKvvP66WqJ8qbNTfDzQeSI70X1oMv
NjYY9tWLbK+c4cpcD6WzNL51u/wBe/iaJBJHnLurU5P0R+/v7ZOd93FClWUz9l4EWBgzum7xp7hR
QubVz8+rqswXo8rs0c6aPSmlNuc13ku3tDZoaMur4Ye7Ly+rO0LnnPElrxZokNtzf0/A2O2Jsj/o
1e+az6xDRFGBoDD1XvRLBzLMFv7U8tG9gRC0TJxtujw1U380ir0rb1ofv2lGfVgUg0R5SPO9i7hy
quv80vjaXsYOp/dLea2TZkl21UL60n/lOn7lOc3/riGLqUO9+QZ152e56nkvYweAYNxhOViMwU4e
Xwr95HDzwYD2trZiNukpgWXkHDn+/mZX/rI578+mWUJZqof0y+nV8ev29pNeKqZe9aZyA1b7116D
xPn297fJDnFN+u8yXHFifGIZO9/MzBquMRvhZLkI0EJ6L9MyL9lHG+gge7hkpybbD2Y+nqLF3QeB
xmwNZ0NBm9QVYhj5EdHpkgiDRXVnrpR9uM03xsV/1B3+LGrW5zW7sUDoFU+5Y9+oyVm6M9fhWlqm
wY64JZ/HCBDj8tRq5eM++Gehs/4/9Ig93NB7qYebPPgegOPIw1MVO/UMZ/1cdT0u6Q3tRXQFmVD+
JeStbaRdVCEJy2iIwv7JzrpNROSHHH37/KH+iz7/Z/1mfd7w/VGfeoHYxPUKZzIVBKp0xRqQLh/c
IqS9RhkeL4iEvBUHsZXPqu2Jr/DxLPnPr/A6i77pFwpZSanGEAtk6gqOia8tklW2sVcotA/FzlrX
d9pXedtsi3W+PD3k/Itu+Wfxs3HABMOPqmOazFB7cYsrcVDEFQl3+wv9AcsfIr4TXVP5eL7+s8jZ
SCBGIrEHHnq1yh7CFnmDk+21s8hbAppdkWbkb8j3IT5lV548yzn1wueHcC4e9RrF3Et4EKxKdHfR
bdJ1uxVX3s67sveAIe4vYCk5aJ2c6iw7+/xlf1x1VbcUNgEqh2Xz/hTWg47t6SX6qjvcYWxIYFuC
47+CI7DCjrVobo17tAsnnvgHvdietryKZZiogF63/G+aWGQ2OGdU9UURr/dQuYacsvdPNOSPFrBc
RuJe4AxWtVVl1pdKNW5UhEXP0/mm5hSb8j46TKdk0TpenjwlO66SIqssL3WOWmQhz9eWWmQRsGoT
MnWDz5orWcxssJjX3p15J/2IroocueQi3Zza/B7vrvT35c7WmnpNwnxlKs/K5YDuBDm24+0JWbhQ
m4X9xXzpbtINMPnPW83HdQX6oBucy8G2fD9z6jaQ/KJSn2GmjdVtWv40hy+fl3A8W9rTUv318Fy2
OJZ7X0LcjiU+dfEQ7rytsv13j/44fObvvF8DgEoi7pgjcJ0N8Gv3eNMQR12SajjOD1E8YEmOCET1
z2NXy8gmiDLCXL/aLbHujh7KXKdquxwhXDx8EwjuiXOJsPVvYi3Mpccm9az6NuTyjk8muR1J9g5r
FXIz/AOpOSkpisou7j01ymL4Z0XDRUt3FmYSiH/LabtUyaTrSMMIhuosbGDCTRLUUknWRoO2Fx1g
lBIM0JRpUCHSyouvudX3wfdMqcL6JiO2B7tRkrbuj8KGBL1HmWbCHkiVFghyZESAtIAlTXwag+jH
zM5B0RTYS4dFrttdv840pToERmVFDuY4FOrcNEogmUFh7ew6wiXEd/XOSeSI+3NZzTsEf4YF2xXw
D1W2MiuPNzxDl2zfKoXtCFXsnvPbCvhlObjohMfyASue9xAmXYN8T+3jcyFLSeHIZdx9LzrLAKGa
F9pe1BLDrV6lxTqOkW1it8AviTFFR+xUWWNPElzrpnuAcFwlxn6wjZQsdfdRm4fIE8QASgIWEHnx
jREXF9HQQitJoDPDSGlsf5/CwmE64bZu3KjGkHqrcqjZRNRGcDcoiLK0hHBz7Om6NBl5KlSdWg6m
VuKws/U3MvIA7zIwDTXkVlQaelBEaZ0xnPFlRt+4MfFsVqSytH0JIC1Qatm/J76qLAmNwL+b+pOW
FHiGh53eTKdbU1QYIMT8UhK5o1UEmywJh5uikjUB7dgrxuCrG7ppu8o9v8cV0yJG32WGn3wpfBWv
F3DTInIs0VRPBNskNyJIrWfISbzMmHsQOFUN1/OLHlD6z0YZpdtWGkA2qYrymNYJQba9aY61YySy
EizDnLa8aGUZ1H3XKdK+6XkoC67eJ9KeG+bnpdlZ6IgAlJI+ehO3NTaRBURiALa1BoruAJcLDw8O
DWlC3uqxbwF5Lwr3STXLKLnCLO7ZV0kH9hjnR4adpFv2klW126JWXHUDSSNKtgZACBRgiN3dQ00G
D95ELxHscspASZ8aN1e+CwI1ipukSzpQUIZdST6yLCvhMjwvAh1lUtUmCKQ03zVWsjmqRJr1mqdf
9gowAyyTUZ2+uJ4g1DSIXFiaJaJSbdFADDMXRaAF9aoKqxq4SVB6xiYX4ZBdEujA1bLpmdDt/SwA
j0X3HMwrpFq6/62sRl/HkA9g6qrGFkkLStIQAVFXQBi/CbLC4mZ/qGoJCXbTuE4hSdyfk3BABzX9
Dp9P0AT7UnHZQZf5kKnbSs2kDmpsX+vbtPSj9KIS3PNf4jsM9Vs5UwbcVlZJFyKX8VBZAqwrFn0V
anDZGPdFOyElpdBD3yQzQogz9m4eseue3D+qtc5Y4bregOzO0J9lUqRILdEz2f/uj6FKPGTbxNU2
bqOiuFBjC9zFkEDx3EaISEgyjcanssawry80NW31+5JgPGKN5UYEDt7jFqNd5jeI8XJ9yMEP2Hld
Txj/MbGj+0zW8hhdlisZnPc0U/hdzekthFhJ6vwVlBq/dzqMquh+TA0RH9oig/xrbuWVNQK7Dgs+
DMlmTf4XOhhiT2EouJJd6ZDOUgn8dkBIOAHRXnkOj6Ktl5E0EhuR5oiREQ0YTali5upIi+wAI7DH
xezJgYmbEmCjwkhpvo1ZSvQc4RJxiwndBpXZkDfgqdJTRMYR+hI8MDrcp7om2E8iqOEyj7E5L5Qu
TH2M6YgrK8RVeKTiM603yHwDnDWhYRrcPamHzo3fammJi8rDmd3kF6PR37kuGSmeeZPXRApKrvIl
15J05eUym5Aepac6Kte2AkxWzRAiq9JtCsdhg0PZOnSexVqqU8JNr4qtNBIa0+RwthVM61XyU7ZZ
EpgTWcsoCCiIw/ag2BJOSK7FFrGmZDuC3+CR9F2kObmBFbCqTBKNWpssJcW8lsrizlQ6BFA6mpR0
PQ7JJor1fd/r+CObu1wCsUvuOfmqinGAnAL2svUBek3zqpVfBNjqwJ5A1xntep0RGcvAAHUxwcsO
yH8D6o/Pm9pDP9TfK0V8a0lw8lGzpZyocWGGEmuQvOxaGBIe9Q49lnC9ZwKvQE7GjtRnP5k2zvOA
BtmrRE2KwpIw1oPuUcFIF41LYCIH+fuxSzF0KAkX3cm4bzQfFBmA6QssO+MNzF1Yc0b3tdHDKyC6
KPhqmzg8BL4LkqVgsEKhWCVCTs66EfiIHULL8MhYDxvWA8A2UPlf5A04piAZl6bNFNZgFobWYJbP
dtHUS5i9ykY2C9hERQ3N1dKG6FvVyXArzPS761YeNCM9BNIDYQEmYGk5ZVPsE7tsnzLYdIdaFOpZ
oESYTr0IXRBn4MHOshsAl7JF/Ywmh/Y+BHZ823Yh10imS/4RekdZuspMwA9osCMPQpsNs3aa7+gr
mUAiWeO9gXYL+d0fbFxuscgIF+2GH2kP4K0W6N4mWufK1V0uuV0fLHwKgHuIW9BtcXoHXgM6UAHd
lUhOcMQ+KKqG1Q3JPqFJlhs6aqnUUF1aOdkBZWp907We8Kc0v7Z1HwFQIZU4i1rXuwszj3aE41UX
a6NIa2mX2nVarUINUgQvoUKvYyRQJeTCvoa9+7NWYrKiWqy1OAPTtigv0o6sYa2JQmzSZGDKfuzf
N5rt7UIZozuf7tx2xbVSRTBtFl1UA+rrvLcfVCNpr3UvvBvr4KdBrn2v4xhtrC+1QrBQb1B985xT
3q0v3xZGt45Nd59iKG7jakqads2F7Y3XjWkz1yE+I2+Yw1ehumtObHDRtQqM+0k+Sg9Kh6k9hOJp
LC28zrq3kwqBBSsa9gmGt22eI9eu/BiqgrUzDAUMlpFsYokhg0hHgFYWDiEAJIaqhctMfRCNnS9l
sivKlLS5wQq3TVtc9MWA6YA8+ZjAFdxVXJeCzdknkkVej7JQLeJaoGVjVMIBY3jNysB2f6/oaCPb
tGKRGMDL11FgF6V0j9Pj0FR1uhpqIpZSreHiaDKvSmGJVLnqrhqTfPceq1QjI89s8EOWtQ1oMsJc
YUCKaPMdIy/fJkiCZhco1jYpzeKlwy9FHl+MX8pIrQTpFlFIS5HhPiAMAjOcj20oJPzIDsonIxsx
CWe5f2615F55EQwQ2Rbmt5CesqwLuV5Qu68ZPFnA4oG3CkKp2lWd9CizOEcfFiXPsZEmuLC7OGa1
3SEtkLLzNHcPBhnrdRmfBwphkUnaXOu9slJQp6oNeRCxkegoa8crU/M0p+4CsQ5zoe9C+PlXpiKl
j72I0CO3aKQVCUpfL5tfzdaA91Q1O9xsZFhldsJziNAAKLJ3BtsVOCQL4B1H+U/t0MQ/+GJbplRM
eaayG70aBBvcK069i3JAil6cBb5WL9KKsaVs1RddMoi+9LpkgefG2I8J7yxqi6m+2K/qdZxoG61k
SdS1eQx+AN23J4+wq9zGRZCoQueyQtKYwPYCLb5ngAYwVeTw2CdmjSnycMWpYrDDWFzhqMFZkDFP
EzcjFq6VP+aEbCDbBRyWAZblk1g8FavLUITqPQplz90jbsfvMaLPDgNjk1lychUYdfRVQ/ZWYJMH
I9/0/nMgjbFT6lEKD1jJNjmQP3xSUe1tNVf11n6Q5/etn7dXY6ai9ycQEK4UnEAiMQqrvWRUyq+K
KA0vMs81L3qd/PRMgUXv9FKU3Cp6asMMhjcqB12D0C6T7yS8+psA89wGOSR+5r6GCy5JRrkWJTgJ
XMVM/KUCC1IjcyzoySQEFME6qEfq36bDV6vigN7u4AqxFf/mK9aXcKhaJPGw0YRkRitYNL5T5/2N
ncVnadndkhZHqHmV+SjOAZ58qywF86oC5xOEWRAv8Yh7Fa6VEDRkFLdac0GCKSxgN56GAr8yCNvo
CwB9SMAzERIRUus4B59xukb1VWp48Re/Fy4zuF4Pj2Bbkic905HAQ2gvXwdgYeLHBCqQqCzd7cjw
nJ7fhQBkd4hdg6wewP7ZwROuKvz/HYYr75DnKnsSkP6KoMXalE1YHJqIZZlLKn8L63pMSJdfYtJH
gB6hbuzCiq2PV8MKtXDp3su8yPSgY5Dr7qqKrIkMjCd4WGCU4JXVXSxLWMrXUSI0KCUtpvcE+9qo
+wfeOzGcXQwP8NC4jayflfYwqHvyUzQAa1KRVzQ8aJ19XRN2UUn9ARpNEPfEQnDOj5aHzRvHMpUP
/BdUi5BY9cD3saOtr0mWPoG2CrHN9SbFQYIMSohFKORcX5LjEaKRC2r2DAurjATIskjAeXpqlRaq
7oJ1XFht8Y5n6bUq6dKPwjVcgFJoOs1Hz2xFGm/UONcFto5Sbr1nVvKy9MI2RcfsrsrJ2J/HgZtU
ZwmCGmjjEpianzXbo4uR621codxb4liNVUBdnJhMpKnessxsGXaSK27KwmOPgggx8XcsyLP+vGRt
b96oKjaVnyytAhwGRj7xevo0IpJJGiTlHC53p8OhbCMEt2E55uotNwdtsc1S4Utf8gRYJMG2KJZW
4Kqq6mtrNVICoLzrqw2TOdYDsB9JRmaPYmeAZQ32FTuljcz4pW+biKBNxli7+ymDbiq+FabuPeEp
TsXq85OiD0753h/hzE7rm8aToL6lD9ONIHuEfN1vg2W76r+21/7qlPTu+JLKli2hIKsy2OAfiSVI
SyzDZmx+FPhi2imkUt+cqM7x2RolGBxGIbkDeDlXo6WJ2rVtq/7g/P0xPwTXYllxjBhseImavoC3
s8bidqLQ40Now9Q1FTWQ0CgVydj74zY7F1UvC+1H+c270Nagw25KoOsX4xm2kSVI3QuTU5OlviTz
Aq0EMWrZibd4dH88fQFTVpDfITDkHPr9F+AMKgGiGz6k/jUxZK76JMWjY4/uiZvy48YyK2d2WiqS
oh9bKortacVydwHOy2F3uUbCuMlOnT8f3SNRGFIdbr65jTMta3b+jN+kSIUVPcQ7eTXc+Wub6CYu
blRH2kV/WXEylUVHMBENTXLG2Tm+7Obg+FKg4G5DYir+gDDeJ6l5oqEca/FmxcwaShipbDnK5kHJ
zuMdOM91fa9d2w/ZN4BGUwOZbilOXRZ82DoNxH82Z7S0D2vqMm8OaUUZsuKrG3p4h9w1hrxwzQ7W
/DndzvQrwkHQlW228K6f8oYE4eXJS5KjPkmtUaGqmoIf2ThSwHZeRZRm2z2I85hA4GoxHoxlfInB
8Yw51bjUlthbwn1zqv0cHYIzxnCRwO3MpBHniuZ9vU14XnkwNg+v+td+0Z6JJ/u6ZdWHYXNJKuwS
X77DOYlwOKnkJGCwnROD0XG3tIQpq6rKs0dIdSTZDnNCwKg4diKLTFikWxfZvliaAPOvIeIW58HV
dFuOy/dUycePnAlLsTlD1rlNMeaX815U56kfm7zz6R4bbNelxxWoYABUVuoiX8bnf3loN96XOBuC
ysi020xJH5vuWgJzBoHgxMM8mjtmBczGnjgYOdAczYd2zXXyKr0ke/ZMv+7WJBAushsCyLP7EyUe
PURUv1OXUXXVUAwsP+8bEFfJIV4hwUMEA4cpRl9P+jeYPwVhaueTnlC+B902Xp0o9+hWxVQ02gxy
eEsl+nXebBBWiLzDp1ut3E19Ga5dJ1+1LwYzl7mTT93WT73g3RUOhQnKQ23KdZQ6H2Vt0GNsispH
GMAHsWkP9nqyFuT3yrW2gQV5kV3BBHD673+9juhAuXsjBmq6wZw1F1VSM/YM1aN+OTCTcGm6Fjvj
0lowSW61Ew/0+D0q78qatZwAy3pSqNVjBeaJGx2nnnbz8Ev/YpU4e+B9YY02dUwMBIG/by4e2wsB
NuQZGK4zXbu93ruXC87dGNVPTVhHF5evpakaQ4uumrTN2QO0MtXjoFB95jjeAaLwHDqQU5fFIb+e
VhlEuyw/r968+72Wh4LXUgRrDa4t39fOZhsCeSp+gYk+xDj+OGT5vIAjbdpUgsABwuPD4IJI+H0J
OIc1O1eq59rpVsYyWFnkhC2JMsaXRYvUL0BtOonDbo2NgH6idh8+zreFz9pIp7GGF2SFs9ff4ZpM
V/Y6vHQPEtDwrbdUt/H5qQd6ZJx4rS/dW9dNYRk82Pf1leM4qziue46qg7WZxD8WG86zSZZPmM6p
yXA+Fb0WZmiIFFD1MhPNXl+vVKCGCnAp34qv3ddkG6zaezlfVOtu7V3VF+CLaTNtd+qdzoeyebGz
BU9RZHADh+o5PbQ7Orm1SJaGI3+bjCjVT/vpRAuaWsjbsYzlvq7JCusM1OYYsmaVbJRsyGsGFWJh
ONU4NJvJHxIdTH1R7DKHIITdiQKPOwUWEVU2ZfaLFKfOlqhDj8MGG+0zuQaVfZGjiuWAV1pyKWvd
aT+yHfC1vb/5vNDjNzmVOY0xeHswwU2j3ZvlXEBaoNEEzXPsPZjyAVMicUbbQDkxmn1csz9Lmc19
dcEQIKn1c1KFP22y4GEDmKdGzFNlzF+XlsNqoyYYeldKYi8V48TkNh/4VVTRWBoYtVTcbNaRNh9T
YQJ+5LmGPKmetdZN3Z2ax04VMXtOSjbaval3z9OqxCOHDm0pCMJoA0xhVe00giScZgt38fM2cKrU
2ZOTtFot7bR99nsfKo3k+G669ZTxRClH25X585v1XqUok2jsm1dvjZ58sQzWBvDSd43jEk6z6jcx
UNiTNq9TlZt1qhQEGDcQZNOW9aK09p4ngDOeeG8nytBmylw/wcseVO2zheA6kG8jwiXa5kQZHz4+
JmhNRwmgGjh53vdUqSr9PAx6JjS3vvbyCxdVnLszV+Z5HO+j6A4yNaLjk/PK8SjIIK9pLFtR+h3v
mwdbwkvv9+i2uNSE+kW8PO4/bZPdDpUzpBhGThX50dM0J7Xsq8fnaIOXyiyifZM3RgDh6N7aXNeY
/amzh4+q9baQaTR5M+7FKXzJ0uiejXPzxt00G+5DltoPYyGvVSc/LQw7mrkw03JUxQbOINBMmZuI
fF/OknAwn9BWONm1tk14gvJaW05a6lM68aMhfVbW9F3eVE3mCJZ9ovnUqwc0UIQVVI6dEFqQJ87n
48bRAY46K2l6yG9KMhRXBKKfakWUwzWxYBvofByKFTena3UkRZ0XNntjMsEBAQS+p3AXXZCDcBY8
2+IyP6tX3PisAvd7cUqNeeqdTe30Te1U1t8tqLKnybfc3k61wyXlVLvi8t/oZkez1+xRzkb+qilF
3tBAAEAvMx7ltbTkbGHxXdq05/9GcfPTsN8fpo7txmBCI0Dwfd0KxR1B4JlP8l5dArbmf1OfljYq
UuLPG8lxxbD34APEJM8airb/vqS6tzIvtdguJcHSUy8A+f7v/v6stSsDBCTUAo9RW51FwPRG1Gmf
lzDNS+/WgRw3va3BrJWPcRf7sAEfw/IyI8besq76dK0IeynJkOe1b5+Xdup5zZp5yr1XrUT1Y4nq
QO7ttRHdfl7ANJvPq6NxgMSJua4LbHnvXwjUuaqDDf8YI4rtYbHJdruNe/3gTTfOnEaf6kYfVUiz
NFkTnJ9B8ph1Izvpdb3O5MfB4+ZZlIeszQj2HBbkwq5sPDNs6JEzwsnkJM2su7ULkY2kI8cmIP3z
mqtzMb3Km3z7VWadrLaDooOF9dhJ2A41z5E7mIvknBb1j3D4MXIDTILpIgPGOuo3WRQ7AbqqNLmt
4nUMyjzvbytSU8ZJe2F//fy7fTC8vf9us0WYQl6hITXyI0h+dViAjSXWwbGQ8n1zIcC8jHfpnXXK
5vPBqzEEGaqT01TTtLmZWzVyO0Ry+2i757Y5LgHQrj6v1QddxxCcB+ETR0NJkOv7tma13OfWUvcY
RrnhIMvlarD+XurqpR+Me4nwPuILbz4vUjme/uy3ZeqzxZgCuLyoi57zroGNf7z203JV1cFh6Hif
YAuqnbxFtrQqOndLaN1aOnz+BY6WL7pNx7LYwPEP9guzAS+UDa6gU+XRhI0dsNW/n6wqnxfxKpaf
9eF3ZcwGPaGOeYo889F7AAPGITxymxvr2b4P14bTL+uvEwv+BnxgcgMf8MSAfnyyYqBI0TlYUVnL
6MZ8848qRiJIysRCbF6CE1qlzojEdzoF59YBVPKFtE/WwTrenNqrHq83ZiVPze3NjKyDdsq403yc
znTEMsIIU2/Fwt5kTnp3Uss/DevvnvFUmKnZHPlzhMTN0fvCrNAMlUg2aEe/HyDl+sbE+TLNkRJK
0u9/XGz8f3DPK+sGhNG/4Pb8X9RJ5UMcPLwj99Cifwf3QP35jZtIBN4GrhgF1dA/uD1sg36zMawA
QlFt+Dk6I8Ef2B6Jz7BRoieq/OwV3PNPbo8ktN9M1uGyzJJr+jQO3n98uavfG8DvPKV/Ae55be9/
NhSYL8B76OccTk0jOCud9w1F06F5dWGp3IlKX4lA38s1Kvio+5bJzVIJDqZbPltBoCy7PtsIQjKi
arizKoMcM/5pGrsq5CTear91pb6vOvc8K4yDXBo7Tw7vItM/g9a89HJ7O1rhqgo4Yov0fRTze9YE
oDfEvguyTed3JBtZ2650v+OF2FlJu85sol9LcSZbyVWHkAsl6Rd0nGeRnF9VcbTqBrG3arxU8HFH
ifg1Q7+2Bn4/ss8jg/BAEhkiL7+aCvOEvqo0Agj4YhFxJZ6XbeAUX2aujZS5W3dl90UE/P3R38q+
dW6l6RXqyFsEffw7/8338QRSNGD6h6xOSTCD1AvU42BJhMzKo3ZW9eEqs1kmjGGwZRiPF9qU9MEX
BNlErgN/yLXhLBuoSTq0yM0STsQ+qokDV6NbBFdoffxtR+hO5nZfxp4MDj4bjdZ5qNf3Zd7uKzm9
QvB4FXlUMtN3ohvJbm38SwuU8aL1EWhq0W2bZpswInIphF/eCunEivX16P5tg2HFDZmIu0SgtjLT
42wYk9ShCYbBFHeZmz52XXw7PcOIQCAZxLQV8HyRGsrkcb7+E0g0/Nl1lvIIfH+bBVSd99b59jar
+PcMGVLFuyrD26mq05cv4/5ujLIrYn55zAi/UoId+Izm+pdSfGpBOXO80+BZ1tGXuBSmNyJZmJYZ
b4blVkO+JSeGcheRJdtZneON8a0oetqj2FeF/ZQRYDnVZWpbQpe+i4jvXwvcA9ZW7vsHq9F3Y0ag
vKJfpz0heZLhX2ZFsyT+YfP51DmxvN4M669fVtMVIRgeVLbjr8csb76slBu1rIauctcFJNd1csP5
MX02HNCXR2W3Ji+Vg6Km+caNmrHo0pJoP64ZaGpEkhll4Xi6jfNFeJHDxC7W8mSusOBbrD2Eh4u4
Ve8LiXhcE2HcIoyjetHl/4+zM1uOG1mS9gsNzBJ74rYWVrHIYnErStQNjE01se9LAnj6/8vSzG9H
7DZxbG5O64gUiUpkRkZ4eLgnAeymDglCvCdW9sgCKL4VvN7BmSjF4dxf3rIZ4Si10FSqeutDFMrA
9pm1RDMdxGqQuKdOxosTGq+iLfxNlfsBAWX2fjgZZrIOZPp913J8BZ69yuE+lhM/wkHPZiVxvxRM
NayioOD/BVhaMKNERTa9dXLyULKd35jeKNf2HP2QVnkvZjeBHR7jVD0hrAuV/r30x4e0ns6Gx9Mn
kWAfZs8k1ODFb79+dhu+lE35XsvhmDcq3S4ZB1g4wVFMCfN2ISGA0ytVXV2hLZphHsjpwowoxozO
C9ZVzQAGCsE46nThi8QCa6Pc9FlZaXfowvRHWrBGbv89gcG6x2zU+6LK+0cY15IydL4klz54F4DX
p11ce2EJ2iXOEcruXRr+RLf7ugshji9als+71ZFSVc4hgyNfBcNDlcYnJ1MbpiR2/ljdcwweWqLf
nzfsp6JFb1ibNiCdY5MmFoyST/UTHKQEtej213MJe/weiWrHMx4cqKYoCe9UlxC/pnOXBmgjE7En
+wbWGDNhkzy2SYK1V7DHymjrG/He5xttNz79+SH/ZfFsM7B83UOAJ+AHn+5AvwgcL1kScZY2YatQ
V1U6PThxenKi4jkynYOTGC8yYjME8DARlBYt+4HnMwYivO0+tg48z8b5Aub7l8VzbZI4kHvSAz/4
vHgjzjpyhiN2eS5RcS/TKFsx68h4n3uDJ9KNKoJ9F6HCniVcekqdHY9Xa+JTUXXubefyiAhc2UEM
pxKyn5F6t6Pz1fpdBlJ/vxKYwLWRW0H6BzrbZ3JAukD8zvqlPaNeeKtqcgSFwFpVMc8RHpXB9bCo
71HOlZsHe70RdU6gr1yBt14V8RFYvypi41rudWfQPbC5+qUNwzU5lTFXgCrvS8Jxiu5+q9Aerp2D
GLjO+XujZ+Mq9zH1vmppWRfo+/cP5kFaYQqXHiyZmPMpi/YjC/eeLKjOaoHOqyPjpnHr7oBvx3tr
qJ+1Fnwf42a+9t1QrDM9qFGHP8Wc+5vMIBSrCJJ+GiQJqUGcbbIax0dHIsdV9dG3KjReWsLHCl+5
Y5VG31p4o9ssmM5qntCxN3HbHBfj9RJ5whF8I84m6MHeW8eUSuVGp7jtX7XxSY9YM85e6Vql4oP7
9uyE5Y68itHBRPSbysLbIGMQjGBKAIsGTlSZtCsxchlUYNhI0XJvRd2Eiwc8/w2ubxA6Fj3qaXTl
IYKJSzAsxCaT85uMimWH484M/UPh+WpxrTgjkToahL3J+hzTgKzie6cu3slRNU9VDb9a5vw4nI7f
kM1BhSQhyLd9dT/iOsFj4bQXzcGLzgPyEDFgEc/NCkFZFsepp9vMMPAmRjgL3+nxindS4nplQMqc
rRE1BecRmO5dzPJnFi9vnc9/Df8oNBlZ3zuiru4dowzQ1R+/I2HKGNUynjEEZb6EXeXXraQ7ULP2
GJsx+WDnOzy3eNqJy6bzi/tukajfc4zW3cynAGNpV/Dh4y2+sNiyhCHhqvB/VlNerhlsc66i2kRZ
vB++KzvnAlTEM+RXMcfqVb9xEnLIGPlogXJslfMiMocxOuVFJ1Vwx1W4D9tkFCtgdx4s4Cqucjw+
sqC872bfXLUWLkX2rDOAhp+sKn4H+qLNpov4OX7Ni04T/lVklVyLA2nyXLHvPB7ADrRFqOCTM1/4
tuhs4JI9GqH4wAn0Q3QRDpqTgNZuhdiNQcxZj0F86jGf5ikWLKaS6Ifhhi8Z1tDwi6MfZY5FGObr
/iZNWJxsbMe1MS3DTmVk+CQiSK/MY3kQMyOvhiv3WDb3dIV5o4vSJqbzWxu7j1wIZNQ2v7Qa4h/4
EnJ6EuKty0jhemlqoPKoekeKWR0Nm43AUzGn0C32RhYERB9z+m7xHkXNQVGocO8jRh9PUWl9jLZi
UmYhNMkk3i+Tmk39zjqcf8v3rIoS6h6WV8bsNhUOD5HNQnWIKfAm+NPicw65NcR6GYLjYtRsEQAU
0nTzQ83usPN77Df0B1t852ZZSGHQLRZXX1xS/0z9mJC3AAAR22NY9zNFomTgqinMoTojCfbWeSES
zOTQjXuISv8WhOpa56fMOd1GLbszs/UGp74w021L1WWXjM/mLhNP8R6m9xdI2WWI/lOgRE2JTJob
1NWEld/TD1Jz25yYITzjXLMj4h+dfHrQ2VaLNLHqiOC40q9E5N7oMjIqpwfmFMg8Le9ajfEPh9Tt
V6rNXZBW9zJyHqXPbucu6JgMz7LyXtbudcR8RTXjOcKdUVEeMDV/P1fNUafi3ew8diF5IpZYV9WM
NxVr4nuMuzt8ZK/cjUlysoPx4c/v5dI4/8dH540gy2sDtFif6qEynhKhhpH3wjZUBZmN5ZIgiLco
5JOa2XNXBcdLrdNy+fGOgKWucf7dO4rXY9nY+8mjT+JRUjgbRokNjjyWDa9KxvuWf7t07CrqqT8/
9wXJ+/zcpmYEOJbQErqfkD4jGu0uE2V1JvbgdtEl2YZhWRxZ9JtSJmPQjJVQoRs0MrMFuGqcrDvp
t81JfzgS4Xenr0p8I+Yz4uoobbcWoS3InnWxsJfNUG/FuGRYKpGeRAYBY9QBe9AhzXI87O3lT0Yk
P8APEH+p1QMvV24De6rWeObNzN3GMwoAikTHg+pfCZABSYztOfaikEfByMgqa4kizlDWd5FuuPqC
AFQYDAAxyoKtXEt0LhscQimDHT1JdknbR7et76Ri/ynP/LjcsHn400+oOPwlTg4G66VH575I5y6A
9OcV11wcLVpsadT690PS5lnR4FZXnAWK3rjAfsscYJKOs1C4NxEWe9w3e2FTharyXXqAAb1z0Duo
kvFJEHsqnQp5xB9RU4sE6VYYnIuGLZRxNmK1EWVPPcgV0o3lfVpn1HHBUcMQaRkcNbzAK9v57D07
JJtIq53ebzqhviRTJJhVarwaPUliwUBHihUBB+3rMtaSOnH6vBSuz98T0gDAPi9Fao8iClMzP3cW
hRHGNCvGtEuygobrtGvg0UckKlVsY9LluEz/cjdkamHOkW3q19xcVlNv7aV4Vw6z9fVoYbc9KG9b
laQ6KsAxt0vApCqBYvOE+aNCs+HYNqyd8sgXnfnNcMeHroN1PcrsmUtrwvxdsV17dU47tmQWZcfJ
6awVJIx01YWUKG3NbD53VyW8WzsTH8hY/EhNdTZrdCvaAdegjle8IzKR0viUKvQPmFstwBSSEgl+
x3DU37pAlh1nQnlW9QNZhGUlVVuj2xsYqCGbXvMqkRLh8u+Hmy7Phw9nMAVenBoOS/gfJcVHRKJC
2tj3B9fqcEgOyM1Ul5FXRSR9Vcb9Ljw+jaq4iKI2UKfMJLVG727dUcsKbI+epIVBBFYygcZmfLuU
XN0VBXXkCXUGSLDJ+8LuXhVcthh/BT+jIX3qyHIl9yTzge8V/Lq1Eka37cIYA7fYLnGP8/+SKce7
w++KuSy+nRe00pvUaXKsHztSqkzw8jIG1cD4nFvpjWfSIZy1HBJXE0wrbQEvJM4YlwzRDmBuOCUn
FZAwiyXGNTq54oLLYgUKJZG379PnS+z/leNYfL2MSEsZanoVRXl/gRSiKj1VI1/Cu+1dhc5tl1FC
tHYzrqUge0c0GKCkI0rIhW3hlPwJE6D3qMrfVcKstj6CjKPVJHY8sS6ysIp9tavkRNxknM2kojZJ
GC6hKFJVeC9wT1otYI6lV3n3LXmpgbbBqpyowxcSCj7aRzuwnFL5P512+WhnHQwlr2/JIwSx8zDG
9Ym3llpEtrQh0YgcViFlMjdjNHDtRJ3cdmWHydESn7IoPCKnQHaVjt8djdfgf5CvfF9imp09M631
kuq3txhkt04MjNOJkabSkCcHGXuPlA3YGKX4/uDkqKfWsv7ajsoMm+hmeEXaOoawr2N6xMpVhQ7Q
PZm7kxuvyIb0q6wgHKP8AZzU8xmkwR6I+ftq5D1AR+DNkpvawECjHeJiwMWDwxHGRdrALMpJaJe5
HF4RaZ7XTo9L92iPDxowtnPuBp0pMg853doJObNRLsz/R8LckDhTS3hkaamnzgq1gEv0kDU/2fep
vVqpt5JNOVLaxisTGFhlG82+zGLjJvHSYl+nRkR+EGW0ydl6IJnnCLMORvz679Su2bpKWMsl56Nf
FsZw2ZKdww0SxXyhBSU0Ur5fpxcKP9d1O6fJ1g6Ah0kKUPioyaSr+yVd3tISZHMiokQNyS1aKdOq
DXglZdk0m/9qvappM6fP8QrhLVSFdpysAbezHBgqcwzS9cUaH7DKJmutKfGtdCQ9Yi/9OT248EM/
R2hJl8yBX+E7CNJ/uqyaPiOTDvIzts2gekDSWNafNKbuBNxK4LKZePbNEbMo4klOYkfd34lsG4XJ
Sf+3EqSmtfGioV5Zkd8H4CZ8ZEEfIOqoahsHGIPcjmtJjJx8cJUsBSIGuMgyeewaCXYQvurjYzuE
u0seF8ovEKp/q/FprAsJBEQzxPc+p66Z3WRz4uXnC0Q/s8zKzJ9l5JOkeY+yp4Ewc4acheu1q+8Z
fKMDwbBFUFJv/EK3KdDXlUcRyODbjcI5jRDg3jrj9AZQxJ3KwVy4j4vxuwawOly0m6X5Nkpn+3WW
8a/5KCNifByfTNOTn8CscUkzY1ItOwg0QnkcBly9qhFwJa7vL/g2CFwWeNeOJJvQmD2ZBiDyNjLo
v6SAXUt/CcWXhgbJdhRQl1a8FPD51nNu/AYQhiT9zxvuU+dbI4XwbGhrSZ/WM6/h03swWh+FoLQv
foFI9BVoSB30Jsqwm1fk7jKnMKjIn2W0pyy9kS6LPbu3OEH+0L2BUbpfNMM/NYsvzwS/mJpGDxCB
Y346BMticEvNdnYefMksOEpJI/k9wNYFzCIb05tbb2iNXIqWUcBEnYTiQMzutc7h53x46APjelb2
8Yv10r/70wHFRVaTn00IClBTfj+gpSCvmJFHuexbkdT3GlnF7P5Z14IOOZ9Ti4+O8ksMrFOTPkfF
+IC97pVfMk+dJSd9nhZBjdF+VVu4unb4x7NJWpRM7SDLJz89m10LPxgwYzxnBuG0E7pLOJ8VGjx8
/7U+Rnojaohao4NO4992OIpVFonNQptgtp+iWj449M2AMHa6UIrs7JR17RmZiJ2LCycCSvi9VVvV
83M4hp2WO6w4bB1NmTzezz24W+7RCZvOiInsOlzrO5tNo5s1C304mo5tlG07QX8N3a9xVhtdbJV+
+IIy0LZVzo0+nKK58q1vf351Um/lfywPVXKAThyFwGX5/qOLY7t1mqcWy9MNuA5UNBvXkaAZiZGb
Ti2FXN5E495UdvWusToZw3/ENvVyENr3xaBedOLrwGZiwfBuuwDU49J7oyfaV8Bf3U6MBNKGvRmz
9MvwXUYgYDJ5RuCCQM2S+lRTxKSudGne/tq/TImvmEEl2SYVbgpSyeQUtVQfU/GehdGeftiWuxjn
bu5Q373We16N1LD/0++jsyBj0Dkcv724vZvxmi9HPo5Wa8KZ/dTmJEISMAf5lpYfkPk4A4NkUhht
dRLYjcCgSATZk3fb0ujVG3SM0fex3evKxfy5avLnbsy2C8a+vklVn/OCuHr0n/Wq/Pk1/Qus7SH8
Tl8Q42IpmSj+/YSNrUmubKXZ2ZmCvc5CZBoedctbd9p4u1xd3qPufqos3FPTsiFpoechK8/AGu2s
ywqxmrpcc4CsHRW86BWqkvEB38TXbqBtULlbH1Rg7EEKTMo3L30uG0qU/67803n8Ckn6l+LLp9Xp
cjkwK3XxEvrPjqftKhS0liFlwfUBpPM9cxNwKIFWHrpgpCs4ndHZv5LF8F13Z9FEe+1qfcjo0NJi
Xvg8Y/VVJ/YSTT8fC7yKdHfZM5lR+BRtx7wwuoWW4rlr2BB1skfVAeiznx7UrJXizhrirzCFjZbo
QIr3cIEl6vQUNcBHUfWQlWKDQNa17u4rSn41GK/RbB+qlB1fAxHRoqet86y7+2LmzwYlFbCRquMT
hvErQ6iNDgy6Sa8rYB0gFokcCwHhz3vrX1pOF4IOOp/Q0uExav7Of4QA9Nl6Qw5letZEgCiGBZSk
T/p20Qfd4UaT1YATl31PanRFWk+iH590Va/ZBb5Nulx22XNL5Ps/PBgdZvggApqJKT+BFGPXoIOa
5SkgBWCEhgRCIMWURQbOkiXRlKs2a2g9pZSNUCN0sqyjKlPNDxphpHVw/7+ADHTa8nlzkIniP6MD
J+PMvy/Y4iuJpopMzrr+uaSjREtAlusLH2VRV2JO9ppO0tGKWikg60t2pnMF+AcaMNIASeZzBSy8
UXKKynJwih/WusGoaR0jvTSbPMj4P+WYaDw4YD+WibGT+2lnG2hs0NG3fy2q3tmaYwBH4njhv1wg
AIfVpr6UM8fQIqxNhA88kB04BBBlthnCrCu97DAVydIgvMbhSxcTJDmvGtlMDfd6LCCRGAxRQzDR
MQRAH0fJcPwC8vxE4PuVFlEMM62q+UnO5zlZH53frvXD+NJsVjhW6j2CNStLTsa8JPuOvm0mYSEA
XeqrKMqpY2Tff49a9xbljnuNSxkpG6ZzDl9jm75mZn7eLAg0McpLyxlN1k+b2C8QgnQNJz5j/UgH
yKWdzwBlz2WLFda1rlCIKIbzLXWNe8240eWMGqr3yuU6LchOBo1DabzA1iSlxT3MaXyXxD6XJhVO
xhHV4Z/uZtdScUN+0X//62db9kajwLqVrH+sU2pKFcwMWqKZyb1BHYGk5UknLsLStTFLEHVA+HSu
KoABDeEjM3PqCpYrnD8cpNHo2NuHpaHevCTlEJOiju/QFdLA/iCp05wk1evqs7mhg32qJrl3BgrF
kVDO5kfU7D6fvEsupcGGSA4PTkNYzPk5NYAg7K/RgJWhEyFjhG1D8frn0KIN7z6/FfJy3BGZmKV/
8Zk5tNjdPMsyz89KkdSkFFZT+FPHPM1RkFQVYuLvYrDRmpDDXXppBaDTmWLp3udPgmRVJyGipnIc
NTGMc0Gyq/+pTnZVXGDNyh3xi+Mw4q+r4z5FMnFTO6xCRNkLBHAdKzpF8figM3VNqErZqu0M0h7y
XyxOV/oQ6diqt082goenpbHSt4DeIJqbtLCpdXDU9bCArb6yh6PGTX1qKZ06dmlxpOf1RXC+kPF+
39dwPBwNRFk2pMFLYvkft8aSlVFozWZ01ptW/36RzecLi4JbQ9ckUUZwpCckRveGUPIsWtzVL2yG
acBpTX3vGq58rjbdg/Qm+T5k5avozHNlgccU5M/A7LrY0uurd6Y+vbq8zWr2WgUYQ0E7mf0O3ZU7
3VfSpCfph6usLPg9ELa4bhHaeskMjfM5F/IazTE21CVJo42hL3d9kXcWUBBnDOAMa9rEOfyqSahP
HHX+Yufp8/553XzbN+FNkW7jVfX75UGnw2tAO6P/T6Sownpc+YE667eM3SfMCPk3bKJrTYGJ6GE5
HQwFjrH+Oq3VXeZBXanoVNncgmADlx76kj07A9HDZ5tlcp+NXMsZFAXNc9LHWLZ0ywneVVXuvBZr
YZspHJOcI5JHXXFDs4TDQIzUdMWodbaX9BkMJIvcR31qpQEQFYBu+ZGr0PB3HxcYE23Ec1KA+zFd
6T+vlPU7b1iHdj1XprmqMEsp3D7nJb6yTRmK8Fl/6ChQD2rkDemklxLy0oTQ9z946kn35S7lBDDG
ZefwIbuevh0N+q5gLt0OaD3QYkhJpEjeIhH98HNj9ecHvlAwPr1ayKvatIsUXUr3E2yQKiXQD4yL
X0GFq1VlJLEQn3Qg0cmgpnVe+KaCewpej6SjJKXuRhp8qJZxCiJ5pKh5uLjy1BlWQK5wegSkAc1V
wUvoRp8AHUxGP17WQSruIuMvTWfUCbv+zNlQ3gMKkzCzW7qjUuFr5cBRg8Jiw1r1y+DnhYOj8yLN
adL8TM1Z0TyWP6/Hv71A7RBK0KFV7CN68vtWT21434sf5ueK1EbjwRoW0LkR4ww08LmY/ps+JIbq
vqPC0u+SWTGomOxg9p7quaJT2KUGdAwIYrqNpJMMY8yeUxKQL55XQwG/vz9EqhDWhzqE+AYp5+/P
u7jE2CYPvGc1AfHUCjyxvNenL6vcG91K1eEtE3wOwpsqDKIUWGAn1ZtueomWb7Z+QfbXmsamS5Ov
QbV/ATSQHkO2B4qYowGqT0/ZNgl6qF7oPTu2Ts1hVMoFdNkGVC8RvV2Ljkol0m7AUujzD4tBRKDF
WQ9Q3yXuu0cBu0J1aQEjpFfDvEy7unQlnBz6TbXk79VMwVLj1XtpuyIWTLdSSH8dt8q/qqaxW3eV
zgF1O0W/I2Mu343UeLENH4rGTA9rKuNdRR0MJ9gFFUmAlhmTe9OVmuHTdsjmzN8YBk35SZ1FOcid
nVBVlxHPwrhH7vbHdIzTa+Yu1Vf1zj/v/oArCzxZT+KCenzKyEa7CKeJ9vmzibhh26NBwFFUiEHC
UII/XpCV1ZrdkwdHK+pXQ+RecvYLzZkmi4whuJIe62AyBppW8BXZ658VmcNpoc7HZxCbB1iLv29E
Py3pSNft9KzDf7aQVlDt68JHV/TOokmA8IA5AP8DSenefSTtg74GdQ2hD4iuFv98QP6JQfJcPBNZ
k0T/y7mMlfzHnW9H6VxXVTE964yyIoiRjm67joKH+qHoxX0YWuh464PLVVRQAOmKXdgHkRDFZ3Va
WNwS4t0ow5c/P5v1DySBsSjUoTE8xbqB+uZTsDEK5fdwkJ1n3dFGRPcqClgjRX0TgEOS7epndDpN
CiTBdd3HSEFG4n7vNOFHw3rg5L8ovSQAY0EpjILrJXcV5U4/OCr417pI0Heexua++AD/iD6a+WAL
1Pc8bBkhz/7+0tNSNboBZT5DSUVMlxefM1wQqe/S8x51xSvC+U0vbpYQLVOKCA2ElYD7wAk62gtr
ektDOP5sEN0wX2z584tnBGr+x62MIBuSekQfqLToEunT9R97oEjszrBNY3q2ayh7T/XYBdFumCrT
+EiTlLNbNJ4T/h3XUaYv5258npH58a9UjBjuHqlzqjHkGOZiW3vHGJeBZsrWtfhr6K2Di8q816NS
Pqg9Mo8bPEoxRr8LRbJR4U9Tc1eA2VFDVObWHeMnA6MHZqdhXRlXXhXua3T7i3kDyyVd18a8NvPl
e2zk23gUh66phnXfea+GtWxQB1vV0KWGNLwNCrS4KuO7Zxs3RqzuLbGp+7/C7FmK6KoR4r6Kj3hc
XRn+X419RfvbVP7aiu+LZLr2ILRV41tu2d/roNp3hrUpRqSGzWiH8vLWLbv1LGiCe/2+DKvbqf2O
dMjWrJB7CUOEq+c+R7Vq2cXW8FG5cjMYNHtltPazU+7E8A3MY9CcB35MWGJUrzV5UcLLAnuTRw8j
hAlmK7fOlB9wqdvGqbPrY1TaK29lBvOaicx9nFXHOE8Qr/emY1meUA/FX16htJw+C+cqzPorE5GF
sMd9wnd+jN5E77F6U/PwFsBecGijO6XxIPzwppHlJkAtOOjcXevlV9MkDmGM3GwACaQLuBxC7Cd8
d20lNsQN/62aUZIfmFEtzbXX+dvcvrXGAs4H44S4g3jdR6GSVYvodRw+4r6yMqZib5sfThWuRyda
e5Vxbbh3icjX9AbeKmHeuxZMmn658sR4EPCr8AD5Fk3WTVn6P0u+pmz04uaAJvq8CUWx7TzxJAdx
K0RxldsTjeX4rrdgSIS5uzGjRvMYafa2t1n/d+oWm6rwVgH7wlDz2pD51dCjsGI7N0WwbGKnwOmw
3wxZ1m7QXKLYmeB6LofQy7dB16wthwaVtK5T/2Tn6Rot8bUVjdgsDCyDOoCu3onCQbHsIyteuuyp
n5PbslLbpEk28PzWtoye0mrc5NhRWaxWeJWEj0MUb+el3MrS/Gt28/WgjLci4zc56jHK+g193JOf
2mu3Nl4bbATQSN55of9Ys5PqoVinot1yohm2HtYzvV3kfleJe+XYipZ6g3L3silkvcmy/hAt410y
+IclRMoZFdC+trZdhvR7QvPZ/lvly7Xbe6fREfexCFfDUqwmrz9qYFRxtQchfDm0VkplrpZxQVV9
HzTTwUXOSNp8Qtkdh8q7iY0Y+w61bWP4LxVii+mIOEWJE2CwDs3mMNo4gbXON5g415HZ3ydRfCBB
WLtGuDIjXM4HkIfsFUXq9TgOm9wwb+j+b5G/vhpDWvHGuOsoE+oZs6I03vY1a7SgZ1gb11Y4rNsg
2YlYHVAEPtuwORNNq+XfOY1kernlrY17r4S1MDLGPN8J2VNpnJKw35TTS5E6dGdQRJdNtJHVzWgh
VD/PmzRVmyW8GZGkTlyE9gOgYTNeeT47wDF3Xi03Mr71g+LJT8M7rBnWVotS/xiZd8j9NnTm52kb
V1a5SVWN/HvinoLSwXVaPFTCetT+opBXzb/LZLkuxFxtnGGwNp2qjTWUF9g3U0oXKr8a8UZZcbzl
LoTttE4KJqLK8mftFMNVkuEGmBpHCK98ITmylm+FI4etZaGF20c7Yc+7OWxK9HRxDR/nXTlW4SoM
KEXKZHzM3fDe8tQTunR69iTeGLH3DeFVuS4FA7IJ3N4VOvwPRmDvaeOWV4bn7pRpsSuTKyn691n0
MCliSOjSae772GlWjZcf61Bel1VwVn7xmHftpivUzZzad7Hvn8Yi2wWxtcmRbF+3eXLthMvfQ4Ry
pGfPtLnN3WQH26Uo9jMZ+Mbo4u3QsPB+GNJuNj7mIH1S8WhRZFkH1SAJjKcFZy1/6AqC2xz9pHH5
kMO1qdLxYNnzTR2iYtosUMljIkPb2aekDP1tG5LuSlE/K+kyfWSM3T6Mlu+tXX/IKP7LYVAErcm/
FrN+7AwPu6p81n2nYzRGBqYLJYS/A90ZPq5BVetcwSGOk02Su4X7DPQxJd0Ku/bU34xwhuHHN9Go
DnUqXOe6zous2Qwoi0PDjBtsoVcNaVCNcG5RtMuTCKo2fPay2e+vS6NDIX0qIzfa1KZFmh9Xbr8K
B2d+XGSL+DfDb3S97HJAQnoIZrO/7XuvG4hFKn1rQmwpEIYXHEj1DYaPeloCw0ZK0fSycVtWRnrN
UGj6kobJ9DYa/fDSQOTeGziPnGLf6eyVWwvvOKNGsGvw4GZ0MMZBoRhysPnZZQLKSsp2WYfBJI4N
uMUPuC/Reph6O+PQ+xhzWGPVPahyNCIYlCZeImkRO7wiTa5c3NLcGfVkfl/Cxrw1a2eh9AXpWJcT
RNY2jhN7RRXuE+/D6GV08/4xic3swwhD3iYMKKmpUe64C7AyPpntNGwW6GD7KoiRul7mFKebcdnI
yMNyBvIMHnmztSo8K/8WTrOxyiGI3OeJwyVjz/W2n4xl3bpBvmnCqd7UUxJdJ3FXfjN609x0VtJc
Y0bl3iz9IrECsv1d0drR9dSbPtRhu3lwsNR6FCCsT1ZSCPBZJf/K4lD9xKjEfFgYl7v1Ez8FFQLW
ys2lotAcxXdsCdrbGZ+qTeyn8qpeumSdT/nChx1QB6gy577JHZDAqYVBWBWVe8qwKHmau7jZ1DL2
r70K9mGA89S27qb4rSwmmxZ0KtR11+f5tR/jpOBhD3TbJH69W8a6u4MIOPyslXKOQEipvS3NlqkI
GdXgTXOKmxZmWWsmqGLMqrxE3BpZN/zdz07+mJhNw+ABBfuzHacwpPEGI4OwclIDBqFuDZ9qwAbR
u8lnv/3IzWzExyPt1ksh0Z2sZwrYCf8R9L/FtyDO2D+4DnE60xBWIVSuXb9AIlk5JBlXOVD8LVhP
eOB3N5DZwmm7NA0i2o5trFMjGA7Cj8XOhMG+Nco5vcIeBkQCa6UVO8l4snov+z4t5nJr2kXC/EmR
WnRKK/wFBC4qM3DmLS1LTiGGOujf1+Z66nFxCYeqWLeg5zfBZDg7j4O+mg0cGqaGa3eOPMxOgvgv
tyOlQnww3rn4b13JqYjvcF/zNtBdQYJL09rEhoH6lRN6Gud59zPDgiAbRPXGh2K2GnAMw50Cwxlm
Re37mtlmGG5Z9RKEIgXpCv1XvAjmm4bBjG2vciw68sXcJJi9sPPK6rkbfNACmuBbLx8/7Dl2fg4W
tANhpw2WWZF1lyw5Q0IM8W01VLC12xYDmKgpbiGHyoNM8sEhC6qsH1Md0ZsXJlZyBf5HdPmTlr77
MH/L2VIbdDARv7QTDGiy2GUiqKob9prdnUXdH6bcREKsKdS4d6uuP0V1MV8hkL9z5+zkhy4MlmAU
a99qd23Q4RAfOneZGl8ZyHqTsUsaC8AdcXZIJvea2LuS4XC0q/TVCkgnmBu5ybPmw028m7Yau20R
c2nPIp9XlZs9Nq59y/zMTTy5A1TAyl6RIWjElFMeNlxNlvWX63knYVTfpmLONsvkIs4g78p8+JE6
hbtmIAeeBsImByoLa5cHJoOWvve32ch9m2mjivI6jaq7Yam/McjewNmbmnVYuPe5DbLnQTdeDbNC
pyhXO8NKC+ad8H5q4uQhcm3SbJWt5tDZFBgTG5Z3DKoE89lWRGtZxN9Cc9mFcyw2zGnBDfUI/ppg
PGohmJp2ZFb627n1bugEtOshqnEKEdUxGhSZIUYRTuDd2Uw2NCnORHmhnpdQXHs1J7Q2TkPR44JT
jgxamcPfcTQ8jZi3TZNbrvq42ea+Z1+1+H4XS48ad/nUJ+6mHWfJGAizOkN9FfgF6US7tqwUYprw
cDQRxyL3r8o+3NsYAa66hFcv/RtnqR95wnSFv9ej6xYIxtRciYoRYcv5mXcpSatPmzQYV0XkbZq2
uoUIeSrb/ojq0ptZWnvXT0zczRwkM0TxXuAUsB5xDgPEmedbG7bTLu+i19gw7+auw4d9Ofcx4wyV
tNtVIntv5UEqacIMHNu4UkNmoYcJezsKimQbW+VjZXe3oerbrSTy71OmljYW5goHicLQvcW5vuna
dDz5uZc8jRMD2ajQFlelMF/GZHyakqFiPsvv1vWIC1vdBR9YbEVbSLS3ZYvZ7jio51Rau7ZBLQfe
7pWPMue29Avm3/r0Hdb789zTOXEmGNLTPB0xY3yyZ4yi4iXBQcYyhtXsjLf4rW6bFGY31ombKct2
MMfvzUm+eEN3mL2JUYnyqp2i/8fReey2jmRh+IkIMIctg6hgybacvSGcLnNmFcPT96feDTDTPZZE
Vp3zx481N777dA2XooPNL07McH+SzxeM2/Rtm2nsLcU1tXX6x7IHGtDftpZNS3XqnOj6ZT9xFnKi
ts/4B0zKetp7mn0vuZYeBnV50ivN8POEfqxkRW9uVl+9zrysLdtBVg2KFIyBXWnFOkFTfToSiDBd
ksV+dsZsp1T5tTCse80YOEtK69m1miosUvYPZ1v+dF0+5O5wkaI/6TgyfIdbcFymh2xD7TbUw97K
xhOcxlNKcZnfbxny6nY5phUCdxxkCH+E1vk6kh5mjYXmmVvZxFaa0KsDX2Km6Ih4c+W6LIyQqshO
mWnvKyujoBAVl1yXn2ST+4b4Td4LuctM7eIk/dfSGlG2uY+Os9wnhrLPRfIpt/k51/t3SzJO3LCc
QbpdVDRmQlIUy9vQZ46/MDz5sndc1GA5/4Wnvzf5co/jrfe59o9tpgnqRya+7mX4GcVG98S09mFm
NSvtVeZ73UDE5CqbeW4Hi0elscNfyNwkPxeJVd6Z0ruldf1tyiN8JrSqt9W8FylvWcow3aeVuVvK
9rA6HBhSDjSVMCTGRpcuR6ogKLqX6m7Rh8gpbTpThjvZ57El2BSt5ruCZ6ht70oZXB6os+H5Y5+/
dbLjb5ZkBAMlPFIyI8H/yHnxyD0U/KqTcknH5C11oLFFFtMleGxsdW8ruaBbzVnCSia6b5AtwOU3
7TvaT8qEgk+F6YSSmDWPSokEEsgj3Jraw407GvGWFzR7egpyMI1qPl2hkov7MasMgxwu+082jCqi
W9/0bm1CTRY7DOz7vjYwDk5X2JG7pMwvHHq/aWapvtwQielZ2gRa32yHzjBftr5kkZjfgbV3KP4P
+AN3Ky0ubo4e2m2KmHDw8RZeDSRRuMEmpyegz3vrfx1mmV10JhS/X8d9hwjEmftXhf/9btKnf4ng
GFI60I9pKihd0xr6inQSxcRW2TsqSs1AMdlRPa3/SSn7iwpVlsGqmY9y6J5IhDluBXxvQ0wAPMxt
KdvzI2LCLjxek0z+zVxQ1LXUEfLhndwqygXpOFHZ6ii2ei3S/gGJpF+rBaJF47YIz56Om8U5d+gC
b7WIe2YXzxeufhWFnIFU2CIUy9c5tCUXmiqEv+Xtzst5+tNwsADVtshI+gs2mnA060ijmoZcMgCB
+5qzwOCbGqsn/l0nc/qmMYzHUg0T83mVNJEvpKbqxVGtXxIKuKpyiDe73tWd/ZwN35hYEL1PoSxw
YHaP2vaoVX+DlPymyWOZXKkcDPWtPwuVjryx3nk0JJWt89H3Ds18H6Iv+HOVnZJUB4b9w6qYfg1g
NS2c+bIMG9UMO6ePapVA8qGNIMDvMOduyRpSG7TD97E3xBYW7e1WSq5Fpn/rwuVP18O1bl8T3pRE
mUIntXdakcUFJd8auZEFKRO0MR1c89dKpJ951WO7zYdp+L4lVXS8l4WSnCtK9SjFvXjVv5R69NIr
aS7F11ZcAIsDWqGiJJ9DHWzMW5tjwRTcUWOWgIB6zetMYsEolceyX8APi0jenuDeYHhSMRnhfhh+
itT1F+I0VqC+zhuOhnl18DXb6RyYVucTbhaVBtBn5aEqEL5Fgj6Zjf6tXau8TQ9iCHpnu7Reu2Pg
wj9UBE7T+9ArYcUD1Sd1gEGd9BU30PgZGq056f1GKF3CGGbRVHvHqB60ClZjHqdSaXeZ/Tk7L/ac
xHmv7ifk4UuWAqnOBw2E2GYkk6Z1VNiqoIvUPZE3ru+W5SlFi5vTTeHk3aNp2PdNW12WOQktmfrA
Cx+FzT1DVrfzZuT1r7t0F9JDTnQS8zy5yy7JPlZgQmui/7NGLEAJuSOjQZ25GtoAkUqQywy4eInK
bAFH+i3XDtaP83qm52TTohFYBBURGHv/ApIP3uc9tQUQkweuIxyKxCySTtZwq8tLmSwHbasOuUe+
dqLFmXtfTjPne+Pxq+OJr9soFfVp4Q2qzTVyRsmko9d7qlP3MGaBpVZxArps0PI6Y3u2yp2ilqc+
9540y2AnXmSclXKvV9z8q+dXHngWESggLTKocNcaKcuXIW3c8GVsp1vUgb/qy/TapFPoyTw01+R+
kevJLLxdQ4XC0HFfe2qUVWuYan2kleI48Reten3luAuWVY0U4YVOb2HyEzu4XwALcUCyDgc1U6lD
3Z1F6sNUIOsQkdDXkOSNg5NqJ6FS8Prm6LgOPCd2MbEbc/VQZ9mPSNN72da7jit/zVc/S9XdxOJk
bMvd/8qn0TB9vVj3gm0CHcOG6zmnMXMuw1pLQym6IAesLdOzabEgzsc2zw8qKYm1cUtQ2b5WBiqV
WdghemkVdJQ29cHYur3tbpeON3qbBl9rspNIMJJmwDXsnl3yoRhDpJkHWPk9VTSEA82hZbcB2AFs
Q+VXPTISd6RcVLMB6bqKp7kvSkpMcv4/iArC8uvtqrV3sKmVhW/AmPmzniqHtGz2mwU8Lpv6ZXPc
jBMqoTdUBypIZ21H9Czb/4JoPk/7XeNUBB54QU0tigfq6LVbqAuKcabxq5rSoza1PzCoB6p5Qnda
jhU2VdUVD9xgTaiUFp3Omf1tF0RE82LKTiEDw0XvkQMMO6hGOFo/ElOEQFF/VvYllMW3ODBYnHfd
WNGnTPuiKGLqmoPSy+KeVpFgyifIhrJBxtChB+UkrFlcZ5WqihqwVWn3CnWHtbyY5T8Byi/Ah5Kt
CuZJw3BMw1+SAI7/tF60mJeku6TaV+ve9rz3IU/2Vil+U6B4hFqAt82/Bt3H7ZpLyvbTaP5K9a/J
6OMUE3gx09U3BODoVwzKQstANaa7uir4YPYxG9N97TJLyIz5EYFIq/9/mqUUebrjm+bsREpklUa1
LxpXvWPwQkVH1SV+k8pyr4PBa7uY3EP37JO+05+LCVhmDSrCLKmL27ou2hoOWCOJXHeJNFnfAWDC
ymd341gSP86eYf2SReEzaAX58FK17rFdHnLCM61FnsCJLhOAgFHwmjuvan5Dtl8tzIemVnM/sFeJ
Kkh77biyU0nw8tRTkcfTf0J7ryjfOkrBe3GnWRzZxCak9S513pI5DxI953eY7obsS1n+lZoakhIT
yPFzS7h4QM8V9YGa1zgbcAUu+0V9GJ3lh7a5W88t/08duQkGlaTbm6kjblX5TrcI1NEnDm435Oo+
GV+QTfkOy3rqPmUFsdazF67lw1oNIRLae3rG71ukcEX+z1zd8zQgZky6/EVmJG4Xz0V5MBlQO/Jg
KNSLGLF8exO7Sme3TCKNEvFV8KHag+PR3Djo2GERzfbi6i3LrpiZMVz5OrXLU7FquZ/oxt2QN39y
TeRxHUiJgCv6VXpvN6D1C20IyFBo+YXSvDCd4Art7Ihn14d8uRDf8uNN2nlSnbi05pgBsrpbEF3X
5FMVHKwlIR9xBnZ7s4dkTtYdGGReBvSNzsJzvW5B3xVXoM4wTTmnu/63onI7mgs0VxJqLNfNYG74
NEQGxwnbSD96Hxh/GdplcTWK5FSYxoNr93cApf5ipNGUJrulNg5KhtVvYe+2PkCuHoFJ+QlftpTc
DOy83TQfXDCMdsmv7WZGeFAPNNjtLdntsyrZNXxDLnbHJLF8hXg5xXDJ2x38tVtjcvIea8rRRzs/
dfb2WvfaY1rY6IJoMMTSrpVMAq7IQ5G5Tzn54QFq57DMlbvMYL1N8i9zc0OZwa5m+b1U6sc1pQ8w
2Yx92SY/M4iDwxPnZ1lp+laWPY199e7O47lGIWxLMJ+ExC0hggR0FzoqsI0xqlLjRD7732TBufUb
DoXyUIHimfocVrY8OMvNrsGP0/IpBrW8w6HYF81eMZM4Vb+s4a3u3KM+rfwN08ngSGqS6bQq5Wuj
CEYiwwN+8uhEbMhSBLfJbdAe131U+upYdDkjJbFFbh91i+T57H8GILSFJAAPylqjSrqs2jvV/AJK
IY7PCGW7HUcLcnYCkkpBaOr6qWu3IJ/zI8jfc6Mtt1nmkaS0o9eWj1rD+j0yFU5KbDvVy2J0cJp9
H4/eFhslT3GbRSyKNNGX3g4g8m2lvAKzaGwyojSMyyD5B69qdtbE/kz2r7WsyEgLf/JotlAMHOgz
BrTxYAjv2xLyzPb4NHiU06rWnm7lX0rT43TYSOdTDkZL/YcD58MY3A7i1Buj71AH5mrzT9nTTcyp
lQ3DQ2k91BPm5UoyHZsQ4SW72ZepmtcaIs6zhqCy4Nl7EXtTGrQ0xOfZ8lt5z0b1NsyXPnnJ68uY
vNj2BRVwSYOLem/PCn3SM8XlRrDU03lUljDv0lAnQTfvx8gTariVRbTUKalvlAt7Q1hiZ880M/BQ
ghViWSKEZ5wP+UFMvZ+vVSid8qjrfFHEcwx8sLpMYTDRQpbzU05kLudt04rzor7Y/bLP8jXkJboU
DRuAx0WUtGd9hLa2eszDfIfaZIa6e1XL79WGgR73lFJFmzcTH2XFWbfFt3+6s8XV7FixJlf/EvJ5
0aw04K24t735Qdocai6tpci3g5YyCLueLvSBX6BKzrmlfY+zAffOITiwCHpUIDWcHJCDQxvY8qov
tLBONDyYJiOGR7bLiigfqK6KtJH5j3j6TU2fnHEJk81kpTTiuii57qXz3FAiv5R1qE9G6GV0YA4U
aa81ZqWMLD5QZSvlzJ4D5Bm/tTdFWenivORfxBGxqWKH7mC/3JTFUkUNNbPMUB/WT2aQF3+zI0OU
PyFJSnxsNvvauOuV6dcuYD4Mpr/MDhxh3s/ljJmOGaT7K8beN6rlNKdGLMxnl5ScZTqO5kNXNYfM
6q9ehfwjcyKpV77dMlyNbiDGF0cpwqQYv+qUXV3fTR7fRNaFptJHA2DfVmsPCCsn39aJI+IvpDb+
i0ru+9b7swSgdb2cNKeP8wKLNHHgwD85k9xYXycQzqbW9jrOeHtprtqYkgKAC2OW8MBcvUhIKlvn
IWwfR20+6XWJ/ETfLxtrCtPBoFeBA7/WJN1OmZ4KYX3YYxVU83uespZ1v5MyxQr4M3weFNHIm7Yd
Bgw02Vzt2o1kCR7YTK9fnW4MapD/dZjj249F/ygENIHAYFPZBo3RSJglJYnnwuD+oJQ4dUPVuDP0
5HPFRtJWxOnnRZDzgEg19yEJf2eWLzsf460XbysXH7MeT8izs81v8MlHJ6NCG0JWAGJn0tiNLtdc
zpLKmL3p3333qYPizaR0W6PYF9rvlHqRRuN5kSQh6oB9MlghwUSzry76t6u+DGq+m+r5uFiE+27N
ZUKvXvQfy1KTEvc2Vr9K3kSDVZV7TXbPpe39mUPahgBHRtirke7Q5OqOHa6TZp/1klGlee6AIoYW
bE5hViHOMvJSPRDoY8iuCd3qj83Lp9o2bMCIN/utrqdIdO/F/OVl624i9tzl+MjdJCCeO9JuX5Cy
BPVAIoSk/mtjizXtu4zjJingwPUmyEwKRzTXb1Qd6+OIOCEFaLgBn4L90w6KlaNiPKaDEeA1DUzS
x0pGQ3uWUVF+uqvFc2OiSmlJkNHDVqLu0dmwevuh1cZH0Sjx1GU7O+1ghdxgXBHCA1HcgGEIwHjD
pQgmBxSUMEuXOlmTTUDSW1AWyp8BME0s6NWWQ9zaUNKg8SVl45657BvxmWLcXNU5KBb3vnD2yZLu
1K5htqnMgBrPR6U27ktv3K/JSLLsGPQ1k0di2kd1HH+xN4cLD/GyLRSbC1AGvG66Gk9lfzOE7RMD
dg1Si78j7sB1sWru7MSKJZPKOHPITgvFwPA0cnkS2hhq5LwrKCfyWg+mDMtCcjut12iylMhppwMY
IukiHVt8H6nVeFy6KlY8eaAS7q7Hu665zK7TX5Vp+zXriDFDqu84e8XA3NLV5444imp9F8WHyh9T
TVawZuunsABB5+qauDxxsE2ZwuJFaFMJktNpQCYJJ2FzseS5sJdAaNNFT5SAVWPHe36HuSgoN4sl
rD3SIudPBTJjG6puriJiAMI+BTbJ/nVpTxl4FiVDElWbjBcXbHww3OfSbL+12nZ8+mifWms+sGY8
qqOl+zCBWZBjo/OKWkOu5lS+Ylp8j8u+V2vU/EvQT+0+Z5AO1H59dtrx3RKQP70yW2HSW0zP65yx
Eyy71vVaf6qdh1LrVWJeCgJ7eyC1ZcNaYfCftJQJwiyp1bVbnuNBGYrIcNcHvRguxC99NCMH5VIZ
L21FuNpWNyA07UxESbk8sU+B3ZfyvRKEuNXpTPKYrsUsi3t7RhphdR8WWX07LRd3k0vKaV3yZ7Vi
eOc9+Ot75FSrRmF7l8/vllbAAWhEwFke740DJrNa42VTjO9qtXPfW7aYp+EBqP7ntlzZjf2nyOI0
meD5+fSAfOdLuvUbSH60jOLoNEasGfLeVFUBqt88JCAvvtUX5zldb4fxs7kVqN36xy7rjiqOKM/o
Z6QQaPtqBPZyLg+NNZ+rqRF+1TRTMOnOn5kP5wwOjcC0f6p0Q7YVjQ/k/JWtQNRDB+uwea+1MX1o
dn7RLQUdaP/ZbdtPV7dtUI3ql+iSzl/p//YXJKOuKv+sYbznaUAkxKBfI47Uh/xVjtPz0Lbc8GML
K95U0HHKFdJ8r+UuEQhA/k2nv+dOEhfwFslqHGhR6PiFRlB4uTOK4jkxelbdKfmaF+08mPOb4VV3
vVk+YsbgbGireJ3NZ1w5R2PEaNrf0FhPwWOvXbZRf+qxoDuI6XWhPq1DedU3mk9XLftOUvsflBSn
7JgfIT9CR6tJbHKeeq1bglnr82DCU+Ta0y12r01h0dtPCXzpzNvsz7XKiK5/rN1NTe10HHm5nQVZ
QehKNqBvxHr+gxYujR3DnSDRoeyks7JWWqN9FP2qhXj7UJUpUFZ296N63V0h5UEZyoPsyApUTORY
0zzHY6/7U5e/8pwElbeCUTrlk5p6x2VaYq+TFxwTZ1paLlOrgTHRju4W1VeqLeAyxfCy5P1pU+oH
MRWvldufp5pIRnDbv6axzm7VPdIUGXty22FaeJiT8gJeY/ijab1rU4WAQts5Y/q3dvOlLpySAD7r
W98cHvBMY1SpOycg8xb555AillfRDyIEWdfqkbzINEAvQjpx2T8wZ4WZl4ChG8RqJuq7xLStzpbB
pZqEmYsffUyMKkhaMliySjWDQUUAmQtAekU6hY98/kdKI85NcV37eQaC2p76DkGIXpwN5FBw0Hst
Zcyd9TBfk32N3S5dyIFhIFhzNTL6FQNUzjAyMLmWp3IumC6zEAb/sGRmUC9ZC6GsU9E32AqrkU3C
cMkaNCOf5WGfRvFSgu1t7nRXuiAUdT79Sxf1CuX/uijiXs+0OVjtKbYmefC07Z7IRcpLJSydgo7Z
z+f0sTTJkbH1R80WhGiNmcsjz5SeriIy2vFurpqnkSOEp9qG75qv5Za8643xL9tWcGZ7Q9xnuG8G
gPNEEqGf19ZVsTuEQKSy+30Jya8pW6QJg06SXEW7iOqoK/X3GuViXKnGxa6dN4TYMihGWfj0L53G
zPkCUgN6t00SjQpGTEUZX+QGSi4s6oEn43fGlIIp6RXY4VNV6hMeLzhxsogYQbZ4LYpTp3bnbNko
6uDm0YoLu2hsad6BwAFsDY7EYrpeNaF9pYA2+ppF2zb+5NKCDWUFthAQuuqPJO0IArP8zOX25Elg
tk4vvntHMiKSOceFlNXBNm6rX8/leU0QS+kWHFg2ZnCE2fjoAmpP8IU2d0ZPloM/OjPXnvUw2cth
tJtj4hA7VzWPHoOlVW0Pqq62xDlVxw4lBTKIjUJkm06tuj4Mqx7p9nohZPak0DJSYzOr+vbeHGyk
FPw+6ybObbmi28j2eeu2vlCpWmI6F+n8tyDLDzzUa35PJqPv5fOX4jrf5VBkPEkYJ1vzp3Ssr9Js
XuZab5COLo0vTO1Z9Ma7UVnnFkRmaZNHgTgaY1S3dzLvpSolnJst4oEb3rXnc9uYDOzIuEgw+rSR
NOo9ACc/LkIuRNlb+doj3xtBlqyZhdzUX4HhN9+rVFxJ8gT/pZKYtpa+knWCqFvtOJGykE76Pre2
Hdn/GMrlc1lYcb7NFwu0ukravTCanh9irKG6ixp4onrxsuEbY+khA9GvjOKU8pv2mfujWnINCku9
40afQ3yvMmoLNU4ZlZBkvSSWI06ToYx+XTec+4XMz8623o03DZij71NEFnFeemgyCmiLenFYTUAg
W1jFSBtsEdiJcdRwjVZa9tOrnLS9XYebVr1Zzrr6pTbG7dwyjvCRhF5+LDoUSmalY+BxMYWgjvfd
BNWCkifM2QCMpnSCvr+tRitPkt5ld4pn8YgtJJNtzZ+Z4tBNCy31SbE9z0iqVrfbb53xYk/Ggzcj
7VayGhliXvtOXVybeYpt6R3nzD0hh8A3ZXrXcl4ZJdRH0tPvrGl7TbySgaRm4p636bw1+qe9ZNeW
0EWfN/ddmUjnWzVjbxnKK+zVB49RQb9RnsSobiLTza4IjYh96r4qVJGB5onz0BYoVhIe2XpPQNV9
1Sf/NEdhOUoZDga1vji9yR8xfecrnFc5GF9OawdIhiDZcyaw2rIwLxXyUC3JDpHG1e56kNM8q6N+
yd6nXPzbFOU8G0AzN/2bv5nbECs8LqGAaMwVoQXUNpHNk0nfNkmtS3UyFEhg9Du3YnAu7CREKC4D
oTsRV8fLlqVXmQ87DXNnXdmPfdJ9rJX2ObvjySE4ZnLWr0bmrw6gubugM5tSJw0rXfOCPLXuOiVp
UCcUn/PmfE6wrjaZ+omXqgddeni52ciypTl6RtJE4+qlgddT0w2cq8DNdgcdK4mFdwgSH+cCWxFK
Rkf6XZPcuRroR11YjIn9Ur3U0BjDLYgMVeJd0aI9oQUVFZh9qWblUNc1oStizEJDFA9CTx+FDR/S
J8Nw7kf70S4HcpoL47lYSUws+0EJeS7ZOTugO5toDW/lFsV9/GoyFvtZ7/6mhfJVlQXiomWOzX6R
ft4pz/z+bC0b/3QdoILsghrCtLHEYe2GB0V05wrlbWAXJUKoScSF6O+9WeAz60b1kPH2VBEKCcYf
9kd/ElN9yqb1b16cvw0h3EEy4/uFpnSRItPfEUIlEAbIi7LBUm6dYgXpsv4fs3XoKz3Uuu/SvKn9
s1Bdhp2tuLyj7qHSx99V2jAecrsuZORNuIwasO56dfdOOu5My0Xymjg8dbMaj9b4uq75yQEhl6q5
hXamPN/gg560bh5w1FtTczDH5K4QFQLzHh6pcCH8zR/VTvbaljxZNfS4rvDYpvel6J9Go/jmYsEK
ktGuWfbzvtN7wHXpgDCVaCzsXNmnynTZMv1cTqD8DqbiOaFhDGLqMSkHdC/IC9x0/lC05mNNWJj1
unHjThP3stqe3KE5i8H7yHXr2Vmy+0KQdy2THRbY2veUkb7fSYtWwWgvh3PjItPHiRfVSg8eqYAZ
oYGGs6zIORZAMKWBsGtkDgzqESYg4UQlQQLYSs290Cz1BMRnO21qiZ2jlNoNdv7LbPGU5/qXMppP
rpz/HLd7k5n3O/Dkz7l+x+DJ1ZC4BgQ/isHN88R+6gRC0czmOJ+J+/ZyfVcN2lHQ4CaZlzoXhsm1
2GLUcT4WrkqEnPZvzQfoDwvyftOG+1rn5iJfe6eZAoGI3kfsk3c9aUjkGNDMthWoN70GybDKVjIV
E7YQxKyT3T2uffbpGfP9LNeHmvUIa/FLblWvzdrt9ZsKrLOWTyLdIYG6CiAjZ6E1mkCWXctrPHYg
eyhVPKutIdOyo7CWfzpzBVYcaUSkF4An4nfpux7CmVW+rEU46OIRedZFoZPRWdlH17R+B3v5sArv
odJM/K2qh2q8ebKbfp976y5VTF5ulfhsHHNIkUUCyMoNVGuoVZr14C31c8bx5E/UgviTjYlt7L6y
egRTu+XcrOyaLsuqsg3gn5xuDPfJaNtwt/JpYzkLejelBcc7wOMcTNCZBcfeyK2MgEd/wg8JGeFZ
yx2fY7/I5dQrFhIjwnYDqwJlabTpUzWbvc074NGHMqfJwdLoO80tvE9zk1ySSdZYlDptVxSsIq53
Ekr9UaAn8L3Nib1K+zXEelFgexoVA5VH+i5Ebf0y2OVDpVcrQfJbeWS18Au9fVy6Jjuo0quDaZDV
flJLE/kDuCsdRySPljKNmo3irn6Mp3TaLllf96FGELk2mzFUcdy49SFr0UySZiB8PFHAifUtz7Nc
rwsz5GCK/Wh7X7q07xKTx3IwBJYcV8S1Wp0bMR3Mmpcizwqa7Wrze3Y41j1XftibNgZWykPs2TWY
uDfR8lForKXmyCGPvtVSoM67XwtPjv1jiCvnLb+tG2bl57ZcGvorO9426PDFmeJO965cvf5aOKfE
qfltwb2nElw5fU50lx+8ful6VBV2fagoMRHdn7Lax3JuKJD03ltkz8lUvY4CWFkHGhtGeNM1Ngxj
v9wsOoSwCN3cZdrzAOFe9N2uGeg8Ne5uoqDVdD+Mqg2XDpGQcq1d0HGYlBJ9V1V/6isQmKIg+cLk
/GR380Gs06lbt2cqH+8Lczn0ljxgZd2NyxbpVg33yp1ctGrg3ZCL2a72emMfvYWOxNx807Psz9Kn
11RarHgGUaATF/NN9Wq5c/5rlS3+rq7WdwbCOoZON3/0Ms8MMY6hu2hymIpieBiYeoLV7WP0YcSB
IskltAsPomPfOy1ItCo/NuMpAT6QdCKaGk5ykId1RCM+OXy8klHrRlktHE70NllfK6jBan7I23xb
FHuzfNlmUmTAaovmn17oqG7Rp3JmYrNTJM2L5l+hV686wpZE6twx36k7hsLz7sp6iVpjiuc1Afsq
X7KBoKlcWB0GydsN3xn5CZCq463hlHU241Q1auQ1w7G1DDg4/aFd2qg13V3lHKr6UXgfyVz53daG
lnp11ieVzoGpP/MV6bwZiBg8GE2231Z/WXW+LB07FFtOJh4UpI/TgIaH2domyvsFcxTE8M+gbkhx
2HfWJHZdJEZZ6aOuDhzt3SMnth6qYL2B93wn26AFWkOP3Lgv5BJqMMtD/8Zi2sNqcDgSG4K3EqlO
+zQDguZDvu+1am8M7JrZ+0qacqeAms1IjyCoW0DTHuYt5U3PGhmvGfdfwvF1sJzXARMdpRhAjcdO
K3kIHvLpfkak52JG66o/lqaoWn9rHBCixhk3vc5SIN8p7ucR3o6NbzVxJ1rILximI61w2YQ/FRea
2ZwZqe/zTotpCfJVvCTE6Pg6uALwgcm4nwkQsDQ9JttZn7ugUl8pmwDhJ4WmCh1xUOzriCF5VKgi
0Z4U/Wuwr5WuR0vuBreG0LZ4k7KmgFMjgW88FTkRyaoaV8PrzTayTJRhdv5iY2+on0qnB8Zqw1wt
DhoXBjEDH8M6xn3VXbqxeK6G5ShKses7TEXcPDrwU3Gwxz+Xxs/FYpa1HkmkqQSOQA7WATf9bSGd
3lHThmnxaiXaaXG6L1fvU3LY87hDM7Hq9snt1rNlPxn5ddXBwqeZvght12KBLRKS0M0pXmDdN6yD
SffUKtOuGZszG0yMgxbpeBIIkyLoVaEGBDnU+h9HZ7LkqJJE0S/CjGBmKwnNUqZSOW+wnIoZgmDm
69/hLbp70VaVWRJEuPu997i3QfQosMzotUd48LGfjsPYNaspnt996V6IHmDhzfYaI+NM904lT2OD
GznyEL6G+hZ22tXQh63o9Evcg0V0nKMDC1aLrEOohY+NLNYZHqNppKQBnRG7T6zU2AlMMcSYVzMi
kM1Pt8tiXQ+cBsYxRq3vxDvXAkoWXzGWEDNb23V+GfLmzXTsQOhD0EKlbMvkMs4UrEVvHWITzQKr
SVgwnxkQj/gDXflCTvIkpfbZs8Wi1J2dnYZbf/jIlyit/15POHo4sp225dunuK1/CwpUmjAuYV6l
6VtLbKwy+1aY23GgFBlJW9vrmozv8K9nJR37f1YZmm4hD23Nv/amg8bO+luHgocnMsrXTsKPAuxB
ldjS38xZUTBjbVbGeMNqfezo/GitkaQJBu3TGX9gL7cFoTNXx5T+yJwK+Pe/UH8lgBqwo4u3mjca
x2IXmjT25sqTcWCYb0M5nzXKvRL/qJ2qX5MotMLqoQiZlrLb5b2G8s6gm4YmnKyjyLhRbXUNfW3T
cHLDyNhoytuINqWgmWk4bHupmGY8t5z+OCoFr1ymxq2ntcFsTvvar2+dwmxs8U7beHhpa4pYPVn2
a0sk13ZuhXWfKkyvigG0KocVou7BHrg/kVU09TU4xo4FIgG1BggsZCwYTsUXA0b4fSEuIiQ6J8by
JD5i+p7EqNYh6c9yeDbQt03mafOYrOOID3DoTy3UkVBJnGn9RprprjV3Bvch+lOD3UzjqUqQO1x0
YnlM+59IjwPHrLdMwkhMNB3GXnEvSNEU2ArZNxqEqBzmu8HsycvVdoxj7BfZFTA3CNsI0xqO1Zhx
oN/f3OFc89aKidKCYFf9NLrZhpc3YIa/jcljRkxwHG/atfwCTbW8pTsmEhdzmiCQoURUiFl+dui8
8iTbbJVEwMbmmvOs4lTvg55Bvq5vzPRtFgdU6JXs+sDsBmKJV696Fv7NVPfWbNcZPXjbvI36STdu
hdy63Z+Mi9WUM58zz1k0rpIZV/iGr3wZ9jlrqCzYk6doN+ATtLz812eQuynJ6Ba2fKWUvJYz9aST
mh85uUfw7cQCiwT1JK3GPzPsD2WZHtwMDZdFqSdCLPdcUZqVzfSVCU5nTNFBqMtvUinnQjcvdhye
7Ko84C96jARFUjNI3LKx9a4i8RNpOQldFMiV46DHd0I/4ZSnKPHHb19U97TtDL5FqO1xw4OvFeV5
QtMcRIWwDlUsM7dky+6pL67KVz/LXEkO9ms/YKzJRZMcPGmeR7/4jVs/2Ux9zkcWTiTIRP9GroHB
W2998C0jAGSv/nLndZNz0Qv/W1WtOHRO/8vfTeLVYZZZWMUDjv9dj73S8+p0w/6ziRwPE1EvL+5N
GB16xWmpW/GTUB0FS+q8hQYW41qwBKUvGCMmGUCrqcRJYrT5KdRHBpN15Kx63/pgXB9MkTomaAfr
2O4efRsji8Im2IQY741zo6ZqPbpUypGU2SEi6+VTiTO4RyYdr07o0/Vp00qiauGob7+aXjBgdFCz
NZGDLsW0Xts4ztnDfIIksEtYv2KzM50mTF25xM+1abwie/yrhX8uxAKvr5JnhuOBxxMb47Vf+1Z5
cLQZdwanFHLr2Pb0fdrJXB62np1Tq1kfvtLWXLAM02s3JNHGz8yPscFnxzpSFLXHyulvmc/bAQls
3TuTsTF1aoZ+/jCi2WRcWAI4KOofRzXPsJPVyde8dc6mho0T9s9yzIFqVC6JRZTsIab2YA7dIzqH
DRpMbKygNV7DsKZeQ+awoy3bvR6YFx6HIX10lcvUX7+AMgKZj6+g8ETgaslLmzDBm832VrIZrOqc
HPHCIVxmnABPE7XLeiyftu5vIMZW62ZkaG6VGbGrXhRANVNWarcMo459556kyfoouwGywB5Hxii4
KfOiYmGTa2XrPCXsMdk9XDZ8JGlCgwe0gFhnYuJxFvnWrqILCFdnlXVYrWbfY57hrONWP9oqOpkG
USGQ9tvBi6MHb9SKQxGDWxraN790iO+MpDvIPU6pszYr2ohGV/RF5mnsSNgUjf3gZMwxJgThwk7W
sm72XeOrYJgBgXQQ9X6w9yEBsimCSD1SjeH0VwKDWhDmZb1RKa9fVWFK0PAQpsb8maqayTDkmZOd
ErXLdLJaRVmPSDJtQfw+2WEN/WXjj40RRss3KD3uoZJ+/4iwWba4dEi4174dFo9yJNSHCd0uplUZ
Mwcl0dpvxsnWNq6j93uWqOKyCC08894wR3uz7bKga1wTjZQ6VWM/2aoh/LsWYWaR/U3qr9jJnbdZ
Ehh1aywzIOGLk+WHzqsEIhGEIvIe5zohH5eNvBxh2R1iSrSg6yqxDQ3bfxCZsJ5EWPGop94/YSTS
X00VeibjTvzVKXndIu27x5mR1M50EnPHzI7i1hGMcVqO3HCx6jglYUavouvu4q7fQ4SJr5rSkk3d
4uHtyQs/5T0lrOYX9aP0Q3svq949jgN+Zpa/mNsy1r19bYzWm+wWy6LlU9xafk5Bxr6OIPa8fj2m
UcoXVxib0Kki0uDsqJl7i3WZg59s9Y6ig+R5BywHxTFMZnD5gmQTep3TlF0wqN6SGycFAYGDYnJd
7HwDHrqBPeqQnvLhCHHHWoceuJR5FuG1G9LxA2dmvhgc0h8C+Ci0SV1uejvp8crb4T2aErGMchof
HN8IgSHT/fqhyVXzFgPMvLtVJJmY9kqla1FJhbocRi+crmjqcUGPk/J+3/x0MkOsUywT2fZF7770
Y99+9zV8+pOw5/zTm4X7kVl1pwJuOgAEasC56LbKQOu24r965to5sDWIbcCpSMeXHPgYQ3h9qq84
UUy1jftsptojhLcdnBhLo5WAIA1HJZf9Gk5E2RLF+xi/XYs1LAqHbWcWkjKlYl2jHbVnp6Wi1RZG
eRW31dmbRy7NmIJD36oUpxbIKGa6gA/ybTbXeIJBbW1nvcLaw7GC3qDNYozw5i3RIj9uPTKGJDK0
aUzp7BuNslqoFrkK3Tcm8qiV7Ltzo2zXtE3UrwzEdrWT+BFJ03vDa+4uXO+BncZ0JTGRK5nVIMc7
RfKE15gFdDNOMWFzTDGsw5s9fBVjpm8dtmC7QRnaFVjmhqJoHpt92+E3tfw6OWHPR4KKvVlt56xh
dBmFVv8mVRhFG1HqyRR4GWDfTZtBPhezlZ0d20++IK5hGiK3fre61KWY4OZ8InGXPCY2feLW1fHK
Nn1kBTYMyHhT2zHhJlKkHCUkwZhlO+6H5bhU39GdQPedr+suxLQ0Du3zkLN/aMp84mYDKaypso9z
We9U6b1oTXfrTczZY/zslerQMZwteKQeizzRWBkXB+mQ7QCKPoMnfEubcY+bOvBnvAfu/I8c39WN
YYrMqjKuurtsNxI0UdQ1WjxeRFz8JI3FUEztPCN/qutsP9rxkVyQA0C2XpuJepop4K1OfBhDXLP8
uXrAqfgwo2bkyUR1GsrykLSAZ/FJRJBaFtC/hsbBWKc4ERcHRJLO1a1QTBZYPDScmkSr/2Q4oAhU
CBI2VIMks79cl4RbqYMdqqAKtz3/d9htku6h06i8oZ6Z3CnL+Aod2GPEO/jq5FnWT5i7BMtcVthc
rQF93XmcMmdVkZB26UN4aEFp4Ms07ZVou3Vu+m+dJGrV85gNtA0MpQvZBBDfT8XigSDfFq9FX/Hg
lKna662a3+Yy9jaDrmt7XRQ+ElGBWUHWRketq3kfblsCEBEd3HsSHr68JNpiIeucBy9jgjJqVdDT
pbipfiejcYi54LUwXafl2Ynea/yvamRkAIjEGK+eFKupr86pA9q1v0qJnd/CqZpdsvysQnnwDffc
Fh43/hvdDvNHuUtGueQSAmP5zZNmm8zdphb2yjUjXkc63H62Pgpe5rnMj5r1mCA9tHL4zVNtn/Vs
QThycLGQcGQ7GlGX/GMyELuU3Oja/IM7tfK2TsaigwAkLhpH5rY3I8rubnLqKsIiz61xGcd31Lrd
YFdAhq4pQY/e9Y+k6nmnmFyIP9AqOHbp/HAE+aREzG6VGUT/aFJr490bWQFf4eRoiOlEGibgtQLW
FFbbkpvcxQMQ43EYc2OVox4q8WIuXkWrXTu64pTBFepglRiPbUlMNDQgsxgM03/JbZIpcwJzqgJc
t6jGOCn9WytfGvr6lIzNF/WxHA/x+OnEJNLAfFiXPD8Se3HqDzyPRfY+YK5Rrw3MkFpbN3Tchbnq
1CFvX9LsJJguemyMjLznODwXTHIlFq2Gi3kZp7Muk2/+WiIbUl+vewTayn4KSSy457G55dS2Jhi7
5s1L78Jytw6Vj61r2qobRgI+8GyC1rGQxHellj1YRbZJhvzij9s+prcUn8q2/pn6PzZUNNOLjlSY
ukdvUuu4ik9W+csHm/fv04wVsuHb18s/ndujxHDeVEfXe3H4l6iOMGrNikmeQhwHfkjfDGV66rnD
wmtLN9MiQgVNw8j2nFmnxUaJh6C0vBerNbeyt649s5JhWaXauPW44wyFElF43XZWg7br2qHMVtAU
7oXvXEyLGfk0Y4PP9LMo+lfu+h/fTw+jSD45YmsGHq46RwSgXni1Hh3E097BjGbPzCw1p3toJvxB
fqru8LBBsM3d+NR5qR7hxyqMs1/HzZvWatPOseNfIgTDSlWKQLXeASJq+9m1GDYCugUdwqeS58lt
INMZd0RuogI2HPH5V4pvqAmThUe0bV7bvsTOFGmuANwN4Lsu3PGQTZ7PkC3+6w27P05CGMdO2h9p
n/52daT/sRX01bNrZxW7tbNuUbiwH9Q/dl6fi1Zpe7vEN+mwimwl3fozjA2O+2wns/ZhbodTIav9
KPyXSS+/In98FaJ4ZZ898DiTAmgssDwBf0KFKvxkhU2eu7PxLh1g7WwwTrlFAhqhwxIcAT5psSo1
dp3NWpmJdcBK9611TDvjuTj6WNeKPWbAx5Uk49s0hIFvT6ch9KyDkO4EGwbDRxg716TGZucZxL+B
rKFxuCw9pAY62PNw1sA+OFIew2W9I8rKJmLzlBPqOyOKGbaMzDNRhQAzAScLPXlIa/Ghpd3XAsWO
NN5KPX/mzz55vjyyGPicy/Tcj8mxlN4U6HQ/mu9fiobD2tYnEZgp0+wUWDdpFIYvtXVtjGFr5or4
g30Lk+ycu92xK7h5IZgwHGnwWDQG0Vh4E9mEr3XC0U5m8crcbD862kvJsJKCn7Gn6UosCOQ1NrbL
RNSDMYRzQRHE1AgdcEE6yMoEt7B5JdMAT+Vb80lwCJQKdziSQc/DxzCx4y277ANcPVyqp9SwzyNh
YWce3yo5sbUTZ55ShQeY4Mfia/TbPmPWrIVvRupNkC34rwY7z7Lcavj0Ko+A5U3rGmBRQ1Bk1c+s
LR155t5iPO08mouxIb8Z2mOZ0Lx79W9TvdoUPSkDH5Y4v0gvOVW6ZK0sm6/RwVZhsTVZZoijjSgY
LE/UEKMmQdBlO+WfRvFUVfHWYPlN1Wv8/dY668m+d4W1NaaRDTrdv1CNe7Sza1cy+WiGz4yP0WBp
dex8GAIL/mg9pSArCPBcG8HRA2Zj5fjF1ZTTuS+zQ+1TSReVC1apW8eFvacoPsukPUSadgqRL3ik
zQ8V8wtGzT72M8xFXECF393N0X1S2ryxTZuYOWJCF75pxfSHMnNL2aMEs8l87/MbOeVV49HyspQx
tvBmUmulvU37Gpf/hsIXu6KPvbWLdzSenXlT1tAtmXTN6b3kosFoWgjxlsfRG//7bInu3fHxHDt4
z1ue5txmnCIPOldyYpcnVVaBpbE+pxwetE4nUBka7502kPygts3tzwmysx/JC9MqYibFP1AxaxN3
YIi8FHIvxalgf+KI3A7uCSINiBrc79WJBzGYI0SipjmmGG/XnjaU8C+9ICShFnX+uffUJk+ftDJ6
1OaKwSDFXObxyQGbY/j1lCTV3qjbc2cuzl4cXaNct+EydquXueC2HEZiR9RLzqhfZwrjlVm6N7Sc
XedXO38ivFqJ4WqCCGeb39nz1CcW8rMVhX+FDxevpfPrwsPU/BAbP+e2/+l5w7sXRl+9UxE+mkzm
fc1GedqeduYtLM1z3pA4Zl+eX+Z3GTNDRsaLLZ4EvXofXNy1sslOwDBdlhaATowGmGpsDMDpYkXJ
hTfsTzKOLhhYW0sgaSaZ9m6PalX47jrNATZS8q7MtkBUUWsNPa+c06Myh5sbC364CYCk3UoH39FE
5NX2ASdOhOP5zKz5tc9BiPnmQ20xFCLXVynOhMUERhjEVtMqx2o6xdpuaJsgjCpMn8yKPZipSZg/
WeSvUDNx/Po1zEumBZ1FapAE1yYtHiwtem7xYYc2f1QslLsSgqphHrXhYMyM0yd3m3XDyWvLO3ic
l86TZ/qzYwV/yUtIGXXppUvCwLDsi66B6S3m4mzH6Cul5yP78ptPUcgkRC2RZakFuS7Jceej3FY4
xndhaTGPcSWcDFgM6xLgyEPaK/pXa1kIX6AOchlBZMkl+K+hY9YsFUmETscMwlO7cUT5NIqKjrBI
BihSPNsd8Kh96GXeiryIRTtDo6tc5Gy8035QSUkFT6gQtWBhQeW0d4w/XpoGncv2yAGVLQeTLG+5
zS9JXUB4Ifp0e+J/boK/XYyTg4fYeJrmnvmLbH/knN21Egs9i0Oeo0l/zapsDx8L3EvPDqSpNy4G
+e4Vaxtd6n/7a65LcHDhm8fvbfUK7ChpCkEPrt/mquJtj/+UMuVHhAlgIwqC1lBtdlM2HvS0YSFf
lt3QeHNwe+FNlkRUNeic7LFfxRm1shufnMI+uMaoBbEc32zdujo6hpcwGngx+s+ud3+yCJnDSXC6
0aziPAWllNrZ98yeIxnq5wn+3HoK+dCtoco3wEyp0Uy8xqwSPhQsc2K1z1NsyG9lZ1j6UhZgaY61
dTXnHYfYsy3mBXR885scXFAC/pZdityvKdlHv9cWRxPgGHsy1qNlElZnZ3YJ7DgT52niZvbcYRuP
nbqNOruBsxTRvIW/4fr/mLXvJTmPZWlkgOM9fG7kMLLrA/VXZg56oZl3W1Of08cUEuNallN2KPBf
8Cy4MO/TcQuNgXiqLckBNcOhThE2kHCoI5T5IEQuDvMCC1Jjxr8aH11DgYefFd6E7Rs/AG+ztWva
txJUFZXaCBdmIjZs69gSOFNYkrDXBi5BxqrNBnMAo2E91w6dVWVr0UV0Ax0GEi0N67WQ3VMpSGU7
XZyuI4fHrVmOBWxp/Ja9Js9R6x2UzENsaWW+rd0s22SFGILOUq9Rh7e5j9wR0U1yOziQoJjdLHn1
ObZeU490EqsdyoDto5/uzJExkj/OzIbbaznSK7N71uo5D6RuEsS3gUiZWGWB3UXnkBV2LA0aKxg4
xsnRObMK4vcbaoIkaCBtByTHHzmd32HvqPX/Q9I8afTtFHOppJ06s+bzJc2naCtalyGgk2O5GREI
w4XczQIrhlbNdzkS3CTo7MIU0fMtwO2WUfCIhN15O23CR5bx1AKESK+c94+dpupjmRoH1RqHuByR
EEv93skE/Ul7ZoTRY4efFiVwePU6b14V9vQbiQbbj+HfUuDq67zr/Bd8rPp69FhaUKBDKyHzczHh
IJQAHiGVdQs1rWRXW92w6VTx1WRNJs8i175nyQ9VCY4x38yNtYpZ3xezH3WXRnSBnIFvClBk77Bo
pS+iXRLLP7+cH4yQvExNU7/CBo4zPinFNnbJuoCE4letUVtz4VbPmAOov7vhq+GTzeioNNNmuJaQ
W6nJVvFyPdejJo+WVUoQnY6+7upx02cFO5fr+Fh3FDr4pEKivPAKE/Y2Z23r70Q/VNtMMT9YAlaS
tPa6dfUPKeRHyXW8N41hx8STYiOp3stcnphPuxt30p5sXRxLBIgNIRMBymFyryVAzk1suiBaBs6M
3kzHvWdmFzsD8cssbScMYijsz2MXnhaMk5hOgond4zz3uPdC/MQtCaVFkKCbLDEAsz2U+fNo9AED
4W3tS+oGaSMWE8rKnZIMumVvJoYMmE3Lzz6lKM4tq9oKJb4AMfAW+TT7TGlNJ/pjBPkCkPKRrSv5
WfaGWLuJR05mnjSS/s6VWud3ThdugF4svJLoxfKcip5zOd7U8O6iwJccC5shlndu9IJvrN7N1YyD
VlAlGk70ZRtJuxL6kK/b3mA14cDGorFttH1jaye9yF8HI0OysQQmNDzlsFUvI31kgggpRw3+m6j/
ico/Am14NUYEQen4G63oIe3YE2WacsQJswUrK6ayusqCH2SkmtpO8zIVcrMYRYMWpPA3sk7fLS8D
Y4RTAQlkWNky4ahVOBLCrLmEYETWDjZlFGdRUfflDbZA0mbG4HTUeQV0nKafnBcyUvm6jLH8zJrB
DJrfR4fMWwAaf7Cn8Kbboj01brIrLeeLoc67z2D93E92BNUp669tVPfPXgcAr64smLoDm7dNzAgO
j8gGXCe06rEWz1gKYC6rg6tKNuywMcYfua5H13gkKv8DNP/XceVnVU5XS+YPkJnNQIRNvc2Tcjj1
xDreo0if+HIbxr6NOTOn091azEdEyCQ6NnVXWQxfpQEPcgAR8hvWx8hJgg56G0uZgyg5C6fZQpM4
dOHylGJD9j8BeXD48kGVBeAwfRPh1epk+VJCod6MpUuRrhm88Z3JqJOselgNMBbMFsdUWqOGNZFY
wSJIN1DB0fXzWH4DyKQ7i7wBBExPjN0F9BLOanowlhWDtrc2dMYO2lDxEYuIA6G640xjvQFePvs1
7VxIN+MeyB2zuqWInOy7MtRHVDefrLncWzh5vCk6wW/cVT0pZ4ZhjqtjOMwQkLIQMdacTz2DFG3C
czMCipvDXRxFZ+xBVVtRa90q+7tv4/eI59YnHe7p5s2RCj4RGzdydnkwaYxyukjntSyZQ4/ZY1uN
DKRIjKv6XcMf4HGozQoya2tsPBKkkyqubDt5mImZqnkIBhrKohkvU4TK1HzGAEZSXW6dJPqw5mbX
GWKj09xqLIoHTrPyfUQgjXnUwi8XzpGay6K+ilMFwSU+cO99aWROVHW1eP/sLOeeoQxgbFFO/m5I
+otNMCpb8t7k/eQDWdtrRNsEfHrlD399VHI7AF0pf7z5nUjsvsHzJb3++P9mEj+5xUrsc7MLYjaS
paEZDOaf6T4XdbZtmw+kgQMiDZ6q54wPOq9Zq9WCWMX7otdyLYryPkk8ZHa1adW9rq661uwYHmId
NKqvCDLHjO2xxFwPj4W+YgQyHFWBh3ShihDje51sJ8lMLFPJpuEVLXps807/KIpzbr5i+wOLAXVL
6O/YNTJBBaPwIPLd3YshyCFT5++FOCfWVUwXDSOzF/3kGVL53Yi+cnXqMAWwBLwbtjVQFwUUG1pz
ZCI9+djwudBQh2rjh6MLlt17trgRYZjNBzLEq9QvOL14029Dm26Efc/hr5jZWx3vfOAF6XyNwmf6
MHy/YFzq9AnaHX9Ma55k+el0KykObCD7P63zkLaYSIvHvji4eEYQS+fubDFubEnwXQCMJTELqZBl
yJbBJ8B6H1XJGt71dnL4mQrOWvst6b11414Ib2nbKIkHGt0vs//q8FyM+M7YwgT3B/hIiCCFEdYI
v1zKZr73qWeX8iNWVNt4QBXiVPj2Kf3MVp2Ez3qBYV0356pnUJmTiqbAjo+Wt7dgK9FRpcjC+rZA
RZkuOXnADnSL87SwYr3xapl/afllQ0Z33GPR3Bx1Tjkh2gTJ982Xj9LZyN7cpxHfHv5p/6nVnnKW
UoCqByNHMpwLyH+1/XtEF07WAoN31T/ySKAnPsfOPY2P5Edy78zxAuqhSsGgvejVg8+NDngIkhVM
+JGW+iCiwFUb+hvrTzP/oRau5uwc43fU3I8CCSp5hJ4Cj+pLT475TJGLrY8Mofli5w9F/Dd6W6ve
+/jKzHBeVRj24n8Kt3KYQKVb+/rjXMVr9myv6vFSUUiV1bc5PPtLogBm084It8vBkLrXjhRegd8w
6i4TLCOzXxcpTVeqNmV3pn3At4bsBW1AaNESk46yj2SMj3nHHAaEIZh/QuUkildKcNxGRKVpxxja
u9rZxbIaO++KF0c6D+G4y3PI2FpzRoq9iIahVH2dchpG/4kR5oI4OWA0fXBLsJNY6XgDGmtvTd8l
gTxYR0jUJEPOrKctIDzrrGjES9I8u1yK/ejue2urRZeqfmiH9JBgcm7VC7NeGth95/7q8+PYP0El
5jr4Lct3DRmTjHXkbebm2Pnvrb8VPr1UejHi34YnVNmHzvxYcgreLmIo1otLycyO1D8TSEFOJAkG
igL+w/RfwOnV4sD2v5yGV1N7iEcmZViE1XvIe8JNi5bybejvpXpKi/epe66iA75fJQGtwOsv2CwR
1YcJlwab2pICfWgXJy9FGbjsLcXXpAMQqreE77P5ky+7nx48JqxsXM3VY2ydUaFWRmlgD+IHASjx
fGpRQgjx2jUYgR4q91D6LGnTb2bEhkjuKgcflnx2KVyT6F+T3FoeQ1JT3VytgcsFNtANLDpBITAV
m/oxhSnk0WHFNJAflb+TLmlSeklvxRI1rabCvTgEouwFZgaEMM+ece77NaW7wbD4CuYgmneu/zEQ
jPeSjR598TUuqOMKc7wLuf8T3EuR/uOhXMvqGIMmi7MhiLhRtMvI2o7oNDhvbEkBQeelO+pIgYmX
VnSVdluFnOhrX6Sa2brQ61ctoT4jrIVTGpsvy23hxv3O0yP4aQopHCkuyMmjY9LBWDdtOBroewNe
pkI9Zt1TKGhdn8CKr2eWIkxIQRZoHdJdx7b+SPSX2oDNzVpXzEpLl7x37e84fLbrO1/4Np7HtZ5+
dyDbC0ZlISFt3XlSGLHVyJvfnusJfxxOKA8433Snhg1M7TygaY7jV164bKd40vJu5zAQix6KfNuO
f3XL8G68uDHAmVOlrkQv1k19MLhO68+ofm48WABEpOPfsTgbLRhnfWe6QcisUH8esg2HQetfVPmU
Mq6e/JumUARKeSjDi4p/w+6lA/Kcv4J7JlBDyPFpdi5WKp9DCs2m3gsW2I/TwUhYnFJA47uHRXIy
csiHlFvkbTcalGQbi1xN3tWQQY1NWBkpjNxHGX9liQqsko2k9EPdhTWCq7k6a+JAJYDkOn1OTs+s
/qrozgg9BibsMp1kawYtdBmMNPplQqmHD4Ju/yiGo7tUv7a5XQburc7A+R6N1yWiR9/IY/VvkPSb
BUcfH5JBEBhKY4qUwrBwZzGuFBpRQr+x/s0I/tqhKr6V82eZd1vrHvXeCdpwQkG869qfX4w0ed7n
DDkUt+DQu9QF6VVPmvvoRb9dhcpRlYyo4AVC9vTrpwkrUdXSZDJ5LKtkOzZ1QJJpx7Cdb5fFK9Fw
1+phW5QvxYRHa34d45fE1WkdF1uuyz+DHsf6nsLu5JAoYTfjiLN94AiYO++NMNPZmKrtSKorTH7R
U9bd3IHpnO8DN69oJVPBXxZLh+7Bmz4gBR4UCmdKSeHiFSUiBR/Iv/nYIBP94FXfsX8xtN8422Yj
UDluAwirNZsiZqybLLgfyUwbQ7HFRrTx8Hb47156WkZ+5ZHHCUuvaf4KpqmeeJnx5k81IR55Qgcw
elbtXsrmE+8UhNpTbV3cBrgXCbWYVx3Xp8FfDfnmmMhhX6km0BaOZtMGVRmdE6aTw5S+epP+6bTV
iQsiaKgq/DC+kc5aFaF2sFr32HjdycMV0wJrcWuF8TdL843ZzJsh05iMPy4wcfhONIzLKA6FAIRB
s6SOOQcLgrBRf+4Qzcfuy5p+Q/oHN8cRU57TBipZl0JvzjdtNWw1F1LOR6KOuu0/G8REEo1ilkyf
JR7p+NDznaDArqa6V1nPm16hJtNHwHQdI9J+tCxy+oapcYmsiLEmyigEUFl5ksTauPbCghW55Nsl
rZ/LYg+GzGNRbFTcnsrkYGftuo78bRO9ZoznJ5rbSl+aRz6xJQQcCXZ4gguPbDbPdL8OZEbD0ZsN
+ii5EDBIzALj9qukh+JS2/KP55QbV4VOhtSFUO38NmGzzxMCBn31akbaKfOhHdqnLGKfhqH2M8z/
hDE/JLE0+WgM7Lm5WmPzI/AQYVDu2SqIHCzN+pBL8wEk5GqJmC9GW71IHnDl4CmvqUSWuMqzhavC
7d71TgL6pykbwjs5P8IAvv1bujEkWJYSeAyNBwvRxlVHQrhZ9B9H57XcOJIF0S+qCLhCAa+iF0mR
lJdeEFJLgjcFD3z9HMzTxu709kgkUCZv5snbzPEpri+Fwl8NiJWPtTStfRmmt6b9Z9kQGfUpS6Zl
vM1zdJlDBu6Qruf0S8243UNvVY/uWpXwyNSEJHMhixH6v23KIf/FY4PWfbfp8RFE089ARkUFS4Jt
aXixab7is+r95avLuUz1q0a8Okl7aRup6dvC1zYw560s9yo7Y2OUPHEYed5JKp8So38dAqJmdehm
67jF8IStxSXeAjgAlxuxAp/RvjmUFZ1z8gsh7J/Zmuu8Ie/pGfISicHZ67o66WR4EIrNFStZydrG
vRq8AJcLgXHklgwcTzgeaGQ4DRYFjMq+BnCK0euYTLi9p09zynZFAN5hfkv0S0UUY8HRBzQAZX39
jAqGyXWhciCNWe0BDWXlaUARyVsrvgs3/QaeeCDQ+ihpnYHm/mg4zlmC77gbPfPayAkOCDaRtts5
RC/8mWE/UQeOptg16jCCGMWvTqItJnOUEF9RjcCuN21jV67iJr401njP6Om3Yc6ZR4jpHM+CEr/e
nJF5Ez+5+Bo5EgSMBSPQVAWbZYBTP+Fsl9t/Fby8qdjGo8UU7NOqvxqrYCj546Xlyp7HzwDOU8BS
nuQ3mjjutLmQucX70ATIb0wq+XOIk53oT6ajz30ydHd+nSBUI0g4wZOVgAZm10itbei0H6PieS9D
HGvU6GADixENg2s3U2Enr6PFGGg8hzbVpFxc05mMVd7uYjt6NDP1bY3PYQy9OC++MNyFhCtytRIm
Rlg6PgjUJBe4ohSq2aQ0A8BrOECz75jMSeHOz4YWX/NQHHXq7kKr2/D5c/iOuKlU7PbtfGS0srUl
G6MjcYHDlv9w4KaZivGVtzBZ0u5p8pPHHu9vZ34nBi5p+SwLWsUTXrnWX0w75jEoAUZZskU9aRqY
A1H2ZhY1XWEz8zAK2YA+8dXhJhdnmPJybTWgTu0E00Wa3veCOFdjg5MwsxvC8a1s6KwNrWQbBWwD
UUGew8DCUDyxovD04K4TtDQhZrQ3fyye3Xh+nWEJYIToNzpduKAWcKEhmw5UQq3zkV/Md5eTl21C
h0UHRzLUvFMNtC1+sGV020BZLLbN0L8Twjz5pGM49aSbIUWJNyZiu7NAcXRcFPYIR4SFdz8OpnQV
B/rSWYLyiumYekC7knpbKfWI+lWt6MJatQmDpKlej1m6HuA8r5NweDVxuRlGtc5ZnNQihjr/NHEN
J4k3dLesoXCsylQc+QbWcwl4mRGt0cy/MgA2YOca1YLP0uDNjO0jAufGAZnaLYcC2/qZ0p+avdnV
yQ7yM99k96Fz6BaVQ9YOjz/pzY3Kyr/c5gIXcHftC1nfdVgtlzcO2rdJOAx9nUtATFjoGDuwD0cX
NYBqJTKohXiYBC4FVQGYIVX8QAUGDVBevpkMe10380eboAWXdqmOrnbwucuZCx/hmD0VGows8ksL
viDJbPGN8jU+TwvCgcb7d3v2HuAcRli5cMvn+QdApj0YFnzCCcUu/d63GLkJ2uLuO1fUJ0Iv7jNf
kDoW9sCFax7/deSFddX9MZUga0VuGfg92PPEuYhY3BuM+seyuacC/EXjVM2rZOdwXxdBxQTPcdAG
zW0j21cAIb9DDO174DAUeuIzo99JKFLrHYprB4oJ51h4xUxEnV48+etWDD5NjtlrK0uxErPbnWoL
jERtSWMFJ1HuWRcWVVyAkjeN7z6rn2FNPMVR/E82jGxs6vF0PL6YZNRLdJHCPROU9J1tSuk0Tjob
RhIBgyB5trj+UVHkc43yx0Oo/zXVJh+3YfakKkZTd03HVO3FyK7t9Nk3Rwt9xSLuGyDWpGhHjlhl
pblP9fOof1zrn3b/Gczxh3aVs+Xp+iJqACA5kjK1f9CQ9PAVo24NZ6l/6vjZBjGZtxdt7XkHUMKv
zXwp3MPEvVW1V55B6IEcsnN6WYz9mCecHvjZz0X4avcsfhlHP7vfOOVLjmhAtf2JReo+bn4lkTJC
WtyYKCtFf9s6HocUQML1j9sM6Bs4sgnn9S6rFxZQtgh3OPTdj+J/oHk4qz9ldaQ7TU2MnAU3tl0D
0W4s8fG/0tqxti2a3AP6QNVHqC4S7caxXsz2CpPCBfpNGSXmIg7J2MiXUQcvQb/y4mc3PAfil2IW
XYO/HVkOf3twJL3/YpnPSrRLT80d3qXSf4Ofs+k9ljbw9i2ljb1LiLY1uWK3mAlzzqnzFjcVGI4P
jdRcSG/Xz++2u/cFRjw3uA6LrzpcTOeHAKq8Ce+/rH/kCEIV22ZUJZhrjxyc086968R83xk/Kvzz
p7ciEyyI3M2RG9k1UKsJTxSpFVE8W8f1SxsA/lNJNW1ZaOlRjtudUTxigV8PpPOCOD+2bEzEgPej
d4gM8V1htkXtGUHqxRRBBvYgbqGyv/2CgKGqtlFHCiRXVGj0gZJr4qZ77IUonn1HipvXJGh1tpMj
puNQ/s2x+aRqUIvhbBHubn8n5oLIeqZ5jKrauu9xjZ475X/SpocgaBYbvhFgWBUpVgu01F3UZ5/m
iB849YNN47Bumg5FXnG8Un70DmNqHecttVmpPx8YXIa7hj1jW/QuAdbiJan689S0+zSQ56GX48Gn
d3GdZk3zoLm+BlmGjooemCWQbpZUB53Of6odsahUFBzM3PjpK/oecmRBk3eEh4rBb5DO9y7gC2si
dIrCpMZXpeqRNzDsOr68ek6JM2eOvWFsOD/iJOn+xsTHUcF0e8uuSM6YgiG28yFo/8dhsen21VdX
14dWoTDRE3gg2oEBLI6sK7UxKtmBwo5+Wpvy5LuqZ2S+UlVr87wH5qODX/p9BjB89Rvj3+zPZyuG
v9lSk3Sib6eD8Rk+qSTm3yqzEOi4090XI37PUoz2WkJjjMf+Cvrhc07GQ5Jmj52bBOvBwm/qjlhs
cQ3ssIdvuAmcG+bcDGOC+gvrhnfhUYN2RJ2EWzL091pq/tq5jh5CLyvPPjd/IPcMeW/REAtaNpcP
puhfpyYQiH6pfAgiWF+QOwP2HanmgHL2unqc8whLKbQpGolhWil+6Y464c1Q5IizOiYzmEtcRd1i
lAzbKd3wHNJX5OtyX3ktyU7XzllZc6MdCeTLHDFw8hzwR/TXOzbs2aAvW9YvaulqSz/4Or2SpScG
WalfK+/2ZsCTbIIXgE7LTaZS1JPU0zxwVeNS1rcVYAi3D66FS0yfOhJ1xmJf30INVfwOaGf+wA0l
WpbG7z5HEk99zWRugCHlDhocQt1V62yo6nevz+C1GQUtoDUJ59wLiiN1QDBFY6yqbK1RcS0Ne1zz
yvovY5mxkvKGWBvPmhwyqZl9dVoqqi3cGAS0OHBMRZ8+BF003ce1nE+xTpND25KKHMXoXpuxutlg
J/RdQMSB2/YwElCuAiY1mRqns9EkMANCTCaEkoL8mcYR1BmKwdm8Y73BWk7DZYq1pPBYYyfCIitD
GvW6xrd6cHMRn23TVSuaHCbSwCx7YWrawE2Ae0MBoBEt4Yl55IH1D+XcupsO+6NgvUsGeLZhNKxl
73AkiGUnz6p0jE3dym8z6uUGfBNH5PYlrBy86ZrC3vDH6OtjT2S6mttHl7Jek6ID7ra2s7axy7lZ
dQ5KDIVcqQKO4zBiKnn2mDBuax4i5pnx2a+y5qhH/QDu2vpEW6h3A+Jfqzgi5uPYHbTXbCwvBTzX
nWSFs7hji5khhQLFclZVcwGmu+nkVcsP2f2JwbojI47LNV/r+LXo3s2iRbH7aObPWd733sFOoleL
oXAujV2U0XKKHQNx2KCT1UrJZKrHJnmYJRnMLsBc28YMnWVuf8SaqU7UWi+u9e7LT2AgOo7OZtJy
0CaLRGHfjuuKbf749fRQYNvjfHZW9lMVfw/xYfIH5k5dttFeQHGNROjM3b2MxyeyNSBvDIo+Rrbo
gMGUXjtEzrhiO/vFqZ3ZF5fbJ9DBKsSiVWCIxzGDlHtW+aG3oNsDVIj2+HGc7GpAMsAuHSlApFs6
TkNQrXPx2oOdpjnSHx8RIeOBCOTVL7aMOVrru7RemYGFYpsYqErJViGg1iUXFqruIGd0xCbmTzJ+
W2kn28zlYDytLfxfaQLk8UzMPlsMGGa9qcQIg1isaRQcNFgXDTEPO/xDSGhSrktMgUmHI5UauA1g
5DZ+9N3POCnvzIY25uI7BidY7UZ1wwB9ZzSMNZC8aYdCHT32/AfLlucB9Toy7mHeMss3o/Z49427
wv/AnEF6byj/5v6+rp/6adrqUN0l6X2uX4JoD3m3LW+DXT4sk2r+iZoffX00oeAEpQu96QDP2Tav
nVzPzrGrMMIDJq2G7aJyV7uu009Gvy6qL42W0VqnYLoXJpN/FDsGQOFTZj+1wbdrArY9epRihOJd
Mt9tApwFeO8Xdyh/MCEqMHkflMZQ/jQXJx6gHKSe4756yTn3kYUa2DTGY86YrFFvIM6E4nrqrB3m
/fb0bIL6wnjBxJSovBEt/ptNS5kLzQvJhbndbqqYPIifpGKPdqu/BVVUdv6qHXiZWFa8wYY0q04K
XPxU/9TMsFLbuRCj3XMQeLPr+M5z/4Wmu9GY0GvJ6PI6y69WPo4lNSokv7zszW7DrzwmqbOgfWDX
5NnBocQiZ7xhwTSQP1gGyiVYmb9E8z+3vE/ac0PTR4qD7ZyTsWeODkmJJgMA0ENzGCTuSAlFuGCT
W85eM5FinteQvyPwv3s+TdmwRHGFWZBGoM7tVSZ+JU+V9Tvk3xz+F10gQbdbOsPz8poaDo6G4qMv
Taxa5rsFNkFkJMSTTxM9u03xn/ZgHI363pTeaUaRMM0lsglMpKmaV5UOR5qf8Fpv8Qw3fHlt/5p3
91jXA5dbtsKRanLa4KAtCrz4zsnNDiXJISMfl0o3aW/6CEKKZuISm+0bVnVvzdEJT02zzf0c11fY
1WsHOhr6toVlm0oi/MXEoWubVo6y2UaRS/LHr/2V9qInv8aPj3bCj01lY1D8NI3/yckQl//scn2v
+2a5W3FtQNRxF4rtENu3MVN/BO4aagSRB6U+CM+8x9b4MQyQeOfq5g/TTYRezkIQnHTvNzsjJR3I
UYiEb/fqi+qsY4tzdj4dw8461qVCNk7zx7wayS9MVEEN3Pz4ffyciuNB5G+TQQbaGeiiT2davsYg
vixhqdq0waCG4VthYdUMDfve7KxLNkQHKdWl89IKl7DkhmDgUp9xgp0F+WZaUpXBMmQZdJ90w5vl
KAoaBbN5103dbdB4w140HPOxp/KsdCS/SmbauHJLRK2IQs0QXz9hmanRaHVN02IHJhNbkYqZUoMu
8AF5Y2SzvYtr8Uy9EN8y/1aV69dipkFvdsglsy5zaqeIqwOyWNHWxWKXPTsL4oGaUR7OCvCJ2x8n
DnfMKsP3WFHA5baOQGLInD0er6VPON+ZnkJuKmFqM0obDKpTzZhdhj4SB6MdkX9a+LT10Urce6by
fpsg/5pthvJmxwZAyPOIL3W+o4GG7qGByU/cGwuZJTn3Haeegncy19g9fUJfnks8JHvQTvVbJFG7
FRhpVo0Mr5ZQZxmr93Hq7AWrQSBHbPJm2gIvpm7OFac4dBAzlMu4uPDwv8QESoF8rf1GPXZ9eQV/
o+5SZ7GAUPvJ/T4iYVxaDcb/ye+dDc707rfTOTDtPn4Qc76O6oE8BouNMnl1cO3xw9YBSnvzMo3O
OXa9b2nbyVXkMSI7LUfFE2gJFL4QXIPso7XrzshrxJzLmCppVSOPjg7Nsd7nNGTrfPGfCI2Ww3fB
r9oVR5da4lXWzn/oB4va9CmWW6FOYqh4/TbR9ZdjR1dq1mCiJqCQeQB/3C6kvHBKT47n/chcX3LR
6rssGh9k6uEHgqbV19DPJwJfGzwxiNiE4QhU36ueZXDEizIlzqefZy9kWAja+MVIVjeId85Mxf2d
a2R4awRLUl7wovUHhI5XYZg/as7p/hq5hlkoRnJrNinGQw8mkJn+K4rysxiatS5sqHPzh0t3Y+QD
hByKjajjrRWbq2GgLyZubiBNn5si3VuSZYiKO5v2o7S6U6la5xkqs528RG33Vsyw6XvMG/ZELQgw
t2Yz2gxbqW71Suc0ocWEw7QuO3T/xNjbWYWNsbloUTWIt+JSN86Bw9oHLRePvmQ6MyW1vw4i2n8U
t9HS915IEz2zXQwcldVnKdLl+giUsWz+aOEjfhnsVc9TQEptnzXtU9fKw0A1X4EExHVkKeYcLnlV
Yfoh8y+MAe8ndW9l/mYZ05duQecCd8IdTMSv7phtixSY3XBD81hYtksETudEazQ3h4EUXGgOr4kq
Pypj3BFJxsdME5Dpx9gVxgdl6t+szpqV2XofE/Mkmn3uI4YIHD64Lnm1dbW8WlARUV0olMEe1Z9c
QRDNJ1S+HeVSB84KArz8KqPu1oG1J7zArbmCDZF46CqhYqF2Cxy8c3AfxMFZcefQLpN1od2/KuT8
qQa+/35YawRFmz5gfLxMvDhXmilGFgsvDFc5lLp+pK05PjJwSM+MewkeJIvdKgAIxBnd2ArAvDKH
dV1EL9y3QYUPEyNg8RnQRFrh69CujR2/xJ6VhY9+WoPrsq1Hn6nHnbGoq3WdeZtpSb2Oxtn0kkdr
WD7carriMBG7rCBVRKQdzlRdXX00xlXtESZamIiem64FhmqQXaN/crXF2E2AmjzYpsakNsjEzk+x
aJKjO4YdnTXs5I++M1XRoRnFUDFc5yYqq/fQdBgG5+k8njGcl6vEwv0s8/ZqzBxcOCfJu4TeQrMR
nHE99j7uLD8tMVDQIlungq80x6eq6R8sMeDtiYr3RNGglOdnZ2IU4IbmaxV5B4OWuVLPZFKQQFIL
KKeqLtU8nO0iWGVV9FLRyGaFyYGO9D9lcgM1Jtwj8APwdtgLDsIhjBVECuJyhXsp4/NXk0mKa+HA
T8rLTiBFOK0V40Ncs0J3uXuLovw6mjBaGX5Q6xBjWYP81PYJ6uiMuSfBKUadqnUXKGTwqChepDNU
UK0hvov8NaOFhi3xMjW8/jLfRL59NsboNyGga7YzXK2R7TDt222XW4c5ifdVUlGC7F+mCTRuaHyW
VbflHNkuo51zRNEll0jswsPUeOD7ZvCTbgUWx9jPuXE0e3E2ca1v88FcTmej2iYjbvlxphuvTSK9
lUVw8fHWpSP5HQyy+aVJCC1nvXpoqzYgmo0hOJ29396qtnOsbnUDZrpkYbcwuHrQsvoQa++o9/gb
P5ra2iUkf+/D0pBrXc7ps6rxCRRwLlc545J7n5K++E/TCvdNfG5Gy9cTU4eH3h6H6cv0UFCZ2ybg
ObvBNT4L6aA7p1j/q20IMK1HUzI5HymJJB6KqN2gdOmWaieSxIy/JtjAfRM+NB4QIH6JApACjc9/
bdj0n54l5LlVqLipHL2XFBQCQkcy9VtCKRZRaRxVGPXrVxjOXHgtBYexnku5aZENkOJBup4Q9ciq
Z2mF6TWQ5MpNyZPhlZoLPg7me5uUyC/kUZPvxWqL+2gW3mWq3XnVTHb6wRDCWxnE1IdNpWtEJlf2
CZWfhTb2wBRnZhYtL287BMVjVi2NoIQ+sXN6IX8/57JNO9nWneH7QHTMDNAwmZgN8xO8tiaFpBSU
DVyZbZvHrjbCjSiB3nGEtW++k+pjphusHkYr5bed1M2lyDxEJRK7pyJg4FYK096XqlfqbhoKupBD
g3y1bVsNw//FjR4X9R8N8hBRy8q+4hXuD2mkKe+yISXxx/Qaw7LaGTrzD6oVzsFJ5+5oF+y1RO3q
vVuExqlxnfiWEN55QWost01MQC90sLaALeSaJbISI6FrwIAJPH72WPAhuwluocIlcSzHymR8ylQ0
DRzvSyjXP5dxMt8qBo8bg3jQG8Oy6WB4XUObujtu/aiIqJKyKqq0HZIMoh+Ci4rsGCckNKupcdgL
wlkCYgOntqmziLxEBSU8Y5a+6P3Vq+k/OkyEN02lKBqMezDLA694lUbZkY8ne+7DCrcKoINLITzO
eI6wYfRUsGuSmZg34g6vtYpbB07GpDjyD6L0cesM2NfBUa1nS0PbSOP8ZpkNLG+Rmf5P3E7gAqa+
euNsX3AB8Wg/7GFYFlJoShbTUFwHWOLYrAvPuvoiDw6wkfm/yyJd6i0hURYGlfGNZzAC9vsyfg3J
ZR1cK/XXSeRyBXKa+gkkSvDuDrjqV+lIyUMRc4hv3DT7seaKSaFjUMM+R3qTKtoIhCj5TF3BOdoC
C3lzgqje0BP2Us8c/gz8FneJrOd1XZgmBENyB71zT9vluNE285xRxm+IhKiB2XRS0Cr4W6adU5fZ
fgQ9thJofKgH1ZtnZMhu9CLIntBFNsOzbWCjY5BZJ8XwxkiyWI9MXkKAUqxn/duY4cso2vpGLzfh
qlJ+Fl7GXKzMV+5I6tTElsJC3+wiG1h0mqSC+e8wshw7v1onz62WXHSM9pus0U/E4JuOG/rhOPge
bJetwR27d8uMTm3KVMZ1QNP53Smz5idaCNy7gUo+XG/TR09pZjuFp6IDUVn4VDSTVnEOSQ3vPhq8
l8gkIVQYYmvPgPTdiNz/yNnKr50vXzeEoZLFDNYx344+6jT4ygjAbfoCPbHqkvhg2k4Pn6BHtQog
cdY6eHVkz4VxqLagTr7tqU/vsRJw1+BZ9dLhxyz7Ya9SKD3UxnhMgjPvOKX2azma96XTArztfeBC
HWy2mr6znFh23+wsNNg7A0cLfp2Eqh8sPo1VTpu46o1j1mHDre3m6qhqxuBqPCOP4VxBIjE1TmbO
a3TtiJQ/CeWii82aOhcSJq5sV7LNYJGQUkK4QfHpm5fWxwtCtyhlFQ49gyYazuihpfcGiwpv3wiv
ficiVBeZ6A33HTjQxnzC3WPtIjTPOyGxzCuekH4cDmVvHntPvXiJfbVwtDqAyzhOEuOxPZB3dRmv
M3IDCObDA3dgUuB40B2KD4fOYstKwpc8Nq6l594nGR7nrm3RD8sp2satIJm6ZK0LAgpiHj10ydzk
dBM+GcYyxOuALdCcWz8qDvJuR9mvxSWY63e2l/0CAcoXzl1d0ozbuzCVS4rJ4LSof/mUnMyhv6cI
54knr1ijjHEgZBBwyMf5w8kGDyGiOpgthRIEp2fAzyYyTSQsLm1VHjLaYpzJb1124rt3AgQcggbc
2qlLjKjesj5CIdXK9QC2kJQFH0ndk1z2HB//Vh7Z1HsE4lmb5XNDI1ZntW8Z4YJa4Ax2IKRhnux7
/8cHJ81v2Z107tJrRft36e6MJcS2pAkcA29ploJOy8Zd0MafaczPyxp8oFt+N7Xx3pklvzk0G0PT
XcxMhyN0SFJnh+vqIGLFaCjRb0xvrqWwzj0WiqggYEhihDNp9zz61rsyprP2s52DEWqVtCOe8SD6
DpvwSH0NwHJxoAfmpZFwjTlnrjzIsYWE+q8Y9fJn3HKdjfNPXkOPr7E+6tqjG9M7orSfyoTScDc7
dUrfmtHbWVF/zzFyN9b9Psnbe0J0DETkLkXMqUKsXl1GK0Z4JGMz4sdt0W+GfCPm8MlL22NqjXvf
iE+SAkFYNtdiuaF0dGLVlJ20/n5wkBu6hmreoc4OxsCGNjsPSRmsC5NvFdvj0fBxf3vWfTrzyoCl
OmD8vFWePLB2b1nJ6dJj09Y4LZL2oXXD/Tjo58EVd0NNEMoDymHhuse/0nFtgs5ZcEroqJcpLfsR
DwjOEG6yZVsdwK+8pl3xKZEg2pZSObuDnNqsWXpWdINuLB9xlR5qzidLhxOUlKHkWAgy5FjGHDvp
UO6sj8AgLVAaF6aQexrjX7qC9kYHTgg9IqjGBoMolxtSIF6aujtQt3qXE99iVrP1mIzAxsdwkAzc
ufr0ZxaE/MEhp/x/1bEtZ0bJyUYODOPxwiPQIHyGj5EBQsvMYfp11SrE+IHyh5tPGh/aK/5lc/GS
Dvo3Bfji+fXNWDQLBSqJCG/ssI/4LLPCHR/DICCM1y4xf5yYUWVx/rGmYF3q9otLIlfHsHUfVVac
yo5sBXcYF+zjijq2XT64D7qE6BOjmIdOdM1d/F+V1X8XHZGwKDwnZfcyRPNT1dHT0mv3A7A2rBaC
H11znirvwQHeKW1FUAEXiTs1x9ILbwr6mWM1H5Pg2tl13UuYqr0/EY8IJxsThQ3Sr82vQa7JX9jN
Cz0ffCRd+SgHMgAy9IG+prib3eU+Edl1yul1+GeO2b92gViIComCZNEtDptbUkT4dCvME4JQfSon
hpvzjhbJAwWAl9QI6ls90ZQ9Ai/tVfcwxdUOo+g/R/EnhPtR+9MNHiEc1E4hm9gBinjtYD6x/wi6
vdUVbIF0zB6A1V0rQ6+5957bSH8zcX+fIcKsyogzS9aMG+hocuPlLK8c+1owSQA4ChM3pOpibHCp
tCBPlnyUcPFbv3gv7PI30nRQxuERyLK163Pt0BPpbSJIj7qyD5Ivjb9qawrjc8BmZNKkU/omwV74
rZnV/cOIsx+C+aZifUbYutWJQ3WWGW3FGN5rMD2yyb5KymR1oG9xjKO5jEO0lgQisMF/o7eMmY6f
f4nQ/YixKmrFGp7rH19TSp3l0UZLEuk2EUfIuWTTOpZNOeUa0HOJdc4cV7YoGVQ6aBA+Y7NV3bn3
JosigwDw2UVdv8Rd9GzQe7uu4uk35r6JKcp4FSNRKKn6o4EVZz0AeV3gCLSgWdGv4XCSxUMHe5rN
ta4nRtiYjAD5v7RJ6B+THAUgyuL00UahuYsTV6yrrnytKoszlBgecBf+c8bwKSn5OCSXCsYEPYuC
TzWnmV0HzHOmH1wqu9uBDfI3mrK6nVTBwa9NB8I1qM6+tx8Mb2aXzGmehYGwSd2+BEsDTAfCnViD
BILZUMAHZzPdc8KoCGyNFy1xzZXtdE+g8s8npuW3xUoV89XgMLVJS8b6c9azcRbOvwLcRaJoG27z
ihgtaEsW0qepiPnH5UjH8fTqh9QY8D5sI8tfmx1Io9zAVK0YHGQJBKOBMzkVJ2+DyfZec22rrOk9
1xKITWGfHaM/VG13ccIBw2buTKskRwgFk/pWRvopSNHwe257pCKcUycLaA5O466oMsUU0sysCX4Y
kVM1cAvHB27/x6xP7RsiFsBT5VDb3XxHKuY47OI3KzMQrLj86ThJgUjMif/TCmJ7c0rVBNEF5Exr
ujna/aL4DoAEljKH+SoV7nSFW0b87EUIXKpoMDsZolhPE61Poa0srGU14KQ4eqqsRVSj3XItmKkz
1E2+M3yA2yKA4ZYCDN1UPcfwscKf47bZqZ0FVpwg/0w4MSNz0VhOfJs3fFIAfbv0ntEzb2YKtWMk
h0L9df4sAL4RBP1iVbspz/i2l8oMgO+/WQAViOn3GhgBZTEK3slsJuF6Nvo/7BMDNDxWfJMpCEE5
AXmEMDNzQRjnEJbU2oNzwVtdlhsDG+emaavTUqFLrpyN3ML2Yal9l5UpOex52KkuJXOVte5NTHJT
5GJGaPV+KiDfYO7UKs/axwwrsusj1dUJ1fB2A4IDvDf3zN+pguib6Pnge92rrtphZ4MLJluCW36m
in3d0by5yvkOspVppPXZNWS7j5I0XVW8ZgtGftxE9DuvgxyLEVGLbh169KCldn1yUoC8TXpxsWbd
1SlR3s6lJ6FwTLHu/cw6CK5RO1rhqs/WASpeVEV1sThZAHTQ3bOG8/mHpvkRehCkDVqHQH3JQ92V
nNLGe2GbqKhOtrUnDxeek9P6G+O7clpn5+XTE0oPlmnXe61mzcOHhdKprHPVkzOT5o/IkBEmVJsd
Po537ih0FEzw1ZvymlBiuyLtKVeOnvADFfKaLe0hNpNLWjASMF32wamgJ2PJ+rHLfsM60K6cptyb
Vn7xCtQZOze8TZlztFdaHknSvBtj+VckWB3ZLLa0jad3rQKQULYG0Q5tpyRXpodW0wxbNu9eyF3J
i8l/JuEj05Fzbw/Us0uOoZ6o1kwtkBpMhU0ikdy80G5mq3shnwJp3JMYeBjqOnx88GB0eNB4AmjT
xdU7W8YjteCAW6rEPRVVTSw2gkpVr2I2gSV21tmbyuoEC6GB2QvrjfvYayaRcWSEt3yA7WCaLTdI
RKmpvZ8n/O9OYsVn1555hv1qep0c2jy4RPtFsa07A1/nQJycl6K00apbTXa/9Go8UvYSVeZG1L1x
c/Kfihpj3X0RICVvYhVFD9VkVpfGFtOfnXS8uuT9NnMlxIW2oH7lpIi5ttTjR2qDGjcI2ZMuHv04
Xc+h4+NQIcQx99DSrWZUb02uh9fcjq09T3vyyjFWPziNXRDja6Nv2Tg9FwmmsCy6mfdsOTUMS0OP
6G4YkuAYeMBPU4zYIa16M2kant45c9V56oblA0auiL1B3C07wQHyk765ZcB8mjSdj3IJEtKVNYYm
aG1kaLU5JpscRc2/6yXG3qmnNhgjiD9ScVBigLTGZDgZsom6ezOZ5gPwUoj1NPwEX26gcOdj/4Lo
axYuTsoKrBNxHmYN2FDKgJB3O+XuqlRz+dCkzN45IRCBqPyJ9MF/HJ3Xktw4FkS/iBEgAJLga5e3
7aWWXhhyQ29B//V7al82JnaMqqtJmLyZJ+O2IEZRO9Y8U/UX5HtZ1Br7Et6Xz8D04a/JS8P/XDrl
Gpr5koaCnVQ3KYB5twEMmisaZ5+ws/JRi2VhZFNwdOwuXD4qH/PEEi1/tK+ZLCaRH/5XFJK613lk
FoP4QWSa24agqMUav5tBOVs3o+2j6s0GrGXdPKfaoyYPA5IF5NrSyoRfJeYmy2jKvWS0wa1blkM/
uPBTJCCcY1msFlgbhHxslil+3QJ6Gb3iLRVxZ64dOMYJoEf9c4xw7B1tGZrurac1z99FQaA44tb0
0+58Myt94hwLyqoO/cU/reXIdmd5RRiuLrXzuaBS5/sEJCJAzMx61KwRTh4PxVo+CiidlUERsyV4
TDG7tNotJk7VJqAnjXvEwPn2l5iLiAG4pOwXIoMnowurP4nh3gs7pPrIXatLwUf7KG1RR/eqCLR4
ZTxaNye2cO891TU5JV85ESz9pnDWa58yH9upQOP3TbRR60ZWtZPQi8d08cT03tXbNqww51LP2o6H
LB+i/iZXNy+/rUo2gm6ItPQPNaN56GBgIca9I2zAmDsP8PPmrMV0rFE3ulhe+cBWnMOpPiRuy0Ch
Uu+WsaqPtXwy/rWE/iiuiSxScoV5KXyIXm6onLNUURvtshaV+ime/JTkUTM0PykGQ0QL1eIOez25
jJyfUlRrdorBSPXCMRoHKRWDEiBv0vVEwh1vyVmBq5GFUuYQ8EToAZgmoa66hz6zuig8wZzVRKii
ceEKHIOc0CKrPRIWbDtf2CYYKkKm0f4XcDMT37NVj+3BDw1hm3Et0+wj9aP110Ljq/jZ5fncEiVH
psz/xIvBphfFFDFfu7xy5x0X+wEpVFYWeL8x6eyck6ij/Nlpq9V5j8e0EnhTiO3ch6YMXLlP5Uxz
eKQppNnNNDhUTH+lJScxu+isssIur2hk6RlfcKl+gg8+P3B2yEtfPWZ4QlZMkvMjDSEPnkKeTHmf
7pOmRUxchpY4CiTemmCYHXT7TdZt7TwgT6M4VsJbuPbHlfopw6TGdTa3QfEc55ylr5oSyu6k/a5w
z9GAorxdF76j7zqta6ZUmQ0NKMBxIMNX2sbjzAhCdq6vnccU4TyVXbZ+BU6ro+0aVCHDSJ96A3ls
ZR3LqyQfEf3OaixvX02q7by31oOSO+fq19hG4/Qxhn5ORVXN8YlJHE9lhJ83DLps2STM9t/dHOLV
n7XMTAhU1EbZiN8+eUQU0Jun7wIzmYNzzfHynwaumXvynEipf1WqlLdfhiBKb/ni9s4jzNumzkGV
KeJkI+suBC9ncxj8pdV1mBHsDIfl7JsEl5pgOAzYXo85DYgz9icotis97iH3/XtnixjszhTq+WVs
Fv03iCQ90w6BQ9SZNQqLkyPUAwPNR3Q+vcxT4lYaOmO3chWhggLCGOEq4irJXpRdXCylWBlXNnT6
uxa2GqJ6LknbIpvJbnVZ0x56cjo4s9WsCDmU0Y7/d/xrk0LeY7504HidzX/1YdEcC9KmDvfPKoMU
7wICOqNUQtjx5wLbCFbOsL8mBMpAWTFaevLoUuAe07UJM1caI+Ae1RIlqXTXGdmmEYZHvawZKfj1
Jxl99VnMHIX3VTCFH7RIMLmYx2WFF6pac1qMS/AnalgwrHhAMgloPpJMk9oXOIhwwj/a06HxAdut
bXmYuWy6aD8xgSNqgMNpuwRgyw/MQ0kqNIMS+X5qH/1JITBt40OjbR6e5xWPDNlISEZx4UKvWDNJ
ibbj/GAt8pA5rTte+A/VjD2hLj3MRSDjVpdS8vJR49SGD8R9t2xSg2EJthm9F6lr6XIrOd9OSu6G
wlBbWfT9qe7c9TtRHpw0OggOBUnc30Ufz2e/WChPFMnKTaZL6qvPgoQsMcdIelyHIz6AJQy5EBas
qpXkoCFtRgXRPNwdN+GsPbnyAsBC7PxIPxBqbdzT2+ELRXwhWo/wjok/pi6APePlxzXvCXaaaj2J
ZmqeqXDGMKeKcH3wOEZ5rzGhXJTR7F4tFza0HahEwVjtUX2yvZq19IjblLANheOrXVh48V+vbXLU
t0clQiT8j1kX9oWJN7eQlffxaWDK/w1mnjvggIj0IyPYZQAZQ3pVUi9DH+8lrj9KIaIcyneN7+Mp
rD3AlKKvvH7nlmYs9ytNE83fYooFNddqwLC+tA88hqnUNw+N6rK4c/uF3JX+rVbh9rCXqpBLaW13
3aRwOI5rK+1JB+2faF3FDWA+FIqlybyfbqpQAgucfPTVTsPr4xq1oyeWJCSpU7DuYnVopE5LBCcM
Rfj95AiYYYRA2Lb++qmQj95dR3V2K9vRv/vJLLBYzA3Ji1oQZi28E0PB/qKCHmjrzOEAl8iQ9UfY
8vXdUHvrvcYEMYG/0xP6Hbm+e5nAVGGqMU2L+N3mzwUXW0YeXbhypiKKtplC7giQ1PqnlpXDPgVN
XWKekVnPai646hYOHo4npNridzEmlGuli2DOwsLFA8APzHB/3OWRra69p+RP4hHeJYmm8dQzbz3S
7pztQvAnRw+9HZ6DMywnUE3ZzrH8OrCprqc1UZrpO6cF1ytI1swxzAZd0QrHf3C+JYH+5gXm2YSR
vPohG1zJzgDPhda2DlH6UMch0VfeLeQaXW/r0uuOVdfDwJsGF+BiZ/e5YbJka0oygkT0j+T4+s2f
Aui0Er8yEqsWyzPR3Y5L0sOR46fhfUlIy+e5lE9ZHyB58bLhSEu6F3r+JlBA3MBjwgr7Nk/yC/a/
4jPj/LlNPA9TdO/RuaAfO3xPmjPp1KPtqaqOSeqr7zToeSdSlRNIk27Yiw76hwAm+E7nQrD1dVFe
uSJ3N6ERPE2A6OCVkTghiLkMgukpmwsakAvLUd+GTL9kE8d7ju9E/rIp8VniOvIgKQNFFnHnNz0L
Lb/MIt/NAtm+TIFPZhMVItJVdJ3RB7qPxjW68FA7t0kOBI+cWa6ooAliT8WEACufHNiU0K8uSfLg
DlDjdOVQATmic4ttJgQzn3ok4FcliutMg7LPy8iyiQrPq1MZe+ypujwa1guyClX/1vR99kEGcj5g
RqFaOTfxy+y1P5oKAg3T55i68geUq8Ke+TS1VXal+tdC1h9BbBhS9IsjdpWg+L0BNwozxv0SSot7
jK+WABLzg03NP7jNWIPpq0DUSZJivkfAsw/NoDGAWa7uNQNqLovUCLPRyN3Ujshx4fRnbFLxQPKS
gTAhhjyj10vIiea4hjohWrKu9xLvHga9hlfTtd227jHeNIo5h9MRmklr9wvruvNOr4vCP61Qheue
na9xgNrkZbeHJU2QoWd5aHX+LS0eyOs+h2TiQjwr3BoalSLpqbGWPHbYntDciibLsWILKDa8Kif5
TzCUoriV21SXVn/clsPJyKJYz4E+Zsxntn1DP56R8X91RSKCFzG4ZCZNXiRdlpu0HuVJNvVCEIlB
CulHCsOYep8dPfDHc8hXIN7AwMhyIUXkV3QBFeuUvcxTUpyqnigYg3JGHqlHmmzmsNSWK5MUxc2y
o1OOGjffvvPOmG8WeOeps4KaygJ9lKQO3t+WLUYm0bdJlsFekcfYufgjbnx9D26PQzxWVetO44y4
NbySGx3Uz7E3OFsREvy3DOgeTDe9LUoPXA21PoSpiLKsG89DIIH4C1dcO9gum5bJeGfrfahj/12H
nJiXvDb/GTtW3zlPCEbPaXmaK2x9Tw0oWrZzqgk8uJHbIbclZ9qa09C2qJV4b8ekOUPRxQZOfdcV
ePJ4GwYOnlkApq+bvebFygwoiQGVSQUQAq+KZ3zGIp7CZ/QGBgiEnnftFPibkOfpZAol7+zA6qhG
Xb55XZERiEBjzoYQqxOUjRNhtvwtVnl+CHU9nLuhh7gWAcAQC+pnkaXDGWNCeH/kh25ZvPQ/Gy9x
/wW9XHZNSsr+iUitcTems+V51tp5j0CznVKsQ3fBgeC3nSLnzVny/sirUj+XAuaD14vuWuAr2Icd
0nRJIB8Co2iKezACtbJOnm39BmsRc3gZINWNFcZeYkxPXuvJy6QCl/b5YLm5AyrBk1/nZPNRNfex
8BjMaU8ux5QqmBe/x7z5kBdQKBoVH4OJIInrg1MwIQ4qtFG8qGoKNiA4xl+0CRVvvYkY6OaNnIFp
ynAm4mvhz0idwpDSxWo+FB3px2jG4daHLqQQkL6QS0J3T0Ht8pQ4eAhEIhAXR+vfnA4Bou+L8gi5
MH6zeVAygqwADEFr3PYe6A5js2bvZUvzVqvR28PxK7aQt7NboP8PrBuRSDyJ932swNBsE1uiWc6L
4SZho/XkNhMknLpMXxcK6XBfR4G77/1xfY7x3f4WYG3kCe+FEz05GO7/ODAGcJLomW7SMOeO30fp
l1sG4piOAwb7Wrbva7BWv9xApT/nrh1f1lZnNw61dF9XSw8zxOR/ucabq7ROsDPTioM5IsJz46MU
DzDrAm/JcBKxTQ+uoApjhiCDBwUjrit6OjwuYpvOK8EFcczgwW/rA1Fr+InZwnnP97zuEgeV+18S
xPgj277etCEGvXr2ma1oV7mHFPIrJbOi/6opZrrL0o1++JERH8Sz5XeDzXHAH+Qx6ejsNL+F6Spf
oCdW1wIP04lzBNmeFit4GWXzTqlWiFPFnfIgu0Sds0cHIPs752dMX5eli5lsFMxg5wrEQDLL7AKa
MTnzqAxH01PlHPCtoUzM6WdaMq6w/NG/SPHSeDPMaBHQKhiYjoYEWYgSfhPQfHaxTJMPO7nhs1LI
RnZZSQg7tO0mHMGfdDC0TxPOsZ2dY66gXdmWmy5aYZ4vrvrswr48TBFsdRwRztUTKyRQ1zR/EhhU
18yr/WNfBfLQtdI/VHnkb9yVTGytGbICp59IROfDlkEaeLkxg9kiNSIKEnoKeQqtad+4PugmDqW3
Escw73cmL5ihyPcHlbctBrvuwmwKtrlXJvsskpR1iC77xqs7vne1DfDVrwlC4BiHL1ODsTNExHuN
pofwGrtDcojLyGVaogq2hcYE27bT/qWh2vJSsx7fhjYvXyuCaZzbOtel99NhVaOa6NRjV58uyHT5
977UkMwHsEDSB6cL9FhwkWjK5UgRICxFji3iknnNeoBOzLI/GirW6ry9obBDbHcmnB1zIUISgWCc
kqEPvg/ShPsVB/BVWH+lPr0JODrGHRUlseZhLu0a/fNHh9DGnKJ7ISK1d2imQN3Yh6u767TTS6YD
/8wr17/6egSRFHj2DZRmfGqUiJmc5V79n0yH7IKMhhQRSIfR49Iuf9umg+ZED+LRM8l4cJIpyp6q
tvF4MeWCXkl7KlVYWa8A7OTrc2QW8zUA1GciCLG2Ve2ymSkZZwGoKamgHNnZCN6kXVmyVHs2wzCf
tBzqomg6kjqBC1+yNDNbtAh82PehNTDVrjPVfHpB/+EX/nAeVejs6jBgbM+FZEc+ATdbHAx7BJF+
G6kwuOQN36wuI0t/HlCSMJ4AnyHnfLVub49WaPvSjcL/l1JDxeo6EBgqTe9/NFpzwRLOotNt6oju
O0afFdTIQoEWyDuOuV5Dm44Hmn+HM0dvO1x8W2d1AqifGcigbCbSvxZGdYd6stU+gEq9kRZgPI6Q
MMXDWjDlGDOSmZfVc6pu99CPr8qTijT4XDo/K7Sl/9pB1OIwmar8hcFteMVP7V5U65nfrcMVCyVV
ml/4rLJzqc38hZoQ3taGs2Mdyfqu2lb+tCjVVOC5BjdbqMwJ0X34gRZbEKNcyKVh0yaJOEb6nsxL
fVoQm47MBmlBtZ74hW/QxzRQQ+yneAamZO8k3g0sTQEVCEsYUAK3UGcFoPnDzQjhyTGPbpOlu1nj
A9rQRcm/n3L1PLsCS5tYCpCadqX6APAJzJ0Riu4jUESzg2OLfcARaOKvEfw2aGhyoogBZ/NUtuHH
RPXIbzHl08ec6JULcwiuM7ELAcspGCC+hRStHGYsCx3HcNgVo+3zo4Pe9RvDoWY0XwfhU86uC9gn
DR7rq5e2dxNRUJLUD97rlICaIZrdAZqpWjxh/TB+Bl3OrDWdRtquuQuTIC2D57pBqOfylCmfFdmu
cMe4vj4g0LOAipekt3YkHuf50GA4R9OeyxDgEI5z/RLlitZRvNynIc3ksC0dk18DxavDkITkV1v7
QPsmw0uIByKOY3OTSiyvphrkqSRccu7GBT9D7EcsQsyH7YB21OL+y+aOn9dwO1SJq4BQMatKdGv3
YZEXXDETn3CdmfTC45tVcrOsy/rb0+F4tgCi/sNU3x6cIuFyOWGy0gS59ng2s+++k5c/Utvof/mD
JY7SnzVvHe0PtyDo04/BKTvmZwY2MBk1DtLGr+QbggroFrDSl8Km9cFxzXTtmt7dByXi1HYCR8NL
2Yg7QH1vT9BGUamSYaIZypE7bW4fB2s3f6V1Yjispal+JdgTb6DC/TfblnpTef70kWdA7KZ1YuDe
AKc5u443ILBDUiu52X3wwnv/LDmPMxo06KAZ7ctbAJ2gxwNndha2evvIKHZ5QoFV5AT7JTP1To5F
vJXNwAQHBerP6FbxF9cRbN+0DdwjMDpnVfvq5OeP9kE6IRVdELH7vXZzMqnhNLUTjUQd+gLFlmAa
p8UjXsixd6TVysd7sC2qYPwx9zN3n77QDPw8HfAjexCIPoYYBPzedGjIGLvls1uMCA2PxiSvyddj
pRY4l2lTlecsnKOjqxtzbgWXMsTb0n1jKLXsUHnmsxzb7uA6pvvKmQ9+dKlI3xo61z7qwRPXxlB5
WCxNfu5q/PpbVwwhIDC/qN/5U8tP1U1k2etiQNb35hptkbazt3TJJHBnLIYc4LEQiDZlCivyA68u
gBxL0Re7G43q3Tq+mJBoPWsP1aSUtODqIvOwHRa7AGyh1YKiQDH1R2SE6sBu3/9M5oh2gX6BnpKV
9TFwF+C9NQ7qiclP5vNj6lVCVxxNiaTndd5pjJdub8bGJx8eyKOGVUhNdexl4+cA699ApM3iimRU
Fl11FKJPhrD1vntLaqDkmmjXBLFHQR55AZK3WfrMzxPvS+bu2DFMswKPicNNjXMU8OCI/1x4zr60
qIXGcBXOiWE9i4iTCI5Vmn8RfY8FquMew6aBT9GnYsfmNG/jhVJgv2so1ErNvPXSnBwM63V7kQgU
Z27Y/vNaw0uWcxn+ICLqAILKDYXT03RyupXpTLQWFVeyCeJekhOJ1WTqQUVztYRz1H86De5yzk9x
A4ejXQDFRG3zpRm/Ajjm8lbTtmJiENcL3rmOm0OVvNLT6YttNDmglFNNwWczB/VLa6icN7K0L6Zw
7MsgCeMMPLyn1LbVntlH90x8L6QbojBPyMseQjbJ5ql6ABXI7VNhNYEYHGQxfRln4IQjSOodxGQ5
j2M1wCSnAb7EcnmHUD6/KXce9wVOkZfFiEezSIcNmAUScnwfHWCMz6c1ysQTpv3o3ASUC/GU6bN2
2hwVvJkJzemNULV4sUWb/0WI7K+RACUFwMJeAgfRAG+3C0m7D5s/nBvLg63L5Y5PtfqplWMfbwGb
BuMv9/CY4FAWmob7SWXRc1SJ7LVYs+KtTe1yrC3xhd0AWanfZkFF1QSqPOaT2fdrsGNuH1AWPqHP
bmZD/ym84Uj8mYc+OeKxQ0xSJjoBVZvu6ZK219ApGjI4fOUM5oNdbWYeuKSLgdvzjV5snDdfdbIw
Do2cnObIOtbLvfNrCDJuIl28QhjHXUiPzEuqNZj4xtoKVrMif3ub55SOoCRynRlLlQeimIUuPM7O
FNzGNoF0Ac5jIKqiUubSnAUgsJeApp+C0KPWaIhybvJrW4G5WuxaXqyXQGrIOD5Jpr8BWVAREGQu
VdcwflkeidFIfoByzp7jdFwJv4vB+5uU/l92UeYQQ6EZlXV/+zB+aa3F9oXiaN+4v7TvuWGwgkVd
MvF3QDhWZNPNwp5dLnrZmjEaD0qvxX9Gj80zJuLiNy6t+M6oGfZWndc0Ko5/57Ub6cwhzyukphWy
aezW6T2WAFmJcZMI1b+PzJP2lCEvT6FwoEImKb18bvIGEQ9yMYEH1ucm4qKbVKcZW8AjOUxUEl4F
2IWXMk1PIxOfo6KUlzKHeWHAMjaMwBM/JOvNAZBUTupImPyDflvquZow88z5NS3SU6dxLbujzyMM
DVP4q8BbPaERFJr6qzTko+CYbLf+NEHajaYPj8+ezqE8KCK7h47BLswq2PhJGV6ckeBmPVCKoglc
CE+vREOz41Q/Eu4GOi1zHvcpX6PrSvm3D1tl26uRjI2HNermQomaR3WNuor62E5tswX8q13j6TqI
Yd5QpFKS8YymDd4J/zIEgfuqmF5BEcL4OcdC7t1qqJ+WRxBQkw7ZcBIO2TZd3GCArasMXLEM9DYi
V7FLl7Em5U0UeGTCpU37VvfBZXDiPzBxSL1pWHXcK3GUyvJNhD62eZNRKO//cD0ZU/TwyOZ4/bdB
rreSA/6TlkG2x6PJo8GoAA9qVO8cGv/2xvHtm+PkySHz3SODZPwVYUX8xfOrja8yBgyuK65ejOrA
tCrAKzC8wCWxiDmRjwQTQ68b/fWw5t5nL1CCgtqpXjGUPIh1EcbnIgc0RERx06w1YNkWXSDuKZhr
FRMG8qToVyBiMOnHIO9iKAaJ0/xgyZTnJuff6h41e22ecuPK13sQlrc8WL66JUTkXOmLwuD66q4t
cKySBFwGSb4UTc50ICxAs7qamXQvwCQ2SPsPhhmIH/egMTrwGORoIe5B1P4GJO45c3kRLClw0vFA
bgELrEQ3YF3WlElkRxWTAskjVgwFImkhlATITNoNpTXlbhDFj2EFmGdnnjJbjReVlBdaKU6Fs/xC
qdm4S7hj9NJvoS+QqansbfC617xPrjGnQXAjzbP2+QsqhLaxdMKn1g0/5ocgnPbsD8Q3oF8jtHtQ
oQZJ2IQVGB3BBSXL0YuDdkcT5ei9TLqj24ArZ17yd/TM/pdroHjVeWnFp4xw3dPT29BRG+dTvPU7
7zVsyKMGdUh1Fj1v9EMPGC3/dJz7nya345VzC7btublVHJTzChd8EzegR2lOQf+BvWL0vuUrenKt
F1yJddlDjG0ckcXSSR9CB57Co6Fp7PEpAsD+EuDp0xhxDLfV4wq64jBrG0q6jTqiXL8sKeqQN5lo
k6bOKzrQuSgF3gbyZAweaeQjgwZGp6tvHImyTcUWFvLeJuUIb5Aabazc3UQpiNM9xyzGc+Th+GiO
ukb3lyPegiQ/DPSzG+XcS0YIqpTvKs73pYMrY8CHIVNJ5mFilUBhM+18GkIiZOuQbwc7/rOr+Je1
7i9J4fNT785/WiP/U7p9aQIuRzhs2FO+D5Hzp2v1d2gg3sGr+xC8LWJY7/wUThiBFR3vNPGxhYbT
b8F8dlbhyV3MPgoQyJMMq8zIkYX6mHYf6PBDUbTUYe7AM8exGIefHABd4Wxtt0qThIwCiGQhgxuI
AcUt14IMTqJhOGanyGEch3fzNk1ZxAy20ttMe5AcVPtdWMa/oTMz4Crzzyifna0Kkhenm5+d4VGB
7eevU4eZglKK65LBdshipudD51/wg++MiZ5FhV0xK3Oo66o8hwSrt2vZ3PpqeA7cHiCysN/I2v4M
o27euLP3L6oMJBeHhA6vWsEA9xECTp+yrs93thu28G9P8SreOoQmttPunfVl2S7l8Es2Cy5ikiUb
PRCMsh2U+ElOPN5ptycSfeH0TDKWSBXX5b0f0TljmWCO1JA+rTEG5bmHlgkmCHMmSFrUOQqahkML
T7aiLO+EdfJCGi+7t7L7SDrem24ZXyEp/lhN5OMjRscwxXAVPnPp1KdkoS5BMg2AJ/txuGXGEi2y
5px6NMEM7HehVx6jovyyi32efVrburCDoRnjOopNfWThm9+aaP6SU/8ggWFrD71zPDEyhOIA8cT8
qR30rSJZf81jfAh8PKd16fCU64MYCybffmH3ZmHiwe+FKyXN68vEbhtAw/EXRPEhdt88PXys5Qyr
nlD5Nge9dVYDABdOb2zGMKTIBF76ofwAZqb2ORNlSFpRvaXZ5T0u8HEFS/BAGi+MDA2A4eW01Pmp
dy3tIp5+MkFxrhP/HVPhPp/6U4Tghe49VBDyHLq3qeSoeZ6HXlOXSUL1SSApP8kudjf4CvlHM8MV
be3Kax13LCfUou9XfzkacALHusrcw8BN5kbOMD1y5kLUClJ6iW2grtAJKOJKo0zfyRCR7nYdJoB9
mnAaY6TxnGFBPTKcNTsgHemnkyYUwrREp+ZwBSVkHhy0qWpJxj6cXim+xXkm++hVw3ocwkL8YtLh
7EPPA9BY6ZxgUT9UZ4Oj+jqRDT/hLSEfuAzZfCG3Od7bVQTnPuqHO4wsIoslJqanmI7bx3wUyBw7
h+mBqej+G82F89VTUfd9EPlMe4Gq/oT+Y4gVJkn3q4zD5S7qhavKzHrtYmN8r1vGQ8Lt6j+YdCTk
jkVZ7sI9tZTFyAkdai13p8pkP1WVDJ+RJcsaxVl0f5jo+J/YvaXd0j/uau1zOtbdJVgGMDttGD8H
aVDsuc2ztso1hoJs8/HmI7qB0LbwW3T9d26m4k/QjPrZg4THIK1mz+SyOD7AddxUI75NWY4Bakca
8OumL3g1+hs3xX852gLahfxbd6D10mJ9I+2GySH2L7ItPqdafCsDooCEqLfMjL+ZGIfM1BS3hbi9
rmfuid2M1Z6aFz8sfwYdMCpIsFtT+ZDTqwhXT9yjK0j09ij1v+q4/AYNUW6JoNMxViR6Xw653uNM
eFn6uTuSgo5uWQmVm3YnWPJ5b5nwxf/mtIm2dmE2HxVQ+2lTulDEybGgrreZwbMZ9HBq89K+YjNh
DjON3KWycCc8qqs7mWbAoJyL4cp/EBIspp9On4Q5Sad6fxdykFhCHcGBB4OPGUaARZ70OW/2SKGS
kF9kKZ8BsuM6BPn9BVzsiqo6a4JQGAS/1EAspQRNrHQHLdIffyNKj7u6HmaWxfps1xDwb88jG42O
3Lg+SKTWAXUyu+b3rOocLwYkZsPysPVaPNTIEKS02um58KE0E0Hi6Qsys5kIoqYMobbhNFxno699
FzICsGQ28obfoLdM7x1SEc9FhM0wecRH0xUsjDwtS0dlez1ch5ktWugSzpBzUUP5UgEx8EdqCuhD
/szGfrh5vk8jUCcvEqvYtu2FoidPvTky+1MpNjWeU4zvTfcO3Oo+hOUxTACKJsz/GKKyHi9yzzAa
XgFV8RtkmpCvF67VUrkYDqfx57LCn0nqonqTJZ8xzgynpU4za+l9NwcRAQkIVSVmABIc85x6+Xj5
Sd50xdUxrn85GlMrapExSRw3744ByK5L9urIqQ69Qj/F6/uqukCdW+q7n9LW3/sk2DdwSbNtrpMb
zZlczYKQMOIo2vM4cLRiZEBYC3f1BuPkfezxKMMzIg4kux8MsQGIPvBdecavWuclHXxNnsGJCGYi
bm3zOa4h7bkNSea5FWD/43DcEgjVbzYxSwDTA/pt1evv4FeaDcerZMdzR9WPDMQt7BU2P9TuI8kI
4LDruu5Xl8qJoFreckrTY8qy6iWOn7uqRGzPmUT4+ercnZASj4aD0EZlbbj1orH6gUhAk13j/HWa
9S98DnUYMMzesbFijmXawbcw4atwKm9fycj+073jn9O8nn4vQmaEjhFKKNTbmwaCJwxywQOm+cVh
bHkM7HtxT7He3Fdcv5go8pB5fe9571PnebdsFN3Jj3LXMkknfgwuvpjeWjl0N3cC+pZ6PW0JK/cW
EfJBUSO30n2kTOrxj1TJHhZ29MFktoNeJn6Ztjn6YfLLyBFXt/uN6wTE4pb0nReQC+Cxfx3orNuU
jxOcroiW4ladyaIUya2f6BxK8y+V4v2OeyEYlaJtYrQm8y9mRiKjd1ZMzkNFEbmu8I20jCTXCfE0
C94101fAQTD7I1gzp6CZ36iLJEQW9VQ+6OldKv9dZNUfxfgXKhlH3nby4kOsux9lMlabdG5+Iut9
DiGTFkWqCaV6ooBADtM/8DYvbkRP7ZM/N9RjgMRoyMjFFJEFETUQjmbS8dQyjd5GWf7XT0D8dowx
N1E9YjBKentGUajxDwYcFOY0TPZzFtfXsKwwvKx5dAjxLuzCB7iqa12YEf7akk4F111OM4tvZNfH
KtVRHWxvpYI5MUnQR9hl5SnmKURJzreUeGCyUwVjN+TlbdYhIY3pDPPezKd54G5R4P47JDIZtk3g
cnZrgaLZet6MVienYqLNxpAufoK4wX/bRXxEwqCmp3TF55Q26Bp+DypSTE2w9cY4uXY2wUGEy1d/
IMwvnJ86g+2OCP0DgjOQxFiyc6htcbFMXzZZbc0Jc8F/QogMA/JQfqOapdwMMvRPE8w4Lj/E+cyq
/M/Q5u65YsB3/R9H57HcOLIF0S9CBFDwWxL0FCnKSxuE1K2Gd4UquK+fw1m+eNMSRRLArZuZJ5XC
sd+VmF91aUlnCzUbR8uSWlBMrMR5TiWkX0aBhENWH+IDLDDzdTBhSGZm5vDaU5PnR1jhDVwdDWDC
bglviTsxay+c1TAkdjT3+hY5ZFNWw17nBmfRbPA+cO5DmWbLSJWvKyNOw5w3mz4+zGXJ4tbMqRxO
64obaacBmSRhaVw5qqknBzTQYWQYLyJZ4EbY1E0lXmi2DIgGe0t6sIGU9lfTMamwcLoSh6yXI0As
XlLe4ok44g5QavCGew+4xejY9qOUk0VLNLXRT3i4kuexL8HwpmBKCCtlzqd1X4y4xWByy5DmD6EJ
umHyBFvdoOXGhjaxhs4AE5t6d+h/LLsPc1fEkWeHyycxTi6cBWbLBujA/Fo6vGZPe3G5Zh/bP6du
ULWE+1syKB4r6l4IQuoLBBBylluYVEBsJVbdlc3dcBeqkDliTGKfgcbT81tNYhW9vBfesPJS13/g
wu4g0LPx5R8HToFDw6KnEjTZZz3P7odYFGTqAPdIteXSam8eMRbCprPLy7BsNmxdoeqtTlLrkOUw
xyffcOkGyWgcY21WWZfBdEDHZa332Y+u8ciBggViNjh6XDc4Vtb1Upt7bln1KbTs4YVA8PA0trX/
XpV+/HfG2ryNc6M8zpWXUlUbh8vTkOWWtwP4TrhFUAD62svGK3eoXzRENVKImxu2vMHZhJOTnT9t
UoIUEu0lMKMBQkHXud8t0oNjs4KyJxYnfldOUa8Tk0HZww8jOHJGJoh6pNzO/qx5JMX3n5JsF9/n
1FUUZQPxKYwvqPz0i9nMQSgwhO3ueVaNJ/iU93N9y8H1U9umhos5V+KC7cL/bPqif+lsXZ5KL1F4
uNTc/LDUnclnwNVAZ4jFhmVt8otfvNmSQkApUwvADRbjOMPslk49rT9HAFkHeNEEopJSdw9K0Wph
x9OAeKLUJwPZVG0wWscdSE8fp4Xhs1I0S5Ie5Uy/LYkB7q1WZy7ZupUzFiK6ZjgO2sPsbR2t6w1n
FGbfQc3sbmqbFdTsQUXK6T4jtN9YTwb+KoC5WUWnZkzkc2d4RoUHqeFehP5eX1zAgxg5WGgsExAw
AD5zsbV1bJ6Zyy3q6DSpWSbOL1rhOQa7g8LVUiPiks5Y9TDXmHbJcnMJWZsSe/k7WTgjqofF/OAO
xwM+b7mudG+wTuVqJo4LWlo6oR+FodU9m5VTs+HBoNBPlK5Jgb4U2XzAUM4bOzzOGn9BJuU4rod5
7j/yQBf8b7+nnXSoPqnkZrjJcxojjixl8qPSDooHGbrsr5HAsY0dx51W0JCmJwLT7g1SXRJG3JdY
L0NQZlhs7TSLQFBXLprzkHXrwJzaszeWdLrwK62nJs6RlOMxQx1bYsJNhqz6D8Dtiiye4d9AierX
3CfisxpNTfNkFVDcl81LANE2rxnRiP/U6YaZApaD8tyUZt25bCihWUwYfQUKYrDOdcJ1r1VNfZFH
VOmvhx//UgI5Icg40sIdzR2kGyJTIEhxK0oWkc14cILFu1VksP7KknFkrQzBpJaz/1nj9lPODXsA
bW8kyJtXkvV44pAM66c5XeyntGoEjC2HlT6Of4vzKa7WeZtmFt0JCnPQhI1AW6whpn9Ff+cJ1Llt
/Rsh4J5Ts6FAZ/ECUr8mhWz52jS74iywLlSwFt1/Pg0s30E6gQzka9e89ZmJCbaVZEYh6+GF4y0p
uZd5+taHBd9eU/Swn6ir1ZjvhvmmZ0oqsJ7GNTuTjEhRxcVFNiVkWyDmu/qtiYKw1pc8yQmK5tEc
2OovtRoVi/GUhDXPX/8lpskLWgHr7WAYQIgOtc/HNHKINE3JkyEfDxIwwKPUUv61Mvpr9EBiN67y
9gDyvf9MVVu8dhS7rOZ+mvZjRgCWl8N5SU0o2tAfermBEH9/eFNOZzXL8LYY8bgdMHptF3dY/jR8
V3BpxXwHShcScy8RiUwWKDenVORwxtDb9G4PjwF7CnbVduqZiaz7fgXD3IE2WPPKSEtlxdSx08Ug
cNLDjDsldZvTkjn2y4z//Kewq4SRUmWnubOpNZw0bCbWFPW/WQ+/9rgsdAW0/WsaN85nRlM0zQAL
VZ/maCFTL9AMdDgBzwYQ0I3c96fcgMCD2HCohDW8i6RNzikmilc/Jzqiw7x7NKxqfnAJX29yW8G4
7Rp7l5JmjfAs4HpETmT7VFh2g8GvprywRCVRMcwJf4rtR8ci6IOHnj7eRnswFq2MDJs+DM2snyFZ
2NeWiCeMGm83lvfOKx+Y7tSM7u2eaueZhwuf/6jDdsAU3OJos+aEMBr+zXLMfzO7xzEwDH/aMngN
kTdxyO5G4D4FS2RfFe/SqGg3ct8yr38ZXPas0sv/BIVQUVWOj2JgORD3yY1C8L9VU9+vaf/aK7V1
W54y2hWb3vaBFgeKNI3CPWR3DLAhnBfyVppzabyheAX3l6nvYmkSoVmCU2yutqpNcg/6A+cyqw6H
+gxTnioJHsFXv6bPz+ta0m2oddAHbHFKLFbkIYYw6rqhamKzI0rJzQhqJPXNAyIp3V0FJ+6YIcZJ
a1y+c1ysRQu42LaNYb8MQbwasvQv368H1Lib4TvJniHn0xkQg+bSY9jCTCLMsED8YA1I6pDOmNS6
44DJsy3FcJ6V+hosjyNJW9BukJRYzRy8BIPxJQCABlZaQ3XxuZv05LQaal1ihoNNYsBRETHAVyy4
YBXk9NgZ82UMAC5kvHLw9Tj3l+bXnCxSmsrpdngSjiKvjmWe/s0tI93KJv6nHS4NpVitIEsHa2TO
B+ZsAmE4bvDjhwgmJo8JNTGGZ6r+mPwOxjT9Mz7dtji25U659bCrSCxFfla6yGD6kngNOG8NqRyH
wMiHElwXM9tPoMtW7H0fuPiTjWsHmEloO8Xx8E/g5V679gxTKIfyM6gPFbgXtkXzGpwCfYbWrjFR
/0ojJWbr4ieLfZOq1bja5ZP6CiW7iLSS55Yqva6YD5apvos5I/nIZB402AS6GUdvjqP9fqsMNyg/
M9DZ3tlz42VhiDmO9RhtRg3RxsLy8eeLrsEQLgs68HjntVc/5GXNwiTM9570j14z77tmfjXm8uql
BQhVn4ePkVESMqR/G19eROk9T8JQ2A1I7QMIwJwRx3/MkXBrAa6W+jZ98wf5tmQmFk7Mwx6+X9ht
NLTh7v3/jSmG7jFo5GPObwAzRlorq47VnYveWAZK2dB9UyGmYWHNG1TRCzoNfcG88vReZ5ZV1nsZ
NsiqCVjkehScKQvA3AEa9MppTaAo4EfYs7t/q6kAm9+1j1pnLyH8PLjgN9KJO1s1PxOlc3zHHJpC
lwfSoVFC5BInI9JDZtS/+FLibbWUcGMIGaccvqNlsai2Xd5aVy07UJSRtGyOlp6z9amJ4JA4slHq
+Bvje/aMffBKNAOVzs6Jh+PBEMMHsYs9SYjHJjEbFCS+endfhcHP2RA559OaeQm1VXy1k3hJ2/hL
JuLbDuQlV+oDx1q20255dhauH45m5drtsq+l9s8helmrC7Dwis6qtlNvd5newHlPMw0LCqYAvpMA
wG0N9yhWQRcNieQggU8naNNzZ850qyYD6eY8vRoSd2vSV3KvBrc/oqQeRnB7Ky3ATmASxQllPSIO
0NVlt7jHumSOuL5ecg62fMDdt0mj0YG/p0fcBM5uVX9MGX6ENREcxZ2b47Y4sQyAxN+lv67nv9PS
gtmiw97W0inAKT/+FvcklTPkd/8piFLznglFnuzYPFNXGzx2eX/gfLkfJF96J9ffmStghCGsHelo
Byul2m0GxxC0kfNN9Jh1lc9/mZv1n2J0xxOgYxoNenrZIAZMb4lr32vL7s2Tce3QudAc7vQHZmTY
knfGe8Z0wM3ly8E9yibD3U1G/9cBokQiJt8LJ9m2ufiZ2nykc6m/WA0HMHBW1jZL7aMzL2DQqMLz
7eKa1I655f95h12QbtC1z01gHtPamvdmPTyZ091mRvJ73xtQ1aEvVRvPzN6nPju20/AOfYGDeeV/
kvaAJu9MAPc8i7W5mTlsbcnO861l9h41ua2KQ0YQouk45v4eQw9Tee29/Or7+TFoCCCETXDOsKY7
2j9m0/hhFVSlDqTScf3+egDa69o+FEvxVPjGaagAOtkW3cND9hWE2V/cUi8pxcjuKL+zciQLnSZo
xIV+7LV8Mzt36wA/Dg39U8KYQVQhhRMYDfbZjluxyu183dh2v8G8Ts15Wu50WsR48DtzLRSkWIrF
9spwjzKhkS4DXUFOGDBJ1QZ0Vdrjz6JMEufKvsV5y8dNdQvJq6GhWr39sbzQoRYMJHWcUYDMiXaV
+frNs+pHnkg0xk9+hZdD4VcwIZejbU9BumdEAJXDisxmcsFN/+mBw6s8Z34A6nYMBEYMKY1sLTyc
PXHnsF9SLotUFH4lso/UwRzYFxiIGsA2qwS0Xx9yLrSgH6y8wczgbFRfs+bPxaC6K0M2V4aNOBl2
IWRhTmRzYT97Oes5UzoI0Jgn4VtnUHDssL+51t3GHd4HmLIdoewYctdyWfxOANuBxuF65sHHRQMz
CftnPvyyqIx3KKw5N0+WEKt7vO1LI9f+0msDXTa0kp+WNdSxT/ixq57zxhuL+WlvZKE4MLEEXw3s
qRf4+pDTJvB7AeVALPgyLMqx2712rbBptgiHGxp0dhXMWhtN7vhrHofwHCdxzk459/DUcyJHV66b
51JU4ZkxqI9Scnq3ACv/lZG737RWmF4TjPG7gRK6A/KTG5G05t5k5qV4KzHAkF5Yw/7E+0x85gjJ
vN6rJCd+COtjS4lR+uGmSnLQJeVwWlRh77tZyetgp5wrBcu3wEnFMePACdTOdF6okbc51Yrm2zLv
afQgiffVTK59LbqpoNY4y3BepMZnDWv3Ofas5Vi6wvkWnvvV4VrdunqsiRss3RVbBq1HvpqwGhRE
Jmi6daxo9Mb8aDvsJauymX/szOz20NrTiIBd/ExEIoTw101kYbw4PNXxqDYJJBc8TzTZHwUvYAt7
OGrhnBzNKos3POfGAxAkLgHXFUhL8TRvbcy9FxdfGiRg20qvg7RdLKNFCq0U38dqHgyqjz2/+ICJ
k52BiBIUqzzpfPCE1ztdx8vZaCx0XDUuH1DZvb1NVxeB6wERm5pB9TLCEziiCpqb0pHlKScEEoH5
cp9SF3uOwj771pp3xQKp6BwLAMTrBlD1J36n4cEUhbqhuztJlIw5pqo+cPIdJWlyl2dtuQmS1Hwl
MWBtLXxOsIgKJoeGjsEr3VKkoAoBuTuWy1rVEzGIDmRTMCJ8lcHCyYMP7NGo9XABqeY3qyKsl7+J
g/cNO4Xsz3zE2ZcQHnNuXrL0742cQA6fZ7So1Htxp0W8I2Q7aGnTfd1nIXYHc78jbAiLKPT7bSdC
/8C43N0IF9AZU2BRt8USPxLGDg/SpaEqxf4QDcQC7h9VTcEta/9Z+stNOsaC+VKJddfn/5PYhP/W
92GK+F01+CIxpuIJcthb1afKvFfnsUTKX6HLFjtnNJLjPAFMD4U7vs+O3TJSms8V0/OFdDtdw2mB
BC4GIAF0ZFFYJE2qgGwhrsSqiqdYs7qp2fZFIdQHY90BImNwn+zkzW+zkKbSvj8YxDnclc7C/mIo
y78QNSLzrezpd/Fd4zuxfLZzGQSPDenKZSeadPyu4oJ4h5rLsz+yBXQ5ikcQ9vD3gwo5q2CuIzJY
89pm30lNhdnBrDZZBFsan/0gMrI98k6QzSB0QXBvMHbgjjAbviEulthIEhyP4ESRCCny6dL2rfXP
mfFhLtgYj6npkjWh5XE7yNrYlylvbE1P8rWGY0M1g8QuC3Iz41Bijf4WMydgzNSD92CE/ob64/o2
c+8hfXQvu9b2/1VrKR9+ak3vQ+Jbr6CwMvweqt9mXdvu2L9lR/Zoc2T4ttgnbLmPC8dbwqNd+6fV
9ETXQeOdfJxhh3CB440Dzzhlmvq03mQd0EGbjPyJIDbZdO+VaBS2yB4Qy11S6I5L0FrPsT+mNEBh
sXYM52cqZM/tqoV2lkv/J28D/Q1kLX0KsKGcMwwAfxia70O9o68SI9t3ZYTiwXYHPHZ2jkufY3vC
rrD0x2czJbEpsKdv4evT/aFd40k4g3EkuNC+mgoe1cUrA7+ORl4eSKmJzBvoLl++p7Otv5DZqi8u
2npFmq04ZAl4vbkGmhbYnh/VRic3kjVcpC36zxOXw+GI+SISGZQSM9Q429MK2hH4ozXZqW7bpHQ0
dVOW3x3X4Wttc5tBv7AOvSlLbqqTsW0TvH8t21gSbLUPMNAMoywT9OeFTG12gb7L8RHLcUrwdtB4
S/ANDU+OG3d72I76OS1c/diV3D0NU6drZDYbEH0rt2wuMLrjgt5psN5b815A5DUQ8/A2DE9JPyb7
ZZEs6yvb4PUtZAUKUfEg1Oa6xuz7aDp+znBrU/s7VTZ50c5IG1TcOMN7rdS57ygBSQeqybUaTPS8
1t9Tw+r9nWYfjNIAmXhk7bxi5cZE5FZwN2GfsBKXrD2kQ+GTXCzrRLwt3hu68I6eXipMYpi40lbx
ENZN178rodVe1BwJyTllBNsV6uwwePuaJcLWMxNnSymR2I1Yns++ObKpzdg5OBT7rUXiKxjKNNL7
TZBv48VV70afyZ0JvuqdKxN7iB9YWw31+BzQC3eecg77FLsYQOq0sxV5a1xwMcer1HMA6DVxcTQs
t/mNR9P+ynuDI68VePsZhPza0wHP/qH4HSkqIAyj+ofGSOTWagum5L7qd+Pi/BvKSR4wXJvsO4kZ
TnSYXngnmXi0tCLXQoVGQoWxNGva+trFo8IrKz+moGS1VHAclSplEZyF4druZHk2/JoKF8f0OPD5
QPityUtOMLu7g2OgL5OLN6/OMjHdwxkZzpg626NtdHx8cZZtiKD0u0EVnJckUE6hEjp32RqvHMcz
iARlxisNv8mDGU4zYLbJmV89u5aR4ZSS5CEGJQGrKoKSC8jdMgzw1BkOUKh579nk/Uws4l8Slqo3
soYcou4Ni9yNXAgiTbgPqxQjD5fRO/VGeCnyxTvaAKpxC1H0I7uJfnvR0DiZ9PKgB4zVnVxghH2E
c/85LuFmlsWIgENxRujBUUQThRAwN9a5Fz35DoJSf6zAFce6y4prYwtjE1PlSAGWLSPtE7dL6q7b
CAAw6DT98NDnDAzhGDSRt1hYQKlM2BSoDvCh6BAp0PxA1Lr9JjByuYdROuFOng0Q67ie8LVqDFpD
SvXeHYC/tFSTOHLI91AcTJBZFoFNWFHPhEanTWHRDV8Ac7/VqptPDCoTVu+8WFcMIJEZi3GX8QI3
HZDBiPfAu9VDjHTXmt3WsQaGrVBPRNbnvHgSKQRXoFEEqIKYkculch1SW7mpeDSvTa17SkkIVji8
32uQGxgRFmFekz6HRj5gX3JdLHl13IO0YSg+wF5qLzh7AqoAmQQzJ5WRAvB2rMLePcU0vezJqpss
lEuxL13tYVwiHdfSlgZDsFp5Lt2yk+HQLoSxIuLzUA9DxvH5viB+0HMATAJAGcY8fKGdKzi/A0Wv
ng24xejtGaF719KvgWcBUrRTMqglz0t7ujeBKSGfKNChUk5PL3XLEOqVWY0mzVljysu3qcz8U+je
ObFtWecvxBo77FiuvPQcnFZ6joEl4DPYsZLWm7oYiPcshR4Pc+5yqAtGKyAIxoWR+ugvYVM218ko
ACwFmfWxgCkiMZx3w9GG5Y9mqa3lF+kq7GG1mhQjjy6NqQmEg9p1h30rpLUPkEH3orvTikY/PI/s
Nzb8KgzV5KbNNaVN4sxi6deSPCWDrPKuaH4FzvQ7srfu9dZGz8PthFeuWWgO7xx2A6nZ3T9KG7sD
uzuCLEpEctHJn87iPcSZFb+YRkzVVMD5KwQi9IclTvVTp9PyDOGaZtqqaSg+M8WTtNz5BeUlph47
Dx7bNtMfaYNJexpZWOUku0i+Skwl2L4D8EByXCV9I14Qt7ghJrq5wCvBZt2KnkfOVDBdUH7I6OUc
DMPHY7Lk6tR6tr6YPRugcNLhoQ3BN5NMw5nAHLqnm7y5ubo08Q+0AoKyAYwN2DY+KjLLOy+cEOqC
e2B+weBf1KLaWHabIqsCjYG1hpyZwa+TrWO+cWaLufkjl4+iQLEHu4n8xlRJFyxzGoarrd2YKAHO
wsgL7694NKq23maIiuw/yuzkDA54U2HEnCMbG+U1Mc30Vri+uMQWlFLfnuovVaiGHYBfcfnYDjP4
otwYpEsLO4gxLKJ2vtyC0mveEsGIgT2YZuRlEXv+dB1JWM4kVlIAl3ICpA0QLTgWNtCVtL1LYJyR
1w479n3fUJjRLYBUDDz4PEX4wza6dSAt+ZOTHRA6+63KGfqLgvAeeUPjq53ZyKI9gx2s7yN118lD
ZoppM6i2fXB12t1IiP3qwc0u5dJSNF0N9MD5HVWpDNsxFnfT3Y7YdMjNeCYuPJEBpug4oztcz48y
5DdhOPb24Axxx9ERQ8grdjce/3Blep63p1g3xDMWm6e76PmBCIYvLS/opW4q/wj6x9tz1U8PijKx
bSvCChE8JVsd0hGuNPWKNLf09mPMh3CbaZe6e7/CCNMb1ghukFC+SFuKeU6ulWf75wIE6KMvDbEJ
yAKu3MD/DZktozKO/9U+9EZuErw00jt/Z6yOLMQKthkNS/rZHxrO/yGmVWoOLsMw9ze2A92+LSdr
xzeEx18P6a9rpRHBnOARHpBFc+gN35Cr5+BuuTGOj/gVhscQBUbf3frRkH9FwaTWCKy+6BQ1t8TZ
WgtC6nxTa73RVmBubVsaR4qtOCLxz9bDUsINoBx3my0d6t0i+qigwoa1NVsV6gHpw+bxINu/QTDT
TmGm1SbBAXEvPmbH0BOIXArIYJlF/DgVNm2ptQYuXaYld366WfAdBE+GWari4Jo+4KP5jnbH5EXN
YcwHJKaxPmOsGiICKDBIBis+aarZ/AWzD2Ogy2K7VAMt7dwYSGGhW66x+6ZEATV4KBCfkUDgOjuE
A/Q/KFr86lVjBmzS8gFYAJ9aF7yEQVx+Nm2qkH7HHzV6J56gGDas+tfzCaMUgfj1baBtLK5Y/eYW
d7e0O9HBEVwrXTzleXUaNRYqqlaeO6+7NY1xQX3vHoZ0mp4Nl4VtW8XdepS0Xdmji7VyyXZ9FbJo
xfgRqDTq+uB1Sad9SfQPY5LGn5hRjSzG7pDRSUiAhd5eiaWpyXBVJST8hn56K4cBJhRcow63Sq/R
rKRtbhKo6qgpvw0rnBVXU2R3SA0c2pATq5q8Qt2+4Il6Hkb7HxvLLxYDL30KEyllS9YFRyu1D43r
HiYAY+g1CBoxdkZtMc/y4oQI9oNjbXLXg7sXm9S0tcu6ojSEkDmhkLp+cRR+vdpmQ+RRjjG2+YVd
4lYZ+ZUpFBC08yFKbHwwIRpdYQgNrpyKHnqHLuN2ZPCwTm5RRgW+qS41+S5iFzkU0trSHsKtT4c7
dqSrrumAp+ID2/Q9+1TE2MO9sHXIxG8OQZdpUf7OtQEQqKb2qdHN1QCBklfjCRX+mJgehhtWd0OJ
T88+IFeuMZzB023Og0KzLeJ/hQe/XwbH2hq2szE/siu4IoCx0FbqWUiYexNQvXkwY9Yh9oHSaejX
bXlG2YM6DAdYTpfOrV9oLo9s278OfYx+SagoEDdXohFh3YGq56sbAKyT23d/qsn+IkU9rqae3Qcl
2aFlflVFe+RBtCuE81I4zbs5A08fK9CHzWCDUjAPgG4vRA8OqRtuGru8jpX7Nunk6snxOGr44Z67
q3R/yrs6ws0hNzpz8ednI/ZBBIeSH4USvvK09TMP0DIdeNiTsZtD7xkoXbfunXAzhuMtttvfKhfP
ccXvM+NXY5p+GP/pwRw/KWTdoEvvUmlfA5PDVZJijif5421hz2xIGqbnZUmXs6zRv3HmTWFkzQ5M
Xbt3v7M7zXboOwgU7Ne2YjKzXdZSwTIlMEaY3uigTGAbjDKAEJD5YJvV4DykPVXGNLmTBzHtcsNk
71H5aVKRQoB0hew/wSYrrWvDD/gGZDA/NpZVHCvVBDx/GK+Y8njN5RIyHwSxKq82d+tH9ix3hmsl
ltcmCG2IWMheJ8+sQgQPP/jA09ZE3VJiaF0yQPeL/JeUhN0zEIKbgG3zvuza4GbPzrSdg7S9+Ek3
PSJcyYek9rxtrrSItD25W39RFLCCy1pr3/7VhW+ude0SoByEgyABpsW0evGgcBYD4wrKfSUoDyEd
KbcmxfQgmauZuqU7UDOXONiamgutT5P4YjkKDjeUvG2XVTnBZVb+lahPFvvMtSU0lA+6sXLOnTlx
63RIXuYmO5JFOWZJceFI+8xR9AfRxVtLFX8b/H2gteBvjwaJn6I9Z717ViAMczvYswvbNpV1LZLl
mf8aQcdaTqr3T5VgrRvMHZb8kcYgixgWswsU2aT2G4j+nvUMGHlC0HN4dGCYJ0lyMM3qvaRVUoz1
BUUdiGi6T9gZdDmEC3ZFPn9tazW7IPV3IkyY0MBoVqX7saACrHwehhZomHbh1Ae2HW9n/VyBXXSX
8lGrikNt/NkE7amYoVVBVeTwH99YpOyKen6Jg4k6a3lSgtEGE9LZJGGPSZvHRkueoqqjvAq/rM7/
zZf8s1LyBALuwND+QjzuKw1GfhKNl35IRWdimTszk6/yji33iuQYY+wmM8JTkMgBuZ2OFR3irbul
C4z894QUCMl11XZEvdrJ8bBTuM2G3A3yKEamTdtKvsr+v9qsj5lK/jgk0tGPbpYe91nmy/UcAw6c
u5bfnVVvqWh2QtF8pdyjwBNTDnMT1WK64uG8EH/1WAZjuGknbuRliDqPTkHhO1ttMU3BxhjtnSyH
CSijm0AzCE6+dG4uHrct5QcW6SC4WgBeodKU+c0iohOXpkaVns9J1b+EWXDqEA3chp7FHEfxzsQU
Tcgn2UJ2+ed79sUf3Z3FPXStgRazyYxfVGWBz7QOTe/uWapd04wqAwcLwoxDEN+7cQ2X4lUtwB7s
mDB6QSfJ5HFaYzK9FKp/B5BJ0WqBBITBOCI4dAKRy7LVxA3i79oZJmpu/xATAFs81DcEzV8zs34n
UXsr+mOu9PMcVArwyZHJJcUXSOOE4Ww9FzCX6hhE7y3BVWntMdRr4tzTn7IszLUN8mGlvMl8K704
wUtZHFIupSTth5Ws7Y9Auhg8qwRGtpIfODXnE3XQL1UGsJLD53cVFnfbqocLg28PAsC6oJRmDIYj
XIKKG3DK5nVkB1jb28azeE56+9Kuo9A3PlvpP/U2P6MI74kVqsTL+28PNrIKt6CDWe9lX6CYihWs
K4qfRfvQxbxlaWg917CnN30ZPxasp6MKI/qKO15EAVu+Hurx5M2t2lEchAio+p8sn3+UER7sgrD9
SEWBCs6Tt7y48XwsU01D40CAlw3IS4tdrC84X0FPBiUcVfn9WBxY0OVFfQbN/F62uCRhAJisqOWr
OXbHMRSPdhYfJmU/V3Z3xQeGPZZoSdV1b8soLnMXf8/tcgOnf9F9+9T72ZOBZ5qFUvqW9JSHqEF+
qdSot3hJn+B6vAZ190OqinqD2kg5Suh/AWHEPGPtDc32n13eV0YpplFhudUWvkW26ZzhfUCoi3CY
vLvYuy2n/FpSMDpF0v3qTkFwyK6jJ5/8GWNnnoJIRGSaQERW47gTHevFpsWl6HbqaLrI97aNqxIY
GvZ9B0dzyhcWGmyyC8hGOHP6bjV1ww0aULHtTTvpjmcyZaQ/0B3nySs2BExAaqW4eTz46DyX2A7a
zZkI2iZoOX0GwAbL2H3WJYEowx6rnTP4QCAzgEFljomsZj2A/GtdYjw4kQymfMtzBPqfGbOtnAil
pQfXt0uetvqPO6ijAFC0R1GkrMYmjTRowAlo4tamMaBReDb3TCjs6/6+PC7M8EtmNMLmy0se9gZn
Lgt3i6/fez1tBbOUytE5OLhO40lXuK1S3X8QvvBoiTa2Yph/6k6gO/gVSGcfWxk+rdFGqa84M4UT
pVVx91kRQVvjSvg27eoq1PxncLExdWxS1DgUHGthotnOA5Ls0XCnk6qTz9qjTYiit+9OeX9p9fC2
pWFerZAYaDXl33XsHZMO2ECwUELhW/Y3lkx8n1V3tlrjjROGw4B2z2bCKFtxx3kxZP9HZdaDCJLn
ybFfU8P9rnrm3t6gX8TVyR7OwRF57j0JnW/M7Nu+lm+wjLGcNZ/dMP/BMAo5hKQikYNl8q8lBSmd
rN95RwhSFPgN2ITGJZA/RPKoJViRGsU/q7Kfe04lRUHvdZAc7yAS5x7UN4NTElabNuGPlvO3iY+9
W6zPoCUbQZwXeiphqdQBQ1VkGAGSBhJB+zreyYJZL5+aqcAnVYa7kYkyStOQyy0rsMR2mK2WwnkL
/cUC1Fl9MFPxTI3rtWrYbJjSrXhDmNApniSmul9K54m7NhyKEdGZrpkjY/B7yWPaSrwLSGRM2Xeb
BwbcyzKmF0w95Lyt+k14+RNtDh+9a0QjvYSVU31qPOXcbglPjJ+dTo8dneq6u6tK8YJ7SWRR7tJL
0ieffHBnlbaHoejeCP5Y9KY7D6Hgdjz9x9F5bTeLpFH0iViriAW3ytGSLMe+YTn9ZChywdPP1txO
d3tsCaq+cM4+UbgJw4Z1bZ/99lm8BLP3Ydk42OLAivgDWpg2+RNeBfb+Ptl7ZqW/hEDvEgg9LOUD
ecsOgGcD5dhxZI23gE7J84rUl4ESeKZB3eJCsZL2n7IABCqImZOswq0dtQlh96TNZ/htnRb3Qcve
q4HglQ7JV1lhITRHFFdOY5CiJcovv6v1k4cyFJY3MT8JB01u/lNzFq3E3OHw0j661rRZeYAYMqQ9
TpTsayQji0546ilk7KDx55G2AVjaU9yyheQAAZ4ctFuV6GMQMmjuNckWySVCwVAO/is+MdqYtqVA
y/eeo+C4BpcxrB53m9hlnOttPYwHDxnWEhs/LpIEcIAgfUHcpZn+ghBm46dWFWCdnFA1x9O0TMRJ
hSlxBP5ttP0NpIRzU6Cy8pMXDOFL2ooDUlfKfJiKhiBrTgXnPpJbgkM+utnZui7JUJQaUUZZUDMS
gHnuWR5DqvoA62rbcwumUXsz6DlNW29bf0QtQFRckfHYsQ48GkZ7F9ALUjSnbuufbR90ENkBMzqG
iekkCtM+D/c1yGP8WEgkAb0UUaRRgai3KQxOxFtdBFhAjCUMmJK00SwOJm6Gx3VqodNz6cWIUmqh
p6FvrN7YlXw2GJha+vdsatd1gSxIlRZ8f1GRnd6FYDq4egdKBlEj9k5w8oaCE8WJHlN1QewFHSRK
Majt9JPhk5sigjHM8JTl2TVx6MVa0lG5uyugAp5kfCXeEKqfYVfztyLxNoIeuzI36cK3gk9tAPbN
guw7qNpfi8mzOaMYjsCiaP/c1vlRAQskYunUNygHVU7928eQLrAEwdrg6rRL6+A1DQSNNjdXYCHv
uAAXDfuFdTKWFHtZ9w9nDzV+lovF6Fq46in9rcLny5yX1JfPo5deHQDxQ4JBxcMnuqy96TZHnG3l
Q2Cj5Ehx3F3NKGPV2ecHPAOfSBZOFY2qg7gD5//0nxsyIbcAZzlNuyvpB0DZEqNH/a9sahImPwCk
By3PHiGztEHFgjKdSrmK9n1dqSUiC9iuQYUSnqEmBFqqXFH9iBCwmgdXnpMXmUgeBbBZwvi7pZVb
dAjPF23S/s2aMEch5SrNKVFUAn0jAehBWaYojxPg2xUMXcIoeOZGbHKI8zpSR/u2vTateq2LDGlU
uSX49b+0chpMFd2pGP2POJvwATDcYx1O3TJvAL+wLjbDZjn06aZp+S6BPnES6pWsxapAP17mmN4D
+1IlDIy4TsAmU+lNXo7zm3Ayepx9ZNhAv8WrrAlDLJLGvgoz0ju2pR1lUvAutWtD8nYkq67JgV+I
VFYa4tCVycYN3FUYxntphf8lqQufgwqwH6vPMgWL4ngI7/Nz13eM43r3Y7Ld1TRMJ422iO+KXfJQ
QHhjY5ml5Y4D2/uwEWotLKVZOgY7vNyMGvy4AuOJ4kBKD51eU5xpUO5J0N8SAxeqaPsnEsgbeP9I
M/v6D/9oiuYBGG45s5SnNISUFt2jBh+SE8qbH6TPfUNsbpukV88Ybq7PEFXGw6VD7xCrCG1q1L9J
B5uEO8MtmKNnQE9iw5T/16uST7S8pzzquaUZJqNjZqzz26vmQBlnrrB3L01oJczo2YvyhCzTgOzO
YWTgioXILonE6pPXMCyPI2A0l1aWRNAVxoIt2PpPm4Z3RRAniFv7k6THbO0Gg3xtYVofGjyBG3ZB
8RKczZsryrvv2vdSNntBXwXfhAkayj1GcztyQ5CKmM6iJyuALi3FoR1UL4k9UsTHaNI0WrrA/pfb
5nqe0EyA6SWQiy2u7q3vxlMHnTSnvkRO1rna2OFtT+DGJVc2CuMCvxuOvYC7Jfejrcjnfj8lulsY
MvgZZbH102Fj2UjFuNeZkE6XiXopt4mqaQxxLWPnDGNobTjTxWyHn9qKdgX/hbDZLARD8Ck72juX
HYmEHNRFalyZqv8pOb1B6UGXCCKDrWb81Otqon/3T4Nvfc69/dlCfZeu9TJ57jViCy8S31zUmBYT
mU5PlQSw67hn155yRLTxex7G5r7ObYBgRDDqrIWwa15Vld8CfIMKEmrq9JwSToXsfLwRavDHOURO
htpZRXawjAc/raCRndLxkQvfXEIn5s+q3gsVGKvq4SWXhMmjMnrg3rKlD0wfLHfykZDmMLX9iy4A
GlRl8WpCPGedbL/xzl7xkhwgQyNv91fQS8lzsW9FEZ7BQB+kO3zOFpJ9WpVkaU76hfCdEMmuj/69
WgGuzlZjHe5tVmU0D8hlbQrXjhSpBao+pnrWvOXre3V7eeSanpa120JuA5RYV18dXF1e1BGjKxqm
jepMzBtZmON3yynzp9F0zzF98SYD6bua0C+9EcbAEIvFL2FydnhvCxZoqbZGfFZRhBTHJaZr0FN3
achl3XcK7KVo0x8rzqw1OCV/w5DgO+7jYpt5SE9ACRAv4cxfRdPrpxKo2Fp2FIeEi77hgOKjdrOW
MOWgXGKjzbYGWD/mrAr3bAARZz6FVYG/I+Fpxor9IgasggjwUqBDPPl2yD2IMbpi4esoPLEh8/LZ
f3ZSJvWsLvqrcr3h1ptWuHej6NS6aqcb3DqmEcpNYDrOL8E3ebkErfhGsJV1ztA4LoSZPrDtue7W
zFj7A6mpZIEpCPcOjQlzBng67KsewfdrO8bbFw7xl4hgueAdSHdZq1/cmiq2UsFrN7AMdpjctz7u
kIhW3Smab7t2TqbI3sm5eGYF+uOlVbyRU/leY4DdY0Rlhq3FuR8JrXTt4T22ujOURSw/xtbEpwNU
IGGnywm57IENQaauIcaM+27mWRcskjOy5VQOai5P5zc051cA3X9znm+FYdxio263yeQ/q6B5G/0a
uo+c/zJdDUtiE251SS4Pxmi6YYKcdjJLL00jEPYmEOwf3iYHqi+ewPfHsUDYLp1A/JhC85T6qLDT
iL5f1UgAKxOtKxWeXCaz847kAwplCTobj1YD8hgtQx60TK/S/wd9ed7DBJqyapH2psXN3ZG8B92z
31YAm6l54mAjS0TzlQ5bxlPjR85eIw3CcC0Ka283yWmq/bfJyL/wqG5AgbK2MVoofxbDYifNP0tl
LDljrk44XuIAxqgU0INAroKvLBh8Vs30G5HuGTgxsUZQWYJWPcVTZBNAZZ9qPVMMD9skLDdhYWya
Jg/BI4DGptJ8s/gGrAZWE5DmK4ZvJqfs9UhQUctp4ukt8P3jV2FAaZaEuGYRZI1xquGVyJTwWLP5
9hPuJnTd2a630jfcc8AiJHQ/nZWnIsFlAUxr03r11aDlRNdLpm5cANNh6h3Ew+ej8+CACD7h1y4l
iPLFmPh31hRHYyq3I2vuxVSkh9jozujODlZRUe8E9DDtVBGPULXcY4P5iq3+VjfWeYjqt0RZd65o
psuESrPv/08r87d12KDoOn5Hw73O5fSdWuwuHVHif9U+D6UWqz5pD4D3LmY/bQcfS06ZwZJk5k3V
xfzZKIerBNcHC4BhRe8w3rAjSYaID18ktJ7NTG+jilanFcwqCkPVyB3UQWiIX8gpyJSY+6ekDnct
TJAlg/XvTjb4yizQgybDrCyrzh6MpmU7uCgx0pTdFKUo04kOv1lUfvdqOLm+ex0fqSrz/JUUYiOS
jjwWQAy+b8PNQNOzmPkSGN+wng5GSpvkpILg+/EKk5p8pgPe5DbmpFIUz33nH9x5QPBnbopyuAdV
dIxi90Sk63EI0zsBXoe+oNqXQYOzhVU2ahBG4zmKOM9l8DtG3h4q3z0x3H2i5Sud1xGO9a/X2999
wduVCBSbAIq9JRzyg0DUlkQFTXLVbq0cgPsYUN/O+jQ67i1z1Fcamacu8F+nvtsOE5YsorE5WNMP
ZQ7+Es7Bf2Nc/wfolukAs49JePtiiHft3DO9QzU16L1X44qsmdDJch+3IyK35N+UpxfMm/VS4fdc
Wa63El344RFOwnCIxNK0gJjEbzpaE6ddX65QWR89z3gNm5jvc/DuJjDAERzsQsN7ZW9s3nQ2GUdP
YZuvomED97hfdqSDFmWwgp2+Ftq7Kt/5Zp7Me6dujoe8LM33lNVrI53uYOE3bdDsS7SZDCs7VgOY
J2znanfWh5qmty4Zvwwmxl5dbIBDr+rIuZnkXC49SdaD3403Zdhb24tOWPxfKb9f2XE9seo+VUb9
6dbgxxuCIVs32aqi2WL3IkbrQQBE0+izn6/MZufr6dDmghWZ9e6M8SkYkydFZOpcOfehN9ZsjN/6
KvpGF/dbyO4Y4WddODrbwUO7eJVQx8AJ+j1WdFjT0URbW5B1qj/nJthHCJIcM30rCudvDu18aQXW
ruiyu9HgrPLMB8kyWUtO/FQUH6JoiMQrWmxywIfI9NjUYfXBUnGjeUkXFPbvwBtfPGXKtdv7Z49v
oIz6Y98RqZOom+ycm1M7H3WH8ZqQ5qU/P6hgfNANNUk0xe0CvMqwnFHp87qpNQvzdxVBcexGclch
CcKXGki9dC25DUU4r5va3Y51cxEqPdUloshHT9/O+ifqxS3O1btb9xlj/+mDEdV/oAlW0gFYm9XT
mhznz84QJ4hIFy+w/sMPzr+UP4duvs7s8MWYQ2iTc/GUEhPXGkawJPFpWbbuPiCa/fFUsE/f22X3
Nrc24n7z2UwlLsDqGonxrODEcmuestL7apk4GVQnXaM3qUkQTJMZBxH6W1u5qEYIwETFubVm/OHS
RKXZRde6jb+mMobmBlnosY8C9/RZDhnXaV+twya9ZTY9KDyfm9kZ2U527PRWXj3FlxQN18kkypki
DpOroNKcHvvy1N1LlJKLDB4RJwSxsPpht8xKwuuTOM9ezAj9ZWikBMA5aOkAp5HMkDs7ph/lNZES
kwvyUcyP0WPN4pMMQKM9OBTIwxw/B3Q5mPXwzhOBcvFsD9rqjIY2dlH1QDgGk4gjHL0FuG0u+GTL
1WAsAUg4kIqEXKZW0G0yQwg+5mRamUZ3hQtxw6nGj42h8lM9rry2vDUJnqqAgfCUJeru6hzhQ8YF
0eKPCBlZWOI7V92dPoZrakw3ToPTruOKEP6q6ODFxBb/eqcm8JZ2mG6Ji33kNcttZzL844Qljy32
UTEN514ad1uJNYK0Z4YCmHOz8c5ILMJugQByrPRGe9UnNWgEWqMB5ewcQXAf69j9Rsk2LForPxHb
+ESqA45km90bfSksh/GjyNszSbkr7JH3tsqpgTMj3T6OmM7FwpswR5nLf13HaKpzsm9ipGCi4eNB
9livi7ljnBJl0x/oTIzvbHYwBNkeOfeI3TtlH4o47/ZR61xd4TcA6YaNW5c37oVLU9gftos92YrY
ARvkZGfa2iNWX3cMSD2jZ7vnZExCrTfbnS7kyz5zUMMWZLjgFzw/UHXecV285TPZ0tAzLV3Shfux
iQIJ9g6hrX5hwab2db7Wjg7aVdvxE5YpQQQZgv/QDp8ytqh6B9w8Z8gANACWYlrM5QcadubMjsVb
s5pcyjt6mNBh39KmLpYozXbphyRFnyBrlp0BS/yq7f5JOVYstv3AkSuBECB+qRPCpJbw3i0CEQOV
wvMyQ9M6BUOWeb9x3UgDHaFJTDnnOGnL5940w73XQJxP+gY6MfHYln3QjxlGmmYgvVB5LUYobBio
HrginBUL4poLDgbwxtq7+To6BZIKMosAxQlRE8zTxP86X/2WJpMwKzbN1QQLfkCuiEIOllCa3TAQ
v/sjDPsqTwmiiEG9mr2iZnMVs4AKhkAnfvwU9lkzVA5KNXcqo+pSqtmP91Ct0GEGNgR97n6/k3/d
QBeOGdgsX9lvu8Dimh7BZYn0eYzaZ6NzyOAtTQ85QD6SiTSmxR+IYadedaGqXVwVsYO6ATMC85No
PFLuOf2VACTzbro6Q2/NYbMQzB52hYvcILeEy5E40zUmWe3t2sJ2Dn7nSgLUUO74OPRY/VfpwVVO
9l/E/vQ/M8qLd7CwxUGOZvfWBUxtYh3l5xoG8h3qFN6AhKFEE4oIrCamPT/n5GH2G2xZJrbvSZwQ
/Ff1WbISfhcdRFPKL1wl5cHNLRsCd09ohQ0gjGJeIb1YuDRXCTU6XMo1WQoGyq3QDDpMdxF3FhLF
AHkaiaq7wnZJwLTdtv1T8YiU0vPnXqwC0dbdsS5bwarLYqHLrpCdRUbB8Z2RzYeisGFhK5wYsxmi
QXbi1FN/Ab6LjuZvDPttngsSauiw4dE2sE8+nHmMEIL4GXbLOJ5cyRWVyk/w94xpA3MkUb4eM4cU
odH17qPuWjSFjV9GJ5Q8PFoUmize4mo0YEqSwbvnlkcen45+N2yaHOw8VN8eS2UQpnx6SFjzZKXb
er4hsn0suEgGinYp5J6X3owwPrSRh12sVP4/A2Aa2G/IkqznAsP31jnpnhldvQcyhM4j/3ZwoLso
Wgx9KQ2n38l26J6xbIbI2BF6DKK2SAry39k6YLBNeN4SqEtrtywmRM0Ybmr0GSfclKwru6SFRBzn
0Stgq5J4VkTUaUOKJ/CW4c6Pyt6rMc9PQ2GO11YOwGISIY8C1yPTJsySJWYL8tszjXYpateFMfhA
QbrhJLUFkTFl7tYZPoS2Dp0feQLFc634UcwvLfKEYvIX2ZmnaqmchHlDmlXZe19kUGLJ7UXlOuP+
l0lnojcS7ol0SbGtY4eNHVfHovZQldsF32oLEHgJgIf5BhGny6ae352JRL00mRCfW1BO0AzW5Mtw
mwXCtZ+sObGPvsrpMVKVLtDVsjZ/9GVARBBXSe+lGVwYPoO+yMkUhyDuWUcyy5VFxWOVwZYcqvrL
fVDidMLGzdQVDimMHAt7lsYuqU1nU4W5tQoz5tA6KZ+gcY1bt+tmknse1SFjEEBwzIEBdbImGBC/
ea6IwKk3wJNT0sJoXNi4h/jndqGIJcjv6n10dbzITfMsJ6YPWs/DV67yvY8Cq1z4jK7rRSxd8zx7
3sBgmFX3NuWsWEuSmS14EE1+HglzPA3Qc886DNR72CQksIqYLmOI0JUUhkM8EYgHxP8Nq72AIe2D
eT+tC8unLscYyr7SCQJ/k8LBuihcq7h0wpEBmGVfOqVjfHpl9qST/D5XSUwlzegsSh3swlHn7Ohm
LbRjuUKyYEoe/JpqY1mjhfrnJYgd6PNorTU8SOzIKWCovNG8dCzsB4KvE7cC4J0Z5TvvZb9G9USb
1Pb5G3b+cuMQu7eF3PXnPEydQ+12iNinAuP/GB71hPkMCsdDd+chmEJstHhUHUcFCw5jZ4vWpoLl
czW9xNhbGP5R40LzuEVzMgLy7dB1mgHmxJUmcPmD8XF4SvBePFeRZ97ilF8YkLBvfyt+yxMDtGGF
SSzYhA5mYswzFlM21w02jYV0ehRxvA6IfV878KRWI6dus2pZvv1ycNCTGyND2iLuoF9ZCENn5f72
bs+ooKZLzrUGdZoJ8ydlz8EaSRW/FalNm8iS47+CGF9u34pRJDG3T9JW05esoNsKRAObEKsJowwf
ASkocsxjrDvoCe9NLeA45nT0bmycBiOONx2W4i+zIhJKTmkMfUsz+AcTkEQPBDcBcg6gBqJxQaxo
atxgNos3cCTuqig8a20ZVfeKes3DLunYn4GhoPcxzWZaytXwQq5S+grzqP/IaR8OMTFREUY3q77V
BgYbyzWpPFSHgv6fKZIifI7SvAOPV2SMyljXp+QbvGOakusGLkJ00/6kOGyjOYSMPduVjH8Gqyxe
vFIPQFKZmCe3OW7QSaBs7zaeqkBt8UWxIuz1YTJDAlqAIy6UL0kLg4LxhPnUfLM1L+SiiSplr2gk
m18C/gSblYA3tTMvNQqEvgTlI0DTFemXBzaB5TUUTs7J+JqD11nIh9TT9Q1/7881hOaHy69Sj/9T
p5kB8FWX0fH36SzeMz1fsD+FzDvdZt1W5dlOEQpNBooalnVs3icC7lj3PWUeXlm3RphgcEwPL0EP
mGmgCqr9EhsN4j83C34qe6yXszkR7zZNr6i9HrwDfiAufHsBi/EfdQWJKeSV9bZcDjziR85hRjHZ
PKxJhc6IzeAF9VsQcW07nQMCI4wwfrj3m+uscCiQekuaRYl8K/VtPGyMJrqWBZub5lvHc4znLkMW
wJqNR9hrbkCDWa5VKt9QAzJNskfyFvzakwzEwvlD6NY4Vn5Oi4UUr7HGFwOFPR+gfC4ng0yi7KCN
4t4aPdQ1MTyFFJqbsqC2DkbTvCkxh8tIVgdSEgbWDVGxL2d2aEYVfgt7eK1ajUVFj0+tWf1DrII8
OnrFzki4IGOsB2amW01ecwga+2nygK7Fkd8eStvcjXlzDUmAQunxbVX9Po2h6JSJOOsh3YD0B/Tp
dbew1I8ULo2FXsdfYKrjj8Cy242aEbPo8FRE8W6I3HKP60QB1kUZPc0kIwTjcQ5rCBLw3o9g0X9m
OaBS6tH9l2c/G796w7iPeNey3Dl0RfyrXfk8ijS4qNywL01PSpoHh4QUxIQ8YPY/NHb+NudQxzXb
eLiAR6a18hNTZwvxs/0mSnvep4FR7YDFrKSBy7PJnC094VeAEngaOiil0TSvw3L87iEaIg6CHVX4
A7ul3mMSLiC3mIZapZaLUBy/EX9dlTzykuNomzwOqYpkg+0jN36ZIqtiNS6PQ+cA+UjvzthcnNDB
KDMyoKr+8+t6mTNciVGTNd6B/JIJ4JP74kpyeOzxMwzrX6ZMiFnnf32FDs/vV6G0ILyJUuwRqkRb
L+7YWeHLP3Brco160SiuzC64oGpBbccRDOkn9Xd45cRhTId0IsrS7691V5O97NG5tTRx64L51qoI
/X9B/igd+mRJnf47MHFfAImBT5sPhHxbLjPh2CJZozH+4NtFuBTIdaBEABpHk7PoSoINIG8ylL9O
NH6g2gN7P0Y5e9/Q/a8DFoZYXd91Nn/okjmEM7JEaNJh17Kz5MNA75aF/n95g6ZKJ2BighSYsGH2
H5awt3JU8aOTNpYqc+5mbH45pcmYgreEPki/BBY/v8/nM+EIb4UOTnpkw947LV4MvlrtgnCAkbm3
Uv9Jo/yJ5vZoDxADwAOv7KL6MUSk1uA11CquC/4crqxVVxTDllKv+Es9N1mBnMq2OXOtkw8PyPOr
o6WN/0JJ8104p4pjjtbCeHOdYN/KcTeDYpp4kJSrSG220QmFFXo3pa4aIdIS7DEfj8t6IiYWXSHq
5cF1CPxlLc8olBYKOxUZQXrhJUTzePmRiLB9j6dwMTutdZ6mod92kixor0R/n6JlB/C9hH75ZEu+
29L69DwXtVgRkV8grySbrQsSa1b1OH4PZGAN5kQfaD4lQyj3Yc1EUFfvjMv2zAgwH0TxniHQh0nA
XcgCep2jscyByDRwZxejHR/5LQ5+0RAxiDZ3YOTJZfORCWNP+lm0Qc3zYuqJYiy/zcKn0ibYS9ft
vOF5u7UtaxDE39WqaPSHn9VQ5ozNlNjPaQsHJX98K1MH96+gfA9qe0fk6C6JopsbusgKCErHeLdt
DJvLzQv+mFnvYL+8hqWkIkCp0vuxWMrcDhZpPX41dsFQDumhLdK3XLp/9INLY+7uo8OWwHd+RNWQ
jffgQYtrkVKIqFmjbeg0vOrxIB4esdIKfnqdHKYA68VsYDPWqt7YpnNh4bSxPNI1PPMlM8cVwZtr
q7Y32KKYXEqoaZLHdGGS+4dVaV5VY3HqpLnM6gED1Wx/KTW/CXvacd1jpC3/oyK7VAEoamEePB7S
BTnG107DQsLf9FvHAzI2HWG6gtukl+xF8Ts2DUpEkJ+IZbmJSU1l1rQZWotTXx6aAmBJNF0aC2vN
o+iPAGYNLTv6sN8QhHgdqK89i4KnKvRXPzg/tBcHFMwf/RihQOfxM4DR6ebDke65a8NnUfLO9rLM
X63JvPZQhCrN2nj4vzf/kJnDWnmP/qPzj07gbGbscTy1AOMiiW62JQXdAa7UzornFSaQ7Q/nEl/a
siysRyy0QTARRUmYWECiavHqMHlLKmvaIO1q0VfNz4watqQ3kIeh85VbuvjiIPewmfpqrHpn1tOL
hRkqKcutN5rbpgQVTh4n3MjYMzCCoh9UpJsJzzomWXpWXf2aRcG5idlfyEy8NwRDMnh4EIcfa2rT
+0yd9tLmM2FGsis2Btcvv0dwNMuZx0qFfwWvs0u6YsL0I7LII7JzA1apWVC8h9i5jGT+rgASeam+
IF5+t3ogF6Jtq6XbMj9nWMUFkg0O6X/8A/CfrMmLjxH99qpka6kH/z0icqpXVDQ6vAkQOpQLoOBI
CGpL721OIdX6+XxPEv6GdnYuKEzAMYE/8lKeCQCFiLQJZkJNSIUfDtYfNBtrnU2Ncaz9du+wVV5b
RHrw9oXvnMJoRi3Q9rH7cIAePV3vysQ7MsU6WRQF/6e9NnV609bw4uCGXumHm6D2mEPH/StItxfU
oBtbQKBFs8OmD77IaGRkqNhkFGWeOGC/voQzS3I9hH9z4r1qj6k89ykk8eGQFdNvavE1VIV462X3
PVXVE0LoalMkyLUSTyX0WBC88PqNC/J3rINvFueU5Ab2dndCfLblFPJPFPiLlF1E51p3q0jRlY94
ZrJ8OQb1kVwawkqLfD0y1cCm8gbbGf+TNr5pa2nECCynkWqN5Ce2U3trEOe+yhp3i/vxp41cqDr0
Hez86MnhGK1YahXUIiS1e6VxDjBykw6FfnzSly4Jr2BJxDb0UYLw+1Rx64IvYw1WSHVLsua1aM1/
MzDLfmx2KeQvis1hF7nyzYDG4LAgGZr4z20njwE+hnXX9zj+kuDTsUnYcc0Z3oSPx0biN0gGa4m7
kyhrQqnKP0QgyBkQSB9ZX0tErgTnqBkwDsRvzEK2yDeANvI/qJDqyWIAuEX+EZ4sr3N/fMBk7yQy
hl+9I3dF7R4BOezZCTyBZroXifjJaxho2vmTlfoaU4YPgZurZdBJEEUPaI9ij8V4FAjXnPpHUGjH
KSx42WYKvpEUgyoJN2agTllnOHuNyZKivf6ZokqsJdxreIYVZkKypClV845zxVLNl1/xtVdWCsoC
4b8IP8wK809vCxTd4QWH3C4O6TDp0VFTVN6NGQkf6Mz8HyQRNBFffcR9czP6ZB80GVTLwbxboToY
mrelJpsaKPj0XTweodKfnrx5eqtq5+4E+ovy+r+o674Qbx4I/XrhGCG4K1P9yumHf1MR0cPmVyZU
t662GHOG4Yv2WF4zx2EK+3D0r7sgISkhya9JrzHV6jPjmrfSEisL6N84Q70u+3NWIf7K43Izh80z
hddmbAyWev3FMNH315aokdsN2GvLGy1SwVR82HXV7C0nETBeSx/WAITCsSNeHLiH8Mh6EI/ekxlS
kcAd+hsbEA2MqyX3yeiuIof5+GPL6eAiRHl5TtIU/3FA6FXSdPcu4CyMCkyJVVP+uQMyAeYrSK21
+nHDRxRPq8NtYoX/WCV98TqwZK+uaRO9KZ8lQz7BGWkfuVlBEp1IBoTRgI1kHvoPndA5Ig5ZFvTw
pmG/QdZ5wnqyV9wsjPehXuTptPPc6h7yvwxesxNmCQPAWOeZdQka2jHR+KdKDGstCdgUuVyrkGgk
/kyQHV3TdU+u0f+l1vAU1P2GTJxNKNBRouli+2k4PBDT/Cpk8BVy0iEvkK+Q9/ZSwlXsjJA/K238
lc/wG1kppjDwViY5SsAw9KvTWxQqUO+ZXyBS9UOubFRwP26RtKzTEzjaPqvyPnuoKCCiLysjXuss
/u3zWJ9zasiR+ediJtKKVJkURFRL2zAN4pIm5iVyW0DQJdoV72mwEEdU6tKX1SP6C8pFM73VmiHU
TCU011bJsxy8u1laXP3O26Ex2sTFyDDsgSKa+yuLfId+ZlplA12P0aA+djA+Lc2x9TAKOkensdnQ
9B2x66hPNvDa910LNkhCdMvMB8gQ6e4ij1C3sbd4HwOMzZ1Fg0xw37NPBsHSgqO7qisXoFXLJ1lj
8WY+yX58aD3SqshSAFJL322NfnyE9bCZyChAGdKfCgfXkOJNdjm4jkMt+7OR16B4/PEz8yw2cqz2
iOfZZIO8+E70G4NPWaBSBMuVVvsos9duFSA1SWHjNv2MdS0mgYwAjrQ+ZuXwFNNG7UTHRjXMD7Uf
fKoIwG8mCL3Iuw9hmXdjru79xCC743LArySeXVZWd276u+fKib6ywI6KcufY2/WJaLBqA2cFwFbs
oXi1IN5M1l6nQbPBvE6QrWfcBgv2woApEV0X3HKHrs7lwgPlOfHLexKClEMGSuShWCQBjeXUp9PU
BzK7zxXrDSTJL8VjO1D3zCRIb9l4fQCzyzSeiPA+R8P8wXXzbvnqORsUgTIx2g978P6DTfOvbk00
yi3S2qimGKhNoMt8H0iPSYZZa7TjjH5nBdhKwOKA0rbIXeNOiiIApxYZZflfZLLVVAxtSRF67fV0
HtPmwEiFIZQRf/gaB2ARQvzr5guL152CM+y3A0uVgLo34DxT+XiyQbcDZdk2sryMUX+JpcfeTiYT
5Xz6gxHg0AUz93GJukW5rd7bBfsDv2m/khEJa2rW6C+yCxa7nT0OLz7vXCPmg7RtCrX2gMnhiX30
Ogr8cmOJhAELtcEoTRhgwtynyF+rIf8fSeexHDmuBdEvYgRBj215K6nkpQ1DpkVPggZ0X/8O520m
xvTMdKlI4JrMk2dDDctRXjzX0i92Msiu5CU82/wjOiz2TKWsH+E5TGsgwwhm2vIuBEnBpiSj8HZh
Xs6CI6vu7iOiIuOZMOuUFc3s+US6BDci2LcCoWTXqx+cUBnGCjbz4XLDdzznwnruMqYLLmoC8kD+
GW226yb3pydVDiEU4FL1i0TLood1H6sB/rkbX2uS5vqEYtloh9VckSwxCnlXc22r2PjnqeDY1s1z
qiOkTvV+MuMHAHAvQTG94JDZK0//Bma88fLwKU38Axuaig4QJnvgmk9oKi+VPZ6ppdLnKalIysvm
j5aGkx8E6QPU2GmIcT3zf0bM0kjLYPy6M8lnqDMZKs6bKGVAaM+7vqA6NCIgDR5r7upoOfnZ9YBp
dEjWVph2snWrpq3HJYcVHrBHSp6NcfTd+sKY+0xe8qUCS+EG43vcotQbZfw8WOazqdR9ORLJo+g+
mAeb37D00XDA2pdd+higsFpMp0J0+zHL/jVJexd2SDoM2qaGaW9Ztt9RA0h50ocGF6dZIROdLab8
hIVir7Gi+NpzvjF+5LKjExXTk5NIqpziPeXzRFheSGsqMPHDGqiKat/lLGHcof9l0i02pV3869r6
KuKavc+MVF/scey/T04C6N1CUcZlU/Ep+3pJJfHf7CY4xIyIpDNhUC8O4+h9pXb12g3jkTjZnfSC
7yyLXjNSTEikuU599qIx4fuN+5X3KBIi29oqk3CN2qXorGhci9n51h5qhMncL9q4BOYIQQz1nTZ/
E08/Mu3fVRVhDZO1KevyMOFOb/vB4hGQxPFi4/b4ZuT0PJAIAibVpgdxT62BB9/qXqEIEsI0sAMp
RrxPoAqwU9D4RNAGMD1ZD5NZvUMqRYtc35xoLrckHe/GoXvHMIUEZC75zYzq0GRMeKEcrcAAHs3Y
vc+n6WqN3U+KUmcNY4hhWTB/Zo15Kcxgx/ZghcZrk/BZ2IGs7dm+91N9DhkKodDbERK2mb1hH9lY
nSKUi7LixYEmiN+C0GfU7MYgn4zRfohn+Ee+eyLGG1vLwG7NoTpbZYa9xqX+0dl61/bJBk7ZIc+4
cuEI+AXLOQHhIHGd5OCrur4E3vCGABhMWLm1MsKOGucnSMw9erR1vMxljNFdUZF1qOj5LsYKbLCb
nG0SrTufoC2m+Wx/q01SRzCnqpNNvk5ndphiUUFZo31GEbX3kaNuNGsf1Vew4yntWsD/7HSPkTt/
z4N5tlrAX7h2D60NKckcNZlS81upKMYDK3R3rjtfgZjtjGm4mDaaU1eikGZ2UtM1+Cb2ULf+g2WG
c3fG+AUmc1jCBvZzXRPWy6J8VYBpbcbqG7cbE4XpYvvBnl3lvrQ4f5hr/rrCi+l2k50gXz6skpca
7h1K16MbtOk2r/jSWZ4y4yWbcZ4O9pgfImgAHvNyuBn5nd8jH9MomZLyq2IKmY8EBU0h37BzwO1y
Ndg9oAooD4ZMEOVH5McNLbhCP0e6wNulw5Mzplvf02dCCQ74HgHBICONhuA+UTCrpZ0/jk39PFqk
zxQ2S87YaG5Et506FNAyy/a28i+m63iMuul8GrvaRkG5p3vZWXjzt3Iof323fME0h+B/cZMxmHpr
4/Z1ajG6Smf2t0v/h+31cRTYocIMu9GQWYzNlcHNGDU032aJyi34tkT20o9grvJoELt4Ik9sTgs0
NVitNr7VPfYBU0jbO46hc9KaaXAxQhxdKQkISpokj6lRruMM2kWAJmFg9CXjEX9uDe0+yo+xVnuV
dtvObLAelAQvYx16Qxq3Vb3Ds+b4vxKiGhOB53mpUeFkXCqRXBrX2UWQF6KMQK2McKPW0UjbayhE
0SKczI1/orMg8UcJFtTcvbdd+aCK4LOjOlzYjHR/wCeTKmGUpBVfuuo4WtRXM8UIDAI4t1gFv8q6
OYQFrZVllIiPoiPe/tM89T9hVLVPnWqnB1YGZMAM4w2dFlkhlvekR7IP2qb8NZPsmVHRreuLZ4C+
YlOx58ALlFAZN6yD/HcY9ihREVFJqFKcIAIZUaafI78901s+RGN3xcrSr72uZlCZb7gdVnVb4XRk
fNDUBOqhWd/jl/6IXCO88of7PkTqbiIRG/AUogadXZpWybnBCXfFSfqEi+uuzliqzM1OD+3OrSn2
rUWWG3TQTRugG6H55WcuymcGJyp/nky447OediMKFt0bBwwvG7a4H37TbhU3pEsEV9k0KGLTW6hQ
nEzOurcjoMfpZ4i8sY+jXaDdfbSIERirMkLO9tCKHufYPLJ3XBlVtva5GeOiXjtQYsfUufm2ecw6
Yl2SkVAt8WiN+MohzGWDh1HaYCmUnqauefWs8hUvx64ZjWEv4fJXHeErzHUOZuWi1W5/6hJRjGPa
1FvxULEo7x6FpFOhgyDBo7RfgateyXSgKEE9Cam+OqYs6E5qYiJP+zlsxopV+2xDzRiwCQThYZmL
QKhAc2m0j3YonrCnvZd+zvAgu0uL4hh36tUx1AtI3ZKxvcZowQ+qZFuDebhHXpAtpwrh6WwhiGYY
loG3JexzKKrleUV/PdUvntGiqCrONr/wMaSZJ0WjuYca+KP64daE+ROX65/0eSoia0AOUY3nLExf
xqxu2FnEJe9VckVG8DMM5SvS0AtSOajcWKVRgUx495qs3A5x8lkm7r2yENknXXC3qEJrv3n1Czms
bM8jOaeaaKLzh0i2KB5cc5Nmf7i1r4h8b6VXc8TSvg5W+BCU7q9vtPdzp+8SMbwYlb8vC8KpogSS
UQ9yv6y8L6nx5VqIblYy0G85zAJt6sfZHj+MEntjMqDGMOwdm+sdc15E+hprmtuZgiMCakHv/Ho1
fGH0pqhExvxfOAenUAeQzks3IZO5y2E0jfG6SFkI+TTLljlwM9UnT8pHSNzvzOVfZkV2Zy/hdgJq
vg/m/mUqsvZUIKFeuT1w1Sp+x2L44rN1XgELaACm4SSLozd4os+DqJ6FC1w3rl+waT0bocufBx9d
jPcKRGDLmMG3wBlCsjGXPBgZcQ0CpxDGb5UO3wQMvmhcb2GAiqySXs/TWn20NagGGMg1GRRkATTG
gNEZM8QaGPTNsNvkHBXl3RgFKH4DCl7VxBOdmXHQBrmhLYMJjEEFioe6WTsOUbAM409eUKAHdBS+
A7TRYZnQsMJv8Uv5pcLhhXHjBacgrHjD+Uqc/DXsyB0aCS1ZVUN3TwLBk2c696GC6TpPHsc66vE1
ZdKDQoLsok6Jx2RfLKl8gFxdK/yxiV5BjQWGWg9+v//vKVcGIQ1YeXsyQaFUb0oGnA7JDYvgFGE5
lwPocKRnNRuHuCmfSmt+8wxIWZPxrRHmFCB0Bi7kTJtH3s33ITOeZ6HhYBvzMVgyiuPE+YV9/biM
thzCPlZzkl3nYtgPbrmfOvt9oi/JWw4eOd1YfFKZjaBFMZzQRuqda2QU0w0dcoz1iHcf63Al9L+m
M/W+rCKEyHP4iLKL8LzgwfGD+IJdW6y92bnMyQzQ1J9n2Efxe275R0WMCw6vFKzhJLBWML/ynezK
9JT5gCv917oh58pkYrm34olTABsPAxzdp5dJarlO6ubNjL2zwWSwsbxfaaefk5VvCNj+52Xx39yz
MQ6d6VPYnM3RIMWqctxNY9SPNjDFdV+kR/4XpNSD5CH5z7hf9rWiqB+8krRPgSBfO/Wp6OKtmOlJ
s/LmOmizp/oXh9EOWumjVwus+hTxPlf9aJpvfRE0m7IfnlwftQtHLisOEkOXeltvYqybW1ZdwzYw
Q3NvW4L9aEEKeFpkpEnxzOyaLlpwM8xRPasi6zbIUQh5KJGgJFP/lX/CQnWYJ0heq/QXO+dM4lR+
NJr0wc/sq2q7Uz264RlgiN4atagQt/iMN+FJpQoaZD/ZLLTTXZoSAT+FI6yyWFkbexFnCNg/5JkV
X3EECLXpia1bXjzXj/PdoIbXtsL7EVU4a0xBDp+JM3y9cAjArS73RPM1LNhU9u0JfmFVrJOpuBGZ
iAUT8CfziLdaJR/OhFI7t9xdhFhxRS+AMzN+TWNOIu2CdJxHJNCo0Y1Vzxxjk9YEUQvaPeEP4M9U
0SPniN1VPCcPQGJByZt0rYDdARI3/jUCKI2iOWXq1Sp9LIHxbvq8gnav43RHKwU8DN3c/WBjvuPd
V9na6V3AU+zf1jAzllTl8jJEIyld7nj1+X1Szbz36JzmVF2mAJUK2qY9kEMblEG1LKSiHJ+z9NaZ
j+q5nKqTCu3bMEQEzcZ7sulvvadwW1hUhoyoIHwV4VFj3AvldJ5BH6nC3qbIUp3FVo/kZxMr7JSW
Ob3Pis0ZItQP4cJ4ZMjqOcPLKCjJpn7N/mc3Z/UIxMHA35D9OG55T7btzsz0ue6ZhIfBplkmyHaL
YCtS5yCq91WcfFUp8+yKlKnK/fIgLQh32MhYZTs8A2yu+/yf5dCgm0ocSNw+p2ZyqhY0eNBAVLAO
prSI8WNN0YzN3nf9zxxxd1iS+iLrw8gLU4Y+5Y6cjp6cHxLWJS5nHksvjvuo+uodg4B1LiPkXOC4
5ibbxW57wY55DEVwtATD8D5lN2mqr6mvWNmAxTd0e/XwcysfDLAgCdOjvWjqnMfReo9H64IKEehn
Z9yII3sL+ImkxbLPKc4i+27ZSCJBOQuZotEpViEXHI/xTtBor0ND1sdoJOK+mON71yyeKxLBgma+
rwvWyYEiNG2Y1BU4EgABOzhhgR9XIONdSlEi73yet6bgGIT9CaLrvvPIj51KRmQhVbGNwcrsnge/
uRjwRwp2yAqKdgt+XE8tVnVv3BCkRJQKrrF2wroXPIUEMWxBsX0YfrOD3XFp4/4hYIJfwHBl9nfr
G036gUtq8dD8TMzoEJ2+udr5tGf1IUJ0SdYMUFGB97H78Tgwf4hHiv6QyIq2gRftdpLF/5KGnqMG
8P9I29jFAUWQNV4TyPzLXqDW86sfZ5QLcPBbUj21Z16oLrZzoW9DXe9Hr7z4gz7FXn2Z7fLJ8Tqi
4tJbyhfvGP2LmIdL2qWXxCfDCBOGb9n/kkhRa/Szs00iDtfeaQG14sECWJM0kEuWvjYPJwT+xbaV
+oKY6qmr+T7s3HzoUxh7CLJbhjEqKe5CBw4Bqv038OZi5Rb6gLZy7RJGpkqXZAjjoTPzfeHH36Ny
b3GCmxhMfTv4j7KWa9ZyCNzoBH0UeIFNOoLzmExEAWbIodNh+iiK4Sd1uhdNjlkuy+3cia3nyT3Z
gs2akE4eUkgPMIRO8IcOogDSJNW+r8CgtYQ29pF+jFsJMhJDs8nydFLjb1oxWxkiXCZNIO5l2xMu
UD8AKDjHZvSJuf3XFMt+oWJqoOL4xdTSWNmyOBIvSFPjGt/lIujxbOlsNXw59DT8wLQ4VEiiXV4J
DBTCGU6+oS4tuH6RzNMqozXhcCoeQWMVDKXFQ6iyEhOgOLlxmwKBpQNFbEuuV+ecqPe3FUb2KtBn
r2ZLoA3geoR23XyIN+HEXr01Rt4Qi3jOObY245R+mxlrbVmxjYAK1GIGXtkximsdOb9WYBwyFjnu
zDkdd91J1v1/Sdp/YYUjGQTShZLNYbyMTbtjqePGVMhxlvK4I5ywLIatZt9NH4IWczvL+jYvrt+0
K+Ch+IfKK3+UYvmc+p5c5TVviDf9ZmH81oIE3oZDetU5unE53teu5JVBNZaEPapXhE8d6v9aD98e
++02dN77YDzi8du5nredgAhbAwBfiFgHy2WfEqv4LdP+lyGmzF+5o34epuKNbM4L4sWMfAkNbdql
lgrd8M4MqTSG0nhg4Yf1ZDbe8V69ytJ9FK28eYKoAdVc4z47OsqiZB9kcmYVN20tiuUN4AJ8Vk36
GSF03MUq34gEIb4M1Q0J110AzR6plwmApaEMDXX55rU8e9Jh15aj/4LbaziYahvFs8pDTJ1ne7Cl
LZAoY8LuugvG8pSP/XvtDm+Yk98USxQkouZbqux/I8fuogpDp1zzfJHwg4Ld+eEDKrISjW+Ig7+M
3amhk/Bmz/NPCtKJccVzbxsvJJo+wY25ocZnCWP9OGlyaOV06IOe64grLohYeaMhWeXMIFmJfc/8
G6FXvE7a31Et3nutnW9ihIueiLNVJtGCNKZ9zB39Sg38goJnPkPX+5sIt157UfYOdo8SE/xRxFvM
U9xH69bLnmw/fvBR9Wx7+DdrnCdUVtV4T2gdoWs5SE6TQwSvCTLO8Q7SI/rppaGQrQe8uKmyc9aW
b1VvXj0f5To2F/KLcmwOeOvLo5nVLjFQoBesAS9gOGJhR9x/cwzRUndkaHxL8QAw4Cp4xved471O
jngDxDCuBFlDiLUKc91GgVxJY94rp2B9pKybOYyHKEF5MKmYDlI/hNIKVmUHXVYwXMGJyF9SNKMg
hTE6EAFso42vdXVOVHdMua8L0heDcPy10dqzLEnu4ymrcHojs8J0fywn8IB+zKQnNMF3a/ucVPIJ
M5G37vluszx88QEu8BBFMImTyuc4qNoDS+HfuGx+5Rzs0O15pE0X93hHti69Ce8nIj+rvNPFeOtj
0mbNjHhq2wieiBh7yJp5F5lUpdwlK/Aq5zAGPJl3rzmAksLW7y4LWXaq0KlszXCT4U0RkmvYICU3
QDlsBWp7X7CRDAbzvqX1WxlNvFBxvWafEeGI32rcJjHltNXz5cU2Z19fkz7SOtjnVIelTIl2k9rC
xK/gTNAI+Z/9522gCDgQ/fKWVPlLn3TFXs/SXQBPUJKbmGTYdLE0AbnaaUTK62LEaFeXR6to71F+
wjpYuv2Z4NUUotM4fI6pTU3YxVevSZeNtNm9kHdQ3hXmeMyVpuJBN4BchnPO+fWb5qsMHHvba8DG
jYtdkOrilR/FeynaE0mD7F6qQe3wXN6ZOXPwobvrxvFlUg5oNF1S1dscvUYkb0kbPRogju81BCLO
uOJWOy6KZQe9l5zZ4cbRu6BpdOL5GQTMxSmcTzjn0UEBwV/5vY/ojZ54V1qu/h7h36Dv4IwjofMP
nba7qiVZn3Ji5SW7iUSf/L+QObSqfuEvFG3n5AGxLOb0NzTda5ACIMayEg3xRvAgkuXVPwZz+GL3
9nvhMiToUMuvqxQQ9tBNKxBFnDa290Go5ntPM3svQvc7suCJZAbzdes01mrXmWi7yAZ87qaCRQen
rtUqDCRE26FIjfTWYzJjlN6b0RjPU2a9NEgbVmKI7htffmPs+TWJq1gbJfiuTJAI12HcZ7lvxXsE
L9Ohs9OZEX39r8dQtNGCx8uwTflNu4ZXZZaXwPCt+7S13SOnc460STiHAVL4qrKZYegBcHA5mO3a
8jDLqIlRnukz9RmV78RYrSLxYUQ1dr/cLkD88Br/qsJl17ssmlx32kJbuFVl/5127b7uKoaJRUZ2
rfUPbqVYFuoSZ21MKgC5SxUWMI98eVLUCEEtB9wuMRklDWk7F9H3CdtBM2fggX4GSBF2DdW3MAQs
xeEJLVPQzKzDHoBmRGA4o0eSElvT+gljWi68WcEhS8Ng24U2+o9Yo4jrsxPN25ZwMJhBrFPtQX/N
tAtMH3njS6hOK79rP0o9MTlLoYFq3zwVvHkwOsj5gbXg7swADm1kZZ9BZBEgET7kZnR0UmnDoMaY
lAUA+ytw+iHPhVWOr5bTb6esOIde9iiwxu9Gw0RbGSVvVZPwogAZ4auePQ0IRMdLTsy1cXLepWYg
5T3Qq1yxCaV2c/bREH50uvxwC/OtSpJpPRUxIwao10MKEdD1FkGpxrMyjZoBqJ7uMY0zNum/fMCY
aZX7xERn4V5ECUA29pGrVoqfpEUe0qed2Jj1TJ02fckcP2Jh/sMmxYuNZYQNBSYqt8a4xfD6K8vn
1wbOACEEPCjjTN2VI81u/Bub4XMHEnjlMOVcZRG8Hhek6Krq1ZPjpjc/ad4tbkDbsZK9iGkgKhwI
2M5xXQ/4uTYkwu4CWmrVR/d52DMyr+0L4oBlbeC9d0w+DgAmKlRYKXbC6o1B9rMSwUcbMlvyS+fi
waXeZGb/5gbBm6dogAqH5Yhs8PmFrrF1QC5GFdkUIcMU3iW4imH8GVQ8ew7SqRWyl5//PjfCiqMI
eHPG0Vzh/EF8ULGOY1YBZge/3HPatN/k/n4a1gC53bzEA9d8ZM2AEtP0smx5aa/+KIIZwFfTn91Q
JdlkTG18aZ4T3DSpO26h2KKlKS2EcumReGuWdLUnsSSG1zyVv0nX3zV62JHh3q09maIV7hJmy3b4
K5Med1cJaAthI+oVTWI0UxdsSEUOTaSZF1zLnar632ymQqAlY5BokecDbvXdrOo7I2uQPTpGgx+9
FTvbW6YeARjyEY792qG9pIJ+AT5AkQ6XQdoWj5P5DvTSIpaSQCn8A21f0shyL6s4B9dOMuNsqge6
8L8obIYNpQCDzp6TQpvjk+zHYBNGyY1wbSrX6gohD7AhggzIWz3Sa11P17FQDPlSEKRmOmD551qc
Iy6IHgL41h+1fWKEd8tlj33RS6iLHXc3gcjaeYX1gCJKEveGdMHsss9CsLNJQh7PwoGIEHfviTE+
EeB1NmsV7ac6FYgfUm7oIJM7kDMHMuKqBVGEm9mgP1pct6s449amxrqSNAC5gEZr0vbXIJLnVLV/
Yasn7jTkNcjvv0tWJytRzBdc/m8EmTPsT4BfqHk68xow7RCuuY6kfgmV+m1MzzmhhbgzGNWCC3pu
q/ppQRq2o4M6fCy7TeqR5l7ZvN+58Ut8x5c7k3LrzqjQA6c/eoN8gyvEdhAZSYIqgqXLS7FkgS4f
f/JmgMLdF+5yCjtIOgjCOiiKNa+n7w/uynLYF1k2n0jb8tMw+is6iCf8PVC0FudFRf/flpySZkY2
vR1h4W4d7pqUFO22HdFJppyJ6aKNjQakfOLBB6OPfufQp/lOzOyJw5jJs0g+SrePNzISn8zXmhXk
8ruyd+4mVuIsKLgdc4tovlCf+ZzHudoSxfWv9qmfRnJtBtX/1djN4BrfYwHwWJT3hCBphAuuYjdT
oVNlnCEJhTFr+y0uy+5ocCSEg/Ecoo+0uVSSsENy0s2Ep6KkeHI7jKFg3LJ7ltLZg5c5/YU3vN01
EURCZLZ4aJmSHTrTNrExTfhDYXC4BxIkB8nVJGN5XwMPQ4qILxAAvHZGjPEbOCqLkRVPY8VKOO2c
bq9alIk8BeanLlX6RfxHgF/b1Ne26v2XxpDtV1+VIl3jr6ZmlWYm9kZpGGuWvNO/CXPaHTDtiGPM
bAxFmkCFtCMcLZ8HrXctb1WbaXtvT037nODdJX+IgtxDWjYyH5RBA9XKRDRzAGDAL05G1sHAMbIz
cadjuTeHZlw4BIGHVtoYz5OdMn4GhuJ9Uc+Iox6SooZb5HSkZ4+6obGa0lszCXq6LK3fYDJVfyAK
2NBbpqV2LSSNrbRACqyYCgfUyvjIEWxgI7/UVcNvKSGvlqObfuQ+tFqb01xVkEq6kRpjxvvZOzJG
HFabmBsMf0KqyjMcH4rMUD2vZok+wkj6AspKHoEmbcNYH6DeFz4NTGOQsZdzsEv82Ama+9rGH7o2
AwcuoCC8Neg90oZ0/yBISliEmAufyL7RFfY78sAo4BpEUC+uM0/042KIfymUyIzBoX1NvACrqDOY
6I96lL1VUp20K1GO5KoOd9aciYfKSZLnjMfbAHjIQH1f1rX/lDV9lGCjC9hWOI1WX62gvcXsqZ/6
eSkxHcuCcz5kpOkEJjme63DmzklCzr5G9fYen/Nob+CZ4x6e5XBkJCu/QTbA84H1vIu9qEJeqkCk
TlWLi8L3mzV/wgC04jAl0EnygLb5jwUsozowjLahNeTuWU9W+TV1IkRxYZWsBjrz0crZkLW+enBx
b2zSElUCh6Ve+dEMbcHTzDdmTfO1S3HmzyvsUmT1Qkc71CFw175pnV3JUD/dRnhxWKnSq120hHvG
yAphXR/Qgat2yHD2S0kYTG0Y9bbsmBLxlfQ4cXqErzk7/SkmzKZqBvWIeXQ6+tqy78jRYGth29Vd
5OBHbuxyevHaZGIe32TmIUhRmQqskHfJ4CXnBqjvpSc45Dr7tHiz3ePg8MeieGT7Hzx7rSi/iQjB
zk8mRL6xrbA+g5PID4FpUHlYcpD7RvfLow05FBREVgT7Ni69e1S1b1Q44Y6ZbQOtGPWOya55pTwS
YMahjrapb744XdTZO9HBHzoYXYuOIWs9XFG1D6FezJP1YcRl/dRYVWswj8vSk0OcJ/ydjPugG5OP
JuFKmUy0pG0fvau2UMA0OWpheifkY1ZvfKHjqu5yfqY0GPEe/aJkeVUgpq3aRewVHXTDfLYiNSsB
7IbEmKsgYEkBgIqhzlC+G7P+rmecOdbCxKDAn05yNL/KRhRrXBhgok01rkFFoOiavWpTTeMdIrVq
A3MFxgnGzksJxqOeudgGoG5jBUkcUAFUVKRsEKuwJtUu/swwsO7yrgLUU7VvytHboMkBrlMTcBpw
GKjaWqFq+JxJDDzGsNMODesHZkOWLD8s5aOrGBtCMzPoJKXnd1d8bDZYYdDsM5FRK0aj5s7S/KWT
2xUOc35uRaeejMxE5gsaoUuTvzrm/nTqkZlSwg6EJ7bzW1h6I0/iDCf70M1++ilr9JJ9AErZhiqC
Yiowvls892tHZo+VGX7NabbX1pTx9OqtLUlC98HulM0fLpptyXG4xjlTr/3S0xe3NMK1mt11M7XT
Y2f4n0KO/9yQFXBu0aIRybZ2XO/Zhw++clvfYfWU/DXCMjBUu+MtQjF6ccbZ3UIH/ggjUj/yRsh9
D7977YyJvYOPlJzZi2MHsf3XLGqwr8XnfMYCJzUbh0x99kozVOtK/zLw924WnJVdaoXfYxuP2AdG
8d5ngfvVWlK9F2wdP2TWIVImYHKLlmFC4uX92WmqN2NUPTbxQPNbpeTczmG2MXVTbWdCgPkK8hce
YSbTE8V0FK1tOXqcnsO2trwbTWxCoHKH9sg8+p5iHgnFacnPRZ44lUwd7dyhmgyr19CbsjWPdbmP
Vd1tRUD4ryAUk02eAXvCQ7zWR3CAMfKRsKuajzJQl9As7U0A9+EpSsrmEuPOIOdKXFQulnWpe2N+
gxOy9Sk2yakl391tHJpu8a3bMT5Xg8VM1Ak+lHbPYiiuWQIdcZBp9iSMuDhGtGu72gjFeRhH3MPB
WbnVY4uxel3o4BThItnMZkY8c+LaqM8LD1kSU8g6QTZg6XtbjUtcpHUIg/JGecCB6R1iDQgSNIe3
QWA+Hyc7RMKLsm+t2aCvcgY2///IQzk+2KjCide0/to4/xZafGQD0gpb8wsn3S9OaRQm1Hn5Tra5
TzZR9O2UvPQ9kTcrBwP0qvFMqgarkkA9huCgkpBfgXjJDsCekyINkRgFiM+sap8N9YSmAj2Irwty
S71T7YbYzxuhAYjI8qxoUpcSGjCQyT60FL5JUB/r6mYaNFMRpQ6KkFKIZEa0T0lYjILGWuNR4sAi
ICBkK9MwJh4r3PmYz26BgbrfS1hE9AzpFuoFz4fTINjxGXF74onbGci/Xx+5ZN9R+N8llvFehA1e
8NJ6Ep5xwN3/FjIEqi2UpzYzDgaYKDSMlsmUZc6gNGbshLGwF5TndCtNlDZdk2W7VnFY0r3Vx8zW
5YtkpbGBmY8LJ7XKjxDQ5ppDKFucl/PRa5g+x5V1dRl3HPNmhm9Yiipr1wD6Wcd51QQxvZDgZSXv
z9q26/kxaTsiUmwMACAg+dJqX+wSp35loeGdrKaxKA+AamRzixrOVE9R5xs3usz4ndhPzcy/xhZi
Gha0PKL6xDSda7C1py4N/XsrCyXtUUwbIGIkUJy2/jYgq4AETAXEGkGu1vSehhwfKZkUmxQ2NDT9
1Rqh/yULOFCJtEY5rRrxLt0On5uLQ26uWdYou1yBzGJ/BQNpXXtuvVJG+NPr/jPO8E5pVCBwYDBK
BqMXbucBgTSHNa5quciMhuhqNjwUAtOv9AFHts3wXk+tsTICInxJzW3XOBGwmwwtJN6hCRj3kcHa
zfF71FbLwJONvsW4+TAFXrvOcm9Y+0Hwqr3qhwkLK/qoe02M2WK6Z/cgJ8dLr5Jne0BoJfsyQQvP
es5NneckdO5buSiM7JQTV9v/vNb7xgzTbVrDeeUn/FClUB4NwSpOMr0ogUeuY8qYE8008h4rw0fG
IiJyp5+6odPO3PS7lUBLZgLuV47bqS1zUgybpCojmUXdmLIoZCYYP0xodFlTWSViMEbC7hxaD4SC
4NFpB5TtLJazYEoheLfWOg6Nt7gqnqTJuIEJBuAaDqoVQg2XlhdGty/UbyjK3wo+V0H2BPux/i4Y
+Y9A/TDWi0ER4h6Ov0ajOqAw3HaFC2giTD9Hg++H2NCJL6Irt0UphjVCi+fB6sJNqQHfjFWSraVJ
38Xg/F0rBQLc6YcdGRvw7d32lwYHfYjlnmpB/0CO9cbJ0UXLxL2LPevEkv8qBvFe1+1HaFWf4N5Q
UMvuQWVkrWX0jKskR7fGRrrB8Bm9+NH/KDuz5bqRLMv+Slo+F6wdgAMOL+vqB9554jy/wChSxDzP
+PpeCFW3ZSjTMrrNGFcURSnAi8GPn7P32treNP0Ycc9bHx02KCZziCNrg0WEGeheGuLV82uutc6p
Dlj5fB64cH/bHKlSFVk4dIgHe/aTCItqULz2hd8fHY/FjYzmI4/UHLU7cam+Y1c7DyAq7qgGXUM0
XRQwJiFiA2sNi6+bhvu2A/XPoPt5ErO7MePyg128tZlIwuQZghteZSjaMbcy64i8Fwgsn1HJo7Ui
dGc3G4xzCDEJ1rU7zuu57JpjRG2C0iECJ8wwECwmbc8ZrSdsgw/y0Pb9HD8brnmD3UFspTMNqzzu
cP4qhpP4sHZDJn/4LXOOotXfKgfO3blAumK7vbNodaF2Fu+OVR58O0DQNmt8B42JYqUTZPg5+9qt
PsE/nblX2qvICfAIQwqBOfRmxvoMaIqLfW6/mUxyD8bsCH3aOlcesc2r5bpN+uwBHzob3BIsgMFo
j/Kx1HvKYqTIIr3YFc64CRnJldn2NzwN7trB+Ahc711JhhlgViFLivQLC7ZaoZqu92mHcLhI0fTF
VSTWVdhYawqTVx3VbylGO0xT7Rnrb/neRl23BonMqIot/8pUzFf9JjBeDMO6YQYPrXHQb5DXbnvF
abC6u2nmulXUnDQNNBKbktgFdHPdVVwz6/sj+RGzeImiiItr0KT1aY/JGzHPektyOHrCHA6tkUx3
GYWA9pbp/gihUWbY2GhBXPhj3DRTaZ5lFAwbRiskPjYlUZgGgyEEBNZaIihmw/bDdOIPxrMJciy5
j1S4F2X4FqOZXzuGusVyd5nJQMeKOL8LUpydHIuYqoOX3iMLAtGSSNLzMIbNNmfZWqVIl4gRyl4z
sFqgo1MEWayDTUzqa5JgVEbYCgZSZd8NYUiQLhbxaTVmnBbZbcMKWKOkVCZJzRJARPBgMiistzw+
xKozqmtSuC1k5wxqejUhk5D0rnSqD1O+7IxMZMs0jV+J3Ys3hKjlJKGX32Ipb4aSEY1s04eqdKtV
Uar7sRgYfVsk0TbJyOOSXRD62f4uNf3mgjiQiU5qBNswDIdNpylz8W3yMpZkfyEHnRBIOYWP6Dmb
9yBXwgPdQOgB0sURwypfW8a8SRYIeeh021R5BbopzCdWxdOLOgm+4BxhLIdfvQsEwlegCOA0GJas
Hf4zHbKzPYmTpunCddHl43ZIZh7mbvWtCHXcemEt1pBv7rsk8C6mmY5ri+zglYOnc0yJicMyCw6W
tZWyC3PO1OVXPtNw1fs2hIs6wpZUTCudd+Omiz2GHlltBichUcR1ghFIFnAEQ7AVw7Qfe3KqGEYV
V37v3DmATK/YmIEXmMAHNxN5DcLlR5C+UazxoIwXaoV4w3oQrH0oWyconxn7bShNlQCnU5juSybs
08BJX8MUmB+DcVDHcOKJIjL7zkOqJMp+xQQCd3pgoSLAELdu+wRauB3uYqhn7N6s22iYSx6d5Jc1
c3UYGnRS+QD43KrIGiRiYhuLaeFhEm5PAZTuewRrK89FPDQYD9zSgGqmANsysUVKDowKB+/Wg8nL
fKYdj9jfipsSmMnNSMCTuY0jD18Mpnvz5LWtuXgA0TrnQWTdenFF02Twfg5saXK66zeyZRzeECtD
X8hlZhMQzDh5X0WzYNWF8sF/drBKujI/zKVdHylRUYN288Jw9QiY426t33h2Jy99GvcPKgtkvSq7
HgVYW7TYmGHmbfIaWRTw3ko3w1p1/lQ1a7sXmo5W4hSeurRpPfWnFiUqoSk+YTxjKOE+lg6SFfq5
+zA0oQuRFIpcGwcwmRJZek/1wtaQ7mKS7Ww2Ou6xxn5Wvql+mF5BFNHqYbNmv/jRkJRbV/n09OMk
RwdGgzpFg99RGjlmjjHRaRM6Vqa1NmunNW91PtYjcS5V62H90MkrG/PwQslEYiaA4Q4JXTwUO3am
ELRqMorDvIi2aWwApTMn91zMTKkEydo/ct+EPghv1N1VdVH/HGouhX3VOCwiYNkwI85I8tKNnjKH
gCsnagD/qajYTC0y+7RkeLAoLBBc+LZY+Oe16z7nIQLQcxpbem+KuL/xK5W+936m2B51DUQXr489
7+DmHSmwXtTO9goAEU4kxOI2wqcI+iOOxAw7wmjuZ2vo76bGp4c0JVPGztm2IYQwpeS0uYfCaeUr
bxDiA/z41zJJwicbZgiWR6mrF5j2MRLnMnXC9VR3NhGHuQkTk/7Vtw5QjLeD3fxgtJodIqbmD1OP
dCzGTrZRcDazDVWICN/hfs0X4ZMbFwsnO1lFEEh0fpb3RVLBRLpUUzGExGBjQoXhM+Q7ejVI/7sk
7OfKizuTRzrRngWa3KvIG+Zt47cO6bbdTdHHKEuwKn/7xAuvmsXVga3N2pZG+FmTqnXSfendV7PZ
7Nn6NPc1schM/2rEZCFNLexacW7xNqTT4xRmWbQqxET44UQuTy8cRibwzwDCZ37L3pznBxTG/pA1
zoKaadLbqSPFbnDj94FkA+Z9+U75xXdluv7tPKSnmPnrOghMfTfm9K3GbnQIB61HxsZu/lMFbXVJ
c0an6ehGGzq6iqwBvUUYK0nM6b/IO2TH63kt/U5CWia89I3bIfoT4EKeEqIqRyfFhVgTamiQlMKD
wTadiLm9jZo+/IwIcVl0auxeY3UMDEqIhTNetK8B4C/dvqfuKU4+x+ylmZLL0BnnOf2oXQZ/0v1S
rnpRXWDSEibWxezq13IitcSgKcdjAd+HJS8tfTyf9q8d5LdQYHDJ+ds4/wqy615eCgcdSjmxDfMP
s/djxKOnkmbLZPWncqt1Z2W02Kf9MJsHv40e51yCMKel1a0TNSP5ms/KoEHreTdKYdWj4l9QhNPS
U27bfbyQ8O3YWNuzk+4SymimGQhRuTleQae8Udg9d1N/F0MNuLIJDktqUoramI0BjIPscTKshz6E
5e1m9ZEu7C7u0TuXBkE6dkN5ArQG4xUByZDra/pRpQJJ2d0rlOw55pgrtLGXWOe0jMOJCSyRSPgm
WF8wieTJcFNpGufV0GP2sm+knb7Qsngq0Ye72QgkY3ph9/7tj2FxwrsFMtHoj7YBiCpQ22QcHjBY
H2rMU3oyD2F4IV7klMXBMXISZKnZwdHyaQEo+OEMFAqzY2ObN4zuwXzV7Tt4PrQoYX10KuzQXPuX
Ji2OsGSusN4sKeL8k9F33tRPPls83X6TRgIb+GFo7gS6MJNotAjlrt+eUq8+m/5QsSmsTxS7d11s
nfzKPwexulSWTXgBuy0roBdvE3iwn5DH2snPPPE/06lcpUl/jKVxEHFH5Blp7ZHPEItIw1mTNOCS
TeOZzLFatRFsmJhaHL3Cug96/UlhRxekpF9nMiOp8V8aiK+7NFlnyiVnzUGkQQiVhU6hIB1VzfiR
RWyfk8I6aSM4J9L4JviEJilRchS/sbS2g8F0fOSqy8qv0Nh77qdvjtSRTXU2Ogwxzo/FbOcVJiMj
nHyFjS0ie5TLfj79WXfm3dihY+d5NRnYu8sHNAKMoNTK0WgOakxtvYHW2QArFQXYXGL2D31bs42D
MzRFe0qrGyy+PYhBdN7zqH+Y5CjG1c5uX0eMZ5n3iXMNqH7MxJbBNwLiSlH/jSeirdapArO/zCYb
cumBqWXpQ0TbyOvblW+rD1zHxaoKzBcEioc88h/smcd+PtyaxAiM0XCCWr8rW0HlyRwv71aQ7OuN
aeuNR1fBG7prILX0tPrw2hPDfU7jXJfWPRPfezKurzHHMhE1e7aVGbbzdJMTlQ5rdx006KR7zoJx
zKrubJrmPeqkk8d8kssC7DyQ4RPZ3YAckTbjzjjHxNxTiGyGoWS2Vx9FLpGUBBEdTXONtQlA/4Ms
+03dt2Sp/jBj2moZWQPocRMRnZpxoaLHT03tfElZPwhyA6wZrUXfddeYSwv2AuOW0cEdRcUziYgM
NPUu7dRtYgMwSBjRao9yjQC4qrePwI82Jtl3yMJpOXTIbQiSiqj/F3ClN9C+9L6ixlvR16XO7S+R
0d800r63gD75vo9j01xNGvVmGRy8ArYRjjpbDtCM1SsC7Ge7bd4Vz+5BZu+iN/cRorLAhT0fcE/N
2S2rNQ36mLGU9dhZ1gdCM6Qe2cWvPLJhQOfzUKw0PjGg0Fep9h6ow87KN48NTt5eVzsCfJHul2uE
I6cB0HQX1dvWgP49eUuqbSxQZrId59G5LYaKp0L56bkUH0Y1PQVZdyyLbD2GyQO0q0OjrTu/7ekE
js9OBPZv6uONa8D57EoEQlWQf2j3TNoXpxurDTKvNkqfUYsQ1EZMFTb/jWG1wOH6LaPQDXvrXYo8
zuD9QViwrXCRdFjD+2rc5wswF/5pTkuk6Z7LqsBHSO6daNe+qS6jK3CG9reDSzp5Y++ske4jlBbH
RCODEdKsLbwi7wajXrtPn9wh/ki7nPUy2ozCIU8EqY2Uj4XdXUNtuMSLfSMzsFbVozw1DCPnKjiW
ifVmWfYFd+NDkDJTNcOaQadLEdBGkXnFbhpbpjC/FJtvZBaLfZr5bw+kgfwpRiB0Ld0SVQ41sTtk
q9n9OefBLX2fq74cb9KZVuqckRNBsBxGxe9oeAGjjGF3rE+JG2wSqyFlAtZrXW4S1a2WhJOsPWj9
auoe8VuEQRh/OoFnhjPJPdlhICNprV41xLLBvwR8geBkGef7t1USvrVcowbGPJuBV1r8pHhcuYTX
51b85Az4jGobyQ4tePLQMEfCzyJKh54gGdDHWffFusnhvxSJfhIYRBsJxAGkBWrG9opUk3WTxZSi
M5fTqe6sgz1290Wd3Ce9e53ELH7DTVJ7q6mC8yqIwFpaAx30drwUqWxXdlBtkBjf6C49FIpndKEW
emzwBtv2q7fcxx5kL64dLmatriwwsBicKbJ0Y11jBj3m4RLBRkkF0wj9htatoIfvkSBcg46lA9Nc
Mg9bzcorBJsg4M/+D7ryy9AsUM4p6GYWy3ouf/oMAsBRBuZNhNp+VfZoFuypfBa4Q05mQ5aFbep0
NS/QoYrC9T2bqv5jMhi35lmOukX7WbsyK9XtY98K3m05+exVaMV7QrBdJxHbhzkbuPcdxcUt4iN1
yITVboZcVV89whl8e8rceYbQD2lS+De4wPW0LhORfcUMb29dAipPNPQU9kywrJE7QnYNQ2ukf2DX
7QpeLeLWPmvCad2aSMnAqDOOk/yb7JsJEKhlg4xQRk2RMX6AdbHpR5tZm2xMtE0+fF/KoASXat1E
ZwrwaOc6o0v7YiSIeOuPKuQENsEArLCocdpvwUHRugFbzmpmpiRp7jyZ6ReNWBKLBpg5rLumQ/wf
UzTtW8PJZEa/oXaf70fHEk+TaCSTjzAGFurFnLQiltNDVofuhzsAwPcVeDRaFSkmI7MbmewALrha
RJUsLOPgLRIkRIr2TL6ECovigHDT349NgLjG4IXHC2y+PWT84L7ppUsn2ohYM6U51T+0zMJTFPXy
3LLj2eqsqegO5M2WtFjH2ThkpdMVYk93dNtwOiAyz9bFghFvva45TEBR36XsvHPojDUmG2u4g3lJ
0ohmjxzB2j3GuW2f3I7YvdStfjjc3RjXuFqbuuOEAhjzKSeO2l90lgTFPhIikJ/dxmrtFZD+Um4M
IjP9DXpzC9SY7quWqViQ0O5OVPhIFD1x9r5lXRhw+pemMyb/3LWJoCxRQUdtdoWqaDozhs8P+MR9
vVJD090OsmUMp+16V4p0fAq9EM0pxQP5eqUVaAuhOZGl2CT/GIFRL3qwBI3d3CTxLmrrgsc0Qv1h
XTaB5O2zvG0eWnhO4x4ZmmdjTg9yKC4iIc2PpDIW+tRydyTSgVbWovty6pg7noSVu8RtKrY0yzSE
ZiEUCwQTmyat4SHKCCkw3eo91IZvdn4vucGM3hW629uYJjYCw+4e41hMUzIx4Vn47nuX+AwU4zcr
SuAkLuOJYoGYGl750rpYL+k8jFvZwWqPZ7o3bLkwYBlesU5xT/A8DinxRPjSdxzAXDThRkWsS24L
jigT5g3ZbVhNfbJbvfjN9BzxI5gqG5NpwMSEgs0DFIhhNYRQCzbDXw1VHt36TvlYaNvfE/r+Wsr8
tarptY4tyr3IBLOMImtnpyq5URFrRbhQEbhK512bgEximMJiig4CuKRrrnt4JasyjJxN5BflpTHS
cQMKP7vVEexzZN9ACbSH0dfED5KHzc4Y6icjwZOGOgG1ECEenxSop5wMXFTPS886L86O4z0OyJyu
aLVhsWy6L/bcF7M0HpIKSJjr0kF3Q95RGruSdG2bfM3K2RYszAx4kuu6aL+Z44Q32cJJz4yo/YEw
i4ByO32jLfpu67q6s9rK28R1V+07UzlrZUxiq1LvVI9Yd3ii0QSLx2nTF82bnjqGsGH8sxoRJg1F
mO3BhTgrMS0oDcUNvinHiulBxpbhoZLmZyi9O1Gr9GUuMzIksqy6YTJkhse2p/9e4FjyS8r3gYia
pdqIwGWn5iYesoJBanNPe20XlxhFZcmujLGTl72nKlSbPpfGFXmRjKIsgPPQv4g+o7/HjCxE3lYy
Dp+q68wE5t6NM20QndMcQY2zc0PLPJKyUa0EOaZXumMaU7r20aw0egzhMJVvubiv+MFRhTauxirK
/nccLbDSNlOuW2Rz6MBSQ9lvPZqAtehzQmwamWyqyaLf4YfJJuF4oRtFI+bSgP9LjyCWTtoF5WvH
dAhhNp0nZg5JfsNYKT+B4kOP3URsU7AvlmV18awJhlMePyN4OgjX4H8RAYQaQIZvmowp7Jj7p9mj
OoKSnuE0ClM6fXFHmDkJQl2ZPtjF/FaiqL1gFyY6tZGaLGaYbCotKthkqbOy2/xIX+p1ClNmUxYR
AkjIwusIdPUqkV2yjft+WPm+LG6rdC4Pc4I2waRYZX3GyWPM8UKoqs893kLmA0HKyEnBK8Zce50H
DiaBtv0u6/GHBsxPzZKxJU8C/Em+111otGXnGrkVkpDuKalRYIkakxitmnSncF6srFQTeDSV+Tto
fsmcQmhYYEwj6YbHKyJLQnTepUVAC3cVPohhw8R32kuQ8Yxj4/QkrSzFCWS371qVwTrMZrJLsoru
A+OqrZsw02nmgUmh4wyryMp8xiDuWbTS33GVU0K6dnpEMIHRmbDVEPlH3cQfToc8CwB2X33OlfTf
iLYfp3MtwetsGIcjFTAMZLAsJYIkAuH0dXyScdZpjMvgVxQdUCd7GwY7w7ctPTPa0mHsaKhWBjZE
9hA0RLK0av0HbesSD8WkQrCAneGCt20b9ViCHPzwYkiKbNuHsVrB3kfLIKbUqNiX+M7zZMn8UYxL
14+xQFmvhymgsZvTCb3rHZOITK7xCbqh7XQOwPsRSSTBAbQ07WogArS3iW1C9dQ36Wsx0ug+WmHU
xkeFTjLbRIaJMiLS+MFoLWaOvXfKwtRHacItA6nTw0S4yxUMtBzFFYPfqNH4bCyozAGkFum3NyGj
j+gYVlnhbus55WaOkyxABWwXjnPslZfbd5rAHayeqOeyR+6dGSOii/P+IrA2OmemSjjBs9Lu7S3+
0Di6brqqtnbmSL2FwMgpQDngw1fmBIpvZlvHEYhMIi00O01mFhYlBkyyN46I6khHckGwA//uIpgU
DNjEJ2HRomdSaguMEEpB/BChaE7QE+BRiDKO5k3H0z449ZbfI+4bY0GPM8vz+EaWsZeeqG/DWxtk
ZbR2dV7k3E6d1Hf0oVwfuCiBA8c2AYzEBCJwoV4HNKafTEwoPumgyL5pjtnILPBoj6PkQuR7P8Kp
z6wLYRROeT8VYqDYcr24qE48U6b6VUgrlmjqZx1EFA5MIYBCzUJH8uCUeJX1IQu6EvQPhm0GB91U
sk8L4imrYhC9c1qE38A/x3x4pIXa5HicAQ+F8X0a2o01b7smsNg3uiBg/Jc+VEIPS08dYfYqH5R2
ec/rubM3Go8CC1KK+Yq5rEKJg4I2XPKjZTuuaoMtHnrNOG6IYych6Sg1vSUQIpSFVJtx3RabvM/4
psCxGnGZsoawzjZW7JMwdfTpOg/IoTkBw0NNBPrfou8Lnw4BQpihhet7D7uTRgrgsfPo8cUkEpUB
O8EkvyYDdinOHCYVa5+NOGMWLbIHeC0RubYV52MVd3X1lmE8mNlOGkzsMFJhvVMk8wJOQ+SBTmTw
Rr0R9eCgwSv6Do3ZLMAiXBG1Cx08YfH8AJ3oP1EyqfvatWgbhOgNeMAHQx6tSUefEPITyOhvEtdE
8zs1zGXo60VFfeU6s3qj/euZ+6A07PixbcoSzf2Qd/YtWdL63rO1zdFJ+PqrUjN3gF2Pl+hseG3+
bExhIV+iGWr5RbmG9y3R8/KOU1Ah20CoyS46y9+8Hp3T4iHkejYUA6k1jROBzdpZ9PQOgxrCR9pF
AMiQx1Y8vdzc22tQW/4aIY01H+jQoLfC/UDjQ5tzKVYk55BzkKWeDZixL0Ox76dykG+hCaif6JIS
iTZDeJzSRTUZPwuDWM2rvgqqbt1CTkhZbfKZHHuCX+m1oJ4rlmUxCSm2nCG0b5K0tsojTMra3kGg
ZrY4EVyzA35olS+eHmYDdqpvImCK5iw5FMwcbHoZhenAHXJqa98npJKu6r4T8pCKRBuHoTe0cZnK
JSwpDEw0h9h7pw/sNuA3pFHyQA97/ELjPBF3UGrziAwdoEsj3YPo5hj8H8XDh++36c8RfQ8qPMO+
zpB82Ws4SQta1Jm4tkrWgFvh5Z59VaI+uW+V3S0EOyXvuVsiVv3Gg7DYetWRCSAN+wydreAZlQMJ
cLt0AMbP8rfgyGTyE3e7mm+qaXBrohoNbZ1r7vp+kySevCkcmfzoZyI8rhwuKHqwVmy8YN50wgf0
vITaZ04wQbWAroLOx3wY2waWjV3PdbqPQwevQmygfH/rdQrNHqcGXRPHhWq7shupPvTgRa+dlggN
MhGa4VY0Jn6DQabQVN1CpIfJ6SNqL9zS1loh4trNINwNmH9V2T0oK7Fy/JuBLTcW4UsHhihAagsr
sI6NZwBYrqzJA5LRZ+UGv55vkk7BER6aWusdFhCeMI2H+4ysGAGtOCheUMRgxGkVuRdXXtL6X6YV
Oyggx4SmFFOJZQcVp8Wn25F6BmHDKUykNKZ8whQ0PFsM4d9TWxLIOPqY7Gfe/33jmsIl/2JIIONF
5JVcocq3b6eWBLoVs26ABkyZ9E+iHuZxHSJsMa/9YCheoIwZBfBs0fuczq56zaOKJ9cycWUSzciu
LbGnuAWUDMUKV7d96mwyhexhr/lOGPwoTViKRYbKKip1o28BiSbDghaq5CzWjkidivI5UBPplqU7
m/rBtDQ48t0wtElMQyWZ55qaXWfhNds5lx/ZSkIGeHHJjmTbxjgm1sB2goJplCxie6MsDIj80+04
53DnkTK4W6sMwUavEp7m0YWrcJRrC61hsoukO9WfzCPkqY2kpzeqSIDTMzlovSfI8gkAhAqRZQdM
pfT0PdN4PIacAUeK6yFhZvBgqiwqr9XcG+3ZtCBUv5CuNTm3VhrJYeuTjUxod89hKph9CMPUEfxW
rfc6oPswUiYPkfy2GZxwfYraxB5+VQ0WyyQSQRv/U2uD2588Wv0HmUNV/9GXkO5h09WUZcWqtJWF
ejiSNsWsriDy+dWAi4uKReRfWDxrUgShoNj5jet3Fua/Egi6vh2TpXJmzq7c5DNOxcRCg6Exqhh8
5Ni+CSoe5MCmKcu6GuB45aLqx8HjjFGNfY9zyYWuGMjmO0uaifFK96zXO7IyUyNejbFhWc6auYcu
ZxSZde0w8ocD+YXGX9oMbj3278jxvT4jTdnPUnDAHLILIK2oxnI3Z2z9D66wMFr0wk2rg9VlSuwt
yqL8Z2JpX/obAEs9Y3E5tqW89PnQPhtOl6XGdlZBzdWPD2VKwf8Opl18k0uRyHNAf0ve9HEf0GdN
MA+TiNqVxQiSG+l9kHFnl5x7Vo0UQjKCx9HI9/GcTTcZkOr+VJJKKp/CifP0MpWtLreIjiimAqRF
cCV6ZRA2RsOKYV9ZYgeUjPLaFBuC1cF0XREzPvXPevJzdrbY/FraUeyb0vI5Qutb35SClO87T8dD
fEgJnDbPbJstjXjEA58iBQ3jW5VBQ/hwBt33R41ud9wlbjqAOB3tGv5PnleLF5xWp3lXVcaEwBZF
um6uwwpeELZbac9IDbIKPdhVPEf7Ivu2K9JAYjSPaOv//rf/8b/+5+f4n8HP4rZIuVbyvyGvvCWW
qG3+6++m+vvfyl9fPnz9199dx1VKWfRM6LRBnaTQ588/P+5BAC/f/R895QzvEirBpGQ3GfgXHqqP
wnAPjStPiZCLAObYzP1Wuv3ijT03Cfor1b7m1rCudbivC30xfG//749LWv/iuBzXtk2lbNO2Lfu3
47IkkzFUDI9e6Jya0jkllX/x2L0Mg3M0YuN5YcjLKboBlHLTVOIjsRhZlMMdWCF5JTznAE7hMiX2
DysmDZV0uALmZy5qMg2fZa7JhHLuvdZfqAuXguGbBETTYF4icWat++Yuz6KbWUmG9N3rLPj5Z+dc
03nPU72fG3lSkzylAdhjrbd/8bMv7/lv54TcUvqxlDiuK5T47WePW6zefto9DjbGT7t/DUoAvSLZ
DCY/O++1bJxN4bjMMTlPtX9h57hrS+tVSWDNyGw8QE4NdFYDGVAZqjPr6k4i3oQKtbPN4iYcKtDv
HicYJr4o9aVhlwkQAoCdDfSulZsAbrHsUChhH8r7BTvEN2fpj4i1ri6KWxoCh2TAmjTFjx4ySJsj
ogNL45kREFdMrJqdEmLz798Z81+9M650XAJkPA1a6rergsxuZXGym8emIlWkBCaSio/G5syn0U3s
E4wE226YFtXkXg72MZAurfX6bjk8lY9PfRTd2HiIVCtPvQxv/uLw3H86cZ5UypGWi+iBG2u52f7h
ZrIDh0avkxS/TpwEt1Rlh6F2jlMKOo4st6CNzgEZc4WWZ3gU95HRPuix39tckMuNFFfy9BfHJOXv
B7UY3ZSWwra43aX87Q6n7nNtK2qYEkYDV/GFj4QkkpTJ037I0Nf/9yf8tkn3v77IJ3yId7T5/Mrr
r0+GbFwLbn8yid+K/rMYL3zwuyBZy3wN5UyyTePPGXd8NG/eB5/wR7w27mMDnOTy6xv/7+vyveNj
MFyWbxn+zyfBvvmHD9ldfv0W9AOfCPpBfClQIzf5jq/xKssLr80bL3x4enkFNfHr49dX+CK/5fUf
P/J0+R5seHyx51bLgbzhyQv3fMIrLt7/fn2vg70Rr/mY35df+8uvD77Mv8E3/fpr8zuf/vGyfOev
f2B8/PXJr7/OX1v+qV+v6AP5ed69ewKixPK/gHfyFyff+6dzb9mm9GzPclnlHe+3J0nOHI/xUsBY
IU8fpRdht9P0rYpdUbnnAOlIINTD8rRY7vlCWnvUgNumIaXM9vZz5h5mJqKGS+K7G//Vvfwvjs2x
PdYdEw/A8qT7883SU6gpMHLJY5JF+6RmofN5og3c0wOTjGj+kDkRMxEPJ7gkDCgAj3nEo/TbhNgl
A6trX7MKON3r/8ON/E+romctd7Fk4eHW4dM/HxtMBb+oOid+XFYYUQxbkZe3omclSgyiOlhlEoOC
qb8jxp07JL9dVsWgRk8UDlta1cflGRlHxe1fnM9/dVwui5etUbva3Nd/Pq7cMuocCkj8mHTsCTku
ryhvGfO+NwglBecrSNyz1A5sEom+n5VN2kc5e3sA4Xd1mmyWVauO//K4/tW5dC3L8mzluS7F9Z+P
qy9z5Yxa4tiNeY+y8raYgpeF7xZ7AyICwFZ+eNNwJywk02VlapIeYm774LpMSh3n3ojzT2WyjgAz
+/99zzTgY1ZhyzQtG6n8b88/u+xr1wMm97Csmk0+bBOjfy3I1yp8VtFKIzHrd4NlXQs42CJ2DgU9
5KafVkHmo9BgXUnGJ2i1539/XH9UVn9a5Zfj8pQUnEopbff3tSz1dJ0bwfwQzFz3rXs/4PbCUHkn
Ov8rYL7VhIipvVSeK8kzb6RkgfpDd34B6ESKwzS/Raa/ZMSerzfml3SozkJMHzIhIb0Y+bW/g225
EYH6EgpZ4fKmBx05nkUR3tSVe+ingYea8dx06D8A4vqET+SKaJKo2BHSvTNSMl7//Y/tOFwKv/3Y
XL6Wlsp2PH41/3yp1KqMA2VP00PRm98yxZVZecNTMUQxCjOWAiIY0ntCzeYviRr1E2jvDJXHazAl
KyTND83cADixIQGzQ/1ukgXkqmZghjwlkhxMReL77tojtwn2gRmdEnuiDigM74opjrUlqFDtB8Fv
nZzZTLtsg3p/NtghLFlmvR0FE9NxYd2RfpEiQuiye3+2sjXes/Aljr3+2rbakrxF5m0z3dFLErJj
FwRv7RIVESypk8cekdk+brtXz/MQcwVsclRRj+f/UFyfqqsgPnoJzQZJHLTyMGiSQvr9799na7nl
/vw+81R1hEaGqjzJFf7n99lIyBkfazlyefHIV+4Z2fc7Be/Fc/OvQWw8Y4LROtw1pNgiM+ayUcFN
EA7r5eJQmMyIPqEmKW7thogau0sec/uvCqY/nvG/HSRbTLSiPDK0ENbyXPmHgqmONe+QnsaHP56z
Ec/9jGrWj3Gmxozxgpm6t9eAmrrXxCpu6TZ8DFyzYqR2T1kZlMNUu7vzBvVVUDSuEmdo10E7f3uz
c6DT+v6/OTu35qaVdgn/oa0qnTW6TQghCVmJ/SVZgRsXGzayJVuyJVuS9ev302NCEcUVf2tVQTAE
jCzNvIfufnuUH+hkaYVTiP/T5VXwdjmnIfKJSMs5jpNxpsALeu0bNLv/KXSSUpb97bbx1E2A4bSV
1VRhF/BQbNb3hl6uID1wALo4dI1fPTbcX7TBrF4vvKFzuWxybE/ClOo1NDYYhTXBftl/KzxWmUEM
2A2M8i7iWzQ5HP80m1M7dhMWnKbyu0ca+emwiKbvL6Zk3I0lrue6kRd7UYjvGGFr9JzAUPfLMliw
bBd2MbEtb7ukunRn5OVtemsW6Q9D/O7qEnEQ1RxPpui6j+pYDFOPDOUpcYNzIce+dphu7tL5XbXs
JoZSvELrTMvBUHNXUasMxQOOeuzyupvoUYdrjacvGGQomoA2hN6OEyHMLrqqSXt5EV8xyX5RutyH
cnHn5PHnJM0vak4yd3KatTr9Uc4J4yXsWlg8JJvqvp3TA1SheM2rYV48BAGnh9MMJjENnk/67ih7
iuwrtDRuKlsCARYTz3lMYZSTwAiXmP7eD3ROSlpOFV04Ons82IXXTlxevn/3ba/75y453H0TmoS8
HyJreH33ndYH0cvcxX/cjn6vLS6w83zU3WU64JyzC4EZq0uzrO4bF8/OnH44I7ZH8wlJ8UPBYSON
NChtdb1s15/LVfY1L9Ifdd5PnSqcYCNxIrMdu17PZ50kbuClSeKNVgt284Pfe9vDauk8MmzRTyoU
2W7XPRdMrIacUNAgVgYXvc6K6AJdy4Qh+Mtmr4EbFn5X3gdheO2GwY161yRAGLzpJk6OPNvMnt6/
v/Z6Xt/fKODgKByDqF/SOB1XezkRIoQVmLpe/+ia4Zu7BWdAJ01mCa9VIgBA/cwYvMpWIc4SDGty
yLUZ2JHVYvUdhcHTsKvuE47OzalX37+6N4E8oXjB4isiVaIUiKPx1TEvHSbN1puqfoHVvlcd3+5n
P7PAfMDQ+yIy9WVWdBPVfUxifXLL/ltVcsLStrzcBs510k6dLb4ZbvGQBzQ3STt5/xIZMWYFvr6D
sYl9hFvEQd/4Nkr+EccHLg20c+ZOLYr0R3d56DQz7/Z3m3l4TVfJi0ObyVcTPPCVHvLw9fCXDfGy
+ES7evgtr/mRJjiFfc/W32lgl3DA20v+UG+1hxktPrn+g8vhRfzB4e0Pb/y7jeXtVfXRbvJ/qXfl
btkftKSHNlQVCD+KD/Sa+kNedA+8HrWh6pnoLA/9Jy/4QRcaMnGHYNP+cyQLv//CS2tqf/3dlvJC
f7e+PfzJ7xaV3x661EN/yld+OzDxxfsdvvf7Hxz+zeHv8brlrDYaWu2W/pY/PfSxakp57Mvv9J2/
f9TdA6/pOPVjobt5uvsMx20BFkUmMX7i0X2yvYJRrce5FulshzftNCz1yHigB/CBr/vVzxmgnn2m
fMW8+vDAeM1DooY756nrlQUpeMGPX39CTuXN+AYX/efSOPzVgklNXvFuh2fPi9/4BS9+QRi/oIs5
O1uLAJlay2mCh2ff3R4eeUHCOEAPh6/d9pZVIADi94NlFJ3XL4/18Hx+f+WB8HD5eviT30+JR3R4
3RzWCO/LH9n3MdWDlpF9V17wxy9L5/AevN/vFwh70Xr9+i94UTX6v/gKGJE5/xuU33nquWvxB3xe
8KI6gBICMfiOk+v7oA6Hr3yT179/HH7b7bU8TgSLcQ+bAGimAV/xGjHGD0d9/xDNN2HOYcpTZbNu
RX3gxVM1NGG1uDP7aJo5EcejRlcvPT/tMAy8YSw0vRWAxwmM9/+iT9QVhcyreqDhCbl21MPCkPsz
xCfttPPizyal0lz3EwuSutHUbaJpR6asts4Xd2VuTVlSuEWf1S3loOR5C6AY6Mir5BQU/gai14VF
ZCXiv49FRzRKp3kAZQoVjqJ6ucRqKb/aBZufSv8mktl/N5nt4r9miycT0rvult9RAj3qnpkaBxC+
rSK+rcLrf/4cKQhpL9jfJM509ByTTYx52arjslpa04EibB9Ps11Egpx9CvOKnATGxLPM/PKS07/u
3SX1YdVOVJs7VCqMlNDvn0xGb9ZXkHhJGPtkdG4ZiOfraimpzXo/oJifYq566VZk8jVYBDIdRf6M
ifsm6x+zhCTOSamZ2U1UHXGOw43FbgBiVUAG5NIT9+tNjtR1xa7rJT52gG4wul9t5uOVw8kf0ybv
ieURNgHiNITGge9fMHfxyaUTdmOEa91+9pThka1aNwsCVHeA+qiG6fQgJIjnnP9QcxbJ2YlrfBOw
YSMp9Q3AlxfSno+wkrJf4OTINPBU+FI2y76aVXRT4cpabeYPbgA2BwNS7Lxrt95/cGFF3LgEf1p+
N1ItqmxLXAohQKZgXTy8f3FvCyEuzk/9KA08dgO10OsHywmfBRKc5ZYFt4Z8Z9Sp4RC/rMZitwuz
v6Hkr+dzRugZDZkIH+Y+w3Kw8IL9HQfecordarjOTP5gmQDf+Rk42P9m7s8T16ms9qoYopiEm4DA
oZuPkduOrlMM1LYy9dQC7oj1tDGaEoAzB+1o+DnjkUNYFGV1X6TmlsrpzG2TH0UZTpneuHc37cec
LKfurqRFyp3oKlk6Jx72m+Y7AayjWmM9ehxBFYxBO2Z/O5z6NhuAJ0p0wwoztK1VwoscHhCEjPPh
/1Z/oSZMO7lJ8otiQBrdoG1WeSkI1GThNNyFDKwEsOGs1zi8UKhWD1X7KGfrjoV6ujD29LxH95nw
y1r1fDpifwzs5Tnl6D5AnyaaTHSYWf5qi/b0mcokTZ7eqq/I0uzONIb0HX0WohdUtHZERfF67z/8
t70EHUQQuQREgI0UlOv1w4cYxk1u1leHi3JpHXjoSAzuwhiUlk656WhoI3pfv52E8W5S5LQSvbnV
bStB5ettwmA740T/BXx87JEjlvHSAMIXZCgZFWTY7s/ibJiVUzcDp50xJczS7Jz0k/Ic5vx3Yn2R
AlIWYWxYhMg8iOEsVcVyB+NcxwUR5IhcSD7o3xWkoAL/EuCmW993yCYQYJy13v95dc/R7QBPAUs9
BWet4R5gVF3sh6oWvLVvP2doE4o9mDDNeOaEF8oZpounBpfeyqUucMFCqrab4C4KIADI0AFTLkgo
ON537fJ7tw8vTM5jXoGPcBuRBkxKxmFE02ZzgoAJrlWuNe48OXCiwHLiRzvwTcuHArQIMbVvzP8o
BL2C37UoBPZaYkNNvn3W8lb24jxMTgJmeQdAB/P4Kul2zzW9ttZRa2BQ4s31bnNd85gFBQheVaQu
A+eL47aToI8/K3rXWYGakUju8wEt1EB7JvZ0u9t+RAthmTqxm3AQ5/0G8fuinijhs+1uy9L9aajw
ldkcDjNiCuG27yh4ET+aFnjEZX67AcJzoKWAM4aG3Zck5f1pYOINHUsEAf1iRQFjp0k0TmnOgvPA
MUqppvwytWT0snt2mW7KltlX9Ck3mWM+ZY3zRY29KJJub9DCLD7VwF2KavrQItTLBuAEJfuJzXgk
QrADXbZipNLOH2/G9Q4BVhqVhwgXQ42AN4ctZR3xiTIJQez+myKwliKHH14RsR/FFTsV10Tk5Xyi
Lyeu6UgZAHkN6h8DecaBOyoz2zgG8GO+baqH66bpbdgvH5oZdE7NTqLULEqCFou0KIGdVKcognH4
yBctca1A1Zw1OsN26/5EENqcv3+F/pH8BXBsPFhDKDATjQqovCC6bbGjRvs5O9f+FqSp1fNCumtj
u9hqc5wG/jq8nsNC6GiBbjX7wtHDl8UaRmzFgLU2i2gnprBuT1cER4It3DYcYsK8j2Epjp5v66z7
w720h9Pns8VEagihYqpTsiz76nHCaMhcAxuUyPxJ1UCXE3iJFEEFyVE5T/i93Z0uj4+EWuMRasGE
E8gIGorXiaAs61nkr9fVtIkoN9cM2C1mnC9d1IS05QOWEg9CwA4xkWslu2KyzRHzBRR1fgHwdIHC
8rZirPZMyDyOrh+NG06dHemLYekakDVB6eBE5r9BdN7uHONRGUCZoRgwIGOvr57IVCRtZlYq6C+q
WTeRLCjMKOwb8VCMybK7TQZ6PecCbSAmh1kSnQVRLp2n05W9rdxfJ3zjpfhEk8CQ01Fjvb6opKj2
KfKww0WRfj9p66jjqHAWqvacJANIetct51/1h40TTRH5X7zcZuNBeCRNQ2/CaRrb5HODw0kT7r8p
tWRYrEs9JEakgucQm6R/bBHWTfZVpdqLsgac+1GPo6goxBlZCUrnSWC0VUQR+pURkiqaBotuMpj8
omWOLWnodR3Omivmd+Fu9tS03C1OrmZC7a6d8zhRUglOVt+RJOZWGI5Z08+hv6lK0gg4e94QEJRL
/vF+Rx4QR4x+edDe7rghz+mDUkbKljZKNrt4WlX9pMmTK9EtFQeCaiMxpHkTBs4FEeuD0qUEA2D6
jyqp8I4gqsNniSltDV1wi0tCPnn/Oo/tdt9wJoVHw8mOf1P/76LBq5mRtEBoh5BWMK27Qvrl0eQF
kJ70HSYFow+ROjkhVjx0TgmQXMiJtLag3qVYhf03XecbzDuF+PZJNQmkG/ve0p5/IKD1fJPAG+/m
1MlcCOiBGBLkjei1Vjdo65+wTnrQxgkX8K3irVI8/GassjR9EuWmcKTVoMJhnfydMi8RlOIU0G3V
YDT/8GbqegMfdI5iNY4x1n29l4ZVk0frOMpsp1d16o7xLkId0iwS4Dqqvo6iGsmc6eEHw2GLJ5WW
/fxTgYe4KqxkEV8FDCI6y5MdlDbynxudiwMdcqlQXaIQ7ODri2P4mXPgM2dGcUx5CoFQeBzvkoV0
yT4quDriJ3cRwVQI+aW9mcUE9ULHlBAm2Tfq550ovE4WqBpnqBXRsGmfnk7otk0aX6wf+CGuNz4V
dTJKl3DZy31SrrnYJL1Fv/LRlDfZIvkMff1QMKwXUuMUc67f3WjUPLrOGo4j/6XVEGcWhnRWaCJU
4eFUg8ML79PwmRKqTbAT6C9OgSJurGdPYUH5O589kbWniroqqFSw6OFIlcnh5jYewazeqsZH7nuV
urgXnFg+4/ygJwTMb4yLsiJ6I5DhsNlsu9xuZhMRggIJJM0s+v2jgRczMaS8ehwLcGYEiw0kps/4
ASVOwHl8yg9ORMFw4qrG8IWuKuKg1Dim2nM9fwRftPWqwPWf88bUeb80sk1PlOjpUDxhytqI4bUi
xDqu/prn59UOZdyaRptyDI53Whfrzwj4T8jwfK2C8Sr549KC0X7LAwx59mk1m4jFMTUcMauhwzKa
5Hvj+pR9PqtZqBksMMeJTdOcWSfOfXJrylMPRWZDH6uGppydW1UKjUTudI9lln6ax80l1hkn7uax
ZwzuiN2wGwMSxKNLZpwJ2VYXpPaSw4DmDWalCKj0a44TpifTAu1yKMeMOpAwplwghMoKx2j0/oXQ
KGXBGRcKlNWnEDaq+IJ5Ch6xKmeTriYvRYs7UaEKCsYhIbu0Rfy/Df1VuIZa5PAjbZgwmX1RslXX
od5L3UZZngJE31R89tqIqhq8ikR9vI5amOPlnOSQpBPhEVkLbMIj1upTM4tHKlJzrF5Th9Hg9Kba
fMT3gSOVJculDc3CjOlyifCCa7HZyqnaKrbo5/EXmRhpRG8IbPP97vnEs36zc3RfDXeU0wvRu40x
5rqfL41H3J1YubVgtZIu6dfS7MoDXmXvLQIDkV8Zqhqz77+5u55jJGiXpBcqzfwOo64Te+cN0MON
BTdFCY3CQpjK6MYmHQ7+HBE/owhFxtKjkmi6jwLSvH6YOpwnV9BKiq1hhsP2wGm4/e5EyV+CoRwH
9eJJJd7bqK9rQjMPqRqDnVmw8o9837ZRt1zgZGU3B16J51Y7Tw41e4/DmdvVWUnydHmKIQigBOw0
qTbEC4ZmJQBFk92bmjVQDIJ84wylIfAZe1wcuIp9yYQ7jiG3GW2F9mOJbkkloe2riGcJoLHD2RAA
O8jGoKuQtyXshBYIRyt9gNs6sVK0w14FMn1wpIcRLU2Mw8GoCB/6+bzE7jydYDhx3uBKo87ghY2g
2pi6jKVbQp8WxlIlAG8vfb/VOdO5lMlJEv/YdXkRg8Rw0IARY2hrWEddibOKagbutQGyyvM7sX0C
MA21ivh7ATqqZYq1wEADzEX1aktrlBzShGNk9P79st3y+H7RSEVUCNSFsTeC3Opy6y+rjp2l6yqa
2Q+GaScCb5SjCpiAjgGGouiesx6g0K8u05nmhT6U3VW76DUKj08mzUDUX2WYVCqemBXcAXNWDyEd
hhACBbrfGGdLvchbq8bMvNV320kSoDuPCXLUl7TCj5je/eiZWhy2/Wd9v6vMJwHP21V3a1abvyy9
wL93c9SssHJB1V6Xmy2dinJ3+qlNmSNgluD9W+WPtVTa556h9JOQNEBR9TqAljGeIzT0BNCeW4Ii
WPvcxRxNZVQXFPDwYP7CdLlmU7Dnqadd2ECxhUXQMtzPr0N5b5kccqkw3lr3QUzQYn2vrTLQ7b1/
3Ufjk4dGIyR6UreOY0HA5OkCjR+JEpGma5jXoMozA9dOlSdllLp7XbNVvpbU/ksSJzquIR++iW2S
cuv9a3pDlth7SZvMWUEuGE4wqkrLVTos5tGae0ni2ybZ/+XUYJKkGQOWn2GB5ZaEHr57YWZBfI7i
GYOBQzEpqQ2qqIvEA2MYukdEU5y99Um97PtX+Yba1FUifYXYDCgj30T2OgoXHHdYcpUr8BCCJFng
CpulR03zCFrKOven1YBvIRcadC1M5GddhHcCWjeAJZyfvuZUS+9f15vpI11XZIdMADV9DjF/vRLr
tT+LzOCaiUA6Uzoc1kd9mxWL2yLILrQNcoBrRdwwQXhDXqesu26wAZAgDrIsZX4cmQLHkhUFKA9X
WWXOU9qtLsGsPnQBnwClsfacqD2tBc4rx/tvzsk7bHYQADuTtO4wwabm6/tvPKWbkjuScLLdWbst
kG+gl5OQLaDUef/zv2m17edn/Cq2wwNmrMt0Kg+L4agxE4isS+FV6madxf5DyrSiutmQxg8n3x+x
M78WFy5c0jT5x12JtSkzA8Fid878+/UaK7j3r+1olADsC5BdwqOiiBs9m6HlHIRhaSYO5trR/Mqs
u4+1zyYfaF7JRxmnZFl5Ny0fQ13Xtk2kGclq8hEoxnYx3GKvcWUpQggBdxfq0O9rtVFC7oe+0JE1
J3lpi6OMMgGldAqNT/4MQFdfXzjGS23umyqZdA31VJn93YUVJyLvz9wVpwJwhAYTrXwEJgx0+VJO
dg5TBoCt6hNeCkotNDEqioeVu7quIpmyZPTulBQbJnWy7Nr2Xsy1uVsmOypiT4qXIQyMWnapKrix
N26vygObXgRLxAAwrS7Ynmdbqg8qjhBXNkE8YYOe8xeQL+gPvcZFg1tgseEmFVum6ghrVsYJFmj2
LN0tgxJ70g/gpjpfPMe+qhqQMK3Z9I/hnqeTA76BLzVsYHe16xG8kpr1Rmn7QcSN0DWUwNi1bZ8l
gCVEXBZ4RzHWe8OB43a8S7pG9URVbwB/mHCgOFZuyh25eoOYqwjnUOkw4z8DXs/aPSVZfya0LemA
MeZw7ZAw0kPiuXLXeFhkegi7Ia7FdGnuTw2MSBv7d4prMOgHrRKxFi7BUGmnqZAN1uU9e+hW4F7V
gCzvs69S20muKH1o7XePkgerT25agMD1guFWGqkXzMUyZOxtaRuFIug8lfMmUuPHY+ABqgFUkNAN
UJBItjSqDGW+v7WOhWMqlYQxMaCXgCz8eoVidOMkTGokdPUsSFB/rAemdlwITawLk2XICG7AXoMv
abYUqNx8q4aFbGpZGopL+eZUA/CGkSAcMaXqIeYgIEXRuDvJ+6THyXlPOOLuW0kHTUC1iTigHtaR
jQLEQy5b0RIW5fdwDUcZIlgX+yTUH8bzixJHt119z9fQdbTbuJssL4aSVfz+PbSattEuB6Xm7rHN
mbkby0847o7jxMtFYrXfHZxT0c9+qIChbr82G1hM7mGxo5DhfBS2fvf8AqkXaIjEg9oqjexAKnnE
6gbV7KGikSM36qlPaiwkDFGX0K0hL2jPrAhcK/ukTODYomDxgsYhvkjAOEeLItlsfbfK2phdyWIg
1TF9D4ve3bFjYUwhNzoqUXJQMdt9rEJggHiFiR8hR2WYU7ef2qTjKGSOR3r/Vh/LUtSJfiIIKgHG
HAXUsiZumKqMJ5ogM2H73AwHBZKWhBT1akUU8osldzba/zRzbn0vnW95b2d5e4CAjIb65JI9etfi
JCVPSVfsj1W75Y6utdttoonEFXrcVURsX8mVILZ1oQt/LL1PyLSO6m8hfGIU1l31FwdKMGRYPJxW
IUVH2iTIWg/y0YT8HJN7gb9ecmRFE9leOtvRum1pl3q20Lydk5VQpzB0IRZ/4CwO6eZ1ES94mppv
O4RNohJUqQJXH0SYmsanVKyEGR+EGGVnG34lr26AdwXc3lfp845jFxnC+VA52RcJHzTKp2Hrrk2f
tKzdQLpqlo/eEEkHvy6ucH246pYZ5BlnidoyH4wkBzJD8V/ivsGAgEa0agQqq9n+YpF1l0l4qqgO
jt+8COkR3Bj7YbTgWhyVtts1Ny8LnSfdPOG86n0Pih6yOjKJpmaxIT8yOeUqTpQSvGv6IeuoRfhe
E3LDAdgRFWC6TvxUol5RQonAZ5S67eCd6d81pyzqR6KQAQGOennFfI2LAUZbEYLADWdzqvx7C1Ya
BtNE7cdRFCO5GjViuJbtoS6zwyKxz7xnI0VIM2ge3J6ZCIGpPNDyTIOQevqhS4VFG2rL1tXwUwW6
JihsNVUnJED3QYPh5Rw3Rtqwegat8H48ONbzoLYSQ5gCUUBsvE5fQUV7ZjbzcGIVnDFNMu4ZV8J+
KZTKcztF1BLxhbchvTsvCu76qp0Ib1NeV3ktCjPAAdtZ0yLZ/pFH9v51vpn8I50hrUOA46cuMLWr
ZfYHdoQoapHsfCeYNIZetmJmiB632/k/VSBU6/lXzUdYOYC2UQe4Sm1nJ3bphgypVhoV6JEndxYi
WYBr8oYYhznWBnSBgomAJLu3JCxB0jjA0Gs0SOtHQijRlYHBKMEi3ughK1ykVeUkkKSnC4twLCng
E2MWhOCIRZLQ4Y+eTOvUmA51bTJpHKKyRxWK5lfzQ5JsCfiwnAefln7ws9Bv9aWSxVW4TKiIx23m
QTxJUSU/bBRHUKCJFw1kNEtmcOmkNOcq3tSpDvS4XBoMvKvu6iF3srmQLeV0ZOJmJbPTY3cqXFsz
ZHYhxfD7j9pCFqNqAA0qXDV8JblqXPPnm8LUZKh40rWcmmccJqFsQQ97aVUUPHjVVyGCNMWSysVk
3GW0qiaOxBTA9DbVlk4BjCjcZH83DWdPCU6WrkoLmyNAngXLui4TcmQ5KxWA/9LUjNlvn6sQ5gWW
UfLCrs0fqoHcrKFllc/G5wM3e/mIpERaWCflSYBdaZ3CGCB6gVDVYQrS355XiZgnwPQN3QHfEyZZ
xl/TeUEaW91rIkbjOnY4e4s+jAiWY7GhPnm7cu6CYX1RedWl6mFppJ2IIk01Ni7K+Ye8xQuonSE9
fP/+H2vkkYoasrCo43TMF9QcMbPAE4sSAUGrJANFTbSGSNQkjOa53JjFz5GPcmmwg+cwm7odIW2A
7U+oehvENmp6FK2LlIhSJFddmX2VWECLUrYoL5i4ygsJr3GpRBdDG79gCJcW/yBgRwtG0RTQE2mj
4TXz0WrFoIQdd1meIHDSI+lKZDRqNOojYvkIAxrS5Q7rSYcaJEbZ0Lc3puuQRvDhVpzPnPV0IU3P
glLGV3g5tIRz4skGYZok+UIzMCj/wSjlp2XK7GiOPHDWfhAIxzG0t3S7MD+IGAHYLfuiWiArcYYA
dKrWHHz1UWVvWDKi/MK7SXJtm1Jw7CKZXXlt/h+J1cJ6+Bn0GlOHJKTV1HyDu2FVsRj1BMKUMc4C
HwJjGM2hS5QjjbhRrWurOGrL+xfaxMm7iQoXsfFKkCpgBMSrfpV0qeB4KrWitfLY0vlStvQNu3ZS
o3/M4V4FBjszkqw09bAOitLSJdrufPlB04AD3m0alBZBn5SEFMJUy4rQPwMAvFDzqdUmgd9p9asF
8MaRRWwzOLyH4DgWe/dHEgmGoJmh5QixvS0u2n2CNxGn4wpQliTIbOUdiWmBUHAJ8iXipLVDq1OB
qDmJlbzZLuJXe2l2NLT0ztUWRRmSb5g9VjYUs9qPA5XeP+q2KHxqrlLoIAacPxMCh3b5+zs3UC31
5vMFNH6BT86AlHr9+Zw6y5YcY8jnA4SWKsXNAEakmYNsaXJYP5AGa/3CEKG7llYuXn2X74FV2NKP
KDtalFjS0C5/EHOqOjKb0QnEyQ+tFaegwKXQKhHccV7Ag9aFgm2ZoRz7L4wl3nCqJEIeGHPZ+G5G
qRk9tQFnyQE/1tACi9LWdSHDzl2RfObUzjuVyCoL5ZTQgHiKvARcac6tOIQ8rrR1WgxyDFJLJViG
BISlAF18fa8D3BrKRbOicKL6Adq7tgOQMZAsek7JFTQ2YWINjLMV0EU2ACPqrLvZbuJy1qOYX5EO
WC2gcEV0StTUntDUkaSUhAMpEt5fIkcIVw+RIuHNjZmLBX9/fdksxsbLcWGzsEC1AaX8lS417aH2
RIouG9QExBoBp2LXKxjzBsAQUubJzvHk6LHmmt/hKrfMyoCY50RB4Zjqta3ELotOYN/R26XgSZQa
wWTTisV25vqPDdxGYeN0WetTBVb3bhp+q9Y5KZGcZIcoyyoj4VAoi78gikmgr5JB+F9XIMTTtBTW
hNITqaAVfqZMb+Ei1GxyK1HdWERUU3Pib+EZBunDK3eT/Mjy4SenHH4RISEki8OdvijxS8MvrgzZ
/Q8FiWY9QFY0D6qQ1ZfM4t0THtgcf0MZx75USJV4SVtpYEh/YEyK0dSngRgSRBnmzLsTSe0I2fL6
to0f+gwh19rgz6CQrhirtZqlrM89dT6kGCcgcUJX/ZcycrF2b0IdpCOk77fGDjD4/ZVoO4vXwQpw
ykOVgDDNDcxY3dGu5lVSFHt/IsmsBEt2AzE/ZlUdJAYZMAhDrzDAPaN7u9a4T4F8I4tJUmv4gi5l
sowWT+2gHa/IwSTRpVjAsYGQAWmROECzQtWSd0NoI0iug4zQXIZNxRWUM+nS7aA3N84X4QmqiIXO
t8QX6fOEaaoqtqLOlvXElQ1q6VpG76064iRQc3SjRvRjqHPsbh2V/2U231K0Fv5EkiRrW1MjftnB
dzKvnxWEWlWXIXFYDmUAe+Rpmt+M21IskcawrIUq2LLTZ8YIltnJFaDVUNK0lcvyu3zRpJx0lqdw
piPwI08X4xiSEKgeE3iv4wy64m1o1sa3vKQgPT1duw/XyWfi6k1D1NDV61PIV842mKBhCo/CmauE
yQlgDsuloljjVFwmBU/e5yOgExfKSI9RtYtP0Ci71BtTVPmi5j4rZzIsQMq77WIWjFoGaDy1CuLB
7egbQzFIUJ6lLJFmoGTvSFVcn2x4j95A0WgSfqXk85EuC0lVj2lb6FmCdD3L7zdVfIm99qNk0Ik/
fNr21X8W4KbnvuP8hzOfbrqCdYB80+I+8BFqLcQIFOvNzSJZTB3H+RLoiNr3N7JFuEcbGVgH5Nsn
qzBtP1qpuT+k3qxfewcFmWaKHMEIHcA9hEZHhsg8biNlbiNMwzE/Dv248ySWUkp9K4Zi+p5H8Gix
RkrYkhWttFguZdXDosWR5Bbb4Iscvb+dkXr/YxxbCHwIOk8SDANS49nMdpNjH5h0nkVGKe8vrNEO
WZG/zYQIiAIRRLpnS8tIe9gi5UmDG7kuKAfmGs74N7wiHkwpnG+E3Ch547TgAJQuOQbXnTRzijd/
deeWPvO/AsTwPtJc4Zb5793uWQu02DDJgiGNxPraPerrVVgI6MvpVN+/Z2+cXJA/45CnHp2CmvFH
FaR/5GME+/shcXsKTsQZNWe1chYRDauwGBMusOEkVFE9qDFU52FlLsB4zh6KEy/lkHsKV6bGCKpL
dSezrjOo3oOBojoFdQJSvqjoVIOi0uhgYOZ8UWWbmewj52/u1sMTNciJeuPYmggIDuxD7n3Mr68/
X4DRZNrtc0rPjFa38lBEpPh0AfgikOn27k9FMPEPUh1RhV5okkiApIr/epn+GDz3sk3Dr+/fd4v9
jLZcEOG+g3ICGyBmwl9fFyd6JOHKmwUErYUlcKX6EMWuGW9cQy5eQGf1X5pBVZJXIOtQoTQB4GrS
QPQuvrg9kVdYUf3ddSD8qPk6LLWsGMNlc2J+TCB6lD3NiyBDPa6KLBGv6ur1fZmpiDOWsEbJGG4J
YdVC9SLcKBypCp581T6XPRCG8IzBMbdKq2Kn1PtrbtPaifKPhMQpbzU+jjQ0l5oqUiATzhjvm+eQ
QzZVXYmelf5Cv0r3l8AUOfEprf8RII5T+yhTQs9HoIgd2uubXZpNM0SzJrCVvkZoNZ5Y+LMfTUqc
K/KciTuPJmSFup42eV7pML/VpcYkXsKGcCi7bCiuJWqQltadA785bAp6ATiHqTRVUipKXKsdICPV
TbL6sF+FyVmTGPdcleaL9KFccZ4uLj41UKea9jIjTJ6GtY/tAII6o5ms/jBlsOX1h3fmYReVhg+v
ByXHtaZeox1CtEEoVq+g0Svlbjv9Qfaxrn6oTWS+kWDXpLb3X4laNUjPZbEBELyPhaP1unedXRf5
k6qGQuDomyz1fgpoEsOGwz+dPERRhsULVD0cIo2hs5tUpVh1ECQMsoJBY5kROZGrf39/HiveUGWp
MyRyUMCN7lqw0dFOZkv1A5PVBJwikbZMtSJwF3BJZSoNfpOC58YG/4aW+SWMmfLN2ax2L6PlhdhX
hXPhRFLian4g6Kne7EVLSibAWQmnnpX371/8sUceoxIRfwwXS84ZPfLlOgg3HG9gdepVzB5bBMOZ
jRrqD4EORFNpPExkvuSKFsArukc7yM78pJ3PpLY8cWFHur+YsOehecIWGo/j1xfWchIO1VrzK0Mv
0GVx5KLKtCwuHixNLD8n/+CCoUGbDreJ0JUXEgJrKYc1/fX+RR3hfbw4wA42YWgyBVkapQiGmbZr
k2Qe/BaP1XC30CNKXa0NoiJI4KEkIPOyvfSKzV9KGzYcsz6bHkGFaOsdowndKjybb4brPDLXQ1Zh
jV9i6GUzN6Dn+5d99CEjC+A+Up3znEf1ebuN13GP0aIt2gockuzAPZOAouWkIjNYfkknmHkMBf/C
t+VEIdbD6kbAJ/L4FF14dOcwWoWXCPWkS1R7/YyDmbPwcqdz8b4CeE77x03h3mL/DfaW/W3t4SAw
rYZR6D0BsHGTj66TQeUAewpaRU8t15GwXuJ3g1aM7FMkbH/oPwkZ6s2w/dDOy++nt/2b2V7KIVXr
vrTsAHDe6KYm8/1+Hm62w8REBEUh5+X+UROADcaRBfCIUPK18e7Tur2q6o5TP3fM1aIJIT0mlJlS
yVhBDkh7EK6+//OHjsbepVSDXpdwfXRzU8yWOFrbPZS4IrIxw1ZTprDUYXuiPC8fcFjBzxqlVMap
BqBi4s9BsA5ucVJ4acuVUTmjzRPS51BHMhP0+rqcRbP0i2HOYoTckxWqJHSivMj60FTYVQ9My4B3
M7LzsXHdbwLIrbamYlOjSbxoIOqyFfIVDtgT8G2GiJnW7IOLr184hwPXDrOfRFwDriBD1z9a9HmF
olztRQApETR0zzkNSl75PIeoQ/0ksvgUxXJEhQEKzZFKKQJ2SQvG+SFOu3W7ZqFI1qYPWjnM+nNu
2yKcfXBZ6LTyMnkTraeht5cJ/pcpBzEgUkr9u37Y4ERHM8ywKGZDo0vDfqpdmGTBpVFtCW0V/C/c
WLpwW9Bz+Kpy6ovdkNgaaQEtS0NxL2i4/efWOZq01Pw37ngxgJE74tcHvPGGBYcZThbF9sOiwe7J
RQzGuOlBa1U8xFl37ycOXqaACODw1qImCKdS1Gj0G4yCcdOTEkWV2qO1y2AtDjUomI4IaupmayBS
cVxoKudr5jbZmbofdb7qEUyZ/hC6oTlYa2COiD4L4BOF/gqmkgne4Mwe2ll3lzAj+v6Ot+qK8dWh
qAIqjekX0Ce83llJ43VhzOnqB3ofewSxK+gMPlZzQLUXDV01Z1CJzlaPVOyQmOGqj5m1nF/9tjcF
E5OsYrke5hwx6V+ddm2ys2avr9anauIpo1TVWMKoreEEl8UGFeUwERckAZD6jKBAtKkiT7jl3AVP
7z+oBynyoTiPN+4k5nBJTMd67DGpqhsYYKo920zmOBEij5QJdlZHn/1+cR1XOyTBQA+DuR0GuMUe
RfDp0Yq3s63M3KpBc9nc8g4ZfRQIH87GCPr9gb2HfiHpXYVzNKrCoQnzqleEX2orWeNS8pnUO+KL
8e181uxB5m/OIVhvmsp92Ky2N0HBxarOyHfx+p+DxD6XC/UJCIbwYDx0QS9fm6ie4TrJzRbC2WVc
LS4sUlVo7vvgRw1SmjCBy+kP1cAROHJJ1Gy9RplOS6+s28RoRSSUepDRqFMEh75evzyhMJxxvBIK
KzojuG6tAB3roBlKoXWShHJ61bMge+HDnaG6YjlrSDTjRAPD4aMS51ZrxoCkidXCEN4rNquNaZry
HvEoYnMNBbb0Ze/vwCOFFiPOBtOKCC95tICjhVC2WLlzbBEd4y/LdmmtXxjxhhF2+WTacXpdLULj
jGMLBWJr/F38gGQWp1m16K28xAfYwLqN00KQiY6L6XK95gibwCcyxIzi57CeIRKQYfcsIbCYf4Hd
Vgjcw1lIrd8iugmBDoggguULw1TjTj4NvEexehCgq5zVVfRVmQ8Sj2uPxaXkry2MukEbTXSRx7bU
hJYAK1EgOgTspMRkeWftaoRhNesGNRhKt2KH8oZ83XboI2pytdScLXyskA55sjp5nZ3l7erj6Vx4
pBj1Kesp6hkIYVx5vCUGd7/3uzneF1lafjcJRqf0bOcKQDuT49Gzv7W7GMMTASXdlt3J6d6MpvIT
uPM3YsKYTQdhVrLyz8sg2XC9HtJxenzcQIRsSWB9OmfagfTR7gHJxEoDbTKbaJzLAf7mBhIAzOEl
for3gd3W8QQDNmSiXbQeu132t0wgX6gYa0uH4kPQpkBYnbOhOJylmA9jdNXJ5o/7ofUhLZ/0edLf
uNgxqBRT72rn2OC5A85F33qpfE2upXGULKkD2ZNsSYFQ2JHpEGOpfqsiAHYYHRFREka6muRFr2QF
WsQd61NCLNJ0iLqTuIrOV/4OQ1PWExxVyDy7mbN23B26Go04cebfubidZoN4TnYTQopkRBSkoIqI
1n3/POuHjwlCfDnqK4hJC9fSpgmoagcE6oDadOZ/m2HzGZOX+0PQA4jk4yYOmneELqf1sMfSoXIh
5Y4fgf6OTSbaAHZzO+B3FYbo8rn12npqL7tyf6aZUafOL5YclaXqUWiCgiAKp/MgzO8ijr/kcHC7
l9fndoKNh8Ls5LPGYxvOq8hW3YdkDSYHSmtdgkNq3ZbNO5SnhoOsZmi8EtlImn0nL76J40k6cMz5
ar2b1Fl4ti6/qMhXc/wCp+UlR9a6VOEsCs5FYPyYT8vgnzvMfoikFNgY+swVMZ06OFQnMNdS/Vl9
CSNEkh119ZyTcnH3VwvoDqxEqmRqgvCskaWatH7SaJgaWVe4cz++WMY5W+nfWYgcoChNjCBFvaZV
YRLpIHe0aURYpsYVYKYIgFRDhxWgDl2lm+UwIZEkOLB4pw6ttGyFO7su4+Hqf5zlDpR5w22QLCpM
GUJlI/zzhMOoD67qGuY/4slphqXrbs3WdvYSfsgfTMy2Kg8XmLXqwYLZY2K/tUlfhEXuProSUlKy
ISV8PHFdbwtln2FpjELhiFKX6nyUyludMb/qd5O23lxti/rJiNDsc2jcXxOnEAk3rbdcnUUcs2kW
XBnuL7LPMKb/JpcGyweR3IOTbPSRjgzNLsZISEsxMyUvvr66erbo5k662lqkXw6rCnG27RSPwXCf
2dJqao5D+LaKiAqyOZRJClMqmo5wYBGxedtBCp8SFx8rIvDYBqiRdB9J6LhBrkNnXrTdlmFXdrqZ
32aOi+gbFNZfQwb7/P4wLWnXK/yPopQKCAlZ7ZR5RkT7V8WNHAWQqjKIyFobPdN8v2K6xmkaiw5r
kMyahQF4yLRfTazVoBJRtdbUlIVrfv7SnKr1EXlOp/zjxFqzE9WjeMNFuQkWI8ibuWmvH2e7b5x4
v4gby54LOtJ4mAYlxexmHLIStjHoRobBECwG5lfWXAQYWf4D4RL1ziL7O9vsz8TsWp5J4Rc0R/OK
cspX1ciBlx7mtZxEK2pNMrIcLkS5RcId8cItUZpU5JypuNJbyy1GGl79d7L+UJ/o4rCjZGhFJUwb
W1Egjjt2QIB2xnqZkaDDjURF0CUgcwYXPaGwQr0gFtACrODRNJTHLMkK3Rb7/CBNpB5RUuwW3a0b
LoBvCXQridDRQivq9W7JuUvBg/WN/3/Ozmy7bStLwy/UWAvEjFtS8iDLs50oueFyO2UQMwmQOACe
vr//0EpHkJbo1EVXpapTDohhn73/aZOBF/Ueaejl55KV2MLNOiKhshUeK4I2FQMmfYSMW4U0Mujg
bMwqBI7j8imgApTBQPAEEI0ViAsr1DzpZuhW+Xus6yb5L6AtDz0TeoNoFavPXny/8cDmF/fQnd9E
5QqIxgdetTYDCTVlbtIRkOxRQ4ppxAmEcu2rtB4K33CGX9Fb2ZH10YsoyyVSqzSGLX34IhbzWOTO
WPUwAasfxgC5wVGUPtw4rb+rOL3hrZvxPHrYQrmZejFn6emuheAx0EGauhQWqa5TBkCraYfWUOKW
kAbplXT6SYLU9kTuQ8FNYbfO45mcazwyDL46sQQhCapR191sKVVdJOzsoL4csA+nIPKQH+i2/I13
TN/0h/xD5HrFuh8/ZdFxIynMgFlM1mtNSjOjasCWDk0CDcR4Majt+O8eK6cFsj/Fb1pl0z8I5jkZ
hnLPtt+PQLtvJVVTIoSV/iOnWotJEYPpDiSS0d3AgX2RanF2DAgfXbiCqywzJonY8zXGBjU+fLKg
UHCCgQdHQi+wGE2dPDg6dbXi0sTBlnzbx/a7TEAqDw2hCXoLVTLckeEKEqCvIEqlo1O2q1wtJVom
QdXc/K+69PJEE8tYoxRjdwayhjJXRIGKpqQRdrUiIn6bY5chN/b5fo1BJyHlAfilOpHnfyXhdbyg
j34msyvqg1gLoRYvcJccvLQ3fXfGZuW/IyMY1xOGZtenrWLpONuBhSaZGsNIkhNqLKWCQsYGv5g2
7eRRIHOojORIQ6Tvst3i1dx1xfGqq/be2rDUdO2bLLyioe7Ilaa+BYQ/lVnH/6g1I14gzQe+04tg
p5oSlQnmzx+W4xfiw9vYecDkq03m0MDS3bHNhl55336373pMyfSdhrn0KBV3ueo3VkDWOhXXHdOD
uBxGpFzy32ejfxWMO7KPefdYmlq39XVZobXvy/iv3uUrTRB1Ek9xndR0kjAJgexoB0BmcSVlStZv
kGx3G3lDGvaSb8qAKXl3CKinwLaOtMJR0Wz6Y8ESZJrvGeinYFWPP7o+/luzRdvvuJvKORUbn+CQ
NUuAmSxXJAid0J93HYcK/4B8E2AaMgM/K1jlrAl3w49e5b+vwnW2bxPmU8YG0zKUYi7+qlOh3Usu
LqLYiqkKdmh3E+/RPHB7nQMHWYspcR2MU71mnet/2iP/OD+Hd2xc/Qsxqs+/Xk8IOoH8wcAhFYgo
JAN4UR4BZbtdUB0+ZgPMGdOoDkk1q1lec4gJpjmLFjTaZLjBBJfJsaPvomVZkbAefVSCzuTP0IJN
Ai2Je8I3kW4Gp1x3O56dk67lbswy/jHMOYq6C+SS/gnDFuh7/gbXqaYKiVFQmwxkEk2evaJnRdKu
mF7u5uC9hmU5zK0jucCJNNRrAeHqVOctd1Q2ycvRPk9gutwzcgZc5LswOY8SPMtgcprZcM9+KuZZ
mPvehLzY7snD06RRqJY0n1aC0193zQab4K/jAP1NI45WsJQuYaMSHcwn2HKp1CXcvxxBaVmvRQUB
aKIZw8gUok1f0LaUw3TfdsPeunuVtmNO7XdtdiIB9I3JUU4gDwJs/KJ2X8IlHck28gxkbL4YN/1Y
uQ26yUgd8GPJ4QfzfPjO+afqaIa931k7ZwLyJcmShlGlzchyGsTTS5NvpLFih7ks+zeKc7TQDvYU
2XY0Q2sykZhAmJb+s+glSVGU1HbZvPB4QlG0XxDylUhXiZfy4WUPuzFx8mHf0WujdlAUAh2BekJr
ltSxkK5e7vfHd2l8REz+XdoSE0p+E1w7uIukjtEbKWn281/xYxMhl2a924gAQY+XIhGiefd1WLQH
G+dnEF1nMz7Pka6bkNFkjzkGcAUzMkGNmVmDk1Fv92xydc2X2lm9613ayR73LHi807LUUGIIv3av
nr/Mxye2HPok76HE5vk/omebbXms9+10sDNeuVdCSc6Roa5K9zTxSIXwpldqL3pIRsF4IpisKh4u
p91NRGXu/1QJsvgUFdVyOZlBDJ9oGQISV4YdGW5cIvxkumu32z862F+l+cp4PgOm38cu2CCSiz3T
k09DTYlQZwj05aDtJ1URurvD4SN/0605EfFq4TrmWKH4ZzU/TRTDtkBy6SWsWNjIgU4rKMGErlCy
wQYJv49Y/rJX5TFXzsNAVMV6B7vMbhmm6e+iZN+1PVfJKSW7oSRs8svey7+tKLhEYhfweVHZBcdI
lC3dfEcrpbfEBorzIzp8Vc+/LI9Hbl0fccQyScDpL7n8wj/GO/Y+nqusBMz3Hm5p3my3IOk10iG9
ChYPIIkuIYBMY3fHUVMgjJIR4fnr8p66MES2EHooE1NkqotJx6m7zBvrcQ/GxKNFrf9NcHiSkZIV
sD26IGCkP9TNVVmx3kmZvfHuwKYlwgY3brHdb3qaCVS59CUaGIOcUQD9yn7NvQAnhC9vd8h9VhmI
XHMcqisUQA2hJyvWA9RYMYGOGVb2KN9mCPYXxWrgn1LQJyRznUNI69sY7iTDcysepsNOGPZKrhUn
FR/4ZzkFWf3I179lhxo0nLlV8XnzwChdDvSHfeJA29uEk8TxadNoVyTbiSkjQ44JMAbHzdDZkjSP
v0x9ooKQLC80IQfiplG5mZ+QMAQTrSG7IrHrhfwmRiqwwFoNJFDVK7PKyhflPnU3BctPNkGO/oaX
8Ctb+654OfM1CzH31yY6th8zd9pelRjY2lq94sQ60YEjdpjQpLfJloJXlxy/PZYAg8ePDhMDktnR
M/VumJEJS8+XGO5vr8hfjYGAALirI7QofUevl6DE4skApcud2vMCbNqaSzYhplfDnzMOiCGdfXmg
cg7HqxZSqO95msmqPnBYYYX12L3WNTyNoNR2jx2bQjsUiR7nW0VfqUSioFCU9p57l1X8lUmQ5c6i
FCO62Sw/eCQwRfk5W6/0WZUrNs2chGHkgtGZcV9kw8lFCHi6sw0lGJjbJn/FOQOXguAMdX0dTww4
yZSsiOooh1eBgSc0E9KhiFzhGGsAfsiT86ZrJW8KiWwAMPVnrNliVxqPmcEveFLFQYibA54b0NvM
Hfcq1osarPhnmOoUfZjTNH/T5ineRn9/uMrz5K6u+08mnuY1CbfJyybk1sU5oMwKwrQMx28mcWpu
AVeUnHiKuKH4WyHoDUpkVnFX2DDTAsZYLl88DOsyaD4UW55rwbDGrtLsRRcjYCfWI9VMskOU7s7s
TGkLhIS7fXLtMM0DU7NUtdl2B/aDAF1iN3dyvMysUnRfzZNvrv9ncPxjZtx6/zFbaUTY8upnPJ+r
MsYWCvLtDO6PYmW+4gM/XLlT8heLW3AVn8pLltfH7iABi6rCnNwRNPSCoRyC2j34/OAzzYAqyBK/
gFTZ3Hy3OyhRxFhCD9O4DeRGBibnGgLzYD3AYV+WUj2OANRFYfSnYQSPRen5sNshlda0/py29qKs
lfEneHePokn3Jy9Xn7KLgqMgmb6IF1YgmqyBYrXshgAF29MRuyfKTqKhWRhuecTPRYqBhcyglwT3
2wgnwANFH7c5foPm/xk8kzPPiTXWAaSebyBJqoPfjAnMUMS/sE8buIz4GttZ+UWReXZwAHYq9KbE
Y/pXAZXm67+gLX/+WEge0bmKRWBMTyXT5VRddodjuve3Xt9aqg82kmQZBbuC/LfUE/AkqYxKNoUn
oeIUuXdoc0tkZv0EsEJ7ZjWdED/UxzulxmUlC+6Yy7M9TYQQS/6cJOSLLfekTwk9bKv5XZDOf7oh
QmdcsII0hCgmbNSwrQ/NRO/2lP3ipeTdxY7a56DpZegE+V1RlguHeiWlsMYAhfwIvZLhThsRtMSp
T+O/ipTiohNVstJ7zfg9xCf8MyfbGc19ARktQ476cCWX2zaL8dDq4kFH2ohYLdUOsaEinCyehW4h
Bkz9Hz+o6gwYgTu4L95rHnSPlw7vp85u8g7ZvhOyBOwxNzMfaiTj27Y5C1zAh/qQl6zByUqhFXOn
za7yE4BmfbWm8ZR/p4FXCym5mp9y4iix5fnX56nWWEGMMddFU/Eot9gxRUpN3zcf25CDJcIIXU4M
4jAMSWPumJTftwOVMgsTDt+9/1Jcq06ddjt9LqsyJ3zmp86G1K08iD8ew+KrJk23oHLh6xcELOBf
PL5+iAL/ZT/TEmMN2gLopOmYMu9mynagDuj5L6bRPNaTpMCI0PlS5NCcPdq+EnnH3BtP9UfiWq5P
U87NBiOhXpRevTZY/mcAd5vPLa0U6kibzUbPbr3gdHxuunU3dn9ysv1QNo218ytBXblqbgmig9IR
wWrzXb/wF/o/TacPpmn9ArJagUykMV0KZLuWXjU/5vVH3Tka7B8BesFs4DhXuVPssHCOs1aH78kn
OECmdJB7ySn6GcgKflNjCBtcAZN0lSM43vMv1FPtfcrQz5TN/j2s6IshO+bjq4vJr6yMUCyk5Aaq
S2L9WqElTNeyMsqLm3QoRCRzFAPLvUyA6tiikrxVpoFd4fDf8JHaDYhqj86K6DEiNR+eMMPs7k9p
11cfFS+n6qhwNDF+2Qy0CSfjagtQQuwdJohNOLIWmCFfxJre4S4f7iQZ8KrhfTYNF7r8J4Z9EtlR
5bC3DSmx7y/K+VzvDQRvWNrb17ISy3pNDALIMyxBpp10E4SSWiT5vmS6SenSLKCd+JnLIEOJs/33
okfZ5LB2ssgQBBxa/+G9i020T8poKj7SCt/JnCoFgq0YjPA2uClD4IG3oh3p7zPeP+kOwuOd6rIW
Ss9Mn/tmdRMG+4uRRo8Qay4O4o9EXI8dHShfHl5cs/X8zkmdnTWJ36tVJGvXQG/dnDHFiz1TCmmc
2vJVVG1f3h84dLsY/o531sDFh2R7U8RLXlK9HKPk0nMWQfrwa4auijxsLFgPmdYX1+p37T5wnMT5
EIyctTJbJC1a/J40V0WF8RbeJ0naPUEkxVl5WDSyxIboDE7Ny4DdEwACGwHgTdkFibsMhuPhDewm
43tl7YYfjMEHwGjOuUhwCxms9AF2mtPFDYV/Ayf++/2KF5WZvUNyXXbnTu2wsSlRAeZi1Key2Vwo
MGJw/3HnsOTRHfq+DycudeuSEo/n1cphXfn+XThEG4d4GGJlEdwzQY2le9PUzbUkoY3n3RSmReMA
E0Y/gf7iGsEmsfaY7hFdXe5cLdj14MLwg4Bmo8FA7UJE76LyFWNPEm4flO/KbqxAUyb3uglxYx8d
ONyOrJ8XSbpbbYJdQ16lVxQEB/T766GI0k3mBtV1UvEbTN4Nay2GD0LRBfWp+iMzDEZBqvGlB0BL
3C3A/qm77Y3mW3M4XJVk5V2Z46q67gfNSXWZXPcEKRH6D91AhjbWSlP2L7K68dExacQp0wBB2ORf
xQme8Z35SsLvx8n02YZ1oOzUy+PtNwcY+uUcr6oLsOEyjoXl1+yccHnzwTRRwi/VA115iglMKMp3
FshmMYF6+6RkLBOG2PsDvDa+S30VZVAAY+22r9uRJZr9CiCOxjsx3xTpGvj012wYIFYPdJZoBqkN
/Km+We32b8R/CmAUuymEX67YmRnbZgL7LDZUBqdOwcsay2Xgvf2BnC0sUSPmmiFmIY+I0yqDXneL
d3Z9KVTwizGFnMpLfgL6J05AF0c/7JkQFuAiIYtEirwJkKa5BxCRFrx22h9e5qmHXGtmisdnql/Y
7+R3OJ+WLnHnbklCIztsTQiKlxkw9J6m2both4A3qMh4SeZeDhNYnpI9JHZc94IOxuz4oaiid0A2
F6rbcpe1fj9WGA4yViX5JLgsCkmTmny/P/m7d4AT/Ytm5j1Kdu38sqySFi0lxB4JLsTrZGTM9sDe
H1pSCTYoDIA0TkRcWUbRqQROeJCIyVGIVkahTI7VgQR39MD2g1CjmRzovVy8Ke3R+BzVTnTV7zDj
VlnxmlwHZnqnHgjwxrO9g4f1uMMTnsr81B2uj/k+38Tg52stNzMtPXbQHA6vSMYBsomOd3ZlVQCz
yLTL0uftHHwtHHf1Le2S5JpAj/biVtnFwcCtE5LOzWO5BLdxecL6p75oShM4CGDlcaJDSfkclCsj
uF+yU8LbCYqirUMzbD0YEwyKQn1xSCvjcMbH829rLhe1CkiZx/bth+HS1ugEO0QY+d55K2+IW4ny
BviTrCaJMGNUNKMz2jJ0mUrr1oGgrhit4X5jtvCjtp3Dvv8LZ9Zi/rX3C/06WSL0v5ymi1fNOUzH
8egU2Ts17xYZdUK1HQguDnuCJji8UJmpA5AQhDySv4LuLO9jMxcbuTZ9mn0WQG8nR27h1OwQ7XYX
Bq3lBEhGOtyDCzrPpaZR+IhOzz3kzsNhvrWVTXM6M7lxd3+We7p3ujU7AZJFI0LsvikRuaBtTOeI
S21kupTGYqOv/nFqna+LDeMysHGwLtMPnGGb51Xlc10MxxLW2/QDMvlF4XAe/EnW6Z0LJWD1Jgw6
r11j7uTJCgbvh1vUiramow/0nfKOANEC2rF54UUbhe+xuX4O2v9Iq2AZeOmGNXW1CUlOSn13mUfE
qycgvVo4cW+KLA+QlCY0GwJyP1qJEryvhhn14aeT97n2gWi1JI7dpso5tcJWLBRBxH9O/ZuBxVdt
w8fecdyp3CvK0Xhw/GYLvKC86B2fuw1e6qhFcQUZqpZFYXcdeqHnP6Gl7P58n9kW4yWWg3y088yv
OHK35XxrJfY8f4FtOveygFiPI6gD9IbmJZm7NQR3oCqyE+qZmDREFfYiZkFX4U/fZmQvMpBZaBdr
SQ/xLGukSO4sheIRfz4xKXCKKGYld6cPk7d6p/ukuUbjlthh0UAt+YJKmcuI1DXb8x64+6hwiYSS
FPTRklx08JLWWL0U1/b8/Xn6+6BzwmmOoZYh92HvOaf+6TQfa95Dwh20QAnF240m24BdbzapYMcW
M56L0k4sE9sBHBDNKYTE3jOywC7HfS0HMj03qBZSk6l8Wle0qC++Oa1OJq5mCXFeKMbWEJOgKG29
ucog0z6djI1q2u5tSzI3WcNEtiKggCwTUVZyEwrT/bf3DFPnivUfJLX68u8shojZDcchTHKujRSO
k+98nbYjiW5c20pB8Vyc3gC5YYLSd9dB15J+X38fKOIdoM/aK0K24NTvnOqScHUZ8oSHnEsT48qQ
A5VlU27+od+KvVMwlHEy3SqfSyJIaRX6GEhyREd5SK+qrMEpi3kCHabVAdu17pDqYC0SN2oT7r04
Ure2jf9XGIdBN62wBeknyboA0xspmdg47SLKAhIE84BAyLKhLbCpddT0Wfn9gj+cclrL2yrxYjDj
xMOHYLdEcaaKwhq6gA4q+8CAsZkZwiSh/QVx1WKGOd8d8tkxNpEbDAC3fNnzbjd5GcVA3qAcOSh3
BTHcm3IHWYuIUgGjLXlgZc8qD2QHmqlIQ3ircuX8lMv/gtQgfThbna9LxxTd/sonFenhdYHPVUVP
5J99ahbaFhLWQIlnrN9JXoztah1vuysVGqskR1bfk4ijtI+eLZ1qQ7oo/CRh4OWz/nGN0EsFXcHo
x/RAkuPDy+vCE8K83pvIkTonhxkHnSSiXaXCW6eaFPhyXDIHCHy0+W4ocyQsGbCpiDYusNY+/x0u
OQvdtoTXHEMvwGIKxPjwuobQxThSrsZbRV2bE0dbGXISBi66QEhjZT7Q0f2h8mq10f20zn5KjkU2
xJibFeehii8WKDi031VhWpFY7ukcdaBUAc6/t2VeveGrw55JsM+KdIHWY6ec9iUgTGHtiTite0Gx
Ho08kC6ZK32O9HWbUkIxyUira0NEpMIGfdd5J+RbQG3jipTjswAosRkeF2v9MjjqfL+igLkoJNmR
RMKH9wuR9FibyRtv1U4m7PcrMxp8xMYv3HRVbbSXOF5hK3Rbq5TVzvOkcK+S6ID+hepPTIykXlZq
EW/Xq2P1rnP8d3a1OR+3tFi+zSoGrmPAUy6hTEzPP/Wn3kbiR6i/ESJfjzHv4a9AVZLlp9wfefvO
Wwotpq/OSdtFCIG020u5e9pRoJ5YxmS1Jrq2GD+LPUkvCgUsRPigo9PbSJfhgS5pDZw+8n+UXqx9
+3y/M+Ot8qPJtH1DAMZpPYV+hu8XpKQgGpQHu+75UO2yD2VWnnDGavkOH65imYSanYPaFJjHQYvW
oWd7h8TTOnTVlEoqp79Wp+UcYeslug2G3fuYtD11026Oto5VeWt/17z3kuOVaDBxOZc3rQVPVC7s
CKFL7TrD4w9/9AzwhCmQV0qknNLSFP8oj2hQeT8kGFBujzvU9DIOZ4HUgyLAglmCUWqu5PhAmPrN
+mt8j9fK5TUdr55k99Az9/Y0tahChLWkU7IvNY3a0y5DmFXsHjhLaGKGjv+e109KNtAc4sNR2tGF
k+XCW8/eqBfASG80Zdot70h0lIj7C4qbJ04bEurZOk+oC6OHu2hhuigpJ78eKE8/dYOC4lU2rQ6P
0UN0YEJKJTCELZvWfCdBo7hegsQGnHu/IKRWWVy+qKmPTQOuIMXmv7iu5rQf8+ywN8g1aKMqQs5+
ripUCFtCiv7JPf0+mY6NsLReQcNGcv83m6ZEFA1HEEvLN7J+W59gxdSUVt/R3bMlgm+N00gx0qV7
eNM605/ynSqVSN29HsjztWAZZGErGuwMmxeJp8HjtPjmCjaC4V+vjZ3u7IFODWv5SNwZVT+HO1uD
N2WN4oZvIyNIQS+U2hzVBuWHZUh97f+zh1y2nDv1Ws9BdV2BnNojrXou8SpaSuwLfEe74e2cVDca
KXza5PvISq2E016yBrHI5VHmycKX4pgiGgrdAP/68FuLqzGovajixzIyCia2BIraTrx3cnravg0B
rWUniIbS7stzPCdOa22+QTvtRP/Wca2HYCNYeJlEQa0Wx3BxSMd+62TmVlBAkI0fjXLKsYKocdSS
YDlUQb02MiQrztkuJr9nmxi7fs3OaY//xXsOO0/QZMyI7ZPI+vB+1WaMpzBKBpaVjwKNrqU1Fawu
HaASsFWzZDW1EodD8bnPVtcBK/n0ogga1LMXud4SlYglZCPI8HgaXu/GwzVz3HWAsZp35iqLDlQe
tbsCucPryMwXwgISkWOPfgsPH84YQx+i3oe/hdiDOg4O3sA9pjagKJUQ2kpXEHzZVgxhqk0t5fv1
JXlImw+yBWjyrxtvfTjM1y7uZ+G3ccbHQE2SzKNJo5sRi5Gqr7ZkKrRfs6yNJGKfXNKiEVJBt6uA
5EmXBFZ/is2u0dsGHCpo1CrytSUrDPdXu4g+LEAngGQ/iVHoa84l2G23bsgZEh5cMDjb06pjfsvA
GR0kXzofElho++eBMvQTijkvaxg3yNlTcqzjf9K0F8gr2vJ4iBuQ60ZRdjoULUvDAmX1dJKDKJx9
MEywhf+q89Prtq+/S6fAm/GpuLhxdWlg51NgoxLVnoRAhIyPSj7w+nE3jYeTLfmS1+uVa/32e9Zn
vx+y7euTm1njvgZE9aR6pQQu6nWTzF4y3cBN+2uN/tPofB5NTIwSwYZAQQPeFZ9xW7Fzl82FS527
CO6IvAQPVQtUKAu2Hr5jc3jwj8m+Kf5u85Wudd5SRzIBi8klgrNgOAECVunOU1fIfcZWGBOMf2dT
nHsNRDsERGqPyi/kVCzgR1bbwGHwVQPsUP2ZeB9ea+F5LGzwygO6I86wDn6nxKvNwhQiFPFo8THq
VVKMrJmljJy+eWC7W2+F0RAJnTl7yhUTP6OmUS++/c9+jP54/nx61B5xmaAEPoiszv9HZp5mHuKe
ObY596pbZowM1SAvLcIAwuiYwdX+K3r8PmPOWs+txWcLuguMKuqv18IH3iQblJ8AQHHI6POT3VzI
7/3bY1U9jKoqYvK66ZQ2qAStDQHcJmNVW6CVshwOymvTF6O4HtlqkTLetSlshta0J4R1qKWUciRm
j5uq5fO3ZpnjpifICI7/V+D2ilUzD5+g4zb7wzbuG3uaKXtG9nI6EAvQKhzdGDok/J3KuFBGFsIY
gHielKA0uSMzv/oerIC5256sB4/kBKBuK2JUDrX25f3CzKlD9p+F+HzZAGayVhOatjhUSE6Zmzlv
uOzANDdJKPFs4YKZbhE6Yc39LevruzKHO3BPdL5N21xJDRYgO09iCbkyypzZzj+0hSwxvf96HrLV
JpZo1qcZhK5i53w581tNAu3ISsAf0ti+SogO2KBu3F4RdIUKc4e2M0imH71MsS1OoSTceQAYlNg4
QFHbtitv45PZyKbdqL9ptlv4HaHFQwHZVw6RuW5RIaEPRu84Zod8PXlHFqh21JoSTLYs2FPmMVMX
Pu1p5130DC9HB91JEq/AYuhBkawsXoBiHMGOmlVjF3e5LgJnwQoyAGh4pz9HDEJl1FiUjvl7MEL8
o4wABJSYnwot2X+1/ms69Z/pS59/Qx/1W/YCNSezRkthaYt+y8+yuPCbqfkbLaJ+vhaJmNAD2klm
Pt3ZZFHWFf8ztun+shRzdrkPtCjVw1cw9FjOgBYE8kBJ7g+/nJnX/dDNYW3HeLPdlVdtjgK5bcm8
2Zs7oXoqGPc3zy2xSUViIWPeDR2ean7tVHmQLBcJveVrJxa8gNmRCPiHImm62Hzt4EYv3FThyY8u
nvWN8qB5Uto8vHjHS/O5yoP6VgFDboIsnZVCJpD5+2wu65H7amGN/LMiHhRMKzxJtUp4kj50G0w8
8HU8f3GP0FO0IT4HH4o8nj01bnECsgVh2+zHGBUBTo5gBHSmW1RmiYBxFRO1FJxIbAaiIySr7TT/
OW2P7236L9uitFRUWHW+O73YJunrc8wfogJFr6DgE+ivcbYOnOsoKGgeca0yGQkoykZccnH2vsx5
HiX6Nnj0bMVEpRUzpEaUZFLqnpSG1XOHqvs+ud5fAtesGzg6a6QVJSEfxC8QVo8/V+5NgkKFLwIx
5aNpNpycaDs29W2ZFGx02I2nzxiw/ZduR4keQc5KHAuoBjBOVpIz0pfq5BgM/qI8jjZdKIlEX31p
fCjdoFn9oPoNGw5ECBZDiXHJ90b+FX0iAbe6LsnifBU01KaMuG7srzhYA8CkZEZxZQmU3nOZTnEf
uJGUFSO3xRyL9MYGee0oogSm+UAuOyyxBR6KoaODmZFoMJ+i6iIEAfoRQ0IqpXoBOtdW2CX6/fQt
C+CiXceUm9inCs2Ql2YmSsgZ+FNVIKXBJgibv3tAsp4VaMR1WsqiQCWeqcv4IIYVlyz5bGmGuzlT
kZ/Rhjz/yi5X0FA5WeNJfVLyLcKHR/JErzo1hz7klZWtJz69NilAJSnUatMLGD6JEJSWIi+s8oRV
JrISjpH9k4oXFFpWpng8JOawyV3yGBCzLgd6ZrJPfdedoTRGfUFpmWGPCinRYsWEs8TtJWD3icob
wvzEKMMj6J9HLnQMBD1BaE5966ZQ2yOYGAiFDRuWv43qm7QZwv39XcBGPzEPUXR4F63aKxWygQB8
WQJZ2nWhnVuKLHWzBe0RTpXSJrtL350P1ISo2dS3qTNfFzUHaoTI5Z6UolcKAMLVq4yfmuM75UgI
E7E06ti8VGCjxkSZo39h08wSbrIXRye8smvsHrXEjYslwmuG+lb+HsteAlMHGJ/XQhXVEhrQurXr
It5xW2xCUDqtUqyVFWZTGhqwmyP5BPdYqTN9UxS4WlN1iYIRNb1pHJFJ7XKRWS5hON9gH3ItIgfM
hR5/eDr4TtIbN6lqCyeqKVQRtv5AxtNi771a9eNhoyv/W6ZXkExKeRQCKIZZnsCwXL3fTe0bp+XX
CUS7zE8+eaXMIBwT/F+A2GlxpfvVsMo8p7KHsOLILYePCToLABkAQIwLxUTzJ7SX4BDFN9tQlkph
lPRtadi8iphgV97qVdq7Hwkzu77M3TxCyHgrEMahiuMtQwmxFGCjLQSBpiLb8zbDxZqckA5kMxMd
PKXbk+LHvjTbWCGMUNC4UBuFTlvtCw2WDf3lOxcerdBxC5vtgNYnRvKRyQ/yyU+pzFgCRPir+W7Y
r6YJVQIE0SrkQGHXYhZXIJjdccN04hwucgNPHFIYMBEXk8LG5tglmz00vt9FJi5vE3PE1zDfZpNU
ERIZn5gmwKLcEkuKZDw6SwX0KTfFRgsdKOD8dPEzMWumGgdQZ7qk+/CevELAKNLtJNReyiiLVVvt
kjanXotrZ5Wt79WvjqH7yUplmFmUVKWWzRT+OqH06vHYW07SjHbrKPxA9kxtXh7LmdK8s1Sq+jWl
YCgZY6afUNKXQkLiufmIYfFSc6z3e9HH0eois+MLYEXoMkgAp1DhEIRXnolmrZEriQqFYeMlv9FC
dfXtajQVqS7HiHOihQKkVJjGv5dKqXJwPbipEHBHMa/64nv0x65BUFZa9sUqpCfcmkpLsbMkZ5ne
YwPSb3zcw3JW0VzaSM1+RwYXPhYF6f77fSLnKwOkQLWNpoGU1YdX5kTD3jUk/JyVDMB2rqGuedWX
Qzlc5/E6gYqUpUcPXhUiOdHJaElB3bovVwaB70/B5OXAxacOWqRbLsGUIUtYyM5/eG3+cSqqeTyV
t7JiRGP8G8JHGiEMOUFPM4QLn02E0bs+rj+oRIiGMkd68YZ+QSyFuHrLUlzeradee/mC8YUwHKKw
EIfy8NIKE0zEtR74lGdyvLUBguNAnmAWwf2eeewZHahNQJzrcpzvkv2RqCWmBWGOE18MSh55m7LE
fZuZ5lpaZBH6Xe3dIBX7oeiXeAf8yTQx1ILsIdbokrL8+Ed/6j6D2myaxPmDXOvX+pFyI/7CKfLE
mc0rSx2gaeG1XQ4cRVXheWyr8gzpw8hql4ggdE1FKlu6DhFlidzkWCBkm7EkGcHmbg9m0I70pAqu
aVF2rFvGwU3fg/TQpFkF2wjcoC6tq5EBklAhv83zLegTIBchRQpjZpxHKbCMcmvcqYlR0xV2kMfH
i5KCbfKklWqno8K1rFEBXyCl9kY2eBt9rOW4sgeeYWTiKxGb3LPMaqEMB7vqnogXjqNr4iyv1fdb
/zwpgXbvBWSZfuU9AWOTgQi8EKCv3EYZnqQN0B1ts/EqJuvOguO8rmpfFX6hNtdvRIxcqvVLOa79
8hlz2SUM3QYCuGCqnaBiysi5MRonZZgWUA+ZdpuEyPUxTCqdrI34dzZV9EpVhM5MuC7J/KTSkwbL
ujtgt5WaoBQzCci0iZj4vN/UVCh+W+IDuxMEIY5oUqHjEuz5PoBSB8MpRNYnvCmr6++6YbImKQdf
nh/xyPp78iT9nI2dbVM1KykaUojz82+LLXfL75pgKZLDENxStRflEEt5ZSpM5ZRDfjAPyyqUoOoU
IKQfLh0OTN8KKzISCni8IUW3jDPCqsC0rw5EVA2KFuCYBF+kwX5sJxetnqu3vwkmkAFyRngsR1hW
TZiYuSV8GIKOZvgyLQvSpHxZzRMJwnj8C8ElwKfJT380JYyJaQ5HHrs4FlUtazYWlmsVCpz58nUA
ayKHlObwhCufuZ6tntnB+5QFmY1nsHlqhnW23BL2nQLtoHtD7avztRz5cHhpN+OhuZW/Vh9OgvpK
dllUWdfCcNvd/vu+9F4Wc3PTUsqE3EtPoCSfLGnvqInzDynltAJdPb6EWIpkUeyXGBl/lOedWzbQ
stoUG7o9bXu3G3RYP+L6xXXcp3+JJ7X5Mcolu0iqLP3S9jOKWHoVghNDjS/rS8wsn5q44H6SaWAi
3l7tO+PmWsXHbszezH39Q3uh1dMlkHW0pW8lzlHajoJAfsGR9VTljrAFrlau/L/LhzxUvjP0Y1nc
6s2E93md9t61GfDt8Gw1orrh6U5HOqkH77XB07rE0PlIAispWZQcX7Wed2HL49JLZG9WLG0MWRr0
wUtz+TwYYAKiRWwfBJyO0C+y0t+eCUr8gb4eA2yUGWTZ1A9TiA+ovh9DE2+Gcf9CX0/Xsusgt4Tm
5bTIZVb7+RojHICM0vIrLDB0n1j1wT9FOZMqhwR9sOR4ulZ5sWxQEYdFOTL6C8qUmZwP2d7LgjGD
PEGlbvaJUgBo3ks8T0pqI8PgpbCwX7AuPvGwU5RvbG9ZsRSBWv6wF+lwzZdVltPsgvml2+G6O97Y
3SiqRCiOdKgpiEbjkbzcEg9IBUEcG6B+8H7wune/gKU+dVnYKRn1U7Yfhcuet9nuqtb4Gd0DU7kO
Xm2ql7RIz1petsDv3rlOZ5lFr/Ze19Vs8VRFziiDsWMwvYxEPNVVkpcEXIizC1xqqW1nbcQWAXp6
bghkW7BnHYGgCVZdGQGV3l1OgOc/FVpqxbUN3raU3lnr/Aukod6rRWFGCQCmxKp14sqX3W5RZ2FH
g34+j/uBe5S778pqep8cqbMJz1AkZ08VbPl2oZ3sOxfUb4O6u5GOXXn25yxqPg9IOy0Faw7+yyHr
Nn7cn9Yx1NTz5+VT1U8rbigyHttuHsE6zp7El7lecdHI19wDoj0GLe24kTpHuilkL7S5p7dqjHan
9H1zOn1R1DJL/347C0K3v124pidA/JRHi1s2UlzE0ixTdCHHezYXt8fjYe1U+Vd3z4unWCckVvLJ
WpOxdsUYKGB7IFEBlW6qLk77zB23/OJss4I8ku7m+at7ih9JOX15yB7qbCLHHn6tQziku8EJzqWZ
4eKWEEXSDAHBVPdE3JgSC4VM5oQqBltmZhRBSRZ8SkDADPuLbChaEn6ad4ShAIeKezAz3wxlRiCv
hHTKgnz+wp981EqRciEWA5qjRb/o0+zvvdOxuG3Z5i4cSQIfuydaHO1PeFEwjLzbtgYKjuW7GQjA
sI+aYLfnr+kpnCtFEMB9xDfIBoOFP8APh+3B8ffcTDSjKn9JUr0BHOL01Rcj2REJVwTWyAkWY5Ys
IwLGaudasm8J7Jrj8fdtHhJRlrO3DkIMxe1/IUKi3mCPJlwO1YVU+YszJa677jjEp8L6PILd7k/d
O0Dk9wlrY+XQV3Ak/Cohn8e3AfkygrJBeD9plYyODkj5D3VWvHj+/j1ZC8l5AApR/+LHi2fa1JEz
NhX37+SOr7dN+rE/IQLcEsjnnD63/ek67IPXRcWKxwmea1W8MEeSkKwCEJmK5XaI+risTlxuWdQh
zKlBvF1ECjcyisXoP+/21eD3NAonujvPTF/MYfenLLpiLF3DIUJkvGLqFa/aUVsCRbalw51VCCGj
lrJIr4Eik1xIEWV0KRYUrvFHi+V14w5kJoMckPH2QxYY2V9gJwDyze+aT6UZ1JrkpNZmOyLctHuA
Brbo4Es4nWLm+MuIqEVml6cAMpcEhgFIJkkXT8Qndn10dmluHS/Ktc962Ct396ns3c+Mq2/LEqki
BUHNCYCuXBr3OGYw8lFiImr68ovwzSJEG4H3T1OGxPFKSbEKWAzlCn2xwg3qoUg+CTEs1oNKzK5g
ZVirmsOVv9qSdC2tK0JwwD1bO2e6a1BtuYikmstc2H6bU51NsGLEsh6QjR5RcYDKuOTkaFPcIYw/
Rivnd3W9kuPMZvyqt7xnKZNy9BUJNWBxFhzwC4nuT3UjtOmkt9EXo1Nb3teqItIkrOlGiDRR1r6c
Vv0KPb3W/2CfEgNqV0RkZGyjQJESxaYj/8SEtS95PsBOXPgEn4Aq0SXCk+NoVQLF4k0vJjMcKxzr
jOFcCGNWGUJQwjTcCXO1i0MiLGkaIJIcEAKoSAeAgriLhGUTAJkXruipWwUmQJI7JAc5v4t+ssiT
KDQ9RUF8ssl2fwLtII5O2u8CtWxS0CC19Mhl9Rm9LmYCu0yNcCw703jkAhU+13bRMPfk56EQQ8Zz
sqDYz/zw9PQr79DOxpwLvlSGdh9ZTHoMqjMdAprZbQQr4IUIbj60t0HkvDGxC746Uug5GpDZZyX/
OW3RssT4sePXpzT95NX/O61uDv6eZEHGYP40++tb4hdkwhdKiyywRWdWpngn0N1CNn08pv7L0gGC
TFAmUY1kWNS2vGDc/tEG1XfZSAli+83ajWxMISOxhJJKXSnRPektU0yMNnXDMn/Tp0bizwuJITSb
WdCA00zngD7nX+g9nwAFJHPhNaQ3gtEUL/APdwCGplPsbhli7TkaQb+JnWMVoGiW7NR83w7mQ950
L+6JLbRsG+kBZArcr/IXJBP+KS2AaBa7xkYC8YkyRMmeGe0vvKJ6BR9WSaWAwRwRVEby7dI36/dB
16Sdhm4Ednrc1jSmNe1I76UzK9lFKUvvvWdW91gON63XKcCjfgFJf/zZcE1AjDEGd9Qv4UKQ0zjD
vsL6lsNlgQaxj/QeN9PrpqARBdtKU6Hnak+cn8lUEmXbhVlgLTE9wPP36omZm+sCPQ9XtG0YthcF
pgESz1a7Lr/VSgIl29ggQOF3x/6G/hf8vqfmSvlh0Uu2yChuPE/L9yfDzkOmt7PzR0+TyQJ26vkr
XMY+8+LpCqFrIJxoapYN+zxvw3qgA7O8atbAjKi9TAKQdVR3wvsFKQo4NymBa+oA9jjhEhi8nKRx
FU3i8MAu6P9iclz1jbeuGIISirWsKFY6/pV1qh3z6k9Fy1shfQqdoV2bnRRdpX473J886/qM9XfJ
OqzzX0CkQEm7nBlViTLybXemnRpsCxiO5kqRyQP0Ly3++3sJdxwR5w1aoOiYyxj9Ex0cufusdgGq
XDHRLt+6rjw6XnXkrZOlUtJNKTHVxWm/i6Z/IbKKxM4wfMobJUmsywakc3AqhVMbmdEjP/9MH2mN
9Uw9nM3sjGThBv7mhxWlyFEY+VPJdaXpX/2EeEbgnfFdJWeiRRq0J1sx4narAXyIXdnGI846UBRp
KHkWUoSyt+KOKZhEcqI6zBFWjJEnWKENC/bb34pt+Klb8eh+Yan04yIjfSysAeMab+ajpr0yXeHO
HToP+k2ldKqftE5qBi3tOUtQEEk0pddE1V/eH4nGtcpEGo/L2pMnBh4edEIIBCuZWbTy6LZ6wTHz
urJCe8IZphgMRZa5NSvvfuLOcmHem7PUtdvjyP8/zs6tuU0t28J/qKlCgAR6le+5OPd0sl9U6aQD
AgQIJG6//nxjKt47xiorp6ty3N45jo1hsdacY45L+0kTWQOk9kDP1GBH9wD8oBayvDunfTkxSWa0
j4sRGw4YJIztyfNv8gaS1DIzmFmiUfzrSBGpyExa33Yxn8+a/2i/cefUVBkOog9aBqlw7TxtINFy
vMiFWCaLNVCbXq6QWOeU87dcQ5zH31EVkEJVFAV3PoL4xAvG7BYaKEt4Jl7gpMUMyRwciqBh0od+
RKNbmwjIXO2Xg4RueFDRdMISk/OvdBfSXAq8tpFyB2R0Nv76BBuQFolBBZ5C4QzYWUf6b0d2HeQz
RsLUjRL0ISS6kX4rSoAmlcgHxYrkeEZuzJUkdjERDlhzQzbZwyiXdsC0E5IYl3PohOJcMQSLWuo3
11mQ+QemQ6sjUCIDOZe8EiznXbaBqinJyXzT3RRdRFYWr6WLya3fHKc3lrLKpCQlwkT2lhqrC/mU
tkMlD75Hd91u/KlOsvDcn/V4Lon71HOjd0T0A4ZCANZ0Yxw3QVxvh1QFPxgLtgEhyQgzt3kzn/ev
nP6zUFE1OrLn1gusE1kvsFCBNB94ZNVf51FRk0E9rlzYGJcolvWHRzetEnaI/prUQcYAD0rFq4pY
IctCbPS572zeJUFwHcSKPKDRQ1AZE38g1D7OoPANsAVF3uJRfoLKY6pEQZgSyGoTeGDXmoEm1iEP
5KmoKcxzUU69DzRlc4JnpKdpmjzXVSZ1BFYdDTg4CCWRl3Zad0mPXrQaze40VAmhBoiBpW6t0HEb
KgR8jb+QCn9ZUWQ1kqtweSung5BEGmfOOPjMQfO0f+L56jWAX+iTuzI5aHyXhGynqzKjGNrYCjae
qDH64QbtMr6M4hBDP3XH0n8yvpQtlAhwJG5rXiSSWTcQ5Mb7K660aMdmiABT2UlxPGcNn7nup1Qb
2ZRBI6Qsw0BiigOmM2+zXddan6hCH3IQHgzm/aH80Pe9mc139fdmWP+Q4ECVrTTjARFOzQC69utS
9RpphGhbp1ytgvKuTYdbMZGPEkAU7ryKf1B/PAVbQ8By9iGEOTBqbZry+zYUJ0E368rftkfM/qt1
CDcv0VyuYS90jFaskbl43fEGyJIRhLuFpqGqSjIO1b/nW9kTMJKuLgBQoapE/zR52+qkwNp8zmjE
hCt4iumkE1yienHX+qshxai0Gb7KoFfJ3oKxdVrRgr7vDt7PbkaJEhQEgWuWa10PCYxV61w73iHk
Lzmb9ujrAToMMOjGn0FOjYo9t+hagT/8fPBNMf6fVQf8KM+9dfyEGHpisjIEqGftB07AtSF0B1SP
M4LsEKRPz4e2qBIfRx1r6fRe6HyQDQhWKy+6Ld0xWq0MmzQFrqrgF31L55ZTxX9pPzh/ZllE5WTz
o5GFMmvhV0/IRmExy3334AKDztH6jVQv5RxvBHMJ+qU+lluyMPoWPEoPakyopxq2Pk1XHaAbqEmR
O8gG94VZzoJ1aRQvjboIGMJJ5D4rFbVbSVIg4h9PVZhdkUtPC81CPbwm06bgJkBS9HZRwfSspG1r
edkMup7BNMAif6WiQ3Pw5zcBK9emN4RKGazFx0jLM47Gb29PO0ATRMXCDZHlB/xnnQRunTG/ATNn
1xS8tyy7uzDGZzYHlAjAZuPhU7BDvA6JBYnPqsFQXORB/VI6Idr97G5fJNbjGMK213FtX8CAgXrV
7g93QQHUZUR0CJp0YXwkHKwKXDyhSAaQccxOFOiQ5fXakiGZPcTKGsOlX1Qw7UCyIpHhUpmOENyD
gvawu7SoIy5GzsS0QpDbOVLG/mPsY1iJKU7ncpBgwWhblrP+qqFVzayoRrESYQxhMXvWz8A5Qon1
Vh2DwJwRMWfBBEzPU12zjE9CtNPaquVCpInh+a36VClBYyqSzMwHa5iiDdgeOs7G33BmUwKKSfuQ
JmcuRPR/kuRqwipps3hcUoQU6XA324wXHbxgTePEgHx+9VgDMl09OJtyWVi1E2Ez6ezTdck25ntg
xWCaIqE1BUCdzu5oznLIsBFb8jkJvTLj6ov43t9cFtGrdDtcy4NT+F4z7z/N1sEFuo13TjF8UFVr
TpMFpktl9cZkn5B2bKAdwEJVPWJGNByxxr1wvf0Xt4ZesPC+qU5XoxmMLBUaTdXubi06Hvl28lk5
j5if3FSkrg9FZyGYbFKgO4lXLff+cJxL4S5hzYAqKcUW711iYos6+iIikzBCHQAC39Jg8aLyGC5I
5oiMDRvwzZt9GIyrsfTfy7hceuRmRhYAemzRl5QhrBWrwPN4y76PGbdGb5Ivuj1advBAsVwMzAbg
FqSnfkVxbCKu74byRd4Vl1qwI7m0Yj2d97x4opNFrCZJ55KUQURh4FGP+4IiOCw3hwWjJvUFUgMd
+T3idpGc2yMUGefdC5kjmUPCCKESIMWoneBS8T79mMfkG8z2vJbgUi3uvBRLR8ujs1FBJ6oHLPp8
ECA6RdC8ybNLD7seTUDP/gc4YCtYyXms5LhF/Nc5xPpCfVUQYkfaYCAjH80cGNW4nAsPsIYIx9q5
eUleIEKBwNJdqqgQRRJjjy8G/JnhEwPS8twQ8uRJK0IL5y1tIm/j4zte+4w6PCLUbHsQDUwiFrij
AKhsyL+ILDRhnyxYB8KgVo14LPIGcdaAGGerSyNXTLcGH7QRKY+Ym9PuJx2BgNIegFR21uBhVwJ0
1b1qjqbTXXYXehfUHWWetE2QkRsYXUcWHxL9DQGmIRgSSGYnXhvuQJryis0n+FsngtWflHKaPjdz
0F9pNA5OhDcrZ6Z4ktY3YEokVEe2KaaW8GkCHeLrOvrNmd5TnnnHaI4cP3PAQNdnHHIcfVxyrZX9
azxDdll9T0Mp6V11aAshar42BT+pR5sOgykkcMfMsLAZaBMMV1Aga/ClAZggBInQpCHRVlW4DAKl
EhCYpyfi7MOrus3e0qBd0VfcqiTVe2yTFk6nsUUkQA4ZNrX7M43ME085e3Hxg1ziVcMqnUqOW2Yx
Rc0zs1pVYzyN6sTJ1BFtGDIdq02p4FS6e6x39kzOAEtkopGB6tQ7CIXB8O08afAEVxSnGCYuLoRB
86p8vMTb0ts7YyBsG7xdXWs2wk9ZUyPzTIMCe6CM0NwDUs7l4lWehmQzNyRDhnddPzSIut2fqjSN
zEWVJa81GXNpmNABm6pmk7WASLPNlsECEWpRRSfGCLEDctYD7xZEwUOoXuUldj1xzwBRxGeX59Am
PEVVq/5BE6lO+j5cPn3oMioW9BxTqhvJDc6XcCcfm4YmgrvwV5iOTkafQz5au4DXGbcjT/7SI4uH
/k0mEQQ6V2anqPnsdxD3kYFOA22xybfXtZd+ViSzOOrnhzpTv2FtSEBEqB98TNmZ70+an7EZnGZI
2iOsnsH0RP1H8FDEDdageC3nXBjronBEbvl23c7aC6/yXvwz6IJ/Ij1HejzUzWjGW3/tiJFTOvi4
VL6Ui+muUFr/Nppt7uIHwCGOXzf15qbZ4vSkTGwzM6AAUKuaotsRHO5sm1f1OZvhkw8EjZYkWh7m
L1MNfDp4ECuqbvMK+zXC12ClsxhK93AhbmpUgEaDgWkf0SGvQV25g5tOLfRJxLOWEAIhiWaAdjZH
7ITgiYdCs4wxnIuD5BQWHft2ufELf2PaQclJZfgqvUCdfKpwLZOiTDux8XGhQqvjL32Y/uhs3AU7
rMyhBlD+HioTJfYx/5dhSQcnLOAVOUCbxjBFRFgHmqR8TNS7aI8QNC1FgWgbUm/sxwO9N5uZhcdS
4Txfnp4sm0MZn8PBMgT98aZBjgSck2rHg9AkFWZsN8N/t0XzcmDT4CiR8Pgh4kXvPIjlR0Je3wmV
ssqJo+a8w5RltU3PxggqDlwcTkjGh4+vyyeHAld2RhOKlt133UcUsp+E6+fO5oszOt+wkrSY7SYH
6AroI5GGOQNKYQT/f8DfPAXq87JS/VCtMWmYXlBa+8ng7lQFLfB+d9ZodC14ZT++Rh9DzNPCH66C
TUM0Bzbn+c69hJ5IoT+ufzSo51bufvyG2ytujMS/ZQfMGWTqMsoyvAnxNt/qk7XoFkVx2XkKEqOv
jSsPa3h+0FWcoQWOKvJ4Go6PZiG/3rpyb6N6SQZcuj+87DrO82CBiYRkHyXT7IZYr0vEeNGVioNo
zZEO8y/i8G1m4i+Ey4C0VqD9bgQOcREil9sFazYEAex2+XcbzcURmGxXA7E0FS4UDXrqDK14V6+/
JuE2uqycBNdSRQgHKKDdBZ/B8MAVYF0kWIigScwGLOuzhESqnlyyQKmFdd4hQS+z+MLJqR0ZZoe8
9PVB8XQB98ZvUGWHPRO8BSa2WQFZPY7wYFSWTkxMyUoUF/muRwfE3F3uJBdhTSIcQYr7FQHIZJGE
5Hm5eVZe12RdkknMdMpfSr2abbjBLuFjzpz+XfLVMcdcvU75Icql6wZ2YMkP1aDFOZF32Zq7pdwB
RMSfMCJtuOHEJWRZurvx2+0Hp+ia1b9qgmOjvrTigMuMNlAGNWGiiDnTVJ7aPmGosW0CTS7xc5qU
5GPV7ge3ptm1t7YrqWKTt+ofIwebpYG+kvPUL+KX/by6FnaUVdASgYWD2Pkq3F8Od0c4r3z7/I5y
YpQNUIKiVU7yGshNMK10yIZt1kTsntjuBr0MFSmTlO9Vpm9AF765WfTBvF+hHQi2FoVX6oNMUXXZ
8CFunbsiSRgWgQbV881dPcw+P3+Rp7Y9Jp4hrdWc3W8+5SSmfp/uh90a/jhtpuo4O39oP9Vaq50R
8GbaGDgUqnPF3dW2ZygGRY0YUOfVyycfLEAzMj80+R4a5sfbXliGaR9X1HA6/a0VoL5U0G2zCd+L
x172vC7Mx9XgGgOgn60Wff3D/HKh+6VDcxsW/s15FPkE555ECU2x9WQhOU/4JylRgLuuLTkqamh8
mMdpauDDl9AiNBkOmSOiFWuOFS3IdwcS1Pkt8XKEJZeQl3hcf9Vgo1EeCnrO0cPg4Y9MCk8+Y5ja
LkUfrnKsxcf3Eg1DEXS7MLGWz91QX8BBcRVUzTFi9CK4BhKSKYjaohGl+wAMkWJPWEgqw26OmefX
3skXhGkl1Y9IKHCyH19XC6sp388d6vTN7MbdL9D0AIvugEuZumrtRdQCkZsDSAygWNQU5IASv/hO
AIVo2VqDSrNLURQW0CX/gIl3anIJFs/Jy/ySKKhp018TrNa6sxRqAKYP4nFq+Bh5CEAQgAczTS0H
2DNUKqARb0TazoPDi6R10aszR8zmDOKp5rAZtBGn5Owmy4DaIicGYDyo0oTwzRjw6etZ0mYuI6pi
tKNL7BiAsVHJp0o6NftC1lGXId1MpcjWCSZwNKj5P1adKi4XYqR0XV2iw5KsJxk5hptiWGG3EQ3V
W3XYHaEukYI8wI40QVWklWUMOTx+yi7lhh2WyQevGl4oplAYtGYi6naECshITvMo0O0rgZsytTWk
NAZsAzGVV69OOxNPErgWQFveRtfL0rksDskrqWmMkS0mNFD+vEpfJH7vr2rEaOo0hDnpkatRd0c6
LnLY9IVypVDFpTmtUn7jcvwJyMk8l+4E5MUyPGHMYyCpvwBNrzjR2ojBzR6EvOzvnIV3ratW7bY5
pFdeixAGSj0BLl8kkLGilTnyAyigab/6QGE2fs+d5I7KH9XM5OfUhs14vSnH92bvgLkML3QhUdl3
90ATOIa82uYZCQjMYHHGtgT76lqIpjqdPxgl6WyZVI1issCiUlo0JpePX60wpkqalVHCvIf5AaiJ
/AjFC5SERDfeWnVaDL1mTTd/jz/W67JkRQt6a/pPbky1j0lFx5akGavOTvhMGGB4PFzsS3TTRUUa
17BRWaMmXIPzp3ZEv5B49zJEDclHE+4ROHh0caubkDomNrEpD6em6NAJch4FOLHrUabO5syUcEWL
oPQ9vgWYZdVHpNV2ZewbRYV4sGTUrqfd2HBw2IvCh6yJ14VxW7T8rOmDb/L8rnfyupCxwgckRYFh
v0bEv01R0sjt28OCXc/c+Bl1iQOlQZF2PeFZmvWb2xxYkF63rj2CcOqIzFWKiu+8idwJYBBRPUTa
BSLqgBnPdMlU9Sapqx43NnKLJPWwdAcZukNnE5W0YSYgN6l6M3zulwkuS+gcwaGHZvEuHvtX56sA
X2Dk42WsOwWpnvQCOIFPiPXbZbau8z3XxMsmlNw4CDhABzjyaEQuIwKlF9gmqEGHZtLH0oX2mQ7o
QbyulrQEdlnpNzBsgE1K3oWiJttmgsZzJe65CgjkI5//zGj9BOLNbJfeidEMMZo0ZI8f/7gLcr+o
Ztiy+BQHGEtoCKBTIR4PFzLvamqGaoRXigQoLDmChWIEW3ZBvURxxyMgB7oJIQMKSRN+OLJmzoMy
cJ+ePgDafwYFCAw5oKelQzFPh3p9WOavsmwkPbW+THYpYn/E8VA4OAzJ+0RNTWfH50p+Cxhg2Fno
gojr9VdYVBZQrrXF9wxKjyCAbitzKMgKwZ4ogxoPFS197TxihJiRUn+4ENHHtBABHWLLvZERzHYL
+LocrqUIlepNp6FY5wLeBLJDawIrBVEI6393y9m9MFbfY5MpEn7Uhp5Ijzctgrfj6P9whuHKPOTR
0QiHiJLiPth7sL3SK/GddeAIi7B8DjZDWTmJKOWDIWJvdiPusJx8mh6+ScjBCkQdL7bfMzHOI2xR
NY2xwA8qe4nJNYURnKtFd7Ru4QT7td3o1BPO7RfaE6EYFYQnaI9QxaYquOnnd36vCT8kz4c0+aJ2
3/lODa3lf9moZLGhKD1M3LDFerxS8STBD8UVe4+LKFPOBt8jnYohnVmr/ypYyrB9l8F+jGbkXjad
ohL7b2IT+Aiszar6PKFaheHjbWEJcRnPPiQnrE0z8vptCx0P4yavl9KQ4hqdFSw/yLQm1kxAA8qW
GxgUrDGYHqZxVY4Cz+SLPDdEGrIRbla6lzZi18D+zB7/lIyJxhWpF1og5kVc7ONbN3brME0cZOtG
lxGYQamnzA80ey9oP18Ey+NUWtWsqE7lAK8RdZXKhJrj+H9SdZG+qqmjGILLcDp/LeZVsu9a/Ens
ZIZuJMTe3QKDQDcalv7FYRu8VSkg1aZ4mPGQf88DGMq+m781uJ4D87wTGKl5Tx8nXEU2ebzwELtO
1S5t7RJruz4cWcGmmodekAG6ST7En3imT/h4/NPkt5H/kY/8cbf6GGhO+aFf3Lp/8YVlTl4Wuth/
PvKf/D0ff/9EX1MzSc1JUdH3P37kR/DJ3z+IL+L7//4x+nb8i85/re+Gh4hmTWX/mouAlM4F6aP9
iTu+hHlt95r/5mNDp8rMgEBhOT/pP/XJ5pLPxdXhn5Yek6pbvpkg7jS9zq/5rjGRe/Rl9u35PKF6
fnP8O/758Rvyn3zOx2BNGl33Ud/3wNl3qc2Hz+KQLJ3Z4V1Qvc6cGz660U22+8gncf3Pn6b+GC1h
sL7mz/GT1P0YLP/D5/wp8svZeBH+HGGvus4a0E1fx9/yMdzc6vNe/6mzif9GBsp/YE/IJ3//UXZN
Gt63RUZ1/P34139/Vd1f8PfHf+G0hB7qXx8/8Q+/LsgSEO0bdsmlVeAPP4Zvw/fjX/z9/ewb6Ifw
CR/rWH/4fPIJC4C/ObMBTJe0j/clOxOMJiAgrJQmp7wThSUic2982cPTS/3qRnnMsgxoJCeHslKG
2V/dbvFZLfffDKBUnvjM9TT9pYweFeJ7npb9pNKzi6POkV0sXGeDnH/fPn3P2XvlboRHCy3co/ti
sCJmQbNjO+U8k/ZAGL1GYH+ThBlVS/HmgwepTHr+hj2p9HRN0IJxqwOpIMVtcsPSsN+NReQNL2X8
rwhNgWU6a2R80y5m1wnZNBwvnKvkCplwF8EMqBqOdXB+EcEbSaAnoobOU72aItAVEqPJmlzqW6Dd
jgY4y+avk0N/ob8XzcXfHEXIz/9CT+o8+4WYJqB3QM4DCvj4CPCz9lAMcFReZh14twLQKkhQ5CQZ
AoiAugFYocz/L4KAt0UbXiTu8mY/BLcLN0Z90F4fDt3d2tn/lXrsuqyIELlBTdjNH7RKU3anrnWJ
9waHApHD5Ls9vtYWsGJThNx8wRRiYSgSWVCCse/otCXgV/LAkHlXRCffBg6cNVAACZMNCITOJA1d
F/pXa3+7ev5ePvGKPF4flHZaARy2pqx2p0mjZeMsBtCAHT4VMe0G4imuUfCBjlQNdZW61REuGEXw
x9xaUhKTwKhNedAAy8XmfxBT2fXh3OYBEMm1frp4/c24S13un0TZbrb+oWvTCyVOunXYIBUqTTU7
NuZNDCyghLXGLd5qyjVWf+QecWIbguTKK4xeE+7VFAYosn12WHu741vlRu2XMmGeAsSHRokxmxpg
fGB1ZbYPwVQBRPrYYUtmI1PSZIycgJVeEZ5zPngC/3HXgMVZedgvg1BMewt/zV1qRt4Qwn6u4jZC
BMRshnGi2E/HrYjTkqo4Bo/aL/CU43jacsUkJCotgudqhlN4L0oWdN5c5UmrriukhvNh/UBQWk7V
rs5snmwDfzviUs0YesNegwR8JeS0TNGFAJdJrySWwwN0D58JQ96WByvCBpawBm6c5cue2i5BcyNI
mIgKiVmdgAhjttlv5/P2eGVdhQjNNGW0jt0OFJD2NfG3b9sZjBiuUDCW7adK5JJMAtxeN1bb6NGz
hq0UBbH6YbUj6onKOWOt7eZ1tNkyQMG9CGqSlGF1AA1ofm4xnLrVmEwgnYcE4Kk+fbwFOQ2R0LMk
6i0vUuiDBWj8wtCFPgQwZDR+RZEHSSxGaYCgAKW2tnhMZf4UO59W8iwBdGG8RKgyXMYkU4JaXbZ9
7MS9vdpBbpjrG7HbI0dKIPpzGV6IVa1hd4zRtHBFVSa1NHo1Od7n4b0n0xFdFbauJLUprQcZ5OO7
VQw7v4m3af+ydJe3fdZ8xLPhnbma/SJxSL1pNXzERi2ek+y8/PRjCwMGSjOetrtL+fTJfPv5zfpJ
GquuDcWB/ExYV7AaHl+bHx2ifRP0HWNYal8IZuozIiQ+kj+VXnpTegPYAPESwRa9ZEQKL+qc1zZa
DAbOH6DsZbyBZd7fBJjNRWspQfe0oEgrEaa/t6nFbgvvFj+/XtghaPgCrNUDCBebzRobUJXIa6GQ
zdiGxTZFcBLBiGKCC8/Ny++ynKBJzjSFPjRzYlUiGXpl8Xeyld83I+NaCeujYQ/I0O0vIyf8Ic8S
8RCbRXvVJTlqSzBNB8P6HVaBneKru2Hr3TOywG97L/vAZfijdtbfynZTQ/o5/9Y8xmeEjSFZDOiC
1W+SFzQB7QrC6Xats6WZWC9/RIc2uQnKjMaX83yVzYjyKMJ4c9FiMgkeUbcw2lxmwy5AcBbuDi/d
khsStGwfrg8Mg9QnvrQRQszYvtnwtcDI+HswoLlA4vyNEToZ1yTX88iq+Npm7ME8Wl406fApHqDw
psyeyxmjYhJZcAaHEh1vMIiZEdfQDuvPnQOPp2mc5kV94P1pvPZLlOUhOQx846JgKl3mUBI7fYNh
s7zOEv6f5UiaxRI7If115jOiDgY+i1t+0ybXjrzG/dwt9vz2o9z7XWrGoCmz7xnJE2RW7crrbA87
IKqbw8tqvj4AoSx4Obuse2O5feUMXWK3YFZi0I0baG4+8C9ih0tiDv6zxlJ9FY7iAcK/EeDhbgmR
kPuwrYx95b3uPPzR4bUU0PgBxVEuBbtopJ9ef7bKuXJ/ykFx8N32tup2X9otYA4Gfih4SoT0mtg7
AR6TIcgV2mccPZaYnMtfMPaUVbHhO4P78OMFZKG6CVYZ7kqEaX8Ktvimy7baPBlDBkdXbs+g375D
YcpVLy0uqJcgLTT8a9aVe+GqwcjWDmz9AzQOaKw4jXjB4iKY8e1cH4Ax3o8/td02Sz0uHNjjPQrj
w5hD0GmimyhNy2sXTYLCyY2VlLVfi9JpbrI0OXxlAMPUc4BnENWbPZF7/MJNAmS3ldc7OuqVGwPi
wVyKKvth5gMPJzZCw+ImeNGX0PezJkQmnTc7MMKDe50xn6BCxhA6C/MdJtxzbjis3RUs0sVFmrJV
OMuFv5rvZl8sT3HEfb7b8Ju7Bbck7Xm4Y5hXH5/f+CZHGO8iLl1kSaANh1uHb8eEWVsUfR5Wiza/
N/UH247qmQe7QTvCqKOkvTT68oxtg0RUgXqyvhKkqHnX+eo+Ui3wD1r267porMiwhXKOP83jDbnY
o/GpN3V+b7wXtlpZZUqgwKM2L2dTTMIhdXtItYzWNWbXMLPkujoCoKx8gCe/D7N3mC5fSc/eRdvv
4s5b74qyOAiAAdHkZRn5nlilxQuIrAllR9q9cbevSkyY6SOk2+iguZpcPadKIpwB3Qs8KxdnR0CL
GJKsyAXM6kLMGiXYE7dNFVW5DF7p0Jfi5Wgcxh2DHDcW/HRMQTVGEdFTzWmA5MJMm+Upg15DCYDC
81vkaOUMQ+UdsJa6XklQyy2yfDqf4sLHAl/zey1RqY7FPZvHxW1/aCGwfHfxaNTEz6cUkTb0+fUz
oRXYc4IFjw59QT1HyTlZPynkx20whNjKDUweW/iZcJWUiy0aoGl/QFK7DcGrohYDWjYoVqjdrySc
NjYqd0ZHlDRaAjVTfnvhCOp+z+PDE8amXa+WuQ/XljhbbGoeryt2RCJ3Ntn6Xge9rBoerOlkvboP
tzdtdSlRlCpTnK50NivtjLkMM9DYwTlalRPOPfodAKo+lTxt0fsVz6Gg2biObhtCEDXbFQSvqauZ
3aBZU3+yrRdXWX54Jx11x4pRZqYGIjaVRaJ3ng5gDdPkXRJNFUYK4A7l96RMLYL9DLtKj98ZJEH0
4XiJqf/B+9Dn+WXSl9ehG99uNiWWsnR+zKZtcoNOU3YjpK+9ERVa6ATM/sslQUF/9wmU47LW/AOb
dCENz13zpLt3UjQ2PqY4byja6K1oWhjaiL3wkAIh5q8+FzYV5+wLPTxlNV0xTDOqro+iAMt/Aseh
CiUcYz92hpadQULE59+CiQjyuKpYVnOffZtqbprfjNLUc8sqZ3KNFiAKsK9aoASucGJY7rrvxXxG
eg1VndYV9WRM8rzqwaNcFlYLXhhhtH7VjtV7yR3l6BslYKDEwEs33UCLF0tY7qZxtoWEBwSKs6i+
ztxX5AwP8wWhqG1A6nxskxECS3Mvho6MCVVzPv+LT0COX794CL6BdThuFFPAKKyRa/Tt2rmPSfNB
yfnz2Ktja2NJArw3ej/Uq6vZFCOB+SKMRzlWwXEOHP+FU9J2yKKYHu3/DXMcrxBZKrQCaJ9PtUt+
Mof4mJfOvcQ6ccWdl/EJIYmabDyoy6S40IEeFOuvoqRKQK+5mUgQgtrO2yyd2jjRIMDRxNMRGYk7
gdpSN17WB3nDNj31GQdvHMH9VIfRUSWgGIr/XW6hn6ASVMcrZ1G5CXQkfpeb7nLW7j+n2extnMD2
pNJaaWg4gn0o2BC61s0hH2/PPGztE9N3kikw044ZtftTVm9db4tNvkCKqME22fIY27yIif7RgUTF
/9K4F9B9SEa0nOxsIPxRKgNQD3CBl3g//3W+Vjh1K4EsmcaQns7sbz6hto1ZOD9QGqzvNVlzfZBL
3kJxFzN8GnQeHQfvUO0Zf6qW6cqcW11srXsStCV/rWChVogsiwcXDOGW8jxJMQt//k5OHCptUUa0
6CBvEeYd7MqPT6G0naPw9zdkKaHS1W4soMNbd6+GtiO2gqHujsE+w0F2rsT1L/NZvX6V5tG9jVyY
ycomx1S0iLtFZuF7FRc71/mxrsrsbr+fX/iZ+9OvaAT+gEv4pIGb+wT3kYAHEYRXa0pgLainlmjn
j4p0Qa9GCgs5IMkVyghgEXkrI3uI/IC/TF6yhPQsHDwIRE5mK9B0UxpODZa1bIscyrAUqojal6tw
z2b+B+NE248mS1hVNeNXZoqwAyag5+j3LT7TKBfiPCBjKu/o8Fp6lW7hbq6zsvpPuePHxymZamQ1
qflaEMep/BJ5HfHbaCllc5oP06VXjI/LdQyLDVE6pOOVce0xes9i50fsgRKg3qGjhOgDm47Or6x1
Q+gKt1ANFMLTNNlI4je9QpPwOwcbjYFnoX/hZlT8QamWWO5KbRG92K/Ld8RxuozfeNpmzBTt1PQp
D9D16h7SOddgfUiYw1pXyJZouM0IkfqB/1SLz+7s3J/pJtvdOPPRvyxTYv5GN4ov24pOrQjpq8YS
srqD5m6VKQEwvTTe3jijf/T7eXSX7gpyuAAaMAr62YR1jvNFbn32bLXdztOLxT69KANkyMCRKGbV
FsX4l4S5u2d2lY8IIpf05gv0Y1to8u2Bn+ymNPRZT1sezH4i62UFE9Ul6Wc00CtFhYjq0mQdsDOf
Iw4F3/AD5OkF87vR2+1WlZTu+Tz93i3W3mo2IyGMWocDMMNssja6TLPvz2D9Eyue4/ts3JgQTihP
c1IFF1GSVQnZZmYGbpjrHk5euaFjIc9WR38FQ63ovsQH7Zp0MuxEqiT1Kiiino1N1lKEAtBeNj1X
GDkInfEMCLb0stA8NA0Q+6JNaEcLCk4ppWvCyp7fmiYo3a9fBd4E2Uv+HHhkUiCHVYPJ/BLphtqR
w7i+3s3zTlvR3TEBHAMHZlBiVqoksTJF2DYuhVjwo6aHWChFTN9E35fO8vr5q5vA77+ujsEAQGLo
8yJPrq49lPDQ16gSRRHUjRYcR6AVLNwMoTWOa4vwOojoCuEg0YM96Exkliv5ogi4sltTb8Uu/P58
h8HB8/SYFEuO2RQSYQW+PN7cR7hfRxa4USV39BDNDIaH/C5UFImmGSlWDsuLdFW1i9WoWA789+Vt
hgHWVdslr3AQvJDD+FHIA4qMMZbUVU0OzVERRrL7FtzcuPS+nK2aJsm7jTr5SvRyncVRCwgJEUfj
UlnSZS6knOJwkZGTqq8VrcyUvcCD3cBrFEU/xOl3CVmWb0tHMMqx+/3eUJ2J5qtlqc+bdQF+SSkg
QVGHWSbMKEUwSMwjJpJaH/FCnJStSpJ0OXaJ+yrqUbtnVir9lDYn1+EGURneaZqjOagITJrRGXUQ
mliYp5sr1NL9SrC5Jop6ilKSrcv123KRXyjPQVaIYsYymUzAkzD9kBySVBvh/tIJhAs8m3ntJGP8
V8sgJ4hSDgIVWDAYdEoy8Lw4s14fz7J+rVfKT4KVNVCdShd9P9mmiYd/gOkB1cZgsqHSyRTYgaYa
PCK//eCGrF+sQ6ydMU85sPAYOAb/7GaL/B/PA007uoyNA1cIBWPrf1VeoTT4FMINFffz/Gl/ekeg
bQSNET9gCtfWh8rrl7xnb0x+2TPmirsvcrySpj9Cai9vQxOKo0xUW2x9yj79qLP9gXAsftD5Cfzp
/YDY1YDpC8jP1EDOR316GLaL5b3cPaLGvw76BEwwoYIWLS/gbJAEVhW0dVUyH+LKmorViqfGg0uf
KNbj3v9QVJtXKT5Mz6+CUyAbKvEZhPw5rRIl3+MdIdwjq9304ZE9+2AkJp22eAJivOsa9XYpx8ee
7i9fb2OOMPfSASbvnOevy2Tz02qIkwWK6pxRERf2+LqcGL7xrj0ADPSMzsWeZeohqYDAEPn0B+Ww
UlpVzEqV56YxJmlRpEV+GMaK8mn0BrF20KkKEpMNCTO9jzLqCUY0GRq782rLWFCeJ2LEaiL59+8P
kPCQ7WNHikwgINEbBy7lzVQvzxugfy9uowgncicR+Kh0GIVohwNVmdTIAVx3k6MDlTXB4n24Q5Gm
aC9kDhpZt9E5e82TDxhzSCYbTPohSU/HR6zCQ7atl/fqPMQgjfbstDxctfjRRlv2UaiiV0PNrxae
eg0f/4ICHoiso8KzxqQnrwvn4wCJMk6ujIQfP+C0oXEFjOams+3IvF0PMIaKrNdXD1knAYx7BLDF
TefC0+XlEG5pfRBburBM8svPjNtOwAaQiOnXzJWHZnJyjPvzEYuOuFrfwwq9LNvo35qhIXJ9L26E
hr0i2pao78wydQ5ST8KyXliEVy+7A5N9sJyQ+8rg7nUd9TfPvxgTuai27YCEW1yQ5ewE7Xly38qg
2u3HQ+Hcz+rdS3WSEg2Pw/ISE6jLZsY2LZVez6m5pBAj/3RWkbLlJ3CjAZyIFpMTlba+eeXc5HHw
TRoL3sQzL/AJZI9hOheJCQlB0PMpVWLsirb1lj4vMEJsdeMNTsqBC3TggiXDSlDdKWqz/J70kspl
RUh+nMjjg9Mf/YgUMLqv2q7txeLrHdf9qU3nDwRUT1EEnjxYGRabGPWDRz5eky3jxaRvPefe3aGw
lW2WaGYP8L5g49KnHZHGSHe5YRitq1bna1sDb3K2hHzaIpOHGitvCWHcOgB1yDDCAUrhN8FTYlwz
kzovJ55IzG15eIuFB9DH9BLUb7p8y7WHf6G8nAFwxfB3cVAiue2FmOTsbVdZQ48l/9L1ZnGzHfdv
Ml/qToWKUPvjCxQ7CPoV39aQq262bVgNZiUbA7AxrQt+G9GPelj/11k0t6JkmEwIJtvIGKMg7D0m
0kovtGByZ8auKKOhwaFj+3+KzB9+2zmuGaDIiPEmL0Oa5Gu/3W0T8781XjfG/6LjmAQM5E5qywdW
hgjjegSi44iNbrs0A4/zsM+pTYSRFVqLmbY3GFaPF1JdJA7xu/kvh2oFBHrOSlDUAyQsHyW9oDK0
scg5J3xtpysmGNrkIGGxbIAcIoTNaXm2lXrMUDveOLyK4QYTu0qNPcHdqVa9CpYHdiM9s4a5Vjsm
kqYHpVORqECVtAB3bb/ZbLyM5iNtTdW+08EvnwTZHmv/DbJVsX7//C534viHNffb9U1ws3qx3TR+
4zsv63m2moc1iBPodIZdgo6Hf54uNZSMWarudiRVVZyEDp2ttmgbioQwieCW2NCtodaC4SAdoLoB
i47V2V5qqVMgxLXgSmHX8gQtk4ZKf/1ZtpfR0H8TgK0+IVx2n+Tb5Oz46hHDtUs1o1ruMpyKN4z+
xwj1pEcCvDmSaFWKtKS+2PoKzcF6JcxAbaG2MXR8FtH2gTVjmqrbet4Y6sRxCxkU2qR6ZxwnLRju
N45q4WRRPqD+uV9G+9e1meQrhdDkinQ61fzwGZNNS9wSyqxRqkZCUvyNaB9VHyts/vnHfPqqIN4E
6MJonP3JMqydetHufa8yeFRV3gNzNiJTUgrNBqBTEL0wZoERyzJZpcPGlCNqreJw83o4zD+cua6n
fTJ3i7NVNE5/QVbZ5P3tEm/jJmgqORhJXGLl+eRf5pijsfD17pYxFgqMZB8QWpNTiqLGAaURIfte
cQbJsZvxuCQO0B6i2gJkQ3zsTkridV5WQ+uhf0/G+M0iW6/WC+9it9jdzBefgB4Koptlh8+mGwJ7
yXQZTWqQCtqjbFFCB1IgvgpKux0CEtOYrhUWmI6wsiEcxZMFLCxligUj8bg5XaAkUipr9L8mDt1g
aiwv/YKzRHXtoVueWRoTC3HboXzfxbgTtAKgYhpiPR4g/KbL/tiYSNUpuaEGI3r51Zi4B/BFSwzX
2xvBFbiIQ+469J4f4iBJCqJpZ1Qz9+axtMhENHpqS/fn6MoPAr2TL3NPI26tgzOtVXhij/XJ8vK4
eDZaEOnHiwhjRx9iYFKZqkaS+2jjfmtIk5Q7WFZxOAH9ADvrV6FkI121C7FaRs2F5xGEf7RL2lvk
3RGr49g6y9sdoja3hROUzQ2SpVx2AHACsq2zSPwarBC6Pt1cxCNIWAK1B8QOIJgNHfXxkt+5u+2D
io4HnNurbxs/AeEgra7DiTHKoh9+D8rbEFUv/anefs3uUy7WSTbL1RjwwA3gzwFNYfL9pUNUuReS
40cRNEI88AS9RiOzdSrNcFwjT9heHSOXcP8ZMeFQhrTeahsZoBR1a4TIyeGLHPWdOYMBTd3HdPwm
B22VFSGMiPNBEr7Kg+kbBUcS0ShkDkF3j5+Q08ToiccmupcXjNHpYLuVe2B0pKHuGH1gjb2RjlBe
ljEGJprKB5QYRu4nDkUZZ647fItCbod7F5HxLE2udoN4DflHTrccc+/Ny4pDR0nwQoik+RhHvTwJ
9RMQ1Jn96/RvJrSXSQKFyGzS9RXhIuuGuGa0uONtUZwn1Xc7bL+L4CeAJ8WjMN9Hd6EcEdcIUmMq
tMz9aOsUN1ZZjwY7il0NtwXoqT6Q2Fk7tAF7AHjaZEIfgI+eWL7QLWetVNoaTfnl4XZ58G6MrcBM
U7VFROEbF7t2JU6chjEZz1c+QOawyBLflVCgyKlE7mYtFq2pNICa4wRtCXCef3Qz8qgYqut8b1D1
RTtQvTUDBl5+rO9hAyh0Fr6/lqk468jDrtTTKovxCEWxwjUZUUOZLRlFABKrMZKRrGyjMSGD2bj5
5TZBFURN2xEeI2RBbgqGdaLW02S2LKhApI/EdFbyfWFiAnQRVgYrMc2MKQ+ia0ELyLitGIYS4y8J
h+3nrzQiML8UyhgZjj94UEsZz9ZwJbqAsfDX3Tf9EHVEAf6aYsfaJo1jWlRRkMezW3+/IzAVjjRY
psTD/wqDKlkGHsugU04tJkwaOwpwaKrwx5k1d+rMpN9gsyblnBns5MwsOnCuyItLElCE1vCzdhX3
FBR1ydasg0Yds+jRsEQ/urX/X2JBXqesgtLfxKtheaAfOqccNOni9BWf6xSJ3PkMCeHk0ByzoW9w
OE0sMoH3/Vu4h3DEeEBxhWpF5TUiIb9JZdkmlW2s81JJR1Z9UBEawWyPFJMuyKaCdA9ywC9jvh5o
2KATHkw8pB/V3LWQiqQgFtWKsMczB8sJ1JMjheGsJ0EkVcqkx6tn9TjrxnZ9rzmL3o2YwCJtXxD2
MHnGxZExrQwnxC/kd/skExwxNsTvLovt9yMCzruKavLMKjjRQiPCp5YDs+Oeh5NrQ42fIRU9LO/d
JWIIKjp5PMYFGdKg7g9aKMUJaCHYeElbItIi85nhRfHZDv6Aa/EU7SaMhOQoWNQ4jT6RidfBosFJ
bQOsw5FqyndgnV0dXXtVZfuS4CamNkYyEieeztFm77av0UsP2+Aaq61bVQ3P37O51uB0jeL6uMAQ
xeSkkzXaeqM7lAn2Tkb8gqimXUadogwnDeIBk4wSnA+7GQY5otmxiyskNNtDAT80+Wo4HO7kE689
SvQjaWKzAaecOSuWUzzOcDphjiAUV39nAyicncVlV6iY7EfUx0uIZIimnf6sIChwFYdxz/fQlELb
UrmhxsXC1qyVoF5ZLp7c5QR88TXn79BE/HUsBpccZZjaYBXEvvd/rJ3pcttItq1f6CIC8/BXlAdZ
slSeqm3/YbjtY5AACRADMT39+VZS6iuCDNFd90Z0V9sut50EE5l7r72G44va8zf9pukZiej4NGmy
XFGpy40Qsbt2vK0YLYqr1AfT7zgbEJ/WrwxABx1OPCURIXUcyw9f5rBTzuUbNZSLmf2P3oGEzt/F
aQk1iTcrK4rStiA1F9G9mmt1D7p8aWZNHd6LLo8trA51aiCKJIZZuqIQK5pMSpg1ys36A8j1zDvA
YUFfDeEOUuQcCi62U5mmUEfM/FRFQe8LzYpkkQFwzgRXuj9tmwZcU1/vtppuxm7Lh6AO49CDDPs/
kHVfXw6kPzMuoQkER5U/PHZ4/uyhdaOH/dmYyrN25DD2jJtPz0jHFBzMeKVLM9saewoJ0TfJ9a7y
7rWD5XOuc1k2AMpJkxP4P4LSffQXuDZgy44VmbE2etZDRxAVazQAQNLU6lJ/6dEJPjNzkpQlUtOq
AkhRieQE2Oi8FSFRE0hVeoJaNUl9+fw41yqxrhDfZzC/kJP3+O3IllMMYlDTRWM2/67MJ2zktiMe
E/s8u2/wVObJ0gOItmVDZYkhQ2DvjoA6TUTWwKoGWnryd9zZ/SufqaBywlAkZNGvEizvJk2nDYVN
msLwZ464YFIZv4rwsrxjWOot6pia4uVPdA7FDJhJQYuDTxIBc88+URbvdgm8jPt4P/2o4dtfJXHj
Yyou+hn1ufoZW9568bAtyeThEBDPcgXDUUgys+NmzS5Rxd1DgZeESPCxvgehmAqMd4rtXR23d/EG
z0x+fuDIoDeKXYIMYSVHjKBuayf+d9d9iw6jBs3flDc2QdB/+RPPNMTmhDv6xLPtb22sTTu1w86Q
fzUikl2myd/DNEoJlQot6ZcUg5wXaiPkcKDTzPiJUYnKF+jlNc18f0/WZJqMZ/u9DpwVItCyuC+X
eBaGgIR+H+AaiaUHYCU1U+kt6foKFC12x6/1rv+pLfOvRWH9lTLCIXK0qt6kNraGvTfYjDV3zesY
m8t3/k57bjlO0Gr4aQNXpAd6w9pxaauLT17HwaA/Nfql/MN4HXT32BLSzfZ4+WErMlCn9eWXPFi1
N1BCurebWAYpfvLNYk2E/A3Vp2iH+2UHHyGjGl2kZFpeNTnBYx2c5+s6qTZ/TTWbOEsZzr385M7h
WpSaMGsp01QMzW70osirIGn64l6NpBjwGiLR7b7P19GNLWYB1aGqMzE7mw13cEN1hn41BQlU1x1x
n/0BhmSmV7NS42hhM2pnnS+ratmua9MX5gn8blh+8iKB5kALxSxVVmxCvRq8Q1WP2xu4IYJf6P/E
9FBdoqhYUYUUpmMQU9AjIWG9GKCM7PxMsnBKFGagOhMNQ1ScxlF9Wskcz0PMZUYj8eHEzgokEOB7
ZkjFZSP0QQyMiVpFp+ZlluvZ7whJHaQBYDV6ltkZ0+Upr72z2d7zqbC5xM6LYqonRVJdqkxzJOPw
6c3VUKZJSkYt7VgJj2jsP6iRVEt3WcZ7bnbA8IZMRMxgYwFIx2ef5+RDvoMGemfhWzF6D1IvmNko
D18qE0O9pXvcVt7bZWW/VkaDmDKiLHI4fVFHJcFphNnfHxTSJwU+ALJIDSG+I7j7zgfzGUKCyNuH
rmHa+hyMGphra6v0NBLexwg6KRHyAsM9Gg/TXj9OwvSVCiC48MqdtJ/k3UBx16Qb700e3OyxlW4z
7gbbfyhiPD3c7m9t2KQd3lpxcavaRsauFezAbR287R3QLsrBIs9u6tL+ZzGIHKCsSQwGB0tVne7z
snWLBD+I69zYOkkpoOBvMwZivm1Xkj0fghlMfDI4l6xiUqgqBlMC+MjT4Ydo9JomQhT6IjFxRGNa
l5SvcksyBuKQNi+DY6fvB4unUwIHjwLgsZNqMZj29bJyfTO/0/uh8AAViukkbShUJgHGT+T/J2aU
MeCHaFeH4JNWBvBxeUR/UsfSQ+NojpQ80CRjzrSzqmK9TPf5CEkMgpQ8VhVhID8rychp96GdgjSs
QCaRFth7GKz7wX1TJdW9KgF5rFmt8xGB+s1lArWnauvoiAWcx6JCuxALA2h2xxux2A1hAvttewcv
CMmsYHiIFsSwaEMa4JAXZVeX11Gye99DO5eNiaZWMjboqfzNXIHyRXnUwqb6lQiMGbmCj8kRRVX8
9FfN9d6NvwhmAOuBGYsx7x+U5ScQKZ/GZxOAjpK9g2/V8afxOJTTbbuLD1Pcx5tMNA2jHsbNiuEA
dDCGW8YCkIk4hoaYaOJVLUmFekuNwT2ILyK5GI9jL2F2plQchaNoYvzyUXBKeWXNYJ8yupWx9nyq
ZFVu5m7Dovki6oG9W/7SE/bC1btNuP6ao9nX0z5gJLDYuF3MAAG1sgC2fAlfV8J9KY2USyA7qbVX
vS5221cqtgrM1+XDpQbDoHmAoLq+Lhf2Z15BHB3QYISo10AtTJn8rACDZb5fOVRaJLnwQWg4NNEx
akL1Quj/ZDogcpbw5albvx7y/b/FMJCHSEGNPLnJxyxyLzUcpy8gZTkOZmwIzOySORHXGzfbfvBL
5PI0QuIUpWswc0ob1eXCc7XNUwvWJlCEGZfxyqlFF/AjWbi5rx53tFyjrTz9LlNuYxOJqjNOLaN3
OHBhGUBUl4BB00Icv6akwQcsHvsu23a92dkcjV265SRwTTSIIAW5eJrX05WGm70qeVBDBWQSDh65
A3R64Ao41ElmR4MsoorwDxlnHLzGeB1j3lmcjIXc9D0cct7py2SVUxQQu2QqSwkdYD9A9jh+MzO3
y2NrHY+3QugNQh45vyXYVKKK5qekhf3Lt4oPwn1UJKTB+Js55sJOptdKz53K7msW7792ZNtdeAOF
8p083P+7trlnQVHXtgUJ2TbBbWYUqYc70YByCWqNUjoZZUa7xMKQ+gt/UB3YKYZDqrcUCIBpI4gX
qRkCbw45LZrkwfwBkNI0708MAF5e+NwJLwrWVUkHMdzq6BB0o4BdOQwJefOb/oO0uqbNB75UBLoR
wsGKEKMqwkxBWtY/ILqeVl00EzaqEEBfL3LjWXXTlUOXLttiuC222XVQjSbyXN6cT71vmnPb4Tmr
k0BTDzm6aNIk0nsHVzqisuDCu6AuPHNCsS5qVHh8SMYwOj3ehFGz6byV4/TG0UWTSkPREFqjnjxk
cAJTKx+5jTsuAi98la4x1mC8aEaKQfa78C2jMH55A55fF3xWnVA4Ls7f7qKdOmeofMsEEKdEP8rL
1DD4qKAMVsC9qdPIjCA55dWAqbhXhSWYQNFXf1A966WcvRhYsnB6sjDbB8s8fl7ixOFLsHRoNFDa
VIyzSvlEgNmb25/uA9OUW7wW6FUzqWym5d/GQXwPjNGE7VdZm9ch09AsSa8zfLr/Pyxy1hlNuz38
Mnfr3Mq5Vq0HM+FF4VUgRxyNccCl7zPl82lCbDL5+o1iE/A50s0z+UBvWxI8lANQOx8zK//+B6f3
y8+RYdfxc8z6zGuX6433XnC+Yl56tHTacz7wnzy3c/T32neqsk3b+tidGPAbhYi09iKEqWvSus2c
Dka/1XFz8q6I7KJZmw580YQnPOY0s7uwT0+7Ft6fKAC1g4UPvj3vx5OgzvvOwemKG17jf9MRTAAG
JTcmI067YSzBuEogttYq8prHZ44gI5pcI6QEL6/pFGwnuRvKGppZKg6Hd/v42U5RZk3uKlneNbvw
Y4/ngpxkNb7RqEwJIFi0YBrBMwZ2eprcijQiGE0DA505Elto/u+RCf0EfSrV8+W1GvXSyfskohiu
KNzjJ038cgeo7Yf9bdkirsJYhIijfPSYNIEoEcfUN9BfYgv5mJ9meCyCryyM+C1vl2BCmeddx4CN
C7uWsQnqLtwMcpQCcBBStB2LctCPIPqEbfuhCjv/qvFGNgKSKGDCrd06i7TdFTeFJyNEl3eycBGQ
7Lvd/qp0EhyQU/7g3oIdyVsPBZIJPCThqz4BHou9MecNR8emuOcG0yW7gxWqgBRZ19s1pjHyDS9d
LULcltR1sPioUlTA3dd0V403ecuAmgN6UW5WAG6epP8uai9jpELgw6uozaLraM24ZiXTmnD/LZTW
vi6mHyk+L2QASYE9/uhW0IiX0ECpEkoLqZe35g/sGWUuvBIET6qO0rG9N0Z9p2sujtfTm2k7ctEU
sszPKx+lXuosooR0mP/TBVm3D1bcDX43fBCLg7y1S13/uXvRh2NMNhktKjOX473qjUnTuP5g30qs
suqrGytJPus4TcP8c1sN9/W+eHfw1YANhK2whlvxRAwDvhzyjpfL3h+Yf59dF4QSwiwga0Xz5jkj
n2rM8d+71UhPRY+KHdFwn+zC5AAISPhRIyBJCeRErebUOHEwoDqwKy+9L+eKRvhI0O3h3GOsN+eF
1LA4Nz0GNaZyb/YhTh9IKohq8xu0e+bgZL6pztMk78i0TKej9E5i+nSUaBlVRI6F1B84dqiZnL/N
PsRPQBGDMM1uRzQBpE9YPVboQHLbdPlqTCdjWhkP6BMHykczmE9+5VWMzW/6RuNMDWrF9TAucTmL
Xw4/NMrUmO/gFnepdzhbXTxf5+yCrNdb2ofQSt9LvKVvV0pz5K+HNh7o0EfuJLVbiuGD2mCdjOre
fVwjxJ2tYYNHVGsvn4YG+Jg/v8ClHWD0SOEz13ri/Qdrd7c8lN1un94sG/ej0inEs3dRoVcteDwS
RQlWRPGUXkEwqwFqKv/dy+s5JV9wkzxfz+wmiYiX3QMW8hYM+DdyuwmjkRBbBB/1r4Kt9F1rPxn+
VTpc7wdEMWsXrR3aFCY6IlnI51HNuYhG5ZR93qbRK9exPwqG7blV7BU3D9o8GSM84Z/i+v0Tyrk+
E4AYxTgwDzErxydOVlbxyouKwzMWtGO3zOPR1AgYRwd2m+b06rK3gESgNYupIy2DxuaqLHUSXia6
JKq0Z9+9RxHBfBLxAgLU+Z6EdFEmE52LPbXxm8ap9+SSk6ac+1DTRElqKm6ihty/RVqvsUCOC4s+
FzLQ634FoDdCO8wDSGC2y31YNPvq7RRzn3kDCuiCsDluGlLHchzNmoirLB7hHfYVF6hN6sxVWXD6
l2H6Pa8QlBsDscYTJdOvY6bzCKt7D88ROKWf0jT42g9F9qmMGcnEI3dH2ri/jS8dWWHOohy5HJtm
+hFbug4by1uE/XQPS3Kvy88BZgY1swCRRJSISdeIHdy0uE7lbC81fNBW14Ip00hHK8aBn9M1RHqi
ImA6YkHxELfV5i6OVtD71l32vtwtixvf2Q6LJhoTnh6eXWhoqbC5Z+GCIQMtMfnqN9PEXwMbvC52
9+uVZb1bZuE2vYqn1fqVlXBNerhn4kWBFTrsfSvZf/WHZXY9bq3tXYW6/e3OaxGt78khpJiHAjgu
smJjv422PFzcInaLl19B/8xFRJvhRg6qJjSeZts8g5CyJCiDPPb3D+leiY9+91UkKL/DfR5BiEAw
Y/NPpI7IRDrLhIOkzfABe5LqahWGP8Sej3vuKSFNBpS0ONVIsjT+O9TQ8SC3P6BW7AC+5luQS3KY
0oGGajnejMVIoCo4H+JdNQUeigyR0zQZEw+n85Dmi3Zs9qiKDN4TD6GKzKJMdNofHJSnAJYbAD9I
F0/xiDvU8UsMM9dLbXttU3YrVB58NopeNY6H/RAdGKBV3rdEuzQGsFK6lEB4HT7CeiSAsEjEmgLM
LZJLArQz6KUb8G1hCOPBTHXnArR6KnPbzsbszt7z1uR7/Ph4W0ou5Ao381Zs3mVXkcxLmHPe1/Gb
9Yh7+OisndsmxdhKI9TGXpWv/ZqeUTxcFFbVNYkgzaus541u/HpzV1Qa/QfJ38aaTqgKYWbOj67m
ba+DcVpfRcVVNV7Qdcx8VjURgREDK5W5CEcowtPjB++tvLYLmVyZOBv5PZmgJdjLJupSdDqmQ5oi
PZ38gmZFkVYvJARR48Un5Xy8hqXio7WibhJ1ZlIRrxJFSQ8ivoLvFVfyKZvQ4eNMMFz9AUJ+pmhh
BgFQi9yNk3fOe7RirwzHZTLgncSlD65lh5qOXucZ87C8wPcPdrccwNWSytrPz2G+LbvrvlNPv2Sq
LXeCOoRywIeMIDBMHmwsn3L95cPgXN1ClxnAr4Gn5WA1dvz0ca5K9/HoYSXasBzQLcMlUwgcd1e6
456lo9N9Kia3Us6f+ModXi5ilnYo8zO66gvrOtMFM8dRrwltKiBR7Xhdk7/aj23VOLdyyTFRKBND
Z6UrwTlSVmhPypbqKZEGTVZwqRgo/qUUM8JXL0f7nmuD4dLwzXKfkoU4H3ROmLlXQ8T3qnwHfa8d
RKggde+eIDdj24ctmdpDaSm0QHkQxO3wo7eBQ5AMeTv7rylw7yMo8mLzNSF29OGlaJFTUSivFcO6
gIODzuJE5Nu5qTOtETZAH0b7jpm3Zk2yIBOrFRHCe1Pig2krMsaZxhurLA8GH11w3a+3NI5iWmx/
KmgksmTagzO9bX17+Ys+u04O3FDKVcXfzL7outh3Q552I6mDrAs2ub8ZPohxK3KX1itPCUOqB/Yw
wdCoAww0NwAvYEWnGZJgTcN8Qd9nZeR7QKt+eZ1nX5QEtBU704QUzHneiLXikhwJTv3Pdy8BsAYc
OGNV15po4KaDdYzyyeEPyUZR5b0B5yhbxYGfZJIjDceFpZ1BvpQqBX7Iq0yVr3fp2YXOH1sXVWtT
f1I3Gx/8BqfFfk2RBCigXFgIULn7uVlG19LurWmK1/ZfxhyUp72HT4ePP5evjM2sjK8Z16kLazxT
dGh53Ks+ZkaQbmdrHEdrGzrU/TqEFawndI7Z1TtbmgcjTsbusknFfdF5yGjzkSo/sVelN+v490V0
sf09d9DAWQhtUGH+OxdPQ/i0e/TD7YOM+WVuJXhLB03fY5U44GUi/Z/mrphpqpLps+Xfh/teaicq
uosyoXMtefh8TTMIvaOitqtp3OP4wL1Bk+TjraIMFL0HqaVcGyBKYH2tJ95yHZK4o+vONLg0OdLm
GRMBpMgXvsizm+3Z85ptti7kLLCmek/zhr+U7KWJFtb5R6bS242D0AIIQ0EBeY0HiqSV6ixJ4Fo4
hX1vy+oc63TLRuMgVye00RcWeGancfR5Pkpb7NvDcIafRmW2XpUphRxVPZ6dHCgQrYxgez3QeTGA
H+kcqSs0kLZTBnfYqUlyWbrxWwlsISI9/KN5DcZ50Hhw9jN2RbN11ZsxhbQHhN7E4F75iEMAAy42
WczhqgmpNFNak3BT1TByaVXmoyaeRi7qAfddvmpPabYMoZ4vbAaxFF7rjG0xMeACmNKE0rh8S5Um
4ldRdx/bvSOzL75T6hWYYEZQY2YQOFz4OTN81b8lXkAeQjoFQFysgc+cv6wylGMVpwgTr9kq6xij
6VWf2GY4Kzak7jMNvo0rIhC/z9eWy0UHzxltuT5naFx3r5X5JNHYUxV4Ybudnh+si1QPD1Kfi5HU
7Gst+hBDl8ElP4lCRUm19o4GFLj+qfGXhZ/qO61JFrIiTncM49UviPFwmQ1j+GDHjT84o5Lu4WRB
1Jj3C/jqlunEHWZegd6y/lZhZ6B6xnBiOsRcmNhaWgtmGe+M3mvgX5RgALL2azZ03CvLKa8Lq8Hg
jO0KQNFwp0ojaNKANR6LNz8z17tr/c+G1rFGWM0WvlaNozFog9X4Il5n2LcxoDJ5b8yxIg8SkIyN
PP8Syf5MeYaUA9TfC92YPIF4djTV62lDu5M5h8kjxBTprzX6bqgdNbEQVqiscvHl5BRVFnhNcELF
Ed2qFHpPamzGy8WVJDFid3ggd38wr9KNN/uSGI6idELBG6ikOL4RSfyKmuXKo+GEzZcCx1/JAoNK
7Z12jpqdFJ6kj4hSAyzxJmMH+gl9gFEvMFzTYEUaGcP35fpWJSS1BYb06DKbS/ZQZ64lNLdSDjKW
iijLZ3d4VDtlGDeJfWt8IJmgSvf45DisJFu1NBLMyFdQU9SnI0ILVQ9vlTT7fPdRxK648B6e9u8s
DnsFFwNuKFanY+eob/u9+neN/9ruNi25P1NrYQYpgGwCF2MHMBjgUNYcktEJlSijdmEUWvh/8cm/
oN64VDue3pmY2UDF92KMFeS4e/xVFyubPbCvnVubUagQDikgpYIy5BIUCpjYwfMS5lD8lRFkNAzt
l3K5/KZzwigFOCckSR4e6LguPLjTxYEshC7eb2BBcNNmB2sBwm8Fm4yoqp7XlINV9iCi/Upx3NCC
lhWjZxsHgxQaIqJybML3HwwTQ3XjQaR1oCer7ZKR2YUVnt7oHK/EEiHX8hkzz8UMVhnTG0QZE1He
FBM0wd309KIofEUvhtzRxfA3PerEBMWGsw+WpUmj3KsnxtL/YF0+8gY1WgRqneCr8RQ2S29N/hQv
nygt5W71nRsctIJWC4dwGTzrutRMQipOGUIJjz5cSVxNbMd/QmPmOgrBiYC7uY94IY63W9bH1nYc
0vS9enozaarBolmXEaZIFYGv1JOBlyjWupZ8TEHNFBnfF2G7f3B+nPkeYeHhKYYDChEmRh3/rE8p
wMmHerkdPsv+TOvSZNv4Z2LNlgfMOlmXDj1DDve6L7KQy3t6E/hgUT79iEib/QMRz+kVTk8ScHJq
XZg76A15tq7MGipYg4VtCI3ywVRYyhOnTu2xSO093D5d4/mOI4NX01jFMSfxlta3yzMF48F9fDtg
yQETzafawQF2bs6R4R3qOHU9PEiHXnZM5BByisuaOrTsWFYaP56nMlJgjRxOpOmzMetvws984jvl
ZKlN9bGB1aUidyK7YwzONS4Xk6QuPtHrLaI4uQuBxSyX2/tgtUT8zEcNRWVwkj3afSkiLXfJiauv
dq7zYMR1PlRJpFWabogdqdpVNuZqSNSQSzUj6ZUyxK2Mc0SVoUTN2poSlm+zmsSU6qPwrQuv58nX
CpUaD0AHKj+4IoXj8ddaBBg52MRf3+vvku4Upumn3Wb/SUw+RcfKsSNuoQY3GJdiIClbKXkbjIP/
GUnR/1zeaqcWWBQmoQPKQXdC6Os8wCJbrkEW4m157683n/M2/LhapRWRJOW1YJm+RhwLkze3aJ3k
AVTauP6BKKimFd6c98/G1XzfMhXLJM7bRddLAEZpRCb7khr1tPbGIIMrAvADF1OEEbN+dAqqZd+s
k4bNCJ1sDa0G9qxw8XTPEwzZdyTzSiD4RJ/RxSD6jHp3rbFrwb2CSxjXSUEiCr0SreB7u8gi5hGQ
XjLtnZzBC2YNcgUIP9oNV1fDZhe+BRG2ibAIBfHQjVW2+t8DEdbYe0LqlffrHx52J7oaszhiKaGl
U9zBKj3efp7T4O44TL4R/DzPPz2En+a5YlUP/+SbIw71EHoa/8Df8/AfBZ1+10ymAc9W/mn8g9eM
3zCYtNP8Ov6hPNKn+FISSc0v8HsOYaWPP/hGnqr+VXP4gVJM0fkRZ/rtMcZ0fc0vEFp6+H8p0pTf
AjuU/M++VY4pv5NAEZIUvvETfpV/ml+dvrMy81PCS/kBfwOTMv2D5FJCQptvE/7RSi/l5+aH03d+
ohzTzTW/q8YWl0RTokwPuaawUhUk+t384/EneAmnSjc9/JOsUoJKp+/8zNZv4z/8nHxR/QCfpZ6O
Q7/18CuYV0zfn/8CP+Y39qOSTy+cNkbG/vzE5vuGI8XtxuvNDMmM3Z7dIt6WAzjLuvKzX2K7V7Z4
WsTVsML5mNFoX8LXyUdrfUulD4dm8PZvKPSqRUTWIhpuTT0c5HCuMDv8oaCb4w+FZPOdyOrxgElB
Ta3g0qyImSMaVhwUiudZg+kxIm8appK8AU3Vf41dZ3e1rfN8MWb7111GbVmT+FTDW22QB12XNnO/
Sba8DOKhSC17786EhPUeSVaasvpxgW93Hm5emUAoM321B+zHcYWDqdR4OG7vq+atM9TeJz4ltIuu
KL6lTT1ivDzacFD5y1JLKEy2s9nm++5t36Tf7R3rRbfZUy9hqu0He0zC6W9ulnuvuFmmlZMuOD0h
XhXTllQsZmGfco7URbqsdvdYxiUfbGZsJqqlT37JnDxuaN4aztsr86M0H23mXEhf+9hh/SCG9sCr
jn9usWi28uXeyp2F/5PfM7udsDXHb+h3jgPXIiqmlpEkLCdc7OBWBTJ4Mfy2lesT4LH3v9h2mdz1
HfzGBq9R/sRleJ2jwl30G3hRRTZ111jfu1h+oTBs0qrHwXnVvkoL61uxYbZbd3x4kw9Fv/pDYLW9
Y3IRU1hfTw4ZXnWLgbBYGH6EImlX7F7FO8pXyIaxo1SmiemQHzKcntY1ceDjuny93/Z/t0s/uUJj
jpNKhNEIkOZvlb0oDb90PQPwYkCYWwze5k23Ys5X0PoqY2kx7bv1XbQuaj4AEUH1ql29sSfipMqd
tVrwhk64rrMt+o1GU+ycBZxYxCcpzy71+LXaw+NPf/iyWK+v8jZ3ruw9zzJbMvL2Gp6lB/J1HbVo
Kr2+ZUxZskhvYE2WJURrWq8xCpATUQlrwKp4Uy69mxy1x69mnAA+x1zgnMRUx8dH8bTd9aNjhdt7
JV+XZfovFXeaf4hQIk2fCnWptAUHKv6GeDVe1z0dBO218De5S6JBdS6szDT5xytjpsD8jWLYjQGg
ZyuLhsRet6nv/hVO4zVD0Lsnr1k5i0k+k09cDn1k/RZ/SF5Xug/EVlZdKkogBzUsC8g8B22CNFjE
xcdbaHvEiBG2xzZuyT/TPD3dUr9mFv7jvhxrMdME11G2puhwvYMSd8gfJN7JC8g3HLpq4k1oFHNu
uRGoH40aNmnG365OXriIzTPC9i6/csIxYDCtNpuaE0crgRH1BNNS7nVTysBVo0yjVKun/VcR7VQP
Zh1ZauKOaWxTbPbwH/hxLcg/fiup52WI3RR/Rw+eIR4mT1RhDBdtDNqPt0SUe+kWcNUmoobauodw
0jMse6uj1KTzjTxdm0kFYJlBNtblT78C6PYwVVPX7g98HUyr1CoI8SttrmkZp8cpUoVueac+oimX
v2zi32FCPxh5nN2437BV+mnBkbyCI1gujPlNsuUln0hnc5v6VxgkX2QGpS8rJrSuRG6zYIL2EYfG
9wIDYnlqYSklh3gDvgKviVOrrilGaXVdruUhTisMJCdVR6fUPZE61UtJImg0S4jDZDwe4Qdrt91X
r7s02vPnBTi51wSwSPBIZ4USc4YXddWwKRM8SoiUJHod00NpHe39+CW3rM99UFJKushT7B/GrkPT
/FzTKpt3U8Qpajhhun3pv/vZ7IJ72Sc0BfFI6dr6pvGzzNnzZHkliZEGcDl9ilG2iJhC+oyyF5SN
I8ID08RXorX1MWiPh5KYVrNIAeAZEqhS7YP9t9EPfv6BanKOTJnHgAqVETuO5Iw6j7eal5e542ym
g1NJuoaySIwaMnFIHD3cN+m2gJ50lWlsXDoi2/JfvaKMNeUcP9XJL3EWLpvDnpT2LAvWJ+ciyI99
GlFQQ0EuM+IJ7poCeRCjJlPaM84xJTSjJB0POju0oYwpG5C6OjuZajwZU15u3nx3fmRrXR7gaAKJ
Fzb8fO/AgfdbeOcPvUsGCfPCJuQd1VxOsLX08rL7l/OXHGwbyJMan/S0o2n+U7/cMMtMczhMmDsJ
NFVehSEiYU9jpj0NZ+EjB0+SLXFF9axlWdMBFYr1P8XBjUHHG8bRjNDFjZCo8mDoTUPZCZZLLo3Y
zrw3UISBSRgnRJxT83aLEPccKpuiWMnbkVMb+LXsx3g/8OSFegBG8kRBktGJDOJ1OijhUK3WZTrB
+X3CdAwklBsUIunxJi76um2dpMjupO8z0jKwX+VsyJdbfIwcvaNePgh8VDRkV8jAT+MXJli1g15P
esiL/Faj2jk+x02t7TsUtUEIqnS8rqgLRlr3fPtgeLcToVQ9rvDiDWBTSamawyJcUxKH3EgwgAUC
d1P7bmN7KFK5PrVr/D28Ghl2LZOmuAq78a5smSVx90Hg/SxAUdIF/VqNkFgyM2M+CMCul1LSEJ0s
us2iPRZ4/23xgr4L1TiKaxpJBBhzGGM7rZKKkFYzDCbr57tE1z2yoEPABt9ACiMGUwKd/3ryGHL8
jGOipFfrtx2WDLKdL6gJ/h/XNTvW6hAkFj3FhuIJBDbb/SWzBJNoT4Wi0sUMjWrwYxy8xWcvE4Lf
YOpKT6V1Ga3KZebQHGWUHk5HhhwcsXkzgSfP+rAuSdpNG622D2YQAJ4dl4AC2I3JX1Nghb52hAkI
IrkWRmwKYQnripD5xMFog3v2shvB2XUxmBAcAGBhTrxn6yomd01MfL0xRAOxNIz+bE2MLlw27Ut0
je80wDQoI26FMqaW/uw/py3S+Qx92svf4wkBx+gHKT2xwgPnC2KdxM/XxUnU7CebkClM+sS/EyGp
b+hhUzzkxMTpe+7XNiApmGt7It6TV0XhkXVff9p4BYKUxyE6X+6EOKXeJL8uX1WngApfrM+Lzi1K
OgCR9scL9eKBrzbLtg+pjXiiI15UtDpRI9KsfOtvx1sxBcm1+imyn+gc4o3Jrl2c4D7nSRvgT9gp
1wVeChq5CJ9XtrjUaroPhIFL16DZIMZ1H01ya8c5DJVLMtQng7qnYIdp076ZRu+tzl1h5uK3ZHsg
LwIpdD9cBhHPnMV6EEIQEbJzMMzvh2IpH+z9YScZd84NI2daGp0IqiU0EzHMXNZrQ5eSU4AM9Q6f
zfrbzGkuvnln6j0juDEWICxwbvRXZFm+DqcdNNWUMbjDc38MLrTd3V8iaOukgn17E6+RJFvxrzhD
7ZQ6nL5mvNTzgzS475cF4yXGTT0QQsTEpGdaaDozpmCGgSB9lNSjMpdJ+/itmBtt57wJVwM8YWYX
FgR3DaK8LP1e29sKDSdlMA7AdU8Uh4y444ARCDJ1XZWiTXnY3COGvXCVn0Tn6eXSF8XkyiFIfn54
R0Hh5V0a5ISy0oIphhr3h1ye5YjmwFS5hMDk+4wGu6384MqzKjMEVK6vUWRglvCkRdQlI6WA7Crr
If4lq4tmlb1mBa+t+g8QLd6n2dV6tPZZi5RxwNubIcYbrmViieZTGSh6jQ5iWeHnydvGpc/gEH0K
NzDlKmxpIdHI1G8uWyCYsdrJumghIaxCr0XtfnwOZJtkPUR2WdzRkb6Wk5LG/Mqn0XhLZau2v+JM
VJaobZYjqxzcdTzEE0I0nz2Sj0rbhkpsE34qonm6omvCGFqSbY3+RduPnPFH5PdfrAwKACooNaJN
x7/DOMZCHKMuRBvOEBou7p5zLzp+UbLagL/JaGp24kWbeOlkxYqenB1qBmaYEWssa65XJK2iPqt3
b0r4GHR7hgfJAWa4JZDlxS25nBB0whhiV7MuGC8YmjDTPpHEl2nU7mEJPRiJKkEeZkfrRNZEDwvV
d08dnU5aQXC6MrD6/KJAA20Vvtt3ZWl9M4WTJMsXH965V89F1gaxFF0W2pxZZThVbQ/7RN3nCr2v
rL78CTxSdXw58jMJGnIGiw184T6BK7RB6AKvPx9QhBhTTOUIo9Ji+PzFmD1BKBI4lK6YwAXUV1vs
sIhEkLnDy3fy2S/eR7LDUJKnTN7i8Ravi6zexElJV8b0TwbEfZpBoeGLJ7HbxCxqX5vda1Z8cFWR
L6mcqETjNDmw2+DjhYVpx83ePSiSPkwGuLqud0IWaIpd24SrNZZ4snXBK1JsfWnxFPWWWlShWB/r
acVO9EuU52zJaQWL5qlXfHlBJ2mq2orcgB6kH9I9+bKPn5RXhf6G8exjlqFkG1R7piYgu7CxcELG
TuIwj+fgBVdShSUSg2x0VNb70NdEvdcMXCet3fK6w7KQ/q3eAqe9vOATLy8WzEgIZQC8LIgD4WzB
k+NMRVM4FpaE3AbwxeJu+avMtp/9QfKLcBF76cJHS4tpDtw60Gu2ob+x/tX4zYPhgtCA1hYsqpoB
F7Zyn19e4IlCTwtEpOqKceEiV53Vg9l+U1djmuxMRyWfBOX26TZvNv3XcskgoUOXzm0u7YXCVESq
kQGK6Uj1fkhFWEKSzYnj4tdVZ6sKUfieqiaPPkz+E2qc1F3bHqYjYh/TJUoK9A9UpHwmelKBfQm+
+3BwjndJl9vtZulW7p3OgrLV2x+xd6WDtDOcAqAtirtUNmDPDchk6YE7yZY6YEygLHHtjJTgQNXi
GUyF2uELiBLGtPVwseU7d75S9Mc4/NDEgJ3Nz32nH7pVtGQqQxEbI9BikQBjI0a3MST4BkaADFK4
oGIc3ZQvJOMZVUMi7StbWbu4i+3fYr+ol5F3+8v7xDyz2VEAx4QkjETciSSa7RMLcV7b8r3eE5n7
TmKGcoMhGJeBziqDXLB3ZFmpQJFm3X2VnbLMrITGiH+rTd7sedgJOfScGKUjB0BslhSMKCZzGrYL
MUu1MXQTKzno5Q9x7qDFSUlmf9wwlNKzWqKonDyOs8AD3uKQxaFcdkqqc0qsQq78JP9sagWDbTDm
hnJtnrKLDpCpxnczwpEtyMXr63S2TYBhwgbAtSoOXIqA4y2bVUzV0r3Pa6gti6NZ2ab/ShHKCjDU
Vy/ARdx0w8nk9dIBZtpF7n8PqwjjpuXBBafG+e+fGonKxMcBZkbAErMzzMohC7g72/tPjIW4uBI7
G0opeZAqahtaf736uvKNXqPpPojIY9x4aQT+IGPptMWGvoPzA40sNz65KMfPzFvWQT1s4pWptlUZ
NhkuyxBnuPTfiThju6pa01d2u3tIt/67asy+j41NKACvNhB6hkfEP11XBHsC7QgnkT8rRYqWeyuu
MpIg+C41pe2xDxLGTRgeOw3CE8MOM39COvlEn9GRaLQPYEyqpNVc/tffI0cMqjs2GcxJzvzj5xXh
u7pMdmTa9DXTCwhsujzlhmbqIt66BujI7DHOQjMXg8AmDoUsCRR/fTA9u1T+GIr+8dGCMTt6DIGN
bkC5cbyuyRscbBvLDUmPHV4NK1z5asvbvU83oBJejs9EvnIWm2hlL+ppM17LEjhvMTQGCqxgL5An
ktrMqPN1xdg5ABRsmPZcp2RVXaUjZMHUyTaHiOt0woC2jMoGf6kdxsY95KZSU1LqmOpN2TFK7bbO
bztZue/xBonh+DHzJNyPmJY1/4ihmr4te/6ydIdkWuSqtmuY4fctcxj+sG7L8GWSKqjj0CgLfqlO
4s2VR818ZeG7epXG2ee4HEOMb7k9c4Ivr6LtOnibb+NfRcqS8xWvTjppqttiuNDqknIhFUy7wCe7
pqoucBlO9KaOQ2WnoB0m7S6DgdnZU4/IjFI7Hj8IzBBfVZwfJW1iSvleZ51OSznAShgs4EHkJZGq
dR0ZoATs9D85SARtmDwzUgfEYZIxgwTTB3cRvFwFUXJeZE7868L+1jk030eBQ4OinGs3SWanu0dc
eLjN27VJvlOtJdd1keHElbOZAJE2+VPngHhL6p9EVBa4/9Q/GSDh5UWduMyZh/tsUbPNbW0ROYmL
a0JgoTbcCTfVgaBDSoONBr5cNfx7XaQ3ujL17MK9PVyNGR4dPMD1GgOiJez+gziEer9Ukp7KWWZa
Uft+0+D2BxrFB5Ss+uX1n+h1WX8CB1qcYbaGP2e9Wt3OXffLXXLfpjYH1E6jNoOxKq+5wUNF6nGx
7XWVSncDFv0GNf97jejEDldN2C6rh02xe93kDNwhZuWVR9U+3suKWyFjGtEx1ObPt64Eusu9VrXh
5cnGiVW6Pg85wQkctwCFydyYORvyIEotsdfBsQUJma6BFPSDiAMWO5MuTV0UfafPZlI0p/hXsNs+
BH1+pVGjHB3U0+aR/7GDxWccIRlHihkaN0zuqMH+gXhtvvbZAW5BeV92YYnYQi8q9ZaZoMY4/Znx
3aMVpET5xvgcj3AVh+b0xodAaYyX6donMozDoqhEYb0QyTtvXqdtvZx225HuhUrEKDr9ycZnO8Qe
kV3BziRsl6BdADGq00PkIdfLPvlb0wtJ//Byca7kyRpV+5tiKG80ZFOEzeWv/8RlXauFCAD1lzoU
oG521nVhlZWgZzmwBWfZjkkw21bbV2AqkMVrKTHIqiMDm226Wd4Sn/3GkLhtEK6N+95b+xdGK2fq
fw5RdP7MZaGEIDWe3X+rytt2kYNl02OPKJzFXhEV9qjfMSgXDYtZlwJSKZ/VfmG396kZhjcavBUu
APTG/6too39dTpw5A6+wRs0LEGOhBTGV9bOxQbaHK7VrwhyvS9opYRQmlQHORO7zjvAOiKUslFcH
rLyNxNKnT8Fzg1GyzI3sioqVMaxxOV8xSoXFYlmAQhwQyuPpXarYBLLQyycYzgKn9wJNlUPBE/nw
Wecmql2XY/OfhBvItrJwpG1R1Q+5pgwYgSw3t773zdvH2AOsrtXJRHv0NGnw99KuXqkbLkPmCkzX
ZHgrvwwfDri8rpUAO6TTDRRgQ8WWJkHdmlLbdS1q+pQzJtTXJhmV8PEO2pEAVgGlyoxU4yPr0Az9
gCDGXd5/LjbTjSRc5ZY6w4zY1JiAeV0b8wcsdHjgkKvHOvnq7ZqvnJQNoAb8rbTGiRexqLqYJpPS
VsM40EI17g34UKpcikdKu8YD6hw04VyW/a2d7uBMMM7YQT8AbexQtpc08Xkixh05ejqpheB1W8oY
D4f3GhDoSbKoGSkex4t8IvuKAUQeR7/EHxKGIXCl8fyPyms00yJSu9BcPZhQEehEQ9v8tVp3v02a
oADYqbvoMHDaLOD2EXgwNaFeqf87fsksau6iqyfM3kmbFjtF4VTlxGy15s5S1BP3sCJZNB3SEFj0
cPg/n/WYRIUvBvv3ZfHemZYU9QZqHBoZT9P/WX2Q5ZO/dtbRBvQK4jdsqtLilGTeKy6SWPzYYYG0
cWLyVQpXER5pIol4uHL4Fd/+sgDzTL+PNwpgG+KvEF3tnJHheW1QFsuYQ2nknokZjvMmaDMKXdNO
FjmjcXiGNIII+q/KEZ/AgllwuP9q7syeNwURtZA3RaybilYRbOoIY6/9annkxMmEDYGuqEl/IMI9
c2zpU2CSy8ATO5W5jL8gqMrNGpdMGZ6unyrbDzogCIVWasvsDlsg3pLtT58TSFe+QibNtIa3TIZ8
gjCk6RSs3QDTXBumGzICM3GkUV/63v16s8dGiEuEE6KsIKmCkZUAd2XLM3lk8PkJ31sPZSxNnN9S
UQvZV5cqZovmXGI++Q66hDXMehlPMuqStM7ekP2xZzPW/8vZmS63bWVd+4YaVSAx/xU1epBteYjj
Pyi3HWEkZmK6+u9ZR3F/EekSU29XJWkPkkDg4Jy9114Di4DiSaeRwDYtSivH+T0DthT/QuMAiS+N
za89f4dokF347uFGVCq7TG+zsrwrw/Cd5hkqtWSyU7bDuyYdqYmp8VEoaG8Myj3wE24GaHyl75WW
Vru09Ah1j6lzRl+dMsLm3vTbIMNV6FKvTd8ADVJbGw4+3slP95UdnxiWXzuPCSB3wltjPsDAlC37
p2IJHeAh8Qbl46FzMB/5VJgq/tn7l3nYsvxgUSFVCzhWAnRzU5J+k0WremXL42dMm8dxgMTD1jHi
V8QwaT1zkvxmdo5bPy8qZp2hPCGOi4eorcpqSeOn7Awl/jJtNobL1MIhNeQc26/+K5GtGEp6dkrP
/lUwOmX7qV36a2WoWg1nHRHy5wv2E80JcRZIwTihxYZgUzlCaxggrdsiaYhN7XhJOaiF1kjebeZl
ICL6/09qDtwP6MYEk4uKZnSmnNPS7grG19MXqmTSvWLs6nhPc9bpeaeV36BfqDrYbQCYcH9ht3q+
Oa9t523DeaEq86wvwuXkCpLM8BGY74nA4bp0wTZSF5lMKS7FHDFIqyVaGtPN45NvuPXneeXu73Zo
QByg5IjZTEB63POLcyDW0MV5zv8iimvGcqIt2isnBkwOTa5DeJXiQqk0E5NDOdkrf27V1hcCt650
tp+pa3RiPW93qQMZK2D1B3kMosnz6wpABrOsCZ+C9mRPE3ZcE2UNkWguSZ46OsCXeKfCHAakk76N
KBpUcMtqANY7ggBVH7zc6M4S/1xZezo8wmfSF4sDrhZHyFE7bo1pPx/CojIOzIIPpJcUwUSQpjHh
Z4u1iZHTZRoInisBIcXiKr/aZtldvLTXKhoDJP2uFbw5pKL8zSYbNuCUGUOIAedxshMjPQXC8PxI
NoFXhNjz+MKZceVNn2cG7xQZsc63j4ZSRMkQeN330q6/TVv2v4CHL4Ee9GixUWWF62I7YcRde2pN
tn4RE80kmiRInSEioRhlrctOr+w9SItu/yPB9kbnkTgTCs4RO0jHTmLhQgzhxriFZmg4osz/YA0r
IvYYSOqHht/SuffM3GT+pVw02aq46fqo5k9tgfiO2pZ1qGhGJ8C9Yns2Fma4YAsCTZrNYwBPQ6Pt
ke8h92NjZ2+qi/A25rioqu5uWuFMwpfR4D8gBEjcScG9YlSFRX8LrflBrZs6YEeJwDMIh+TPTIon
t7lM+uSiTLKrTfpT1Z9OGfUBOflWlnfOXPkkgNk8SXpSWn1ORTDP56/I6A5OnI2iMdLtyezUhruN
58UrPSFjd8XeJ7srFFiFheKUeatmKDIJUydQ+IhjMNUXqCwgSapV1WMCavoVfYCbAwdGCRm5JlgX
G2HoBco3gqnxoR6re/OYuA/m/nOE2uH+vSByMtoe1RcIBpafgp6NHVcPYdZ8NHITZlhfnxa/zjMe
GOpF7bzakTur3a2lfalSVnAMN/WPPgsejPZOXT7+F4aASZmSQPOyw/V7hS5O3TlAz4PKFBEotdPq
/am3w+5JSyK4QDH0LFpl0p4PJv79I/ExRYnkR8gw9/kjcYoZgChjoGEeyUa2wT3PQ00koJgQR3s1
OcRGi/G3aQad2TvzASZWE8D1Ci4TAD7KidY+7JlKs7PgwjnhMmT8X5SqI1MORjv6rxJhdNR1mLEN
B/+6jv03pZXkF9WQvE1aCm69yZNzE9bla40G6YTvdNSogA0h3wvFTA5AstLRKqOnj6v3gkhlR2Ij
1ikYvRR7aYCog2SNOMXlD21Wau6U3W0wxxRR8Z5odnohCYpVCy3h+q6NV+zuIDHJfCtPCbzbUPzk
bIvyTBSuIgpuFdiPHXXFeUup3xX71MnQjzGWEjf86D2xxrpiT5zD+yfyBOKHSAqTpymUWl3RKNTw
u46cX8rLtSIFDkwp8fFuNJJV+Fm6UVOAlEa4alH2BA76r8XI16/zrWzhaaWo2STyEK585kD8TYsn
YztzWJOYcjyncur9NhsHi/nGBNGPOyZusCHKmQ1SmyiVtjY7WS7zEhrwSdWOxtFa8iIBMMd6+bp+
g5BxODPTYwtC302z93zJB3AOlkMfRcyl/t6FXM4L4el4Txlz07DBpxXgkckF9lSYlCff5L9iMKgZ
qZsLW1Gj0pVmjWQdVeYMCgK0+12CPOdftKW6pqPiAqQHEhuhtBA/DK/hH3jPuPZZuq2d1mSjCUuv
Y7JFlF+3Rf1CPp2NR9cvGbih1YqYznN2JxCDgf0HHxkZeJ7fQn4DqcsSiEqAxlkumUdbiNVPQdXV
Q2ggdXtkV1/jn6puhfMr9dgk+nTMJKD/2bMJDBftR+bWYhiqkwad+iwuvTQyXcouJJzCWe1HkSW1
NtWlqjQ6j0H+BoIGiIDYyn3F8ZA54fP1kGcH20kcKnTXSb7JEks4lHob2YMXaYDdOzQLDNunRW9X
CpcC2Mw0qOw8iXILNl5y2a/BT91xOYHJBfEXYB6m/sPoiDOZYujOmXNmOevyjpcGVFQ72tAJnTKt
qmrYWnaRh/dEg14Ebf7gFQsxnSDo1J9FTUixKUj+rnsUsRGsn6smMexruQaoRpaZ/LTQdKDDeFLd
WV+0oztgaGeu9zdLmXZtw/BCawU/rue32ylzpyo2ZXsPs+u6POT3ld9f66QwRcABOBAS60WIgfPU
YFRHzvvULxdhSP3MfFjvYRjt3yswLqkZBiZwNFE01Rgec6xTquroVkaluAuOYO6if6ToODOI+V0b
wpib19EJ5PRxjBKPK1bUeToE92IkFtnyWdIdHW4TnroqDzU56lPcZbBDF4ll+hUUATl/FVWaQ/Q8
MkwLdLIefEaHGmLRcMJiOBI1Ojnt8l4HtxtoerlFwCyl6aTBpfRPgXMgpi4qviKQR1gaEdPw1D1R
zfZz6F5XWb6gjBuiV0VBaK2DTnTnjhB2Gpsiehi6+2mzecQk79EO0MAKOs0xtydeIflWRbBs+21h
X04e8aEULe6FY2PRG9P+u/FqX9cpKGpuwQOttvEXPIMyCmoWae8Qvmlqiein48ZfupKdN9ijSc1H
2D7WFiQ6DyGBblCt9i6/v2K/TRkBxaUhsqW2kLlOe5nlANVX+G9SIJNxeog7kJUx+SuvcN0CLnhn
E5CzCxghJQuz6XCRsFqppAWEM3wf8JTcEKPXROvryU3+sGN9NMA2u+BBCg3tc5ynGZ5jhsKNKlp2
q0BUaveAg9dU7D9BT0yVwlZcayhXNKiaXUm9+7XC9wtId6UqrUOiWhOPkNTQggvLTHzZJUv0BVjJ
wXCbD+na8wchfQqFT7LYgUw34ria8SX2xDHT92VwWazsSxF/W5Uu2UfLK7lWaC9yR8/Z2Y2F0vGw
XAbFGPM4po9DX/f308qfJfX62I3c5XQo7QsQ7zc5QQS7inr5AmH1DpS0uiv2ZfoBmOALqmIcvUNo
HSrQVaT1UYEEPklzrLKI2HC1TsI2ye9ql2cFIEXXy9VhI0Pf4VbMSVhPaCm5e8aaCp2kwmmCEWAc
FTLizR5xdb2ybjocwi+qBC25+MBhjoJ8DbLtZRpHwIOHAJk++PpVzzPFwh7mHllsKfFGIcwB8Q+K
mBGWy9dfJfP2EU7a29phnY8OzbZL/wDxiC6v+lEjV3CtMLxbY6gny7a8rVAeXDAlSC8O2DYfgiW+
qOrDvJud9i9DZrTw2SO4Y+fb9Z8dMu9VJRc2uoddNWwChNpNBS1CvUjK6lIlbOJN7EDPzjJmpcrW
7Sq8z/Bro68NLu2yQ4I6ehOqotZ9hBvAzp0tJTEB2fyu61hcfU6iYmcTA13n9Y8gR91N6U59W2yH
y97V18/4BlwmS08HnzUtjpB8EsFySULkivwrJ9JCLgsyqXdukBL3G7nlDZEhrE7f6q+IQcJwPtYD
zn3Uel6D9YTkw25NDTmVRbVbvX0LIw4RaNDAgCjcWrlWfIotua3X27RhVa6+KqY9N8U9sONMA3T/
uqmdm308l1eA7gxelr13K6eVsCuT64R5EH74fFXPpIA4aFYCrTfMv2wLK2OgxEosvknvBzA4uhl3
h8x+rFPpch3Wq5uxzYF5xJdhxs+HT/agCZHaV5nvhcOGD5iz6Yy1jm+b7xwii71o08Nfe3CPS8dn
uRZ+1TJVKv+YkmLEJvqAr3yZxm/cmquzDyzRKWuZtIHVIK/il3aIuckMaX3AYn2QYlh5MP1EoG6B
NRUfZvos8MGarD8n3Bv5OMmWJc4l1ilBNkTKYo6/hZBiAl62rY+fp11eWQeMPVlhjHh4G+xFXjQW
72bh0pCYVnSqsWrlBbc91ivbyXC3mZt05zAG4tZY4XWOACaXic1as0NimUDH1fPQ+hYpR27xe0nF
5mM8F8LO+kBmWHZBjRTt+jGyd+OEhkdmCTgrZpdd4QzYF0z2VdDwLSubl1J5YW482FTMXGjVo59w
tzwFZBDon+2/DRCwcrde19Btrsn5ai8rjzEVLRj0nGho8NqEVGmsAGnga6hi+NVhaiA0vZsKPAla
5Z8sVr3z8E1neO1xxSNGzjmryo3x9+j3LeEZrO7LOtKrpt+jmdXWy/5NYBIkc34r2bS8B6yEHiod
C4WrAG+CnuSaORpwem/5F83GxxRXs9QGxfisLdBiY09Wvi7gc4d7t2GWwr+Qi7ABrw3Ui045BC5P
IgNswmTpelnRQ48YoAfuO3uzXy5jrx6usirBFIOo9F2nQy5gzF1tmHM4A/kE+dKGN+sGF4auG9Kb
w3IgnsFpbfq79XtdkmfUjmODcYXW9h7tXAWRqR+C7M4OeEPpAfzLMJ2dO3thQYoehcS92NXmoeDJ
CCpW2O84HR1MODDUcBZ+8lCOm4tmKO57a/jq9GTQWwEGZCu31hq4cVXu8K7W+x7Ar0lxDNSq9Umd
d3vCE2BKzbebYMxB0MbspjvE4c7Q9IfJvuYYth/ciU0cl6rwak4WH8U773ke++513jQjedqwvnoP
rbybB+PbMMDJw4Fxv4Mh0vOX+/mutwp/c1mvGH3UNBev+Uz4xVN/452/YmI7bj8F8GDMc53ScY7Q
DJSNx3hlDS6ypNjfVYDE15Y/x5dOQtkR7Kv1vbWVqcY+9W432+nLdthYODLzanYhHiBdSH1glX1z
jxlbvwuKQ4QAYNPebKB44FhFCIcVwaYqDjLVXNhK157CJDyMX82v8Pyg5PDrEESet/o/IP/7zJo5
e54yxQl8mllffRH2D1NZF9d90DPh3fKwmEK/SvpNeDd5RXhVHGbv9X+qnPgDv8yDt8Vkk7wuPa3B
uCZgXmNhnzPe2JFWB+duiH9O3eZxsjFBWWXyUjfrY810ZAedxj9HUBOS/bzjgNTlBgLwfJ+xxlED
7Yx9tCnJ93qTeE/qcNfmgyn8UKzKxGUB/WLtyDLZCH2pm8BxPxnsM8RVRaJpuX1ZS/UjL6Kf5p6J
dvByt0GE0unF4uAGWxYXMugGJxqwdO3mjIBigzlq0Ky2KEyQqEtoCWFaw1MNTSU3F4LXF1AZ0eSD
/sADkDoGLzdiWQwT3zxCjZi0tauvEqdVOIJGvuMK6yapfwgpSrvw3TZbd25Z/zAiSAXSYEghVO0p
DgvQKm3eaxq0HpwPwEEX6iBkMhci2pbGSDxeAzrjBhVObDMLfN4tQw3oUCFxc+qnD3X2xrcPbwwr
QIC2UdrnWNUY2T1mFZLd1we21prDi1MUd6ma18qais+zvaEtJaxBrIG84KduQcBDFaFcHX+T9Bcq
sgpFgQVDnGHn5AEnxE8GVXUV3s5R9mZ1nBtN6GuHHYphaYgldgJjX0pjwxzDXVm3Rzc32JOWGVsJ
RjNQ5ChZzzzuk+YHaQeIE6wCYo6iE/vp0Y8LH7OZzXuhdMJThZKh3zIIs/AIBsxQzUCY4RMJ7y/w
IHUtLralroN54UCR+xdN+knTyzANapJPcUTErX8c82XZUTatk4v7FjT9ftRBxEiNF4EsP5M22eNT
dDHZGHoPcmWkwBDDXGS9uoz/JLlnw9s/fla3y1l+V6ThTymmDUIJvKyZVtbZN2nuvDH+IsDS59MR
T4FJWFF4LUfE7WAKyl1+3rvnVhuWiZgFanoF6Wn5Tv4ThafvWOJN3sDg5cTtvPkqbUjzY0z5xN8D
pFqmz0Pu/tdZhhtxEHBN+LCFyLiT8k/9sexRLJupMaMXAd5xXWIQ7p+BTMxg+NkGxsdgjuRv8SeE
p36cEOL4c+VPoGxmlWgkgkH6W3cmGVizBzI2VTLJXT3BiJXWizcm/aZJtpzuRAqxXeWb/5011TvA
h7nLMivv+wC5CCi32IzqZnFOeT0dAHChtCVDhZW9f58U0j3zvoB7KU1X43iDfeXRVYJjmXdZ7+27
0klvnCnGXIOKcmp1EB7mm95vYcNQCekdFHxtlT9qQGlR/X/9Hl5ygtYQhohVtZvswwfksV/CjHdb
nAWsTYwxdLJBkWsmC+k7qVolr0yWJ4cAw3+C1Pry6/mb9cO8PgDFZHTLJPLYrpu0GQZhhdO/1alp
MAW8fzD13N+I5yAWhgGtmknB2q/Ub8nb/hctN9nDuyJ20+ZJ1MzrzJ7HoPOnFMjGAEw+X50PJs/n
N3w2+Bj/F2QbWjzUu0h6ppD/HUFYeb5Z2r7eLh/qDdMEEE8tfduCwc9oVNPHEKOlPmCnBtnWFffp
+p7H9kVeN1U+PFg9rl+1ewbZDjUXeL6uPSkuPe4ulAM6kOev5+ix+W9X9nDZyYhNaaSWGo1KuiJ4
WyQEwcdFwAJee4aNo/cgFqpQStemFrI8ihdNq8T+EESnKVWCn1yxBBOgFpYvgGoGlluBy2FG4XYF
4QUimp2DlYoyP7XUmISaUWnTZE+D/WiMgRjkmORMFQQ6YVzTeFn79yKoCC7T9E0qHxlEuz38fh09
RgTa0c9LqQSHD33gtGu6FOe6/e22L25wa9sh/4CRT3idUSUvQAwKsDAjo3XYufb0sx/bPV5ujESQ
GxonTyh0+kHGfkZedL/ku4KeO5KSICAyVMX4z50xa1KCSJp/cbbLx5dfilMkEZ4FL4MEchH8rs0R
fr5mTbkU1t55K2PesIx/yit+KiE3qvcVsK/dQsfxk+0bTHkj7WRKInxzXISSwz0qz4kRT5mwBBcS
meBvfK6LE+xoPa3VQCdW2gBAMGB/xRNp5mTc2yjtJhB5uWcreZjq61aTBzN+plFZN9FPjUQkms8Z
x+UEo758536znVDQwXMW2RInseOwiTGdfduaK5sqKnun/fpJzQkpjjBnmWkYQ7EA7K7Djqhh2sM4
v+apSo/O+nqfDJREWldTRMHUBiwMwAEq04ojtmY8vAnfjtslhvIkaTofqj330p5qaLdQF7Ebxtzd
gw17TBCqat8rW88p3kpqmGg2CTr2DvzyY127IJoypIXnhYXM5EbpLgoRSm2Gz1DQwNJo9DJekZLZ
OIMzbS+yKhxxs9rUw3WWha+cs85izgmTZBspRVV3Hb6ee3zb1y157HaczSDM8mqUIWG98RYAyRAI
OWI3cFtB+Ct9i6b8iUuBwERXFjA1LCu5/hgDEJ1qE2Qzs2yobJY62S3O5o2d0efvef8lVsfKDfAl
WUGbVbrmnzAWANaDF2Hk/5RrcCY0whydc4SFU/IWY3FNVki8iLa+e2y9G4wOyFhaz2+SGoShiPAr
xDjbTihyxL2U4C4ks0QpXcbJRI5drBtTZZsR9CIGO2AvvF2Vznoncrhbem+NlRXnhIbmL78XxoLk
+TkQwWDfREyFWFmYBTw/B7p1PRD+uxlwMIZTJuiDiEF8mFE4S+nSN5Aumr+Mol2jxBVXvdBm36mo
k/FuMn2N536crMNfaiuRjYAqU034/p3xzKfLk++XmJIuzh0qPjTjAwb7Otkw1pDBqqtQRsWUakp/
kGDLWdhjN5sf7gioY6JpBo1tmKWZxgZtsukYZjIXlZ4juowesUoS0VvEr8wheoibep5WZiy9n90z
7hWbCM0DIhRW99Fe1/E+hZx9oSzjGXzgpqB5Wh/AOImBjk1UMFOAbN188wktunBr4EAJbnQXRAyW
A2Q9gJtwo/nIDfCVNLYTjBwdeIXYQrVy8JgJ1eLVJ2TRyo/FjkAf6kP5wybwCIwro+ABsGZSkdTc
QI0O9bYYPFB1oh0HPzXSlb++Qq/1X1lhyQNHBayKaJnzdeW+vq4YTeykg3kifss9DTmvHbzin+tu
KC87V8yt+AtgwY+xBqoX3SiPAfJeXpSnpEItxi10XNYmB4r583+MsJnb1NY6hJv/L3ekETdSD6Qm
PXLHpOCWGcsZhpKyrNKHBW/90OEHYtmSVNEWOXSTI9Tcl6/OmJAeP34PrYIXIUugrjt6ZVZMwNPC
6mzDTA4DXnRsAreAiX0+XLkBhNsCDRHPRFW/WwEpZ/GVMbGAuhTCvCpSDuun8UeISRM1uSzMmORv
LmzqLJ04LjGdRs8J9Z1ThwKW5lNRg1r3v6jXsPGuVLpWEHqN8DRh1LVNi5Xxuf3ff0EtOGmZjWoX
QnakT49r1/PNAh/kCe13OBovTskNwwnasWpGFHGiFkgiKx8/elv85jgYW3bnUfswxFnFbrL/OvgU
vvxEzNj95IkQ7oPQDbo7zfPz6+qW0C/H2B9pz1PqfQbwzPgEdrnUoz18bZfg2dABpLUdgLTaR53a
Z/Vwl5Scocs6DLu49rtdATpMnLxff3b9FkBmTNbraQaBx/KFKZDgUDtjBjgVnFnusF92SsTcVf5I
Jq9iKuuQY9duBamg66/i7OM8b24TLw4v+kGVZsJkDLKfRhGMk2RnFy51eqNs6dpndmKyZA3fvl4g
UO9xFZXFZMZf1B5gmvswYi80KaG1cRxlARFkzUdyccehNJEitWU5hg2nobyJ+z1DMTvkVySEVpcm
/jUCpX8CpRMwSme/xmTzsRePqm4pjutSoxIqWVUTdjV8dV2wbJLpGXasWXvjsO9in6q5EfwhU4H3
pWYGA7faoHSkCpnRZ9CymwUrw9ACV23XZoesBjyWezaQPGE49fJiONWJaZEGzNpDqj3nxIunSwIn
O8RYSPXejNkWC5SDTC69ch81pEuoGNolBTIKjBJLWuWQzES0ZfwfLPioi9ksbE8Jqhv/JOijw34P
kmJcPPFSwZoSHNt+STJEGlVZIJcYeh1cDvknYfsQygG3X/uZYsX+xQttEjP++eagKZc4FNPXiAvk
hj1/c5yDv0x7ovVIB2K6nqAC3SVNGeHURN2CuzRabNID1pG1bTgCocvgGz6es3N9SoG+Whxm4Brq
YLLQO8DixbZPb5QV0lvA1bbNcgDpwNbbjAYrzrsMwuLuYCX3dQ051+al6p2ZntOKP9gNJ7ptOQ9h
y48OJ3ZE3BwBVSyU5f3Cnl5rWbkVhttyV19GUnbT6bO9kOGcdwTkVqUOU6gp4JXMZDwK8qRp7dt+
4Tv3hBxjfA1oW4+MdnkvLqyckXCR+9ggo+1w02/qUWxLX5vI4n3kdbc9ZhJ9w0S+cK3sLmxMLWIT
x7i1vxupV8Ig7LpOcpvEFg38ZA9eFIxLk1F7hsfMtSiwE3ep8LgTGd7NjO57AoXQ5PAKBdRb9pYR
gTg3icu4s9W3EftAlj2Fl8QfUDTZhGQxjozteWHmXLXXfSlQaM9HwKE3xuxof3idLGsOKZwrYH7N
KQnkexOS6khVlaS3djtTog50jJtmgCjJt3MPPL/k0DGBq1aUaodNT84RrX042lzy1ubWz+DwyQD/
0ddWUjRPgiazW8Cq9f+bdDGWkXRIkga5pGAwpaG+IVaXKc3CBoDTDuIwDUcNK8Pdl/G1H7vxZ6dn
0D12SGyoT7EPyIb5jTNwpVPIfHLKGOJONpuStTBos+LCRs7FzmFla3S4wI18/gJsx7TIKg6P+YQx
9UXXcSMDNBuwwLx9dD20Tf3Ri4bDq9VZFi6xy5w/1xQHgZ2Vc4cE2tc1k/I1zu6X3r+ysyB9FYjn
0Sly/T9WkYT1tnOs18bOI6CKh+L78rZ1YprIm+jQJ/mwQejRT/BSizueI9Bc3zNNtcv8Toi/o+Gu
YArhMKL/9iOMENAPI9gNoP/yru+M9Q/SM0anN+TUMF6k1oYMrv2kxiRX+0stpsbE0EEKDB7/J4n9
lJbjEvah2lMyEiGMRtyHu2KYMI05sF5gsMtQQkg9HjDMrv8uOgyRd2JfOE/jP6HZ6V6E7Jco10Vr
PTavGmcSUaPORcFGgW20X4f0W7uub7aD+0HthWoOsbqnjDwi6TYxvGVg/KRVYo+/MiDpFom3A0KM
EqWj3ern/Mrzu+tia70xpsggfufx+99tqRiWOzCryDwIwUSeb6nWtomGlnn4e/yJKNZRTiRUpszF
ucR6gZsTzOwuggITm9XakywPgK9/+exfPha5uyyYA6o+Z3rXe1Z/x6qjbW44oou0TT8kBxZtIYrS
nnPutV8Mu2ScN1AP8i/kMNAwpRAeipS4+Fm05uWARDFnV0apQZ8cM1rjid4wRAS3kjTSGz/AgGOa
2HBhTpQMV8A54HQj198PVnJJdoW/E9vAWkqYSmzxNH+YGGEg9Clchq9hCga/3xfXltd1b/JSg3Uy
BuAmbR/tlhkauHlFK7xD6lVfjDDldsYvrY9/ypF69Ri4Oha7y9zY7OAs1X9hLXU83WNR8VpxCGMi
zzzSOya7DR7D5DBY3pv82AMiQs5WThDKOVWwkizRHdUpnAo8eoW4u1MJoBK8FeFY3rNCEmQ6oQVl
egvxC17eBk4Yslylj70RIwdopnDtj6VBe9Kk6OmWT0a8qdc+a14nQfmgeenh4H5YXBsyE2MEdd8T
h24W3dlT/7lYkKCAI8t0XoaUCnIFZbnDr/BB/TDxV1CIxuq9aO3ymP93pgIn5RcfgOgGhj4bSL5g
Pkdznw5qy2EbYUapAcjBDr5s/fApoxxxnUZq6mOF3sppUACgiLBS6pbJ/t3G8aDKjed4pMcolLkm
XwRMNhYqsCPaLshlj9raeTL3VMTKLwW8hJxKrBdQWRARrRUgFNXQkLmZgtiKXGlZKGHlPIymSdea
29CTB8jcEEdXGnqlgzjNOVD1BKT38MlW3gS0fiR2jCufbyVBZpXpVO7D11MDp7LP0e0WxICwakmU
qX2ISt0Wso4T1MCRzPQup01O2FAQw8TyeP9CcGpaYyhiSYmIVPkI/bKl93SKCDcwyiJ7n+ZwF73k
C60adK6Ur09GXgHxO8JupevxCFPIsKwKR0hJHTKLi7RH19yPyx84pqbAjkSZjcQ1ZvvmC4UuJ3fS
wwYZLHYJtnnmqRgR2X0Df2sFX6pV2WQ1jA4xy9gCoWoFTUFnjC8h8VRTW/7op3S4s9McYx+6rLtp
27e3dResr3uAt0991hJ9ki/u52qhqkjyQ/7OGSk3sng47A753AG35Hvyc1ZsFophHi5J6cnu8279
HpbKcLHo0KoxTyALw7q57TaJ/6q2NuWNi3noTWKLvuKWIQwSaDC0LZQSB2t9jYlheGdIiF0wfT7z
5ssC5J+luC/OvnJgAySLCNiOFimsFneTt0v21swlsJ2W3Yzotr+Gh2IemAzdCliBvAUzGGQ2rRxu
qbLFapZkO+n4J0WfCx/SBHSc9RWLjmkdSGiVh8o+ZTtbepsjBGwNsQTktArubSqCwd7egtx/1gug
7LBwo2WzBwU1PIkVhjymhC429Jp7TRNSQQa9bobgfKa8wpfpcw+yJNGt4EGZTvS5dSH/5nD4NI8u
2T/b7SvZ/JmBAqIWCc5LPJPHNOQby/KIblWTWSP3CoHRMOKXyMdMYMEijXgRoZ58QgSxhS0/wIgW
QVwhJ9ik3pggD3sOIUwMj3rj64jxD3TsOk4wIQNUJ+unL+hJio4RKtsC3Oq3gpqZvYMYMDcVnQGN
sLBIjUun+IktQJn67n8O9EwkDeYtorAkCrqFyiAxrjTC6hiPVSX7CSWcqA8K4at0co/UN2fW3G+e
I5b1Dh7d24DsJO/otHGyIW/tehvca5KtGnia0DRi1B3OCKMwtggHamlzHm65H9SBxolzhlCfQkn+
u3E2XgY8wY6XUf42jn0uoeSEqc6Ce3ahenn+gQjmcXBoWiCD17Iz1aTcmqP0oon8j/oFlNCvicNM
p2cLIT7qQlkHxi62th8l5E42aDFdNh53pdeRHbIcbWSCNYGCKgjdqPtgSk4LvxbRA8RKnaVhPuZN
lVzTo5jYdjw0gkuLNWS1xadqS/R3TIjSmQdzXKwE1CoqU/CgRwGBhfjzz9vtI7Jheghm/9wMZO7V
d8jsKPLN6Bivgj7w7nx/fLdM2xsxPqDvPJqiN1dmFdIzPmtQXbTLw8tXeILRIgDEHYUZZABNhdSm
o6WT15vUt4eyufc2yZ9jZBGJpkxhAs4oVIycZ91ASdq8Nj7iyJh/5Zfyqn3VuWn4BDlwi4itL1/c
iW5LF8eSAWvByxsD26OLW31vjA+Lu+B3AOhnkAtRK4oe7QW7gMsOWsilQK2SzhzlpmjYK/jFyP00
hVBhospWziqKlpL+be29B5nWv3y9v7mZuAh5jCXtDYJwLzyqTek17WDCc/GTGNvuun8DQuWDXOHn
L1ocjRlyYqRPLZC+XBoYhNCJf101q1yrN3u7faVIJkl/X76ykwEeak+oSAoYU2OK/OP5QhybxT/s
p0LuglwDUnXN92UwG2b292ISGrQmf0haVsQq+9FD6JwycUwq+Mg5NewSrDMuAnySaWV22lc1ne9h
J2GveiXtrghVYiZpZwdC0B9B/gDDwGL5Is85UbCP4ERp/NuOJf/ypzSauH+evYEDV2kDaohmnNL1
OPe5y/yuTwafOkm63D1MBnS3HHEP4pRs+uLjut+yYvBZ5GerLWbm/knMgENh3+z9/Fo6RAXfrhSP
5y1dzGD3+PoCrg4qjPoD++gpBOlmhq5WUMD29Picpppey8ZFQqgn7RyUKVbDE5kS1anCgLTFoV3X
uBG85YdWTlFqP18ZwUM1kduBDU3VWMGrioVGJf20jMiFMjgWHjqM10Z8s9X3qOqVxjogiosOLToz
izx9C6CieBH5MHBGMXk1HIN/bPIWoX/9ga76QZ2ZlHWhAkH27ffeGz6ZmTy7rhLgRALRB6AnBq2G
Bg4n4XYKHHRCDKR4TP/CGvTYs4FqR0aLbCgo6LjKo7bemR3nEA1kqkt+rZrDSCr/FqMjF/hREO9q
e0zksllj+U8GgqiRU7I0Rqf41GHypqVRbFHQjMHHl5fwCWYCxxaHJFmj6V++mU//4+Z1U5X6WaOU
eigokqiqBNISmdCb9Hto8sXCSYm2w+DN8E4xU+buyYJGJuoyLMSZrNlJWuumi3NpHMoZtgXR9DlA
Ud0X3mvoBFTOAWzh87DPCbtFHyGCKQDhjpUA8e75XhNkhyhZ5vkpGT4kqEYGxWI4sEng8LZ8f3LS
ZR+0cH+n/lJMtxJsVw7EaovAZkYCdbYNOzGP4bpI38KJiMrcZnkeFR9OHNQZk0AePQaBcqt1Q1x9
/2b29s7y2ZQWVdD8GbX2H2ZsR26zOHaoH/6yh+K1CkGdyiKcdRl6GBNGTXH38iIwPcLzfYLDzqGR
oPPG7+TY5qYYD+3GWQ7ehwN0idE2hiz1UP8QzBXyBk8THKxo/a7xQ9Htkm1762LybcIAYBP3TvxT
QIgMkdzZY0Ck5QPDCMadqQo9dCjUsibtDUW4PcE65giFN/mg9hke/M9frhkozUg8CN6H9tcIe2iv
P9BYBlcFxRrbF5XX0/bEdbG05KOQQFaSk6QzxNcOedqyOVKPLcDR8BfdYReCdyESo3x3H2pLWiOa
AtP/QBEVjUuKWq0IkV31l1W06WipRqgwsO2MIsMteBJg708gIHQoHoQsq41/JX+pSiaFN5wZTBnk
4+ThKEXSRQuKI/dR0zTOLq+oNecfRJVTxAiCa+Bd8jDMaalJgYkF51mp/5GdoegvdkNqNxNlFQAy
mcKT8ZNy0WTIZSb1BV8oHrnYiyLbqj4x3qiqWdjSz+vif/emioSGNBeuC0CVc/SmtgVgOaUMKR7W
hT/mN8tSXykmSXz1kL6T6ep9uKn/ZzUvz2uV1toMNc8yuRw0Py+vf+NYeXyLOUBs1LYYsjIDfH5d
+WGzWQitnV+PzXQxuys7BM1hHN2GIRXMwu2WrxdYBEZ3zEp1eprIAR46+Mtu6ds3Ca7YkCs+1Whu
pVOQw7IbZfDZqQb1ycQLo6jWBFEE+n6i8+bXxHXuNNwPfZYzHhSmU8ekBz0XdF8gEnS8RUPzAlOf
MvOVajk9Sk35qpHWokexbqXvtGID2bkwidSd0u5rtg52YvWdYgjISdzshXv2RbYZu+Ra5NWIKCKx
l0eZDhSA+CqzjQk+3hNibtolcy7kCXkNXDNj2CqLGJcCS2fGFOCegm2xSHhEIYJYc8rK5dFN/deH
8q21Jt+EdYkwy1DuneVB5muh8ihhoxu//sLBAgZzLz/WU2UGOzCjXB4Bdw6O0jELO5/btrPqrH9b
sH5sBh/TRG8v1xHcR5IGLhJnm65Xn8pcCHdSfmPgY3cmzScHTyHNR+F8hv2nsAkMTvW14vyrzhND
R5uSXjbbZVqvOXg0WLcOlCI5hSj5US49oi8yO8Txh4vhbVWHaVfzd7vYAyrQXqBiFoVa7AeGMJ+F
IRgjkVXSboYTefI2q+yLvdu+NtgyL4cYpeImUzx/kuXmlJIeq8AYvv4XQ2TaLo/GHhZW25T5zo6R
6Z8CtRz2YPEmxWpl5PZBoLp2Ajkgadu3e4SSdZF+Kxw2apWqOtJ1e0Jod7EH6wpNqngoB76I8bSC
enTQyf8HgI7xHWYpK4ZP2hqlRBeB6F/U4doCj95fIcdiOAIvnRhPEdHA/es2hL+IUMUF4EuJ6Iv5
OKcLArQUDiB2oxwtYYBr3orUQZxc8dSTnsJ1rt+vHh0bD8URueLMOtT2cXJ5AQ7V4LIwp493cCea
EMNldoD1B70ujtB/H5Sv5CdqzjXCD2BhfNLUrCfUVNoWjfDzhnGsQGJFaXQAy2cu7Df3DTo3jQtU
LDqYY6A4p1Oy8tnlwiyY1MqsQ5X9VkS0X16UtWtjtFca5F2mCMO64AK1ueF+griRpCJbO9g750kG
vzv3PG+LkQrGH8xwj0GmKkCAPc5pcz9n+fu8cr6KsKztUWYZMjvTsFLlBTOXV6h2d4ufX2breO+y
BSpcRUwiowajV2nHZBct/q1T4yDAy+pilVysUG+B3AxyNsMq4TAcnf2Pl2+yOdSePX24t9gP+1DS
Ip7+Me+LeIYaAvTBJp+wuGqHqruKww6WI/VPxONv4AGKFqlxrLQusq+ZsH5BDRncK1Jdg8pkz8Yq
s8VQKrcOuj/g7dp8bDbFX0kMuabPqWwwdcLM8pN4X+ZzB9J1AEi6JZYEwefiYEHigUQkh3/a9rcy
O5BHhHjdeoWt0n5Ubtqa453w8l04hVZYaDpgwSt4QbfHIrku6qJDG7QDcijazS27HcCuYbgGoGjK
c4UTLwfNwic3DjzXkBGlJpk8qRs4QAA4+SZfzR4CNt1NOpujXfvfM5d68lZA0SQpES4hYwYAoSMU
iATCgLi6ZICTLr4lIxSC4HE/BRvEntmYKwpmTxXZgvkeYzl4JxSmvKNSwwgUkhpG0K9todZla5a4
rUcNIG2dYEJRqTUQ6hScRPZY13kPL3+Kk+BU9htkGlwpeD5myMeNXWBFJGBvK+JbNrwOMj1BnNHb
Ovd+CHlVXlNQew9N175dw/HKNE3gcCpuNPGpHfcdETA3bjSg1McFDeM0aSxkQy0fb9k86aSb9vGf
aqo0k2MSgdccBQkjcs0KdbicjydxT/ZTfTRyUxh3sm8BJT4v16omCtu0a/V6sBtAl9azQWf/3soS
vJTpFsS1kGM1wkttnxooyIc5YSyjM0tHuRBRHd8Fm7/N5o8tr8uRbD/maCQG63BpaMMa5EWMtzXX
lXeGMH3tffUM+M+dUPsr/FRi03Dlp8AskNOD8ZRD3RRQ7k10TxooyNRNA6DzLfAJt1QPGxAQua4U
gJgKH90RfK7ZRPf+vY3RlEnFpAUr8uA22ac7pqavJNfRIsCE4LbotjWlG80KswaZIAtqdbHh0aOO
J+dyma0Aup5xvMEmhUPKDm/MuwnzQ+4Hii7/FfWQQ1Iss/BKBagi9WQYKmGPdrs6pvLhk//LduIE
Wzn61EeM2q5YHKyUq/h+okc2vNJtdIeqECt3mlIc4Hpv+4bpxQXb9StJumIv+wDbkmNfTYVewF/k
PR39L7+Ap+Cgri4EVcOizLO9Y6QbpmO1t+Zme2+KTyY1/4+0c2tu21qW8B86qAIBkABfJd8dyZfI
jp0XlhMnIAESIO4kfv35emBpiyCP4O1TpU3Tsna0uLAuMz3dPZICd1sfwiXYhPIHC0qoJqXw89MD
ZAFpMAchbdV+kF+canG2gJlQFXSeHqJ5359eTQxR/Z49yA3splFq2fsr+g+GUWD2ttYHRLmOCPgC
BWWAmbd/K3PPF/tXrtf+ptDSXawwruBOIuNxIeZK7eK0/s18jiqNMm5U0eGpz35vltkLiVpKVW4T
OqwusQxZR+UH7QkjTkIvkL2dEtCJD3ZWB2HuCbSw2oK9QXwzhl6CeQXB3l3dygBeH0yRqU47JZ4S
GxhEAUwUo1oTlOE2+dt4z/8Q7so8VeRwmZ2lqeTJ5GlaPrIQi1fpy9Q9YH2FXIe8TRtdXXLMo0jy
HTwSnv4w51kzH4b8nw4GXJuUTsab2+2O7X7nzW/jnmuTq1O4irAT2ap2HCrWbIv926HDFLFfWbPh
Wz3YvuN8DTt4NtMNwjSJo9UTujNobiCbITnWaFywe5waX4P6NsU7WC77ZpPLjWhXiFYHUESakdwo
+CbBkTZBUqhgT7EMEFm0EmFwBKbPraMV5UsFYdO6xXMsDpo3O90LcORbMkfjsfqbcL/2WiqWLvOF
z6GLeaS4MDL31l50V3DS5Eub0jeXFYJZDStFGRssnkXfvCq85nYwXjsi5U5CNQ94R7eDCSzuTKzF
UR7SLYoxCtCejZ+2X4RNvi8bzNZawlTQNN3bqkBJ3ySyvEp4edPednkJ24/DGDnjHGpVFiGNQs+g
q6jzEWmoSysaf3kcSp6hC3Da285KiuNVALZJO3vwwxCzhtOrp60Pq3pxmC/sELacGaBQWp+4onIv
zSarQPabwlMCauziU6tJgomXf4DN0gMFAejJgUiUo6IjDBe3Wa0lIpLOjlKCLp2qQFEpIXKMHI06
itEMqWqppBzlNHLg85qGQwqualHSAnj2llz4hYvgw+JiLUHIDyoDDLV6IZ5cH6q1K6JUOhtiNSzI
Xf8R7aOh7Hj4lMWggazn+xD2OPeh72wNWXDxMNVFL1FHPudM94AUXHUcJ1ux9rKZgBM8H1CW/I8T
JFmdY2h5qxkRgqAI0jAa4JQ+xakI7wg04p+sSM64tK+fPlfOtI1aaY+f3GhPZIhBQ0yRwreW84eZ
+0on8b6qPtMfy7o0wum+E2gdoC0XadmOfACpHJd2A/85/Dos2NerHGWgOIMgFtCw4y2d/qCNws7h
MkhjppXpNRP66Xv2QjR48jFGUUBWeg0WReHc3LotrYK4wcZ5k85RlMgbYEGlWFKZLufcUcNXKrTC
zgSDyrFSkIYqFRPzq198tjPQ9GFDSHmFdnWnO6PczFBbLB3C1DD+M0ZPYqkdEv2oPqIkwL0S1Fkq
N2F8pkoSelQ5zYv7A1IgnfoRiqajtRQ3+5dNuaY1KGiivxeKhzAR/0oJ658e/aVbhxL9MiT3hk94
RvHvu3053/ckAha+/HA1wVLqi7qRKEG4NxmQbFgUDxWAlFJrtwx1bxlETAn8L8UsnDJ0dJLAa35W
c01wmHP9A/isxqUdp0A/8JHtCBLXQZLhErIu4tsBmFPhc3Agr45wX7s1NFGjQBHRy8xRKriuV8WY
4wWqrxaHkmMzqua47Q84gA2moaBhchvRgapj4NdixnCx4CqFwAyX+SyzcYpjVu/mkTlXYixHoW1N
690Z2n+dpECscrPtjpQ0qNAKzFJjUBGzldPfR4wtil6zoOfU/4VVIYA8VLUbP9BRbtz7he8lq341
1PXxCLYaTxv/wZ9IuTj3SBNdhz3GqjBKBOUZrQohgfIsDbdEgz9RWriQC5Cpq/UrlCTejSI+2HVN
viKKM7NMzDENol0cNteUVG5Bha4KNhq+Qd/EXLdsDk9SOlQjQyleWCWbCQ45Lay9xK9tJ9RFJP6E
2bD0RuMrl8d9GM+i4lbZmJ1SKnvQJF7gvwk7xdXSfaerSUWtLiGpgY8nkyCdUhIgT0dGZwIC3QLM
GTQBOkfMQdxOT6k+WnpVuXWCW/X8Y0P8FdQzOkfAIlETL7V3oXqpEFo3m/kGYMhgVQrYMDoDlD0q
aIrxEIohTJlKBKqzVTxQgRklWg6l3NeqQNynzG4DpVI0OAmX3JKwlcBFqlPtwLI9fFKzElUNBI7I
2VbXc5H2n+Js916Q9dNL+2LgRRkZ43hoHbP5eGkn22o2SxcwXAkg3wilDUCoUuw1c9gBwuyF4asJ
iuvS6wUfJDVAVFyhByb9g+RDGv8gvBq6O7VJivk1RYVp2sOlew9Y0Zot4Pkz7lKRzDYoghYYu+sg
DLYy/trRGhtvdTVoV81JqjUBhiKj2wk9I9iRCX/V/Cc0nD6izaNndPERDcxDracI8Gl0SLTHzYFA
LcUE9AOIy3vlvUawnIG6HHdXES4E6sGn8LtqkY1TUOmOKp05XwWgpTIWFBNFkV6uoioBXNThE6mW
s1pO0S78HtUUtlh2RqvhYldNSawUmfO6e5aWf+BedDX9qA0VAAsl8Dd/68MrHMnw19e9qV4yvSxY
5WkgGoBTyL2/e4E59GRDmQuJKUyUBWgwtGzSJh1jj+gWSbGBcRG6pblsK7qXC7QoIa4PQLNlcWF0
H1DTs3bV5J0VlSgzL+BEUFlAbN2sQ/wVLniGtOCaRpMuXf2RYFriFm6hmQnZHw2SztlHuOW191al
FAkxqNu+WpRbmibIJF7ma2X8PvJi8hDoQPQa6qhGWqMIdENI8d96flE+d3buFKYiQOJsZSGHhEKI
hj4Yk51boO84qnsskeGLRvdUD/kkoEhXUMJZ8uaeEayrMXDg4gK43hf1NWsKnloSiqfPD+ubfjY2
yBNm5YA5wigRcpa9c3SKnESoo8wr1wMOTFv36iNRkR5Afahg88DH/6QbSjyCfn6kUSqhKN0F4iWP
HYaFyNuaaSQycM7J3bXkDZCgmKi6sBAXUkgTmKQHuq2So5Qo2CXJF3nTVKr0MaCgc92tAC2JDawS
1+TvpWia3vJnTUO5RaiF42FBcZ91E422fJaHYUHveCy3abulDhUqJAneFy6SBhguU5TpiQvk86Js
sMOO2w3w0T3IsQ6pprxTOOAjLKXljec+c/0WIWjMxeLLxIObQ74pwbqF25jdrvZFc5XnsCw5aFuK
N8dJ75dLe5UMCYIfBEZux9EDzbztwceMkiubg8PKmnCGVVWU/EMKuYg8MSWtoz1rXFNWEUaM1ViO
E+sOntQCtSmQcM+s2xXATDy95ObiS4yXHBxa2nAS9KhT++lpQpPD3i8Ja28p2aHg4WlzTWqkNsOL
FUyDytANIzWDNKrpjhgKWiFGU1dWxFag/PabOIrqyKgnZ4weDJhFLNEKlPOn6NzHpHrZdIvfVWai
F/MH3enqaaEqqtExsaJIyO3V5SrYADeLEo33XZ+0X0RkS5J/urq82mTlqzZAs8FOUVlet7kWieRb
QgefnqZzgiCkaJYkDuoi4sGHPJ2mkHCzjhG9vRVdXS3D3R3Eb8Ssop0K84kKWkSE4hGhHQDkUy8d
+DgIoOiMAoGiXeIpW4b0LYP2/QuDm7keZoJik9K/5nRw/XqTr90+KD7Uef4uW6Qv8xmIAIUmWb/k
dAAhPvu9bwoAbGAMuJgqN4jg5M4QZUEQNAQS0P0nYNTzDJYuhWo4BXcUUdH4uC23G0C1BLschRja
1ZIl5kcsy0N2OalQxWmia1xwccezj6DkSuwa0yBLN5puMukBYtpUpgl3rFFQUrxH9hLRUyBDGRUH
sKbTDfDIak2xt3+72AWwgbJ37drbWu3GYGRO7XKOO3Uym9LQXLjwlkpxwVYD6Hqw50+fAfk/Fdwd
TvtGgsRp/x6rkrArOsLeCTs8AfisMsUj25KkTwV6IQghi8di88n9fWHhYtc1nwFY0oUu8MbjKo+H
Ap51ELG/OfVhtirCy4/oLYjNJWK1sIm6o6IExvepc7d/S8cjc3VxuYRQ9xS3EqQKT6/bC2VtfrPa
3auqiw/AaM7avHFRJnvBrXr3WWtiuZ7Cj1HorHUSrR0soyhDSfR2JJBgLjvQLTnZiZeRbcJ3Tvhv
96OZgYSIIuiK6aJbWxQ9BT5qw9BHLIy9fyOyk+GzVMDl06QWhxWuPqauJH8TE6EnOudmpSkAenk5
IP1c3mTozenZS3c4kYqIj9wZFZTTNdM6zdpt2hhB3H19VeUEnByLoP5UBCsaPWFiB3abYwlHNQ06
GJZMcrZUKq8MUKmzNo8xbY9K69FTcw0aTwXrvh0ens3GAV4UfezwSZwh1RyJHUzKqftGNYowuan7
Eh/Yr0I4Ox83OnrRBY06HEAIS6AQ0Buyi2ocFQaNFKO4kjWpKmFiEIWkeFKnKsMSrCQ6u5nywUeo
6uMngaJy5Kanw536eGjXAie/CfHfvhI/Up6mJjYSBzzBjODpxXZpg9LakFQd+yTg8XFDHSdqm9lh
lka3pDfPJXG3ufsRNsvIVgpRfTpxI4SeKYFWpiPfG4uzAKHVoezpcfnnIQKXL4VXxBeeIubRIihD
iLPwNOaWPBt7mhBBFN88h92QQEaiwC8AXJmLqgndqvlgM8gaUKhfMSbzJqSopjNRGQzKNlRDKFyw
exIj3Y1hhEBcU+ihJ9pTdJueY+uDPlrQooJDWEbYRZV09FmcXQwPsJqBo1IAt6o6IIAMUMQUMD0Q
B9zCDa5wpuywil18LPfNs0NwlKfN8UpXgD6tefkATimT02lfrmcfDhUmOZAYzXDWg5wvsiRbE6n7
F/F4BeObvUy6+qy9XG7aL+Ljy3XO6s5cb64T3WAQ8VKJbIdpm+WxAEpQNT4ZgZHzALN4qvPtB3EP
nFX7oSmy14Qmn6RO6AFZFWkPFo6CDIVIQ71Affb0qpifY1FAPBzX3CnIQvBdPD0aktlqE8eAaJYJ
3Cd5iu6VSwUdHYg7QjGKBMLWTW4IpJpFdF9gNeiqjdrdVUh+K1WLKG04nuCfU4LJ6MiA6CD/Zmk2
qg5dhoQyKYVW5RZaT2pKaHB3id4OoxrYeNjbwQOSEZQ841SHE/CiBgLpjPh8DVGq4BLGcOCDxEGi
2jitTB8b/MrJ+WA5UMR73i2GXpdK95RGi02VUKb5idDj0s5Cj0D2CRVHmNnpHPpZsS2dsIzeqmDX
7RETBwhCmT+6LrzcdfN3EvCJsyIg3U0QFEUphByZuxpLB7mWGEUqNAnxq9Yg6PAovSPhJ02Om1fd
Ert/8XJEDA+gdutAM6MzUNZpgPJCBXIZQVWJOK0XbK4xQNkedos26sLSyhQ6KlSCjldopg/buxgX
YKG8gqylWLDOPivADDaG2L6tlyRXa2QtBvPiZkbXkOsy2b5t581UWeg8qWCgnkgkKELAAUYXe7Y+
ctiRHNxp5ZlPGQwb/almSVKGWLGOu0wNqwRDg0a80XqTIBZ0k4bBusFJDkrOYyz2TOSExFJNekNq
8E/vtosTu0CJiu0HfkngWqcrpYUXSTACoOM6tIJhMiucVJ9JTriPujd9tOFyAL0ESzFPTrr1ia60
jlD4+T7TKoG+KLTKkHVViN2sOuk03+K84iYNVsht4UUhlZWxPDM50oaFQnnEgoWc1Ldf8hpjDwtS
yvS2331LQ8KAFAm+rWxIxyq2yIjdTYHN5V0UHMKXEVmYalkS05pLcSdnL7j/6lUoH0vxsJSOJbAk
pyXn52EpH0OdhqlSYPYBpD2a8b6Lw83mGN1u0+pZEu9fmf287B1pf+rC9dZJpMhkvXu9X8YvNd8P
OIRYb7KEVhGFy21iMShbOrnENLQlVXNwdhy4x0MrnXi9XKGjIJJHB7ZiGFD3dHEifnpb7eI/cpey
LIUiUb9yrAPouUTWTB3DJ2SCtSc8RTR1ZVocIJ8UHpn6ABu6EI5+glxrYsxC2Edjnrm0G4aEC2uF
JgKn08mhkYSs3yXGVimiU64FXI2UiZsj5g91hFg4Qtu14YSHKpgoy/bt3stIoFZflRGKk5KBS0i5
IpZkVkwBcGe+n6iDZnR9gZ5AXRB8cDzWTbPJtpsjoHPMadXCXdXkKryXRzttPj+Uq8M/+gBSS4hd
I3g1qCgjCK0TBZFm1NL76hQR4Kl4QdCC0luRoIx3htSFYAGoGLWDkgBZuassoCQ9oLmqjhhR8WRN
GzRQeUG4cY/+ngTB3wPvCCQMLr9KdOLydxlH2bL9IqRMTZqNIyDDtv/xGzdfMT4uEhra9Yc73XMT
D1gn0PgBz11IJ+pHz8k/kr34vrMN6z2xtRalIn9J8q05BNw445HqWI1QSXXynCMAgnz5Vui9NpE+
ryj8CpCymfOGNqYvhS+lC3a9qpSyaVGdRLaa/+XIpYnBVGJJ2yYOfb5Ol2Z4aOZVgZ3bQ1NIiXX0
RHVxiVMlZgD2+a+JGz/KkrwD+FHUp5qIu6MMiCAXpuV1gEe2pCaK3FQnkTpL0YMw958AVca1kQiz
SZBYYDtOKQhso1g2BEzytm6+v7X2psiP5dyiwCnn7hSBxrYSd5EkgcIYpbWQEEzFa6lBxVWYrtmc
+RFI/MSM4mwMURMrjHFU07Qcj8TUxoKOD1CL1bHUVccoFQJcfP0lTdGsipQkcoDiX7fELRSGek7J
QmRB60l7ABQmRJAfTlTxPQwkFOTpOjPeADOtHE9kMBUONOM6HISAS51bNlBwEHsINgxLyE9PL52z
lI2yD8IbTooIhhiMptG17O/2ZOx7EGGVUtSkLK22c2h0YNuwM13ISeJmiBaWIjHq5mqODVekwMFF
5Mwe7pqQi2nG0hkzmpEBapGwUa2U29aIPuz4R8/HQKe0pE18OmgVtOeqFx+hENE3gPMp3N4VUfPt
iA88mXeHuWf7OocrKifOEoksaY66e7CgRXtW0yQVGJR6583ys9Gk5e/BwtKCd5vFH/jxvsZOb3EV
pnhpDkRZ2D0xJU5UN0/P/ZmrOqaMBM6wI2jjxvyPXfp9r+ywcm1B45c5QPoS5zcyDTktCLpWxVlU
ArkVdUdqXMEW0q+p66FvVjKt5yIRfcza93JRKxyeprqdMWRtmPhtzuUJ4UOUOT1dkmRzoI32rrSa
fY5nHgQ8RKYeeImI9aIUKLeXs9KDoTcZSORjfSp7WN3NxnQj5FBRZxrlmhriOBgu8z2MA2eFCGU3
L678RfO+g/xO/YskDgxOwU5XI+3y45tdgmuis3qNBqK6MkMdrmVlSgIKZcctVvz0cr48xIhkExov
Nqjjh10e3E25D/ZDt1Mj8S7JlOBAyTYnXbOaM2rZaGXSBMPdFRXh5HnRzl8VyfofJdFGg9YVoryH
9PHptXgWLNpDfjS8UbDoxN48iYp5MZTVSbrVrltlrhh6sUADDa+Dw6QahF0bpGkVLc+U6ijy0tSJ
mPETY9Pvfnwxa2zY4aMiUK4OEeJ0ASrCWSUpPY/F6KPOgW/dYrsTi/mDe0AesCdlV7H/SNTRowuz
po+Vq65uc7XOm1OGLtsXq1xH8e5OwIwzn9aPjeOH8TBH+4T7tmjcJds5qqEg7dbNX9wudwqgltv2
I1HgnVkuIiXsXEplVhyALRbiGy/y+E/kXOOQdTSi5SgMzGIaLK1r2CwijYj6qwwgWLq4ptJZ/FqM
KysJqOLJxlQYo2WniqxLEET7Sz1f4pcUzaLoQWoPpeTLdZqPTTCloYaJeulJz0UJDwD44Y+dPuks
W7us/ai87Y549Nyk7l2aAkHhQvbs8ZsKv9OKdjGpvoY3vPJDfMWzm4ieAfp5vpd/y78N/8Trw5uA
xJN/a//m59wdyB+kgxvFcNkzXkdftBWMO2gy+j6v1Vf+5BvDt3kTNPpHvoY3NN3hPdZWwf6GGeI1
yu94062fIc/g/x29HN7y+vAmWuqbwytvLPQqaW/8MuQeWNJUizSevxBycqdlW84ojBSf8Z43w3fK
mO//7bTwiPUd/jq8583DFxPJe6aW16ePjzNjQ620QMFzQLwE52wUyWXNAiZJc9jd9sdj/2K/6NEp
zsHMWwpRC1D+rnQ+N7vqPTYe6dUuLN9X89WVEGB+Ck9gWPsmVkpmd+7xYIpn2TMp37dtsgFKpTTf
bhApo99NCnRm26kM74yzaB/C+lmBj4KsjAqQWbwJFvWsR9vORLs03HiGz179HD+35bW1hJQgycwE
aaqsO8Ug/p4uriQKaYV5gbv+nu+yr9WehriVo9azqZdedZUP5AW1yNzEODdpAPKOLp39tSjNbYXC
v9wuv5uyOcn+DkOUTFV2+O3oba6ffk4Xj3mYrvC/AzoWEfaNNhiQ5WG/2LPBaIwihYXyPevdhZpE
zVxU/bCID2+tCCRZWGK3xYiF3iUYPWJKACognts0tH2Gu9j8/2dw4+PKz/xwu18d+lu3030TvaAN
EWa8DJDK23OaPoluQ0cFxB8mbyNuU2lEXVFkfkvhBeNCkhbCaCsocGP1wM4tbuFBTdWTzFIsPYla
etmFZbiBToMb59mD9sKjjzEKqfswnqOsKvdDNsb8yoCDOhigLlcXYDl8HOJs1hAxOa4DEFcNIHbi
6rcwyL5IGCvJnuwgDIrP+CmP28yEI3YKkS9AsVcenu3d37eHCNJF9TFfAkF2zuflYf9u1tJMtMDw
qsR+8brdMG8tEVACKfXZxJoal5+Hx4a5C+134PuMpQUZKV6PcJfPG8CMwcVMMgiXxCDI5L4Nkk32
8b2KhZMqIif1pCdIC7hu8KiNj9X29KjO8MbxqEZPIavpIlscy8wKn5nnvdo2oCAYK8kCRb1aujVG
3B0DCgkFNLUKBrWeVKrErevFwDvHrwH6llw36uTwbumtJpL3y1sSV+iFR4jjQ8o53ZJOvodCMF8X
t+vA++JkHh1xKOiwZFSMNM0Ble3dPPtUOADgYLhZgHqfUgAtsfINdTPxLwkKxYl7eg7P3F41h2ji
sHz1YGYQGJwOLeydbg6pxb+VUlMKwcADBKcbhPJC1UFhYaCnpLIDjiAhpnJzUfbVDcIo+5BS/l9j
ggV6OqbS7eBQbmICVSBKozBt3W8qYhtStZchGWQYjyPU6iXL5WchTxKQK3BJZMUsAfXEqMZIhs0U
bFTOVICjhaXZj7h4vbN360WSk0YX7HFlq6kn72EBRULQqBfHgjAj1poYuFIbuxWmEsSmUk3fg0PT
7TMuxlQYDd4PbUxpbp0o2KQrjiOMmb4rCIyVeFTLhTE7+UcSXzTD4F73/QOpGX3q/G2gXhBMI1Vp
udE4OVNIxa5vpy7ei3v18RDHt1Id1smCW8g0mIKDowKUmgqc7FlUMxPoJlPPKqAyx3q3vBgMK9ri
wiA3v7hj8S3k+6pKMoiVCHYS1D39nC+m7I9HOjpVnE0TrnZrx7uVAD93aTMADauIws+7NCPjnX+U
eZJRtI50HRf4Dw3IvIXhuwqA2KzTV1tv9kbleIG/0/fP5V07BxqhVRWh2GxUGUq2h64u6EoAHYXx
0fBJ7EZ1QleVwpxO+L1yMRH+FOHU19GyAY4KKTDcDx0lIWzkpyfu4im38Ml8Zxi9IFMZDaqktQgc
qqyyS1GkBXftfpt1JZYUxWsXUoOxComRhNgoFrSJc4OP1GifrTP6P9DxKQRVTyATPz22MwsLbV48
6cDKOel0c58eKe1yH+fhUaxIIoO0TAh6XHMCkwhAPJmeorZ4PfDp3ikf7hBRi1elm1o0VpOqEczq
OhHoFy8zKB94CgJXViUOQjWf6b5CoRweqsFPWHFcOoQefY756GhMloD6m7o5DraiNB21wI4jKFaZ
lQgT0g4lQOJW9MFK8jrMuKUAUUVFTu/yO7inYpjxAMe7CsvyTBQGRu31uSTqktWEW+e/xyJ5DlC7
qFhRsJqP4WC/3hdOhpzm1rqrtmicrQc70rsBX6JilXB8y9Q1WBAb0QRe1QYF0eUCBbbr/utDLJ4u
c19ASU9HNlq9/b7JkzL12VKlLsGl2WLEzfyNFBbS599XAe7NBkRvl/lATGtVHwWGpPU+5ZOnV+7l
cVGroCjFRU1J7XTlJglGzn6aaquztXG1NFhUZitoC4z7upGxEcVJVqZs2KyRus6hKgo++hVLe03F
d5JlfXFgoRo2qUZNJ9JRUFNi2TzPNpXAW2pO8AJEntdNKJWGrDahoF2nWwSTXYRcPbi5h5Hugy5Z
6UxbIl+8DEPOYQg0yDah+J9OmDM74hAepUBJQFbyZe5mdEufgYxg8KVtopWG8JjqOCwvjyZN6PyM
yxLKjw5mRo80XWpPq01Nn94XkyBKzvhjsg+wSxrfhWWCU2aPwZrFN7P2i2Ic8YrkhJGuaBmHliTe
Uwol/hKP3oQ9aioGldxmFaqIUOKAeNBcQUSGBOOUOE5Bdx+QEFjJGb9Ncb39YNKi9+Jx//hTjO5J
n0YBOY+Z4qiU/dKnbuM/aMn0riowl43wKeH4lAhNVQWxEtS5xK062qmp7MSuER/baoP+5F106Zx8
PLjROdkG23xJL3g4HiwCEYyUFoiOEmxX5iGursmi6EgFDx71VfVL4RBmh4BWRV1xw8muvRc3DWWA
OTVmSpCe/fujIJJe7St/7WEL3exnrzbCX+vmnZLyulmzSSmTsYv1mE1sSj4exWAi1eZde+yeLZv0
Zh4Wz+STNnHKaLOO8FduOc6YaLGgEewYf22jWen3rUsEuU/+iTbeRxdVvgUVlIgkgRBFTnz1qmxf
0jnwNU1s34tCJztx65xK1i1PTBGl/n9jG6cobezXy20SHYzEJe9cQerRkar3jPpsoV5LhJPEDemS
MmcOa4D8U2iwTAJ8HPz6A/INubH/hOHZhYX2eOLO2FHbmIryHMw/LUCE6Z7wp+4MHYP3MIu05GqG
7jb+W/xR33m1yjoonyiAJpF3m7Tty2nN86WVBvwDYoctdQSRcLQDys4tO+jM3BtsT+Nf/PBZEBtc
xFcRNe8FOoIZVLLUEf1w+knwl0zyQi4A1lT7SCnBEhmYO0o4+y337OZIcrdsy+dlO/vL9Zi4oIAQ
shrwKQ1O53NA5VcFPGXEbrx5k4c9ckjc+GqSAJkGZx4yMnSRwgxF0puOCi6lLYxW7VUx11ABb3SZ
HKv9LOjb7jbv1PiEBqEhrh8AaeY3KKMsSBP1ws+usllsaJq4V81uduPV/geJTgzUhAaiARpnlGmd
zlouPm46wSj+VpB7dhvv4wI1cHo0ErQYefGSQXrxH5K2dxwe4r7KejndwBoGoBTYp0q1CjtmuQCv
eXoC/49xQQCShg0DXi2HRwde6JcO1UVkdrrrVBOTw5puCUEfwhjiTfQ+KEqsSsie9g1O//R3JKyS
EjhD9S0KjRikE4fKpX1LjvIwrhETJFnRhrJf+92tOL0QOwAku1vU5x/ybfQ+OtL4RBUD4BceZxyh
3Mpx9lQUKqcCnrlIsSJo/8qwoKXB+sWrGtzldLr6eRntt6v5YKilfhgi74i7L0W3Ek+pzoUu3OtP
hITqztK4VPVSe1f5Oz49rjNzavIn4PL/jGsUsjhrYuNs3XQDbk5uJ/6rNqwUY0KwAsjtcQdchEeI
tE26W13we2OcUXmXpBjA2jzWgSpBacD4yfPU02h2J4cVkRKn4+czuzsbOSRK+DM0NIJvcDqjtGyL
1nFRuLdi7a6S2Xsv235QFBAv3H+DDR4EsdN+kDfvMV5+Ws0bGgIP2Cuq0TdSEYuFEmKzZBQm5/CH
hHuht/evfuLUvlAdE00DEuVMNlDjbs5OulxF6TL3yO+Gcp7OG3dD2Wu5ehHvMQJXJgL7zAJXmQzD
S4X1gd6H9l/UkJebxc1261JuDGkFPCWtvBT0kT3PIqy0uFNwUT+dTaq/Sdp626Pl0dbXBiKwha1a
oyZKRSWMTLwKdzglEPBZFyuoR/jtmYiL8SctXGl5Nk8sUkWc4yDmP4ODf3g6uH4Pi7luiiPIDZwK
4mlpOgC1QdF3V8Z3gUOf0pg8ImWKS7TOJLsR7bbk9GmacaLUtAauU6+w3eqzPDUFYIudLoAgzRcf
p/OBy2ckpVD4hRzd6C5Px+0gtgPv9A+Weqpao7pa0IJhUzwYmriQTWExIbRJ6uoc92izvYJZKgJL
i6DwJ87ui4tRnO8wpObHLxuNa4vfN8oa+CoIa5BY0gzP2byrl91fm932U93WeOUQeeGV7FK/uJcO
SPriltl7DpOPfbf8rt0+aF1/6RCHMjAjAiPTm4/bBic7J66rXcDBveNhw1jhkqFbFWxuZA2BmiKW
EOBAcEQ87+hWLiWoiHpg9P+qRY+1UAMteXohWie68UJ8PK7RLvG3c59WfIch9tIuUckkL5A8gtgY
oZiHHBW03KBSJFmPQPeqcyhk0CDnB1yrXa7ET6Q9Rd7CRMzXw6FJDw50ugHSHP8ap7pTyy06I0EM
R5t+hGJGMqjL3bTIoGqln30uC7pvIL2QAzAKoXeqo6W0YDLLSAl782P2MsHGRmwF02hEJI0/Ib2/
hF7C+hM7GEtZwMvRPg3nmzRLaIY26LP3xCdQ71R0FaRxD7UoVhGZQv6q4q+rZGMBfeZ8/gl6kR7J
2SPzAuBBMbVweB+t9d16W7XLlAsOHkW0JVl8JDEWO1ZL3fQdWxBgynZi9Cn5MSftnHb1mMPKMk23
xNPL6eL5gM0OhRBEVzi2jsZWRlmTqXG2OZakPUvIYT+ittBSMbMu9EmyaWBp3dm4gKY6N7mTgkQJ
kIA+ZzbV0+nyc4TDgTRbFjneCAHInIzWtPVyZqQdeRarjZMCAnWCS9WeR2fD/VoV71x1Gg1K7rFl
yQ/8RLp4IbLDXg6Ud8mcgTGORhXi2hM2zb62Jyl1vwRS92qJARtP76z4ismmoNwKqzZsft8rEr63
gf2JU16n+GiFwYWnq4OGhanJeFwbWJg+XXTsahc8Lm/umEYNebK7U5OgiG5Qol6JR5omVC2p/qmL
lbKGdkNRO/wVmITSX+Sx7Ik1fLvuH0XnGZEbXtIHqGBE54JJ8pYKlrAyaNDCykQJMzbxHk8c2ayk
uHYJJxGVbnBEw5memPS/X/KwnCOqxjh1czOOUM+2OxQxNrBoghjUftvc+LPMmlCWze5mvZ/9bgJK
6s2yU9cDNDmOfDoB94QpqY4wzee8tOQfj2uMXyf1KuuOmInhB8ipLqNo6gVKZ/QQpReSI4Swd13V
bIEvgYMO+B4hhsD5azkDgY03U/MVrM3PwoedU+UZ6lg7TrPt9s0hOdIGmM6tIn9RpJduWiiEwFhl
+rL4UT6TH/A2Rc3Qb4vnfRO9m3iGF45U8j0uZzG9SPVHCAQ0of0ip2A3GEFxA8YJad+RYwIBojlS
ooW2I576iQy/tK6MA+mqldTgoqHQ5heMVcgKFhjjwGOiozty1lHIxfUDYsmRaLR0lb3TGsI3PJQU
q7pN9tcxr9iPpIC6dCnkaj/u3O3zRTK/cWqSBp/oQh0ZJubswuGFTJF0JVyEAcY04yoEriV5uNkR
CSypycg4WVruH/IjeUek3P4alHkwpqTPKI86qK333FFppkpIwhPjuvAsReFHXo0GAVBpNC4/gCTU
lTU0Q+ugw5W9hDYFRv2G2XlnLTYogXQ8LLc4fotqNRnvIGaqPNY1uL+0dGfh0FfA9ROR6oXIP/JN
zEfpkWkbJXmOn0dBM5PPkSJVWg5oVJHLmcqtLYJNjj1ovF99FadGeV3p42+hyJ6UulyTjkzM1/lz
FNyB5SDg0ZJ3o/lKaP2XrbdJbXU6WdDEP3i2ARa3KndLmKXanLsmjKAWqvUvTcy9OxtqmH/Fgful
cS0I5pGQRMTNp2FOVruJVzmVa4bdqnIpojeKd4cX6BrONzm8ZKtSswXl5lNcrP9SL550ub9p0q/t
ERunaXWLIpjTuzHA+1jGCpi8RAi5R8NKs4oWIRvHFM/SQVirlwA3O0hWqAPTeHnV4bChU8MUmSiJ
7q/Jat6l1zKvLQ/ObY2L1RBgkLevZS2l9TYFh9g2HI+XetyCeAxRbDAGV8MmabwmDxcYAbPeKklF
yY7uvUKMN4jS0Z7v3Oued/PEfWUEMDV+lsrnyhjNFecyvQm7Hc8BudzQzZAHUM9CWjntejqGbpAD
BL+pGkBKcbsu1x9aeJZZ5f5bJnQR912CKFwzzG1I+76NlNnIawFkxe+X/ds2qbI3TkHHr4m1dJ4e
BoioHiZhfBf6xbFerHbbpWEBymysEIjFmDALOQ7FDZMDX1z8sCDAR1ZFoB+18njjfLW1PoMZAzV6
Gg64cFfDtEJ7seBI8IVdnS4qvw7qJHOWqdmyKWw2PYPMewPcKwJyetXSdFmrMhXjU6AC/lAAomhA
16ZfqhcwKAIuFJHYM3Ftnw4q8TCQ4S5PkTUiNONgkLedDnhptwJYLRqX0CiVmRVERC0FDbpqqa6n
E1Ssl2TS1+EC6yVAJTQHmIfiK/f60biSrKXNc91adLr2ilusb2kPzWWNK//aW7zLgviFu0fZStnA
DggMx9TVS92D1JxLOIRPS+B2BxbRAMxziDy94M58ARXQ0xuNxoLEhahedUk9ilaTtiAMXm9Xt2lC
l6TqDTS151prGma0B3+KgXcIXOXXgwb9i8wcU6Yq8Ms3cZe9Fhm5S9oPOmf7IH8vEZZfse9EKZjO
2+xZjk4JOThArMOxh7xydKpxlc7z6JDtmC88xNBtm4UoXbr1rBGnodPDvB2IQr2FutX2r3R5+B0d
Fn2B8BI3uhaMDJlSaIEqBDER34G8nx6L98mdv+RwVEWh8uFj0tdQuYJq68313M1fTDwDXVxnnwkn
QReREHDV2Gq8D/p0Hq7awZvRjahdyzuQjs5uwnsMhiTvlgnOYNVOgCISCs4x92iqKND3ZjByM1G+
7c+nctPlhcOJgJhbjrCFHMIdRQR0fGpWTpUsbnEwg/hEaiqRwcMrb1zvDiEBb3gddAWDeID3kQQF
uXczvPImr1HIrF/lhxu+kAWgIpA4IKWqgvPmj/d6YyqCQTHwIBoY5ALWES56yYGOPGB4fdAGPBYM
9H/yt9iUAVUJnP6y/3PQDfznT77ZHgEjnpV8NgpkKAh4HdQC2eEGVQB/5fjnPTIAvbfv8J43vD7+
GgQDTy+SC7o+In6FPQvEPFAxRicvyNd6VR/iubG8oba87hr/N2VJdGL4W1QUec/JIEDyyngJdwUg
s+ImUFSU7vpv6vIt/Es3hzTWcYUhZQy/RerjDf9TGIe1jnx2ZeutbgdmNA5IZASI44JaQvR6WtCK
c9KFHTDHjcs4swuaNZ6eQlnj1fNgW/hmRsfyMUYZMhX3DjkLX1I4Pywv1tbwFfl3jxeUQErWTurt
rlhRgyhlWFqDWIX3w9KKvvH24Yslpp96kKaw4q7iw7W+YV+sOd5UX5Gn8KOsMt6w/HgvUTcrqMal
BWMnrWy++L2sdt6gjdFfZRqgstePJc6vGhb6ML7hlR8YRja80ftOA+Q3Dd/XNkj1ix+/YSjDN21s
JztiGNPDpuBNWoDPaA/whlfXgRBm0prhleXPP7M5+Ldho/DKtsF5AfmaFDfDFz/3+I1tpfsX9k9e
3Wj/sEkettAgrBm2EFvF6a7/1cbyXmSF9tmwgfihYQPxht0z/HV4E+FDxjT8qR+0nxp21/DqNzf8
O6+slP5PDQSaEX/wxdZlNGxjxqvvPgyIN/2fvPBfe/w6/JXfwjf1u2xX883hlz68uR8Lfw5D4Pfz
j7xnFHw9vesv1IZgXHkUhkQjwZBsFNr4i7LaztZV+i7v++raemMa7BYDJ63bL+6cK4qqoPwSBOoG
oTBq2IbIouUy4NcEEIC7wqd7Z9JjX5ft6cVFIEg0iIMN/wvOEKXS93d1l9OUjF5SSTH7Iyu/NEf6
psA+iBP8cCPI3MEKx48KwxK1d4j3tGKT0LtqqGNG60/EEX+4M8kNEfgRqrwx2eEB5BAOc4bI/jpJ
+3+wKMSSa6rydqECC9kOlibgAC29sXk7PXb8blF4h1XJ+IHq5CwZ9/T5oEGc+ID3husyXpUKVugY
kd5rM4CBleMeW9aaTMohoPBk7mRnnXVsyQQ8Qa1T1VFB9Uz5Y06Hl2MIG2SKgIGRA8pSrgEMOh19
tsbFPlivuNa47quGjikAnxWhkFViC2rH+FtK9WPc4Db8HuOdh8WBJXb4x2WULn6GjmJswEfLQgNT
r2IiBcgw4PXjaW1W3D1NVN2o4Go+AApc5TMaFSyIPMFpB0WlIdv0VbRyrEOqA4wlCZO06irspN7q
u5F+PJIyEd8iFCXx4oflk/mhUYKKd4Rq8Rp4F4cM8VplchAQNKdUwqVlMDQTWze5BioRkWZdlXM9
LvFffeBYN8BSWXaC4eL4bRrqGRfMhxnxub2xzkLoYJSYR1G2Q4RduHm1wnUbVwSVI1Oaernb3fZK
Ulyl4XLqxMHzuSlJf7TzfrBpAUlXhwS1L1WCJ4DRSZpr60c+mYlbY/fx85MgCSo8BUBEpacLy9lH
hVfOV5sPcsqLqCXJzMmcUBirKFgqCca4n6QHomMkYvLA7jpQbpGmCT3EQdEDi1PEz5TqVDfW/+fB
Bhq6lPyruh1PVp1FjahCf1fB4oLrQTXvRKgJIuijKsGr/UmLk7Yt2/vSFQrnN/kBnA4rOhUZFAnF
M7Uvg5+tFkd0gFWILNqLpDXqFqT0U7t9mqtvqdLptOF0Cg+bTogQ9c/wvKyEnNiufB7ybE1wsNpu
6AiKAUG6IIr3+i2cd8icFV1vZXeUrnFKwIbaf9aV27uE5jOkeUxH2EffXX89wySJ1KtfUKlLqvY6
DfGRdzZ98zLp1+GzeCObTMnh0PQ6+ap+e/CPV9gn+9fxLE1f5NFyfe1u1Nf+ABHzIJlina0/4ESB
itntt8+7cH28LuoquTru6wDbknz7NYjobNIuDu7zNg+i16lbbH9T6BcuUMQB0q+ehZTmJnA989J8
at5GaQUtI6iJL5MVjkakbjNk1oEaXqQltmdKR0UZbWfeP/Ou/E1V/HRT1K/35cq/anDo6Q7Zuyyk
ogODRHJQ0evkvBtKyyRbNSfm7KbfjBARsfFLar9R339TYbHckTCiWtUi1ZEU1agml9wBfo1Z/57e
iEn/TQBZpM+NOjmlIhmVMU+HCnznHN0XVV6tX8psQrLPKs7e5zNRntUKQN4l9eFbnOO3Cwoiw2o5
slRN+N3NkYdLOYel1vfZvHq/n8c08Nv9LR6SGs3gwYqQCFW520mQr+9QW1YBslxQTsbmRKLywWsK
uxPUtOaUi9o3PDR/rdd1fIXv7kd5BsqpxvX5fXHtRFeRf/imIzLZL7+rhllyET8dtIwd8jntzPKX
UhNmszQGHeEefZBsZ8mObnRRCYIXbBKyvJT+AldFUMXP0VT+QRfsHmMRjj8RnP2WQlhZsliriOnF
e/TKh697nR7oMoQDIyDeAUZqPA9eVBsICa33b1Uv5r+nToS79tynW+86e5bWwf6a4v23YFW7z6M9
HzgP9V/BPalaMYk5nemgFHLvRYFmg/PfPx6JqqimXvUdVD2ZiZYcwz6bp+oO3/Jq9/cMLd/VajHH
glimWxFc6yxUI2jpH5+eOCvujncCHZ3h23rIEghNTg/ePiucels5mw+6BrttSNODevHSymEkdRJN
GMytQgB8TjXWUZ+ADmxC1lEqCsuy3j6sVkqyVpNdLDXRCaUB/kr+8SbZ1n/4kD9/aeRzmLEqW1MJ
Go987TbFPOqxLiXmCckkQyC3fP2ncHC3HZSZ6kaGWcXHHAGx1ro2iZ3TdfQ9n9NDlNqL/Aq1WRSy
V4sBBkuobYkH/d/XhmypApHDEELYgIPCiDaRrFZ+UtVFeqOMU+ZViqGCAwVuIgMhRi54ssiy7Sq+
rv+XszNtjtvIsvYfMiJQBRSWr1VcJcqyZEmW+gvCLbUSOwr78uvnOcl2v1aJL9kzETN2W6RIFJDI
vPfcs2Tre3XI4iyqWJBCJWvxLy7T++fv5xO1HaZUf7uui9pu6/vS3bdR9UZnlWaiRY1vc8ACENWK
t99WpHTxYpsgZ8BUEwoq9+1xZoXOQm4dL3LVLuHCx/sF5Y9ChvTYn4YKW7KsuwVXnXcy+2pCNrmD
BINcz8yzLdaP8yhWjobcDPR6XyJ/54tAaln7S8yvBy3AsOgpuUTmBQ97r/DQKaU1kGvZ87fyEoW1
l0wDRR0KvIZx0MUj9tatLFuotA/SHspdl8L9s9ln+Nhj8WVgllv2NrqJiKDqv5gVrtKqXJsxzJxg
Psikf53eOQ3OWSCMLzvdXDYjP13nxSMP+52T5du84XCK5bVITVRU8nNVFSYZ3V8HlSsZgfJdLZfg
kRoYVUwIZ8hKXGxDQpRtVP7NeZBuySqeqdykLn6ZgG5R18uNi5KHSp3BAEnlF69/fUinIq2H+U2B
FdIr94xFpd/uv4vgXawF5UpbrQCwa020tfz30/Mx6ufP7ozDcuOzSxicnJqmyn/3nZ2L8qkqbuq9
yU5OJ45EkpgrMhjMR+nINrletMF7gpLM1XyYuoeiic/UnpwKE1VU76rVLOMbtw6B06vFe7Cdxk4h
4PSi10WHrL7W+RtRAplpH93bOlP0C3/g8I5alqabsc0SSs0/dKgX2/c+IfNdkCyc4Zq2tiS0GgPG
kzftPGoqfpZ7xv1lbrfvm0uJILX5LNMsz/wx1+Yf0RYEJ2kG/ZUyqz8zsSqIWD2pUXcSjhQ3j77V
FeMKDzutusUxqimK+rRlgX+zrILuxuV3Gzhq5jK6bmpOIH9f9Mw8BHsENQFg7SE+eQt1pDe27dUL
r5LOn4vHDHZH0wnFW/3yxbAAQ+hqLBaYF/1CyA1RAxoJNxEtjd9hF0VYhSjemmSozimgIsj6yMnT
+/T8ux+yw+9121ki8mtTZSlBVY3Jw9Hh7PDmCELOi/P/y5mB3qy/X/YlN66OnGGq8GB5aEbcraKG
ktnNk/PJb/XgigZbROO6UCWw2O0P8bemabn1bVzemjYJXvsxeqEmAsUo9kwaS3Rg0NyJo0zwYMF2
DJuWGFMvs8uKK6ejbIOu5Z383MMxa+REKYEE5nT3PYqJmWj5OnXIhwKO17HZnBSZFzLiKKJO3LHg
Te/+VrlReZMPuNY1nV9es0h8rH7DGV6tTC+0cKQFa/qWT3Og/BwP++1uX+wHWGyUpEXbDVTJcfZ6
PvdQmCu3YPvNi6tio2Dup/lzMfLi9Ru/wU2xd0ILzuvCxJx0hvbKriuiJfl9LpsgP5G7tFEj5SEf
vVgCc2UW7IVjAiJztwpJ/MXopGixf6NF+GR6yi/cdXvGLzUvUwBG6wa8d3gUcR0+i9Zl1nLym9Ac
vZ4fjslXAGuNq/HP1dc8593pEDhch+Ph/KZbyEsqEPR5ssXgKERzfa7K9zOmaVebKQcktTwMUJri
xrhqF0U4dikm3ZIb5TaFewUBJTg5EXkL3kZF6IxZfLNF0Tcv5G51u7U41YlGVlnX4ugJ2R8LPQDE
qb3bdv58Xcc8Jk3pC3xBj13G1e6bpjy52F+c0LfscImnowt3i3e/xbv+fRfnG1aE65+G2TkZD958
/fybeJlI87ik0TLEe+YwP5PMwnaZ+eUgF2E3fUlNzR3mwDjTfvtYqSMDmT2MaGAKrof0JjnP18ga
XaJ12LhEzVePLV0rhnl45gxsdyJvdBDm1BWp0KUU/STOl95Hpd7oAFLKTQcPXf9+OZPxqeoXlzdU
rxLgQ7m6aBumbO+s1QxGJeNGpdhaYKjMedMUSUNRYeW5+neKlxawwbzDJLVGIFESLR1k6evRcW5U
BYUVPYScF+pyRRYx2qGFEzhf6gX3y/glIPGpco0R7+GAAxG8FDjnP5a/ztyGhZnT/YMOKFGMZgcP
AcWcFKGMdnm5kJjAjpdJs1w//P2je57OZQ1b5Ib/sonF5VxFy4QODIYRvgaUa5c2lZs/r15f1O6j
7zpijQjM0rSADgptFdAl7FASItVx4mupXu/pMJXYKt9uZVlIEyg+hQ9/Rjp4v6BGpy7WmN+vIQDB
Pyho8kApj8vQ/W6tJYCF38EKfi9wRoIab8EZljJPuqN6n3x6/oW4pIfbTwqu5vIYAngJh8ujqV/S
uF17qjzIVCImFA0kr5yt3hzQmrO6JdxSCyWxlGuc00zSX4PabSaiozkgDK4AtEjzMFlNMmDIXIxx
EkohhVo0B/YeHyBdlD8lUyisySqIRf+zsSkGXM8WWiJ4+zj0O4BNsEzjyr9t0pRAIrjDzGllqSL9
WhNSGdS4mmI4fMJjxD0J8Z66+qtksi+D3U+u0QOB1uJPHbhBF82l57VLWu7P5zdWjI89g5hmWqNS
s4krKy87aQO1gYrwbhUbenK0IIo8/cs6/Pkn99Rrj8sKQg26MMhw8cW7k/uAtMEc7R/U6oj3o3gn
+SjrrTc7HhAipsPin7rJ25MCyME3PArMhYrI0DhxCI71k1vrpZjhs8WgPscoRORez+GsBUZ4mYpg
ycUX1RCGZ/wfeUBsr5f7FehjsaNuA8DmwgVauwHHqyF5ycpUYclJtDOX5VdrlZqUXzvYBHrCevn+
C3KO7tTlBTGJoTzkCeNuf3EnUTAuXXFwmZjSQRCvfCOXFT1hjdol37A5Irz0Mq/Q1EJce1m7SgOg
eDXtjhvyiOefMFvOTxeGUkwulAg+qR+teP9v8Hd4mMg2qPbDG3+evYcoBffpNxAgf3C805RzJGsm
EDW74YqCOX7Vp/wvbxOwD85pKym9hfaUrTzzKfSiBsQSf7mwUhnl2Jo5Ppli15/6jW6gX8fzdZEf
Xm9DbBC0cvQXpTSxg0OeT5Hs33UzJYJTcqivAqkqf7x1Xc6aAvO9W6VhKW3MNMXhVOSUSQcu111B
JJtQgjy2Ue0lbtW0DFUp/MppoKfB7Pxk511biZWdQr9wk6iRClMe1DkxWz3n2p0Jm699SAXdj/Ah
PCQrC183Yb8SMht5UKnCmDKP8mGcx9tiA7vyg/KrPwJrRy5neet8IaSaqeMZiQrkcSemCOVwLzCi
Zx9KI7Md4aH/WpiM2mtZ/sw3iDIZhQpNpnuaQ6fF04s6rtmo0PwzzYTbaQa3Up4XfuleRQc6Gb7A
j91TOCghSoet71SN3dWn8hxdC3doqhaVC8P7277iR/sbfQzel+nJtiOmmPnMhs3NL8B7iq7F8Ht6
l9fdCVHm7trdM/Q7L3R8FGAnd1S5OdCnKebosefuKdWK3uyPOEZTOZ/58X3ApM4P6MjDMgpOeZiF
HGfyTAs8H0RMOGIKXEvv9FvTT8lVPRzK23yMMmWBszYiPluUyS2woXIsQuL4ml1en+ac2nTb8/cb
H9EHu3nfclei6pzeTmffI+JXpnCoQZ9/Qaw5xY8v7l4W5DF8W07rnx1cvCVrppq+Si1+kziflM4g
1CciFKMvWJWRCe9tlxHh8F/v/DeHw3ZlpXgMzeAPfWAq+UqqJl/qy34ffVO3UQyoH+Bhybfcz6hp
GyaSfkI5H+jTUmkxJ9Z4RYBwdxiXY85EJ0TJVyOOMhS9mXecOrVnGLFQIj/slvCLFzIg0BbmuS9R
jC6NRjjGGRgi1MQ3jeKAe/FjIQUzva6GXSF3WoYiQtJ3+R7neAwx7VRTGaIYJmuqqZm3re7pPT+Y
iOXgk3PyV9iT7Ignwts3VHTPP63Hwerl42LoCkAb4UR9uCSUd+PSDftq3AgF7dsrP0hdktjZsfqD
t30rdltMbQ0Cgp/u+USPvp6aijauWbfmHSqj+WNUQqgLOwbgTZmhrcvzX1mwJf1S3t2Yyu1P0Z6c
sGYoZkaoNG9znDt/Iput/2VrtwIq9KvGqYsbJWpYQGA6L8nVfCZIx3cCdhCPXWcO+a3u7jww1jAz
tFp2vX5cFoJm5sOnYvBaMPGWtnDOVh72whU2X53M6a9JFKqPJMndslqXm8mD7CpLfNdlEBXG9GNb
wNszLxN/HrR0mAwxwdmz+r5nmnPqfc7CbY8RLi0XyW680Mw7eizzaRaLBovFouf+rF7xLtiP//Kb
Q/qHbLzzA68e+bFwdFuuogg5t/uGnzMf1hZlCJ/JOrks9MnzzKqce3JCjTM3hM0Dy2Ts8m5AwmZR
In7oUnbajh9WB/75OsbRF2YZ3ZyZ2a5RL5ONss7e/byww7AbM8RxIFXs2YmjJhu/z4YVZYr6q4aZ
7iiI1XApEYRJHOvP/KMOos99sf459CBcnetysHjUeBok7OkrTc0uHbDTytM+mtg5jMvhQ/pichX5
+EkWMzhUeng7J4t7bDKvvI0MBl5V17w22DmcCFz9NONDZ3t8tLacdEXWuUDmHGS0G8uxh0EOK3Pg
E49s8HllbtCJxzfWO7aQInj2kk/uJsQipskzQcAh6SHPUt/H9gEGUoMfuQVfZKDOf5Kxd937IEnc
Q5bHFPXXbpnvoQ1xenQjHTyPJWB4QpnLo/oOLfF8CueqvfVJMLuGgfvRM2CrTk5jTz5BIDKwhpJ8
vwv9Nwpb9wrFFlNIGApNz6Pse/sB2H16phPARnQYtQbDmOxEeI/wxIIv4MmMgbwkgiyro+LgBFdq
KWRG6m5cPpSD9jZqquWB6qa97UeTXfcl27dPbO1ruz94KXNZCKrrq34EMGtC7nRECuQVjbz31vc5
W4ZhTY9pH3ybDdZ/feCW23GOeDRSg85Js94DRRDcCgh603SBTF/z9F1TcIyaoohfRdnQfT7Phft1
6qYQUHIZbxsIq7/7swavcYI0f2RO1bgQdQz5pXmsz42918nr4/kq8PvtuJTFH4ygQNVW3vF8WYpT
RKr0VrTTaXIggTstll1nvSeGT/ToUspGd8TjG4iN2sQ9c6ZRdbS3hQ9kAagdwIcQSOjwRrqjYxg9
Ey8YGX6k8M0iHcBVgvpjvw3UjUHNX9e8zdBTUVaB7Y8k2SqXMT33eAtSMs0lhkoTX+5LFIpz/bXI
9H7E1EjumR/LAJz1N7RcVpBsr3tX3pLU06doZSltoaCsaqPj3GN435zPLRlVYBZl1jC9Bl6i54qu
+5XO3kCkhpInWKljARceYdkNyWK3Ajq8jO3FOcD/GEkU9HPe676Nv+FV/8mU/MeUbyxE5r023TNH
FuiJg1JzXU3WY5nYJlxg6d6B5IEvbVxqgxLArDXvRb333rplG91GMw+NtZgp3IjPQQbBTbHF0a9p
5Wxvu2pbvzbtMlAsjGH7z3kfpOT3xsx9TbU77SugWBeXZOArrd18bH83w641p7AtMwC2srjpVIo4
LvDXrpnuwoVM4X2Zf5aw2s8ACP1u45rYkrazO1w1ETfDVcQ8AVHxKfeAzx0clqaEkYwgzM0B4KMs
XF+5MXVe3fI+cfn4R214RRVMxAWVFwOrYa4Gj1iWrnwfhml7c6hil5ntYf+OUQ7P3oQMQ83sbHeQ
fnqU0QsO4mni3+HASu24gcLNSRhnj9Nl1/HeNwG1VGHw7/OoSBtfxWDDf61xr0TA8re53gGtNomc
inF1b9niurI2N2HLu9jJ/9nt6KT4CF8opmPuKYF5LksyzEHC/ZS9cVrAAbk5ALBGLsu2mM0o3xbv
8A3tZH+aZoHgBS9KQ6DPBA5tscMwYWnWhjZzV+IafLQ/yGOzOPESpoZXaJ9UWOHnNdV1RIm9pzuB
ioIV5F51qqfcSySnxzl3NLtgQif00/RT/sZZyLIidAZ4JwJH3QzjpaVmEcO8uO3rqflI/cyKXMw/
6l0TXc8t65pNxLufGvZIe/zBG2vowvXqKJBshzcdU+jbYNlvV/PCgc6+ije6X7PFmbjPwB8T/0PR
uLQfpDUP+ZXf0WOF0+Tde97YvCb8PUN4wJ31tvN6z+fNP6fjurvaeVv7qjDULVQxmzl1BQeMOe++
F8nGD5u8ySEWo+lvzFKupyxpxuuOWvsG6C55ywekrQGl4GUpvK8OJgzwc/bebbkO87Hi42O5zmHb
rSxr2v4OBgC4nBsoz5qKaEp6nnBqyu2fcRX4vzm9fkBSxxQJfGHz+vIhrOZ+5dUm6TPhTcvP+nkj
F7mdfbblLuQM7SI2x1+6c9C1K83lAzLS8Gpy2DnEnfqlHsL2sEvS+cHgEsZCHdmuUkChvGOXtHjv
L13m05Nk3fjgx8knv6aVaTI2on1GbYb/gTexs3bErhynOR2urRW0P2/ff+kO3r4Yu23CiY+9uNn4
CMzqG/Fm2tv6ECd/hh5FyC/12LKhec30QM5VfSzXOLnLGdLAU4GwNJvhugm5J+IStlHWf2/dBBR+
r1NnLVbUC+xOBXSAKwO0w7dxg/SOz5uiV3cUdM1h9912Bw0BM+QQ8Od2XiHNCOk6wR+hBgfdgdLI
gdZ/1aQEcXpwKrwkaI7bVhVvu7EeoZXwKbtgV94hgMge/8KkuVkUF/s35AvHZMVwnqRmeajjZXr9
y0Ql3vjleX6I26Y6TW0UH8sdZvWpOdQvjJ8sWnlZdxN6BsxHEDt+AhcT0rqtGCawhPDwQPSkJjAi
F1XtkcJAOnjuTpJ8yuH9iT8hKbis2sXr8fF2RBj9Wp2SJKhiccNIFSbSLO53i+phTmj/DPGxHWIj
ZIlaVm/PHFC0C1lnSYmsgCUrysxgBuCnyYv9OSI7zVreMGYWKtWMxHUC+Mw4dktGVxiAP0h+4h5a
E5QDCBXCDjFEJaXTpL7JOPFtVkECZRR3KeRmX0JHOTXgjgaCD1coBdXL+LWV5v50Z32GjaIZo/G4
aLu6XTEku33uvjMjdAP0/X7JDSPu2Mp+HPjrZF0o8tfSI4C7XGexBhtiL1om38qN5VqdJLoTvUSZ
pPpgImCB/bxW/JhF8cG6xadSu2q5VOKveCDFOMbIL7LJkk9CpIQaC2LWmyiHCJm99QNwH6b0erPd
WD08vkgzrODE5Ke9jth/qxlkPKCOVl6I8pQSb6Rg0puWbCLBfbhSGEta1Zn4W80T1RPaEoS0MW2P
57/EQLgkcaupDfBO8OkVCWTaXRJ1Q17Nfl3X3YMosISK3xV5/s0Kt6lfFH0niQZeGTfb6n38K7NL
sgyETr9ZegQMH2v3gh/F883sE6gwTSzqUOJh4BsBz/3YcNeFGzazuzUfdG2iwSmWbz7jRi/Llx2g
wowtCv4blotWYQ7AEpavj6blSo+XqPy/YEOII/zjivQgmOxjbBP1vv8UG4ilWjp6K2h1rl0OLP4x
dgHxHJaoKvwk9sIxET007p59wAYX9N2bbOze+DtokmKCiartyi58P3yWPaBit8i5qgGOoHAMbKbd
RPntDPGdWMA15qXisvzvNcIsAR9iFwJ0z3UxQ7lEQLf40JtpyJx3oiaaETosyh3xThpe6iYF6TE0
nj4mCBrLiQf/d3O0XIpUQTIU+S+gGZeKTl0ZOylgNU4oUhZdjAUcp3DWLM4DJN0lB1Jwa4m+xBjL
XbqpJoDkDA9DHD0reLlr/oHp6VsNNuTYpv1LgXn/60XpH4Cx+U07BPIYt/24KL20beMxGQ8E2rEJ
S9DJduR2WHLbTZsthW1Q47SIBEXM9D8Cun/QvmqFpiDyITuDsN3nr8sGAv64KLkuAHaYYl64Q43+
43XVwQonq3fy/xxAqg9EVZfYVEof5bW4W4WrB/9NipbYLvBxP8gZdcZFWkHZAt/dQamsw8kymcVH
RWroTw6BxnDTmbhaZtw2fcQJ8dFMC21WZDiMItjBqhOaFlbvmQ+Ngbso/TWodGfdBsk4HqhtwDBA
uxGjixYa4oKi2yEmkTWljiDTgQ2y+fkUWJTNz9+oJ2hi/iGEdYHxKcIElv6PNyqf67yiC6jfzz2A
HZOImY7wCEfslaS5NlZRQ6c4eQVz9qMAEpFlkyq6bxdAf4ZOany01cw5PbaSPxn7yg5oYwCnMOnn
L/iJbdDnWklqo7SgjrGU+L9NKPIidpvh3C9vMFaoT/3EFMphXxaVSLMTYEdmJ/VRVv/W8YORn+Bl
m6c6bt/FtNS8/+Wx3VO3kisL9m4InZaz4+Jo9pau3maAtDdyR3H35PoSJY96mbOY1AZ4NK+sFck0
fk7X7Pcu8uFvRHdKlShGrFtdjkJr/bF8tN4MKKEVyiEDU2ear162TrF8uouXJIBLyfvLNZMDLtHQ
326lszI6nsPMf6cTRZNYNd5Spe7G/K6TXBhnKmWd6GXWJhNlO1AlgiF1mzUwb5zx93no7put+9Ud
vojnqhqgCflcbDjzylk/r8yiwVL1xjH2Afd0ObxVHqjNlQ5KLAY2e/r38JtUyuB4H1Va6BA4O+sd
tjy/eRpXTI3+obNfQ0IRQXXUTPpRCe2K43zZuLvS1+YT8Dym9BI7h5STOePiqeJO/lc25U8++lhk
S4+iFyeai7fIW4chWsIZ8A0Sr4kRTUG5ikCCZG1mel4kjFr7HWUodf6MobE0FzNiI0Wga2uUE1MR
gVxYY1L4ziGGaMB2sL7j9U/VaM+/Rk9IIDC1g2tJJAvvP2qIH599uE/gx4X9hpE6MnEL3ybflKoa
1bD9JCHHB01cCA2U5BcVpee3Zogg+EC7xn1bI4weJTcI02cV1C76BxOKXTXqwVM0Us9JvSrLVXrX
kzymZ7xaFJ+ickQ7q5zyrCe/osR5KzeX4hmzkpBI1Ibvk5pUxmwgbnc5tyyHtCa/JanYJixMX9pc
LmRyOmLxdMB8kgQHakHvQg+VHyKD41+yvjEk/TQBS7LCUSMa7waaTjNTEyLhs1bzidCt6WPZV//w
uu3VBstbbQ1mhr89/6SeWlvElpJ3vMcICi7fxZPqQjrw8OCs79wVaTBcCaus4DjTUEkvo9UkYShq
7YzPPCnFgaKrl5hM+nOVAzJY0bErgY1KghBTJBln5Pi5PX+9TwyG/JCFRYuyo9UOLwPmvfLsTUQN
795s9fl4aJ0recn1awLeUlzbsoBjVkesVtWWfJ7c8rUUkVEv20niKem4ZNtmD8kXPWaf4GNxeZjk
kNSB/xHStx8XfhcUkwlHcHI94r6ieoJhUoRcXqrp8gBa4hMLbbYZ7hWttYRO8BC/qKdR1PO8wZJG
qDAn09Xc0OPEWDHjABFqbjBVX3uEbVquEnNK9YWTBPymx0iMXHJD+q7n77i1Yf5xH2dlYMRCCc5M
DmeCHz9S7QXTMG0xKr5zY25cn4mNKQvmUD3vte8wLy8g71/1EByO+Xx2ToMf/cM/CHsYYIQWsGJJ
A6E+qhjcRoOGw3P8aUuTBYC9QX8X1gzPAOiaPfsvUpHPIMofooxhsbs5qyE7DsDQ5CBmoB3pK5Zy
/6omDvRomcHhXJobLwBcrJlH3tS40hx1d8IX02ueoC9Q8snWmHqGuJPLfbjezNhTO3hvVM00M/+f
oklRk2SyCp2aKvcNyFjEOuKso/EtZoY4X5GGx1ZHfXpTrHxeg+pBbrNs2I/VvqK+8cFSp2eHsViu
MTB/1+2628O2vVLRbcGEOP5kuumdFfywxS28lQg/YTO31euhdXAAkNZCdwIY6yiajjaMoqLCgmUg
LatTcovV4tjdBADEQzn5/Hp5osv98S5dFirpeTxUeFO92cGJ7mLwYnjqIlDJHUb7fk9wQr7fv90N
v0m1IOWHrKz+ypkKvcN7mYZMDKufvzRbclwsZbHTsTlBpEyu2kVJchiDfBdEpv41GygKrCqJmQ6J
Vvg3RqnI49La9VmyO7oyvaM5I0RlL/FyDlTdMQs7ylx522nsucHuNQPFfQeFI0PFpxcZYp2h2gH/
FWZkGRBqUoo2B7ZjbvQKbaAPx0w4xGFYX80colc216pPDowzJIkukOgy6r3yHdCQjkg68cNTgtUY
3KAMoKivOBVz4PJ5YhLFbBaG8MK6587uT37q97eYxsIxFzcCfHE7OhOvhsnhhEdtVsOS2H3PHea3
dUO1U2Pzn6/oBnD8OZna/MHE9L3fMnSWLtjOBCWACjNmEX7yaTrDlrbJ4QtALLm81fEXB3PGeuq2
6le/hhTgGUgpfgbn4/kH6Knhe+4BXrD7vF1TNl201dYfwg+pLST905xZW/9MCUZ0oHWNEIFMXZlQ
AteHOWAzh2ShAry350UjX8Fmy//lI1/s4EnQgIjFJyaBhFMqHTfgBVshvxg/8/9ZjiElMha7MazR
H3fWbsoi1/S8KdGY52QGFIxGGVKTWjdOd92QuKdox6Td384QejqmM/OEKAII6aNKfjtXy1cUmapn
NCEwPCK2o3X/q7/SpGgviqR+1Gc1+4X0EOnwRUGfB/D8IkE40eBCfOsfhu7B9VgQVi7nr/KT2GAu
ReRyXSXreF15VXdi/sIgPhAOyqTTso78tsnxpuasonl0Jk60qQBg71fOBuatMawGwyzHMG3KOdVZ
jUzEQUuTK9io5V3IFPZGTdM8IXAwy+bdRoczkgCR49SPCpx2J9a9jMLZ72kKMd+Hj8Lnm2Omg37F
fmcGWFGeFBsuq7t2WfFdx0HjgOwft4rfIfry82vxiVZR+9x/nt6lnshx4oVL9H1k9/S12BxawaKc
hy0qBXirXV8eSRFlk+ymYL8zEx2Y5G0Uqla7DTM5fIlG9AQ+/uOVXZzYU54euqSMH4sQ1jK3CtvR
fkZgror3UH/1sTKSMwHr5K2E3cr2lOmtdSlhqxbo19c8L0mhGpeGcxfc71vmYolrrlWYN/DCBeDq
sGv2lIDs4gwAvuK6fOqd4XMerterO5zOZYsStb4RRziCdYJehtl0ghJV6C0dnV5I16OmXOFHwkMU
eacZg69ZPz5sfF0C7RDk2aTJJ8tQl/BdrewG10RFZrh+EFou0eB8YM/m3oYOXQ2GoC8L33ZPUKm5
ubgYy9qS9/YnZlKdpkG1uQe8pdkuH2MKy7lGP4tuAZNgiPUGxYd/MH+YkeU3hwRoqN3qNjZtJkyw
NZhU0Kt+nztOAQ2bDGasKhMYQg/SDkNWYLo/YTbhuNQS25uwBEua5aYRoVxxz7zGbgQhSIF+cwrl
Dfq2AAGEX6OdhwOHshyRt7G/+wlIk1VChSsjHbfhL+Zoc6HT4CUSZUztlc3QwpqZF435Sfh04urX
uKj/dEf6c83uiLD/WhgB8TqYsJpkR+Lq7YQs6hikM1678huWE3xXk6qSG9rzdVRLG3Nghm4WzY/9
gdd/YPg9r0wRhGABkXHlBYw/SwWAGsPVSUahbKVpT804o5V/ne6d6Tj6znJCV8Wgt+b66z27mH2p
+mr47NbA+cgi+X07rmwo1NZTq7UcgurLOJCgCvk0+KdiirJ7f53cm5Ck0Ks+WP6sC+g4YdXDijoQ
gZIc9utxNVVDF9qcr/MDGaa4P19PNeJ3b2SACiuVfOKJHddtGGrkMG+OkpiLwUrzCxFl4aH79BmU
y3wKbFrgY+ihhTlETurjgRMd58co1LmKd/PCpdhRsDUJP8/he2elChTXkJ23+WginUhIU5jkBS+d
rD/j7CxrwaxItUkYDC9603opu2BIuuANXJ3X2s0aF+IdrHY9BmEhkCXvUW3g41B++IsyL5l85OAA
PfFv/LIR9rCgwT81CtIZJfJhH3GQUVT/+0kYrLSRBNQCBgiDsMJ4d/GuZLHeG56qmakxUNUDVSOH
gL2HJWaUs/ZVpf1f9vD/96kve5tw7ZI0LJh3CQ4QRhWVZO9i7SsRALDGa009ZDWpqYetDHT5wAwy
iJNmTRz9/0ICox36pzrnb9e1/7Ey4FiMY2eGta05nHuGcrPniSD71ZsKDf21BZjt8cIQsiCyhJGX
YFJYdTf9QnnDTqjEMsX4OE39laEBI62XbQN/pppr2fghDyPiei/jZPPhvM30fAFyXnoPTBpgOr2r
Yx8faSJ6NKFW+hAVMjRcjvkizyCZkVANwObSuvZu8KrOhndxPv2py1c4jXVQdhWpqR54wgAECFjG
nJIk4UfxgmTdf/IjoPhWz44q1XZ9f8MpyWdwvF0alTbMyd+zQeuws5OGlZOR5S2QVfMZ6V+kuZZF
i5IGGuV38edKL7TuSx1iCaa+8M057+j0xYuesO1d2Dc9nII45uQRrZgJ+6AkuJKqQnoQAdzSgbgr
WEoPdsfoWKitvmaD3Chs5z2MEU04rR0IwXZQyUHE+4f/y2vxt1tysfy2vVtnCMsrmyQpy1/1uOLd
MkCDPaiPywDDLFylT3wPSKghEEEmUzbCB1XWhBFGOEbfXriwJ3cpENVQajqfMdWP74VXL00yZxs1
l3YpRVzqOWie4PJC+iQUy9nOx/KQk+8tk6Hrx+fB1H5BuGizlUFLQs4opBO8HS/OeJ+8wihCY4XL
C6DtBQBUV2lsSCKLMQOg5EK9LTwNagDnwQ6STItChMwIGTgKo7YGjojgdfuKOb/ue1aWF8GpIvNS
phzc5hduoW7RT1tLjD0DSAVIhgUE/7bcJ1iy53MaRdY5PMKBqO8eW3N1SH2pvEta4wAUhm1Pcyjr
TkJhJqGS5mqbcA46SFiHLzLgbcbqc1d30RLV+RA1W1CciazCcEXMwRx2bDOqUKFOrdrqPht3dwu+
G/n8SWBtDbvOdvJmQ2q345zoAxVKnioxlE0+fkMKtLMBOpBERfsQNshcld5e3lD4IDbI4UX+MM6A
knelvvB5VXUuBNFJHAWRzNVlWE8NWZS5YMlKZvF5503BbqV3tzggsQANsClqGBzUxxzE3lZ/8hTB
u+J+S7uTPCM2Mv+sG1ufvHCUPwGRsif/7QlfHOXhWIVnJ54jmyfl1xFYOWJ3+uAiDTHUwn6Bp/sf
tyUEbHJ81MoTO0XgokgnWn19Xr0J1un+hRX41IbLKD8kny4IDxgy/PgSA2sNhkn2jvOCvRPNoab6
hQdXnDm4BkHimcrMWcMAvNHfCtv/jzrh31SDl2fztsS5XHv4vx38A1zIg3vZ0HVl42zTYQQCOKBz
PGvY4LKhIKTVRi+BpDA/M2FhoE15IijdcZNPg6FOZWIpMtKMjZlwtmY1fzyC0VijsyNFM8WixMsh
PBcZZ3amuBZWqzQla0VPFW7W9B82SnNP9f4fD5I2fFhS/6NTJaOo2ffyOvU7alod+43x/tWb8Kaf
KK98Qt0SStxDG7wRdqy2v/FhEGCNJV86Pd56ohawA3tedkQfpmMOR63gWrWLp1eCm+4GVKjK4DWD
UFe+T+E3ktg98nCj8qtsk7VTaTQRwnqSqLZ35c/CVYQvCWuf3BeiEGUMqB2GKJeHNDFOQ5PiOfJO
uProJfQC+c67QZKfnSzI5tcUcAUDRJg3M9JBuitYyqhHXMLIBBtMggeYq/hnmEQ18AFmQUByKdMC
RGJXpqviL/0IfxaORUZ6Fa0FIzR92wy65uDqII4/wD14t6TvRYU/l0QGTYmEN9ve9cm0e1ObFAhE
HGystk54eVgvwfgGEO+TpRntGSv5CbYWIRKJ05bgtEUvuKY3K9jk0QtTaK5Zu4fTmszHaTq7n3On
K3+bsjq7nUOQmKmjlekSCuXnX8sn3BEOYPwEUlHHYTF5Oat38mk3V54bKn77q2wEe3LPLcPbrmYH
jIkZmdp3jYKsVTXzEzEUZOUSNSi4AJOT83iXjCOLis0Stz3RbeRx33GyeFi/aNG3RXrM+v1Jr5Pk
hvKo0Uj1ZUdZyxC5eKdxUMLYGkkwxuCX4QX5NMaJwzjI+uc0Oyh9tDZ+iz6macwfKhx6XO1JMeap
MBWynrEiYgFRw5P/bP9sAqfHzNzfkk9N3jw0yfZWKIfITzLj05BVp4DG7VSHH7WTml10N3GeyrB7
YmQ9keDagZp4NbgW4Ww5QKOwi/MVxk4voNxP7f8/fOaL/TXvsgg+CaHQGhfPULnchNmTDSJAcxzB
TfYZFEi1jFThV7eCRcNzqoBPAk4s2f5OuJTYwyk73HRDdfPCSnuiuzlA3MQdLMR13PcuDnkvaLwN
inLzpm/hVbAIlLmkfXYs1ns8LFD6LldQUq56r7ctpPyC1tG7RT6ZHWcSSXXxGgk/6vJGtPSjep/0
bp/N94Bb9sHoAYQFINamqjUc+IfTPp5sdl70/Kd6wl+I4CEKU583iGSK6KJo9vCXDKrIuGDSVHx6
f6j8ZCK37Xe/5/ORv/m6WeAAMbYTGmbbSQhe2n6r6fCQJTh1YQhvCQbUJCEf+vlL/Amy5B1w4XiF
PnEeXOdPvKV6V0xOE1VvdYmidxYFix/9OyUrtR+XPR/eqzeTtJ1/fzQe18fWr7Wrqboakf+C5PcT
YsmQYw/Dy2Mt4JvIsODHksCZd0MYnbfAhs25MfBWdAB0cmssORB4fDAFbVnRyQ0xZqa4hdDyexc3
IHx62JgjKlKmh4BMImD3E0UsXFnjcwgE3P9VCsjg/ZzvXdY4mJwv948Z5/Qr4WuW+25NVPqM1UJ+
G7v+SOk5L9gPRnuAHUtbchNaQRG3oQt7aAegWDsI9hmZUCpo1J3Qz0FgCd5ZNiEeSWhcWoBwFzLL
VUQBgQ0F8M0Ww1W3v8CkXK6A4LoGhVfJazVd855fEmWcY/bN7VfuR9ige3B7hlVzxtCxaNBOFx1c
cNCI+V+Nzv0t4275xYIYT4KX3nDh4kRGwYD6twV0LPD6Q66Ml658UfIYCncOhf62d5Y/J8F5Vs9n
yKDEbEi/r8hRkuGimXdeeWcVeTbsggAk57UZx/hViWkFPrK7/tjXTM0iD8zPpBzKyrC2YRwR792t
Kk4RCqZV48qa52hWBsfRCgU/TkpUBhFKPdlBNTogbXatdyghu3DYRXtghPKwfq7K+nOOwI1GkxMV
VnQ9cNDOZznyuMjgilzeODn/i6xo3LwrsLqo5pQvSidFCMDtNfyo0Bx2pyGsv1urQSg+8+56aboH
zJr6o+cu/4yG6A/QbwgkDUOVvvka7RBa5onwxXCOHvbZ+Js79H82HQSXoWuOyTxdT9vyPpxYiGFH
rdf4kMEiEOF8Rnfe4QbDgcO80C3PDWrN9Pyph4N+8h3gXKvy6HkFGJG0aM5T5KJWfewVrK5m4Glg
QtZe9aEkoEWJummMMU1GjuQWYNBTwgjk0RkHp5q+Yo00jr5/zfLXZJ8M1z2IJSmy3A7XyRGMYLsD
Z3500cJjNyQr5l4FhXGZ+zQl68BdJnDnGDFCH0g+mfYe3rh1i6MBg8TDmKVQLNf5bdQz0TA5sxvf
W7/7OwNzPWLFpUqRruvKA0uRcC/nCzgalbdF6sfv5lzOpLscccZYLrhynRHrzen2W7ExAsXP5l2/
mgOhLnpqXWZuTInCrtgBFDeHJcxASbfv3GrUKFOecABP2yk7gyF6e16DZsbV1PEg9fIdaE8PjQgX
tWjVdYfKjSMBY1G+pztM8QPOkM2NUwB7uwtaPiyozU0RuPgNdXyz01CPdWwQJ5em7yFMtStIrbNV
VG/zmUsgWwYeJ8FM/8PZmS23jWVZ+4V+RICYcStZkjVbLivTmTcMl90GiZHEDDz9/62jUocJOsjs
uuiuIV2ZIHCGvddeQ+an/oUX5z/kD9dwUhKyPe9+2Gi7Hsp1u3tysc++rF1p2wcUVRrChqJDnDnk
lw2+zlIoqRFMbsoAf2lHUVbBEFnrefeWOzdy4ytdVHzLbIIqA99SVY3qOJ30aifkmmznfDLjyAU9
TI458jk6zwxzlxwoBiYQjZ0Y7AZ2ZWhu0V/hhzBHbhy3lUaUzyZNKnV+ClpSAFcDc9XwjEBbBZ4l
e0aihioGZczY54DIvUl/RfKBMDWioob3Cw6DghM0Lbfa72W/Yjeun+o4xFMMbzEuVdG/BKbIEQNb
xyspJF3cWVR6nvfbOWJV6VfC/qHIgiYCqL9owa2ixCfWGSdDEDZy7Gxg88omTew3G0FCFTEjb0Q7
F8YsErNSacSuMmQIeaNBVwobxCGAEwlUWIEvbss0icP0vPbjqH4xz+w4tg2uLeelBTmizPzMQr86
sXZ5HqDcrIGzhwpUy0aiGbXm5bB+HjMsMog88Db5XdXv7xsSfkkpe42c6HFGJN1jEVTCYxBZ4PTa
PpqYL59xgf+Vaertd3Ewvch2MpkpbRGSsdpIFQW3hw+r6HgP/wx7gO8AjVS9NWKpj2LwaiwrFMiI
1GnMjOEPU45sO73K7USRhtlWXuN4tP0vkRumHnhmRhOAxInGnqGprI6AeQ3HyaM/xxoDKxBlc0Pe
ksgb2oZmcZ7XYt9Bb4yuwMrAf5SaK1d+CD6ZhcWGgfowpG5iqKnMLYWeNj1wgooU2fVCQL0SWCXn
UdO8yimYvnya7df9vjNstp56WD1FT/+f2JAKQa/lCyypowao51G6I62APgNkZA4YMfAQZxyWaz11
RN9iVf0WTloR6IoNpRY2gl1CMlav2pdicge2czOt8fmElypYk7GtmEfC7U6vjGVqGLgAfy83ANEU
M/AId035r/12774FZkmVZCcUPMr/JRsB8BU3qMiDDuKrgrLQXqhoUzMoVionwt3gYiIOR9709EYf
Jpf5dY5LHYWw2ZM5eDesICH2+lIGHGVwV3VYOXJawYfDanimind04ODByhkrrnq4h7dD+K8LPq01
cH5gZJrzX/tc8/NB1Eh5U7z9sqWy6rZstvF+flH01ZDR2oKLp8721e+aQZLWe1HU8E7h8qfuMMwE
Ma0DVi42H/KtpkE0ttQKFBrS4jsW689vFIsOZDPtvoY2zCfOAFEnjVdZYF+V282jS09bDS/q7s/T
yI8s8/XLEEzx2ziaMBVdrLU6HqP14MzzSxbKtpX4wRZsbQ+NOJF9EANwu4h/NAzXESBCYJA5DXSX
DSuOOZ3OJjXk0kYY8DoksJlGR9GXvVt8P70KDa95+RnQ90Qx0CZyFX/xsBZt34y0jtEXnBBNS40r
fggjWzb/zBUNwQLIDKMFVicgoKKYZQYnRaGNo6l2TdaQI8r5EdneZ+nXJPhzO5TBpUP5nPKnTz+2
Qc+OH5vANEysKB4cIba/XMpWW7SQr6ec7CCAARlGJcPXqoXX2MD10lR/ABF4M5JgXVF14APIERWp
u248ZgUUC0lN2W+8Fht/DfOtg48NaB4iZUpZfgLhRk7d0e0gkGAMPbNjbAQfKBRsWRBAyTf1VYPn
jTejiWm4VlqoP8P6LVMyHXlntbqauaHTEetJ0oI6sPibOjD36ZJc6qlQAhlMToarGUNpFy3WmRLr
92sSBiH+WkRcrJY2t1YdD8mWM/kJFeqDrhjjUQ8X6rvXS98iRzlIuzgh3Qx5hUBd8wZaaoXmQa8I
EXfBWttxhDDo6wfomOqtGfaHuO25u3N6pSNfIe0hiq7Ik7capORFew3BNm22FM7mykxiliWqMy+k
r1bfj5hAV6gG+wK6NeVU2Jjho8luyxjncYKITyb3ZiNX48prOvwXhPlpziZlRdTgwhLoy9Hgzu38
bRYJSgKeDq0EQODQ0wdoqEkD8vl/EwoRTShKUn78uilTNLapiwoTRefpdX7EztZ78BG2Ogys+dej
cT++ko1fDNlDsl4/VXPxbIZzMkZbUybDlxH9crMuryFxXiPIxl4GJrkY+RpHKE5XNK6IQCxNaWUw
KXtyRd3puJfEVGzCfjsR7Y6/JMe/NDZSjqRIVCRIPv2DTDr5cuNSZ7JpYSP5cJIPN266Rk1aYT5n
Im118WtiIY1tnCc3VmS9qGaT6aGgW7Sz11mJ5VBD9/NQTbTNXo/As+ComrgYgHtFMYh8mli7Bn3Q
5MJMKmm1BxHTa360FGvMY6o97E5VpzO5hU1H3RL3r9JX6qQVEcyEM+PuO9e4Aa/SKzERBDTKZUTG
fVL5JgWdko8EHfBerGZdkGW++ikaADZHRuw1FTjv7kPDdBdYHKJhU6kj9qeGDqff6G8qd5YICS1e
BBgOLXMBnnJVt9t81TI8Y96TdZzYxeZvXahNxTah2JPWRjJvYajmxsFcjT29ec5S7WeyGWC3YPJx
LxaPjPRKZr49sumUElI23qcf+DeYHnlFoQJlMJTgsRcaydnyk3h0Q1JFEPVJDC/HVK6nz8gCade5
BlHLEHyILp0DV0ywGT06oxwREU2lwv3/X5gQstdwhYInr0bPjY9SegEe8mTWnYJeTVchnsI3gtBs
DoW3VFb4QdpaObMrxlXveLrIfuL/1LRF5wtF32VLLLYMJyCvzAj9jt5XCikY0vAUmHhZA9N6wWfN
5qGq3Q41t5oOQSVziuegml9aJEPeR0lsOAfJWH03jtcsaWNfXuPvR+lY0WwOEFSYtVJhoT5j6Ibo
9qraiaotCwC00hrtv1WQjBj2X4ao+K6rYdWsP9Td/lm3AkZO1y4xqr5VvrTO+k7k1TJnFTFJqDmd
NcCz1sX3GhqlOS3JvzAGiGeWlqqVo1cVqokFnZUCd3G67LvNro277YMGCZT8H5D9jy+y5NQrMgk2
MEA1HleOprgM7wSWKMFVAzqI6kL1ISHzk9MPd8TDBCZGD+dHAYy1ODo2gQjrjCycvHwyfo7aqbLx
t3sgDnhT2B4T6MF2TdwM1uv4R5WPgMXJ3wMrS5dYBqNPalxN/ZEP2aC4kHKgYNhV/2nomw+qT8Sg
0hRhyKy/tm16nRXOzcxPbjbe/XquPlbh32pr5DdabuD46aeeV+Acb3F+KtALp1HoepGzFKVaaYUt
a2wBudLeybYW0iJGJiE+AowTpC5gXKDgcojVLwayn6ipGE3NLExzM6FZON90/Pa5mBn6ZClEkM6W
PqN1w1ZFlV08vQ+aqnR8CUpcarZrRmAQCJCg2PCWSCS4Ft/XS+igqs3zahffjoV7qygeN+5fTi+N
3z0X4/uVHCwgQmDGfLhu3doft84cx/eyxdMziacoQq6BgFsI2bR2atRlwK7JkQigYvRFiSvr6B+6
uc+POX77XFKL22S10c0sxWF9B9XNwzz0SUe10qBMGSYAgREAB4j4KDAz6AKMll13CR9SojoVUtr1
GiGfrw+PmA/KImNoFenewwBgGf5b21DwU3yjkJtBR4jbz94Uv6ifh0BzpVoQbgHaLTgxZrsEHehE
uEfAAh0C4bH8oTECuoHcSuUwApMnRfYFj6/7qEdNKWMuMKd7cBS4y9JnTKihJir1ZGZ0CvbHQIUK
C8HvfnjxIBCw5qDj1E/DtuG+re+kL9T1oDrD8OJQwalcVrHZ0wK4JQcjwCajFBhhOmhFz8SfRcVC
ndH/q1/tsUKvSYfC5gb/d71MHCsYR6vySCFlSf4ptrkuH+O9DI5ldFIJLfw4fnGn4L7ePRrQAJf1
kPRtWJVX6xWAbuDxz2jozs4s5SO4lFqVaxQZtUoSZymkbdsc+NpKiqdp517r9N3sNveuM9/qLMui
6Vsa+Z/wNPwkyQqV3GuCe+iuKu6Yvz5LRUUC05ntdVwi8UwOUnQ4RhgBwdw93F5zUts7rGt3ZhmL
vyOHKtkLiyKMZO9CeT8YO15HFrNlPrywZg+ugFHMo5aPpvFb0ygBolo92sX2Vp15XxNNyVmmL3D6
JR5f+SvHpyePQ6g9Hrtv0ZXPLmX/4PTQGTGUb0JmOop3XIMayjSVek7eP2LeeDY/hHVkspaZmbGK
6IBxIZwB0GcuaprzsItf4q13o1ZF5vgq99T4qMbVOWy2Tcn5DBIpspUqb7yxPiVT/NmoAuGgRHl0
y53yr6xA7bxGoh6KTbflvsTQL0NQJQtwwRSiCZVsihkLHDGyjD+QqMocHpZ/frl5GlIfXPm8Kp9q
jIsmxjh6OSF2J1Bg1xn5trscA6sQsWdUMP6QbLqymacmJdMhpyPoNgNAE7KVmVAFDTNKqRxqTckU
2JUUe+8iWc/21UDR8gFyZnlZ5tgDMhnE/BJ7sfGbGZi5xNdXeHmh/QTRkWvQ23/yDA0KEBN7t0fJ
7lCyVJwkffUBrg2FbjTsP3rEurMgu5skHJ49Z4wuo5iVxfwFnakFbTDxOH6I1GBmiirh8i1hxgHG
Vv0iZa7t4QSnOPNoLQNgG+M/z6vrB/j7X7ONAI79+Br1LT/ZwXeN/A+mQTMJR0AiIkrxX3PqVE6a
wkRaQ6bDfrBpHcQgGyRbeJuQlTEzXTPIzloehyuEB3aL2qpwu+2d08ZPktlgW9nm5V2R4vcR7VG1
yyOwH3h6Mc3SWH6mWybB+As6T2HD2PYNDrLQFaQV8FwJMlKNxffI7zEV7WzATkZxhoHPzAnlXEki
Dz8RJUZz5aJ8INmcCWW4J2KjxzAaAgUzoCalRysZXTfsko8ZAMhllZTfBXybWA3LS77suljqQjLo
uEw1NLJXylXbMQesZ1ZLrzLaRM0NlUGsdmymAh2FtWMGiZ9f+qEfGDO6nSzg2PhhrpujRI82K5kg
pBVP4YFeaMmlPcSN3uL5Th8LzlF5q7WOuzA9iu2pgjk8x6yGQJPOqeMnefFoRw1w1+UQZlAREBld
RYZyx6UhGqm6Y7Q7n5M5+eyvx5fac+mF/Yd87P7E5AT2gWeUInZH4B7HQr/J0awBBFBvasDQ+5iK
zum/T/+OI4E2xeEKxxKYE6EqxGB5vLUFhoN+7z1I6cs9AOtU9BExWCtYD8YdLkBHqKoDxtNV5HBM
I/ISobZBPa+fxkgWygEXYZbxf+4bt9X4armo8Cob+9dIQ13x8cUr1I1sb+APqNPtJ4qG9ZsyUL9b
7Y3aHAHF6Z6vd154cAzliP4doMBCzQuytVKb9wtk6Y5jZdV7sW340dFACwcjXFCcAiz0Ed/pl1mN
Ohe0PnJ5EA/vNg0YhbAO8mekyDczFjKRk3C8UBOgrycAQgMZHI+/C7lXqqh4OfIjrwf+RlLFnP6M
R34p/A5MkeG2uwAQq9j84l9+UVrU7RQlEIE4LiEyM6fIN/Wn0kduqa8mgzKdwqpS6pAUQtA4w2Hn
v5NKBGI8ghqbu432nylcpKN5l3yN1uvXBvKe4rWamQ7J4us7JDvsaFbxCBFRXl4OBsATN5ryk3vs
VcC0xk6bOfoXstOvhv2saGnZIOqCVKyTPIThk9xIs5HlMuwcIGVRpalr0oVWYqGqnDGBAGhQnq3B
vyz97UO4gy0iYKyHZX76Rf6mPvEi2nuIZeoRscs5XBqhHbr7PuntT3ZMEw99Q/YQyeiQWYIBiQaZ
tEWCbxRyUQ3TT13DjKIvmy0tioXohLBMfX0NENyQo0xDnLo2C5kdjqLz9BP/ppfliTEH8UniIVTr
aMaBf4yVTh4y/wwxFboOGXE4bXHrrP3LAZtQFSxqFpodQy19PY+YE450PiHZJsgA5XEGRWIPLh4x
BhEjM9vB6mbSWKXWX9qRMqvJxG6eWetUiWLwSuDMSBk3ZGbMVeZ9QS58rdNDO9YQnKmPT/9Yg0ke
lhgHP/YoA9lui02dTx7AEGoynUeIT1WNJSQGm8gZGVmrvW0saom46p/doIVGzdSeMZXcfww1jfbI
itK7XTUaeqWXA1BSgkNiAG0R6GbAB6DL8xXl734D2ZawxEnUYacuORZ1T7m72YccuXSYMuhXV65T
ZxjoSlhy6tAVc4npxc0b5MC8mqjLSDkVw8yWG8lUkLTCQIZj4KJrhFeicY8iiuXWpcGtfFg19Jol
bjz9IX5T64kfgosKifKuH4eL+4941m01pqv2Ucx18Yeisn2oqqTGjgwt35pfpZsBjqyUcTo7mlSM
AP4aXE0uGsYYXP+pqh/ZFuDGI6WzKAzCF0VZiLC0yGIODZKCJBUaiMGL6vCHhj4ayw1zeWMK/5EJ
kfXvSGkTOkLkxCj8dE6212nXPNTOuabgmIiy8hUyQ50LWZPbfwH0luEEXt/P7aOagqQXX4pMyGrE
FF6mVOAd94nHokzT56DOL4tNj3ckCDmTArXrsZVc4cz8UfOPYWrphSF3Wdm9wMJh7T2w26/CLL7B
IRY1CXCYKJQYLBKQtgJ4KOESY+dhr8MfmoOoHVW39g8uyuOK3uczM9MDI2bFLb+ylRPe3Abe/CCJ
o+cyyqPKEYbnJcUXzX+DEQpjRCkQMSoQ1dCuKLy5Uu40XM12VJXGto7VaG84Ukgvdifrb7/t/rR7
SoLIKT9pHC49k5x2JBfwNqxlHaEmbpsIhvP6+3DJIl7RFNOqIFplqhNjCHR4zCMSwC+7S4ZH5XlK
ZY1BoalnZi5z8XzKov53XgwwbxmI9Dwd5mF3Oll1eQuyimbWPIeP2AtNg94I/1PjTGVS60Jrvlft
Izq4GDogwSK7K/FJzTZyeiI6AD4A/yKgAGEXaOa+CFcKyr/2hS8REoJAlrmOXmnUdSrt99lt4+av
HPOX8ndk20CVgIUauvdSC8kNQcuB4OMbI16zoehRmsjOTH1mhSk/voKIBGGSeNmbdkykbU2JVaMY
nTmlXt2cVQmb9KzDs5t37nNoMMMGOl9ORyx33aYwI2fyPdGd0vbjenzteXjQcTNdND7sSk0Hxbzx
0+4qz/bYuuCIQ3oTYC1y8IBDRHiMiYtBFvdVf1yTJ4PV8j9jekH9yTAfxFgkI+HoZpjPHlPhaQKz
BSBo02nkYo4Yh3NDbBvhZcaQlHpNyR/YbkMybb8KPEr38CprXSmuZ/+0kvx61bQfNZYy+C3o2kyU
nJSVKfWvxL3Kt+vPutAc8fNZuCHWuh5KFkBd7vzDhZsOVgbBvZ0fVZCby0PcPOZypu8Qum6z90SH
Y9mJF5DgJpytys9eNTxLwigTIC2TOrZ+ztl8Zkr6G5iSojrwfAjpHoyapciytLx8y806f5IOStWI
AHW6PYjPgH0D2W0yX9PBF20Z3VBGJ1suNIgvRl+J/bz8pufynPeX+Qcfrr4A4x7UWVAsKJTjBa5b
hoW7WdWTb4QNWoEaW0unrpcnsCYMvP3F2BV/eqREv7Mbq9X008rnPzbl/n88IvdM5oWPn2Afp3ea
MkrMJacbob6KNYQA/lzk69tscB9FMjh97fq6WJa/QiJ71Q4hW2lx8aTdZrMq28n+pO5MRIuwZvBM
2A9TXmTwKRgIhpr/ztot0e05czyEKhk9iB3RoUJnt1ecyEnb7T8kk13RxvBhEFGAtVBfZJ0sRiDE
2N2u+vewa2foTrEmvSl/ohJ/hNaN0BJvu3nJajAIOEH7DxkTJA1luUiGm2FjP7NpFBKxrgBlGvcW
64mfSZj2VxV/8iLrgDMy05ikCsmkQpbbRjjhXTP7+OzNkIRWlMuqYMTzDBPwoFTF6el3+ZulGrI+
ceOKVy5IhCFq/NIzKUZpY41N/xgVwWe5gHs25X7Me8UOKOk4AJjhkYD6KDdl+aQarfKW6TOGRsap
Di6leKFnnmt1/JFhuUYa2eB/yBZffuSWuVxa9USHUNFzTYIwuX4q7JjmKRUHXAT+amxsPkCWwsse
Njdxk1dX7mYdfBwS7E89Uvo+NA1fhuyFS3D75pKDAws2P2rITi9TPKAEJu59WO8dUgBtgSjGDd8o
CcXNsTNwFW/FsbkD5PEiKNdkj/xV67IL9wy4Yox5II4lH5oC2jzk+592yYdrbNbYEOHj70X73ZPJ
W7Eb+jvpB8kzQtZPkAwe+LheGewmG+ZvQ8UTGh+MuRVs1sP8BlegcYH1UQWgWTBIiEiwp5/Repc/
ZF7FdJiyXaQyoo6xdx6RRWV0A7jaEi0MhrgmN8cYAsRUTsbvba5IUU1Tn4GtfK+MEUjklsNFYNdr
ZBgc8mENdJSMCEWw04d122mHTBBz5J0paHUYeRhrTv5OQdAtn7Ic2sZcA1+GIUs7Jbvg2qoAyHCQ
/hnuwQetkFs3HPzmbu67r+usTy8QJDVXtZUT/EYOuj0H84fU428xo/ZPfQfhTMI/Fz86WFHKUxty
iEgpEfYznhdnannD4Dk4VBzaXdS0MAFCpqLGlO2XjRBOVo6wi7AO0zC8y87B5CWlUhMi1XnSEzjj
jF9IzIV3BjeVvpgE4K8ZYV8o1/A1kI861IsNVbtwerGqY1j3pu6gXZQBr0W+keqTPvIukL7CWeUE
ZSYqCo/+lTyanzN0+NM76phZd/gDl0wXoLSGlTiv3oR8pJuY+E5Ne1WkwguRMaiHs51hJ9X0JEmG
L07j8K6F4WkEqRJKAFbTwk+y2vL7TC3zQWvAsDUpVM7f9kf2EigP/YDDPlCL5a2WnnNlsKIJ3+2m
T+KqmRbDgvgOvVhtnXga4h5MRCi79Xgtv+gKxxhR1IkUv6pBKPS/M3U7Ijnlk2pQ5iM86P3tV7Hr
5GamiXaV0Epr0JoQ4Nh3l3GegtqWN0H0bdq8qttQCSuCpFSKEsslkYir/oPKTuF1jGyvhOdp8iAr
2/PWVMcHNm8DWk0EQxIFGjqFw9qnzO1dNo/R/kmwnZiGot+Kj/sWkMtsEHqwZkXvTuOiBiJ2eFSd
JpacBnhyhDm9vI4xVAgOjLG5kzm2GR4vMKO52wdx4YSUFijjDKMvp+4Rq5kzteckx8SKk8HeMkiO
uyuvWRE6xLfiqcb16srNa66cEHti2n8G3+xCdGgMb1SE2A0158AzC1pTua+yX+W+gmHU5fZi6Mjs
ZB3/wRhKY/4bsSfSmVNY9O7zbP/jmZjLWwtEm44ZSKM8OfwQrjc4BZEqruF2ROH42oT916SkNWQJ
ej4VgwxVE9wAKwQa0lJ7YfNHE/zZ5PEPGaAYf0NtuExPySTt0jSUnsGltBpZTwPXyVY/nsjIbI/C
axi/VR0VhE6WRAnPEQxX4A6jAAZPFAHMnplWJNX8c/C4g6YSQKF80etRpa8bQmBW7aO/EW1MQInq
dDFMXPKMXFS6Vo285vQCMQvg4IDlfeGACr6uiSf/5vB9pWumE7tkxDaD7NYkhRNGKYasyrnYZPsX
U6VnwFlwFrOS+4Ih9F1EbSEeUbTXJaw1nXfo4hgTqiDhvJUSNNryQwwypHQNJtTE43ysGjiyVCVe
DFxCv4m6gqwtOi3lE2W+Lm4oRtmeLgiI0oQ2astSg7m7DgkYEgLXsf5QR9hjB81bJbTdgRXbwzWV
lY7gPsleRHKr2/hDTjaWGZ5bUEguQHQ+zv30TciIcTTgT0nUZOj7KKOVpmStW3LPOe45eUIQx9Ov
+/icwD0lwCiZua0Cgc1+/eU+c61tPXJ3l5+1H70GKxWZISnBmfGseqOI5AZc6l4TuKeGayUaB1oL
IUfycpYA5TyF47gF4WmYipJFwcTId+LF2GFGlDl0fpc8CVt+G630gEVQJcidY2SAuiTiEjVQCL2R
YDCJ5UMW5Grt38du8NFYNSnrSh1TgtoKjOpew11Vy+RCfV6lE1oxAFpCD8QptRL755nXq+PscDVz
xogB6zjcSkwdDlez24X4p01N+dQm0WM9BVciwhGhdKWjWKiGOngRu7VUqxHnPQAHkbuqxn/g5ier
HBkDV8R5+P7IP9aQdkRmpU0OQHgEaP3y6Wf2WbuKG1g7ICaiF0iH5EG2vXgbzTO+oMzwWL0STJFT
+H3o/4OxvTmac/0JBgmHV1GKT7+5I0MBXpsb4HOl6h4S4fI6TysXnnnqbk3Ys8T1WAFg9gw2HdLM
g3PYDgee105EFkMCYBgjgoFpmrccA0MECZMt1G4y4qnnP2ywKu3lBAvz94Z16LmqGUQNGANpfw9R
e6k1IkUe1STOvhP9VcvfTYtcMyH5Gc2su77vPnTz+HyebmdQ+YMVg7KE7OYVoynmJ6DGh1+ltxt3
ANAosDdR78BpD+KtM9AAorBrJCMx8wexPMzXwfJNWPAbaIV1XSONMn32Ng1vhnpzJ0JsWZ67yo8r
RZ4UagreAnTZvmPES7+sH+wP1um+J7UR9Bo2H2VGJuYuvmlECmwc7yb0XYYozGON0iCkHuL8emPG
undl7f6Vh8mtMVkWioTiXQMEbUbVBVbK0jrfMAprX75eOLxw6ZAUwFlbLvq8G/s4CSxD5I5qGlhF
TyhRhPAl1edS7OitiiuqaBipdAQt6gARgPFmd3luWGMEK8vn8qmMkBXBmmXRLz57svczJyA9QUER
0ZozNwckr7CLBKOKSmRWPFfSEXoIm4ZV+GZuwC2Vcs8JzVb2NQSJZ5EzhasPWFBkMPwjG6Q5awHU
e/YOtjn2ZvgqSYIalgYP+cYfvyT5eGt4jUP8x4aXMrvurUEmZPYpBzXx5HQsmVoCUqZCsDXfEilM
UfV6W6LsG3I6dH1ZKIYZo0edFLomJqJrvaF91KxyVp12XsF0jPdpPg1kw3GGswpipsN3WMPqGrfh
OHzhJ73K7kIkfYkVGeleYwxhuhemWyoNKnbz4Hf4h1Oqr9LPkV8SScW1BjNKMcaa/J4+0Y58X4Ao
xBxgt/DPhOy7KMnr2iWnNEeRa0whOG+FoyQN9qXKW6B4JHEYfBYR9UD1wLa/0jhA/1kaFxktyOMW
etMfql+FwJq3z5pp6i+m2Ydwjmzgi7RzoR0/+m64v1htfqjwC+WSrQ789I86fucBGd8UDyvDmmUA
cvjOUUZvsn6zG+BXcyVTtUsPl/XU89TcNgIsOV2IpSgxZ9aGP6KeqT9TGdG6QBNelGgk0aBM9uW+
eub5jva7no9D2yElgAs4XszecNQHsaub4UuCB5adv5GWRYccMHgUXUH+Orp82ZIf7QLYP2UmjTVu
6nD2sz20IM6z9o+PeZ5L1y5W3yL0Ltdq32S7wcG/8D7YoOGacBykWY3BdjAAjBrGI7qDTYeDQX1D
XIUwemEFJmsD+7OQdyY83fBfVG1yadWr5OnM+zsqYPSc6l8oFAKXcf/h92VmmKK/iwGBmvYVGuFL
UTe3Ttvc6ujI1tWXxI8uBVHLYV5jAnkuKiSpSJw/c2yUTI1I/FGIAuHMsy2/reMEsGjFTOeeFAPh
8NlSlHFTEOTBvZ1IUcPELYg/NgNOe3p3O8HnQGymLnTA0Knv1ZyrGhRtVe787pZIRirA0w92RPNF
qUtJDVmIho9ZoLe8w+UmzkHv3EMzYag3E+cQivMG2IdJSYkXRzZDIJFzXmPDcsti+XcK3s16TOuT
Hb1dtMGc3iIw2VCChxg33Wifxk/8HCxV9rjhYzKXzXDgmK5tGOZm6e2wAokxVsRRhDXfvBKVraXg
ZIvCLaIsaFKqGTtd43TrqnyCEx6NUMrERFI9Ya9JosaBVMGaKHLZuPB8Cx5Mf3LI5fC74v/ZK0bN
A/+GR2ovekXiujuYfz3Iz4UUE9LrmVlvP0GbsJ2x+J9qz8MpQQj6GuhogitGVcGYwKlJbAm8hBvm
fdAVt5h+Gbdxm4ieyyTsCJtAn0KCIBGulmM8OJodnSm/jrcHClsG832NKBlZ4vjn6W951CDxLWlC
ON9Y+3gp2IuCoW/1Pp1dh/klNy/KZo8hklyjBUnIyscsMvWj7+QecUE0Wxfa88ZKQ6wQnIt/OLIR
MA+mJ2KHUi5GS9HIxl477ID22YwIEU5lIYtt8Krvw4rxawdYYDPt91A5Kppo6PEMp5FtUEAwhnbv
dADXMXRGuEghNaVEL6Vz7oL4/WPSW65IctMAYbFJe3vC42QXNQi0ww+b+us75UE9pkoQCeeM1xmq
KQABajAE/0GLQ2dljBnSHXfIWHGeWES0Nrd7uz13jizPOIfkQ+meadJwkCCx4vAcgaCwnaxx6J51
MatBw1n/R+OyS7kDRCuWXcbAqP1CPtoS3IpLIuqaDuE6oLoeqRgqtlZ4NgzleAG6UNUwQCcyynVX
R7EwLiKA2tlZ7bNuMJhtMEfeqkLcXDByRhEFAiRdkPBIcZEg4H0VNUwA8lu5xSmopK3TO+MoI4LX
FvJUsAOZr0F7WCA1VP7bVb3zWwNuSAznObBVkCfg+vcsFlEUskM1qud2IQfKv+vy4AY+q7AnOktJ
PXWrGeNwbZp0dC/awftTfCIRsoVBaZVKemWUyLMFNGhZxGmE58hsv3vNpHJSr1CYYV24JLNZWbrf
ZX0w4cgBoIYAQAon5TKp4sbagHQstBI8rjpG0WoELAqnV8ysOnTZzIkLevotH1lA8JYjtg+bBwgB
FHFx/hATbpdkjiiJlem/bO2HAHo48MEQcKBL0TFAW5YppbHwRGjB3BDm2QiubPMi8QO01v/F64rp
UhyKA3Y2Rczy4+9qp4vb2L63d/vnIbRvM3xF32j+ELwrSOEDV4nxziTM+77BN1NCEsMAABPro4qQ
9Mi6PR9m6ep2/bWVIu+LeoDLQX2eDehyuJ1Tl5TntZNMWPAAe09MuTSXIt30ZufnjKToL8vplen0
RzOvSZJbf6JR7Z0CGwrZ8u94r0OrcZKxRYsUZO0SkwvnShxM9T5RwZL00JCLTyTWMXYHCkNyt1xy
Wgkm6G6Mvc3FJoXnxbbUQETOLWYaivw8BYb9P68VcC35IcRsTZex9+Evp31eWf4uGO/FAjWgP2MP
8VDFrPcwxJA+3pA9KHQNwxgJjwgOUuWEOKbKtu/0Mzn6Zy6/BibNKBshgIW0HYtnYvLjNJ23utfh
qlNC+l41tUMGGQOfAnvQTVUAakD+lCey/DHklkSG06vgaK1mFW2Zh2ELmKoOAME0b5pfxMlsvn9Q
oS8nyywjGiQYa1hgE7G+9B6YZzseVuW2fxb6ShzznVACJWkaf27dWqDh0l5p/FDW9ve8mf8yfoOQ
epVTKdm6+EImGKiE2i92qxaLNOrZRR9Y5971kqm1fOTlyt9ETkK4Q/eMBPnOdiFdWVCADONF+Bg2
TOooEcnAR6PbCdaYVTIogJQsbbAyXdVV6u4wi5SiACrI9xJFwulFcXyoSddELeXCEeaAM/SnX6Cj
fh86235fN/jGrn5qoZpOfdp+zLbhrTFt4hkHV/ZeHWEjdLuw3Q1lk+nZP/TrPlqo0Jg590FCgZzh
DC2rgNW8dwM8ddCa0e3AVstGFmpP1y19HSh4UkBxoDox78kGUkaFILmbmanI4u/MSzpqb3gg3w+j
mJBgypOlirG0675MmsCGEcegixtJtGoNJdXaJFn5HVDmullHjwRxmhGyxhHvI0YzIdaoX5PN0w92
fPHrwcgiCIBmmRgs6UHubkw8dw4n5DvAsPTUFJxX1QQNQP6iIgE2K4AAtqroLl5OhkmwvSlG8f63
kNrtJPxR+1Fx0ZbcGSNEGgQ/cpGD6IcHot5pKqV1TYrklvYhLWAo0DX95SX8M4Rk1oxiT/+o4zqV
HyUzaihZhKjasYrEX5ZkmlbZKmyGt7ctv7TET/6WakOhV6ZQBfwD7GBeRGgXfH3pd4Y+gu9ffX0f
7oqeKQF5lWW3XbC7Pv2MRwgSfmGrAPiIfc58G0/Xw2dUD1labuJgNujfhZ7zcZdtcAWbXp10734o
vAz8bX3nbfOvHoigfKvFXZRLVlMigJswnoshJpnkyy1rhjmfyOmOtX/0h+pea0Z5Ahr3KdRONWNJ
YRlCY5CgzDDze3gLp3/WEYaknwVBK3ABaBiTGk/qX169W7R5jmaXVy95BewhnAFY7TIqtwHEoO3S
tBC/g2WOjOBFLcPXRhMSc68qgcOjvMDzyuWOE1Py9AMemWLzgBD1CBJ1bZsPsNTAsF7KcUKK8cWe
xhx2q6ZkKPMqwAd8Z2w1sjI6jlid0LsxwcL610ZJiAGaIc0mDn9ZmRIR7mnwWR8za/vdxkGPevRz
lDZcgg6LqhbJyJiCRBXMsQKPxsTHTdvbuflN42+q6ypRyQevRxPfxjX2pihISlrkxoMibMcwdYzk
o1aqGLVuBGCgIB5UfTGRZxe5PINWZTNdQDi6azI/uDQRj32L7dE8e/aF6w/bB8J7Sm6oJL52NQqt
R9gdoQWl/h/MoXQrHVQIersRbTbjXuiuzuLWYgoVjtUcTffZFnhEELXOk4yoG9Eg3/h0W4gBQuiE
yCcbfD/S4fXtPsDvA42MrtTTH/1oPMZHh/tIXw0z0+ZSWKDJrPOmKxt/vsfJ9l8MhK+iikOByCYP
x4ghm//VJFv8u2gESu8z0PKruK/8GYTSjBhhGmhSUOLZEM5nn+34avBdSGEYbsMOXoXLu6quSxel
ZQt9kLtKtQloP+JtDl6QLynLElDDpKYIYHInVE7tle52vTNNMaQYO38z/OZexwQAyih3ArxLAkIP
Dyh3bsG9Mnd4K0C417fb3dN+n79ExXRfYWGmKwtI70G1h76jIrPNPUqTJR7xeV7+cWMH8PDrMy0O
TTfnnViBPeChCljzH5at0IfILhDQauKDuEJTzvfmjjmHWs+qHD6ozpyZvJyvL39z6mlOEbi4CtFy
EuJ8+K6seNM33S4f8bPhgrGE7jM+I8NeBgpqOhsxOyX4GCbmwgkvisO8wkrhghk9VaWELsjyEcJo
LNnjb3J6BxzpuxxWP1AfjxkHeG27izdXl9VszWiXDfQlFpW4Ab4VfSbb96rZQmOhLDNGAyonFWOi
MZDHoE/4iIhPhvXLVCWKuuuts0bah0soQwz1J9b+7ETyuIQLbCwLuMMxwkE7fzSMyH3w/s5GkgUj
iGFEve5ufNd/8iD5aBjx5ieElsDDdZdK3Ezdt9kXCdISFyN9/A7kb6C2zmQBNWyVDb0RhBI06Bc9
LlXnrYWOJqkOFuG4IJHT4a9cBqLL2mPMN4W/79nOhNkwpqJo91AEJVv8cYC/Bsztq4RDp+NQ1iuW
saZcWWFSfiQFVJyBqASRDWCIM6YUHUWGlEL2/HH37K+dBl/r/zN3hMd2Qiw2aLZpkrBnO1zB7paw
rgF28hceFos5uAKMqjVv4xnv3qtmjRVVxcuGSt73Gk6lmGUL1BHp4vzrNOKIwwsFhz2A9xUDXtsO
l9f1nNnlaprn6Vm8GkCqu+1QPFdiA04qS4cXiBVXGrgkO14y+hvDAkRuZfQpEJqN1IQOIImHhyxa
Q87AMoN8KaPGpF2Wq1KDqYXsM8SREdil+76piJCbV/vPkGgvpZ+L4BpCQ4Zw1HE3IE7R+dsHwPtS
rMg/UQoL/QVRuWVeNffZ41z/HWYM//vwh3ATge06h8yihL6iiZnGkyVnRAj1ySWF6f+5Xcf0cD9O
zxXM4f1qdVUHrI/85cyZcASu6LCi4IGTAxrlLm+etGly2MTx9pOZ98kmXbwMHQ5eIGeBDWxrNU6D
hZ6OUUyyZ+dtMLmDEmmGxClVm6xbKxzMuJywAfir/+aXDOT3WHsN8HejPeLCGi81hZP2E2RRdt0/
ANB1GS2WiZAS/JZk+kM9fbh807R25mLKYwP7aglEW/ub7DXe9JEoeTegQQ30loTxkVifoomJV5jh
mJhMwDmwmVXyG6WyfH+EcZDLi+H5WWzn+Mpnru2IZkErGB157YTVNttNpbf5ZPKuxCFEMPfm6aJB
F3XkHP1QOZJM2AQgE9YVpgGxIDdZqIQkoM/uf1GKMBl0yTrwVx6MveUhkDKiq/MOn7t3N2O7hLgA
2CsCgobYinzSAFOufqKpNPvyk3xq31/ezOo4r1r7TfkW0EyA4ODXxoRwWb5Z8X6wxyYrDLvLKSXz
xZcIEZRs0dZoa4oRW0sOUUWFG8M9GYH6wlkj5iK4DEaSoHP+1+cOTlPRLlYeRI8wjKHeuf7Rt3T7
1F9t+nL/KRv4jjABJDs2MA1iXN1TBqaxiXdEyyj9uNQVUQI81nNqkGKuHkgCapF2pbawB44Jz4MO
z8HKSW26/hBPnnR/9uF16x8+PNRMNCD0yWi+EVgdbhug1bxqQ3t+1ozP3rL5UZVVw5bFmPwp7bTs
nzlZr2xeIHYe3GU0o4ZHKesLtk5RdB+C2voo5yz5xtoWQBTUY+NpTeEsRtmZY0vgzeKhkTOxbSiY
5bO2qAzcyBrcDeLM52HF21wj9IYaIjzFdvBncHGpAnDIeFmiDst7yVQymKPqjBYlwBzgbHejGabD
l8ZedIUaRfg/oLIc7/bQp+tg4EVWBwKxxdnkluEq7dpyfpa+UiMzeWtHBYertGvSHUkalgl1sqPi
k4iZJgTI9z7rJtHlqs/vUsRcnn6Vvl7V8lUiDOMfHJNeeoz+ZPlUICeuFUj6BL3ss6LZZXpca7Zc
FPMfVbFB/NV/hfjwQ3QuqceyNUw25kOZsj/3qJthIQmKf7c0ErNTdAzZ+yUFZaUMxKMtxQ9tfySx
iFi+5haBJbkq2tdyxtcLfagsTilI7+QvJuKGVTEj0UGjIjRBwWeHLDucB8zkOpqRZFAjvaPwrjX/
ffoFHZ08HDZyJAbwpmbGInpRFvV2gW7EL+VsSWP/Dm5SFglF0mxM5VvF+hEHSW5tIlbp5EGOfy2P
U309IRnoes5kcJqk818/HuiKeiFlAUHagFd5uHnrglHQONoj4CpxUuRNGxY6a0sMS90SxpNAFGo2
dIX6Q82laEm6F/WNdDrJYsV4nBByLfrc4AF8mFOAYz/Dk1u8FU34xP2T57Jha+NpWkVInzg66Gre
opzUmsoLULM0tYEyY5SwzYQlcI95AfA/f0b3meAron8IsePP/0fTa+ODqpmKRBW6R87bWBquxuEb
o0WzEZKuPA8iUbg87hIa2k1nDV+Eucn62MZbUtnDch5gdPEy1GCe+05K2ys5v8Luu1f7LYJMEsLv
b2apu1nJHG26qKWS0R8w5mvMEUQ6lw+6J7hW5bKJ+aKeN/YYlgtfGQcSICUjuBX/vM++KMYrnWSW
QooU31IGQQh+v0ollDvFA45Mj4oDM46vLVSPf3ATLNst2kK61xWelVyw1FD667/gdmWfuuhi2uGL
XokMJsTBiWogO0KXL0Aa77EUQufNsZDkMoyjjssCNiImBVSMlzLY17oXJUwIao5dkb9KX6U7eB8U
aj3+f87OtblppOvav0hVsiVb8lfbCYQzTGCALypuckdntaxTS/r1z7XaM7xMeGp46q1KGSfEjqzu
3oe11177/6NZSJcOWxBRfZwC+hJPku81qTNv6vzqrYta6DIw9A24PawltN13OtOZ1ULZH0qRznA4
Zp/hDnBw2eMKagmCKbxC4J4WdCbM91RSZPw8prQngqH2PPnRjQTr5aKZFAaPYdcyxwQ0H9V0v4QI
RzkRfOdB7UUKMkVA0/z1FNkQWaii9N8lNEqcpri8j2j9CKTxJ36iV/3ONvwitk0NHxRCVLmIKuLe
yTj9vJxJAHTqZxUUM7JnNI57gEkVmnXunU6rupLR7FM0ok28ROuHC2N6LGITLlGhpUmEF7UOad/t
lxAh2vru/0D9eooZcq0HCGlEILvtfktl/MnWm6ukraOIPR9DjVMQQoudAg+Bcz65r8RShUo4R0Bh
S4ChClsSeQPcdHrR/273f4FLdE0oy6A3KfoXbef/vKaOOUotJXPzbpzqF8tsmG/BvWM7Kc20GbNx
yOc1GcBRSqBF6h4a2x3rKbnXymv2ga7zmgvCOIf2KSVm9Uv/nr/xCzDmrhcONvLcpBbUcf55vQWM
uv188dRohb3HoqkyW/pE7ygxiJITQ8fuQT+UUajzXACi1BWmTtRNEBwKr11NgPfvN/IXZEwXxkWp
cw3RsOgpFSOo9/2YD6Z6l4ZEmJDKU5oURCo3vjLnFBydioQci0Z1yLVrCKLynW6zvJj88o1IQ/Jm
mqvj7X7H73O6pj/7BFhXEJkgGHPXGOPiP/HwUZgzAXO7u7hWQ7Mj/4J0LQ8p4EO9vWkKvEiXhzMW
BGzqV9HPxCFJO3ne9O3fAt/EU/Tw7knguGCI63c+SZr6C9Xb4FtY3TSmJfvldAntF9Vqx9162+0/
B+3OaVnYHXoA7GppvK5x/mIywR8YmjvxUjo6IPAeK2J/qqeSdM34IcIuWWkdbakc60apTq3ZiU5O
He2u34+UcWP5ntw0WrX9SLq6VFmfOtIiG2dGcVX2o9AiR7KRlIXYdFKiszFsuhnQ44DeBQQXs8Bj
4wIdlXPDxbPn1PngxoAjl27b6BW8R+jROzqFAViIX2zEvk2ZcgQ7z0leJMu3WIJ3QsIdBw6Guq3W
R018UcrUMxZBBdOppl+M5hA1hii94vevOvs4Yf1RtYgpIZAGXcpMVklQ6iAgJ3W6im8BUOzkuGFn
JddDK/kw9VKmDcaGuwvJ/N5O6kbq+aF0RnhTW+ARiWVk+90pU8gKN08X5Zq1dfJpEJM30oQLYQy6
ff8HNOSXqm60RUL8QGMEhXk1LD0NDQ+XYK42Wf/OojJX0oemR1OdeeTL/3r919b6QY9gIb9SQ4D8
x2Mc3POT6xeiDvo1MTxYpuaM+BWPPL8+4fH6nMc+1Q/TcjyhMqNvLJDauZ2LI71IFC/tfek9C0fU
y3GbsNz6L/E3M1P31vten/ASvZ17oR7d+/BaXqV3SBlchHz+/p7fjpf7+v2409VcL+LHdejbtqbH
Ur92/bq+LwGz3pHOAgYOkSC6r+tzHvX3yjNPrr/AE/5qmOsnuuKw1Tc+Q+TcF9+aGQw3Jjl5ff2y
GdRGcs32r+/77KasT/FBv8Gj6f965Ikjlc6vKeo3Pz160+u5vc1u+Lcz3pF/9CxFGBBxMZLV6kxo
xWvWrzzwlK/nDVNx//6G7/nV63/oZfb++mKWnye+XqXxA9f3uf4aP/rxEn7Cb/54uf/1+iLIRjzh
f4IDeCvWx+0jdg2/GeXP1/le78vjV/8rb329Gv3IXRYv5Yk+jv7h6v7+RH+950i7AHZj0ef8dwf0
y5Afgn36r3CNmHieRk8KHxCMyqKP/fmdhvyokSSsoFwyalrtufLg6kEUC8MervInkt4S2db3kZXO
KeWqXZeSa4jZFbaUHtK3KsEJ/J7AxboNOM1f4LcTxoESOWWLj6un1S9kjAV8bHFv/v2D/dIj7z4Y
oA2SwpQb9r+gt1XedullwK2DjBcCvhB30SwDNwFerRuK/UJD7At3Tv+hHhXhJILJq6h4Ge0aCJvF
W1Hn4oUSN9ZJCETvsU/UogBBRlV6oVXhXgxA5IMca87aj1F13iUj8hmYXiotamWAA/+2jqY7tdpp
iK9nxpNink0xv82K/oUKqFKqdaxP9GL+/YYcnoIZ3BAa0iNyANIYJlc9jdky4tycXAmcWnEZ4dmC
5uJzf3t/fUw3SPjJjvH1w9zxBNtxfeTn8TceXG4MwPkN2/D/Hq72hcefn8hc/G2eZDR++qJBim/j
AaLes6vNUNarb7AhzjowyeBqOej5wTRcH7ELfHGE9Iiv4cAspFkvr4cKQ8HZ0aFyj/84Su6gX8/u
9Vj99jAhO0Ac+Q/Hr3sMh07lfcLjzdN7bPcNsrsU6P8yAfw5bq7u7z98SvyNH3HrvnLDubfXL57r
R9zg60/1jbzIV4amoLXjVsH/ij2RV+T1P96b5yHCTxs5MR6vb+DejTd2K3Zdvx+Pfzmq5m3m/eWn
ZOWhfDivwiML8/PK8ZwVYl2vj1rFL38/mPQ7HkA+q/3rkSfXVWT9sPY/vvghq8i369frz1wYggLy
8Jrv+y/X110Xnceru/BeDJu7/gvfrF9xhX+7CZ7wxRa4PmFaGG+BZCx3h0fWn+1wdRo/9gI74mq1
9RPnFq4/kUXm2Q8/EIyystzc328Pl1Y+3R6QGUDDsUsodzzZHkXX74ZiYpRw+D6lhcWFHSwdX6zN
dT15wjLyyNf1aF5X9cnyssjXL7PVgmt3aJf4tX6sPF2nsEaG6mbzv51RrbQ7qT8Oq9YTn29qvZJn
T45tOTHUQAvM77nQJH7GN9d1Zldw93nOo4n+8+M5T1g3Hlmknx+va8YK8YSVux5nVuu6cs5vXx/+
Xqjr2caNsm6s3k+e/efVZb20ji4S4Bd58pdz5lk/1MelfF3+599t6i/6urRsgwrRkRVCo4M4+wRb
iaD3mctaXhgaTouYJvvMiGnBppdSu/BDZXAuL6aLW35FkKEmbKi8ispqCQNbBEeS5yn7PmSXcxsc
1TRQ+uSawr0B4wFrRA0FD5SQnaEk6uqt5IP6mcNXBrLrHKQXZMym8Iksm+vaM+kYMCTgLj0suNsA
sILP7TDhgHY3kejZ0BT8DX23gD/STulGwvADJLjSf9/sYwSGAELVgh4xkHLNf5sF/6I0RM8HCDtW
E1UrHx7yk9uIeMvUtxuGOrXnNR9f/A0ki3OpgoCrZ6OMEvcAsGR0qcfP4Uy5MqyK8BKZ/rs47Wg3
BGFh6MF5gZ/sCHSUNdwAKABYCqRoNC9Kpp9pmo4GdYgYLsxJtEBBvv++TUDanvqFJx9QNZuf8aY0
rNFS2th3st1t3tBmeRZBTlBJuENeTF18bA+fZj1xm0xR37tB0VvGv80ArD4wVRF9QFkY0n5F51mI
1nBMB06z77+0y4WYU4xnhpUieOsjxL1OEKKKZ1BtwfZaRDqpW22e++sF5Rv/W55Ur5LKo1uKVlnX
iuupQQ8+gKZrcKcClFfoQ+sDJL5U14hr9jR1JEcKNwwLB+d724c2PZVofXufCPNfuPYX4qTUm96r
SSfM1D4H6zruAXhHYL+oe9XVtZN3klK/N7CV4UooOFJqH8VsLem5iE4uBEuzeFDoYbwixckpY6jC
ll1NUGrJbqUBoNDKRQGIUzcX8MIGBi5S5fAtCKwu9fjKID6H5bBMd2ccT/YWgyMylibGaEKE05zQ
ZczIMkMzurJavU/i/sVIlLiKpeSeZ96DrRcNxIHU8hrI0p6PKhUVVuYfvlQmCz/jwbXPb+LnEmB1
OvueoUtCkyH1zsv+8ioYD4iEpr/pw/wVSNrBp5HmPCM9YqRZn7gWb9vst9TR1N++HNu0+xTMwx/+
hVUDUHKcoJGFBchVW6LAWsPsJdHNUcVZwV6QN2UmDCzsry5Y/63QolMb+IfvoyC5RdyYsrmm1D9t
oQo8yMVpYOZ30ozVbY1bIFd1UMM4UX9X6aEy97fEijoQBbGryOqYsWCdappw9BO8lzQvVCFTHO60
4yGPiAzYqzPNVRcgL5CNU0tBBzW2aFkDang7/7RL+7sYco4/Qr3QMhUZcy+wjO3ZDDAHaIHegAcm
kOUiKB9e8V3TBp2pzEGp2Vpei4tsICn9voXwF1ZhxF3iK6JyAirInfqnoeg2mYnKZaheKR1TMdG1
vxZMzREgTSk/3HlfRC8QhKLOC/U+qSQ48X9qJItIRn5jvZ4WaB3QS0RLisjFQRp/ck1e2mUwetd7
AdCuKw96gdpa3Ggd7JDPblFQQEfsBxGt3WHgkOimqd2m8JgK99vq/C9y/VwXRFr2PVkrChfhE2C8
OGzmfd5XW1eTkYy05KYE7KrfSZq8ZQZBWRYrRTaliLfPMuuuWaOa0j0iKAnWX8kcGJla3cQcD7r0
drNZnqsIrlRW7vVvekkxMikJeNMJJ/yWg+h6L/95QlCcpANH+jRAU78I6Gw2VOPNuHkXGpSjNQyu
THC6ZkUYyjI+ukWOcd2rDD4w95uRNEDVKQNQVJIx/b6iPoNj6GckelPUXZ2Idp9pZkmHcGCX0hgG
v+XUl5Am0guOhIQrQdfx8Kmv4xyyCiRsu1MhNGxwTxaSdZhUhjCkhuIVro9NM1oqcKY/d/SinboQ
SUQm97T0Vc1EE/vZe6nWBRFP6c/6+JttqOrjk9tDoQbojtFF1EIckvGTD11jxpUlwbzcKzRxFM3K
/yahO3VfCJEo9/AaqLnJuokn2MO3kNOn2HkzqV3cCSKBEa10Xf37xQXw9/+Xy1ObT4yBg0bqiI8/
X57x1t1mSNaPiEx+NnE+APxW9+teCm9Tld8UkvCScglsKoQE640PfbT5Hibw5UWLjWf628teTfRL
UbxB0V6iwt5/KA19S7fAxypXxOKlm40KjAUosoBejXUBRVahWfRZ6qphkX4VQUXqPWpoKnINo8Hq
qt9XErrlzF+RXxAU36c05Bc9Lfsbc2z8C92MTbAew7ntbxWi+NsqeW8ZuHWyEXN30BZmHyXEBi5i
PEBj1xqYmg6SiPufDp/Tkpe6noANH95c6N4p2IVumqBt+SSShIOM8Cggu9sgl+hF66Pg+hBZzGO6
UJ6EWIDI5sTHKmMmwiJxz8Qby3HWfKpykzEuZ9Isbkvvf+pd4pt+YawQAlXB2acZTPSLPkGHNBzp
JzCjThBFJvoDToWNH9Kp62+dEgEjhJm0GSUBVb/LcFfsGBfje1BOUqRLYzjeJ4QJtm/CcvYZgikB
voQhpoD7iIEyECdfUuBMy1L6kKopCHwO28uFXAg90X6BIdm3XH1R8OAv6zevUAV7UzG0cfrciUHZ
VWF4y0AwFEOjHGfDABsmYaFLMOmSBn3EXc4A8gBVzUwCqC03IlLPRUGbQszlY3VxZF4XBs+mrbee
k0NJg+faLC8KLCTQO04s3cJamOjrLD3GFTmZp1WSrGVQIWlAvbUrtEXCkZFKNUAWYUB5Xi98yLBh
oO/M4pe0/Z1FrJ0OJFd9zX1XRz0Ss4wi3vJdOcDYUYkCdbjlj9JDEAfN98s5vGw9GlkoOxcxovDo
OkCcCb3b/SVZGVSgSe4bPrXv81nFTOp3WLh0pPmjzDgCvPzRbCHJqIIYJ2UEXNdwXRcVVKrto7+y
l+PZRykWlX07s3XXAC7ORLMdvJs0yL62eNq7YjQVaF95OcHzYuqi7k3ZECyUWwY1inzm71DU7X2a
zHe8VsfPVEV57vZhpTp0GDFLs+OI1my+FeAz9coD+GC+INlux2dhj3iSz7UrqDLdpXmRQsw97vog
PzZd8q0Pwg9NVN5vs015NN7Zm/zHZqZFKfIo4eYQKS+78ti27fTFlNRtjP041RitdF6DZ9I0jODL
3AYVqm+RscHdHB4evTFFXWpS3CsNL9R8L+cCK9ggnHosGcoscV/4EBLX1WS6Libcx5KzjbfYxzF6
oDryoA4v9HxZ+1GsjIg2HJHvypx9Ffd8Iidi1FzY/RZtZnDDxxxxymPgsVWgwGOMyv5QosfQey97
w58gU4hv4no7nKPxkJzaLHv0hqA8DYv95nBkBNGBnedj22fpsSiHhU5Eb38uZ+lh5LTiIHm0P/lj
bm59mnopl2X5TXphVzrClMvtDFEuW2/+1k2HhwKZWW/i6JXFNrwt0OV+Fm/ptltpIgQw4xqVMyNW
TOYy+cE59fioKRREc8EmqP2SNmdes3I+ipTXoC+CviFR121o1JcUMcB+QHl6Rtpno0O0cGJWX84P
7l+a0TsqgVgGQNOz4A2fFVuUO9w35ohqzHaJQgp/HP14gSdNE9VjbKXWvE0Hyrvwbtvki5NsQTj5
Of2QIAFtgRGZSpRA8zD9JBvZDdVwty68oe8hke4FEk/x8+bMlKv81ECywsUzn6yAp0aGtvFv497H
6uh8DUS5CeVRJFQIkjCWlmrvTVmshBI7zECYlcONSpIu7A2Hkv3EpCIvXMZnk+Hte4Otp7ctZCwo
kya8nOyRPy1uaxBh8ZtL5T8vPMzSulD5HP3kLEQb6YT2PPl7tpGKn55ff586dZ3vuFPThjEOwPfH
9cID+Wx2POztn81i4mMcY7nUVubvyuhcDITwF6S8Ms19Qx0IghQlTR8DRIfS9tGJLIdbwiRYX2Je
XUe19oig0YmJq6Nr4BwVZG9q4ryEDHeDCiOjLC30MFoCRE2cgcrZfTttYk2X99mpNkJngDI2fi9v
ulel0YhyjUqUtbocHuKOjd4PKGYD5FDwnkmyTau/MF6WP5C+SZ4fkjT/Y0rG9qXSM+jY7U2U8TZm
wMwbwmkncHDY5382NvfBX/eAqDukEit2UOlFTGigWQYJqRjiHNNO6sszx9gONexMoy/NvMVBDbjP
eNqik9NvDMPWL7QXwi1k9TSurv4eLpwgAOpvagoxXs1r99Qv9hj6clOupGSo0IjOnla8FFFQTVdo
RoYV6uyHyHftZYmRsA1rFIWt1tG3KQrzbdjTHqBgQGo81mcvpT1XY+YL+36sS2hfpr81NLTamqPE
DurJ6/NNMR0Zq4pNI2BMQ/p7cuSuJw0Iw0TjP1FG7QqtRoMLK6rdh3ZezpnX4PL2bPfgwPkJg2w5
wUD8OM0GyXpvSs7rimkXLTRayvS23DOfca7NnRnkyhKEh5oyiO/ccTcLquMANEjZI3cCQ+2jCPnd
gcHMGT9M7cTwMbmjeCpOKIh+khq1VL/TjE0mbVi/TB7WHTcRX43MLPK0tx0b/jV4Q3mbBlBjiL4Y
xtNNzBYM8FD02+KrMm5qHMWv4xTXahmnjaAvt9cZCMtQRKwtt6G3qOaroJYumFvm9hbH4kBcVQ6K
z0tOtPs1L49Ghvptsd3QfteElkhwjuQcE68xy5QNMG34C9OK/0hr3lfdBi4WYtKQMggiz4+9xWXY
IEo/lghdE16qO0HTLZrLZbkjTJnOU1fE5zLGYGgAbjlCU9hgVPXqMq0HQrjto1pY49IMd9EhjQCT
FYE0y/YN3YV05DKHj75fXANJedhDf4g5AyETayHYcgtafFi6KTkEKwXGll+MMU93TF8ozjBqCQNr
DBgyorEtGK04bB+nYQzpDWoYYLrl7sQ5R94Mhq7TcvfcbJry1tq+YZXgHzVEhs88tNrPwINEEBaG
A315bPwHRVXNwF+Jp5jkJi2Hu96bOSq79Lig+XDsmEV4VuuU9OULEAunLy9BrgOaT1m4vzDOFnl8
+diB8KR6F3XRewmSSPK9IQ5WZOIv0+cJhXnN5c3wnNvHdKV/hLRVbW0d0vx8LlQ4RvN9yhiAqU+j
ASJlmBBJUsdsWL5T5BO10A2Dyj/v57Z1P7Er1pKgUu3c6upPfa1M6n/zK1zN6isU1VBHoWrwVnGo
eDYXPjZ+NtxIPsURm/tD9BD1ANQBW48o5rHL12+RhgAUMgnNlkCySR4KlMdJDoktPKOZpZAAAfoK
hlGgi6Wdm5AuzxBsGJxBiRln5jfxs2DBTRYBt5I7C5tIcdhK5ik6ULqyA0KOlx+pmajBruXlvYbL
l5x8HBBHDCTQnaZYTE/DZEIgdI6p8gIfa3A2ud3f0jr44JcEE1cbxk6TnKp6omKPXMzuu/hGOXWZ
sDeNTz65ch1mh/QowJ7tcL9lzqcjq8iQVaThVbPRfF8bYOiCVz2f58TtbaB8Epnllvpj8o32/7ex
lR2IGEeaVv1tDz/56A5jUXHnkP/nAEQketRo81PlrY76UuhPOcHZAKxX0hlFRcLklViJctWwzI7Z
AukevQA0NU7T3sy3BkcCFwx5MSZmazbp/C1oYIN3Jb7FTpgKNEvJ8xldeBrLNjoz/SEGOaAyveEK
CQJxz5XyoZq0YkogzzfT5oxI9X9szbbz2UfepolvunbUccuerdrYGhpC4R5beVkrwqUaCmXG5syY
IZEOiFekqJrRKnmS1vhasB7Bhd+2B7JcZNOGm/wwvpn7zoJTKIqiV+FuionbQCE5IgQqTcDhdBFJ
cwCL0CAmQOi3UVJenpWQ1U7RSHKl+rlprX+73Taf7YFKo81ywnJuMnYjO+7KtoKWO1dIgGClUx8r
oI4exk6hIkab8S1pD4ahJH1xEFVFxASwzoJuSa46cuK4IAV0dq0m7/RT3hW7x8esQcf9bmjhTcm5
lUQN5rKtbvoLJ42Zomcvz8gbcMYnpg5pShdt+xBOmVKaVPyBsNg9nzT8OmA6QNeyGvEOiZUUd6nZ
kOZQfXfaEAwC1qjDaCYE14Bu9xGD1hxeANUy9zaL9ueczumbaQV0mQ8utluP81CTmy2YbhurJDiB
LdQkV2ZiC5NDE4N98gLcF7xs7anSqxgdEpJ0MjgGB16ipYLheNNb3KRbCH8r5bmp+K+9lAFGFr+V
emQungU0cJNGLJfY1xoUKPk9P2SnxPOFsbAD8G3Ld36lj6lqA0aFtMJyQfHAC3xaONJSfiFo3/lb
9xOQvIa9Gy64SjOxJ1y+3e/k9RJMkpjl/qrdOC8fO6B40kHznUTuIa4I/rCN3WkXmOo27ZlpkKYF
IYI3LHcxtw0t4+Q2OWyqk8bqhTkOg0Mwj7gfqOfSi4kLoCR6pc0ekMBMWwNRFYMZHwiQxnr8uG1C
aCBEKxOGrNcER+sTSep6hEo5hdN+0p2Ug2M0ghlJVOQzwp0NzuG++p72THaT2q4JgB/7FuuMoAIL
cJFw+8ye7NGbP6I1SfyBBAJlIay6oQsPeLqnm/9F74cQzhYCT9O0+MqQWImuuPAWIVqCUQbE9BN7
uBwHzPwstKZSNJWzOjHC/HZks/kVY3XDjlDNKtE0oylvnSQFYz7BK8oZ04dWg0nZN6ZjLfqdPhX8
eEXUHjVOIocN4bhZ8HZS4wtnDGc4cYDVQqoJ2GkvfEBaZuQddE708X/CQDUsD3X4lOFCkvHXnUjh
GZ3KifgjqrVV1vUbWmD0JJaE62nf33YlVxsRu8YXwsxJ8BcCGw9lTHKA1F2CYuh8gwITe3Bg4wYN
WV6Ani+yYcSzyW5ANDoqbm1OZJtuWOpwPwOzjPgPj4YE7bU0XfAN6MGcfTCJk+CFsFqZq0xXvHUh
KcTJfq9tXihFDBVLSUFLEK1pDvFd6ZFlTXN2HA4ht7snWJcAF4HR4YVQKBf4hSsGJPU4myYrOKAG
/R1ySKkXGuC6mFmGURM9ayfvxu8Ol6Pdq48Lun2m5d4T4jpLJhaHG/e0srJ+SfohcTTUB74ZNEjT
Mtm+xz4PhIf88d6kWyY6NWyVgCMSbllhO6DH6d5YeVcZaAvh9dOSd5nZIwSIopsLu7EbFtYwI/5Y
XgSMKUjv5/hB5LC+3rMVJ2NuScipfO2H+UvUpFsSe7YUqjwK370VRKDg3E40+JsGwM4kRLiOg8vn
7sf6RT8OJb6SxQca4Q+1tAoD4Vw08JEZMyNAC+UaPI+vzNxnFWDbfLdrF2iyw5+boepu2sSmJNeU
Gn1SAi8Ae2H0EUXFUna4J1IaYw1Gyog+WtzpEFSMqcYARBV5bcMgb5p46Oaizt3slDUnBNlrTQiG
NAu4HsPcYs3sgN7BJWX4/zAQXOLhDEMERE/pMvk3eEUGaQcEZ2tQDExMJuRgztBwsxppi+yZD6Rx
1Wol6WsAx0Y2jmDuSzqoM6NiWewGh5L2oMhrSybj+eRL85Q9iy0VPUVJDuZXEi6+dRzJX2G47eA/
QjMnCQ0BmYV5olkHmugp2TmgJGoO/AViiofrYrZscxvq9G7IXMuSwWHIPgrAV0CK8goJhMe+MBcW
UllU32wJNvzkWzrCV79gxXfF0hCgHoDXqUCeOBIxWTb1X25XA7ZrjdoqSCqPtgKdtZTZ6dFVUoYO
DTAz9VjhiwGiq/W2f58z3R0nTSHbQ/ZFbXbb7A1wQElVD1+FSmW/JzYSC6LMGCPkF4QvcYzOLEKF
mAQKAH+EB+yKEdZR5dHZ34AD+96y+0QReIBHz3v6ofY/yrJSui8PkhznBz0jrGKQVAopnEvbqtWr
VkaE9hDzSZEfcBmMDojF5SrN8Tv7WUay38LnToWANkTSOoCKAV1FwghlYysn+w9hL0dHq2BasWvS
UoYVYPIc2kPxId7zIRA0Smjtm8pHdVKsC/sFu48J3egGbsAj/YyPUxbRgyaJU5LmJE28hpZBHBE6
k9h8VldlcKbYId2aAwz4MZil3RMe+oYiklnAVDOPrMuk/ksLz/xdLAHz62SvyfuijWMqHfmZOD71
mAHXYz/KYQ4QuMcAlEj+3sZbYSsddoy6dnlevAkCUY7JMylOoRfWaDNfhAP0et38Q5rhbQegrHKG
rYE4PMtOrukHuCpjcUnYBmKqdZMh873N7k1DnaSrDtHzLLI186BhfeTVPUPw8iM9qeupt4rSQGHW
KkQBfD+Qy2m6VJbmN1f8vMEG6hPbEfxi5aSRtz8q1Rf2qUFH9OZjQBXbU1SBbCK0h+quSYS+7onY
pO/QTxKq1nvp9LjwJ10YvkXfYXty3sOB6XZmBTTLRIfFBoSe7ujEzEDGEbHXt+wM8ErqKSSjrdec
s9z/YjwYLThW3ikAMkexpQH8TB5sCsqCoAj6SzEXrwFA6UXIzL7W5LVgfCav22/4hXRczPtpEZ5c
cUXbXfKmLusLNRT7vuoHBpBlJYNOetjJtARpWnBckU659v6UTeTnDDmT1FJ5UKxBwfXkXCVYpnwD
kQwVjrTEKqnaGy+MKGP3gMfucJy2ZrulKzbCTzW/NteF0pHkLyxFmFCebBY06f35TxMePsWN9s2U
fjUrfh12LTY9HC7P5QTjhLiVzqKAPnH2X+xyFSmtLNjzMFswIBtYQfG4359iMpf/hCt21W4X72Ux
+t9RoWzepHsKMmo3MB5T4VBkAu0nbu/7ff+CyeVK3GSzB8yFRxZ5CgAh4p0EpuSpYH1wzd6uuinl
Y+KMcMdu+eu0BeGweq4KkbobN8PWoCHs91S8hvVRnX5phA3PcGdQSY5hR0QzCdZBvuDe7pMvQU1e
0NAz48DKJOzeplwYYdChIFL2DkSJ+32xxSITJ8JwQI9ps5tep2pONdSOn+nY+xc2qr9yuSET51/5
LXAffleHmU8Vr3xcd9vTfAflLCPMKpcL1MuEExuOS/HaDXMfMYLXudGH3LuNk3BE8QHCVB9GD4h+
LXe+X7c3fsqHD+nKO0lzRWXwSGfewe8OVK83yXIc2uB7ue9lncHrbW2CV3HV1niWw9qZU9x6ICMM
AGYXZ2H+B+6Z+DbhQIRSENW8DzQB2XM1K+kPKmuFenCzsVYMeDo01FimwbwXCmA6PqZBzeDj0ms6
2YZEzwaqd2hQnsP17VJ/Ry0YKFNPcqIHP2jU0jK9n9vgwvirXohUvdwlMwMdLge73LjZ2WXE7is3
XOl1OiFD+84hI4FvSkuO5NddxkcAH05TXcMGQ+F3/KyMURKPqa0xnhhraFXh6z0c+34K6vNSF0DF
5KxOrbz0Bf8z+PSk9MD3gg9AqaCzAw9lg8I45iV7USeX7NMl2RH8cVL9fMap4WOvSuW+BWWUsIip
QoqbDRBwujCxJiXpd3YvHWgRGxeIoAE/6vumvcE1IURukpge5Cx/Aa8LowieRZclyOTU4JS7jJMu
gUditfDYRayBBj0RbDx0W5xsueczMHUCD7YIeglYRvwuxbOM5smS1nPcElYXBd/8lHZclU97M9cP
bo7wuZPjMxGzhal5kvvRzexFD8UWglk/HkJUEwqmh3pj9MF2kkePkUlcK8AMfRpA0M8OrG2b7eWT
FxuSzLluXqKfSrCu2kG55cgpneXsQJQ5PB+asj5Xi//ar5k2AU7Zr4SWZr8ozsdwkYo8hAt/JF5o
SovHsbzthyDm01HsfoMImipoMddVwjIgHGbhOf6X+r6KKZSbAju+40wM0Nta+9EhrGFdB6/cOgHY
xOSGsh8AvG58j5Y7bRcO8YV7FsP4Yz2AIEsQufIgAIwREUD4ul0kTMRN2kW0JKpM5yY1pPnywq5K
rhR4mgjPlKJfgcvkWgENH8d5l9xuayJvOxmOV+Z/GDYYuFsD1gKUgfh9DxkQLjn2uRz59jpJrdfb
5awannp8KQETym1Uo3fD9lzWWNpwIQedVYqgCtOPzEepsPWAQtytLR/E1oqNsnT+pJ61kgwALD2k
fwzDhfz/9CbN+DCWshNZNxuoH4EiY+Z5AzlgT+zOfgDxQ5GV4xryX9LX0oRRJYYqVfQhUC+ac5S3
4vy+n6iZxyMZ+IZbsBvjj5NX4XA1pHTTMx511EJnrDFthY+4u4bd0bKR8L/+wm9ZixH3mfuLC0kI
72YS0iucuFXQOILtccMpA+1nEq6ZP2I1DqAPt/YGV305mhEMkC5Ngm5RFq3g3HQzB2jiseS9xMzY
05jOC3/bHmQ/Zc1CpaNhThh2sP3h6G36RxeoaZWtpXwMthleVCtJCKPL1v9muhSyPFdrE2INbTju
MuwRunzDkfuio+0D9jEJ1iQw6SpqNQhGkfhRgdvxx0UEckqKmHN+i7HFYagx8UyD2aV4VFSd3Oew
pl2gEPsqWlFshOUxfwp3XMWcmfjYmaU7F4KIhB+HGdkujS3MrMdsUMHEw5GgnAlUUSOjSC0CKMaY
2aw79BjJ4UANRiyIi5qgcPJJ1BCozP+Ap4M5U900BtwfrwtZ0mMzMU6bQr7VsWuWu6HrHj2STwMv
B1e0xp9Ra1rfTs22IORIWJYyGA6v0gwTWet25RdFEBtpSaZ01x4dmCssua/nb6I/p02X3VuPViWG
HoDrCXLgkKvm5g/QWGwJeNWuxet+K18kzCMOgBUcqUrkQMdhESvE5pTRRDXoLRFUk7aHF1hG6CXt
yozjiP8MESMOobacaTbiDh3AxUyGie1jvI1v+Eu9lVNoRFVJkuJ7acSSCA8y7Ct71pj1nSu4xYGy
3lBVPs3/c1qbGPXDiSG4BCD+o42xreYgX7IlQkgzyN4J3sJvRXKoMXSR4DcNu3STL+LZtDcIdXGw
PFgLm4nPM7HV/YLQGPpUPwhGZJyCQ5rhqF+e2ZxpFqElEvOyxbzEFJPh1vZjUVQQlg46LAHDbxlB
6U6eTdbHfgFy6CcUp1SNrfrDnwNJndsXXRAvpzaYYpYoumtRdT6tSRwKBHvbE+rduovWZCVvUoyj
oo2LAMBqVepjl4TZBETXYv6Z8khYTJHhZqr8BzLd8C2mkjupspC6vKUgHNcM5iGaEZlS0EufkxGl
aLpQdLrv52GCWAwIoohKsrdqVEc/rbydNhhNvbivLHe2b5sXyJvi6MhX3EtR8ukXZJSJ7+h9i++g
thCB7BkFhu5Z43FUiovuPWy1TsbBjsByaweERXiKIWELOKQjHesYCj9RZe59mTr+6tplkE9a7m+D
EOep7Nb6v9EKJlmgbXBae5DD4IBpWSPg77XBTmNEv4qXoIEvKg2I4KC2+9jk9S3UzXvwyU8SHl49
7oQCBzw3EHFOBeqi6NwmnyZLrrQi9RZJ1UIYs9r3/B4/T2ETu4Yu86mpsGZRKuzTov3hz+wGhpiy
N131nPDGAEy/NC0+nNASqGGhDgrcxyzOhswcUIaPYEsQgEY+Bd4H2jBkG5rv3CfCaQwTWrRwzGwh
5i8oqPQRpQNv4NWuFmYk/d/hVItaQ6cjGOURdfKj2hjinntbhhwBcuxPITXZvUpvaE8e+4HKaNGR
9xYLnDJmx8qRNxDZGkmwisR8mkqsseieRQJiocxzqvmzQuMRhzJfVw82WMmoEa1VitLVGWEnS0hB
S8GGi9n45s/50qzUbcmc1A7pM/eVyXzCyYr5U9Fza5sDFbYM4yEOr5Tg45BQ0g1q7bPh80Dl+ljv
ZgOZBdwb0MjX1OxgumBpuENHipZf6Bmk6C0sJB1AoFRZiIg8rA/XZ0XrGZF+GUM4SJO83bSwvb0Z
T1HsNqH85/JHsTss9Aw1782e6FYRZWq12wg0RexFLQMfnNHV3VvsyFSzO1yFxmMf3/64NFHB3JgV
v7m8xVtkrBF3zFtY3M229G+qaPHPXTUdXlGLBgq6dFV2hBzjdQOMOq8etm8AZcvHMAPwCz2uX2Nz
gkPyqW3n4Ha47DMGVrHhpoxayZ44y/GsqL0RnuWAL34F1hf53Fgn5VvEZD8TBVzAEvSWguXCGAtV
0mQmGi692I8HFEgo/iZ8pG6rMueBMwB46H/ILjRqZToJno8Fj7fzR8ArDuIB91aY3Ds1w1ycmt0Q
vPJ2Xv5H14S7P1ztp0soikC5gbUjqtDQVe/Witwt6EGmO7bYc3eavR2brUHuDqDHHP4Yk53nH7v6
YD41KMrSiIwto5th2P+XYhCKYxN+P96yFlGYRS8327V54wM4nF3AAST2PG7wt0xSz445Y6ghL6fT
Kd82CZktBQTpLwmMIK/32GOHB9kjZ5i8RXVlqNHqQY3a9Vs0YE6sBW31QoxtAK3UnfR1PLzezzl0
oubWVXPXRZn1SJ5VaPZ7VrXsxRn0zJFmupx612bDpbT+sjmvBsPlTdpZSABSfg7fdhud1o4mJZ+Y
Rl6q2bHkzJiYAvnAGs2fwLxzJCcZjpDNwHQ5wFzCoL0kITCpK7j3Hkyhzb6uiJqJ38ioBP6Mx9S4
mFoNrUSEjAa7gqI7h9FL7FvH5CZyVjvHtPDLGnELNx/i3JYb6IbDOz6m1xjDporpCBF5ghaArwUK
jsdoVT0t0VVSdC9STLETpi5TzKSMmV2wmTPnFtRE/iTcUvXpuf6MM+4qQxS+uXG23b6eWgIume5A
AAr48b3qWs7BxxNFD9Ihet4bwqZ5b8/u73cgq+DljGUBIS6jIX4WtWxgL8nne3a3uQsqGJaREBdG
kHyJEU1LE8J9/FJz9GJi8YA8imrERMAJcnYkYoupOAAcI5nCJxOgtAURCqKheVGoK62z3NkiUaDr
K3rg1PxB4Z1qRvs/nJ1pc9tIlrX/SkV9FnqwLxPTHfFql2xZsiy57PrCcNsuEAABkEgsJH79+5xk
ucKiKqSeiXC5ZFmSSSCRee+5Z+EcGSce9CTjqlRR4Z0OdROfMsRIL9ZV/HFhFvcJoqVAOKhu+Lxk
PmXRdjgFulFzzPuxHNQOTK/1tBNBwJnJzCh3iuUt2PrS5e6LyKclsSIanUJVn++SuKLybOrNVRXu
SsY0Os80b29mCDj0nNPZnFEflFuwBrfA/iti1SmKLydsCNl0aCNLnFYvre2/BbvYOy+RmFFFwSwt
W95Du+DNmS1PW8pQ8VgmVbbvlHyGym+EHKqTaeBpmQ0XaJ558sV4o2BvjhPDXXBKnv49zWQQHk+h
cWZ3aV4BsFr/yXq6dTVbdogeSQFj0KO44Oq+TZN+s6/fzpX34adkO58Q+shkgPrAvmt5hGiK0WBB
Zgx0Jp3ocFeB/jZsp1KNgSh8qXI9aJydAcWjs6J4dOBBONq/xTlJaj84GfL0nhOxOu2zoqd3mzcn
tg5yQ/U+4EG27khyNltZJE5z/yGlCQEw2/0hFmvga4XJ7EvCt9TYKUB5mxB3wMQBxxPmkTm3+8Ty
kmZ1CpO/5QJFmsn4NBzVgkfKGVXd5NyBcKQNyEfg0rllndMOLqkHV6s9cRfSb+lRrycC7cyGBSwy
mwmoypacemELrB9m3M20hvbYqpiCvkbtAluLngTZQskCdwNiHeBkmRMu1wczrRmVMx0RjWVG7m/H
QTNeAJbdpAtd4oEVUs1DIPG/4BZEvbLmDMKZF/i35mkTylo5PPDJFAS32qoAn8wJ+ya1z4yuE1hE
lFsy4Xh3TuqcUuZEoKJIMwZ+0mjy381OFe52on1dc9RR6N/nAw8xpBqEkKDZUp8hZWxoGXFpTK90
kZnu8RUBoXwwQsEeU4CFvNL8LOGW5TTQF3ApH9yakjapWUAd4+BjZ6PmK+BCKrUx7ewAKA0uAvV0
M3q7z5DAmVsLWZs1eCwLnqlpo+GVyy22qXixWHAMVOwzMFf8c0HSfCvnfEF1yizNWTJ7IzwCCCoQ
HBPpJWyxAMLfSO+pSViVHhtiG/Fg5TOxBzKzDGb22lLE7dwVgqzZSL+eL1S/6dRIChpQ2dBriDU7
3FxZPoUDN73FTg8iL8cp6MzNNGoS1iNdcJBL+KuHsuLsol/7wtiNzSwAtcYOQ4IWeJT9WVPCsA8a
NoBuZiHSso0nU2SyazehL0xDkHWAfTBWZ82kcyeAA/2guOTyxoJtNx+XHvfbBBl4dBXRVAJ/Dax4
3TW7Z5Q7qDYO9rXiSciWiN5iOnMStlVAgN21Im4uqoJJFTxKevuRAcBY6RI5wqYYBAogldkaCiiG
XET9QfuGUiD3PNflmwOPO2j8tXvKuBGtfMCr0r8Y5tv3dtxuH9GA0FVcOKEiCVMRmzcNKZMhUtDp
k1uhGlmW5pUR4XOFIW64sQW8KvIR51PIxhy+xeyisFvBFAiwWXJT1r8aOSQiQPwDB064Zf02+erB
+givufIrLrQlqzng7mwcvDxKL9c46/fJGERv6pkGkUlEwVMCvr9I78xiOJsX0UnR5v+2pUXpcPZI
BZdu6DqnFjKuaKMdUhfNn7uUpdoID7OPwJjSsDoocvnHIHLCpQOopo+tqI/zweoA1FKKtiW/ctfl
WZhItxgxqlJ/Ea5441XNtzhUfmDHgErix9mImE6ksnEEubGRIjUtysxoDegZSr8bUmCMypuUk+NR
MnWet0k551wNfOFyfLPuK6LTCljJUW5ACOHJD+s15zckz8DAJ7W9AF7Jy8ujLk8B7LtoftRwdp14
b2cHpRPIGjjbFmJEni0+lz4MkroAUNiGZ0fOwFa6qtse32f4KY2mhlvtj54BCDS21QAvZA/bTz7K
hJ5WK4mXwsPUViq2kvEdZBHKE8r9Ny7CMpYfC13AXZgCwG2QFthBojJdxa+Vt/QRY+U1zNHV/OjC
arF4XpUJksQx1J4L+ueRYrLV8RyV3kC9Mm+/yZPqqBkbWFfRen5Me0bMIZVSPmAazwEmD6DO4fQ8
Kp283LbDzjxq4FcN06fO4w4czSVrsix6A0IGiIuIrEG8bJbhm6Nmk2eB2S37R3fkgGiWbLsdD9FR
sFsUc75ON5h7k46mWatVKO1J3HTNecuuJZLBUYBZa9Z1KSYPmRALzO07sZnUM4o9F+5oWY6apo2S
1Uw74UKACj32Io3224kTCsINv5F8KL2l8Vh2VBs5YTvaB2unwZw0+Xbk+GZcteuCMX3FpiRYDxrM
Dd0vICVq5qORsNY8g49Ispima+B3J1PLvmGptO6WhUXth4ncMsMgiVLxqGSzS+toyWUFh94nou7l
V/487TvXiWjmiUA8sNGsvHQiZmidA0RQsMskJT3sUUP2yrBdVvyQze4xdds7YEVzMhnmhClGYvha
2FYK5tQn5dogKmO24Oabi6N5WI/l6MCsNQkbD9svYBbxOGyZN5gRM5RYcE5boY1ArSOnd0PY5IAu
lmZkw1vJOIbRt1FDAXGxIzKPByC/PGJ3L+PMlMWjWbWL97i4fPDr+oNILBYJljRgP0PPKLll4bnr
s/t6yMEkUD21c/ax2gHEC1ZuGyf8TWAslIDVeepsv6b1yie2mkLGwsWQM6FSNTyxmi/bOsMqMlX2
5iihKfs0X92tISVWq/IqrbgGGibqIA8nioAwA8hjvvfGYlc5ihMQOuiONLdLtlzOBynsjVhGFrXw
9QXImmGmKA+xzs41Za5QxSDUh/RTqKRx2OusQC9nldF9cXALkbI83rFnaOrU7GHhZjHBIGOjS0ep
zhJoCyp71z54ZgyCEYPKQq8usqo+3mwromg1tE0XbAFBBlVAGR8FFVq3VsmMYr+fwg9Bx3NdeZwB
+QIyqy2+IYSKs4kgUXzyEe4KTSn6IqqDkEQnzBc5giQoyXf8iTKe42zgiEx4nEYWe3XsuK25s+TV
LqW2T5bxPcUO2rWlH6FFlSMiR4gdEE0baJWoVVn0cq3jZ9lir4s8ArL7vDkVnjAqdiJYUZnYiNMK
vQ2WREzyNbpQ8pJI4vNIoEG14rlMFnQBtjWrzOJbkkITAF92CwprAzPZklpNAR41gr5zhlN4hSEY
taWwkB7N8g6RHKDPwE43SN8dMX/sUIfnBU8gSxi7ByYECC3Y2KzmshS8HtZsgQjJ/XXu8/hjUwoj
jInMeSgQEDyNUeMoGkKZTzdtBAEb4YiOt3LNrIaDVa5sPJK0TYwtnfheKXTG49uUNdpAGBCRefJV
uGYFRB2izPMW4CesJR/muQ29rrl2c7hRJibbYMMqPJqLHSiFM6weSY5iyrdhcjHxrsVqn4HUm5Gn
o7HS1bx8OGrStT/3dcbJ46EpIw5iiqhQTTQyBIOHPW82X6Mh+wyVGcSw4PITSsu721DRATqgX8BI
BxgcfYClc1XQN6Fr4YF91BWOW8SrsHpMtw0sEKxW2oatOK04pvNt/lsQ1l8h8NEOVwxJlWd0FIS9
Twm3rh7hI+yu3Xn3mMDkPGlq87YJYgKiCGhgZQ+naR8dH3U7f1c6Yc4/od5Hj4TMLI66bY0OBLD9
AWIQLbBh6J43nJRd1owYiX4VH1TYLuRTw14ZY/FXbjPvoU00RcFd3HLBjsowbBGLue5DOrD+Lakc
ja5vEzWVzAtVt+IMTekF/LSaH2ytIFZeKFGeKXjO1M9MK05uXf3AoQqpCiqiirCYj/noI5RtWMLS
uegOaHObWprwjMcHkh8kUo/ZqiiF4Uz/JghQ9H6F8xw1ZLMB6+12D9WSDbbaMkOR2rmsQY12oEZH
zRyBKdbL8jEVepBiDn3mIvCgbiC9WeBB0w2LW9m/ysyap1fNa7u8OAqyjbOCTlg+2jGoHbBD+WQ+
08BJJMnGxuOpGeukbR+X9NNHyZwsA3RxHYcu5+BAFaZjLXWI1QSB52DPtsj64uZRgwnL8g0pKhhm
WbwCN/ZHVmTR97s89h8tf1kOnS0C35OjrnfRcyIsfGTMov6ZH8pe0fBgnwq7OGKAslG8offoBtMj
1xcrpIG60JrYM+/ny6Fbp9wKrFQ46HFLtYnsvFTpVDnneNLIieHsutV5Z4EQFUUMqBTEzGXLA+FW
FUQRs+DOW5RClDn7eEMEI8Xv5Cjwm1WJBth71BM0YkEtueJRAlQdLuPKfZQju7ZomXtyUPvLRRRV
3qOlPch1yHQIJJYQaoW3uDi3VE79iptEeBhFkiBYZ2/2o1QGzGGiv/9JJ8/1Xq6HPPIfbHBRsjix
wEFOyPsGO160eHQY1/o/RKQrcVxllZ9OnCmEqKJmuMyz7FJaeL0ZwBooU4tr14ENEQGMLfMbUzFM
kjNG5/6xd8JUQ8ID0Yo3Ta/VSey7wv40Dq7bpEeEwAnUcU7vmou5rnAshANR0su8HoeRPXv3aRq4
GdAZRs548R36/ZJG3yPaXGTv0h3FErYai+O+3kzkAXAg8VRBTsI5Oc9W7RW7gftGiqHRUS/UAlU3
PocHligsCo5mxxU4p4dexQtinLtEyK44cpUB8ogYhIYb3Bw7dPvljikpYQpMSeBQVjHXI10On+Zy
/mK7aT0Le+V9xcNsVZayIXZ16LozVT8PTn6+XGSUmkH5oV2rYhW9mFSbmblPEYAa9j5z9HaDbyTH
D2OlHcNaoCQ35OkWKTNf2eqp3SEkBKFIt6IydkkB54ABg3B7HmFG88iCARLZeVJABLv9VEuxeDpo
EiHxskyXeBImYqTOMCtoT5AYtPd54oJmlBQXxuPsFasbMu4fC4ed1kRsQhjTg/LE4N6IOT5ZGKfr
gjUevM7HxRgVn6bC5OezCH2AicyGtkhOgl7jklfNPrxndhEsBLwCYX4iqQncw8cgSPwFaruqZVOV
l/J0qhxOuU9OE0MgBbHjZ6zxvFzyFFmrQaSimKXcDpgoK/Wqg6rx6y//9a//+br97/w7G9tqhyHI
L81QU3Q3vfnnr89fF0FS2IG6jOblRXJo0zO6G1CebZRDeIe7AYYi8y0dJWgQrsR4ldenwVtH2QTW
65Np+rTAx5fRg56cH16fr7yuZ+4fvK4U3p9elMtLPDB7aVY9dKEiTtGY4RPhsw3gRmW3Asxx3Fnv
nc/hOa1HvloM59vav6c8vDBrEiYMCEzmvwuwGmaG9spLe3YrMz+MXC/yMC/z0yw93NHiKtl4yLBv
ppQsCO1oC0bLojDTk1p9AAZyF87o/y4Nuu7loq8vMVb/4PSYCEkXSFSxE3HKvvzKbPDPE8sU8nQT
Eh1SnNWwTjkMyR77MvcRxec3dKFwl3GaoywXHMUo5NzFpm6qFhiAQmPG98xm1CuminpVASMoh89y
VbqE2ymwQk5yynnUTPnl1/ls0eGbErthiDUp3m/4wB2a0K7LpbtcbOt3dtERmzJV2/c6B/Qw5CRs
IIi+kgGEJei2HHd/xigoPqFTTISDnReckpdfl/WB/vn6Hb6ug0U3h9iBrLqxfqezKi9oDGfS3wAX
rDbMzWF0kycSu/7JJgUEsWTFmp4mjHA/I8/jRzTL5JYPjElvuz67KTFDapitdjdpx4YnRZ6urJbA
f5Dsebg2D9/BgX17txi9puni/ZWVup8tFQoKwTQ7lB1sI3JidxmCyEhLAS2hxyE5NndzPwNlY7/N
lX3dEc8Gjj27sgSOYpOaEfJ16JCe1PQ8RV9zZUOEwwuwiMnA/jYzigIXwl6OWw6lqpCrCL7MlAG+
7oDnbjZjnb+tDHt06DKbt9ytPcVr5uwj1J4CrYdKAaMAUMlQOrWNzorE2aDmZEMHzHqwB4ylsubD
4rNNZTeA8popVrHIC1701hoe5g6c2DDlTKlWEP0y/i7Y0gw7EUevElkMGKAtLqY+emsRRSB8xg4C
l7WAVdy6FcdZm5UPYwDD1foAlT1DsAJKAOw/jjpNOefEN/ea5KWwYjEy4cy2tvYJcOZRguhwifZ2
9W6vNypZisjGX9kvvEObQq2WmHhDHsUgIuLsYL13xmS8qMX4IDvL0BBhRJSR6i7pLtSjiUSTJzx/
f1osKZQYwS0mEIQU9NiuKo6R4GhFK78eTuy5f7ec2WVJ4/Nj6unDNIKyzuOyK1bNu2l3Yy11+T/+
qD/cdX/8f2+fmv8w1+UDXFH55P4DPuZXKivjn72N5X6Is5wsd3/8zgf8omahkd5/gP0pH+9/YYjK
LzM9/GWOK3PU5Vf7KP0wNcYW9edfe0PU/e97H1RtBNbNlt8xOm3NDW0iH/M77qbjD09b0HqZnZaI
duUpvv/YGf/0tOUzsj8tv+4/sMan+w/3Rrb735EMM388/T9skkRj8ST72CsxA39a0M+pt2FmM++3
GFUysHDeF97uIiHYIQ1B1FEywAm6tNIFpb22W5jptN+cl2d5AtTA/0XbRcFD8AH24gWrDqcZpUEq
aTjZbh/7xfbrKs/PujK7efkN/N2qT8D7iFEljSOND01c0fp00y5nL7KOVg7oY8RpQ8kj1rDVFxlS
XpSfmgfDe1ON58CxDAR0Bs34UcLqUSgTZIsvQcF5tKVjf/klPmuaeDCZsoe4irH/UmUcWPA1C1JC
ADXrd0pmmpT94OME69A3tnAf0Bhc6shJR7ZFUzIQVvCGwsRDzNkNroBtjpNgqK/ABxTgfwJZU0iH
hEkyEVOwSDXgAUk0kabaM4iQ/Nl11mvSop5ixs5WSLnm9vuMTtCmvZc55ImlHvztY4OANuClvPz+
n9ki6v1jq03NDGjuU2s9XWNABUm1yLLhQSbu+Bq9DV3GcwvCNSgOhHIKo5UFod6gi+e6OzV3QmRK
pDuqSJvktaLlmXM+/asLE4RJNy7zrJyDe9KxINpkjkkddzlSsalNXeAX+i1Df6mqOSzIwZEdKx6h
ynqzF7uZPoWGSXnBn6GpKCZMLpVuzp5D0aViq8GqTY4Kyt0zBn0SZIW2ACQL4ErgdCt4oCMrQJvs
SIbWK9f6sNLmfWEDiJ8iqYcuyS8HXrWMq7p1HCPFC0kuhhJy2dcQZWYshZXplqdvpplYJLSqGlpX
FDoVToqoW+yzgDdrSfMyuzwLmPC+/NIy/dNPqgbPS+iVkigk6tLloHq6DGCAAOKsV+6d6jFZ9udY
2yGJohPgHoxIJWQsatbRG/mGygZy5aZnSbE8Ay/7pPMYswIQW9n7pDEsCWoxmzhI5oHGLzoCGGd9
Mj0SdCx3TcB8E1S3WuIfY4NvQXgx3wRWe5hKxltLAFHZwWrALysqd8Meja2/0+LGCTtUX6QikBn0
mSJetGRbYqN+nKNassItXIdCRUE4ttOje9F2qHVcoTYAyaP2YIErXkGwvw0eYI9UoJgoIfvKHK9N
PG9hVr/dxZBHqIz9eXcxdOdygVVouvZjGbRZFVtDLF0V4XiM7Tv2u1p3PZ3VlpiXBA9fBTI0WAeJ
9KU38h9su8/Ocm5mGEdgQRF3lKf66c3shpEBaxy5+AdzUaQUAEOflttTWQsD2N6Z9Whjx6wEhtK0
app3VRGhe4L9ATW8BNh9vQN+lg3G+k+ApXDmIPcXmOpg/Qczz33KZVc+lbVgBc9nGXCAkVV7P+0Y
4xHUBjj5WS0w5lRXphmutasyfzknhffNSOtswzOXhNIxYywQhId9fK5Im5efCF7a3zwS7EEkXBAi
lfn2kfkJTiuHVbF0Qf2IOBK6TDYgwT4ujYVcZfQP6ulwFvTF3F3UPTdx5H1S4sWU7E1iTLTG6Gbn
Qy7BRFk5FzbBlrdsg5ftpBx+y0jGm5I01EVK0l55DIcBy9qe2fgUw+XBITmv2CECDebpxdn50oad
kCNDh7wGUy26Aw5WhPE8MjpPJ/RzDYz8MrnqI2rrIGF2jHsf0U97Y+j0JjP1mecA9bsxx1b32Jrx
vaKlEzLKVXraLHNPdCZ2yQXVPI2MAoytfyrwYR5XeCKz29JgKSlNx2AFRyHEFFVIvKkl7hRBGCfb
VoFFBBSlSy4iEKH6TT2K+66IN8BgVVnUaU5bwL5n24ctP2StFYEel0avJOMQ0SSQnUi4zPG1vtV6
wbs+U5snjqXuUkvuZFqC2pHwJTRndoGj2cMmgjn0Oaarr+3tf7NaABIjnroMxyKSjJ8+c2PWr6Op
2Hpvxs30sEzqx3YMHvLE4N/NzM8Ub9N5eCOnZF0ACQBgPK6OCy87Xk/bK/GTddB321fNXZ+/MN96
p4YuqCtL4eAwTTZJX/ru2ntjUlwhM+dNNdNxb7fv5cSBVcxviESudGsnnL+rNaR1+i11/7Yq4XBV
UrhoLi8/X8/i6klUBj8Bi4n9OACBOnxdfc6carumFqTw+AHRaZnbQxyHBMZBXCT4XwwkKviIimrL
U6I8ORFsHw1sBiXMhvsEHPwJx46qRLGzxFN9vVj6m8LE9/zAi4OYSjHxbGjrT1vCvJjC7UACzNu2
x/7EHZjL2iOSDUG2TWm7vlvtJgaueXSjLJcgjopjb3Zh6AMvgqIgp1cL26IChSfYtoOLgkzzaP61
Y42ozaq5E71Pp8akDGkgGFV/CUr+M8sS0zKBhXZtCWj64JX7ouv+tBLw2Z55h6FC8yhDny7kzuv7
fJj9/n0yVLeeJ4kLofY65XR6hCFVIYehYK0Ue8ljickqBbACoqrGrUqiawBT9cwmbFKJUhBgX71+
N6K/e6UYC3HSZYmPu9sBAjMuwmCKNiuPGmlv46Hw69AQeM0mrMc8IIXNUiS1VwgA04T2ZHLbs91m
d7yoM6hC3LUtRgMzs8b1FL7t5mBxWuGsbZEPJrIMiCYJFgsWXcBNko+IJmH52vko7KwN9vOUNqBe
Al79NommCxz/+yTHCO6Pni3xcxRZLmHmCAZL4JtX3oRL2CPIdMzJzl+IKzld6tQNV3gQlR08jZdv
7fN2jEdOoU28DBoertnTW9sg2Gq9zWr1ThdIbo1KpFItnebJFRO9czU1jln+ttxRfPGyg8ScrKfa
NmQWtFxStwBtOQ6SFU6CV16f/wwlEW4PsJr6KUFKYXZ4R9OsXhmMSoCcT1EOu9eV+wAIoT/Z8JZ9
nAuf2f/af3IPRgA5/PUBgqzNn7E+B0iEhSb4th8oBR+CSuy/iN/3aXN8BmDCxA8AE+lfUUx7xOKv
LB+Aij1isf9dcAUB0X8FzOXOZXin4JZekUvAGHuogo/Ja+EXfzTK3tl/CCjBB/zxrzwmwIo9UsHn
ZyznBGDwO7/ALfhc19dKNNuDGPsUF/CHvxCMpj2RKbfyeoReAGb8+NiCGafd9MAH/AoGtM5COPid
j1++oRafP9hL/BCEPCWkm53kcC9JVkhHY3jlb6QfmNbtV0VcThl7p+qafFBgIqNJPTqdigXJdEH4
dUJV4+JmXHS3ntleuNvwtN0Q8bKm1cCtX62TTDxUGMF4vWCeDpEByyTCICQ+A/W7jRb+vZa2bTwI
wW1XClqjjfEpmAraQpzpJVdUyKX2KYWApnD9RCtSE2IFBIJtlS/M8/KojU1zTXeLcyHQSUXOtm0u
JP3U2eQZdGg+nLk1Xdsac3DFh8bjOeYdpx0IO76HSMjgStIa6f8JweuniMQBp6OrI3zounTXxJzT
LeUbSKCioU3lMFcjH5KJrEI1VJqR4PTKbXre/JF9G3Ea0yczLbAb7U/HWlnGWw8r2+Fm8kih9gH9
qW6VTQJ7+0qDDV3o1Kdrg+ppLZuARaBPfxJ/UGzzcEefiPV4G1GPKd97oLRAcguOS30Osql9UI26
foCyjTlOzpRBz6bCJJ3IOlMsGCNSVOoz3oxOKMP3mVfDoa70k7bj9nKL5U4DbII0lwvrNqdyKlYO
eA4H3+x0BKWXNqCHgZG6LHA14q+Wp9VEUMIS2iPJIgl9p+YFCQw6paSLQpp22D/C2Fd7qXPXWaWn
4BDntnqk5u8YlXcFXLIgkyKEd9OoVULkQ65H0vM2dc3U12BycqnF/PI9epYHT7lEx0RLHEcx4afu
QYPeLYco6KZpB4sAMeCfefCqxNX4WlvQWMn2HMAsRVXheR291XpV9a48eBlCiVr8H1j069w4eMwJ
OAyjiNFbBPX5oJQboZB37ey7b00N7yXP4CZVzvyl6oJ3bdgyvaFMynACAQdw6S41HLErI93AUcmm
D+vG/c123xIPht3q62JqPy1Wi4FWBYPKpaht+F9VW4S3gnNS8mkUP6B7ICRf0SaQIyEeN/H4Dgeo
z4lE4S/fgdCW8E/fZsAnmZRyA9IwcQ+OT+gdkb9bx+V93d0XQ5ScuFu59zXoJtwlNumOAqpiJg3U
CyaE34YxZP5Ijmz+sd5tHppd9HksmUe4A2KioBJlMGjnC1mQpqsF9iOJnCzy39JoYDH7CDgMoS/W
a6qSmjGFJg69oscSYodjmx3fmAZZbYvu7Nbtk7ngugc7ukYO0Vt31893kw9fwBKo02LxJfCKYzaT
RXAMOgCxaF2frp3qOg66K1rH5mM3vomN7154w/RbsYlPh/6PcSjP4xBQ52w3h+gMh/zK6VleAd51
5yo/GxlYzaNk3j1DJUzjuk9wmFb3TjN07bHT89ed6qhkKucLGIVdfuwYLFdUo8ulNqRgv556D8Wz
tyqu0yWXQX7UMm/eUuhfjkG2w712Q2pCiyEaOz6svBEZgKR4ALFYIqVb2W0tYbSbJYgOclK+Am5d
ikQ6AcOMoFmE1tQFjSH0cyQXDGn+qDD7pmVGpTjtgFxJJYARhv2BWo5UDMRq0S7fg7K7VI3pdBuW
q/W7KkWojyLcZAuYHi41YTqMSLYK6MGEG+Cq2zSIxRwMNkIHffcCplOeYEuIYTBWJ6sREk1f7W7T
dDbX4N+PfTYtzufQ8WEXm+Z6WiCkdH1c39pOtk3S8nKnWC2U0QiaeVU7rna45fO44oGMbvW4971n
sJ6AiAG7pLgKS0iGkKva92k0LSGTBPgBuPiYM2XlXYYUmejpYK3J/9oaMprZjJduUnDWFnVAV5/A
sItCfNUHyChpgy2izWmw/mayHppqCGJurBHcark6aUQqTmQww6zwjynaYoizi6aPMi2D184SQh7V
uhB1dZabNDb3U4Bdnc3wsAbqiQclRv7P+Gs9gFwEACdReJEW6NtTCLM+IDy+otl5u8IrvlnOF9Al
Hs3ETXRj2IuTwXTEYOP5tuUfxv0gg9HdIHXPA7zp4CjCqtxAp25DdO1pB7cyrCFfbiBgXBY7cFh3
EdTfK+joKJWa1dt+KObzDA3Dicki7CM7kUCN+NOSYkCYBK5N8YmtasiObdC7cE2zj2wdwcl6BYV3
LOuSZDlYNWHhplcYhGLcsODLTJlHl+R0RR+wnuNEx8gMYyMWZoCSmj3vzGUCIfOL4O2qJKd7nK+h
Y0MVLGHrtR2sa4bND1ZoincMUv5oidFox/tD1IU0o0sNNk0yKIpZmdPCleUSnMPcgwlhrR7y5QD2
WLUspLZCRcDKWJ8hxq/PNzyxROBgL62It9xZQ3DXqgIOhapEhAxumEjx8HJZnyxME5wUmwFtQwZj
KPR49wnSMr0668RTxfxYGMdkFshVZMCkZUpx88hR3dBV5MMbWKhEmqywROJ6KHZHHghb6Lw5Nrhn
3aJdP7Q1nxMWnI+Mixt5yVs78MqIzASWgw+ga67XkU/2w+R714nHsxcM0AVa4qdopRCSKanFmtxa
rWuSoPsvmym5DzyKPhtwVupdWnm7ZdFzcu0+WHlcUyIEakLI5UmIU+mcxMjVFvheNZITjDv4VqOH
s4a9LoACkO5H2vyyxUuerQDcywjJ2+DRV3psLjlbvIvUyLJmkYXlYpRPZ9uuQ4TMWrfGB2aDfnOW
t2sZ8NsYUFRWOJJhHhgg/5BRhgiNeS2mO3G7XaAtrmM4nnSAXYgIMGlckNrow3Ystzx+8oHHbJmL
Amx/mYbIVqZMbrc6ObG94pBWAk265i/aZZJeWXGKGlITyiA0Ys2Ovci0Wy8gpwT7vnzmx8HKvOs2
3HV0GHDKZKDL8/XVzdHV77otOiT53eGNiZoKJWMeB+VNp9l7EBNUM3N6mg2+jGEXsy7qDeQ37fLW
DzCEq3xqgCTgcLEfQspF/hzwAHbc19Mgp+VR1kCz42fP5LRbCVuXwcezVsVpF1maX5LxjGBNDlvN
RxlqvdygJDYnXYfGRSJ/JZWBUCAu9THSXMyDBM4wCmaA8jnkIOh8Hq454KQYsWV5dHZsvvgpwzQu
o7XZzU5R3Zueq1zN0yfWBdYYint5rQR5VmgFDMXCgEkdbC12w6cN/Iywb11Ho3snYh3ZKO9NQwe0
Vd3BiAWoFw6eCm5GR/KuJPcnneJ7W3cxqcC8DFdMKIwEPFp7+RXJbwRUWu+zLYcxI0kTkxzcYgnF
CHZyMM6BU5WbPfwajrD+WxwhALN4iYBtVP4Osgp8dw2JETOAnK5fA1+sJCtFX/PyBbBjqMMSjIkg
kw3uGZymA4Ag8WFqlJ1r3qvSFsKrrkPSCeVUujAubXNBd0IAFzQnWkkJ6aQ2NDOdJ/ps2Y1e5GvW
IdGgevfKnVbSU4rflJXNadrWQWU0Jd+JL3+KBIYtmvET2DhOPe9HqFOakIRz9FZCClG3LC2Dqr/k
J778nv8GFCFX2nX9jMpTNLiDm+4EGxNW/Wr6ILQbn/6raoUX8vqrlTZJZIUFzTc3plOLiG9kklj7
3U1RNZ8Z+F4KccbZynoGCnnWnD1YtV+31epO0LtwffVDcuoOwPY01VW4AwLDV+6d5V0+vXeWlQRf
LkgSJiqHwCLJKHEWL9e36hrV+2ttigcJnfdj3Ne/o5eFf7poUbbQFRJbIH7ytANwJBpQI171COJd
hxUj2xEzMpJa0hWVMQ37LWFRp5JbiOqt+yoH19TT2A7aIP4MmsXJzEcjJncX3mKP9VuYoBlApCC9
NcjmmZXQyUagwLyJMWBL7XRqTY3M8jYJsFHgVrMREtJxRzeCXwxPVKpqnccqJHMsdTa/h/GOgGE8
wRk1AB8QYWlXFHEgHbkcHd29JOHarugU7iihPwmaTIrtoxaREy0+vryAbPbx0wtPIDJoX+wGMR+4
B+NAwsrKRVMzG5Xaq6oZUE2rBxbTtfJRdb1D2Gih9LdioFoMQBEHJY5KNOQiNJgcugYrwtJJCu4c
IlDlt1jjG2IJwxkJO4m5dnywkJEQkbllRKQVdnEdKKlqfUmthQqL0dEQtys9IWMzSAQMQZPyNTDx
OZYIb4aVFjL0cDGtOujW8JHYLLewqW516CjwMiVyTRoVOGdgrRnvBqd7Q4CvumYpfzQXm+BW8+op
kxR+GhhkUhI0CbN5/c78zUA0yxgxhgEkVpDsZ1w9J1glUZ/TIsMMSWt2qIrX5/F/trQQn39taYLa
lWOkrVlsEjmQMfQ6sZiyh0iIEE2xw+QDO9bcRQ1BXh+IWjj9YBn9/GIP96Gm3RUDWibvvbSGGliG
K/PGwEb6QX2dNjADWGI6d/KQswEGp84cLTHDHAMY700oozaBN1Zr2LLcQlwYYx4/lpD8+DBqumrc
8irLV+9TGZ9Y0gwEmRmr8M3U3KbbxRnuOKd26orH0ssPy3M+DPh4nEURLD3OpyQ+2KWcLdXNsllA
WfpxwpBwafFxRtQaDLRwR+TcIwcwO/QQxgJBr4TJ0IUqvcb3L78mO69/cuXFGETckBFfmQT+4bFf
bpBP+ut4ehA5Q1HNAkmtnW+0iI+zqP1gxQSWPw7QiOvuFWbQtGCsZ/jjGuj5cXPWpcm5kkiSSVUl
Q+KXX2aqfeTJyyRfExyR1xenyE+eUYmKRQOyn7S3Whx64sR1JFibQgTocKBCgTYStqxqNDBTtwf3
JMJLR4rZkVISHcHVBKAmV0uBuW7lHPc9Fj8sGGzJ6AR5FAqMSydm5pomyyBKY/CKOXoaEnOS72gg
GVFrkgx0qAmNTg6huuJ2VKRUo9GGnZXRUZXW6g+3PKreFIJqFtxvhvUFRw61PAQEbL3EFBGY29Z4
ZekDsYptMQDpuKmL25ItMwjZQJg7UT/fTg4UKoJRNTDL8ZJhb72uStKkYZPBQX2XePWMiJ5DC88U
IKKxuEWgdrP/jJwEpT2aed8v3xz/GcarmwP3CPFBiDGvJWT/hPF2dVIgLXX3N0ctCOmTYHVbMPlR
JAwfL84AIkxF6tYK9JZ1JL9dOdSJgJF3nIhheG/1iz11xUyoNLyHRrKrEppYJ9vZl19z8vw1x6gS
whSogYLXP4xtdXw3mjJ3taXT5ZVhsH5igjVRcgjM9k6QxEeAFyqZ0oXd3Lrb9k2eE6/m1jRPKPd/
d8c1MMo4cLelNkF8j7WEtZtrAIysZ7Vh1nnq4YB53/fVAtZJEUGVBCUQxmO5yTKkodENz9uAciDJ
p91JljfVncWRbWZBU0Yfray08oQE4a9jPVnzmClH68sAiEzuscZCyy5ED3iqndV1eWV/Ojj9nbuB
rNzQROG9ZaeDNGKKNuJ7yKEri/kC3TvITsox4AKSVhsaTPoi+l/c4zR7liqixHauLFv31LaMFpUe
B+fzOtssrmBivsUqsjrpRnnWECj68s16DlCnYL9wcFymxgz1D8k9Zdd7k0vI8m2446ylgNDWr2EA
nf85Z9a5nskJc4cKTzgrsQa7+UGQSmrev02ChjQ/j5y4r7y6Z9UAI6iQ1wcfCu4zd+awc8I8bo2C
81a11mJMHgoHChQGyaZI7quIC6kis/WFj7j5bU4GtB30QIiycxcmRF1PgLXTXNS1e9Ouze8vv0J7
1v+8e2YeJCOPmhwaCdW+d/AKy2B023CBC26boda1KQM2VTV18EvIE0SPZCjMFy0xREA4dM1EVeIP
zm7J20DTZrWwK2ANq5p2gD1P/diszvzNHLHr4pY5TQJaO2x7HB59l+FF2tfDfkiTGqWl7iiwe6f6
ZkN3sJnD2TUAs9r7vm9xKqjWfFnbYpdbdXJGEx6FbKpHiS+LTeXgmImeOm9ozeH7gW2tdOgDxSBN
5WsVNNVxTJAghOi9FI6dtFl6uu1qH1Jgl9zbp6BxUfGnEV8sQVnnAdpWEWymuv8kO83Ub4AckLhZ
W9Mqwza+xlvD4BZJyhHEg5oVRAjH75ty+0cXIytJtoB6DsCNWQGpi2jrtLxYoiQ+v3wfnw3ZIQFB
FnNTeG4uEozo4D46/PtLnBWHhx91p+GGkLkByYDERbU2lby+woF2BXaL3HzTeHxU68HY4SYnUQhH
EEpjOmnxa1+neDx7VDMsnsli5YEIY49n9uAlNvFmte27uHnIZ45JhcX7+PcpB8UFZZUwFLWZpm7G
50X9mWgvyzUSV4FdaKCtyJb2f2z/1/yTjC6RfjfQHiKw42DQhSpmcoJm6pkV0oBRPUwk2Yej/wf+
KpeZN3/UYNHm0ItvFuINr0J4gZX4sM3e1eH2DI7W4zKaP6nx0DRuZOzLknulnz3gB2aWvhS51KZc
TU2+Dq5iicFxFgyjC0bKOLAlowdmLEy0a3HiwgFpFQqW3OlPgNovzEbMaf4Dxtw3RjSSRA45m+nU
LsD/eiI0NFZ4+BXr4K7Il/3BH/91U3ztWtP+0f+Pvu2vL3v6Tf/6f4Ppuy+r4kvzy/HQff8y/NL+
8cuH/ktfYND51Rx+75Mfxb/45ys6/dJ/efKHs6Yv+t374Xu3u/9uhlX/QySpr/xP//KX7/anPOzW
3//569d2aHr9tBw3gl///Kurb//8NYLs9pcGUz/+z79796Xm206+rL//8vF79+374fd8/2L6f/7q
+P4/WAsoe9NUvBMvTH/9Zfq+/6voH0HMaQbgAnsBYQxIU9MyppKw8x8UHpIjhsQgpb4kBaYd7F+F
/+Ax8OGKAs4l/MTo1x9vHsqKFKL7O/X3itFDuhk0LCQJqNvBCOIMMdcBX7ZCYwXW5f87Oh5PIZLh
mnbinoHjndVn5Qc8ME76S7D2K3NSnGVn4fF4xkAKwsdJ+bt/n38YrvzL5sRcLq/NK0ufoefTUl+v
TFoh3qEoYm54gEm52IGk8dZ83S3Tc1yCMYrvPkVTeI/47Ddvtb3EwuB6KD5nUKvjaXPW192NW1Yf
Vm135aVboO70CoOysx02UMW3KmWeV9Rny6rG8Onf+frDtJw/rOvcP1muDSmmdQVJkRiqEnv4qJ4+
J/+fsPNYjtxo2vUVIQLebGHaNz2HZoNg08CbAlBwV/8/rXMW0kjxzXakYLtCZeabrzFGAxwvDRZH
QvrGiNJ9xiQw1FeJs5BJbIJ99Oryy9CtN9ah6LWPaX9M4vEaYORb2U2mZ5slf52ksVmdMcyq+Dy3
r6LSBPaj1qPd3Za2QYG9qIivq+bRbp4c78nUxW7VvWBowTBeXSx4esOPGzOQaxtk3Rcu0343u2iK
1xul1h6HVikxaquuoOTNnLO7SoYtdTOslQpaSbZpcAuTeRNoIytSGlhiZf1YUJr17NgZSmCPWahZ
7k3Tyf1SptjKJrhzXRcXSzQvFYbi75Yrt479I+x6ZyjibKTqbtQmv3Uvurwz3Tywy/GWbtVPMz1Q
RRNYGXupLg3axQmXYb5r4F3gmnnS5vo0LNnD5H4n9WMay0DOdTQ32ldWJU9Ze69YH4awwtbQIEq8
FPmRQfmh092odKFH2NEqtEDPHkh72jl0Udqq+VbsnOx6DfD7CYSjbNtKO2dycPxStdC3/LTdbhTw
mLL3dvypSi/Q+pvRzjeGd18lcOGyN7BgP+0YyYYykAW/nWaR+lD6Qz0EqZludfVbjQs/zXcL2Jnh
jN9DWZzmeMXu9urSOvjCeU6rwu/UAjvEn2F6a5O3zHvWrOzsaLHfat5NPZBDqjXkuK61nxXLsR5s
P5UVvYvr15VxHrL0XnjrbjFPtuFNPgT3G92bI5K3/Wx+1aqDYKirhGATs74WpmQ/0fhzDgRoJ9XF
I+ly0MyvYumQC/Eai+a9e4rGsqc5ZPN8IHLxoNRmiMf3EY8Yz3pVvXfYJ2mQDiswqUKQRvacCM2v
p6ey/iq7xV/UDuyze1kdGepKv++0/jjjbuDr9hBcN524It6YnReW2tm0bivRb8vJ8T1Fjdo6uZ+k
EjWT7rcOeZzOLucrwtw8UosPO3EDtzm2dhPMBuyDZjhfR6KumXejLo9F7gbCwr53riKzU6/vg/Ct
BMMe+w0L7zkbQyPHe5GfmhnttZ67QBAa6HAbzJP941bmk5d8Tv30YbplYLhVMHfZ2SQEdorh+yt2
5KnLThvdzapZt2ppB3FmPoPgR0rlsAWcNoN5GhU2Qg7EB0EgimuhmP9ROXNTq3zx2kPHfbSZZPXg
oShxCzsaBvBeTz6UibefvZ9qrn6yz8XmSUdD6MW3w6L6hskhSKEyJE+F9quK55MzHeR0ddmvfLnc
Lea81bGL190uKFO5mVRz06p8o/HMD2lxdhM/TcaQO/2ahOinLc7GWDhNDl/i8ssQWdj1ct8aLS4M
aXBVn0ymGSgOgeYmPN/rcBFq3vxiLcnD8P8IqqPjxwt/1uY0iQdp7CH0EAuw7ssqjtI8Pduqsinr
oQ0qbQwJtznUlfYHQvBvk9O/rnqq3d9dRWK9WskdHD7zvbUxdsUWiu1G3+Xbv1Xm/1/7/u6O8BtL
nVe51lSqKutqIIq/liB/gyeqTuniPtM+TewpAUEwa+LI4I0ucz/t/zAMXiG8v01af70WnEQLaYyK
2En/DeKbjYyynq+XZpH+MEIRXC32i38aOekd/v0qrmcCuTAKoK/45/eWylwyxdgfpXspy9t4NXae
R07pYG2W4mxNw+Z/f4G/K+qvn4rPQsvJgsWGy/fb6+WVQfxJZ10svWP3Pftxmgazxfp1vua8xdwf
Bb5dWHsA7rj63pM6od/rdm6bs1Ds0C6xAMOaY1Fyf66ac2xWWILhOFp8OmT9yeJBdg+r2fzhbcMT
+/f3pIFrGgj+VA0twG+tRJmKsnNAn6qlxkkvLXw4jlkwz9PX1cXfXnKkkslOJsOhI8SUJ7H27fK+
V991SK5jWQVLukZLOwX2AsAmMH25tMYQuOISl6/pCKnozWuvyXro59zY18R73dyb/aWE8DlYt7b4
LFURDtO8SRq8mvbjyHNryW0/P3RJwq1+s8RHm9VYawgRlHX/lDcdakwzqvLlmFW6v8pyM2r2RpP6
xqqtoHR6v10XVCoKqjDwoMTx1wWaiOMGuIppPZVdNoFngTWINsyr7MAsGcris56KLRe0aC3WLtUh
i9OdtVhcS28rJtl285yr6d5K7rQ+3bTOtLXSbBu7ni/aaus4+3TFVsaCtNi7AW/2qx36UGRzFqTC
3SdssrU5ote5RhaBfQGrGpc8Vnwx1p9zf6fP98xd4dinew3qVD/vCbACXtO2zVD75fpCJPK5Uz9l
U2/iOPFj5c6hS9K12hfaKZduhKE6aFUmdu1k+fmwfcUea1i947KejfluQea3NPHG1id84zDHi3n8
4s+m0jl8pBHEV1YwKbKQBaxU3zoYufb49cFTShUrKuVLAwZiG2Kf9fzKaroVZRvMTYE1qIernSW4
um9F8kC4i7Z+OrB20sQLlX7cjy2QCbtEZ1ZvZJq8yubq7JzOm8GoA5H+ZKsd6m23mWd3D7wVrNVW
VhifahhwYVhOgOFDjNVfuSzHBtPaUjFwOMr2GFHtyrKOUvd7dJ3t2u4HmR+JSthMtcQE9Qh3Bjsq
HQGFF2aZFXYzBAOIL4m8zYy7MddJlIujmQ4JUu0GY4Mgc9xN31aBpXzn7ktXX8VmP7lnbUWDIVe7
Xuy62mEPCFU5OVTqUXLUSvmFl1zQAodUpYUC6wKbn4vPN6rdjCYzTZTtwi+vKy0G8lnYD5Xma0Xn
cS/ATanKx0qf1t2w8phXUx0MXhsumYf+p/enzEZHDnhjl/4c95HMnLvSnW8ndX4Fuj6IXAT9Qm1W
5VES2+GoSB/QW2qDb7Vy33TeYSYMNhl/xKg9YkZ7GtYJaLMWNJH9rutVOqrvStEir3pJXHHTWyR3
jCmPngUnRQttgcNEkr8r6gxcWlYbYzBfbKcco0q2u0nBFklFGdet+sZu7buUNCDaWROCBia4k3XB
DPdRX+TGUO8wzN5J6R3pxtkyY3a74LiuWKFpZa8CY8ReXfbQG6I8j9/XmOwzkVgisDN78tFuPtVF
/5m3nf2HYqRd6+dv1cjQUWSw3sGZSVV/u/8GzNxwj+0vfbREEIQ29pcTzcEaGFG7JaTgf1eJ/7pt
eTXrryJLrbV/Q1cwtKljV+kvMg26fb0Zd97HHMhTE7bb9A8l/d8z4lUIBxKGGSurtN9nxEKzBSrU
/oKkw3esOJwK70+f5j9qLHFF7E6v6gKVM/3PGmsQilz3eX+ZgjE0gz7Ib1MquR9nRzPE0TNMI3D0
npOwhPMfFoWgAf/+4aDKa0jm+eVsYLTfXrx2ME1dxMUbiVzvSBXIrPO0Tj9V660kvpNcQmwR10B8
55npBw6Rz3Y+nGzbidK5J3Cw3+O9op2LZfhV62McFZp5l1Tmp1x2g3M3u+m+NjzInk23xU3x2Rj1
rWG6LJn6oPK8W73s9/ZgRNVah6VSBLb3OYh3ab1O6Yj02mZSG4LM7jZ9uiTBkHZHNodEHzwNdhZ0
ZkFExbyd6i+B4+OQL+EIP3RVjINstK3da9tYPCQ9PUIiDxWfQ88oYJq9H67bj6w7ro0SdfjZeflH
pt1j0ns0huS29AwiLb6lfJukvTM1Zhpj3etT8rDW3AurJjfkx1zmWOyJsdlbtjhWXDNjbnGjVtSS
g7ekL561nBqj3Atz/Wyb6agMrhNgASs2TjYcFzMJlNQ+NtXVcj5hYisip31RchMJo+34dSy+FZp6
m3tJ7/o9IPdeGavtELuh7SrRaBHl03o3GEZGuiq4nZNAWliCVGd76q/JfpjQcJKYLaB17zJNvo/x
pp5OmUsbkZTBiPk24YRB1cyH60Ixqd46swxUZ/Q1Jkd9FvtUjzPfiIf7OLU2eX6dc2nlrfqs6bHw
SyWsk+xp9Ly7Lp/9UXsqVy/I++nkrYVfiq958oKslT55KNuxsU5L5iAVxQeYu1ONT6u9w8MwcPUX
mKePs6P4uvk4JAZyoOvgOmx1Hb5b/TL1VajJq9Kt2K0J5Nf0MmRIlJb+CX/NpGOerD/l/ArGftSQ
cLBbGCPMpW+rQXVg3jjUjelB9LYeYvKYBULLnWB1s5mucV8PP7XobqdlOfMUBovZbeIWqZjyhWuy
n7dYKWrqXkmu7qBM8c2k/CjGcxrXDzhnRqnanqYxVn19eJSTcZ8ZZsDEdq0MQauhy6DJMEV5iBPV
b+P0ONrTQ2z0+7pdttZ4tcvLrwGLwOgIaIeTKG5j/UupL7E4OivM8EINsuprKk5TDh2UHmfBCwXB
0GeK705SQqteROClOACMhW+lxi/L4Biq47a/kkp1gv7cmPoAxnAzLNvai/3cLDceBd10LkO+7kXK
aD3MAUbRfkrRyaaPIf5OdRninUnWR3fzFw1IMC3meW8FMq9mP5saUCDoQRh636e18jDzw9nmwAoV
E7UIf6BHQpSIbkmzX9IqTvbgbOT8NhRnWzlk1icrpMBOb3RW4gR+YSKn7Ozuatc38QjNd4rmBPBC
0+XeXGn+kxesPr2iDLTM2dpeGVTmLzuOfTm+tI5zkAzGlZKdcf+9TUsbqAJv2bjbwb8WFTl9mXsy
E++UpyBE6pwjS1QiOA6LVT1pNonzWcIisq6UJ6XK3kpIXfA41ZfJNuBHa5lxL0ZTCVtbDD7hrHtH
y1/Y+d93eRYatHX22r4BFMBcYf4Q5okFYDC54zdROm9ZodY8/IoeCl3rIrPN7CBTKCMe4TwDzain
Z/5SrjsRO4FuIUJ1hvv/XSh/51xcxyly2jBrwn8EbP/30rKMhlDaQfxVWuo763aJ0kBs5TbfQJY2
fBmiWSve8C8Ks5fu/Kdx+D9qJ7CzhmOObVBefh8eJZvUZU7ERTUSnH1NfxnlHwavv9gYv/Ud/GXN
YycK9u3+td7428SdNzQjiiMvGYsVv91XkTv56Ogyoj+MIN+pOzeYDkO+zYM/fLP/BhR4NZWtiQoh
DT/E38ZvzxQQ+eeZb9bxQXgDOe2GHYovXn7HKr4gUsk3On+N3KO6g+oROK/uA+Hz6b0bGYH1nBe+
Bwj4h17iP0ABJFaWjf7NAb83f3tXHEdZE6V8ccajWh4V/C7j/f/+4P/V6V2XDVcg37l2Lb91K0lK
P4Bf/MXctk/tptqCIfuxz5cfxA9/+pb/fYBMDboHln+cIJRjv6EBfbqaqtZ2l1UZqBxHTf3Dupo/
9u/GFYLo9d/hZwCm/A7Z6MhcKjy3P6RxqAt81XP7OVcudvk999o1tjGoenYU1hxUahnaugR7XHzb
QCf7WNd94CnM35MIpUmGGTd9KyB9K8bZMNSosL5UPTnB9H1kQZ1MThg75t08OveWWWxth9pnr35r
1vtMMtaz42M8zbMTyqSbgTHKdmg39bdRF2c7Lp6r8qjVhzXhLYDyao26k1Z/sjCoLdMiYaz4trLk
htCgvVfrO9kYlC9r69p4oZu937dF6FAQDI9S7WLTsNV4Q3Bw5+nHutJCv90KtNL8UUv6tx6oubpj
/MCcqEceQhpJtkbV9BM3ItD0bucwe45ZQVLkebEOeUcahn7br6UvDcrscmp1gZKKAd0iOrn9ivNX
t/nGMxCr8sovc5hb/cviFIFVq4HXrhuQFQADdFBFEcZLjrm+Q/yUEgBLTjalayo/ySk7WaZyP6/m
xu4kWxWJ93GF4fipcj7K4qIXDKhKFS2GOAwu+F65BopXbpr8p0du5pWTnxrp1jGenfTBqO8T/THx
6t3q3CusEwCj/JbU+KHNQ3d4L0ZmKwddgVKGJqIW5hvyRk+CPKEe2IDLE8urxLor+tofWGsh+gv1
IsaHd987yq8lbkPcAANdVHuDHUHx6iT0rxyQWmOvcWPWPDVVgngJncFc3DR9SzKMGg39tF8axC9q
vRkmLVA4+Yv2HScd78INiQQv6kOnPXVrHFlju40HfkqPlPVup6CT0MBkLTCwvIDDL7qgmjsumV9r
nETaoAXWnLFs2HvDcWwfe6SwWnb1+orPsErDzH5R8bqn6YTP9d7BD+S9JCq4jELa9/uCHCxRH/sB
K8L56rNWhJ6pHrNaj+QqIVFwPnhEFpW9htb5ljL7qXZF5wxfFN3WsJWdbg5bi8uRwKvVmdBzsMl4
r9t0r3p70nP8Vnw2rhuQZYGvfjQOA1IyREyEAspZbC169dpFbL3qQVXcubkKOoOwmLVQnmAV8+ba
uV86ji/k5zD2vla9dN3FRIohJHAWQg9aMR6TF4Xfxhj2o4WDc1rsNLj1WXnpG4cVluYP6cnhs/Gt
BK1OUXZVMCKExE6xydYptBc9UCo0qEOg1QoQhxsS5hQoJieHzRlqqqBKDhl7MmU099L9YL/O+uFx
sVW/JO/XT72JW+NtSNNIdTpf9tetkubH9i/R1zudO8WpjE3b7lL0gqve+7HHQtE4Osb76nxJJT5o
AEK6yTXgSDKk4IkoeebPcj6JteU38L6Fkt+XpnV3fc40q92s87JPFY8YqB3fYbumhxxVAB1cNOJR
tUimkiyEQBi0QoYqdshtXIZO86r1l06Ztmm1TzrYZZkbzMOH7hVb0fYntz3rDBZyyrY5B7Xh9GXM
ItfNnrIsm2EVm2qaorjQozoBjMz2k/I06TeugJ5MdqfLQmEWNyl7yevaJBt33dqzDy13llH5rJNh
574tFZlA0tmJnB1l23OC9FOVtLSPyZNpTUCGXsAS22/gLUqWcKQsoom6hhduCYCjFX7q7ZfcoHF1
QX9VvAWmO7X+ybyjNJWI407+EatO/ooVp3R49/bSh6PqhkV9qyt1kJUI2MZxl8oPYocDlHQ3lUrL
1MDryc3QSVnRp/6cTSS7WdHsPrZJH7YmYWQMjbjt+YOtc+QLVn07zSHhkPEQml2QSqLvVOnrZRWy
ut/rauuv9g9JpaGCUun6VZ7n+qaua78rh51MF3+AyZ9daUx661vGR9u8FSjOWUG7I/ureDx0bDBN
tnZQknzPeJ65GmfzqthiiLBM/xowTOZExFxZ8gzKkYHbAVf3hkhM5X5WLiyUSO+KYSwtJB5zSpli
Jn0KICpW/W2tvQhT8CzT9aZlWKSP5ni9hKM0vrQWukiwXZcz5LWMIBiMwTAKQJw2RfoicsdHcUwO
Yc4Iz0byujFWzgPPUNF/NLETEqRDz7GDW4hi7iktPnpLj2LHezDy914QTcmEPAoj8lK5bdXH2iAy
ICWrT0M4TpPVlNe7epvjWgz704Q2NVCpFdA3ubzMzlOpbmwFaXIDnZJBgg1G3sQ+NEwOFcssB5SU
aRhAqUx638pfNLr/VvJfgWOL+KHu79LWDuxk3RvTTcqZ1Eab1cSXbqT+4N0L7KocdGVE1Ieoalxz
DnQFyxyWEJjgYeJytLpiW8g3VHKBpUE+unLi48hbJ8Soj118ldf6DpePVTZhx0I3ju8MnXX6fKvE
F03+9NygiY3Df23zpLNs7iGmLXxqPn1BOKrRyW0GpoJrneWL4cFcnsZ03Dryxm75rXna7boObTwc
CqSirTNEmluElu3uc1HfeOu32XCXeG6UuXeag3yjjbI03gjKR5rbh8VsfRs9lmL8mk1iTQz+uemi
yr1111es/4IFQGHST9d4bi1Pw4UxqhWsWO3HXF0PccFiMZ7CrPZOhXspmPgd4S/ux1LedMmNM78a
OWhxOvp2z0odjDnWBp7rG/YsfkJyQdu8SrQXYqEwup9dIWi3PQCyFUyT+1KgB6+ToLMyhq81HCjO
xHtGTCS+bgEPWF/z6m2H0t2QSxI4DkEoW9oeAnj8GlC9g6WXm1z1ph259HMaTLcZAao17DJanEQc
W+MW6H/uGwz63ltTRgSgbVs6BEWt/Hxug1LyUpIHVOxszoTB9K1o7x7M6drcGw7fRvpm5t0hYcZe
2w5sfvD1RfN1Z29hhuG1P161j9tdJ/Pnqn+CUdIr3CuJQEz7WHONs7i/QiqjNgaxcmtC98BGbVKH
QEw4ywwHg3UMjG/wp5IaUgV2oxySRvieqgSKnpBXP2/7NjtU+hWQm05r1kDGscKxS/aOcvRa69CW
lw6YJR2HbTr8smBZGK4IbR7tTLltGF1a90VmyXaymkDW6y5TYPRM55q1QAnErzS3k/NmTe7Wk5+L
ZfBgsNCI7yu6sKEwOa57BZCuUG4740FPk4CQD3+BAM9SWrt4M3qcmlKCmJ/YK1iX3zkL4bFfgwkW
wthlYSyaMM9MpLf9e+9xc0kBf6QMRYL/c4KvuxZIqe26yXvIRAc8n48PxdrdxjCruUq2im2xfKjI
nSMJUPmydJNnfHhbJ3ibuOh6Kvhuf0iqh9ol//JY2fYhj6vAHF7U9WYhU02FdyyoKuvchuwAw2L9
1LovA+FPo1N42avZ6QNuMb6VGP5SvXvcfgAr4WTNBMKy2O8wfjASjjC9As/prJ4ldT7RX2Bbhjgp
+BWB8vPA8mQe2Ay4/F2i1sXst559XrQiLJtHUhT9mrwZsiHPjX1RwA5IpmHLQH1j2cmq44A/XGAY
N5WRhjbYUDlQF92SLxo6QdXQPeas9Oudt7R4BnUPeU3l00XoVBVCSPoCd+ZZJJVw5oR8YmJXdfdZ
huVwFuScnIrFg6P2JwyxfUX/BfxT5fFW0buN0ABZ0/o+UwV0jzy4xqL2jCsOcoYmoQpxUeAVgcWw
vfPYb1pwTgzMGPqoq8fQgX60mCyRyvd0fVBAKavp5Zr16HWnzrhXp0Mz3KgUNPgqW2NqN3NqIJ7M
AxPUsnc/iQ3x02ZiZWi/qxZXZdeHaUczqr7beb03U7qGv1TZ085kMO+K5l6od3PFGfnC/oyBCl3i
mG48DPrVUb9RlndrAiLxYC+RSZmK9aRJkkutz7jZK/quHEBvxnFvyocclYoXB6VJoSqxjQAv54O5
a3KS5beuPvRTEg61gT/aB/ts4hHxdIU8vw72TgVqLcfLNH/m5pdCj6g4aGOyKF3OaR5v9PwwLuNO
Fj+ayEGbcnTUC9ACDxiTYyog3TysGr+vvQR23O9Tr/NT59UZoQDZSJxOlv7oJU+zRkWk70yEwcTG
LzHBtWso+vmNmMQdkYZ3Hp+vlqpPNlUIAsnE4MtmZiM5gaGxte1g/VffWuIEplx3k/wV1/SB8xwW
VhfGBmhGSYaxHZE9Hzh9t/Wa+BRrn7JVNiJTqCJuJKt7aeMshg8Z1bGmpljeS+7pzBPvbnvbux3P
9xrOmbkTc7sb18qfTSfC7mWj9k2odeXWKKEK0ocaNAqx+mh1tyvubQRlygyStfM+zhun3cWy3lyl
mZYhfILPdyv7wkE9x/RhcuXW7dL0ZhVgMaVDSugY9eMcMYSeSNKEK/YxKzegKMHaVwHyO+ZLJTC1
H6djcBXPU/1dtGs4FqjZxaukknSyjVoKXfVhyDq0WLuB7WUty3udpCTHCbzlaSjenZVubdFPZeNw
7VU+cmu2tviN8A1r1WPbIXyfz9JS/ZkOVjVGbJgS0i+9iLRz5lmabxyCrI5T52WRHECmjbup2jkM
EZkAuk0YurKfokifB/On5QQU1xl6tQJDeTf4lsTQBXXPsRkfE/c80O929k22BnCEN2v3oVd8ISrl
ab2zhntJPewcNi3S9ReeWfJkorG8GZgwyv49lq+e8TJTK6fqPhv1qGI5meVlqMtdMRKROX0grN8W
/GDZM9JUXldjQf9Q1ihdwE6663F5nvOeApqHlTLxM1FF5Iy+3fJLyI/VxMZTfWSpGDqDEkpGNoUn
2GIhWlXxvsPa39BTuIU/1riePLZKJNZEqPY3Y+b6qZUdhsXzPdNBE/TmppM/sBFnEPCHxYbxhkf6
1AC9JKG0bmNaE0OhacZtIOs+TVz5O3p9+z7XTxrIgDRj0qjeeY6G5Lu2PmGew/SPr/YPzPB1pKWS
XxIQnfLm2Ttt2lXT4gsG7Ur2vu0Nm7bh7KTxwWueDXHnMNS1Mb9c920MpNlw5872eGdq2m1LeP3c
vyvxewbVTw4YM+D+h3A17KevyjwZBjOP/YEEjW4Hd4hEQrezQlIIw6lW/hS7cYXy/gmugo25+GkZ
FplEhFn8czeo2p3VsAu4ECkcWScRpGG8cbZGVDz+CSn+jYZ+tdJljQb9nJ4MVq79u2DRxQvGnor5
20hCSwZaWIbVlkedfLXAOeabDmOSwP70ShBd++F/I5r2X+7ov3/Ov784LOl/kMPSGS2T3nzPw0Ew
iLnGuL2yX5TRPniQKqv8pc3WU9bn+0L/6mB0sBjbQinednYRZVJGamuHzYCeXVehjM5bkKszZTXy
cpxbJ/gymv2w8px2nhkkNYGilYrVenmUxNuhd3vGbSPMl2aHGU7N9k2PCiaa2S039vguVM6S9TZL
JRCqd87KmCmBSaFT7lA7k632VpjnpvulpDFz+Vehvnbph1c/ZJ4VqB33QX4ig42lTb9PNLHDQOKc
4PkAUoIupVSxInGWwGKdqzWT35kdZZZ7wjY3mZ5fZH9TDdluFvNBrXYMQIehSTdV1VEMhrBuJxKK
wdgTC5uaaqNdc6AwyY9UaeNcC7pHL1yTkEkAayCEcWO4fegZxX5NjvmS3bvjL9PeYKqzzWDqKil1
nkPWD1cO5KdCSRPe6CsUXacrdmndnpZW/dS0nmeT2X7dougJ+3Qk0bi6GUpWoylUKqQ/WhDbW2Nk
pI7pVh2+UZx98+3gTPy2XoNoCAw0e/dyjnWdhO2aEe64Vel0oUZGpiJ2KVUsnQ/LUm6giG6G4bnp
U5KmV4ZA/mztBKmtkzaT72DXAhGPvjeevKk8ZfqNtdpRT/9bwPNO02Vn5e9qNyHTmoMFuqk0HRLj
3QCJ5lAdULVtRkRDavKs2k+tuqAwioOBNofEqyTmErfmvZwzTO2wxcLloFiipMWNcw0FXCVaKfpR
F1ctWQYUGFW+qJUSeJMZldkOEDXIJzzTMlyVm88KbGVN1XAuM7aTgGo9m3M2bOtWsi+J4dXiOHy0
XTfUk5HpSrD7BdTs+81QdKGxQJ0qjpllfZGkdeLPl/F0HN3PvOG8GpDI8nKD5dTWMT80E96OAWdM
3fbsEeP+QV+fDclCL4mICtjrS8L/mge5SxqLc5xB6zz1NI+/dCq18HTMYpNHLLyDUp2CoQfSQ5Yl
LB+0+JRBC7LvdG8hhLg7gjOHfd0dxgJKLRDtiHhAm6ortHNKSzNKTc4DO6GsfR/Si6G+Kc12SOso
TzHMzMfHXLAPVU8ekGtfogEvg8xUb3G8Hihz0sjhDDUndWj2I0YJ87DsM12/sd+UESzFw4NsDrDf
Sf3JBqeLD236tBrnqbloNEQOrN90eGm0R48gBU3ZKQCyyrTRaBzHflsrc+cDkkR1rYVq7T4UsMJN
aGQVYhsHOvAcd5gXlac0taPCU/aTrvuFKtmF/8Uh69k6FAvx36YViNKJiJfYTnhgVx4O6aq3Qdx8
Fla5GWzjyY3PsgJGjO15Y+VNOGV5oDtMERgYAWvTyRHL/mvsQFubq2GPzbRT6MWD1yv028uX1eH4
sIauUvgqt8a87r3xOmfmz4aSRGPjHa+o2NyUGwE6Nc0fVpFv1gJYr003SQspsUoeinYAqhHTj6Hm
jFnqEf3ZET7M1aFw1ztu1A4e+ljws2GO4ulVFstmTdinrcoz601/ockRhbuvdedGkmTbaFVYsasf
kZSKREStOT2OEGE78X/Unddy3FqWbb8IFfDm5T4kTDqmoZf4giApCt57fH0PqKq6qBSvsvu+3aio
KHN0DjKRwN5rrzXnmP7toCSbqWvBXvWuSZunkzn/qO9CtiwNjD/p5gSlBfXf2pbSfCeDeANRRfw4
S99w0469w+BgrWvIy0taPOlDNHLQZ9eVuxa7He3k9nlMvonpUZQL12wP0vSURLUnS09xiMgs709h
+aNKCeQE76ii9Sg52MYtdU+UvCf66BjVs1i+TfM9Iazs5S85S4IpxLtpCSJlIRtT/BlSw895I+cP
Qr9W+N2kHGiPar31OR48U2eSH9EuOcXt26wf9LR5GILgAOTLyZMMWsV9CVeMozmo5lWKVC+SN73w
HFoPcURXr8WmS4dSD+D7ioj9xE0FaFVhYGGNjRvVJ4UeM7Fla5E6bdZMxyxix0gGGjd3Bk3ielKd
dKmilZNBK8QaqUz99dyrTq2kFL8/s+5FEBBbD2trfJH6YxxljmY8lNVP07qbG2EX0rnVLQwU02ps
fXfyb0ucOMno+VLtpAwOoiDgJz7J0o9/vzfTj0x6jtCc+gwmOLZHyF6kYV6hCNsUteQw8pwN+gF1
bGf5plIBH5cFJ3Xteaqfh8I4++HSaVJumikCuELrVFaHg1pnNEF/MHE4VS0DGWMd0wnpyIUoA50X
Unag2POiNAZ0Mb1xNT2gDXiUZ2LdB/pcUyPgNgza1aik9+SlbSykQGM0eYV40Pz6ts/j9ZimMhfj
wzCNq8pX1IVHf6J1ZnJXZiTNNX6DVIR5xNnIoMuP1cXsRnfQv6k0tNAjoauFapS7nDrdtOeuav6u
V6SNxKKgSCVCDsM1Jk8bHoLsJc5Y6MGD8F23Wtqrq2iGfBik41pftk0zqH5IGhVWgPuQuG4h+xH3
b2Vd3NKa2jS9sdbSt0ik+Fm6L4XwHHGTUwpfc9nZacSU4ykokitiuy+Efb+XgRcV59gTmZL1xUfj
0uw0vHmjEjtjo/pE2edfU9B/Mcr+/WqLMO+TeEBmqhpWsUl9K9qGx6nNdyKbAszOvk8b4eHvZeaX
VyNCyNIN9AII8S4G52WCjX9MhLdph4TnhUaDDfLHCff5LXC3K/KEL2/k54stY+9PX62O/nUx617y
hnW/fwfn9tCvA+fqlS7wBr8qd0uheEf7jhDjUotpkGRalKb4UTuS1/+QgTS5ptO60Xl64HwEF8L5
+32EKsNnvyzXP13RWCSNn75bxFurxrKFrU1jPe1l04mU8ZaT8zcpwa9T1veaj1Jzojo25UffP1YM
lCNKqHwTBfdZ9NijelEbJWOtH97C1lpFWs0afBP151z9WSdHUbjXiseWP2a12M5HgKW1tCkXcGK+
rWVE4MSyDsGPnkG+XanmXpneTLJg/OjZJORFOSRxeVtOhWO1ij3mDYe0Gg7jVuJQ+yvN9Keq95AS
UAlzzhipmdKHgKAHf98lH0GVrBrtqGiSzbg2RuGcqbyDrFfTdGrCZ+itq6g+W/W3RDF21lzcjHFy
6uPOlctXvXyagorlMLgpTZST7cmqb3PaarJAsmtzP4Z3Qhc71TAfS+K5EVM6ogi4WCudOkUuRV8a
UWKNFZ7+8yDFr7i7NiRf2KZyVqLhWUos6CvtXvap+eMsdUbppqcSmXrGoxkGT8qDBjm4Omn2QN6R
UMSbNGM1YVWr0X3JUbCNKKvkgg5MQb39ms/ZAeUHfnxEh8y5rGBm4KptZYLFkxcNs+BEbS8NpluH
6UnAvZbF4a7mwEDriG2gWvvSTU2lHNb0asoj6y0TpghbfmDeNGPuSEruaQ2dB0zWkpC4KStXuCWm
y57qjPy2eP2LY9Ij/hAGYFHAtyppn8+kCQcs2xXDonhmHbV27XgqMwoAgFrP4Mse0ZeDKKN7bp3N
st5lY/HiM1qhzX1jZOLIcCyFKBUatr5Y8+gSkDnO4EVdkLn6rm961lHMAgBjZI+TYNtIrtF0H/30
BrwMRODtmNxX5jmR0ZAEtJKEbqWKGcdIZJiheJOLjHII3Q1kwYYXhkcL+BB6gTg7i9W3TEhO+Pwe
ejM8mL6orgoDMwe5ROa7FnCAYDaG/iCOP2Jk7k1Tr2Sz8cJOvc/F3aLJpKIdI/3UjxR9UShsVbGh
hY7DrMU00aBPPIXsO838pIQ+0ciUcrS4QxoeM+gOs9G2ZSvvQeE/lmL3EFTGm5pZHHPSrcQ3iHzt
OFaaGw3JPu1OidFuQYmtBwPQRnsmarybv8l8RAbmG51ev5gjPCWdTk4rFCbqOhalzajGnNEz+YTd
4LFqs+/CtAx5s2ofJO1+kJh2xMlwjmJrx189h2m3ZTqf4wecDpYZOrnV3aMB9mTkqFMqHsQ5eBI6
Ci211uxpqHbR4q3oUBzXzELD4VzTxYlq2vTdaJAeHe4MMzi2keiAjCR4SHyocPXE+UjM/OCMoeyF
VrIfoxoXgZAhj6rNvW+157gyHLwx9zQdrpjcvt5i/rMWGxdbjFDl2lCb/lu8rbfdLZX5qvOAatj0
5K8u/F9oC1UyFhfRugVg6g8F3ABdBPrE+F47wR024Rv5MbmV3eqYbFgV9nRlV+VT/Rp1bvk/2eC+
kIbheheRNaKZB4524SqvhpJjhDW+N67kjVuyYJjArtCPs6UGtvq8OHuu7Kl/Kv5UXQcPrlmqRq7D
ZYsqJlGlFOLp3RD81cBMZYgHoLQAlhCjiiLnlMZn7q5dUfR9dVVgd5C8RLxlFA6/b3ZVJySqWU7v
nGO3zTrCuCi58sZ0/76pyn8KB/mHiwj6FhYAAvzlY3zaUwF9F2MyT9xOeiJehpJRWKUOTr+n+Hvm
zg4auHWKLWbNKditzgi8MZvSLc7pUm7+/lm+eoo/fxbrYn8Hk5X2TT3h1UzPmTtuWnSqww0GpBXt
2iu39xd94KKY+O1iF68MtFp/0NTpfbBFe3KBELwk9ruxZrrnCNurbc4viqXfrnZRlkW61vGv6X30
Yn/FQXuDR3AXPOA5X8VufrhWK30hj+VnJX0aDbAm8dRe/Ky1rM3zGGH5uVF30SbZxffGcTqPtmQH
dnYqH7v9tSfpEpC51IOfL6lc/HptKtTJkM3vOT2SXJ9WWfNex0+4CJhroMmgckmkU5rrtqYx60lv
qy5amdl9q71I/mOPKBKG1ewDd1IJSWpTr5RyN81QEwbfspYe3o+MFm3LEKlHIlczOA3S1K6iYyOF
TmXSF2+iVcG5LopFu84eov6hrwS34kFdAAWcodCFNNuSbtdU7cJlxCETTy+RM/8QpQHaxWKbd6i7
OSTFEm1oU+fcdxKQAQ5MrTILLc8OzmEWKzB3cVgfpeKx6O5DjrjjbWo+zjWiouz1yjvx5YPD2kOk
raSLunrxmOKRb4rQLHlM285eVgLBRi1AP8WenMyL7q89OV8tr8an6108qOkUVXqTV1jcSU7K7uTm
2mno2gUu1rU8NobQtMp3LPBrJKOl528tG4G9yauQeKkrOKZ95R5eu+Ty1z+tcWaa0z31S9Y4+iHj
rwUuPAVrFVeordnlGmvBtbyLL5dVHcwxmmzoncbFeTZvesjWDbfRnuzRgVfB6ZLZRuigHzvFm/Fx
evOvLOVfHf10Tl3/fc2LU21UNWFXdtUvq/tJ2ixbhu6JV73uX6+cn65zsbYo/SBpdbt8N3k3OwkL
tXQHUX2l2PI+8Iprt3J54v5YqP9zuV/cxk+/Xp4lRiJzucXBj1rCRRRpjzaj9k28u7pOX/nd/vBN
GJIMPXP5bpCTUyR7K8aUdv7sb6ZiRam8QntiOda1nW95HP74jiaK9wXKg7F/+VifvmMKY6tnP+Ky
kocTcD3uqf6RDYur5Ui9LNoMJmMVMcJKPV55O768v5+ufTEEU8uiFKwYHcJWOC2dF99rHOaiLkdn
72rT4Mv7++liF+8FnMixmubqHTKyG+2xPN73z/4NhlHIH6t6PeyZl53//gW/fPs/XfLitShjMMpy
QcEYcezNvrfVlWmp/uUS/ekCF+9DEnZVA3f1PRM0BhsTxzHO/mj6fP1cNTVaUUZ69casVDss2H3p
CTOOiwbqGuTGebVLdUAuYuu0Voil/53hkjckP1XkYXJzVxEpqDGgqhC5WtqdzvRe4qCsZIVjVt+E
pPJMkoK18hw3bAja48jxM+0nZ2L4ZDzQDl+VdUpyKyCg+rnGCyA1Eb5KukIVYzbgMyMvLZr+NlTt
EYtrxGFJ+oB/Z+ei4BrjFtCm3Ss7IZFtqfv+959mufV/eewvC76MgbihjeO7QJxYErmCGdhkGvTl
ayh/yHQp/n61r+vL//xQ1sVe2sltoZTC8paJtmw3K+Uts9sVNsFtvKv+n5atTxe72EibjEEtgMFf
Kwnj7GXpP5autS48a3vtYlcecetiTx39oTIaZXy3qkOP5AEz0JVbJy+LwJ+/lA56VcEvY12eRpQG
nlxvBT9nlWmosg9gGaS9jJIE0WcsWnuRpnU9KnetWWLFRe1eRI2OIVfFOvPRp+lzwujV6IsWiagO
Nk65N0Nknrn6IDRon3qqOkmBhVGdJ6qzv//uX685//nsF9t/NTX41jkxhlO1KuIA8XC8Trt0/fer
fF1y4xYH163BqJUvni45oy9RJ8uBjXCVNRJSjsP+dr6ttqmbP5oc3ppr28afv4pGebFsGaLEVS9/
lXKeS1RVMl606Lh40RZ2wXY5gKvfwg3oKRcr6Vrw/v5F/7ydXJQvaKj0YjkNXyzhWgQNIGuKt6x4
nsRjMDxIRI7//RJfdHr5XiIus8WAD0/x4oGmWdiyS5RQBSQPt2gL/DL1FGfcWPbkISruHLwqtl/t
ZBRX3rUaeFmwf3/YuTomOsmQZVM2L4uALKkxtmjmG5lpQAagaXjCul1fqzW+ugp9DJnsWNB9DAd+
3/ONNqBDlApv4u7X87IfPCjcVysadTl2/f5ldEkDRMl1RDoJlz9XLCtNM0jGhxmgcOj6rd/5h1DH
7xSjfhaacpWh8lIkFOtTvI0zCYVwt2TI0S5lW2pbW4v7k1zcIsLrMB1X0VOowAFB7F8m05NstIcK
W+tspOu63Nb0vAzwqL1+zjhZoa0PBeGxi+uagKnRs6bW1qtqJwbWLaPoTS0LV16JP1dCXVpqbqyD
ugpy+WIvNtO5yzWNc6+Fi+kDroZ95clcfpXL20nMIPdU58kQ/xjmiHnX+O3M8WXhO21TMIaai9p0
qdEwD22uVUzyn3skb7i5rCpgNjArXiwrXZphWZfn94WiOL0mbni/HCSIubaXiYtOq2Z54SHS7to1
/ilPe9gMK832n0P32ntxSZfniP/7Z7l4ZEkTK1lIx/eCag2PkuM/xd2q+jCd3ha94BuMMBTUGEKb
a5vpnwvd7xe+WMJxtWXhIFQ/F8pIsqnshR356zTl9rSlAjt9MbOrfT+ED5c/NjI4Wn+8oPAglxf1
91eUbxvHVt28E+jlKNmpzl5Q5sGU2sfzPbyYIKOXEMGDREjFcNUeY0QKCCfMdN2Hohd1+NVKuvXt
dpJEh6GDE1hnZBjMn3k9XrvyNReCVSUKa+QtARw7Az8JQeFa9aNLHtLypEjPC+Aw9yOmwZ1bN5Iz
tzvTqk6aFG8yptCi2mBtIbIHHZdW3UQi2KDoPPOz9LREAHqurCa2fcQWEsbjjgm5VCfvGuJFjAKo
v5MnPR7dXq88AVU6XchDPY9u3DMKkttjGd4o8s0wiyumJqusrQ/SosPGkOTnnqEM2yphEMf3yzV5
pxoFOjSM+ICRpFJ0p+hZh5AQ9pWtBPjvZrpsxYMmV65ZvIUVyjQ1JUeaZFGkBRp6nzLFMaYPGwVf
kZztNDVzoeifpxQBdPIqIJuNwre+DclUyO2UfCMlLlHy6+scsW7KjZAsYm/grZU9VH3Um2i4dMNO
UmGjDPpWzuJzqJvwtxgxl4TK+z1eXHwrKgZEwOqN/CQi5BTRGIT6QS03DGFikQgADSg/bpO2v9HH
YyASgpebWylE51uIe7VAkgfgLmY5yzTmXBOdr/BYywheZcXpzbOcGGusjpJ4QHFhNrct92xsl1Fd
zUfg1Z3EO0HLN2lFbh52oMVpKgWnWNlGyYc+oCDiz1hvyZjbC6Giku9xHaxaaChysVVBJjZMKJqb
XD36UIazfcY/I9MPBvoVMTmI6s+wJDBxiFbBUmnF2F2ke0QmztDcGHnpmN2jqrxO88dIhnMd8dit
OwHQVu5R1uUjAoRm3bcvrT96GAH54z3eVtENA9iF6s+YgWiuPCbDfmYrJt1+rQdI2eSPMb/DiVKG
wYoEIPK/mNjJICrTu1b7XmqYmMbZ7fpFAQMgq4XvlaH8EBdIUnWm2Y49rz9Ucf0hG/cy2BW9GuwK
xqjCZw9xp43eKOtOCpLSINgly3+YzXPanDSicqO8dmA7p+O3ypzdIlvz9AMaj6B6N4eyj7YTXLEA
IbbOLaTWXcspUmnzOZo/kICt8umQiNaV4vCPbeliIblYv9J2VsdyHt8142ebf4SjeKVg+gLnc3GF
iw6CHhq1JsfKz7wc13WNeRZofi3q+IjpfcIVr0i3wiHj5ab/jCx+sXbf1qinlSrFTHMvMfImCWzd
DZnP+BILJ2GFmbQIso3I1UZtM4mJRzFoS/ANM2u+6X3y7YRyLXUCGvv8Z6+m71TFKHJSeRuYnWPy
Rg4G/p9e2paRubXC4NyNXYK5DnGneCwE0iKGapVF6XHoFbftUhc2OaXFg0RlF8bd3lKVDwvn1qiL
T13WQe5B7DeqazX6WEa3eQCqXR7tBpleyh/LkRUZ2DZaVTsORe1Uo7RpMRQoSuUpy3x2efkRGko8
Lqa6GiCx1sN7Uz+K8g10cwAx42qxDGP6FICfiiKW9w7bDrPDsj8KigHihGEBHe1hfmqLiLeq3mT4
gFZN9LOJEPBnrasRpF0k1rdQH2JHMGfyS4I7he/b6uV32WocPqXjk81rLhYy2gRzRYh1HblVrDud
ATGCl9Ki+axHJYilyA3GYzLSIg2/qQLwoqJDcYzHK1W8CltfkTPQ16I7C4uBnTbZQ88t1xNty+gR
c7D2XcclbrTNXo5onDWBbaAGwpjqTQaOwy7z0vYpEqpbtcQEhKPeLEnpVC0Zjyg/ZSkzccXHDUkW
IKQ9Uw6qHZJQPVnpWuMWUuIO6JINL2JTpm9hcNvkMfaEqqpxQrHA+Uteqb+eLEIByKAgyPDOmCLP
CkDwLNUosJ2Ks2NuIu5NaD2ZyOz0Nb4fKcXxbWpIo0eCQKl+arRzAcQeTClU7aeKHzQgWq+HFSy/
qupNN7W7IIatgUM17X+IIYJZOiSYnevwvRxYXiSP3doJisAdK8onAb9q/zJh+q0YygCsXy24mwa/
atxQ1rQxqd0LAevYYDiIeEFESgBxlw2WU04dPo6dj5FwzvSXPPFvumo8tJlxF+r+G3LVQ0GfJ4pe
jLrxCHWwm9EkeQ77ZK0wdL+tG5+87+AYaKxrmIp05ohVEr357LPYGDETFtTU8dbPG7eywvtpPldD
sMn8bGUUbpXou1EknDPuNwYPeZjTOCS7u2uzZ152V+NLK3OwqxmxhB0SlxIfQcCUdkD5y0ilhKK4
+O4LyDsGOmnDFx6zRbK2qMgyFV86Ie0/JCneJeaHlc47QS5hP6I/MYTCawMV0xomHlH2KtA8Ctqp
GLQzut+xR/E6faiWjn4huPfbka0X0WzoZMNTFmZrwoGxTtwbtQC+mfEpUlHV+BFrghelRknC57Rt
Y9/RpmmXygbhjtU9nJdvGQajSPyRBqYTSi9ScMcmh8blGOf5We94l2TpHHb6URYCzyAlL1Mzu2oY
REOdkiy6uBBZN0TiEuCbEgqRYQhk50+11iVMYyOPxrYoSA40srVETdGyFvigA9MaXlmHK2M+663u
1ehLRIU5VWCuDHT2nYA1QL2yU/xZYy8LOUnZkHNERfrjTD9DJxjHbHxXTvmNv5ac3AvNFWYIG1sL
/M/XhdmjPPzvK+yLy17sH0ozmZIvj++Va5yKo8yZVHGyXbEWXN+LjyrSRFBlV0/af84sLi67VOCf
Gt8j1MY8lM2fpfIL6EfKbMdpZnQRyFzlvl/mlcFplVSRhgKDUVUG33NxODQShEMCt7ZxrXcMCsEG
FS1rwutykmC2yJqyXdR55ETb2hNWpeBbijr8ygn1zy7k759CupiTBtVUaQMor6W3oVer0BO/l65J
O6M6oYy/Nvz64gjz+Tv/+gE+3WC5L8zCMP2faXwzcugPiBoXbsSidP9+Lrb+OKbyrZg3owSUdRX0
08W9zcB+1tpQ/DRVQV2NYOVkkvqS8l6KSgesxl0bkOrWaViWw3OLUQKfPO9XANVb2/YNEw8EskhX
7yqlXVtTjxEGDg5oPEiawBNOAOjQCvvzjcyKNKBBEqeQlBn+s2cNk2tckxrEP3+IbDxYtMYlL4j6
g4K1XK4hbQsh6dvAaudyb4l3Ua38qDAHdLX+WKEzJYCRQ5u4HXvdlcTQiQrZkWX/KU1KOvO3PuZK
XDfYSDyR+jHQtbXafM+mzAO+tyzC1MgK5xn5CUACVkzhcZLPkVCThfcmUuHQl7kdQp9ZONNGsfbi
5DBM+wZfnDTpT0E8HmQzu+sLO5VDKIOGdWw1jX6xWCB1jinElL48cWNMcBfWroz6fYfPddLfazCf
Tdu7oW5BGOzrn/gSrlSWXz0/n37XS2VRnvV5BWj/faRA40yTKYD3yCJ7//vj8+dM8ffH55e44NNj
OsVaDEAbH8fyVmiqHTvjs3gPa2E1PaA9yx+viXro1vx5uP/8xF723+oIhKOugj1Xh0UCiCy9KSKo
5jMR5U1TbbSGYfHQUnyUXikusH25cWrtY2liidz0OMJnFWDhwPEZBPVa60JUYL506AAHJAHFLCfv
LMEy2Ixe1cloF95ya/TMUbX7sbJrlIlIRO0MpJFROyNmHeAbx3GA5KF9X9xTQ/FNKQ4NQx3D8sBk
rNFl0luTtY1gzSclGz94q2wBjF6Px0YhkkdJEOdU+FNmHWRf75AlbJcLtgID9NznGRJ+4dEXv7c+
WAoh34xZ7PA6A5woorU+K9+rKr/Pk+Tb2GMy8aN3Le+OlaHd6qT1ZihJDTn0ZHBNeDvvI9GAPJnt
fFVydTIAihpQcpGETpsa8KDmyIYoYfKHgr797mN6XvkDUCPM4Sq5AKW/q2E2VMgtNHVmVDA7YbsW
shexD3bzdFNHr37EyxNVCn1DwzPC/kYeC1dXY9vqFhaRwDtv7XyUh9ZAKrqI1hXn1VDw5lBWKN2p
HwJwz/qhxrQwY71I+1tlKxAozSRoJeUHsgsCPXk2m8IGaNRVP6b0HMkP8DpGGdmu/LToh8P4sSgO
NaFxKsVtkZHJPIOhqPYEOY1Fthn6H7PZu5Yuc6rH1kDLpSKSd6IITHcpZ/zFoaxzOMZjuynK+oUc
g5Ol0Rmtu003IgWXs1WQCcdqoROA1elsXdpr3bAKKDJHfCvlWeQRGdDidileMFS+Eyo0ZIilJt2o
8CqidGsEjybnd0XjoE7jP34stWw9Cfe5BCdSliGBoTYdOXvFH8NgsODJ+0YnLV3eatHtGB4zpPfF
XYyFFsXsOrJwoJevpQBTVB1uajz9zfggzXjM88PQlx6xJL96wzUBw6IZHgPpe0niQlAeOuV7AgQk
CT78/LkaILP3KeQKgFgqlhN4xSxj32YZjGMZOLnyA+aVawZYQtJvGRT0VlTXcifS9LeQtCYs5Oik
VX8+z+NMXBPwSzl+iZDw6krjzONbOKnrtK2x1lOAxj2C15dRedSTl6CkI5Z0m9l8TMhFgRPvKJzM
8gL0BY0IodpL2M5zP70dx/6hDCFdqAwa1PI91WZAkYJt5AyljNhTgxGSKaBZ35VFcz1PjFGfI/N5
kolDAeKqhIpjjIQ+jrbf0/XT8pXWy/RphlU8gPiAYqr560T7oP50EfnYE69M9B4KZNVuOvOxxdyH
et4Yf8h0mjSJ3YStU+fnmFvZLjuArk3KPibMGEInK/yepe1J01O7Ri8eShjXSg7WleEOmJlk8AkD
C4sh4NbtdyNipRAhM0+KqyX1jdq1D0QV6+GSpGayjO0FLMaT/KFqNK+l53hS7y2YdBy23SodHKlH
IYPHp+xb1+T/UobnoY83TcfpuX0wmBcXzfPAsdnqBM5th14MHAE8hjG9tXALxqwCRfQt1B4m5dzl
JVn2uGr8JzF4GoVzUlcYfuJNZcXsxI0DCRfILzqgiuPemBsvcg2dlqEdQEIMcLFd6zyHwX4W7vAB
rKbiJRn6lSKWTtQhiMbmFpYwOLTvU4ixCxBjZS4oXO6Ttq/Mak9YtOyVgfCB1mI/ggwaMOtozVso
zNgEweCUudsAJ0/48UM8lUBobpR4ZyE5q7GjAdPbVLT0pNHaDkHtRTRHihTakwZ4jwmAGLaeMPWr
GgiCXkEN0gAGHOomph84uWWs3eZj9K3v2f/T7JRF4q4g60SO6Bv3AMTZemQo7WIxk/GRrqsO0zu6
+kRTDwIHp0m4LTUEIML43ZLbc68dOvlQTPdM/3K/J3EEMAyvSmVkTsERZlBT1+fV9muqseQ5pf3l
F7KHqWtAabdAV2KOSFGi3CaKeaf28N/KhhenFLCXButgRlNgno0sofYIz3ON+EaoqB7vxPgu0jhN
jnhcWY3qvNrkKrKcHGScLh30BEJU6a+N8bZqTU5ZNZnqwzpTlH2ZhHYQC1t9jB2le6tJu0wniK/q
6yyEB9UvNkKhe2N9XDqIFmg1AwazASUt50nKahPoO/sULrM2Ug4Gxl8oUkHZY1a4KcfXpDsI5EBr
nPWAuXoYI51UWafRto5g9OEMnuiJh+wfMmaOkpTGQOEHBxVvvVmS19CPbau9GICb1GEVdlD0WrzK
qO/j/F6jkS9C8ROq97K80xV8QvO7zxvTxACnZ/EtCI9FeErrI9SqYERgT8zSYLwPQeXJ0TbjBk7B
eR6KbWcVy4kT+f2oEaahrhoDpymDAfJptkXbvJQalMkwfxYrlt6GjzyrpuOTNFTNAiCXGo1czyGp
oRLBgqyFj2E83CbG7Ar5Y6XPdjD6W7GUVklya9xgI51WKSmzmB4lwwnUZDdYdNEKZWtgWgmLicqC
jl00ZZu2MDZBo3rWkMETuk/9GEZkeJLgD7K+HCJkBa0Q3kfJIZr8TSNnx9gfN0GgnAoh3vatdTCq
4J/KnX8lr53/OVa7CH+7+J//53+WBXcqP/L7tv74aA+v5f8HyW/LwPv/nvy2eq3fXn8Uzefct+Xv
+Ffum2b9g+Mr/RxZsTDIwH3979w3/pIOtkEyoO8S/2Zwiv937JvyDwXnEAcBYjoN2ALM7v4d+6b8
Q1wCj7Fw6fwXyoH/TezbZSmvmLAcCIxZonqXf+LlSXDIAD+ZCgjP8IaWWnDHkNQrCEvDunmveiV5
ZZ6x/XR7/vWcfI7fUS7jY/55UfpoFmheReTfv/cRWt2XunjWBDJmox+Cae2HpO08XwFLADsHw7hn
5Qcsm7BGWnFthbRw052ptN5MhSbR3jSxzCczetf3RrxtzWRNgPpOA8UklQc12mmVvxZl+GBl3230
hpYa5SMYlj55nYAA+hWmmbT3RtzMjeXf0eLZ9YH5aoE1XZV0zINmdDo4nkp/DskjjnUsYrRF9WbE
cJ+XW9QObqVF+wAN2cyBsqArOXMsjmRSL2Zhu5BcSRkkuFhaV71hmzVOfImzi4nSmp98I3UUZ6yI
BKcwL0RzMoByBSYxsDWOlrVWJsEmKnhngGsoqRkHlQ0uxJoLuT8UHwPjGFgnIuA2k7CdBxhFInIB
AiDJjc4AHpa0Qzo8DiP+Wo2xTZI+xz0sG/2c4GuLwt4rFYWqzEhPTe6hTKths2UZiIRadFWGfJjb
Nok8PvRl+KiVOTR6lrAweogqyyt8dh12TtU3diYxKz5heKghXdUkiYA4jz6AxwH6dkwwyoOlrcsN
8+BHbcpfYrW8HRcV0VDuNdkgb1sWfoQEZM0cvHRpem17lVQ8YTjIWRXe8uQk66mpt3Kl4/djXtAz
I1IyHPIFbIQwoCXPWczPZB4K5lghUFkS7qhhtwM9AQmgnDx7C3MhbVIPcuhKijoeDJicYukO8y2y
le+l9DDO/VaCzgVatSWeumWCoPMQjW/t/CMfYwhO/R2HltdgBlTPNJ3Zr2Xd6kwto2WigqQcnrg/
vcTY26RwBO10qynB69z8XCCeerPw3aq7gvlzP7F+B5DniFubVQM2EJtK03pyM28l5UTyA3ktpUta
rBtxsdAfMdjdhFOzrervWeLvp0FCrKVs2votqIND0moPswGrS+RkPCbjraRlN2rRCw42sXkl9g2H
4foQtsNtA9Gz0xkAWkV117TWi6CrNPnJt1eMo59U2wIbo1LoaLvVUzQOJybFHkN4l3G+o9XjVrLM
vYFYMrWCs9rPd3NA+3xob2asdo2mOW2ib7WczPggexUi5RGEul+H976iv/ayvvYj/Ixtt8YN+abO
2XnkkyoaGN5Cfg8LcVuSx1D5QNWm4qbQVJqY1Cl183Nq5yd5anBXzxtd1c+DH3gptaceQjsQd2l7
l0nTQZ+UfSwWANdK1AbKSJfJkNygl6lTPZ+ZDwP2dW2aP5pKuBEk5V0rxJsF3p9ZIGjZRY0BUCKZ
6hCINJYd62ac0w6W3mtYZ94Ir6Ts6uNgmd6gKd4AJYCxsWoiTxuTFyvSFzkoVMJgocplH52FliDU
X1VNPM4ar5R8LmE/wNy8rRMRX6q5rnzsp4t77+9r69K4+yR4+bWyWuROa7oB8ly9XM67aZKFTqGu
FzGSZDv6BlvVa68i4y9dZTi58Jv+F3tnstw4smXbf3lzXEPnaKYkwV4N1UdMYFJIQt8DDrh/fS1G
3WeVGa+s0mr+BimLTIuUKNLhfvycvdcWWLuQXV0juP9oQI9gW6eO2czmaniykrN7iXcw62EP/coO
0OE2eeSuGDEfa338Z2HyHwPa3z/d5sQyPfrudDCvzaK/9J/6ZBplmtrJxmLwIvoPyUDj9/v4/4uZ
/4Pg6i9L6v/Jsb3Nfr3378n0/vdyhv/n3/VMYP/LJ2BOIGIMTXRq1yU2/2eObeD/y7u262nWm6ji
SYf7r4JG/IvsO3KHkFEg0rNsFsz/LWjMf2FpE5Qg19XEov1f5dj+MTbACwMOlQRd7I68ANv708vh
l6YdumU3bKE97dy238iwjxb4ix1U3ilTp5jU1yTbpBXHSdHdW9ZyngP8uGYQRHE6/8j8+iC1ODax
fSqr5lY5sIiqqXq69q7+8tb+N5XQ35/W3681NK9zDp5UdHB/qsUaz0FckYX9lmveoavGC0kmO6e+
79zkbu7oW2va2P8kuvtDrnn9qXx2nGc8OORAkSf996cHrG+gZrz0WzucIsNqSPSZkAmfE8LoSmaV
w4hHffg5QsBti6M93RQlAuCDx8Qw1Fk0mghoLEC1//Bm/B6l/Nfe9e/XxYIyPfALaLj+eF2yH0Sv
6JVvPSveqilhPzZuawzTAwRR2UU6kweDW/UcuDf/8+fwe1H8+aPtwEcoyErk6x8FqWgbmMuBIr8I
UW4LV8iMxYpE3LspMEs0BDQP4onqoo1RYin44UQrbDI334mF6NdwTr8CtTAyMSGn9sMlUN1dPs8P
FloNx9Q/YOqL6Vl6ww1eWPRV2X01lAaAXvvJMan8VEDcLiexB2UfqmRtWifPZgWDzTTp7Yhr1RI+
ZxYU4QCa3hRHMaQ9qf3nQAnMdlSYSBMA3t25rj45pr+rlLdrDaBLjXjmf39og3Wsu9PQU6mIRnwK
8gcU7ShM8vO+W6hGfKRRtTmfFYHEVjI98OJe3HE8eHZ8EBRKMIvVr2Sg9yURnEwhWNhAUtK0EMlW
4z8lPnh/F8KyGLzfMVc+q9T3WRLXR+cvW3zOfcqi0iDs0HtQxaFMwXs+9PIkQORnOwOjRrwpmghY
CysE2uvwTASleoH01oSRMx5dc017gMAFMhDpVxdPHoTMYWW/A2pQNAQZzGMQX4NN6akTsr3FjL0B
jAgt/y48Fik4hEuFY1nvytxZu6DbJdzzpOuivC4jG65p9Ra7t1lGyMAcIeHx1J2VRRUaHvLx7Oyx
yG5Key2Jla1+DdPmP3XR/EQ6WVccvk2U6gGBWAqQ1T+4/iEOjyAIVX228whieMlwGw4VJO4KkVZE
VuKS79PmfgrAgR7cYmuYl/5aBB+m5g5otOaeBI+pj8JhG3dsfNTe285ckVFlB0+Y7Omv2P3RbM1V
pU59iU5h23RHLni5gstK+T9FPgg5fp82IXz4hG3a4GrkU7hdFsxjwxqGQ5fdseiy9tZGhxQ+9Pqt
Wl6W9DHh0OddkkydLZyXWbzR7XlpIC8z85JIZ/zsaM0XeFeFvFX9yZNbKl+RrIdPcJGT/09byR9j
238vH+7GHEXIF0KT8+uvy2dJ0slurq0lU5yK8NWfH8MuWQdw+/CJZbRTPGKBGIusCnUj4GMMtg2v
Vd+IZHhIlXGn7WKHIZUcAfadhWkv+otpfPYCRHnL49U0u3T21qLPet0RBwnd6NWz0PR4X50Ua9sx
9+F031UQZV3of7AW1ODsm4UeZ0zSgTYi5xqZWn6ZLYE7Yx6F5ZffkV6EokZfwzWsFSwDIrFQ40Hr
LsZNOWyhYqABq/onEd+TBGG6ewMocJ1ccshSSDlMLBqXpXo0/HvyNJZgb5fUmDRRI1QlXbXBejRy
+ZjKuxS2rY/TEZipSyiAEhu7trezo0Gg3DvhrYzvg2HfiH1VXnT3bI6Prnp1i7segZCgVe6LVyf7
NXbYzEOYln5LK0/TIe0YCUQdCc4pOkTRvy0VNTQm//95u3b+Xv/9/nR9DPC+KSxuHKH4w9SQBcQR
C0DI287Q70s1oCtsbR8toYOPC0X5KW4JeXEzoNptZd6ZbHsbbDdr26yyyFLqbKfNxRyXm3AKP/yY
IFdUrd+xgIvqOTQShvhXKWOovE2/dnra4h7twUyisnd1DphuCMCV7ZlElmhpVLKbausDmOSmAgf+
D4Y/iqRrNfvXw4mailQdyiNBtiHH9h9rOWdrdrMsRDczlsyHBqBqE9wzhtxjuhlciE/J9FnZ3Lcy
ydDBX9C6yXiivYF0NvDao1xyUsAatv5WfAYoWtdN534YqXVjDsTAxf7HMpdkIFf0kUnMAJPKlW40
ikOa+PeGiwebImkFPfwQXkGGoaN3bdYws4/DaCiCrbIZgELjQlk7RkV9S0B8xRNlVOsydwHsVQRD
MNHohrN3W5aUWrVEbFZeJ6Fhszf95EkTQrYJRBcRO2qA/sjddejSKOaJKkbu7pYsuFQ07NlmHDA7
qqpzOpNyW1b9bV5MK8LYn8yqiPJrtktbEL2bOsuWWXgQjbWDprLjat60c3YYuucs6E+NlsbR91ia
huhj7hGhcdu710zg9qMhw5Mo1zYg4rSFTmshUTPr+WIbpn0MWhRXfWiUp7GxFHk7FuOSDPxNMhn1
ybc/Kk+Je0ZP+YPIjU2j+vSMDYmBWmbfx6Ww74UdPDPLRhgfpu25rMGE+RVzyMklA2DMSzoCBtOe
2A0gLxqCt1XMh9E0vCOb0NajxXzJjWq6nyf1MlnOudZzf1ACpVrp6TGC9RZGUDfuEqcjNpCn44Kq
7dWpGG0sznQ7zg4T8q4ZH3xNB8oGrLTrunRXF+CJUpvmklNaH7EaxJlPaJX4ZDK6wOstpwd9b8p1
mrcDTW7+tEw2mSzZnJ6NHO6mN2ZftEvw3zSx+TEWuTqU8WSuek1MsE3i5DkPegIJ6+QLDBKd9Bas
S5p4XL7tuTt3sfUS8GFs82m46ubSdxUo50ZVXr0tidaIRuEZWxKDwJYz9wGU+NyHfnB0rwNPp+6r
Xd2HnzH9NgY8TUP243Zo83BnQaD2CuvoVt3ArX2A2TY8UsTt+oK5sbARO4slZbZMm57/zOkrPnTp
4pqp8r0zps+uqRRCNgq9WtUPQhZQ0BvGxIXf06mbHZR5gnjJWgBssDgSqrC5lG0cAiQM4UMlHz6t
lCi5giHzeUEDaVZg7rNab6+lpARxCdZ2YroJ13GJL+6CpMnmHMjc6XWIw0NtinLThvJlJrSWJgM5
wr3wInLpT2lgneeS8zMuoJMV8bjGNkdHTNwZDUqUOhlmpqNhuJ0aeIdG/uUHExqDOO829exs8/ar
g8QDrRxppF305E9m3cYurW9lSmuXy+kMkJKyokT/PTSOFZUstmPWiP5YLva9XY4ZZ9RUnSzbqU5i
cHg2ApfNpi2Su8UfEAC2DaeZLajkzeoDEER/ClO9HMtCDpBSjeqxaXZzM423oWT7KfqrBt1F8udl
6hOPXnGoFrIu2RaO4CIAT2orKsaQ1rHyL3FjvJAnTPqlIcnJmJBq5ByejNiaXRzLB5CFfgR/svMp
e7xmqxz0QL3Wu7gK1TaZODKqOd2nhHhsy5g+XKZyRv2dRU3eF8vOKdyonwqUABW+iCrpXgNBsk9A
egn7tQUkigDYhZFxnZQcm85Trtl+4u5VFiaVcXKTN19ukYrIjuMffTWY+2Z2TxDNpoR5nqGnZO31
zkvcgNMO5JLueErRdBZTvpvHhyIrvJ2uFUhl5j3rUUMF9Pm6TmjXYfhik5wHRRJKTwWYMx2zjK3Q
Y3vsallvbcKBcgNJaTu2gDDjWW5oFBtVUSLWhrkRWPl2aVua0twpNnlHU6A00WB25JV4Nj9lZj13
TqtRT5EZk5q4wlSHxz28umrEcNJx1W5sOsFoCuiLq9CG7N+7AW3U4RP44IX53FMoDdxW/ijYx6lG
c68/NH6yd4lWUnIsNktNiY7igyoZCh0aaqIjrt+BwPAJAaecmTZzjj/X6fNyjf2CixxEvj+/sm1j
vEiv7gEMiRuudltbjvAAc0wQY98x7E8PGeriXbJMz5QkyIDo+V8ToBhtjAgMPIc+r9BTRAAHClO3
Ufu59k8OE/zERhKj9YB1UdmXMEAarhtyMxe25CrsDgPgvlVvI//G1va4TPMbcd1i74fENs1DfDCK
JMLdR2HV1wfya8i/rUkGrkbrKZbMdZHYsjY/hUqMzeDri0lSZhT6rInZ7X8oje5o7FwSVx6MNP2l
zXoXC0pHROrcKAyukHMJdoW3bN+PeGZyWU7I85D+11kFfqcgd6Rq7GA1VDdFZcenknrb7E2iZ30z
A5Y5AAjn0AjnGOU40Mm0hCS7aPRiK8ZR3jnrSSJjCH8rkI8bRjasS55XtEm0+yf7GU01uVwVIaxO
0OLnAcmoSMM7pFJ6NykpLwNsPTeJMdbn0HL9BYH2nDjTjhzzgYunmyfe2aoavZ1KC0aaEcDZduOf
vaTFEJtzuHcyixrty7RK4zE3uDwwIIlJpzCOBffFu1JIn2Z56J1UmZ3ygBQHo1sOSxlYx7jX1rHK
NWPfmpyJUlrpiWj4ULkFri0dn8ZPjxrkbDjNdP79J+rsXCPwGART/dQcfXb9yClDogi8Nj8KtE+h
ZGBA4K2KdGg8xHHcn+rGJAEJenzZ9P7t7y8F5eot9vx+C/3agFbWLPRYxHWpjNXNeP3y+0+/v3S5
elpMkuUd/dK5gyw3daO+PSUtCIA9hOCxR/Yz94nehF2AQLoocNeadb+iDtqbbRwcSODLznX/Yw4X
99bOBnvj1uoKgCUbY2htc+t7IduZqqsjs3S2W6njo447HZF3VxxC1428rGhu2h7FmkiJRKlAmiKE
4ci9Sa9fSmhydpE057RimC27BBPWfM2J8tpTY6ItScMG1XWS93f8oihiQ7mXyYhVtSeHZHCF3vvK
AI9fXaPOpj7KGj98rMfEuDqeTjnj88Vsivcp9IgPGkhUWGhM7XMw2puexzML5vIahq5Xc9jJH0HS
XiwH/e1S2/dNUgenOSxPQZIkRKt0808zkf0lSQUt/Xa2bkg+HG/ZjYhTbI2IHK780lDzPLWsXX6D
ej46k/9R8h7ctF0YR4vBVh3O+pDFOYn3tVroiTFEGtJ5z0RL3/mkvTCzapKVPWQ4DMhHOhVOTHRE
UlAtobJfRBmeh5hLpmGYzXrx6xxsbD3famWcudHps9+68SYtCT4qemLKFCj3JLWX0zIWO7+3+ksh
wjNCKsqvmbAvs9L7SZEEUbWDf1P4Zr3Pc+fnpH4IHRA8UDQskrY98Sa5D72Ri4faWgYYxhyRwwSz
T7j90zQq1niskTsRHVcpsiWmDll6jWq3LBGRj3RMpjjB8cFRkAHeznQW3tZO/6A6nRCE3I6U/bEH
m3JA4eVmL44/LzugfcQLSrpjCr/KwuBhf80S82OYF01nvmCDJ5g7/VkUXXLQfbY31J0R0GZcLGs3
st7X1GA7pJtnu/Sfk1CFuIDM9yGjLjbVq17qPoIrb5jzPYjOEMOdwipkJZETn2YCRjaMrrdpWQH7
dLb1NWXLWCCvzaT3BDMaccpPlECTh6uNsWCSEgdqDvQRr7ekwdrqHKXiPDIsir3qq4ChGdW4UPRl
wJ8Q0kLpyWGmEg3I+SZUMs2Hqw/nrLruh50KrDAzQP1GC0zUzquWA6EbqKHWusmmdfwjCOUlbgFS
12WN/faql2uUdbsAccdAleJINloyTVC1x+74vUjETVawciV0jTH4cHqF0OwtUQVCvWCi4razS2hy
4yTc5UvO7trtCIwyiupsS+LjVIk+Doz94PBXHGuGhj7stUqRGwfyOJbyrSVKY+CGubaL+QWrheDv
j/cJ71XfQi3t7emDArWXHIomCtByObJQAkbLCNMGypkcXVJxZK+G72jbv+ppfElsda7r9pjWzofZ
Em6CmobEdHy2Xnfh00Sit5hnkQFS4RziUrGtmt6O7AVjj5GYj1M+X6a5e9RWw6FfxF/ZNXOknTmC
HTdDEifPv3+0r5KU4KOdb7RYfwyQ91Z9fUU5SnCzqH9QKZ8tebU92O23/koddHZgB7nEduI4U+Xr
SmzJ9LNGk8YyK3gwygtOmHlVlc+op95Q0r16SU6i+NjQ0WRvBK+f4XPhDvc1OQSLVtU79e+tawVk
yyCnyUFpx/GzLcQe7t/aJqcNaEaDgUY/OVb8lgXlr1FP1BqaJGFhfMVjbKxLSOnrXP+yXWCzvvjo
Z/dxEe1m6lFCVW3/4ogC5ZjlrSuRPs4lY+5Kzh+uWZ+ntpbHIb7Gy3ODzrPP2EcwZjn3ZZDtnbaH
ohtoyaXhl2uRsZUVutx76fCaZaSczXZeb/za+AILx4OM+LND4c+le7/UyYdJeN7sk/ngio/c4acI
LuFGJQ9XYVz1uCBPsmb46XYcIAqtL801MtU3RwUTh9s4HYu97vRHqVB8TnD0w+YGFO4YUrKU1TXS
VQToVzmJ3OoQBMOd1g+lIehw8fNaaLlBQKlGWq1ZKIvbk/erqYyLaF7wUNH/lDU42ZC4ygTHWj/j
eZOswDF8Fl52xxD7XiTpkxhZM6CzQa359rGelpWbOLf5UBBN4j5PA49hWweEwprpqSyXLDIb+7Hm
9E6r1N3UuXxC3nDBMluvHY/QN8+/tfDboSIvX1qvRV1I2Wzz7eUVgz5Y3qkdXXDeBW3BkvImdQkG
Lb1fbkBMe2OP02Yq7jJjKDe67M4mTqdVZc7vzsikWCUEftkbjNp6tYqTWkYZKRtLVr3RVUeUPnxY
A6VlELBtKMQDyuzAaHgMCjhPd9S25AsJxecIdtxsXHKaYM6tW2c+hhUDbOWIXVg0j2WZAXEPm62O
wUW49sNsofIITf8sq/Q1IcaBcv57BJ2wieXM7z8m0TzPhzmunhdGPiuSVLYF/+TGnGLeLe59B56M
5+I1Tr1bOPbX1OXiXI3kEJd9/u6bxhc4dOy6Bk0MM5wQsjGWMLJiF+fkb871FE0p5WaeVhUQ4eqc
CWtE4EYChUYwEjabZLmC4rFt+kZZstZQeCSTfTtroMHGktbsXWrHlogJ1qZPEzObKQuMFg0a9wFN
UBW8VHXc78pGf/x+02OnO+RDex8IdBtTkdwMSlgMUw7cnEvyVODy4iwIt3k3nLhDuSgHl2KjEkVi
gDbXXu5cAgtRK68n38Efcbn1MywRcJvI5TvWZlKwy7rMbrr+TqGKqfz6Sw3ue8XWVBP12ZbG1ito
dhj+mzern344fRrmuHNC82ftZj+FvGXVHyttProN8sJ5+ZnV5mNey0tRZ0QIqrMng3dRGxaSypnq
z99ZUgFDRjoEq5YF71FyO2V5eyXWB073a3JK9i0IUU0+HAs/fiUFsB+8m8RlQdOq5bJKYIlOP0eb
i7VQVGth+zLF2Vc+0CabqBmHYjgP1yAIMg6+g7p54zFdOV73LjW/YzrXb3bar4EyH9ve/ekNxrcz
tvdiBh3pS7Qt/azHLarmfdh2X5W1ze30aOjw5xDw8W/rrKdRxCMBvbGEsrB8yGW8FRUtCtsp6g1B
I+F6aZCgd4N943T0zK4DmASdjxlDKSnT9Grve+12Dd0Ce0wjDBsIMbmaJO3wmfvlc24BBs56NN7Z
psiSc8xp4y8tK015ZOkY8tWYjXNrPPnloEl+4EbM/QtjZx1E2vTePclxVmSae1NMQKYftUX9E2L2
uK5tly0vcz5mgt143+lyhsmwFX73M+vDTb/Y7Z3bmaeFeJNM6BaYP9EDtJMjoopVjH4+dl+QuV6z
Wa0bGymrkVNIz0VLT0awLWRMaoLcuVez+aAqLohu9jTOYNfqlFiW1qPVGPYOV6+KzLL8UKE7a9Cs
dQQRr0u4Mau+kycLVTX9vWUrsW+zAQT7OPhwFcEaqTO50dDrgzfp7zmo70pv/tEa7b72wERp1ckN
zDvMtAkORlrchIYSz2AN+tG1/ZuxxAsRdEwbAl/c55n6CNsaMkxzSAfAz4gN6QgaokSDPtyYLIc0
bh4WtXx63Gw5eZKH2GOaWS3dpnNxbC32ncuVZ2O5zDP8Hl63p4gwVs/2xIgiCPH3xfEeRRegSdt6
Sjjy10Y5vw+T7UXhWOZrZUtGmv1pMQh4kfGwl66fEma3fNV5+uCCu7juJ9LA5jDmHb2U2sC1TgLZ
MGEZ0N0thJvBVmk0uegQyRzjfhW/xNC6Vyaz8cCfn4qYq64YSICbfednwgpYpyX/VhDywVwhweTV
ynsxjCOP+5GHIFlLiTvK6+aXZhpefQTw6HONZGMvpLPOLUF9Bqp57JRz1Bj9vujnO9ma985okuGG
jnmdvLZ9zVDRTF8bERD8zeWsL+Sjr5vX6wcWS5qFkD8JKjGiRBDSbf3y/Tzq6VVUCXbXeIZG2Pm0
Etti6y7X0WUQ058MyHLP38O5/VYykPjFmSPHcjxWDhU8SbcVOJH8R5z8cov+Zh56sekMFyEYTFeC
VaMuwV3NwJaRx5Ye1rxxs+SBPJaEHdIfjrKhanNxX41tgSdDGyd/xjwyOWmkG3pjw9IdFr+4Ot9A
Z/QOZotKTqvqU0v3tQh3VRPQyzFpXC92AsUufcqb5sMEwJdXjx5OCaK8Pn14AyLJ2zULk3OkBIOX
IX3PvGlbhNjAsMvM3FG+jEGRw1x18dof1LOz5Ndsz2DtUwsYXpBdKk9+FqOUyNfDxy6muAlb9Zz2
WLubQ0A90s+g/0Pfpty8WoBMpt/MkDc9sXFDdlqG5LtG96gIRxYiOZNCaqzz+rNy1L3toySVBQLU
CTKr7Ka7vvdxyJNS5PrD01RO39ojcWbJn6bW+UhlL69vZ7ImVyOlej6TVPs8ippJm58SpdpTyhkI
/B3r6AT0+YYfavA3DkqXbSo4tSaBbr5nHjwLGzGppKVtOB9GNd6EcKFMM3w3uIDgGbnSZahJQnm0
POs75zJ2qJyz58/rGJfWshBcTEidtS6UBhih0ab79o8YB+bNqNV2RqFfusTj1HFyMXv49qLhYJjl
Ita1Nz5glD4XlnnyHO9TWjEXCeunwL/BqKp9SkOGzWWVkl5sYJsxF5fy2/Q+kqU/y1S8i54QrDGm
8W5mzhvFxHMeEjCDUgVakw3WJKWJDv56pSX9yI7mKZqMQO8GBat4Uo+VbukledmyLorqVxD0u3HM
v6e+rRluyn6DSu8wkC8ZMjxZxU4oyeXj0Vd08g07C2ktcvgtqGXjBNRIvOnBQ0xemrNHuJ/STciP
jlzR15vYII2soSpchUvNI5/g5FKEkzmufVSmfyKcO43cFumh1DNw+/6KJvZpLrOIV5lvraRYajgs
5syIVD7O5IV5FIgkPC4PqF0/JwJhVsIdX5dyh5Lnp84qUh5hSW5ond4AjseadyX5OPST5zoAdtRf
gwu4o2/pTDEU1ZUTVU58RI9l7Xix032uTGAbftXcBM7Qre08uYiA3A9RcXWZrWjO+KbmIO5FMxm3
CXkcXm9xJEhmgDb7ZelQqcT5Ixjut9rASTI1c7dl6+KELTHrCmARTH3OQ81Ln9KiJWDIObRJfKML
ThWv8WIilsdpb/DURGzYRgMhU9CB36YFnIV5To9uXL57ffsj0dg4fV9iGTFu2WKf63DG9EZ3p0An
kxXPTobHzo69TSgyLhWmCq7ekPvUSl77uVyTw+lFKtFvnbnwLBnW5zTS7yF1gPfNKrIT2cdatEfK
rKjrcsKshvYxxmC6ZYyzCgqU5HncHr1pwKhnp8NOmfZjW6bhumpqjMLdfaJVG/mobXOnOptlu26L
yWcszAHkXb0pSV+qaHDBKVlWtjVnP7vBMUtWXJn/snAU060IbmoSj1Y2o63MXjZmal6GrmKwkzZ8
yrCDxsSkS07N340qskkdPtf+jypLsy3z8JMqEFOM4fvgxBjrpLGVYfFRK4ZdlZVsF7QVY1hugMx4
2LmpE+qUh9DKubFplYPt7EWw8cqPsc6I2kR3v+H6VEWM4XYNzdbuqoFvljfPnB2KDf8t3GVmfZWW
G9EEPEZYswWexuIOa2efRZY/e1OitgrmCus0uWQTEVSDJi9USgQTNGpZlJ7hn6SghRRqnjGThNI2
y5F3l/2nK8LvwIlIRaB9oBlZNPE8Y6gkhi4I9sqybqihygOnI/jiHrRB0HPcalK9DFQRsXVfdXfK
r7jlpECwBeHTjetsEIDw2EjrYbaNtzae9Xqy00s4zhvlgUJOLOwOubpMkLSuELotVk3nvm/7/rg0
xkOTqvfc7k+FKOeTpVHPX8OwocMyUDHpn0/X3JLMoWWk2xG3sI3EQ3JN2UxZnDDiaXkq4X1bI81W
oixWOY40LovVPI+r0kL7kxjveb9kG98IPfR/PdU6ltCEPLtGxkakneVJhCPoU9E4N/joz75cYIRh
MIGXITO2FOrQCjpN45JlI5u7LB/lnZxinOihOqrmrly8jNKVgtZy34cu/4ZC82Hk4NF7YGcfOl/e
GF8VVZtD+mEACOGLTq0gdC5t8x9W7cmDiQSmGu13hUSCbNnrVRMbZFzTjoQQP/ABnt3SuZh5zUWd
mmo25UfgZ7cohpNNYlaY5IP43Upw+3oLSnrA3qce/leXfjiqIeiHhMS1AQtHZTQmRGdvlDDILPsC
cfw8znkWZb5/08TZ02AEkeWgVqhhFFnDG9ZemlWf2vef6qbyECSOz0W+PDZL47F+cK9pz38ka+Qj
yO03x+n2foqQA8mExt+LHNTKfQzMhjpaPlo/Gx0fM6An7dH5jRd834Z+Bk6Wt+ohNGlBgvWL8H8f
tJY7aAhP+IMN5pffvjtCS8iGHeGZTC5V/MDQV6aECrEx7d1eNvuu8i/k8UWuNAEAGIMEkj/e+TTU
HQAqRSnqbVYbQ7SInNDKoOcabhXj0dKIDvG3H0dhuidkeUvEltTiKB/lqW1tVsvvP2bwL3mMmrs2
90oKuoL21lCMP1rzRlbxZyLT7K4NrlGGef/dLv2GjxmMVpKg4lQI0Pxxxva6YgTSnHN8nLnuBzxr
rXWvwPyu0ADSO26ye7KEVmHnLLch5nDAlMm8iwNCUMeu+uZWu9xOxMc3RQvkpnHBSdY0C+JgGc6K
MzToU+Np5JDjIp2cgjp+kaVtYd1L8CwGWXIcQfavXWLnw6SZz3kYvgcJSVBJilohHMzz3DOXlKJ4
cZ3cfnjOKl2dwiysI78pu10+jl8kLVa/Jqt8JvjdO00tNAi+sXuMk5QJsNflP7y5UquQpIVtZgRg
WlQRPg1IVlRd928ZbYhS1+ZGlKJ6AHWKAaceN96EwThE1ozvfS/N9DhCe4rcpgNCYIn6UEnSRTv3
wMiZgmMW7HnZd+4h9wvKh5CQbqF+pyjGKiVawTf3lkO2TnoN6EFVMY8Kk1XmZbh3eAo80WMyrsTr
mNvLvgnZFYLWmmkkdNa9AQLQxKPYVa37rAfyXsPlaV66JfI4lg8+RB6mPv29MhIHFILzKSqqBLtK
8SQwzIK/Z5LIbSZEdoNao6wvyxdZLYhMqvEJFyrwpsTwnxCEPjb90GGpcoKjokioUbQ9MxK8uvXt
t0Dk0MDi+SbQRMcG4kQ/Hzld3HCTr7uPulQUYAx9IuH6V3lj95NB64PSfBy1Htha/Ndm8tyTNTEa
HOqWd80DihWX5EplNLNc4PvXZv8518Wmle58YnHR62W4uDaLExY7a+XNI6arQL4EWWUfil4w9vP0
tEbps8i94nb3ROMsRz9d+xyPYQSrZNk6Zp/u/ICcJowemwJZpLKk8dNt6VoHeZDfGajshEUVc51s
WzpsPxDQMZZfXvqhuJHamaNkxMqS6Fa+jgYZE3KYApyrgLr14IQPxDpdrMqQP/BGOJFlhMluSPyN
bZr2s5LZQxNwC5ddivQUFpZuZoU+ZJlvOwPrqBzyjZ0a5Z5YbPcpj8GPCFs8lG1QR51vdc/1NPXA
o8p64yRIhVw+9VOQdZfBUfU2VvbEXTLDaJYjC3VyOI7O0t+5s1Ft1Ox8+550X2oCO4o82fmdQ5cr
JVrUn3kWc6MmNXeafvrUqLRRvaeOuvLZyHyAs15n3RldRpC5MT2aRKTddbQbDcrtuwaM3HpqiFh0
uPv4WjXbxYPI2Lm1HQ1B2+y1zw5BsyPbcxG+uqzHhBy0lxT3z69i8raOBirwH6SdWXPbTJql/8rE
3KMCiSUBTPTMBXeRIrVLlm8Qkixj35HYfv08cE9325TCquqJqHB9XgGCiVze95znDEbyPYqmq2Zk
rE9DOt1EcLEIXGuiW5Mx3NjIHyZWk1tnUD99DXNWF5SXbYpTbSqgVDcirXeqmzxeTDi2UfNNhsO3
vlLmyouZkEI/pRqGh5kaZK4ftOyXnNZeZ3bXzIj1ZDkWvKsdS9ciGIidnNCq9VQ2APHl0UU5qFWn
mfaVrFJ8ZNyalhXwxAKXnTN7YILpyrdS1P7+Z9+6oDTbaZdl/BAFaEUH902zUB3piu1l5yCgc1V9
lVi6eRh9fPJIOvx1b7FiZEjxTowo9GB8KK/Dfqj0eFjoB3cqtBPSgYbwUbK361Z3TjkRbZGPVN12
/S3kF+TbFeqpnG7hRrM0HQlQ/sOz3Nc262AmyD68oD++SHopMIbpYpOGBJf6COIcm0p0Zqj4gXDl
fK1lVCFEm5EkWdb+3Vj02WFSzzXtQ0+HWqJ76YVXDJAlyya/TMnO02t2hpqgXGLY/qZtWjAkkoJl
HkbiuffRD6DUwt4NcXMU43Pjwlfh/PbD1NUN7bUrACnZEVl6S6vTezJSctyKiRR1cABUwsoTJbOd
EbX6KqRSxynUpMyYThw0QHZCJr61MhXfjn6BIFZw2vr1a1ma+zuIEe8arIu95UUlbAD/SThFS7Zm
dQ8+X3uYhJOc+jr54RJmM+X3mL2bO85L7mwJS5SL7657d0ZaVDhIyF62TprEEGGNwaUtIZJ2xvie
N5G9RadRLjUgFDdVP3k3k9QrRFCUytskH7fu5DdLO9G8G5ec7oWX+2pfYVK9ST10F441nFKGWJO3
HUUNBGFLiXjFN3GugVxD8yv8p7bxTYppfnD89dPgJFL5FNSSGLbIK4/GUD41hdiq1DW/yfgXngWK
Ks5f65uXgsYJ8mMTB90NnFZEb7EqoNrka7Mwd7Ufk89tdsHaw7f/1HT0rWvfNw967ZKXnuXkVedG
epMal55CYhSORBRMVXKsunhappoGyzwJ660xDtO17t4XlIgWA5b+Cw5Eb6Y7AkYUpXWJR1puxkOY
8wsZwMGcyYrqTfmi5R26k30wRhwx9OxSCZg7qch/egF6GhFb+1xS9VQqYMduZWyZS7VvxLS35nev
rO2N8lBueXxZpnnTV/1tbjPAhKRwk4XZY9HMTbdYv7HI5ttO2EAo27boVuZKC+XsShFZrGtU7wwS
BMPIYIddCZqH6QiIwPG2Sq8ei/iKMuqNiLmTqYmitSqf+oFCizskVEQTdq26CnaYgsPJSZdxEBPr
2COosRp1HZH9Xjo+yi6kQ/2Vn01XGEHuw9SEa6sHb5X/kGYNe4nhLpLOS6VzkitFAf/yVh+Dl8C3
acFiFgBG9oRkd9dr9k2qx0+JBWEQLdNjD1Slpbu8NBP3m+N691qKFr+X8VtrU/TWtGFjjb07s712
qVlcVo7z0GU0aDKtv0nN9zG+GrmXsvlO4UocfKMtl8Ju0bAU/kuvJccxBv0Ym0a+9LrmBwvaD9/K
0bFB1wjog6RoEvOB+hX1B8g6bnKnNYQHa+4uxgAFMzIFgROwYOqQI+MqQqoJO6vH2WxSIeccsasG
5ihqEivMtj/jQru34Q0XjuMvzKTCplKZP1Wnv1bVUC10RlMr6pNGQbwl7Nf12SrHMQhHvkQIjUa9
oivcUm2P76jvLYhNe7Rb4zixd1lKHSVylP27JP1f8gveFxn/O+cZvA3/660oR+oHYftP8hG278Xp
JXtvzv+p+W7+898CvfD/7m728P3xk3XeRi0n1/d6vH1vVNr+n3/jbwbvxfwn/9nf/B/vv/6V+7F8
/9//861QeTv/a0FU5L87Aw2k+X9BI7yncHjP//x/GAmdf1DAmB2r0L5w7M2WwP8wEnr/MNjI4duY
DYZ0Ev7LR+jyl/hrnuFKy8PX8RsYwf4H4HVhAf7W8Y8BWv5XwAiz2ex30T3/OAh+HCSm66HPdc4s
psqIAiExZ5FLz1Tc92vJpIM2ZPPb8/gnHIC/LiOkTguczEL33HgGSMDzjGlstkrTDooiv2uFm1xk
+8rZoWdZwvsYM+vi7xf9lSf34cNxavxlKeBxntndEj4a+Mip2RLbSIBgF6/DRn3zmuEAypNuYLSX
kvzQIMQy7q6C0tx6rn1iZbqe0ffMjiBfYvVgdNqVkRkvEeI14UXfldKu/FG/7co3IZInrw3uC/qv
GqBEh+ZA22iPf/8gH4wgvx6fC/Kd0DzDFM4ZqRmlDxRMctApkcfAp9XKnhtQrYF+Mtx2GcxSM0Vg
Kl1+mF0uvgJVm8wJqF4EXglSMKLfScn7wKlvq/GuMjiOEXIbg5wpMDTNJayIs+S4rgf7xohvaa3O
j8Goia9rp3hVy2IrEwxOrWevvvhw87dw/i0R1SzYfmGAc89dLqHFJiiRVbOVqXNqC9aNglMToksZ
35dUXQh6/5G4zonixkWRpuss7o9d62w7BAydxSJL9DzKPsrtJU4ghSCexHkBHyBXx6lkVXZpAshT
J9NgkdrVcwSr2U2GQz/apxkAEHrxs97nXxhaeA0/+Vjm/FLx9ju6PMP042gwOavynWE5WowxVQUg
ZjgbJWmVrVAnzS7Xhg2CzaTC76QUvzLzujUpyoYn0lUE9n4cLL3Rrf/+vM9NRfNYwnxqkc8yRyOe
Ow515ZbgEaBqpzXrk/Qv3FB7/vslzp08tk7yC5Iggh5NTKbWmalRH2PEDmYMKCRfZ7p7UGOzM8r7
Zm4Qp2g8dPGVU+p8Gvt1RUxDJqcAsoDcsxdEtiIb45witt1zSeN+mvRnx07u6iy+7cNpI0b9ORA3
CnZZKJGuxTcIXw+cyi60In2gI0xlHI4JaVVFQFWEMmMbpdc2AiOnyFa+H9+iOeE0cJmAdkNcuO/d
YOMF3kFo42PSchacWWWdrb75UfX296dJSMjZUJo/nWDGYUmYYQfW/Pu/mUQJRnBojGr1tgO9gNrZ
pcZgTN9H0wKsPDrgaf3LyAcLha0u5YzlcQLqXXIG8Gq1dXHZ45UbDkWkm9fhbF4UsYdUH2NeOFUX
oz6Fqy6xvvtTFF1SuydROq7T1TgGMc3yufNATTwXim5nTespF/UP7HX0ynkfcxcipMzVrTu4z7Jr
wJ/XPtnYdX6aHHEZpjXj2aMnZoNtM3tn0YKXHpz2UEjgZJTbtpNwv3ej+56C2vIHqIO1XW1C030o
OUV5czGB7OuZRuOT3fkST6a9lrpDnRUc/6grwphd+WiH1aoUIBxldtnLDSs+DTGaDOxQlY+7uAOH
nWiyWXV5o630cdiCs3lBOg+apkUTljWQxeHoUAoCsDtoZPoRq0EERpIlx1xSFCsaLI1quHZ7HEBN
5LzZnbvSfdyVBkWihebS+p4wSpDlKIIBdje/EyIipbEe/YhV/K2NLvUOjnCKbMTyUOlU4nGIte9F
7B0bTm45MmXK+Mxp6VA+9OHakP2PYUC/699hnsCx7WFTSB/mxNZ17GRXybUMIeZG5C3NeJgGnxHu
Dz2xadMtmzbGWKvdWeC3VpY+MBiS/lgNMeeFLkAbGakD2eFEWrNvDEdaxmYT3vhp/ig10F4FjBw5
N9PbK6PPhhVFXw5wPRvUCU1PHJeH1kezMNv5hxKBTgI8etOVD7n25MW1sTEYYLIGfmbk+HW8fDd2
s+xeT0ASoNqtfI2BxoEEgD/S1KwoXobOe0sy71ggZPB8tRbA4AdDXIVyws/qrM3oyZTD7VT4NXSb
YjZyi8sRFSeav+pWaOILq/yv2LXfV6X5nbMBB1C+I2jFPp/DCiTQaYflcptWtDmLPn+norA3I5Rn
BSxWGHvXQXlbDjrNA6Tv4ONv8xRlDzzFhG1Aua5CkPs5MjHqxct6LL4JR7OWU4g3V/PIcMyPGXyX
JQ0Jc8jtFQ78u2lQ18gnaDta7nPTUCVsVXwJ7UhfFDmaRDN9nn1ndgbgFb0qOrKO70WP/EPeGg+9
Mj3OAOGLEYJZahqWFb2jej4g0erNYudE8XOutRsJMc7QBCrSoj+SffiOPJVjJ9b5VjOe655nOqYT
jGQKO0n005vsq7EfdhQ2a+tWSbmjXoSI9UoMO+4V6qt3SmQHz9R/tjP6omO4kQqa3FAXI8dWyKBe
mr5N1C+SiBcPIYWyyUcYS/UQI6cQ2cJKjW3PMj01EwI/WGKQ9dTDF7PobJb98IU6tikscDRsqM8I
12OgD/bUpPW2ssoncMy3SawtK/cgmrxbxImmL+x+2mnK3Tc8a8M79hwFMzdCGd3bMPwjepSQ/yuV
vv/9zn5d+cOdzRgPkB3ki5lnNt9euBj5VFtvldve126zKPBFLC9slSAS8YAqU1bjTL3saaxgX8Es
6ngXEUXetKJDn9X5uDSneJ9b6ZFG/a4jFMhL5DffRCSSY0sTuVsupyDFTNZ9Q/7j42aV9MHdZK/H
s5+yEeEXC/JZ7hxLP68P8ajohHWXqFn37GlDpKex3lL1NqbYxh2HJSx2h6Xqk5qCQ7rVkFm0eD58
NkmL1CmoBRXJd837hkAF/w6ZGGi6r/7+oD8ZASDqKN26FruSD/fkY3RqU92naZ8717YiD7BMrTuk
8hTQrevIL3/8/XofSR86xz3dpFRvgL/z5pPf7+u28CqkKd5Ub8nneaNXGy0a09nrjXaDrItiQvLg
l+JoJWLpmfn27xf/5MNybfBFDiSceWD9eW2taGL0vz2DSht3reweNL4DTxK93Yfoii2kGX+/4Gdf
uTQMvnFHtwle/HWI+X2X0kO4q5KKr9wp3xv4YHoTXiN2WSc00taeDd1zcE5sGCjADNNpSrcNRnwW
9PdW8Bey5It906dPwLTmc7RjOMb5ayUrt8O5yhDsmr2en6iGr9lILa3GO8XhuPni0xsfpxdpWBbZ
ee4M/7HOdqCeSmXr+3m9LW39OYE4E/fFpclMMrnaj4lWmyPSp77PntwsfG2HaIdq5Cusvnl+lOKt
kwbMIkOCrHKkfT7gRFVPQ63hCqx77H2DgUNeof4Kd1ZRUjWTmN4TknAqad0hH92pJn4kmYLEL3yl
roHQiTYfPDW6Zc4Iq0yUOFU6cZe46ZOFWxRXf7y30DXQVcXuBY9sqtFdpu21GY3OdoBjAgeViTLV
KHlpLCtEayy/eNLzhzibLqXhGZRSYOd9PNVLpdEqCqjEBqV154QsZEMu7ipTrprusldE8BR9NNJg
C98sXV2zN7iXqLfo667pip8KUeVf3NJ8nvl4RxLhE0ovh1C2P981xzdjmxijitNHfNt66J285rry
jQuqic99C+gZMQIqhfaL654f5eav24RLxqGHKVaev+MjwnE2MXa1TSdvb1TFUxV3X1zik6McjCmD
/Q9lKuNDgkIgY5X6U19t9UQ7uXiSVhZOBYQNDu0omV+oiNc5zcwvSjfWBy7O/NH+67rO2foReGGO
BGastkGevASWRKDjFk9oM4h+nC7bboRzi6sQC61AEaLeammfGiAFIDsiTs74pGTRK6LaoqvORGYN
R5t1tUrrtY1hPitNGCRKu6mpSYHHByCEkH3JCnqhZcF3+LdvURAwhixSuaR/BVD+0WjZ+pXEq403
iSATGPvZscpY1/xi3Fhh+sUZ+rNRbgmTrSc8FapzZ+WDscH6k3eKV1njHU2HY2/iU43Dm7+/TZ8N
3d8vczZ0E6VCKVVXbSnN3GZ5XIFdvBumR9Wl64jOiRwlZCoURV+sFp+Nq9+va/75yhRp7UVsd3ll
uu46p/AEF6ob8dSVc7zQQLxM/cUD/XR9+rX+OzblMfFrtf5tfeod3QitlI5/UaAXsJs9qR/3PTr5
hbsVB+SDnHbzq6bujoEsvqEs2CYJIgIXOZNjB7d/f+7G/P2dzxmSjYju2BayQfvsAfQDQAm9ZIDP
mWYKMykHbnbD/bGmzrdQ7gju3D9oslwCQ6kgtzhwmXR35uybw7CcZ7Y24fgLxfO9jOtNYmSH+fUv
m+bh77f62Szz+52erWxFGw1owvRqO7rdknIxosP0i7TyD5XaeSZzLRKcLZZPW5yH4ORSGQO61nLb
WfYuL+lltLRgRVKd0ja/kZq8bWt/56AEAETxHtoca8aeWCxQ0qVLJF+wLqthVYSY33zZgxLHtGRV
d3Y93Y0NL3IdWif0rU9ZhXVs5PTOi1Tp8aG2rv/+sD6U/X59EuSqrASmwWnjrFYTD3gfUFnxvZbi
OxPOk63BIUEAGQbiMpuqndLCt7zx1/ZULxN7/D56NVJKk8JO5eiXJiybsDG+eL7/XiE+G27UID2L
5FBuTf7ikP02+IuIoZiUebm1Sh5Wn8mrMKBePfQNdNbGIUV0vHQdaLKBN11rZskcQNS5KziMum7/
M4YEgE4a+3QHctSqYW5UwN3D0JyWWQXtSucI3OFdDy3KAaKgUjw45WPQAMfX4ypfoPxe2n7xXVPN
HQKtYtXX/Gpg6ReRoa/0jrrJgIlytk4s28R6ccroxRXWW2zQvTX8XQ91AfNuVaO0tpFA5gV/uHSy
DhwcqcGWjWs+XaequHASEvQ6DVPNqG0KOseEcPTLMLAvJL7wRRaXJ4kIDOjqBib0MQ1GY5Np7iEG
6dSxDKwarUg2tp+tHJEfIA3gVfG9Yuu13UZT2bOv2m2p8vsQsvMimbWccJ7jZVXE/S6r9GtkWUdd
Up0Dz4vMemd01V2JgWIEu9dGFhazgaCMEu+SDfvENy5NguZrh0eKVpjagAldq2x+Bjbc+BlIUVc/
0GkneXwyVEK2mHx1RLnRQ5ivTFmpFt7mfcgJgkl6Ealv2SQ7gBF8wEjyz6nRjJdTl/Y8LHXBPLQM
ej5wGlPy6XpXQXXDNjfB4aor7wIYibExVUcB/RZX5k9/Mq9YFFZVbbw6NsYObDMbPy3tB/gqi7x5
RD1k4AWrnoMIUGIgs8fOT04a6vAWad3SsSD89gMqCBPiRIN93arcU0Z3ofG116CTr0Of6vhv4NcF
DIrCVc8JHz6p859BE5wMAClRk5zMDs++2y6ROKYVdCS2Yvo6S7rnyiaSI4Jb3SBKdkiHsxAEgc06
CST/XyxZ4pOJ0J3Tz+auHBhz/WytHDy/QkZiltuZ3VEWxnqMNbZ7Gfr46VY08bWedUdTPVIXvqMF
e/3SJhg/PF6hL+aY+UJnL7Orc9ASjgFZnP/8c/H049z0Mn0st4VAdZ45zoFj4KGobxAJHHwV7kX3
XBTNclTFvsRAow3fvriDT7ZnvH0W+lb2vPN5+s87gPQ+aHFYlVujt29CN/5euMGpbK17AcAyzP1N
Erm3CNh/9G3+xUnL+uRcB1rVQBZjsv235dm1rTrEpEnJdAvkwFjh2hVLikxE2nT6ta6G58Asfxak
y9ZG8zMixVFUHmQQimDNC3GhpA1VS+vZaOAQyC7x1mmIdQz9XY15NLgdO/kz1lOILXZ9W9h0+Sll
bPxGPOB5vxSj4SGcVD9drbzTp9Q8+NK89fWu3luNxJlOWqYhg8u6orQqNPuCgYSm3Cdm1l+jehm3
VWwdTeIfcS7OYEmqol98M589HdNg8WERpa31ixj420Q/ulkyegRZbhFSXI5l/KPWtWVn2hSJm+K7
rOpvmV3dGTa9wHH6NgEx14KSwLcMbPMhGohNjNLwNeWhfXGS+OzGCF/kHE59gH7G/Pu/3ZjVV6Sd
KuKYMyNb2imnolKdYnSXg34FNWX84kF8sn92pT4vwB5Pg9bzn5czm7JUPSrprRa4F5PA5VPJjeOZ
X7X55n3a+bvIksrZH6qvNM7Pfm3oVSTJA2LS4R0FKjoQP4pCO75LEm2fNcEDSmryh8jfSSbrmNUX
CKIPFuLML773z95IOe+fdNIZSRuYN/q/PV6wZqlnAhnZljW4Uz9yN/VQX0fW3m6y6zHMr8diXHc1
Imhc4F8Uyz8rdLkcVFxI2aDSpXP23SYuoVl6K4pt3KD9DoPhYMjiVNnZuhOCDKNmYXrpzxwKloWi
9u+f/JMTDGRumqlQwPkWzss8aqRzNLheuU1tSUizQl6tELWZ8lA6xUGznDuzkndxqH/Fbv3siaOY
gGgshcMu/myE2T39F80S5dbBvi8s/TFKgasqzDGRubWKOdGlAgc4ElBXJ8nT3z/1r5b/2bijG2jD
1HMN2hT6PP5/+74TtiqNnYfl1uvtR4pgJP2V4xXlz+uupl9gNfYrso4H2dx5wbcA4mNTgt6YzMVo
08kbNKwVmroZywHilvPWSJ005hS0Tmemj70/5y9X07Une1Kod2XoGRuEv9TJhX1RlYaxQWj/jCdg
X1m4g3PbeQ2puGOdZmtDaB6mBDijpXjKyAf3+h9lPT0Ovrcr22BjJt2LaOo7J7FfvWTW76NWat3x
553hkKlqX5mJshdR39iLMoNVi4uPncRMrFsYHWlNWuLuO0U2hHVBgDzB0u2ERa3qChIJeTfo7nFD
+eCtTKWeutb/Yesm5AGS1rqouvv7t2B+Mvjmah+6GaovhmPNK/Vv34KdWrLEesik5gS4CYktbioL
7WCDvbKbmRElmeZanG2mxN8WfW2sytS+iMsMkiruxpaC3WLGRuhliwa+1i7sloR0oYPMmPLtpLXF
0aCTG7SsJzq6aDzp3lUEOkg6yRXnpRcCvNnKlka7cWnxRNZrMBb4PrFBER8xpjjJupwhIVpS8Zza
+WJO/+y0gw/AcF0ElpaJtufPz0/SXxQmdVlssdW+qsjYJxY5IVX9QOcpWSGuOQ1VdNKt8XvpkgI4
SHlb6v5lWNPbNU9GLYHyZmiqv/haPr6aANZRAbA/wXXFaezP24J8YRvgGJmPMocdb2Oe1MBA99me
jzg+CB6yXqFu5Ij/8KEajMa8L7Ay0CBaZ6NPTocJLrd47Ho62uN9yB+fhuYutghHdSVhVopHqSfu
1mj650m30n1HmqCQlAqGx2okJcsiW2H190/1SQFj3u2ZJr50aLDMKH9+KjQ8QeUoK6e6224zW2nL
qIDcmk2ExNQREIs+fpJpAUqXZy5STtEhwSaz2OSpTc3HyMrwhpGk/sVtffKwhcUu1ONpo+M5X3lw
OVSYRfp8q6izpQbxwBEbCmEzsYSCwa9fBAVCgXHJZv2rMtJHALKp667uoCKnEszqO9eZfnsB0XKF
tt1F+PT3qYIx1IzjWuj7XkflEHLuwMLTVPZlZuMzngsDbv9FU+lDIevsBs7W3YqiY5jpaQFmU+0j
AQkDGkADKJA464UM7QvEq//q1ubPS553Mt3OSEMH8/a28LpjjJopyVlwi+aLjbb4MLnN1yFA12GV
YXqTZ8cMfG1SmTHPtiW6xyWIUAx4v4QOOVgb1pklV64/PLm9fR+342MWxXOuzc5ynVVcbT2tX09p
8WBjtsu1287Knr8Yd58+ecMln4EoIQ4EZ+cAY3KVhO7IzivV9q4mL5tazRKVbRNC5MVbqMMM6DyP
oDhw3fGOqWAFmJPmdnAIk2JjNZfwaHFdvX5xYx+2nvNzYw9mOA4hgJ55NimWadeitgiKbVUSDKLM
m7J1NhPhKSFYAMskvbfej7m9xJFxX7XVhdfEz0VzM8jkoaYi+sXdfDi1nt3N2WOK4RqGIf2abRAh
HfDYCEsy4btxHfr7YpQrU5oPVAqukS3u0fduwggrH4E/1eHvN/LpaCJGBUkYrSl63X++qUHuDFOf
eDkiptdwNBYKUHgr1kVwSgUWNuT1DoKHv19z/mx/bJLmz/7bNc0/r0m0Q+b0hKpvKxhdnWuQdaBW
sAOwJ6r/z0udvSy+7lfUrtx82+ggmLFVBD5xrt2t8WUDbNb+fvKpbIGMT5KpIc/mPNNSZSURwWyn
OZVhcNtVXA/7Grp6WL2AlLyyiunoswZlADmBFmfVW1SNh0TDs+5Lql7ZM3G2PwbHxpf0zOZ66cTB
vdaR/tzi9/v7V2DMe/8P38EsCGAaMQAVn63FWc1GD9FhvkVIsoMasx0mB3IoiU2NfpgnkX7Gkkr9
EGpbB6hxGfrrMeX4nJHw2ea/Xts09K9BBT0FeN94p0YbJdnEW5/2eC5tLd5ogEVNRaFNqS9W3U9n
md9u/2zYOn3SKQPa0Vba9A4pNzckgItD1+W7HJ920E7/nfeEGdcy54iXD230GMCsSInY2hajtp/1
yKVrnWq/2ZNldolCeJXRHyiS+KvZ/kNDYn5XaBvTMCRvzz0fVQ1aLTRdfNBo5LwmZQZRmTAKdTnB
lSkIIErn7bb9jQL3MlLhxd+HyXxi/jhQ6AC4bNzYSwr+wJ8va8dRJNdi9tKQhsHDGAgE8+Jq0KiM
tzZu+QbZAeJHAT0YaLXgh84xdoCOVmVl7wKrutfMO7+ro00/dk+ixPsPDoqenTAPiMCtWeA9rTQh
IfVWF700rtrKvTImHxeFT297anoa17SDMshlljIvOid8wMa7AvtxtLyq2CW6vSk8r1nOMqJ2JJPa
Wetmmm8K09gLu75C60E+x8CKNNsl41OpDFDG1iEy/RtcFVSnGK6l2MNAiNaBSkkGBuuVJ9aeQztF
3pq3s47urQwlX1iGp8zSXzLDIHoC8pchIP9her2Qg/5aEhZLHXg7FjWiEtIy9LI5Fcp49EdErWp0
70YkdOtSzy/7HqsqRB8TRPAxjfPxmDThEfpEeQgDaGEqDfc88R/wxZG0hneZWUw4vM1olyqpH9Np
eJdbQcKxqdnhTVfdpIT2wkh+d2SLIUmFBbb2eoul8821Z2YhDBkapyw0eQ/P0URh31nr3M9enKRf
txrHT9j9MWgr87oMSRI10/q1goG/qkJzDrF293bdXoCJ1K4yrXiK/IHEPYNyWUP7WQ4iZwFdDYVv
b8bkqeqtV+TOd6YI0l1lxs8DKR7IGQRpH2ggvLH5ObEHbvKlJlax8EaCJqwBx3ZP3IQmgT9p6za2
iN5R3nur7J+VunUw4atkPtgOGHClGgpSna11V0gkokVEBhwpo2oaYDDJ11Y8+hX33Sbp1h/Y4SrX
O0FWJSR8AgFa9hVJyUh/GAOvOUQIaWDtHIZjY+qvXiYfYnYt+WjtlVa8l4l/arv4JfWrV20nxu66
brVVVMjZsfoc9vchRfSFnXO5AJPiwnHAUSTO3vHFhXISxgqXtRp+iIfmPpb2fVTwEx3rlpa3d5Hm
n+woIzix7J7xqrnEgNfjalToEMfE3uuajhiTJqJZUjQu+Y48H7GQaRJljY2bjiS0pzGhM5dNPk0W
i5UUUDo6RCuEoGrdJf5lK+Evu4HoV60nLoYetAcuT2uvc3ZF1gZJpyVjOXljXxlvMjjsiypDMKF3
sBzT6NknPVxvIqRtZC97SYpikRBLBySOgmggQrR6RHu/lbPytkvJma+sK5nRuQ2WUd5DcZ4TTABK
8LUl5p3yw2TZ1WtiDyLYfR5dey1/klqMny7pH9tcXWPUXOtjcp9HsIgdWLzjwPDvPXhGdpb2FyRs
Xxate9ebwy25G3ejJZ+9k+oGeKIMKNsLl3GBrr937Ku+zN9yh3OX5vivno61zk3e8rzYywp3+sih
ZDXlzQN5WNvWflNptjapDYsKTCBw7eMvvY7p07oKck5Qqpl1z8lbWOdEVdjo5ETbf0M0h4yugnAm
65su+FYiTV0E1bCzA3dPteoham5BFyG9dtwlJkT0zClDYMjwqnlgjVs0QRxTTuwE6LalqVrWSXhV
CHfvOM6u7PT8aEb5gYhdeEIj/D9MnNdkAtYS2xt9zJg6gr5iFt+V2ciwRIjhZqa7mdKeRx27Cz7l
eKw0jsKe7lMFok2ruw52YkvDCXdtxFa77O7NnQTNu8xUcwjcBsoMBP70JR36YDW4oPoJJJrqAJK6
A1aPaI0bTJEDSkkIaq5YFAZgw+Sy6HmJhddd67Ehce1rp95mCFXvZFcfefvgHFUsALiPYFHMk4cR
JOBNL8jDAMM2lU/8/5PG9AkZCR1TMIB3FeZORMzFZv3crXIpXulYXUl8/tIqvQuD8AazHZJj762d
SociQGpHybbeAedZe+5txnGQPYLJDDPyxeB2cCLU5Yn02PRaa2zR3cpo3GxVIqNaNE13XUYNcUEj
iNLSmNatYyzKqJ1nK28mDD3DYZzphYCzOgh+pZJsf1zvsksi2n3zLDMMVrWQBZZ3xiJtZVpTYbRt
HfehqcZ+5QqDta1zVpSQ4LXB7qhiIq+hrS2qsjhMjhp3ZT+cIpEtDXPseduTN0jT9iomb4YGcL/t
M6KvbM8iLURZBlrirF4bBfnXqmGXWbRCcJTx9L0WWeQxQytasEIDVxxbDJVZApI6dTzmjcC9Ul7l
L3qMpeQWUIuEX2LMHpRqIymTEqMSDevKhP7eOvFRsKrsXejqcTX+nETdb5uMbms2Qtt2Dbqdren8
qLWU5cfhzaJCRdmze4x963uhpU9FgsTRJI4VGA1NGaNZtwy/gOcXBvlbFqiHUvInUuYiI+PlM8t3
xyM7aDYO6MNV0cul6Q3HMhdy0QT1Q/nLxJ4DNHSxIm8aa37diM+VxyRurhsxkoIQXxoJ8jmR33j2
mK19j+kKfv5CL8ajI6S7lhrxmRiyFpBXVwEKarTFcyZVg1GheSk8K1znlKwpGN9qifVYUk7bxVDl
kq581z1WJDDv40KodSmUWrYGFDQWp843gBExyAPWymVoRT8djeY0TBFmmMJnoSOHpmiTFyTtwLAm
U2yEGR9lZwGndZN0h5h40ZcaeEZPfB/MwT1EbcOYfkPbGqLR97R10xC8o7xm3NJ5fu0cfPGE6XSr
cvLNiz6aDujVYXjCZW99nZqYS5KvwbLX1fVNTAi9GWPzSzNuxk2cy56/lDjJwzgSmSBq9z3MogvT
hBcS9gu8YvMKuw60EVTkY+Fq17IHCeBW46IduXBiyP9L3Xn1tg2t6fqvDOaeG+zlYgY4Iqkuudtx
bojESdh7568/D5VMbCva8eyZm3MAgxCLvMTFxVW+7y28UQQaK0V8RggVjRIAh46hx0gX8Eq0SXEj
1hHSD7jS2VNfP1VN9dioKUoF2b7z0kchpBepcww9+vrer5lcxUPpjqPnJD1uUGnI2zR14bLyUHW3
jOjeaPMfPS+LLWojOm7kGVapiLIVAuJuhs7civT/3hOSvaGl4nZqdxIq1VtMQjYZWQLECK3vejLL
9FULKAC54zWks6uxu8fd1wIEtYL9xUCtpvpSTAasJDJhhpohf50VQCkVYUCUKf9hpcNdMnlICY5p
aA+M52qRrpmhK3aQI6cct8OyRs5uFUIecyuj2E+I7IKJGX3Xm6rvKfN6u1ca0xl+GEXTHKG+ANpA
Z22thrx3Bn5SsBymgGfdhhthZBAzpAm3t7q19Sl5roqXpEbz0AtzyOzouUtIfi7mEGTeJdeqCY+S
PveT3CcNs4yYZZpf7zQTTTkrYGodyB2zDP1GD1PFQbr5m1V2BavS4IemZd2yFXcNY5tT+OO1FtW8
nUYiOzGcURKWoa3qQ7v1tOjHUKvo14k/tEIPjkmG6YCIKC5QDxFy4GZqQxICJBijpJAWfaMjRWFa
ThedcgXoKkExVwjSMO1qj4TkWz1p7AmAFXqZieQM1oPBOwfgoNvm0VAcwxScxASjHRG44rrNvWZt
MuFtJpQcgYztQlAjCyvODnrgEUw2fiiWd1egb+Dq0Texr/XZjoyAQDCMoFW2VoXjfdptZa23Fr6P
/p96iCBrAIICrQs1+RqJaPW66H4IWL9EuxTVlclBVANgLZ7OQ35dFveZ9zTSpyrflNl/GAlwJX8c
rau0v/P1rxPaSAYaQFHxIg8V0oYYfBCOLwacZCEr+RGZmv6zF+7hIOnK4GQTbMsJCxk/PZhtthmz
ZhMawcbXUbMQERauD1CqHIWkRlabO0b549DDg2Elg3jPrpblvTBkV4P8EKOWksjNVveETYAgcqK3
GyilV35CV9eQYyb3O9wMcU9KI1hGKrYTgnyQlOCAmPe6jnJMi4WVQmMjhUqEXd5IwnXbBe7YhiuD
VRfrcScUjW0ij5tMWkyRuC0ka1ejU5KrAjy2HwynaOYIS7VCS5sR1UQJDdcM/L6xiMtylIomt8ph
RaFflioRHoAIaan6XYh0FHYFTso8JwsbhGQHFi/qssWGDLNBWdLW8RigsFvfN9ad0ZY/hM6DTqFc
+Zp/13TTQcotVn6ejUsXSiYYs5XBXWxER0NM52WPO2LNNpKWiVPtYI3jLSHEfSPTewlpb0+C/KAo
3a6t5G9W0zxnVnfH1OYAt65AY1YJvA3CwUBPcCfF6FLVyx3Zv2WgysdQy+3C3zS8ZFrs33RavTYV
VsS6eRsr5SGStU9Zk24Ms9j6qvc8VemnhJdVSv0HwVSeRIiC8kNaH2KFQCl4/Xwctl4grBPGTE8W
H2EubEWxvyd5b9DxqC5yvMlk/LA8cVNpyqqMp9miaN3ULb0mhqJjTm9k2rFJuIZoohfKLwXW8UWk
uK1sHkdrcsbQP4xtsJvC4IZoD0OZB5DlasBquesRpBaEpYIybjSZqzhQcAnDlyQFXK9Mi5K+cNCB
IibGrkwJ8aJoYRoGCXh0BSEWyUbnot1iVxj70J/Zovpdk7e5VtqkrjckAcmYROtkEnCe5Cpmn2qj
Li1VeBBbWzVxN5hm0MbMQqGzRrCvl2QAHFhgFIy9VpLdBaZ63RXGcUrdkqR+Gwibvi+AAxnLJJm2
0P2dYRzvVYsw77DyrMJNWzRADDAqULQ8Az819EDLbCUOAwx4bExbdIRmIzqYbw2YkxgXHi+E1mMI
TkZIhoSQown8yN7HfVKnG23tjEEjyf1tZRhLDwWXhgGhmuW6AoGJIzKg2VLCsUWSIjQeURRXsk2E
iUYVb6Aaba1AWuK/tiZOvvKM7FZRjPuJlXWlWYiiCWtzpERmY43vM9qBUFUjt4dkqGTJOgvHK71g
KslgS3ZWQ+hPdGsZiDa9mMcYWRY6IQE8VWOMBqvILqRsrdXKcoSMWIxEPiRsIbpta63btrFNSBIe
SRNT+CJO3/Hpwo0ILi1hpqrXlsDt3GjK0adFt3eQHRBYTj8L3lbyWo/KpRhHrrg3g3kZKzhKrzrE
3lcpeABbC6ZtVbGwUdHE0XXoggIyhOiSdi8Bk4OYcqloN4TSLpK0bQTWtcVz3RsoJPnuhE68Fk4u
4exr/stSxthnwEhIj7BJ6tN9pD4jlG17PPRQlJli+2sD23iTQEXsTXjbjw4aLkJwQEPZZsW+kP3n
0ZSc1Fgbtb6qin5ZMH32FA83BsFO0WnP5dukRRC+rYWNGRruKKePmLqvWgTgu4YcZDduU+SnRWqt
Vek3ggxbK2w4TXwMcL1MItiGTFCnUlnGpbnAf4j0KirLIa6DuFZF9xpC8BP6YdMWeS7kgZEGbV0P
hH2TraLYQg2Mmg+xFitkFrHlApkTV/CIHI3yFwAgbma2bpWW1JmxAvTynKbVtbiMRgKh4pGOhphP
g6Is/pqwVNtM3vCPIfPjnlIKTHfQKcCfpydF2QZgJvx0BdxbQd1UMMGl4ORVi5IDb8dprQzBtQSp
ntItGPSEUl+M2FNUCEY1iAxFubQOC8zvhGTZ0igm7NxKPG4n2UZXF73l1nsZlWZuDwx3xPVgZnrj
rZR9MQcJwQen86HVeQJU6F2nWPxUC3HSmT5+Cw8zYamKuJITf0vbAMkdbV3NxoU5URf0xMQwXQZD
4cQpilBomErcGog0VKB6QKKqU0IVTuLCpRWsRFTeoMe4BkDQSW0cX8EisBRtc1C3RS24OZqL3lDd
JjX2vl2ngmhG/QmB1AHQWlyG+9hHJayUVzLaE63arbQ4vJfwylFkadPorBqK4Xky9SukcjbhbOrR
R3MzWAqzCrXK1DYEISeuSgl1I7Eg/wPdD6OYnGSB14SrSjIW/WiSScwcCVsanKkcHU2qZHbVwGW0
hN5tlG47pbYENDZRYyZWUJwtDxFBYZ5l7tGWs1WJ3tLCmi73wPQCcQV86cXIi+HoO47LwVAQqlh2
Y78Vve+D2d7SOplZYKnpSahDo5GKtFza82q2odMZmuvTr7sFWpRCp99owjMUjq2ET2EhG0gLTXsU
G3cpGRC/pb9XZ1b1aLcdDA4hdLKlHhHJmMqlHJRARuNtV+V3/cCqK45FgOLIOo3mj8QgYBwNR4LI
uxJVU8lipSgMaxxZgLl+LgLzGLe9g5Gi63veJsKRKMnMpYcYm9yrWODcBBPMZHnW8MJNKTmUeG4U
k7xjjXMd1RIWIOm6a36kJOyLLr0SYu2Gie4mJBzdddiT4eBntdkaZdsmKZYec4zZZymJx02B9KD+
EpX9UaTafMbCviCbOlRLzwiQusN0YmCyNC6DK2QMFl7nRv4BdNTXuuzvJ5w5GqgvWd2vWjVxEUJ2
VfSjq0QFfdjZHiOVFPngRW6FEcMyVvRti+y0Erpyky+bpsAdqVopeX/EN8haRH17W1cFnuF9VWxf
N1UsFltTjO86KS+XUHXqbWgFpCnmT6+7AR68BPL/2enTibOvnP7NiIriz384ymIPCuP3/un06/c+
OH260ICOnKujviFA1u0sP+53p0+vm7NjhRfCtDidBjJHMiqq8Cf7/T116onSve7/0/9zdokqTyiu
Mz87O/6muLN/9bOk08HTd8KkFDcjsJ7XQ6dPP68jDt7kfkPiOWG004N9qWqPUq+1K232gpPb6qZW
YGiWxazZ7jXfR6G7l3si9H/P5lzIgMMYU0VDJrDCuHCWAVfFoESSg9R8r+kbU+psP0aLRdD+9dwc
ySoRZQRw0IpyDvMJIuSa65xuAH3KLcoHTEJ4h+JFyNpvHOqlJn0kNPInBmfGkMHRBnYw4z2NOcv9
Bm+i5nofNQZF9n67tGZLLfT0uzYnMVOuAqQfi0lfdnJ6bTI2911/G+ZIGseDW3VfJ2V0/17Pl+Av
b3/OOc06TyuPtQoVDdRrV5RA9UqoG3gTN16xaWU0RK0ZmkqgqiNdgIuhVdTrv/+GCwnSdz/hLL9b
C4NQ4S5KjfTlleJdBdEzkqlgRXB8lyEtDM327wVeSOpTIIlkYLcmdO4zsOkwafFQZAAahGx0k8Zz
UYN3CVfbsAc+APdcLEqSkOEBT20Ct3z/tH2ZmMoUcW9lraP2oQEtVdZBHbvY3HwE4L30zkAF009K
L7J4TuZUwWmLjUeenKUuMbyAbGCDxZmMf5lZbJQSGE6Zuq1ALgzDJLxj92WA0ZGPBnvWGHdJV30A
bf7oB50hGlq1UHtxALBRhjqLLR1kT71EWOb274/zchvGkAvIDORZyOrvKzlBogQ3A1Y5HS5MCwvN
OjHXIlb58TE0mNWAXUFKNH025fzThAZrmRGM9D56ky6kv2eJNgU5NMPUNPWsGUuGoKfeCJLRxxG9
ClEqMkfiCM8Va42hbLYxAlUjkk2+2q8zK/qo+AvJbxPpq1kgDiwdVfG+EkQUM+QiafDzrfDTSQAR
40dHqvop0vqlkU2PYUvzmyrwfIEBuaE2ma7oxkck/gsgHUqHWGGqs9+8Of/MN91bxoouy9BjWYmz
VUTfELsqS+uLWCX7qM3uWi1ZKOb0KRHR9v17M/iTEKmIJowFgEEy3BbROutZx6LuwqGimSdD4rZa
g/y4NWuzSagv66j9I0wa59DMlERb1/GM8Mb6RYpNssFzrK8bi7tpalgfEphM1ei6zVRYVhko2jSe
rXCDD3Aac/M/w7W8+b2SeNZsCyFjUDKoKuyfNzPk3DPVD7BbF7qfGQdCq0B5G+rRWaPwJ4R40U3J
V9rY7DKdqM5REVRHI3/498q/gNGBdgktUALNrBonsPmbx57qVhV4PaOaGVdkFNGQitWbnCx4Wfs7
VqsfgD0uFocYoA52GDWOc0gQeplDFatgJhHXsofkgES+Y40PxAN80Ix/v7ULdWjJMMlRIVFVwPpz
L/fm1qowmUY5oAvPJxYhk0e0KlloaEpq6s3fS7rQICwZtCR4RCS8mCa8L2lIskkseDFWQ4gwQkoS
U27M+/9dGfPdvrkbH2MlPUA6HmAzZtfktqCYfdAVzT/zrF1zG4ytGswZZlZnXQCELxYbnZCtGkt8
NPPwW1eoa0T+xQ9e+IsPBsDPzFJCtMI6q66ONO8gYrO4yozpsUujr8yUjrO+n9YL/6Nbei3qrNYM
1e9KrWAkKxKs6qYYi3DTvC9T/1/vEqiy13Lmdv/m6Qj9qAxGyS2JqnYjGsqNkAYfQRovtjINDTgF
DRtLk8+qrR31Sre8efZjeG7ryWu4mf+TJwOrzwKNZdD5nKEmC3M0ARxxG2g8ExofHS/TltL4Qnzi
g7njheEG0DZ8IYQtNW7prA8VOytL6CDAuk3JjwCL9QkCtxrsUOlMDf2urNP9ZH1E2rjY8AzgzApT
DukPWDP65YlOe8ChbCruygnowkzOUhIcwboPuEmXioKSpaBXQn0as4rs2wYxJjIiPLFOw5uso4UZ
0MKXQDii7hTl+gfTtQvzcGteliC6aCD8Y5y/tz2edVaOh3qfPKattMN9A2s8/zr2P5ipXuogVJYM
hqrNXNg/1hxSleu+1s0AxXSPv+ELNiT71Ag/4FddKgZ2E+K3sFx5Vmdtg8xfavqkGVeKgbpiPqBR
79u6Un1EX7jUBumDJFiJTL4g1b5/RmU20NlllFPXMwWHaDll6d5dnvRHmCFIhCU7XwzRKKf4uiS6
q38nCtWpygrzvrVZQliXjF2vza5fygev4om/cN4bW6rBGhc4KKK/Z13KVDeT6WGdsmpJlExoLfqF
K6CsaRTaUiASDWITiUcNtJxO+g4Ztfo5BvKCQTZYE0BxiR03uC3jQjXJ1irOC4c147aN1MWg+NuM
0JVgxOsKCMwcwDfVYvn3AetPaiBUxLc3cDaHqYNaM+tZ3srvoKowsSUPL69U+dugQBRS5FlNwFXl
6oNhf66XP+pNg/8pKnBswbW+f6qCjOp3XvLmKYG5MCciyMhrCAAohvyHATr773d5qa0yf/pd2tkA
k46IO2FLk63UVubVhk6LlQf1//dSLt+TQqqCSTIE6LOWmgVxU5sDVTlo42JWjxrEYOWre3Qd7Fw3
Pmh6l/ouBDl+l3bWn3Qg3KIipzRN+zECXTCUcaUJj4H8wV1drjsYPPJMHUVm5v2T8jpydFi9ZCtT
GF1cl0X8cWMkMf5ed5fv5rWUs/co6SaxNnQ5A0X7DANygRsnQpuaK6n/y9s5a+8FdP9uRECegCqu
mulLIj9rpfxBe7vYEiC4KQQLRbidZ2slBm2zo4+fJzQ1Rps/FB1VG4F8tzSAiLQ+6PAv1t1raeda
TJBHwrbuKc1XcW/yLUCMaK+aMq3c/OAxXb4x5gOweogGnDcGvRQLRdRHujvluQ3Q2HgKHud3KTU/
oi5ebHbzzONXSWcNAnVMU+xALaxGAwfDfmvmrQP8+IP7uVh1CIgyn2ZQRoDlfeOuMyX0spbW0OQ3
8/iCFoqrlI9B/UuY/6ee/fXPnu3fsja9zsOsqf/j3y8XpEKxkNj8wYL21dHIdIPRP/HxFsjx+MQM
YsQ3VE0/WIL8+YjQdpaIEcy0T2A3Zz1rHbGgQ90hW3mCsZw1uWu0xRuoklhJGtm/PEGkMNTHRLq7
k0Dm+/rr5CKQWpmOdS4M/Bd2WsUqkIIjnqkrHD3l2c66+eCh/dk0KJTwtS6KmoyUxVzXb6bx8WQl
EKLg3+bx5IrGE2q9xxQX8L/3SBfiXhSjMTrpInNgllrvi7EkEM1GyiMzFoPWuGkOYBAB6vCzuAe/
5FmbgSkGTnKIg9cfhFAv3iFhAoQiRJG2Kb8vukRTTPNLXrNGmOVB4c7D1kv7wf37LV4sRqcQyJkm
TJazvrBXc8H3ARStfA+0IGncicymgLry34u5WJMaUiSWQuAIBdWzmoxj2bO8LmGwlxuQaaSuBSju
021eHTJlJXYBHjXIw/wQn/LyX79FiXQAXRV5CNi5Z0VHcp7EQTSmTIaRFs+FPU8aYePsgy74FAR9
P5+BEQPMQ9UYk+E7zlX9pk2Kk4pLVGymq9JPRYB/OMdg3e0IQ34liOBqID8d1Gkq1gTjO2SJiIip
YR2A0YLsIEcy+HV45E04vYQKHP3YvFKs5impqZda/YjC9GdnxI9l5mkBGUel8Twv42ddEjaWmq5a
POzUG1XDZqzXcNYLP1jzzLV7XivQhWTQKerMWTrrXkErYC1jKCmS1FBSTI0bxpX7gxH9zwWCpEkA
pkgAILXAdPJ91TdmBDWpmdKVbI28pU9jqYFF+pyKoLDH0pWBJmVq9vXvbXr+p2d39q7Qszsj3AJE
FuAYa3AE89E+ULQe1DNAJJYhVhk6VV4//73ICx07nELeVdoz+v3niingVEW50zuKLCobu5CVp02r
IAMwEAIlwdPu78VJ83T1/BZllXFER5+FqMnZdBYjo6CvxDRd9VO6qCVjCWZqISL3rU2lC2nVNvBn
GEe8sgyEpj9a912627eln3WBrV7E+LhlqKQrvV2EcEu6wQ2BIflQhOJU/9lP/LKm+TVA41VzZl3z
dvc/cc3h79zt5t0lh/CFB5f/aP561f9Hxjm0I6R+LGr3n9vn/J+v7b8dgLe/NdB5/d5PGx1N+4cI
HRI2Lzh5yBQmL8xPF535zGwcYvGOYjVBWPm3i46MVc7cDTEuEMtkssyXapS0g//49/nUnOWxiJfA
0Ebl/V9x0TmTBsOZAQMfhWiIOguB6PCe3vcRQ0QqRfQixQGgdTTWMJvsdikv+yVS+4vQSexf7emf
zvfOEtH/VSJdEqobjKyndMqbAaGT1bQxW19xale0UTu1J4Av6cr6XO+rxVymcf2h0oPy7o39s8yz
uxTbKpYaiTIxkt16K2ONn+lCX1RfAF4vfCf6oIcwTrZAr13EnwXOP+jNTTI7kgdJpEBe0Y26Cg5A
sA/6thMW8gqJhRb1rmtjHd4CX6+Wyf2EIdk9uGewfI63Ihcf281dfrSW3g1IO7Kpoh1d+1+QdDdX
1rK6D6VVEO7R6w2/lFBetQVhEHNGKEuLIKhdCSu6mWEBa81QHPUw2qa0kiQ8y8OV2OMHL18JNWt9
PGxrVzbtCVWv/jrIcBqLF4H5OQnLjdZdCwryszcw2Rx/WBi1nSF0D0zNdMZiNziKA8vOjv1bsJU8
xaJYx62TOBoozqIrbXBWLjp6mxDMKL8Z4gaQuoXUs/ZysoepdYwbFVzlpli1X2XWm7bfbMbN8CUH
zraoHozrYG9dmdv2BucTUdkWoRMpSDjsAZKCwh08By9LzJVB46EaZk/qRpJdT73T+7XYu225EA/S
Xt1OTn4zOMmm2oCLL1eQW6+C/mj2z8ZO3mLQKi4AjFtYrwLIexxxdK5W+hfhrtlI+AYO1/Uj+HXR
0R/9nfgIlhNnztHVbXE7YHuPodquuO+u/HVtexuIF6K6KGPX+Cq7YrXActVG02qdHgxMF+zUNmxA
jZbl+ChMS9Jk9/o1Rn6KvmpvA9UWDybew/zE8GA84SAHh9XxnMhHy9HGeCHc+Ufx0Wpt7SV6yN3e
HR9z0QUjiIaO3V1zH8AP7W6df4ofsivMsOz5Zis3dANnbul4FWTQgG9kl7K6q3IFcXX+TZU9rJNd
t6tXvgskd/qaOSBj4UpGzAu3sQ3zIffXcr8dtgB7s/3wJHkwvG4jp1kjBlH7oLLcaa07ETaUy/Zl
sn07XTbH6sAezD4bX964OijH+hA+TLcNY+Nqcout/FTu+41xI2yn7YjAHXyClXAAmq8ArrSVL+0e
/7+jOUO8/YNlD3YlIFJoF1+UaQMiEqte4XP2VXgsMNWAR/wpy9yq/toDfBS0hXDAw9Se3MSV3OkI
6RDGlYs8JN4b8ca6geLsvRSQElOH/4Z+G2n6NHBybz2tM1RBFslutqJwgyO4HMgjgPVvS9WVbHHf
YLX+w29cIQ/gjzoQGcNn/YUZhx7ejj7ZTic9qNfwu93+unZGR7Pxi3Sa1Ux7RdhJiJ9aTJWZ5wYi
LrI5dvfwGlxZQuNy4SE5wgkbfvE6drt19FgchcM4+40Y9aIAih3TIoKvJijAwhaLhYFNBqDWry1P
Q7CnmzZZSnawg14lrHC3/lw+J5/rTbbDTdHGzcPHUOMB43pbX/dLczEcp1XvZMd82dmgSheD3bn6
Bv2vZeqQ1rLhjs3MD25iWMFtcwYXvUxQd2thLVwPhxzn70+SG29AayIXs4Y6odj6TvrSGZ+aH4bb
uJAVttALD5LhgLT3FsgyO1L1udLAti6s3oba218BKy7D22hwmtCOwpsyu58Rxv4mzyUHXL1nt7b0
ItrtF/EQcfclLIfvUNMkB5uv/jm1MZ35UmJiLjhseQsMc2seC6enew1soIoNlKpNf4Dc08iIHKqL
Zkn/E9zCzXMzlG8WxTFyMdahrOVcN75y1TYjbAJv1a0YGMCX69cdLS+lvgf65UUEpu5Lfg+7MILf
SzhpP/zQbrAdmu84/IQ+iPI5uJUVFz1P4wGaNiYqyVpeJJ/9q9xVt/JB9RfRDYyPA6+GgxsaNLtc
uxK6tbge74gfBm75NF2po53s4cj3o9ts6ptU+qS61SZABwo9Bbsf7eGKfr95rmiZdL9YRfaH5r4J
XNFzyxFSNZB4Y6/0ka0RR/fw7jKaK2yT04bIyiLhbfYcgZGvcYSdvoLfrcD/hue21B/SbKMDPS5U
wfWzT6p4q8nLUFoY37XWybV1eKepLO0XuUOs8KPgwgkEdT5yzglChOmY/WD09X7kbGLNSK1OkJ3m
U7e37qtP+rH5NHzyH7Gyc7t9vbjKD969v8/31U77bN3wk+wFBiFXmbYAIG5XdujI9B7MXVbyB1mx
i8M6ATH0vzVyVWTm3/+4UVJTLRhxtR2W8VG2tXWze9EXyS1im0wj/kfTlrfFnS3gArgMYWdRF8G+
2Qfo2Q3r6aitUMF1aTmO8FE44v3y9+es5W15Z2s3IxM9sRcor3L0bf6oLJW14IZbwa1cY2VtuyPq
CQvt+s2U+df64m0A8BTk+POJ/67UP/JlCGGQe6bU8ke1Nz6NW3jDiDGGx+DZA+tuJ8v5BwQOytSr
cjutY4aDdh+vKhfn1016b7iDbS40G7jRFgWLXfHFt5NtfE101LE24+oj3ODFOTOJ/zm7h52iddLW
ezO5E+uKFDZ2EVQTshDfQrfbpXZnj8ybk3W07dcfmgq8Dxf8ejCvJZ5XkYyPAVg22p12Z67gKOwy
J7vKv8cH3fG36gZJN+btKQNxc2U+WzAJ5jdBjRbmvUG3Ds3RmWxGykPv+HbMax9s0ye9XoQQ6SHY
3JZftfvTQ/2XVo3/vSXhVfE9u2uq79+bw5fifPE4l/f/nKEqD+efLwkfQK1+//Zvd82X5nv9dl14
CpP+clbV9X+g7UcfN0u/YTtDTOznkpBY+2yfyjLR0GankDkulOXVvO4zpH+ANCD7TxwHXOfv9aBk
/gMBx1lTSToheJAx+i832XeLe9xlL7yMylnjVlmfSmA46YFJapGWPw8aJQDGM6mPte+lkh+0TFQe
sIpG/TGAWyZ18O16FfHidKog/85nRRN5ktNZucqUn2fx/Pt19tJ3Xy++9F3J+hL6eYBDWFHuThsz
SUqUJX7vW8NY7ox5c3Ys8nHN/HWhUO/1rBlQ15mq/esmKay3uygLCrs8XltIYD35RZIiY4/WBpko
5YkoMzPsPjBWsl6qT7LRfMOzuL/ykT6WApzVjArlwqkfP2tFaWeNZD11/gBRJWqwNcXpT3UwIPF2
41h6u9MnFDcxPPN8lPJf92NPUhBhjBbxKPquanhQxSuFib/ZT9JuSCSjXM7SEbvTfqC32MZ7yOjE
eDKPkZrtkYTPob2wCTykIhOxUO2zE6fd00YPcVWMixhtktPHAkB/H+9P55JhYMAPhsjFQaRbDspk
HqMa/Qa/8MxjMH+aBoz9KkvLMS1c5bVSP1piKVw3SR5j9wG0cii6/NjNG0+I2Rgw37GsR12hAXde
MPXQIUmXvrVS4HBLiFAd/UJQ76Q8ZCXaef4s/qvdBX6BsEFRP6AwgspRIGodS+Wo3g4sIHStvm3F
pLnlPjo4fSiJn46dNvO7AhQ38jenXX2S/du/fen0jxKtWytVnm/6QSEHroXtuOvN+O3mdAwSD+6r
v0+cjnVq8fDrmYNyHKNurUp9clVBDrvzPEFb1aQx7ErVg7uhHiEK9fXgRFAXwPM1yg4Md7st0Hpb
mxLil9oQzVy1Kb+VB1OxNbJFT4hQgMgfrG5XZKXo5PJAtKDHAOn0Kfn9qe6F8Oex10+GIsvrKAnA
WOCaasPO11aIbbSBfdrvs05b+anlrztpbJ1uAmcg1H1wZwDFX09VVwJsFM1bIK7Iwgpp9C0YGPLK
IP3ceKPkBKoQHjQosHv4ZSraABih5K2K1kXh+dIC4S60cC0vXxaJnB+ZOeVH0ajy4zhvSiQkFoNV
wQWeT1TmGEi8N5wRgkZbmGXxYrTDofSSz3IEUN8u4OJt590s67rAzo1J2CrtrA2uckO/d6tMhS0y
bSRlSneT1ihkFGJV2kUZVsNOE+eNq/QTM4v54M/zsJ6+6kUarI1UC2FACkyokUowwQ28CE06HGKs
ko7pYNkm7lMsjxKIPWIZIpsHWqlhLakVrCO1eLxGLG74uclUFM+s8O0RfzDx8qmmlady6ZDAB1bl
cZUYfniDHY+8kMcqfQl7f41d4vCk1dXRyHDSmfuR04Zez9uBCPy1m546k9d9HuCVN8HIMyopwmxI
Sg9BpRoOw830yffEvV7L+rcgnO7USQufUtPqXVHzon0Ot/oQzpic06VdNkETJWXwZii8MLpIZxNo
gplYEBAxJ+OFvC0DzTzReTN1MqQU2S09ML+D9UmIvCD+jWNhWGyFAivRJgZ2hn4TH8/3zy99s//H
x/Pv1uMU4zyPEJaqTOJDW/q3pTYOV2kYEkwhMpey1MUMyXOT+TGfNtAnVPqwNN5nsCBPh1I5D8gp
zJeY8zegj3ju6brXr/3+xutxTZ58AEr/vTLKrDqUWZ/djSaL07rL+5tQrqq9pwcR8OmGuW3cbdH7
8R9TpKE2qumlS78yiy/drgkRCUIPrSZblptrPYnrR0FINymC/f3U3A3+lF0LeqPdpkF78Eej/TRq
WrCedJ01pNG0n7IOuFVa1cFVqtX+uvIJPkkVsSMLMsHnjiSvnYrisO8Qxb1L4/LamI8D7WHVibAW
klNa9jS1InEljrcWDOOxieSVl8bBZ6m5Qs/N+OSNmbDuWtatp8N+p26aqAgffMtsdo0Kj9fr/fCz
IkfOB63vRAJ4XWnQ+uAx0+NBggIdBFL/LAw8RYqJXriOr60UK3FoM3RFYjx9VkWEQnAXYc5QeMpt
O5kM5fn4WUwsBET8pt5P9ajcBr7wNPLCLqU+jxzk2+M9Oi5ACIvq16fTMcFMr+Ns8tdnx0/XDu1s
T3u67vV0pJfXlVJR4xf+3ekYojAr9HlvUHPPEXxr+73YpNo+rsyIzN7kf2r06MqYX27N065xyROf
TpdiHPXr0m6S31ya4/D9LReUaxS9pSfdG3NXKiC3V0EDDRaSDhDT7BqvlA2v5LJH78JfzJ9EiLRw
GyAX//z0/uz5dcIQLoc45xvvr0N8StrKVatCobfEvTBObzdWIW0iRa8QcXl3/PVaXMBhzs9f1bV8
3wyph+HrCCf09ZLX756OaXmGITBaHqevnk6ejp9/LbVE9IvkHpW+eOlNyXjP4AknzJQIRIwNCmSN
2X/1i+YwxX5AICfGCicUEHlMgT40mlXdSmFa2YKWPUjREF3JgSg//N6bLF95CMPyQQY3fiXNe/O5
057MSPV65X/re9Ncwu//8lqeTwmnvd/nXsubz73u/f5lWpYYm7gIW5Tyw+BgFr5qo0Wew/pX/cPp
2OnT6yY+nfATlQgpUk6vJ84uDgbPW//9TT7ZMrx5kVk7kTEjYQWUXEW5+xwyPAShIAeVInwLI4ij
U2XemEYUHeoYuMbpjWZK8NJminnD1Cc8lL+PmxwH2/TreDeFvZ2X8jhPIV4GI7TeXH86rvjGS+J9
CSvr1mqSGY1pptLe+91qf36aj4kTdOUo1NUFXGLI8ac2djp92pxa2+nT6UJGR3WhKyr/8XTw5z83
JVSmyikQHQGDhrsSMv4iA2q+K+dJcZor4ioQldA57YqZmdzAVf25l89XKB5B3nD4v5R9x3Lkurbl
v/ScEXQgyEFP0vuUUqWSmSCOyhCgA+hBfn0vInWVKp37XkVPENiGlMkkCGyzVi73gryOSBuFbCD7
rGzqc4/miHkj0vxHSRBjZoF+zbFNXt48AvKTkV3dhcEWkJsp0NcDbLJusvL+shswuKgyG2JZbH/+
3/+D2uAp7emj1RbsKhGCaV+WY9UOkmINCn9aceYQa0ac0l2aU6R01lnrWt+MgBxZT5T1TYEu6UEM
/3Q53bN6ahwPKuwKP0TgnOEXTnp2tUaCVvfRhJeH9w0y8+Cr8jPkapTtHsg08yadmRndzSoVsEVu
fmbWix4gDKM49BTAidR39aoB0uM5BUzUdTAG2UYIDX7ojMuIl+zcGBRB5Sb4qnAduljeb2O8jWOU
Ahnpf39STLj0z/8xxeEQaVYQDqHK4mtJGMrdhWVr7v0kRROD/104h/ZjCGqBb6qRm8bHaqripdeI
endTlQU+mEx03nIUxD9ZIvVPKbgFgDNVH/2h9U/uNBi9SNC1HyFIOv9iMFYdZTjZumLZtJHVbOUo
aHayZYeGSTd/LrVwtkSS+lzrtj5702zSA+Bo2Fx908RPz36b7ju/cx9HV0Z3lIp91Svv0UuH8G6y
lSjIu9nqSfL9/pvE/2wpXQtFfz0QaM0s6Yf3WfYxu1lvs7inyT5FRf36f/9s0LGB3e6fHw5aNtER
g27gqXzla1iPU86yZLCrn2kDkACALCokd/lgHbOwvFOW7rZGuqqoA8AlIGoOwOIA8nV2lSdvY09S
Mex6WgEDK7SOXg5yqPUQyU+3MQbjK1DUt2hk38yYAspNIkfrhbjFRYKCB+igh3hokFyqYu9Ou0X5
2jOFiGpT2A82H/WykBY7lspOtq4ogK+PuOQxxUtz6fRJ9eCBdm0+1Dx+ne7IUyAc4o7ArEovIXC4
1r6FJtCmL/MfaNVYl7ofnkWXs+Vo0X7nZAG7Mx5ZFfQnQ/bWmK/r9PXUfmsfqPnO9uWgZsQDbW/7
Ybk5SrfNFl4Mutei9+r7SMtZVmr+4JcRf3DBN7cQ0dQSPOk+PBpdoqRQs0s5nR/JyIuVy5hY1JNo
dMBtyldlhL0fNSfO+EMucFK7N45GZ0VocBidpL43htu9cnNwLVx/5tRWM+FsLcsmLE5trHEenmbU
zeVJkYLsHWCQfNEbD2OcrjSut4vIdGU1XflxW+Nh9MbNFfp6W6P6cvmft60j+Zd3dvivLztx0SFM
0OUDBG2XeF9W+yYQNuB2CvYjHQDZArh9OWvHEid0G8d0tLfkeyOWBJR+pEqQuR9xEJwZ8xfHJOQU
tDDT1aVx0tM9jOfN3dzSiOaWoSIAePPylUia4STAZoCsMMvaE8jDJs3Ye8MpNWpQuTKkF23gEuGl
jpKUDzuitu2M0ixdj44YTlfz+10cRJFmVZUTJNKXqgrbBhGTtjoATQLAgGZqhtrK2D6Pl0awe786
fHK+uQ2ThaPzeG8hc6oUbmdU1ylrBV5A1GNgeMvksUZn/Uphzz6jiL0djc4MBJEFPTPTsKcHZQ/V
NuANOM5vPmbGo+b9DkaMFIn+UrqL1qevyx36lFCGOJ3/sUL9i8YeBJ1AHVaN9ZYCiKBB7MKbWVVY
LhzZ6oV5R9zeJWEX6VP4ahSiUHA175QBYJOAXxzf/Y3OXDmClPfU/cBKMt11ektd7/Xn/a8/VCT0
N8VHnuocidVp6OiF2355d90zTBsHHMFvmjjM0zsFBno0yWh8LvcpWtYeIquLF7UvfVQJR+ShGINk
H5QuIIAnq3Y0eZgu8BnWAaNCxBUXoDUxq2v0c0zhcitC0QyeGbkxYpyX7cLNHLmxJyvgLd+tJvJ+
s5rIu7Hak/OXa53ULh5l3ufbUenfDGBcd9wGkZoZrLj7OarUQSoZKmNsga66Tdzqd+7UxV1mu6iv
QVUa/pJcFu0q8QBtN+0ck64G3LY7kHM52C3aq4EqQGoWv9YUGFmMe88jMOnjGK3wTAPJDS8X/tCV
Hn9wgCMSxY11NiottMRGVvFFTxK849reXUZNC6ZZS4BsFWiE59KPwjOdZorEoG4Bguf2ZtBp5AOp
eZwbt5ve3KRtiu6TAbHCcebZFjYbgqFguKtKRDdS7ObQJHQHSM8fzUD189DJYoVuz2EdKDU8s1ae
gxaQESnnf1kIDdLK57c+omIou0MnrUORtvlXG2fbs7Cyy1G/aYC7ejaw2i0gIvjA6sc+7R7UjSj5
Avb+b6/j0R44kYBTpEW9SekEtjiJZujUt6AYy4sRXIHvDdrj2cqI3CnIMU4I+u7g3rKie+gE+51m
Zbt3AYp3QmzVv8a5BgBEA43a2psY1jVWlYURX/EuA37Bh59nolhRi+ICoM5Z4I2aNmF5hJ1yqjJ7
YfZd8k8xGqJ80VC1QtqLHL1MPpjgvhlUmt+hsU6djMTwESwzjwbLazYgqYKbv3QGDyhygGL3E+0t
zCwPNPqghwrlYIjTGL0/gI0gAhDJtyZUX/Veb2M7lIhq3qMsj/1tJ0emTPyfn2kAGj90+IBSFFy0
wZe4ZliClnMAtedbPfThomCsAqwhWCL1AKJnXXB9jGWlj2Ym06LeBhVYDzy7JjvjPIk5CG0B0+hd
Mjujx0iKfKOiiO8A74cismQEynsBFF28WaJZJQRYCXK9T1sFYP0qC2e0S92fdEA1VWETMJSF6ogg
PhC97HBAXgk7khLgxuEsQPf9XQGwoYiOAMZn6Ibq3FT8cpHZXBTovJmP06vnNgRc1MApxHDTgc8O
aNGAkqdu5CwjbO+ai+yCbcGqTe5q78kD+AzqBH00eGaW99QE4YG5kbq02dBfkoYBdblIvyt6pnRM
D/hV0oOZmSEcq4ndvmv2sga6qtFVUYcMkRvb6+uxGYmnb6AbZuvbQduczW8im07p5tz94WtUxiOw
1JKRDqU1gOzd34YRXKd7EM1s8rxxN54XA8/+Zr3KlCNhFbBxS5LeP49Bv2iLvDx6k2RUDd46e7vR
RyNhjXnXdxLtuEMCVuebzrggh/PqtEM9wU411Vvi2cWybzTqsYoAxy81xC+5VwC1DzzHe3QvF09O
Bbi8SS8Zk9uBJ8kSkTn+AphCxKIAl3H28yK4d/zmMZj0aJhHthKMf+vCogWSSAMfgQEF9oph3+k+
eCg8KR4Bo2YCT37tGMHEj3we8slihGxyi7tPbrFYlUnEr2Xn/2OZMNCp/vVIYW2kgBMPXYoK6q+0
LtrrCyAfjN5bzvG8oEEScFTTYAGkaVUOGfCdP3Q+b9AW6SIQfvUpssw+4MkjHx7G94to/IkNMIos
x59Ey+aBW+OwS7oIgdFpGIg9933sRG6qQNQ2mHjdYlO60r+6cS9IV4Fdh3Oj8/rUWZAyAsZnFKJo
DLQwWwe4iN/KwLKXgaeQ0Z1ENfoo9WtCjmMHxGQokA+UqFkzYhsS59zZ/tFIKbC3v8VAM5g8zZAH
3YYlCb2LI/EjsfNinwcIOre+ZjOTAhumA8gXnT3p0j/9bjqLIHN9zbV9ua71wmFPejedjVb80qZ5
+r3uOmvpuByvlCFGcfNoo4+cpPYLOiG2ttMGP/90BUZgu/cnV1KCgV2A7mQdVpwi89LxUzgNpY1w
rm3zOQeQ0CkgZQ6K7clg5D7UJxz2/K1VueDeNrqoI/xUWWkz9/hQLD9dV1ouMKBD1AGUnGdnb2xe
RwpgkCTANg0l6KiinMRK9f6apoC8NmLtZmLphT1bX50zxucuEKpANwDn2CqfKeHtOYgr5ztPAe3u
kV8tA70l2kXIw0BKcVSB82zeYkaF3Nwe51txpgCcPsSpf/EHiTynOZABDxNc8A5iSbeT2u1YZqxu
iYDSl/OaxWy51Y4Id9HIsPo07ZDsSuFvuQZ9feKiGEoN9d6bhjhXgDGfZqNMJVY7FCB/qMzMuBkP
I5rBbmi9Z8yp18i6g6U+bsEYyai3lFKI50CCTkqMw3gEWRz7Hg1nTjvxDJgxth9ZUcyN6Ebga6GB
nW+NKIGn2hUOuyRV8sLq4J/UAVJvHDC9i7jMHxue7ausG16NXkx60Mf+Vz1FTH0nLCAqm3SoDqJ0
aUSTIjXZUGO4pU1vunZE4fJob63a9o4MoDfAvEttJL0h3oboQ2Q2ATFsicJ5Y40R+0CZ/mSuABJ3
HMWWAb3umETojwUGULH0Ri88ahzDZzFw5V4QOBjnggcM4OM9e1Qtw8Muyhc/tfx14mYNUO9t9VK6
/lHgzf4Qgnj+evk4uX25PAdSsNFjq+QD5Dc5iBIQurfyB0+qZAbuUG9ndNgJOOd6dPA5oGhiKGiD
HiXsEtF/kZ5p+yg0oyEILrBN4Eg2LrSwqmWXIIFldMB8QwaDPkat/MOtIM9pj5MPqJ6s6N4fLiOC
exKEJoW1SMGdsCJeyx9sUGZMxnKqfWBd8BeIO8f0pnzedLk4wqNECl1YKMdEe+EUcficTM6touyK
Tr0qBo7HHPuvvd0JUNqASg7jdR4wQvYdVfbc5YE/J8Z0dTCm61ARtU569Fcg+Vmuu7zIroFoNYkh
vptLc+RiMgB3vVWjsnwqhQo6+W5NulzeR3hUTf2CqWcws7ZuHysKQoKb/lYK0f/HaPxNTcTNLbL7
R/SuXaQLIN4iFaDm1kDjzcdnsKzhmRI5QKPjaniO+lGDsUbzUxr1VzdrpN0x12AmNBse7C7sFfiJ
xDU/ZnS3ndCXjMbN+ct26ot4uzPeU+Kaxbjd1NXdofGS8BxpUDVMeclc9PeOlfZPfkWA65pkzSGy
0uhgxQNfWmAafq696iRqBPhbEyAu4ia+MLxLZ45qyrNPsPftXXuHt/bw7NUk39RDhXzBJBo3F6VM
B+WAPEcyUCkjQpLf3b7L8ZA/oh3S3l2/zF6ggJib44xrXMzQTF98HshH8K/bu5v+5mvueX1oLCKv
90vkIOb1yKuJZiK9IBINJoaaREsVkeRiBjcXr2PuA+hyUjGwAd2x9NkI5hpOmbv1mghl/pPDf7uP
LoAA/L/Hn6+QS/JTAsZFMSEIuCMUGXlTWO7LqSXVaZ0zLtVrw918h7gcP2Z+FB91PQCmDoePBQFV
dw30ZCj/m9kYGkVewKGi9uag2UTnNoi7ixHSCmRYLgs5kMBxCLV06xxtpi/XQy5AjX+VkgKnvQrJ
ZnCImDOtSb9Ioha0OGD5WfTVEGzKpH0SOPospeAo4BnH6Ez83qGIH3pPYQEuBqMLpnBBMljIxbFy
baRxmCCW2Yjapr5TWAGlrH3gdUf+fchHoFDhl8pdRB7sNOBLc1pmsuX3SGTPAxn317Nz5QNFRBaZ
3JoLSoC17fop0GNEx0MxfZmKfp35Y3FA2/KiwW7pFKgBUcWyQZzR4ehJilurmXM0lQcLY6ot+zUC
ReJmiGK0zcQx38ih6NBrpZ0LpzUwpRDcucQp0KX0NEsmnWShewQrBLbtNHUivCMFUukZvyPcRdpk
GuoS+SWjx6HvzkijsJfIY0f7MEjp3Wh1L2bpqGU8rjploZe06uN92yTBlhfsvsl0fTQla41bANw/
qtDiMS3pZrBydp+mtD4a6eZhSt7MVR/3MB4iRpuEhyd+dlsXzWLnOqDzA8/5F7URaefyI0JVRrgt
mWZ9NDbW/rwtlmZW+seuDqvgNL2sVJikB/Sj8x3OjSiGARrl0XYkimXCTCPexwEvDv727y33u1ne
lPKfMm/uosxnv4PmrSsGdD5ZjlpKVBD+rBvntQii4iVOQdcGIDtvp1wcqF3Lo8fBTegxoQ09ClKD
L9pJ78O0AGEjn3TGUIQPAXiCsJu3pgM48GnmRefG61toThcZCBq7I74F92HMfRBZvU+yOLlqkv9M
JhOAm84W79J9AMbGo8XrFtRvFUKLLbEqHEWgjBxUcC5K4Omuip6Ke5EQslO2FujAa+xsXvskXlh2
Gq3M5gCrD/iOhnNmhesSRWyH2/pH8d9YYb+Xz69LX1ejkSu0lhRo3GBQSrNv8H92mN++tQI4aJ2D
ZA9glusdBSrKsqyQQwJdz8x4yNYRi6aq0mPetvQUgCBjnpbU3Voh4BsBOkH2CifXfTUNRrwNVWmv
ey/j25uqDUCa4A2VGL87VQ24aIoiWt/mJxfZyDuNTPZdaCVogNMjXXfUB76CRF/8CjjPQCOYzP7k
KDRPcPKIkcgsk3UoAE7udV60TrJqBH57URyytHFWrVPhy4OO/nlNGH0qKfkBVN8C9IfejEYo4wNr
0LCxykq/pRZqKVwQjS0GBMVnYSerBwkiWzBCB/dZHZYPMmnF0gaF4coYPdHQM7OilTEaVewU1qxB
QHJrRMvO+j2JJ96tPm0U4jTZY5Z42XEsVQGGU9TjrsoanC0iRzqEZ0iPAEMDORQzNUozpJP5OgPO
B6D3CyRfbj5GxHIbrENfW7uUcXQoab8SOy6SZy11dGZlHp27aVa6As03qRqWxtCnUm9YFYOfwLC7
A41834Z6eHZdZM40fVKdy/axBhltgRBPCbzT8ftYAB21JW5yMQOIhVpWsjsLQedLQ9Bl6QzV683u
VX647BUoNYzOtet/QqkTbBQoCszW2SCQKYnVPw3Jg0UUuPIgenviExnQ5DTVV/4XDxXbDrDq/WcP
x7NLjPgnKL3AazNJCYk/SZMNOw2knCebdKzlTZpsQxCkv3IEcfeZbAHmipq56/NWgiphrSdKI/O8
mcLjou72zEfBHlP5aWgc6zswx+ZVNXbfmFV3F9sptlkmre9+QfSh9LKJFQpeierpOik5KF8ma5bw
Gnj/CtXFCiUE5tbA98junKb9dDjoekBqVyx5/w2SGPgTTQyM2ToFoY8e3UubU7QiF4PIll2AVK/T
h/XFDMiXnrSSZAkSizMxhStVjQwZFw2C91Ok7arMBgJUcxepVBYnEyyihbOZmxZ3yusKlMJa/TkB
lcCkualvrtwh+dWQ5Y6eXG1qRetOoTdiI4DzsESMvJ6hujT7VaO4zJHsF81DgQxB04CyPULJvtOO
B60cZ08tsFPOsUm0FtdinkyATmXsHu2YVrsuDj/pfe0lRznKtzzOvQtePnMbAI/fTKRFhgzURb26
GClh9NnpGLvGZVwEQeddW8qdMXZxEy2QiMvWRhRe0KwTAaAmc7dgqIYddS06IyGrV50jE4Q0I+SK
WUUOto/MSgUUgVkP0N83PHv3nZPGj76HF5hyc29lC1kehynDhdP0Gm1I4ifNvHyGJbh9YGNsrVsO
3AlUIXWXbAwBjTe5JIANRY2a/Zr1Fj6RjqN4zc27v8TA/a/xOmwmKbAVAWYAtFriOV9OYx7qOmMn
UtmrEOkMOJXtneNZ9SVtwGOh6hR0qch3XIxO0drBop+1wLCAizGMHv16lbaczSCjxnogQTcrQFqh
IzCD++1tgtqK/N6zY7QGdhZKAqjX1HszsJyUK0nsf0bLAtZSTLVCpyVgl4Da+O5iRL9ocJ2Z3i7+
dI25jx6qv2CWOKa444/NN5BfJjwq1EGjMvVf/6+6sgEjknv9i9sV+SqPHUClTPsJZxrMTPEMr3Vh
N5dKUNDNTAYxbSr6ksCAPADgFC0vmRllC2yrY+569JB26ChlIMwBwYJz/jLr3My96vTH7P/fr3er
FWg5wRMz5SmBqRnOuI/AmjkWGzH2k3RvEpNGTH2dfBKN9eZ8u7aRHciN/nS+iXFd4QdlFpvb2qGH
UEp5Dod0k0+VHGZAvB7krBE4oxGA5aAcjIpzAHYj37XLtyodrBlqlJt79Gm4G5XiEAlKrBTnAs+b
JboLfqboZ8an/RMMUNYsz3SyUw6W5EDVahYCKfk5HrDkW1w7ayMWmn6zJC3uCxfJOFTnnbzIy59F
JusNt1q0GhgxAetv0LPh2Cfd8N0rfiX5WDz3QPnee+A4wRcat0angVjI0K53xjr41jziRYWCUVvj
OIHfwNzMzkW8Mr/BVfSjbzLsintQD5WXuiOnPOZkSUgiti0K6xaVpgQpDcXuRDLVyIKd5w0Px4sI
pffgAYNpG4D7dVWTpHoN6ZvVUP725ULWOn8p/nMNKs/n7z9CVGiiRC0IcQFaFpriqE/Rm9HDqmlF
Qf490NiLfPeBYrSqeRIMqxiMQV3L9lbgsT3vynsA+flrIxk9MmsUAAuT1cjopkHkHWVgm7738+0Q
oM+74D4guqnbom+ZjfXW64i+lGWg7mTQzuMqGy5GVUgNglpwTC+MaAy+Gz0EVYuCwekiiuacQ83H
RyOZQTNHobkLUZUOJb/LxEXfEh1rupYtCLR0glJJbDL5vLKb7EBQjPCkBaoSwnx4RCVdvC0Tmsx5
1wErHsVOI4iAaLgwD/H1kTePMkiR1r5f7ePWdsHoDMqpJBrrs4+k13UAx6o78zOSfTLwycVcQacr
jHOhgjfHY4DoiBT647q4RXIqSst98zGrjMXISPSGIShL6Q+tIhR8T46Wtk+NHdx9iQMY8aYD0seI
KraD0Ui8jj6FDBo3LpFlYwCsCAu+QweI9T1O2KuPtf9spLY5Z74MH3OX5YCgBlvQ5OO2XO+BBAeG
ONJa39GkJNYgT1sC1RHvODTgFBes1cl9jQ+Eg+X+wUowlLwH75pKyr3R5SpayyYf1ixR3d5iVru3
5AA6ncwFudhNNrObTzh5GxHHvhNHkNntQHx7PcRxBC92nKlHU0ZhCifMzOfAHtESNEfpoHDYixFK
vvkRiQ6w2kpGbA8c/+wIQuZBhR2UN4lmsJuYnAtf3U8VvbuhIoLOmi5lxwp0pV/ckrIB8JTpjrNH
5u/TuuJnMxTAqT+Fw50REA1E2BmR5e+yBY9PMfa5PzMWKqbkk+8gbDtdGuHLtA+b5IgVJ7lo8K9m
ss/ujKSCNEf+QkyrUXIxQ54hxTWivwrbi//ofAUq3FaF8zzt+LGohp8167zHNFChkZRIvMfEGj9J
yLldpTp3QcSZsk+2Dk1RC4Rec8BXBOOOcNBmmlnT6/E6Mzr0YXozsC2hQL/Nyh0loIz0pMOQbqNt
Ae4HM3d89CnmSVbMwE3tbgHLCMSZvM0ObsjQj2cN7NT2OZCFkeq8yByYM37Bm8eClIDn6JG30J34
leA8+YMUDr7OGvxDiQDIcydw6KgrMJamcQ70lKw95KUVvgW8/s2CJnwuIhnNfOXkjxJdYgtQdPp/
ieb9q3MXIFIhICenRRWLKcxfcKfTgPGiL2v6yEFkPDOv3l615Tzrk2xnwtfaQqeqsu1sZ169xpqL
+t1qO9m79XatsbpEg5JHqvv/dr25nbmAu6gwJlXlDvui1KhracAkZNoCbh0BQYuSexyGO0AdmiBW
mET9wXdFPcd5uX9UFciW4yjoH30c2lsUuwIY4Oz7Qj2NoRh3msopIwsRkUJ7GcbA9jViEFOU0pdN
eRwbRz4RMIuWQ5mtwccRLUHZGmzQ+1OCr9gNHtuRXMxBcGhGPgtR8PyQ9ATkHLFdruMmoY9W510E
WqU2MeH+xtPlzq5l8UIslOYLbHOPvle4ew60w2Ukg+57XgffTZT7wzWvi3dX2jHn6hpG+kn2ylqg
Y5Ie/RBtyQsnQ+9UItt9E3Hs6dohDo8uUrBHr+nDNzcfLwEeyjfbK39RroMXTwGEJcrZ+ISuNbRE
BkH3qCmaMPLIbR+ypBgWZYsghW013TIsuX8uCqtboTCYn1il7LVu/eYQ9D7duJaOdgB/z3eeJfWW
9r29D8tSboYAzYCRkGLdapCFqoSARD4cxjsXZcFIAfbtpUhktkhE2HyrKxdnebfov2PhAoZIrp1n
QS2AGaneeqXj+Iy/pPqBDcCRjiUwRPp85beS72IkbTZljz+n84vsPMihvC9U+aYTz3lxYt9e1LFT
7tIajZBO1s+MPtcNXVeobVvpmNovPCYbnoX8W9+eNR7u7RgN4NpDqzQ6pWqwEdVd+sMv2xkv0/bX
UIbxrA1a9ShYFq9cYnn7piziYxiTfJnZZfyU9sH3PhrbX1aarNqW+KtAJu5mwJlmLr20veSSARaj
tbs9RTUrFsRYrdqKq4c6T7Bcci9/I+W4clTV7FMpsjlNVbhH4h+Ur9NgxADZOOxBCDAtJp1Dnb6a
melEAz2tIrjmOo2mqdeMxR7EgbfbmFkomn5ObZltwThTL3RvVydmC3fXBoW7AoBp/g0FjwVeOH7x
y+MvPQi8f4B0PJ7rqrDv3XIsNlbihxvfit07i4d49EpavtXALDTXFGH4u3Vt+ahyP121+OrtiYfO
bMspKEp4uUY4urLxWkzyHVbDB2F2H9PgTbsUo6/a8QGVn++qmx5ZyQcj9cxFU0QGLmpzj/9RZ25i
foLusufcQ5lAIEKyQJtJ/K3tyvrU5OGdayX8m1EFpNnVSCaf7UkVRlWOBkphr40xIWGOcjIkA4wY
uQPiccHap3ZSz2sNHt4mP3nZ2JyDxmoeGg4ALhAcIvfWZZsSpBDLbopqoXU6mXVuVJ9Lz2sf3Db+
5NYOqLTMoycvpcNGIUyXRz2qeN0yrA4AQn8fjJinAz4/QooFwkfeHXNkfJeIHVpzEa80KqsnrwCs
b951Y4AHHWUAoH6fLsAuQ/2FEgRxhj8LcEI0jAC8eAJKxsPpOPZU8/Zpg156RT7KpHAfkf9EMmaF
tVbtevAaB4i73ZfTi3yMojXaNt+lyXaTJpvxBC+w+6j/8Pz3dcaznu758RM+rhOpVa37qhhBGMmQ
TmFtj/RKdLDrDjWTYTCcjMYMA4qi1laSAYrgT0MdZDgFmEAx+C3tRVQVO54SdDJMKTc84PJEKrYx
khn8WpA1Fopq7hDeA2UNqIXzLgoHQIsCkw11S+gBbKMzHQTbCS+5F0USnY3KzCyBdE0bjxbeGP8x
ILpVrYo8Hk5JBPbmfHTv4mnXOuSlWgSpVaLspCAP3EnsPfYP6WzI3bcKcV4g/oW/xsblj5XT9auh
YM7OYSk5+b7HUTEc11sl+2iJaBS6txpyoSpXD8DXXwMRVD4FRZ8cSIvYoBE16hWxapFmVelCPQ2j
KwDqtgukak8WWOkXiEm5qL8HNv+EfytPcbUcnRolo7VlbbGVaJZdjibY9TCO/6BJsJ8NadcsEZkO
H1vlXjwkW3/kHVIoWqIlBKVBwSbzkEn/Lx6IX0ow4zruGo08zmpUDZIabp4fcQYG5pmy8+94l/1E
owj75bovbdPWdxk6i/0No+DVcH0FTEeakbs+k84uQaRkiaYL8mwra8U1yX84Vvbugd/e3k1NZ2CY
QPqqVn495zloiE3JL0Lq7TyrcFZ2FYpcUHMqQO67v5bIgeY5PohBH7QdlzFCBGLWWDX6QWvggaVD
7/6OHf+EMHP6VqEveNahFPYpVGUxx6Y0/TZ0Anhm+GPuMhE1qwKl40fC82GjG5SyDKLje6aJ3MhQ
hkeEG7NVUgESAJ8YQBk8JJSHOA/qFfbg49ErB/RGuNLbxrY1PKca7wClI8TMWXXU6D+YGb3PagAF
cQ23aeHSpf7kZqclsMOmFcwCPelCNuTdLU3R4p1Gv/FqT598/AsBolC9xIA7WGZBCBiqpKxOmZMC
KQ0Nem8OkEdiO/ghbEAZjk0aoTIqcnd1Uwn8sm75lMr8lAdp8CPPsl+F1VffaFmqv219yZfOAixV
EVC6XQfhNBvYqF/xuhudOjRr5fCIap3oUvnfQ6/Fwgu4jB3pInQMZGn5kotEzQKrac9dX3r32nUA
rQF9OgJubwBhLvow5p7S6dYcRIwoavJZNNZANvtSqPtoDLMDc0S/4pVWl6wCkrNGtOPFy0F9bOpy
o3CrCC1/1wGQC4csfLLQ4jkHX3C+RfLnd9PU9t6yayRvWjW8ctCZ10AMeqgmPUcx/iL2veG1O5QJ
k+feRujdnOgB726v+lHGc3PeN3EBJLj0UbiKbIOM+s2agFFnVhIvWdOsw84SjePIVYZF9R5Mp72z
QLV0d6BJEWODZOv+YGRQNPWHWJMWWQmdfDUYl0AFuMQ4NlGll3moHxsfeJZTdaGpPUSXe3aYVBaa
Bu65osCyG0MA/NsukC5pUy6pPR2GQO0MCBChfzYCnatuTH7TsLwkLLSeAShA5mlSOXcjmtWx/oMP
/na5YKgZM5fjP3e9PCCx/7sS3WX0hvjc+qzfUKGLc422AqBYBsVzVYlmBdj8fG1VdfHMafDSMr+/
E+UoHiK0zRr1EBXhBuAJgPiZLgIPL535bsUOPrebJyE3vsfy50iqYI8scTU3oraGB/TfnJMJEKio
2IkmpARKYJPte8frFkYfF/EZRXXlN68ZFkU0OsA5Uyu/abAFx07+gOLxz8NNZ9OmX/qyAn3i5HIz
GBGVov3y/9F2XsuNI1kafiJEwJtbeitRpkqlvkGUhfcmATz9fkiqi1r1dM9MbOwNAmlBUQSQec5v
4Cw5q1ygwz/oWfrgVbm3ZrmBH7MX9dsozqpTUI3FPmFZeMhALhzxSah2Rtx1aIRk2kYNehf48pSt
xyweHtMUq+zSzZtPSYs59qBp3ReMxpNFFo/GV92fc8Bl8bMum82Y+D56mNbWtcCiLgyU/7skiJCn
LEjC+E77vQuiJ6Of8vhXD5hiLzNmQ0NewO+SB3XOphVudPB5vj3INjI61zZjJsX/bpM5ub+O85Ia
BUuR61f2gGdi++kXXriTCEy4scahKBGVk1SDNnCUjSnSEqgrv8juyVODPcv44BdMxX3oF9ErsRCN
B8WQ3KVeahxUpG02Waw7T25NFjtCmuVnjGyxi4RCrVXqYtJz5dHVJoxOWQwcBhxu7oKK9Walp+Nr
UQXHyEvbc6MmxtYhkrcg8Bn8AnKa5abxSynb14Lk8ovTJeWqcrvp3nDKcTcZOu6pfmduEiUNjyil
RJs0bLSjUWvRWW2rdA3oK3kxsM1CB6D7Ccpl0yVm+HVM0O0o7TG8QIzgSVPl4S6oe+PBCZOQbbFu
fXPEHyyZoRukuSHOkaQp2EMpjnN+Usx8BdkAIujtzNTGAX2DYlqoo2VfeoHyZOkNX3oXm3QnRzLf
nIFYrWau1E7xnsdUVCd4TdFSbc3oS1fEwNX4eexk0Zvqc9cE4rH22/ZBFMmTPvfyCiPdZe2IKM1c
JHhH5FMJv+eW6O7IJ/BVlJCRbiCpKRodMs0RsfzfYKux61cKklP3ssrJnWhXp+GWXIGBR/kA4SJw
vK1ZNjwZVIRDG63rnhN7sBdq3Ys/2qB8iPl1BItSWSdJgtJrHpfH0eiDb+2kQewPIvOTOt1dFwZK
8p0H9We/NY2XstWmXZflIQ71FD2vR4pV4U67tvJniTz4d+5p9l/efbMbBix6EPyI4P+F4a2JCYq0
XSnPwss1sE2GsRyrqb9XRZYcGlH7G+iSxbOP2RmPscz5UYILDFpu4lvfEV7jfkzuWBbQPSrz57JC
ZhcXJfvWPcPW5zp1CsEVX9m57zy1NbNJGh+h5itRO59wrE/T9NgS8f1Zt9ph6Irkj7bpzSWez/nF
TGp9V7Dv2AWFhrA1rNGlrRTBHxmM7IBFuRzUCychCgpOYwI3oc9PgtLKomcniBf6nJ0PEbx6ThAN
lswE2fa7NCbTx7Z5HCgX59/IygCZ+7hRgnFioGGgAqfDBfejqBHhG98ETug8G6R2V0k3JuVLavkL
IGbJFqBYc3RVATdTntYd6ch2PlxbcnP0lrJSpA2ZyAmL9CCzQJLa01niXCQcRp59wMR8KAphjahH
tLa5gyyFNlDXI+tLPu3J0XQWnW7fHTWlck5tYvfrBmmNT0iVBIt5F/QzK0+IMVg/5KBMiRjkxN1G
Ndjzy0FNEnBbhq7xyUkxE7bSex2Pmx+dEGtXb7hLqqBY2iNgGNh9X53Wnr54Wtss4bJYj+qIx3mR
RPa5jU1lB/9Q3SdqEp4t4AKb2QL+4IXm59AnoJYCsjkRovOO4EPjjZJN4jmHE8e7Uow/feDNrckP
BDweeI8+/iQSz1pHXv02iEB4dB3EtrX6PWiUSAGMqeFK6dF1UDxfad42Xa/k64p4Vn2bFAkAoG1v
etk6B9gZfZ7a4Cty/NpJGEl8mMoYwfE5ytj4rGWbYQh25hySrAy1WFjV6F1jkMhLLeb95qcytVZC
Bb+pKJr9pex/NTPOve3aYVMTT9m5VuzM1ZURF5fATLCQzHzk0eDqNo3+goyhfyer5EEWvSzdEHiP
Tx/qzUbXl10m6nU+PiadMR7DWQCRDAhk4vnsdpB1SdCj256feEK5Pfs29SlPZsBx6lsnbU7tOjZ4
Wt3N7RMWG/on2Tp2qnWqvaegHpq9niXGC85DCHUH9pM6OOFDHYqndCaBFWbj7bQssVfKhCKy0qEH
VJR1vhPE31fyrtXcMd95o9tdi7I1s8u9r41bq2x/WSVszAGg/oYwjk0VRSXWzhX4z0e/+GGMjnJq
vNE5ywVuqG0iR63O1zWv7trtRHRe71cEp1nOJKi7CTVGPa0JQVezVGOXGayQKwhPZRxmT9YUv6+f
2PUNuZU9zf2tLvNeTf2UjiD8sxaObdKFa1N+oigr9yz93ZUwenVnTxb/gCycFlnbuuc2CYtPShus
5T5zzLtynxEfXopE757GISy3pYsCvUwU+glWjFlieqeEr+wljy+lqo2fQZ89X0EwYL2M1WQo6oa1
sXPI/E45u33L9jJuqy9Wm1yCOdbZx+UBLyjrVSRDDFDci+4rP/L3ntI02yjwzMc0T/WFC1blR6tv
zKT5lcN1eM2LR4LBBSTCP08U5WPN+6Yc9EKMbdGtT161zqsKuU+mHMC+zDkih3Dr/HPKG1JGeoQr
tmztoUlWxfjNdRb5yF7d59+5hErQ3qWRk5w6C5nx1Gmc1y6r103aat+zokO0Vkumh5RFEkBA292k
kfA+ZW3/LHvUWcSGNUo/tWVabTs3j/Za2lWP3Rx8kz2wRNqWVj+eS55pq3bWG6nng1Ah06hhpq1c
LRzZ19sxlY5tLNPOiT9lQ3Rn6Gl1kS+fghIDyov8Gc9tt1JrBO9Kv8f5Pj/Ef8Zwe5jv/uXtM8Nt
yPzgRaP9VQvJsJRGCdRhfJ68Q61oottHGZgkvC37VV/E9lESI+RZ0PlsgEw4Tqu48RWwZL2/6XJk
fyCnwMMnNnGszMEle64+J07irW0eVdvRbOON7edEhWdosQQZx7PGTVugT1RBWIsQNTraPFk/O6b3
OXcT/V6WVIwjjDx+TvDhu2h27h94bterIHesVxjXPxyAcg+l1yh3ydQPiwyG2d3oKVgTJMND2PYN
5L/uh4VS7WtNZA3sQj++xEYXLaM6vSRjIO6KGBZ65LrFXe05/i7WRLOv2Z1m7CHXY1f1T4OuTqc0
6v7QJr1/Gqscp8u2Dza2R1ah5F33w7ObhcF3t0u0WNlVfvttrNGBy8ys5PuYXTw0r/6K7dk610vn
xRxNPERMzN3squweQrs8p0B5X3FRXcm8ktqiSzSKIrw4cfUglDDeD0NkH/0cLoo88PoEoVhUyK3N
PKGZV9X/EjrvWzI0UeV9CQuMFVpDrY+uM7b3pMR4lXbRuDasodrUiW/e1zydlsKv3I0rQBQsYG2j
2tQlzqPrq/cGMLivGoAZnLSKfOE7ZcmGZ9wUqvsSWnn/zXWjYlGJulnHUxdv7VrVljwBxItn48Na
m2H/PYAOXweVCBed8dznpvfL6pUHNsW7luz8anRgLIyJvmxbrV2ILHS3idl6x2Johp3tKgd/KvK1
NsJiTxs0vUFXv0x5N2x6cHGbwu/YgeftvV6C32sAHX7rEnFxSbb+JOVEzMbxloEfuhvkgtpDCixG
sv3o8CctMB+nHtpCehqCMH6Qh6pStaOSAOGbqxJFQQ8+c611aRXIXzsj/ANRfhnc8oLHavkMKvdZ
q730HhEl9VOhaJ+LQHPu9LhszqNVXyACAOnP4pgt3M9YxR5NjYJHD173PnCyyISIXZgnhQC0t55C
O3sVNlHjslPrjSwqo33vlmwPbb0Xd53dDosA095XU4lxwlK78Kh73RmYpgv+GRUxyaAJPc4qNJuS
Mgy22Sje6mVjQhCTcM3cRZZRG/tDcfCh7/3xE5mR/L5K40+sTpq7ccCDgOWTdhCi6T+rLk9qoOHZ
liDJD9674iFze+M8DM7OSs0wWiKoRUDPBHk+N6qjLx76wXEO5ZR8I8dID4FCwt6L0CW7liMUcRcj
rMmFP+T9uiSy/JllTLcGes9rbS7iB+4tVUwD9zn6zJvIK8elaBsF+RfbyI/XU8fs2Cax4nLxRaE2
CXhBubqyxK2lFKF3yJvxUo2xde9m7Zbd5xpPvR+F0Fjhxe03YWJXM7VZudQLt97U0etUA/SN2emM
Xdz8EuaTcB3xqUlC71T5E9zhKoVWkeDQ2cU80pHw83eqiLJFye18yZSuvOTzmWNql4yH/lFWyca+
aLD+EkawlEXATdmdotXfElLCReNYz3Wi9nvR2PVSFp0omIi8JV9jJbef0RYWj1k3e1ZQKgsYm1HQ
d+tBHZTTNB9Ak72dpYnRb/vQ/nqrunW79fVgFJPa4Oq/Rzp2cwTF+6vyS/cwVE28dzvfgxI6ZLvI
1AKsVqJmG9ZGckcqcdwYpVHdT27trL0MaQ8hgovHm3lXYO54RI+4PYTc/rsuKtyTgVLqRh/V6X6o
2mLtA/547KYE6WlTqM9l+lDXFqgDd8oe0LWOd71Z1/s48Nr7Meoi4l5p/ar7+VmtuNOTFGyBljd/
xHWHgYhjZBeDtOsOIJW668suWVaFDt2OKOpes5lNWMr8yhDV0nUM7avNxkJXa/unW2ZPGmuIZUNU
8CIMZY24SPnLhFQW8ix8DXo+oQiT4mLlUberx/bO5VbaJrortoMFVkZ1XGILdqi/qFbzTbez+Fdu
n0FpIrDAzXyxyT2/OqFRLqteax6Re+k2VdoWJ3eoj15MTtAPlOYCw6hb5g2ZgAo/7rCo059qyDbL
y1mT2K6Zb6AXFsdpMqyzDo5kFXoCcw8xnomBuCQqPY1H9qZR7eprFFrTWrhqdSBM6TzmjfgJt4IH
JVl7dsSN/ZA1XXw0ogAlv6wf7zJv3r5Y1rdYKwNoGe2408K229oBSyQkix46ULrfPWByCy3Pxscx
MwUI81rd1HnfvRCeIEFCj2heOLtVkT3ooinAATQ71QnSvTN59l6b4uLE/zLZjmpr33tm5WFEO8tV
DbG3G/VoPOUlcPwh8vxnyzSbi1MPhwRmqjDEwqhI9wZDm54jBPi2ZJDbtQR3BXyXK1vgPSWhXx3C
5iBFXMyELKBfDZa9HZqmz6ra54+qXxAyba2jVffp0jB7se86LVhPrpa/QsT4SdZluFQe1I7CCH9E
8zPXSjycqZRyGenEYUc81fc9lsf4cSX5Y6ALj3hl13y3vRoxz077qZCyqNTI+VSp5rTWtOTVHWts
yHPDu2TzAYK9WOgxP1TfVnRlQSBIW021U65Dv/YusqPn2ebWjU1vcatD2Q1+i8WDZZ5Fdkutwb64
17mvk6W2tg1ANfRiehmVIFy7RZmflYAAIPxA1s+9kZ682PvDSQzvHBnsr8PmaTKMaKlPOoK1Hiz3
2j842BWfSwgqywl9baAniOJ7aaPv8boc78v5EO3yMcs3bI6jXclOYWXanf6C3OlXox6GX+TnJpDK
LFTYbddKiudh6+FBReybx2UaTAcl5UFtKtbDwHNkp45KvEorW/tkx4Gz8xMlR6Qx537V0i9gZtLV
5DYsuNRyPE0+6JHMsJxNbBuYallJsXHV0TkVVddhB9p2T1bhYFY/190OWuP+2aVxdeJqDvAvViMo
EjbNi9uIZpE7ZvS5R9R91WeWcUm8kC0qWAjw3NvYmKAIQEgA34MQpNArsZii9ixqgy0gEaqnjDzT
AlL2sJd1WmbYi35qIRUr7iU2IucnuShcEJatH7iPgcEqOdLVr6qiYF9iFtPBVGCa4O/E032cQxOV
IlgIJl8wQ01fhRoCWAcONAOXXQLg4QFUeo8AmmEvk8Gt1zYYeiuMSEgGWXRSyyHfR1PO/VCqWB05
k05qz/MfR0c8BjYOWZYd4G4VKwRYkm7ra3XxQDwNSrJS5fDYWmjjNqsmKLX1J7sY4/NAXINQSFt/
SjBdvvMS85nfj/08jbB5oIP/yRB3ZrWYGxWsYhe3qnoSwJIgLhviqvHv2vK7LNhhqK4LRyQrx6mn
S4I01sLQ2gFmgjFdrnWofWz11AV7MXeRDewW0EhR0IChphRxslStnAXwLKA2eE516rr07Sw1ymSN
bCQ+X5FoWvKw9Lme8iTid5Wq/QbJfHQRLSQnFRVqd6Z5/lke+Bl4+w6mlYG2yNmqbV4AWfzQVkrC
7c9jkRWs86BNA+IofDN7q7acB1nXusVBT5ppV8SujsAUzK4utcnCD6jBqTmaKtV4R9bJuKjjaC0N
PwweQj41Pt1julPYWlZ6MMFGG+cQwj0I1lWPLyOvaZCbXqnDxYnN1x5S3znsf4xGQaK1G8uN5xK4
LaPEOTR+w1psPtMS5HOulbIsD61zR5Z33PRd1K4Jm5KiKGFCCiV99ZMw+QMzgVkRRWk/87zXlm3s
B09gUaK1Gdf+va3yo4iSr2yuSMBjmHjUO4tXy1yUB+HpoGotj+gAvDaa9MGxD7lYKSLVL0bzGJkN
xEbVRnrF5wtGEgHlZNWr071v6wL+hqZEy3IiHmAmVrqKJsV4kIcqhBLIaqvbaIH6Vle3XUfCRq/2
Q1qb135C0+5I6NmnpLC8TRnPOHFHMw9tRKTFQ8P6WQvt5lE0YqEigvtsOv3aS1TlYV6o+12jvRgg
Vk8ECPxr0SqzbBmPAtdLvYxrtHZxwCiR/98iwZSSiy2+u35c4BwgxIF7LWLHbA4PFkoauA6m09by
fPeY1MrnMC6SRwFD0uzq5jkYxxpDVRfSU6vdlYFSP3uGsJY9GtU8YSniwuJvtZ7QjN/6d1YBqArq
ln+Xx/YPbZrilyCL632khmSEvCB5sWHLrE3RRDvZCiMC7c7QLEGv0IrNBCq3ifKEC6n6yPsDGAvV
g9PDWwwLe2Gz0Tw6ygRgsLeMnWU06QoVERvGVNIg2AR6DB44zl+EEvCvcNUVcX1aR1XblgWvdyVx
LEIsIfqdwETXcqzu9cG21MpufR3bATrjbU+cb+7MCq/ZFBPIeNma9MT+zHGqrkVgWrywxkHdyM65
SMlvDiZyhvN11SDJ13VHYOw6dsDu0SGhvZWdjR4vtzp0/WtrajeYSdpZtbuOjQSJt56UkPwTkilU
lmRYky1mPDvL8fr7Hun7TRZN5clNjqBPomelWfaaKp4Vzemfs3r4DIvKOxdmPuyqHvKmYgzivmuR
oMOOC3qREtnXulb7Wk3oqV2resQK7kySzb5aonMbs2MGaB4eXOGKezlHXkcpmid5tHXzYZk5uWCJ
Fzkr4NPpMQggfsN6+54TnPpalqG+AOVh3We+Fe+iwT207ZRdOiv51KlJ8AIfWT9gYYHitTcEL3XS
thti7eNGtgIeaJbkCL2DbC3M+ilriv4SRK7xufvaVBm2jmGhrkph1SiG2PWqgbe6bWKSnHhaIIPk
lbiDrGPL+fM0nU9NLav05bsO707NTCs3yUj4ILAefUiYn23+vCfPBMY7eMFng1/bg5/i7jCXFEuY
93EwPspSPOVIoObiuyzV/NHQt6OKdGsVfp5qtIPcgRydnDVuJ2Pjg0xZxbZi3I+++nYwlb2jiOD+
Vs2CvzykfvBJdrrVp2anrcORTPGHhiKI1UXlwxa4dZZdiEew10HHTPy+nN+zYbRqTfsEH34TiXZ8
dSfbX00toOZRy9WzqhPuAju9ctF6gf9e40o4m53IA75Kb2epYbnc3jnvcAf/E9mq/T5Li8xbDz2E
kg8NsrNsFZ0SvGuF7IP9ii0aohLEXq+zNo27SJsJ4F4HqZgAyzjlB+TC3g4xS4VDOh/k2a3h1u/W
8KHff9DlNv0EID5ZyPlv42Tx1ud2pf+gy4epbmP/9lP+7dVun+DW5cP0TTAD8z40f7jSbZrbh/kw
za3Lf/d9/O00/3wlOUx+Sg3v900XRo+3P0HW34p/e4m/7XJr+PBF/PdT3f6MD1PdvrD/6mofPsF/
Nfafv5e/neqfPynyDrjU+0axRCCEpV0034by8A/ld02kohiVp+7bqGu5M5PiOsu1fB3wbti/vIKs
lFO9H/X3n+h21VsflbzztL61vJ/p/3p9NjNsvYUZszq/XfE66/U6t+u+r/2/Xvd6xfd/ibx6CwfC
qkS/uV319qk+1N2KHz/o3w6RDe8++m0K2ZLO//IPdbLhP6j7D7r891OBqe9WIw4/CzMem7tuCJ11
DSIe50mKYT9LBph5A3KHIhgta6lWLq6zblPo27TB1K+pPVaUc7PsOIwBmDjAKydI6vVBL/BsWsnm
oF+bZuqdwfzCoJNV/eSlx8pjFVjqpb7VR8NZmSSVlvD+sMwmoi7t2q5mbtLXTTq3wdlD0lOeWsOU
KMubn5vuvA28Vd2s4HzfiFE5btKvftQoexPJ52WeZcmWnBTxKDUrHkFl7swqb+8QW8ofFaIvJ8tr
L7JN9qq4czeeXQ8raOH5o+ymJ1iJhQRbDrKL7qsskXKWpswqO6RlAYbLjLXFbaL/8Oq6218cS/cJ
ov6LK3sjyku6/y3IDSJwuSvOE0iscWGj/XGWZUd3wuWQem/NtwbzdxfbVOhSDHQpxNswOVYeZD/v
9yxWlYSbwoS8q5UwWow6JgsgT+WBKCEipbfyu06J655BX47bd2NAnv7Z/V0t4oqpuxwMVSDTh4Y/
Lm/2Xa9Fzp08S/Gu6Pu8O3+oZ0EUrVif8hv6MGBow1OfBKg1/DmH7CEPJdtbVKDsfnurk2dh6vQ7
aJA/P9TLScrGPdblZB9ko6xyUrHJ1FHsK/D2YCbJE2LkZPEVOcvcrr1rvWyU9fLsdgBeZx9lcZIC
ePLUJZni1/HbWDmsMSN/FRl1i+dZNmyAAPTLKJ50b4G+XnNZVBpBEkyNFH61QKgJ29nDJvaK9iIC
tb3UWukcnN59llW3euS3nq2sddlr0FUeMuDIG9sMsMWdR8q66zXkTLdKeR3XCcbrdWSDWk5fsqJu
tpKmK8/QgXp44+t+oO4iwueVi2vb9VxydiV7F1lY0A7tykOXMySHe1Bbw0jRNa+y5qBUis25r6j1
/zpvNaNWl7K739b9cGw13V4ETZ+tmth4404nSue5RDdgR98ORtkg1kk0X1a96/KReS3bg9iFjv2u
q6H4Qg6XRGzkC7Ah7yKM04hZmwZE6SZ17SO+8dEah0j1j6xAHWh20rj1CG1NQzRYZEt9/wH0k2SA
zzey0pndQuG/WgRAVsVvbBCaRsfcDsgczRFA7pTHiCwqwpXI4skDguwZvnJtfxXNK6We9NyvJRt2
7QfUQqxRPWmQjiubh1mhYBO1dbwKkXoPlyAFc+AgWbwSvlc/lGKsH2SdNtd1kLqxHCJGu5Fl2fxh
nkGN75vOD/a93YhTr1q4hAsyxAtZjlGhP7r6XdEVQ766NhB8Ag8wON23EHMbEvd6j/5yUK5uM3R5
/DbXh7pwns/X7z5U22qkbBV9eOh+m4G+e6+8uYjW/rQkhqC9e8NcXzukAI/XPrL8buT1JSP8SF0G
gJ6WMPzQx1XImGZp9CLghW3z2WxOHtLfZ6M0lbuVZXMvkuuID/WyyA6634L8/9KIzp0WBD5hTXmQ
mDMzUs63Q+43b0UzaBcdMJGTbJT117E9bJxlMNXT+jaMqLq/6stKWyKShNqtCeEQGpRADNA0oggQ
sFatFad5NcYuCw5t7ohTHudsTKOm2sdTWu0TI3XVR2ERO1AHN1/KPvXcMZFUhdEDGd2RdSMOeSer
3FAvlixGBfIgjaZmS0+30SsenGnHa067h8yq38uzDB9QfYq6861ex7rtlOkW2kV09VRAtQttKK2t
w8eG4kfl7UBYj78E1PcqUrw5MzA3R6aHVOXvq8m6Zr7kUCikZLja7QOEdd6c+sa8Xu1dfZ5WoGPw
xROTvp/SqNoSp1afvC5DqFLx7R86dh5hl4lvbpuLZQ2p/+L/7hsZzvShr3C+1FwmrdBTDjRSAF2D
OFrqNYST8mBnoNckrs2VHRGRBOnwVldArCqGCoedecR1sJxHhHNQrwrdRTO31OiYaSs5oz2EO9nl
45B5bqi1EarvjJCthVWtUt1xBvsezHq+dhuEhvnX2T/sEJ6IllRfQztG18Nq0vuqTvD+xcxwY8Fz
eZZ9pVzL/+6r9pNFmgbog6LXysLReCVJzkCD6wFkmITiDCNWDXTVZKtkG8hWxwXoIFvl2KIjD6l6
hunVS595liZ58kU9+0kRrycCX4GfuhVlazU7UcnWrMBVpjYBNDUaKr9etzD9tLlHqAQGz3x2a7jV
hXMrCA5ta8ewFWQ/eRCoMV8b4G78mMjwTUKQRL0NkJf4MJO8xIjaCYrQTCw7366dzh8K9FVzroA1
GY5Zru0ROF5kD/ErPCjsYNTXgC+AZGGE1LDotNfK0gBZlePTWAj4eUqSkgkPtFcnVx2Sn6p/DtJJ
xQCRH+w8XM6at3m9H4j3/mez+oOONoai4O/D4nFvCdfaan4PMxt81gL9sP4U6VHwEpbTPqiI9rdu
PD0XVbEcZmE0+HPFnd7F8SKYe0FaZO1s4zEjW71Er/hTmFK2yilh5YmTbI1M9d2U+ZiTKGYOty1+
kFJIyTB4BQh6p3tUERzfd25obzC7sj8rU3Qn38O3HinAz30ZOdYmbCxEl03UqcSinqxqK9fJUxwZ
R9PJlx/WypAqWYFPqmocrfit9a1OtkRN/a5lHHj9LK5LdRI+O6NonpLZvtFIU1R0zObQqkIRd7+L
JEWDszxMubOHHF2ebQU/OyYqdo3mRo/y4AHwKBOweLKEtoV+rsz2aPQmBjDZmA3brBM9D1kGTNz/
j06WtsvZf2tbIEWHSUyrHsq2c86yy6j74s52p+1tgG5PyY4nKKx6OcBXC2vZIp9+7XO97pTcl0UR
XicxkHe8D0cSn/JTOMDwsW33rYXsKw+gptMV2CaxMefpJ8UtlwOuCE9KulJjnFCKrhFPY1Dry0hg
fCvrBhC3J1BRP7xZ71VWVYWJVFCmnp25SoBO3yS1zSpyLpZs+h4N64tsk93NGB6pl0HZaVXfPIyZ
/4p2iDh6QSCOoz+AQpen8sDjXVHwtfjd4WOv6neL7COLftEG1UKWkTqL1ro19dc5b32yIh795W20
nNeqx7fPcZ1ClsvMeVZFHWw/dLEblTdq4H0KrRonlc4zD26vRGAHJ5VTebiVZbvsKZsdpLLeesqy
fet5bZJdSUiMSy1AZ0R2knPIs9sl8SZQjOW/vJrsyR41RHUQZKKqN8O9g8DgKh60ZC2LvRdS1xvD
fe9OzkKgQbH50OCL9EdIvmX/sb4YDmGZacc6r1MbOxUmGdwnfSzFXaAHLeCkzNl47CwfELWvF349
ib0sykPSuY+q2ccnWariWHvorGGVYyB0X8wlzwyCB4iZtyEVKhznrrN2/thM0dLrWlQGvOyrBv07
WqLxMnGL6Ij9yeHzhQczFJsmysApVfUSeI94qB01fIIIAK7Sf5IHI7ZbEESWf0jnOrcBqDpNCuYu
c5FsfXefB/qhMr23AXoPhMHCSFBWQUXL1s7UIxs79wd7m5/6wvl16w81EHiXjbvd3KHqq3EZ9OG4
k8WpLTvAaHa0lEXFTY3HvPycJenb1VBFqghf2s7eSNsE1E1hELRxZ98ytERj/rI4WCGxXpxlXVRY
gIhvZXNvQJRDq58O/jxI9pJFeTAiOwZHUwSrDw23It4t5ia0bDCCnw3NxSdnNAKsUlySTQM69hbA
x1UrmmlDFh7pejcKH9TIXcRjmf2lVY41seSRfVPDDZ7keMj9H8fLHiHitNcetyv8vr5svM0BKBgt
X0DoHlL/GytEwyupsdBb2JB3zq7SrmFmBAgJWOJ73cbBIZ4x1gvZu7MjZzmGxnCRhxbV1HPpN8ja
t+MltyF5ZLGfbeVnQmIaSwarPl1LLmm0RrGGRSK/jt+t8tNl/6I1JST2bmw3jxXzV5eribUjVx3A
cEqh3iRlfQAuGD8OAGAfh3CZRnPCf64p1Ng72EP+SzZdO9V+t04rN1rfxgSiSBdjH7zNIxsQM/5/
nOd27eHff56un9SlYaFQVqWWcSoafdvHurVvfYP1Vtr3xmmsmIalV2qcUtuIDwMUYGwhjZOsErL1
2kd2ryDlrLXWg0syD5E95dyyqAy4R6yqAMGnNqnGtayUzdcryu4DJKQ15Kt6EblR8vaULkdwPovS
NMYdnhhr3O8ic0lQwzxEVWYB3eaZ3wa88rCYoOzJ57tsJ5Yzuuuyatvd27rGH6I9UT7ljhskuHe7
1N0MRWugdfxnnTo34H8HM6fWr/U5yjuYJc9dcDD/0utWuZfjZZUcoPHzWfFLQRZlHi8bRJ+5J1sf
lU2cDfA5RHkCK1GdJs0qT/+qKBtklxFVa7ueoNb++75ypjQKvjo2imi1/VQqhrKUZyagletZPteV
qYL53+/Wf+6HH6wCKphgppuuP2hjyaIOjFfJIwCz8zpOVslDHfbBOxvuFGhB6hvItmXBWXMCyGfk
l00zA+M8mAYA5vjJmKv9rEsOI3vppSxaFdR7NJIUAMxT8aJrBOGJAiE4OndmRX+dY2JNc4md8CmA
rPTCIeG2NVnH4HBhZ/i9bYvSeWx8GzfJWxFyyL4PEDTZKo13bQ0QK3uIbdM6IRE+XCZkUqzR6P6H
tS9bblsHtv0iVhHg/CqJmmVZlmMnfmFl5DyCE/j1Z6HpbTlO9r73VJ0XFtHdABVHIonu1WsdQIIm
7wMTBxFrYMGuY75y+go3rzGx0+Pkvk6gWXRwjWyeSiOaP1pp4juA0qwqt86Q6+zkpmSxcanQaOV3
FfJkpmVBUk/ZAs1sl1VpizmEHBILLMDMVuwrLn92ocX2SA0bF5Ca7vUk0k+sa914WT5L9IpdWuWS
XaudmD1uW8PxYghp53KfavzXHGmiWQvodLNc0jVvHyYLwfWdABZTAcN+IHvWeu2yhsTHZl7q9mHI
TR8wcbL5g9yWK5+Zlzq7IuEhCBOwsTPUftKNtX4LqD/6tjRs6Rc3I5MTcLe0X6RwYL4RCdL6Oea2
xM1xs92WgdpPspjwO4XW/fiEFNozGiq1x7aU1qbszGrb5k32CCa/bxzAx++/B4wxBC+aEGkZogKS
OvpkDBB5ERmgHtnGyq7z90NTDSmYvBR8G5L3w9zSBjy9BcZ6OXSWccpT4IHGwP0MfCsL9iEDXTqa
eMDy1VSaRJomMU/I7RonihZju0obYziU7a+stMx9BIqnAzpJ8V9Va9CpRGdo2YBEDFbomI8HpITI
K1UIndGhEWiSmj0fx3bcGnu7/w5JMxt90SqOlqMxkkgdWqHrfSJD0LWHaZ+jDRoHY2KRth1rJOwn
PEeWvVUX7q8sM/MD0MAVUp9xnh8EEFHL1AnYkiYJN/P8uOtivFsVjmaeoNWMrvVBogNQKaSrIVij
5NmLgg4i5N6r19L75jJBGuCEBrxn7DrLz12eTAtWxsFz1wGOxPpSPgd1bC28VhTPgQPZwbIMPago
CG2hWejZ7Qx0NKFs4O0Z1GnnPm0zSYJ5yIjqAWw174Y3L/XV/f/OzbIwXjoDtuSt6v40OsBjjCZm
eFfwnJOt2E5QPgOKXaJmeBjC2ifbCMjltJrdakrel8xv1AomGrp8j/HGdxut2oI+xfVTtO1+4Wny
JNBicNH7mp+HvM4WZC/y3lzlOmDkngL1ov0Zr2bsczDV7R5/AAGlkjz9gu42sRChF9wBCzg9VFp7
IXvI83qdBaaFxBguEot23ZmAE7Xg2XyOX4woGX8MUwi5AtzWLn3VTluon9Rb3czDB2wHgaG3C/tH
/MJb8J9QJOjN5MVOQAvz+mYNvkl0PkHTcQUKiww9UG/y82REq0HmS+lkJ6DxnHNRa9pSCy08zd7O
wgKpUrLFb2c373yWjOWpK0COFYf2JcLb6w7fReOODmhiN++sJIBqI5QDFx8cNJRJcKmq3N1R7C0C
PO/IhFnAnPZZ+AByv+LKmizxAx2w/1KgcSzRqmpp9U72vR2T5WTK8SWEupg/Nen7CKFKJP8ZQTxR
WRIv8ziCmmiooeGjANXmBuw2OX5Fmh6dA9JZjjxnZengBJtFlCPanDg3zeUQ/Q1abB08cIZ2K085
yOtlLn40WXOSWtWgKUTtad5NU2ujBjweRHNqldQu75HwNWqvepAAJu4GV+Prcaq0J2Sw5ggDTT+L
XIJ4yE7QElWgPswUmTpUwL+i9MwOYNZtH8CjKO/Afb41CnzspV7Kcm1JPqwolg6Gnn0FhR070Kju
4gk9lf0WfO7iHpvLZT81KEsGEHMjodxWIA9XGsiOTKKVnxxerKgFGvSo2A5DTmVFXc4ud9jCtW39
hAbFZRaxXrvGgZQ+WPdLG50yoMWlQ2Tr+l6z1AFY8xx3EZwCW2tytBR033LcG1EpUB4KVz3t/3Za
hBCBbNAOi77XWo6XWN2vQfZloYaTWdjWo3Gh+DkFbbG+SXpOwN1C3a+GVqB0tmT/qPpJIUVijIdM
RuZiAgvHigLJcVuKzsJUbJK3pT6Epe5Z81gu4g0oV3iyanNr1bZ2cW9VGTaaZppsGt5mK8Fj7DT1
DI3znQ6dUbP5NlS5t+a9PkGKAPrUpF1Nttbrp+WojeJCjn+16WouOvzQmnqLoSlZI4ZlJ0e2osLj
jSB6Llu+q2NGUC9aB8PwiaqWs3vmjv7zfC5vmgYk6WbO6a7s7HVfdp/ceAXyy4XFx+w0yL6P/FRD
q6dT/DFMVZdxMSBDl/XthkZvoa3qRW7U4c1OK9KI7BTxFk92UwkkvcXTJSnUe7FrEDBVirWaDmUV
2L7om2lxs9GZ4s888dIDjS3FWC54CdGv/zqvdQc0BVHkkNaQ0hpSxy/r9H3MbcUWxGsbVKN+QC/B
3te1dTf/PWgI1iu0ReMPcPsXoco2h5HJLRxUAd6mzkPyfLAh4/s1CJt6wfig+6LFnY3YBSph/ACg
vj+HgBYDw8oWxEEgwjo/miZ4QimKJjlhD/YFRWX+56RWpKfXUgmLGZS+zQLtblUqoSEFeeZFWtnj
icYh5HHWvUQpkWyainkfiK5rH3crZ55NbuSEGSqLyL8Be22AeCj5aaLyttMKadzTYWp7Z+UMIvRv
tgbtdSgh6uEiL3QT22JItQ9KOIwOyFaDb7VBzrsYAzA4KuGwyE4NiFG/UMA7c9ezNehs8yXZbmsg
Jwfck3CceQ1y2AXzTjzEq6a6VPd2PaCAsvU0mcNHB945vqP02u9ui9cefgaV2eHL5/EtGJRACaNo
1UBq2FwMXqLP2jHPooAKPcQhm4sKIBMF0CFx3psoVE0EWNmaJ/6+1m3539eSZfvZixO2d3m0cGxL
PNAhYSUU71nQveratCVIkfjkmbtOz9qHvs+9+z6PVI4KWjJDCH3VQEf0PEbiCrX4gr1GO2jHuS+x
lfkYfbsezdDV+mST5ujdj1ifRl3FnuM8eh7T2LmMA1736tSIdjSk1h1vcg7oQhMn6uHJEy+8JOxA
AwqKwEyPXkbzMVZ9P2RHdLBJe6CmGgvNYMsO0nkrJvDLoRkUgw7k10vdllKXcpDEhew2Pgxry+gS
NOjzU2vo6Lw6DrhM7qnKlh4U61CPALIATv8+yvu7ZsrkgUx0qMDqtIEoNgeZI8KQeQSXfII43QJ4
INWcel+PZuJASRiy21vaSqT0iKNTOoDDMVi1jLEFbVPIRtsSOrvZbjM+2GgBE1W/he6WnR+hARSQ
IfCFvSMNQ7Oos2v0DEoMik4M7a6vhGGlbHzL4qDI7CEuuNbQP7luVIF0Sqt8jTaDdF2raurNK0P+
fWRA0KCkFy/Rp+T4H2DyNCRvhZLj7L3B5AlOjyptNM/94JiXUt50wjcZ2obIbqGLCJpGT1MFpq6A
gdHf7Zn1FHT8BYJMxZmcXcsXIMnjj3XeeA+SRxsyRzmE+IwBfbgjj+2nsdTFrtCrdEVeKxSaH3oJ
6mjqAgG0j+cLzEuOzocLoJj47gKxK9w1qEyBekWbS3u0onSJIdIuNMwtAPok48ss7fcg8HSPXSDj
lbDi+FuNRo6Jg/8UQnDmeuClDVKLMv00as2FAgCgdEB2ERrn20zIA0bfaoZNsBeYn7Mpt9YQd8HX
ygJrfTbm4IdRmJVegV1uB7IVEF4BvW2xudm9uBnWNYCSyHNBHOzDVBpqBKZUc9GnC72ot4XlQxLj
y2R1YVMtOqVPQQe77JCootMmAQSrVYebm2xyCqPVNCARRI6PS8zrVA0KxchCrwzegEfx7TB0vdj3
FaBLb6YQaKSjMYJob/XPKVoO+0m8iynbeNykrfetD8fyDlzJ/NRoaxqAGhrAFxuv47O9zjdkJwud
tWrOkAp+wrvNzRxCUBKcdiiy/rbou/Vu9t8WDSGI1Rcidp0lR+eU2lPQBsQKXHszjukLmW6HD/sP
NAp/hugX8LRqJvBlfB0nI7LFaniLddRqdRS/zDsg8s77mb4eVgA0uYfEyGukdIrmKjI08OnahGaU
vHbAI1w7j9JGZzoIa35Bws79xHD/RA6PBccpaZoDNwCEhH6RccXffFhEWqv/0Noz6XypOVbNX+cE
TAuOIowhzZ2W0meDXMq8xK4YGe2XFvfnRQ8Sl3MjetB56CF2X1E+vQgH3A/gi5TLTIDL0RlkuUJF
JTkDejzubFdqG+6I8uIyr8bOB31Yhge6ZUUeJuPhfuwF//xhEmsbDWyrZnlpG/AeuJI7O3PwZA7V
CbxAoj+ocdapVRhPaTPeZdLNvqdGik5KvL09gF+zQY8pIiJNN56aob+j/NnfIt7W+NcINLG5ywJd
wCu3Sz+BlyK/J6BD5+uobj1ZUjRoAIseCVBRRrq9H8GxNcMc8soA1BNqGGtjBHtVB77dTWUU/bIs
TahtKyREUsTzojS/XdGiEmhJWpQwFGjsdOZFOyY7P4FoCaDFeE3RneE+1OviCG0D7EAgTjYPSaSe
eGMZTMidgGFFve6QXZmaRC+OtMTbOmSCoOfSSTSGPzPo+22AHtF4BZKP8DjZPD0LJaTXRVHxvYuA
mGo970VOerDKsNGaI6xW7xcRQDoekHZrWyRooHrLp4IOQJzLKmNwQEZOUv70ZrTAgw2ZSw1bF5qN
ok294OB8UA/k0F6V44T0mszzc16BS5R0zbs6GQGo+tPR2Br2EsoRIqM2z0h7D99i5QiTyjxyAzzE
pxGpqrwUuri+5ncGw8nXIwrUpHe3Cnqpf23TZyiF5t+R6dOXsSenOwZ80xEN7KAIew0o+thvMg14
Pi1xN7Lt1pbeOgdbBpazQrokXRcgUgTKCBrz5I417hxi/HtAPwS9ygytd7uMo4md/mWAWfsG0P/P
3Qimj5sd3Di+maXR81/ibWXnsVcC2SjARVaC3iNLG/xKVU6SxrobNguUjS0I2iF34VVsXJh23kIy
tjaeBSovTYskJJIDd1HTVQti2QTPCiitNPAd0tC0zf+eVDMT4LxCnpCkKkF/qw4aeCoBL4R+Rjv9
Y1OOBDJlUIQZAHvSbV+C3bhibn1MhJSXSB2K0fJFVYLdXY3oAMC/GQu8dCqLl3f6uUOtmEagdAQf
B5B9kEQODzdTMjb5Yej1L2Sig9155c7VeTvPFHET7YrG+gmJnu4A7k/IGHVj2kMctOyWIEK3UGMa
KuTblZE8FElncziNzTD/WWS6DrxMOh6xZWJ+PfXDgrCWbED3Dd7L4aExxdAZHcCSBt6C9Hgzg74X
AM6q614nNAIS2/Wkn1PuQMpIaz0H92SN4y/XNYEv69BdJakhH0UfIY9qeReuA8sVjRXYQ22mHcg5
DbqOhkoIrZPXBf3TFqLVwZK8Lh41J1s6X9FZLB8tcEFfIQdQNk3TLctGO9cDuMUosrTQnV3LQt/R
OrzBT0dYg/TJy0U37Bn6XcGGiU8EHEdyn/BqT8tSBJCQIOzT6gcaxQWIKLHlrI+0GnJWHUjsawka
LRt6oyb08CzWYxs2RfxTgGZWFDxi0ERBiXQ74Iu8M0Cje0JXNm7NTVg91iDHWOgDlNlK/NECJHxC
yAWJlR4m47YLCwAuVE4V22m2jOOoBisehjkvI2MBNEN6wkMJfC2ViWYbzXRWSZuwZRbkvwVGDkQA
gjpf60UNFWBVgtNUCS5QpbkMOSCvH9s7MpHTFiCw0T1zWFMEOewORE40n2y3RZjVAaObd3dk14U2
QJIGmlno12fHpquLbRUFl2DSTFB/EaVVmHMQWTFwpE5B8j3HsxzkKsoTCQ+n0IJJ1za0gxdkhBoW
wul0DgV1ZeF3HcpSkKdeed5zVLbyfEsBSM1EW0AQa1tKHJAjFuYIIWzRrHCDNe7JkXGBmnfJnkGQ
ke2dsixw4/P4xsw7765qoWuQWzEEFYJpWuqNkzy3g1sunCkPvtZufTcMSMgvxumlwoYPf9WyRQdJ
X/9MzfzJGtLipdPwX4v+ZfkJ+4F8FRWZuHR9iYSAabGTG43TVoZOt691b4AqL//jyuVovr+ypa6s
RdVdJUvkWcrsBUX791fuu/QpqXJ9mRRmf57iYg0SM7BxT6a2MUupfTUGfM+9LuVX0IG4Pij+vSN6
/vs96uhsYwyJfp+C0GzpiLr6bInuWYG2Mf8XqI1Q6ZzSrxrT9Oewd9IVx4/+PswCbYP+7WQfp4k4
jW0y+ZY3lY9OFIAwOjLZNwhpvH4Mho+hBWH4rTOQBPzwMeTk/fExYtMtf/sYDV5sTgbek5fdiN9z
PUC+AkWI/BFUsOXFaHFbUSPT03EAlq9wZHFHJrxtiZUnjG5DQ5oeTcAq0bA1xnk6+rodsVRT0RiA
HnMQHTuTGa96I7KuQcnyC7ZaACa01hV6Ata1D1USBiJIB7I1YahQv4rrCiTHVyCM8osdvE6HJBjq
ibGFbILZ6ceuNV8PQp2lgL/bWg90qRrZcT8ht5IZSJwqD8h5oNrD9J0OlsoV6TqYDNkFlECmI9hg
oamnfycz1EUhFaOiSKeGoopJymNV6xe8twTLuKrAhykHszn2ikGFDrzte7wfgww6Bv3j7uaANAKi
9bdoOTZ+2QZbyHV2SwP5sx0V77IU3FdgmHBBhgqcNXnBee3tqPCX8wlyvC7oZe0g8GfgwDRE0SII
BndTxqwxVqT3zpQRmgruhoTdSSyezsjLweK2aJW3boGd6YYWqusgCTtPkfHIiaVWjaStPxKFLfnU
6OZTkfpb5O/zIDA8R1ZGY6CRDLCwYLCkn7bgUKJXwPltkIxjXEEnRL0sUqmcDnO02Rro8kVp/nbw
pCZ9WeHtd4jsbWJqBkAKsXwBsGtVZV76LOOmQqsf7MRNm8YemCzqbLa7UjGMuYF8UfZbPOPmT7y+
DbiHIfcyKsZ2OrQpR7fI0MVIt8F284YqLnfaCWAH2i0WWR7dhQwPrrYd0GkhnfGz5wXhajRyvqfq
jlPeT5MUzx+iBidRtcV9hh38RcN/WmfYKFy4sWOu3CJCgVMJsw6GGC+1xH8plTV6jj0blddGQ3Mu
makbV7Ds+BqeN9BMsbqjlmG/Rko1PGN4neMRmoiUjg1kXwpA0yNxIG+bWXsJ2oqHMIxMWoPMPaRF
j1GONWhJA3kw4JHSfJFHZQoFqy66VrKuQb8DoFJtxNG1BHE/yFrc5TSCfXZZGz00DYPAWdem/epN
sa2mqWT623wVQU4HDXa+BU0a9A40Tlupf4qYCcyd0qyP+KeImbNct6LmSN5JVcbJi+o4giPwm9+8
9GuiYeTw93P/Fky/NdzV0uNwKGJnXBa2pz1qofzjTI781Ta8nX2I0xJouY+iGTeiSI1DNLog3VFf
WuAgHmQ1yqvVt8ah6mQGVUN8ORvQfRvYvbyz05c5+Cd+SMAFOvXlYOt+ZTtIEIHE5DCJiB8kb+0V
JOGNBdlujr8NkUvg9YLm3dxGMdmrNoJC9gcHU+tneOKuWteAxJfGojMd8jJ7RP+qA8TjPyY6A6+b
twSnfOaXpJdJxioRoE2xXVCg/R4dRwC7Z/a3m9mQYXy7Qu6Ur1dwLGC3FGuct+RhlPk04xZsa/k1
HPKdpoFlE91LyaLOx2TdQuUTWnIu37WTXt/pqtKrRbl30DtADFSlF09a8SCQc4LMQg3dVhVBjlyY
O4YesnkS2ou7lYC4mWRTcAc50nahZV71pa1QjrR4Hh3yoK+eoUc22xsJlSIIEpl+nTb1lwrvqoyV
5YNRBGAryiWQxsreq+nogApv02tIrl5Du3uCyEW5gvZeeh10pFvojGyDskllo7P/mzitRHqh0ME1
PY4RW3rGBLp9dUezNlMv288mj+RB6sAskzXNcrYcB9xRqsiAfoXfTSDB9iDCo4Egb92IhG1I6GJy
jDuLlfpDmo/pfSz4DzJTlBu7+qYwTflZRemeszFy4GFKzbziXbM4MAs3AdTjrSvZyihajWhyvBiW
YV0TCDWvHKCuNxRBE0yJdKcSgL2STU3obbC3znkAl4cxQHypD9bu6Blw6WYX9A33I5X6cmC3Wuu9
vcS26EXF/80+TBnUZ+tgEY1Rd5cWg7tOeV/6ZRHln0BjaGyhS+kto6DNPw1Rg6ZlJ3QWmodhMgVI
SlSgx6RgZoDPp8+HO3KmVTI9pCAhC/HqNEBna5WHJX/k3RBfBqcdtn1quzrScHa7r/CwzBYDC4Od
aWyYJUT/gxxaCbqrQ87Hdj+HQ7YPejMQoQJ6qgYLy1SNd2Zcds/tyh7N4VnXRAvBqTFb0DCsOsUw
qUEGVnmhSlpBXAGtLDTMRyiYhdZwRWXau7idfSIz/rpgKAoBcq/SBku6UEHLIQSzJa/D5Etgynad
Ztjf3R63yI5kchEjQwItgHePYXra3h6+weirpt53AeSLSIEFzgkyL/OzmiZy5KBjkCEdTbC7Yw/J
hnWvqmx5N7YP8RSs2y4Kz2TqdBd6x1Hzg3xkuk262X6f1I5TfWDd8IPi/7eT4g5oMbA94KN1wkWe
1BnPXhIC6lGJwai/ySY8aAneNq9F0JaPRRr8Yuqtq3aaeOHiZfIEOkFjHtq/D8l7C0bGSpxuwyFF
xxnLwnrlabvAVJ3Fo+FO9xiF1Gfc/3VkOEWxGDK7fgAkhC+tPOIXlzO5hqx0cwQRXL8fBMRyPMcV
Z+SXjZUGwMSnqYaQhizr5ptbRzvBgLddlIBzg58AQqG58Q3KO9Fnmzt8maLcNi/Za4r20Slelxwm
AJa6wXpdEi3lxxDf3bgVw2et5D2oGXEm0YO3gM7B8LkQuCadDcr217jSmEAT64GwdDm2ebQmbbAA
aZWT7YDiogZxsk/DpmsgFA5FTlIKI82wKufO6c1O0mI2Ehh4GKcJ3gVPbgHZ4AVOzADPnwWkOuaT
967/iNEB+Nn3U2ysw87oVtHkBLvY8+RnB3LW3VBWT4KVySkDQ/RihK7HZwqL41TbgSMYOpums6h4
722TlAebCM2KKzQmm348VPi/rrKpWxllBt0PGsvW7EArYpr+CFEh6ILak2/ozgZYph+BJcMd8dYD
dNWe6ezNfjORfbLYHE8U92SyFGBkhB1P1XBHdjKR8/9p/7A+vuPvPs/v69Pn9AjR8bb2wK21h662
NdNsE1/Ifw49iGwl785dkYL3vR5clC6K5FtjOEHqA9uO/E/TgWRETZhjjCmB0EviQBUmwV36z6Vu
lrfl5ukJKH3tMYdCuFJDMEtLfYtEtfSYm63JRtoJHZhP74ZMXxg9By82HqWGGbIdSqP6jBsb3Mxc
WMLtTg5Y5j/FtfH6AE6q17AZRqbCvLbsTmANsT+l/4RN7fjHar+H0fQyCPFfbOPbb0zYGEOB6dxW
FjTpjdq5xCI2L0B7Dugfxhe91I9ZC2YLihSm0W5t23DBlcixKVHxzRSD6jBqwHVLMVKz7EUjgKbj
qLHMMeoKYF+23l1BX83h2RBMR9BG3FM0LTt6uG8Zc3FIF+N+dIBaMQMt32bQwXzSK5QkAicITzQE
1d+mydv4qkGR7ppLYyVVj2uaGRxdT6Jc0HCamLEFGbM+e7MxAhBmLIoteWnJCIIbJxqqJWUGTj5a
sgC9TtaF7ckKA9CiaB6SFdGSU95EHUSTAyYOObgj5VK6sJqgiReHaxqyNBoOXIdmUV9HxWOIutHV
zOZUCgU0NSifb9OFqPWl53Q+aw2oFIaJdxlrtKpxpRZaDT1oJ5wWQOOuB/vDnxGD2x6aEY/6DxFA
TiEtrkoef1nDwf59NcYG9OHxzpJzH0gcpFRsw8RxUrT7faKtiUh/ts1+kOqDZL9uwAJrFRrbWLWJ
qgQHqynqYPXRoSFKJvOQEDaEqYkGazbdMDVvkwitQ1FvJhpR6NtEjnaEYxSilTrh5bnL0gPkB50r
oMHO1eH8CW1czQkksQ4ky2vXR3579MnZOpp3kkhZtcpJpqLI7kon42Clxew0thIfLfXNmqa7umDY
iTbf5tlqEqQ0NoD3x/dk0t0eL1Ugft7QJxh7tztE0ANekJfW4KjBFTrvL2QaKg0dRIOTbukjQF27
3lvc1gEA+ecTgfQHql/aA1laPYfq0/QtSOJ+Rwk4AYLczVR31ZzAG2KjvcOD9kJO+pKhGgvR9yS6
0BcsSlu0ffw+XeRVtYpsDvrmInV3MZ4DwO66u9ar80eLJ8VjjvckY0zHc1gb+I5b3FxaPBJbcgIh
PW0NECUsacLbdNyvcpC4Ssd37TK5M4wrgSY4HkIrQHonsO+A7z6tUVRuhjH+Bhrcr3YHfR8QjXi7
PIIao5Nl7AUTyU8TZaW5KysBaKZYaXrCd5aC4DOtlluUxZmCXogL6sLWIqiabO2CtWCADNLnLo0N
sJ1mqGBkSklKSbkoO5C1/J3993jUDE/ca6Juh9blERDWFEgFlfn7kAOsnLhaGjEKGjfHu2RhQ5lA
ZwCrZhHjHt73Jbg0huACFa/gYjNUWfB67G16yNhewBGAnL+N1q/B9Y4UwYOE3Y/d10laVrLMvMhW
9OE/A2ewk6Wl2IEbtSTF0hq0pFU30OxTV6h7juRtB/XuoEfTm9rZ4b5kQ8YvbHc0bLi+isAK+ynG
zgOvLX+G0aOit6Cg7eXtX8NqtRoBmd/C1D5mXo3sdFGtM8XtorRa14NRuU8HACcgTLZppzQ9QBcs
O+RMMzcSKIRzNJSAsZfMvXYBUtc1t8ovPI6+xNFQ/awT6N2lzhgtjBEQ6CYqf3Ze/UVqUfElr4sE
0jipc5UcP+ZKi7IzBCper1Kz8f1VbDNOfNTBGtAfv9SG/soaA6Xp4QDMFnHEvDNDG3KmlfmbjSYp
Cg43ZJDY8Fw/Q+7tCpGYcm+hZANhHsu8ki0Un9vB7B8GhseBZ0F2uJnAhXWLh/QVII1Cx1tqw5rL
fHju2wmipaV5b8nR3hvqZdUGdmPNUpmgjD2JM4rtI9Cuvxtn8XgyGioy8c39KFz3R5nqRx0sJ7cT
x2azxfvn5LeYMvHkU9zWL/SOTG/L9KIse4jNi0DfkX3w3HNkuMA+ZNOXLoTswC29S2lgZTc5xM5N
O1xT54EcnqoQShWQimCrGHVGSM4l050RCH1JAZb3lLa1uYwKNKs3IsyWYtLD9RRb5p0GxO18YB6P
jp4w/T4PkN4iB4UMkFtaFviRrcnWo/9vpVtxCGG6Tpz7AXQhrZWO67IQ+PvVpYYEpJB7vDTKz2DP
dSBRaWn7Tg05X9fe6DxXIK85WC7U+yKlHc3yyVl2AhT+k6MVYMKqflbS0F7UiZtWrycM/LipgCCI
xVBdLFjGnmq3bVdRJ8zzwKAtkDZxvkfBAIwOweT5FYcqQsKCYplVIN8JlTxdoc46F2hvAHkw1hmK
fsmoM//fYyiQDkkCtpNIRd8Wo7Mo/1oUrYftlnGkLWdfRtM916YjyZClCZf3ykc7TPI1HN8WtTl9
8/3XPPChgOV+NF8ayDIsQHwUXSMjcNfSBcZmAI3hiSde7He1YE+l1n3NyxFq5jF48PBW9x10z8Zi
VJM0/s8kgG/HExp6EjBravrTNI7zJMiqzpOaEgktwE20oE8PcW1py2wakiVyTukhDEaQtJOnDRL5
ekquKdWRQLHyaW+MKKAVqq2y1NAIHjMIr0MLLD56ARg0tFw0D5qZVMuyEtGLzIezY6HXa9EPX3vh
tj/RMvUrci33yckM8DC7o3lOHT2F7pOI9vjLVqdUGtwXputceSKe4yDcTKp+RIehlB6wNRH6xmmc
GSgXp9a4Z1SBehfz5o7cSO5p1OpQnG+lN20IElSO0CnvG2T0ZoSQgg+BkuXvNmGDgYJEqSmY4sa3
uYQ6ovUo7l/Xsxq8o7tpewT/BtpTdEdb3TIsvak/giUdmBuVpClMgAJLywZVmUJHqwNNCqDt5N9s
U+LdMe2lxrZ7H7tehV2yro34G4areTgOuX2WQ56gczf2kC4AcVKsDuQAk12wMKwi2ryLxtvyqpFZ
f7oFW44i9k6r67swCLnH/mjlDbjAn0EQ451EWVnGokU+YOcZwXPFeXAnBfYtK8Dv17YBBrI5BD1X
0yKJAw13F5mvgCeCqMHt/jTyrAKZtU83ppbspuzMuyJr89WggskTZKjALXQBgGAi5uAPNz9aPecG
A9ki2tIV26Gt6BFDXqAvk051Ij68ucg4sMQEqg/YDDWFNPDexUU9K6MVBVoxQ3uQUTnGjpvDbJtX
MGS1bSDTZkaLvMohN8GYeR+nU7214jbbFYYlzxOEIKERl9RfRsg9Olqo/XSHemuX3HlpnXxc0qTc
TurtkDEwj3idPBtYcp6U6/aJ7ghm0W6RI7LnSQFwbfdeIn0Ohb5FrjoVbNWpQIdqrJdIWnknwxwY
cDVqaw+ujQj0V2g9ACHjaxx2TWAuEVUNvDlSPou3yXoZDxvoo0HeGOWcMzDD4zlPh/rEbSjUC57b
EN8BBYoeN3JfevqFRrYy0Rl4S7JtZ6v2BDWVFiFHoYXpWq8Av3OCpnhdxcuydsU7ZFJj5gaxX5jY
aI4pByHh7VKoLeHTAEGzpdVGmWyDJBF3AqQKvusOsU+/qFL9rPS4uELJjR9p1AReeyrqDrx/8NHB
q/XBt4G48JPSe7Whc/USlJo7/xbRVVucqsk4Uzz9FEEeL/wwGmr/ttAQiHsDssUnWgfJYdBvSCdB
kgmUKpXiv2Jp/EsMiXNv9RDvFgFY68kubMtZsobxQxMW4yeeRJtWuuxLNjAoWReN3FBYihJ6xrCx
b6ae7/9t2Ylr1cIeQMNFy+bBUOwNggU2Wmds0TUY+Lk1tWtiIaNhgtz6u2GkhkRZpjd14N+8wYCk
hF78CvFY+NRDU2gvUvwraWhGyJaXtotGBOVNLMURGVXAJaqhngB7KBRNPw1RMohPadWm8zCUg34K
K+3nvBIqHndJWHylUSgs665v9SdnmqZPbSHaswYdMfJFzIjum8y7I98I5OJ9Iw1wBuCKYNSoL3jB
2gYgWPkUa5MGTJFcky/vOXuwQRhI8zqra66yjZfkq6YwfrTzXxW+eZshAda9C4r+OuRFClqurD/Y
itwJsGFjm3CzgpYO+KLmEHTT1IZlXWiUFBkHBjBmaxr2DBjuIvXuaESTCryg/w9rX7YcN6xk+Ss3
7vMwhitITkzPQ+27SrvlF4Zl2QQ3cAW3r5+DpCzKvu6+0RH9wiASCbBUKpJA5slzFggQtEdq0pSu
J2/dJH4YFO1J2lbJnaaitqLg9hYLjBZyN7zY96jdv5ALkjL8Ag2K/TygyWp9i0IAICjUJHSQWVRP
k4RZ2e4tQJcXYJjwkcou2CIufaCZC9vWFqbmcIhs1f7KlmNwLdI8uKJaMt1FkDda6ORTmiizE4W8
UC8dyHk4CD9k18kpqfBwqfAbmOZNfDAl6U4S7uZB87WEuowRg8LWT4SzQsEVMCR+qJtHB1/Ox1og
6yKgtan96e3fR0O6li6C4EWjb2OZtjuGaqH7kDtvPB6z70L3kTlw88cMdGl/c0gq99Ef8mJywIu3
3RUDNl1qhhSbpTsXPDKLiEHTXhhhcXZTzXo2680YZNFzUfblpY9C4LSVWYqObxMAxzdIRlnP86D3
JlbrMSJZ45gfpzdjb/q4RyKeo7wP8kifDjIA4I23A1R+0VGpdyudQebdvWDDE1m9vyKLb5pY5yR5
vg1SATU8x/Yh65rWa6c248c6w1IwasLmLUesSjNt+2eNNFbhDvGL0yCokQKfjZ22xPYQy++DUVQo
tlPDA4jdTMNHT68ekfJo13GK1X6lsBBM4SPqysbr0pUXark62BTGJqmXxmAA36F6pde994YhyuVL
JwdiSg39GO97vdjoPhhMI1BYIxaAQvhW1aikFmhVcIPcI2/vgSsKe4HWNfWvsnug/gDcbivT8scj
DUzVwIaKW8b+oUyj4eCqsoqy8cTFUWfUDFmA+zRoT8YIrW2wcICfscy7E7mRx6iF+baRIIvdA3wk
l56Tlch4DtpUGxCkcb6IDL27Gq1XXIB90YBmReqUdUWO32ehxEl/jbDCxL8FISA4zFP7u1t79ZFe
TrKK/Atk0LYNx5t+WZlhuwGTXrWal3pqAOvS5kimDjR9G92zAJJGeLSOWf81SIs9iHe0H4ZjnCBc
Or7UYBZYuqj3vwFvlrZzpN7uUF4K1KYa5DqoW4z1cj/2PL8ZA1sskkHwc6qqUpMI8OgOkkBT68Pu
1I6oV1mXHYQFLsWZZAawUOj6aNIFu6ouDtSR4ue1zlMbOX4zgJKr1IdzCYa0Z/mz6Az5HJp9CI5c
sKL5pW891+D/2sRG12/ICayt72NMVtrPxnc7THddKaJbWVr83swsAONTHfRVVRzdp3VenfDEeaHO
kfPiDIrqs+hZerKGJF1BGRcCi6rpS7wBF3RKh0CL8QhTPUOfoMeFcKcS6mFrMrbOKyBx6a09uOUl
BX500bS+/oVXvbbKS1PsqZkgYwF1zO4xMdQWDDjbBQczzJcgLntgK3Rv73IvPqLqlC2xHFrIpK6f
xizkZ10bfBDoAgYAIdlmpeVeeMhVU7nVyk0PS35GvBKaaGGFZBhQWCtQ2fADNT/cDDUbwGLgRiNQ
wVi9orIDDFtF/s1niKmriHmsVx2QVtK79L7IT6iIY6sPD6QkUAIQd92SKY+gAaU8eUCTKP8Wlu9z
kIcGxTlwEYEjGQ8k/a5BMm09lqgB6fPSuEMpvXGX1v6mQpTyhjyyKLaAOPD7BaJT4Nl1YzYu8LQZ
9uRsW6jJrocKmCsMpRGVmhPhyGpt592YLQumbfrWeTGhqbVPQMe0aBQzjDMGxZGaEKmxHh1ZvzfD
fog2EUqVV31Zs10hIBhGe3WGv3pX5120oo089VKTduuzs910wRFBnXhBWa3GbkAVHIt2E1WeBpBy
Jg+1bXlHHaitKTuWBKDk6pFhpQFkp9RZNfTRdgAGaJppHvDnnIgUQZVwlXAse8wUQDeetcnVT/BG
60f3tgwETMAQHHvT+zqb2phBEsHOumXYpDJeujyrV7HWJJupXYSj4iyPrP3UNgK8fMtcXGiKPGPJ
degl9odqMPB20/wpSmxBUtcf0uiYhV1ywmrn/TB6McA+f7Z5XrTHrDqSnUY0gW+BRlUnqhnr4iqw
+dgGEAx2UUtpBZq5IJujOvDvz5cCoKj1TANCZwijI40KpB2PsvvRGZyHvgZMZohuZK05D2SxtHEP
+gh5rZWptfRyERfSPZKHQEZiVdVQQqu0imFFhVLJugSHFA3lkJI9oBjLX1ATJbHG5d9cybVKeY0A
camQhfdl6qBSeiyzY6MOUW+hLQeeATM0Zkc6o+7clj3Iia0evI0fY0Jyp37yLMYCfD5/nlK/VrXl
GlJa0dZOw2RFuuH7TFWHFfidrMxK784SAPyzk6bJKtVN69iz/EcdJPJkdPL9EMa2PJGNeeDXc+z0
SJ2j8pBga0Ac7cOFenpU0IHSGbxqmXY7p6nG1uVHfShf6o/KchtpBjJRmooOWgOKSuVFLXKlgSNv
poFTRuvXXPP0v89F9o8rznOZv65IM5tCWEfUYuPxiYdRmaDylhC83kcT2x3zMW7wWJl7sZz43KRe
JMR5alZn29G6c2/WwR6vtkNjxkDskG069QBQ2ceGcSAbHQQrUM+sDigzAEnpM2+wgwBvV+0Ojxrg
916sPRdNmb8Ky3v28EN4BRX0dAI86XTyW5ce9O4TpDIOqluokf9miv9xH0iAocoL/N1rRzrOqeyZ
vSCih4ynfFNBp3Zih7BcKLsUhe5cGvzJT6b3EI2m9fy3QYFnVhM7xL8O6uPCeg4tOzp1AsWXMtP6
Kx2ayE2hlbmcLSMCcVcWqQV5wpXoq67YLEVhbI0Ie1TWGcOnoalcakGZB9OUrQGuDr1XQQl1BRXT
u5YBN7ZJACJYstnIUC6qxhWgBhXFukVN/T5w6/Rp0MatKE2AWpVdtxJ/tndh/m53wdi2L4Gve3Jy
7CE/7LP/7/a8RP0aZa+mxJfKXoHyEprMw5QsK0Fbe5J+9TDnz9LWLLet4/XLOX/WIYWJKGzkbeak
mLTDlzS0+yOZJjtf5gEqyijnNmpBcuJW8TBfWuKBsy1LPiznaaqg/Tw1dQxGOk1NE+mgcr5KZi5H
AxWCNRsRGEwBSbmkBWNLraoz1AH0wWXqwRNq2KOu5TFTNvKrzAAKikCQbGmGaSxN8DFLB3YfFDSp
ST8OWJ5OM82mec4ySrZ437hH6gQO7C52UnlqUca/6jMXK261kJlWHnjxFYON1KwyeeCZ3uXpAKou
1aTliiNC5Nq6IDmSjXkgOAAo/IY6Jzc1L0MqfDPbhPlznlYbvM/T0iBfQzAr7uoE+ygsg2jaFozW
1EmH5mPaoMZWYSiwquobzdkXDVZ2tJ7xQuAgqEnrGWoyr+1QiITUxNykXtSy4X5JTl6IXU+LCuJt
0I/f/AZbotDV2xMIxbHGo7arjHRGhygQkIhNqi0NDcCyjteGGkLteYYgB8G/1VZ3f9inmT9dZEj9
aOF6otsgxNHueze8N+1W/+pCiNUPnOh7JuN2WfWxd4Hgb3MCjQfKCYfc/2aUZ3JwoEq8zF1wypd9
UZwFdERW1MG2FjSmXqHsXK5Y2UVnn4fZhY/AHiC1FX1n5kNbGOM3C0XpK+jYCrVsDrZIESP2UEO4
E+/c4Wum2/UiSqzwKgSzL9SBLQBqK1SHhhK7qaPQwL8cmKij6MuDa3BQKzoKAtXX3R3ZusYBym5o
h7sSkcGNFWrdTZBy88ao9NtaLWpjpJKo1TUa32hgzIciMEQeQ9c1D4iq7KmoZS50oSbUnZ0DyM+n
TvInOx0GpJYOTsR2f9rVtGCH1g650ew++Ss7XSAZNX5EQc7U+cdwVO8if6x308eb623IDZBIcRyL
dDtPawJTf469bllqdX9mDAmdHpj8mzbA6xqFZtFdnfiA/eZQbOgrXywN2yie3bpCGV9XpV89DyiA
rhPf/QTkSYLJn9IWqyTJXOiH3iEZFGOXktbLwreCn0idAcadJq999IYavfLRlnJYczwaT6Uu8qOB
7Opm9GwsKkE+sAgzr/lumeFSG9PsJzi4n6Qz2M++1iO4j8j7hWm6vs9tlO672JPdxsJrl12jG18H
u913zEh/6u54kINffgVoEwJdYD90Zb3gXTve66aIt4FdJofSrZMb2+PhyvDb7iuQ9NuhSNIf+sC/
yDQentquH7D7NMTJN6R9wp2dr93WzZ9diXCgcrWacR+5Hj+WVeQsizCWoMB26mPkGeN9Uxv34Olw
vkKjGWpOgd2coB9W3IGm7ZXs+GMQlWnL7ixAW3db1RxA6shbaT6K60CAGV60TETn0uDY7FtW+1o5
axZH4jvANZDJUg5mzYYtaij5OjYTcUXxi7jmAQq8EHAoEK93sqsB7TVvUWT4xGN6QybUcGnITHe+
xRe9lu9CrYk3nQJ94F+t3ZpeGi0QNu4OlnrvTR0BqgXGIL9Si7MgP2cmP8+D0hxv/YFHIPH8mEgg
YbzCzRRvNIKIYEH9PjH5uNyoF5lXfSeyt1HxcRaJHI5NthCOonybiN+mI/nQ4VO76MPxWAPrKg3v
AAmbhcPA4pGn1mXCLIyQxkBwIN4QxiEUZn1GgcYTdZKJceNsWu27fw2EO9JkoXPUKs9ZEh2FnVdf
8sg27kwEzU5/sbel+GyPzeaLk9bv/iUAQEtir8Dv5osfxOZdH6KaaopkiaCt3/ldkQQ5uQzcoIRJ
oFK1DPwLTdWAeyKwr/hi8scWkky7BiXcm2awjC8jHryhdPkrXmGgT6kT7TRIZ7yBSrUHogwUJKuR
yOnmj70aWecIDIWsmEaSgxOgCIxGWkBU3MgYouPur5F0Td0FRJFGOtzTv9QAH5EDVnqovQjXWVjZ
d0CIxxv8M/xTl0TgG4Z49c6qrQJ5AW5BLVzq0KO2QK9qmcl3SBdthsIdQ9Qk8jU4uozvsY3KQiBm
4ydn1LuVb3bmTd6F2rYd2+bAymY4Ic8O8XE3L+9KPOZRnteKFywjHoIE4N4FvxtlBcawwi2Uqoj9
Umu6WP7ts43S+pfPFhb6p88WaRpEdlXtF5Vu8b7OlrXFm8NUnKWaQM03Byr7qk3tDnUk9b7okqRb
ILIKCjkK13mVW66tCIwBk5Ehbbv2eq4tkMYW2LU27qaHmNmS9wG+dTLWeYR3dOicRqXi1auDkLq7
qUOInbtFv7V6Vxw0QELOHZP9mc7oIOMcDGUBY6u5oyyD16jWg0VWuf3GikNr77kFv/MGVdI2gOoX
yJMTSjyLZ/IYbMtEftN6RPVPt4Qee3jo8Six5rT+pxj/dEpOI5woBeDGkbPpeo5tP9joBgR3HddD
DUqQrksFK66tulkYDZCBLWBBD8wBRNpOxi/kFuigOXWKAhG4FnuNKGqaS6Pc2hC1fGr439x63Plb
ASgiZKxc+Vhl2Ral3Mjr4c7bmA4ft5lqdmmxjKEb8pyIUj8kJoPsuDbqL7rT/xhi37si0dzfgE0b
FevK3zJ8tqyli8yVmjaTYkv+Q+y+T5sjbrwbM1S2g1obDLsbD5ixJbKL0Z62ttQs9DjeTxtf1YuK
jehTE7HMaB+XOjLRJapLPQKuhpHTLgyjdda+8PWTQ2hXvCRatkF5xvX9ilCnOYYN4jTpaDYnFJmA
XiIDUfUJAp2BuQkLFJXnbt9tqJ8Omht9i1lhbnthStSw4BCJsD3ndZmjlD91wCDjsX5Bxiiv330s
JuWyqGtkf5U3dUg37MF/CaWFpEDyFlrr8iy7AGBC6EstmxwSjV0CND9S9zjFyqvZgPGtWXgITfYL
Mlaqh848IGX2eenezPbCMEH9MfVKa2UUABr2WBk4eI0fa7rRcAvxc5PYuOfolHv3hZXGUDhD3JwO
yFGlHUK6v9oN+IUEeP3J8mkktcckMqBZvqS55jEQEkIoXh3MzLXWdp+y9AJ6sGajgwv8UhiBddbl
o6HgXnQgM52NvLOWLB7EOsJKxcUeJPBOY5gtySUh2+CLCvo93F7PM1SR/ojdCQdNnyfFQoMq2cFX
BzoLE6cRYFJgMGI/56/J2oyVDfiu8nJcG0rn9bAjHzLZTv5rNE05t8mHmnmeOfZy7mGGm68MBkHJ
qkPCqBPR+yFGNLJCvTzaae+VIBwKf0y2lHrI3ancfNNm2k+KQH4KUiZRBJUfDvL0Bmj2E/aOn6OZ
fwQ3abDnhI9apD0BBW2dTQ38gJ3FByjFD/G5HFIB7iWp3aIIzVyWDTcR40nDBRgjxVsfJmuAFAWw
HxGEa5yA/5Bx+ZqHrPlSDcjba4zrd1jweOCerHX8H/Nkj5dWCxacCtX8brJmeLnifnAEvou4G07T
qWZJ7WBUWFOJpEQlkeqhA+uAzBpAi9djN9hEJor2QIfxAuDlLcQ6q3tvLPwTigWrJdk1CfLFvOLl
TRJY49V3eqxf1AAOrgBkjHLnaKO++MHLIafb6eIxzMdq0YOR70SHodOyk64Os42aspP10knNTT4C
EN6J+lyzMH/0gYK9q71gqZsVB65lVTGRPjp9kz8i8gp4YyHvyDHM0wtQUt4Ntaq4eutFOUyTQK8O
tKopx32o5szVhhYPom5PzXR0xhWwQPaWmo1XID2IAPeGmkMU1NiNVd7KUhcFV2i0R3bDWlIvMvHa
ocxBb0G9Hmujc9NghUq9em9WNwgZ3FInlq7RonAGfZdpmjWCbTmpUJBRHRosDhBKypLgjN9WcKYz
rSu+gC+725lG7owLswxaBOAHMMEbGTaGGZSZ1RkdQqgCHIIIh7n5N795GI0gFxo2N//7U82X/GOq
Pz7BfI0//KjDrTu5b437gENkWYNKSL6g0/kA4g9nlVtFv4BQQnqcO9wIlPRlnv0aQu2521Mzzk06
+/MCaYOMpOGC5fC/noaXHx+MrkKfZDLOVyUjq0o7XzDbuB1lhL2b+hDzEGpOLnRKQ4oifobyZrnX
rCi/NpCGdJAKOgnF2EmHYnCAAtGCYjmY1ruto7M42WgQNToP6g4ANlrWm0omqJX4GEsj8hhoud41
z7N91FG7PaZ4EtFV544B9Dod65KL8DhW5pK3bJ0Ukb+crvgxMaJUKNwGh3dH106lwC65NOLVNBUN
5vIldTt+M02VSqNY80grJxdf8y8WSIi2YJiQByZ1eZjO3LR9P/uLjVx6z3ZT3NgYRwfxcTbbmJpm
npU6ZlsJltBlbOOOB72bf1e0LripOJjUqRk4iX8nTUhod4l5w5VHCXm1HW+cdkmdpe35dzniLVnZ
6edpUCehFIgiHkS+ABEVshY3nmVdQJNSvhWjc9GYXrzZ0r1wFycCFi+I65MbpeBm8vVg71b9IwHS
CYYeKiw6IgGTfTaRB9mzcrxBlflCH7AhSJ34CgI9+zaOYveCB9KaWnTQRrA5p1bz1g5hgkxfA0Re
4Zf10mMBWAzcLDxWqa328yV7aT7Okth4t9FZm9rshfMhXeh55r5MveFWN/z7RMrk1nGc5Ba81+xU
N+ORTBCHSG4bAPFvAjzLoJrXh0tya9tbDjKmK3nRoanqXWLl3ZlafRQnt5XIn3NXgElDzUymvgZn
BdPMcD/b2tyqll6sJ1tyoY5UZii6yFHEQzaak5eQEw0bO1nNVw1daW2THgzU83yhlZp71+iB1zI8
fOA4H72jzZpbGkZ/EnARJZRKi0+zGyVoeOPpI8x/QoIdZQf2r8tsEkF17X2Xn+ZPJt0gWhigSURN
Kr4w8q1ZFSw0jbmf/qrSDAAjNUFXRS508EdwgNRGbUx/FU3qtj5E97JMLufL6o3wdloJ3Pr8l7ZV
qx10r/syf3EIkIL3X6b7+dP1wvFv8vCF5pr+h35fqKjrcDM1x8I+gGGjU8U03d41IZKg5Vn/La6b
BzPNkocYko0HV9eB0FV26NlZWt5cRqzDAf706k0DKqO9lxX2owTRHTnpzDSWDdOrc2Q52kpz8mwh
IcB33/bGU9cM4typFiv8cQOsCJiTS9+4r1hfXT2QXjVeYtyTqTVA7RVmYXQkW9+GxS6Lcn05DXDM
8L43NoGUBpg4AdHDurqN9zQ5OHGTA6IixoKaNMDHj0VjRn9LpnZEKDHt22pLk6PaJDvFlvhBnfRx
tcg4IoUb3kxXb6wOaLOIrWkyz026i24XF/Kngx/H3/LENU7U6rE83Aau2YJOBH/QqPXhLZAqK+ok
Uw6JzIVdBf2BmslYWDs3QrCOXOgjdKiM08d7MmguNF78ctR39AFA66EfQtljK4k9VRc965HV3o62
K6/F2L0Fne9/gbT7sIYi4LALezS51FYg3QJGM/b9U1FlUOBDBfUX8BTaoMTNmmPRRoCumbeTuYUC
nyxL8IUgRrN833GDQm034fRmbH6C1MexFcXiE1DPimuIiRvWnYaPXYTBM+WvQ128ylrmDwWSbDtZ
Q+IHUVr/QTlQahtrwFe7/qohyPkaOwBAJp39M7HSmyYdzBcZNwP0QE1xy6yo3Xql2R+CkiWIUyQ6
WAPt/iEZoIwrIND5XQ2HRqn9M8JwN0MwGD/RYBNYKX4aqY6SBFVHHnkamC2MBMVnKe+foFEBLmfY
Z7dOVZ+nvos0IgJqkxtD7T25oTrifbZBuc2zRfH3gIgOIHk8gOYb5R3aIhveMpcDXeqbz5AdLgFK
NLJd3TfJU9naJ7cw+CvqedJlAXj0Rbqmfs6NAak1a4heP0Z2KcQoaGTOQsC2LUtfaXGMBFEo0ic6
EyFLprPuL7a/+YW6oeO5WaSf8mwas4YjmMF2n7J6U47NGe41Z2R7Sq9NvS6yZGtHK1Fm8pGjI2ea
JS3rHdn7OF2IEYndS9EWxZaBfuDZzIqJz4qlnrFOLK/aA4UEcd40n/issJaGPW5AoG362pPy9xAn
Q5UaYAoOCYibRWeuFXZ+yZkPHuySJ/9Ju1vGchFEMjj6CWRHAJVJ8ks2Oki4GN2KOpAnzC8RNASt
VTz2K2CoguPsFgwO3wxh6i57G9WcHYAaR5m17QPvTLEGS1m/mZojiNhsVuEjmW77IDtjBIFreqJO
OnQuCMNQ1HVLLZqtT4z32Wyje58ttLRw00rRIOLlmcmCOLMgP3TqPKO6UKvW03oX+1m1pCYdEOQF
MWdYX+zSB2BTedQgEFvaSkqEbH+ZY/JQA36f429XsUpovxYtuCf5YBf3WmIciZshgDrpLkGt1bpX
NwU0+iIVi+5uSoh239vdeNQh/rrGw9E98jrky8Yb7VOd5NaTDrr0ibZOivwAFspiFQI194XcgrS0
T4Yebj0zb1FUz17pjqlrCFeUiFncNrreHJuw9VZ6mESvMjvnpeV/bRPQro7NGB30LBX3aiD1V0kO
DR0TcCErStg+STEPq032FiLgw3nTvSJb2i1b2+fXxDMMiLmOYBm18hEiysm7rwNFFgk5RrEykDxt
wdAL7g9bX/V0ZmGr2gnpIVyAs6lXnVn8m9P0UHH3UCakDiDFlOG2BqB36zQ2krIST6IGywjw+7vj
1sdz5rZ0kVpXfGnTP4M3w6pmCLrS/zLlbXwLZTmlwXV1fN35moJrF2KK3Vdz7PWlTOIOWnpht2tY
q+10ZDpvOpSEL5GXG1/Kvj8Rh7YvwN4Z5d1XvUwhB4n6C62LsweB0nuUbuMsrArIhuKR/KDF8t02
99KZ0PV63YkKzEA2HpQo0cgO9JEDlqYnVlbfpk+s/hRWgOyLPDIud1AsiB/9rDjlueY/xCB8OuCJ
ou7Cbviq7KmOt4XJuX1gLqhSfrePSGQscqMud3j89Wcs+Pvz6LAO+tB2vk3MIlqUeg8RAupxeTQu
mtLh27wboGumQQfB81VQSzVnm5ukww7Ytuq2VYcaxPrIXsBGTeqYbXnt1psyMNslodwI74Y98K1r
s2BP+LbZrrnxuNWBHV6kRNM6K1v5VnWL3Fq9FhJPj1AzzBuRONo6UmchG97PyPa3XgBLQZ8DrOQ2
xq/n4CF1sKlHt3isKvFmIcr4FpX1BoG47quRBckK+KnhIj0PkT0jrzciddnSFKO2CLzMOHnEiECB
Ymo7iMhhnRMeyEQHV0WR6QxpCmi5FiOEaAFe3cSuRLWyKrgjEBfZQAAA/RuLnRHIyS++evwKab6Y
Y6PvYtvBI7nQ+mRv6xreEmUCDfS2Dm2I6RjxW4C7wjOZ863webwyHCe7+InuHfmY1+teColab9SL
Q83zza6zn0PeNg8ej5ptEOTZPswcKKWpychjtKC4HtXON4T241XgjmLl6t6wA4UgYdTp4AtRrgPX
MdfU7FC8d8feHWzL2bIsA1x8aO5HEaC0P4myPXIaKDCEwsMtlEHebaV71oJ4Lzhb/02zIrDwqlWd
o0rFu4LrK0AWO+0e0TV8C10UFiuq/U+Qutoh12viFQaVJxApVrccwZjJRk3qALq92VlLzQUBQmu3
5iPKwNuDbRaKm9pD+LCCNMTcZCBQxPdqnWMrBELaY/4yUQzjkGp9YnUV3rtOk57aIQmWxOjNftll
bqWn3FLyTIjAr8Hlm0KUsFjgtjVewbchgfk306sr2QCuF/wjUidq73WvAuGQetQO/N235WA0tkzJ
77gB8moZIJGFveH41dahzNPL4RlyMe92AmKAI3Oyk/8o4mAdaiNqDJom2dldxDdIciCv5414LiJX
DnYbFIUkabozkqz5Qh68iextDHG+BRZb2XKinm80vd/+tU3E88iXoUrG8fydyUANx1kN9TP6SmX1
uUm9iPh3e/r+y6j7l94/xs7OrZqq9DS5HcPx0A1IukIKvTz2iABsRGVY9wKQMMgci/EtD26Kvgt+
WGP503I871GmBnaWYR+cgAKvpjEyK7S1GFCpRPebPtjVNtZ4jtiTWgNJteDp1CH1R2up69/mmum5
rroAmcQ+KyHuY6PyumNZDYHiQb5XYs9+0GTA2rzNHm291vE77Spw02TWJnUALo6SsjijCF6sAXsq
nyrX+E6ljRr7jsdW8jaP0aORr7TAeZEM/0yqWgPCuNzMTb/uyw3kkfkmdcPw5AwovXL6Z0K/53kL
aToeDBfP9rqTKbGRicrA+FYnk4PV3+u9sUC2oARCBLdEjhUmwsJ2cSIZmkw1HdWkXqtFbSf1Yq9o
PlLv38YmjCNzkQkQqGrigmUC1pUQoDXL3juWUsdSU9m7ioEwYGheSunl1k+ZuN4d9GhXYLgNs1se
qgIGGZ3A1O3Y3wVqiFeg1bBvtAKqf4PmJo9hmldrKEmNZ5R8pQdWJGw7Frl1teLCWbYO4y+tKe6y
NLd/orAf+EZfvvHy13CXS8A32sQEkT/eFeBH8BGK8bOT07QB0AP9E93+ZDdtwbZuUU3qQ/5gZlfU
dh+FgDDSLEiUFbzZOpKDDHeEINHcYRQ2BD+0KxhswERVALWP4MqidKLuSM1myN+bVHqIt8Pn3uH3
JvXGOsrD/tOx+QiMTimyFahtT07tir2vFlhAI0KRzSszfqY2HZRLkI9iHydudDKw+CQ+g1h2PwIn
51fW9fadPiYXIkOwRGdtARuNN+Q1ZOMPVOmFV6xtJy8ym4MFrz6Fl1q5fswF/orJS9QF20ivttaI
UAIg3Ff6c2SBGw73dXAreA0+bjz8z6iRQQ4qaDmCLp11HgEVhzhibd01ed0sc0P0X2Lf+tb6bvLD
LBsMV3koJy2xVdKTN+ZDaLUPHR2CbCHu6bAGN0o3IE3SGtE5MLRvqRbY04KyTYzslMf8Gy3TaIPg
ocp14VltcqDFmm/jN4hi+GJNbF7E6yX7ID1rFV4VivmL7E0vUdqh7HbnLWdXskOmM8WLwS8XIOwd
tyiayZ5dyIsLw+OvWYAyaBdcbJc45d3FQwE1oAYNf40hDeDo4N4w3SjY/j4yMaLxKjLrWWBlcwYF
kzhj1SvO2IHEO6fXnjwrio5WHG1CMyvv0zRuryxxAWjpoAzaI+ayrAJd31Gv1jrNKQy9r1OvPrC3
GsUfRyyOsGthtgbJS0TIyJcOIK7bOJ3QbqgVlT5b/fMf//v//d/v/f8Jf+RXwEjDXPxDyOyaR6Kp
/+OfTP/nP4rJvH/7j3/avmd5jmODw8LxwT7CmIf+79/ukASHt/G/eAO+MagRmfd2ndf3jbmCAEH2
FosgRG1aWCJ069s7y1esCqikv2uSAWW4UrpvSJ0jfS6+t9pq2seGHU+OqFjZJrTC6hyn3QFq5qQX
NvJs6xGvHORS7QUfymg7qQwmUfNbG3XEFw4gzLzMiBMnXiEbk0EgBMxEdAiT4LONnMssXen4jR8g
Twz0rDo4IuvPljr0cVNtcjz0wMj0qzet5BeQ6Wc7p9WxYncyVgGP5LWTC40lZ5oAagr64r/+6m3z
X796xmyGX5bjIAfN7N+/etDj5VpXu+y+6aJhhyRwCNSUMa4zWytfqgRJE7Wc6EbUQZeeXV3Jg6Hm
CaXaOmBif/eqRKAdMu59mqfTFc2G1UuIFWsHx6n5SxpV5iq2ku7sQhLzWBbgyRiQm3oaQfqMr5e9
KVfwTwPjrVz1AEojYTqc6DYzquFG8tg62LaJZy5KGtx/87v0rT+/HFtH1Bffjg1oCHOY8/uX03lJ
6QE6L+6nRTorHNTl5/YTMhT5LRRl21uU6j/S4zCqhbahRx41lRfgWuJ2KKBV/P8ZO6/luI2uXV8R
qhoZOJ2cSQ5JUdQJSrIt5Jxx9f+DHtpDy97+tsuFQkdAwxmge603aIH7nRhwu7bMNEM1jQdTkNWY
NZhm81Vrq7M9rxF5KV6zSORvplJgGVT0dB1z41jbj4GSV48A7Tck7M3nfFbTL9G2Re4g9o6yDsmw
eNsU6D/KVjmgCoeNOevyEzXDtbYKDXh7erokOBXtJztDtd/LoDwOHpoZeh9Xy9qDRRg0z3jXm8+/
9DXUx9rS9g7OHb8s7aXDnNaa7mFulPZzU+fDTuoJerD8FSfVCP+oejd9aeYDkcKiMiMEwCikodUt
OqiHh9QtshetVauNok75WrbK0X2f3EbniPc+3OKNRqGJtWY08Sdx+a6x56ey2mxkQ6mJ4H98Iwz3
b98IUwhH5X8Tx2wbGrKtzz+nT08qnizaiJSM/2zyisI+TgyXXkVeWfIMw/KL6tbad7kIM5RuOPmm
N1yUwGWJplRYQUbxWbrK3lxipXnszR5WnlZuURSLZnZ7CwEB4r1TRpjLxOVRDpINsvj/rLtN5ovY
29a1A8pm1J1kZ/eTehSGox7lmTHEernIwhG0FYkisTOcaH9v/kefW4VRtdv/8ez5+2N//jARgLIM
YTmuhhCda/39w4yDSqhJKryrPdQjqdjUXajwFx61UHEBfafqukvc7D0X5lqudWWPqgpg6fVGj8It
wrOkEQsH7nFX7GryDPNztpqfrp8OkIzOXYt5Gx1kNR4fBJ3UgHCaP2XLKlaRd9VE+qS6cbiQwRbZ
IFLlo4HsTEiUAFl3xWizZVQUaNl4bvJkgXP570/Ftf/xFdMNW5i2qiG5Kwz9l0+FFZXhZ01iXQV2
uWd9NsxA2iQGwja73EpNVN+KotVQPIXWlKw+SS/nGBpIuWRZh34exFgHKXkprezZIzi4wWpWdRUp
aHGn9VJCAXMTeQ6skP2jOSMGI39rt4X9du9VW6DTbIF1Yz+HhgovQhQjVPydLLZzXe/AUApG/R91
sl8xh5puned+sm6sHZbahvJezfLeC9ufjGcew/iKaH6EUpdV7mVLWOKx5VXYcMnWT71do64xyDXc
U9Bq81dg/MbXqdhEWj3tMhOgylwv8sHiGUFQEdUUdvwI9juA8U1n0dXu8KzNBJICIjKpW3ZKc2lu
60cclJKGsBwWYYGfIe/cq94ec+/i0jYhMvNT4x2d1P6aZG1zlVU5r65VQg5jI4uyQU2gUAn1+39/
RzTzHz8dF78NV8VcwDUNduFz+6fn0OgKXnejXl6DQJ2jztlbVFfhj6wHdOgNlngk8xMCzwMAjL5e
8KNAEYP8vvdekFba4JuKSoZthS9/H+lWnWADM57cVAnhuKLFYvVRRUwKuVpZdMJpHRTt9NwFNqoi
frYJZ0e8IlfyMzKxQE3nIjuMZufYs8rNXEwrxEdLxxx2sgjR6GNKWcQKeR0CNVs7Ot9yyQgKPa1e
h5PVfKJewxZnZVRVN+IQgappnxhQ3W7UazNFSAInMPVGvcZtLn/wdPMT9brwh3rd9ml7u4S8zggx
B9y3Ftvvmma3T5bm+g9xB/91gMTzrrcaTuFCpCcQCvaL6pd7LyjUd1RFmg3PVG8ru0UR+ucFua6+
ccA7dewgZL1lNN/v0+r+RAR4Hi6nLdrcJxRfnOrWmMCNYt04ll3wgua6AT6HaF1l1/uxJiMArcBe
on4R/s7yKVukU+m9xt2krTxlSB4ysKG7Nu+0vZzJbMgA3mfqRepf3WKAnIxPVucNSw3TOILTcJOd
+SDrzaoZ17Wpt0vVmj7qZIPsNzBKF0K/zeGEW0ys6gfHJ4KSGW36DQH4g3SGbKLmaA6T+w6I0VpG
9hjAn8A+1W4qdTeEBOxVTde5Ayf95oT1ofayV8gM8YPgcfg0sjHC8wKDazPvXshz+djZ+flLnk41
NgFFt5VFq0zafd0BHJdFTJj1x7oWm6jV8yci7OoqF4l91co8eRClvVXHwb7KqiH0mpWnedNGn+s0
o6xx7rh19/oku2hFtpfBWkyDUDdMrL0MGAUyQzbXNYMNNroTEMJZLDlIt70rmfoUViZBvbze615V
/uy0+LseTQ6c19pbsk03HktVr7dGUivggSbkGmBxboqwza//Nk8S74e0KLcELLp12WGJl4XFtZjZ
KMAgcUmeiSiZkmPaWCcZPynq5MHEOED2tSaeUk5YkpMfxq9Onq+mMR9foxiChlNaKrkWduysbg0I
Gjkv0lnc0EyKFcSi4dBXTUUGru/6+FxHebmsVeE+oU8abHWnCHGcycdTrBGdB5JoP1saiQIrD5wf
cKrWSeobP/3WPXYNGRk5HDiA+2T4QbgF0DRt/vtJqP/6tmTVYAhd8GKwVFXlmfL3ByFhqLLRBqXD
MF4lxNp7pJckZQC5qUc3aNUdUmFERGRdh3dU0HQvU2OVGN6gkm/ZhfoUdRnrgb5Mf8v5VgIuM97u
PcDw+ySqvXBnzxIrUmelRWSV/U/nrqWoSjsb2MozLBwxxl36dZ3e1hE66ONla4zxpQ0a7VE2CDIg
j//9Mai/rkvnj8EUrBvm/yxL7rA/vQ/sYQDn7Yj28oFpt92ZScpPXuB8jIgXYQBdm9DLvP/oE19f
GYNe/vowkCOKBJC//PUHBXp2ZMqi5X/fsqH+ss6xVUd1HP5yDg8P4x87T5imKkaDYXS5Legnz65Q
QvfDb8SEkzkoj9pOvC1dT2z/rJbv+EoFSvXPah/dxlu10NvwG1Yb99511NgrMywzNJrWMsyZ2m74
qploueTJegxqhINJeayyWA2uil9+nGGEYKz6FppH5qvGapzP7v0yLPL+x3Zc7h/ukRCTdzrbYION
hW65hqD8969zP05DWE1mvBs9qF7mUseUpZuw2rZZaBJAsq/91GOoOxNO+jZ+BPRWfbn38BRjIj+k
DYve93Bt1KAyhMOAlVOAwHTCOwcWaB48myItD/3cKovy4JMIHq3BPwWGwKvqr/FZb8bwhFX1h+iP
//0d0Obowt//ufx4HRuVEEOzbThZf//nQrVIRzJZ/u7G4dKL5S0iQ2zfPWt+RuISDZVqPsSTX6MD
Tn03ZnDaEKhexBYqjn7bIcwnbMLWvqZvR7ScA/YLUHc/le/tkhPmVP/j28wfSZ+jAZ/+MabQ+Je4
rq4R4TEc59colsDVN7fDoN4mbWwcWuzClyCFQLD1pv81TF0k8ACeO3YFU9IYwoWsBwFkb9BiJAEd
ZsFXV+QJZkemdVHJObym5EVltyw3s6MfEHaRxdxElrqOeoGoY8hqeWiKAxmzH4Ctop9pcWHRyBsp
83UyUp7zPksNL4kMtlfDS5pNKsry1CSdfSCJ3G+bypge4Wb7Kx7l2ts8T9d44c9p+phHU1B6tEgm
FsVF9QNeIChIdheA9mfHj/ODxq9bncNDLQpUfnuelNcK3Y2L7CWrZXFsy2kH+/m7rJdVslEexq70
VirL/uXtCrKynqes1aFbtFnmb2Xdp4s5drNtx6g+fqpLuyw9NaJcmX2J36QcIi9lQv7aakmVfq6T
fRSzymcPtI6AxT/vGitq9oSOcLestMq9L1BBTGCO4eKows90kmwF208zT1GhEa6PVQ+ZvFbpjrKc
O7m/bHw1ZHU7rhOvtnBVm+JxiYAybxSrSZ/tNrDPk+E9WEZAaa5qE09d1I0w8QoxU/I3vnFUjPTn
vUdvip+IYNs82o2Y9SIjScTZ+8bGZlnO4c4TIZyOaEFrnmUPIynjHbFxAtBzo6zTY2NN6Cp4vF0p
dcdNOo7T6jZHyIo3mqIHu9qGdYxS3DxOq51srbqqvb7NkHvlk46/5X1SW53CFUTPYitnNabCu4SJ
f3BMYeZL6IA4UhTeuEvE7TqN7xknrFveZHc5z0Baf9EgpHmQRS9wjJm1A65zvgV5KH30NBJLO8lR
vuMru6rgbyLvStbpGnQEct0X2T80QsQ5PDVYyc9mHLxvel6HJwdtOJ4x3UYLDOOK0KNx1SeksPCT
cNeNZQbZclDiBY4t6ZPsAsZAh8KGG2moaflai4xm63aoCdfJ96RPks0wGeHeULTiSzJ5LEDs5DsI
yHplNbl2xHV0uCpd90Mtvfg7uCiWElmjXhzfjR9YnVoL2ZBZw8+utJWn0Mvj01Q3yUpegMj40Znh
jHk3XpDqQ8Z+4E8hL5J4L3nh6qivDsk2KXp3WxtK8RXr7eUoKm+jJTXUUpc0jtIc+6gk99ASDFzy
dIn2amwLONZ8ZEQexaIYQlEuPR5inupnT7JVtcJuZbHz38pioLjgmTBevU1V8R0uidFcHLcVzxhi
hBtPI5Ani2VWiQcojbtb32aAn41VQL7xav03OZtd2MoWk11zyS5cfdaUwbim+lG23WoymBApiLfb
rTpKkx3Ys2C1Mt+5nrC/QkQE2lDNS5N47Mc9zzHRiGTdVt5HmwvjpBvZxz33lvMAnDi73fP8ddig
bZCv5VUTEwT7ZNtk0ucLzAd538Sb+9t9/dc9y0FDrfzjnv24QrCfvNtDkw2bXonNbVu5+4LcHBy0
tgDYoXQsLeTpmLQVsFVyIkVomztXtjhKDlsxS7B1u/VsIHVEpuPj2jbjQuY5ehDVGy903mI9wEha
1gnkRYOTPL3VFp0mFkDtvEyJV0HIC0CPn6O6hM9RofLGEiR5hneZPJcpjpS9+yQ7ABrQ1wIq1VoW
CxFrVwbLjnIIDmDOqg/6bCPraodkcRsusUId93mXLD+GMW8dNOBy2hLdba1LnoVvNg+jam3vPdJy
bPlntvlOztVOjXvmE8m6ZVkUR9lPDq38ATs2MdR7WZcNoj+NRvQ+lVO7d/QyWRHZjbZGM5gHEWfp
2R8qVurDysuKvRPn2FuJLF0kQTH+EUybJLPrn2My/cYOWvvi5CQXosrLwIQjfDfVBhtLrfGfBg8d
mazT0m+a6pArZhCAWXY6jfY9MnWE+JspvcorD2NuHqJosPZIA24Lx0JeSJvsYxMFf+i9VpImVRC3
tBzzHPLW2BiFr8KmwzJ7jEt3KTwwD0q9Lg2EORJQFt8dX1yQ0J7Tn0RtnIEPOQIoEIRa/rvS+r+V
OLt+tQYRL41+9J5r9ClX2DAIaB/Tx7Vh8ReHX64btr7zBB8C2lwQ9F9ACUNwVkEU/O16WHTD58vr
YuOOBQrmqJ9vKjRAVl6ChU7WqSy4x079DjFv4XVa/e7WUO0DVON2gljGF9ewDmU6z1q56tKZMDrS
h059yMKYXI4cSSzSC8rx2XPV4mBjJr2WA9JsO2mR8w1qSYJBTl/vgek7L5NrPcr2yYqI6aplfwkK
wvOwG/E7n6+Uuj5CX4b9ws+u2Q8iiDelVnnfvGpzG6g73Vprp/ygCiJcmPx9vd0IqNmFkvHBxWwI
zhr5m2U+Twhw6ZCHbfZlcoJxp0EF36RN277HxbiQHRQdfh7efekR8aXy6jqYT8lL1Sbk7ZpVw6MP
BuJkoYC5kg2KWW9cnppvraMbWwep0m0QD8pbbvCXn6+JxF25mgInIYUL4geP5PL2ceUYqy/Au/hX
S8GhxptNhOWIKgLxQyDpvZksfztMRbXDhWT8MuX4rMwfdJyiq4AAZnq2JsUFghdpi4lX0ivJqtdy
xMEjBE+wy/0Y27Bb4pvst4l2AvEsi9TlLAQjG1TfflYGzDnnt2mlROa1mA9Owtqu1CNlLV+fodvR
4PwWWEN9e6EWaThtc3R/lnKQ7NWB3h1ZTp5lyRpaF9eNntdwnmtblrnqAQbVwgYV85oYivIU+8VR
9Tr/bbBzPhzInrdYZFWpwJxEOqxlq5X6yUohdbeXwUeQpD+TwhEXWZpn1EBRvGbzjMjTIaxO/NIs
ue6fZPEkwG8SUsgJ7Klzas2O1WlXDtqut9sHbW6A6waJ7FOzMhQ7HvrWfioiPOzAZTknz9T+PB0D
C5edafjdV7/1ho/Yd9ulBMFcPV4GdtAsHd6R21IXRrzEjnGrdY5+qeGbXKdKBGc9FQ8fnTOFhN/Q
pqtbWSNeCEOzbHC6mSerM3xIRfSUhG5yJTVOwD9w/2ithDatddK11tR8zeSFaiP/rS0adQ0SXazB
O+socVnRW+Ir1jpV3BxjG4pljyS7F8TFSRYHXduBQWMVlXvmczYV63zM4jc/qMhkzKZeLKTjN9wS
nG0lvI/WKBniFYpN4162dsL+buRB9SCHKv560gWMhaQsHgm+vMrrpJlRHuRNpfP8UMb//aZka0r0
Ud6UgsIni4W43HrjJE4S5XnDe87FjAT4wmMncxMLkF1uMgKfkKG+4hFgnzvZUkzgPtGtk5wznDuZ
aTqtysZfs6VfAkuKnsGBTK86aPe4gR0sS6LPWaKhxi5Ljqrv9UnEt1JSjCfdz/tH2eY17gN6Xc6D
LGm+eC6RlryVQFW+tYOtXmRb5qc/1MAMb6rhAod5ciNGf75dQlTJgt+Gd5La4AisVovMHQGEzDfn
tTmaBWriHGVrxnt+oaYGeRrZiv87v6kEpG3ri1fLdpNlKs6NVcV7UmP5y2TZ0TZWhLqSRT8Rzdmp
vK+2sEK+xfiU+iNqY7JRNFwq12v3kNVK/jLEXb7JIkL0srX39PRUjzzRbmMbdFKc5EV2TTOkygnU
s3CfLxq0fbfG8SEh+85ELgoMB9D/SdXXl0THWiCJU3VFfr2+mCU+v4ByOI0CMBYjjg2bW2UZuDSV
tfoYpZ2xJ/QwYgk3zyEAgqR6+rXqg/0wgVFHHDF7Vt0+vZRhcBGKquSARSc2bKqOndDcaoZ1c/RG
EGdeWubPsg6jq29mqgHEmqtCt8c0ft4IjXKCUYW1oOU1T1/GDyrQKS/A3FEW5Qit2ARxJ66yRg1Y
641mEm9kWzDG/SNhkFt32aMfMLxuCyJJsugQ9kS4v7tO9vANqZzmJKsbBVgjX9DuIIt+XRowjaAL
yKI89JX2ojdJcpZXcifoFSFvLyhL3Kg8CHOF98aKL0ry2BuDWOui7dY8acpN1uT2Sg7sclW59n/c
/rV16U6rEbI5sDxmmSJde4iTaKsFY/Ysu5sZiVlNTNrH7Tu+wR7IfHNj/KaW8EXh4/tLnJ1Q9rZ1
/TG2Z2S24hzuVfIsHuwNSL7hLEu3Kgw3SBsOwxZC7cdwdP51oONjt0TpYB8Ug71ODHgOIyjYxy5y
0tvBq53ZcME7uG2OzExaI3c3DNlHP91t+01rY+znBkW46mNfPZPPbs4gAdNVPCTBb95ehpnv7cLo
/rNdjufVnLL5S/INWS57VZIiOrYN3Hzpjn4vShGdexHqEPIzc2doinRm+f16b5Vja2CZq8oVw94h
g/VQ6+pPmRK2nACJtqqytjIlzKrtPGJEcG1YhcpeXmS/jj16xX7au5ubh5KmvnZt2Dy5hls+JXry
RSJhish3NnZRuJuWVycp2cVoQauEZJxv7zpbiVKlp4BtSxyHQQEK6M8uUmMrHoJyhRTOsB77PB4X
tps9onsY7SVA6lYnYVLW0NSrm7kbnt8ARIoBBXRLOHxoCCkHkwFkN4M4g+6f/ipbsRjD4BhfhyTu
/c3gE6crlB41TVXLxTmI3bVKduxRnw8j6hePflr8GLUqPsiSrHda7WOorJMHYSnDamTT9mDqaB2H
iFMfR7vuXsy4rddNGdSbfi4aimrvrcgPl7I1NyL3oayMg2yUVUXXrVxdqE+yhF8O8rxjmh/xYP88
m1A3oV9ZTzhlN1clPrda1j+ps/15n5JCd71GLGSbrLN8BRursCcgNPeXdW58bqpWO3VRerkPtMZB
LGTxl4F6ZpIWZxB8sJ4wxfRxJTkgSjNvl2uOk1wy1gmILqiEsHx7pyiZdsy83vrHGSv8jWp7oL8a
okdE0ohSzCwE4AF92ZknWWoHxTxijPFdluQByP+4jHA63+ppj1B35/jXjnjqPFhO44WNMv+6w1VX
x6huzzM2gWme+l4JrlYASCrJ8ICcvmjynxQha70yAstBApWPTx6iqjomuq6cZWns4dEOvfpFliq7
705V7kzbhMzZKfQDHCXnQ/zXmRm67baJy3fZI1HLjx6yOCbJ0jSKCFtCo0GCFhLQhGXtwkUt+9KX
ifsg5oZ0bsgNwKwIwkLTz3v3AbLxxwjYrj+nQoOuYyb7boYo6OpkPBmoX05afU1nmILNo31XF4RR
ZAdZ189iQApY2NugOleMJ9vdZPbZMoelFWshYOnMuMhD7w7YsOGhu+kwVGJDT0PgzEDncW4x4C8O
OiE12U+2Ai586XBl20llrcy1sESxnKMU1nJVNPYXskGW51bF838D8wn/PsBLKHN77fl+5itjsCrm
OsWn1Yjdz633fkNunjC7+RH0fflOcJZ0CH/+C3lX7VqSjZT1FR70hM3qYieGsHwP2CalQ2F96VoW
PEhwsuWe6+/DM1xqjhXQ7MdGQ7FmwsfpjY0EAujzWTXXyTNZJ1tlv76rgl9bHbf/GJtXXrV0+0Db
KpMOSa4JEElCif8AAGUtq+718iy3Gv/cOka9dc14ejES76xg0vH7fAJkspcnmMLfauwKJ9+bFbnH
X6KN2uCgVOpj4rGHCOVfTp7W7oRZjzP2BEj4m1rzQTbokxYc3D9HOPxLLzcqkI1xCxgPfVpp+dBs
e6dUX/hTKts+8bOVLCY1SGOTsM1CFushZpvGSsGvQq1d6oq26fsoAjvEUBeE46Lkl3dUGl19kRNX
UUlgdS4GFhO7GbF2jwgvOsGj84jA2LoItOHizuSgeMAiVJj+qoP1RCrbawz9DcUwJA3jtFiqbmK8
KVZGtFbJSnhupf5WFfX7aOrJo0/88+VfBinqKFZZrlnnDFttRYli1kor3wd1yS9mFcqTflrxxrJ2
lm6Zm1TRsu0Ixpv4OC9fWdRrg53V/PKVxQY/1eWUBuXTOCbGQUtcZYkM1PhVIJq07FozPRFy6d7A
pGUGngmyV1AYCnQzd/jqOoj2IviUnvROkb3k4H/rpStwQTLVCoiGxN2boZzlDEXTflxWFn+5LL3q
pM83pdKrK/KH6eV+iHT04ApxvtekKu/xBZisZVWZxUk24C6SXSC/tyeBsO/XLOW3zHvmFZcwa5eO
pbmJyXx+7ap6lcyYpcjGxMAvGucUoQT7MHRYnt/ATIz0qih+TcrmY6TqpbeRskPy18hSS/XbSIl2
wmLyacybXYhXxfc62w4IVv2scKJclEVnvZqodKzzrg/PVanEx0oZtI1rWvkzkRZyW3Zn/NZO7UKO
ivPxvQ2m8K0hGL8CVRZcAoPUqmoSv4MEG1+j2guWfpqUP8LeQeWBzFns8UZVivrrFLolmi118IBc
ZLd3qvydRX+6KgeDWBTGS+g9jc43Fpxgatvw52x0EsN6e89S1V56uRk+qo2n7Rwntna5rpIkAn+P
TW8/vBtWjo0N71ZV8d5bXgitaroXr1Tzlw4KwbLAI2Snunn+IkhVQfd0p2VhBMVLP/biocEtkd9d
/iJ7mIOz86cxeZRVVuXWy8hxgr3sP/mduS1TNVnJVoL4zQV5tCd5KVnlBMMKq532SZaaQHfhG+Fj
IucOw0rZWHgqIw3LzVi+ngOCLb7JvkOeVpc0NGF8h4qOmU6YvhC6unRJln/TQzDSBpI+h8pxwNZO
kDpqNf82eiNqnq3BlwIvj6+F+CG7KyrYpMFhYS+L6DLYedO/53pb7nDWqzeyGh/TVWNEKVyKVNvn
WlCu5aSdYh5yfowvVtZAydONPRiy+BrnBr49BuDu2u7wp8o7j1dhybuaaPK1aEAZBWMHySvr46Xl
V+0OFS+FBOlc/v8cfJtqvtq/TqD6uIBGTY76yqzY0MDsR8/iNVIRI2vVwlzI+kwdplXh9/qtW5UN
n7o1TvK5m8ViaS9YJ5/HUFqCk0T8PYwbd1HbKn4JzWS8CZx3M/SgvwjhBg+WVQaLaX6Isj7oti7c
jLUsWqVJHp5AwUkWPf21863mS6BXxmVI/Zg0JpN1lgmZuEXiMOoWFjn/32Czr4SWEZwA2HSMVNf9
Zui4yWGdKK6ItXSbIW6Uo+eW7RFyt7PRw0J5ikYE3wI43t/Mrr1ocvwUIwPVh9XvRYZFxWA3PQqt
eA8Xnptd7GJs98hYj7vIq5uHdFRQFcaK5AsJoj/SqAt++mJnajr3Uaraq5M4A240/PaUmWQWRaW6
hRnQHppgwq21y8x1iPbni5gfFOzehx+KVaNlTUwMv8huF+vC241K5a+aWtNfs7BxdkVJEEIWRyBl
u1iJo1sRk1N9p7l1fCv2Pr/SFOuzlcgj4zURA9lyPct4v1JszGigaOW3zjbp6l2JkeKt1ar8ZmcT
EbqNDXKbdV4SYDU4jy0ssif1qGL/ON8V9J4U2zilu7WmJkTS1hGoUM6trluEO19Vxltr4nrK1u9U
cWudksjbkmKHjDHPXNkkQrAE12+tporTs6khOC6nCkKhb0WDjqos8m5Tt1NbI1swj82Gftpqpodp
ynxdtdOGLfZtULXGel87RbPzxuwV76FhWMCyrM/ywJ/34yzSH+x6Gk6/9pDdAiivCxJ5yVYW6wKT
4SwwMU2a7SNTQ3PO7tSAMyq8B16+uo04ihVuSh/xU1kp+8mDn0c/7BBkqSzJRktBf7JN+000j793
jRJiUUlELuxeJ88aTbxoGZam97lrnFmPTmAe6tDjjSe7eRGc2xKtnJWcWE15+CxC2OMpLOvj/WJe
jv1IqeSPMRvyT9eHwlEjcpRFa9n3fjFbi/emUxene33rK+kB7eov8sr3ucNMc5YExtTbHPazZ6tQ
RWe7FXlQQpxWAheX7HFmlf1ZnSSB2SxkWcMq469Tk1Qa+i1IDuhKuhIALE63U9m1KRJlETT48cmW
/5iuScKt5vmkFuZLjvM8lt+yK5JlY1QcJEZcba1GDmszdHDdXnX3pc+3XBYtM7bZNwX5WZiu/6XC
w03Wq4Oj78tKsIwFfPVVraGCWTVwZ1DOxmtKNEDWx6k77KdggBwoJ8eWhxwJuEJiICxoVVIB8lA0
kXuq5oMsNo1ZboQHUVzW9WVJkpocf7EQmjCITEX2ObIb+xwn9ap19enIS9ggNjY3WJ7drQl88V6J
M9bZsqNsUUNsG+fewTz2Xi/PXE/9GCaLt7GVbx6MHM3VH2VSb8dRU05AGhLHSM/yMBohglXzQZ7J
upCE0QocdLX8pQGpcQiI81jZOVK67SiK/PBLvewhh5Im9zYVy+XbFf/tYnKsWrk/CCDOkTlCv0nv
jRsx2yOO8wFc18ehkAaKCbSSveWLdSWL9z697oulcJV+q9V2tDBVM8RQuvL3dpEm2z7wky+hFz9J
SslUexFfi+ZzDxcw+n/38JSyWY1Tgzysi4Ko2zYErxo/O2nCXhs6Xrv3KjuJEEe4l+8jKi1ud3pe
nqHHpCdZf+tsj8JedSmOdmbbNo9ozcNsMXDsGIiduKT7KnuHLVW+KEezebxVFlm9BdA3C7lSl8+H
ukrCNXtssZLT3BpUG/+YGDXtScw2TrO306CMYpkkXru810VOYNu3ci69m+5Nqoqc6kKOlJWf2mW5
rtHC+GW6f+04zHcgW+RBzmipzkfdvcivjhe77ONkJY4wmxgC2sol4zIsCn8szgNujGR28lIcS7gp
Qg8oypbWq7V25TcV3Er+yhtZaVXWbAoy6tEqrtA+1fv6WoaCZ4kW2nvHjQmX9FX8pDlfZZusAXEa
7Wwij8t7nWXi4xFmsOnU2KyuAViBa36V3eUh0V2W7cKxb9eQdUYgIkRDgnqn5U6/U1MBBiZNkzPB
uORcE/vYBahAlF6u9nx3HY6yRfYBy9mAx+7QcZ57ywa4k+om73Qkw9JEO+Rm3NUvXorhr1lihec6
/nNqhsO7moJZr8y0IQ9dYkqX+AAksno8jCWkehaO/iNCmhg0KjAwY7bOiz41xt8h2i8hofT+Iml7
sEa6C2bJQFAgCdsXxSOJ1+kV0h020tsiiaO9Mq+74C7la30Yh5eiBkweWijrq068v82E0SnBFQ/B
x5afX5JmF29KEVFtiqNuauRx7TEpyA79WZZn8lCHdb4zah2xJ98/W38dCK3BfR94rKWho22FU7/L
xnv9L32noQxmbNu/znEfGsROd8CTby3nvtfLs3vdVDjhKUQ2e76DX650r5M3E09ILzu4EP7V1cmM
cFtaGUJbvlmfEYbFqN729c3gpPW6iibw++mTa0PkVPLGeSky7bHAfulBkEh9qVt1Wkx2kxy7PnVf
Jq+tV8RdbD4DWo26tzY6y/+1Nhfd2Ut3UoDgyJmirlLxjQm+y0YTqaCrx8+FNfepis0CGzafnzre
6xy9Wc6WDBRYBlmWp8ik9wcQrTPvY3BfUw+f72ToL7IElfM5zUT/cCsFBoEtZ3i8lSx7l065eJIl
NyZCYqEbkOn2G/hzaMN9Mz3IgwYQdp15ugCiQF1WGh8NFYhKLFccZ90Is7Vg+M8tiKosfJ5Qu/sM
JToBD5EfbLMkxIz+r5khx7vrTAd96WLCCd0pNdZoj1mPDaCbRyO3o91o2DDLugJoyXzQiYqcU6zn
NY/dCKtS6lrd3+rVNPwfZeex3DiTZeEnQgS82QL0lGjkSqoNoox+JLxPmKefD1D3qKNjNrNBMBMg
RZFEmnOPYXlKa702iU3db+wYuTrxPree0KREGR/UeBo2OcjWb1x4as3+3eC0t1HTXH8wlMq5TJKy
2nqiRm1Obqf6IQcLDefcfSLIcvdT25WnnLAGTAC/HybQs0+Udds5SCK9PHWaTXbXqIRHIh3AnBFU
2lZTvQgJDZwZvjkC7lUvOQucfUMU9mY9myMufGyG/A0wOuuCfph9t4/bp2opquIyM/uWQ4qjjDxC
AVBIESvSF+qp1cL565AWw382fyuznWP0q0RnUCF0KcujcC7FfzTXE//Vly3XVW5BBO36FG3utowt
1qGBDjQKQcVjysXWEWqDKjZO7prVoISp2/p3K+0Xb1SNl7QfzUPqmOEuq2T4Q0FGMEKl+V3PWI4W
cuouiZobjyPVzqBuxuI6xkJt91GEEq2A5YUfxhAetTYlK7LVw5u+HNg11ZdhEbIlwP1bOLAs0tuB
1BhOrpcxRX8CXyen9TXWg7BjSODRDlkqvDRhzmSbY2VoGtNPo6pw2qSQTipUn+xjCSM8lJa4JPg4
XMpa4PnahjZIBM3vE2Jp5mYH9ckghOn7hGJb9aMCcdOpC5xzi9Z5N6IQr2XROGcbYfGPof9tL90h
GVDHfgEHqRLUPgzm6KChdcUBa1BIR7WVB8TD5naIcgo/y4m1bz1raWxzMWvnGuiwdYAHoa/ks3P1
OhjirmPGv9Upe2rrWnmpoHYd2tnUd1ldKO+FpQTrBRMJ25u+Ts2H9ZlhAVVnjV4hZuQp11Tqu/+K
guisjNkuNa6JbelXEMlhF+UKCSL/27c+ahJRBwucsZu8SaIhZGckp9Hlh8lz14PVZPrFK1/WhlEy
QPg5pL/jWDp/nWbq0y3r7mxrouDbfD+rXp4fGZX02yl09uuJ9a2EcB+I8IkwmV9SsR2k+ErfireJ
zPerrLTIp6AP4NzM096pW2e7XuaGlAhs02PeXc7+v59lybh+7QlfUgxd3jAnkjfUCFh9GOQkU0l6
+O7v44JC8Ty7bAe5bD2RZqr6AMR6XJ+09vP/YvrQDQvE5RhXqt0g7INr/1At9X011Um8Pb4DzqcS
tdj3a2715rSKvZEe/DojEt2xJTHqADPLuFpV+69n84m+wx7+x4j6T14uevzy+VsdAJ3FmkZYpDjF
IYGe39aA64lOjtciS9WNnmmQgVv3cdJwVVsdqRKp7yM1dh/X1tq/dK1XebMI91+FX70oIfyZtniu
Jj28K/kTJGEkL8thJpJpk9RjvFub0EWXGOV62tfJjLGl2z+0WjddrTnHyJKqe4Ckaj6uJ2NnnHak
MBfb9Sx5t+M5L8jhWc82OY5eEzyu9eTahdICqq05XdeWFYIxhO1DyPam0DdL3nS2xGlICKWbDEJ6
sDa/86q/gm7W9rhc09ZKF6yZ1qrjjmijtenZdbHt1BWCTFnyzs8Kqh42E+PrtLTWLlXX37CJzR7X
61t+snti4pl1litcaER3KUwAfF7MQ0yByQZMMZ0YHT2+EI/FEnBk9Kmy+6TarB7N+JG6lLrhDQ13
bO10FrY+4+Z9bGQFuVJPgymfyNtTJCkB/XvUWd4tPdkMNncHbXc2TVRbs9zZm6DrO9fx7J1ZZu9V
UimQ9G0lEJQnD5RjjxgBx3cvZHDX0Cj+dAG6zQ6HZk03DTwuzPGyPlIs6EZ1hYGjbvO1JsqQE99e
LabHXgD+xCwNFAtyxpQ8qCFpx21obtxSB8VNFyb5wRnvk7esiDysfSP+PhYYU3ky9GYOXvUYlTf2
GSfu/9GHxvanxGLvqVKN6Bi5+Ycno18iibx9GGveIQ0VsC22w8ySMb+i+dWKp2xvL2wGtx2PSVPx
v+Kf48bEFJuWP2EndatQIu4EtgdpCPu81l56Q/vpabrrqzDCNmYfgnYqjt8YFIjUCeLPEPWBHLh7
QAkKMqc6YrvwDFFvnqdif06d0NdngQCIQsQW0rOD8LQa2w2Vju0w9MzLapacR2iLvii7xx44PgKx
/5tahQZh0Oi2UanVu6pTcn8wIZjqmQzwlYToFH9odj//6up+T37hsZ2tq1E16tlr4bYyOcmtFzeF
r8XTP2H/qylwX2bv+4kVNp9F+4HL4D7xih8yh0yiVz1S3PJJh63mDw3h8rryIyrSwGpqppW6I35M
mL+y4h3fr53BJ1N4hOaNTvupskzYWOYbaoD6BOWY3QlhL76ZSCADRRkCfS4yCFbWTz3WZwjfrCm9
uBQBF3wgJt1WBRPslBM2VVfpJbZhVs8RdTsrJaNgLPs9bNFfylAUL334T42F7h4R2qsCOso6Yb5U
IwBSHi+GU2PG5DE7G1XTL/Ax+U/mGlcm4AUoksNnlkTNRZsMwtCyl15K7dVwThIGZaCE4kVDF7Ip
cTbYjIwBIJ7mkXjxizmPp1KoJHGl+WXoyHzSkMhs55Qvg0Kv3MfwSU9xdPTqbuvohCeGZUNEjjnc
ey1uWHx29T62MR2Usr9B/diYzTTAQjZPWukqvhrHOUy7/tmZSwqWUzlv+rBoTiIZjk0PNxerJUqz
0NeVXj0MAxqz0iwgvsLrwraean/sEKFSUSbqetLiJKkMcWhfXAeaM6k5oq/tfdfHeGfGamDDgBRY
LxzmGR2DSQSQr4WFdmJb7gZDr7B0D5sjGLZv1t0Ei0M9JZ5AH17Xsb6tp7o99SnG6df1YY3uLfP/
49ysq3QUpS33rdofywqgC3Ykz1pfRVtPf71AREZQEup+Ps7DHrFHgdrZbHyi3kd8NOb2JLxY31m9
elX1qj5BJJ+5w2KXuBT2x5t2gmTS69Mnc5WNTGb27q1Y3ORZGfjMftHJ1jFXKKIgrBwyqDL37xN5
Th+JywZucurYL/Tfuu08i7D3dWp6xwit6tZJ5J+q5esR3nyrTBsD3wrvZirwZbGYZEvv2mRpjH8w
wau2eCniud5mPUTkpv/MHTxLIOo62KZW1XZWYvcqm/CYz67yHGLwG07xWTP618Lqyh3OJR9dkSlb
J2z58jB2xP1HPqq2kJTwKVRrbfncxvJn1JgdToaxvU9tCirV0O9C2RQB7zc95/m492I+kLzCs0XP
LflYl3xYWiZe8oG6vl6zdQnFPk3y3QygfLBF+5DnJdY+afk6VGoglmwYciqJiSIzjYpmuuvK8KGp
cJVIuRlVTd6qUHuPdQeopm3OKvuNoJ+l3KJctE6Krggw+9Q8ZgKTi6ar/xFaWfpkUhtq8w8uPYk/
mgnR5G1GYGp07wpDO+DQ20S9tcEBuXTaZzUTb7Wpxr5njGx93fwSO3a0a4wBf+EIbmrj5UddY5GQ
uul713iz36fuFDjtQ9VlvmtPti+8gsD3vHJ3JeWeSw9lsYna7lJYPWgudiSYqaHD6oSKJ2Xbv4Lp
J76Q1rtRRiiygJyuQvUOQ4bnidueSmX69Bz8ryzvwxpy4j+N4VhQefJjQbmYyXkMJgs6X6l7bgAM
PR7YeWVU13CzyfL6nAwdY7A7mjvCM3S/X5I+jUx7Q9A9wl1tHszJ9TZJJcnOSBGniiE5rwcprORM
dfSc5Y2NdNjOofHKZzdFYAGy5Oe24vdd809iWG/WMP1p9I4aWGw+QMY+V6gQnQkc0bTdeoMPwo+W
sNGtU2Qv2Ipbl5Hp3u+arDlUUZvf8gkenhL3d9HPvtnn2TZnUbfREWZhipWQ8KUNcGlzO+g1kpVr
XRgYArnpocnd6IFYmhC3HyM+z15uHUNWaicRp9opGQwUmnExn8skHQ4FJsgPUMONvSbE9CjjPGIx
i6wVeky9kwPBiNSatG2VpM4t76J4GzWPdY+sxxQ2xVQCIPHOYElc1OQcxpj/BgsLMuhSlbq5CSXe
EsJ6sQ2PuMBZ1K9te5CKTd5AkbivHUX7oHGsHrf9GI/hHhqQMRHJhEW++mOu2TlptSzflZqaqJd2
47GyTGuD5LX1O4bL99FC6ROja3lHVtxBTob7AE+V1L9eGO9MYCQrItV6H+2+J8NXqGRrWuRngIu8
Rxii+Azrwzt4Ohu2tJbvmhdKP4cl9e5ZWCFZs9u8RyVDBD6G9TsSshFTbSzeIsU4ETioX/Cf9AAk
nHCzNhMx65dCQUU0xu9zl1YBuiQTTnfU7WpzZJI1zVNssycOI1NeOkxcLy3/63l0mx2EM/bKTECb
ysuRWmaO9chaG0TJuylzo7x0KR/ZYAbS5l1iMZRi5T0OeCRjCtNHxoKC4uYDNQrab0SCnj2aWmBD
Gd+pqtISnNL+cmVGiRlvEDT+5TM1nWkn8RPZwBSyA9KwDF9qRnatrcHxJ5Ea2xQI2DcsudfL1COT
PBl2c3WRaT0d+jYJLzP/i5LYD3AWX7M4FDeA1N7Hk4opq1HUK1boOPoV8802JybsspkCgATYdTh3
U5hiJ6vKpA8QM3Q7YwlB7YskQBGfXu2hL4/eTNIq1o5ksFTzz7IvyRkp531NKt92qrw3yMGbvhkS
hC/c/+EM43eqXcG/YsMNIXC4m2FrO/Y2TOPIDzOA1rbBB0fwcJckSIZEiMeXNmQ3W0kv+jJ0RxnA
lZ33zabHO1TBh42JWyB8ABDAizW0gt7LHV/NSwqRTA9dEtpPQ+UBqlv5ru2Nyh9KQI3Si9xNSgCc
31JZ3rZxZW8mt5EnjDrsx0RoCT+6Gd5CC1ymmQyoBUvoq1MmD4VRQ9I1Hias6bbSmpIz2o56z8Lf
4p1d8U2rDxqOGUJpw3PHrYo5VPXHdOaeIDZhHSRWNHGcACFPjrbturDcl5HIAjN5bW2tvkXTqPsg
aj8ZvakwD2I6FZYvJ1n5cRspV7tq+8toj4pfUK5/bMUgAjyb+cdV7xQTvVGUwDxp19xAuyE39BB/
ygYHysIiQNvRNJzp8bz0MaV1VS29IG/c8ZMYL11LtZEYRe8UhS6Jqbn7iJH7XkZK5ktXvZoAOlvD
niZf65RT55WvQtjOQ9Epn83IFzVamvFoVnWxbaf0b2vA32kwFSc551b2TfKQyWH0lWRy/JGUgY55
H1cIphXVzk8EeYfbKSQ9SEiU0n0YErqGdYdwlE9zNIezGULfGqs4iPvRClrB76Sv9PykCIkE1AAY
ncby6E6SZBC3rB/wHLuoDVsqA6qIQSSiTuQGZFlWZCK3z83okegysnjSGtnuEdlu41FBslaL+ZBb
WQu1snrp2vKuqBDeMNhu907bfmgi0wOj0UzusIybzzOvcz+ikpujoxuRWrRgor2M0y120KzgI23a
qOw+Ki8WJzRKKtWr+WfbGnDlWBZsuCnQUJCzHszjSPpQ731kYWH6nSPBOrBpGjO8oVv7Sql0vIyQ
DPEsaneZG705mNVsR08nzVRk23mMbDbDkg9ISrGzo1DdCid7IxBo3NRAZlssV9VtFsMmLJUIoxW9
eihG/LDakCkqt03Dd7CE2ymJdIIuT7pAhPEeDC47pVjv2qpun1njPxB22WFjntwMTVP2FTeSH063
DALHkCfi3rKfjSwKzYZL3USgK+nqlh2r2uis9NnZVUY07vPK1jYJBBtfuNjJJtdIjBbLm1YGOQzJ
jeWk99gTZ9tym22HRS5161zdSeR4h9lRPRS/mJwwhiOlkWm+6zF+n3u7xM4rIYsBP/VdOKnb1nEb
H7lytgs9i5EkFNEWl6cPDd+dbd23w7OWAwvlqG9qXSfqy/PILDUw/qrDZNwQ/vjMV+WCsbi/gD+z
nVBIupiMjZPBkYkA5WDrOw2JJg2GdnqYQ/MZxVsMPoPONVDgBkJq75pAsqTY1RYO5jVOELDDy+6p
zpBwGRQCPWr+zQiDPhvNyVdZSZs90WCMP7+xWRjOIsnuSljPgVS18FG0xodtUoefZXVK+lQci4nh
2lSgc5VUMyrn7LDLRHp6Jnt3o5FCF9S1hiNSGSKdC+Eppe2p0wtIXmOGp2NU+yEGq3tVYc8ia6v5
OlgzLAizzIlGsq176KXzDo0mYRgpgtR+Vtipj3kCEcCrj0Re9qdxEPK0Pvo+RLbZn/IE6hSaGmZq
B7gdfvt+KjJ3z5dbnYxMrU42eNeum8vLhNnvCUuk+ZTkbNo8dEnB+mpuRzGgz8Z9TYERG5oz6IXr
A/VfhOY1p7Qu3ho3B0ApzKE5zHHOFtlD1exmE7bE/XQajB4vc6clC9fW8ty3LNxZ9MI8SmUJxKv2
4zQXJ2aRgk3QGG6tvnyzY1gBnYxKXh+opSVnNzfLQInLmL2UG57WA8tX1qFxerGA3XehojanuW/w
yxqsfcNweGrUFO5izLLUr5vyJUm7P21X9F+f1fpo/Zji2cL7fApnF+eXXuzDJY1y3Wesj9yluUTz
8X1vmqoYedMc7DEcTnb0iqipYqDbalj9s7ugKus5yZtRRIUWtGqdHrtupuA+b7QhvWuKl5Bmzz9G
8c3ChhInCFbwbRuGAYPU8gbqqyzbS6owXGChG8TpFOZ+rIbhfs7qw9DWGCsUpCIm8XHo0CUqLNag
wY7GaX0HmHlQF3bmV8p2FXkVhjsH68NWiyu2v6Hhxx0kSqxCkH+/lIXH1mowwWsIpDpBdNBPAo15
UDno2Orf7pz9Bndx+WRDPOSkbrnsjmmTgUUMaiyO63dV6WN5apbD2lwPJmYe/MyXr/L/Oh0SRP8f
Vw+O1+6mQQAuFnutGgLClj/YnPRBa+IKt7UVE4ORIj3IOvco6nBBVJH/XboJZumT33gN/Ezh1FDu
OEgYf7vpryBTggrgqCndQ5j18TFTcuzcrz0xgbs+lvcirB5SxoETLtkkpFX5L+zkIoDyFplWT8bs
rF9bvOGBwxV366SN4kOMppwQJfNTWOcFY/ec77QhujtUxcL8mdz110Z1jb1cYALVsvLTGGET2TT6
edKIttkjRHCe+4Z72JMufMm8fPFWGSTxA0WEkFIOR6W0U24dd7qICUM2y1FaVk3gjB7mDbXMTqEq
8OXuFJZViLHOfDRHvGAUy5+pOvvKCEnLNXQ/9SLzGcejoqrSk1fOf/myyaeBtHo0h4JsTT3pNjEl
Mn3ovMsgZmMPqFyhGgsSthAbq2nLq5ojapRsowKRVYnfZ1F5tRIqzhhZYdpf7BHazxuqMB5XYfhs
jDjbknGju3P6Duu/OYdFYgZEIhebVpnrhxTjDEMrlbeKYXbnjI17zMglupOdSU3amrs/Yyr2ztyR
Pd+Zz44jyj23QHEIwdHfyiLEMSFRfvWhWQXY00oYoyK7KCr7ntaT2yqLxa+oil9BkgISuM0PGYk7
hqjOZy7A05gX9EKxr1nI8qWIktpvVGLbzNb+DTLvggUwRjlq1x8AS54oDaJx6WuEVqAlmzJq06OO
4/zGyc35gIvpvJ8pHWxgaRqbWenaLcvHTVkNyV6tF7zDA5EqQFo70dsXiP7EFQr5VKAnMZIy/giV
ykYJTjFBf04rtVzEK/FWNez5qR3Uj67V3ouhq3EnRzBJtZ86DFktiZt4+AANxQbP5fQukjRH3JpO
DFLbbsqzc51Xw9la0LsJqu9gNPXBk43ySvT1VngGkCqKvU3YZ9sxSqJXmIK/BUFTj2ajKy+GainE
Z6jD1u1zmI1WGe+yZnQ/GvDrxnPh1rfhdAb4jDaZiZ2SpIJ8wJF/4+Lk/qv1BiNwUke7sgMwjk0V
t/sW7dlzbHao3qmEfzbYB1te8rchkJj1tGbcvTKrluwR8+AZUtyNOgTaUETxJ6s+sRWIqZHGlT83
tvcM2zjcRbGDYLieydia0/kKxPB30rvjPInueWg7995jbBEX8JkJmm72OIEzHK3174w3e1pr3im1
tMz/bn+dXq9cO9f2elgv/372d9//+RLraXsO13EeszLlGIF8ov5YQo2/HpYDccdre320zjcyVrlo
bf/Hw+/z35evfevhv/rW11n7Jq0rNoZajT57uwzvt6KomFSXh6rDEgY49d+9hjRZECznMwXK7pY8
tn+1v576dRQTZUDFUnZRKurTeqiWaXYwS8zH1rbZTv9u417NKlImD+WkR0+WpnI7uLkRQCKKnta+
KrcZ3RNz2K9960FFm67GQ/jw1ZXb6S1iGPt+Ukdy49HEzf+rbz1RtHNDfWfxOl5e/KsvUVpf06R6
/O5jxxlgZm9cSzPTtrFbRXurwmq8VGrrolameglzL2bqG7tfjau95RCRn3VVGU9zKPKtTQDRvZxm
tk/R5GPxVn7EMC72CQGQBwojqJZRJxKyt9F0T25kk4GlhMWjXcr2wUyyvcsceybJkyXSnGZHlGP7
lC3/ucCydY+5y2vRZM4F+aG6Vdh2MaxE9uPQjQkrfPUxHbsTZij5mfReQaQORG5YVPPW8DSb0JMc
/7hy/iUcbCf5oL1nAP3HomvUD/zWio0Y7GKrztqNcnPPFrPHprFMx6DF3XBvNiWVHhVDJk1HKMfS
e5NKqb7WzgBhtEsXNQVIUkY+FBFUkfGeVH+Ntm/ZKUNo7CPrbR7MapOjnXvKYkwKqrH8DZY/ndeu
JtL7i5flx7W1HhAKR7sW6fdmvX7t63r91bNk87C2ZFzOVJjGx66bPHhqndiUeTo8FSIskMHGw1aJ
huFp7YtLFruQoy5ryyOV8xzX+Sc2NP+6YB6xqgaVhIOyvMZ6yPV/4sES9/VlvGqOjyrRhf73BbIn
7sFUmuy49tXctw+dEl68lhr+VG7wS4xu2pyrhHim085xowWeYNhe+yIrvucFFdS1yyolrNus/LOO
62tXPMxToFaavl+bydSWTxOo+NcrFERg6xCVVs7rSnKFDnpLqsQ5JC3jK5Yt/ybdfl3SzqzPtfDH
d/9/XwfEX0CHNPTd+nrfF0otfh6pxrGzyYcAB6fyEctA82iMi39OHY/+2rceZKmWj91yiBIFOqc+
zYvnE9Kc/z3xfbGWzs6h0tXbd9f6aMrC8vG7z03yT9VrWP00see7TZs8ljolY0FY79ej7z5b6SAR
NN5pvUKhwvR1WRHV2UHRIcN0Oq7jSWUShqLm3WsEELQNWTPs1qYmypw0hB7dtWO1ryIMF5LPghUu
F8eDyA+JEJCql+Yg+orEYHgmWDWx9xL2q+Fl8NtKE4R5aZoU1Q96C3O/G3r7dSya4SAUVmzr2Wxs
00PXVNMmMtHKy852TmHDosROQedURROYpGX2iyMLtmCeeFtbVq6lz0udYG3Fbmi/GKaFS1KX39eu
so9YTeTV/LA2YUyZARmOHzU+Dxt9rL0XK5YKlmCxsrU8z33RWBod1IJF3dossXrBf41FznqxwXBx
Q8FwXk+GMDpefuj8rGUwTAb3VVXd1OVF047lbud5xcN6IbHErOmmnmQkggv9tW9g5tmKFhcqj/29
F1cSEQ1T3rhObOvc5OpOCNy5lHE6iVwkMGx9PjhZuxOOzOB+RvG+wC3kJRruVdXkO08hGDobFt/L
wX4GJLAo/mr9toSV9aqkEnQqU3/0UcrsPhX5q6WNE+t8RjlCYzLW4oZznmPkzviIZq9SGSm2eOEb
dtBEcIyYP3u9uV9bdTU0L45xZHSMtzZZlg6soJOj6x7yrRQr6iIUr+0IkpXVlKSQ0egHrYicQFAT
WFA+J5AwXbZxZvY7YKwFG3NZzufPU28Ugann0cHTN5iPujd7yYNZD3p2MEzlahTNj15XiOJx6+nK
m8aGoxzBqzP2LoqBLDKheBxEdoXUUMdDENes8ldXyFsY1uoLSYYr48ZvTC98zsG10pq1uqrUfD6T
BrtoOayPxLLGsEvzMSqi7KtLG8P4pBjyKWmzP5XtGoeWGIuLsPCHm1jinvM6f2ft3f5xTXGRY659
ErOxS73WYrN0bafZZ0FeUMPuOugSVup7mCv/iBb+tSgaPyIb49VM2mMMkfePlmMMp9wyYkyedLs8
48xb7EoNnLZQkmLrDklF0Tv+waKv3ksXIYPoPIE/fdrdTFk2AAF2/KcRv9Rotvdeqy3s/MLdTCoY
YZGIkuBsF9BWhRlrz/p9TobiZeiTRV2YidPazGr8RiFNPKC8t29hP1GH6ocarYYx3uLGXPRlSbuD
FZwc2hqPEEspDsQ9EeKQ2c0B0K/ZmousnJ258cTSnz8/U4OkQLGBBLVNFAr9FLUyP9G7GPDG9k39
TurgUzQzAhkMtbso1EvSvgtYX4pWvepOh2dtXtwtdmuvcna1e9fqu/Uc1qfeuSdD2x/tvz2D86sp
HO85r7DnJyLjVVrGRIo2IczLuREjOLBmUk2Xlorf4lMtQe6XlqRY/FSQxLu28AOunlov3Ymwsl67
siZst8j367nes9S7EzaHr1Zl1vdumI+mmqrYWuiHtM7mS74cOnU4z0mnA9fQqvpW7qSr2HgZ6fZl
1DWHPe+U+yA6eAasncZyJrGYY6YpP+d6Y1/UQeNsOHXz1oxjiWHt0l5PrQcKmMQ8ycva+HqpvG4t
iqolMGo+iMMgc2DJVhCY5lqNQDCEc9jaLJc/QBHA5tkL7ZmqBXQimmOnc/XsqvOxF9PLV3M9ozWV
PMVWeskz+W6WSXnMQbwuUtb/OuCA6WzJlauD/zoxqN74qPNWvq/tDEcz/HbUah8COdYiy6vEHWDQ
qCcYBphhdDVSd9wJiZhSy9Toyp2ESMCW8/SwZBitfet1LtFA17Xp1uYNxR0ow/L87/65brEvamwF
X8aoYSkXahsxhQLFKYci6QoIxkgsh6yiiLz0xSajJ0ZAEXQOu3vJreK1CmtxWVueN4ULtZJE8uXk
0CXKXhnshI100b+odqE/2uR+wBjpIL1wRQ0tlc3x89oQDTUm/Ornh7WpdVA5EONl+7VZTUVyDAcP
5vDyTGw88+s8xF9/eO2yrSmImyx6WltWPgCxDniirM2Y7PetbS5A9PJ0YVvVCS2G7a/NTHesW4ME
d22t76+L9ENm581tfe/5wvMarUQhT3N53wuxaNK1ars2K8Ll+WkWpN2s783OsUFKMIJaWuurxaG8
ZRUQL4VlSmuWVqiBUrfNyaZYAJA81YzVZtkeVJvKUET456szlpOfRJHzCwLxueERmXTcT601/wNu
8TaBhH5UPXIRivLimZxvpnqWhj4ZndUFBkd2qEo7PHXGLM5hqMQH6pDFocTE86rnyVuGPdvfbnKe
zIm8dset/hZ5aRO5nI4nrSLU2E1g34D9xH+PFOJbEHw2BlrkJpdsLBKYOFF0pkS6T8b5xZ4Lw8eO
E/pGldmP3dyXs5/XGj9v7lSZ5df1oNh2dgUNxSI7/OXg8BjIFAW6O9TU06JaQriCeo6GTsVjs0fF
4nXjGbL8fGza+jexmcrR0vLpxeprfnbjTSMP/o3ctT/F7AYU6HHursKdsMVn3efpNU5ifGszR9kh
01ffKivRWLR2O83V7Vdh7ymJZT+MeR52hhInW1fJzpHi/WG5rp7MJv404/J3PwqT8k7tHDQYo1TZ
XIKzMBobmyTDgQnxgyeM9OdAkSibLBcqUk2x0uHGTuvR2+iC8lINEeCpLPcg8gklP0LPuyIh/AV3
YqoE2o96jryD5VH5hPiebWuBPabpQFYa4MK3rQwfrJ8uqu/LUGhPhtqeEKLXPlWoaKeWIGIWdpcA
LyN4r8ravHGM6zj+1Ek8Me5lZ7uHKe+xPxwhKDcBOKNy0BTqamia6h3aeR17kNA4/YHqoV4yELAN
/kr2prCLJUd2PjI9YrFpRx917jbPs86kTZd+dSjcQ+52BIgpB8UcxcPoJX+mgtDFccA7l6jFf2Zk
MFWne6QBRm1gSdHdKd5qe6u2xCmyClD5uHI3UaEabzA/fw9WUv1j4oJJLegz7vsa8bcArC8rzCGG
rvdVTOqOJPcNT2qpxbcalsraWg+11Wk7hPOAY8sV6yGsdJguo3cOEas8YaOiQftLDnAjtglZDFep
merzRGl16+nUutemhZHiJU/wgl9OStiFz4OBGHu05cPaZaA+2DuxXW9aN9WePWl0sDwhEC2ttUsz
LAzfuiw9rU9YZp+jwczM2iU+lFq4uH1W/fMUQmk14+q+tsikiraZGxKhs5wc2dlQr+5Oa8vTtf45
VjIYAg6W9GufTkbIUXqFjYqGJ6wHFiU7bg3iRZcnRK4ybdM6VWEjcAWr6uTW61QflpPKchgHgD8F
0cBxvQKoeziFJS5Q/8PYeS1Xyqvr+oqoIofTkbM9nLrbJ1RHcs5c/XoQPSde3v+/a51QSAiGDUJI
3/eG5ZKeHZ8QX43mvzkJumwdOMPzEBLuGAxFfa5crNHS0j/Fic+XLqvDP2ZtoivN3OnJ8s2nuPuV
44n7QkxzPWhGjzVJqr3kff7TjxCaEMcI0cprxCmdA4hR/cVU8DOUWqfbirappnqnApuatTjayWR6
sF839q7+yPc+BwxTDsnJ8ZlBQEULnsQGcZRsW0Ruto3+W6cOQbLyCgfxblMNngavB+XlOmh/6/vY
D7RnO2u052iUGPTBtBxFMZSc5qiMwENEE6UztWc+YIOVBHP7tCKN3KPSejCn0wuv3AF3dxFEh9tW
SI31JDZRWDHaVV1/tLzQeqrRRr/1oQTNXAWAluke7GgcafaiMRFB/46WHGsat07XoH6rLTeo3wJs
/nu9svmTJZK7hdkPMArblCe4dCoWd1UzF0VdrZebUuF7JkqYmGb7sQBgNxdVl7PGZO8C3HgQVb02
ks5rQhlbj8J7FnXD6J6UlBdDlMpaag+1UWa04EfFpjWHhxxwyHWuggWJo1XnrDQrDR4tm9e8RjvL
HFR9RW6XTLHWeU9i48j+Xs608SZKvWtXt6C095kaB9F6rKYocFlYK3E0C/jKx4ZK6KyKwt1SpznR
b0eW+ei1eXVXAlhlvy28RftKfhIb+hEKHi3Z6qXO1bvXMpD7C4o+8lPrueGlVMyvS4OIdQrKG1W1
X+ps7Mrqfr5o1XYIViAjtDZ6c7ioQfhY905y4xuY3Eihn1pIECdRwijTlFdi14n9J6XW6+OHOnGa
UWU/ytr1NkpeJIB8UusuNnZJlNCCEABDnbpclgDpkospu00ER/W5DN382Y1ywmtOGOxFXRKkxCpD
IOZ+muXroXDlFX3fPYrGuoZHa4ZKsaYD/8ll7LBihtmt1wTlcznmTzWBwit6r+VzFiFyq/uSu5ah
g+L10J2tRm+5ARz0gU9tSKSClFLM8lkeyvChCu2jOCiq8BlTCN5XzlEZuvw26P3ZLP2W59lpr5Xe
5SenLxtQQYOXXEsv36b5VpK7fFNVVrlRDG8EeORWO13SrGsbQdEIWzea7Me2+Lh9qTQ3gw/fXty8
vRqth2K7T04KXsIPtwl3ho/gQWSw0smYATi5Uhz6wPw12ikItvIotx7MCckH0y236qZmDrKumH2k
Dv5CarIaQQmv+0CCSOryNRfZPvAxsOt1MOiy1J1ATLwqpRXsPT4IBLhlIOmAlNtWPcsjWnO1Imkk
F2An2dI+7tU31l0MNqAXNrkm35ImPmJGLV2KJoce23b2MWkhwGnaa1h1Ics/m3UyaM+k9e3nMTGU
00BGm3hHTTBRy1ZJOtRwplZyj5Mu6sSkbwfcAJy8jVb1yDeSxfBVbu+KXzmPkwjfAInBHAod3qOn
XfQqlHcSxiirLHgbx/GFjNAmqJV8l5m1fW4T3GAIBLC7bIYOBXhTK86Iln0BYdHjQle3u9zy8XFV
VffWpr+4jH9CbkVbofvcrS1dI3ObScolYa6aGL1812Ku3BXJeDYQnPV8QCKJhOVipMLJG6JDpXTl
qWzccot9ZLepLMu7xHY5buRa/eL1+AeAmGq23ghFQx7zuwH8416o+qsUBsUhQa3xgkwiuBK+Kdu4
supLnmVESdQO/tborr1iaC8ACQ5NiSBjXUbrtMz3TtI7x1Qbik3MvIGlle6vNNy01mXbHIxiQgR6
jbLVOzPaARD+gVTT98lM9KCTJV9zt9o1cLhmjTobETz6jVlJwPWiuj4rbNFJAK6FlgQr9kbja6+Z
sG3kH0WkDvDq9PLcATQ4SlPAQ6vuYkatTNNqpih0o4Y8SOwjzJJGSEYEXS2/qsn31pRucQzPF3GU
dRzeQS//GW2tOJF/k/kSRiWaa/JpyArlSYfhodPtSfeaZReBv7GKtZb6waVJC+/k9cwwEoX3d/Dx
5YmbHLm9buq9eULIymrRpLCCV4x6mWBGxFDNoiz3vjn8sHXZvvR2VK8JBdY+odAZ7IC3Grkl0zp6
rY8jhAeZRkkxLcvKKVLyBSJAuu7C4FeV5LhkB/qBb3kbgVhB3qrccUP/lDEWMT1heLIPmHLUhfFI
YERdhaDLNm5YPTt2BcfMrnB/k7Xs6JeMg6Gkr8eurdZ5Q0ygTB/RNJUvbRAol3raWDqGlRYkzDhd
+arnbvUGpJ6vqKxQJKth7DWqrRdF9hpQ1i7IvF8SmQeUGAIUhQhl/GyNLn+rkTXno31oUmzsLBtO
k+qRA5F76KkO0+OrVwHkGe+sSOo1ec8i12/Ymicr3ABe41D2+XnLmCDUmwFy8UPvEGAv1WYgK+w9
IazC57MuQCi5cgMOXw8vPcjLFbZZzCpYFDaRDIdHrwlej7G3M51JfbZof3m2myBQpgFvtNUYEIOe
Ajx09/6IVaMKYX7VKFCZ6t8dpMEA2O+2coDzlaZF1Nla6WktrxGazrZy1oBQbiQMWBRZQj4SvRjP
c0ks5PbzUAxPvW9WF0KNyXpsBkTRkvoB9vITkeZqZaAnf3QGFRSo6hpHy7RPkts6Jyly7ZMx4XSK
sPle2c4lDxhm9UpiGIuL4jCisISF6nsHEHVfNM073gcanGDT20p5NFw7vIouFsHjbCIQe7H6HFv2
GfzDwCy7d7mD3XvPqp3ohgd8KQy3qta4qyqDRJGEBYGK2tPJuuXGobCLbGVEZr0Hup4BinMMQDd8
DHaQmU9WSlJKzdDcQjr2OTcamyhPpmyiMNznQ63v27JwvsbOC1ymRq7dn6NZbuC88y11JoiM9DPQ
2nVqJN5J7T38EQu52rBSdw4twLO9AQ4U3AkpKcll8dZAuLeMjKCHrG+YM16d3uge4w6NIosSYjLR
tta9lzSRzPOyKbrMmosmM/+jWUIRw+brZrjMHZ3OAMdoJwA9C8fZuZ7rrH0H9TWFoW/Nknmlyh6v
oqtr57EMSZsy+/gVp+o29aLhJI/INyEUdVdC77cxOURB1bmgWyw6I6szPsTTZhLP0dNeuch6Wd+7
th5udTiN3JSc3KvvZcBUtyjjfe5Zsr+OLR4jmLCjVLP+aNqYmYcRvEWxis6hnj0aWm/u+jRg/T1t
XPs6Og08tFoJt1Vzj60qOvksD06xawUbLYMAABs7OBumflc9DfaG09OjsHvsQFwR3wu3nVTeRwwq
CeyxOGsmgTMlOQgMmDllpKEKA0vUjcnrCgTmfzdSQ76oRds0c7DL0HwktdwcpEafODVhFvwaLGTP
p0SANKpb1cXWFcMtOBKYgTpwrL0WNNbgdQMrTpdzCY1cEJQ+0lGzc6UPj7I/9lA7XHPTo0qzHqYi
MgXDutV5WHpsAzSz/BheSYP05KiALnL07Awi49ANMFKAK90avblLNf5PqR5GGxUTzXEtMHP+ROA3
wJ9trW5I4RSM9q2PFYWpYJM8OKTmTmFVvI3AjV7x2gBtmH33uyB+lVNcYpz6l525dG4RJbCmUEE5
qqx0YjqU5djKVWwGPmEArBxp44rWaIBjr5aLrQTY0wUpMJSpfhKXwbXyJSi99JiEOUN231gbDLuB
h5BSAASXjesMxbTAykzeC3OtM+RdOwVKbwlQAP+1bhdV/B6SI+41JMB6iEb/zUcKDvHR3YC13May
egjuE94IgPYmUni66P/G0jpuyz+sa+pz3SX7si/5TIIKjCwsreUIklANj7Msj5b/LUtz7QsS8ihy
9k9q5BmHuJOeRoIAE71V3hf6ZDwQvsuNdgid3idbv3HC0Tn6gXELSaWtYxVZpVpOEf7TQIybZ1tX
h4sShy+9zCrVLzxkFH0ow5NJU+GiaxNV/B5QoLdZAcJLymZnkvAGy5Wbs3BEPPxpOkt5BrZrI40t
DSwEdMZpZcLVp3FbbbLYdB5hAVgP8vAyguB71AAjmKlX7Yow+pIzMUC+MgBamZNMFcUxVhPmfHkC
QFOS9lFj+8yftBj4i7FJvUZbF3nWHmBHZC+NXlaHHrbIWhTVyKrAG5cGfqFSdWW6zP9TN+ZGzb1f
gykN+yyMxzPCH4/tCNhbt83owUPK5cGrlJLMMFKYVmvFW6M0i30ODVzzYGdIERJzCX/exNSwO6SC
LZ8kY+atrLFPtqyiHzTiHIzimyR5aHzAYt9T8wXTsvqYTJiZfMLV+SAsjrr1EEy40VIb5CPACH9C
korNoAZvkqS52/C/VaJeNE+m16485R731amh062SLGYrgJ6VCnJaKQtv4+4GHCEPhv8SViAF3Oe+
8uKdB53XrDW4RV3/jFA56oZ43s26GgIjJHBDic6CwQ4tlLwnwQ1xoHFjSJL9j8GuvBO4LGPcMlnl
LxG74o02CrhkB7EbjUSQYGHx73VlBtrXrlUUhHJpP0yQQuayySlrgVt7FV4P7iqSlCmOQK0HFmtL
VuWbJaWbSPZwyP2ltx0o5unGVdMVxd6CTzSVSB63AqooKvsxGZKDaBlYNXcGWUTv7/n1dBHRSvHl
YWVaSbwRf2WE1jQJWITPJle/vVfJe6EwYjlrSO7dEQznz2Z6fr0eWIcUNWqRAxabSNx/sRuyRCal
hfGdKCZJsfdzScV/ZvqbUnCfHt4ZB/GT4s/AedkPig5xkrbYOnn+S5wX9x4c8+kxzk9YVAq8VOqS
dTEm0uhS1+dqs0dqBU8mQB8z9lf0Bmi3ZKj7Ie63slp+F3hgsemAUTcl/DriqUiOJEVnYkZUWDFj
vF1tRdJ7xnn5svfewlzcOpXPEzWREN3VUfUsnr0Z2Q8dcZ/dWGoM60YXoLfH1J30VnaKLZZ/tY9m
2/LQwA6rQKgrbyMel3gaYi/H4zNaiV3RCwxfdckrNysna9MTvo4O6DOxO20gItA3pH2B1ztjSxeN
ABGAOWM1jBHoh11xtoUjBUhkW0tP8+4Yt6ChzOAgfq+vKmLU1Sasoy9jr57EnZvvEtTSVWbEw0bc
a3FXojpj/V8riK9MGADxTMQZYk/Uzd1BlMVGi3EMqRofiCaij13zJB783DXFrVl6gzhSEvlcFWDY
N+JWiD9SbUvuT+1l6poIOrNco/hRT7YhyF3O91dPrXYEeKXtEmYD9LpnpUhrmLb+Lh0hOtfq8KRO
Q4f4bCehae1HbwQJjB3fSobOiRJuhZ6QEaXZ//PDH/4GsYvtFWR31VfnlvPTQ00Gh9JWUzdiCBDf
9wa58YMJIKt/iuHyzjd3hlN8eGs+gCo+30GNNF4WwJocq53mp8q4DW3/XWoSebvcYQbBk2rZULqX
wUVuHxNMLHfib2nd4iE2R3mHRmM7rqvEv9SdKgHzmMah6bUWZ4q9f61zmnxEOMCPNqIntGG8YwrD
0mXqCGqPtJMOx3rpPlMDsxhpoKvrDgm2g+jBfWN0hyE1WJYU29TqMD6yJ3Dlv/6umcVH1wcr7KQa
cIUJkLL0vTG82uoEYNQys5zkbRjepmFZ9CRRXOoyoj/TiGSoo7V1raIDsxI/Wp7EGCnai83ytn7o
ovOuOD4WTndwKn0tesJ8CrYCe+mtrkgQiLGQBXu1R6H7uLzhS18WdaLoTb1QbttdBUhv71vBThzT
RWcXLZbzP3dBURZPTezN54jyvPvpuCh+qpu7bV6Y5t+hB1s5EvyxfvTgyq1i4DFZDMitNUE4Tx8O
1YFo6qksVAd1hw8FeXrmBeKJd6aKMaj1kI713WJuwPrwohKxGOUMj+3ongJK6crmbExY1bHP72ln
NztdH5lKVKq8kb2M2E2LwMyKBO9O8A6GdLKL1Meu3HhB/mBhXrw8ePGroji/TktZVC7d5NMpWRfX
hxb7QdEZxaachmuxp0bQl/QQzpO4++IiGXjGAcwK3a51odWvxVsCq51asfuhtrO1r6mBiJJYtwy4
Bm8h1X0zBZfC54Y1oRQfiYNDDQknfEMfqa9BC9wdGZOtuMdiIx57OE1PEMpljTzEP9JBPTmhluzk
sT9Heo5AmdMcxCCjMGrXcHZz1HM3fubNXwCt/gUpPzmKC4onL/YY6euJDWMG3a+xcx4xi7NnzLIb
mc8unme7VPSIZTCQFdk6ct7y96l1r2zaAeL9chfzxGIkjabPTGInxsY1oAsJUgm8gK/gkjVm4g7y
o6IJuTUoJxq6KL1ibGcdMzHZAq9b7AfbOg4Ac8jn7qFHolEcmOsEx7B5djWvogLFy8i5qco8CMOl
vpVapO3E9cXf5ZpBf6zVh1FL652sa3fxVJdHK/bSpvkZakOw6rMMpX8o5H8XaMvAIYlvvyjPEzuW
pzmONCwfwPhvlcRMYefXaXdFkF0/AE0rToK10wVNcaIv/Mn9JJmfr3gSyxizPBg+0L9j6Jn64JQb
A4I0shiWhsNJxktgM4JvUAjc5twy8WREt/ZkYo8G8GA3wzfkv4O5aLCM6MuTnDv0NN4vN2E5KvZE
k///pZir9bCXrstQL/4YUZzn4ktZ7M2VY4DtBxNahBnERFdqzIOMx6JoIn52nnKJXRw2edXmXfLa
f2H184dS/J0fZhnzuXlqr4EFXEgIYo/Bh17MX0mOELoWr8mYIQez9gb9Ha0V4sl+Gx2yyvflrWg+
77rTFzQADNJ48TyPEz1VzOiWzVI3jAkpBwWlSAWY2DQJE//OsplRkqL8YS47//X52MPEufYZum4t
+xXw9J1Jlmpco9ebkYT6YYs/RC9Pqq3KRzEtE5M6sSc286WnaaEokghC89qDALI0Fk2WothbNstj
XOqW3/h0bpC+Ngh1MIYxZoqBswEIkB5EWbx53PGIZfx0fP7jx1zJVoHUyR+mkeIRzj1v/O5BtD+K
7hqgpAtoenoGftMguSF6yj/virPnoQpQTnWw83jzmQriwRRZlnCfOCGC4CGOLgeWNaA4IDZLO1Hs
3J+dUqbH+a+fevJM9ljemXk+M3dmUeuoaUP+5L/vndibW4ndz2Vx0nzVD60+/8DnsySFxEZtvigj
UrNiXFlmD+Lcf6pbmoij8zxb7C4b8TyWotgT5/3rVT8sZ0Rr0fDTT/1T3aerfvolbxrwMZorGx9G
3/SK4+FMrqIY57WqeOHFhlAK5ExoRCzepzDbslnqxgRPUOh3tClqjd25kRhuxcWXph+OiF1X90AI
kYKfe7R4WcR7srwsy0v1r3XLaeK9E+3+qe7/eil3TCdyfxaC9us3Ng5tTGunubD4cC2beSW7lD/E
Kv6p+ae6eT0xXXb+BXGdT23mX+gi56JI3R+5cfy1GBrEGlTsLd9oMYYsRbG3TMiWxp/qPhVFO7dF
MKD9qZRIIkSZCZGPl5PcO9Nb0YXnXVEryiOhbJbVSZHsVCd7XoZ3wFTQxpeyNE40clEWIz9zIY+I
kpEY9hw6cj2jHtdieCD6jyRrhTLwX7raPGiYMjEEMbpk+QgJE/G3zT8Nt0tXsMSif2mzdIOl7lN3
EUVxtPeqmJCFDdOrk0d901hqPK7F+jcCYEC4KOpfvLoLdvMbL27KspmH1aUsbte/FsWB5dUVRY9A
yt/hW5Q/XUHUjUkEdkKJeI2WwX6eWM/HxfNZzqzwKmHxlhwNAiPaFCH5sHJcmolzxUZMDJai2PvU
TgyiS92Hf1wc+XRK5xTSdtSuoAIfS6gUuAaIFkTKNQUkx/ThynHEq5/F0OUmUZIcxJ3JozZNDqNs
rarEMg7iZV+e6PzufwhmfpgqLE3Fnni8QdYS0ZsbzUGu1EL0RAsDZFJUtLK70clJx6Dmogw38YrO
cUrRA/pRDauv4kX+G9UqZW+LdTapk4rkYJomxwiJYFjikNbEpqzIVq6Wsmt4EvpnvrHKJ91hazQw
IGNAXiIfhqp4e111z4KzbZAACGS0a8RdFc+lTKAyqUX2kofwTASfXJ0e8FgjulPP8cxPt1/c1A+P
aF66znddrFnE7vyaByQnR0cftuIui59dNuIPWIrixn6qm1d14shnMufSUhxe/iXV99W1ibXeChtD
rOK81H1rsrDfawgBblUYsxShniFAmh3xmeSooZI70yxkeqajjgPMU40ivJtK7zlQkr0yXUOOyuSa
e2W9Eq3GJukP0pjrG7lNAOl1XbaqAl51sXESW1+bDgBPBUzRJY7snRz4RrpFMgjDZVb2W6KSoIYH
61ipXvUAJ4tcM6KxEM8TC/eiUL7Ebv8yIdqfPGRgn+DflBtU43pUOSiKugTBoyQiPVH2qECEZhE/
hY6FsqDeXIcQLQQL2MJOJbe/dwx3fIyL6id8x0OrK/lbn+q4asXue5ozJS/xgT+5ngxSPKleWmc0
vjtE68nsuh4JB6VGHafrVl5Vll/KEUwvS/L8VZVjc42iDvCqANkuOZtsAXRCyWNqFOg3yfKmQCIY
ZagcHDdGjMWtn44QSsJMoMNRwI+UfZWZ+W0couIm9sQmyTIL3bM0RViYILyRhd4mL5Afcofum07y
bF/Lk5RfIhcadiQocWymAPDKdlm5hVmI6rUM4VNzMRKVUTDc1EkGJsipO9bDVWafQGqQXnMItteo
fg3tEDx20waiS/DoytE7sprSUVTlCSbd6C6iypUhfKYZZGss77FCDftRJhP6GEuKsh763mMFwYHQ
dIBWxSb3MsVSFA/Z1dB1zU2JGudhnDZlAmzPpG/BrqbFcsBXk3it5BauaB3ZGX3AbK7vVXRh3N9D
FIy3uQSaA+Vfiz63nF8EhvOAykywLvx6he6ptrUUQ98MQ5Wi8QaYPtMU/WRaQJ2BtSob1VSjeoUV
PDIYOIDnjp9fCqh2l2raLEX65z7KiKF2SBuZcNNy9ZSOeqytFV1TTmKTDd5/KrO2kNaDA8vd8WOC
zYgavLQugFHb7NtvUZd+1UilgwuH7s+7pcNnBpkIWiErUIlpx9+kO7/4aaR+G6oItAKCOC9enwC7
RgfrYVTIJRtDZJwLO21PahvWhzgOsxuPQIHyX8tPVS/RuZJYv8pa+1KiGnS1g+ihM4sK6qtUPoUt
iSMLscetKIoDpEJfkV9Pt2W/ajHuWA1T81CJMeULwXJN55HBpsqSoN0yZmw+nGyk71Y86mdxqbLS
lZvl+AfIYTh1Jsii7fjgFJvlL6i96I/vj9F83VIb64eqqbepjKzN2sViufWSZ4wKR4L2WcVa2dTP
EC2qJ7jn7Y3Q8VGUMNqtnzCtgwyV9Ig1TS1EnaXln0+K7BfZRo8L10CA2tB+iFhMuxIMugv6ae2l
7Agr5zFqJ+KAhZLFERnMCDQbt0LVpXqP2KayFkVxe5JYnj5VFpiw6f6YfQ/QpZgmeuHe7P/M/04c
pe7ezEo4Z9P9Q3UaRF4yOPjT02f6Tkc5ReyKTeGNMNyXsuhtfY2E5IdKcVgcaSB3bLoHgDMg8Lxu
Ba4LS4W8YFBSy69l6fmH1uw8NN794j3Pd+J42PnlLlZRbSpGySJgLdm4hRMPPFZe4F2aadNF6J7Y
mrv/cKBtY+xk3jzXDLdQGMJz3id4GE4bsSfqdFbZWDaYKKqFSlDhN/gvDcUpc+vl7KbHHPD/ckps
d+ArZGX/+TJ1kyFye+9vuUw0cP3prxOtxY8MWa5Wl7ieeBSkHXWjhgGLIuU1mDYpAhNXURxcF8XC
wO0gr8shwfXpcC6jXL5aGok9HPTOfPga8sicHNpEVfy8cPDEGCTpZL0ZQPFRlhJHP50qiuKHa1RH
DxZC4POp4tc+nJGo+rbJAWh8PjD9VUMeQna8j5n5NcaeFOTSaMfneijis90HAE4UlDebhDyjTLZi
G2W+8iznfnex1fJH6ivyc2dm8rPql7eGAfZGbhqmC6KDfP1aDf0vq6zVswm05M1OuBTJnPwao2bw
FhTSF/jI3oM4qOfe1c1C81EcAym8jSHUPaVTy758izpFf1HcIHtVoqNowjcneZarCvrlzS/j4dJ6
Snztpw3ifmq30qOSXbMaV4zZoPGmomgD0ZREjmv/lqMO91Kb2CXMpfgtcUp0tBWtXoui1lbdQcM1
dZPrBor4K9No2idsrJAuMnp1G0CofKtabBFk+Hr7iV/5BhQs35iJqx96LDMfc7N/AULTfDPy76Nd
2V8Mya5PSR4gnWSqzbdqBEghW0b6iIgOWrp++8ezzPobkC11M4a4iJuV+6IAPkPDtu7Ae7IX+vV2
xBoWvvB/qqBF/j34qU41LFCxyXjJO6fc4teWozBnZS+JZJinKm4GNLfb7EWFMf2E9ftKHJSAsb2A
wPgCk1e+iirTrcgv2F2+F8UeNYmj4gzRWhTL0NYfR7J0oiSu2HTyVUbrTYURffaGEVxCZvjauUQr
Blp06aLCZqZXgu5hswGLh6wn0rLbwu2skzjS1q6z1ZXOoN/hdjK6jDwIxgRvrVy0azg+wUkUrUA2
gSkE7VkUTYyI8IFU3YsojtLw3eabfxOloU0eGa/TRy0E3+P23sEPOukeJ7V8DVxoxL6LXVWXFo8A
fbbITrT33Klfo7CWz4AVuruq1rwqIaryRWRfRANRjy7iLpfK5CaqxEZH5SgwITCUjYrhaoZ7bGJ6
d9E8hI72mOr3qsp2dmMXGBaWW2TM87M5WNk5aCDLTWLB+VmS2VRNYSMzKw+b0GkRHTeD6sFXLKzA
B+MFhbD4m2wUzhbdzPwginB0gNSr2Vuu90hSai1YgqmZ0g7uCk0/UDVpj7uyXAMUL+JvoKiTPXR8
a6eS+/hmGto5tSXjWfcT65pHBgCLqVk9yL8H0JJHPm3KlWmdghsRe/a0GZXYXRPBq8Dv/qduaSL2
DKn+XbSqsv+n89UaAExjhg9lP1a3XiqAS2c20negunS+RL9T2X3V+858q6wefaBUzS6Jr5koGxcx
iLhu/NIW9l007bX4Ugaa87WsUnljl6FxjXMHA5ayRC0FXdhX6Eg/JcSvtmG2toENXeScl8ruw++N
AkDM0OzqwdEb7ySZVrQPYl9+RlWlXInLW+NXOXeqnw15I2BEeogO46AdiNnmqO7mxt0x0RzndbcQ
tlTSVZSUGcq4aFRdcsbUi5n7m9ZVw1OJOPnfA3MbcThfauGRAH5Gxn8jj54cbsRxH9zjRVwttGwq
zQI6YWHpx7koDquOEvU7Xu1gbukp6t3QI2Mvmx3c7eUShqWfTeDlJ8s3pG2sZCq2VJ11MMD7HvG6
qS6Kpls7M0qGxwEfl01by9Urb6MM9Me23pk739Hmkf5UzovdRUxJ+8zY3Z/NOtN/wklELFJnnKf3
8dImkQVJxRu3ZVGUt1Cty4OuFd0psGsDd183x5agsdDHAqzKwAczU82RxXJb91vo9a9RoEu/JZCW
8w8lqYJUXGb8GuLuuy9J1lfFrBLUjpXx2TfRBmeK4j1Aobb3ySQqLktufG7j0NgTDogfbKhAYJwr
g/gZA5npjv43BuB3yIfSL9XDBxl0EjNsJuGRZ+u/E5SR1aZ98bDmqOqntgGzjE5x9eLUrAmbtlAe
wG00wHNwWIJ3ZW0IrrnuQVU1PKh6a5I0kGPc4pQmOYs9yypJASKBcG0iZF3wr3lSrM55SWPnqzKE
0lVvHYd7gHxv6cflSRQbDeW51Aqboxq2CFMpzMuOTQ7ULats59WDkL4qOl++tkXuvgbl+E01PPUm
SuOEALdU40E0dRTrHCiG+yhKfuvt6ziPn/RMdV/dkVxiZlTPuWZZr+6+dxPrW8incl/3cr236s57
z9R92ZXmew4iC8ucojx0Xpd9xeZu3RqB/cQ68oLJQ3YrXQnxfA/yRtP6ymqumw4EGRlnnHUnJku/
R+xo4CVCeE0LtN/C7tBATM23vOZ1aVBppbYpzMbYdVgK3pppQ8cYNhXeyBtRFAdI2Ga3asRtC8vq
M2AnftlrCtANGI6uiN1lN23amEjxnm1Ju6ZWMT4RBfja5MHwPgQT0KOGz4EOFJJ7sfo1HLvhvS8D
Y91P9cFU/7/b20guLe1d2+U6wNPWlWcj+Paf6y/1/3b9/91e/K5adDC3HX2rp0a47liw3/NuKO+q
pat7c6pDLqO8iwMpi9+5TjRBKLK651Pdp3P5ciJnJTn7UOWbKDbGxLZ0ikre0TOSv3Uy9tFOqu+W
ZuJgHzrOqizhG3j5g5TUBoRJOF+9Unbe1uJd37To2GySXskexKbXeV5Z+6aulKrYqn4kX7wCIh6D
lCig0C5f6mkjiqYmQbqfy0mxaVmuofX4n6OifimKM0Qd2nbnNADQtlTNV1rKMYPe2NsPObfre4v9
B4pkzrcIPhOdKk+PjguXVO2tp8Fsne8aAnREC53uwbBtDEcj9FayWA7IvsImhnh8rHJpp6nO+AVF
hm7fcFUhePoGLesofsNPgPO1RW1cccJ2bm6jkOiaro15xYPKXXsFN2LgOqBpO7Wq+5Na+mh2T4Y7
wlFnNtcx/AxyLosvcUBsWrS6tzYgK5jorXXUYz1HXKd274kVSXcEopuNenCwEYvGEU0XDe0YRMgt
fcUUBF5M2Jd7qUjaPYs/ZPG1P4VevyMx0n0JQpzgo6ZuH4KqVQ5yWCdHt4/1m++peGJI+fgW+/Ef
QIfJH072sYM/SbqOOhbWv3f8ZPZa33i3IquqezZtNJnpoZ8hlzg10NSJilQB2TDq/KbE8OKRTJa3
nZM1N9FeNMPgaYtp5IABGuI00eTJDmQeL9k2unuIdeCrVsWPiA5hEGFgjKY1cr/DB628GV4T7Quo
NdcogVSh9fp4sWyQxbDjzbOVdMExQ8r47OiBcSTskZ2cYexOSdH3R0kO8nOiZRj7uG1wiSoXiafO
si9RPuD1WhIkCZrI3YV1LePAIJc728l6iK6ILiMA1T6Sn8i3cWg1dxe1J3SDwQ4y4oAGKtr2eWyw
+sHcuX8JDOSRG33VNj5BKS+TXyty0Gu/l7W33rbR8kb39AveM+2qCIb+6uJDhQR1Gm+KwQ9QwkI/
jm8ThA83Hn9Elb118SP7Sva6QtcmmLj2Y/AMlvRPYMrjDynSfhD4hV5ueATKPVvdJTUfZ7fT9+10
BTvEvwMcWI7FQ8+CyhwQ6QRi8iMDl6g2+ncHrAFLwKQ7o43aP5YYqU9q/OP/MHYey7VCy5b9IiIw
C9cFtjfytkPoSEd47/n6GqBbV6devEZ1CNx2bEyuzJxjAl2rL7Y+daCQuQIYGZX7rFEAyQDvG68x
tBaC8nGfCyl69CXbvJoKatrVCD4UPZI73R/2fTpMr8Jg7KQowaNVcKUoU16ADZDH14gGwE1QDv1+
fZUaJ4daG5RjbiqDRy6xOKIIihmqLp3Buo0hh986P6vEBBBx3WWd+2elsWxZV/7PLb+7j9nKJ+QD
ft9nXVdVFjo0CnhuhmPgVS9brBxbqXvuMLA8jr6cga/gkGTwtslbDig9lkWIdvZmagt8LpdFVUyI
loReHNZFP60VB3Vi7GDygEjOMBkULBM1D/F7KsVUnkY7qXCwYG6d/O6zzq3rcBpn70alRWnI6cb6
/3jdDDCqRKD+/7z3uvjPR5v4CByIhJx/1v2+ZP38MSrnY5a+NlMYPnLP9Z0iNvWD6qOt6HPtQbZN
f6cNoeTOOX+zaRfxrVEV+3VpfZHQ7Ie2y+yLrkt70EXz1e4aJIVt3r70o1k52mAGH20gPSIosr+E
omxzi9sBHHA3UHI1YgegvF0Wf5PMuIEOEv+pojrmsdO0r4vdvZvoXXkhz32SgbhfEApUl1ypwi04
09lJhFxdfjesWwmw/rOfwJKnaE1X7p5pkcG5eXmH9SXrjr+LvTGajjnU1Cz/+yH/462lMUEvpPrP
KT2qADOXD/l9g3UxHeQ9xa/46FmDZJ67McCACOtQHF+kPkRCopq3ApLjbWosd1+loMNAhNbPOpS+
WCql1t4kVXAxZYxLYhnU/8/isg6n7uESLZN1HS2YygZfNKogy9bfDet+67qqlrOtGHAFWBdbQ8s3
EVgYr4sn0vtV/SdCuGAXcv2mBBPyt76cns2SQXs9Nf5DPue9R6tYf6d2MTRMc8xuLA2oSgzE7TLp
/bAv6KqF4BjRs49t1UFPbZggy118MOXomqdytc0Y697KsHbJGJC9TvVaIrFeZE98u9Al5229JAYE
FH0W4h1P0Ve/SY3PUvePMonMABIOuqakTgiln4qyNcD3kWSgoNF9j5N99vO8+NSa+EMSZKm5W9JA
T9eQrve4YQlQCzpIz2zOhie/HhqY5gwg1q2jGZanMEMKuG7NsfA8+/3cOOvWOA0zPC9hyq1bp9ZI
r7Uk3pPlnah45DdpXT2s22JhkXMCtERMHt2UrSxdY5yEmA/0ObpZ59aJnAVvsypXh99V6xxuqKEX
4+Pz86rfrbKZmbuYQpSzrjObENyk1aA7BQ7q/u73+znykF0aURhHf1bZd45xpUKJ9DAmdkmJyKd4
oqTKybY65SSjo0KzHim7dAYVs25YJ6MFNciVln1qSZqq7e9rFF/6LOcSst1/3+afXXQzRkO2vvnv
u/XYdLi9OZXez/uum/005iP+2XM2JMnFDkt4mmEjBFveXhpqJIIoWP954brh5yPXLxhmsr+1hXj+
Waet3+D3wyc74RT0zU4+NGHr/a+/6Xfv/7yv8pUFcBt+vsNyFNa5f77s8uV+vtO65edDuzK7iQG7
IhXf6a0ln4plt3UHX9SkedbZdcs6mdbDv84KqwPdMPyxqQhdpG7YEm1gpzY2lyaJKrfGwCKIkJoF
Tf6hF80EQ4+exl4+GKE/70y7+0tb7uSlgBXl6LNXE6wjhYEfhQ0fzB66Q5i2X3Xm21tippMFwjSq
1MhTjGlB2dqfhoRFdtw5Us2NHNCsAIdv2eQYG9ytrDp5Zpy5R4T3JJrednouO7ge02PtVzQXd09K
MPJmyPwgYifXXm7OZoz+sqLriYTOJiW7VQj1IyyGs0TVcyqwRJxAMJRLwa+QKDok6H336IgZptrJ
KZKUu7pNpFs5Zshb4md0W/knQSyCvdyyahh7ZFJpcvlZp2Di4szFkB1+XxWQyfOyGuQSvqnS7boB
DdpHO6O4qtoeKef80FQPTSqG24FAqDVrWOg5Q/JhpmUEeFnMFwmepBKTFRxysD2oOhOyQzs6I1JT
YdNvqKfXXhlxAFsmU+rf1QM6/qw4mcGg0/XPpCBb7KIxG7dqAWtsXZdDYNjNuKyRMP2/67qZQAKk
qbqrcNErLN2/yZYJOAq7NKvb1gDXlLZwcUZimNt5mUSpVu6tyZycdZE7iHYbQ6NAMNT8rPpd3xji
JdJb7biusqRKhUs2ztiFNsVmXbdONNVXKRPBbFx3+WcDxDxtan4+eF2tqwX13anID+sHr+v8cHAM
u9W8dqqpWC9fct0YJXJ+0g0AhMsqnbT61TQlbwjC+K4oNwWC4NtWUaI7aubfY1T5h0HRLoDI0/OI
WdXtOrFmWP9grfTt77p06nNM3CDzJ7IUS0gafQ3P6+6Y6Il+S7Jf/3ltFxmbufBxPwrbBhcti0Gb
n+IxNOultftZxiGp2tZFKlz6fNkelrp6WoLnuLFuZpvooJ8rakVVJ25tO5Fu9OgULAtaFP9nMur1
W0fW8jiJdBkWovfB/Y/GjN/9xgTKUTpz613fyJQLA++K6BbDu+5aFpP3c0bNZRTQa9w6UJGbm6LO
gjtBkuxOjYuH0g/G07rbOiEkUx1sgcr9urjuq0BZ9/SKzvH1Ves6FBUpkoTkwhhudG05sG/TXLNv
4XLPR03r3gO/hhKyrFfNrMdJKnb82EL5v+4GAfNA5T68rHsQ+d3KkaKdopnzr5iidi8FtnGLWNS8
xUGs2iihhZfBOJu36walBe4plxRn1sV1A8AUca1SAkacNyTIsWFLKVnT3D7i/pv0+vl335DcKWZm
jblL1SreWhMdE+Asw7sSNYSHPUuy0UzIaK7ZVv5WszXI4fBb7kA9R3eibdCGagn5g5F8qKWlmAot
XibrhNhlxi0LN091Hok2ygA7PAmzEH8h9fmAh/8ztyzC13vJW7z88Naw6b9brFV8zKGP6xx2zRn1
62O7qIS6pYVxnVsnw9oouUwY1NI4ua4EXdvtbJWK9xgDfCmmx/Cn8Wrp85YJu+tXWZ1Js7SMYhfh
w++EGBmpw7qcraqHXmQvYhEedYuSpl6+At5EKI+MVX+kV4DdoEGSFIC7e1wnatWOMwZH9cLf+O+s
mtqfUaLCwGhysI/r5r6fUYiuszHYGZD/SUyZA3A+RTsoez9HzJqwIEngjMSWQQlxPYo/m4G9nJas
zA72CXYHKMyQL4iNNGkSErvu79SJLx9aRFpUuxH7L09XHgJ8HY9F17+aHNZThB3YtlXEezgJezMu
XbUJb1PYJ+442Wb9vb9He51b/wFqWOFGBBwrCZe0k9ypXp0EYt9i1HY0tKI8GAwSkiquHUnudoMw
nlJ+ta6PKPQRdcj8w5wCSk1MbgGknyXdi2tEzIsoLV86rs3lz1rnMqANmwosCM/dXjk2kC2CyqDQ
pZWQ+JJ0PP9zYJAoc9wMuwGhaCquJGU++X4SblWof4oslDaafi6Gejw2oTH8TDQRjUdfXY5cNr1n
ilodkfxWRzuvgI6vs7ll98pmnV2tV9e5dZKYfkW3kw0NY+mdLxY7llKrEOgQdPyvJ1Zpm/khygAB
LBrR5Weuk/UH/y52mQZZRsE30180TPPSo7gejmLVnK6z7UzCK8/Myfv9Z9bz9HdxnbOVAXsrBLzc
vAs4gUy0pe3vd6J3Itx1Qj8lS+/9eh6sk2hZHChxbOeoOa+rSl/H3CGwiEZWW4N+dTQwpJ7/ty+K
+1RpatxHtRwN2KIa+5k1O3U4JEC+EMlzTBc+RCWwMVgn62IcQSFWIum7JqQcThhDts7cmD2uKFI8
nkyr8DRsutpinJwgw1o3xJ/ak62KUYwq+ztyP192Oj4q5QLWJR7BN7bAcA4p/UTpfKNmPbrR5JIV
VejAKKNQOpfh2aAX5hL4nUu9vXGGKbtmCo+I3K50z4ayepKr1uWWUVJCJ7NYVt0B3MAytJ3lO9T3
6n4ecBAyLDxpzZe2bvOtoAhDF3vX48XSBNuoxYhS5I7UZ9RHaBP0eOBy04hvhKoY7qRM0saXWmxh
enUL+x883fykifSQlyX5OyyJoka8VUOFZ+GUbsEvRRsdoV/RducwqGWHhyPK5LAovAZBRtidAb/S
TxJT0pVkSq9BTFIFLZULlC3aDtXiEd1qdOGSoqA47c6lOuBvbDVeCaKiscg19uN3Y3JgrN7GKoXX
z719DqYkdiMMtvw8luGaYlEaKaSrexnwrRZDx8c0s+q/Yx9FtkwnlTvOurXzYd1IZbtv1ZCDAIcu
EgZHWoRoxZtB0BczPNvWkrrECJJ4rPkyeXQv9xZFgR1jGoc82WnShBBYot+/G6QdEcXsUn98J3gO
N9aEfr+UjAQ2EW061kzsKdDmWODRaN/khwe5Pe0T624EgbSn4imfaabFPcPCgUHO+aNLVLpo5rsA
YLAVWDJeW52AOYXqKZS+Wx9vmXq8LGeQGhvtJQ3nvzob3bzhQVkxyJZM/1qo3WeVQUdSuURdZegx
a5oG6o2hiWOOHAuPhOi5SBoccA10Yii4vZR0giYQhc+JnLpGuyBFYC07o9q++DwvPCivDr7M+INm
lHAsPsuo7AgmxNy7dOVMEL30S1dJ2yxo/LsJ4vpcWX/KFFe9QA4+pl7athYDwUHpvSUA7A0tPNEr
t9Xt8EuCw+oUI97Eyji/2hUJCxKQivTXxCIRrpEWHTSFTJ4dy3cQFyxXm1LPD/vHSbG2GOHSPhLS
iiUJmWorIyQp+UwqpdvO1dh5U5iWW8l6DqU8d/Q48zd1mpOf6fOtbkjFeQ55w6ElMxgpyk0wxi1o
yunQyR+M/EPXnsx+09UPTYJVa41fF/n8jWGXb0rbg2cBkGRpmB63/TMduRqwozh0cfHMHKJBxZ3h
rzo2hqlOO42ZE5vhXheS7PQgu4xYPAMSqwRNkmC+UuKjSvbyGPcVC2KorHR7RQt0tk0vgd1/+EFV
A3UqvuL5dVYT4Gtp+ElzbuY16hMWik89/ZJUXaClDicbZOpS22jHzvLItY1TZ5IyownY8NVv0jcg
TIy3eNCvxUjRPrXPQmW3TBkumkz0zz093vS4Drdlc/bnDgPZfNphz2vgLpuH++kPztnkqx+TvHtX
Ogzl5Xa6FTGRfzcvuN6CRCDW6BT6BHfoHMhkR88wYMOAc8Ktiw4gWPzRc5CcusQUWNKkQzkSZIVC
qdx2x7GXvdQk4Y+lwEkrt3Wm+3d4G7YbSjuxO1bmkzFmnpZ33AgkMLRp+orHfeopNgXvpm4jp2my
F/pFETm2jKHHJMIvie5No8ZIePGJpTN63DRS+gzM/w50muU0L70Bga6KEnT3w8GK1K9CSr6ySP1s
Kg2zwBoyv8wYigz3Lh+6aWtlFAsihV52K6WPKJyCV4Us6JgB+xum4kGOq2u1JKryaSnE/tUaE+uF
gS8c0irb9MKBe1dvRslY5M7lTR/GTlQYZEuWRt0qGA+FwkMho0fIAN4H64W7phG4sXKos+jGpBHD
KdPimiXFd6aZh6oyPpqIgdcobkMrzTwhp3saVcgH+S1+LYOPrt4aji1uZgGoaq+iA33TaTFEnqFP
PEPCjV6V2smR9Hz0fE36tCAbhX5PI3qkbQSmUmprGrtprB+xeaMMnYkdWYCdPpPJDPOnfJS3Alfv
rRUa9A/TsxLpnGZS8WrLRXzs3SC0FobYfa+F0MbT52luUw/+zGNYz5/FaLyoxXTXG66aGdXWCMbL
DJozMSDPNfhPKoZxKcBYW0UDZ7BQqaiJ5pD4Pm3axm6IJM+K8Lp/m6Ly3Q7SR6PszqNBT6M8PIdt
um/owUlGzom4bbYg2UDT9OcQcCANbYDR6lT3kpIRuFR7Ws31CVVeT/dVUwwkcSeYcfChgQbgXRHo
71M7vuNNnTlmKj01FiCbNlLfmiz5HMDpadX4hr7sL2279MVqu7mPDp3IHidk5G4qF/dlB7w8gsPU
J3RUczweBCZiu4IyAD1/GrmjZt5RgASm1hyCrrvD0wgPQYv8+NCafxvRgKbgCYvHNlbvuQD5C0DZ
kcSA5aWcg21Kz2qb3yWgeRxlHvSNsO3daNiHt6wB0Adt6FCMegtvP6FZfqI9IsRHEzf2E6YYxRXd
MC18Jth0lSuy9MnskBVu9U85a8+JPLx2fCmGfi8RTRiQPtNnu5ZO3PkeaC4rna4zOfTBVcGZvtDV
XRsP+7Hwt82+GfJtw2HhJsHIn9rh6FDbi4j/B1DAZnmNyFLtW/zU5AZjsdE+JwWsz05LqKfk2yHi
6h0s/2+aYqGc0J+Wj/WL0bVn1W5vOyt18XO4K9vgXc8YNyIhw7phSN9MNPXwSYvepTSDy4PA+nPm
3KAiADY+J2yolYGIZtxYmkyDcbcTjDMONqPlIrtiPVoTB0QyuSoul+7FaEkqz6k1OnB4btJ4bJzK
hAgoCxqOtCx4LIz0b9mOtZO16eBVdodjJKLDOpQPvWzfmxpB5BRCzs6D/qQ1RNll5793Ldfd3Klb
A5i32fQXjewd5JTEA3FnSCnV0MoHJUrvFMjdFxiENDoFpNA0cod1r3GQTQ4jliczN3Ql8zrVtBH8
W5bTx0PmZQ9NBiOqTyR5q2owG5o6uscAvvVh2/OAI5K8s7/ksevOCiAyRmP63vLbR0lMYDft7l20
kMYnKaLvpXuvG3sb9CBFmwiPYjuxvZQUQU2BI6Ux3stliYuHIKwSsVsFZAQ6Wc7IWCf7bO6tAyaT
L2YEvIcneNeXX0pLbDwNXJ4FfJ04OgupwGFugKEYc7pU0b3C7cdDnURXE/49c1Sdg6j4xmQ0dITS
UVbSnvzGwqgk/6NArrPmGpWEgiOYH1n4c+aXLqhOBsFi0ObX3qZoiL8IqKsLAqJnYu1ni6KFqweL
V4Q6fk46I4DE6serZfOoMSYvsbrFYZCnuYGBVNzAUa1eErXi6hhco57lG73PRoLxNHGERQxmpPRt
BNF3Tz67PenFQsjSR3hv4/CkF8NGUfWRwArTjMiE7WB0t9IwlodISm61gIAcT9pc1fOdRmaqquaB
gDbsd4i0tcbIPBJCT0YY/IFvBTs1oWcvVCquAE4a6Zuk30dUJAff0EacgVuqldesBGMG4l44Kd22
+1kPaq+BiGkPsRvP+qXubHpTu7+6dMRq+RxhzJqThAb4SO9dUm6QMt7GvRBbOa/egCwcu3yG+Fws
iOb3SmBcPdoKYv0ifCqFSSRED5RFksCp5IC4s4jATNKCnls7mpZ0rCHNwY0NxD3GhCpE/4g7EJD9
MOHZbqhboU2Pqmycq5grMOQIJwJTCaqSf3XT7720hTicbULF2EXG+D6PRzpnnlI6Uh18QapNpnCc
sBK/osSgbWRmvG6gVWqnJQWvv0iQ+ZbeNhd6yKvanCRla2B45Ni69CAKse0B3C43qcKBg4oUaqKB
erfQ5XD/SLixSdoJdOBbH2p/VEOatr7aA0tGQgrRkOFpmoK3IyLUbc7+QkI7QGCCbWKIfoUYv41C
GEmJ9q0Zbe4YI+l+HWoS901SiDp4QVW+iyxZhSpnegkup45kc5aYuvpBwuUvHsrlqU+oWqsU7ies
ihJVuQfYl3m0yiCg1BRPTgp9ecEmIkfsqSqFfSvZCR0urTKOe1PpLeKAuHRBzTXQU9rXWKnAUbcn
KeJsK2rhNGn5FKc5ciTjCBjTmwvi56G1cfUlSeEYabgbcByH2jlfDVrYS/E1KfZnmc2xRyNbyWna
3Zn58GY2wyck0f08Ta6hKu/FGOnQkgcQvYgv/LHW4ZMMuUsdRC7FQ5+Yd11jIcuIs0tvdRRQKplC
tv0W6y2O9pn26Lf3nZBBdcMQxUEMxx3Z9L0xzC+pLs5CMbh0gxY/J+oYtWzelIw6+iIfvDCSbzEc
eVJ7XDHtLt8G4XQf+npPL6B5R0EFA5fYh9k8v1r2vWVINImoC4sva0e3bWMCbAJM8HWBF6uFN0Gx
xebc6euOekO4k8r8kqdPYPNsip3+nnPSrctQ24yxwkisV9hVjfKNpBqaax2bAGAnST96F/AGtzt6
TnJzM1Tyq5SmlFo6deePMPdGHzO8FAxaZXZu0LefYUXrva4diC+aPCXAGExHJ6pk9DXcyMmBSFqH
OpziUhXZrlL0Bh+DH0JqS65Pb25eaYprWfHXZIavIXXKaeoyV+phA8a2Oh3M6aUQUbrx1V0qKEjn
6FDRoAYbAx+YQnSvSR4sGWpG/n7Mv2YbtcsDgVpJrZBpxa9O2sWISCcjeRpHnt46rt7bciDk6I2W
MmFDeTjEJNo2bRjKX6WPR0YSltc2CLcaRiJbexpPZaL+SSUEu2EM+X3hDVXtJx1JTxTEi61Ej4pT
ccVvbMlkbGhzKQ1Dc82nrQ0FeJpIt9PPVXl+EkBnK5AFVigRUqpacYP2L/XJhUTRV+GnZ9mUgJrH
Jc5Cvk7pKWr2IYANh6Yl06kL9WvQwE6lT4ph5rugUN5NRdqb80j+xKabRyu/igLUKbzuL3gzH0TU
w7ZSw+sMchiyb5K4uMFCIZhv6hAL19uRpymXIoLD/IOWGFq/+2/8La++jcVyxD1Kweg8681nWxlP
Uw2MBM4cXvJafdPX4iPnzwKJchcltrqTFsvlsJzOqS5DfY/ybhtFjNNkYv+yHJ65RmkDoal+uR0a
mzqYdryOKngXAL4ND9gKPSWKKnk4YO2eEZL6zlD5dA992eNLZWkv5LYfzawj2qQxVZ/pOMO6GunE
KU1shqnconyNgJdrkyZbcr1VTXvNm2yo75VCL1VGzwQJ2/uCg+fkg3YnpQkpQ6G99tQtlWDoPdx/
Fp6KHZxDXTwGs7FXUgJ0EWDKx92JCADSHmNYS4XdWnUajcaQhElY3dphcFf+5cbrU/kZUFaOYX+X
CkZqRo2eJh6wRRHya1hj1DCpBX5QwyMA0nRLD9dtbPZnygoI/aT0KtKg9RgEnoeF3DppD8pHkFsf
Ztc8NzInZqI/433xoBq5JwJ8CrEAhgKOkex0bGquFmRddIjvG01+7Vr9j2T25JXpdGs0vOtimWRM
zPPfnCMNxUR/qLprUsEB5wZAG9wCb1be/GXwaknBeYZUCFL7nKjGTOKu+SyrcVuZ0nOKJbFjhtrg
DgWBt6zTzeBzthDFdHlhIxUXsqOL9Fj47Z9cIKEIuxkoJe1PdfdgpuKkZUbjqlJHTJXTfi8DqB5j
SfLE4s/b2coGKThW9HHxGWbhHnDFsY7CrZzoX6FVk6eqqQLipIqVYrRTp/KaGBiK1lV6KHssUzu5
3NAV/pEoDe2iKg7derSJEwrPcUv/m58DDtY3fIVTF96YUU6T8HDOJQW+k6GEDqJHf9Du/RYJhe9/
z7n0qGIlNBpF+Cgl7zATc31WXSmQ6cYa1OsEe8zTWuXT7NqDakcPxUBlHQXgV+svBztM3yelf0ly
dNW4LUC/KvjN0XCdkuFSxLTn+cEHIcQHxqqhYxb9Vi+n965cdHkyD3Ips+kInAvY4yrddsTmS6Zy
3FHFCz1tIjUrRyoG8CrZhPDd1nGkSJr8nKXYKRX6fWYNggq69DYHw1muQEjb+UXlFi5Ma9cWheVm
A5C7vN1EQ/QapbVwvyu9/NS19I9flvRaqsVdBq2xNTNuLkaN25Legsc7zfmw8fGPp8sJrbZSntAZ
PahST3M6yl9UFvtpAEsY4g0axzJJvS7vORvpOZ+F5snUVGFwBWhB8sGV3XYeY5wSo2Q7B+YJBeWH
Iar3dJ5vejhflNWMC1fIi5FAa5M6z84LejCtYKfWsWsOHQ3HEm5R8XxFvHSEWjvvKl3b6OANeP4o
+FGmrqVydfWz3O/xdICiTxv4aHVA1vlRpWbfjybJG5N8iqMR0XEW5xctfe5E4mGgeluH7WvYUwJf
TsF5wmKKxhJ5GxicKOgnrnPq78iIv/pmeyVze+MDymeUgA4trZQNLkSnVGQPbai+ZaMhGOiFhLXo
qSwbypNoeTDm0cPaKhDIJGVIHpd7RmMPmGq/lm38yej3ERVoewCbj6fy7HvoXl718lyX/hvhAf0Y
ISGKT6L+LFHIqRXMVrpJTzZWpu7pMiKtF08aIUMV4A8pnQuzlK6MNV/GjNzu3Jlb/LJzr9CNgTH9
aG+zGRTNLNJkn9eXvJAoEPAGGyuRPhn3OhNaCBH51n6cJXSTGchKTLKC0QqOfTQwaIScQG1fcstY
x7Z40ndTkylHKaWCVaFEoBJhMlCzQhl5hrKbJrs6II+LnHrCg2lUtOxemhqg8WbS7NbFn3Vg6GOu
yyb1PRMJByD+UuVZ1WI2bmYFXgaL+9P4aokIGDcGFoY5Tm5lT4fCRJKOyOndII+sCPpPTa2T9vye
7awQqHbCJ9MHxJ6hzfOc1s2uJ0KvB55hfU0CMmof8Bf+6Np0UXbx9Jml4SCU3t6Z/reJZ6c7pcoH
fWQ8axra3WJZBPgcp29SB1C10AjtjUH56+cWFw0Rdub7f7RYdC4pIssDGyBsDYiznPObDG5LVnWM
hiVkC6VTaNLD55ufoa1+9g3t2xM3Yb/zD5CYAaSTsWpt9cVOgH7r23KSLtXycdFSgdEM2qcGyPe2
9Qw/D+xhjrPEnLv9FJ9n2bjPypsyFr0Tp8NDHlB9Ti3rUJeClKZ5k6ioyU3rqx51IP5BdTvp6V28
lA5sKSNtONYnIQeD29QaV4SNCzyqsiP+GLlXBdVIDb/1CK4HLmvtkPcCQx2d0dteC0IBbILODtmA
SKCYJUzURDMhNAb1JtbLmzruX8dsMVoc437na9n3EM3NpYW0EZDelnVGylpg84CdNOoDmraxQ/k1
msyLHXyrjUZNtsYPzWLAWUZWzu0xfsiGZ1+LoAtZjNHCQAscJNbO2MJyGIvRteyYsbOpDw411V0c
ycpLYnO3hh3L6JYUy5jhD6VEJ9GRfTF6cWWM/WjI2UuTWelGqkVEo0XwCmMECbul7lAzyS6NHtwG
l6ZDE9shMockqTp3SXtuehWxusp/rC7V1lnCGFJPkh1GprxKPWnUwrayZXzMKPmzgVSl31NcAaGC
xJ2K+9COjOEkfJesPLXcxDAUFE39o5ICBJQ1kC99UdJWRcJKL7+SuIL9kg/7dCLPrKS6fVDFoc3a
zpkCClPNTPLJNJOPjiQfT5tCcnKaHpq0CA9B3C8BtPqmI3FxyFYG4E7G+lbOMgorqv6nWEpP/ntF
hsVVEonYtT035Cxpk62PAdLAjmDkzjc4K/OCZGcnozvprz36OpcelXJj5zqU9Imyh7E41nQVGb9o
7gbqZZwwkBGSXR1CqSC8c8Y66e4qPNO9BnujBch/Ii9/CfTKTTvyNiNEDWUgrUksVR7ivoL4wRMh
rITvVl0kX9pB3mbElM5kopyOZhzLhXxjl0LbCbmrthAiD3MVm46R5JtQxbBlDng4BIFoTgP59sSi
wT1Oxmcjp8lUbp+omvH/5zOtP2Rk/aiJj2lBWp1xK5za2MB6pd/CYoAiUeXRuTWpn1Y1SftSGyVE
sfAgUzvbzK3Gw3hoXkH0bHJ9iT8LpHFzf9AT7qRpVDznxqztTbWgm1kU01E0S02opp0G+w16+Myk
Jq5N8RNHu7ERIaeFNAgE2A2JQC40hlmG/pyldeaaSu67IFdyejlRvZaxi2VbDgBquSRv0pGPSCYu
YS2tdVcIsfgpVGddxC+twbH1ldbYx1FCAxOXPTKf59rgF1c6H4meiExMYHBboyRjWP2Lbus0FifZ
GdTneAqKO5kUCmdU7vj8K5swacB9NzXDPT5bKactRiM9VWeiLJNaz8awysKNg34vGLhjL5xhsdqJ
fEexWIMRs7X7SxFi3oJW9kM2RHufqf6mj6cXbUB12Zv9U+Oj9aQNqN7lGNFwi25vxmhmJ+lb4BJE
Wif4U2pG55lWdwyooZI4tFXAKMFE2twov+A3c4im+LaXOwnzaQsFTG9hu5EjTKhK+mlVMnQqZiMd
Dps5Z7Lug1vjQkL1X17E1HK7GXP1AKikmAkrdM45USpfY6B/yOp3P85foGcwtwAUrle3c2PIkHF8
8tD+B/AtXi1UYyunKCgoGUKvaRCZkPeQhv46UGM2cPGJw37ThNKbXQtr0yk1hmtRUlyo/JmbdLZw
xxPUdCh7ubJCpMM4B3EvESvj2h1gH+HCxEg8HtuHWPOno+HL1DYY+oiclhwzKMatBAuePuSHVkrl
bW3dwrggMJSn535U9nMjkxUe66e2pyJiDK2rBnnjjoOtECimM98+uIRN+5YalMi0b7WPbi1G+wyC
eSr2/UirEcOBbqQAHdoSMfu+Rjd+E+BHIhWYWWPu5A2N9FUX/ZsW4OuV+peko7dSdF+DRUK/jEnB
01352JIUwO/NhvubGyQ/tKfeZ3gYQ2/YIND5kBb1WmhOp9HEuiCL4ztJlNDz9YlTbi4Lp6AVxVN6
xnzmwsRvyvyvrP0f6s5rSW4kS9OvUsbrRQ20GJvqi9CRoVMyeQNLRWit8fT7wTOLSbJ72mZsr9aM
BsIFPEQiHO7n/KJ7rluZFYvZbRTmnvUkut1l8TPYDdwrUT8l38vOWLXKaz5RyF3lh4RfjHjtI4EL
2HARSeEmkTF0Ll3tXFROeJVV3NtasfD4kmdD7gAPJAmuFI6x9OuuO+b2UgM9u7B7HbeN5mkYshNP
2JBVsDbTc+hzZZaCA8lXQzgRdmv2HZi2AZAf89cQkhVbhfBGlR137heEXv3MCDgjcBJ7WXNKTZi5
0gux9u6b5G3IvspIO+nHtiLNNvbpi2VN2iw6W6OyAljX8ldR5HHtOWN1CqaDQfQtAUl7JarMuMDK
iMhDHpl82mqyoHH7TQL8EUyuylyKsbotOaj4l+2wyAvmYTdXbsMmCLkP5IcKeYmFoqrW3NM2tmka
C310HrzA12G5EdPOqqRbli4bmaSDBxHOyj4rtkVf3bZWPq7VUAuWbRkfeyBj5I7JzmllXKz58WBs
bDcROsI9uVoycSzhmGNh6SNTQXR4qZVVc2xz+zpO+ULTMZ4luVIea6fO8fBe2Tz07RxNlpr0Bqpj
p9IdCPITZqz9/rlrFFTELdLyYaPcaybIwrz6lhcoucDoYimULJ3SOiVkxBb5qFdzFq1LF+pgS4oV
zZzJaKN7C8th4ZptjX3hVVQ2/Qrhb5CL7tEZvYNnsldhW7aK1Nyfd1JEPEbprhT8B1jk9G9MuYhH
WfZZ0cpL0USEYUzvPh7If+o8lzwUpEtp+N7jHxy6mnIMDK1d1GniraQYZ4RCsb9bBhjNpL7v69ad
6cggz61BnlvVwPysja96b29KDZvs8LtlcoOOSfxS9HBrZatm7SdhYpQO3q7T8rsyAkxRc3Op1S08
jp1TgvDxXH/pBiUqHo06sxz9ZWKcsBBHnaRyVG3uqtZeBXkdk39Ztp65dYD8XEFUvFMmm3Evl8i2
Z3wBlv5axZAt4RFlBF9XvWsjahPGt45Jnlq18ChCC+TKzIZTq5E9MHT30T+DQGFWmbvduGxUoPtt
eRiaKF4Dy9gOrXvCLgTqC7GISOmB6liM6Q3DQ5Iab+XYH3S9ObFKRbbY30UuPbg7JQBB1SrSG+7u
aXVGHuVkhr7OcrZKiJxom8Kot0qPD3rS30jDqBwasEAqOOBVFmySkiVu7WhvaqQ1s9SsHqSsHolz
RTwM+N5UmJkFoKfS9nc1uTRibk+qXtd7BbPY0LeHlVTXzqIas7mj+9wtwSVGmWHuMddn5RpZpS2Y
SR7lkazC78+/xSZ2Ym6v4TgtvXlG8xTp0XNd+iN3v7ruCv4ueoB5IX7rK3OsvnkaQcgwnOj0IRk0
DY8nNbO9uY5EGREGMrYGX3NbtiuAT8ywV2Ed3vH3v7aey7x0Fh7xAsK0BP0rR55JHdsqw3vrq/66
Uq23PK4f7KG6IQvhztVQQiffwjjLQVGqcNkO6MqE3iGPKuEabOpAsrE8sGdNMhZs+WWyzpar7RBK
e1bczp4XKTixKZuV1tDz2anFC2x3tm1vIv5wNWjD2uIXlHrZOmHidk3pq9YE3xE3S4k8F/06k4G1
QX/3y7fUqh7wmSIanWanQl8pLk9O5nTUlZ1NoreoH6fPamSDTe+XjR0AqZP1HF8GeKf5ZD8jDQDs
XOXVUt9IaNpLf3QOPZC0RaogjQD0OihkML2Of9UbozILA/+QZxKulVqyN2GrRWmRrOvBkJfA5gxW
F928Sc210vUeamN5gQVLca0yMApr/Pwj/apkU+rB6MTd0Yd47RQ1M/x6yMM3Pysm0al6q6USnxtX
Tt0kisPylk3Y5IE2dPfK6Ds7IhvzvsJ73DYCZdlb6a2fl2etwQgCmWreRrDoErCuNtFy+N7GwYzY
ChWky+fBIGNcpUV7NPUuwL8R/etzMlY9SYwecyeQU+uilvJll5/qUVZ2adKuulTyFkXEoiyvNlmq
sG4lJhykAX+9Pl3a/ngIEiYg1y/SpZzXV56NcbsnY7sA4khxpGrpxBJ05fZr3JfLsq1YAtTeWVJY
9Hdp9uqR0CtCzCgdTwoW0qA+mXVx0uV6kzjxsKwV1rtxHZnEgzTIQjGKLG53rj3tOdd3nsasiU+g
RTrsuwPGIdMNaO6t84ZHyhPBL72w78mgrHts4OC07DQ2pb7HMqL31BOElZPfyaega0B7KNvci5OV
QnjATMxzrzoTlIflaF5gpDiAdc1L9aHqg1sQlixH0aEy6haiRmoe01G7cbXwWmdOWdlWs47Kce3k
ypXLkxyy6LzJSJBhTbkMQ6KROHaGQTlTi15bAKOkZHssdnJwMVVC1Bwud5D566FVVlZdsyoh2Ojg
WTDLpXiv9+WrG7avUUWuIhxnSnEdF03DjwbKn5t9VX3zNeiNt6bN0OtXF5oc52vE78mXDQgrFOza
Tf+ZkCwJ+zwtCZ5JJy0bb33Dug+tfiOr2rbwWapKtbpHfge6hw5Gp+GBaFR2M9t/V3RpWcg5Dwyk
IVpHXxkFT1i5ey5TZAOjZ13T8WGLtgR1L6ZFJC6us4fRdRblMOprv1buHHxYi8J59JsJER/4e6kD
SAHQDheIpN8bCb6nmUqAO7HvZFTcGjc7IXjUgrxqb4qWWEztQYbNLPMAcQxDOze/TiAyzJxx2KeN
swhGAxclupAx2WvopJBmtVeGXV5rRvJUVniVSbKF1j6ANLm9dXTCy5oDrcCwb7paYcFmLJhyyUCj
kQAMV7+LMOiEboK8mKGVT6ncLCRQqgWuoX2gnkzFwjMU3cCQmHuTu5vpkUde4GFMI2Om+yncdKg+
bmFcCq06GmVvz8k1su3GtG4mFdo5bsxqmYLp6WyQj329UxuywR7plFJ6QckBq0diq7OuREESXKpq
8aftyJfHscK+1NoSgmduDJSc59q4bpTmPpEJgaGKNDHS1xLE7soxWZSwUOxgq0xpQPSkAmQnZG8g
OMDq162+Fbayakp931gWeig5zpARczaCFlZGQLOpD12u1wclC5oDAYiRtF4nbYCPdLNKyvttUun5
dahL0TXb6ulcVGQV/Ed0inhsmi5akK7vKfPSkKv1RzMdpb5dYmtYnEQVcADyEIb++DlI2Hkh87jd
L42xyq+JwxTXwMVuchnxDlGlYe96LBx5895h6hVjYLri3fqLz4EIpMPS71RpK/oBtu4vfYF9/TSq
OMAt2fgQKklb885EXWVW9RyEnYGMy991cWDPFUR9TqIH2l0DaJeQgLYRdSe9bz8O7O0utp52V7/V
66wNkNLpSGj93V8pTFQs9D15UvX4WR1jrXb0QBiJQUV9nA1YT/nGmb3IKlcL9xzi6XlbuACnsryr
r0TRdLJo8oAbl0EfNrdO6cU7tSCWmHpdw5Ojti94IMxj6Df1PLX6Qycz+YpLh9Kp5h5gva0ohrET
riE26Iv3gT232+NVSNBsetkyRnUuUt67ipeynfyBrIt+EK/UBVg2jq7tEZCge9cUyYbttDQXxQDm
6aFz1LukkHgfsnzSCqW6EeMoXEkooyz2YiAjBdRXpI67Eq11aMwHML2wauLsIg5GXJSrqOSnhVSW
788bM0ProkuquWgG0ZxdeMFgU+LBzCw+9UmC0Qd1RVLrc5yoGnr2A+maIIW6qmstOBFi91dZ18dn
UvATciDPL0jUWYvMC9rrCEnNRYWqws1QFubchX1zy9qrnHudGd/XRN/43Rndgz+iZ2fFhvU17Y10
FktN9k0v8zdMZaFLlumD3YbJS5+n0AZD7TUdAbLHdva97llRJORUyHBk81bOmThG+ez2rGhm5Z5o
FZDcBBUa3QyBH2BNzHKnpfeYrX1yIW8kInZaPRavcWldLBD+z0EXPtqpXz7J7AlYvVXOo0rudhaF
8bAKcg9rFEcpLpjJo6sZW0xBk+GyqPOiHErlKLH4aYviIhoUT7GYJNx8KYqioQwIDoVeLLHcYaj3
frnXL00gZgtRrKcBMku1l21vo6j34zXwes6AT5NHM7oi8+djackrSVNQIZ76iPEdcoLrvjDa97cq
GtLKbdZpRU5LdBHj95IMzr/1yfdnBXg2GOmbsY2wiyQFesItKNk0hRFiCZr7B35m0rKW+vAGEYNg
XipG/S2JpaNq5J1Hjvgy2q7/vUiMJwDezkNnqjYWyDW02c6Kiao4xU5KM21nqZ29YvPa8vtPVPLi
Wvu1c9uvRoaUi28sYQ/wBxqj8ZJaufnYm2o297xuvHaUIFs5ZoLcTlK1V6D77TWuze4JW9NqoRWR
fA+iMEQwyT8XcnSdjqp61PIEoQXN7EhNkAtsIr84cuOQKPKy6BixdVpraC0cokiP102BSkqckuBK
om44RIZWr7UUVEGqk/xvdCU5KM2grlG28Q6Ko5prfijWPoogAmRMuPzKrlJAJ+scav9GM0L/wmqE
JZ1imS9efIWuhPlasw+fVbU3XIuugTFKRGX+7tq31W9dNWjO1zIe3+u2Nph9m+gG9FS4x/ts3blo
m6K2TDhD1BHwXLdF3vnLDrvQRV7KZP3c7pKoFc7KoTsu1WDsLuKAvaw115CTWImiMvVTWpi4npYb
65ypDePukFg2qj7eVg2K/v06PySobKtueUUS/HXEzQ+hKiL9YP3Pde4gewNPid2gvclwUQFj2UEG
hpdw0VAVXgDa6Zeirsts98LqHow+ipvkhOgn6qxOW3QD8kyi1PluckSibCNKYiD4ac4mxD0PODNj
iIOhGy7GzfyGPuvAc5akck112/zoR/5joSJtdxJVuWOnSLqVm6zEQr2P43ohqx3oCgIo9UoKdf52
2EH6S9iI8DGlMSKWpVYni8cCQICpkthkNH8vV0WJAB9x3PeeoohwPqGm6fA5hGjIDK8+maTU0Zy2
kYHpqpPiDvJGBO5TKeZNcGP+N5WeYcobSSHELy4UHcVBNMBDJR08XTyOOfDxyDG33rQBLfxSO7bE
f05eUgBrQTXwG1HDiiSPkZ3VHKEKY4SPkzUkHDUrfUvVzLkEHsQbpyCeLuoTy7lB7kO+cablblFA
i5H8hv5ptstyVKGMAbdpd0iLpahvfHZEXZM/kMWxECfqsVcNSV0mBpazit9Ju8ribpqJ03rAuTTt
W6TMDWknqsowolWU309F7Wd760BcixPp+2/1ovhbnaHayjYpomVnE0PF92rY+erwcZDl6hI0fNZR
By+e+JbxVQkhH8h5lH8jafdq6Ln5JFnpfa0o9VY3NX1tK6G/dBIN1Q804O/1TCF9BsMjVW3mU09B
l6mMgwccLzE1ZsIElSEtK23Y2ahsuUOoLUCFM/+l/XEoiuRtyBH1bCr1q2dUMgjSzGbH3klX3cNG
VVpkRWVS9zO507yNm6RsrWuoXbaaPOWO8og/uXSNYHa2S1VkBgNrBJDQN6siyeOHViaJNkixspKg
cH0z3TkDJMvmoS29/EopynglQxDbZo2X3NvDsCUYmT4pnZbBenLdXeK34bWre9/Fy42qzV+w6LOT
lSXt0fXIMvTTBdP7AEFJTisEG5ianr5GTvI5RJL0IA5a2jeHQm+A1xo2EgcSu/QCgORBUwO9n4k+
cDmnU2DacOD03UfxxxCie5LnD0kSZ5vPoWMNWLAutfWyKaAG9P24RbfFOYpSGkFAs1pk70UxLEGx
AE/ddnZ1tEgI1tuKCAjoMDmYZ4VUPgwtedUw1YtHayRvHfRx9ZTFyQMwj+4Fi+ZDw3r0rWpNKFmp
h4N9Ns4yG5rATGIjP4WjHQ9+S9KDkLE9faLbJ/DEa3jKk7hcZhUozKlKPguwll6L4mdDFEsJPsjg
LFvC3afgXmqxEdcQpN7bpl84qyoH4tv1ZrX1teZKlMRBdDGmfqJYTOwivfOIl9XWJehlaZva8LoS
WOrs0ltEFFTIV4tgahZ9SsmV53FMTLQ0DPrwWH1hSy9dvV+iKvG8VD3j9N6Zv9NRwVnCKA3rAmGI
QX68xvv1nZuU3Fm8RgWkYNfndbea1+Cwr70oSa/dacsRyCVYnR91dtXUi4gQGNAdJOFgrqjnUrbt
faGG5R4uywN7YuNWhlaF3ph5zisLSdkQPLnFjbgXjQaq9gtwIPlGzsEJ1q2Wr1MLvGtca95d4GbW
Mm8RR1DDHh4V9E7Mc1qobn1i3o4xKBsn86S3Ffk19y1tWZJqZW3cJoy1BCAb7XtD8xd5GEMgAilw
QzRz2TPWWTM042YsXQKnlsoOE5Ide3NE3TW9Dmei1dLIdA615e5JzyMwGgTxMa/M8miBWCOFXgbP
hZVclWlo3JdabsGp8JADGZPgIZcIIEwdrF+vJJdaEVS3/WfwIu9XmsxY83yo1DO5JSLuVhHfdjEM
JQQ8g0vouuhGKXVGiiS21t1gqruQZwRwmKQhox1me+a3ej0ksnXU+X6WVhRplyzG/i6QJeu2nySL
0OOdFYVur6vGHYdZMnkwNNagHEh1xgQuUd2aqlIQ/Id8Orz3q0s9w9tC+rhCtNTDgENyp7tYEEJu
J8e9BJHYXJta49/kJpoVAUJvS1EUBzroltlcs7KfWEAID312EHV0UHTCgURAuq3rNDrOtK23M9O4
PHR+lyyjJK7v1SB8EX9qRfseGJ3/GnKvEkwfMLqYrrGRKtrp0zWxRUyhDPXqftSm9EHnvunp+zWp
Eysz1U4+rilMcClRnO6gVDk7pR6cHSlP8ludSkKiCFNvFfFsKHHDpikVTb+fsgjWFlITrOK+SBpM
CnR4fLjqzio+PSrP+KgPHiIMM0O2OaZTxeehjgMMgEG93o4QaZdNj+N6FfTaPkvVaBkYofQASf7U
cRe+GkF71qtOe4C3kJIWr/6pq5s0J7F01f3+nDvBR9ffRtVHGY/1rIgIIz6pZardyW6Z33rtT4Wg
fVJaU31vUZyfWn6/Jnfybl2VLiCUsWhxFq/knmcsjH8SorK+FKeRgiBAMB1yJ0Rh0j7J6Hbtymja
r4nTFA1aCU/VX2tFGWX48mrUCFk7g3SVGt4Oyoi+jkkVX5GVl65EPcR3gqeiUkl6G13kqTdJPyed
iV6NqTTGRnSoRK04FYfCNsiVWU04y1HO+OgvWgbF+9Y4pb8bmOfPHj+NTdwTmFOSIj27qZKexRmr
0PuaZOrVZ33vesrG1kjci0t/7Qva9KNvjXbvDI2DBtlh2zuIg4HQJ/dRoi+tIkG7pG7gfovTzz7V
QLrj9z6i2ZQNxFpajGUCYIberYT4+y5Na5n49HSqSiC+xJk4VB7PLuBJ/uyzrlXtoTh8liNzjFZh
go6ZuBiKI0pNv41DuJIkTVWZTFc2ObKfxmDhZM3ToZfB1+RwtZDra53gjJBBevZkPz0X8WDBEXe1
hTOoyc8Nm7pFwO+zNtc0a0GmVVuIC8UBaeX0XG3KqaeoqDrwYSZLjjU8jQSnmYeRdOMBM4RiJopQ
mbJ1paG0JIqqDmVUgqu5F8XADBY8INXb3FHVc5Tot6K6C9BurXU85MIhHR4qhVQvWwhrK1olQz7h
pDleMMrWb6p0fB/aifVm14VNjp4SF5HxGJboCrEfnd6WEqMmmBmSduzwVXpQXZxJ/vnd6tO7ZRnm
r8gk9Q+f71YMGfFukwqB5gKW/loooSc8LlZ15oGLnsTS39XRJz31z2JR+TDRHCA0olU0jH3MzC7K
sZw+xkqcbkRpSIodUyUUn1hZOiFrXWiBQXBG261fVMSzl31lDUCZ/GTuIlRwzFgKYZ3kGqQfSuSz
RO/3Cy3NBztd2JOvR3A2pCo4gzfz2Fp0lwj/iz0C8rtG6u0HWeXlB6eHdeQ456KN7qqpOnXg2ZQR
6fS6ieyHvtbCOYH4YC9aazPEE2OI7j0F9HStY7HTd5L9UEIaW6Vl2K/EVaraEY5swvDoSLFzP4Z7
8ZK21Mp7lF7JAE4v5YYhidwyldaiOETD44jvLBpWVX5bee5SvKRTkxtTRpyvmzZW73VYY1FgH+pY
I+Mhy5CLMbI64JRtHbrCIPcSKqYLLlS/GYZYR27oR3MvgWH4vGQcx4FJFIl9g0erZsA68dsbz2/a
G4yWCB3GgENdjyKSNxjIdMPTZw+lce+6UIsPoj+uJ9VaayFaimI5DThlcaexxDVdmRhzNEWctaMZ
67oZylOfwrdnAQDUvpT4tcqIZDaa6b36l8Zvs1c8nBJwgt7kNaDDth1rG6J/F94ZZvXsaFL6Grkq
8Bez+KqpRrGsUSbcE400D/moFHggOda3UCoWomthk+dTO9m+HmO84QY54ElilN31mDvtTLyeCUkx
bs3iyc2BKkpFz2JMioxdBalymQWm/QBw4CC61qH62NoyHETVVHhTRHTEZ8jcrphb7KP+/gwRe6j3
z5AlrKnEZyhhDd0FafEMfLdduUWkr2I5GjeAA5KFirDHnSi2ZZQuVF9W7/S6+mgdHU/7qShHarEh
aZSsYDuTJ9Gk8F7GJ30hD3J5BAzfbQslqjbIJqMjKgXxwkI37+swtA9AoPXvdrWrYml8qwumCUTI
QwjlXD06bnmsiGdmDYILnZY+dUnhr9HLSpC/i7t8T2QOy6jp7Ldig8gzNsN6PWcfQO+i6AbYEdhA
u3ViHmNFW7q9FOxJG9nzmLjrUtQXtgoWCKJzuteMbJnVHZYRXsMVmhNg/OL09vsA3VazdFy1lMle
z7Lkva6DBZ1KReiB4snK4b2xLX1lWZYtigRTg+giWp1WzXYkEFDRD0lQoQS2ikvPOOjENw/mdBBF
P+7M3Yi5pCiJetFDScgfkfSxUKZOQ6jv07VdhseRbyQrH9ebuRBgh+l6lyP0fxN4ACYrBZyFEEK3
xurOdOzohnS6/16fx9a8UdTqG2obsM3bV9TGeYYBf7l4ue5uPKSD1rYfpzdRR5KjluT2VevkOQLQ
zZOMatMCGUfliHQqDmhNHKz6QqruS1m588qoQ1IHo6whdR6MEA+VULGifZMXHR4g2oBq/+Cd2WNA
xk69C7Tybq+ptXkxpoOugls0sssQBuakKNYcgGDu4P+BtSz1qNyqI8uKz/5NVQUruWbLJurEZa0P
Cn8ImmQtiqJBDso3ZOuNq89uFkgqq8qSE+RN8xIXbnWyW2n+2QFlGZZm4fDyOUylWcW6HiH1iYtE
Q9ME/SKKfRfKBQOJOqVOe8yug2Qrim3mmqs0yEFDyHjjOJ7xYLOl23UOIABRrIbBX6JUI29E0Yqy
u5p01xkylXsDQ31V1Y3xkA8eBDbnWulD/UDqAgl+T/4ODEteh2XOlkbUiUMQpNUezhW0ZfrKY6at
3LHMt3WbPoIFhnruuOpCke3wuhtS46yrzw2xBYgz2FVskTGD8jo1ZmUWXct6IC9kskNLUffe4OaP
2qAqO1FCStE4O+mz6C5qAkORtyxafx4njDMZVEQtLUurbSGS1tWjB4fqfQw2F8C1i/ER8os9Lx0y
0yGpf2WagAL0Xm8+S677XhJzVY/KxWdb+0vpx3VikvvRU1xHzqm7UTty1dME+KPn++tNbZPgzr+4
zuk90I9et/W6ITrAbIwORuReN8nQbpBjiQ6f9eLsva7oSZh1IBvo/lmdlsz0M1GuxvYl9gDm489w
cBMjO4gzcaiKAU0VNW4wEPu7wVXkoP+prFvBJpO95Crs8KF8H+ZzhLaShqUSTtp90/jiIMZiUdDO
vvzxH//4r5f+P7237JzFg5elf8BWPGfoaVV/fTGVL3/k79Xb17++WKAbHdPRbVWTZUikhmLS/vJ0
HaQevZX/k8q174Z97rzIoWqY33q3h68wbb3aRVnU8p0BrvtugIDGudisERdz+pNqRjDFgV48utOS
2Z+W0cm0oIZmdusQ+ruKxFo7VduWBwzwWtFFHOyksOdpCd63mElB57BQwSQgXnlhpB/L0dDeD8mo
HHWm1ityw3zXqCXpR1D5+VpSvGb22U80kHPDQDMLkEzOA4KiRropUrs7GGnSH8SZ9uNs6oFySsoy
Dtypz9bk4KrKtg6a7JIHQGldffip5KTy1vCdYfXvv3nD+f2bt3TNNHXbMTTbUjXb/vWbD4wBHJ8X
WK8lNq4HU02yY9fI8RF3i+kc9nZFfmOqKZbGgDMZsI0e6ZDp8FEdlg6ygUXlHiSSm4tElw0Eb/rq
4gRWiYQCdb1rGsBJ5daH1fd3OW/KlyIuG9xn/PsCuP4pIBt+L6v3cVQ3dxqkqesILLeotZs6PCgu
FENRjBWSKr0mIZ4/XWPAPVh6cVVC3m+Me7AW8Xy00ngnWtMs+mn8Pv9pfEmTt11TQrR0FVxPXbdG
rKNqD0Sf//0X7Wj/9EWbisx9bum2AuVL13/9ohs7tVmweukbEZEOvRi+P/ENe4nDl2ogZQGxD7U8
8R1/NncZsqhVml699/OrBqYwOqJXvj6We8I68GEjbrjEHBpMM6fK1p7ww+LUdfXp1FI/euWG+dYW
rLsKL3e2aFZpy9aux6e6ng0V8fARg5iVnKjNtkl0+9ZwlbNoT9jlEDFXc5icrnkskTeeV609PrlV
dNsTY75lDvhtwBj4wbXsaAAN532Mbulo9OfWsvx90+UHUUIkcDh/1LdnfJ5R4Gvz1J21GsqPwFy0
hat/duHSWk/fL1UlvVyMrE82WQjKw0c6BAn7oL+W3eJ26BUFg7eWWJJdT5/Fk75a1nJoDPlRRv1/
A1jIfC+aQ3BM4bDeaDYmQUFmJBimcvW/GnW6vNTQQhC3xn/8Mv1VYjp8yfKhDDy//q34j9ss4d9/
Tdf86PPrFf84BC9lVgES+Le91m/Z8Sl5q37v9MvIvPrHu1s81U+/FJZpHdTDpXkrh+u3qonrv6fx
qef/tPGPNzHK7ZC//fXlJWtIizIaOi3pl4+madpXLB4DPx4T0/gfjdMH+OvLMWje/qn721NV//VF
UkznTx4aGqgkWbMU2eHX1L39aHJ0xzAmuoxmOBozWorymT9dZv/pGCoxRpLdmqOYsvrljwqWjmhz
/lS4CCK4RTpEkQ3jy98f/eMJ9v43+9dPNPW3idV0ZJN7W7NkWzctHTeJ6ZH30yMN+VbNiZEkvEti
H05YvPJ7UBBmXgGzCkcEItd6WWKjUCIwbQ63jQ6kFK+FOUq7+SKvDBXcW3pj5tqAAwvceoILaADo
K9U7uVq6SAmTT3RC0I8BIxome+3xUrLp2SeyuVbNbOk5OQmumHU7dsSRuZaCAuvbCqDvcEilfKdj
ftEC0a21vSVZcxupNVgMs8F7sKxbuLAvucITyLwvVRS1C/2CFOTMKG516XsvP8TBtgcy3cFSqhDL
8aR7gimQBfQN6kWrUhu2AXtWKLFkQMZjjkFuDBJPNWaFY62gQK7CTJ/lqXruLaxj0g6rhW9ypHwP
E+2UNv2xG2+RFd+P1UZvYBgGwYK1CKBDNCelsNs1k0gtFuPLGKBsaK39GCKBrr7ZfbMbo/zR9R/7
kVTYM7H9B8f72uITJw8rXBMq69pidRGlJ7K3kPJtxPCegxq1yuJc5Xd+/GB4bA+b6yLaZdFd59YI
6wFjzO/GfJfKd468BXNLZvgcBxfV/Y78oemd7fDsQrYqwnjhyBfTXVeI10RSjtgXfODi2avKu2IE
VYO0WYmwgQ3B1W6PXrZ38mPjXiTnQY/haEANzYmLSYcQ2RpYe2Bwk3MvIS7dahPSbGEbeyPF1fpY
goyzYSzcZiT4xyuj+1aQ9w6kY+Ld43Daqng+GASTVWRITHIp9tcmf9SRlNO+DiRIFCJGLYpahhY8
unW0dohW+lP4piCST25cgaxU8Ceqrb2vqnPAsfB5QtiTrrmNKzQS2N55y1KOz2l+EyKJ5/bGgtvR
Q7W47jdh99INr2YDKhHEI6yaJTkENjM22PLnOvrqoMVs3eLx1SPT55Nnu8FPba76OygId5rdHuxR
X5KwQbOU3BfwX7CdYBqXkCQHwoZxC0y2fEJh8ntctFvZWhfDWzCgL36x4UI5xrFn4zjCyUPlUmkb
7rTym6vvkTHYgnObx553m5rdtepI935YrXEyg8YiN9+VeBlo0tcs9oM1YtFHjKKW//vZ/n82lZ/y
t/SmLt/e6sNT/v/BfK6qLC7/+/n8timj6o+n9PWP+VPwklV/bKuYUvXzHC+G+JjjLeVP2cZE0WRu
tUyD/37M8Zb6J5sF1lGmrBnKe9PHHK8qfzomM4Mj66apyfY0L39M8TQplmWqjs6srBqK87+b4acF
2+eexebpgv234miy5rCo0+XfJniXsJGkBTVaCXCcm/HWgznCLwq4MREXrMmR65yNpLSKTVfEmzQg
CQmNqnsZ8T00pfZO026byt0GI+AIEL4uRh/ViHnnveaH65++6H+xv1J+XXz+83vluffzw0hqFERH
s8payldIBVor7yqa93MCv1cIqi2CRTj/f3zB6Q399PTj6zIyki/8dJfOC/Lj+jJcmYtm0VYrZEgX
2OO8L6J+WUP9vIVUf91CfnxEw5L/L2lnthypsmXbL8IMp+c1gOjUK9SlXrAtpUTf93z9HWRdO1uK
jFJYVb2cl5NbHoDjuK8155g8DI6QmrYcdL6OaNuiz5rB9FrY5iv5E5TEQ73j1S5cw21cWMm74YYw
iGv/nbwIlxv+v7rmf3+BLn//BdbCFq3s3vQwCHkz6C+Uh+RRPGCao0KGkM7tq8s2ZEGqP8wo3mSA
iP83t33Zc6iGDOvxz036chPGpkio9cmmp9d7vSnhuWHlWyRT+AzhYTRPQdE+z0ujR7PvE+Nqmkrs
PUPz9PPvMLnS41cDHYVhC6HypDXe3K/PQq4NVbENePaLf7WygP4ACs5jxI5RtkqG8cyzF+fGOyof
yBKngWnh57dr7K+evh1wUr5GG+iRu34D5dN041V/BcXqzA1fLuSvC9Vsiy2oTJ6edXShU+0HKkVC
mvvV7yl7G/TPWjv8fC+/H9D/a16LL0McXZsUKUlWBIbp2VjWqdtBmoW01zhDF3px86HF1O779ExZ
wFjm6l8XpquqbNhUqE1d/f4ESRqm2k/xGrdPt02b2IVVy2Z1al9TgGEgEe2bpn6tZmSIueUlEC/z
9KZJn9Uaj3MEAbhcNqXRuoETahYPPjimUXuSZl0BKs1uAc+6iUm2I+uhTTNcKdm7NtU7yTKQMGqP
sM9m4a8X22de2c6IsgFVnSxq3NjZTp6eW+N5GMa9GCrCMS3rou4DZUWqBbXJGk9uAld67m9miU0l
knh2u/9IYXg3aNZW02YvqWBlDsm2S4IDUSbIIgiobDXr5udHd3JN4pQhTA4cGgf/ozUpIu4HSCY4
HTo71wNCvsR6zZFKplaLHV/aDQB6hhAtP5gkElG9oG62/UAcURXs4lrT0CY8mFF7l8S2Vyn3Cer2
uMzOPOvlK/3Xs1aYvaoGd0NV/rxdXxaNGN4wil/W6kopnQrFVwBgtlGaLbFjrCDFqktu7UCe2XJd
lzUifOVToJ8J1PesR5slkL7j5MVoM9aHgqtAQrJv2nk9KjVmkvEijbpHUrEJ5/TXCOxqjGI/3+dT
r79iyoLqoQXr0Dh6C0NbwwItCPnxk4MYYIxe0dKV59rr0vzMCy9OffW/jnX0Oqa9Bi8FgqPXv8v7
eqduQ9d2pm5lXgHid+Ut7qe3n6/uT/Hz+F3UBCuMLgvNQnT1/V2MhyiRNazaHuZVdT1stA058U7j
ZB+2Y5CO6uESdMqrc5sGfdkU/D0uiZ0GO6rl0Px9XAFAsg11xg3Get3FNxVHLgRIAA2ibTdFa5OC
xVi4PaaopHwU8b1u47rSjL3VvKKb9XRgxhHFlh6TFebmy2FWPVQ345qepBqqnPg25pI7QMJYFNob
uLRbTMOIzWNMe+UqUzLPkB/VWb5Q8Op3M7bDHO4CUCgzXg1ygZVBubLQlsRj+jmDp41YSQhYIPNS
kAKygH+H8cLISvxdc/fWyuJMTU+cuEOKrBqKIlNOMLTjNyfUhsnuVOF7C15rdjGYQjZdEf2zKdzk
Jrw6MxFOLMoMR30cyAyJ4MdfmypgzVc7eBpGG8HBNTYl5BwEeY4q64cYd38Z3tlmdyHp/eXPQ+sn
pv23oY+mfYtmWAx5aHvdFBNAk5LKnLORIFrdjvo7e/oki/iXNbYPPlzpOixAaMVbDlEE2v7Ddmir
ljlhgKTPEzFFYuF6bO0LC8iDj7wCsLoLNQkvh+wGjb6Lpt4lLhyqB6ImSqXDjUimHS3xTZdqXkl7
FmPX70mrYWugFUQIifhcDRBeomlFqXyFbnzrt8EWIeg+i9ONPjLLUhNjSO2m9X3ePQ3SjQHxCtrl
z/dJnFhLlWXnZWg6hU3r+J1Bn2JlhSz7ngJ/L5yAWxDdCAZyo0y1A2Z7jwx+q5FLk5YK7uuDjMFP
scgNKxbfduHB78MJSZylMsLEtrwzP+/EJlmhmUaJS7ZlRRxvzCTF6uxWIbhnoQJWgXGT6bKDahSD
tXqtzCPRvbg0q6VvfVXb8sXPwy+T5GhB+Tb60SQqkEKovC/4cpTPYvTQqdfhXS6deStPTVXB0dDi
SCZM5fggMI1loQ2hASsyKu8q62Poi/3P13HqISv8cc1ULdWSj0t7iWGZbUx93NM2wVbdJpthra3r
TXfmQsSJ3SVLy7/jLMvPlw/zAPuwDyx0vgVpA9Gzr+ovjd64NiEHGjDdtPiQO1IGu11rX8piXGPB
vii79zEyz0zr0z9E0y0KqubfZ6vChj3YSrONlRswuv9bxlDbVGcOqSe+4lztfwY5Pj6pUYkfwWCQ
sDHdMAPwHHZA1T+j6J+2P3NrT80RGomCegPdRnqP3++sP44lGHBe0zS+z/MXHXjDz1NkKU78Nde/
jGAeHQazchynLAy4ZS60rn5lOPDClBmV1ip2JQcDr9veF7v2giTHJ4xO24YY1984Jwkxcc8djk9e
rmkwXZmtbPCWW/9lIlWIxfWCLZjXC0JBA5RCyZmt7slPIV0thd2Xbdni+OQJ4GSUdVydfArpqwbb
ZpNsjMMAj9tpHel/c/CiWfzvcEevRtfLs9HPDJeQ0YOgZVuntOUJhfn5MZ56iizkHKctjSrU8Y2b
eqOR7AzRX8cjTJrXRnrDBnJmrtBbODFZvg5jfX8+nZIWQ0S7zEODQTDH1Sxfy0Z/IN/iUA3BHckC
gFKnVasTfESOpFzsaqgBAItWvUENPhs2ula5YuKTQwHa4nuaLhp2xV7PnVhl0UtKOyFIqmdzGC6w
B2B0J1cCgHj+XGby2oiRpsr9QB4jNHFAE3dTp5IoYlrv9DRBhmBVMJ5VUd1Ege9IIiSfYjmJhr0z
tGWwSsf5EjJVDNACz08AYjmV6TTMz6qMnKREkVEFK0QELmhOJ1YzNyiDC1oiO8N4l6eXaSjWugqR
K6qlA3C8NYwnLwyUF5xA5F+gV7VABUmmtJk6CHAiwLmiR/seUEkfiesEFWBVdl6Wqzsp6S/QTazk
Sbopx/BaNxEpRZB2S7GRGm3b2TlBkcgj66W3PWofYVJtqSi59C0i7UPy3y0oAoEO+W3soZ5pbgkT
JW/THcBkNzXn25/n16k1T9c4uFimrbISHW3ta+J3hiyAG19ZzV1skGHacJRgStdGed/Vh59HO/Xd
YtHjLGrQ8zeP31F8sQ1LrMoKC2FFpx4PJWoVDr+DMnZjqAX289z/+nnIkzPbVDhe6jr12j/L5JeV
h3CfpJFNpE65+R6Zz2N6CDkz/jyGWF6P432FbrIrtji+UpJdfsSXQQo1oJ5a8uWI5LghjU//Feij
yzGU0j8pCmw7DTl14R6uRlznajA9JAuADdV9Zny2Ym/mb1Ep87jjMxuFk19w3bQFnzVZx9xzVCNW
1Kwd7L5DNOyJdXCBQblw5mdwRs7sqM60W4SShD2fuSHGMm2Obwg9fYsJxYL/V1mqt6pW9Au10Dd1
J6BglKf2fROETlMsXbKG2MKqelcqcUtExH2TU7muqsTNSRhXq+AiEVs1bdyabO4Y35wirvK2XNvB
u5VXDqY6ADjQXZHSk76wjXR29rbt5X1G5N7QIUoDOFhjcKnKu2Yi+9YqNkL26foTNoJXuorSR90u
P2cReVF30/FP++gmg19p2XvfGPZ5PjoFqpMIL4hWHjCxw4wnlQUtSVnuicn12iy9HQdOk5nYqZm2
LdqHRldXPQ3oM7fy1NRaivuq4AQsK8fzd7axmy+WGC81H7PwpdeGTUwaSmojukzfwZueGe/UK2qa
tIZlDg/879FU5jBpGeWyIAyELip2vo0K6XGWH2a1cSZDux9nY6dK0pmF4dT+gL0di4K+1Pv+aFe+
vEBGDHBPCxrbAwwLuoZ3qC/OXJh6ak5afEdlhSa7IY5fhRxoKDx+xug1yel94l3VVQrsW9v68SFM
m+e43EZZAX5wQcppKRAd2AQNaJnhpt71OWYz4rmk1YjLyCgs1RPVZ4Ori7xotHUdHeEYOiw4iO6e
LLN1Dx/fqgemTfjasZkksGnVRKrz89KjyKdWcE4aS+1XmORqHO0kkwp+W9QI/HSR/BhL5dXUJx9z
j+ZUKvRHO1bvhnlu1/UIR4b/GgKsjO9HtaBjBuFFrjbgj6uWcnVHdygeLPK48401x7tRMQ4oFbzB
foV0/qjZ4XU6NBgNNSdWJs4eSWNtzA7FQJDOpLa2LtjT30G6S2px0chF7+WBcejm2wDUq2+hqZnJ
xSDV0ZgQ1+btRyPGA+oYtzeHdVImaxmMTGoM0KmjpzEvgQsXYj8IGCXxW+Hvmg68hH+ntNbWWDhG
I9aPFUY6fa0P7XUUz5dZlHhNRWQNGRYEWWZDCq1N3RYmvzrMgG9z9JcgCEkJfm9zdhIDKsDrqNLA
9xVAsvCryNxxAYVtykC4MTGSCsHO8K+RAs37VBl2sw6rma3PXNcXddbRTB5W5Qg7T+kOkzoT/8DU
GTnOBgjWpaa+igjfHsCh6G/Y+XdBQ+xxWXlTqcHU+CeGgDYyDcldR52UUFOqqR8MMM1Q4NlOQFCJ
n2i3SkW8Yp5fK5MMhK1R11JWS5tKM2/JLj5IQfSezT4sLTnAcp7dmhEyaiLsoDg+DUV+F5X1sw+a
wCnsGxhlz+0cAl4b6M6kZn4dKd3TBB183UqdDGdketFtLK1BovzGlftaWBwb6hlSlu4Xbtrp15pM
TsxkIBYQMqFKhtAvap9NSieMl16gskekXaaDv4UI6Q1VfyMP8UNVEAvXQKkKZb42ba27VT3ErpJS
GSlMf0ETgGcbO/IFGuGUaXyT+draDBu65RRt8/5eG6eX1hzvZjW8Rs/umuQdVq11hdr70u/sa1mQ
mBcFxP4RTVq3+8aIlhTIy1EiSYBzwUWsNuvCHu+E6O7qon4KDfFLDClJbMMaF1LDlADknqBJc3I8
wnMS/rLMNF5XbXDmrHJqjaVzbC3rkMwZ/ug0hNsVxbpM1Q4gz5bgg4thLTztojlzxlRPleu+jnO0
q4+msRdxzTgd6gVFRZ2ufsJk5A7wnYXoQ5dyCfQV8ma0/H3VXlndg1EXz1XTPgsluOhH9T5px3tB
AEYfTK6mHcqiu08m+xVDCDu4oLxvs5w8OkjA00LOnQJNWdmKuU6K6Vxp68RODlWUpSCr4iRJt+D7
JiuMVbtU5YH1O7zXSCMGmirU65+X05NjqMuhXMFhY8lHi6lE1oLajARSpWN8pQ3N1mT/kmJj+HmY
E587VVDJYCS0WXRnvl8KaJVorkbT8rIkWnX6PWeMM1+7UzX7b0McXQmYYGnIEgkezlpd56zs8bq/
QWmM6svtPeKiO0B6jxn6/sO5nuSJ6f11aOuo8hDk6DExkvl8Dclayh+DvuOjmve/8pH0Rt3f6ziH
FDwJ/8drPi6LtbWdjVpBjdistkroTB4iL5e3eTvwXqfr7h1yt9du0o1y/396npby/XnqRQYaPKce
p/TgZuvLpnv+eYBT1Y1v9/Ro8peViZg4K6gDZDV5Ddi709+WCog0eW9MlvtwPVh7Ugt3PcnO/nCm
CnF2+GVCf9mfTZKlj0pKMcm/anf2RXIXrhNnouiYsM04K974UwU+Oj58u9qjTWhUqiDewW95oqD/
Cvc2sfLDrAu3seRtHdzCjAeAQKi6mnM4Fy2NNhq5ukbS+5zcZuwLdDiv5NvxnaJywZclzNo7WcKM
0BYv5IbdKYMGTeaeHPAtWVg7UafbwI9vrCG9EONzRTiFbCW32pi8xzOBSHIXw6qOD3oX3NZmemmj
I7RhS0dKusS7uXVtumY1ntnc/Tl9/3QfjurVhi6JSe9Uy2s1ImnE21zJK01tvb4KnRhiQGesDdkH
Xknrs7lpfdRi4sxSdXpF/M9SZR19q4SWBDqsIjAOsFrqsmT37K8zbB0/T/DTw6C1Yn3npHPcF9BE
CyQ/pJzWSoi1tQ2YwVUtff48yHK7/rqdEKAp2wldtv/c7i+zGDSxb9XNaJPCKrwQ72ml1p7ZZuzg
zn17TylCgIih9OKkoVCyPlp/m84Ix2Hk26tcmQdi273Aq6SthOgJnpMnPhfZU7oBQnmuonN6ZGM5
SXFoRIh8tBhZXT1FAzVST78BSu2A274Sbnat0ygmSbhzMJw6VKgq4ZwTXZ28v+ihmfnEFPEN/b5K
kM4ztl1B44MEv+uZfoQmwez/NRK38vODPLkeUWiRhY44REWM/X0kKyhC5G869eRZd2deEFX7CAzU
xPAvB5VkwpFE9bhZdfKzmr0J++Pn8f/rVHU8lb78gOPquqpNWGUHlR9QrJqGU+KUmQ+zIi7V0qJP
TbZv3mzCSAe2Ti8RG0g3e2VnX+pSdWcZHDhw9TSjcZVO2iN1QSC0+jpWrF3eqjciH4GsI7b2R9dA
yjJP8w1u+IMxk4GjJjdVCzU2eQQK6raDtEPjjQmZuC6OALoqX9CfdfK+f1Dm9lJKH5poPgxRe62m
tmv09Kcb/X3u89fevp0S7c5UZydoQZTh6EblXLpWTY+gZxNcR5rqZOWDPWh70yBQMk/a30ngMasr
N4K+uuozGVh6wvBoxLOc4Dy/bjgMiG3nNxuYXHd9O15HdfoSkn2kLPGVGhmcWYnJz9TFG870dVUV
pDOS+dFph2R6lwVqD328qo0GejbBhzqH5xLBeLVv8A07eVlcC6X15LZ3AUmyeAvXDg9d+S7lNBXB
oehyfTlPhqMjVhh6sPJZfCeCna/sR65+wN0p5GSTkzkBUOcO2+D1HOoHEmSuy6I6ZE27bJdTd4xv
UyJCIylAhltfJeXWHCn0h7VjhvZK6Pxf1rxHf3VDMPmdj0u2Jb6xlSAb9b49c9KA8pcnNIIxFyFJ
hz6fKfAHq8oHdEXoZaZw+rmMMGMr2UaCdZQ2xcEuppVt4VLUdnFmf9atQsM69uJMP4QQpEpZcSt5
um0K8Uj0ARnH8+iN86OldLRvtDUfizvLDN5QIV7klkVwQbhu/YLAjoU5GM7xTapWEmmarN9FZ+6J
yyGoXVhIqzMiCoDhrMpWftMhx3DkYuK9gXMhb5wEGrXPL8N4N/jBVZb8TpWPqRvAq5MrC4+oTtZm
anj5rK+M6FaaPqoIoV/hEQHlGD605OF3MjA7OoJ8wgtAQnuCxrdZERNdiwYeFPVh7opNQDx7XMab
uJm8VOEJKWq59B/cGcvLQObuGJGPYfi3g279Y5UPZVavApHszVgBeYg3QEROMP2uJXpMJbnvffiK
AJ6JfZGpz+DlyTVOHD/5p6rv0OttkIJgvEPOoV/4pewVsOIzIlmL+J+MPRxBorqXV/qLGba/7GC8
XjIlJIP+Qhhs9ErhNETYpdHtpPIAjwuT9PuQ1Ps0KYGVDc99JX3QB3mUIDywsFyW9VOpkPSmGK4d
wdqI+GEN1vVsftQTbZejB6cG4Rl6+56wZEhJfCu4nSHNuLTrXJIJryKYzqvRqDwr1TcNubEz5+mW
MIpB3TcWCavEIYMQuVHzBzxGxCgquAkIwSnIHirjC0311yWNhc5PPCiqa1WH3DRU7FcbMgttUNGj
cYBSfqhhLRK/7LR50XjYpHMaMSAEfG23UC6Qo6xBwlElexka8Trp9pVOLNaoU8zO59vZ7zHD2w6S
mJUa27cIF3etmTxXc+xxpvQUPb4YJv9OVgLYr/R4ROnGbRJCHAf/0La/gri6VwleJnJ4S7fQWKVx
8lJJ6aaG9B/7BJfH8J/5yJDnQseSyr6K6VKP6rus0vdSS0fBboqb1tIeR+l9aJIL3bAyVw2qfTWJ
Z6zoz4DXr6HQ34lO3VjZ4PaxfgtK6UYFLxXi+8qEfUjqt4msHVMeHoxU+ugjlVwBzRPJa0HDKiVY
bCYfjKqZXqx886oN4qdCHzaA9K/1cL6lFbGujX4dq2JF/tEFEVO/jdQm3qjZ2ubjmHZoYyFBsGKY
O6mLWZheQUO+WylH6YR6GBvckuxf03QD0jzmATbbUrGpkGRMICSroNtC098aA6tvJ1/NevjbV/wd
Yj1SRwnaLRBEDvmq7szVuNjTRqh98b4mCF3liA60FI505GKNI78t9YKJHln8OpYUoGyrRZNI2qj1
oAQWbyhnxbGmw0UiNQ3xUuHNqsuDLIgYs1/iCpaNtSgHtSWs+iVq3nNMl22uuF0vdnrz1mfVIcyl
nRpGTobNly27CypyCQb81ad8eeLccM1cJqgBYQ20JsDvfNBimm2QcmPaiCNJxvlvwaa3IuJobnyv
gsozVfQyhuqXD41ejMnjUkir/QLf+T/0Kveh/2ikrQeMzgWVtSbFhzPoxAsPQVslk8k45DHLR0sO
rC3BxvLdQFGfO5G4HWHUTaLB4sZ8Drk+GqqrKH9MypcmslahgjBosh2y2b204rW46gPNzUjdE3LJ
VJr3uWodimT84E2dM3Ub2RjZM/U+NrGG/7wPOXnKVyjXKCpSZwwJR0dtMJEqqYncEL97lKTskWyQ
a1slxpkALb3X6Htea33sFWXxSrXD8SeDE1GNZCuhuYLztz9X2TjVCkPB+e8vOmo45Val2ENHaaP6
DB/4mPv7YTNcBV6G4qD14uvs13Dp35DLujF3P9+MU0cIFEUmvJxFoKYdjUzgRGiHJvteUTccxvDr
VM94N89sPZVlE/vXzu/LMEebXIJl6wy4E8U7VoeDtZE987nHJ70yV8W15kX7zOmdPHOLB+Bx9ZOy
YpE6e0L+b27zvxd7VA/IM8MoMx9BBdsw/YY6/FpcANIODxP+ZwfC6kZh66B7OscM37MK7+d7LU7o
uHjM/45/VBAwUbOVZG3RsNkvh5tx265GR98jxHTPHaVOlTG/jbU8+C/HtrxIBRHKjDX6aUGgTlZd
kWz/rBXdA0nxqa2QcyqukHK/xuq4K0X6WsrixSadFJZNN0AW5GsiiHunJiTN1YNSY0NcsjwSggN0
o9wG+vRYFc1BZO1DGcdPWjfijdOuQ7UHh0MEypmbd26mHh3r9VTuzXri4Unb4JrEeJa8bb72XX89
3WSX5qfi1mffjlO6YcqNumyYOm4BOkXf72Jv+NLcDXw39cQmmmw7gzHN7ZJggsi8Ca3IgW9z0UUX
+pJhEV1owZvcaE8B8vafr/7UIVHhYKpi+NcsfLLff0dGXJnFC8ySJV7Tmgx6u95LZb0zonn980jL
HPzrTdX4uqMrX5ryR++IX0tF3EbkTMCopJMxGWea6yc6b6ry5e8fvQNWUwTm3DMv/eG+IqEZ7zRh
sE/mlJF+ck45eXLOfBns6LZJZKqZgCEkL7So8T3U841xTkJ17n4dTcthNs1s8lFHxtab1B0aQtr/
hw9EW4zSprWolRcp2NGp3SYtJ+ngL3kwM9D+lI4efvw8wt/r4vch7KMPItumQSkyhuh7El0r8yKQ
tQnkQ+cRmLxKVV42Ibk1zlHdYMtjqKuSqmYZvBL9vMo6iqqZcqgH40mTpHPlPPuvCXP0446+UJyn
tVFDKsJmqXiPu/hBlwfCEDnfuy3kU3CB4BVrtXmgfkPyeOiU5vjok0YN+RVcqb/VU15OH3YBSHQx
yQh19zLWGxH3F3pDIqOBeTe2cLpgb5tfQ8y7nVw5anvT2hoyCP5oeTlXENBJY8uoYs6/jOS6rWYn
C4KrKATRPR9ijKimICqXXU8/Ut40gSLCOOnJACfO4R+bvHnXXuq+6ifE0kAax1VvEoAXJQ+hsmuG
/SLvCttgXaqDm9NyaOungePYPHRYqTunUm5l47eSgjok6BjeNqHQPsEd7Ku9mbS9gjCEHjl5BWmd
j4yj4RonjNaRmtK1x2SDiuBGtkdyR2D/NIG5niVM6c14rYZE4zTqxk9GtPz9irQBL6xHBybKThKy
9/NU++ttoU4pC8U2FQwf5l8KTrmayLUgpYQezsHSHyZRnXlblL/ad4yAecekiIeD5y9RRG9PsSXH
Jq/LCkWj4Ly76zZIxzBFg6r1skuoaYuXUbkkqVXmmyG56ZnfcOIicReYqDYXMo59LC5I51hp4sIn
hR1xXSoeRtH/z0dYqrGaKtBPCUs/qi+ryUwStsYIpoz2p4M/UpTuz0/q7zK6Jr6NcdRuS2LJgqNM
j0TbGHvN6Q9Y77etp63bTfVLOit2XZaxb9+do+GOlrlCLyZj0Emzj3eyR4zThsBZ1Nnn7DEnVpOv
V/XHQfdlW6QUAe3phKuyp3YRIpCEXgxrHXqCrcjg5eozn1NxYj5+G/Bo+WpStUzViUcVdfZGkQfX
YgvRj+WVAfeqBb9maqTeSu8LUefnJ3hiGn4b+WjPTdBJp9g9l2qRQt0p14n99vMAp6eIwiQHmIGS
5s/S/eVmmmaXGEOahGsTcXIQ3vRIWW1glcmi4il+zb7qjdllFuie7LeUOEnd0f4/huW/dRCf/hEo
CBVTY9MCwOP71ogghSq1iVVaqzeyI63Cl2qzCLVnR/oEv+Oeu6t/bSmWefpluKNXT6479BMBw2Fc
BS6fIzF5DoHmn7m1p6YNsn2AJMiU6IcsD/fLra0KIh9Li2HaXr/MtQicF/DtAqpiEHmycQjrCv9h
yzdwCM5M2VPzBrPxH7gUe85joQWwjjKXNOBtUf5hiRv+yZmL+9PGOX7XdXY1qEtllC7Hcrm8EZYw
oyBYc1hataXkWe2rRLg7yXQrOe6vtEjd2F2G7qmDQ7IkIascOoq0vSHDat4m7ZJE325aCTU+kj4r
ReRkh61Xtf6uCPjyg1eq7N9ycB0F872lW66vT3s+O1d449Y6xdKSzmRlGitZ/qfsX4eQZO/Pps0u
AkLPk3lAfZk8JUnpKePyXScOtrYuAmsmOFNzNTN4pcN4xiZ28q4rYvFz0vnC6PP9gcOCnWodMdI6
riBcVpek9p6ZUmdG+LNSfZlS+mCQfdgxAm2PjEN34Gm/DFe961zVUVbKNrgRu5+HPPWuLGkXsr5Y
VNW/Tk+A88twFHyLKcfPfbQatGRnV+WZ+fR384538us4R0tAPolSzDLzSV8pezP0ZC/x5ovg0WQd
iK/7JwSqz/HdsC3OaIX+7qgdDXy0GGStbQR9HlMWVvVtO1hYWaerqE93HcBZI//Qu5QAQCzOBo4H
H6l4ceZdPXeHjz7SdlhEsVCiYK0hlZ4xU8dp6frtx8/P8W9/3NF1Hk3OrieNYdBC9htG/xgm8qay
23UZNa5s0tCiap63Tz0hc0rar2s5u5erfJd2N0If2I3rDmEtm5aNtBm/abV05hacewjHDiQBvrRU
J55+45HV9NssXVI7nWE9e5T2yQ45M6lPzzZsgiZKpMW7fPRFN7juQR5TgtA7REJF8RlH3JAkezEn
66qaBdzoesvWl4zT7DPrX1ol2CTkMlPdvShzOBcJ2skhefj5GZ2cCeyoQWhQ0rSO3dRVqIVRU/N2
ixZpbrryY8BDnz+PoZxcQr4McvSiBcgIE6sfmW4bUHJsCkkq9MYH4wOo8XWFRGrxUusbgXlI3ub3
er2aXAoVZ31EEMNObBeR6P/nco/evE6fhi41OLLieKffqFyBy3jq6vB1TqCU1zlsrMKtuvshlS8D
U7KccYzvG/qJVd+uVQ3XSjwiez2QDryVDPzgU/AeWu1VN92byceAgF6eCsfqjCt/9Fkxw34tycoh
ghGS5dGvHNgxXbtOcnw1vTDwr9RTdm+SqNoOIOl12e0VIrXVaJ+Kkizt0OktPnUtPeCWMKbMyzHs
242x6aR4HS6Y8aJx8or2mu1fT3225mzjyA21diUm767Et88/qqRxazZmDks2dpNWuY4sAVNYxSWE
Q8SBVFjvOjEXHkLmBJqNVW3UaTqkTXtBAEe7Sox6WFUpPZ2g/E2eKhrg2O2R1QGyNlO3Rhdfz2sr
mjZqwR8tisAhtM/meByGD6bUPgjR3mUd0qLZhjXQ0VK3TbiMcYhv6K5sjU1Ylf/wg/LVNEMwlH3z
LbFMEujmfDcU5o3dpteEwC1oLEzjosYOXWCAMrYyrPEk7i+RbG374APfjUfW5odOlG4q1dek2e7V
lLtkkiIzv5W4cFHiuxra4WJJLZdyB1PBs8j1X3HagJQkQl1w2NViEpqxHHsqMlzdSC9jOVh4256g
vVyVxTbI5A8NnU7TIfDzadO3/5RR9FYMxnqEjiHFMD7D9MWu3xYF7hzRilV+xabYaKn+qpWBaysl
RQloarG60rXULZG4d2N11WX3GU+78cdNBstwTi3PiifU2nCzgWxYXXVl+rrXJv2VCUhcYFQblIbE
2/fM1u8yfkqbRw7V+f0Io54DH31a43YsykOSq+tQW9iTOjpBgkDjcYhWk7DJSwxXZiuRilQTM1a9
ZT5hfy25JSkq7ReJsAa//z35HQ0laeNniPCJgxZo3gGNkjBj3ooKQPaCnBmlG07ZF0o4XYnarogj
JZ0MG5UB2C1rWc5C6h06MdhBot6Dml/T/Tk0+CTlKnJ8c3rP+5muazc+2Hi/ENesZSSyjlGZjtnK
TuMHnwrgzjGWnjRpfscT+IucN7dG0mzQrZ9T1dWlN8We9mYlO9nU0DLM1qUhXQyFslWseI1ycE0B
1EmFoD+7120nieKtD9VkqouDqkqX02Dc6DaZzQFsTOB805JNxseoyiLXL/xVqUy70lDWpYiJCpoR
uiv7LBydNsm3ZSNxcK9WcjG7WXtVDZACkvF6ZgeYZYJoitjJmDXp9NnhwSvDiRco5DQQbLPQuNDo
2DbqQ6nWD2ZfvDRqdqlkxiO20pfGzg5S1e3IbF7X0egBrtym7OiTlN1vOa8mYqdTrDJZQo2tKRxW
k5ekeREjMXl+68JL2aXVgDRAg6DKUXzA8tZIjgnvt8IzCFBjPau8sCTqKe1nqf2OyvRJSdVL0FZ7
mSIW9J+VAZJ55uF1FBTnlt5mN+ItG1ZdVND2jTd8Xd5ji0eFtCLDpDA39yYZwn2abJVAXs32+Kbp
ceCSJL1qcb/5OVrKtnR8SXjdoHtx+EH80D5RqSZV6VobHkOhrIihJ6Y6ciepuOsJpO4zCzwx9bs2
vtYR6JTVXUfVjHxpVMq2ubFzC5rEDF+uQFURG/VuaPtNL8GHkP4fdeexHDm2ZdkvQhm0mEK4ppbB
CYwqoLXG1/dCZNpL0tOLXtU96kmmheJ1wIErztl77WJXxf2q76eVHDc3YWJdpY14kY4EhaFfSivN
m2tEO/roho2JZJd5CFfK7YhgzkbteujEGbl8e2Ynsqx+x8caYMgazCrKW9axH2csk5YzD+exEb/D
jG8iTm5ynwaJf2agU4vf0o4QZfp20EWWvcCXnXyHFp77P7HjsTSgGyJCLuHZJE+9qLwGWjho3zOn
E+XktX0ZcvnzL0OycEwTWG2GJFgI2M2bmofXhfIraH2iRMQlnQ0rolhtktpfmQJ0j4CEMjRJMTnx
ovgZpYRVqhJd8ORRV+LrTqw/VCx+jYrSq0pvNLNx4do+DiIQQF3F30gubQaZHwWVPzta2+1bWIez
37IsyTe9oZ1hZZws1MChwXvHvm7x4H2/woWEbFgxVziR15sHucs+ZxcEhHAUj3ARU+ZNf0IJIw9n
7u2yef7XY0N5XxKxWWn/Ih80Rt+UhcTASbLN5sZp9AMmtQF/jCh/AjMUxPDMueXUNs6ioyAZNBZg
rh5daq/GRhssz880j04TPk7nKkOnnpavAywf4MvTQvSiKaTzzJOiG2vpXlGfsUbpZJP8vB89dee+
DnP0HhSxTIleZDtK0vq70Euu0Fw0ZrRuoyezi556CfqxdIaGIZ96+b4OevQmaEOCEjfg2vywfBgq
4aPWaxDUkl3W0muvZ7sZXdmYG8iilAhLXkCaTGi5bdkCYG7XcxBvlIpdSTQ8Ek0EjLxtvB4OqTSt
iGJ0Iq24HuZ8pWQmlNkd0grCp95/vm//bg5znvt6DUe7Z0FBF2aNPAAklHhd/xv217oQ+g0QTUA+
c2eHyJ3mEGVUfmmloy0Y6CfxABs7OUxcA65FoN+gg3A089HKI1tzhEFCMt45A9nxio8FxDSvOyVB
Cok2Bg+5FJybBM89xMv39OUZG2pdo6LINTSk1gh0UgbL/fk2nTpSfb1LR6feUUCzm9Q8XgWZDzVT
OjrDQj5XRP2XKEClArbgxvBx/vn/9+toMegTOswomt27wb66MN3WRong0iHxfr6gE7fs21BHFWGl
7WSlMligjOC6gRZmkpv98wj/bpgfXc3R1DIlo5wT687b8cBzQUjxir6XJzwQBeGNnnxIVueUDqfO
49+uarnqLw8CcaMJ8XJSsJrj+SYuu11vfqrReEmgHno7wGbCRiynx356HwTiz+IgcHLJOMQSJnOj
8EYNS4ZxzhF8ajn59qmO5qaumeogb7kRw66FNxav2s2wEnbprjkzIZ0d6WhCCnsh7Sy/p5pKkXOQ
Tbem8dn6S7ipjJyQA3BTo6Wboh3yxzPFkBMT/berPJpIijZbGn5cpaI8ijjJLb4GiVDekgPLz0/W
iZfx20hHr7uI06GWW153GLKOKtzm5YevnTVDnX4ZLYoousLbfSyRTxo1GbWRe9l4kweJ8KncIFHY
6puBd/LMu3L6bfzPWMdq+EjLeCxH3saivs59w/GRJf98z+TlbTvaWnDT/hniqFSlxVFajDFDiDvh
ebgsXvJV9AJCWnuzSO5bNy4ydqe58/e1Mz2J5kp+y2+E/5uWib6wME1NlMHzHGvMOgCFAWZ9WmDh
haBeQXcjDfLnK/03sgH0/9cxjqa2ULV8QSl4+tT1JO8m4S5341Vp2DQCDnF92TarRWV1vh10asL7
NvDRhKehc0yVZSmd9GY3FulWm3AIxr/1ZFqRy/WsTTlWI2JjG/9XSEiskhQ3oppuRPYqZ+7BiQfq
20c5mghjQD5iWrIzQeHtZ+sRWqUjbeiuHErDjZptvKmdYX/OuHhiP/Rt1KOJzswNzagLRq3mwFWF
8pBOlhtO6F4rdpfTVBPsx4bhzLWeeFHpHClI3MiekdTjdkkR9GIdNMuoiN7deVs8cKZdN/hoH8v1
uTf1T8f+6D36Otpx60TQoiodl9GMhsk8QKGR5ftoUN9x2jwbGAfA/yAwmm+wcaL7LVyO+rmp7RLM
8pIW7vxdP0ivtKWcdomT9Kf7osqXs6xDWsrVVEWvGHhJRwPVOcawf8XanVp9deaenZhCv13F0Wxg
NbIyKsvzET366/Fe/tRzL11l694RDWixtlDZ4YvlKh9nxj3Ry2RcJHRQKpR/45jCvozbma2lN0cl
F6+zs1SW6G5bx/ySaa1bqfFqIUHqiFp+HvvkK6Eb4p+oHNU8rtUXcYxQw5IDlMz+JjcuC0U6M8ee
G+Fo4pkICYw7WDYro4KXGzi6Gjk/X8OJNRY73D/XcDTDVDPpxFHENQxTTChZuykHw4nLyTH1l59H
OtVK+TbU0Qxi1oh2QvoVK/8ieY021ToiooHNKOmnXroO1z8Pd/LWGfBR0S5aoIaONg+AxuXRnLl1
6K818ykhouvnAU4+8DxyCwcMv9ufneOXnWFOWEUnRWqwwi7QADVrshc/OTPrwnv69yLLj/5nlKOd
SQzNeEK5x/ld10qv0g23Sgw7F2ovUzVHtRLPDNiQia8Flr7QGD/7mj7BPI8XFrgeTjCUcFaVoVLq
v2t64VbQLFcrH4LwxUisCzglhxGYcloJtj7/TvEipP2tJHxEjeniJqSO+dn40VVgitflVIJ4JQmY
4Dqz1FeqMhxSauYOZvJPPt2Hnz4jo8WAG12ZsXVlZMJ+LnpHrYPNnJN7CwVizptNoL9KtewxNE3z
8SLLzNA1yii7GkBZuHOUpW4ehvzzK2WwPHP2VxqcMzVX7qsYPL6Jgkz56IMUj1rKTRDsqCi3KtSX
yQj3QwiXTC6BHQh2LSMUid7E8jBVOEhIONLaJ7FW7aR+jTWDiOzqtpzDLfmwK1Xor3S5RfVACIdY
w4ax/NST2naj6LiTYoUASSV+7gXzBmwLYdzhNrUSGYWcFnu+rz2NSYGtjEiLKdDdzFSdoBMfoga4
S9a+TsXMaUFJXqT6IA8Ebffy5diEhZda+jNJzMoq44eRTjL+FpVS90K5J5xp8kOaMuYWNcaj0gRX
WtTuc0u4HTTCN9gU2JH5bgBOLo3etgDmtuad3A9U+hm07q6NWro2Ms0jh9ZOsP8Y8bCxxnFbaYDf
BBMnNrCZBa4zmVXmhfBOxEzcqDi345As0Sx7w/F0GHVlK6fyzWhegwd40abSaUx5rRr9vdkQ4Uyt
s5PMjeZzIJhQBfaQarpq42v6JYYqt6gbT0jSQ0UgSOO/pAn2qP4tMEdXDPDd+padidJqKh6DBoKc
RqVdM4DElkvTY7pqgKwkzcFKrqwwXuV8CVPXeEbUr7sx8gZ53qeczec8vKBT7dbkthgUOUzA8sGY
E4Ql3kwmDhWl2uvFg5JlzhymG3XmazaAGlUhXbJiX07RNi8t16RGos2BMxBjI2CDDGf/0h+eMl6v
cr4NRH8/ixckaDmRdN0Z6tqMryYMODokmaH9NaYAI0YQxcVYlmgtFy5x77TAiRpIKNps7tvgYLXb
OuEq8uKiViK30LEmxiIxPSr9DO1VKZ5iyV+LSX0zVtGqjVNHMfx9M1V2Q98b4dNeLqqrQUwauy9E
yVb0Gqde+BzJseaU+rjRJHKH8eC0+HX6/B7YkVdqqaMjLNEE7bruIp4a8EK+uZAntGuBZBZSlO0s
A4Ukle+01inih3QfNbwDWAmN8NIQ3qiY02KsaBwQHymIdj7sYnprpdi8kLbttoZ4iZLQkenWYUUa
h2ylSv7BCB6bQHCn/LrV1G0dvLe4PbWmcZI5EiHB49cXn5aWgUjSTk0Mgh/YbTjsCnVTdq8B0d4p
e81IhGid5fylUKZw+xQWtCF73h25aVaayXw4rOXwHshCRdBXRATRwOGUnbMtNAexofMRtrZsaW9J
wFIj9ru4axzZLLf0sOHjQFoi+IfAdCHUVm0SME9xj/R2cvREcZUY+WxYMhts1Ex/SZQS6NJl1Y2O
RNdVS5TVDC3n53Xl1Lnq25R/VBnqe0HIB+LcVum23ZZbye0uwpV+H3hkwvEf0e5WEJlcysWIl7JV
cNc58bZ7OrcvVZcV8l/7Ugt7DuJ/tsHHHYc6kMPcqDj1iLgffaO4oOoW6KJtKVdz+VxnKG9GcWNV
MdnJpFhJ0n6ig1RV5qHo+X6r3yVtFFG/UiNp1Rk8iUr+EAV43WtQd2LpMUHS8rNRhNEpvVHKGyM2
3mPiT5EX4PEyfGLVjYJv3S+0Rz8dWnfsumxX+K0HEPtQ6cCeewlgFOAsVaiuRdAqZmnavjzZiTSf
+Vr+iDePbgd85KUDw9GAPcWyUn9Z7zuMK2OioCFVJ4uPWa3mYdTttmJprf2DKl903XWf9XZdgq6U
oGGF9NBEM3cTtSsJiSVpZNLEd5yXoRvUaHeUIrhQSnEPX9lR1Du4xZuEroRWbwQxWJhmhBdAebu8
JRSri9eGBBytNO67jtBfOr+WPG4HgMyOnGm5LcnC/SSEdjMIKBPyV6wJdjF/mESwJsYuI2MDsQL+
aqwRs56AbzdEl8DED0mKos3I8kMfhcU9besVmSCwt/FEp09/nuy/Y+Ou/7pZRyl2R7/8HybW/f8W
c2Sxrf7vU47W3evHZ1p05efXXKPl3/wda6QTa8Q5U0JfigkDTRv7/L+j6/gjmEeccsFlQpCghvuf
6DpJ/y9NUvlXmraY68QF7vB3rJGk/ZcJ9hJiEmwNuk268b8Jrju2ltG0MvEFEaHEZ5Qg+S6HiC+P
fpVKQyApQeuyXPhrkG0es3+7i65zL37J/npK/lvN7bHIfhnNWEINVPwodDuMo9GiWIxSSaZlJ6/b
w7QjO8Bp3WDTrUM3cjp39up9cigOs6fvy/U5YMZxwfOv0TFksaWnVcfd/X6tfUIju2v9xiX/02uv
JVDeyba5p9BwrqpkLmerLzPK30ORO4gCl0CV4xlFaC0oLrrVuLlKjDGJUUZQ2GWmP0V15KHcXhcS
VvIOBF/EGV+L1hxn10XC8iiPrhJu5/pKG6otWFzHKMfPMCzvhNinty/Iik278bnSfXIAhvs0ZRnz
ibullGIXUn8X9coh0yIvVT7VfnBaBVNdsU+z0C3VQwALopp+K8RNV+XTUP22zKsJsZBJhpCZ7Btm
ZI291BgXdC9vm+YxLCqiGO7j/rG1ZBviRqqmdoRER7dyR29iO2vwtFv36lA4wZx5NcjQEO1vt4HJ
7ljVXsH8IvYKRiBc67Sv+v6z8q8C7dIE+xjrpW0Kv+PwOQtQ3wlk/CWv2AuZUgsHHv5GDCM2Bmxi
qoM1vHQYi1o0K4UIBj2+r4UOFdcnKiI3FU3gHQ+Byd7SfxCjyqumwk4C8UoN3i3MRu1MMtcaajqa
JMQM/lodS1YT9gjgGNQdzL7Sn9wBf7JgAC0uXvqYpO4HgbzDID5Y1rQv9cGLggiOI7IWtC5Tsi9L
dSMLwcYK7gZgCi2oyhoLfS2ptK3aX4D3t0QpZ/AniPzrxuegv+yyXyk7y4B0xH7ChWeug74+hEGJ
d/ywbNHq7HekfmjtZZG+WJrhLLmnZbchKsYNpI/kD69/1wTZShqQnJTYerD9tiKMEoAYlv/pw1SI
iWIsWK6MEnc7Cntz+BhRgZX9L0FaW9lBy3ZadIbldlxI/dcTf/Rqq6MfJ9XAy7Ug0DJv3gB4wA30
Wq2ErcZvqpcIH88s3Me6wr8GJZONnEuVFLhjymgUprI1asxeCEAGr7mV9uXT4gHpU9eWdpMbOLEX
esUKpokNscIWHc4FW+3jy5T/99r3LYzsqCDx52PIpCxQEVqsO8e6imiOEr9cJtHgtd1Km3mlrQov
3zaXqbvkxQyr6bo6KA7NlK3k1euFRhS455p0J78Byn2aRoQAEGvzqExHQN5kZJ3I5BoPzpK/mQUj
WCcfoRePbcPBElTX3EarMJkdYt9tWD+UCw03jz6sGBrJmbtyVGr96658+TysYV+XltRoRiOz+Dxx
7a/juIGrJaPEs14Ta59ruicmiV3VD2FVO92k7iz5XmoDO5vy26iBnDHk/jof+606K/tfjQJFWEDZ
du4znpioMceay/KskhFzvCYUYtjoIugNt1XLdR3BPrB69qe/4/Sh9XPPhHup8wo2JX3W6F00cMgV
7QZc5i5qD1L2VkEcAUkKSSu1FzSS2n2a0NRsmVKsltePkv57Dt/n5fwcPtQhYmuUfNKcXJly+aSM
+S3J1p5YoH8qnMWkGPfKrp7VhavkztDdjUHnuNIxe2lbyXhJw/EJQ03pTGKz7yZpg2bJ7RN5XSjT
ptXIoeEgVinwJuJ2HfvpYzzrHxQBf00JtRZ53/c7wUf8pc7Frd9AZVvEkQO+w0I/tLO0gmLKAmHs
pgZ5o+nGEj36tHb7OoHKLrDysG83DEeSQFzmzU7W2RQTuNYCcGjhpYTwVzOxupITad8nr34EASFR
Xb1OvQoHf2CEbgENU6qMVSHvNQyi0/ycIfAq2itdv4yi+MrSUlfqL5lM912CI/pjivdV+RErYI7Y
JzBTDuljhjJAz1S3K4HcxrBfJ8pI8kGvPxOqJoq4C8h6KcNLWfjI0rdK+TAIXhGa1wFZvZ472XiP
SLPTBhK3EJRxEX58XVShrUPvUcPMKTtgFbnpNNngAH+2rVbbB526Yh6ChGKBQ21Y6pjyRfbg6ufM
8DCNLEf0m5UlhGh/A1vsso1gBC5cyI0+l2uZtLi2gENlrWBXUEd4L5T6Nujwr4AA9WCGXPU+60BG
VGBgSq4iKDz/KNRCExJuLNT7VsOTqcBU0rvuJg2GO6OAGN1GL2GpbGMct0lyGxbB/QhZNV3uwXVp
XouF9DoE+5mqWgRqM0BboSUEf2XlL7FrLwmneW9yzK5YZ3p+RF5xNO25IfOjwc1VOWxJU+0NU7Od
e2kHHcD9+RU8rh0v04TF1K1YZOjo5Bwd7cpS9LLpYDS8gW7vSi7W1SfuiEuo0irc6eeWqVPv+5fR
jhkeCF8LKruMFm+jDW/jk3IrdKvI6T3JEzeZdnFujVo+/tFOkFRh3FAsUij/j5eoMZ8mQ1Tnxl3S
Y/JVv/nLn3guPUY+MdvSe8YZBQpOR5p1VBTPKkExq1xu3MobPGNVb43Oaa+7R8mNvOBh3PdOxT7D
zrblbQ8I5zb0zlUVjooKfJGQ78kbkJbUEZ3+yPf5PpZytVC1AFtQ0O77+UPJtg3QfSmcMHFwfvrP
KevEkvvvFff7WEe1c62LlSBaxtJSEpatJzKZfx7gqDj/98VwSSQ9igo2pO8XE2VWUDRh3rm5RDOU
OKu+izw1rc4skieHMWQZTCL9bR6P78O0YjcJ05B1bgTKOvCFzSyZGNbm25+v5g+4/vtTyP36Ms7R
d1O0QxNMDeMsT2GD8tgeLqpb1LW5iy/OUZGV2dq6UrA/ar+XtJoFZdJIDpa27E0+8xKevmgOthK7
lEW++P2iYVvW1lTxYfLyKrIeQ3OPd+/nCz5x1uOCOWOixiCXB3/n9zGicQwEUWeMwrw0IWxr6S+T
dNSWPNyQtXxMW2TXD4Lx9PO4p55LDu7E66ocb8Fefh82qGAoClgm3KLk+4wO8/jr5wFOHNiJWf1n
hD8X/uXALpYJhrVaat1F9iWTCxjd5BtxpXj5xf+yz/bnHZA0NMmkui7H5aN3oPW1uJCDsnNbRXeC
8iZsP36+mH/PjVyLRk1EU2jmWceQaU0GbaVKUUvaC1zVluyHEFRUQaofD4XCCYl+i/zw85h/KhrH
r4IssUGWlwmLvsP3ryjFY4/vkM06zpx33aFX+dCskrXwMK0UkhWFX7DZzlcETk2OSyuR513VqV0f
3ctemiJo+AX8/ZW0EoHPf8YrGDu73lt6pDQMXBIWcZ2d862fusWk7xICw/xCs/ToalV5UAVNxgKQ
R8VKDYvLSZvXnS4fKgNwp6yv29JfWXV45ps99R5gdtZVWKwmJ6JlGf7ylNYzrzeE0tbluI3Gn3kl
/n8cYfkEX0ZojapISH/s3Km/haCT5m8/Pye4wPkJxw/K12s4+spqMbZmoeRN641tSG9VynhihHyV
T+oqtHBTzNTJ61CjpSThaJNXUpi7GoATCm4ffpfR9Qh3dTo+DMnvnOYbqPZ4Iw1sYKdqo2qdJ0U1
8UTY35oHHH/xeKPX9Z0cYjOYpy1icolzgEEoUZB/KOkA9phS0qg7JdpE9ma01BSnVOZVwFxG7tnB
UD9remVpThcS20XeRWv8KgdLutVrImCswQFR/xmqyr5Kf9OWaZ9JgfEkSQbw19iD+RRMaEwqjupw
0oUQ9CRJ3mb5eyDAl3145A83VLndpeQd4TLLodljZrEl7VZrWmeSIUeO9GEkuIoUegIFh0ca9Ndt
Zblxjt9sUBxJE2jEzZi06aI1heYlYv2sjOM6hFRZz+bFRCOiUdr1JEbOmE5OqESX1L0IXUdoPJez
48f+W0jvMCMsCjjYtrg1lQzjR8bJLbN2aUUjYsBOVSOZmWU8dymV9fRRGYwLsJLQRUOn0zJP1XJu
UOWUQr2J63pXWBLjp54h6V7NvSZNMbMzE4+LmXK+Ku7S/pIgriVowjXzq9S6EWmjhbFFaUf0BNmw
VXSxIsFXQZ14UURPWAcBuHSRddsKwKK3l4EmrsXoWWunVZUErlZKjh6aT2MpHKwuuZt9gV9PV/k7
olLleax6R8tL25pp6cqWU03DSrUEt28jroSjcT7f9iNOWsUraVaIk0T39F4u+s887S7qKNwMqXQd
tcl1jyKIrf1WErDzkc4BNHgzk84zTlinhl48GIW2VqT2rqveMPev21jfIJa8TsPOMc10vQQ1BCnP
WvpWqrEt6HdZhAGDgkHuP/S15HTYNszedBULA2dF86EjrqN+DUDjTfojdozbrk1XCUDUBhNU3ldO
EUeu3t+Fk7/tlpZnIMieEJq7prFWBNeRdaEeIlJAR5Ewo/yqE5cmXoCzUWAlN6zdrP42h/sZHE2L
GV9TBFePKSD7JkdFHipKdFnMox20q7FuPebFW8lHUWyRupXKdso5Z8z6bTeQoGaBk0slu2qe8/gT
XaoTpldSZqxyRKLxdJcLqaf1HNeK0RGxNOoKJz9RcCX5oYtvh+pWl2W3Z1dRKEj4uuYuU5L1SOeo
w8RaaQSh6cgWROOC852tUJtVjBYvDJk7hF3DlvSaBu7o9F7OOdKOBzl9DXVOaHR/Wx1lLE6/mOpk
ucJ15LQMZalPff08iLcoFz1/olMs1sJ1mBS/MMZRKUDeIAhvSvtZ8RaAK7wcpldVCi97gkkH0k2Y
iLZtFQCYfCnU0AkWPlObvaizbpdVtMm7bEtmpzfEL72J7qCmT52DzaZjy/l0IugtnPGHWS8+z44V
UrcmkDyNcuwHJEB314j6nLCkPzgPlKR/G83siuilM6yESsGZPIuMQ4sbUu6jgz7c5tKhYII1fcnL
Knp/pXRTJeZWlG4NiTK9GniRAKWc9lklkhDUxBetIlzlWXOVBa0jT29lId5mI4GyCLSlloN52axy
K7wfRTKmlBjwgqmvpYh+tEZxY5R+iaW4hRlGvb3iSb6RoY50s7zq0vBCtJ6JM1hHur4VqUdY6US1
LN/NxXvQJwh5sQGmCAYXwqMyb1rK6FLuZjCe2ldD3BblU1uH1wOMN7G5zSkA+CFk2WFlJb6dy/Dd
xpVuPcsSTtqOCXtC7CE4IWZMRbxoqTe0zWXDa5G212GAwlx56CvtLineJutWbR+1oKBR+6ZR1kYj
uekEzRXIoc4BWBuRE4uwVKzarUMCmvsRhC8m8jknQZ5IWjoNktnZUXQxpxdzwidv10MtwaPT17Eu
Uu1GcW/GJD3LZFXmrAof8A435Azt6p73L/CvO5VzgH49Z/fVYO7C/sEQKD9lb10C49MKHEur3TBB
69VdJw3PGKQa+Sqtul9NUFzk5XsQobWsmfdH8nkQ741i54nduMuKm4VaLETppUGKTF/mBwW2rthU
LhBTB54q5pBiVysm2W3XKJc2sVBdNSNMVdimvipvQL/vS3hVwUADq44RmVTNvhTDW+hGNojUXYsC
xol8UIZztZGi+F3OxMHRhumR7GFgGaPSO0JVkQxipsutoExG8wOiee0H60yQLtM5uG9U0DAyyp+6
fyxJOAwMOjodkHmS5ZU8cTNmF3Eg+Airkmj9VkUiQLCKznP3KaTKttLfM23bqPKujC+s7kHVfmd1
fyU0bMv8R1m91Sb0Vq9FmTmROHpZmXuCH3qqjidGwbfIywnG3JZxIGi+fj8G1iaNaqeXNOKPQseM
mNw7+YDya4jAy4oEPQ000KnXlL6IQjO8kOXc8aXZw+W+EXuBtYDOsSEd+BE3M+8s1F03LrGqLPVO
i7jXyfqlde+B77uqadgZjRE1Lu2mH247s16no++WKW2EMjwkkLS1ls4Fuz0ziin0jbtpIlaJ9owP
9LmrrcdBGzZqMrgz7n+dnPDBvMnUZG2hTUO7tJ59JD74fJFuyBIRMFN6qKfBm6UeC43kKZicU2Ft
Fdcd80llxSsZQagUX9XZk97lXhh9CDrEjvAzo6ODuX5Vh/qVXkc3AxarOIy8SVaRO9EuwpYXoESq
JyrjISQ0ndU5elCpDupjB9+85XRI+hNft17NKwOzfR40W9hmtloW/J1bP9Ugz3BCFqd10P5uhUdZ
ThzSDy4tTJSU3LT4Q+QTElCykXK21uW0nzvh0m8pajHhtlJ4byXDQW2FN877t1IpO23QOTA+91GB
ssUaNxSp3rL6veugDQfDNmbW1uVLGRWVnu9MC9RLmF0FFvoKMMq50clOAkiJW2R9zsOEW1u/0Kj9
GewDzXJVl80vIQDNOtXtZZ4X11pwKdMstJpn3QAXK0w8KZMt4/FQkLnZQYDbuk/g1ojjqiw7pyy4
A4jV8gaXbTSv5+pFbRXC4w5Jz5MitrtKKs4U5o/pTH/OnpTMFgwaXEDpuJikWkpHD3nu3JD2luRS
k2232S57kC41bQ8Lj2LdudrgqTPLlyGPT6N5pkZJ2cmdmyQfmv80SO2ZYs+5izqObBgUpWv7wOJE
8azvunV0A/bbNq/kVebWF+c9Bse8pL9uInoWwq/Yhsh/utRfzkg6YpsaL0/r+jAbln17pr0gq+Gp
kq96RfXSNL/kt9kYkZeQAM5nO+936DqrZtWpwjqUcCfCYrcKqv+z08gdK6JOxJnlyWCbp2TYFjrb
F3CvSjcxE5BbbbDnbdIr9LPbbOI4EAo7zYwdk7K6TeN736ftL1XINqWlOJFRP45LVitM6sEY3Y5o
lYaoM1kqt5qR1B6iHKrW6vrno93JGorx5b4cnR1ZKYesJ7LABYFOf1ff6P1VIu5r+UojL++uRPKr
1aE7RYr788inTuNfBz46UkrdhKKpaTp32Jk7ZdPuu5W1kzfnDv3H5pI/X7xpoOrgHZEsuK/fD8ex
WeuYWkTGcQiXm+3QSXbZurVZTCQn3GSr/GL+9fOlnTotfxnymKaT14o1jAVDlqzvdOuyCGuleCmc
Cw070eakwvzPtWnHbc55TPS85zWNHtuDiFUlxyoIw/xK2kmO4jEznm2tnpoZvg4pf7+dYayngTQy
pFw1iMDMRWO1/fn2nRviqGCSD30G/oFHcm5BiwrpXZFVZypfy8N1XM/4chV/VHBfZgOyXTIKQGPn
6v6lIj8Qu2zL4ZmwvZOv1tdBjr6dFmKGng8MYsktOtkXFTp7M9umzzckPYbyc5b0hEwhoUNA8vMt
PDm9WqwVGNdw4RnK0dsVj0VBQiUSt/GdgMXram26jetfabul4c7+59x4R/6UP2/Z1/GO6th+lcp6
3DC9BpeL5KHfoK5Y/0/YgSd6ZBaH1H+u7Kh8r6MsE1OOs256YGbc9ADAOVisEfE7wVnc+alJClma
iVRrCXL+c5u/PCf+lCWc4rmNMLlwoCZr/Kfr80TNE4+jTE0SGoWOcEP7U377MgycB72ZtbJ1ZyQK
dUHECeinLDqHZ1henKOnXlaJ/aOJgxTY+pPo+mWYOjaMXlieerrYkZ1sKD443S9UvswV8j4/qzID
s3hqRAAJdMJIZZaO9xGCWkxyIyJ/Qblw2dQBZ5XUTSpO0gORJPqnQq6BOBQbXWx2jXkzam9+QeYF
RLSGLXQkkL6ijtTb1bu2QxpfscK2CFpylaxw1LfqBN9n5vRrvijFQ1Feit2LaN6Z7F3ldIsyf18b
QFeE+ZYILlsqFGeICPspoLFDIvIx5JPoedOifxKTzPPTXdr0SLhAfVY6TjJ2guF9kj7pkWWTLcgB
3wLsLt2ko/jYQqkjx+ea0Hf0EjI2DG3TtPT4qFDYQpytjDleoVjQ6GIbr5loGOgg/FurRvtCHSOs
b2q8DTObOX2wrlNFXkVYjw29WfvySwMMU5opyE/jSxZYO6VGsK+9jOjdq5DUU6F1QnJtwdKjT0sw
nQlum3CSSePLNuOo0UXwjzlc5xrrz8yeXC29kGiiRouudH6AUKp7tK9OL/z2jedQkLY6PbfRuvdD
gklM7kGdrkeqJpRDyE69bmIqS3JMI1/oPgxCLExfyWzaCmjUiaflI8QLswBfDbzLZnov+IYnrfmF
BncfhMankQJGbogu6TiBFkLgyHmA/DdZl/o7aCWnLlTVCakCGWqyH7Vun5Z7Yq24cnlaaljcCQ0t
g/li1r6TRR9pPLl5bq4SgwzgvLVrRWdP73e7dh4Og+HfmwsemTim7nc2Xy8B9jHlyIgzh98pbq8q
j3oo7P3xF6oT28gMCCsGxYFsX4ufgaat48Fa6/+HujPbrdzI1vSrNM49Dc4D0KcvNrlnzcrUdEOk
lCnO88yn749ydXmLuSHa1VfHQLngtKXFCAYjVqz1D0Wzzty0XQ2uQCXLhNJRunspGCld9Re9HzpZ
/TSQFWb9LqD8kMmY7CJ8XUTFk5YJb0ZfHOT6ZZC8tSkmm16U9rVwMHNtYw4q1b9xbxbaRueK3+lw
PPvjUMVbzU1XLPI9Klz4ZPjbwr0TR5x/3F1C/aut7sqGW1r4aJKWuXnlCMqln8VrYNxOXZfXjaKz
yu4V67lRPgZSuKwUHKikkQuT/n0CngRZuQU67XiQrGpVuRIK0xFKjFp86aJsooPpg5JEflGs+21X
GaCi5CvRGm/QRnpQ2u+SId2Cs/7lorLkKzHo6mHTQZbwvPeS8qyCeHisSfs+75F5ar1VbKqPTXGX
ZdeSX17DjkFQqrWNXkUcqlnFFBhKPJrwBa7Ddivif97XQAb7ZhOP1/CP1uJw1URYA8UpOiDqt177
HlA2GmkhBHVM96a1c9XfBqVBiWMY14mYHT310TeuI38AC4MzRQKYKRIcoUdjUXcV2w1uWiEg341Q
nysdim3fKkX5NvS44zXxBpoLFCEZFYBkU5q3AbSjsf+Vl0+aeC8WEGnM2tZZwnqUoxgpwoYpjr5K
3UN6LioRTiZePW24QR6GJZHYhn4n6A3kAg9lLYSzw608UBVPgJylICnbN6tHJVXnxv5S52vqgEOZ
X3gp3k09PB+PzqaOb1+aOWBmFMpwklpSxGuOOTJ95q0q/ez164S3m1E3iDv1oqLgG3s/FIhP7Brr
xGQrxSMkNMq1m75Ww4g3WLGRlJJW1AFzZHA+otMoTKf22krqvnbNbdPCn9JfczbJxvtWhvj3PipY
2OhVs5al91Zt9/hjDWClYo1aAxgqSyyQeTd2YfjYZXcUmldJ1NCxeFGGn23LIKzHoHrx6hFpsPcA
KBYdlRGvrepuzAsbKQ008KBvHccCivlg7i1csZTc6bVkpXQ6JXfE/3gaF16FMMnRi9q+aAqn9tVN
DgIshJaqs0emOnIsheJgQH4oA3Z1Nky0yfALRoq/p3RfWBQWvVtLxepZfRvKd6meqnD+LsOiI1bQ
vI9vhkE7Vur0y6LvsuY7YQt0NEN+jXFMqFol+TmODIRKoVo/sgfj+YKJxpDaWNPZY1QfysTCQw8V
3JzdA64NRmhO4YWcIa7T9xddItzIg3IIy/u2Va4A4117JQJryr3l0euIbcl69uEyml2567TytQug
6YiPgbsb+YVd8Fa15UFhXxniZOUOoJk1QM8GHRsL5fq0g3mlqdQ+fzR1Aej5u5Uee5zPciPa5cBg
dXWS9yJT85tLtrOD0Dc/PUW967zMXCFnD6FCAENHlSqNryMZahlH7b0cyltFK7ZGw9FEo8VTq3Wj
/jDN76GBCQ2eJsDlsMOwdeMlLBrbKyKIYBjVBeqmgm3nD53jec9CjsLogJFsc+mmfMhiQ323o+im
mt/gxgjJpd4aML7kLUKL2+kQw/NnL0x1qYvQfFCzY4fYXmjdyeYupb4cle1bBOsmLpRN2H4j711x
YCKk3a608clD0d9gIWrsaQHHuhGyHWbSuvKPvD7HzK+91kDz7MnDCk+ES2IMrzJNdy8FrToZI/Jz
rsiWb+IW5feXkWHuPJpRXvMcZkgIovLjWRl8AZNuWAs25qhgZa5ZFVP2YHkAbduj1f9UR3PXZdF2
mh4VrmiYAI7E6k91oY670XGsBry5ZDtL5LVH+bBxN36wV9HIFIJDUzxm9CR79WgkN0V56Jt4JWa7
CplYahp7v0NQx/PXvXrna1di9a0RFVuVsAjyHw0exIo9p0ZAyJB2sojSmXs7jq9d79PCfStxY9bH
h+yjyPmIENCqoQImAyJvagCA6TdPeM6kX9V4j+Yq1cl61VA/z6nhU6xsLBDshQ9Q9L2t2M2zrWHd
DWa1aaNfIiXXUeHETm5IeFYeHQlLydYqxeoRWpSWed/hIdqoW+EwqNudjx+ecuWNL1OnyRhlZ1Af
zPGu6A+mcpFFSHBKw2Xt0trKSxwg1au0trZe7E7FSyeSdCTQgO18eOdW2wg7SrO4yEH1gptH6uxX
0HR707idmjtV5+6FgXZWrO/z/J3yx0pWeQK8qeQodir0eKss3+ZUrCsLtFMNZNzaSf1LFn83VOph
ibcFPUSPrHxUPLZixP0Ck+ZgfC8FDwIqBi0Fc1tJaETkLu3vYCeX+U6IrB3KZw5WXHtDeVQ1KvYC
LVT3BT0hW/YmJ3nVLkxl1Xa3nCRBe6Xmzy5PQwHGHiWw7W54awDy6kvVbkoVUtplnpIFiS8tkqre
E/I9EAuSdQKnNBDbdR3wKKylIcTpRnuLsmLlWpeyV6D22a0Vg6tvF+3GQbXx24BweimIAplFRTZc
7l0tQkxg+qZxrvfVtY6dyXDH2lFpH9X0/MvoR8WObfFifXgJ+fBosVMGUnCs8IXylPyyDoN1pRab
muUqt79C0KNBBOq8RQgcA5HYDLGUA9qSItca0X8pb8pI3qBRjmNyehzC5wxlO0N9C1zxQtCDH6LV
bXzlLqEUXdCJg08DTw6iZZisc/N94fZ87tqC6AscOJR3ZHNecTXKUNdGXefasq336fXka2Xd6mAw
syXhoZnyx3Rvlk8jzcB7Rm6mjZyBK6rWyVXqBAfvIce8obLja98Rf/Lne7Ye+jfoCSzc2c/cbWUD
EI5mqIYMMWu6LZ7cBptUBLCdgs+a7rbJoUVbqdrX2yVtqTNon09hZgVG141dsZ0UKnTKpgqLmGY5
R5lCQu428lJZ+UztCEFHEFoGqiZoFswG1Re9UkM4muazd+SH1Cku08f4h7uSka5BFvi4hPSUzo4P
ahOlZRlU4Zw/iiSsnJkFJ3y/Sa7qb2phV1fBmkP5OF6N2ir9Ed101+FLRZnCWxjtnEM7rR5Ib7pO
vmKwTRmzWkgS9WEVDsTubPkwOsKqsINDeVScYus+q3t1JT6pGxQgr8zL7pg4wOLWS/XVM6uIaTZE
UQa0Rnl1Vg9Mu2b0PIXmBCDrXbWdFLr83XKF5PxQLUY8gbf03zC9rZ4qia8x1NLRt73DJsgH01xN
JQzB5kS+Mff001bBDQUUO72Uj7SGFj6Yc0BK7A7/eobZx6qNrmiME3BN3Uob1a625j7aC4fl0Z4r
332KNM36ybeZYY1EtYhIFQhm86Db446eL+Z6ylp9Xe6OnCskn8b7qOOcxAtR1RaBE9WOuE2ugiOK
v6u9Ya+Fy86p4Q2l9hJD56PyM6tFfYo4L44C3RRMg40P3IwzOmA319oVoAtnvOBuetCuWttcQX94
DC4Lp3N0tKfCQ3BtMCPlBYzwaq8f6+/popX4GR6VRb1U4qPCb4Fm0ezBwDiLXa4w9R9agrvckQ/W
Tb0BW7brttkWD5Y13SCH2sVa3gAkoSD4N7oW0z41n57Tp5h9VnkWyWKD0aDjXmJxegywsRSvgXyt
PlThF0d9DgnKqE2NjYRzTxFnS3uE3aLmIq/Dvxg3wU58yDchfo5Vt2oPoHeQoLfjl9geFzX+zpQ+
PwWerXQp0RJy/ylwd69L+G3tRTG0B+U5jr5ZWNwGqCCLwnUyXCQd106oR3IAEmCzcOKfadmcPsYc
Sox4rCC7Co8xsI2BzBhf3Z/+e3olO/lWuBAvEie/jL8Pdwthzxz/n8LOFlvb5CEZDWHjffVD2/Qb
9AM2/n0AGVeyuZdjK1JfgYldVnw8O+8As2FNq1D15pXZMPPEvJ+OjvBisNsLQF73UFkFm26n0z+U
K/UYbKylt33mrIQ+ANLY0CYy3BwSrjXoHIQ9SHQTUA4yPE7M7T9WASNEHhjHJSnCs2P8K9z8pTb0
zOHZkjSHwwOiTw73VU8LnK/f4ZmMA7qjrFmKJpn0GKeHONk6izRNWrXx6VYBmlEt0lrlx9cRzg7D
mLwyOHo0LPA+R6i6FPSlSgQxPiBj5eSUezoUaf55FJAzGPryhnRtTtxsg6iVWwsAuizcINRMXevJ
orD7dZAz1BzOz5Mo8z6Rm0Uh+rYYnouU+nwqwd33ID+ADrT14TqXfviaehVqwh3GRJskcg9yVh5c
IXGwWgdiixhu4t7qMVCOwNoNbnxZZE9fP+IHzXG+9ULJN3HXQ2uRQ+DzdMuxhiwuQGJnkJ6Zph0l
xXWEp7xHKtlesQNlqmJH/c0Y9KsuQaep1Z3JRSOH84xKn5OT5Lp6sh28eL3waOK0H3z1bLNkuhPr
Fm+YsHb8fmN2F0EXcE/r1hCd817eDymevCli+vFrld4YwnWNonyLfWKOo4Tw5mFZXqr3kUE3UrjD
pN6RUjCeOWI4Pne9Qdzm0hvCncj9WxDmDYCRJdVCMNu6HZkJzuq/zE7Zm9VDi2OiDD/QTKtta9TU
pdIb2QL5EIg7w7yNwhdgqtBHYV9lVEj96w43RHdUHUPLbdOXKebd5/418iUFLoz+BS5rq45Sokz9
PA6+acbLkKYbVLXrUqLC/H0QiqPp+0ejpTgmYUYuYHSQ0EVSOhBhv4oeq+3xYUjBhFUPXfcwwOoL
YfzqQoFxDiV1/OQnbNqADMhKpgRvGSI24D2w9fwKHulKjrJ9Bq10iK2V0PSbye+hTCBrKfhfVSU3
2Go/UNT4+n3K575s3EjJ3dkM4X3MllrTFpFVynhhq0xvEhQrvcREoU2PauXu9cp67Iv0mIwvQ/Im
Y3KBhBKSKY35ZBhcaVpQ1j0XdVFsNkP02o8BV+dyq5rDKnTFlY7nvEst6+tH/mgc/74C/3rk2Qps
a4ArjR+xAvfpHiuY19Kh5iY5EyDJ3bk/aZVSF1z1r94lFz3L7m3jUG+bx+TYXExEKsuZOrX5LQbS
u3ZT7L5+vHO3kdMJnW2VQTYOgWGwiSV9hvn0xEzO6FzsQirsU5sqp4sndsWCH+9S1Pmm1kgtzHsA
C2Gfro3ubaT6mINCKyYVByCogfamRksunecyltOhzu5+umZ5XWABxPBFFnl1r2mkiOKFEiyUKM6d
bydxPu6/J+dbTjlswN0HgBAyZoK8h7LmfP3SliLMcs8mKRWtQqGRNtRtX/p2z07ydYTzqxbUAP7o
1AaAO33e0z2pFUvMAKFvOd2aQtutfzPdOYotAmG2z90DDKfoFL/ancUlUrIzh1V75x9ER95Zz+hx
PMGXuIrX6XfxuFQgOZcDmn8921zDWLT02h2AaziNeLAqGixglPBMKST2ROPaU8rt15Nx/oA7CThL
Os06EAehJiAmu8a1tvGfpjs01mPWxt1Xm/zIvoimMR0I/6VAh2th1ztXMaExpkiSpPMmgKd8fhmG
FYNkD4gPkPqHt1Oc6jvg9u+BrWz7dbmCcXH0D/Hl4vVd/v3wVEWFapc0uU/iyvg5blMGdeMLHJ6Y
BcCujijSyHS4NsVe3WnPyn5hmqdfN9spP4Wb7ZTaqHhjlRZ/As+GH9rOpSBDqXqPqORx+eJ6dlpl
cBaYBJoUFbXZhuAqMkIJkfSxxt9f4p8YLzvIGVIEh8Pq73CBOoir8PtSGfFcrUI9jTv7fC2hbK22
pDZuXuZ73/ZpzzjCXXxUDum6BbzhaEsze+5Fnkacfc1jPpHoKyJO1RFjQ6/GX3mXiH1ssk3kr9S7
r9/kR7l3/iZP4s3RYmEj+mY8EC+8EO57R0LTJALi1N96W8ujGbKuMByAo4HGCiJF6Zrr4sZdd7eu
vQt/LR1xZ/b90+me1ycwE8ukZtotYeRU6iSXCIurXHXtw9ejXnqv8z1TSyIELOm2UQiRD7I9FRVN
alC9LWzN47Bb+l6ml/bFJM/VCJpKqGmuoMEX7rXNn1Crybx4SRzgXBFPRVzB5EyjXinPa6ZCDxdW
aUjv0bYEeBxtJ51B7iG7pX39THL3KdDsu9ADLx78lANab+GWsUSbFlFa+Z8fz5+izL4Fg25JWw5B
i6TVQ6iibAQZ4j9YCNwKkQkDu48E2yxEjdtDUwXin4T5BFO1lXBnrJHrwxQ0ufbVlbQgOHAO48eg
/h1xDqBtUjUx3GygZ3DZrCcNZQFiBxJKE1Cto6H2/znCOY62MEs6lkC6P3Q3ortmm1y+0bLfIz28
+w936tPhTfvbSUrlwpUMA5dwxXqwk7viEB3wEFzla3EzkD4nN1CvnWy3VHM9+0Wfxp3lqamo6iWy
cy25e7fWNhKga3oUh+kzc+3GXiIRLL7G2YmkJFbfCRnxRCG5aDF78xUM35R9NPxK6P+ZRWSX44vY
Imrc0GsFc/axcv+REuP/NI1FcKYnn6fzo/7xv36ldVAPVz+SX//9X4dfZfVrOBVY/PiBfyksSn/w
hVqTbZol05L5kCn4l8Ki/Acig1TcyAxo0kzVjX8rLKrWHwiliCgeIr+IbsqklvUvhUXV/MPSTJna
k2xRJpRM858oLM52RPhKqmGYmoI1tUVrbl4qU2PBLAqrbOFAXo8I9o4yXuPtt5P5uPnzxDhVIJvd
Jn4LMlvkle5qgdsSRI3um+5ZbJ++/v1zQsFvAWarOoZA5bolAcb7zkZOTHLQ+ePznQgbtGsn9or0
vBBz1pD+iEmnFqFLkUOL//+8YyT6kFt6T0x/b+IHhATyurrINsEi4Hn+zf4WaZa1ZrHqy36NdrT0
hsEBedVasN+02/xq/N4tN0/PvazTcc3u65GvWGk6EG2SoUSRWHkU1hEpBvK5dm5nNzCbFpK5OSr/
twHO1kfgqXI6RIQUdu6lQqZhXVkv8qa2J9GJr1/bdDCepDS/hZqtlBaj8LaA5rRqaR79ldIstWAX
hzTLNMYuiKowJI665Xa7DtZgxmj8lttuZfz8ekhnXxiypKxFatG/aWh0ihD7gU6opIIPKAExe/zH
AUyRWzpgJGrRtOJmK73AkliF7bgydARxLjOg3F8HmF9/p7fyKcJsthrBGgFKEmGCCAQP+ocWFXqi
Jefvvl6P6+o63SaP6kbeoRG2MLxz74roeEuTR+kIJM6SKQs2eN7UYKMQNt2oaEOiI733EFv5G/3q
KY+YrT80VpDBMhHJseibf57LKLW6MvOIhdsp+xN51MSWgHQi0s4LnKXlrqG3eyagzNkjf2gNzTsV
Y0YVWohVhPr15AY0G9bGLiikAMsNY6u1wjoEKSbWxXtRBhu5Ld9DCRgYj3lXtDe+CBP4qrH6u9LT
7CGq3I1XBz+xyD1qdfUtB+E2uj4KI/qrZ15NELemhOBpAjnsId57R819CaPr0Uv3Qot+feQ6RXiZ
1HdiglEyaCTrZzle9gFeplW5HtutISQwlG2jxAi2j656kGiRXmBl3Vz4FW4THdYuIXC+WnHKKNuk
QMDV0jgUbWjndeJ0Y70Jqjcz7feKjNOz9BSkzUqGyZ7X+WVhAusVbyWg+EqwUaqLFpdYc/pRzKir
AI5wEG1L1DvU4iJVfFs3L7AR3sqRgKxquRWz6EqNHkyKQR7Ghvq9iDmuFb1pGfRc87JqnzPtvXXR
3h9u6+zBBPFtvAZYGqcK7XPJu5S7m8j8Hmv5JhhxBqHygOd1FiV2ZiLaYKzNgJUwbhozXMv6jd63
Fx5/ovS/AvB9Axr1gcWuJbwnUC1oPlEJV5ygeFIRRk7wdN734JCHQuU/u8CHZ4XHxUrVxd0QG2vX
07aliORp8g1liag5RHHqYB7j1MHOSrHxQcc787emVK89k4JpLl6W4d6wLiyE1RVPtUXL3QqWS2UT
enQIcSIEP+kdB3eHyXJXh3ZbUJJH1s3aJ923zNyq+rU09jelZq5qozqmCK2bzW0d7zyMlgO0YWAI
Ozg7OUk5SUTejmCCG+F9HJ4V1HV9s5rURg747thpSYVGUi9gaaM7b24l3NHrl3Z8HSitQggvi+2o
iZBQkKJFdVZUQEUba810zBEAcRtspOTeHe6GyZM7uvLHXR4V1IGBPCn3Yswa1BzZAmSePVrxu6xd
BONNV4BSyjUM9VCeES7F/tCLl+1wW/FT9fgjz54SfRLMWWfyTSdA04jeh+E28u5K4VYFIdziqZxj
BfGOy0Ol3rgIoOfZIS4z6Pg7PYGJj2OvCISwjJnwXHY099inRzTSS5x8oHXAd74Sogu92Rn6U49m
ibgdRXgRZXKZVTsJL5Bmcoy9s6o7EaK4ET7FzX5QfsX6pVVepPmxBrMRHehOhsaL6t9UZb4Kwveg
rjd+uo3H18J775vvkREg/EhjoruWqld6s/gUX6QhmsmAkgOwqV6KUoN4KJvnCMybp8AIDjEPgdTe
/YIQEkWvNTyUHHRsZiU70z/USYIsJ3qTyD8aB8Naa/EO/ciNm36T+h9N+BAjOCLW0MGz+8r6JiIU
JJfbzFgHyrrKL90GvDnw+O6IKUxXI8EwPob0LtroMSm2cWohEwBHPnuwSqzJoAZ4pXJnwbzo5Gql
VSJaHa96D0AEDVk47EA66+5XY1qPfqrIdpDRC060BjVFUz3iW7PrFfPYF+JVJtKZ0rLrCiRxI2N8
EId3oQna0WW5W69yFr5ko7wdEEoUsAr1KjCuurIOW9x3tAs3ucqRDgjV9wSEa9e+ejiDaeYxSPY6
Shu6dhDijYB1+ICVaN/dJfkaz2chVFYqDaaW/UPzjFUso9hp4Ehe7DPpWx+/pOUVWkOW/xMxZUR1
olUGIzfLnn3rl4xnZ6RVtiJnGzn7qZubkV0b4RBZgFaP3HDk4iMOEeWuFtNtNLVD+zvJuAuQ9nSV
Q1JBkK/SjRGI7yLGJbp8UwNDbULQRYngGEK2F9XMVntELtrOsZrSpr/luB0aoaShKpvUOMCtfzbY
Ag0B/GcWwtzArj7Qd5NSBTDGVRghxfFseADSkViB9tGygqd3VVZYuWhPafZjSK8qOKtFhxyq2/3k
f9uATjp4hCOu1+Cx0a25M8OjGr9VCB8MbscW/xQGE9EbAgUnqAwtJDXvO4hRgfFYgWGQZAQ8/Har
lvGlDlEq0atbOa/fdL+4BlGFn3eZ3OVK912wUmUb9b1jyOUG9d61CC8ESk/eQgPPf4rmuBqL/rLG
TNMEKB2Y666pn0cIJaohPgf1TZy0NyWmY91gG8XP1Du4bMP1nVw/5/5l3zxb9QVwcBSCnlzhOfbf
PKhfeDOuZQRMRflVapgv49Gvdcd1j14W2iqEBIvploNJguh2qOGcS6CqC2XtCsNBbkWn4/CKdNPu
em8tV5T+8nZbYLTYT9QGd2dM/llNeu3m2X3uNSQZTYhvBiZsX2dsZ3JOUzzJKmYZu1sPrmmEZBVa
/yjQpoCGsJAT/h5BY+fRlUn838R9YJZ0WmrqlZY6zZRxHNQbo1owBVv6/bOUkwnTSqlpWigut1Z5
1zT/TEWSlHZ6/slnl78gus+uUQ0Y4kRMepJKc18V46qna6W2S1Wy86P4K8rsPWAN15uJyCyxT3cP
FGxW5rNOvSp9z/bwKtYKh+rCi5GmmfmcwjIyCYvCqWQAsnd28R1yre77qEPEHQUigGnxvbnXtij8
2OjKKNvgZuomWw7cnuXr2+/lCmKDjJ7s4ZHkNWepeoYYW2qEzKoX2r0cIzC3cXFH/Hpxn7kQEAVk
z8fVnjrMLEmvTKPGI4Io6hZxMDL0/iBs6793ITj7BhXjozZE/2uugDiMZSLWKrLQIOhRnVM2le0d
jMExbPKY4Ke8Cpxut6T6e6akMI3w31E/nLRPyp2JCPg/s4g62RMeMOHCzRhG7nqqr+bbxSrn2SVz
Em42oVha+40QjHwMF/JWtN1DfTE6U49XgOwMH3IC1ck42qy4HCwU4+cV1j8/xJPY043sZKgtTC+Z
bi6xsbjYN1sdjTiYl/cTchMA661xo3//ev1MH91vHwjyqgZQcBQm581UtR+4iU+GdK6HXVaFyFq2
FUmq1HLp5jp9al9FmhbXydjCPAvQhJsiVRflPt2E18baStYmdXnvp2cnyxjFpbHNtrWs0Q1pTIk4
VYcyy8Zk6DDJxFSlkx617aRS7SHy9ri4Yqcl8tVQZztdnQKGFisCq1sFNYP+iAnVU7JHXnALFevr
F3j+8wAPObn7ykAUZttMjDVlBRRtqkdQcbvHLcK9a+3yAZDZJpRxRtktBDz3IqnnYuhIPZZa8ey0
i1rP71Nz4rVOshfYySn9TzOMd3n/kDRPahKiVPou15Poy5oUm6334esnOLexnj7A7DiURzeRIrz1
8NV7tpLbknzOaJbUN36vRWjUIf4a5WxaFRwWVTEjyCTz3KMj6AMzh8qX4tYa2J2DH2N3UaZreSUf
xcWm+PShz1eQgfs1YrOQr38TfTV1qcoinejT0nUPvj0etSsyNvQ3/IP1D4UdPradCRk61V1M/TeL
VsvofeQCLN7o9YdjfLPFM8Y2vvd2eMWld7NUcTz7Ak/izbY5DXxd1sYucyteCqQC8X0pvH+9Rs6e
i9BqRFWVTV3BKu7zdhPjnpkHktCuJshOcyft8uOwkdb5y99oyJ19WyexZgtyjCTXxcRw+gRFW1xP
ViXBZQOyHwW5jbD0ts6dwqcjm63M1KwrjD6IBhCzwioDINKEte8o3sSrngWZYImyhH5ZCCpPHYaT
3dsftS4rpemVNXdBfpvrCz3bs5+bblBaZa9CZ2m2Vxd5Cy2y5/dXLXxbMhiIEoGOwsQvf9j/R0vj
r1iz7dnTpdjNh2ks2wm9pT26WGZN3Jj6+yLW5Ny8IRplTU122mbyfKkLndmlITdMDclL6j4rCscx
1mDalfAyonl8NVWJjf9kiZxGnaW9SPRW0Sh4KAe+DbZsu+9QJ1kj2/jYYLu6q+3knpT362mdlt18
y4LvYnKZ4FTQtNmsRspguoGBo2S4nw69dlfxAaiLsIhz6ZlpGJgJ04a0jHm+OxSDlMUdIqpV/92N
YfNolIRlFEodHw0RRGC+HtXZlOw03uwFxrFUSUVPPP1FZ7lMzEoUGdlWoEhvYRrvoP4uhDy7Zk6G
OHt76FUItTwNsQYrJDmh496Urzpsjo+ezGN1XMIELQWc/v3Jx61WjZeX0xjd4FF175J66Ys793Wf
TuLs6w6wWNNCl7XRHFDpuWhR2/8zox5umieUdXBySmGpLG1aHw2D39bkyUzO1mRR+1pjtAwMp8zh
Hcod8iCAitHBsC6VcjWxcyjlLrtpnf0WTuLODp/p5BZ8hbgfHhGAhBCcpp+2dI5Ojz8bHm36CZFo
TbuZNQszZCAklUamXzJcKebPEp+SgCKOqP3z+sOnOLPzTZTjTClq4lT6vYqo39J+dWa6JrVIFKW4
JkOFnS2PKBwzA4XAaUP+UyZL2U6suCVE1ZnWu/Ypzmw5SF2aGlHMOLhJjvetQzA8O5SrkDLtRbL/
O6nO0tBmr6garXHIpx7aRAWXdgErYVrtS0M78wV/GtnsDYVpklmly8h84VupHNqlN3TulvEpwDTO
ky2ixIOw0S0OL/jeDoa795NQIFq6q/qqvFxa12fyw9Ngc0jzYGWmnqZM2uSKXG0rLtudvgC6P7c3
fAoyu+fHciJh9ESQicEW3eUbb63fKFfNZrQhLO5xUjsuAtPOHF6fYs4OE08hK4UHPs2iQeKmrtXD
ZCoEClT+hlbDw0R9Rjv3UTwuTem5c8xQRJJUbohcHz7+/ckLHL3WipSP3up99oPKzTa7FOwwBHMi
bNtLLDCX2rmLEWeniid7Ptbk01s8KE/1t9jJbOSC19pA/zhylvvHZ9fo6RDn28hg6q08vVF/rx6m
3ni9KpzwaoKCIMn8H5zSnyZ0tpnIpUViF1FWnnAABrYE4SqgmoFk4rpAwu0dp/jdkrTl4pzOthPa
L1bbuwxR3arv8gN+VOvJ7bVwVxM55m8wu8+UMuARKzJ+SlS3f5M/NZoCLcUK9bRJ/hTJGjxy6gMy
QU5wv7hgptU/P85OYs1hm3FHU0+aYmFQcTXds90dPtVIL+T2srjguQsiCFEFzxyACNjKzrIsryMp
qXSmUqMyPCCZ4R3io0EegijOdiGjOzsy7tbYswEbRjLj8+5pZrGsBZU+xfpX7nOboDpgbM0NHpJL
hk1L0WaHQcQVqvSmaOHePZT3/ibiK9cOzT6iPLuEuz67JMHL47pM/8Ak8/88NqFPhCI0TN7arXtr
vqfkq369qqmQrJq9vIvtylgtTOe5RXkacvbpRTLAL1QluEldBHdoeB4x0V2ZT/X2b9ztzx3gXN4o
BOEtp/6WY/lCm5ZCxm0bzMKFdsy4AygXjWcrH7dGjI5ApW66HZCYg+As1oGmRfj5k9AR7SYpIrqC
ufRscj1D9JK2jaarQOu0iArZ8X27m1zF0IaLHP+wtMP8nkh8DjibWlOviyaUyFyjBGeAGgKa9c9v
VBB4VXgmsghVGLTp5wUTG6XkSXHarfI3+WBstFdvbazpK08wemjj/w9X9I9gvJfBW5lV2Xv9v6cf
e4NzVgaeX/+f//3pn/6ngX0p3J18Ob+Bfe+D1APfUf46xft+/MyfeF+sX/5AFN4wJxoVn67Iy/4T
7ov2zR8T8V2k+Ajc7MMAN83K2v/v/5L+UP/8zjHgwn8cL85/o32lP5C9UPADm/4+kbSlf4L2pfvw
afHzWFRAp+BABfFhVD/O+5OUJYkCrQhKId1243jlKvg8A0qxKkwQc7BgGam8bZVWsdFLdFN7yrWr
3szvzWw8Vqbq9HijjIq2KwTN7sFjTQZXjRWjcKihPBYgeRqrG9Pt0q1XIluexe+p0PMrCmxX2gK9
RzB9ao9wiBHCgtbji8xQ8RSM13nQoVeZsdcUhom0m7a1RKxHUJOqNEIFCRYpAk2GEWPp6K4QonU3
GvukvI+QpIry5MXsWyrWLv6ugVSQsWs7K6HxWr6id341CGZg5yJVPLgsqfcW6iASIsiZnYEoapDr
SCOiYmHpm1q9K035VnGxHky1XRgbG9AUzvSo08MUhb6JXWE9avVlq6Z2ZWrIoNJwYSI1WFXo3rqB
uRkSHGfQhW9T9VbT8icdsEsKxJGGEAWHCC+oLr2ZfpeAcp9RxS9trmMh88M0knUKvCmypFvPJYMc
XmvUWQVMflIkgtPgSrP8VWp8H4K9p8DHx9IiqYDT3NXY+SIm28vGXtQBlPnaDmyeormH2N8V0niU
ffebGCkpYAEANMh2xvvBN2nf97ZlmdCxVXU3vV2zAQkSbjNXxUUYh90E26yyMZ0M0UB8YuqnoKQt
WaQXftiS0nf5c9W8ZuJrxEwJUnwhRlAZlDvRQkQX8B5POT25iJmUpGJpU0LfEKD2hRm+Tym6jnfT
H02vZvrBoeVuL6LkU8Xr6WEEhX52pU+OQD/1ULu13Opp+u9bwbssVOEpElAbK+pLn+63EBa5jXKJ
PYru2kSZoBbMahVJyK25gLyaV3AGu6FrHQ2HgUC8i5u7NLsTWXvTixjwnp0WhJixDgzBTr9ZgbZV
RHmr94YdRv5x+k5k+GadZGyMBr4gy6GrEF9Ut4Gh7acV04C9oY2DliCdXKqT4mRjD0QDny3d5J+t
vV7+nMKXqbYVsDyRWnRiaV/jj4Rcp4Z/S2qnkHo6sJBaukrwJZYN1OByNPqwkQMvkkTaLuuTm1rS
r1JsKVGNxRzp/1J2Hktyo1mWfpfZowdaLGYW7tBwER6KQW5gFElorfH084FVZZPM7qmcNkuSGRbK
HfhxxbnnnlNdhhjezWq8SlkabQhJqkZk5ayJcSaKDnmEhTNhrO+dWTjH+diq8qoits+Jn8bKmUb4
ybhgK2YSJSV3PuVbDHzpt0ZA6QWV5Wo/44nt6mN12c0aA7BxvRK43IxafYxXpzR5ryh+joXmaT13
hXdpxbEzFaZ73LXjjmZj7HSygqVHfVoIHt0g4HwyX48npp0ouLkPlrWejFK059XBX+g8m0ZQCroL
VetipYKztqm7JarPOkPAXHXi4Zjk4/yYQWyiloIc8lRbdi9OV12vHEkVvlcW5z2Dy9egP8yz3zU8
2jqXhbPDh81Ozp+elQ2xkCaNsIR20+S2FXNQGdWl7038TTo3I7ifqaTFc6YbDQ+DvpyLYrPOU18h
wIhCagXPLp7ayVsr7ZIPPpH5xxDPqUtAvui42idVs3lV05Qsbad2aVV6WPM98Nj0U2Ok+ilFJVCR
y8yu9MOoT+ox7Iv3Uzsg6dpMqSvJzS1fzPXcpwYs3q2p7Tlp+StGf7XuznHb3mUzxrFj1Hy5W77N
uxK0Uok48fG1sZQNJynJXrO6eEIcN/VEfBVdedmug2w915WknEzkj21twTEGR6QrPqi6TTRErgEh
1TGmE7JwA1vWXD/NBq4vxCYIprI/D9WGAGmm2a1hYA9UTjhQV8mpy1JM2HiTv17nqIVdLGLCjbCE
UcKIkSq8rpe5/qnXVY30jHwtpSXzBS29JmL8WTGr2lbSAZ6ZhhavppFuJrBOvW1da9dtcxxr6G6Z
ZWd9+rmbaWdYbHK7Jf65zPuKErIseFkt+HM5KPgzLd/KQVTcKUHQmERk58MMfXcjAgvT/l3aR92p
9+TTNpPTUI22F62W0ZFklVTR+G34Yredarep6jdjfS5hSzdF+b3qpQBPtfNexx9tmWCot17EDIlT
pDAkMYq7PBDk/e+K9d+7kX9mcRaGMOsUrcM85fdyT8g0S03UpfFiwXC3jpBLBDEapI2JJnstP0oU
Ngx4iOqMLVfsCJb0dy9B+68qCUXD6UaWcO+k5fv9NSgVqrDlVDQefgdeZbWYOS2QJ1vTTWFa/MrH
5K8y/lpgj052WAfD3XMVT/VevhZK/lXVpPe8kh9C2ygYOq7vS/lol0Q6adqSnhXsfDqr+UP2BB3/
OghJ9wEV0iNA89gaefeEloWhw5yvduOWTap3/JJczlGKfoVpmB7VQnk6UssRFJNdCGcSwb6VzhHK
jwulMiySBtUT2/qlmM1XTf1Wtd1Z/DSWZpASbVfOvarqQW30mNIExlx/WYhKaC7bxsz3E+haWXf3
0QhqKUE5OolyVur6VT1nECHNEoEWPjaKJBLNr5kknXJiYA6bHps/0LgT6Cm4qRHM5bdlBzudvqH6
60GwODVT9aTnqKBKz8tRdJEODLqH42fQ0XhIOF4W+KlIkb5YZvET9fjzr1JBQvtOCZNVv1nDcus4
teXuaMV0SYTVX3sdYykEl/FWO/fYg0JT+bmIzm5h9rKpfr5Rg60eWSOQJBF5V8RoJw1q36TutrUZ
r8vI0TLhEaPw7mSH41hseeq+vx+FVFfqXBqZqpFsnFVOosXO8VZ6qoOpdGLi93GlNOo/Qw1nc7AN
HfnrCifSoYY7vzuq+q3ZmeKZmptU5t+c2AMP+L9t3z+eGR21CXydeWA5uL+f13lNh7LCoM5b8CU8
1RbrAXPaEtARaVbDVMi+/akvePrHT/7z0ttfkPF//EKQyUO4CTwEt+Xff6E4ZPOU7Gbj6Y1xm7Ih
SpkYGqbqL0LxBXrCg50aytDeTkgbR/KrC8HbSGdUyX/TH/5yDf7rmzdE00RqAdYmve/vr8UaErU2
M73x1rk+/yo3qEShDDwtI3sdU+J2DIYPQaFGD4XspcQWaS8uojK+q3J1yTFSUCGdauVjSDibZmA1
P7aamndxl4MpfpzK9HuvKZ6+CE7ZFl68hG1p3DrdDFZJvcVCj27wp1FS/X7Vg27UoLibyjXRyzOP
HQ6lLli4O5AbZPRv57RyFI75wHOCx3evY/YwIxVfJxFnRFm7l9YKj+I5QZx/5i0c1fa/v33K7yDF
P26fBV/lkEajlPkruFtLspzOYtN4R1lXxjzaacvKAzsVQMtz+4ljvZTfUJRwjwcx9qbkQ8RSUWXx
RYx5GvtvPOgGbKxVj3+Vc2uu+kdcnhKBApUqT1bd1TzPeeUNH50K13frnTXdb8uwnNtEtY9fXAjG
TVaqs2CqHkt59t+8yf/qocB2hOZSw8EFlYrfz8ViJWKhTiQSbsLRcayb6umIHx1Oo11HeFtqt2xX
7ALr81TDE7SqSNa+mQVNSvrtZFr1U45D5oInQl9eSiroYuVR53D9uoXt83HLjg6qLBAZrwIoAuE6
G66oXWV1CFZTC47PpitprP27WygfSM5fTz1iJmzYkqZwQfgLRKi0QlYv2sqpz5Hfaihk1MDURCfr
p+6UpHqAQ11IPXtojB/xj7M1aX8ohXRXK/qCnJC+CU7cVrY8weRTykvHAT2CdnPIZi9G1HaV++9v
ya+w8J9fNHKqeM4wIfwra0NBNh3d/IEXTdw/WjxIMDbLa5gIs/lO2NrqGc1rFDolOxYwNzGKC1af
DjDbTTEIouVtUbNAUA06j48p4wGc9Kt579dv2VscI0fLxd7ptHKVBDQ8T9isHE//0csvRXqN+/S9
IWtuu3SaLaJR7egjD7VOA7orfmrQQvOlYgo6nuFwyyFFy8euG83dmuHjeBr//RX5i0DdP59EAzKu
oVLwmL8+/yfMotT3uFAq1MyPq3C0A0dZLnMXMIc/HdED88LslFHQL8jW972MlHh9PjrS4y2Kzecl
fzuilZnWJ3XWzxM929+8xN8xxX+9ROh7ByCN6OBfniOtbcd+k3iJmB3/akfICmeu+NEWHj1oy1U8
eqBtLS85exK/6jR6TkWL1vVLxy38BQdohEEytrCdjyZpxT9A/3vFuv/8zCP1g7kNTE1URVG6/v2Z
37lyc7zzVChptI/Kc4OFRMUdNXoaLZL9kmzo0qMNbniSKTgK4hJKPF2PEFtgzrMUtsJ22b+/gP9F
suRFcXcxYea1yX/VLF46mQ2HXuPUU3Pxxs/HlasMwemAD5IES2z6bU7rETgve9s86V0SCcvf6SP8
2r/8/en7/XX8ZYLRycladRKJstgxjqiGs2pqXlIBwpjP3M9Fk05N/v2oIDG9xH2DfMVBNAXdHx7F
jKRdX5wKSz0f523KkEbevzTFpRogkrE8u145y6ExfFsXVHy3sNW/Hc+SiXFL1w4e3IrzNhg3NlSc
4xE83uzMkZ4pGCZtev91zf9bGO5rU/HfvwVw/58w72+o7/C/f/2Q5I/mgEx/+8D5pZXwmP7ot+c/
BmRcfiHE//zK/99P/lNx4XVrUVz43kw1z9PzH0nW1H8GYg/lmP/55x//m1CDm9Xl1/rHX7/hH8Ct
Iv2HZhJwrYP/9Au6/RdwK4v/QQXHyYQaxd1W/iTTYIgH2Hs0YjRhZJ+hwYXhf/0PzfoPBK1M5jeK
iQApzdh/B7SVAYCP+uxPx/JYRYAGJrNzQQ1HOfmX+FJl+9qjPcxOI5DHmIgOe65d4+1z7re95kvF
HqQMntP6s1KJkZLLL0MsvC7dd0vpbs07C0p7B4Qlsl1X46D+NllC1MRClAhCZHRxBDcsql/r167X
QlGsHLHPMaxuQm0wkb5PV+u2jDHCngZHWY6qAaOrzUTbcAzi7bOYvjabP+a5La9O8hNHrjy2Iij3
VyNFJ/JDW9rTtNlF3NqDMT4MGzsoGmlYQ0YfokiJO7DoS7HsTeLsa80Y9NJPFZ96BYByNX8uNUTd
dLukEtsCYaVu4dbO0bsK3AdVs8vHC1LZV3CCpXJoHGl1NeyA2Fld1nurbE+rOj+j5YF1+DLcEOI4
l4Cogu7k545mfS8/r3w8Cqwx1ufeNc/FhuXvhMWVZNfsGQs6luMYyYgYgEvAS/2pVVI8SU9DqKEs
1aG4iKUk/5atYJdz66BWDYJrOVK/ndl0Y3dsVk5oeN70uLjSMd87CbubLqjW3l2XT0XX42GbnIVL
ti7Xbeku2uuuahcsYSb1uhq5g7qmZOKacwDir8lhLiJgrbGkXqF8UZP4kuSJm9D0T/X+tg/523Ky
duNFQexwqyKlksLBRE1vRBZLWAJ+jTT6U6d6dey3msX7W13Q9UtJtqFvsvUhCTeticRHnVi3D6Cu
p9U6JYN1V43sBc9dgyXBZrldVzdrp09r8aUQxKc1Nz+GJf+MFAaCo7K8USgcTsXjeWlGX6hav1gz
X5qBVGqWrPsvUDvvj5/lpl0NDTTLcJtNYmVxdPuhcseRTVlEUDNZcvL8ICTiQAz+dIpK3Nh200JT
bHBZR3ei5FO1YrcWNdzYJTHdxtHVxVZY1B0KM5Q9G0diL1s3T/R0YXNUmVXTd4Bcp9p6F9Nk9sxH
zziJx98KhrB95uveBJyaVoJf4/nSZs9Sf99fpKARv2ap21kJHl+7tz1yBOtOrc0qqawLp0wHJapu
+8sEhou05Qc6l06TS87G7ZmlwVVZVio1LBC0KG8GT60kLw+2s7izqonb9Dp2NkZIUbO3N4rsej2d
h7DqyILKdC56A0uS0gGKxxRd8x4JZSEsV98sxmt8HqiyRWkPB3+IcmrqIfmMnhHWVQabCx3z6eLT
JjLZwYEluU38G2e7rzZA1112NqsnDai2FCZ3HMJcGzzeqoMPukNBZk9z7WNIbm9TG4pfzF2/gO6k
ZsL93X1BLoJCVIL9u9IJ95xd+S0OjOzHtK/OOkohYsIT1i11ktm9kL5sm4Hz1vBceo/Jah+WuT/V
xiXDrN0c1Zt+K2TrScCdNzMHRAJwmYPVI3qpZ9TWJdqq07yLv45Do2fOagA32uJtStRLqcxOLl0S
vQ/atAlNFjgF85416gsuvW/dkAdECLucpE/oHoWW6WGrY4s4eysrpkaz7i255SlZ6qusw6sEEiV2
D8NhyTVSdPoGOYjb/VMyb+9V374N+OI08rXWhIesp0/ihOHOxNZtaC96dq+q6b4YEqumSBQLpa3p
3/sNc2iJHosd5dIIEkwFE+2jyYtg8oUfTQI94kd5lpXF6xkoKNtHisfSgJY9mMCMgQRhQTfHiz5U
UVzEwdSYEdZhgk5LqiZ3kweU6dS9s6yrhjDAd/RosuWmoQNs9gCfB0tuXBnoKTxWlrt38OXS5bxP
Rpifdy25iktykTF924zC0SQh2Dy7ZrtdiDQKkzjAtNy3oTrHcSBOWYQ5wBS2jXYjszxkT5rWK58M
rG55rXvrzdAgZiYMU0TzU3aT5ulmnLr3bvx2RUzGWoN12ANsuLCS9Jd0DtqgThIeOtPVV8U9NolZ
aHVN0Z+kFjU94PMVe3fTFXRC7hxYRhEVXRdKP0ZzIfAatiyljwXjmZTomM7mafimicaLtFnPQxTf
JgU5zafEboXciW81n5l4A/USpXLr66jNrUsothxZcO4+FDspEM3MnZew12OWvVmmwtUgVHCuzBgu
NqSHARQ+mbT7qHUPtZCfyyILLfTWmlx5bdL2DYnQN5MrUD4mZnL0QmQZhcxJqDIoGucmdSy/cVbh
oRAdd38SvWy2zo2j2YnyBaM5WxU3O+0NlFdLR/R4KR/UnOK6RcpdSGbQXsVtcmi3mXQatiHAwUQW
JceKWyefXmuQmGazx0X2NwO9jcWdJiJiySw3G57G2byjKpbIvpn0vl5cFxJDU+88Yg8RIBtCV94t
DKugmn9OV37ZntCXFzhxk+s/H2mwGXOvc9BePAmuEhtXrRDu4FaM5hpfzoA9bElpPUubPCvXvAkI
fv+47un+SIT9tkne7ir99lHKuZsahrely4ei/kz3np1veLBcRHMt3rp3Bbt78Ah/Rx2jx/STJXal
aVzF7HlfSCgwJ6i3GN7I2KZRc0OwIGle90sc6oV8T6KhBVqqs+uoiZE7CbU9ipWt08GKDY7dDFvy
UbvhT7nsfrK0tu48GplBlZCem0h3OFWs7BuvwiUtpHBp1CASXNpSD4dKNy0yz2oehbTZ0eYZemAj
X7GEGslpzE8z2h2JOj5s9WY6xoSxuGNbr6knPcVtHUrJFPRri4HFvNFVTFWYiqz0a6dBuIzuFOrx
5uCAeB313bPqyhfwejSnt4EhwnVwpHoPihmhbkU/9RvajxzONTPOZv66NIKrA4dPxbP+rCcnNscv
TLab+pInvlmXLjN9R3rKN8aCMwLuN81Weubs8n2TFypJZG3Xb7GK04EdtaPq1tbJkibPrLCdqFnz
UQjz702JCR+EErkN8Si8GvdoC3XrUx7MzKZaggqpbPO0LibRFmDNwW6ajvmw2tdrGezbeo0VMkV3
VZX0tm75zeTnL14iI0XNH81qvXyqPWPOvHbIbaW9Y5nnYlhpVydkWJ5GApc8TWehNh7pK+Oipwxo
XlHSQK+US37pxMLtqBABSRanoqLTz0JVnhTG7UX9MWP5k28ISrH1/dyu2nPdSs+Qp13WK+ylw0bL
bB9ZZ1wXHB/Vq6KycUeYVsjE6I+Xi+R3Qf91x5J1mClKLd9qQfNMjLMUtzPwmkWiJWvwqNfIKNvg
bUXi9ZDwRaMLcHD15aTwBYNItL/FPfhXr7qKjt5Nwv60Uy2IXg5sywgtabU7mep+1uc0qOIhECox
4N0cU/PthNdkKQYiMNbm11csQ+6xpN8FW8tqP44xC0uWh25YTwjPRpVGYZB7RYX7kR/jyjUFYK3B
xMZA8+nHVAmu1YnuHDPdlBM3+zaw77fgw1tomSMyANZzgkdMcKZ2Arfugo/e3hTFY8zkS0Ljj3ad
UyFJdTDpyO1UWtDIFgLkeit5VGDCHVaeOSHruy411VkWfVFDs8EYaLrKZmsb1urKZelKgWZLanMx
z3r2iBqMcmvfJjYSbS1fe83M8ir9sC1/byxw+m8NR7TYV5JUSqm9UmrHpkUMazn/vN4awywHWXpv
V1vPFl6yeKUOKJ/abH6SBfVpToyntbduFdU+05mh5iuX/Kl9LfvhtVnrF0XEl04aAmnPgsHHSN1f
99ZvetWbLFudd0cHEMFpHZmTuXm0vFL4nRgk2u1HVJzQtgl3vNIqLUra73m9BLI2PIij56JOn1St
eIxb/dxv5nPxNRPxdDsRafCxwda2K6+J0aDuMlwtsbtK7qYLDOQNRnwKyK/klU/zZUurSCqR+VQb
G3PFgWG7uHp5VnouZmKUpj3DKAEfgNUZwC+K6RvqBoyhvNmqcOZ8izp9v8CovOLKeV+r/CmrbLJS
ibKO0T6gqHhiGO/prXo37kIrO5gPhQoCT1MyBLE1BZWqBNXXGLdZtENOOEQDB4EVf0NFZO78fDnn
ZR+18RcVEKT8wyZ4xe60bB5cep9CzR8/xiVaBYvNTy5KOLuimr3Igvy61MV7sbWfIK/pBbeESnex
3jJDeJua0W4J+9zit7qUXtvX3hKucbF/WqvZLXOwzGL4tJEAYwgTJ3WyGN2d67UOxFyLFmu/bOHq
9srg0iWrtjrdhGAtNrdafu5qeanfyuuiZNdCMy75H3E6RuKYR7EmhzkjC2WMzxKUhEYcgrRT/N6s
OJM74k+K+4OQP1GZZVZkGfeuas4m9rPzRPQsyVb3UtWjVJQu9SWats3V7tp9H0ZYNxRdYyQvZiQu
1eXjY2iGSA7pZS5dX17LJXVURv5YpDKXN6Pu62pJF4RHLmaWXLrbXLF7dnTd5a2L8xAej6vNqjtb
p97AXrZdQ55VKC+iu2wy8s8DBI1UJtPq6hPSIDq7lKHwslO16EoblhPKBqsYjroeJi0DeshXI+6l
mBCHsQcYwnwTMkAjh1XMgHcQgnndg0HKA9XoubO63WqyL4N+mW3iTk2kjKZfvmpa7pco6Vgn0zv+
X54ROjOwaMqfi+H8MG99LkPxaE6YRlXa/Cmeho8t2k5tGvqZHeNuKCXpScPZN+WPaLaRMPvi2PhF
YYWxzquZO1iaQlq9DHiPYIhsCLeZsczYz96qEUx0M5yLyl8qspOARTTELK1kg9tu8MzlQNl1uQQL
olVcDYtyEH0xRjXXPBgEEd5FfSpM+arJF7VW3EhD4EgJF5zyzOvOgyM36dNk3RpdiMRkfXToDWXQ
NWajf65yONbrj+mTj0WtNwqZJ6Sxa2XFSUQI2J/8soADM9rj3LHHp/XNA72iUTrX4egt2LNmqXkR
4+U610MoU6DX+y3faYys/N6qJZG+iZP3bX826vEumfFrU2SvlQgQ3vqGpFAq/QFaQvkFz0uCLC98
xPTJCUNni6SY6SKJBy0Cz4ZI4xxjJSh6cJT6k1iSJRLD6xp7xbM7a9VAHw2/pQw2y94ud8TvHcFf
fhlTU5cq4COlRHyIzEm1aTtAY4ghL30mv6TS/LZ+FNZNfLTCl5bLLkABL/pQ7YUQpdPIwqVELaNK
3iLzsWFY/LxC6+uuODt/jeFq5GagfB9+biOkvQual6nlfRj3afvSvFMK6Ls7oH8zxXbz3qGsptKq
9NtlrbXLsiqXVl5Piaw51vetHiG6MMAvn9MfFnSsMdABgURnmavAwkVmGEY/Tency/XEt3lCmXjd
/oYaqyMK821BnGgBcuicXsDnFyKconMWzC+7stMYCo5Q3fPLB6ar90FpHr2t3Hfa/F2F1t+8103m
1bT52h0USNXcFW8XK6kuU9sh7LM/l+3+UtfrfW4vm98m0l3Q1LsgnODp3AaS+nJK7EZUbwoDwQnC
3PgpFtp3SU1fdvYmY3J17XPZb33bU7JqgdSij8VkDeUC1yBXjuYfS/qaU7gj3t+5NK9ebA2+onxf
5gRTdh2prtw2FsbBcw87yZ7bFtP2HvLX+DQ5+wfrSfisyegcJSTORTCf1kR4mjLtadPzcBW+yuUn
FdpHJ3Z3NzW/d8VVrvKIAs3dzM6HauDNreYfTfno1h1FLtyvWez9SdcBgrogk8AlpCpEjz8cDtkj
NLiwo/9ZNpjkrKElKmEfW+G2wkH7mTZCIMXoGq32/hkPWacEC2hz0VZ+9JpgP0g4QHI/EG7w02T1
BV+zM1AytP1sTXnqOKHLjMtAkzgrvYu+XQ0FrF51mH+6yl1nOj+7VPFLDhWwd4t3aYJBagTpZt55
EIJ4hkuoeWM3vO3cownnT+C1/qU8+yw8uMIguoQ1vUReZK/QT/nB7N8VGZ7ySzcjc2TZOEl1H5mi
c1ycYV28bYa4xA9dnA6ZNBl8xzjbgq9ehWjpDLY6UbIVaHHX3lHn9EZZ4TXYenMgLUlAEbHyW7aM
gCJXeso+sbs5dguWISTAkEQyji7OzXCf7u0lVPI+zCcmiJRIeCh3m9PsndNSI23naLSmJ9UcHqSN
xnosMx0E5av4MhUMOAjrFTPrvFmCaq9CZVVClXKQPoCV5JdM0/1sc9ZSeKzwJeWCThbcOcWQd3ju
8YVUqs/VKarrjO9JhSVq8+YiN/EFELOwDkGxS5tT/kJRIRUI/X3VUkdq0EYrVy9G965N3waWgHgH
p8mEIkjIGkSv7FIE6FoHtqAjjWwlQQs08saVstk1tN1dNM2tJBybB9+gbBMoKSqm7HNfe2rYVuWL
eC5uKJr7SQP9WG6dKnmMRXye1+Fc7KwA1JrbpoJn1sUZaMZrsAkuz+s+vZRD8VyoEgdKuEEvTbvE
Gyx7KhL/ff9R5R9Gmd+gdzxJBVW1+ZRnJ/OqduPpo0vPAyTh/ILO9zlHMC4thjus0KfKGoiBHxNt
aHK7SvXntDPPW8kiYE5IxvMZ8Jiib2n9bto8y4/KSb4k/Y7p/RT2guzhngbf0dvLyifV+ZkoBubV
ZlzhlhNlhOxTZFIQt/UMFfR7fVk/hFJ2y4TW5+vGtLTyEzCa2Gpuk6TcutG47Wl6312h70MpBfTc
/Vlp8OPoGC7PUn62quyeiFZ0YDGV/NRiJ7SrUWEkFwpjIaXlgP/RL6VnkQJV0F6NNDi0gttWhTt8
S1wZ63cRNyV1M1+tdXqZM/NhnsVscEUy1bJcGrE/61rhJFnQuyTWMnWVExAJ/x6QhkpXwtjMm139
um0oQqjOUOHIuW/RNMG0vCHtfzYhmFtYdOJuhfUQ6kpoRg11qABh5OJVftYEMaraT93yPfVkmn/g
N5fois0UYMp8rs3kpLWGjdX9mamGdrI5ZI66dM5SSM4EvG9DRZ58tlv8tHRVSLJcvmBNSnsmjk3a
QG/8Yol/WOV06z/0ay/vriwkADpDMt0h4N7y3u5+Si9DymAiC/LkB3DXnk5waxRfLRPfQPFQietw
73zUg+7xW2/bVVPfsxaP+gcSbEGD4tvMQhfA4GS4MxE3RZZzogRO6h99112X8D2r80BfdDDBoE81
jz1QIh1g203MjxxSPqnJ+gSh4OsoJHcrv1jWaSnVMyc3jaG2LZEGZF2jA9pfoAJSCX+rK8UbIOhK
Epy+jkID3VCQyhQUSU+rm9Js1zivLxBzQ51plZlJlBqUB+Jj0ke34WDKMZZP6eLBY/Sgu7WZNy32
VoP1d4PXjiQO+9ru4HUto6fJ56Na7qKpG6KqJ1CrjLKGIhqzOJzQGy2eVYpTxWVZ5VxD7ytumCIl
cWjGL8a2uggKCw11m3kxtJ5xj8EPwKVsDARxCrVNDkZ86yV7UJRfxEBs0JrYwrcN5mR5Wg4KHpoP
Fbht40xRK2f0Fa+GhWuvCaFO4KHDMmcl0EMmjEkqIwBaAeun0U076XjW6ZOVzmap3G9waquPSlKX
IqRMuRPGCxMIi14IsPxkYzyQtcFH9k7kfU6+vqvj5tZ57aEu483Z6hdZYUOXlH/MBa+6aMJ4+qqo
L5koBRtqjXA0X61Ff1WH+bVMxWCvcYSXhWf/Ue/lnUxVUy8XgvTA3nGNOlpaEX1KUNmFkYDuDKJK
QREZWu5s4P4kVFjamNzrjZ+KQNUhNG99zsN8Va/sXkD3DTV1jLQijop65KkbTeG6C+NJqxQAPjvv
5EDhDxp/ATInTt6/Ct+vVjO8TpL6oq/y8zorj2oan0bZsHfrWUmflh7QgNZa2bD41BM/RnpU0k+R
4FeGFCYYn0C+YtMCEpUxEubl62LsN2Ns7t1s3WNqlR0XQoZx5jWvP9d7jp9ZS/dDSPaLfKT6kf3r
hwiPVA7pyaXkQHhCZcLOFsc5JD5sHY3KHYnKC0TPaBz8DOa73mb+LF8sdX5vL2Ko84NAunxBZZ2e
1qcOzGJ39u5Vw9Ne/FncTHJNPbBi42z0+NX2jNnnu0v33go3NAdvympeqzy7Ns/HtoFiOhYsH037
JlFOVtDBAfAa+DkVAwE1b0HvEyqKDHc81j7WVfSrOvE3ZFS1NTlHlDwU9xNUJos5C9URuJSlbr4a
9367MczSnK+DTI50qpydj0b0WynzKwWap8CUQ+ght5eY5o564pVOmbCI1wtXDss20q/ifRXjJtcu
j1R7QfnnIuzaczU1L6s+vQhz92IFe9NE1tMjqfa3XFEYQev+zx+GIfCcnMWuQXFAvx1zvQOGZHTh
/GuIo2qJ0w03EfCxJnG8S4G5v6XS5YDH5zF3DZFEflaYAWpnW3pJfu73Y55GJbDfZz6nfnkXoLrW
gFq9M8CXatE4Xs4fptxeUJmil5sN06nhYFjm/Hx0vUUG1V7c3H5u7vl8Mh9dT9OtN/+Hp/PabVvb
1vATEWAvtyRFUlSXLcvJDeHEMXvvfPrzaWHjXKwgCBAvxyLnHOOvp2of3axNefWQaRHZoObdaMV7
H8/QEAJupKcpTQwxynVI1IvZiOfN1ab5Ynik72bTLoVrzMxd4sRteejlgcwNIfq7cTdXaeV/mo4C
WSFJS2DFj0aGTNugxDbDJ8IgSGd3yvpLzSSQmuLVuET6cJ/l98lVpH0FYF5KqW9qULQAZ1UgWMVe
kz8jc9uJW3yYEvNgqssRNu0UbcYpdatJCjMu/qyly7MoDjoIpuA2j2LJHmI5ccJDhxRbsY/u1tWA
TdxgE0dL8kd19g0L7q8v/FgzPSTsrw+NBhLIQb8N6pobyVWV4QZ2vFdA75ok9zRZ3pVWvSshLeZs
I/J7V/bljldlR8pW2Df6SdLiS5o013ELXjm2AMIqG4r8k5vNUVGlY8Hixht36uLpWDMRJ3PrGBIQ
j+FYjOO5OXifGQSWWkAS3ZI9o/RuZb7K8VHyU2NbvjUp6Md2sYC8c3il6cu03pA373slC/nSvSwT
9jo90js630bblxq4cSfvO4i9pPSKhG1pWzz6tonhbr3fGGFSiLr2EK9mmGxjuIwmVZT9XtMUdxGf
o8wLNHQ+bAEZuqsqelmMFSHT4e+6QC7OqgVPGbNuFkhdHZEs5mjLT6u5W3I9zFWA2cY6LSx72/Ld
JF8T0b4En+y05JDCUotcCZ1l5yqMgFQQ8yzwcRIEV4j1My+153qY1fExl+1jlc33KtY5MnsvO40B
xgM/i1fY1QA71M648pnPqd2KtiJFYVVLoc4IlPfqPiPbvu/MnQ5ijhRXJUozOxGtr6tBNM28s+Nh
4prXDfDUdr1qneguveYFVM8pbSgnSpjdyjeK4X1RVH2jIFoEy16u7dJLHhPxKMD01IovW7MHXCl3
GwPh5EsREQkSkUmOtY+i5QoTc5ikA5l3l4VwdY3I7Mo6rCnl2k9lSverlgZWMDJHkIhrRmBGzewW
bfH/A292rNGJ5GK/i0Ej6upAqAoJ0TngV+cNbALbqnqc2GLkiVnit2npiyjAK6Pho+r9+JXZjGVo
JYKOTAwCDbEUOXDEeXPI1uqQVTiCUMRY2xIWQxFGkbJPFYHq0cLBjZiv+2wSAjEBDG+h6s6XJu72
mh7tF/HbVHiqlOoo2ZfBkPaNt8XtKTGGcw+z0Xa5V/USdfVjLb8nXfuQN+mRRHK4NHRt0Amnxkct
46ezbACS3SF/DMWnxcafkwM1zdcKr1x/rUXwkzJ9k8z0lIIU5tPd+B7n6pib0m7KiU6HIah8lm0/
rhp/iiofnTtB9oJXEhmtoriIZIV1FrMEqegK6Acx91Acgbm6GdE6Wkm7btWx2O+jbfb7TPAQBm3y
ivCaga5zR7VwD8slktewcz+2DI8cPJSZ6OEcty65uHakbmEtzeE65OGtMQVICChICPiCMJA1bmzz
vLA907jqgb97C2PUyJKrJbJLNZKjrtmh6upDzTlWtXblKJ0UYgUdi3w/B8UpyRo3uldjc0Eddf6e
5Ydx7ZNfoCeeWjb+Mha+FqV+BwqX48o0qq+53Dg7ek9CZ/KKXNbsyDloUu2VSLmxWO8aJrigz6H8
NMOZkwvqGYTprKhazA+J+XoBBFemcICB6/ZxR0V3lL+BVzmRhg6FWUgdwaEyPIofCgBGOphhB9lp
DeB5k5dkELMWVhdhuhabesn876Lc7O/kZOxHu+fGVFrTH/rJj3n3o9RTz9DB4Vype/zdVro7ME8h
yW6DW59AUdKFftAE/uqLwl4SyILVfc1yLwp7WjeXJcHN/idL0g0C8dtDwc6aqibaAEA91oQ1m8/F
UQKxUm8cq8IAC7Cmh/JDL4urAdVoIq3Ko/zWNEtQaLId3+U02vUf865r6mPW1sdKSo5GFx0IYNGG
jyybH7Ee72Mp6MtnpkU28KEFkmGV8s5A/75C2KQfn6M+7tsfMAtCNcky9U2h9fuN6ardVSTIZNZ0
b8vqbdn0N3kp3jnLrVZ/lq0WxisRbOh2AMEduVQdjKyhMSEPM8tQZSkwibhTtB+jWJzRvmn9hWea
4oUeqivmM4YNf6mycqYo6zXwiru6//mgO3cdoOrAbG4jZtppl6exJ13kBLQdnyR5fW4EoWNV6h2i
u5/trez2eZxznqrsYtKCLB4mDqpYqBnaFC73lpmyzXcCNyJATPZi8NmA+p1e/pNz7TBp4rtGp2gz
Wsct/VvMO8Fd7XZbjrF1X4T++Hw1YSy29VVAtah8NbElkh6nwFg4qQQsq5u7Ui+8GYZj/hRiywee
D6y+DTZm1KWXAnHFDKx5Qyp5PfA875ox7CoR9FnyDW31pxq9mzL4Ouxr0SBmGUxPcdoq3f/XUElf
BOc2VNtNX1vbQsRkSEAMNCppzVHQ9SNfzE7i+CG24sMkNELfltOsqidpRXYu1e6AraSMVTveVz/4
xWxpjO1MbO9UbNzM75W3rRLQKIDiEV7vWg5BFyTlW4xjfDI1tQa8d4WiB9erVgnh9SmkEi7hLtBO
Ov0NIE9OYa/NiUUfw6K/NmXAq9cMQqjbR9w1Ym952RLvc3O/yco+fs8RefgFsIuoTx8bf+nVchDO
3Ri2x1Sdn/oiPbtqew7Nv7gmggNietnREDCe5SxmeIegU/B0ehNuQmfcVwJ6OQVpt/hUIn7iuo6s
pPGLNMXoYwS6uYKdrHmyW+PJWU2q1PEXKPV8XYl4n8WFjPhL1qq3uep2c4x8wBOu3dz6Mid2gVFf
l0tGdYoMklAGiVxicZ+wepp3ON2oC/M22m9FB/6rBMydR0uSvSQVfCR6h03IDzcQ4EcuDbaBpcPS
l6DfikBJFZ+YIs64hEHudcAZ2MAm8UNXPtVTje/dmTvsAzDuouJHDy2uvRygP2WhHVX6p5YcyHhn
IhOMPwwk7zK4BlqJYlI4FmfckcNenugWZ5BKKY8Uy0cGbi8qObSh6m+lcYvT9a4Z8Zs4HBUrDoRp
eMs/NAbEwviDVuyjMqyPPFkvSIcwxtXaUSD91vzt1mPmW4A/RU6ugKzbGlT09HoTs4zLLT7/JDst
RaPS7iCY9sZcIznq9vNBinXqwtV9B+/aEow/p5o9PkfkJOLZAvEzb6JmXb/7Z9OrYeGUovLIxx8O
voPR4CLs74a8XXHHVjQfliJ9AXOwXTpPocCi1uxqznEIcgwJ1qHPitMklOcJact9XmY88dVbMxnY
dQ3UL9p7+7F9qmJ6EGH+pHw5LIN4MP3ITE5dSUuMw26jzsdEPE/C17Au4VRP10k3LmWeISsriKXL
TmLcOptOo4kr1OMhomvhcplkRH0PTbMO1KKclJyqh3Lw5UK69H6WKSHm48OibIeq1g8zNWwbdEfR
HNnJOIFoLsDU/9bNFaxgElJC79WD8ZQ288PcT4HBSlBaHyTTHBRxC5HdhL4nN3lgcllZGJO0ofYw
gfdb4yUz1nlXbEZP7TuvpjTI1CY/Reqgl7prqQ89glzvlj2lGBM7H5kRcBHemkTugonfQPcJU5VL
E1yEk2BIHCtkedNK70myP2T7dFu9jMEO6OjvXLEiFW+RObsR0s1yBDmnuJCJ0zMWlBqUCOVCcxbQ
vkz+tkwMXCOLV+drBAlGTh3nb1KvvxeOiTQ49rgpJ1v5BaSrhxuN7dHLoz45Ra7zyVWeFcdoJNkg
neFWV/mldEkADyORAXADp7OLcKg77w00VF/3VNSGqtyGr5WsZfBfGWXEHh/69FJwcEMchSuty1cj
Uq4C6qxNVC/9UzBQXK/TvqLvh7XO1YstABisc2qWqH7ZBvG/u2XhZl8ay0XvlVedG+loXmx3DK1g
3X5hNDdaPzN0L5Zlbr4k5pTm/6efme5TmycGyz8qOl3bx8ZrtKMAxnJ6Pq+oJjg1c9IxPuavTp/I
kbOT/r97bEKR9rrHDh/ZsRfU22ptb/Ggn9Txq5yGD6/80EoOUnMKx0wO41oLI0qU1uK9GrP3QR/e
LEZHm8PqdvIQIAf0CATGSm1MY/lp0MFSiV8bXxmiGDauV15T4MantHpUo3hZLu8ksfA2S/Jo51nE
m6rEvqTD5l60YDAovVjyq5qb164cb94WvC/T5hP0mSIxyBu3pGc+vu1jS/PB0YhCPYsvaz0FT6+S
p5j4CfyrmIsfojFANMNTPa1flFThX5WPhR/QNvMxr8WjTtrrtPgrlUJcxmsRSAPPWcxzN5coVUXP
deflvl2nNYGpWf77lIRgUwoP8vKCCXWXHfU23iV7rbU8RDUseoAYk6WyzNiTvgUp3186ASqgVE6i
mAVjYIyKbUFFxNaBa4zD3mi2PXFO+401lyzmqrlWVXctuuq6mHIwI5btZ8NGv7nLB7K2s0PdJMyq
1bF9vrbEZhXJS+QYEYsgp2JEuRaZ4g9MSygENAlNHe1BH5rbNb+NY6w0HkIXvVzQVc/BAHXeufRm
hbDYAJkxYoPD4CpqdI275D7u9FtWmydZJ/rL9NseH00nYwrFdrzXsuok5dXJQt6QiOpOKddQIjak
ZxPsN+pR5nU3oUzlOw2Fo3A0UM91Rg+Tbs+RGRaKsN8a26pA26e/0qtcJR3D5Ni4tepBThduJiga
IpoWLfPYwaBtOqqwqv5WW+S2pfBKLd3MPatB5k/jrmUCs/Llq5Ly5DZnptssyo+4dBK+bfO+xcSz
JdV5WPO3alG0UEWJ2mq9fpXUXdnWzjzofp4kv19zv9ghqMMO7Jirw81CW1KllO461BTRNF/9dhqX
MqT066PhjxPo16ozJJt5Tpk+sgSOhj3epBynbW0x+246XxhYfJDE+dyQkopeV4CIeE+Ww0ZTTGs1
UCh/xe5boEnKoskgf0/UvcE9X6KCzemkanl4AGruWFWLNhji++ysYb5ektRtczuiLSjGGW+XkJqn
IXaTT4NgP/0oHjrgiGYIx8Vt+qDVuf2I3o6uGxVZyZ3Z1RIcVdmoBisnW59gHvu+6+34LMYrSnkS
fqS/6nopjAyEcIXDIm9Er1WcKCSkFBHE5JjREzLWwq02muNCBkoUd1Rodd9j3CYHddsXvaQSCSJ+
rEXzb9oyDz1tkDC7FFmKFRZYbPcSD4godPg/JVatc9tw78gDDRZzyWnGv7nOrrQwFnZWEvmuzN1R
Rk8gbunBWou/GOCoT8OUUopxKGVo4uKk9KUyz/keVdFJBj4fnp8GEes0gkKb0XNS4z+ajNChZbZU
SbqwhnzlOqveczHou/msqAnNY9m/7GWzL1M95t8uNs6qoAGYH4Omngp9UjBU1p9SeUGbkjtVKj3H
ZToRXeFopcA2rCG/MXPtK67Lz06jGarii8livVANh8Jlq7uPue1Pr0i/ZFO9HGUW9XUjaUqEn6QI
u1XAjhZF3vZpcikmRmcGulSPLxHCv1ZpMJpg55gFfkzRbJy7fN01ONkMwXovxHMVLW62eQgFBPkp
oZDVrI8W5GHEuv2jSG8WToykABNVqE8jAmFJ7nphOcJbLTLqSYbgwU20LDcUlumkHHyMQ/TZVV+U
s52rOLnI8b91W3em3hYYwTPxYxnlr1Loo7PaqZo7KJurGxF32oxCSydUqiQohGwVQDRozhGaOHPb
MTMdM4blJp+EVrQ7PTuyY/aTZi/j8KmD6jMs3wcFmzaK60K8R/F6VUEpa4WgzELrrgqn9GSZsMN8
ZIYcn+IWu+G0CL86qutM7HcZ5zXjpGgnhWEcSIXPTVawlzhztgzLnlBGUY6Y5IzN6xyHjbH5Qjye
upzqm7VuUXFnfyYxHxkdEZpsOmiydS274Vgk1W0Qct805IdqELKVVj/ScFB6bd8sEFISEEde/sKX
Mc3dx1Qml7ZFkFFogHDSqZqNWyVLWIMq+dJECI6H+W6s+aHReEqEDKjL+mtNQvUknKPhkdH1U6Im
7cHgR+I0EJUaYzOaUFvOK20npoAVaRG8/luL2Rm04VPr5gv0ljDmh3iWG3vQJFhS7dBOAyxUTxYF
2T/T32UpH6jOhk/196AiaVlWT1eJDJLie5EOP7KR0qbZ3CZSgdDakZxTrZgg81Re3UWiE62YgYGm
uAdsa39Ubbgby/CWKus9r6s3aZpwOVVEcFqjNAa1FLsvgdxWrtspjRGJsxf0R3EE+kQhnQWd4CHg
ayHdhMOakzSQP5dkopdv0LTdFvcokSC/gmT1JiLW7GltBmfdLCwZRjvdavotF2mJjyqKDsuADSk8
M5sNp4lwOoHSgY/hk1Xie9z9lbr3yQwz2hB5fHhnCAWoB+XYCvLgZFX2vmzzcxaxw+WMjQhMtGJD
fgbEIf2TuBxxhFTr2xLxI55IT9KDeqSujEFAgH/QRDTUC/j8pKD9QXc4Ks2D9JCO+JoavXi9F0BP
u6n8h3g1sQsCKUGv112qokeG4J4EK0yo9my34REDirSKcl4gpTodK9ZW/hPnxUSOYuzQwQj7OO8+
JfNPq4gJfBPM5TJ8or6c3DhHpcuyWs9Eiisfw+vMJRPLqoB5+tarumy3TERdrc94Q3SeSvmzzWcY
hKp6zFVUHYWpXBx5Rd8ed62EZxENdpS1rERmhOthNK7Q0LeeNvlf25yDX6woYZWumcKClP3d3ADq
ERnShks6thCOwkkydTPo0/7EYF25ffUd1TURC4yedwG+oK2vGIa+ylx1quaXqfwS0akjdR2WMzgc
pYCdrbx653D/G7tcRu3rIn9EPNTJwruV6c8tsXkhj3Os++yWap5ub50+Cj4f7W6QR8sRISaU8tEs
81Mk5UCItYE0LPnRYQMNVdpBpzKtMdjwiYhrmtiR8Skv6U6NkrMmYNeAuNleuWX/mokxl+9zjQFf
yd3iusu3/ixZA6u/VKBNmtd3w1w4QdBmmXj+F5GOwOWtXH8vmJgEe113mMOVyotNmFxGf3BIF4MK
4WHqnwmpHbMSWp778FnfTRb0Q2y62779J/6T0RsZsNIORw8owbV6y35t/Mj49giEVb8VHtnel7f3
pugdDVMymZVN8T41e7V6M5M3SSTXrr1meeEWZDLNBk0/pWuaThtTdjmjQUYQ7Ynmm2LuOyMQQIuV
f6ulB1vJkSVsIowomPQLzM9zSpExrK4kQm3Kfayf5X3TE2egozCjtlH10vXyOjtHBmFqe4M6QU7f
Cxh9wGni10NaflbMU64mteSrxVQfdpXySAUR+6Bu0IwKjazcB4R/67XS/mrKcdm8RuGJXTckoQWB
BuhdJzBlnu8Em10kJm/p+juRRyo/Oo5uvfD78VFETMlBQhKdQSBVgoWKgIFkLvWdZXZ1iBGpcWQx
QSiNXAiFUthYf4ye5eqxvZTDI/wLEA4nX6ncU1Q+XGvzQ9SN9NYXhDu8wnLU3iYvSncMjX/KViJP
X0kxW/grzjTIqBmmRARqjN/Krn4I8Bu8TQg2K2o0VUlHH1TDVQsGOs2an3PFruBKn8U8Y2lB/hTV
5T4bV1yWBdhJpGzHTe2+OP9LT4I5bcGHMUS4VTndZgLIdrOW/rNEu839QkECYG+RW9ERGbGH38yw
pAqYj4x8fKh+RDZJSmcol6mNF1dHn8Bph5ogcRbTzyU/KtnOQ5xQ/ex+wnUeQIAIgsRp2+I1oj4j
IYAyyNQd1HZD5oRui5IvSjf1tf5oB1Q0quFmiUvta4MAE10inkjDFbCVGk4k/hKW8+BaxmPuj33p
80Kwvi+RTYVttxykFSo+XEsaHe0Ch7DmTcmO7DRdUOCk5JwW24Q5Wikj6i3xKO6MdEJzL6qotasO
1ocKgG2Fgiyp2C0bXme0xiWzlqhEfxWmGfRbD8uQYmcgj97uOnpOVTPDq6BDG4/9VofZbNml2u+y
IkE333D8CgKiMkvnGdsK7agB2L9LxnBQOWhUqc4esRnfErLl6J+t/xZlitp7G6ZLOUJUpB0mgPad
nqiTJF7J/+MMpTjSyeVD9fKByYdZc8vCRdxiar9m5ZC2R0v8k9KDWkMqtdhhkLjxVnszDUjLbUJR
vsHqpLa4+TPuUCNUYT3LZxE9xOZb+lzJURTSx0wMKKe5rcWUOvOw5nLfX0TDHVowDxMkDnCHCVOI
02NhcrkvgpYesgVQvUmbj7qJoVO7m7rSAIqksLZwTmvRVct1WMXakF2hIJOlT0GprXcxpil5GjPi
DcXNRtvpjBDo3es4wcJql8nIUWVKkZ2D6VpYdnfV2KJqr6wb6m8Z2WgRO/Pamrt6JRRLUburMfFg
iKOITXhoPheNdT9iD5mzcnBig62z2Fzxi81TfMT1UZK+pOlvLtgJDTPQr3wrGjoZBZkiv/fzV+Ke
28okHjFO46szfmXiVxa56heCaRTOpXrNo3uGfl39nTCamF51YWqNE1fHofCO3lTmPZpOa0MMntte
kad0QNnVUXvtb25q8gmtIg6FrWu7Z1qmpHVLWnZUBbN9NqCo3WItb8My4qM1rdAql0Aq2FuiVpnD
CNzfMkT8MVJmkhTWqk+QjlNBkBEuJ1i3roh+kTCRaviLq1UWcJD9lzsoVEG5pA3ar6Qm1bACQ19C
UUiT3WCgw0np8p6WhWzXTDiUKSGNYt/5Bda1tLs3GfqmTTE9XgckKMpZTtrNPeWGmL7CTizoDOG3
0mjiDz3bKHQ9FWidak/5rrfzD94l+SwZi72IB6n/FQlHM+cMJYoVtcpRMt/x8NjjwBtbgGtcpvWa
Z6FRfNWsRIgebaG4k8ZaQ2dNqFU6L4quC1uOUV76/iwoMjvDqWXxz9A38zQEPDvAYivt0I+Ux1td
NluAA5gta99o7UFcwGLasCw6XuhTgzQMjeYJLdLGjSXHn7heV4nJNljXd4JdNiT52UlOQ54/UTko
Bls25jfyhQr1NEWH6b/nhw4rkirZPQisqUhHTa2rthCXIKk2PlwESwa4pTUCV2mz9M6j2ju9lHxa
fR1ujSg6EzduburRZyvrJzKHoAPSFq1PwgI/d2K3KxR5n4n1T6UWbxxOScvNPZMzM6hzOJCRpcrm
7C9N78Ykb7v1ZBVPxuJnkfabvbbt+hZPKefiNvy1oND5dGmi1XnOIYDBCIVo3MXLlJ5htTggS+L9
kAgWSfuHBygRaa92JoP33/RGdrjvXLdH4apRt/imauu/UQgkmhnYNxub+/JtFT2D9EfRqf+un8ap
QU1MzP/v6bP41G9xMDxfobhOKXktlu6HcpzvC4MCnek2O2+0BaXpSKRYjh069/LUKa3m1+ZmhAoQ
yiHv+wRJ7AttXaVjXb7yNtPvaMH2UOLkwxVaWT4HRrIfxE52Fmvu7knaPppMgrtKy85p1fI0rN3k
mJD6tpRMf7I/QkrdcGSUhFygx9LpRaoXdxgcbNDxsu4y6+W1zbjsUb8Zf5fhIGmhqb0ZRmBl5A3q
VGHBWWeuxRIWRf/0DK2HZnd6vCsGgnaWiDBUoo1w8A2klUbsy+P2oVdSWEmsB8U45resHwjenTMx
qOPiheWvoSF+izA8RPXMIkewjii0Mf8IjQ61SURr0X/mM62iStTsBW3qcfO+0PWRRWEhBWnAEgv2
5dNrMYfryOpm0iGe5qhrVIrN48jLTBDLPPmJwJPzkJC4JP/d6lcZ/EvZS/KXtQxut2x+nZuuZUnz
PucSiMzM7aazNar7gkFp5OMVeWa6JKzWv3N6RRpC7gZ3yXpUaoy8CANI+eByi09sodhOB7tDbN9n
uZ2Nyw6dVaABwk7FxejPZNP2STAg7BdfaRiZ5MTzrWhJNLmk6V8FI4uuXDv5Mk43e11ojBgjptSv
VX5r8s9+vAzdU8o/C/7+OL7r5o8y9LaCxrqYPiSRGmwySWKZ+W7XzGeiE5VnWz9G+amCZlYg6E6B
5Hr+LqeTWTkNqoCWQF7XyE+icpXLr0Q4GMvmKPw3vbQGLJlaapFadxenW2G8d8j3i3rzzH51Gav7
5ohnQ98+mZqFzEuRkmI1jUY2RGTs9a5ivlJsjfePCOfa6xEJsGTas3xKEqAIxDUIyVEB8mfDhh/P
NJypdxqFS7L5irU3nW9TfqvS92YNouR3LH4u6qVOz7H6XOEC0fdN+W2TH9twhmMRx73YBtJ2MtZd
J/sZOz5IdREm9ZkmAO7UYkS3GzSV5KzRfY7/ydlhecrZR7r5+GamMYgYdRPrhzr6pAOrrL8q4ZfA
4x31eLj7e74OzqJchibgO8kYw1S0/gIfRcOHECORrSUKzceWuXuxxWkvd5cIvxnl0kJ+S4urhmr8
NTtluARp5Y0+kIHTn34glqpqA3E+xTExotvfjbdIyuVgOxRb93LISeQWV4PssLZMt0GVPlU3GZPC
Z4VO8e2TZrAMip08kbNIDE07OTkL8mPisegRSAGGjgQZrK5MuqlW0tIeFb+0ZthF1vKnjhLR35rG
2MlLHihM2Qi5lls7iAgNf+I+QhKC6Zi5aoJl640PnTdwvbK87uemdbtBdTgScFk8apJYoihBf0RB
OSP/lHaEZ/4hAtC1YH8L7IViOgWJzCidGHavfMflaaxbf5L35tQiOKx5dDBn0+leu+J4E3HZk+ug
AdGsbs0el/V2V/6Y1mAn44ex/Uk45rP3bv0zaWEtP8f1M13DEcu6AEXEzS0aQS3OtgJdPM/+nG8E
C6Bl+VURSqPTcwMVrHQHS0d46DSERWRvCQ4YbBvkWemfifJPto7q9klWuF2O78B4PfEVaNZZHpZj
Jt6i9E+MT2DYyY2Xzzeh5kZGnULQjo10WqTB1jSQDg0z44eeGG4iGsUFROoslJV5qumXqqQC/7gl
POM+ft3irz+3CB+vOTX3aJPV05we4rSYzv/90ozT/34Xzej0rGj8noiURRerU1QyIy8cs48ozXEg
qtu066ax3zXbQoC4KSXnmJxIl0AyHBaJortFMt50bZ2/pVq/bS+oqa+EA7wXg2ORq0wzfYLbT8u1
62CSoz677SXG8EheX+ZIB3WXPBEsLHdGQLQcouAJHzURg3+YK4We9c7OqZkP80efe2yR8y9Eqd7W
7ASG5Oa5RY6o8lyExiJhPdgLGA/MW1d85uMJK8o67ufon4kMjLR1SODr/NvkhlUnr65Ft5cmv5PL
LhhGreM+VVOnKoTjgqr3wxi5YjOiyZEwyM8hhYJT6ig7ZomZXCKterzaxh+Vdlomj009245q1x8z
YX4boNPNqdhPTZiu782Ark++SBmc3K8GkaMi7YRev8QngzBFY7tHMy000U+3kpw0/IwjKeL9QdSe
I9eg1PDDX/+kyJ4FIuSF8pNs3twoIIoexvjTYaQs6mSvSA/FwPI+fPOoC4x5AzfNeIRfK8qTrGGR
apnqhB9wGc6dr/a1hMBclymSo/IOnUpgoQVonWj3DHBvcmLMhiTKTGz/+W+z+kfu3WL+anIdVej4
QERFaMhZ6VNoExljXmuVf5U600JBIV3d6BQhyF6hcUkrm7zZ0EDrtknOtpjrDsV2c/nvl8Zqm0un
6GgZe/ifzooPeZNMF5g7kON67t0UZXur4n5QMmwITTafQDctsmrPtN+l5/9+F+XtRS/TeLcJ1XCb
8Jqy2mztVxLBySTW0F3ldLw3FpYViQgm4/NllKxRBEAFI4eZLUnZtQKQba6tLgKvQ0ZO+E1Sy+Wh
Rs9WUs0Py5BTtkqSaxZpJMMwFkMofhwqmuEPkjYeGSa43YFojbHJAAAW+TrB8S0wlv9H1HksR6uk
W/SJiAAycdPypTJSyUsTQu7Hu8Qk8PR3ce6gB63ojqPWkSggP7P32syROSUMC8e2y8B4SkP8ATFv
qcLOEuaMPUTqqRUUGcWWLBiBk8b9qlqJoFZaxaUKq4CykmIqZhSPUFaYWN+OUoaMfSRTmsbojS2C
Egb8YeAeh0aorRv67glX8o/2MxSy//uSAQtLLiOKPx0UlC4VVOjC8OheywnCPWUNx4lDKsVDFAfu
g2lh7CuVOAtEtWMeWidn9OibhiwBcIK5nfdZC3/7Pgv78N5ATxZWuP6xSMExXr4UAj562e+8znO3
UqpbzViHhrHijVa7/a30eSWI3HrDFwh3quflQ/8pUkc9Zr0VbkzdMqWYy2IV9SOFCnjOpLLTs1DG
z2QxJWaQ1GFJQ93QT5m7SdUCMVpbaYhku3LSW0/9jHiiXyM7axPtX0MzpMD4msaqxs2zH7OWUJg+
ZSnzULPelGDRnwpWmIO0I8KKIS4EuXFvFtx6UraAaQY8LtFgGXtoot6qq8FC251gCWOwyZsE1JUp
IdgDIwA8uY2TKQaWIRctSWHBhIiRwsw0H+KAFA7fjIvfxN4FEwPZ1rGba2aZYmOlTnLNo2XcYIn4
TEg0VURqvaUm2oOqQRussrusVuHTUuSxBUF4aRZfAdCju9LnLWKWOt3WPq+M2gtZNoiwuxtyluZR
EjnbysBGJQRdeIm3O9BDM6Mht7epadPYhVO/Ltyx2HmuiQjZg8EDcRSwxOIsrtDCDvoagnOMbq49
uYztuFHjeWwovXLuCS60LF9DhLj3Kkv7XWTBrXNNvqnuQ5AqSEBEJ5P3PA2faur5tRcXziYLyg3v
3E/Po5KFajauXACmYcAqNWCTdsJllVLXhSV9OyWSVb3VxzkFlwwZsboLSp4C7dw1/ZyspduhFONB
Ux3GNYvvEdawwFCGNSAQH9faspzByOI1AT1oxfu7ccz1HJT+fWR9WIV5alUQnHoYFQDH+n0i+J3/
m73/98UzSneTsR0DO2PUD1XNEDms5nE9mdHMFG9Je0ElmCQNZt7SqFk1mt3aym5aZjfQiltXfev6
ardnCXLHeffVd9u6mwqGWvrQwEqTyN1BM7AfKrJhF/gUm/zzsHO4oa+q/6qGBHjV5A83SKAmqSsp
mrJyyN/9qV8FVV99ljGxHM4Pjb+G1tfdaS7kzUwefLbXVoPLo+3Dizz2Wdacy7jrzr0cvZUuTcSL
xBpBsC1QoBrv2vQGcA3BX5fS7uchER6zNq+RJdo7FcQRNVbUrgvDxlpsFc92utTeSfOoOVhpqNtT
Vw3Qk+uYtI5kOsMO+p7GzLmiZIuxSXaorarUeMuMhzhuF+FniCvLy1e4D81LsWxvizqg/R7zO+EV
q5TX9aqyuzdU/tnGOQDk2eUd0F8dUbvOc/IaRNkjmiU+6KDZShXzokI52ZQlk9Swk8yX6bZDdER5
TCfssnLuBvEXJ1unyXh9mgnzbcZqfI5ZFf52CWWnHzMmtYdWMkqUh4RAZeSRXZS8uqw5srZPD11d
Pzmt5xLfw7BKJal6zeFMqjG5+o2oIBMr84BeZbTaZy9rCOgZM+Yys9rEcT88oXeTVwkbizfFwbWN
8N+UTjszHKK1kkO3muyOLW8TwsEK+uZquJ6zVyPdRejyNiKRE2F756PL4C7fmnYP1wK1/rX3Iugr
OEd8SYwxGStszVD4aDFfqxkTkTAgGv93fOJp/eLkQJxsZuKa8XSEtqfum6g/m/U046v79fMEzZSI
m2PrWze3IRTECdm5BNIn6SioEHdXHq95fGqtjuFeWGvXq4atK4jFSSrqiL7NViocQDYhyK4D7+BX
w4WQNdQYFWrMoBmhRX0WvbOLe34mUPOXuoQpEoePsR2cqmkp2POh3cSW+1tHhn+SFKSGYNvuufdt
yeZD94gv+ohdWzv9WjwbpyaOVwISMhovG1Vj2K+7YJzW1TgVO9Xb1nHM050sIw3Cgcl6N7jbzFl1
QfLglv68ibwmITnFfYVVVt0ZcXweQQBzHdMv38xPC9vEnmhov2PtoW7I5EMb2Ncp4FZF/N2zFikf
Gz/B0ctSTpGvIeszr8+rUCbPdCpYICZ1dmwHjomZE/E995lNs5Wc+R0M97IaS/cWRsgKBbcF1IDK
xMIscmB7ewRH/a0v8Mea3YYehZQWB+cV+891mLEvEzX+zT670zC634qAUUDqoz7NZPAAgdnedWpK
D4Xl+k+V8Vi535NyaK5XKj1GpIUE5BfjMKERpcvMWMVwzAzyniZXM2C3LBTMal3QvBWbKn8qhpeo
/gkU2gkkbmlDyrNidoEvMSBXtRvfoLnX4W5gPOXjVaRRtRgKWO4l+1Pc1fA+0Ap5qxEZPpdx3COV
pEmvsWPXGEYZzOKAXJeQYuJdhAiFsRdBWutOrHlOATg9YIB/8e0GclS94wEwf4sSUr6JFXuqofvM
SSuuHpENY2+uVNzjpM6n6TyxBs1aP/tjbMjTORvxGxBD6nGZfSRZgba4drEe81Y6pCZOt45gGOZa
2F2wZFolUPG05QeKIo7f08RHpm52X1HGykj01M8lbrStEBb0yCk1n2t0ywqhbUhJr4uQCo6EqOCg
2eMsY5mUNj3rflDU0YN7LzV8B4qNgw4yrLga6xdnOj1ewLCqPpT1HaNZp/wJud3K3n8e4WEOaBzH
uKH0QxKW2pzH/KJ8VOgmU8LAcpMRBt3nFh2kv8N1RdLG7BJwUYA4K+tNYKEz3iUR+Ti+XpcBvsJm
2Lbk/Exq1XQtjEx7HSFIezDCtt+3EbyOxIg3lmocTOBxeZyz5sVVHHrmzGwGofcf9VeIHZC7sYc4
mKRV8dLxd9rctXkVDPdeXT3Z+eIXmLu7CWUUKaNu9BWw7DLxWSZG/lf7Gyd+K/wvN/3u1ac3/Hje
nWd/yeBxKRO9G0VjbJ+r7Gl2tjXYyQE1zTkT4JAuk7jOzAzNPfE2xbz3/JtDCg3TtMUutnflR1Ck
fwXAoY3nNuADu4qZZTuAEhDcjIzGveZ9ch5c64mJbmpsZHfveB89WTrErLCbkHrl6bMK6+tSEcpo
bfkfRkoXU6LA7N0zjyCsltItmD3vG+w51YbVQIsIdO7JBnK+BUXzqvOrZEuTFG2iZXmBgRg4hzUs
UVTtgwyQ2GD5dB8lp23tyA/TpT6ci/Cpo2oaWYVRvE3HAI2xr+2I8rddW31NPsQ6OsBNWwQdWVge
qoT8NW/gXCO8aZPMvDnlv6oPv1xn0SaBogwkW1V6l3NuoIvhOrAEnBkOm1jHRv2dmJELyIXt6DyX
yafwWdiOsWYNsszG/UxdyjDn4a8zZiJmXlF0eQO+zvBDIQN4KSprC2HVvFmZ82o6KgCIaLQLwRC+
qWyBH7O8maKweZ5ZF6JDs3DFQasc4mYNKYO/O2Q3ndk3Pygs1FHATyTNuUjKr7i3ik/mGwjFRsom
acljACd+3SS4kyhML1H3HSRYncaZgaDlHQSxX1Xwa8PYCNiCOcTklfFHOv0wmdXpfmp3tb+akevW
ko/6Yg7bwFoT4heWkG1XCLZn+Qrlq4A/Q02GoB8wsLTvcuMl81uGz4Tx7fsCclC+4rBaJ9FzOp1p
AdHnRs3PgBNGby1OqPwlGr4nHNaF+of5AiLKRZf/5F2iYZMQn9FM9BW0suY/w3rIk63lkATVryw8
eiyr/ehIAEnQ8cv9leM7jU0BBAl29XRV4afPGquFcYytIBw+g/zrZA4/CzDFMn7M8rXFXpec2cvb
DOwYdVrsnXciOTrx85hvbHMTjfR2r579Zusfnf2LJTImijyg2kbz7trs+OdLBdvUhWx2SMpthAAF
celqsu66+LXxnsoWhO4BZxV1Qep+a3/L7A79Oy5uv/0Lp2+NsZPlsY1YMX5bPJ/lcKnTk2+tcYLa
qGR7mp9/gWCdVW9R8UDXy2rmFffgbOW4FT/CZPr4YsiLyceEnDg56uI04qJOgfAeJpKmio988cbj
iDqV/ktcMgwgWSB98wQ7RX+tPrilmWTDvORGwKF1TsvDCM7i0qyRIfxkFw7yHPAscb3xrm3vOKAE
9k5Eechlq6NI0dycGhuIMzaxZMFb9sgF1uR4dTaDdBbjF/rxIIIgcKpLDH3E992XpKNYpH4gqjzF
3ZrzGPlFBypRACv5sPwXGH3CvwBInMWfrH7z4FF6zzLfC5slanXDliLk+kIymhlcXTCK/V1l3puE
qFi7fDrjeZf8ufOT8A58GJb7nYpzVG4KVuhQjXg1BfcIITGJd/ouQUM+MVaCJRz+QfuIwpO21sGA
hPPGd8hy35awcQ5iOIHO0dbWGZmw6pWN4a6TD7Aivfjq2dcGkqV7COgb00PMlBp7kYHQ8+INNYuH
+7jfo1fU07FJb3F8CCCXJq9GeWYADcoDcTHq0mOefk7jln2fBScnviJ3QMGRpCcH1uAM2PSm2m0M
TNPlwm1xT7M/VeJHXqb+BbBNYe3hkphgWNxjWD5wTxvOudCwaA7VfCQexzRvnh1DM9/SWkSYr9uP
YTg180UX/+L60iXXrkfWgkcH7xX2ou8yRL11yg1QKBfaakoplD2eemK7LR+h7qDVSO2niBsgvcvd
bxO8XYtkeS/mo+dfS4iU1pYxr54vo3onXAppkBIbAzF39cWbCztgX4N8pDq+et6xKa+seyZoDsC4
BGzQJ7YTKrsUdrOSx6p6MdmTiscJDkvQ7KdxXQOgkxefrrhKPmf1PZU7K1zLdJtOLBc3MS5hn5K6
4MnGQdJM7LQOLLAJoGuIsWGr4G3jestNrTyGZStWPRzjHpd6pfUBWFqLYGfegGjOxk+vPP5NwyFw
KQr1YUkeQmbIIs7YsSlAgqVw/YEYSo856Xhkn5h7fmjhnuDddx4EV87V5Zgez/wgjyFofaXjQgLG
4/CNRk+21dbEcBKyE6Yfu9XWKycvAjaqAjt96xa6LtAyjyf7wGZnGY0AZDYpXHDMwA1ofixjx0Jq
fJ/KAzdkZ7CrYxey6f0tNV6ISBI7cr3vwdvDo+P8/af/OsxC9oHurOapClfcJI5YgxZPAPolC3xq
tFhp4mY45EwaCuI/NsjnumgrAnTF3K0YahcarYVIsRgvyrwC/56m22xBAjsO858Wdz4ioJTddyT2
jvhFVMqpwE9o87+huZTNs7u2gIu6iPARrJ17b4NWSNePY3lAD4zw0bCB1r5hgnScdQvswjvq6eJC
mTRR0a9KHA/Po9zy8ZYDvxA2yAsOuxStdnFvDQjz3hfbTf1kE3lcnVpYbNYCrCAP4DKMV2d8cqoD
s+pmPtjeybcZmKSfbncO/GPdvtULE+UbPMA8vWn94sJmmU7A12anXTniDPVq4cG0Pcl0BJnGjyL/
TJ1f3sCZ/PSHncL5nx3t8hdWgz9fbKYl48iwjim/DRZXYEzP7PGozAdpXvpAb0w3XJOZJG89d8vA
YCbz4XGPDEkLmzOXWFc1M1K/ON2tLC/LWs9nkfgSP5huD4rb9eudHNjS1pGf7gufRWPZyhRUoXHf
BwiJZA+aNTEwNkfxPH8icpbMF0Kfu3lAkLnvdPEawCrCNBLuY6vrnylnel5GUISQc+UYHV4jv34r
R+pgwm3SXZGDCaiJ4wHJaGZryVhMSz87hMgqjrhN2av92nkX0OVyzWYzQJwoUThrk3bYSb8rdHSz
7A7dMPPXRR0u2dYxbsA1zsFUNIe6T95VUNePZZZFW7Mx5Kbs/yE3jneh5+mNz8jhJMBxFJlKHqts
FKsWKQNcHOsEf3sGdjnHj6WBUXf0QxpHNphzUsWPgxIezP0OJa/HHFBHj/99GSR9QeYu64RanheH
x6VD72ZrejVAC4QZ9NmlYaKzYoaYPgtcY67q3HORx0gQFLP+HALDw8hSj80sYnm3ScQhK5l1Ov0D
Zg7wAjUNUzA72PDBJVn2HGyHgnDWygxfXN3LV6dy0e9i2T1PUWSsKpWV26mjs2szb3iKaxAG3fDc
eLn3m2YufCsbe76fYVjSpnv535fW0fcqaNn8lKxem4GFdeRezOVLzArV8eLqTCyIc3Hmqdn2Nemz
vtIsrGeo5mYIn2r58t/PY7DFdqXyHivW03py5J0cU3n574tOwVgNTcLYLRkJ7OzL/ChN46FJ5Puc
sPGKfCQpmbLfZtNbgnNTMa2cwLcuOp6ZXbrUOLk9AnDg3zY3E/KTVnoR5DnKqbxKzKcmZWdLI887
Zq7RRGFGRlwzVM06sv1v1Pwc+n5N2GfZ38JKoz9p+wnijZD3TgWcQE53rTfmOLfAPHkDqaaTVxkb
1WTBi4tcts+mN4u5wi2nCz54kk64gsO4Cpm7r/xoOkVkBB7FHK5gsbcJTr/IOWgze07i6GidvC5D
fMC+5km8TUA5msnfK7yfaYuJcYrvasP5idRLZ88ftoyBkfkM4osi3BUGIcVmgA20VWz4Ghe5LcPO
bK62NpXbBOOgA2KxAaeYbefxqdTF3+RM5Ra3gSccd5el2D37Yv4u2cDYHW6HnuivO4Q720T5rGgK
VPLKwXEDl/UyWfshF7emBDBF8Eq1RuF9DnLcqq0HEQ2O2IPuiNDFtkSD1peXmLhwhKSJ3GbLgxyC
KCMksp/rN9lUP5GR/ZsV659EkwyI/EyB4FQt1O/OpO0azHwj4bl0BVVfaeEvavr8oTOs61izDsoK
8wt6OMZ+RiBBbz9pqta54dVoNjTcHldGUufnowrvy9HErozACZgOz1JC+gPac6MpvtOJiKQ0Zzst
kWIGhkkXkyBf7jzza3Sww7sx25ECKg2zrL3X8xEOmmjehkiDBCpOV1/ixvzNAKB3doeJ/w72HqEh
BUlmodEdVQA2WZY7FeYPVQQFm/0dDtbhlTxD6Fhhgaxr+iFxsNuylSsQDPtEUIDykV25k7EBMfm7
SIkBN2e2riI3Kd4JyNHd1O2NqYL4x7axJLcc9OHvYFDYUJq8zJoM32rqN1lpYP3omNbhOVJFNq7L
+VGZq8ECBaL99piBurM9PDFoBfJVliX1rmm0hYEk+/KdojwQZJ6grdmPDXz2yGzvDCI6/DgrGBLM
6CcV1bxdT5eCakopheegJtZOARDwDDz5nQywQTnOIhJEkQWjUuENvAFgSO902r85YFuZfO4Dfmo9
ic+67Q9Z6EEm/uwHxl+jC03bVuHG8pCiV9G8AKmj59HLv1ttONuWh4IPI/L2coJkWGPN4LEnkJRN
ESfWdKhC96VHyMswlt5yZgIwBwcf5HhW4P0QRLP2fm1tBmDz7fiJg5SmhhX1Hgk1aR0BUTfwH7q6
2fGbKjXC3fV519Wxj7MOjjHsWd40g983IC9pDFPHePRSSzFzCvx156aA1qMZVK7+lTbe9ZDjm939
OR/N+qnznGknVD6zaTKvOUAtV1sK/7SxTi1AC6agzMH3wGQvR6IQL37wRpFR4UfNvQM8z2+V2FuV
k2+iIhVHw0MKFgShpnibbsqo1XMWL6LUlrFObnVrI18MclYGVszM+ZBdH1yOjy1u+VZGAsj/G+NT
Nyxn83Tku6baA0fMKKkiVUZF+slPBlKAwGPFxXARPvYwh+P6ahOkvaqjfH4XwJgHH56t7efHpDZB
lHIArMpoeQEkw7KUDIsvz0eckCAcI4CszOzqfUimJRfyU4ex9Y3n57GC7QBopkqiFNERjx4CyXjk
SC0G7NMGICc18HJoAkws4yL7gqLfhyXDM755hHdiMdgenaG4FuFrgNq7Knt7a6IdPBU9jaaHqEeU
+X2VJ+u58vQ1mXF1M7mjoK3nVZa2L4MztQeP0/vSDEV7qY145uZjFqunSV20IdhiqIzZeEqGOpE4
tBl8gV9UnXXxJTpSdGaGrssBifG6u2PVfwRK4lz+/8zkMBzQ3wNeYBIpyvDoGmr5Tg2yz0pIAfBj
XKdWPSH7MOpd0SXzJa2NmQevyXfV8j/nunimf6mrOTkgmUa9qXX9jhO+PER50GG0wc0d9RKJCzKK
thUhYhjsAvDjNLuGDPVCjLt6KqsvksCzVYfXc1cRwoxpihOq7VBYgM+6k/MUrqQWzsp1JesqoAeW
dQ1iZV1nd7x5cTQcRhtwyhxZVzZpLkEJMDV1PhFp2XcDVpICQDvpYsHK5jQ5DlkdPRdJwnXzsnuj
Kd/72TMecjO5FP6kYT4w6w8tVV+txP1t6u5vKFQD8yc/z2N311ko+p3KoIGD84P3K4y3wu1Wsy/d
86CKL+KjSQlv2Ul3sGJkiDXaC7pxnSjEHTXYHLyoZRxiPUImN3/k0HcaC/TCYv6bkUmM5tGe1EFc
5nm4DB0rX6tLMNrzlPP/qsZdUztsmViktVl5kr7+EriNGF5w9ipix/ybBTtKELDSWTVeZ8ih7N9l
dUIJtM8AX5ixfykzRDmYdlPwg10oDnZlM3Mtr7aBv584AlmgjBjQHUTYnXm0rwOk2gFjfj+iI7aT
HxuhR2W7274F3o6MMCcEqKifveJvGPvV4FW3gF4Okv+1wQw2NQZch+FEpUz1yHCqrt59QIz+4J0s
Y34rXOiC4tp1ci8DY5PiAfLgz+QDiUWknRhQku3h6LrxyYozTGNfo64vouYunvQT6KRH0XpMZ9Ex
N7wI8zL613j6lFl/jmqvCva17bOHMSnlQk4gj/K+y93HkLlUNZeXbI4uhjyl7via2fbfoJ2/VhiX
is5X9itTuA8uGAwEA9fYsi+TbT9IWqay+At4QASLCpySO7NBBz4BtO+C774IXrIcfoTF3kOgwM+f
CeP7RrW16QSAGnfaawtp5NKDBhEz+4iBSXGaavIPSqhwHJjFyDSUBUkPyM1DRyJeswimqOVicMGr
B0CiYnuVWsZzpOR9qc/huFgP9XGYukef2XfsBsCgp6euBlGGkLpA6BWpu8qLTpblnqeuZMo5bwoy
cMwQkW6eGqxtGWeZ8T8/bEmpo4WTNGApngU8RdbnjBFqaNlEkMrg9IDFenWUFd4co0lx9FXBi66R
61QTvMc6Nf5MjOFFGv3M3IZ5I3/dIr00MIpGD76qvS/mFueBdUiq9hzVhGEYqG6ibDPfFEabak7f
NXGtfMsMYdk/VMuZ0y37fmnsU94mk2I+x5jOg/0SYBdPgumxzy91/It/e0Xix7pUfHpS7VvEq2i/
njQpqjyBjGFbXsk4HYZdirUtE4rhNSsXJmm95mxyGFA2kb8y3eI6TSFxZMr6LryF8gv/hynpJpxA
rCFiZ38wd49S/ng4LcNgacvFUVeMzENGuegVipCFOgDHNjJfFEusDmln0ZZI4hlY5B+FxOYqZrxD
TdsizLNtQCo82eB3HFbMKsofhJODRPT2VRC+RVZJKFMMWSD/MVoe4aKkQqgp9WqmPxZIxdqlpjG2
HVh5MTKzUT+p7zNEbS+aSbcL50oh0zSS37ZvLpijThNomPLDWmw0BbdDjS5TEQloJKz98ETDdlol
rVwpRi95uKG+XKHROUivXLdMnGon2mF+WHtX03Ne8tJdz8aEsNnF45zRZWKfTbGFgOOZN4P4SniZ
hhWUd398S7FgSX6EmLyDxuWkIm9T8c/8zj4nBBOaebnJYvd1At8P6RMBisOUgiwwsUHPfZT9ATva
WnoNtkUQb7Swd05fPyN29brXClaljXWNbdaqBF1gt8Rikc/W7UbyEAysiyxV9xp1Zv4vlMVXRZ6C
NAae99l9WFoDUCrNuAu8in+fenB5TeWpPoG0fysQMtFV3FDFMHgANTEqzGEsFod5Pk3mwFjlOyB+
wqIRwLWOryltL0lNhhAPtL6Ew5nictPWf4W8g5gWj78Ojp2Gi6jybmtEyEbjk1P5/irlNAghYWPw
ucplvXlyU/mvj1uToMgFXChfh1pcXcO45QVw8pqKbZdN7lYTotFj4VoFY/amKSgrCSKuAv8S+OiT
Uyw7BmwfvygOIYBFsUjmCnC4RIwok3M5714Shlo+RGtGyuY8viEIug1MWBV3wfxd4Mgs2+gQIEg0
nEtilH+Jx6J+prKferniuXKm8DAN+Ubzdxl2wlqYiE9cV3bnHJgLHA2yyKyM2TBgHLbdhyYMYNxg
MrGhuAUYAgW22JQqg3Gm5UEs53iLAYYhgLb86tga6amomkti2Q9lwCqFBsKdmcPTDjbHKWa2ict2
b+LG3RAflLEIxvbnfDrEF1ZD81Gz1XTBzNsxxpSClbVBWTlmt644JUH8YlnDP6sw7pQ5X+v2oXfM
xyaKM6ZGJvqefxzMdxUo+zBEPz5VF0VLuAynYg3dJQV2mC5Kds1UEiHXcvr27HBn/vqEyt6xn/tN
IV0es38hE7iQ37Uqx1Nm0KHDz87Flk4e1aXc1FgwsuU9S7JPyGR1QEEYZG/I5z5CF6fUJcL6ICM4
YdiBoJSxRzXgolt7gR9X49GKC6Y/FbQRgL9mxwJm/GhsqiQKKCMNV52RsDoh5aFEKCNRHQyruf0O
eDBQ9s72JzM/prkYlfCMCwOK6bF0xm8aF3TAV5vPOtzXFcmpBK10DtJ5blkFp8NJH01nJluJhhBB
s2UPT9Akjl6Ji/jengBS/XjwHYcOzj1sehvaGqsiSWTohKMs7ryVEOWhDghpKM1tUexstMOBle4N
x4eaMh86MVw6Nk/R8gZ1vyWpYsUEZtJ9H/l1UI9TJqI6BknTfTd0g1ZE4DtriRr7J+lALSarToHO
RQogkJk3UB6VQnY2DS8j7mwG/zH3R+vwNmBtyDX26hQaoQ9w3WYHOlM8zEB6fSzN7S7sxWb5j5UW
KMb8o9V2L35fbm2r27oWM2sIcY4AryCTJ7vx7gHHc+jWW3LsNjgiVf5vRMufQ3JL6PyGYovg/oX+
FYIzkWqNc8Xrs53AaSQNcC8yNHp5oUk6e152YCHPAJ9NVxHvc/Wb4e+RBWjk7rc1Plw+tcDI1mEj
kc0T2VbaG+3f1Tg722QCPYoAK9PrLsZLzpg74XxIecJsbTygutwCxsO4oDA68o4mBDr0MVpS67tE
swtJnCkXC+O45s054z4LnR/4eJupeascd710ihW/s4GsIW3M98BuPoc5vgCG4QLT4lCHRxrzs7IO
AMzzhlX775T4q5xINUKyR33A2IBuhP/qv6YaFDYrRf68xPuHMnBtEN0wL1ODaAhYhXLMjNFN1dPz
HLcnW2T7Kh92bLe3QuMz4BHSOegQ4Wzt7Oxih8Hdd5pdtDy0xAI5HQFtCjhTyRxol8TTVfQ1Exs1
7kbT3PSYKD0QGlaZPyKxvSRFdb/4OwYSRdu03QfmczFZ68o2gHv9K70Qr7B7UKTyJVyC2BT4FLp1
MrWbKSYfWADu12+dSjZVAZKq9zfQenYUtLgWyn1CDGgMeDixWJbTnRugHDTsCC/c501EZoWN275E
UiEebU5E5C9ISn47Wi2WRUHHpfVgl9XMTRKTiQ7Vh2CAQ8KeNxA4AK8/yfkB2Dk06F+ei254DPSX
B5s3S16UoQkyDd88NBS9SG6mj/IcLSb8d56F8U9I89g7NIANgHGRnTU5FaqM8F38xoOg9yh4DwKY
l4+BOyLFRMVbOg8R1vrcNfGmUa1FBGY0VbhP2jstfnqAXEk9XmrJDM/BQafSB192SFw2pjsrHjxE
hsxMatQzlU8YiUsWYzxuYxrGanTZGgOxLy2umI1nY8Q407K1wMFVP7UacqQb89Gg1JQ53RKjmXbI
NnQQiwkWs0f7jbj0Q6sFQlgBCEEwG8abCUqrBy/TuJndcxWdtXipsMeMKv0qsZ6Maly36FQG0hGr
/l3MsHY9MLHGszLB3TCkmwbid0YmWmm4jj28QgOEDgzB0y8CC8gqrGw9Y2Ml5PBY8j6exmcEghSS
d6m4NAqB52vkMYh0yiOb9GS+swOT8Mp+7fD6W0ReQ63WYe4fAnvAv8Jyqn5OsNGW2BH9AMwKyX3w
eE9sDljuGbzY6R8UKS99fjb6e3a3nvEYpCeGC8jTXwwLxuOEZ8KgznV+bGJWF4EoCVvDuItgtwn/
PEp/1ff6LYYSm4f0lsHBZJrjc5kccpTBFSMVg9LILHe6N5cSOnBJsy7ajfaYROMMClII3DYhIma2
z/STm3zWXntDqc/Q2ftKiumrx+OeVMXOHaxNDiovqtV51CHvV+Yn0kZD81Awno45zaBgGzgv2tc2
2bUDk2gKU52f41on6yzkEDYSXnVRQUp14H91OthmRrYlZDkRr7n3ZPTg4mAaI5PN9LghVizmQQjr
S95ZUNvMjTdCK2xbb2X30AN8e4VMbKU79CMcPg23nTXmx2XPIguqxhFTzT0svC3r/Ws+33dlC+hK
70ISRmvZoHnFiYhfBWILsli0+rrf5W6DO6qCaeweDC/eFDgLI8J2mJh24DAmhdoP/ZcyXgOTl2pe
r7PsnjcIdvd0XUGtCCgx4leB2CttErYe+SYGNZtCI9ALPwXoTt0W4INamDfi1sXuLkEB3wXXmZcg
E1Ccl+xaU7CQ1cbGL+H28RaRIyNn/lI8wlm/G6XEPU08SspBARJNCbZ9Qcsx+QTKfUCaZ6yt/yPp
vHYbR5Mo/EQEmMMtg3KWJcu+EWzZZs6ZTz8fe4Ddxu70tFsi/1B16gSNQ3p6YCwE953nhXzPsHYN
hXSbfirtRbduohraOqwbhUpOA5A1akQKEdFlPhYVuezxKfBGYQKJVXqns86Eo4ycduyfyAEuaYNG
lyQdY/CyCXVVXi7ahBROEjBlg8tIeETOgIfTCIo+ijcIxMjIepF3IvwR2DYWWHDjB65nBQM6eREZ
mGkAtOAMhlTZpOBRhYXKnquFs+HD2xntILsoKfpWLJrjArumK02gpK8DOuFefQz8oAKR6D/aMaa9
ZEkTBdKK5mKk1ATbRYABj5Nh5Lmy7imier6aglSnVCXPnCzYgxDNCg6DfiV2TNqLr1DBZUKCvvme
m+cagnJw4qbEx0EeiWTbac0tgtActcCo2akTdv0T0dGrzoivncBwDkWwT6AgQTkKiDBiCKzk99r4
zeFjTsrg9IheZXMV1q7MGjNeUh8uGPfN330gCMkvYGty7TfJXxhedLyA5TdRctvppPM7JjdFByc9
Ez8rdYN0NTZtedjlOAmkdBKC/BLjB2qZNDpyvQTyJrYY01DPMqQX7C67htVbPr3zl2cppy+VD3gU
iI7DvNzn3uiObQAmuprKV9ouoXDbUYafY2guJOTQ1ZzOVuBgwyxNJ1s4knKaVMAQQg5h7nCx6glP
AX9uRLk1cONc1GLC4yT4YZRcrhVsS/mJslurvdb/xrmJBhJHCxrQTTKs8Sixm2HdJTi7eBHFtdky
dNbxPia/Ip9nz+WTqqHYzWMV3IQdbNsx39ftMe1I97zoA31n5HsRdkAdULkuQXPBhw3Zn3UNaDuN
cJ3FuD8vRh9UG6sksAqvGL4LYl9L+Z7rP3KwbMdt3Wysgj3DG8LruDS+M/ktjrQdU8KjlqSEkVLW
MuGs0quq/5Upvi6BN2C0kZKYRZcVxYekP5vqZ67LeLfcBJy2ZUyeOuHSaQcFk43wEer8f2hRlc+Q
6tyMFsQC0FOyhOh/zPFU5D/m82tkc7cXH4ouoMu6hcPXgQBkMha+HFlq8ngKCL5JQjr2ACy69ZGD
tQzNp/W8CwHhD0tV2Qnx1WB3zbjf8OwckXGIkf7JyWfbnGNj38G6tIqbGBS2zHwnHgK7D7iZcBRr
WVVwEkoCCuM/pUV5yEQPL0gKwYySveFKNe18PVo3g66h6C9iwv3ZwVTZq/EbLEnq+4akpbU2LRne
zsApxNVNR1mVsujdKHdk9Xgu9c9GPCpEkCJsho9sNjP0wB4xGPdyws+tXd26CQ5rVfSgxHNDOCJA
5Xao8IJFRlsfrXlLlfsEbivtn+LBTI6Vuk21e4YYgvRT7LhG+CCwUcZ2IXDfCuDQKKasj5CchQpu
5TKW3RnjR+LgIyZQAEEW2a8oQrHxyEOON5Bn7dr6Vjmr8WeKV8Us5Cvv84CahlfBLgdHAjB93BJP
uozxyQKqcV56SvAjYFclmIE7mfkmlZgUqDZyikXV5NAJceVc+oqn5Mug/Impzdp5GEIHMELpkCWK
xZ8AHxyWl1Zs++4kMULhuLXq21DuNGqnhuErK13q1jUAAOnxKDrpXJiXQN/ClJ8BKxGBbBGB/VwU
d60O3UYDzeKIUsrQ7VgcVXbwg1crch9MN008V9Akq/KutptWvtX9T5FdntaZVh+XjE8JD81S8mqJ
ORV8AAwlxfDRcmDU/NcXmvMEJVsVv4nvTtRtkHgsfRPvbrJbvqzsa1S+CrpYHJR9ho21yHQudsLo
Q3hC59M+JZSn8hZotEHtE/wy3DiVHa7fRghPbSAB1jPAxJKraH4r5mnyCZnqaGCw2GJPfRbgXALQ
HWHWOAiBRsqwi6K3Ur7hzeL8U71VuNVUqRuXXmxsBv3dQpCRUftg/m68VyJd8DZPPinZaXye3aki
kHB2FAfmqbq3IHwFOalJFOsGm3ewiUw2Paq+sF/MJOSMahQASkz2xOTl1oL/iNY5bleVuK7i98l4
qAUmuWwjrWKh48+OceyiovFDMcbFp/zpD+vs0zOLABFqQbxJBr/7I7MOdR15ev7WA/mNVxpkO2+u
xJREMHltodhOxcQi+chJhuFTcZPosDZrW+p5k7RoafKp5L9M1zVFxMoYSg4coYRGWlV/0gTLkC9T
/R2lk4Y2ukYl8t2iC+vgVfgHFJ0dJu2EfeNEiw0UP30d4K+PGVdvT/1Kx+VeeGKZhKElQxVTgnpy
rzYwXuv0zf+I5H3tH8zppaH0ZhNh4mBMJG6ds+LQkoXCa6YHRvjlC0cN1m5rvEac4LvwLDdXEXIw
oX81k1JM9Umz+xhiL0tcXeWm/6rMnc7Tyh6EE8vJblQ8zdxN/obkB6r5cSOPLypvXXBijGGkDXEN
N1MigheRevQ8AcvhVAx8FUoITgoni0lDxbWp6/EVcKsKISYFhG+91c+38bsqbybZfQV2TKmwjZmC
MVF0lP78NAAuUis4p/3gDcWNoFpgWRLF7Kg/+w2J6J4VQhNA+VQeU3M14FmF9W5/FftrPKOnlHH3
PiHballrm7T9DeRtKzPluUjR+6A9hM+ca1/QHkpxKhiLVLckuTclWQ7tlu9dM1OgXo4DlV4Tlpfy
I03MXQ4aFkGYzIr9Q4+Pic/wwJIdAYaJKnqyCY1+wKRynFUS+EhIZbNoxcYWOeB9YUd8TCH95dFD
j7AuIpUaLQeEZtxk1EMr2ZECwehSN9uaSyOekLcpGFtoR2QqtJRDdBdBDP1yxdvNkEv367R6r4Zz
kd4L9TwZW206itEtLI7BxcquWfkXNQAa/pcfeD26oHwkxF2WnDDY8u/UGEXPkgI5RXJdX5CRKM9d
HLDNo4flH4P8HqjdykRHJmYffWMce8aLPda6GotbkM5PKNZdvWtKh4f7KoVtQlIp/R2n9xMsGLaE
Wf5M8Cun4bNjZk5rapsjeDpZXppgeRJD0kHeyLRC8UVMP01Awiz7S3123FZ/MCrMUIEZ6oi6Ca+V
TrJH7Kai8iUQGxSob01+GZ5/nf7uGwGwFy4Ypa1rq1xbU6sZAFydW1yKdNNQYtY4pXamOwQbgfz6
7k/BKJ0VonkZP0th9Njh1RhHty7dxMwT1OjLYDpZnouYPvA94fIp8t+selmMQ/Rc5t4/w2qQikOe
Q8xy2vzYTycUJ10BUw/Le6yM9HojiZ+1v5WlkzhshfJHU0/lbFUNrHgZ4xsucIvE6laFKWwDwIUU
W7HMmouyQbZl0TAht8wlJq4apfIHVCLgqEaNqqkLn55dQNcfIDAFU6drLLiCOrqe6aj5kqOVh17/
jeofjYl9hxONLtw0LH8siIQyjvHdJcu+FX8TMWiWqSWwd94wxYFveTPyyumtr3Q6zFwuA3BMlcB7
egiRgO0STnxpaBPnlrEcCJc+i0isdOjKekGEGN5usYLnJlnNHYukBk0ods+e7IHxR/7O6RXrVU2U
ZnMJoYg3OY7GAhkKLwVYJAQ7rl9RSh4g39WvepTk1mpQhzVmptgph15lEXRbvUra7Yg2u6DwbF+G
MKJ5BGaS/4HbxvShKthkCm6Ztny59whesQhkxLqnhVSXIdYbBomVNEMoTPSDEbxN7W+d498GZQua
W805jEzcDRu3o2psgQsx3iVRGUgREFXUcdbqo2PGyTd+qGiAa4t/WeEzWW/P5iMPDS/XK6y/EC3P
HS/23B1kjoYSIglwWdKAySwUd0DOIV5POFAhcd1Q8H1L6eSGyTd29ZWue8H0W4YIJvmHGGh4AxSn
tICeZSz0XvCMGKENBW0O2QrtH9HIBYgtSoGYCVggrytMXzUWU8s9WBaUngIhvr3vyYhPGDssrKeJ
BTsaENojvYGg/RjFewWUJJKRYJLqwnxYy09eon4oIND8Zpg1zH6paMqrUl6r8BgpR5UR3LNWNkFt
uimopm5ZTqZiwnf3fRVQ/L029ijT0AwAzRjovEEn6JIBvTsPVbpuLJiUIstEsfrcgtMitK6xg0cK
EQC5DuxLGW1x0RRuy82SzPrZhOxj1o1GoGee+cDlKl2KgnvoK5I+tOyn5UpvbxYB58pWLvbzIikb
cqi8wNgOxkPAFSf1FDhLuAUk4EKegJz2SegKQIPWVwsxrB2RP4doBLg8jHZ8RZKBUibcELTVi49Y
QTnhG6QBzeGWn1d7/KbQIU8ukL0DfgXDct3kd3U8tSPa1nUG6yoF5cav5BPmT5tThcB3QMXxrVUh
QkTfibDuAc7hqGnGY5sdR1LhuHKxulEXwfNkRQAVq4xA8BZJyiYTGIIT6rDHTpmkRP5NTO4KcdkK
i2e5bupdwfFTfc+NmZYgzGDX8OSM5I+kGZYahTAjBcnFpKeipUTMhLNdtx2JRRofHXFw3Xs84uQz
a2TMLzncySQ5pmTVR4gWJdDeFr6AkvyNvGKj+k5b5s9kQgHYJRgPCRcmx5i+KdiANQf4gAgi8xom
+eJp7eV+axWvqfnSzaNVvgxgHUBlPfmKimuSo1NukWmQYcrHnY8ZBdxJ6WU3RthXaI8+3lUFfcG1
9L+C5GppW9na8zaLbNvUF99aTvGqln9F3HEx2S2xrB0h3SYw/jTeSlB9y8JCgS6fbhl79NY+q3fG
uEoougFg8bHFZBH4mPZdtkltxUYLPV60Ua8zoQYnD+ncSG9VyEXS3ax408DPOMPCIaaVOYsxrUVM
waLVwP6sPLzFCM8pcRFR3kGQgmYxxWAWS1/25jGQMH/mzrz2ONM9meTvLRHnF6xhl2XtYhKmsLRY
waEDBssPgYptbWha4O2hNo1CnMAZQOwlaRMQDMYzg30PFQeFa7Tjk9LbZMj7K6cFjRexsneU0Bk+
eSbcKQFqKxYEnZcM698jRt56ekW9K/1LEFNYbIZpBRF7fAMwe35TE8Mi63oXsB2CxVQsCc2L2YKe
lf77LKYj4PEBww5iNURvhFKTk46LQNpHza42b1N0ZeuwROm8GVDyhSFVssIirgjfvEW0Y2gns5yY
bI9RH64WWrRSTfpYB4hlfAPUSRFVneMXg9zpawC/ZDSlXeRmM+lbK3rnrylkmqldOC5gjIPWGWsW
Gwio+dxwfdfscMMtIryc1yV3HWDcCzrabFOtzvA7L5vBUKs6uC+M3TYtyYFzEfQS1jRKgJOLuPZm
rx8Fn+tjY52S54lJaVNhrcNK4NsFtwLnpIDGoJqbg3WAA6rWfEkJc2L10UhnvmZKbim4Y3HQSb6t
9sCIzr+8zlVA3iy6CKRtc/IoiS5LJhTcUJDP6ulk+hep3gkG6LpLT5kwIXGVz55ozc4jGy3JN1Xz
hXOk7ROUg3QmXrTFnuf7bqkLycCSy+WcKGqgZka46ATdCsQGijxtTbp8+q48Z+65vbDgu9cYdFFx
KBxEEB2Z7Djqi16VQG2eJn+O90oNJfw9YWc5Y73BZaFDls2oYlzA5TMLV268mvPJgMfo0LAw9hvf
8g8QHcTs1ugh0/Qt+NnYcxCbbKt4wyIvt9P1tPRvNXTwFIHJajIcFbNkZsFYv0KM+Mmx36Scl+8Z
W39GMlZQb5obr5AZqlq5gN8iLj6Cx6VQn+C3NxdERTKOkpi3ImLBqIam5pXQNECRQOcP3VRYEsQq
oVW+t4oHpoVsoEF39lw2loMtP39e4GSl92ht/6q++7gl79IRUhRxAodnjz+ZB0ZrBKu6WM9OXuGS
c85AYOhvq/5mUgow1yKC9gNrCjbitA41PMEcMaWAcmMivx5ttCPLaqzQpC9wjfGBGbX5kzwhS+H3
atqmihkH9pHrKlkh1SzNJeLuOc0LO0p8nPF6WqnBsVThBF9yNLzPpT9Hza+ScEOxSdYstUXYrIbO
xSNlxMmTKIjg33OFy+RfwCGreI2fKpskpnLNjpTxQudCj+VFSzTxgauks+4KV0A2cCZ42JlKX3TA
bPPmKxjWpNQ/CdWGy23C8rCLyYObEbBcwEPQ3zLjzZDsrQC0aZ7q03MLOr3lxeenlgFz6YXhQlOR
2uBRvGRqIeI5tujIdNAdJ6HrekQo8TnRilU7E80PveaZAnNdZs+XTloGf4zuGdWX+lJGtkwQeZ7s
tRBT1jep/ZC0Ez8H/bQJBbvdYZ/UY6p+0mFOmx755DFjrS980sBrNXSxlKK/sLoT3jjgNxJs2StF
zMdpLdfVeJRiHBuXk0aTsax0QkLX1XCrngewNiF06nHHQT1knlU6ym1YDp/UEU6P8QAw2gfMIK9F
goChuK1LDucMYqGQAdai/OBKwBfHMpkpr5k58ByC4sRVoeWXVt/39ZXksojkKn3RMDudNmO4aKKl
+c0xxkc2GPIz3wfiWGjpDtlZGO/baptCUf7JNsIP6jHpBThtQjU0MfGgb1k9p0v4nJ9BQZpevZaf
G9J8SMpu63kDZPmStq7LInAnsBDj69lgQYgsVX1N7VdiPCA0VMmmmjzoCrheic1GLT50uhB6eVon
D1luX66e1cYssZ7bUq2wTRnJgncWcL3UQ78ldXcgQWLy2maJEgJ+SiOuI/C3GseTTYIRkXUEXg8Q
Jd+v5bV+N3oUTQtoxUxh4KqDYJqwfNsdY2xuGkw2fGI0lqSEkGIGtxp0maNr+IxlcDduhoeG01Ev
XXz/Fo17LdmErZcmu67d+T/pW4brl76gg3iOCGqcD3mgpCBm9k+Gf7QjAsZoL6KAVm3L4aDckQux
XnHCAk+sV128kuUddyPHQVYD0S8aeclr5tSIUOMCk3FPNjMWyzqXJ6wvPF8Gh3WsP6/46vDFXgXR
tsNSlLIeRS7oQbHU1kjnVqzEatlfR4DohRe+qIxFBkkY+QFKo0rhbKDjPRcHT/vUf4I/ZiGU1ZR7
/GNiFSlH+ZW/l4eRf9Q/9ak+9m/05eOValkWic2z4bURG5F/Z78j7DZAhRe7Mr+K3/5r3CGShi3I
gHORbLIlwk0meeW2+IXwAQV6ri9EKu5N/82Yix/9nULHiPcTht4fxV7eolR123z+POGJgn4XfsT4
NeseYivTieoF+tzjlb//FzaPiVOrSkXldr8BItALxz0/HrkYO1EkrRkBLhfx0wVzqr+r4Edlns0q
IKk48aSlSlCNHT64Rqqv6ByiesKY6/0pvlc1d6QzvmEKiUf888prgy+mSatM3AT+IiocrXVpgAno
UtO1gfmlD7/Q5UW1QHAxNgnuPGoixetp04FAuknp1xDDD0764lzBfKMe33UuHvyQASqxlaJKmyuf
J/JIHB0f8B017hyet2GjzDOGf7VfuYQR4+M31SDf5TzE75O+YD0Q48w9CeuYYSBFGRmJhA0oLuMe
RLI99edC4w4AQZrPRtla8GvxGzKTpOwqHI7CJ9YmECxt7RO/sK2ZuUyLIty67dGtbG5s+fpSXfNt
Omh7GOnRSn5R9FpnVFPfkrE0dhRlD0AazFNArKOvYSmc+BdyyKFF4ta+a3WfMBCh5RiWU+ILAulr
nl1u6oZoaRvfFZr8nEs8fIvxtgfn9wlAA/NxdY7aeSy/YqRQM2gnRgcYjJwWfx9xtM68h71cPSBA
MAtuOdNQ4CoX/Bnoz7FTiXh6CKb6ZbbFNc967gJkacgYkqvOjIxV+lNTS2yHP8bzhJ7zd0JfKi6M
ELCDJNtb3pqr8b3ESg8Ej8IBHD+3ZzHbnWc70VZ8KbAa/9I340vdVpvnkWO+8ciM8LKl8DMaNpD+
X1l75jXk+W7wBHesN+mHkoDKFCU0Mxm+F9EsNDotkV0Ev9pIb4wVMOyUEUHodH/YLjOu4n+ChBMu
0hzUB9UvFV/MLmpvfEWLm6rA94Z/CAvQZmKnOAiaECoiLYx4J4i4cyok1zzyM/QjtK9iY0XMld0p
Ahe08YKwpRuW+KwrCETNITXJkbKHu7wzzoyL4rcShFm36YfIooUxQ7BBOxc2M4S0r84j8773uZxz
hpG35uGN9sTUi5RxREU3eccqDGRvPrC/xjcWhjR4dM/Jne8B5zj+pX4T1M1E/hL7E2HeL2EtSoml
6br+YE2BFPocSj+xNT9zKgjjc1pqHuR3QK0FoWvLzqEc4ak/D/XK9BLLBkt0/iZPW5YuE7A/kPMX
DTqX9Hd/6hxlWd0jmzCCb17lKv5rHZNRa2RDrErQTDqYJ7x4rtq+X1jLyP6Dd77uPnCwQck0I0tL
fSE+MNUGvfaaS/PFwQn5eyaVE/gBsODgBGILvwCeIy8gs01ojGsJYAQncGR6Th0t6aCD98Kg/3My
eaVii0uG1UM8Ju9C5GipLZ6GCzUt79XYhofUw/u7Kxy03gpv9Xf6NtigaHYgV5xy4M09DKqHbyNJ
2Rp7n/mKo67ND2zE8YH3xoi9yyJR180KWuAOEHFwTBJRltLBXGOD4WQ741q9SNP51k7BMveitfHI
XDDnJZms4fLtqJ8Rh9vGge6kGi6RuqxJdMaXVN2jeYICu/K9I9kGzLgWWuGGn+oHe7x5RyLJ7Cpo
DsYB6rUIT3Opu8qF7131O42RUQfZGo98T+fYOnafHEigTNNFutS93T7iU3viKKCkF/GTQZJuYKgN
VQyRsQdfkBlScWd9xExAnw6zGsMxO4edCUPDQkRvgzQEh+qQHII7hxxHy8Cuw9njNwSbWVt79j0W
04GjXusf3aIDs7Hi5cip/kqysvDQ+XeATqOjvjc35jIsXTqM4d+RWb6xQzhOePpYN6H8y074mDD+
SWFM7MMDPloX+aNHoCnYGEXxaXBH5sUyDJfmMxFEyfXBh2bfKfrz4tywgr6x++MpIpPGBzF3oYG5
zNPzFz4FbOwiW3fvKQ7VLCjKLbv80zfdlipb/qFZo39jwiX8tg/21njka0T3IqCAonRw+ZHpQ0Zx
Aox4T+7aOX0QvngFyyAQlmvalpb6dRxmgINHHSTkccB7cJgeZYmtvvjBsN0LYAk85/9AkWc4lBE0
s7mNf9Lu0We7Rsfx6tfBJ/y+9tvF1mknRhxb8F7twZu85GDcygfWQM386vKXeU082YV0Aqlxn73D
iEXRcPdP1trYmTf9hh3aikPEhBGw0TYwLNvX4I3IuZ3waCyVT2WZutGhcaxd9QL/nT6i32KJCcSm
J8WYmehZ+uzejYN5RFqzMy/52qKyFd4oepN1tNNcxZM+kn0eMhdjD2mYJb2ig/WGJZl+i/kR4XcM
hYIOc2tAMIMjv7Dc6ap+ip/4VDrY/hxg+j46DALGpXr5Q6GHU6RtXtp1seGeGDQbDRPuZEwiD4OT
Pzhyqj/qofZd+pg+tPW4Yg7k+mvDYalDOpjOJ5AZRt77ymOjH2DdOQDzNtNtnDk88WWd+4V8FK/K
QVVc+YdlNVzQz+xwY3ADW730W8kxzuJCOUt8h6t4ip3AJeLHqR1580aOk2N4nXPQlsHdgCS9wcZ1
Eb1fOFNf4gZY1bUc4d45w0Zs7WETrv232vW4qN++GB/wUecPE6/pWBjf3P1l9k4IxmLYVisOCZx9
+J1sy+HnDMROOixc4a5CQrhauy//dHseoFm6OdCYW3+kS5oWVz5b8zKnNVyK68b2gs1BPeJQw2rg
mekXaDiuvD9TQcHp26Q7cIzv6YxEzaFjtNVz465T5zd5z1+kXTmKQ+KvQzG6ugTkhMbL5fwnwGKO
v/WHelLdyosOp2WwAFd7mEfmq4c/Jh3nfA1P5Whcsi2C0xTJhp3vuOODO/1u6CRb+KseVHUH5d3i
6TBJsy23d1eQV0/ldlXYu6lz+49mG3vFCSzcJc6eZBxQUk5FbhWK8w1OQR5Ekw8Ebt77Fz3tmftQ
tRmkufHaBM/lUzHa9DDOWbZ/b4bHnQg9RthxGaHNs6Uf7OcfrfPDIvE6UlH+ei4KThagnJI0iZPm
PXfVtqWuwkX54O+Gc/b0hrPq/k4MKC/HYZGtzU22GNY556K544l9glGZdIGcDHuc8X7itf7xXIQ7
sAgKiJWFA838+wWxRFwC0gFTROgWh+C3+PxQltYSKzOSbJYYWx0s76nYiKiWMextipE9A08HFg76
9AvMf/OEB6O+LPdkFT1i+/wnb8nffXrcXA7bGyyQra//cO6sdTe4HiGZu8PR2pVeaV8m7FWAiS8U
BeBvd0Tt6aG9KXtKCf9kfJpv6d5fCZ500D5Jj8UxF9T309qLD+2zWQkH5Ei3ZC0e4nv51f8Zj/rQ
7xtijdQ1TDzj8FxMS65FOp2j+NGRxSwEaA9s3Cyx6XRaPKS+yb/EPGYPswRg151Y0iGPMF12JOM4
dNlOssa5+zLvrnfT1paF91zwYZtv6QIZbkFntZeuATKBn4dhE1Do8mCkQ5Ow2TAwXg32N2QTE30I
+0CBeXwAr3LHHyoH8TSXD0faM0gyR/3KiSvsmfI6zwOF2DG6D5vnSnVrF2x3xiAI8HHVxUBlyHrF
W/WNGbtXv6QDXGS3sK+W60SH0p0OKAAw88VzxG697mEuzdM3tbhHSrgXOrQ1zrh4nw5p5MLskn8g
Yu7Eo8YirbY4Gzr6keBli/LYlgijsE/Zt3Dnc9AMtAsWzFBxskDRIOACa9faBSs8fbQPfyeuuS5s
mezcgCj6eYlUqAp/w5v/iUbvnN+BGuDSsfbkdfkSmdxSwTBf5BAQL7190M60ue/qqvG4l0Nn/Hi9
kvu7CZOHH5W/CMmQOCNCJ7xd0FCtsNIT2GPK33x8Wl+Ah4GLjdaewpv32C6mg+6iGSBDaq7Pvh/C
qudAod3m5MDOU6SAwKVdXT9/GFMM3w1THc88EyDkogyVP57rkEJmOmPOguZcWr77JyAPu8Slnfje
/JDazJdW+gEOJxuHhXPGlhQhxAktvnQxDlxiq3RJIZM3rr4WLtg5AgE6xV9ABrt9NdZXygCGX67+
kz6mi7lD5AmK2P2BQoIPOICT62aHLm/HkNWFJe1xtE4J5ZBnrSns10A6LoU9Bclc0lJnc7drXA6C
G3+TdmBfMWN78M2clfVjrRm9/eg7dU1EOktlA+dh/qOd035olxZwzkmW9ELU1okDcMKuP6HYKLak
tewib/49/09bH5iveGN6jOtNKDFLQKpm62vmZ6PN/lEORYoqh3EwL0Q5dFQz7/6GPUJB3qONJNLx
SPBLTVv7Bmn5UpGou2bKf5AIit6FqusvVfioALhT4RR0Y+vyLdrMw+psoZzmET5XNjrsI3ze+H2c
6b/2uAKe+r0RugB3xKFF9E5kuDC85SZjYk7zSIi7i/7AUU9rCnZH/DFu5o6LEmSM5cv63qDJW2b3
dBFdCg+CLwm2TrjQj5HXfHSR7TvTmc7iXC0J035ehJkqJ+PM9pounSfcfDYXV/t4kk/4YN/nm1o7
IzDN7f6lXtnKK8ju1AqUVkvlZ7oKO3YfIoczdWpELfMuF3OjXH/ob9G3/hEc57Gjz4VpXAZXXUuX
nCK+cUfAjpO+K97Hk/UlHhki8ClxllgIy2YjXnnw4pHBEuuZv0c6U9GFu/qVrXR7E+z5Frd3XDy3
qttshk1jnyAALn7JBXfVI8dJ53X73DWIUXMSw/5qF6xk+SqsMeA6ZPv5bzEfBg8h+lb2ossIQn3V
XISraAUO8A884Ow6Vl52F48Mxb7lt9Rhh7oYIHlvXDeHdmF9Yh6tbJhybvuHvIj5INM8SAAmanfW
nmpvT0Ul7LUNGrXX/PiNTxm0CN31kfFBvcMDZj9tgAjgHK6NJTwA7r/LCLykzkfVdvxhZdr9ql/w
sB1qHLtdXjAcxn5/MbdeMBIO0RkyuX0KvmmV03V7wtD8hNVxvzo0nnGjUIg84VdZEhrjwHlemYyq
aTuoO1T2qsuwh1MVg0Vzp578NX7lh+dKuFOEJ0vgt0eync3N5jkcLEGXsvtGZWAtdd5D2G/DXb6j
xM4fyTfd7EZypA20lZ01d0IH8cpkRfOgIzF7W4w/oVPkoD+tPkS7PrIupe4pMRsgFUo8clYx5nzg
1QxAVB/iVVCkBkPMcEDsAZ+5GwB8TZVo4ij8GEfMtKoqalypN9aNiS9EqDekI+n1mvRA5n0BdkHG
jJ1jGDhOYbs3tAFyjqhtSnITjwG6ZD8XKaerSTzCt5/KYWdGYA+krn0WijUd//+l/ZWzQNpOQR+h
WhiPqHt+AyvFpsvkF6uoSQuVnnQ6GudeGuCL25UG+hL6aFcPq3xnPmeiTRRtk4JRSNp3zH+U4p6I
ebdUI9y9E1XN1+gJVrUealu0z8NEBqdQd+6ga+pWUelVwhLKQiBjYVyqUNKlVhcRIEILkRpzXCYm
Fl5DSo5oBTCXQLrAcx6d9tPiTVjyc6HV6NwCQ+wQWKNP/fe/KqX7M4yk36ql9NyF1edTzX67IA6w
/aMcb0ttnSsyB62hhItyBPuqrUzfmsqprUd/29ZP9r8RKHx/2OkOWV/IvuqhuuSVEeNQPGlYMe+V
BHFFb+nv3WQaSJCYzxhWjekuU6aCz3JCT03K8T2UhurnWVQ3Q+2re5oxHspj47ucVBlgTgDa7oae
Q6CaeleKk2Jbd8CTosFcaUo7xiviNqjy5Yi9vDN75jG9CUp6SCabfqWJm6FQIDTO9gpdJqz1PuEe
lxtuFYkfmAdj6Qq+QOBY0882zCPkRJQrpq9ZfHXdeUIJ6I1b/Nx0BTSd6pvdIYmqdoieZQzPmNiQ
KgeuMgzj41k3PkWk4qAnuaDTBIxs/OioiYjqmxatVi6Y6llSegzndG2hq9noxWI8rQyR9e7jPaq3
cBSN0bwPEQbQk1TuVELMfGs6ZdUTl6QCOgNhjpdxzpr990sZk5GXQT1XITygMsIMvzCSaq0Tr+rn
1Qb1Ez4b8+9JsyFQFZfLQA6zQ0d3XsajtMKPZfesVTr0Ce2OhVuXGUHqtGbcMqkoeinYMUDxsjJ4
rgs/xTUdghlnvCoFW3P+g74oHgtcnD0BvkAtQfudN9a/XwoyG2bXEehJShdD9GeyrKm9BLRWEF3T
Efk63616I+1RQ9EISc9xkbRWDVQTY+P5lEC3fCZsTf5oarU9hbgkLlQFQCWsMlLcYvm3ZtEhMJMZ
8koBZaoFajFKoXFUDCwsMcR+VvXNh56RDkW4xY5Eh11+Zwkz47VCTF1iX3gMkbEchFx6E6MDEWhM
/qnRMFwHiQn4rPLKjAxsGTEtA4oNZpC+wSWaSJCi6aVHPXbBmtimyOtEs9wEOri6WaAOQe1nHv7j
6DyWG0eWKPpFiCiYgtmK3huJEskNgjIN7z2+fg5m8SbiTUy3KBBVlZV577mGCbRJmf5A6ROeqXcU
fXoZwouL4kXRW1vs7zl+dIuY2yJLGBv0X5VAgdG7TbMj3SGgvkoAE3S4jMi/sw+mXXi8xKFyiPMA
GnpWnYtSyr1Z+YyQcdgEao1w1mS4ooPgwJYU/ks0pZuJqg53RoQlvx9jG60Im60RwSDP9RBJDrk4
ai7FTg+cZD+U2UvRi2tS0uItE1LiNK8/+cSvovyJT23LaNvSTToV4QSD1IO9rmhXN2PC4WqIREpE
ljsCtCwaRhkJA/vR2aFVHlMnBlUYBftk+pe6zgFZpyaiS3ZMEbjZvk+De+oi4M7UDsju9K9KxMWI
oZrQmJu9r81cv7wlvd1uQRY9G8G69iHmb8ug+VD8yj+3HdI1v4qvMOz9c+kFwTntB2ffCGRFMsKw
AIzUL/X6Hf51v7bd4dJr2ieEAMzQnnexVAeT57CJG5rBHEbcWSPEVcq8sfhyim58QIr/ClzhXyIV
V0vuosuCPh+yrzeUH5YBKzL2PznulA3o+eGCCatZ9x3EEdSbPNrtkFglnkdG30EuiaYdpvlNViML
bYKVZvAl5lgMUfKc/v/HSPTGpnWHG8FFyclWwW5BPtyVhWSjjgaEtKQRUCK0eHGSqv/BihxuxoZM
2S6OPlyfA/FN15qfIW6pwjUVh75WLng3AhlsbW9Eh/FZy7g84YshAlmhn9PDdoS+yNws8K8xokQt
VzKMLFhwpfrBYQSVJgQRQvynC+ZrWagJIUaBXNkZ6MLOGP6pbI3X0B69dT1sCBhZtvm1x3MSoT4I
ms/Y/sTq2tsL2Eu05fxZkdzz9JUryL9Bi4twG5QQIGgoHwxIm9ktSjd6QINDA9MWVPe6FlOvLqrP
gEZbLIxQwUu47RwvAMuvan8EAhdO6aXvUDYjHJf0z5noRdGBCIZc4zRc68necTcAvVr9HMqZxsHR
o7ZW1CUhaT6No+9OZ/l9N0gS0JUz53mzfhsL5vuKZWHoq54pus3kzqw/oXjzFbwjxEMgpzL0YeqC
chGu6alAv0bDPRm+ETP6K135CeCK6iBDr2m7Tr4sjzHKTrXDhQjLhRs2Dwhvc5UrnIqCPiuHTVf9
801rrrmc2BLiJITC3vfmvVOdqhifdoqChhk0Kw/Rhbm07eisx+5KxvVSrcVK/Y1iSMZZua+15OBI
zL+iuPegG+KekEMS31xRbazcqNFC6+9lLdCq8jLK+py7jJaACv0WtTM1pCUeBWJywKC9KV2wsW2X
uVdyKAL1XSvTbTWMi44k+YXmYNkKw2MvACwP1nbCDQhZ0KDpuF41TU5ntzX+lHZTp/UpTgqgULdq
uIrWXUwuCTne6acPtNWG77Z51PpXGuN9wStRBR8lU1Lnz7SONbcfn5H5Csulka4jhWeg+peBKq/O
i3cowFNeqwKfpqb8HRrG8CDXYtoXXnypfLr4OZK1/Ca65lakTOsJRraUhKQdtlhi5OcxeiBJxofe
HaqsWaUdQrCM5LDSnIUMllNDA7/WoPXxFyIpf8OuhRBIl9B2v1rnPWbPTthq7QiCKsNKBy2cSvWG
1MmnmlYU/eFqKmj8TEKRbJe5KXdZc/GQKTB6t7W9gZzJ81epKuCzvacpTVxuU5P5MUzwrWyoR5h1
EtaNq7+EMA8wuHqVFSXCLRwXAZap+py5O5fECf9geg8UydqwrEzeIMywK6T/ERHB/jF9xtE57C9y
YIDZ9PN/hITh+UHpCLMGZ6310LQXXI6tLr2dXbQohNHUOfa6a5R7EkCLQgPGyy0s+gIAXi0syAEQ
Had+lvYwCxCASJ6MqX4Df5xH4ttg0RvqzUYfA0sJEWBFQ0rF8UsMCLqgl9cH6Le0pU2uNUhd0P2F
7X3Ktl11PvYyMS9h+kA6wMDINB2fMqPFagnJhGpZ4zfVMGRcWnIIEPFJIudNoOT0HycPYMdkVGq8
UVvSQwXDdRMlqMudBuTRB4HWRHHQjWiKl6MWF8UkngYNfON0C91rlxSdtF+wCeXn0rpl+Cst8Wfq
1ZnA85XpGBeHQrL2flyPizpK7HQQqJjwjrqLrEmXVcbjTvVlkup7aLKYDGmStL+8jLbEBfm0p46k
j3iZoDj7X+af+Ke54FiejVxRyb1rNKBZ4bMrvxuQAGmCuD85G+FFi5JzRBsZ97jaL10+VwBVyKVr
NxLibRDQAclWZxdzmDRa76pGM7VQN2HZLUgjnAPNeUbFe4BYIR2AG/U/Ezwy6I1ZooMzYHdO8Umo
BMJqryZClcwonuoekd7RCj6BoOf1g6Imdv90OpIhmd1o1dxXz3LDODRujIDERxjcLsy2q5ce4UHx
OOGOz3QAC7U94U8mTSn6PHwjA2JFk0AEPQQRLnQsWMuxv6val+5xFo/fI2lBtOpwozfe3uTdZ8X1
zUNx/lxtrXDwQtcXJUpOjT5J9yOrk2N/Dlgc80VqkLSMvqH8avQNKm5swtliZP9t8Ti4UMZ3IUs/
RtGQ9Th0GaB7W2QxKvp2axPX+/IzvTTujCOuHdq3nA62T0eWxAH9Hxpem9TPLq1nPMrIDN+5v24p
ivJ3TmFcEtu6X04k7OgA5MZvufIe+oFuaLNu23czKCgz7paCR4/5cYvRjMmf/erUVZ4fkvwra/48
nnwmt5XlISJql9xbBlTkXIhzJLYsr4BhnR99h/qXgLEmp/ND+8qGa9+g7VbfPLouXoi4AIbfmCxV
lcvL1WkeaYbRe3ooRA0mSCacT9PHBol9EKnadsCmgP4MbkmK4WwyX7INuNYlyLctb6/ONTcvCwqQ
EBXoIyq+8uJZIND1CAoY+KSuchckhzKC7xXgKZ3LZvlXs32MxIaAHufno5i20pvdXwX2Si1f9Fju
dJ2UFFh8jvouokMkV9grO4fBJP8nf2fPtPH7lydhgtydZ/WuZCoOtI+8F5jFNESiYq5S6Q7VUc8O
qUPoPQqx7i9rf1vntzEvwvyomd2Hk2lCzAI6aUykgpOcFuR4LdSbiGOIxmyH6cYhB6//SMIPQ5Qz
yTHtBKvRBXOMW4XlQc29McwPg/Z89uPUH32KqQInW+v8U5EdJe4kUNKjLdPXIZ//+uExFLu6OVQc
xyov2SExVlqFElv7MtqfoP1N01epH22+OONoIarxGfileEwRtKUkAnkPiBZwrlhZxKBBmrcuGVYM
nFLIeaS604wV0qSOGKq8XQuOUEsAkmvmtYnee2cVcqtGO21o52ESLavviHm0pr/CSaXIaVi5+jIz
TnF2FeWqT1fOsNZ0HHVLo9txKCW4NB1cptzU3zT63bR3rQAMnI3kELWD1T002h2TMX6AkaSzspCe
YlldgDcjVEsuJGxtU9rLljWGX96SyOixMhMvodR0RRmvgQovsFU63SWSp7Y/ZB3lALF9onofmbfv
EsgQIJNpD8ANazYqOHrojIb/Qe4ZYjjIcgpWkIHcxwRlfQKyDrCm2MbI1XvMtWCbAjwYafduWBOe
DcMf2xvW+AGpAHECitj7/idZCbVz9eK/kvffQNrlYODpi0OS/jXiYXvVoVT/CfAZarAvUWnnP+1w
FvRxoPaoOU7CX636g6eNfeSei39GDwYcA5WycjDAddRwWf2nx3AUvDn11KDcwaTBAI3XKONa+oc2
5pCS23EIg4ETyf7QjXeisRwwpcOpbV50RsYXeiA8gYJxursraMe1CkF0LSSHae1RdYe8zWN7SaKL
4gV8ZbRVu8+cKw+amDpnb0HMiUOIfSEp3xvUZDVv3VzL+XW8kPXPfGRRRPuKsZhJ3ECOJo/Srpug
694ls38NTHkp5WZ2apLbEF6Bd5SwPgnj6tZ99qq4x/hxtRi0l5pHR4ORV3twujUJ3q2+i9yNk+1y
rydbuUCd/RrjLd5lJbsqLCxY4nZwqg021bA567TTfUNHEpZvTA2nsv8n8fejrGj2vnYJ3K2Cla/a
FpCDAtdbh7jb5Ji+gS6k2dj1nKi8kWNISjXzEszpLOYxAxoXfErlz40vBTqtAT+JygcQa4U/6vJX
FYh3RrfCTXdFsjra+8T5IHl9kbr/fM2mJ/e0UFg2xTtSR5X5kavsqvCjd/6ckqqETccZ87UVo5My
GFixoWdgiMpgH5EEXc9H90+TT6dFCmk9zOZTIZ0kDDgVxUtBUYyRM3MekkLZE9+w4tcdYL2m/eew
KQQ/NpnA/pkPDODMmuz/xP+C6n1T1fcYSUhFE172d3u8heltQJiRkaxHCOXCt6mHOWs1oidN2J3k
WrgKdkzANQYxaFL57ZPr5Cn3+IzKpqAiE2qzGGn/WQQAebOuOjp0xc0poPUE2haBkzMfFBh+aGg9
/6QzEI+Y5HUHq3h20WFi1DtwxHXXXajtrnd/UtzUunKRyUkJAZMFey9gkO+mSy3dgucDpo/S265v
EhdMrP2a4jAMJw9cs4fWAKdSQ7DasvhC5yv7OYXIwErCOEud67Pz1jxBl4rPD79VzndXZzpMTWKZ
Z4tOI2KLrzLzrqSM/ZWwguiZ/bSBvCrGMO0d//L0pvGHNUNcfOcqesyGhaUAsgctkn8VVK0DJa49
hb0tY34aaBLuHRkPRL94VPXadlQ3mtJAOwGQ1TO7hsVvoIAq1FeYfVgevIwTTQ0MKaAs2SFrpn4+
V82c7IJBlnMSzMjeQLm9YB+qpP/hmIi+uz2xxnr3cMKFFkCCoXg66Mk79IrQXzfymXB8+J6ztip+
okdWIRP7/qHbC31cFfxmdbt22alxlqDAbbhA0fSJvaum1usJsCMES0rVuV4R91H2cw1gIT32jl+/
49IAAhjG/cLNvtr2q9WOvAK1fhTByUeYP2I1k9zFMzSHoTes2YTnPsp12V7IkWkU6LSnruV6ug6d
hWDC16LWMAc0RdDEu1XIhcHEPL8X+mGK6cGwjCvujEUzhMGN3lF7Dd/4sSSG2nCbubBYinXpdm8T
wkNByVyVSJ5wOQveloRADO/o0BuskzXKaS3YK/6H0EEOgKLA6rSyjYNFOq39cKNLRwsmvQsauc6i
TLb+uOgZkeTLmijn+pTTMJLrBG1OwVVm6bOefNgfnGso2sgytdt7pC/6jE8ZnmxurAP1MK38hdF/
q3x299XAh8fMmPGKko1UxQdfvfstFfAbOfNFTkLwJoR+HAafvkWyzE8ZPE08dop/FPg2VPtA7WNg
tcQk2e+15tOrz1N1bCETSfYj9wx71HndcXHxvwa9sc17RQVho61wrlq313CldHyiNmWk44Pmpg5L
2K+NhjkQxBMAOrNeffeGaw2TwG49hhYezp5wPnVVfedttHFzsEZFUMxomm0JeojdrYclTA5nMllJ
4fCnE97GS8FRl6t/pkJ3PsfXQWy6+qGiyejaV8Y5FTObh339Rsd0Dqed3VDO+qhatTgo7erle6T3
oQqaVOTUrPW/Unw64JojWlAOCEkLnV0pgGf5CVHTDNFxZ1Tpp3bQ3Dudx6nsHSY4BGpFHxNqJxGe
U9rFaBBcPnzJ0MUGSNAhTlbPHekA47WPyBOby+obtt9go0KItwO6wuioBGyj4Vwtnr5+lP6ziv9l
00EPG6jlYSjEyEbdc6gqtjv63ekt1L6k90n6k6p1QFePMpiP5cmexOnNL3bLedEGx7bqFkP5blY7
/mKHLVrjndGtfSsd9kbUz2CGMIVGSDihtVeXsZ+P9FHjz6L/TYBtt0u16ihwUQwD9S25afGsImLH
W00sWss7SC5upkVmF0VEQFZ6xqhlBPzEj4loveohBvWpNIuQrQDWqsS4GFDiAfYmSIAoN6buNLHn
bm4vKn4vj8o2cGeSO1nHDlgm12JXRCk9t2wzvdbFlFrBOTF06XJo/qVADlz++nrYmgXBNyhKyh+c
D8LaBv2vYLRk9z/+oO01WL1xjjRDbgeGkumh1naDk0IC/xvSeyzxYjIcttSVB5ZX4rvpGRK0EISd
f3mwKpMTIeuvivNGL+4ushZrDWa4TQGnNLP/9+tEWVqkHBIx2RdIFLK9xJAwcM0NifCaqQNEEZo2
OO0TWADZmM3bPqGEu5W9C2LNo3rivlli8aIpvxv637R6grCaSUfZWpFF2hBNmCxZuKTalyNdGn2t
OSXUN8w0HKA5Ym0//PSgr9enYBrJdY+mQvinXD0IUXXxjDANdMQKIvplCVsXMzj12X7EtkEg3sA2
ZQdM/4OfEot2++taDwJRcgsYBQ6uixP+dIiYE8ocEzTLIU5eIc1yNpcOi6Pj4G74s6xT61eUvk9N
0ImF1SDKCzVlWNH2OeiWgeq9fbhxvowxF49kOFUYKgLsCHX4NIrvIvtKnb+4ROXl0k2YkpUs5uJ+
zhidkmu0/3rxmXDfawz6g861driZXsAcBvJWyBOcF1p5QblTs4sNWFya9OIugVotEuddQ0ATrQf7
3Wg1ct5tOAQTwmar6OeBA0pywedaq2UgD52/zhzfwojQr00L7aF9lu0psJ7Mo94KcXXgQ1bqzBP7
Ol+i04Es5V715Jq0n0l0j7qfqvntBRdT7PG69Oc1DZSOJcnAljOdCjD+6+OXZz3a6mSF38QTg7R5
1toxzg+Cet+P8I2MykrxmPTTMmrCr9hemS19aZpIZaYtegyL9bWQVHS0S1km/DrjZCXEpePKHdHK
cnpsIX9PMrxNJZLO8w6QDDmcjCG+a2LifQP19Sc7fcL2pfMh4hj7FywsFxpB1J9MHYDGjkGicB4j
im69w9TXgkAAJWDry9ylhUxLiroaWZaD38Y3ji6O5Nj77QrwjMjZ/C8VybsRrdzBXTJr3mp1QDhz
syZbTsUCUcULU8k2pT/lxUQLi71QIIZJ+WY8LkoBfbOYh2fgty1Z/BbHtDbAYJy6w1p7MVzr6AH1
0uV3R4MyKhEKh+JW2NpB97Gv0ZTMaWe3ZDSWNAvqODoQKVyjN3WeqSE3QN6IS5ornVgUGVKRwDrC
It/CR98kRDuXwaqmMI7Z1TM0MTYXNSuO5lx3J6xHhAnQ2xg97LWQSIuXYX3rsHEdYOwWdYZuMnRx
gPdKvnA2wYGoS6wucYeJqXl23jmwk3kcJiuGkrUPvq8YgUFAoyAAPhoQNdMrKRjFgLW1i4vmc27j
KCjBAtZrs1uSvYJP1Ju1JiI4KnwfK3GMkZR6Vus9WIYR/lXMcXGnrfgYwFTL8NuLEAVmcf434med
ZrqDJBIvrze9m+6HFIwSkDUaudkTfw/zAU+7dc6jiu+hcQSdm7E7WOmy5YagEOlb48jQBjEP6QGn
0Dt7Xp3KxYUDQzia5R6/R/cZmvBxNuQZvanEk+dX1f1MQ2sW+/ne98z9aA5/YyNA0tMkdEW3tc3x
w4NNFO9UF2g/l/JEfTF04IvkAMEAMtYIcLMS1yTex42PDB/vm2Eb24gHE7YBpGaDeZu2VbSjLwcC
sDVUIxr6dl3ePMosdaDL2ZjuISMJgEgMqKNMozjUfYYSU6zcWBu3PGdGz9kT+9Zby2NOW7KyfEGW
SHUXKYIU41gynInvhUm4QzUzicIxG3g9hKUPSgVOmBSOasXOT0FAytreFR8xZu4otAB8OduKni0N
jBPZWHT7m7no2bU7omAtFybtD28jfsplJro5rdLOP7i083vru+GK3zLoT8GZBUJfhUQ3+C6yOAM1
P12jhH6ymNR7MH9acQ9a3Lw2sDigS3l5bn5DFFXKA6w/PrQMKgzK5ImoUbSLmiarzWho6MvVwPiz
D0oIpmyUOc3HMNul/o9L2aGW+qmmxDTT+UiDqQmdt8rT1nrt3jrVvCtNPivcDwkJV12riHwh0bbA
a2M+t5P+g+cXLFv5lfmPiLpfoyIRzfghP7Rs3FkDAKvCuUIMwftl7UIGUB26K66TepWw3chNSGjX
LEloA6mEyUlAE00z1yTMRvORZfI7DTs6bcEpdRty3+ZBDqetkmsniLcdMGQh0L2SwCdJxCRCNHKy
sxaF3wM5FnGXY/LFGmxYb5XLd6m9Ku1GwtE85Nvtpm5+FQOh59Upuu49E7fOUFeibzd9QNM0iEes
pKDmOCA0kk/YEBqOeDf/yNAJWQFpfg5n7Yh7kvdneB8MHGEdSZaSxD7aWQYDi7hzuWeoU8LG2q90
ov4aFCgtN3R1bfFGG+ukx3LEKGpU6YRNegcCMjVFXTNtfbc2LolkFoIJAGOcSSWyO/5TwBrYtn0M
kAm9iOrdM7Hv+DBeqBWyMF/kSjE3JyeTTz4erjqbRprwmPHE35ZSLGkQ292eidnnOHSfDTfrGFhZ
pAHJ1PdalP/4KdtppTsHU1WOAxTNBNutQzNMKZ4ll+YxmSynVys+DgHtsPIcFFz7LjU/Pi/w+DEE
WBfkXUr/Nw3PajHh76fEReu9a1h2oVt9ScQTsfkqqmIbUMbYpZYzVgCoUQiUU+U/lxaDrbIbDvJW
xz3hpJ9jUqDKTOeqjhubwtG0SMJmgNvSyXQNZF8wzxLqQgUzbs4ZVlZPHYCP8q4PNyVAhenx75iR
qP0tRNWhS2JS7Y3t0Q+pPhTxrHGTl0698u1wFWr3qKbIwiZQ0jChh7koeRNoPTa8SxPxLQxcOCoF
N9A/zVwJbZG2p7JBqT15qst2MejsTgh2PhUAJ7pVrRIPgIWN3E8NNrpXLgvHApDIZjRUeCltNF/+
PKQil82w+Gz68KR6NQjfyFr45NYWNqhYOSeBs+AKQCdep4s35F85NR9kWzvHPP4VSl6f0HgVqblV
UqAkbrfsyd8cqnfXxpUCUMjEyUjoc0g3pg67Wapmi7oxB6xtaP5SoEj6wVBwyCILSRpapu68Jmo6
ygSZYNT81Ilu2y8wb0X5qk6bhYR1Zg/hqeDBu5g9KPhFNTEmvj2GQ3zlYL+0aSgCVt59+JR+kcOQ
LSRRlXl5O1RkV+WbkK8kYqKFU7aM/jKNz+Nxck/4D44RSPdvpZXObQemMwHfIYjjobcuUgXcsjYb
wNRFgFLbg4AopmouhIszKMEiMp/DkOxchuCc9D3RvFFprEKnWZa9yRfar0hQQo04oXaB3lN+TfZe
0namWbcQ5p4G19wqzfeyseZthViZ2ezFqo1Fo7Xryi/o73KelwzhQqs6FXa1DjlqiB9gIEKmaJ/d
c4kTzfyXZd8EP5hh/2Ziv/HMu1tMKpB//nAeM9qK3DVqpkmEASv+PvCrg0MbThk4DeNXavmL0lB4
8/Kd18Pe1LZGmq9s7jgkstDyMdsfM7U/7Yz4XJtmF6eWMJ5kxScmhnh2iTvEJ8CNt7b7IJzoza9w
NoSUPf3Koda3ppI5Tb6Fne9sDhHZ4D5JnxlgK2egstBqcLXdyiA8tGrGVdhaiyBu5qpJHUuGXtAf
XYZAPmBtGZ7p9vD7u1u3C65B/1dLBbeus2wspvAtA1U/YJCA09Uzd5op9kLtDglCIbvucIZN+Znp
JqyahcOlpJm0HOa4sPSGtiJr2scokiHDUOh4kJ8Nqb7Go5pHPSly9ixrxrkT4IttBTA5giWmO3Cz
lCgqdOoa/oZ5wHQ4si8+ersexAEkbxPao/vjdTS9103B+IeQJ2hgW4MQeU9AhLc9XG/442RpTNba
S65zWUQARBoX102Gr7mx6mhyND7nE+buKnr0jvbdmHw7Nrc1s/oKEA4pDPRw2p9ixJ3q2IH2W6tk
vZk9iAQGo4JJWWO1L40bhAjsY05OmYrWmYhWWYPnAl2hJ9YXqT07FZVzk12T0mU2x6BonIgRGTJq
HLIOvVgXUAN28orsMb+cYFwonXragBiuUKOHAmFnYoCXrYH9tFt3DI5CI2wkJCVCQ1SJJJ7P1GTj
vGL4pzToRsf4pOv5XYNVBq+TCWZz8ABLhCMEDQbVRHwiarNIivqJ7+yOM6OJvjN7MgXG8qpzxQ6F
nDWTAEFoxAH32+mGn9IQ0WOkgSoiZJ3TgynFiIHGw32PeWv0eiJk1IVnkJ+gxFtH8vjbKtiDC19X
HTN07WyCouzuQ/isa2wz40ASkk6MSLUCe82plOkPYSY4wMkxQVGT4DrMREuAyaNQ40VpIjtUoIYR
mEH+UmE2K4eQm4a2yAD636HiDiNnFuFMiywmkTZyUXkvuLd1P0EFynGMLh77Zs3NLnSHbeH6eFIw
T6WSnCW/erNUnRS4Vfd/Cow1rkpCNbkExSxOjzOyMxETpRYYK2K0KPUr2TwFNZ8h/lisYFfNGYjz
oNKWtSoXo08Lp+u+zMJSedZk9BlReEYstimFPBmxeMt9FPSAWpwBG4FhIJyYhgU86mMGOcxvSjrT
4p7oLGgff6mRK+s4JjOLDVhJuaAif1cQjzncpzS60Mync6YqtfYRKtxpuG3iaQwKH6SPMo0GYKvQ
Sg1finrqlU/dR7RjMLw04c7ZGYE4XAxEvGp6jKX2Vg8IF0EOZdTllgW2yhpn6WXa0iD4JhnVtyi7
pync5NZb50E2q1qQf2jJfI2eg8pDiJx5mMa7dthOZ7HRGccwLwlPso8maFmTLUsZHrHjbbxEzJAU
B9ySULLOWsmnI1SwNJKtrbyG7KkmQJKMaY5F2E53GAIiFIII9xY6LLHWGagmnFoU2BOs2cvkJFpG
sYBDHHeN6XWL3m/h3H+icNpIxknSB1kNC2GKJSk1/FrVpVdPjr4z8OIXAxFVGJzS/0+upS15nZkU
NXkKoQe5cQxW94wAb6FmNj1QamzOikJD/dvWb6bNuRH9JcnJa1DrF/TSqmEelcrM8AE/e8VOHeBN
EJEej//LQ8FpaW+Z/63HP2VBbjnNd5r7CuWUx9SbkXc43FVqBt+DUo0SfAKZhuAQav74FE1gi33Q
nXtXW1h+ScPLOahusBUMgeviZUsWD7cfF7ZUp9x8Ay6tgCPBiGWU63EMlqGkPYawupJk3bKBt52x
GyrnUSZUYgN8T74MoudaqF7l+p9EKGSzoq26A9LFlsEwiQJ2EXALaIHVxpEGzxvJXJ3MBr7vSOnP
PvQhraHIpnXBH60Y4g7rwQVBck4k9lQ07fR3Zhre87y2V1mlvZl0t51Jpof7eKRfXGooA00FJxCc
uZVN73akWWBiNtT0mx9sjXtVrafMC0UkW/Zcgdo5gm/rO7xuRn/wottoYWABPtGXjGbVYlbHv4z4
Z3plrrUKoFlYr3rud1negR3Yexw8GYrwLyPBtoIajvCHJn2iJN8YkYfyFhePQKLAorIy9OsqcC2w
gxUO8QkMUN/JkWBowTY+hku7MRYV8Q1dWf+rDPLbcxL5gnHhVQNj12NIa6xnslZYdIBosjKBZEPC
FM0lQeVQ6Gj0sG0jgiLajI6E+tUYhJuPxjmgCV250dY0u102WqsheZAhi+JFHqO0nfZHdLOvIXkO
9tW20Rsymy+L7Mx/f5ApKQiPhhl/aEeI+jmPiauIIX3kIQSCyl50IXJvVEKd97Txeech7ZIK71ft
0yZmwhSKfcY+LUqQYXQZ884EP7oM+2TbECpSmebO9MhZkQgbh2WNbCqT3gnARxdke8Pvd5bNHwLT
WzY/GdWtXzEz4Orvc/3ouT+zgbusK8epeC/1BbaQfZY3xzj8GklsGUlapkHGxNA+9Gm3LLxvbdcZ
NzUMFi5bKFHiUFTSj6DuYJpyNuggLAYaP4Z1akgDzWxxLKpoKxAgVMAk/GGr4hFK+uQopHxPYohs
qvIwUKZWDEpKvhc1Af89sD/IEXs/4sIM8bxrRQzIeEFULHga++XQE+lUCISTZUDbvoK51zfYuCgr
EonxvoJJmkTuKXSQnlizrJWntgOPn1LfaWN1DDUibB0bup5ZXDpy5QqOat8KXrUjcJALujZ9TynA
LS0oMdak+5w72FtoNyQiNEa3DJL8R2dqI0lQz8fOmSEX3keWvjQS8VsoybM2G3QeGV1kYb+Kwubj
tjkQVHdhOGcvIpjPl5fKLjcKqV0JQYpFkx046XRBuSc89FOSTc0k+L630yPB2u1MokmnHXStcJOk
XFQzHytbIdxNyq9YVB72weBWaw99qxJgIBkaL6W1M7HZ1xtDhwxlkdIuL6HDT5jmNufklPAupMHF
bGlWImMDoU7OZ0/6RW1IHDbMumFkOh0OKO+lNOZqCOUnuMaZntYM2pFYVfvQVbdj07yU9KjWtLum
mPKLlB+dsU/Yrf+/jYDyArzvYWH6VbmjWa1YmSMdfBcHCO32Cv2S7WIvG+91RDjcvMRCLpBaaDod
/prLdtmeaZPMCuXbazg9Vgr+c5F8BLlDvUhSg//nIzgo6evEJDV5+Ti3G2gm0NYBQzXRTW0A4aAR
GJK3kblK+ECkAnqDYiNSqYFwvaJbNYH/EPiyUHq0zTewtqdKfKQmnPd2UbFHk2M7e09QThrMeFSI
hB2vBDYDGpT3MviNJ0xdlM0F05oSPUdmXVoOXf87btjZ/Hll/PMRo2rGX6HDrHLbk0KDuA2smxpX
O4e+rUz+UnFgFkOwSh5sPetQEq0UPAKugOY8xk+Ka1ybe7D26BnDd8NFCTdUbE2Wm37WNtjT4S8Y
7OfCmmKwMg0KBByJmeNPWJsPILdDu4qTLXOF7pdBDYx3Rkfjy7LmpjizOPBx0a4ntwBCRhNcQYjZ
jOAYwSBMVeQRbFxdLTunn/f4aSEYxJSpjO7Acltz11sk9cJPkML9BOo5FehCLgYke8gIxR7Vg14v
O8LKqMWU2nrLgBo7BJ+t2gwyeMPP0D9qqgQna06WRpjM1VNekShomhBbkR84FtD6HhLeRLkLRrSh
NE5Pqno37U1rzePhJMRfSzAdiYhvhDnAlB0mkU92c9WvisxWBxF1CfInozpHL2aQgKjRAmOlcnE1
5lDcKc16VIU98hhaFUwR4mAT6xzlHqJhfVx7A3mEkXZVabznJJ159PL7gJgublGuiDYCZWWg9XOV
eJSg009Sovf8j6PzWo4Uy6LoFxFx8fCqTBJI0svrhVBJLbz3fP0s5qG6q2t6ulSIvPeYvde2WWNI
0A2vzRCfSEV7ybCKkDKDHoG7zejPVri+jhuf6KHZSPa9GkHQwgw2bRHLY9Oz2msGMq9CO57QO2eA
cOVkIvl0D+m0Ln4NbtOQNZOKOsSi6C6ahaQOBN8S8q8Vi7S+waLK3w2HmufkzAGSt0ipaki2zSEQ
V5Nf83fqdqIDzxh4+uZVZPdh2xIamPEhXhA6f4g4wMfomXaT7AEr+6owcBi1ShH6GWcsqlFCKIek
L17bBLcGTHvrubNck2ITUhZcUhB65eBm2Qur/md7Jt0YHWJ0FLV1IfLZngdQgn9Lft6Uh4Ybhb5c
o7eKzxNy2sZAqIbqwIxZsU+pI/P+rErpIXy+6GCyxlxDeoqXktKAyn/6Jb1kbzMJS3kuEtA0yRPx
e8o+pLTQ6zbFYygAUprNnrAPpYNOY00HSYsu+ciObPykpfTryV+hAOTSb0+dNerTG7vd7z7S9jnq
uHV+KWd/04CQqBByi8RD+G2Vlq/Yr0uP64PWC6RtJQeg39W3wfydhmMZPi+cLKQI1oTT1WScKuSZ
ZgnBBCv2go08kL0rA+YVImIbslnYM1ccnRkhtzNRrWZ+1LC+4oFesuogkx5HQkyno8vimgJ8AGZj
sAOu10eksVKxFvm/ZenZsC8uJRK+grc1Bo6M+Kggg6bJMt/easF4fLRddpMjelSmVCt+RWrwZvso
wPIch2kvxXmAx+pZn9E0sE67G5SEkq0BvhCJHzOa5mCy39mml2Mb8BW5uaCy1RXKzNKAEqZOXtKj
g58RMnfbSqDz6hw4blc8Syz4nuaMZetg/VuWxdeZkhU6UwxlDhnV8AFXlEBC6WY0Ovr1jstYCt8m
yowe2Kk+Gy8iZAY3XpVs/FfE4xVX5XOWE5zOn7kywLw21mVY2KfY/XLuR+gHIZM6SZro3DkqmymY
jdirY9q5LPwyjOExRBwEfWdgcoZtq6j2MzJbu1G9wajRG+CFyoxTxi5Ir2lbbNz6oXTJlyEIF/s5
o3HViCkaYuRD+uadPedRuw+t4QkjiqPH3W0Qo88Y/tDKoC7iyRHjjMavcDoCTlepu1rsc9Zy/jGL
9K+2JvYDbEYzpqLJfHieRyKQOovkLGTOHaOISpyjg8p2KV0sZrMTX1FPCEB+7QbJ6UR4FfP8F0n1
a22ZN6kc/BnxoSJy7zfXw7dw/inAl/brvPJmgxFjh31V+/Q7Jf6d/Cn1IRcckbF8kJeRR5+gDM2O
Nu8UyvxjaiHbVDQI7zU5LSDQhkDq0WjKbZCUH+bcuGyAf6ifS9BWtfXEFegR7/yv6J412hkN5pJQ
YrSzsv3oTH4St0VLs5s8tNLfnqCdYvseP1KZod/7TNetMwrVwb7GanGsIbrV/Y89f1Yq+JLuLVWJ
+yyjkxZCErCgzfMGaHzH5wQvdXnOyVaQmvpPmtFHNipmny0yo70R9PwwR+lJhMa9GoYvZa2/CpMV
78KiY06zH93mNDRq3v5MG76WTzoM7k11/iwacVTzwpc5VMlFZiwXEXuZQkkNvVDHADM2r2s3v4bv
qjFDscaCbo98y9IzMxaCrcnTyy0QoInXSZorcb2vk4lHJqQcMY4WQ1grOW3kdQNJl8ghoMmCpS+y
CbvYF6SlTZTF1hB65oi9gLVy+yXFy8HqiltBdWSV0F9VwP696ayD/cFU9p4mMxKIb6FLVKjAse1b
gS89xm5Zbyh/Gy8BRZG1XqaWGieJLnx/DzFZbiMHsprx3ZEfEmXWwHA15hjM/VUpjob2n7YGDWoI
eYveDq+q9mnF3816yytuP/lSY9kyZPLigHJqFWwFC0IV/ua3YqDesAAQyto53nRwSEF124JwUOn3
HuBdCf90GXZbFLw9qk4krXulkvwsLR9Dk9xJDztVlCUSHRYKWTsKvcpSvGIlF3PqnEbrnuWE6V4e
rf/lkwdE3rXy5m0J1FTdvlCtSxNgXuO9rjXW9wwejAhj2kdlyIdWS3+ShIsRkUrPTELtMoDGZO8V
uq9oCOfgUCr4ATIRMmOJz834oYzyOVngKKwW2t7VN1jeFuVEOGH+T9JI+dID6OblPJFfmTB9QxqD
7X2nbdKY/lER85ax9A5jLKND4w/IPQUebM42JEz0ifa3ov8M8Ku7pdmhJETt2dC+FzuLNEh9iHy9
M584PxBRcu0hBdOLP5WPwRS/ruWbTirNYH4LZGAdjXFbgTcLL5JA5cgCkPvjOsdeTPRKGEAeron8
m1EaLcNNEz17fCe1ufqvNQTEjMCtH6xFMtg6jT4EEURtvzFUadlfm9mtUcvdrCFwhObA5KgF1j+/
FxYxEvKRimdnimMkwvd2VH1L31IpkVxkAM9SepSPSf0NZ8RSPIi0/A86s5awnhfHdSZkl2pwuYEi
t+Vjy6mEOpGdB2BDShsbtyDDdK5w/lnnEXy3w2uJb8m03sfqJ+KhSsDvZvLExH1NcS79yHZgpf+y
9WPWz6n8T0VTrPI+ml+0a2v6IsrvInnL7P9m651MsfKv7h9mdsxI/2NTE1fotOly7OJdRTOTwT52
9dRHx5+th83QgVV5vJKoYkQn+om4OUAHRb8958+mInxby+AK6/5Eh2+PINwUBHzhobQE9OeQWUHl
Nnnp68sA8R3K9coedBX+kgq+QRh1aFgswerDAgu8WoB3jVdRM82lCeQ89FezOs+w8/kt3DbjIRsK
3AkswkxPrNi+1DOoGEYGa0SK0fhaNS96fVvRuUpbqJekHQzMlM09tK9Gf8zzd1nQ9HkcmyOSx5zQ
RXDXMWCTQwTDJFMh33wNYGA1aa+IU5FxnpD1nE8t+pWgWqhLkNv99BilmpeyvtnNWyPfVu1Ojuiu
6l8W29NDC4X9yTQuTflSqLea0bjYgj3+uOGV5l3GicS2Pe85vSUV0QF0KCQbHXzACtigXI3eZnDQ
G4wsuOYLmCsSIWEmOfVzBkYUaYrN/46TcECJ2gcSv6hzrQpqidZYGMMXjEYtJlp4BxguaPnqrsq7
3VnM486iv+gqcgk4pNN7KeqnEEuUrFPIl2TdDz8G2167/gv1/+L2t2RjGEW3Yn0fTsJgbixvm0Om
hRfLQm26Lp6NrGZg3svg5JavSIv1+DIxzCJY5BxPgI15rzNejBWIuG7AsaXjEmcDUgO7kDe2Bk6G
ka9icCXTnFkdPii0cnYEOOGirX8DC9axw48u/0IdIHIq5ysd62+e5yqLp2MrK7u2Y3k1zWwVYbYu
lEQQWDhkK4C3FQHBOcl9879RYwtr6iTj/C1Vt5tF4czDv2qwPD0yPW2K983KUHH6rtoN050c5HE6
CME05DzrlwlWQIK7cKa6iYHKj3z/SkBcGnluOV2pHDGo1JEU2IAwcsMZcULa0bOUvU2KthvYZWjQ
AUY+RPx0Nja1D2UTW3ZtsxXYyd6Ojw27tXnfq+XTyiRfxPC3b4a4iJE+9yNvKBXa/5ThuH1YR7hd
afkXLc+wz3l5t7AcKt/0hgGiTQNJBOSkIkXE9OkMuHymXxVY3SboJLNET37i8VOMv4mcg60EwYXk
Cw/mfmJGZXEb2iyasPdsisKJja+++afp7GoboVB1UvVbA3i/hqK9zqMLfUKiud7mG0b/YRndExYJ
sL22j7sH1K/9ZDCwExpsYICC/XPFRa/wKctHnCM12ToA5BpuQsNkCLEl4WEt4D9vkDZHigQmrUtk
EUkkIPRBlkeUj6mRUaXEAGE2PQUNqfaOXBnn2Lpb6YsXQfTslyzow5YtjByeKMoPomln2TfWi9MN
5B+R0trKYh8zL8z5wtX1Sl6eCWuo93qwrivKY75V649N3ZRWsLBlkhy+8w36byVeg9AwM180GPWL
8WLr7Jvmbl+bb8JKDmJzU6tfYaTiSEGybXEGm6zyCyyDqiW9Y8HQOmCKa+smvUwgpH6Y+Lkx/pq4
6VTrLVOjN9xaI2YQlVI9mqZjhl51Qv+URZ/r8rEphIjeKgFhjH8tAWDq1cjOFeZ97M2bxC/E94dz
L4fznn4086NDH75Yw95IseUCKOk/FFiuCE9gJaclErLytVm595T3uN93NkMcyB+Yefam8dqkhHwS
rb4LE19J/Eo7kAM8D14ic+sebHREJLqAABtp4NxG/YZD3c7HGUVw6UXPFOSSxrxnp4FOJ4GDIwfR
FbGLvIwSu7c9f6U+lAkhZto+uxoB6cNbloCOv4QwqC1Xr85R6iE/XNKPceSNu4wJzAffsh3VQIqM
b+Y4QSwgH9W+dfJLHT2kJN0ZiMV7wnDAtOBf+DFnAuA+R/FfG3p2ecjGX30415goZh16YYh9gMWj
9MOC8EmCiqPTWkrKezL9FOlxcef8kfPO6cxwWbWiPOCt0GLGOPH/EeC8J0w/Zww34VWi+EaMG1ff
OUMzsae3NSw315nw/mXkSWq7uLgRwpm0V6n7sQTYvd+FWmklDJnphKOjXFc3pSgM6ZznU9tAtr8T
KJGERC2vLeP7tzHxbOtkyuQXEJBR55Tf360oMZ8R5peTiquyF2jQX3Y0jILLperAWhlfq37Rm1tE
7LMmqNHQUjIRBUgLzWNvW9teEBuGU42XLr0WlEqcBCv6SSN5GTgNdGIwcoooPfpPnV+S9a3JkJzO
3DxY/Xtx7qzoGpL9yqHaLTKbUezOxWvCZUKGhQjnfcRxbKR8VTVXbP3BrH9HHwipu2ZByeLhJW++
hwb8CBpDCyefjtBI0zQvJGelxD4p238N1MmYSAksoTmqPgVP15Agpt4+/h1AIYGbLWwsEhq1/1Cu
adZusBlR9/O+IeSoT6tLyL47JGUbDQ89Y3yUWyZ1+U/B4TGi/c5odzrAC6jw8eEUnNAxeLe/fszd
BSf5qJZvWdh886Q3vdZZZaYQywOvD4+AdiUp+d73Blr10ODe0urYj6M/rTKobtkHcvyWA3mIC29J
sVLeN+ySWpgOIryUmvqDv7eejoh4rAnKna0cSpR+hYDAjta14+j+DKNHYmM3jQ5ZySxKWh8p6kKC
XsjI45iSY68QFKGI9O32q66cCLattT4DmJn0q0h1Uu7wfjA76ZvnpR+dKVZ3I257CmTR9wRpXMzl
I4o+ZXV59kokM216Mzn6K/ZtpMqKhqAwiuT4moFgb5Z/DQo/jpq9Rumshn/SSAJ2Hl2bEL+vGZ2q
5NPU3rUScZpAgo1ArY+1vVSQxtIfuzJDFJ04SvzS2ABXHhJJUpCNKub10XdXo79npmxdm/mKLLxC
p6HTycbMsvTpZcRDlLMnjvGDbv7FEVhPP21mIUt3TN5tm2WRJdt7ef1emz8Z9O/yOtPYwMphLlyw
5Wlpvldjw9JbDDRasOtYmCpPK859gkd9ORFvvkvY47b6c5u/pRZIQnGosdsbb1HrGMuvaGE7yB9d
cTeyl0kKhpAJcJWc8gEmH3dr3yOGZ8g2bQc2IjCdw0ZOfo2S5zCfrerDqmiWttcOPiye4p0yMKwC
yWS8F927Eqr4Rp/M5jUNybzM4lczvZDsflzeIxKYKqxi/JcQ1DY7MhwLXbmbVoQt8zahlR6jKMiZ
DpsjI/aQ2rk5p8qZCsexZHhd3H3sZbCVstNyuuykiZs5g+YuX7FAcSADqxB95aWqSvNFYqLVsdPd
9EQsPMk2QzDHTg1kpUyT1MEay5z8K22+yUZmskHmGPAEhCHRPS3Dgzav7oLKBxW98S/q4eO3Eh+b
EhNTjjiN1FlbrpmnsSfddThux4KpqDrJHmc45QjZQ1H3L83wwU42Hox2oJU2VCXD6C8wv2yTHCoM
FMNLDZa++owaE6+O6jV1qeJOdIst3hwd8/gwi/e0yb3RXHQMygy7s1nBsKs0QJdTSXKnAc2mkmuV
W+r8WlOZ1EoI40pyzR2LlYQCowDppLWzzYHKa36zk/WiLcTxpW8mE2fa/pfVNjHAMwqNtLu1W1Db
j/hdpAPIfWRaVmUcYiLiVsLp3uhknGWZ3AIIUGbfwgToQ+VkzP4HPuExKpVpF+SSifr1M53SQ4n/
VZumEyTEwr5bInzopfJcaEugWWxkjmD41y8rr/12qa7WSFi0mV3lQ62KtzXTX7NBfZkESzDtZWSA
GcKbBkqm4Rwz5MZLoheTyI8Cq5/RrWAJP4rRZqsQH5HW11A2DHDeEdlCStNc7dm8hnl9C/GQj16D
0LJKOwyWATGUaHAPNSl28yfKLoqe2OBTKBGGMQLMUA8o0nddlKHm3Wlo2SJMFVH1M86o1Ml2yF3m
he7mSEAwu+qzJ9HIr82IjhGUDgRm2DRjmu77Zl+wS+/WDAvUcpjm8DDPFb/3DTMX0HnJXSEiru3h
/LEYgxMtlVMb0XP19IFj5TZI2k39qNXiTc2Tt/NMto+FQoJD1iksyS2ofqo0vU4WK9ZuOIPBOsnl
ECjOcJlllu1Dv8+KgtiSaj8o076sdcKgcMw1UCXeB5rUzwzab+gaMLrS5kB+sCdx1i+CcXHJblTz
54Xnyg5ZARA8OmURXvT5iHT6GBXFRQrlc0cowhOP7kHwyNSJd6WHXW9ycKjpe4NDWpfzEwLNQ60o
l2xOLlr0qaM+LqXQnUrgEnrptmhMRwo0pn3Kgmx8h0h7Zvz8DyNoJwfNGvohgebSeJpi+STe4UkF
szagrOkDnfn35P0p03zSUnUfPoZ5DaC77SCt6vqZNF0S1jg8iiA1hoC7rbcuzLgufRleFFJaNSlk
mFssfGFiOo+dfQp3CbOVEHGCuf9VqbkikBfKBIBWJWzDJGYHP3VCigzWRfPBDfKImvCumuU9QUEz
Naa/Vq+oF/ciQRc9m9zR1CKbhkA48cS6sCcp4QwKszVR7bw18XwBPJ9crZ10mlbbpXsmf5dPNAdQ
5Xg2b+RKScpk54JNuYdpM176jfzUiXM2mewv9bOaKPSwy9neo8Mbi9GT2CsM62MQyEYsPkkWuyV6
BtLasawxhYQZTC3fdpGrpOtBuQRDmR9k1L0dO1bbfFMgDkkJBKb4iaAO62KxocSDj9aW7MqWGpTC
uQw135Tu8vMMc6Av40ND3qICSVCB6UPz5yqF7Hax7ba0P8L2wwVihhREdg2j2z5M9W+Ii1NWSbUb
+2M7tRdB3R1/qcSrzUhyYvh2GaLbPaA0yzqYpCzOkdtosdsm4SEXJgCLqxj0Z7XRHxZRR7oPRvIa
zSeBrnaaCjca5EOY5oeIOt02fVNIYGGS3XTkxthoKYRZzRKTq5BUR1aNDaNCtGknXI7q5jhKL8aq
Xrq1uA6OmAy8UOFjStJnOz9oxAGW5Yinm6FCl/rjPlQkfI2J155kbPWNuoCT0INxL5cqKCqEYst5
aDJnhpTIyKnv4WQ9taN1TZT0Cm2riovzbFUns/7SlRorQUaJPl+b01Tmx6aujiE/WLSucuQXTX5M
H3lf+FGn+zEsNzDkiXItbp1BAOdUnYbxgyYARQEQVmX1VU32OmXlVZB97hny8GA6rW/CgOeXJ8HU
GkEmNdCz7FOdVue0yJlGOrFTv3pacghLGK7REtQs15p1JTJ6CnSaapTAQYPP0bp0AWogd6GcbGaE
Fys8eRUFCjO5DrdPjy9fqiaHhuFXpj0xnMbToSgu08kgpXi+mSTImgdtYb9H6ojkYbiJ4SgbXRLY
cIzA87CnwBYazB2/3qqnWWKLK+JLV00XaWJN7nbNdIkeqHnuIu3vIp9vtZ9l+q0eyhsLhmubKpeW
QbF+iBithMXsCCtoZhSxSrgf8CBXEaOZhhawYJwxdg7zeEyMELhBbnazH2uw+ZlPz7lOio66R3O4
wGQAkuCtdFSZae0bb48P6LBxkOYbC9kz4eTOdvYLdwGYoZ7aj33cep2sH+QoOa7SATn7sACdQlFa
om5jiDHJvjbKbJpqX7/9SWCmWHE9NhZNg5QKjmNjkQuRw7F0or2VQEKuToXU3ySL3dqNfIzPlH0W
U8++RtnziHPTGbrZSbjdFB15cKjsJ9HuI/bkaSpdYdrVc+sgoMjDkapsvFVQ8lBleCP10q99I6JB
qw5VJJ3bPLx4WT5fajW6tE17lkH0BA2iadMOA83UyaA3aSmIvJQm9D7RuSZ2u047d8gTb0YiMTe+
gr/VVoxbsdTMHJRnSz6qSF27GSzF5wCrKuajn43xccDPpWLGKVhPdtNvbocv2lS8VMZxE00n6+jT
0080e0P4acfFUZvLIxOv4zBmR/xFY/4WieF1qseXPsQmlhtelL6M9BRTWx6rTvaJgYC81gAIKCny
dXPHtb1MnT+y52eVABzl144DY5DcTDswzu5TCur1gJ64Q6Ygc1vpc+kvNMB4ZRMAHxbL/mX4jtu9
Ede3wszufUlUj9U/5or5N2tH+d6jJCiJ9BS7FYrDjBuympBr2Jpb5LKXLE995sRpdzfj7i6p5nM0
whCRgyImQxKVep6aABn4o3eVr0uomEiiFTXQHKp4stWdgdVpGB8wIcXD6FYNTHTR+TEsC14DpFVU
7WzjfLXv3oxwJ08kBhBCiQSeZ3rLp89Cv+rwDuOiu1V1casRvSsKf3ZbuzZtc1tT7SbH/Lk6cEzd
v4UkYhFil5ldfbnWMfR0lASRNbgp7kSpJltPpK56bITi9hDZbaA1BBuYDNZy4VWESparfWfldEvJ
5NOV/NI35okovCmivmevCQAj+4mVr8ggeFC19iuf0nICjYbX6fg6JmkwA9GykMXaqXTMh/pk6nul
uSrsugQ8BUgvyXdN3s+Arby/reN3bXTHSCruzOP2K8oXuJv3MoGUl5q3pG1vqOE047GM6l3F+Tex
VTDa+BrCoukopubLnMmHabEPTJS+kV7rR/XP1Bf0NJO7qiRuDdZuZvOIU+skuCMa0dBVj6xqOz9T
Gl/AWhoYGS37nNqtUUn+aiaCxqmVDGbiq3W2Jv2URVoQdysCWstZDUZrMAwI42QTaWU5e1ZiBZit
ypnsJ53wZI2M3PYYJ/VhdM2Z1PqQiChbPyeWdplJEm20t4wv+ndpi3Pttmd7IYWYPUe2Bc8tv401
uWq2uDU/rA5dODLJKVAYQS6Imfu+8vG1JH6xmgi0QdXSFIegWiIQPj4ACtiu4yI5Mag5dGYLYKqo
rk740Nl7eX2We4QATuGPkccH1rNAf+QiyIrEjSMQkzV1p9x6yah7c5vCpOv96OWkF9aBEXb4jR83
wQIb1slrScBwvB9MCHD/JCXi4NQc1/DXMXzSkxeDYZCghJTZQUKVp4CxdBYUtrrHP7LHtwQFgYP9
rlW9D1+cV8LtQWgToNzpRqDfQWKpjPNIdVPdblGDZIpPddWfIl0+JS8kj63kNhCdYNoFSuTpoKP1
qzDrj1PlWhxfbSWzNtLd0Ykv4LLP4fWTtiZH0aWz7jMAt5Tf6/TqjI4mGQEaqaDQ1KC0lkCOz2qz
vvdm/xZzQ1fqrdHq52i3qPNhyJEA7ZCpT5I39rmHGFsQhEp9JzAt5DW9VCmfqkWcgaVd6FsvNZPL
wSmJpG94IuNEqilVXAmnNu6f/sPW1mjrTcuNC2I0rDo3qDX/sbVJta8f2+mL8Kr8ihtwMR+9S/yv
ND8JJuGMarCpyrLhiWfdiaufZGe+SuzqoCC/Yh0gHQYgInvzQ94SULAWxhlROVEoxTWMv/BiEHQk
DwtdTuclJ2Q8DioiohzUM/IvvDGYU53uUG0hZoH07XYqQTy65UHZeKoDGyDZ9PlA1XJS+iG4AZBH
Pf/EKAS3Cdo3rCOCPkV/tKpMZcw7uvxL30N13+O4nku4LjizWy0nhCudiPrLd08DZDZ2gv2x+OiQ
W2DPIpVN02Jyw//LxF/Vlc4cLg7Kz+rMJzByWvqZWI1OrKcQrVmhedOk9YbfNMOmFOq3CDLdSpn9
H7o0czIf9oW66M5yOR4PYnYRnOg0XzHRJp1xoGYHYtgd6pkiYYATh7XMBFNcDA4OlZYsJhXDP2k9
r4KPWZKqrnJDflUoOhJMTlcXt31CmEYEtgB/Oo+fb20XA7d8LwH/mH40Jf6T4WeAclJU7MagXf9T
bl1I4kyRH4b0/2YpZ+HPCybIUYxXneWc0hKq/Jq2UOnkAAnSiTworCGGh9aQbK0EUYRuZR7xcRrS
KcWKkcmR3aAk5Jwq3ZF/QNAVxsda5EFEni6BIz16i+UJkGrpTPbT8otOEMWE6qMTDKfUAw3qmWdz
h/Zkb4n/MkYHcUtWGqsV3GOJU9FaNPsHhMOjSaycTKjjQMGu9ER+Np4YS1QNZAGtlWO2SQC5gXFa
QnBqyUiVJkUGQGbvhk+SW2BRyAZNrgHhaFn3cR3uQzIbh1g4NqP522nmr6TXFPXsro1KxjCgkLQF
GuLAho+q3IVtj9jnvSH3C1w1FZeEqFraPaj383djlsA+rajtSv59rhXU1OOzYJfb6vIRAdypifUX
TZX4dsP8RnRouLUo/x+kFbGjGe7G03u3XaXpF9Z2NhOJDM+vuqhCvUwMR1pUbE9y9xiPw/ZtKJGy
aaMno3Tt9mSiNflA0CXh46yWC5VIoEQ/iSbGVPvNQC2e9gvzeAa5RnRVGukqm9otj4nsWz3OoUPX
SXdTqx9dMj2SsH0I9RTPUGSeTmU0HWugSzjV7xn6EH6rZNfkk08KUsUBjoE60LvipN4zsI9ry7hE
hIdJz9y+fwxVujeazkVCEWbMhobZRdJGVTBqVAb8GCY+GErviqFzu6F0KUDcwfjN4NWbvIZinfwc
TXVRCa/Y4kYq4WZy4hrkARCtA6yhLILO7vf0d1D+YG0yQe5W8lhBv+qWRK1bHqRtgrBhz+y72XJz
FXx5ZgxTC71JXLkJSOfyijfrqhnptSTqVm6/+Dg5FZ5TG7nabKbv0v656jEyO7WNqVVH+8CYcMJz
wONPpkNVRde0nK/UG//01vBwgfptFB0Rhvq8pCYPS/f1WPgKVZt5YyDZk0CcIQOM4NM88RRO0EQK
e3gwdLey1mlzIkJq/SGb491++QsLIxCAsGPDDBKEhuz5dZyPqDph7mC4bmRiv0kEo5pDEWyhxE2k
QJCTpeL6VcUQNGUULMDRgM/Dm7zTcZaMrxu0cj3yTzWubrqELGHaEc8yRr+0oeotQaFtXPi/dEnm
41Hw1rbzFAzOG2HL3Mvk4EGsCYHENCD15XvIxWGOEU66DxN3n45Pszci1KbErIwGdnqWxIg6D0wS
hMwz82I9Cxj4/1Oa2TEp9tb+HJIaqa2flWQcnlQ3theUIO9h74bPrYiOslofw37m15TjJ7uZjI44
TF4TaXXj0XDHlAkD+RIcqzI5yOVAfFEWe9jpzMIjHMBRXiasbClEljD8IiyFiyfU/hVIclg92XoV
4C4qJe3eldefcAzYkPDvZFxb4hO6TGWwNdWCqgPQwRtrulKr7PiNnAmZtpBP5Xpu9kzIQ+2kljfK
4Emyg7Tl80C6t8Y7t7rIiFAgWUB+UwIgoSqgmAmxCkesYsMd4/Qkam/GdeUzzHhWO8wpzdSEvpHr
qfAMoXhV/aL3hGuSZhNC/syeF/vMu8/vnXBWJ9oDP9B+QyWvNxUQy6L8bn+DwRL0jLoRYo77LHLA
9v4IPj0tT75rQL7P4zlUoysuY0yGIpROendSUotUdz/GbaAV9qWpu2sWrldDV69Ii5vqaNSoYlPh
cTzMhu0vI0Fg5E5sgplUpH4LlcHUXjrfJMZanbsAglstrlGYXlDKpCSGTKYddIqAbVVeu0a5qWjm
jap2MObHtXFSuv7cM7qTmPKBKyO8e+i4mlB+9emvxt7NYJuRYiYl/3RBG5NG1EYsCph7XZLGz2Zq
Ota2w0EsMhTivyX54mJU4xyk13TXIZdntD3Q+ti8rgmMsuoOG+kxs8cZTXib63ahsG/+Rg6GSuWj
ZRm9kBddoAobWAAnK+xoCt6KKKoZGGDxPWw7Vy4YG3J0beKrsLVj2gEgAWAXEhcPd91eO2dk9muG
jWsz+C2SJ6i76sWUGfCO0ylJXuM2f0mMeR9nCIbg/mRJdLbm5oxaIGRBkZJGZ0jM6RtUK06e2LcF
NwRpxe/ZqWw4f2OkQdSxBnVsMiuuyv00NKxCMRzYauk1p9MgqwGzsmDELVZ3iPrZTZQR2Ju+Cwyc
IPhpyPmxuuQYPn0nUeMmacRtRTQImlDsuar8hc2RQaLmKGjTDFboiGA+8vI5j1gGAXxrMtLdCB1o
9JOqsDHDoPGt2d6SvXabXw89w5kuv+uJCEBQq3HO15t3Rrps/FjBG7lYgWoEPbP6ZY1PDEPN/VwA
TCjbD1SJm5+kNJKg7fSjlExHwFp+94J4wrCvRa5chgHsbBifMkkck5KUD/E2TcNpgCJbHOLlUyj7
cZuWjYWv5qYXRp0H8YVTr3yrNsBX33kZDn9Vlh6kjqWjN665V1uw7sHmoxdl57wguwcARo1iCked
Tv/dqAvKgUvuJWdQBZo5paeP5JOhYGWWz8VHuAbAyJhDlm4H8m0hdCWuG0+7ynd7FSiv8RZjqJxu
DSb7NvF7ZNpCwo9enJfexZ9o87JU9JuQDA7MoA/x/zg6r+XIsSOIftGNgDevbeDb0g3nBTFu4b3H
1+u0IkRJG1rtkE2YulmZJ7PUlTl79PzPvdQ7nHVNU3U3Z9L/1Ir4UPitc8jiRq2/tmz44tt5WepW
6QNwfGToLL4s460ct2fV5g9zALgaG5fS5IgmNr+RqWFBgrcZ+Mo+gEwXrEchBnpfz9Q6acnDarYo
1p6TnrzJo/ZW9fl7Vw7vhVG/GyunY7IkNR1Nhlk9wA11D6x/2VL7vCQCYzeCed9C0itWGsotoxoo
SIzVhxTmIXg3J98Afc4pbuEG/GZ/h/v/MGHvaT9s6T3DKJHTmSDoZs5AVFmGdYan5sRj5+zA323o
y7CTm14NCDsIMV/X+qox/cynbdDJzTBZAhIaE9bOnAB58iav0Sttj7mN32dwpml1TJC5JRU2phw7
g41KN4BoQsqgJC+V3BkpI7uPnzNgVC7P7VCXXwIRYG3/GQQvSLeeNHFJ68rtKqcON7BPhWqdCQ3V
MoP7xrT+IWCTKds9n/QbnJehlsI5pjo0kd6UaXnv9OojLbaPcgNQG6PKc6z4wI7NUElh4KuGLsEr
X1AKwAtw51WEddBS3b69MnE3MuWEBQ2yOh08o+1kfeZum1MB0ZW3xqUuxhU5wr88uuR1Z+kjh6Bk
L18iUz8bib8kSrR9Dc33607cj9/JQIB95mTM1FYxtXHcVXFi2AxvTdy6cUxfRvJDo4at0WmAe2GG
yWdS280ZUuwcX5qLmeFeHIarMpg3Rcse7Vw+e96TYwHscjPeIG9j6p84JkA6vEgrAZiP+M0oYZHv
7VcvW18aBMOpfaNJVbO+gL01qEOUCLQFwf3yy873oBVDYJtQtUbdpzHGZwLxubXG5KKsOhkUPsjO
YRm2pArUP41ecaAOjIbqqe7nk0VfWI/tKEXeeKXK+0Ucsvpm2OtZ2bHIwRMDIuzweuIas0oFFcBy
GgsQ3wbRxtclbKKsNryVyXpb02hzRL59zN2n/rPcXwHs4rFq49Mw1zdUgv8mbf6wxRYAMzouCuU/
Zf/D3tIf6TZ97cb4qWn5Vdq/rirO3PTZ0aYwc7bm7d5w8iqxsWJVg2QRlvsSrV0crViPjD8lnmOl
RczYiKL1Pv1s9oXWYNLzinJnjq/tE/3rFdatODO83czAnSwABw1n6E4ZrFd/XP7Y2CQSXFV1L0OA
sLzeyLwdJBNhm4O9oo2Kx0LThKRRhxoPnp4Hw591qG4YXBfzgxSp8TrwTCeddqe03V2B4oghTlPT
N86rDwR97ih/VwlNL2QptospgYjE8X+crfEOsfe6TsulmMyw9ojtOML4fzVla/OJyq55wc8NHaWk
Ce9NbaAWq9I7e57PafhhNPl9Oml6/xxG7bmzqeG2e75wzql0220M1D2z6kYzIzZxzSGPrm9etlde
2dG7XHOcl75i9uiUpdekV4hVkg422djOQwEzhMuGgt3FVHyqxPzte4MBo76UCMxD5XyFqXhh53vA
zT/hi1l8nS4OPb9oPewq46PdPMokd/YBCePMxqrMNkaHBxMn6I2H7GbgbyjYAoDjqPXQQoDK9j6S
hi3iLq22a51JgP2BvccIBSVH30K9GFIdpjbYKzUCwklRIcw0H43QX3z6P44pLyXFZpu65xCutUBK
pqBYAKTrr/C9fixKm1jETnHiJMWPWnym4x5pg/zWbsX7mzgNWDZqJcwRBmNyw/KkBZ5Ol8mWJLcX
gCiPa3ihQJmeOgsHnQvou1Dzi1nzVKzXAxs+t5s8xm3TtFxF3z3aAKeWB1gy3aAJypvtUyq6E2x/
ARsB8+AVxzfvuwdFry7AlACAXkRlXssVpkQuvK1l2CLW2bVvQxy/Md9OM8npfrlm9XY9z5iXVAxT
N1oELBzx8rlKsDI01gP9ZRlvTKKZmB+9Kd8XSBNPcawtygaMEnf84gvEozZ15KcUe+6OelQX+2kd
7huTwEeLBfbgrx0QlnjAX1W71L+c4fZQnqcwQna0YPybkdi4PPBEjCNteXLCOpQEJqtP5UrXIx32
xwO/DmqBCUlCU6lY83YUKPEMQvZIF57k+ysXGcJCke3Gb5IyKKuzWqb3TfuzMzPqmmPhdsSAF+uT
2+I3yelqfkXvldyThsojZkRgqvfAAWPxv1Hvdtt63p550BfSFSjBZl4JhFL5FPIsusyVGQ0rWGkT
RSNNGVnvQvnOC/LdBFAoxbou7XYlpErZFuwd1C7Jp3zL77FlyNV50nRvUzFY8lOlGM/NeKOrmFX/
sbE1J+6/t50Tj4TLO2OAmrkO5rAwNA7p35v81bHKFswp+NOj1nyLl8JH2K8hMs8IALSFGKdEWTi+
OFrrdyucAYn0qMM6DRhht8XuPskuzboT/bTcxcVIhcI+uH0cO9JIeYQVliqGayaMkmPHJC5G3wSy
kQTFnVqaXPVEkd2rsqbtjJGb4qGNq4uNe6mNzvpA5ByqcH8iPb1OqdRWy9T01rlwxvSG+VhK5MBl
F9Sk5+6En5jDVNd2l3qCG20bztqWx6/tjypmSjunUvGlPAty8wW4Uam2S0PbLDmkfPPy4VX6AiMo
Z6pVscVc2q8KWm39u5iViGJgZhm8xF5zqRYvOU81Xkq2rzby56lQ8DNIVVj1hSdqr96XQPuGlWqk
N1NtqWk9gNNAUfQgGMQrG9LSXVNHNV7Mq84xz8SpfiZxc9ru6rQHFO/4+WJ9cJ8amb/omT9XrH1L
tAr7Feb8ay40KpialxAl7X+vB0k7+cXFaOersRBDTDkYFz8sNtj69bkzBvu9N6MajOptQ92srPIs
GebpTsqVZmrJ2qKJvibLSNg8O8WiMg0vY4/8tEQVx5/4IghERTDtku2DQIwz5CAx1odil9/aDzWw
iaxKNe6o1XAXWXGHXGJUBk/za5q5Chi/SI+7FrdMv/DOHhrH6AXbWOAoyW2JEfSNz2rE72PgavqH
I19nU54NgSTYslvCt3zOxK3HkpnYpurWuU2ak3XK5dCv2cU61V9gAZ1/Nrxgw0EMcygW4REy8r6c
qs7VqboaXHU9J3VzM+TsQUdyWfJIyNmmIphxTTjpr8b8vXAL69McVhx+tJqaA7uIeApGlX5uesUX
QoRHDse6KwvVjTEeZ2jspIdWfkKiYm5mIBfwEyLRtVaoaZNHFD4kVugLElSqLn6IfP3R6vbXPwuH
ir5GhWvxA9nFhFOpcG2+/XsfitQ4a6xQCth++ks85UEFGqgDPf3y/ryPUGbJUzmYGbi12CANT3nm
HEZ/vSya+5R99KUeUuW6LR2vdwnhiLoAncRcVQYjzuVSIB8X/kTIcCDyLtr5rM5/UaprTlhb9tK5
N65K+/i6QOhtd2uewZrkpPwdp4y0BfSzr7IoKMyo7nFZPEQlIyylflEzOdvi2WGC1RP71LhkMvol
5L3AXdaGMnfICE5qTuB+sDsWQx3Ug0aTcftbfy1PWWWV+eRmtu08t+8KLHDTl4yF4T/5qshv5plW
GJPTv1K7anle5MOBPxD3mwTJ8//NxSNHA6TZDD/+0l5m1NkiYiCEA7k4fND8p0bqQd42by00r1+g
Q02fjMddUXkNzGhSIBubKsK6aeNs/epEEIOZ3UR8rXpBIEg5K0l5Yos5ZHhNFt/uJ64+2WvmB5BY
rk3sGOMSWJF83Xlabeq9h5B6OIDWd2eW71qve0u9+AcE9JlKEqjyqmKec7r9SvSDytjuorQfPTa9
nhquM2lUJtZ8Jh5L/GDFCF7eDTO+G6T+e5kms1p/LJN4KLN4jN10G4FileODMLppvOmz/qju/ao/
tBlRy1l8VTW4PTvOHQY3egM0kx/1kOu0fdgmie3RrQFa1CBSuXjZbuwPIv43vb+z6/Qruh/2lv6i
9PaS2G3dOGXqnw0GEsscFZc631SACyzBPFqEo4TpFFWHmr9R4bUx3BR4ZD06Eu9hwD9ixH56NNaG
x3jiiGlzpDJz9cvgpLgyGvuQ1qzhNjhWPI0YB/oz8wnaGQffrLCvmUyAIevvtPQiww0s/PjUOH6Z
fBmV7qq26hbvNjJ3EnDL+QlgnVSpX7FpcA+jDwXG79tQWxHgHwaI1UoxDjJxQm2YvOPyR8qE/0VF
FbTiOOEZBOxFm9xDEVV5HKoUChhECCdRwUfjOPiDt8xlxxWFC4QS9RlhZ2nj8DpEzSJOW4boN32J
mBII5B19Kz6tPH5HhJGuE7rk2jvsG6SMJVUfu3KC23TsvKJZkSUlbxVfKgFbKG4eEdfPthtCJR7D
8/Ainj1bml14vID+YtNU1o+6Z3ZvtxuPn2svD5dcOu/1cmQ/erSS+9jFZzRufiO9H3xkf+QzL/h0
8IDcuBxrRgdYoggUeXWV0Vvl+NQUklPSSWD+Kj0D8mH1URo88VL5LEkEWXB4tpS3avIfmdweI6Vn
UD9ZEevwh85047QLq9vbZJgYawufz94fxtCAvVcCEGgLquZyCQDDik3v17DAAmPFAlQvnEgQEBQg
PFu211LpncTC2aseLVW8gHTX9NdaLVf6TRX1lgr2TE7BGLra8FcHPrxIkBvr1GjOeWl1Y2T2Y4Qc
cjA3LlmFgf6vDPttpRYMUNp5mWza/YarNOJJUvgc1CPvPI6vVzufbkub360pPSuyjAkd+zxlBpDe
Myml4r2cS0+lKDEm94y/rgWfiqtmPh128h+nL6SvWAFFsrwp9dPy1y+N2hpb45gVxiig0tX6Tuc1
yj6KD6mc/ITtPl7uu7EQqjyIJ450/AVvUiE/Ia8/etHetbvmx5RyHnwsptCiR6i0en/0NzGhsvPN
GyW15vF7xhnbYh+msw8z7ea8APygMKyBfoDJyGZ0mxHMR8xCbJ/aSzd2l7IG2opgsGLX5ZV0y2Xc
/1j568NyshWbV4ntN36Xpd/SvP0QY4mGyDJHV96HYQrmc8MFynTqMXnTLCR5nV9e0zqFbpogr+IZ
XFVnQ/OrTrJ13TTjbg3iVK8NT7UYRnt3qRTtAuDiqkvD1WRLpYvikT4bShigsltwZW3J3wkHDkil
ZnDNVeMJA4QaoZVFYO9SHOxuvIIZW5ylQGPMrLOENGpptN+O2Nh1TOZQ3SCuaNJ8LobmxEXD5U/z
4pnaSX9uWnrXKr/rBAftPzoRRNgXpn7MB2K3OOD5lrSWXNVh3hlpaeCJucdN2QrHQgmNZmUxVIT7
54JPurjbe+5LjOXaayyXY7erf8LmtThiGNY/YXx3zGPGezrVgVHLgXEfCc1xcDEgutAHRHcVOhnV
oKuwHCKd7bR7lo7HJNY8Fp5T0rhVB/GGtlpTWQKJcSnGm92OaQB/ni3ahkds2H+0bMN1RhkLCbL7
aWTQ1lLFG5cFdkfjVb3lWie6YB77kF3hIekx10A+RGUOEJBMw5bdFM6JL0IznWlsGCuexAUKn/p6
oSJHtuMczoYIq4o+XbGcs/cOmmNS6xHV25GlWOjG2rxgHFt8+YjB3xjNB8fsh17J97xYD7VsuP0o
WNQbF2FgJ4TVNTcOiCuBz2jRGXQPGnqJ0bdn9K9WEMs34nP8uyb2LLLKBVuoBuuYnb6BKc2jb5ur
H1V+0dOUxtfSMbkZYTlwUZxwQ3n09PwRHMNwdgdY5PC10AV/eq2boX64nWIyneOq+fGV8bwvMt2F
Ss0zOkfo1ZOKafmDgmqqYcGKbIqb9n96+CugyXgDLSe1iC/VYF2Su0Q/SsfVoGWh2EUw6WqgwijJ
0CRLuwp67Xsye/AEHOEOEo7Ha3/doTOn1wTLf3nrU8pPU7yvR+1bkpr3KpWfq2zfuxyjnPCWb81A
3CBqBD+/j+wxvdqbzDCNvxAN+2sNEBxuyqS42qui6jMXPMYRyqqOOjn0PkLp+7Gu8qiUk1NOx9D3
106IrFMFrFUqKXtGBdnw5aDwYwFmGj/VUWQ2CACkqrNOVZUN/uJqpMPXOJtQUdoIP6xid9d6+DMu
mSd4D2pJ6hFm9Aa993QLAf/c0cYUaH9aa/XjVvGhKqtBz1CBG+440xe8d5/ziu8OfAt7//K6/ice
AP8OKBTQcI5D9CWxNrFbFC6cGB3uHfaQISkGZM7J/Z6iBLUh/9WT+bNsIwTO7hrrW/PaXnC3Kh3u
n1EPY/V11HaJWU64V9r4kmfLpS3NqDOwtL4rE8lich6o1gpGmAVFrjNvYD2QiCWtekTQyC6AC4wk
DhdbRHw3e4xJxYDtxmZWKyKaT28b3gsDDt1iuV36ttW8wlAQZj7f4RUapcmspHvO3b3a6N3hHwy/
crn3JMpSsThlYtwT6EMUWeT+IAoPsLRce7IKeX2g3juDHkYVQVv5DYhkgbdtqls/xdM2rPif8bXJ
CFNpA+wVZa0WtDRR3bNmbuKpUxms+A1tyfIUpMycdrsq9Yz/0CmWzisrECVlCYK2OMrExxrJcAtr
c+1lcE3+AZDRJPNhyOV9XADspW5XrNFadBQqVbeqs+5rOz8L6jwvC5vEpNg8kehez+EgO/jKnn/M
/f4xm+oHwudH6hi5C9rayRJ/Ilw3ahwVqbuq3g3FfCMAmKp+wnCQHNbftTQG69oF/VQEg235I7mw
ImNd2/T+pHMqhmdY77+VbwlAbu3jLIn7oMV3SWe7t3SUwBSwF07UCPqKsC4lnZtWBDzrsJOFlOkf
rIvCVTvDaXWUjb5yeLwYpxa0tsaZQeUUCedFy/ltKwGfU4p1XVT3EdhVAwl6QQdKD24mp4d77SEw
OwnTvWx9bzmFC4zAmJdd/YkKYOOR8zEos8hP4pjmCNZM/CTNB2F+oMPFucE5GTtuXKteU1luWxsu
ayHPeHm4DrWIupNU1aGdjlHFqUoRoa0Z0WEN1LSFcqr4nem9sqHtJALVKh6d+cHTe6okohNbVLID
mGqAhpDmKZHl7xvUf3ncfOqW8qnv5uckS1jRq89aHz9GHbI4ZML0kt3Tp2LvDmVRh6WVLxa3uhH0
+eQwsaCJRmY5XBY8+tpEXLTvbqariIR/n0wObuQJuvqtzfM3a9We9fV7mKzLUEjHGdCebA/UN53q
croR9V3HDzCDrjxTuNUgYnc6XVk/S6MNTL54lbDz7ivbrfdzhWC3jMoLg88xn6UudePsEV+vW0yr
5RSmGO6VXfFnPhE5RgKn3sWAFaNWjosC3ALE5Fo+bx1Bq4agxI1fGHjNnLtU0XEmcqStbnBW7gPL
M6sTLNCayML7oKxSQKI82YD1jb8tA1TNoWQxOlbtx1DI7xtHr1jWnmtJK7eN8KOl92IFVHluJ+mq
lN2l1+E1Gr9k0PPNy/5n+kP/I2sI5o6cu/iTSygytKhAY3U7k7zg51qM3swz1JY2EHMcjNSI7dOa
lp5lfTCR7PISqYsamZp2gKh4Hjc1skspmtQ+ipl46VgPX7aM7TknkGrgXpRFJFgSmLVxZvKOiKwd
hfLb/L1dzZh25IYm2jR215zp5eCw5mK6F666N17GTb0y0Vtm5rdJ59fW4GMwoY9Eww+9/0n/DiCa
myGP+k0KraYN405B2CUUXc8+p0TwZoTsWPoGJMOI12+sqyFElT7l9sHwMy04IqdvvcJCUtFe2kmg
DBvhCCNAP+c+Zpo1vqAcB2K+SwVkQJt2ISMoHrWmXVWSpDVuItTPm/yagybjmlM2aWLQN6f/YELR
+SnlOPIyxPbZyaiakLBoVrt0ztgmK9hVe8WzOiDB0muFjCp0qD1/ZOflS/d/HGkrlgwQ29mafmIv
oYn5TOmegm5CyYlbwsFccGm+liXvqJgowexqVnh+5iUrxU186D/Z4ly5RKK4h63xcnXSx00aDoN7
bn6PlBOfISwfpb8mvZXb37qaQx4q21+ELAIB5mHaxjD9z8fYNVLMWhybdruAxYb5P3iVpLsmyUCq
Z5w7VYfZ7sUMvh2Ix+2vUJtQsbUoi+4CANOQKsCWD/yLJ8tdNWBZPtTLrMfE6ICNWPHV7ghMijac
xyVUpT18vs+KcRsN5aal683mj4TGC/j0iM7ysSRw0jI74NPmhicm9m75eAVuPRh41c680qJhco3Y
mtSddhVUxxHz9KUucWfEZLuHbEWHIDekHZQ6gb3AOBnJcB7tDQ7P08Qfk+P2Z/UE7BsLmavhxdGh
T9kXCB9EQR31UpMiZcd0FvNJtktEUNlN0XxMcN0DOB2kcL2E8+sQJGAfhgt2Mzx9mFw5LAJ1T78a
U/nKT2LEzJQoyEwSrEL8IR85kaeOUbvVQe9h+TJG/Bj/TJAneLEXSeL0h3cafVKlPyCXLtOEGPt6
fj8Now92sgzA4zxrqv27wBLZofRWrDUBWFGXV+PEUtgU0+Ew0zBuAIGplYHXX/x6/XE+pt2nIrI+
MNmLq0ESw4lPnCEJJTMGKFHlTlJ/XVX1Qowkyq0c1fdfx3vHp9cMJuZyGl6vM+yYOTZk6NZfWX5y
/4G2C4gEdm3lCBRFrMEp2pfaOYcBTyZvkvP9y8anVR54ePXnlWUKhix7qM4jbqq2lKkmtXE1n1X6
munPdEYWsk2lOFP3GPinDTgh7cuivp5iI24LBSrDglpwKHxiVl7CUJiWkFR5oDHd1S+m0V4RoCmi
NkmiTlfDmQ7PvE1dWX28mGBxGR/hjEn5vVfNqxT9Go3YkQW79URydFz7qaBjeDj1OU+fUcJ8yN1M
00J8WZM6mq3i0hmaO894lMflPhnZU6hQ/cz1vXUx/T5KmxK44ae9vOpKm2cZD08wFdqkntqOd/CF
DLx21FV86dWL8Dp/pimAm1Ph63Xl78mA4rGzQXT6cnF5/6k90SboyRwRKwbPITXDaZFQB5FvmjRM
NCm4nsmoYn/oFqQDYssmOtFkOVomOXOLKZkDbFYtZ1tF/W3YEA70VcOlQZukFR3/vTTiN1EJieSu
LnWu4q3tftWt8rYoi7dweVpDhYl84qC13PHo3Lt9DHT7E8diKb+VO8RNyBetjtXdM09YoYIcxBrq
B7Z1MZ256hk7Chq4cz+zZxfWy3EkphdnCcJh7+TL11rOOKvIL/3sX609n5mluEZR8u0g9PMambXO
Be2kWm5mQh9LIiJujmZsSB2ga3RGul3DiJKH2Ulp+TXovaumozuS6k6LP2/Zmxa3fjv05DZ4e8El
fYGO6cXpgpHTbsoc2McK8Sy9bO7/2SfBMXehw6eFHdJWVz0JEuhuL4qNbSnnIeY3XcARfPHYslvJ
61ukoQcpTbefiyme/4nTEhKBzTlMs/9REaEAOdkN9jWzjmLatAksOYMGNWsVUa/2F8Wbpxiz/1Cw
s459OiEiUbXRIiHq3Kgqr0teGjuNTqvGqo5dTpichC/RiQjPpK+bezPHVJv+yQl3tHl8zV1vmLn3
L49NTx/rABhs0K4K/NhXrIMW6nYFsG1gj053crhaoCtGSAoPasSbYjqYnNzeMU8FG4XcZOIkAyeR
gSNFNi6XNObbL7k3iEZwolEJBiTwoM4JkNNRsCLpNrBbGPksTDNX2DXgmplJsapsZst8TEf3eRmU
N3IkQmQ3arXeWqN81lN7797Vub3LFe9cy7iMdDbZDFZY97WMl2PDJc6Ii8+Iq7YXs1Oi+G8AMTWn
5lhtc6ymOYkg22FlcZYufzXKYbcYfByEQ55no9yGk47jkvQob1v2/FONLJSvx5oa0l1GApsptmYJ
YdooXvg9Cb6WBF85Bz30vQ06y51jTlEDy505jUjQYRLnDcC7gW4lzzRgZz1wrnTaG/sQmMk6mXui
LqgK1Ht6fNC83fQPUxk/YlsGSagecYKsx4anmk1s/CXZWlqPPW32cg6dPNASlLCaxQCQ/bL1Nr4O
LOPpfRPD65zdM3xxmGAq2xmQ9lg/4v86EoAN1kz2WduWjEPG5IlKo1UXJ3dMsVj7Y5EYs/bez1QO
Nid9YnNQcENlncMf7QDEdOyZD6p5ZshG0kB28ydOmOxQU/VjFrxB2opk3CW5xBvnPAHoPgt6iyMj
bQTVj6JgXbfSmYXyXg7WqV1/EsNlwO+DZePgXhVh5ccv/N4ho7NCIcUuNeyG6+K8TQMmTOlMn1xp
nXpaExLDDGJImNSNhOZKT9EKAJNXHuaFSDfNqHH9VmOvG07tFiRdEzZtE447D9slVMAU1U0SDtAr
5bg9VcfxazLyB6Ca++jhaTAvxbH3tHu+70df+e5JueqkXHtSrswXVi4h8+L8d83zM20CBNJWjS+G
Srvl2UTniV+pmJJHWuy98oOe8rZtaBSz7c+pHhhvdmUFpvw+7ttxVm3HrhhasQ7TTF/pzHUo6mrY
gE+y0uG6kBWcTMkFnXTSJTssT+9jVRPz3fysMPxe3Xwqx3OgVVIXdPwOYp7WQGJTOKOJV10aXtvk
wqbkaYw/9Xgh906/3dA7NX+IhHWn6nxtaK7zNN9aw52q9LJWvGJdqWge5U39gukOJYtDw5gyb0H2
WjAs8CXNjS+oA1XDahi/Otcvs/g+IirJzDdxUx2yamUbLe7Vx1Ksfqlh1WKX3KW2h6vxJArt/M4v
dq7eoFz3wOxOVO/CTpfwSMz+bhAyNLjy4QUSX6s3wp5ZxUK9DepXAHThK+wp97PL7P1p3ZtCJveD
KjV9z5oSTAWFKOqB4NbcXpDjIqU1AxD1Pk+6L1oXUhIbo9xcpyy/x92rFAR/QnZQH3EqfKWuSeaH
5Sc0kpFePWSulf7WiZT2cIefSZXh+DHV/Sf/bVJ5Zriv+F+ZM4bxRYbRH0xxBPtxEMglY06FztFG
jxS2fqOxExsyztcjXoP4ep3ywpGTQ2XaJ1b1/J/yaDctIo6qr15UbY8Gh+RSK04WNiU0iEnlE0dM
5NHj8pcg93PFV15e81wPpK2DkquG1iuSBG12NkLozV5K9B7TGn3u8Zi/I2ZZf7ppi8ZhJD1PX2ua
RMQcJYor6eYqjOWdMiN8F5mbDf2jlKbbalDntP5OR8xndXHTvFafyGaOrAuTs/wKZLD+NrSPXtgc
FAbSKQW+jtqxyWV0RCl0dHzINv8PZaiEMjKd+2npXHb0rkKhVO0KMyp66ypAAAnxV2mWkGahR3w8
6cXs1R3PVugU/XXWp0vWgX9YoiE2XBIg4NLqu5iSK+9GV48RU4AlVLTU02+5X3aARA27+OzTfCuQ
k4U2hj909GP7gdEJXCx7phrzwjagI6FkHWVKfkyxevbr1S5diUEkSIXV70L/pywTjmmFhpuBgXAS
g5PklcM+wIMM6sSrcr4SLotkpQUzWx4CNn76aeWTzNPspboSL+2b5ZINZjhWaPqZR+tOYLbZbR+W
u7EaDzrCydGC2YJEe1bC1Y6DeZOoaXpZF+WwrES4AxpbdWhZIIGXrIgSR9K7L/AWrHlGQaww9Y/m
fUWwIEcIrzhcit7rgSuVH/FVrZIfVpt+sVH1FhYDyWnI2vMuwE3q4n6Kj5vMC1ZKrqfqC3uOR40h
xD/joTwlir6pTZfS5cCRC7xGH3RqhU1KcRM8zBAkfM7fpVK4iltgUNce/Y/FQKj/XGtUQQb0TFfd
rMs8+Y/SyWzH0ZiBRBXViKpGdPbdnm2csNlnxxIzFSJKWiuYoI6ms/T5I7nOpSNYAbTpaaHYTS0o
l0wU12xVd4aLJE3X2k0Z4xq79aWEsDa5G/OObR6Cl5hKCGSti6fuKRv9owv/QjEJzfuYVW/5WDy1
Zwzf4Rd73mMBLMMev4tKPv6Vv+EbKMUPrwutcT79tc5tQmQOG9HcgRsivKgLHUfU7Gb/ZRapcHk7
Gc2fkvvxVGFTxza5walbkCjxclKUakycOPXqeLHfssV855zXpu/jcUr53kcE7WA8lue9WqK47q6V
s3+kevLEGBajNbUiHD+Oeo9X3u55dv45StTP7ezkNK5XDHND6o8YeUrSTBMEIqNLfdsS3muqP5bs
3+ofZKGq8ZYyz9rxs7FYJIx7mBFNOpxsvQyK3xK7vgySmaglynVe1EW2V2Z/aqXiPJrl+9pOz3jc
76gQZKTI9uaXuahujaOPymVvoJr8Hl2TShqbzldznPyXyImyNsuBacbBizQBGrqgyM0E6JLztbMR
VptfOqkOtfRq9We/zJdUgNIjgOkR+MR/ukECVwD0FV0ayXmJtGjTlrViQSmWHiw20Xg2MFrDe22/
tLiKUT0QEDVJ+iyBMk1bHarQzg4N9mVc++74q1HZq4hrNjNu3OmOn+ueUBFVmpLNMVbGL1pvv0ao
qHttennaeOrr5VwnQK4x5WukBCsBSfBSnbjFU0ev1HOKw+FFPJ5d/R+nOX+r1IA6R5j5zABfudq5
gebZ9Ybhb4q4yxlfsGPqLfc9FdgbtuuSN9fOc5UqC68nWahk+w3TKtZH/AhvlHsZ51xOztV3B1eD
n4JOEYhhFFArtAwNAxevmmDpN/BsbbxysoPJ64cWzttYSbiLq5YhcVKP4Hee0v94Oo8dx7Fsi34R
AXozlegpGz5zQmRlZNB7z69/iz14aAiNAgpRERJ17zF7r90Zjw1tWwhNE9mFWjKnaL/Eo37WDJR5
Wgc0bhVcRULIMSoeBoGwTc1IN3G2JQE9lXxecoAPu0nKVxN2D4Lrx/ZBYtl9Uc+FSfFZgoZEXWUz
twwkhXLP0L1uJD7KHUEhxj4IPHtvXuuJQIKZPO9TCRk5u+Xak4EVmJv9osO7jOWEN6N5VHYtmc96
UfFtnXpzhT5vXDG6p/vwsfLEE5fg9tfxKhv6ve6Gh0klImXNM3vdThn+DLH/HHJyFNSTBRugj1Q5
IXtHiuRk5IjbDSGI5y2YpzIwVtG30W+RMWKRl7oOMwfcjbIpyFFSy0i+6iVE7J8DUmQYYxqhVIsB
GZ+hnqaOBnHS2rr7qXlblfKtX+pXtPVhof8bW+0hAyfGp3TF7niZEU8Taq+V0UY+YT+RDd+2gETj
ECIZp6VF0pgjYWMACch3f62UYAdPVZLcu1oR2QCVgCo4F+DIJLfdgCPuWpzyx0kPytvviR4wUxbS
G8m7E4CI/C2fYngWAsCe0wI5Z9XJlGE+2MPjhrPoiWgrFm3BrBr7eShH80DFnudOrb0CSUFD84Mp
xbeK9KpSkmkrOaukHi/Ky+YTrwFDaThvswjHl7Z4mRFVI8tiPQeBSYO+9NMexeJsOTKgy37n0/Vf
tXG9K/zBohZIBfE6/Utn0JqiH1muVpzchLK5dUJ7Y6hwq3ASVSALDOjE5a7BPtJy+oHxue7TazRE
ey/imGpdHczXgL7NwgqsQS86cnVrlOoV9nAEFD0CCgV7yozihmBjVs5AS85QKIL6Yrf1vR+pU1jH
D7BRquc8cI11CnGXE0DRA7wtRIWWXJCGRopqRGv63We9O6VjVI15RHUZGnb3KUC7GlfRszoKHMyQ
PaSl7L8Si4hi4kbIRufIu8W/Zs3nIiXUsHtJ6FvpcFAmiXhbWLuSYFeN0AY0YNUxgOlK8AbediVh
QsnzTq75eS1qP5sbvyOyh9xyModsdSA2K1nujohwqbP0Ry80TzY5T3GxiLRluuPIcvYpqeNHsYvv
GUh95djBdFBXTZbEzUaxpN6XDoqN/m1m8i1OtCuST2LbAH4ZrSP0e8ileFkS827A3JfkhKUynA7A
CwJEHVmw55id8ojoMpWdWOPZPoMZrT64y7wk51nDnUDrCXlXcvDI5wankPJHsGoUgJ+VNHjID1HG
ISpO8Avz/Ye46VTflYwmANq1OTwTLGkWUB+ZQSLiI62iJWcIw8JSN8i5xbiILNrkJbCrAP3F+c5s
lO54UX+UhLCcVgRNgl9ASV9AprrSorAhV1G09ZdCEiPR1t25GzBRfBF5T8RnGk2YTIQQ1HJoiYCY
tMond68/8tXqGLXJA1IAA1TZGStsDG3vZhBpt5j5gMXeT+fdbA0PTP65y9uTZFJhUm8O0uKnKC6a
AYWM38g7jt4cY+8hYfzLw6Zjx4tFr64+Sgky4ar7hT0TRKjKeZSPEnYACCHSSo+vX9p/WGoibSmu
qAb5SVPDH29PYA8W/TRiXtvUPw2ZjPA2iaw4NbIUiFscTDRV2+c4ksxN30jPA1UHj2C4TSlVB8tL
AQsEcgTZLxeCCCDrQCtAGLz6WlP4c8lYh5f08BsT7FZ7Gumwq/KZAiYdUhif7XgWBjWcyfRoEwG1
Fk1PORJ0hWzgc7wq/AW5LsN5JJoNu+36MYL3LeYZ7fN8buvysSbrowqGDDGBISk3bLE3vip3bTZu
jemzg+ZghByBWpMtu9pOV1LShQ12GdqptMO6v6HBM3w+J8YcCLW8duSMhBjDGdcpNKdLmGld2LxW
7nwt2CxXuvZauLuYQKSV6f4HmKmpJ2bdEzmOvxCooRDQoln5s0+WRw54LZ2si0isVNq+J7VApyMy
gUJaTlu3cRDJVTBvbIGszC1EyWGScqbwxnftszoJJLD7XTdHva2x5CR981rOFm+GAB97h7iXwNr5
oxiAnUyGlwOjwxIvlZx7shsXhvuHIYpbENS5LpndqJeeIbUUsyqGOKoPfDey2cmVwpkIqejg/o5a
axsFsDwxNLYNbDbBV85UQUVkuiIbu5MSsLsPBQRlnuHjepsrZp6XaiPtDMmpPthKhgKWj3ruATrU
j0JZ7b7pfGmnqdcJP9kScjWmEHDKUeUrlp/BiWktCmwIkHU2BGSOB6R5nc1Z4oadg0zlIRmHayzn
VytDI6H1F41DyWrbqBDZXIuflvpLEawAWpTKKpWh9cLQOgNrIV2lq9x0XB9ofBAqO0mf+0hR/EVn
e4MeVZUCNjhhOm6h2VoMhNEJyk61/tuk8UZhgJrk99ZapzLFGbWs/shCYylnJHr1RI2FTU9wZw0t
vWqC4ocCy+Y/U4xA18cQ9Hj5QXqyO5twuxrMNkt2Ad9r9U1E0JmZ1UEzMI+FWyhRctTrAFSQo5Gx
k9RI4QTdfQxr8EYZtPBEtYsyDZJx8duG1KCFinSHL+Z8CMxDotw7OGtAvvqENLr5m4m+MyPfLnXB
1g7Fl5P+22vz+f0jxT/mzfgFYqXYHINFByUwxBYaBNsSZiLpbXXT3kw2yNYmv5j9jHT3pInl1RTe
e4Od7K6Fkw6SobTnZXDSXnNIjpCRdxT0lOqvmKfGro2WOYn00svpM6lauPYi6tXMW5EiQ1yGHqF+
H7vOFXV5B9JQBc0ziR/HENVcEfAVyKZGL2Gs0sVJ1IobXSqrb1m6WHVUJ+kZSeBXhdZgKLJw656H
ObvTBobIGzpAvTKDrIZtpSTh0mQhaCaGU+x3aBsjeqEoyYxIMCo8LsxaXxRqflHQQ3npQyLcmyG5
Ggsz3wpKZFaEJs/02Ht7ngedzi5Cy6PKRXTi6jxAWgkDVSaqbKcL59Sqd8qq8hD0/TdyjBNey1kz
AWpbWNkdcQbi/8BKA5VKLeDaiIOhFRkPkNhg1hHhAqLgdg0rDO7HMnuCtThXvDdZSSe1x2TCyA+V
jVpyNw2ITv/GMnnWo/q0jIZMkBtRl9dYNF7SRXup/wnJ8OT4KUFbkXbSWqgD9TbqWJCmlEdjRZIx
3AcNlQr1PsdgE3DgYWf57nwr/WA6YI+QZtRbNHJcPTuyoskhhry0Kb09iN+o8B30tiTBVQ7RGJvO
zt41ZdUjc9mfj6AhdkC9zl8HDEMoLH+CUp1zSHb9Z4I2X+cCkGAh57Pir9hI6hKSCXOcWLK8yjRg
r4+3vtuuDKxg+GOrJg5VEyaOQ5WFTBnAK3ClssAbBL8DPJIgUEeLDIARu3jBqrVPg6n9oNzSlvoc
/gkUO5fE71HxUxVgvj9GZku32fYIR5pTPX/35e5jZLwaY3Jpe07+M1qSik8gp4Fg3p/k/+EloUNH
3280ftLl0Fn5nsGMSUDhJDiyW7yP3JcZt92MdBvw8qF5Iz9XrId7s+F5reuHmM+P/Wwxu548cWDJ
YEncXKQhd/VN7KUr9Oarum9HDYXTA0Zq1O/jRQblahQd5JcygKqxTwEWLEw88EQQetE1CuTHKVJx
a3T1Zo3jPbNFRXLzGT2G9mKQH7kr7CgUJg5q7jcTLAleW0oTC/du7fzRqP1lBjxPCEWGp2okH6Ey
SLVL2RE2lacQuYhZKWckxbW5cm2m0BZy4tWhn8wr8jq1CSqbO95JpcVRS2pZFVCsCJC87RxiPGBV
ucwQ3BqdCSy5pMrdwuwu6FA9Me+iWTBQzA2XmdjHFG5KclI20IKl/o5q+YPtlJtCNilPZEslUVqE
xvgtCTDbCbubmGJodsacdAHCwQei4yJfFWpni0lcb7lt/smIHCNFjSh0V69Sela3G0C0l37uX0Uy
m0j30Tnv2QNl1fCWpx3ea/1V7MpXnnljYoI/A0rQ3QxJrTRpocSqhMahFr2M/bxM9M0iu1uF8WR0
/8hcpsX/ZA9eHg0MKUhiYwqQ0NwIsuh2k0QJ/EnuWFfetXh220kDpQR03jROxAF65rJ7dM/YxnNf
0j5nQnT6InE3HjMppszv/7skQWFMT6XXX6TqpyFA9FWX9VCgYVSaW6HN7+WfXU5CNLV7IuAem6wl
mFFjtOCLtSI95dIZtPQJuTdRzGdtru/WzvDxvSwgyZraJRWx1y8Mfk0TlbsWCCweRnAJCl7lke1D
ol2GTb0qTBrQI2pSpOlU1isjekAkJt4EdSKf8ZyxkDfxnk84pNM9hxVUeeV+3CO8UFZaAGGQzZ+S
nEx5XIbmPt1ma4PUJpyR20MHNCz6GBHR4SJ5NElsqg13tXp+quDE0XwjUkNfmfhJCLA7v0ZPmO/E
hVlpwGOJlLzm0U959BMe/ewNdQpu+f0waSQidzb7M4wavQGMEXs0m29P7p/TkUxWvJtoEWWDmUQM
4W7CYaiRTK8B1aQaADzk5vAdjtAV+MDDwZINkgmXWM28j0GGNlh+Sw15jFryunJKXC0iJX9Byd9S
8pMC5W18vAl5wRbl/jRS5n+edc0b2ZVBXO2lEoRGyuxNcePMGTER10hR+i5z92JxYzBSYjV4eqp5
O7vFxQUnpAuFHXP0AFx3NVz/3PlsH5jUFEB4wRasiwn7hbMYYmTDCEOnXNCQxtTaYR4oPR3JjCoK
jtIR+9ipIdEJIBpQpp8KdvHzUvoGYqL2mKSLiqf8bg8PlP4mmZVTYejTsXIS86gimt5J7+hm6bJn
5U3C957DiiA2QcPsQ9SxnkmkdeU3C2brRlCNSTaHrvyg7b/ni3HbbKMkaIT7RGNROme4CkCmobQw
9M3VGazHneD8ofnyF6uLcGmEzWIiPiz//xOo2V8RX25SyJfIy0Ynodvc6DYrHQbtBg2KrcOqYTmS
aKPG+oTDGcEt86zCOM/aZ73PLJ0XD/YCErSNreSM4wsLvUUkdD5dBim5ZKocAaADbzCvjrn/RyKa
VhRumrLVSshIuMTOpC6vMN9i0y/RW2pWDO3qbxFjo/LAqk5XdJzXSqSSlGV25AY4KwPuVvuMcnBE
rvSgHXW+pUfLrD2yi8+C8fqu/2r+qpJwLBR8uR3J6SvpoLSwS7jhg0/t+Pq9LsJ8BxtJdosU6afT
wYJB0b952xdKJxLE1VkMAXuR7r7nn/lkgkfYmBB2N+vptZUWsigHSlgyQq0jLdzPudlgwmRVuCbO
/0gxVOKkCtOlrpU/AbSYhTbEwxvUYxvIcOw3Qth3OKqygpXnlDHD2bKF6wF5NObdBkH9fg2LSXcK
bfq2yNA5Mat83SUD6krcE3FCMKWPyJvAYm1J/HhdZl9BfIcQmZg+VTx8dAHVnlvB8ekb9cW4J3/Y
OnqNtHkFEEY1Tz3lL5rwgqqOPJKlubfFcu8yRluMdO0sx2vIS5qRWbMSxxlNDZL6rH684ci6au+L
wY8auIXyB1iFu/jhlpRUaBMYDBcol2BLaKiZJdTMwqmja4ZHr+o8N423KAoboNouJ7+Ma3fvVFdl
yMsootMf+rC+jGv2NjNC2vo7hPdiHN+WnaqNc3od3uVkfSeZBSJWfG81+b72jAkhuLFMPfyoyGZO
nTkhGQceCMw7tdDRW0OEtBjYz018qNUDSyHiLta1wGRXnpJk+qNps/OlwKIsww45uz6/zKX8WgbS
33rDvm+L9XjBznNJ8WbmqDcH01f4q88Gwi2uO0yqBRe1tXhiymbFwmONYmbA8bVB3j51cKNLsQnI
Pkkb/ZKDji7uYkToiKfzAep66UM62Ub2NKzQUH6TgtT4vdb63GuRRGSJmsJVZUUhoFPB1YkNBrag
xPweo7GUE5UrUFb1/iKQODCqXj5Sl+BjzvnuDJhup5Hv22ZnI4Qm6l5gi+XreAAhq+J6xtdes5V9
wx+ELTU/ZctM+Hdt59ZPuaR+DyjGTN1m716mk35rhPHSqmuE2C+MDNrrVd6Ildj8ROSc4lboq9If
qJEIikF3DbIH43DK/sTvJtnt0hHneOZOu+woyeiMSgKJZrVZzzbsb67orNRAsoxQy0wIbeblaENV
DAjIZUfjy2Qx5hNt74ujYrP9c0as/vgw1gKznHNq2qv6CtgDllpNlmMdM7tl3kL2IKpPNJlCUJPJ
O04Teb1yCNgsZFifp9EqZ1FtlZGJKUTsiyglO6fIFsw3SliDT2L7jhSmiEdHn2svPgzTIxbq9JkN
9dVU0ITTbKdRSmCfdl07dAGWPePAVJhwtWPnVIy39HnnurIVJlwrurCODsncUjc30WrxhjDAm7Tu
n8mItFHeQadpfyUYzzza13pbILyWJVzOiX64juE+5T/zLm3OrjAHXwrhsY5le1E79q0A4IgfGCgw
DOT4/lQQnm6VrXQrzSRotTc1x8mtWku4EFIDeY70FamsdfhuBtsUi52m0lJzyCngyDSn0OkYpRCe
bXXolmtAXLviVDVSQZk9JOvV9CfBHSmT3r69wrzrEulVekC907Kw8+EEEpwxCUz2xl9CoqAR2xwQ
+ZiHjTckXlMJ2E8LMwYirQ1cF/yT2aGNaW0+ktN0Fj3sBF4CWWHfCfNcbkktXySCWVoC5KS0dUnl
UDDVzQj/mMHXJPfuDdMUvmsDGg8+z3Of4lo4YxWZlqipEWSpzXnS/kFteIuF8dXEMWESgl6geSLZ
/jaee8ZOa5eE4A6jtrf8ZledSV5PK2JKNN4NHYEJdGUlsym8adPL+mEOq68Mf5NCcQNcGSNS25ha
jKRlpbi6ViNct+6kfWYnOE9D98GB9knc6dcq6F/5a2t2n0ijBaF94kV4gvGrRukd48WovXJ+v+gB
LH5Qhwuow9EswCCQ2Dv2t0Y7K5NxEQPohkKgKV//Fl0L9KYJ1uQ0JOhJY1JgKlJMa3M8x2b2WTAl
v+wJswfI4/8hXIptfGafRkoaewKx0xdSafOLteht6OapXU0KU5U2eyQTJVpb+XhB/dUtPsYVrrv7
pccL5lwoRM2zSoeg+5BZzbVrjr5pfFmIElHIy4RHNsvEnM/bhwR6ljzG40Wu8vBeiQtYKSSoLcgk
t1wQpMp12M93oVnv01Q99lV0RfIkxJSNVEIipZA+F18YkxcezOduQZaa//V589iJkpOS25ZUV1hk
MMdQjnHWGKdKlMM2A1Q4Eog1I9yyG8pETdRPRfIxfR+k6jpUTeQw2RwB87gAx1MU6tQ6KLQRgGJq
J1JBhOyI1QEx5JhEuIxIxxha2Ht6pAzcIILuD7vmJ/1121SnTQ0/kzSmvpI/J8txY/udSS0rGF5R
IVrWGk+M/xvn5lzFEP6/ZVsSsPBBgSt1lahKnHAsBGiD7IVVKfI3HleudzzoqGM7Jgtmk6PnRYNE
ZzMPmntE8sC28HAX1hwCGY5K0oTybr90o3pJEOAvgZH9YLcqukCUjeCVoGkJTQjTvVb4qC16dr0H
kIOzyW4U5WOpDIDJXFovJlATniNWBqxhxM4hKNLYH91CbDjza1ITE910t01yRR198X9DPES+9bYQ
Fq0gWy/r4UKCgQ0y1iYlaiIHwABb1RLREcMbScmOl3gx9kDSvsEcg7kEgdohA8dpSOTDvWErb1J7
6vsyaHzoCPK98ckwezQ+YxYuU5GA7NKJ+/TWpvkjsjX+VH6IVa+hNnfR4PREDdhLPNkxWNteQGyI
FIR5Gc37Zev+JjgFC1bfZdczIMGjzSScrWeB6m+to07LIn0G6yaLwLnZMJKAmJTkHm9wvuE9dMGq
az7Zhr6+0X+x5F449OfJaVnBFO3o/cder1AcIU2h2rKhMsCis6HKTfq8uLdTRL8sqTJHT6X7tCUP
q+kebTk9TAl4Rfw/CgA32OIl1Gwm7N5VZtl9FFG2UhHVl6X+mKe+xasVrnzzmGbFnmLi7QaCsY3E
5vhJZbkGLqHOYtJjmvcN874immxWihfCnV/nVWFtqPMN25PkaaZQn9k24sI69LfMbjCNtwxigUOo
TMcSJKCoI0IdpodSXwZtOuOlY33GvvY0mvpL0TWwFitnoUBjdYN3xia41QyRr7P+w33Xbhf0rwjM
X9pWfnESA0wqpw6XmZ9TSCi8EKH6O+RSzt2YeiLnpN2dBNmQ2s6uSp5BK9PmJaZDaofTIyTf5+I0
WH9369zs0vVdYZXUhVjKw8omacqrUTgbE+JPx1wx6grDsY0JFqwrNB5OzVhqGMWwVcvIQC5adFfn
0mHFVA70GqT+AVL/ZJd/hO23PnX2DHLRbDkIY37iMRU26VEZETHB9kUZfS7z/AIRIuZX6gQDMZPF
jmz/o0FaU4rFl+3uATLXq/BzNR1gt0NVadoDCrURWl818vynDLHav+tZeU7sDkQ3VgUE3fAfyInp
f+J6D6pCCHLCrRlEhSVuOImsvDgFj4tCEs+TNpqh6BakIBH7+ah7ZryHKRLkPF867oDkQpYAC258
mgeHD6zz0KaRUO0ALZO8pNpRfF1gHNaK3lK9a716RsDi5nnrrjFSZqJ1EL0B7LZQQCihyaGyFWeC
Oi85YFIY7zSpFG3ASYFk3bYoTlVn+2zfhWb87JnGpkgRFHKPrH74YHQ3LuinLPsgZRlE1Gm/6LZp
Jheluxi/9J0DdzHCjpH/xrNnZFNg5Hxw8xMjvW/g/7N8toGCLTHuHyrFFdFZLxPYgcx07dFlUDxU
vAOUg11uPcuL8jo01n3bzjqoaSupT2whHhidgnTWfBkQ1ySGevWzJ9N1yeJrITS3HYKWRESqlX+N
FtNC+B1fErwWdG7nbNLgwkwRQaIRabljFjJpfSjj/uwkGYFE7pYYzIgVuZCVgJNmoP9WbBeE4lnq
a2cIp7QKljkPzbwKmO5mBTbYK6Ixjf/ugqcKOC0rKHTY6+jJtHA5DP1SM7zU/C9mOzShhtuZW+Zv
yIzS+bJ3zaVPyks/xBFa1qEjcTGFA43Rq2Iwp7nLIvHWWfceTPSYET2MgL4wi5upJ49lU59Vv94Z
VKP8qswH2Xp9Ip7xVFy3cxno+edV9jJ+m+EnBQK5xjsjM81b3SVdGbgLT10sXzK5fIkxexZ8Mebc
eGDoLVKAhvVjt41EvowLMd4lS4Q0KmTF/VpdVoFufTAYmYEZhA/XHAwVyE5FfxAe5GnQuXnbJITh
G5JRCRe4jjCckbA/xbrf7UnAb6cb3gqbWZ7iZ0rCovXWC8JjFn4Ei2h6y/A0KAcHpNbul/KhkHaj
E1LcSJaLsujaxT3b1CLqcyxwB1NHOuub6u5gxfuxfCv7HtKC4OEkRt1evqYS32RzdzEbWqn0SHPp
sXbtgy3FfVgGEh0xiNMBjQMWFxyO3UNVa6eph/PuHFuVqiK4qmIGjQ/R5Lcg4Vgdufmw7MwSssIB
+3nuzCq60hJiccleYSWXlYoAVu5s5bbCHJmBKsPRviaBmwhLBRcIiqNmS/xmgx8gQLSSLYp48pY3
xU9Ug2kE1kCZpe7xMlWfwt03wGKRgYXspY8KONjDhsxfR9VDG2ih22EbhCEI1ZL4B1QlOXftqfG/
+/iFZDjlyPrmX5WAMyirn7UI4smWtCIx3a+6zGO0/K4TwUfTl2nimTRX8OAFUMY00FcFY/Q3TuvL
aMEWse5dg8/NCpdqiNT4c2RMx13C5/CLBqr6xzeYv+TMDRjFWH21HhgGgd78SrSP2EjtCuUqLkeQ
TEgcyNZThs7VQXpqdxI4xV81CJkpxlhXY+E+0JTqizkbb6mhvhuL+HEMaAHD9GSnG6f1S8Z5oFUr
QF7VH3uTAi8Bc1EEqVVgB60Cyd3z9BfzxhDqt128ECb+IYvFR7Yobzr3IH/Pg7KExGUUcLZOxxKn
OrFc871XSIxNEYvoQ1gle5hqDvxLInOmnI4fnaRWunb2sVOfsS2cC5lK4sOAGrizL8pAWpPmnBJR
07Fx2mavZAinMITjR3tdgyoSr8iEpjXrhbNOeOrwmdir0rwZXfeavitD8ZKrCv0Z/5sWgPHCWUj/
EvIzMykoiZjLPi1luUv7dGWs7kaCOwC+5I3G+OVIHevlk3SXtgcsA6HYLrOwM5SRbZ0c5rZijVOe
ErzLkva3Iw1wY5rcMU3e3RJ92PKG0O9dB/i5Cuq79tUGFZmIymtvl9JHJrPhyi7mrDlaA3yNzw6f
qEBoYLWCQB5upaiHHWil3DeK9ViE+bL07KzXikewWtDJoT8jopzg3xNpyXkksmnM8++xO2VM3snv
fVo6R+JEDCiCPDy14wzCW6VVH7JLrRhRg2z622RrTeBJMEQLezCKBuRexKCBcy8PJ5XHY48r2KS4
EVjzKoJfY+ucTlETgQHlSUzv66+NLJFUfVQRhS8xbZHFnVvDTpGjjZngBrGwBpBNzfIGAVuIl/c9
pgCz3iQkuCYS3I4XEq3J9GYG3qkokpkCP4zl+il2RqG+wRgSE/kJcQ8Dh48vxJV0MuV805E3lIB4
XYHI63AXL1U0EQxCO0G7JXqasLB4nAJiBTYharb5uoMwVntm9DqV6I/Kl6XD9d3uYDFNfpHxVE3x
vS5HyKzwWLmZDVO6burvxFLc6lN5NESiSg+UgCcD8k4OQwJAWFMI7jfiO44N8/xhbs1ZodXvqFE4
GmbggcOP2WFUBAvW8ABkS++CLVf5P5WFlLzFLkfFqSzxTf8VE+ovCuCZytdkV6H8hXhw1Ov631bb
TkROZbV+Xc4o5n8nTB+Y+UYaxHOFwk6iGdp71HImXfLOL4BUvaFey3N34f5cjreu9wu0s6uckvxi
etovCmtCXZvp9AQWNHVh1cdBsjEO46M2bGE1ANajWgzM86Eg4Fnrs2g7xlPA+kQNckC+E44GiOh3
aVR8I4S70Vt2kn9yK6HHxz53H4C5oK+9VD3XX0c0OSEqfXluARX8761womJ4Gd0vIsuvbTPdcOPT
dsmeiGNmy0YfigZGR/k0dybiZTi3Sh1UaEPkUDx3cXtJ1Z8UGkAM9cPCryn0Md8F/OXwIvqdddaX
NVhuH1+lyvTHr1olZKxLX8TQVrXTFyZLY3aMu0rg0BYJgERhDTgYLJGPp0BWm5N1NzGG4oNl8zMj
Q+cXYiIyU6dzY3OnCN58MeLBhRdkV2r6kmkCOWIfJPbdcyt3NeFPzU4vnRRvtVhRtL0/zbs/wKHQ
UvQR5Se3HdV+XNxxm95r7BBJR6FDECB49YLpIYZL10TFVlG47PXnjv/yjEO24Vm3qOh3nCymdel7
vDzJBWbBfe6Wx1gPTzbAquFmdntEl+eQ1FC8a3OQ4gJkAB7wUzcpaHiJ+xYIcm43NEPYrAMWQ3eV
HWD6biL87tLqWp67aFXS+7QrKGmRM3OkjHCWFzRL1J0q4Sv4+07o7KX2UldIj2RmHkQcXdtOO61F
5ay1/k5eBnnERX3CBWYFUF2ytiDhIw6oWpCZm0GbKIGU4/5Jv02Mk6sU7dbyIdT5u9wPrwyCnsrJ
QhYJEOKcCV/zr8YBVXiFFQ0xYL9xUN87WoqclsL8LT4lVPXMlGaI1Ojq1RlIybP70Z+zuwm4QrXJ
Synm4tTyOBP8GTiMCXtrYzTLJz6DU9jg4xKEN+ETzGZygbsL35wLW8xIM7poTIxQYNCv40phl1Tb
7K+dtGM4vfypqSITOhDqyFy8CLp0kQ4PTQLS3PocN905vsTz2t2006H7LzniUWouPPLlOAYKapZC
Ys4+fMm7xqZ4DuWQNIdxvzabfiW85MrawiCsAERwmZ0W3nplDhOriWaAcORfXKgWrhZyVfnKdXmK
hySsRzTVoDtgdZjXXMFFE8nDP3k9EpCkC55ugMECUcd0B0txL2H/tYXxzAHUSb+MbgmS2bpbxkhO
wBML4qMVjg46f6qp9Wiq9SEDjtDua/y+fbQKLPC77OHwuHxFrUl2Mv1JlwcAtxXYDJMzrbVd/80R
KU8NxhzSSn8L/AN4YH5ZRFo4DXH71t+lsN46c71Xpy/WE27L7nilU9XpVNM3RuKuuY8wzidPnhNH
Kwab7u2I/DuJT5ZCAOQHFvAW8HhJavGfflRGaRf4OaqOsGxt9vvW9AHngYyKDVLiTlNX3kSAXzJf
91n/mwzLbXGGEcFTnEIynSJS0g21h8GMpSM9XQng1cE94S2/z6XyTJL2pgMOcq9Wud0s8MwADV5q
SAIz28i1Ar+5hbCkAxIhNy1cmJLo9AWRvrURtlldw+GGlXGVV8azBZ/DaTZI7dGf+sjZCS57QXIi
ZI5Idok0Y4IzmcP+mvycOEghe8gY9KbTt4puu0ZZSO+JI52sHDgvBxYCsnnKLalyC6/3qCD8ir2R
vfPmCqSw2XZ+SGscRXQlXCAMnYC06StFwKo7RtK4e0aaO/6cXmU8YI7EqZxnEbwwKZyWN9qzXaGc
UNkzG+QHMZplSAJLWjLujonFy2RDagL+EPG+Ey2utA59iTjBzyLtLoYdnNVZoO2Sv4lU3xNeORZn
stadq+ULx4ReoW8nRyOWONTPUiE96qF9yIV4nzTtNhPK12CpKuX4QqqmPNDNbde+Ngm9QzKMDlAc
78hFnzAkX3bBeJWjlG1J/4YLiaQwy4TVhWlDVFntotnSaXgLIJ08FRmhX5i9reWsIE0aZUTtSJNa
pYVHmPoZGI/MAgxGFDCSO8M2qj8lOqkUJJ9eQVuVzIBQhTL+rW0tKahMnH3bQLHNfnfC/pU5GxwY
439hs7FT8osueIUnvMI9gZArtdwXwOK1dRprAYJg95wLqsi5MEmnXBFhsODZqXV/xYutZQbbZ4Eo
vq06mjQEGwTLN03p6jO7MJkMoG0+61G6S+GCwKbCHdoisOkPgY3DIoW2npgpyQhzfOgpke6tzOKp
Q4CoxIQmGGFd8fAiqToVx1j6/9g7kybHjWxL/xWZ1oIe5qHtVS0IgDMZZMyRG1hkZCTm0R3jr++P
kuo9Kau7qtt62wtZlRQDgwTg7vfec75DwJmFqjUaI3LS5Dp7IvJepPe6mQBTB8mB0Ep0B9npx7hH
sE9s2i9TP6BlSfHy2ouyylyAs8gQqOoqYj6MGyxipam3tCxxLr3kFjCDX9HGyx6vpzu1Dm8Hxdhw
H3sMobF4Q0YDI2AMBp+hy7AXOiCS+jwSHFj3Gc6fm0wQikLqInIDiMmKFvyyeIk66OCxgtmxNjkA
RAhyk3sHIz4z8FyP5rliz1Pm9linr9Hvs1sIRlvFG+lJSwghzR6Hq8SC4Q27kRQBjfBdJmkj1iJS
vPEuLvC0zM6BFr8y0AMX3RLYDp7RifN5iFtvAX/ybAU3G2JPHgwTraPCwJPs3wUJB6erEGWOZPzg
PQgspPVCYrw7hKLxrnE236u+ORWPyzCRJD76YzqQlM2nCKEeT0R86TWkrnRnjfA97od1N8fcVDSj
UBuhcMI9XHM3h1L3wkRFMBeOfXkyHOtEd9mpioPWQRDAr9HEFSSakpowXJhyqAW6fPzkyAa2GsQf
FUP5nKpbknO3mpOvf4lwGQiFbn3gAsnlNt2NcKYWejoRBkacsc82KYAB2xhUtXQ1+7dTPD0maekr
jV+msc8U+h7tShy9LIOOGocYoJ2rwv3zJY7dkgmD87KY855x/orLvW5fC/qGv3ixigwq1W3CzxkQ
pskxQ0t1p3tKOE3lWY0KtETxRUOi7Wb1VZirET1Hj7SjS98YGwWYhVJ2xwWe3LK5Z1ixsFjzDzcZ
KV3jeEXVeLYn6wRxHpkQvVUGrt1GCvzpLTy+5kJMDjIDwrx7TDQa6xaiaw2lypc8a4+REkqilYxV
YMtvbg8K/aGmUQCYgH4IfX+iYdi2zKG5dx5EqHJaiQUKZZZW5rZbNzOxu3k03IlMnUDedyvkJtdC
uvd6/uAO4vyKaknVoYqRsMQ2re67qaX69E1XPzUALDM+ZZsQZD1Rz/ZtQ8uas2WnoMVRgIRFfBiM
BCrTgPgY52gUE+i7HNO2OpaGTm8IECiml17u+xWj0oSq2U20wAG91x7DG3rS/kD3bbFhenazXxwe
D0KoexoFjmvsxplRjA3ddOhQcEFXuvmVOXegHUyqvYqhLLPbLVrIBS7DonWIQhgKHRZuzYl22rGF
uBTv2kZBtwBh/JYPC/ZErIc5Dl2GTMRPbhaT+jNvfdOiiqzDbFj2G7BnAPPrdgKUgqnLhWS5Q9T9
W9eZQ3DYk3ilILsmtDC5pTGaa2dhqERKXSqpfqnHbjkqjYUU0L6I9pEwNB7uejUwjSCpgMufWqRc
wT8Gyn6NH/2c9uQvrj3nztzWJh3mt4gUbw74ToE0jHIY7HVBIKSeQWMZECxsvN1VG/1b/DpoDqjM
sB4V8/CS+pwUNyXeI/jH3tMvrujNZkxwfLMXeXJ/o8I+/lLHvUBfSClF9O1ALpfLJ7VS7ToccNWM
LqkUpDnXyxzERDUCguPZJhCnD9c4edKHiFL9PgXFzE0r87Xdrls0eqdunYCltcozZFrEVvKWQ3jO
VxEU9MZamacAbn/8nQOlER6cCvTUZ/zdWNWjxyCaE0MeWwfuuy+KPvoB5/4BA/r+mtfBYpAXqKxY
rsjBpYFQwirdDEwsnQLRIZnx2UrGN7MqZ0HBtCtmiplZy47XUA4VOmyZiUA/taF+yqN2BdlwNdBA
ckH4S4IbbwHiHW6YmMkX73p50E8u2e766Wairy42RQKip943kou5aKFzBOfG6KrLaJtXr7eY4LEL
TSi02gD5kPwNpw3QLHpqjCyVidpUVQdG8j2DUy/UvXLNgBVeiRGX/g1Cs4BLmsHU0IxpNw4KPBFS
oM948OSmIMq2qvGV+s7EdGFl7JQCx+Ix7uZdoU1bsUd/x5BhdmO/z2kraD21P+Y6Qq/UnT2X+0GD
6FaIQ0n8B7LDKGLxnh6I+zg2lnbMzx3idoV/6lVysRybbiI8g2cT64fNKlQkMQk92M5TRLitr+f9
eoqpqhQglphRyWdUwmHWw5xeRkH/VaX/mjGRlWUDVeM+bmCS+0LQG4yQ+LrzzkFCVSyC+K7QejNm
RpVOfBoacQwO88JTgX4t2cSgHjPjvtEMPnzj24LKDpVDn3HG8mnG0Jtege+RKcIlyBCz2JuJOMSZ
PB7KFW7blCi5eT6cmB1HOTBUQDAzE1Sr2Ux8pCrHfQeqkTq0q4w1QmcnLHDFzjqOMzKPe7Epub20
kgPZ92JZTlWangR2rVZOhyUhiuybkdDxmjg7/ZYQ5w3N0YrtU9TuAQsXU7OOb2r2PnANMzTzEe9Y
i5xXaau1w51vZ3pomSWJrTiFiE2r+JTbeVP0X3Q2qIRcm5TDV0G4ukVjTBKuHjGmiVIRzGh4OIWG
+E76+NtA2HiPI6rSaNX5vaGHqcICy7Pg1C+2iRLfjXaOfCr7nZ0cLLDkXoaukxotp76qFoXRCNY1
ZuWS3m3y3rnqZeJwKC2xn50piGGN2FP8xjUqIDku54pnw+G8maBTb9yzyzBbs8iAUskdRCvfJkpL
B6M/WTlrf4/Vku0AfXCNnVqo+bHu2tPQi7N3Qsd0VIcXdcjvYlO/SXHuxSQf0g4KVKxjEOn8yHNP
Sm2erYmxsxbfRWp0oQesjiawF+1ooEuc0nHz80//8ff//Jj+R/wJfKiY47r6qUIHUaeVFH/7WbOc
n39qfv/vu29/+9kxXEu3LEMzPMfUDU01db7+8X6fVvHt239JUOaVjpOL0DSW4zC2Z6MNlhn2FXIp
SSQYhKB19EXriA1LSHWjC1CAalUebNROHXkpKdtahTRYmBUQ/XZr8087ttvJRayYvicjYH7GnjOy
QBv6RbRZ5wxVMjmfi0E74Ww5mmSZlEWLT/WK+z1cPHpqoVrPW6UATmgkUDe0vT2AvrN9XOO7vG6O
qWDD3bdOd86C9DqrNKnKQ1PMV9quMnmxuuWZmMrEVO7JG3jkfiKaWYJwggUx0iFFdooA7NAnHM8t
3O0VngcH0HS6+XCPQ0cjg2w8tHB0Q8sIJEwqTmVrnZ2Tc5oxdwlDHrJnPQeSD8fRub7MdnpNPf1S
PS+E1I8SdmSSPUQfbT5cBcxMg8yk/KIl40MXD6Fm1KFSN9fYVu4QoZ8bxn7d2BxGhpDptAfHLjsY
oNHWduadatA40kzuT7pX0aNAxOGViJsAWsszSirgiDxuA4HU4DSadDm7TkOwmQdmXZ6Sp/qr2dnr
iHVm/G2d0TOxZoDhawKT79FDpgdOlpjqZ4R/Dfy9Bq3CoVt7Wwlk51/fa7r6z/eaARlItaidLfLn
3B/uNSw7jrJYE1l/ZLzMV2R+BIH20x1CTJRzLjynbhs7SGUiTjUEX7QonThpvkvx6hREt2ukjBHe
0EXHIa1YoOoTILXQYJgdabdoBU5dAEcLTd0b87QXbrmPXW+Xo8XoHpdgOs7SZbajrWvYAwolAmPX
GU4zsRehYtGdNdyASJ3FZRjLwtk7m3i5pjXRDQ5+GebXeiP2Q0u6R/aNOvSU5DfYZ7JzwTgl0VVB
BUQqJpFVEUIR+u4pOIJwMMTDnC8PPPrsxM90jPm/EX8s3ZWpvJ+c5gqE80JfWMXzw+qSN+CGUIHr
mMc3+sXplgPh4rgQjwSk+ApJItXBuTeHq31RXdA0GI/i1thG/XXyzIC8bq8yOSJqW881ts1o7ChJ
e5rgsEOoamOS/qCeM6Jk8+UMXC/VDi36TlnISSVUJ1UJ1SHzMM2Q9iFgXnx1IXpL9nu2PctLTl1C
qxyGViTqY4aPcHRxGCEPZAzfsH0MQO918iTN3VOyXZzy2GjoSzpcBg7qpQ71UqYxLUF4wEgOADlC
9zKMwblXuqAddhpOe+Nm6MBCoz1YTXN0sfTCbdG3ViOutVzuE6V/GK3yEZOQSB8dt36k9dHmQPL6
/OxU9xrE/URY90g7ecK0CyMP5jFGvE4KJ5QY+3QkuRRcSIwOiqnDcdXweVfb24Rd2WoXEZcX1z+Y
IEk6R6HFg0H67B2vGbLEke0pZ3sy2J7+zcOhm/+0EBuO6mAy8SzNdCz9h4dDYw6ezcvNJIreaabN
dFM8NSToFaQsVsSScGiyaNNqENzNTTJWNE5xzSZMmpud1nD0W4GsQQWEsmvTHYPSQBaIOBq9Rq5D
ikS+sju1c/ZWnpfXTjdPKp07fJ7nLBsuVTZcSxD9FScvOAfXOAenQLso68a7WOVmV4lcw8BunLQM
Q3G2HAh1YLvrdhkitDoVAHSNg0qyTB42sr+UknaiCVFL93oWd3uXIFNrMFkN5jELIlomMoPNVVgv
Tma9aNPwotzTMm5ugIPuFAUjBVXRT8dlOlZM2bxiPGQGOr0a4/SLekk3XjhXPElv6cZkuDwQxDTL
t5r5sj0jNLhPaGRO7P1FRJLcRFA2E9GRpQCou0iORyAV4J8cbb/S74SLG4X+OwfUU0d1QLsy00Jd
/wbmEOdJQ4rmzL0DQBSgr8Gw6ZabtrByvNJK6ZyzJtq7gr611Y6c2WC4B+J4yxVQ16H+B7DcU6G5
kDCHCPl5CbXCuwxCXmy7vqv04kzcY10cnefufpzrvWNCE+hPqIR2nBlxz2mcSVAfNu18aKR91MTk
qzkUB1yMqUlcdGFe8NTDpnTPYkQND9ekHvRVzPBXuTRPkc38kllm5ccPkZoz6hy/4udmFJwi8s0N
3g9LEXM8D/WBTpQgRqaA+FDaOk2bn0s3CtSi9btR3ZQaHSvgjLgptF7dZJBfpwIryBOnp41yHAHf
ohufPPrQdUn4+NcBmK0HIdXbOkfIMf/m7MKT8ddHxjQMC3O2p2pwRwyb6vyvZxe2CI4UOtWby4wt
yeZjdjyMeINNJhpWqoYa55eSiDeDwANTe2sg32FKXjfoJHdGnGwVujWuxK859tsJ8QQdfTSAWm6t
VYBOVXxv6S+plHt1Uc8CIW01I6FLsgtysrvu1lZIX+ye+nFN9AEpC/SF7qJTExQQbHNS+FQtv5pX
I6q3I6Yzd5ofZec9FbtXOXVH5+61IbxqZpjakva+UEfrew0jQe2h/7jFqPTTfuTJJYuXakbnAPDK
NV+rkdjn7Gyq48Fi4KkntrezrK0r5FZtvw+O9Ied3lFXbI3WWXsWaEGdjyHB8gQighb+pu+/FFh6
G6brSN46Pdq6Y7dLDG0nF/pHebMv64Gu07yfnBEg8h74yqQ9tb14WrhFluKUd/kj29nJ7PKTmi1H
RF4HZSgRxa9NjE7zQqgkAgmpbmwb86C4jICsyleO06jqH2vnmQ8cHyIcpGaJabhtI2RuyA7XDY+f
22SnJiWymz4E8T5hwUlUp/WAr5B6YAO/+05xpnulLR6taHpiqXpefMEswV2t+gkApIbhDs9OZ3Jc
bdepgrwI5ettHk17f7SYg1M5uBHmK5P2RukSJknfat10diARiOBdDwsIcCLYNK56HT8IYlfpoB5t
gcjIzbfHiNAV28hRm1Nw4hjQP2waSF3KRVorS3nXVD02EfJLUV3W5XinS9rreXInC/Uc68TTJ2P4
PrxjtQiiVZE2J1edj0kK19tV98mh2PYe/zt8FKYb7NVHnUhVt2qp1OmHsmXiasTOJsKZzcLh7MGQ
1ER1G0O7xdK0tbFmMd9bF1iztBmKcoLDFxf1zIqgckGrU86aIIpr3CMYwD4Chv5iafqLoeSvOfgy
rdWeoGfH0VlD94HpSgW23yjVgbwbv3TtYKtQ8xshJ0w8YelNjwjf6/fT4n/8pTQRv5UqHwCuuzRO
5A//+vdT+tHVov4u//P2Y//1bX/9ob/fNZ/Vg+w+P+XpvfnxO//yg/z+P14/eJfvf/mXEBaonK/9
Zzfff+J8kP8oom7f+X/6xZ8+f/stj3Pz+befP+q+krffhnm5+vmPL91qLt3909Hg9uv/+Nr5veTH
Vp9V+k/f/vku5N9+Nn5laO3Znuc6DFR0W+d8PX7evqL+6jhoNsn48lTPMi3X4zXIzJEJNZz+q8mB
jK9ppo2p3rR+/knU/e1L9q+6YVH6uabtqppjOe7P/3jbf9SOv1+R/00t+ePxXjUc24IdYWuWYRqa
9sNyPLudp7uWoOuV3GY4+t4I4Lmty83gK1ck6qj1dtlWPzi7P31A/6si1vjrPmD8+MK3r/+phjVK
YgUawpa6QEWWstW2pf+B6RwkI/yNeO3+m0JG+3evdzvK/en16ha3raTtpl6r3RIYAUxXH07Fd1KS
gziw/s3RUPvxZPjj2+MC/vnlVNoJUe/CbH3uqNd8kGSfMe76eS2bAzTp1e2Q+v/4idp/fUmUWQaM
VLGiQb4rcnSmGwXzFLTdGVPPCtF30K/+9Uta1j+/TVczVNUzNcjvnqH98DaTPo8gF5MW1FUGvTTT
NS16VUbWKiUBIhGR1Bu77lB52LPOXFdN82CeRxqnRcyo6TnBxOGF2WL334nAZGbgMCMz0a4Lhguk
zq5a+GyMuQu3Ac87abCJrVLMz2nimU9a0zDjS4b6NBmVJDmY7+qw1VakmszK6NBiTjNEzHPtPoDc
GbEVqvGdacc3m8jI6ANYidvS/J86rCugiixjW/aluM9Hc6GXz+kBy2DedgxyhYUUzXAQK4reyECl
ei54CnOY5b1IZP8h+aOnQ1YtyTnzijjodIglaY43UyZwRzPZg5kp6xQJQ231XJC6YsQQ2Soo1J48
bsZK2mNW9SnGTYOTuWQEFvZWMmGH9+ifD5aBI8TK1CYQY6Zf4D72pAvoFOA2LN8XsDXLwfR6lC2p
ANYUy71hjAhL4GDsUisrPy13HtcJoGwGsDJ/LG1o5ItqMCFhzEwLeJFdmvp4fplqpG7LX6AND3U/
DnQgpXdSFasnNA5hvO201nck2dqXdvam04L8gQEMrXYtJU+wAXgWTCQ6+hkYMr/VehRihOTgt3JQ
BIyL2SCTF+W9KvPutDDDusP36DzNbqkdCEFBHplOLtJ/1/TrBC1Am072Ph6Weg/ZncKJaKR3zUx6
pvhqTYe0MJ9rSgFubocw2Xye0Wo0QolAxNXju1DmLDtltTlzii4m2uJ9ZRFkYTXWdyMzMc2jEY+N
wFqyAj0SSKQ6bHR9oYooh7o9ItidX0VZQ73sWUTv1Qx9KW+WFBbROO1XPGutxrardl97a6jT1VQg
LeV7l7zcNAOhm75JcwLrztImlwpOFbsxrSFJBowYGeIrWfFpow/NVzoDbSPQCaMvAi8Z85h+T9oC
8VJMjTMh+vwvRpQVj7EqgWjJXtsNKqXIrdfbGnfzZN5Kj1FUDZxLtySAMWfmszXwTFzVuhaPZevk
10W3MNRC0VBh+UGF3shSAeezuKCS+8SZA9UpVCOczCrfVG4ffefznvSNAUl4V6dZiay7bZ23vNGN
/JMMTrmsG1Aq01PtxCrmGCc2QV7pEqhZL+oRxa6aejst1b1kpc2OeMMyZe+acpjDNNeHjdk4BhNY
ZTIfh2HswOQkckj9RpY2xgdJPJVQ+95bxYOq3amT2oe2tAmJGthvDxIPJufTvj14s21u86ZRsgDP
DewR26ADzSCuRXfsgXT3CxVVPQoYcs/Zls2b6nbCwtFCSCcpXC7OS5aq1bNpjslzaXc9oE8Z4D1s
Vo0tXwwpWl9qanHJ3L58J3xAzX19xNo0txCOpkHK8+hpjcb8O66DNgFv14xp+yxJW69XWV13X6sy
nfJVNULsRdDOGNvG2G2Nc3IkehgRX2NhvqxUZfhUtZ7MiclwngckH/t4bIr3JpLJ0XQJ3sQdM/ml
QDjTjskCvZe8DnsASUoPq8IrXecYL0jzGgWkGLuj58tYssSJ0pbKDQHsnGzNHMGDz842jvlus6jM
fRYnKKKVOl8XMfPJRlI8u8xUT43TdaTUWfmBoZ9xHOHu7Ea9k1geKsbXVYL6yKQ3Drwz77mL0Wqd
CS3NzqCxGRZN/VIfjQUE4Sgg27gxxua0b+rAAsP2qZQe4veu7j7MTsa7SXfhCVn27Y9t8ABJb3ru
ehUljEmPjPuP6V5jqii9u5sVTLV5vOEu2lbZrno9siFSRPV8NjnHnyyHJptu8Ep2N2JFa9QG07/C
NBSTQjipDtUQPs5z0aA2J5+nCsEZAi+aiUhOlUEEQpQ9TT1E4aNmpgG3943OEpsZEy1kK3Mns1Ov
DyUUVGPcWlOfBW2E9l5TreTRctMCuXRhAP1QGHC2dsLIkly6OF7iYKgdwBgzEj9lttQHpscjk3k9
I8yri74WXgMEeKmIveGzy0xyMOfR87aR6EYwsiUqSFEy0ahEhsqmyVDF5vaxdyt2hMZ2C4inSRcg
zdPu3TwyPlPTqfd9XWoB3sfoUsayfMkyy4YMqnhfl9wlpszUmg96412Y9ozoaiLn14V6867npu6T
uQf8hlAfGn7a9D54XrEuR/LhdVsaBP4RvCCzNv+CKEF7l5aBesmcU+udCbRcmwVK+F4FU19GTnJ0
m75/LIe48ZUILeGQkZEq5GQzhhvLb96S2F+npGkPsSjqzaQ3NP45tV4JxksQBWbOZ20b7FbCU+br
bBfjenJzJr8kf/mGng6vlkviGxpbFYO666wTYwRt1WvOYWTQcWzpUxLvqclju+RpE8Rzz+4ew8Xj
2FQg865SpVrVA/3trE5QDBG5JbGf932Qsau0KHCYUCduDFtSw0i3ET2g8DDXrJwHzuGtFRZJcH7b
j2r80Cp92u1QAiXuSklc1OpsHMC97Eifzi5uWxRMCyvZiPinooqvXOr6O1FbKdMlNESMswmPQi0F
xfmrlTXlBCgx161QAmSfQ5sV9kXtYtiQbuVx8ycWeX5BU1uL+uzVej0EtYV+juBpwX0pHGRpK+ji
GkZv12qx8EekqzSrvqhzIgxdGFsMtoz8K5ipiXyiWLOfxrLVncpX4tE2P0rbMD1fG6cJh0CW99iL
2xjAXaq55fChu/FsPHgGDeje4PkxODgB0hZCvVOkZZHkLhmUQAlqQ88064ti67gJDTlijrIpnBW8
4HdUTIBODcZaWYF/dZZjS/xXa2NoHeQ+NTssJfn0aWEVvBiTaB6ZN+u4tRRmULYuIRHG7Zm42DRQ
VdVYzciNNvA8hm8oN+S7LlKZr2bEpUBTEWvOxEFf68XFDZRaDOZNjXGvZ2aBGUfLOm0GdleheYEn
tHYt9MJeDfCkfSnyOUCFOEDPnOyDPs6YksUMsnBMorWA3BdONa7RvMpImDLd26igwI7I0LT0EVRq
foY7EUB4wm2VJs4zAx2WqaaW39i8xKFXoBhh4S/bU45kNjRLj2DKxoRR1Zm2P7dFu5zrSbV8lVPa
9rcz/f+v4X/WtX9ZxD+8M2796dh/pO9/qfxvP/V7La/Y6q+uw9zVNXXHoVx2KHd+L+aRNv9K9869
tTY91dF1m+rrH8W8+aumqTwaFNoapbtNDf5HMa8Zv97mBwYNAlPn9/Kl/4tinoYCJd5/D4ZdLMAG
8mMVbauq8gc6PxTV+ZTNeFAFoRgceRQ1eTbtPqzNff4lc7VdwhbQE0s1WhC4qiTMmiVgJaAgoASv
Lc5DSm5f5ERXk2FbOoFnF2X8oilwZgqcUa1LyFaJEfu7DkxFSZYtzuNgNG75bt6qa3t8e3Jrt8p+
SZLA1F85JK7NmQgvF0NX05L/hrQoh2aQKmupe6827NCS/hr14oa5r9+kH+3yaZDOZtqAwWDlC6oJ
eClhpXkMS4EMsLB40RRMNF01J1m7dYw5IwZPYK4LCK0knJKU4WwgL/pujERIQyjanR0Q3Hge6wXo
VidWkzutcjyiN31YNTwvy3NbFpuhYhAGzGwkrmww3/M2BpVor1rzbZksOJsQcVUw+3Xlt8AF8zLx
2Wb8Ir9vtUdDPhbjF9d+yR3zwSrjB6T2qzmFX4tfK+4AvIPRIsxsRok0U0W2VKczHs8brFLPX9qW
ViABZR10shLvlVNUuHrv3T7daEClRJYhmgJhUTNsIw6S/ttm0ioSv61jTp5vZ717LM8YpSmlOSyN
Kz1NL4K/2BjpcWqgO3OWYrv21QjfSR7TiiQiDRSHkVFRx/m6kuR3zeAgjP5UgniAQ1/nMZSCU6bk
G1ti2MpGCvqN1J7r6qs1wijSIow6l8GA2H1D08bPpOqsHOdDUD0ChfIBmAWaAfumnA6zfmhjE50R
g3t8jA56sKHi5d0rYH2uuxJyZsEDMz23xCrM3AFoj1WH3j8iqBzkbDniw8K4oeh9SPlqms57JN5q
3mpEYx0sJ+IOGXZUa1PbgbV7y1v5Aali1SfxpVHMizuXbwbSPnoZdx48aAURFB6EOc1XSt35cZYG
i1qEEu09LKanfkz8Ht5BYqfMVV/7mYO3/VEDql5QJRfRggJS5ePSfKPeeaI72uk+d6ydw8dB8bot
cIrY6F3L8qP32rvEQpyQFSdneWZk5+cJGmDrM24pEwSP2oKAHuO2dHW/RsVWx0YYTxYUSkAdCMFT
pwk6E+5B4XCEgArauNe2feoWAH5OFghrObXFdJE6ITbYJcbBQJhD8k9J/7mDMW8g83CdYFpa5DLU
qN2JO2qlANgZdTWwnHjVo+L2NnM/bIb6dZnv6r4gZGBelRmntZZOs1zZ2Sd3Ewo7ja3paxp/plwp
pTgJ4xu1cwDoPliSd4X3n7Yfrjx0+LKKGSHZPcM4v02/dHl0idTSL81pN7efapES/mhdCpLViNYO
1f5eCGRw6T4x3+30azuYoAK7AHnAfe4oG0d/wJPql5z0VBt6kpMG1DY+2sQmxm1EA7H9MlNIGZJ0
cxDiLQZDrYE0jimPK7EusHl6/S18U4GLsDes6621RHMMJT/mCGVCT1ztK2V4aqsX3eXYp9chapNV
2Xw0ahn0pnJZ2D3wXMavBV4JwTMwsEaUF48yUcGfhbG0ZIK6zPx8EhCQFCTWsp8lTEbzyV5CEybO
rBA3awKSM76CuVrF3Anu8ISD+QqgJJ6fUjogLqRGlqpO7LzEQXlXhEbZw5x8V5w3C2ibp5Hi096P
FZ7wt2RCAwdRZdYG5GpY+E1IYtoUes65bIER3ozTLbHLFipDOv758BCBVklAD9e3CSvtAEJiK8JG
sOB08+S302VI0VWxopbclzmmA2BGfGlm7ePaE7KdLdRbERkaskR2liGffIUH50/J+xiRbswFyCFd
5HCdR53cMIImnPLJKYCOYkSzNjWm9tn5ViNsNOD39lW1rLJIPmaFQ2vChjyl+Z5UV4tissQSgh3f
8CToao3HWiR+Y38QkLVgXneYnjT5qxD9SvOenDY/SoolPfoWwYQfZhqOUr152bgi475Gx5i7ox9N
xr6oRiAwOXj2vWcBY5TbhhO9QfiKm5695k43cFqYLwmScNMBrBE3rHOS7MRjm6RrfAlfOKNuUTKe
Yg8out34GvdSZ2GKir6aLIOe26yr6IEhcWh7d+As9bLxXZWLLSX95gHZGcunVMvQVZ8FsfRxTFOy
JeMP+JpGxpTu4CyGBmeLQKO/Z8IcHU13uxhMXhoyGCS9A1LUW+dBHc+Tdu1l68N0Dwd8Um1KIxPg
aKQBxfLeXO1TENtkzZfYoRTznEPcWH4MB2MlsHFpOWBWNpYo6S5qXdyp+CkUoqcGh6mVPX/phBZk
urNyEZPopR16GY+EDvAYRLkyFEDmS0ovfWXWXdg49r09pBcablgXsmuqm0Q/ZWtP6VYd0IREaGHe
T++QhFDtWrcbCVlZGsgORuOQrEUm3itdvYgJJjywyEbktxQ0fywIG8aH2dHhmPGENQqSmeIZwz2M
5S9tTx7rGAd67O1d67XrhE9dtmlv1B5KivJrFcEenfNQIbJUqdDi4suYm+kMA8xPBsALYvGL6bFQ
cJqL5kNji1c5uatca7VUA0N0CDvuzPLZKelKZGgLuTEQla00zQoNzK5x325a1pbKfIvdW7Cmd4ln
9eSmMTYIRPHVfVK+WCr9CUABdDBWkX3SSAzJ4dbOjnLGEOrrRFMI2mRmoW5ul7dVDm6FPcWzfDZx
xdFem+JpLr4INYGYZ9m+lT4syyuZGucBdgokT8Xgid/Z+sLwT125hi8T5OLFsK478oMi71P2Xybc
VvaESFl/bdTB90RGF/k5Hu7iWPcVyaon33rxpZvH06gVYddbPhfaH9zXpavArpyl8K6GIrZphzIC
I9LAcNNiPU7d5c6DmjF13oZoBRr8yyY2owthYte46PeW5fBI1ifeLapFX8UPNbig5E0ZSEkwRdKu
VCDWnb6T3gsGLvovBCOo+DHQaeh2vLJMbzcTVRV732eXTUz5bqfCb917eFN7hboeU8qxmGHOGOhw
Uuh2hd09KN5w6nrnyTTjjzjK1k4Jd6hoCbSJy7u0BoHKktfwLo3aOsVxfGeNJp3mKhxQCoobV0+k
tO+910ghi9VdQIUTRL040HxxUrTexXE4Ds9YKAHx5EC1TFCNNVYB2tNzMCTJxpyzkw6CYyW7/FnU
7PSRRkMnhg2R0WUBBuiUOqGK5tesRBGR0kNvODZLYttccnfjbOMO9jUey/usy9dOwj3qMarPAeSx
QvNp3KxZ1Uwc66i/JJxyy2kKp+ZQDAiLdfHVW/CTsoz8T+rOY7txLNu2X4Qa8KZLEo4gRVKiXHQw
wsJ7j69/E1H17o1Q5ci4pnUbqmykKiGCwDn77L3WXHpHyZkX94IKIQXMOsNkiJGC5NibLLaYSoCG
Tb9imWvoLuG+X3g++Zam+dtsCldct4kq7Y0GH2xI6JB66JUXeaDummEcZLeC+5Sw7STawgb+IyuI
P4lzW2aPUSGXRXH8ktBoJzQP6KjZvi/wLkh5slfDII4RbhESILH72jffGkuiXRsdllbwaPnzXzWR
3hUHUyCCO8cs2LbH3gAfJtKhVeuvfz/T+qDp+nmGkpCtoEMRETyKqvT7GE2KVLZnExQ4p/gDQ/ID
upOrCnKJ8LtylwfhnWgTlVR5fQcdeG++QvyiWihd6/T3f8mHGeI//xLkvZtehgMnvo7f/5J8hROa
kTLBX1J8Nt4wOR9HLBTi1+ReP+Q2DcY/DWW3ae+H86P0yxV18fcrJlYqSlLz84r0l/aQzjwsJnvV
oYV5sO5/+Hy/j2T/9flkkZmgrlP66B/uNEhNjgqSlB8wCR0wBLrxQXvEy+zKYNUjR7r+L6/3YdaN
Cq6KrIHr4SfDUALsvfI4VY0/MHZu4XLQDXX776/5+3j9Xx9RMcVNr40BQfzwFYq0po1oO5AXGwhL
YORMniGT+J2OCyGN4z8NZP/q+/vPy0kfvr9qQD1ldFxOjNpdOBCSqfwQY+EPV/kpCvi3x4Rxl8rI
U1f1j59KiDVcAd3IZY7ldXAzt7WVo7InsmQf4fn8+1v4YXL/z3uI2EGzGMBaMuL33x9KcR30MLMU
whec5HE9YPIn+WqPLXhnuRWA1kP4P/jSfr3gh0H6ktSDOAtcUJOyvQA3fEryPcMowHWXbgj/Jy+d
asgiOgtm6Yb2oWkjV8nKZEvLD8uRLXiHNuc7Rwt1V/mmE9+K6k/ShL96ydHdKajvFGQnP90Fvygh
xpQZjRJyvc5uXmS7cdvX8pVY38+6w8r/x4dle4s/Piy/Xo522q9KCAL3lto0uVzqgwvcd7zl2V5z
4VqRDPX3j8r2JPzdpT68bYPW1fWcGPmBrKF9vmB9SB8r+fnvL/KXT/8vH+jjItlMc1isCx9Iw9/J
87jjAHQ0bAMvanzU/vR0bH/zv38mJPiyykopyx+f/kpgfKHwmdjw9uNd2lWf6MuJe3guTvNM74AK
b6+/oUlTnNKt/tkN/k3Q9avX5K/uqK7xnqMl29bobX375VmpBNWMq7GFwSzdw5mzPs0zsMV/uKN/
9YgYosy7begiSpIP31tRL0aiCvr2GUck/5yAAvG6ODCvX1P3D9f6q09kKZYib6Ir0xQ/PI5gWVCw
Z5x6c0BTb9iUDzCCvmf79AccqRN5QJ+SPy5hP3Xgv3+JBFpoKtJXzeRGfvyAuhxnUtgisE1ewjPM
iuLzeFLt8ik+1EFyonSfj5i9OcOfAMc4xCQLCISyP93m38U620L621/xcXcY2rRLq6gpfu5/6ftC
7O/PVzG5IgElVjHfm/Yf7va/rzVcErvS1i7XDEv+sMW3gjo01kA5nJ+2W60EWIH261F1qguhWX/a
KbaF+d9u8y9X2/6aX57WSUqZvY5cLfy0lW4GudA0AvfwMoikbfeLlx/L/R+v+tef0TQkRZEsXTY/
PL0dvpG1HAdiQA4i6zftksMYbOsBav9b888X8r81nvm/Jp6UREnUDYvHEZvbL2LO/6pE82/Fnf81
/abKo/IfHrt/02/u4yT//uvQZ/v1/z/z0f+h6LifmPuoKqa7bQH+18xHEq1/qCg78eGZMkpNk0/4
r5mPIBn8K8ZBJvu5rsv86n8MfQRN/4eGWYTXgeVgU3Kq/52pjyz+vnwiITVlSxMlZkjb+rkpQn97
7PWadFFDxIIOlgBFkBMZWHV2C1a/cGe1RysRg2VhfG5ZNjOhfSRBpaXVP2oH1c1h3jdb+9/JBfJC
DSTVWLb08BXsvKsAb6xP6TC7MCgjl1EScgycTHR3y3wOIo79GC4CS+hR4JRBJQlHxekLGoG4DMoY
2gGHOmCGrWhrTk9aqHwaVqCapB0SgyvotlQ8J7imVWjxoMftQpnsdov+zBtH87pbWUu7Tds90SXX
MY8YdHuDYRV38xLvaFI6KoT+BEwyIi9OkOT1QOfXkEyrce+2xrRlW7q9EJAqxGm1dWfPsiQXbetr
I6R24ZaMXRegIpEUHjVahDMY0u/fN7UAyvXNTHvLsuya0DqXBJYrcpLkgUUlNo+a0CGg188RAySy
42Z48wnpvClieilErW9GHihlr0Fwzmjfz7i3Rnea1e4oHcOntWuIcOVAkKscCnTvRMjFJQdmEOaV
szi7jPgSieCYpT0UJcIJECIiP6OUIjhI3CqK3HclEx9I8i2nRxM4iClhguvGayoUFwr3s4DEQW3D
Y8XIbjRIgbMwxVc9mWgDjQN1cIZSdSSZ+MkOD7G08QaRkYAQrQx3ILogzDYgH7mA/JhkFpjowSbi
Lj0YDw9VWTw0mgJSuQhEbO+TfBqtEGlYHSgYSPBcxZCjy9GOvhAcs8oP86CdS6qk2vAFkM/rSiLN
aUPX/fLSXv+50P9arFAy/7YBbG+CwhFBxLEoK6Jkyh8qd+IR23Sd9Bnhz3oyn5VdqpcQ6F+alTyD
tYMVZEFoiuhT+v3bCyo0LyWG2snfNBC/RfkwmD3CDzwc+Q8azcacXSbOUZ+sSLmtQnsHg8jQKqzw
2df7Qmh9oQLZWxzG3PStPDm2VXW0Cvp9dQd0qDsKdCp0UBECvlozATWPDPc6DN25VdJz22m8WtVJ
sFyLcI0kn/CIgCqefI32AuqSq2oYD8jlzvGMvGA8J0qDM4fGdSte9dW8jQ2uP/05Ds2XksbExdJ0
HiIcenGK/4JubzZd59c+NwjvYZIacYa5osJIRV+ChDZLo98Lhd+Sjq5oqqdDWI/F3NMea0ynGOdN
vOvDeaXx9pitWGEObVAVtIdS3YvJINI0jJqFB6TeG2p1pxBzJyoc3sXRC2n04uiBj2UnmN8izG9I
+BBMPITT01oGEgyKOPOaDTNbft+g3cJ5JBUHUsODkAkPsGYvyro4pN1h/8ColRwQGUMoPcBeuaFL
eozb/lSDEJfzR2W0bn3R35Rcu8ZZerHIoydUq7s394Rs52XcpQylLfHSi7TJUtVlLAElEGtYT5ja
HDEEXG3YK2rm1fUXE6y4rIZw99UNih20TX3qFeuUMPVSQ9rz+Erqz90QBf1CDrlePbIqPGIOfsTh
egPNekPL5UlonTNpP6GvlPrR/XYzNItW/e0bKEOS1txilogP6J0xyRz0JraIlgqt+IQvY8NR/f1b
IRmbx+CXuujna6FJumigWKA60o2tMPylLjJkwcrijbSwaNJxplk1gZfIxHeTYWotYPl/W8R3xq4b
cDkyu7NWfRLJjGX5Pgg68+PVmUk1KngyR5UcqjPIO6gCUEcqMbnIN2kF9CZlLB610/G9GTDMJOao
UPZJpcGRnoEKNe5ZGV4ASOasD6h9WRxewty0LeSLkTbZafGuIczWIZm1uPuEHHcfVODRGTGzR1bv
bKeeLfTnpcb1r/KOR6L2ZnYtPezlpB6rFPyCvDPZpYQLZ5T3MonftTeSxp6VgjSP6gcY6vvUMHjA
UazJwk1p12tXpZdQ6c6Wo+Imyq0jwG3IEFAp1c7T8AkvjUhPOjsm2Lmbfd11TnkZ8XOLYgTgfSBM
Q9u10xNYrsNqrl4GzF41EIlrTz1zy9QNHw2QgweknmA9gaN9Q1R5YVy9H5HFKWv7oFzBraV3JOPC
AnHFOneACAfATGS79cSCwQcs9/KjMonE9oieyHhqFyXJHUJ2Yt7mOLuGNelmmI+1BMwVzLNohRZ5
0urYDqfG1j9J10EnCLJABsJQBTaP6suxHrRwq+QtB4Cph941xwxQA3NFQcO7WB4tk0SInXWq9MRO
ha9d1BLsFKKIJesDKW9qehuNuxLnDbLIe8W8AcpYbPrwVFe1uInaYGdzRZXRnPVBh8JcPagEHjX5
WT5mGTMCfuoRnxJz502QFdcawFtGHwhKE95UoXYFpAcz+fMroSyou9ntydxmPljmk204DQjeNMFY
P9m6RohVTJCFYHgr9I6oxg6nG8c52ytMKzDJ1Vp5KXWdYVNxHfLp2qbLtUyW65oT1H6VR3tD0OKf
s4bz0lunoelOxkMz3YesvxcVX9zO7x6Z7Eh69db6SWQ96UL4OCPnj8imrxrp2kLCrBeCzJv8NM6Z
Pyt2+pZQ0JSiaWvGhqVanHsStMlgw5jETg9MnfEgmaSEaL/LEzsUv5WSstmhLdTtmjgInSBBFA9O
jM6aYsFJZfwT2oPS8axeNuGHYREECU2RRyaB4YI5LDr2Vo26MHsIAQpUHXhMpAveGuKU7kKvp7Qx
jfxYbwEzhi0TA7mt6mVtz5l60g/RuYfz2iqTMwHgHRM/zjDnMJ9N/J5JWV8C/t5b+7BQg7jBZdm9
92EbTGgvNBLu48FLbKMofaaNvppCkU8LIEm7Ck0+aIA8PS7ll8QUbV0BtxpYaC8H0AFxxDgXmpPZ
8a4tvrJK/tqsh5VJX8d2Fdlaftai0jdH6wR17ZRF9Um/Zs/pmj9PdXbfrdktl/bJWe6Wc52J52mQ
T8YqB/1uFGXKusUfoXMthBJGYXzshyQIpexEZN25F6yz8Mm856/OuFtAapjWj5LygPnJlwStVF6C
00hJagGJk7GfMTmzDkstuFpQ3dpEuUzSW9cvR6M4G21zLYDUagJg9qS6YRK4NeoTlTlEZNHXhmvM
+DQmiRiW0YQ4nQTHRD+Z1/V1mtRghFoLN7GQh2AoqwBly/zK0ov1+BwK1THt46MFDgPPvW+o7gIp
3OLVBJOcKbg1GB7OABFTdpZ1A/pLBwGJedBSrc4Pa7GjR0t5xpwUVtkIaA4YTgEMJ8IcnjsLfDqU
pe5AgcnNcbHLQ0UzHRncEL37HYW+U8DUaabayQHqkKLM/4a4tUSB7NvF5vWy2+snK899iIwS88he
m121F1zmtAEJYNs7MHbOlCiOWiC8wmLWpw680sM07xIDnmXFLUW7PLQ4TCBig1jzZEHw0gNAxusY
6VcJOdMApFAkXoON36PExRgEw3hUHwwjPAOXsdprn5gPqwhMbLjloJkR7yAihWmGGzLbk+hnPcQN
oJuz9WUws8feUB/wwBefzOwK2ddFwhsIoRwoJIcnY3KqcJAC8DnhgAl6aV+FgLQHlGKBjn0i2hV7
aLiRnPChd41JEHqn+ppa+2qJdmj0clIG42J1ZUzXPH7yNStgUxqZTVTaro2l3cS4l3u6k32FXE7j
aJWSH9H6xVjLU3MoYAcr6VEpGaUZbkdYRFRC/al26FGqB9C7V+F5lw+afUUNwnmGQ4PMILPGv9GR
PIUVV85lu0PoFBffAfhwGKS5VBGX0A2e9Wm3XPXixH03wrevYXKYEwuQZHeychuG408LvpFvSnT0
qlNlRxbwey/UhxOZgOWPoq0uBkx4QvdUlAPLG12dubyTd0jWC4Zg62xJdz3sz6ByJmuXKJ0TURcI
+ArmOXVJjXYFnMFqj8UJ3Jz+VUqBzZXuMAd4Bs7juJ6nAvuBVYDC8JXH3irsVA8P5qn3ilYN0A0H
uo5PTPC1RvLbNmhYkxS5QBwAQw6KZtcqR85orssGbPq7XhEe0Stj4SGEBte/dgTp0aAhLF8t6MPU
eqJwIh0NaY3+Lh1GOeFxiFxxVtyCVlneWLslj3wUnr5ZFMcOImLnTs9qSv4eIXHYpdw740S3e04d
Im++rO380JynHDRtbZ3L0cCSoJxnr0pEP1c7P+qBQumCx0J2o5KI+8cxfFd56NZXM4FxxO7UJdN1
qLOr8Cj1xBXj90cV2esPm7BMkLf983tlzEFcEBg9f8VF/1hs8vRQPXznuAb+TYWyUcAeiL4puLAo
zuRXXFkvuh/6uThitcp8kQT7aKv9Sz/EkjajcBQnPMixq1MCrADMNFzDRmnX0sDh3LJNXEtjbVsJ
M35m0WJHcOKpWpSLDMcnG+6ypj4LmvzSa04mzE9w8/aKm4D8Xy2vIB9XH26TU2IuI1JmMIfTFMPi
M/cGKALdGFypnh5Ge/wx0n9o2s4FPn7K0ugM9BBprc9x3cfQ51e16RvoKNuzaGWuIM97o8/3JVpA
2pA+/E0/RVg+YbLPiSicfHw8wHoKxBfzvhcM++FzhbwBIvX7YCpBNJNuiO4hDiR4fWmxazS8GXyg
xT+qI6QqibyWllQmXOVo1AiXMk3IRKlwJHw0Qmw2iADdZOJNgvW4atEtrqybRoKEwBFMSAgDE/dt
oXoWP5mokRbIP03ZSx8FSp+y7kEvlR7kXxbaScGcutohwaw7GikvmTHdReTmw7GSr4lsntsEwEYo
HBnLWl3twxfxZKnwdPFVZMBI7FRIIg0sT6sHpq+r/ixKxxYc6vyscZopwgQOMdoCkPJi543J4vWg
ZWFhroRW6wRWV/yE4hehZXFmDYsDPGnHvlchxIww+7Njpkq2krzIrHQC4AjSWFRZBaFJ3oRB5tTG
xZoU6LUwCoCIVWPQZIQxhlQLeRPkUXHiF4T8uUbOsMKlpcLLau3VMoY3Zm0o1IQVe6J5xxVyJ4Dg
nrudhDTlAE7k2LI9hI2+V9LxrMTfBYKSxzp9Qa9Dk6LuM1i1aMu6yFPQmQnYb5LNxIPhJ2Ns6GrV
80g0h5t+nwr9purxLX4GkSYJj1Oi3yaDcC3rBOPrUA7pPqJySKgcFLJclN10Uxfyiq3RrebSy4Rm
V5cKfcWdRKhVSGcNW5ojscgtHIAy8MA6gIiY4JPwZgEV7VjDjB3UhwQLibQ/K19DzWRfXZFERYei
uFsVxLjQgg1Nw4UMHqRoKZEpA5EpG4axFH1xRLEtwVLgB5MVicK20fWndH4eTiFanNI114eZsD+r
3T20WCv0N1YMQHqXRJQfjAeZNNbylWO7jHhq5h2niebq9wKuYAs4TdY1aA4QX8bGlgmW3vREKJu0
CVrii3wpJLr3ND04y5cAzhoSTmWCV6SjMiRO+ZL4zPevZvk+kvIhf6WUsqyHXHURNRyyRDwsUCab
wZmyxFUSyU2AFXGUbNdz8a9M5dh6yMJi2yw2WdhiK9FwQRGLZLquGVho+0p+qpMKTkfm5snqLErs
XDf6cniI1iEYkX5len5U2CU04x0gZP4ljDOnhnGnx/BGVfzPAudeaJzGFFyFfWdqfmsBk6y0x0op
b4zZLoMYIEp0ViNxMBTuhzHo6tmRn9IvMWVgxJ36ikhtRRVkDraYuCmHI3GCXfw5h82emg8yv16Z
l0mWr7XcP/atkyvJhUH1J3p022pJEtAA4KRTH4uT9UmaJrS855YC6sdrHlo2CaWHjJ4hA0bfwofm
RvAiIxq5K/jJnf4tJBJ9b62WG83HSK+OoIb9QoaO3e3CE7x0twCHRnRf2Z76+VICkmohA5MGcX1d
iaxuOYARuDPmpGpytWwhwghvuBBRTJW8NliKZkcgeweb+pTf43a4h5CxjbeJQlzZN4hxlFhH+X1M
MsHLq8IX35JZhLUCc9G0XnJSQwQ0eDutZekCHy+5oAQfFsLeV8LeIzjYuSIf5pfYmE6kCJACKrtR
gwM4PK6f04LCNcodUVXtdjV2bfWUq3Cj4U9NnQLCJrH7W9SWfl+B+TeMox7zN2lwRMpdeUttJTs0
wj0paHa2dAek0K+0/pjfMjKfqUhDnc3HJJz9u0xsJ/zWgbiTaX0kPOZuxupzhFe0Mtp9Eoevmj68
teL6xqgzWZrjnCb7rFLvEggVvaieDNaDLNsAtgjrcT7mq6OJlRP1O6H+hOuMLF/axWYcVIJ27PPl
iCnqqPSHmghqSZ+9tso8DXkWwjr5IV7FSxsSf2g4lVzTONm/aHJ01sQ5sKpPmCgPcJF0GpjDAh02
5oEjJ7s7kuJISuVuvawDWKj8QH7dkjwklrHv0EXlbYaabYDvBUMJCtBSEL5skVcmfLspKRhRQo5e
xZQkJGsPWDJpsE7rmF4ZYEVSQG5MPbYPfWmd6DcK+nBcEaS38l4lxHMk32efd3CyAUSWFBWFW0l3
vkcmCzxCLRz1OCazXeamPJGquNc4hqt1jj0N8W1pHmHCBOB8BGG44hmDnHSYWeXitnQBq5EJUdMP
bQ4KTU4M3h2Ez0lmyVaJxnEzvScuhaRiYF433QD85aGNdzB8OYEXQotRrlCRBvlzRLSKIqx+YvHC
zYZHKAgrSWdeTEkkT3KXEvy9Amur+njXZTSYSsWGkNpi1yac0Czmg04DLKzNw3Izy5cDLsvZwjZ6
0ftn8oIO2kIo7178khzG7+pSnsxEOplE+2J2FuvivHhV2t5no7pHVXKXR5x/iR6Edkh8dqZBgBiN
Y9LzYGFfwKCPfdcbzQaUvC1ITzgr3f6d70Cc08uEwLxUvG6y3MxAi4dyUPRJqgWI9AncKhkLx1ZZ
4TN+NqJD5RmoGM2E+MDuUK4wczlBpDDI1C19z4Ebf00sQFtAY4f8UYvyJzXeoxUaD5IF72AmkwVF
ur7FwOmuSX68ZRFRPV+7dL5KBDOEe8RFe4EQQ7wwKpStxrJFQN0ocxf9bqIwV7lrEUwesSCYVSMh
PHPadnashiyuFx4TZlDnKUQwj52fNnozRX5r6Fcqy4qvZ3atLXZMNVyZi+fKi/K1rGQ/Di8RgTYd
gnYNUwwppCaN3wSxqcSBwcjbW0jzFxXdxRF/4Fc5FQThFQkPaXXspDEYceuYb4Oin0GIn8f0c5xc
wRW8Z6l4TqOV5AE8d8gJzYf6U7ySIyJ/ibOK9+lb3lI8J7K7MBaJjdhTcFMSoeyVZ2TP+FaQPMmA
pTR0/iRZNtKB13UXiYZPpNXRY0a1toEurcFkyUE+q4EgoWnl3I8KFTbwFPQxJRpMAi/uulMlRicz
7ILFgIco00jcunERWFQDELmpo/aDYqh8+iY4DZL/ylAc3a6U2gESAOX6vRGy8yhHl1zWr432phR4
RSL+yzRY+Kv8dcG3TYNlHi5Jnjr1c1/tCWNpBzdZvumD+VxSR205kZZQ3nQrvmWhdO3b6Kr1Byt5
GYz61gWpbRCDSWaxXRndUwsBlxqvIve9b33ZIE1ZHf1BGX30zL5UDj6ZNirWLiy+CC6Qo4MLj2C6
EpH2/i1LC/o182lcEYDKcUBS4LUemdTH7yw+wRjnAbF+oPhlq7+11nithOFSAKyCelsCUyImfmFf
FHJWcPkApIIEuhcaF3/qnm+auf8UFfxsnnNsM0RLwaKHIPTDTKlkYR7XuZh9Kf6UzJdKXU+TXD0o
y7VnUrTNj+DOczgPVkk6gVOGZl4KjP6Ir1NVi5FgQhO58FVYBmNW75mFcY4kkiffqUPiaZVAPIfg
LbXKk0WPl1jZakk8xr2ugHGl8QcxsrvluW9rL6OiQroCwU2kI4+zCtJ97WRW7msYw6bVaRhbyOEQ
QIM/hbp8SsTsLPTimRCAoqbOzDW6PiL2LgXpOVBwzpe1EGhjecStfxy9eScK00u7DM9klPWx9FRL
z3ASTpMGbhCg2nKt+Utx/NMKk0mnEfvaJudsSB0VWh6nQujrdnPIQTdAFqS0a+35WIXHsskgYzA+
SStnWq8TGXyytjoRERqpFKJPT4ijyNz3cjeTdNkBB61JukwH80hqLjlEeP73WAg4Yd1Ds3+q0u5x
g7HmpnXBrmlD8d9HiXVaV4Zj1W7fOCYd1oyJsop7rDIOOuAAA/oWdjdbDUx5tgu9dEDOOTrgLdyL
jsEEeWCCPOmMienCwT5MzMlVZFS3TyTSuFN+EwHnZzqx5+SxyXLrSlbpqjn2OA1WQqgQHWcr3BOj
v81pdo3ZcTM6iag/ffFRfRCldl+SxCbFmoONYaYylgz1D4Ib1LO/P644P7F9WoCl+D8jMTA+SECX
RElK05otXyHleaBir/BC3/Do3VsA6DVZxr65jkextC6ioN60XQiKH/uzu4LiLxhME1sjl17C4yvl
gtcNW9BLzeasotKu2ZxLfSWo+lSwMVscvc0yJrAOnUC4IyTC07TvsxgfZB7hvtNAyXFYERsM+g9r
KjoNcOmNTJSNdkIsCC7HSYRYp1lB3Mmw7G+WQZxtMMjdKeWcOgqYD9ZA6sFf7qbvJFLT9qatwzdE
Hnf7rLIk1zMHv7L1unr0xGjxjC9tTEfvplgTcU3COZVZfk27lfm+TaZwHLIrdHPwUfLh1CeOHtVH
MwR6Y5k+xnx/pL86aXxw5XVK4MuHBFRAwBuKgNpQ0RVbg6CWaZtcWDqEjpwVnrorg2JLrXHCxK4I
LhbX3m6og2BTOxE7C8mFW0cOAoYzqKTm5cSasJ1STk8YIrth35IpI3QK2XimE404EC/1S9UXXpjW
FDitV05Ub+Bp4LkYJlUK2OPvBhmceZF79dYuUboHE1l/tTyXunHPH02iKilzYauyfDaBVBqnVuTG
wqijX+sbg+jXxzZ5anUcf3V1XuXxoWznS0yoVlyivEDxCmzEa9LxkQQt4iXHENAq4WqCr2tnAW+e
2a/PytK91KV4awnBCyIEFwuvx8LrMQukRmCKoSlDJHLissIBpz7Ez9q7qee3VmivWNw1mUM6PbxO
RYqRQDbuFb4ILGKmJ5/7dxnSPTVNX0+HFjr+3y/ssqhJ5rZ2/7K2GyqaRuTSWIlkxD0IAn8fjPZW
1ue9acl+ZLBNGRhTWzjjTU+G9n6gXIN5pCOVUfQvqS8ag49H9pKMz2bqvSz5eq5b7QGfqLVpQ9p7
1IBLe+WoAu8Ew8BCpmV+WkQLPPLgZ6JOo6FgTXOZ2nU2Yxc2AY4jCoNSmINuw2kfSAFsBDsEn1yb
+BJxUM4k17KLiORUJuwgtYWJkZ+WeQw7yGQsQTkciXFcCJfdRhkCpMFgxKYHvofWFDhagTMDnFpb
sWYbGZM98NA3S+tEnzvwRxAQDnKbHKaIPjzBwykUy1LeofYhjustpW6CfINl7hSb0kkbl1MJQ9gi
S283V1huMr+eC08T66dcKB+HWruKCV4W3c7rxTbJadCJjaO4JL2ECHJCbFiMY6Ze4nnkhR/W1p9A
FaWbj49c9tw5Y5Y/mtFbMU7OwLRBDDnDW7qtdchgfoanZgBBWNA/o2WpdIJoZgDk/XVu40tYTucM
o6t8KOfuUMPAWH/I+McbHEoVxGJ9hjAayfZKU9XCTlYGwpIfBYuIsaQ8qJ3iW5OjrBxAZdEpZwHv
V++Gee+Cfjzn13wh/ZW+AN4tBp+MIke/q1cGxpovp6GX0XHrdhc98dQ2PaZVdlkoxyovmllIIxJ1
cqD7a+XRaikm6TjECUqmNmAWNMevy1y9DlHvTim7aSy8ZN+r6Huxr8hVjH26j3vNau46UZ9jkzzK
7wBi9k3MCZlcSDlW3K7KXfUgXzucMuq3cVeQlR7jkVqR7G4MmS5Jg5hZxbFmdzQ/r/6Mxcb8rC0r
+orK1VPdZQjutZbhQVvyy+U7nnpbI0kb87m2wAk1AdKykOZP9aCeULIsIJwzjjcyUVHjq95b+xXg
JX7Gw6yOqLzFM4QeZ0oVRwvpYpnkyZBsX4tYhAdmMzQazcTPHUtLHgT65Ojfd02mOJYZXrZxhUYM
+awTFmSLun43uuYFmPsnYYhp2XTIVUYGiwoYqbOs4W6LdV+MdH+eVE5StllYZxpJx7nLnXhNd7ka
nVrmN6nOPPALUpRB8UyTCFgZdrcYe98rgXNHDpHAG7rIJabXgcstDBwhYpqmneVHRRm4NTjWZ5V8
kM5J9htIrN9dJ6sMdFM9dTGe4ZhSBnqp9uXreqtngb45ETY1s+3Sjw1yRnR3gUoa0hohjHOXPYMB
wGhWsXOQOUUGNgjxCbEIs6Oa42wC+HokXCEVKoqKyJ4Edhse64KT3cwZnz7NfkGHpA7n6JxKlM6R
SXlGKzov25duNl7OK82P0vRHOuZDGQI9+DKHFxMX3VT9yHsb4+5tzsiMdWfM27QFk+lY35cXKR55
oKCXkZ9MSCS7ud0sNbO6yNEnIozN2iaApAJ5NLBlg5XoqPHr4zKfnW5EXMaYOzNe5ynxBbJNFmXd
9diPlX6PdQvBUPi5gts9ZgdjsDnc1pGxkwmio9qVS942bEAdw5TCfknpcUD/QUKxT4vsSiDYpXqN
shtTyzh157oNtG9VuG9Tm4xrO+x2Df1MglK+FYF2z3bptB+inW7zTx4CVTuu7+m+iTScjw0jjkC4
j0LocggsejsafjRUarCMIMzH7ktMg2FgHN3s+R5h6hshCVDqpba+i0ZCchMP+44udzU4LWQglier
Q0dJPz3A2L1pt8OvfFi53TctD/I9i53IpIxivxZpijA/6ZhQAaaVhh0kRNZliYBgeskavHfskFl3
JdyXx6PUCEATlieA4I8DZaVBQz5bAMkrzaOW7rovZaceiXi8zqMn0wcJN49ynXkqjTcwsCVJaP1o
OEWHl7AL7Zqh1gO8hwPk3wX5HumE0O6+5vpMpmRCHKF+JiLaP8R0diwDw31xkOgdkhbm4CqulW96
S2whmXjhmVc9ehpV8f6W4UsXbdl9URadpRXNgtGj13lQlwjkdugMRIoThuMSPOoOP8rtVXRYxVhU
aUmJdAxo3JeuNp4N9r5058Vq4q8KvHFFeZaE6ZEy6Cwk/aOq5RAYRC+L5ydhUJ6EQ05wm3D9oSbZ
ycJBPjTmswXaF911obi0b9y5w5X7Wq0cqy3OroR7Kt2lCb4NyiWZl90EE/AWoXxBZ+TjduZ0H3vL
I8oLgM60VMfdYQOY+/WB4TW931h+kh9A812T13RPgtt5JmERyNB8Je7l/xF1XkuNQ9sW/SJVKYdX
BUtyxoAbeFE1STlnff0Z7nPrngfoABiwpb3XXmvOMfvetoi5WSzdmeqn5Ggxw40lMEEtWpa+8LTn
pjfcMd4oJkwYZCn51UU0uY3a+HpUv+Ztfpd6EQpDZMdN/IeghruRzPdMuGjTQZme4/SBcP4UF+ZX
boec1QaPgXokxvT/Y1XgL2ReUemiq/1T2zECJk9P7UHxo5m1gBCNSKvoYvKZ2zT5ADh8NSJSFYkr
eCLQZ5d2U05D5Uw9WzshZqOgebzchuKu2Zv0TafUyfLNnqwb6qCGrqCgw6z7gHaX9Bdht7wvcORr
Iyyi77Wf3K35sKrXiLtEno8DZ3OWt1r1QakF8pmkUVg8TseUJWqe2Xg1wo0nPoMQpZkBpmG48afp
tVqz0/szfmd/qcVdtHwKWkJ9Y4M+ZGq+mb9G8deanECQyeu+cl/OI9MJbOq3gbWmRh+D1Lip7O8e
O3X+1nASK40XvLKoPGrvju7bJVYH777HqUgkUiyzU9UHGwWhY/5KkFvR4qaFpom7cvgZ1yEwFhgQ
ngXxNJueKxKttpQ84wWJ5WWK3WikMZ2Szeut8OvHDRUSVVCd3CBM0XSjQyeyQIgNx35UjW/TzBIQ
j5QJ6kkH7A8u0CreDbN9H6XoTR5vj0QMS43tyDfL7Bk0I8gHZlaZeqnj4czcCZXvkKHygELFCr2u
LkMllWLJhV2jkpWpHvLDFsas0+GuJptQHL5LraAy5yYhCKMB00giGfepr1KO4nbLol22lddK5OLN
HCWodhCt2vEDtBxAOximg/Cyvq71YUlcwJHovJkvrORvBNV6ZjmrN5FhjQ2ma0Fn0KEzKGqTkXcT
LrDFcDy+DmyhydEQDFuPmLV9IlsEz6ARgtlcYzQR5hDZYh/bdIqIFj3OzbBPapFwDuEAm++Ea0fY
S3dRXXja3VR1Urm+RHB8hHE4LvclN47tRCxlvxxS8INl6qHHSlpkUtLib0LpQE89qmQ3wQTM1XE/
5nWY2VtPRPac+2op+1tbBVDC1Hy6twP9J207EOyYo82GStflx6U462bpdzrsIgS9Wq/Q0TIBrxTB
YDZkzwxBLs3B1L5CMP+VU8YR7cg8jDDOxeHcJNGIE9TnMZHOgluxrOjQmJbmkuR3Q1pejPrYTNqt
VID1KEh26f/OCP7eQVsG49Lbusk+vKhh86CAx4J43KrtGF/mYCPLT1PSUH2UjKRlrokcTAMx5myD
wDwY/pD56U0IHhpqCwsVZkttoXKo/Z5rRI3v9aElqmFJ7hB1PCHi8kChzXrBsS6qFpcAZV6azGHl
SelGjjkZQhqH/gmWwqKEWW0r3ynF04jQiriNx+EtIZcoI+W1piP8OIbcayTBAwNTBYWmt1wTihqC
wUrbLIxww02dL/tE0mmRH7QydtClitVZx7Yjud0X9QKoUJ2ZB3Hi332yW1HSKB3Q83cYOo4BSSlZ
3wRodeUMu+FGZsxKDovpSWHK0YK9cO5Q/iiXnN6zY+lHdGsR6SodSp0m4Zcqt2AjJiH9NNzcINIu
ZvVDtv0CokRfO19HF0eu0MTMsf1QeajMRObDvDHhO2vSs0xo7caieG8pbmiVmz2t9NSDYe+yRtHa
V8zfQj/OPJW15aIDNDya5tJj3FkgsHFWiAA8PTm5fnBo4jSk2SjK0uERM8chpHljy56Tl9SazmId
oaz9sgD96uVOVg9r+W1asY903e8rJv9YD7QGtBKpDtKLSf6TSQrVCvvmQmiFEZr9Leu9qTm9kRYn
9jvg4EiEKj/fVh/XOzoK2BE7Le72RN0RoxG4St8CVcKCSwKSJiJKSW7EgJqNsw3tzsA90tK9qGjn
FdwRSHuk5U87G05LgBmQRj9XV1/kLZuZG1ezT2Vh5kGSk+uXaI5mkrClc94zGQrIe90q95GlhzN1
NjKzjyZnyjBJHq9RDdMQdEGk8r3+VkelQDcvr4eujA5JVR+xtkVPchZWxwH34L4wiHHuCNpwSo7m
poKLJcJVoc86Q3wUp7VGLjOzoHkFlir528IPx5KhH9au44eiFGccLJ9M1jNWnbpnzkVmhvzbJMw8
UosBBQlnaRHoxGi1GlVt67xpb+pq1yBwERMSrcMqZK6uQsoRpFOPpAJ7hXw1zk+iVD8jUnqxxuze
C053quPjc815/BANwq7nUH7ojGtrAbEmQYsD40BCUTmdhw4hAdHmHZL7V1k1z22nXwtPQjD10QKK
hir5CNYJRLTLzDJHe2oiyjFqsB/0QcwSppDJrtWT28qIIvFq4kd+V0oOYhkJfuzSzml8Q0+CXi8C
c6oDVtOA7S51tah1G8JoFm8oPxWq85zJ6CD8O0HvRUTFKpJSdZoYV5ahEeYTt42iXV1kFQrDUVTM
yDiydAWLOPplQVAwELAhZfWXdsK4vHSLryPOctyyMU7MBcQiCVERBglhBvCefdHYibepan21l3Z6
R7JkJyPv8BrizyOuJtkPxsiBSQUghXC9+8Idb6Y9Gn/Bawn20DmLLjXF8G83sTSxHC0EVUTtJ9Aj
CL2EuPdicZDj7FigC11ppkQnDCQscVL7lhMZwknIOUTWdfr6FiXDLh/Lx+BmLYE5pFnLhIi0sO4E
zriNFrgQc3pOdejRlEk7uRLKksmIDgvoH+uIWBAxluRNo83W4Ms3gVM8UYvWsqNRR32ywIbNqVFa
DuB8Uk+0UIUoIyJWT6DNrpgXaAZhOv4VtBbpwnQbR+sSM0HdMfXJhqAIDwyI/pWtER2HlGMIkzuZ
uSbSWLfmYQx+ef1UcfiA8OklS7YrqezZhR1k9Rl+pRGVHgpuEk4oDYrNPI5afcqy8UTj76S8ZWX/
0tBqOLNuenJ9sKYy2D0mte1Y3pIKFX5UeeSS0048JmRy051UhEC+JTIbb1mzl81+axFC2u3zZMBE
JKF3xM480Kj5mJ0KBEq7w/+krPtcSI9d154UDoZ5f0hTpCF5ddX4jQ3GLun2JM+ubsKqaBbiuNag
ldfA5E3bRhRN5NoVLFQGLBf4xxjDJlSciKebeYZMru5MY2VHxbpQR9ikCIkMZM+gAXbBIHM1NBAA
1Yci5YdGuSLTlafsYIUZR3grdMu+OhqxcCDb5GBopF9ukyOV0h7vkxJF/sxsd0r1ABaj4t6/pTw/
r9pwlLsV9TxS9/aN9gJ6xXFHTRRPO/I0wSRxZyiKLxOQHDeD15PKuw3rCc2BXs6HiQxKMZ/JY1T3
nEJJ8FFZuej/UJJ3TGbIj4ZI6z6sf0g2pY3zXvNl9skZbFjzBs3Y0+x7x3RG4Pv03SeXpz2QVUa5
Cj9K3B8Wdr26pZGr7MTzhAacvVwDp5siSB1j1VnQpsLM4Jqk2FWeF86KoHJ3Cb1tgUE0DAMfrX64
JcUeJHVdO8qD0rPabwM7xfYlhQZyoDrg4AO9sWEQkz5ug2ynPHduDr/mRnq0PhikpB60Pto3on4w
k/4kkBWacbokkBSl5QmN26HoQkUnA17BuA0FbnV4hoaZe1Z5yR6ZeD9ar3J+QGP60QvHONb2pCdd
ky67JXXzvLxpz1NcXU3B9LWMxLDJvM2y+cyzXhfXId6u5V8XbjzputpBrAYO5BlE+lOHCHYGV4Q9
K5eu41RclXa+LJp25so4smeZ9NqzWD0sLwNI/r/cI6LpYERxDRWRYR/vLWCK6RZukYpdQ7kMj/T0
bA6LRgTJqB8025Uu1eDzOlWxRqrfuk04BefQlCaaNP0hUhpeddRjMmoLUT1NSks6WBTHtKfkG7eC
XBmv3Wq9ZhGbGTo1RuuhuqddnKzj2UoIk99IUCeAhnzHRZH9viUxaAiU3bSgV6P1U5GyHZnrTkSN
02HTXPAsSA/PgtswU4u2F+IY9osYH9JeIGjRPOatfFLU4VzJxOMuWLucF447S/0MMFA5ZBmyEXPa
9bg1pZLX8HPFPTO0uGiWAjNU6++kYP6R1u5SVOOTNUdPRPzeNnjk83OCZwzWyLkCsaQYB03+q7+b
KHpy6WDgP8wsbd+hpNANOdSXNKyjb6DpLudwP0JipRenAb7eS4IEQyvt9FXEzNFUSSgBE4oYPyCF
bUy/Zwihm0wB6dd0lluRJmnSzyx1epm00Okm2PL7DwywLCILz9G17IkAzxvlVjHoFxztaME32omh
P60IQCFekfq7JveaOzJP7uu7zom6CxTxr3QTnMIEwBmYrirgutWbnSIj52C1lgUUZaOtfoOelzm2
rsIcyqiD9DGI1cqfBopr5mc0pLQSuufmE/fkNJTPGpDMadaZXa3uKt2L1cYI3LZ7dQzAVrkC2Uxd
yZ19EsA9WyXPpcPFGoBMw23gmwbd3xviBRQSB4KE2ej9kmhyKfLURDrJyndshiLGKtqiiMlvk37o
q+raIAwxOpu2z81s2JkB5FPdGDknrI0DRxcsVk1PttxLT0yE6yyUfPUZkihEdJhCA0MvOKsNAhDa
tVIW6PSIyE/YkPmiBNZQuCmX6pcAbDe7j+/R1HnSoHnGq7CetnlxtqfVmFyyD4+ToATQVbWT/FJx
BhfI6tkwWC4X9XkzZm82WIJVp0e4SLzDDtFxjQw9pwsl1d8mUXxN3tC0gGLdcU86tGereNxxKnZI
MrsgB3HbJfOkfL3E3/F3RsYeGULXgkFQU4vnc/peLWXIuNhugYm1cR6syuJruDtIPc6xN8UmpZQa
gscZ9B3n1DHEi1g1aCeYfY77dpVDrVhsQ6NKRYShIvuP8JG1JiK8P6SEPHdm85IO2ktmgs5stFB9
E8f1yABwm5VdI5fHRDUPgj8ec0uGEY+6jEajjvu6zf6iu3E6RrCDTsdUUnZk06vpbpEVb04Oea55
lpKeRgGMIWI1HW6kelFQms+xGJpdHXKu4jIFDyquInIpMvdOFoda4jR3KrnxNRa2gdCNRh9vZR1f
69dNMe/R9VYxARQwPKAZTls7whv7Nh3mPLurmTfV0RP1BymF5SkxPkpxPUHJGz8iGirr6/ghtvFT
qWu3atd+EJq1N0jn7P0Ri40q0vJFxfWcZIK7thwD7UXbvPGn2vHXDkCZNHJtayD1UkSXl42+gw6t
mAYCb5047KPr1KlHVZuOwMf5H3vAB5fig2twAyBA26t0Ajk8TlkSZp8wMyMMZKU9HBKU3yNH8ckm
3JFxcaAyKZBZbhZxCH4ATaZtZWOu5eHDeShC7u1QGn6bg9yJTmv9CjPnx8di3vOz/s3+aDQ4UofY
uhFJ57SSMNaYR0U9tAjLCubd81GPxJPMeBFeHIOEriuPkg8R96qdU/pkZILY8RyfUUa+i81jLR13
Yih/F0wK4Ci5xsyG3fAsXVZTPB1Li2OAExOkSIF+aL82lWdTsjVSXYxw7MQ9KuFD80vqCJ674/sX
4H6vIU2tQLKRYeqMYteWrP66fi0MDhcUztyp68UqaYPR39REJPPIiHRktsUuN33SBRwrj/bg1veL
/jPhElKdTFhO1Xu0ORwImfzZSXKoouzcKvRtOJPil6O5de5bKsTMrnbKZHcxeRZ/MzABYnUlQ6km
MLeZ3IypSxYTZmD6lP7ihmXyY2DcbEiQU4HE23hqy4MgWoeQxZXNvMoz8ta0oCE/xiw5p6XWvv0U
3EguD0WGzAg0gKSea2TuqAeHpgtbvNWbIYRGtIXSe//HpJuskUU4vKhc/+R4uKM2PK2dfkH+ptWo
k5EFIPyCa1i7FipPmnbtZz79xJGrJo1XExTjROQU5uqlwpTxcAUXXeFHHSLjbxZ0tUQyU13iBSyv
ybQI1Q843jJ3dMvVOUCCLalusUp31+8D49oJ1Zmef29IPh9KXps835Wo3DV83oHQtn5AV0Yi7ZrQ
2lMPC1sLC5+5vjdqp1Sdad4wkqV6dVCh70gFWA/99iV+luB14fTJa3GfseaJudspYlBKuOxsk55J
djb59Tb5GBe6Z9BVqdr0WE7bId5cocpeC+I9VyrKjJRNQic7SbO3YbLTzzTbdihp+jgnUeONjkgu
RyfWzA638+MAwPGMYQQZTS51fZT/Rih3Tq0XgVOorfYxJzm1DdqzGkD3DZLDU5t0JPY5+DYYciYO
Wd+HVrM1pN19TbpzG2ap8YQM5lYcmT5Pb5IePffWeRWEFz03XlfDteYxyDgvSLyVnBX6+tcsHxNz
TLL0JDKrC0yjCvq/zbrAkGh8pMm+gldBprEk4kZdFo3K4nNBrSwdOxlXYEToxNzTOeWwTPSfMGNh
rEDaIj7qndlnTKnIKmkv062JyhexWl4J+kg1YycYaGgUCb5fty3ceV77U6xESSO5qHUHdcZgEx6W
23HsZM/aZB0wC2xwZGtcCPgEuvaefwjaDJUCb20MelM6E0ox5+dJ8yNCWl1W8Lk7SNOv1pveEgDe
Bsm42QxC+SG0Wr2TElnZycyy3eE0y22Q2hWtRvmoHMaPYRlOpDL8SVvBr+U+aJ7Hp4wL+hFFwIVv
PsDGmHbZWNPd9GBLYP1JJgz7OOrQUWVI3PNKPmVu2Jf9/mamV7mQSgoRLu+mpQ6hinWtDpbIUSDh
wVmMCeeqjH21T7XdVOROTDVkLpvpxJb5BmRpPY46y5msR0ggQkkipGQgEGeGnY0Vq2rEeGcYQMSX
WunDVvkSxbse7dRuL9PJ0QYmbRU0BhpuADHtPPlaxNcSP582/IjZZ9P82dIXZf2szbuIfKeK3xOT
PX5huoMW1Ep2imGDJ2YMPhC2VDb7yDAWe+yM5SSWM22/hU4sRH1EU8jnO8QTG37ONA1HGUaC5Bqt
aGfSinvELw04mqD4FTeR6KFnM6BFeNwQ0SeE3e3epOfFclJDF++Fca9kTzmm1DKpD1U37E3GjiQM
PVPIw2pGOz2tVjCD/cevtYTKwzqmPd7hy2UcKdSuUtfBJM7Py2Y9i60Kg52OsFWwJkinAbuksGAd
x+YrohFPm+6YS+vVGObKVRT675tivEvqwvdSixjQdpcKSK5wH1SFY6gIe7MeKRjZqER0xrJMuBVn
wRSxU1Tj0C12qayU3sTEzIgl26q+2hivEvUBd+66tGjRmT9U4gSPZC+sYSUSeho+UrU3ec5AZKnx
Qh358IKMsyPVblrSWuuQiJJ91TxPGsOeJu0kj+DKbScR9W2eMx1gxax2FInj/70TH/+MmhXAsLhv
RwLFwFSnpuZuPTzgl7bu6iPpH0gLJGvcr4xP1xyKdrY1h0RE39AMsS1zrUi1/IGc20s5SGq18Ugz
N4Dc8jfBoJs0WFg4KR4MkPI5eiipcKyouda1fq6M4arK1YlQo9MwpnZstWQeR5jOi8s4IEEXhaTf
/3tnGBlQnmwvINva+n1LSNupwih5QnyE3aSykGaXc9DTKNin6N+9FN6JocIYxsUzzH2K8ph2b/Fu
mX+qdmAaS7swSGPTFiPFBhmHKassAPtKQ85rodnihjMGZ+52Nvhs0rdvUbzBduZHe1hL0gz/idFl
kj3pWw0jhH18qZRdTeODWcvDBY6YFPv6TVWni54XX0X5Te7Ppzq+jIhTSJr4tlrY7/SEjOaelAts
lTS2E5Y1SUKF4Q9J9CaYSzh33V2SIPhJ2anXzGPDRSpxZFVQsk54ucbfhJ14MfETV8NOvMpC40Ei
Nxy03nrmpYbm2rmA74rTGs2+Z8m0PEqecZHYHYRXw6i+EpH0MLoGG16TTbf+5lH/C+49z8yfRMFD
UU16WMfyynRoEDChtod8MP6KmfAUJ4CjUXS4s8QYQNuelWo6YL3iUpHh8Slfcce0eozFiS5JeUfD
hBnO1gGQA6K6di1NXQkCN8OPmdAooUGQ9TBiZe3jTB/buZExrLDWF7ym1BFpdNE7RPfwSN56YjLc
acCMXxmcHRTo4FEl2kpKVM3aMp6TW/g6Y5y6uWXG9kyCcJJW2UFIeDemUXqQMtqpYAmkYYUr8P8f
I86bRa2pyRfMituKHXvHju6VwSYCKqKuBY3+V651uFEjbaLVUimdNFxoj3+RPdWBYLZndFWRqDJ3
GmkWA7R+XkGrrxLVkE7KhFf31weUtF2KNhAZogKIIgfOEhISwLEUdkO9b2Wuq7RfGUs9/kmGxKnS
WFO2gXa6qZkI+jGmx5zra4GUbXlUTtkCcM1sB68uSkZ+2uPr/vtXI18GeGxRnKKq0Ccy7vQ4I4aR
6/ffo/97p+Fggq1OclK6btX+37uiIL0bOhTbNkJhStcWV+jjXW4R8jWY4f8+1ZrIvlhSMageX/Pv
/7eYVWdCzvXvYdZKIelZA+z5ePiinC1auo9tqBjT8N+D/vuACK8/g7i6+99D91vnSMUqBnFNx2Ow
RgvVsFbut23MMUWw4fYpj/j4uSIC2wKD45XGj5FjakPSPbCgBqpZe5JUVnvl8c5Ezro3dfhLFRnP
6+Oz9HogNG8gOEBKzq1oLOG/T+p1ytNl1P/7df++bVx+DxL2q38f//dwTWrwHSUGjP/+z9gENraV
i08i1Q8N9cw6ofUJKhK+95IxLc27u1guzL/7QMdg9WG19H2pcZLpGmXXtX44hRV/m3571Tjgdi7S
dzS3r7kwv4qc7Ed4SByyYTBdBdG8C94YzfcfLb1MuKHNnAlP8bYxozfy7tJpKI8IPm6r47jsdTW2
7KHe3AE8y6YqpzKanhBaMTNooU3bZa85uXqG+K5RjHKan05AsvckWoGZ0GPkT09W460wXGR822Cb
ookI8u+ZlRrPAzHmjZSeNu0jX30uaFbkzlEBeBXZfaM9sb0Nn3x2cgHn9LosZJnrgEKk534Biyo4
ApmoDilhbjgyg1nnHtnVLH5VOZMfplwU1/nLak3Hpmrvy6Ay50IhRDnY6kE5K0Gcn+P4t68I7m22
nZ4AGRrz/cqf24BIY/3SSfbsk+98aC5FB48hu/5rnWkYXIf8NvGESXHjCfpTbVZnuJlYcn9rTrdo
av1eAwUgs4xkLUPTNtBavCTlAXsh1vPzxp215sJTZuALyiEHUc1FOvOr1BcIPFgxFmd+WuWHrO4P
NfoW026GlNZEEnS4HwzezBwRd6XSVPueHwyYSNul3/MROdor6B8s9fKtb4WrVvv0pPA7kaNVNk9k
Ge3WlX5eNMB4J2JSaLjWaj/r0EmTpE77fbch0Or1Bcu8U6dHDQ1TIhxrA8wtZ4qi+0wYJHdx4o9v
xuscfcjinYAGJ2dNZ/JIh5v7yWGdQz60EQYjHVW6ZLBWyWfJSUbWPremPEYVTXjJ4KgcHaM27Pvs
lI9OktBxBQdkDcWtpkg1wfIXJKFrEEZ7wM9rtid8xZSQAxa7kd+rkAQ/ijngWxfaBvU1bgiqVDVH
6G/FqnlyDjIlIqevI7CDaYxZuIujgfvxhuWjU1Z346ROfMGux1mhmLw2R0Z+ffO05ZLPj5X24Lu7
GOEKY1zyLEDBLzx6a10iTPSixR2RovYhhKBfoTaSRY5wXKtc20AQJ2efCPSncnDK/iKqvd9w6kp7
eqEovMaQjDsaePGlyYLC+qPorkoMO8dROtabUjpoAdDDtXY3vq4MkQV52ivWHyYYY8GyDdKmoYuF
f5rTlMocYbUKu8VrnDYv0kIFsl5k6e6ZZDWUeC6o654oZazXYrLCPCbF/aKs62HLh2PvphmNBJ36
F5t1c+/q4oyTgVHba6KXzsb5ZlRokFXv/fJnNnAL/pWz4/rWd6FRDkdTcuHo4oHYRzGiiDJItQ49
Bze5uAYprSAXIllg1ecyw1MhXtXljzERkHGUkF8KKBMOxLJ6Y2baej/bWoYXVf6tlvqz4dWp1oum
c2WxyJq16eTHR7Kw8qR3qjdVzADYYKuzVfxgi44qu2HorxUeDWbEP3sLDYGkXOi+AXhi38K4nesc
HNCJk91g057K0+04xtKBddHRv7s2cSomsSKJvKAudCKZqAuJnn/uGm/uVbY6BgBL8mUK7U7OeKFk
QpIyph4rKhdUCmLB+scKlT8iqD7UsC9QSOVP1VRderMjm4kJE62GmCig9CIooRDROUwwwWKEnV8m
MBLQf3wcZTbLHllPQvvHwhcxZ4dImDGQAZDxTAFRy5JBT2o3sisS2TdSVEvSrO8UyCX96jbSpzXq
dZiMEUg1dotZel2t5DILt03f55J0b5kk9+YTNtQnU7v2JZnK6GyW3jG0i6wau7iMdilyFrte35Pk
KJNAucKFUnTMCC/k5goFqRr69ALN0EvQ9qhKfpJT9sAFmN0L+tKA3iYmCly3mhGYehpCmsrKJzmq
X0pledn+CA+dBr+4FZhxfUoS/VoxyjfJQxPU9ijUFcbvqHgSkph5JQZCkbn1THZU7BXPadkcKw76
p6R8quPQFJKDIIjncsYnfknX+CriakYArxqSra9Ynfd5hYA6PrbF11pquM+5LNKFsll7tuTypUYX
L1BBR5Kfk0+y3IW52k/t9GnS2Y1tzIe+QMgTwuC9VLzRiHj4vuu9EDeUyYbb0fAqieEgmBNU0EKx
DUWgFYsLCOWwlQQvfvyZLGEz/lqWizHilGACEpFv11Qa6QujhgQFMvyPidm4SJVqofylNv6zMpmM
Y08Gc2PhRsGGI2vhoklBW7JHI+NjpU0lxN4WdtyIDHCEZitd6nhYCeYJP3Wt9mTpY+zpEXFwKtB4
0AQEtnROlhG7Ab/cdp/KY7tMNJLUA/yQWKdRwgR61cK8MwLm7gEAp5BRruQWHLzjyfIp7s0Y6yWq
tmNWXghjEelqN8opp2BiRVxNgJZpoER+oR1NEz8wHbX2khPnO3ckqUy0PwTbkimA8COQTruknoDa
Oj/2VXRS90nzDh+RXgb5TtILLpFtoftu/lVZE0frj7VkgaCCV4IAiKSbQY5psni+irq7aYynyvcB
2NlDVIWxbk1OCkbAXPIIwfEm9WuVkWp8RcazqhIK9pN2LJqrswoaYi3dkWUmEcZz1YbRhGJOiS8x
zguxC1IF4hdSROsnx/csTxbRrjUb75MSDnnltv05MhdnlS9rs4btGjTKl9SaGJWQKTgiIgcypG2R
0z6+dtvoK2/B7iewL0Sm3wIVqHD69R7HX+ryvwS88zF/Ag6kG/GTxLTW4MnReP2zPacqgbDViKNi
77cozyjCyLaICbilkVqR7iew3c0sow0yoyxY3ti9479S7AGxdsQFjTnrqpQIAVqOtiWXeKFmG0nL
FgdnLRNkNocMgIpAoi/W8Tn6k+TpfvzNluf64T3xlFp8teQ7RjMJCoIqkzWGD/3L4MuH6l3nv+cD
ugdhvS4yGYAPRhsSlks3aMHGPrrAZ0XlyeoKz8mWrJPawJfub3S9UvbZapOc/pHAoLoPTVUhHwea
1ax5o/S+KN+aMuDgIteHCe5Yf6/Seyffo/GvRAckt87bV6+jMJL2W17vGIHKBtrlmlghNBQJSl+T
kLh3kSW4BsN6qDubSyVJM8TqwMD02Xu8/nL9tWifbX8V1cM2d56mv84i3zDcitvSGAyjPwvpKFvp
UekWzBq2yheZxI2PKz0XYGLvJlDKleNs+lnwEk/v6WeO4QYjDlDV3s+U81SuBMxynGhc8HcpS3Du
mDKDzWRm96GwYzQ9O8yHZPplFKe1QvgTO4eI7tpMqcaJK9JGB2qCwn5jIRcyDIfMcMdkBMNIprOL
gbrAQo29EHIc/TREN7WE3YjSRrcDZAnSfaME+CT1t4GqVRBgToLIpZlusWnlkKbMiMRlxSUw17aQ
Gs1a52qwD+Dd20NcHHpoNv1hboAbJJwsPQkvMqJkCyZwX7UIPxaHIhGVL77tFhl1rhl4BkmFnV/6
bqE1F6MK3+X6RzaAyCgzbrSfCnPt4/MTBJry5lnWNmLTQCYOTGKBhtyYHrC/MOWt4ObrGWELgTZw
xdVoUNt9xCOZvD0oNoB2ELOWJcwTdLjL5A30MCDoeLL5UpfcJNAniua1ia1AwAjCqDK1u2HYmeau
At8j6/tMSQJZsfwNUQKi0GG4zKniFgqegpHaKHLFHihtHIjQH1W6g2b2JKcvujdHB4tJ+ktmzLjt
A2mjAE06FCkekbSOMAYcC6ZRZNTjqQwOGTckrek39asBWWGlVlSNF8R7MX63rIsh7yCbpGScBRgI
HPKJf5a/8uKNM/yuB0LZi5jH00uNCwO1fFgM7+I8MCWQGM274lDukWbYC0b+TruWMj6PAivWcjQX
oLk9cS4mXL7FN5IxJF8gEETEhJ3fMXFrG1/uM5KDdyumi8q89Lm55+4yPSH5iiU8NGx35DCp85cO
LwqUxlRhBjY81Too0IwU+UxHTmGkzbKojh1K7HOKpqSZs0BcLhYuDvgPQTIyUAmoKFh0G5bgKq53
Xf0yPibVyesovWpS7xbLnuaFL5VdWOM/WJHA80OrSEiZURsevlUbsiEt4pDmm5OPv1EeH+Yq0NEG
jBEmTqITm6cFRQByIiH+GoefdspsnldU+mk7B4rsPNTpkRRit9nULUjK+SHMRVnhbRTWjw3nsQes
2A82+UdHGDouCKIUyrecIeDIFbNcXK3DmBg7an1fADabl7X77KT7f4g6rx3VtSWKfpElbJx4tU3O
ueEFNQ044pzw19+x2Ee6OogDbBrM8nKFWbNm5TTIWIkJSR/WI7Q0viLMEGyl2qF0lkqvWLHygrvb
Z87sLkzPOfI7A/iwA9YuBWZPJYWhXdRRB/MIVM5FRpAAVPZRJ6MtlyaBC+z/Gswu7aGKoaDU4aP3
i3b09FZsfOkn7MnDNxWqWtCbRh8gZD1trSJNJrK6MWggqLA7il/Rxo0n7o28th6FdL2UxrimQRIO
cVCpI0V30sZ26aSjhCibGXO8kH2qt6VksSuyeUMv4UXnLhhmFIR9LgtmfSpStDGKfFWhj1LXIwWe
gWmsEEJV3w8YxGG59v121fqbDmU6dlUfraXIR+ZmUSr7DuUieIwIetAAUYUUdNwLmp6UzxDHlQZP
GmENOknuA+ahQxzrII4ljIO+QWvtwXYNbYU+6Rs2VGN6xJDiXmT4M3PgVEylD6iUKXK6CgKnaaNJ
7p2o1lnoDTiMwaQqfY5gpCkp4y6Ldd5x5Lsi/DGR7uh5a4oj4g+88lJLY18IxKFj0pFkwoUg2YcF
4RW9MTpBN5V0k6HrOnpCn8jJkHxL03juMqa8oqlA9KCIK9qFpIjklp0wFaVdlUx3hNV9wlihNYTs
gYXYYdBvEeMeysgCyMhuONkQ3mBm0zNRwaEhRimHtC7K9NJhWvqfEqLUAnau2Vw/zHffVxGMrJ8e
sy2ZI4fQ6G3EtQm5WjJfPYyQhlWCZ8PESwKPZR9P5edzukIGB83DScM9APWHYboFGS16zH1FhTlA
l/renIvm6al7leINc805x8OJWkkIxZ16FO4rIERkWd/ROtFQWDEA6A+qvq76TDuj0VLTV750CBRw
Hua/vvsIE8MgKjbIeLlJuIf4pGhwqpphi0qGj3guXervopsgHCUH4K3vjNqWPM0Q5a48VH/rNw0C
LhV1BQm28a1KaHJArKMXoiGL+Jjj9vuozkNCyFUznTVFlM2MILi+vYIkCztVQWZoxN330ffOrKVh
Xr6hR5GOzoGQ+hOl15DoxRLa6IK210Lsyrqst5Rbl8GFrqQ6mqt/7O/T7z/U7BCkkwHy3m4+l5ow
Inx8u8k0o5nS67EBglgKZyiv944+rRVUB7JD0ckI91elfJTeUgsXkH73KNPlo8LpsQ05Rw/lRnj5
1rJ0Vb6DNxlukTYzcG/KEXMF+HXT87JMshQqca6aoZekmwWFXMOSo1460wZ+OlPaPJ31xF2N+4ms
FPP06evoaKWIZOVKi6SxnyYzbxAGkfV9KOcQ8+q33tIkkEgoxjwy17A//VUYxM26/+4udaXR1ej2
yk2CIIX9uWW4sxiMpvSppkWhBDm0iArYA9KGWr4JhkIjqdbl9eZ7J0u9PZQcb47K838vcQG5dpHw
66P43kuQt3PLZpNHarMxAyPEvADFipcUBXWoXkq0jbBnuwk1MGO3QgFXSkKKMzkXyeeLBNMlSzCl
Mw0SYExnL9LcIPX0py5X8bASyLD+BZy/D3v5O5oZSHTxMjy1ePZ9dNNPbvDJoReGvY5LRGDgRgmI
bCoJuuc0xn5fC4x3NK0LCqyG5hGaF6DsUS/hYYaKRdBTGJAnf4xxD/s4eLfvWdLQ7v49SkWOV/VH
V0Y9ccxBP61HHwXJUPHsU7dM9VNWcXL+/kFGz7SjU7dgrrNPaK1rC4N1nX7/Mc50fq5X0qwmS91I
Emh2JMHZC9v+5vvh37tSwOLfR24Pge4SBpX9PaQooJu9JJPqgptdxUqfqJMj/d65aDZoqhdMvt/0
vft3BG9EyixGJRzL5nb/dwTff+2+a98pHnSbiOmv//+o76MwNx9VDoX7FqYc9PdYU9M99xWkvOo3
WiLD//8FlLTzYABujr68qe6DwYhbrcJvnTXJItfG8Ip8b5KEq14zyTx6ff6KZiqTJKMlR8RLk2yx
vr1/FX3RQyG3mhax/enNM2mKj2gNOw1murTNEX6Ixn8QkhkTmr/narKEj6S6J913khsxzCgpISWO
03jSRxu8gkxJ7oxwGp14NmRpshmlpU9v2Gts8t7EnXzQz5ORcZlReaAunvYBvul9n9xKhwme7hXZ
2U6wFAzmtbn0TLJVbaQIEClsqL+Xtn7y6OuLKKdgximE2uRaH58uKTvsMX/aNvAwnRXByNowh7uU
LTTI0EhD0jQnxUXDHtSDWcHyEInXCHnUAUJWTtbYlOekmBKY9XmEGsJhREujDbU+j7G+INOn4BzP
AXNJqEgZuHXZjD4tQxnqldOollFa8l1c0Wf3Whxvm7KElm2j+esi9UFNqLHf6BJ/HK8HHEsWQKJq
gW/0dyUTsX8hmhfwRfskO5Z3ZjDnYGCDKwdwJSE80u4DmMybOStkOFTDSCuY2f2X0UX6B2iOdGZD
fvoBhYS8hiaaQ92wcccVql1wV/WfjJIYvB/YPqJ1yErzkfmhoPxoilmn0qI0G+R0XuyQA0YENwDc
Qkuwt81lMjWGIaNezxkF1hwHiAU052SwllBipAVE4bDpEiOztrlqOFz4LPwWhuG+b3RIjXTovyDN
TOhi7B8ke2S9/Enh0XeJagC6ZDQZOWjcGGQKBwMlHnkkTkYA6k1L7MwNVp18pHZHBwfCu2EwR8Ja
qFizMjcnSxYBdlzsqMmtnjJrNRocVHcSo06kw68Y8iBV1wbdKgUUkAgGF+V1WdLH5FFDg7kKJb2D
AfMsjCaCZpmin80vGMA8JbKI1+1n1SGfHNAfPPGTVQVBabDuG1NN/StQyfQQNhyILh9Vs96oTlJg
CveMfEGbrhbIh0VfvceEkBfth0xFz8sx40FMKkS2tkbKLkPvGPjao5PUZuhBnzP4YnAIxGvzSuxE
6l6JMSLZi2/4vIeZPJZky//tBuh7OUQXPPNyh4w+6yZvw+EtHwanEzh5NJY55semMK1Q1GHzDbtI
IAs01MoW7VMwowB0XBq1GcQMLkEPqii72BwOzYM+bVYfem4sFaFmPvTG4GIwz4krj8WXNU7xoUnF
aZkTk54QP3L1ub7tf1ZRhPER38TiAblkn7UkL/gGDnggulToRBj38hFHyNEGEZGRhcoDn8QsFGAc
YjBpYMEQqSB1xBC8nX+3rpgm3ZCeBuZUtx4STLSL2t4brhVSiiMznFXaqEc3A0wRZqvaSYbcnNBD
id0xHMdCYWY2UhLUPYaex4ygEdJErrIFIIpgP0ibPnpXOvXtRa39hcql83ZpNOJDOB25x0pRTBny
PXVOvjJBzVfppkoMC3ZiIK/A1C7ypJClHOoIdzAIAsKxufzkCGmuBuayRUauXam9mf8CBqN5/Lsn
ZOg92bKjmpCsNCa7dasPgxUkdB1Ik2fo+zDJ3YAcg7gEJPN8hMQSOUiP69aY5J/VslfsGDLSfVZa
egj6yHUBBMwMFtRbUiEtqgXzgz/VAtRACJ6DXRQTMmjZp/xClwZOZTyQxiIqjycaJETZ7t3o+t0g
Nal4IzKFlBJk4lDxxKlKmk0zOCBErMM8RsEFNfYRiQWesIDa5xiBo9I/xUQk7g2rpcUbsqo/lvVF
DElJsxkaTj8IqeYb3P5j+S/UCWha/9P+9JcMpqIN65vVvRlEP+3X47Km5c3mICmLMFtFl8cNKXs8
jrWhR/WME/xbrXpPxBgoGuce6SQOASdqGSQ6bwtSQ0lrOcM4kJcwhniZtlwFzaMNtxpo5dfR9IMD
Y3GkcNs0W7mY99wJ7hByCLEjNOHYyq4dszt3aUrxyaIO6EUE0RyP+DoYw82T//OMrmYQKcQLB1+3
gytXn2pmqapV0BhGCXujghNClgGSsQAPv3/PcOqqGVLQgiz3eRr38Aojmc9D9OSJt6PvoVg2zwhe
Gqxm1KjueBKIDTjBM/hJ4pI1UZ2GcWa9r8a9gSwZi6/jXme2sEwvjnCR3k9OR/QvJbSE8Xm17SMY
6tNI5TApxezsGEwB101KUI50ZRyXE7hi7JRKR2FsGJYjUm7GzLcPRKMC6pmoQ9MaQWHmGVLBa60Q
vZJ66n6YMI1Qz1DPr97gYNIFiToh3dLasrw5VL0loMXOoWOK+cfavXdUnr0WtgCsEye+5I/uRp4F
pm0XiDCQQKEwwXfSJl6HtqdAW6E9DyrnrMtp+UPqYgxS4eobLVrqwdxUiRTGdee06UzF9rfIE0+M
cFsrx6rZftyZCWoTrFVGFaCH0dGCNCmILIJVAHGVSiqNv1AQ+0ipjnLaBhhPOaBbh3Z9ZIact4TQ
5xBmvUyHlToW3DATsSUH5rdOkKCz7fHqDlsmfN4uAT3eKjQwWKXAyKi0WMkSldfOH2V8dW+XIkgR
bd/ttp+fIwhf9VBEZc2kp65kbflmy/SCeV/8KqjEw6RyotTp09SlzIMR7QZo8HETfE5iINpIyjld
3ISygxgd9hE38UWVwzd+minq1S5k1NCB3eWlTjuppXkdrNEPIirkZBCccDJgiubwtZ7+lidNM4EG
GKt0vyFqNvMYS1I5lMP69+LIOedWSnTdjtlZdPDzX77P96IMQEzD3ktsZgVk4dAkBRHh3ZglTwub
SbsFwhw92r6nLavVtyCO3TRiMRs+YWguOHD5Jn4qBS3IWZo/erOusPP0jXSzWSQkwOV0FhV7t922
nwV9Tg5ZL3FhoUDyHhHEMmOtk+Yoysjmlp/MoYQaA2DsvmyzW1iQSLJdDd6Ond9EXIlWV16P2LOJ
arV3DiD/LFiWQX/CzqqrVR0eEIUbdDvfm/lEi+E4Zj6KiR8by9Kc9/jNkj5UqM9UE+Fx6MQZ1cqo
IEtuOH+ozOnGIo62RB6eyXSjXSrNP/WSF/US0bxJ9FlosC4QR5fmVIjZtv1iHiE+FDjhkfSHIyrT
GfdJM0V4hClWnFqPUTyBM2CohurwN43dmqOCghzKTMmkAZZlhqy/jrtdkR4ZpganJVFXlbYxqwvV
V95T6rM2nsKDayDNM3SLs6LS50pHPEVjWy2d+l6XVrYMr9iRCjqfMsS6aPC4yR1n+oXSI++uAvT4
rB5obGmF8OnJEKoJIRvhKxg1vU39doFaVBqLIRb/plyUlFTpugXKvzklg6pQpKbMYAO8sTNRBEPH
M2wogaInNwoQcuCKJuaGFMPJwr88tIQoZsj6qKxPZtU9cDC0xQkKYa4473AYhmKNuBa5IiOSBwiE
6XDHR/ng4/8uT8QTsJqJTV2FDcPl5bbWTVCqxlgvBeNANSAZfdSVYtAPM5Vpv49tQNReABgASdQG
+SEHSP4IxOmGMMEuaX3XHfg3FRNbGPvAX6BsqjqkTfENpMEx46M0AH5dSJTFGsCUZSn/JgDcYmaa
U32DV4hCrHl7787xmtFvo2ZVPupNPfUu+sv4MQgP4YLQQEyzUzvH/8X9BeOOoLPhEVHQ4A1qxrKi
f0CJ1IoudNad8gveCOZjXtp+hpSSDUzcMSslYnYf/EWrOmK8mdHIF3NKb6kV3TmXzKhRqgkZB/lN
gzgn6mhIRMXCBPJPJaomcHLrSaku0VjWlAn3bj38gDgbBHFDxn/UNLp8HAJ3CK4kKoPfyLM/+M2c
VuEhEo5QXwrZKSKCKZtxDmFiFX/a9bOGDxNrFjqQ1DIt5RC8oDDwd+1Wvsbz6NzfIVNVBnZ8j+88
Yr6En4xInMgK0G7g5GCeuVUa4AsEAjsfOEwlI6GI6XzwnSKDPUEVFSBqqCs2t3TCsCm2OwqlpJ+k
EhKKMbCPBvQPwHiwzIf5QDaeTjdtlc/pzIvP3PG05tSrjuiA69kcQAcAjYADIqtvy10aK+YiTRku
sCnv4ZON5zJkwKReb/sMUuFayZhdZd0unkOUwhWVPTkF+HC8BKejSmhYJqhBussGe7egWfRxKq7w
I1i6Khyi54+g5DK7RjR8Q0nKhEPu4OG2wuGjvKJnXLSW8owgBQH2uQSNdkpRmjYxUmVUOFInVmwR
jiArzI2Ov9iiNEXa0zELXSFFtHlqnLn6uWnncEsaWz0ZxUUgw8exJPTdPOVzsO/O8FT8bfYMYHUy
TuxIHRNCfnrmCQRf+plI24Q5YG9TNGuEafj3+u0BFWDGJUx7VwA7l3cS1YjlqJ7FmKB2L9xgazOP
g+PhsD1btW+z3gl+MOpBMS35r3rhbYoT5T2KwMFb1H2bt0POkJNjqXZNmuWTAYPpOBENrCuGj2WE
gA5tHohuuBPyqbFH4AaY0FiYB6a6IHnP3qOk+P4huU4/dq5ZUmtJqIDBFnsxfHLSXGqUVAorpy0f
0IJY7nI7BHf9wd5gW+qP6P650Kf5MA+YQvL5gOf6Ay5PfyemQ7GVA0Z4WCklSHp0iIU4YFCLlpSK
vhZEM0iObQiPnUHEz8xSy+3bPdnquQ5iFLZCt9VVXYNIruGYk2l7zg10gvI+RCBKQQlFVcvTre41
1P/gjiyB3qbtrLdW1u3WXQyO3pmvhfBTXMwFaCEL+2o2tHxNgTLOvQ3NHbvoHDG0A/qxxdQnIURg
ewSiqJQH4hdCgsEb8M8P5dHt3j/aFewB9I6eLg+yscWE8Y6GFpnRPgqDzCzjalwBKJDDlhE4IHhc
yhzIbRJPelP1YB60XTqvJ+ZUWuX3wcrc1JNp+DRFa+77SXAQPgcr/6jSlH72n/WZ6IrmJnEJ0cMi
7Dhx77E+12dzI62knTkNl8jJrvIzqkNE/0DNdB1CMcJXUbPKz/zT3X/Srm7nd/3iPv1lejdWfbiL
AC3idHFGmxjv4WC5I+b6IFpNioRqLBlLQToqzh2qY2i0RoZ4BYAMfihWX8SIKMxh8gMm59DBb/HO
qg9xe9pHHQ0jRMJDKRKuB1gI5qAeyvq2ZuSeRsWMYSl0J406BEyJR5GnzcausaBDD6ZTTf4ii3OQ
njkLsK8wV5hrVIb4RTh/zC+qL7yPCBvCE175i4aoaFbRNcZfoNHI9YWlMGmq5ooWFgMW27jvmGNz
aexNg5rqkLoJyvUtJw6FDfZ4jLvBuIiee6RLuSUv0nymvwL3g4iAtZu0WjDid8jLwAuABOAPgv3w
AzwBUEFNOXmR4vIxKcxAqsof+81O2N9+e9eCk1MhhTgyY1IWgEVLP3br29FjB5OQAg+/MphD3xvP
8p9mhqqcXQyjBZ8LhPFuBB6SQHIUOfSHvcc3nuofDk9GogBPSV+PZ1O96n7kP8at6pqFaChHCUQC
KvEPuOAxKEmQg405gDfAKHWfphkr/P28BA2O/ftTnD6ZLSPUCzrzSjf5hmwQy1lcMcIUPLeYsK8F
seq7SDhBgSgH09UENkfv6oXtJuQa7RTnSroMO/7uYuvI8kpUwix86RkbNMCfPXkaLtmYsZ0FTLVy
uPQwoLiZfg8RJ2uAbFoq0DEccw84sBSIILuPmMSHdU7RgBm8opUFVAzADIYYVym+CbdImxab9fPA
oKUatVu79PAUqGLY4jGFNhyjjq43ytJ4bNFRMBgiZhCgDUo8QdjzaDb4TLxom4tXAR55M+6dxxwE
u9qXLGrz4HbkSwkh4j2496Gd92zsJdWQcbg0L+1cci2GJ68w/LepuWnn3RxcZf45Ds7GeXDHcWHt
83W2HZyle77ukVs0y3yf7rXze0tW3ByLpT/0Z6Qlo3aCbdjpG38JuXKVnt1l79JfpYYlneTdFz3t
ds0FU9ffybt8cjuIWhBe/N67UHJduUf/6NUjkFgiPCyHiGuJUPHPlIQYnPt+vo/UB8Z0tJ3xvmTo
uGH8HH6KJAm74+3beX0ntC3P4jRixAZDfaNOMf/gzFBHyGIhJ9I8QaIDes4ZGLYfB4MRnFmWFkyT
EW00Wn4jB6xtyKCtYOihNYjUpDfiKeiwrM14ynu4j+7iP5OJBvDNmAJCclQPoTfQrx2lQ17k1qLQ
MnAIjbBoBCccAfwmPurfi/wrIRSPCZkGEI0EE8Bhzp/QEK/EzK5G4k/g2grrj/sGPUnPbGoVU0mn
VEQE/7byO3cALGxhMBZpWJ4xsCyBWMC7uXljgQVmj29luTqidCwPK3bPlvK5uxPlfK+a7HkTb12a
G5BbPhBjZm7Ui2AWHMs59hoTp7nW7XF7kE0QquGSUM7mwOPEEVb6AjiOnwyhcsHE6xMqjMzBzIvn
WT7BCSXExJHdqEix2N4vJBxktRqgcUbSmKBTVo0VyS3zL/31D9LW3A+W3kk2aBkB9l4Maif7Ky7M
4xGpqkMZQOzl3K65ugyEFQhlOELzwcXONc5h6hdWg8tauC2VAjhD0jAL7tWfaZMEcThLujcAPN+A
TXmqR4boodu7gnTY/NYHk3Hn2S4/5JtmV23pOpkBZ2nnzzNdh7Ns7M+yI+6OT72xSFN/yfCjFftJ
OQwIzBsaN0UTNYELIJmIJojdycAEcX6gMQDa8kEtkQJI1oPbOTOnLEQieMoB0RKosGyxVB9A3sQy
IDVQ2WB0Mdf5Z9K0JNYOtThUYmmp4voffJasN/XqQELE2WEOUAvQTW4CmhpM8Pt8M53mtBzAJzol
0YgV52voF8WsgCC/HQMfsDD38tZS94QeCJcKaSm72TAMAzgQfideCbUzcg3WGuoRkiLsWMzKDRUv
p4/KAbKRb1TeYGaOcMPGQNgjOlz6q/4qulfGMMEB+2tSFa9EFBgZIrF7vD4SFtOEnFOa0IGJi2Xo
Ah4zwdCGS7nPP03BdYheuZHweajtxlPOs7tMVFGgIeohxOOa4wLinq3ItUXtgJiBcJCLnau5l+I8
aaWwsUI8TucIIhy5hiCiEEjl53Ke3oljjv/Cm2N7JgcgAyYNIAflvuP6wE9/K0bZEtuzRJluUolG
2nKPywEyO6KQP8LZTuoDxEZuyQDWknN7Fatymm7aabHTFoN5u7+d8GuOPwvWoDL9O3lDuBWflc3q
tfnrz8MJP3ijnNLNbRZtEv66N6QB2obDc8ss9FeMCeDzUAiqAEJ+VCsPGTnioJJA6IB5BNvCf12j
dX/eHNN1vm6O8Tq8RntGVizdbfLr79CmzxltCSuLJ8Vv/Bb+FCwfHZtSsW65Jf+8f2lDoL5B5J6S
En2Yz+s0SNxCYGeigGbpDAOC+kOBA7Ce8SS4eT7i1f/jfxr1A6onb+TVySLnt21wiBHJeWVCK4ds
+dY4vRgOmYMQM3gZIQtwKnmB0w7GEI6SVbTpncoD6URA2rJIH0VhxaTBPCFfQHDUB9EWrzA6MszR
AIOvD8sABqEoJlJhjC6ItU9UKtctWS/9++RRNklHxy/xKdA4WWcL9uEApj3n2eJF8Pb0IP1QBVlA
tt+WuDexav4Vt4KdrM/dXKxpeCXJI18EUdaZ4cYV4kgd0lRDBShOAQcfavd4XQJNhxZd1Mvek4RO
pPumyPiV54czQoV8LUITIis8kkNATATiP/HAydKf9c+csVW2ig/uzl8RzdVIbQ4sBPug8RNTDfbv
U/+Pk8Na3sbpND5EG3nRrFiR8G29cWYsRA1VwzaY0wrpGHFCq52Wh2xlvlgShKLVV1hY3uVGnevQ
Msmts1OUR3ybFyRMxqM5RY9sVR/0E2D4Ol73GdLaTtrz+5if87Oy+bq7s8ik1I2284+DXX5nhAcO
d+4vbw71HgcOw5n/uDTvIhMFTWa4Kngrk4K/6wkuRGKNJ+pIEf7ZT+7JHpInZhr39IZP8o3egDdw
bgaJoJWSGRBo/wMFuG7VC0pBQpTkHLDZsTiTcM7MnJm0Nrfor/qWsc9/wg/6uRbsJEgoHuvI+EFM
2EVdmkf1GoKApHb4ck90MVNwQ3uy/glPOSXFP/fX3DIb3kcbxSKF5b55jdydt4kP0HJX7YLF/JwG
P0w+nIhrtp4yHO9RPsR2xMPg5ek+7wD33xNj1C40GLA4t7eomLDT1tnp8xEVxQDS3M9tqa3fL3rZ
qPwRQlOE1JfuKf2TYXIyYreEm+rkf/6r/Gtm6thfmeP3qjmhpggklc20ebpPtgPUGvbGGZsgdHFN
shk7c+mad6pjtEYbZyTtFMniamAtN/5YW3U7ciFuAQx+q7p494b8OJ24yxswCYLFs2ocY8+Q6GKT
dT5KuMTcYrtJP8jS/STUSk7dorDJKyf8yRmClggz9Km2IiwiEsAsE+wQy3ArKTihHkQZ/RLa2up2
yOeMXt2YC+lXPRDKFvQe67b4iFIEL4QepElcF+wqjHRHFqgJhwFIwTDRSX9lLvBEZHr8qU7IT4uJ
rayrH3Nv7o3t5yc17YAAltPbFw9Kw1E59ydzrW2lK35R5UTTRvMiPw5eMW66srI/4zj41RfeWWTh
EPeHzUYrLOXBV92ZqygmLNJ4t2OOIbHRbQoPYt/dqSbAeiCY4kELFVkEA1zZRK1c3vAJsNhCnJwy
Kamc6EPMAB4hlYPt0biDDLFKQjDkRpbLkv17hX/lFp/z+dRdEvYpzMaEvpiK9RMu8Bs+4s0k0l8m
rPAFoBuE0LyDd98erJh6yc/EPkcyGAEi0h5L7Y02zovoYxEujcsSHJ9rkhCQS2hOu8aY2arn5inx
7bLFPbjU4K7N1WE6yjBObyoSSDqLexkYsyThii7YYhdiYd+KL1mHVAcVX5Sy6ByyEIL55wh5kboh
/ZIEVcEFW46F1mro2jxTcXM+30DOO0nX2M59BdDUv79JhzkA3Bm28yxP3lt0MMgzkitGlxjyv2Jc
f94nihucq+vnSE6yNublWls012qLAPoq+DOfyvFzjf6qbfDX7st9Nc7XuEQuk3zvcVVdB3cKJCBa
3PeemG3xq11Rm8Ozcz+4954tr955SnIu3ZXnN8Ek0SRq9P5A9vhjkD0CSF5Tn5h65VgzGeKDoIY2
R1xjTK/+qNreTt2BRSxTcUtJPE548tspvbR78xT8BD/Rn/4MfszfemM+xYF/Vt6P+aRWmYM0fShc
Wa4mvD8FTsIAk33l2tzzrbzn61vEz2qeDH5gqk4vpNQDhQCA1+kpI6NzeJ1XqEvm2ZAqHegl1RcM
MxVLT7I76lViN9/bc/JEn4lxyGd2JFkQ4Cn3JKuEX2xKHhN7EVtXXKpoNZQOgR11o3+4FC/ymIyI
65Q/YTfzCtv1H7wocFmKDuxgPpq9yieS6/AHIuMhM+UKgqqL6BPUP3JTUvY7X5HQbZHDQgLFGTJh
xqQFpHZiugxQCCIyNuwb3Ge2BGgbFFQWiB364v/FX4WqJxr+tgHE9Y2GGWwKCQbsS99/EM+3YBLW
gBOYeKTnMcUERD/ymPbXcbcVKXRuuZQZCWV8hziWTlgSadgyZNpYHhd1G04o0f60E7ygimENdOXz
2x+E/mTdJPogTeCJQJaE0Ai/EEVXmcM82FZ3CNoBGYER2y3KY9NqZCz7Yw6F6d+D7/HSxpQyodBF
aYPBLQipobBs+7m45xWyA35Tn9CdgP5V3pgiL+aPsgQsFiIH4JHUQGgmQFwKI/dGEWarbaNTwKjX
/lbdC+DRxRMRzLF9rmXk9PbxhDrBArGsOScdMD06GytzaqxECv0+evBlBFjFLpnLmIt4nbLhUjyv
BkbA5rsbc1QsJ7S0Dd/D2KnG7+17Wy3DLfV/wqH3FfllcAVvLWBBH4gAC7XB2xxotnx8AQFGDOIP
iktvmv3Q0KHsLR8jQZPdkp8AWjkkFQLz1eHWgCFlZNP8Kkx58TNY6nvyG05o84N06mywpVV36s2r
R/hTbeiWbK9Mf927FFj2+lydINLbzyz5WexjxstY7bN+6ud4Wx9RByr23DWeRXPt0TynW6blzd8I
81niQTIyR9VUs3+zjTepf+NVtUim3cuk5DRg69lhTdWfyUo2/uaNrgZdMC8k6dDc5xzmr/w1uGY/
Lg0gTA8g1oKhg/Q1uu2AcMTSpKN8f8SsM9xRQtdytwX0Zpu1OzYaTknHbwLJ7pJjS+ZD8j7xZ9TX
hsnsPWlWxTabieq9dKcIQZ2B24DisC9SfjLU93EHcEuVFVQf7wpoQCcf88S5XmMgynScAj4UAHii
UkMehb/l8sX39r6u2EQjimKdMCU0N2Fc0B0YAj7A3gBVAwtoVCc/815cNQU0MA+UXMAEqLYBq5Cq
U60CnjJiKowCOVfoxEq//bAkD6FgpbEEcmoXfwbWFp/8GPwSmYDfwk7kuoqR56QU2ocyT1lTHCb2
RSauwcqUDiEHMQaHLxhqBbjbkDRUppWVCS0auiSQ7adZb062GnkjklekjjwPrhBeaSgjXDrOI8el
TYPGFTQhIcnh9iBMFeLCAvsHiuN1MDnsTEnx4QnCwXnBDoCyCQQvFYiS8gCFEDD1XdncHuqFdWFK
A8VKsTpUXMh4ZVvknSwrIyYAGYgRv9Uz7Co3XgnuJKjySnkEZ+UhTvql3VUXII/T5/F5YDLka7cF
8/NEOUS+KgfmEsNEm8srpo7ezQdxMZaT0CPYx2vvT1sow89vdeq99Ff0ME/tIX3Uh3ZR/dJrA88I
pjmRKbfbi/TgN96gZXSodtVOQtYLKAnFAUGMqXbmqbnm1NjWIo814IBFVskwGWLagmDQe2S/xYnS
DpzzAY3voMngxWQiiUj4eApSi7oPFSAa/n/Kb/LZnPhXGeP2DRfomqRCSp8YOZ/5opqU+HaycpnE
jLk2bbJUtOkJI0D2fzno5pcQQnSVSQ5pj7wIJ+mFCKW5tl+H2B2aKyJf0V/5KDcppWHF0kk0xd/l
IpYlASLbofxENE72RwZMChQdUHH94V9ZF/XFwSkvtL6VFzw23syXmq/PKVm1h/YQXzhY9Zc72ioJ
diLxnO83nwBI8kE9NcQ4RPZ8AWtC5nkTUQ+js0jGGsoMud0dlF8PsAnookAUzUl9h5/DwhqE6Gjt
dAhaEzJDwrBS1dYUp4kmHh3U8LBIYVlN04Fix5gfCSQHcQUkiCHDdUOaNsP+TC4mcPCyGG4o5FGL
9NrtLFqCRAIiM3eKq5yiyU+44x/rL1Av2HGUH3AbGFggK/iiH5JtEjdLN2z92sODRTbS8SD9KAnL
Dmg/7ZR78+r5oiyQ40Iju/wzr6AGoP7FC9LgYG38hbtslW4+v/wifkvvhArIafCnvFqWR7GkP5aY
88p2kQbkhwJVUPBgirihx63ehoGA/+GU0TeP3hcMYdgNIzh0MpNNUYek8UFxdAoIrLJvsQU5q5xM
fj5iTio7B80+gEV4jAwp+iGT4xtg7ZH2k0EDb9AOz+hbYAjeS/cgGEH2yy7u/9Q+aumC94muPhkh
M92gGxaGkxkO9QqOquwzGY6WJQyi40tUgIcmc81ZHM+pTuGKwS5/fEb/R5Q+FfEL+UJ+YfPyf+U/
qiCk9eT3LFN4ul1JWBcsI6dhzlJqBvMokVURBZoeJomEGCanR2Y5pF2Gx7yPF11mjG7pkDtFC3eV
nKCpqsiSnYKD8cfXRYeAZDVbfU7ACRs0hBfZTuBK1Uo9AYIsuRoNfpcifnzxi4ziplhVK3Sw18Jv
a/N8D8617c7l3XBFFId9JUWp6Q5H368UhbiACJASu8awXAf4m2QGzBqIPGWYFqA5MhOOFiKEMsba
IbiEpR586NUU9wykJvIjTiQoFFA5Rvyb6IDc5iC4XBkE1o0ov5C5mBcX8EWjEgHLqfcsrsqRUNj8
hfOXEYyBBHFaAcAfID8PrsTyEG+SXe/Epse6cIs38YMdb77KhbvLsIeAXNVJfSmv4DBYD/buibIa
IEH0A0DQ4BQwqRS/sOSknRRWJDIalIIdjwofYlpTFfyJtJTwGAeVkNGNPYZsM8KAiiljvhN0AW0x
uwqkniki3khNhkHp8EkeulKMkUyGaC99UISFE3NnRlXPemO3S0dDKB1iHrUnVFVqxEtmHWgo4vrQ
tRKgIqiZY4QaDRQoCKxVS7u8ezA2kcymBZr+YPExPEAzskjpJXV8+D6M/ME9U3jAiweiOc6k9iMS
QidvIOJAcHE6NLVZxMPcWwbLZh6u6WIqqfOfe+f4OLh8GMtlB+ChAN2uVd21S0KUzi9hcVxLe9SU
K/DDPkp3EGJEbx79iwzEyAmXwYgfDY1FZx2DuRvQGk1oafn38CwEi60bYXYjaKfcugflzXZtHgcl
cYMgaVfA5K7Tp8oOXx3XsGD0+Fh1iZBRFLDFJ1L0PVeTiqmVHFxBMQK8Fhz0PAAD5pcGiJ1Z0qOj
twFKT+K07Chkciz50r8kZ2Ulzft7rqa5uSz/lG00VWbRQXm5O2wBbkF9eQdMAcPDgHNBe3BjpAS/
0r4mqWB0C6Nx6MMjboMNM4IXHupMNhlJpG75pKD28bForgO6AXoSvcUeJTcHLTx+VQB3gEY7pkOG
IzGpA8UIVdwakHoudL7FtAH+TCrzVAUxYtjiyOqo1v64K9SzhwwBWpDjbd8iISY31u7JNtvi/IK/
gqzWoCzXP0ORJYs2vuF375nus/+RdGbNiUJBFP5FVimo6KvsCCju+mK5RFBUQEXQXz9fO5VMJjFG
We7t5ZzT3RvwSBQ/f1n0E8GSy5KwkruSwSYrkkgksY19OW/sG0tJcWtJetlxpMToksiHtX1/nwEl
X6bFH6lA0SWD1It5SSjNEhF8HOz5lyPc5rEXR8SdYHqXKeHqEiXeOpnyy/OmtbxRdvEMMqCr/h5S
cZh54K3GZ84JkTrkFpVh8+emsaRHFP0p39P39BnF0J7EM2/3PMwmJT4FidVMvrZBx2PGIBGbRPmI
BvGg6bTRJjC+WvCTmzR6zltoNNV9TrtfdDP30X1Kd/EnBOwA/B28jJ4gH/Q58DogAZ+/YgMQQNpS
yQFFbSBLMgI4z5v3Aj+AAALGRYNqPnnnq6Ua6lDC7z55fuYxZ8BOh9uFIPqSBX2CgrAcvtTuOJ1h
Y/kJ+Fv6SaAI3BReNQHBC2lxIFZ6d5/dwnjC8vPOkxL4egH8SE3YNFtAl1en3D/v4pBWODhRAGt6
1YQZH/GQgTtGMeEj7Pgvt2V8fWXXOzFnG7TucnxSc7NrLuC1eDNmcbsINn0c8uQ2+SyQRo6/Pstp
+AY6SZ0+g6aQuvAvjbivaZRPb1GxYfFELIv9a5qPkJGGPS8ZlxzGyxcDqh4KDi73v6s+x9q14xC3
CWL6Fd/3OYFWp7in/qEXFQsICBB6ekGw1W67bNc/aAc8O57yArAaO12d3jzCk5BqzugHYmoOSoQp
CMxjCu4z7zg0xpmcec55+Ha3Hg1E/Zf/tZLxZZaGt93Vjb/gpbSKBMvly9XvBfmqvaGYl6BG2SBk
IL6JT9u/N5FmTTtAHVNfSG6NVm7wUIE5jBusP1VnF7oDsIf1JiUvVDvEYu7VY/+IEcWOVdog3b8I
39cd9h35xxonwaswMi3e1/mAMGHQpU4GFwYiWA/uKw5gO8dvy6wGqHwS9M1j9R1VEb9tPGnPM+jN
4wXV2Zv3gXIMNBtsecKtNl0MWwbhEF8xCNugOPUxiqhCgKnhXoiYWCDJTD2ADE8EfDvVLIStx502
GFg3fo80h+Vpv8eKWdmMvXZa4G3lvMX/LGC+v21awMjXaRqd2S4pe/SnaANZ39Npe8geaS0L9mwR
nKOvw5TmOWwx+0qgOnkEUswGcWWJl0HF9uPDyCI6EdtMpBiy9J0iors/A8coxRp2fPpw23DAbJnH
uvBUA8LU0bjtBRuotIl05JlsLkpPwa574364pfFQiqaAedxQrdrk5eTLhq5NSHcew/uSGvFJvuy6
KlnZLwdS1vclaBLiN7cfAnnPAWMhMPapfENEQ470WNJ8JQAXhTWHcQjpH77P/t77OKKHrgflE7X2
6vJsXixASEoA4MhTYAzOvECDAOxtoJUT7YT8AdoHmpJfsCyxx1XcQEtYF+scCYt0GSHh5ndFAMw2
vI6oKYEf+THIgbpsDb/OE74JEmP0DLh+mJfm3wOmSD7gkbiKMEvcJXpzWfIYum1L8v4OXCAQI7/P
ud5i8IQIuXMFywBLaok5zLjuSDX47jHtDEEFMEpAk06GsVSHT96tpICB98VIMt4aVpvuRRESiyCb
c14cp8gtqMaZq06F8Wo5qdeigXBpawCcLe73kyMgMIUuEMOmYX4z7ig2HROYeZojK67iCD8BplKG
x5oplAlVz0PNovfdoGlCngAnbz2hGzDwztn5sn6R0cJiUb9jxUMxcprF8yFHZfWkjnx9j6l94zHV
f0/LqIw+YCBllKzKSMjY5+BrqJYQNAq55NZ78B1kLE7j7asWjdDGTbPDEbyhWP+/N2QHQXA2ec+I
IotJjmk8D6vw63Z35M5ThocxcK8L7cEbuhxVFdYcLXMF+EDk7Ki8FrJs3vNjMhkQM/5wu94D81SZ
V5fOVP42krxAO2yjl5+GLevldyFYtja1LY7IDR4cCyPph7gL3kSu6NW6WrA0IyajyrpLkXUiTsWN
FYG4MTaY95riTbi4zGvCq8glKKN6Wk22i2oiHoZWvSZD3e2t3V9djlmYjJOxBDp9SRPI1y9kvuRh
/UNnRa6unLLdLSQ39F5uVyfT45ybgdzKCvycNt624H9FwDbIgAVvc2g9vD+iiki2Ba52il1hbVDZ
w7m09RIXFTN+hPs+SSf015h0VsRVzZO6ApHllnNdWRD0LoV+PTvZRNmRqhcTviCZ9kmqLFq++ZDI
4j7oYDzDo7RW2SKZtVbJTBvdFojM8lLvRk2Pnoec33NR8tR4Qkcur7+SnFk5pRMUY2C8/OK54MVw
ORlyMojpBZchnqRh22vhTeA/xzm+qMQjN0/4YfI2ns4RM1hLVKzaiowpOb59btYiWT8hA6vdc8eb
kGGTUfMpwMe47d3dYsEL8E5krulXv+26zFu6uv2p5IA3iqvwUESQ5IHpol61o+KUnYh0acDqxbvy
RIeO1TZiXjizI6H9qDDlfD8mSIp7mwgTd5uIof8saG24gJpkViWYKBdCM0h6wQXg0xUU6DNS7xYH
jvaWTaEIjNL1Xuh0P9zr1qqCuMdltg4li4CKQwYS4HR+mS9f69XTbExZxFzxbHFbkBV3o1Ly+++B
EVqjJh3QBrhVkAOhKPMVMwXpBaFszic8bYpbhb/Y4Ulxk83Ni1NFpgi+eugGif9YxYvtPF8BNWSP
AWVJ9L1ChejVo8rrjLTRecfEN++3WvqH++ztE/VMuNrhY6ZazOoV8iiUiU6QWd5j9JqmGETZEzgi
DNsdh6Yun3/FXB2yX0Ya9lx1oJnmkEsoJphC+BRpMx8s59ae/fUrgzp7mQ5yyhlFojDb8JsghR57
TPvDIhIz2CcaemJwyknMui0mAGI43mq3PTVWNK45PXdW+9Q4sBD4pM0q6T+ihJdLb4MdtwJu7DXj
/wQ66Kj8MnTwGOBLqUUXZKS/AvHqr7Z2yVK+zu6zn25DWxEvrXoePW70fFyFqp/iTMVV0h9QjreY
o0kiaWd7TnFXz+C/Y+F8/2hdRCzH5AWjbdZujQktQ1pEmRSEOB/zMm6fnrzRbUdkBorNIjx1VtdZ
17thCTCVrLC3K+YdbmtTbh6j/vA1pcnWUuLbT/DE2T+jNyzbC4aNKBfDrZgv9+UWmN77+DUTJYtI
FlrWw7/t2Ba8TbHTDqxatiWbjG3y3H3YUUIMfv3Mw5JJ8RxROO8wh0RA5C4e+T6C7a7mrynhNnnj
7LrOj0gfhJR8jcuo2pyBKoLLoeCvsZQsQjQ8zu/eUjkYbyQfyVgTIOjnTcqP4tPuFt4UI4RMhzoP
bmm4tZPxLeysCuBTwYh2FOB/5Ki5OMA6XJhsArJ4PUJrhsVE9ZOV2OG+1ZxLGjFP8Y0FdHp3fZsL
ivGjhH9y6HEaIG0kD/4jEEE9gXDiMVTDO/EL/PawbyLFJNCZJcZ7iY0dIb+QgASrKvIjSWUkjpC4
gcqDqcRexBiWxHLiw2+e6qjDK3EAkUGAHSZ6uI/KgIxTT0V8ZJ5NHp2LkInhC7xqC5qA7YFuJeAF
PII/QgAG+tq4en5+snJ4Em/H2wfln8hUUsKE+w8h4uLx3CdvREBjsr+QwLQILHgdghHJw+iqMpR1
80JBKgNrv26GzX+P3qNfqGgQ5BC4VHCmiF8C9i5hjQSLwtWKIzlHZ4Krr1Pvr9NkhNKc8GTr1nBJ
t2A7Jn5LRqSXokxHufgnj9bD2/wWQHaPuHhLgkgD7okV0FpyynOEe/rZRBRFWAaBgpSv4AyxFHt1
X3IFyFyn7/12DOc1YTp1KDdA/tGhes3tdEX3gupeuBgAn3H6B1Kl0RoA0QcQCX0EERajNUUrSXZA
8e1P7cNXRMTLeA7oBcEG+wkABvoPEwq4BhOACuACFxWjExf6BQYOAVtz3UE9x3N4vIMgPnfyYTVu
7JrHOlJG14UWNA+NQDlUMEyz16JtvXdtqwK8P75252Nv1YRSnGmIvXt6qJL/oL+WQU5SnZC9kVn2
Sv0KIHr4gm+Qgk2Sierd3EZwXSAVhHuDaIRhqz86GkQoU5gpfuwH8KYqACUCL5zeRy8P9AlCg0GP
2Ft/AAYYFQc16CXgHsL2QPvQLLJUaZ6ALFqjcYII8osKwqRaw5beuXDL5jFZtr6DBw5nwrP5LaeP
XpdLxAUhfPdkZXcgGZU5WEVvl+bgWPodXQ9ziTW9DXH/Eh1Ysx68FJg4g9oa7ERCSwnaSFCSSOUn
bDew6U+V8Z944W3g1dBCM45PxBQUBoARfYXYhdT9TpQZZRhTmCloOfjGYgVPBSQEwUezeeqj+vNq
LIJUGQJDtRJ/BTUccB/jOULZklo5yuywUT+eDAEO+52vrAWku3MVPXTzCJHzGfElOzRdCB7q1frI
CaLWpvqxuahoKc2CdIKvhd+lKItznUJFdYKaOg/eeo92mSXUJEliTCEp/OOIHunYXaRDqd/9hDAL
13XHz9efsAZLAcz5/JXzfBp79CedIt2BS9Ok8BMhPAWh5z+WMcHmF+OpLoW+/cEjn7+USJM9Oq4N
Gi0wD7MZfsffdQ7sOIz3jwNOfUuavkrcbSCR7udE+k9tHDFJGuLCuxhPaBbYH0IuLClm9BwSTVAE
0Hwwrn1wgRAoQdjSXX90wzNoh+eiWIAOXGYPgNuKmJoraLXBMiRQLCbnYR8YprL/x99lpGK7NaJv
pi6P0/AKIIBPaRLnEjpRTL7o2UTc7nUsoa0A3luvmLyI2CXHkPC5GRAyk9doTn3EAYWi2jrcdhfi
yQuxZiVIIPafNhAcNp/x5O0L9NS3ngQhd8xJjypRER7Hf4h98j1SnHx/nqNer5dlAJy1TIfK7rom
WnjjEGkPMPvOnvgRCWiSY2dFZFv1dGqh6Jj5P+jsrABM+JYIkm+KBf9fZpAYlEGAYlM9tYP0gDwB
+r9QhLUjhkt70sqBAI1pvbxg58B8XI4WjKBeQddwk4izQCVFCkfjQjDsIfgGGAiP5bAPLwBH/dkR
1PKj6QCXQJlfKgQ/9FCl76vJ921NGnpBDTVeegdCXhqUin4OqIKQkZCWe4n+kyPm7nMuyomDbVEV
xSH38Z4UcvxQTrRuQBnIGwE9IaDeB9BROott3wbvT1CYH+oxwAtQ8QtaWUBvA6i9QC8PacC46KYO
wq7Q76+mzEF6pkqbFx3ahGhU5rRfUeHr9BXrMolSItGBgCYMOgZghX8BZIHFuTKGlBa5NJBAjnFo
jXgin0zB5PxphspLX6sB2DZdI98dHbD8A3nb0YGgadnXDB+r804yqNdM9XvsuQok7r6GTSGyJr4W
EK9JCFOLAPRFTXYz6FIy93KTYz67TXIIUQLcEwNb4CQo2SImhP/7wc1kNcTiXFVSgvQEv9btGq8r
gkXuEE0aypwyXCNGFwMSvTWvXadBbsacwcLqP7ysabc0m34XtMSjUdv96TH5US0MFWt5M3tBBx1K
w6LHSPp1Hg+ajZkZcgTwOsrcPlRaSZHP63BnH0tK9iaQQ15JqPme9pdPgE5eeE5KPCQ0I/hpLhqH
BsmlUE6X43WcrMtQZPOfUBJoZdFdiNZr6zVWUK7/Kedqdz9mE9GmXtflBEX1cEu1WW/9Qucp1hEn
iSxIWUOMf9aoB9tSy4f0b0YFKNAdgfNeisVe+zfOvqaVD0moMFaCswo0UISNFY0vzfbiMZZt9iJe
zsLLuCDpYz9hgOgcgoW6Q86VpGZEpDyGtWGHi/Eg5IMY/q+O/vGV7RPJH6lTuYM0fApLWCzYXuw6
sE6+gSNg1bMPqF4iG22BvSEbaIllgyikgKnFNdZkrdF8tn7QCwTOyL5e/IL6xqfX5rBRg/TsVJOC
J/bHeUd2y86uaIErtCI5HUwiL8fCIE8s9RdbCe9Mze4K45uhd/ytd5BFtpFsIGlFRFE1B6UDOrIV
gCB/clh0r2wS9kNGsQXRMbgQv7+zzC6kriiyETm8wBuJO2Qe7L1l0IT2zfhh1Wwo4Ja8MikfT+EF
4Sl5IX7EfMCjKZt4ud0VCIgQLT4l66sxEMjD2dkkKIjHf/aHhPD2oSHEIAYR2uQH/p4jhvzkEyqO
o+OI36vG9EYWzr0AR16cJ0IfvwB8eeAHj19m3Dau/Tl8rxS7t0HuRGUZHacR4c9fh86oF3QjzBF7
Kt1hvWt6AEka3UHiLjxpPNFW1SKf0ZNo9dx1T8lx8xMmIBonnyfJJ9rnT+mDyXLJRBwvggZu6IGE
RTnxhTvCIsKo8aQXeRvcdveEuL7P694mDKAFiL+Or0cW/UW+NBd8uR6RD/M/qoLPon6zpHgX/oj3
RJp/wUHFpCKa88ZaMNCBCYmAdYjQKY21GuGvvGqOUosyheA1VNgs9z37YqZNADv515nEQXeMfsXL
JNzdfKE/JCn+MOXrp5F4A7QqgF4qmWt+bKMLoRUsWVd7cSFiQHIfXtbAL/lY8LCtFxNSXNbNHd5y
JgUNEA1W7WqWIHyC8EKIEBgIaVygnScNH5FD2TcBdUgCvz5q6QXdQ0mT0J3/fO51jf+b3Y8kz+IB
I3m1eqr6jzGqCLEIAHDMBjz2V5KDNQ5IGEiK2XLbiPWAOyL+6Yt/oz1b/6rj4AAxhLPHhdJXCH/y
85/U529pZTNRmE0k5QEUCxkoAuD3uIdfQKauaN4hU7BKn52yUBbESnwiY2W+L5gkuvr7+nc8CPnW
Z0JCHuYwj7QQRQhSkoELJvgJc4r7WzMpHirD7uK+VnY16FluvUfJ6nLgwg+TldBYT+iumyOKVLCD
sMI8wnbgOWp4Gy6GkY/b+tffenA4i61HKZIDqDkBc0SPX4VtMzEqrbG+pqn77pcT5RJ2NZNKsNeS
cJNPzCLRB1EmX89/sOkovVT6dEDvIlaZX7f0dte7jDVnSCExKbWoXxRatAQRqp1PMhbM6HfPF6AP
gUXo6zHIaCRTSf+eGj0xJdlUMnZhV6WTCLIwpPqvZY6y6WtQVV9d7A4ST35Jd10EAg0HnRgdvrYX
80vlTuwxPYBOEbwXHR1yYElmBsBd729/b4oEujo9Ui4P+0J3zic6E52kqi/NcpkYIBWzCu+omfwK
hnHT2vM0qvI7iGzh7ynWhQi9NA0UsEy05mutmNRn8H2V6bfNZUrwXxPt0hNFDp1AlObVNJeAIlly
POeemaKOoyc3qddFR9INGHSH1JQmK+5ZGvzwALX/4Cw0kyHLExQ/I+WMee3W/rxBFAnlCU5B3JyD
uXeW2aaDhvrz1/6ryYZK0e8qtaQoiPOUWqeSn5Z58dugFQDsK5QrFf2SyIjsgTxF7igqBKSxHM9W
GnYkFPJIfV4CubB1yXQhHi6WUAnk1CallI7kxwJoCNVHJu0JJUCD5UBbNuc3hw0LUiEBdDps/yl/
FUrnKYVwGRQAMAmsD5yO8BycAbTW6PZHQpv9cfuFv6WcUGAL2idA5KKb3r+Xxd+TlL3YwC7suTDb
MR2Qpr8/Lv86AAnFfOuCENO9ZJmMXnvyaROR6wsMcNOdVqsCQ4493DVXqCYvu8+qZANG952C1Gf3
2qXj7uoyyXe9QyPqR/FMix4gZ6dGlO/uaHZKvXd4LJ4iBH2cyFi7tIA6XBf9qHtIZ9pj0F3VO0YM
Lc7HBlb/1F5lUI2ny64+UX/XQEqD8e4PKHbTeVue3zqRMPfA6sL3rn9qYyBmXVTGp3S8PXwkxZY/
Czh4MrGcImiC5VRUxxk8IYLylVIyy3VAbkiz2Ra52uWEkFibX1Awu7dVtjqDBJM08wa/P2b6cY4a
4EMMLg356DlAwkyRGt0AkBcTZfITbY4olCLUbdhIa5pEwQg8mDmy787KNYPkEVFe0QoTdG+aUsbA
q5F4Z6svrSlJvdf/M29eFFUnGkqKBtp0fmhSJYkqh2KafA+jNiZN5Xs+47+YClyFyjjS5Z8BQe8N
R8pPqN3p1MXW0czei4bUg86vdklqNBrSsQOJ43+hIzUPom+8MCuDtrzYAtEk/ifmKGGFnlPWqL0B
NXgWaEhJif7rVytCmP17hLPnE5k4X5GQcsYcNsdPf4Mntfq1TUe7UAG67x/wBZ8TOaUkFgekemh+
7kc6/O96u15bxA1oGCi/6tFzQ8T7SPaVeXtHS2Ox8hRNIcJEg3Kg3ZXshB7lnYIaF39JT/Bhyr/Y
5tQqfZeAXj8xBR04oi76/E+oAPZ+FsC9SNLw5sC8pxJavbnYnqT5WQ95P/UIw9Q7R7wU2CV5dLGh
zIDjQF9B6eCoS6G438JxECkDqz6BVT9BB4hTKvYEeYaB/CJrEWNOPe8mwcyo+++y3qcBuBZ42H16
BW2LvXqP6U7nvTGbf8jbpRGA9mVKTXSNMeI/lBjMVtnXsmHZmGzuX61HxXTd5HA5cJk+RIbAA9dD
/0dAoeNGzc3odUg4qQRSrd6vFqgkDOtRNXJoggbPP8fWBpF7PRH8puneh+1jK0yW42SPIj5ZgqOU
6+YRkCdZfifJ/kFQjwj4OaiwbP7Wb9HD5UWduMCimA4gRMEtycFh1W7Or6DSl/T7fzb/kjqqGu8o
1B0hA8cHMQklzccGUQkYPcQnaCIzjRcdwFGxhikVahDHoIVM4BzRGA7B+l4uIxLZKRqHjIYBYJHj
58QqEbdiNGHeQEuArIV+otk5MSJZbOcXi5I5CCIPYk0E90RUJ246m1ATtuOxDhVS3VNz8SCpf/Ji
7Tk3mgmrP5HOdSoAZX+ynbXHvSMAYO9IfxJqBPYdxPBw3JMXMhmM+/wyvYwQGyJlgXOFO2WOEAVm
klEJIQmsM46HkB8whvlSnEF/0pik8/Tv9gedzWu1x/c9iCLA032fL5U1wQBVFewn6ohIp5RfKRHZ
FNsOhIKNSATx2BM1vJYp3TySKS/GRgHVnOT77fG65IlUfzTX7F0iDLYyn/wN7gkNOagR2BE24LEH
qdseFQT9vAt9tZye3561Zwp9TK7SpYfX4LCoWPqf28XzfEmJWL7nV2iff6nedflL7/geOKu7rik3
UHFktVvAqlMuuE+mMb1HbvbNfi+BZqcs6CD7+zHW8y8umSBl+WNKqWpfSvEQ/mxTCntQAUALHw3W
A+uLdMcgL/F+z4U2CWikBmnyFS9F2FQB43GS5J0s1v4OM86a/1/nwRXAfHHKPO+1ByvDORI4UBW2
ZqPyM0HBH+HCHD8KcO7A4M9vxAZiCL4DekzANdz4l1jYXeBkInUA63Sj7dEZoc1aQmxEGQ6Y3Yoe
AfDoRfEl+xff+dMt4HxjKRgVvPoWofGHyteWLGv0RTC0I9wtOg3KhCiapPqGOwyiTPj3JzYAVbcU
V57nkA8/YFqOnq5XFJxhYQFD1ZDb1Jtdlu3ZdVitk6U4mraUaYzvNGrpudsxlaoRDAI0GPIqIpzy
TyrI0BIgfQKTI3FRYGfkvDN+zx7ryNHtEW7SfBcSjZtRbDhZKLogQ1x0J3Z4zjXKrQBsUbQ1MHlN
6eH46MmP1Hf9Nf9QH3EH0Lq9RKxFoMLnpScdILB8nC0XhFMlpKUslCnvBsua5QjMe57L8ub1WLB0
qNoT2EJWCNuDhAyqLh//mObujsJbT1vW05o+AavuXz39uj/o9Hq8y1MQa7+O5aTw2nPYryUpB6fH
IEJM9mMtnEZnKDUwVGT6TCHDD+Qz9PHQzuELnUITVQe04VKUCu9Ra1ZR4cWCG8Wbx561RMWerCaO
EebhIhE3lRrnWhR10neKuXrUgv2ujEonqs1rWmOoEb1jXzeN/YeLR/lcCmw4oCARUQ5rjz+iIhxD
z5VGBfikLu5yaCylap0ThOedN4MXRXx3RGLJkYxaPCpGTGhWDFj4RqPT8bkk6PNKu8K4cuXmLDl8
E22mQDtF/oJoBuCmHmYwXT03sSRFZUq8Cd/EfC6R0UgWGntIBlCt3JAuVojiNBRBUryKZfvlipI6
kQhBj57RegjaJCKzMx4A1cfPBoLscsdEUSTVgnLlVCLuYo6bo48z+gORIKR0cxZICIMn3Ypu9tZI
/7AQcyF6JChOwa0eKN1It7CkYlUfIMG5e/3V5FJzjSWXjJNHZyWU+m1XLOSfYMkxAgIRD1PBgE/S
VlIN3LJuoTS8gpBFvSEqjtipUa7I/x9EF8xM+ek+4pCOe8gLXrwjiDF57tdH28IZy9JB8YhqRkQV
mF7KSzElfHwJHUSjQ/pPSILiCuFlCx6QyWB0yRJNkBRbicZL4ERx0IouBGvOO8WTnv3yt3aX48rd
jPN5+2//PkvG8JZh1xMi/UUCm4FQ3ECxoV1/ogepvpfqZoA53CyZvyOajdx9+bkrV+DhP/xi0R91
7caoZXV+0hLxQxmJKog8QnMGuHNNGUKL+iGeNEaUY9uibJG7KWoY0b08/NoSIW0NdPrTESBwBT2D
COAnvuEzUYQL+IpAggoFppIB1WaDQMCvEwgOcDa/4ZHOgZ+AWAF2APnBYAgEWcrIWRB3bwcANKxo
hWRfEKT/QowEVO+H//EH/QPIDf8/fsUFBMkC8YPofeR9eBPe+//X6sSblfLQEwH/7xt+xyHycOvQ
OjxPHA+4HOzFQpueF9RH9DYi5Huv0DFM31RGNKPEb0b56nV4HLqb9mY7V6f5qjVSp/IIsj9KLzad
KVMwUQAW0os6+4CRCZb1WDWj9wGdxaMvuCxIOY+D4wPT8SPoW8wVg4+g1O/0FiiNR98HfkxPPAU8
7L9Eg28yMPXVY9XhEFE9r96HdtS021HbDnrReUcd+u82nAUrg2TgFAFPTsBSfJbgY7HaRYTd7y6/
GVNGblqmEKjVI9p4TykGaVsXlE9NmmPgAZDtiOpJiRqO6l7s3uQS0LXQKb3aehtou6CFf+zzoDbe
RrqgTzYnmvi0NTfg2ozUaBrn8WOhkS+5laFY9HS0YqNn0q7ehH+iBv6jM2nAbvjd8Et/+CC3U4sZ
jkYSICtvh8XwvP9MSu/ic2YTGkIgmIsjag+9iuTV45t5e3xZEpNS4Mi4DjqTbhSTancf5NzV/LhJ
ke0AoTieQzMvgTZrhvWou1GnSlDSsIgcZfh0NPqMjBsuI4hG2ph2zPbL2gaKx+4jjmyBfGVh98SL
ukyWd77j1hhBPjNKLkFiPyy5iZt2wOh1AqlxsbzatLMafIxrmFOCEm2t3FHGHfNrn13Vey9u44T4
YtjwCjdzNe8yoTG+cTMe9t1GAm8V5ttAShwx+dcsuUjZsDlhtp5dW03sAkASgTuQ+JDQ2UBozu+L
YTmkESm1jcF2khSI45kN2veb4SdSR6zg10qhy6CubL5TZXImbws1Lk66kIqThqNwibN93z1zDKpZ
+edxvuhEb5ZnRB+5IeWEnZCiUv1pMPXGVE0aeLo342z13WKf7Yth13wYpSkWpempo77Tcvs+6v7n
vnKYjad3LTpde5mv2cxLsZv+w3vbTacxjkfPJdp/GBhk/C6TsRw2BQ2SmZdmNPynE1v0KeXCNA16
NPm1l5tdo6Fffvw9nTb0yuq2DKoBXQYgGMyQsa7exczthqEZtGnmdTS3N7kHTYc2f1SRVlDeq4JB
C4N7mM46Hs30WZ2x1fDfl0Hff3qtEVvb648g5LBDEJ92jbFkTmbwZV9kQ83o6eUwt2mabF53a837
mlfzYedBiheOFMpRmc5pXOzcSNy30dZFYdSiOQrlJj7zYfS7XS1Lh47hbrxXgvbVpJjEpWGvSwIi
CuzqhFBMM6SVGn0vPp46/djZ8GJzHQxAD0+L+puUBfM1X3qDwIk7Uc4o3RhQPxZ0b4Onw5Aas0Kb
g7KbdNhmqhbal3jSQd5VeZnZM/vux1GGzCw1r8hrnZeemHeb++B0XDoWY4ygCBfqqG1/CazPuOnX
SJy0inSbFI6mS69h12UQlxNHGWIVsj9OAWDQfa/vF4Ndxm3X3G11jKcNN7XaS7nAHVcdFw5N1Slx
aiObo7X96tVGydmyaIAadaYQERdfYRvR3I+b0jTy2qBdrZNZqXUPyuFlro6VSTOEWgmU6G01eWqC
uShZEWHDVyaa/7BUrtg5PIMmxE5rgFzb7oTUnKohrU1o56SGL+c1bISSj1FOS589ROH21rwHfW4Z
M+mGF7+N4P0c4nSei85BPaDThsdj7iuSePfLDS10LoAT27KRG/NsRV0OMRIw6qBlJdIbB1LXYoqQ
TQskhjfrrWPD6pkdF+PiXrnUN4vLzbtSJcPTcl+a4OU+VFPbLszEvfg0CUQ4+mH706eQ4QRebnBL
naezDTsMjhpSXWuUozfmMQ/u82sgB97FMHyQIn4toTp41a693TxNGpAj+cwtmmGlSE9RANmokcwG
BZOz1GZWwK/fJ/3e9crOojY/fbkbD2w2t4uyI1aE6tIOPKSdmhnrH1c22Gf4oSEsGxOL4Paeg3iP
vXuv+06TQ9gGjWl5ikOaXdk9Uw62o8c641RDsRq0/zPPLAr8h1k4X5b2d/rAy7yIrNSflE11yKt/
KT9lH1NGgw2oJcP6lV7hJLbed5kAajQc+YMH2jOFtaRN4UE7086oM2oB3AVYELYzy7AcVs7Fe9mq
+fH7dsdWI2rPQ5wP3qhhXG0mMzoIGLuyJYx4RO20gzfEtJdmSwTHOgiESeGUfnXr1cdj/8vv7YLy
amqXnt7Lki2iooltLHNwKeTJba9zgJwiPvSVqB1U0Xfc8JNAG9+DPMgoWsAQDikoMxs2AyO92isO
tcbgKfqN1l53pHpU1HGpG5zm00mX4vnoOtMHOoc7x/UF2mgbSSyrIv4ktKV6yXpY52U73IYfh7H2
Ji0Qw8y9uV08b9TyaojmwXuheU2MOrbJe+jwlFaDdRSPzkZucyNZPbSGNirqTuCo3JrvIIqD7PQm
cpGApjEsGf/kt4MrZSHbiII7dN0IDmmEkRIXV2YvwlhNGQLmMg9jQAcpSw6hfVC9GjMlV5vOnKwr
2eAlTrnHdWOcrplTdocTbYd9n9qyxNYYCKLnNrCDvIQhlpTSKWTVVNCYlU4BOCbgYlfDxEu8a3AN
bqSW3Au2GuM8RpDiQ6ghzg8MY/DVU//tKa4aFgbtPK23yTAHA7Rx2QqqEdPsnIedjvJMb7i0k9ax
K1Fj+ltWhlyCD3uBjlbE2ucwDhOXQbPjxK64yC8bT2OItqofAVYDQqueqjMrMqgcbVzsb/vm5IYl
0YirH6JHMRmi4sTzN7wd41DZ3nDS/0Pe86K70YD3CF1/vk72NpysXfjtw83teE9X4Sp0IU4MCu/d
j62yyrWR8hh0Ru2oJiSLna+Rc4h9ind784b1dMqhNn466viMf/lECfLkbSByGW2Vhoqn8XdXX53G
p9uwcK5cy9R42yoqKwwK+yWgHK81brlcDm4SAwGw9/SNmLzB3s7oclUrRb4sicBt0Y26Qel1Tcob
rVy/mw2v8hu2MkiNu913O27hfGwsGkfX9ra2iHLoGGxI6NSw+rMWJER4tzO8OXVrywbFS2ySM8jQ
iNb3NF90xIs+LG3KRGVb0TukVVLqwjgQV1nT2dgkbQKXq427qxGUozIRf18RjtkYWOzV12x5j1Oy
e/oMIyRUwVK65+WLzttA/lGHrhvTJ3algVVivLqb+Xy4T79wicQGDAIwsXGmRBGJSziuRGLTXxZc
PfFqCwE8lSeDjkEhpEEnIx1mh0GVD4uOCzpkpiHgJwPcdSJcpz8r6YaiTFWXSWHcxMprcm4ZESdX
oXJy/DfNXMK+B6BuskHZL9Qmm3Snt8ircCb0ebE1/ztmo1oi4JZqA8nXyBn1j9m137RuzUyNWDsx
aaJoNoTuqFEQKsaDSJvdQlCZBLRcDz92FZXEOU07w5pps8xs2hyPRxHz16px8XfrOwSHtAGZvtg6
s2fEOI7EyHTVYPSDQe0vthtHTS/Z80IrjPcKe0ElU9Qmc6wNRr94jNvx6WrrfNFPYcyudLzBX+Cv
ncRP3JIj7tn3Xy5Nb96pzCFEppOwCblazAYZ9Di0HtufnhJs5GTXHtGReRq7DSaiGR8J9DDgz+GT
lsB7SkG5B35zcl1VkaJhrgra2/gqXbgqj6LQAdNjQmYpouVDcTxuWBJGi72jl7vIoSHrL2MpLaln
EOFG1650iGYz1wnrdDgb42FopDVScXF30Zc0WJAKbqjDXboHDf5vcIfe1tVtjJ5oSFjreG+ggWdI
8sQerS3K+olqzkbX6VqM+8De62IXS6eHSWtYGvF34rdYFnems6m6Nm16b651C3yxYZ71jklf90iN
SisX943ql+Jh3qJDQYQ0BSCeqq2HIUlA59hyv1MkF5V3IfnBb3Ilq8F8B/Zmnt2XSQOhU8O7EVbj
SonR32sq1WISZGpcya1znavG/OvDdtMTRf/hwiShKWG0gYhlAPNl0ZDFjts67UIHnwE5DqFsbqA5
ZMzRBxHCl7pDlK54bdkuT+9jM3X2v48lmfPEwsXc1MqorOboaXUH0MCDh858BoK8AunVuu/yQUBl
nA1l0ApUAuxuyvWi+7x+G9cmtcHG1nlaNUtBwaTTAhDPSoypuYmdkLSV3pswhntGgNW0n546I8Mr
HIQ4LJy3Tet1jhxhpk9oYzLBusEeoaO9wXREH0KyNGjPYydwVL66uDg9q+28AwYI30aJF5MXlk4x
TLjfbRsMBZQE3BG6H2EaZ1yYqot4y37YHR2Kz2z9nO4/ms6sSVW02cK/iAhBBLxlxrkoa/KGKKss
REQZBf31/aQ7OvrE+Xb3rlJ4hxxWrlxJHkvMg8nDKPdaOIpJN03XiKsQjJZQPV89/Dud/0rlJssO
pGkKdS2jd7CbnT9rv/XVtfFSki3LmnCfMVh92MzJlDfEB1qsfjG2dt8jJUYSaDkUMcNxFdKTAdjN
IlJEg7lIu7IIkN5MZJi4HzJicYruTs4MQUa6MXDo9nj40Fp81op/MjtxkWmY627jfpT2x9QR5d2r
szN5ZLIbAljYbFjA/brgrxLmHqEZqDjIhdvIm3IaGJKFIeTNOBu4dbejbBhZTu/ogFlInvKc0N84
DdQ8nZR3gqLk9GQ5GEP3BCO1wlVKPxFNhp5q72Am80noI9uMpqBAzsvZN/dqQ6xHDNdHz9SBmcnX
ipGUMGMPbuigL+nXHrOo/Mav3APCFYT999kxQufdoSAJlQbOAQAGZXm7tX8UpwiQzfK2HGgfGx12
jiS20rd0d95/v0v7FQCWILvii3keiqI4OlkMcHxbcXI+Zn3n2yfPGPLBMiLAxm8wyQqrs6f/eEkl
2n4qP4AD4S+QZHHEl9MwwqsBfripl0No2FPOIksYETMxoYjfwWg5DOSjE+7hj2aADS/Nn0YAjHIs
4WcCk5bOOmEklVtpPNN4J9oFaCZQHAYzf5H80ICpeMxLjpAJs9c7YLSZJAkIsfBYDPOmy7kKDpRa
/Q0FJVe2sgibuLJLH2IwFMIRbugYTLY1dwu8TEfb/BiVi2f8zsCCM+0o0qmHGgI2AIaaB5LsWq7i
EUa4J9AZ6tVTr5zXITKVpCCyiQMuTSwkEtHuL4RFkFaVRbgGVFnwcMxgc5CaIvVEqRuUAfkJLjlh
h0PtnIgTqqwN4yXC6du/qCB8lmRPtKPa2oww8x2Lzj5L293Ufj870w26UQifSB9fzRETd01HIfuI
ZMjvNYRS6g4LsWb9rPhLlnowkNtJiwG9orydSosWH+cyX5TsROXRK08hTsAAOdwy947vQ9qzddk8
Z7rSvwDROZcP/MqF52IbnePriR4fGjq4HmK1b1/NTAlP4AUDbY7XHfAwm036RnpbzVVya8YhRbTU
e/pMezmx3OZnub0ztIQRbMhF5TxapvkUiKj4keExgIedLzzOukO/c2S5rHYgVDIUK3HnNPlyV/Jn
hszJiExOhLGwUAtjHnw0hLSPwBaiAoN0BZAVlUaNHhe2g2PHtSbtRuUB9wT84D85JVE7N+nKzZe0
rXBBAQRfO3lWKP4nnzIV5e0QgUKaUXFbJj9DMQHWjd/YOF3WMwsbjiPrycPpv5YrqqPkppL9eRcJ
cHpP5+4IBA/MTQ8hwDg8TXYO2S08sZwK5p1y6hTsFrrYQIP/DMID1w3lHgc0jlDFMDhndMLxYxMf
chod/9JEU3H+Tf9E4dTvvgFr6NMs1+gbAzSZDlwGR7enzuHE3hwdDocrBQICe36rsD9/e44OSnVO
ybGQg8JrOGmgRyNmdQQIIXG1dpy7OdxoLuljcdvmtJYysJxomFE+WDZ6kqVAzOcxIxC7AvSLtmcW
JFsIXoRdRw6b4sBwkFPFYeNVgBPG0RM7XbSfJuYSostS4uQbmbGY3IFsVI5p7uk8GeASXe8OhOZQ
saWac+FS0PzJvaI6zftKw6bcgsYjwMVTMprQA+h6Wht5UVo4AqwbL4DUkL0+QJiKoc5zTEeOEYww
Iop9QDwLqyWgghhmHThgIJ6Sxl9pVsKwPs/l8fm3pl1xvrlk7K0sOU2xvOuRrYNpwxmixCAxGj5i
t4O2Ye8/oZNy9YmxubwSgYvNEoFaSFeR/IQuskiClWoEtuTn4YQ0SMJe/H4o2Rw9ylihazBwzOtQ
XUF6D1CG4OQ9kQ/+VM5Np/QeM0Ja3ngvDQbSUszYVV5PVp8dZId3HatkeAn3/ZloSo7rI9SPD9Ac
Ki28lvglRAjxUw067XBiOXakMuCt8FqXV3sNhS2QI8/UQXfKIdkjVStx5wR7gC2MkFzALCEZy8qg
JyA31NV5LC5GMNg/EPmj2oOXyus/WDC0Gp/fCbxOSgIbzv6UTctf9v+OrD4buLzYVv4Ru3kOBMgU
X7LbEmM67Rx5a7z7FtiY+3Eia6Ny4YoKg+Zs94hx4cAn5Aql22LyWncnHmnMCRKXVbHp28He/Bh2
71Nutw+8EJXcYMrHi1cl7n65OQiNuWZsAZjlTkwF1j4cPhrXWDcuLDw8lGzGIbP3S3nOxxqCA1vd
OdPQXOT2Jx+Ey0LYw8N4u7n9QsHYnq1ef+fM17SlCIUODq8OxZBjiu+PCRptCiC2ZW/wZjySeCbN
2ctXfL6XfMbzC/AUYuIzPp7skv9lf2QdGW6Cr3h/N+VbW/RIYEZzOgtwEgn34Ag/nQbJq2PRXGjM
yJa5XnBMwdrYM0L3lFBdPhMSKwVTCpY73AhNffSrYZ2vDmqM86mXB5RacW/EONDT+G45v3T8gkye
AxSaCI7ovKLaQrMCK0NHCa6SiooN64enVPBjA9GohGXGW80S4CdtlkvxclTs6XCLMsKgMsycht2Z
cg853KCrDhH7rOdF1ui8EriIqTPsYiH7QQMnz8e9056YoKwHYQpRK8/l3KCckMWPediRs1+DCWOl
4ucpkWBPrCAMX1kBZ7tDoIgYRwmp7mCwUcV4Hj8SFA4pO8I58DKA5Kuz/gQJJFWCF++iJoptGcs2
Ht16zmA/Vkext1QK+JuHb1AH2RFLcX0i5Gd5vYF/vh6e4aseCvaOxc7Lm14D6WNEpoEytlxEicqK
EO8nejJzXJxdhgwrc9Clpk1faCTcTOeHjg3XArtEDsqmcMaLMNmYvwKKm92cj1nmXg4CQN3t1Q2f
CkUVmWzF0yLxofJnXgnJhcrpAuxSCEQW7MSEdCSDskCyZNaG+RMEBLLjnfNLiuBcP1jgFUM+OfiY
VbZxLV6RKSXtXNYU4v4WuUHOsthIAaTFCdbuGNx/Ekk+gDanvVuffJQsVtAPCjJ343fq3eytmGiW
87ChKckHBf0cvP9zKfqRuMVstjhcIAC/+iZikZvQebd/QXYUKR6EN5zA4bxnxpW9hdlp3yjsE5eL
mUc5ifcr7HeoZ3bpGPu7/TufYDNvz7/ayhF7hieYgUg8XPCjvQaH7U5geAmj6djxAUMoZPzN3+Wo
PHxp+DdmJiskV3zNMV1/MmhCcDBc+V1gghTsBfYdKd0fA8q40qwwV0miAHpjscFIs4hzXgxuIaZM
HuNHd2N6SG00qrkqsn6Vp0aFhOhUYvgMcTPnAHt8AVG/+cTrVJg3NwDFjKcnfOJNtZncH213cn6P
V+7E++8bWW10sn8hBT89oi42kYWXEJdGqqCwuSlEYFhAMdtr3ihGOof86sv7we5JkPhvQ62Xqb0X
P0gpjOssaITkR8UrV45ZOkAl6PLQxchLJqwlF4+Gwg8JbWj7YA9QAOOmYuXfUv9uv8HeclavzALm
l3WGC/NNslN8UoCtkUsod6tfyfouTTt/30VI6RyObiTLLTEHjm0pgXLHn1ikF6QwOcbrLW+zMlwc
UrQW0GsdHwiWVMy94lhu9Lz6khNPQ30JVd+Dquog8PX0UDSk0dknXuQZAPmHLPj5ycViyIubBC/U
LkiKpJRFUaP3aL9/xkZXh/ZptqBkqgu/S4riwxdibgLuG6jKXtMi6mAoUEjwmCBnD87PgZMrsR4v
Kxew8kSkoPUlEpS7gyxhIA9V4dfkcqruOpYQVLZEylP//DI1OMzwnXeL8vUd2/sC9QbDS8pvU0Qi
d+nnBBsbyb8FL6J2xsM1S6B7Al35pB1PlQcxPpZVJu17PVOcIaaZuHQtcORlR7sl0A759JTbxhhb
bFY6k/KSBFrTNVki6ZHk3RXQ0YQN1EBzJ2sKT4vLop9BIrhjVo2XdAWFyr4iLi8rjBl6kyhB47jT
jVisYLgympXwffIhD5m4GUbsUDnrCXsoZdXprvU4706O8RSjKcEYGSfPLSouD+6UfGpB6sFYaVxZ
6iGfg3MUSJRaNd5LHo9gQfztYB90l/m4JD2iGYMMiR1n7PRRMl2u0+YhiX9k+ZZduT80lRK1DuQ7
TfAIlXjYk2O8SF83LGPnSeWBjSGNI38jIODExSLqIJgtYOnIo7klGnz0vAP1q/o4Egp+7iHj0Pcu
NwXe89P2oz4+5g/CsJEbB0PePgXI2nkghBCdpcpDwW38JeAvxSdqcaAGfH8GlI8VtmGFhUgkBY/5
3iRDh5XReDsVh3ldyjqDSQz4FTIApguytuLiySC5m1THgdq8LW6JqPqG4Jbkj7p4xfPT6ktexVN6
U2dMud1YJD752eroIw4AI60PpD5DQx/Fhet7/4c+1rf+Qp1WPptzT2hCAi++Ct4tQ3GeTr0GTKCH
nGzq7lF0pZGlD5SPHkhd8qfkmxsg2eq/TSQe4ZC+WZEELuUrXRuuwUF/ySmbPUGzcFhL9Ocw5JLl
4KjCIWQjIRWPAEno7nk6/73E/zTuEtlCY3OVN9qc3fSt4DhdpAqwECkriYMQ2qOUevogNwXDaYJn
wY/HAr4CxSHfXMBix5xAVN+mQRvewnpE5ijWoUWDl+NGgYwHWEPtcU1K7ALWsBxADzZBxdtD5l3M
pyvhkJHHZZGc6Qf8LATjSLkIU8LsgAaV8yNZuoECGdvHshnuhAtAw6sDN5j82UCwSlyk/FLqkScv
xivmXUWPeQe2jY+eOoz0QvqbvjEeVxz0GKYGk9x4QLD0WN9Akx1j+yG7Ln9Qeww6Al6pHrfzf5VY
gYrpHaF1Yd15a5kgUiwBgvhHHIH2N+nwRyc80ti/roTQJ5st+d2IDErgEklXkVCXnGEO6EImLyoH
XEs6zeCXz+Uh2xlhEhx/y776Y2egQjIO8sUllMgFAi5yEnvxgFJ4e5dTL4daRn+hjUqUqtCTLt6r
9nr/uHrMpsvSo2sYbwY6AcH5GWmRL6VYL3hOfDo5979IjEXPPdF4kWV5fIJZcwFIkGjzDM5rEkRO
J1vG5SLIiUCgcZU69uAxS9aMwXkR6gfnmGAaA8/0YnIysC10K/B/Ek+J0XyeRDZJmHqNaPVwSKI9
ZtSdEJgzccwW/gB+D1M7JmbBnBL/ct2X4hqFWXOkyQsuLCms1Dn6WUMSh5uS/FQMXLaTdSW7dwcI
BRIIECEV74J/JVjImxgLkChwZurjE0BSasQ7QFxCkEC+FGflQrMWPKQSw/z81DdZdc4vKAaT4zEH
gy+RHSbEEjlvKdSLnJuYK4rzrrqmiEoMLZmOxIJPs4KpZUTuP0RA2CpU20DA5hKytnOGqWFVAHdX
IjooOJTK6v3LK1NgAT6XeMKgaiFSZIx8e+nfzNCqbGQsfawFMGz6jTw31l1s5WilE5pC8KKv6EJ6
jyzMAjgGbAYOfy3UCs7bjfN2RiJN5Acb4mrmg0Z3UC7K+OD8kKwAJ3C6DcCO6GUxLDYAaUsF8/LV
DVU0IAUSgDkekWSbWdCb6aJ8up0bDYkjDwUbrAe0cb6LUeALAZ4xOhq8h3QFfRAiEh6EdkV2TqKt
/d3TZrR2nrfcrKkn7A2IRKRnzRNeYgcpeEPygTtxjvSX6auUHFW2C2W6OWCMLDWQSg39TMDjbiam
J1vJqESdaBTWDA8qyGWB0WPKA6IvBXDY2d8zJwFGIicEt8sC4zV5aEwHxwkfgCoeUvpcHEktB2zo
P7CkwNTVIdx6LaLDQn564KdAHXFgdNU9kQzwPm48yEDtjWc6ZufowpYln0yY/KkGatB6vWvYpkNz
MqP76rm2UWPaNj6ScATmR+cWFhf5ODwZPYP8lyRMox6wvBJMQmwFs1gmYMUpXV7QgTFVajy85PTy
MgkbRr0kXZ2rLJG/B3XkFHNACAm5pbMJiHvvFxGlos0EDZKBD1NIdwUrEJPCh1FhlPfX2UY5pAJ0
iUMAEiHcQWaGWygeq8Fpg/76ohiC3BEPK/ZQ8mQy3Znkic+uVJKWfzgVPX84GgaeMggMwRj/+oZw
DM11jDbCVI0i3TVlANkzB25W+4pzI/goKOmCUWKkSyKad1nDbYe0zpAovhbslF9tfEYwwnpSQ6KH
fCeKeiIxyCRsOgekgVFhmIw08jVUD6iX0sa3FxYJ3PVIpr5e5se9GmuMUnyKzGzYJ3/6Nl6Wcwbo
iMQT8Y6kK4bkoqGAr6IbhJ4rBxS2lL2nU4Qih6yK/KtkOJY7IZE5u2POBNJPolvH+jGfNciCKesg
a42X9244UXEVk7mAF7gN+RxONKA//k9Z1bQIMIhAocovmyL3RgQmyZkZvygzJAlgnMTneUEU5Ngi
6MjxTSCIy7gClE9RQahexAcBKOLf68X1G44ulF3a65FZp8VbKjIkYdJ9JNP6JJICHeZTZJChhKYS
MYMVoEaCkMMFpkkNktYw6ErjKxAO4m7UQL86wDZiRogBcWaiM+9CFEr/hbwXTUIwwsWs4oBopUy4
4RJY3HDf4huk3ICWILFQVZHLSjxZoE50wc+JAQe3JMMQoAyaN2RpCaf6QAXKo1SwkCaTp8cBGqaH
FB8s6LF8pGBSyVIo2iLxlbE26B7RjjDhodAvgM0lallC6SZ/WifLy0Lo1EhIv5yQ+haLLMYGL07o
JCEp3eLED7EEwFcEEARAKKBQUJiGjVtGplhNwF4deBJ2GhNmIWHxNQwN4d8HNAhVP40vkWArY3j5
dBkBOJ8BJciUPGliu78V3o6KNmRifoOzwPYRfXwbPJaUukRk8OSjX+mgp0j8J1x3Cko8yVisPZqL
AlTDv05YHX5IJETJb/bcvS9ZkGQGyA+0q81OKJ1lMYw0HJoghdwM7kjDM4t8mHweLz77pJxFGtEH
Y2bZo0ZJEy2akeqioUVa/rPOsuCyqMQItNx5wlm1XvLVEZ5/seKTuf3MkVkgL/COpq6bruAXzCgX
4PIQG4yubPvGBMs1ZiOQGHQFg3oxRiYQGvEYnv6A7lOxlAClYfuPkAEuPFcCJ+0J6M/E9tIRwyvC
voeOgBxNC4SBO7Wgm01eB7iVUxj0OrASapxcHzbTz+IWJ7Rn4V0oh5weg+UUJ0pvISTD6Vr4lS1y
M1KnkzzvxG0SnLzcy6GVGFbkLP9lHUf/BoIobqLCWhd0wIlV0jc5zmQao/tDZIziBla7WKgvlxAD
8HRAIjhq8FgoYwF8g99QYpk+cUCGBxB6HYlH21CKngRQIF+Cb2a8cMJYMYMmNhFrpS2N36Ni89gX
SIZB+cREHd1baNLvJyaTR8CiotF143svHy1/gccJHysGWYS6m1D646pSpCfYeBalCA9P7iHnTWjZ
IgMg7/+uQ1LBf5kLC+bRKCXqIbJuDESECoOaSfspMRp+GC+LuhsCfHKGSCJnRJAg+7IkKf8fuJVe
jJE3/ZSqB+kkU/qwc6KHyv4C6yNSJpqrEpbINUfejqtOryAdKjLHUOBBnXsgbJfBrd7VT52CDwJ/
9296J7FYeTCipY3doF7KSJEQR495FYtCYiLRYgSREeUyyy3D4vPZU2ktZEvyg8wFRFOWbZZMUc6Y
2KNnWoA7JtoPu1jY9Gi7ERnQ9ibbyvEQzy+dbthxDkqCMoR83ThMvWjqaV803VFspDWvpsQriZTU
OWinDJB+I1ejp+epOUdnj0NJgPPAW5grOdjyNlpkbUVZl4xhTsc3ZkJ+XVIPCu3y2HQR02i24hTR
1LZMmLd8xDXmwkFhjDz9lx/CbJP0SZ5bvJ+UsNMACGaTBsnCorkdrW5Eqhjth4adGg77KydJvoDO
enqSOKSsi4weB4xllwyeukULhkO4uuKKeGMJbLZjDpWO4xEZYIuxLBQTwI4ZN7/ATEsaCAxFYY69
hakA+yqgxNED8WcxQmEORUm5hpw+1h/41yRHjofwgF8HRgD4BGU8udF2LceGxnjwmg3tyF9AuuR9
S7kh4BMAGYLeg4VS0kJ+7iFeRS4kOPQm8TeVg/EVsIU6xHkdy89K7QDs4A3M4EPMzK6xl5W9S+PH
Z7YaOfyrGm6fSTfzmsl4mdTBWfqkY2O1E+tIvwPthgJ4Yezn4k2fqPoaAjVHlIYXKT+s10dnC8gU
Xx19k/Aa5LQO50Q4GXQoMuot4lmWUolTnLgDa/VFQc0+EDLtpKVLoJkTgAp/TcmXcCc+ufw+cbCv
YB4yUsAtWvA2ALMkLSe3RkBcXk0iNDOG/RDQjK5HmwpUsyE0pOjjHGIYFUuiu2XAyJj5j5QgJFy3
pKkvvuwPwKd+gQOTgKQI9A0/4J2YSr8kuMm87e23fJXFA8RhIY/rdLaVgHkcbv/fJKzYw+bfxmQr
Ai2z4pTq37YSI9FjBVZNQXgtQBwaBpxQti5IWRUBBZH/dU+fa+YP2+sIjiOQMYgDARVJd2vHvO2M
ZcS+yaLw0SwrU0WCrRpG1LO5KVsy0ivNrNLERQs6KZMUMwronoebfVAcBP+2BzlBBxPjlGM44x6U
CMO7xN6F2eDwgbSO3sINr/Ehmy+hecz1t6c+T02M88xfdS8mT1zC0xVIXvUpSMI7QrOJr7su2XP6
W+ZiWOVPKpqZnLPn1qf2NmYjb6TurLuUHe0oLimq0Ebtb6VKwepVS5QtKcsFl/ljdbZ/En94mXhM
cgzYVikRSrFFBoPzXHylKLBGUtaS1Yx5Ddgwfj1HhgR2A/VqqW1RFXrSBs0VaH/+psRbWAQE/CjE
QJ78Ft/KYmxiFonqD1nIO3qbXEIavoAUo6288DKe8Ntbojs4LlBPsY1qyP6ynPmbXEaYJXwNqzWi
qE3OHHNoWEfUMzVPg7pN95lkvEhZRVy4NdN1xPqhXEm6tS9QhhXzOvXoWBaO49FlpiXCjpKpSDh2
6lnJLQeAyx2zYJgLRJMFSjnEeK9xYcv935/R8WnDxD+QYeUceOyCWHicKMcUGg0ZZL4En4GOhMSP
EAtAkNinBF9MIuRs6YSVvZIWRyr9/BckpqhLmd4P+8r9cDll1+BAEnbfoJoFpmhELQ9zfo2FKwDc
HkVAqVj3kwuBa1s5tJ3SK7kV7VtqaBf2HPMRRE/L/iGYDvVn0FUCH34bjOEtDTIsA5+GGxK2TEz4
T8wIeJsBxHwMMywbdduC/odrsI1FbhNW8yymR5v1eZ55QjuBujAcfCKZgk1hnufLgbhE3j04HC7h
zVGBT9Kl7Np2K9sAxOIXvMDAKKw0iFs6XvkOyajIcFNwbD7O2KCdGfPJfNxBfFO8LRCwL8gjxLWL
lDxPIHMsrE1waFN7g4GTo1GwqZJ0mv5OwnWWngiURz778Vp4FUBadGniCpPFRt8KxY0KxIOVlXty
9rccSxbzYXN5aBR3uUaPiDAb13T5OBxfxXRtt2KZ5FiB6izjJGKNZLW5rNhiODfCUeDJeWNaChgh
vBIxVrq2KbAANc65RvwdjmEbybdJSQNtqEMRHNAjJdFbAk8G8YGDUDmoimGLY75B4R+NTO8QY6Dl
6xFwWt1eI3w9/oeeXplMCYLOxssPn/aYnoNYn+sSteSJqMPzYPWeyzchzyyC5yE3KTywv8sYm8Tf
8PGyfaj5zDmZB/yTKKZeoPmBFvKDKDK47V426AZO+pHxDZI/v8TC15pAOJKnFGDyZgcbfCPKq36x
PJznrVAExJ8VHkAnJ5xn9C5z/OvTYmyLHTMKbCndsvrDHA/NnZ5jDhAS4KnwYEGGs/0I/sHr8TZO
n+8jjqB4XrQHM9SMSKzLFK7KIUaajM8jYYWaI6UH+XKxXXIV5KASkjDNkDfLAtm++OivmQHL9Wbn
I6w+qDGdCKrzsPyjHrWV6CIh4tMpIbJHCs1qiZPlbnLzmM+KsI5q+SOa16GVUjk4iaHob546LG7W
FvWVBEGCwTlzTchAyd1PAeHubbLkw8+ZD8JdZ76lhDlBY27XQFQU3GiQgHNLRvDBf+OgM9cTRc/W
LlmMFIFH9waYhFg3PeeIK918HgLhWZQ5bgh6wIKCn/7RU+ZjphkDeZlWLX8BjlMhQkOBlVI+Sg6p
CLPwI5C5DlcAwNN8OnWznbUxYVGCMaIMnKFqNKgOLekPm4B5np2xyEd3DBq5Gj5YoWSBWqZBfQt4
YWCOl89mItX0qioy95wO9hFwyl7lyde612Llp3uFWBFq57c0WpuEO99CjRPZLY1B5gDJutMDOsME
Aw0iOFyM/vr3KbqdhFn0wldvyA3AuOUk8/4fUz/5O49dBa36N5KOfDYOE0im9Hgb7x2C2OmOI7Xv
7zPmqcImYDhvRsZgpMwi5W7e30QYn2nLQ+7UayURkYJmx6wNBLPv3/VvRgV00wc5U5+yQOvJH7Lw
/Is+/B+Nxxr4MUjCEuwjDTtUarizsJ0r+0R/0LaEE36dPR+pJTpE5y4uF0zsTgkUkY5Dhh7mxR8Y
OQwdze926nYonJ42PTqWGJuyeBCJAuwCJyQolylH8BC+9y5z0oy/Jxc84SOP24zGyleehv9DcJB2
TEBe2EPLofYgesPyNvvXCevbRDp0g9ruaQuBypkuB2U5IN/0e66X2p2KQwX5fDwD202kafiSuVBL
h+30Y7Lv0bdIUp/Z4hevsGTuWt2G2cg5fWmAc5SorkH/zUc/iJXvXAOZj1Yzw/Du63BA1IDm4pHu
t58Izo9mQ+4nlU+Tc2e49AG01PTRl09dGqOfXEqwlWXHu6zpoDYZraZRiOQtqEZOZ3fLSVfnBZVU
UvE5c9bq27wv7LpnehQNFsocXdEukVFduRbmQ6yuK4j9E6eZ3ztfg7yGAuDoDUI0sRTBtuUyRQ4t
esO+Nj5rULazErRGoxUbyPtrui6jpqDDISf3B01Wk2UG5qQD0LHlWfrCDzBfIDL+wN//MmoICzkf
t0VXMNGVAq5wvXsk62as2Ch5Bdi5uxm8wk0+uHlDA2H2Pf4h00XRE5qqskCBUV+eSGpIXdCAoF5c
h5dFSzpjIsYG/GAt6X5LswgYevDQSDXJb5YFJ/HsMXAK6d6JZ64vCxoC+NTjwqCHi5ZSk7ZCFdgY
Qo/msEE1KASDmREuERECnv2NK6yssAAYN5AR01Zjq+cq8ec5/zWf3V7l52R8dHjV/PsxvGKrEDwT
ZIdrXD24nChcdrSkILqIcm3mMFI9c5s8KmmYgqtEazRNOdg495H+g2NQWqQO7SsT7xIxDzEJmIgo
SFyXkft2IOEHjEZX2Vg5khWdWrmyAsqcaXgoRkuDMDcOMmWtPVGdZneiN+OjLYGHGckBsQc4snYZ
RSZtFlTKzxwYiuaSOHFOd6MKdmQWHsf24ykxDY6J9MucV8LUMiCXGtfcZATzgZHwyR8bqniy02mA
vIC0cy0g90Iaolj4h7gIvUq8ddQ8bESMkUihKsJg7/eGJAtJJsYm605ium0BhSfBGGVe/42c4ZPo
oNIsz2yCuy6iHqODKYr39x3vgSmsmXnCV1ymEde0yhy0M1GCQPOQla5RimCUpD7TEaC1qPGXSESM
7vYDMlUGxsYRvn+LXANlRA4f6NeNEn8hfy4gVz3VK/kYfSYKqLP84jGpDBqQqCwgxXiUuiQlmolo
OjDKiHZyhcwEGokop1Jve+H2IFExqzDPmKm/KdSQvYouy+PmpJgY3PLIqb+4aPcdRO43jdkQ6HOh
YMV4A7hb/HlRf3VPxQdeDu0vLlSPmDkqAr8Qtr4uX7srTeSh9TdCF4ygQbIjvAWS54rsIOfpqs3K
2hWJjOk00AuwtXxlWQ7XuF1Qg2EaJGMdZZ0s7i9d0X+4Ewb8cfc3ovDHTDS0VabID+a6X5wgE+WZ
6AY2/S0otGOojS2npFtvPIZMVzMeWDXQf5vlzOcwRNKNLqYBgdW+lZ9mGuXNqQcU2fKp02tkpddt
f9rnQ5TSJXv5nlhf9fBTcN665LdA77VDL+F2XBsJ643LqbSPM1vTfw1pb98MLLi5aE4Iyd/5aOgN
3auZbPsj/WMAP+as69cnIyothH/QqRoihb54/SXHvp3DM+xf9fRVwng9fueX1+v45fSY99b7WX1L
mAF4rge6f+DS5/wMxA7QGlpRZBM4egkjXZSwP9ImP3wpxtq4z7ryu+Q0aRmV6uzrSttJiqiX2rjt
Ed268boafww6yvDma5fGw4QRqOxKp7XehfCjnpROxUCW9LtMXi9M8zYLaM8aM/bg8xzRq26Tzb3+
rHJGVE5Qc6NJ8Lo0zOhehwM6wLNOSzHuhnt8wBoYUX+6fxjHuNHe04ZurOLvPj7kLTlFgsbkY3DS
SdzpFCppDtTp9LnSGKGghHBLo+Z0nqWL23RzZKB9D9k9Qx4jKRf4tuOfeftT8heDsHjY5gg8nFGL
TwvCovdRvzdOYx9SV/HAL5aDU9+JEdreYVZpiYj+i45fGOPVHw0DiuGP87yXMkgfkICZvddbCB6N
f+7W91n9GnUvI+gWd2TvrwURIn3nd1cZIKOYW6MKR/kNtT5Y1ShLpCxPO1pmVqBV4an0On11GcXT
0/ZYv966ldatO3pTGfx7e8mQB1F07C3ylDcTdrPyd+u5vTemS1ZB29Hb2NJJdTTc5MFUsbIjwjT8
KZIZjxrK9YQTNphbneCHVrzf5H7zT8WDEdBjBjoHlfar4liuyJsM2JD8hLJY+n0yPnNa36cYYC0j
1KHG/Ri/WJAupn0VdkY8SWjyW9ZMIy9/r8ydgOxK70tL76n5aqiIL8wux9ytbq+qibg5sTA3caSt
Ruqv9QAJnPg9Eq9m8VdZid0wKyJpnH70XmEdmsneML8fRNST40c+zEbjTflR0TzV/KUmQb9Oi2ny
exrn/hSJqXqMWvsiO8dqadpd/dUodxRVeWoLYhWA2OkOZYCny6yfyfilwT+OlnXVfhmjChUqlAOV
Ffqjypom69GKifRMTCg4UOqNXqIK38HEuNPlL0uCHhDr9F7SUZu/19Ti8AlON3bTbtagHVDNK/cy
gQhAFFb83pjWVe/Vx7J6tE4yvbpBQZjEGJ46tphwrOMP78fVpfo9xkP33ftpgg8wN63h36uv4ro2
sGiPhZJGGsrvr8fzXJtGZb4Z7rzX5OhYxixtovI4M8u/YQzuZV6dDiU75WEF6VnZP+6oI3Y0FNcf
GWrNF2+TMveWmcuEgNnifkSsVPctjN0dcUire1EwT8lkYbUwvBkRo4UF3hlNlY98/GFgxe4d7Zm0
4T6Yu070P0xqDlvmmyfIhvVuOsR3k9GiGT2z/G9RwhLSCdhqAwn0t66P7uqnCYHnnPyU1g9OzkBL
syAUvColDuFVP/71FWy9Ix5RVGh7uJG55va6RTpmYqVwXxioYkqUy+ZUu0RP7AoZB+0OE72Hd9x8
tVjWYbxuyYHaGwHDpmWkkl6hEIlIZvE5qfiWuRxxs4n7FvV8K7zeYMYTzemH7LrWLutbebILMzSu
2yN9/Y/xVqX/WX8xmzejiR73Xa7/JmQ758tc62e301bXevs+sRxTX5cMYb0tdXxWVcBKoRv0/lUh
itwgJIq3LTVABRVyE862VDJPG9Na28LeJcPSui+jW58RT2EC4vB4t4zN8bwdMUKTgkVFnlds1Xxt
aH7ZfHRcrulWSb9uBh2TZ9obb6/H0csUsVv9yARZcqLp9a+91U6XL9L0+9z/5B2TsW6tbyLTebWO
nsGsVUWH4GMgtAAY0U0XrQlbFr1xTWParbHFCZ11jtMldUfl3VURHX8wWXmaJNwSOvqKF2s6RZF1
xKRlRoNcqEe3UDL7vw7Fj3yrWl+NWmL89g2anSMqIZh3vVgjvzq+R/WRoodOT0EGzDZU7rXDI4hX
UJbN6bu8fzfJmwXdRNm0o6hMVqf8w2o+OaePTXfaNSYYvH+dBmdr1WQL7E2iHZTH8oJqU/kz4SR0
ZtQgtGN9H+/rm7rtqujSftMVondOUdOICPjSkhjVk116/L0ibt5PJ+4DJSYiF6vd3sjkxsxKuqw/
bvlMucyN/pWxKQ26Wlc60jg+J+2rq5aT8ud2dtV7aDbfD0aK15jzSw1Dl0fI0B5M86t/NYGSe7Ch
M3MJR84IUs9oPWn3jAIebQwdro+FrgEnOC++htOsv3KSxsz3wKRNphMk1sliGcRy960HFsjEbyAp
MH0ds8kpjOVmcadMoM7aVMi58jlKvWhpEDbmY5oY72sD631p/PsU4lO9V7LTIl8UEjKPmAJYkOjp
FqYwMF6t0bv5pjxMb9DWeaI67NkE5Vj83k2FcQ+ly9ze0x9ghwIZUm6gmrgNsjjnuBnV9lCP/aOI
N3b03DL8IMGcZ+ijENM8oDsdgSxeLB1ghgaL3B9Q2Dx63eNVpWIZ3fNYaX7USeNNCk9Fy/WK2sx1
isfy9XLZNuhtMRW8bXEcjxWMk/NMY2p8xpjkO9wPaM943hHqSKOhdX56xl53zXqsMCoPFimByxnx
2PHoKwc2mSyvSBFmhKgKHCHDrbrPRrqQr+12JIoTkIPGp5DByHl0Qojt+DnQFqBwBEs1yMHMdbRH
rP1FeT0yX81JEGS4/nljGtlMHs56rAzwzZrh6GGB0FzlpaNfg0o1E3yaSdgesjJsi9l0cgmrmrSX
y19WnB5zexyY2nN5OLc8sXPzbUCgkLzvvr5MeldP39n440mzJyNseFu4UUZMcy93CSWa08kpxjxU
2rmmSnMbTChEJBOk0xSdnH2CaEj9dkrPjtrHR5SASH1y42CO1jV1uCNAJTO+tR5qxGjkbm6nh/Pz
8TPM8sVjpqCoclylm/OqW1xW5eq+uC/6yHG841xD46meDctheV2fX84vp5fsFfGXzfnN3JibCcIo
ovtRzBEEWBz7F+u4fRBEM8uO4UKQaiGCcqzod4UNQ/sITS2qcx6ckckUI08rvdFzJnb7No4Q7ppb
q/MyXSNpsi6XNf+0S31+mZWzITiHx3kfiTRFzxN2i9PqtKpE6QExqWGWRqMx8HQb3+52Tms/Q07Y
nMy5oiqXOVVif1/QCiVJpBsGqVSIwigRTbFE3i312bUS1PkW1FpwOodT+vrysECoBxURNUjaoJp4
3WIK/0QNHhyNaaBO/OzhV5DL4Rp9iZb1fdtt7q/pZ/Jh7YcDrqQAsaJSTlmOl8nW+RosZq7zTzkz
QivsI3mZ/1g6r6XWsSwMP5GqlMOtFZxtMLYJNyoMRsGSrJyefr59emoYupvDAVvS3nutf/2Bi8z/
skP2783Eh//ezLgJmUGo63JVb9HM7MvHRzYVgQQWqT8lj1dQrZNmI3Ool/sMcnhx1J1jIr/M0ovd
xP5IclFur6Y680etc1+UgYxtL6+9MPIwXqAqeKKf/Zp+2j9KpH/WMixwTbhsW3/O3/z9+Mw/5fP0
pl3CW8NdCbkrxV7ck8dR3bb7bGNuzZW5yv7/NsrDsLM22aHhrlS7Kg+UJsghG3KJHCAi8IygmwIL
KchGwZCBeFSot9BJWcgfanwxxmM6R4HSGT512Kg0vhS+h72zMBVytqzGj1ihSpmsjAz3iXjb1dpK
SiHmmt6cbiJr/RxN4uv3ldR6Ss0eC9F6nP2ns4+SF/nBS4GfYXyk84/VMiPKwbK4dc80uRSwCaXQ
HxU6LeMgQ2i2Pgpa7i7fJXH/+pzSgz7Zpzajpq21e//AN2J0pVb50lS4RgR0tA68wEJdZyX4X+PV
zQt7bq/QsNdTdx3orx+ps3dq6DkFW4qDJFFml1Hzc9RDJdTf++mkW9eGB7s86321Lp+cGdbWtO/R
cDatpVma5k4foltsRpnfyOZbWZfSb3qgfE6VSX4LrXUUhsxr4pEMSUMje7mlCZYL6aNITDLN687c
Jk/0otKpUL+tbO/gIYE5CDAgA/hyE7cHvdiB8hYAA4CjyYsqLfvHPjP2oRJIuArYfjKsY0iYWCX0
a4tsTYzo+r1mf5ojsQHLHp8sePdqALwyDNR/i0frZcypLZeih1OBATFW/mzGtOG6OI0J10oH+jxP
hUX4ob5ZTAMwWxk8+edJyiVTM9DGSviwT5g51ovwmFneiDlN7A48xIxN9YCT5YFas/Sbx5ZLk1ae
hdWK5E3TkhP9idKE5oLIPWf2bVSykkd+eDYEqr1THmcYk1C/n6tUvclEAnIKYQSir9Pwszb3hvOZ
pcdSvST93oDtTWCCTuK9D78OljhWsNqCnbQUrYELDg5OHz1dlbbh6TuZ7ySrFHI98U0J4PVGOVnq
UUABXJlyotV7bcNth4UnxICDPqzMaJ2FQZevbHVZ4iCNCREkw+lNr1NYd3l/Gks6g5eOYmD2nirg
ho2K6ZoCRQN0V/Fr5qyi4k3iWE7L3s3nr/x5BxzKDL+ctjNGGqg9lVPtvHbjPh64NksZrEcy7o1+
jsbLiPG/SZzjc2mxt5Trkbhy5SBVn224tCEAN5+lRojpJkn2UYXj7ncnH/XwrTbu4hWmoBGo1KDQ
YGFn3ibnxcD2JY7sRSx9Kcp1yO9VczPgjzJjas5xSALbAWSwcdhQ9+rwmT6Oifn+mM52drXjV0k+
pMbdLq96c5O593Z7SlWvlDYjgyDzZ7RvJq5xhOvBPoG9yNvJTkN0ftR/afY9ykHV70Z8U+Y3I9pW
1ra04eZo50I+yOHBHoiwPRWgzBjpZu+P8tA5b03OPIlSxhi2NgmwM8fwacr/TDFtiU/WdCjDo1xA
+i1+B0a91SltaW43VfSmYhHA5+jPQUdU7QY8TRh21i+q/ppCB2wDR9rn4WFmawZRK7YRbnlAjAkY
mqZcadlHTOqvQ3V9xPsCa6rIe+hbh6ASdWvV72pxYmbaFuusixZy/NOnEM7yU9pjyuJcJ0CASD9o
MLmU7ePSNttHd8yLk9mf+ZqNQR629sUsKrRPjZmUiY15+a70V3qikXVtvMz6sSdu+LF1ELzru2e4
g2npFN1Rbgqky+nwamgFeH2vYFpK+o8O5Jp0SGRFNfn8lTjcUieiwMYNhu6uaezFUDCzinYmqzJ1
vvSSOvJJYwzODMtCkc4Fvn/9MZrOw+NnLJk18n8zYv0MdwOFcmcDTBAY0PB+8+Ok/D7sb8fGNvz4
kNZt+5f3r3N7b7H2l2kXvi2cHjWYwTcH7wTtZNS7hJl68hoz0tS+pMKz1fc4PRfVW6wvneKnT95V
BzP4gqr9eXDsN7XzJWzz7asjIJHuVxp+dIfq9XnhIolurWaUYfRXiYJ4wMh4bvDgflFr2POja3J5
PxOKmHsHGARr9gHM6Nmw0DBVAjGSthNM52nZG0t2mWTwq2nZwA1PAqJU+M4EoykJvNcfbF8LvRrR
ACpuumsxhFwBjoPZMagrBXrJ4+JqyNDwWUGEY/v8RX5IA/9JXvDxJJuFgbC9aPji3SC2kt0M3dLD
HcDWsazG8oZXK2JVxcSRv0boQbVImMzesKWmSHzeR3nxoJ8jInMQfxDxV7BB+dKHxZqDzgTdhNQz
iBkjc0WSGGWC10o/U3z8RElZ1GT2T9dBPCIHWhU0lZegWqOfQS9feCnunJk3VF5NJAbKZ3jp9IWQ
/CEpQd1jiMGQG8d95I9oLrHWY/cG42OkSfuFX3i5wPYcv/v/IuTBpFSKXgQpnwBMFt7rn4z0+Ujx
zUlF6/KEEPVOuAE/zQJi/cs/nG/prp6nX6Ad6T79Tr8ZKRu/NQydq/aV7H6sL56KCDwbASVXuV7w
EnhRvLQEI2I8vsWDDdAiQkGZwc7knv0L/2QSC5j4G57VT/WzvonEp/IdNCLcqdA79PP0ov7GInOB
HIYbCCKvjM/Tr3SP/zjv5oP8pn0VL/0aJ75deRbaAhEjrGGXk5+sQGSgCz64hvjCgRgjhjoqBGSR
lC48pYX3ljAb4ZmBbiP9PPExUt38NKPmEMIaoscOw1KkPj22OHrj5S2S36JtQ/a3SFoEUM5eum/G
oWeA+RcMp6GYRyvBcY62wg5JzIagW0DGJuPIHZku8RVyYwma29CoiQAbYnVxekTgcRHPJxDKrSEI
fcYif77hSSHSFS5go/Qp9kuPYz6bEVm/hPOIxF8RFBC+5Jf4WBOyILJjkfsG1UUjQwPVCbHJ8w1m
GxwLbPKFHb75ab5YJ85kHgE+ont9Y2e7CYLJK58gyzA357EQQ647vxZ2oi5SM7XbcGeTf/4L+hCZ
f9O9+hIN7J1oEaLbiewAVMSsh8V2Gy7DxcG9vcLBH8oabwsy878VBJqp3SxkAl/GDX+XY4O05cbf
fH5ZJC5PFxKlAhFngDV4sRh4G8Y73d07fLUbtD+GJPZndE/uPD98gKI3/z5YUkwUXAQirCyAXlbZ
k1aJVcYf0KdCYLnBawKF1T8pPej+mMpTTPHBap8uzR2+9VtHUm/zyqiMtGfiUL7E8OFLvuAQT3qy
thtOzalk7W7rN/zwL/qdv4dhfXsc36aDfoEgNRzGM4li2IGRbdWeZ8I2dJIT08/HVrwnY5V8Ke9c
YfrR9kbxUxPakQsSQkpdBVsQtTK0M1arwSTgt5dBIARtoQJ74h38+56pX8mDC85A3pUO6xAbLzgS
fL6x03D/+KmhSMBRuQK9l5RsIB7tu8kAAHYwhw/wGO/+4TmkoTh+Pq5qrFLKlVEv7YG9KHDSQHf8
BsXbEPDZQGFY+WrkWlBXiI4kLhMHzPYcMcgmKRVyoL54wjcEdRG3GATNpw6WUAQ93RIyd+jJSjCl
nvwMLGpWnY1LJGiRfdUA7vEDFZEZnjYeUz+KhLJZxYYfTn5q+Ays0jwY7VXwtD1L9QrMB6jPa5fB
I+dG3XgqCJcYCrit6fftvkekEAWDugTEf6AwigK78BUHpJ5ifOcYp746a9VriIZPfdXKc4IDabR/
tCf9wcjraDj7kSj14a0iRQ8LEJzqnb1sv03SbrSPhXXRphfCCaOrmW4kZTfAHILtN690eMOPzaBs
EmWZMGtrfMgPpCHyOZndBpLBTwIA9xexr35TvlA6Oj8aOqqPmoQca9V9kVNFBgKPG6Uww1sGuqxx
yn0Kfc4OEos4PrinDYZh+E0wsRgolwPQ5CH1n7qXPwPAM4n7UrsF5JtUZC2RRMwWrZyEaIqh9eSl
Tw/mS8chIxODiOu8V0FIZ5aygk3DY0OkhiiXmB2DMQKWfQlSzhdLlWBs1j13WvxzvpEpduCsYI9W
PxWmbCIT2HwRES+UEqR4iVzqaK++ZO9MynemUFMixHFO0b4l+/ufehJNFZrgNdIorGfI6NyaaIEE
d82Gysfw7l3ET8MZ56sWOiGI0xekPET//csusQ54tIiE6nXLbmAdoNifeDXsBxivwdshBobSk8Ql
sqXr1K1Q/Lyz+P+9YO2knIAnd8rXfIj/5ldjn+xoLvcgztkV2IOmCdSo/Btgi7RLc/ab7pY6l6i9
ZaCYSgmFxfzorZTV+OHo8cLi/62E48z0NsxfFPWGftfCi1J+GuVRVuAfMO0O33i4J3LLcC+EJN75
thpkLemzYh7cOwE+dAbYB76WlCvdSsPHsA00mymXZ4gMO7/jmZ+Wir5isjWBcOhrXdlO6TZsjzp6
FFyxxmWFa6i+fgyrXN1SNaWqzzc/4k1JnwbrGW1F8hujQRj2zxIsYVPhJAXmMwHG+PXMcGNV6iva
v0e5lCmvsaLSlupzWaPhDI8sH7s8NN+p8gIrxLDXDQNm4sfklcozrwi6TIbtF4Lxwh/AjHDvyldi
ul/7YxqUOEOq5LEuQ52rGjAQn7Rlkq07DHRExC3pHkE0+nkVSPgjPDw2WQ00FPQ99mPMJh9rE0MD
ZU3rZTFDh90BZT0HqYcmtB/zwIJ/YOeMYyvqtjQ9Srpa+2baOUyLNMScerFqOgpUaARGE7km2JJS
vzrmj6bdnzK1iYPD51JF/dUvZ+mYOTxM9Zkb1ma7pninc8uTfcbmOkjvsX2b1E3Gg/BgESQRZ/oz
ctVa8y2pgf9iM8dO1edMtybtQVR5BJ89syGp/C0V63d+0E5F0gzlo49711E4/8IiCsapwz1cnmr/
4SSfeqbXL/EjNH87g6VvWqK4bPqDLlekcA0yLmvV8FjbiS29zA+SuNt9W2yi1Kc6a37kXyotiCrq
J23NDW6rKmJmbU9zPEldm/DBrohpOVRY7iYSZwALuL3AsDCvjtGOWqtJPTX1lRCuJJsJP5TDiTKR
LYNJAudQr63IbEtvHEM9540S1HagKH47w40IzHDFnsNOD+WLjY3Kmwqe7eMBkUyBGbjoYe6FPNmu
U7sTDtP4+tBFUwFwFHMg87vsf5HdEj7gUKDTF05H0IM+FAxClbMQLuIXRUpEXcJPxlkEVATnmq+0
JJMR9d34xpP4QOK8rxURSsashcIkeS1toWRk3me8g4fzT0df0wZwapEx88YogyMJ2tTnsOcvUfy3
/FBe1yUnGI1pRcy5vKNLOcc4cPI2GEuWkFyMD094yjPY2lTX6HvC1UAkqS9qbDdIDiYHdcf2zzgL
HgE48+NbJUkPWhIfuA5MC/0VghNcsBmnFb4DgtBf+KoQyi0TuEp+Z/Yryll886kn6rP6F/9Wh+mb
qvMKySUjoJnvMf/ka4dEbD4zTf8xyOOGZqliZAFxGuGRfUYyhYegdkPs+V5Buc6XI5GG1b77orL1
b8gDoLqig0ZUjjwGCVD/K7G/5l9K+Jp1KycPWAshzMEpGCwPPEFzlg95I6Gaw96Tc77grF32z6P8
/K3bDZQxOFxD+AbrrWt3cbNuspWOqZEGa3T/SNf54615vjjklg3vJkBv8jwU4SYuz9i+9mOQ6ifJ
+q7qG0SW2YsTT8HbA4c8Erzhoylrrl9Lr9GcjIpdYVth35+qv7beLTLlHhYvg32YlI0RfXfxebhG
pJfOOxiRcBrJLEp/q5MRWB/xL/wzQE2QDHHZh3rRAJmVPDk+xzwKbCa4DrcGAzLaABxeYTlgmKd4
8IIijEQm6Ij8WpHWKhNcjJ/nJM5ZrrwpArPyuziv1DXHEZsP3TQphawtHmYOI+IBi3eOdM5dVmH/
TqIdhwn//f7o/fTG/J1jS/1NRYRY/z4jm3wmtCI8dkx18QDH0jtiBrxQ2Eiuxm6CCqYxCnHZAFVc
7GDuMCOAP8uKhAH23KlMDXqfgoznHVo5kaYZHXHIEMSl+0443NOlVCBFojqWsFwGzR4J3ETdZ+6b
KhhbH/aAhs5YXRrNmq2Z/Ze60ADAm8kxPOsUvZX8MZCK6Vxl7ZCgwlvIxHGmHy0s8+dG7teKsbGR
7TvbZ7IcwlXVv1r6koEelSK/tcT1MoUpK7pWGjuZkBwGPgyif6iHaUkTvM5CXycCGlouNn9/1oW8
Se64ChzDdXdjci4mNweB35tEhjNfeoOW8MTo5qMFS8YRG3gIl0TLswgMx+/mD84N5/0ISSVmrW/4
cTZQ6Z/zpUoBm6Hyah5VzETfdvjHY53IA/cBAp8QUHBM0VKQSsmcmsEsJml0GszkRZvNy9O+uiC+
9jgRYWnLOBjK0huvy+ALXFYojcf5Vboor/Zbmn00j5sznZSRLrj7ZDwe9tCit4+YPqw9NP3nnO31
9CUKr2G6rY2lKa2c4Rc+jqpsQ1hl8ynB1woBNIlPxjICZMYXEXHjJrd3AB3gJCS9GqVH9hdlADsg
sAlnDvstlR6ARcHDQNdPlg18NIx9dHwBpquJwUniZr/l7/irnIuX7uQwT8ODmD3tKR7B5oqiWccP
x1loPwVakb8YHwV2N5oyisQzxCMaBu2GEpydH+gXGS8BMYx6YfiyQPBve6FhAcxWLPpMzlbOIO1L
PiopFGXPQgL+YeP6h+lB6vFBz0PBB27xCfNC/5ROQGKC3w2t0a9g3pO0C3PiHcilvfGs6zpI4MI5
cWgh5z7kJA9KvsEsbcEvpbDOBaU7PgJI03/xy0dke2yFB7wWvysR+bQxX1i3zoG1EgJO6L9oUF55
E/zii4KJSvhLL1mLHg5tBlYDHLcP7pOHxh5dz7Dg8/NO10w3nGzNa3OyEliQUMQvtNZc6prQa/4Y
nQZMGs6sO1mXlBRIwWhvKal7WHjqhZ53JPZPOrGITQSEkDRuNIk5K/ydFwPVLquWZbEKEfVDMEtX
NZJV3NxYDORro+IsrwVOGhWNkj9pLw12nc8vOd/NOAw624e8HYhHBR6iqZVdyoOOuTk3BfuwViQh
cvXYqmg5xO+SlpQCQDDFCrTQ/o3u5i/wgf1Ln919Tp/m73hir5KxRMeGBr9EeOuwXej3frnlTC/6
yaP04BSBuzhAGaX4j30t9pwO6ifZ1Wbu2bkHOTaOl/0cdOqS/1SatdOsmhmOrOfgm5WIB6zHaAQm
BsOU5xpk0JG24Mh6vOlVX3uu+3rZ0rNS/iJhIV1eVNFKD2OZB1qDPzQHKR/SRk3XlnMswn3LMAsv
vIlNblNKe7NyHeQw8XIOl6PmjWEwxGtN9mCmKbTSkSuV3ozttqAxB0bswbZR/3rCCUKYBl41wz4h
rn71QLoCtw+KFkiEL9j/jWv3rEefeGhqJVUJ0oyOdUX1pGirVl/Dh0HloDFBcYK+8jVcf1o0A749
+zXanjzIwQHjLW0v9HMUAJSP5h952bK8ZnLAkSwh9a85ZVfdvKdFdaqVkoDoii+OpNPNK6oPcsJ5
rQU8PwilV3LnRJSj8a7iwH4RmYUcMHBQYQ1T1BKg2rr9m6DkvVY8Cmfzbn6b9+4OXMMHOCciZ4p3
6rpikf2ABWHXK8IPUa7D3KGd7d9S2ntSw2Gngdl3kHMWmKnI9+40HGD5q0yvYK9DzBo86qEKQ1ND
hEdVsVt8KECaimcw3aI2wjgJ+4ZpZSPCt1zCYDihFSmQed6xzuCnY30O0ZBq6ZNsQqi3EbgKngto
xegwrk64sDCfwXW/WXfZaiSUSnvVHjuZIoVjo16jzycvQj1XziFtcQOH8rHRCLawVg5UddK/iPd4
bExOgb8cyrd+GoetbB9SniDnaAzvT5wdyvMwHef6I053Zn6P45NkHx/lTzV+qcWvFV+K5znHehpP
LpxVwZqUixb+9slWLzZ68mrwFscg2+XInlke8ZIu6MFM7rmWhSap6fcR/FIYU9DLtWxv9599uXkS
/+EEWrlhVgHQoyFGZfN8uPK46tNAzrYNLFt9m+IIWq7TYcmz5OALRqplGFQ4E8g8H2ul2tRQLMf1
2HgZ3vYGI+Al3WgybSinZ40/2nT9qizW8VM8rgXJN+MSEQ9mjCVKHcS8eDZTpuFOlt2GdKtVS7tf
xRDFReH/ApMt1nkul2XoTSST42WCWfSTdehx3KDVCYEsack4C/h1mITjVIPjOjYoD5+88hj94L+w
ZbY/0QzxsWYHpUQC66PToZGhKylu7FbMOYQbA4RuJizs9fUCMg+DPB4vCVfGzOVmWzy7/ggxCxrQ
FChISCZ67aUe+g70G1ry2RVUeGjUsZ8kQO3MJhYyGZo57A9iuAWNyAtQ2ExfeuQSd38BwrLQn8Pz
IheicesbQBd7KO+TU4tUdwN+Bos/9TidRjgcPNfOAi4Z6o4KAzvakN4NcRGh3RrcelhM0G+AZdhD
2T3x46fNxKxVjHQWCr2eDJPHL4jkkBcqRF+Ljt3POHmKlVYEfXd+cBAVm1Za1tJa0jwFz151ZfFH
xBjpyzhapSTBd+uhC2zSwZDi//v3LCXMnl131ZAmWnhWDfMssJrloGIAszW1pdK6UJk1usfe1egI
mH17Dq4ectAW7ohrlOHGWJPV/z6rq5Hflop3U2CtilF/6vIu+fw0Fn3ljR0TMCb/qGJcSmzs0+06
mC5l0B/FIPHGscnJB1LKdAX0mFlLhiAz4mzAb4ZGUoHfSlHo0rPhvIQNUndIOKmu1CcVNF/ETWxx
VCo91XkIBRoGGPMplw2QOj5HPNj4/HuBgB3vrO9m9Bj7jmgAfzPmIGjXriqUNabDkNFrV8PLK/Fm
lpfkqY4LjT8Eq5z9AaEK4h6kLc6yBqmIWF4AKn6MLyQcDRQA8zq2VrEN4/Q0q3+lem3I5Ws+4nYj
P18aYEhzyx8p9UrDfaPdVN2plfaTvEJ8IyN2whubvutXot0ol/pzqTmrajjNzb52VgmDchUxDOw6
r8JUQvI53Np2lZKNLHt0ZBkWgp0X2TBBxLriSqlU+dDmjAVSrhJxSr5i1K9qy5CKBLJM4XFcQRbX
GXk9XZ7oB2IE1h70c4w4VJdemi17EiIJt9c4iD26oQ65BWcglCHOExoiiD2EeFQwCFxIbTzqaHJ4
2iM64sntaZ0Ygf6LdGQLz5mJlC7NLzwVRfEkpkUfaCt4HtjTRXtXLzK0yxT3SJo4AyDkI0Oinv+T
3owfcuH4T5ozHp78is9VS6S1mMMUBH32cPh+eSLkfTC+aTv0DBxYCEnqN/nOlcC2iKkeV0V7pxDu
KCVxk6AJZWbHfX9jUsEgkJEF2AUb0+PBw7+oLhyJ9DtcVzFDvAhmGDjthdRmplIk5oJekNPF3y/E
j7jDmJm44BfmIpTe6N4wCqfiHt3yzWLAKIKbp7t0I8/7ndCsY/zBC+DU5LNxm+7cqOnevjWvz3KJ
YIYHEVUeD2W1iT84i01e8nZgNuFsu5P93R/Da0laEQNlTNfe1bt8qd+6V07b6V6SsKrceFE0mA4o
fetOl+6Vmzl8hVf5btyUG+9XlKFiKAMCwvLiTY83lNIsPa4TtSxOGNSyr9ZNYNRMdIZqIWZQsG/+
vV0K2b32Tu0AXEJHSfnAxWPTZhoqZqMXFmvObKfa9C894ayc+dLH86B9AI/PH9oPuzWnf03n9tZ+
oNhSeBNIDWGg/SV/2ltIeCicdCH7Qj3h2nvcaFnaHzjiopYSSbS0fYtiF13jtfg+WFokVQofHLxz
SeAxjjxJHFukBQgHXnZ340f6YeoAAWKvbNliRPA8dTnAd/0P6DI/KV/pNoqbqIIP/U2MoQgXZi3Q
OwkZFMO66ospHgUekdb5q8C6iDi6c8XYmzYkBTL5ac/pZ322PqrvcELYZsKOP5tX7tLAA/ZVvYpc
a7rhU3lO+bqF/xI/Pb8zKCe4GpCLf9KOsXb/gQTlO1AkaBul9Dv9vrynpeBDhEgbu+yTfU5CB4ot
ECIPxKGFzyCFEpvCMZX2VrO2pm0WvdjKERgUonJhHo3kc5JOkQZXl9lR8a1hE/IPJODE4rjShHD3
lDMtLz1aSmRADiYxhVv1bhNyQjLggIXp52BKua+SezG5Jg4YGrxf7GYtx322yy5CAkznRbLVRks3
BuLLyssm37APHblsIDUw74g1RJhkbKXRb9plqwfheKho/bTioNKzF59htY5qzy73zfzSPt7oEfkV
xbzv9SBjBNNutNCXKXGp2wHaCSIDzQXBwa8Qp11em7OIv+G95ppLLwQDWWa6jgqz5DyhrV+O5TKR
1tbTzw1XAwdl8E67OXkPDMsIUyZUiYhCxS8UnwM9Jz0NuWsCGgIBDlmJG/Zu0pLtI+YtVeuBjBZI
2FOGM54YfPG5YPsNUjtQuz3ygAoqph1Af5Jqxl8+ZGXp6WvYHZoriIXw3GxUoJEHgsgY6QM+BZdC
umY32jSEySY6eIwMIkFdiI/qZ/g7oN1YMPfpSA1h9MlgE7UD8MFBx3MWTyE8O7BGp+XgeG6ZogVj
szX4vR3FtUvVJc5TBTIC3ZYLOiCGPWwIqMGFeOEM8srP4dGQCS9CqZBu+RcFrinE+dIvQYIZNGFN
rS95v3zQig+YqOLGB1Ef86eansNFOaHMi5DwJC6aJOY0dJWo0tmzKGpgLTCbxVfkQN9pnZI7Z/tJ
jGn34u0xn/7XivINlIuQkvmgMsjv4NPJnWVb/+uFz4x951Pxnuzn94YcdN0nox4nQIBfQThj4EjL
L/b0hpGoqC4Ya7OdV1/Zcbho71wlmmzWF2Mk4G/IGobDvRPTY941EAkadtYkTQ9bhP6pvrQbY28e
W5u3x8VayD89rOOrdJHuznfzKYMGfUrX+F26C/IejP63/KOjquNdQj96MQQ0EWHiy9ztBgGPeR/X
XaCGYPKQHRjEn6FMcOexTGLUitskAjoG87wKJp5ihrDgfreOl7f0LzyJHgwS+CXmL8NBAAKF3BkJ
2pHLZQGSsujZ8ZzCq9+B4+2CrqXQNTqxYAHWRrwpiWHDuWlYZCAZ+JEQvxa68DJ+C0EN4IUViive
P+PDiceaq+cxjhR8ki6Az8HCAMgBd8yMZYtFADYplngj7F7I9RlNygO8FIEK8D3M3nmEky9IPw4T
gdLtYDOPIBGBjgsGxqFlwKQKM1So8eZSw9Lj4eUc5ibiDRbcyspcAKoaenLvlqH4F0tzRa0OwZHa
y3YrHN2UvZqtDGfNDK+KgtT0AQHg9HOMtm/9gwoQGqSbdQLDR4Oa43owbcEaTMQT+m4otwNpM63f
wYwa/ZLa12C5LlGScKjS5KI4wOiI4HEEpvxyQAxGOlSftP38knCkcqOFXvDNvMnGELMQRP+2qMYW
FpO9l4Qy1Wa38VRwYzhVHxIABEbL0iZCp2ivpIaR/L7E2QTLJ5NRXdBFQeGsTHVZA0ywklAEs/HQ
N0SBLq/sbNPW+5SwW9wZCYWgNgUsQTM0gJ0HDNSZrNMkc32EjBUMb2fs5It8z2irSa8R5A3OLnHg
I7SFskFdoQhjONooOxb13oS5NW5h6bqDo4y4G4P950FKdqZ9GMt9h6Hi32Nep8UxQ5gnL+1pZU4r
SryerguwFbXxB00VP8uBnIyoHTgXw8YIMqWvTz6tf1979F6lukAjSatGxUdF0Pw9s0WJIX7kzTjg
EcdiBLi+UyPStknWOgV6JORUCnIKUfJi+XsoIhtUEWud0Nl5H8qbNDql9SoirQ1BPBFSSFpDMNKV
nG5mWjD0pG6DFH9a0IJHPDyhb1vix1CxRrlf4xNHlAzgBhFdEESpQvkjpgShj8Zew6T3yByHshRw
YEJBonhcKY2S3l7mpLzG/jR4vLVWXeSFL0MtVr0cZjURsLPLdTDroLBWVS5mKpTRPEvUrhG2UFz3
b31cyIxMgWKQctCWwE57eDAFYgxBAKJYTAxERhfcH1wq/QF0TfG2AEvXYF5SqMGvoGiluH0+lgL9
LT2LHVH2GPOGzISxy4DmwXwgEs9A3gnnjg64Fm7d6FIiAOvQ7NgEYdie0vqEoo24vRLn0oNwvUe2
l3Yb+7Eq2AEdupfwUDoijQiteh/7Fo5VzBwRRuLmgF8Fcc+2i0cBdzovljY+4axWHqvHBnCKm00D
HuE9wSmtLCPc+9BuxN6oCl4I42TaIQBCUc6wulg3ZAjT2eOL7Li2OAo9jdfaug5UFfYS3g9LjiuH
CSH+HLjDP3yGeVwwGxsKzomeWtmzfiQeFM3loxm8BAxQGFyGysbGU09AMH6Heo49jlNLWBNwYwAH
6SpY5+oVcBw13Tdi7+rq/ES0xip3DONGr355nij4Ot7NwMMAR1u0Sc2/t06zMmY0obxAcF+vqQNC
SIkInlyepIQqsYOhscD202H8hHUR/B2H9qb5Vq/jufyciwUtmcnuiu/EdAiBjJHrck4wmqKoJnAU
nhAbGqMw6lzXxFOJmvbTCIVIXP4GmswpDeleidAooNkI4g0bFxpz7hgAWot+H5eg2AcUFQ8tXyz8
rglAa7kPReszcuQzNaVFcQmrOA+AVXXmUNz2POixp8QnkHih2m2w6updtQHEW/BqOjqD9+4CjZM+
I+JZpsgSPDYLO0MiZnG/e3gp4RMU41uObSbF4Ec2xMl/5Q5EmOgOD4apNCWGzmfOQYoIoB+OK3G+
02dQENGqMJPmu3HfAiOCLw7TRUONd6J6KG/4xzzu1ACNvtAAseCcRmKSq1/BJ7mD1MzQjma8o5qg
k1dDtqlRi+L7i3AWUgPMMuAFVEKgaRUyyJ9JC7pxVcw7p3+Z4FKUQWTxcHtNG0BV6MHyMLcnLKze
w0dnAYjl0p0wG4jYnQt0M8u5WQFBxq3vWCvwCY43YarJkIVZcI3sDn3supYCdtJwYpDoyqWbwiNE
VeMsnhzjOK2hvQBG+WFTrJCDkN7GBkWHjVGzyVHkA67yFZCwFLFzLB4o9Pq4kLBZ4l9ABx2w5EKK
2C/2Tv0VBwwaa0ah6rSQBWOJs4kXg7sLOxObN80TCAr7NCCKzeCM9cKPfsnOPC3CsIPduv8Asw2Z
j/90vELECyPEBvYzF4FVQUSJ5vL1vhZ4avNYtXjR2oTcLlnbDzCVnA3JY29vU6BwQJGlzAZBFf/v
eeTQaNvNTBTSBENlKWPYSd4QIVjgwQT+yktD84tqrYY7Pkd6EEPuWc1yQLh8x8afrrT40ktBOyAO
OVjW5Tl4JMwzyJ3wuUIKNnhGBN/Y72CxFH6LCicBPYfPvkpxcIekj79vuXsilhjR/h7CcaMX38kl
VkkssNNhnzQhSvRewgMlYlqmPwcxEtMGwqqKh7N+iD8uenRlD0MDMnrKuWurJWGlcjX5//7036dp
NMBWJ/Jvu/pWUHuaMLTm8iOEu4fGgJJJ20zKSqhNseBIXlqM0nMqW3TYWLOYe8tqvTiSA1MmmraG
ABAz+LQgdZWvpp2nyDWbe6WCWhs2NfQYadJLLhcpKEcybUPDqbZ6O2Am3jt4NOtDwvGRWMsOjbr+
fAM/fmBs2uwd7jFj/9yQmepcauvUtD+mdFCxmB2nFFWa4xoh9jwtPO3mtRg+njg8Axoke141tJ4B
PdnEgs0oAOdacwv9T8VgfPL6Yo9qKNU4xx77ltZUTlFqxnBaitfEeKWJjY2r87jE6anHMbN5rXSG
H9kxTvC0cL7s6aIpIErzLlI+pofFjPzbBA0Y7mYON0fsCXgfLcO1zIw1gq2P7LbBi4YZjSGfDFqR
dn63n/eSTbIQxP7B/Iznq5z9tPVGYXhoNO+JdchIk3q+JYa0qMP1M38fsjXFauRcDWYqY/pRckgn
+Wdb0/s6EUzt3JsdyiF0vjOuE3dV3VeUhwaQ3eOYjnSSOjCpdDczUB6cOPLillXEmByeFrB8gpE+
qzbM0Xcj4lG4BkA9zYx/J1iMKau0nSx5GBaVCsHzlkiwGQRrkwLJ1GBzm/FSB5ssagR5t3EiiZy4
aadiBtMztYYpFysEPMScStMNUb5w93Dy1q8aPBcfmKmcjfFWoRvtBojyybsZ0yUauFUBWiW3x/xR
otcyEjD5MWe4z+XVBo48PBj/R9R57TauJGH4iQgwh1vlnJN1Q8iyRYo5Bz39fu3BwcLy7OwcB0ls
dlf9qYJ92S4qrnNLAVxKc08r8d8S/KOTTVG1mEKJ22NDTmoEEPQQik7VEMwij2wc1RrkyCHMhctg
7E9DpBQbiBqR8y7TuREa8+GkFH9/U9x3GbMxOKNrpAhZfNZWtnqzcU7m6XeRk2BFb2N7TCCxGYNG
JwWwZr8X2nuED0WWfnN7VeYHWT9S4r8J2O+XRrektOyyuWbtPY4qLOulRx/UvDJqsRAdaovb/G1x
ygORVtiq8mXjL0PgusIiCQaBBLiSRQ9vk1r0WX5yajNuxTy6aNK6Bh4ry2IYqK9U3lOofpC8VXiV
K5Zdgc+z6zW2xYWHRdbttnqyCXFUFlh7awKQPrNGZ39xQK+yblaBqMeJM8zpJpPsqw3JEbR+Tevo
RPFMsyDmsfV9ZKJ6K8bVuosErYXLmZ9YybiwiM728wlZC5IPmON9uMOl3VvhNE2w1UuM5LGCkeVP
IUwz2sxIbD4+C+Fzi0XZptRLt//C/BLCovofe0wK9gmFLql/Bjw1NIuP/jgOiB0JePdUfd0gpiiq
DIdbPJcwOytaO5NoJPWz/da5vlZzz2WHgMy4iAg0D+BeDUhvbC4OaQgwV76EfnhQuVCF04RS9isU
WID0qIifqcDhJzhXK/Fk5qqGYXBgMDbZHD9dQvWrka3Dn27hzbsYPmuEh0YZCxYTRBUxKTn9aBpo
BHfmj4HIn1Gh1rRrwKitSfm+pLB1P/q80KeI00xpaqaT7DsJ95k+7ZlSuSrMfc+XEMdUTVx1gwPp
wFuWKmRHonfrCFjyd1OPbLfg4kf7uewtUCr4NanCCX0zY5Hhs1DrmMEzUh8qu4C3gC52kyE8m6td
gxqFKpVMIyJpEjB1kkjVQ8zvBdVPekpUlfJBn9GiA1wG2tyKpnj89GP5hs5edtUG0KrXidiaggxE
/dBgxdjJV8lXkyBgvBnW+D5Y0dGgExHZLVh5iDO8xBXjy9C9ZvwDJVOAhc4u1j3dObFH7D8SoEnt
znl2srQwCAilpCiBkx6lTv+zMztQqESblWhyDUIevPcTUKDBhyX1h9J9hXOD9t5yx2m71PGHGPYV
pMI3ohFhM1jQ7UdmLDNU1WcP9fYsG6e3+CZdpEv95X/r/0RS5g+gBLAJwBeFH3+KWxZzCzf6Gckb
MHx+To41Wr7smB3zPcF2e6ZnrNFObVo+il1+yHaMtlgREo9eTCFaW8j+5XXPR75P9zGf9MnA6eJn
BUd+7jf2n+/wjqzuHt9xMHxbV+fan+UzZsMNV3UpfoL4fpBinBDpPuSn/PNlBEdv7x9jomDJFT84
G+tQfP9RCdU3Ro3fBvdH9/35znFWkCnNhzBMQHWvad8k3CqfEaiCw2ADxmT+PVAKC+092Av8Lf9O
EvEfgxpUy1xdRpV4JH+PjAxS8qSJOMP/uqXc/oPBYwwpBilV1qydisj+jog+McO8RtsO7s0NSgkP
cK0THcsJRycCCUGujn+jwsQegleCACUQn4A9iHAG0YegaTXQCoHkNiJaiwf9CXQqrVI7/eB08Qf6
L50q56CgaLblGoB0jd9jSUu8sJjEyjzxlbfkKGe6eLSLdohBdwT77aStd3DJmJNfztMBzZeeJsLI
4Md+tZhx+kfwJT86QPX68Dm1hw4yRLrKZ+mKZYUPyJrv+hc+CNocpgX9KK+Q85oHrxDNAmcr0BAP
Bd5kZD/6e38nxOH537P9BwLBCPAw/cW/R5EvPOzZM42ZSvW0nZKlPrMmFkldFTlbBfFtTIdBaSA+
guFMGywz0AdjcAGAY2KXybRatCB8iLB9ZGXLhkvwGbnYmcSHSR6ZQLx4oFuUaBQ/4kH9TQdnLsJD
Kii4v16OPtAcFAyTh/7EYR0lk2Lbryv8S0QhL1uWZrHL+EgPYlAnc9sP4kPMJ4hO3kG8s2ESUhrT
YiNUlN9DOm2TUuEtwAAeQAw8MLz8e+Dkg0/KZZrQL++ORw6XC3fFFWPQ2bpCde1xyRybbbMVAszg
q4MD6k7Nrj3AUe2bIzQWd424LFAp3E2aMECx+NNfbgJsSQ23hEjAL771L/0L3JYHQmE4K9pFUTrY
OE8GaNsE/UQIJvAx8Nzx35IFOvl3nYA4gE7YrXjA1WicOH8Pus1/T5VRPwTUiada7v89WeJwduWh
OeUH9cKYnYt066GWrVtsMKIA5thOZnLeTrtTxHILvsTCQ637Cn5MpLv+j/QU47dYoWzXoG79q39B
a5L48tKeytMC/DHI8A9kVA6cI+W4RdYX8dQqMyMlAX2RPPZpa5SvFoWsFH/FsoMJVL0pEXHEwLNq
A+3eeEP9oT/Mh3sJbsGtvRNX9Cw35qP60R+gAwIg8AaQQjxoc4n3gYdCIwNHxAPsVPbzlZ7+JXXa
U2RgNHIdmmjKASG8pZnvwIDeQyqsGkoHGWs5MtD/+oJcShPhWvaSMZAJ8qPWhzgwnJmEEtlBVAgl
eP3Y57d6Utqjp+yx0Tj22jFWFmcjKRjWCMgNDC7G0ihIApwsIJT+SrL1qZWsHHnZSPOunlcWDfi8
KBe9PrGO1qppl592SYtobM29dHT3+aW8RKfkxCxwLlN+IJeUlSazbwc2hfyvr/C+A3MW0xwkjCmz
6kTn9nTG9HWw+no7/0ijiAgPkxJh4pFrvRIX0f/JPswB8aUNSirsQZ9+ozhb6bNrpZ33ADIBI0JN
QscK7AeGRBwY0CG4IVghzgCVM5ZpwXBAUOw9nwU7YxNOWn2iVFNkWWiyAMIor6mtaBprmdc4JxcS
z5MNCWoaxSTIt4qHoXtV58sPSdf+CjiPvT6i58P0io6eW024Bb17gxvG/PLOTAY4pFk3FON1pIO7
YwL4kZjvBeQCh1DLYeQsmY/DIVduEvZUjVkK4t4HJj35J3tvbY2tvTbX9cJfIdjmAbhaWTOQd42h
gylSKgEcoHZ2yWUiKgSEivw/VexD6JEB1wAn+GjFFKhJpq08f80j1k/EtybqqCDE9W+F8T6zwj5M
dUGjxRhEe2BiuCT5HrWBtjQQusHTmaM4IstzjI8laAnQNa7p3blyhx4bZKnNSb/4XxI6e+mZP5xn
/zKen5uSkqQE6dXcvMf7ET6MpzgnpKdzIzQMKE0HTKt29d5yyEecZ9Vc01cozEPsm/Uqr1froliH
ytqX1kq+7r21R1pNRHtF2iGwPrXt3wB2DjKLqEVONEAuyGLUkJiO7yGHS3sWVUDJ7lZjGtQvYvsI
fpBDr+oN3wM2gOGbNUnL+5LhCZpYnZBrN2nDo2vClYGOfMCn50jmQ1ThaydYlSZCsaWuLBRrrr7n
eTBrMyDaZ/lSngDl/Qukhn2GHcd82a/oJ/mJvsxLe9A59SCb7y3CPd+a2kS6ZtMwnqXRHHak1Ra4
kjCj4fSPrWUWrmp5LctrW17X2eajDfWKEMeU6SQIQiwo+ax2RiEIDNl46LWhWZFHTqx6jDAo8ABK
xyXYekeMRb8iUXfMJ7NoxfR0MfVUHHPMJGSYIZNHOOa0CUww83FEsUX8M+OHxNCAjy1OZEBp9FRU
uB7NCUHGWJqYdO7P+E8oVHrMpLh5sBwy94oFR+XJuEEA2feQLa1FnQ/CyQQZMHtGPwGQoUEh4RmE
HSCepQr0iYqZpfpPKggS0PxEzx665q8UQSgBUt78NDF5+X+YK5QRHhIDjRr9jYitHqLp8lCuo6BF
0EZs85s2+1NeAR0aOpL2y2y+eA58KKBjWOGsHbIKthlslp4zhuxSSYtVJ6hLxCxHMbNGzCCBzqaE
YCwQRUQ2EXZlUUJUxJ1WjO/J+BATk9QFOlYC7DpvWnlTRJMNccIofd1xzDyiHkUOUP4n5IgIF+pn
Di6gIg6uplgrDLbpUh/1jk1yM64lJrZ75UTSy2nRLOOG9idb5+XKcRaOOScpOJHmbbGMGeaur+Vq
YyTnvkiXGT/YqAoII2A4Y6SHY7D2DJMXGXYqhMlYbXBg4d4SJsMsHYngd2oIEl+kQQz3ByaEVdgT
ACw4/XuwPXFRKSi5g1C5FLCn5V8prqyqn+IruOmIYarjP/9GcxK3k3RzbtbNeaaP+KHcPrfu1tzU
vXH8bJl4RClVgt6QKsv5BnqRD4m27N9DKhruVPoq6AKqOyo9lXFxCIJs0UtxUQNE638CFlSwqF+B
2CATXH0AE9ODtWAiQ+YL7TBk0urwvzOmoqNAPntmG7569+6K7epqHbyzupN3SvSZqCQfm8Pump5F
ZVSfDcoMCo2/eqigwCBMS7wgfeXoqwZg7WaTR1bOE3tWh3NVnlUgkgJrQ3fCr0L7kqt7fHdIYFMk
7VtRpYgKpdoGc2eArv1HSE6sZ8zOhzLq9r68L65zzKMjVlcp2/vOtnDWeoGrFUTgIak/nmi/DBxO
q+VyGRFDHk6ifgIjgqatZ0gBM3PTE8Eky4xUiXLnQQy9+ZRoz2LSDfNZzPDMPkU3egNekLK1jrqH
rKtsa0lrsN08f1bOQ+7uoXZylBCTKhFT0Fg9cpFmhaHEaKZoKytyivU5Rt63N/F5mS7Vd1lsDP3s
u3MIG7BiO5g5GAtAKwdYJJVRYxM2vNBAxexlUX9GLbINAtBlcB8qQWp7mhY6Fm5s+5d9FmiItoRu
hDufJoQDi70A5TblMvamdTy4VSNnyxG/9Wkzgl1KOG6+ES2IEzxa55Z/zo59kCk2RU7pgI4bzoXN
B0QTbTqAFDsPD41g4SGkOIO7O4UZld66Ra7jrhHioDAne+VTrGFSeeSfmVnVmBZx5uTF0OTz42NL
4dPAb+QA6+s90C7a19ikhZtydYKV+55b1hymykuXBW1cJ8CqEjvL287EVkzsA4z2KAsQho7fKD8I
dguJtFv61thEUlDPVCrEbEqBEuAkqSdBR9t+MDc9Tslu5TcAJ2QWTQx3lmrzWBmjO30DcgFl5NMm
mDrYjj8jED4DCUA4dqENqUgYz4eXHl59Vi/55M9gmi+tec0nulA2jXaYzvppjq6PImgBFt5N5Gny
RMM/08U40olOxBgVPyQx5rq5M8ueyVNfqxyxe/eBDjxd9lNpVUyYUU742MAjsoYfqc3LmbQqZyoh
B1gFwTJxX475ypn76z6cFWrVWXQjgSV5SgzQLPECT/keADgAqScoCXm7U2XOkyqe7m86y5ckOn47
s3RWkgU8N+Z8CR8VElnm2CLuxSO18rhiTPCswFan5RLX7pzXhv8447+ly3TGwOWZy/qYEMpG7OUg
Xzq89pQ/CSfBvoCNYqTM3V+FJ2/M0yXPJZ0VE2sVBkzVlGZIZNsFKsl2YWDKn4WvYCURZu+uTdre
z81dh5f0JWboVbfqKS3fV+MHVfruc/S+rRO204qQqK8MU002+NyAjmVyYY7xo374Xx6R0hrI0UB5
8q9Q8//UdxSw0NjoLdOeZT10f8XVAKNHxsBywumF/7EdsAvRjSR37bf+0SGpsQ7S9zNVCauOOyDC
de/BQB2Le7Ivj/kx28dH8zs8Jme+EWOt9IX7Vv3OuoG6LM78hWB19jV2/mWz7zbBrDlYv4DyQIiD
4vFmw13rV3UGxmsum40/s3711cK8slnpOHdYy9ogXVpIcwfEEQNmfYsfJf63PSqPwhzgWt7lR7DD
jxIEU/sQXuWDfO/QmrL9U/YwKJ4WntAUjI+w5l9cXi5p9aX9eBX+BATPnNmDmNCtmC2SkmSUkrmG
rQj4t8flTArCgMtZy4sUSjsaVYQ1Yvkivl+elgti/HnQ3vAlhjm2yS1DOFaPHXnCrVjWEwNgDk03
rC04oDVWrYnNRFehnOJ2xTE4joxhk0yybmLnkz4DvMPqTxjXSBBsyoiNOgSWBq3zxgU+FksIDkh/
g8GFwYaTowYCBIDZ5SCkrRM+FQIWuxEgAimMIlPWJg5yBA9AMwj7C52NSsOktmOOBSFEvRhOUNDc
oGxAOWqO1GYUD3LmbuOSfxrF2OVCwnAoI54c5aHFtOlgWNG7sCJQLCHV7KYWY7URZrIhYQquKeVG
TToBE3wTKpdOWuTx3A3KhMWlpyOrmTso4pAI2YPk10dwg62N4xkJfD6F2OIiNGhB/QmzDPh5rrEo
M/a4ocLcQG7YaC0ZcMCjkPFBCQKYCbsUNMKHP7mpP7whZK2NuaQqOwQkcTLk2TX45xzQtJl/gkSN
5ta2WjFdKn+0lxCIxF7UG1CYi8bMTuQRpLsYk3yjjQw0NKJkFWN7GIsx1oibwSHMyMf3TATUu9MC
4MddVPNwJkaN54uaABpnku8Z9bpkeOS8ILJ+0D2R5avC0Mpk65t3SB/BrppLz/Ji3IxnzVQLlOuc
V0/riez55PAZHqybxbFxCsUAe8aD7uML3K905H7mFUDU0p15j/SSv+z7+0KGHmsdDQtZuRA71kq+
Jzf+r/twH8aP9WNuwm/jpMyVI5xwyODI9KXu5elnS0D7XUyTYDvWjuwMyHGYZPASXSKp8byw9NAB
mNY843QTH8QLTQ/5pn44t/ZSrcT0YdSoDzCq5K9oI43t4MWD4Ie5JD9ogA8Cp8sPI/mSnNDq00Zy
6AWwon9Ms3fgPUEczIo0nmxa8Nr/9it8vegrhDSIup50fos6ghkiUNUoh5F0NYKk/tec+jv5lZy0
W3SKH6KdwdeBZhYAJoatjoTWgahe4MoRz9WcYuXlK/grT4MfgWYDjTt3A0IVCG/uKm4yHgpjLnqM
7sJUVf9JR9xiglyDbwfn4UIgbOYuFH/ZQMMjVrMhdqDOaQZo1R68BdWu2dq/n9Nn7i1lWlJizB4d
Cnb35fOWiDdGgDVv4WMSDSQNChicwDflR/JD9/pDQYsapX0g6ICVKsh2GJA2gy2VxwsajJ6OW9pt
IXzEb/8HQfk7nh83u3eQX9mpODVz6fae9Zd44x1Q9tuv8qCc7AtVOKgs+nLKpkfz416aHx0BiABz
eUqqKUwWMNsRQfe4kRnaQWgeyW7EhOIvYqCQOmBz4dmxv/TdSCWpTdTzWEkxhrFf/KIHIT+IZgsN
i7Lyv9KNqME26eXzFMADi/Dz5CjyeEbn7GYczb33yC/ajdfkcWdpkxgDN3fjUmOAYvQHYefrch0y
3yK/II7YmcN6D9+wLs/A2zPmCC4xb3Efi8G5NAsTUeFh2ieZibEMYqDpL8j8PV2k+wLpW0tFniN/
87/6iztNN92qvWAm+ayQHiLSxkA1By3dmMxVFVNZxVBOjMx7ZauvuUum+r15qvsWdTrBCHPM+oz9
bWn/5UsJ7hp9If4jGkpblcz13mQn6YmfG/yK1c2DVccqco7OkTCA5hZeyhf7gyEGTLC+uyd/YJeA
UBbSoJv1TyBH9B1DNhD14WBGPfTkHoAYRcjh7tMHhA5tEneSd2BVJ6f6Ij2blbhJRV2b7QizGpTk
FekXRtZc4oNAKpIf5tsEX/wPLCzQIUk1wBesNKB8PM/xsLzIL6qGgLPl4gsD/fshHYEibhrvbn1R
bsotfvQYNaxjR1umHbF5fES14e/Ch/cIX+5ZO72vzVe3Y9Ne0J8ukCsR4SUdq5F77rbynrrm5hzT
1/tSL/p9vKSuo4yyVt1WO+n3bttt2/37+r5aJ+dH26VL2tO9v0oppuqlSZ4uBZW8SW7qWjnW1FbL
jzb+7OyxsvPP/jq/Sif18PlS+cKQgkndVMHg/e0+up184K/8ml1/eF+V3WcXX+OrvkEacOJXUxed
w5doTu7EpB7R3nBFWLB/myxrluvELBn2S+bVYHxhfI+ELM0fYGtAPZg90UKyrFtuyCeFFzsYf2Vj
ZXvmRMcygzwmLShs4XApUpgCwc9p92LfRkaMRImKNRFtn433LRGoKQIHigt+A1Wz+1tyCkcjTmGf
4gBw/4Vzss04DYbIztBRgjKrPYiEUJyhJ0JDhP+M2gckmR/N+8SYAbhKxIOAei82VVZVyuVkZXkH
tmK2c84hR4B/bMIvzhoOMNacOQ05beQXuRflJX9oHFzmPqTxbGjMO6FOSsGplGd8McDoopNyY19M
AWi2YoEak88854aVf+XfDDdXx5yTzxxzwMMHhQVTjA/lgxEsj/dGZyuIX8lNws9jjnjZvC+8RdTu
OYEfzPUYiNtP2fKG8j67Z/1un+1zcctu1tHYVjfOs7t7z27m2ruwsayVrbL1LrqQG0imHm4l+xnK
zUJf59pn1eXaorWinRtx/hC1GsvRNY3eN6NtzzqoCfqeoQehCV5nAyQ4mPRahPOtRjNggnia+NAS
INZPsA5TY+8drBYqSNU2nv9h9ImxoIuPImYoZuZVa2mGgnhqIuh2FW/UdMaI4UB5wtrlU/rgYWET
fpEwRZmHAiuNcdtN2mBOk24UM8WeStW0bYVOlkoemKfsxwiALEwY/ZjvEgJLY+IAAuFuDeaysqg/
c/rpWlkwqctTpirj4py1hBsDKkKfID17J0u0BxYZfPZG6ncYXiN3wT8iYi/G1Lg4GFFZVcnEdRBS
ji2iwatpwrzbYhL247hcMZjJjZcSg+N61MdTgEEqSgYOcaMgvdTHfT8Wou2IXzkzme/7mQNLYcus
0RowQMmelso0Y165OuLdBgyNXFItp8jALHfBfzVZJOjHUDLGY6eYt+YS6PLTXWOgDhhM1nq664BO
s4us7D/YcoHC1EUezhDGfez5u32U+aUmI1FxEXKSUE8SQINnTXvFWBRsn0lbRLu+6bPSrwAc0CfP
PM82ujKluuaZ5tIuBZZNmTBkJ9DriwLQw5mitoYbIL7M5EkTJS/PcnnmmaApy3sjb2qNpLB5h8LE
wYI+t7UF2HMUHnoV2cDYpSYno8gc6urEzcSjjKaJNc05uzSaDwD1Uc6EKgbhOkPsukS2kXYDsSAV
aIDGoJ9UBtA0+AKNaszQm8afyvYo0UYAWJ7BwYvuncFlyIRQYRLZKzOzjNEKU5dAJlKYGTlG59mh
zWGjwi3MiJApCi2+E7TVwF6E4J7jxReiTvjSzh44ZIiw6AmboGSGC9NnrS5c4FuAXKEoiKbo59Gs
AsjA1AGeSn/2ou49YUwgaZ18NbYy/wlz7NMpMMeQGDMwDAydv6BvCF5VjKFwpSRDEebZjjEIeway
knHcCrM8P6VtcdDPhKATAupOJE0uahVFH9p/ildqEviqf5SVAlYQTZB6IrxHy2y/qMGIU8UpBx3Y
gfumjC7ErSwMyDDoMZPm6xETYVR+Yw5xgSx3UkmEImFzXqTaBGMAGnq8lapI1ts28OoMEGFWs7Ss
2HDidZHOEzK+sgU/imeI3pr3RbFFJYROW8KGWo9TjfDpKWrDJJngxUTjQpIwAXxwRu2dMLBcnVsu
EhKaBH7zlMsQEwkGIwvzQK/FML4AWAuQlViAepy9R1B1qHLNCzhZilb9z/MJ+AX+CWCFdAkSou4E
jxc6XLlR+cfsOdUYWynfh7GAkg2YrMAzoY7sj/BAd6CpOr7XIbpfyjvqTrDz6AsAHriWL4cmJvqL
r+IBy0jxKaYt/ZEdVBHQJHyNqGbLAc8VzMx98VVAZtS52NgA5PiTEDFEAvxi/hHWcoJf7sGyQFzg
39ozRiX0DZm1kNUJwWU+Ycuof/yFBouegzVP8MsDDnKZYKSB53hvwdNCumlwPn3I+yOjJEf39BP9
8NzqB2UypWt6gUzHacuzp8bmN4MM8kB1zrOjhGWTR7YgJg1S8r5HfBkVMDgwixXqAQrc5UKcIRvv
7Rl2Ap6ZoWUb+yKDiJBbQxnyiL50TJrU1PIvfDTUBlJ0wTF8F8fyXu7Vs32Bp+UN4q1R4qEKecvE
NCTU4v+L+4GCG+DSvPT3eu8zhEzcMTUu0SGUNigny6nHnZqNECAjcedP1N9U8ULNgI5BHbao4g1c
DMD0I3R4gO38O3g71gGcAHwLmwI3Gk8fp4qvCqNwoIqFyvdiOxD7gYKzVP+lEQEspppnmQQQTDxt
/okrJqRxomrE2EIrwsLhjWaJ8W6xdtRLoQM1QiWLq8x7H/2U4mwHuKiHNEawNfRGDIIDGabAJGWa
O5PaiCtCY0yOA40EXccf3Co49uiH5QWYAY1DSTohJ+uP3+aGZzlyXbDDkvylMitk4IEaWsIiYf62
a4y/OHfEjc5QbQNye85Iryideywi0pKsBQxxCTjINI+eCASGyyw+oMk+cR4LOGPJmaAFJvcobxDY
jiB9PiRlQROc6ZQIurONEVwBMSFQmWj75GjeMK6Zl63CGs5gNSN5xKOMNmm00cNpYi+adoILmySB
9g7VqWDQKkdNs3DNSYfNknIbm090DuSrak5YnbAXKqmd8VKM3GTTaBapOme/i+kG3AmRJ2434+Ej
+nLGBlPl4yXyUX68hy2mGKu/4OF9O3bbuVMtLXJrEIFWYkEGRHECSBIURAA9BwOxyliVhedd/MnF
B447susj2QmeJUOjETT9y3SVWGtjYkuID8zMNW9aos9yf9EC9GaTqNkURCWwO9aYOcZ5doidFQnX
PAd+I8vWJPI5HBmErTFuiiMHvTjHE5LF94jBXdxfaYEXfNT+NZ8sKZP9B011MtKJ9vy7W3lX2Fy4
R8hcXLV3JxtxGeBLuEPwfNTtODHmRCfa7YyAGGT6fch4mvnHWgTGPDqiour0GQrqopj6xhxKCicU
t7AdLhOmRwAJoMvJx0J9hUmh/TOU4JEhiJpkjpozDxkBAY32uIbK45uzkXi9/kJBZBXviTlPSNdo
Nhmh3t1ez1Y8GT3ckbbI8U5s/j+Jr9mdGGDHcyPBrmMFYl5RMYsKtw+WMfJaea9w9XN/M2I2cCcc
29I3tAYrnDePRd4749YRSoZMG/v5rCgWUL2VNoZL452L6nEdQRqL95Vzo2GuIqnSpNd4G7INc2Zy
0cIA9GJYMSZEvL/lbaZfCHoPzYnikNQ4w29jZhtH3mXZln+HciH5BodPwaH0Hvhf+qX4gQxhn2Yo
LPkjiggWmBTk1xC69qeospkfII+KoxctYfLZZ5DotMYoYIY6QT5cGM5Z/PnmNCbZDj+7DUY35OTl
7bcMkbNehKjmj4m3QsOKX5BFmX+mNrnAOVzENP5MWb7wxIU8YifkbA2e/04mH0UpuxU0EDucPOL0
ZlYA9yoJQWHDwYeMRSxqTow3ZJo25itVapf0znV0molBUhpSI1OMKPZI8bliX/GJn8SngrMI+wii
OHTxOhENGEhR8OJ7pUAfcvvr1YTbX0LpnmJbWBOHGTzZGAQF3A1JFCIcs0rXYU/iLffvlOJL14Bw
AU4GDjlLjJWEjhRrgPXHIKtGIg54ynZkEhRqbOHjCcCQbcoTBt6tqTsINSdeAH7aZYoS+VPklrMm
ASyJOKQ5cYfNFQOMkosRFTVhYrj0G6Etff+Sg4Xh9qv7xv/HazL7hdquPW3J+0xBhTSP+x8xucsc
LbYJa8paizk4WIVYyCLknmJpEiNDD5Te2Uxi5tqIAaRw6Oy1TSpuKxRabAP8Rw4tRhdQfyJCJzpF
PbNIEfmzTVLfcNg3P5SbbNnEFyfYOZQBdBvFFwuIkpQ7mruDn4ILoq5H2IkwqjM8g1eFeKqK1m1K
RcapOHfdWWIzOnpaJDNC54P+4BJVUk/YZ+zf4ItjmeOEUgVgB7iyBugT8CNgDAdWzG2HNnYEJMZN
IeNJoXMm7wyf5hv736BmH6K2oWd/ESCCc0h6wiOar/ZiLzw0ixxdySlBTMOAvUsLdM6yp52uAWf9
oX4HV91nz/dL2dK/fhgbRf249l7kWNGY0ntHt/eLfBha3OxJ2jA9anP7PGv0EW/hzrG27t0SSK17
ByMCRTD33U0CJMM4yZe95EWyEl/BFA5+Aslqh5H7IEjupz8QwCIfVNYcVBitMrpxnV+pgwZLy0z0
1DFizi3/C5yBnh+FBaJIfgftM68AJON9AWvldYhnAhCEFoh2CfcLkAW+Ppp/MCEy7p4Asfx38AN1
bxPf0PA6/Lm/Mo7u+W8oL+QdcQ7J8+1DnYBbCO4lAZ0dxi4GzKF+cFaQOy1ak+94mY6Zu7mwGYVy
pNUXXJdK2JlgtiCm0qu6sU5wNp6MNprIoSGEp8suxwsXcMb7u4B8Axu4A6qglVQGJkARDlAMoVZz
7VJGS385bAKBdKdjTWPKcEQwU4m1l62jcgEGw4Bg2ltYDShIfgBuUS5PjYnKGzsao0FGCYmsTMUi
2yZjQAo6LzFm+d8zYDQXkT1wh29uBjAmkoI0ihayyMTjTYdRwlegnhxkFcb2apM6XwGocxTSjOJF
0IRln+2SyRD+WH4LnRG7lQXBh/Qq9dhTGUhKjW+F84o9J2WUFqdhTy7bq8XRnn/ETUuMBIUcM3A4
10C7obxiTONdzbZVs3AlfVQnn1mlIVFjADvfpr/DeZSEu493fGn5Cgp5BPM1isbxJJ6Ek2wqPuhL
+XTHGGb5AK4YEFk1oDoa/1/RKjStBHTAjWgTIfWJir3OmkA/h3a8038kaJ4CLZ1EUjZWB5l0h5Z2
giQdRqa43O0FZYo2qhgaajd4BrNrR65/sPGOGgVq2f189I2FO1C6KS1fOcXs21SAcmLsKixegec2
XNguRwzBqhVJA/BBKXIE9ac3M+zMR834Lp4xGh5mTL/DmYrfRa3GdoY1B6bNsQnKIczcuGdOMZDV
eaD9BCf8gZVGHCrok7KTx5V7lkK4ObqroP6rCT/AZNoq5uz1ky+jYs2hnnfWlTkry2cPTewr7KvS
2iU3/41tzTPYugn9ea+r4NA6G1XlRyWrwp0RjqTtbIjItM+WQbaPOkISRp28rIkwJY3k0iYvv7v2
2c+7+hZMnn2jqkfewvDjOGKAe0kUE4lFas9UeDHTlHRdZa9B1enGzUx+0/rcsRpVUtfKnvAlapod
Wid3EUVnKbpHyjVHGx2w19nFqyE90KY8p5MkaJ3NE7sB9vOsBZHWf9r60FGHa0hCEoWkdHRATJfJ
RM8XoWZhm+xsNHIq8IJKnJ+MYowmApTGDRiizi6foPJAgM6QQaaz6fc30qYeEjGOGLQcjFXuAIYo
NUgJMtoT4d5qmD9cabPW76fyGwYGgFKVDmbNTgDNJSlkWNQbOXx+aDF06xIB1RWSOpo7QCRNejVI
J0iln1ZCwtp+UblqJP2+j1Jze5O1FaoSMjE2DnoT2SN7FsocL55k0mqg9DYYTqfgHQXsNLcJ48bl
q0zWledjyOS1xHik6nNDDv3JkIiEVLMFOJovv/ToF0OoQxRrbcPoaISLwUaG2IHs7KfQf4lERBFI
PEiw/pDl1+K8wMNdPR0ZbMgjigio+r30AwaolMa4xV5mfdCbk0yXAFepVNbMr9SGBj62iLkR7UZB
P++cdbA+AFUMZZTF8ofYwnzqQg0pwZ3hVmiPNEccajPZSnBEIZU1ZqW569uTJ/1qySz8bfVNK+l3
h3mcriMRdzgyyXnKs7t4qx0fhMWwODlx7MJLk2BqtT/hW+OK0fLBw/tIYm32sbI9BRHGAfTfFS4y
ulimLBEab6H/7MDZxHjIpcy/Zy1JfAzXwvCExyvG++YdM4R15iaqZ0pwMH3WOYd/GrwKcRSFdwmU
GT4wVhFIUZZpXjq2Mvtby4EkUCrVpMKqH+TbpA62vrN3OzH/rxracTvtM2lhYqZXGVnaoWPUMPML
1aNioxmKyCt9E56Ptz6hIk0afVn5Fu/3nUGkR0a4Dpj7CGJAjcgFC/V67DNKRgvuHy6cHJIxLPZ9
Yrp90q+66KsBnXsXFqYXxuc4Fugmd4p5KtoFg8omAe/oWx35yK8b2mVXXtXuV5tfNWtXE5LHPxnl
1snuWrU28NKHLB6DyOw+ieeNYS7yCv4vQLwPNaPw6tTo6qQiKG3e5kcpp8QutwZJt3WP/gG8uiqj
cUjp5JQOUKA5NBOmpFdURtYlY8QRZEDmogks20EKYZNN6V/Kz0L3rm290uTrm0QfDZku4c9USrkY
VWPChxU920BEwN6rj+Y9qRfgIzTqLr5aieADbDbaywtfsb6IvX3F06/YnisFWAVoxaVQU72WqeJw
RsrVoPBtYtAHaqf0/TRZUyp1eYiM1P6KQm4XAzW/kRJd6u1KGKh2UhUFhl/ILvbhTDo75quA/5Tf
lx6LuabOtZ5I4guzfHNecYMpLHUoFbRHgsTTT/aav8pgFak1DJVurPkiGjV4T9Ie9+8kKRY1ymqy
KKN+CW5G5016Zidp56YoGGh9NJu9XesLyxC1+vtz8sr7x7w75j2RnwmHsr7xVWbcy1NGVJE4puBb
EgMq3440Z5idXponveapQwSKEVU+2UN1nT7+R9N5LTeOJFH0ixABb15F70AritQLgxJFeO/x9Xuq
JzbUOzvTTalJoFCVefOaQUPrHx1w/M/ZAEMVvE2dBzJbM28zGNcpxU4VLKMW9/s9WQBe+W1WexyM
yE+zIOnqbtPsJXMXlmtTAYye2t5KW8I/1YK9LjZM3Fmk5DYaEJ83kOic8R6NNRYQxHuXK12e95mQ
zvUErNMkxMOV2nykCrHBqfTyk8QtTXvGw9Y2aSotfWkktDvyKUKlVrYHqzkUUATEfNJfF3hS4tRp
QUGovp2QpPSQMPUFhXkiT9psmHnxQfXWpbHvR/F35vwTByLg3jadomJMTY/WEm15Q6TaKGBusFJF
Oio1TM/POjO2Wo//f5QsdL9aNcpi6O2NZPJhsEeRMbBF1LrUqKTiMyLh1vjufAwVgvtDn6pSurB0
8NRc2XmZMhvLVeCEGAko+5RKPN6w/egeixsILZ22ydxv1jL1Zc9u2xV/dhBRVK3hDgZsH5uc6W/u
lhwaur+Tsyt+5D37EVtlOMGpua8kIDvU7lKAQQXrHpErhp7jgMgxh0wQ72ncYaY3/ezBOMBwe+fS
dbC3Oq7iOX3gf2BPy2Q+ygddZ3Tt0EhbSGU3QlobsnP2Erkp2kpSkYpva3bdlAkrxMjgopWBW9ko
37D7GrZpfNGAJTDKRaYay1cDrK2j/ASnAo3S+3sQrjMZyzVj5bdupN6IUGUJ4uu/SsjJloVhejuP
7UuVnHLzWOGM1v9KIMU52hqn3CgnX3n2PcSeFPPJ5di+E9BCAPuo+NT7y4PoCR5PRxjqt++4/eMp
J61abS9tcSayLGHH0qjEfYjXQtnKmV8hMxXSK7TSkk1Rl92APLFAhaPOc6ANj1WFSnqQuQYWGn1s
FQJgWPACbz/WZMv1CKOJQOHO6ij56ULxG+qKp+ez8akAleuCGyblE6ncjc4qTLZ67JaM68yVE78f
Kl45sGdqqBLER9s1Tktzw3I15t+wwjwLVBuwwFqF6tJQMSTe2Oa2FWGu3to52dSRRXoagkNhYsSM
Tdlw0kg05P0xerE4GWjb8DDuEculd615lsWvn798fERwamiL3w6BDq76xRQrMfzdcSrkUfbHU4k9
GZWhRs7jRY5Pqbwoc7JeLlH3FdbPZl7ov3aFxyS6yOamZneTUV65KmHcYQSLc4dhXqz0WpPRKogD
BZGgblycZTFZhvSR4Hiukj3ULkkgYvA6s6fSTJoBNc69GYFTC/IL/30luC6bE8Hppwz4x+PmPq6w
YMLFqMdOQZsmJl2AyAXpPhPUEgrSlf5LiFcWJ3ul342TfNBcc6vtGuWcaKcA6jGVU+qavmt9Nnf9
Zb4UnKhgI8L9Z0wHA1OYv0COFrqugaIjYePMEaOTX5fa9yH4LVn8FRe+C2tYbiBWtI9Cc+9tva3N
l3rAkOtEDhbxWoKnrXyRPwWruxPatb3geXVuccrgheQX3HivEKv4avjqrsO1vOQHbD8QRkFEZsrE
GI75H5agaIMYbyKM+jdKpzxhmh7ilML2DhFdjFcEewYom0kI8qwSxRYqrl+iCv8B/Fn0ITBWVMD0
wek6SfFPrI5CLWehrUu+uejr4Bt9yAO9IAIE4Md/iXUQ2kFiwGxAkugEmAEBG9OcgHtw1kC/Yqjw
jwLNdAbcAt0guw/zeMw94J5AraJ7p6OnWuHmp79je66Va2LcYu+ZWj8DBCoLHKTlfzJgqc08ADcb
YA5iEoxYEKWwMoECDbQv0BNEq4EwquBk56zA1wh3I6YBALkgt2C8jPoEaGh/MIgYYN0DgWN5KE2a
doZPNkZ1NUfvP6CVESNeMYCFJJEydgO+I9MKyBxTVjZVM4FfSAYqJjbCfwYwycHN3UEuwnWBu/jv
R4OmreYgUACqTCTBtACcgf5QHwGMjsCjzgRVkqVva89tCrDrfQwXXDmo6hrraKViwOKaHP8I05sT
s6NxPDO7iyw3zFcgvQZwl19/+SMyyeHZ0g3JcJ4c9EbAqKc02jLsVx5rM1hJISZ0AZ4sxm0sl7i0
oC9Cr8D8A6CJiQlbsEFUFKcv1pa0W8/w5b8oZ5xflu/w1sB5vOfju74Z4jecXwz4kb/yMrBY84o0
iqGSWCdC6loRJJf9XTCc+/DIdFVmegtsNhvJfcWZv5ljTtiEC7q5bE6GAKJ6xQBhhCcNOiUgAzZr
ZsIeVGEQF24hq+bfSKalX/83uMEMCPdZRt2IHeCX4nJlDHNUKXxgkoOqJ3bPKVk8G6Y63+OUg4Gf
wloQE6KA2k4gaA7EvX8rZlau5Jm3JPacFBI2CwhW0QyWF1sMGSWLbOHPIRLM0PBNzX9fxRSZpDKx
wVMeEw9fUpp/HqhpKE1i8pSkSS2x9ihhjzn1YSm8YSmicSnhMRA95MvG1Pw/2U9+yXjIG+TgGsLv
cl8i2U6O/wm+M6Ta0mlONZj792K8sSRjVGnqrObYBaBl+sv0hwQF4yyQaJimf7iG/sRzyA3z8kxW
3FE4ruYCecxfYl5Fs4rt0D9GlQ0fiPOVeeg/ThCwXvKWzCW6nY6+DR4ZGWpAKFCDZyr7q1BLCeKp
UEvFc4Rxc//fF5xX9mV7iu3Tv69iiteG8NUDbWU2KiZexexyufy3sWCEBKch++d7at/7D6o5dPMP
sbmGX91dvWQ3zqa8PngaVpLUhdsSopdP1kqc/Rbs7QV9TUpPHZoNWSyIqAvqBsygG8BBj90XhU0n
8flMcYTL9c62d75P3wT4DZxKqYdd51TWpwZpiMjPkJyLaMXdfr7b7zhyhKhVyK5VMTPltGfUyf6O
RSp7Pe/aMHaasevaHcszvqd35dKfhdQNO9QfkJl/aWX0kZTW/BLievWefvF9OCxyalgc/TRtlP18
2h/xaa1PKsFf4rOD9LNOr5gQjON94Ccv7fpCtHltiphzws7LbGYzx+tnxoSBNF8YIk6VCcybCczi
Sc8XVdMHriQTyp8JvmN85ThH6h3KB6CcGoJwveDk1dgHoFCNCbCIDegabLJ0O+q7PNhj66OROMGz
nTd/csiui7eKcczAQXOUUv7BUPexv9fPzrf0rf6qv+bv+Fbe3st4R6/g3qbg3os4XQTeQinnXjzP
EI4kswxrVtIDBoQyyzZdKSleFqtWX9UdfxH/izl5OH4RL5Vf5r39ajmchWhJ47gZMBWuUdITdkiX
T1Q1zh8MupKdrOIzPzFbHgiOGtmtzJtOIoNxKLJtwZjKMWD3SR9amS07ixhECu0arw1GWcoxTM4j
XtgieyXdxtUZjL8Kd0woyLtwHnfmDUa+4nzwPbh1yq/Wv5m+PMJryBYExOA3Z1bZ6H0b5jNvviLz
kqHVrHtStR60/d51eNwMZp52/GuJil95NQiPxsB1fMQwK0vZ5MHCA0LyjkzPlOpc/fn9X4BAFq1C
NDzlIVp6xR/7+sShTHGCmy2hbLa8admWWyfq5/QBkUgK+47qHxwJGKXV2l+JdKJARhGqX1WdMcTg
+YbPXwF355AyShu0G7c0zn4kwxYJp+E3Ock20ogufMyC0eIkt+b0xlJ5rI2lLbEGp9l3EB9kC2mz
Dn9T2ymyq/fgVLRouo2HkbaGLNSN66DdV/W1NF4qQ72cR0YBHc+w0pNAPnqHZpWVn3o8UKAbXfMy
etcGFuwBMSwLD8hyU5Rny6HEUvf5MDeMVw2OSAHkv7tT9636q47T2paxYNPftXoY2pNZ/0bGhVhr
3nJQXUfvkJuzCIOFWP/BAyLtYFhDC0PMU8OF7tmdcAejQffrizpY2Jt+pThGJHBMtRsKpt54ed5R
VlYaVBpCJv6abDuEFCJzODESkQufNh+8BFkshm/NZC+NTin6hOCBJ77F45d+tRHgYf4OekYx1kuT
7iWiEFj/3vrhzZEW593i0W47a9NaPzHUy9THdpypceMvySCnoHzorqOuAmwunaUxLFvQhw52Je14
nQCVV8290rEyCy2QHywq84XV06mB4ix0Mhk3zCcBK3no63YeZE+wNJ2dimbnjhpQktnBGvzmKUvD
8BI7F4flrAPTqxYS2/FatgQnQGCCfRYJEUrrXjLlFgV/MUrcP1U6mrCcqo3J+WXj4Fx+hvHJZOvS
bMYCQpXcGnvyHcgh+QYcDNRVQtK3f8Cirxlnlsc3ri4luiza5eQyGluYRzYkyBVRaNgo8CPp7hzi
Hyn04TNBUplnN3JjZGXT5U+7YLiTXIhh6d61cULjP0gHhLwQ37xVpm6gZxk/5BWG8lbviQL7ZgXn
cAT7I1ncafeyqc4z79cIvny6nkezKixKiwGn023krQztk8FeHcKTVW6V1EMv++y5Tgqv1SlDgJJy
G8gD7XF26rwVNQlpgv2q6naO/wPcpIYLXVoGYjjI2ESQARdx/36YX7Vy4D0aDfkXLsQJVV/j9xrk
ICBPEjEceynLa8v8HP3PgEheCBZ9jjsBrXeK1CSNEWxX9cXCOqrFt3dYO4YrD1s92K9BuqXXIF1k
fT9o+5LE+9i1tVUvLYaSzHImoB2QJBQRLXIrojWQe6GwN/YJ+6l5ahKaLIonaqDsjuFoRrFvz0dA
hHhXdBAm16nDsQtghkloOLMRIlXtIUpuyZddv6vsC73OPMUYpdsPiBgpKSUMH98Sve+wLtdFOZPs
WS+w3G2e3fPmYjYIc+S3zzCCtcUGYHP9Stz3VjlOOzakh/3YrC3nszf3BW6G6aJ/7BWL/gD4ZKbo
W924aNbOh0oOdS8hPrIAO7lE6Zkph5kenOGAUULEEyrxYFEHh4RhMqpOrk31BEnR82vAENUBitDV
fW9L+Ms5H22FBb3mptDNeadyCHnJuutdOq9sUsLlbYY7lQMhayRQA6MIriqaK1O9YHqeyUvF+2mC
o9zBx+DIweX+HDEWwwO5O4XsD5mPiSk+4x7Wq0pzBuaA+xDKh5qzLFpiSxAbT9yRhm6C9VLKaMzj
NhtEANom801w6fQGkoZwjwR5gdXBoFN5CirNhXjBS3XzUHJ6ks0Zh3tswbJwB5RIm+JBFKpwRJ4P
8NFSfS/VB8W5NAEDv54ga8wctpl9S3oLu+VnYN+87pSm3waMlPGdNVtPvUEz8WatuespSgmZaNFh
AZ9nvxFSLVXikSX+NjJujC6t/svLKJsKuJO4YIJ/GTnGiDhstXxLxIjLtpmXjg1WKUzapWerbAWJ
VT3GxU6lq1P1G4xInWS8EE9mDOXjgghwLPmbn9r+NEQTyckhDlgDKYxdvQxoMTbzNOsWJT/AoQDB
FU2yks9M/2z6RF+sA44Ka4Sxgm7troKF6Bxu0uMStgesu4oBL7GrXGDy+SimRgkI3CCIBFHLoLP3
LSaJFOnaVB9BEootoui+gg5K0ywhRMIm2eHRSMArAj6Euo1zHJB3qeay3B/xzhtmOJGoeEprL/os
lQm6FyJ2iM4Z1uHJrLaeFlI+r4rntDqlerbrZ1jNomwdhps43TbxmiAw/09FVdp274gXtcNW5r/G
4J5JfNiwP8wdvQbfNpbpo8dEtpuyJXrwsptvv4CUi0GytDVCKDp01xZ+IVWL+yE08ICOXSKlTgoQ
ZKFYTIRDafBbW1inbJNykf9lOipVyTkZWGnrKVLmIoAm881smpu1LAqSetUvz7/X0l/akjSyDYMH
gsJrZ1LYGz91pXxckWNrjLMVMGVvVavX0CLoAPwl7VaeIFc5w8TC86eY43zi6Wv4kTGyjkg1yFOe
ejlde/9phZ/RgIsz3vZqB5ZhbdSGNrc6xsz/se4Qhqb1vMMlFv4imvXcNbGtNF7fhc8aVw6088YX
T47nEftINvOkLva+sW1LW0irYkaR1IxxiJkyFYgKYaFgpC0WXPDE9yQ2aUsAewLvlhaMxJAv4iWn
wlQaKWtUKFAt47Ye3YVMZ9L5eHfsq/zPo2eITgmNgIGFToYt5aGxuB/GFsZUtwhv2HoH/kuBFkLl
3YCIyM+kAUMGmOxPHPgPTimldpN2FWnugIJaomQtviKatFZ9JuNNTVwFV7wRkv1bAnV0HscOXBnx
TuTPCvsQ0mvAuTSjRd/9dR0pn9SCgpRwtLX7I9EnbfydecdCXWMy0sdc451R7RKWv3io53bLmhgh
B+k4enCvu+yAFLOLzzV5d55214nPpOGxViX8JOZhRnl8LBw8cuNo22tbaCFJfiAdW2nwZsRLdUJW
bqm4oDDhuIGPp98FNKHrwLWMfju2u3EbU6daDNMG4458oUtciSGtb7zNCmNBAVB1D3Sz+Ucy7Owy
Y2BvTFTomop6qkHOkMdDqUHa7gznrAmYnUPmLHalDMmIJotaJvS3CZaVKehXCE+UswAKPMSb6unU
wfoR/+rwQHLT3Edluco8DMHlC8Fisg3U113jBhTHp+dF+VA7EF0jRoolmz1LdazfPeIoiXynxJn6
MpIRKLMpnj+wmyV4JUGwZIlL+aU5US7I+AUmHUAhNrhdM1OB+XHyV5Go6ua4yAHqSryEPx7nxzl+
qr/6b/z0ny31PJzUX1sRsZPWNy/j+TW+5XNx08+ENTQ3U+Q89uCMN+nbOBIL0P1qRGGb02DHEGsj
bD78s314HMx7+aMfEoNwDabUafMZJ/7Vc4zPYXxScDfaUTbnjRjJuFW2r1BI6YsuoURFSZWR4o2z
eyCmKRfDjX/UQ76pN+bKPCSf3lrY/YhQJOFPV+xEuhs7HVBGMhO2ZNoS5iJElmO3y/cFbjr5Pt+T
ev6TrEEFrJ+G6IR0HjGKJNwhvslofRLGwYwZ0PNpNqPYBiQamCv2rnn0qXf0dcnd2jvQmLxp/UsV
Dn2Jdgf0kXFGjDXIR06YxS0hdRH2kWtiOkX7EU9IjmKKeOQ/IKzwp6o8OWLFyr2iLxIz5fTDu2p7
6ay/MzR00Ql0RmiMuOoEbuFqxhCzpIOf8u/8QuIEKQe9FaAx/gE1rqswQGBbwWbCcJhKJHprfNcW
qZJLkO1G+iFxYRActYy8FvgmW+UCx9pgR+18A086DAA7a5KDYJSRN7Wlmy7fq3DVOt+czJZ8jTr/
A7e9dTVYmFU/2/ybIdzC6m4ez0ZWCRf7EC1ktrZ14c23NBEmMX7c13P5qO46BLbkOc30Y7pF2LLV
j/anEPTHxNToID4Iyq/EwiBZVJEba/MGRnl7gXbm39NDhNQ2I4/b+Q0PkSvt5QGpHw3C6cF3oqom
L1aIFr1ldQ1O9ba65rjP+YcC+b/0C0dtKaR29iL7SDkUPoSMuEIDmq/abSvCigmkIV44Xzm/SPnm
4tWoyW4Ff2nlAikjfoYPUiD9dVAzA3zPu505ydZESmIcqM4ykogxEfliL5rH02SR7Wgmse/YUA3v
4h/7IiB3nP9//C8oz25370/DXuJ6fsQsnKP1Oey1nXyWXx6R79iIz3HjOhDudMU/c2H9iqRlZoUu
AuujSr5PuBoxz4vcx8I/6OvmKuyoRf7yllW5/ydUi64orMmDWwzvwA2xuBMC6be67m/dOnhns/au
uyrWACy/bKMdpC0ci3t6K28G2jAVYaf8XfJSfyt+x79wSU7xod8KOE748v3fk6ebGdxcfwUd8gIb
6p9phO0iN/zkn4vki/wWF5XiQsVaC5eJpXnCIAL6EhzZRbNmNgtcvKYOS55CUOmiOXPNRXaN8HEh
hPDIaYtzC8NByH4ZqktmZiG3VCjNM6HmDEhVAkmtnsM1RtUpzyIMFK2NcJ0Sd4WSwQ0PQuv7WMSX
GgOs9sA4GwBR23SfPdJtY16hdYWojsLWJHM64xIHJ4kLbt2QRQeuf8hYP4g/7Hd5Ua+FC/+nvEi3
Ah+x+oJDC6ME9a2/qe5xLHznL0FiuIB1Nk8cbrCd+2XPosjjM4aXFCl1Ay9dOJYLKhsePQwfripL
ueQSmAwgLiFqVfXNNxk3yED8PkUvuQnDG8DcCybhhRv67HG7YZ6cIUj3X+XWuO3Id+I2Ia60WSDR
s9wiMuSrm+Xb5Bo8ecCOwTN7Z29GMnAU8U/guNSPzpn/KH/hOl717+QtH9lKNkI/qn6rR3PHFhdd
+Y7xFy4k+ki2m5BkCpiD7DQABk8guh6DN2NSocmkatkZ5/IGvtf+cqbihI65PwMVSIgZ+1E887f/
qJXWnkELtIFPE9mrdcEEFhyGUFas++QP52WfpBcMtAjm7j/PC/PEHzqv4osXUCsFXwOuH+aneJtY
pu/7X22fvJO3jo1b9uYvgJGJIDW6ptt/Vz1gt0iQ6ouUW3vtILwcV9ZSrAQxMzC2/bk7YX54HrCL
hLHcsesEm/xVufGLSHqej9NjnZwaNhImR91z3AoRsXIRS6zfqjwMEaskXmk3FqqNKwGWRDBTuQjc
duT0jvNRkiuACTL8/Cm/x+0W3LIB+bf1C1cmu5qL/iYorMa+WxPJtBHPSbP0P6ulcUh+UFZuCIhF
sneHk+5KF6wfHqfiy//MEOs6F/Xk/WiXkQvPLeXh50nCvY4Tg9ExQR845hNIEjtCbQuBs2D58JcG
T3B38e5Q7uJGiOszClcsCNjk/omylZt9RKB9Za/UbmSh8L7xZJDOvJ4fi78SC5M+8cw/uImHFGOc
C/4rUD8jZYL1BdRP68IpBx93OMJOpFlhiPvPL4AhGhp6rqWOKrZ6Ai6yxI1f3o/31I/l7fGZ3jgJ
S2oVzLCByg74hWBdY0ytCyNl69JCnb5r9wo6OGOiL2kFwStdl/1HfIzO5aJfjDuQDeztPtprf62f
+YkWZupv7DlF/ya6PzbGtfyOj/JX99Msw0/9pK3QRe9ktzuOqJ+1i3EZww9+CRMUoiajWQNz/I+S
EF8NLDQcamdlrjN2522wUhN8gxCjkdItlMmC1ssuB3VTZo4pUIAPrDYAVLDd4Hvw6Kh++AnwYIuf
ltAofpj4QKx1Exvfx8Q4AFI2P7Re8ScoUPfl//E9zgHDF4tiGoD93vwwh2i7Cf/E4wNOU8JojeL9
jmuRoANTR4uHpRNW4FNHfBj+Sz1xETUWDPxhaneeJ3/Hd/DXuvhtWh/Zl/gXJOJw83+cizgU/B1+
P9KLoNBVvBuwOLJPj1O4e7jSKpg2G2kV7pql7RasWOXQH/JpNpNdvI220nzk2wssgrRV9GOsiqV6
Ejp1iMsr60Dg0CLeWSvpFe7MEz47peVMAqRPUoJrbhMRjrLGMrEuQ8BbgXjI1pwZFm2TLx+6fucB
Ko8jgh7I/WGCk8ojWEC7wSoGWiHJbDXcQBlcQJKYdxvZsbXyRacwIrP3Vf/9YFgTIFNra3keVkAx
DG5MUACVeXH5gB3XP2t7RywRm6/hSqz8gXsBIyLI2X+AVgI8cCRE4PHj7ox/MgW8HR0MgxjK6O4g
8xvAgXIdaofxghKD4cneOVPbZIdIWfvUHthu1eQKpS4Pkb4b1vh7KjRNazYG0mJG3CSGOXNyDjaO
NHxM2kkrqhu8vNl28jlTzh/m+b/hrQJ41Zb1WcPQii6WXx/GviSXBo4q5nmQ95m8icOSH8FIIeUw
kPZYd1I75e0HbFlXX5PWYqP4miaun+9laxq5zl4XzrsX2py+WdR8C0F+3VRdM7LjQLxQYWC6Q9Y9
P4XW71dnA+QJfhwlcZigfv81SZunbIFjwp/v1TV/GcY8fLxyy6DUdxaei8IgxvKFzCjUd+2BZr4V
83GkhcgMyy3+95Q3zrz6jtaMu+1+GnYLSIQ4yXzjAL+0GHOCAFLHRsdq0W4YyvOr+EYXDKkKzVvP
OGzRIIVceht+aENFhioHGZa3JvBSWGcUOw/7LnC1nbJULuULnQoE0D8PftqSRrj5hhNssDSpELk8
kWsOMz5lvSpw4ESelVA76NKMdyvqB1RBEKAKDDIoFfIVrjTENEMycGmzeDrd9GWjiRIciMC10Ugt
xSXh+1h23knaW+jC8ccwZgzdqR26E2w2MLoPbc+ha+70XbfGBwtC6NE+RuKmPfU1eJRzJtpwy0s4
BDmc4XFfwNyCJXPWvJrWAEgLh1oW6sF/tYmBS49/4C+oV8kyWAp8jlW6R+k49fdB8RGIDMYK4e1c
YS7/givB+J1UUV77eBMDM/yNwNoiti3ZoUb5TxzCPFtf+xeZPlpkzqYr1goeB+54QVdkzR9rZgXQ
IRAq/vu4KkGnwht6CzgkHgZ95vlzEoFw86D5dTFz8lweuUR4jbB+sWjaUuMikyShh/MUQPiQUNCy
FsW6Cy/EYa65LyVPiL7WhQK1xcnxA1cAm7jIrd8s6PNh5oRbIgQwAOQQ+/VO3bpa46PFnsnM4yJt
TFKhNtQojDzgf3LoOFsFF4yymCr7cR9u+U3+lPJoz6o2d2xjh26T73AfIKqEfIxDsGd3J0VkZBs1
Dqo7AiPeLUJJdo+T7vISqPb/jg+BfbE14i6waVEPHEqAQH0uLRn77JSDtw/2BZtNM41Qtu4dY/Jw
U3VewF4+jQewBLpxiCYMlEA36ew4fqWNvQtQrpw53I39v0eRJ/NfewpHRT1iGYiL5hwl60xl2UCy
FDcIT4IF1fRDWWT5eoJnAUEqpABOcL4bNv7O2+MbxvtYq0s1wDh4NoBcu7ab4TNSdmxJMww5AKOK
fCZdEK6gRzEOUK020iYSVw1vEl7toVujoLOQ6XGJRnRK6HEMCP8L6If84eNkE6NImt/BPHEkceJs
egoe3gYTMqqcETq6+7A+uLQKL+Gw5JwTTTL5LgTfi8dJBzOlX6eYuiLc4ReuF+IOaTwYaj8baDmD
N7+d3ihCsWDmWQKvl7BOGfePT0QynNf+Lt6FgCp8am6UjDJsW22Q5BgHjlM4jdmcF3FDlQNQZWXN
1RNHKvcOUGKDkcjI7IC+fRRLg18j0r0Juh/swWntnJ0ckL8+Hc8KUEbJof0hzlAnnArP0Um46zBa
4fZC6wv2GSEDKBr40N5evKVptUYM0B9UFpy49glXn7Lbdh3877F8IUlxJ3Du3iUdZl2tUHAUj6lO
EQJpf4VlIReuxGWNiKgDv2WeYt7V0L1a50WVX8E+EbOTKpvltnAcsKdRRe4pIRIR6/ihDFPhzBuD
N6fWCqBZVu5J4dr6sYndofgs86UjXRRz74T7Gq9StkbCbPJNEX/lxqkpUQoY8sRhSF4K4KK4Qn0W
auRxwDYSOoSN+UFiY2Z1g+D4wcQEID+mKOyonLEyoUbljKA/evvlFB8XxAiIWniUq1GER+vQZBJh
F0J6l8rp1E2tagb2FsTrod46xY4Ie1ZJO7pGx1JQCQGFo+0vI4PCsoLomqzHjbbEHRrvf6zaV+YT
VR5HRfvKD/B9yldzYkCLTK87Aa8erR9jA+MSjFX76v4KMZ0DO9LQjSgM8xdmycjdoxHyMDMMWniU
4tAqeg4QaaJkQD4xBWqFoEMn69QJ5jDWmDuy/8ItZuqC8S/axnQPow0XBljA9TiN8Jns8MSZFGwH
kFpg9KDh7ifCIQKCD2QuuO2vwJl69HRwilEU01cjbGesROQnImd2DlgZHGyAmcBL6E93CBJ4R3g2
szn/8Pvdn8SDT66y+ayOnAob/KVn8i47IiauPoe/4VO5kGK8J0B5P+y6BWwTtzuxlc/r7R4se/44
SC4Hh/snTU5/p2QRfGsbnoIluXEzDDE+LjQik2i2j6fZcVV97HkuPpLlzlvuRDSx8JXmwL5rS9L5
lhdBrcTY5AOG2+THmUs31I6kHSPkml0Gd5yyMZ9bLJWtj1s1u+2YTbnMzuc8diyqf95jKp/GvDdU
bGK+U5GZ5VXePNERqUP9sEv/VBUv9UFWLX7+ucSY45KcwgtNoqheoCFFV9GpgWneGtEs0/peaYPZ
c+mNujeZKLgRiBDj9uxs5M9o2WKmoW3ta3/GymUebDjvWT7BRtviN37M1lAq/wAnUzH+4uIPnzZ+
tf+cCPqXSj4rJlCg5khQCWf9Z5FAKlMH1+eHb7Fg98qQtnHv+NSmoJcL9U8DfALB82YsOMYA7blz
07k8fpR7c5LDlKDyuyhT7uEMXGINItD+wqVg6rKkqJ4/dtY5XJFahoci4TIxgWQ1DtnGwifTScL8
C0DICKHUF9RNEUwnqW+RvCQfUJYhDVsl5mr4qwASQt1uOY5qA912AaA3xPshzBceTgO5s9UsSOFG
893JyaIcDahEwTqyedNhOQuGfFdV3dKIOcKzftub/j1xDknyUkMEwIa3kSAf+U48sx/qeyCfhfMG
rDREGGV9eODYCDe0aQw/BN2VxBEudmM6qvpDP3GMSZeeV4pZxtS4c8pztNA9M4igS32MiEM7+ivG
wHD8eB0ejQC6L+1FHY/2ia0++OKIM15AGnRy0Rf/P0AJHMUP6dGU0tKan+VvjM8WZ9HjaeK25DvI
Aj68L/pTGTkwiGzffAw58k0LP6/oau3xcVqTdr0oFvHZ32d/4NR7Fv0aW55VhA14ik09y2KerJUL
8RlAleqaqnwDZTf54jiMfnphPvtBy7dkhx+hMd7RAzU//t/Drb66L5pGi83qyzpEe1IEPutP/xh/
IrLEvdNBmfDHVMnB+VB6cZShwzxmfKvNDse6uz8gtH7x4/gj6yWuAiP/Ozg29QVQDYZbMecQjWU+
o6EscQIPZwmWNkgiw1nEgdnMbJz/iUribRFXw4tpROmLSsYVEwStXyg44nZGryxuDQ8dk1l54lFm
/7sP7b1VuHCQZYRDo/ZiNoOCNPuidcbWmI88dux3U9p9Pg8qAA8HhgL2yIe3J+L7j0/IPaaF9RlZ
NzMvn3GnPd4o8VOk+hoTWZ6NcDd63JFmdrHxyk1grBtr3ncLOV/IzEqALpsZrw+t2YDtUDFVq0Mk
w+8wA9i4YNYoRLO2W+omwLYcTx5wjfsexyeJ6ei67+GumgsGgp5+i+qnISNDKl59zxBI5F8FO61d
S+ar0C+OiMzmMneOv5bw+YiLbNkDpyncVKcs93o2l3RrmwT20dK9WZ1dYeZ5yU/KrUqI98rm9XCq
g72ifUpU1r2XY4O2jM8dHSAH6CIsbyPUMjg+loxzdE2eQPbGf2nA0Y3rpDevuPjuGxqRZNYDtqgX
h2lIfQnQoZdeyzkNwlProEg/KlZCmU2gPcwEo2MW5tx9zOsMMLNaYnoRDiieeWVF1128I+eGMccA
m2cYUWj424G7NMjd3IJyaZXreoS02gJ5+vbKwOOh68OFZEeLeHRjH98u0JVGI+YKmn8wDPNcuNKE
0tJMOdCUHIFLsRlqad2x8g39ml847tj+xursVJtB/2rhRiJG95aRuoEt2ZaIP5k6Y4ogTnF8a/AS
gCSOoRJBurhKsOk+PG/GzHPyEO199RWF6GQitoseR/fYoKgkbrnZ2IiPO4dHw/t2EPk439Z4NkA3
Mx4Th2Wro2hCtvvBbLOWmW8R8S5MHZC1pCK/cBOihCJgmej5S9evu/6YpCxyqgQlPhaRm4LH4EzQ
/hm6jjE2xnV9MyX0pcZwQMvIAcDMQvnyMPYx82Bj9xizUzF4IrMaCldrziOIAj1Yl0PUXmGP371k
/uEEkBtGMa+aYFVZyUvBPlcOgx+pjj9bTVlIA4P6BHzZSEeiZ6tLmCHqsda5HJHTIS1bA1E1tzVU
ks1YtTPvgdlcU2/LsNnpgTRvZBE/285rjz6IqNA+mT3gX8CZz6sGlxFznQ1kPHKdPXjPcqITNQ+X
2/5T4qdJ2q0UD7Mc4euDaW9RQNEvHigTsYnIQ+uArhVbwG+HKNbQgYrkMH1rQwo+pjS98xkYxszp
+wVnw9WrpUX+KJcqedqxm0giKLUh3vN/JN3XcuPIEgTQL2IEvXklQICeIuX1wpAZ0XvPr9/T2ti9
c2dnJBHorq4uk5V5ScobFSWcjHCYVaqjlawO3/jWX1ZJRx+RXa2NYGKrvhyk/DnUz+drMdrUKJSW
tf2WWTDPWft43fTy02zjeq9F111aAPPfbPR/57P0IKS/7Rf92RyFwbaTr1XeN5BZx9W0MynXmpPZ
Lb1kqi0IveZtKZ6AEDEUTqzrjLrrvt2+Vg01l/DrCczwqag3AKXmL6solxs3djUp6O15vKEJkkcr
A2TbQhHRNPM9qRObjdFEdOEITB6o+LrhYTvJfaAdjXSsdb3G4qe1nlklyb6cW6olX7to+3jvHJ7n
8bh1fy2ZXIHElVoLwyXe3Wt8B73zz6F3IOPkbx60y/DCh5rNFueDWGHg8uydGuh5+5h/X5S+xWi2
ZDBNNs8hCDSVkulD5qg8Lfqlt1n/inS0RLHARsrUMPS/TEalb3pxq4Ye6xmH6JFCxhh/Y2P7J2SA
dbcbJGFjx6v0p0wt5NK/nUa5ut57BNoQ4sRTat5CgBQeOCfuUSKqk3+vh5dcNLReeqo/m+Gtd33E
i6M9ZKClXAQLi7LPOUzy0V0MT2sCyXxn1tawfN30CDT8m8YO/IBPeN/1TNPeOwodItkOjbHm5sLH
OuyNolD02j1YYXWWgHMHAm8s/s0+NhFB+mapQzPBZ04H81gww/D7sPvRQjN89S/TxzSVKLbE020M
qX/tFEQpdf4xdLHxIvzTy27MYxMP8frhSowMVYdijI/VH57VS9ZcCc2610iY7f6d0qliygmX7nGc
mpoIDdDQE6svOnjKEmMoCoQaYXoatAuWSal5ShXNhKdMSWYnW348pHpYEUpBwJ+Av4iIQsABP0Oy
KoeliHBbO9zGqIq6oYzkCMXIYxfogdz2BhEF99tHXF56ITtEqpc79q5aslfRMwlTeKO8XBvoG3pm
7HYqgm+lZkgITL5ogbfzV58SCm3GPrex6tLj+MXiaZyOuwFDnn+vjbK0AF959MjkfIRkqyXnirdf
WBKidTPfwlkT4XhrVPpjk9OiJct9VDs4J+TmpgjYLTlKPNszOPxbD0Jiculp/O8iapeX+vq1MNp2
4AjsDp3pOEsOMXzAHGsArjorwzSCZhFusPj6KGLHVwcO1TGYba02vfGlPvvnwCIQ4JnMNrauYMe6
gWjE2upXmnnynFDSPLxU5DNhGCNWypS0BeOFOZUY7J53z5toMZwZao9sbQSw8mnNW6Lbv1/H7eLn
pGMJjz+3/mlUbCiHRrW+JI6aXvZ9+UXrXA9AziU16yLCV6ZrS8Has8bh+fK8tQSKII/BNE0DkMkz
O2jbB5ueFNS4CEaOV+Rt6fmh5tN1cayOa5QRx4XXa8fJU5YO41TOCF0YwVB0eA4UWYXmnaie+fGm
ORXEiuHI1Dri3GcHz7Eyrh6sy2e+b6Jc89QzM02oSZJ4Ud+9PnlJLX+exOsSsX6qJYUmE/OsBXB9
y3oc5J4KbIaJhB+gPccI8Q6p9CEfGgRdOl8VfIJi9QMpsYf9w75l7GSwiyY8g6z+TpEwuAooWwUI
f6HkO2uHN5h8YEv2AxbN/dP1R2gwr9ZbdHVj29ma9WaN0luWhvuvKvh38TdUwu/J+ikbXfFW1xLU
eBNzFazdxmyGwbBKX8Ef7f4t2oXXvw0wkgWDzfwribDpGOmxJeGBOZb67IM4nTLE+CEXkBmn53Bw
BHUybl4mfJsSnSG8gFOZSqADTKH2hsSwu4w1g95uEWGd/iH0PgFwI/nBAO9On0sHExiG1ttIxeSn
9CDkbFRNcPPg5wRxQW4w+yr3sQq1Mev3yNJLs4eB9Dsmz2QbJs2LrNxrxmxe7bs6HPeQHTfQic/6
Z/dPZXCMjwlGnRj3WCRLGWxc2rqclcGpETw7SmSP5tjUNDfq10QfOJTlqj0gaddLoEM9NXRJWQN1
Ofead1NKd1JIU3Fzm081IHREBqQClsWLDdxHHgFzsFTf5+wwD+H0+iYfbtxw91JJdsoSu9ElRWwi
2wB5O4KAAF2Vuqv2+IW79pGQTyUfEzzfjinelHP+/NHKrydAD3TXGQNpzNIpttS3F9TZ7tT5w2QE
SPGQqe/awUGZmg9Ho2krh394Gudx6DnpFvHZlwYW9P7FFu6fgmkFH+5eiV0CPMb0rfBqM58r3+Eq
L6fZ37NVLrcvDX2AyiD/UY2wy0QlqIpqT0/tV/qBbLv6sXqpPC7fyo3sh9W2b5A1Ou4/KpXQRuXe
6tK9hV2/UCBIxpGfEpVHuQdyBzh8BnufVYwqTjfc02hFp7H4omp0SWmOOtj7B4Hwrxq/4s+enyg2
ArU9zronfYew5QAzVfZWpcURfg3T220BnQIW2x9dArGxFsk1UToR8MgshovPA1ocEMoPPEL7OMuP
XtRwynp7jFcoMShIjqGYdg2gKKTnzEVd32IA5jovPJ/eqO07MojpTzhzY/37cA9aOL2Y7vrhMNq3
Li7l6beLBwmiu89OzpPC1/YxOB4CTz2BCYaX11xz9xyQzL1qVytQTAXwcUtE4H5A6ZtOFjwNi9r9
7uNCqOU6Vy/BiMspe1d1giy404krYxFu1AaHX9v1djL+9ZJhmsHir8mBfV2i8GbVoY52aHlVh5Tq
kWgSd6GpC9ScVNuQJaeGjscf6qXyHWA74RAD0ifH+BTlLbEmiPYblAUA7nvJWQvbt/kEoVQM2z/M
msuHytvdccmoT+ajUvcwos7UqDIlhXF/XKvDySyTG3jg4AByZXAygGmqSqUIbFxPoXniNnIViWdy
gt46qPnMvaRa0sULFnANfpxVqv6eXmRjy4fpU9BGWHf1FcpEWfQdyBnibQ+oB+2cWf/olqNuBEqj
miVy6wS0jYrlIdVrynWROae5rxrFQ5NibeGHBl9aoh7Kwyk4dE3Dhbblrb4a5Z6w4yYnbnv2gZTE
zLXr5XH1cX9Fn8eGJT9Gt+JcB3fsjucFj/66/pyFaItO/nMhVi7C6Vxe8P/cAadw+puBYiEiPGfR
yFfp6/RM5x6qop7rzOOTTlkBhYT/RGoyoHNbv3aCD0b/GyTWjJK5E758UIhCcQ0/h+jq8u/W04IN
9c7OOA7nm+bgUInpGS9gzc9QII1L7jPAzIHScXD6Yh+NV/dG/td9Z8jxBLFojH8ZiyTubgYKBQI+
vMEFcan3HD8Y5estom1n1jM4OrSe1y9Q0vTLKLyA6oybT1CT1/lq3T6nXhsqu59R2My5JWoq67mn
8Z/NXvYuhvLw0jh2MRmGfOHSuLoSfbkyQ3cqxwjHC3Wv4m54OFOjCy71UJcEeSrkgZgq0F0FPIsD
zQyGp0Y2mp5TPeQVdoSGyJ83CS8YEoxQyCp+HluoEwuJVmCO7/rH4XbOAbvZWvVWOs0rHWfwPfW7
9nSQ85IXBH69Y7auFetWdHrDkD+4517Y1VQVvXaWieo0X2my5N8uvXf2iqThz/3l5V+uOR/UvvTJ
Fcj/bZP7gtM7pKtGqWPbtwh2d8v0MtqNbvZCeFbDPbvpr4P4hMGYpsv7Y+O5Qta0aFcCX4gQH28I
ELc43S2tdOfS9oXio0V71SsIhnZaypueh9eXawviJ6hZIozKuDwCYU9voxveENQ+lDEYdCaLxtnv
752qBlfr2pkhJWsverJAk+0GsUpKXaL5Vxn2Nbx1pZ/pF5UkR/dxZF1wHO78rlyNd7tEXbZ0yGDQ
v5mCLe9pvewLowwqt0m+U+VlKtmkIB0/CfBM5Bjpv/UOH4GV6AMzuELfiFDzB06YmpfplAKGafxB
7GZ3iwl5hm4gIhj10WOEFG7yOTdSz3lVA4htgjxTBEJW8BRVb0EYdb0dVHVq83GuECHVQci+r9XN
HJ7lctPoJv/aprl1MtGe5KNhA3JIlQLfoIb1hSftnx9FOtoTBpnn5gH+2vinw9/ksmGxaQSINLs1
kLUXi4mRtL38MhfDRmcvsR/HyeZ2MRwIpZ6qibZirBhdLbV3EFSyHcICx8gY44pmOizd3dRBuj4q
A1ByYMq+FVQqJkhw80GKnmWkAGZU6vjFj123GlDiS3aoVEl/qVLfUkZSsVsnCsWGsHEx/AQafh2D
s0NSSnSs9AF9oucBkYO/Kd5iRepsDXNOGhAkGnkfuW84kmulabXMOmXKX9Nlot2la1GVFl+8jN5j
vFQJwavAdUPRIfmAcgL828fVYQAXrqJTtlk6wUs4wgEC6IjSXlBK1YBE7rakqKWahUdE0i2a2qa3
fMvIVW3aJ7Ik2y6TbrKq5F2EA1WUmzFwGm6B5TkCb8CboLL3CT+KJmFNl0dKKpkjqUAi3k/8nnYL
T0GYwRsqE8wCb+Bk3KDmcMN6H4At6u71C//OvSnZ58B0BtnTQ5nQWCiok9EsSsi1HdZO2KeasOq7
n0RjyXfnb2qYkR+220bVUEBs0GO7zxs3Qc86FJBvt5imm2uyekYSEoQldgLSz/EQHmPT32vuGM60
xSAxh2Q/HrAi2iKEINgzk/BZcFsVmkjoMT7Kr5fH8df8Y6pfPo9VJIF6jpKpecO2bTaxPkP2Q0Hc
CGth9sxOboBGaIbBOSGNDODPG7kfHVpTk7tZC6sWsTaNA5VvCLBrLlkVmjBN7EaFHDFleW3qL0hu
oavafC2+AMEv8yHb8DrlqzrQg2jO4imDl0o6LqFH75V1GoAqjxAfQ9FxySR69v3Ncl3oblHQOsY/
qu9+6viUnKRnQAjYUQut7Kp1WLUqs3hWTCnhjSvJdvbg0XSIj6IKADtKgAaenqaXAIKw7E6pplcI
VAzwnOmBxdBCzGN2wAmFeDesIYQ7xT1HrJr3bnXIrMouHstPKq01dYAlnPJ6EsQDnLmgpLRPNvcW
i1N+no0bCrG/8CvZbUTF03cVOZRLOJ5sH3DBhoKc6rJgmDzc4uOlzVqyH4ray0kjs2uKHYk3TBZN
IrGE40543zfq3fF418nt3OaJpIPPKBUi8RDXdn7zBxCxn9i38VNg7FDTI5TA/GnlaQzrCZAu25eb
uWvQADMnMuuLhea4YoRjmoJAszeb+ShSPzoL+RCjwZuCRRbeFLl0nPOlZHlsOI/V1KcAY/q7vSAB
ESTcV8HJERyL4CULJC/IaMyblT8KEX1vCp7SzeKxu9C7HNf6hUpzOUnBR4MfwBJVCWLLxXJ8sVKC
HziDasvf1ipNomYKC5Id7cfsJEEIgsA9UFVUI4/KTwe+0t/aOZijEwkHcF/iPjYsHSm2FXYxdrYt
EdFDu1Qd+D03uxk/wIWWLIR+LJnntdQ09l3ZNjibbO8UeQBAYlNhxKIAvKA6EV1gmhrLxclDjpbv
6pHbJyQfvkCvUBrIL33kHis/HOY0zST5jxd7rMt/Nkr4W/NjPIzV4MFupDIikSbGUS/tc/25L2SN
iodOMYfvKVafYmyXyFRiVbY3IVYbo9dHyI/o1teCWQMfSdZWAYlrpXV5Z7/30O3bHmMuhWPhipn6
5oLMolndJ2Rld+VOYdK4quZMGrhq0VWdpmaqFL1hkuPDl4YadUjXwJwcpOf9o7l1ibgN6YIDcrOF
2jeaG89yfCh1a6AGwrmh3ZEy0LDHF+MunfUh/w4Bswy8A1btKbxl9uZ7t08GWoP6mRKoxNy7W8pw
CekngfoDjiutfnt5HQdWNS7K64FT9EYa2ZuGnIeLvZEFvIt63UqmRgoEUiLZtH2vDQiR1CZ4++LV
xdRHGCmpfqyPqSPNGsblABp2Z3BtrusrCqY6yJ/ETaJn4AtWs2SYe9bIrBKDViaOvKsNcE16SLsD
vrlYtOiUyPDljdAaTrTnIcniU93aoS2mno48YhrnJaoK0vt4U+nsS42tPMQisReFYSNULb94SFhy
h5T1M/2zImzB9FLIsIDDnG5fHs7MMsZ+Zg+zldi5DTNDonHJTD6lI7KeKbyaFhgPT+3SE6HOh0p3
G6SjWDGzAJn2hO5Y+wd3qeAKAXclHsGDvxsLxp4ipj0rgBEsuUkiYsAz2f7yJ68mA9+WFS1FOXgA
MbCBAF+DNnyST7OkU95uOXNhfTQ6KEuXx+Zxlczoo/j13jj/BSLcKz6ZHKmJc0qhOleyOWllkhar
YTlYFk8Pe+3CZnFmisLFcgm7M742iKt7dT5GhYaDMjDATVv9WYZge2wd16dUIFE4NMQHJkdWLs0E
FMzfA4M7Ux82z75uSWgbJG7LlgK5I2wC0qFlQysN26sQfUuJhQO5BxacPxOUsjPM4E6YrornEh0t
chixX4weWUzDcuF26TVN543CD0y4EoO7m2ABiYeNgcvGZppkCvF41SxuGntTR4twHYhYFi8rAHTS
vg69Twa5XBuCTBCZmkXWldCwxLtu/h/peu5JFeLyaadsibkKJidacUVChgEDa/AIW4RD/M9B37NW
l7kuT5HxWN5LqJXj4lAZOhI0eeUt94CED0Hh1kxguga9uyU56dQx3eRS3v/+cMj2LpOe0C1/A7OK
uC53o2jRwnBBlpKl7X+IFz+C4BhJ6x4DoDZ0W+DWOLk/eIAmx52eTSG654K6metkrHx961/dLipz
JKwIHgPoAt7OwvQHZgPcoWWUaQyiio68rpTgGAVgKufrtlynkLVj4dtv1RgsHpjUga2FIZTr27yb
a5UeBDrL51kojAdkwAbSW+RW+FMBleGBriuYBZXPPEjJNyN6sQx0kWvjtvf19k4wU6sWEztrkRy6
Y/fcCuoWte8CN6+nBTXCizi0NCwAFlexWNqqOpZEOxEl1+iHEA1IasJP0/9mllm218HEbXGePLcD
pDdun52skxS1qJ1OhQUJQwRGO4WxtdJGbgJIrK7BW+JuTWXqflmqTwGeW58ZWBGvP1YBc2J54mAl
esJHOX9ZtmJIx7dUvnk2BlAWcY9lDY15NT0f2oLP8yIgi0y86KTLOMr0TY05i2CoUZUDfRj8s9qj
4xWAz9+CteqzIymkESYY2qsJ7OQpEdHF8bhhTRTItrZwGl8EERJ+pS60Kop1hXRl2nGaHFVGBYjz
aLj4grpYFZP7rsVvCzJFwiyZ0frG2rZX9kjZ1M1oG+yQ33DbTprYfJqLeYV1zp0VchnDRjdo2JsK
bBhCEWZcXqbv5U/sInJmzwxJ8XxG81aGy672bFLr0hGalx5KPw6jEySpcchxnQnPbNXs020d9vMW
xXtXtr1WNQk0KnVuSbIjZEX27i6eCuvq+fDJcqlw/swbET9T4p6+194yA6LeH/tvjgzABo84986T
uPb339eBOYyHw+u2l3kKYsmlpxBchuiB9fRc/JyX2EZxB+BasCFLAXKXt+w+nQpOzhmjHGtxwso8
bswnGGLPvB+y3qvwfgOT/lp/a9sL3sYWMUdcKaSkFRfvvbt+Pw9Cs/GLqMABRuux8HV5rnTW71j0
R/n25KX6bObIFUEv1ki5E+dNR0LEsbgo0OKfn0hvk/U4asSOk0wmmvFnbO/dq8t0w/3AjV4DAdy9
WlcsU0c9/pgl9vcH1wLWNWz9I81z0+9D3njxsfu3f60+5X/yPJ8i1J+sATJEqveqDyvovFnn+pT9
l3/WwtEAxkGziObfQGLVwC2SrK5NTFh3iFxNNOC4YiiCaZ7oeejZTBH9ghFg9l/HVLUcmh63YoHV
C0VXDrKn5vlvH4ptcGdkDahA7JDAxLMh0q9XtZHiv+tTweGUHotyRkVtuZ+LvqXBDVXyWpCkd7lx
kdaY33grf7BGro2vzK4b5uYs0P6HowwchL3Vs9cCvVBcR/Fnyjspncet1eb1XJzLPs6D+ZxRc1Lj
+wehjgPU9KpUeCpnC/1tbbiazOS31bRQ+ijleBEsnfNC+470rrBlzLvXzA1FRnWW7gqPO5FcefJb
KaXLzBmvwd24dVy+VehlEI68nH92J9fmHnqq+nw5lTp5wUx1RRL89VSutTIXm1mZI/MqpKGjlVOJ
BQns4q+kLZl98bun0yeXBttKlfJtbdC02DbcZwkEgHILTf8/IjT+wYQmt2F2TdSO40lUY3mUtZ/V
XY1XHDAvmkB9M00gaH53K5Y/1+9k0rD7bLLR4mZy3aLTlSCd5d+V0YNmYRyUqGxMQRS6NyFUd5sr
ALEA6EeteE1hTz88KEOuB9tHWkkYqUpfyBavaCuCvegFg5UGaZl/ykTqmIcPQzWYsbZHyjlGUabf
1X9h6HL9sH7gpZkLsEZwvi+upfUTJ7t9mnQCokfwdAilZVOgv9uf89PCsKZm3vEh+5JTIzw/Bea/
j5pQefExLgaAI0juaeQyXb+HKQIRPSdfjU8jNCffoDa1Lw0+gIbiP/BW5HNVTjPQpWXn8RH49qvW
ryBLO0ST59kzWtrKKpCg1VBfnpvYPPvnpj9ZpdWHa3OXmoxprPpBW7gArLAz+OmyWRCO3RBFPbcK
oQ490K1HGTtYActWOiWdxd0w/+84uLdC6/f2YmjYHBPUw+GFl6x9h3zlDVV9swYNegShPXyEERax
ZRPmd/O8C6VDxcvdv2vHj16Ac/fGP1PluqwkOMpk0b/w3+a+YjSkhvjX9/gMKVwNLV5Ul8cfN6DK
vcLbQkHwqgPbIhTEGbr2nDd/csin02NrveyiWlz+XKmOdJVPc18A2Frm669bARLUGTRkJwrRzd6c
YpBk/06lz9U6QKo+/+5feHNsU7gYTvEYAQE+9KKitTAkum8DIeEMUh4nIYgD5MMx9m+hQIUIqRIi
oQhtK3kkHM6I1KpbEG3cBPFKv6Ia+nVucPw180PgSjR64r9mQbJNKsl0WRO+0INAAGyHjKwv0WA0
z9TiL89VFBTYQmNB/hZ/iuBAP8hvFMuF4+a41CRLDfy2LmTJApbSxbrBaRfeZIQiYMGRkEXZaPEJ
3fJ5bx16hmK+FF5BYkEtX6cDQILNH3RznhQbuafQW1iMdp/VNMQ3dIwnneNj7XU1vBQ1FnUgX/Ng
2vvZLXFoMpXq9BotkQBelrlimilCJ8yP243hvnJnXKjtHoq5KrH45erzkKuSo9wb1rwfcopvfsqc
H2gp7jVXZnCypk/zLzdcmS8BDsK+9HQkj0R2Lxopq/alx+HvB4aXWkGbev5g8Mc/Qal6MTJ1A1Ji
HsikfBh9zwwCtpoIcR9v5VNmsG+tTeJP+pgeFfl/s0HD1oDa4nfeNTT+B44e98QCs5fFS75dG2xe
xBK1792LE5My9s2n0Zu38HkrnxUmeLYtuqeGqiGsH4zst8cawMVhYVBrBj6AW/s+yDT3yapTfcZ2
v3+bt0qPhHiG50SPWBWzZL4pgzBg9ppJMk/T9NSEmdEkO0W7Trmxea397JrKnPPuMV691DTnx8Pg
IBd6m19HY29gXaaDym0ImfYML1ir5O9mSBcvIwU+/9xjo1sPJvxpMm9GM4SMYaS62t6aS71w3mGI
HFV+r9RBEgENsx2s2tsBXEzv9C+HYPT+OsGfUt/0zq/H19mHOwuP7vYRsL576RWf70/OppT/0J//
nF6CzLn2iykucqziqdDku78VvgvmkdZPK4QPCLBG8thVX8Ey1FwPL6Vvd6Qo+xiXP4q95dv2O/uh
Wgo1W3gaf0rOC8Z+L22rJ/4KkzGv93cjwlBUU+NQKkYdcPHH6SMHo5WCSeXxPKgAiOP0ndVtnEar
uhBmqlpII0TMMnwRjdxi9cn3BfsxLfMWmFgP/WO5d7kck4OJIOqhoVx1vIvYdc3BeA6rayNz5xMF
Bpt9vzSdRAVzgsvxvnFRi1vR+sjk5ZgZRNXoJQh6w6xfH/WjP4r/Sk1NZ73cMCO2xWUwJWHuwYLA
rj6I+/XNZSK489v8r7xTsiqOkJrvnxRYysLZQhcxXPGl+AL3txrxFxyg7lVJRMcw17G/DUykucB3
IdLZ4x+n3EhQHMeX/9TtHZKowmzvfhQP7d8p+ymxSD1/5BkCo8CtgqojCJlv30Uqd70kSNLHSeDN
qOcWEQ0uiWgVr/qXScPa1/T7HC4FcuehtfKMVvIZ8Wb55/K+9tvZP9dSZTRuFWRa73lV4Pfgep8B
mHIgJDUDBlkWw8Xc6sYvf8OF/xMYmYuf1ycL9ZzteReDYCDgH8XQnnXt8HgKB6JPVr9qLNFr6mhp
ruMBzirkA/4s9L6oRMTXKQiFAa/l8aF4aWbmSf7czW46tdMmWdWy8WEfRHYQQKoETomMELwSvmQq
vbP4EPz54aN8OzVuJWQQ2+pwXduNpvliWqqsnk4Y6suXEkL2dlkGfhgrcJ8LJH4211Ypv2wuqxdM
uapk91krhxVotXJ4MuXG9DZpAmddSq/z6+GtmLk/rDeFEab+e9V2nKfZ7/3k0JlnL93ieDbMaTDk
2isB/mxxGCzL2+7mVH5cFM6N8lrQVy49bI4DWh/JIUtZpzY8i0Cuk7MFKnYXmXHzdBjkw8TVRtlW
KpqfzfW/Xq7jSTRdkinE6HrPtmeTa+AzL4SK2A2E4euMLWKaFpjqjdzhLC6YhiiVmrXC8+6yS6tL
rDb50ZhUWYXgrjBmBgB/luXVRttxVV1pp15RAoWagI5e0a7d5LjJIlNKzwu9p9rLZq4qorx0KI3b
QXszE+042lmKbndKh32v7gxQ3b4ZzFqspvW3mlYhkCnViXPulFyzhc64tnk5VFrjfIUQwGiWaWer
X2dI3H1x3TyUMBVtQeBRgLk2jnn8l4EqwNU9uyfbnPptedIoa2bdrzRFAafWJbw0+uAbwxPjxmES
FzXIVvNJez6rpLPDrjWeCGNOp3R+uYJy87jb3/z5q5B72FQOcdn5zheeqECu5oq9JXpiVAwqhWap
nKNDF6r8bfnkUYhXm2zp55Td5Kfhtfp5Ugxcns718mU5uly2o/1Fv4v20nHVPOQK3dIp+34sXzq5
2biTz6wey4VTo7K6tnOl2++ZO1iXa5oB+cZ5Pe0eiw856si36/Zzldm37tNKcs+gn80d9SJdnFk6
L5l7F9PU5Yi3oVQRZOXJNu6b5cwmLRbNHywK0QH/0FzLaLbfNPMu5uty1cgbkDFFlB+/1catYrV/
vACQT9Mjir7i/JE6dfX0oogOeyxlOM8mo/EYRSJvXspymBDjo3wJA8C4kb2sm+gVpyB086ySNcGQ
Ra96fMgEJT3FmhKS9cXFCMQJZ+6d7b4cJV7LymBCnXFV7JSXsJGqc5WiHuRx2pqXs+3d8Jjc2tMW
FLLG/7YF9RRgV+Mersg2YpjWwiRoIbknqs5NhQdt+wnIRCFARUFYXAZAVhcAsHIAgSX6AnGAcB2a
GPaTbFo0m7Lu5jG4YGtu3BpPIHuP0vDfc1LpVnur39z34tNt3N4Z45bcBBIbOL84OwQhezsmm+a0
NcPJcheIHLulAINKKAfGATqzfThEO6SLVwPneYoYjdvvvHVMECoY8TDCUmjlWtXeZBetwZMAvCId
fsMy5eGytSc9hyknVYeAm/K66ULWGU0aoGHR4hmVXG+dzAe5ZgHBTh6kSyB1t05KNaKachuJpwXQ
UYXB2TRv6a5jWNij5tOgLXdNzsk2Nvn+r9TSE4/2lsSUc1L9QJLjv6vP5Q8/RiRJPR7Eb9I2XWjK
douD0hjuoZ1Jdo1sO5vumvMeZeUup+eRTZ28Tbtr0YqMH1rColaeJnG+/lNu3L/LvftDPq11L839
cyXeNZcpaHp0jH4PzXVKTBBQTPtnsHjBiB9tI3l/XSszvlBzD+ClNRQelNjjpb14mfWV8oz1z1v5
4fj5BKEmzEovzcdxdBsq1caLONNyo1kZ/8M/Mh6VHjQN4lqYHlMtTsuNS1PCi75hygzm3ZdNB7Fi
PG1Vn3/eVS/b6jup1kekCRmdmhnGgLCz4ZlHpdYyJQ2T+Po3b4OTsandcX2gBR6VGyfvNW5gBGoU
zTzpjPgJJCMbLiSs8fViB0EDyTUdumCGTOPWuMeqUaA5yCZbAptIK9H7/xoMe6hGkArxzE8IGDi8
/HVJU3roVBsmFFi8i4ttj6Pfx30debOvzfhqUM5E19rRXHZ3/l+JL54lq8dFPG8vvM+Pb3QAKI3G
dMXiQ3MSv2QSrjWxl+k6ck17wHFkFDipxTKq7jjy9DEkYkPCMTAZF56HahxdiFTbNq7FYTnnae5h
n+yTQl1gKCTORk5bcvl7aipCCYV0J2/FUI8QYLpyxuwtQIQzJsbCBKwpymsaXqi/XRzVssNJKqg+
t4jhv7N+9ZjNS3Qb7WDxtNSg5XZ6AOZhowLb5jG6B0RPAZoGUfdkLhwT17iH/h8YSbXeMLOGMdSQ
hgDedSlrJCqG9Mun9vD4rbK+j6kBauZCtUdzdhKgCWEj8+mukQNdKzfyPRW9wTnhWqJ58nWN161i
eox7otDoKxsVU0GuleWt7G0C9dPYNAI6NRuFpPxrDQzoYnesAjqKwG0329bXboHLNYKjQ7cJ9lnx
I3ID1d4G4EbrHOeS3d9ayReapDhC3gBJSa7F35Ov5fu2sYJrQBN2LUt6ZJ/zFGKue0yEMwONacYG
0GoBb1G+LSzH48OMxtGw8rPx3Qfpi4L22xaCTo08EJH5glo3Pyr9bKgCor1RJ7V2kK3C/XyaQ4Wi
R9KTvtiNLc+hqOyNi4BlityRLZY1BTkAk7GR/qw1PYNO6g8I5wNqU8eSMVwTtOjR1M8Lr8BdExHY
cifB718hjtXafMe9i8ksDRO2iLs4YPRC9a9cUx/FATKvBg/8/0ejAx3CINRt+uOfZ0a1r7DdnPWE
f40noOfu8Q17Gi9ifu8PCxdA2vqH0RfiNv+3A7aEZXIXIYDfRIO7j5fz+1PwMig0ODFGhcbSgwUM
9NTLFtu0RHyvGnt8bs6T2ZAxhOGWgDct24Bg5JtR0FWp1bXT/Qi6p6DHLoc/y1RFMEEcJj+uTWjc
ThBMQN9rNfhya4r4L5kOAkK/IZ5xZhTs5Tkupfo0WfTmg4W7YQsuXk1L31XTFDPArvFDARlObx5/
qZP/YCFBCWd7oA1n7Uxj43sBpPsOBDurNsp22QY1CrFpfo+iVxsfuwIqFmGEm9Cb0YQGethuJZql
/olqz4ekQkgGr7V7FiVbfGV9ATSq5pdp5sFNi7QO4By/lo/h11lbJMDTrWCRjd21UfInhcfC4H9L
ubZ27eALAwJ++rhLv258x46jcgqYHfSK2zUYhea5286EwiFMMjDwCYQyvTmbkX0uNEHATCnslbGW
PnuVbm0l5CKhRGvnzZrh25DzMSNsb4zunoARN4hjNEp9XWQDx+dYjQk+VVwi/7iYJFLRiwF5G0Ya
6Fisom/qDA192TCCI+DI6osugVlpPfEu6FgEIgFiH2wWEoOnEl5EZ7a+jYvprG+MJNUsD1FMBqqV
2orzemgek+s3/iyDFwF66qUA27dv51ift0HWtIlgtL39zvfL/amb1yF42XxmORcaiqMaL59pHTr5
/k5SPcimyOr6la7C8jxaR6sYaUXz4vpTOOf0bv6n3GYDpphHHELQ603zxH+Joqz7oUkhmDd3K7RO
HbwWXGE+REtAWo1jsoxm8bJ97m3TuTDANfMS6h9V9EqZ1rjvLk+QLTIffbFfVLiukp2RKFUS1A9b
F0a2mW1uU20PayI1SJd6evZxpICAQAeVDA8VEvvPdYvrHAIl3SD3b8YX8CnGktY6+OAdEnrtJskb
SDGs0ro/Gc1PzYWFIofd0gkzhcneWCF/v2gAKdqPcM1UIHUPaZgOUYpNcyleYwZe6NQSRuLWmPSv
39fEwriaqumaq14b/1il105rboidjIdDCQ+ZLoJfYdbKkj9ZW38abh9YCR9wbCJLbIVTRgMtnT4J
n5goaK6TmWvem7JaAFKlYgWVprdWUO4HbkgAVGfurZjeMZcFzqOtj1M8TcpDRxsKQrspl2zVWVaY
DP9MLhKm4dCZvVy/9e9EzS/yoftbGWI7tIcDLDy5eghddfSAwecqxP/di0GHxJlrXFSLLi/rlpv1
pFIGtsUr46Mk5AJYXglo8d75uzycjNRVcm+2CF4Bmt35KBitAI9vZ/urztTwMTobmD5SNuoVIQwM
UfKRbohYc5HsU4FCr1B34wrBiVhA6B6GKup/s36/ixEccUSrTx/wY/frf7d67jvwO+1x+QiQLZcR
XpSaIYrYu7XEJu/LXo3d7wS6ByfXtR9PfwrA0UuHXy06uTZr6hMzs+nBpx0a8+6pvfpF5WHkpBrg
N/jEAzTj6meboGkHDzt2pztx3cLPLXXihipcboflexheNHgQBd5Ww9fqZXr0nmj5c8ZOmhlMRsdu
wbWlZywyKrSmvT92tbM7/WnxWukWHrH58I6PIfFYduXY3Q2RZMik8Ue4v4U0UbCaBY+nP+c+YAz7
eNeZ92gMJtnmranwa7uZ1M9shF26rfaVU6TH78RYcgn8elVlMov18Ep7ZvlQeAvlJ5wJb+c3oJyj
fpV+7bzr57Y0ko1gBWJZgHy3OOZK5yT3ylCTc7fYXraub8GXbkwnVNPaH8Opnd/CZyJ3bS8fdiPF
blzkyLyCITDEF7VI053mnwJOXvWQda4+tUgby3hqRwBoHMNA/smfKCp8ZLGbZgb3QPq3t3Z/NKnI
LFuXtMjqWXIOgcWkH+ISvBfA+iVN2MfAs4oF7BFDoEylNtgG3iTbdmvr/AZ4UagdGQsAgwPPrR9+
g/NgvtYYe1R/2Z12syOKAYPtm4SyPMRL2qh1bn3szTidlFndUbCkD3dAYRSqBl8Mgd4N0kiI6ot0
0juGFsoAVsWdGaisWGZ7HQb00gqAtKTpdaXd8FVqIlY1z6Mbrx0GZQ2XPSTFkpaSFZzrlSWrZjVR
jsfFh8XzqgeaFutvrEahRl5t7z5L9g+JDNzM/U2Vu0mMqLca7tJ1wjcN4cwq34dPWPmWt4w2H8H3
ldxoiu2jVXuXLv4B3w/DLSYzGynzrzxNKLIv2vPHyTUCTjc5F1I8A0vxAQg90yeJuH81ZivsoYne
rbCJWfvUQ1KGzmvTV730b/ZX7f3JYGDpbfqDJa1+9i6Hz5AjZ93SGsZW5m4iK9Diyti7NUYfCrF8
XDoOvJJC5WU3XBybTjat9rIGNdYMcvsfTee1pSq3ROEncgwFJNwSBMSc9cZhasCIgAGe/nzl/s/o
HW0bCWvVqjVrzlkzCbfSQ0qUnjeSgi9H4f2yVDHJkGlcQ50lOSU/YiSDDoh1Y8KOndj3Y+HVB8rh
Cp5JoMmgB13G5U6yDaIObFzXYtIpg2pizG57PAUxeeqrU2roQPVXYpIsHmzqOx8ESxbJMY2wecyA
rjZLUv+JRvaK5QWQJPuMy0BcbGmSPgC722HqOlBQmpaYrbU7cUS9w5Obj/CSaCeDuHbjCKveMI1g
TjCj2D6A0ysA3LBEQeYRLVOev7A+QaAeokNmlbI4K0LiTQyUub4nq105+87QNU30P9CZ2mscVOxt
m+PKVybVGPZE3rF6TUNwhuf+Gcm22ZquCCcwHv1GBJaJN9UHSHoE1p7+3VfbL4wEEHjx1bwDQ5DA
SDmVhbIYXwKScpQXlwiWAog11XQIpymbDapyVIqTQzk6HymAPxcA71jcDumMwLuVxf2Ire2kjYTq
uxKbtBmbCB66NWysbgO5W99QmTdPnTP7hWl1KuaUp2IUlkcE5vRSPZog2oI55/usBcPVppkRpY3s
CGzdxHaEuiPn2KmQ9ep/UiWLiHdH+KL3mSWt1YDWr9ThWwQwWN+ECciMP9u4xiqNrCibKtTn43mT
BtVkl/itkCnhoNBR9zSYe43xSl1QZoNz2WDjOqEUsqHC21i+w/YQlWKBie4XQ7K029pDQaCaDGYO
RI4ajQS2CKHVtVdMFlc7Mfkp/vYLUgjAAYTJC+rAr6KTZqM2Fn51IPWn0kbEt037raLfohmI6UIN
4hiNbWdbBbei89LpVxA0E9qE+sqr3350aej71unU7eM+yGYSqaPSabJpebl8s1aRKywb97BJBe8a
PrAx+LpGHl4Io+z22vB7XcrtQk36ecXpNIjHBK1w4SfTVQTySlJ6JSpxbvvWTciL7riBs1O+Y/M5
fbXGn2Z/C7RV9JLSV+jKaw7h81v3Id4WSepuFd9ECIB+IvGo6uBGcwekYU+f+tg/nNFpsf+7woGG
C6RNMFqlEwvtLrLJW7cNoWR4Kc0NzkP1grGbjXlHpQVPcL640zSDNwpfUu+v81QDDBewJD2fIUEH
0IyMT5THfmaFiPPTotc0B/z5RRLwGGQmnRYwJxTzlT7IMewnKiuQTHWtk+cBBDZobACZwkA/h1vk
mC/ExKi8ALSS2L0fGfvfRkeH6VX/WiJS+68diIqfBgsFd4vSLaQDOujWdJeDcl64ohOiZ8EF/obf
arjvtwPhNGm4WGTBReA2qdSJTffG9iamnZ9zBr2hePx2oI7qC7rSQQy4kr5StNLBLdgGIkiGDAGd
BgYINJ3MOUtjIBk60Ag5rKlDVpR6D3yG20kbWRwuc3PoLV8M/3EMcbZwDMBtlxRxGC/VxTWeXjal
VneAPvzRXeIgpN4a8WjqUTp57srUhTFpsHUcwyV6XHDggAHr1IOLRbcWUZsyNellQakbQj9FLfp0
jKnrt5d4WQ/U6C1kBsg2+b7CX5nWkLA1gg+qF8yLyZPALuH37b97jARQzSSr28ej/IyQTsF/BvDc
5kyLNbL4UU0h+MpKB3WS4h6UEITd09ek2EE/gU7VPlyPN8SRt5MxqNY55AIE8DGsNdq02YSW5o49
M9R0cVHZs4N+mMJSL9vIXOzmSagEfBxOc6iWpI7vln8tiMPL7QgpVIDFMaqMBVySW1DRFpGwvXn9
SQCwYAkhABnj9bJ4uuCzYyZBZPLkoK2tU5zHPn2KZE9iGnY8a24GwjCkUshXd3AtJTQNZSFGZguz
Syqm2OWd0ErAraxfiFml4tlCMGPjsMG9SHtq9zPiLIuvD+tC2dWKS90Tyi9pJERLODp3nFcSGC7r
28dJ9vroQR3dmhTrFyIdjjtQACghF8Ito0KuwkH+KZygkptUh2nAurrOGgceKGTh1yQLDWSgtA+y
33sOmhv2k5uEjAV09/A4FB8697rmkeoNKAYMawrVCI9CEuEei8fGMOkY4UEnVcC61+q+teekdeoU
boVxHtu4iVpBAHafsEopxUITdzX3cSqn572FtdJTHN8K57OQbVV7QN8dOnmtHsNmoHeM7qfX9hFR
0NMg6VhA66CI8xtNJ8HLbjYGPOGn8wqVztcxJgQuiDQYVdBRs98SZHKG4c6E3H6SjEiMAdqh/Uxp
ATpEzU4ycOJebwNj/F5oh68zKiPYb5R14B99Bue1FZnrfC/9CT2rrw1zr+W959mp7tNIpPvuajMc
Hbx8yAIJZR44qT1Qwh/1mn3RmWziSPlXY2tTe2zqsAOFREV8MSJ2h/RHI9n7yyvn/KetqlU9KBG1
bB3af6ZzKrBBOt+GZ0zUIEwhklb6LaBhJOSIjEcQD2hI1HLh2kOBmLBNGLUoB1y6jcE9aizKqM3K
lwz1kTp5HEyYli7dOHomis8EvAQWyrbHZBFR43eZLRtzeqrRQmJDPAXEUz80unTybhWadhw21+rk
W9nfCUarc5r+Dh79qxg3CPBJa9Qw3mzXObaEr10TEcX4Llr1ellgykHO+vfsPWcZ3HLI8H/Ym4Kt
PHENwWBuGp+sTe6hIKz6L3+Laca703xBp5b2sY29BLvYMfbNdTI40/0LSh3M7o5y6by+nXvmUWHK
yP2mN//Z/R5hLZn+Kg4AIkG0ZPcG05CMnvmMhQUpPkgqKjz/Gp5ndHPpbPYJjUhBgjwBBsg9HBNE
79K3PGx4cNVAoMgOTZCzxPlBf/dwRbYFivQBmAT0FHDSe/L9gmRRzClMF2+7IA8oHSK0Z4UQsTDL
dQG0yBtgWaOkv4Elk+85+8Lezy4OVCuPJtGdt8MZ+Fv3QhLYsoGXRZeOqg5IB4AemAZ4H2A4DzEw
hIlpN9m2wWjEm0EAbhBLXAhBImkHAEAH6g0eBonePuHZ65TeLrGpHMCFcg4HKGTUlyDig/QJhKVw
NfDJuLKXczwKUKP4ePX4eA50ViaAEq+dnQU1iwXmdMCimxT2mSCnTBLMTbYBUlBfcy28T0T2LG4w
EJs4P+lhwOYSLIQnQtNTcUeBYUnHTWIndxs8pZ9Flrft6K46OO+1UOd1w3l3QRvl2DyTd1fta67h
3YMMfxWToYcWlb6yYCh8ZZ5mL0tbWszKmy2n7V3t5ds+XThBLt3Gbi0k+XJGOKxwyiA7ktnPxMll
vxFcEPAJXAkYESRO4DyBiDGvAYaR7+Z8iXMjwY79OngAD+HjLF72arEY/ysaoW2klmM6x7hDRuvO
K/sDlJn4AO2AmeKpIKiMmMnI1pIUmr/puS2AkofRCTBvHT34WDZwxFKBMq4uQjFPdwWXPqAntmcp
EO43MokyDa8UQImj/BBRwE2JxA1OzwI0lZNGWM8EU4GlZEiAlI6+QCkCVNS8ZxFJuUgARLJfu6LM
NNa94x9iR8oXPGVAJ8A0OGdAHSLExjAAlIn6m68Ak5BhcvzEGe4FUUNdDnadshVWAwIdo+3iH0aC
pDPWfTlLzhsAxWRoGDwsJFVcLWF0Cye5cWhSCEBFkxxxP0nsHJYeGnjgJvaXHYDc5M8YqxvuTu+C
CFJ8tbA6xDlLGPPJqmKteATnrEtz2UfsfAvgNoy3oTMg+IOZH3cb1J8m1h1pHc4nBlGjQqMMb9ol
f8K/m+QlYy7/6z4wYNl9Pjpty21V8DXdJ2oeM3wWXhp75Dz/HE9JWK5H8I6z4n5XsF1jEzHI6Hn3
0KVn6MtxN2NPws54DxpwxjqfoX6D1+BwzM/wNUox0RmnJ+1Ecv5V3B8FVMQ58JxwTZ8XFGuZhMiz
9tIDCGky4he8RODxUvml1IPd5sVr8zjwCaS37Cg+kV1+yddpQ0iVDouFzOHHWUVJOB4wNu9r1mNS
WJSAVurW+DLDplARlgn/7kfrztfaCbIk/Lvn6fNx6DPNn9jJ0NYXpiT87/xYLdoY5SObpEcdF/D0
rk+vwsYGyVPu0gxaQyfEg+VndgadNlqOcMvmqJAhUn14xC9ha2lj+hzmcHADGmTAIsZr6PJC9WlP
4q//OaO8IWdzLnnwpUjYhsLpKbGnkDXQwpGNHaQHlFJHPJ6SP/KqNooB/EwoCMhmjJ1f+fIRZD8N
lBtdhCYoeICBqqKDpQEGCDIEtXDbMeZZcI9o+8Yes2XY5d4Ms70ywi6f4gsY35Zpd+9I/IJbG2rh
PWqGjbm1Mafv7jXSXfwM+jGJyWeQRnyogq6g9ElFUTaxDtMBYn3F/EmUEAjFOhYOxZarU45rkau5
KqUAtgZV73IeNC4rWhDePgGOaypwhDqk4V6ihhodAU4wLT47lrJWjJbQ1r6o7NCJ01GOIVJSSYtd
ODgPyqOlj58ePFvmU+JW8PYQ6YmM4OOinKixHWdInyMmScvsMEOUHQArZc9LC3Z/gIoFFSkMLGjv
7Ble325WBQ21/2Kxa9rNdR6h9gIdeke335oU+2bvM9J77X49Vugi8KdxU26rx0rv6b2M0FwGxuAb
THBV6qpRAfGwHTzHKrhCjQ0G5lZBFsR+slT7ca8ev1av1aVnTvWhiaToYPTTXmusuVhgBsa8oqvQ
u7sNWuPsr1jx+jAOn6vmUHyzWoPmmic20UbaWl83+DiMCMbPeQsuOM27++T12G8Et/FljJkRmVA2
la7V+CoAekpJ4DzCP+5XiAe/hxz7pIawDd9cqRkKuTr1sVYIt0G7vw2+XaN/hUHGAHittKHRpwh2
UKb14DvRjuTV67if9i3Y2Je5NbnMv0EyPU8ffayluGSJftg3wMVEKk4lswxbYGv0qoLcqGLz88Ku
Ie0CWHPDqJcF8Tgd18GXkgGxf2CO8ujil1F6wkGCO5tF12VznUUafZjUwXYmi+DFtyZvElhzhAsD
1hSsDfwcJhT7fHmjWPGNuLBArBpuPg+RvyVWQxin6igX/iB249HrQB12bqwX5N04KGcd7NZo9f2v
X/k25HgR3crJEXNAcP4MTNcMLe/ixCTjLT/36i55N021Df82a3eVzqv3cbPdlxs3vg6UlTGmK2lX
HzY22lAfnhdpmIb60BhLug6rmwOl4hLiW797zxquk6W2vZyvtn/rlR4ohSsOajGPxnRzVkHSNBxy
xPztOWeoRbdum7ybfr60VcBLDPuwq7RGm9IvgRYK4sIi66Y4nVhO3I8BdFMGNa+E3+DBfTrTtJ52
KaCsAliDfoDO4W4+okGWlA9lTaYg/LUl5bA8cXDDMzV8dXLv1ksGdfcSGn7VuYWPcDs0fJQrHnv/
jjZVhu9u5jVDta/3mgSguMe2IMqC1C8Zag0voVxBIoYZGcYyOHBRtugwMnzEuM4HbxepUEmVVPym
ZRMKtagnACtlUf7MQK4FaZQVGePpGcxUHIJkqpV8gkH+gPN3Z9tJe3H47ZrDRl8fvv/uiycQ+PC+
0IbmVB1fmNHa9LEy5kTWXj2p2Cs0+d0eZMv7Xlsbk7R/meujkp1xMmVwbpC3PNn20ryOcA4cwKIP
mxlPthgqMZaBA/rA9g1mh7LW2EclJKc4N3JF7FPBRuteAW3rTaewDJY1jTV++VhM4V6SR8vLA43Q
uyXNk/kuQace0GNsStiZxmHMoLmEF+7zfUd35cOHTJjMY5cMjPGjx5ay0bf6Hx6M5hJKcC0hV/Tb
EzLyQA+1tTXQRzLPsYmL4FShiMDumyxaUrIvIK48+tZMkjQcKN03xHPF219kQ0ETpgy0GObO6A4N
TIQtNG7CtmLXmDamOjUOOGo8DpZpjiUXK8lPSiYs008eNpcWGQOE8VHGl0wkct8lNpwhfStH1Yjm
z6vvRKVNYUnwa/eNvuprtsX1qP4llIFmjc3h2ys9hpYt+XHt4/3qpr00rLvyxZISXnfbYTx69q6D
Z3gZPUOtYzEgL2HpGf3WuE0Ii3vN6Wd0D5o89bJb+82wTUxWps1hcUgWaa/2udG9khWv7JZdGTyQ
oTtAWt23V/TS2XmwHT6Ylm3OToqpqJV/HAHLi/sGgbnE9OaGd0wLU0l2AoREJtdvSkpQxGiI4V7Q
ygTpDqUGUBNy76bcNXZZYuInaeuZL9kskeSShIqtGQANflJCEzoDrUsjPpUOF8K0p+ZITR37VyB/
Slj8Fn5aC/7f1ge042ngU83T4AsWXUp4TfgEPP7++y1cD/YxbA/kGUmgMwZlwB7Qk4AjE1bvcbdY
E9LepacMteGXe30J20z5Zkfh/srv6wTri7Dloe92r4HZ0TtapwiLUFALpdPwtY7q0M4pePGavD8d
nQfngTxTY0wzgn57rLLQqePG3OjLoqcMz3/KtBrGfLZBZEwZN2Vw8WlNKSsygYtNQ18COmOYpSMe
3+blvoFAyBikfZ0JRMN3xlQ1LLtxaE4l5jb6t1Dtqt3zRP3Ld+9FfLzNPr2G33QV98GXElw9JTh3
sz4C4igGIAxgnNvTxEO6bCPqcmii2GMv37uEVr/2rfk2uEYPRq3e+46bLM4mqYA6Qew+ehOmt6P3
/okqpd4zvcfpJt1wzxGSogu80fgSzQnW/DeUDRTUR69dsSOpKnYbzE8GmLj5oJ/+BH/Jfr7UQ2Uk
y622jolFjLGATyI7q8fPgwlMeWBAR+qAPoTHLwnw/LrUjyySE1IZcB1Manmq7YEOLGYRmHjpvtRw
iCXINMO091zpSEGn2vDTqbsSxYte0WMV69WL+yQp7NsMWvLMHDZX+vBG1mKQG2QBRj3cZz1kJ+rz
NKjzX/ENw5CLuJHNrqP7THC184hS+wxJCUGjXqU0wbOm9UqaIGL6DCXgRmgUhgA8kz7Y49waxPNs
v51dl9pRorEyM+bNKWOBNJqT/P0qcZDAHIaSOCLfQ/OQLZJBY/wIpZtGFZaDvFvTL8SuwhfT/xk+
Q/2QDJqr5uEFuQ26H3zGypZhpvav3ERt1ppUawAeGkUR8SWVIc6zuLYicqjo47dAYTEpxMNS7NWQ
3gjlgCqlTthUHdgbhhRgcAY7ACmxP3vtzL+adnP0KuSn1QiKE0kRnabX5jpbttnjRPf9dQ9481kn
+/KGM7qdLMEvVzo7k13j9OWxPlY1U+LWu/UMX6ZZ7anes0P1IaqixsiSL7rz2p99Nk9o+HLvZt1z
pO7OQbN3nxiIysEojoXm3I7G333S8I1uPPq48oTj8E1YK7t678pavO2x2szICAhedIRA+jI3129S
uPeSDSQ7jsf8cYpZ4TATpV8zshRZ6yjboKe5ddmmQYq4RAZKJ8wgenXviX3PhWKS/kcjUvpgIV1j
13hmw9vqvWcF3Ivb5LOj6IvzyWfXWBWoeIQNxXEYQj8qF0NKFgnZfjSnQM3Dxrwx56HTtv5APpos
ilWxkmFbDa15Y0Ebd5bs61LW2zO5+1l+bY/6SGHLcOJ2x5QGZB1sMpp0DevPOMop1dHBawUaj4at
vXzvH13Ors9jpnz/RooDWiw4D0hUIQizh58UKAsbFKAc6G4KpLy6A+xKUsRembRNgJUhFsigCxmk
6OpHCRX28asLbdFZoQgFfjE5BInKEW5RsYsX7A6BSBUEt5hW0KTAbZNrMbChgszYnJgarkW2kji8
iR0NFZimbhfs58b3dY5/7k9IxuZcAeAFAX+5VByAztWzk+0Zawh18O4TQKXz6M9mLXs2bIHE8zcC
I7foA8rF9sR0Tw8/IxG2Ov2bvQDsatsrUCEYL3QfIrU6z+Cp4joGRYvXhdUKdw4mZxu8rBWO/9rh
MXMXGCLZYh2ZQwRV/KcHVoZ9IJw/1R2uXt5isRBuL56RwEKri70wnQU9S9OFIXdNGLBuSXsQ9vt8
QmpPJg2H3hiCwNDuFZCKgibudm0+Wk7hYgtrmM6ltJjhY8Q1E7qzy1myr4PzK+RbgAJnA3J5dmez
oeyCT9nen7z3iTuRBBtkLQCU9GfonO2+oGB4lR6E0deI1Bk3AcbcqmFvhEt6syt/Vbqbgjs448xI
XX/wYmyfyuDmcGcLe7ORO1B1V7rDvxaVf0Qkx+kU4Na0FeYduBID8g5nZKrvYCTJuIwdJOdoF2Pb
Hy17vdFpBpPemU1m3JQNm1UubfGxj+NGB1zSXoAf2C/7L3XHW28RvSC5LQoPNK4IbvYQB9yHMxtC
pVrx06q74VMXlFmhs/HXy4PEzyUtON7f+MXdwgr/P+BMLCUrtmiSaezFthsA8YTpMNn0jaz0FNuj
yWzD6PiCjcFk5R2pvYfTKajsccGDt/dChIXPBCFxz2CFSS/ewzRShEMHps1FMewolgHUrcD6ARsL
jxYqP+hVeM9C45bTEaIpsDFPT5pH4kW/ABb6wZCmvzcZJho09ta0OW6Fqk0Fkbfw/yHwEz2BhRaT
BmwI4GQIj5JsVoy+cV2WJ6SSbFfOhs5pHUonv11D5UDQwoqGry280H+88ytM9jNkJKxA2Xrsv+7T
3jPPZciih2HQA8T90lxGDjCqXBmDS/LAHMYoLplgs2INyaaJ+ynHhFrBrHnBOq0gAoILoQf4OCvY
3Nw/bCc89l0cBUgWSiijDWoaY0dmgggEMDIDYMWqgVdqTkY408Khtuyh3OmGc5J8RzB7i4eFwJd8
jqvuC9gIus2MEqIQt5wbmfHIhND4idLOhyPy8d4WW1ANgxT0HACk8M64a2SkcFwtHgdQFzmlMLOF
kCxY/rljhoLzo9MgmiGxBV9s/ncBqTekhMJFvwILytoZicAZej1QjFC5KULAiu5YK4Hwabb0w6Nl
d0TqywCFnAvTGSBVNkPA9AQu6LYbni0D98G3hd05lhKEyA0a5GZNe84qaqcQ2fF6g76Sw+KECGzv
K4cxHxkCHgMvcNb7vehkSpdmOkORBcgA4MH+G8sgxKAUGXtJk8RELpoeQeRlZ4rRWCBoi+oEXyaf
aTtqvS2THhKo+Nn61U2AQxR96GXufAomNDyQUwkCzxTacpiEEMZnMPiEvs03v/ZEBgwu3/b+hIsA
ld00ojMmV00ezjbwynGeTAAMPvhZqbL8s+6E+e3hwkQdF6ICAVXeYdjMfTw1+MISj7WnyY8IYZAZ
Ax3xF46F+x7Kd+TG1hy4zeChI9CoIcPnJOUI+cKKy5HYw72Dm4Q8N+eTaefCaKPgQgyXcxHeIITK
X2/os18hOhAOPzUwQrPsIUXagVj497pUFOBoOXu2N2xydPxOMQUjQv2LCTKgVEaEFJKERy/iJXFU
FlI2rnKSVXTx8IdJDvMIxZDgEhpEOgiTXfjWfdoOBCJJEvLyFsBcfg5ONAuWULllkkiEgUjEFUOG
dJlZOlb4DUpDFEAAQwR3wXgSXFPqMP92XC13I8wpWP6dhBxAGSO4ZK7vcZfCAHaf8nio6zIRDO62
PBbh98oYLwLTQ7DCqC8CFbRXbpNIVqR6pXM09Eow4aGZhC8ozMJOvPYgeKPjkHc2u7r8ayWcQ/l/
4Uk/bRLLhA7qjbL7Zn9VddpGWH8iZIbVY3RlXYduwghhutOFQBvkjWj76KF1eyqdmDYkaHLPHaMd
mICHoCxPuIHuNhZiDSSNMwoPwBUsSePuQ0OpZuMIkD3cysDWym1A8qNJ2fSeBZcL3wwb9+CsBXnL
KXmgvJIEJk1RALQBd2gkzTJPFZX9xDF92ubZ0zlWC7w80FXBZ00SosJ5EzfQtpLQQHhrobrFRgO7
+gSW5Jsl9OxS6GCFfIOElfYBBhSb+neX0h14m+Udnq4K1NbyVXoyPOgdmvZz6oxZgOcoCzzZKrtE
ibxkOuxk82hC14DYm0Ben0yoEAjTiYwVFQQadSbfjPVaYSlg2susncze+9gOq3nhzGbMEhAxcRdu
B2HM2+kxwai14c0Xjh6OOGBIJ0R7NpuQ93Un8hawSIfPPcHKZhIRyfH2FeZ24sxgsDinBgA8RkyY
l8taMWF3vWOpP1GG4zjUZwJQaAKEMC7RbgZhHUxib/Z0JkPmnQo5k85rQxiLkmq0ezUjkBnhz0g1
ZHVCgWiTm/y4moQaaJM/rQbJLNEcriK/S6jRwsBvdiVLMfvIMTpZyC6KYCelNClUieetrNCUTt0Z
JQcPBqgsyVL7w3iAZQqKpCeriqxuIuSKI2GBstKxskK44pOkuvxFCgBvAqvxd0+yZCR3YBjSHVW4
jSvafrEESUQSJb/UA/HNEN0HEbcNZ5DiED9yRSb0YbmhmMNdFFOAFrTUjycFVaFnSGYpOjnxOWdh
5QNEEClU6TN8yTuuCKKKqsAzJfUT4rJ4I4uA4M3pbVJkiCLewfEYBinKUELUv4qnsDm5q5LKNH1S
Sz6PwMYjuIY0TAvrA0zcF2VBEbPJiDiDdhF8eANRnH2BRGZEEsROnMA4YaGjtzgt2RSwcFEShQgU
UxMVkjWPzBOUFs2WsFQA0KRvHnxYCNwCy/EAWTEh8dp7mSEgN5RNZTERgPafQEg4p+wDeI3rQYCh
8SR4sjsL4Zbomr4wgG+QMXU0VFlPKMsCpkL3BUeSHEkC2g8V4ucFbAVoZREhxA1lhGx9gWIFihAo
PPWI5i2e2A8NBj9/Qs54zmHXurdxhlgAEexIEi5B9oVr/8I6vo2H9I39odUppxgRgVBTl+2KVocl
g2cqQlVWB7Yp7O4pSiBr6pouYAVJOhy83wRn7eoUfcA0tjJ0/oX3FG+SIbh+/wcI9U1XhSskPGVi
Ad3ayL1kDhQcTvZwIi/6cJMlI8P4nrQWRCXMgLI/MA+eZEzUr8joZdrT7uIXRVgh+ga7BDEglyNQ
eqSHMaUDhqt05pD0eAtfQlQYUsJ4kvU9uVPy0GjBwJPX/RtinTaPmZCHcYegcjJqLsw1iXbYqEcC
1Uv82yLZh/TB57DKcEiun2uasEj53E1ASo36g1Qdbr4+4m8/J+SZTNSHbw20MKVg946uv5MjxnmQ
9qlRfLlTP/YzEAsnDNYvVWkAQPfGiQomjVH4gH7VzCqyHu6xxDmZbag0OPaNY0NGIBYLcpA6xNcs
omHl8jJPgO6leMO597njjBi4eJHwMYgMXDPbPsaRxBUpR4gVClgPg0BGVg2GSSZMCGDb8E+AEE/o
qIBKQGICqw8oeQ0cLRMT6HKIi3xny/34/8NgmQgAKqmFxHOBxUTP8pViFwB2g/1igSm4RG9saAKq
O3DrYQGQHTDyWOoB86kjSfJqoq7BAZN6xqtz6727JgWAWlCgCxhIvsz3FNrAP9ugil9UVTI7zO43
vJGuS6BiNyJdEYQ7j1B6JDgBeQx1GcqoDEBSO7/ci8kIVCzL00cXP9uXrFr0rAHgMCZlZDlldCFX
IfoPk6kUQzRSH/YwxPKkY7oln0s/FggGD0dF6fPFgIj/n57YQNGWUOprau+6pq7Q1dftCdDnPMEq
5Ml8fEeGZ03SLqIu9IdwGtuRMKNYc3uYhrLqQTEDC/jNE8Y2NwdevEgjBDGWPWjsibrPiD79u4t7
yg+YptmPzOuYKSKdMVjloPjzRhEJsLKSusKD2EBp5DhCsRIWicgBa3ZikpQS6ikyCRFDijki0iEv
/zfi4EfzdhYbPlICqiw6sv0iPnJK8BZ8yelE9CSwuByiJtH/IK0VCFHO5k2lEEyEaA+tDnaGrMDC
FpFz4+EBetcQzmTGIJHs3qcUJxCWU9BmcyCZ3XYkR5F65pveAnwS99IcQZVmsGH1gZ5syaBbNwYY
f2h3hwIszWZKkDLKnS6+R+STJdGAoj73HdBW5qfUuWRWAfs4TGqEBcSWhIEnZB3yCgB3kn6phEGN
5rpkESbQEkoEnhB2idTtyB2gF2mEKWpEFE4yjkxWNACTojYptTxSHHKUhHcQLfrYk0gRjH6LS8GK
+dzTY17AifDPFHyY1zx2qb4CvFKKoAb6q4VSS4Zsp98dc/0NSiQR9DjgjKHdCG4J1xuy2XJ7lDlv
0f9zCzRAmpgtWwMYpNflfVnitmZ5jzOuww7UbpT/hvfopy+X8zEmUBzI/izRW0BDbzsA1SWSntEL
zqvMOtiWkBLESuXhiucNqjLqRamvTrS1ShjSjjBqySghaGDT32QH//auPC8IAPiyGza0C0gsgGH3
4VV8APlXRonrBeRyp8TFrmKAdUH4GZT0W71ECIiiHLcD6ZMuJImCRUOiBkRb6qlUVPlbpZB+6+LM
hIdQe9leGmhmsKgICwQn1QYaTTl8T7GNIkfBFRCN7Vz7l/rWLhmvwdVxxrSzBIWnEzf+iqWwMvkF
RfLb/I+FnxBQf+kx/2Be44KWQSemIe7ptklwNsC4j+xmnq+FmQ07/A+vLUx0sNOqExdT/7fqqC23
ZEdMWHwJKI05LBxLnOlEOHuVXsxv8UrAdzU5QIgR6y6sf742550cPl/8ZKSbLRxqJXbew2qjcGH4
FZLQA3PnYuXF56l4+oLkIiqYcUxSmBbcKAwY2E3itVEJSIlW9fPXrMSzm/ddf66fzx0mQHheYfLa
XDRWGOPQyR2gBGGEKvqKfAYEyyfgMoTPE0kaqQy7TEq0kDWOSAU+C96AU2OKPfVfvIDA8YVbCQmE
YcDmeLzdbU8vIL/YfkP0/iKp8hoI+FW7ATHv7qqwgp4uVtC4xeCP/vSSXgFHJBf3YOHBwoD63TOu
Q7lJWzu8ZCFOo1AUd0gIl2JphioC5jYe0RCxYFFVmDqwUy863H1IPiU7ZcMt7n597Rjn3p0GcVWH
734o4pBwt3yUBJf7b7/GcfBVFRqnw0+VBALuIPfud4s+GC0hB8X4TizykpU8ExAGTIq+8ksYRoUD
UawJmxrRgCbEGANzPCjM2JhBBHqPbiT3gHRHA2ABdR05Ff6Q4qnkwMLFPomlYhfjnbmoNlgh8SPF
5nmxq1PJGPwZx1XzcphxH5E0Cied+XS2zcVnoILRv2fJGhwazRpGb9s/zEARsRGyoTLPBPNHi4Ig
Zf7B2IBcFW6fZrO2XU5M6XKvrxn/GOExueEtKYZ3huSN4T2QriG/FEAf1jgk16A5v00iAvAbXl1M
lQfRq97/q7vTSyamkMZMTzfM+AIjvud/f+JpxZuh57OcvonaTZmVTKfHqaCKhh0EbElTJhe0aCYa
TVCZskw66OgSOxgcmn3mLlDf5xj40a/pXYODIsc5sQDAaudsuQqT7rRQpTT5bxszGZAXBB8UHj7y
K24E1yduQrNLKypanRepduny4pkXQcTYGWBYjydMbFdrbc3emMT1Xw67lfLchGAbUoIZ/WO1wKYJ
2svbBqkbbLYXvfpwkDzej3hlUVx57ihElQ/hh2ltO4FTBjikcgVuDGZF1cCSOYu9vdibMt4Z6fTK
gWVPO67Kxk+a9yDuQTfMjyDKMBn+L6yXbV7Mf264nz9QCAapdWBKAnJZB4pcfxAQ0dYxLxsH6/Dc
XWfSyfKxMw63nXqoVwQHfpqAgNlq8YcpEX9D0X6zX4ReiTsmMsX85/KMLpU+t7iUEyAWWr+a1IxX
7g81GyIkRG+S7yOkvcv+sXUKQ141ZryeLttso6BbP7tS4mjjQnUbtyG8w2iQQhUOpOA+k/hkTFis
qYMiQWFhIQijG2FDDnL2YFGMn/Z7yeBjcK7f++2aIceQYMjUSyhVS3rwnbSH9NjbQH38zJl7LCoJ
6PTSWjb25wMmVxpBLUMIdx5ZK4qAEv3Qk1g2Fr4fnKhftgVDoZJGHvmhTeACXcOer5LHpIPsQXD8
q/6af+Kd9loU4j75wWdr/Pp7LhDC44v3mMQR5qQjDHBowUN9LLrQmtYc6fIFpUP4QMJ/erDnunTJ
9iPkV7R/RK7YODzE8I1AhiwWyzTF5X88TEYD3UaJz/wDTQayL1RujJWW6jxvsoa8UFdQQTHEf7ik
q1HhYeyvbD2MoM+Yq0EjZvf+9+1hwjBFnXkSC8wTd1ymCN5HiC6IHTSl5hmQ2cKaaUsaPgD2xSuP
S2QsxZi9HWkPNnvRmD4fIgYpNsIXMZZ33Lfpsr18nmRugkMxs9g/0S2anCujP7f9ZA5KoVSZKbPX
urGrMXxirMyofJFByCMmIZDOpsxOcCZejk/x/L5nKdbXnBGTmSfd1pT+dYu1esYm/AxhtWQ5qTEs
fyhRSaPqJF/Gxi3It6w18Vo3F/eKHDT5ep+85V8K1Ut08pxMy3xkVHqLyhSmWGp1W2RtJqfatzjT
R+vmV7d+0sa3G5dIp5FdPYvVWr2+x5aKL0oTiwzWrRvkzxx4/sb6pKf+uZ04FvWHey9V3l1FgwhD
QffC3SdKp+39GSUYdjxmAi/h++2mFiJpnT3qLe8amNfehjktbK6I7JqX5fO1+4jzHdzrluomKbaf
1eB5zZ0GtWA4wAZSXeWaI75BG9v2yzO6uA+rM61uNlcl8xQSYgC9RnvSvJSunvL8aQ5BP1J6KJXL
ZnsQf9ePgaHtEgy+3+kqbRwya3mB4perXU2/hMkbcPODvwTn864sH3ZxrtMkJ77imN5XoGyg5MdE
7ZYBoyP8aMFkSip2FXnDYLm7BQpBWUNI+M0vYVP/OlZBFmQ8/Fw9XtXSU03Dz3QqGbTvKaYPY3R+
rq36i/tZjbDvHWkXMiqS0rJZu9jCK1qn/Ca9LMWU5N3YF7jV3XI2bDSJVavh2ahGd2U7zXU6eIN9
MPISivI5Fus1yrua+Hk/DywdgXfSmmdqSY/SBw1lcCFLvPYjPqZvOnI/4M5AfzVaizvd4WO4C6W6
/6Luu7L8tajaa6DT9Mcys6+TsXJoatN9W2HceHTM7fRT9Cot9drv5bV49S9m0r/Uw/I7qGmcdOud
rUXrSx/Gtxrq5rKKNQoYNG3IqzjjkU/aT7N3NuPowkc8m8PHA4pShTLsA11j+3IVOP2PYZ1MCgp1
VIEqXNpdM8bEMPOeL+4MLlwfBjwCuKuuRxeyLO1xwOmfJiRnnQ4i3Sukry8ISvYIS8YU3VK2wLnt
InGbMY4n+l7N8U7El/SKYUJZ+laNDe4H5lgxTNs0uNhbmIl9g8YHxHipv9HcEjzWOuZD+qS4YEjV
Wpktr0W/D4zKrtOYCqT2wHbON/V+8RrFdJAqCMHNd83h0eXU1wlmf+GjMhfWPY+UWPdobUOHHFqO
603ocawKjyJIShoEmTSXy+KO0r4hgKLEHyNaxhymBZcxo+TBjsVIgcKIkkhQjXxcf8webnP21SKK
NlbN7yc4XxAP5DQgCK9XeXhoxu6D/7F0bs2pKkEU/kVUyR1eozEm3u/KCyUqCKKIgIC//nztPhV3
tjEGYZjp6V69enU0AZW/Um/Z4APdogdVnN8vrHCzfCUjzR9ld1w+98t6bq7XV0/J24liXqc0uMmy
4fudjG3DGqo2MLu6NSAztSxGGOJdnlxDKhQNj+nNSx2PAub7EZ933ZmbS3v5Oja7vKXtNKKrbKHl
8bFTKYx2PMtDj/VY7siuk3vDUeBNIWKwCb72FL01cGv5m1tI5Tgv811K2a4bHAl2bv6A+khyVGG8
YYfmrsWbPMxD9cgvKcuuQqIJ9dj+ZahW8AGlcHr40V36CMVeN/q0/nORf9cm8TbdvZeaVzCyEHLm
znpY/XFydA4KExwLr9yVu+YIlY26dUFX7yN36s/RdNjVoRCGmo+whyjQOmOfJobpyBBRBBqLUqDD
R5lTf1z/6UjOumhs6FMd9Y7XLjpEB3vJRtscs9BeXpG+ZdaqRwIUUZFpw+JghDjdSF47ThfmPNV/
lEY4YXUQKVp91EEfWsS1YUgu8SeabRn829vwGNhRsFJEsRLQdb7EicXx++xQFSgYxaOd7jPpUozY
YjQIiZ9d5+Sc3thrpEgpo3ttpW1xvCYaJDKUBAm7GrBVwN6J94t7qWc9PoWdShrOXaDcgDF8NcH1
jMIxBOkCadvnUgleU1Tm6VPTINMdDZP9c0V+63j7X7IgWe3w3aipRDYQN4+MOj3NdPHrcBQdWspy
s+ODelR37x3hGAUGdfjgFjBnoCIym3bPY4kaiDanBQAeW3WRlgXcNX5kAmG0N1JkgEEEzj6gPPyR
0dPZ49sN9mdIJLmGkDzWA7AtR8aQgYvEV4aewncGjotkd2cceJ1dmitnEMgz0rPL/irqbknhF5YS
h02B8f/1IExAPR2Xmbw4WbbPBk/UgAX1ZXyFmi1rePLcKhTQAjziDxnfzxkqBKsUaXfxpOpFjcfR
etaB/SYVF64RoABWJhoXgNfw4MX5pqYVwNGaQSUy9kLoJFW1jLx0CYlyaG6vczk6pC7AWwretlD0
ZvEY1wPn5xkIUkLKXu1aUAiYHNR3fK6X2SMzhoLS4AMgPYL71lykQbJNA2uVBlyptep8eIvqhFLR
cdFn+5/G3B3cZWqv4XK23xkePqoEtJV4D6gHvNMGiCpRRNBoCUR5Hz1ceP8x39keybK1DqG2nb6h
Jhq/CRz6lE98bjlXrkqA3GjebPNx7F0ptIAbFUvnTzAHIky2XP0TYeEQQwCjlLc6g6vQgZ3f4PI1
AYQwLgwfjdtpJN+V0aNkRepouDpun0s2Gi4GI1jL4w6QB0ZiSGTWwDYig5903cc3qccIGUMoIBQW
d6Sxemwiq9LlOY46jiWA0dk/Ucf9DCj9IQ2JX8eew1AydfDBmA7EUSzBF/0Vdfnunxwp5GF5MbOI
NBl4Vlaz5djAYFxBe3aDao5Ph2Qw3hFC0hMFUauPVUhXSDjvEkRfRP1NWT5GeUi9LH2zWDvmFE2H
+4g5H29agISQZyUGBzP4PhLJEEKxJHDzeS+v0blQn0bgJSS88AQ2t1Cb8xcsHLoAY6hfO2lIMaUf
4g98VSEEYjHwby9B55TVlBRRWrtqYCXQxXL3wJ/mtuzbk+rxvFmAVi/gvc1kPZy4BzJ9m+0rkIGk
upp1s35hbq5nRpwliNPbbLmT9+kd6qlIb9STGwj44rLPFnfUs81+si9/U3SZq4UKAl8sRGaN5tWj
K/JL2SJflCuU3UagANS982gP0i+s+bUOl91jWqwFhkeBhcAfJryLjYspNUKybaksijP1HUN9aw7p
q7OlTuU617c0FpfA6jHNvOs8pdU7FFnM7QfJY3IR5Uvsz3+q2n1LKTW/jZic8COyHuAC4B/Xejvz
F7z83sKtJb6XCPBOZKfA4ecriM9XOPxYURzBTwh39UQHnMAk6pKNJlCw9lgNpgrL8KQvjFU9gxoq
+iNdhWaddOC69n86FEXS1JCeXsBnfTOlfUw3Qyf52b3du83iAg5a2mL8Z0QpL8J7Csyrb8zWHfUR
QEAK7ckHYxZAUpGzBriJxFowkXlcUJVNfjCAGAfs5I2BuC+rsx1Q5lc0hKAAgizPxu2bsEqMrxw+
Ak550o21PqEs46Az6/lzIhKOzFRAwL/+LdbUWP+C2NQbQDdMfIPKjPGNZkcEj5AKPgvIooc7yQPI
Djwr1XoGzjmBIUUslx4dA+kgA1DGjH1SAIebRiMbZi80WoriUTCnsB4hVd5PDTZam1ByeAJ2ANdB
Ywsj1Olq1FTSdqiSgkGeADHwZgAL3k/12PuYolT/ntINfWmMI8TVzGW0EW47VBJRE7xBvI0HZBKh
4V4HzqZa3P5ozLvGYr0lIc2MZixyQHaw88+gMC6ELO9PM1pgnlv0AX6gaFKxQY1IoJ3rRbG4z+h/
NIFTWRCLPngXlJ7q2fVJXDPoc4cQcAdWasBMwfqhrYYj2PtAARxHOv0GGEamIstKIQJFlMToEX8K
ymACN1Dx34MMAVTETbGpT0TZE4j/0VPfNGftUj3Od6Y2s5oZyE1nJvO4LIleP84Bq5pqjb0/y8/N
Vg1QBqCRrRk8+R9NHmZyPOcFXv7Mk3Wyq+b54i58W6rtAVpVQFvaesC4o9MebskHhJXyUa0nOCNH
t6QOESkNlfQVLdZoWlN5biBxI+WVGe3CZG80zpUHd4S+N+CLERa675xhQPH75ioNZYAptbOGpE7T
vdpdfoMyjAY4xgN4hY4Xy2b5nFJm1zlUB5Dgx4rqfy0EQILBqsHcBO+gDPfnNYL+TmM2d/cEOb51
depaTkjthJ1NKYLx9eR+Yia7wtn1oeNz5i9xb4glAbbeehcgF0D6PjKnooJU86UzqZ67CllBa6z9
WEwwqnjn4mdKEYWoD2t/9vQ5uh6EAoeE3C6a3PlJpamB9ie/V8n2p78igik+aDRp/0zS4kKls+bZ
5g7HyhH5V47tr58I/yqDAtXDnjGu/gRqviADmKE2mQ1zvpS+/mue8oH+a6/cURxk9EOwVyCIk/ZH
PekrF81Dd3AZNdMojOlmx8s1Az5Thu/p/WiM39N0RwSgja11Pceffi/vR53e8s8dvScMj05WmlfP
2wXIN6J22pwWCyLvd5ACbOTsJiBLtw3cpJ0/dmnZYMzNqTE35p05DZe0OS4fjOglsYC5xNfLWlw8
DTouLaA+zh9PCCiIy1Ddg1aVSpiAaAd7XiTtIFnY0eEtuiG3EG9Rx0bAkiBclP85mOWx7znILn0C
mgwdEK7odeTntbrkxwc/0iYCclFX895Ta51hWeRyo5Bn8lLF/ezIRVFxOnruHP6OFom0fXx0Xw9K
YL+UoTJAN3LKZ+KjRht/HW2ex+xbGTZT/0AMEm0puJ68H1/KyB7FW9HFbjhkLZqLyrD4q/4U1LEQ
Tr6Gch/e087kvVR/s0E2tLkryvC+g/M208b6Sl+1C14f8NMkQzhL7hyfPyz32sQdON1mJr9pZu3P
m9BEGbaLZqZyr4q/es7Zyi1HJniSDR+AyL+i0GWutAn+ywJO87DC2m/t2f3Hn9TDapiOiRH3/sLl
VzVKtPJKOoZh+eujJmtMkA2V1hp8jBjSx86AoOeOlL4xsVdmD8Zn9YfuGLqFcm68jV/JeVQITvMa
U/e95BwHoDF8Pfs87wMCfgmN2kLN+MbMRXsX+WcL/ioifsxo0U82ewp62PKl9GlS11N/Owt5Nzoj
E9i5q4oNbkUTEA74PrWLziTayoBWfDTqmKIlfaVxEko0SwYftwfccIW6pyfhLfGp4+E4MZ+MOcEb
EcrtIEJ8IDDE529a/SQrd6ruyAupx2yjMylEdIuyjOggJSYPWdXSuEPdddDHZf4fbhsg19tGSlBk
SzreiAsBuzEaxC6vncMHP3b3XT2/2l8vs2uvmCkswOL2ZZ6MibLS0L7ZpmuUtNkazs7EWtwC+/Qm
ElkUsF2tSR7YQJDShO2ytibq/hbQL1FZuav33oABPWS4Fube3DscKPAXyq+7b4eP8XXZCZJ5MteG
6fw1Bn38efyUfBnD27SFpxv1XJS43R5TYFINncnlrO+LYTGwJsWAT1OQdsmCfJtvQbos9FKV1TXQ
99k2Rz37wkRo9kpf/mmLjFeEqoggOgqs+oxTHhbDy1jf279yNNYFRIGZvMn+dSb2rBogKT6Jpum5
HkBaXvgTn4gWhWzRw476lKBM0nWEUzWOptH0Pq65rCIoBtXW3fNvVm0TXO/oy5kk6+R8OafjeFlv
L/N28Fi3w3bQCS4ez7bxsh1G0w6jW2+VX/mnzBSOkI4H1bDYFluaLWP0hWfMdgzLCXidmgXEZr+R
VyKlmy8ep/vssu8cyEc54cc3dUJ0SjcFW/1z1k6QwRpWXjFvJ8lOSBPKTuVo1DkCY3fGr2lOohd9
oy2iPdtkelvjKs/pAc+XVFOTTKGe+75Es2VaLvUhLaFInJFHCKq1HhRnc8v/A3Fu2fVuc7qLuEQo
l69qjbdNjb4jZRtXjywTagfFueIvSSFUHqUzxMowPFC4uRNc3peiakjXuqWGioSnBzqxJp6fqXbl
Dw3+9nMA3N0c8R85KnmtfE3yozrzQTr4eTY3Azk70rj8iZxLZ4w3Yw7UVe0559cMPb7D45RPyDhq
m0SSevBmdnpfC/UdGYx4Alhl7loEAlf2jswnGzUIyXXimTsHLGDDe0gwZ4d8c53cDsnqeihCV4SQ
jbk+teZQ9Xp4HZRfKxMqaAnHnV+bjAAEPEn0Ec3ZCzCPZ2AvyOTLOwiYrT35DHJfsJsm4AL4TPhB
uOSkxySAG0djyfqTShzcA3HrOY4KzE96GuwAC2cIZnDH29dAf4m+eqAv2oy3ODNSI4PHCn07CHYk
zEhf+3P2QtFWZO2TMDeJrjfk0W4b9vtP6FaF/IhXi5fK3sUOVuLwQjRsafr5xX50DZ84sqJX9i3i
Q7gqL+ljDI0JXVf8GzwSermi1IXg1b/kOWlw0e04oXBmhQnz8k73NOaqrYmjlpxShCbcI443ByOC
NEnpg/LyhM92ZTut+FQ+AXv16GbkcPFJgepCsLQH4hQQZDzMJEgPZhCjJsaQU4IrT40cTs57x9Xg
sqPmRxyKn89u/9mipdE8zGva2PFe4p371/PItglfh+0b2gzgDnILEHdga3H11I3s+BODvhobzovB
AQvKQnJ7DCVnQeKReYA/gGdf7vgsfIFWfAvATJX817Ezpw06R+AtBAvciw89oQj5gdhZrDDdRQka
YuYUrxFGE3AnK3VHXoorqkLUucg+oQX1GQ9zyWewScQbPp/9ghNiWMqd7+GhPEeMJw2uPrdS7jj3
bmNPebs15p4anrNupuxS8VY9xVlviCl/7dmQW6K3tlfCNaFSUjqElnvf7d6PzSyBlMqExNd/io8V
4SfhptDNPKSllQUD7MjeEYU4I2aJS8NwAZiRBczQyhD37IOr0dySMIcMFi78hqsrQrYjTpxfNpJ+
7QrCNspJlXJLXHmhpd31RW45vgktZbgRhsccuFCRSlTKvfhAu/z9DaLeB6cjg4sazh+1ZNwODi+X
HjJkHAYRWFqrQzNOpb84T+ihymCBZvC5juc034yN5fGNnzkhbj437+FyXdxBPoqfLI9L05cc7bnj
mblkfbx2ch8O8QG9E8loxosYVAENgZBeYpPXiGz1JlrcJpIqzjd1qEo7xedImfJfvqnC+HA9IHmL
f/qpLDcg3wPy4nZnobTL8j0QF5xyi9LzZsdUQDmfskyh3pKJRB4Unm4/mdHBDKXRbIM9mt424uVD
dt5pP0+g8Ra/w1kjhLtsF+3P/fhesprpJ3CUqpFmqnn33XvaTO2Rfy5AsDsA7ZQA7PQp44RvPHWR
hsP6sZwuqxIqreRsrb98UsIleiHJfRt0xtX8/QtjCF7cbZ6KAsM6XWKX78tiXbFL6EMzIFU9aMeP
qQ57Gg4GcpIX2HmP6WtWTbIFuLRNJ0JiInKkr5ENQOvPWbyPkc5TwNyfmjY8c8FxiZ9YdKB91P0v
+Z9FjXPDEuWlkDQtqys+MMGseXNMGEp/XfzFobSK+iNM2bFcePB7/g5067UjYiepsGNFc5f9teFh
DQS0L/7eJwt2x07z/k1bnH2WneMhSMx5qEfuILb0E/vLx1MPFl43+PvMKdYwh+clYw5ugIWQpAEf
+9phPpi96hQToy45tc/6fdNwIg7jMBHzIci+uOEpPhl5LlbhQV813EZ86GMcklTnxjBPcfW9IuTs
/9UXq0fQh9tG8gVEcT/xooZ4W2xEvwA060ukf92+qBRTY0L19etXNEroMUTh8h2RcbiH6EfFsNGl
BCcaajyXKm1eG0pvuWIh32Mgd+lZ9/61kXppkOx+/UrjUOGT5eTBmZa3Sbqqv/Udtc+IUmOdxQ0l
UYLxZk6zTpsjYDtZGAZcDIP05ii7PLuGlncNWXHqNNpYnjqVVA3uKRu6y4KTyK7+s5cCILpLIJI5
h2z6Eeq8glmKEIOGWkO1Edwkhnbv/zxh1rMJoq4hrlMLU16ZxkgyIwVHwzg0D/1xwzy3WCodFklB
ZCBf7HASIFR0GpFwrSRTIx94pd3mhZWG3jZHNdE1jxmJKOlKGU7EC3TUoMCvHD25AdIzRFYtgnUj
6fpBMczPg3X27EubHrloUfv/UOv7FMxAppVTlgYiQtnTYKbeqRL/iAtDq4Wgh9iJEOaFtihiIfIF
oRH2NNxYqH4iIiKFQ8LYlvpt4c1KC8B8btLvUR8g9AwH8zpnLcJ3rVHqQdedv7zR4FNW6XVerHWo
1A+OgodJazsRLJZ69k6YrpIVTaHm9BnF4lIDRgrKXrLz+B69eoiHp2DB/Iagl1QUc5QEFbnmHbZa
bqK9/DcV4gMelLKUtgnVxt7lKAOGPjvprKF8Wpoavkcpz9vNa6Qc6w2Orxby7TqJF+nqOqnDOlQI
cTgH9YgFUNhwaQL42XylmAjHoUU56clmB9mCJBBsD9h2Fvu4BenrG8C7gQmJ7sDsOlBop3egcPv/
rofZwtg8ZzHMWRYt9ihf+GG+SHFPOvSxfazgfCk0xEWhCbljWAkpMiY64moGuTP8G5gAgIksREpt
aNWnyXNaEVPrzY8w6dxjLeYN96gjV5Su+GaEIDqM7Kk+ZDR1zCcdzqegO6aIpaT7N/75a0USh8Jj
bGyxcDYlQsfxUB89Z7ADpBrC7dcY3px0T8Z9FoDvOWWWzGGw0peY+/yXk8ujm8H0OlcHTZCvm+B2
BkCG3wUwDoxIWgJXGizuHeBfXz3JfJzBFBHwXEMMmpEUktwdsC2YrY0QJpxhoD/w3yDyCBR+inXu
4dLDFdLWtUfya1L/yHIbwpUoFtAJ4LqAqf/yY7WQ9r0oAwwe0/osbJfMg2gqgrPCXaUh6fm+RHub
L8nOwGYiCzhVFsritr6tYa+8tqJmJHxd6LVzQG/0MXnznW3nnxRQZ+1uwdy89iz4OgVCpHJIw908
qG8c7gXBHSGJk4gs1DNUTY8X5i59CJb+1J/Gq/vhBoK4TDfJxufDgZzKbgT5OunSD/U+UDYXPACo
D7jNcFLwNwCHQbLJ2UGQo+StQ6e0Hu57JsOpBuSSUMQlFgFWhGXCQ0METlJwTLJ2Qvu4pRIgylYB
QGpr6c37RLVK2pNBLidpkK2VBembJ7pO9iJa+yvrpFBKSRCNah8afnxiAOBe3LvIzpI1gYfMk9tO
W+Y7BTcZzwo3E14nun7grcefYk8q8b2Ahveyv0zkpOTQhCcf9Z7ZexjNJekKNosGnEwPWr+iHv8V
eYRcIPNgvlBSYIqRZWjI4EJV4ypRAYKf2TlnXueMfPQdt4uSdLokQ8zhg07qiFWVL3D5AUGLT/dO
EtEhzhe4y4QvEFL2jcWLtOaqJqNzxvH8eJ/4ia8jmfYluycuVkEiHtQyJusKmNHXj6x/Npf4gD0g
vCF2A9ZnhfnQ5JdgpND2zOOrhx0AF642V1wwurdhokjV4mf8vURnf/LA4KSEJFbeRXGYG4PwAMD4
ZZ+TGaMMFgFzc5cfYA+ie05m4NNp4UAfbDwSdh9WPfi+Jew1//YNv5XTIkJCF5LpIYQG+c7JdELO
jzMDxiFM4py0EIuAacJSKZALIRFB+6U57wPjg/jwhF6jGHG6LU/ztTT1ZZix10N7Wy9QK6JU8vKr
Lt9L8FI8cHUZhS/SupR87opL1/HYWfE6GBhoWR923r8xEodpmm84Cc4AktwmgVPpQGmlnyz7Pl1s
aIVDexNcNHWbsSW8EJ/pzJhszDOytMpGn1zQp9Gm9THdlJhuhwSEqJI8IVRgOdkRcPcpWvT4n+XB
gulUX4j7xdjPtTkWRSd0R5DJRUhl9tw+2DjjQYtqxmsE05oTixbpL6fpzDlvHnAYoHqCXFlwI1K2
okZsJqSF+6qm562YaWujj9SVsNytg4Ac7vC1dPuSFKi5QiwyIWiLy0eJIRES02fB/fJJw1Co//lI
+8j/3BWmCXRtKL3UljNoh+epmtAafiOtwktqDlOKFchXkA9ncS3zteTM4fcLyV9yfjeyyWJqBZ1o
uvq2PnPP9CAXFZF3QHoZc0tWhp/kfSAiQBoO6AX5HF2Mr3Qd4Je3NVkVsbRb1GCQRJ+RFq0Iycid
kWZz/1/r7ewSkHaLxpQ67GvMD9ol6MiQ9DmzOrHnHDBbo0GNqCM/0feebHdODjgw9oADYAZkqbEC
CaRPTFiwoCwBlIEHhASSycae64KJAQtYkjOsa1DLRlKMHI1Ng3O8Xr9L2oGqkkuEyQ97mYw4KWrw
CqjOTjUmHVQgLAkXAEiCzPhrUCcUAfbYTMhVw43KXt/tJ3f04YR9cQqcDld1CYAy+P+K/uvnLHPg
EjLdiRBHlIqKYMm8S3qJ/rYk1bPeY1vR3eiJFHdDgriFld6FOwET8UoZKTU/cS/Xvyj35VEBg29c
rziqnij6qdTXUw74pCyqndVwLN6wIntYWE4FdgrninInurZ+j2vk7is2d4jBVQM7EHaydk6Ol6MS
vLmVnrpyt7mn046+NkQAnAnAgyQuO8K/lBebFpkrBtPm8JC4PXS5EW9AmhA9YOIHS/jNGEoa5OaH
DDVivBBzZI5oZjT/pLwYfhLc2ZobI7m+gNQ+hphEN3cEfg2QIxsBfHnqMOi92PkSuoFwdqTYgvsm
J+JBBCinbp9E4AzWCuuLxg8lKoramma+wXMqpfmyX7OzFmf2Mw4GXwX6CjQ+EnOMDbm4SPoocAmF
Vy474/fvC/wt9/K55A2h6XvKtl6TSYPh+kmtQSIuoi5rg32YPaUJ5FT3Ui4CK4Yjk7qF33xmN3rB
jlFxQBBqT6YkMyXrDXXwwy0h2wi9hHn5udAub8WZgWjPvHgEsI86yLJ2uYvknq2T2fZkVy6Z3tqe
yUX6mZkNaMZR2EgpAH8EzHLosdxoS2Gj/fFP1qhGE4k67tv5Bb2Fv2nm78l73qBDxz86IsNfh4Hc
bNkC8/VH3WrK8HMSGbskK4UHvA7clfhMj23QzDNrnRHjUSKE8+GEsEaUS5/hhCnjQIDoWR+6DOd2
j/twRnjCOoRWz/SmbA4yQDa3hw8oBy0eKBtqObORvqzWSmBv37/llGxkUkva8jll0DtWF8e/+WLQ
7S3/CwxrfMoCmATIbMM8gU9KL02qD0hWZjJOcErk42Gas8CeXVwa6o5MinAp6cX8INQI9YG7w41a
dT7kE4yUCYyL9jmMCWBl8q6fHR63lg0z/jLh45P6x7/1QzRKcfdx9i/gfSh+4VjjS8NMqnD8i4X4
t9bhNbMOLqBw4QnT3A2YStr/Mwg9zy1Xg6uYAQVR3NB8vv+fGE6nUjyLQ4rGCXZqfT27CwhITCam
FkwZnjOojCU/8qLYqQ8uixV5So8E/+SfuPLHFngWiVGBTzE2Bjq0ZQ87mTD/H99YK66bkYKeBf5a
IQlSgx6yqsRcXDg4aq8QS32xq2yWaWCRfZ4ITjsrA5QTKWQWdcfylIhrnO5JumtrcsgsGAqQPn4g
W8e8xWWP5/6MqgjqAeYOTwxUai3EP7WT9lvesI9sBSrtCwrx+XiwOfxzAbFyDrYJ7lOxT4fOSKhh
VNSCLsc0QeFKwSnZVYXhCDj2weCcOXlOyAu4DDgxoGbu8hoCjYJR0KhursLXsTxJLYbRoSL+qkN0
9kK20NtBI5pzEWsgXCFjbREKiYbbi4qZDs0IlZ2gCv6f3GOxKNSbIapvD6hJoz6XKhEkwiQEpRnX
gNFhZ6G4OfZki/QypMiaIYXIYrpYSNw6JmqKaGnS5TvWgifcIm5UWwOgCiDOjww4uxlbALOX/QOF
Bn7Ee2E7MU7OSpsJyv4eUsb8rzoUpZOcaL4c3Sb2MaHzkCBdgp2pR3+M4wGUQ6scwZj5ISUXKP/T
NeoIZreJDrTdxocjsY72xxxg6EVKutwxhLzrtmFYixAkmkeOw/vxxHiugmp/HuA2eLDqUVmK6Lro
wzT0gpLyYTIS7Aqv3wYxqzJgYV7P8dniKWNh7eO1gXaxLm58By8AZ2pljbSV6j1JUUES2tm4J/jA
Z751KEKBajLnJVyHjJqQ4ovtjqhFOdeAtITG7hcK0jHNBOCsQFEHZG/6Kgmix8+7A7WlzwyvzK6C
xCRCsew4j2+MtuwIgf3+mkUw2xAHufavtGI0+tW1TxPxhoJsSJdpz6JvQi6v8BEETpbWfYC5P7r1
TNm8J/4o2b5oc8tWTmjjr6Rq014geouP4lBvijLeXnhQTUA0FLB/8vi4wdWYeq3lE5kvc1BjGW9z
4A5mFMEklz6lg1BA4DJnEs19KXxAM3aMWtrEWhUUY03ak7FyD9lRQ1/vPU+HDKSzIqxKgzTA3jOn
8LuYOMmW37T7JEgCBS9y76zYRDCKvCEJ6j3HSj4y0uww+oK19Rx29uri47wYxJg85TCENrNrlzmo
Tx4Im7anQv+64CRV31bcI2h7oHpEzhUlNNg4tizjdpYOPweBPYUrg/vH9OWBFSbkwzRzRy4qxSpf
DB7H5+N5cOJYal7kxDHT/xYA4R583A4cFw4CNKFICZaNy530OFpOURaWCCPGbcUSBuWWRXZZ+vuY
Pf90oVoLsywBfL7gx708tw4Yrxq3uEYMG/iBGqQnqbt6TcBNs6Y1twAGV77O1wl9ICjxnYhc842d
kLIyAna4pOyD3FX0IZEpxpBjrHFdhK3n7/FXSkhhFHtAT5Xwkjf82+OZcGyRbFCgDx8tQZa6CmNN
OWgnLq5zYhwZTeXMHGfe50dmPGEHUciTeIgkQNsvKnrA6qCAb4SRUkTIXpSCF4hWUWrcdiOzT+AG
N8ylNjZdYhBJkGnKzLApXPw2/elNn3cu45bOJLn2g6tGZlBargp1Wixdsn+t4qGxqbDJs3Svrt4r
+UfKcUyLC+hF9jbz7OC5hALYUOjKM8YKqR820C2BwR/IxbIghpa0JR4PbljhvSE5kV8Bjz2Lm8VO
QX4T7pGkWWErcbPKLoWSdgAlyQ6o2QJpIH+adti1hIPEm+ozK0RYrjZqI3g1196D/glwliIGuafy
yY1wskjMQj2tK1FeZ28lt8p33pmzMznySZwzHCdKfQjwOS3yqp9KTeuce/VVSiqR9TS+nvk3jiGB
Dn4bniqP4swnSSD0KUvEyguaYMJ05G28B2OPV8jhiTMUuecZn08lOx4i/kgtoQZ+IBOE9+DzMS/o
1rTFWZ1kGPrf94gChEJ8Ztl/7jNlBzY9JPfL9eKJp7TZrdbgmp+y4kh4vfAk8aMZD85WuGQ4pEt3
UW7jtRRL4RZILeMZm8sGwyLS9iwynEWWEavKR2zksyhNVCz+LTIcCjxO1jGtehDqIhqC5YJ/xdEJ
FroQd/H1ngE/E5wRHeH/cTX447Qn4JryMR45t4OLJNudLKWwk8WCwncg3GqsPQqV6GZuNTgZe/qq
4Nzaa2KYliwmqloIR2TfcS1cTPb+iDMAXn+KjRVLr0rA85IQilTal1/0MPzOq+seygcrnlL0LtRO
lcPY3QfqNzLn8dJ7Ch1NXl3YnjyH7UntFKvr3ztlmRHK4S4i+Ij0jkKBA2UzXwmoKx66SYsP5dye
wM7wQ+5tN5Mwaw4MwA6A2UtC9hvwKH5JgxjdYwOCb8p5aiu8Stjnl779BT1tno4E+X9Rx8BeimtC
0pZcLQncW0hlIWlX8COSIIbRt5ExQdeQ3Vfp852eZuOkksQupV9N9E16hbfyICGD80OGhMwwVYik
VUkXw/Zk1dt6V02lqtmkceiL6EzqSPmOWcAglNHP4xE/v8tL9qtGqPUkiOa9GIKbqS+fD/Ko9Wuq
lndAixLfX40z2Nk5/dAc604buMaZxnYJDlhBBrkK+f966RuOUsMejUMKcNZuYnx3TCU01HzqXgLN
h25ZRFQd4mqC8JXAQaFVOH1MbGJNcyQNdOfwMszANy8DPX+vDQ3dUF1fOEaxya8kFrnE+hWdC/O9
8Ctrf+8gRQ0yXxSd3vtiMc+U7Df1y2mVlxTrabeT6SPy4hACmfXOaqPgnrLPNBlOVZQDb5ZJi+gW
iejkAj/h7UB4fdlqt5P1syJaGM19/bLZSi6qtvdN6GG3B3TwN8nq6DW/+ck8vdk76xXhGink54l5
qsuy0glwylPGrnBhUpi10jWdPjPRinod83jDpBm36ttID3W8zoHv0/zk2PhyjhBNTzopnxpSKVWM
FSvQbZU/vWGv71SAYLhWD/Aw5zJz7dWlzv+0uz8B/Y3T4Zs51LnOWgOQqkAh6m1N3y3KApdsf+mw
29r3n3NKUdLbLXsKvpqdl99aUYwSTf1uinrceds9TdcGjd+hJ4P526QA8dH4pd97Dw2592cFtquy
mXcu6V/HJZ9old+Gb/+kCOYp7vGdYHW0xB9Gmbl5V/R2aFfG3UsAOrInmqXOhMYhJoXjudkruah7
xYhoo/y5SvR9ygTXcMyrGxpIj2e/rIaGHsEYwZd/qF/GnXAX/zm5eJ3OwHn/KtWfn07M2xw0JgdT
zMI4XpS3nwoBB1xOLM69KbCHev9FXJOie5P3C3tglLhJc7VEkcm99gwKkasyIkB4/DZ58+2a+ncm
rU90WNHJppPjbltZP4rtrpaT9/M6Vbq/WPVcd5PRNTeGfkyE1KEVzj3+1nINPCLI20OkU3x7rX6S
BiqXTWlpFq3sMl+rdMC6ujRXuT+OuV3/PtR7rzQc4v7OxFHo2qBdR0pLv470/us6Chnx4ufleEpF
ywnH/Xm8ISFSh0FJ668er8wHitz3ePRM0/GlQO9cU34v/mOuKeTlWpcNsxrX7wrUoj1cE3OkX9BJ
zJ89swEZKUh/JtmyfMNVUzs/tYoSlEmPGhvxJvoluvlWvauHDpWJBgXLOa1ubORr7YotiR7txeUv
xqEx3dXttr20+bh6Z8H1ri0eZTJ54IxoDjRutgum0vh60f5chBQ6dziJtbJgO0nS60mzWR7K/bqv
jcegQ7tCNaO3FUiJFcN4yQl3cFQQaKjjEPEf9g3NIFQlStBXKSLV6s8LPyi2l04OgW38ymmNqyHG
4tBWrCl/cvvaz1SQJjYljR42QN/kyFwS5zllq10EN9q4myEUR04RZdP3F1VjbtoHguVxufVdhACp
pja/6VkToYOGLO7lW2elkvnSRDqCNL/0PIONgimlDkvo8y1OKktF4iDMFM/hL5PMA6B+6fJbglLY
SAAJH1Rfmd5XfBie1r5c6SNRcHgt1ZUP3LEz1u3E2BhQulQff9UPwdDAaYViDcwLZ4AccnmUPCT5
/H88khtBLGlL8HkwZsJX2NScJtcBMsEpU9UJSqEcuVrIYe0BXvn+dYLD3QLh4r3uarJwKBEca3Je
Lf18cKa/KDYAq8AJwk/j/D4jVsOACvUPnkxTPAapc8Py9t5PqTKAQ0ZVAs19yChw+0y4o3XPt3o1
leZ5L4LlYHd1JCavfQgrbtk17G6HDRoJurynWdStd0mHN+xukI/YsuHQ0PN1JwIu7y0RIvx5JsiF
uQW1FeyDbRkIDJeMJpefeiAmJYAVtRO4WOKk/fO48Kz4kX7W+Im8uej2ccUEUIGtT38swA+jJ6R+
CqnBP9qe+Ed1V7wj/AtEcWgS/6IDKR3afhS3R01AkfVBd6VQ6votxUsU99GIClDyk1wix4ivg3Qz
KSVcIHJNeEOcmU1oT0kHOixUvieSUyM6AUPhoc3Qwtl3TulQuvZoaFtbPXT6B+3M70s3hTshl0/D
DX2sAu8a5J/CK1PH/eqQeiEoJ3PwdRtZwHgAeqCPJ5Sz9yB+InmFQ7pmqXG9oPJLQhQGBicUEJAI
JACIKQEDEZcmrsP5MhFRf4b+kkPa9J4it9YseJkIcyQtHZwVRfkrNIoWEP4oZUDO54zCEG0ogHKg
8uHOqThUXGNA2MipiLp9uUX0QrJpBLABfjE8zE/PjTHuKqgI6QXJhSJVDq/wTgEdARAEwj3jAkaN
ZBcofimwFtHRxFw4J3WRBs+hv6IgaaGgLs+0kKkQQDOkNEkU5x9BtCZ/MbkHgFf82ULbM+iqTflF
uXUnAqOVAtMCsRKszUA8g4jKJGK7fC18Sx0I5/bnonxfTKaiVhqhqoYAPCwRJqPI0UHu5DtZJURZ
wFmiQTJDVgFFMuksg8zW1EHVqfPpeXOlX4sUI6Kk9dcMbqg50SYjsGZQITnPM0JvPQ0VeVItCwFx
rNlry1cgbYAKRNlFPIsWeLQYAYeQdjekkKlrRBxOxlVEIoRlKnr93JAPIKYhIcHhF/IdUT2U4zAB
lLdNLivEbXAPTVfSi9gliGZkIKGKgeg8aPRAfa2w0+Ac0VJeikmhoUA8KIgUYQGmokACb4lXoFfz
e/SJ6lYaQAL7VKEutu2NVrWJFDuW6r4CKTvK6FTQDD7sU+iT/CIXBSGKQlYUfzhhe8A4lz7S8Y8V
TKnigJ0iCyYpK8IfUSYBe32uyKRtnvtmSYCYexUULKZxNI+8hjSUStXOZ5FTSYPFGgrX5zosZy70
EAi8YGL6yEXpydo4mwKvYE+kf6F8ESB0XXiArzey9ZKjts5ZcX7WxqqEk+c8QCzgA2rFbRSrzX8k
nddy29gSRb8IVcjhlURipigqUC8oWaKQc8bX34W5NZ4Z22JEOKd79w5Xpe8/xxyHS/FbTI0b+o5f
hrrSY4YlA3rxmBG54tI2OFPo69jesIqAK60b4WYGyNBsMbBnaWuMW36k4ElKA1U5PEvDOmtwDA0B
pUMJ2DLRxzWRJ9K8Mimgi6zsiciTdEvVzatFIO+8TrElNVNaR+Tb0tjIbBxWoKNtK+yhk50Osfu8
5pWv9rkFCSLrPysECOkNWC59H2AH1X9otWLQPREVDclmKDIiKD0JquxVb4OhkcvImpDm7eyVDgHl
L6tV7yqpaPcUR8Ihx7MXVT8w4QoUZkfRU/Hxlc/iTbylH8ZdvtUH7apck5PGv1SAkNnNc3tIPAOz
9xa/c4HcPsFeyfCFl0GTj93YFnaQErb/aSX80S/4+nPc2vEouNmQ7NTP7Fv+lD/ju/FSs6Nfku+S
zLuf9r8EVvkz+Bney7vxJ7LPsZ+/xw/pvXsJPqa38jV/jV4gtydsaczj6N2fKUNcDFCpPCvm5DKw
7KQYLlUguQwDlP30kl6qN6JDsrf+I3zVxi1OIgmk9vmjOKUX0tn8yVtjKdDm3aODeJSPEbrpl/pi
HhSoGq/72jUP6rE793fpnZK6JcWm3eVXydFd+diTsNLupFNEz+9VRJOm1Sbxl6/S7U45BPyVZF+9
pZfhrbx0b/IBEv3OuLb/tKt+U2/QC6aHekao8VAZnbFKFlvtATtf+OWSRDwwoUVhovGwfrloomf5
T+Kav1m/2u90HR7FZ/WTfYqrGQGSiJkzNj2kB5HyPBO9AwSMD2194eAMYf9f9Ea3Ss8KLYn+FOsA
5iCfEoYF0k+7ymn5e5aL/m9B6S+8skIsn+27Bvi8iv6Bnb+WnxoSYXSPv5VP42deaQKA7DRE0ESl
H57A0xf2tPXFWZwol6L7qkp6h4FovUJQuwcv0iduZe/Kz/q6aEQ+KcD4HOk3eDPkyZTSSoP5Kyle
CDKizuJv0lBnjKb+13GatSi89fPPQvCgknJJk8rawMXIk4+oo3a8d8FnUFE3aO2uNxhMBLrXNziz
WdpeTQxPjVU37gmd3pfRSyK8TMhE5ItRf6VwHdr5ooWewngkxXXNiGFXCg9R2Ruy00e7JUW/quPO
AFkepEtO1tSHc8l0yTgZy2tNqWiSZU0EofhvGK+1gQcg2LPU7C0TjHQ6aFPiBH3oKF1zawQJoyGw
DZgSidPIrjm2m7gkkzrU7RLvEnOW3KDRiUZEihi0pzaJdkJ0LWmFItY+NSCeLDHsoCfveyFOig4/
ALhQtNdyBZxG/D6X+qAunZ/oy4saX5aYvTNR/oZ5uCV0YBWqUhGLD2vElbee3HnfNJGj59pe0aVz
GMSvvRFS1xjtdZhRmUqTb1YYZrfdeSD1PAOWbdk4AjcfrBd5rn2NnicftFOmTNclFo5mCi3lFGBW
V3dfYXDUSBTr3umvBuIZ4lMmnpXpdZlep/pl1g6Yd/Ctg4oEF+FaaLdKZuuoitfcICYlD7DYTrg9
cEpiPjwE6tYYoNukzVUNekei94g6aCGiBCuaJBnJcNtieTfCEdJtMaLAACyjB4vx10lWpGfF7KoV
Mh9sbem2gcXcMWlp2/pd1aZniWU8DZKjkSpeoa2bmAVoV+rzr6VSe+tY/pBwjustct5aoYJL8han
Y+o4ox9LAB0vGeVzH0UfmQz8LQjh0zRQO5Qdug0reu+17rco76MahvY0cSvKLXNNBQJrQRcSKZQI
Kru6sIxPUTYhGKlitPnKVXLSc5LapvyY6uXBGrNjp8OKmjCCGp+BxDapBG4HDjHM5DMa8lNvpL96
oQzLO4RR4knRdKrCQTsnrXGpM9xb2nmnN6OPU41nZOUxzI1zL42ffRR+LLV5sppdEyEYFykdNdZi
XZFe6vJDK+tHIKDrmCdsXUR3CJND0xvQs4SjXH8EUuNFOY65QeqHneTWDa5ZQvZq6jMQUY1XQLqp
gFsXfSZ5NT+WQnIZF6bSfT6dQ0OAPhkTMiaozqAVJ3UwsPJhWGSm/6IpvTea9G5o0j2UcMyvWYCl
8VUremixfJk4KAEH8EtnV9aN8Zz10U8/zT81H2NSCXatlVdL0P4Uo/qco0c0Sm9TWV51I71WSviY
p5r4d8KEyuKT1bNRqGSnMXd1S/UbRf5uRmXfZwizEpi7tkA4Zqinf1EWf9Df7/WlexOohQx8IVRp
Rqmd3DS5FDfSVMu0DvPVEvOTuawksuVZcv43YhXdk769mI1Au5HFI3uZ+TR7DIfr7LxIyZcokIZl
sJ33EuGdTFCyGQJsuavG0tdac9dp4k1Vs6vWC8exCpBeEiQUjYcyOSxAEb1OJyZkNyNyhsyAsTme
wjL7SxY+EX1masJ+6tvqUFrzSQnrg24VL2M1YJczOv0M9ZmiJawhcpguIatEUuOKRU43uIg8w7Sy
3oBWJRw7uoa2/a4y/m+ReqfVXzJ42TA5UQbfXJAdnZBv9bUiwZkKPGOEZ4+l2xBtHtwmnSXSbced
iMlq7YrDrZ3fQogyZGtGRw5Dkl5KTK2Q/Yq3Kv9ccFjIXkJKxaXYDSRuw/KWXHoILvSMfYDvCzHI
oa8Bu/9XM4QrXwLEyssqIudyAJQC0a7h/4tvUBwr3IP+gbivtMjuAmJvUi/TI88bsFdxW7+jX+RI
FRgszqvT4lg4S+QI+ElOmLHRzNpzdIK+VWmOAFgb2eofIQCsnUmxFRgI9E8GCLQq/IpeQflldGZ0
5gS6YEMM6UOEtVFDPmJyFyCyZhtwrRtNX4G/afqFgcMh/mLt8tkusSxaXFZUgdcf7DZzCuzW21UL
xgab/4nwFpkmA7pXTohnWGxjLwbnjs4dqBnVAA/FKHHymtKNmFlUG+suf2EoxyYO6gHJDZgkvEEg
5NsFRLrlDiRCNubVKkBZRUS0GBHWopR6TL7BKriHkR1INuxB0dzyxLqAL+8hgFJocSFB0RtZNqAP
YbRNuy+AwQN3RQ2poujOWzv/Y3SNBgr9BL8G862BsCcYfir6hBjrhSPqbhfTmm/WXQ/kDAN/hvIf
E7J9XBegqiwbPDoq2i0OavmlPq3Kxjy1eJjvy7CdIVdz3v7qb9jY7NCYJYDnZOBEiMHcRdnyf9wT
NPAFL+b98U2ubSNwUTwjoQnndcq+siWJBqF7ZXqCUwrfGWy3dkhd4CQyEwyM1VEgrNx4Wu0f6I/H
wZFUb+ld2Bmm4D1pp1Ntiy3FUnlQMuLEUw0HghhuA0DJUePAjxEzZwmYP2xnHFehSIIO6CvtiosO
kjaE7XBxpNk1aFIb/Kr8GL9bb5rOIuF4UCmYY6uuEB8zw6cJxFCiFXejucU/EEhnJZtHtiXsk/kw
CadWeSzToRQI8LXJJWbiAEy3Wl/BUeWSRytAlBLOcQQy6S7XNM6qhulhThgWXoW0ojot8ZFRhxbi
3uYwhuhxVsXnZ9iaqNspdkyoo3ZBfAvGd9tiWPOSm3a3EPtXOJxmsDVQJSWk0nHoSXXMuzUKJX8l
yGKDAcmOeTzJP2xihAxjwDbuIwQL0msdvwPhsF6ow05IX4zaG2KX0UB2AR9qWM3Xw8Zp4q4WmSEC
HfNJCN5h6PHNOYTIyjFtl40MxCVu+Y0RbIJpy8oASleS/QVLNYdlbrodzh+zDfwrCZ7QY7/n8ZtC
clOTguddTD8nxrda/t1DsZhcjME6yCQSnoB2jFjb2suT83/XW+7GRTlHLC+JgwVZwLJG6Yd6ki5w
2liwCJNDDwLFxE7aUuzTF6q1R/cp4YeOSyJUZ37DEgWP5BeRcsWE9TK+NhT8XOiVK8Cqhq4HZANB
QlnbhVzajgBVV4Y/GMlVqt0xUYfQJew08SBijWLZfDo1Wz/gYnjCyo/wLPIUiIYXHBXAFo/3wjHB
WRvudl5km5H5AX6JwKSSbWLSktwFTa2Nw4T8PTjHhaPKe6F1sDWVJc9sj/iuzViND3aGLI9dTtwG
z45JCE7XjC1ksNT1KoWk3OIHT1KmRfIIaDQlOPRSmzEIKCLnosK0GtNX2ESwvFgvfpvBiQNbYbVU
7eY/xR+6uzJwQJzbZafVdtY6aOhARaTO63NP1SlybRYcOXPyfMd5qqA/cwhDVIXha/wq7Mp/8b86
2K6dE0VtzO4RbCf8uDmokqOpNueqRAsP1sdIGIoa9VzsFYkjlw4uByX9EhM+phHY4QNz80RCCkAN
Cn+Q3JhTijWh4bSxq2sndmwjfE5I7Qdf6k+Nep16B22fIcFG+c80ljtRt7vQlmdbpL00XUnbcvAW
Zp0QwkWUFW6z8FJuHp0E862SjxNRhJz5zl4e0/AS1K+acRTAivrlpsUHqh6pO5nNMcBYocSF4SIY
O9k6c+MPrcPa/X+xLEtHsJwkomUbNyao3PS45YvOqTM/tBi22mXnmoVjyfYAFzy2ZbBoHDmYSoq5
s97NrEWZvZDrSKZnc9QMj6nPSH4nBEvKP6y3Q39WvTWRPPOkeifHuwrnjf98oCuB6wDysdel64yU
xYiOkH2IK01O/bRw8Eaps496Yf20m9ZvF0Yw2xZzdxYVCc6LveLEMAgh5A0OlF+gUlBByKwM0jUi
k4XVEp3sAHGlny7/AJaZMuAZBzgIe4nwC7iiFKM8QUWwvEJAKyePDXgBlJo9sGjkgXCUPqAWLJis
wCQAjEX3iSd8tIoc6Lv0u/kbXeCLfHXmKu6goPha5exgZSsitkZTrgUFSh0WHX6evgAnN7ErSY5a
uhBQMMt5o1q9R5qz9so0XCzZiAT+U+4Yn1jCYnzNer4eGzB5RiL7iSiP2UlmV1fdaHYBALHwwU2B
h7CZ070q5F0iu9fpV93ijicLdy5AIvg+eyD3G3pkSP4Zo87VQwx0d/oHGg/ky4aq/sJUgx1AScWR
4BeoPI9YBZOrDRnu/poNxxe2phBsgaQpVQB7yWIAF6TFcDOIB+TbfdEpB8BfTG5wQl7RQPpsyCv/
1xEzbmdv/W9MkH+zzSLjgvoO4sNtwJ/YsRs75NhRtmOZR10dQnHwsl/NX6ca/xZwp5VpB63RBqBn
4sHpyUj9mLbTb0I8DcxSNmjY0QFGqw4XQjg6/D6H/Byu3JJ1jAvBnXm/tkph4FvwI4HYtd6FJc6l
NCYerMywtyN26Ut+YiowP7Vj9BvfjIvqlX/ooikSEmReFIjZFu8TPiZrENvi2skxXqIuXPWVnBdw
V/yXMRj/v3pf6Mm833QE2cq4OjnUWu07ZwdxGaOt3KagNFZMNv7Ov1c7Z2o8riENO/fviCVfZCrM
hGhrpexu/rqZkVuRu7IIFW6nLecy3ZWZz61Thq5m+rqwruprScCLT7amboFOu9hRUH9Q6ors6Rcr
9HIyEQjWhJ+reJRciu6lizckbgWhg2gtE93xvjWdGRUeVjoINvGbTH/McN2PFZLzwDEwdYVnwo5j
rN5zK/ME89XItQwXdppK5E1n88SodnDYgs4ST3scyOH6QmhNuwtTeyo77b/ynPkLv2eyA1cfLOWX
R2AsmEfh1xAEUK6ETTKxVIoYtqpKy16IjS/2BJjwqDFqYnr4wcw+dbDnkXogMMlwKAnyy69a/tWk
hgfpvJj1Y2RyAWOK1ZWcY/iqKc1pKCOhDORDOO2F2gNroiZi2YqEYr8U4tvUUQ5iKRJ+CzNSyST3
tOCfUFd+wiZtWu91XL3Mg4yzNQb5cuyYIfRP81oF/1I4sykehHV2TTSnMFNPJ7fawIytzj+C7iGx
DloSS6bAxV80a5RXioE3ou+AXauKK+ZluS0KP4bEDht0VJe7ge5oHJ3aZIsLWA0HalQwUa2ebPWa
d5eZQ2zul+zYyigbWtxB8lNhxNs2yh2Bka3GmQAxh/zBUiYSTzB1X7E2QJ+sKZekTcA0MEimWxYS
xDzKdmpKJ6UeDmILp48qIdS4MZAjs4D20bcS5G5njU4rdY4J50Ebf0Pst8riB9VWMd2ErkWH8zWO
eIBWpxoT9gIfrvIowFm3h8AFAG9otSJWRNhc8fzSGHCAMBhgsqbda1D0ML9ZGgQh5klDVLtN49Wj
LyjerEZc5JZdawhF8p4Gw3DCPPYidpWePwdo1YdDS8AA42n9EAayr/eoU/PG1i1GiDg5qhXp5K1y
iATgxWwBotPsRvYFnTEiSYYMAWZp3GTYT4tdtlOq/CiFnS8p0NB5s7FkzIYNU02SR5y6Cv7eKbA1
TPo4+J4ArmFRxvsh+8hltpvZr5lPg/3cQyj21Arh35KKp86o7Do+A1fZtfxcv0tqUvrCpnoTkVj/
69qziRGEyO04/RvRBxiR21UOR2glnxfpMQ+p5dvWNd/TMAAF7GAKOox/89QRgSsM7LiCcqfHB0ai
AyNKytV5HUFnV6t5t1raS757MGxTscW6jbSmRnP7nmWsPWvqRdKB5lb/OXrNmPaCpPH0nAm5Y4Dq
oTgJyYzsbW2+DUVp5+te276X+mMYOyfg9IlsWW9ScGFHTJRnZcxEhKxkqOwxrM14BynHX85WcS7a
Y3HoGLzhO6nm9F5Mk2JgaPifa3uzjt3fGhm3I2Zwam84OazzCAfogDn/QKFhrmPaUAZn4WCYNmSS
gtQqvmgS0TiDhYbtZTY9tTop1odmXVnvkw4kmrGQIVC7QKoFO4aSiP7KNo/VQjROSLQpDk0ctsjl
AiyDU1Sep2Wi/bkU4oveRs7U01fCZlSpD/SEL0nfHQfsnvIpWnhDAbzvuIiNp/EConAzWTd1ilZK
qPw7pO3LZD+dEDa+ptNBX9zqBq7ry5TVA+qg8iGS+D55ARFcuReh07WKiVG1o9HPKHaHtyfdhn7Q
FRjw1Utr4XhWoBoQ3Tymgsw7aCVgxA3tZCzf0lD0c9p6jehC3NNEbx58tb2I2T91fKQCRnL4MSu4
LufxdQqcTvZVMsY1T4+egXaGs9JDvxARhjdYU3SXSToPxa6XP6bpUtU/hfKV4oyRTUydWN5zImcq
6KVacgpqf+aW6z2INJ10SnIYIHe1vDQd0D/k4S7gArBjwe+Tw5jjm2ZiTIoHfbzX1I8RU4Re67ew
lraxaNd0dQKmEclOnD7LCbasLpxURFJ6Ux7N1tFRySa0uIGK6UgqsEhiudQDl8IDADhYeZr694SP
Xh+vk5H3GBqytdTcBPR5+n1kjKKOMGvi8boShXC8YFC0Zg95U/ygoBDiHfqvSdoqIgzoLvo1aCdN
jsH4VwiPoDmndDSF6k4rU42dSGNwWFmvbepATkhVB3BOiEBZN8m7GbhzaEs0QFQ80kfUHJfMoS1k
mKOya8fCdkE0w93TUaIbUN+NjRp+Vdqq2IRnJs4UIai5NAXDM5xQIlnxNMxTpgnUYFe2kCfm/nvJ
+6duPeOFkHGNEpb5PahEJO0F/S4bR4iWUfXUjZ1YvlRcxtKCBrkb/QqdTq+gQEEB8TFbky+qbGqz
a6WEv83HMS982BnFRzFvfgTc38DfcExGDAV9HtERvQQ28UARCdVyM/z1oV/2j1AGECbehcBP+liV
MfEcGC9CaZxMwKOl7s4ZY3eI+ukA8asjSvNllp75kJyHoTypM1ZaU/eaS/q1bqxjoMTeJOo7mIIH
ZfjmVnPlhcJYwJk5mF5ytT8ain5Mh/AaQNQDM6xxgpzm4lKJBks7kVr1xNGI+6OsxzujJFQL6KDJ
YdKbcEzk/ai3TqMUaAJ+S4vgWGNr1eGuiVHr1osXDNYxZBMw58qbC9M3dEIv4eTn4KD4Oy7m3li0
S95btERldqqXnKI5Bk2vP4vsGQTSKWa5S83SH8z4tbam167s3o6DhI+C2rOOKVDogoNS9I+4x589
6MbfPvmCH/cIyt438+Ig5Ja+6UzpZjY0B3CMIBZGYnqYS8NXRiT96dscJRe9v6X6RyUlh0SiUVJG
2I3NvAJ9ER1XfWxD42ggtOrm/tECJleVBLFtbbPNnUQvV0LMjuP4pEuVmxRce4rZv01V8JqXoyfq
+ptQm5caDmo349zTqW96o+2jODtGE3PXELpwgQtV8dZr2UtJhqHqdpJ0VIz8TdOtuxUbbqM92/oQ
toZTCCFco+k3NFo/UxlgZKOTC79To29nhUFNRzonPhfLQSrOQ3MYgmuSgBmq0tuwRJDWMO7T0lsH
77FmcV2AW3oA44g9tN9B7rb+pcaWordJbyLQYtNLm1oM97k4wDzdlTGXDtFgGGnGebABjoY2J/X7
DAwDCqFQOarmKsJer38H7WsigVSEagIPbcLyWXEpHNTBSZ90qHLhcWdfi+mVmWO2fEiq4UNtWirK
yZTd9jiwAxToUlrmwYZOK9JZTp8VdhCLh7l4a9LPlu5rPV2SeNekvTXvkvmm9dXJzFnIdwsXWbK3
mv6gAZuzqsXHNSAp+ZGTA5V7LPrWSu5Jj+GEVWQCNyk/5AWG/Ma4DVLsF+L42DInFQNI0+lPAIyc
02Jbk0ZHHG41glvTn2Ri7vKbah9Bf5HCxrdmdRtAG2TyPDJRbAjehV8HxGPuIsZ0Y55uMziaSQe7
cBP3CkKHk5Y8eutTYtZjoFGCfdFUjxGxzaTTW8AJvaLhaQeo2IxFTH0TSdfBWPy8hA0/3KLwH7TI
WnK9EVXaevQgXp8iM/GTDkqU9GIt4r2Se19GuGkx6IuS44A4cYF0SLtQgg+OuI/WNqPLAtaB7tFj
hNCzkiMmUgkRlyEG3ObfMHkDnnoapWjmLeq1R2aHhNio73L62hZnq96x74wTdG23wPiK/m/ozuLs
teNLwYiiPyTtPWMOV9SkMyICkxPY7MteHU96QJvSnvH8DvVNNRe2IJSeXrzJjFgScz+aB9NkCj4+
ZKjU6q2nKA06D4Uv1Z08aRTbUNd/2/Z9aB592l6NmRNc6kxcxUua7I1u/swFzZ4xpKL/0eHn63zq
+JqGf0IwB2clEqiyFwSytfhhtAdzVHxJFLyGgaLcJ2Ay/UNiUYygskXcKZyotkELOyqHKhmOU6Zu
ogpsrnjMIIsRM/Fw3GUGCP3yK/cTTGx0gXRkkXastIvIZbDkJ6MTjvXQnEBmMhUSfvxdEybSXJf5
N5bJB8fEoh++lXHyGTvXAM5l+g6VvLnQ42bth4XJzjy9GWi7VPQDUiJij0Y8LO3vwPVVAQSF89vU
BCy4On8NJKwRW9sSTZ3RYDXAV+Fyi6vhQ+pg+sDFTY7hmKy1ETgR1aecBqatDYf1l9le4MXQS02Y
308b9m1TdLrOztFQsq0BjlQOdB8QVt2y+XvGGAxC4j9mGOE5PVeLa+67HaCPspzBcJL0KBq21fjQ
vrUL3E6opVgo41veEvdMm4MhEvEITML/091N1Pow05n7NzvQueVn+O+Z5L42O4hdzF7U2ccgy9CO
6ik7gvPwTgz8G4QTaBY6R98zMoD8zO3T+ohdqTmYX1dEMBs4SB8h1loWvrnyS3CSMCmCBt9aZ4nI
3guDg3n9dKCDCvmnRxXXCEwizB3uGFTG8GYhX+0Zyys+0ABjcGZkDFXUl9WoyLoIEkYeLgAI8yY2
Cyi1r+A8fBMl+s7PEG2HIzxT8Cb+CsxfuOj7JHYqojgcjVV3xjEC+/WZWeRKzBUu6TvTJN5NIswU
tG685efgZT1+qgPM1f4pF+kH3loKG8p8YfxExMIRA5cvpoKYabMm8791FNvYCmXWS3wmz0Odnf4d
SVW8XCB6pDeWb+i1OqG2FSZG3GGWS1zTLVY8EBFQloWoc4tW3x+O8rJtjvgEKqRsMkdkhiGvBDfg
m7V4/KKhAPaKDwWd4Qqm0QNlCFz25vfKVltF0Uw1NJJi9yUJBYihVnDsPyuSYYeSOGBMtVtdy+IQ
UJIhwabA+gNPEBYWWNF8S/EPxfLUe+BiHFa9cTldCds6lwLBK7NvnoDSkvEgkauJnzip5YYfFyus
Dy+Gc0/Dlc0fDMAB4UIfKHLijOxGiNEkFB45LRzt6CqEXtKttlngJPsWPTCyjq4nSp6IVZojZtiR
zefguFKtZY9gjwt9zuXOi3GVcQWm54AQVIgzjDW/gWlX8NHvoCvwGQlYVgNHusAmXv0Qq3dD90eA
N87Ti77nNVNf/A7e5e9Fc7iImwe5vT8zRr7Q245BbvMJOOIrDnbjchIuvCNIBGs6OzvPXy98s3WF
xm7f+VHwMh15uLnnOo4aLO9m0V/ZithvYWEg0jBt+m+uYh6qJW+MPvEzxFh93qwXUteu6nCmHkPn
lGcer+Tb8izpjqX+gqPCwfw/askdjbrG6+i1cKuN3tKzCuF6xEVo/JqDzwV5huhnVw4W96iOPSfT
pzOfIrkaLpMurq8Gz5Oz+S5+A6QQf4mKDLLWX3fkmPkTkd2MyT12fi4yfgZnnpUN40k7PEPY1IsD
NwTJiEz7gMq5vbhJ+bqcJ0YpK9Z4BEIMYBG6MEIH0xt2llu5OIvjz/UVMTh4GgODEno/t/pNSd/m
JATv+LqggpRdEF/2HW5CIL0DAscUMs++17HY3EkknjCgs/4FKk8YC5sxHweSlaLKsVhj0QnkfQMc
+d084KYXrKv5Fpn9+N78Qr/lPqhAFpksg7j5E5Okd1aY8syck2MP+MOcAeYiXpkQ79frlFMb3iis
4jNX6mxuK4xM16/XcWES8sTDmHCy2qGpwUGO1YUYgHe5uwG2UnOBvbJSQG6ERYxZ/ZoPzEK9rkjB
unJAQqGI407OMWDLWcOtS9LzsjZ3C0gUo9Gh9WvgcKZUwQsLTvvZtXzk6G7RAWHZ1tI90ylnLl+C
uaq65+1NmPJ77t7V6J8phm9ZfszWBeB7j9f3DmanO87ZK5cxjNrxjV5eQX7ONCW4cNLWsxtt8Y1j
PU39qvcVc8Pq5gXRfq18NlQfHlfPQjxb+xeXDmzRY3XPz3wCjkroMTvnFU0ImDhSwo09I0W0uMFZ
xuZ2He9WrV9mSI+8Nt3x34hMCT41VuvcmQbLbzsyg3IIOztzQcXMdtlpcju+cQUn+CxipIrNLNjf
GRiT1aSc+LpMiIjeqy58Pc6d2WyakN1mwy1Cxvq7cGHVNPc8uNnxCH3PQowd5MKOto4hsJrH8gNb
/FU4uRyxsyOdO+ucSDpLdzxrqBu4DzmaRv/KRFlqfS4VABnTNnObSyP4Y33Q92yH3PXAYOtSsavw
EBTJOSYJEDu8adfclfV57Y0hdUNozJretgUEoNFT35iQj1zDn23pQQkJDx3X9M3cg49j0B/AJQeg
goKMfQzmPmy4IxDtvXuNbGArBgPBuyJjrzdQcWLu4AgX4QfSSf+dCacyt1HszX9Wv6XgYCNdHGz0
r+ZqBWdd9MwO/8J/PbbwHOr3FPLor3rTz6vzOqalHXYbZEzjwQiyrd3FWzuTh2crv5XdOujALlVr
sxWvpxtHXp2I5iJyquDUwOlFk/6O3ehKGDB2TFWsC63JYJfClf2gxNlT9+BoxglW9Lp1LX5kNsE9
3E8qjV/ExdyfjJyoYrhtSGVd7z5kRDYDqNXylc2arwpnNAJ3XaFAZLz7GglJcppxnkZTLHKP1QnX
WmvrGhlJpRPqs29AKBmlOwVnV+GLBH8oRr014l7OvbM6WnwmP5SqcEly3GejT1rBNv7DfEzP/BoW
SFyIu2QZbDWb3S7XoNSX3v1Sb0kk5/cQRDity+EODcFFu2FTLGyZXEyQBPDC28L738ZfuLRt2zds
yomPJwLdQXn9vEybf8ywXhO79bjJUufOSJP8bOXA+n+4Ux602x3b3uudUa+tPqZN8S8ncBkkzr5N
BIbeaImcxk/fboRDkFbthg7axtua876+6YZEegLcQVUwzZNIml/lB4XN8PK/P0uHO6s/MfTTB3IK
HnjvLoV7x7PUX8PH79xsDlsvxgswi+z6GTv3f3fL/XcnO3vDisyzw80NQskmPj1Vgs1v9TYnWPp+
59+WWqTAmpsPsaqVketsrC3mHeyjzvMZevNF35HagX2QeX3mvAZmMLZBpP2N91lfGDMWPlxg31HE
k5y9fhEuHDKreUXsp6m42L/8e7lPV7b+9ra+Bv8edhhTvaxfdf0w92U3eoXNByJ+ipd/XmGuOoX/
XM5ApBvvaW0t51lhVdAcnsU/3inlvZ4/GA/E28DNPqBHOz8f3X56aV3+zN8ydmPn3f+Q6OtASHHS
4/X4c802x+uH/gocBcPoyH77bryASr9YJ/oiG8jUPg7bj95G4OUs+9E9Hj8ULz8ap59pn21+5AsP
2rfu8UNzwCQdyRv2ivdId8LLMbyzEh+ZxbqbwQGjPwabc3SW+LnGh+JN55/8iMWWZ7wsW3MTbB7T
VnSF07S1Tsv2XJwZw26YEduiK23fLO+xvoG64RMv2x/Iw7zhh85LHx9Hnnn9iLfPp6edOTTC9lnb
kncd9vMv54gu8XRdY85zjtH1SbPOIfdiDwx994Hq6Nn5VyLtrx+1zWep7R72ll/jrACzYAO9xCs/
18OwL4/p7pi8f3ygkdilO9VmBnO8xdvqMGGhcUq9xr/y7hAh4a/Z0GC9nPB2+BOcX0ht3ADT5nZ9
PisfuOYAbv40uLqYrO7i01XYXp8AlOHm+WQDtbYoxUEe7/oOWhAKHz44/OWzh9IFPwbQQvO6qm/i
5+0HWB/Awoe9sj9+cOIZrFw1r7ehwJ2O14bLoHGINvFY7/lvyBeRL+HuyhcPjx8/w/YavZOBRf+w
3pXbK3Qr5yq9tDaS8BAdVngcr5gkXAli3n6EO0wQXdp5Lg5OOZNU/wYF+SBwTE3b2jaHH0gdfE/S
ig/D5nm98R0t50e+gh7xDz/0SDfjkbc14f06+Ncbg0RHQYR0QxnF0YKztuG+30z+ejduEbQT477e
5dFlOeBNsQbp1Jsv2VmXrC+al231ULfrCoaB3JFxixNdv5gLbkScYqkPcLdgVbLxPDrKW+Ye9nBl
YflgQcEnF+/b/05Ou/n6YjPaXvRtzacXtjewrWdiTwdcxPg/khkS1rV/iS0dUuey3uUE3HNWEUhR
ZKwLamRfNYfTf0O3whq6uz1RROXbJ3pBH7Td5nsufoKKii/VPC6rJT8gAvoq5MJ27hcua4oXbiRb
c78UW8Nqh7WIRdTl3e7hPrBxEXjqu6v+e+MCaR8YWW0zOJa2c37Uu3D7eDyWfWtjO6Kcb9f1EMf/
LRNnLh0dXV0GjW0Tet7/WDqv5cSVLQw/kaqUwy1I5AwGzI0KbKOEUE48/fl69qk9NeM94wBSq3ut
f/3BGQfTP7xONmD/OJOtdqZrjVGdr2yXIoTROHuFyZ7GZ7Ujtj2kinNOp5GwIDJ/GbM6Hisffy3l
ls/YfdTvH7Z0dvhy9l7+8d12ztjyDvw59Sc0jBtYsWufv/XakbjM22i5hQS0AWsYyd7tM6/G21M1
zcaPLRb7k3x+y+co9j3hBfua326ylx6gaBAe53I24FIz5m3MiJbnpm5PormiRAnH/gL5Pley3OK5
OJ6L2yqxOtnoi/FJm22hUY63kDG4V5SCBOC9JidhvMu/njgHR3M2e9C9EachOy+HBW07W/GpmIp0
PTSV4j5xLnCHRg8D2ZXq3TBiuYOsYBESjt87hGaEO9DTe7fOY/AyeDcseQ5ws+bNHQR20niv021L
OrAre8aKQ2b2RrPUeWsU2e61uduLBuUb5Bw0cOLqUFLT12xlqmNrRKQbXdv0JcJ7pnXEh2Kpci5T
4RIU755YdnuO9jHQkJuSZebPxZIV/1xxQpN5x0n4cjnMp2ROrE/wN8UDemDpwsbh9OYJQ14+VdjM
8HSaNbxfvmS/TcETerehbLZGrStequqJqx/M3ieoJPyd82PiG4FUF3TTazyLjlObbMs5VIwT5JAV
pc9JX/D4UTDxRjDTnr5QXdUuwaejNe9z/pq/553Hv+Cjtudt7mWRvyXWAPDjCit5j5aM14ClIh+L
/3o3PfD5rdtPrtaIx5YH6jWJJ4cD70jYK2c8S/PYzXC/O9ES7rfiIO6PoqYQpUviVWwLWGWzc3R/
lAx42ngJDOJMrIfRo5hSJZweDh5O2Wh78xe6F3+HfHGCQbN4/D8jcXrjicpPY1k3d36+y9fEE/ED
0FmztSND4seePv/2iIqNDyIrO9kE3yxWI6xBL9knXjElFtM78NXscRwb0HLWp8NJrFWNa03Ny8sZ
swtw79aBNxErWR9/JuJqcQ7sgRE3RLVxYcCCNhgu0+FLo5vGXqi42sRf3G5CGYdq998Ldib8I4sO
K/HVTedTHiEPxhISKzeKT1YXxo/YPgV8lc7Agke3cv5guuaW38IX/Bbwlw8D8M5ciAsS0okOXoBI
pm30ldT587gxvRZgQHHmjjDalYN17GPTzbQ4Lpknk5I1xNOYZjtdSSWe0DomJwOVO7nBAdNpydBG
Ex2tRslKY5gDDfwjU8mvQkZkCtsVI8Pi0iUINcFfNkE6V4xpAsVqpb6R3IcLOQW5S5P1AE/JccT4
TGufYY8jf+HP3wiCWsuGZzPS9MR9fYAQUTVbpBjakESwz2Hu/ZF6N+kpTZg9mbgtZbbk1TKXTknm
H9/2WjTmffeZhD4+CWJEe1BSk2FC/PVRf0CaoavCB5biWfIyoP2RvKfYI4sI7jejzFoCmcLlR6b3
+fTTz9DMEoDFsu4XiC2mUpDPetBavMvg0aUFXn4KbrqC+/NXqhZWUsw3SBXOUqzCo2vAyN9Q4DbB
xJMgNvT+FKeLZVU2cBNVyIBF9HEmzqe6m1XsEFn618Cm8m9D/hPPO9whailYhrgpOTL2AjW9EmnJ
ZRPPAhtb/w4ANfSUDpSvb8dZhXQ8SVzHcZACOTAV42n4zr23jzSKlv3d6nOrf08bTPHafFYxUTu/
ycE5DcWZgdqvX+F4ocJZas5h+KMG+KhVmFZWRP999mZBh9mQGiATK4XJOtYfKpRWKl3QQuWY+DvJ
2L2mkmodS3TKHwC6MVyMuHHNq+DHPxp/aZGIA1TygjFwVDQ8aXA/K6lr35NMgs8fQR+ZMdSUBe3z
Dcd/VYaHFvJI8xW3xyL3Um0mM66XyI4+GdplMBt0BOpD6bC0feFSDqecMQSN8NSnZE5g+5nC6wt5
eQq2LeHyZYODO+gN6u5p6i0tOxfoy66iUeqv3sgpzZgs6/gviWH0eDG6jrHCXPz16jc15M7QmA5Y
WQfaEnxe76CK7fwGTuadxwOCJ7T5AC9HTm+b0dsi8JHP1gJ6zWu3tJBNKAwoMf7k8scFohsuHQp8
D6QY//czzbm5QBqyIs0M2AAUAPmOl3ny9L2CULhoDoBn9RHMlcpvFhEeiin/E4Nlj/Jjh+v8sjkY
ZAo33ayazmmRaGAEE9DDA4Gh1McLfz+YnOa7YvM+5aRbkCUhbHhBh3yS2tDXzo0jGQIY7Fdfqcee
ipIfjHv7+YEzgre/toS0gm+xfY+vENEUtLB/yiwZ1x7uAiDCwxoeRRMJAA3ep7RtJ4RTLvEi4Ej8
fPCjD9ixoE4wL3RBnIBpOEWgbIsUxohDryIWCRsp4cksLP6JzfDJv1Ou+rPYDJsSj+Z4W2F6XkEv
xfmPfCbafiA6jjuw6RMA5NNev9GLD3jrDw0ViTlmGk6ty+heOaQ3WV0mBCDJayDZA+avXTWBAwSV
3/lJDs2Gv8ME/51iEdhj1ioMxz5z+UtIj7Ao8t5swxVRI2DZr1OvEVuacAzDgaVkmSobIXGHtlfj
k/uQDqziV+5i04XNA9xNwcD9s9uZgVaPTl1OXMQ7uHahYSIslUrRFqTUdM/t/QtQQJwZBTHewW0Y
ykl+0eeVG25KTwj0pfHQig4j++NHY5WDK7vA6ZkBX/jz84BfsFJur4cW0IQkmMXDZwUDTqQjlypZ
JnvWoc1eK4+G7xoo9oR/QY0CQjAdSIWHQ3qDTuosZS/ewbAVJRNH75qvYpBHzBR4f+cJ3Q8zpUW0
7Fcd3MBqIp+jJW91VKwlvA7MX8Sn/qz1gh395E09drsO+sd3L9YkbM4R93uKZa1M0S1YDAd6E0+e
JLti1U2Grfr7+c9fY5ssnGU/787OtaYSDQTHkgFosGBL7WwPSdQNZL9Yt/RiTMKxR4r+/F22Nljc
nK4c3NYBgoqMnxdmYvRh+VT+lXcYXmBmG61bfO5tvkrIwPyTPldP0dw+ms1IP6onfwXrcP1ZfrBa
UMfwvj1zKgTp1lE61lii/ato4K4ug698mc/qBbns9G7qUf/VDng8YDoTI5L6hvuFRYOB5SohWStw
nwY/P2XZzhipzsAwF+rP+5zMrX18B6dfOLRmJfFg8ZFLHVGlfEEeNcg2MxnHs62fNUIvcMd9L6M5
e14PhiCdX8uEhGoZHzJeLnZzI4NSjBrmz0KzIEjQcGRKLDKDg/TlfCk0heERSnl8zC/yLye+li7V
o3LgU5HHlXgxhg/+dsBMRp84X/4qnQr9WXGDChN8yfMecOz6nnGPuU+Y8mIhiSlAs03+8guWqezq
tbGQO7STc2EVbMDcA1N3ocAFQjMG00konrrY1bQZDNoCNRt8dKRD+Ch2/3CdnrUIbaL6hksQP/km
FBDv9swk147ckLESuAM2HSRpeHLgsskr1G4o4yFmfVyi0L7ohLjlWe3W4VaVJ3iu5RhF0IiUC7ua
8k0+6qzVpzI0ATQTlHXcYo5nXBT+BYjDaie+gVeL8QqHvgJDFLAPYvQw4ftIr+kLtIayOpjWTwPn
S3+HyBsHE+HtgaFXycSYVc1RMPwRTHzA3e0DzxCcDxPzekGVgfcbVpImWhr0c86EDaB+CMUfVonX
CIkaUgjYez/mT382YDoyGfVUTtzSk+44pKzMbTO3f1ip2MiprDf5iEOKwlR8AuW/hlQcL3nxPHMC
LXlCqbKy5edpURFy6pLJgFGpgDAe/+4c9tVCJcBzgtUBqmICdCHqELP17EFXKULP+qq9VSdpH0W4
PxY86d/x0xjG5rFEhq6NG+xPcReig4StMf6QtLLPzx0o9zZYmb/m77CFQvjGugHOW4NOEO8/Kn14
X/kofGRXlHKDg6/yGAjsP388xJn8fIsaE8rnVVq8ZvqM0cY5lrwWFoXIH8CX1dy9js7FFFx2oGuu
PhYrIYFSq5Z5ajOOgikdeHql3mNcHuAzrk9ia4SDNXoAdhFWOyvYenk6mtx64TP4bcnTHSUa/s3i
87lB7BkWGzNNEVhFh35j4hhwNYSxXgbL5T02G6ZOiHtG7HTn/J4xbSFdjZkONMRilrLRYmnGbv1D
UgRfCqkHZpxWToCBpD+kkhDLLYex06jBC/qbUmsgxW3ygodKVBYHKfTNNzR0uAgTickNvPCDc2fl
vc/ZDxDtmt3zg6SncXm+MGvnuBAuRDz8JE6wrwF28ej5q4wiGV8obOAYeQ7jehgVvEUynn5e5/yp
buVteq2+W0s8R+lX9fWiT9dWKWMDkxRaXi7JmpC3jS1RSKFnkBHRT+w9MwKSi5g4T9sZ5436rR1i
0DDjEAmT9IxcBUJIcKvJT29cU8pTsOQ85ik9Nuv8mHF6RMvXdzRTTUbLnE4y/tW8X2ZryVL9wuor
A6vlTdORwDhk6cF+YmbduygLc7wIcVMgchBWO0claRmQ3myIryTDeA5CCR82FM5OIp8EYQzCGp5Q
WpbsFv/0v/rdZvxEEWOzSY87cEs4Pv88OyFDvuslOcqGMZUQ9AJkSmNU8blEuYKAUpit63gZgMD/
KJHncA3hD3D/8CT9RZdLdjEGR/63LQaNJH+wVbMX2Cu41ToO2Oww2V/11W4xjruiqqFSyu6ocgOm
ZwPPN9NVj3lUB3QE3JuOS74/blhNL4542IvUMvAZtYf47WJR4CLTD/BeYbQhAGxeRcw++sE7QLwx
PgFP0ZJEaFg5AC74mtEGQXu7MQVod8VBfTLSLmyiyN0UJkqOBnQcMOJy/X12QN5wjbnONgp+hjE8
weJXgxtpc4PTxIiKsx/qBh6v0G/9HimEi3EW6hakuM3Twlen21SIloMbxrNwymFJsTK/pT/njgX8
Do+kL5I2CQphxkstGAJkkUIBfPLa5bthA8LzhzmBS3U3oTej4mLF3LI1C5zUpn6GHLlZSw/jgkP/
UYTxDMRw2gzeCZ7MR4Rwk9y7y/AtDm7+N0bz3DgkyXgB/9l40VMTlGPKoHc2o6LCD4uRTUbKG5gI
ZYkyzhkdUOybPWNxr4JxhXSP4Gd0bPRDWJr8vbd4csM7FwOxa31q9vKfcqEwYc1x0d9M3OCQkwZA
+g/UotxNGPHgv+ij8oA1IM6j5pqxlcHqZ/s4sV8mKBLRV82abbnuLrI/hgGGoRhNLp6qi3Cp8wyg
f8YZkn575Nz5RlQZMLpKEjw/wjasRX+OYIUFd2S3gSOfYr4GHeCnfiIYUG4NQzi6dJ4izQ3LpRKv
Odo4y1Jt/LrTBg0/NRNm9mjFLYZJnPIUjKx1811whssU1cjNXTAAzrMmgO/E3sUlnJZs/kxRdulJ
xgsnI+Mnf3IQ0OFBN7TgwmDQxF4meRrr5ZDuBiBf5rkHc9JtlTOvUr4iRTClyZuVj76XngXMoqbM
XNPiKTwI0djeDlv7xE+qB4931LLPhy6c03RqRqsiO2kMzMB3Pjz4Yx3yM6Yk3OkfTicHtV7lFuGO
w5kQAs451MwdXR22LN+4eJ3CC97uHKS8PRXHQDRCOYqaEWeWKfzNOJWoQqgd+PfU4XuqvxTOvcB5
+UWt9tc/WDJix+NuM5RiAhgKjV6A8W42zjHzoEc0mN2LdQNkAq0YctoN8IWX9mJAjfRc2HjCxBq1
4sL5R/PE5O0oPciFB09oj6i62HdIu2AbKm481lRiH2aC2A8zYMCxzfxtWJnCSFf/lqC7iY0iB9QQ
ewTJJygDj8x24RA/2IARllVfBg8OBUrNEw0tDWkQdt/Sg4foq9pLj2pf7B2sv3Mmew7xA2TJzqD8
zAsGYxpGJALwJLanutPtRZXYC5JDS58abFKRRodpDrl0bGt3+FR8NFIX6d34yf757UBA4kDQruT1
/IhvpF2vOkP2FeQO/myexg/ZdufsUO/K7xhi0AWIid0vvHIpcGK2EbwduwN7Xkj9A/7Cw0EHBDKr
C0lihb8zTx70FX0ktv9gDJVKefQPFgbewDisp6L0ZA1w8CKXQN1FV0GFSuVHDVpCXH4I32DURxRF
j5DhJUHAm+iOwRCn/hktH0ZmJfyCM2QN2kj7SYjYrj1We1lQ/QCFuGPIE/BZvsVC0M234uzhpRFC
RQijcf0AjQI5sPPeYzy/w2v5TU7Ir4zVNYIQ66pch2eMuZAgl71wc4sW2Zqa6Z9ZHw88t1xkbJUY
+YmPqA7Y1f9bgSz79uIcki/SFqiA+YDyPPpjDdbCHrm+CK9wtsD6wlQq+tKxy0vW9o7a/g+sgAo4
tuFECuNoWMWhNGYJ0cRqD0JHWCR/0gOKjfnXHYZ1s2by8m9NsWKMVcvaada4wmPZiN6J7rA+cmgN
fwPlWTamYeTEahhPfYlEE24Uxo5jlqX4Abiac8QCI1746QD9vCFqeaSKHKS8rQBYhWZTBPnwtcZD
hGBp0hgwBSwEFatMCdyPTey2maNJcC7FitAur7O0TlfhxthzkK87Gi19CydvbHjGBkHV2tgI+ztn
Uy9x+5v5E5zxT+mVrZMSNLs6NzZlm+q7vEe/2N20oMm/wa/2bM/RqWpHkep+nvL1facYjPxRfm/v
6SnfhAdp7+xfdzbfBInjtbtGK2Ot3bRb4SYrykT2KtyaaXB5bDWRlgEVmnXGzsG75hemgFRgf9Uf
V4VFI0qJf1eDv+XeUj1Q1ucXKsoIOPoCosWOjtaDQg8ctAEPhEqMioKuiyAWngo2tr+cqFfAp1tM
Ace1ZjtzxB5fknPtjP6ZL41sjHypgiEWaHDiR+YRrNJG0YSMFWyNM4TtHcgfURAVCvZApkstz7dh
g5T5X9h1mBH/0qdxtFS4/q7ZK3VOCFhOP2zVFsYYL7F/dgEa0XH45MjhoGE3V6GRcqr8K0bzYkyn
YuL0QCcBy/1p/gBKf54VfO5rD99mEJ9Lp8EHbM70Q8UPL6/GCOMpKvb2/5+Rwwrk2IJofBJ1L8xf
6megcvjLp4CkJM3jlSTOvyLe4XpMqNd5UzJsJwUm5Jj3bt24NFwjsrcol/mG1P9F5XElCgzerlwL
DjzhVYUhcODxJvj4hfGvuFBU58NP+eSP+qn8e7EU3aIpukln7kN/+By4M8OPvbWP3VUx+JB38zrz
+nlv7TO+I+3YYv7wbFbl/X3APc5YvN9eeOiu9MKQAxhlU0ula/M7XYvYCmpv7n73/dnovwToXXi/
yobPoMPhzGOd8Qnmb3l5XYZvwixglHxVP+GTVf4lVmP1jYgFFSozQtpvVtwpWucXmoh6CaLFkQk8
EuOGGT8+G7w0xWEj4B34n6fX5V+ei+hcWX78OIJZ/iXkNd8yso6RvJO/wZYMRkOpSKA40fLw61+Q
AxIpKOV9POYUZeXyepluyr/UhWgf41GhjSJURdBA8P4Efx8gTYEWI/526Yg/6ItYmenY4Gldcena
J7UUPan4PNSNbnxOV2/Lpatk8XGRMeYzj+IGXT97noLqZ9hqhFPJCG9cm6L6i78krYMfKR+lL+uL
VRVgcLtPr+1CuaXX7MqDI65Yv8+uwdwhQQCVEyEw1FMsGOFSug7vyqK7Omt+lrP+D5mhi5epXIwb
qMmepxG7+R3xTt888P7OYpoCOseHYCi/IglrcJ279FfRbOYorMV6pJe1bqxEroJkCZ3l6ykRtY3d
+r/V+SEh3B7zYPKkFGSK/1BDUEXxECHGKuA0nJNfYT8InVP+kkROEYnzNzI7djSc9inpRDXCZsTh
wqsxdQpLYTPAywNFaC9UMejFqWm4DQBtf2zX7MHgJRwHW4Tqwtkn/WIPY+sqH5xIviRcXY1Hsncu
pKKCpEIXLH/RYDR3/ISEi8rIgA/GA3THcIFjENqcAYTwj6No/RDlybkYfbzCHDXYBMPKYgvjttHd
i1IAPBWPA05Uul5xWpCriYMuLSBxmixCHAv4nbkSzU4uFPEv+pdkLH7hU8JmJSwNqhulxC3F1wrb
BWKQOLKth/Hg1OBAIiQA1I0iCRSUz86P4fX9rd55FR3v4VCf8m/4TLRElkiPwhsWdYbvtg8yby7o
va1leFVOtJdPUM74F0t2GFM8MxsR89GegJAP8h3234BtwW9HJl91zlm8+Lv96wWNq3bl2lR3iIcT
Wt6khxs5Evj2L8i6eW42ydJYZTCRmjVw8TbbtztMq4pFufMXJUApOa4iQPdk/EhbwxFtZfes2Dqp
XAaRbC4Sf8OVuu5SnFUUxneH4mJukksXjNx+K+KY1ZtyFCy9AC9UjJ3xdO530aVi3PlL2PqK0OC9
gPIhrE6M67+Yos0/f8RoQ0w2myOpivh6bRGhsNBZETpTl+/ywQLJyCuJ9iSWsXz2wzr+GW7UEYSx
GuTq7roNtlu/7NZs3OyW/zZhHszwIhPEYIzBUlmjwglLNHKU72xr2T/ktusE5gbEA9RCSddZHtAS
OwuBd72OW4hLq0dGngCHkOFTh//S9VGYs95FEUTdARxbibqEBcXCR+wLAAJGYVD1wpk/4f5zKg4U
unjDKqf2aAivYswUBGKGRx1+LoTiIaX411Lgy2yKd8EGwVnAL55GJxxTDbAJERSqBq5mjdkJBEpq
iSQMKjRpw24rAnOcnggalwObIoS4iXZwPw5s6PGANZPwGRhTGIGaU65HwCP5lEVhEISLb1boff59
wO/NvRNLjKjNGOeoc8S6LcbQWGHi0phj/40lVkjbypGUTEiFzoT+dtTyMKBq1EDBMMwZvX+IwO7A
+MAtMe0ADcTQBPcKm+noGINtZgPONl+Z9HHwm/HGB3CDAla4fLeWAnDR8xa/G1ChNUuIiMkzXGAs
JNBM9FdYm9hmQsX9l+6pCmvdTLCtg39oj0hCVn4+Ah7pnjQIrXg4+GwAElZaAX5WuP5XI4Lq6ysk
TAIrV841oP8iU3SXnhGcdPSUtFR3U/yGYzDOnG4upl0wsA0jAb9N5EVpQ2lVjf0LymfR3esKfdaf
RPlbq0I0fD1xuH+IuU+Ofrx7FylOAgxQAvkmKeG0MNpJEAYe/n+enmTeW00huJeo5W2vkgiHxhmr
+Lym72JhvqJJoESujj9/VwtPN86opPoyNXv+fsWP/r0LYrJRdHZSJ9gOLbbjsrFLRQaO473wbEj5
hkVnr9MSwNwiPVrlxtr6SEW93sBqfg89VkVQNjpk+4mDpNpcvj6QIqiksJ7rGTGQ31Ajn8uidh62
0EYNuI4yoLcDf08DT8lodpiEDyw5C3ZAYpoz+xZVIIL5/iNaAhOaYW5MZOmZ1slMk6LJkOKerncL
Iy0RNX4ASeDeV9CozHvZY1IiTwNbX5QKDKW4mAx4Ygal5jV1c/elYGf7KjNQchdjiKFG47V+NXnl
wp0TISTi0w/TXttB6jSVQJZVRwf8M8YllUeEhpt5xoBv4GAibxbeU/IUyRhgVOn5jjaNsLTLHBzh
JSjcHRwYzJILIJgu1DxBhFUddg4LwFePXEu3J1YllM8sdk1bBa/PwrKsmZJ+Dm/rNfvYlFoWuF+k
UZTgNxAmL/zHlFULaFLr6sSHDv9eQ5Hw4l5dRRAZDNjzbdQuqo8zrT/6FgelfS6Vu5fT7oLcWr8a
ISzN13nobJbNR15Vabt0VKIFBHsAIVP38n9r2mxJpyDuoRQXQ7VBgnqo62FVOdXe7sy5Wpluawbb
d8rjwCKI6F7JLhF3MatJFy9StGP+VEFDl7Em4qZf1LWKIrCZ+OyQASBGo2MEbQSejd7exKsowl4m
bzL8SvRJogcT8f9hkK17fDBkf647s5r7oOW0xAHsDhIYslbo7ORZ9ZLXcd4zakZ8jxhGcRMUSjtn
G+D17a+hXO/xamJAz9ahVUIyxhh13pIlC4f/n0kfaeYQ3/fp62hB2yb1dUuaAgxuf499oc+6FhuI
QfR5hU3oZ83hVp6MmdEymivuaFKSTRDgbznOf9HYvE+sJs7dfh4soVygfmK/QkpzHeho+J74MYyQ
vsDXIM4j/PHBnNGMINKxZiAMr61q7kJOAPBiiiHG3pCboXyQkxS5/UqDiRe6oB6QriCn0zwMQn6j
pePqltK2zZjchdsGtx3oNbcIARLATbMWrkoOmlNXetTdVP8TAfNUDMhq4UDCqSOeDNoOpUbk+ud2
jjc491PzBKYcjHUbWpyFvb89wioY2Fpt3GyBpgb+OGM1Zovao1qDOdR4BrJOb9UtWdAnM21mUNpM
MYCCR7cA1IZZtXjjXIa4Es9hzF0IWJigV0BFYo8D1gdqlHiXbgLO1JUwHbSE2i1Sp6jG1Gd251Yw
2xcSn3SDCIKbKR3LemoWy2RTr/S77jmMokgLbqbJQjqkmLbM/kO3Q9RL2sw/V1MFe09cjpY5BoRL
EBJlxtVCqkMa3a4aFhUIjxD3gCt/d3Qr4iGetpJLgvmR9/0vqLlo3Bb6FW4CSy5L+8FoCCpkuhbz
r6VIphxTtvI/0qZYq3CDjU2Iv8ye6C2oSSKznHzzZEEVyWy+XUrYD3oAQP1SmPocqQWydcfojhIX
RI8gNXwsoDio6LEW72iqithh3LOwxZzwUbUmSuuRhTM7m7RsvC75evhW65NgzhgVqSfwMfyAuY51
DjbHZArg9kjLHj+0DYg4EbxqjN0yP0cMr7ktcgrYluL2FkwY3+N7JCRl9kf417Go6xV3uJrGR2Wp
gqhgQmqPlIvcz3viAoDCBL8eQTBinHN3rt7IQsV4E8EtUE4c8YiOM7614eaT9jdHv0H5MBAlm96k
GOuGcbskkwxPHJnPWyOSJHSAElUQLDg88xpHewR3h+qGmqfGCJ4STXYNCiVc9jjC6xUrQzE8UgpC
pE8Q+BSYRlDsjQeApRVNACZjXme00LMDt08fFsbyU3gO408YdHwq2FkCiXj9ZjDDaiU7Zipg0CnX
+63P6ERY0G/ERZNOXzLmQOhhr6CMolxZ0V7jtbqBskOHjQUpBVbEdB4AX7MnKiwcxoS0tarHClOW
3VSF0w7fchr/wEvBpRdGuzYR3Qa0GBi6M/ylEGu8eBoqZ4zkaiBzl2cZUKq8DPBsGd2EC14XWBZY
VK6x7t9I7pR5tIQhQ2wxmWXh1KnJmaznL3TUp/I7W7CoaDHIr0Xuv3Qe0HqgOZCnwIPwIjKYIig5
UFchXirQpS8j7jtuhaS+FKf6X0ZCimU+mm+IltRzlGbRWS4h6ti+h8Wr0y0d+EJc8jORLByfpSsU
uIVbeMHz7Yyo0qiiBtjXxxj++7miIy/cGosrYB38sOkLIqESfhNFcqV0U28Ys2/Q7GRPvg4K478/
KMiQp57pKyTJVafQXvcRw1k+AbF7NWO7IIeFceoe5NScYO/2TaqCIWpUoUtEvMmw5cyIi+4mWFbQ
WiC83AxSrcQsrTPF3g0IDI+RHfqEdA0ZEswx//8Wov+Viuq4SGjEV+ixOCfaBLtg3K8oerkW2JdR
iOoi4RzU1jmiqCN65k4zijETVnHUx/ozZHu4hoj/94zcmg9q3P7HnLLbERXxI2F3zE68qOBemTSj
5LX9SRfUQC15bdRIc1Jo2hUDSxaJBFmL5xTF3y8/kF+8UvSKb2medLjcBqonpfsuYjN3SlT39frj
VyQHBQcjKDa5KGLA5ZKcAqLG5LGfRiq2plAs2RO0Hs8t/WLGP11WUTSdB4Yl+d1kENQPz8HirCUq
ynAjZmbthvBvBZMK3zPLxbDNirlmH232qWGY9PKbc31SxhcZqWwx/rbR6eleVl0dea+auBV4sbVv
qWr3yrDyEVzJgvNaGRtmDgrUY3XeAB1vJGklyZVnNV+pjspvA0eAN6OlrvYs7IdeLxRjGfEc4DIp
zXLtS0NcWl8GDmqLm/0BcbCzQ86Ym25j4FRCcx++iVi75DS3GADAUfRxlFt+SO4t5DFoHVWSVa6y
Fz6z1p4K2FSw/3yPOApx7CpBNzBWI5clIDYEMa33MvfqL90e/sNVQ4mx0sytuFwc7PwqQdhf1bH7
XP1s5Ru7rLpZzjc2HzMHEygRskPnqnHFXKK6pGGr248swloH4UV88UPQOK98uwqb7mdE98iibO4E
CjVjrJuzbq5gYaV4+FHZ2kZR711LCtYMOwj2CXZf3ObwljNgxQqc4dVO3iFDNg/3JjzEQEMb2m/C
HtqO2cR3zjvDoVc3hTGvpK0zuCHSvGPq1mH4pHl6tdCreeZMdfgT9FKWR0uCe11SOyupOVf+rFDx
igKzlL4K6WYkzyLehPnR9meZ+qvS+1bkSooDncIU/HeHrVbUzQ1roWhc7WM/TOicKGGVBi9kLxVh
AdWjIRekbEF+ZcaS6Dk6ehWMu2bFlwZgVODsjtEKCLxnl0+ZfFj76vhbPKrrOWf4S/X46SCuKYKt
wXudq8oDS5XU/ds/Rsxl8pMMBAupNlB/fX/SNaek3eMQUyH4eD1e1v5N4WvJyYSwRfXCOu/LFbaO
H7AKYcpESatHOwxLEoljboYhmZQzgk/jM2PXtlrmzncCQNZINwtAJTupzUzWNpa25Rrk9TJ/X0PE
GOZW01fm+5JWIU5kYCacxDXOuXJ0/NRHBbRXj54dg0wuSEfHc7EblLZLyZnx/iN1YtJnxqYKwwX8
qSa/qcXFAf9XU8OL9P5unuIfbB/krwHyrTZ+douaU+NweGGbEmV4yOzDamlVmAeBBaX3uk8wzRGe
gN8J4iQqFhuETcIe7N7BWelBGULuTHYycQNMl0a5ZACQ9esX4lpnljJvC25Ou2HZF8nZerHSLi/h
PKZv2uhU5AerXma3l72P7VNqnyVkY6/7R9tCHbaB/iiuqf2odqmb2zsuKFqzTPVFQGFGjUO/JPwZ
2vDOeW8qcxLkGnz1tNUbd7HMhNfEhhga46I5ZNZ13udzSZ9LKDa5er6G1OSzYEcz+9Pb2RvlJfbx
4gpnkiR8uORsqtR7FZg5valIk9lumfcYxtMgJ0Zn5KFeB7jFknGv/Gtv3HlhegTXI/nRkym35p2f
3+k8ZLBjhrumm3f5CrEks5rXXlK/cogp6gN+uhhDEV8MVHmrCVl497+F5ent6aV+yRUbQnfC3VFm
ztLxAB9ZoJF+eD+ddQ5QiXicgk5lJl7w/ZuYJBy3tr/56obi0z7Z9YkgQ1hkCq4Q7cxJl7F/cepJ
beJ/Eh/7FCIW81vj4NuPuFm9UAJiYEL0IlSt6uHTMbRf7+TI3QACyrtzi/EZIFGfep9qZVHx4LGM
2Xswz9otShJ/VTjX/LMcmH6pXyWH1ttH0/8XK5vc9OR+bys0Fck+v7y7374BVIUh9TKRS9ujd/Ce
mCUpONWsGy5RfQ217yw7Nc2+6Tc+aHtNhqNpn0sK6wLuBbVzz26uAUu/ySu1MIRD3Nz4hxzkqiIL
tVS/FO3eY1DmF3fuLU9Y2p/Ufi16D/kaLF79OWdS2LMgICRbxy6Yh/T3atnA58YKAIhq8UpOWr9S
iknSfNvM5CR4Ep0juWHzJy53j5GvCebu7NLPLtAPiroddjrtmWLtgcsyVTzUPKsBZHJ58sAQgpMt
SlxIt4bSe4NEkhIJpp8Ep3cKpR4yM1Xuq5LJP4I9jxlS2g5rOch24oc7tspJEy+dMJ9W9bBOUxyI
io8nXXVJnitc9ag2Jq3Ky2tj1L7ZWrZoGNgx/BaPZaw8izh3Q0liykJDzcSSM56fodT+DGPMqcnx
K7f6JPeB/MLBjbnPtaTM4hL7Um6+YnE4WkSQYJ4VyfOisi4vpyBqUluEn2Klt4P3sbtpLWMmHh7s
AHTxo7Tzj83USlJ95mgFkb39DC8iT5blCQkSu8RQRo3c/xgoL7oW8DQFBa1+VOkStwXb6lXKtqH5
E0mXrF4VnxkONz39BRbjczNffhDDpfA2tr28GYJrX6717Flop96/hxj2MFuzv4ZyUuo/UQ4s3++K
bhVGK8t41MrzbeAKaSxjgER/YUF8CNUVviivaoYGgsbvJbm4MxhgFN1ay+aAN3m3k7ALl12L9Xrs
Eq9JcM2doGZQqKD7vWJPDMpVTIgS7YgPK9Z7L2mJ+7ocT4N+2hGDQx7zJi4w7aPmgMZ5dJI9dkeV
9KcY66Fdf3icy+QUHvt2kiXLtpzq4eJD+o5MFAFpEmAkE06yFMCE4lNb6SZbs9t/ln24JKWmbRe1
Pw3DZWVOGvR6MBwRinbzWnZzeUXhiB8hzIWSfh0nBccLkmltC+PLCDc+F55KFFMOEJYxrWyeDG37
as99sjblCTHlQbQxDAYa6bzEtDfeKGK0Vx1x6NOjY1JgTpwLkMKMn2p4LQjgQelKZEIxOanFlxFt
4+qSAChJ0ImCaPE/ks5quXEsiqJfpCoxvCZmZnpRxbEjRou/ftbtqc5kgo4tXTpnEwYE2AVZtKKd
9JbxeX6rskeNsXWyx6ng5MHAMNam99sz933w15R2vKtMKMKE4hTShHVgUU2akW+O62SGrgNbByfc
yhjeEisQj0EmIppnNDbsmSwqO3uuwghyGFdqQ/veO/kWyOSw1/q32q4dLYNW5H918q9NW62nIAYS
wM0N/yfKmnfaTrRQ+PK79lL5/LsX+lLuZlq11CMLZZbaQ+4YFk2657rL2jSylgatC3rkFa1ccEeL
IJCMPbVLVynEavZpP6McZZGPy5wIhiXeSrn+CtwNgT51dbA7wo55/g+NtK0GcUeMwrtYG9mWdiey
ItPmmNlCK8L7UNlh2EluQGDvSh86TfIMtxUVGIuPVtBowL1g7HoTiHN9MmW+Dy0WWRt8I+zq0MAM
Ri5vf/so488R3+8negBEZFRj7Vf36GDgfIETbUdnFkP2J4PT7yltCowSqcDbGkerc6PTdzJRQM3N
9Fm3e3cEZmeFk49xUp2b2o1gT5LlwepQowbkdqhj/TuSMeflYk9ZneMRzIwTL7Pqj3gsY3fBxtu8
hpP672XJkTpSnrkxtawFlX/cLIP4t9TOJeiBr8JOMcdRDgetnsRRPhXeyc296/6KZpV6y1jZ+d2k
COnSZ0/4HikmElEBjvJ1yvoFU2hwznrzQ1PWUi5cgc46dzqqbIATObyqLTnthFysB4VJBPnhmkcP
c5r5aywzomhuTKgh8a3IAhz3p7G7DWL8B2c5+HN1yJwN901V7gU5V9kO9AO6I6GoekJGnrD1lp5S
vgiinVQcCw8ACr5abNAZpvQKgFFzVI+ULJj4R+bGRdiJhS9+ve50QLeXzR1928YbTT+HFnaoM+ZA
pi1rh3Vr2mFpbU5slUb4yEynDTS0gwZ5hF5bc6AzCfpMgCp9fGUZaNemgbjgYLz/8pp5DcNValea
fW0/95TTR5AeAmvVxs+sHefWQqORg4Nds/b8hU3GljezymWlbR3W1+7Xh8XkLhv7PkTrnBjkSRiC
ZVLnub8lK0QD45du9qfeV+VSr1lcR1RfQXSp9HlVb/Rm1naLNl05uBap8xBCY7YIjWkQTeVm/Qle
wlvaBR6vnLsJgj3UGyVfxNWSBY0qs9iw6qjplGnkNbgozmpswEllxUapWKGNxW4RnFVHC7bh4diq
9e3AFi5vDGduY5VB0i2OVkksLPLhx+aqaINwMC4vtrlUcWJCQWC9ShBxX2Z0xLD3h6OlX/ziXpBJ
LucENi8wv1Lrw6CicPuu4d6mMzlblM6llA51uFXylUX3DMHV59En+z65uc0fCRaZc8/sk5qPh3AT
h0tFmjV4UuLkVsmXznjiiK7m0w7l7dW21YVGzhagPr0c+ZzQjqN6Qz/ByfS7S7cysFH30D6Lfpo4
kAEByQsIOEcs4Amd5MiMSxm4t4nJ1awb3irEntCZtyGkyeaAsdrgbOUe0do+REGfHF0Iwyow2edg
ZtcUk1ieY7DLM3g8JpdQvdCIsCEhuHMDlJKWt7+nnc0IC+WjMKHmAqYEOss4uf6CMJfZ3ShPBI7R
ETG8TaBsJYwH8RyzcxbsCQ5Nvu4TevCHxxwU1xKFb7+Mm2kXrdY5R3ySw7Dr90r6FnM1OqLn0usD
DyfZswDzVcwgP99MkvriBWsN8/gK8J+sQoU2wp/2GzMi6ybiFXzh9yera5lNfx2lRx0uCMo7ffrJ
Lx4Rhf7nZtc/CsvHpDA2UjoLYVZXk0HZhcUit2HrrnrBBvlcw3ovtZvKmHtEuePKh0Vhi+/tRaUd
aTMl621v4n171VAQYQDygXklTf3oCFSbBOG3QlxzjENM6S6BBGnlvONorZXHD9RwZ4bSF948Glpv
6S5cbcEg7OxZNWzIjDGzjd+1wBkV5sscmNTfUJpmHxqvR91me6JbNKeerPDXHGbpjvNqeO8RSmpn
3djUJtPSW3GgoMr/M+WZTiPK37vNKvchCeYjg4RbetuOMq6NaxItCcz6RFhQ71ImjT4HnSChgFZ9
72wkbHqMSOL2/dnF0rHpMeTdtFfrsd+ZKA6B0d2rnNAzHGjnE6bx22EUBFItunuA2MyTYatYT3UR
D7Dd1NNgT6FodPFDVWbpnZRmpN3qEgZGvOXq0++qQEMnDs+hH8vayZfgZLFZVs45Zey4IA+bwcBk
muPyqDfRma9a7MDE1tqmfxaEPxb2uvh1q8NQrhNDB9Wv6S1AiNNRiPEsB3r6SRKNqvj8aLD9E+7x
N7la4dJDzICikjj++Hh7do7Qar8hkffO9VMuh3QV0pix+lvQryRYAA1yNWfffq46JOmMDKpSBD7f
I3echDMJokbGUDMTYlLaY80xAUO6IVrBvdRGTX/1JRw2X449B0gyzENbvOSSVZTxtBRcUJodV1r+
5WdZqHQWZzKgOFUHvbh3go5Y6kGWNma+AuHgJMYtjkPINQqdc1hZfkMeD7FG4KtsznTHMUqrg6Ps
jH36sZo7p+/cN49CXbvDNKh/M28f4Egbai89/5VoMNP4xf46d842REB5YM9IiA861iXo7DTHg4tm
X0CLLgMXiJR1h/mialK7BZxBLdagCh5ER44Hp6pmuHYKadkGfKts2sIQ0fmvkNeSu8iyZZZtGmsa
pEuS2l1EMyHOyzcHB3ioBDotP2NCbLnRsQy5y7CkYoWciRFa1J0g09N0NYu/LLi14JQ2ZMcO4zrn
ZpTYyt/J3GmSb/MPVGqCi7IXuJM87L+LYYExlpVtURlI/riyf8Hdv0LjAD5oYQnV5i2REABXLX1I
WOZR8qJZik3rXbOIDF330q5PAWM/AC00b4j/yUn76shx05hx8JDcfDPkcwVL7Fxw5ejDMRt19dFq
E6TqjnXqw2cE3itT0a477Yxpu93tvX7dalPaom6wqTgRK71gAUMi5oTclx1xB/TGblp2w14YY05U
e8koZ+V3JBvROtYJWA0EeJ5usp7jL2vbqpOvpXw1rQ4B1NZzlmr2rLJbyRmxw2M8UcN968rLIuWF
T1JQsB5xY5lO7c+zJRSY8AVIoRVBOY+s3GWkH7Wmt9AwafScnS1d88868DmqWsZ3zmjxWQds4FzW
Hm0j6zuqABlanI/ww7foaA+QpFBwNBnHFATMLtE/Dvy/ON+6A9wuT5nohobffPmdVydPaceikYMb
L7nrYBDwPfrikbjAZv475XoVcOalet1FCm1xzFaSGC0eGmEPiyAc6AtzhZX7SGlYhrJxAjYB2A+e
haj585kprjZpSFlyWjRz4JAu9nepAnkCTk7AfmzxV+yRMkAv+8tFykR2bs1VAzoWu2jg8uY7B/xJ
lMmAGr41MOkO2lHtuLsWka0Bqc6ofYoSwVCs3V8LMM2nd194PzQaHZhslQcLswKrwBzVKjEcloGk
jHKGME69VzTBy4ZdM1/LJu2C7pY4f12rTKS8XjVyD7c1yJZ1pa5Sp51EQDgZBmVZ3q57C71IJZ+q
VwfSGhxEIs4fzHfr1/xjRwRuOnBC8F8IsNmRRNrMpZrLZFzgqAhWV1C0YdAHj47bdjd/6scA5muC
E6shnkdtMEk9fxswySD3sT8c4QzR/kQjoiLI5cpiieiO4K8h2sym6A/heXdEwxsjyE+wpwE8uaUK
HlVIGpHYPKwr1PZ1v7GudN2jh/pGbQUmq/HcZu3BusL03uuX+IV7G0+JnRIGHzAQrwgWG/bNkP/Y
hHn6rCy8MEhivEp+mNdCRNuq2qkClwFOmiEtB7s+8JI7pOHDGCtAHAdeAJifByVdDX7eC2Y0JD/Y
4B4UK8jpM6oClF4fkVknsXhHAA0E7QG7CBo5cGMHuWmXv0qV8Slc+j5c7+GbZZ8NExxIZsvCsYO9
H4iC5hIYL+cYwHws3Gq0/PRwv/1fiBk63lcULvKo777NNyIw+Y2xL3+Ay0kPEV0V+gLkd8qT5+e/
AL2hObTxiNnQEhsIC41rPoMAlLgsRd9++/3Btha5RzdO4EaQtKFwlP6i5vT//YzF1gKJCn7mjrg1
ml0N4tirDn0W+RJ8MSFW/bJew72522e4UL8BCjKkK7xIPBfhW/c4v4oEIqwz1GQMF4ovZtDRhIE9
4XBQDiZIt7lVHEQTXDfx4LKphEdEGcKTINeO0zRGe/wwICOopQXncktNqTy5zs1zEDR7OjPIQ7g5
tB/kNfyGe3nlDAlDjp+h67CUrugBMEA904wsj4wl5JLL8B6gVDj2/24llIV/jgLV9p9mAPQ52rcM
XF/ApNoVwRmD8gFRQASRTyF70nnkOwDv2ZunVL/BbeUzazfbg0eOPJcwBdHmC0LWon9ZT/mMIouh
DQiHQATOKPqOfzHtvChM9BCQOQdE1TBNGQsKvh9CJSTkQsL0D4yDmUVpPIIxiITOs9mcR6gSmFz/
ZBPBw4V08GF5/Sc7uirPzzk/ensMidlXgP6f4M7WAb1Rpo/6O5xq/U5K1pkt2ZpB20TsAkYJQYU6
Q/6zgS1hjSOZQeL0QxOAm0ZkIdlUymy4Dlf/GB/zI8/6Gb2hDtLK52qcS14BEbpbQua3n3VxTgRD
gVw7THCBPrc1+88xu4Q7vI1mmPOdfcgDTPdgXyBxt+/2rrniM3RVZv0Z36Wjx/EO8ftVueK6QLH2
jLdcskf04M685TexpmPgkitaowOwBRMxOjsHd1dCaKjv+UwocwV/UoNUUG7znXBSwMQG30lnWR7z
7XANkOVBAeHOlccEXfznUB+cZf+Oj3CGj8qJ84j6ro5g66iTEP/0qJnPFQZj7VtMtSeaieKMOBMm
MHeCkUhPl0YIk9+WmD6APTCNJ8x/BiKVF1fPDUe8Af8j7kFMz4/xu9kbqdY/sQX8nvSY8WyTBydT
Rgcnf0RWPCZ/DyUpA6d+cx3IBhaCDV4yZFZd0IAZkFxJfpA3mNH8HpeeD9hAWErhJVh0OViN0fGm
3yHAOqfRVqgN8YqocSojqc0SOj54rHA8ebJMHH8LmStZI4Jfw0KC8Hzm1LoO3sjHAaGZO+m9OODh
9HJurGDVSUi0fA5/V6YKyzSDfQF5XYDWxqp+MNCEMgdt17vfMAcBpzEyxho/xvkb1Rgs/mV6hYJ2
gPG9q67yXb/b9+TNCfLJELZP7iumBSOovNWTBY7zgHEAKKPyJwbkyYCGu45O2XvzubeA7HsPzhUn
D+xj6c5/Cf1ngODGW1fP4cq6DILweQs/D+UpBEMtr66HsdQwsBk212Qfb4cnexMXoFkqDPrwGG/7
d7n9vMWw+ry5/N2T6dgxQrM3pOJ38R5QsysMrPiY7VMep57m22gvOBa4NG6lDS4TB2oV7h/DBUYj
V5oP8Kg8Iko6sqaw8OAWUv/jliMnK7fuRV77N8GbZ+P7nLmtAZshqxc6nRPMxWXDn3IwLOkRduU7
rmi9Z0Q7XOmcJ6w83d3wtJ45SF6YYgHKIO4CHwJhsPjU8UFX7n4jLwIpP5R08IyUhDRb3Tj5Qsqx
HCGJWFPTR20gNclUfam2zcInN7ullFc7JpznzxwsZAX0ENPijnVrLnUkOzzzwT5pWfqwvPid9jjL
+4791XzgRIJlhK181ZpuU5QqkdSfRUVrtIcER357axODmedzrU0Pabcse+jd1NwfM6SVms6STz6n
Aq6CYpp4w8Ima6DRlXVB4nhaFGO5xjmYxTdmI+x4wKLF5UBdFop+/WQJ7HPHXRfGoyJCnqKURky3
MPt8lbreNqFSdmqXUGb5O185CVYYqf0couJo1sZvUKe4LoycuiDptl9V1M2ZpU1jIjOV0jnUFX2S
Ia5hu24zr9mayLIHCzt2NNoOrZyyxzOFzKPekeZJgvUEKIkDS0JNollKChmRUdOAyEQrsXFx9Q9q
J00JqvSU6oAT1lhFXxxBI86IJIrxYZPMX5rX86g0yfp2jiYHB/UjrTwy4WQjOel9vg67cCNxFDKj
a5xDNqK3kNVnScE0l6WlW3kEjRbBtr0OGWgh9j2aO84I5k4WMHJzZ6Xx61m5lipQIEmbFNjkFowI
LSN9YOPhlPsY/GOoCJFeCKRo0HuhDDMbXJZC3H77CAsCkOQ+mSfBvArO1EN69/DSTdJC2CNpDWfv
Yh4POxiaXu8tVLIbPihtfQKWK9DXnNVzqOUvuQT4jn+09CfQ56W6hODF5u9NtHjjtIve3nxQY4gs
pYNKm/ajQoUaueYt7o6ahWqtvgXxVS9fjbaSq5+WRa80V7azFCEGkGI7a1JYDze+uehcs3FkW9A+
dz07TbpOzRSUZ048e1mhXmg/ID/rD9hwBgKXo1nt2CahA0fqeaBvW55rb+kkR0UiAytbV81B+lw0
isoErY1GEZpnMw0l6IeTpNSdMhE6tq+DuwG5TNJHH/kc6NZXi3Qp7sYytsWg/sbgTQcSsyR45kM2
4+y/SEmmUnxUVhiUeQDoSr3NMgRsRTeqSuWrJGXEAEMmQL3aGeGTiOhMk8lgAGw65XUIgwMP5nKE
8bbmUL/CW+oJ+IhlbgKugBgqu5JoEj5bTjopvRsnB/asNpV7cKtJ4fKkd7ibJdok9pd2vUp4gKLG
KtDbePbNNG89B0xDfWewGbWTpL0MoS7/icJ4ZrJl5WjGVVTx2b1QHqWxUttnRsldy0gLi63Ss13k
f2lzCyDLVivJSEah9dQqoM1NK+1SqOSdRzm+16tXH1NLWXfTvLcZOSnenx1no0q7SqGKpNZDovul
RcZUcX4GKn9DZhsiwMqiYYO8u6rw2KvHpoJbPTsH4C+By+2HaoFLnRIwlk9Nc+22q8BYDDoKbBr+
n2bX1pNC2yb4aChA8y3J4AiH/EPoH4h5rTKbft41iv8cweMFzS56jYBY7xS7YBw+rie6O8GFqhe2
1Z0+6jRaTBhWSIs2mRX9WlXmjf6ndUeXsyGCh0heDz3eVoH99YnCuY//T2vN5G6VwRBQ3SXE9ujj
zlVcwQJ5qnPAq7Gy8rDLB+LDfy00n647TjPYyt8GNTWVR8tS00/w3LeHmTxAUdllOLt3V/1PMl50
XHRxiNirwd6mqesX49BfsU7kFLO3AC0XpuMEY5PwYs8xhUBJRRlDKUVlBfEYbigXEfQmwO2gPIf4
ZJGm5q0se9F3WzqLtOakcaxu3G4BtcRLOe5W13RSbbkpkH8aHSiPyL214x8w5qrDa1QubVVm16Dq
7JlR2GiRGtauRlGw1duVFIx1/Afho8LaDqg95Rjr4lhgc/mkbVeuflO6JS26VHpo27a+2OlCk6bQ
NKfWjm6FjtM7RyQ6mF9oMckQA4qjLetNZJszsC8cE+X2jE6EszCfFL9sEfC8bnqvjpaRczRI5RXX
uMM2xb9KLYcrthhoSRYB5rTNtb++2DTEO0cHG6x6OFbDpIkfXDY3ncrfGIwAMqCvbDeO/RrMV1zu
Bw9xafIwJAxQY++prUo6p+aUSsTK8Jo4+MReyTe6yHEL3DKnOc3BHDXPhOgIAVMlA+RFuM+pxNyb
eQ8NrQZ/dkRlYIdkqJzmp6R+mDiAFoeMwatz0ohDY1RBkMvmFbUcHImGLgolOVzo7FuFXlo+SufE
9LnSC2Yt+RjXQro0xpa/kHT7OZqjTN+p8JuSNflGMRao7QPzLqLMZazjwgYgSjtqMYx9L1ZmWV7N
TIDRT05/QULd39pnSa9ncZbOnRYKWqKglcOfaKPIC4VTtjZremudS5xp7W2GlrnVQRqx5tSmkT/G
Rqko0Y+X1jZQ07OVJVe5X0gW5hx6vTFsYQPiUxYiemTTcWA/7/z4T6fuBTGvWU7XAUHjKkqoqNWO
mXYzoLxxcCGke4eZTVVFi4oq1yEdSxruNpkV0lqwC1levLKcJ1i/+NTzRnQa6F6YMi0sDsGKN/38
QcM1qrmlEHdCQe85PXYJA8EZ2tdciw1oYfMcrluDg48riR2aTG+SUAu+38PMY+Gl1H8ayQ1TGCla
J7igA8nYjTbFg3LdgodypjaslhwJnXshjaK8nhiA0k7a7z2QDYVLgibUx8AIvhBc2sRixmACU5Fh
ZJ0CZIDZDmIoDopLgsqmDZecwEudCW7b+siGMxHa5XjwnnbWT/swm1Z6tBAcGShVbkgVg9VHHVhz
bUjwnkJcJxdTz82mjtyvskpdWna1kZrhksSfXQj1WVIhGWfhrNA+WGfJ+yD011YY3dx6eAsRvRWv
AjLc6lBnb/+cKield0WHLE/n4mGlPl1INntwhBUBgv4cDFy87iYa6DnKOyJdjzl9E9kqZp8u2Crh
B8CblhIdjFzLp2pjwY+mcmOmpoQQkE8KXVYHOSJkRyV2wVFp2ijX0nkVgL8GnAF3ylE0ZrmN6E+q
VKEDZjdJcTZhzZmoslvrwmHrqxcOD4jKs3rfHWzyhNqFV21zTCIrFO/rRDqawbtbCgvUPoZ/SSfA
BXduTLoX+ttka+hRCBMrm5Z3AFoC2np9AfEen7UK7lrH8AnTuekAzGCA9lnq1aSTtqX/sJqN2uKE
1p5Ciy6SNw/0pVPtPRZrvsxJ66MtjH4Z+lOjMmAhqMseTottbdxi2XrruoFAO2loneXXGtGg+NYp
0NeO/basSxxwWUnkTCB4LpV2SW4SpVoSTuV6rlrdV01rY5ChPiJFK8X5196TXvUd0Ujrk01q08RQ
0IWGGcgnfjGNgaDtJasTYHcasVsd8kh/iJyLKc1iFxCX/foUwWWnuxrBlZX9v8BdWdXe9k6AUYMB
8Dy3iOsUzNO96Z1kYhIxQ8mifJEqh1xhmEK3t/eBsXO1YwVyXgeb2v3rbbR10fSDgiUaJenCiDH1
HJOYFAAdDvIEPAAuQ702qcijcYDcPxG2o1OB3EVLCYNSZ9EZM/ruAx/LTIyFlz0HA8+eVYMOhVWa
PGA83Sa5NvbwbmsncUjCtUPkolZ+RxoC/qGc9qQ1NxPDeMBlzpCvtS5WhBbFSYPHF7KYFNvaVeQt
dGk+gP5Do05LBCohZFR3CZE4hNkOAJ+1C8UHICUwvd2FPjj3tvKdcVhkjOh17ExV8BRBm3K9mpAs
mSvSEY3zI4GHdRoNNNF+6hMK70VQXCIX/g+ngP6Bp7W0TQU3bSRHG1jRdkf+27iFf1RZ7EDxXA29
kwZw2XtEE9jd2KHF5VXiJuAio0+Lz0P4kRprnmQerX2wf/iwGj3X2lpJsPSkbPZxxiz5xMQh15Lz
TWf9QmUy2p0BaimBPNMGTDgxo0OytYVMi7rBP6mZkoEReddweEXxbxuTZBpQyOL40rA1jFoA+LA+
m9Q8osUJZlf2UOTihRLOC8lBQKqPkf2h31NGeANLbwz32gQKw2yAx63vlGoDPxoZkO7PKEQTeVwW
W9iqTffXd/CB1RvrbGutonAJM6IOp3QOopZ01olnfHWwjhEpRfZXmIusuWAUkANMKh5+pFxIjtLf
iGPc+OIPx9K8AHOz8/YoxD4E+NJgORcF1LBvo7haTPAG6dDaMcB5ra1mzKJ2W7sr9hDEooM+U2U6
UdgK6WsZfYjunZNiHmTAAxB7Bvncypco2EH7lu2pV3WTqJ94Fc+kXQEoRxxilb6dKSV+oba9Heg4
n6SUoOOlWvwMSC5yqlqNU666HKAOFQbNh+79oTXluvEq/ICmexc6Eg30RK0uFk6tnzq4X7q+EcRl
+7McMuVHb6FGaqa+4aGoYPyDbhGOXDKHi43VRcuQTS11yFTyvame7j5odlzKbVeH4cZCW5Q7E2di
y4hZOgri5cj4ldyZ57WbvLx50aL7LOzKHsV0M5qi5txMBdZq3775hNOnoqDQeg7ptNOaHyc5dDXn
z7FunRzvz0lJtaZeKqXLJ6OxLBOffM0wXig96yvXMSGB9JoIssQ97XC+vXYov6SJyxD25b8oLenb
4UUh47MScu38at3r+rL24x+91E4R5EdhB9oe1J2WDFPNtv9CgzLTtpjYzbO3cPUmciHcRVKzYt3I
Kzp2sujfpqM8PnzF5VJDjOAGo7rDq1UhWDksR25ufX+U7Ack13E5hNzIWftLsXmvsC9iOeCN7QEr
H6Q6Gl5GOo7bFZk/NOMgmBGziSIQXTZb16XYhDsUIVwBA7ujz0XHOt9d23sbf9tsDMR3VXbyRl33
U5bChXOM58kGL1pUX9aM3vqW8bUm23XizbwZ7kFoygk5c7f1RfolzKijfz0yJphokrxlYxiUn/oL
bQBeNoq+z88AlGKPCPSDoM3vQv6gGKF4QHRdOoSDwunlGPVt3DDDBRpASgOsLR3JW2s+aHoxsxpp
yoigQvyccD5CS84bE45IJPrSnL94IDiz6o9AiFAhngE+aXxSR9EZpeEWRWP4IMUb0wREdMIW6V/j
jdFdPc0dxxhhtknl8kg45z7/oQT1vtxFB+AikCTe5yeX9hGOcxf7Uu1y7SvNxRurUL+JX7wmXhCl
kP/iafCq0cKKz7gC1AOkyeELAyRCTx3G2T/xUwhriGP2hT2aDL7GoZD/ipBxYnF0gEPn/fER6iH7
YT4QPaHgu9WwHwlhM8Rdd375M+WLZaB7NTueBKeG/BUQTXOA5cTlE1u/DQ3uO0pGhSUwFfzDuaYA
QmYvnisXHNxF+u0hNtEDQGSBfGMAGR6tvXREAethLaaT+vlFvps+fINT0Shm+XkjJIQKhlMrYD8d
FprgGJgiVns5PxXbCjSUlmBHXDW1Q351MRiqSNzF5+IbPSRt6FIWDeuEsFAPmw26I2PeVxjdSVgh
jCrIhKgU2m961lghCOyQticoCpQ3fAngkEgjic6EzW1iWQbkoiV77GmPNlu40LPhpKyGOf37eb7L
d+WJyL8VGN+/G6ljBxgdPj8a1lZMAgwkPlhhZQf90m/qvf0TLE0+Eo8ir4V7bzAjWOvfFFDID9QJ
WRAZaf2l/ZEv+c6/qxeQQeBTzNDhdNx5ATT642Py9h5sEXws6lv+B8kc+ZOwyQKFeTZAHYw2WtLi
W1iGuN/4d4Ci0HinRU8jG2G0jFkrfQmgNUBLwt2Gr/ifow7zBnHZS/1GM3avN/BhTjV75Z/9p17E
BxeXfwCCzVF9O0/6wBLK0kgU5bzRBYamKeAqjkI+sRQkpEBswRCcAqP64qBhUkPTQMYFI7x3p/rQ
bwpUvRBy36hRxS74ltcM/YSFip2CC9ec8hfys/gFP+5/WBW0GImi8+uC9gizMhBPlYnzl/z0fyLp
Ci9vmGyYCMLOEJGWrFxU2DYVNkCo+EFWMx3nMbFKNAKq5X126C8DPp8F9h72HweK8mT+0dt0bhmf
Dyt0ocDWcGxZDoCw+FXe86hMF4PWGPY71E3Mm39LieQhwccgEvUY7AtsjQHrROAW9gx5MMElSFiY
tmCxGJmO23BKiK7AHDhH4SPSCFs7sJHgjXnXIX72d2UTX91VMC2v0fmLumRvXA0gL6Sos+TQrGiT
BBtF+EdoN54UEw9sGlMZ+4+zDvMtfZUnVpXqhEdLvqtO8Qs6aH7i+v152bRMvuMXg4zzjpIJzJgV
XGTjsfBxlcQtQLpAzQ3q3Ag8UkBFofQNvKBd/8GCCWgHNiRMUhmjmJNyIJ8Fnx/tywQ1Y0gyMJlH
AlEH30AQ9G/Aee/ozBjk6AhwiFsTfSUuiSZMvYp/sxueOujkQfrhU3biGlRc+HgTPdvmws82oyFy
B0oyX/WdH2IJeck7lTMrSg0wNXM8ZGOfewDQSb9V/lINSOrjnmajMwKEwkMSCZuVjwFvQDWBywjK
wuRZEBiFHLHCchTPExihV/HuCR/p8cG6nZUCD5yDh/mrfcI44cpcQkbHqwUs8t7uy37lM3yG4Jt9
7rwzX5rwPCEjC6yYtLof6ecD4SL85mdoe+MZzMvnyd/zK8MCKBbYCaSR58GT+N9Ryn0hYaPxxvMB
iOtAf4D7mif7inDPZoKzvdzdXfWUNt2TRSHDrw6V2jXClV3IpFm/sof0v7UdS9ixOZZHkKiz8cQt
6clUnPZv+GT7BNtDWioQIMpdRQAfixSS/kQA0lf6xyxX2oxW1TvgPiZY3Hj7dKvMkMGTRfSZxkfu
7pa/zI64FrAU0al7uPDEC1LZ/rP4FlgiixSIOQ5v1r8PWLDe/7BJD6+mEFzXPwYLwNqz+CPeI9gT
UrLUsAIKlkTa7TCj2BH/NiO3ZoTFxJK4QIKVhGOjM7EmEI1XMob+3jLnex3raHSACb2RfskcgAYh
ti52McrxPwhbog3NXsln7Ow0kBH4URCxJ5Fs8oPwNt5lHE601WdT8z6+I/VfFXyl2KA8OmFqe+l/
0lf8qk7+PeW9jJMjy0b7I/IE/jlFthfrJiIJflhuYsS6v+mp5kvi6PTZ+Pdw116kG7ugeYHJQ48H
az9kHgQ+1/8U9pxwTWXSfZZ9t4A4nVVbL9y5wc6I9r60lMNlKqG+vifnFFJ3vbWbdZIdEn9hBBOs
68N8hokVU9c2v5H4WiDzClo5jL4FWsqYGNj5HoDOn736BvZLHtr182ZucwO7K+tQ9GbYOYfyWfFP
gN8Phh23hSFKyrP4BYgGxjNhMdKWfE6/by5i9mjT7YI1vh7CZK28ltgOWmN35T/TmX6EVrZKZ0RQ
rrSDe7IwJWxmArGsruTZYSPsnTEpvIL+nptZcnZJxev+ede7O2cD2Ppm3sHHZMrBdYOhwA4I65XF
RhJTlRmRnVltID4oT+WZsKUgYv8IIJ3nJ77B5OgEwMl3BHVBzAD+wXg5m2/1LD3Z0K45Frv1mZkO
94Df0QCUwXCR0YuHAe0MHtoy2zPirlCqz/3G/BbZv+3GvNSHctcwGsTgebF1pC/5p3wBorZQm35U
NrL2wJ22L/EdoyXy/WhMMlG4jAA92hMsvn7z1OB34IsPMr6zdwDSOGe0X+mTJZWXrqN7tr6AqHlD
Csw3zX+aYCgdLCgY0fHGWuqtMWHIvxrmGYQjrhVHGGGPL+/QFWGytTRYwapredUsbjGPmz9Zvnir
njwwPhPANZyhuL4sOpB9ODSBIrPw4GvFIeQu5vCBladk5aloHyKq5d68wdDNFU5xXOmb9uB/3R6n
AuuMC6J81B7Gwz4mWLqbWxFdh2cE/9DErNudfmp3yNlOeKwcBEiv7rwz+leeJOFya6j914j39pwO
5RSlGoC5WID8LVlT62CRPAQzq9lCATgUCwqIo/PMHtpTkDriIyEfC5SOi5YQBZaiD7eWccAbbWZG
MtSNPVS1MwZYbI3Fpr6EJ3ZS5qvxS9gs52BmL8sC5USD79wfFc5rwp29dBidBZxFueyHwPsil+lu
/6WvDPczKAs8Eqco6HKL9se/ixNgDLNYIaRLObWP8BeoqMVa7+z/yu9ij36HE2WAFbm3LA7uH0uI
daNk/veX2Y+d3+AQcUDJEFMQ+93hK4YvBeO3PTtPiJgq5DZwOWgFxpOITAYGYxUO6ZYl9B8vg9NF
8GaisD2wzkI64BuPYv1Z81NcIDHyNMLvYNWwnoruOjx0MquwhcUT6kvaYI63Hp7JWbAIvMUg9kQE
vwJRO6kHdT0c+72Gm5q2rW7UETjOhPOQ0vGm762j99PcrC3KsgsvC4CQ2Nv6kv1Yv5yQf5WbvedU
NKAc/I+k81huHAmC6BchAt5ch957UeQFIUoivPf4+n2tjVXMzkgUDdBdXZWVmfX0PspP4dqmXeST
cQk+4Kf7q3DbrP3tcHa2uLMf1Z208bf5t/chHjacrKt0NffVvd6Vu2weA+P9K+7qvlozdnVjYEEF
APpb71owLu45xyZZPnuh5iCYZC8QCfcGMY2OSu1gd89onn/UTBwL8OYoxSgrqS9HJlgzCJC0OBAl
IEdISNgX7bev9tAe0A9+/hkYG8uGJUagBfyimUI+eyDsgLJD3OG6k9RxABa34kaQhbkTcT+mvTCy
ERGsvZPSU0bC2YI/DTUDwod2Tw8E6Pi7oSKPj9idfYgj7C9PEy7D9ql6F2/Z+Cfqa/qZWKF90l70
V9rFJaY9zR2UWeo7GPYecA+jab9R1fEZYUkJqQI5sibKN6yJmO1LKQe+WhDpIGR/q+uB5Dqe4HEE
RQsLNQh7GKXBw2UUkvyscoYFTfK/L+bhFlgVYUlJoUx9/OTF6QQWfAODMszX8D1FQE9u7M3+Hzbv
PnlOMmLHm/GF4RpeO6TmZPJw9IovBvFi+oAPGv7KX2TcqsjXsdmAYIzChnweAp8OLi50lKLAVTnx
nU342V9k0hQKEooTCrnut7kRTLkVVCC48sKcpA6h5Uw/ii9yEo46iDAwqvBWZPjNCOM/n8IwIb0V
qkj2Sj6nWCSHJUXkFvInN4h6invG4eiSdYn986QUZBwk1n4f6ke9bT7yVfVhsbSzD8JIeHVPOEB/
cir8LR3WUn5l/s7VO1cf/jH5Uj6ZA8WlJ9QEZxmjRIv8Qn83XxZoC/RtKnrqDK4YXzzm/2KGeh8L
ED4/XiVw3blN8Ogp8ksNiH/CUgZIw1FT2JrkDgQvGMQTbj6bshjEXeJ2ZNT6JPzvaUBdNYAqxEf5
S7mmD2EmJroZCLdhWrXMnlBRo7+gXAFUiWiDkAuWGEsMGjlcDwUSIodo/4PHVP9DiZjz22CqPwwK
+DC/YCuOAFzfOjw39df/7i/6r/uB2vqsXImekLy3KcOaJAot6uhttmfo9Dok+2q+qq/mo90632LK
dw5YhLfKyzgjIr96u+GhHqFa3YKdd3NIGgh07Sa5Zbvwwp1jvOeRyIUf/xHeyYpDgyk4wW9wM+Ft
isOFp7iJekra13f4MA8Pp2n36l7zO40LMhPx8/iV382j+C6ur/Gd7s9GZvKlfUVqhtwsvw+P4SEf
OXCFwxEHMI9g/KT6Q7UynvUp36VKECbMHGkP90ecuuYRJ9kHqToTh52zfRR1hM5TCvW+fOTpqOel
fXjpdkAMAiDYiGMj2oxXndUV/jBADQfNz+4LbnT6YwA7cHo/IKVC+ZAFQ1QQs/Ak6UX1TRkeTvkD
lh7rm55AijccTTvcwP+mRRCc2CHsBNhp7IUD+bpxLy/qrXzYvyYgRLMvqb5zTP8jMdhH2EQey5/0
GFLNwG0GDcAVZUTpU5xzhk2Is00gJQZJIrSw4Blewgs82Wt891/12tuqB/2AfiD+Qq+aftUf0RXN
LYzz+KtBOvePH9VoAzl2S9xgAeGNCdTLvXJnm4nDTv+lHQTNVu+F52nDOUonBR0WtFo+uKDZ0i5o
xGL0v1l29U97NajPg3/yR/qDNc8ehvlP/rA/BPky49xnQZMD8LHTQ7Iu8MCB78aGwqn0L/wALIgj
io1HFU8cs5+ETs4qFEPsOI4nuuEACwRD9tWbh42f4MOE1JhqA5dnDhJwinjCsAtwAmC6XLTP8dif
NR/aZ/Llwxt3xBbmCCQG8sXuJtkg8oU/NkGDEhyMqUUjgtbtnz5BhT3WmyKfl47w0gFJRPJWEttc
cI4JWRsHCqQm/qLqU0CuvliMBY2VKRoCn7qgnWHGMipMsBADGnAt25E0V8A4/jelAl9UAtw8kZL+
+bsbL4BOCgI8Rfm3Luo3zjGWU/siO8NVnEVPJIRW+4puPdkgSSH4m8n6Jyn84V/BCYMFXFm5oSIY
ld/jpT/Ie+1Kb7J+DOfhrJ71vXT1f3FhgKZIqQL4c69D7Pf+FRsDrvKP8lAe/KUlicHY6qpSNf7l
H9KPfob/pZ55KMatPKP81OFOgRGQmYAFUPZzJYgxHVZdk+QFvbygEOINh2DekFcmhSCz/0O36JDO
UEKwcjiFodmTtY84mSw1ihjmGPAqPLHxj1OPg02iQRcsQ7xQmYOnAX7+I5WocDDt/qHBDLArmjSY
tKO+Qj5I7csa/ybJMAjDKD/AwAZsDwSBnbUkHEpRdNHmgbSOipsZ1woyvKmO6yFhHFxajLli3kjH
IelP/pZZZAMfiZOQtUJ6yInNWjqqb/8ov6HfyG88quC6s/hUdFNfTCkAEE7e8sl76zvlkn+6t+yt
LujwHrWVfha4vLM1rt49/VR36sLchVt/lc3s/bCU7+FJ3sib6DJsho10DA7yXTqK//Jd+pvupBWT
Cpfu3t67+/BGvkUKZjyKu3MlO4zuwcu8KRf5aQDsnfJPc9eTWrgn5v6xzdDILoqveiumAIyf3hfG
n4O4Xt67GFboCMYfG28YDDaQBiB0B+x0pqwAIQXIXtm92UR/q4XWO6ugfxg/NbonzmgkHfV0ZHwc
kyi40QS5lw/qiMUJ9RLM3Yuk/YsX1Z17qzD+CE8P1mvK+vDAXB4Na4xi6UXG6H3DsFJ++ZsL85r5
mfXEvCMJte/9r/LbEm6eBa3Ts/MB/W1j36H6lPRc8BDjlHzVv/y7gS+9HhEG/cuf7gulEf3W+Km/
EozYyCL+vlSmJgCE1XiM/SNpzV72OXsld2lLejuXz8nGe8lPa+sss2U513cQXVbqDs7BBouqrbbK
ltY2mykrOsrOcuSOFht/V93jhfHwb9aq2qg8xQBktmwp8lArLLNXxWuIfQAUeXbP3iX8zX+HZXLI
LuPNvtObfNa78FRzkB55ayVzQl/hM/51UJX/6zAOfldv8g9WV/XBbSzI5g1hUUuu4hzI1liaBDxW
p8jt6SO+663B/Ct8cOzekba4LvQmEdtGQwbxqkQj73A4cIrpZrV2EnXFp/Gdf3WM43WExTweFjCH
yGbzdhmlYJC8VtvNvewryb9yjfoymysBssSp2SjbxiT0UAX1FXcudFHmIkbL3XyRKynTM4uVZber
QWd8uqYdO8XbW4O3HTyUeYi1W+ElJXMaXWOOGfAdcuc2fQ62BsV7ljL/UpCX1SbYZkX/KAqA+KiG
SDv+c8Z7biWbokuQ2SKyzA38MnDt1KvvPrJP+ajudQRaVotMNJHWkgxekcwKkjsdjVUQDTfEiOAZ
OZxoCW/z0Jm0lr+CN3SEdQZ2+TUIJ9uqWitCocGYOfF57B7sHm/e7OiVexUOvV6T3HIO4NI7sQi6
mbZIR1o+NtWOzECD0t3lgXVMZAlYqVz5erIpNeeoh/k2w3yJLIFPgffMLEmWmIYElOkdDhkzyEyG
czPLDw+JnVqbAhKIrIjaBl/xdGlmc1PqbrHL9KjWpvHQwEQG+y7Ck5fVyxSknkKoUQSlCKEN5M00
Me/4BV94kncekirSp1RbXCz8LzliULUaMtgMDHxQF6qdTJyWa6kEq4y35nTYNjxNPDQjzFlNE+uF
Ip1l9jDXjF8TqDp0lpGMZ2ocb0rYjGXnHvzcJZp7m7FP4EQw9bg65FZ16nqbaW5o5eJ2F4XJ1hkQ
RmXxhju9UulLOfj6DAjObH9YKGW0Hsir/obxFsmmCRlDbHwoTKQLtaleYv1A+uKAINckIu7A8F9W
GUTyuYPSXEj3MqT0eC6AxEHT0FWYwg3M63Eh08l3B/1U9TOr1GCkJouQtoEZIII1wK0lbdH5GGWb
Jt0btKMuVIMmwGz4p8vAVPG7NcN0ro7dpLDwLUF8nzaCBtvTPOc81WM+h7EdJG9hqvkXT7noBzpp
Y9YvkZDaJrV70q0yvCjLAs/ipp22dTyz5VUEpq5i6VhozdWrlFmRuTMbuCR396a9sQKmBnvaquFj
9i89lv7lbbduA4D50U9vXqnhj9j/qgNOjTEZfUiWJYEUomImHLsyZBv4uGWtzoscI7GBU4cSxSBG
1mgRG3oSbojjwvjBden1D7HWwWrR6mo44XaMK4qMdhlS6TgpxAr2FcG7rz9N6ZIaB0U96tZGLz96
c1WQz1DuYSIEFOIljxA1CrMH6cDv6AzELiRJmu5L4KqAA6iCwY+/yN1hum2w7+XZoJ/7aqtgMlgv
PPOn1x8WZFnn4s5rV//nw8CR3Z3prIVTVbp33VWuH4ru2rAEfSRwyNo77EhS/aaNP3J6jsqnqV+E
ZJ8Bhpjf4HcXKHO81a1qowkDyJY8DzK9uonah5mdC5xBl6r/A86AVZC/RKrbh1edulGJcfWBVupT
qjGVNGzYjnOmBbB3qoCoCZbTL0gHPaZzmfuSsVnplrkTGTVth8y1JbbLrz5D+F+x9Sk9BLcin2XV
zfKpMygzy4xuiNPDgNsqwbnrxVAL/Ht0Tk1IELU1x39et7aNNQsNBIpXKzgEPt7YKwzqWSF1tYJ6
G9YrrG4C2l5tu09hP7b6qitWQ3JQ8JiUT53FelwO2l7CNNPeWtqXGh71/tMvXlnDe2wQEoEexXTV
g9sQMnpp09JcLK7ZeMigVdZzv99oxXKsyMNyLCCis5wsw/wTE7Yu2GS02Kx1CN8+mFO71+aplL8S
WcMHN8TWWtqa2IcOk0Aie5nRF2V9dnAFseBw95Q3jNmTwaiRBDEGBAYmAzUHYpE1b2k5pe8IpX66
cLCEZ04hlmegIt4ic/ecammz8J2FGa99TGTduQzvlwkqA9y8AWiBbKhdjwGqGGvaatCK9krwlOW1
E8xUaITNAn9Zu5kyDRv018PKVHTfunnibKxk3uowZk5Fe5breWmu0vGD6dl2u02AnIPFGD0szcE4
dIPlTSy6HMGn3BOdqT9mWnIKYhgH4a1BzQMrMHbxEZRQkqBTpP6p4L2Nt5pBbrpF0hkKVymbkr8Q
rWQuKIkS/Qj3x48/MfIy9KfcHiBkB+GvZ1xy8FOoFG0EoBLM7QB65aJrr9rwYtKcuar7bU3GEAAl
d7MWCVD/rWPu0h5Kc5fjxO5M65/MOxAKbZMCE0SqUb6tEiYAYIPLZHrUnkzmzNKzZx4dmZP1gVeT
1OxhCuvoFsbI3AwSc4FKZSb39YPp1Oyj6kPkGab2kxdI/+KvjmawoXDGNPolZZFrDCFRDAtvX6qS
8ccPvL0RtQvJCvaOKp3qNDp0QTslnoFY5eBm7dGOx4UTW7MOULm0sbSn04OVo8LgLbT7WQKr5NPv
cJuRUPooTHAfrGTtlyeTDCdVvEvMoPD4aijFLtK8dV2ERJhw5sQB8Sm2Pqy+vnQJksIEsduXZcIt
LNPLQCmB9GWZKTVMc/0VsTwkks2kZQ59CA50HpRwLfvxvXfLpZ7Gm4JTo5dxTpdJUBkW7TGbyU/X
bQ9hTbMWfhDNG9ecNra5jRLS4jZbxw4WPPA4mii/pc2nA/vFk/CxTcC/U2Ue5PEygYQWF2g6GEJp
6f1O7qrdwHzVvBmXOTN8mhyLhGyZN+5HblmLaihmJAczzRK5DsugCaZpQdOwDNaOhlMYtDn5HbNa
NVL0xHHnQRbcZL2EzFfgERlMKwVQbwBkbCR3odOjEw7yuC913TUzVbxFUHG4Gi65+tKBeRXKmCML
K+98X8BAq3uMLoPuKEZmNgojA9NN1ZU7i1wvh3yN1qYk0R8zVHFds0oG+PRocDzfnHqqPLPU7tgE
0UzLTKz0c+2k4nfhAQm1hPeoDkAPjPFUBBZDEKy7xSiWsC9WKuinjGGEnlPKdjWa/HjuyeUm6PIN
VDdwLtOVV9jhrKXY3pnRcKhGZdFieFAlK7kND5JNIzPKcFtksrhCGWpbjwaIVRlWihTAQL7LMrSt
EcUkjWZ1RFkhGwd1mLVx9rYwo4htij0fx3VEtc60srKd3YlhZGRvxrirI/XoKuXe5DwZrWaPKmiG
oK0uJiKBtSnQsYyRU24UwUHO8G6v3rlXXSVTmZkDqokgnwZVvu0keeGMe60OmASLniYMVpY1HOsq
WHiyNpOadFGbP22dHXo72XUGdCX4wCMOX0q71zNpkbrhIe/QrmmYR+X2OpXGZW8o2xKvNtsFIetk
rM5yLOfgFNUrb1/gEmf1eGCqTDsDiZb6EWXdwYLjSyKzyEvoEwUGdgEHjN4xXAFWh9Ity1HfVHK3
k8Z+V+feLqgJaWr8m4cjB1G/R+E2i0x9panligW6LlDDWSDR3ZAejGjcd0O5aB3tZEu0ErTo7cQU
QhKmbNG+HY192JTbKENAZZ4yaYAXAPwoV8wWkMJ12bGKqn4+VOOP1vTYp9lrAHh2RusUe7sy1lUc
co0cSIHSOfLChVuPs8Eclhpc8hradJGSavDmnZKMX/Fmmu4vqgrJY6fvcCBd9la0FZc9MNQrjiit
3l8QW83bHrCiwTKwSYRNw9TKw6dizvyC4ZHhjz40s2iEPdUu2hHXIdLy6sfSlgYAUTCP/FVJVROB
nuOpVrr5VMT/FIaG0fy6CFkMiBbyUWKwiL7z0WmEGyO8Wjmoh9egxSdSGc8+m2rp3pCJQSdGYLXM
n0CUhpmTi7SBQ5apA8D41wKzGaTulvZ2qTXzq+3sfShgoDH1HbMtapLSBtRPLzI3RAuw9ii2NZ1I
H2eTmTashmweUCnRh3NxrZShDc/+eQy8YuCOyyY6jO5iiGcFYJ3pr6pgl8p7NHxRuknBoBYETtxd
3WDdyntX2ZUwhu2pbH+Oyc1mifSrTtsNyUU1aa/s2/hglqhJVmZ0TMyjriy9ap6Ym7BZY3JajvNO
X7v6nnYB/n4FPkLBoYwd4tWyUgHy3A8LLVXH5hmi79R+2tkLzmdJxRX1zDVYmT26AwZ3f8u0z2Gz
ycomZwAmMUzDfGiNCaVfLHuugAQmhWuL5m5jBholaI8e9vhZ0R5qsi9p0CcZIrUeuBv3Vf6s9nX8
qZWXNjmxP2zOOexfDHz7hL+ZZq0TBCy4OCd0LJpiFZobK/9WnGND28JAX4kUDRG69Db6H7aRAY8r
xlzIIB9zOmTbxqWJX8yCdsAkErKXnAFYcBpT77OuvsfkYtlY43xTWSRYQUhYRYRPh+5Cmx1LHP8w
VCTJcOHi1f5uMH6q9rPX1rnGdGh8SuSCIReziALUIQbhyvXUhoPvxtPYPzmVcCZSuSzhSis4x/lY
uFVU7tQTGA/tqgyzXEf+6mEMGPIpin5iFw7BtumWRs9hCeUfb8ncpIMCOSDHkBXPumZHvup5Kzmd
1cVMgboq7VVZaJFYNKm1ZlINPu4yvTdrX/Q3K/qS0M81YFRBcnSNfiIFw9RUHx73Mok3Tj6ei1AG
J2AKgjJLvHcUSwstjW+6Ox7lzroko7PtPHPe5O5O/F8yq01tMTHa+nBjfR2yxyzsiEzLOro+c4aS
uYT3h9j/RYzVQotVthcieBvnEiKEVHOmbRLPwjFETI20BJ6utW4ba+WGGHNFAMmcDolSLtt6WIm3
k6hTG7fqAf6sK5qeHBeWm69knVEXwzvtqnlRpujKtqXxYcEqLhxjXhKLYwl7SJlaWeP4bburqbvn
OpIXEmoUAMosMU5O2V1rA/J+dAtwwW5CRp9Z/7JA/yyXdS19lm30sFPvGNt0zeGAen4yQ4DC8Q6i
Lc2wikrUnTbOe9BfF16NX6MgCM/IuIVdgpwcKzrl0jZjOGUDkN5KuxyYEVS7R7opowLbOQ6YOPBB
dE21JQQbM5+bgDjyaghXhEOPfaR4NTXN2ScVcZNLCbCrjMVmBJ3tUgmLxmKL689MDQgNOBfE8rYe
wrNBHQXffJJl9j0wBzynmoVNRSv11qpPjWnkkuVDApAaeycDVhVhtPaNeKkxbDGu0z994k3WLg5G
q3hdSYSWWmLMRr6PFZ8pn3V1CLFNVLNx5Yr8CA2rxdvkgMfnbB5RJysm7AppXRjXRMw/8Get/VJ7
egdx9BwKd67ZykT2OlSxdFkDYxsN1nVsnXnhVyuw6PGgPtVd/h1/9gd1Jz/747CQNu0juhdLf+fv
9HOzJG9YIjmblXPkC/w/5Pv2WdokGzLRaq3vAKNW5jm8gQxDSLu4ZwHk63vgeq6pxti4f84xusTr
dKbN7DlLfJWf7Xk2j+bJJTpEAI9gx2fKrNlJmmsraTOc6N6faBQ36+BubbUfgfuek1cA1rv17vJT
vOEOWgssP0buQRZ0J4C+wAk4yLDpQfyB9kecrJVZ5E77bN5m8wHZrs4gs1mVsyomBmTAbjIk/zRN
8BhyfaoZE5DlzkKDLfoH1OyhRIf8Xwa0z6z5din6B+zdYmH7c62eAi3TpwBm1mDk1Mh1pqDO+jCV
2NioJVKkpRObF/opmVFJLzQkRZ0C0HISJKh/+zl+3gANOIoGb+ALPGhEs6gTvVjopBBQQFfdp3YF
tuXJePsA1Xw4iZeF4YOhh2D0TEaenFIHzBA7MqIkDjq8GB+QX2sf/Ju1jQc7L0Rlx4wLpAziL7Cd
6Y8QcYDSk1fPTrKA6t0v701nmJ4wS4smBc0IHlx/D2BBzAHHmc+iFsTVd+KW5InTPJzipWAijrGI
oOJ255CSgN/DCa/TAP1BIQ5mCY61VJCluCLGTw+8XU1A432YWfStusmyY0o1JAlow5DSoG//wfEt
1tpg+iD7TyBMLpz6FO0dqvp/yuOvU8TV0HmlF30eABASmhA5IUoomKQhWmXezIS+Ae/q/8vATUV6
RhMnwpCHcZMKuwRHon8RDRJ/AnCVdkybFF0jliwrKQFIYraOgmTgH+6zsf4vRa2Czx0NVWCCbJqN
CHMnCM/8aAaMTkcJCz7Qe35awH4WqaFoQNFa4Dn52DybxzD7VLxVsK2UR4KAI/sGmvPFvEL4GfAl
0IlaiI0n3CHYDqip8L2DuShWW82UCnBfRugwH0yCijANFUoK9OT/WNzkEcy044LhFiL9qzh18EFE
/8G0Jxb+lKlpvCEjnBnctnbWhwuT73doHFDJzvi0XMSxnvIW+Sevx3d4JjYTZt5qNjXYForollH6
0ELhonBFmDbGNzUuHM/fziwYOIzjgUVBnRnNpHamwWU2xU+51Ro/JX2kDY1ZzF+DLYSaRHjgMrkE
y2nwt1m54ix17iLvn3XGxqGpw6piL4quYfzJVRtI7mltxVOE+voTZgqtggbLgpre3NQxZ0PJ5B8S
gQmhgR1O9w93Nz5rBPu9mpT6tGxnDdzrYYpvnqRNjXSeWky3nRbssxBP1Bmxo7NJ3TdOu6SRxPVj
z4MXyDbWzAvRFpSWfoTwdJeq85CwKS2HZu+g2zKoghYVemIDXcM08edsH96YLwbNg9XP6k9HQQ+O
5/ayjOcxJsvSXFfWgbPX0dfLiyrdJMOMBzBgzrIXLoHXJkFdpAbA8BQ6Ekhf/lAFEVmQyMPZkLJu
SXOnnOmkY2TUoo3yhbsBmhkNsBT3X5giIDLVjF4jlsBxuYoYJVPOmngaIHcRy39eyTihMn4DPIM2
5MTFkYFpNOUs1Rn0IQg+vCVMNeHraPbCLueFPcHiAaYXzwmlBP6UyialgT0IJjwsKhQhTOnJkin9
7+FN35PHAnIhtEEvhVOXdCHQwTuheYnIhlYRfzJq/Afe1aA/KM2qJ9Vq9ixOwrbGug83huTBsvWP
7i57E8x8ZMfEKppNH7RG+RTJGwoUjU7vi7t6gf8P1x9rCNQCPp0AuiR0mXxk2EKEr3AhNYzD5yEF
bjXtXcLjlPQDuwQ82ZtoxQwAZp4zCRM7GcxKBRaYCMIDwlNPBsWc0CYQznA00MYJIpaM4NKzCwh2
/yJArAPzTEho6ZEAp6oMyeXuuBPmKKhi/sy6tNYWTCQsjtVZks8x3iiGNX+CFPtYsUvYIXKJZ4G/
buwZnS2LO4vGFY4LmQ0BkegKSMFMAKFmpJyYyCNaCzE9yanXpF7cKm5Yz6064QNt1QslxGN54QJ8
KIsuZFzMnC/0Oo4yxQgB8AqUx3xzlTJyLFrnBEpPuN9hVfDHbgOybGABEVdhCNy1FxQBCEESYY4Y
x6Zi4gwb05uIaQbwNBg5G3/bv1Sv40r+hWDBB4CXS42HBMB7snr/tAMWHMw/xgHPylf2NLDXxtk9
Y8ScgWOSGs3SC0TNPyrzxHpZL3gqyJPvvBdFUOBZ8ai0AWth+8Jg+aNz8GDlDmsBYMZ78nKZYM1D
jUd7Bb06mviHP5pwAYWU8UO3DE5QxNx5g897xt1rZUMZ8g8Fxk04Zp3wuF6gT4HNXgii6K485BDo
E+jyWC/duAz5JVlb9+6GC9Psmh60+7hxBXX3WN/5P2jec9zgzrSEDsi0WNjOHNdHmBFMtIdABgdD
zBVOYLbysCWmBNBsCvy5hMNZfonWjBXb4WjAIFlnjv2VsLLY4Lm0DNZgsIti128KdAkRrM7+3m8k
qNOUk0vvl4oyBy3/5eUQC0DlbH55s9adWTj4Y+WCWZidrJexLC/apr6ID2dgPyw+TXxoFsJ/irlx
vPMRO7b4AEkIRjSGU7CiL+Orv3Mh/0zygqf3LG7MDoRqzrEpVBQgH5S/2S8NF4g7gnyE0CA/ZGsh
LkAHdW7R/sgfwhIO7vRK28q7DN6uAxU3PYjLJF4FjuqJiYxL/yBoUuI2FXxKfoLxVXCCSpn9EbvF
vY6eLJJXJz5fxqdD3vD/aObgxJrglQFoD/mhePrf7WVcjdf8iLToTx2DsdgfrzNAJrWRZwHtH7KM
D/mrOKtgjGf1C8tEaHsjrNBBKAUQ3BX0ZtR/OJ2P6hQuFpx/WKGhLsIFoUb7hG0BKZFaRD2RSLlc
t08SMHPHkQV7qP8mWrbfBK/6m38qpOGkIoowT8y/YUnwKAmzmj96I4RKMnf7yW8UJXnjv+hNUkY/
uv5uv6MPnp2v+rP9ZIbNlvgNaYNu4ppWM1XzelgnH8G+eIspav1nvPIZN6vNA7SV7iK8BsyrLLfh
NdrHV4iGEyE6CzAnodsnzCnp+PEnU4BhdcU/hERiqfMt+FAImeizvfHwM+I5ekoxwoKklfMF+IiI
ScjgOFCnejLVOSMITqYIkXwRNOGrhdo/G4wCqCSY5gGm6PCXpiMDzlWhIyXOMrWsG5EtMG58Uivk
oNh5TSMLb3QR/2KSypdzJ/AwElJMm1CEFyLm9kUPoE2CJPwsqc5hJRpAunAEIOLgClbjHk2Bv0jx
9vEXjAeArKhU04GOjIlrPOiYiPEqk5r+/hqg/CTdof+PkArtCJ+sxJKUqUITbu74Df2LXJm7IYjD
nH05AlGA0ymsVv7Co+CoksITWkHVONmSM1Qu+YszBGEvVFW8Pqfdn0EjLigMMWRYIc0dIlbUTKkx
IarC45Ne3Z4rxgztjJM0nQ2w3Gwukq4ZM+h3MsmhyBtIjQL3XiZfeRXjZj/S2c6+a8dauH0z8Sz9
R1GTXzdwd8PQriPZP2VJt8mKbBnH/q7IIuYFQVCx0Fqo/SJTAjwA52mpz92G2QRt+WFxQ+WyOylZ
+RVhGtF5lwD02VAhDAY5M1qhVxcJad1AXdnJvLM26r69YRUlMeNmq4XWpLtcxwEurI+SpCKBtudp
g7YoxSuB95jp5jXEh4q0Gv0C7IFXrEUw2OEakpOUsNY0WQe2WwbD0tIxnYcNvGhfeYnwnnaVrZ+l
Bncr/8ZIp8Knrxw/3X6eOaukW0AJKOEKDAwNoyf1abdXVfLX7gD4ASwLsaj/bqTfbFyAPOPvMoqZ
HJ9xi+dPE2A4Q/lHwmBq9PpUnckrylJcJN3OaBjLczh3dJA2Uq+sXEYAaRkm836M+dIk0TGDCYfP
WlIfAU3JYPQeI29cgRFpdNPIyxiIE01j5zFSSJTcBOYcA97HCw27cy7rXIi4o1w5qgYm1WQ48dkK
io3p6UetsnZ+HB4HIME8k8+qYp5NoFAPs5rKmei2tOmYHafYXz2d6KEzDjGqfKkbNwlOvRGthLzT
bq3mn+IkZwVTI1ihu46N3/Abyguoq+CSCp4p4B+mtvgukd2wOzDhQ0bNbhAJFDs5FzkC2Wb1FLRB
TCT/eNdwKq0XPBTCLtH4Fz0TLATMDzn62c0UDtgPwVL5FTocSDqQqpVX9Ys4QyjFEBryLJFIEDja
maTJ9oDLwsFN6sGjscOFsg1TXodCYAjLUsP6l7+QsEJNRNgUf7tkXGDD/yz1H9kySxerJIs2uJjp
NEGOlZzJdIhS8OYI40OBYQizjmatzzhrBi5zv6d/ylKPPqk20fyppUG/FKGdMDcg6LDfwweaUVJJ
TgKOAY4H/YOrIP8qf/pGVAcUbZmQFY6vGB8OY0q2AiHXeQ1oPbpn/cMW4cqpX+2RYZB4h2LnCfm8
wOMTn1/qaJFicT5j7EfmRCDgGCMx4iJzbYwXSZM46TgwuFKYvQmnYK70GQkfYpSnJHIzMqLoWfzy
ZGQxNzDfA/KEs4KOrtq3x2IdbWC+4Lmp3cmuer5e473atRdGC6B/8k6Ij67pHUFPQJbCINqdfSw3
4YvRSY/uCHj8p7XkIX/CIvuocBNg3Vk8nICE7JG0BytQOPKgFSLXI1UjJYB1EN2wcwUk+HVRDkE/
SG7i9mLyIqbRNzeEW3fSBjIivvh9uvXQWyVLLBP+jk6TZ4LtitmUjujrDpsjv8d3+0d+8Gb9+t95
eJg/hsiuIvGiXv9nToqdHzU5p8efdSpzsF5ccvJC3hOM/kAXOjKejw6m++Db/Ba/27/I0ug/4TxG
XwE+ePoSUku0L3wkPpj3ZIy6Rx6ivJxXcRr2+QODtV+sf/8UXdwVEc97HlcIiQ1HlvMSG+VFxsqN
5Idce16KN0GaGPwmv1wK/sHt+DsOxP217gx32hUnPGlP/iW5tS9ekcZHyLtrX1B9xVuE+0H+QqKB
yo3Fwr7qftmAlArDr/bipRpqJxWtkXrrzvaX/VGd80f9Q7FCwlMfm7MWQAv/hw/NHW1RfkiWJD+k
s+vit0dDxTNXZLfJmvBwY9ncSEVfGhJkJlPBr7tIyGDzuyZ0ZNKZ64a/Phv1whvt0XB6JzRtmCez
4TGaZjl86qjmun17LY/Ulgzzhb5+psyA477KSGpzJFv+hfXA1WWocbHTsIfAgXTP5OytdgXCAf1z
IGE9gzf8WhACUC7AIn1nUhiO3+4TcqB9Mj6FmsImxfqm7eOQDvDdeJpxRlczGLdajP6f4WjTspxC
y+Z0twcREUiCEPqgNYfanh9JRtjclaiK0gfJEeoGbGUhn3OGw2fmelZnfpz+EEg46Sk60dHAuyUJ
hNfXvWFyEykrMt7xWv4gBOTB7H6E9V/mmw7cu/rS3/mVuqv7ovbkNIuP0jcWHLwX6OTkDG/tky7v
lSTswd3iRduLEBwRQrlJ5gciekYQ/lM+ISPdQE/P7UM+S4HwWQLUog2qXOwnqSPyEN6T98VUxk+e
NkSFBVOZ0GVPeFHzzYv+CeWBHod392YiJrQIuBbRV/DF1SLp4WpJ3xZqXCKt96xuGmkYUSk49Rvz
0aPnpQKGsg2k1IFk/uNPA1nG+W/DsETbF8JkFHviF6ubssRzcVPtkOOgG8YA5tHipksQZJ+zeqic
2dsgHXf3al5T5BZswZYosGTgcUv4of/1lW7Mlb2l+7BR9oQi9tIv3r5cI5bOTUFAFV+0u1g6xRnB
xAfqfdS/nAq0Q3ymL2ACIYj2JjR7881J5wrVPzq9n+Jsf5Ss/mDdb2g/IgxhdVv/zKMniikUkdCk
zozVuje7igJsXMYHjJwQPUcnFuum2zG6CoMSSgVETVw4lh/lePbmFnQid0RLgOSKvidXmHZb8aF8
I+Hhp7BdeABAMKklkivvnS07IMBHCakJxLAD03VosArWbicLkrLM5ae4IdZT+N66V3x7V0Qnai98
BP7Qu/9oOq/d1pUkin4RAebwaklUzsGyXwg5MefMr5/V52IwwtzjpMjurtq1Azo3UlaBtn1OU3Tq
gBb8/SQAYPxqmC2LToSVAT5UaIJ/DkTDU/7PWH1qmfAB3rS2MBfhhuYMuNRkboeBO3vYHH8FjNb5
A5jAiCHAfwDuuUnNzP4EkvmP0w6AlCE2c8QPKZaFUReXUz8Hu8kA80X9CmjPVsTBAfkStxqQV6YH
8JMv7dfIk6cY/JU+vAu1ywjajHMFcOBnf+4hMok+C7iJ1SoKk3/+DCAymqjAWfX0X0C8AcZf2hw4
OTNmOcJpAfP3DuZl8wE4m8UHhQ7uNzA3e++X9sO+0j3TB3eavpzvBJMPip3sA+ugFye9QDYokSZO
ATBhJHVCofdiWQvHCq4rkl5zoYz5r0DK8erv3+yX/mLDe7EFgBkJ8Wh9oQbwHjrDQ9F18v9OsADM
SX5EtfVKKa24XmlWsX5ZN0cNl0Wuvf9uHIgsGtFcc8jTJQMCQ2sTjtWgWYQ4iROKGzs3bTlHH2UT
pQD/4EYxAUICZoPBCeBL/Ak1skl+g9CwOGjP2KRw4gqfYA9bayH3mL5sMCtbFGGZNNO+yL2jRYFL
A3zFBsCIlC8502RdgEEqzczwxrrmEURYAQC0z3x3TroABxJtj23MQfege1II8n2nXPRo30HLeCPx
aMY0h+0Aohn5BjGPMpMHDD5mFKYqCMPLfNUX3hq2aN7v4jTd7If9O4nJsSibELWKU5+XJdy2IZUd
ZU5kLLLYN6lCeVxuQrCGdyuIPhQnUV7x5xx/mg0dWwjXgPXKbB4AYlDU4TGPcfwJEfte2veQNv7U
79F5gxfH6JmxXENXiclIMDeMt4+SnV3427gOlz7gI0Osp7mrCAtgT8IUiNIC2GTCBJcYJFBuEspY
lowUgUhYtJTJYFi2eCEcf9MXvSClDgUKv0W94uRzyiamS1xQHLjUZMhW4Kv9M4r4V1UBMlLktL/o
yVXumxKHottGJiREjv8VzXI0pzLjIjE1rvo5nFNnnOP7mMM9s1zyXXw8HBnu6Etybb125XernFhm
empnDoBJ2U1KM3pwONboxFFKRtUyIa+lWhL8w9XAxxZQzFCLpW5PCR0QIgBlGbhypr7qM/C0/Is+
TVgrkmaAF439ZlJ+4Wf/K4Lj6f3/4Y903x3CFmNB+w1uy25dqWzVEwWsKKH+9QK8U+K9YwhOEezP
eNGQqIULBc+t4v02Z2ZDpKYojlgs/V36Gqm9OcFpoQfw34/yIA7kf70M11MgYA7SV4A36BDY08Cn
hbRLE+MYpK7IX+F4gp/jWVmQAczU7rt5kmLhv5cUvjn6VD5xoZJlbAYXgWkO6E7mL5jpkDxvkIqM
46yJGdic0D1utgNvl5Q93nIXGzFmBYbs6vKC2QXzR36ZoYFVLUwc1QETYAWDpaQi+o99w+ec0LFE
QuEF2ZxwRFENANdCi+ZwC0n+sOYymekYWqEscgQsr/4DsAAyuGGIwdtLfwTFwUvnn6DdADpANja9
KW0QdyGvDMzBbPjLQg1q/hZw38gpTPAjntd4rmbzKlw0ISTLOdhJiRUw9Ad5Zr58dHGNWPelMa8J
bPch47tK53qQcEld50IcZj5mHyV8eiwp2jm2eJoi1Im4MvwTlUpfFFi8GLAY8x8MPwQLfxAvjBqF
XgwWK5cFufSV+DT5DMHipxvASvLN+4I+kEqTr7oTK5nfAj+BOCAO//+jTKzt6gNb2xaAD4CF1hZY
n2uWSDnW//hZfZgDZficd3aAXHnWqIK5hIT3PlUtuyoq+DNbKd0qJbzD7sfCbmYUz/iy2mwyXAAW
sz4hR7QwotC+KPZBm/+V+8MXEWxcj7+U9xAdPkURmZ3UByY9f/kLvN54w0qLz5shSZK4ZMsiLMx2
QEmcvEmw4EjmmJNQjABZceoxuqC2q8Vuxc7J/kkbzHLA+oK9nxtscDTNZEL4+MEyXrhCwuJTCHDS
t8W2A/qkMYrARB4NErsvq8oWWTDslzTsbImUndC1AAAZ0iishmypwWcacX0Ww+LhGzf1qF4gA4ee
SR2AhJGPCV9FpP5gCLTHJRpnfTkdx4v3ywj3ohwhPJ7LR3wh74cwtyemCyiAhfbX3MQHc2l8S9dk
Z2IZ57vF0llba0KdD6TE8YchbxG/s6nW40I6hhfvbD3xzXoxRzKeQkAMtQ4hcXGqD8O6O5ab8sww
5s4B0J6zkwfMyUOOVIOUvfKjPTQnbZdvNIq4eENCIn9kuMUtXjnYc2SY4JDosQpX7VJ8jecJ7jQh
YQveh7BCEMBzvumOOlh2+8hu9pmKAQB2Wa01VxjGcOLzuY4vHgv6OrpS+CDcqELBURnOYSbVL9C9
M4WBrSUpc4NY4ACawQz+LTpSjNawc6rSGR8AN/ZDy4HYLzCL3hRjLXYD7pV7AmOkolQSN6tXfraA
JdL+mwJV2LB5CyiBQ7XKRjcVYMiMmWOUuAihBv8SDv3GjrOZXo9nNcaFU9VXSsMeOqx9x8KvMaJM
6smPbzZO7+wdZkpFwUyYSQgZ98Qyu9UYrQiim2eG6YZTvZCIAHVkdQewpdT+qacV0Ux1oTDhaqWt
jR2y1VbbTnN2QVtv4qaFjdVvFSe/GUmxtfKtOQ483uDqQGED8gfHQJdcJoth0k4ms94aQv5ESl/h
XxXZNU18DYDgqwDwcLTB2CSQxVWa0bcrxdLyLvpA+BhPtuq2Hsap9pSseuc9cn6yqj4qEsM7FY5m
5X/LKUz3oFYoPRuowkaBAwE0bz0xcLCzkPYN4NBaabg+E7exZCYfRoSQj/JVivTPbK3EmCY7rEgP
ZizegxSxES1eTIXpOEuSPvNDrKwBvpVd0hJYf7JMuualLC1s5zp617q/995BaTb4HJgDDvJweWeT
sejH44AlDhFF5kXDEkV6b1ntXbWuEQ54BChsCufLJw8UNKt+q4oVqrgwPsjBj6XcKwC9EWZb53zU
2nuk3g3WIVWThOHxBQZhKvxebxHZwx3EfMdraXbvHvMCadnjsC/C4z6y+C7M9MPFkN5M4xAPH43O
pK47eupe0MLo7xKL+O65YDs7+reesE3qLcKBtZducBdFjeGQDAYjxXQnfT/l0GsXlrlERKEqlDQI
XtrhJkenBiPsjGJOzl5aHbzZMjtl/VEFxzq/65xxUge+xkZrEyEnfWa099Ku1fDIvdbKKR2vAYIx
5xR6P7H2PQyXxL5a6R8hfSRgfbT2n88YipFgxEgMaWJWihj6gEpV7d+9fF+2q3Z8omBJjLVtnYbx
4dF6RB57cYGwGZwhln79CKiKbbYIP0xt25kP9FptdSiNM6eho37ZPiwXOsnmWJcvQb7rHIlODVFg
jOs4CisVTT9rop2ehQRTo+Cf5MwmGtZttN2eSlXCq3VxpK7bY1u8ePZ4ucJNL+9F+16EX1mHmrq9
5s1DnhbUWThJ4eP9ndzQXOLFqF057UN71n17+2AtXeU/UiQBMjGRJbuUPRw3y0ezBsDsjIV/KV8I
EtnXMX0j4GEgKIeT48xxzOls+jPOfU0nSEwUSg5Dc2xUGPVwOsxVMg5leBJzz3DhKbD10xe240JI
4wd3GNyIzYwtbXC7fjvB459c0rdIXa2Jx5RXw7BV4w2hiyhkmFG3aLAIDl1zyIkCi9bTofJDVq8r
yzFbiO2RUQsjr3Yz1OtO54RcYCWx4JSFbUm4HmnpqCSUcN5qmMDPw2ImSiKkO/lOjZYcdC6BMlI1
x9vF3JDQSTLb+Cj0GR0GriLDnKdhjK7TkP24pEUthivzObIzk9El3CDRFxR0KdRq0ENnQ4NreW7Q
kD/r5uPKYNiiLJt41/JC0qVqzk192xNfpS+z5phrazyTK3Wu+s9WAu0bR5eA265ZWkzfizN5zXAH
/eJUAHchlZD4OCsd17K9hWme+gALKAYiNZfKleT40jtZAeLJo1p+xfWFdYeZemOt/Ww1NluuNSY7
sN50Z2vKm6jE1f6zcZWBfOfqKY4UJirqLtEejr74ksYtGSmiLUMHhsvxIq0ORbKziqPJkHQZ+Qdw
Nu+aHkx1UyYrxldhdQgiFzZ6aM5DcU2wKRAGn+sb6idv0agnzKLHaQHk3oNBRgEO7asJyekuCV5x
Trzj0ol3UzjHQ9mRyLx87J36SSKroe0yfSc9DXulPiQOumCRtMv9M6CDgEUmz4Bb27kJpYsybRaq
LulCjbmoO2JS6W1w03M1xwUrRfdcPCv5qmaY0bvBtEuOgXPuqves3KjJodSWPG6sbiCBMv0TtXR5
ahIXyAMksGwuqgaW5KqLr9F0E4SrxZHuI2gWTuyapdsEJ9vbRc59QNBQryRpb5W3yEevtiFRji16
XJoWJPFLVT4rzi24aMArOqEo5ZV6fqpXvBp8nZPk/AYPpiBD/CjXnwgwmvSWBuuk3oMcDFDQ65Oi
XAwd6HjbtYdJP44fUr6o423yfQR3MKQ5v2tUZ14QnPQoPvIdjiXdnh/N4U45Rrcy4vdYrwgiWdMy
lXuo/1VzVjoh6SQiA296SNQ7KCgwTEjcpKzXTSYlC7cdsGddVfpKz12KQ6tzS50ESFfSjyRPtuN0
yiKMJZu/qFwq444rYpw2MvAdqsFFOexz5mcIldacTLolWEhc2ZX3Yr8vYMZvv5R5W25jZCuRvYIu
H61DYC3fgAi7KKmorXoZGCeo4uwmdCvRCQaSfjbcPl7rnJLplaAWzkQfBsqkvtvR08RfopfBhvdT
cMJ+mlP2MwY9piZajcXl5qdrLlKahlq/qdZTwZGK8jQ7S9keMriOfK3cGZHbZeea04hnQIxFp6JA
OiT2TRjg0ffau1zems1HhxW8d2uyPZSWQZpZI7rQM28MHnzxHd0EAevoksdgVeUiQZWBpezMTON6
/IoIUvGPeFzH09KC/DptVBZSbqNDROz1W4fsbskRb/2xu3S7QN915uILRBj3UXuv4Qx4J4ybQ6b4
YMfjyoNaNlfVIyRLIqp67XOIDv2bGbL8LkkOq+SaK4saBxCmoOEqMTA2VFgyKxE51Wy8gmzz4hH2
d6vc24DUGqkmZIdqw2bmF9zvnX0kB1RP5uOG9IZkWPbVVYHN3c7LL8GNLBaStX72CrLhuf7gEchZ
qc92JKBAvCvclgqM6qTPt4pyMuQTifXOcAXxpEagV4aQZzpz55bHz0K7WtqhsB68FA+vP4OJxGsa
tjzNvL1Q7Cb1nDZVindsYGTKIFv05bWu86RhTDsHDzdL/eJcB3XHV7319EglpIzGO6jBuYaBv019
kSEU335q1bk+AOt3a/XRptdPXKVkArL6awCPptp1zo83Afv13wUGt/It81+G+oitJz7tb20HwJdB
mmOIWbDzYYl+gPQlbUT1bW5rw80fsMrVaD1Je54DHP0LkAYpC07+0VR7wHaCxW2L+SzEtfOQr7kG
k+ZcdGhHnt4wE1uZt2v8nYyADh5YuVVfKcrN7D02EdK8KTAUmwHC/qn1b3W6qRCg4UvhE4KevE9i
Tp//GioAmHcso7UMuFIqt6FZNtY98F9mtLLhoEvoTEhndpsYbJiBR8IQZfjN6N/l/qNJn9RB6nYY
vzX+OcMTPkYawlwJuaqNkfI5HW+9iRAavfIBGUxlHMd+n1Z3n+EOL6fy1gx3mkVymuxVEr4oD5G1
0KGHykp66vIqwNk0N25MP8MFHkMoCGqXAy9pFnb56GEkROzExl/UrsBjqOu1aj9M18+o5rVmi1i7
TTrDM1xDi73KldQarlo+6vS3rC+mcyIWS1bXqreTONiyXRm4KopGbF/xRFaPwoCix33hmtXrKXWR
88Thyuioyo9TtySugVx5K92rcGf6BYtXizFPTI6N9832wTMqkiOfEjAbU22jhakp9szEP8A/nRb8
hNU7zdF5gD3xKux2gdNrx6BOekwA59UaeTGvAlypm0EpUFvCEP6KoFhEMe7V5TKODkN5JdigCG8+
AlKBPrBHQ4EpSFPuDnTlhXIp8LhFS1vl/z4ZJV+Xn4CYdryU0SKVW+AO0CxJPtjFQW93uuZaKx30
wsNcyt7pWG/pVwsbPWl+mwo0UPMI9wjc2dxnMLxr/iJsdoq3T4xLsJSo4EdkGpuSpra95MlKsVf+
8OqGbSyd9CVLOzN+tfiOaRf/DKi+3pgqyUcsGygmoqM2zdfEF1A3CFtWwBxWG/ZAlK8wqNgd2G5o
bH/4NfvDGS8BxsUOrNOtFZ2lBQpeIz639q6fnhxQhD2pxY50kEoBidiaA84+ZE5dM3OhPwwo/ot0
WEfGWvHWFXw782jkwmhgCF2mvY6bWJ+R+qWgDALrbSpqR2DR5Hip/RXKK5XEG7weMJaeluXwFaaH
yjs7MCYo+RGvAfg2S9uZS/25K+556ALoKVe9m4/huh8Wibdq+o3VLrp2P3zYNWLkUxnvLWnph6JH
I9UE+k6nzc0XqikqlMG4d9a++inBcvOE1BnSt791Cdw8W8ft0WNkNBjHSr4Qnh2TgYdfmelijzFg
hVjR161F+nq3yDC8JZst/CFoQu8Xjb7G4Ju4CpGDsxjsD5WqWQaxEmEe0BB6m6iNebzh7rie5Hs5
MXvB/2FV30HwObMLbz0RWVLsyB3BBmlYFMCp4SWv3c8mdc12DmINHB35gp5GUxQdNKSC3jwiGzwI
l423VOawVhAjmBfErYhhvGmB8qwRcIgKH/gtXUTlXL1bxiK8wMAo1gZQ1Vj9KMmOofBSTQ8qA9Av
e0QF+9W0p1B/twhZz1emSprzuuwv5H9Bs2Gd8r74/X4w9yZDZOYbXwba34kDQBCfy9f4mqD+mAtF
+P2pGA9Ybp6Rwf4TkA+r4hRwQkZeAm03f2N0aH3EFRoFBvJmEtWXnkRXfvETMeBg0iGnB0dfUSQw
K4nNQ+FAAz+iefToLeLDlD5j79E4UAfeJ3Ik+1t15U8pYjlWqZ03xS7Ewa7C4b3ZkecCSOVtvE23
BlwDuS1cEcf2lkB8xEGZDE/io47OASrnHnO7PVDJNkufdDI3tJNZurOeZEJRkjorOMt9vSOlPo0h
vJ5Yjua4UNWN5i9DJ5kH0Otrj7IzY84If8KEwhNDK0s+ieyh/fOTZUUXAaPxPfBuirQ1MNw29rl+
pdI2ULtNc/aZdhTlE52gFbkyR+QdNDFk2hF/GihI8vwrc1MgQlpm2cfUaYUCk30mD0idWraYSsmz
nrQYm1rNjxgxq7cQlpo9m0qm6XRdGqxLAeIjqSYSJvnquJYmBpWfkVuYRz1fqgtm615Op82ulmLN
BuhIKsRgr/pskY1bWf9wvC/1JTM+NOpzFL2CdMd5Q7CS1pzZURoNEki8tlPvLVtXzpdigCJLJ4XJ
FylU0pVaHOedi1v6RwNDK+fMm5E6OwSlvrOrlSfVXO89gnbrgXwwavhnsRzV79gVUEU61m8E7hrk
Z2+6pfl7aJyxxasoeL6zyDXeWTWmTBKJSFHjAK/eqfbrToxshWU/mJhSX7XIZTujOmeYymB1Yvig
ABkqtB7bwFs7zI36hrYZ27dVCduFKFhiAvLfuGOrvmvj1bHvir0kw1rQTtNlqmyq+onEAGMM6jNg
7Iwwb0YTqzHYUKx/1R3U1U2Zb4vwomZL0cChn5hTAlCB8BGxbaFVCLVNV+4l/+XVX1LzTNEypdOn
E+GjW8xanKHDzzyZT8fCRwW4hP0IFkF5VFKMUl/5b78oFOAEaZzB3cq0diXZMMWm0FcRVnvhhsFe
RP4ovbXC/HlniGAsgoPnpAPVybJB8irNmDUmxSrRV0m+9ss7VhG4XvfZa+zWMRqASFCO6n7hazbb
1U1VMKH4thiOai97QkASI6N9Ou2fpt5jMBYVf6POA+i+p2NBXf0FCKboSzZBTlai0FHp4ZaU5gt/
y8bVNRgArSQBPKylyG2JnBrm6CrgiWVUceU3/xikPdZINP4BZ1w+4eK0RoLOvEJFuyjtfUXcRdct
0dE3yc4wFoRfwNMXPhzDPWg3nbNWmgV3Kie4e9DsrDyVQsXlusjNkzxwqFAmYBFxYGNJ+3NVbQ3l
rllnCzVCfokYfpgeE/zwlkvfZDj10cPXXLVwSW321xwgCdll9A/Qiszgh7eB80fW3IFxqoUIpPG/
knAu3+lLZuOdKoLmJs13hOG20IR5j/TpSYh0oa1ka9FVy7WKNjk+xfHBQYQXI6kLStcQkgqDDUMU
xxfUs3W3sJML2X4sgJSSulkZoLRAUytD5ixb9A91NkjIEF00N8kvGiqWrjKe6N1sML/EXxQAJNhu
zUmyVIDnwz0DQmsVZt9NutOMe0SURnXqlb2l7WwVE64TAyxt3BbNKqjPzD2Zfpr9UlrQnuWbSl/T
3CrTlREQRxBV8uDclW5puMeAsdsmp1SlyNkithyGB6dpZPP2iqS8Z1SKrgZwKbW2WDArR8ZaCDuc
yWUK1qpbs7xDwlQiGoKR+kcMAF+AH4axriTe3F2Gu3q6AWOAAaGeOuvTUe+MgvxiR5HIphL1f0AA
fbKg0h+VvXS0A8zZrRWYQooff4cjZYslW0FUY69tDP9VjYTJzkOIwBX4FF7zGBSd0wqjKHhXBi0R
A68RJ7I5IJ8Eq6lZIq96K4xvGrG4fFjtU1LYXDh8q3NHTfpMkNxrt7GE1CeLfhBgi9llsEvfVoQa
S3Bgq60SbnUEh76yMdRdBC2nnPYK50Yq3ydcNL0t0Zu/07fcik+qBmUbAK/UP049weWEJiFpl06B
OtO+Cmp3sACj3oQqroU595WdctQWI0DxSRvd8IA7Zi2vPcKWvXvi3Dvv6HCQY6j96SsrB7BqVG8a
UTnTCoomn45JYcOxdFBpq17jwiQLAs8U35o7EQOt5Fcx17lyC0xKtCtef5P2LiOHkH7q5DnaN+OD
6bC9bLUls68s3bPhOt+wr3JYljqMiDy6FWgfxvaUaqLIQ3WpDK5Gnh9neov3ltm/Gmmv6rdaWYGI
imQBxkGI0rAFwklAl1uEfnhZMWgV3hfhPWwu4GCas/YRQnj7pjzG+QL+EXMhp17JqQpT4YWjhlch
9r1Nwavn4BI+ELryMVn3qNg75t2w7nJzkez7yCM1ME4COEOR+jcgGtH+QnHU8T2ZlcC529h3aXDx
KK0sQq4xVdrnPUnC6O8SPT3XWUQmoLc0shIKwE7W1o3z0NVXFfwZIpCC3MEh+Rqqz0okZyfLFKl1
UhWI2cw1viCH2rmGI3pS9cfHk6k0i50tf5TxX1Dg1jKkx0wc9BMrRG3WQ5w+ZINkGAeTo4QJMlA8
LKBEyhYyd1vi7xXDiPTN4qxEuAc6m6ePJbH+bXb3sgbMqgKiTkl99QPRfCF6dxj0yrRxrBv7kXrP
xP7tChkKONNCql7VuGoBdCcuSq3BC1jbN7QwSmUsHT2jih4/+Mt5B9M2TsN5DElfM/5UGEkjLLM0
WvkeDgursryG1XufJzMVp77CwjvJ+MlJ4pPwLogjTi1eCCl0FJlMloPtyDXYQkqSmqVujVtYx8Vo
MR/7NcJDDvEiZtDSkl/Q0igY1CK1q0xLozmGBh5G5G/HqBMbA5NaEnsZnQHJgZQZ77JDv5aaruVY
dJ/WMdYDBbq8dvBQPYTOtq1stGWdN2f42cOfou6TrY9qcIuhhA6er0DZ1m0LwcID9cRBocbBK9YL
4XFCaybfwjz6kDLXKu5dfiZ91u8hiWChOcJxI7JcsbkcAsbFnG814TUG8WiDiaIa074ikQBDWbDI
cn2aEFDHYJGVBjZj/jJz0vMwZZi9ubp0sqB8ClsJDaIRg3rL50iM1GtjQALwPWL/rIUlWnyeYEmy
3NQHiylgTAxpLB5WDnSQERJY6zHNb8t5gBKxB2KN+nauBvEu6vP3kqSYFF5Ko2w6CBVTQmOot9fW
tGYWjiSe4FZUJNVnEgp6X7piLWXiSNwAcppOC3ECwY5nJJ8anYSUsMJsafoe+GmB8ZOPwteP4u/K
yh6xpJz8CVWRl3xV0PwzXaKOqS69NdzDVltniX9CsztIyVXWp6s8dHtlovNsurUTfkUSm6LUBq/c
QNSTwCOa1GJpmM3V1zbtVP5NFst+KoMPBe/At1QNTvklyI27ZoAns0HF7SXJskMeOIIFzHU+DZyp
dEUUd8nkuGMI0zsEum7tdW0SglY5jBkqpH/lRav0Q5TTlPfnrHW2Q6TszBL5v5yRPI9xxOg/o8nf
+6W1M/FxGKXhMuHm3jr50mLLN6LODXimeabD/JAXutddW0k+Jbc4k6+G4r3rarcZgu5c1sqn4aff
vJ/5MO2Zhw7aLvCCV1ZkJ2fMLkOnHIo+OhQ45JiwCDM0sE7c7qc0oXT2ZlaFk0terDXLefRDsq+0
ft3YHk1ZfIu05BGNSL3hRHpyzSwADW4YHvSuR8/aHjq72FtVPh9LTB5xhMu9Td5gutaC+Uf+VR/R
6CP7lBOLpd0tdbOB/kvKZBtoX5UuujJoEHmfr2tGV5qcuBgRsuM0Zbxmp/v09fTbVPOd3eUXQ9sH
sXfMFeNPs3F/UyRSHPxqZVAQeAVPbTRXFsm0usPsQkMpKauHaLAuYaqfs1K55knl5sGKYt9tbHUZ
1fLKCbB6HPqFPei/04jx4pCsixydi91fMcx4N83oT/uSetPNgHPiLL1Oo3YhL/2iKODnbXxM62xh
RvC8IsOdsurl9NXRk8Bu4nwZM3DzqV3xSOyFWRrTbIVECDXe4kBEYz4cHMayhi6my+1KGYnom4jz
yhiJSdk6C+1lF0cLYZlW9TG8AcqDqF2Eck8bDZlHH1fid4vEBxXQ0+Exydq9SPRdAfXNwjUwG6AU
KA6llO9iYOZOcEq02lgCDEVqeLKNeK/KgKYxLWJRn9K2XceZv07a9yQOdtFoctFbDNUMdR5RS3q2
v87SZB2GZ8PvgGxz0sSn6an6IVAS+vO5hpMErvZkxpJPnM8Rj+jWgvw+fFRgosFuirQFrB8t2Dop
Xk2CfCT4VDQAjM2AO1LoWHO+YzOe62bgh0xUMTPh8Chchw9jpg4zYsH5hwWlKV/zbnXSDACPQFdY
UaaDdG5JMiyvFzdv3isxUJdd1riPTfU9eDa4wgn9jYPde7iqTh0Jh+R73exN/agf8l90gvODr46H
Q76gljBUhzTvuP2vsTN21hYIhUHe1ViVm+40/KSrf3IPImn4VYAs/208UOhTmk5Va1Gg8AIHJ2zm
3idEuRnsnQ3Azqxe9DP2/RlzwKP4WnwlvsYxY8ar2Pezbs6OOWvmGGXMEXvP4LK8MVidgUi45sHm
a2fVz6SVs8Jciu9Xc0yu+atqZ8FkKnbjDExtzja60p7i+1/DHE31HBI0yUiMxLlzEe1kuIwo1Vd2
i07Gt2DSP+GwISof/1CRw033PhkHwI1jTAzTl+PBwGMjecv/mu9C+GwIYjOcanpiyNXMprmhyVOe
QpjHcnuDxkSnDVmOH5i4liLepPKDqANDKPoBy0TnZMLOp2PoH/4lf0GAgmSMU9eOZ2OQ0GJ8W0fp
SGgDLtZwebId+D/3AB/6L7zUB67k/lJCMoPc2/0wjpbhHVW3/jXcgH7qz/GQn2VCQ5z3/EwT3J26
Nb9pC2qSEAPAS89+SAGkObp1R0gRfKhkCHVXqBNfxQ9Oigjn/8uo/J7g7T/IoCLm8s9bektBcnpB
dLTcdNUeGOJDeDMEp5J5hP0qz/q9OfFKgUd4MHgiFIc3w40v6QU86OC43iZcDTvD7XauB52p27WP
fmFuANsX2rxwNbTH0zuc4miOPniFyGiP7mVJ7bBt9zJqkf8kYJDnINJBGxQKJci2zjZ4WkTYUJQy
m6B6EXpk+R4vjG17hw/HzfhqjXl1ZCO6FkiRNGTAIooJPo5Q9b6TT0DoirbTF+Mh47HtNfhmegdK
gfSbn1MCH8/jHW4pVFo6D/1X/HJ1yn5CsvJE1QHFhfQE3hkRbgjlFAdfIkuJveAng8j1ekHeoE1E
3AWzytug3IRIjqzzj/4ZRiTdE5fPkWsIGBvDLTb5b/S2ajALTXFFdU++sq5b+xN8Av67dvQ+lW/l
ifubIPwzKT4rR+oLKOaDIgxJ4Iziy816NPhkLu223coY9/eCq8/3k36m/OPtY4kBh3/48F5y/eIv
zbs9QJ9XfvgPO91A5sY/+nzx/e8ncFC54+J7gsLHQI6MFeCPT72YsTKKb+2aOYIXzxgu/pO26l3b
0f2cEkKMqh/zwU4hqESm4Jwl4tpoD1SNnhBQEMmKFI4Lb/gnnkMMyJuaP1TSY/7KFxQ0+g60dvwO
JFpUwYgsGOMQ6Iuihl+G9sZ7Ke5HR8Uncj8RYMsvHrD5mW4QTaUv+g3BKkebcOUyAeGFyv7NFAut
uLFrTh16pXirL0T2DtQ+4uxERkl3RNHEzxq+Yl3tzV+fNCX9AUmcsRCbaEusyLQuIPsRN0IWxLBG
uHNpL9BMK3j9hdDkFT88JYaDP3z8rbqELcR/RZ4bt+RDH+btmY2aBzvVF552wxCc9R08GRTvnXfY
5Lgt/wtGUX+HKzsxYsSHvGfnBXszYDgPyAkFi91ghEvhDjmgZWVP6+qHzL0P8b/+M13VB+uZnSCR
2X88rkiVSi+8cyKN8VWcuDcVBVd7wOKDT+kVQpf6gAWP6pHFlmCjAhoQ6slSjvBDb4ON0kS0MNug
xwExxygrUvdRyDGODScTIcMGhS6Ni64z4nDSRajHaExTxsaKa8TSHGo1ptfL1KdhtzAeLqj6+RNJ
TbcFnbkxjGsHDMoRyg67XgeVR/amsMUBp7X8Y423TqNWiy63zlMrb4xJIZza3jS+6haazzNBrTC3
mAkb/bbwPvV/fl/5QY2C0wROnCvo7whoGHwA1YFSoVdnE2G49UZyLlEyzCxzkdnLxEIPjPXoMLJn
ex7j2Gar6vVq0lu30X2GRu3SIiDWsD8yudzVVr/WUwv1crWuGmY3fHAC5faLC8R8jcFrOy7DXrn3
qbYOlPYxSM57jT9goQmaXr4ryM+wpGEWNdqdGvupTd17GQ6PxNNxfDOPjc+s2XpPpu6Ekdg9VHva
jLreoVYM5Mz1068AD/AAt8gE4mW0wogQ8+IUiRteJI2D1Rjed2hYhXVZkou9xqhWvc5BBNcjhlDh
3SQAQKcLkMSfHGcPWBsY4xnME8veCNTW3yvNqgmZijEXt7VV3t5S7M9sM9gGBiplTDwnbdj1cXy2
zEDGQIqjLjin9rNs44ce9ksACxxHgqG910n9bZrBvDWllcUHjivurtnUrcXcjvepA2wOyrttWlfr
fyyd17Ki2haGn4gqggjcksGcw41lWCoqQRQJT3++2ftUdfdeu3stRcKcY/xp9OvFp2dgcR6lLy0o
m1/0+j43ZossmokWyCHb71rhrleVWUKvr7LeG30WkhtODyrBimAZ80OAdMnqWI2SwgqbWvUPmTqw
rHpz0xgrlt7Gr5SehwkX37d/YIyu2fnv74Fg8fDel8cE/ZIyqA7umco2I8+UFwGF2SvdfFrcZVhr
1DciS2h3xqCpDnsyRhDyRvCgkLNM1qViCqcIQBqcUv+PYAHoRtBH9hLyQPn2ei/EUqwGNppKcDhm
TtEl8K+IvwU5RPgAJC0EFX5A3yRK6Ie/JcQ6IWmwbg5pMA1TRxnm+/AQYhNKgo2hNMXwYfLseM/u
CRUObCPKyp/s8jVHxH3Au1BMikK78FHW47bAjAMy1SBAZyEg/OoLrOw2KLz14MWEnya2spB3RzKF
XwN9Llwdlg3CPWmwH3kIJg9P+AHDxdumM7zWKQe9KZZ4fHbANV3pHDQ3pajDbVkEgPr8eZAi3CCE
kR8qj38l/Ri5J/p7PAI6+KMt4zdQXIUq8eZKKBYKwjM8zXB6iOOZiQsoZiEJQ/bsgK9i4ntTgl8y
DgpqFcamxJiAc0C8Zc2yIDuvU2+HgwMYik7ZZHdYd2N9hNKFS1EREGFnhGqcLXbTRTeTVrehMlNm
xiiliFqQQ7vSRp+dxmbDVCbxo+m2nWgjbfaL27M0qvBdTWUslkhs5h5fMGNi3Vxfa3UC9oSc7yrt
S8Bi4BEYp/EHf9cC8PRxvC1/vC2B3VcVLTWBlgRQcDTibdutShm47p3bLT+UDofm4n5UJ+1EXdwL
pINfigtjU5ElkzK3MB/dUcDZ2QJnlI5xsB19p8znZfZVvcbUqZ8pMfhvOcQT8Fwr26plups8w7L3
U2DvRCqIcJMsk5MG1IU3+u+zyTdwbhvhj4Nfx/yylC6CBjxhnXuH74FxoSyAJJ++Rq/RbXKbvEaP
lTY1ls1UuSQnfHH8QmN7O4HJ3zY8h7eTuicr7Z0SQc772jhekiuI4l0UFt/tYa9TjBiOviCMpOaA
/g0q40gr7079NOuJSvjIvk/fggBL1ANMWz4iS2Vqx11McWMKXXfG73DArPoib14U6ch510LZXywZ
hBTjyS3p7UjvEj8PHSjjSCQQNHXF6Jt/3hWqb/ShOPapS0DXcLOIPJI5RXw6N6+fMdOrxYaJtg4F
LKwdfsaaCsjB6FHPD2ucQQv25BcRabDSiUtfCUd9p13jXUsGaAuusnfMEg8lERQ0LwJZJjgfGKUl
dA6CBlSx6poZy5Tu9Iyw27QVyO8Z2pNeG+H65HxgoqQ8ZOgTvyrwVYdeQdkiyf8XyHRfHHQh+7M/
2id+/fTwnuWTR/+wMRJo9Z5Erq++1GocPe982HzKuClS9+9R+QpReDcVYIsun4kaeq/ekjoa9sAO
yg+IvgHaj5zL0mu/+uaIAbOgeUk7McWhfX1myRPlCylLKB5LQt1k4zfLCmwJ6A7vqbXstfv3c9M8
WAOrlBr2gWnS2txKBKcg9epB3xoaTUJqjhsZKlU1Qf89U5fRnPXCXL8PPqaJNSkrrs/Ha98ZJEY+
O1JZhei5ju+938aw3qNDz0Ibd19b6uSJNrUpykm/NU/ZZyC9ZQvDqTl+mKRl9++x1COSWUdmaNxi
pRlQalWf1QOKKXtQIhI49sPc+X5kExXsriKpsrGizyNOXgyN+CqzMj1Mf9JOqu+r55HL0YpZes2W
zg3geJRFOHCNhbQohgywDLSPx2UcUu4HhxnWFHH9cLctU5uSyz+9JhTKzjsoF2+iM/CWMbD45aOP
8fAirogUnrYjsHUWl3Xl6Wcyg1rTUXxhESHX88KylgffDUsx2UnA2rayQTWLCRprV7rqwt8pI1fX
eZxgSqqd7rU7yyN6OHNuHtSn7okxc9Bbg4MPkkH4ZcSrhd+wOP1CwyvDNOhFZtSjF4floD4MUFi7
ideFuaNvLGLHWFYa9za/X1gGvcbVh7RDFg+b4vPqPg/X+h5lYvkRrR852V7rQFPYmCP4/tuYnZd+
W4xxsk9iSB/GJJxKE2sBeG4jA18ckvAe9Vffc00fTjoRkfseH4ev9MnvjAG5n7FREC/KwkK8nd8f
0bDf1u8r2dt2sQWwCejkOd0oy71qvcdZlMw7v0DeSbdFa0qoxBk38laa3JfSGfqH42ScoH2yOExM
/eLKAVaYDpMg16w/bx5+3YeFPcR7cQFT5OtBjoALJ84aqwVqAw/Hki3R+KgOPiea44736fwOYmZ9
CD5rMyBsTYGSalw/ncv8iBkrruZr/EZ8RSYjhANDIG8h+iAP1Hvb+dlS8zlEXgrqMOx8rHacjrV1
7gfCBXWIRTITaLjQlwzeM9YmnGy9I9EwuyroO0+vDt70JkT3cFmaZd+5hUiW0GwrIG2kS9FwFH4a
gxts9AH5H31RShAZgY9urk6fjs5dU0+RhQRv6g77TB6uQ1nv0Ds6dx8piPd2qFENLuYhqL2f3wua
CcKqMbNyzveIigfdFvFh/Eba5VSxkIU6bEQ6Pg//PuyvtKU17C4tBxlXzPoiVZWfWOM+ZE/YAsHg
iLBJSmcTDThDIcO1yKHiyVoWy20RsTTKoCz0iOJC6x/v0DrlkOmwAaP0eAXUVQsxudT7Ild2DyMm
vixgTrznWkQaqLG4X4tIXC7EzDgHQVqYJwOzRF68vj0E/StJH3Ouzm8ImPdgUceny1r8jVnPvqpt
xpgDkzk+kc8axQI0EI+oGmPBaxCye/fpbc6uojrPYwOKhbQy/t2C9MirsEWrYuFgwhX6b3z9/D+g
wU2ADcYZ65bisxOxG7BtMV742Fu/psXHNQNKNOY5Etjl1d77+FiOGAkqh3BFKLZlTyaWQMWsdSa0
L6DY4qTVa4jQ/CijG/G4PD5NjXikmPf5ZDg6U2pTF/8IgASnrCnd29gcEdEI8ce2w4jXK9B6ubUm
VjKsPAJnE2AbrxH+fwZbrIH6CIfd9wO559etmG2HSly2XMMtsfx6hAi8wyrse53uSEtjefBy70AL
YWPqzJzc+xJ2QxwQtejycPcNt0Zl4Vq7apMsysptRon7IZV/mrrFilFjK1giCgJ86YG1TPwb2vQN
caHlY0DGMEggyx+iR4wzIqmB5+4l0EB5XUxRYnl9p6cG8FX4o342S8ESd0vjP4/EG+JNo6qwFoIS
8uQYNQ2D8FjkCEMjyYLxsZw3rQy7p/8uREEjHUhSiLPz4edKg0ckABE2a+4r4hrWr+UromaRry0X
SFocZtmwH4DLc3LP6VoNPl43wavxIVkeeaZnsOrd1tYCrwhXhMMgC0Ssdsq5E8oFDwUcdztOm4/H
cnll3+ei1B5tfTsWKwJrlb7FpZNNWTeoelTvOS+Wiv/qOT9AFl8kqYHXoXMhPU2OwAeYAUp9xF/y
UFVr0Ce+73OUvS83BdbA35Dyve+DVFZrtXZhDoYwgUMYZ3SoOJqHZgn55LAdlRGwJ/cNKz8uUwyn
Bljk+RW1gb7oHbj3Gk60xiAIoDOG8/KcCgclCpfaw9NGehwICXWyz19jHj4E9yV3o4kjkoUQCBUb
aEy2Dh+Nj7I0P3qMWiFQTIVqszwXDaliZX/IJKrSuNW2/uqtuiJfJs8GRgMNap8g1iaJKstL2ta1
CCbLLdhf5T7INYnZGh34rQmDwESx+rmQ7qz+eb3PXr25XKRRq+5SRuB828PgX4FBJdf0k43Wkwcv
kwlf0sZKhZ6stSVTm8j14e8tydtXJs9r7T5O8YPrffLiUHh8XrR8n2r61KzZt5BGn2e9qA8aFqRO
TZaqpg7bhzwt5Mqvi8YhC43SuRVIV6JuJWOfyNa2UHG4vAjueL2rQYsC+B/nkxuEk+vkNGgdsa71
WpGItr1RZFqatHx8rFMB9yeVZ1Xp9mi8E0J3UxDv3GvR4XxlFBNaFksdw1P0JpDV3qA5oGG8KV7v
/hnlXTIpWJYoitS2svvSfVwTDa4jjzkwDTR7T7uSoI3s/R3obTrvSeboY2XjTqZzTSo6cr6Xq+8S
nbcsJmI0OEmW/EmaJCPEhXWfh5dxQw7a4/hDMPWMTtYaaKcnVQYYLB4XFC1kaFqDd1D4+b73Z5ze
xZDOtSNEiGG0IUnQcFGY8JpQP2FgpQph5BU4F9UCfXKgb9nWMWGyc6hUK8DhPa+YMpCWmAz2+2JJ
y4RCwuW1QKVb8HRGGQ0Nv3H7DjmmQHYp/y+jDWER8Q7s0HcyKJPwS5VzG4Aq+q+p2FD1IbO8fXTH
4Y8SyvAs73sShdQz+IUWCTMUVifLo1TbQTZhdidhdHSIvqGSu3is80DfkMcZJLEowTSGCpNgZXES
Xr5OhiYtOyeNpTDSTk1IrKmLC5ygx1XmPjk7WMB95jrROuARYrHDpDUFbEh5wFyG8Eb9NdsFIOF3
0ix4FHs47sWHQZo1/V3w68WFTxhpwGAnFJh499KAJl+jkb/ZSZAG2ak8kbc/UDbMsRGfTvJSB4WQ
9wyef/hewtu+H93uYRI8/Ocf4RPJjPQlLx8lXr4XFwT4kuBQrlmYB1qIH+vvcCGMK/E0Lh/dKzFK
E3G8mKENZp4x6oHLx5nnYqE//5BUzV1SBS8/R3IKtosdm9jsxpG5MjASrFTzgs/xW+o/p5wYG8rp
wDhxgkjYwSFfBb8pvv7ngBB8Pq2HnzGsuWmQR7jExWg27yPOBi/1tNyMUqwKPtxyxKcewJc9xOH8
Mea0KW5OPJKNKwcuxLwqvii8+nF7ZHcVNTBr84f2akKJx95932kpVj0YEZOcpFJkvbFyUssRweyd
tGG2a4+wEhQfBMH8HPnNKGTaEBkRJWNuILHaI2kYzb8BvjgmmCF00gv3I47t57/8Q5TvGS1Y4VRA
okIlUM1vYu9Pw5ZJXwjzbXTZ/UeQ/zWQLM8VnoAQhsMovL5LWgQB3gS+0asHFdd0ACMP7EmS+cmM
gISSFSreZ6yF7yBVyZ9tQuWzKN8xjR5GLfxgnxW8ukEIJ0W2tiUnmqQ7dgD2JyUQxViNId1+DPOr
PMtFVhBzHXA9UqDaheLSt2PTBIYwV28PSIH4HlIwkIOCxbw8dd86YAYU/j78fR1ATTC3wlemJkoB
tBUUh0wszl11ZHq4soEUOLcHj9hTRuci2Pr6CaQASg0Pzy2zTXcMo/UYbcrl3aSnbqpPLVeZkiRv
Vjg23Td+cKDVPwbReiDKRqRHB2aH2FpErQJuBf/nw1Hu3qGcx5QY84NThW1guPfa4ZDhTojoxouw
BK7ms4lIVTVgFiE+1JuHy0pMwnHxOzHFxOto3jwDgVDl55RFxAUVruRqUyrfL9gZksmgW3BxtyUW
LbfZkZtJdNBZnsPnsJlwPACijuF2uwTfR5AQVEKAy/QdUmLpLvvd4EOfyFp1BgPSIZBHfaRwfU/3
MSh8lw+GDCIYDXmmMF/ySz2KloVbGs0fwUlBs+QBbJY8BgXDHqA0WxEwoAh/Y+dT8vYDPB79gPyF
K+BMgCVv/UEHvNSFqnzMIM3X8D2HGDY6n2GlsIsT2IsmBGwkzYcFTNGDfPUgVIZ1Q2gImKiIdwiG
qJgWS5ZsnqqjUvvPliqGZ45xJ77iUuOyXbFqEyGpfqk/OQoaLsP9mgEJTq8hqeMlSuIHV14NShdk
iUSJEcOOt/xLXzjdmLnHhQiaaX9Osakh37CTk+Wa3iugKp1ay+fBYeaBZ1zIjThQrf6aQKupT6uN
+J47MxHnCdHs4X0Frabs7gGzanjB4ivuAsrYqbiLPe4O5Lv0bQxdozTz8jldyvzFs93Zv8Xr5qLS
NuNn2Hq/qEocM9CYOmtnmkvvj3C534vF4HFU9QNSRVqv+3p4NDwKqERbkqOF8D1dU2o9phXV04dY
UiCgQBXGZ7DYK+RZNmQJovVmu+p8ZFSo/S06MhJnML69pLh6xgapDccStIsIu9J/cQxGREF/zycZ
I3JYuKzAMM6P9+RHzC+SA5KJVTJkGXfxnuBKon40YYshIHSyMOI6IXeIAThv4olm2mEFVqRvHz8a
XQlfrlMZAxgc+4Vsn0Gw8GhPyhbLI0DyD10580/MOmSdZk2/w8CzNN1WZCMCIAMu9y5dL8j7w5Zx
zGP+v/uM5d5U3T3Idjult5D5Shey47TosdH0PfFtwlnv4g/7Hhx1h9+V2CHu8GQtUOrNC8CIgCoG
y6IUIxkD5/Rdm78EF7k7WA5CmQCeUzbGZJi9aRb7M0p5ou3VGTI0zpKZDhRp32Q7ks6So3EgbJEZ
NWuc8kRlEPBzUHa9WZesCuv4oEcUHS/twKeLMGyuDbRCItLH7LtMQIXK6q+ALlgvGDOgyX7FhGWk
8ItGuVYFFNXUtDaMryS+g3xiQsnQ8aBT8ttZYQYWBj2D3zktPvPW/kk3+0zl+VkTE46oi6rv/JBP
ke8T2t4vGfQeVvRDFOIPNNnhD+9IsmFIAA8KaqaDh9pfV9Z4X0mfkJ9xbY1TOfr0aGW/J0y3mnb9
Mr3sGXb4FHEsl0wUnqDUf5kw36OkIYJXYJ0pbreHf9BdhfWM/QExnuVjnireMZsGQ3OgHppu2OVR
0t8QjmdMJWv5aC8ZQ8/l5xjXK7Ot3s2spnZTff0dqL/oi5kkm1f4dz+DgzLoPYInCkUgKcwoUCEI
FUt4ygGGkpJFzPQQp7Axk8r/0j3s2RrCHtTplmOhFWDUA0YZ0p/fnomPoXHKhy/SpGrPCPm5ugsg
YzBi1NooZcawxhSOf7FjhH1hAza9H7aDIiTJBOcjsQNFaEG1XViu+FVcAHZ5wDUJrT/mZ2G6g3aW
KeOfECn/Qu3/8Bb1VJ+cHErXH8M/mBUkEdxJkBilnJZFuRQqdL1sLbnDtg3L9Ti3Y/LHhLCBgNuV
NUc6jQqSkLaEQSJgW7lPJk93UjrUQqFxcKXOJRgL/TqQDiwTolXiiHAG/C7mWmLK4QXAmScZ1QJE
MglMChmapMlVcxjlciexuB97llPPxQ/uzHUBMUxgg95zet5hDS2+bxbt+DeBgmaAACUYqfZx7w8T
Ru8PxTx8Vv9P2PIxU31YFG2yuR806v+CpbqfKK54f44ITPyDqAUMnPK6ORCaKJND+RnDdlM7Lfpr
lhpYs94fV4EXYDoCWDkdKZQiqIn8Lxicr/EDg4mAVNCegNm0oyQUZfB3Uv9Bw5IShfP8Qz7RH0EU
j8U/tQmWVfQi8MvbapwDFDL0h1UGARJbKSUQg1BqqiO6UZeMQOjGEk4MJA9rLf5IWEBHevp4HeWY
0U4A8gzBtKClSPWF+YZGAMXr/bfwK0MIUfOIAJDYTxH8iRiC/h2AikzHn8sfYlOFqiCN+yUSkn7L
7+WxpezFIfA4cy8lIUKLqYBJi+VviM4G8GiO8A2oiHijyd2M0EUhhVhzSQNIhLO6786PIW7ZxSN6
RSoAD8UJBMtzjeqSuC9n/fP7exUVCbNhGffk1xRkA6IOLLyb3/Pt+vX1L7YqtFbqS0z1kPcMSuGT
s7RZMIqzw0hDXebg5l4pkza4rSm7yCNLy3kesvdRmjE1M/ztNPuqjsGgSCf0cJSNrSWX0cFtCqxH
dRf0R1Q/4miQrU8onDTbmIAU25zSEVpXX2ZHw5IzBri57wBZdR/QFeWXsbijXrTvU0OcOZL5QQSr
qzFBAnYb/1DWAWdZNpH1/L0oqKEKpw2eOTPIQNxABUXI489HqEA5A0rP/ij+kdULYBEhsUMlmw3T
Nf4wUMkxMjCKBsPGjdQKVqrP13xn5+jgsfBCp2x6skAha89nZwLwFN8KwRwJJGRRsg0T5Spi88XR
COVaEQG0/KumOgp+vpsTcKHK5eKogVXZa30hhXXMynxDtxFx8vVFNqxjcRhb/Dz2Gk6T88SASATX
fEjkrgEVWYYeThyyNRF35X4r7k81BuOc8IE4pZM2fre8xc9XKhsiaQRX1vl7lrcYy7WyfP/Llieb
WiLylopFiLqoB6txu1Zcyyf6Uswp4Glthm8BDwED0sGQichQgxi2EnkFQi+kMAJmIqrGA8LsOEcE
xnN7QogMGfI76fx8nR9PCgIw2up/bTtpvUKnk/loB+j8SRujyaPfcBAiQ98r////70JzO45T0AYg
QtQtPiceVtpJQlYqYrXo5whv23WwD83yENdzXAkjxlywd4YSTxLfC+HASodlf53Mefo+axLDjsm8
XPKjzi3GJAcXR66/DQ1v2oeI4RFOQ9CiQxA3E1lG5SYNQMN5LhuaY2h6+nTnBa+/udm4DxFi2ume
9g2i+l9UcwHrfyLWTXy4zL+fWYU5nPqPrNeR/vPxLN59Zt0mPor0OXGwwQ3UoSGPbyNA9b4Erv7t
XGl8i9M/XhwQ4XCBxYSINjL3nA0eht1OwOXHt8AYf8lqpR6cFneAetbJM0bKItTntJG1fWbi0lSm
5B2/MLZdlVnj1P7HN7/OayA5ZvTjE5CZ4PGGoTTmM2KrW+QrJK981JwPywbDRyCG37W2PHdjzFhH
CYYg8+Ge6diREXhglSEWCa5dNUo9JsmvMp+WQmRInqoRbNHpj3AK9zmj53DeREK7zYkukuZsxU4O
/PEG+qCKnZAcyE3wdjhRvD3avPcfbbRPcTkiT1eI9NBKpMEtJme0CR8Lc3fzONyZ+BnxkwlEBCOa
yf9k7BUeUHErfQKS39m5aTdmtxifrPvA1OdoAPPU3n2oHcB91HKuWGlgCsUt+XZO4sLBga54Afu9
Sp0uPET/Tg+e0ulz9LMBPxzJSQIzAnvc3EZmZOKbBrxJ7ankvBLmBDp3hsRLyB90R0GuRg5oOWAI
NVpiYGq4Ds4hKaZU/FDL5BQ/nSKUaUwcfZ4NfuQlmQRr2j3ckASIC8zl7oLTx/ABPhQE0KD/DJik
Lu8OQ2V+JndT4uZJArp3ouujP6StnjT+huYSLtuhzuV1/r2C/R0gi6BcfviEEdziv2YAdzzNAyIS
Z/ogc3P6BNAjBlW57ajwQWjeMeWcgI3x467BOWL4CdqMBriJJz74Ukp0ItkCWwqNAr0kASlT1MnI
5xyRY9HzPnN9yPlux0jl9CFQ/FFdk5wP0u69lqwZIM2av7dY2NgSoWLGJOC5UErcMjEwDTAHcELN
bcXVBJ6I7/5nBW7GgwdqxdLt6gMQG08/nYwNPwOp+3eiCoOhByOzgFL07Z5FE9C8Yk7UjUEmZMxM
RQcGsB7x7mrcj8sh6QpIcJ1sanYODs6r2CEkdl+oO7g/PnXLDcPKmoyT+fsf4oPjnBrm1NJJs0lD
TT35B3KUbESCrDynjHE7HA43JcuH9141QJ3pH2Ans3cCAE4m91AHcgdEmD7n0t1nwOwJiUtgzKkH
HK4mRljgl4ej8aVGaGtkOYxsP91Wvw2BvumI1HlGCbn3BUjP6eE2Qk1EiikrisjBb8SDyOMJVYdF
lyUG0S2UMQuczeginmG+oLTkj500BuwjRNHhRs3dsgi48YbEfE6zAZ5cob5ZnzEo+9KI6FUYRptb
05O3sq/HOwpeTuTb2RnBBiPey1eywRcoqIxeDDxVYoUJoTAy6F1WWtCNkU0NDU/85nkB9o/AS8Pf
gIQsUEIOeQNyucrxne4YhBQJsFHcxIwm4hmdpwGrssmYJLEAlgOGzV0wSXkycCq9Jcswn+YbMgAm
7Ln8N/gNxLkQ6t6gsx8TsNPJe8SST7+J46O9RT/Vk+gKyfeIEa1mkBC6cytE/c6flKUkkiC9ESUs
1mWC/5+MIh3Uv1Avgj5wREIshAN2Zj7I5IR9zVwS6bkd2EHBlinL4XGLJUWryGh24eI8UNot5Aax
j1PYfQgPWDmYNmhpEhvhjaALP4IAMSzicGx9Qr3IILclsmI1JgWK7RTIUbwoxE8+N2P9E3LfwiJv
hQy7A5NG7SJfZYVAMfd5rDiAR9SHCvxVEI9FBA0En0LuhSekrahWkBICkXZhuVN5YpFqANsQeikS
+tGXIeRMxbQV9NX1iniHHmQyEiT28qfYfUEkGTSFfruuPVqBbFKvvqQn01LRWtD88XCe2jFc1+jp
kecP1k2QjJ/RSWGP1d12nHpPr//H1D/CcPlu/gCdRaFdLmi3vOYDaNtsMmwRG1zGAvz+/KO1fxN5
9d8hCEi8C5HhCRD9LrsPdiwSecQq9tx/gpzjQz4Fqe0VPsJwVxM9IOSDNQA5R9WQUkZg0X5zQKlX
rz4B8uE98Vr+b6GFGCWQOzwwRgTpHswi4bu4v5/OZ8Y7MGwFUTsfhrPBTzN/0fKafkAlz/vRLnJQ
chswRlquEb4RbjKgV7MYykY+AvYGU+D6OrUGDXIe3mYY0Rjto2L7IAUd9z/LBiQ9Iy4IacHFX9Ia
euj+mUmBKJ6CA1yNl+l4N5V0VmJx0W1+FQ9Mk9UDk+MfO4TC7lp4+WOQlQs5mxvEhDQzMmpUDEPf
Ab5L4+21TMDW0Yb6ZGuLBE2Sz19TPZ2Z+rgpg7wmWcTlkQEmzhkekw+VwnvlYWp6eFbSkACCHx6r
t7CsiDgwGvIcby1wnZs0MeVJK2MhjZKv2AuR7HFE0juouXiwOjope+JTvvhxJLE1yWqRiBcybaUf
APObR4L3Up6eb9yLbxJ+njGJas9nBJ+J6TU3XdIhpW32dg1T5IyjniwLvPLO/TUyWuJlHQohEmuF
SFFmKiXiWNa0AuthEoCcr/R5/fB4gutdA2X9CgqKM7o0bWpCsezS7X2TDGX0gNaKysoasWFro1vQ
v8CCpYewmydUAkRhM0J7eAtMbmk27cw5y1MTGZF7C+oaac3j4QAZOe/Mge0a8x+edo6eqqAiuWQh
R8nwVxITxjLHDFOcPV6+rXx9X3p3HuxZz/62Ntz79uOjhPOr7QZSU2glkQ3S6wab+lx6n+23tM+1
b8y+d+dlbwz+kCfW8SwWVW3AmhLklGO3+BYTphKwfVZuEmOZPezu9PNMisPFS8Y4V+PEZkG1xd/+
kdDim5LdnNI/bqk51QPMz+gwpUwVBbJJJcboE4Fl6M5z1Jvi7SQhHJyiR0j5X393YGd6w12JLSw7
9adUlZwDSk8Gy2HWWnxGDwouxkGxOAsUJgIDbf8+YpH+1wtQZ3JMzyfHm8QsPSwBJ6KhxWS5Xyjx
LRnecxQEpzf802eE5yPuQiFLQaf1L+Kcj5qdJDQsPLF8DrsXncuQK4TFgBuJqqh3uY2MecPuw01z
pmgLUaYe/MepH6lkoiFhALaALHUOS4KyxHUbE71ThPfKf1JepwEFPQwe+zU0/NjwuAHkhTK2joVn
rdCkrajXGX4DqGFbe8gaYrjtl02GtN1evpabcJ4qh60RUJUNNtDo0m2CBgNzIvs8WF4OtzRRGU06
lRfcDfSHPb9jhLlN+SitHxvL0cb4R3l3NhLcD3QsJsgJLc2NvOG7jxkGR6zg3wieDvFg+KTf8MKc
JbHzn26skw5J8MgluAvIpW6I+yMojbaMYAzxV2y4HufHuS8oLaf9qTjx7KsnktJFtSnKy9tKYqIy
99w3ZOmB6JzqmPYZe2FGDPohlWl+7kcGy4UgnQp2Z4p9uhdRlaJco9b/bnASMB8j/PtuKJEC7cQW
Q/jDjaAdn+RVBo1SmZa7nMsr6j9FkHjc1PJIUHYI3jt6jrtXHTWfr7BU0W4j44HoTOa0sKd7Ah3c
DDW6f4r/NYWq6A1FE2/GlH2oDDCg23uh3SEgh2hP4VgR5WFfgigWlWk6pnOkz52YhKMPka+Jdjdo
vVek0CSdwegZsqFHzMKVbJLdXXNcg4JgIwtxy4oJwtxMSMZpsYbqqLJb+30i3FNY4Gwsb8Rl8CKP
ISTZ92yu7gGB+eP+GB/2heglOx2Q4X16bnJscRXGuMsH9AU6Lb1KfgnjJLRVuUfBTOeMAE63t4BW
JTCSq/OyTD5e9EbP1tGQyiHvHZe+II8oS11peMXu4yoRFCnUCCm2m8P8yiHtQCc4ZAaS0z9ynOQ9
OtKQj4TAmh8gmsBV51pU8/lAhv3inJ2rOPcedPzizayQ4xbfJvmcgtga4uAKkfJvwTZa8AhYOdgZ
5lnTuZH+6rexSrS5C6ylU2U3vtAAGhPgCmNCdw6Ag45wRMgmX/FEjlDQcG2Q3k0EuMMlEFi9weug
9mKqx4uCB10VClpkO/+BMx+UPqUo3anfyRyXZz8LQArxDQXWE6gCRhpDGzQOV1e8+wKMbcspmeRX
Em5RBKE4h6H88W84EmNzpQbiWO+RCCTXzrcxgxGP5CqDE60F7cfbNGh4pAUKIFHBZRGeU5C5bQLg
JDAbWXz2LXPtW140GRsElKOTvhIi6OlRcnoKnOjnI8wMHtAIrcMoJVypnsD8wKVirp6zVtG2GXBg
IGBs2XwewCrxc/lR46InR5gIeiE0eUAEKEHWa/5xAemJFhOXq50YfBIhzasEtbnSCRzjbvkgjRPR
H+KcZ1vd/TErYglYpSzqWTrgcg+4kx/O9SK51de+rvseur0YGNAKLZn3E18tlcs6b5mXCDBWOb+z
wCNflaPuC9f4/jN9Pq/mCD8rgk4gv38nUpz4YktOqW5fXk//58uzdYNRlmh57iFeN9IuuruGd+O2
4k3g4iDsPgMNmHaVrSg8/p6LxO9tvsx422QziuoZcV6TetKM2qU5OJzSCaZjv+WgZvwGQvaIYwta
O3XVQe6Tjxg8z2x6fn9ApYW9xEn8Chf9iJwNN8cXaN+967W36W3aAWwhPDQ+rNW1HZSELIXG7sr8
QE/iwVeZB6vzmKCOsaIqfI1grNlPR5fr1YoOY6ptB0UystLTffaYqYNiJU1BWlHNm/a1Plm7Q+5e
i1WxqkOTYdNf2xxru/sK7vfSTLopi0fwYfWe84BCBYyZ8IMnY25cWCcwWfHRgK02hNZcZfJ70atJ
YVN6gjm2LuYcnvtkRHh7OHmC9SY66sSpnRKHif6fUALYXvaPiV55qP7R7X3C2wZiXXfR6pHK5Eq+
NISfFoTnl8RoBJd/RvQKnguKp4D+Z8TH1qeKWEtobFkE5L3kk72ebvqetLRcc444McIUDTEv+bDx
O2kJtxpUIf/mfYlwiAoD3lV3RYy/POcF5ibhuPfRh6MRSkLxL80EXQGraTNhrbxNeqWTZSIM6FCc
DqtHRBxuRMwAgIvfe7nSzX2WPjExSbFQKjujjuMn+XABKdM4G1Od2w0RpBxDjGIIhlctCKQVD0CP
pYKQDHP13eos68fSxY2F12j0BffFydDBV9vi/aAG+QrN6KJwzRGvMNIm7zR4EZXvswwvcnoMUjgj
kbaCdi7uOAfVUcgB89sIcJuZ4IDqV1BdlilVCYSuTBOjxJB1pX65w81LbejDD8ByYd1GDNKIzo2B
UUpEzoOP6hMV3ZiuETN2nGE43adXvIgrg3WXZVnGhMajyNP09liisdYwh4R3aJ1eDExO/oA07c58
T+PzE1lkUgD+uHIEZSOy8H9bHNMRMDWSWipPaG5KU8aM0Ip4JaNK2ihVwYCm2u5FBaszjdBFAksx
NEelkGyaCffqa6i8UR9vWf/RTuz6cxVLEYPR0ViYTDRnvIpHyPOOGnL1mLUDZsvZhDqN3qfZfdUD
M6OmAFNGeT/seizULJ3S4jbmQMTY1B+rKQvcQWRTsehbmiNoAliTK9AP1QGLLuN2yJFHtbVE0DCF
epxbZwaPgKgf0RR45rVaCxiQNTxhcCVrFmsk4EKkbAmYuz6hDMDvK6h7MP5YY/iE+KmMgWhC9UtU
PRrjBp6b5uU3OTGVDoyUBtoIS5iAZygm4zWX3N7/hoxCBZZOx7cB5dD0RAXCiDQco+l8D9aAzcku
UaJLwO2Epb/sPdg6UFo6J8j4qAwxrorS6x20f3TR5N8J+JPSHiSWiEXq6cTWBoptbQQ4hiXERqp4
qse0qYMU4ZPAbOHX5GOOi5W+dQLUQtfDd9J2Uy8+PZVRABFoPx+GgqpCqMRNxemwqHyQrw//YWDP
ccEn/rmNC9cExbg0EWXzPZP3us9XyThbghqjQMuWxn8meT7JKbsAjK0x8YNdCMU7Xms08jDhKLuF
fh5FlF/j5K/HsveeS8jDkONFmG7qOQFLF1GjqWB0zzlkNPke7nuMJWeLO5pyDjUyEBzhfb583XO9
s6Ugj4qIChoMDwCKrADoi2OF/BU2i70f3evziAEblhzqP19TETA1D/OP/13mY5LucRb8OErKQzxT
XGSeRzLLuJpzvGacD1EZUmsepa3qoSo8aT41XmyArWC6wxnNeZjzeEUNov2bBn0D4gOz5xhbEGj4
zyOCcjSK0EzRfyL0IkIsK3vK8JQMhAymJqD0FhYXw/+K6V4nFepjj1ufyvU5v4VUt+DhtrAh6AmW
efdNWhTJBGNDTFsjU4NbMz8eeB6gQ8f9dSsg14vsCflZPhbeAwG3/mBxNM7SFYDzfySd2XaqSBSG
n4i1AEHgVgYVFMdo4g1LjWEQVGT26fur06u7T+dkMIpU1d7/tM9cE6idvXV9hkyJ9yvefQ7v9Qkn
1BmGgy4YAREwZy1qHTLteBS+o5jsq5MyaxhlqtBrIPjEn3p+gdmCFkG0k87HdFB+mo6OwcrdF457
H9qfwt1hGvRV0CAxADSbGoH81PSI2LzSl2+aW6AjjF2gewcMHhwqds155khbupuVhJ1FJSqCFu+N
NNHa3r/o9yE1qJPAeJ2WIFdM/nSpEKUzeT0m2s+xmIVCt/2aVZxU22fNd71nI6yJ4C4T84c56Ecp
7Oly+H3RPD0lXuwKrqH4QkECjIt11Ze2NJWQKvH+ddCnhPjvmufkR2ND+BamvYjAxk26OAJmuOvX
MFFATFcj4FPR9hmuDlLZb7LD4N3byVH3CdWc/qTrdF8ugFDT/au0+YKxuTO6amQ/Cqd1lT8ipPPw
h+3N7f+eC2uJwsYbrq3PBKcVuxQDoVj3/I0xasADfJfNCCj+BjoLPoDVa8rTMSgHTp2HAdvn8cCV
dm+XdCsqGfD/C+CYQ3YSus+WZAbxuqUtneIOMsHlb5Nr9AuWapMJaIX3L8bpTqAp7PuNscyCf7i9
LqInFkRHTggaxUCNNNwRTTWA857JY1MBNYuHuC8bFlnAkEbHYjnQSH4VU8CzAA8AUEGNALawzd91
DStGz02DDowb8Cui2QBkNCmwffAqyJEP35CWyxzI4yX+lR1CC4L+oPwNDI2ws225Nx7TxpHIgNp/
DgraKjY2riiftEhXJIHLrs+v0R6LV86cXifdG7yfOWgsHmnFufNazjn7gy8TOzXrt2oz7w0EQMKu
S5f7UVwdnfkU5MNwE4XAcTs/cr0IvRqc+xRb6uMC5TMmGXY/6X4a3eYeZJYaFCOoqTmB+WsvKsNj
yBfGuks4+FF3y0XaCp9qQ3/wrV6b75Sa4FpdM2UKzvOXHcyRiyHPwyarL7UVeWdUnod0oW9y9PhO
9X1trg8CtDxUS9gaNtm54IYBuJ/GC+Ctq7o39yDw86s2F924On+9pmRfw87DGurhmuzY2fi3niGk
gmJa09Nj/DUgreybvAbhIBIX8OTZTVpeGcO8/Hj+GZbDT+QNP9BWjIQT98XYUX9AJGjAaha19A3T
NraZgwTWoJNNM1oMZ+BfX4wShCKq53FgnomxIYthbyJa/OsYzgVXyWyeL2AheBSJHeeGWHyqXxiu
hwz1rcIQEhGCRoVt6AOdwUHRoYmhO0rWyAKEJZZzVv/mECJeIrxkaxLgZ8y6aXp+J9WUwIPFiUn4
JOHAgRIUPj5Fz8Sa7TQ3KMdoDf9wwSYdb1DdErZGiWF3LStj9PQLQQbCsxyBcKE228u6lUFgeFIC
B6sVG8TLcpHjNrfCH5bomqvYI9OZ7RtYIg76X+3WjwAS0LnIBwVcgS11tCACmwn1EAmEezM3hbg+
TLl2v2NUWAxcDjgjtqmW6cXIgQRzS612d/Mdz58SOcSGtZcP6GaYEyQjodRxQnGOoLKBGEw3DxiQ
kSDrSM1IYacdUFiU29iVvip13p3Y5Yeb2H+5CLUyaabZNykzQqUNOrJ9nin95+kZtapHudxSZ2Ju
jB1mvSqY0jQuv4g1+aa8xJU3pV5808V5VNyDRlitO2hB7SFrizRKUnRuH/JRqbiRyT0CGT/UIHI2
34mQ1XAy4z7AAlOetcpjFNtwsJhIh5zjjP6H26nkkb5Ri1BBuJxbDOciug2CBU1NsUiu2Gu87DuT
pgM/injxLZJDLMrE3kO0inoZtYSkuTT42LU4CHEFe/o1VsVgGcaOzIvHNKeskeXZZyHVGHG47VOh
RNDs5Ff4+MaglIhUiy2CTnks8sg1+/2jwIt2XHQHQXiEoIWiwfomIzeZUqTqDJSVvlGIQvzwYpJf
agyGWqhzojLZrc+vtV45r/Z/8xdcdf2r7OFoGHQ8NUSNT4jRA3sDhsDEQVpkUB2MbfOPvzGugBHI
zVfmFYwu6M7Q21tRLjIFYewjW2HOjCCj7lsObNTfZ5bYuYYQg7E6pAEEp1erRB86VCPDH7om5fpY
WLGbzHEcI4qMQxmZzfNPm4IbPJ9BBJnEhHSw9zniU/xjdwydHCnM0ODeKM6EXlFw4yij4NZFUY0g
kYdDPAwElPkotkGr0FkyI7EuiUkVsTXAZIBkoo270VtpDBuH3BDq9M/WpPfM7Pe/YGnWFYuNXGsE
qCOOJ0J7nst89c8N3/H0oPv+TVFdc+X5kCieGYLmZ0htfZ8JxSIVTz8vfX4uWWH9UD1MxSHzpr9Q
kGprC+Eh6GW6bI+s5nylB6XIknkwSZURkhk6DhhcMVfKhm3K+Sw6QV1MSekDEcJNFLfH4bm7bx6W
N6ieIK03ZCzwPMXeAHf5b59V12nmjBcQIho0AHvmNNLtOqgD7CEoUQm2n4sp1uDnS+x6K+kCWs8z
fAds07AF40VpTRgtwHJhqKT3mJGzQDRZuoTg4PisA5Qr4j+k8mzno228rING4+t8TtCl8RKIHmhe
CT6YHWD4BB8Asg+gDlHCGcVqnBOztiQ2fNmzwfc0x1hoOHDSRbH4AMih+iuR4NmtXz98nV2YgUoL
BTErI9FEjoPFyLPNh1wFxvaAWJNIMKt9ec63+zkCIR6lZe4P3ddCW5kraWmuFAJkw/uCQIQFg1Gl
ZUkS5jCx8KCFjzBeJwwiWVSLHuxlZfgx09JWlk7+L3MHbSoizuvcS3XXAihbxLrLGT4s6kPClA9i
Hh4zDRHbnKcBmB8vev8xI2f0HcPPvALKFX1rhLwPTIRu7a6cy/Mkn5jKRF/eFwlMIiTsjrDrRTrn
0epDsTDp2pAZzQmQGDs1vfTmE8IREbfYUIyDntElJw4VIYWhvpFOXMFtfOPYpyJ9QVtLJAcLqv5+
IxifAgqvNb6q+mKEEBBEGm+Lb54hzIVFvRvf8tZTqTm2nDZtkJIC/kUJtmRYCxPe9SDfvRPUAMaF
GCMeldQLnP/oy53oR8D6mG/QxVyMegKbSDKJmHDLHQ0zAA33okVVBJdYIQg4MdqRuY5oVDNwJub2
Ehc4Qe3E0YvuBvXpCIT7CAWPVJc1CKHOD1HFU83QHwX3DT7kYgOtBG3DnyiZ4EfIv2S0u4zqAUcX
gXUd4ssJFBPnmJhRe0ynyja7wEvEzFX4zCrIKOHPwZeGo52HBdJaJdfqH4NMxUXojBilXR+Nrb5F
I1FflOPnSCj7RQoZQbLUL88NrHQwEr/z3zOCNkJuRl9enhhVS1ASmCwohLrBuir8vMxO3tMwQgyk
NkF5OHNxIqKopwhjtBBbmJCIEBcx+paAjZF24wqHifmH1Yh8v/OITxcQ7JirEONrgJbshGthCJoT
sXRutkPIbO/f1092fa+aEy/K8ko+1S94XPI5OEzmhMEdhF6+FWrFZG+tur/mjw9xhIpGrl7gkkR4
cijOoNjgW8IRrpI9Ske2QnX3XYQfMCr8yTRy7MjyX0EhQIg2T//M7wppPUsi8XrEXBwc9y2Jb82Z
QzT/GXkMzsIXKCS5HGNoA1WmIIBJJGSdt+LQJN8L1QVa//HES3449hROMji06N8seYAomB3ROdLT
k24oNISIjdfJTwulmdqiI+UoRLROukVLn4Jx2iGV4xkCr3D90U2CgPEnfTjXHhkowsjmXKEiJeM9
c4sjk4jw+r7a2SP2AXwrH2SJFEvt1HCggYo7pD1CIp9SKq3dgz403ep/Funi34mFUpcsU++teONy
2rDQ70zPAsazR9I847oOTBjXL5q56z5z4YpQFmkBLLWTKh8AD81silz27WdvCHOskDbvdbRszXnO
0DZUGtQvybFj3Gi2pf9OJYQiCE32EQnWsTpVvpkCB/TdNnAJ2ISlkSu/PVLg0T/lYzxHyLVJm3IJ
WXtYvwpyNrbODSPtxicU+zUNGNXhyLtzHDNHjreSQQhoWWGGETlo5B6L1Vqw3WW2pS0s4Gc1qOId
IvsWSW8n8MLxHehhWoZZ4ye6K/AxPCWUltTtkIaEQCYvkQj09LM+LE3yrz3m1YzLX+YvkszAKzQv
yWfXKEtmPwgtKGafnhwT+qGp0fqwttSpKUkLxCtBiyGqhfes53fT0RhGlYiY+H7+rL2MSlAyti/Z
YQ9S0Mvft4S3jbsVRL+iMkhmx2wZDbk9jpgzQBBB5YySpb8gq3sd9ShRQ3IvfGaZjGCENwoDxVMx
T1AyZ40ya/OvaPwv7eg+4TXzyES/pN0WqSpYV7VMY5EJR7U7QipxrVBRfdxnyMuRyHRFDkykMYlI
LSfI8Q3lGnHrbHUcfCTLCBhUUNCILMjXR8/BFlfjE+yd+rXit1giE2BiGLP+s36/HW7pWr9RrLK0
WCWi+MOhgTtjtnwYsyabYdzBys3kPdLAqWaNF0G9G9ZOVOyK5oKvTiwXNDqLJ9eWLGRyQ98INJky
VM+zisxK7sZlvZAYXb+N/nLqQ9Q68hLZHu5HdvQpEIt646MPGQ4B8pUjgo7Hv9g49B2MNt/xBfVm
XfSg34O6he2u2ozIktq1a5QrHB7vFSHOm2bZbKWjMtMv9xP0/8mcRz8cA4wkZ2QIzZd+EWDNakTn
sMODy8912J0nacBLZuMYiMzAgoN9iLoOFWclcm8eP9WW94xWR2iJyfojZZY9i2VwYqsYzoYwK/Fl
dgGmHrIVcjXZE6FjmXGJPplQ1X9QLoza2Oeqc/kfv82W3HRSD5Jf9mxWHvHnG+rOaAO4xv/RVLff
/IHW/My2nK3lw32r/vHgn9xjP8edyaaEA5PC18oWVWgNR7DhV9CUv7wbXPJ3AeQphhzm6BTYZvR5
UvoFKLS1ifPrGL3XaEMsu/mccq9xd+JPyTuP2pGjKu1m1IbJtU5CRk+aY7JxyCglN2LgeLGxxSxe
jECrPRa2yS0JOprPeihtya4rxIFI3cbZIUUVj/iBML7PNh58kTV3pOtj0DsTuUiR8HOUFPGpR6Yh
bbNd9zWEDeDykzq3O7z2cZAGI6dd4a8IgQlJJm2Rd4nXe98a1+d2tLgHKnwUnPbNCNCC4dfFK4HN
+kJzTtWAMJSY8gtnvSmgNWoQil9o+4TRxxQRHKyUwHwLT4izYMXpDjjC4cs53R6LJXOPeYwj3/n/
/UXIrQlSfRW2rKPJpFBy3fAIbNUv85ygDF+3DPkaCLygam/37HecGARE9ih3YaKv94OEhiMRnzJE
9g43CNkvxR8HJcclEH/GFQYwsfNfbix8teAj+wexgIIH4G7j5uG24E9ulzfiBRq3FmSbcMw9403X
1anZRGORpcYrSjcottg5XjuZq0OnD+t0SKFvv8a398jF00JbHGNfa9lJhFRe/TcjnS6eJ0HyAgci
iS0l+BxyfSSvH5udgW8GywWreP++fhmrxcZEOM+N5mIYfIu3fa0E4zPLyPgW4bGsgeYAh4AwgZe3
fS9qnjpoL2J2OmcK4KtyJa+DWqa/cp8LQgsdPnw9Z86VGzzfj74/5JASwos4F0j63F+RMnC5DNDT
BCMrQ2iIZnDgZyEh/+Dt0j/OIS5qhoYA//+JSFzBh6GPplOhlv+WT0/LgXmE6eFPDLd57cgAKEwr
IQCERgY4nmL6AbQ+ETscOtmLuSU0HXawpBJkn5ApRokPnDCBZmWhtoLj5pFgo4U4c/LqbKQHmHT+
TyPriM8cif6wCAQXXYsDNV/03/HZ2lEtUEF9V3/WAlIYDnSg5zunHKRsiTjMqde/629QBvwdxMoU
f0+qJhiNAXUBHBIXcdiU8OUsU20Cp90/id6iXbY/fIClilu/xNIkCgf5PVWQS/T2J7ZHN76eKhMy
G2pcR6uHNsm1CUzvY5ma7CROHtstP8ViHdvvXjxUcW036VWmtY2YE2C/ASRKAvbgBXmUCVVJIdkD
LedNcsaR/YwcBYpVZ8wsFxPbmkhU4aqqkBo0oKf+RppDFBiHz+G97Q8AmQ/OngN/tB+7Qzr6d/81
uEnWohDC03yW0G7CBxGee2CeDUGS7y3GQNThFAmAcCg1sN/WxBkStm/3dAqXCnPmyegYFWNLkPjI
1/5dEuXWwPvVtoaq8rvvsa1PEgQbh4RMUbDCG5cvvcbQ9GxaCEeB/GHwr+VPxxg6gFFA18+kZM8F
rdu1CH0vGlKs+5QL9lG9MfJ5RVywmgs6JnkRIAyL9pNNBVKL3/tX/smwfxwLwp+Z/uFGiodJicju
x8R7xcpaIXPh5nphMNwWR+lX+nkRsY66bvJa9rAVq/ep3r5Z1Xic+PPU7DhRbzD56NNWuc/AH96F
7qJQ81KigBnh8/6pavAmyhxxJWRM8JhFKptnX5tuFTmdIt458e7HdqPYEgI5fBS0/vXEwGAnjFTw
yIAdUtAzLEk8c5mFRGwdpmrcVgz+HWxrPCPBA7Ic9AOhBMQrN+d3R1fMTvUdEd9WMWmDQXoO5yel
DefIR/0Hd5YsPZJw2VkYF9VxpGfX/rdds1cRmkUBdHizwk1hVGMb6EkghK5mXwV7uUY31guLrs4c
GFY+oBbl1/bwVHQejIxkkNfkcwUC4rPqyWIqCxIP3mHOWSFnoq5jN2JHbaHcVCFbBgxidzU3dCfk
xXCW8wHVvYhJgzRmA0rZm2yYVI3mH9mNJeKPBVD4zfvGLtIxlnmAIAYRGpEtLzIJ+RAemeXdwWzR
qhIgztbAyEDo6A2iotgUaOE7cWiHeKmsdCV2SuxRiCHZ7vlkKhTWVNCcGrRTZ65oPu/Xo7kIMOyJ
tRdbW0IGAjFFOBavLT9OU0+yH45eqhLyzAE0GeTcOUiXrF3zx2/Cf8gmxR7W/gybz4oYGGwEwx8H
Etsy2yz5YqDOTA6iCORjFHqEF2NMAU1D/TlM9Gv3h54MRBMvMUawjIe88pSbP65oR5QkjM6CwlT7
Etm+XMXoNFoZu89OO72++ys3hgrQwE7I9wGmcSSe3x1WRq5Z3UwKy+HdlMN/O6hN8oCMvkdzItku
UQRfuJg8czZqlSu+ydihEy8j0v3G1s+dhwRCZToIuQagZoenq216VBLMnS6w+nBDSB4CptaaVH9G
6fAhL5YZVhwvnEu01+SRcL6x63ijBXUgAOlHVEgB+UTUoMbs6XdgTrQNRHDoxA7QJo7/OJ8Humev
Qjhl7RJCjOItFSJnGKwop6kGcGCrN9rnBtADhOgoinui9Nd0+PkV0TVfGr6o5hmP3dji7FtDryLw
wZyR+++acUk25zHVtrHK9s0BVwv0qXRNQ2rRbA1n8JettQPjX1coKJLf4ZSv7rcmcyzkjckKSqtU
As55JId25OAyCKi3JJsKj8JHoA80UsTDvqc6Nhtk55KokrIdGvpmI7tUBSKSXngYQzzOL8AJ/djg
GvFHgbx8r/QjFUd9YUKpVzI1WYzBDFIonuMoKG+lDgtKtddfshUzS03XqnYYpZIdsyZvfNnmwFkp
x/byCaBRIa9LUAK2iWSNQhq2eMbAVKqRx8dj+h02g4iSKRQuyee5XeT7ZJ2tH8xeWRBQuCXBfU7y
CQhGSLC7Zfdz84YbiHriOHw9BLdLoW95L9iZ6wCeSLkHssp7YQVo60FHn0tr+w5GG5nIFpvRLPBV
SMF34JZPzbFCIwRmwzIgTdevpxN/ATe26rzOHRkTqrp6ccBltkYnDdzZD7xd81Hr5MFnI8+fiDaF
gZZhn+Gzo5/20sX9zaA37y5NEcIWX5SxQKZLfYbdOlkxq5OLWgi3NGQOBmo3dSXTy1a4xrsvJlPQ
lDiciAEjFPg/I7ZPeOkYl7hDmA4BBO08jufyV8xmEPzrchhBd8qvFW7p0YKfRpbTzmk5DW9MZglo
GN4IgZ1hofPhFqgCUxH9IAzPC645rSfNMrpV5sJ9YaigC7MCIpuasE+dscCzceDxe2xa1HUC+l39
VTUjRiHZ7mw1VKSJayytJZ23vulV4fCCecRchkl8DrrswBsD9ppzPYTM+wzOm6ObZxdGi/FcQR0J
TBzo/A0wkzipoIYXXWSsZ8ItYXXfQfklIh93VP1qJ5Lz8SqUSxKOk1UjUG98M+WymzICHIsGi5HK
RXU/QbQGJ4R6T5cFbz2WvWXLEbkE9OIOY8tlbhje74O0So2AHfAePtqphRrOB7gYlnhwmiXBNrgA
mWXJNHZlX+DKBUUg5b7wyJtcfCIhPDBmoxkZA3hNXrQeT5+90ZgVvnkzSaTFlh153XLE/T8KNIqH
KwiBdsbfzl7PjCYoRrZjNmJIgJl8G4F806C1nOm4nlAirQHrdRKQZuTpohEIYN0azKSVAP8BScVL
FUMvYQzEnAxGfsTy3greK1yeovu9n3qBExDKGzni/k+4Idg3EGXrg+DD6dUe+CwBgNclNQ/9VSCM
o7wk4GehcMBziBQfbJXQLaKnhA0s/ofzgnEiZRCePQxfa5bPE04d96QVEtSEzH7NOwYpGW8gCKYo
IY5QS4kntzMtc3FAYESgN2csR79Qiskg4SxDN/EFYyS8Eh2OTkygKrRt60YLzAxjvhAvKWmQ9a/J
Fgg/l3TTEwEFngyaTDLpM+T8ahOXN7YnnZIBHFe2f3YX7pgzMPyBzWDdOtka+IIzmTkHiQu79lpo
BOFMX2uyG5lYIbsJEUdzCF6UOS4NeE64G+FbpMsUCHw5SrQNtYjM/DBGjogijBIgRzNbusQ5Qhyy
lZEH8zz03+WB/etXBxIJGSSwps1nbC7T+dIJon8CC/GTE0zSWgR2cozwSwiu3A5/whIYb6HhyNZE
8jUWBxdZf9yg9OZouzk8cga6gGWOcfiUW6NlwyNfaJb9fBzN7heES63YUzb/lPM4X8obNzCcCHyQ
U4sd5MltyPrploaAtOmT0TXlPzTixCuRgRXQTxIJfhYkHqofBNBc3/L0WBmXnOF0ne6Ay785Bvg+
DkuA1REo5r8RKDxD6QpCTZHWMVlG5PKRwKR8J/v+O4uRGoNq6V5xyHHhQSOi+kUJTHgpwSPLsQaK
TS78BIi+xF5b/UOPZvhxfaDF0tcE+/08cfqQJWHD6OmOcaSSIhFpTuIUQVyrEt7h6WOrzd16ZwW0
wGxmAXd16jJFA4Vi6UMnL4V/gPMKJXWQulyFI2/567dDfCTeG3HhOwFrRpvqgB3UtAeCdqkfroRd
oh38CHCaI+yX0xmgBuwEhA7rGgcQ3DS+ACRfKfQ9MKh1yZzXqjhxWQebFpv75QjrK86Cux+7QFUg
0ASg8/zosehonFc5Nffm7yhU19paN1h1ko3d8v7FUhjTB8OUwdXNE8dktUXrbEX+VQZfFrPdsbmx
qCBJnIJvSlaC2bvBQXx9Aqy/4NsTpD5BxfQop4IGnRpuNNND9Xf8S33AdMuJgviBsqheCwkgMRe/
nwWV0HCOg48DMACoCWYgfeOsjwNlL4ASFAXpVO4xniCpohCac2zsO/ANLuhK/WL/POK24+7TyKSf
jgJwlY5jkIw24NLT82aF6YAdCd+HMEgzvZLPx0jVeQ0G/LZqx9sPhZe2oeQj24IKkLwUhPxI4gnp
wbXmfNYJmbAb8iN87AVC/LminyCVyLSpheX7DFLaMRnX/fgFxIOprkVY7tgWZ2DlQCzo7eTUnd+/
oLpQ3tsPM3vuASAnfRAZfOgPprKgI/pfNAg0coAdaEvnqlvvQZObg3GlPqwOtRDgW0RW5YCxLtpe
tLsUeUv0vnN6mtgQo3yon3uPf74xoR0oUAkuXWmb2qGYBTyq0RZNNVb4cO4XfYHNBMsHHcYMIBDo
kvTAxfgg7CLJuncqKHdsJNyv8C2IsTzpWz5na+SH36np5L9EewwuUCPKB7Y/vlPsKcme7ZGsF95f
ysk5ZX/Qrui9WQwUd1Rtsct8gsQRywKbPEdZs2TJEQ5A2ikDk5lq4EIEs1Mjz/oXQeC0RygzoLfY
56bELw5td8mUSQSzh/iDg0nkScNIkg+Kt517ENgFOoQZyYhEjWPhi4tMXfoFujeEY7KNXe4l4ahU
EXv8sHOuxTOH+TeuaBP7Rb4m6Q6yC9xdSEF4b2peAruGcuHcRI5HMVUssWZyLtz998t5cf5tqLKU
gPIVjQl3Q0bGvVt88SLJBWArQ8fjoy8Z4TRvyAhkx7BZseoMAulfZkz0B4DGTX0FMfZJIgZ6y/k1
w01cJkplXoNAGE1EOVTXIbRm4vFHTyYnzygWOj2Hg0SA/Qi3+BDZDRF+X4VfoT1i5hOl6T8hIT/L
eUOCA1fgE3Bl8USysjFo437zRNUOuYkxbWlhReK8B77hKuu8XSP2ScYJzXCyugwAq3jYmGoBBoHB
TIVvHIEJRdLPA+ss6xwLsFjp3F4gr6CB3PoIXaFQJsgRLCFDEf6M3sOsQZAXZxs2DqFYRxYyhHSS
nIYRX9amdKG9V4oxUdKO09ExNzkqTSqkxy9mp4+dxlCOpBRfdc19/pmb1rsfHsydc8m3XnG2qZww
/YKUpLCFBFRY8SIy41Sd6ciZUITgClgc4EiEUjPFia4JNBoT1qyjueCt+yG3rJo8DQ93PinQXhXS
ycFIceZwVEfSgu61RtMDOpA1uGeQCV1bTwpoJ5OFgr8FvwUMJiH6nrYRr7bhDRAYf7ShdS8Pd5Ko
ZsOfUUF20p/AuX5IbxQHNSfyFnq2dwD3p9SR5oYVTvxyyzVgB3oeAIbEaqfiKGxsX4tmW21bYr9J
haK6c+4nVhtSB1yhlPPoMVCbilYKwKMXbZNTUuejAznlglsSY91oyUgVhQq36cxuH5Ei0O8tjzP3
tc5/WV/vH9YOKuvAOD7RM3JP0lzwwj1kFMqIUeaTZAd4bK5fF8h+cbQA2nPUuh0bHVkX4l4F6XEg
3PlY/Kccu68eUfOQCmXTZ9FxeRu2p5x0cpV3he0KCg/1a3HiFsdy8sWd5/c7OFgqkTn50JQFkKrR
RlJRaXOawtGlAbptdO7cZemBSoFwaDzp7S8i8gXHLscqB/FClEER7b0q/ptqS0Dk+19G6G+yF6Sx
hfbcPONlftEimWd9ppTYkCtGUAhtAU9FoiVQjtBi7A2sDU5Y5o1MpWO3TTnOgPKBbWENGCUe/tvo
hVznQxsrit+S70Te3a6LGSiJOAthC/mNqLnOLWY9VHn1igAVPSDeCYpOcvLrxwSVgVAQPS9igQA6
mjtZPE+28dG0EMIeoDnBctVMQdlrgkdk80XeIHat4iTyRsH3ZX3D/UFbQwUhbObYu13z6WWeUAG+
duwjiHb0C4JmdOYl7wV1JfchUBYVF4rw3snX5CxXDjgNXnvhtAc/Aa0DrEj+pUNNi1A9EECdUF2H
Gox8wgplc+XcuuZ71s8/uIShdAX+HIL4oMLAyUhgYv5JJ6A68GpMcXXlwnyA2YFlczwz8rDym3/I
j7aMluCftTEdyCMwvBaBczprCKoZcK5OKz9ZFoG1KAJwoU6dkSk5J1Wy/0nBKoE4QTEGBzx5tM6W
3X3D5CJza3LjhDmh2v30o1HBTF9EPq0eywQ/XxCFiW8Bq0ZMI9hk5kKJZ9bamEdbRZrohtsFsPPx
Klla647+L8DRBGaqvnyg3Y4gWs4KP/cBzYGFE9I+4wX4a3/HgDUE6qwe9vJsBGT+Wlh05y8kc3OJ
bXulBRkTK7a5r/KBGjyAAk6jmxq0UwOD2lQNgKN1khNOchVWAQYUghk7dS4QOTRsK4XVTke+ATUm
5PiR4mp3c2OuvElZxK+lz58yCRYOPYYWksoHHjnesIlSiN4PdC7sTtEGZ+FKKh0dqRqGxQ7nkIf3
bF75OoQrVp/AWgOvkSj2DFppEoUZ4hhfQ4mtuumKayHptrYFRk9u8SpbygFYdLIpVmN9+lBJWUHY
YCdcGqKiM8z25EndXTM0DaqgZeLLJLDcA/DwO/pqSs2rcbPQdiw7+jp5wlAqgOz3Up29AMZwuVN9
0kcuBxxfsECrCqqPhB0VRFJBJ2JukFmU5LabG8bzgmd2xL1EfkU+EPcY2DPVks+HfewA+CoroE/B
lhCkWcwM2bNm47DiGTlx4yUEdIbaVqLNpgMFXAhKC1TH7pevJe8w73RtZxZD7yft8hUDRHt2kXm5
H5ETDIPKfsmmAs/QetmGK/FaKnj3ZmPaJAm7tt3AtSIbZXAgbUXplJ3HS8MP12Arh6kJirFvbjP2
H9hm8hyYbcGdh5fVBxVWVvoq70OJyfTfyYJGEj+WGRGg7xKluPgfNv2wnT6CRp62XCY837x8AvLW
z2DAV2d4o3nfT8Gb4T9qEq/ZU6E3mjmTvQzXtBzu+xHfJt4BRXMq5CmM83x5A8nT2wdpgT6vgLDE
ZeVzcmOzeucemh5i4qFduaQ/TxgTBVUIuWNkj0mxy61mdg7eL05V2HBQ/sgUJ2xM/MEqDUHVO8QB
hsD+iThn7y4QBbVC4APairC5nYIsEShKBUtiAuIOxv90DngHTDAyN1oGo/PK0osNwVVSgOAOGSa8
9sdCXwkZkTFja8r2DFEQjwn8SbNWbk+tLjpiEj3ZoHuHglmIQVlgTBrDYnsnWtJ+dtQrEWcB+dYM
xHagF7vHlMq5rLxWkAMOHTf4e7zlVYDPKysga+bbvDRXMqbPzP9HAUJ8mO4ddJ8T05X66eNGtr/M
3DEyb6XFiIoM46QK9hDeCXB9IJizy0ul2PrPC9Qi8dofoG7xRixZXVA0L6ozIGEssvawjZYojXrR
ZdEx0UBWWxiTjjoDumz+/LgIZCKeX4uIfN8tn6ead88n6EP9so7mDZSYy8o2nqQOiUBIA89v2iKq
1rN67tEZ8MUf+gPAD/6dsrTAvA6vf4IwRCFQsRzB8M1y50SRC4tV+cwOSPb3EOLkQzdU4CTHrovn
Jg1ea9QBvaAyPt+0Yqxc8X7MmyWP6d6J0RHfBIPMyL/lPQVHoNBBDcv4uYeoaFAGiH9XhIuxY7iJ
agM8ME7mXzxZz7QlB/RWhKZxk3ENBI7Bg4lanzRt2AmVCAvM8ipDJnoHbIdsGEwodHgDmmBC/nlx
f0/CZMt5soBfZbZzxFQLBkaC3HR3n2fMO6zvZPJKhScSw9xSzvzK/8Si/WqNuTp2IGUgU8hVhNAi
dVgSFvPfcdhzfDE6d51GLp5TOJ0wpeZzG8W900xpa4ms5V+oDWghcQvov9Ysfrnq4LyUneD+SAV/
eHL4DOBzR/MxCwRDpyp2NfgcaQadrTUEvl70JPi3M3AiUFGjI9gxQsiccshaK8YRs+Ul+0ZkPY4Y
JSTYN5zmUIyI+wjeXQ0b1s0bDBYsOmSn5KFEuwxnduX15guiYx8Yzmv/bU1JJRgx1ocBC4cxGYHi
kbgTw08tAvwozArm1h24qeo9TB7i9WgDO4ZE6Dm494HRNPXi/UNlRUk6xsRiUhgCYAFWoV3hvapb
7oT7rK6mMfnwdGCkl4bMTed+SSTfWmVrY5vsHisSOhIG7Im+i8kvjHxaRgpjJchPcRsIWhH5wv/N
ETNZsHUQJgMASbjdfcPPNISmYv/nUeixAIKBOqm+RB4XWael+6/LmzIMmQZQhvPY4CagJvRMzJyk
uOjTuyakf/QSKN0ZH2XEDIX8hw/xamiPFlS7zG5nSBap2ms2un+7BBUa2Q2xV+FLJHF9ARBi+lSG
IDso+Egeg8UVWjAkljAa8RYoCXkIozbQewEnGU5PHAtV1gpdFrxpERLa9XCNcsNUpvTj8jGHIML2
NBwTc8PXzTMkh8/EbR6uDAViyDL5hwagJRtyV6x+DMnsL+E/3Zjpl8AtEoB/fv+RUwYVj7LgWdWz
p0RxWxikZrVOrUCwoOlg+23Tfq9Y5rZ8W5s31Y21KEd4xazhMPTl9ziN4cKNfvm4x3Np8DW18cby
aFlEpK08eFkNx7uqr5uIvk4zvqX2+DaBjlLGc33Sqd5O79aLn7Kuuaws5D5ZawT4KsquT2NycFXO
88dPo5mH3LC2MWD3MyHxrHr83tX+JDm69g5zfrOs1+GduiylhpQHba10xUYqy3nKbBEJRr+vvwaV
hL80A6LNN7I2Br7Uf1+GMU1HJIQQs/VOo0DtqrlsIZLMUzsf2rAe56uII8kcPvPqZVzVBgWVmDaK
Oj1GKTVijGU06ufGGFvN8FmJV920RaA+GPg5gn14orT+eHo2JrJWFSiIwp1J+k1Tm6jNXl/auA2i
12uNk0zvjlX62hSvV3AfETMUH3UlmY9SLWBkRRA/nmFZj5gItOqiaHp/fUIJQb9sLZ7vZ1CVOMBL
DalpE1QNtSYjQ15JHzYlYXKEvdYP8k+KzCcOKn7VU+0DiZq4nfzeWfKwyKw3oryGNJZmjkK3U89a
+boZBrIHs99quRqATxe5sRg/TCYaQpc8cAJK7JHqUs2NmR4PyyesdjwQilCO5xpZxv2TC/lZR+Mc
YPbha/cmlOqPq7cPP4YxzayUaTQ9Ww01vfxCCq0Uh7v0PFRqfYifDTj3+2IABY+IRqCnHswqHFnx
T/+WDyo5UGYyfImZnGhXn93nXBgyC984PhR9cm8fXpY9PZnTq5ez0/2tn7uewVldtNDTd1jqT+qg
0Vf/TE8mJqWU/OJISQBiMdlnHdEikEPjzu0f3bxtUTtr1jypNUqEajlu1W2WqZcuzTfviJ6ti+dp
G23f3/2PrOhrrbqWL9V/P96bdyzSE6tylaXUzv14J1ntvntWTA4dBc1bZiSrGcQNox359Y/7On51
60y1fjQ19VT0tnqbre8W1QXLPXnSZUfI0QZmZ6UaI0nz1euV/sjwtUWaruNLRDx7h2zAjTAkaeym
ntk1X2IBdnJ7lsfdusVMqP7H0lktOY4EUfSLHCGG1zYz44vCdtuSLLIYvn5P9Wxsx+xAg2yVqjJv
XoDe0uTGSgJ27vXkZVy74+Kbjdt9PU031bYahzNjrsyL4MeaG5N4a5yto3QzF/qh2/QW+Qw/emQu
3Qbr752EKy7BWDh5CPve4ul/5GH5DZ5+Q+vfbL9ee66lZNGbFbtiFXKHV9aknRqUlxI9U3ik91r5
6/aBXH4drJV5NMjXxrxbZvXV4dTk0Te63WepwnRI5uqBA7bbdGvnBX+q3RZXc6Gsuo089TF/UHbN
xj9TQgnKDEfdOcZXIz9bBNadW+hIEHB+ywc/6gyXRjvDi8pu31t2lM7SmRsvofJbBmvIM8pZmmBP
zp/w5AKCnDuMLq4U7u0ZlX+whti8ZFh3ROS1L47SpFo2y89QmXy2fGO+INhnRx+rkKuJzzWvLSZN
9ceFPcjQmVEQ07iju6/nvV/vBZcMig4lXn0WoVHhkR/gMyTdS3M+9R97hxqdFyVv9IPVAGw4N6oQ
UahRf++VLagVNu2tOMGNJesewtSb6KULoxWU06ygC/N6WB2wSKGPtZQ7dIXVM3iDgWs3KGbRvNlY
x3Dh3KiRKPQwI4ig7P4xgRktwXERUBaFD/gfCAxlxEkQ/JG2wGVCa9X2aeVJ1c6edJbwUKyj/7aq
gaCBtCIRKn1zicACfO6HqumJY/MJhAYGDp3ER5TuIoqL6gOM7WYtzT3BmiWJXHwJX8jLitU+oWtU
mDQ/ogWGRgStDw4hldlXUCrjdsRFM2imeBEMSfFzaP08GB3v+Em55WNA+dv9Sjv3jdsHRrFXHH0e
FCkPtaZcYz8WRED63ogW2oXqV2A0+Te0g2xCW52cg4e6QdflnpuNwlQH1qD791rFy/0K1iIFoUN4
0Z0K6UPnwnul/3Aw8x5xjTQVVJWoCLk8IJAEVBRHK/Sx+g9dlLKUf4MHPy96wCuUr9DloAvCvaJ3
a67NmmCMWbeH5CRvpF2zlrb+WVlxsR3z8T+XluaqgphT+V4BRPg6Jo0NrR3GCRRe0RAAhg6Oe8aS
gLTEoLLXjgp9yB8pxKJ7/U5AhCBtn5I39JwnurVdumvvPsNvXeS8y+jgaLi4SXeQIiA1aKnCeQqj
1F/tRBXDyIrR4ucCdg90ZmMt+wPvg//jts6AnDaMQY9yKg44NVzpxWgPiJUDmoPCBY3jb20UT5hZ
9K/ijYVdh0/RHwcOlg98IG4KL4rbtcH5ZdGbO0exoKjKGBbwVt+cW3NxtpDKYQM7M/Qid/Viwqmk
RuWGBPf8HUKHoaiE1gM60vYJYOX3rSh5WUZC+veO3vyPUSMrzrrxXbkyWgcGMeWbCoxLZcmZe9YV
K5e2QTKFAJCbSP8AD42/Z9WJBUvjDl+bH8l3z9+9vbX1DoKrEx9487R3fQo3NmIXar51BPsTfeJa
3bdjeeMdjR2eIiQPegvB+GyeAGj/ZkGsJNBPIGP5ySOsPrlhXCytLw8x1wIkQBxNJqpuXgj/qIHx
UKpfaLVbEcQ1oG0EvDepcVTB3aWgA25vSJ4ng+nWO8NrZg7DWNU3+2QKhE9gSAjCeEKzLzY/zA6E
aMASVtdyAU2auQjWcv6LOSM06QRrvu4MKaB99R7c6fCqnKQTTG0wxvjQDeo7Q9BmYZ3wldeYvrbH
zx9HG9K0c6KXc7gy1iJOapcAu4noztiAbQq+mP5M7slJfXpTjLTuLSR59rHsT9kEIRnDB+4KX8ls
AjEQBucYalB+M8i4i1HbvaEVBFzlpvNUUg8zGhOkZecEhIDMErpKs2d+B2cbTwcmwbolhAaBKdYt
1X3eDAUxyBgQFECVUobjyBhYmIRSGtBk0JfRzyjDhqMY27BuIFy15T7SRz4wyCamqAAoQi0CuQIe
gIaaoM+vfFVysx+MeOxHe6M8pzZnWCjG9Nwof8CbFQuMXhv6gsPBTN0AZqLvh6nzS0MBAb8FukVj
y/QiJmZsgC5JjDt4G8WIWRDkDz1sQLjF3aF39p4FltQ/EZ630EWANY/86HLb3h2WEgDuH3OA5YIm
md6sgL1BgNEfq09HamuJ37P+QIShNSSAOG9OAu4N5jsigRi6JJNS2htYdwAjPPl/0hGJFQBh0HpH
u443PxeduZOS46MYAoYA6RHA/z2Ya8f2xnROwRgDgiKAEscjbNuv8HT9PPkT0QxLVugj2n738Hnk
M0IB3lCGYfDXIJFggwJHlSoLLxrkr2wWV6WHEwDZxQR5k1xHkNSP/0KCiN4cgsjnJ36gMPVfOrTk
B97RR9xWl8w/AhC+gbv9W930kUJGKpa5aCuL8y47hw/tSxPYpwyrQHJoqADpHfGhQGrm5+JnTVf6
6YdAOvN2mW95k1dCrldA38eoj9UdH7IpkuNNuOHZ+B7SVcIY2ZzYj4pPKe/eL1sjXEHuCTcENMt6
M2Uz2bjAxGA5n+Irysc9b1B7VF7KEY/vxZe9JbpzLvPIALlEJ22rbQWPwtkm9xjzH86j6B4TsDB3
T+q+nrkna0lkx5ph11ZduxQDbBvmXtvae/lJkcCuJ0oI9SmOjL9+lAKAJ015U0nUOFDzbLUnIfWu
V8iQcfLZIshEaHFmwLIXDvYlZEAUPVsN1b5EdKwNQVG9SPgTsUB5hdIp/vWusEHiX37BzYAoEspi
punakRgSbjQcDMj6TDtvjE2P2kssAHPO+DVety8TRU+8/yJEZAS/6wjNC3blSWfF3zKxyXJ9PPk8
DmCI/NG+oKaQTkBcDGq4pEWxLo8oTo7duTwyaqnWsCvaVzrrptop37E04W6wVbZ35BHsmmRj85Ci
02HwyPE1F0dMtGNdL/CQYYxo4b5Ng77zuMfQtTbiVoo7HGLUHx6gtaxNAX9isSfUEGg1eE7ig/cb
b3LmfMa93CrHaqMuoFUIno26EAhaSseFfgJ8KyYLAjHhSsI2Wfynvc0nRuTRBCnU1N+RPkU66N9q
GzP6nkt3JuOzHHM9RpK7kPUmvMDdHe88hpA7MHCWpgnoQqreBuBiIqZskBxgCwivI05Ozvdde1IX
OiLz7yHjNZN+eeFyYnaVmMtmSaZI8wEzrDdUBHYc/rFbgETyV/XdFrssuxl/ho/Ar8LsgEYPwxds
WCIQ8zGbDOJ6thRPGYDAWtkIdBlojnlvhGQJGTT4HDNlvNcpLWDdYz3tDpzmx4eBCDR2ACz74q6E
SY89EPOKu3PPZ9oS4JyCiuZE/XWLH6qi6p+IA0dw9gOs7D+YFQ3iD+b0/UwnSl0g5gHzEU4CUDmm
MGxA4IXUlBSdX6E5iRlfXXhAcmjgJJmDRp849CkilRuTYjjL1g3Ly5ugFFPrtqLuM58Yd7DAWUY1
D7KIojFZibDalAGHr2Dw0ftq4h35t+1yegEg8dwD/JASw54KigSnHL8B1JZthGfPkAJGhzIQCDUm
bHuiXLtmRAiSWw/MDHeTaRaMTHVoGlMpHdUZwhVSHkYhEN87eIt4ecqceJzE4xT+FVC+NkQ4BDDq
4ev97O19vNw02FCQ2Ckrmqdz8zA6YbL+t6eDKmPDEFnimCmKIY4SsifowCa/uiPYMU3VN2DB2Vwa
QxGOooEOVt8MQwix5TDCBAs//hXmBjphYmQZMoLVcMfGWQ6tN5YzCDFakcuJpzkeCTHJ3h0DmkFG
0gIOJIwzYmEhb/2y67qQD//8yn3Bu4UKxYfY+K8UJVb9I7yAxDbxRSjYe3CyUGt4F33BT98VaxjX
6+8++JOJQwRB3wBsSHoOQz7iQnAaBaHhe4zjeYKAZ4eCfW5csckJlpwIGDiYzB44Vlg0GJTSSOCn
jICUN9IfIl6NySuGbSWNVGzdXPAH0oiIGaKKVPpaOeDsB+lOG8G3BuyUAgDTPgMNL+UEF+Uyptlw
7qgSiBJV/j5ZlEiIr5BNwp4oyBscDvJw8nU3Lcbk+QBWBibTlAeffAzIKbg0mNOqwwwX8KLvITPC
hgUTQzI1mAp/Rro+scs5JbkLpROuWEK0bJ+kR05mFxUsGZVA81iyNSTQDsgKR7iGSRnFCcpqDm64
LWBArF+kd1AVmBkza4HBwMREEOtNLIAIjuEcgnwODyJEYV0S5irqBBYbC5r2jcW45+kpkP68RO5d
czHGxYIUzBGRAjfuIe8ynsXChpneDFk3yim845DgMxaENqD9EEdAKcp8A1o6ZSklKncZRuzyIwta
KrS2HByP2ZvgQrhbKh7gY8oEHApiuY+JRE7sHb/5DGptEHaDLhnAdE2I5Y6pdTBK5lxnKXwc4QJN
+cBX8y9fWZzrEt+DCgryXDLItYFUDPijxkWjsxHrhIXIQoH/xIpKjowxgpt6xnDjmB8pwXA7R2mq
sqjhbcBhhW5Aw4PPFLJU3hL9pzP7Bro/2Bo7a2Fc/a38kF4cUSyY7vzZYxp2/OJroeyTZ/K07/a9
pgp5sGKpTKpkQHYtr01DUwDSgAkeYfSkQZHl8TAx8KWfUgm9oWQjY6Sf8Yb8OuiAY/ZARGLoQ/o9
PP4w3KDTenp06EvlzyNCDVGQDj+4WJiDWh545gBSPMYT2kHfKbx0SjnoRnmf/A/B0mVtE/WD8ytj
KoIT8dKO+wrXQLGEOK7+ydG/o9CnIeHp5Ql5wOjle3wffH2HwoOBMGK2l/8yhY9J797t9JW2wbeJ
yATtFwq+vAJc3Ng76zd8kD3ywN5JXuWQ9+kxN3xHY4Pb1i46Fg/39X1wMdmjt8Ov+4bNEe4T5wqe
I9kMMM6NzYdVJ0SnZJ2swnVzbh6IhHcNJv/NL+riOZl0y4yEeYI5UCOTzlofM0ocSK7L5BX8/Qh3
i+fzcWpturm3xnL8Cj9mzeSqojz6bqjBMSdAvzMFk4duAQBAC42Hj/DLgy1GB3y3nxRGF++3mAoT
PE5WrhJ61TPcxCRo5atoxfkK0H4KILuUdzoO7JEEBzXjE/K7hpcjHKI13NhNerK2wDj6Hshw/1nQ
svonws0FSkRbGJ2wB2KUQEM6jRfuCnIB3NfuUGycE0Yzwdw69VBgPbsDexatHJvVjd5PeTEzgaBH
64P8nUqPv+u+EJsgLmN68IY+BamRJhmggDqU9oCyMbqjpKKRK9/YSojhEyNBlYxtEd74bxbV24Ni
sWnQiPNtgHX41UJKlPbVJ//Cp9K+l+j9gR/+2nEwFs4moBPivsD/mL5hmuq+OYaVW3Vxbh1FL20I
LBdqTNERRsJ6n7EoWuzOE/0RrWEHyLXmWmtK3O8iYjein3cflAvgLjEHy7HeagKB4i1jFsolgIDw
+UBh+pNSWhbIGi+RQQa17LK4gEYeu/1f1Fr2BNHhysDpimuOYzI/7hePoDbrIwhDzgeE1NBNqD8R
XQIVyW/J2t1TtdDEU4AAZ1CABO/vhe8jdJ/Ab3/oEfsq7xnvrWi3GErAX8sGDH/pAEksbakmYBSz
w/JOIMEIhPgXowA2Rw4oDr4Tb4Y1Juz3zTV/8EC2+n4+stuRgjEclTJkS8rdXm+sm3RMvbBkkrxq
PfEoOylBESgE4MBqdNPh6Rv0RqoVjSrkpFpFLVHSjjK2U87sXy3+HczNcLZHWm1xHSWtgjUOgoXu
MlVihkaRG/cWCgJSnYv0UPCW8megVth9nbp8Y5Ko5Fvj7+TD/JcxTFaGk6zJ6KVpUW7VXH30mnOR
b9NqUdLExfRmGVunVm9dJK2WElzUMB9p3IA02tmcWhHkTj9h46nSi0z9mcnodG1n12mYbn29lcXk
ooz3SsUm7aeT1p9Jdb4JgMPlHsCzjyTU0CBOuB21gG5NzOQWlPFaVy3EGBB6Ihw5PTzZKmPZSMDC
WjWQ4xSlmMbgBhQm8KefDpTG+KAOtBWsS8p11Svx9ns7nToV466EOAmFFr73ZfMKjWL+jY0zoSqR
SSOTqsHdV3F26mg/jXJauOE68pef7EOlOObD9dc9s/lxnLMdH3vpBBQq84ch69FLh1/e4+TS0LdJ
Cva4EVl2Ztp3QHm0yl8kdbA0beskBc3OETH1PWPgordJmYEVcbdsSH7sSgzrjGbVZfMoqwdtEM38
uloZHwwFcS6xtO9Fc42Tan63CpBU7xMOWiefGWY1T5LkJGtw6wni8f2VrTPg+ZTEeJsfDo/A23zr
zy1kBOir16rRrlphLwvFvNVtc8h9Y9xqkKKLapSz40hG1VcqeFMJ4vZeO4ljilwTz6yePTZIYVU0
aZz1NOJIgUJYzF1RrBwHzc/XXgYmM4IwGHcxMVhlMavdL8IbfEk4iep21sTlwmnMs5JUS7EqAqOd
u4F59KV6AaiTIMCyBEMywZu1xj6CajR6/ascdQ554Q6kPmwZdfFPDSjBMYGXyS7CRA9ZC7gEJSVZ
DEAQx2qOxQ+j1LMoOtEaoWKof0j84KQEZoDCD4RBYQKCwGnKqYi0Rfv9nCUyjJxRNhFGT0yT4OFv
1NV3/p0Q6j1OByZSK+H5KZKwjQGp9UNnpPG3HYIqOi2SiT5rF/3Ln7vXnhg33LhEaE00YYfYwMOH
12zOzRGEMdII0CyoRG5Xrr0wv5+RWUSrHkrH0qayo/zrmBkVhTmNvN7cct5y2oPI/YoqFxNlyGzZ
wlO8YVzm40ilYktLbL3qRVExVpGDsdSTRlWGRZ80DXL5hvngZOcNdsAT4x2hLz+HHQzmnwJOJQgl
UXvTtL8+1OPp+oBzLLgABkpg2tjL3oqpoCNrwxvGG2t7dHhw5Iz4q8la/JL/HLDCmTSDG2XO9EZq
/HCNwR6MYfGfjtypG9zkwxol3M/h0EJNVUc3o38T/wqcIaIURATDjacGjm4ElQW/3WJwqRbgVMNb
b22Ncenl79ydaJpFtw3wAkjCc6a92VChsQpYUnDuAcrqPzy2tfqcTQy23/aT0916s3EbM4kfCbRi
XqxZNcUBD/nQHytZmSVgB9XiO3XGAmpXMFf8/oa/lOKCEZvf5dF3Ksj61QKrIC6lPEkzeMYr3JXw
1I1WGf5/UCuJULQnvbk0hptEpOWS1B4w+glOXBOK8LpfziiNJ90+OtsTiJPJvLsGZ+cl/qHbM8FH
mmCyn5OrXHXjNlAOCfps/r90NGvdNRHafHcuOSF2yyxPl5zD/Oj4cIS/xjD++Fs/LcZJj7oxJz0g
Cqb5yp+XKxhM6ay8VWt9AbJCg2OdhHeFK/XDK+BCfJUPxkk+VIfPBSdA4CTAIGlJjhHAsktkN0XR
HcgxvfMGE045VQcpHHd9Uo751BHwxkRf8CfkOnDgWfKhAHzWon62NlThwl7O3tFkaFfoCVdh91us
zXlEsMrAfpTIfigEzz5k+GyvT/KdOw+xU47uJClv83fzzN+cxNgrnr4LnWkJ6BIbtbv7wFMnkWEf
MtOy9w1ERTD75GTvg5MA3oylf8LI/EI684nD3N4LZMiYFYvPxn5yu3hV+D1fhMMn7xIKVhMbYVzE
hjWRUUDsY1iDo2qOF9qS/MC1sykQALpbfxbg8Evo4EyGzh0SpCZPxH/+UJ6LpMHg1YNRg4UfaYgP
YS8GPDdWePp9wqG6aTKz5+CPRH7lKzxNocBzFTrLUViOtKc/EEqsMFgP70L4FxEYle1ltghMiZFb
Eh941K7mKj7bK4vSOT1G22xN7XtTXvD/j85J4yyeKS9OIkgvDWc1ET1/CUlmIWSJiBhKspSYbFLX
YTkAXP4QwN+Llk/0Ty8uXnQD3LXsYV2tTcXPhjd2y1/Q3HD5Ee5xBISvo6VQQRzZ46H6fNeiWEf/
CkdzjQosuhXrBLArmiDK3IFdHpS3iH0HpTuAjAkcrGLLCDf5STzSxd+igriJSk7gi/JCxPzG3Boq
9ARRsfDmZqQzLd/U0ScfE4C9cstElO1a5IekxExYK09kq08ZifYmyrjDC0W9hFNWxax71jN5D05j
LnoLY9U7mNN8Hi6xjt+56/zRm7pr8yqyFhg8f4/Oqp3nZ+9lMRtSdvbB2FHBPQSlWYyJpXM5LycJ
WQfJ0J5Uo5Ca3lzbawpXKmj/bq8ZRvb25jMFEoSnuU9O/L3QF13oCLpncYneOouT4m3rTamFlS1b
wbI3b8mJ1zfhsj4ThcAPITN+mcyzkUbwBWxUlghUSoJLM3hHYIYEEvIXzAw3+giC6oxAkRXytp0y
YywLL2VtkAQCd1esfLi9M2n8WVjHbg15BJzamXULFe95rDuG+KUzRZgLIBhV2AMZIf9Ve+UIwDyq
NpgJsHkzvomvmEct3Hm2aX6/hKYVjHcWvUvKTSXr8yIiEc01dezMuSnb6mkclRsh7/QNzDxOYkRe
vvN3x9zQ2vpi5MR78pky4RtSSow8poy9iYQKJaRRclf2uhnFC17YWIFLnfCWUcAxQU865Neemw6M
uwSIiBiM4RAH+0t62WeKihdiylqA2ZQHLOuI/tDZcPhXDw9DbgJAGYnuA5LDRIzQ92FcoxfddDaP
GTfQtFNZa1Pa5fZaYDz46/zS5NLvNqjgdh7TnA9U+5+OESvmHgSJPKzfxvyh2KCwQFtLO037S0mf
Me/4m2iAePBP9NjFYxe8RKON1TYp09BMgb1u6Iv8F7gLwls+Dc9SvpbfUJrEqNQozaHXkSFImfMd
YDsKX0o8tR2pKOL10SJSqukPUSy90mP+CvcAF9GN6WL5yo/yA9yMD5zSaSQfdM9z7UoRrwngBAzF
dgXqI/y4ESVehQWpuJwbT2965DmWQesxcgK+SxBDLv/Mjfjpf/+MoRe1F0ZUKAFR5F7blYlGWkCA
QtBUH+tlD1PF3lla1rtMAOb3v778QyxFcyh3zDuP3oUscJbW36YyRtf+wJjybPJl5sM8F3uhyM+3
SDT5hsKUjB4YAzJIHQ96ZcAB5eVd0NTwHjClAJ8yH9m+2Ec3QDgwPf/WAEIAP4j7zTbV/HD9aG1y
a4hijk0PM0o6FWao+DWBYGH3iHulhFfPd6CA8PFdr4YNyxsGNzItVLX8CKRrQIpcg3fJUBD9Gvj6
cFCipGNMC/TCBooSS4Cb3EPQFu23B2SUcSjxuJ7iU7po3n3/UNDf2j8xxOaTSxsIwh2h8RdmPJUw
5fnsbGbePMPMttnnGMri4wHd49S1Px4M6UUPk0P603yYE8fBe0F5heoDXX7ZjxmBP3VIElgGAQBj
x3j2UB5juIBG7gwKBX5l3xPUJU8bxRsoQdj/6j+aP7ApkZkEAsdifnpIwIwgPLDwWfAUybx8eQhW
R5HMB9+vvKo8LEydrsBpqFQ7vBc+WF0DPaGr5aApoKshUREAXXSMXix4PEKB5OxVAEgkSFoCinJ+
WYeU7SDIHS5PzBWBnv+eJmTwnL5n1igffAYoNMcR/SqZnsaV/NKju/0grS9fTKboAdCo3tRHuvys
rSu3XT0j0ttXLHquIXvs3CP/Lb8caKSqYgUaHJ2rgKmys7FxfrkW9wjARS++opuA+voC1uaYe3BJ
XBiLCPKqw5uC9ofn8ZZv2yPPQIbbE4keYKKItZAigJUKTzRBBYclK+MS0Fdwj3SRinPi9pEUqgTx
im3ABlkU/wWctBzp/Oov3RfXqlzZQcT1vMQ5D6DHVgJa5x6dX9oT5cqOtOPr3VdxzoSlKdPYByc3
V1jBKeB5F69ezFE3xaM4814CohpX48rXVGe+PyYREKb4FLElFg9uGNNckFqQX9bttxvwG2a92AP4
QLtw4oFbAWn0Pl71CExJUea5R8IOe6EWnRc7FG8VzxQ/Wz7LDyYL+YsxH2Jh3kGxi/CL+sAS4MZz
mh8pPLz1tDsD/zPapSYEmGTSwPL6d995fhpMBIMZe4HAAGFO5HBjIP1mQG9ASrAREPkRt1KDW5FP
DgLyD6AB1ONYDHb5PcCQZBlRZPnA1Nk+uaFP14764nvVF4y/qW9VoY3tsM3Y8ZaAgfOKeBv42Vw+
OmcFSXTzw4f3LG+gcJEpiBn1rdprxy/FMhf1Rw5g2g9uCEvf77tYLAMaYkPnsmRB7GkyoI2BAWL1
zQRRvbSiOP2fpWKgKQmnBuNgRA0AX8BfYgTUPZuLNBN4/iJ/VxfKHOtm7q0l3lUg+dUTcgqfmbw5
UYEdIKF1PP4gZ6S98fvfLxL4GzQk/0z01a+g53V7coX2fB8468CUFvLHn3+iMcZrwHtftQ/5ILo7
W7BAcDc4QnRPoG3BHQiuUoV5KYwQehwxkkQkOZUP9U16xcKzj+fojwjA+4cb9pGDoTvXL+58umTE
499YEYz4Q+KYm2mNvWC0k04Agg6IJVwSGDUMU2bYgu+gVqCXQCxaryLkZS/lVR85aXiu8mX7IoUW
Y++cwSuzEPjbyl2MYm1MNZIbgAAlLeAALG/2Aw+hhjCppsAFATd+9VVd/zBCoAKAa3YsHuzLPEWe
j+zkR6BtnNd/S5jHQAaIJxabliie8vzxhezg9WdQmkP2QVZpqqEo6jcc4TW6nbECmsbm+GvfJfVn
XHFiPxgEsJzYIEk75QfyyPFgMVLDBZMhG8QddpP0yEnBfsafigfQBs8Uh/C/koExBpUK18Jzxz/x
K49ZsoQQz3eDekHhQDWAYwQHGmdl/fo76E2eOk5oNsHymB6TW34UQ5qbgzXh5yKMkyjIZzRXW1SR
JZEpVHdkITJSX5FTdNefNE0IhC901MDJ+Sm5K3TM/g6TI/wQBBQ7guMDtYlzChZM1Eft/cfqonxj
Rb4ZW7I83ff3yWgXHymG98mgFieHmAfDjgvYwH5BBA1uPROo4mmu0XvwjQCNeYYhDHUAnW+4A8I8
n7XHpItJtdIO0QCBv0rvJsNeoA8gLJG2wzwfa6s35ogeqmbQ81++nEcNuN944zUsjD1x1UdNjwIY
bO5vuxBLG6gfi1GcjMkB2KGB2Ai2CN6RG9GptEf1HO9VGBWs3/oY7wM8OjBIuXGfuH3cSm4LZRPn
GhsyH2yhbBf8xhf+D3/8Fpd02A/b5YbikrOQRcRiwZybD37fccqB6jM2IQ2TY5XVJYarL6nmfCrO
3GEIMM7V3apn9YGYFFyZmkinCKM2UTh3aOs4PjlOqcYaseA5VxiJUppQeKgsZuBZal+AHM6eBwcR
D4f46zMroz2yf1Esy4dyC+IS4du2QuPae1BVsYj4DKakFeUN1SmfnQr9CMysb8G+JvRPxW+OexFT
S8bpDEetU41nMXVtKbw8WXw17waPopCw93VcBR6cR0g8ePw5BdhZceqW8WKhhOLDE0biDF35XFhZ
WyTJi+ZAfYi5AvRBR6A63CmZCUcmfgOWzg5vqn3WBaAOk3pIURAaLJzZ4Ui1FDt9Ni32Kz6BYTsb
Woya1kL82mcuwm7KuBQWnx+JcSl7GpN9WJoqw31jQjZBNUqB51Dyy+MsH0IdBSPnizhYUJiQqSYi
kqDdogYBIjZGLgkkFQEQA7zZBP8NLTAXBRdOHlTkTGIkloqfE/CN2Vxd8J8RezYkAkUbNRrMgh/I
AWL+n544FdjFGeCTO6OB3PMdO7cCV/WmiamOM50j19HHXWrPClMZZ540cbWDAqve74xb8xm5JcGH
kTZKWxsD/IkdRktFgiKDmMXujFEQsv+r+rLnpnMo9SHzxLLMxl4YAi2F/c6KBja8C6epcDLsxpEe
XFI/PyZW2tdTdaUqyTIHGrdi5EK5OpFD7MuyYllYW5kGrMoZnn6SWWgS0Fx8d1lNRqKBa7wPtR2b
a90FSMGdWc6xfWiBkDr2nALPDNKUXVmbtS3ntDtNGnVSMR0p7ZdXpBxJZrhMLWslQ8fElN/txXev
zPd2SRCQQS3eUBJlxroB6E3NnRwhwlG7cay7uGQ7GyeLr6nLOMJhy9jEbrO3ZBMOuZVDE+BdYD7b
s+ux1rCzMSWUkmJSN+FSC76Lur3HejetYH6VqLvKjGEDnm3B3K2nUc7ZUsvGzjOw5nJNbqLN06g7
0cHtMXps8fqKlF3XFFCyhRz9A0G7dD6Iuew1g55Di2dGGXo7t0jGdkh6eZIM28o7S7U08ELwJHlh
eUTIM9bIZWlauhhn2Dwmzpf5f497hS6ntdyRF1hLR2Jn4yV+yusnuKV4g6kv9mrMEWLUIMZMV6E5
F1TN2AZF0KRQqbRZvch8ae0xXmkStvluGuo2U37CkfRoIeXKrtKZjLRf7A7MYZ2imyPKVpUktIJE
elf2pKXYiwjviWwixb/hQYN+Eyoo+mxnorXFItCa6aklcajuDBRtDNzinn8yUm1fEPW3LON41MSQ
8j9FffDadJppREzo5c1mZzLd3jD0LBatvHdMd5q3QBy5cS4OVeLjRh6Oiw/GWhZwWdw47zwjxMZz
B0p3DCo4+61K4lFnHMWX66o9t7BBCnskbMk3WXV/v3ZvlLM4ZR+b1NDaqnpAt2cbIz8uRj7T9kqf
uoq6V7Vm9I21tWnoSMu7jVXUY5P+P/nClNe1eZd1x8qJ5j1cdRQ1nXgqNb65Dr7qoSzxkyo+O+Oj
Hrroe2kxoLHovOgjjcSYGkU2d/x40kSfYekAbKkkZJS9cZRCWamsYtjScwb5ybGCY6lRQHZfXERb
R7lqmTVPh2ZQzlsXnjKZN/onGun51vbI84PUouAeoZvMt9LPLLJtZlUxGTUTTyG0kxmoG8jTzJJH
bQpzKUYjHn5nMe90x9maBqwtm7DWtFzJXjc1dHXlJOHWisOJJrWjXuJNAnVcqOGwadKR7NIZJhIC
qHgbpfUq/CYz1/B2nZwt7JahRGuR1W4+MOGpe58ZmJIb2vveJ3pKtgSFOz34vrSqg+9WteC9ddYo
i9DY5/FE1+rfr7ELk2zT+s7kY2nLpgD8y6Z2DuXvUzKmSkcFrrmM/k74c31YchBzE8qj0JimejwI
PnQG+VZysU3lMPC8Mfb2obLJa4pI2kZ555jQXetNEy2TcJwD+4OOxezrJtQVHr9BgADbivo9CofP
Lqa1Tip1pKd08cEMFliazCk5ZGbRqGlhXNnhVlaogal0Utx8cceyFr4yx/kqoYl281uejJRqH6LX
wc8PCo1PRJozsdGsdJy5+UbVxj19m0vQTmm5tM8jNimaYSDfdUxUwqHFG2FaI74NMVpfiC+Biaco
AGaxaVJaDuy9zLLHu7L/UHRayd2lDEhqykrlrvkbAsfk+pnaxKESL1oepHgRYwpq90ufcbo0+yQT
ucTwzJiZCJEBGkr9XAnRfAamQnIvQ/6iHEkBYltK/U6GqJbDLFRRyFJZf4+G+4JWVgC5KhDlI4YU
SYmT4xzvDh1mleqNPeNUlMMk2XfZNazYF+n+W+pu/6sC2gHIeKtGCcDTVp9gZ4eLNFtk7rxnTgLK
poDWwrmlMQSpZ9G7+XBwulvXoCvVXoaJ5wIZQE0dDrPwMyBzbV1camTSRDCfVNyLY+uYoF5XXnY1
N/JdSslRojfz0q3WTsOKijpDfNj9BGjzop0BEh8QbgN44smnFMs3wxoa+UNQIcKRxorLL53G5n42
jEsW3r7+XS0uZi9AELqspW0+09NJZT7SaP9xsavJz66tjOLOYXhMfBpbE84CgCF0bUG6UnHUYStN
MvC9d1D8lsZIFcJXCmLfwWOevOP82cB6LReGvEzasO/pJzldp7Sren2p4EIZ+Siim6s9LCw+qGXD
81cmbue79txNKXhO7vpbziraagqhKDgbHD76d1lolBjpIYYIifMNxhSz+FfwXtJBbQpJRUL/aFrL
TsVr1VPm2YfM6eRqA/7wCvR637Gce1MJb5CA65UZTPaW3BijHvBU2IJ1g9Z4p5CwITOOm+qfud5g
83QMi3UFWSD7rDxGRP6QLAxTWlkWHETvkuKlg7UkDjv+NsKLDpeGENv6V21IY3/o+DMyI0L2+MBd
KpTMabi3OEzwg9QmXSF0DPgd9OJBwQ5TAAzq9lqz5k28qp1n5PF6yNFNpz1/EufzKKV8oIVO8TCN
hk0+8ZCjesUhyk8aYz1c1L+X3LlwesRMdcHzne/CSnbs9lqAicAtwkcj37dsOmZzyuQdiTltsoul
hSFNa3nMr0G2qrI15ENT835iAzaBJYGNPBVnr0gwb8MxgI78nZnMgxjppGujOX6yJVecITDX3hE2
mWgC1abf5NvCm3fWpCZsJRzHNvavsH6q8VefCBanMlDziUnnURSH+vuIPu9a5Gxmi7paJNE57K1r
emhgwWmOCkpVkYLOGpl6MoEgkj2ibvlVTqG0qdJDrmHF2N7U/NJK0yh92kwsbXVg8Dgo9jwkDU3n
+DyYmag4VpG2p6JEQ5GfdaiKvAFScbP1CQvO6aYxw8nvSpGWrj6HUWNMWlqNnn+skRi6UN/Ismbs
0xvCZo2LqWbMP8lakhmWrtMvZm4LJ9nwN5/eLMSyvYypWtei4//8x9FZLUluLVH0ixQhhtcqYTE1
viimB8TM+novORzX9vU0Sgcyd254t4wDbxd2pjnfUfnm6lu2fA3Vz2wcwikIm7dx+T1MgSq8d+Gp
ZMqK12V41gw4As17bAVJHihADbqtzvYWFlj8hcCgC7QlhIc2KJNBVJT3WP4nLCkkS1L6lsdkHWMI
iQO6hAJSxVPgpeKF24ZvVX2zmKAgE8NhS3O5+DrSRqCwRO8UviM0GuXvyBLnIFNp3UJOtu5gINES
m/e6u0e+hDEUsVwCtEa/if5qmpeHdwJSIkgCvat0AY/TGA6N7Cn9AZvkWXMggGgYuYXXAd5yL5bO
2rzm5pzXL500WUg2mCmnj9wKcvNHN58xP5zqEAqyXpfojhWQXt3E7o0EspRQOD+nVeE4IPpY1z/w
6NJ112K8Ypkecrt28Grj0ckHvIlWiOqSrUf3JdqGiD4U+xi3HU9p/WKzzC6emXgt9T8pKFDIaJDU
m+6gSKfQuMBdTnCVrSlXvCLnonjTuqdEe5aPeOUbfzmt5PpfBlV74rSfNd1ZZbzxcC9Z+Xmol6MX
vzQSmbSn93noUJLWCegv+gwTjur82xUhOQlnyfT58ZvVY38p1Gsy8S7iJZM9bTmqwGOd+UkzOQ6H
XjjM7V0ilkBZnlV9VGA0xkdYuCHSR/l3+mUJ15qGhbFCM+A8goXKEal3DiQgrb814aiJjyIKGkA/
Xeu9UTiv66WCujBRrevJs5i/F9CfFKRjjIpdp9yj8TEBstbvrclSxaJje4NnwDpd9bLu2Cy/LeGx
FKtr9YU7lKsnTr9TYPtSoNtXfQXUafqjQuvm16fxXWHnlxs5WfnHrhGG3OkEKBLdqRHI/F6wylH+
cd53mOr3+nYJPyb2lHrWc2+2mOBUhKWC13LN5OZD6O45VWazpZndUr4Bon1mEtjiymLhaPwSSjzZ
enxeYMZlAmbMOM0HESeakJ1kLJ96uO24F8Ha6B+yiK4Di0za5eGRmp4hn2SOmtmE2ZYdxsbPQAws
phxFecRTSZM/lv4S4fDGIsO/h4WOJ8Ec46TzPknfpfEQadrrin1IcddTrOr9j0J6l0UOAMsP/7f5
RxOfU8pPd41gmpOOgLdG9jaFF0v9UyBN5Ilbzb2xVKo/4u0GheXX/oj1Qi1AIyGL4qfejMdRSu9y
aBwmQ0IpFuG2xYNOxwIzG5ZoW9PbYs+hZ3/acn1bx/Ajr9LPEZ1DF0enRWJg32XJJVfF32PYP62O
F1x9isV0UtPxMxutX5rRX2rskPqlP7cp735J+4eiWHt17k70FLYWfmnJ/FRz3S42Iy/wG5HsyUIA
whBXV0UXQcXnRFyYQ5PZGvlA0oBnnwz4lfBL+et0sybcfyAS6+/EC/HSNQGgKYEYJQJLZLxvnkz6
p9T+RdQHg2hwQfP24F/IkgBRqyNVIodyYybxqyiN964z/6Xo4rJwvSSR8r4hf/V11azXUKnPhGM6
LrtTbjEVNk1Xml5jR7WX8RPprfFXnapnIxUvS5VdqUmuWHGFGc49w2sxFGfIyu8lUf5JmQxNt0r+
5mSVNgXtdDKnQZvjDxWOHI4qTFt914nLH91cz2M83qekp8MIMiX/EOv6MUcCD7NNPc1qr1KFyK6q
sI4q0hRXbQXCvfyUmxqFvIqVSfTSpukLtEbtE7tq2HvmgsEGLu3reh276rVKq9uW5l4cKSWSsWcf
IhJKmt+t2fIYI8inNBZFR9U7NvPRSvLTlEJCFLa2DBynF9haet39TsDIzJFsZ/GqVujH4uwa59E1
K2Vswydg1qaB28c4UaxEqPEtlxxsUeYHPeTGnaKNoJTFbDJL7BrQrRYB61xe5UZ668bhU8R6I9OM
Dw14zsK4vkKVR4/1lZoZbTzpS1SLYtj/WQcSbIroKQ3xmzLhk6G3D60H/h57BnUIMOEbGjUE1lw0
ropWfa41c9d8eIZDF0Rd/T6hbdZLZmJUg1SFbTJfytq8WMYAn6F1cfstOf+wu2cmqQoERK7f7Vxd
V8DgdFEda545X8X3SpD+oelWSPoealI7muSfUl3HXP5jFCNmIdLLJLVTkYIwFGxjFU/N8OqF+CXG
1meiUXflvFapxlacRlzUiMnl39Nf0vCMwRhLjeCdTTUj7XTjFmJWMyAfHbPcaSA0rts9E9aBltdO
rZJLUxKO3lVHntPRBAAb8cqcDUfKGGz2k9ulgiOuCmodXG5CypOVqkUd9jUVrtDBC0IURWxNvuio
NNn2CmUuu4krqYzGwACqVKvaySgqm252J+ZIXYhnXUzjB7JeTioIhLXNVYUSJ6tRDaoRhhNSn6XD
ezJVgl7CNG1RXEtOXT2ybmGCtSvjC2GGrUCAgtasQTpreIGCaFVAKQw5LAVzb4nMA6aTAsMkCUOj
iGRQIzVcWaj361i52QxEVcBb0AMFyUJK5E3edbZFSG4Srzi5EQkqtk4pj3AcyHNZOs/SW6dGWJMS
Y1uMbgt8KDHqWwfpoyl6e2pir58JByHLcuofYcKlZho45VRBvdAmCpBZEM0kFtHr2uSZXwN0ilX6
teDCn+RKkIKyKRB11vK7Xmc/wRIsnSN/HVYy7BCzJf96FfYMN2FSYWKxJIJXSxbqE4lfmtBBFkUk
IJ9dLYaqqZPDcY8i2sr6d92dqpGITZQzxbEXf9Q4qNtDKz5a+G5qaLdS487zzYio6tZzKXNT1uRq
md13Ok2FmwgrWn3AVqW5TuZWmYQ2ih+Nbzq2q5tSUscc+auYHQbco7APxcxjyKBjxsttGQQIXAVO
Y54cMT1MIhxFrGa9ZRkYGoJ6tYKytRVKfYjDq1DiRaCMwPlsyTz2wwZTeXVxG6QRfbRhyqIxOLWR
nYwSVHrovCkxTiWDJxVxU9rFQd5knmImtgkzYcA9UxR3L2Ew6W2kvYL3tcisSSUzZpAaryNcXJUA
dWqv3YRECE/0mFGGZdphj90DmPGAFJ0hQby+VxPaOlkjjmDwR0V1Mv5/Ucv2YvX0ObXbNiMLHB/d
/CTQvGojvQf5jtkWGMAW0dXOEVLSocFJKnzHJcY5yRykDa7uP8YiuSJ2KBIjUi1KAqGBugluk216
PPWlRALeUjmOAQ3dCmO17lmAno85eRa0PQtSO32sg4j8Kaun5qsi2zSR18p2g5qnnRtbqkwYCygh
YzzphOYic26P+CSsRrzXN47+dFmg+CjUtUN4kVBwVdU/mTlK0xNxhB53rohbbxkE3gflENdXxbhy
f9QzkSnlhyC8FZa5o+YYp4sxYsOIuaexbBwh6MsnGcoXL3fa5hUcTFaP68a9nMnPyC8RiW/5dElI
qsG5KQWKBS4G8SLKJ9xHguw2NfZVhAG1H5nIfEz+XiKkzcMnYjQWhdXg1SgwaWeUZGgzKnUdlcLL
hN1dQI/IwIBr5vaFkKOeBxmsaldeFz/Lrb1pXDJ94AQDoh9OGROZCrrJzAOJjczLTAYhleRI6Wmk
/F4l2c8A7cVoddqq82Q0ESa3q6xoBCU5K677m84F5nLDkyXUIEWBwxEFoAJznYl8hELiPuBbUSkv
DVB0/lpiRqjoeivjJkavSLqG7IY0Y0dwtMfxt0g43soMDO1ZS/YR4DFQJxJKJ2xvUvir6G5iltKX
oMtnJGsy1pmtQKUuHQBO5+x7YqjXbTmhhuksLMRxIm0E4CLmaU4z5lzqSeKAVGXA/GunbaFkYANs
5FILChxoKn6+Qf0Y9e9JI1QKud+CqAucPZ75g7lm7oUKNsWhRha+hZoQytI4KOX8Kffad5kptwKs
r7Ckg6WR00wxLrTtqbbSW6dBA+NXUQtWsnGOCRaJIotyB8l/Ux8UDeRWHuwwW3yhJ/itw/YTZylp
5PeoTwvNZWFi0R6qdy3SP1gBcMU4RDAeaotBxH023BlCSSQUZkb0rJErQrMZAQRrRo4YH2i9Y1hb
iktxHmoRF4gEnKlvYH3o2jMVySaOthkzF5AhGCeV8FFpY69o+bVaDrxer8mNfTowvTZwDWBdx+gl
o4++oS4V/unVT5ZzWCFx0Gj3zW8RCVzJV595tXNqcXTeRyzfCAJr8/wic3go6AIk7F1nbEdxjbHe
a/V7SfHFh/wmrkx3/4VVydgXOulIn9xHvoyNnpn+tPOfPmJTkc2DHzmkhgEaaRQoGMSY1s7Qv4t+
crqIqR3/SwiG1MQ3y0wgWGDbvpKe0ZNlYVJ106OIAjG5pMcZ0J96HIMlE1sBopaBzFCGvsIQt87h
pqWfiyoBUql2EencHL+swi+gjOY/Gt4pOilvWhkUyfsCQKt6IWOXqHqpZIFGnbSTAGnV5GJKf7av
rpKPmIKvLcn3kP9YKqMDHso8vZfSW5EZjqLBgk+OaaTYBmwsMFfAHLS0gDATIilFhVzYlKdZrJ6j
kOknnYt0wb5chh225++8SNGieNyB6ffglgYCrL2MhKpw5M6Z9IMyOh2dG1c36t/4IJN0TcI0hlFn
9dhhBMOYFlN4ollqt39b/2pkNGd2PPvS5BDxNuJdB0aISC07LhZrcpciHb0mFTx0t5x9bfGGwZGt
QBTIQiH08mIUB3k4mHDYVmcFH4kYxnFEObN0LZkdV/g1Es/pivONCzDM71rmRZ/sPSD5enEgpyF4
pJcvF1sX35X5m6OKasZs/S7yZE6f0YtKVyBtGZ0EjXH/UE0vzXwkQCsOdRlrOxAk0JNHbV1i7Cn/
fxohajZ6Wb56iVxiMOmAHihPGsEd0UmNhTfE5G+I5wL3nQ368CKw/s7tSO49MYDSf8fFQcQu9iVC
vsOCQ7zksFHbd6lzIelFnZ2ZPnqMIf1VQU+ovAnMD6cyDzEWrXQFt4O2MTtC6IhNV3lwm6dawJw8
OaN2LWsnOaPXzNPPafBheiPRgLtXnaJTfJnoxTp7gihD1C10T0jhuAlgHbIWTll5CZv9UnAWxDCF
rLd90vksBxMXAmYN0zXDV2RLkT2l1dGMa5LnbmJ4tlJ/2myUnlFGhPGehPTbNHzq1lsGJSQNnwN0
G/NnWNyyZDbsQFgU5yPXhtC6AwK//GOGwVJ66NFodkksCAMFsOBU/Ma3NzMA9exEvtTGkypas5nD
5I2rJM8Jhna8Q9AWdr5MVnrvyu0r4XHxFlO+47g7xVKQz3YT29tKwC5LEfdzEpABH9VnE3B1eDMA
ZhSHtTIV10jGERVbgHyfaI8CUKuGhs0uIAC7eZnXRjkt1VeOT3l4nsJDjn8xFABwFI7Q6phfaryV
wp0iHbKYQJG3+CEAeyH3ZwS466hwi9MwezINA2xng576SnWQa57OyNDmE9XkkeruMHh8eJk9VdVp
mvtg0S8bR61/RHzR8DDS6FNiTV6j4Wayq326/kizW4uRKDlybjX5ooqtprp4MAxJHLjCl9zoT9iv
kKJ+n5kkqnb1NiNV2yEzo+ZHVg0vr60PguQQ6TwI/lDtzd6FDIN1nfmrF8gjEBGVU20eyDaDxZAt
b5xNguUrqCqZIEFqPKipV2UeJFrz17h53UJ2xB4Wit9gV9ltOGPMQyvKbEuNoezHNZ+1R8dITQoH
jpiDc/wk8GmzjEXk8ayJabb8UMeOhQgXA2cs8RQ/w+WTf4WzIkJep/Igkwi3AYlIGwznNukKsXCk
j0UEkZdOdLQytBnNheAMkdCGR/LAFri7rJaHmhDXBiJpwQAf87AhgwKuaeIeL87uzDFOkgjwC7c/
Bqqxk/KTQPmglPgfOMaPaIuFhc2EqsuEGb+lmRm8+XHXGGQUtIHxCb1ws38Z+X6Yfm7+o1hqoP+h
gDpsyQZsXFitUeSUZGj17+AtYhCbO8pm5MlvpeY1k98mLu9DOjKuQSFBuC9ScuzhIddANePzoP7Q
B08krE1IxYrzXKEjgzEEtiHfqtDnQzr+MPXgFJEa1ytYpPZHOeB7p1dL9eQAShKUm4LgKlaJqtpK
5Rcp0vJdeJPLX0q3GxgknpmXMNM6c4psq5WfmhOdCf55u3oWG3xRFFwQiYS4cfy+sa3AcxmP4T2y
dSSJEOVI7qLaaNGwpGBUF+OB+2boMqsc8DCtbeRtz+gO68f8VR1Q/1dneXQsHO1bj0UEOXTBDH6C
zMPVjkmqrYIunXoEj9vrr3x+CesCZbXbAgH4Z8rk3o+fkI15Ooj9w56CZddNB81wI9LLaP3D5ChJ
0Lr41kBkMEvSGmLSLAL94mKLHW5kEjHmYCJj/G/DpXFattcEkwms+WBdVZzD1NzI3y5IeRlMrBDN
Eru8qc2RL4EmJdlnl2oT7wLGoxAX2cKfWD2Phcvqym9zsJ7C/GCxFEtU9gDFmGsRQSy6BaW37qgz
PcMeR6kFxH7zXJ5Mmy+2wiq6G1dsOod3kEvyCsvoF0wi6hy8H/j5EJkrXnobg/wGiNDGYNWbTlu/
g9umJ6zTsvfmvbhow6E1/Qp6KxIKbCVLu6gcfLLoNAG/t6gvOFbsyRk1RIHMCNH8QWFkwt8/IAuZ
E9sVknvS/WMf83MNoo8y0CRiq/5Tvet3DHFn/G2QGm+RA+EBSNEq3PQP32VzwxAf7GJOCqxUPbiC
rGn2vIIGXzpyWsCKD7fomFTed2fFL69YBM8n64JKrdo8G1gN2dsIUwjPZic6cxe2vhi0xzw8pgOP
gm9pMxw2lQtU9fGYnAktoyJr+yN3pnCJ7nLlmuGDiQoii5GNvmdl80c9B9Y5eRPVbaBeH1W+xClc
SQHca/U+/5fkLuYJ06dEPFZ/Lo8NTgi3rfl7zKU/UZej9UTIoQfaQ0pefGthsZMzX9S4sLFT8jky
G05mrx9oAOB7WmciB0ufsoz6RJd25pN7B4w1jE8NU8qI9gst6INrfPzf2WS9RJULwwGeTekqRzrJ
5o5SnBNDes0vThr04+Otrv3tfID1HGYXxW/elCPbCZCjbZy5cbQwaM5jt0+feGTMUA6/wbuQJjSV
x7TvsWVrgPjMH2UVWJf+B/UdREG4ZNhMc0Bg9FE/kjudIRR0yOFQbNm1PFAEKFC8YWeKm7WK+Wsb
sKGQIH7bvBXxYcF4zdy4gJqvAD1wYGA4p+9LLq0PTHDNmtiLjjEiUPxGF4R6XzF72qWCnSkun9zN
m1QX8mJ+JU+Hao78N7rDFbthvxx8GcHrz4ygqH4ZTDMJpz2tCvlPW7z7A9iJCh53I8jVzepkyIGA
/qFPI+q8bxxULL2wsSK0DSI4Q6PioiABXOt7hO8Vodm4LWqftLIpSsWLnvtKDAt/c8Qu/AnWMf54
Tjg5WGfBslxtEuugi/V0gDtO1IScJejNx4GkkBwGBdcKG71C7lecWfMseOQ0E1R/gsJ4T5ltoLaA
Ia7Qwe2Srd8xOJB9Zcu3TDbvF65gunb0Ojwd8s8bGz+sM6SK+Mplvymea1fnJR0k9W1kaHOccIdq
PcaE76uFSWevOuRzIP89N8DjJ4jgaN5Ha9OYXVGCBESBcGpEj9rwufvgEo6d35g26wOqAXJ+M/PX
DpTlnF1aUqfWfXpjas94LP2z6G47HJYS3t6Rmg/D9npxdVytyBXihKTlRfC40DQTvfpWNt4wOnqA
klM8bl5vhrOJxTOao4BMx+JMX0bs2VNlEao3Lh84T7CsG68/mgLc4Y2XWp0lhI/coiNZdlsu4kK0
J0GpbDEQinNLlDklhXHoG4dHkZKaKG4cKnoJLjxi58YWduRe+phQ72D78JcFRS7EIW4980YvtjmB
QDUltYyiamH7wAZaQStsyqYXC5abC35FfdNXZxN+MlqGdC79H7Oe3xTZxj2KioLIgSLDz3pXo0TA
/huCCkpTM3Q4iTH2ZAypXeNTHTlwUBTY+eFZvceDB9cCB2YVeXMIBrHloKt36PO8EAMLzDsdo3WC
xjRHDvZbDCLSF4ZhYP20+AehP6aJR6iGaTcPktjUvxBzGehzr+B8lm8bFmchMAs4SMQ7gIPFBMNA
cGX6iPkczOgtzy8mkJYtAaejoPC78UPEW3JF2Z6xjuKALvzqQqImwh3shx58FkxUltPC5WQ8IRk2
F0hV8S25NML/iQ4nJF2bxJNtrJKawYHDgmeH8G7VQL/BV0Z5Yl2QurN3zis7RlwILOvmO5squUeO
NLpATVzo1qM91kdGwiwI8i4g45P7iTn2TRTIkLCn6Y6Qdt5xf1FNomnrCAIUDKhWXttuhvCoUHCJ
2XZqc6YCya0vvnMEjfISQRXjMhIeOayEOwx6CgshPFJg8znMVrhJsjP/iqQO8hScfzwfWGSqTRkf
iu5EtvNJuQzVqWyfuN4geoKzPXObUrsg3kvhcQctVkSYPuyMB1+cb2/e+NYTedLBoLHYuI4e3Bh8
h/gaMrHN3AWtTsBmwQQpuoc3pXbwzmd0h18UwmlOTWTR3FvykZQpSqmQHWPeAGcZp7HaLbc5Qz34
XZBBfNT/amyEkuoj4qIMqBaoL6g4yL5EFQsORturOcI1PymNbZ5h0FDHnaJHKxy2RDlWiOYmTNS2
UI/L8Kt/Kafv/MtyIX1t3jdEDwEbYuUJgEbsEBD6l7ypvJuHMiIOX1+wxRH0/VV+2j/INHAWxdSY
igH1CMyh5yZr/Q1ZmsZNUB08jJGSfFd45TQPFY4s/jF8ACJ9WinQ+tzdXI41N9M4ZGyFPDhqK8tb
KPPxT/vGOAvXpjtVBsBV3j+j/AIgBzdihOvTOFlzApqq7rEWsE54mhsFHqcE5AzwaZDJ188RcT+H
DGcFam7a5cjlXpE6UorzG3NS6kAGKIOzbgnTkUiEB4Ui3G6xuSU+8pLVxYiLroISEXZNTWwpWU1s
ysvmSHjMjkzLktFevrdahxoYgXty51y0XMJ7xTN3YHrN1OfcPhE5DXcuGuw8Ojv/asgdWLkL2j/D
bCsYDLU3/F4jxvpXbfNYpMMCXIh9fTlwRnJccerNPyKnWOOA4CMxy0BGMvRuiCW723Yg0sNzMa/U
DGgp/6fuS2hL2DVLzEUlZzeus61cm/fcVCuDkO1yQwz1tS0gZAfpXuKqQcZwR1MKbssoBsngsgXk
cnVRL9MccTwmx/nPQC6LR/dzxPaDOgEWn3lL7gC91AO56tMpCA8Ih1yKHL3JHVcm7tBz6atYNIWp
UwArscqxxMCmYG68ynRyPIsfaE5JGFe3Ppi5gBng1cXHbXL56i3bdh9a1doxLibbU2ObW8gVDFew
KPoOWXWieqEtYfPRJqE+4ohgp84eW414P24Y+Ef8dv+L9rIzRiBb6xCzYFIPezHEhcMIJWzPQCwk
dAqE6j5uF7uJ5/U+7G2OthhCA9FJ1X78CElXon3YWigqJpSAqEiZ7mkR9n5bDq3xG1tFljM2FDpy
AJiSNrU9bUK5ydehDDHZkI0jlXZJZE8Lk5bZmo2MCw8aPJsKbCQ4fdPFtbAURM68+CPsGqwJW9eo
qbBsKpnZ8kwD0hc2uDYGhQYR1uAjrU2/ykuhfgFMICGSWoxURUKsKTeQtW4gAyG8jBQu7Bl4Bogw
ULvgpktWzRHpVG4ckkNk7OaAfUCcOaqsx0xJxrlQvRvWNasuMa5IeDZrz1nZj1tUYNoG0ByxCEco
wQ+B2VwNOvSSUKfjcHAqb2QMjgE6bKIaNuvBmJexkm/7hygV+M4drRhhzY3PFZfD1mMXrEfeO2Yj
/3sLYFU4bhacaCggkAKpos/9MZEXbK7sOYymBWUHAN6+mez4RGwX9tXWCR9Dm/xauGswV+drhn0R
za1JN7bLuakZseyJrqK8KbID8WgMHCmuKF+c6H0B599yX/wZcbz51vzD7pFPE1YokJizOhWPr94J
tvkQqelDBmEO1paEMZiIPjYbEnx4LHLjKDZEp/rgLfEOL31v46It3VZKG/203rD/4OOKZs9bz97B
3crfmGrms9fwYrDz9i10avjeb/whRlUOor6GkqzwIPCFZwy5VK5za/OyErB/RGlW70I2KLve2C2j
PbQuRpqtCq2Lk5IUr/GJu+s+zdwWc6fNhmYv/+IAoxGH+HHBhZmjEZMueStpUthg1xCRY70/m9+1
TbDkO+lMuHQTP6Sw6f5snKnGpnwhB413uLKsdkBNqCjSP5ug6IHp7HRsf0equ9F7iOapxWOjoYV3
x685hczk8QDwZWLlsMQ1yIC4HBNDuRMvFqFgIWtiF7+pl+xj4g7fhIwKgWPwtjY5D6qQ30wLYAWs
AR30IEP14nC1rtU/8nf+4eTrVO/F6uMfhsXHFqj0v8c4HgKfPAuGVSznjR9zJzEZRfef+I+Wu+lt
7fwi92knBKBIEp1o1efjgO80LlbcesOdJp40UBxXcErR/0X8oiW6og6NldL7Zlx4sC/sjTFlDo3f
ZpMjCViVAi6UdevISXHqy8iLpNotdPhOmisPIh/OqZKSmZt/lysNzalMvvqRKRO3RIdDxABJsWpg
xogfHXj+UP9aMbtWAxE9hsW8cNZR4xGCxq8Z0aa3BlpfDU0cdpEGDP05vArVl0phKTRfTBqzDraQ
5acQrpfouiqIzHnxUHGSxNpPVRrUvQhJlwnXkjhdhXTH0pjwoBarzuXsDuuP2v+aQFpjeOOWAtdD
x6GajbCYBAqicqkIpzInJyfCHGsL5GCy4C+ZgZ1bYy/jmdmtOxpYhNUXrQASIwViSNGolZm9SONR
ygRH3hJ6OQy66p8E/h7S2EFiC1t3HkJPlRY3S/n2eOs3HcJUHDNnYBNrUV2RXWuKMN7X1VdWCd8G
9ZZjD4a7AdnFxvhPTAD8mTDmZh3I1GUMvJwiph0nn0AgkSebidohjEsvAslCzYSB69Djc5xZZ4Ew
ZVJVVWrfvg7tDqjMwOks7JBBZioMPOykUWQi8BWZq0SqtZvxv5SEyNUb0U4i8uON1F60m8mcKheQ
1jEuauK/HfrpSq/9ENOscnk2OH8+iJ2HuQO1oIbaUB+7+ReNGoagBWQhnRFH+1VwEHa5l+H7Ak+D
rnVuPzXDBwXiRpmow6JT04vsz0em4fuBT6+5XNFbsdo5fq2M7iMQKWti/GGTHg3fisJ8/IqlLlj5
7vOoeiuKxmwCrEQPp98mlDrG5u24ZWg0PxkdjEC3fMCEpgzo1poUSNkiEkl8M4DFR/W7yoj3I9yG
rNMW6ym+WYKqOp4uXAENJ6wJUwfqFH40INzUUtrkV+1bufyxlLchDyhWysRdtWtT3IoVE76ta+b+
7xh8QDHUpvewOinWq1aDJONmwkxp2sF/kRvf7AysDu6tfF10PB6HQIi+BINZVUneCiMYVTqB0g/V
Bl4z/d8aAJzRgIyt4SATxBjxw/zNU/549cxoo+HKAG7lQerOovKkPtcWPGWDbnyMQCs9gyIKJ0W2
9rre0Yhj40qeMbug5eGGBPIs5cdUDLAUpEPaYC+2AA4WjJybRw0oZuqQFXTCTFfidcXWmxNEjIwX
FvKEiVWUIOfUrYJ54S1qmUbCIehAD0qSD2fGsDJ2xzWdRogcdQISETmpSkyvy09q7uIDxKTV/9ba
r2o9jCtG9dQAWQcTA76vSC83mh/1hGizeXZJTPV1l0hHmdHCKwyVJs63pAgdAbcTOZR2OTHDwg8k
PxykR96OJ0QTp9qhi2EscIFK0kIDOLEPFAbvUJUqEKX8z7DeW/qNuWC0QVBmD/jHGADuUYTlXAol
I2swmoYCi0RlXiT8G/v9qqROGIPMoA8fZ34JTI/R6blSRpf/D2YOA4tsb3SvYtOJ1r9yEtcM+mKD
A9EQBzehtBesb6nJ9gVVWxW+TwjnGu7vjoal5hwxln/y9JWOl4lZWTx8mOgIUTPZljadrToJRPMz
6t/HbfL5ZdXYc9D/GyiD4jCxZQy1VBZzRZ+xNXhcuiLCqAZ28jaFrkQBfxaOYyqPKm33dUew30qn
VDFMx9gYjusCgVJVgJ8avC+p+AVW/6pg2dH9gaS2i9uvDkpzLl8soLuWymSmydKEifiChsGb9o4f
9TQQlaxBVVpQHHXO2HMT4QqazIpjyZQoNGSVhFAJzA+uNhp4nNsgtWjLB16Ku4JZEGaeCW8/qqhP
OtQ6Cf7QVMsTBCe8an3DPuLmpfkE5G5ZvT/lczmDfdnJcQGUNI6bih9UmKz4iY/jT1x1z2XsbQHV
A/Ho6qENZvsHpI/c5Bg2qeyh5w5W93O2meSSYBwGo594HstsB+7CpMlyQv4z9HAHndcxd3P723AN
lzE7X3GL6wVyBOJa/7dpi8nX3fK6ZWeziePm4U4Hl7WZTmCntbnOgfB4m4eXTpQxpQAYtkI0OxMj
5jt4RvqZr75vX3n2Kb89M4A6CYUrdVe6mw3MazA+wqcbo77SBbo/k44coEw5DJ6+RzWz478TLh7a
JJbyC4iO5BK3FzBmIdH7RT+G092AaoWV5SS++ffnRfH5pPkDiMeK4sio2k12VzCW/eath2skUeIg
s18S3mnN4bV9VEK6R4BeKeGPtwDkb6jOfDyOeljs7aazYmPDjksWfzkSD6G+UXfbiY/vyDY7czc3
PtEJ8VUob33AMOuT2PY9m9nlhtkQTz5v8ig/MDtriJ4PDwQHPrbP6p8gD1jWk6898JvJW5KEa3oS
z77E+i5/lSdYIhiVru4A4NDiOYWu4aQejM8+oOkJRAdEyYW777X4tFXvSICv1KHY7PE4HBqjNwYH
XPPnF0OKA/AxQDecC38+hgGCEvcx++g6r9h6HHlGBFH+/77JEn8rrwOLpnx2HI3ea+U4vNIn8+jm
HQg9OGz+nH0cIJ/rB8/tQKoE+l9cy/Y/eKYSY84/gO7skL61pGXuyJAuHBU3Rp6nnxwYc/po+I6J
j83CS3TkX+0r/Ke482n6JZ0WR3G3B4DSqA54Lhy4WzVJUgA2H4uT/slv5JsbJynA3fujw/+P0To+
WOFd+4yxO8sDchVfjHQoNDevM8bBgXQCENf/QnxeeWygKd07tt08bvhgOOZvQyo6x/+zEfiUP6AH
AOHlFy4yR5AH6wNomaxpHlQGjoqvQ3eW3+BnB/3TYA0YxzXbu8pH80be9TdrzkGfgCHf9MYh5VNU
bIHwOs7AboPZQ4LbFv97xF/dY361t+wIGP1NuPOZ+2BDBVjLzQYdb+Hc7Qu0veZnjvcJYApJ5/7w
i614IX0Rx4qAq0p9Fz5xG7k+TFt5ZN7jr2kzCL1ilY5/XnZ/Zd9/EVPH+x+sHfV9d5c+EihgO16l
TXg7Ly9xqIbf2Bs4Y4JalE8WDQDGBvrsK4/ZDnPrZh+Tu51i0wCZhFfNv9spm2t79ak7Y1mHrsdH
9naMGUZvZwJtzI5vx4mFoyrbgd3OVn1sn5S7P0Ag/L8XqwcI/0WfibP0eCQ8nbOCEB+XCaOXun8J
TWFlFR7f3KY248thLw7Uvy3V0pV2QXLY/ojfg/U+H6HtnbefBLLoGY3qvXQLvktoM1IFe+DrgFR5
6098ZcOjXbc3LDV9AocH28f0/nrEiSfgMHWZddn/uwzuXts/sB8E1eFLOj/wQdzXtr+vhKr7JCQF
kg1xilMRFyR3cUJvW7WLg+bXJkHkgeMVe7zHfK8NlNPk1dcXnCOQoe1IZwbDX9qpOojnEfPI0Ksu
GAew1GoiNnBH3k8PjLlO8Vd5a28/BABvJ9juQbqHB3XRD2/uA9vEq/WAk8Kz4rGCCTm4InrbE0F1
bksf23+un9rP5j125Q93/7F0X82NK0sSgH8RI+jNqwCQoreyL4yhxEPvPX/9fq27sXvnjEYSSQDd
XVWZWVmpCNzBBmk6BV2E6PDtIXYzTBfNBnPDwiu5Vte74FeKZlg1RqvGItHv0p3OGlxCeNW+poAc
pY7cKBU9rnXjZ7p2vI837rmBRhAsAylfv44e/9j1hCH28q84+37tBUbov7sgBhhz+bFTHSz4321g
lI8fnA2KwZWEh3cvmBMyb6UE2Hw7piaFZjnn7hSah4axAx47ehHqFIVbcJ6wC0n5a/nL4uxuviHa
0apNNA6WSQxU6e4wbSGiXWpEEPG2u0r+/BMD2ennndSXQT7yIAGGSKOLeQrLL0OPWDoJp4GdOsj+
Ob2RqNmOlCRnKMUHcDJMuV8zZKTQFHS+T204Tdf4w+m8Oq/SlWJjEimLJRZECta0uyo49/bNYxPC
zmuExkFRDFj730oOqFyYeZ+b2Kgl2uJmbhKuQRZr8jFW4PU05UjmcNVYQNzkToc1U/jwSSLJQXLz
P/OwE9Nwsy9HMGyr3Ag+4fWghTyK1I8E2gjOdOYuBrtOiG/iV/B0Db+a/m/T2afa5BmFz1UnNTRb
U//ZejTrOI0fqZ5aeN5jEqLGr1G2EIjMZi96fDZ3hogPIhKWjPAD+MutgS6TTP1e+pxJ6E3xDZz0
L0ontX1t/J/b66tVUmimVkLGrsGE4VCKCvJohDoMlvDvN2CdbXPKX2dtDZ1FOocooJAlaXB1O5nL
HTIhTX2BYp6bc0RDvG8CDwGgm5vqyesC/K/Jc5LG9FqjaI9XB3yOuSIKwBN0eABcmo83qO4ssZAW
fTAjuj6hwy1PdeQmtBeRmWBKWWgqBZmJS8mqjf8+N6GXlBtMwEqdRZtFqEfNhOsyBTE/m95wFp2+
Q5YCRXbZm+8FV6DLYFtpbHtQwO2vBiNCifWPe3Hm7Xn/rXzQyZ6i5ygfMf2g9ozL9UpkhOb2ddWq
BCYeZ27dz6sa8vUV29nBOGc13U333ZWPThHjnjnitpGLLcrrHJyLR1z5gH0fbnQ9jlXIr1DuE9m3
9Cr9m8/2mo22eh8RW06yBozj3iJ/+E86yUhQM7XOJpbKQZ35i1BXFBaj0BSDEzxNIbizfnmpmzde
XWIbz2rXxIe0NNB2hfoGhqpkzAGMij23cFpWcnKE2ifMZVBNzmh3EkxeokpL9qQje6jLy+Ez+1Pp
p/p5CKQYjUWKLzFHmOXLcrKe6FRjG9VLd9eQyMgR7nkGIc1LkPwtCciSisc1jtOBg3JYuXfotGxv
5TMU5lXSHy3rvUyxETi1qad9sr9B2ddjgs1cfrIqaqffVAlYDpfWvUxtVQ6S41/ZzXRZTXWuxjS3
7WrCI9Gwr25xuQG0Zvy0qqmznxOKHNYCW+LVCCOW/irp9TOIrl78NVDiUHL9c6RaCHXlOPtFDbeL
873D0tkTzdrl1pLJkVKPsnlS7mXvNe5/1l8UUPrH0cmijdjQj3zsSi9VLI8MIJhlu0502nKSOYJu
o2LuZZ7D0nDCUpq+5DpekuGiITCVNhVxtl7qCIKo4p5VnUKtAU6KPXlRJ9xp7rfXVHM+8fFThq4E
DzpN9UrylkeGhvM8tzSUlQEzNxphlXZ0bWS75eG1kfpXesOF9O8RR4g80//kWiA0slmO29fNpxar
bklf3C+XgVW7wlrBcJDtf2XQWkSaXvF643ut/Juu7z5V+bPFyzgbbT5pp+Yvxe5TE//LoeWnK+1d
K1NbtB2z0zMrZR/Tkn9bhS1N9Tbrb7s+NCjx8OZWrN58/HV8mJZ728m9uZYFl171KnjKB+mnUJYR
/grNUBRwpzvRYTApPEx3q+TQ/kuqcR4MlbaWxNb0DFiK9qjSpOKG69XafGdkGXqVekwBnBr01rgM
v7H3fJQlW3fxMB3HOq4b2VG5peCuvN1662ahs22CdYjGoPbRfFL8DWZ9NkmnbEl4EpX2fZANi33V
OjfuEe3y/iM4pJ9Ac8Zhf9wH1wgO2rD0x6farF7or1r5EY26HoZOYcARmqq0JoDfgg+fFydqbhPm
OPM89XO5ihfiDJjukdDGdCksFAktMglUwWSW4bYZoq3TjVtXOCedLA0h5nCuagj4Fh7l2fffwsdp
umsfU1Eh3JDUx3YWF3TM9K/DRVIKxKx4a5rBV2GwapfpdzrKQhKaA0YCmTXLVUO4xw2DROHq5+H6
Z/m5fSqZPCDpZQaP4swJNRzFgmclI534xeWQt+jL9XU9yXXSQyohQu2s3uIfS+9t+d8M8BMEzkjk
CkluNXV/2W6Sp8VoEtW3H08zf4aTdAvfRHnOnyM/rNY1Av8bw/VCMLtqkXvP/615/Lazo5W9e3nd
NsmbFm1CqWNzsYzNb9EWs2gZJwNN3pfiQwtso2maV0rM8MY3rw0THW697O/+lTL17Jg+v1osyxGZ
6aztWOqYlBQvhX0tu+1Ustwi/6k4C9GqVhhcX9nTMo1qhORI0tkp/kfc2lRbGv+UI/HIcBqHrktl
pKlSkgAa6PnWUjDKxHelxP1313Aad0Po49Azvf9uY+4dTTGXaPY73FpGduMwUXKG0hjXkPSSt8c/
ylHVHd83YiNL+vC9a9B6UtJWPkQRgTvESQEo2cm8lXpNu8jpEMJrwBEObQZbfCTIXQuTdbyWXYYU
9a7iYxZ3jVPdPDW5chY5t3t/RJeEdO+WlPtw/upJt1+UlocVBRHpy67zjK+9UG1dhSp3wCCymC5n
W58NQvV45/4QZqEoFlvQsZTUyApxvPh/GondNJRpy+pF8yxubhkDiZz7TRELbHBrZ+VXIc0kwCKt
0h2sJNSWLz0MmX7+7ditpOLMBPGTWHGNc+Oo+JByt1dTyhvaL8ISUwfK//C2BRriCFMXeDmyd6rG
eqB377/G2wDMpG2nqRyjbQya26Fv29uhQI7RUfppNFTHyBvp864j1cr/55rkduwTcIAhUgRhQAZC
sDJ2nAFmdHsntA0/c+CFXQQtAMcaz6oBfvweE+59LQZwrxcyxqDKN0DTZzPxQcZ6n3heL5eBN935
/TK6b8wjECAxJ7KmYAHRpYaUN4iqlQ7I7tPTAVF0DdUdpobpkOjRYS/iq3W57hXf6ct2liVmEgQj
FUaKTlaNVQLadHVmhbLC5h/aefBmN5twmn3fkYPiZMbtY1Bj1rQZXj+v8S058lWQVvpc+sUKwzPG
rDAEOY/bp4S7XEK1VQWQJ4jttzIHzkyqipHkA1MJc+3ypWj8r4hXTG5wj3ZqmfCykrC+PByKcSke
R7leOZpV8x1Ki6jya4pV96lOaGT75zjX1YIa3pQpotnE1597NbwjnRLbo949hoRC/aFG23j9axxk
AktgObO11U6da/371Lkg3dTWbsry8z4KW9aD2tfnvZVbvewBTIli5N13F0qVSsERp35mzXtL4p7y
RRiQGDbg2jDiO9GR7fAn9PgzEZ2VgxmffHvec9NH7tj5B2n9rI77BHoQQ01LjbByVeEc8+2C7ooW
SK521FJIehevh8vufKiWK0ll9ZyabjwF60qzUfyrEE+R/Sawt3lzOo/1SCz6oiAzRh4AXyXozmOa
EyhXOtVUiqRTMt0+rpsaR6IaDDSXVT6K4rAgSBr0V5EHo0Ip9WA2VaL3JS2JeNgTgmAVGQsxgAXG
xemrgxZ9L6sFH51PoIyr0OSw788QluGH8k6Jz1ko+tD1JNtSuveMDxBb01+UBHadbcpZr10MxfRA
KfTvNNi80gYx5BkGIPJCfB8MUIX0exAEPtoCTaVJ0n/z6bG8Alk24bzXvVEcd4lBc39cfnX3tk7H
wF5XR1q3C9J6qMyxV94mxDvH0d5wi2ZOQ/TrdigQriTJZCSbPvKNFNVPO8VMklKA8WOFMYmladhA
dkrqsaAqgbsROIMCih4i7cwlx38E2WmQbnLpbIJU8mCo4eBPg0S3afW05qM5QkdXYkJFN4SFl4CC
LBj/JwVit5jJJ+Ox5oQk3ecPs3CSQ9aGkAYg0+fjLUAs5Sl64SSlGwHINtsaeSLKfXh4P72X/6uc
ktKPRpGj9uHavkUuMUcRnj8vpyqgTiF4GADfBaBKuMLN6wMKBhswqKdRVQo92llqkQkQ3vN0GFNf
T4J2TeYFEp4oERnKBmUNoLjrPgQg8Wgq7BNgkIJsW34D++dBUXj550TMUEznObyqYIkqGqcXQOEj
CRNKj7Tm4Vsv49pxZCrZLm1KyprKyDSS/y7vuWrwxDX8YtmDpBr52bmJI8tRqJ+JMykAwiEUTh/F
cgebJmKBDeJbO0N6XS0Gs/LnNVoZfAVagJ3IMe+ZyMIvkRFNnmGJLKsh9Fk1miilkN3TW5j/8KG+
nz4n1M52n5UfkHlCEks1JFDfT6pMTcIB9X59Tk7qs+re0fYWEOyUNyBsMN94uu2apdoMKDdY02Rq
aEcy/9kPGbVDxW+DY7fwOv4qt2R+uiI6VKGqFjXy1+WLWV49mw/4SVj2ATYgX7lN6TlN4ftD08aA
5ddZUjJG0HkNNXIlrjH/lf4qjszvOzZvX8fXx9dVrtMeO9nVYVzOXdfMp3RiAIk6izcJJI0v9ZuE
lx5IIIxn3+bRscjOF6LzR5oGj5VpUtI0kEkULBQrmYg01TmgcTlWTahg9bJ+hXJHsaSrgdeofou3
tFxLraBVJKYijQwRUkfuhK7kgXKp045rfnj2bW11uYTvRr/RCunUihiqGBdbh08tW8YA+rtXARgo
ww6SFhAoyWiv4LY1ij7BrL/xDI3ZnuwIAyGVdHAIG6X3cZIrg8PnwzukVf0IyVkOHYUk5sF2PJWk
wJ269vqOsAbQWHZUeGWWX8nYYxcrAB+fSTwYqX25J89mjx9kugT9jizlJ/ZWzRn/YYDNTX8eJGDC
dkhNlPyNW5i6mFB3BiYl19x83yk5p4CAVGfcW72pVSig16pvbxeEpfAiObPMB5/qoJ6YDxRyw4ka
deHiAxIcculd//y6qa2+nxNTQdvXdLT8yCsHaAFDWhPWkgLfTSzHs2n2q9zTOienis4Nxt0EHxsq
FpFEnUBvVl+0zEbrn37gNUm4/xpl7JyIRWBn3GKdBtaRMt++1lxxAmCh+lQIz9rHSQAF0l+4rcl+
Utaa0kbDq9MUaMCUymRZzU0I7M1W4+/scOg4EJFm5X/mSpnFlQRwPvexQLVxcX6rytWmzvHUOPaU
TMyJb2+iQoMZJUxbygbw4VK+cgNMr1SHaBK0nz1xkJu3Ckpz+AgkkOwxwC2lya4h3j3r8x+P5Q1G
2ZzfAkzuS3JCuCvZ+/prIzxuGohqHYFQbnEYYugpscjeM4rvwbot6HnVBih1jBMNqb/bYs5VUV1W
7D0HqWThnyBb8+6x+fgK4NM9Uos83NLxMN+9Jplo3il2te8bXPtzTJ4NZgX/rlG5e3y8ZLu6u45V
WhUViPK5Aje4M3T1vHYtLaqtcTf/c038kwSotxiV+pq/mJI/qje0RdsIp27BP2nuj1Pts4+ikgy+
9DvPEGwkPQnYl5whN8iOBAxLRmENso90RrD6DgcPkW0M3DRb6TObCQUYbI/HlMUR8AetG4UBKESx
0Uq9Q0udfOXfcJmOgTD3I5T0FZLE4rZ62FU1dc2rrnyUetdbTNHsUPlDgt1IgH7k48cnHSOhaHv+
d/1PCXhtKPBUwS/H5BIXMy8HAoMAJa1aR5lnnJGeSRS0bOFGoS2Hz7zcYfnh7wpF8s3qonH92E/C
21Ei922T1UvugxtworR5qm87SA0jQ+Qc6aXSuhz6b5x8YRzDyrapDDTemcyaLbgblPp1+MPGcRK8
Ag1HOUy9jOtQFIuBa1cB3GuOR7lBsYXwjh7KZEdJGHtqC4X5Jxk5xmuowyvSNPcQw+E4wtCdCB69
wlXNw2Jo8zr/Ib/HwNkVVweTYqwwUcOMJCnPwCn8yj9axLYLuD8MOLiVZwAT7cUt4ec2QBamI2oT
CaN9QMxfcdU4MCg680CdTT4+IgXdFGK5NA9oYjAKS07Cws1rcOkvSYxW/YfZIvPPc/hlhE3Xcgfz
3KLra7kOF3c0gL4jB8exef74ix0Ur///2k74jpEKYcnMbRhakqXGJuCOJUDQev7YsON9xb2H+2yv
aMrMCRepv6VYDLhiRN8cTpRChxlnmKQBYfGv4K+AyVPJB4AwAKsORevR/R2P0o4neBQ+ze0PD74U
zOcZfAxpspU8bbCC3cRx62mf7Y6vGvnEKvqB2wt6NTQNeSbBU0gaRuMDXOllvwL/JH38/4MWEtWG
JleAH6mjne8OTEQO6AV0pg4gE/K0yvcLCU9QUE8AXx5fBwrc13AC039EkvX2Nbl8nRvgDAGu6IAF
g59i9tjGCTRyuVoxzo7ghToKXlLvIiMrHOJaQZ0BOa4oZxsvq6dKslpzpvtD9tqbTDUs4JvnXjH6
5pCkV4nUDD66ioURV8DB4/YKsfEbWQdsczavm3N2NovI4VSXF/lKBZTf99hbdbA7i3Is0YUeUxnt
jCY4dPaZl7wE0ZeD1WAHU8BakmeqiTU/Salz9L6TIC6fveCLuLUxj0DUFjM1nIZ26lJT3TSu3RhM
RUgJDRdpGqL4XqyziDSEjoXZTMf7inm48ir7H4PgzWvqQxkeyx5PKaOm4ycTtydPe54twa4+r/Hv
FlNeKh0LXUU2UKLOUnW9qO1/aW1xtpTA5onPzBb9kTmCYaF79CegnkT/rB6Pz63dw88sCAXJ4L+X
oz1hVqa9GBz+EZIgnekrj389w5qHFoq7J6/gSAMI4VlmE91/KT8KZNUmCBQ+Kh/S/6BhWoWJ1wfa
BD1jj7f7L46lmU6exn868eL9yEd5xuXa5V8gcnKCjcSYTUqxVlAbkwjc48M7cSFzJKgKcnwHZwlf
L3BMP6FOPNNARsprClU0j8PaHVF0qjnKKYUpbscfVYNUNRJsexm6BT8RSs7UjxI4/BJcAlahpU6u
z7cnmg+tf8uUY1ldEciGFD7OPhf0olsFDluYBEHyH46XVZpZn+WqtDgoplfo8K18Y4o6s93b1luN
xlqeso31KgCWkL6b7xCJA7GhIDPizRikkN+sba+TMvHUzntVI/JEayZueBju+ArRDyvKkOfo7pet
M4vwMGB03IFfdgDLOL8NHruCigx3Mv2uxxvSFhff5z1TDXb/pdXViK0L3IE0g6x4tO4Zh3CNqb+q
yu9jHOi3Yu30TjUZHofK4Qu79hVUJEQ8rfBq/q+FF/13GexKkeYApRcJTSY+H14D66+tAiLgxT0U
tdqxRUDdznU3/5a9MV8DMSEBzdy8D9mSdpBTUumSKxf7xLogxuoVQAEAQr+FjhQNZvMR5bDaqZqp
hlnlwjJLB2XaclQxtyzb2LaeVa24nfVX+f3QuY7WX+kkR3Xxu4Bhitnu1/7L1NJOCayIsbY1bBjK
hns8RxHwtDdspQOIOLzzkMlXdQnuR8+RIVUfGhIpR56NG/xgP4Qm3MHkOCqZq8hnRIIa3cM6q5+E
5tBUu0fZGFhe2CfFnpORz3OtgBuQJDqbd8teOLYXoa8aTn106urGnyOIyfI9d6q1PXQTqhayw/GX
d2k/iBuOQ6sn0F5qiDvjUId/IIuRR/memgHzGTjduiIS0gLTcVaNG7PmGdN/YIEZOEmNOq3rk6fC
y/xrg3KMBdIjiih/Jy8SGuNSk0pbwU+8t7HlrtTM/26sf6taOHJqlXwv0INSJ2NXgvFA7m9cX8CJ
9L0w2Dnogrepyg0+IuQno2frXH61tfGwILjMpabTzFRZu75zNU2Oegh4IagLt/tEIhLShzL4weD3
KaN6Oa3NsgljHrPYVBoVtwDOqaw7h0IsyV1hoEH19UeNyMsXb4KxRnbIGFnpXi99tP4QISaCVAfg
YyDbhE6CtP1rLz+a/c3kmJuUTRUDMtFFCBqWgtjMvtxWCxO9lvbwprZ5k+u2g1BNL0hlUOkskQve
upv7CP03trMP9rjE6ammtmngvjV8bL4fb9fesxVQxpuu4r6RDvtzTbtIqlr27gQ8t9A4uR5dkmJj
PVr+enC8cWngRgZGXFtU2deWqQskW7+aJJCt57r5mjkY7FX3BCqirUe1nNVQ9LLaw2jVXPN9XUtt
qQnDLr8owNbdsIIhQIZJmqlDK0n351ZD7vYj3Rq9ZY/5pT6re2guIUNSDmh5+NsdTLKuv4VXt3vW
uE5g4E5E6rVbPZ1tel6I792elgOCrgv4ljgyr9WNtrp0CqW4uL1q1HF+QrQ8WdTkPXDU0NRSc76o
net/C0EfmUZ7R80mHWmRR+7fnf8tC+kpvW3ezflxcrMgP33pAsEDlNPd1QD5D6vRjpotW67M8dCf
MJMQ0QbL0WYzJHNO45Tc2rC/fx5/kzmuokiYOU56kOgv6Ba0ZodZg2eCNXHms/D5tEyrqZ/jOWmH
Vsv33fu5XAPoOoWucBvn4n+7f9DLzb9iLd+nQy9CWOFPxTdy86uhhIVhvp/tU1s6n9aNMJPEScg2
T0NOiFn70Xq0GgTGI+jEMqPKBzX16gioCkNT16Nwoq0GIHrFnyyYAOcvMnpq21Hh0zFNVWh0HlJ3
GsQ8qJKIF/9IKR3Qp8u3fHWmt+OepD4Ug/2rNp9JJUzKOujqUmcq25DsulonOHVpaAfaIbX6mvVt
PEPH/OSVAGbXXouMAeJEdKHiiyT01fQO3JNHPD+v8XxyAyK1CrSDZND1/NdiWuxJ7RhVasbCyol5
Kgc6Bp+gWWwtQ/I5NlPj4/i6VwEFFla6G82myw9s17ya63hVLGsb3dC+/Sh4QumwUswouYxYUBXl
MIH3KKueUxDFe17VstK69wLC3UPwZLyxCkoWIw6NrlOM65EMl1sMR6oSmx25aO1OaZMLGpcFWDZ0
lY7R+B0vAroLlRgtwfg3oB8C/hhugFVqonIbsIAoP9JNTCVDTvp9iCtt8EuqvWEekxw38S2ejeYd
4am3/Jd/2X0Wvv1CHSq2YQayaezVF0BUfiiTrNRTWa2huXl5M0oICqagNycLlRKQjm03YANqK0m4
dTXRKaCa12SoGCqZz2MitJlyEorX4nStMzVIcKerfMjZ8e/7poobqKQqGY/mHrOXAu7r6IHoCTES
jCDY1YDdXk+onaQrs8TZuKkBriu0RH6noEJak68Sfc8N8w7MT7y6tTRRE4R6idCtpUWv0tlP1vrd
eoXBwsi3UDWUf/cfhTGgwtNfKDa1L0AnkiWBsCIP2D0jwdv0S5IUGqeaInKaGihT2cqZuuas3UXn
THgQVafNsmoZKX70k7sdP0t5ULhtKOop/EylLpWfE7G+4ahDWFVmgUDKLwheMgc5lsgZJCaGwvO1
kg5rX9IGsJJBVXhG+49SUp4keY4cxZ1MVVq8lmMTbwaFl8j11A4LVA25iI0f8Fv597oncQ8jd82q
fT8tkFbSx/1oBWtLv3qJAUpFxj0IeRG2DNU7r24ixeamHTAqDxNf5eNByIf0cRNSPBeF4riw0LA3
MHywNM9NgzJ8snVQE/4G+Clwv4k/NPhHSyM//2QUgpIRyhouZa5/6WN7OURVWNfzoRdwFNOLqYFg
5yD6ddWcKv2bzRvqSib7L417Q9TgIE1ZTNLJ/lld/8431YBUuxMSvjChKbygxVXoYObzQX8Bxax0
dFnagaBL0EZJjqPwCofKPD6G4YGmNzO3CH+JtEuWpUfy9Q8TOpulSY4AUkDAYRAAzSrJObC39FLk
N6PZ96km6eL2g2PZ1S7TwuQ2RfYx0Ay6ySJBEhz+IkWA9r9digCyg5RZa29n+ys3JbOR7gpI2F+G
aMnlnTrWgBGz9f5Ipup2dEUN/q46Idd9sHgiGkeSMRHnyjIw7SFV1fiZ3IIj3Yv+pTd2SRLdd6L7
zHBOm03dUV3yjqt5AQQdhuFZlYpqtxLSBYyTqusli93THKfrop+vHRLzpLEGo9X7Ef2HvIrSfY16
dXFEyo2PE15Ew/XX9msZhIUZhUquGijvY6DAlWTzX4+qowB7VuXGqa4/QpyWuSND/s1PEnSmMwhX
FRLYXztcIDiRkmqdIGnPVcvvStWsNF5dtv7yDQpjSriBSMmw2w3oYwUvsvFyLRSDcoGUebvXn3z7
1Cjisakbm0rgjAw/M0onx1/jO+QsN0VIEWJYMv6VxTzS4BQRhbmMx7/LnzgvH7n9YfKrmqaWGWld
i7LOPZP6knmqdujvLAOnIuyS5xBYt/SqbNSKxHwOGqOrt8efEGTErLZdGjisZaEDMlu+J3959tlc
TsRfW/LtDCHnCbhX+MP6myVB7ySeVcAOi7egphq3wv8CfBsQywBBbSfZevprEYxmLvQQIBMKqTCd
1WL2NkFtG/S9+okRD9ePjReZvR2hxCCYTDSjIYhWb5Rf9OhMOvxkUAxY07O+Xbx7s/XnXRsB3Y5J
nAgKu9r5I/xMAOIJKhfguFn/OpkPac7J+fu3NxdW/sUCsnISd0lDADNlgIygFoDsffPpEn34CzrZ
fpTyzici6yoqj8YjfpSmy+2TnCgbAKBAyTCvmfyJXSlnTBoM4beEV8mPDp/g0X8huIVo+HfVLqhz
DJJU91rO5wOfpoQPAS+UEQRNM6hKU2Qsz/g+qewvGErXUzW7deiV0e9OAoIPzZ75WHA4w2wbx5JP
DBav87OEB/mt+ADsKXZ9N08pZxRa/SIPWDGxSw8vW4oqMa2LiT1PoLZQRybToEbhDbPmwAqBwr2c
Fv7YmdAcUvbECwMySrOM4pCpu2EhR3nW3Bj+x5DIoBRLI5H+5Go8MsjTCAmcUje3Kv2FHtKYJe5G
u08sZzMolRQETOUo1g+1AO46kYnKiJiiy5fbhrSL9lagNbpoZ79WtTxBtkcV7nw9bR1567/mEUnF
y6IGEZzMw3exh8Ql7YMDDFUcipqAPF8zkTzKeNdN9NzgkVLReiIXKgHU57HFqQr5QDbomW8W42q6
nu6NR6glN3y2arpVAY/XKO8dZORjhm1ThhSij3/ZtEVGjdJ9s5LhXvi4cEj/FaRTijNLUNuYOE3/
uJveP9AB4ryIzVEhI1VIJWHbWT3WuOgi0FrNODlbwj3xD3MR27xJKmovzMIpcEOBW7tSenNteHM9
di/AmnSQhY7d1QenxpJPZZ6z/8npb/rQmiBaqexuXG+p/oQmVlvi04AmZlunMEh1KWpMO62t4XPr
Ee0BgYljX7rv2E91U4rxqt7aHOCcgiMQn44a8YLIR1dhEQ1FRv5xH1ZIUgBzyIPBJnhViH3j2uP9
9I/cKC7/BwcIrw79eveyCGRmKoCDco2dSvx4v9MPOxTZ9nZP721Og5+gxxEYAVDxWa4FhErf2znW
P8FNnJZFoPCpH9G98hKatqp5gaHY33GBjg1ySzbv434AsYSOiPX4K2/+mSlUQ7SZjI2/u4fBxAEM
tUNu6jaQOgRyk2tZItcHMUl/JQOK18D4SffSUyrx9l1gjjf98j/ZjiSHeNn1bhmJo4aZ9obLyZcI
dNy+k+aogyM7+4y4j93i0s9yxITq/V6uF03lYIQb4ikMLi/WiVuuoTbrlHiYLOqHRJNYY1uIBMbB
s5fSZI9PMCjk1dwpmryBlm4ig89iktH+rjFs0cxvXsZJ7mtZ098mrvRSppft/hMO/zOAhlZmqRnm
/nP4L9+/Re5hbrh65/tA8vafdv09Wd6oEJtFp0Zo70JFkDz6O7LIpJKOjbbthG+W6uXEqeHvqeYl
uh2jXZJbCO7+Q/xMQ/h7Y00Yb5r5QVlXea3YDnN2z3Gme0qy345JDX3tXSXWrXeMSWv0x564c8eX
KN05bIBH2tEP29eMlrhMsmnCX8v034yYds386aXYOZtNQHJv7mSbjzGnj0ckqViNI/P/XG8RPtI8
TeZvd77v+6TQq7Tmb5XRVZI+KWSqpV6OEVd3IxGX3M7ipyDePBkE86ZXursYrt/m++pqeHVAtRf0
cmUzT5Jre9c11WhVMz2MwcOsPksxyHspN4vNynTfryijmouhaTtobR1B62aFS29zx4lruOGwgAaF
MMeGKKxeioTGr5Vc9dy+t5/ft9+Kmrpzqhew+tNy57KoHhwky6QA93/zIfZv2ea2ca+F/7GJDWb8
2WQ1TO2q6eYC9ep2OoNHhVG+DQkhT8iEDOtqjkFv3i79zshM4hxAqzrrlnqXj9muviKoJEnYMh0m
c7JCWoaQLN/KJVNzo1SvPLja5sMr4yRjXYfF9qOv9/m+bXkeN5lqZ8+DapD5Ko12r+8X+umCnJtc
dGQt+sHFx/JQT3cyvfHg+Lbprn4edVbEm59yk1f4trFucN1dq18UYN3t2/5WX7+lehdPa3ZIxoPd
x/r2wkaBKkU/7wkAp4u4aWU+u/lcLV9o7D4yvI8G8zf24MVc/a6ERrS1y5qD3gq92TD1dfpYtvOD
s5/qZA0AAlyRjO30WnUf/cV76agBIko1M12LfzePwr/lhsVN5/Jn7sAwwSS6Yj917xRc+vnz/FkZ
jvupYXnjtOL8UVzW/an9wYDMRz//fetnvnJZiugo3/FBwzTY2pZVuxkn4yRvdrTJKyfl9NcSzLOP
bsW4NJy9F5iwvli5y0zselmw7/XX9i75WsWN7OnSD1eY75RaxUFhlOkZI93Lts+UDm/FDhMM/Cm7
8u5pUspUyx1zoL4qrfKg2Em1VrhknXC5r1xvpS+iU+rN6Eit7UM3K5EpA3te8s1N9xDWd6p3LVig
40HF7A0Ex/Wz3N68uy+AtHCxLwF5Mc+NK93DLVti8375Cjx76YFNzyJc8v6kPvpht/E8JvdjUmzr
mM51n92jlNrhwtOjOx+V+wc2oAt+W+W+UVapB+eHVJks8w8eCg0PcwOqN+eqRHijbuX9jKzgqNbk
rbLZ1QB6hw7WYdnbdLbXGuMwnNs7xoYhwznAz+vMEPde31SSdJvAcrrIvhLXtQLIl6JceKWPesJU
c61r7zq6/i4RYh0tcj0mk1bAIxq/5RUO6b45M05C0jmJe4F7mBoBQNQ+atnPJIWwzZ69XK/UyoKD
MuRP6pPCyzNHmwrqMiaOuNgINeNcX4rAee725UW90E03xGi3gYNZf9zPspTpYl1oW/vzcp0TTam7
wWB1d++VbqHrJfuA+5zzt+80rrTssPsysZLNH+qWOw6H+dvuI9WyFW1IB8bL6bXM1svcXA7iL6/H
9rat8XvRnXUXTrNSKXnKQI1YfKn47ONOgb+53fmQAJom2WY5jnH0HV+tSD+6YS7V53megDGl5H38
lIYPEgGTfTuq+u8r14Q8v2Wzz4LI2Ad6SRug1zpVogJtoVKDuRLx2qlzr9+Nc3Cej2sFukVUFkqy
lj+/3+tZ9kXvi447OMy5D1S9nG6I0kaZT2GzTMDGZ1Dn0fsaXzgb5D4LP5v3QlfhVxo+uzwvUmTK
7Ww7384oAFtW3F884NjjMezenR7zUTi4slr8Hi+M4LI4Gj+6bPnBxYOHhQrSznx2zY8JmtB9Jj4R
d+Y+Q7MycHAP4m8gg8r/AMCb4OhpbLd0uZGp9DV2MXN647SWa0p6/JQVy4uwqQ00p/WHAP54+grz
1oH/hkSm2+BDUIFRSaRlbB8w4VKwMD4Sx6Lca+WYLWY5beLwUKWHhmyK5B1spYMksOuyD4JBTzod
pTH8r25qVnZWX0rkWn8Y972FNqxcJFqbzgrdCd9lI1T3wr5j0MgseJSZZJb7rPwg+Hvg4ceyrSZ8
vix/iF7OEV/S+5w9gfOPmcTr8+NBmgllYPrRyK5iHS/tNR/KZhCHLkweDBZxwPrmpQYcB4if2nlV
hhZuYpZKMKOFcr+GNKvPKlD7RJAyoOWIlVYk6avg6AhjD31CY6srGK8+rb6ZadNFxkerThApembZ
FkCZCQ4Hv4LtMX67/xwrBsA7RpuWw26chBC1NguM0cjDYw9P2u6TkqKQO89lcpjkess3k1jlFQ6s
ZSmkMmHxGATFCjDXzfavn+E4/s50IQ80kK1sXzpZ/s62jcxzmM/BC/KcRmq4wxd8EtjKz6zBIfsH
qJVDiYSQp8u9vjtXGUA4WML+vuya+xGDNwoDC2qE7mY4uIlXHa3Z/ypWmsdoqZ3e5d6FQekS5T7v
LfgYxrFX+ITGH9yRXFT4gYrPOpt3vlX3H/D4JyOozxkfadZJgwVoAm/McNm0EtCC47Vru66sgvUm
8Mq5z2B9++zeu2XvtU+yy+jhMCMuE3Gev4bCcDLatNytzPgVPMMNaN6imdbjC+hi8NDK9LKdlQ6q
ZXT6GHdujotW+Rm2VrZd6Ob9p1/s7z/F6gKr33jLOfe93MaLLzrumvuEUpaaa3Dmcky+z56R5Vk7
91NyHha5SMix+plh8dudfQ9ZR6tCO4426Ve65wfVcknzthDyTuWf6qYfiSM636c1N68UsmHsLc80
UpmjRfdGijA8BB+rHIpEyRMkFfpXVCjr7t9SPn7xMAYvo2w6FPDPxE5ccCaslf+d2Ufp71bGYLV+
D8brvlw6WldgKkto4H4IZFneyPd2dzTRtmsp0wrLnEkcym1Go01xTHkV6FA1QfD4qWWKyaGxa3jr
TT8HnN41Coskh24IchhWb7Y7KlG4u7Zu73TiLDE7ehYMir6DGH9YX5/LNgnJ8d/GYjgD7glQMvLH
Fjz07bAH0UaT6+/m+69bG9QHi1a8BDE1xspg7VWfyFRDSUlpumN9uJjybAPh/EEjQY1YWzQwsWxJ
IJ53dPrHruGTOV4wY5XQBrLvarJuVtwK6kZfNimWypR54xZ6PgdbDf9KGj4s9qhb9twggay+/8Qn
7JPjB4O6HklO8QtVaIZ5+C6pTvN0DrwtX2qjRhS0qIHQaWa2VycVkKbUgOAElxOs3yHSXxrEAhrq
rU5tagBFboDd3Yx7RJcSFI/PJuKlazaUQRzclwPmQoXU5cLm7ztjS7V24Fmv2cB4bodjfm1sM6/H
GjsIOD2ahmkPn/igZUEAWFk1iutuAUUZrJZ3biPAu4th5urmAYQ18OqP4vTak34cQMlCBUC2UGpw
IWyUFE5BXPOy/sFCcg98UIoFiW6DJ8NuUlwpZxseAJv5CdJPc0l6FXu94B6tqck7gKCHWgWZMRe1
B5sjtu2iYiBDrhMb/wg2s5YXBsaH9KN/DtF/64EG9A3mrREaExEsxEsdz0aT7CM2i9XEg2aQ45LP
KXoHgLagtby69UU10oCVOOXSPIAi2R5OPFs/N02u0iQ2e6sMSh4gA3XL4Pp6yTTPLIy3dc+hDX8P
2rLNEb2sg1XHQvB4tTd2AhGr7xBetxXrv+ImhJ6XvxiRa2I7ZcPqpGD2pK332sjPm4zHAwHS2jYB
9YSllY6PlO8tpcc9yNHcPromgCFTi1/STpF6WupqAu7L/5F0X8ttLckSQL8IEfDmFd5bGkkvCOqQ
gvceXz+rMHHnSkcg4fbu7qrKysp8DH3IGB6chsrnVEWRaWaxUsFKaMpIZrorem19uMlmi/RUwwXM
1FgSXNugqvSllWxpSm8JpqZbyzNPOQ1q/Xo9rT6MzjDBgveKQFl5UOrCVpSPD11kEoqGmyYz3eOs
ZnZxWbuG08RDvZRA5oRqLgghHjtPck0dLjW9+6V+WeoXVgsIrzTd5AoZnzDX3/7FkTQ7Rn20BUyj
UQ/jtKNzFgF4Z7JG7TZfygj9tQI7CMhBErZconc+rWcx7kan0eOdLviR1nEsSuE4Y6DfUrMBEo8u
imuwhOcDJuModpt3F5fUwcTlsmUwmH3oIjfcsi/5Q02ehiEqRseTDSY1HY7kpAsGX5xW9IneNJv/
oSGZH45uqg3QWWOpD9aXFtWahSQ95leuLZzXmN63QGOjmfMICWbvx4oFEuB8wRChQaChgfQz2oH+
tdpAVq5OK3XDrX6xfg0pL0appvSI4AJynQ2Bw6sJqV62a+YSkaz0hWiJK0OhU8k5Ccw1WnSjc64R
R03M5Jp7cS6QQXGcrwe79+AiGjFE7nGZj3hC7y6CZemk8R6e/I6T27vMmtlrLdefI1rZL7n+Ci9X
Y0y2RDnxTliHg3ZZx498VqrJGgupzzCufcQcmqFZNb97R6J8LHFAeYdUyWsa/+/xMMZDuNSfY+QW
Y7mWQ4Y1Rnd2rZmgPZWLejvdHFzrgKuei0HfRTdI7aZq2YFKgLv3dqH3bC+QROf/AMTJAdm2+7JJ
gj3Ro0pXqGIJb47Ve6qx/9h1IcSeHgTXbKK1gtvnhzOsC0RM0Mh6jNWIBCCRyemAl+f9YG17n0PV
FpmCmjC7upneQuuuk/gpLZlBlItvpa8nOMj9ctCcYtg400/sG7Oe/zqTfkejjZ6bseN9M7cZzq4j
TtRj3cqxPl90VS0tYpjRs7AOAOO9ROz5n8e2bpfTBfbuHS+87mgDJwWKlPl6r539vdF6P3dcaCCu
YeQdt6FyS9dCm7wz6+HzxPcsfd15vs/q93bCQE3rGYzIVTd/Kafa93Z2gAnsS/buPHxcwvXHk8h/
uTh5jlRxJgdc53ubRc0UGiFFb+0h7NCJXu7PZ8ajqqnB+lE7owoqAc0IyRU3jVzvOQJrA+qh/s1z
23vs3ZS2X8t40wwBC9B487xscp1B8c70r9v2tJskpVc+3Ovrf4kvQ6H07puFfra1tdzSrQt/BSGH
uh89ED5vieHmjTDxMM3Jvj8fx0hqfkBeiqlMCy3V++UH0yaQIf5jh+B9b8/7tNxAnxbdbu0XfRzq
DubOtDy0+wJUnoL0KL+aIb6HIv+WhG1l1jKtumUIVX32TRwnBULf2ixrIz/A60fRsCQMwyaVfjE5
ezk1M+2CCgydt51oz0mltG/dxfDSXTLY4DrC3MdnnsHl26xcfHqS8qUGEjpnoO5C9jq6oL0G37vm
AC6M9Yb+brQcghWu+VP8LfxHlgccz+204TUAaDyYdoD7I+r/5JTLZkzqzku0MST6Lquo4NVKK2Lw
wwH3e3o2H6a7HgSoxHj/N8FwsazLcuwEtVxfRiKF0O2MDIY3otpFO+CgNUPbCz5voTmZtUbrTs7S
plxK1WaYOZz0gPbgU2wPxGiJw6Q43P9Nv+w1FHHvId1+icY1XrPahCAWrrhPAIXG39aSKRTKqOPm
6P3kt8ii5xBhS3KP6Lv81NPWWok0S/whPdDD7UUYISRohhw4hhf6S9fH7CEcgnOsRVuc7LqJXqJX
xFXuZgep0bQ5rVudNqxl3075nUa+ZHY1HesF9tJNwn4gZYxJLJ5c71R9/LfovoYMHsRlyd/G+Pkx
zK9CkOHSvfFpIh9I05qnzLq5I4LV36AYgVtrlxgtUMGPioMMLuWguIjgXT92ts1dCtUV9+Rsrwqo
+jVSiZBQmEVqpPLUi89LygrDRKkevhaJqhrTiErl9n7JVfcZHmuCjYDxRz+CzMIfkXGh1nGsojmd
qZVWXIas7uwjTrj1X4cIo4np91Z3569Inh5uCaORmjs3HWQnjo3VOW/bez3xsSTNuG3HzBHN2V31
mGsvgIt6a5hteuH/5f7Yh89jef8vj+851duyK0rZto6RTs4rrupm4u3Ij1lvmSx0Z5mck2bWKYox
rKG1fWc9uZdi6DDukfI6JwrLS7iifqzpJCwBi9pvZZrJe1sCgaWuA85VlpDv2b9OyhiyOTbuQ48o
dGRkLcXr2207xkfKy7hXjVLCiwmRAq+eR+gno79MLE1BEpObQk3TxZRGuua3Weuci4rhdGvqkoTH
SKKf0QCXYHsGbEIAF373Ym7Mz1t5ysd0P2kU0VBBJJWLngaa9W6e/6YZgVrJuWbWJEdtLI7gyv3D
PDVx5RoeA3pFL+JK103JJxpXSvXba11lEJGBivVw/6weTaFDL1upbGNZrE+/Q7Yeg1SCt6ztD43s
pTeW9tWKXb97f+It8eT0B23mYBBr40nISL1KV1mpdpR6oAdCW4LOyynpvm8Wi0Fr5xR67yn07E43
LZx/LIcbCDxCnEEZ5791P22a5s9nOVY1rg68Uvly6zgrHylkECmaNMJ3PLi/xUxfN087MspI1Ufv
is6boKIh5eZVvm0+zko1vxnVWWksj9yatJGY9KJnaJ3NmqKpiOvd46CWR9A9vfg0n9O6y320Z8SM
/cMxnugZRHgOhR7mWs9kb5tqiPK7S2X7cdZmujTsfItz2+RKaRtgzz6GSsFE33L0jz1zJCvHB7u6
2z5k9trMWaDcgHazJi7YmosrO8ofxY+cx3Kd1U0QXPABRISHrrPYKTRJHQxu6LRamSguNrTFf1cC
rwyZ/8GODbeTn8yLfgpmcvPb0rxU55EzLwJm87tBEMgOs7kh3RQtVEnCTxDVBD0JhmjEu6pQthwU
hKg9KVRXx7NKCwF1KsdhFxmDt8UvpZdjJE6Q9cT0OWtchflqDCLBZJfBbot6NrUTYlehM8UiPE/Z
+iilgjjyZOMQuI4U99T3K8Wvx5/r5AbB2gDxDhC4THBGi5FzorbZ1bxEyJF6z4tj+SQXPjqWtIQ4
gRCi0QM8sD2uspWYtosC2LOOjIjjOzYQsaQCNMaW5JhlePdkFC0eZ+e9H5pUWIwN+C7zNR+JbC0Q
fUr5dV6Dj9O3x95J0U7Hp7b51DN0c6q7r9O6WaJUzuVo3UKeOvR3YxZk/LQWszp28XMTU/6wcu0R
TOp3MCYgDwoIYVBPkkPSld1UYUsmBgAwJBXIVZ+4XlaukN9xMVdfZiu53eCGGBQ0ZOjl2MQ/YAp+
uw0Wro9TIKqLbiLPj8I9OzQCah3EOeiOoWsxzSG/ETRHYjxFu2IZsjQuZn5owE2w682nevdMOdX+
neMn4gF6hZMmsoKoSZ/7WoKCoBMpx+YkIAf6O/SrYzNlh0SeiDWynCDH3kfGPRlh7RNNf/6CwAPO
iAO62MDQBUI6VICGPdKrWx5+7MpXanpNbg+lZz3/kfzw+DUXmNsY+XqzImgcGsHXBZlxusOiUDnc
vOUXEJQ94d06LbmB9JO+JN8lx1V6X14tnRJN+jWcNcIao1XENpLVBXIyHeKWkY2g4Gye7lbbC/+E
wG8t2wXbMRFZhtJiVQN2lJzhzSLe6RuqNvshLQ7fIPcLOxbJNvOm2sIz3r0bujPgGHLZ4A9otfpr
1rEI5r/pZux/K+PYdVvYu8pFpWoSVdyEJ2G2XuvTjxSTwH95PhLowkbSjGl/5tRaf2DRBnVmkXQJ
FpWV7veTtRrlwTPQbORNAuoFTeFvg1zcnaITCedNOSzQF4WmxKsMlTv5DudKwfjoJ3kedeZJjzvX
CLqpyjo+NcUs3A+SaWb1jIjZo9hztpt5vafGc3lrfuLN+z2clY3Fo7LB6zRrj07rKsoVCBv89gVm
JcdXFdjsP+Y0YDCe0F3vVSRobHhJRWgMu4OdA6lxi9SI1JchIloNeI5e6mXPBL4xq+v3iugTr9l2
LmhX6PkMVdbqodXPxOEXvry4ZJEC2SxFJ6Acdara0S0zuoYgbDBpU7egco/JOdHe3jvRKyPVUHo3
HgQKvyxbQGRbDorCcD4hh+L0m26RjVdS79aNBxGRwvyvLxMYslFPiCZpeyNEeY3t5vrUpMm2elYy
xZaRlMV4WprojeSNP2V+uM48nk1YaybdxQi8Xzo6GA4k7wW+9krk2AOIVn2eCF2/ba5/jzMSeAPo
qcGHXW2f6p9yb6tUa0FlIzmY58cUWjRsQbxBpjMj9DU98aeuHmVCn24qhgvHlrmpUIe1aSaTNm42
biqG9HngTrsm0htLT3XuiPCIsjtK9l14jbBDIadsBf64F2yelYaO4Rs7n/O3hwUP4FliUedVc9nX
T5DWS0dUT5LBTtcjoGBnHjmK14qPxuNHQPACpz8lXnxadYTHCCJKxDflxa6x3A9cAMM04oSruS01
XInzqQmEiDUCVZgDDgVrnKNT0EoTh4Yvsj02zrPu03GvePZLSN2UJyjR7KNw8BWCWWUbB1uhYT+D
aoCF4Lts9rdDnZjM5TjMrjHT2sUvkJkQ4/j0QPLQWebfbxzgimVG2VST5uTOqAtf+PAagG/NVsPp
eXDb1Z/F+k0cOJI0b+zOg+WuuSUOUqxfSu27Ahe36dB6FBqKyTTnnFT9qmeYq6zx5Jhu5BpcLeVo
z1MHXnVbdiQf+Vnz+OhyITyv3h7F2nnXKizqMYuWaeZWo6PfNCSGpZpuThOtRLpZKjAnkFxss/WS
CfpDfUP3f9WcFVuXZTf3bB5z9dOpeTIut6kXlq0t4flLZZmrP6cU6BsssHMLaHHl+E/qYB+gw9xr
2UN1hS/5wHoo39LdJPs3pbX+V6YsP4uyR/YXaA2cfDmRPMm6C6FGIIZIRL3Sg+mJNM5PkHyZA05f
5iNZvwL9WH5KJdUduUapJNUDv514jdq9p9BiLEDt0sMjf89Z0yLOtxCrjx1xfjVryrNhNAcclVlV
vrMj6oAH2SbZnT72M3ijvGjH4mIMItwj5bC8LgSJ2mIReOPZFSukIMbMnMNvNq0+so7Nma3urqZ/
OusUfw4ji1uqyk9+ySBXl4KPx0qZA6vSadNBeGp7Z38c4QDjhIgg+txbRYK3z7ruyBXhblejFXLP
U6t2FJRhDB/n4YGQfbQujcKMNvt+RsvGoOwCMysYSzqGFHvIAu3PFUHQYtwPNw9yUMDEcMsF0VBT
U9mEBqA0iReW0GPUclMSZc0pTdvLhN5oQiERqZfsZ9aR1shXQkzyUTuWGAoxQYvcImtL1tJt/XMD
a8f6QUW3aOm+3ZlobDCB68vdIIlmOio9+ukR67nhFBnMbC0F02+nsp11+bE473/JxGv7QOkY9cAM
2R/WFC7FR3v1JIaPoedjB0x61LjpwAptSE9mljUPv1Sq/uKGfGr79vh4tnR9xeA8I58W73Daer1r
ykRCTLYrp5JXnm9qdFscwETpkX5qh7fn4n3PSi2ONc6iL1VJjScfxvvogE789cq0MyVBHUbij6Nq
/SzuqoJLOE9fzN3kQ9eaNaY6MeTbkTmoKfwQZfWGlxkFY2LMzcpsUD7CpLTqBgmz2M0no6zmM4Y6
gZJGSTJ9sgnCT4BJSkyffFHshoTaJR1DWBINhalD1quVcuHyxToI3dhuILaiZHVqeWhGWtqgtSGr
zvFv8ly1PcLEB54OZnN1KFY4BlV5wZScOtDwSxOnTrFQY99V/DJhtEkPNKRhuET8Gav1dZ21QKJ1
ovF8PrbFWm6cmWk9jVOq8EdFBeQ8XRK72P5mh+oM0XqQ46uNs2BcRk9uCicBZQBXs3N1hbeaCcGh
5bmia0MoPtNxEE8fDZE+/2O3YWj2YtuoJfqXZcPxR4ZFNF+N5hPCtCpGftuQkfb5Yig9atNd2wrS
QvPT16gg/jCQt3RoHHr3a2DRbAjvMdVxLbTVkYYzTg17cU+y00IUd2La1KRY8sdWUn3YkmKifSF7
k25R2JX2xsTiJfpC6BEGp+9CHrOQ/tTrZ0lhJI2IcD3lnzh/dK7faotHrzibHAcM9i5sb+dNIPvg
aYomukKHHj2PniG//8dQiYdhlFEoG3F9Nx4o7N3LCm2HH0SWCCcYMxf1mvZE05xR/55G21di0iTo
LrrUO7K65t3H4JFo0LpLNPBxAvLsQXHEXbiRhP1aixuTrVtA8nWV/CqaQ7Jasp0aXIafeI6eOktf
OtGEzj6ub6vc0ILO5dpo2BorSUe4+8vnGZSAOqzRlQ2xqTtlWIMCM9qVineZL02GtaU/cH8IrYR7
2LUljTNaVhhMR85Zp6zQyUnQmlJkyQFiCpYkkji07SC35M4NHNbCBNVfYnt+c0RTWA4SSi/oqNhI
pz6mPbthvpYEhhxQo9NHLtvCwg1rQ3IPOTanpfFetSGfyy8bNut8YgNZlROdhXf9wWhiurV3nKv3
/aN7eji5pfP3v8+/YJQOYcP1sfZabBgmQ2lm8eu5rBudz1kBNQ0M/ewQT3UbvcZixOTzpRi20kRx
Jh9JXRuyCffb42/UqSbr3I503J4yiuN06kfyJwzVHsf65qMwwUV6kZ3yvVITvWjbPYTzITNnZFX7
kq5cd5cBANZWhc5irAO9608PH+YJi+fu8m15aSuewvpK+WPie9uIIWKs+toNs774QGxYHYbFj79W
p/4PZBItNYSWBbrHpp29/hGDWOipoXeplvymZ2mkS0f4iJPyHAtFdWDVLgdwO7CNreMlpGwl4nT8
MfZaSgrU/GxAR8AUrokeFW0YEebpDFT8unmXfLquXtA/1WAKj9MQivp9Naf/qN0M6m5Icm/GlIdD
xND0CoM148/rFjeVxt2gh0Hf1yR2toLgbMIdbVhITAzmQ4DATENfLc5rJpQFOwtNiCpGE0FcAoD7
kJQy7N06yLK865q/6GlEQM88MMLxtG1qPMbzn0Fqw2ceZvNlRgW3cQx4m4X6Jq6BB4X6axbq/28Q
WulUvLAfaI/+Jpxn+sQXOdVZi+t0O8UUWqGWZ2AEMZtG71uaPLy0ukXk6rJp3r+nbN2Cpe1rG8g3
0RgiNvKJ/SRaysbXoIHMgNUjtHxGrpyH/nsmDZ3cxnszP44pxCdT8VlugrvxZmx93b8L80bWMYn9
nDL8HaTq+P8SBDucDqYNQMW3yUoi7hBK0Enfs6b/GK9R1S+ikLEx+O2jk+s20q0+K9R9NWptysY/
jJw33RQek8quhJ3OYTwhcfLMf/tcLUbgH3ERbNx/y+9MUKdUflh+UYcKHSG7cP1OGlDzZeTXl54T
b/NsnDT3N9jv5jPdkgPd71Cap2sIwn8Ze+I9xU9C5yz+T3UH0ykyHgixdQdz6Httateh+fdNEyli
isP+nQl9sbhdRDEtLGMOBDazHxirb/PK0fU1HLmtPN6JZdVzlotJMZXG4504148a4fEewviWy80A
n/63GqW9obRpdo0wwQ17ytWxYrJULHVQwVm0PSkvv+T71uG5EZR2mmezhov7rF6M2asczYo3/IXu
HcpsjWfd1YLcgHLmOHBAD36gMV57r59L5cO/OSp+DGyZ6Sr9Nx31XvxzHPS5cSevsS4bs4WK4AJ+
K+pASBeAFyEAQvVUCVqKxVUHH+J7SZBwPjzG9DVZUF5Tr7WILCZG9BKGPDrz+oZEfC9g3L8hVOOQ
B6dHCyaUZ7msaLkqJzJQHodrDCOTPMlrxMvgrxCD7lYJWtYkXzV+1NWiCKWY8ezgnD1/RosPJprX
8BM/NWtXaCqn8CWNchMfZV+VdWf+XsztiZEVpWXMbtDqyv8Wz9V9bDAoMT+6Uh9KgVL94Xwi9zAo
04e/F+I0c5SjzkT7UiNsPa3ApxL9XFQN978mYu8Q0+cn/J6SEUSGp98fIX72x1pcqsii8gOvz5uA
Ipo4bUmJCBV+5kCAc2qI/7frK/HxAxd49ARS8InyYLQFT7qqpS7h5gNg5/QdgXNoT0emHX4BzjMp
/7keWnfXN2GBxv/3pc8C0XG7J/zjLj2+oIbUd3Ld4wAxICYf0KZCDePATuaMtxiETdzCOKd0tTOI
GrNCffd4Z+TyrAzyTNqM3aeTranZvWctRdBlbBbQpAfhB1Cgav/yxR79juUJ3KT8B1gJvuiK0Qg2
EkmCH6poFzMrpanbLvXMHIyqvvDAwEMKtdV58GqEFJFQZpFJUAIbZ0V9Q2H533vptxwMFx4fAymp
T/AMy8/QZyboAuCxZd30vH/MzyGK5ooHG6IZYUSI2uknO7Ljou6Aw30XEECpggHfeEiySePfhXLh
3Qkwp0l+Lm9mHHGMTuXsqnntoh+bcMI8E1vxhhMDRZPNYTgQWPALm42GYj+oxyXsYyEq03XPQKib
/nkeIELpv2MXY5DPxxuhTnbvDNZ2H15J2rLr7/O17Zm/j+e4mExZz5a++aoGwNUbJArN5ZvhmVnK
GR4Gw3fD7c68Tb/wH97YoU+kPWm6iE57AYkYHLPu5kePUW6Coze6PGJGJj9K4eF54+cvrZ1JcW/+
Eks7P1o9MOpSOhwDFtfZejwHHzk9ehD5+HVmIhPceQT5YEkXWRYgTZ5/TXvKtHX3yPALD5DyCzIC
7KjiclmjQNI5qQpUVP9WDotILZgZ5JFQbECo09ExR7OX1A3ckJIKXFo8XMgQoG1kQ5Dqus4c9SX1
2u7j6URxCGLPnacsjYNSpbMjN391oi6vRB6kFAwwBRd4hzzorX4z1yqVsFQUa4BYzDG7lKBeoPM2
tlg+un8yr5ZnSfETO9pSecZBpnL6p6DwpU9B6HSDFmNpDow7rrUH+Mesh27E8o38CrLqvLp9O32w
0kN8f3Bi0ThmjihTu4qXsD4m8RbbHLvPdoL4B/3VwDjlPryVWVcYhoT+lkhKzKmSh16i08Onejwa
u1UDjrpVo8hz+IKIC/fm+iDEJ9K1+7foRUQTvYc0BJadkxHMXJoNrsE1eDXUiognakSHY/keY2Mo
BIsuCoNuMJlin7EUOvjqQEfmp7bTrXXpCYKPOLsMwEVa3/Z8HzUKKK4MLn5AbgdcreAklbYt8Ioe
zDRMxeFFTuBMx9EbevehhupBnAF/2ZWhmqEYdDZJH9zqNuctSETLxZ6ix7P7Xqn2OaSnDcyetiFr
Y+s5niyQ+/siT1MpWgtDAhse3SVbhWmb/oS0NED5mVErMrpUn4mtpatOwxdVae3C20fr/06ZOunQ
2PN7fHxyyEzULpjFjJsL+VYhxakRr5eMMgN24GnCFJqVQEeqduU1u6naxus3+KBlqy0C904iOWwb
m48MMitCMcLspsNV9G6aW/xC60nVnpi228oGZ/8py8M0XndnRiipLOMOPwMwlZHnAQxlTx1Pt9VE
xmBVso/+n4feFGpXVEnnoBRCvtvPGUBIvEmj7YZbw9BHJ21QJCOemncpdWMEpVvQk3DMvpXe/Nbj
agAoNcyPMzTR3pB3zVCNM9/ZfmaQGjh+lEGu6P5NSylON8vWtey+iOmXReXYsgWFHNmunBvhlXRm
2nyc3gO1BQ0+DEdMBr1w1ay6N2iSqtBVNMJupOWawerTyFfIsCOtajXnwzJa9oPP/gJUY8ze4tPJ
E2hRpl50yPlE855sgQDxp9C5DpM9hY01ZAVZ8Goj/8Rb19AXTK1HpKHXGvP60g68dP8BaLZ2N9g/
QefENRRATOwHmZ5OfIn0JvUFAeLxxwvoAZT+rmJ33RrKqC0u0KJpwZRqThjCwtb7O/69CLwa49g/
CXg4FJK1SGZHCTFoQZMiT5P833S0K1QtoVKinhnskTfQf5wKI6MLEHJfBAmd9oiKoivyottPP7Jf
MWietRiQW841/btUfZNu6DaFDtijAh4kBl9qPGhiFKrpf2D5XUSKxC/889fYZrFhFH+W5jk23Q/z
/wgrpCvZ9+wHZE6RY3gj5Lmv1dVmstZ1HGdTgIoyZfDmaY/R7PL4zkEQdJ6QdhS8X+3PLS/Wj9vH
5UMxtEEMj1oxAg9yOXrwMMc2VHwjPQkyE5CVnvtog8lXFxXn3a1YpQ6mwtEzjBgVOXXkEeZ3IvR+
ixYmQ3xkDd6mw2DvWnBQ+I2Jnec18XW0pLgGWBhYd/QH8220gNAWBV5gHsjHugXyDJ/7QL8QNLYk
LiSGw2zLeYZ8gIBogjLGDzZN3WbHm3sv5e6pRUu/JO73rqqOJAy6whl5og6Jv0TGWxVq7uokPF/r
YzHyhycBAESMjeLrGIALhhrrBEZ8dFKIuks9Vp3lf7MlCuOrB6xJY6kuSpFLBefcYYQZ2wYMlsZQ
5v229f/PmVHEOl4jNTaaDXvLVsGMMmKMjwIzNcnTdm3EoXyUe1/hKb4ZNRgs5kVd7Qx2vGPF+gl4
yhkdTUfbUSd8957YQxCpnj2LPn+0yCi3IPlXeLWrBAPR+D+3JtXJNNPmGrHeZSiv3qi7KtbpIDus
ZaBuNo06rd4FrGJTjU5yIQ7gjNSVWIpbrzF4U0btg4ctv2fhgy9wrtxEDYeDhn864Cc5+XIivSsW
ugsqqATIuaVA8okcDLzCum4pnm912kVOmzyNexIeYNdUS9oG9QBTlBREQrBbdQNfEAVtuqt7BCFd
vq7oCrmAsUv1il+79vTWMqKSjT6gk8Oxo007SP+wTxTfXvT7SwDzZLy+RWTXBJgS7UPp9fktda34
Gdbqt2YTKVmsVcormPaOixSqaqm+OtdVQXgdbth0aDQmsEJNrPURDgw1/EwHf0fL8nVffDW3yhKS
jvoozRse7RKZRN94Q2WqnJhXU5tKcArsLvAE+puiCyyj8e5/XXsSPOVfbPFquYvoJP1k6W0GYb+P
AuHamv8nl51+ONc8CGZYG+6BJmU6is5B4jP9lf+Axwq+ckscCEEVjWH+/cocvbCoWWIwfqgUEZv8
yaWwVDbjlpMY7ru5WQ0sv+0uzt0UTzouBHgLzqFT9ZJsSvnXjitPgrbF8I4Jjdb/+6wuZ/Zdh72D
UmAuDx8iaNJw0f3EPXAey8w3AAVb8e0chq4tp4WP4gKc9CWetVW6sUj1XJTZveqYc3L5MyT29EsI
oX/NOnaiL7yNwK51/+xeMm0LREGa/PLuBE1xFYATecE9n6+uu9nR/VIWii/Jyq1QudsOh2pyXf24
4HQaKub5uuzekmqf8q55V6d2omCIyksDUD1xzzahtiwfOvMDjWwPzkhhBWkZh6wd2aFZuPuJ54G9
wsbN5Huh6mPbUfnI2aURurv3X+ln04UiiBGjdoXBI8oMulUcuuaNa1cOPNXfAYHRZmw9tXG0fGFi
CtpE1WJKfapVabSNogmxJM1NElwIPfUEMYyLCXgeLXY8n6wnGd6h6zf1zPnNnXfPXewoGG8RIB55
cGcUi8oMHl24srCqOKE3fSW/cb57fJSUcSGX0qiTcaZTf0/mzBNX4/NjwuULvubIZD1vrGmMYs4Y
dK1jq8NYn7YpbHVE+N0fLXonRfbHsMmv0J+1Phjp/TgXHtxvf/AP+Klmzdk1bx83afa3l4319ZT/
6ZD62F0gD4CX4fiXItQC2IeOm+uqNppfWd1XrYvXxuD7OC37R3hrnieXd/Bi5K2jyx+24sX4HP7L
RQyui/3t7plKu/StRbU5OsU9Cj5E0A6Ox3K4/D0bx30JpnrIfIHV4zwRX3wBNYS+ACBSBTILzRLk
rl11ypgFYq1Fmf59/YvtT5tSzyImBzDADLMkf5+nlcW2u//cOi4woG+tzTuuhlzjsgj3gChXS78i
sCfxVkoDldd8WBdyr13ioAdaTw5gLpp2IRqt+/phhTsYdMtOte3b8u2yamVz9dWXFER7MT/rSW/X
StaPaaDiZrOKKJ9WwrdrLrHT454lpXdVhH3AQ2KAg/SixaR+MQsw97y0IwvV5KbBULPY2gJaB4+1
gd/sCD4sYoQJyEQSCUEz/lqWT6dHB0OZ8Uade6mXX5sWQxKgE5ccnTgHI1JwjkMXHcuqfM8i4pLv
Qk5n6MibnxAIAu0VDliEmBBwtl4/3YL1gNg9t+ogihp9kXCm68QNs81kWgEVlgFR0jPFvFcldnMZ
eOQfXonN9zb8Bk9YZOQM5+Xztz+mWl/a+vX0z5JSt8WhjUGQNOqzl/4o0d8wh3iN16CyWEr0kXp6
gKmOu4qheGMprtRwtrmGN4E/WT3dazKEpis7vYeu6Krvq1pCKpXl0KV3kcKPYX/v3LQC+85tW9CS
i28PTTMK3bSA/VPNe+ozEb5+byfKMkkwo/Fn1vCMdDvcMDKoYXbjbIzjxPMkFDYMZsjiXVECSs5y
/wTxzcwKLkTHwzts99bbjTj8dKx/kY9o1GvIQlNYHlNoEvwkkv83/5OzhyCd7/xIZ5Ef0GE9T86O
duc+rMGEHznd3K8okq8Cc/1J4DAGHaEcEPqX0GACC3msyjn1Dx/LVwXtuzo67N/kl9W3HNrB299x
zQOJZn8ec2mK4POiHs23A5oA2492Xl1HGaFCzyx9a27TtQWehyGAA0621D57U9vqHtJ7funUacbu
WhhTOFU80oofQEUjG5sW6G75d1cgz9sqKKFKVSljChPACHn4IBnL1cV3EtIvtOAx6frrIeadRj22
OnDGgLOlSSYFzhGVfQS2R6YhQPhaZOZ53XTll7bQtUsU0nd7db+XwwsaX+facrdeYMAVAGmC5tR0
56hkbaqwBjkWKPdrc39fOkjFRGl1DLhLtOwhe+y4rhdHAon+i6QayhOwwyvBXvTtfSsJsKTV1fdT
bS4POdGfrRCEjCw8veGpJIejelWq6vLLdh4hEYNSwraWAaCBuWXo42c61q1GI29qKTDaScftnc8k
T4+exZPYV+Os6IjTN9BFC9K9iNFm10m/oZs/1xOSieFr04VOMj1OGUKMyooSD2DiVLF/u1XjGNJw
M+o/Pn3YGApqM9zTnpr81E6dG3vJ6Gj7ttvjzricYVrpKiJNph0qPIj6XDoysBUNHVkRHkIzXFLn
s7/3FlaCyRDH0arvVNHpes3FIiZuu0fMzxerczPOKU7VbbuRRCTZOw6A7tob3k/Gv59kPh/9qdJL
lUYzQomBSobu+kdv2AzmzIlw7wrsimWzpMu307O22dY2X8VV052VwLj3pWM1+0qOQINsfo21mjQO
s6qL4d5TbRf6N6XBxTM02AZkAmKYfXC/GYF9tFODEkHNbC03mf480PSoMHNfZWs4wEs1tC71Jbs3
yReq2CZOvEIHCvoil7ik3nz95sgnp/fx/7PUkH5Ib+tqpp+trRv0f7rHpS2oB6SyfvM0y4lTFYQ2
J9ao9NZNlLlHb34r/40xZuRhOGEgOGtXevnUBXh2S8KvmPzmALt3JRnWwsB6OpcLWr69DRH5jCgb
D2zepQAoobeef7zI3+KdWiqF86hKmBjQvLDfAtvFL5o6hRwJh4tRdoVRYkiLBqwUfIKZSftkU792
EzYpEvS0Id9AaQzZgRcS6UF61yhvOeo8KazuZklUmiCp3dp0P6IJGt/BorNJ9C/7s/FKlM2I82sy
nCGCQEMwUznm/4PTPh91mXCBc/e248qjrcBPZccc5UTcwS/CFuTcXhK0OQoOpzatj3k3u26k7gRK
yllzsvL7bkJtfX4HC5Waed6b2/pWoWfG+j48IkkTPu0tFLtdbesilybuaGjJhs3TubJdX6j60CJs
aUAJ7/rfjRHPunz9Vfjv8sHx66BnS2SNovjAyQvGSRD5rXr0Xk1W7BUdKvkdPyBSADRTgWNZ0EEU
dFsD2VYUib1C9dLePeBTpcn+F8wYTI0pOnTf18lAuWV1drrbrtTwjtFzeJ1TSojh/WL4/hw1ipRB
KlDaDQQ57EPPe42mE76Qekx7UD7zPX9M0UcEDA8tf4v0aroiFgWF1ns3/apLJHn3Kilks39dByEJ
5k0dIiU3A1ugMzs2YcSMwCL/w7JKDGKnj6/drXG3kQR7J3+VOtw+hKpz80ZpykIdCzkb6C6q7zlN
fKiGexd0pHjVrbM5Xz8Vo+jVzo23Ps1ozKaq2rGdq7dXpjBYUT58L7xwsXrmy9ZRkzrq/l+myZy9
M+CSyML40AdKFh51SJ+MbAaazD+bdr7j7l+i40ZzxsDCGxPoIGNzTDSJFm3Hx2vr8Zq3J9Cz+1zJ
cc5EXvL9bFazo1zcttL79rm3V+rbjh5ZvxfHxRCEIQ5CP8iQzJCOTGJIzmc72gyOJhwm6c7xPWsS
srLspccplLmxXwkIcXhBZ0s3Dfg/0GHHuXsjh420fyfIMyhCUfqHRd17ZLONrJCxY4l26pwT5SvS
E2WA3O98P7+rznsnpAhW7xQuB8q3UBItUyFZGdqobPP9VdB/q3d0rOZO+gRLU+qzUnn3JY49Py0V
aom3GYsuX6U0PH2usq3FoTYfnXvnnynq3udWffCXOJFRfTOLkznLTYzbyo3ViXGC3uVS29hg7dJP
cktBt5p9aTX9ucvrbrXEBbWnku2cHDKdzeDEvwBXLFm/sNpMV9L76mZg5k4DfDSjDnJorfK1vSW/
r5w9HQts1/TG0G1hEAA5OQ2oPM3vzWznzO232ly39226TudSzeO+Ywa+mRjd0JAKft5MzE3ANeaj
zWQxOfq66fq+VxpmkVXpwJ//ZGlauVeF4XbezKrs3veJj8VkOSrEr+RNNwA8G3fi+C6ej/i+Gyxn
lSm4flziWpuq3HVqW0udle5V5rgsp7FDcZ1+8s2s5LZ3ONRufzf4QIP56EYFcnha1BPGdT7Jvlwh
/p2saaheafqP/NLD2sFkfd9d67RmZgpc09ghCXV838qqxo/0++XzAoYG9L4/jf18Lpdy6bgDnprN
IsX5BPVsurYc7e9lBVHXZVrsmxdRttBL3Dy+sOcL/Q3+daBRrUum5tIl05VrzwW79tJSUXi8uWdZ
6KORIL+3r19798THUSN/WV+va8lE5bmqzhDHFG+u9o+/rY6tcGHGRu93sp9VjhSmYE/67JNzP+24
/HfgFEgpTk70NvumI9WafSf5gqmIXTt4j86yEv97eawUVD7/0lcsv/JZZWwW5z+f8fKdctJrDBm/
OJoRN0lW5jR7VMnb+kRw5uXUvZL/S6MrgxuIGWAGkWTvtlUgtHCv7NP1JPx51zo/GrbJgQJXuv4E
iFtj2jcr1jkVlyB3r2zXtQS+EOTq0U5CHubti1FGUhSJZjJVm6566fOweICftK4ZxfFAsylf4r6G
hdfIAzMeer/Ck9M8vf+Ynv6uD2/Z1Wcq080l2vnphCz5Ldl8EAwssiuhJQxrhv9sr/jYIciL5KJu
+H+PQz4w/y2vorj+JXp4RlScj7peWJitebqG3elLMHgRR3fBFzdcg6WQoqBKWvvjSaypTMBEkAVy
EFeVfBHuFkPTepIj2iBswQ8faAqZX5HfInQJJGCvf1u3hjyw1+xfjxQ0a49/S4OtVLVg+NjmSscR
bZjZx2Osw5KHCA6Xup4xtFQNuRPl5ZPg3EwvsZYe3QdTc5ZeskpmalHeU6iu3wc05IntbWq4X53Z
31w1Tcb0a1cTvOHY1dlnroq/3sxit9bSPQpe+yqxNHq27v5wja1fVU8HU8L3Ij4j8pOt9aGnPSKE
je0Rvyj8NoscSs5vWfZ/YnFtM5bZk2341K0N7eRUNx2+reERufzWqPJFKAZuv6Ff8rc2CUUtduV+
GoAVnCWFMkoMJkx1pnQgjYjS5IX3ZmgRfZbzxuYL3yNTXzQXzTxuzrM+fzu4cUOtKgpAoWO70wMO
6cQL2SnXFAskNAi9R5hMhBShFsWtBp8uVClhkWJy68AL7jrMcPmWb7AywI4iyV9N/cpyiyhN6O1T
bUIRIzF4AEVJZkOsUZfL9dh8YZt3SUnJVLP/ikdAcu5XVjftidqjvcteCr3HNFEHgEJLfpz80ggR
4vsiK83nrwySuYB8Ygzqo0IW66R0mFx6ryJ/jez/SLqvpUaSIAqgX6QIefOKvBcChHlRwADy3uvr
9yQbuzszCwxI3dVVmTevqW9GkZLp9Y8f/YEYha8lQoxwiWLMR5LlNy/Op6dcdlXN3/gOtyiNglc1
f9fLzEP8iy6bQhYdLOqGT/SnHDPZuFL28ofEhSXHQ23MD4pNNrG8XG824BDyRXAENtPgojvs2Leq
+Qrybbh4z8ysYN2fohu9HXvCpxJ1eq6vn2dDz5YgVaPE/APnp4iZkAzyO/0O9tnKf8wv+XhKVlkP
8LD4FohvaM1rbEq4AZ9+DnXOIUFaSpuX4cu83yvG5lgE6KLJz9Xw8GnAhFyFg4G/BgnxDcHMrDv1
Vh+AeXg4ZNj46ZipXromXahPTK661wzLmhNWEvtRYy2SZP+1XIUpr91gbExZP10fAYyVv/wU+39F
G7570XlTdNU5ZMe2hzQdCUb0mMimzF/eC/5kA2QGoKTtJj5NqdF35GeFZUimgZVVTnzhXWsFCo39
k/QHsIbjE3WklV7WJwpqa8MXjb3Z9Gcup8LCexs/HMXSLFlqu54ebG+Ra5gGl9O2WQ4UOwyq1yFZ
Aw7ilc0ydTdhyQnab/x2luzF1wOGzi75KsrNwSpmxWEBnYqG/Ma59IbyNBvi2BG9wVmAKpCNtwBz
Gkq85vw9iIDw7bd8y/rM/qFt2Ox3TwClHPxTx++hZfEjMyds0a8VFDkbse+9f0adA/BWQJ4eZtsV
glJadIwFQbtpKaPHewrZRPFN/YztZqlule7NlnDMe0nQTO1cU7LPLHkBHphgM4kI8bopiJDT0qaL
1ldz/Y2n93+87vKbS1ElPZq/J6P+ZXlYVvLGEr19hvV1qrP+XujkfZAeDoNSMT38a/HHv9Zs/hfy
mv8t8NBzILgH8z8imbyhqt2iWLcfaknsUbV1M/WWOpV56ulXQCr/Zp+eWgBkd02V3Toplat73t17
juHeci1v45w+X10kX79bNHzxbGTDztjKp1MbaubN1HVX9nScH6bIwj+Y3idJrmcc5r+Z8sftY/6d
86WHxqIn0NP4c3CRUgqi0vVTjd2l4kWOhfuhxVXc1wLqnWCkIMM5/A61xbB08hPcC3ia5hiDxd4R
RNJ0WWpTPfEXb3PH+YgiP+4ozpQq4M3+ZjOj6ONFnq0vRtn6FoWll1u82OPt/fh1pqJAmX+6qvjx
gfu7KrFTkhR3nZWZYt2HIjenWHdEGsDGiZKv23BRQP0oLe2eH2sEHBegBDYLKCMn3h80FrLuaYIZ
7cPR9fmKBN4D7aXDvWIAlyKPU0FF3BhGomDVV5CBxnzft0y2/O44ejRMmSQuhxckc0L95m50zoBt
xo9sgAn9hsABJ4E3bUNN9JmWEXT8XTMtc6kflImiHI/E07IDGkQuWnZSzuIbz10AYEtnnUEeyjwt
J1W3PtHevv3xs9m2ca7+RazisTbSMLmKh99kq9SHRPh5ANPxpyuCiV2MSCMTqhwjh/Sq6jmws2cZ
/ZaeDr/gaIB2PxXuiVdYyryT7d77RcN/JhdDSFRcqhaK8KJ1bxuG2gNLtrxblzLQVQP68LqCOOCv
S2mS4MuxD6BlDgjk+yPfcTEKzYvNRkjB+PZgpzAbt/EE5ykFLMTMFDJrABRwaFxRybDCZRDmKJJV
lk9FgdeupIB7paMaqIWvsmyY9BmqA/02UGSvk+xwe8KZMkQyRpvVDYGWL1YOJCemMgC06QC0F4Mk
vKSBC9ItFdm/ggThfJs1X6l4bTf0FXoLImB2hOcwGDQS8DcD39iNViNIgugqqpvbraz7bJqEZR/D
f83cvDobzWW1VMfq7P745z64Dlbt+3eilvpOMLb9pQR5vDyOf9BT1EPfKrBNA/skXWfMX8mowlkF
q9MqxWqhku8FBcWHkQMGB+K5bzaPHEtzlVshHIRLneyQiSLyvi2vuvjdwLzYAyfr45d9LdXfZx4m
2+oV7+/UyAw4rW5exr3tprZ63eii2Zx2Cs/pofWlo2nx50SSOZkBEGTzKmWgbFbZS59qh3a+t3ud
vuTELbbTfvy0G1+a6ER3XeBYm+9dL0o7Zri9Iq/F3qFVFNnVG4frcBjhbV6TiOt7n2HuM6twnqhM
67Ov62Aj67O8+MIz5cfwz2xxuajlKod9J+fJK5/fC/4g7+BURrrbV5ZvisfxT+opCHW08h7tMv5B
jRMy7Vct0UhLMLhyvF59zvA/0HhBCtCc8MErqKvmTRulL/Fonv+5TFsb6LWWrmcZZB8n9b8HJv1r
USZ/abNZattnHCmLz8mqsv03+Rp7IQhBXH/JW04VtCLdZCX+meC/vhxQLCcPRXhiZVJjI/wyHk5q
xWHB52dfaX0It+AxB2gL+73IoXr6oshq75gDxk0tYBuxJBad7kt0mcXhRoBvRYtbKZavKXa+sK7T
KwoS2kTXgkn2sqLoyzsaI73/pj0eFnvLF9/wC57hwvUnw/mgduzspPcVyw5t0rigku/qwXR1ZWwW
UXzm+N0MSenuVaWzoCB7eQEFR6uZrXGF3D4ugBnZ2ixZ5+oa9RWOD4Y4IFJWwq5h+L9qCdreoHEU
Dffzo6L4nK9U20cuw6xB0vfi1lCG+H8cU0MdFKRbNz0JZDjxlTGQUW29mium8nV0451WdVk9fSza
+1n1ArclctkP7marJgODTHv2aDIxr2W+pJIhScwmTcMOA93dy2ETemkOnIuqb2kOFRNfkhBz56+Y
6dLUNBc/hohZhjFwEWQPHwKDVg65XjH3mrXtoxE9/OVIJdM1ZjJPBY8WYXWKjaPhIie0AYb1Lle+
n2ppatD3863CZGkfBMjbvK6yZbCWGKWEj+4q51t1ZS293UoPi2d5hdhNq0qWRcqMh0p19jxD5Oyk
4PggZR3htL5M1/cYGIPZ+c8ZRixlf/J86JRy/M1kJqB0SwOGETEEQO4xs3kRbZXAtJ5QaxXZcnEM
6K5ntdy4LQWF54rZze37TsDd3jaunMZgu9g9uDhdDhXegmq8HXowbDHY8raGW7BoJ77IKKM+BIMW
2jqX9TOqYG95NAHc9Ex1wdWkP6X6YtvW8UqSuv2lednRO445SGNMEM1Kip/isDIl7QfUdJVqRuUR
2Vl4Wz+56yD/s7NxSjfYtUwfhQhtHgUIHX4y3NGL1Tk05Nw75ppbDeUj8sh93bUuLn9CsYx5dPoH
czNPJwY5uTYM4IIz2ZxI34yQQsIfjPWFiK0OhhaiHMD4LIzavF90rOvAY6GXzDxsNxUivwnegiKl
0Ly61EYH7fWXsr30ZfmhcAuvO1SKOIvpuroW/5AJ7ASlhvC4vB8cegn8rml9Gp2nRyrrWSu078XG
7NSZFcx/INXmtMQ/AAHnTiYsR6tSNce/8rY265aRD96NH+GbcG32/VKsK9rFU8fPvh/5eVWRVTKn
ltHM/Bv79/bpTM4N9YOHyVvpzfe8/V6ES+qGsDglyDcWEjrH9d2ufU28JGUOxhy3PJu/+VbZz9yK
u2gDXU4Zc3vZoLDxlTAdyOkycpaGRNIsu5kwEhLspY3oalM23d2lm8Rw5Qzq+hob2v/aYkuD0BME
8nY2XQuPW5Th/IAPXSiKY+aKe2vwRRxOliWbAgLYN+hfFlGw+Db0UHcn5ybZsEjWNUXxLlJPqnMJ
FIf2NlwMprnuNNb6ftOavWR6ybWw8zs9A7FncfuQQ283uCapfJh5QVsWOdygaDRpNvNznK98gXCp
lgCtv+g5IyiFNQQiGOIbysfiRjeJ3Bx0o7pW9tEzzPCnOGdN8jgJTlhp06AMfLmqEb92Jle8rs3U
SBu6RrofbH/NtuanxuRW3n3MK6ldazwy73RjKfz333t1Qw9zThKr2K/TLgjW5q2klrrJCJ6i92fj
lysTr81l5ZUaCEkGRS5pEC/vTa3ptTNePR2OtfOg9EVWBAA+tg9MLrIN7GYZKalXgUhMCSnCUqmy
W5FLsXKI3dbdmetExVh9abXZ9j3+eQI5V0HjQBvuFq/TCl4FtQArSixkPGw7YG8OmabFPIRADCdm
08oaPm2jeRZQZeKZKbQUeottPfs52T7JyJOkChiY1DRnMdiQQzv0x1ynlOiH0cTzYkjrdeihhSSR
LwSw/eqsBM7qONO/PHjlHBCyLwkGWBE3cZkZ3QLNTOFQJXWNBpLnU315tSTY0NvzI5ww+4IGOku2
7lK+d8FPLLoqAhDp3LeNNEXNi1lX+kVwJhOynmYRid4MpLhkr1zW74ZuDLYj+PNaqqNW5t58cC3p
bRXU032xbnSMEZJomfZ4cnm7i4qpru6wEjEa4dBtYI3e/Ti/j1IUFezwHiAixZHm756pOMcY9+aC
x3174UBAdP2XDYJmg0N3Iyu67f1unN9SjOeWNeeudm+sF9xt2slczftW+KpKp/fabu3D6cdlh/Dh
11EephbtVKGPCzA/VTl5sPQA4EQXX1VjjxeN1RDwOD1V8Y+NZoJupUhxLvNcKWKCejW7SY1RqMLy
O038E5No2x1SJ+Jl5TScJZ8vH7NMzRTRs+wRPktl2artjb3P5ouUM0b7PS4vBocy0pHiilrx0psW
0ERHewtSOjSCXKFgh1hlMmVzQE1d31THKD4+Y+SlKBGlMiBfQ93Yf5uHupn7JGa9nDogECro9RtN
9LQvH1ENMm2MJ3sP2mIRF0Ne/IEnQyNXnD6cehfXDx02JZTvHMDsQX0Us32jzMXI3TuN1EJ4bttZ
9cOmzbViNfSD0VrMwye836JTWz+jyBv8bYuN/KGWMuzkmr9ohjIDLmJVchSatf80pFvu/40UpL68
KKF2L24Vio3N0EAfQ5dqzd1BW0tWxy5AS1V0k7AdQ95pPf+bTjx5NAy/VxXrQERj7j5A9phMu7o5
nb8sMH+488dS0qt043JlR6w0MjSaE+4offyW+b6KzF3DhEx19lswZeO8r2Y6lFDm7fN/pLETgx9R
v+8Miwrl2wfWWzAz+W3vvzVMy5dx3SQPHm2AGIcQRU6N9fa0jtS+fT58Fk9fTi+cpplW6xT1sH49
8TQbzUCzKpyaHtGodWavMn6fmxLIJXNVoDomqjIjnrYVn8/sVPxRnCN07y4Vj9PZDP8vJ3kVEUxY
Iy0je6Yo1eRNqFgs+u9Z++opcvJVyLOAaCH39v4xMFzgU7pbOugwH7bZjhe+zf0oV8Rk33aja2b0
P7iyBXUdmljJTuJpFv1a4ze9tHKNozYsXzl9SK38YfmqFA0zkz/nEK55mTrQyjhjWgHmx7Q+VbuN
CkuolMfxeASfnXpuq13fXxFFKHD33tL6xoNSSZwf1CqLD4FG+Q8bfqnApjggwJ6Zvtoy/1P6Yt5y
+EsBdFJcIsTzsPuzsEjL6JT9Xb+/ZS9Kr0rmn7r9cogpQwyDkU87SIjmDGxqePgdKrZCOpnrN4kQ
7oGBVIb428QEDSUsYVMs8DMNh7c93AG2al22HRxssxs1dKjB986y0GYzDaC8+5iyBnzcvFyww/mO
YeOS6DUcevtNk3sCvhbR4rx+fd3OakXgD/+Wc2O68XRJJWEpkmJmIDFXIKBEhU0YzBWb7FVOjEWS
UM2EZrDpKMfdG3sKujeGIeR4dbdV1bypiGosDPPcFSLa2gksAbSklq764wy7iuoTkKAKw/jB17fT
YVfvVzXVD23drQeQYYRQuiAWJ3LN8cguMqten+wn1k42SI+Bz030XseGnUotlR15bpRduyL0ktQM
jfj0WUgNEDEyHVWs595esXxnc0XpWWjDPC8vQe94XvKCXXLdDwTRrp0sBNfQ6NoTgpZDfWChkZzI
jg+5NMoT9V6qEm74fEdpUio7eNNLgb3PkDE8m5RXTTSbE/wh5p4+3Bv3svhU87IR73g4fbkz0elN
O5446a7p+qF15cI6qTqmjiCcoiZV5msRhszuqD6J8Kfi8avIxG5JthrToDfw4pzEGcbKacdb8ITs
n43BJ8vq+sm1+hPwvuV/FqJATvfW4iwNp3xmptCi5HD2L3XOKnT2AdyENGJqzKENGyyYXYSelaJx
+4wsbCsZryPh8vSBKrh8t8dFQzCDp1cMD4o//CeLe8mxJ6k2/UzxIW+sMrF3y3rAJUozkleuk2RV
dSRS65jnXV8TQ75B27tIAN5vFat5TiUMF7I1OSQddok3J4lnY/q+l2vhIH4We5IV6xe67cyD6knq
9P0ZyQVRW5M7o+WtHoarQg20f0s2kDxSpxY4klmOG/+edjRq0vCdjg0q6ckmFCSzoZnfcmBXMZTD
pcocGmPtM2GJRzhk3K5rCEB9mw5jALZdHvts+fi9/U6ObiaGfAbucXLnf5eD5bGaKtURADGzwelx
3+BhmUlAwFK8MjGIManZrUyVjFucawYzguKBzVXBApOH87thnikOdTK1s8macK++MeL/vNCF/QBj
kdgYBoenge4BjETUy//wbsRqniLuouUbDhjgDnF4PpfkkZkIeh7vwxfCXjcVpxAcNPOr8ePtF5Vm
2l31ppLOJz1QnKpFNNb4MXRnM+BnCTpZ3xI5PiUONvtcpLVs7z2/FvrZVXUtSd2BlhJ9TPG5u1UP
UMiwlEMlUoaZeKF6+J5klrC4jrCSjBM1pmXTZrJ1aV3frHL/l2x5IZ+pf5fqEaR/fytStqRHXg/L
CQUGGi+Klv0yEODcv71HeVcG6dxrq17MuioGjP/P7QQwO1chnHOZy2+XFmbNojqr5l5P3YOAttuP
JfIDPJhjyKaknJW2rcg1TcBb0ApI/C00dFIS9U3dQOknEaF/YuYZgu5+GOveXyPi7hpKynkwBJFd
xVBbw/w4GHtEetruhdvdnGBmUjXymtbMdGbp2v71zwQ0LObTk9biZRoKD6bcPxGpusXgDdNt2vfQ
Fco7OT6hrk3fUs8oqerPQ+8yBMjOa3szjce8EZ205F1XYVz7c/2HeDDW5TwTqbrhlREAAu6utrQK
zt7VscqROuMdmGSpHv3VUoo5wxSau4PTZoxUs6Nzhx9iTFM9M8CWbo70/8JeSSyqfwr2TpO1Sw8P
9t5E3+T3IN6kkq6mP9fvwPzT8NLz82d1fElvJa4lrk+79Hr5UMOzG3AvqGLkC4dbbWSt5r541oKH
HG7rij7S3ZFC5/mmMcIgN/1q76Q/Xn5OXdjjrR6IgPuSfpHe90HFUz7Ib0ck5xNMpunbHY8hS9n4
AfZBriAs+/gDBvHdmwoh2RD8UfzFdCHO5zJ2+bxWQPUjqaTK/5ggTJUGu54ewC7J4fL2An6CUnvB
Z8LJ9CxmQ/ar3xhsvYVekUoi3UI7ewYxe66KIRZwro9/t74elG3k9l4cXZ9n7ZNpNw+DZBVoAsgu
X7/j+ahsIvuxbGPSYOg5oSeIVQ+JoqfZrWevAeZu3KrEOW11iySq8lV+DYDB0MQ4HVtgH52MiYhn
x96szpmT/+Q6pw83wp6llr2DXFCWY9wS+/UrxnO98LrGSIyBbO5cZxPqawYsef7etwfNqvCTdCFt
+90g5rXLwX6w/I65+7i+MlBdf0+/HfMoETFYo8+IGavH0ugOw/Z546rG1C8eadh6qr+rOixBtDYN
05v8Y74+G2U/WNs+xiznWiuKO0w8/cXggcaW1cVo5gT6ozfEUGx785W2xq7SgJWZA2ZaaxOZnms3
sXppLoAIENnu+t+OiUFoV6ZNvAciw3vtcBGk5GVliP3jEuh/Q0hd1XXlYpwe1xZ90Rrjqcgn42E1
dOjpenx1lrNE8tNZdD0IeI5ltH5WPJvvIcCMFp+xfTG99ZNMNY0VMYsj8tneX+HylX2hz5TJHGYw
SSEPjXiWNq29wTLzjWVf4OVgWgNrQLKMy2XK4Z479wdFw/aiaM9ZnZVDp4hjXAadqCO+7wI6N3JI
6bqH569tWzq2uQsIjKNbqTxJsLoa7l+XWyYnJvWiWIs5rO+CqFLAwFHyBcAx0hoiRHRaCXUW2Qb3
JCDTw+zDUW0ULnAF6rP5SbULX/NKVsanXS/0XDI6EQHDmMUc9Nh0WcK9bPlNGNPMM0eJyZ6r9Jwf
kfj5slj/6d8Y6Zo4J8MN4/r9lw1VUBjFDrQMcx8/OUwtlac24ygWaPEKr0rr1QdRXo01gz5B1AVz
GMDuWmIGl79rVAXsnAzqjGyNwvffaPU9qAXfDQoZiKYapnz6nEaPHzOpoHSghThHPt1j0pm09xFh
2kQkIeSkYK+fRuizFiLAQneO0fuWx2CRsfxoCJvpz0Z/EYB5UP/OsHb67EH8q2IZ2horU3Vt31lG
ZEdKjJS1ksDr99wNr2ZpX7cX7Z13DNnxdouZOB2qThPqhthYP+cDUL1DmoPBM9ZCLzaw5KctI8PZ
ZZGpG9K1jsAkTksll+7Oh06fc3j0C2MbWjIHQB9Wwmbi8rdlHVw+8DsJ0cedFR7F0z1n17h3gu6s
TEL0TLzV7FYce9RCsaOYpsVs1mUaXBAHTM9utufwToFjribPWhVBZJHqpG4pHev+5cMzfgSREkG5
8NHdGMqvT3X9hCFgFJBhg3CvBYspCCnwJOc3+GCiQT0ieac/cG84poKq4Bvsb9w3zduyznlb6W+m
2IFlJF9uCCqwbi3DCEFm0rvziEhm6nAPjbircamBQ/aO8QKMaGtk+YGqfTWVYuKsxn5Jfhocqd9P
nwaWYAO702j+nCg9rL912sCFXKnulbkEuOvZe8N9h1M1TW9Xy6fZWJ63SX5stTczk9VocamAfQyG
FTGJbZeVDNrztb8oRhm1XjK0QD6zkzpkscmYs8wefII+ngK6hSMVRAGi920z29KEl/aNw60a39Pw
5VdPQDR0t2feI4ZOh9vP7IOmVhwpqWOKHRNZm3vptcBr8xjHxqGrOiUOyIYUjd35px55MtQaeKt/
kar6CKWg4G7VaAK/wibmrdjHTJkL9x4PKzlduUwZNOcFiVgM7YxdHwKVeNINuFqrWqiG3o+zqrMJ
VrKNlB2g+pA9bq5mqa5W7fMTkPIfnvy/m7PifGz6UqeuPLBllabouO5O08P5DuiY3Q6vMuKM5UYK
Hadk588RSZr4oSfLreOhpjQvn17MLFh2PoxnT7lsef2do7X4ABSY1So+7s/RRcaMjymFC4rwMtOE
M3GBtDpnlvtmpg+QkS8ovozXcFhJWVS14v5hnWiNx1Vgkjtt+ngyQZdaew26yTWDj2Hya2Ms1rVZ
qaXB4rFmBLyvYKWnhKU51qAbrTm0M0eP0EeGwCnRpjAxLtXhLyoM7OdnQtKoj1cVP3HzGYJhVo9G
1cV6MSJ5b5YHcsUziISSWPerjJWjqHdVjqyb2+btU5ehp50PMO+9Lrcx46x14aIwUypdaPsXYSlB
wu6vFasgPh9TuMCcceG2YWWda+DaOZ9M1GVKJyuXpZHFQ20NggMEBq3KkwSeIxQKU80jt7s//GQD
KKiYeRx6sIwDVbF46tMIo91wRA+F1p2e4wCIM/2LXZPdqA56XC1bcdFKzFxryAnjj0Lfg5S8Vd9W
x+F130ggJmz/2VGVhaP9rTbJt5ORnkZawP0hzFgWc/dt8glc1NWXpwyC+2OlzD+AMvsJezMCwY0q
93PyKWtyNClUZtOyuLXHRDv3tFp939FqFQxGT2z9bNJL7Jc/TE00DXfczcse04PcHn5vumkZmyin
qzduSQ4dlMowGnFC03KzD0MiaRQNIUnPnyLtT1koCpmQXkbVVpajbdweM01WsoteROiYwewvGGok
8mYwxU7MXmAe074wds2CGczkcZ1tUM9eQ5TN4V1UEpSUKDtmBR6HVYNGDxcSCFHIlGc9vRA1RTHw
w9mak2OXZobIwLmWXdP6bkZzQkeQxK5CMpTtFj+kt2a7l1aiHSwT4kOVfaacljA7Ik+h0vHtAUz2
jFT71PV6uWg+nds7swyxi2ToVz3DSj4dmYn5aQabQ8pTyGl166U2l2CY3Y7P7T+wgsKVADz4mABx
M60VIlHh7RiGGYpbuBbWB0VU8dOwj0og8OVga0DJMBijLTxZIi+MuLb7RupNKRcKEj6G3bHpHbKb
lRyu/RpWSsyRp8V4Yd9kc/h2SLc8McdcleTodK3Q+Fx3z/MByRFxRrZzGI5DuEvNIABS9Rx+FQ8C
IjF4ggsVdZ1pBp+JZyeQnd+vGuIj3VaHtfwuQ8BpWPqHzdvG3BbCWXIcq8KIeiOw7PpgSsMwuBla
/iee60c1D6+/c1M1tx5XxKiExNtnJ2XgYdhh/akqZy32zBs24mR7r55RSQyZ0rPJzjorTud1ydhz
LeyK1i8/SOTqqddT6m17qWUXA3URB65broch6li/NCNL4c7Yx336s/xJtS0vi0o6ZZh/XWR2qp/c
45bblzmGni37c0/wtnCU1Q/sBq6cx2yvocXfl6TzrR4VYIl2eIcJEnH7I2jNa0v06A7N5MOeRmLh
IxzKRGUDxHCWzT4VwvrxfCvRz6nCKxr4bZP69R+JfHFZ2fx65pGpmjZaW9uWaL1ycJT+EmXVVp/R
+JeeLs5FegdHU5zOy4HuxwgIfCfMVDeAUfYW3UL4SPhv6EBOPJ3huIsRi6eWTeJawbOLCiQyz0HZ
55pz10lwji0+iyF4/pfRZOCQ2Z5yfTTm51Kl8F70MKAAU+zfgpL2nHP0JpKVeYfXa+eKUpgjQgt2
3ryT1rMEqxzSYO4YS3W1rs+bIIyRjbmb/FXFwbC2Ms1VE87sbGKQegPBWHNBC1RBnBnYVpbNbPcU
HJjz2z5enPLTZV3BQtVY+jxWOtca0vhS8+NCR4O3bkZhprnTmtxBcI6BNANAhLOwqUOVu2cpmCJr
2YEUbKaqX0pPBPmidTFAIEluWx07qo5bvpfo44Reqc1oQ/vrjuDKqyuJJE2i/+kq12CKLjEGYpVE
zJsyfBIAUl09jIz4lu7k/U1RlnbkxBTBqeqAChfJdMtR5xjT/Blr3cvnuOOFJ/fPmcraTcXU32N1
D5ziyWrin8dVd24Ixs6PFuR9/DsfsI6h1HZe+6v+EMX3zgJD8LQCDMovldgZfq/6dsfMoXrA0lI0
JbdKc57GoxuppJLL1ERV7sdOjQfTj/OmUkDdFqztoYki2za0HQzNOK4ssTjz2dW4tvOofCCEpBJd
l3GVqrNEOIdyK81louN7UCuGXdj17f6mIFYePvt2trwILS0++upcP/U2/QY18xlb6YfXTTaE4ZQG
z9pEinPi7YqGirT2ieUELHzTOmY9Nf+TSO81nG3WYjb6yt5vhkpFMfW4/UK06whnSsFtWf3S3JPC
P0AOAZsIZkSQlpQ3ZUXk6xm3CJF2RpZp17U/qu7Re7fN7fNlFC1tUOiBOdjV9kL08QqX8crEA8mj
26PpPWYWNcQqCjELwJBTyQtfu9eQrqLD9zI96WgS+JvZ+rGy9Md6pr/LITgdPSpyoCO1HoV2gvWK
Cgp71ghgB/uqVJ/qD+V1hbBV6LvYVm7x4gwrr3KWpd9dNhK0aIwCC9WbqbAua8vCljOMrsWQy5AV
27E2Do0np7Vnj1p0M6VlzaMSdEctjL9vNhlCOf08C5VzqABVjYTNViHqKmZNDC/dAv/GAGdgfqAE
vlsGYamin8tj+oRpGWLibji+83jxF7ff0bHEsNSwDXgEVvojmwcI65kJSms8S6i0pRii2puCv0ms
WodJzJ9Bzd6l9RheX3iuR1fd1UzfgFLJC56vCXk8gcW628nya5SqXdCYw3w18G9AN0TCeW5+WYAv
oN6gV7apHfTivG7N5UEzHe0ub1Z3phzG595/fOL2cXg8BqRmV8cpP3QdRKG03g5cAQOQWJx2Z+Ig
qwb8ZYOZWiyRqMLWQI0WT0tw0vK/lm6qYsln+hAd2g93OCCecRijOFcZoYMJoiV0KiC6Shiv2MRs
O3Zptx7mIYIOVxhGlHva6K9DQhJD0t/AnZdNl+r0uXz/m9OB2MaeW/fDVIKlD82l58t60ttcqll8
7zAsVSD3DMI1ELk2YsTtJSxFTQ9u3W2yglOPO/sh9clVAzQw7fkKjAFXNfl5C0LN/O1Qltymd779
pH8Ud8enHUL15SPTKY5Oj+kXft4N4DTSbK6R+5Ie9cgI5fqa+uJ7PjD3Quqvb78mXp/QqYdpGkqL
4o9a+xWQZQgOgKJOckFqH7v6+sm5vviADnHc6rNoOjKpmYGJAM26jchTWUM+GeW0kj8Be1Q5dej6
grTrrzDRaTti2f08xNtctTh1RKATXDvlEzhz4fCqVRA2ZIboHkAO+GPHHHPIb0NV85ML14+Pwuui
CpFelGk9Ih1Kui/XWLgFPFzeJyU4oglK0cvqAw1LuoNyCK1kyOwWxsh1FM4az+Tljmmv93jKNTIV
WoVX9yDQbrZwVNBsgbv3xuwx3M5eL/myixAKCI5OlXMjofBtmDNiwaiVJtX5k8Hta1j0yoDrmUZS
RkQV7a9X9D2J6qYujpIxWzXAMMkaE0bv2edsM9UTajar+03YIr2FArshHC/AsIDIVy+M2OrnLwl3
x9dFGbC+6uqEaCS936QX9QiMBkozTdJafUBdILhEMpthqoYub3810yKax/kaomltY0l2YMRJ13j1
wfv86b4Lig4lrfnxrr6IAPDFYzjsgsEx2WDfHwtGgSJx8F0/9n2UOQC+Igtw3z79WH0vG7q0hvli
fVkDmnkhKJBz2pMYTJyhd4yyQOszVZvBKPpmzbgsVocUdo6qgH27P/9ubTESQuc8CKslaNWSK9pq
Ww/fCx3KpDoRGfOiTsWY2vmZi58cK2+0yofzq4NKY7D6ufws1IVGIVyfqmrZuSUmNTxlIQWh3ocR
n2pUMRU3cF7Z/MRLM21hZ+Gjkx9DZmMKUwtDFbOHv8hT2dQvwKD6/On0Y8fFyIf//b/YtGdgBjQ0
ngN9D4cKNYDa/f9QeiXEYpD0Sy/1DOELXJVtcLX0aiPzajzzLAmKD8kfXs7zh3y+lgU4tWMqWDlh
1IU3LFto7MKcYUWIh4yJPIv31hwRxcMW8yIv7MNegfUWQa6ZrwBFtUwYC4UvV7qv+wGu66631pzb
NcGc0BOVT0gZyZfIPv4/J8XNTJUNvdE7fwzAvXMXSggceP8HWsDw91qX88zBqUVtxeX1dfZjTXLn
j5ThRJWlVvH7zCDnJbx0Knf7FWpoa6Od4MblXbB/ac8DaKaOpCzEFi3vX03EKbjgyOuvhG8+tfsw
n1s104Ix5uXEkM+YhxHg6ikaD2IXwHD44rWDL8bqpM2uGZ60raS+cl+6FZujTRDzIVx9RT/vypro
+VMsAXYZEgLQj8qYEC0PTAQPpSrF3/8DpM5lZlu6M5cdjrF9jwOJaonqxgbudHbOQj5gsc7X3zjp
Vj0MLvvHpI1YBnr0mAHea8Tr/vev7k3/ms4aeISYZeh7O/LSnw7y2yeRZtN4305ok41J0MG6OrxM
azGzM56y7VZgpPH2OMC9xrqxFTopn8HyU/uOXqj0en3aPfqeMTAM83IE2e7fJmU911LIeAzfje+w
9z6QFIiKPvffztbCW6CKaglgtJoBOF6U6aBiDw4t0I4UiL7p3+mXWOTcAThuDVYgK8CqBf42Zt2/
nKznvn4HLBR6vkldx6/YhWVgao+7f+I+ckGNhqEnYkqxieHkuhYr1veWmlLRkH0EBuwrkx7u8RsI
oDzPs+OhY62mqIR6iefTuIzong4zoYfD125Mc5B6P7QyzXn3fqzctw/T7o6Y4Ayi6ZGHbtrX/upU
m2gAp53rsVvATTJmaEqgxpvvHtrTF9SGwvP5Ws9Ab09B3r8wdW5P1o194sH3y/b2mJsyOdiuystt
riVsyhlt3A9az4cxRcSymxlc0UdwOy4+sD83NvhplzKaRIGWkGihMPCZzLxXWJfv5+qhzfazl2vm
hyQL7UQnW6qcvI6pSUDnKh9kmAX6gvh6twLuBU49Dv/udd7N9ib947U17xLrM0R4mJiM+mCpkxkc
j0rn2zA7rZHUf62zlRSRRSP7qDDZ0lNSajQEEHVPMsONvQrVMUimkkRkxaUZXNqXh9tr6Vzd5er7
SevEGOb51PaSLk0q7O6ym5i08nTmKOi9ksqgHz/1qsSe1SfxLSq7xgE15vk+8NuhFcWxhD9rjfva
dFItojWwBL88lAZ+oc4Y7oD9eSxXOSetce/Gut5AmWdG5fynok6C/Nor/1cv4Ozzl+suOQisH++M
Kbtp67O37xF2r+W9OfX+LR+3rQSD63a+sdvJLSmvDcEY6eUr6VyzmGuuVQs0KBAZPWFjBxbFb2T0
yJ2jzTjg2i3MnkoZeEn1gBXmsvb5MHhtJ/5hnHDDkTU/vA+K+/KpvRKqce2c6FVy7P4uNJmN1OAk
OYWAtLkgn2wXS8TFoYk5tA/bamkw5xLA69VSupQLk9a0RQi+6Jfe06+n9s68VHJWop3AAGYTIorv
4dROZB4aheZqDH6uHLb1Yjd1LE++do30sprNgwYmI4YydGCZyuVGWPTuFe4axBiJZ7dig5mSY1lQ
S3TmLnpzJ0Rv0y2aNLAVwJtuW86+lMOMGRjbi0qaylU92Z2wFLs/oIdhxRyqeQk6toNkM428kK+t
43pPffpe3feWjRtnv0qYGnD4qSTbp0Ir6RgmcLnV1909EQRfz3O11NltKi7YFS+6mY301fJyU1ta
YNYykQkrkMbEnNyUrzceLp4ur9PHGWCKxcH2Zf2Ybmfb9P/rrkxq37I/2dcX9kB2XQ+zbOPvSw/7
+l5V3Fj0Z+HmKG2ttmyFn8PmiXh/2Zr1dypPflQYozjY7tCxLTXrIduet9KN5fUhfikfTj0f+7tH
uUF+3ZwCu9CaL41be9yb9S8gsMdld9I/0BoVDnWXb5obuDenVpbyyM3uZZrL7jjb5fYRj3purmZq
eSqbWdaUnTvc4Wk6ABAAPafTqkfSv+njkNU31FwfXZJgacX5ckE6YT6OnJNu5buXx1R/dUOP5rIG
aNSgTNQGTNhkclTgUWMoIyh70jPw+2uuNR/wgfaGwFvfy46lwxsx+zFeVvPb8gZqYz/fiJONdWFc
u6xT1m/La81rx16yzpV15xZQqplr3m6x/HZcjLacbFLNXXvVjn310J5kGtt8Z39uZ5o+d73ERuzX
Yu/oF56k3XGyyjrdA2gjPqgC1WLdUifX9HlLXsAS5X0217oNp91bfSbvyJUqoDk/WOcFVzPrExuL
6sFuMtb7FvDXH4BNuqsjGLNpVbFQOu9sb/POycYT3/R7ay8uVYywvBpRSLEzs9dYdqddG1m3MLhx
NrGBymtjmrb2fmb9xwynzWK19D15yqnr0i+leXXXznt2iz0PdIms4/X+/v87BFFcxmVv4eLkabta
4eM8yBneBN1pUXg4vnuth1Wk0hyM5v8caIG77mXwk4pdUn1ncQeiDXtBPqEc64ZYNXdsFUr1g/nR
fiF4zs0dd1dOFeOcHuE+4SSuHi9r5C+OTYfquDt9nvTYgx2G7r0PpO/dQyv7CDHnIgVJYEjPlt7f
6ICYcjhL1ZNJA2YgkSKWaesmRCNV363bp9a8Y6mMu0S5v9vOoYoErri8VN78MFDEpv2H6mmZOXrR
SpJUrwdn4CUwWW1oRhOjlnNz3AXk7NrnbYA8jnn00GkVdDUbQUhDQjp93naAaHe2QTE58jtxao//
BIKiQmPVS0zqxl4cq3tY2e5qYD04aeQ9+VTdPJO3kffiVTHD8BDNYBOLXlzBR1MBUrwA3Ev9HE+v
4qvnAtyUfcyNCQ6NIucdJ7qNMVl4iCXV4gVaahQ6h3xFJw8IHHdL2E5GV42DODcxWP+xdF7LbSPt
Fn0iVCGHW4lZYCYl0jcoReTUyHj6s3r+UzPj8siWRBFA99c7bsntcU7MCWzMB+65fOKzMp8xgvvO
I7xpxzravOFlNH64mlt9b2y9jY7TcOn45ddIHg9B7D+On6MM4G374Imqv3gEpkfdvGV7VkZun5k7
gs5H7kWWF25PB5fpvGDPKDbcoLzYENgzWbJz6wgA5HfDmGkfkr2Fz7FN3jT0dcPOOekXbkterJC5
wXKFZ8GBGcduemp2DgyKtFXGa+7SnMxv1n/56BBShSixXcNWoZLjcjCGSYrKkTniKh3d+/G7WwYE
cGgLdnEA4zel/8hGqttAwjsuEdIWklXHpYMW4+I9KaKT5kDGHhJNeXcokz0jKi1JCcfncSTUJUGj
hkyCoVm6NYnWvCEYpef07EjBHfxQcoNg5rWA8UaSMTqC91Jkx/w7vZTauqKchaQs7kEkPH+dPM2S
hoe4gBQoEiD+JymCvQGfxMtUdTvA/PgAFDhDBnNbg7CAz83fDZgrIZjzt5RMZX58MNfWFbyHpxI6
FJoGbObBsAvKq+EQICcNGBbzsIfuyYdKkTfxjgdcxuEhviYJD8SulUm/oFtQmw9CVOJLz5/WnxIH
RIxYxbwRS4QECBhl1QAvMT8AFvtludZ0tOIs+cmpxaRG4C0HBxxeF9BCiTfxVxswTW2l3XA5tnTP
wH+RLPHOsoLzg8mZbFFOzjNPZ3lBLAYsjska8wZaLpLpPHA53t7/Zvv60L0z+eI9gaa0pFwBkEzi
X7x/WA9IRXhn8CewxB+y3X9lDsGOJ5+jAVAjxBOZYzJkewDoLgjV5wEllvxNfe8OfHtZHIKXgRZq
2SzFaiH5D/QlYIz2u4zSpYaQMGQCG3xusrN9H12yiCMZppX4SPARFYzcnCn25WbtQFggaGar0uFp
uDLGEWBVLnvcGpAFMqIMcjnYsXRhxT2H9Lfwg3LzNMkWvlZ7oKKEZ3SktYPbiN+yx4JeekcPsvag
fEPzcsFiHBjKN1504kyqH742ok/lmPkYCg58w8pnhQCdt4j7b7lZ8RHgRWdxcezNf0uL/Y84mnvr
rImIE69mfgrfdUlfsDaORAfBta1LWI+C9K8Jj+ieh9m8EHKTUOi9Iu0fzIUzQHTn49ZTufEwA++c
wmv31nxg330jAcxnVlfYgW/NV0chw8h8Vb9hy/VOGH7lWFINL1QLuK/lG0rxH569FOcUMUZgpK+S
yaPVCkLBODKdrMWigQayvaXxk78lUDz9Kv8rpwUe6WEDa/Kl+PVGJVYMND5ZmwfrB3sw/xAVm7xa
HPhnXh7PLkMjoFOyZk1bFBLCf3Yfw8Z4lmTdce6KIMdWkvhIboWfhIDeEJPeEYsFxa1nZAxoFbHV
AnmTs8MgjUQEKBVlB8LYVcvDK9HXVKYRAd5S3SBDHnIap/C7yxx+qXKkIgeAlJsQLaSMo+TvKBvA
9b+YaBl0O6hMHxKvg0Uk4URAh7WQn+sckR4KCbJeBLCCjuz/dWZ+wA3QflmH4OYcdGaYBYgPYSmX
6ita9Zt+g8dPuyT4DeiDlco01Vk6r/aT/03XygWxzx3DAt2WjNOs5XxuuPNkG5H8IhZny8P/A1E0
IJpPkIxF+ms/3W1F31G6Tn9pPNuqz+grvIe/Q7+RordnTrMVAKLZE1rDkMwXIs9zxCYHDNfttXLb
SH1kfsb7iE9iAZBZo88CbwQLjc/puToChzCjgIpYSIK/wERBiaLv+kxnJspZTya0pEuZ9j8RupGg
awVlNRYO/gpwOIJYv2DR0dYtSZghy19FiEUMjwRyaVdDlzpcnI2sJJPJzSdrRUACwAl1oUjzUXQB
53Zg27jMStKIUcigNUd8BWP1aSzyDKmipG5onHrKS4jahVTr6r81BkrCH39ctJ+tdOSB5MM+/Mdp
gOCD4wdSkM4CP3ySgklODSiufPGIWFIJNUsNHlEZKQyI/Dg+k6/sKt8+jSA6jrdUh0E2I2+oZPM2
4n0JZ+LMnjewy3X9ckM1sVB/Yxv0jkieO+5wiTMVq1rGdSNVcF77Kxql8A1GBsiS8FrEl1LShTYl
RG0qi5pmgsL5u96bJKsog4BigbZfEDP+JZ76PUf2I9NZZJQpc8wF9kpSREhmIBJltoVsIMPeIYHI
GBuX/Qs0D04uu6bmrZQXaSva5FgBR5miTlYSeVK06uyQXQvkejHWFHUp+QrWZeQUtK8pcMEdvJtx
gtD971DxUkGyyQFUUiPRySONQJKQFX9xgtWVlF5wlmFQsJbWVTIl9R/xEgWfVVp8SY3VWyr8eVah
/vRdBo77B2sFLIcS9S5lVJkiDUZSJZmfAaf0e4xc+39iZqlElRJdycyQgc0GD5WLkO0maR/a2vA0
IdF8Qoeghfof3onJG3sRyRwXMGqGRphdBDTlJzfRKXpS3cn//7U/4hlLrkjmJHUyMp7vSSCzzOfK
nsQqV8voug22JQ8LUDVS7UxCtuNHC+BIujBoAhh6uo74AwQxqNH/YdSO0Y3cSZPag3zyKKNdR9/g
PnHqXucvWflODd+1PHsr9Y7GQmqOaZNjkYJJZn9lOgYblvooNmw2ownnADMqo4eGe4WCpvid4yA7
GaM/6SxES+ZSweaeS3XvnuGZ5VhAMj4hRVQ6yy6q4SKdFDTo5v8l10zscTqiZhmwf2n93mdP/G/E
5l7C3/FHug/BqthgE7zhJFkQboSV7sAezYcS3Izk7ZCBdiREfeZ+ZtoBDt47TJLohVy2Mukp5g+J
W+EuhAdBWU87pnGgv8s4gJhjzQVlTo4YCqiA6z+6cGccnAN8iys/jyd7Nl/RlDHtkz9zgyWEHmSM
Z+v31mQ63Rg2lG/0LVQxydhZwp14elF58uZhuGikzy04/9cb+I6TWWnIsb3lu+iKmAMr/pWDyIBC
BIEYllGSxw/qu8s5A3U6igYhg0v5BiZpxWh4/gAf5YGnYkrfczzP30geubFhjif1wFjOvgjeBWTH
Znuv7tmv8nSeFbNruNP3nC85SKDYPuTs2MFKeaOcax/5PBjKW0JKDedUWUNULxgUmEjp5NmrmGQr
zFVUElG+9V+cLOdvh8cHByfaUrncZt+otFC27YH1kbXsuYv4mbjLzgn1NXBkNT+eFZPsKfuaB4hB
N7XMF8MyiCbkjSjLRdoTBomkxxzgWjKFwMppZxAYFpkmtx4QgPVM7PFFGZCPG482STYV5yc10jZD
3K1GNzmUGlDWhJ+2i2gCKtBfJ6sholaUJ63OrLc4yw5eeBtCeHMs4VEAHGoSQk6Ur1CV10G2LBA4
NlBeFaBT0M1NMqlrk3SHBBVYqnkbJYvfe23y45coLIg4zI/RIL7VTz1Ac+QCLLql/a9ICBCkZJbD
ho3ps9dIHwZILzNE5QArAs9vOg9+ZuMwcvZDwvzM2jMSJSkYdkrzZiCHLXssIS3LSEXO9shMlC1G
7lhqcKPxRwVpqMHyi+CZjgTeuwvbDpebuvx2h8FXYmc5wELUYliXWeLHTJtmjSAhxknU4DE0KHJu
/rlhvLTJby8Byqo0lq7OTD/Fk+fHerPJY29ri3vJcbWLDcIdgpUh4zm42kGeLkxoCNv+aDhgGJmy
6vLyLdZpInCWmRheB+tr4haxO6xwmliNDi7nhp8np/euJCrZaVd6Zq1CA7e0imUcjtZbNSS1hRz8
4hna1IjXcdz/My3d1/PKj83kY6z6jzbfWtOwVhRSEDlUlqh/NcddjJw3Rxjd0SI3q7Y2Lo5IlyMs
X0iYuxYP2eDQvwWKJ4RN3irBiX29NSUB5GFI4KVNA40NQbaeQmqunKU6kkw8qo8sHMgjoiaOqvhJ
JQsSyW9hdq+lGBYxV8dT4o0eFGctrLeuytsscL8nwdJTx3U7ceV0kO9xnwnSaimTDVUsIsSeqEG0
FD3fmQYQL5lhPvEoeO6msAg8asfl7ObbaCbjOmdSx7alWKTgaDnxlTOFHeV+mHejpy31OFhFJH6E
BvLUXiCjiZF/aHMC/+pqwPaBcrc0nksSVByxjZp64SZUtD+1yENAjOxAU/kxGGzYkFqURZUKTke9
iVZyRoB4UOiWDHvOnuNp7MdVFXrLwSWDHxEGTUMV7c2tORJYWp2LKjm541Kk3U4P3F3JoFgUjzyI
floKmEvGJiXC1V0862k3Z9PZ7alqRe7iWsxJ2cPVkJyIjyBmkKUoI6pBcrHQF963hiItDMkIbBB0
1SdrVlBofxmxvrR6fpzMO+VxvrbL4RCX4b1svfqFKdzcpKR5e+ANMUHW42dXgENb3IWesx7ybOMa
sisMhCGtV64Uvlugp/Z7wxsVdQ+O3lnHFUPyWFI54NbVoeYFGgVIpPvoIiZNsGSnmzYiQGnpdZTc
/zYIpCsOTYb7b1K5IOT85Yrt28CgCqfR2bF3RR7fRyJPKpXTDeBfkKi+4U6n0IEEe3dJTYl7UikC
DsbN3VEWNif+otxmw08a/LX9e1P6NexBIuuek4MKUTctdMAeNrzER4/DxMXYhVmdMBTG3LZ5VOpJ
EGuCMKxrvyr7JyMRB7lQcSVAOhWHcFq0bPDzumyJK3utpgWpOFRgz8XGIEwTm+d4022ScS5GuWU9
N+x9MOxna92hT51kJXlnv9rdUSUfN15F+V5Ljj2uVGM5WLsh33JObBe8JwnnoGY7mec5WDMFKTOb
TOqL8S0KjiNgdEf+0JBSokJCbx/mK4WqjWxjkfFcV6of1dbNY8sVM+Ic4BhFnK0qInq6eIa8kNny
9umYHi7hkJFZIsZ7kZGd8hmOGtHx5aMznY9Rhxh2YZ/zOdzWmrER0OtBlyFpiArt2sfTIkww7NSt
8WIarHFOMO7VvF33WXJWRIVEZ57cfeflJEU1GXBUue2j5tfs2M9qeg5tfREJYAsYKEem4zakFxNh
ZKMyqPhWHq93UJyV7TY71vtIX0wmHG0gonNahPculv1R/aMQHosiQkg92gbiMxlaljGktXl/sKjz
FIrjd8X8EdrzPhyzQzQGmxDUMRaMjrbm+YPGIjiZkFZhsplSyJ0qGOlxyVdhTCqT7h7cCWdBV/hO
5exVcrfNIVzbBCvVzJBlDno1MRiH9arXzLWjYjBIPJIf3GVruwhxiblW45xmyaM1/XlOfCgmPK+F
s7YiKCMu0dRmb51Hpq+B3kMjXMmgrSmTNJWKUiGDc2WqnExfC8S6dXckVYVedszMcdlYyj8S+7Pp
qti87k7CbK1x08PgGJEzno6I7YwJUTuy+Gp8WqqyCA1qrVN751aE6iOoyBSK1+Yuv+S6SjOYIHkE
NVg8X5qk33dt/a/PglMcDjuByDSOPooIe2IKbukae6sWG9sbj5kQyyw0yTmubrUXbUTWkKYS+Z0b
H0dk1WHOgtMC19OSGZfjU02SiZvcXUasJKxCpwmft52qV8XRdyKx3zTg+xY30ZR8DDmjZKjipckV
86eKOX0roXgOk9gKAb9vC6h2M1yEMKGjo5OwLqjVtvNgqfc4X6tqqczdc1K9XW+nJFcSc5LH9KXx
NqcBUp1C8QuTDKkwfAhFu8yoEHq7werG1zTM7l1r4n+tlWx0S0e+z1wXosZSNGvTpMRzEFIy1vlf
Y1PIWmOKVObUzzheyv8KBfaxGZqlaqrrSKuedarS61XzgnNF2VhdfEq6mZnh2s/vgU7EKKRk6PRv
miRvZtBU7EaD7m0ahkM1sjH0w0+LhMxHrL7jpzeajHnAtw0haFxEDSosQuCAATG0dkprEV2OKqjh
Pa/FQ3Opjkmcp07fcBzd1GLe5WAgumtva+GuzC55VhXn6oFjZogWv6uPU4ISOnuN0uSWl/YxwgAR
sWNFtX5NA2OjWKwsHSeQMGB/1hZWZ7wFUbNVK20dJRW3lun6AbdwZNRvJkZeRExhRXCowmBlnoVK
g7VA7zLSC51xcq/yZR4M90a0v55lrt3KoKrcwu5BIOjMzd2S0GYQuGanfko3k1YwZdaY/fDsd8ln
Caiq5+OldqiEN0G6w9z09UhZWREnpOo8Wtb4Mgb2asxzpDams5zJQKgYcstA+6vywnjVQsz2QZh+
5dH8MaPUr5GtFFVIyAfFXrkW0oEnqWgL4E/p/N40/rUOp6SU9o9MOcfetIgSPjSvwxJ//uScBguw
oU4+LNKFJm8RmWJp24Tptg6+yI4+Qb3gi44qRQXjxolagnFusd4Xu6whTQUaOaEXScscII75c/ZC
n30gM+lwS6JfQ8NVAEae/bQKBDIRTILVuRSsWhTylaeAgviAU0GuqaSYFm9hNh21rN5qEYBk8tv2
7V+gdI881Qgri6l9pd3EASd0EU4GnHUycx3k7cbuSYdq603sDZzQCDafR/UN3oaJR2Hdacxp41XZ
71yzdw4CeqSpNmGRHDvSM7QkwmWgbKcZmtOmKYcc9TKIj5apn0z3WlUqQuoGFzozEf6WjANzWyur
VnU2VZFuHQuarh1pUi9WMXEobUmPUFl8jKa5l29cL9ytKNjWSdaac7LVuvasZeIQN/FL5g37UGcG
L1yo+KHeVXmymoSGbdXwleKsVrAgrb5xxoaMDFvfBOCh81is3NnizFqArZdoItbFzM+Vjxyai0xf
iTIidjT9sBTUnFPr8S0SsvVREngpipx8LQc9XXxPDZn3xT7ulXeL40GYjGd6YsISAWhsgYUlw1bp
PewnsfJQ7W7LEJg26K4NyMB2W2Y6jGc70pQWhRTvmpzZyIIqsaGIYjMV8Y9ZoWoKlOmtVz/0uF8W
BnhjwzwQkxDpOSh7NdjycoKWMZyNMhd+XSdrMbHPtcZaBLzFBD+a7rFtsBa6s7pJ0vFQZaYfVdBe
lDv2LmBamyqM23ooXvQQsdiA85ZToD0kdy+fj0EZAIkSSijiz9jLwBRCSgfAANiAvaS8lNWvN1g3
Uwm3RkYC/1ighhEmGVLmps7HpdkFICvte1Dg5DUnBv0RiFQg8Z6tZz7ACwb93ajEKUqb30IYp2EY
zskYIunA+xQrzoduTJ8ON4VRZDtHacEWyEZRt9kooOl3xcgJPYt4YDGvpUV6y7zx1Bb9uTXTo5XG
lKySyZG1HDoGui688mnXNZhBC+Xbec1PlQW3yHL3Oci96phv/dj51WifrIbs/Jae7sk5h/VfZ5Yw
cGxUzuBXhsWPFvqtW237Lw6mH42K6GrK1XOfkaFr+mXm+IES7yJjhO7nhDAC5RkBhqbJ9C7WkKLo
tzmElEggceB6AAOfs9jlLiGzW0fZucQXShwzZ9QhBGofIWLyKKBT6M/N9q1xLJyzjfC/z86mgeCg
v4Eek/VANISzI1tSN6/k4qXpuzZf1OIzip7e8F4w74Ej0VWu/9gke3GNmtOkfg7JTnxbxo82fYTm
s7GekQb2/lly/GB+TYpzodwNRCStgjIdRQOVNfzav8psxugxAWcEnA208maq5xoEKYXext0kXofg
0YlDox6VdtdzBw7kxCcpPb05EkfcC+4b07jCWBhrZ3OkR6reegr5o9PXrPlRh6IIETYPEyQDIn08
InbjN4rPqJaaCFzbzzFRXhRxzJSNTGqFpVbXiroaYyAN2N0UeLH7quvfWvgFUaXmrRR/7kzJFWAi
gsPqLRHPaKbxbp275BVukNx4cD/4T61wDTlvq8x72PORiUMNGv1rCxRNfTwn6AmdVUu4pmHwB+VG
7dTXefj16g899/v6mqYHRRCXE08E5aUHW1m7HfGn5jVJuee3dn+2RqKzF15PvdBC4wrWe23ep9Zr
G7zl0SaPduPk5yUJQiF3wU1hHizAEFfBOwZ/A6TSVU4KbpG9y4NMuoAJSitvobNWHxPL9ZUSC/Q8
vWaAKxinELfVQDg2DPND4XiGuqr7iJUTDN1obyxEFUZyH6vnWDyTFliJvMI8/zPpApkwLtqwpjoT
Ce9HHTnrHu1WBqbTV5SST7saJmMcd5EXo2pMtXA9js5vjxQo4sCUiXMbEPfIQttdRrypwgSKcO8j
ETuoneDfM+r3mqOAXUG8RbMGsgMoEygd7ZFMz75wXnOW5hwh7cFMb8pwtvS3IHgzyMKIplcnQAib
Peb4eyZbzs5widKqPcNbFPzntUdN+a3dW9LdgmmvQUraA7Ix0hjhyNCwv5etr/eLkYRTg23PD11q
X4YPGYJE/862eozfnM+a9+Yz+akvbCn9GqCuthfzfFWqozB9lWEv0/EWoEvNDD/jUc6vZX4N3XSV
HibULdC2cWBgZ8YFA0KubxvvIc9E/4OMCWIoUWDSoERtGNzre6Z+mPZKdFfL2rA3JOhTGtJPyivq
12BiJPR8FbMGGmBYJgQzfeYL6lqU6aPrLl0F+opKWtsQYtvXx7K/qOm2ij+Leu8RNVc/Uv0cV28l
CABhlO5VURk2odcGBIAht1Ll7WdnWxKq390mBFrD1dPfY1y1qfjuiK6AyDCp9OLOW2kNA1b97TWP
mNoR46/jqwGEFUdAIW71VYQFCbMwCDvjOYfh5LVBlpAK7AzmT8isQfiySsRTeFfV3XgyE9Dnd1Hv
XZRnCih0Fewqe8OEn7AymGgBz0hWtI6DI/nOwSMMTmV2jbRT7eIuzpdhkq/zKjvkhs5xK1rF1k13
H5n5J7x1GJ55h4OBE/2C+K4WoWD1AvIF1eNKWrud1D0wJkib/dLo5kIYMiigWTlg3mkVrgraCGOX
9chGaxJpryOjO8R5735r1cMJWFArVDR0LYl9CBdioiaALm+JIbVJxKx+YhTBKbXLDkIBgWq2rH+0
7tFr6Gnw8f+EGdXF6yHaDCEmp5YcRLQ2UJd4mUYmgs7b1w6CVo1ecyFd/jMFMA2F8ACdPJW5Rm2N
hW0aSV/CsRkoCppCvQ39Z4xOqQR5tcg5dZFNMS9qcLv4UmsWNqfAju6+2URyNtnG87Zu7ReEOes1
Qs76JSKgum2KdaM/9fqnq/6qKVvm6QfHvNeWJ5n4u3D8xJeeBZ/p+KkRFsABOqo2GJeVnmk/YpIE
jE1n4MprIA4G2BcGLuIPnXprKE+tuQK1zV9B+1Tm+8SBpicfrtipxnmaEbQgcrZpZa2IQWZ0mqQp
3M3em/BYwsbZ5P/9pMBCJbtsSkPH2lYOhniOYleaBA6UHMowgKM+TAMeqHOT8gGq3Zjz4vqU1owb
l7Yno+6UgVuOyb+w9S1K5IZ7m+NEwvMwO1+xccMwaSDBMNUjrQzcLJ220TitgMf8V7s9gujQdNRC
yZwMDkXZzqj3e1vbZfNBOAiESaSipDcmxXVF4LQuDvQqet16hGjjyGHWPzEPlrav+zuyaD0HsIKW
GW7D/OQIyaHlVnn4NQd1PRNG0iqgETIPm9+rzIJoGLN8byYWCr2bVqFmgcMoAgUkOX1Vwg3q0368
ufPFofaEXcz2WEbfHUECBTIGvOwmQkhosra4gOi+BPrd1u6xdg/0T1eliY75WNW3afEGToXP2enW
TfpR2reGU4F50WI/YisYEKUh4sA5h6i57E9xViznqFpZ2iNMVyasX+dP8aI7iXjDkOspm6L02w4q
2nqZPHtRjKSezluV/VLLsIQKeMGBDnEUfyFvQYirPhs4ZASLNjcBXOAny7VHqfqAdRo2Ml8y+FWz
NFrOBOGPUM7Vryl+S84HunEW4pYgZ8/x4Td+5a0LDV3oeHc1ySgJy7dr0mLvYn43AjIAun910i+n
7is2d4O6DIuPugUgdmXqMxcx2CbjwZrfW0jrLv8q1YrWJMLEFyaD9rgJx6+UZFiSk6r+rbd8B2JP
PfQc5IsO5V6zYnCK023DpiNWQ7As3L++PJeNP+VvJtaJhGziiJxgBEt9HfkTGAKBDgiM7OSK9rKc
Npn1pcPX5baFiJUiKcg0HQRzmJO1Sppw27gbncSdLPr0EukxvaBy4R1pxbb5C7VzZC5mF8p6uIp2
R6zBbH97UrQn9OWQfATFqaY6hSBfBa66bcPXSJyV7F+b+qrJKDa8OSbmSB4tZ6CbDqaubHG9MlUP
PJHVoCx0tgix1eLP2oU4cX+sFdmfsXmO+4tbvpXptvXuVE8QFGgGBLIcPYL19XNT4nNPVRg8iuly
xCR6Szgq36V/JN8G9qlKlhHWGmoNZxP5UDZoJqlYJAGGIAuip52Q0NTiSx/3jbHq6pU+CuIA8FA3
D7s82ezASMRcQKdmXzone3406LdAK+JdqG9YN+B1WHfaCfzipx883NAs4jEg6z9VPRo295E4lIW6
NaOfLmaOpXqGgsp4L1jeNd9RPid9rWbkg647gknylaEdhNiX4Rkn9Ej+NVXN4YpIQtGs3ZC5SAoN
DGVBjAXdtFhDnFXlKq+CACV8hfavY7avOZoKkVyopcjKR+58uACvOh12KoscgqHuMXbUdZ4zGEPD
zlh++q3HOjDbRxMdb3B0q3cv/ERZl37mJWe9dINzPcOW0XnVq1LvFYnIRuqrkJpIuUshPSbqjX69
jJsDvKRDD2Ki1I0eAdU9fEAzvhv0GIFOsNA7ti1WRkucC1lYsW1oIyfxV7kmrHkdW74RE4Cs49uq
vkuXThtUUnl378vukHmfJLXCD8vE05jczsWIvS9eelLIsCODGT204CHncnEOIbIPxy1B4la1IKfR
cVdjmq6rgJEp/8IfNKNbdwwEw+/cStxirr6feWPA6exdVmwbDRV7qn21rkeOMBCjbZWfvY5qSPdO
tomgRvGWagMOOU++5ZZHdR7OLXWfepYyUbRnxrh7XlQ0r4JfZX37MMt+HyXmfgx9APYbxw0va/w0
hk4ZQvdQDjQX9uJaSJ+frtxtnfqnJjxNoP+1nlxrbdxGvcHAh2zRa89OTQMgXI/d6kcvcfcuEERi
5accOiGKhkWiCV9XMQU6xU3DHKL1w5cXEHsWppvIVcmkzg+9PryJUDlZA8t2QRMRYsQcVBj1qRKg
wInSHN+FTTQ4fXfCcb4qeFklaJm00cToSvmR6cwSotAP8loJpV9kMNZamF2DCq+agULfkPUhvdBe
uxy4wWX7MgNi4DqHaA/rHrbWrqgIHc6uVUAQ1Nz+xWgqK7QDHRlebX8SrYbX56mVz6YclwVLS6y7
65h7LAXPqOuPAmil6skP4aDHomNuBvEvn85ahEvGYj2qXoGWX7hKafKeT1tAjpUWAbGGt5SqT9Y0
XdyTkCBnuhlknqUDx39i96U1IMYP8K2TOI9OCiXBP5Ok/PLPlGPmfNDg8ubw3SEMn9wtOXYUPJfL
QrmpHG/Uyi/Jj5Dr1jpn0mdCT1ADhh9au3QLdOBQfEpE0t2pPynkqHRHi9xf7VLSjw7LUSG8bV+V
5AJNis0vYHrGFNBsmQ9qGvKSjw5XgHJiXYxanKVMCEsWFlQBAyrmZst8GRi7uMYmTprup2kTgGOs
Z3VhhysPmQb11ckh7ZdDvB76c0aKbnHxDLgpInCfLscgBIr9vq12lbVV2xVTSlCuSaOmF5rTeTRf
eX8sBCz5unK3cF8zz1/3aff0jTImJRxl3AVQxzTeQop7UlLMV7HyoU4bG34mPWRibwYfSgTFw7ik
85ptvixbyuxsVOthcpxI2p3V7b3kHzLFEZFStK/KhlpGttRglfbpwsDkrhG9wj6YviUVS2GsbOwR
Jtbpya8f43WeWccyj9EA0gjH/G3P2d7tQtJxZ/ulNHvCGAsS11t7oziUhGGhSDR3L8H8i9qwbZbV
GSjrqrBLTZa99srwIFL0a/0IWFUzzMd4BUVIgfbkVZ8EQJuo0blcxL8AGT74Rf0cb/iHsyft53RM
cR7EUo/6Nn5BzZL8kD6FHofw5uQHJctAYJKQEa1olvkV8RNPNxEZqf3ifTsPlwASmU7CzJRSlRRe
rEf3Hl/EtgDJfaExbdlvxUmcdNyDRAK0W/OduCyiuIun/J3mowKrkQehiSIzbRvw5QQqZzwFb8rN
eBqYuZGAIDt/8X6snx79D0Ql7AVVOslr9sC7RRkjL6f7Iwte4TgmcysUthvEpBcWAYkESEtE/cHn
V9KHl35xtbDMFQ+wwH+YVPpvYrXncAH3Hk7y3xlX1j/WV4Shgtarb54tbPHJNvj1NtoWL9xSQUsT
/hlX9z6cjSso2beMJ5SV6AzhNzpiLpwl8OU+xQl0oj3Z72SPfyKpVt8RRpmfvPvzzf1El+L+iqd5
50HgeqHyMxALUYbOOp5TO0yItgynR/o8oxkh6I3uYGUXFsg7Iv06jfXDChSEgGMH8BqYd1Nv1yoO
4jBcCwW0a4wl5mabGhbk6qB1YjexyFWtujQqVBRT8+IH9GmoGgPEWG1nI37YdgWZ6G3myV6FHRHh
7Md2eO1HZluRkqisgoJiM/PQA3vO2WwVzujplx3Ack7Oxupxn2cEJ1V8Z8hbpBpl9Of07T4YuTCe
QmQfu5HnYpcno4xegR4kUB811ge7PFqkwvWRS1VIeo1n8grJmQNeSk0EiIlyKxLnMY7NtUjTa2aI
nRaXq34wl/poL0wUp6Vm/xM6fgNwiWI0dpXQQcu9W9sw3sHgjS98MwgYknTMgP2T92rQEGUZz8TN
786I7WtkvwezW892vdXB0tS4xj+rmf2Xiui8jLVjmoi1V5+jbNxZkwcSA1xUWtBViVH6RQNW3zbb
obtgAsFZi4rbEQs0b1x8cpl4y6n6Qp6KTM3RyLzEqoxIC2qWVfV1REBCHx2Vipzy6J3AZYiM1+SF
Enq3dDSGhqVMtUXE/DMki5Gio3ZRYEfEPVTIREtiacG/ObH3p5Zi6Ql3IbzPFmd8QB6sRyYbMT2v
LMkW2oH8lXRZvDGSphtfKRjB786/JJfXzDnIYZvXFE0SCDrp1jQIuwDruNbkp8QuM0k8vKcWUcLz
8DWq87twGM45RY3k6gmdoiqNpUafaXdnyzLSjtOP6A9BGe17Qnur4jNvQagVlZM1+ytuXkZxR4UA
E+7OnZKdkdnXUpPCkJK/QiEVqR50AxLYTbcDcQYEoPF7bZ+mW9Fs2M9MkrqocbCWBMNi2wWKpeyF
kZozkoiWZO2h0mCvCkkSQeeBeRefCH4RsSX4Y8SCkG5g65NmU5F4j06VeH0Ck7lqkfQTq5y9CYxE
pM88jVHBJaruNlzm23SIHu01YD0jR4KbnnxNuFi2sozUTcqqaDAeSOlG0CDbRjiU0gqjo/TWXj0O
ds+s4VzyfyzdWXPiyrIF4F9EhJjFK7NnG4/4hTCGRoxiFIhff77yPnF9Od29zSRVVWauXLlWE/5J
tsDjqEo0vVVnAqZdP7nUm6dzq8ZxjnLD2EMFe358HuZlDlLtwkcB9OBM2TbzSVWwLzR/UyYQiG4D
uL48mikYk95JiaFC2l6hlEs4wJQ6zs5OYvqb1s6EBWOjiR6cZv7Qr68LzRzR3xUnnOzjWoeXT/IC
Xhgd43l7x2+51xjsP5fTw8P6m67yu1bXzeyBkcRNw+OmH91wvX9cP+xft12auhSW19/rbwxVWs84
kMtv5OXkFx3ZGnvjhwHUATCdvynkVd7TW7HtsTEYTUaT0k1tOBrGz8U+OYz6LOnMZJeNQIYrX/Tk
9yWrsRGNnsqjYbIvD9ZVU9z70VM9+CDVMtlOAW3/NP86LP3iKZRw67jWj5xKyQLDtHR+W+/MMRXI
zhVoJ6xnV0MmafW7tKLlcKjdzKP5GHT2lMURkZpaAf9S7xkO/xlV/OUwYnlNr7Co0bEvQXEObQSq
6JKapJWEFRoW80IVfCiuIrfVrMhxNQtCIbg0ZERK0yNNouhDC/o+ejg+7YfCLzkU9Rg5/EHNpMp2
KIqM/KFxF72n36ephHuqGlm7NyiWltqYtPBTdZx+l6YgLj1++78+Pn9vuscnbFlPx6rGROYPj5++
zVpG4JmzkeyqB+V0yjuwV4ReFooL9yAXQKs4aL8ITBMfZzURlrmcygZAflswO8F3uktzoFrQtSDa
c0S2Q2n6ESi0QyDxIpzugkI+tA1npGZpfhLrUZYbOGr8GnT6CrclKJSZH2wEbSrJBNqrCX6+BCH9
UJwd6ThsKG/VFMO2/ap8e8x23YVecyGrPob+7fxwEma3eTJdVZiN17PXeRLoMKPiW63SeC2VOCxu
D6+l8naSN84Uo6+Gf3fVl9Uh+KRUVemkEPAC77ezo7nStS2wMFq7P7o1ue7H+fOwCEX7XoYRZ4Wv
SiV/yoqr8aVw5VSTWbiHw2wINC5xvprVRk/VtVxlXigMksOou16m38UlhMqdRix5X43OgxoGYa1s
/Gxb6K0XNeNJB8NCvPsq0SXB1MqeKtXzA6Tg0F4vdITKtc1zY8V+EkhzXGgXL08lggjFI6qKXhW+
VaVMM6LMsxs+XRSyVirLxXLUWjkXkjnq6+VMQKEeN0AUqmz8unixfUelJBRVoxpe1ADbYE0EyefN
28LUyGIRNefrf8v0eZE+bQ4vnAAuMszFoAJz/rF6Stx19vpdhYABIoyKDICmFWloYC9ZverxzsDH
bEa7bH5qkdNjWUAo/xh9pp42mr1Ukq9q9X5br2FX3q+s0Ojaz3ZvyOU7XINF76T9RGGglRINWvcO
p2NvJeus1F+vdaX/vF2pt45FwOWm2DnNXhCNokCKs1YP7QaBN8zW+s2ofFOrPszr5YcoqXSj/Ss+
X7dcoDY/v49HxpGrhc3jwZj/snTubyg0FTC6V/vbC9EIo1QRwOq4pWYC3KuelhjAteJwP6PXfc5R
aqgSpBxqTAJdrgVrIr6PGzm/vcNb7ZB3C/GmmxIDLY2YJO3i7uJCVqJ+fThvi0/ZRXm2qZOdSoqN
x1MMvD+PuKOxuSjerxt6cHlP1n+tPyanrdC/bO/qtlD6lWnQjOrfsdWTmG667kbd8+XSPgGK8sas
e2L3OL8EZrS4waLgPN/am8deurc0r0kvizKtpX8IZdocq956ee7GNepAXJdl95Vafle/7jy7vy0f
b66LqFs+Nx6L223/VK8xnov7O6lllfxMLbBOEkMoQLzMWXPKlroajWaKVbpo4DZsOptGhpx/vq9U
652DccTK6p8l2pwd4MqzfTehI1UNOsarJcGvF+lUs7ptPM4vdQBPcrcrGeWvmMXYm50dzZ5O2qAp
0ZW0lPcNsewzToC7YYHywFE6WsxImlaO4CYn5K5wW6yNq9LdKK305xC+UtzoWEa7S95rcMXcGoJe
CD4VrYvEElqtjO/Ok5u6QfwUa6aUfC5Gm9vr9fRwlipdJBjpodYtZZXHQ217s1cyZrw+54fj7fm4
kJ2m/WOxXacDNTPAjS7h/EfmpXu2lmenxbhZJK6cFr/i3VJ1X3lflRIdRxzgFbUrNizl0vm2tDq+
1UZBmiI2Xtk5lMhIROvHqL6/2zaS+4Z0eXa+2ZdNMlDzXlxWHykxSXptqoSSYeJCWZORIE159pHW
KdJpFuSJHqf2TdZ4v+6YLWaSw0N0l7ONG0WhqyXSlpPNS8ieFtg5KeHHbfW5zO/qsirdZzQrwvGQ
btgJc85jRqBNU7nGzc3rLsCFZrkalbQVxQdcsz2hBXN+GW+C3ceRgt4i6D9clrREj6aWyoIBNJTK
QpwsuhvHQkxyqbKdW48cXsr7fslwLlXg9DhqF0uL/imqPWS7WL2JArFtV8LJjVYUG3mvUKVe+efN
5d/lc117nh+eDoXvGR2I7DxdO35qx+Giiq9MySSKjd9Wwq+UqDwvRua766+ZEQpHbBONt3khgnUx
MLsaDdf+KZ1P91hjRe2H803qY5ZC64FK4/786AQblb5rEYtGXJSt4clCxUhBTvIm5q3DzrTikiyu
k/D6ZVIi9VXeKppymy2nFd4Xl5+j4ZRrArWCRsKNZvRjd1GQ3suQxnEAl+MqKsT5Mi8+7q7rMkXs
r1FD/j4vFt/LJWN8ac2U5TkdfcyKktCSDjfxnOv5rVDKPpezVUWHiwjEIpVlzRsC1nqfzW7rtdTQ
zqaW4Sgly59CkNLdbu9XBWZ/Wc04xmVbRBc4RvuXKBK7Vpek1K3UZjD3ZWOCsVYfIHtktyuZFpax
qL8aXee9Ql683v89iFt78g2ojMXy2/Wc8qgO/y25eqglmvGnGJtjdDVmll2wR2vbpHdG324k832n
uCjlN/U5y6B9mn+ta1+lRnn91VhGzqdt4+V6jggfNaLC136v37RMCovOsrClnLc7nt5nWvn7ZJO9
1dah3XXYiMnzTf6rdj30N9t8SXjOSt1Vyr1lnjunNrsjCvSa1lkjRRH3t901WdxEMpRzVWMb6Tne
nEa3yTU6PiImyZAavIT/frN8reltZBTyyrNF++83kriAcZjZbPEpB5OHF9QAIz21r/xka/SF2TyL
Hs/V9eWxfHeelQIRSZNlfyr1owKPjfJPpdponyvpICp/jopO2ln6Ucj1FmfbB5TiXuNCfzyvPZey
an+Dnb69qEHry7dc6zTbVggJnM7PaeU4XNW0zVCR6uw9GUGVZ8f+MotwpJSSu9fTaP/c2NZ+Njm0
ZbMaZzOh/LiD6jMqLt8nemCjKH9L65X2cTt7ulJHutIvLMab2/NJsi6QlePifZyUP1anw1O0nH0U
gYQ5LaYY6SQpp2j8y/Q3G/N1e0kfLneatmTkkmb6UPw0E6i8MW+qfjB+9pkGr8VA7F7iYmmHoS01
a28VcMjg/Gw4IR/Gk8RW0SsYLx+WU2Nr76VhdTC6Lw/CvGt90BgcCbEtp8lr8ZOqlsfkNfu8fM6+
dw+8Z97P06JyxZsS2VJPDZXEEmaCwJipDDZZynjqerp8v4x9pvTdf88+9+MwPHdRI4TEfP9a7Vfv
di91LxfcYmQPd4JWZKZx3clej6/BaOXwEr3vwv9/N8ykVs1BssoxGGri/LFm0HzZ390iA9xph72I
TQ/nxzIZy+wm+lgN1/7b/im8yf4pez29XN+oRN7Vu4cgJd+jinmfGZxMB/E/7pW3pEJvcEr6h96c
GVrh8XK3fsAefN5+Vp4lB43HbKzCm01VdMZN2E+Y8VDV6wmjHBPb244bLSZ+D8VbU1NO9ufjz+g3
fop+l0F7gIaKssEJ3yx/6z6XhqrQQr0JlnDZoACwANyF4ifRu2KABBRwLqKqxntgxkbn1nzqj4TU
xvvPLcTiM25Hz5dB4SN6AkspAe6viA5O/2ZDdTyovZUHGwKAq08ya5+nnsqH88tpWnUHcb689uFd
fVT9XJjGfQ+Te4YdjUCoeXwhSIhQVxzr8e6+15emT3f5pPzMWI2XqTGZCmJFRb3dKo7L98f7hTzu
1+xIgyaftA6DiXm5OojgB4lvKuawUVNbSadW7R6rmGkm53qK/kAIq4hi+qCtRLLLzARAqi/5obSR
a2aE8Zbuavba+NRDyqeqOgiKP6bfMBQ4gH0jAPw34lw/BDlqmPJIOTufzqbuk1sWCGFEmtgs8A4p
N0d6r5/i5eUThhBcQlx5E0hxU8ZymKFOByVsb7IqBevnmOzdDDQc/BhITbKegCdBfsA03pqSuBGO
0vTyWnxbfO2Ne0bv2fNpsHmOPhYTLFAgbtyrf1X+mXNWbjkF1QfHCfm+5Es/Npp6i+2raCK/t2nJ
kf19toXxNoTTuoI5fF60Kj8xm3TzInUKe+6TP4b1cw7bzjKhu1g9ho/dCOYF22Lz8po9h+o2GXrr
2j9lIdUI8IoOmp4d0RSjBRR+zU1LOhSdJCcASfgtYALFAie6zSQo1pjkVWv+UhP6XX5AfomqEEg5
tcJkQtwKonawYZgpv59f5avhSvePhoLRJ79tKSgqvLx25gnLN3QoEK5mhgmurVCneAlaHsB3//1K
S69z/bPM43upys1J5KYw0LaP1Ug6ftlrF34rwRhB3qGWrf2r/SNNG0D00b8axYp+dnN5rbyX3uv9
/evZUbV90qxKp0RB1+8x9R46Pe/2z3K6HZeGReSXccXMLhTls+xsJHd+X/he3+/ui7eNl/NX8aX+
cOgue2Qfn4531tNhuBM7mysg6/v1MfnYBfC6Wd03zew+7Pusu6lWbru7lxPpy/pnmWjm7n3xdHV8
HscUOaf7z9pN+TF+2/TT38Nv4T3Q/fB5XgsPjZfFY/JYcmbUntCpXkqvx9vCT+UtgyVVzdAGIOkK
85pgcOzHc6NRVsmIXlpbfw0GZsqW2ABUTNqxJ0OUtjeflnzun9lID4ghWjCNQX1QD4eRzOriEkIQ
wLRbz7GqW6Y/kP9keFvp5r/dqpXlLSld0bD1b6rog+AB/YrtI83mahMKFpWbPs3S4p3SGCBnGRb1
3+le9+HG/s2U+uFELgbZpemDQWBnMZWRNgQ7xATsESn9pSUGeoaB4fqYK8rDRfYMqtJ5taTTb3v6
8O53qUWum5vP8/NhuPisP2Z3AlA2dlStp8WjmEKInDpZUzg0Swmura8dlLVnH/QczlyRiGg95AY8
CLG3WcZ1yM7+1RC+ZxVbjpLr2L6efa/fHRGu24YvJd/hcQDnnJc5oDduBkkBTgxLICosuIWQsvhd
fFWmCjLsVSR8xPIJmXeeLPAb55wtdOZ/fW3NG0xYkTWbybDcBdns/mR//zsWUoeUI3Gy9M+DzXBP
csWOPL5pxXqCXYyOghKAuxJeJQ6MNHIlGhc4Yxl5OxMaTSSf89TxFDQhiVoidH37o8XvxLBcrIWr
UeVKm9isRWM/OD1c1yNumo63HDkYGTpanELb8AQ2Tg782nP9sfa2+EyQ/ahOGfp+TX8hmJu71SdF
z8GafoQDO/5nCMiZUtU4gWVpWWZMSsHSJ0qZ1w6APvgIxm2MqACVfWwm5fv8MZ5W711HcLeLJ/7j
BSdfCOywxEAbqGE8oDggf4al5M41VMends0icttJCVtjZcMEEdZGyz9hkfm9tDd/uf4H84PXS8CC
bq3QB/k7YYU/8cI3FWP/O8Ad7IQvGt4BJAveMHfAjUhw/9gP90P31kE2LXxezDRbiFyjCv+H8mHR
NWHwz63H9Obh26yYzMYvWig+iQkwH0w4T2jw/gX5RXhn5rOt3XRObPDToS3i+AAqF1/XytLb3r3L
KOwrATmkF5exW0RJxCg0br+9D82WhaAKAJhByP5D5fl4F9RY3wuD+ftoGHLDZdgJvByKY59iB9a0
k87vNueaDdwxOJ2XRD7rZRB/WHKlj+0bewsSXxgdGuEeSZizRtEtnQfDzMCLxWj5WSizcXBb9fGm
u+meXtb97XN2U/hSnizekBSVplpQmF1HuvkoNzsYqEK0dfxVoOKeV16MYEIn1wMj66+FsU+0DBvc
gSY6p+SytSpZZ9ZVuBrV7RLR5L9LR1f6aB38XfLja/YqktprwArK1tDRQIQVCcwRtxLCld96tZLn
zC8mv+bDdnYmj3kmDah3plTnbc0Zs+9u+XFSiJurXZtKydyQTC10BUHUtpNX9rJ8vzypcmmXs955
eRwf9r7jxaTVpPJ4fS6/nV92ncr39uv4VX8lEB6kS1u2gXkVCugMPgxUB9kzrGC/jDi712GANmkX
ckQ0XxvaZUvBm8y87+2RFqg5M9i2NkXWwbxs+ChIgc8F+pD7h9rduru/Ld2n3eND8jKinEXosWv2
RqI9Bm7l4+VrdLd+3YJJXwtUeBrDjWjxHo0X1bZ/bPgnWqI+Q/p5sf/PzWhwWDdR9WnFNef/sl/1
OuMBrIofcgCzH1EcYLf5qr7V30639bd8sL4b/Vyxc1V1PvtneeL5+1/MTcQsWoOvy6BeIfmhFzdY
0CRZDgpfs7vj8+mR8/xL/e7wUr13WvYMdD0sdTe4ytCnWT3t5iZ3ovrsJRmtxrPz6KdcTjrF+NSP
LhinM4YK+eG2eC5/HSpVqO/BwNXpqD1Q2a2fZmnl99KN8qqatnZ3nptTM+nPi0WvXkM6KtEZOpz/
7SvrwXFR/t6VSu0ozm7nZwfcqq71NOruzyOeIYvnSEZTvpQ6hazwlF9MG1/PN9Gi+JwvkLGqWmJG
hM87C3Kx+9hKDgsRoUtEkELZkb+pepHzfPe1mjcQIy3Q+owGSplSQDLeXwo3cbF0X1ucjIZDJaId
I590PusbYYrZ1FSWCMYLfejqtbc7aaFHvl60MjykMbqrXb9Xx7Tv7OawpBO3LKzuZrstT5m9SKK3
mRmGyOvH8TIjrQQXLlE33vFem0H/T4fhSIk/k/wVz+jh9ewhrm/65+TUjZD8tskF9lmlTdhvRNfO
ukT2pUF9frHro4q9X6uyDBxN42mdVHv0sBl1q2PWsaX9vwsu1fK4/q5cotfQ12g0o/zPCJY6M6eP
uSH/Vv5R+aezcV63bQyYbol31D9Mb5njf+lindXU6ra2Rya4IYKZp3e702B1uNFMnJeMmLeZMV3g
1YRNti1iW/Q1XMSCURhqMpwYap21wdpCD6UqoIdbdMyuOXIfdxU+sdlPvcv+Krsxz0Vp63q+XVTR
4tsfNa6R4XxyZl1+rXqGADgUYvZi4uYthizw/gvqLIVRCvYTHZ+EYjpdOIoivt0Wj8Na/0ejJfgE
FIskWEMJpKepBIqoMlD9uraESAw4ZgRrE5k87dtOGIxgLuxhOAPXIwyQtON5P+KCVf+pyyzyzkJD
lfCqZqBhxb35oTZQ91h24gVvr+1veRYUC4H1nootU6TLRxTdpdS+XYfOK6nIoHFWblUTInx99mAe
94ebApcCPpD1thxexyiZ04v2NWXn+kyHSGjsymMqpFaL4bhfcq+sBqO+OZtsCnXHzond/Kpfg0Rn
rTJ1G2mKVhNKc7nNQD6rmTtra8cfVQanlvqjSu1dCgCONR/496xGE+WynWW9iL+btx6CvoIbA3uo
Q18t4LKpEG0pknHUkKRQgrLXZtQUxISAgek3YOBzeadWJECNoN4o3Zcvr/VkUEX7ybuE3YJbXNRP
+PFsOidbuT5Or0/1ZbdOoSJqsbJGfknpshM9jDuBCZb3qnTCyYaN2vNqLwb1GON3DCddisyjxcso
Mll9SyaV7nPWGDTQyAA1uX5Ih0AEgtk27dJiO0htdRCyjsdw/IJkbGTNXSJHeW9TbRMgXoOvGWLK
KwS/erP8nLyXKc5cn5aPNK7E4Ogfus+/FGFNEfeQOVKao2+kykUWnA7lhPRxDj98oLhBSx0ksv9l
TovAzAxNcoE1CMj89TsVT8osxRZhxwJvvtDGNT7TtqOs1BFFUELkSjjjOROMBtl8Y7zG4lWHNdGT
VxYYXaXf4ptKLg+SiLMf7s54CILDmRMRCJI8Xuo92wLIkc1p8A5rjn5mkpVCUy8h9vUl5omUqHmk
AabLa/yFoNWufX7avxxkKDIdGle0Owot0Wqz7G3U+S6T9pnynSq7Ql2vmz8X7RygmbGQn7V824vY
mnhW0+xhHjcXlJ8X2mDN+oTyxFfm/7aSEdFMgaqu0bMrt0jxQC58egqlM1e5bZjt2DLpLrSNpkR9
RGr3lqryiGCRcLhoRd+zf7N/ZoM5w/zzXWvBRDN/yQdp/zos1Zs1CcSiVR5S8UvHq972/fhy/c5e
ThxBp9Ro8GSL73E/kW/dn7HABg0yojdntNm33XPcH40rY43C2hGoIWCf7urD2iCZUsOttuUD/vf6
ejSTwV8X2AbAe52P9XzOn6bjziYwqCoDO6otMtrOSZ7rGhmYENL68E/g9zKVURcTbGe28SEfF6Qi
iEHgQ1SYz214aGglhPqpCXG0So12JmwdwmNvMaNXoMChvi5fxS5vpVk3Tfv5ZwHzwhnx936nw9+u
WrSlIss9E9velq+FqkmRodbL70VR1s5b6hjXY1y+Mfd8+ojKZd3ouTnrUXa3Jy+4a6s9wdClN0wL
JZjiN4ODZTSou+pYCbUcWZ47GpquU/AJxvLn81R5Vh2XP7evoCDJtUz/NFVGaiJ4LIwl2H8oErM7
9ebhWw68/pYiq8vNz5cmq7EKE2Cau4466orYwcmcCw0rl8Wq2LT24/V0NGzE3ZhgtgulJYTyMfWC
OZpR3ivFHbBZgebfUZYedO8uUu2p0nb1un4v3sFI1QRJHKCI8BXO8LcbpWX2dB6ElHbeIrrdIgez
mKwCPb0Tyb2ZFqMYmLnCgKRjJi3Q4mAgGlDj5llFi9ZZxYlQgmC6JKG2rX/6SEbWVu0ADO2NYARi
SCm44AV2KWCrxGN9275QaXJxpspeZYYPkpoLKjgmwiXlEAATa4zn/AavWjvN4ptzJv45gVt9o9IU
IObFQGfncAXSqV6lSnwBFm/NvrMxMaUdPmN7W2yppJU0YUx+Aneu87KForpQUz30/Kn0WnpKfi5g
FfMgmg9sqHX8X9Ov60t0Ez9f787vKKSGjgPTT9AUpkaOrUmV2ovsr3l4Kakji7Dh2g/iiuCNknkl
MDbvoV/57bmhpVlTHn+iuZe1AqiU9NTVKhvkWpEOQ1JG49LyQKKhJuoU2YqbZpl3Rh/ZpAB/37a2
tKjxVhVRl9aOi1uwSW8Xx1l/q3xbIAYLd/zj2sl4u2oDYo+QkyCXgNzXjmnrGH3zjaSuCBa11wiI
MMkn0XD2sHxXsOGEIYG55tCQ6HxjPaG5KzCdvIes7RPojCqSeTGUnGLqMScXpE1beNMJvEVMRiJv
jhXSJYEd1j6BW/dt591WB7bSXa5NQpkGbJktWm26SVCEb0W82TemSO93l/68fFc1aJ51a+dhnN8i
z5MLMOQxT/rbq0H/p0a5r0mc57f1efdQVa90N9ljnXgNZ92kDxiOK+0BNGGW0Pzq+yaLRbfAnm9G
xdz02Q1jyeOuk+17KG9cPmoL6kntWYIL2dn1rFMNFustW4bCfD/Es5FUM60+//FntjeYsbp58kA5
y7pgbLuzvLTptCKhIdCiJQRiCypaFqyw8DlXE+Wb5WDNBrFFQUkInlqtO0GFx8/UO9g0Nqs9DA6w
dG1Mt8EOHRWC2h8UZf7ig9kL6+AkDUwsQxGUyecVn+DECG9bYgxHtumXdCHNkJFgLRhqChG4QaTh
1S6vb4MbDUTKN3bWaJaUQ8fmuuuhHsaMJGRdSmr6cfUmjR2kNmg7Z5RykUpqm0gYpBICWHG9ApkP
T72zk8JWekumNEA/i2JQm9S4Ei3aaGsFU298sRfqbkyljlML6BFn/XJ6i78Z80Wr9uZ5D9UFh6s8
71ILyxgqEP80QHHsWmB0QIw+dqOoPz92c9VAbIyqa1ynhAVRugHYaJuaXd1Y11N2MQkGKS7G+eYQ
dzb73qqAPEL9iwxXJ6n20sUdFZFcJi4YSKsMSZz7eLiLQjuJb+vpTY11SbWd7Nqr0401eUo7eaPF
nKih9LZQC8jp3VndqdFe5sEumx+O3XEdtavVXnXXQ+cEgvjWieSKHve5RUYkSJUeQ1q6jlr1RZfB
FObY6UU3IWpvonYuBv1tJynuVQ2SdnalwGxc6U/U2zPc/VMPvmZRwZVBPJZmhBxgWCnv0d0os/nx
KAw4iTYhAhVHbTiVVBk8ZBZqCfXgTeVk/KZCujCaZFO/n16yN4RHqJ1aiL/nQuc/gWaFCXnUb3I4
slyAnnTX75SgZpSl1237PZQJKB0EI/ccx6/hHF78brlo3QsK1vhqEv/DaJJuAwZrnH7Qzn68CZVD
2ZoE2WmRP64FNYmERAXMoW31JiIDSUck4gJ2bzpR4qlxwa1wa0SLql5A72WFCkeXApaJi4ZhG6/b
jkdH8IHQ/c9lstnRc4XeSdDVAoCi0b/GFzZcwAJDiifXC/7YOG5eRa7v8yiHki2WPP6aTwL69IfC
1/FNP/bxMODw3SvexUNBl7qmZpsoEmNi/eGV17F9CLq8BBhcBLVxxGz3YHYKarvWl+0HzpQA25NO
VvsTPLg7tbW7sEQBoiISFNoT3TyUz/jZaFziHJCFm6STgqpHbM0JlE1iAFb7Q+bEvHwqkopEm+Fq
qBCEGhqneZVM+Eh2vzfbLTuQVdtbBlEfRDxA7GvqG4AuZznB2LHswpZNifM5EfSrpHwnaS042JBF
69TGtVUrApkAL3lTmBiRhgMjfa/uSn+s0byA5owaJUAEMqs32LH+0sSChgLJ7GcDOJ1qv8Ih3FJa
TSof4maI2lZykZ8JToU+bCUAxSnur+xs2dbiAoEZRQvRsK6kbasE3eswLKcn/9eGcSgcBstGu5oF
2Ftssq04CZeWLD47wNr17n5XphBJfqkTEhSjv2SkZ928aL7XCUx4uFU7dmPCjCUKkW32xFmjuyX5
bPuT/3XyNzo2KIYnrDWhG683wMqj2obq+loiI13+bwe1dMNvFMaXifUPbE8HClyLEzjub4ToguBS
HGpSNea+3N5vujSG4bzbctNEstGznDBc1qp6HU2LtLWbIROHbW6P+6trokEBRF4ywWrRp7AM3Fk5
DPQF39j5dpXSuPIndWI7nvXnSwBN6yrl3ar4JVztqGQ4plWsBOKAyH6ssUHpU2cWUmn/pJVXFnpm
0xbUbUpkKdslhCkjJqVQhol8SjWVvHZdYJHaHCYn7EKV/KmHVMotAXma0jmxiLWxgE5UDPPBDBTg
t1ys/UgHqM2D7+Amy3o7JhymgqnovjEuUpwiLwOVr8HPKFQ49+VfZNPKx+oX2g6QdmNF43A5Zq1A
NQ9tk74xRCd98Hw2VoQ453kRZX30wt721BcSXF/HlRQDdEeKXmKiWt1qUwxSqtt2sg0mnOFKp7O+
mCBe2Xg7Epf6SZPVZ/5s/MqZ85KpjThQaSiXWxQdR6TUYMwf6a9dc2ZNmrckUmeCavAPS9BZv2tf
a6YA2vkTXjYOybncLMqVNYIkd6jgJloWLRna+gvXvTpoPMrB7Vmr6dBjcK2W1KT61qkSqUXvYBQt
t3bj/jjnsu3KdEvdd0+4PXSUZHyKk2UDRykkdDOTo4SO/53KLYJXxRHmTMtU6Mltc5eOrdPMNxbP
O4cZRbtOuW7evd34+fs+a2zjQrOYtzELo4X41Kz4g4gvuqBtOJXosClQiM1M8Af2vpWA944wdIwC
vRyxNfd9s44Gx0wdwsa32M2KpiX9e8dP3UGe47t2GnR0iQjquMAdV/7cyovtQ7u4VeHdFg/3BfYN
OJH4fxfJcS8ZkR4NAxD0zSUvh6wDoqfoItJqQ1STbpT1tSClh44471yqdyhd5dxd2d6c+vWodcw1
nf9KKOIJRWAQC972edG7bo2ydfS5a/pWoxaCvM9VrLf8nE3slFSfOJx6X621qk+Sk7Y1EEfUANlz
GbVY9GxKTRSwI/VsgZ0RkRJENNt3DLs5Xwrb/jqwWJtWZcQng7h4LXTRHBH6cuX78wDMYcOpDI9/
jneKOWnhrBo2dLLvFa+YY8wzxUqhFwzox3loc4pg4uoRJkVnnr8DhJBmYB1XPrSrpB1nZynrPAMF
Ray7MIogilnmlmNQmTH2Hm5g5Ha6KAKVRjSm/Rj9YxxNdy/m6PDUDbUg+sO7wqHVcVA5Zmt08wvt
/BTU3ZVpOkmyoILYqEQWHun9qlVPnbwY6CaLdTsr9sjC5nSVTz3VyJKgKnLAVikhumggtk7insGv
okP4tsLu7C/jnDHMlHem3T3N/nE0POsRACtxRIsSJ7CaqTlaoO3jvrsirc+mnXI5ifA8vC5a5HXf
Qoy0P8KNzWFqlDRJ9mgcdy1qP+kF/TLMZlQ23eoB9VIZ08IL/TQvW2QA2ywoJL9t9N1v3rXtl/el
p+Jj9JwPaxOXMR/mQzymxqNqff7u0toh1cfZw/XxPKxM4rdoWHm2k5a97HPB4fDUS7423fp4+f1W
ReJ3ZunWhTbWe3COFZhyBcK3SnL3rSJARQKnADpQt48tmZs4dVUozMI5UB+f30UKQVaFLKegTIYn
yureSWE825GJfyk2OVZUBGcTP2Tap9qBl0a3WjezVSiXB9WcYij9lrR47tRmu/55M6N3Pldt/Zs3
jj+HLLtd3jbWoTd1WL+kc0IxDaphSsDYikQFXvJ6uFzfyrUS/mxV053C5r/q6vTvOC8/7yhFWVBZ
7XiLxFIpd/9yLIQLK7VQ759ocxzH8XGAvT/a3G2SwfJ6s5vfbA+3SUUUejgs+itgauAQ32/jHoeG
WbU7YhAQJA0JkXTm1e6eTU/c2yAW5R1SCuILZFqsqeQdaDjYuV5uEdLQDJttiG22/dcrTYIz55XA
KVk4nulo/eWLgrQC18CUKdBY2ccIyRjD33YCkB8Gtp78XHCXLRa8Nj2KH6WBRMa9AvcIVCwx8cX8
NZ7GHzap1658eHI2Kb65iPa+ruW09L76zb9DQQB50ZMYeFlJrEcJw0WAsg73IaFVtnrSPPQMQf7a
wdKEzUQePENPQxGU+KLTGNHQ2ikFa8S5pGDyN2goIVebXOPwSHVUPqOPLS/yI7dSv2s5Kp4IPF1l
O+AhXw7/0vRy2N3N0LS00uDexVCxVj5yIxtD6XnBcKghEJ8WcwcV4G37ZiZ+q1Y1YAoTMOUikzO6
ImaVx0hAQKH8MVCASj/HZ8JnBieDGr+hv0DJaUFq3Zu9y/nXrtGuDIQdHVuJx6bjq2rneqz807R5
yy2rZvI2/6k+7b+qr/PPo0j9crgls7G4H32PuFgZCzUeoN/JzlGR/oKQvv8avc8+WAFESEIBNPLl
qkxHs+ftUB8B3hd9KBSUFCqT+NbC0C3YTtzuy1tVcdTQ+AgJnZSTBIYLDQVzl9wr7QL1w+mnGprO
jCjdk1BBqV2+ymHw5fRPF8cbXyEjYf4FEcn5qnldbbbrr6mP+sU1qOFUbTRHpo0C+ssOqvZ+fYVX
L1yFr0jRRvgWeG3GqPT991dTsKP3Ocx9BWfR4bLkO35GlW7h0t0VewtmXEZcy6z1gmk80pt+RjKJ
96EV5tEPMpTLg8y9VUtVuyB4F47IhFZdgKflfl/AG5ILy5/Sv9mg/utv6cf8Z/nT+PVcAce3hPbA
PHRX56xq/thToYujZgXf/xGz/pvzUVq6tpUPm4E51zaIyp8H2RM9iQUu3Jd8uPZzNVxX+YmN1dWm
DoEBFOhnhPsjXua61i18ACUk5pj38efVmzZV/nH1J0o2ytVnH8peULnaFDTDFhOsfNEwmSg/lYwo
WopPgSWHbzRLgSDix5O+PaXy748jV3JAkGemtz1niqEqVIraaG6td/Duvo2/ehllsXLUnT8jorV8
f59U/C38uszuv1LTFbaMXX7d5+XP7McAlJWrX2JlIxdqfFqLQKTyPgwb+pb6HkuGSXpzDEnREwaH
x9Ng9HHBwVDvIXnTMlm2VJp+wgCqEu81/c6er2/RjyrZVQiJuA+Is33shEwAm+qPMmcYyzwyxEFi
YGn7eug+ThvfViVVW7d9hZJJLM5MsgiZrivkB21ga4ylpedAucVSBNjt+ALSMXB22r0mGho+SuuE
iJWHFRDfXoLhqoMC0d8ws2TlTFRiYOrKLkKhU1bbSHvDTlqPGaSCD204Yop0lz8cIY5CJ2vtn8sr
S5fW2E6+icv0H6AIRwyyHYkKr+8Tazwb/tG9pcPvJjokIrKyRqYNEFhxYLYsnKreu/YRf/DmVlxd
An1SnxzoDCs6g0yZD7HzlM6d2iB45ZZ0BkavFi18isdO7MvEIam6PNqmfJ0pQOlA1kP1Bi1wOcEj
QIjVWle07TPpG0phTJzG4Qdm6NLM2YdgIf11P7U7tZCNmiiL3PUARIhx1iSkxLzLHwBy+nEVk+GD
Wb7tZDspfZQ+8h/qE1iq8zb8BZgYo3FBBhZwntAMdSotZ12nklML5KhM9tw8Nb4aiJ7hkc4/UFh9
9XEeHCfslT38fT+T+dPkN2BW0hl6bAA+LEfB521ztzekrLWgCNBQXBAgaOlAHOh+m8o/a1gR4g2P
AaNAgAMEaE48AxzW0zL/3uwpt4pPL9g1nzi/D1yd35Wqqlkti71SC8sOzPiHWAA6FbrbV2W4g/qf
PeBI3g6zSeknEKyFF8Fy9LH4+vOLR6fcaK8Ygv3mbmKTUCuHvaehW+C/4JsFxCVtZag60llf7C/Z
24xjFwP6Dl7F3p2eHqL382D/LC+5zX8OPxZc/ZexzN+6SyaOOCdM4Ws3OAyiB3ux+ikh+2uxKP8V
OOF9oIu6KByOlh2GzlACCZvKOqRjancsaOJJPuvft0W6gt9CglwFM7ZD/aNZqPJ8mPlLcQwPhuzK
2cBCh3cu8NP4eT++fOqdlsd4Usn/uDqr5daVaF0/karEcDtjZqYble0kQov56ffXWefsi13llZUZ
si1196AfbuGbS0ArlRMUaUXRH2Pl8BpZ+cBXMR6i4gbVgM0aJTsP4MwSNnF4WvFgtMp2JXNgjo3c
0TeHHeUDbTB+leAlMFZYBXAy5F8MfsTcAZMQILokQagiYZDwQf39CzgBBwWRA3wFHzlw3M+YJIsx
LEdj+eQgJDpw6nIKi+KG0/Gv68fonNNh+Ovr0Y/jKPrvvOaa10/kKOI79c1FfaqgLnmjN9EIofCj
8u1EO5yrRLZLgpnGQmOEw4NThhqIvyP2FTQjfVLSekBCKP5C2uHTs8PBUQNlHhmEvq+CER0QKooH
g1uHNQJ6p/8qBrZvPGidlTSBnU4TghEko1Nm4MzJGSZKlLg/fFrQoTozw5TdEU64DIw2oKHSl0Jh
jO7DT8gmWdbfKI8giqZCIiWlJyGkBauTff0LACOA2UaojGmNaHHRb6M/Mq0l0i3AQNQoENIWPerw
yLEbo68io5ydoEPMwBQilArQHYU+ylzoKAzO8CFSxjnjT7Qj0IFnLcKJgVDeTpA3GOihZxM7mPB3
meFCuyvUCWNPXn1j0geYDDZGBuMqGkngVOWRw2mnorP2ldJSlr6YELeQV5jEsVgR5mb4SlmB8I75
1bNSdUCHcJ3/VVSUgMSALLjCdtQ6kbfQ1OHKAxeJIBg46NeJSxzRm6KtCUTcQrGZifq4zqf8tssY
D8VewhGjKYFERBEOtTBL+Zf6X3JGBgECDGkOee/+oNbHn3d/uJ3mWfkevoGI6ULLo7oBSSDG0nry
SdCGOV9j/E+sZWkSllidwp+NYQyfU3X/RTsOZ/pRBiczHe7/igXyR5VknfYcI84xQY7PPZpa+pg6
ogWXwuH835oF9mKPyM7B5TGE4CzmFGYyN5Ah6tztrxgupf6VIYSjYT3PbPAf5fIHVxjKFqpNJiYl
eZ7w4yIe0zwVeaSYAxoc4HSeyR7BUPyFPvYPkVC6mb/lgQ1P95SPxFBwgUgS2BeiD1FdfZKH9E+x
377JmUklyOLKXyA8gOCC3z+7PAGwY+2wVl1Mv6mIBPLPxYKPnL8eWyZzYgixI6SlpWAkmYiOTDPx
qUl4xjbiIANa+0MGghOUOfPpnSgTlgErEJ9PEIOIQXX3gVLKZ75DVjzSkWCi4RSPUtTu2GZ4DIqn
ZgLCu4QZBYnun3LnRQ0sHZotO/eprpWttsXFcdWcDManxCywyzcOfh26eSeitnbVXpylIgviyv01
xxwGCPCeMNX9D3rLYQ8fklhTEnUGIPgCxE1EoH1I/ZPv0V65FN8AULK5/Pt55k+wzTeROiCD+8a2
Ee/LS/kLcgmAC2lQ1P+zH8FvWqBUKR79vnrT2KGUI5llJiR6IjCDid4spY4msigJWBqkMmQOYkwM
FiRBDfUfxFAXeglCE+SXe/8NepcevkzkrTfDKbuHt+a7fMhoBtFR/v+R5kHTlqqSn+VNAKg6tAcm
HBNjVj94N82x3zBKNKGFABKAXU7yRBLIshDwWBIGqnZSv+JurILlsIKr4M1QUd7Fp/zpHTisCbI8
ggMfcOHamdCP/sw7l2k2VS+sK36lv5QbEWlmxqza/WHA9QtJD4mHBRacvJ0L4f4SKcnI2G2EIA/3
UfYxhQQYn0GMWUoVQ4gZOGxkOlAwVY2JX41JfYlO7L/KmwKNokixsVH1x+RHJMmkwSLlZ1OwsF2R
A/LXgK4R6AAjUIfC4yD6keWRibNNCANk+eTpJVLbIsMVu4LBEyc+hSRNMjbqmFjEPiGHJ2JAg2a7
JPNQZY0Cy54SwqhnyOE8c0KopNIbUG0zxuy4jh4+N11MRsZUzjwoyHmkyUiyZ7UyH/pl1UwRIcWD
JQObq8xdlGgadLXmOioy1cQYJhlSqRQYNpt9GvrTrpzr8YIMkUvE+DgGA4qnnI9zqcAWUhJzAbkv
XFjeD50B3gMZHRkgJwqrjg1BbZ8d+x8afITH9kzGSrMcGETIwUneTqd4TzuAa00Y5MjAaJbKiAOK
0N+wh0ZeOTH6yRCLRwKphfYZTGU4qv6Iu0hhR3zmPOJUalnf6EVQKkMi/IMjYLFK+GUGKDoPYCt5
b0+NuY4YUH4R5nlC7hdesNRTLIq/OSNfY4BjSmN+ir/LuuBi85EfoBjKywknLLky5ZGY/+Gww0Qd
WWvuIOhFMYYQRSWIMR1VOXJ6Si4hXS0qBF4oqQoJBtnFMOBlJYAZ1G+kxhiycd9oaNBYo8faEHBx
+AGqwhwVPVuxtwAk0PP8m4qCIXn36xDJMzDRES5CE/AESGNyeoCmoTvbUQ0Bsn+CQgPKwRUho8r+
Dm/KKYQQaehyopP2/GcOyQqEi4DTEH669TM7xafgwNojP6J1wjqWbtGBGys/mx0bahAqXSzdZtc/
jJUQzeov6UYko5SIbG9Y2zYZ5Zjd9XkCp+ASUASDVIHGrH1hLJv3Y8kb8QCXmumMtkd0zWgMROGc
lhm9M0sZDSWs2v83W06JiPE/RiNip3AjqZ10UTpws9k1w18xoXJ+0AniDdMeA3Rzrh/9WXpRRjEd
6tf5w7rWP8WxfDCCVC+icE92kwo6o38PlsES++1FP4aYd4qe9v6zSU6ctOYvBR15IiwwVj+3nU3O
20yf0pZ6Hafg8G7/iFSXZ+Wi3CXK/GBE2son3FNOUKbXO/+G7sE6mjkTC8PV/un+cinJhUOiBqfW
Mzkx52WOzN3gGxTDHMoqpxlNHlYL0ZWlZYq7w3oFwFg//W/pzUXmstKFYuPJtAXqJ4cd3+Wg4U9x
HvJ7/DWqLK7Fs5l7y3ZT7MK7sI60btYu/pEZ+/qIFaDpN4rpzzKZRLGJuJT/q34KLPvIJvkBaRee
c4oCwhZkrlm+1HYg7M71tVyaGx93WzKqb+lkcKYfsLoFSnGSTunV3Dj45vxDO3KdXtNXetX5Qr40
7thcY80rv1AQW8tLf5GtvaO3xdxh6+/lZcDn7VWat692iYu3gb/8Z2mtlDma9Jt8iXfQAXQ+zJeX
c0ev5MelMQlBaosz8S7aSvP6yuv9Cac8tbRKZ/GteOsPyARwDdCQJ0kzRLTEkbsn+QLlg5MdStBc
yOifRAp6c2bohSy8TfmLi/exXeDwhCe6/YhXqF6u20W/x1rvhkcunu84yM/9VbkY7vohf8Xr8Nwu
UYTur+EDzfh7+5J27iY5l1eGfIg6Ls2DuvFXjBS5OWR2b+dNslde8kv/i0vjBU9LMkI8ky/xqhHW
lhYCbvHNPIsuW7nwLqiMXpQb64+UETIh957AwFFD90Z5K+/uxksFhEifEqA/wwoFTj+iQMzmv7ST
9yLLJZUlBdaYkFFljEiGXPC8KEIhxEuBxx2+kwd3eMMwRMLYkZkVcyqG/0BwmCkBXkT3Ce9GxJj+
Hn5LQP/C1Qz0eMZkvf33YaADOiAe+8QCenPo3pGxiqx6YtJyZXyCj0CDrAwb+0tCIFGe8CCxK9HQ
pa8KGxZMqYdtxUSLJvD0P58xXk8hunZMt1Busb7cH+QMmMESZijJKYW+MR8jy6KgByLL4M0ZBS8P
3Oc9ffFOe44p+KA388GNhjgAjpXcGeWewKLDMzYzgY3H9CBgHIM7VD4KMa6pRQpFSoXKHvKRrA01
HuFvQZ+dOVVGR3ocgWmV9wg4VA734otSLv91f3gmqjeS/5ZElEzY4OSAngVU6B/5Y9OKqo6rRC1R
3ekIc7F58M0Otg3QI8SY6FuATUEjUNhA/uOC8SaB5yOlwRUKWC6sEGrw4t9y+M7xKPEYMYlqkCvA
jUSzHR4M+xT6C2kvN5U8VruTVudX84AVNaBbvJNW/YJ+8zzaAHabM1if5ZC/hP0q3TqMvWjjUubA
mALYxepBIkvUt4/yQfzxOLAV0WvnEzyJmfBw9OG2wVdAPAJHwgKV0TbxoTtRBXD8kPbYv4RXTtL6
QsBUf6nQ0wsL2HKgDAs3eRrN9oPRyqO72ft4VU2QbXzYa4X9Z6/jlbrQF8hSXjCCR0/xUsO7ig7F
CQnnnULCyFSStn27MVbJnRqn2jWn9OD+0hqXbiRX4kGC9v13OpMDbuELUgRTLu/Eb6H5MFEv1Qng
27O+RBvvwHaC8kvkpqHLKUuuwasnYUPkkAcpOOcyKQR1EOkG0YgcDFEGOmucvn9BlDyIo5zzVxzB
w5g6Cbt6RHhhIJJXkCLxe4QtHlweqixyYaqsSBAIROIi8CN0odnm4MU5xngJHh0VqjOmpDbDahZr
jAYM3cWRz/SSeTEW4ax02DR/gxeaa8QCgjz5C2kLQZwshhSWRI2UkvyKXgntO1onXBgukx+MgH6S
IPEGwvsjO6mCLiy6ySTWN2M7vO2ze6ZMSileGccrBOMRhS8jr4hcGsiF8w8j0raFfz1jkEWejGxd
I1o85G1UpAxgKWyhVyzCb2AHX9qEZ6KaBIUPUosei+MAz5ik5qSqaC0Lmo5H7YrOM/OXciIP266e
0oJM4wXaeEhSt5ho88eraVtg6zS2cmRWITqNbRmqBJNVPJ7QkJpaxawdZii5MHjrSuwfvpSb/OsC
EaJ0rcgix5k9I9Wn7USE5wqRwDNz4xXT90bHzy4mIWwU/q47ZgLEKK9DXZVSG0DCryYWOvkXdRhn
954YTLWSnFgfZO/mb0oGQcNdu3ERzal0LH9x6vpjrDAGIQpBiNPeN0IB61+EggFk6tO5sWeSHeka
98f9ZYUU8ATJe1hvVTniFpVk8jQAOB1QcaSNDVIXVdxo3pYTxZlmFbPNMUkDv86+I4k4QOajR1Xc
hSRAtaUdeUTcAdaDDMch26kXnoNEitxZDMi4BOxQ3gKpLoueZJYkSLrxNf4PcLR+koaxvMlRqDaM
RszwKRTYTORj3EdqSl6pjibmmsqz+WYYz3BQAEm/eU+kL2QkFECUF/w6PFHi+IHF7fz1fsWrhKQC
9Bvc4V95nOPL/s95gTdgdFk+qiOdTf9NXWFFX/7NmtFk89+A80i14jvl5N8sRKVwJAkiq85ht9Nk
PtVPYYndPyV4mF8VU8DuiBo97XWGiX+kDXCGNboE53SPA+W6m1ccILxSLgqAHAo5Fgf7H64HYxiR
+zNMe5N8QV/aS1vlLezHc8J4tqp/P5eGeZ+GGbV19DbZSl94B2ebXz4XdY9i9rHdyw/SjUpkJN4V
PxUogcSKA0nTtzi0758rIUM6Oad0+XlJS8GW9Ffq2vsdjuFKTOT4ZZYKR83afAxbdR295IN5JvxJ
y+LNYI6Aj0QsuQ3KsWQ9t+7m7r1DeSFvyOKzSZ9Oo3/tJA8TSUBMAdCq1CdIlN+oUjzcyZahr+3L
3voQk5A5cgZ6v6Htf6aoO1WHMHUqKnJGz6kZ7f6+1PfS2S7UZmwkLkAmv7Ro7Sn5pjL8aCOXzueo
6Qe/detp7tegA/qe3KJqq6PRuoiQu4k/wdMNYGrnFYsh9Kl6g6Dn2XXWQuqq9qSN4l2aVcZhEL/R
qd4xTAy0V8JZXqeoxoREzlbGvDsWX9ay6hY19bBI2CZJ3QX0Zz8QxLLQnjch7r+1x9GXVCBpjFgZ
d22mH8gK49g8ZGFnHvJ29Mlrf+Lg4sz4F6S04nF6yL5jHiRaKXFi1bu/f2mVhuukbEJTVDhYy2Bs
SVG06hIbkqnd+vvWBMHg1LviY5Uoc8/iIQv3YZsid9sF67RuQWF7VD9GaCULG0a98iEMG8UrTodu
UbpyiMmoF+07WaP/GzfpLLGNdtrXKSFWB2iN+9te/ZQe3hAYf/VRhOhYXgCiVXJt3Lg2vQPxlNVc
Cwp3N2gxkqOwNF3b+o2dPtiH4oPa5h2vKHzZymCuyq5c/n3PdE3cJ7py+vd+pCK3prqdMHHPahh1
vbZUrPBA+MAlUt/9955zVJSUQl8XdbDQxVsss6Kms8BoJnVaa532ZxGOWX+xw9b21VyZ//2mlVgT
O5SNdVn16CroqTupA9mc9CZwpb9LiY4mgwqH0ZpbKJQrw0rvSjTp9NqHFCY9rIy4nUpJtAlTW51k
juNs+rQXUt/kmbbhwao2ELAyervfKS4mY58wqveWy7TNbK2rlyrlQVGo9P20QT2lQyvaUH5y6dNS
x7Dgm063ZorS4qlm6lTubi4Nszzw3h+9xsA4rnCKQzVr8/n7bh5zqorvVqGNhDgoucFp5U2qJfQY
VKvZ2noXz1oE6j9Zq2Cxh33F34e/f1oN0C2rHzpWhgv6b0gWTg5qu1faQxnZw7JxeggennVtmsRE
IZYv/X0diD24Zp1K0AETZ6h1jCqmXFGM05RzEnMZWYM+EmAunMyx9VnWyq0yHw2gTJtBg+nReuvK
r1T0jWm6T4IfKeS201hPMuXLV0R74jNOcUdxPfDuxAhN8ug3FMsEY/iQnzESFCG6iAYDswOVecTw
8o+grRJzGinTUU0jpCRwVDqVJf5fAdwvi7iokKN6OLJh7qduP8VKNjdB9C3DU1GDS2dxj8h/1eyh
zjt1ViYr+7PFbq9xdq6xMj4/nvVqNRqwOe5Ck4qoqgo7mI3aT1z/UYNACLOrVH93zj0nCiXMCgJa
T6pGd6f8tQtbIAV1ooOHX7dOVt9S2jMGyHSYLbwGB5kehyZzlCQw+pxp3zKJoS+vgKiKiAQfF8V3
mAs+1kwOKs6SNoWApYPz82fNMHI21QsXaxsFBmacHcJ5IcebPK7lbeE/vYbDXCXGwaY1UFlvFCCC
MSUpxU1QvbFEofwA7cVgoQUVYtFs6/2eFBOYdESUBdJTLCx9lRk/kvabUC2kIR2sgUY42lfGyVOZ
itZCYABRgAH23SZpuF2r0ttbXLMQSpiWbgtp61Zv53MOqssnPbr9qQLFSr0SKt8fetaBtjYTXAZu
DqjeqEXgtK0urCqp2VQpJQ0T15xs2eONRN6JHmLskiCr7ldmbbNul1pIcST6xCvLsaFiNVVOaTVC
QXGDea/cNdQ7WBFrzX9axgFH8n9aGS3VkBBFGekbFwl1E6em1KGLkc2SAadkXDvnfo+So4AOdpi1
rjWJLBPA/jwz1l641GRwTt434FmhvVcCZE0+DixKiCQ1w1AN5Q6pnQbMK/PsaXPXPz3AUWZHQ3pB
0zdGuwWwK970FhIkSxUvkmptM4DrV6ExryJYhEwUouyQk8doyKZRginjupljsk0i1HRLL0VhZ+mk
2yF+1PYNEzy3o9rhRpYdiJhm0RXbstgo1lYaVjK+nTr2vtsGApA9C/BD0S5mhTbkSs02Gn46wThs
yW93FAu08GkGK9LE/Sx76+jqS11C6/M6MIbEGEyz551/aH9Lc4lnVJm/P4gEONxoLJo+EY6SR63T
oH5M6FZBmDKw8OgutA8ZBSXVjIxSlecZ5aqG6L2+cqxD5s5t8gMHjGFORV94G70/a9Z3276MYRmp
9Bcpr2MGCilLhoZlVNLMDH4SZEBlELVKmjizXGMK9aHurYud7+1ae1nov5Z2qfWTay89ewfgL/Dm
VrqQa7yWEDmc9v4+ka96ccnyrW8ysSQTAqRe7st8aearvlunJoK6Nz9+Gi36OgB9I/3eWAdd2dol
GmpzxX7jv2CUeyubf6JdYi60cqNal6x9y/6F+G+EJ1c7IneXI2ykLf0aSdGtHm8cSFgxwkSh/zCz
SRlNNWNth0sf6k02YaqLdLfZP/To2FGK4KxQ6W+t3xnKRZEeob31JJL7Jeld1ezz+jeqNlWwSel9
N0hPfLYBSbGEZjS1gtiArgegljQ295E7s8+qc/RAUUn2s8M211ziw6Q6Y0hnmb2I9VkaTjWfVv0o
b0YpZki90DqWKZoinMUubnUwwpUfrhAjh7LTtwhZitbPDbt2xVpULbQiHCuZawUTEPRVe/G8hRmM
1Preqc+u2vTqUoNeYC+5iI3NjNjbpdX3x1nmwSJE/89bKuX8I28V41CnPwM9J2TnC7ATydYM5nhT
58nOczYJi7CYyf28kyZRslHUb8aVWbZPnWtCey5X9hqKHM5GTceNhqzo3ZUXIRx9nCyaqaSvVH2P
z81nePjd1YqobDmsGkJG+zmq8Yx5Lq1If6nAQBTKYERbE5a3duFErW3Wo3ZK9ROnlurPg2Zb+t/4
wsrBKnC3qXHwU8x5522y8u0TXkM9LpIGjlAeiM2F1q+wm1XyY8bE3GMEKDf3AtlHZ28qt0jHmgmW
xLwN54aAS2HwNsMIh2URJIe6nTONc8VLT/E+w7+pja+phB7jwvPmH4r0kImd0QFeQaPC9t8mEIsW
halNHb3s+MWRoEHq1mlzgEBmz9bMcHuF6Ou3I40L3WIxhQcfBw3C/frd91+fYGanE1k6hBVmmP9S
Fqy0rDRezdOcW9qc20+SgV1aRVYsys0IoaLvEhkijXN+WUJ2bfZor/acsxnqQMOyriaWMedcs7u9
jA0mpXhb0+1pZYCjpPx7uYKUDhZbUVCIyR465Uaj0xBUo2lcCIknmoYmzpXic+W3Al5dQWxOhp7J
Pkwq9yfFB0P1MVSZ87ptznn/KMPHqjwwF/TrxNkBPCYks6sjJkgwm9Uw+jevGbnH6d6terASR42h
9SfeqdIlit9NCxQtAQ8Jq11iAIu5NUAipvz8Z4TaqGKkGyTvwXjmyq30gKmAxsYSmE7LoxISrBA4
hlGDx6iMJObcRPNy0Xn6rwRh3SlOjrYq3HXWbyLrrtRYxy0H8Ist00VKB0o05+kXJ8k9p8E+iw8Z
UVnSn6rBAIwWjMieCoMBl313/UsGPalIdr15rvQHqsj/9Huql6NYExjpbFjZ/UkBL1eeNO9l5js5
XibGFoVasrp1kV4LbdaYa3IyTd5E2j3rUa4M/8k0bD/WMtYQqFgo8ioxfytjWwZTRQKCB0W8I1H5
gO/omp9BPlj1sQfpoXm0eLyzyaAobqccaXq1kvOJkZzj7BTmp6I/unmPQtY1Ks+h/UjNnRacfJf6
n/jqzykn6+LyUdedM2vjnWTvHZuz95Q2+6baFdZ+8OknC4HQC8kma7LN52a/qdpzna0RHnbMfZUJ
GIQ0i87lgGcIAHrk62JwLRmCLpqjjQdaoBVQ+6L6zcqDLgY85QFyRtvuI8BH4SQEmKVjtUdqaum0
ZJig2UR0B4ZYoEP854nT0aeZ+dZeleaxNivq37AGiQqipq+fdJKi+hkzY+60X0tHIZ49oulCKMWg
ygayVp5CdRPlB5+8SwnvUCmR1k4VpE/nanINwNXHDA7Rq6htB24bS5fuqUavrWrR2F266OcHIO6u
H2vn42oXPONuyRTMduFJYexmMGzvNbQImcIkGGhoLQJT9oduykPqJ6GD0rF+r4dTI78p34ipb49E
vdWvmXLQolMNYFB3aGfSe+9vkA6a9Fphat2s/W6nIhD+wc+FvpSN5jjL5NB7GGdesEYM1Bmm772G
3dpKZUnbE6ioEFZBkuDD7RpLYlCu3V1rabQTQ5/H9VIMhmkQ4bzIAL/Hvw6UX0lxNFF7bviSLVt3
64+8sHoR1LZBPI0QtVd3SXOLUlTzr352w50x6Y+AgVvoNOVNMl8+Catkv/Lie8jvhC+ruzbwZAYS
Pgk7VX+jOyvga0V3yfrvyhD50zbxzlK8b4pjE0Bfo0lqmrs23LX9NJMAtG1NdgZVcAmTUG6CcdVA
aME/xZaOffWoaKD3/QnWru7dHO3im2R+9buvvnVvK5vXPrqonBClqeBc8cuSjlRUBeKN0k6sbtlh
2lrt8nKjDxi9bgMQ1Rii63Q7rqk6zutNGcwjZ1OAhui7R2xvA3viqc+UiXmuoVBzD6wT2udy8wxp
kbHL2qSnA7cPrXn9+cU/NR5+TGtXIniRa0uMiH3kifOpi5P42O0marIdpJsCpgjTAAvSDaloIUEL
poHnPQzUA6pH5u7t8ttyzxrWz4x1GNhyjClArPT06ET3nOTGvhcIHJTPvL8n3tuDF5hCQjLw+Pgo
nOiMIZJfVZ6h+y2xq5ICIleVfZVEMFKUrz470DlL6OYkTLbw42r6b6s4KkwPfeeR4xFNmuoOC4Mk
edCfpmj0cYQNuAY37YYDNvY3NYODJCWR+8UOLY8vmgdv1bro7qENlniR0DhkYN83L5/ETkq3kb+2
DBhpn4fhvCJ1nbUIPC3UTKhHKxIwjqkUYst+cWxsjkeOM8mh4Btbs5sqgj8FjGoSQPJUBSRWb4EI
j5J+5bjLPNzIIUJSRBJEjgC1LZxa6FfCtPPmTrRFid6x1oX3yLRX7K8ilIYon6JD7G3qzzU3TmQO
MQrqHEA6bZkGdZuUHVoL1LoI+KAadP+noRdM30sEGpQlLJuEax1Q4IEqFjqX0Fi9Yh562OPNNJT8
OfhQ0u02gzx26xmcMVr/ibLxObHxyoPd3Xnnsn6YJNsDM9IPqhvwP7Ia5gxaqYQgWvW9+sjrtyS9
QvUgQmphTlN7Jw1HXzki7Y79iKvMwAFL0qRwaEY9Darn6BwhgKue6n7LhFTB0ktftpAA/YsM/05D
FIWNzMs6FujE8ucTcIfC26vy6TkAho5BWQc0hRSD8TfChIn+68Hfk9PfMDx8ip3drIZsXvZQSHtu
1b/KnH/Kp67T6bN04HpQP5IjguhlCxTVuGioaJlYltkEKg6/MmB+eYuMe7yLRSlifcXZPBZKHRut
+e1TIT7DZGYYacT7Bmo+u6GNOTghKxlH7NX8ahnKrwh/lQjY0D0cfrzP8pNcs0GhwwDEiHa4Ex1M
ZRa3EyfY6hCAcSVxcNQUnOsQoRmE7Sm52w4P+QJwz7yAJNP+Vibgsf6NNj5aFoS+qAaqpR8HHy0Q
H2yrTaw/GO7LaRZ1g1/cTNPmMpC2bNxZmNczZkNZv7vHeF2AqAjXeX5QklulzyyUAkworwCprSU3
r8ToiRdKQVrU/xCOcgyu5snCjYSxkTKjTvS6c8x0IasX3TAx8aEDbAlheBiJHisCX/FUdvB8oPg3
vjT9Vve7xlh8gssneda8asnENKNAgsEa+dpnKpG5tO7vYDG4Cd4p/ZVjLGH1sCqZo/SM+lr+X8iv
BFmmKHlm1v1TnzQaNkr75rpZMTKnkHOqXyc/msWjQ821WdMsyFhU3djxr2XiTGyoVj39uywpmEUY
aKW2F5vaKZYPqahgxlqLc8TRcd6ucQqqc+SDW1pqzc7TfWeSyurKSBFBdFRF3fYgoLo2oALsPjd3
53HMeLWzk4fEBxDjRe0y+VTtMhMfGhP4qJ0gDlb6ZrvQ9KBbZE0zCV350hfZxi6Yu+fxrMolZEHM
ZTMAGG1DZ1bGAQtMnydBQC87LW+V4f1+AhTBk2EbUE5kZbu0GdCqIZNhrEpapZzZ7dxrwYyqjcII
w0oeKODvLBvkSc45aX/cjWRnbyUhINjZRM8GCKalqq0sCepoZ5XzWE7SpZ4b6iqpDG0cpqV39Adw
4WaTLRwf9nhn2kyKaz1b5P/74e+7BEqkvcXP/X3j//zz7xt20Rd0ReKLoaiYXlfklh/Hq8ZkxP7M
lHuc5QyAc21u/gaNTr3Y7RuVwqBA4i6L2vTykS65pCSnvq7HroGlaRfR0s6UUr6GJR4geC6AtLbK
l+5G6l0iy0soDtY0iVgOVo92h2f3Kykz7W2alUyK1daedXqvT2okJuoigcqZ5merrIZZYmXeNKKL
AQmYqqcz6I3SNwFDPAB377vqKJmYXOndMdIBeA1Bc81r2o6aPgt994mt7yqr0rH8WQXS5KOuCspt
uTu23rgMV0GMwAuN3JmSCu5ugKsccFh9ZM8V5ZyGY3Y97o8Qp2U0jONpUMwwGOiGudsSuB6SO+Zb
BeN/hrf5NMFPteDjDP0LlIygh6KE5FNf03l19x+TqeY4jaZmM/dLNjiC8+4khNLtrfQtzZAvb64e
zeNnFc3BrB3dbbjJ5+3qs3MW9ZzpxdjbFU//4EyVcXEod9UG2OLInhV7710fyy1mu9Nq2v005/QY
bQtQNvUwyoD1/mRMDyGBAI8XY3wQ96OQo7ue1sAg/ZH+do+Cif2WfsyTdWhe6J/DEYj2yAHvq2Wx
tFcGYz3ACaf6DjUcled3/rZA0QAXLcAHIpj+5a2yHuowKFRBbDXAj6HxRYrqT1ysUwGPvGgc2adh
MxzMkz4fZsNLQz8tffQ/CNoe/ZvzMl6wGEjGfvKf/NxcnQ0FI1KtD3gZ9t1EgF/wPTDWZYaGBSM7
n47di39pG3ivJxnsiiy+Q7DyfpCTYJqggGX6IaH0t/QTtI2xttafFZVn8gxOHKzFJdx8VnziGPTv
/8lvj8nfrTP+NQsZEbx/9T2+elPpYO70e7akp3GML/KtvqGwPKFd9LJPBa5jtD5m3jhCZh/20aqb
Ywk7yTdgWk/Rpr7QMQbsIyhJf5A5RnrM88gXqpVxY9CofrlT/97CSIHrGC3cOSrYZ9Ek0PEwy8bJ
r7ZH+3ptb6MV7J5xMK1m5q5ZmnN6KXdrE/HqPmuJK1Wg+Gxz96wxHbyrNVbnKAujA60clIM8l3e4
MS7Fvcyu3jlYe2eu5g7twxEzqEk3k8bVTN3Jd3Wnz+mFMdq7G5tgan3tlI10GabVwp3pI3Wu87w2
/zk8a3M123/mXdqQR5zdefdKf/hv7e3tO+4AP97De+RTGpAz9AJHDKHRAWmO0dJZ1gc4PuAfKjwF
IIFxH75z+C4C2YHY7kewiCqB2xAj4nIvXRn9Kkjb+gLo2CKJyiiLVZJ+aQoUpa/8zFotfywhQaRc
h6XyQruD7oj34MbTakPWunmhKQTlRsiAKxO0UHjhrKyPTtkIHIOI9a+4uicTogULCSDBfTh4a4v7
7v1IB/de/gzX+AjbDUYPlI9A/GUkkTShHSyY0FBqyPawAhALjk9x9kEBimBf+jPFXENH5wXzC3wM
9tEPz56hiPpDOU4LE3uLP+ocvCNmZUJyGX7Duv6hXkSBB6LOh43WgJIUhHYo1QNwJxTqsnGEOBu/
yWwbGoXNchcPFDl86YuP9MnLaMyT8vNMdREGQJ8AVQ42hsOlR2PpzvQmRkcQaicgokPGzx0g/mB/
MGEGwKbjO+LiXGH8MPQHAY7VWwi+lr6J0CsT7CWo+vdQ/odMAR13/2qehr1+RM3LBzrwcJ41IjSU
7HToTnE2ztJRBagM+eF79KdnwR/hz8Iz6mgySYIRxRtKOAv8m/kDVsCGe2k+QZSfjRdVS7YFmwQI
tv3Rrvm5ZIVx/bn5IOm1awvqUz07r3bqLtLn5wmFVwzOoR3A7P4jGYLgDwRYSTy+yYmf9ZNWANvS
ewILs471L0B7yLFvcj3nXc3h/pwB6p85kurzZ4+UFZoFyREpN0GCr38gwIsO/JVauPyBoAcet4Op
0v2LJ+nemPk3kPbuxQVP8QfWYRqEKcs38zBqWBALgA5AuIKQyDeAf/INQ5YDbLJqZ6xgAbNR8kV9
Ls9sI3qu3DH2N4Mr5C7E/uYucrWaK3epeylXGkXH7kjDZJi3qAPJT/JKIRim4JihXDE+hKjJJrqW
P8EjeGiciqAgzv6Rroq04QPf1HUhlI8qABr0qG6xT7jL/NPBUcEeI4f1+WFYOLyglvH//9Y5q4sm
t4/CnRD+EdosAqSBt8KxoRb7Z/4AFmPb5ovwjSoQQ+D+3B0x2s2+5GiEMd45WpQ/Kccda481KDG3
QKP3xaLjwXMDUWNBLvk6p+zJ2Xj7gLhARQZyI+AYEXTU4VQLaxMh3a3/D0tntqwoEoThJyKCTZZb
RRT3XY83hCuyiiyCPv18ZU90zxlbj4hQlZWV+S9b6h7UnBY6AQfQiYzdLxAVBNWte7XhegNo0eDv
+T+01Rj/bIFU39LYAnIC3s08p8sOToacaH1Dq0Z8vRvq2+tyy4rU0qaiNit4EAqbw39RoN0TgdB7
Pb/PTEouI+EYctU5XGLaPW89FGoXwdAYkaKym1uwHIzeE+BskBBO1JiClRuu6h3dlmCYb9jOWEJY
Ctui0w/fzDa63ZDihuMWRq3At3jNDkhOvHqdgGx1LmBEPneY5fbcvAiqNJAVnDQOPHxsBGklXWl8
gIpMqgJgFF/aQ8R2QnDQXzvtAsLucY0WNtrTH+H4aB+4QOznuGbFIl/Uq/zKGbxGX++9QYNy95rZ
h++knCUgbASB9+sJIip4QJiUxZx2JddzVi/hoAoQcvIHuGZBNYB1jRvL58J/GNfH5ih0hGby1B6/
180WCxr0rrlfCMoMGb4nVAdLsNYGXsUUunTId6bL80dklejOAmv6OdyIs+D8AdXal4SzyyfsPB5X
eQcFg6/wFVTCAgX97A/QHWtJe2UsKhthklPM0X1iJqPeAq6IUs6WnnDNhHpALKSsRbcVABJ4d6Cg
OOtomPB0mEP1lghNYCTmvM+MzN8yLealPdPJJ6FRTdHVP6aDaB0eO2NYdtjxyFNIP1visvFnIr0i
bIn4P11VFiEzQJEV4xrGOuOfYxBfUfQiFptIxRGRn9P0JmGsY69YJFhmB9WYNMZHEZHUYBy5eIsf
AL9RxOTnhwhG7/utOFHdA/bcwT867wFnBR38DynMdsbiRH6sNfp61Mkaqgt0JygnCxVXHvAc77AE
eA1xen5S0X0LNlt9bxCoTrjpYgKXy2Yg5h17Y2Vjj41du/6RYf1dPGxmX+8LV+q5ileIXzCyGeCP
RbYB+Q6Z9TsprsbOJF41s+eSkSDQadznz1GbcLVHMiu+oFr6uwoCbLJokDEAbrdgkOsj9Z4tik07
aTfGDg5Ti8FjV4GZJT5TRgGzWMMImqj9zyzCDlcZ1z+LoveYK/zcxsvOuRzIU9749YDeJX8os20I
lhAa2gnDP7n+DifvCgCiQFf8O/GZv4wlKgVE7B95icEFvcK/M1mJKNKl2Oj3eifZAkMZQexGojXt
w6ln5dEOT0CCSNcBO9TvYqoBHC1PvBNCAIodPIiuQjEHIo3dY9YB0eSTPieQqyxS6PjytR0wb+8r
c+px0VuBvmWiCDeN7+8RT6Epx1eKwFH/4LpcSzgRviiIChENERGPep+7tQrYwwOZ5cAo50DjA6AN
w06Hiw7TnVeYJXQ5mNKEbqFtDdmBFQxdTbyZCdkdJDhaIZxhnxWyBloKAMZe/e9rRI+UzjnqO0Xj
4hpvw4GrHZiytIbp8tIpotvxj+MCZwymC7IvZDa0NzkCwbc+Jo4EW/nyOjL/MHsg7ta6ICejEvMa
JAIJyEs4NvAl6hV3JluwzTMPQBa5uMBLuSfEAzJ/SiuQO3DVZZH9yZxCWiRWbUD3Pa7Nzriz4BNG
S3DF4ao5/WzmI154iWBsjMzL6yTiIYjYYvKecPyYPF66JEiElKfHwr786NfxqZg8NqQYA7VvAEVI
j9r+t3JgMczCEB9xWIoEXRqUQDtGtmhr/BEmVsx5Xub5+MaSJpzIHmttj38LQ1VjUYuX8fE5Rejf
7YgFZM4CjjXPPN1KK0IC6R5vfW5FunQGFXR+76l4jIT5WHrM1vwyOci/VJQLiAwPKy4idlA9zzmE
QxCPI3WrotAF5BI1FJaxzpkJ/LmxaLN1N8+8obKAFPZ5mwiEg3SkovGD/spR0J5H6o3pGtXoKjL2
jFsE7xtNTI1y3ZybY58N2nBCZawrnfM52rfcdA6/BUgirJyey4bk7YzGAUckG+BfjCVuLb6GIK7s
PVo1PM3g4eQIxdTUW2r3CI6wPEMDhmZwkc5Af8hfv0Ik4ZujVMDps/T/jsNJmfvHxT4nF2tXw1NS
TzkcGPg12R+EK/QuOWo8ipfNjUWIK8PY3jfHzyxEakewCauNdGBKo5xAbRPcdwNR67cY5lgqA7BB
/AbJDgFjRRjiwnBTNq8RrDcw8p8ZX4Tvr8SoTPf4JvaZw0cAiUgKAJVgXYK/ee2QzXNvTB9te5hk
YqvAwOdneSTzQ3wBUDAD8TmDtPODnhM+34BZhUbrrvX4KoowvZEBxRv3dEXMeq6SRUq+JyYBD2WY
RGyjcAJHjPbcoKesjJ/bgObplmUrPkKJuiUwLzW83QS1nYbSycZ4AruJNekblUNXjPX01B4IuOQS
mFqtjaO1ZQURDcSDPwXgeqIg/pP9XyoehKA/aQMF9wtCCVmgFTXyMYQKY0rThxwc4kqE0i4BkI7w
BhYA5VOE4OBhi/zlQ6YtbAUQGdfgYTzEesVHFWJZQ4QeRQ9WMiC0vAgk3djCCgFQE5usXPwmf0vw
WPcWGNKnq6wh/1wk2saFEyEssGbZ4vivfjSR1or4PnyqzAeupfpHRAAhzxekx3SA6IPCAW1XdCMO
PPxelTUHD+8F9Qy7C2u8UwnNkQZ28u05NCfgbsuRNPx8elAHSENATKNSQGIJVpCRU2y4feUJthZE
CMYQOHMesEBUE1I9ql1A84EGAtZHAYF4BHwfrYHiCpKI20vwgnoNLYC9sWjl9AB+g5ourm94s/lf
PeNVPgdOo0AeodKCOgepFSh2KCZohxLyBECahywi1o0khE7MGrVVysh/8Tj7e7MZEwIc9ey9IUFZ
Rhd7X1CDqK75X8FngE15rhjxpNB4Lv6w358TggvljBFo7fD9QSONoSvkM7b5OkW3kLjDbvF1UxDM
6n6BFYvNIzUesQXBjBFuNLgX74Uxoo0podoXBk/PGQtg4dEsUQ6fuz1n2xXPwhXX8mfxDI/Bv1ds
ij7kiNK5MzROrUfwh6y4YJJoh9cOHH0NFrvwpglB/kFbyjHRxXj8qbt4TD+GYb4RTIR8kjEG3gcL
y+AHhAp0j+rRv1HA/UMeiHNArwXEN3I3HIQbhwCOeQC/+DzxIVCvCrrFDwTP+nwuJAfuIss9ZAtI
RiIHR3+oAFKBkNUYDq8EaxdGAcrLP+8+Dg2vUKoHvyHBXf93XAYki47ICMAeXFqEIDeU1wVdgYQD
2ijAxt+wQjMIZiv3Gm0n4hnfmz2rPQ9PDF9znYsBCwMc/1hGSU8XOkuM/AfpSepAzSSDg54KGxP6
Deo/qCD5S/xFaO/wYZDLxLxktYQejewLqyrUCVi1PzouZ8AzsDBgIfObkDs5Hl/XQs4C6OyG1/nW
nQtXTxXaKFwg4Or6UrnwWVy2566+04yEACH8cVpXHrwPDTdaWPGS6bD9+Yq9BgNv7uo3+4yGKUCz
fbRu95CHKXuUW6IpXoZL6dysNJwrg7HIzqJFuHoswhn51Eg6lLPXSjhUstfhfO7Z5jVLoAVpmGe1
1+cSNvpfvihn/kjepTCJhI8T58a95q6Wd+pxXLDXnWglFLneF21dHbS1v6UjIVQd2rlyhcXlnxB3
gPEFnNO/MfvDM5gOMnaJR/JKy1w8D0TgWGcHYlV6p3HDDv8ecQV/2TnaWoQe4PlERP4fMm47F/NC
UApPMKsFDkFIc9EW0S6fu7805wZXbcLVq2yhQvGLUdPqcoCfc3zeH2hoLqXhd54dskt2gCLWLIsL
IeupuxAD7hpK6gz0O4G4A32LrXCC2rkwWooAdLwcYiu/wtnROiS8Et2CO3S7mkUQBKYNbgdx5W4E
FRDPBNA05BMIbFJX3ZtrvlB5DwFtHpiwTATzghJWDPTl0bMDLOaQuRQ3v8XCEp717zHZ8W9fqomU
TVcGzCD+asAmMF05MQKZTC/BIkahUciSBSdzXV38KaPJX7JcwMG9sObAhFUefUhhTJh0pe+YPkwm
wYsk4kMrgXWFNBiHuoc/oQyYQMGspd7/WurKyDriAWMHDhe0OHCxtuGeL/VZ8Y2zQ34J737bLS5c
ChNxSNiBgfNVnBTkQzCwi2FVD4xPP6OKSl50oqDEnOCTO3qfmQY/XUytZIReQNGOM23CpMEkiW8L
hh3gdFT14Y4/5WGsiqvCVwq+qJx4sKdAFjOrhGwNNXToZ78zD3Ysc5wdTSVG3NN22KGB3nrCumMm
8btHRgaLW1X3APuGJ0RwuMCsshzHWLJMb7nnTLrPKPKkOaoSu+aUIZQQXbmMG8FSMWF6Mebrglgo
5LMIfb935AcQE/6NkfK++McAhgu1MdS3wJ1u07sPN0xeavPy/j5k3nsin+jco1nMQgPG0dh1Jjrm
Bw15hnmup7TAydemr5GwngUmyp/MiUdhH2O0QWcc9oWsbE6dpDM2z+GoJvUlYRkqNFa6+TqZi6w4
WX95gvob+++U5C1esuT8sleR37KXJX+2z/aY/KvFp/RB5abFkjbb61c6xMa1poCBciwpXtPNxghD
2ShQCctD7VgeAMl0k/vrYEyy/YNNBxnA2JhUdPLW32UqAM5d/ZLtkl19MY/Nwp+E02qPu/AZNXoq
ANQuWeXeZ4tWNIXcGxWrxId5IASnfI3J7IDx0WGB/kRiEfp8Ro7MRu6MZCzNEE0UUrv8CsujSUWA
/B71e4RDBLiYEgBdFAhiZxmlW5JMjLe7nBkAJ4A/L91pz1Snp8YiHgT9dGS6GYJc1q6hdXyykPBo
RS3O3pv7X2pfH6sF2QE5K9vDeklu/TqWW4KsKOkpPVpVyPYLTU4IQ9SWfx4OJN1U3ZEYa474cwAn
E8k2VXZRbRUi4shpCQMQTpGui5cPk7HCNBMKxIy7C6KkD9ZJ5CKK32Vch2REF+2IXhetMlFJRgA3
6lPHpITpgQGSZskcJdDpg+w9+2MX+jpyexkJoqgWiWvEHogPpAAK2h2DP9pnFOwjWLB8pT8ZsU4W
YLrUuGyDX+T+NkhjzKUbDSta0Nxba8OHy3/JGTtAUWPEAV6ivP0rj1NF/7e/wp0ZMAKFPov8v4eK
PvsN7YxjChJbL3RU2LqwmIvH9Br2tagJC6GXbC5c+G70B36eHhyXkg5flHrNo+zRUwOT8pPytci8
6DacI7SLZCGHzl+KsWIc8d0Wr1+ugxTk1xKjW9uzI0ORhV3Xa4mMJ/97O+xdqJATtQjVUE5c9jBb
cZv+zYffNpB5EB8pV3JYtMjmfIZPGBm0Z/poNB+g3f1Zk+9MmyVn6VZe8ru6bpfPizERDtjp5Ok9
hvqkmRsox5BWLp4bhXoRIYKyBWV1tCYBeYBn6mmkbKibQKJFGolkmLToorauvX0QMX5St6gUJ7XL
LalpFWjwHsQNVLMJ99C4Ylkj7uiCgZjMGVTU19mrQEV+WOK+YNlqrjQQgCB8HK3omdTKcZupnBSj
TsjQlInJe6miCRS/U52TM1OqEmYj4kkk7mnV0OK5hVu6gky1CJjWgs5kcv4sUvZ3F+lY3QGESvT5
WdTIm/guZEmN80ncF8pGKmBYuB9kQcA80DDvNyxAGGYilYBeazenzPoRGtcmpRQKGEjoS0KmTr0y
5h704PQN56hfCTnln7x4MGNR42VoAkISl4GgUQ0tKi0O68vYXrUmAwNOGx3NfwVCU9Qbn1MmJmOf
hpcYXhJ3lNGHDQ2bc3aV0pkuAW1UbR8eaRDRE3vdGmbRe55jM7ag3VDRVQM/QvZE8RBhCXy+6a00
qzeVt3hc3pQzsv/lDY1nijGIpOKDnR4pWSJfTpm/Pf+CKj+Q6iWmsInO55iefShGIZ+LkBElc3aw
bPCfR5n6fkat77EgRSU3pMEJEB5UqFjDKwxoVLzMfwV9tOnQp2ZgEnL4Wsy/180mljPYEasVBR9a
GEf9Vq3rY+bwmJog8IGp6BL/6kQEKZRlxKb1XB6p3/OoM2HKsDgUVBJo/9INjGmeIO4FLPjX02DY
5P1Sd3BLYhq8qFf8rKW5nOzT0VqEU/KvE0DvDRUWWm40TvBi8SNAd8K8hPBHuDRZIJhFZyr9XBay
1ujAdki9wYU9fWbNoD6qBAXCFmeqnelfo4Owopf9V7Ayvcf+HyGNqBdPs3PKYvKrT4qyL/IAY9gM
HuiWYsjQxrzpbNH21Vb5mI7qllHNaQdUp1k2vODGr6RbtljMcoIWvfM5gYPvj7fROh1xXpRIbHqk
N5kiyeOCr+SNC057EduW541JRyDI1vEAw9tR6iUn62AvMSj4NcI36iEnCekpCKd2+jl0aVTKthB+
UrY7B1rmzJWEzhpSoaV4OaXJguUYMu8TiXIM/K0Ad2oxP3QyqqRvAzRHKejtaIYTsECEk6JDUtgL
4VMgUB/0v8h4IqZ1/ADVpVMmpBwxFgea4nCtxQ3bsBqi+m6I2ppkilvHBSM92EszbghXpdrTfKEI
Kcy4hJ6B3/DLFpAFhNOZkBVL6p9/ta4hvoYHZm35p87DSd7HWonc6eDPAa0jUUHd9tPt3B8rf57v
7KO2TO6cGNHMPinHuhZ2FPYWp3p5bZ+CCR7zJx8ZUxRutjWB1Fe6XAdglOiLsxBKx8cOtf73pwfQ
5/dBP+1+RZjRq2sOseUQS2nH6RiTZgFyO9pnZ+JGIAyg1E2Hj912pp+5NrUmtPT70rScALlN9R7E
Ae3euYfXzySEeTKrN51duaknxa5Gc2RV7IhThOiiL84hnASeP2SQb5J9PgTXMFY9f2JN5IW6IBwt
yDBYTMNBeLP+iFDvISsYRD5WjZbyJQPNXoFLouNL14NhSkv4S8nztYUPJF5lGU+n1RlXeWqV8Rax
7F64ZX3lefZyY1EeLV/ZILfNniXMPPNkSBH9ndm7tKPPlbKycAmsbnA8aYOQjRD2xPaPOjHSSPhs
UTgVIYaxTRQk2ojW5vnflCnAM+hXdRHtJTAnTDGWGBiOrOaV3I3WzA0ULxG4IHCK9QAIGC0YBOEl
EVM5PwYOf8mpuOQcQdpBK+Kq/9IHRjJkP8ZwcjePIZs2ylaqy8E4C+YdwQGMiUf4CPEKI1jEYBGd
RnWBrtIZ/lBnReCa1itrNZX4jvCWyf/Cn7I3dURAEO81+StJLBkBnmI/dydRNs0xof6Jw/ETNyZA
Bz/rMZrjnLNYNVgqb5w1M0KsayRg0oy2vJgoP/gLGUYwVf+CbcBNMf5sEBr0kG7C/7hgEaISveWy
/b44Do2AOZhAZJJTe/XDdsysP9ZQe8WN5/er85sOFHcdmAL9qnjL4JhJM+56dY5vHHuKc1KIXpuU
u+kWf+zjU2SWL9H1+u7bM6GdqNOOGTSDeBre+Hw+jXyZczD+WAkb+CLEIvpo7zEmWzezr63khTJ7
j6RtwO55qSy/s2Aiz2F7jhCxx5ti5m/E6Qtpe/IsDsa/RGuNxjorK11TWfwkzD7W1u/r+pt8b13z
vX+NsK1hH0/GQX8BwZSgi38UEAa2CIQbfrIgswKbKy4umARycXIIBhRXJLhxxleSSLYRKPfLeZei
HooEv3BFxPKvCksNVpcczewyX9Dz/zSEULHYd1bo7i/qP3NLllpfRGzcZffP5U1X5gAU06J936vu
RNbi/iJXBsytCnePHFGGKWgtxpt2FjlnA47GPhdrsWoKCRfuwpY7zz03vBBhjq68sDZweWcMd5Yc
ljE2kVU32yszdQOIS9887soSQI9rOOm2OAP64JbyPbJhZ8YMtzbAnQixq4IYEe0h6W4xzfaCJR9Y
3kpQA+BB/rjgXGGBsCHzIIEt9d/GAHAGhHHGKfqa+85evbFA0vNgvvAkFW+yB3IIyBK/LUq91Mbl
ViCZ+Jw1kVEnIMeTakS2DqDLU2bZXgPVZHhPxmaxT87glSf5WL+y856RXscDsIVT4xIsWpRJ7hbq
mYt0E1zfpw75BwU2Arua1X9+Tv27pMb0oPGCQECz/UhN0a+Qo9e1zugb5wDmpRI+hBIqF54ObHfY
CBREL799YJZW3ZI9gd5t5G6NB+cV6Sv0dyysPMQ2pvcklQ/dpzDEAL7aM6mFS8jvOjyoiRZnCReJ
xutUjp1ROBD1lBo7EGAUKNMQbf+gGyOl1GJ2Qfl3TaW5ww4AVQebapFLPQVVZuRKKDQjWRChEWY5
yJfTVUSkGcE2E63C0kOsAktblNgo7ZUmMqouBQBUhFCoEI1hHlEBgopKBZRD+0i6UM9DjM0Uuin8
xEEXFwOUkuIGVTPv+dwVeOoaQ2pFfgtN220xt0BvSsfTwsVf90FqrPaQ56Qyll2QIqIJEGIwJgGJ
cnR9kDxxwkNJGtNhvg58BsT8vOA7lLOZNrc+wyADbL5PfKTtPc2equkg/Q5RW3kXQ6iEGPYEFIq+
Q+nlyT5ydzM+HjztSwBEHVrVVNvUI18KbRpqWi+aDT+TX84fhRrU5uxylHIVMJXBHahxfMPJqwEI
Vt6CHBUHoOqBqip1G6pHosB5V+/I5VC45zJTzqK4gyqMBMXnTjNCbWWkAFBIU2JXCRzeayRo/FCl
D/qvZ36D83pK0+ii+egINcg9Fy0Wvc+/5NMOCy0e1Sn8S/2BlLvVT14kCIqMeQJ5yUZUJdsJ1dPH
tZ08rnQG7EO0QAmgAbXRuaRUOekJZAt0WWgxvKFGbtLhZ1pOwZyMwQUQTJngvzWanJLh3eZ9ohjb
EGlnnwrUj7gbG7KKfTtkqUnm/t/z9gRzToLMdL7FSxJFZiZrEELS82IusnBmc7BkK4aRNYg4yI/i
M/hLSMHEEl1yTWhks3r+26uof2AjFzQ5z8m6oNeIq2fFukluTomNaye6xTyg7EAzD4CFCF/P5WtZ
L+OxXBOmnp+B9c12n1QZJ/Hm/VRmpWlPfBsG99daZ0rd/9bVuZABaJUPafWyX7CypkqDApvevulU
qCErie9WqLuY8ctN8dar3xL03HKt6hgwhvG4tT99v8j6b/Pj6Z9w2EgZ2TFJkfQYfJ+Htvku1Rwu
vy+z+9CaiUnXWsuABgf5sjKLlahsfjWMuZEC/b4o1SN4oowNBZgDrCUV1TNfTV3d1NdgxOGbgNzV
oy2UtblSTFPT9kJFQzOkRsUgHgY6XmNP6oCpgRkyYlxPirfN155UOZlm/qlHmmVvpabx1OSqPxF0
jdVFUe4Fs08ZPdt4mD0q76shp/RgmlykMhy/lNeysdNZHHS8Nk5c5auOmm9nkD654bE9tPOv60eX
57PuBylY/ipYWzaluXXSGJ7vzx+t5uY4nn9t+fDIVBOuT37RHtYgkhXL0xRzWeMc3XyzkI6/tnu0
OTKTrSoBoN1LStgMQyWffDpxgHOiieivniQD6WN2EF6GYNoaiRtKmT6ENNOOLMOAXFJKf5kOm1Su
OqUr5dw4VVLoaZXlviNL6tBqaWIF5VOFtWAFbvNt/R6Fl7KRUf1hj5pAt88CvJjeSHh+YhQuDOxA
IijJSjB+Gcb0Ucnc0fa5+bwq2E0FWMDm2eTzR/nCxVMeW46dFDr+V0szqSu8NPRgLyfY/pC71Fq7
CcrCK5tgANegb9Qv6jx+8SDMylTTwVd03vlfLlGSoEmncfY5heJHgZoHWCUTHcvADAeFZDlm9fAo
KGGBmMTRsEiySSt9p+jIUK1DqCZCD0t/jFM5HzQWyl7NJxfszUPWUmOOIzfQa1Q15H6IIrZpkNNl
5dCI0LuHFvXBMMHMB2nUdnP2Ss8HEUHtfszAi94wEUi2m0/ohooy1PXW019wyjO0fYt2ZLNQ+Swj
HHmMitYjAmT1DUaYqpvhC8xKEdGM0lG2eyhPdFwqe/d52IM6rkaP7O3CtX2/8PyWP678AOuUNLev
/VdGtzCLBkGK9hZKrFKzD0N62FLdofz29tlFq0P5aU5CmZ1UM/ODz7xDDmFHHwSFgHlV1djH9CfA
fS0DIhi0HVi9PqjT0xPDgVGtbiJ/YKebOOM2dUOjKHdWEZaDWnuzMg2sN0ZQSQx+RQ+TZZOF+Vw3
smjS2mxj9VCtT3Z1+LzQEmr0GnFdg8Kg/2jCWaotFT+oJsWD+vtbaTZNZZbb18mUWZn1VkiYIjv2
9aSKpEKyKN49vo+7jbaRHbwpFz2CeKEbNtCgUDX2SmKhuPbN3k4tfYPx02/HVgQxqKrsvyp9Ijps
BPe2yMEP2KDQWjvTvLfyhNwSS6gzqohj6J7y1nWKALkyb5nqAz802QShsBA+zyqseOZbPjXs/PCw
IHDblt6ME6vIhmr60L2Omo4RqqF3oX7quRSpbb9siL6VEWUzFbetp01xKNZqbaEnpDcaqjmPTxUf
ZEuehw17+U+gxosgwNavNaRBFUusspFyiqVX4nKNZokc213VznPoD/TRA7Y3Cn1oS7IOfkuhIZAL
LzPMiSYVJEIo8Iw6daMNlBitQ51UNcwTeROlXyrmZkoAM8tzVQHvC15xRKgwj0wXgBgFJq/Wg47Z
x6g69NpB5SATYMfcu441/QCnyF/2DNUMqfPeFe903z5skjRlGFny6IvZPSXEwnyvVDa3VYC7agtl
qkDSjmS/cXVc1kK3yg1qfJ6lq5OvDHS3+azeDCkzSi7pp/r0rIYeYchL9OEDqtAd+AFt8n5v7dJP
J5GmeC9JnbUfpd5qiVRMzbQmxww+F5/iYaCBo3spLNtfySq8OIYbUXTiXtXSPQ9g/0U5CY1FvvF9
A4luwWyFZEc06+UnOpuKOXy04aIp0rUZwZtr8xI8q56NZI0tiWEbiBJG1C7fn3RVR6/SwzYDzYdX
ilvRS2VfpUpurqRL1cZ11wb9qlM8zD+efTbfZCJPJXoOO63Vt4Ukk04hKlqp0WvfSWD62fAwC1mZ
vrnaqlpv8rYdZr5yMQJ9IIfNKCvfrq6+hh07Wjcp6JTYf7pqUFEOekmelVv7RwxROZ902hKMAg0l
DNIpr9UyWohA1BSoNFLhL20Zb0GlM30q8uDz0cGjlVQnA1Jk5CXf5HOagmIuAElqmJbMJcUvXcaV
t46sfgM41gxAI1Cxj9gvxSk7NsC1qayPsbsIDHLsxCg/SMGGrqEhy6vabibBmmgwY/nN6U3sT3yJ
LVyoDwycEL4qEj16ro7CzmcnfJ8K9jD1MMyxUonhsFe9CkEWVafuF/UDXx4+cSo0E+yWY/T50ngc
wBo1kXAoZbokXwip1TQjudLl71oL62Guvp1YticNiSs+n0Z7koNgKEe61wQYYYXV8PlUeBecTgsU
of7BDbR2k7YdIGY1BiWg4RIM8bJMFlqLMpUKNANl2+ADmITUykgQsEGTu8TXmxvCxSu9xib1U7Nd
XuuTj6nOOoHEHvXx8T5JDkrOrLzsnXxGb+qZX0p+DyRJO+bqiWGmpr2mVWi6sZGhOiYhJq7iWBb0
ZZTlzBj0vhq57FjSvJcZiluh21pxYW38EI2OOjNstR8ZxeBhPgbvonVS++WkBrX9iDUxrO1+pZtB
L3izYzQU0Ki4neaImCTf7KBmVMxheIEC1y6+ol1TP2NO2KDPg8encRKVvmj2QdNWNAOSPTJK5Kq4
K9v02tQx+UasuVRDC0qK1RhYFsEp13qo+NHlJAddShdan9BES/h/A4yBbR2Flz6UNxm/hwsbtE/m
iV3dnq2T9AKe+X7EQ59s/x0LsJe5eFq19y6s4fctrb92Z1aIzZC+hFGdxyhqPBNiNLp35bMz/kiA
OuUGS3XbgRaNLzi7ihQ3yQgHuC/OE1gjg7p/6bZXUyKi3jxQXM0FPTsyBgA6vLdLg9urXBSOnbfL
SodwanswBuIPwkr9YmIN5JE9j7wP4ql4f3oy74y8sl/26741yD04hY46at3WzTwhsIo+AIjhui/e
L/eAlfe/7mNjDYpJ7uUe47Ev98V7gBj/3oPPoYt1UK/jmI7p2Q7YnJ7Rt3pRz+/bTuAEbuAmg2TQ
DPGwcIAZDMBkYZyRO/WocgE4OM++1Zc4BjYPDh7HXV7pof7mqlOam86r/+zXo3qk4vGApOOQWzFE
erRvjDouRkwDBM97SJj3EdfvYla7Rp2tO2fT5A86ruZgvDnIXaBNrjaZn48EhcTZnDVnrnGI1rNp
N8fjuT+ggAFoWO4f9V4wBFzTOuQdhyNVFCdzAfzs2eO78zMf1JPAaiH1PhIXQu99Ztowc3mV432B
dX+9cglwfVjMTfhMyGvSU/lg2wPMElbDa0nDFMnNeFivICPsBLAwuoo/9gGMikwznmH4mqWrJ683
4FfC4Wsl74Lhq//w6t5V6y6pJzvN2O9duZY9dua9XdTbGf26t8sdfbZb7q7aohkur+BR+st6XJ6X
tnfNevfAWVP46jIhB7Zzp2U7DJ3lcrkO180wml6b5dXvrfGl6TXdZbxmsvUf3XXgLK+FS4OsJ43v
y/U97+ljoud8ff8Ms8HyzlTrBc79Ljm42/M4dKwlRJ6+zP16eKgVemDegMSCs2L0+IOKSw7433vN
wqE/KjwczkbSnI0EXAiwOUHj+bHTGWaO3sePpAdTH7X0YJwvgnE4/E6Sa4JMO6yDhTx9Le19Omq2
2jgHKsANHoejYBQBin3MUZsDEDt9zJ+D77C+weN2X4BWM6f1yD424YozmaSz50xzoR+A8cRvokTM
DBttD1Fh9DoNBjyr28gfRHW06lgvJCyAKQoSUIPGK02sZgcqa/CavWYF8vHRFbnYeeRuwhGeqtPI
wfjB5YT6wJT4w78cgssAlaDfOEVvZETryOW8epGzeg5WaNz2lCE8wWHCI3xzXDj5PVAwPVhL4JZ+
pzirvHDYThDG24nLEQ+1CRZ14DKtUbzKFgLFJDB0wdAfWANwc0vuBj/lkbRuD8BzVFTMzTUB3X14
1lQefUbE40HmfV2wchMo7pNgFc6MQevqfH/0zwUU01+Gs84FZgi9OnPe3K3l9wAaJ9zZ685cX3bm
LYCckDUEnoG2trb1KDkQbwafkTkX8H4yF7eiYnnhogEMMi8YPX3AqV2ACLHPjTbWMpiFM2ltzjsE
qsgLTp05CqoOHBYbbJ4xQKcFGodyiGftsBqS1u07q3hAHWWaAJPO3OcoBSNSDuJleYtAPVMaD5ff
fYa+3/JXcH5tk3V8pD1AxTE98jL9LWCvwP55IViW0+c2Wqdb9tADAz5ptTcWFcxHUea2FtQzrEW8
tXg6Bq9trwSp8kdAfazFQH2NcjcjTGBh7FI27EEs65lQGxOCC41YaDL/Xg3BtygMUhw2Bq9BxJ3/
jr9DFuBe2Af2xNjgP0HeGD5Bbrz4nYDf/XY5ElMhc8RxQVEQ0xJHhCMCD89rPBasJsgWvbQPJxAh
b4p9zr8/uYtRtiveHYMFUcblQLzWwR0lHiUu6nvD3nMphqX4aPhNUwXfV2UcjL5jy0P+whGDkOJS
F73LARdkSk9wUQw7qw5EVJUrQjmZS0Rr5yZqv+JycaUWog2QTpENgKnyWHPVFpTwoWelWyQQKcUD
i1mkt/eZdhz/DI78IMWghiTIizdepjkgOki0mkWvFvCPgGejO+b6Dumfk3VvoBgHECWGlif1jcV3
X06ztTluBlxttx3jtccrvgPZuk8Hkav8m1Gi0zq2+7B1RoI5qw2QQFjYfdQnpvwGDtUgDMfBErPu
uQV7N+y9nKIvbOXLSXYKFl/kik8VRNSeycaDovTlOUGRiGG9ft/Vg3WxLgISoR+MQ7xhL7qJVuEi
3jw9+m7tvaFIu+fWT5XxT14dVSBQHeJys3MiUr2H+sKCR2v2g4k//A7w5IVzu1Cp3WdjJHLH5Cp8
McvjGQi/eV/U9X9f1KEXBgG4GCozQeYVX0h8Jf5sn1vkPOa8l1J9DB2YTH4WbgPuUUiXxZ4hPbAK
p/QHph1BI2JpFcsqmRorH0Vr/vtOwt+zcl+smIpDGs7CKn4PGwux6HXc54qcmV8S63A8FGEb11bG
o8HIREOAw2Fq0It/vwEDuktpgcNjuvD/qM4cMXJLZkvcB5/Y2zwJfCJsYvLIDcQIzhGPmCgMf3FA
MYjFmgvZyKPqwiMx0SBTAyDjlS4H43eZYPxXDkTw5ZDiH8ii/l6e04Hsztvu6t1dgbTsbry2u0h7
K5iy4l8iSP9+8L/zZu7NPTrY3bnnfrveJux6/I+/buS4Gy/te67n8mTAM2Ahu5uNF3Z5JP7wsTzN
Xw6i986uW3anj96Gd+Qu7/JePQ5JJPiPpfPablTZougXaQwEiPAqsnKyZetFw0ENCBA5fv2d5XNP
9+l2K0ABVbt2WGvtyyVcnmBbh0s3ty4ceB9cguAy9xlAchRHXPG6GBYjccX/nAeDwv0gpLQC/uNk
nGfgVLkVYIguZPP5x7RcXlwugrcZD+//dwnitKFzYokEgRecgiCzlsHjcQqXh4BBBi4f4BgcN3a4
yNP+ctnfbryxF5cVXBi8G1nB3t3ynyv+22/FBQWPpRgK3yMXvz4Ey9NhGfx4HPXgHcRJKF9b4tTB
32H4pHjK4hdveNwtlqt44gCfuAaxcYotFEk3fhKGUmyaYCQdFBJ4TcyIvXiqA78eWAv+4oCPJdbB
4uZyU5ePBwAEbNnjbvP+zOEPJAtspoe3v2Cxxeqz4H0tMajierk/fESY2f33fr//FmfiaXJTOeOW
d/mbRlR/m/nTDsQtZfM+nehWxKjF2EuuQ8xb8nPO34h5XTypPpP4buIwxdgcMPm4CKjs/pl/piXf
Ehv/00Y6yIrcHPMWudhQy7BBndskk+z78rX8BCKyHBxjiYrEslq+AdW0wdgukQcU730i/m6B2eZ/
Cl3LZvlz4MqB7LpiOBEPhUPC6e/8ux17phVC5VcxqpodWzEnMx1h8hGVtn6urd1Zg0VctNStQ7q8
Hg7qcsPf6ZJ/USdd/qjip4NuXXkntjYHXsOIWweVo4nvBd4Ph+UN7PUBwNHy6mw8Bns4LU3rp7b5
4JVdebn8vB5+Dt7j1Cwf5IDYcDqLjBa/iI/5GidtXfE5qs/OzyH2sID+0sNWUjPg08uBlazZhxPy
HFzMgX8l1oMZ0TEjwuWDiRCcBj7G4xMv8JJ47XHyWGW5WPdcOrOD54cVuNun8AYUnZm2v7Bp87TF
kxErjAf3tFlUL/eCIbhcam9iSz+JI57EJ/gpdoKICfPwqOL7/BuAzlG89bQzTBEzflp235yCNzkT
X+Gh+IyGIrg1sx506fMfPAU+KR9Op9ND7HPcPjp382GxQi8X4V4KQ0PHDv6E6rgOARpSEccoLC/7
8ihMYMDgiESEZ8xHXmfGFztiKDUje3EsLoNriR3eZXF5fPXPZMVH4Yk+bb52EaaTbpv/XfXcv0y8
jl8ivsdnVxwD1wFfpLSEhRFXGUxrsQIGHysgPpl74tXEO7Gpun+fmVi+j+zt9GBd+2Ld/3cZYiiM
Q8G7EUubBbMX5u+550vxUZyLk9N2kkFyKL7GnWB34zYxpO2f/eBn8aRgcLJ6uEksoT+bipDC3wfE
/QaeKq7zlNHi/nHC9wYaJIZpCXeSsTCM8o2xi1/DN9UvFjZfE49DOOPiMuzL39DnV/GSceD5iccY
iCFkHqMVy4wznCL3dJpZp0vnM294/f9HjfZANLBWwptjAuH5XTjq056w/gHOq7gtjGLyYyyFsAd8
FcdFSHEwSgAd4rQCdsHBOTwxD58R0yx2xKBzHtnEGZeRy0jvn4yf7w9/LtB/IxPb3vpk2KcGdRJx
MPGLL1zAvTFyRn+3jc/TibfO4i1zB3ONwfGCOFaEUzitRnewFO9w93FSlodHbJ1igpjr4QR/k3Lg
8jGzMo9/sAj4ReVn/TiJyxF7HBuPuFX/P6K5O4gXuTvo6uENnxjsSQBO8DxZlf+tYRRJxFYqDC21
hcPfRYFFOMGeZKmcWCF/b4rLn1nwH1lrBg/NdITrEO1BplgNEDpcIOv0ABr90ALhTj0OwlyBfnIP
9ad3FUbsEFsen+CKGYK4S7i9rEB+4wFjKsNgsK5XYV+RMbbu9uPxmKGswt6JxSE6sR4m5vMwMESV
DU8OMGkc1RPGNl0frpuFtxMWuwOAlWxat3fDDQLqp9OPaXlkvsAvDKfKOShbae/9iLGKeyqgL48D
QyVLjhFU2asZI16fddhwnH55BbLNW3NPW16vqIte+Zsr0a25Nx2v8t6jmGV5WNzrFZjjhmcWBvx1
wei+fE93TGtYHbgBYkDJJgZ7pm3AXgSMhgcDXhm0rYDIG7/h1qCmO6LxCVAXZKr0qYC/AzdPtfUX
GNk3HzR+wYv8YVuqtRpIn+FWZQtG5/sA3AdAq3bgdfBlL3A36qf2C2QbGD64jee3dAB0j7+rBfIn
9QCByxPnU07yL3pKviK0LgB6XIxNEwp4N9TCXyCAk4Dfzb4kgeuve5LfYtD8PCHMvZzfsg8k2wzZ
mtDKGa0exfJBILhUgnKEDcHq0sQ1tOegAIAgArFAFp503N0JESqH5kCKn+YQIBIL8buAkMEmDhET
HDqMobO2f74LMJ20H/cUiy/K7flPg51K6vJjcYzeo38tCI7r85p+g+H7hPb7/xAJQBRKVAB3iUb/
xGNiSut/yizU2PlNHARr9qSHAs212HGPjAsikPv0TLBGK5T+Vnz+6RE0GH1q6YDCKeULwDQ6rdb9
E2AYiEiwYVwtsjYD1jG7AQwW5XW0LCoLYjQJqtt40x4GZSTSjwJbjnTJ9v6JXk8Qbp/X+jO68ojv
v1TzD/MbqLfy4/le0YuOZlwI/drt3AbX+QQ/AekNKTDuNEREHCfJAmMwjXaM84PK4a8Jhpu+N+2S
m9iQCkghhtsy1E9Co38V+dQbIuW9Ra6eRwj6qwcXU1komRZzB0j4DKVh0m+IDPd0/0XzS+CtmAWA
nNRq/KLIpfQ5vSR1xU1gCM1eI2DMZHTlQj1GPUIVVbqpG9TMkd5pyug4poBdoeQVvXFYJNzcTJNd
QF3AJf5D1IFyBAEN5jC+AYsglYDSD3ArRHTIL2EtQd+hrzOfW0Sq4BD/e5cwVtxrbClGZG41xOQw
jCcblb8C2CoXAMJ/biF3dm9sEHqgKgUdnBLy+fWZfladBbOynuhjQ7bzKwIN/g/lPerIHXwfQflE
eYCWhwaMJhJaSH7/8f8yEg34Tfg9sUX7iphOJEA8RbFd9OXUUGhABgOQdwSACiwymdCKKQlsE0y5
6Iw6F4lKUCDMfRxMSNRQs6EP3goosdTE6FTAIoeDkK8Q5zqyi+rfQBEpX8AJl4QsBl8gf84kKhqh
CEBnKrOwqeo8f3ht+JVJsJ61hzQIpQJ+aw9UCaCIw5EGmiFg4wnYIEHuFmJNbOhnYB2gumAeeHOv
cqibWgsr9cFL+ZFfB+aqvMhuvVFWymr8yDfPL7Bx4GqN8wa92/pDPatn86adJbD80of8ER7S3fNU
7IpTtK4RJkeuOkYR7l/xnn6BZz6a29ktNjMSxHPqlsNYbCZINezxiIQiuwRMDaiEGF7JTgCavhLc
G/mz+Abx0nwPZHLQod1T9f/lGVCM6b9UB6L+CeFbmDH1H6B9P7sWCJV96T+0UCXPeEDehITDwqEw
Z4OlvvYgFU+gKUlZQuFnjr32/bDsPRU6LRv+/QLu1xn81gt9IustOPmcu4/D8H0Hrvvy9WP1XuO4
vs+9BYmU/I3xUgodMnCCywZttdgFzn+uRCqypBWmiFdM9rQZ7h9ZMeFvASRYSk6BUFFsOuidRAqJ
IwWmFYwXZa2veWSzbw4Lzx4E3wIq+awkBcZwvLkwVuA04R5Bh/oG5RudS0bOUfJV72mwkArysLhy
N/Eys0ZSlyI9kfCN2e65bzXrgnrSGwx5g7lFAr068+mtdLiTDeWWQIfagU7caEiRiTxvD38ZtXnk
Tl0KnuMNegBoQupIxTX6xjjP3nS8EGWt4k+mDiBhhkzqLztmfrb7k0ihhuTpfnzsqJ0Ltob2Gwsd
hexIr6yvikIGeC9gnwiTCmUAZAXgVNC//MF+97oalw5W2nAG1VTtSzSLNKu6sPKQgRA0ZHjKdeqH
a1Rs38z11AjkPxeNM/uQ2P/odPDdfRfr/EPbRyeRIhqX0Ei8xqldEju7GN04SPrbZDXfoASFPjCF
dUjpv+qb/j0BvhYUEjH5niS+6pO2oh/0n2RICsIL+WexDeAJsSVzCxA6muAcHhohZQJcDEUfniso
XBSfYDjddL8+RQDsdy3pqfQMxPeW/PHCkScDsfktQzU6U5vzEOyrvocr1LxNeSTTfi2PIbDVLxnS
+TsaHOtqT1s4tMq8eB2uhw2rgZ6+zDMSkERSIlmpiwwTOWYqqaf4NL4v4NP5mkdxlKpNhAk0CcXr
N7KgBFDhKiGjXpBLfZ3n3yT8vflFtXp69NFUy68O6PSsEUYm3mzwM0W1J1zXu9kHl5n4zT4hmwB3
wqEJs6Mtv3I7dyFuYAumFbKKxMG47jcjaHCPwYGXW2L3o0oS607SmZbCFLIQiCZDTtHALw6xDie5
3kWfc/h/f11nuRYGB+UkvyUkTe8iB2ynBxV6ZcRC/KC1shU5z1Xqtb4SwC331aN5zmiw2+8widU+
WZWPv3x1jvqwwBVnW7oGov23+HkiGXC26U5Jx1EgLN7c1rkxIjuLGOC6QLRP3xFSktKVyXsh5QEi
/Fi4DXWshkqafKOPtY2d38D3RziOGMTcSaDbndDTSIkYB/Y5gfiL9iGp4f4NY45O0xaVQtQH39PP
+YWem7bpAPzyUMjcFEgadusJMUPMAMWHxM9XdxV1ivtK/UfFeXCVPexU9aiYNHVaUjyAXA63x8bY
CHxheGNTxIwNa7wdpNPdieVkOtSI21MMF49KIy19KJTs++Ns3a+gB9WUEz3dJZ2+Ir4h+8zccvp3
trYS9TRr7qKd+SWkdhBX9DCID+Ho4+cuvMWRloF7Mhs8Wbbs0EHpWiE3qbjqKnmnlJF8yf9mwIJ9
3Vd8xFgo6W5f6241X3XCFeldUtHe/RCvaMliLvbo2CCIAmAZTTGwZ/LLpqN2qbsU99j7pQ3Wge1r
8U0/d53045+3gBN2BNesX4XuhiGUdLoDQvDn4oy/wLISimm4ajAPgMK8BFuHG9MCIKDU+YeORtot
g/DnzgsHhUJ2ERhx2AShjIRiXEAz+J8uBB1rZe8tNfkPY1Ud8hX1MDa3P2T9d3hkGS+oCYniZLkC
IO7ON3cm9GI/Hu9vaGX/k1fpRRQckYW/qQA3CSv4PKouZJT2wKuJMbS9sR8/JIzTy4djSI20JcVE
mxcKU9ooBAmev/PNeKsl68ksEJQnTID60FHkRvqCS6sc4BX2fBP6lILwzSjspJbKNMQRzOktvRTE
7QW5j0O5Gom6fdTaqBcqH9rqvmq9av86Y9lbpPyafezfFm4VhOhI3VeKC2fAY+4wz2qqikhtCJ2W
AB20d/r3EbsEgBcD3qBBFroBsDAfybZap+v6JyRGJITajPuCqP7viWIhAyVmQJboc99KTsks+5Na
6m/CNMIYxGfaigWTs4tQlQvoSL6mCEKSD5SXx/mRL7Lbo0E6j+QQe1a8ep0VkuPoBqGecClqGwev
+SXT4cLP9QfKwYXLoXvUUH1RyVh8xzc4Smh8KaTxJx9tGDc8RRcTBYJxhco1tbigdTp32C9oKdlT
iYZm4ivfYodzoZnRmsoZt1gmasghWx2VN/PHxDmiKDihB2fRTtgxdjWyfjRvpiE8qGlarFKlvXDl
zWURL/sveDj8XYAcAIPLjEflxrQRBzbeqg99H+8alLwoCLD08tPrQkHAb6nBvFig6aGoffxqQ4Aq
DJpgckfrHc90QKVN+2pi+75CJu2Uf0F2B2eNvUADQf/hx1qm2omPen+Pforz4rtk88t28kr1Fh85
qiTVQa128wueJv6mTDzDbgZKuq4RDSkOxDUpNbbwKGqE1G8wM/iTaJKVQkBR/jL+cROYtzMMHChx
ZI0Or1/8aob2yJgU414id8dEYOf5RTRRoqzPPJr9sLHW792GRJdXvhFkYc9QobrXsPj6LdBlU8WH
mK5munURKsSWsLlfqzxQaO3gd4ceVDYScATA0T4+tjSs61wEnFjvmAz86qB2Wze8aOe5h5LqQYgr
QqIBFE2gV5wVH5+l3ZruRLPy18X8iejMXlFJp/JIIYPGpN5i/8Lqi8oesrmQlhAlFETlGKVVdE+R
gaKwzC6crcR6Hlb3Dauaj+Pd1Ej30e38nYru/KN+B2UeHXA0apSvwDc4uk9/2ZwC3OAnrJaMXGC4
Il2DogWGqH4Dhn/CnelJfkMR8KV30J0qgQers/7HMTG0AMNYn9AIvtsBxajmrAoYOE4lvg26jeQW
8xUBwcjGSjE+JqZhldyXWJgYL3fhi89FlNapVspOdTavzVlZY2bBSVuDTQ9vNsfkVO/oEc12RXaB
1smU/FtqQzECiy/MCIHUFnM2+SjNeMW+9TgjG6mI2vbQybKb1DtQ2uW36TJhye1uk+xyFBm53cUy
lChmsdudOhZq70FgaYq/lkpvCcAEoqrmAsRk1a3hvmAWxK3S7NbNgnYDLsqu3cWpQIbTcCtKVzQs
esyv+KnNfrpEn0gAxeAN2JTYU4mktNFrpk00x4BqCOLMrvq3ENHcNvRRoEihPoi5iNBpNk/30c7j
+bXHES3Q6LygLM0+h5vqcRf71FdX/ar5CdF3pNEvC3mOzATaV6kEgCjZiSmUnWqxLNDnx9sGIUYs
wXIhb1BuW8He3chf6jvifEK1mDVGV1talTvJO6jYHbSDEzotiNSIvRfrsyYKpl8DLsX96Yydk1HZ
fLHX6WgBoQu4e/4uPqLLnXbO3WcI/g1pgB3NS4lkklN4GoVuCNOuR9uxP+G2oRyUrPR1hwJEjmgE
fulJwVfTbMXT9q1rsDZ/FSqWZLMxUaKQmBzZM2lSfaRTBiXLfAdb43XJ4M+wpfDEPSq7WziOQNhI
nMZO/3ZHog0q+gdiesIrRjuTTU0W4nuzD9VpvQIKKYsQTh1tH8R8g5THvoBRJ0TLZ/4CSliADvTm
+U+Mh+ItFGYhRCThpf8F4vdVDxtD18GRW/kb+IMXkl+rxKfNKo7l6PajA6rh1F3QdJotnOpXfiPu
uuHSs/avJhB3dApp+Eiam/aoluA9LSjhPt0X9xaoiwebgUhkwANmSezltx5NGwYwR3/Iy2m76j5/
pXe0mTp0ksBh/zETaYzAkxYcjNKhf3d/Ko/6tX0LV9g/WJJcGJk8EitS0Pn0thws+hFhSclpgLZA
8lJfE3DoJAT5zDinzwKUY/2EHB8uC5RtJqgI7Qa2IpBeBU4XTvw2DOmfKjKC+Rvicmf5kQHWqb7J
uUi/pPC0z2Q1bskFsEqJkvAqkTlgZUb76gq0HwQfTwF2AYalfu+hLgEAVYTnoECJkd4ntCb7Nzjd
odXc7fJN+MTdXvcxj4ZTyI6yxigmt9JwcLOgGm47xoI22ZLQAEOLLx17RPv1BwyKACh7gECz/XwX
XN496S6yoCcCTlRI6mOI4oTYxkwyAUekZnNnfum3iJL8QRkQ8zy91sp29lagP/aRMuUaGNrx6j/f
XcBPqJmbHyRmspeDBs4g2pazSJp9e6sRCSXXt4MQeGALIbWw0TaLbbNKcX1FMhXeoU3Z34kv1cxZ
eJTIgIpwl/TuUAB8qw7y1xSwcA0kGkvUHfB8cZxn127fBSPYMtRcd60Xr0yRQ9VPf56MmDs9+/ZQ
ivhYGKYzk0JosJBHt0Z3Ws2PCwAFufcXdPxfiJQOVyjtCvsHiL+5mDgdiR/75gfe3UKoJILZctM9
2cyaYPUOJXCwanR6yFvFgE+I2/nNLeR8LNk35pbYDI85wsYxSoeK//wcASvmCMpVh+7QnujdBnIi
ggv7VhabGn8p2yKbR8JB+4SdCcWTPOdE2h8kseEwhRAT3zGO8h3RpApI8VKp7JDaIHhrMoOQtd8a
2202EZp3eerpBNGQll53WyXXoHjJJdncBdie8HkjBdVIc3JHkA4BVwvB0HjAZQvX7ZdWLeXMIc84
ooMaRR5aOgfR8KTlDtxXoucF1ic7Kjzg/vSko3eHrs+KlJ3EnOGyOSlrAE4WD5c0bf0Y/oQCe6Gq
ZwMHz28AmM3YhSQF6pz8Zyyato//ph+IbfJNOo1oc84d/bdEM4b2bJE1HFRs+mFB2F0JSrGGjl+N
tCG5SqO3wgeA99lXipOyhpYtlHmFpCqhSfqL+YMIhPmLPrMdsl5cVbRRgn49c/tVBCwrQiELiy+8
SrIZ/U7EH9zc9is/0YZny/M0mRHyO5OBTncU3dJr0tjk9skeJ2/sDsx/ypTr7ES2AAnGj+pMzCQ9
wO64w0b+V4FaBrCWnFBRaqGvoLiBpsBOe2iJUEr8S0SQetp3e7RKYzJXtUt5ZU2pkiCPitGlhKx+
oS4hEjmKwBOsYFMXv8Ki/8igVP9kqXBxUBJmZ6NIWF1JH8/poCNy0dGXZi7Di7pXSPH/mx2HfzXh
QQiyiYQkcmHFAX3joAu6PfapnTzze75m2hr5pmTPJPG5Rwn4Qf6Y2QjRrll334iXrJN1ejB/lA8G
wA7X4FInZIKTZq0pceP2zwoXlhWwcPI8hZDT15uudBZdngRlO5fdbOBs9+5eef2rplEjWXcQ//Fp
UUgIecWZM+tzGP5Ksa04ZhOadlTjHUXaZNK0ftqBX/S15EFfinHYp5qKouz9plVAvLoXUYJqfn3X
MGJ7bP6Lksarq66dTG6YQFFW2Spm97mdLHoa57a07b6Tbeua7zEcihMgqFTVkavSQcnrr2fvhemt
lOTImzU0Fb7LFXTQbPpW8ufkSOHsmk60l2tl/e4DJtcktfei1zD34rCAdxnVQQOiLB5mgayV/W6u
5hnN3yRpvXii2dBJA5mnuQZeWK8vvW4AYy5j8htG/DVv+q1WUa2hywcq18pwLGSF/hfG62AsSgAU
U/U6zSbYAX2GdwHXZVmV8sJTU2MzbxS6GZjPr7R7IYtX3lNfag9agr2NJLO0tEVeOHrzrGizSYu3
e4Qs3Z0JkpUo1UYTD7tSEQ/UGzy59GUAgsd7b9iwpMKeZ3BDFv1Cd6VEdfphBi6gk8BKSfYzbU7z
aFzfF4gCqzEHnEmjI90LGvqklaO/ysqmO5libNW0zDc0X0EWMcEhquG8z3LyuPwjy+CB6f+i5E6o
F42xc39hEpXw56XKtpqRfJc7rXLK3uyc/B5JbjmGOMYQ9ngK/d2ZZeXoq4OO7mBRK16xgE3ez3qD
5n/S3ZckECNDpXlpOkjvsmmu5F5ufElp6aEqyZ5amek/MwMUXrxQIBpnq0GW35SpktftoqXzbwc5
Qn5WKxrcxXZSoxk0wMhQFrJ2VhuSYj1uyGyQopWel7NzQnwfsnJeSd6d1cWoeE9IVohzNNW6LkzQ
ESkdGDQTOQmailtFKg9C4GmMSMUv0iFyhidJJD2lvdesirdjTd25lRCCKdAG6WYbmaRRWiDkqSvq
YROjt5M3H3TWO2QL/DWjoCW8CSS/G7tpaSKEKI22AaQfgdc50fPCTbPhkAwTPod+729NbtiGH41W
NR0L6vnhW6nvG/x4g3yx6RTHVHC8LiYNVsfFl9GcdQCroQXp0x0eaunc6+ss+kc/M3Intfo2JF4V
oncieSpFpqebTJuSI/EExxdCWMN7SfoEFYgUkiAgANktkFwoNpBHvawL/eci8nWasvbwdJDo+3y9
ddiTfvjVn+tWDaJ+a2RAxGP3mSiUeOCWvFbhfg43J4QKWbj/ctVP6FnfL7y8O/SI86iTarWLPVNn
nfUAKhDc6Gn1OLoVjtSIvN6QeqN/bvXVEKO+Jqygz586Cax0YTdspb2TIpg+Zx2AwWtmVpF47fRj
4uw1lKhq6eRDzVVjt3orehIg3iDTXeStvTf+pB0KaAd8qs22aeFKcOq1cYOeTIXITmvPo3zbcZxX
QvehyJnpXHi58JJp8PKwpKM0ot6Nk93f2k1yyIbSLoNJy/bIL0m4xLjsC5Id8/uGPqSbRp+tojha
TZNCOwCaSO/rF/j6tnLiGDBjHLlyS0uXueSq3cxlbnrPlaHfikrcEEfvcFSHrfQkRq3bzVOjXkjH
LpPuuCQsjNpJwXsypDFcR5VpFSWo9Lm0Tp404D0twslWm0BFkI929qhpS9TMq9iaItWblb33CiGt
CHVQw82VAXI5aLGZ5oxx69Q1jUPY2vXWn0lzz1jT9FSdzgtr6kJXG1FRpWPTU4nh4KkQUjs7qpDy
edF8ZNjOYHBjxBLjBXt/2Ant4tD6KuSAeY8wYVPsUjqAvvrXEo3NFF2Ca05KaLaDRpTEtjNuWOKQ
nRMUuBM8HGyxgYUtOjc9SXa1K0kV5fVFLy1jXrrJpw4bEyi/RlFQWzh3jQwsmW4ElHiWQ7tPzCdu
2rDJhmg9eEpT0t9YOLRkUdvElelUNqcJbjNPvaxtYZupXkLhWIlWBpWEK3+U0h0909k263axLSV7
NTsmbtTvVYQGZIx5PCATSD/pVEURa2HuF7K+gy+kIuP00zFzzXJrjjRKluj4V5lBnihWiP8CQ7kr
10+8jiwlkymx2Nt9k1IwWwziLmbUqvpFYpsZWatDZOIyr2h7/y9a3N1CHf2C1rfdQCmJHsW5ybEe
M0+CfiaU2t/5oWMJsAlWuzZYZb9lSE9ZUd6fb+XNHSlLlpf1yvzZfH+v0BCqUEawiqoImhlNVjtQ
8FLst9EMTfZtN/cX8xvreg6p184+7+VeQjUY2YqqjbzkowgnmgHrbvkcvKx6kpdT/ErOgynTgvRV
rJ5O2zRO8wR6S/k1MQM5puu5buVNBWXZ9GPc0jQKEttYd7eZvE3lAJrgu0qP+vKzGIsgN16r8lWu
y/A2toVXRsOWtrKQijdzmShhjOm+FpybuX6tHuEiW3dVTtfuyZbImVG/XvYL4EUo8cgurC5Ulshe
mPpmXEca7T8o8aJhherGasgh1SEdL1svp6U+Fp8HL44MX1vowR0/E/uWfDa3lk3LvBXxStWBAukL
HJMrpEwn7DQkPFaVviupfkaxV0uTV76OKIBRRZUt2L10e8Y2cePr0C7zj3Ac7Hk+umq6WI4dCObF
nMmI6mlz0sjwJ9a9o18XFrPZDlDEk2HHB5+jr5PbfzPTX0kikZSTCspQM2wqJ38dlfQwH5t9lmPh
YxhPoDo5DBWf8T3t9gmVWe1aG1RO7oeqlI5TH7yGb/M9NAlgjrnuvTCxYTJ4oU6W7XXMoYtF0K4z
pQ8UZLfKi2JAj3lNK6rcaLApsAYBXOiE4cuRxoCHpvwnkVXQaIqpMefUjZIPjlSkjkz+QrYSJCwQ
G0g/ERKycjv+ELuwWWarep+Hw+oZZZuso5Y84JmSrh52eeHrKMhMZLxUuFApNX/UXo4snszObDkH
/xItu+2k7cq9cVULv2oSN1Nb9yWRhnrR4oxWxQRp/UQX0mtLFJK4vfRaFZ7M/Z0wp1kNBygJV9m+
LpMgLnypIVF15p76zPAMHarDYtjKabKvK9Q7tcmZUpqpafrpnLjok+T04WonX5up/jw1/YisL1iD
vM9sumSie7DUSYHeA0txWPVhYSwrEkyAddiGnkroKDMJaItmN+S2yFkKxnmpBGUsrWK4ttMjmYUb
OaE+W2fbupW2KDaM6gpX/I6nb6CNBrO5JN+c0fdOc3HSactWPV9wngHRRN8pDTYHfdrOmm6LezGN
4yqj1B1RGLSexKnP6j1XYfs093WolNZQvTeTUwc4tkGa6r4xRY76PEnQ1qcvLOl2Dup2MW0XbAKz
t2HXh4daxvE3ThPiaeEidaqI8nj9XKG89jLsrsydSO4ds9MdCZXoKv82mtqteDhY0kiHhRgqVhWf
cbbVGFIm8hR9EkzYryh01cUjMYbtVCEuUG/Lu5fO/Zp2yJ03KkSO4T1om2P3ojedhd+/aUz8uMzY
qPp29qJkr01WpJ3L6KbnIA7Iz5S/0vDaRUJdfLF9mfWmUk1ii/28PM3gnFejeuzN+tyU8qUA49Ou
B/rWa2SCij6m13W6mSfFRlqgU9e8Nq863pj2S70OxI1U8OXXVn4dtcKPyVVr6dOZP3o0dmpkdbR1
nkaORjyBGF3vGDAOQxpi5UpQKOu6PzwNeWOmtKusvFmSOWYU2/Pn0yvj4Rw58axYl2mzlgQYCl3U
dPRyQkMFvZBiXDWEZz5uEG2B68q7P/d6AU32o74DyLollbaqrFy7c+6X2+Ap4sbHBbl35bvs0GDM
5UMLiG0qu9WYdqcSYtfgJuV8E9ezbUjJpluRQ0K4pHzKjiHBloJAPStHnMO7WxIwqogKz83IJ0pp
22FXh8m+SOxhelrz3meHt81htGlb0LEptbRqf0L6DEs/f0IPer0CnS1/6JHx6Z0EFIiLLFZnZ8kn
a7q6JZzPuPZIppjpc9WFEOay90yp9qzJQj4kOBUNKYDf+8TEgEHdatGmMC35JXnhk81Vhsba5W72
bJ3BGwyKGBXdxYgYnybx/MvODZXqyVtJyXiMULW4T/ZsO6Is7Xfg88aPsf4In286aUO3a3i+kWR9
lk9aDG7KjVkhYGR3mXK5h3PyAeMl75+0b6/O02TYmq45s6I5qnPUdHyUYmxFxo7esUb+k567yaxy
FOxYybXQNMcgTXhfwMMut9N43z2b/qDN70cUSlJyrgMWC4sT6Em2UjUy7ix/RbuvillEe+B0LfXP
NbFzRlUA4dt79yhlEKcLJOBRhNi/nj9tvVblr6RBCajWg9R6mt1xaOAqk8fUQ7dFenAcHmZFVSDT
NmYmU4JrLEONt0ZP0hhSMFkXAsTrAgxUuzfT7/CcejLYre4OZLit/bbOfXMOauotzatAVgI5D9dh
t16gPFR3LPd03ZnUJBsKPN9SuJkSO6sLgFaSzAoyKBsMNQ4kgfcw2UbGa3nmSFPnvCBS4xJGJrjO
xcuF4O+O7JHSqLlyM3PVMvGi1StRAmNUg9CobA1UXRGaQVTfFgqJuopCZX1OQljCw8KLkHWaE7Cp
C6dFWvuJKzt/r6PGrXpIxEAblU1vvNZPOV8vWm0TsnRNufS6etgXuXroe+1YeVVVswMgwt2MtmUo
1mx2jQ0f4dbmvqsm8IqZNymXF4T5XCvXkTxbFRlQkDZdST25JPkZaK5uVG43AaPL0RWt9XURKxvi
EmTTULuyq7o/mgoERLs1Qe7Kw6YgR26Wb3JRMNMb/PZzk7QgBEmh2ko0uyxUyUlKzSnTaZ8P8WGc
f6uNgoE3j/lhVg1HyV6U80Oag3jnlELFzykj2sNTtppalkpvG4u3KYIZqX3NUD1Vu52ihoenU4+P
EKUNMnugfx9T4UZLGfki7qyGF3swyX4lbizvcEOo67zPX81KqVitekWcS8MlSw1R4V+GM/J7IPbg
c5EZ7VJvuMkze5SwpAgmDCSUQJGAHq3tAmmwGeJdYhrM8Jos0IeQ4qzUeZnONKBJh5qkSQsRpBBT
JlWczTe5tr8X4X6qOn8OKuklU6wfKRY+4Z7Rb5Q7elSJkVLaHGcVEpS67OkVjwkVh+c6RdR36hB8
J0Ywem5KNa6JYCRqXPnsaBoWLHkhKy3tNP2nHxHAmuneZI5Y4MxrYs01EKNIEAEgCKdHNrbyfzSd
x5LbSLaGnwgR8GZbhAdtsYykDUIaqWET3j/9/bi4EdObDo26iiAyz/ktoWLzaMZrkZ+Xy6jo525Q
Lz3vo9Oe9K32a803HDl0dCoTUpKkLQA/UL7G9I+UqnsYowNyjYxTTXdzO/WbZX9fmUUMrYyGSr+S
6qAt+Nin46FQrCU9UgdpSop+SZ2CUcPzC4o0NUGpYYXPsyAzdOyxKF6BdQcORBMHqPg+OSirmdkG
KNts9rqMff9t/Tj0x8L85ssM+f1tqaOdxu3Xp9UcAzHdsWEWZExyPSIIuQknLjb+4QBrfYbm54ge
h4ek9xoyKKkaGLsd8KnfUr5EmiFuja1dR7287mcyOS8dKtvN5iSet2Q0tni51r0VHmUWxnHDSyhb
qTeyScK4L3gAUxEANwbykdFxS+i3LYejaYWSWkc2UyUhc3pIMa+A6U1/zsDDmehIjnRza/eItu+U
s5Ial043r5NpEwNHAhYf/Vj3D2b7x0aaFliBXt8Grb7J6mfmVzDEBnnna5e7stt/mLoRWsRP9Hlg
Hv4ufO5Px1DdxrGTvqPloXB/TzgFuVFSVBev47dhpkn94t5hllpdy2mTabETdR3OqlB9U+dLBpCl
aNc+oyhWETdNFTej/5rwSFEP+A7Dfu8J3sse+zx8Zkh3V6uJqiXITX8dLjYZPG63l6TwMNfOMZOg
AiVXO/ceGZHJrVwT9sZDdyxyo8ZHqZCDnxMlAgZpqkG6N4HFPWlzT5a65i1Z5jPkD5q7rLdyXULH
YCYdbrmjkqxouMolFcBgy+gRh+ZJHMu2ujOOZ5rXbRFv+GEspyfC9lgh3wLgacoArGbJL2NBs7bC
QFu0QZWd98qMxwkK559cSheAUklf/Nm8tOJiU+Xh2GDV3NskwCwjzQaAH35uXWuwJFhdJhA50jUA
JraOg3OAWYs17GDiXXeI2pqjSN7idapjyWLYraJKIhzgQLYpzvpRJe1exPsucRBANk3Ra7faTc+o
/pFKhAD3j+6QEVGNkd4aQfmekqlZ0apdkv851BddLi+yUl72HME4dleHnXv+0crXVTXCIV9D5eip
R5eY9ZFcPQkh8fVC+Nuc+RbVd6OJ02EjAWm8HJvryPU1q2p2WOWi9dm5wVmzU6M7DLz17MNQVm0f
9XYf23WfLJk4p2vt7zPGkFnyxAE6iSyw071N59s4P+0ZwRcpWEW+BUongRJFNq97P7U+Cgjb20f6
ZihsyK5TlrIrTeGgA78yOiotVezNSTRw/tNjvQ3WzJ0BpiMKb2e35BFXNkzmaUeLz9tGVsFbqScm
r74AAxyghnLCiIdpiUkwKrPxakNGvYa0uVnei2p7dhdhfG7gXBN0vnAigwhqgFOFbKFJttl6qbvt
y8co6lvjWal23idSKL392fGtHDbLs1O0axUZoIf14EOLMtitnmDM2SYXEmMHz3/Uak+oOXI6HXH4
QlQlUYlLMnMQDApeGm700V5DkyDKpQhZAc9l75s4uinFUq2LbtHCml2F0br7rPot16TyWx+xQF+F
TQCycis5RCeiJptsclPek01k3l791HGRaxC7+2OtqltjXlOCO8kOyzyJkz2dnt1DDwEOhPK/WbK9
Hg2AVzj4VfLZN4m+QtbI6chJKxNjwKt8LEYy232SOVq8LnWseELaLkvH7IkO+BVuty1xu5qJjvK6
sklgbo9b6anhdmCsqXCRNupFoR9eKNNV77ar3m7Xfp+umdthC1M1Shsn1iegW/2gERwN7WlHR1om
DU55aeTBVmgT93dxHKd9RFis+qed7CkVpDWpGUeqCju6Kf2Y6R2ZHN4lyulVUkglGD+1dTM9Ip60
IJat6LzwAHex2vZaGfqVXfKmDai0CJ2qZEYhzB2926S959BcvrWgRJoP9KiSlKxljO/odDzulkx2
iXwiEXxxJcC7ef7WgT1S87bLrlP8B0amV8QO7EOU8+UquzE2WeS1qSb46bH7xlxGMt0yoiq+pM76
1KXlsziMj7INtLW+W+P+XoFmHuuVg2KX7LM9XhT1Ih9IrygmaiQwQgE803i2kO7du56mYNa/DX3w
M8VwVQy7thQcnikRfqSfW87crb83eCZIYYPTQDMx8iY6/b3sksx636UdyJkaPzDla05oWIpWowhK
fnmN6bDgArARBy7vXZnH+qySx0Z3y5LUTFUT15gi2gtfsjXXbmaz3yt/gStntVePJl7lPpYEOx0f
8bbK/mqrLAco6YR6UocqcPY+sEigqsTj2GQgeySZr8pNJ7Q66sedx7i3oamuoS7UUABsdN3vKY/n
xkymPRCO72xaaDsdKtspybs22fOfi/hzdOeeUsbCieTvwUYLTi6jwkSMxlB2x7KORha1veMzqMNt
XoOTmv9JndKfB5j40fAseAL2C0cj5fDjNXiL0Qp2ENaaaalAIWocnp73Ucddw+FLMNnwOVv2h7aW
n81SfjLOkSYX6PtCJBXMrsr9mM1hKv+dKMeifIpjTGK5suzR7ZnDlnx5ah3BxPX2KbABiuMpL8cX
o/spJeLJbnVPKMwbmQgH0vqeEweXQqrpZKDvUauPLEVL4K58ywqipPsGHadJ1BA7jTTca4KXNAOZ
Leak44WEsNLYrDTQiwrpXAb1oiNeVPHa1Vw4pQSUVGnOa1pcGHsvFbhXi4ZyO77WbUQ19Wu2RGKs
0S7RMqHAsMspmbk2J6lb6dqt3J2bFi/2GJekz3YQbh0J/HpfM7A5USUgoBuvqZbIFkWkncS4JRy6
sSVlse700XJdl/jIEQHBUpRzHZqWHqwYk9eJ8MYsXCYnbE2SAf9pr9NbmhOd5LuuM8+CcEGjSiaO
uTLOPYvcVMHArhvHqRU74/95fNZIsLmQtrbjp8H/9qOG7Ezpn6v4k72a01X+tpdabPIr5jvZF+gr
+FBk1NRzHkEERPkwg0kVrgPDX5eBsIdg7mF9VtsbYO6B9erHgEChfmnt5qTZ+NPjEyzk4wDIt9B1
80fk4mdKeuSAKB+vWNeOUcdbZzUexqf37r3DrfC7waw3Hr46uGJ/NgfUzWLHW6PGUr7GFcrlbMNI
5OY7ErdM9iEe/b4+T7JFrG/mdxAQsHhezvcgx9Ql54HTkiCMXBgplKFihoXrXoKKAGcy0KbhpJBo
Zm6TZzcUpcJHrOIjF3cGz0RPhOYZrRk5BnuxdBYT9Rqaliw1lzWix9Ulru/SZOvFUih5kGl+tdfz
fDxtTpSpx8BoksuVWREHaD4k7UHAg6u8qBONiPc/y68UtIpuea5dEJ5HafW3susuDoGvoMwVOEi0
ZJtnvIKIZIhovCBTQXZ+2YVSyZKP22opg2Z1t9M6lldrFbAC0q3Nl/tx6kc5UWayj1oW60y7v86g
P6IzADa1uyqWu3LK5PnaODkZt3+Wg1/UCepFQYGA4P2csp2nXMAGJ2HFSdiTgjmDRLTK5u+NHO7y
q1nwplvkMh9NsFfz2+eeltfS4hH8ZBrn7c8jBZxUjleELZyV2/Bfm31lxAVlDqOLJGJjPLzMOBkG
GdHoemqNbA/VdGVGX/VcL1MoHUpQYtLYFW+Q5GCqPbPoL9aWXmfcZdLHUf7bLhoHysAMusrEGRI9
Oszgj7+IzlRst5lfiXr42+/yEhu/92jkphtKLmzCV8citjoeh5K7cwS7JqW8PxNBacO/EuX6cC3F
t6miFT8VhnSza5Xx902DSBoHzDjI3JoNOkG5SWxsrfTxIkUqN9VDYDvR/tDM65HbFBH6ipa9q4zg
asmBv39VjhNouhzIYWd3IF1j2GXPPTubKFoKEvxdI0WtvLw7RR9XQ3mqZvhAb52wXJyUzDdyoMdJ
JU8vlnQy29o9XHBBtdhm8DOwtxsW/PfXFizvwI1jjg7MPB3NHhXzg/8p/b9yVR6t2boyJqrdWW4b
o662XDApl/L7oC9PvHKNAkg6x+Mmx/VvmKoP4oTHjYhe+WXLoNc4JZkZsM3o9/caeMMY0QjY7FJ/
IRGDzRLnbexAx5Blli1x4gYZ81swQ5w58KKFnUzBAHFqkP089lZg2jXjPelyKsv8dMmXW2+MTxWB
3F5d1I5/A+CiSx7HRM2aLPT/+NiqZr2JnCZdT1HZaQjubTfr0TXOvWjlmyWN1z53zi3e03SF+F/A
wAKt5nRB3uEqWxlVvRS20q0y/5a2Gb3O5qKoI0Zz0SDa9FRxYuJ5jQywtCMUrmDc1cCOOTC9wtLc
nD6mEtDMlv+S5k2tF7vu7rVg8HkPJ9TTB4cu/8DCXxF7t8iuJGzGeVxSLthfQQFVGUxaokLjaTZ0
yIB+0qGNjSCC3QjTm8nCQ82KlCIRTKUkuyuZhb9APtNC06aXFFak7bFqm8P56JJcasLM0NxGYbJ7
g9a7tzOZQ2uggtvsmmfCbGyqRRVkZPKLLJXp5yjyGfvkbUSNIPkL68POQ1zASdVp8WEp/UVs5Kif
GBS/Kb9Qg2Yuz9aOQ2o5lUjoLYEEsdcuZvqGVOeNRyFKvhSnQ6YFqCkBRggIy6ar0hQXJZ2Ccrxn
pNU6L+/MGPdE/lraeLZex0MtGLFdhTL6ze07mSpLDk6GU9lm3VFpzWXoXwXofxvmE99sxvFDVemn
xj8EqdMMVyewMO4181nTPtaxjceBN9zRIt3ooxRfXRo7HRC9A7GoROYihWO581d+9iq6c6TWO/AJ
G8WLONEolIvEErTCt7X8DPECqIWJUjR+tee+ZBiePOKC4NswqqVHDCg/I6Ex00XYmJhFQftb79or
4zjP/OCZmzxey5G9kvasFzUIY2K4NvmZG7atXD3va5rMOw3WCNM5W5z8rNZWXAPeJwdcEdiPUrEF
2FlsL2pUZzD7I/tBEcCK7BquJrCXFp0xpuA5T9ZdIu+Ze8ueQ30kU2NH9ccANKZILQh+o2tXcqv0
sRJI2gLwawD8RhZV9IruOvGZ5Xut/zQs/H3Dch/W+db13ZWJcrGWJK+PBGR3DPIZu5uyXfcZ2o5e
TFEP7xmAS6ega+z8g8V8O05bu9FkjsNaeZgzUskSy+zXwsFcCz04eqBXsiZB5LRuCmTI63RQEbP1
kbZ6Xal5W0VKL7bMegq0jTIduTytnRWwYeoQ3mDQRlEGG1KVtO2CKWu5EBFjNB0XRwzayoF5snNS
Mam2zpEu4oInFB8NkHglQ3fnVh6YoPjMpd+tJPnV8BJiCV8l6tl+MzoSGiXtpq/O1RbZVUGrROgt
AFZQh7uBYxkSQiU+oTbuJcKDostv0pRe9M04yyRxW19d2jBbYso6zdz6XVN4Gl6wGdiVccPsSn/o
Bn9kVDOM59RC6ejOKT2+DK6NQhLBehwEsJOqhaDR+KfiJzRZV6fv9FhPKuxPVauBRvQJe7ljFEk3
/k+x82t9HBeU0+abUiOpl0myAaRUV3jy40QSq7qOQW3woaE60dXNLzuC7QgENrvdG+ACtivkQz2G
qpIz6WfxlEvxiO2s010L6mi5ZOguyvnXUeTXCtKcVN0X57jp/MysJgNFPiYTu8zPCPeClcWZmGT1
pEDDc8s6kGxCsNXCl+ZzJ0nBjn2Pnw/QwG1RtFeIikBpCuSfUI5meW6OW50dcd0acT36xWa5jfYh
O3CUK1NQWUTrYofZEqi19MzR1IATGmAw9g+D/g8Zg2f6qUq3bMgTxuu4LrFrKvwfCsTMytMCMcxs
nQ9xD7E9QdRZPJAXIzZxupkkQrR/K1w2g/VyDJHqQ+iElUI7V3hsFsVLncEDgfH4Srgo1HhZU7pu
Gf7cSdxr7mfZYgWr763xKSHI2GAcZVU/KReuJ3fhSqgcQhPqm9k2nrLNXiFwidiSpwMy2fXHbK9c
62Q1q3/2Dp6KApINUWoe96iixxw7FtRAnW4fe3VLAfeUEe+YgqyLv4YxRJpxCO8fnP+QnoexXw55
uZrKjom+e43tvXraM2DEEWhylVw55cwDrGtKyEKoWspVRkS3dbyjBDI25CiDETQDsiWA95ypo9+T
clfft6K7KFqcMSFJBDzk+nUio2dpLihDE8AJi22rkK/Gq9R7dyimzt9OW9V96TmCfv0sFONDq9Zn
NlM5+2qGFPDFaiKaX2PaJ5U1nQq+FNpBV6rpfNbieyEOoCAPGlKghR63uEB1lv68Uv9jrx/tMlz4
V6MTcUu+qTPkrIOOzOwX8saTFdjACcySXArbgDtaES8v4AH6pez+dXgT0DkRWoBYc3XNNAst6Xj2
lvxRGMvn1tX3Xr6TJy/LPXneZxUo0nHyi7PQp7VvsTxCv6txjnV01cjVYo13HfpP1CFcUxapEhVF
7lx7KP5MGyIpnWKpC6dlPvfdgg6u8xrOgqpHxStw2aDnNoz0pgpk8xYBxtLXBNxuIRVk5C+noONg
bFL1JmU8vI06l8pwt5VIZGTtEw4E0CGFPplGcU7FaH51Kn1j1SvAYfw05Tzs5/REbk/hXMrDOpfC
SWpZjU3uvP7AdGOjnqAsZjHJLDXbcFxIekUuIdv3cbTfLby/Wdlyb4mvgQ4gRXiT+qFTOyNrJx2G
e5YYhknTWdub0sw3uV5v9YvLvqC/CaXRSNCGJqiTwAaBG+AEK6wB9ny2uw+J+Bb7U8L+V+ELZUOd
4sxCj8RUpO26y3RxKXbCDHs8gPmlwpy+2uITFQyJGZQj0xWhEqyvBbaT0tqJxYbBxS5IGLeIWx2+
Ck4LM+2CQYvL2SYNm92/HRP2ZQau/IUwl81lJrtigaFNQZohOt6MQfGKDdqkqM+y2yyrD2oGYk6G
HeOhrlenKrt30ogXhWmdeUAUfxrg2nelsCJp08NUX9wOFnob8qC/Z3bpAxD4o2A4E6Q4I74gcd5r
BhbYtgxkcny3Ip6C3L4LoBM9mY4g/bO2PARNj6QBHQ+KOcWoo+aR1Thzkaeo4rKaC+wcOfMmbihk
vo4z+MhTPJMSJ+Cr2tdYpspZIgHnG22xz7RJhwMyq4zcab6LDd+57MPKUKqk/JeHgWfyx8jyh6OU
MLl0/fVpAhki181FbwDkG/mc0r/gsKNwt7Sy46cEB6QiJjo/0iBbM3MO+9IOWkDTWVIAkj0AZ40W
vXuBBb90vFe7CYLO/ZCTRZfifvkh/ddZ5mWsXiH+GmVDtLKV2MMDUyJPNY+M5ZdiUxe/kI5XIxUc
Dm+1lVNu+avmgEVSZ/vS7nacqSa9zSsGYKxQEkQeVuttCndikgumIqGZ/gCU2fvtiIfQJFr/bWr2
UHsd1XQFQWAXx9dLIUdRwo0M+vvezo9y+NTT24uaqFR4TPx8csP6afwbIwP2gVkRLp50bnkLDrMM
KsDxUe9hqxxvmP4OscOv78CYpYGui7BI13BibSvhT3SspypSX36EfcP3h7yNEzxtIVjYjaGrBbCo
qsm0hTDNoQVl7dAFDCF/T2k9aTNxD/7mjZgefvmrhDpkOUtFBmZNJtNhx8y+5FjwQyHzhbKzqScq
QtvPx8b//yWgajl4bDAodCM6577YHbc29jBNqWbaiSZG6MGyLE+Y46o1rNf3A5FrVvUB6+ZkIC3R
uKGsb4SKw9ZF45b78ozPEOx/G+KpFslUYjx/s3ei1NXjvKBRaYZTVfyxbJxOO7iL5C5GG83qqZNk
dIBQkDLNUqBmHRgYjGgZb9Meq99Ibfnq+mpyzMq7vLRPvVeeaL8oWkn9nF26uaBzeRPohRpV+bLt
D2X5ORwbp1Tx0Zn5czugceoZsgRw10KMtj9VW3nI722rM2KbdHUgIsVYNA191OTUJWvvs25S5L1F
Bf5gNc28Rcz054iolBfqA1CzZWpY9W24LI+GDtlMWYPBLILqW6MvWAwJaI9jUIg0JRXvC8qEN/zZ
40jHAPHYqwyyxCir0L8zErdkMelvRcSka2DZxVOgS2Vg4gHutbhOm7P8EIOdzDUGJgnPeiojCkuv
reV23UejOh8q5viGHEolYLY1hjByzaOMu7wDFqbcHUuUdTBoemlqhis4k/LDsnGPCaw+/JM1a+D8
T6jIzOf3zCHyGxCAy7xZc+8ACCsqwvZXC1RqdY29RGc2EBKgrdZDFc593grXlClb+SnLN9w4inTb
eA1zwwilbAyXj+YvNKArq3aiUZ2jZVwgjg3kJWNjea+cnw3Cm5Rk+V1+E07h1kjBUrjKVS2ujgHb
Lf+oTbII3ioLaw5IvUEkgxykBk41M9IbB+EpZvgafRxMe5Qip5ePL/HSBLRkRsy/UodqnDc9ORiu
VzSIjtxGKxVCqX4r2/WelcWjbnpP4nVtFmxffRkwOoOmMTGuYTZ4dlIrCuJaB9laq1eulKb07+zh
JhFREYxZFqyyTqULRaia35i7P7zKHJrGfyGVQtNxA+2eZCB6BVDQIMzKDrUpBZiUU9l0fW+oQtqC
WBOkA6r+xSyjM7YRDfBfxXvdSU9cC/1QPwlpyNAUd7dDLK6quoemP1f9bHT/qYe/9BRR7jcqqW4L
35zfWQ2+hzRFsOLxIxXgp6NO2WoktVSusKeB5hzSlX0+tT7spX7C3BU2bgFYFNIpRrSli/KYjsxt
xj/mjDr9YlcG1VX1ZetH0LjjMmI/GJmiMsC9rUcPe+iuYdpv0xcwkV/LIbKlSEOQIDS4BIhYPN91
emlEemE8WFIFCVsk9d19mqezOUTHMp90OjH6hdZLoYcWqKCukTggX4tjvgq1RE8ABXBdpTmw5zHY
3cYiWFu61SkritlfVHlHwqMmYEyxvRsROqS3pVOh6t+US/W6BVVP5581HbxGxgvkBMeEPsXAaqDJ
PkfR/tLeHWGzm+Au+oWEJB17FQ/a2qi/4b9LV0jw2teJRV/t0LIIVGjfZonBr80R4hGr0Q8B1IT/
MgMULT4+MFN9yEPR1W7JE1eV6SINC/AmQmVLW66KbTPUWxdJpSRGvO8ZGNimPbWt+kiL4QPTiEJ9
WIEsf32VmAQ5vtOJdGltirrGChutD0FOA1MhlKAje6DyS/WG1l9XD06aLaq9Cb2R01A8kcsx4jcU
jsdJdReADNMf+dFUjZzIjMwcVAo715jJNaZA8sgoAxZxX6lAWqC9s41uMU0/9cfX9Iu2IixGKovr
yvGbigS2tdSCHLecUly4LmQaRiwdqPfAyw/VRSPefXifDzIfeQIyu7pycKZktw1jgwIJ/jI2tA07
FqqHGpXimud+J7W+hXAbUVQ+Wx5wSVBDJIpnr08ob5V43b5SSj5KdKxNeh5vVfq/hlwjmlGCVHJN
yR00BtElUcvyspK21kE+FPQ1IUZO8gPFy7G6mnlaZKyZ5PzQN5dh+RX7e1t9di20LBCJ1EyPcSsC
FVYCu1cqbijbr/NunFH4JVUBDCH8wqrcXCQF+No07EEKqNv96NqXQgskVOyJ0XXnGfoKCJgl9viH
OEDFRIaGCeE+Zol2UtyVethqrJ+rWb6/9AvVpkZDRu/8zwUaL9Udn6IyFJ/vQlEuDQGGcAgbaf3H
AOHTdq7giJwP47wjrkMShMBBE18w7X3pdjzymmwUut8yqww7UDzTWdFcjbV1F5p0GwE1UGQnyCrT
w9e1HtYL0e6LEADptGVXE3YyjMtFAvZxRFwjHZGRLBisXaWJ2ZFioDcLXfGMrrjrylinJC3jI2/w
cvXUMTZgg+u2JT3Q0vi/ihCVNhl77ceeVT9AcjGIWmcdtdOY/WkAd+VCvxmAu3q9BMaXkX2kUyRy
Mkn02mvFeU91vyxWf+vKYDWBuhiGuiLM/iIAehmFXsutYZUx7kJai5bI5BRAO1Kl26WTpzNlN56O
OFwcUiQsiF9cDy37GTdXr2JDQarQg8+VdUVdzWMCv2ZOCAYbAtmBMSQXdaixaHAFsQnvj0HX8EA5
jPo4o9ByQv1uCDQTq/zb2EnG1qDkSlR1oBjR68XYF9XjLMvbIRAdJZQSSmadXhSHcGBO9kLkoXOY
QVu+a6Pt7xBg/UeG2gmqwokPPtMuWec2tlHkUosnrD7azZdkqg1lINUFt4heTTwPs+aWBLJrkYuN
xz/0Bei/cVTtaRUUfxVnTxy+tMLW4gaiRmXjlfp/g0NDAWFHfTmGmaMGyAPKNKrRzit65pajHpra
HGIq7mb3MGF3bdyaAwvPX90azoZB+7klx5msMvu+gVE7FYAJWXYltIpnySOTIflqlgVMgoHYLRiF
LbEzHVPxieJxN5lZsRIOiKUPzYJaK5I8zhkLnJVQoiK/LDNBP9+pVsAZYLyyeBi0MqeQCut/Mudl
j+hpXf/rJ9RHGSIK5d4oYEzAlJAKWoYRK3/0jo7EtSd+4iyDiRzlgXJqjrOxjnuMZQzFyv2weexA
yZly1eo1XmhdsxAxZtoWMHGxW5ISROuP9KeTkZiydFVO6uX56jMaa+aQ9BZtn+Z+YcpwwDP7AQ9q
hxmjo1UQO0bNVzfNfzfgE41yER96Wz+nbn/fWF2xhB4MVzh2blP/+tr2F02yE2weSHNMFlL1QJ1O
uVaGzFV/6atpUi5ZcIkP4YDUv4fLCzpB/q0pLaitwkdaxW3+puj2DQVDa/0yTXTuRYFGTn3rzPQT
h3DJRy12jIaaSFRVJFzwaWbG2faXIWqYDD+F30Io9YYBjFlqhtyqluuS3fQX/ox2YprkaNtQy//S
jUghvRHkftY4JM7jTMKk6vZ8eaflV8ZK6iBt361LVf9cuVgcxFRDv2NOsE+V8r/h4CCRAXNiVAmh
s2V+iw2xganduInKwzh1BVy0RfSGGeb1X6XX78y77+miPBXN/Jin47PV2EINyRtfWoNPA5Ofti4k
jFJCb5WEyLTnPMlkwgg4V/G1omMAzlJthITJqkhnbT6uVTa68sdLK7MT6YA/gUZdrioEaDW+YBNd
zIjWYfq1QU6m8v8wOibo1iGQtxpx687XlHecLCbFOTNLV+NjaORHTudZMSGVoPdA6PeimR+vEqxW
cWVAnaKfLnWODZUXz0C1zM3H+K2HjSoHhiIHkvNVAXsfaRMYxr0wuBdWC8N4naARUVBUmsgWt78C
xalUyo+hteDN9ks/qI/CoFZmW95KeAFEE57p09qJ8xVJ2Esq9ZqujnKNS4SiCllH9X4TKTa8WY0A
2RZEORaD7RwpsCIOo23BPS4dJ20b3IOLvtQIFWJDTXs6Kdct5NACAkXCS3yR+lWlzpfKz27nK3WO
bt6lFzocQaRSDLyIxocY+USusCYB92nD34KzqKbhUje+9nmkZZuc13ehAikXj9Uw3B3x20HZm2qk
4Wzo0UsPN/R8CCwQd1H6yJ/B3/+3FM+OYUtj2Cqxwb9MnOABKk/RQuVeBSsCB7nRXCx7nCFonr7N
efxR2NKPHlQtn/Ufg/69OsYdhuU9beNmST+1hg0Eq7O0oga1EWnztS4+uLc+Wxyaw60YCfDtiqcx
UcTC0tHY+FeP/LttjO9qb36s3/aahiqGA4nEk22DM0okhdl3iSvT8alzDFp/gM61S8JgNM0fD+Mt
Lt/kD0w4r4QMdh6aKxsF8Mh0AWgRQOEUIaMS+5dJ9xgibhv7sYJPjD35reZNmfekEd/zDLpI97TS
uRUA/T7T4ccYsQ8Pe10jqR4jOYMZ3XBIzsSMp8wKJEA1G8Eg1hQoHkWv4aECDuhEtjbw6NlBr3Oe
hsWq+kgeTRuXSoa5dkr9A35AUGz10hrZig817EwbHL9BIfY/exPupEYKZ+VgkiiO9nHCpNC+3pRL
j4xDR/Z6TOsDhSuIaoC3bu44ndUmWt4UNYRDT2m4xQNW6Pd/d4tFepQNat3vtWm6+y0tPDkqCSoz
HuwkfJ+HnFhJu8JcpyxxThgYQwxO/WL97geE0IiwRl8ZbVcbKyRO01fez9/51SoIZVwct7IoUe/K
s4HMbJ6Lz1ldPyxFf5aG+U6j7ltj7SHK//aIN3QgB+xru1CQKgc9+oFMNA9OiTv677SaE0Opry/h
N2L2nMJClWpvzp62+TWBOZycWfGqnx1RCuvyY6x+O53iN+MRa/MYreiGB8LO15eDklVlMQgykONu
JAtosVwT172yl5Qsb5dcgz9ErHpkkfTS482BBrubKgPOBSATMjKIlWr2lcq+U80lpUxhIRvB+lNd
kQcvkjeUwKkkZhk5YVfSEii7xJOdwlxxQhyy0joFE2mBIND9zPDhcADBWtXjDSzpnm+oLJSfFRvx
WmBz6t6WRTsfI/BF0/oLH+L/8XRey40rWxL9ooqAN680sHSiXKtfEGoH7z2+fhZOzMyD4rq+pyWK
LOzKnblyJilotTeprm5jvrJ1R9o187vR27dMZn6I0XVZcAnOLiBsatLgu6xueMtOXH2O5rJdKxZc
BuBwNkEMRSX0opzdAK5pj0iMpfLcwxRXKNe0j6/41i7tY44MyjBxTVmUORdnk+Nq33oPzDVtXRBk
GM+Urc/SS8W+nhvdSRHFe9UuH1baEk7jQ48/K8GfBcuzovUrU3ls54+StN3A/AvHJ1p406bTGdfn
mYygwPBNHgyv46GqghVNNOWSbetvrKXyZ+blaxTaihW0kgO2nNhOAyzd2K1/M5f66KIkEbyLGpGT
pAyk0Na6xgJhBCSPDJetavw8W1+7AZoqNXdr/lFlmMAWaDxWf5vEbbSyZ41ZzqhIVbB7VUKduTFb
Laac2lHFqzRavj00vtZIXtxzD0Tywd7PXl8afGsWXrb7X5KecD5rP9njeEukg417mVl8thgms+eo
FKQCM3RGCqQ9jeeJFvFOpUUOKCSZroQiVUFxZndmikUeKM+d+kMimP9fGPW1pcYq2h0KjDHt7Oc6
7I2EfHu4mMYliqvrdJYx7etWejeS5G5i9d9m86YacFgxf8wFq8kjS5OwIhhJcRGqpWwMpE4Sd8x4
XVtahKRjyV+929w7BEnzO1lY7CEJNFDxOtOZXmZ83Tb9UyD8jLn70KW7PY539Vhg3U6wbuOL9moG
hQhIaCU3ztTAzGp+DdRProiYMIY2shkRbW5GfiuIFg1uSSKxwNOfE3XPBtXVK+HiKvCmrfciInub
ji/oqtSNq6nf+aBdBJmyAW9+V1EGR1LMamQQ4Jz/POetMnf5yV0E4niMOH35/LKEZdevqwTE1F+6
guaM2XF774hQKaQlzFF7MWffmGfcOYQTtnu3YSUNU8PviPe0z91DvrJ7gCbPt7rnv9AJoL60odw8
yZGNTeYtAzkfzKoJipnAtTxCtGglzYfOQYV0HqQnNoQEeFg/xNO1mbprFlXwKXC3NxxNuBlz4WZz
gx2cIwCohY26jlIrpi+bFlx1yh+JCXasQMFOjEceRw8rYSyXnjIt6Ur3mVMGqeLuG282f9GUS8x4
1gO3l9NbHTtugi2YPTWvxwBJ9ByaCViFe4BF4KzUoAqS7jkjoONeBeszlhKGGwUX+bwPkeeEA0Ap
3+3uMe5L2L2YpyyEB4uSxk9ueD7uXj+VW1/hq+lLwg0EHB5M8HyOHQrG5eNtwfvQqoprcONccZ+n
XyYxhELkzsjmWLTAcuryiG7Wk8LibXpKR39/mk8vrCrhzH8m+gveZOronTmFsq+9DZLylM9Ns8FO
1aFV0edrxriec0/oFokBnOe95Bu7lf5lxLCdJJ9HJHZLhgUriJ/n8nXJoqveFTejrG7zyR6sQAf7
R9wyw165JKyaL9jH/mXP5WNmpdNlBMK4sSo2xNven/CH4CT0OnxGiwqPkSFE2iCdQeXmvsTewczU
i5XoN9Fpj2Wg4YL9BA/iGMbYVv9/Wsij/RFjaQ1+xiQ4JNrRN2yi2PlBk2mlPWQN3aqZ5Menvsh9
TXSXel1Y0IK4yomBm9eVaPZAaFcZlZfiZUU6kVSc8Vrs7oFYQ9XcmMibxiBNOnVVl0tWJFfcXddJ
06/QShbpx9IwR9Oni0kUWWP4znmA1JlEjtKfOjKJEIb2qRPv0CxTkCtl/jkyf+93vwrKBzvSMQ2S
+aniADD7j/KrUnmjuszOFnf4QS9ukVgugzHdlk64ui0fBh4cBr6sW8NvX4PO0oDvH182TX9G6x8Q
YSZMEyKz1KcmrW+oq69sXN4Sm+M2Cbh+nZKYlOi0O9EfaxNEEgUDunQU4CtR/auNK5OWu+XFFKyG
JuWoyy8jpCdT5aD4jFJ2LRmtMl3lSjZ7rbG903CXaGkoddREJFGw6rh/4d6MekgCojeti5637Lel
kERvom7QWIZLjRRcKpdJhdKGzsdZgOKDkUF0/1bzrhDY29NCk8uKDmnSK8ltVKigBLUPC/Zbho+z
5YhqP4p70ncYA7UkMNa/FY8K+qFF8cH4kkkS7oDimDfAOdHHmhI0zJ4rgy8+hrYh4XkEtIFBvs2h
BnI75MgwMO4tGRHklLQoa8+mHlG531RsulscX1R4wWOOPRwmmZmGw6AHBssKUXWwD3DIIXeU/NS2
OOoxZp0UNRxiy6VUIpLMLBHwcTKIbKFh/ypHHamcVR/PAH1vwD4q+4Lvj24xYY0MSTKHRqs5bYzL
BlufPk5ecdZEetLWj5K9MvdYQ+Gxn/KCS1lYa7Kj65/tHHus/BQTsTot3EH2cuOcJ6G9Bxqsi9wr
4R7tjHhy8o3iV953AZv1Q2Y38H/rhAzjM983zJ/zrFfnBdNcAtygmn5nFoD2SHVrfyqCQtfv9saK
oC1ehSBIUVUvnZo85pHnNV4gTZ39kYqnsLeSgy37i27wHuan67T/TFqz9Keq+Y0ii8ZK2EYG+xsR
KltysQpn+Tfpqi80w1cN1Y9HrgHWelp54Y2hC/TypI/PbUaPWxe30QZ3AhUzkRFjLLHYSsiacY2Z
zJTsWxC+bOjX0FMwtABsc+PeWHAUbOOW5jb7z5Ga9B9l2ZJetIMePk/OM8bGoclyjmKeaDpb9V2n
UrM7Lf12HTXtWqOnMLsW2J2hs2TYt9tqvG5TgXipXiL975STiVGlIBNNQKjwsMKOEEBZuFkyNCKo
d7Y70MVcz0FH2okNc51K8IT64/DdrdZJqIO7dthj11CL3nnecNuFTbsn4tHQ4dgkHBJcpxcOVEpn
U+AK0iWZolMuW880il95LZ5tJz05NGN5ZBRMzg1vzQFZ9xZr0oe2Se962b7JpvG0C68Dx6+8TPrq
srJyJX7aFLrCgB+WAG+DvyItQ0OTgpYDy5BhjdSmRxLgiOqRHwwMjtLbZFhuIhleB5vcxuNVINNs
Ygyz9J804hokYrCBRpA83Uy8vqMIRaUXAuDZmtontu6kPa2EKuDzLD330m5BYYwZrcctd2UOXj1+
nbeP3dS3b9UVZFLlMooZt019y4KOP7zhZBnR6miZf25Lw+Dcge9Jl/hqwpNYfs4sLYAYQitqMEeg
6rCR2SN2g2t94tgA8bG6C1G7ZLfSEEltKQnKP7YF25y8XrOfDbBh0EFrfVcX4zkY0XMaFHJVyWnN
TaeWH1GX4Q9sLiabgs8U1go3yl41grXKkUAH/Jc7lJG8/oBBIVXCJkN4iQ5zp38kTNf6P0bNTjLc
hCdkggrayK0nWhijpES1grrObXbaCZgVPSxKMGeEoTsAALsDBhKXYd6jLTvDICK6tVNRYh4DlFji
oKzGiDfqRmD0PgLQ7sHOpBZJrLk7FyMvhcqdrX/atuU2XMF4FmSwyWIlPnRgKsVENxrAPqv6ilbN
oXLdUSyu4Fvmmi6SnaWTAC2BRCrt2YTRGMlku6MbpwEu/rCXqnOCHWxBJ+bfdibF7XxcdDFdu540
ICp6LeTLvDly1AezUt9TTb813Z+IyD5g8eGHicOkXiws8txiH8JNG/LGrXRZTNzfIg3ZzzdTejaL
5C0fsrdNbUES5UDvVhC8+BoWhAejeFZV8ZLjv1/guBPukL9XBfsVx9se88k43jIJ6qe8nHLW3tYY
joRkxon7YDwdqkE6JXjRyno9FtPPrj5XonOSrOGMMxxbn1zSazZwoAKTbtPXt9GsILyt5+kj5iZ/
7L77LGMiWx7raSQ/pvFYHCPjdUzqZ7c1D/3YPkYecqAbzutGfHv7brnh6OiZA1bPlmN6xOdZERTk
dWoi8owNvw8cWKTOy8h2JXzvidR7K/wa/BLvfaS+y0kKXICq+eUj06BvNURemPPQ8Ko6RKwK7Hxl
yVIElg0FJyGHBa75JBIMnXx1M2CeGsxDi9LPhQE7DkyNsj9KHVuLXLqZU3/lchppV3kpdtueneAu
SUOTL6NIwpFhAOFXb26trsKQOHLAB2YKPcBG1sHTkxLlzWTZswCWddVpYwGl9Oz/u+M3dtRLZFah
zRQw79lIi9vtKe2oNiBMNmMb3ZBv9Xz1Cm4PObQfm1gRJxxBiLL60ebsktnuR015M7NHMmthE7F4
at5L08L2moVxtfEGmcH/86ClDER8KIUR1NONN/M9rsfLLLCGli6hpxwKS8Kv385vrVI+lvZiMIxy
sQGGM+AIUpXSMWgy0PePAutDq+NXY1xXND+VCNV+gjTUDDGdA2WyuYkUBrvaHCaRXnjmkHtSilc5
Oha1wFcLMyolM1YO1/GzAx4xnBrtUJvg7aTZ06lcmBiuBm7Y4zYGEKUY4EvfAlRrYXpmwhjBLgEi
3MzYVbN/CvODrjJez4QK8ZwemhmTb0pMBsYdh03B/iH+ymqqkrjXjhnWdYvnVL76Muf7yl07x9I+
LeftJ7ZaH9xkaK0s27DYNru3X1sgDbJQogmTNJQ5osahkQ1eyW0iz7bD7HfafEvL7Mot3V6/7LJD
kU5Px9LI3akiyHdXOE64PfON60TxFXesdHfZfsaoMDqDRp7htlNOAuJy3UFWyTd/2RrwayLIPpTa
8tJhJRlJO6Wx+KYMpmy7R76JI2bMfpdj4SZqQsLeciyN2IExO7rRONnyu+txDkXcys+SzTewkiaz
wCGM29lEQeD9d1bblFKQSETnaT3WNqHbgdFUsKCm+5jbBVUzEr1CmvIx4UzNP5Xldai4bK00qI8Q
25rqIermEU/Zo7TV+8ZAsIrvFctgysRoioziKJYNEhOxpl7aJQqFARYzSXAoz14Hrmfj4y/jcWUt
TuxgbCenWjD67ToQno+SBfek5qgd1ql1OOUxCtKdghMuBmICeQo6Z4At+8ziLAWhh8ZqFO8x82c6
23wIgiHrfSW61yAnmu820w47llPw1fd+aZluw2WONzjZR9zs1xhVhfdVe9RyAVdpfbfX8a0sk9es
pa55Xo/ryZjGoNYyZwbzjm0i4sYDuE97E/U/TPuu3lBOhb1AS3lvQqwYZlpfY/gU8XoiV9uYndOo
qVOY+jkt5nOm41TjZxsIlxa+LIPiw8G7KM1pwtZtAbZTAdutCmnEgXBe94gBmg78HTLDuIxrTFAY
QAZN4xnv6sNlka1wd4uO/+sW5bJGAJD1NH60FatvDQwEs0ut6KdGr13gDk6yzo6Fv5KBfSr8oUhv
HaiplBVlXl4yNX9sXKKN2VuSVwUyc6b1mKKzG4H3bZpvjKojhvGUWNi0gTSXilvBCDrwi2hk9Sxd
JCV7WBPqolehNe9Gu00xrrN0I4+1H31hS3gOxKjPlnaeuqB/w+1rMCWhBww6WkpSuHHNmoED1MhL
hzjUeWQmm3d97KR/kAW5jKjwW/VaP/RmfFbL8FCrT3KHh/WtZSJd9PIix1tY/xFQKAxHBoKiV6Oj
kdQzwb1lfX22C/U8sAKItDxgx2Z4OAu5u3ITJt4789AizFaobhy1fjcPnoVtfZTRbGYPVZOs9yHH
UvEseWgb23qp0fBxalZceDM8roRvz9ijYqQJM6Hmm3RKJbITK/8cI2UFTq7rviXu2rlFm/yPVCs/
mLaPHYOUrq2hDFFWgIjZ7qZdhFtUkF8GTGMbQdN9FDOs6Ny8RAfginwTxOWv3yu/8xJvaT0ozlTw
k2YlcvSxHPxh01+49IAK8nHgtej7cMYWNtXHrLePJq/MhgXWwHyJne2caICuZOs8U6C17Vg7sCZw
6zDB27J9nuTS6daBtQn+k2M9c1eFMiOAYzD6jj1U9vgyVuwFmsnT49Wr+BLiEEm/Fv6uunwH45IK
/bb15LQ0nE3a7i9d7mZKC9KGfxkrHrhLQ8Jew46JiaExaJcicAXvSz1FOc5t2SsWHIWg54ztsqmE
6f7CHiUFW4f/MWq69yYQzcqzmn0OGIJ6DRfjtlbCK27dql7iPg/N9TANwyXLWCEl0H5KFN66CdVR
D0yWM7LhZICSFl5YXVUvMN3W+Jf60Q/el1o0dOP0vnWQqHBSYXZS0TPOfvJkq3PkHnNo8DxtS+tp
MyAeVPU2Mt2FbYHOmJcTSaoov2KAWIJC2P5wq2DEbVrmlyNctkI95uZ3pf4oEzJ6Kiml8toM2600
ojv/ZCKTSn4fCXUPf3fOufRmtO17DEemFFjB79DRJKu9ZD1qobUd9PxD8jrW//Xyd4Y+W+MoSECh
pNmLmumPjg1X1WqeXq33OFNuMyxOs6GMpjIvhE75KKvZdNZU+ITob1tx7kfMeBb5IQyp/PWtl8UD
7F/lWL8pEPrSMQq1bAzbxAwYAWzossqq4GFjCAvTNcMlm3qqRZsgVZkrt6XWtSOVKQfJPCmCRFA8
QIRBF9cIHEskh9FYA+uW79txSptwVdqwWqdQzRtubH+JUc3gKZRoxaAf31p/FO1tUw0Wo4e23162
YSBy9FWTpygNNdT/2SYuMBqOrOK51ibMqfU+zNF1K3xpC9eOdk5O+VYH3CdhEyuCBSjAtJRYALQz
x5sts70jqIMPKfLBegedtAbRZEDHwyGaELyCJUQIOp8/a7nzVM0xZYkPH3ae6mukASrpkPqM+Thj
Ll3MyRt62ZtGUPoYGeT4tMTSrfYTZPqSfY6JVC81qJM4jrb+t0pgaSnMS1kUl3dJg7VOMRcUmqIg
ZIHe1B8yWvYwPbMu4YmCe9a6Fys/HESZLXYGtoUmnvk5oVdz/aeJgnvz5g1Rirq4+HyaZ0ZNC2e8
Ist+Ax6hhdmBCaBe8qCJM37OPIjKQ/wap+tOwzr3vM1kLnkpNYengc/XNBs3dMGZU5ldOFGUDuPT
Buq84ETUkXO1YbfEHOYhue8pXnQMfFHdIaaAbUEuhHxWngQVIVuQKSBpuzEoiX8Y3qQjo5vrSbL8
Pjl/Vd99U1+sFllvSR4R2kK9MMa0EuWYDRkkebwYDPMKVj7I9uCl7DrZTyhHMF9uMPUyNNHOCgol
Dcmv7Cc1/J1JQ0slVKzkAMaFX4BD1NpbIvjkIZXIV6gg12YzrmaiXjGvXjsEkWqBAr9Gp36sL/2b
IT+G3I+IWGWxeDKaaF9a/i4JLslafZq0L7UuXQzUWL5mr4Q9yo4WoSRx2QiDTQcscoHBHfINyuIm
4AZUP21Uto3xtoqnE2mdDmCuXZ8zIiYdhsgY9lrHtKRRHdQtKGowL0YiDUcS3DfFiu8z5aTjACOz
eSjx9hBC419NnpePfpJC241TM4yYGTZWWyvfJyZXXioyUgnb3/O+DY4H9SQ12VmRiF1MOjMdDA+T
msmZ2QOEMRlZ+t8qmfWEXHkZ72m7kz1wDxlX6LbkwJViv2I9bGK4Q7CrRop+5euYredukr2FDtwo
5yDV6h9SKT5zMuTcJvWNY0vcS5SV1bwl2leEIXf3UECbd3Iea8ZwLuNQc/YLZz1jKH+QiTvhN2l0
mOIHvodzdStgD7dDHoqFnqeJjgvvu95wPPMWKTvF17e7bkloyLCVmgYqDqteVp/9vrzn1jAIpOz+
hRkOBJW2Xx0wYmNGkDZxap6GUd9rK7vRsXuR0g6yUNDDqIsNO4wS7Eb9dhvY2OhOzAJe6Qxyz1rz
Q0pxxHSV3+rUHTbov4knA+fL5u4Y29BGnkP7p+Ukk3pODaYHw1m5nNo4o1WyNDllxDgpl+G3MpL3
oHAgis5ZPjurKhyIGW5zTgQZElF7kG8uQl1PzT/ZzfuEQ0+/fGKhCcv0UOac0YONkyo+Qsi8aL9Z
NV5M1D8VrLHC23yt5euX8SNvhI90VZRH6wDo0H43ZIbTuLioA9Wf6+xn2fzKxumkT+vHKKXv8sfC
ED8BLKw5MA18dDgXk3Cdx2tqStiFyiubsFv3omqA9xa/XctH+wrRoS/COk4uVWtcrAjZK5DWCtZo
fTYmPMsY7wx6g+emvC5xfUU1x45WXkcFq6xL4mY+xATJE7+dIk8dVa9sEAqI3YMsOa0i9ebEdJEq
XPOUA3CO+tnDUOQaK18p3qmeYtjxRZ8l0vx0Z0XrGQLgOZ07R3/ViuTR6vULhq2A872vVaeROs/6
qVh1CIMuzyHLsPAClcTRnhnETCojUOUuNCUtzKziomy/pchyTAhoFoZ0xMJyZvY6pxqe2/q62jmx
Szo1OnzdPcDP9m0ApLduAH142rSNcsurI/e1MGplLLoWNvSGdTH5990NFtk062XWpQrsCOFRnyFd
Gl5eVv6gn7LRPk7P1d+JKTWFP8qiOU3KLb6uXDVB1QfTrDUMvktQc7PbdCfTK28olCArlWDC1CeY
YfjGR4xfSXGJ2RQrLHfYf4B6Wr5RsTS4aaQf+bgEzAzc19ozIegHqBa9vLPVYBN/XdG8+KOVjX5S
HG49Nz5r30RIsmdi2dyQrwm8uiq7gYbLfETm6PWsKfqbvkM/Ih/Px3Vqszt2XRu3c4fTeTgG0CGc
QSsw+3AEAcg9xiWMrBDf43VK1ZtkG/exNB4m+Oh4gsXabYRu5Wehw+3X5iB93URyl9L4Llk4BOfh
tuU2gGbs2DrB40gPzdN4qCQ4jNAl4BwonBDqQg2U7dolbztwszHNEYTijdjb9uu7Nvpx9ilvBmMy
e/jENV/1g9pmT6sHGzyax26Y31Rtep//qV3KzoToMl/GRudwTjVtX9E8cU6nIRjZrXUGq/VZubeZ
ec3IYFJ0VmXYHEYEg40hbdo9rOd4T27BJuJEritGIu2h3390snwDhZw37f0k8Xvsj+Y97Kiio0cE
GFOqvNmF8jpS87l3tHSODd8vE38V5gk6AScBcXoi9NjlXvZOfvbUjuBZ3s2kDzjeE3aQqaYezMW1
hcn+fsLDynZR+iVRRpvterEd5MBdLRPnxoSgQ4dXz3+OBK500Hejk1svYuq9lkV9gd+iebcr+FEm
9p2ZUCDwlu1p2Sg3qjvy/zO1zy2mskSn1wgX4papuIhuNnwwWcVqI9SHPp3N+ThiCRsyVmM75Jcm
Xap0bmbOx6S8MI2eLZvSQgRNDgX84x1+Fa03zg1NM9EOVytfNLa5i8KvZQxRwsjmmQx/KQA3hB4+
iSY4BYlP5arNPrSviv4alVWdwYVx4xXBIV/rRKQh+1SJfhdl/KJ9Yv2IcIUB94lk4lw6Llge9eq8
E19o1kqMQFZnNgzJ7iE84Uw75CxqVbhJGY4HAzzkkhzesYCq5Fe6/1Zln7ZQP4VOq2NBjF79irfF
lVCKVmalQfj9unGLEJ7AeGGllquQlKmTXYvA7vBepC+7E6Uzey+jcpRH9XeBAV79a9MJqJZOidWs
X//1YDc6GfiWrHq4QehCsdm8xppbsAZcLx2b3gUFX0XBZx8JQkVqTwO1stViwQbtnJqX+7gSqB5h
zWdp4zTzfRtiDN8pQu/CS67hTLWyHTHFH6a/sc/dFmkxkcmc7muSg1Al7rTsXNAUF3wQI3pmbr+w
GLqssXxJ6PnYRUi5gnQdmnN96Hho+dRtKOsfHmujsBwQt4GqwBE1GbVT315A/Q+d31BdQBRrYHU9
Y6Kb8ehYJrz18idvPyfj46CPF1Mh9GBkV8yVWtbdKk4g3GqupjywY+2L/JIfseWggnzlxK19KAgP
w6ao/0io3igsMIWvdjrcMJNfJf53bmeqDgvl7w5PEYykA5u1BsYNPQb7NCgj93AfdEuc0SabkBgX
GWl4WuNN1YNHUYjkKjL1aiRgmdW7rb50eucI14oU+po7r5B/lu09QX5RSdHkePPj5JeCGXSw54tV
mqHSJ3Q0oXJgEqlOLG+PsZqHStFh5jevo4U49sLx8Z8VOluuOvRyJPRQMQMxr6eWBWl7GaoykNL8
LuvW3SiUx+uUeEUPPRuuPTTwe3rPIOZZJWCavruTdLhHKzczERr4TXilXD15ZRvZqOrrPLXv/J60
DhvuqUv/ycBEYi16oU1+nAiREjQjvFsSJB2N8in9UiLxbNb2dZb711r9jrT2UoqQfEHGkVBA6u2x
c7ZykK9DkHPwLFJ3W1X1ao6kpVifIFFVOPDbp8EaXVd+VPl60CqoSfGnCgiWZ6P0p8Xy/ceupzO+
FDKx1gkX8clM3ggzH+QhZ/sIyp9/WMk7qOH2DB0JCKq80mxpLPLptyk3l4wZjRCmbhG4iulvQFY4
J4N16uNvB/W6fbH7GGOhh02rmL5HlRTDt2RPz2S752mFJZByDd0xqPDlV3emoJyp89iuVOTKpDUR
elRMlQlPDNMsj1+Ecq1fHb50U2b8xt8SfG3EQpRD2nHt+yn/M37s2p1SWTvLjEIDx97bpQTrhHhi
XJp9bR18eIUYgEvfHLm8EuIWyBPGsyIml2JGBgjQ1wAmjwPzAPVNdIbdWHYdVWyg8ca2uCNcxiV9
0OV76QOeMJP5qKl/627zOzKVhwm4lummy6dYyAY2GLKwrc0kKKWRRPWExKmtbAVXlrHDiOOIZcye
RBeBjUYLFodEQRogl/trhH91YHM4MA3Xx66e/KYNbYRBSYtIjnB/HN6Xn4KgR3eBiJetVzsn64t1
HFBNjXSoYAea+JP0W9k/S7zPcgMFXG8ZniIyErh8axHycqZpe9PnL2CCUFJf2WCTJrOn/G0Z87ce
ovgMsNH8zN5TRC9fmT806+deCkaZLoIpLoxpxBJD6qLDLZtnAUI2eKsjwfNB4zsJS+VZSOzH0x1q
4MvmYxCcKpcVZo6UfU9xFeAxx5HhSVSeMB17G0hljTzJSJ4kN7SjFL8rJjsNEpbCJNtOOg1GGxGv
tGTPUm6umeR4KvBMDDj4aD4SECujk0yfWiTRQKQ5UpU4GgxeJVMcESduCturedbr8BpJ1Zu2B/Rf
2gqPv3FoWequLDAUA9l8weXAF3BmQHuNi373NPD4sMC9CrEn+48rke8BHtNqsNtQ3I6MH1Vu7qYp
2NZltxxKT+OL7wXLYOPtvwugA7rdHNS+D0G10F5ws2ztuquqEapqs+phOxfB/LbLURq3r1EhwkEU
DqszVtsJ7zzeRboNBXB5S4QjdhaVEBmw7LYPAeRW5o9pobw89+hgGFMC8oKdQuR0ke5AzhbN8LDs
X5JJu7ENTq31KLuKe+jN5FNl3p9t6Xa4UTl0HPsjazrwsxTNW6+G+qRrbSWboRBkofYER1Vd/SZn
wSPpoVHnkHQ84nM1tMXXRMS1mW84WshF6PeytB4RsynV11vO+negNXBjvfGv6aTrsnFFsd8aBZiZ
Ybs8Zmbzs4yWz61LPqeh+JDrU6VQrioXvJCjQzPoHOl4mK8by/GYm1FyX6sV2RCKvVqH4m+lOazl
oHmUzkreVYjYxY9BwwfzzOaMgjx9z6j/bTQ9thp88/3ZrjlRCp0rLdplbvMott2FL9JUKe3zaJ7p
QH2XdbUtkwW8edgnYsKmWAVIzEUYfHDFt/Zw7rfFiSpICKzCVQPRT5VOZZ0GMUcL3Fm2ScJn/+Xv
VroUfXJa1DNPNn6f6n/ggLyAc85/DywFfjgEhO59knnWr/eawDM+ntJsznp6jKcohMwTt4iocuTO
TLl83o1riyVpEpDQnD79Tnj2bmgcA3KQjKDAgkfPs7tlZLcZa6MCzEaJtVBGEbRJcWD7IBqGTWFI
7Mf+Xl2aV6xTgQX6qJfES859PqveB2w4qf7RG5ojJz/q6FeHzWr7Nlk2TvrbCPsmV0u+A5iKa+7G
k+m2fHYXWLyDm9LTrNY1kvxMNxi5O4IDQjFApENcoIipnXczLQ4MK53cmpUHl6SbzUSCEYkqLDJM
YUVx1/qqSYs3wEeN/Y1E4yrKUJOfJsuokXof5Lh7SfFuWsWuYlYX9R1LLkLg4jVYzXqyD/GfrgWr
ksM2FnclHUOio/doWG/0a5KkjNsUNEuP/gniwtckokykqAadzwkpqoFKkNhPWskf6aslglAZE0TA
91QkEMNg9+PiTQ79oyXM3f8v2L6mgjmK2EC9mlhX2lFhNJQf+obJCjIuOyAlxp/LlmuwVkeCDT2x
5KLNR2AkWExciTTcjQRciAtH+5aoKJ1eUs4Kb8Sgll5ngogUrK/VQ+nMR4QRYpGhT9o2tjUgdvzz
NpnnH3dxaYT3Rtmd4pawjRcSeQZIZcTCXRiEX7nRE7edRoIjdRckUOXlqToVYBfaHbuQt05TAjZC
+KAVrYWkZ8Rj8J506aF6UiNzytp/Or9XmjHwf3XBVkISE+xEcKfq7GMnbhvEocBeOZmMN5ekjU7S
ZjElF9QbJg6nOfa43mRmSGtjlYYZ/dGkJBHpFFBLIqVxckul303Z7dvkoZBuCYluZfvcd99FJ12a
w1FKKKLHliUY0wegdnZXgWSxj5pE+5uOT2zgCAZTc8OWfdvfkdtsAJ5eQbGjp8CvmmG4xWoomLq0
+V9d4d0GD5KskHtYp/CJWcqBlA1xIdTGk8C6OMncOHdaiJaFiPQN7GqYv2/rlJ32u9TGoZ2Xrct1
37OJocWm7O/B0Zxwi76iCDYnHFDIO3+oGGh2OKwaNMqPnFyzxoWtsidH79lLKb8M9OY5BxLGm3AH
FrBPYZpscTlTdWOfRN+eLV44G7ukSF6HDqdwa9N3MviGbGKsmKVdzM9ZfGauiqM6SZjcYGsLMPVo
3SwbLfxJpQ6yao1Bw1CFWrWOaptOgf2gH8O1LM4osaK59jON4FTi8ZbEpP5WbuQhhytQWzcis8fq
SpE2z+Zjn/XvgCJBvXm6BeVEjfyVeHmHhr6+dcDcyEewgTom3DvJWLfGvdOR7Ttu1s0QqkhLtllc
xhqNHtssiH9Gl//h6bx2G9e2LPpFBJjDKylKFJUlB9kvhFMx58yv78HT6AaucU8uW0XuvcKcYxIG
CPjujDriLFsfHa0o3NMcMT1a34zwm7RqPH24DkT3wBzwjAxOCKYulKmIpvV0OhlkmCTEhTLvtIWs
eqPaFAs0WIxLU9w4Fc6Aga6Y7fNiNI94Vm6UKo5gzRgw0Ex3W1ruXix2UUsXCdBxWqGxy19v/Cuz
r5jxmjReGLtm5H2bIzJchD9rtmDZ7tTjOBYnra42MyIkWSSNbymvcuVFzHzUOrhCdlVwaDO19M33
lOe+glmuqS/S2mqxzMb0wVlJYAQZNvDUeTdt5wub9bwPxycFk7HEGIwe+MRsfkhUvDXAlpozbq6i
A+Ybn54ZhKkMnIvoqKoXIQVtSr6nfkyPNbM2OoSS8YGr/AG8z6tnPF3pVmTyklDcDYS9HhcMlyX9
cw6pN5rQa7CRjPDzgnKa9uVAJIo/ou+rYUbzZq8OzUlC34vIuyNZmwZ85QwoJQ4lStZjjki7nMdD
ExDnpLPdqW2VVJ2BVJ2FdUtw4+9L/YzM/V9PpGqvEuIbomF3dKMg+ELcasSoCfkLlqfXZH5hGGii
UkrxUpFCPBPRrZ8xbx815FyR/AR6fsP11wAfxtcp5fnhvyzItIv3xMxJzVU07yKOFWDBXg4YAaI+
AjtT2hf4pNCKrCyDTXsN4Iuk/PhmQXDfyFqlZpxFvKKBeIz5/oS2q50p12h16/Q4k0WajiJGxviM
YNlt89uAJVWJMUIS20vIDykZvCEXteWWm79UBQtbihzaVPctLfWAhVy0S2XY8Fsw6ykJEJCzgpVy
1PEyfoeIzKZV+qYQG6PS9O/iJGUb23tlUf93Mkl/uFM1DLE4p/X/xD+E96LLbs8jTWhMhloEKTwm
IIIwxQRB1lTgXzL8KetJWq02miof0xQtSwJ3shH3Vt368hQeEroJ+dDsFGJM6ac6JQOb1DgVJWSQ
eVCFoAYGXjU2+xVvy7WqXXqDTrJj9PCpyPhUhIYEHX03gVeaXhcpPoYjllplPoUJKyk3ZkrUx4mr
0bIw9dKItxmso8JLbqQd9aoNd9qsmLmf2gK1WDudkxo6io3JZ2Ny+wqMWqd11ArTdA6AdfY7SakY
b2VbdYSGhXcooZ55XQEEIudSbeUHYw3WDnYaIivHznI7AaSYeUmDVPZHJUZd4zd86IUDyjLGtCgp
vSWcNmOmXBfVunCVX0KiRcAlbpboNmUeZrItsuAtyXwNrq8UE8cab8g7POHgMCGUk0MzN75ELEqB
B2omoUkgAlP1plcw1Nsm0pHpZ5zjvVc3KQNR1cbR73XYJWSh2qMVYawE79o6KTOWAsfK2pvSmzcx
2CRzdZkH4wRfCOdMu+b5zMP/X1gyFxaql1D6WfIfoy/Y7h1y/bWTeNr6NeNHIgG0egqLH6AXGzWv
7JwMXTBxdWeTgIOKuD6tRQDQQB5iJ1/RY6y/J7BbQ/GvlcKDQYAgYLr+UyAGjYStRB92hnUcIZOC
R0Ue0YgesTs4TN1QYBmPaXt1ecPoGUEpyrAtCvqRSKy2Y2hgDWspegC7uSMjcAGxxgpJFFAZ4WM1
1xgaDhrCWzxmGOvz04n6OSI+YIlQlU/pKa02LfOHmrmN2jSXXEsuTXLtxcXtFNLT9W2wyoSqi4q8
i0kxys9kIfMD9FYR+7HCJIlYapWCvqSQbzWS7EfVRTKX9qwK0MEJovYUhuQjTwiZR1KPf8Sql/d5
at5WfE7+OwXtuckq2p54QyRPMt5jTpJAxedxTXmLETls1P59xTF0wbEgXgDXlo5rydBgs+9XA8Gg
cJZWljcAjtByZd/j1+9ICVhicNU+yaWTDmBmSL0RVYKQsKnMaZ90hMVQnMp+l2coh/FZ4THcGV22
S0uBtRvCZ1aQyodhjhdphJ0LA5RJFnoaykUCZ4LFskt1IrUPBxKyNaaUbonqNsev1FoSss9ug2WW
RfCh1fdt/tlQ1aJbUtT72DS3rpsvSgsdvb3CMicYdnmNxN1rKj2kZDh0vX6sl/ycE4HHncCZUuKN
ABkhFMKhY/BpLeGuZMSXhPW93QfIFbpI2oNfDZLRrUEUp3PJXrklO2PycDpw7wosTBKATwUn1tB8
DRMTCU5ulopsZlbDhrqYCBxbz+y1XQsXoNg2wD9ZvpoDKCccU+IUIUm8FG3B800oapcS8r2NeTnj
kh4T1DATewBJSedYiJ5aQL+EQ4/io9JuCV1SiuMRc/36aXW0bjWfVkWRrbEKziNn/cBiqPMKUCdk
ykQeoCa6ImDSk2HXtNEuJIsj5qxPwzcIxAnlGwHuRE83C+uDaoKTM13bju9vOCoJdAzEVsM5/TAR
deKnRbqRQj5hZrklSWMrUoWUa4CXdUwa1ipAQBXFg2hoIa74nSh0Srknekx+aEF2nyS8NWCW4U3g
PJ7pNCp2ADFpM73IM997sEAmJi/7nPT4+Eli2KbxgRy7JpCDFW7M7FXs0PBq/FMCotCMI3LVim/X
mMLptaRVUjg6aLbstWar64J0SZC2IFOEGLYcCRfmjFucjqS8DWW67ZBo55B7xQ0Dqq0sQSxiqdrU
OJ++M0yNQktEC0qtoAM9xGtqGnbIiUXgyrVmFSBphBTz/HaMrU7ViZEaL8i1GlGZCAchFvEYoKNO
3rp4xH5dXjNJvchDcVG6jVHCW2e6TbnDofiuRArJCLzoaHAi4chZ5WTFV0iuQMTqMCK8WVwpisxF
VOTF4RoXPOKE4ipku45hJuYDHBCCmFm3l2TJX+YPGYsp84RnSKguK7uGAiwEXCbSviJoESEEleZp
rljmgJHg0uKornV2WwsyQUTt9Ia7he1CwWK5oUitssPqc4NXoHEppxo+qMaR23cMdvuhbq+D7hRL
y708eknERT8p3pzKnqSIEBkWr50RKI/cMXsKeBpPjZSf5DFU4T1XrSuKcitOSUxBjIyOo2eQObPK
Ax/GsCr633cyLVBaGPcBqZ2CwrbiqLPEfB8tmZ0Q69deiQXd4pm1eRMSGLmrFUKOOPel6rHGT2rq
w0QoPzZXJVbZFjvzS0UUbnSODDIiRpJDoJwiFY50ZZfJ2GXhgiJSxT3ZoELrPTmFEbV8cpvzfose
ph3FvFvFfNfE6I7I75b+JrmPPxd+LsCU16wWznrYnGmQNzUii9lo3AGRCBnXBoU1tZzNaM+LEYEt
IzY6xEZAwpUvfGhS7g/g9f6gn+vr+gy05ZqUxfxFlmPoxiPGKs6bX0zD83RNpoF6stzr2pdoI0JA
UWFeis+gbbe0gA2Dw8E5979ID/xGZkhdW3vScg5wwQZICPDC8aggx2ItQMaXkv3EMcBflEyqhQIY
JdNMMOoU/y0cJwjQEbob4QPJFjtjG35AflLjD7oLDPk4SikvYHzj5SQvWvqJkph0JJLa1mc2M9ZU
D4HVnIUbh8IChTsrzW7114k1jhQ8BnnwYgmCZ1ZkSZYOG+b1juHRf0LVi1boUctDbDIeUF1NuBek
1IeXBB3UGKePcDsl+I55KPF8WYhY6L4slQcLEXEOwoNZljrYUO2/kJeAN5C3E2EGIeDs+BTl7FIP
5jbxFDchMDuQTY+MiYwcvJBjW+dVslL4tM+4mPwgxnyZtvwIaKEGAhurloAL3u700WX/pIWrNgLl
bC1HPejA4CTnxekjRBwiMeDIUiuAKiDx+J/csTRydXy+cy8esvM0RnDrjYsARW9ajLOukrdBRPpg
qLY2d0dLh111qGCVtiSLjlzsCwBSQkVnzVYzk8lVamtk0CjzZfE5vt/R+Ki/ApIRZylnoHauQQGH
dlXrGPvOd6xrM/whLHWlPNnt/J5AyzOY9+bMnQO4Xkq4txKDdDiGLVbhpZSvpBgj6xGTexPdWhwG
iiLYmGYQw616z9JFu4Sft4J599YAXuIKGJO7xdAy/7UQE85NdKnx8moM7McKW9B5YSGBCVFnnJQj
YrCorK23mkEfnv7xpcOJzEFTMUqqwRdGmoCDYF+2mKW55XQiJYPC2EQE0kt96+oobA0UtiGpPxUn
v6DXtlHM3Fc8l4Qmhdpeyio/ol9U81NUf1lMKiCcbybt0c/UedVxiP9i4QPmZzuNOP/2ffbSvNbD
WR3MsyoXl4YFXUqxhxLNLkqnTftrVtBqK9HOGO2MVb0YazYWYYe0435IQc9uE5qiGbSUYr0vag/G
37HKt2GenLBhKFY9QmQNVji/zmL+1vGYSsoh0wRGKaQKOVqjHXq0Zlj0ShDkS6XiaQUjzpTdABMp
kNwEDmvgO44/0Ngq9V/6Ifh06KsF3EA3GB0mlYUxG82MidpI1wBYart+3iKEtf53JKxER+/AeCbj
FmTavo1WRGwHO4eiUKAoTMvnUm8bf01CE0kGlLmQayZC6iEiZEPpJcqpd5NfoUIxpVjTfWL97UzW
h9xdRsgCgomw9jX+G9H9d5vhnRnsgEl6jRDDPgzkpLtIgdMmbJzSjaHKPho7JNx47utgj4FBwN3U
//EB3q0EpJBvCvMxj6/mBCqhGU9trp1Li/ELjZC5DfN2l05YcEFHxyi5KPBaFO9BIlJW/k11zdIK
3yugbEto9lb5K7NE5GDTUeNq935zFMpfBS0SRa04PdLIVckVy8DROWCm8OigOIRaavEloctkBscc
KjuL4hXrxRjfs5Iz4LOKqZtwwFb8dgUTsgQTbG1Q2WeWGMSWOdq/FhppDe5mXZmUOX7CClwqCxNM
nTQJyHJ4SwLtX/+y4smTpT1oDjwH8MlvsLuNxW2API+MlVWobhNjJGMssK4cKRZi736tQAzmThv9
pLBLcdIcFQ3Fo6lu8q7fQFKhZN22QAOYh0lHQKknYcx9wbrORn8dMuuW9KmrhrCoGG0ieCIHHu5J
nSHpf4rxBIhP8lTwahFWR0XDS2rtDA6WGkYIGuVzuJDRo0dn/QmuZqeOkp3xs1P+QEeCpkUbL7D1
hwkqEp+WU/uTvLPSa9ByDy2rAlqrofM6UdqVLCXjOF8DyvcBg2IuLkzNNN7fCu/5yEcxQUTF57JL
pr2Z3ywKaNYbXIdQ9URoZ/N4JQhDlu7RfDJn2Fa6fsbw1cinkPT2IkfPQbAgSBMMyk8dyzKhqkRb
4Jwq9wrQgIaMqRliQCCyiSBbjUSDtoCvt9Hn/IU5Y51gzkM6bGanAJR/vo6BGHfFLOtBIe9G4uUl
fGehYdjQv9pyuZIpgIMWFk3uOGcRZkvUMCa1fmjlheJBhDx+iQYfO6BjxbXeZvOufPXXBrp2D0Mk
M9+ZTvE8BQRg4CGgWY1yfLgEpuYLZBsd+5FJT71X38v5L6XHZjGsl9AXRIhwMoZrV1QWt2I5CzET
1Ur9GlX4BS4sPEftohK4rlraOQzTE2kSqCQtbEYon2VxE2hewR8liHxSL8+wKi/NvshD3yi+WwHL
Rh7zjKAkLLtDYxmgyKys8IK8gV5KQ4TzSyrZ64Jxfoyt07eOZtWkE7CnH0yw+m526jvEn9mz+myB
YDfl2r4dWfeOxXOZ610SsbN+Fd+n8GGSXM0QytaF6iz2OpG3IKRl92Gp/SFYcHJzDqOb3paQyIm9
VLa8i4Q6HAro+nF1XSLZT9PPmQ2MPcQWVAV0GHEG2qTwVOVfqZRPlZa2T16aSH3Pk+CtQtDDwmtc
3idcCDOP7iqizXnl+4FcR/bijGBMwDsYrwNoQOufrlCCsWX/hJoIH091C1pgH/Ps6CYppFV1XthB
aZKG5G5ExyT544MyvpWQUmzmAb1AliA85xBojmSPZdK+IRIiKQK3E8lh5ReI6f0iej+deE2o5A29
H3g/VgJLBy5JU9CKz/uMzKaOQGaS1oSuxxATH+V3E/RtSX2XKpj5EgWiOFMAvkhf38+r4zC0Q3BI
g5tbiNBRpZuLygjMTmjEm0H1+Yl9K5/9QSj9BeEtS3AFpTI2Sl377HQnw0ZnQBHTyTjADDCj6zK0
nbVCaajkzOEYZj04Unswo4M2GX7ZmG5FFPxQ+2r4YaW/kZayC9gaSkM0Q3EZl/iqpzpj7PrWs1mX
++DmFSANeVEJpaRHRrSGTax9UcP+YdHQAbFxah7kfCAgImFvEBd8qOmRbtpQUYjHTi0IBGROvM4Q
lC8DQ07K1MqgNSB6CIEHyUEqPJoizI+jdNeEN5MZlECUF5p1BtU6cpvamSPF02kyGLiKUJhbpbw0
07juT8Auascg+BbZrEmzxjmLqdUMPMhjgBfbgpAjVoaZs1KLbHoQoqApyTnIKynfF3iQLfBzTVgQ
bGTjQOMfac+9oJ4GZCUlNCkiId0BdamMQ2ZI0XVIGKlkFT2p9V1pCWlPVP/gEqASbPvqQ2TMNCYI
Eci8DUqYh5mbQcIiGx2+Ax6iIXGncuTUji+pCm+p/ik7QqsWilLMH0gZbQJlP+MxOZk9zdCPVIKi
QfnVMakGBNIoCCFbzca+9OxVInI0ZDBcHkPIPTiakFZvHZiz6G3UaALrYwMYpfDKeJepARRqomsl
dL3ml0IJi4ViI14wkFwJn993I86JBRXAMh/mn1iDaD5ExyiMHLFlb7lKTAmjzCV3CIhqo3xaUn/9
bpbqbYUuwRDYLs1ykqDSmFNCuhDsJxNGB1pddTxafGGVOCpRCACGZw26VSY6Bj57MwPzTZw4j3cZ
IBC2zAPL/3xAyAGxkYmlwVHYY21vj73aPaq2eNS5Q59wFaH2UptBui7W3zSoCrX+l9A//NLF0ct3
57X0nSjZmnbcRVgaJ2JgAl3iUNyASNkMlqOzV1Uq41hCxxg0EeWVE2HLJWqkhdgTQ2udGIXlmPyS
gPeo+VUIHynEGDd/5nDYnNGcvYwkgtNkcszV2wj3JA3wILWntsyOJggwgjicip2FSjex5qAPt5Tl
+pr3VrNlW5frCjRznhQrNDxZ1Di/qdUREgSYQwKRx6CovLZASdhoOxEsDWCiWP8n9OSQZR6gNbj8
/BTYCLkNmD3NI4Q9vBhkaWGJRXWAIDTLHuSfPKzmJyYyZcLRkBrTRreChzqSUv5P1+5GQ00NsxQt
VIjSZVW79ETPOo4aA3AHNgGZvA0OZLUfQsTVKThZHGCp5qx9Uw+OQkbfObdgG+oDJE9p/Ga4JYNj
mwqca7DYipnFpuS11Wh3zEbmKXJnMj1yXswSKJnR+hbokW75jIOvMFeeEbNYK3tkOcRMZGiY1cpX
Lcf1ZiaO/IyChyhCT+T1GePhqkbLNVk1HT8ypgAz70+iZh7jrHIYkeK0ONf/qdm76m+ZUwbX5t4I
RMoOLo5WgDJB+DkpiFmq7oz6n0/2VhQweGMsZ1AjTME76mAGiZKH8MILsYtgNhuES9Fk15nXnQiM
DgFUzK3es3uYWfrI+OwXv8WOS1CqX5NeFnfaviSCsC1iElyTGvaeuHrTI2eNXl6fxF5D5m/NflWb
PvgYUfE17D8h5BiVr0pC/jcjn5mm7WokLgUP9Yoh+6qZXjLW6TAAzhVe5nTQjpkJ5oYl+iidDfVW
624I/juLocOS1D0lyb7UU3/4nC1U3MSPogprL6X0Q14iWcFp+NC4U2bRCaBCK3KH3hTyBcTrnhGB
SZJFh3PPcucXogtzXC4MGXXyTiJm+y2zfY1yaZIRn9Ns4zhQUYywBJq7C4MtFBcvhStozKDYqC9s
1FM2/4w16eBYDwJr4RK1+sOAxK3iUkyv/GhXSXzWZCZx6G9GhiKiRGqZqDrcEIwF0aktCzqcItiI
nNFsdVrEz1W44Ez+UWHvK4wb85b/rwLXAg6BOh+uLflEw0apQUdCSZtgndDaphAp15EkEWYy8kfW
t3sJ/Ikg5piyCPXgjzMGPTrlBRO0tKm8WTo3CD0ilkwBCBbQX1FkrQOyesGLhTwWv6CdpiRd1tjl
AM83xe8QoCfo5d1QxURwdHST2OsUy2u6ZPVA7etjbGIDKP+at4hU0xk7WbxcQ6KQATwtC6kqxANo
MwpKUip51CsMGgnmIVanQ/PWgmngW0gQ3tb553hkyIbvRScfBOB2k8lcN7CPLjX2/26mpt12gu4Z
u8Ea0CqjP+K5mnteZeiwjMwQeFUObBOb0AeTGHaOxByBD/4tAEx/YUlN6UFfQF4+vmSkdA6wMWU0
OCoj5GEcd5R+sBfbukbp+zmKlFNoq0f8Z/QY4zIeYmJ6u1Nkaqe+7o+Mf6fSSYS3CbKgnJKcWvuh
SsGVXoQkAu7TcdIiOY7CfRnLO0b+jC1gmy/CW2kSWFvxtL3TaERMlZN4GxoZmIPLJBKZK91XYBPL
0jigFJYQK84w/4D0zcSczLhT0CSwBjaJhq1so36raVqrvZ7Ge8myPJ2kA5VxqhhtGnnX4oSRLIq5
+FRCGV6M/Bil+UbPXtcDj0YXq3pLlB89JVFOoEbu+YToqf3NyKCuU/Rt4X/zxoXUvLhE49bb5QTu
Fx0Fo/8GhKHGrCVEeRCycBWYgxIVlBT6viOIu5s+0EswZgMBRpri6A6NwFKo+ZOUHnQIgLHCsdpf
wObdTL6jYvpdEyAovBl9y06Y7vJSpsgFWY2oCxdQRUS5xOhiTaYRQ/oLPAod+SfxtJHA4I+EROiY
30msgDclyojlTM5AvSafiVCE5jKWgZOikdJQnYB9Z16eM3QdQyrz6t6N1m1mMcOgGfJRMLByLPKd
BCRqFaHJIRpZvDU9W6CZT26daEkej2qricDRBM5J7W3iL2VR6EmsRdZJvFZ9L589O8iOAb90achY
mBo22zgg4YIEy8UUcMwl8wULCs7bqIh2OfEdjXJjVc4xIzrZnCOkrzyGY0DuyOpGMsyya6sE58QE
4MrtAMqKig1TWevkGHjhkzYTyWL5xJDARTmKH6mHIFcfFjby66+5vjnqPzMfL7lUXszOOpeMpVNK
SbJnDSy39cxUiAlKw0iU68/kWjJtwnsZB5nsGV6bLrtqtMbh2ELBlM+L8BAaRLqki/Ap6eH3+nks
NQXs8sAjX5EoqyAtnhSJ3wxto4SXmgxzIpNU7GtjkV6oc7vwnWZAJnymiOz1VikWwW4oROfG9KoF
qxIDzo0APDaO430UO9nyKUsqiZZoo25SH12J/La1QXGJ7XhXZONtFT8q/T0BWE+YyTlIs01G/LPG
rD0RlD1BN3tYxaBQN2l6/6IC+OLAVFcO6E6QPkF/jXRRGh+muRVfSukMWnopDfToZEFBLohEt2qJ
9eSRMCbfYsopzCfiJhwd0PTMxSkwzC/4ECRh3rEKK4dNjxqIvd9WQL7cKxsL3V8DmbgcJ5uIjAhV
YLAXMeSXXFUX9ciuaNqhiJ5Rbj1l4wJbhexvVdwYrMZNLq/RuHD4RfyUUBz6B0jwVZ1VRzjA4gf4
TOa1JMNgEpAo6/gipsD4MuUrw4umR+eZb2ZyjxCXtey7k+JNrp445MNkcNbsCyWCE1A5pvVZ8GcW
GHv4F6xexejcY7pUAbrwCxr/DDw7I/oUXsObwLWqM1Ln0WoThxyWofhJ2quqfvdqwnmS8aOQl4tq
cmB3KTuiRvA5gdJo5xhw2sztHPCoGCtMUMPg+8bKxH5xVwKRC5XWSDpDt5c66FKcVWBReFor7UWl
71LBA+kch0w8NXac4tEka7lBAGf86rhZexh+6JTwA04L0ybWiTRCfXOChsnqaXDF50LkzAIplA2w
3Dl1+QFrp5vY5yu8EdzPIS0CmKs8yE9LcG2fWHcvijm6o8ppKqNVAM2Ft9CNBuNFwMAbYVQ1vlkk
bYmuXcTclzAu5MZ3s5D1B3CxI8cbaShJOxyo5VOIUVnSuIAGLmHsjkqEA2Y5z82+Rxpjljey7Uy+
h0oSXkPUANieNmHOPIF/0MD6kgIrcyyToqO3UPsYt1T5gxfrLnLhieZr1yvHaMqPofK2ugfCWd5Z
yz6DORLjm0+p3D5nLNqWUvl6dI8VamGOxl7ocM0xUOrYQaHKDrJyC93IMYNhY5HxlGv3pGRUx94G
ggLcHH6UA1hHJ5LnF2vJLyytr6EsbeTV5CNJKIlDBwxmRHHDGUjhDit0Xe7XB3IW7Xmk5xT0o9o7
NdAZhfyewiACzxD32giPXKYrrD4Kg4z7gV8S5VsISQbFp1/ooU+CR4WLNknxdaOTMbsCu5V+MjlQ
Rat4GUCH4WaO8JYXrLZl4yeJcBTlnPiYl68tnZGBIzgksgcooIKuTbRYDhheA6BibFdGzT5jMJcX
MMuGnVmBhQ+yl8hAhV9Lq9ndS0dtp+DAp3CJs54rfidFbBgLOlzei9RcnIjAgKx71Re0HGGEjbZi
l2KTUHaUVcauN7pVrdD8DlGGjAHAVOBhLsoR79mRgdPKkGwNmpnC1dPXoaZ4M1i/fKUI/iJG11q+
61BLpDte5R74I33fFDKgpExrMaaUKAUFl6f7kUfzYwwDP6bTiBO6JyJnWtOT+aggVSzp4pNx5xt8
YqQ9Ec6EJjtYrvXC5JGndoatSshn7orki1xCGttRvC4VFmUdJ8SYuth7EEV5RHaCvR/eJrfX8rdK
l4l00F4mUqKqITmay3tfCQiTS+4QMikIsiHnIAPBbziJzrCxCm9SQvhZXEhnkWJ+RHvFwFdpsL2V
ko1d3Jle+ynDxB9+Vgu/HbxKjTxvW+vV4IEVdYgpOfI6zTXkZmuMNZvF1yll16Rti7hGS2owD5m2
lZWCsdlJiOQzrCq9rlyiTLaRIqMw2qSNAccIzcFMsAIOnZ5YnJ8hyLcia5vSuuSZvI074ijGagN0
Eh9cMPujqvsgqUql2ItjhziZufHqD5I5R5H0aok/RNyAVOZ4IH4HrEq4diz8RDRMyWrcGRlDSdGR
qkgIpxsrWjLB0BJyfYvbPhfce8Y+gRKo50kq9ATMUuObQXjgfMvzfY+oqOcdHSBcjVnsBxc2Spg2
Wr8KBr8FDWF0xJFFL0UlPlKl3Jj8JyF/Ma9HIwWTqEO/oK5ZT4QWEltuTKeYTs0qXFAfFkbDtWon
324vhYPbt7d1b93TlHLZE8Zldx1oPOubPnZDz74fQAEYoACq1ED+z0t4sng/u6/gacTJRZV73IAs
ginTs1Y8lhzJDdV5jqpumBkcNOeYkm3R4W2hSS7YRnVFueuxhuawaLrkD1Zwjgij+cT41pprEhSK
bIkS0e0kdQXC2SoEzLGtr8FE7Y2BI6+O8TC4pa7YqRy465dp3oLSW91EOPOa0W1NYg8j3nTzHHaT
rYN9BkvhtMyXLB0/Ruo82kR1a8b4yCYJPi3hV8b98so+kRbNnYiPM5XXmDzVVk7hEzE+tkaQnM+i
+K7gVYYIlGrxR9G4yIrvkXRcccR1Ww6fUZJBjb0sS83UjDBTGmiWiJ64/mf0y1yzoMflg/47mn/E
NcEpvynVVmRZLxd0zu16vwjOshBBRQJhYdjmt4TssTVOEpuAZbIjsSMzWr8WhLSYCLYFHIe0NUi1
KBr0s1F/VfzLMX6F7C0cO5LHGFAxuo3wVCzTx6qyHcMjsgeoRS+ttq9WC4H5ENp7OzHJkHWUZp37
Hyp+yX2r1U9xGvvqpSjhZsder2D3DxY2yLon+XKzb1FT9PCBp5ksb2FP6CROlsYXC3Ov+HL01TVb
5Wapym7EVTPyb0P/t2WGi+Kza5jy9h4KDk/De5+MCH6U3f+N8ENsUTNfA9Yoeag3kfKBPLIhdAEY
R/mn97im6EPDd6ud32IQp7M2vjTEkKycYuLP1MazMGirOO2qt0Ek73eNgpV2Vdo8B1GwewAOsnJA
5SUtFx7aA/r5wzoPm5SXPm2IOd+kk3gwI5yO3X6AYLYW6wHO4jHfahbixvAQkIsTVdHNHMbLxPy1
4Uk+CxSDgtmzz2KVsY6/mKoiV1MEpiXd1kxlDA1otKdkp+0yihTdTg1aUmqTzpRP5pCcB5xRiqyc
gV2JZeYL0k6lI4A9UXFie5Gm7JI69iosSmExedyhztLeDYEMc4P2Sfmdo+nQyS8LUIM5L4+DNB5V
TTomlJ9gE50C5JOSQdUk0QtUsPqPs3TVDhDrFes/ZEgR/D1tjV3GsjqBW2rwteA+YvQ5hQT5TKaP
ucZviUSq82wDfkrU/6I1kxCCLvm4zHOQzGMl6llJm1sy/bgRgidamPSJhC6s90vuaVDiAQiuJeKF
CqzpSE0kqK2OI5Sc3XY4McjdttBC+hbI4rjsUjSFcGK2YF5hxWjzl0ScjaUSrer0v+bw1HAko21n
7u0NseR1pAdFE3W0ihiwjt+wtbyELGDwpsnLo6fCcTuNzfbdwAWjmQ8EnOGc3IfmRw6+mAGkOEWr
zrqJFQ1dPtz0RLiSXc148ktSbnJ1sQRX52lRGbcVtCMzcooQS5bAPKQ0+I/BmRnbw+qaJxpR7CgI
iGhIOAkit1m5DfXAg0X6LVX/UubuK22zO0E8YP6L8GaG9RXiFAo5GaqRk43XvNc61FT/OOMykVpx
/pt4fMVN94md3ek17CuHUfoR4fBT7Cx22O8VKz3hcLiQksK3t24U4Q2J9A/U7nh6yFZWpO6Vguxc
hc+4bl+aeHzULwZLDzPUTkiTdZwyLemxBuD4RJSdyMR4W1IygfCzGEJXqs/jN5zXrL4OyA8/OQBs
Q1jHgqOvIyQvAXblG6vj7iqfPVuZXr8oTBOAwV6YayYjGorHauOJ/3Ed7yhDTI1IdU4vAyImP6gc
hwiK/0KGWui2OSPeVW0fKrONeaDGm292DyU7F5iauUOQZGzWg5JTncXyq5x+NKszicAlkVZFFKkM
MpYttgKaCouCiUdRm28BCWoLZiXHAFgAkr9x0+kaVKgXbGw9jWtV5MIj3eeZntIJ+6oft6cKVxqq
dUdXj2H/DBmHmU/L11Msmoob/wbqv+yumIVHf+WNEI+MTLcTHkAGIDMDio4SiblQ3/sNSs00YzlA
lCdFoyz4EhwgLQErDV8n4jFDlvi25oKWbbsx8s3Uw8zfWNWfYhzK/qnAzgkity9XziRPvkDuyd6C
4syD16pHUEU1aF9ClajDs+CRy5sP7s9ZRYrpT/UbD3GAfVFESuhA456tV/WZ1cYrIta+REuaZjcN
Tzc8iF66kgdGEDlir/UZpxXL21sx3DuS3JlmiZ71LyHtXgKMEBUM29HPqbNxq5sFeiz7ARo7DuVD
iRkOIgeUs8GoXfzelGi9DvERXE76UbYnHd5fqMO+R3yG5FO3ITaQ//KdMVlVVvMJTqup/jcQ8dTj
eg14r+urZaq2BD2lRzsvopjuozOiS8mu5oQh8Ajvw1nXwmWpwaM9tZS+kabv81rbJ5a4N4RpX1jz
xmUzw1R5bcqbN8y8r4t7pt/gL659s7VDJkGxU8DCI+aMYn6IBIcwQpLz8LWbfCiihs23JuiNQG2y
wKEquNk5r7mRcIsje7R2WAuoLyWVTVf1F7eZX3KGWOQKjtTDCM4sJAWETgTflfSJGtPOhiMTq/Qj
xdipFp8xzaTsAIcMgN38D0/ntSO3tiXbLyJAb16TSTK9LasXoozERe/t1/fg7r4XOAIOtqRSGXKZ
GREjYKafbenupALaxwE523eA8vQqlXw1wzcXimk2gp5KJLTVJ+2X651zVt9YpXQUP0Il3Vaht8Ge
rkvU3TI7ujtiuotL0dognC7ol9eRoun8UAkQivJNnbmc6H8dIzpUlrkHaQh4kMQ8HGv2EhQ35O4T
Rhl3xBeUkoo1vQ5PXgEwKtt8vXbtG/T2zPiky88iaWhJFdVn/RENBFA94ECqrUdMyzwiAnMOMB5e
y42agVWZc0+3edC58qwRaU7aHfzyeQu14c7teaIsujveKB6GQLPm8lm4nI5OZM43s7avs+bQms5B
XzVHm2latUAS9tmiEUvHFS9Q1rTF7Scyxlg28BFkLccde2/3dAnr1g21F0ExyGzNp2gttN7kbvYY
JjaJ6c6GtY0bY6s3AFx4xffM97xi5YWJxOV/XD+kKN9XS+st5Y9QMhrx0lPsXNvMPpuqcnGS/joN
zhU1fCYnMEXKLYdMlsfaTSboUG5DxAmlDMaQ87KIkDP/FwCWAgCTxspfPZH4ByxnDpb4bBktxfBP
sC8Sy7vVRu8hA3t7jl8j93LhFWaIw7gHXC8xc826NMV4VjGoOc3fdO3n1IH9MBQSZFjm7ErZpsl9
mBgEzYTrkJgfcmnB1BXUe9H0GvN8TtKzXq9s6U6yYcFlh+jGt8SYq21W/zrQ9BWi0qltrUbEofyX
t9qHPJjvq2IwkTf778NgOFPxKkG5UqEnn3VTOlfUUVl3AnK4m6UQ1vbQgxieL4LiXmHy9FU3GZZq
SwtAq2oMXoCJ8oOsFBxQXyZzCxM0LwYr6o2Sr2yATZZEZ3VJkDNcAsXH7m2KUGUZRExLtdW4qZuA
nXLAToAljut0uLd+C3rUDReMI34cpiAMuPoFKztD0ZlgSrlVdbE1XlscysmROSZXNPNoTvm5tLsL
dqbcpLKipigWeEXTehoe7GgYj9mC+QJn+cyI2Dxi+aCHMoJBXWCjQbfp6TFxPp24d5OyPKqhxhur
vPIcR014bWE4X+p36aR8FoMnZCBw+MUyyngknslWXJfSNUGPVnh+COuZ8Yces8gOtyQ1PF4XILjm
R7RF4IyuDggYgMsEPrTRzeeTqv6UkXyUsKsgqGQMIfvpJofEpkM/rLCd1I8oHnA7M9J5WPEuGU/5
DNBuLcFKyGS2bklhLOOTrv0ryAoLHdGhudKPVJSsARTCApxVJ/quFuVuF39qhnYaX4NLMjzVqCwp
3BkNFOVxrY0WxXuiBbvOPvbYcprQRjK5mAv82pAFkDpUifOVmp1qUhFMqaQVZcFXbDc0IAAWRHMY
I8bpjE8x9F1AvXxRWVcRAp8JUxv6i0k/aviNiYu7ccoz3ecsR/pbxGbU6S8gCeU/ur3rWPGrjGvO
vmneUo0ZlsZlOZLIerwsTLBwYLs8Cq0CNYxKHFp3D4XNKr4gYoTfrbMWxfSbGLWDmDCQIGVq+ITi
tRJX26Jgca5BwyVROO/bWwvilbc71VDge5rEGATRPMvxOC91Ltqpr1M+LVE5WBCLzrc5h8I0+mOX
5s38btkUzAK/eOVkV2POgrUijwHa1WrG20yCYrQxeZCHYxfhn1aPHYuB8NqqvyVJBPPJD/lfFx0Z
dveEHzDtTxbH0jc06bucY4hAVXFC1AOioXzPK8vv4467TARtEYShzsSn3pekDino9Wuz96s7VQNX
u6rvsLRbWnybaqa2xmVAoKJutu157Qha71GFNBx0S7v2fXtdRHKdlf6ihoz46r9autfYLdWUnR+/
hMaBSPYV5xIyHomc1wmYooHEGHfCx42Q0E4MEkvEo6tkTMCIdhsOjjUkSBheYTfhOO02WnSe/tEY
ddVZJkK7I98PC9CqAg7dBRN6FQjDtk05/EsrduUuOC7U8NeB2Jzi6TkxzY+woCn8mAEdU6fiwaiZ
IZQbw2u6zlJmLDQrXO3RWSQZbZIJEBmZ+NA7vCHbmiYnPlSiE+PPyGZ8wkLFO/g9gU3TQb9mHSAq
lcMpRQ24XchMARKMj0X7kMsQMqi+0x0ZUNGXUrRcVCLaC4vs31iWMn4O5WeocLX/C+2/rJocKqX3
pIr9WF+CoivprfDF+IfqEIWJH8LIIl/mTwWkIEBkaBAgMyZeG2DkgnwzmFOtFwdMM3vVOu0X4xxy
Ik8CXIAby1iTYjttCkH6SjsV81YYO7u5pBkkVnfFBMkppqfKwnPE5IDrXjzt1bl8OHp2t3KYhupu
qLoLuIwThoAhpdmnECdqTGrsKAqpBS4dfNcYH7OTj6qB2zbxqsjCtHPTq00vl35F34VD34VNycXI
nlNV4IXaNY87ecYfeaaTbGl2ldo9kmS1I/MXkkD6Nox9CCi5pmR1pFqzd5BR24XQqMUWUJ6Bwptw
yZJyz6TOtLAJTNzIXyPzYqozZ1WktHb2Su6OYfGjt18YWe6onn2xD0fyRqIlMlniXcg5nDlnSK3L
pW/qKxpKgS08m+U3Cv0Ok9at2s5b/2Yl2q1uFS8uASs9Fgqaft+sl9qSNtH3rBmHRee0wnVF6fe5
Ph+aCZ1W9wTrtZy1504UFzbYCz68K5ZRqXkvYsunSlVloFuk/PRl5b3Q43fFzt/mhm7RZN7H5PmJ
FTLvVpvqEjka4d3kGA7VqRI4qcTBUZtrWum3GO8wH7XYfBuUFo6UFlo2tyFIEcvfiYCR9K4t+c1s
xvuoGY960Z51gHWdsAnhCtq6dVStiIG0QcjCcv3lCEUO3nl2DD/9ROofZhs9huPeMtVDHLWH3DUw
48OmerANJLDE7Bf107nkTnHhSnzWKgKMtr/52w734r1Yvu2CGYxSuoHKjoXdAxqR/akJi8d+I3U3
57swptOeBiGajkMGkBpvt12h2OV3wSS6TO+ohOjWFvVn+mvn2G96PL/nTvmSVri+qDBpXmJIR0am
POWFDKRdbwHOjOTxK2iaaYonNSUxvECKJQHWLmsdouFFo/tD/M4zeqpSOoP0Kcnqf1FWBEOqcHKN
cQhOO6x+bsIpFDKTBko2FgNdFaovFKiziE+Mp7vc9onTEvPalY2MQJNtddD89Zr1YBk0zQO3XfD+
6xmnp67XoGMpwUkQgUJzxAjUIMFIWWD/uUiM6LBwyXXpM2OuaaAvHpQggFPt8tArHutBEvKLr+BX
VCGT0D9BTkPasiUbEbd9jchFRDHV12zVVBD9R1d77WrijOLUqEQHqKcRfftfKmrkMppTImRADjTI
fK3XAIAbMD8DrDcwKzrfiq7rcaEhcm47oGckBPuILbXcO5jqe4d8fzrvHNUnbJHF5Rv5q3fViD8y
qfr4VyG029eoGq4YCXe7VOpZcYF5c4stTZhgcx3gwXod+ypomSpMnExLQdE4ONCK0jT4HbgB97zW
ezLtkqlfY7Xw81bGhoZVKIf1aOG2ilCBTA2d2vLw5lPIbXiSxYLcEdmQyn0xAeKIN2F8ss4TC/bG
I3bqycVnycWGAfTSsJliM825jDEukALrfhqNH92kJGepsYb1e8ZMtF9+O8k+TF5rnPYxiWFsPLr6
lgxfcKcDMhWh+tagBgwQnQqiENnTGIZjSrBkqI3jIpM+ZnRZ69pxxv1ss6aORBsZFQDKkWScZ0zu
K2DsylUQHBIRWGyGo8PCF5GtcZ0fbOJro0v9ZqMdViiBMKOIM63bJqP6M9rGhDYfLvIBjQNjSLht
vjh1p689c4weXKCFeQfTcPX30qA7TSDv1UoimYQPEloRF2cHAnQ/avdyKW463WcCJAWpPZZ1r1eg
MdiS23Nwa/fZnN2Ut5T/phoJQOnuNFVAtRPr0P52ne9gr2SOmEQcqWCR8InhlySNxdHN7LGjocAq
WX5cCSU4fQ3igdnoalFMUVh0HivrGIUUAeIgrubYM/g2aZZD4cYaK6wU5y61020yrIsUW3uSSX2l
MRXmPuPi/eLboiBtTVC+EZoWzJNgE3R34buhSN6ExvReE4So5D+8Z3BtrUM41dsIJVvDUHtgaDK0
x2KxD47EXB2QtazYO5M5RaLu4ZByoa05GJUbkhB9G2BdTsLTgIt/t+AbI7d+HBaopoTdVe56Q/uW
NXwW86uwSqzYph+NpZ9aRGt4nXReJ0amfnNnEh6E30loQO03L6XQrgbxzp4eBisBijQSnadEXEvG
+z/RM9Lclf3F7G/YEBEUVhaQhfa2YUIpfgmSQDWZzyj5if4SJuUzHdPtxBZMYfN1Tj56In39vpo+
WpOZN2VvpbMt+sorE8XrGzLC9kWldOrR4Z2nxMWeQFj9M9r07EzqyYTypF0mvvXjwFRZO5pgfOta
OueLfbHDmh7BXVOu8Y/4HqNMOcenOf1i9ZJQHMUhZolgc4EkNu/wn44MF7IaboLtIpFnzd8QvCsP
C2NJRaXT6YmNlfGvuR2I3Ak6nsi0eTr4ItCem1b7nqqZCSw8OOdP02I+xJ9xauKzNij3+lYyelMw
cvQDxwbzuBY0IBNWFv1AOt4EZyIGsZD7ip60TrwIomDNbL3oP6n2Vk3hBzr352dT3UqAPGln4+r6
cPjqRTSe2x44XnYvmu5WVPN1Ih0Ao8IlK7dtBOFiHupFDWTocynVOTK/qq+KmKGuWdd6aK8KKVX2
6G21KVPCweTXu/JA+rGrL7Q9bq1/o0zumLjDmj3I/i97sCLDMipMR+pi+vSrhRTRzV8lM98qLndr
Znft7l7Z9Yz4pKq6x/zB/3xmaXzpRXtiHV2RITLNQYZGVVPrIElc6qymJ7Q74Bs55g03Yn6GYWhR
XR8TVchYeGeqFvq9LRECNChLG0a3Tj/7/KWHw2/A4U9N4gxYgiu3tsaD7ADNN94ZiGR6zECWYRAj
/NoKvZABPHTwpkieEKYfhv5ZOhr8fKK1TnIRxKhkJzl2ZRnI5hc4xII2p8S+Ke2rCqBG7dNAjiYE
OTMYXmMnf4mIy86KjrmyfKPU8m2pi20Me85kaliRTJvnBKc9VnJtPEN110NXw4PSCNfZjoBHClSY
u9YSdVDUa5EiAObL1vmsR33PhVsHAz6XTJR5/cRg0Haq+DOEgAhxtZ8B8nH5KhpzR2vyRn43q8Ni
WcfGPhH6a8Rfi9ltA/5NGn2Fsu9efhg9Q8/+WuNhbCI2/plPJt2Z6Yup5wE5MoHlcPqFhJ8VtacI
xMlsBLr4A87rETrwO/TnoODnowRRL3fzhjTcPc8I4k7lJqtJqGCQHKLnLD8cDnPECTdthfGE8tVV
lEZUzVPp/G8wkVkkXwjS+JQR5zTklnO8yTj7aeVjJNsTpysOwUMLnyOur+0fQTRrErGngbbFFdiR
6b4UVKas/30gjaybFWe91Ne4sjryh82oytGf5TrVQKRFU3BSLr4hikUGIOYzy7AqOvShcQCocTKk
23kZXrCUqEw9oL2UCyCfYmdKqsuBbG3rQvl1S2RZmeNC7ItI83oiFm3NkIVwGJ8BP99dTMPqxuRD
KAk2nJkJk+NqOR58Wji1+RCh4JI9RcVbQZYmVlEjvfFYrIsssN11+iKPTBUoHh0jzRVeDQCliRH4
wfAWSYpbObD4sNJ0V0IS8XiPW34ncTAnk+CqnYPC1+WQ8lH4SwD8A2xz2Mln/1kKcPUObFXy18XQ
EydTfpPVmWlcxqJnXQ8dmniZOiAgjd2yTfGtltnsDhWdeXOK9XHPWXfF3m5QmLLosPDBpJYFHPOx
YlM3H/J6E0Qr+2U7DbRj9S4AtnGOXypEEnsmUDt052jo2Ni0H7qa2q4n8EwHTWwTl+VtYhElfb5a
vRPyBIypNuYKbmullwTpBcElZaxE6S+zL+szieWPEuJOhwuvYlUu8Rovn0UYPSIl3ihlfCwTnh+7
J7RR7ZLZlUHLqY75znZfEIEUCV1geLHtFa2A50BKet7vzo1K5XNYqluMG60SoM0kYKHGi4ZF0JIb
IgKbDMcXw/MOArG101R4DzA9WhyixVZGT7ULGW0ue7Ezcg4Hi+6IAtyVpH6Wy0XGzLUIYFNVguXO
pYv2ZLcFb1xzmhvG4BYlG1giV0tQhLKjVwb3XCx2riJrp4qtJH1t8e0kNH8thXxqErI0o3Fcx+gq
v5ruJyb+mzkD6FsZwb7yYUEWdNPGYMHAkTYb0/obuSHnithloq7PzY0WxgsVhBcr/0lqk0TpLlKp
VS6xa8ZDdCWug7kBGilNN1BgnYWTW7FxSB3a/HBEwgFR5qyMKx2o9JKV56VzziEviKwcKDw7N3Lo
mt8GVDdsY4yGOUzSplVDRCugj8H3cER9CLHvjom2o0sp2tX11mJCs+575nQcNfM5YVgha9tByJ/Z
vof2rEQftf5m0ZpImpHtD6c7g73IqvcGiXIlKslzwFzrBWDscmM3PEo0lneosslZlvRLnNju0H4h
OPsC1ajOrn0GLZCdxFrheUzfyn6t2na8iq6r1c9YlvjVNOBSwzGZLKqaC3+c/ykTKCwgpmbhx6qr
G7sWVar/icz5NAVmh8WQR4rso820XORoPlmzTehuy0waPkwGhfTIcuVYMGRg1wfvHm0SRmpKZ/id
GgX6O1j/bWjTGFmoVNVkrrJy3EjcZVyNrpbxLIxPQzaO6qZEopVU2hsVCCLLdGmJbNYeERViHP4z
4a85sEzmsuYrmzgIVi4JMSSnTOOP5rfFMc5JTGlM+mSj98unvvplfOxfuC5sGxFqXWsb1gck7poA
59huASPgnK0p6FJPWnMr+T8a7A0KJv5rbI5xT+UsAZjEMeeM3OeITqz1eDvRz9daVs6koWPanDgE
tJKFKQDchMnBZPHn1jkUK52LtMU8/c3Rb+saXtF7FQz91qbpnDHSmqAC1IUnx3zPr1jrHZYqHjKc
mUg27ETxFhp7TYZ7wsgu1/QCiEMBDQh6oe7y5On6iWZuCuub9lcdIPNSU7dZGJuoJ+yinziYBaBJ
DOCbDcv4JN71cD/9MQmbMtfI+PHZfbOhw/eQU0tsYII+aRXhBj5/CuFDv4JnCckQo7+SUmGkdweq
XaO9WTVeQR0tKHL+DotnzxovZT/29xKWxDv+FRa9B5Lq49f1lYmq+vTWql6KCafF9supdARFdVNh
9A0TLuka7nZ3bHlq9XlfFqxMv4uJvkH2+34oZIp84GsQVFjzCtK4E9z64tpP9Mht8SvZ6147v8F6
yCHIq7iWwAhOmUZbApR+oGVteq2S3/V8U4h/xni2gMxVkBUk+WPgj6gcs2J2Y0P8zcmMugPbq2Z7
w1+uA/eMYRi8t37LWka6gH1Qgf22mC2mTQ6N8kbj/1LvO/E71Swjo/oWRbphR7DzjK8Kpunax3WU
8JSEyXtub3aAKvlI3AB50QbQv2Xqzu1z3ThNIW2TP81ZJdsQcaQA3jEedyrHl5qjBT4utDZT3kTA
zlr+eM8XXhhPZWnB4asn2lDj0WR5X3Oz3D9whA3GxchCv8fYNZHC3ABe3qj1YXld/RYCPGTGO1mw
W02RxhXqnpL6Ft4YjoEx7tSeTYGttuELrXyF40GK7UrsXH6v6f4otL8tMjS0bsyfqQxDkmsPcaYL
AfJ2+a2h+ptWjveIe14+BxwdqFog+A985HXh2RhVzq+Wu+SrzoJYTyVxa3ypkG998IRyWd/r5JPv
BP6xZtrMq/1MYLR4WUcj2Q8wie456RsHP5qNADP9kym1z88W/5QdwzyoTM+yT8KiU7R5bQpqgK0D
aWykgIygvtB4dXawIU6mPAC82WhyAtCcRom8OkiDcrDSt7o2j4Tzx5xM/BO2YlM9bE40z3waPBxu
+rFm16erfs6haTv3aQldtUmD5K5/PzUer5CGLF4XnhFpegGSw6wGI/0TLzVKKD5Wf6a5DmddRclM
EzAKdZXiG1tddBr+Em9yHegakbQlXegv6bHRB1fWqVa1oKFR6nYLzTNnn9T4yuP6CIXDk8OXHrse
8gYHM2dipKH2Ph/ffK/4R2j4mmlBaThcmVTFke66yDvJTCioAGNX4d2fs21naa7Jd46DHD9ukUEa
5NAd5Pq4y/7QkntUZtA0Fy6mkbxtQ8X7vyJrKql8VWdIKnvYY/N7PeY3gX5M50e45Su1VL+sIaE3
iNae3D3HvvNA4agsii3Jcrj8pWuZDBY+iXG6oj7Z+q5Jf02bllv9K2f/keIz7mWj+8MW9ldqXpeB
hutNdlgo/DM4RyrjeZCzAEzDTv8WtJn9VTjc1fVBXe9xhNwv5RN2vce/wj88OSfb8e2+41WDt1r8
YY2X2E9oxCHGn93S7TPdYkxWdzpOHBISB3jzDCIjrO1eDp7L1L96CooNloqESXFrZu7M8i6ktww3
zpLH14znugM4O/COFNTBFFQVTMC9aPY8RLPYi3bai/UMWg8Hq7UwBKXKJhH7BQPkQHsUfmwNuB/s
/eXXNZjb6xCPjhEJwWrarY+11CPBoJwQ5WX+ZGyfBkeb4VoJzQeiW90rqKPJ/DmOt1F1ebH9FAAm
oKOIbX9Q7CDdhngpV74Y/X2YrONqT99kOE3bHIdQvxJDOAo3lApF3bv5TgwgtY1ny4Npyz8kkHfg
tPJOvbMgJeqa9yH6TsuwCY8WTU7hfgBIPZB3ivTWBDB/diS8DjGOT/45qtEN871n7ylFQ7IoPrcR
5uFPk+8jKfqWTAM7w4YffArkz9GObXFPcE6iksDcXOc0e6nyVXvT0Z/Fj5TvikOt+QRmlLNPC3vv
CmJMVX6IkvguH2rfcwlBH1o/JB9bJXSRwpHQMV+8FPdhwSF3HIHKbRd+RLPyCLnl8P1ky8eo0a/e
nyfrHe+RmV6H6dN07lFxZtHjcVi4pszzG4vTODKw5o5xzu7okvqr0ypHufgoWa65b6bSlqwW6Pae
/JjC2abIbnwr2FsdsnX8daJSdt3szG/zHbOYDbdnMtwQQPjklhH9MBFzR/AeRyU+9A2nSekI9k7D
W2yQFMEONCM420b8js5wSityPuzT83OiS6p5lMN0VOAzi7mimMD2NAI3kHXRgFyNOZDMAdCSSr/j
/uLQtdkB1xXTSsIPBlx4rF/p6i86O2FE+Kq+OLxPzKMFxdazjp/EzF+dIcT7+1vGD1v/1ZI8SCtc
n4eCcJaMr1ChpUuGpdJz9rcaSFWM4PPVOuR8O9QaJnJ4gnDux7FHM2aW934EjUcnvcOD4tP3YLyh
l9fNJ3222OPj/+8n1GhlngibvkIJF5HC5Puz1+2LyTC7ura1elMKfctwgsmvQZAkqX4Xp3usVYIx
2JtyH1eYrwBx1eUpj7JTp9kQgaeVz/lfDnvB5qi8OWOzRdyeGP+XIze91eqkrS2rA3Q24auD7KmE
dEkNJCLcFE1DO8wpX/Dk88qZQx/okhM0PKDpttLa146doADpW4UqyfbMqwuiDVPGnjNtZ/mdy7Pi
bLqSwkuNdHjrF2q0jULQPU3xXBTzYZg0uszPnsrD1Pg1APnM/K7dtYGUNcCXN0LqvaqgTjduH2E1
0LVU3Zw8uS61du4b2qxYvfNEP/T4+I+vo6Rg4q+DicOsPvuoKre5aG44SiZrPqrzE2jKgUIEmoQd
Psk2g4Kp3COsqoLnU7cfU9I/2k67k9nUqUGkfMd6aJSqkvtivXcVN7E/KGoim7HgDaQ4w4VUiOk8
JNttbqVizXdXt8FK7ypBIGXchupJ6Nq+oW0lplG2kPYFDrGI9EcCa/dfPoSomAKCpxPIGGwwnAY5
0z9zaIP/Sh6DshZH5r9n5Z4jHVvasAuFtGuwUncy9jE5Oah1D2gcs8t2YIK5XmZDJpprKUpJKUqe
vpb634xn1hhfK74LMGaPWl4dpdE+yBiBOyfBHcZAmx8iAczm1gNiW5GsGWNmkxd2DHRMhmXdn7uU
oByygL6EAWDrQKWwuVcuap9sF8qIK4wEAn+hBgheW+5ZGYNmR7Y3iAEVZ6kkUF0whGL8gyQ335ci
fnZx9WKzzNpRDQ0HV9cjnE+trXg5U6BXUcfQLtNPlOFNPxxES0IGVv5wV0iRmupDrbkhdH5veOUE
5yXPIdeplz6LGJhmFMszNxLYvXTMhD2jKvZDbgdkUvGiRkl4qOFajLlbxvhZsx0DjlkXTH12DmSO
cZ9Z5Nk8i3FlTGUkYQEunrZXLvg8au6H0ilyop2doALGhOX5ecQZPsD15wFYv5hInBmk6PBY0h0j
8G1XtEPMtbofTDwv3bJPYgBvWbvvAU/Fv1aW3RPUE2rwpIUOBcy6g4xLXJqDBAzbQOsdr+OQ7+X+
I0MObEv2Zm+KKBAmDQaV+TgSCZp9ulnnuXZXg8PqnAypqDHiJpCb9Y0agUV6zcByFW8MuqPa4hrh
1hKUXY5Ew3DOV/IrqYDJ/ACoYA8QhyGhB0P5A3W5JDfZObwRjunKuLWykB1V2yX/NMj0yWWOgMqE
xJg3ROaOzrk7rDIpOLhfTJz1Rwlr9Nx+4LCgpN3OI7eo8L+Tzy5PY7OLCdU3wNB4j5aB2G0z0SZn
BBTNNzzzSF7VRBgWsJ7sRasa+lKm7UsfE0+ceQD6l1VlPCfFdJ/epPADAz6umxYK56ah4S41T/My
cc9Cf90Lohoj5tWW0Zbd7G1BXUe5iULggG4XG4emHUhAGnsTRNfC2nSNXjYOfo1xvoQhANLhPOrR
lXbxW9rg9MPC5VxsykktXbkOJaAHvIipdMHI4qC/yQR+ByXih2bvDNsVM9F38k1omQh+JosJI8nk
whBwN9gftHDoDQY3KnHnZZ0E21vcK5kODh+hUOKXgaU/xU6ocwOdCCWNMaymbGcawBKZyEgsInzZ
hm24JtC5dOoPGX/o1LO5OnRuFJFvhCPFCLSJ2tppAIGZRfYh1XiOizsQGtgNC6cQSn3R7vnhSC3n
OnO/YGEixXyQ35lerzfRpm8AjdJZDYyrSOU9U4XhX7pCpXSVAFNzYc54WaZDb4zPyKQIdC0JxlvT
XWvBHtURjeQyhEBDwjBr0Mura5OaW5GiA4hmu4yoAtDuW9PFkAI1+tUJMS9RgJLtBHxswUoOQJPy
FB7qkTBG2NABBI9BcIr3wrFFhad3ouiC+tliHI9+QNoqKFo5BQbOIeccrGDhEcOdMMZeJcrp4HEU
c+yzb9+ZRd+NxLmBj74pPcbOr7nPDnN0tOh/FtiXJXygsoxDgdSScV+dQOZK2JBpLo4PhdEe2vos
qdXDqlihFPsB+/bmjFu9oA3GkekYKM/tsJF4Wo3UofU3u+lGeU2t5ILhLzoPCrkNKFQD9V7cWZYe
d4PpDTTalcbOwFG/oufjrgqmkrWBe1Ofw/sZlruZ6ddsXAcumxVc7Yy0oSoFKu3oSiMtTaNxx/C+
9RJA7Sl2PJJ58Pm4FwefFxyVULYmOBKS03stlLhiDT4isRph7zWJ9jYm42s3iJdJ5vMlJ7aRGOuF
9VXX3RDi0ozYfCsIJfAvtETRKZkU5aNkohmbuueQII7yhNacLUegfro7sXmlREq3z1ZJalGyOEVw
r5nr28g6lvaw3NSLYJ5rBngPJuqWRX00Ro7U9nHRmJ5ho8eJLG8dUUG2oAhbkY/KZBxqC3MHHrwc
Qlo0qDuFIAkXjhnUEyz63ODS4Oi+8TW1sFAJRNsmXh7L7UGPM2f0nAbvh5z5kD6shDFr0u+g2HHc
DHgUUAkN6pFqT5fBztcRDx1KJeofvARcB0zkZBPvsdsMzRZbjEucSZWw6ZBv1RUKN/DHN9TJTiqk
sfbcLMkpIqCKkMDVQD5My0vLabqmRAfI3v8bwRFQ4Ooy820oTaA2nsMRXckAQ0UaIO1Oii6MX4aU
mEq8YsOc/SqkJgg9UVjxGjLj1NKzqoCehnKhcjdXQHRwnxuNL6OerowLbBqSLQWHugl2totf6ml4
qciY9IwGZIapmO2QXxJrOKV6fcqCypmOUuFCTSC5/ijp1zDK7hbivMWtkOrltdX6S6We12cvkSyi
GeZ24gSXJo+EHxlpu0yZwU8xI4HdG/KrbSZwRt0uBmFUTTG/5yV4NiFLblII4PpUX0L8Fqp0HPTo
ngzZI3HiZ54QlLNSsiTFCxTOlxL3BMHdjm02JmDb9Wj1ga5OmybFnjLYZ73sz0ln++XqPYXcNcbo
LY2AXq4/6rZ6TtbAtNUjCoU/4O9YFJcmArIifa0OCs+otBdNzV40MRI/bB9zxIAYIhBW0dV7f4mY
+JI5Q92oZAx0GdcDmuHoeeFyS2dbzT0P8/4Bfiq9QqMybLn1pYR4wdgD6OBOp6O2yHTdztlLJ8mu
4BoBaJ7wMfWSPF/KSBiYmZuqggTuph1S5c5I92LX7ukGl+A+KtJ9ZUjMg7PVjOqh4rYnDBbL8qHa
LIazb6mlYhy6HzH8Z+RgxlMh9IDpNApqHZREVQYqmlEqQukqIQNoUF8HRBWVQjp6zg2m+DoB70sz
vRqSJ8Lq0Lf2vovh2rGc5pCwKtZY7TzYJgWT/4s5nUdxlOMECeoxA74aOY9Na/EZ5zFRHBa59JSq
v/LaDsltdLQrDvmrFIjQcFOKQfI3s1Reyvoqs0gBwEAg3fUN7S8KFgsdZ8+y+ONYBSF81GEVTDj+
UElfnMZCP9dZeo0RtejCMTK2q4nqYDBLEm1rKVtZ1b7+VwuU1EjUs5IiOQeww7gRxVsTE5cK0Sxi
bjIQwxM4RNy6uBpgTIcQTAyF0wY3ujE+TR0KAGstPpRWPlicwyZHOSoAq4UMfpHzTiLkUyvbJ63m
SLpxOthjPPM6v2pWYlpn10xG2dGPPQf1NAKmKyh1YhoEEJ0FASrraSrVY2FIhxKYPZ8eKwvczjW7
QTL5v+xGt0A/kdD5NTMI4zqIVxtA8R7BgGQMjg7RDeaJxl3gyGRQlItmPDniHto8vIlev6+ESAui
C01OuKOo+N5UdrSFJk6NmwdOws+R5WQugLOYgoIUV8jlnuA6d4KtOCaAgsgjh4T025spvU5E+fos
C5rZ8M1kCvoKuicdJ2NooRKQKVF5DdAtY/3VKAk+O07ApvNcCwp75yOrvhwCTxN3kQFOWTmqfgs9
StM0r+uljWgeZiIgCo8+RPyY2KOenotEXKI6uiIBz2g2xbK2op3NXr2zvuUjAtfQHU3k4JCbc0/9
MM7J/yHpPJbjxrIg+kWIgDfbMvBlWSQlbRCiJMJ7j6+fg56FYiY61GqqCnjvmsyTX1lTn9GyIC/s
AU4xQ1uKzE9NPhUWt6y7AgjYq/K+kIuyooi3ReEV8wIXsgp2ug1yRqo1wd5jCj2g0EMtZzRldidI
iHobgoIIqkvDR7LEz3kXSOw20Mi60zTYojE7JLA4Rk2oWsmomW85tU75GAcyPPpK/qHtUhi+HHPS
H3G3PZvcYQzwn42tAO+NtBw+ssVh2Xn62h/aDD/7NBGcm4CNPKrzj9QaTmvzoxcTjmT2JBtjYKYH
s2oFymJdFBN9V7dr/9I71rvHwCopVr4U4YODqCkJX0oSwHinkZESlIR2EXDhPCZ1ciTGbaVYu0r2
Fyamw2VYl8nH2pYsgxKkkr9yg7iqPdghlRDMvo6DTjyLRNL41tgGBrCNDV5HUyUnoUb62LRv78BC
6jmxXwRd3lIiF3syM5decjR6T8XMbWybKebM+GcJo7YBIo6WdjU5jkZXJRwPC4vTIEvUqAOV6k/D
VngBR5YYHSKYI0Syp9YMD8z1TA52FxSb53Dl3zHgyzQCnit+M0oZe6P+nduM1PHTRo2VnVctusls
zqXpS4bgLGK6zCC9iagqiT2Lb0DsBtZ61segzmcIbNRTi20RgBAxKDE7njs+KSb+kmAQMXKtmvlh
mVRFVefGjOSSDtUqS4RJWV64dF/sJ0tk+Zg5pBGRowWcSCHNL8E3VvsZU2KcDBxnNZuoBoJ2b6Ar
XQonBj5Rb4h4EKKk6L8XoXKM6aK29Zs1aM+SBFmrrz3sVI+5xpOJR9oiJwt2+7A+BEb9kdk5C/u5
Lt6CRiwuqpmEFY7Qbn5aAO6Y/aBOS3/sc6Ees1rPOQWlXdl8Y0+bxfACR5aCiSuc8QH0L9rrKqLb
IUSvoGqKmc22FBkNESY8JAmi/Sm995V+lruOObEP4fk+jPG9kTGqD81NndWrUR2jLgtIKMCQwU9g
EImR06+NlY1WmVVLz1SqCdQ88nJ0fFlvHVZnacjTJEgcxRHdm36uFrY4Q2unNMbFqto9XXFX2CKw
F43GeN4Gdr2jo2BTy1WOPkgQsGm2HL7QXmUhC9HvElL6sSHCl5AAHUtRJcRc6Q1C+MVdvUQCE5F3
RH5AH4KGFgdij4WUMylR8ms1oD1iR8YMdN0+yNuZ3wjXijijG8wE34i9HG26xempwXLZMZLJCI38
W0NVqIC1pwbou2Z9F9LR1otfGjZH0eptwjv4f4n6yqbsQJK0lMR2JeDIF79LRbDlmr+EardDclK6
4pnLnNSLSiQS6Ln7AgiQd+FoztF72+mvLGe1TBL9WcpGJ0MDvSmAQ8aHVQzH+WejgapImGYe1NOo
Jp4wxvSBB8UUQdGMJ/wA4Uju5u5oT70yE9xS4uq61CHz10BHE1FgPZLvsKovyGJ0IX1gqHtoqXaH
I8Q6B8mYJNz2omFwKwBr4MzdgTJu+9hEA87aUUF+vAdKU1hsv8X+pZPNTg12ICI4vTDdnjeRidjs
4FmCqRczSdNsc5vssaNZyg0yQw569U5LfxqbyUFpYGcGrhqol7CKGgP8AV6NjUu9G8uzHJ/ROUgm
Kl29Ib5IC+uF0OxX3BPpd4SyGjeBgnI3XhAiy34soIrj184eqBHvNuYa/Dao2yom/UfiaiNtu4tj
cZs6+SA9K0k6AxpNczZaQ6CZTUCgddA0caCSdyFMD3qL+yC24SrZnDRxdDX/suiC1jcGVjv4cUHO
HqHxle78kRSdtPPn2s6HqHVhjosVNdySuZNP4IoU8i7EJfoyJpNgic6NVh5bxMQLr2dFtnJiYUJM
IDn8gqgR7VAqq8SCKj2SGdbKDvsSAEumdfVpmMpnm5zj7qKNwHhX9U3C0dOH5sz6/6ISDzPjC1IH
x1pjf9FJKEKdsCwXKWWeUlSA+sfr1M1X9KROgSnatN4bmd12SteCWiVFF4jZqoORJwFyGOKIHT5I
F+VUkvY+k+kJd3tdeK7GzE0tf2UIoDw6gqUNl+k6Ovc1vA7qT2zLCHPlNUhF8wJPvhtVitYjXSqL
/7MBeLFjajgo0WmZRXimyOh0r2XxEAFyhEPGbEDSusuGFGcqLxnFRDJG11KD9Ad6YyCTmziNXzWr
ZKlT+OtSYmKOF+BWZ7ofwQozagoTFhvFZvjVqPrqjlCefgKHUbr6c5uPCM239Bo3PvIC7U6gYe62
muGgK+Gym3DLCKRorxqydATuNYkDCgsshlD8mmhHmvItAtDa7UZnJoZ7hYhAzEWUzCi/FmdolsCG
8tmlv1IxtYp8dArBmHpV2tjNDAKI0to4dcd3GQ/gtMf4rN9JXx5SPgBmskiBoGLIqIDkpHUYPCFW
gsfEHvOQKTMDVTDWvICVyZJXuTYWa3XKCtw6aGgA0+Tx8R3pBRd7AtiM7Tbka5QkGUqSGiXJbKKE
QFlWsLYWEYMwsTdIumKdSpJUFb1V9fKOPgJvw6Qafo8yo3yDmhKMEblzSACl43ctcFPzPeyTzvw8
AHoyq/lUdGhmtvU0kbORgUIUSApD+WEkR4y/NcAlU5PdLO8wdDPlUF0FaHgCkYCUKfARQ3FJGJHA
2pLX5k2v5qcIg3cCOqiO3X2gST9CJbtrrACac86Vn8B92OB6y8R7SJc970KqdYbZ2ZlrhEte/qEH
HK0dmoE93wwZBNgoIYhJnjYgKPakWi8N6fNd2KPpx/QhdAPnTCgliFPfM46u+DwNrFrPc7I9arI6
kmh4JvzgBcCTqSQkBFZiVHEtfVgW2nR0/43hEfNgjisrCay3GhI/SzlNjdP037lVn6YWiQvIOhxR
wIGJtTrU2vigm177kWgeinBSv6VXuzbntd68vDA9Tcp8BXJhv+uZfcWSP3RR/MjM9cW9LsoaXqXP
AuskhIM3wSogLC732UuQE2cacLm0sCdLDUjVvBTATKNuvSeKGsDsrtv8bV9Npo+EGaLGZ78HKU+y
EsbwEyAenAzG2crHIuzDPpetjNnLniiC4kDmDRqZ5mgClqB2gpvR8EQNmZraK8EppRiDI+6uAdgM
1UUqsdYjJxqIbDTJ9Io+u1kKdCr9Se4ulEnXKWJOaRRs1XLGDDOqMxXzto2XX9QRjyDhYF1YVaxD
jrks0ThCp0j+6Qu1CnD8fv5eP6tfMQmm6pe6/NsgWw92bmguTmOhKaH+se/GWZkRFJCthGwVUCmn
8Q8b6QAldjtLewbntEFcbIIGU2YmXKeSRHqYLMJ33z36uroCEe3ZxnAeNvMtnvBL1sSHXoS0eTfE
4Z2hhCgMgbhi11WAW4quAZlt1vnKiJm3zNifORgq0GkM0JQ9w4r4MxklIE9T6jIKLlfZGxAcksBO
AMRPkBQAzriRyEWizMkn8DB/tUT1VsIvVOZmJqHPw9g56Y8ESegk+72yeczgvREeoqi9y7glFwKM
CBwm8iXZ9zK6xAoOp2WP9Qs9Ex+2bHfSFIjAuMoTVX2nDx8xkdO5KL/FmvBAxqZDJYuZ/S2Np72P
HvO8m0Tl7QI5G1aMMZAgo3OK8SKGkNjBhOdYrxNQyegt+WPjCPvtdeYnKc49InbTwEyxc2gsalwU
uDrdJvYhM2ltxEauJqP7TT50Y/woNOnDSDHLzg9ze6YbqqEJQC964PFrk7prSQZ7+6kKQWuiDHes
SbQtgrLh4KTepqZeBd+UBZ4O93N+SWmD6wL6ZDmyKQMOR3VSMw8kWAwN0jyZyC8YCTmNqRz3frjQ
kAZ2mXKWB+m4Y+5RUFjgpI51gc2qOvZvSx9zAr3tS+9VfkzD9oZoV694lzNKjRHwBzE3rGynlkaW
OaZ0424g1YAlN2GMKRtMN5JkV5ljYBmgDXdwNfo9WfcW2fK4fyJWRJma+VTb+4wOiqsN0Abf8PYw
8uExZsJdBFAdCah05Gt5z3XtuiYauew2EKYo83Xw3k1tuEZSuziETnD3W0quFIzstqdUnMyCAU/b
Puob52+5p5GsC3vriR36Qno9vVpO3TaAD0eShxGbt6HLVk+u+XCL2bX6D8hzpzFHvL/KtnQhnFUb
/cZUgxqHVo6wUdjgtir2QoNinCeDn693Ijl2BUGE1gkl5cBE5tGxZq2fTM7jwdNwGEkkS1tAmFRM
Zj2/z3QiNgsTqdPowLTqSFKHTMBTiuZUhrZbizziu2+EqxX1h6i1+OQiv3iYqeIX/xGp61vRzncu
OhaxBH1npZuiH2/ACaryRSyOKcz7mVQB64x3AIUKU846fuYpT7VusvzgDAU2tfPtekG3DVJf0CcT
FKWtp92dVjamC2JwwA+m6guoatyYxhCoPKB76Kl2YhU3Fa98mV/9qL00fX1JWnVqWC6LhAdVuKdU
w3wam/Vokh/yguqTLt3ayO0+df16Mz5goiyjdDY2lGSYLmmbmQ/aIh/IHncl8c6x2iKFsOOOHzCT
CpZCtK74X2ps9VgIRSi6jznqPoneiIrTuF07E80XgyUBOhSkjlT4HLPpEevPaiVk3po/o9ghh4LH
NKMFMBUZwPzksBNDvO8pxDVXG/I9my2cEqSxyqzojwmMaSwUF8Owp/JfJYNlX+slLSnuvEGk1Sk2
Ih/OgNIxocAV3XsPoUnpQjza4RxSCEQmyCdkl0gdHUwUxecsSwfOuoZySGbJJoAF3Qbog8YZupwt
pzK3NKk9Qrj4UoXhkuwePYIuYwi2AQIcHW9MYGOXwK2YuET1EeAfN3+uIFAH984eKC13CtFjhKC9
7w9YC46i9d7G1XssVK+myd7YasTInjiiX1I73oj4EqRr8Rw7iVVHcgU5aphMj1SsY/CcdCa2CL7s
OoEahgRyL8OYr2BOQXUbdBqdzijiT8TNyS2oErRxqhtq3tQhNIiRwVqLR/GFDiWDowBhBvG6SZeC
YGAPDCq0COmrBTtJ/S8pqGI3wwSBnnX7UFT9Uj2vNRSTDL4VX4bKksbC2Z2vb1MUoU0pnuzbsAZC
f+WrXH6DK7QNxnsGT9VkdjYHPg07T7h5bn/u2QGeWOISTozQWOKzxBWhKGXIFnNdgGSOixsdzi0W
fG0AUACCNZ2w69KOxruzV7A1Vt5bCkUYnoCWEVqMHl5e3aTfiRpYe9bkFC0qZsrmiabhITTLvRzm
mzV9dcMA2qGzynCcEtAeKpO7yZfemxxKBe17KhLWjSBZgAY2/Whhl09k6d6nJHYbZiE9YAUyiFWS
Rw19ZG/LIo1xa/zHKFKkSJ0tkN+48iwi01QDQ2z3yZmSxt5sPUbEh/j4aBEMQI1MpVRWt/+KtYcO
Cx9rYVefCC+zSt6tRH6h9pbb6JFg72t35gj2St0XJcsx0pXe/pBpgjfKuIkPWFhFsw0FawrHWAob
WQ4LOWjF1TOyu2zJxzTVTlUiX3qxufSqcbAyKdiHLunMGr6zws7Mzo0i4cOeDoNOtWBgedyVElQB
PTZN6ziQFlJEo41EWkRiKGOmJgr1XchNFuHrQ/wso8HNh82VrVeUkKGmiu7cIeuPFhcMgV1zU2Bx
gJzcvY24j4k6hbPL/M4gSoAndtZ/S+8zRqDsht9Ugf987F/KmGPK9LOl9AQREDgbhRTK2eIIzAAj
BTltfEKM9nei2oEVhEae4z2yy0xkAFnZqPvPUj6dBeDJjJR4146g8s7If2NqSi4JiRilgcjkjFiu
xmWes7fsDikJMBrpEUFgEBSqk0i4H5n/LxP3vrCuDUfSE6CnLNqAFu8i69zOkR52N+rve5flFBbR
DeGz0qhknqqPJRcRHw0XY/LYq42UI3HlTjGBQdjSCSA+ztK7ZKQO7zWebyKjq/d1IHOoVJwoV1+j
Mr/pHc4a8aJZ8cGSCTfCLrwqv9TKcJQifjWy6KxDefpev5KYwfhRTXS/ZOoWxXRv1YqvfyJQo/Bb
sq7EmYUCTPpxr+723S/Kth9NZ/iFomHoDuAZOx2MBCnp/Cmp/fw7zmhgMMEVUAWVoJq7UGJsovyp
whaAshHFN3NzSVwINuipZA9njWs66qwj82vcksVp4+XXOCoCXU2DUhR8udP8pbmZMFA1YTkhXAA1
0sHCi2n/okA95l3z0OaZbfl2mdlr6Av2suWqz9hirfzJCfdmVT8SyNwWWuBs+V6QnQNsfevi6G2Q
y1edxa+CiEGtrt/S+neRoZGMoExQn8F0JLsBWB0AA+XUC7xhJUTAnHGSclZa4t7a0k3o1kUiPgbS
rCYKCox/qorArsHjad6RU9yt7AQ4rCB1BFs64Al1Kj40CUAc3JQCMv8usszhrHDTeEkGlCbN/Cw/
EKPwc3fetSb0NVx1+BePMqCahK/QjCTIqmw15smJT7IIGVkS3WAODCu59at6FXl753y49J/W9DA6
AkgT2BXRADjSF/SUqb1sV6AN4pLBxEn6i81Xk9jKQMCQGR8ODWNrmDmr7Irq6FlMxbRy7waRe7dB
D+uybz6Uog6FFkQzbYiQvslsSxt1eNMFIZC0vwtrYNa4bPBBd5cuYsMDyTc8byob8QkFZel0NdQb
i+hfWmr4SIXTzyj+s/LNVDzOcfZZCM2YBu3ryyNCIvOnsP5IkY/IGNEV1W2F1p0xkDXsHp8RsIZG
OGwKocWKXTUsDNWLfra4tHUubTJyz5KxnIPoPerncG70y0ZGKE0/9mwMWNV9NGrajeTZFeIzjbO3
zVaRKQIcp5vEm58jhUja7BQTQddofv0bx8nqNproJvP5zSDbDORcICjZaV2WsM5BgHYVtjErgK0/
XPUkIUTgpee5Y6qMUzrYwQflJxdpFydsUKdrc6lEjtgFxONMvlbF4AkZL1leVcRrlv1B5hqOAvtf
LFgi3EuJtLbJc3cS++aXPcl7Blq/8yaK9DkCgw27g2geN2ee4iKX/AzMIjAA19B2ndYv9Aw1UToP
s8SQMEPHmmc/rs1zWWLkS3IakQXawV+ZJD6jEn0hsgK9DKZ889qt8RF9i/pp684smN0C+VvCBDBl
6akmmg9ziOM7Bb5uggSiTv3TgEcrhJxS3TpWpXmZAajE1z0WhRurKcOqR6ApOpuxOSnvlp65JbIW
SfcJ1x4EX1mVQC6yMAIra3oQhG2hpRJpkbLpJJrTp3RhBqW8lqgKkYpmwxnHrn+ZejdlSy70M4e7
xlhfhCO3ecJQ4GsX3W4+5LJpf1B6JYyVyZuUiRIXZAfDpptI/4oWW2JDUsyGoinrfFUuAtN8YydL
UlJ2QVTIZJWYv5EOC3P0sXW1tvD0vHa3t4XXXg1WJz/MIuBkkjXhYBMlQ8CV8keVUBRYy25RP+Jx
RGRhy+sxmle3YGieZ1zW+sK1g3xQ7s7y9DtXMhqJwp/PvNbQi8RseZQIVXmTgHfDY7qrGZF1aBrW
ZL5wLp9nthNJf0G0+beIV1T7R/m719JAn0y/g0fVSfcBrrhV45k58nNQy2l2Mbja+KNF+k8YYu81
g+CODBElAK1fCXliWsysUGXMTxA7cSiDRhcP3xm1T9vBLVRJm9VYrhjqiQq3Y01sMPfCmecoGw8V
QjJzFyyD6qpj/badOKSucdVcjFQNSkxfAQgcDvTnWLH3rP1SHVzByoNJIA2pUb2EfUzkW+EJr0IA
h8+w7Gz5kQpqYCWHvzJ4PtaDUE0tH71RGMnyZWbYC7cHi3dky0LhyOnstDrLidRyFhl4q1LBfO9c
Ikw38gbQP2PHxoFROWTYhSVF52BJIX6sUKEJHbIxGLwR97wEkCyZfJmAME4MJ4c5P7CS7tfdmbSe
S7d8mk1CD0UmRnViB6QXo50yhLakkugu3OlVTGnQoimIbIOE58Xw0o9647x7TCAEZ2bWZs26P9Me
dUVOkQQsGHdo2R4liDoyksrKdJMhOxej6CdlHsSZTHLD7C08M8ZaHScwzlKNmUInaJdOq8jDOJHu
gqC+Z/l7LbrlFUGekrkqqYoJcVZsu1R+1TiYmXwynkBQETVOAXZkIKJpQqxPZHMCr5+F/1w5JY0G
6He7TwloYHQjz+EwYJEd13CLHTb+4AZ5e+LsZjEh1Lrqup1UkxYLVIGBF1bMy4CMMUcr6LpgIDTo
LeWAKc5Moc6DFemQSVvDtiZCSA02uZ6Ib7EhTp0pXQzBQk6BaRAWNQIhrFZXMQ/MOmnKeVps6IZP
AqkeiybYJbKMruhvOM7vMsPUmu9+OjUg/vMeGy9W3kHMLqKVXDrVDE3svDo51fvfWz6S5kaDnoRw
cvFpJKACoX2BRp08/hdgHvmPleqAWtHUsJ+BU1unvUQuOUqxRB8SzYR6wEVJ2ms+9ofNIOcCHYpb
yUmwCEC8zeRrTGywEa8x6c4rA72+To4tICM6lIPxt+DJpKM8DxEyJF04dShXzdbdahrhbs/8Oejy
6E0pT7sIw3J5xl3xUqPlXQCqmL2b7XYZ5ZW8BOulGPgYwGBIw7vZUyiDde7n8ZX24psiXhW7Ix9O
khiCQQzaLPA+wrvIEFXm+OTbKgEX7O4Sxkaqdlqxkc58HQIpWRtj74YlQvZnQWM5oqnT1u+hN5w4
bt0ca8y8G9G126KA4ygUAONQDREhyIWXwdaMuCKA4Xu4DvldrDK6zmtiuFuSjVv5lP97qkJCi/w1
lPp5l4PWo0MF6FggCSMaeib3xrMppZNa8mC1n9OGJnm2p6/yH3zWQvldzlaI/z1MwDzoMzqv5Zrq
4g1ww61ROTNhBxKoucU/jSd9+GowvYi+0ITjSGEqP+QPPaVJJjJiYbJFVDL/RNZALJqwiWnGkuGQ
MWfGfxnDwpZpJQguPidcrcwljubmSAyHFOaOxNfb8+KVxIQ12JFX3L6CJpHBiM7ERN6CEg/px6bj
J8KFZMESN3a+EqX/GLuge5w2ExxZSJ3pU5pVuMqHJMGqm6HWNiVnKUaH+mBrl1NCecEjYG8TP09z
iBvcQaQM97HiwBDHdordzNgp8rudLFtdAfbByF3ETmjBwD8lMPmzc0WKtACDGiA4UutTz0bF1lET
pHaGpKFg5DM51Vo5Zvu9YrBXYa+CeeKpIXbRZPEAa3RApcqMmGeCwej2V+cOEhi6TjlAXarDBeOd
wBq4NpnmwRDJ8luLoZVS4WCby6v8paC9q0DLTM2Ik9EK8UtcyM48N5tKH6869XjbGPTFj5wcIx67
efvQGILJbR2wT3CLmOlcQsrAcWDJHaWTj8TTh5jtkQD8ry4AkJNxvTRUG9alRXRNDlGsAC6Udx6w
FaAOZDh4KzSW+S2g/g4DAjivKL4YBqPlHwXU2q1IPzSyT7S0enA7+uixGaS2LGNPBtGfEQouA+Ut
fG0ls60Ke2uycBcnrriOL9YFRyXLTi1N+rJcV5a4XQo8CMygOnd22io2g/djv4yHSViuBXzfGR+F
Jr4i5Okaon7sCZcEmDNJ85cmlKrRV5XmNZvpHxBixwE1oBBB4jABGHHyJTm+8IZiMFUP7LMJrdGd
SyyD4O5KF+9aTboMOzsXd1uG9UH/scW1355PGvFKFSMMWb9hPmsTLwPn0b11I31ZbZId2F3p+MWe
+FTzNRmV0yiMrngKU8pUKlHB3Ly+YZXbYAM8V9uOzZS/cYwZoVqUl0j+rcUlexkcdDouDgHM7vQ9
L+wsjNSfyIRqYpzJAvnSWW73lKgWEWlQJtjpFzzcTfS0GKicBEMLY1k60xEkl1HCDZRjIFfn51xG
t0hUP5eUy18lPFeITzp1H1vusyIKd7O/lpyxpfGSVQDUWnRaY84TdlfR9jtuvyoR6QIVoTlaLIkx
g2V2OtOKpjQU79Gy2hpOhT777ESuU3L5YhARnUEuUSY9quh3t8vJhQnjA7Ny6jiRkTqbOsmuiOVb
ZXbW9Tcbbz+tZb/InsR2BvFq+saMol3/x3/JiHns4DuDeNhAZ/YIy1VGOR0zX7EqvZWwHU3EUKiJ
Xj/wlsA/2bC2m+JRl39iNHGw4K0q8dEQw4AO30B4XzvPLhjm8UfEqHFbZnozA3e5YDcyosSAKdRy
UTP/mOm0B66DBoCcRN4aVVU72JHEqISLYGPpahDeK5NqKLJRI0ssZglDRaPjX97f+Lr8Q/GeQtcX
sc/H1mRvnHqd/BUD+ufbS45sPlbAFhrK2IFo4AJTLVpZYKjCHtPdGo4aewj9CEWdLmbzu/yFNHVh
Clh8AFFN9xwLzfHGd3PVPyz2cb2WnaQvOHQkD/CzxIT0Ad8Mq7G8yOTbxv99GESeb/6AMTgvi4Cc
c4K3hsCcuz2bOhDRYaT6Ec3RKjPFnz9y4suJUbjq5Bwj10mWOmyfgD6QIWCFQjNWUcrdqp8Jh3MS
tMVn32VhpiuBCT1PJJJ6Rr5bpoO/RpYnf2wo1GZACzqsM9QevxOLG/fVAsMwm5HL4LJUrT0pOs86
VzyHJ7VNqfTuZho4OiqvLK4rnmRWXEuVh60whTOSRHGzwu0z9eFkzd1wk4z2WUOeHbaPVqs+UDVh
CcAcha40RzTTCvOtT42D0BgXDY5OT4ZOYhyiGXqPkdiMLA9Fg/WWxR4qcsLGwoLrF0sXMCKUADLG
Lg1nYCHvSdoMoPTf+Jm54w4Dtfj84ASs53Oq52csL9d9qhCPpb8j/RfZXeS/PUyxpEfFlnldDorv
ESNQyDUx0KUa1m4XDLES0nSXGv4sairzxjr/YWj5UycVMUqWN7ElMhlskUhSuihDjrKst9hWQJVa
IwsAIAyJ0riVlLgq7MhhmAi5FjDfuRbhB3rv9Llg92ibyJYBnzUchQ2Vgjr+HVqS0SMyRMq/I0zk
gchtALSz7C2Yn3SAuJQX+pGJC2U1k5BKCStZuOjFd0oTh9juP2mZnOgHs8WYThZRn2BCWwjJ2dDx
XzOFoVvVfYAGT56D2ttTJpzVdUXyzm+HM9sJG5PgP12pAfhGStkw0mw98RtsrxXPz7WTnyzBn5lA
0oUBJgHdb27+6EmjmgBCS/18w493skbcH5Z1S1AppIFZUWvXnKcLkpmxCcnYamrkgETnbmGE6N9o
x/tUPgqzcNsVijl3mhstMTFVpRc92L9vTEWylxGf9yq6JJ2ZnJI4/5TS7bE1xgOuMBrE57zpT6kV
n5lRPZm6WpiaJEVjHG4PXoupkMwABrj2UsVX+XySZByKbKZ11pIRmnHBpIj/k7FwIwPnMgMlEBIV
NqjhaQa6vzaMNcWF1XNpF3cTIPfXldvnq6syQsp9hbFi+djyG97VDaxCza4+QRcJ26gx6fa4Z9Yu
mDUcz/FKwtkWKO3+rfdvvYrORPxiFklhanjGsmM6ntK2ndURb1LrcJ86/3BZFoRVl5udFfiUeF90
dIzQ2qWCASEzknUj+AmN9DzioeJZimZv1kNS148pMF8yGdgjyXpoEYcNuK6/GOI7tRgYXDR7ziS9
q+NFe678CdVXJHj/im2+SIUKVL445xL5lwzurP7gWO0G657kLw3Yl+xGtBwRMYV0Z2dhxTRneNuQ
OZn0GsTpkitHbWxOEH5nVEtkSOcIwQ4HUYmvozFeytidRCPUmk/RkAEk/uz4udgBR3F+SL564U9O
CcTB+YwEZ2jKk0JUQVVTBmEXPSA7cOZiI82BCS3HBTzVo3zPNCAzGvmhPUgO46MYOA1MUncoC02s
uEv10cz1BRlzMAzwAYtvipIL+r0MEf2Ia0paO4oeUIc9yYC8PaWXSXgYCZ0dT1G83bVF8Jf5vUs0
ZMrLXeyru2Jo2NZJiGp+TeBw1jOxR0fx3ln4xoFtkfEDGHk6AOvQj7GDBapmPeSIbGrYqB8Ngl3/
RmFKizYSaYyScdGUc8wptsE8LDD81a1diICfjDf882dLQqJLjiZGX+512Darr88wKn6sENeT5p7h
9MVLlUwCoTptUPxedV7y2kRMBcdJAbigaJdVvysCpM/DZgpPoWpw+F5FvFtY6pSNNBjbxM7ey+Cp
28wfBZNVNMxWd1mJTqgj5juHHqncSHomAT3sQhHbszdcZDpP2pFZOYp7FIPY+Y0AzA+xgCpxL6Zh
irw6pdkFitL3AgGz7aH/NZM8lSxxoMwzJ4UQlL+2cXMLkEYHWfgwKMf1jlC2Ly71gV+mVJy2aPI6
RAr6AkRKw6sivHIjeicaIwFmM0GUk+bvrR2dNV8dzHVcRC2LnqX80XPHKlIZxIfirRrnILsZ7jYI
l7SWbkQYj1V9UVIs/fhj1AIV2+TF9IxtamFsPnhmua+NZwqas2C9rDy+WUZ2Y/vXF5MPT9MHen1I
TJ6C6Zqm9XUQIoJ/VuyovyeicMnlO5WEkSUwGbZEvaQpSp3kWNNFwt1jKz6+J4D3lE684ACmAUTa
Y/YdRiNAhnNxQo3FmdGM11EBZ2gKLrxBLImp0bjt0rvqzL4mR8kdI8gn2R5GpqG4kcIiHAyObJne
hEj/vLJhSdYQNyufjNULR3ISKYWRDoaWJYayNoWTdhmXwltJt0/Vq8DxEuVfsln4jYYK+H1lhcya
aaEFipEuTiVEmZCUdzX2s/kfRCpUKll9EcX10l7k/CrXzx6O3deyVX5b9H4LkISXFbOKUP5ADOpU
U8zZ+0jKMSxRGPzTgfQhtVAR1B9yeqTlQwqQxn5PMrRHBo6qD6W+zOv3lf4GmS5EUAMxmcYJ15vB
lGjMgY46wtmoKq5qa1wVAAdrLZ3XeL0NmnKrLGdgp1yyUyZEi8P6vO3VKNPwjNkkHZU9iAtX6aEg
UbyGZpzp9Y2GljcIyyXTrSVoqBS0qTu0iHxqgxUqHzGOBzYRJCwunoWBp5ltI2tPIoM0KiHkMLIV
VqvJDIEKnmq00Z1WkD7mGQUCNqByAY3kjjpMKQIyMtTDMscfLJrYM5mC9iAjoavj8koWjSYCX3c1
eSQm/NtAt6kK+93F6xqMsFLK3txwp8VJe6aGaPGbC6G8h6no6TLALhF30t9Wi383gijBw1YG9YCk
FyTmKp4lAd4NBhTWyQi6sWeknoxLdHzlK9/F/1g6s93GsWyJfhEBzsOrJIqDRM2ynfVCZDrTnOeZ
X38XG/ehCo3uRlVapg7P3hGxQv7k1nlSrPIjN8uPcMo/eMLeLVJMG90G1Xr2tfYwDn1U3VIaJGKz
5P3UevEQDBOhIaE8Zpxmct87BYIWcsOe59UdC4oubJE08by8ot8puTD5PdgFvG9rj1O0iHCXcTZb
PRooZ7PF2ZyLKSfbLgGaaTJ0tAar+O96azQm4CxvIWcGkgx7vh/Tz6MkiOhkg4r4FDPtbE2thDnm
NiD+7mskkwUS+7BIPw0h/KhK821lf5QsO/Yj9Do+HxnmVZ9DfDc9q6w8haTHo9WXS6J4ap7ju/jR
Soge+A4a6yQUPcM8wriBI+WSYxaRlwQP336JBjtUmmP3t0sVfMFcI+ba0Qk8Q83L1p56LRylhEYi
DNYKJIX+1ITRWeZkzM4jRHmDRYSls5/LNZv3ugr2UCXJI0giDgnRsW4FzdBrqTixumtHOhJ9bgSO
QkRqIKMD082C5EOADH+QXmF9rfVTURAQCPDk+4LGf9tGp1kNfZboFkK1zsW9Y70Vkq6wwspXJqQW
g0+0JZaE6RYq7MivuPhUiFb8YgWwa07MuCswsUV0dW4iTWQ4FgktXn/qJQtPcbz4ZfEgrMxmAL0f
DV8jt8GMZ/AdYmqiuRHYwvKAyzzVbmIOBw3pgjeirtIwUn0v5Uc7pqwJ7iXKbvOFf4Db/W5TKO2x
hcEu+jKPmM4V5wdL2Q7VzO6ISGNrp1ADewxRRyRTng/oAMWMi40qFYmlV9AT16v2eCS3x1J2to6M
D2EEhQWqVP4bfVgGibyjeJ/wyqGXjIe0jc8h2Q5TJyg7lfsh7t35iEy5knKQZNkFZeIOkiNTEye4
fZMGXd9dlKtMZc5JdsYj5A9QbY5oFcelYBooCHokfqp9k2LH1gn4y3JpQAWeQRAepQbAttV67cTq
njR/exauogB7NhJuGGdvYtXfxrMowSfVVWQjKuL55FkKOQMLyfQuYcDNxLdCcz1XLODcqfmTC0bQ
lNZ10nYI/bb2jLF/mWzSjvp/a4P0udCp9uQWsZ9Tzmab9t/kvyEjyIAwKw/vZZPcJbiO1o6vZkJb
eqBl1UXI6bSPVLJky30J6/vgumphQEa9W/XgkcVcZyDvRwBsuPwpFQBili7sRyboEPzn9r9m+ZZV
+aqv5oeIxy6hSinXXRopvdWwmd+2Gk7Cc+84Gv1q/GhZhEo3sf7cuD4Sj85enlc7ZTzk8ppItmkI
XBVju0moVmLvm8buz7IjMjom/DOS+b3k90osrxISPB0EXqwZp6z91KfZZqCHY3K8h+jaVCvvqMB0
zRbZcQz0+RuTjAvZhhFty0+VIOhAhkTQEohNKJs6Fm211qdCQUhNqQfOuWyjfUMpTr+qLEjCvdaJ
O/okS2aivjn3MrFzmW3P/GPU040l9N3Sb71qEL4UjmWySd+ZI03wuPhLGXPQm4TxFDK4cMxzIn8D
jTexb1iaRw+pp2GgiHgbmHLvWlboUHvPBoSNOhbYKIeLKb1GhXi6ALafPZfGnqsT8DKN29a9PAtm
6AztSS9Lf1IKL7YeoTk6K1I7GzmSET3HwXSQ4toXIhDE5ETL8VfREdVGIBZlQhRi4iUcB2N6UJGO
C13C/d6QB6PrJb2z9KJ8FSHfaqFmldI+2/B0RbConjBHjsWiuyn7gJ+tL9Q7XIV7qV5IUEEX/Y75
eBVcwtjy91oiB8P/nLGCCTxKMc55251XyzioHNwGZXK4kKxw8AeEvKZHlFruqkswJiKPeeAhKDCC
yjf1BHix59CvQBEAXU/IDbJIaiaTXoPcKbhdiumyX7NvLrXE0mP2shnbSgiVWu4yZMiNGNDwGxhW
GbRYbmduX3G+niOeEs70diOWGru0lqkUXDGkYv6HVxUHYi1duidHnBt+9i03ipGLXtxd+rm/ll2H
V+fvQgumSTw9vVgcdFIFlktCiMumy1w318j0zCv+Z1Xlkc8i+MysApK3Xs9+gU6XyCZNsPJFJ3Zk
Rt+QHRO19UNWCFrQFKT7O80dNZwWc+QXXMI+ej6z5WZaAxfI1VUC/SV7UgqzrKmcdhKcpQVmapIv
utMNA7VbbY3D8K1Un4lOn0yxGSN2jbTST1o6XWSnrCnXHoSM9EoUJjzK5OTpNLTDZdWSa4OGLOnS
9RetOBNDgi7EXrgZC8rXUFRHhpzDZNB/eaBkgkef2BCWQyrU1xUvN5FopT2WZX/uKC6nmpHibKDV
Nk6dgnoF8GTwbka261FvE/KnuRHeKFwn83vVFyj442lrQrMw6Bnj73BriGUhFY1YRiCZgGuGFKAT
0RWof2aVXvS2RAAmuqmQk/KY3j+JigBQRdEXttCJfIdFZKb9WKkvUjreR+Q9V67RuFdM4G2lcM+z
ktEjfxW03Nb9ecg1R2ZOrjU2/uFJrMMTBLnTQIJrJMG1GfLZ8ODttHNC6A0c8QekI39mnwHE3Usg
DqkUUrG6MUbJrkB4TbhQa6IhcfUpm9sqeOCbR3nwpqqMB0nt3DqPPLCvzXXSryam9mtMFWlSEtlj
E2h8MmSQQMptAUTbSoUoaDcZWdxqoxfUwb7n/IX+DFYQYyyYfWZKphjqtbwG1PWGfZjQk01+Y5Zg
evr40xuaUy1n9t62alFFgg190JiRazvSuOTmJKI/Bq3YbYab2tp2Y2wkQv7EjR1hfyNRS2SghwKc
0YhIxwJRaJU7aLeGuxTEaf2uY8vDVHm3ooqFpZ0oXC+k4sH7ShwRlzJqNA329Jpnkl7R3VE6aVp8
4gHbqrPZrOVeaMvDv2m74ymfG8d84Otsqtiwh8OYABekNqQnj1k9RqqFJU68ZvoJh/Kc9FyfLD/C
xYaLgBCwCvNtS4xV+xBYLd5Fo9BdtYncDh9B4RqNicsE5yKKw+YoSq/NrHp9rHhzglm5GLxqPWDs
P5jZHfgmwMCJBEo7+tmictjZDRA/mN3kFEFRgB1tdcAHhFcKk4VYNV6UgWgml7A0PJn0G7WCdpLU
gNXqPuuWgBbHur6W20+q7YSYq1zCH+LWsljLko+WGOtMTYk19wfWhAkTw5DaWBKUq2XLt0F+LlTg
8Mv2yBxN4V/QqlyEE2Hg9BApBL3NA90GeJbFu1SHB+2/sTNQ7HYJRnLhvxTtxWAeqRQusjn4oP+4
Wa5rhLViYJzjyoQ3R/gvT2oqmfk4RDp+lNpvWILUhVeMMYyeX2uCH3fu2YmWO7guxKhUk6zIrdyl
2KOyfAhqYDZWGAecT2drgBiTAhedOu7PBluzu+D3oFtW1FUJ4NxQokS1HzOelaGJgjpnydfPpxZk
ESV9pfaycPkb1pcVf3VQHuCPhQzmU1oc4WOnbo8VL5RmfKG2qDKXf5fl52rtNZgwFdejyZNstbuP
0BzB6hjICBmoMrok5L7i1kjZ7k2BYhuKt0XZRm8o84wtsgOLpwunz2huPyigM4vEiyJk7AYGIzSF
7u8ouRT9apu9nVTyxPmiO2nMwhkAh9l5uUKeJQ9hYbyW6M+QafuYDT1p8YG0uGA2dv8oC5XvXeJk
Xxwh9Lgia2GU2cdw0RqAChtRr9+QjxIjSsR2AFAWJj0yXwun0iIO/EDeMJL1bT+ibqFW7U0SUhzD
E0ikDjKGjYsmvooROQ+vjHbGh3m0F7O262a0kym/lloY4BfA0ZPc8DAe5k2sw5FG+eKuFPtdlR70
Vbw6FhIwDfY8YTk1zibfr446Xu6aPGhUnRXJf+sokPMjYGFt7hooClTZqi89MjGPEydYyWoY7pLz
Wmzc4dHslrR5jK/NJ6lHh2mSbIEDM8F4m1jywWDQBJllz+Joj0/1I1Iad3xl0M4qqDedEhRWd36N
rwjZZaU9I83oqoMUNKy/KpWlnpo72aRwUc/dKRAURi8650fQDEXyzyzao8agNVbDOY2ls9ar5/Rp
MmgNZDQBd3IfBDyV7ftuJQEwOUI5OP0fyZyOs1SQV4kdfeEO+EuwUkKP00kwdf7AxFsVwTNfoQgg
xCN+vozHRouPlfDdq4WXU2NeWTZ00F2ERjaKr4mI2C76Z0gGfxT8gRPfcYqichqJyOzBn7SXX+1E
OSFnCtMXngDOQcip96kMHWFY3L5OPZ23GcS2xFNnCtAIg8SIDFrcOjs6ExuMr8M9WsuHmElBvF7D
K3f36iYV9jy+6ba6KjSTqnTm8drg3fIpxwaqaw6HGfrtql1gRmNIJFQSYTfzDRzz9fpJFicOl9cF
nFiMU0xvg0FkkkGhx7yfUqcbz9NxIq4TxacIxGNm/DOPbwG0iwQgId+s1ZtDXaDEmvxvOA+XaZr4
rtyjv8gzkXaLUdTE65Ktt2JKb/ZywI3lDjlAIOCf411vx1ujg9E1+AKN21qPBL1syzzVW/hkpmIA
0YxYJxeGpsZsPp8u5UBJxHIVVoNNYHxpWrASJfxdrTwl8EENpOCSViglsQtTObRwp4ij1HvTzYwY
aDg5Oq07J/TDyHNxyKb5Uk79tRtJOoGBFl1swfNF6/sDfC0VIVTBETMX7LYBkbVkLptH3q07veFP
qC22UGk2nNm85jUmmsBqr5Ww+rL6e2Mg97xSB1JF7RQsc+h1cwbq3WnN6DIa0SV/LzuppuxdZ1Zp
vWlBjENLPeynT5YmbzkGtc88g8tBFicfN0tMeFdJQsBSuOt300k36VeNEG9xi1ACk0wl46ZIftAI
4vBfJsbOQJXJjFBlbLuPd0XhaE9JVqtANAJSyMSnrUjCiXkUcpLEfHVlRKDEhIrvymsgFs5sUToA
tJ/5vJeoHMyh6pFMaVnbpeVthAOg4F+I2dCTmJ8liX5d5I9iIXlOdSSODsuk/gajfhb+konNTX9W
dUDRoxyI1O9qMA3y1VglDwX//FxO9VJ9Qp+Obdq2vTpZXJkeTNp62VzGVFrtWtU6q+EUwFG+o8Uw
cBPixmUbm/KFJHGuHEzJ4grkE2d76FrziPuInUh/z0zpFo76NTEoDMA9a1J0yinCt1waeROM3EnJ
OAhEJAmdmr879tIFVW8R24OIPPGaM97NT/oTqfs7CGTfo0v3o/YJfD6MD0t3STrj0pjJtT1nua/X
WAa57wpD4YrcdyEWs1JbasnB3NpQ1qysl61akFIgn6xo9Xs8xlVJDJ4D6mlqwIWIeTURoUX4krM0
E+x9avlfCdgmAArrnwaboy8+4E0RHQHnHzoLzXOaXHnyBgim88yyWzSyJG8OVfGioOsaM+4YWXZv
cQnNr3ZJ35pM+UD2XZXN20p31jgdwBV8RdisBgN6VhN/amMIPIl+BJxxfxrzV8nPIcqqo5WC01l3
NeVgJ1zJ4DxN8xGv212I63ud5PRWabcQplz4iICmK5iK65Ka+kS9bp1EJe1HgAvqDAemYLllhvDf
/i0f3BAWOg1wJ58a6iWzhzI+FJ2fz5YlXD8HPRsdATyjVQEhbUMs3nxh4+6AzwCIpaNjR13/mSoA
dDn06Mf1Izk9IVM7Ay2Cgi0blD7RgJGaR9rBHfPZYyCdRVY5NAsXDHfya2YhKqu9LQRsJXf1oAcD
OXIzoHtNoLZRVBVQasY1lIzrjO9CsDYFaQNWxleZJlRSAhUlB3T2zeJ1mpudYe7xWz7CBuG2VG5D
+McAz4v5ZcJtYHbjUdQB/mP9HbL13lQKxcrSnelIkgkSf0gEfaHxY67kjhw74ZcR1UGMVyEjJJEs
2YmaWvOhgseBC4T1wFrhTmLwUFNrq1lQuAq0S35Z0ylgRldga9bW6MrQuCvUVvqi8bJVeDrVdXCn
onZDzE2tyVKRrlrxfxVUJWniGa/I77X5FzEp9mQzKdqjHjCtA46upiV3uaXG+PWDFc6xyvY099R4
G2k0GOP6SFODoV+SYbgN3KdmW4lSTyh1jxCmDCGIXr/QpE2qb96dnH8wlNiLTCWyhNKxL7CJ0ctB
bwA9DAYf/4ynNrMxJrcSndhJ71A9gCElxKmsvOnFtWrFWT6T63aE1awmc2hAxArYEU92RTVMi53L
Y3Vlm+SXyrs+AVyB+apfcFmoloGSe1WrQKYOTUH8UBY3U/ST1G31nITWzIoQSSo/Y7zrGkWwtNYd
4xwqy0+KCznFhTymDCrWdMsXrlyNTilc5Q2R4OY/xcS3PbIcqTs3bGuHeoFrYyIJce3a18y2CovH
eb2WOQxkIoOjQZopQW2YoNNGEyfIgZlXlz9i/ECCJQe6JQQ9YON5EbDtQ77a5aWJ9yG7ThIul6MK
1sbSBTDAxnEZWOs31a+VF80jm2SyCg/zWbXwaSXuI6U9wtqjNxGuIP+g+JxnfsU1vQvjD4ZiJqJT
prUPeey/al38WirBG9Px0DOwh/jxzSb3LZ2Ai6V4cjtCRlguqgwtqLyZjWAbAO5oF2YIRnzrBNeI
JM+ooTIm8nleNUxEOmlvSdVhGRRONEV7YuEWJRZDUtGX+QknlYuiBdBgWwyfW+NSUHHSgL8PeQeP
/DJxlOSK6tcFe4cw50iheQ2UuXyaVOrYBB7J+ZeUYXN+mq1rwCyJ2/xSS91F4s6CIZ4QBYd3z+G9
saRFVAWc8jLtoWvBaKyrwSjgUSrTPZwBvQbK/FuNyveaN6+C6L0xKezl57suGFdFzS8YSEgt6Ofq
IL3HFnxTugXBu0Nab6zPsmvOKkpvX35OXHJoSKgHa7/VkiN6e3EHbK9oTlHSnilowS4hBPtJx7JE
54qynrJKP5l6dC7z+pyF9SnmJKfwK6HcSn1aYKaYS3YimaWqplZkLr+mhIW6khCapoY81indGM9U
ocNmtkavXyjqXsQ9bP5nvOyNBW0jVs5TRXk3xMKlDG/tJmhQNyHjZ11Ervhp9U4s5S3Bj9mP2XSb
2Fby9StZ7qJhjLimpJmv9mF8pASO1o7VJ0GBSuRkTpjS+LbpsOTpsdCJ3XH9AtYAgCnggFYIgpID
XTGraZjVIkzLJWeZps77Ug5qUbErvMp6dIqpwZN+r/xdlq2DFRKjXduDytHALuGND7hGlSTOrQmG
Xx2bjdORz8cSXBfAr5jFC5b+azpO5EOkncqbIq4FArjzB50oeGWuG7lqWr8ltpDluNV/VE4+KMh8
+KbEZxyOz4XHA3Sqqa8AcU23VO64S20xr/cpYNMOQOSMST7EbgEqs6HsWZwS5MIWZJ76HJMgz5Og
VH29GymrKk4Sc3OksYlymXVsldKiKFsOJdSTuAB3AHtkwgf4rf3DKo4vZ1+of4q6tJXqz9gjI3XE
obIE5EBzzFiuFnR7bGVCqV+t64coNJ8p4SRRe6YD3mRzK/lYnRz2CO9l/Hs0pB5DFpclRGNXZESu
g0x6jMj0NdVZM7Z8hNOmeRcl9d4K8ke2XFZZuYyQgpbI6VW4F3dtoCep+bbUMQgNgU1BdUny5WKk
TCia3xm6H6nIgYXsm2BNUCoxfxX+Tlopg8z/xLLleMblX0xRr0mRfGd0lFoI8JFU1uQjWbaqP6yP
f4vAr/EzIRwt3bs8uuUh3za+T8tVfvWIWFV2tDqVKvKEJoDGHn0hLTw9IW4TsCQ7hdF8osqK5E7q
8sbnfUnXdWfAsFDIb4KonoFZlT+lJt705/Qd9SSp7+g/ZyuYEB1I9Pmq/COjT9XW4MUX4uHtGtQf
DgLwLkQge0YDgaUi5/e763g35q/pWP9IMxHds+I0Kuvx//j3t0byVCX06/qZj8N+mvFSfYx+Z0Un
XsZ4TiRSFcMbGvLvucRlqAIkw6RvksOXcReQora2VQVPizk7Y8LnJNVsGo56BXVXGpzKxFnuhBZS
Sqy6a1x7xFIhP0R+/JsbHLkC2YfF4K97hId4vjXneSnIa1Xn7MVDvkQwAm+hjN8G9KNKNi40Gax/
urXkVZie5QXjz0hdS7n6+tFkf7LieEzY+fAEOq2iHOWDQpp+dlEQnP5OLCZrMMKBDKMEEVldGI9m
RGss4DQ82pRWYVLHZ8Rjkdqrbf1UcnkCJ8HCI2f4pI0Ja/huOaiIyYbJD8F6dgIVMXBzxxLPHSrD
adnQ5UOzyciwlnIBGSrVztFpVerk5oVdm3wQOIXKkzabVBRV/u8Y0+bvX2zca8g4fFrTPi44llcI
pxSKNQjRVR27jS47Oth7Sb2HpnqEPqvNxxEqvbIYdglPkA3QcUAKrpgnqS6pmJz85jk17WtVJaCS
O5GObbiPtPDUMdqoW7N3XNgxu02O2GqeI3KOi8s5E+EfNVl7GUSPpkw85m6LdB2SkDN8SR72Mo1Y
jDo+f0gOavNUHDqNkjSqNfumPSKFHkxOHEmii5W7MpQWGIpA5M1l8KOBrPiCWYLtDO50S6J8/W/S
Yd6Fs9HJN3g1bu7KlKaF6Fid0iJiN4yXgHQCvb0rAi1/mXGuTJBTXGp7+IGGAst1X0rXhQaKC/9A
jM17BlHfBJWclD7bFRTFyKn1Ay2KXm5HpYJzQzrJnPi93AYh2duZdp2otrDBXGUXisNFqudr05Pz
BeCR8vaJMVjSCKRSRSWZVFlDWuJtsOAT4BrCBlTxZxbH4mc/uRNlgNBQ4bYoy8hvdXAyqMYCY5fM
+69W8Xb0I5htLh0d5VP/cJUchPHVD3QFDWAsDbvmazvQ3dK2vG4aagNdgyqp7FDelxKUNMVwLeco
+bsddSka3DUU7z7jpgWNr2SmNiYO48O6mE/Jmt+i1MLZBcQhhJ/1h5G0Dpq/01g0a/BXd648XpTP
HddBKfm0mBFTKoqrl8k0cBeszhcqWEEj95MMV5/XYAkQruxMDm0dBnZyW+Q0qEdUY6gmu04cLmYa
XYy5C5pYPku29DHw/dG3JC6+3ji5tzQnrjOLuYUfyfw31jDmiluPNwXNrELR+X9RoqhJ+tv6J0uq
NIvsEpzBmuAxweUkJ+5ivaUfre1OExnTmkdNafCNY1/ojmE+nlvdPGVKeRKV2Z88UNL0CA6+xNuZ
hCsl7o0HnntfpDK7HtRAB1ORnB+I6uYK2yX1DGXcHas/zdUXcSJpkumopX7DpRFySQMlRr7tWZFr
yYGB0UCMi2omXXWXUTN6h2HA3ghAjdVSFJQhV0L2tMAB15nlxbbeFkFnTuCqQ7tiTiut6CJ41GRM
sc/ZpXbqOZbks6Y8M1EBvKEexnY8GB24APB3eIdL8ulnweDysKDw/6g7tjSQ5bCMhMR72UPRlB7C
D5gW53v0p2Y+OiytTBoSWv4/u3EiQxTFjohON+MKJNISk+MqDcVpSRZEL30nx+ONDMUtizYfZudp
kXWDkot8vx7Y6P5kWKpoO6K5ErcN9gMftZ9X0qFaCqp4yblwl7UK4Lu3GDZmOZ/GISc9r4Fh4EU+
nUkZKODkBDbZIww+oUo35MOJQVQ4prh/7LOlYcuhzNqYI2/Nak8XoEb1E6t1fp3WzOfwTgSE5Q3q
t7esMRD6jv6NlKyncTZ+CNY5kSo724BYxDmu1v25UqCmIrhdflFePui6j7oApzyYUBVUqQlqIQ4M
36p52qfpYpJxXciTr2kSMPa3JNND3e2ZjSax2fdYMGWcSLPdGbK7YZVZ6uNTXf/rP+wuSbx9ue6l
RLr9omUleUwDHhgMl4eiy07s2f2aLEaLN1la9zDngegNhEeKv0BC8BMx5SYKubweO2B2MLTKjpQd
Brec/OueKs+8Iz57m6iKxsrNmjrmGdTBtUle2Sue7mK7Ut5KGvN37pWZQaLwmwoOgdLI3hSJNeFl
m9GlMe5w00Oz/tXzmHXn/h5b9XUo72ibkq+JZOpq6ryK9ibkPXDsHd+dr6QLCYP+w6wY1Y/c6J7i
Rm6HSXSRqdIVKsuXPi0ZVaWQ3cReGsbg4apnKgvwzG/NnTSuThdqjkT6jBi5k2MNlEhTETVyZWPh
FsYPt3H8Vm0/5vVOc6eE+hCYvM2OJZURX8gljUB7BtYDXaw6KiTTlcBojcGIII1sLkfwesf2LzGE
0zFxq6jcc2s4LrF6IWzYgncOSdIRJ9plOkw52Ta4mJNgg/NLxRLE4ZQPbRjdmjiE0a/HxuCtTLVR
2qDtmwkAXvihMUkJPkq2DhF9ENTwVnyeAIcXuaencdfnptMOvErCxaut3i+PsMnooHv32MFhGm/2
cqgMCcZnGeDEDmci9GMlyNuRYEezjzp1b7EkphDjoOsEIVfC5yshSsKT8EI6NHOvegxiiBkNBpC4
Y+Xr1jcNPBT28BAG/IhqsBYewoZUA979vY2N1wyWQBT8MY7F9Bg9Qj9AZPg8YqiN0qjb5IpddVt0
03DOoz/cqRb+ht3W+NNlADaTnZKToi9g93FspAXdW7wZryoE5xmmVEd8AV3NCCQq2GdTh0g1IIOc
FhATwIMzHo8Bd4uqsseLaFGhcDpBzyV269QKC94dBrPK1bsMdFXsRjtF2tiCSMR8FoX6Kyyp8ABB
MlGoawBqWeGIfX0J1B1Gv5W4vUVmdMfXwTsFvxCu8tmXfRjDH2IWvbsP4Rrfltwiy0icF9tJ/mQd
CL2DbEGyq8rYa2fUHLqbCaVEMw29/WzPg3Wuet7E5luLejZy0iOHYDgsmF7Kvd4bbjxujRH7oUGq
acC/4d+W8W9H06GDBbriFC5Jn2D6EoTptAzF+YuuZApmoMYaeGJEccJXwYmfwGyOD7n5ZzFhsZVQ
a/M7QcsbGCVt2NM9XebPjvIqxSgfBhs8UvXqImE46dyQR6gK2TJh3k9cdS+F5tmq6IZeqJbBL1Jz
HWCezwDOGNmvlZEeQvJ5CvpxfYx5+Byt/E0FLikQmMZHnLg1tFI8KYTiNEar4SYt+l0DpMi3bqnc
8lkp+KaRIcNy9hrts21Jb+PmsRbJGzaZG6yo88qZ0dKk9Ma49HTMzOFtdo3aDjumyXh8oLM9irdm
WTc0vXtdQLKrTgb81yJfP/MXsc+aQ1nvWADLMyV+uMpJFyFiX4RsvEWrAskbX/NauimEuValkyGn
0tnk1pmZngJKjoJre7Kqj8KUP/JSCqSxoQI2+mx+T9ArWmfJcSWLF5ish4KF5kp1BMjEp+kHebXe
LAo0ogULSiZftHAOlDTH0oI5t2tvytJdj9WjRSQe87PaM9gQuq84iwsSVioJq7YEMlenDmz0KDwb
Y3fUXL3ZRZAC+6dckMX5z8Nfdhfn4nm0/sxi9eRKzGRtVBZ7WlJS2C56gC0yjKYKYMuSAMgUGxyj
HeCW/Xp65W1xM3qC0TEujqq4tWN4HU8FZjl8Cjg5WTHrMb6S1W9MLu9UsGqtyjW48OjtcjWCGdSm
OFRllI0vetRlLAflEpoRVyOqfEh/DwmXNj1yuWt0VsXgrHmEpv4YDMhNDpL2V/u0No8ItyM866fO
MT4VhFArQj822XyhgkJPg4nCr4uyPf2f4V4LqrlkCNQh5SZiTMHImrk1Id0yZsxhJGkcHdNrQvns
akxBGipBwp1a4vIMtDBoa5GmmjoYrChgHyWUl+xdGPMn/tFAbkry0vWfBaZdH+t3+easWn2MgoK1
RvLqJeHRnxJwDdHOI3wGBypK1cM8JI/+T+GMHe6N3nRGUyL2DUediCmQN1OsmQcELNC7tOqDfv5L
9nsS4KDaxTuURg6lHXaUiA1ypPD8L96EOVsDufwvYgPVf46jCt07PijhiIE0fOii/iCndxlg3HFj
WJvENw1IxMvkhbiVNZPgDQVJm71VoDCvOyTo0PrYu8BcnLKWwc4fonpxW5o9VPJ6kbHX6GjZPv8U
D/EQgUgIjfOkXdpev6tS9oD6hpGixoUS68E0VhC/cq8IyBHjY4mhMmU4gNMEG6s1u/2J2jwMLJUL
FsOWwr31iELtbSq7eSSiA5dGkSYnfImhaj8GQ7ChRdJPlgrDh9z2n61gfeZK8iUMN3HGhCZ0zlF4
NPBqMj4zj+VWVVxi5Xc6AEKtL8CHgxQGV5O5wNeAd8x0zhD31s/636Kh5ctMXLY/u7QwAnkez2y8
iyg7CvRDCNUWzN9TznisvkwEwUhGliAqoNehY6/3XoruODZv+LGSsH2VJtc1eNoAHFWav23pxK4b
I4wftSG1MeU1N3ektZbZXnfVHtWKdrwlps2BRIYVGvv5j3RqaPFK7GZfkg6sZriCyFF/Eh//yrrL
7mr2jU+S/1VPvrJ5L31OYfUyrPUFefxQVuC8ovZlbQzT8FrjiinAaSEOWw9vhIL1AD8gis54qkNu
qCdtkLxUq72Y+twxwki8R8hsy+jKv0KS/vQoa0QmupnODWQ1PyNlQXDhvK6H5t3my30DLEfVne7R
u4hdNSfysXanbELDqujDna5G5ZvLF16yEX/Wrsc7X4haoJB9kzGiZ6Rsc+rUTM3HIxRDljnAOaD5
PcOcJFAW1ahnXR3PYZ2cRaOhS0Z/QefjTFgrTOQ4X/Fu1rsmkWnd3LduE/21jFfXmldzaC86XXcE
IrsZJ0f1HzKo3YnsATc3QpnEuPgS7Dh7LTb9WazPsUIYGFO9LPe2SDZQ2i34AyHHOFF8wM1CURV1
6h8LK7VZWoBCiVicF76bhxQ+DE8yWMWW7QBuunj1W4FcTDT5Td/6mlFgjjwgWWY0M2BB4OYShPp4
VXG4QOnxZp9bwP6TEhpIRwxKHQVxc687sgU/sdsbGgCvnQjAGOsSZsYqzg8NFocQ58k2opDPbD/6
GYLRz9wwpKaLnSIhMV5VXfF8eU1GoikDA9ndYIvaKHO0uLBFR1x+roAoOHNg6R/5qtJVse7YR+8J
f+1avCN4by/bL2acy2shI1BkxWVM+qA97QosNr1LjLS7ao8I56y1f4xzdF6r9ORk6H86uSE0DIPN
EQkoUZR3xv4WZuVpdRr0Ooj18PA0u5m4CRiEViAEFPr/0XRey21j7RJ9IlQhh1uCAQAzRVGSb1Cy
ZSPnsAE8/b8wdc6FpqZmxhqbAnbor3u1tKcMxx3UfzlDYdorDwt3qbG6Fs5ylffzXiPyjwdwto9a
/hZ69Qhk0Yz9vvirkpEr8jaoTCdQOQlmvjxTSzPcWgXN/3eYKw+tlPb1xAHPmoB5sGou6vVvFC+n
Bgy9juGFGXpLUkmw3HDQYWfSssQjZphJMCoaHqeejQO7CgezcGEKqW4gwJYTnY0pHXoZM/TvipLc
8SFb0duO9+E7vkxFehqW9lQ3xNlpLFJ0jBU7I2qeNdNiEsyJLeGGF4e01990tXwaIODreTPiOe16
6W4uzTls6NZZuOZdOUKMQ+rDsCSEmvk2X1Af5c+l1wDD6J4S5Exy1i5EatkzYDE1jpSklPEmqhyO
/zRCf5gZ0dtZuteYyFS6Lxc4kVo9Xw3XoZ6MSzQs/hwM84zyT+knwSk2ELOdPJneWpxasb3t7ZIO
ae5ELYR3rr08v1yuGJ+jS4JE2ucUOnI521XdU2Hyu8jdua+ak8UtSSy2H7cYg4ePZIVv4EpZJZGW
MkARU8bKBA0lrKcfmdZ4ucXemxV3HKeVMp1yqo3jeEdwgj90J5fQrXsOnzxS3JKZul/ESRmYdzJ/
yB9ay8hroZyB7jSNkoT0Y0pL/v0S4B4aj1lnU/2Q1dW1Mudbk1n3SYNSOfDef56aWSO8mBwHXjcK
NmM8CfKnVDhuetGvcVQcKnM4iHA5yJN6gCIJ2IRztQmCSAJB1FGbA9mOzBGqgSljzcY/3W0jYEil
Sq0YzpkWuG3SUcxRpzfXuneo8JljHh0elqKCqN6Sv6QsOT8Xfk3tqcE/15v23bYxPa3Am0l1zU+x
rbjrF09YJ9AGCV55XM7T/KNfsldbKTf4aBqi5UhlsTFMd6SsXWK4slNSru6aLbd+6A88K0i5iLys
dgOr3UfGH01jJLoJ32R+h2OlEKkzKQbAboETkTRI++jkm52U52LUH7rz3urihCSBxO0hQ7Gbgnnk
4Uh4OBRQrs3M0CghVNv8bTtSRo1zqYCOW16n4BP/v0mvxi/SLROR6qDy60YaQlPlF1KKA1UWrM1W
K9HwsU0sFvNpKWUUoPzXHRoiGlNOFk4aS7dL1mlnQzEGOpDw3SNHu1bPMiIiWcknQd9yyynK4F+4
wLSSsyT6E52k5MS5rnNGIEq6tu1ohylRSM5zIhhyD2SGp5iRq+UtjY1yMC+gCZv61NIpEnTMKpmg
0e9CwNJzYQtjJgBt4nADGncyUGXLmne57uyM4VcxxS5rHqOLnG0abWXiXGeuNapyxUj0xbiQBsBh
zzEYM3LKldIISGgfVWbnuVWfek4skxmfJTDDMv3tlld+nxQSQZ8nQb+CwUA9dDb2Jh9TohrpCryN
DUK3dRJEDVWgvepn6wGQhoV52VsFc+Jx8qR/1migluOgRN3pbgODBvJPOBUlWGCtUbN1HdRNSuFV
MlMj1qZYWTSc7ZELR5fF2mJ40ASzxLk4iXfZlnvRrSoGAITm3ZyTh0GSpAakCJ/w1mWyl4FYVzHw
IKF2dKxhePL1JIeNy0fsfbuDJhF8p6wTIpQCJqnYp9UuYZbc1exsdF10mrMVyeTWdJscOCAtzWX4
rP/xd31znvv00i/apWPXWFx5Vg+L+TmE9k7FIs8+dxaIpDmmXsiFp76UT1WSn5aduh+qlBLaqSea
vlKA08eFuAavj0hghIpHhzvROcdsy+ZVZY0JP9iUmf7ow6HtqATDWQGqVwC0Bp/LC8RQ/zkGhobQ
yQDWtt5rVEZ+gB6FCMtYnLp8XyqOX9CdZs7EmKEobnoB+aBb3VUzxpttX+zmCsZhwQtvTDiZTd/M
k2DRikAx6pV0Gkh3dZr2lnrXwcLA+Oc1RC8VxXCOtPTcf8cdDd5YHDt/t5ZD18wfLcvBTw//8mcE
ztJcGcJgvbHi0S9riKU6rLs/hQ7LvmQAkjMZgjwT857AFT2GKiGyjaCgT8Z9nJBnjb70djpKNJRk
Ig9so/eD4osXhRkVb0+fggrYaJNyzx19k+J0sBpxtsRyoZ+qNv1k5aRIwxFbw5LDpYWlCJenkG9Z
3twj7nUD2rDnSbN+BH3F4H8j/zYdpofKbwM5JyK8zc2z2RAoC5fQM6uM+UIF669ljusqRfklwbwf
OEOl2392zlpyc8IVK6IE1dwHEIkNg6nJcrAIxYGjcz512/w0eHEH4ZZcJ+oY/ifHVIdjashTAWGE
Wu/bxMotisckbVp4ClnGrduPcMsD0d0DQUrduqp8J7Vobl7wTwQjs129nraddx9HetVvGtYzahVY
uuxnIvk9hIGKWzCpiT8L7PRm7WL+XBUiQmZzu9OxyjtmegJhgj1X5RdYX9ql/KhU0ngAQAq36Odz
ZEXnhMlUVlMNFuKgwFAIjn0yjWNc9wHBqWMf9FA+lIPJGA3FqyfNsa1hOtqjsiXeIY3N7vbXMY0b
EYGrbL/CELWBDkAz3gPis7eGRp2T4LIgmJ8Or4Vv3Ucb3U8EqrSF2CRtVAtIcuy4ovGsrN4P3Jk4
+6/G633RwLMIm4OSs3a/NugZWDHPy8w1hqdFATKSQBHBE6yiW82AnPqMagR79OxI9hKTuhNOI9xZ
sG4c57z2yFH8Eyhj6t0pzwP1tJVykpljWWu+n/HZaa3T4gfYVFsr5jykz+cxbS69sC/mUl+tZAEw
ol9T5B1WXvk8kZ6p5iCK/k1Ewhtu3N05lFuiRdzKCumYQh7sTNcql8cSjY/Ji98c/YoJmcfwHvpt
NNx78TL5sfYfNUbrGqO1RS+COX+q2W+IYbtF6m+9OV+5uAw69QYtOmXHgl2B5dL/OzBHws0WdW8a
JoR8NzEW9p5tObwDWvjJp+vqOjlq1U76Hn9XJMF7nVbk2r6kY3/RhXGurFNELszQAWL86BGtfeTj
tGHV05NN3w2wHf1BDzmGOQyAxFaPJgJZ6cdgQfE3mfTo23Iky1g4eylWSM50HuoOh0x+k6bpFRrF
Zdi8O5QJNiVhDydG7NuETq4WI1acxQeGyQcowwfYt4SUqwMm5qpiKNt/WoaJRZND1tRs1z0go6rT
zvGhSnB0WvqVl4T2SNDrg1Ki7JBY7u5w4AkaVQCxEcfGoH/BeFyDNrSfcVmsl7uaSYh06W2NNUj1
v1zJ4dLQ6sVT2crXJp3PVMJfJPKUxnjRLc6hqCDjTAAoPc4xuai/qA78iJYJw8lFBW6XF2u7Z0f0
RSfeKyEmA2gcGYOC0cCLq4GXz76smg4Z+5clquO8VG9WXD8n0/VMGoCUEH/vnpTv2O2mTNvhSu2s
fjvwLSP6OkTs7BMbPdpmsAq/YQlsLL7xzv6YLHABWXUQkG/jyTM67BMRZ9HKa6Te09CrFNzDM+lM
MvJxGihRyiWT6P6YBdgvgpxCNpNOJzPWz3FVgelVLjoAMIs1xrSfeDDG9N0azeeAw7Z7Mw3xNgAg
jo2SIOS2V99yQ+V/AWd7qr0sI583+FOMP3pE+5RhGnNfLYS6bWIjAC+hL9KhJJocAvjsw9iXkXhe
me1amy2CjGdoBPbkQ1sLGAbaJtQNt99WxOwQUMcoYFnAN7a3f/VfoQZ59F8knMNsvWnzslVZAtMY
elxDI10oaCCrTwbRxWHnJNJRcl68b3tbjNtK6u82jyG6Wzk5Dxp5uPmScCHjjAxWk9/CjTVAKBh2
P0tRbML0Lg35VZ61M6kIRU8OqRj38yGv3K2mcoiQ1Q/ktI4ylC7tz4u+oi030Ryd0Cl3HcgC5Bxu
6wxmi84b3NCt+U+sn8Ss93KY7AtL22kDreGc8E0ScpaxVZtx2+HP0c9pPlxKkk0Ky14ptG0u+jdG
Sg+zNvfGGrXwaI4AUodWQCx0oqmeIXWGQgCmylvW09HfHOsorSwF+aVp0yD2Kn9bGIwmA2AjZxgc
ueNYUdqmHzPKO83K3EU6YhHu+wSSC7AbkmR6/s7UHVbgd/yLiJlvRYi+5OsW8nXoowdZFcGSrTno
MjAS8jMScR1C6hajgq1BIx/qpUUIdA535nQaYbpHCLVArXnGnQ4KPexZms+/6L+1PkozDBQ6mxNY
K5nqEYjvTbfsZ97/DYhLLC5bGroiq7/U8CwbIGk6kQS6Fe/1ubI32TW9Q9C6jBjde3iZ78wV/XZo
/cQY/fhXl4Oi79z5w3RQxlPZp82wHbb5aL5KgKSBCZDeghYyK2u/DwR9WCIEjuZtHco8XC4n+8MF
+xs9PfM2f+TmXpww83LihwPC2C0riaIFrDfMjWf+Pvuqkm0Jjz/RJuZqIUeklmWCrEbImGuiDGe1
dUjLRvnrgKOQaVndFioLeVgcXO3d6PHGx2uwk3m/45vKQx8Bcx9pHGZBAup9VFmQbH5yFV7f86IY
PNHTm5nfs6hhUJw9qatmwnG24y/T5uWNsjdZbR6wSD+KsfyMTbcYQw9ksTccu4+Qdp5CcZHHyUGN
UHPZR8PEU4sNP6kQf4OhjvBqQWHX6dF54i/WlfyFx7LPBRhK+6VL83UqKLHsbtUyHBK9opnqPjP1
SLmIMKWuunj/Vb7mnJZPsrFarj3Vz2ydmjQMnKQgTdwaHqJ10uqLNTIenULoydwlM+ASen8Q0JMz
heWQko/hOZHJxlI2k9m8obNO5W0ZpEvaaGdVak/Dj0zjDDkKrktnhr7bjIBVSS9aOg87hW4h6kx3
+pFJq+htv/jheBsaV5HD2aZ9XFvOaU1aBqRd3Dl+g9deJ/E9ys1j1qRb3umXEEZbeEZL6ESgO7pf
/ZG+p55+5QL+pSu/sSGcMnqgx5XqYHJAf785U3WenekCv/Flpyo6Rx1QYEMVysO8RqWKuw5P96y+
L3P/WtzomVCL56AWhCgFg07o74X7pjKTe9PY2CAxhMVu1Cy+Wal+Udp+JwV5be/xsfpZbfvswP5a
jxluPhgW+KKkOPU7/SbWGBXVibNcLvmGSpZXLwK55nZ1mlyJY4hd3SVVejem7F391Kro42RvKBa5
5eAe8ijGSmLdGt+MAVJj61fj8KnEDo+WvkYRZFz3RmxeaW9wlRIrO3vSaBBW7GyvouKl6uDVyMsT
BXcaaN8YsW9L6lYdnnovH/RnvOheltoQDkw/0pxg4HbBX+kpkeD+5P0Jif1EFYMxnqva/q9Z0aRZ
MWG3m7STziwtGZCG0nu9qb9lvMx8VJD/bhaorFCrrpMN8tKZECOCLst9yPIQvfqg+WpovC9xxY1r
/4Vd7nt27hCqH8LSQUzEAHL4Zd1CvLmAcZvAMrtktX7WAeaYxzRpPKWf+Ak858Q+GbZxFsN0IQ50
VUiWdZCtIC2VmeYXNqKB/iK/M87m0+nMV6YNr2ZhrezcqGBCSmAKl7gLMu+zBCqZ9ssF7F5e6zdL
jRiMJm/D/FMBhk22qz1uLd6xoODz5YykdVolSFiTbS4s6lAGlAkQXInAYax6S5yd2NrTkM7e0i8q
gsxdemw+6L8gFWYlr0HeWANxRi1GycF0vJwMmXYgTT1OfeGmsCbg/mgrKREEWsROJDgj2qpPhJwz
BH3jvP6u8xTjz327NL+UL3n4O1CiVS8S0EwKJothp/1wSguM7VapK992DRMIYkQXLpCG7t9gWCCj
oDzUYgMUp6iT3ThRTgkUq4GO2SW86fARQrC69d2eOUsirzHI6iyyxNJwTynlNeUOVEe4c7bpe7Sv
BlAxo47z/tWgn9a0/wKJITSVSAxUnfMwD3uaXje2Ks6MDXnbS4xaD8y+odjN++w0tRqrU3/G50Y9
z3XEfDLzYiokRZasv8n76pREB0y018zkrGFpH5VfwB430PbSMb4VMxN+07j2dc/yzkZOJm/uyos0
pBhKNy6n2izxCf3xdMYMftvLdz3lt94prlxzODH30YcVWjsHw7cwxXOW7If2+tIiPnkqitA2ZG9A
2ZPaDYdnzokefjcqqrHyQCDS+8/2W6VVoAU8VTTGAYHpkBoYwYyUD87EFInH3PHMsnabn4a4Gj7S
dGDDp7WVNqIMJ876aggKj2eoxjVxleHNwSFeNo90d6lI9mYEWQeS/5Vh4Gk3DYeCa/ZsA/GdS1o+
mNs8UoMehRShdw2V8r8TjZ9nnkGAs6NnkVuGkF8ZvZ4mVakFrcz/wAS5yRPRXMQAvc3kukjTtZ4c
ZJomJyj94vZlH07yn3E2mBe9dIckuonla6//ASBumPWzqpN3zC/jP/x2WE4aH7HcuVctrFKQCwnQ
JtigWNJx3HSHhPIEm0Ng5/Bk/8DlQqua3xSX8zsf6SqbNrDtuFFWsuHllQ76S/agK+6YnfO583uu
0863+LI3XxWZQLt5oogrODsynB34TXjWg10k4UWu/q7chvHlHCBd/MxoxBhWN32Qh7z7aUSaDs0i
vCWIrC3POLU9fjVpAYOOMsKdysVzbsgdV67QCC9Kp8IWtxl4esQxT+bCYk9v1Su6EAJ4Twrr3UQZ
KzAacM2TxwXzAqvoH6GcGxScIrVO8tifOPIfM5JEOX4Lug9UKqA0VjzgQC0dcwZgvkpDRjSjg/k3
bO0bUtXDkf+Y9KMDXHuJv7wNHfAUYghlOLhxmu9KjiG13F+kZb1L0CWptYTGGQkdNbSCitrlFSM+
tgiCo8M8tf4oIyc4WA+H2uAZN7tW+5QQeEPBg0KFZ99Rs+H2kEDsfDo4gD4yhWsGn5vaacQ+piAH
ttqmJHlJmLYSiqd5E2Fz1/oHjvCqzNYB1E1PXsuCr9uto/h9CPO3Wq3vc5tfEzc8Nf0WoeCWimUH
caD2wCMBPqkpEpJpfKjgsFDHEoMTNCQm2pxB8bU6VncDQ+5GIM8TqnF0bjlVuHgFWw9FBX4r3ZpW
3RkhFtXT9C+b5SCkkNVSv3LaVExNYx/dqhpxydHtj8tkedH7JucWIedEW3NYaBZmY1v4STgglXde
VfU+eCu/2w9/5rYhIQ+XL++ueZHf/jvPniOjuUxL5NvTR6qhbp4shwflk/wBAJBypzflzdTthxx1
j9TeMmR9In2+FVH1mLoXCi0TJWUykE4x9YlDY3G27a7DNp1kAAxYuFZS2ECmnusq2a6ka7aSfFBK
QSZd3jcrIC3FZArGR7cOlBgeZk4wRoIb/zYzvlOunU3O+kXJWiPHJxHL19oorpVmXDIWRvoOz7RT
5wLlTXfRGAjgsEDMkyeEAf8HK0ulHiaj82hOSW0XVwd+celoL0iPiDblr9YtYeHJ5uwTPw84X+zz
8erMNDv151DCvIFJqJ3uUVtcAEQRhmEvl5NLuxjnzGCMpxy5ltSh6uejBVf82jO9JEfF6r2RTtGV
yOazzfsn+NNDr6mX7jdb7FBxVTH4ByMovK7jHrPt8Nyq0mqIVfHNtufJGkFsgr7YdX3yzPXpmTh7
ESV0wKpP1En4bay04PF3xoTVmpXWwmAYl+mhnc59gz2f9LRwsEF3eABlzdNRMfH7auV1oR1NEjJl
EWQqP8Z0oRkP+YdB7Mopn7CkhC4PvIORkfwSNyzxs0wym0F3mLroIGOvIZ6UksOfw4qBMOm4jWOl
dzZGasg2ykAXlLT4PcmROvPw/xFDOgL4ijQGJdhvWtk1cuRGKDoylmDgXVGLmWGNAWeAB29OB+dQ
E27Eohu+xToO2znyyUrq4UOqyzfV/l014VHChwLggatqAwFTu8QhSO01EDkPzCe5LanKicbss2Tw
ebNJgARH4p70OhgIAK+VwnX7p8XHYADJIlRI1lxj+aXQo941tnGaJ+vYmxp2gT9m/j2o6RZ//1I9
HCO/N1l2m2r8t8DV5ZsjTiPM1xxSyUCkSMhH7FGgDEM4hSA9GY6tEHCZNggLCHiW052219YabSQc
A6gjrqpM7vftW70XeoLzhR+/2Bcq8FxA4A1t16gNh57crUZ7kr3HVH8YyYNLw8VUcj+552+sGb2F
ASylEkJUtBQjU5tANpyaiWvmP8aacaNw1XwEzFZhj4kAJl0cSUepZSxFokkIax9V/Z7duHcaz2GB
K1hTIgwDwqKv/r0mGWPjO0kVTxo1P+TdLk2F+JzXK9m+kNvV2cCwgt2HlqT2ZPXaKYtL4piwY3Zd
RvG92NtF/QaP49TpCdzQBxaaUxvLTCXDE7UfzKJbXNESX/jrfFVtENwLn76JFCP2tiL1JRmzl1II
gOeaK1PQRyXaLPuQULDlAUXlzzWBck+4EtIUYq51hDO3lvZYEGsjnjyopxCj3UDi3CZZNWzJgNIa
qn8yH6+Nzk3ZXqUhYkAGRyq/jNFwjagNMxAISammw3g0DkZUH4uIcxjJT+oGL3DpLhGhSb31Ymqx
BaPdtP4xWM6TZ0LrfQme2uKrFt9VKx97Zp7meirUUbkMegX4CkfsnBokPwCPKtQQ+TpG96LT7nXu
4DOIb1MOg6cfXRNHa75yJLyEnLDBc2LQzWd0PzGW3dGwA1ufN0aKi247Lk9J8SxCI9Kk0ZGBy8Ci
pU4H5APLljj9XqRflj0c+bRIthu4FuSNhDtWLk+qZJ3CqsKMaIO50s5LHtLMA0wp3+gmWB2oITnU
kL7KGWIcu2F5N6flVTdzICI6hzb0eReUCNfonEPNlFej8g/bbj57HFY8Niq/dr2od+OZIj9j+2YT
ARzlFM9MBO0i921WXQdrJllPPZXOuoH6C9hFH4FhlPFBo+rrW5FIg6jqQY/Gg5DAU4bvTvHGUukm
JQ7ttSXauNV0qozpWpq8bK2cLB60zoJEx8Cu1bKSWThjoYvYrUUxbtyz5Yy/pBbblHmwUIwnmoec
dqa/I+WBUolmxR5dEbj4fCUvAid6E+RpSrS0+K8WozlPe+U9S6ZDpPAkGuBQB5iRxYAhfKau5J6y
KmcllUpHu6DAEnULS1anPAatCYibpQDdsm3uxCzZnGBIOiSa8MYFPu4cepMkcS/O/AQkBJPk6DqV
IeMG/dIUE3h/V8OgMS6/yhr0Sq8+WBk1iSquKGIkfE80KpAk0uOO41On53fjZ6bBsEw6D9yopwA1
1XY1w+mFk6EzmI/02yb8LDfdtcnFtRepb5t/iid3vktKumBZszRQ+ENIBwVeboiPCstGIdzOokBz
K586zNxFR9f4AkwLU6m6wVbP4Y730P5YXImodlYSliQPEduFO87F7v8jECYRCBs0EjPz07z9Nqng
inrJX5PzEgcAHG4wCu09JsldxfRhlPMNNscRE208HCQL9AvYAxYKmSeIWoAF+sTS0O8a2Xt+0EB4
SgnJHsaM6lAmYRwZQKoKDwgoeyv2DY2QS3VJl3k/miP2OLJ9VAVLIDkUoheWfI70v6ZJ9rnovdBq
vbwk14zt2TmokQNcnIILGJzxautXwfd07Jn4lZCjWm5hNbb+iP2AYoeGIqeRsfMuExwOwLMI2p/x
GRjo+2QeJuaYpVb5hg4wOPOX5Yt9eDs29jZsqdTkVIW1aafSShuin3dwwSXaj5fYFRVMqNR6Lxlr
0ghyMCGgGAjd3H5mG/ONs2pmJJnwrKLXkayXsiAek6OhcjIaca/kGwMaHn7pTWb8sdr4IWYukqLl
jgPI7tqqnMD6xTdomps02iOS1C1pF3fEsbYX9nDHZ0kpYf5ZaPMfZZs/WERTYVzjGUMHhBNDp+DB
1D6EUn1G/fzJrWiS1FfxhBBzTcx2R54HIDQ8UjEho8bdEUJXXyaeNs6ejf3IxFDHb1Pm/LwEo0o9
IjUuo8OxGZGr1TUkLAi4muOTBMCLRJRtC/MCOy6HD5SH8SXNJtka0w3zX2MtDgMLyIwDiSz9QNKj
J5Sbi/MQtqeIIDcML+Z2fSVY4FF5eBV6oEPYBg1IpZHzSHL9arxGeBuyvgPzhyFnTbHsRzCLziVj
Ch+33VlWAdRig69J2kLb3ZC/3im6dsk7BTqm4aY9E6mVk4AA2lFv06/1NsmGGjUfJD29xDlNTbon
lZXnaAoRhAQHwnN5ZEZDOja5oAqc0IzP0pxcR7epYk6Qx0ainUinVIm25Xy98CVsGfKIVbiEmP+i
caVqZzdRTpvS2U74RA2cXpG4zMwTMCjch88ompGv6LrGWVRHQKaBxar6TqHNM6dch+ltUvCqJkCV
wrcwkt7SKn7O5Lkz01zZuW48lG9zKfD8T/ey72/1AyPqliz7Jov7fd79DBVafhz6VhauAtzG0eCy
dxsbav8sWVC6oeNbfjXfREqlmkbPkdDP1i+LUVybIYcNYJXb9JABnePpt0ZaOQrF00o6A2blZEry
GbaiHVOq0vLN5XuhcNXgqJK1TKHcWnSXhYqwhA3AUFBXy1shBYteP4z6R0txF4Jtzpk34r3SPxc2
csesA7XOQQvTAKuCAh0OX4DDsPu3Bz7XQwFghA+BiDqtVTOIfijdxY9lRL6WCmRyHePreiqVGWki
kfzYOI16MyF4G+6092FmJI9nAJiI0gFPsj6yhkKC6bgWbIgPrSo+hVZ94nnANuxOU3yjyfYqw4Bq
638ibi9d/l6KBK4/lkycJmvgBvtdXdHhm4DkGwKAQn7u6fCn7DI6p410oVvsAg9f4tbv2KexAA9C
GsOOyq0WAwqSgMKpMWwi3HVb/BZMPYYBEEmBMCq7pY3h02atyhD82AwckW9ScrFJzN6ydng3+1RP
9pTM7jiu2sPotoCuZPoYcBXvOkxVxdbo69NUjwxRgekRvqncQYLyhPNH20mkEWLJ4iNC7IsSSlPc
zp79dCi3OttrbFrBzHR0ib2eweaIuNV3RJUL6B8Udy36F6EId8po2OSls6khsc032AaPBcqb4WMz
9ttCrDk9tihnRhcbgDkKl6cOL1MOLs02WMmVChnH4LDLf65QM4OdmAtj7YZS82gt56HN5JQl8VZJ
EnrgywGu5cXTXe9aLoFJMJhnTBOGtKvFV5+AKxTam8bghRGB/sZk0hYvJ/qbzgfh5X85Hm4UB5GO
YnmRUbEOtRd80kbo4jAr9HN3jDfwnOr9DdSkq2IQcZ4WcznqJ7gDN9r0H5FFRJgrOOeBp6iyk54q
pxEOP4HPwgAVXm/LyCc46unZ0yYU0ID70TjftLDEjcEEIwTeJgySuKEqmzRDTvptcrAqsEmkaJ30
uJYHXYuIetEqRoAPlBZlnCS84P1bYt9G8E5Bk0+ds4N/p3HRkPWD9ATMaUjlbihp442wWqXvqiie
hZO+GRGxcNCkqC94XZYvSikHVRwsHPXTcNZE6i69tOlVuvEQFbM53wOvzBKN14UGz4pOd+5IZQZ4
9SBsXOC0eIOXOOUad2rBL5JWCvtmJJYa4ief+g5z3wmUslpHRxs3bjndl6YnL9hfoRcp8kEwyzWm
YIB0OdOkN+fZAZFKgzeUUnOiyONegePsJNC9mJP6wu6ORf8vB093TxkJhjXoTQTxfI39H0PY9dZT
ko+tSasQvtE4BdsEXzz6vcZ+cj2g160KdRzAv/U2f03jU0leTttRchl5y5eoPyrULhSvfaNEoI+p
XkFJ663VbH+yRHMp5k2lVxcuv8k872U4W6UOo1SvD2ctYtGhDku9G5wLVAoBa9ttqfW1z1aJBANO
fwqMbjgK0tLoaa2xpfFmpOu4Yqr2qxqqXU0VaxYShMFjV7vAmTum9V1L4LW6LfofK9piStxoDgb/
VtrSTJvQ85NG32NJfqszNnPw2YsjHDjo23Ng3q2RHUh9Oubv0DhG32XrKxIRFuctWTg1zRt7kAKp
L4+jTekU567Sj+c36dquym+7KTvP0v4t5N4imJRwymfMsZTiYmYfShsHSrJJHTY3zjEqwCpD49lm
WVqQoPEV4R8sG512dmsrpwtbIJNobQeAxbdqOeim+WhG4IfaT13f68zeHCTVultHeMAHO18rwhUl
dopCaumxX0vXPoYr1p40xpOOWu/6TyXrrqgPLQS7ZOHgk75Dsgg6nL6yadCBs5k6Dk3auKv/kCWm
eEij/Ns5ayaaETSUFL2ZmzcM4NXLS6h5YqeWAxnT3LdMqHIF7tu3RoruotiqWLCHVOVmuUnMNFgd
TgY5QAkemxxoAxOUwfCx31mNb5kGNtqHZGgwaPDLRxQ6cCKQCXpF3BI7DlXgM3JnW2u/eUyCYZgD
3tZNY9CVpsc3wxouMtGf7hImRM/F7w4nZ9aW+1qhQVqRNxiPNn1CS8VAIfJdDLTyMb6OAVjjnFIn
ZpJUz4yQdeBXRwuPMol4BxoOZzU3ST+Mq0Eka2bZPOnZPR/HAzapg1BiOnRBV6BZzJSK0BJaECls
cER3fTBJvW+n57kIPVVbTkpxVUsNfxbewwJzbQ85z8lgJLtyLA4ylkq6HD3RNSASdlkKoY4cx3RL
bX1Hs6vHsQkOQG431EOu5+XO01qqpUTBnEw6jJaf8Bihtpt8M2lU+aNxW8OV7SdR7c+6vGk4q/Uh
/pn50g0AnuGpW1V60yGomgvnVJnLhUG43PChFvumqfkZk1cQwb4hfcvLgj/sJqb3mKAutVtHaH3V
hjeVkZ0KHBqdOyZXRLgiYfzfctWiJcjaayfqMumRtLcKrJuM+CuF0bueQH8hVozRRuloe7oXgjHd
0J8rJbsYhn5RjsWuC0FyYz5Lo1e3uf5KmdJ0FOuW0UnX7MBSsPa2KWedfQoLW0nXpmK8w+lOpyOm
ADKxt36DiXVLcUvr9hkV07v2gQeX/oYr+PZNJI+bAuqYio5lOQiyKWjuUGAcUddq8wM3OY3SLV0E
QMI39GtDsvrRcD0STGItcUzPsBkWSM55QtE0I9z0GHPhYclgMIDbk8Iui1f3VlZY0jTGB0UUjJCY
KsTrpUCo/x9N57UjN5o12yciQG9uk2TSpc9y0g1RKrXovefTn5WD/wBTwKAbXVJV0nx7R8SKTnJe
WOJRpERD0871SpxuN8HWvEh//WlU+rPsaxZBDSs5DfJK3Yt+EvXsvB3GtWAVB+IvrVyaduySdpJi
uGU9mUgyoWZDDhQXqKy866l2eAH7rc06lSCkjIYUc/NNO6bXi/KpG2xl/0onB25yeteK/tgW7kjF
gNZw2NDABZst+1+eQu0DZ6U3rvbGJ4teSRV3yxIHeMZmeuN/owGn3lHAX4+tAHT+K9/7KP3NNObv
q+IXaefU2d8MR8ySyz6rDT+vZl+t2LUC96LaDm3cbpbFl8A86wSQOG4bt6Ln3GC4XORvpZY+8WRS
oYqs/cTPMVKnUUpG1BNuvZsLFp6aDmNqiDi7oMUAt0G0pQ/lsOqZl1Evn031i4LrpvvojsCgK6I0
yrPqPxVlcBYwkt1OafLgaSbM9WgnlykZWiC/kM5Z1ADqZKGSO/0g2qyajQkbZMG9nYbiQ1MGj8N9
wotwYT80eA2WE06O7lqSf1c4Doi/1Ka0Yc/wCDGmA/1XywhEmPL2TCGBZSrvLeHdQgNPmenvFHl5
Ku9249e63OuFCO6T3UqnMfhB85d4lCsMNDQp/I6rg1PwEYnLX0cTDqLFtabLkY4sno2cp8QDQvGU
9v480x5Kh5hIiWo8ECiuelyJhq/cKt7da9yHW27r+FzTiiORTvMmrUV1dtPF/Go4cUZUwlSOSzYc
y1UA+wtWdLi1Ou1mGGhrkhUZV3i3UKyzuSNFGNkLoM/Lvma8E3lryEkPEHMDkcBvw0QFNbJ7Qs6j
IEamGnNoaT+JTvUCk1tOPimu0zBTAWkb0gcv1k9Nyz9BFX0M4h+eDsOGj30LZRi/9Uz8nmW5JfVk
tSA4YWKrF/mk8xiulpe/F/DIq9eh4cic/dUyjD5CC+RHu+lldctTqMg9YwPW9oR0p8BubzBCvf+U
P9OkfdtFvINt+r4o5Tsb9EPOt6CkAR2/J0WvUAqlJWIg5zYiw5jT0ygjfq4BeMQJuz6LErQGPO08
7noedxUnw0q2RZ4ACk+dZxtuIqSIlVdPyb+e2awLbNYLbJgFNkyZU+PM8C9zyu3fu3kBt69GMly4
nM7o+jwjloDCyY6W2l8Wq70IY3FpEYB4pzOlE09sxBdkjTvfnj7NRsTa255LzNgCaLa1emg4CLlS
79tYXye5vYiWA+ZrOii8Cd5nza4pvIgnWo5/5ZNBev3V5W16TSn5ZJOCZG/xO3Fya4aHfv6QLMtu
8+bQLHrQ4aE4UX3Sf+nnTIZEq+H9Z841ibwlw5+9wcBN1E3gfhLqX3n6mpAqapJfURqA5LUrwq8c
Pr4qvKJNSfWHKIYEcEPhh6kO/kdr8BxBoxD8yrQgd8usuwaa4pBN8WCbub87uNVhOMBGnLiXqop0
WO6NVJHvzm6S5WcWywenmPF21hed1ZVhhUMYj8dVWPxNZl+DSjbGrlhVTk1yBXCfwWO1sW4iD6eJ
x0qbO2U2+wpNgdBqD7QP+OgSsmIeNa3mpBNpJl3rGmZ5WleXY8xxLqVAZuNIVxIn5ZjRiAJlltU5
z6iB8Yvpm8pzehuajZnqjjRgycpNMy36yn5vigIGiQBeZngM296yPZBkHNNOk7/GcE0y3d27hY6D
2jWwuc/1u9rbFiWeGreoVJ0MnQRe/ZZyiHz9P8z21aszZwXbZ+GAAWupaBPdEDIJI3oIBjf7ljYg
yLSh16/MF5YqalfIi1gdtP+i8deWAguELVRr7aCfqT3H6Tqzr0MvwvLUq3pU1tuJB/y56X5GCZPP
iMKbCxeLnFddzsdMPwCxkxO6GQDp4t+aNBbXP9ZVNcoI4hKLOoryIIvYO63GlbT5jho2SDAmX9ZP
celb5T4Z0N7XPPgNsbZO0+eYDo8WM4OjYYdosUOkNAkSXz6KEFxVNvQaJWWE+KfaO2Zq7k0jm9dR
Pm7f2/dawWseCRT4g1zehM6I9sydYJY3JWYcn+RHzZIQW4AIWAbgxIqAZPgZkfZmM9+QPT4RCoYY
wA2JwoVChgLDqAl+ioC8u1a8g1Egt3k4sA+zacF4q6YLjd3F8i8xQi1vHQOIlUE5rfJNF+hmZLbc
DkyqI66E35I2OBsE6QQHv6pX8BrST3kv/q5L58ly9XjZAsF+vGyhVg4bSymv8wIkfGN5QAO5kcOC
KehuNqveLd9xvTJFNq0EsMXnGg0osQoILAVyllypHr5YA6ACaUcoBEqWG5S4IRhabwIUt0dTA2Qp
7zI0LfGVmmVYXnivM61rZFNEi6ra9S/14IdRo50NZ3mlR0VK+AOT6jSmdvqtIFRJ9MnpICXId1r5
/il2b7zry53ljOgNAP3rCCuW+te88tiBQjN4iOneNOFCle/t8t4SHZmMSzsbl15TYOiz7zfwoD/Y
m4q4SHdYRUZzNobyTFb73OzwQ4ZgEyYiCvyvcTGWeQPC3c5e/KHI/THXtKtVwBikpqQgatOkwz0B
UjtFI6DqZ/1KR9gPUMKH9TN9Gmw9Nqrtca9gKcgOGhZUUxL9Q8rEYcc5tFshMEY1QB2SZS6stWXW
PehB+ynTg4anuYbbTbLAKf/8l9asyOnizCHFV2xnPucDIMfDf97e6UecPj0S+JIFuvVgxjXf0Pk8
/U15mA4AFvlWL8uZVkuOpMwcnbUEMzT8vyySAstm5+/yQi8XODavB1B6LKmeHwmRSdQA0zq6s5HZ
W28CT5/kqy+ZT65CGJ9rQKohHJxG++n/3ZS6IjoqsRHGCSAU56I9dzjVDW25zfathV5Y+xZol5Pu
xMeZLgCpYbz9P7yuxKkRk1t9TSrQ1yfPGNHsLPpFET4wCsUiZwp45GwecaQcp6N2rkqib+yAccy1
qzfBHfjMP4gFHnrta1IhlvZcv+aTnXYXn+Mn0TJKJOMemgV8ShLVAlrkx+AwtTLprww9MAKrw8R6
Pubk7lFZwCHeIJH+cnY1Xr3Tg4gGy46PFxx+F5ZcjRmKFtdCRYrBphGH/I4mCrCkC/b5xTQG9cdr
Z5f4RUAesTjCe4Q24OxSKDHSF8xes0xi+D7QpAjxuzJeFx6dtnNGXRORhoNxf32XpUUVKJ/5fhUy
8DlbdWLjiiGlvbExSzi+wbkCMhLoObAbK7mn6XjP4U50xXzvdzALX3F5XLb1uEv62UiWc5/icmZV
KJGR6+yJpLKBSa65bbiXuxPONCjyi6tCER4OUr6EojN1vJdZkp8aOhMJy2rCdakwhAioEuhZfbQ0
ShRnHSsA+M7A5Jiw2N21SrQ2+M9FCNxyFz7nxKZlxnnVCbX6qYPZTg3d2dzo9i1g93ua3l84rKTW
fDKwduR0fApB/egWkJWjdVc07ctceNZP+O83rBez9kG35Hutq89GNu6jCYtZusrOyIpW7jTqB0vs
R0CBOTgtrIqyYj22xEkgDXKUW1La6n56W8wVKCBV1A44AhIkk44fmPVbJq6nJpFOgyCeBEdZ3nYO
hpVufYId/1An1ctjw9EvFrLE+NaZ+XOARTrDImUOJ1okHB2R4MP0av993XQ+LaoWjX+sHPuwLvGE
di89qToJss0ATqwxRhXLG5kLFiEO+CZRvdle6L/kLDwC9SjgK21TBt479sB2OiKZIskoCDhwUooP
Z+uKLSDqm1/qoj96JMuPvNIonkXa46s0DAK8zLbkHqrBrvP6bhUc7ZfyxhabwTKmBIZKOQlYQwMf
pWdU/Vd9zMOX8JzcclggnijMBKhDmXHET1wHjopXEXxSe8roINlsDDFtee6M+dx9nMXxMXOtQzsi
30/9g2387EddNj8nFQkVxJibXMavbPfTzMRQbJ1bRbokPT1bFxblRGbkj+ZQHZKe3UcYw5EdoaCk
ziZagZV8DzmF4PoQ9id+y7qfy6mtsiJE3g+Taj+LMHcbNJ7sgEU4pn6+ROctbYzOR36WdGcDph0M
+N7qT1XABf3gnV7j1EGjGdb01HKTDWJ/6sVgJFQ+48fb85VabJe0D1hD84RyxovvINx3wtubWXgG
jkN3/lCWyZZSgzUUVQvWe4XLMu/No4I1vAOjWvGfmq12ypYNsy01frNDqrQsfa0MU6SHbkvdin2j
UGlRu1RUVx31kfB93YfVAoP21TncFFEBth0VTcpbDPtdJEPert6Uf3SJ++yjfWHJ/J4Ux1jtoaKF
GMcwZ6DmwTPVOL4rt9mcPX3t/XG9GvGMEQT2qbHjIU/B/DU+DypOYYHIn9rwp4rdHeCdH3P8LnK2
CDqQexTkDvVY50t9ZQ4lHiRLR4kV/BLlxkR169EiRxkTeSLhU9EcpA1d4rg4PV6+mF1JgkrR+PAX
X6BVJ0tMHPkb+vZhyUqP40L6p+jvm5ifG+x51dLReJ45+nVghoVN172KiG0qhLb2XpwMPmthJk45
jkErK0EqJeGwlG6j/NsqssE2I1MIJHj5tvQVSz+5yHw646U6N1CupBjtZirhC70bkOYE3vw5IG/j
3yo88V0fSlW7UptxHaYBxCl0fxarGiyqdCIK+L2TjS7gGKiK0zVgI8xwnHiAp/0rtrCYKjCU6iOX
xo9E4276aOXcm7WXmUdxdtGvkdiIPh5rvScvQ34ASnoK8BzzQM3WbtA8kUzh4upUPTRY7YAUCus7
u7NIFQkAbHIgnwCwu6lauKmmOwu9RZY+OdO1edXsMDXGMKErABZMXMaIUYPweHrqX7a/096qDiez
OlRIivDT4cc5zl6mT/B8UJB28Wya6mUupKsGEqrABiJUxF5Rhuudsgrme2podEUGN0/Lmsa7F5eq
gGmUo8o7b9DsYPy2RC9dmOA4BCh3aUMT43Zs8t+VLF3anJAoXmU1Pa8NOer9VpK0WlJHCjFGQ/RQ
G3Jl23OCWYGcyU4QPoSBE3VpPEgFuE343MXqVxyL546V875F0xebAnjj4rNtyFro1oscoizKqTfZ
+y8ODAmTSF6ris6ADPhi1vdIgZqKnxp7wZIt15yNNbK2r+TBuLT8NteACgQfkViSrWDrwC+ZbGyS
ECJ70Gr4BXqw0sToN9le/7X8C1R2NNgkbFrwAryZDVakoDO42WMRSyuggRZaiGZddewMq/Q7ntAz
mt5T+XRnoGdGT6gV1ZOm2niLBOq0OK5W4xf9tW8gl/lbkwZaI3X95D545hZhgwy+7ZT5efMPy1wb
X0CBHCWacHf8iSjPIfNUXvhmuwG/IHqoTY6RYFDoy0jshKgtkZqL5lw/9SZ5K59vlhxf62u/wMJk
sSAtia8jtuV6SQLSo+L5Ex04pSwkvr0Ov1taRroU0zothbTP5zpe03FxJgyYAlZfVRP8JQOA2V6K
pj+PZX2ijeYg5HSL/e1YVhsUuhsaPhZ2Cmx7tXsDTjfFhNmD7755yEiXhNcFWvi8KJd24WZrvRLW
UD3LNgvNo3kV0/3uakv52BvcQ676k7UcGvBSsE4O8k13GpZcWC2DZiBExL6aQ8OhxMVFqXM1BBMV
YN/IWXuRX0WdVK1NvhY+U8adVR0WiX+QC4Pb1p8G/euCojtGujstFIjFoL4A1WmFLdpgYqWSYoHN
ivaaIOrjzx6j9T+0mqOcvIs7504cWbsEcgvcU3WEjRaBwhqx85b3Z2ayvlAMhFlkgH5A+3xKo+4P
U0ruCYxoySpjCGo7vZdwO8d1PnRTBi0nu4mift0mCKEbfenptR4H30r+4lo5Y6PelrOU7Cc1WyKz
G8OIQHnCUXM9fjTuxypwdW2w9WmSrITE6x22pZaXGTrWXpiQ7WUA196QpVc/RiZpwXAUVv5y9h2v
gmMmZbDDkUXL9vUdCN+oUQJChp3yIhLhS5h2M3EEvA44UKDIIaNnVB2YsoCugEy9Ody0Doh6EOhA
791VgaWlFmdOijR1riyGu+8dAmv9py5vIOYoa5jkP5MA/BmpVPTVvjq/yvmodJiKq7ViwsSgzk5s
zaluYCbruKedbspvFrSjUf9s3uYPyMqWdGJ1dwaNLasa1VHgsmjOVhYAPE46x8FImiYWXtk1/JlN
aHIlGyzXa39lT9phVJ72iPRQVEvuo486ffVblFT6x0WCwsZS+v/lJIXX3Tz+WPaE3pewp4xBb66G
t5Fej7v1KAD4eFLhYZ9uxu+suonKfBl+C5+1BhNg0o7tK79KHJrGXI7hsmc0AVzbSKjHSO+kSETc
yoHpkyVt3t+WYvOO82znSL5iclQ1FexxKGwaqDPIdhSw0LEw6Wq4jELUEfHaUnAJjH8WShagTIyM
C1OQkBwtYNzj2jyVP+VxEABOV81lmudLK4iX5Lc+k5KQ30VSHnJce/StealD0G4/yTiVp4kmNJaj
KyXgSZTRG5zoWhC/gf5o67CwWeHTgLj9Eh5Gw+6SUlyTnYewScdJmgFnZe+FwXt5lk85d5lrDVIg
EaBrBDBmljs2aQgl1h4RWGGke5ZtkqUzcNDkU3xceqAm3lhfMJYddipZVnFwzbWwefcUIr0IY3YU
mN4QpG11uq964UoXkFez/iYKyyP7T9YNIo+20kEL1qzDQmmbhUkvfZUcC41LFeQo7GdYDgwTNV10
FYjvX3R6VIMvlWBl/EBQ5OuosAxvwgYpQuDqZoOvKNe+SCLxl3FJsPBaHfChESliJkZjN4l8nG3V
keGt+8ttyvZgVbeQ1N6PyAGMpg0o/qf/hnw4aW4w0YYen7IzFoyRC/CGuhdiE/6jULkrS4JPQD0v
LvsllaagdYmzYNRlv4dlSn5mQhy0pRmmH9s1TkT4TGwQwFIio3pqyuqQT2Lfwfewc8gXqpXxj8s3
fuqcUWL5pVN2RVxRz0hkopCDw6EgXH52XXdkxU8XhZ25h87rYGMWdxHKLFEHZNkSmRYkyR3Ort8u
2PjBHY4oELj+DwvIwwpXtwiB0KScWL3laKUZaNYSU4gCNcSybyrUyw7e4X+qSTx7I+pPErWfSBh+
kVvAxK8R5k8nmYIWfCa6j82YVi4EVHdmnKort1gbR75+DnmOTLrc8z1+MHAPyX7XvFOn4Yxg7k4v
5jVGGF/M4oWpKlQEMrEL+roNBL46tvUQRHtHmA2sbdPbchK8FO8R+OVLDWx+Bt3R8rvrKeqTFK4J
6jIVZsxRcHWMkolRu5TOCtapFuNL1eu39Z325LtuVW/DQugSoB9JuXI9QVWsRfbr/Az1ULmomaNr
AYQziASq6JgydrgJMW3QH8Z7ST6gxBo0kltVPzvB18CvlCJYQwlHylKYd/mXNmYXs6HRnucRAR5R
7cP0s4Xg1hSmL9Ig/COy6aU5rjafqI3mqedFjBei59epp7+7YvD2VeAu24BgHgw9Zh04Uwi9PTMk
yTaYK85jFpyA0deRAlhRiQlIn5p+xyrgu0XFGoctjxzrMmSioy4z7HkBQ4l6RsJ3WAL7KbS/ob6i
fyN8UyC13wbnMxvyBxiZp8DyJuFTaviUFKhbuQnn0Nb28jG19Q2AuG71j3JPH9nQQvmRaTwT3Bkl
yQAOxMYjkElOcHZb8PnJrAbz/fdq4tYvk/MFjWUiQAwfDN/jyPENA9xNSuVrs1iXWMsvuVieRTM9
WVXYa7qnMJbzPi0wKSSmrxoSdrGNbw4ZWnibxey0koDhLSWRhzUU88pVgJVjJD8ycoH0+ugNhCp2
dta8I3EHXkc6gigtO0kZ+BkGhSUCEJjNIH9VIrDp/MQu1bSnKpdOSp6eO+p4RWi/YALgRUGAk1j8
CmNPsCy+JxNf/IHyTAnqwMIEPjzJI5lm90gWs3M2Q3/hSZvnl0Us/YzGdPXRDrP3/7XPta2OVbS+
XOYIvHFJASc5WAFbH2O4RDg5NFsAwLSpoOCkuP3N84wRV6IOVD5raWXr7C16wM86NrV7jY44lw9Z
ih/WNSZMGsNgLu2NuSi7CDXN6ZoSGAQ7Q51264B9Rz6ZD30X3k0Q5N+yWTrVR/qfNa9vY1I99YsW
aAZPP9kvqt1LAbZXG+d3Iqk6fxOR1Fj6x+CJK33ng+VN4uAV2KXlpTm+N46FCYC+7+hpz0BQlJgT
Ng9urO4NVnfeQjk7OUztKqJ1I1rRTmvUUr6J1I0nd6ER7xmem1437aqUUW5gqAiwF+Xbr09BErxc
j+Sf1TY3EDpM89BF5OIqVaOTLYZT0BAn3K1F98Ra81agHmIDHTAXiV/F7mt1OA/eJhReAaRzuFBn
2yfnjTosgQOJ8eoBmNi0UltJ5lSiZrrCBbfQAFOzYVuOvD2oCa4jMQYvaeAH/gUdB04rJ3+Cno4G
TlzIQZoxY5qdJ+6G131NS4vZ5cDNl/ahQikZLiMKLKrBA5lGTGJiqTSPnsF+dKbtSGQhWTlsmZVj
x9oU8PCoket1JSIyI+1EZFgXYvycyXu84ubE91jJ8uiHghT8AJYQurZSfWy79Z6Wvv7D5MiKKXF5
5QC2n2+i3J33+m/6scYVGB4MqV2N01i8KnAWUicGNTXAsQHPaiUjelES6fkWZrpAbuZl2WTVElmu
mgN5e0sLkkLNgD+YofNTTQ1XptXWyhde1hkPG9zhw7+kpbiopkVUOcWwR8TEsZrO78H49ClP+gLM
8j/tjlANUAm3cNtUvOrGgLEIQZ8FEE2QKU2QAuto5c5cjo5nHbqxQ/nSkK/JR6Stb85EGJkhwdAt
+nDM3rDaPyqeVBbDWroVpNStO9fIHTL2rSTWoNPOomsXmuVeGHmlYxdDYY6Ve3k3YZnj+YVbzOR4
IryImfjJuW3GACRwCPthsg69QoH7T6e0eFMWr1GQANkvx/xVCG/7A+pYPzIrH8tvgzaJsbPLFW+c
1GHS3/zyQnFTllKCNd8ME6YMU9D3d5FPEXGHUEg6uECHlqis7GjkUGbBjJSOt/BcRilVAY7MOZ4F
h9X/i8fGEcXVAc0CoKXBj7UQDuwwY8lRIcf+TMVY2VGZKkuQkOOAld3sjX1xV9rs2ezqmx6zgYb8
Q6hzJE9DHox65IRjaQmrVSTn7+ADTrD5mFbvErWg31xzTP78HJEalmvOPaIximXJu8VJN16qs/65
zdW5EfsrCK+DjH1nwApY1su9nMw7ZJRqq8NlrcM2qcIKapBlCQFlxTbNJavypL+LRCqQWfFQgAHm
QePEm+pNfMUrpaa1wmd04OCBM8jATubGhFEvr1EFJsehKwkkr/qZLPFZXAEQYPirKrvvaDDskU4o
f5rouNPW8lJKgYr4PCE1Dsl4fCVcSPE0MUdQABMxpWAViD8WrfyC/TrPg+SrIYmngxve36kPWIbb
uEsPK2/fFA3lzvhHr44/SWW43Fp1RMXF57puwL/xujTQtV4e+DyQVKTS3YLKQQswqfXhT2e8Nmps
dPBQ9P0P2Sa+Gf5bstz5OJ4ujJstEz1lIh3G7fIxswdbN5iwGqzkfPY0TkEyG9LCX1pQMRBh8vwL
IcWmStjV8sYv4sVvt4n84xCG+9ky+3Oz7A4VJo7YVXfypw80AlEBLafh0HNAf2N5kCPsUYTKCq6e
LsSJ85C66lmB1F7y24so5/R9dqTlHBstkm6i3Xs317Ondh9+Yu2PUPE8JcmYExtUefwIROzo++Jp
S+gP+T4A1Y9R40SZ6Gm3XyE3i2f4nLfvqVS8i4L1ZvZODaelT1RP3F4nicNa1ceOpc1E9XnJ9jIn
H0NruIlpaEmO64V0UmYEg5qCJs4P++9E2b15nSlRqwOtTkJLVkMZeDhWNDCzoKDG/UW5EUUVUcEK
/PjLknHIKUJIUt5SQkkAf2lGKc57sxP99cKCpstiarStd1AaiNUKYrUgCywL/maGxNWCIRA3lKG5
rzfJRqdcB01rBqGYM2zjBoDBaXO3lqUtZaF42IIBI79p4FonA1+zrMAgI0rmpZDtzsouO+AR6dAt
gp3LXzmOaxMPFs5Iwwi6xQpz5vchyc8dGAjL3+iS62RaDRCB5jwJO25gUaO/GIiHHMt0sNgCD2Pj
Sn9glQRWo74eQweBiN+yJhRN7pFlYOOV/yQ9d8+LYHLTv+reeCdYd9tFH1bWW9nmT84UzXxKZDGy
RjmsRBgzDtGi6W8mpKcJGWo/A3TU4DEaaReCwAiEWQV3uo1vqcqLrSJfpmUn6IdnsUaFiPVr86x1
8yqM6r14ZqV8S10bNO2rfp1+7Bhkz/phmMpFhZ6KiCZk7TmxesrY92m9pepyyf939GuRc7PX7+Ch
sGMYya4ZJpJh1V/M40IJzpjSxJUK2NVKp6nfcNDaG3ZTrQcKj/hgvhrOa52HJ8UOEXGVkwrwNyeW
zgIgweZH68dZEupzOhfn6Y8Ck0hvGZu1RyuR8RQvkwbZQaZzhBqDH1Vxf3gLcplAP3SGfAr3zf+Z
lw0/fuUnIhFBoCOzFFq/SxmdPJkdc/SSiQBIRbQckh3z/RH4JVIl1myX6NojU+vHtgj3rGe7a5Oz
ds0Mfl4L7agSUa2US3/4zjbljgHWLUjUDX8tSDLkNasraCpcpCC3peukK9eSEt1S7VyrYWXCmr24
VW8mpwMGdpJ6NZaN1CCCjBEiFapQnbVgarOgA2gucTYf5PSY0U6EfAsXj0odsmd9C8e/irRxcDFT
mIi4LNOoJsdiFW+mOz9WopLm2nphDX949vtlDUpmcky/reW2U3Hctt1HECJ1KAYK3VGqYRygdIcx
hRYNKAM07IOKxkOMu7VZZfEfoA2I8XEHDNCSvWHdQ/f6nONsey1tT0atECLY3mq5fNOIatLWteM2
ZK2WhNW6BzOWpHpU/TJpfKFQvdF8HTnoIZOOmFglKRIMrKAg3bphu5m4z0nCmr09NkS5m+VuKcWj
tTmhjTDN/iSs9DddYkDH01TkZEGucPAdQ+SdqwIy6Fh0t0eF9qtyITEDfFUEEbBPxWWQ7InsBidH
b8LyyFaGCs2/YmzPquapzc5zviU0MGnEokXexweQUNA072Yt3IA4Bc3tBUhq/mYMT3MP9lC6Nmlk
Mg7TL8lUTsh2mWf4ggIGI26DjgYsWqdEkAozv7mS39yLXSJ/sdS2dUV3hQTrWtrS3PDqi9Ts6s1q
WlZ0RaAy9+bgyUhWlwp7/vFH5Q0qni5tCVrCKcvsrB9p8dI3P6OgMFdIxxosB535VcEkXUKFxdLE
pS24aB4lGjY9ZN3rmxrVNQWjtLeRwQlN0intNm4mYowg0TizTGd5MKKSaYggECZLykGj/h4n3TmX
5wvh+qa7p8X4mBIgxOirYho/s2t71tbkkSnVg8+QYvJNA1X2qN/rSbMpDaO2d3sdt7LzSCxlFf4z
IP2rtBE3/ZUqIzrew0Xbrjmr5ulX84nyU3QQ6ZKJfQU9X+D42Gvpbo+RERXbVrhywds3+pEWMMnA
PREugE0noT9jjF8k+Sx6nTu0c8Rp8yhhN7ewmameLCyHQqodg+wAjtNI3wOh+tOYe5iuali/U7O3
Wm4m2DUBnvhen7vBfN8wTeq0wKvk45JH1Uj2vBvH2NbxmmjmMY4xh1KzTJsj6W0KAm2ZKL+xcrJP
8b8hzxJK8npaInarow4KC+mwuZzA4bGWGPGWV4BU+8Pog0O1wi9I/oA3edmSFayvDEmnStdPdcfQ
avype6czDiIJu4QCWiSMX2UMIasj1cWvrN+jmswI2HwEcr1S39rdeMbuPrvGDQtwWFHbYhhlOJrs
E+wummi/0ajlNWAlg+dCcNf4a2Y5KeUAkPq+Jpfsc0UkFnEpKp8S4H9B8CqTCnqDyLqmhlpmRhUE
q5GNeBk1HG2U+k9vladpsyJV36Nuku/jWasFr9A9ypd+9fOfGHLUzIpPGTbKfhSfuaIAQiGoUSv+
ijeDoALPV7AGRExVfvxcO6XNcG7Lw2dCv/k0AWdoruKXxLGgopEPTradrbLXgSvZMFQKTGRL3lIY
0PkVSu6wCPy9b9RwILWWl+XYxdWZMOrZvC5rfxJR+MRCwAtApw7EgwFxdtNy9t3vEnP1wlLdCMu6
ZUKLQ2zqjiFjJRlpyJAwHKWc/plrhFL1KBphNq8aZiZH+f4f81RzXrqAji7AbvJ/ooBVm7jZOPS+
cgBO/LkRxrfaY0p6Km7ArBQbZfOH5EcTRAB8fTD1hqdJxgt5f0TRZbNcH1LaOYeaBw4NndT/cksa
lA2hhtProXMut877f+Yw3bRBvMO0w+bUPCl5FGS4gm7drA8jy56V7EpMFkLw3GCLT21Blpu8T0fv
a4k/oKC9h+alkrfZP+sXlfaudfNxqKwNdqLP2vsnSEe1Q1wnqAUqCvlIHdLPvusDzMDxRTSVs0qx
jhJPHII7MgtHnx8Uzsmi/8jKh7ppDkYDLexQRvKw6kjisYLhxI1nVrAYfQ+FMhwFUGF7mDO0GgSK
jfvKW+yzKrTTZLE/i8U3JU/eX7lu7fZrIXGbfCqZdhPoTjgZhXSES4/zAMoQ5stRrK4M81cp2/AH
dtddra6brAHawWx4lfh8l8pO/3FAxXX50+2y35Ie6XBxVBUWcVkPc7x7grxFsyswXs9khvA9YQzg
rM3ajQ6WU1+7fTyEWcGpDdI4HzWp1sSITEWJ2oJZEX6cznwkJFVUQ2RnGTgtfTjGOq+Wko5kKlQf
dQUazMiPCqdbhSchSAYiQUox2kLzJG75u6PdRIflwMOySlw4bG5LtaXVUHEEFlHk3QlA9AgQjI45
mhyPE4ASS+sONYfOrCu8jBW22LRexRenLD5KCoUPPPXUtfwwzeVpLLhbh3fY04/0vyFiAym+IauD
VOo4KFcvmpRT/h8sH1Olgp7L1YdYYdb3Of+n4UsS8SWN3v9j6byWGze7pntFqEIOpyQSAUaR0khz
gtJYM8g54+q/hff/q8wTe2xTFAE8u3f36jOuRv5iguX8Lzsz2DqLhHBsjfeaHftU/V2tW31m1i9X
5WaoQjjhQkzfYym/KUS0OtxgNehBsW0OWQw6gt9zm2937ojOnEfHkkp2aQrnka7eRg4MKk5z7cPE
WCXJGYhKIqSZCYXiwHRdLjVbItpDyhBV+tjhswDbetqYOIFmNk0Z8nM04ugszA5Zx6Nmew0iZxTa
DZdm9apG8OatZvizN9UgclGEWrqGNXWEQOkyxjnZbTTRb+gDYxMJz5pVaENjM/MNnNY8c8uvyfos
FVuTYgoF8Yxs39r4nwyApmfbmrJthZhkm4Vgd48GFIE6BpM4Uq7FJgVpA40s7NhXcsNpxZNQZEG1
SAGGk2ZUH5jJ2NQDxyvzZyT3T8FeI6iOhFZp7jotyvisROstSbhS0ZvkxApKtbP3UrqyNU6K9a8T
DgKEFaCIJzEBdKDlYVkYGCo7QkAm6qS3LIDI2EgOBuXaEUVfhukUiLRArImgnV15BbhdeRZ9Bj1s
LV2e6G9IqC95GjJZF67k+Fsa4V2RuzWYy0bcwJPPyS854VkjoAZRfgpAXwba1obanv+WskCiaMc4
lMkxW2jfaR5JN/r58jvpW6yYNf4l0VlxsFIzLKvTJU8jSgHY+rRIWaZHz+bdyiYUueG+1N2dJDFY
kXcJz1aNc6gSnsSW3rC59dzXDikQ65pUVurpRMvJFoKoO1KFRp938Ro7WudTd0ERg7zIlSe7xk2+
lnpE95Fsx/NAl2K4FUiNw7FLiWKTPAgivfDGwp5H6xRZdwQfT+1N3O34PvFtarc5pqwy+iIkgDXw
vzpV3TbNcd9boZDB0VA+skh7p+8jGu5VA8oWFpJhpJDuFPLbtqgbR9N5jEt0sMdu++BhBAzvmEvr
id7XQ6M3PrxsN38SjsfZdzbi+KEKhJ0i464BbJSOci5cajhaU15fWw7JpIfpXSs4Yij4CkFgJaQC
ge4rnmAiA5aGJ2R2+tyAGSW8cCz4SOQOYmFZXqzJOie0Dxdxg3ju7QxibI/xaDo5lYzGtNO1gG5U
OSnKmEIuzk697lLvMFW3KF2ukkStR0numhIC6wzwsh5qWhAJm+yYGdVLiUxJJKx+gc2BhdVTKobY
6xONiohGlbrklWkDfwY0+YqETybIOIwKnWOvPC2voOQ4KT+r2QjXaQtAS78y8umLtXjqVcg6/C4Y
wgX6lRj8c3DoFQT0jo08UP2vKqE/XZSc7Uc5rRl2B0jSFJY6VuTKpBos2jDeC7y5fYXyNLIkO0bz
6paU4aYfs6p4ncDGzN8biAk7sojIiGVTvZrG3HFEt98AOa49FzBhTb30cmxUMzShzFbo6kJ1Ric/
9mr2YJlzK8Tmmojied/XJvcZOQAGv/BhAFKJY3ItmzPPhwl7pi54Fun+zc0FFmx8SgSZnYOGroUK
gu2a7fVbh2CFNcXClnJQJN6R5Jj2EgMe4g+ounbWmi1MlToYUPCIxDNrN9Z0jOCB0ezmgPvkkHDU
F/evmXWXYm3OVcLu5ybO7dGgsJJFJcqVoPjFv6YjkWRP63EP/8l0Np0ryDomS1ny8eJxROLCrnrp
SuIcnKewVEmGeKe4NfvQo/UBtwL22cRHLkkOdoVdA3OoQk/YazZ+HEH9SEPJQCnTLehmeA3wWUuH
zLwqFwKqNyioGB31sK6+8IY8k28UUXayzK+RN9qWqFwFg9FFPlRY/iBHKQtsqeveltBydiOXzMXf
M1fxre/Z6eLGyuE0TkbzahBlWZaXZ4uKkgEbdrMDuP5FsW1sEdGhjPbBIwuFvm3w0kbPnJyPhBla
XucXiEnySIS/Ju0ljWCRBfMZbc1zcyoGuwIeftpfutYioklXzobCOcvIFqW7KIpjfCdGSp8VTYpA
7YdxueVN+lDH7a0RjCcZwMeGXUCSGGtgyAptUG10sIU8S0d+Y32numYMORNPXCliWnHWebpNtXkv
2RcpxEfztX4i2637N7JtPDUlCNQIADVnWjDoZG0ukdJc5l/Ausslgr2VUI2eBAVhCtYyxNkskyy2
MJ5BLIX1acnFs+VpLdpdEXTcWaP6KufrVd8DRGFXbM5uYQMUiypkhDPMtrYzT1SQ6MzYqSoGFlkZ
ze/6wW8pkh8GOgOL2Ns2stKvLaHUWLMcBLjD0uG5Pv5PYtj/LmtUxxgKTFbRuV7W8/QdzQnZsD/K
UcPMqe5gmW/gJ0r3dIbvqNzuGzFV0lS7+AuJfcUlnq8s3vj4B7iqEzIl6wSauHnGEZ0TjrJ6Lufu
DgjrG8stYOxOHD4WdkkDdguw8YDTimsJQRnoMvtB1Lo5oOQyUGlmiWAL4FwD2gmJyIfN0Zec9UZ3
qqrdm27F6ZXzG8UAGjltxU6NJZgew0fUVfe1lS5UuCjFwZGm/sIfvdQlhYYqxQU4VEdqypdyDoQM
gk5j+Otp/FnE2S0ggeKjBK42/S4cgrFRP50XiwmsTy7NuF1H6b+CO5UGe2w2f3eSxXmXxFTfu3Ky
uFYku4uK2/yv8TdPfjeB8qGQe17TwV1hxIHvSbxSzRyFwHPfsoq2NkeJBA5m7ytXf8RRuOMoLO3O
s4DvecrGhUX0Yukng3ZvcTP9hZ3MoiJ+AYfX3RidnIPa+pyl4WJJw620xaoNaSr+rQ45gcDqMJm8
n99bB868SigHUcFBDdfhbxurF7h2fPY8vAHT3J/KYqMoo2KP+Bdq21lFDX1UD9NiuWxpeWvIFyi3
CjIa1azc547pVwPoZU98I9axnp1QozXUaLa2dDLDcZV3xvNxVKEMOeMm89TuIG8KdAH8P6e+9v+d
+pJOKax0xN2nxW9muTx1wXwJmPLbEjb4zpMqr7EVE8pOjjKmJDkSr0xV/6Z1+1TK+JPH2g55Byq2
hgrmE3n5KTugbtUeYcE3+BcK/n6AKPbYOJaRS8mDtyDgBKb1lPDSakYp8n7HfnnmJNGy/f4we13D
c3OT0Qs0jx3aCllsZI1fSxekCjLUxwYHgTVoDC8u5pado6Nz0i+Q/5hgMOTUfGYkJxLkkOJYrsZN
N9+tboQnpsr8lvVD/0lskXs6C8WpK14cDN8tHgNM6xV49Bq4aD+UvgVweVobW5C/cqzXE6eea0tR
DCHEvg+5WVwqYmHcj2nd4VZxkOHzFRCjqBH2Wln2YnYXQwWYYKpAAnAQgr68jcE64mYdYS7Ck7lK
g8UuE1IdXjdhOSVz7+Am09D4MgZReKSldF1p3uua+U54HWLG5Fid+lC39G0NI9rEMfX6M9cFRQtt
/7layWMhQSFlv1ot/sjIl5YsYYvudw5tpYK2kkBbgZEyH2gdB7WSYpwyqdWR6bAgG9phUyAmWYZl
dEzgVJq140dk/U1iprS3VMf4z0PBxBTRLXJolv5uWfnb3jF6LSb0iOpgfETCn5x0ZpuVBOaLk64m
gRULQaLSotSPZ/GQoSik8x0D4dyQTKRDt20dwzCeo1K+GrN+GTqtaUdNNNw5+WoborZxEfp1SpSR
CfMAiotCJ/Kk+VH2keLeomxhewh1BqR2Q0h49ZE87hPIkTzL3J4M2LKYt1Y8xDdTSi/4h8+GUJM5
0UO4KZp058Qnfyd/Z39WbzP/2VF+VzEkymwjyZ0iRThdQsa2xLVfbL5qpv4AsaqnE+MncvrpLwg9
RzIxTtzzeGR1IIciFahsiGldleKrT0YduwC5UBL8NsTEGZtbQz+SYik2v1mbs6otcmojgscqVXGr
z75PruMArmoGr/khEeLuCXF/ot9xc/a3ikSuMfiILhTwjH9i7A/cU3TlolkQI1inDtaZwfRX07de
LkJoja4cUC/sZc+WtITodPH4M+U5I2GGfX6P4CpmEiido6rz/jYwbuFgXe5TIjLjWHaK10/u3iBB
O5wm7Rz6JabrQLm1ChOSVYeyRn/GTLUfUImONZOkXsDWXLEqGsfG1qeGmlPKk43tnErJBZOlJF2j
S0YUpSqqe2up9/RKzhVHR5LNN+2/lBDqPL/Heu5KNI11+Mflf13FIfcte9HPdii/x+KQbAk8c+0Q
v6nKfCZ6/2/Mm3AAtYozsYPG0gXIXQHgL05N60Em+2kXef9rdtx+zj9glKQC4sJ6Jnf+6NPj+DGU
E6EuASQAsS/6r5MvSjIounSjhgIeqjsO80RkxGQedLMfLGUF6a62m70loTgb6KYGrkzmdp7rNIDk
xwGxermQpoS+i/vIRRkgxj16WbLfKGieh9+oiL2vVjL9GAAWIqjTRditHdMubcfqSLSL9PokHk2D
pCYR+pnpCvVqIeFYa4NfSoVvCJGX0CssMm6MEx2j7TPFttJ3YQ2YVV6acKNiCySjnU0NpXaSE1fY
kzvaT4VucRfcYDK5Y4vccUGvZEr+Te9SX8+DWg7sFAm73e8VDF/6etZmIiS8dA3e+GRCDTWgB3Ib
YYFhvi3gWLIB8+pdQLSh8qfgrcu+gHFRb4PuSIu3OqFB0dbVddjVNd9s85PSj6d9G5uZtbsyHt/0
sUbENyPrl9XEbCeMX2PWODP91XZs6wIAMSwSEhlM81Foxt16QXOAQOeQ7TxI99YfKHGWAPkkwnou
wykD8zDf5DgO6y7icI5FQ9+9MTe8pX9knmLa10hn0HS2RCNUEPwXVbj/jNSpjBzBm2s29kctUmz6
JUJ8EBLVIt15wlt0IDx32RJS7DpLJJzIR4vVdUxcslBKTGIySSZqhyZ7mWL7Tgh0HMOS8WW+r3dF
k3y9beEgdkFexexNQak1x4wIo8pALudkoXvLNeEz5TjzMp6NBHC86KbRQAv5Ra0x5tXNvSqfagyE
6w7zBs5J501k7KU68eZz+5oU3bdowL01NeznRnHJ0qwwbNBL1FuKkNjkWgD2HsibDqFIuJoJz9uR
4CFGmKQIJAkxQz+QwfEXXlRQYptZfZjsKQtxa80pr8mupmkBoJ7ZoHCwz6SXslJ9YHIuOI4t0biC
0mdyFx3xR0bWD82cDqpbv/CDv0XNTR1heFG4kkzCNRIW+OPFuZGpHcSRQt4R8jtuf2MkmYAFo7EE
DvfMgkj7Oq4FqFEuH1nsDSn+V6YCGoJZQCJL4iMbxE+ee5jUd2RaO1T4ktKznOrhIo6h9sWbXSk5
HfMA6P9l9Ed/SEjhCz9sUoqjgIo2cvuPnIim8A7jrEn+vuUSM15Y7GO4qrmAl59aUqfAWovV0sso
Z+EDbluPyz47ZACTG0b/iCboaNwcivZI1R4FOtfLRTxVn2xGqrUHrZHb+ns5HAAx33Fwty407B2U
tLHXbhmLQPXWkeTWqG6CSG9n231gKOOwfx/oBFCBA4+RJx3VKH7iSbqVg1OQX2SWa8nKyq0jZKem
Yz3By5wXfhmzJ/FFsfiiAF2GhL909C3Pk5fIuGspjyNXTICk8QZwZpb0jvkFoY/Gu3AIY4H7cRsB
su1Y7wM+zo7F3J63bnSl+tf2puG/j1qYu4cujDr2u1QPtkhyyW1auFWtlA3rDxWW9zb9N+ivoYX1
UxCpwQA5oNCyuUlNV1yAVLAbXc85rH1MYwK55Q7r2mhw8DD6xyI9IvxY0fMwSnrAMi9kMp90xau4
eZXKP4NBRO1LXxk555GiwwTmE58is0e0UQywLg2leC7SljqS5CyR/+nbJCygxFNkehJtgmCZTpEW
2SCI2J6pWtj6kS34HBbXjDZH7zIOndz8Y85LnO5oYGfXtIaqlN51C9yyCIxjezNE7sVsJEk/ihw+
E1YLGg32anzOcz30p7/5PIc9NEe00vypIt5Oy2M1LG+dYj/NM59VUc3+mMMJrhEk5qn5T0HAMZqU
MN+KOzHUKQeQghhqYasBeDMkxgtelnRNMvEKpehQNhrI8uiyOLQk9KAjvvXYLrCR7tYcBbkyxXww
OHIpP4ENvUrDeklqcrXkrx470qHXeM4xgv7rrAYLCskMUnrSMT2Zqn7Xa+ExL+Yb/68nPmlT+Stg
yNsXG0AIZv2y5dFFYfElo3CUPPLTY0UTa6oeCRiYKRbgkT6BffMCMHbOEsrTMYDgEVzuvcB/XcTp
riBqJcadgMnA4sOmjYTU5zql3MUOE21iRkBeyVH+Kf86qDQgo7B/yqnI9wwqMzSC3bIMZMfr8X+m
OFkTf6Q2dFKFABB6MBSok9XoyrQrKYRLLL6PmBiANS1e3/NLXvBLT7mnwj6M/lCnquNnJn7maWLr
JfXqadhYEY39qSR5v/LeW2wG8hVJQqNADpgs/gs2mP9Apj61WX6DGv9Qa+V+HWmurDnb4KqJcaUf
1AaHgN/euRlecwXAzX73PBc656qkOCscPOLUnkXLlWQvxaYUT2nQasNJ4/IlBHCs7xPf3YnhIl8X
rhhbaOmgLApCbCxXlJi6MtkfvLbIb8u7ViKFBdKbBmNfK0yHxiMCOnSfCCDG4QFIKRmVHBc1tSBV
4vKEPkaT6spiR4e3/NRvFkuwDefmAMRcmb6VWaf2pz/Vy0BPxMACoj/hHoDAn739J7XxSYyik8Kh
0fgNmT2gTFuUzjFFOPWYXRWLUtZ/9bZcjIgGzdGgOURwxt689IN5WRvpYirduX5JSAq71fu7b9dr
ncfXWMcG0NGj+zNO22Od2VelpsNixDDfpm8ysXsEUGmaMNXFYBOsU7NxqB8RbEC4iUR7h9VT3pd+
utB/HWwxh3/0Mxy+xr3biuumE0Y0/lfP3Kf2iDdQli2chIDit46qnJ6EhsSBGYIc6hqLrxy5vWud
hKFJ7nSnylM3i2pswRM5JNHNC2jnzCPatejgneeouU1sl2CEWAWf8a7hDiPXmDdBL7aBRasUTw9p
Uj8xLFSOsGDqJPzIkq3s9gaCjZMFqiuPw3XoXURYF8TEHIcglI4L01CNM6PWw2lOz/FcASxrz9rU
n6usgQV5rLwkZ8TNKn/2xUV7coI8xAwUloFKK3FBqw9DOfDjsqmv+11PW4Gu45vpFD/GRgDp/lBJ
Gh6XypNOS5yjG0sO3TyuAsaiwgVdSi+11+39rkAI8tgiJIhfMfFrYDdtbroth842RTaD05DKAo5G
tlQqqLANrZxBpFw/8ugqCOWjoHdRkMSPBhAsIzjSldWdrInWn7NVjwEe0SNMtPNMXqwu+ADY5iee
v+fN8M3xD9YdsRn9S3coHnyy8cDa7aD9MKdN0eKq1wz1QXY7DBFjiWMJWs/27IFnRPNtUjefw1uN
F4JuLSciJaIBALSIi/M8EkApFdrmbmTm5/oO5Q/gUrLpQW5IoabTtzRml4lk9WFKljC+msivCqe5
Wic1R8lEMoJRiblXJSLcwQYy6jHh1jW2R5LPSgtnWLJuGh3dBhtO8H+8GkBJ7AoHtjnSctxyLC/H
i8H6pvworPYRb8fqHLXGdbCsYGkvGgMVD4RbbUm3KFtv7Hr56cmSN+Bxztk9Wls8Yepl/TADpY0v
GlVd7J/smsPCxFshzM9WFiIRtMx9/OEWOWPLY72HbRya6KFJ4uuUfvesQmIi7SrNzWXO2LEd6ytf
N0+uSq5H+gp1vvwFp4TiXAIR1mJkcUpIwh+tg79+H0nO6CT5OjckRVe9SwKpNPIQS5ucqz672Bch
SQNFfYvxf83RLyPlk6e6/tM4mORPLPInOOADVWuChuGP/kN1mcMFSjtOLlyR/W5rLl7l8reYwBMP
UqBGcpCmerBQcmbQyjz+kfP2vVa3l/lWswnqZPxM08PMafBi/QCI8WpSMidjf4+lwc/o8GGUnr4U
2jaV8QGqR2yxIxIcpU05IvuTxW8NA5fyVN8MGPTWIvrKaZnG0Ij5wlf+6tFRTRnwiYNAGr9MY34W
nijF55qRhI71JlYu+HsuoquZVOWMGz9lf+rE34moE1HwFmeSjA9U7SDJ5+PysS5iqItVGJtKIE41
DRXH61Tqh+YNk/InTrNQy9szH6mKgQuA8wxUewPePKsGDPpPja55pdUxZf82Guo/9+ocDjIZNyr2
XQxXBXjOW/YvmTaeqc5c4FZay2DKNDT2OnS0h6qnjzxXHm1n37M/nYTMtQ2+lTJTGrXfQKaTIeiB
M4wn16juqqgH5hM5Vz7pJSLwHKQrAyCYUPZHAJz/3pNf2sjxtVKcObaF4f28eda7UROZe04byBPo
tBbvqljSUDGlMD9pg87ah1I+5V8+s5lVyYjsZ2Dc9pt1Gzm4KPl6W8ihm1RyMVFcpyi5zjxGRNvp
EcfL9WkO7DXuhJninEsH80YdizeNQBO6uWnmt5hmIfTuq2wslwSAc+NatA6A1TpUo0IIQXgYAJKO
07/iO6JUsF/qG/GMJO+8hZfAK5FqT+IQo0ApSJPYywTgWnbSNafN/DQlzW4Mti3STQUD912fgQR7
RkpwndwHPgUGvJmz+4y8OOMbZQWLY3k5OV8WpCTaofLuUUB2bbqPdQQIUK+3lZ3CqA4nkQOGOJwV
Ry1kOJZ52M5UBo863BzYfKTVxwamVaXfx1l/1An2iiSISlIs+FIx9adumyA8yxezf+ZJe4pTTLxl
fFv/dDGBukN16LvmOeXik/UA2CDYeQgsZtS9TR/l2jyHfHzjdPhQ3YTDV5KRrnDre1wlT1bdh4qD
GMfyXg6niqrwXkchTsM167C0HIlKsoJZrg3IYfgMWXvN+ujazt1tWyDtgcTqn1suX1R8PjqTLa02
BlafuXtmBmR02xdV+bbO1Q2uNXSmlhpQ+Kyq6UIpd3+W+l3ZBbJePidsXuElKEv2P2ihxWZ44pUg
R26a7MqMdXu7IS621XAJu9d/ehg1eo6GwCJch6Yu3TN2uHlCgh/Y3CiCgdRtuWj/B4m1KrZdr4rJ
f4/2A69Mjv3ITF/H3pwmXCoFSitokazwB+ow21kCcnys8A7FmKF7i4U3R7nsyt7lIhXGuS2Kc0cU
clvf6ZAKkAVPxTL4+8IIcF6yBNgUQjEHT4Sf99CBjE8IEKAharaR/WC3kP36tpKgbD/og+ZXLi+Y
Bc29kqP3jb46FJpd8w3ABZZxKtnaAF3nqWgMtgzdIqs4teX4I6m2ohWvvpseyzdcrkacr+oAF5EM
y6iNwWhmoVzR/JNMh0nQqEpMb/qfXQWbVgIsTefLKGBar/NgBz8icfCEA6+n1SnlgRVYesuOdQ/0
ysA40DjpEBvvQvFDHIUqC9kzB0r1tuQUadIJdlQgafs1wcAqfPCg7TGU1aT7N+1XTJPc3teVQZfU
FURecT2tZPkAlOfETDpR9LYEfQQD0jAysxmPtlbPCXRRdGhtgZWmcnrgSwC/6ay9BvLmqnaa40P6
R7UW8l0HYvb8REp65HC1Qo9Jf6H/jgqubiQ5qQEbXPqLgVh3lX72QxOzoFN8ilrui118wqdBC50V
mycVWmEPtR7tg+N4ZBAml38k7LFVJruUAnED7b25lDzjps50swmY5UBYsR3xWMBHj0vKWcIigtER
aiJdDATONTcWJhhzKcdZird8e8sVxFoGexYCNfp2QsJ+/4Lj32wzVmMzhY30F4IUVEgl1qBByyBt
YQTOrAhPi6mc9Gk7pRrBXQJq1FX001HeJywludNtclXk/kIvyFGm8aDWEU17yakw628Qu2q1ek1b
AQgxeZWsYgxuYTHH9kgUSAzx5+bOVlP1JlH1x8Jx4r4g40CSOuzh298GU9Sk9WdFXy8ShOGGPRs1
OU8JXnSREA3WPTkT7LgneEwUiWuDpTLHl5oLSE98zi1EK4b4syARpgFzj1a45EnxWdf+ti4vy/6X
jV0IWRbZQVRvyPW3Oiuv5dxgJj/WaBp8Ppgg+XyvPX7VU/1L5Gxc/lms7WSU34ki8TflXxXR/nxI
TlL0kbO6HkxCfeY1meF3WQT9XTQoTXkymzXccPziomuXcpjgRCHxZxT/ydwH4mADNJEi9E6oUEK0
eNQqsvg1kXrVK86/kcZy5I+xWK6bwhkzHS6lwmqjfe05To4scNt8vjD2NNhYqClkaxHA/yuKj7ka
H8Te3uJsevu3HnwycxfBrozs1wbmNcEeE5c6jOjqw4wPtqJjoAbqW5rupmqsMI3LVK4BX2YFxB5W
eihCCEY1LuSWPcZ+a12H+9Z0LAjXwEJL6Fn2UKGJ1bj6j8mghBwV/9Nx2vJ+S/i29ChfaKFL2HQw
AB/jvD1qC0tPljh5olKkWvYW1WEbIY3dNicHa4dcxk+YcyjDmt3J0sGyEhYY4yFNzKtuRuccaoAV
5YEJ4Y5LyDSYyHHG9KXdg+djg77HMzkT2eSfQ2vEW2vWxIUoYa5t45VuFiAhCJaY4Yf+YJwhPqYW
dJqiflqZ+VgFfMT8slEXp7YES2w4Bg7SQ4eXR5hEvDwyNsqI7i4eChEPhbTuDvQnQFREQk+5sEnj
2NszH8AmInrotrBXcB46t9Y7ukdq9DCCwVr51QrtQXum0oMKAIj3izcuCQ5fCJ5IsNR0JE76OeK8
FVqMl1QO5/PmNg+rFe8qLotNKk9RmAHImAm2tp0zUuRe9S2hNhEGCNmW+KYajSOjFo0wgtJApKda
h5bdi1i5RfFiqfo1McybUZh3ctFZ9Fy6yq5482vp1m3yDv76nUWkro4fRZl9kLlppDFsNxJh96Tp
8Mi/T6zKUk31Z2xQEZUFWvldtfhWm8JTodvWYYtUuoA0bsaHST2TqMnY18EuuyZGXdwjeL1H7vk5
/TyD6o7t4EQSBUUwAwy5u7LkldNTKvJ0CCd2YVm6cHdK7aVLz/B7LhmtyH2qoIv2Z8rsw0kmJ853
LSQ6DHgbfHwMVeFVQXNI4hjdEZE5s1zSQQc1o7tdifzeIvhNHj7FMpiR8MWeuB+SUjflwVl0a7AK
cpBIRtCImDI3I5hDP0v10150O2wUw+mngpcW0z80I8jJ77pCXGmG5YqmSLkwU7Y0FieI8/6Pdhow
wtNW3QxuOf2YICIybjkyAQRs95uWOLOI34KjM77Q4m3JS59AOUtdOyJDriyu3kPuiQFrbidEWp6f
CbOdcu4JgaQGHQdEuIQg3kD7KKrDCuJDIHga40HIWuo/ouWMP1nBMljKHg2UWoOHrJV9nDWnKKLj
IGdY4KdvNFsZVtogOB1mGNJW9VS9b6AoWD/Rz6ZDF1FO5rqepulCzcJl3ZpLR0PGMNBTUKXnceRf
VJS7in8wGj/SAhhDBX/5DTjAeeYbkRpfZmUL0ImUXnXZU05lgqFudOn2djOZezwjCcGcU0KBw7hR
ywOibgEZumScVxRMOHWow3ozbgtiF7HOWfOtm57RSruSKSqOxo0lQ1h/yJZ8uSyWcJkJwowEYYoa
YISYIUIEW5vCaesvEsW9rCz6JrclqvaMOQ8HMqzCQSPM51xWntew4kj0qiR6p0U+9fRGSAD3JiRo
C2MAQTTtjCoB654FBh3p8kRV2/rV0lYz03838PHOM4/zEEvR/AYnhh7PcrVj+lAMEYihYNIowvOl
0QNrncMk7s5ZDCwP1L3R8zzfnKXVj6pFxyxFaKN+txoD2fKj6jVKSoBDtLiVJZwwjF7I6wXG9r5T
XIttk4g+MYIMxFdqR3TaDzxfzDcKJjnzHYt4dRWJf4HgRV08ShVM13Rb068smy4qVeB6q76sGZqW
8TYKLJ+ElYEWte3P6BdeMarhxuJFpCS8l0h+2D9K/Z6yx95oI8Fx0CgULcu02J9/GbwNUgne9K8i
oyTquL3IvZdkuwppIOZE4bRMeH77LTSESDldZO2dAna7ZZhCxXQ3rCAGriV6WNyN3jH8QGVxVrec
JsMHozEBMqK1oIE2QiN1oYSCJZ/V8LkJK5hA02ZtdgUu1i5M1/Kv5pjfipY8acichJXVyHc6YRki
yUezeuL2RA1ri6/HFJpro3VE34brWGNfNQV+my9lXC/mm/FlZcNLiSrm6mvZpm+tKt3HAzt9eJU7
6Rt7zN5bh26c1jAn5seQwZwXqgepp+ICaeIXKXWnAzK0XVpcclr3jVfHGbyaw3juS5Hot5TA5ap0
gm2VtPM9ab930FVpPaxuOy/xgGuEY0i/qd6GfxbTjLcZGg8S1reWREBoRTyHL9AQhpvoa6u5tKPX
SiWPxAZRmx6AYNSEUecVWbauw2g1v4rBPBSF4Wjj6rD/ooelcYFk8BRUryYsRGNuuM2fY/Gd1ekC
9J8DvlGKrh2SDMBITUtyZlwndb0LY/UmUAb0WXIFy4nyqorsOEFGrOruwyWcxKm1/eRrREnVuZ5l
24rh9m2Vb17YsZao8eXifVx4NhQWXULszbD9aYfofdYytmFfkwnCd4fM0qzc0KzcxY1fr6s/UyDR
cTUOFrU3VIqJn670KXID4MY5dqz7uQfURnLVg99Sr30YOMeGSnrJYnTOhPe0+7tqnd3vRP+RxWHN
UzsbbtXSXdXrABAstF6dLPAEpFMwVqgAINjLk7vC1ivYftYrz9ieTzUojQZ3WSXhFNAwVP5O1iMB
15mYf5aAhex2rjOCp2NU8UNU+fpM5V3KHc0kU7VMLx3as4BfQFv0V25sNAAXNWyJ9plJ1ltJOFmN
r5hgTDm7STPzXJfnXG14Z3ERjXCpoyEmTxP73YgHVudLwT6/5UL0zBRPM42wtWwhVf60FVDloz7O
vmylvsERJ13KXchSfuS3GC8RxYJnwnfXlFCGBQQdcCIrUgOGRvwngZ3c6KWvxlzy2Err7gx9faao
vDW5GSEZY95uLRfaoz8Hc88/lV11+d2BqQeT56Vc2mlFcni7RuzDJ3rS9aG9VSc50CHWXOSrXA7o
cP/H1Hntuo1lW/SLCDCHV5GiSFFU1gl+IRzKzDnz63vIwAUuutzdQHWXjyVy7xXmHBN4GsEKQhY0
NBa9eRLBnOzUMJHHw2LGXsb27TG/K6sqKs8mCa5zx55PC0a9wduFWAhmaAr71fwhRLkzmuikWTrq
N53jalJktlngcXcgZSd86FJ1k3qRLBt4/hDKp2CrsWYPyrn827JSncQHzshpvRfTco2s8Wxjitx+
AlOg/GL1iHevaHbQPoeMMxh3RwkuDzDZJDEdH0cCItUDVjdvNX4wKnF0lrBUYAalxsyc32RFaiPE
AAKps3xIXAYy12ZrzoRG1qMRRAlxsrietYS01I/YJ3K5TD2hZAKhZrsiGwjzvnadAaWPQeEW9l+w
pdnlCohXdyuPiuW1guELSIq7E3vCMCswm5FP/tnzWDyG8aetIjrV3c/lqC7oyEmENLdlV2FKaCgz
qo/UQt9Hdi5rnqVEZewWkA4EvA0DJo5J4r4ZcRAIxz5anBUm/EpkW3dcPlAVKMRst8gUGrtRNcTt
ydlge4BDGcGjAM6zYJw8ZqXb59a+HUTehXa/Wr/jhJ/RmXPFG2fjoOiKZ/Wi343T0cwRapo/1IR4
ZSBCxS0T6eeJO+PDC7B1BWvQvQANk/3HNDp/Srnl5ahjzFsf61cjFq9rOtLRvIzveSeMuTeRz5ZN
+bM2rYfcsIglO4UW8IqXVErV22hgU2cJKYO+RALNhkHwFthcI5kAOehp5m0eCkoo/tliHGX8kEjZ
2baoPsihKpHugIcDI/mgeyeRHkL7gnQ41PvduOtitmQkINoms2h1tSB6MmCMeUEe4n2eT3nGnpRr
5Yn9BOWeRl6Owjezq9T1DFXlJM8E42TtBeAqw6weiitHY78fEzL+GH6gTRD3s22J7mrph1HgPmay
lpJ0TyQhmVTz/KMTlB1x4AAKASP/0ZoaaLtrQHyQBDd66eKTls1e2sUteKPNH9XvXHV7kZxhrQ7E
m9FivcnmM4VM2ethY2DEHv1KnncLaoOM0jDPntsWI8ykncQBvYg1KlkUd0S5KjWMFUBKSNgl5dpF
zT4m/KQjSkYRP+SO95Jch5hEMrMicZb88MrwpfUq1QsamgiAGGlSXeuolt8KMCIwdJD4hxUp93Lm
6pxUQLlq/7WHSOpAa8OrmDlW3r0TQpAOpDUmFQg0HMljXflAsbE/lcc2hT6apAFHoI5okiwTQmAu
Qr5c5nXASYYrGT5jsYUSLN0ZxxGmKoLP0hFyA9t8+bTbLTYiTFedFWedPwWwIcheynSnqOml+lAw
vC/YtrEiH2RKIr4LIhoo6TdKerLa+EtdWr/PpdBAbg07cNmpERS5V5I/QX4SQkkoYaHfSvtNo+P9
gAXsGoRT/xywRu0KPkFE9PF+MdpPxNef1FwfVcpKRLsqbNYU4jYalnjFOBynHgPm+EGbaSrFMQUP
kmX2PPqlxlIgph7RCOIrd1Es+2wPSJ6Dik8rp3uxbuIByF0BNBN1hXYUCbvPnL7D1TZcyyGyxR7V
PwmOQEESYqrs7MEy/4p0+prDy2KZKpcI4bIACkkk7JJkVx8yQ7iro3aX9f6ezs9eNgLrrMs1e5Pv
GY4Rv4chN4Gco5OY9tFT7hlBRjZlj8KFlWI2qQFKpliJaMzfLKTWUq5jlV/rnKw/fqSV3eKMKS85
ArD+bAgiAnlBhAA+GEXp2MXszT/vn11OabH1W0XqGDMD8YrnzHhPtttd5FgKc5hxbyg+UTD9/DRx
Z5PdjAY59ioNwQ0ZtYeGpxFsWK9oVLks3kj7KTBXAV9tM1z2LCcrfjPDLrCWz2Tt9Lt8hg4CLIcQ
U3k3VjZMf1gX7kBWsMZ6gMSInk/FZJvLCP+KKi1D2tATqeUqRbhtd2XMgpLDR1R5rivUfv81v7pm
O8yZk/draBWMP0US2k5Lp/okuaVhVbNL1mDOxtaHtPxWdOmqMa0k6SlH8vxu+h5xm99L5TxQC5ow
HlRoZ4dYA6bFmy0edCbRI9f61/w9kohglITXbt7vBs83gSoZilWetK7mjSMtwgjEMbObhVQ8ttEV
P6zMbCL+bawqH9sOmSb+5Z0IlPWPgikIzq2p45kMZVGxW+W8kYOYZJCDFAvpcQiPmWisnfAW5wEe
4/hlCwMkc8ZCb4BtayUW7oA7sKMj6DefYMCfXbTeGQ+K9eBOEKD8jm7fZLL631uSSCIFmV7VADWj
cdnKd+1CvJa+h6C5J72grABGVbbpSBjK9HYNO2ZLKWdgSv6JMxgKBl1Q/JytbQQkhKVojNEOOqpb
qjXV8HbvNkdMyMOxiqMqkdbIK8Y4PuYm5Sk3tzFINaI+8Demw2VKynOrxKHBmo7Rc5TulbPKdpU5
V4QWceacJLdvUg+cZz6KXG/dQLAJPTPIbddXrsFlWC9cjSSzNTra4c4zqRLMSTlqpDiKv2UhDiRh
g9wD2ePUaKx6fbnfk7HMoeEY+VEjWUFBwZ9Y5BHy67cgw3CbfbJ6scbABsasZvDla2RsiHugS9Fp
ZbTG9D6DmHKQm92agaVuJJ9Ux2rZabG0KwK+42ja03xTtfI/ZXUadTkKl5MxSX5PxT2LWEU3kRch
2IargS0rtUwvwWLX8TkM/XkqsgCf8lExHmIn8YAB22xHr+M6+c8s5GcKy6OaLjXFs74tz7S2uxG6
cs4OBB0WHvOKG9vgk3tXyr5hNbciWq6KsWP3uykzti1aDX4sXd6PxKYRjENo/FfEMNh8xrHHouqs
jSkKLXvwcvAifOWWzUM1mbulHa9rnt9K+D4FAYBJfGtf4hxfdVJIp/WEOY51Ky773Eawh3udEKlW
RSLZcoczyetYegG0Xn5PkV1bEYmAeTAb3VEl83CBAza6135hcZ7cRplvm+J/zqezFGEV9+sJN+Om
INFExEcKyXKJgPbE4rPHETGQ0jBW7V5phnATSZPqT9iVqkdbWZ5MyBwhpj4fol+YkP2ii7BEF6QB
F6EqzzkGlXL3XlUAv9rYKoP6ZjyWGQd2FIiX+gOp3wxxfMQ12hXErR05kUFe4BsAjroWOR3R3X38
JtZjmg9JXHY6aa8ze9A3Oi/jUevJo8GGSh/MbL/iWiLTJWV4PFxhIWcEmL218/+ZnP78zaP8Ddy2
b49bJ/nTTny3OzM2dbshibbDG4EB483SXmq0NITRViZ2tnqCzGoCKubZfVkJQhwmWLUjZGhtLKJx
PzV6HOJGusMIEedqFgQhYYSkzFgx95Q73imzTE46kNGyXW1G0wzG6z73FoWZsif06b3Qi1tfx7hf
zfOcBn6Euacj+YrlpMERwKDETFwxA/na5Oc011FMX7PlNCmEUwLa6QOged7E8VwJZKr/HhT6Sp6L
lTA+xHPXWSUtx1xuHeNaQhKN1GPpLbNjL/FPxgLTC3vhG5vgWQt3ke6/FO4FEVZrsAVuDiwiWT29
l451yBfr1WHDtkysRr8GqyBAveSu8UZR9MS+9xjoMqVEJuOyrQV368c7Teswu7N/Ih3NyLRdx+qD
bcqZ01ffvkzt6ufKW5tjBMKZfxQw7uaSWQLW+gyyjxhuKFXwfqYHPoF1WJ5UbwmDEO4hHablW3y9
E2xxegp7DeOqGYXd9KFpIxEVHO9zcdL1nDGwQyIP1x7VyMDBbjz5snjSEFbRE7n6Iu7fX5fef1Nx
ZgnObY6bUgFfiX1hoQH5YRmoM9GHmgceSQvfEI63Vn0sqfIcW/HVpumHctxq7TjtO+ZUaHnhICPm
605arYc6ZfHGnwH5RzsFA4CQcVEcQQOTjz+8wh8+d+lBhvlhCdu5U5Qzcnph+hC18qOE/TZN3O0b
m8ZlPiN4m1I4No1xjYviQu1mvYveeC9DB8zQrYnJKdtGLNJIz8AqpRoTUmcGSR2TY9fIMesClFng
PLJdy6yf/yg1dd/iEJtxiJG041QdBBsccpEe7TugBOVp3f5EFuJJUvASA5K0rp7VXyLDbhFQ+lp1
ntJMXsHqGrfyJN1xjsVFe9Ml7VEU8XONnIdkcTBLEZOwjl2rRNF0KaPYhbT7jqRhrWzk/VFwEq2+
J1t+z2rbosRhbT9yXNV07AKjkbElrQjHtsApcp2BBaqkerk6RXaNP2HUDM9cI6/S4XHtwC1HsPSz
OWeuQylWElL0asUZdvr8ZuZ6iQH8b3PI88S4oHGVNAmnDKc7NXqq7Pmr+0GGuUEKIO4ityeGu6Z5
6G+T5kCw2kXsA7rcNmd0k2ZxgZWXg4mNGhnuwV9jVglije/xWz8xe6j4PJVVXiu/+h4pNB5MXQUX
OXkaF4UEhnnhgSTF3qlybms5vbYP81dcoo4chzCfcV/uIxVrEzt3guoEhsgpFieUwk2neyJlXuy3
6vTJIOwrk7YvSuFMfYC8PVlU1uSbGUx7SB/L4Zln/MK7ttjKOpD6hotkJrhiu0/19ihjHpM021vK
8sxbnHbtLVI8DEGh17yUevJmc/AkPjxjgu4zOmbU3GTeYYaE/ZuclF6G7FyEvSbcob0OtA6GVr0W
U3ioiQsgyFzIbRz4qvoylKQ1NDLdUZmgaA1tQvdZVbIzFrhgLJW9Wb1bUEZfxXYvT4k/bbQXzcLe
lwq073Yj+ugZffSQg4kGsvo2wdUJivIlPsjdskur5Zy+byF2DaS0T/F6WMUO5DUUdT5v9A/sYpBu
UITUlfmP51SyziWVK9UbrBo6qXJ0aDZDrYZGE5X+iosDYMo+NyBA8hu2RJqI6SU2ZnIBTKe25n3/
1xCVy8RE5t4gkefcXrly9UG/iM1wXqjCjBqvpGG6f+dfaS09DE5JpTvEF0mtXRydOitqRnpKZl67
/0bC4zYehPWkLvlRph+aEV0yp1jQRU76rpRJokhpawwDURfREuhHa1TlkmoE46++EaiCTUCvmiv0
tMoiDkz5pwwSSuFeMWtzX/6aTPx8wy5iSOgLp+4ltr1rlL8YROzqtPB7TfN46G3zy5qKsyZzlNVs
CVvQjSXJXAVYnjKgskamepzzN4Il2uDzZ6mnERqv49ltXR2DqaCox3ybg5otBRffCRORDur4Ev+O
+LudjckhkJJHgi1IM+VTyUPPJ6F/qpwYeUqFoa5+u5Gp7Axbc1mV17D0H85jICR1/axwqhPlipC2
wtbc3/qIkc5/pMYRWDCIa1hHSrjIJPqyx7bQ2yyvmHCmKuGtWArO2WCsJUeYWzQ+QNVVjjmsq1EJ
h2Ys2LRTVv1DWCBT6oM5rwllGd2t/SEBrheexiwecvwgf0z8zvIpJaM8z+JAkQW/L3eb0RKEhInB
/mOS5N6kGyoY6fT2ZpxTefhCoPMpI/XCX3fQ30pre1/IWL32+xLRchJmFty6L/0965F30t/VbM8Q
haTiGf85j3F80BmVmSijVusXNI9uetNTJrdh4dGvdIv/9nlRTSgw5WdjDRz9hgsVGtfmXiwsN81Y
R7cMMZCGIFBHMyNDQERODiEKgBkZzpG0F1WPSge+y+TJxAc3Yc6/i/3mCd9TuxsLmtVu9LMShn6K
xp5gxH4x/HqOfJF0h5EkbFxl1J6JHHrOVFohS4JwM+OwHpaTB3sdkJeUKfhf2wNOfnwF+1jaz1rp
qzqtPTuItCM+jPWg2C8nwrZh//AOEAmQaa0joHc2NScAAVjrZ3azAx1kCYStmnd/9cQAVjgfNJ41
atc+aJPEKbdtr95xMSBjPVP6fzYkVjhLOnz+oUXnhRw/50AhVTaJBD8aDF/nomliaBOnjcFUrl6g
iY4FuD/qRFGJ3UGT9xppn29L59swi6TU6YRDJQYlvR+ZcQWkxhm77FzfFWYDcMAbHZkYu24zJ4E2
CBiwSUS4FSOhiH+ZTe9y3HL6By4aXi5mu6YFb6G+MKegyRy9zNdkAqVIvovMkYmu7HdEhdXQAXsm
yKIChMfXhWt3QuwhjEeY6O+laiq9hgm5Glp/lWkfu4yKBNleF11zDSF5+YVm7uvqD0g+HqM5csuI
dibR0M5QrUbHiNH4NncnSpKCzOm3pQzFNMAB8TiNO41sk4WFrMplhUrN1UokiSMOIP7PTVt6xi7A
U6/iB3QW/plVU3oowPm2AClVpd9bIGo1mORYEACWq0ewK+DPdCRKblwkz2hKvoxc+JTr7dNUjI8S
s05HzHaabE+hJGh0srtnlhVouTCo8fMRddRgVIGy2+tTONNVALaxGLYw7Sqn5FqtwiWCrFPmyxUJ
w9X4Em3isI/cQNumkaWqHblej/kwu4N+j8ECWF1xzAaNLpaUPcPeHNmWLADxIFJSrArAcyem3RIo
Hjl1udC3lpcREgI7xzhhCbEKvlggwTHeExTK++1DUqxAJcbymA71eV2lY2dM1yi59PnXv2vJKiGz
nGO4IowSZSU7cS9d61GBtQ/Y7B3Zk+0lK3eU1hFZ5a6sckfk6BZy9Ap6ekXSAT8HnEfGHsuXuoEy
4/xbbAvwnFTFTiPQXggS4ssSopWdtatjvf9FvJDKFJqMSISB7PPVsXQ2QWCxmPgr0/F6+w3KR/nZ
0RUUQnZrI9q3BLTbZF62tbg0K9vPJrG7vGdJf9/wB7QkTLICKtgPQmcFKGg5JbRAqflNYjQVWMBU
7Cgr7LLFNGhJsotLWxKYFGYV09LhqlbddcAzlMVzCOI3kuuLiW53XZHWPocIRkKang1DOS1t0KuE
Z9oN9IVjRiRCRfnNJAgnz1Qq+5aVe4ubx0r/NnA0iJ6GTlqxf3q7JzLcE+WG1swkfx5Zo64j04Xg
qaGwmPLfecMWXj4K6hrMshLII1uVD0vDeL/8IxZo3Q4RpyUAQoGggPiWHUdrMrxjvyHxq8ERiQ4U
2AI2MXuYCqiW2qlCjp2KYgBYQ8hmFi3EJfeWLU9fKDUOFiSReGKcnqIdwQZYYM9OjsBhjwLwSXQo
MMhPg5SH7UQw11Cel3k6e8lxa9hjbFhfYHTParAI3PNi7rQrAkpEbSpp5PRQx4gK2iAzahVIdcuB
Po40jyOlkmHZWpbQu7Y+VskZ6sXO9Cx5Zvrd1TUjUxMy7QyPcK8xr2Hum3FYsxc50jTL62D3Mn72
fsH2pZz70bgAD71kA0mYMzi6sg/yTQmyMjuRZAMfy+ZzP5V9FdBMBTLhICXhILa6dSdU4nhWGDOS
TFfLyIBd4a3dTrJL2q3nrsNYhn+zXzGxWgzS+yBWxmOBhrb2dJkY+KFizxX7k6XY60paUoTxw4JT
KxjBEFY/RCM9a5F8hq17AQx+MIgcqGxpwFI8x3crZfduk3h9Y3g4BjMTl3+MUDE+EVUW3JD+qiwm
qo7WFjkd+exZPNoxN1iaY6VD2aWj7NJfo93OHCCeBEU+DnCLOS21ZLJ8QaJ0iibZlxuU/4sKDWf8
kWMejAo09M6gOcNronkrlgeb4qey9a9xtkix2pBn7tbPgdXtopJsh4B8t7D35bcNkqYOUqkMhMGJ
ZSxhjANSysBcUFxZR8zJftpAq9ZQA2JW3wdr7QxAISqgEGomOfjkQWTst+9BTi6xhR+kYlJAxjnr
iwSW6/xOYdg8Wah9XUPFf8CbdSM5S6DfHVxofGTEVE22zxM71S18W3bBYyC12nn6Mlhy28jcePOH
ylVD5H3Vq0P6Jvc/1xtlUKx71e9aLZyGVLIcCVNPKpmA7QDhHDoUw04Y8wE9Usmc5DoCeGUyC5yh
H7w5FSkOcPEiQa3JgZUvuEh1xhKfaLt60zhFEWoe6ylje2lq+SiDuUYooisM6Si8Ux2UIZUhNHiN
ROJCvrRFxzjQKZUInXhLnIjs6haFRNnstgjmO2rjBHZ0NzEKgU4CWsBscA8wLRTNXb5Cj2NMbKbc
jjhCGQmykCA8RDjlHNbLg/a07+SblJFmsvQvhaq0imhQZfMpEi5O9tOx/dQo2zuG0UBf9jrjtEru
HQSnW3SUGWNx6V4lo7sZzU5D3IjPtX5JZn1C2hxsesfRvFPZE+hqum86FNxtTrzIdmF8Q4aJGxnS
EY5DIkfXyZ1tgcvfIExwNAdXIPjmK0WCtQvfoTejM3e/FCX3Z1n0MU6TMUtyFYerqBzLzoTgmgY/
xKPaJ/cvfdLvDqQ2+blQLm+h1qLLKKJQE4Swl+X33U+zJ4Wd0oaKbp7q89Zjcd/25Z0/Ho5MpYiO
4/oqhSthHI8eEHaXcnmN0how0/g7atxoQFrqD9pDK+uuWrxdFUyi6vDLwPEDTO+LSM7PAl3jPHyl
FV12Hx9quUEusbFmiTiZiIflLpLybaew0Nycvv8yWxNbMi3Lb2jLXo9ZmIKcohvv7dB68cKU2Jo8
RaJiiSZvQYPIQInqZkPY5EPYXKBiNufWhzwgYOrDdLo6NaR4aVSeJcwjkT5cHKZb3okIC0AkSSUq
OCuIjUPBZMo8xGzSTdPA8FH7qaz6JpK6rOr5iiSCGPILPKt39c0Ijye3o3sxsR8aR1JoBD2GvaaF
BtrGos/DJN9ORUQEUlk5qynspmQ9mntHBdHmEHGdssoZRg6hEmAHkdVIcWEEDuNuXfYfBSpzPCne
h4jmyI1Xwr8YfBYNznYN23gCfftNsqsGl6z7DEO3VuNJnU6jLZ714QOeRCU9ejJQYlQ3PROvv+KN
Uoc6BfFfnUiOWqOGlg+KwLDgB7pc6P3cyXu2g3HnI3M6dg55IqQkaYRdjU3qTFa4VMzGDs5oDG6G
EkQH0sEYaxcRmaIifI8xfFsdOUH2lzEIzpDk+5X6GVrDltXkfiMOgIa5zl50ftNdjFPOHiuyvZIZ
qYXVpAvwmh4LZgL1cC6JQXOSsI+tY0W0GFWpETMgEYhpglXH618YzWVsCJWKm/sQTw8iu3PzuiaE
7DElX3fdq+v4kedvhbda4K1WRqClqHVjAXI8ErAMzK8uniLiV95603H8j2UNyHDpuPFAgtoXkKjS
wGsz4s59ehUtxPeEo9MmF3zI2D7Wdgz7at1b4kZarRH0OLjGBb7ZInjsOxYmYhQKacsCvwZPlxFz
xMMV8XBVPFw5D1djb5vyWLPoCmReWrOXPJ7RYmhkkEI8bC0k2OXNUJJQ4qpFdO0MfyWOc2r99YvY
eAC6NeADEoLwmYvwXUAOzI70t2j/zIoEkZp6Pk+hoKqOQCL2Dil0FFoKwo0D1uHdd0SGitbvEUvJ
mIQZpfvJffibsAurPnr+cU6MDnOS6EAyFARK0DRXA2FP3kRBxK+p1wIkQdC6jCJ7LGCL2ePk1bmc
RuSaDsZAi0hoDiVVJsCH3BVNlV+iUL6Akum/yxEj3oFBgNLpTrYib4mJphk0Eiu3k8Ge3aRzWSoD
oYp22aL5mip/J7k8DjmepUG4dR+IYF4LOmYAJs9JwfCCp07V/ut10u5r46pK/QV19zhjLbLcTgAo
CNhULB05SQ+GJR5iOKxmpnnskkrdL7n1x5JpE+zWaJzJF5KDpgA6y0AnfcifrT4fUUJLx1KwH4KK
kG2dHPXdfjN9E1HXiWcD1bO5pue6qEkRoMWI7rRdTM3w9Eapp7w3Piwo8IK6I3aO6Zui/jAYOayI
rxh734y9b7SddNVPSaWd878jkX4tkX7LqgM5Ib8K/ngChLIf0FXrvn5TCIqeSuBFuyizNfktPusf
MflxpnKtxV2byLfJnHCQQYo0CCYCDGL6Bbqv2pvAk1AXoUYXW6JhdO1eStFtArOgSi8AMSgDzbfo
PorPddyerXE619twblFTvl/irUeMgbker4lXciEjrMEIqyR/F2kiW0HBgnRuMXj07xxV0AntP3xC
la8U8/OhyYhYWibQlz1Bhu0bXKYk2j5m+Sv8mc0K447NvzgTRlM7JuEfKryMicaM3EBJC0jL0ZG6
qmxMnrbhzNJeZMnUclYq35H003BuqDWT18JgVwUYUjJ/UOfKjfBcXTfMxSa78JFldJndaL5sybck
BOq4pfV+ODRfjohim+5p331pPUapkYYPWMjEGiknDrRf3PxjYsEsXBaNa1uxF4G1oZnfpEK5iTQd
ucFW4xgqGIpbYd8Rrs3dzgAHQxSVk1VxS4eiqJ+cwbWUu9CjJAtpyY32qoehDiCX4fU0nxRrCLME
AAEsGH161eSCx1Zvl31yfdNr4aJes2ekN0erhZ2AF2jULT8MZ1EhtaY+rfvmKWKTB5cUsc/cY/hJ
F8md1ztqUIQMGhZr+b58a6xmChb5yrP2JOwg4Nqd4I2RPo+Y5cKFadCqFeBi80cGU2FZeiq3yUuZ
Qc+UfZLaeBHemA4a67yD910kZJ8ooEIWDnbjKjOR3hh+1rp4VlkMFVoVlr8iHNxyoLcZRCDNVXpi
Y98eY8HTp8ITR1htKIfiZLtMZvM1JUx/R/08RsoHN70wXFG5MUHCQNEN52hswuQQYHUwsP8PuD5Q
LyE7ABtuWUG5TqF0MV/gqNy8Lmyz/JNIsGlE48ATVEgHB55Dc0Pnu08LsnaGp8RTY4TJgF+BFCdT
2I5amga5i7NCXU5D+E6osy3ELvHW7+RW32vl8lLX7WPZ6k9b/ET2GHTJGkAIosFZAq+ppKBtZ/yT
bJvYELZ1DPKmLRAIFHSLokFUc0Q9RwWMh2+sXBqhz+TNN1K6o0JBDF1VAP31fxkAoxZIaCVph7A6
JUD+37IzrTbpCshO1ewIyZGiU13pxFmLzwKoUbRQE/fhEi1nh7EEQQLZO0gAkWBKQGhT71boYHG8
7MQtJouhOcJVPWY87NXiKURBf72JtD9o/BS5R6CDoohsTS09KcqIgGEO0GzOYFAgPXpILlgiKO7E
xKOQwS3brBgPUT1+VuTMs+uyscFJmIFbAMySec9mlS0F5wcVzUh9/pMUtW0wPdAnnpkYXtqoXk4/
QeRRqn5ncDGz2TonSUFGB/RlsP1mFuIFPS3Idsn/s3m23xmnfudshJjbs13vY1EINkKgpLfOks9A
JJ3DNNAECfONZcgdr6yrqJuzubN8XKA81+RZI7cgCSI+Ei++K8TRU5RhLyB+XSvpsIGH/Up/mvzX
dx3cDqeO8PUSy+jmhrJMNmtauSLRlvTsCHSwoMrXAdSezoynkNRLXYCitOgtto3daDEHxYA2nLTX
Osjy+ApRwDGS2EkoBDuHnqYsP4XvsUsYLpsHZP0CavZSMgBBKV66zF6aIPfEhkS8hPLdJ6yDOUJF
PKUIm8h9IKCldmUEezQLtrxAtkNmb6wBphcnSpPLsCmnGA7MiAZwZibOwGNkEf8cfnbd+oq+lAjW
qQCZuuGqY5ydVaTdJYE1f6SGdkhcQe5QqIBNADkm5JDPrJSwQoOEWlpyA5ja6ohQhq09y18ROlpu
VAcx4vnIN7eaKsaUtD00SVipbIajGgqDqfKUhCA6gSEKGa7MsFJAWbBciRUgEb5wjC7zT/pFij5z
nwkgkwuKFgNBzBxX4ermfmqoLys/FpWGCMx4gbZp4k/p7yjkAAcL4FPImZqFMJ40KBCq//N6R3zl
2+bPz3JTbnEvXsZ1DM3tI8HCa7fuLPU7FJklkywDpm7atezdjDtWbAxF93JoX6VcfCSG9FG98ocq
D8e/j9qU9n0Lzo0x3ZyuNr4nsY9uUS7fBjO7xWhX6P2ldnBJZHNpcSc0woWg/htmj/9vmG154n1V
eFtTFP6p896ByT+yt89VtWbya6JwgCEId7QtWxiNgNl4R9+X1yTLTGIniufsVMjSqeXpY2uSRcuj
E6JH3TIHgjsYF5/1tIXh5LCFJzg3dddC3Tc6pzaxg0QBRUDBq/zUNuNpKPXTkiZht4DhTOob4DBM
ktBFkAqm27mIFMaQPm/RZWims9wYvKFp+Acp10KB9GsVKfr/eBFDEYutzsT1kKP+2GZk9hgILSrX
frZzAyac0GIRIgCS9fnSHYiGcgtMhcXsz0yIWqQQpDJ4GSoMDcGK9l1u4+stq9HHu1QDtFa7G0bf
hatuHQhAaHmfMiKVoH/bZdDxxDAsr01MWu3kWBrTDsrRYjhEorEfkppBilEx4wQw0PF8KcM9b9XH
uC9MMFKr8TSa7hVlfpF0t/jekSWS5phEk/mj/2keupHczGN+HpL91Jzs6cYAfp/DqxrF09BAr8LS
VkyaK1slL8t2WERebRn5W3VqdCwwoOpmBUtNO4TohaAqw/GHOFQmJGZJqh0X+lEd2HF1NfYw4ifm
LpgYOpXFzWTgpFgfm8zZ0llBg1m+2L4GxGmF3f2YVeaxvR5I43bS2QDHJJCwxixoc0ujeBmb9CoN
5WXM0mubwrVLucK351Arj7wIGykDh/xZ8BLLK3YpTPaN/EgWhmm4Mc27RdG2oMdsQNuDDte5vMA0
kUeMvK8j+djQbKipR02zx89hotAkGr2NbsQcnxouapxbpMZhsU3QG7Go/WexbTI2c2T1pIzG8Ngh
vlwaBp5MJgik28CTQDAbvqOfiKX3bfmHjZ5jYd5TfYFKhJqJrTEQwHCkXBwpF7W3jqfnD9zm/NmH
U6IuwfBWuqmyz1DwCvYdBeGpZ4QKfHocrsma+jOLc5y7g8EORXEsGVAs9jedmVYaEQXltoSNhZyG
3w5/O08Sn5QTr9UwhrWu4G54TWDcWJEYKNFyrD2G6bgULxpTrEVeqAPXW0nU5miiowZD+Y5SaJZD
xYkXoXLZhNizHnEFNrdW7kBADNOn//C7LfUlbfEc5VuGjKL57wQWrXllqRDQslc3tFPXvI8uWIS0
qLuaXXWZmEcZEmsJJEcmDo8B5SNKbDhpALOoBNhkEo+m4MxgBERqpIZ7d8Y9wmZYYI3/oTwGiqgf
Jch2Jqb5Oxv3pNek91Uu8iZ3UvigCECVRVskvShD770NFf5wZOqtsu+LmFQk/pCw34jOQ/hq/NSI
1TYX6dKXSEvMk5Cb4eRCvsqAuU+ZO+AdfOuudZT6/yPqvHbk1rJl+0ObAL15zWQmbfpy0gshqSR6
7/n1Z/DcA9yHArob3bulyiTXXDEjRjTHFWvWMiuBWAyhVhyr8VgbbJ+TY/tvpUZiITc3gDok8YA8
yoiLTN7bosCLRMHtgppTFY3fYgSe0Qo0yDMm1BmB4R8feQViXogvuzhhpMbBijL8OFkILpD/uziw
vh8aS1JQsIRTEV2Zs94EztWcjKR072HP7zsiJgbSEZLdVzpiiW53Oj0GNJqP6WeOkMJmb/ax7VOx
I8DyIvbSdudma6/Gqz9t5ubGAARyAAK1rHjRejTEBUBOFQh67swttw7ZelTwr2vyQ0kgsZqYx+ks
vsk20JQcGmuUmQfJH9Ll0VbKI2m1x1BLj9U+TXF2U2OnWKzHyfxS+zosnicWCEEiTwGyMbuTQJYW
n+sLyOZIDSUA4UvZXNpUDaJADQXcTRtY5KLTTuQtzhXevHJHesETKhCBls3x25soJA5GUQCYZ95b
bP+7NzWXwmIlQHDS1vkaDyPO2zbs7yC90pHbGHkZrXaSGZFRTk8UMXWHtadWCvzbvKB1EclHZqba
dfAs0kOCPh8gQs3AuQ7yMDpY7hESLNZDuZsAfpu4pMTS7EpcUvA8KexdKjbKfLKpxqhNSl7JbNKY
bqtWINWBOdQY6P82RhpGFDrObExr6bZ0/WPkbB/k/M3K63cVS4bV5Gfxt95Kr0EzXuuq8TO7WTYe
OzN5CVv9VM3hEcftvTjOWKmTnTJkfBhqa6eM5oi/bna02F9/th1GAjZwuRbZdSzZ9QDubcywR8t2
vcFV7HBnODgPlORVcj1ZIgC4IqOIdSL0UWPmEwb9A/3hA4vWRByREraPBpOPldFGkTQn1bJlcvOz
cotjIVS+jbeO0JsmovI2TkJcg3cAeh+/QS6Gyni0+tEOpHualPc2mq/b3RTZqBgME+xGFvGfBDmj
3cOqjXLCaqFnR1Rr+VH+Iwf8Uqs7zg9AqZM+UaxOPW5DnhxLRgpxvDE/NGa6tad3IWjw6O4x++zI
/zNQr95XDntkZC6pVBiIrk3QWpnYAQqlUu/jEOFcU4KEhXdd9odp48Kia6QyyoPsT7ifsr/Npcww
yA70YdXt+4xAxy6UQtu7EIHr7+I7ued3Wldwt0AyKBR2gGezx59mLC7Fyfue6xGp0r2h54DPSyRJ
AWSDpiSjmegu0XeNNcq+6kDAVgFtpnI7Ywk0NQH8OgMF4R9/nIrK5n+vn5QfM3XAKO+98RSYPbZN
xEZpXowwAPqBqzWgdMJI/cSSyZjKa/tM1O0+FPq1EuMLZQdcSf+2menb+SHNwY4dVlm+tFZ0JQR5
N/X6UX6QRXTK2Xgri/WDTXkvPAajexrNArCNxFA8PnVfrFWMzpK7nrBKwmUpLCenPRBqhAd90Mv5
8Jjn9prd44MHTeOoXDyZe8MEUY7w6zFaYtahB2mbQgVQ7lq3PttXwKPHJMlQnWxF3M5LkTrIrBUb
stTKXVt+dF+qIoJrUQJmpk1Ax4g+WYo1JFxTsquVU6b5C7vfZM3vQiS9TRbs/sO3QMZiAlytwLFT
GSsmaK18xIr8SYiFLNCh+itV2UeR6O/9p6aAxEFsmLCBVitCHn6ymR499dnu1SVYgqfqOFnLWQDp
om/SSTOqU++z6UuD7w9hweeicYM4a4Z1buP+XIpve4iEhu9h0U8ZU59OQQvbr5ZveZYeuJnzJeex
AsBDfS5r/XpegaTmL+uVhauwnmjZRF2hJZv0dmry7YXSvMq2HHOZPHf2kHMxyTErZc9BX16GLr6N
grRzEHe0Xisjaq7XuqleaEawGVD1yBQ4+UoTKcFK0VAcpSAhnFH1AV/WzC3nItxE0fhQJFgASDyc
yww/UrBUUSBXWdhvZShRS5+ur1bqXkrDIcWwUsfQ0wkBtSJlob/zihVmpQbcFdxJwvOGuDg6XCxk
xqhtrG0gOTbkRHtm+adfpi7jdKQrM4uCwXQmCuEv6S/FEN+gmxDWoPeOd3D5oi0c+osYsEH5nDbj
cw0sWQ4rlJeVaQnOta9zHY0JjCQNy2ixwg+mj46AjmlJvlXRB286xmOFIdfBkBttMPtzGaod9jtN
CrtFoSlET5MfRroQhblZAJ2J9sRUvfCUbDwlxrYr44EBZKBJd14yvkyFWsjK0TDS9J45cHkA3mdY
i4d47VhF/J5CSj4JkMEKGtv1zG0Qy4gAtS20VkTd2ZMtzDyTeTQwQpdJ76rlcWSXBgeuFbksjaW3
bRgoMwwv+Ej6NyEVnlPXPAy9vR0hasV0nh3FHKbcG4Vj7Xc2yH6zaj7JaWtwNip5c5GoXkXZAg7D
/qW1Ffwlg0FRDuIJvaNqrlY2XwRf+NdaZDVgV5YWhb5NJd8IyPI3x2iSZxdRMa9m6w/LFo56+qyS
6YXxX+oC7PaBaMRgemA6E+Vi9skQJxoolNtusxptjhIxb9/ldoKqbN0lDY9zTIfFZWVpjeJ7Hrik
cnk8c4rVLIPr/JIdoeaQwbSWwhM7bnncR6f+NS31c1VXIqOYEYHbDRvXYTOOXiC430o1vYzKr5JF
cWyvLPMtdQp7Bi3IR51Z+BVtuxovMdm6x1l3q1QJzZCm0xZV/aNbcDkf2OCvYjhvk8+Sv53Y3lMS
aDFn6jghBoab/LRRkslf9Zyo/flLflRoqXoFXav73NOlB2FHkFjxhQvtkVfvceHg3ZGV5f8hK4cZ
wUtx5rl0okGiMagm7H1QACHGguoLUzAq23VNi7udrwBAEPg2rxqRgLCfbtzdByA7qXTDYclLtJn8
uWB9Y1mYVACfr1lQOcoqvReL9G790H+bSfec9f61aoBf4pDbTaeSfIHsoH02vAUjrf1s2+0jxcLD
SnrDH2+R9cc9909W26eK+mPMl1z8U+94rXy7AVi6NX+tZvUHZIdUR8OsVlqEk1NP0kUSan/HBOVE
dgxPNg4GNy06s5wExMnCova76Myb9EMgzcsPy4oO43BGN2lB51ukUBX0c+I9uQg/UzqwcAWfDZwF
IGVv8S921Vr6GEmayC2eE/1pLRqY4ubIesGWKBdJ2+wwoEFx6VEunRod2D0yWEmvADLlcptk/HwV
8nQOqCqngOSQhSq0dBoCse3UXEEaSQobobwI5K+r9I+Ir7eTq0v6u0mDsmn9Xik9s4/9jvtik54S
lHz9IrjRtEK0pxa8Qb3tmVf0A5PbwMneCVVQiBjD8IbuWQGRJaH+20AslLrs1EFrkTmqlMYJGgjX
ctEHEPjKCXoRuBLW4qUgsH6aHQCjp+Rt5LU1tCz+B0x//LDb9DNrRqjBo7QwX5XlYxLjZ2Ikrmi6
zTU6ZObXmMV0kCRvyvGUmILTMJDTr+60ceswNxvda9H2Msf0lGX6Le5j7OlCuKrUlANETshmTpv0
lF1RrFC3TC72fN9Xg9wGO8JxYvLujyZfg0bmrotA83ddtJc0tK8+pZE31x+cEaY1MGJQUtXNpxj6
E2G78ANc9GrvUKDaQNMlr6JS9LXTkcpguQlBw6fV82mZXdgbERDg+c749NTHXzUE/ni4ZyQNd5cJ
/6v9UNlvu/pyMqzuDN8h/wX/aC85rGi8Gy031SOsg3HAG/GdlTcVDjQkUxq085375LAectvUBr+o
6WXI4GfsRN1iPS80hkxVKI8VtRdV2ONM2QZ/TH7gYj4tVuqTsfEy5x/IkDAjqjcflB+53HszqacG
zpq6sr7Y6Qk7EypFBKYrTAh07LkS1/fF0LF/QP0Hhw1jE6g1TFQx0EaACbb+U9w7Wbt019cDDByD
cSPScG8y5QG1lvgfAKnJjo3pYjeqesneKmBt8Wuy13SyuRRaxnTLVP0+jsVTJSM6uCKlhiBzpMzN
MT3MvLOuxbAQVWSaqA8Cm1jMD6didyOLlGdJZiCdQTgQGq3qUPgG8NQecN0qKSFfuPGRNTxm41HF
0bmItRM2lU6cziOjEl+tmPFVYSE4rnaOEbbTAW1zcY361a27w5dmm81CefBBBwCVDoNjKfQ4/Ez4
M2NdXkr4XI5lcgJ3X7Whu/tHkZkMMLUv+rhtc+vYyaEyLOcS/IA+pMcps/FPcC5/FHiNN62i3eLY
E9ESi1smrNfkkpcbKJPqIKIXMjEK1t9uvSwrDoDl2AN5Xy3jsIb1RP1XXHuyPrpTscB9fpoysj2p
1/ZsdI0vrHWgxSR8hPQyvScjpBVqCupovrQldHZ5uDYOjk12zbkeCrOFDWwi/K6G42eOV5rYBD4g
R6d7xiLTuFZQlvDm9XHnUi5EATabs97NSd9KqEfc1P4PWWyQsB0RGYsvg+McA9GppISugJ1J1Riy
tNlTdVR74lzySmALNB6myQxTA8BPfy+t/sEr5KlBKh25TuyfRFtIbvOVj6sr8+uGq/8HM0yqUoCo
CsClt1Cuigu/le6Q8UZEXaYNOZkzGhvh6lX6iUELygwWQNKR1qmgPUvJYSsekp5yChgn4sxfZenP
24XaIOwQ6oVDw1EoQEinvbmn57tTPmVBeC7m+OKxaCmww6BPtV8k/laXyRZNFX+o7MaECztS7QbK
nXntf/+vV2/jDlYTJ+vwo5a/+6S8tAHeH+yOUKJjim0rbj5Fdxln1u0L0GuMKhQIylBIZu66icd/
scfnOMjOCl1GZvC2XhYV3SWh2YJgeT7eJHqluhDR/aqsrM2vlTexPspSVBbwUPf+o9+vRDxGMOrF
2jouoOtjsyRGa3qdgd0THjAujxwGGkoz5lCli3kQAUmDAsE/tMwX9DtiGT1/5vEy0feId+i0cW1V
ieuOp5x/lwkHk09+uCYl6fEfcrVg4vS6mqWhBYYqObDHY5g6J+KeSzu2p57b3ezHERIntaUlGcxh
wIQcsR8enC+MzqI/S5W7lYtrKRiAVcstK4cawQa9FcDTS10PoFDYdo2gzxhsRZoJFmfjxwQKMgLZ
X/Cr8DJ2SCwJm7Xbu8aDymPFrpuI5YaGEBrfNDxwnysJZDS28S0nZ9r2DlbyR4Yq0Lr4ALDRyqcP
/WQWkRf3hpsvope0o4vBBSWQM01AN1wfrIb8ONWCjF6j/mxeBuswcF0yy/kctcp55b0D6uwgcrOp
VwR2aXXkhLfg8BxY1H3NVCaD1uZXpQrH+qONkAqj0FKES5GFE7/nGt90NJahPABMXrKLAE9bEpdL
UUmXDDAzxu8YU6nojh8ZcQyFfDKrybQi3AR7lvpru//ghZtsvjQvPt81v6WOee7PFSnEnQFrB+QY
pNgWNZRGEZqeelppelJY9yswVdL2D4mk47yecG7OFZWvV5Afglr7oFGPZWIdKsFJaHoN4AAiqvAv
9eF7639UFLkbA/V83Iq0wpawUercGVWZgu69OHLzxrK4RjIlHQKFzKp0wzJ2L9sjLgV2kSNomcnP
hclPn/UvTasIWTdeDZK8muaDCdCTT5qoi3EbR+NjG6VPTaq/qmH9GrEeiNnTGAzGDfWk442o4wNK
2l0+mll2m2LtIkJJLyk8OC92+hzZyDaicKvm/rZQqWWYoSLdSTH6ES3UBFa/C8j+zb1VyHKbMvac
2Z60MG8BCPSIgNJGrLzEFHBYE+sYRz3fXHaiJEUUPTQv2i2jyXnq3Ni69qcMTod5wQkvS+zCyvtS
iLZKIicd9ZtJSsu1LYR+WYbGktD4B8FBvs2acibUJShHClgHsrwAb9mPsg8a8Ko14P+TIcwlAGgb
105K2iLxuW28Rk4Fd39VaAJaZQIpxsSo9x5VNhnr+Z7NPEueILpWRwUmDIP/o8feW8XwFgs+LKJc
8f5zjtkGVresiK5mTs3asRiIzuFmWEAXmpwKgrIE4rL5JpV/wPIGdE0RE0P3I1JHt0G0hfHipJHK
TXD2lpTuW1YYi23wnVWEWyaD/ohartbAJkx7OiRgCEaNygfiHbo9wJtJEOxXlh3E9BoqtekA3zUW
u+HSpYeEGUmZq2+qtwhfqqdcreOYXqXnvQk6UjwH+btGn5cxsS8NGD9pO8uvyJ245I+w6LJ/E7ca
m34tXP2YpAosVifKTjhpFAeIM8Nvam1O7o1fE/gl2ZyeVhX0EzYfekth0Y2tu5e74CajhISXkaWu
joideXg0+qGValiV0r1SrVusfcyT7I1jde376iJKpF1NAMxs4xT6m1hXmd3FaNMbx0Hm6lHr5QCt
TqYuYkajk2nF1P/VwRIj/93TO639bO2DQnYQ21WppH6lchdnaqE8UrRISgN34TSJMdaiESg/S64V
OoUIchqKFG4JGbpjek6m93Rhn8ioMu+ZDdb6/OgH4aeY7aR7oA+bgmXd8uslkDFEyLN10IpXhKOu
VN0Fg2vHW3Aciap0fkpGJe4ErxBE9iIUJ/akNjBZNDEZPiwRVsbXsrknY3MdxuTyziSMmK6c8mo5
NzqHDzIA3VOYl2Q3ByNn1cTCVFZd6znze5X6Zarb84HKIwMHGX55lRLlhuJHU+G6qibOvwJc7CSk
TgUv24CnoSzribu5ADWQKFQBDon1yN341rxqMc5ou3b7O1L/V+q4tEs4RgPIuKQr3LksPE1rXVLK
UwDnDvlv4Jd5nEbrWNbZqVJmPGrmyaTU3aSgrWMb0PysiNzLLlRXNXLNLWxZBqhBagyUsETw8Ib3
eYTz0eXORFXUyot6bfh+MYLyDYtlh8F3A0sF6AGnhLDesrG5iYt6hYw8HLQfEM2eSh6/aernMnX8
eck3XwzVPCqovJzuQV/FQZKvfg9twBBmT/FkHDK61bplsCOUaqzHHYRYnpv9iYIJbiPhc57vR1lm
ocpVPHnwaMFNjcO+73FSEYR0I7lDJriavrB9T48CmJZ2OysaJcPsv4lhWBXtouwYEDSmJg1HSNVd
iVc+OybYWNdp8gLC5txcRDpvE4oguKazWb7T/xGnN4HQ0YTnlJhAXBKbxUu4ivNFzIQwGGBzal5p
pe53iWg1mjfgV1kyvMH4x7pn3XHGaTDsmNizL+EMImrAT2Vg2YU/g6ydUpVY4BQeI38GFqkP3L9o
SsckhCtYaT0D1Z09DaKXdRJZ0IkY0DueBOy8OtUgQBzYvVN8jdlFYh6mZlOU1nODqIFRu5wwZz+z
LXtWM0+/DhIgudr1+lv5zmMwy20BEW05ZzMdg5J+5+MaNBDsg5dwW8A3dqTfc9964OwKxx66EdtY
CUgWMb7PiGlJkD573y47GoUnwSk0IeSreRJ1wn7c50la21l/UjEmy0waLc3KYAIxJa/68BTL6oUL
/6n9sZb6lhElrpK32WJ8EqbXzMqk8FtkCOn7u/4dHYVvBovvdFC9pOq8KH1rLUC3ILiVhvHOlKl5
zI4qgbeBbGeEt49U+tACwc/nU6XXp5lKmsyEnH9sxcU9Up/CIVxXM25uYnlU7im0GohCqCnTtUu0
W15Fdzo/n72Ex4dgbWeNLx2Nh+3V7i1Naw/ynF3CK8pBSdOfwMVXyO8KrRkrsf+l6B9ssh/GHD8N
4vrVMX0NbfylyPKnYOtyASIrZ5jhaYEmufqUfFD5e1gnbG1jQu+74WmC7BXZ4i0zoT22IjiOCIMa
DXcGCEuJ2d1XzCWdQhXukPla/ehK5UimTuMDGOlgaVnqImv4c/WNd0bFtZhFwwUhHu6IcWW+O36l
3GJNY3IHXptM6G6zafRwGq7OS1MQNVdm8Osqgg6K/lyUFTwa3HbTGQTNjTXgFq4y0wrXuMYgEliM
naZLbNW4CgEbAkkYjo0FbWRoLoqIM6fAgbP4SXcnzHcmqOsV0epqg+VsQ+ns5UuUabQ6F7pHYhnn
Yob/MsHQaQ+duvKktVdxNq/VMNy6v3LPWm98CSMe7fHKzo3bK9OdmH5ZdnzbGpKv7SE2m2sqRBci
PwBfrVACTzXAoWlqz8i48LBQUDUv/l1j3CE0ezJ6RvXD0GKsiVHlt4uRZ7bGvh8PAE0i/Gal15Zk
d2glTyGVX4vR4uF1Cs/8KTWX4StBAtQJcxYjAVTuBQZlPqW8/y6icO71i7FedbH087W8yRomN7yi
ddXcu9BuFe2rorazGH4kFN3NXDDlS1MNHu++5SYWrSsSRoCaSF5qY4EdaG99cvsQwkXvYQhh1pqP
dGmlhnBI2Vp240NpxOP8CBLruWI/p4ednhV1sdwtBbQbDy7U3yJcmJ+7BV54AiF7riHa4pdRQAHC
SEqBhrwt0LmxNjg9GIA8r44Ug/BntCU+bQ1XgiGTQhiQOxVbozUzxnBQ4GdSYflnbilg9TkudAut
zE4bIBeXXa91EpAqo18a8H2KKE4lhKFE+mskvM52+CQlNjNN7sdOIYRI+yE265wVj1TJpwEkGhQ8
krd1S+8Cdd/xsereqXkEEpqwGsDeY4AqBWOx6j8p3rDZiEOPeCqsl01e/SupBooQj/sPIgPm3Fhc
wq3ZIJCgyC94YqtnPUYeLl6mNuulpOULxL4uEaXL3jJau2enZooaejUw8jowFeKvPIpV/b5iBuvU
e1XmLpxM0hvqmRcv+Nwg6YAgRKd40b1kZB/cIbowFCiUYECzK20JA3AVi96cP2CFgv/BYOkYfE0N
477l+PFXrITGSS82FF+OQJbI8/7V5Vk8ZANB6elRiTASkMCz6Ek1D15REnoRWA0X1T5vLFz+TVB+
Tr3hD4rAQZV5EShFNflUJii6mCD2ZbPULDwF9GtQX9SlOwE4ogZUCaFajhhPS8B5xVlOeFpbmqQQ
vCaNXeax+YpI5pkcTxWfD6AeNnC8oy6M+25PBBo4n0pF5QymIK7Xe3J6lTpgOjiSHU7tjX64RQ0S
34JbF9dfqkgWvpR5i4G3QZovY8VfMSYV3IhiX8zfKme8pb3uJ4MQZE3CJUm45Kwso/cpTq5QCg+m
WH3JpvD1yh4qEAygI/PyNzm5HUauv6Jb6PlTM61n3UsvHZJ+LF1JhL01Rv224dJHWHyhjwh/s1E8
rkCYdnFyL4nWnzOs/gV5rgPtbK3CiUKIk0HBj2ghUhPlNehy8Qu9Oqrr4uHBQW+yW9iKNXuPhi1k
ezIvQJ9c3sWdkrNRMWF6bReiSTGl3Cv/XLoC4H6hdhGoLk7UYM61GRhANAo1viX6eucXbb6qsD2J
Q+xZKpiUeoeXrHaB9g3B40tKyiNogkHAfjYxrQO0L+uwW+lzH82TTuWIjhOwwn0RYxG3WNJHMFdM
uXBjApc48Nv4TpPnaduZNwyjR4Sc3cALxCB3ZMngcDcdaaLsCcv0uvkFL9CxYpI/7YFN28CeXsGv
0wBp71pRRGqppnkPPD/g36DBpUtvzFbdqpAg5vz/vm8rRjP9kkJGYQeH8SR9GDf6oqZXQ27MnmEy
a3bMnnN3/YMm/N8Q98wY1LDR3UPcxs16tQBps7E9ZPIBrbkkkHTOvG1uPdxFLaPGACnlPO9tlXCb
x674iChMGF9SSr/heGFgvcdyBB5ZutNZESolRjmGCOi73TwdIU8BeqZSDV9V3kOhMB0IAMjBYb2x
oZnvyUasWV14TlwCaTco5AduuW8FtKKN1JzMIYtsUiAN0PxHLcaH1s9eW1FzSjRv1s4DZUUiRUU5
RUVaNDp0bdmTUb0Jmv6aondVUsJJEh5LKKUTG9nMubRE6sXIqb7rcjmNxlkoQVZSp0XSzR3O6s+F
O3dfQpj+MC/L1AZpmoVogESFvAWegApaU0oIJs1XU1IwbCc3+psN81V22oMmLEUfXpGsP03SH9MC
65voOfr6LVGUm/kw2PeWv7avuC2uS2Kcdz2Tsj+SVwoSH1iUZfjgb/dp/Cl/1SphGH6ERsNyupKp
jE8wwyl6aCh6aNeEWA0Mibz9SKGht9iRmYEOvZFerKS+JD8T/jhxSMsTyfKylTjm9XBL9bCdl5C2
6DDHQ7lA95tIfPauEOo4FCpoqIso3tCArITYLfA2bhNsoGoUQDgRI3ANUHkJ3IwI2c0k8msIGIiF
FMCEwZv1O2maW7HxZGJFKIUYS4ybQ69LWEbWaB3aIl8phr0EQlhwwEE4fqNg5SWLBTbtPb7vsIQl
o7/eKJ24RPPeDv7/S6W5+4rOV/NH4tgUK2ShQwQJskuP5GbPMaALhugz3lqn4FIft0cAqOsFuQ8E
0YSDEZ0ZTK2WB1EeeSqjgSz6mlG7kxAh78TnicV23vmc0u3iBOaFHKTXG6w88zwQFiUgFzxaN6l9
MPlLcc+rXHotcv8UZOEumyCeB6RPDN6s0s89IVDkVVaMJNkqsjeDvy92VbQh+HcIegRGJQWCJug2
w3TIcacjXNbEPEcsJFoE1I5qYQmXK5OAyqw8Zpckky6Y52Bl+Cxdfesm++NmsHppdNx+/FQy5/74
NLs/A9taNdvIdfV+1hd+NzCuuezBwyFGGEOokfKwMktIOOl5SvceKKRBbqs6zlu+DYPGh00op9sC
jPZ+R8CfcgySoASRY+5KsiMbx1FSMfmoT/7TQViuXQXedMx5hFdfneuTCIKMq/m1G+tbhaHNJJx/
puuFt31GEqBFQTYLrLAwOKglpD16Hxh1dqMNBlGdQ5A4KWyQxIMTWdpav3BgD56siQi9Ki94LzXb
cLImbMeg55lDauaQLG3ChQMIv9WBuwSd6Wl7b6L5hkihggVlzHYaSTknW3NOEW4jzntyDcN05qQV
YOn1tpTplzwCNQiUWcKwZuVPq52xze0s/reu1tn6K+NNhqZ060adFUHu9Y0do15wfJxT1IsO9QKE
JwfGAs+kQMPQ0TAW5AtjOm2J/Fb1+Rux/Vcstc9JOquASeO/vRyHuxXWQsjYNOVODnXmoc/01s6m
7hqrF9pRIKNQe/xX0Wt3ZV0gr278b5TNw1zYLJZS4p4GpyvlSvMy2IkJdRkhHGjMXomTY/+JKGgB
8aFb7GyqzJuRnHiAGjl3sgyDynqLBOsibRUZa8T9mHVdh5mzdqwVbJz4aFgdT0biKcZ721mA59KH
AKybt5wGYIP3aMzJAC39kID3lmfCJ8q54U7C2txJpYMBfp3+pqNC9JZfqKIWXtYucLe4s6WZX/D6
KfX3yqo+uJzAN1Oy+I2UbTWijaQGxlhgNhlpDlwB4H/klvjytLaAvuH22BmLxAI4V/ZjV5ISSpPB
BYzTdFIb2nURk1p+DIF9Ax9GfMsyEMXzh4nClnL1UXdYb6U4E+8YnXFVlzrHFPnUxtjpJk8HuwoR
CiPVPWocod4tRkg1/Vz5MgXfimV6GbfOPrC65tYPw7X+BItRyu/YeXElz0QnqV0yrw2N8q2m3fci
p+4upiyVJhgdn1quBv9F3OXECBI4pTL2sKhe/Bj/SgLbbfwTfXuAD4eyMl10gXBkhJ94qe9xNz8o
MVq7W7ECdyjn+6DdEGdSWC1/iZN80KD1wRPei8Yz7ZVnHY3PudQfGlkAc+Ed/6Zww1vSDwXNTGjF
M+5KSiPQY5aSZkSbh1gXnabvT6v0V0o9M9acja1Vhm60WskOkJYwJm8NLYWsQP5jfThtVYP7rlio
ZKx0fI5WkJM4rWs6R3mYuuiRoin1p0Zb7Jmk9dQtToclWGeJufFmIHUmBi9RYpKyDcl0mqZy1ZkR
oWZd9FpBTB3+m+ok13nqJQ5IrMlg4th/pCSbwWweLPnT7Hb2WCIJd9Bm5j8WWllHfimnCOo49E9K
Wf9rrVjTiljhhdJ9DknmDmAzOyB9JbBQuR4P+j0HJKqkbNaV5hpfULfKi8qEhcn2KhyRDjWMXdkh
v1hPiKLLUPmm9lrq9lHlBu5X47T25Sv130yGdr4AbcrxhJAuEDJyy98KnpR4ZsXzqcfwfPHHzLxk
RYykbJMZ4i37A9wI/3xTU499svjYuZVevPOOe4J1g7gYw0xcDbqqe7ZC/FLUmqwDkzMukeJr6nK/
jDYvR/V1Y65gB7PP3pEVrMl4GqBZhNSNVc2JvuP3tj6WdD/X72BZEopVl6XySVfqRykvPxfZ/BCS
9qPVq/fyOGkNXBgwH/mNzqtMwQlgSJQlGbde6XEuoecZpl/TJpN66Ap+SuC25x8pQS0ct+nTTX72
CKFQAZ1pYtdXtFSImvd10h/Cil6cmixA+vOS8l3K8I4PVZ2wo2MJaCJUDgDpMUDmELrq5Uto8eG5
anPAYMm1Ld3ZoHJCJOgkYULTQyjUcLZkJo2UqAX/1TGhE1ulVgeX0WfKF34gq2XOvrnrpr/BB6vg
B6bSGwt/CBlVI0gkAmMASUBDW16ZYr2ZmfGOvmpqE5EZnvyZ3V8UzyyO43M3RP4AyyTOohC7bRZW
+POSunQbPPArxQVH6X3sAZQoZD5sMVo9lRBYR1Te9MGC5hQuDxQuW7nTJdj3ktSz2CCCZIDuSZbq
YKTeYWFcaP/Mrf3f1NA8ofS15emieFDM1YvBKmfPbEmdNdbPWYozqTqZ9IdimsAjhde2F68g60Iz
ZTCOzjsT5tDw146Y9lcqd6tHDkXEkteLqqW8Z6drio3FwIVuOksuOLpmOVFxiTE64QqyYO7UG5Ho
G84qdDjLL1j/TihV41MxkwtVz3Q1NHR1j7/+G8XcVGVlJgBg5UdDf6jls0hv5ON2BLoJke1e9Jwb
II+ZPU9dSupAtRvlJt4XnjJNcLP2s8NcypulpnarrxmJEUQHLt4kIoB5RA0v5eiZkse5jkoSmGKw
qZcGuNtWbGA5Y5eKsqbKfbBkQI0i+ZPSFXpfJ5cQNGBz1WsUb1j+aNO3GD2FbrhK/8PRme22jWVR
9IsIcB5eOUjULFmyY+eFSCU253m65Nf3YgOdDlCVcmxJJM/dZ++1YcCmOL4bIqyQiBhBVrTqOR69
4r+4K3coegH811h9WuMHfyBJb5qiuXH7e4z+zZzwbNRrKE2e1f/U5BtrSB6wuv8V4owbqhPnWZ7O
Cd9glvKWAxBDvVBNy+9JvB0o88FnR6R7B3iLVbnvTrJ2cWrovACuEmO353kjLwhtsEeATSS3+Sv7
ZdMgxuauwn1ONhHydrZJ0Mz1ch5TY1aTfpkPea2Fy72JKRVCXfVm0N2WWQZDqgQyp0eNxme0Aj0Y
5HynUqWrzhSz1ynbmG7vyPi3CIoKoG+KDzLVHamWT1jH28u0L8H40Kc3NeVVhx2ympRxYUpMMe+s
xW3s6oOhvOd7cLocs/cxb6DZN55Q/tAFthMEWMCdG1eZYKTCjcqkSYCybjnsmhpQOH4grNR90+73
8aVcPl0nMLh/dkazU8hgOoEJKW+CbFaY0J4lxVfe7JfK3D/awr3br4gfm6LovemrhwhTEH52iKQk
4Kbg1z2nzAXGZZRz7FSo3qDagXiPhRI8kt5KyJgb6Wt1IMABQIyPNnmvEceinuD/UWpvAbI8Qgmk
Bp29K4U38h4o+li/z429lwmo8p+NJc1XjGRlelK4R2bQ1rDbNSWt2wWfzZDNixdzZ+OIJY3fzfiz
YIccaEEq7J1Cbg2vwwQXWuZMDrKLtioZDhAW9u2eXnJ8HRJXecMo6bbU4pAEDfQ28mL7A28+cBJy
xGhr1Wrw7fsg+7Y1CdmHBmHAjCW2RCGhzQ6PVEdzgjbfl3ZgJQJicCWCiZOqecU0m+mcaRyFaP1L
I1A7JExVqbsenWh+5FHMLhlaFbfQns4cS+FqQAJ6W4Hf2MnbOpm88ZdF+xE/ohnO3Czk0VONN6HX
0ClVQDiDTNHSesNsFGrVEKZ33vO8niA3uDH1gzFWEc68VX0ssSKm2BAXDhaW/Jm2xrmPIq6QcKCg
5G1u3AEjeO8qmQK48L066aiusczr97fKUTYor4k0G0YHhJ6KszNgfYe7b6TidNorQjrjXCiU6uwM
bk/AYqIw8FZtAtbTip1X9YxrvPerfuTjdMQR4gnV8RTZjYV+5FKuqWaNBe2SLuH1EzV4phE0snPV
ue+NoV3qDNsr7DnaU2p1nxQjm6zikNbmoW1Rwnw51q5NRgNW3PnaiI0gV+822Ha6Mh46QRD62u4i
pKEuyc85dGs9zd0hAipM8xk8cT92KCxTE1QC1qCklYmzsn6PFdplk2O39GCxRSgvBiYaQSxB2ivY
ZG3/O7pLUkN9mx7qNYQrr3jJwubs6aHbVDz2ARPPfnntgRcuUnHSf5QdLM0bbRN/xMReFj+Oo+tU
bwhSNm+rmV1MeIWzVqHF9qfKEEfYMge1nsPGikI4E4f6WPkK+iuvv5ajqd+Wi1HQFY9AvfzgsaB+
Xjs2Gc2CrXlK5f6cBsZ/rxTF0rZAaGn6daDylCjlLYu+qkZc1dR8P6y5VxanWhy0Ln/uxrR5RTIc
LKX4SH9vAJvH+gtuWy01nwLMiQnuiSEyyUltwlIWevuL9PAHwLtdQZp1aex7BJFnadfnaPjGr6IJ
FTmCu5yfi6dKpw89OufsuXy3RX3h1NAI/dx1OHkJkWvLQRi3BNhIIg/XDNgIlvuqgndfbAhtyIGk
UXwmg96Ww5WvKucnnZNaEcPIed9G/8oo37AIvq2Iihg/TsovBTrxCp04Az+yUq6V8QvQjitR6CV0
hyCVwv2Ywy1+qHzPtum6Os31TfAFJOPesSxhD0aHtSnbN3W12dCCQrVtUtooft4KpBYddYHfOJi/
qZM81lTXdwsCRhxyk0k7WIjtJW8IuENW8gtiVkoXyhwHMg7rRgQ95rl+9rZ91+PLOGnnJl8fWa09
6j88IU5132Na4d1RpKN9NAvcArwkQrrtlA5u65yd0xCVaeI2Op4AGpZpgs88CtlMxQvZN/r0qtE8
GbJ+NjKMfdVny7GgAKMy+h0ugka33hytf2YE2ur39b8VbN2sjSe9rk96wpD1DecCVuJ3lCx7oPS6
PxPWNrKX3NHe4aCWYjbOQPfFjDaiBpXLq80DFtPXyvovuqa/K4LvmMHHPEznEtLSRumknZ1us3Jk
qzUTCaLbTAeLndX0Bwy30lstTGrjSdDkyzhi4KWE+ZTQLZAIdqWnnMS0rVBhuM25LQiyhQ1n7pdO
QWhTOauyc9aBMacFhqRur8A+qZIrw8lOjEybC2aEDmwfEWgO0/JlUKZAkX1TAeUsLque3stFf+h6
+1xs8WqxV9VLSY+Ly91NE2D0YzZSYCklUPcrwPvWPdjUhFOIOaXHlZ4iNVD/5BiaFVwTQTfVzMse
BCiJgrfxKPgtAW03VmwV2XxjYI1ZT5bsL8NSSNcS6xheB1eLWcko1B5o41HuXUAkAP1/FIbOqcIq
Qeaz6UEe6s9hgHS2ONdV95zsjz2B0ECfKQ2UqkkOEpbV3Hyw2gAwk1JvXHS3hK7Ag3ynBjHtaLYF
qCw2rmYnnbYqkXH1Z8UJqC7cQR31aN46L+R5WmodFoPA/YLjLd0V1FN60xSferbemuMVWUPCK/XY
hO8lBISKsgo6Bljhubnw5hmWVPK9jt0tFs1N9N1NMrJbz6XXOuIE+bxa/QH0z7ABMZKJdCYYvAa9
RQpVzNnZWoTqPfqXMwVpOeACv07Hg41FoCN2nAzA2prnyDIgG3giUpeyLvkuMhaIa4kg5J0G4xYA
YCepT+wQqVdTb9RJjIVyHHU8/1XNY7IHZe/NqxRONu/J2Xln5XaW0v6iKvGXxXLQWJZ9b8a3yPxP
L1T8wQAvjOmDwpVcqV6rVoVNY5w6h7P7mpyz8mlOfD6jp10VT0sx3/AoE98fZ9YHtszL0vpJM4Qq
y4uqHe5sTG+rYl2XBIAcNAmrYj3eTrzouRfrAiwddTqUc33FTgZsQwtUcpvuZjWS8TR1WMXQUE08
oyxhtMG6Uopb/CGtlM5YgwfWQcwGk4tBEsc5tuD6qCcJxUZZuP1LFtw7U/NY4eLTxVhKLfdvOzXO
49ReEkoReqBe2eplH3EcEWWKCWzWp2l6V+FwjK3tVRrurdZbu13WWGjW+MWp2GnuvV1y5VNbtuDj
91JxsjF/vbofRs9Dte0csThOyTlfuvO63fsijNjsRFl9EhOc3OqP3bORlAJaf5iY+zIERtv6PVAL
HdOgazlUohQMPJN2pG4vPeeWziE8caecRbKufjakQotvzCAG5o0KZJzLJLuTlV9CZxur1lcb/Wb+
O/+doAANLEon6DX4NiChNl7PTsU280PGRmWch4N2FKDZzK5CE92+lg36l1UIOFmbyrwVlGxfsKWI
XIrucdsU6x3xv4RqRnYrQ9mLAFxyS7ksdIsRjj81HT5BlcYxiAzMbS2ewPX3UWIJ2+NJ7VVz14+I
ZxaWhygJ82QMEwWszW4UW89M7s3OSsgEmIq3mr/4/4gOdcQMCr0v7VcR46H/S+tRYsSHbFUQXmE0
KUw73ReFEsAeEIRP0mIfk6Q9KqmCTBGF5dCEbIiCFHZLhnHIldPJm35PD7a1++m3oLkHE4P8zx3m
+ZgaWMf00cPG7CogmxgjrQB0kTwG3On4O2BdxEyRnKmYvTztN29zULJhp9b6phMdnrPdqI/7XLX2
jZSHhuEai7fEDAzmFBalPwSTRgUeAF8aQhmHo5uOFnzFQqzjpfXoy4Fj0E2+6QPjrnYLNoFx7Xex
Ju3+kkGZeTL8/SvjuL5TaxSF2CHlgFsVvWAqCYUyClPP8dbBOkN7sCMaxlXO5IyvPkEVOCAt0TRr
LzJIrbHBB056L4oW5L15B5EW9CkVZQV5CpoTcUWt8JZkQEGLS460s4kJ0Hxto3XrFUd4BvZUWm+c
BW5gcyAuKGFu4uge0v1U+rkk7VQYPxwNbO6kw2OF8gy0VxpOTtGckOWOs8mC2m/79DhinJyET44O
Ka7jr1z6zw5Yd3suQY+vXt6oh8TQgEJgeWMb1vzpSl8qrXdZOO9Ja70Xpbhb9UnwvRGwpoIqTh5D
4ty7nK0kC+rmV1M1H2snHsoaoG0/Y5Dv051q1uuoYPVVBsBlvsQFqItgmK2gXYpdg77ay+YuAgOX
ye1+jEithlYHK1AfXEAyzPJ4eCfi+Y/8Sa31ObZa4Gc91+vKXjlAewtKnvLz0JH+dAebHk46vdsl
djcwygoYJakrOiZ8rxQyu/gYiXMk6gb5nrtlv3xUGpQRbQ4LWSOAEB9KsnoULIv4pE5X3VgOnviO
x/ZuodeokPSDiSXGig8iIkvMPKmopPjyW00LLu947bjE9ohE0O5MoEP7tniEpyHZ+GR1Ll4xUZeN
qpZMWOZaXkeexV5DH9tcgv0mzVY3IJIKH+51W/ShEjuelP1UFoUCzdY0IOyQ3bKfpOurjZ23bI4u
Ex0ssXl1HKIQ63QrAr4vDl+ZmxGwYE/fJsuZT6X6IlWPrVQ/xnqAfHxqMUFo1J0o7oibAX5xKNMT
VCORSJiQ5X3ma0zcHdxdeXHOpnDOckZZDxH4FM29KxU/HvpzocTnxLdG5ZAjOyQURVCtsIF4Jsyf
407R94epmU+r+qdosfQfNDwLWsE+GaGGfoNSUEBHr29i6iGu9vzdEjTW/Ort9U6voLW2ELC8jqsj
wVtpyCwM/k3baA1Rk8IukFkYUmYMKQJBWR+nfU2B1yZWddNHvHILcp1rWRi8QMuuZYdKF8RuBoUg
7XusSLDzrWDTn2mHq/6bAe0Do2IzhSX7JWMFWr7sV7Gd5fBA76lDgrlYAl9puTMYKpEf5XsEwR60
cGJs3cv6Z44uw3G0/BZLe+SwIwkqQ9b0qi8GHX3YzCr9bI6XUmnCAc9LDNf14A7QHvBz6Rl6QefJ
ZnfXJSIrUUqtKNI66SUT+pNqnmoIJ/lZeaxZSO3kCIrV3fD5hDzQ/5hW1YSTN34uAz/Xgia3Jl6v
4Z7grGDy5+30MYiGc2bk98VfkkVEmppwzBbcddT08sk3Vr+Wl0tG20ZVU1G257q9xG78IKn3Xo/I
LvODSXNfqsqHLaL3GAVMW19y0z67InpY6HSmQqrgbr3pOiq2tTwnUr7kbG30GDbXGw4f4a1N6UDE
PB8hbp0XCi4NY33Zyi7aTAefUlz+4l3jrewuSi6dm/84h1PmV3odCXP8KyQ3x/Jlx8qb40WvsegO
GYIRwmDxSyZBY/KcPzRhCuqGn5DOCc1lGLIPyUzAJCvWQwN8OSr2SfJmsNumSF38zhlNYM8RyS7j
SyYUL1YWIBi2r+Ldep8q26Njw3AV4z/C/KZzZ9AKOnElwcLSc5jNgGXflAlvM5egcgcW8DUW3gFA
no7VQqX8TNBw8+4/NnOz/MU+cKn+acsdQgz9l4t0Hj6JrVBT1X46yhBsuJuFCczHc6ZiMdPlL4Ol
yohFVe/+AzooqpejTu/jjy6xiXJA7fx19H9Oek6gD5AvHz6ptvDyHxPo0TK+V8R/0OdQkSxMpGyM
bfaY5IH0B21agDp5MDLL97dGLR+qyluDbUfS5Zce4T6dXG1p+L122x+w9uBr8LBE45+lItpKXotn
bvrHsp3jArOKAxoJi9pNUeJLZhxWk3+77Leg7QKu7KDh5+fvnfn6fotcpPAB/lBrcmo43BEASVVy
PcAwqVFUKdaOGQ8ZzVQRrLe0+BkjCun4NKljoCCcbnRqq7ykvHn08ebrIelhUs+QEiXH0x8VCZCu
ZsYVx8FKH3VpPIRSvYlkfovfikalUv69JNhHlcby1tSgrJJfpHM8qS0wds/BiEF4wzbgnFx0Dg+X
SGteJpOhBVrXuaW2eU5etiRuuORvI3PmlH01Nlb+TtkTQMGXc684hyL6o3ABKtSHwCbHWHUYVoAq
2rPBaj7ejVK5q0iaL0zBvOnVj75Ibg6pxGQBIQIpuTr2uMNF0W0x9nY+p8yfiVaSH+UfJDi34Cnv
ckzXYAhhT9gs4ADGC9bhbAoXjhfFmVqKYNAkb7blu8LtH0tt1ClhgqW2Nhx0MYz10RHf3QUuuoEL
dwBbMRAJUR72qmHcTG9qOd6QHW4ps4ieLbdFtEhStlgJ5D+yHjhsyiTN018b2bgGbY1tllNYPodl
7+wlm6ptWAYyucGcikqzX3Zpk+0R5wjR0A1m7Wdn2QudW4LqVZSBDLo4jjlpfXSycXLgO6k8bpVD
uV250d5eXnUCFskr2MJb0z4zaJmc1F1jv5FAdWWgjhMXes6gwFkPFhxNRwLvGsyOoDRyFgCAwjpa
f0dBxuJdBYwmaApDkXTChJWQKV90ThWqZJ4N7q/UNwXDmWgDcL+zhkLajTdHOppgwlGdLGKh6OFE
O+dq3hFg1o3SY3mOTtfvzOU29dFexfdOatDhMFIRdmEfHZJZColnhxpaF9jzIU9udi5fxXhMZPas
lriYBUOmmbAkK0/OUh+Bmc7saWIOotQZ5zUHVEIUghDFSk9TqsqcxnCOuH25nNQF4XqSPA2hTM9o
/cN/sgCRSOiHFi3mfhww8udvVSj7uQP6lv9RBRJrBEnIy/lxBPpJLUncfOCNoZxghOAtpTSRmSUG
+ZS4JV7FNY6fbW/S8dR5pshf2a11aCmZPAM6EhV5oil8KFHBokMgphR54StlUUnaC03UxM0ZH3pG
JMzmsIwLvtF/07DuakmFxIJumPpLBzaK5l8JgW8me0TDlx0MC5Zv+AzUhqKxlBlB4Iy8QO8u7Z9C
osfTkgIr14NuQJVgrWfof0w7Opo2YAtqFwzj4qQFRKrZs9vRtRaqMWBYOGhWGcnsFDnHhNP5peVG
SFDikDWar3BQyuKgryEBpN9js14dilUS+7e9Aj4oHwux9DaPQkMYeyKHuJcMWTAivUv9ijTJ6jBh
qwIEBfiEnjJPXXQ6Y9glstAlCfyOJOABP4/TDoLjy/rPUJLjUOpcJdeYBtayoTSd/BDanpMnIRgh
UqZW3b96RX8Wiv42TdpDYjrc7kwUZpDZmd76WdkzXFvGG6FVL05BjRk4DWva9+bFUzI5rOMZFzAZ
HRuFE+fOrLCgOuhazUaBWQbzwcAZhU9kr6vcsflwkvzTKcXBqrfLpmNzh6IKrXs3JawvBUsdaNUC
6tHynmU2a6dyr3BydvAWNqYP39ipCCyXLOCz70mePRlFnAyEK3TS+5qOB+rCKRrDH35n14xGEJtH
3r5xeUjqf2btpePv1H2VpclTi2cXDViwXPYGT2f1G3F3rzu0Zxe/1Fz7yPvmvS3npzGvj/5NvJwE
i33WnTqzOjOIXeCFeHnnrXiR6shjby5/zBqANI8jaC7SwGnSIwB8eB0WgQVV6sP5qNKXUaXpkedT
4dyKlMML9VVjae8cS9oRQTUWjTz2r5WTHOVHra1+FJHzYerxMbUNz9SGD/1n1Bm5FLYRThVWK3cG
wrU4uqiJtXkSVcYppVVF6P/WRd2v9U1le5W1L0lKCHL9k9ZNa9QvAkL6jCeziZiNZ8WFXAjXC/4Y
sHkoEfuZ8C75xZ2zPYvdhqWOrJh7B4OmkxRsk8xdkQ67XACub5dgfaUlkSsyEHz6BGNgZdPvQVON
IKIcyXhIomB+Xx3zNqN9rlyObJEfFqJ5joXWaC41vzvWX8HfU5j6bpnn3VJTO+J86nRx9K/Z9k3U
eemm/9DTJPVeC+dawAyqGMKjpyW3nmL/x0M41Eb7/9xefVZCi2K0sl3crA/VUQs0pJ16YpMqePuR
UwolpV3d+Mg4Qs0ccuDSEeo5mRM0BapMDqN4N38KQvEI3Fb6hwZNznvja4v8PARRCowoac4htpKe
Bc6W6pkp6GXp4AFDZRM0XO2PKJe8YsHMsj7TIbpIkX2mi2/d8ZGhGzDCkga5/ifaHrLc1DV+bTf1
VKFpVRwjy4+JhsIlY11gcepuM9aKA344cTCT6aCPb/XEfd/kE947V9Lz10gD7U4D6HJYI+4l5Q3y
5oGgygDLNoE7XdnTDfUWpzVvVG5fZoVnQo3JEMcDUxz7tFy+VKX10P5W5wrdr15+CxyNon2UeCla
ZE0LkmujPgc4/iOV3jmdLftUCpaleKsxe+YT0ESAKxXLYUSWsTf32QADclDcjAlmm2jAjLJzvWZ1
dl+8Rvsua9JdYKaSF0TImo8jdm5jeEOisvE2V2RD2wxgM/YoI+aZRB7MoNmrwVaelKh2LUmPkgqp
XFw6B6dA72cFdh+NpFEsH7WJMhwLOlB7JUVPxqa7idQ8DPMXdoyWMEUlCAsbZHzoZ6bqIQIYivmq
6+M38i5TbX6sxvyexWHPcjmC8GXNx0S1vSTSA0iT8zhfzNQBa7zLCo+fkPN0f0NyVxhEl8dyXPZz
ZV50c3MYhEush1P3WQLWzPFN9rwQdZf6oz0eVEQrAmOWW5XqrtxaT1Bm8oEJVKDXkBLnV7+sGP4b
j1wnpba7eeIfSxgjzsmdgj6atkFu7Olr3tudTVBT29XmsiuAJ+cGmpJ21IiN1Ww5CzJjGc2voMwC
zdyYeZNvwEIx28ZXqbMywZYESJDAL3CMmtEtq9IH3lJAEglj+swFpTwjel3joG30R9IXO6WsfSke
HxFc4TUewWsjdbfmVSygzu3Ez4mGsMOgO6SHRIrwfCyIERTitsnmo8SutQxSkknjkehYJLSdxFXC
gollALeBbT8ZY/lu16C22wDxRkOn4Pxoyb+amKw204ygYEGmnqptdb+kYIAwI6ta+huOLUgJKYM/
pOqnNWrPWmSd1a7y28Ly0AYv63+TwIWVlEdTSo8QeWsav0s8ScUEyJXuv85sDhxypEDDSrbEBDSN
vaTRkK2GJp3HM+0oKkyRDPekltzU+/eUyaSLeSEjVvzySQdjZ2pI35oPru8IPf409/aZb4qsGnTA
FAie2h9b1TxaUs2k5pn0nffFm0HvgqQwS0f3puCGvesC7OrOqNOCqUGkbI5j9eX9ReXsCFigGYPk
hwCg7BUuJ6gbeECc/QzJfjF8qcVzTs5KuRAPD/Uh/1B/Onl+DeabrDg3o5GD3PhcNkpq/RGzD03J
ExCSNwCC+RtmLsaFHIluF68LvNV3iXgYO3XD0b3F4IePk5BbgpJiPqPobNABe6YHgtWhgVeZdsE9
ntN4tsIe48WSMEdnXkOkLmeQYL4rsGPPBqRdgq+ihwHf+PbCBTeNuwges9HirKCkZcGGw6u5kwDy
UrzgkrO8jx1rQMtyoLChfSGbNLQ5F01xKMvai39iOEysu9gMkv6iQJR4w6pwTo2rp11/VM5N4yRZ
EMswOQcmqKtaLZ8yBm8dI26HsX2u/2bs4CJOjWb6ayOgQbgP9HpBzYZgqUp+b+ZezdQoer+xwMbt
zcS4zr16F4N4M6z8bbZd3hctusWleq/y+iE36mO7l9Zb7ZyrFo/BpI5s5vM56SfVWt3Yr1HI6oln
A+UoIM6K2MELvBLMftYTaWaQhSCt9dQTy6c1MTmQm8Rb3AEMdjBLEY4yvAqv1dpZGMvxFrAurnG/
2TzRZZp1CARSwE79YsItYQ4gCk8wq6BEaOgOsdn+ZiZSnhptIGX1L45N6rtV38RczK3MEteRzUa1
5TFFF0jyd1a/tl0UciGIirVCROshA8kwrcTFUfk4wzMj1jaxcvjkC1ya7D+N7i6ziwJYKx1RQP03
TLeUZox0WoOeKrkCLeTD0a5xXl5rU7m3RvMo01sUgfBs35emvEdTdAOrKpec9oujtgSg0t2I1uit
wQmv+mdCvk3TjrmuHdfNZz+Px0b+DelBpLDKXml/qBl/MiU+VBMZ5TQBfPFd9lACVOc9XZ9a8z3P
digJJRwlAAN1AnAwYILIoz3RqeWgKKALACeTlG3tP7NTuJsRy4EZ3BKBGhdWaDyp8qz3tB7ZTP1h
p1WS/uOh2C7Zjm88xj9uI1NIaDNcW7UzPhqleavP8Qun+0dyHbroPJj1Ja2kEJwyNI5gqsB2OfUl
G4vLkFpnerDP8zlexT6N8agb2V5lhpJ1/vbuS85pr47MwMq2I/y+KVOsFNJFna882zDuftkjhZWQ
iqOuBMaIsKoH1BBwBOihBbwr0AMjo/SRUM2bZpp4+HtOHipESnIgg3TvheFjwgitLUgtUZoEGa5u
atAcjBXQ9NljIOHJ4PWWV8ru0Y7nACUSmvICBTjJJogJQNVXDKX0K6Rme1gx1ll4FsudVjh3zjH3
lutKfxlrdgDgHYr2KhyImZwiKpV1Th8DQoipDE5O7JIoJKb6tQCBg4bT0ssl9X6yHPgf5SD/+EoT
4QKBuoMVqIE6MHCUwLRQFIe642kZoQEUE0w4ASSjyqGX6cSwoce14EcHYhATCP8Ju5LKuLCuBPKL
g0Jp5KCdVE5WwZrWng7w5olj+UIn+Y1DoVq5sMlB1sl7xehDU/tPY2vik65c9fnstB+D9lUk7Rk7
6TlpMce4FS9LTLmyrbLcXOhdxihKz6479SsyHKYn+ySXO8FP38S7xKx57jg7ury68qivz4pYOI/y
sB4Njun7YfmjjMOdNkocwbH8qzTJHK8N2IZ54HNaecJewokkTv41dN+1JnDWO7sMlGxVTIGEQEB3
W5CzG0zS53JuiIwWjofNETFxQjjKdiAYXcG9cOReKDsK0SNSrAAlUuvP/ITc0H6nM5usJj0UfeoK
2JOxwiL74uDxqZqLkCZsEWkQlVBfMhZt/WagSvb1hM7fHg0OvQ7WRw2s7HiuZfnSzNF1Sp6JxNTG
6Vys05U6e5tFFkmXe56TtLvhDjgv/XCxKSM81oNnJnx9yK2JvndQjCjl2Q/l0XZW37LRkkaQgrzj
KvELsHlLc1AdPHs93Y+ABjSIllqn0mG4Xo0Jp4iBXTlm4cACQWqZF7+MhuaW5mibl6RayFDoXGgS
AkUSVttgoy6HCYlIr8kAZPIBlZyqMw7rHNVH7CzVpYtNCk0m+jgwrZBn6AE8ZTzsYTGvmGQNLKEJ
ltCFJp+UZ+eokj/X0r0yeNXc0XA+ehQu6tTarDxwK/YDiaz9SaR/PZZMBf8srcMFTGChz1BwbLaX
3XWugcdZNCBtzQ08UbXNu9vzAv1NZwKRrH9gmX4vfEOlpewzm2Dh9E+hLVy16ZFEilcrzi+Ebdfk
HgNoqhyyreo/2XICkOYseyhx90xWtalNFSNQPcn+yH5vZTWlrl9TDBvENNBx6n3W8KCwzzpbmZbQ
hwH9rAMg4mAancOONrfU2f1U81eaRPeS3LMzZe+I5q+you57wiMzY24/OXd5mF6l5TyrviXX3L6N
6a3V5etYH2fj92yqR33bxTvFcbKNQ1/pm1AAOKkYboqzXDn0mOtA3EnTQ40XwlnNL8nBC2RJy9lK
WPBM7VsHhQTXhk3me2NIF3QeJ7Cze4ItUamd6TNye6azWTpPWX9TTfk+IZKCBHanDq2BG03HUxBh
uRTxQXP4oD4dw7xr6Ts4u6hi0/mSTUF+HmprjbzAA8WOvSIO0mkBQ8ml8kigH5ddyUOO6xCWu9Kr
RH/J9X9W9g3sP5rD2KH6gXKdfytLB+wgO2SMmFU1Hi2V3DRUgogULeD61vQlugsVtuVjFu/amaoy
AKZ5RqGq8ponssmYpnmE8xXZdGRFD5esKC7zWh4jwl9jfV/wodT8MNnS4ogx3ESuP+efiYz0C+4o
MlHmtHc1dx5tRxarcDH0kAHrrwisevRrjEEEZQIokuFlTe+ngBfdhU5A5WMC6G1QrDyu3EcnUviO
OzIkf+b9VY4+SScgNo0HU4O1YmB1NUYyDuwPes5WPWermY4WHZi9pp5P+Yg9oaOXFRetzbwxdJ8j
gOVh4wPA16pwk2DiZNGb+U767rCy0Kd0Jw9aYBq2ixj0NaWVK1qNAixq4ZgwmuSPpm/+FwL9m5XA
YbEN9bVEi7duhXpmx6HCe1x9m4elfYLMrCguc/ulauj0+A3PepKyXUyacIptfICZO6mbpRXcYaKz
fQZpTMZuBXKmsX00JoI8NnRGo0AByNAIQA6zWYhBJGH3kA3xrnC4dyJIMKT3MkBzHdH4/IhKRarx
meM5NocIJwsP87R3ZSMPZ3w1FViCIT0Li6OLTsOqjp3gJrOa5F8yix2Jm088YkbK/GqMHPBGCRRn
xA0m6zyq9Dm8LSYfW9UMuW7BzudhbphbALzhjItNlTGRDc1CdwIf0A/ICvGvWaUewRIUzgTDl6ke
0nHnZybu/IT1DmwIVdLOVmaHavUxS1v3aH6ySEESbtLcXJVd3j0esXgkTZc5wWshqlbsUwlmK1N1
SHN+OPL6Eaj4uvk7jI8+z05ZunA7epbju8Jf/FAlxVXl+jpZLWeH4s3RKaKJfiFlehervDmDxx+r
2XzlZgNZOgaeN/py8ROp9r3OjwsgWJZS/GzFd1plbpQSKfFNzCaKbe4UMnp9GYBsIs3y3O4PaaGx
hHYuXJpL9pRAmBvccaf202/hQRjrQYHsq2xkc3vA5SG7JRmSke9V/bfdTiKwtPxGF00uhDcay1EG
hyTmJ27/LW4/sv0q+DiQ4uVrDC0tryhcy2FjdJJkUtnaUUTpY17w56rADTB5lfyjDzxAcCnxTemA
TkzRHBV2+qMmnUquUz689LhQf9GSuG03FB2fp6j4kVRu0T+sEzcg6fyvbqwLctNFKtJzpiQnHcaV
mnpF1+CX10I9Ljej4XFVzopQgPOdCzrjt4N0SLhqUdhlVe81j6Gcd4OiFovlWHbRLecusGSCYua5
I8MK3BqJhpn4o7p7CGpi4YNLGRsWLFMddTKTn6XXgogFjwPoz7sNMARnYDvZRPSJwJsf7WuMX+7O
OS2o/oK4IVGU7v/H0XktyYllUfSHmgi8eQUySUhvyqheCFVJwnvP189iIqajJ9qoVZlw7zF7r93q
DAgvEj2oRXb8luei0MqcKh7nggyvJtJI/1SOybtZpzhSVj/6PYU7tfwzA1VfhX0OmGzbO4aBIb1X
/8gQiIWMQTfPzvZW6ecGzmJKzA/ZRVFtF9q5+wAiBQvyrpIuGpHApTkSgsIy5QViQa1cGQSnLXXO
sSOAOSLcYzEyAAu6G32nc+QQecMLSaQhaUcCHv5s39HQc7xvWR4CU7BfqDe3Zx/Ah8Cxyz/2RRML
qddM/PUPvl834TnD9QtEhWVFt7jJc5tqds92wF+J9dQOi8/VPCHjRzO4TthUdoD6RREVoVPzrzM0
efV/+xrBdenEu2jay6wxUOHMql0L75RhCFmWZicjv0l0L2jrR7pbCEB5PtP8ZvZ2it5A3sPsNAPe
SKKXTbsozxMo7Bk8eu+kgWRCQaE3JitgOIbE95K83T9Byqrydx85z5EQjvEt652WjcovQ/9IIfXS
EO1S+TPPjw1Df3Q9xcsa3Lo5SboRcAjpHyoJPc8oGvEcnCR6FoM0PRLUwSZn0S4UbSC/CNjMIE//
ltW3NDtF7Usj8omaBogI3LB+GYi1I/bQ9e+6z1FjeJPLGJko+k+LudPy0SqvTYGdgkvZz+R1gsBQ
EOnBQA1WniFFOy4VIWjTR9ubLoovQGPEqOFBDiHoIbMYrWdYvayxZxpG2O5zUHcm5XF5NJgeIFhZ
nMy6onU3/CYMYAeqAyTEYAUWwS8bp36Doo1/B+H9kYnAGiyRW+b/chtlt8ohLhA31Z9l461mksM3
Lb1L9U9hXdPqz4cMJN86Z0kepKkWVIMTZ1owkMcu/6C7IVAlzlzEzQ6qn9mJyXpRBuTz9qruG0oK
MXoUXH9tSbS8eZwqWrv32SS7Rz8ijhIlJ4ldAmwuunVV5feSkf8x0jJfY11fGeFNjB+dZVsiU3U7
RX0ygGecpfvESqSeg4h/QxsDC3lWRic6VheJVRnAB6YP4W3ik+CqlTzyprCArmf+JxXeT0eex9j/
hoPms50Mw9Wpe8NZ+dXb5dqZngbgL8Mpc93yCtazCjF8ih/WclipegS+rWa93ZpF3+UAlgdCVeAO
gAIHHe/RLXviRiQ0vk3lT4JkE8sOVCQHTLBrQB8qpV/SRvbDdrXw1arseQT2PBzfnwpX6AJ5UnmM
jcLYnvCZtHfT7DlhQLQ4y/mbSKo0ss3VrDqpmXaq6/ysUxSJb/pPPrlSXvg6OuBBpln6YCvD/h7L
hqoHZhIf9R/cYEvaBuSQH0uTwsiWIZ2hDYDR6SKdFcJbk36JUHsLpvYr++ZZ1fYYmvcofnHOPRmG
zDRElKsRCYgdwWIYf4WvsrqEc4M4SDuGEy8Z6OTeL0kKkuX3Rau9fO09KPR2I2ZO2NyXjDszhMT9
0ahksRozxGPWb+KN/RR5FacMrAF+HaxzKbG2KT+S+t1T02kqFlBMj+XQe0rOgpSXYQSCl1EINq5C
kqYCUpGBJ5JrL4mJN0TOFFnYGSSy2FIUsy7zW+2bvdYOpsFO+6opiQiA3vMZIbviomkakk46V7Bu
Oijhsv2uKbrB0HXdZYh26mCj+gsaPNgwUaxquxNeqUIN35quOCvX+p+lI5s4pP9iFCMU3tmnVMbB
OP0oi3gRZvHExuKS8jFV52KiJomSgPlO/1uu4r2tn4A+s6AZDrW4mZ95ozSWWSDlgEzwRGBHA3Ti
FOa/vPsXw8ixQAFM3NS5ChuJxNPJjf/JzWGYdSILmTxRLqaAKDL8a+gCAWIb55FVrd30VytGRCz/
brFFC4U/psoD5tlNsgjq2Icvi/Thprw2eOAq6y8rmqGe8DSWaNw92J+5ZfLmmf64MHEZFWS6vuwL
7+ISk4H7JS/bmjD01FY7CEbrA1zpgmTj8lOBNbwqyyGOSNjj29MAjVEyzWpC1iNL+LyGxckWeVFd
izmTCUjWs9bu0hjSZQaxAqfn0jM4MgR+1Ky+tDU68JrgJiBPReEAN21cIVVZOWcfhIx95FP8KTGC
ljEYTB+Dknys3Z7ScVg5bvAyuCcRSU+FM37TV8jRM0dvrY5YbhNcapH7IaPNj3nhO1Q/+SwA3idq
h5MVIzYTDcZ+tGto/Ct+zzyonAff2hqfS9xnzD6HeGNjOVL10+2VjnAB9F38w0wOQGqyJRr2A2Wq
KWA1aKcTxybay1eHfXATsYVkFmob6oH4ZCtEJsCMpvwzKAPaMyeDgzIsvVNJfwUKFBmRMKHkFz6q
HQnyZLowz4bQwBfEeFW3JfG+CCR8IiItcProT0jacNwWmm/5HzYiya6lAG0DFzAgqfQrB/uXVIFQ
sCD3F1KiDB9BXKGDYygZFOt2OX11cG4Xapp6ZHQPLyvHSp5od2MNH8rqV8pfqaVP0dg7Y82XzI+R
r2K7CNE/xS4/Zi6dB3bNrF3VUvB1ND5FDEORhDxATSax0qojmJemYA/I/D0ZvLGUH/nUPhWmCuR9
K0SEIis2kBQXrewvymldhWAJEXi0rwJJUzS2QUW/pManWQDKX+DzizDF5xi6pu+MoobW52DVzBny
XWKmR7G0p1NbLUiRlMsk57uprB2nj2YSPIdjmZVoPFQ0Q1ZQSNj+DKA1aKTwO3sJ+zJ9A8ZqONPZ
l1nvkYYUR9QPqq76/NN63vgKGEB3ripSqvx1GXbBVG+ist2Y2YNBLEbT3a3y2yLANzdSFxgiGm12
efjP0tkEe34B6C8hDWEinRd2xygqKnoffLdXMMoUFAtxe7tP0DrOqGkE0iKTTCbaOzq051ZEgWt8
TQnELwxQg4S/wwCQSXKn+WUk4zOuhBdNyubKI+vJjE46QKAJHRl6BgAtKVkOFYrFmsSiq5Uf5wIs
1EgyXHPi5s1D4L0m0wWma5mCRhXTAFKhWGq8ZiIPukH+PuwxsWfpfqp1BOTkXEamI0pNUJ8tvb1Y
2XoR5z8izrWMP6KnuKbUeZgF1/nEEmRJhrsZ5veQM09CczKeyqS7AcCY7Dr9ITet62No0Ecq4gXa
mhk3fv82ZskzYxmpIB1iMj5H2V34ZUWHDmqyAs9UEtBxZy8lCkh7NOIDa5a9QgoTSeMo394VPihr
I5i00WfLn1MMQ+XEmdSWDIm3JSpGSS3H3M0mspz46fR0L1NqxuRO24u0nFolhFTNYS+3QQvXuwka
RGYJZpHMPI1ZTAApYU7rMSRak4E74N/izPj/IHbPajY4GetDXv82xuxCEC9y2ZIhj5hTpeXCyXyU
GeC+NTrBd4Kcsv2swHE8MR/uK9vXpEleG7wFYs0G3Y3KjJFu9H/obqvJZFDB7E16m2kmChjRJg8O
e4Gf5clLi/5kjXWM8nPJZb0iwkRJNnSHBlKaxLChF/f3STmYXEYESVetv+3yTFU9NBEmQum33hgP
TRRuU1y5IUDy6ph957WC6zoA/7p+Fy30W7Mio4EOv/HwZ8LFt0U2L1Vy1S+rsUMGrqoRIy1pv4RH
KR38JceXCA+fq7YAWZVX+ziafbx8B1U+yMpBVOGGA9aMsZha4XmGfs0/YyIM57arrF8Ed8Ro2thz
yq+0fiQRLC/TfO+b/kNckcF+dBmHElCLBahFnC6eqOEVkFtgZ1QvYeKZQH5H7WbJfCVSzIuDJBej
afg3MsLzsBinyNSOXNoxUHqToCr9TUh20YcegxOavjQaa6WFF+kOZXKDLZnpB5jjJqqTR6QcsLfS
KJhgnC6GJvvaS5xW0O2SW5TrkfAXtr96vfW17oxgCCsudj3mJY1st3A5ldg3qvvyyBDPkU+GjnmU
cSpBRcUApEDflt2kxEEDOdWA/F/5q+DBfiS6YyH2fKFFF5mzbBxFSfAVxZ5LtNG37qhDH4k5tFaB
lQXpcgBBulRyE0agRa0joUOOv1sS9RQt9VFe7RZ34weBHSZ4SdJ0YV2euevy0pnCY/wW482Ul4dK
Al+HlqVkmmtCuaTCjNnWPv4ULbsrRPZC2+BJT5wVXYAiP1PsVop4kgTxmPGBNZPTz6Mj5SoWk5sw
RY6F+6NMXEVEo06zz0pWY73JGRHyznGrZOaey7hT2SW3HsJ/Al5DvqXnwC7SSG4NZZBivuemdIY3
k03wFNNNBwTtzti18lMggSz5VlNyyHLJSaU95vzDNFsenjPJn7c8bBIKU+lEhkwEKzCp4XnPP0LH
elib3iNLQvV12zY57J7Hmp8vxsIdUUUyOlf33XzlVVqMiYw2zbbyzLUm3Rtn3dMNnELoiBq1d4Ys
dP6jelAhqnYidJYd0Fe9glBVgTLneNnnjeQuJSho0s1UOHTipVzw5VlO/ItAtBCUHRsqaN+S1JCU
hRtmQzHigeD9y5tNyk7YZ/fLtFRbcYWkPFqKejLwbrdJTMnS7nuDGkVo3bo8N8tdRevshrm0ExoQ
DOVxIiRNbZKD7qEQYP/kibUTqz8gPyVr3ul4L0YS3eueXaKCPTCaOXbU/dqzlmoSbw7P+rrVB/1n
YoifQzx9NtK5uOBdg91RucTsCfIFRQD5yVpEtJYm+EPK0tQIVGrrvM0R7NQHNbNXNlJQQ4cDUivj
F/uxkyCQEDqfYv40LsORtWBgqElQKVeBx47to5qtyCLJSzUds0uYx1Ic19NhRqGTou4fHJ2/IjIn
izCL2etwZy7XDi+i21mNzbU/d3/ZkThTyzTmSkHWAhAq3nAXCNPvBXvhAoIJ6dSMtJyQylW4yljO
7azr/TFed3TvERmYzPRgf2qo6lfGeKH0N6cGAmXvTvpwgqsa2bIQHZd4Pq6MF2mrCNy96gyQu+h3
RPQkjutaFoiRo38eGUzTSfHf0MeHTie3RO0tN6v7bD3Nwrosyx5AfiojxDkbBM7guSs7Lze6e4pj
zARWl639sxRuFEiB+kMB2ZuQQfcrbC9C8nqmy9SfodxDZqlPoiCcBECe8PP/y5Y51MckXXxj7HwV
WoV0qQr9UjCayzhd1qEPxhpzsspHa+jIGgCiQ6dg/nUS+vQ4IaoxBRqdqIfz95Hh3ciROXA5ssJf
TmaTEdqOrKHXHjVJjQbEBCWb/ta6BEmXnPB8EGZn1RqghCkh4TIqq4VfsmRBa7RTbFtmiD8REH9O
oWZbyYCtwzo0MxPOVsQNwTg1TcH/dQhJpGCBA8F5K5FM3APmEgS7rVeAXBGZA/LF6C9rF/pmKJ0h
r5/YT/NQ1pBMjMJvuOtKeB3kYhnElICSB8f+tXB7GXqK5wm1mny1GN+rYJBmciDBijsChrMGXlS5
iSxEtOEcr2iMNy9VB50HigTGk8mg2dbu9H+aArFfi4LG0H05FH1Bpb4sEn9WGqdmd1UI5WHCdq3h
n82Aa49MDcbGrUUxmKKJOtZpdJkrKqZAshdFfaolwJ+CzYP6V6uuCkoKVNx4eRP2LX0/79H6mETI
DTVePqSea3tIsThZEV8ZYqNC/eSr5BNmA50iuC0ISbhsIkMhQr3EdUUWsaNJMCmFCaEabSRqHoNd
dgNwV6ab31D2iAJztbMnKpGuyM8Z6r761TJjaHgB9JJlBcszfCDhtogypx3KHA5hxpSSCuNslJCD
p8jV+10u7BUxO0UcUBPalFpsLmbVXENlPMuQYZcB/Sk6llx6TwQ0Rv8Ugm5gKudD7I5M3+mz2QmE
Q3yZEUTOETkupBOAis87AJHRzsSYzzT/poYVyXFdldjqQmxOaGcx/7E8fUlhAAlTa+L9KqWHkNlP
Nb6ZUNJMICw1H6bGTw6fxRmN/pxBjmB+n9BXlhG7EHLrJAYSJg2yXP9ofcxoXDqJ49vSG3ZkDf6U
9Lc88hCzGdsu6r4C6hZmPVgb0OpfWoKfGm9RTehgDv0m7omLoTJnSZanX0M/OKg6c46FLnt2m+Vn
YbpNPBdjoO1vshm+wmVO6dua8bc0y1i813Mx62B4/5IN3Iln7AMEoALiYq8XV7/WzbtjkATDki5n
4hcTvi0sQYQ3AZGigV4xSeWgIvBS17S9KAPNYm1WafsqRt1KbplCZ61vvh3gg8sPG3V/TY85mEBr
5N1aoKKNXse8+FpPvsB+fGA/rq8wSNTOJ2EYx1XiAV2COshkng0P6/ySEB048pQAd9PQbiVg33rO
r735vlA9tSmiKgsVZ6beDX9ejGebSCBA03sNtKQD5oh5mLLKbgEdmzq7PVNzRWq7oeDJrjZLAWIb
fMEmQWA5Q/ND8o81MUF1Ezo0lvJI1e7YCZl0z26egD6G/7P2UHcxjGHJANO17taUZAA9oeR9acSf
5OtnmUowp9NjPR4wCXmFyKUQg3fq6Zy4qwQdW0lCcHTl9dVd10qbZQW18sSacFI/tQxXRN55Fhdu
xNCsHBiQc9SvsOMQUCK6OMD5ZMvSEUdA9DSF9U4sw5PZnfpBcUuLDgMlcsgyyE3U5GYN4r1Jo+e4
MMZOK68GFhWfphywuH4hJsArY53fSHloqsbOTJAp+BbgLUg0t+n6JZmig8M4BRiKNtmSwJI+QiIE
FQyCVk1ox3ysc5hZrYcyK5GaI1gA/RPA69ECV9AI+tEgQ65XXmw4KQYzzi0t+DWjbRbKzi6H1rHy
Fo/zrkfvbmwegzI/JBh9VBlzmfq8tO+tSJ88/Y77RxrLQVfZOjvZjJSyaKqudeFGq+wJxW6o0GvQ
fPYLsk9XzYGBqK7S7jEZE3DOdg6zd8NIt5+9BVxvXL91kXcSt0n+cCYEbCfTCwyaejaxLYNsZ9mc
HNOHrpePupXuxr/StJiPLb7FbBBYxjuLxSz74qxCIudWbf2M+YkKyGtrfzIQeZnrFSZCqP2AFeBs
UYodUkYsR0h4eg6UexJFZ5khsfV7nHgs91HaeWlr22ShIl23eCJNfG4cAU1PHWZb6WdMgAQ+tJC8
h2yyEbicVoOx0OAZLCOXhGR7an4Jp2fhQ/Ety5vIwEJDvsTsTn3yutCYfsovc5IPP9Vnj9SxY/Sd
nLjeAVTQnN/K9qhSghnT5GFbN1hqdqwD0hE1cbs3LAK+wVSwpKhApNeIHFBhL+wWv1fcgubML3Ot
uQDmAOVCuyBwa320cFhMdf07Q/Ad9ug9XolhBfLPLBVBNyHdLrRg+9SWikqtYNZYeqVYAQSDki6c
k7ZzWzn1RPTOcYeDong2/CVjQiW21Lyz3HRavhVi1H0IAk3LVpt7uNa7qPoF8HIIz1FvvY2ixjrA
j4TAIsZYnQq8CTreghleFzsDvi12ImWf7SyUsSP7/Uhqd3X518qe6TsYC9VAUZ8AsM7u1ijYcjF7
MgZAMy0O/xkxHIMCrIkvHRovbKpbVna3yCRzVl9tU/2assEz+9HFIcn2DBPXsCl/tt4Y1l1sBalx
YpDQ2CNb7oJfA9hXoSLXwI/wpXj/pSqivzVE9GYnbwJNs/qLdbchSIfkHL3p471ukCoM/xCEIdfY
7hX2r1y/ALiWAndN4tbtprPd2uNdBi2gSfYG3HKeFm8MRAh4D+get54ePCQFA608XL5KI8N0XyJF
Jc6tHncIPeFZe5DgcjLo1NI6GTv5puF7LpBTIOiU6ZehOO3Qf9f0uPqJhJ6Y4Bs8ENAUElAvPs+s
tLI5xK0PwyOXeR9oJojCrlub8QImNUdhpFtUc6Az3ZlDNya1M18fsVg8qhwJuhHfG6ZgPUeAxKsU
9B9ZRM3kjKzCwwGNXigdRlL8as5ukqc9kHNE7VGRjZzQNSli0j6V38xsCZJz/yHMP0gy4hmVeofn
fj+Cmt2LhGYg05qE6jS06jF89XQCPZWft0KmScrfnP8PwWnwjcuaoxK3Yawxhx/ZQm4MdqjqVS5F
rDZ0C8ijFeJ/DTp5he95RNEb4jEOad2nCYo/oLhMQDCCvOhDKEi+NAo0asyivtAGV1l3ikKqaaxn
OrCuwe+zzH8oaeZLq3GIqxUfVX2wRGwj4YzNhRkEGycZtBo/CrJrJLS8jHaq8X4pmi8Sd4LXkLX5
ULH1IaBCQs0Q4SqP98jrWF4kha9MFvntDk9iCCQ+XwRvVsaDHKOXvmeIXEdWdGyFmgpeUbaLYupv
5N3XIZGuGd1rEVcwsacbIZxg1zrGXmKK6UXND+Gv+DkhuDfWx6CPp4c+OatY4O0NgyhfAqNDMO9w
L/JRB6O1hfHGBx1hW3dIAIeeRtNkymqjEZ+YjOjLuBdvQ4kLvSc3TaD6JIUbeGiEqKN0OUQXkjGF
ngUqHDtKTicb4PQZVNM83Bjdq4zfmN1WrnnLmvHyV1AUwpsdcxaxQ7WeegMJQCRGxtpekEifJBCj
RhczshHF2h+VzbmmfKW4lCXhzOcl+5MCmHyA7YwuAy71eUqIuANLh1SpHw7tsutpO6v3FAT12F1U
g2y2kvFH7MgS8Wi78KlXTItqkY7T1XG78rjhzYW8QysxmIob8ecw/mpnygX2nfHbSuYI7pUl4iWA
anKqK3KuiQvV/Vy0jYeXYVlYeTZikk8gN3RnhRQK3PSXTsuvZLpfUc0jDQxRaZSAi8i/Sm9Z0gUm
X1RdI2YQmcSbR62ej/G4ucohnKP5AV7na3tZVd0coy4AMV9llGrUmND8hX2Y4cZU3zM71zXmITov
4a1XnJQCNwvdUSXzHT0bGOdq/kkV6hTUkEiJBVW4qf+Pv7b15GpUCkgAd4PVr82XTDO41DPuNKbm
zIGm5dFv8SGoITtYojJK2pcwHJb2SMrYVMdOnLxzeQZKuWfasrkFSBFSmTdVil8WVH50dVL8nvWE
PU3yUbEkp0JaI3IlZGqKAq3GJgu9aj1v0qEO6VA0vinqT0ZptABf88K4JKfymRvRZfiWwf51nXXs
1kcywJXuGQKqJNNgFomZYCgm+XEWWRIMRrvjGPNYpoprDhwpyGBK9UMIp0fqaZpwa5jXz8gWB4Sh
88i/PfhDC1dGm6HzoYpo3T/vyfgH/7gdV295wirNlltnXwA0MihCO4Mycz+tlndsYW9aoE7z4pFG
/DL47I1TzgWwCsi9l8oRjOtUQaWdUEd/tclx5d2SfgE8Yg75dZSSm16ipUUg2o/3iWa4ErATECEw
/+oB9cose3iqYG8rtbjXsB00KhgmDkalehOX5lGR6qj8iYnF/B7Vzh1m7dkNk5M7IzpOyXq3FnQo
QJ6zXrfbFT8m96CCNbSSAoKRmnplmYN5XxJQq03vYbzXwkd3bJhkaiqYocqZ4hj3YUZQwa9Sji4d
5d88vvQR6mSW3VQeDVoE6Rcz7FV+UgHZqfIxlr83gqBa+4ZlHsYV/kkLZtzvIN1u4tnWapxK/Srg
9E0iJe0czLz+8sNi4jE0UDJQ8xjgcmcK/3HsHJFTqmJJPPZuyDXYKbz4UEDjYqMoLq6yjbYm9Ssd
RlvWgpaZF3kn1GdOxG/T4DRHD1TD/F1hVVRvSgfwieEkYyav53tQdaY/Fg4g6l3V2KsMKl1LP23W
GpEBAx1c9rHS5SxlepRzWqSTrm5rHSoYEKpbcgZ+QBkdHVnDSYJ9j34xjJz116wLLhD0sLvNws8W
hbQSuQ0JKicfNn6vdGXfo1mUzDPIeZG8pSI9CLwOsYJ5+q7ki8uIDmHdzlItV+HAJQOoQpYndm5u
ZCSciqy7b8Pw3oPbhUP5rqNxIgJWAyY7SwpiVKalcqBfknZjq+U++Ra1tEe5DIwYAvtIVq/2SlEv
R92RVA9lIQ5yN4Z/sT/Qnj9SZthMwIe44D+yl0SGKs+Bo3kdETia6CpcpGiJ+bLq9ihbLliVRoH3
J/1OCbwR2yPf1sQcRxN0Bxq/VCLN+smjwAK4EhXqCa0W6tE/zIycCqpIPsAf1xuMqQI8UQPf9MtK
fhoy8zoCO+RLOP0IG9FatGuFwQypLXSMaTtyRlABVDMNNd9TCdgu/hHN7swlbrTXGpUomROgITAU
jIEX0vFlqH0iF9KDEwkK5yoy2+7E9wj9nEUzLfHEBRDRJ0UEYUG91UP8+LGrxl8UdSEttzfdMkKQ
lC8Vme+KzBfbwO0/jTltRNAtIXQUNvUMsLD2VmjGFozyChbJioh/qRgowTQDiHcKySIf5VOtEMUj
Jseh6o59Nh85v9eEKIe/uiWiQMv2bYu+pyGB8MhDS9yJVixUGbH3X46/2BiitQzCXysxVD0ZcOMR
v1z8x/aJZjoLtXpqv9Pe8DPQ0bVVMHxgXYOqB2MW3oq6ppXrGVS/oriEXGW/y1QchBpMujMPdt5y
xZB8YIH76qJ1x9e7Y7S7TzO2Rk6c40CgsRAUFP8rGbpMe3WdcUionUL6/vWgWMVBViXGLoWXAHRu
UMwq3a8ljvY95egwG67V2lAl+uZsMrOaMKOW0C1Wbdmaa1f9kX9qlcW8U4jmicyuc2tUOJvLc00j
kdsJDuwS/XPq/LeIBkvUpTF9SKQo0jG7x+9Fv/06EAsG4BjqZ4p95yudoePWQVnrlKGX3oBy5ZYI
7kg7Ap3j9GRX9tqmkHQEBScN2r0eKiNJX2biFvVJD2FGg2RKptybv+O9lUTXtm2vagF4KET2Vo8X
nRdfPKUixQ1hkSNCS4obpy91ohG5MvXpaM4xeVfTRdvII3SpyhUxq3qLSus+NuqjrDYZr2HXJ5Vz
qM2ic7d+mQ2eAWA4pieAG9b5S/q54rmoQMflASct2T//h1hZN2wUj5VptBjpVy1nUbxoBFFjpyiO
2mm/DBRxgcJoWXKVgvkXQ67eN6sieImcRO2uHHsnj08dUOBxBkp0H6eb9d0+Z713rT3N+k0sAI1k
1PhYScuWPbZK1VfjAJiQwxKQE1NsW5U3Fyj0CRIeErZLpIfWGtXZ7PbGulNV7dFOyavt47cqcpjk
ebqlMVK3vFXf/ijAhW4AzeiQjPgLM8TYZMWvn3U6nHx04Uif1PjAWNJrdM0T0wvJ4W6uOiKZWBN5
acj9FKhj/yZsYuWpFfb0CRip0XG2zGBlRB0gVobhdyy/Wy1Zl4mtfw16zpBzW0djX3+GmLkwaWIx
oPFYqDcFZmWya6FR6Ti4ZLw3c3ZFvbrW9xxBzKh/Y3b066INtkob32hDQMQ8EkmjVKR2qbRbbHEq
JPR5SVCjD+1SH/u3RX7hiJGlV+prKM3G1ZZRq/fLJVt2s9bcNwRPCeanJAcznp/SegvhU/wUiNGJ
luiWFOviSonYEeSlJz6pBAxHvJDZgJQ7+teczAeFdhqZaG3GvsREkOm7PyqOUeJRK1hfIJXctYiU
WmR4IR/cqhgekNZDgYs+xDFtmiNCCIY/zhg/IgtwJK9cxJ4CfJMKfNs4rKDh44eSUQ7HeC4a0JFV
d1V16fop/fBzsruxQ+SLYlD+mMVN5JTp65kDgWnDDIwTFs1gnmpUiouxXkoEgDLBGqo3BYuKeeMe
teMR2IADSY4DmnciGs7J75ayp5IDqciDM2hmZ4A8WUomg6bTmu8Nnam27E6wfwbLpfMUEImMzZGP
VeVap/bQuZKLIyNngRa8IAdRiUV3pHbLPwXk+yHNO6a6fd9Yex6GHslhzzZgG3NiRB3LhyysTwOr
y5ZYfFYsO0/b2+a5EAUCHsLovuIkU64yfJ6pGa5hlF6tT1eXX3xaSvYlyr8wbuYbZ17W9jDgNUrY
K75ytMfFv5UIBTIXTX1BaOFUcnyWcK+CdyK0nOHDZDClgss08h1KP9F7yv///7MdksOnnVhPnXXk
oSrkmErGe8/E7HU2+ullyO91S1FD6wNzaEqiN+1H6QNZ2cKI04AgeqPdtYAXFzYMDMGLkuRSitEE
LUJTBguFaqrC+pj82for0NbU3XVAQTKCEWsFzxhQgmG8Y4FN9KS4OXo+s+a74MorkY/jiGUqKT1B
D2qm4WOAPg5BZsJMKMQjtwTGCaW6o8J1lxBC5mK3VnEJNUztgHB4h5X+aDDdnz9lgFnQa5zSGk5j
rp2iJj+LC81p9KZm0ZtECqlGAFYjAXpfnoYCZ4wtP69ZhDF+GR1+n5UewW9k728i82Xj8KcuoYon
aMiAotHDCIZF0sy24DpPkcTakC+fzG2SUzO9OuZdexIQ/7JnI76P5bqjwcWqLSov1JebeJglXXlb
kh5FM6TM8prXIPipCzH3tua1Wg6TNXJOHWsVf23htfCzauYDFabVIhT3S5BiaFVlUj/QAvJ1c9JE
I1rSbmciCQa7C4IPkXWJz7ayO4m11jMODX9l74XBksNK/M6Wn4EJ3J86vcEYaNfPZMV1Cjt1htT6
gy4IBRNBdNd21B75m7Fq5HQN5zXFDE8djJKklMb9Nonnc5xJOhNaXuEI0yTCYTwN5DOghumU+r4Y
wzX6JrxpkFpH7oY94ZnMACzlZlJWRSmvFDVVDAGK4p9xKe7xhEEn0lbkU1ge1ZFRLP6Kdi9mHL7y
n2V7mIEWHaLMiafdqipOnhFwwALvHO9EOXOhvtjlml3mCa7rDvVULon7JLyDj5YdwjZ5lm7dFPsN
EnjZBBj1M3McJaJxXYmXKxlyiwBjLt0ED/VdXi40f74eEnGWa3f2QaFYIvPyNV6WiuNQYgffrYTS
l9pL6E4fFeYxfGGR6S/m28RaImT5qT+jV2aynEsBa1SLbf7/DH1PlHe9lp85M9SWvVbCtF0QXuVS
eRGI3yZ2O0k5xuIBfaWFzSCfvPR3L55HBtmLwRXnYCi28+ltkMGOaKxTmQ8q78zndYzF6AWno8AU
FS10J1wF3olc1/YqCLpESFBY/8m4afPoQ6jfKUKPVewaFJootY+cCnut/gO4GfkugjRjOUpQygGh
Hos0DMDjG8d0UmwrNHaN6iiYPIWWjwqlLceZNP22YuVd6423appAahbHzidMyZZjtx+AYmfDo3nN
BM0WA/DSKX61TDIIJHSnbvUBJ7PMH31xRfN8CanbJizMXFK2KCLd/ZwaHkNfawnbg9KwEBvIL+N0
EEumWQkm05vkfynL+Cn1+snddLbW/2g6r+W4tWzZ/hARAW9eq4BCwZQji0Z6QUjUJrz3+Poz0HFv
dPBl7+4WVWZhrpyZI2+8shx3nb3R8a4do6kLlSbioYIl4ciX/U0Cw9B9kNJq2qM4zIcZL67s03d9
SNX/KsGJew9KMRhXBTdt/twRrp0GyOAwM2SVHdZObged5mk/k0prNP8l4dFLhHXFi8ZCZhU/2N6I
5vQO+vR92I7KzwAsOgMHBfxKVNsLnMpwjonZ0den3wzifubeQWerb1SrbBltF9V9whyf0NVCGA03
t0F0UYHNV0CI2DCMcGTRgFLB4SPRivgk5wyYDMojRCcNg+HPJ7SqbMHhPaQOIIyaDs2ASH4oSm9N
WfnNWZ+/TAIvsv4u0tAqz+21acgQkKPM5ZMOtFIRf2FJS8kJ9nYPP+hTqWkTvkE5Yxrlrp6/SSzC
fsUQW0AyilpyghDLG34S/wFmcBZuY6L1OlqvGtM1N5k5kLXObzhB25i4ACaojUwiiAAqzb50rmcr
prEoOc6cFVJxGgc0WdFPJPqAcGOnynaqsCNlOYtOAsVZGOPN4bZR00ozs2pVMcNLBOcTEBw6qfl2
5FACvxTD8OEK0f3pY4JZdYBaxl2D8f6+L8FiRMEFd4a29V6DW4aHGhyMgnsxl1VVq30LHYM7ZTZG
h0RgCc2r2cpsRtDaXMJYRmOyQQfdrXKNI0hmAlQVXT7sp4XZrSn/iwhX1j1F4TzUx8zFeOrCg1KM
/jjK/2XWW4KxBPd0wjN6sjY4TE45CrZc6Z8KbUK7UB07kv6lJAClO/My9QXPFoSjjGYAtjW9qNFg
r4VFKYZmNoW1kuDXuTY6r9HmKErNon6Gp9B7INIFrqE16GC2spzONA/FpmWbe1QQSWRYirPaAahM
RnceOPXzkrAabDLG9bV3WrbuUwTND9bOxL5LixusiwQ2DhObtVijY5inj8KZVqKj9g0LJfaTQg67
YyT2rhx3vTFo1n1bVp9zrPFKf2fzgAn2bVE4IZTtruHyV2s5HDh3GICG2Keh9m5Iw6tCNmqRfoHx
AAj8b1ih4XLZnOhXWKG1Neal1L9NgajPgvKIE1lpsLWQ01O2MlzEMqylJKxTIzBXrGuVK2K7Ug3F
N8TfwpiFI9A0o70g0oU5/ROkwYzdNWXaMV7sWU7gF+BwTbFo4ieRvjNynqYJL0emPTHFiDD8fVlz
fUtmc7W84i1N1jNpCnqxvaRl9Ku9AcpavBUUiGAWS31dEvn60WAney3bOkoxZgylRt6f4Pieltp0
ZgQOgaKpERfiKH9uLNxwU4HZ/7FS/QgvGq2dLcZIxnHSCzjnywGejqNnfL4RYJB/pC6QeJON/01k
dJjsu4Xwe4wTXxnOsU7VDvt1U3/scq60JHhUz6ZIKJeSQUQkSb4uxSsZiZE9xd8o2861IZ0rGlOy
CW2qYlYI9mC8vcuXGRLTMIlunuw+ZxGf8jEdpFNMAkXZGtc0saleavONMt8TcW0FLa/kkMr/Smzm
UzS3JekpVOdP9bRKw/xMah5NrWxNVvrQD/iirdBLqRCTqdWMzLcq5MQuE6dZi+fU3Je+uCRRcklm
DvlKDIfNmS08+jY3U7vox+dQW8d2KklttweBwl2LN3eGarHy2fBqzoeXauqTOIoqy+OKeeImkb0b
ZdhtNA7zb4U5T7VMZz6cK9NlxyYiu6bpNx5FplgwaZAGcq6LNJa3E6kMxEMsIuiSsEpvgkLIgl6T
QsXhetNyiUyKw3MyBrHJ9NWKp2irT4Pmq70KsLb3aH0mXi157fc0K94kCcGmoBOO2yFCH9aiQ/8r
FUCbQ9WaCcEU+McoXfgiW9X0LFfp8cIUI2U0VMEN0hEKD/lk3fCe9IXxnl5TdX3Ke3PHu/QVN31A
04YG3Synza3j3TGgpsQwsiZTAEeE5diwuZSuyvo0S+UpLupbypNsfqLWpiS5eiWMWcb3df6xfaFs
wkgx3FQVOELSc/Ycu+HXEpe/BDbXwP97TyLjp0aK+xvb1lPmUXtWf4Rs/tB/erpkEmwIwE4GHQon
sDYL8hLzKT2DcNM32NtNRcS3zwPplGz/u+TnryOG4dUf0QSWcnALn1tofCxPx2xDPT+Yi35guU24
V/KIIN5Idrjqlh7AMTxgiMuVfBfq+ZG2PmKAS5wg6djlwpRosKs3xVU8A0VKW694xE0eprkUdhfx
YOW6TY1uzPNO2XHcAwU+LOHEgAlixs0q9kIIqzzDx4KLV9EuSkNIORUu8S2+RXjJLRgMUxpB4Xrf
kV/8xlupnbCHazhTVobOYfUUuNQAo4zc3iBgTggOJR4lRv0zgWjXLAESHNN6drSxdTQCCU1kZzwn
wRu35d5Uxh4Hq/LCbCHz0cSzFE+oLhv0I3a/GxlMwj7WcFKx3sryYou7BXGs28TMM59FoSZyWX+f
Oz4dKQTYFcAK7kNJel+iYwcbSb3jvZvrk0GIcwEpRd/pfTgrPGygxrliqp1yC7esdkwkx4JIAm+C
Jh6/Oi966xLKYgkIBJJfo8Tb0CruglEVfxZBL6ePakd3qC/IqH84SP9GssWKTvMQaVjlBEtv+JdI
EMl4WdoBUxtlIAqIWPzqs9hcgIQ7UvueVZNfsDvK9LthsCRV/shYHXmyIo2us+SNClu0Jex02aay
k1cgMrrMp8AuR6vM0Crd4jOVTkVPV9N5ogYhIw190K6rbNzLobjFeXeJRt3nsvLpppxabkJaXYxG
9iaxSzqNCNjC1GP5wCani2UND0OyXJNtFCh2E+U7V9wRQYlDgNIlmRY4zLy4XHFQGmwN66M+0pSq
16816QkVaEDT3vofZdbf+kx5li1j+CN51h8pyUAulifzsYnqiVy0SviDKlhvybEAgLzdPoR0+Yjt
R6KI5ypazlz3DKN6H7LhGSHwpyQKtMx8/DMdAwaJ6ZhXKVm8Hm/3sIrnhdfDCpv4h5DEsXLrHtpq
y9f7gMm1at/LMnnnIvmS9HIuFku8eWoKt5sFVMVUAJ3OUmxLoexrGr8hVrNfYZcKCXToji06CLwl
ON1zRyU3VklzJ0cagT5Odp3pDpSAE7PRy5r1iT40peUZKWg9baBcR3D/GxJKTSB3Zo+Zzm62bIYx
hPPsl/InPXIuPTvH9Z6YmcfcnO+CwkUmdSWCDF2JeXfWe0oxQ/FUfQk6p4LaXoN3GyzTIb3ZcYzV
HGMix5iJXMg2gc+VLIK4a1XMXkmQ0zyXGU4sOVn0r1Sox4O3YhK/yWbKEgCumJVH+9fFWQdAomlC
cAZLy9dLpSiioqui5hVBZ9m6PcOzp5tPxMQuufQRNgqWALXz2DH0M8yR2s8+B4bpPuMZv1BljNUQ
SPt25RV294pXA/KKTYse4fnzCOABB5PO+VweuLyGzZowiW0nUUHdSqLDMrwXAbttkZAc8D17f4+q
srMHf7f3sg50WAqXZ0KL4CAwWUD3gifn8IeYCUwjHnqUNfXHCCZaDJgPhLtMWt3qgxFUzAyfNW6Z
ddFXBYn/X2+9Uy+ssXhZiQIY3UhtyC0urDBKQpG9i3EUf+k4M7Trlj2IRsL5A6fuatgIOTew9NNK
xIzI2EWZX8E0fNTvWZY+deWAlJDo2r1cUC24lTWvUkX0nQRFWv01Ih4VqKfRMSdGqhcIDHScLKYr
URtW8ENLds7blcBMxx8h4UJcyS6liMj0J483XdC8aF2dOfvQs4V1We2NwMBWjRYcsgOEOGmpQ/rk
SftRywiDyIX6GJ0KbAkL5A9L4d4DY1Li3uZsHT5bn/YIt2V5W40ws7FDTwGVrIcEc6S8v9/JVdND
k8pqfbYYLWqCFGnYYuUhDRphP+NzSDrCSaYiZG/YoL/TesSot1j/qPZFcbGV9KPVxNAwyfwoXErx
bpMFAo8I5tGfiZry/YptCzkz5YYTTXg4VM0XS9XbKRnqhFGAvgnJUTnmLfNj3OiKjqyTRC9ltEEB
lp0xH5wUT09Hg/nI7xOJEHzC9G+KBwZ3r5k8C8iqBEVyKFyz00BozOkfnY8yAzaluHZGy6wRNrwe
20yflOawHuA576TL98bEVGEd3CDXTRW3PH53iEEpEhwbNkw+iq2rgY5XoITjgZdu1xe5MHbcVOAQ
wSJO2o7TvLwAtdXiGzaADEw+5+dHob1GtI5uM1uCeHRJOujTb/29H35qqz03A2U8KQWe43Prf8WV
4qzM7gWGoIytXfmT4+vbdut7EQcNtZwi7h42YTDWQ77wwYTwiVlHaDG3xHD7Ov1KRdTMxTljaa+/
sqWUTMEWnoIKP5mPdmT8UixoQU9kAz9PTgo7WvXaS5IzpL2T8s0puSEvGLJH6IpzndoydGZgRFA6
EqJAuLMMLOE1/QIhnmSrc8wpASTY3ooQL/tJWa9TQxvKaahMCFl1yFdIxs4k4dBDomTXgcfREmXq
eHHzbTpFT/JBdYfvhIy/zTDsAIq2a+O8HD9hKKwFQ4Z5Vlw1tvsvwAhIEqShyetjRBJ4j2nOGcjW
p2ruqbETNwxBUxlGb7P8ARBCnpJQ8slLrNWCxkzUeCCzzC4fcfLelIcVME6Zhia54ho8JVf+ccEZ
M6JHSueyxdO40hXKJ7eDrnixCrvOjYeGiUN6UE8yQDxlHNhrXVksEBBddNSeYNgXCdwYBgltLUIi
g9+aEDKn5fd3hY9t4zea7Y09Js4g7ubQW3j2ppMjGyhW4LcS6lMVDlrYFMwjYVRl/NHOnp3vZs6g
XVNmw4lXWGUtRLrTHzomShj9rFTwzXzLbeSCw4ov0fwmp648evTTKhAie5lEsV0Lu4ywtdO+Yu5B
y5Q7xRrxF5p9CRZFaJRwxlK5nEyEg007DIpnXGFj5/GermI+gpFYbi7Khjty3wKlNlDWJPzJRHDB
1KzybvPZWThmhA4cFMSkdSVhPIR5xPdDpFHiz0tWb7m5ahJpWlb1Inw0W6eetazf9RrBnS+LQTNP
/cCk8x/sSi9KfNVKPcmYPBl5pKS3sXuQ/Jzb9N6b603kyEIj7mT6UvDsNdP/9vcjIkSadiBxeYRE
+tHo2MahhY3N7aVPKzVLx8rwEq7b2iZdJIO/YwCAgGFPqA0bcNJJZqKB5W3MzoASpsj9SUKfusSZ
fDbx/nBDGSvxEospd2XQcgqOdpbqy2JrVXSiBOtkGj2tNHC8RxtEShFzu2i5FCEOCXgvzzh4VwT3
iaIGUICwjf81oJpfBkK+Sq5gvporm1aYk3WiZ4HyvkbDEjZQyKvijjys+fpBCuOCVaUA1qGLv8pD
C+Nzvid9a+9I1+hCyAC6Qw/Yb9zHbsAejavpBNFvMay2vXDi3Ez01Arvikh1rbyckpW551zh/G1t
PmkgQtYj3uFSOE1k1nOvW3SPZQEdB39N2CDqQoGiDhSzXcN9Pw7IYtkOhosR2kiOSKfox6B3HA5a
TwAg0/CBzXL7RS0FLUk2GUWNy6jIFGqO/bkjqGrlbHraz1nVSF0c1kQ+0gF4jWdym7itUHJmt496
lxpgNZdeM+23gvWeJci9NpzIqMM70F26/rBb6tQN77rZdj0MG6eI+IFSdlBC6hJSll4zDXoKeOQJ
wvDGM6jh5Z1lUv2bv7R4ErjX2LVYHrXz3x56cunggWicXhtts95spdefqTq/sW0saFK2cCnSOGGD
N/yrMthGHBMTBXJMIWxTAvWq3BMXoYv45J4XHTA0Arjan6RMFh0P05aZwqByrGOKh5VBdBAiQM/6
i45aLzHd+COa0iDR9GBZr7hDssXtOVbGtxqTU51ZJ3XANGCIrsFXPN3q80SFT2s9+v0o6YOeQeaa
3ptMu8s8XQQ/VkRfiBq/sLAxOxFeFuclFpW0LQo+eMq4uYKsXg3gFDkQd1bHj6jrvHQittH4PQnX
gl1OPkItBZ7ZOgOWITZ6jqzVgQBEpgg/8h2VQ7azvlWr4Av8aONevBxmtIOU3KFfEkPchM5UdE/k
zQfYG1qxvgNSwCpzjNTntGVswoFEJ7mQ7dkg4muAhiTJXVY7YnqUro0MyGftTxswhbmF2LO6avLe
lf+qzOQPFWmowxdIfZ2pss5SWzf7bn0x/lTG3FsvOiZspQrNChJrV18NrK0Y96o3MfsHDzWSr/TI
ZqsV1LlN/1U9qfATr1V1yPc+0lW/5ot+jdN/6+Yb4+g2lFNpAcSpubTbIxkthy437M1NmPYkvikS
FfKnVhEYCLZgmsEa0kyCjwMBM+mTWx/f+tc2/xz29E19YihjzZWip8kMPwJbOLZAy0Yi55mk1wGg
I6gs9I+G6Cem2ygu0OyvVg+1mvorQHgjbEPwL8pBwcLZDc9t05/Fqj9XqKslbyIOVVLidtXTUWb4
WaMQBdFtlCkyaYdxirDyN6e+JD+2pK/bGL8y7uPAEknCroB2DmmML1LtuJgH3Sge8eUYPS/QbPjy
Ovs9N14EBnVSn6oxvhsk1yr9TV2xuJT5oXutuuIcS5/dgD6mWfQOzCdDLdxVB1eXtOwG3Hka3ZdO
GatIiTdAh+ZpU26GWHMOnWp29de8BoSzbSRPmJa/c2Ag1UbH2LtexF8y2gY38iWnqRO8Yw87eWOd
FA+XscJn7VbSn1XwuC9BbjFQLd9pkUPrgwQm8Jyjr6DHrLXbod4lQXxDvTaurAcT7pUCxZyOih+i
aXp4v06VpX6r9v6yoZqnSRCzl/kiyd7IzlfVfxEbOK6RhOUyCTWaKTVhpHYeKO/vxKAMSAp1BlWx
sa0RZZywskk/bs6ZLRTvqjB+RNyoi2q7DgBo5QEnwuybOh834YfYgJPMpPgAO0O4NwiIqNWHKZGR
ynQf7ziUHdB9yvtQx/ZLljerPq4U+iqqHGhc0AIje9KLNR903MQSQkul3syuC/rR8F2KtoT/mFdy
rX9drelRVJ6VLFftlRtXvuAr/t2ivAr6Y6AyKH9d1e0eT05+XH81QTPqt9R1Ux6Gi0kkjb1aMuCY
ltBLcIUqSvVhadW73L4pqXWRfhVzcWtL41K1OOmTzpHUPCgD+TpEZwy9arVgYyVxlkfeZV+Y7Rc9
g4u9DiiltTxZh/9xwAs26MeXdBDboUrzlIRJ5pC6hJhanIfYcCfK0ASMEdUtydpjyokrxBG1rDEh
hAO+kC0PDwNO3Ab3H2Zevxl7XITKnempnIxAoJM7Peo0bR4PBjrgoQhGnie64BRb7nsQ/iN8L/Vl
LKyzTuRwT4R0bUk14uSmQPoSXBQ8UHhJImtgJXgYx8iZEJxyBCeV9fTq4segNp5dPXbkX+MRxIFt
8GhaoshZlNd8qc5agY91oKdnPdUMl5Cz5/xt9aevTM3DBdRWvF7Hn9WXN6BodBfm1DFX7DgiYX4T
a+ltPgsE8YK44nksLOf4ljxk6Zj4M6030+rXsezWTQ/oo7aVSg/b9Z+Gdxi7vm2ZE143mws5LrdK
lbp4TWO/ooymEqmgWCFuDZY7DqULftRcHWC+9CD3EuR3Hk2lU9mqzLBTJxewrzkxK23DAkO91F5B
p5EnWUI8SoAEU+bWnGLp8oK1udFR3qFTyNRzLzNrFxAO1E9a16R7y5kPJpnUkpMzxQ83I8ajQUql
0vrAdafpm0bPZ6lGh83FstsNrhmd5F25m7WjEWvnZkxA14TUpYfSSJ21YaD2WuFB+1sRhlNMAPva
FYqZn6LYoKAi2rSYEPdNFBkSDkGVS0Eu04CVF/dZjx97ZCAGeadPlwshrkupEkM1MjiZq9vF8bUY
6eXgyccCh0S/PD8tneNQ1V9bkRaUfHEkRKABKtNwlnL0DyjPZocjo4ClhWYCqK8Dg1dGTTBaUBvM
JhjSIpBkCrouvcjmtL03onpjgFGUT31cHA36RkUuBOfAYR34NHxix7p1c3xtaDM86AtVI6u9oZhO
KEzR6BcG1MrxUWKk7e/lrFzino5TGNlnSgvYus+Ouo8auauyPxWq4VSxd9Wg8ncmkVXkImWD19DY
Ew4l8aHjKQPiyiJFiQu/E7BHgAv/fyP67uOIzZPVR8xM/Iqydh9V4Ro8mlhxOewR9Wd7OCqYGipx
OcYZ7iPi4XvBsL68GTHbvUR8AwrGpqAe3XqYvSt2K5U7I5vd5l1nAS6zAO95SvT5u2hVz2au3iSz
eB202hUg1icsjwa2viRyV3GvQNk393xc86P+LegiVxP2M8PmCUQXuz/mPEM0h0NWpF6l/po17snp
fN7q4qzwqJpaOLNB9yomA6kiMHwLoEceS36kGpCDcocKR0QpZoHy1MBCY/E0zlRl7slfPL4yeV+F
dj+Ta22BjQKuW7WXiB/6KPno5/RTM5TPjPvzi67mahJvYrpHmKR6eqKtvRHSaijkSHloHeNePG1s
85SqOGG4JsnF5bLFKZVjaa0mZ9YSBxl0Kc9JxYoGY0eOuBdhqzBgZy/Nbua5jiabNO6oMnBgj7x3
2aMw0+QCpBYg3jlT5DOZ4GMmYdhoSCJS3UqZPV1FtJVKFkBGBYvIIsduLB/bfve4dTgrZ3d/mO3t
rf0vgn9gRs6jecMIPfkvSLRCb1VWTOctVG3gCvWz1ZK3KdUfptnd2W8tXcCKnGnpmu4EGZofpU4/
VXs+DqOX1fmqpnnmcyjo5Ewlm9BzfNLRuNiiq/+GMWaaktgBxG7DE0WH0cUtCWEbVx10rLd7xaxI
trHnssNdmIe2RdJ9xLJtGJgU7wL6eAOjryEnM0kKZwf6qdicl/jvBrBD6KdjKklQdNJzHGwURqin
qp9OIx+GPoFUwdiyO9TYIVGYZWJ6xp1nnGbRBM8cVmSRatykvd99a7vLm4VK80UD33JbH6UoX6Am
376i95Kyhvij5L5oYFhaj+ZF6qET3b9wWGLVi4ALj7DAhogdEMF1rNeXZIRlHK5++7N8GfOnQOer
2NHj5QDCWKmd6d1l954rx1hh/oNWqKJ+6AgKvbP6CgUMpU6apvwpTMufJ7rtuuBhEkA2yJXb28Kt
ru7PJgLjLpVlEZ07O7RBs4E+IFH0jn7hGwHITHwAIkdrEGmlkAihbtQ1x/VdHQCAkmZnODv1PxmS
vNXNAOP6a/cnp+cpazeYdQyrXeo3c3GYksVOzhibIsKj4y2kmS96y3gixJhoyj3D2+9R0xofiv5V
je1ZKoZzdv01yKtbmIqbAGlZ+Nmzv8ZuoKGEKVl1rNaKCzJ7TUC46dAhlTIUxetLG20zr1GLG6Dk
UumsPyvtWhyWrsLPKg8uRwI3HV5QMqsN+Qdyqaf5wwQuBZ+HO8CfCnBLA19Kgy8l0JgtCXSRD8dG
YsPyNl0mxj5RYG0RwMynfB1jQFUEgIwCXN7BVAjB+lcBGs6jvQFUWauvU+nSSyLDQmHigwYdnef7
/9+krb3GeY3+wqd14AscARFoGONe1nmhRj4ht5JBclxFmk4U9agln1hu7ZdpteTSUrlT46K51Tq3
LotOD1Dh8Dh3Ql8FeYLTKGF6pFVqBPfLPXowfv5iwbDy//3lTdha6R7Y/eJNTLbFz7ldKqcV69L6
UdwtFrkfLMK99tA8FzW7ylw8jdE3ozkkrxRMT2oJXLrYAXLVp7+dRbUYbZBNkpIOprFZKM7cyJXv
sdQe0hcNNaZJwFQhzlMg1Wsfo7OQ+APlrXCj5z9SbTwkGm0wRAn1L0wxt6I8/s/d9Y6FecroUZgI
n5PUhlawi/QUJaTDI78qUR629G8Z2A90f9z/8S5k2HG82NkMoom8etzeNFm1wYOKxbUTAXma+EEV
06ecxRlVtv2tBlmQFVpEMgzocCr6rKMDsUeFB7FDhVrfwXhm2ue1wxoISLPDPFpv7SUx60vyykl5
LZkYeoA6SkEbeU2z8AA1lBdhTUt8f+TwZzR0WhmOC3EI7k9uNeguGQ26p/HLzjjkxJWVJ/6o+hee
snGRPnP91YyzR6c1n5EifiyVk8JgLDZ2NXHrv8gLJV6wygQvr5kvvILP7j6amO1Hs2kge2XPOsSv
rOpzaDQppaKdmsMIzdGHJQIoaKYfmEmYAfHmMCtCx38ofhs2pfTAuMO02V5epsyo01aCimLClEjN
xcueFukZdmU/OZLrgI6roN1G1RC2GsdjgZx3jAYF2F55pCvuUTO3ZB6xUv8rS+BTV1gJARCk124a
r0CTLvv/HIt8iIKvPxYWk1CckvhCZ5kMbV5gcAQmwOFgaYSfPZCyOABd2BFOKbDTXvgiL+RFqIFN
OaxxQgqjO4yclMDhfnT+TiZM2Xq0HnUjPbJ7hTtMaS+CZjB9ZTf6R86D+T2ncMeH1Ad6Ysc5pPc1
BI6jHHPSKk2zeQpSrekjeAcX/bF9CW9L1b3n0swINRy076+Cuw6/OvZ2ljXh1q9hnIswdC28FbwM
Gt6x7ywWX9e9+tnE5nPDLjJk4qv5YD1dk7cyIAY+VpDa7uiQvby1TXHHkh5zgkVYuiKonCsU4Qwv
95/yTwxG5it6NNb08ZU90bdAxkhuSTljuw3v8SvaS7z5FRDVhWb509ibvlL/KpPm0STZg/vj3aqm
O5uKVTUh45e3Ke2ukze1zVkbCFWwXisXPHQQ9ibjp0p2IwqGozc1P/cfcjfQmFKHlGQ4uSniNDCC
dTuuzshwdFxlMBYsCPNX/vWXgL1kfxPxgCKRU8FJyIwqBNIMSfbe4PjX+LtOaCUoUVvrVcvgGfwM
6+AtidN+pKAtwpx058qPYr1HC1ROTnDaVNmbJm6046sE7aScIr5Ngrc69RW56qj/TFwikXy3zyil
TJLCruNlmExUS+2caiuHItYR+GfABte3RgYez7etWl9jjSSMmpEqCJbwt6782ln9+Ux6kCbvtYT1
H7lWITLfn1pj8axbE85b81k0+mf9R+izJy84T21ERQslaYRyY3+hgEz8pZ8Eyj5atbIjGsEmwGMC
P7oPB/mreEI6kUnUNSSOG7bf+SRQNIHp+6Rq7Pmy+MguroFJNPis6wNlkIISnKGgyeFoQH9P6gsm
VWTmPBQwd5J05ycC4IQXqVFYGmcXmSiQlhgh+Ua5DJsrMbMhA61dgsTa2FKw4JdabyH73wA1Ks/O
+qXRLXGSyUwxDQE4xxvIb067WPfBTi4XAZpsR6cdTOp2yby/MqJfRXikOxIC7zpOBKzhHznH9iS+
c52L71q+f6cPgyAEQq8FexkRftBjZsQ+QCMdDzH7Cl/mm2hlOFs+ANCGegWCPGo964NCbK/zy28x
ZnnU1Zeeuxng8UUuyLqCsMH9Fq9QvBBUG1M8z7px7pvcg5+OkdEkvBRXmMkxAvAGiT1up5wPyEP6
L2MRQB3fopYOdRMC2m4k2hWVGiQl6K4fiDrXGB2smHK3RTxbRxOrSXJKaEVvAoEuGKEwHeq9rkvl
t9QgpMcB3x9hhbIKNteqp8BUx3Cvepcen9tesnqsIqdnmwBPboIc3DTfltKE67e6o71ZWEGPST3r
gpUkULIsFC6VYd5nDYG/Z89XQxfm4Eu05rXHiNhe4Dxyvc0utWaGvVcUzVVS9EtDY1EPR0I2unD0
/DWdMb2fdfpDK51+KoZey+xOCf2hSr85AndwBHbaiW+xlXFvXcLtwmeuYt8hTKcWaQBrhau120Eq
4R3SJhgrdHcwVSNe57THRP5SMg3pwN+TNVjPNBVFQLG89VPUyF20B8gF1EJ953ZckkLHJlPopq2h
paPpMGxgHB+s4poev0vWX/ARoAs4JZ1pqi0aIqmHLdx2eHRn3D5lTiz+f3aDLvIYit6rMf43AyNs
PvPNCJImC3Ji5oPYeKpthshslCGI00P+JQjFZYEQps2hyE5MyYtTh3+xQ6cGxqEtvV/izSXlzpb9
xAsbjMRHCqzN2kCBpIpOKgK7hSXDyQbHhkozKYczRlcfSBdkt/viFEB1IPGMmfpAIoF6ZLJENHBI
jG6CU2JR4BCybd2hZFSQ2NCARHQj99taaRNoSYzcgN7mYnD/lCCO5GPrTchKjPr7QvJ/xn1ivewW
fya/k/WQWINcj9dlj3/441fqJVHHenEQWDUDHH/hqjOIeqxa3qT9VoXNyzucpgGtBZVNYkP+ldIt
GmHHGSH5GGe40ufvJtB4HosobzWK0kanLGIa1T3RDmAM3bVihJLky9bz6IDnnpbwDjiGLRGEHWWX
tUxfDeQFCiOzVXZSsJaRPy2C1x+2kPUhlEPikpUCR8G8FcfBWs5jypA1TXYkvev4dSphcXd+5cSu
hgogwNu29sQfQZBbF9nRszFqWKekfLX9Gs4tsRtV9jp+2UktT+PbgmiMhNH8jWjVllIFNk3mShCV
IlT+l1SJNGjlguHp2ZVFFVLi8o++mRKG64znjn+k7eimJDqNYFzjBOtG0Z+mmpDYazIhpuDtnI+L
vD3xDb3t1iyq82RVw7/2udYrbvDBF9VrkainmXzvQKB2ggmSkRWID88O8w8p02fKcad9ym38ddDG
6RkfXmdyNeVFGonqqfayYXAwcreCuqMZjVuZODp4E8FWTIDvyKEUFilHWWbvQutt3bkjgpMh2kaK
Oo1BfKqP+L8akhspfMDWqbzyDyQmv6CRbxCJV8Mu4FeJAVQDrRAJwG7YGUdjvpim8MoTd9GyT0WW
PuSx+DDuUubqcHF1dqhnYVXe0hNMK1qfLfrZRHlzWWwKGGeN/Kqa0S36qzfloxIwokivw4U6CfxQ
zQoBBUEqz1xla3nVDwAkGC2pjJ5ucWYeX6I16WdT6zWPuAzlMiItS8HaVoffBECaESr8Q/7J2+Ye
dd+1YX7ukwcAVKIgw7ckCG6vLYfYYm65FjINNAK+h+jwMupDT5WcaDJiUKEh8JkoDxarIEKmbY+T
nM/PQkx4CKkZzZd7NBT3NeaLGOW3cZmvs7RdWnLAls6KOjksghIQu5+/ZuCdlXX5GT+b1bxZ8YKN
F9QilHh094Db/VC4RPFcJKz/YLPS7hcsFeyd938jhAQF1kbVNreM1Qi/0sq/oBmJxLtQ4P6jmCJK
WYD2/0fYeexIjqZZ9lUKtQ5iqMVgehZmNNJImnZzuSHCQ1Brzaefw27MomrRjYRnAZmRUeHm5P9/
4t5zz8LG9gRZZ0Yo5jD/VrXTkilh1M2muzDU7G6+vM+a4kJlcEks2HxGBpM2qN8TRXxezXPWN4T5
TkPmQK3NKf70Jb5FR5FlGWeRzQ7pZ1Qo5+Ug7OK+e+a/UeFfo1i9kPDnlawDR+BvsLxg+udKEzTr
l95ohI+OFLTpHYuuJr6Zf4efcriwiFn2RQT+q4nu6So9mChmiHqIlHTXmi7xBRiYjja8WVEhHVIq
p0FwwoypLWXEGr5I+Ir0aAgKBl9KUTsSWCuhSo4QulZuRJiBJ+oIrSYoBGNDLnjWnbDR3/y9xc9Z
4OfUVyx4/ccPa4HwaBbh4nXDQgKgPRngD7GHCZNXkYL8IsbQJ3VzhyjL/RGukBLykBmittJeUHDM
btG3Xo1tyvxpOLNFynO8aaJuUZNBhCT5sNH3BN6xHq2Vnv5V6VGj1juzIeWTIGCdhmRVdAxp17jT
4W9+qZa1B6i119sD8pgfg1GK5GjJ6MZIRGYaZmTZS5S5ilKfdegxa8EF6SxQx5uIy5MpK2G6WEKK
JVhnuIPyG+sEF+DGKDekYrElGEGa7JgWjdzQTA2dpDjgNjg2IGMb9owomDbbodDA1B99vMulgfDt
0lV2zBMohpA0kQtDe4n5ke2XBOvu+lVSN2h8JfXnUFGSouev16+GWOzkP92MDpncR5OvxmyP40yv
BtneUcfYGekPJn6UZLovlmtgkOqRTtaTe/kxSN0ySgumLSJasaXCKT03ZzZhTwBn+7k4k+kWAEou
JP7IABQNSSOIPj6QCHeRTOZc9OI63tkfq1aK0MPR3hUDexDjElIAmT4xathMduNJiEZXYSlYz4m7
yuohkiuWfIjnGqLvMh9Szv+vgcRW3CmoKQZGa8pdMafDD31cez0p9dhr4926slPSDl/ntujeTX85
KKNxN9rnDGhvPsUY6OdEvYo/G/y9BfvC0mGK6+gVezfX+jCTme6kodY1LcVb3ioG9tqTH5sjTNYl
WZBntsJhEAcQhudCXv0VR1NXoMg04OC35ylk7A06ORG5nZ+CctOe8qVVbzorJyT/d4uAS47ghT1v
SmOm2NNVYo+ewsIfXlLC0QbefcFu6Y4UUrKq3p3PC5PgmUlwSnyQxBxYtahP+q94ijY061l/sQ45
/g9jsfV6OU9Fd2Kvb0E+VLctX517JSwchN2x6ew6J8SyOTEi7yIKG0wti+69K8bih2WJzcL90UzL
OE4TSEtl7A/tVVQid7RaV9RFt3Mz3/iWyfj7o7ai3TOm2FrzXWbgMR2KmzwR0rTLJsrkryEtrsIm
KavHR+m0C2XqVWFBXTg5BHzk1Atr/C6zp1FmvEzt328dxKkwiseyw6bf0sItbsqRj/29RV4mwmpo
seFoSCZYvJHYutznurSzNHVYA0bXcWyD/AxfqMY324NLm4gFJWbqiVj3LC/LqeHBMsk+xi8y6OyJ
ASmni25/8iOnI/qxMoKfmlAXsJx9dVJ7hqNwznxNVS8wBK7RzDWRew0dSCGHlIPMWoLhwoCkEw7y
oTdrdoShHSYrciVm2U11EDAWzfz0UgPgyH4EnM9HOvedk0ArNDXDWZEEgwPCrqDxDcMdc9cdqTUC
w9/46OVXS/VaW1D1IPwKvwa4qSJTKdugrCVP2Y0u2sZ3y3Jgc50/iopfa7r/FV1mHeBSqL6aeqCY
Xjez+semMZO8hOeiBqM9skLuWSGL6ehB7qnh5ZotEVKr067mOZRY5EJ8WIQOipPmz558EBPUIwII
hpyQGeRlTX5BNcq0EkH0MiYH2O8QLGKkeTnvma18tOqfbju+pZ4jhRfbAsjPUCDc2FeYHGB3cVq+
Ekfd9M3VGiHYxmeAsVnMGv01g7oGQLIsSFH5hWhZ95ufRsXQgzoq1Bekvx158bAO69iVV8VhxGGT
EUQ8ctz4A7EWRW0cJyU5hgAr+hTZUhrzMfujMHqTGyVmoDf6aRQmSuDiskW1kwOEdE/lcfxStNAT
3oEUZyN6EEt2Z68pZjubEFlLu9VkVsPgyPplSzXKYmq62utP/UlNtFs0/5wbBusmUvYOMRFr2MQy
TonNjqiTHvG9naMH+p8XPeEKsQtleKtDQsRKuo5QYvc0vUCRsitYABSmezHkYsBNNQcatqIsxsw2
3lJU0Hn8F0qehtWiRggtvseovkISTIqnjpplKKQX47OJecnfSzcdsnNUrU4N5FHAoTaUXg0EXIah
O0he3fA2qV8EAUgdmYagGjwx3CVhe4gUOjsNhVw52TLoNrRV1CASq5aWXClZdxowEwICqb7meW3a
Y/8qoivOicrLNfuId1nkhXmprrKsemMO3rZbfGlpOEnODWDbRKiDJu+DEpaglh/zyUuEPWnHEwho
rxzsiWHLXiT0QhfICjpHA2qmz9gftSFYOtzRnjlUx3TyIkM6NIi+dUQ65HGCaylGJ4lUJ+TqdYRw
OEuYqyiOpaZ7ZclWhdmhl1Jbf8RnPTvPSEXWg8ZUeD+dtHg6MsofptbXGKezvGdi81cAdZf2+4a/
8vX3czijjLmzOHzkjhlj1jKFD7JkP6nGPvrlV1dqJEmjoy/F96bu3srZfLZB0lkHBkcHA+lRSAhf
ne5zQ7cLTM6WUNoTSaPznVwCdhvAnmaLwNlGd9/fM8Kxh5a8L/rF0+xL3alFhgFboCWDoO9O1kO4
tKZ4gs5/4kqR9fJsgjAsYfr3gXVYav0yJ5TuyEhGc7hqVjDUX5jxj6OGoZ4AdWujI9PikySUrHsR
cLS7i0R+LHTXc6OfM5ZBo5oHenkVTPFmhd3dZBXwiawEbkHica4AFcpOE46EnssAJhd3B5KQBg+v
qf3KRxO8F6YhVGktHv0KfXx9jx8m31J8xilHizTV7OZ5tRWKjlWpXKYexBGudQflXne0aXIwJZLm
VKs6jq+SHlFxypTJq/imSTA/9cid2GmgaJSmQ1prmIyRM3PV1HuItIUG64XTDDEZIlho8YdGL2lv
yDBT2UpUt+KKlH3gIs8OTSuQHkDCApZbFpMpVnNtC1g+Wi1bvN2pm9Nz3XRn1HZsdGPxGJrI3qzM
W9evnrtETBNvYITZMcLMemTSJ8M3M4FRbuf90EJdq5WVOkUmt31s/LENPTndFcsGZjw1qnVGX39e
KyAUR6YJFrFChgxLCL+W/DKvn+JLxD4qZR/Vo3FESjx47z+KNU0s5k3WEc3bHgn+tcKiBDh1bWe7
i0e/Sl0BFe/AE6h7G08XhNTe7XRCxn9rjygz720Qm0+E/1Or7rxijzAsi/8ME/7henCF6U2LGaxG
PF2L4WuGzBCj9zsIqqQ89N/9e0mQXE0DpbE+NhPZrhEFKsd6/TYusJ8za7wt1LsL/DrLtLt9CuYr
R3JuMikUbU3k7exGjD71rncCmOBEFBy6Eq5kwcegf5nyeNTJRp2Jf5eQwabWaGtXzLdLBKdsn4K9
GeT6P9ViIguAdeAqiXBuZV8565Vi3UthHyTM+7TqQ4/Vd1U13goLhZNFfAh/8hGgLC6kSSKlOmz2
Oiy9lU9cVt0OkuXc0f5hja13+d42MnxoUe2nr+gLyMbyC0vedzD4Mg1XEDaB9ksZcDZiaFpAckHU
Q4UpUNqEx1EUj7ZAUgIMjjEme03hbkRWtXJzz5vp0c7a9Fnl3TNccHWEwFkNW07ZYhzI6GCZAixw
VO5sTZCoCD43i58MiS/45aMRpn3HIlTNh0C0L5GcPoukeugznbqlVoiihpqPEOdZ1Zt3gn6QU1kb
thkFolXZbVK8l3HzpgF5MNebIcpXJE5Vz/chK7sG5+sQL36pflm4WTDN7bqE6BsTGXd8iKVXlTFP
qlxBoLkYBLXulujQGg3VzvgQSPmUOgqA0S7jLqgMDIfVzeTB04+wPN9dxdUwaDnCcl6i7ioT9yD0
V/U6A9Aafo7jci8dI7CQOFbVd2hoGJ7+q3ZSUnDsUkfi2nrsUras3OAKoK9lIINnCbFn7UhDPabE
oo9r48spSQZ1FSQRGQHcNyJlYzRch4ixFtMfwo8quIoafddqPeh8bPxEdjlg+6OfwAeTFcAMkBKe
oUS1iRu1KZh+lNiRsxCXDOxKnEKnR9RRSjjNxPK4heTODCDH2jwWb/iJj6ueEf1NfytJ+xZ1jWYc
Jb0/MKckHgW1+uuMKcyP3lskpgDwexJx5S/YGOKzVR7MRQ5pLB4MotJIrtHpt5n2MlxV78EacUCt
MGIlNCTsbeYGaQpOAHRqe7AF+7Ju/Y9NmtV6FY72RMI0A+yBrBcFsW/OQqx8YacVce1J/CcNoIxO
DCrRa/VfBiyWFBMmEUJUwnF+N+P4XiS8isBbLDesOK6pxAYqMYkFuGiwMES5Zn60RFRnzUMl9WmS
eDx2Qj86VvYTp6A7xtQkH0Mq+LFansTXhYSKxWAvwleUHAfrZBJQ1MB6oQes4ukkmRCUyfuVpVdo
TiyIXvkMl2gJpgWlk0hypjo6I3+4ijGG/pVVBDZDF1F9E+g3RRMCuZ3Sm5cswhAa/R0XHFKJ6JmY
cDgCihD7edjeDdi/unCT+3q/IoEBkpXhFNJIpa0g4pg0trfyW9H8lemmiLekClECKIANYuY4Gyev
B7KxT6y/FjESn0YL+uOeQEHz9VsvJEerV92l+SpnvIVajaEH8JK6+2MS8ue1yFnM8hVqelJoznhE
02rieYASzBYvnOwEWcTEl7rJIorCbfTdzD5PlMdgUgTUhqSJqLQXmJdp/Ft0g93uK5Lz8yKYQYfQ
0qqawAgUexZ/43lzcjK3GjK3wiK5jkBOqc96MfML3Kqa9E31dsCWlS3Rw9SqRyofQrIHYpq3TIDG
xVsYLuJOxBTPxxyWEQ9vcUgT8V4Y2q2voxsKfj37qHrdmfgnWYfqbDnIEEY7BJZKY171tb5E33KI
e4gNjNw463WAUwV+df6V9VutiUVxDjJstmO6sgKwaGOyoDN1PAV4cTA0x5htsH8U3aUz2cZIv63k
O5vzILfUk1n9kkjlqAmhHAgKx1sx6pYvkndh5GFgcPAu5rPGnoq4YkDeOTMCMDBv3dL8e91kBiTe
WCe0OY4F7l+RRndKGN+a5FiMx1IXN0WPjVoyh+g+hOqxb0pb0zQqVHA2M991T/W/lB9i233k5ilr
SaAt0DuXDxFgc1dFQSa/miystu91rDBgmUyzM2hh6zdqIDWXAer5GFZokYVfWLiJecePD31CLj66
rKdTAjVt2mX6e6JrhJbLLxxuUmLeohULbtuzzQ79ki8xN1zg0BjsfSGBMJtwcDERqzO3n5SX+Cue
u1dQrK8wWl43gdZtUXJ4y9iID1Av7QYKIqukRvSEoqARjvaw7wZi7V6kP2QGZ8AE+q8wQmOB/x52
q13zlfTNDV3/2CnuMXO0jhUZoahGvl46DBC1DPEUde70F4XBLvyuVk5wJfOzIRAkF0/D2GAj3wsT
ckP5UAAp0J7ikh5MxOA60oyEGSebUAFXoK7D/CA5UT9U1qsBJMTk+CbYmMaxiUO/s3S/FimGBDsO
hUCPf6YATcjDAOVnVaZvaDmi8O29oTBp9loqXKjprx2vYY+OIjIH5r6A1q488fFFBEfWLOlZZ167
YaNWDUOc/BbBXjrVBFgSYT3AaA/JSI9cnTW5kYPr9hGt8rwSpy1EnMRveK6yl2JzJy+Kz1aCPeKa
voMv2+lIzMYVT/RwhTqlMxVCRIGPQfxFGlaPdlHZ2plnyf91pf0Kl4Z1PlHg3DMamTAkLvsZ0+RQ
BZ/FSbmLYybsz2l+z6HoRA0/OAlIIS/txB2k6R+DraATiVoKT9BRKWTmkCwwBgUd++5NvyVKPPKs
J/B5hNe+RxNIuIklHxORCENm5RYHGHrH4ncR59dY+8znn3p7rsWzWT/NTY0hc9UWgteQaNmCoJvs
+FLptauqvylJ9go8LAspxI8sXyRLFmtWwRZ59ZZvacdR/dZa0IvzJVvzQMSwghrAR6jdcDMS7cF2
9c0KM5D/JJGe8iwLkvDdaD/wJ+0x4TjzwGI2QUfgjORQJW3miuQmS6T1dB+QzZAgDs56rxhMW/NM
VshfYqKJcTqk2kieGx9JkT4RO7kKHZg7OF1iXfIqvhmb7gtJuMj0GCC0dRHgovL2bFQTWiaa80+K
UcZKyUkZiiDB7N2z95z2VjWflItuC2j2V6IXSKi2vYwkr35ur8kh53IV8vsEKSYpMEmWpNLM8DoP
hqGdBsL0yoQQJqyxJME3Om4KZMBCaAXLUoETGy4pOPuU3Zy8S0FlqShDhAPSouyCJK+Pw8uih+eY
32okLk5kPp9I/RGtpkqMaO5aBFqV2jfTyQjHehITPvs1dxkeYPhwII9NnKbQYw6DLRX9KX87ybK+
s7a9rtbDETOD0SCzquSnZE+AJgGCuxLpWQCNkASZ8tsPpW9EPWsElFTrTmdZv0epUSp/yBH95z/+
1//9P7/m/x39qW6sMKOq/EfJFLFKyr77j39KlvLPf9T/9c+93//xT91QdUMUVV3XRc0wNdES+fe/
fj6SMtp++Y967fS0meG+SCgPeyi+wDwO8CE7vXeKvxEPUAJsmVkiBf94zL0UzJt+JIvGG+0EhSNq
0H0zberU6lQ1/QmNjx8le0tqT2mLliaOTmB2TIWknMmT4pwsRuNYdf2RqQi+wmsuz5zpTKQOFXY4
ZZub0NpjBbZVXGMlVFaJwC2CVuhSG9jladBKFioJ/CtWcs6t6Sy2W7g4tz3zzlrgljzIVXXTm+w2
4eirxoodeX/tu6Ax4quh1pc/yTnpCwezq0N7jYP507Q5mNruqD30W5LwvkivI7RTWQhdTbkWU/UA
N8MlPOWk15ghuysQRAXMd74riHeteojh9417tfh0TWvdVx+teRlIgHZplvdzGp4WMd4PVehKBKBJ
o3bNtPDW1cJdcxtTv0UCT0wu3asU0z4v/8wKisDuO3iMreGBpCrdBGi8+bMKzYfV9nczU6+lyEym
CywpPZX9eJ4EEpevsqI8TGHYlUobLBpR6X3/XrzEvoBZTMAsZlHQRSbcif09hQoS6/79Ze6S0zyo
gVpNQbSCxr3pfX8hMO0snAYSX5ChKOhDdTfcB9KUEwKEt5w+3WKsuVtvCPWBMdHPhbYEB4Dp86eI
Rhm2LlpjcfidjqQAuwgSsx0ENCwq+LuDfY+JPsQC/N8/0IqyPbD/8kCb0CN0U1YNSTL4H/lfH2gi
nUO5KqvKNyqgELb5qnfxpW2Mq2AsdwGxV72J8xgnsH8M/2ihcSbb/AYoGQGPfgp+W1hildZOkK63
mPDldsb2VrwzQcRHAKAp0o/IzB0albf5VqLfCHF/dFB1JIW3tT2qq3W01Ta0jRdb5vsjc1NFBCW9
LPesgL4J0aWwklP7a71aUDQVAKNNS60tuwKWbZUI81Y5mHzEGlOsMCHkl5thzU1PyNHx3edh2YMX
f1sBfUF6bbRARpVB5Qt4gQ6AN9AypYtSLheTXbpYsR0zY1LtpXPbRGcWpKezY3Dd3KelftfhQCrq
b0WuPhQAqS22O2ZBjXZCmXxiffMrHburNFiXZskvobienfaZa6zUPpMjpsUIkx2KzSaBJmNGpIB3
R0O1nPoTZzxKiDtVo2VQeOw53lF+dYc2lg8bTLkQSLuyaMdQ2izYlJNd/SKhnela+KHwg3J7SJMr
C8Rrn6zXSlOvmi5fIXdfs9ei55AWHv1AljKyO4y4XUPQTbTdPI4MPqFqCdLhJ9ehbn8YtAfDYaC9
Tk2VO5DGYK/CFmjAb95yhuVkPm4T7FtMGns0pg6hLmhVLKLgkQqOzLF92rWFt7Q6gocQYXGtouiV
KFLWVPMtHHgUbdB1l0AlVcnb4HEFAFyj29qpzmkt/AenXzUoMMKu7GiUTojDLu/yy1Jx8KG8RRwt
dsOxAzLA2bBc54kcTgZ5Dz2zToteXLQv8aVteAG5l7cMxRxOojxl19qYbpyS/BlbtuP5WyEaIF/M
nSGpbCHgVpDgDpmuy2VnEXSHab6rxYVbUFBMs8Z2OFi5x+Nnmswso3R/ruJnN8gv2c24V8b49in5
K4rUjV7HwoSmQJzPE1QbgQi+93g2bcMaDkoN6JTqg46VuuqYruxfKXHI4F7Tm9ALl2r0UX37qkJs
iUEyaMvgYeyDlqIdTF3BFgIOP+sykXWZwrqsP4fibhX5kU4rFD3DpbA4EmLPS/m69RCtvs9C05HF
6bgcxYDQ3ddFzN+W9+XYzYbXRySAT4ZnADCZI8UTZTBdemsPIdiO9aOV2IuhjLGmR6yV9xj8bFb3
l14Mflfotta22GeGiambcNfDf38yybr6byeTppJbJiqSackkfZviv51MaSpbWtV3cCJyt7X8CFUU
oa1HrXyO8eoN2sT78WoS5RILX2wUkTXjK0JZbiK5N6kfTaFBEo/OjgUWjEQmoSzXQR3W3TUOV4Rj
OwZSiM8Z5MnoGStUugqVaUNlKlCZyuyAQqZi8vAdlS9VrpzVJIGneM+W16Ja/XbkfBlACIR8sNOj
HyH6G+Vh3LCsM3VViAK7ZciMJXWgF4pmt13ZRLd8P80MRTs86NM5uytYEbsk3+cVSd06kBUdoUxW
n6ozCcG5wmrkW2X1Wdy197XrCHtihkN4JmS6ZspuRS7ejDi8MUudGUI9GwISomc3ZU8ndVJhfUYH
hQ0GJsEIq3D1x0uH9jpN9TVey+s6w4ZTRgen/j2TRepx0QXJAXdwMJkmicaxxV8bVfvxyIQ1AQSo
eqid8jL2FliCZudSVBMWxOdGLCTeyEXfgsJJRwK3QJ4vh8X6kNCMwVOapQG4C0M2mH7Nx9KmIBgI
irTOWskCvfzUEix0KLr03XuriF68sX6bam/cD1Frt+ICRyQ9HXQ0h5CDVvgFc3xCcEFKrUFn1Z8E
vnSKqIgiqnhG3XzMZVJ4FPAaqEfUJXQ7VXa7uXMtLXWtWHfIH0KS1rCF0vZ+mgl7LXoOs+w0jpor
x86SvF5T/VlTg/Hcuwvuu94NvzeB6dadJml2TRdiTLLwFvtri22vmr05VVg96F7MV3mW+CQR3Tl6
h0iXdbwNng01T8cSKbKno0XqYvgQbsLYuBHOeOOkpbYYDcewyl7QAEL4ubVh9VyQPCLD2NWukEA5
RCShxX+qSPGTyvLr+uc6oVk1F6JaedYZo3T6xFKEFWT7HhIemw/89gXqMQzSxyS0Bzm9GvZ2gJIy
hECCssXM1VOfHsJZvpLXUaj8yTu7RhVZzx+mbvr/w5st/dubTd2MVgGUrmIapqgb8r+92VFVNYZc
5/rR0KLjoOjHPJG5rwdfvrO1ZuJoYm+Yd3nfwAzalp/QAsAmq4wvxNCZNXQxgN4ZU9gDj41Y/R4a
4sY5sPEuoQEE+szRHsNnulSIEySaU8k1dglzHMUtMBKJex60qL7YIkbL+n2NwjfJOWPP9I3WHjuv
QDbSRIvXNDX6jMjoX8PUeilv3TywoEovpWL3NzUdycDAsqnlB42oOM5DYYZqyiqkwjJVMEczRdfU
ye1enawfj8a3lEmXeGmvbEpKa/VziVktA/xRN5+kKOwkrTmFtzEfr9ZcXo1ZvSxCeUEPIyvkBGZ7
jnWWc5KHtd9Tfzdc1PioDwYernjzW4MZX8A2IObcYrknsCLee83j5tSHtqfeN6PjCHqoguVfnDiD
3Kj3yxl03pUEv2ghuBS1TsQMTMrIoKDva4lkzB9lTw4CTP14G9zKjkGuaC4zpYWVZSHXui7cR4W/
7j/1tnP1XxA6gvwyoUWFoxKvByOXfV0UfWYCypx6clf5U0vJXv/tJA3XWe2lhXEUfDkBcYycLrJE
H3avFwbmGnQ51i56G7bIdkZvU5X5oSN3ukyBgGJa1N9Vq3hgXNjNCUIJvXjKbHzNDuXHsXYXs7VZ
5tYSv6kcVKYc5KUUpOEcYKPYTR30agZlKYFG4T4X8Pilz1SM2ampbpLwtlHMAztyim/2LgfpljIx
8onBsUBbmaxYc5Mfs/I1IRmM8a0v8v/wnqjmvzWbvCcy00lLknWLa1DXzH+tzbvF1EJNbwqPQRH9
nWpbTEPJojf54epfaBX3NmNNBh9YhpRHlP8ds84el5vMIqGpBZ8COdeWW9ymjxmbA1B8GvzhEFfP
Yq59JJH6RH5oPfsfOlT9q/bCAmbWfUF5qGZ23LDzxguqKP17gURcQiK22D0k6InRpW6htIlibces
V8SdN2JRCzm1ZyCo5DVsN6q1WY9+2SJepI2hhe4ULJWBFk0lU3icgA/yZidvhlK7UouBJ8EMHwcs
VAKlFYMy1AOSygOgcqeyCYMCQ794a2ZISMlueLPWYRMFHqe3UW8C0Uj4t7NfDrkvx5JXasAG0p+W
hhZN093pIiumHdNtaTxJSQn68pcz93sLP2O9HJEHqcPXSPo6Iq+AERQh9+O5+uqv8iuZD8UL1meW
GBI0Wk+O1mfok2JkVTFeJNlFf5NP631uxasW3UYSgayS8lkghYV0yrmHD6YcOsXRZvkOpyjBE4vi
llJAWn/LTXMQBcw2Gu9u83Plcgdj78lZ4c/65FcsGAjPQ8YAoSI+NltUnxUHi0BmUTXvRRZK8dz4
C3ezaZpeO/3uCpPxd7w32wZ03DG12D4sE0FeqZt2Opv4FPbBd/VlcYsUdyCY7dA5ZBtCpLOcZYPF
545WeVbbvHXnmhmwlDw0dgfDsrmEjQf74wclRRMFLRbu0DipveqvIk7DdPfE03UnNfJR9NKD5AL0
XTf2Dz2pLBYz4o40loiZRt2zeVV4OFZXKAaGGcRxQuebpqPu4dQtmO/chRwYYBO/Exb2KpNIa+Xm
JTFOwjydBePTLH7mwx9J4/neRSwES3FyJTCBzO1XwG19UR21GQcY6Y5yLAZwlaD+YLy1JwWhBm+u
CogbK4IqyjwEJQKLi0J0JjxPFwNFB4IQW/G47GV6zYQhdzMGXVKBCfYUAmIU9LUjmr2zaQ33CunU
2WTHio3a7wbiyPBbqQssUxc7Il3AKGkfYRx/Wu6K3EMKSma6WHp68IiMaCcuqlh4R9Diyoicov4D
eXbQE6KWX9SrrBY2oYSxsJ6SKcXZAUgO9hozWaK3fBTa7ECZRfNfyGAPN/R8Q8AX7YmV1a8TYH5G
He5mwsmkWzu0Nri53ZSg7mExhVNMbDxypQg6czdDbdV5DcKCbVOFIwjZxNJqJ2HoT9UQBqw9TZGB
5bA8mt+pPuPgkJx6ES4jjuSQiAsJIOzwvlilkzQq9kMS1iKvQf2hQoQG1F9EfhSJuF8jGDqIdOVn
YQ6vDOl7iW8QyEa0h+Q0LrkLes+rz+1ruyhHUzGOm4lJ+IRIcYx4lCt9/3dhviot1AuzV/OlNK1n
y99V0yE//BNRQqPrFasjv4w324ouoxld/srf8SD53LC7KppfiIkW0RqUZ5BuWnPoPLUPg1D7I/WR
E4NSqm7TVPnhClshYa/e5cdK7tz1i4WUSt2Y9I5sK7nkcVFhroc7IEkkZCqBUJJ2W5BwFSMikSkW
qwuqxny9SmN26/Llpsb6DbkCD+qQHcu43bfp/MiE4aEREwlnUmyZrxjSTWZDXi/yxWSxtRuFDJKh
7GsIsC1nY8sI7AXDxkmJzE6+iyq8Dqy7hn1LxH1GUKki/e5nJPVQ8hhNcknDhWhmIcC+VhGPcJV+
q3C7kcEO3UW8rJ8JXJ2M4C61dCcF5B0ufeLl/vuqTzOkf+3nuM0U0VAlmbtMMZi3/1vVV5AC38Vh
h+xEBc5WME0U/QKdSbg5zslFKnXag9XTruXKI4o4bLU8/U5CniadWLrtFOGOpwM9t8KaFStW1p0T
6R6nZMaoj5l5uu4yCkfAOCFgVNAvSpyZQ4peDxGfGNl586wpUQyWLgl2yhG/6LKs2ByQJqPPTh4E
ZOnE1C4vWfQh/6WniCa7e2O/l0rSpdTWayzvylPDTAQum52TyKDdx4++0y5EfhOMvPFGPmhLoCPX
aGiUF+EkCt25h2dgxsw4CFmHkjNCRfis4EL1cBWS8dLgGil7FXDHia1F0P/SqnLbuQZLq5wydTzr
/LZID+DONHBnWnopFBUJdqkewZFuHdpfwEXX1V7uW/SNLM08tJWvw5Ir0vcQff5/LeylX5qNyNye
KDSlkpR5OdAP030kE/UtSGaEKuunNtQHPQUtGQEhPqRg8J+tLRJ/x4cw0f+hKB9+lt2MEl1zBqzE
C9FRc8rc/6NnJTt/UKDkITkZH7k+3EAcPpq/Sjhe02i6GlfY1Pc0V+46JELRizTGDXxtCseogpAv
5HY+EFCajJ5Z197M8fi2GVqAPLEik27NZarY9ZbIK6UvzqpLrC0npkHIL8dsZvJcIS6Nvd70C3w+
S9Nh6gj9eJ4CJLoNDSvZfUNfBTLONJOisKp/4mlxGt0ImkkNplENiv0yPdnwPKni34pz1JxSCS0E
13FLcEyDG2Ok76qbw6BxrEyMrshuoO2a2SuS+ZDtM/amYWrDPy0ouOb/R9p5LFeOZVn2V9pyjmxo
YVZZA+BpLSicnMDoHnRorfH1veCRlUl/QePr7hxElUV6OC+hrjhn77UrUmjsvDX2ZWPsrUzcA4pw
mqiYIzAP0fSABrA9pO5C6NFENJ7LYOH7dO+c5L2J+rWel4AT47VKIxk9X7SfMMbR0s61V/1kdlDp
IZjQ9vUXeQigbGTHYMabsX2KQckIcOza6BswvllsBivP7Jc/2lVTDDNoWe7aleJjmpsH69JP2HNs
/PwjC9UyQy+LY4iiPkBXFFeWZi5EVV50ONQQXrl/6Bod+vGUxtjjSjheKfd4h9xzlwnrLm+XooDH
fot1qrHSc2ONJxM2SAoCMKmh0cDlDeeNVy6mnsL7JQ/HC46pMQYIybdgSXtO9TuNKs2c/9MM67we
1n3DOtD6qyWSaO4AMi6CazU709PzO6EL2COMi55KF0A1Q2aeAzM952xjgX97ICZHPV+MqFxx+pTK
2oQ0202kWSI2VVB+MnBkKUlmAcbUTm9nHkUxEyA5IKdeWTdJswmVeAsPNI+ZERR/X2vt3iAwHe4n
yP6tVHQHs2sOMRo9j40h9tnYX3m9u2xHfVkalAsSR6T+kFF/YJ/HPxjQDBadakYN7Rd5Rh/lufaW
ZK/xinPpBMq3pUsSAC8zsrnVUBhg8qZlwyGF/ogOiMrMdgbyf9QgHKUhUCzZJe3E9buOh0mtMcom
u1DTtigpd1Z5IWKH5z0e0+hqpOq1N7NHtxafvIoIFi3HmXrAQHFs/eGYoVjRApdsyuFY98UxiekB
tfieehO8/DxSmlWQE/4gHFJza7G6t3qGdk0HsVYsjNBEd0qPM9m6QBRyH5NPd8xVdogVPVATH/0M
kDsVTJ2KWOfbteEomrkk62wV88JmtMZcDpjDvCVO1K8JsMzKhcfuNEjURS5Rs5YXLhXMmKXc0zIn
f497HA+CEx3d53Yyxmz6FBXe8poa8bonS1iDz6GJ6iZ+HQSHqvIy166K3MwwdC6aAipvtvoZ4fZ8
afc+HaBMtLZV0ewUydr1QbYfJGyzuk+rYdibhbhP0cYUJ3YJJwo4ts8WDGurE0SApMtxVUPmBB6F
hrEG2R9C4y3YvitLZC6raMhWnkCSRjOuXNQXwSw61nK8Zve/HoxqHWLV4dDieAuAPoJ/jN9Jy+xe
cspEzE2qIW+bYdwCzdq22U5r2yX27KWVOu4FYeNDiANTu7ThITClk9nqR9XT8OAhH0WXG9V45Pq5
iMqpxo0AOQ9d6r0+kjydRT/0kUyNTplKr4RkNtVQTfNmdfdzMLd1Ags0kKFeIOApvLXhuuunGa3Z
OY47J5WTfZpkUDiKc6zONRvkgTVHYsOiTQlVXVQRBJjhYNEKaUT3glpFKumj1sWqMhEXAsYAH4cK
eh4cTLQHFQp5w5B2VtCCWHhudGvduGjKwF1IhbAyC2Qz4WX0xAXpofFDTB5E173pUbxq+UJLvlAR
SQYhAdFFWnQadSfOlqK/p+e2KNDtpJW80HJC9ppdVnbLQuT1zOOzLBD0XA3HY34STO0QC9+VSNtb
5QvEj6bYqiXarFRdqrzYZhzaIwa4GOpL2zanIOd1znJytBRU2dZqJCnCpL4JvvMUKh3WKfxfI+pV
g2rVhOrpfvaDStO0xw3YnJKwO2G0Ovmte0yIlCp45mbzUtGBrQNlFjwWj30UEkZNoVBdBBFCV3Xd
+SyxvbQmK9Zdh8eRLbUXsZm2swbNNLqm795rQcKI27l8+UiTkLIXs8yrl6UCsSshqcKm3nD15nqF
1TPMZyH/e8g5jY/CJqINNDnmKeVNUokioYqVaJKtxOU8CH+QZnTyzryHz0WTPUO0exJoEwM23inu
tp54k/S1pHYXLHWqoCzoFEprViE6qC6BEA2BEObDe8IFJSYSEuPBhGDcwnrXmxUMHkhPRGSKC91E
cVMq22nOLlCYXp85A4TFkfaHHxfHVDFP0pBfWrmFqreggW+HJBgybxwHAey3RZ44qYZDBghdPpeg
33S2hgoCBUNX1qGFRLv6UeFubAUqbqAKlMKZ5CLFOol3CicGDf2vmqHeIqADzKUCjZeAXsk31oli
rhRgwBAvaBWtcJEI+oCkz5qHzFZdO1IQthadyaG3Bk/E/sLKSflyHxjZoTZnKx7691m+0QN3mXs4
v0c4/7K7Lq58TtKqvgxrVenZg9ANMrwlS9YSomgZHJVCPXUGoD4XOm8xXtXvgCNgGmNppu9q+lSD
slXBhKQm8ipL0CP1Zx8OIvCINsJmSR151S5zFJSNOGtUeIPs7ExjUcaEFgjASPBt1kHm+MTBsKsE
iT/QzVJWmKnkqHwQ5J78pf6Bhf7BpDfbOWrgz6x+qWZoZ9AnV4KyqFmcBdyGPcoClRAjuQadKip7
TYFLWyMxIEU9jtWN3orr4Rzu0wqamKmRppZtPOqgM7q+Y4kUiriCyoTZhZH+60MLvabbaU0nXUGW
JaxwiqJoxl/1HhKdjURfBGq27bRxF3JUVWBhRYh7SSEiPkez9wQk9GtEONeZafWPcag94VRPs02l
Vxvyj7GkiLSfyg3dYkqhUQiTRWzYks3c5dROP/dZe2p3aZKeX0tkstFT1SoP2WXWIr/u1LOuazRb
VVZUnMN/tEk391V/rjvHqZqlJ95c3B8p9S+O1Rke/SgYZLBM0NJ8r3TJIaaHNLC14ytK2Tx5lE6z
dbApnNatMSJ3q0ATV2U1rnLWsTrfFJ1FPkq3KpCDlJJTCO4TR7tHJW0f0tK4CKNN8Aq+LBSpQTPM
kVvj7iACm+qa36NnoPoctRjVZtSokDbBXaWszGGFCKmqwMQvLjxCaX2C6BTy5gYX2CPadn67tZwP
35SN0vjfsjV2bfFBOAvnND/EnCgQdkvyxlOLbaP+LDxrTvmHiIO63LikGPuGBU1HWUd/NDCKVBlF
Qb81VAHFmuRohWt7xMymbHi7Pe/gTmugHVr1TEAzU3L/9C2xkmB2VDMGUCeeMEVdTOhSZiavRO4L
0eUimTg0zHHKEuKwbHUKSMaE7FpWWrkch3Y5BIusLo+WHB/RgB6CvNtq+IY5plmY5ypSZAZioVVh
tRITWymozyl2aZJwI9gVUWoGTZ6W9Tkhiurrl1hVbzQepq6r9FCnkBBLElmnb+rIgmapCQjCFPF2
Qr2G/RX2B6zwiy0Al2CuoooTtmqVzXuI0OAnF4ZAT3SpN8ohK62jiC8oJqxNQoAjN3iaqvyaF/JV
9ccNIgPbXJYVJD8dRhLGtHanGCmeNWVBfgxI1gxVHUWlvFoPPIe48eBB0/WOVaoPybKBmlWyLkeg
WNAidcau6fOttTIQu+NXcil6a7xQXg8bzdorbLs26Tdm+ZkGl67+YRXFPomJQWkTWz27MIqp2bEA
Safpxyl/WGu1k9ai2K5bfMGGYK6yZ36Glm8B4CW20LzI/bDGj3DQJKyOE7zhEgANYUMYnKaMCQ/2
O2iBCic0UHAmwC6j9p3QFKR64jUoKdxFYgMOkXE2GRhQFXCNBgEtyRabHDFM6iJhZ0eN3cK1hM9J
qiU7TMNTYhDzW8hwojedda3z8AQiEuuTflIE95RhHFcJshp53/X8UKCCV1J/i5UZgJGmsFfqsSdF
7hN0i8eAiEwUxJL2JAoWtijv4FMe6cRdnNMoHV+oIy5qEagk4ciWQkJ1PTc8ehg0UHxiuvXgfbD6
B81TH10MC9gczOiH2b0kKIShWNt972/KHug7CP+t3pNOTUVCtZqrNs4qjqTZU22YTynR5xS/eudI
5mhtBN/EQf1WkUjMsRy7BDfmsa3EZ21onzVU40HKES5cdbW5zDSspgLGcrtCE43MeN5R8nWDLSl4
AB2e0kAHUs0WSMjmGcZvl8VUYJWCbg9BZeAAS25KIj+TXUiUWoFOChE16c32pGP0xmvdGhymUKkl
tvceX2NVP47fVQ81K/+UFt1yFElatlCa08KfASPExBBDCwrWumetbIM9s/hdNkCLBQQgJRecenms
XCg+p5QYzfZkRfTUIWiEwSn8nm+R9q0QCWH7Q17fZI85Wvx86o6TT8JvOzTiakLbJwXV7tZWXgOH
Gj/iUAeRxxqRQ1Dy2YTVVlYilPnmLvX2fsjJQRhXQOozAZTQ4K3ncPIAj4kUx5TNizZ6axhMeWc8
BQ/AepYqZzs5zFc60WicVjltrvquWOlAnUDSIkAJVulByOtTamnH1qJW3HYLVI4Hh73Zc0MAqOsd
rbg5iipB1Fg4ZHICArub5cLcWLpE4WY0hjCrpeEDvg0t/CZ+q38q7SNaa5eoxSIS5v6B4KaKgAFy
4QCzv8VsrRrgGgVXvTFqFwmrS2aesrOA8MQXifNyS0oiETguyEVSQgXlOWnSZ6Ot9ind/F6vH9u3
iANQBH/DM5H/BAY1ZWEdI6DrfMI5hi1140XMtRRg8MhhoQbWUChgu3uCZy8SPALXLfe4h1AL+wNA
dHoyj+05TwDN4ZjQV/2+DtmbYIr32mbX+P2+uIIzP0VqcCk046LxTkeINYaVkI22fyYjUyXT7RUf
4EpEeJNRKQpf63e5Dh54WA96qT6MRvZAwKXDgeiBktbDCjQvDRtB4f5gU2c+WmuuuQKr7fgmcm+M
byB/NliPN4QGSRz0m4cIaj+UXopC3erOAiHelmZ1nYKszO6H/68wB9zsclJ36KIixnMllvkMXbE0
+o4vwehys3W4G0zxrI7tNUeSroCaJlJWQSGl03fXEydeZ094NjSS0dEEzhvJvcRr81yp0SLf1ZnN
zL/PXHlPOaMDS7+UNx3C7G+iM0MCeFC+UVC3upgq8AqV1rwKdagZ0LbRcsTBG6QueoOoApSdrHc7
oSQ8VV20nMy6N4LUT4qWHQXYzLXYLxdg8SmzWK29yCtvj6dk06A5lmb1g1hEMxKaq0CnMwMdYQ5M
qDfXZuSudIenmJmqXUgraSYrBUd58qQ1svxCZVcliKqdZinNpJ2088cMrcqsVPulQaPVlZdpQkHE
7q9FLa4bn5NfSbWtAjMw2YtGukzyHDPmwqV28aA9ZwZh1LOKXViMSmu0WUmM5KERw8f4SK5ks+UG
BK/QrLV1Rio7aIrk+CB87ztCbvfVeVCr3fAIN46JO2TijnGqsbVbpMeBn59eI0hutjsFecqoZqqT
Nc4CC2hPUT+XsfZcKfJz8q7Uxp6Zzu+Ni3VJNWkOTv5FQZiPVCTaY7ZxhLngeJK7SaKBUA2fxg3M
s3n6vTbCnatHWxcqV0WYaDciEjqkW8DMK3U2nNp8adteR5dpxXGSORspOvzkvq3RC1pog8alsu/P
MNChfdIZfhOePIKZimgRs2B2YrWQixlZqQgQZoYubaXB4W+tq9mUYPfaaLTrA7tMfpY/cVxMRA/H
NllePSVaelqz9Kj4E+9L8bGa7dh6rFOsdnp9AWW6IFlo18NUuarh6xSDLHRnaAzCXqsQtkdkrXZw
BjErgM51E1ajlOYBRgUNosELsxXyyEU95jPNJJ8LttYItuwJ14tuMxcqYX/yL8majZstdWBaKLf4
kPXD8RQk7clv4pNMFU3gLH21gH7EJoRuKmL5mqln1ZX5KmUvFLMXClg9U//B0pKFC5nD+ybquNpF
iQG7rVLku9xpewTPUF4gDCMA9EDSttm2Z8F9DNGOgpMY3ENGBzPpBADFB9x7ortGxOs5kcKuppa2
VwzJSlM/FFXxmAU+W/thbnTxMt3/LJPvaLDNuNnRagtf+0TE4kCIHOforHfXo+dtLEFAqSxQ2WH2
crV1+A5ss1nGy0bHrRlHUNPdxRm3bPcu5smhs7ynZsuyZUHDoIwpyrus63doEZPkwMqy7xogxeky
ifjE4xVRoq4mkcWEJ7Y16Ji3i+0fdYCUdp6J9QoT56Ij2E5YzM5myQqFzTfebM8pGuucF1P6o31J
Rx+kID0Jwf56kmQ2vDkKosXFDaEossk2Giv5TYUryypsUBFHlkQivvEaIolFnlopCQVA8AARcU1M
ZSuZI1hNTL0HjztDN0HAmEU7hXygxTeN1klWKotwHUOGEOHmKweNxtIQ5qdvKfeGcku9YXdbACEL
NcyNHMdign/HQ1IbYFINQT8VvkZBj7WvRwZBARgEptEEyz2qJdZRAlZEM1qYykvILBlX57yON32j
8bjSdcsbZxYxfFtkVZBgElxOJka/aJW48TrKvY0xetw/fesnEjtxfOHdNmVHl0ApLWZRpFOM8qlG
JJvinSaHVVyUdLxMpM+IVJp8nTxWLucv3ozAF9eFcqXLNi8RDCaVskqcKfQ+3pgGse5qvh6hzCmX
9xzeeb6FnSmXDuEUEsExCUV6HWqADHguCMQZJ4ZZLQ4g5yiOSztt/iNpr7X9o2vmtZ022MGHlYHs
uEuoF1baytgXs7Gpl6ZoLEtOojlyl3HIN80PWY52JC/t81rf80APDduciuJ3A3A322gcBBE8SB68
7XJTG8CQOdWACSTF3VyjaV8Hf+SHQChXTrU21aeKYgxcI/XY0pwS5asTAH4aamGF4GqVVthXIahG
LsU4UrhVRN0pXLzItuRuHohQLigCGaDQaAO/9hLV2k5YDGC9NelbRI1FzI3l0HurgV1Fl5bUjEsT
DluGG95JH1M6xwqxSH321hAn0jyDtnnwheEqeuOlMIgPBWDOL0ifIhouGBdX3UAPZouRDLX3GDcg
DEN45uqdUrAs3x43+VAQ9tHpFWVVlozbD0ULiqytRSiHtMR3iUf3wBFBKFO6Bn9ZS74zqEQQxt0h
rbPjWAnHUhhOnmueUoKz471Ic9bM/4hkGeFo53RoESLEHybrf1aHu0QYtu7mdWBvV4DPzFoJlv3Z
5WxZgc0xSeEm1m4mc6pE0YJ82hSzrTiMOzqcMVUR4uZZPvOMQy5yWpdegF/gWqUUp205N8LZzjQe
DFIgjE1s7yW725MLxJre+3h0hGBPS3A/1v1BgvlZHLLQ3ze8PYJ4DK8jRx2U5QOyzORAkyW0m1r9
5hJtE3nVRhhHR/DHx/T75fIuFq9oMkfhQhoPmyXAYORWRqJm/+g5WgRQT+CBTm93Sctn2XAG5ig9
z+c2s3G7seF1rJ7bzXheRgKbxHa0W5nOXoMrQ7b5SnRP2xmajOmrO9DFOGY7ZdmNyhEzICrbsZrI
nQGqvWep/GWCOQ6tcPTL+DTP1tVYf/N187kWANXXCgiP6Ml7URfjU3Ki7rzs33wi3TW0Tt+GBtmR
UB0Gl0ALTdwmfjMtbRtQamGR7Ymp8/1FTNlbIEW416n7AZYaIf6FHFinfXN0DWbhGaFn7uDRxJFj
yUdLNI+JTB4NJobW74+NSt06bw+cYr6bFlgLHMxeah5ctpAIgyau/Uz7A2qe1z/9nKJu4qf48VxF
DRFO6Q4DvUleALUjeIVn4FnnmDNb6AwJ4XGThw7hpspddo1w/fWSoen6zZLB/GJqGgF1RGuqOl8D
f/7BLWbCfkg9n9yUIvNIInAEShpyo81LlWg6JpnzTGeHLXnBBveL+Zr46ooCOWY85tBEmpfWmyHr
VBBzfOi2dW3lcpWwT/Ux+/vo7uq2XgNiXQeGMVe0iwZPr59N8b6yshnEbD5Qw2ZBw8Iqbqo3a1Vn
Z/nV2A0N5zCrWtVduuaU22JSxOLhDYgaoIQT575okM5D5IaC4b0NZykKZ2z9HuvkJbJR0yDZbVdV
OgDjB0FAhmEJH0OU843pyxsTPkY7Q3J40mFz6248MwRroxUPcVaecJbKP1VNgyhse5emewT88JNM
O9Y4jVpxZ4sHs8j32fzJj6ODq9U7eY/ppymyZZgjHypNgorMHaKGfRqGJ/O1FkArbaTGmEDaVEkW
IRJVGYnqFEfOD4dvUQK6+y5vqIUXIqmQ2UmjMEvKO4rTimgQOwTDOSuIGlBQYXlo5L4PBFOOuTF7
GhN/V3rmvhlRYRiOq2Tnai7G8OnS+KADKU+F5lSY0blG1VCZouND6Cx3OAssojm7t1ieWfA6S9hU
NJ3nilI7FeEMrQQrV+Qk2q0UC5kAqvZaJKxLOUvkCBUvbg6bmeQBUuj1nxXsIP5dkRqCP5Q5UIUm
t5ZYbJfZJcBJ1OcYUdtvsOZnVcI+khaC8Z6s0hcFQwIQOVTdBiQfxCBzPc/oXzRzhF5YpsDXaBp6
raFegFcLpX7eU+BUnqu9hEsQF+GebF04eCEeP+azGbTwWYyxGyPYmZyISj+N2wwVDq5O9rR2Q342
raKm1y5VLl0wRrvhgQP3YoIf+OEx9oeziaM9a0zbpL5DesG6B7wE2G6ixrBOZpEHtPV1KJEQuKs6
Hpd172OcsKVDS5cpsRtBXubVyUtMR1zryH6exOtaT1UkvOjuKNV1s3RLIZAqkKFgHHMBhh5PaP36
c4rjzMBxViDDoVptOP6zuZYbiA9Vh+jI2C6DM3mEK7OrVpYB4VADOlc5NqLXJyk3H1stcBIFz1gE
ZCaPHspnQe6uXeJdJCE+lUN+sPUXgq4tOhOmhn7FNkO0fzS62pFQiGg7iuOm0GD0l92s5ZpqU1o1
ZB3+gLpn/2heMlXAapUSM1NvyA6HAXHhhwgIIFis8rl8Uvg7vFjmH95jR04nPntp+s7twECYRi1s
pBZmh99dkWgAV926eb+XzhZxnqqdz4WRI9wj1l6tPRoKKs09xRLBgH9JgI3nvUW+avcyxRKVEBq+
otqTFqGuLXbqj/CtoMxehCeErycEpAiOA1v9UXUGflYapE1xlOqdWVMGssxr+4TYV3F4vvTzJfZl
dvQQG8NDs8Nz33OEgixeoBNGXEepWIbumheWM04kJjZThrQ/5MTlGtsg85BVGtBJQfVbyTG/1G9C
J1/CafFXn6Qn/1Iq1SE+gM7IqgdNVK8sxFdJ8S8hAnhETi2YPzC6S9Ps9+qih8EIbn1edoibLBKn
Dy7GUuyNqcFsfDE4hQRb1Jr4FxWngo5DWtnxUD8ZIcLxjIoMGmMfJk5+yPkPKbQj+AwWfXrFIbjW
W0hJL37zY5znY7DSEQVT8FTICFYTth3yVsEWZJD/BYbiDc99YRb7BoPFReswTua2JYCsimMoY80q
FiW6t7BElcWo5jaejqPJaW8M2ysyAL5Xn++1fc+OJciAgqD3VZr8aPfVdTApffKumcFBJRHRtzLo
OWws95PGQRjo0AHoceny4HRJHyNWedOjzt8TsdcRK0SWJzE3mFo9+hbGS/VdQpfbZguJFHMFPC3S
sgXy2C7Z+gFY4wcJDVH7ZF4QpqHIscim92LCVQxmSeOhDjXcGh2us8ewgTVKcpKxa18K06RRDJ15
ZuyU8k+1/P/+zZtd/fJq/8jyoQw8v7751//ekyaeVdnP+r+mv/av/+z3v/Tfx/w9vdbl+3u9f8tv
/8vf/iI//5/jz97qt9/+ZZ7WQT2cm/dyuLxXTVz/j4t8+i//b//wf73/+imEN77/428/siatp5/m
BVn6t3/+0WQ6l3ROov9yqU8//59/eHhL+HsEjLwl34Oief/LX3p/q+p//E0V/24qlmyJumRS4VNN
7Djd+/Qnivh3GT2mKEq6ZKhsU/iTNCtr/x9/EyTx76ohctS1FF5YRZ2aRlUG5Jw/k/W/Y/thf48/
XjWpuGl/+5/LP/2pCfnzyXxuqv99k6TpiikZsiWpMgYISpCG8fsmSUq1SNM6QbA1aoAxzbaqgg2b
xZTF1XuVzt/2Y38dajrif9iPyTJd0EFgqHCQ2CPrQGzMfrwHCZh+4X9LYf4cRRElQ5EpF6iiOVVb
P4zi+k2a1bkh2Hk4XCFlTykBjqJbjiH3ZwFfvwpzS2/qlxa5UZwlZBfTyhTU6BDRkJfJIM4bEMxu
+/bhvfjnjf9IL+BpfvJ7abxPhmzIqjr1uj/+XpWeC4HrAgtDyhbXOIRxin09hDTtaP967f8aQ7up
JFdN5EtjwBg0WJ1xRhbZosaChL58Qb7A6evR7lyQdnOjkUXi8bc4ESRk3NpVUVJoNr59PYb0+2n2
f56mqYt8DhIP8+auZYNf9hbpXCyQulPSfvN8wxbiTYUiQmWxyVSigWW0eX98PfDnF/evcX+dsj88
LYsIx4FiOtVtRXiEi3ZK9OTOm6p9+rD+PcTN/dN0SYCpzRAGBKU0LTHmJzCNjDvSb+neODfHoFJu
qr7OGCd6InoVLoiNkTHN5yEZ4E4385xyCSxTDY5uZX99E2+Kdv98epKm4oJTqStpk8Xqw12MzKIJ
i9jk6S300u5nFWV1YDbSCjP8oQV7Q3LrGlyaA04I7R765zu/wKfX/uEXmB7zh1+AJT6LRJ9foDun
O3LMdvnRBZ9hHsVTtzA2sGOO4b2PcJrG/vIRfhhz+p0+jFm3Jb3SlDGreT8bDoigHcIAr+kR2qLd
IwG0y4s/p8hLBmXo3LngT9/bD4NP0/2HwTuJrBWg4YKNOX3WPKmO/s4xNFwIDpVdzpvzCGrqfzjm
zRJC1q6GqI0Zt3OkhbdNQJ8ITkDpz1oCO116x3tXKU+fxle3+GYlAS6bVFHAVVLafMLJk+dHeR6d
E8dw2lU0d9nMQxgrHLFGueMoc0qbM2N257I/nZoUTGamqvOxyjdTUy3Ig2sGtLn7QXqG+b/gEIbE
xOiwtY74mQxyH1TruSf2sNf0/dejf/qckWIZMpwBS//VU/zwnKOUhxzloCdR8qxSr3CM3r3zLt0b
4nbe8DW3CH2GkIjWRu6mNNLq64v4bKlW0XdZlqFhSdFvvhSlDsmqaUfBHt03A1QaRxndPBOWN4L7
/nqozyYCDaAB8CAFssEvpdmH+9VKco1mkaEm8F5YI0sgwqS/syJKv1tG/5zvPoxiTa/Mh1ESgYQZ
K2YUSgGuLc9hSDnxT2Mpz/xNshDIbf36qqTPPoSPA96sIZZVCqEbMSBGkJn+FM4Sx9vRFZsP3+/O
a9P7fPvRfRzr5n0YCOeshICx8gb63Xwye4tPxas8DxeY+xaNjKHGSZ+I3RtmpUMH5c7F3nmEv+BQ
H24u8zidrJLxJeV9zAUgTteGfeTXd/SzQTBE65QLDUMWrZu5LM9MyRfNmslbOAXez6Le1N69d/Gz
D+vjGDezlxmkI77jBuRQTmNcf9RG885VfPZhfRzhZmpC3THWhs4IZek5Gk1jadkm6HPR6Yna8us7
9unVAC9SOaboiqXc3DE9N0oEMmiCVDqO+mOLgeXrAT47oXBC+tcAN7fLD5VWUGIeiZCLj5lJX0Cq
8+1IPpvY+Y9fj/XpjuXjYDd3rpVNN/JyBtMf812I1Tm2PbLn5tOi4hFbZPtPGOazNQL1vXLynr8e
/s69/CUl/PCKjwAmzUzhXuYgtnA/pP5/OMDNfKGPgazV0wChRKi29ahTAPnPLkH+fQqEWyiRQcII
EaU1JnTPy+6M8Oks++EZqdMs/OEuARmEc6UxBICPFRvKV//o7oxXmixzwkI1R3r5+pKmF+x24vs4
3vTUPoxXGH6WJBbjWT7V02QgLcMlyJe4NNDJrkCsGXPf10N+umnXKQ8YsNwRjYrTPPVhTKkYRDDx
jNkuzI3u5Nfxe06e3UM5JxNnluLidQARHr4e9Rf64y9X+mHUm91jJNWpjnWP14MMR7atjlbb0KW2
HmhJ/D3CFpZ5s+jnxULeilg3aHafPbhZ5AjUd+7Ap3u8j3fgZl7R9KpprOlFmnaV5lPzDkgIcyGx
s9zvmT6L1rhFHXnB0dbb0SEIFt799fWzNW9aCqiPWCqwlJtXLVU9ubTGkukgd+i8YIGzSkdKbP1B
GW2kiA29CkcinRazLHS53M5SGjv/Hwvfx1/i5v2LVA1rcc8vEQquXfZ/dGQZGV5454Z/uvJ9uNSb
N46qhW8m0jQKihbBJZS+AjWr3/mWPp3hZFNCbILaTVRvJiAcURXKWkYR2CeY+nexujPDfX4Z/x5A
/v3DcQXPC0WJ10ZCCduT7M55c1TvwEGmd++v38m/B7l5LYRGGUnwYBCz/BGC+qJLKsW7cKA1Zd0Z
6t4Nu3n4mkilI5mGgnaDFROWcHNvo3/vlt08eUGt8GxrPJOuewyzb43x6JHx8fXUIt27ZTdTSyfl
ndiHXAfWlQRVHxK7CGfaqrZ/bY/n3XNxRTEzv79JvncHbyaSkNjuuppeOaOWnMCcvFd35s3PbqBF
rZZSrixriC5+f+diTYp1bIQs2xltAUG3VROpcJXeeRVuyE1/Hi8+jnOzEyraPhi8aSFC0uHIoAqN
7+4sckgneICohQ5M/Q8v7GY35DVNrIZAA2y9HOwxgew29VWAAtx5Oe7cwNtqWxtLglh77Lq8N4C7
M/FJi5GJAiegQjUU++IBBd3dQs1nb+SHu/lrAfqwxDaSUFfeNFNU5JmaeH0NPV4WlTj3/WKGunP+
9UV+9hp+HO5mYoIoXLqdzHABqv5uAOuX3ruNn1UkLKJRfpUE8O7efMjYMrXOTKcpHAdIuuhXWDPW
NXiz5s7X/Om1fBjo5mOGlZwhKGCgFn+nqsp2ptxbjj55OpZJ/V6leihRXLn9pnw/cDVcgZgIvrU6
4WDytayhSSYWtqOfXz+aT16/38a6+a40vVFRuE9jJc9y+qbmUAjuPpzpntysGb8NcvMtUeCWe6Fg
kHo2LrL5uFDZX8VHcJYO2mgZj1Q4B0R35534+tIU8aYiocde17Y+oxpGRNt7hMWIx7Br/99fiA8X
R/vl9xmQXIlRg7fiUqY/GdG3nHru14/o67un3OJLPNlzE8VggIDscSuO5zAz50RewHyQl18Pde+W
3Szu5tCPEJ0ZqizPIs6VwSSl8d729rODpmVOljCgLCYU4JtR6FskRZ6mrm3uu/mIWi6e4SwkqNBb
SpvyLZvlTkdGQ+UMq/hV2H19iZ+caH4b/GZTIXmCJpUWg/fKU+JdJY1thXREb51W+ybu7jy7T2+o
Lk3iXZqg8u2er/XUXM/8xEV5iWDAjG2ka0Kz/vqSpE/fkA+jyL+/gq0GzyyJGSXd+fVcIbjgxB4D
ZgWVfh373OiMT+UGK/XdU8KN5PLXuozmUpPxuwPeQcny+9Ce6aohtCcXtAvBbdhKizk4tbzcw82b
Y7RcBvqFfCu0qvP4ref8FtytRhMMfjspo/u0LEs2APyIGvk702P4sJ5pQRiOrdF5fB6+l771uilA
jCGOo7vGWeUyhyqIwaz5YBaSQhST3/kkG6OcJhazNVTDKWOfikfepjn+SreCz4l3zRshq0So5xKp
diuAVgjuiMylm76JBUMfH0RZcv8PZ+e1Gz2SddkX+gnQm1ua9HIprxtClmSQQe+f/l/ZM0BXqxr1
YeaqgCqVqGSGOyf2XvtFkVDSfUKrU/mgMHkQYS+ZiXBc66YSXpqDHBqKXzrEdrNLuSbPEMa49XgJ
AbAtob9zMT5oB9VYe+vsrYtc3bCZWpKgIaHUS/UZm6lONj1qxwthE+amsSYlhkNQ+N7tXDsZzgcv
S2vCTlfbILZS75HlOR1BjnQhSop0zk4Xqn7pIcW0XGevaAZm4mme71ZFe2kUuppeZd1ohombVIu9
jVKS7eGVkx2MMv8aU8J8BgLBN1UzLBulp0U9rXYXaPP40heXaJtWefZaL9SaqvFLXf/OrXFfr+Uj
wT1bCsw9RdFtm8G/tVqUgWJ6Az8YZi1ccnd5NNrquAwpUESxjWPnDjMhroH8WFv6qWQgL+Zzi4ho
FJSf2knmfZAoI5GgvW/n3vuAO6hUyq0u8820QGdIccbe5+LDbpQ7bei5DH9KnSJcLCj+wAB9KyOx
acbQkPHNwcNSji3ZE7V+Je1+P2Wejz00yoYGXw1AhWuQDvzOhRRrD7ZxmBAZPWpwUef32LtrvDOa
MqrywFOetBisHTom6xpJdT8g6tX2mg6tJDAwSjAnmzvFAeP0Oa6IoKYo6fYrmpX+zcSOV2KmxzXR
QqrYzsNHBoAym4J8+embzo9rLVwg90EqWkmOLdYlWEaXbiBMX/KLgJblxLOwlE05fQG1JbP2Kc6p
253H3NzZ+ikbu6AzT5P7bmIv7fpgtQ7gKFdQeBhRCHGsydkQsKO1o2furBXTqex267RiATg3gry1
5FW1Yn8qVDJYCGzY5UO6ES5Q9avaLmEN3PRDvVHWyodrRr5OoKZHXPcWrYHCQ5OE5RnzzJTu8+51
jM9CRRynOn4bD8c5PrntABODON3xJZ5/7JqaMmgqEbjNrk930t0PFR0QIpPsMejd0+B8yAEgXxwY
4DgwpM7dh9JXUYaFc5mvbSg7re1gVDjqpAUqt64Cb6P6rNMj1zmxdlVqH053ULkNMfEDbxM2m+Kw
cD7t4dJ0e0XcYJdQ9GOJTi/Xb1t5quJzBhxJ3C7j2yh/BPlpOkA0fFvp1yTekvXFHu/n5UtrA1Il
ACk8ufCy3HphML1bJoagyyU0IBureyDPhMl75SDKFPajVu2rcd8xiRZAVklMhl1MIN1Keg7aDJmQ
uwYaljW1cemv4JpSnQA7tGHkIdM6sEZaY2MZrg4SV7XDp5VtszLw6kc9Q55QBF35MUN8FqEx0026
CBC7+6R/nUjnZSGy0k2is9xcOx34tW/VOsjFDVZy1JBUNvkt/mRTP2ooAnnzoLmNdAxW4n70x9nL
GJ2HviHjktSYGNcrYJyhPLgsg9btHJMTlNcwOs6T4oY1WIkOWLOZveuwmUZig5+LftOhhM84AEI2
wu0ENQvEUhgvup/D18xuqoLYiS+x3vQF/CY/46X0aRXo/bUCt37e6vHDqv7MpJMkw4fDcbz7mLor
JX1U2gd9PkmxIb/NsE5E+SjQI9RAQ1LoNDtsGBlC9/4EkNRAfkbDxq/y0+WA7U24a423uTzaU+CS
7tZtnAqkAnJQHo6xkpOyuLaLIBM60pq7tDfOrVYEANgl6/aw65NrUfMFaBf30CVCCV1sdz1B0zCf
7ebMslKgRhzbbdN/zGiEY/mBnOS7xrbGxc7qXvcoSrwGEBNLCayWoE7ehroLlXg9JDMCEHlrJ2Jb
cw3Vdh+F/YV3PJBwnBwht4hHR0/1M/3NWMrAUB/zle8GkHYiiVFPCZ3vrpxWRyP6pKZ3aXw/kZua
d06UaFc1BPYpvlpsa0smBZE8CZmx5IW5Ffxfwhqh2HQei2Yu8QtLoHmnab6qWfKyHPlrBf6cQ1vX
YLSRAG0A4RbXCuHNnFmLlOYDLMLVsq8T9Vp08l4aA2dyI78tISAn4qiApJC8ryknAcnWAxpZEYlg
QWq/cAECG2U6QH0B7oiMVqAudFCdT+uTwSZp9gXAoviapM4gloQazS+DugQJy+XIimZC3pqf25Xl
QC+esD2I+bnEduykWWQ713r8bhpFYFf6i5d8dZBqMC06WNuK5M6CYdimVzC0fFW7HYg4ljaNh+I1
JVRcesbw7Io23rG6zJE5ezo4tQloWmcpNIaVBuytGxvmkwHi58nCu3d0Fb0vfXPJz4OChlceska9
syswJe34ORANUumXyMXeTy0bvpRaNgc7v6T8afe5Cu0rdm/asXlUen3jjs2u6ZM3xUi+eo91ah4z
Ga5NMUAUXvmeNScAl8ImSxa55RlH/ke0u2P7bsDrT6fkxk7Lg4hVO2xMVnrQ/7QARt0M3In8TaO8
ldVlp1vWJCqrlaV5FqemWeG2eiQodF8ELG4tpPiD0GmXVhE88/eV9zqtGDln43lFlq8hhh7h3xvg
q1YSEI+5jB+1nveCsShebC55MOGac/KVq8ZR2DBgyjU5tN2py657/MkoucEp+Hnz3pXY1LPXUn/s
6wjVcUGWn47pBK4CKw1J8pXT+4SSBcAxSoQew3cNwLKWeFgv0V+r8Vx+KynWqZTL029dw1D6BGbW
yT48h4/9hFHNN5ugt6OuCtTynXwKb9ikFjUQunFvCRXrznxxOhA+RLQt1llx79nw6pGTCk7wx+5O
QchNOgYxfDBPPss3jPmkP2YXq7b1yMaySvKIjqmzQUEvCQp/WiRRkf6ltZmFunNbEL3MV9/yCq0g
Ls+adUuUZn7v0orO30rnaLoY3wPwIrV7I4YDRNJ8Z2LXiUw4jTrgY38EnoHkpa4QNsXMTT9tD3aE
TTUvg+UFIztcic71bciW7n3SXEFrVp4y2BgkCLCGLn5PhUzasCSUxY4IA/Q1cHxAVau89THORZyq
yUIs9bNVPK42JVsawLqVdMVS7S42v9LBR3JbhMw/XeVPvdcJd5qjEbCngPBULIEJ7tH+Vkx/6oJG
eyUtt3Teq/ZIXjYo3te6fZxmGfblR804j8+mhIEE09iNAAdsFfa4FRX4iobaYk3Up/61a6wNEYQu
d211zvjhL+Xf9rxJTX8UJmw4NCI1hxZYNawg9eQ78TcwSahTpKjkDd1KrlaXd1FyZzcETnevo3Me
bmep+QjSsuVeX9+8YTcpx6J7aXo1KJ3vCp15YZfBwB2iDWbDEQmWMUDpgrnscZRKoOToq69AtHI0
DlOAfB1Uzne6eZjKJFRGmsEDtjqgRSPx3NsZWAxESLJLocFupiv7beyg7SnbBlwcnLgqmp7sCq96
6Br4DDScG07m90tymT24yNnWKNf7AbC5J33F1X1dOn7OTY1pPrgtG4CLi1LQbUmHqLLOrlQvieAs
qJzNhk05fKiclNlSUyLgcHN0LRYaw9pjY0yUq5TUkOYmGclf3JpaJLzjDHryecl9Lb2u6VSu8ELD
jji4Trh0f6NEEJ4+h3wJJr77EV2+e9srX644UJ/mbhAvfrq1QZbtiPwQE0wyHy50zR7A8ohm62y8
pfdmcduvoYO5xQm9+sl1ds2Xun6OkHJGn99JxZk2Pmrv4pEjZ8k8pzvcgsPfqE7U0CohHnlmVbtd
JWeqKzR3DrQUYjfnO0f+1GVUp3cEUkhvl9/wfeBi9CeSUZWngjYRCrJxk2bkX57YY1pWwjjEg6Jg
Yrzkafnqep0w5wMT0zp4ZAMCyrWcuBQMlPKlZ6uo9UCRTMWt9oY5OyF46b76iVPu7AZyLNfr4TVN
fZucAWKM1s0Icvw0WmcGNeBsQlaBMeo/iQW9zdfXvfcyXeePsfbtETPmQDWPTDfUasKyrhJtj3rZ
OpValCWRpT8UHZuWnz4TDGpRheK0rTb46YxsCyILn29uv6Ty3eIgb2PZBhgz4OkPzVDeMQ6z+tRC
nCt2SU3w05WpAQPZjwRGLqeiDAuSWkkprPb0SYR6y0SZmvNsBjOILhAsP2n/4rJgOUycLa+d/Qa5
zBXkFHjLQJUq8WxB8pDXZUJ6VzCdS5zrw3X8qvdvWKOcN0yl6X3RYZE4ivrQYhWw/MV7NSH26Dcm
gNEiMqjyUvKKSFxUj86JO3fKKMK3VtWvSbstCgwCFxjMMvn8ZFM/NP22I0bVWq9YHdsvYzpWZwfa
DtylZ2EHSXUQSbBWt5A4cJyXx4wNIj+qLfEVobccmiMsW52djbxBRjtZ1YSCbLpk35a7gf/9qvte
fgasdMoeG7Bssb495GQHyCucLbl16OaTmd+n+r2RRI4M9OybX64fGpMlm+zjUJAUuHFBujDj6VSa
kRHvchVvhM8lMwZtM96p6q12HVdQNsd87wIhsjfjxW967cxRd7psasmFi/AgRtOviN3p63e72Rbs
g/SbVpsJrvpa9yPrgUl2s3o3hXPqfi5CHzn7quHPHSeFSEcQCzsLPCjASqEd23Zv06igCTftcsYY
eePwQoYNjPdRKaKm3GmwFzQzWPH0MiFaKaGgQG1VyPx+d2GVYcOdwiq9Sm1mAzAUoknW6k2f4Xz5
yRqYRNlSJlPcfIl6ryIN7Y+6GcZPoBuq1i9uR/XUm48gFHGJOXpILm6vPOicygs4ko+u8j2kOLl/
qv5xGD7N4YZ1VnvrdFJKlpu23pZMJLcnzvacNZulvi3mrWu9KWrYje+jel2Y32a7aRPGZrA+Jqym
UJN6i3uYPmg+yn7bA6PWNmpP+uFXw++yabjaFNjRfO6+C3HqgBAdpifY78k1C2zf3xjFGZO5MtwY
ksgb7NZ1Jyn9QUrtjEwECXibDjzwuW9hflIjPwA83JTLk10/WtN31j3mw+uYPigTwXTiWMgrQ3lt
7FB0D1nyLDC7FG/C3enVwg0y3KUob+4dVtAq9Uv3q7uqpy9orZU8m+CrYNNqzDXOAIMHXJgtpNkO
dFAUIirkGHqE3TMxiHd0v73prouvG8gL4DTunSUc4ThWkckAdtPIAmCWf3aSu7bmuVxanwBXlpjB
/bSNp3UqfLkelTxcvE1mAWMIGcKa91E7Ozu9adVTFakQAEQ065NfPamrb+XXunw02Iy1+yrjrb7a
VEEwAfPuqCJwgluG0zem/gJgttyMzgbCXQKFD9OPzhmN5sain7rpvvSIFddBeAZZIsJlgYFiH6yk
9zkC821CARUEEGETUr4t7iTt9pjD91qj2PNN+2TVT+M12Ni2u5EkXNrOnUuZutA1IMmtbYMeiEeS
T7555b2AdpTvElvolk5HX50lyzsvQiYb+2zGXCnAhLxbKXDzKxz3wGnRjmyTBJLNEAHnElk4UHJE
FN1kLmtfFAdDFsmSJMcQmgPbyQe0GusEKThlXTUJIAhsd0fFbIidBdpmDVuPlZ89Dnt5GcHkqJPP
hsCpWj2K/rIDWDXLX4ctd2t8tfzCJhASgJJFxGlQJjttvEGkkibbfDzZlg+CS2tA+oejGlCIQhEn
+WnYipRBDOL94XLilm+D/R2DkRIbYtDK96kDJfdQcHyb5tuR3hR8hJzDNuiHCOD3RRJCmwx0Ns7A
UhmDUdtWPZ5i5g1sxfeGbKgC9Dcwo10FK3xc+PmXxYXBqz97y203ALEjrWkFW+1hSmsj9nOkzcO6
Ne2jgi08P1tic+lcZWCrKWii0QRdxBQvP4r51mQHuzRMzS+RxBAq6ZzgUfPMoNHBqNGf24jsi6Rm
KCVGv2v1aBBMdja6z5I0yIqMl5CVvXybn8BI2boPJxAKLM0rc5c+N0jWeRJH5NQ8KMpzAYh93PHm
YP94A5C1pt+0vFG7CRI7rHIScULduzPrG+WWg1CLNDSPDMqi9pCRMUC76F7qnJXGXUNbD2umfnRH
Yp8DXqFjPAzkt78trr63+6uBVqhBtG66dSngvZNJs7LQjhIqytg+dgedFCoFluvRwvDS+anOa35L
tHvXIHMluWkAAaR0iDrlykhbzs3XVkM/dYgssVPawOjOi7cVxa3thUIVfNnAe0t2uOSQd/eXPvBF
+IXHMLTbLaGYNXQzF0JXeflMFRKpKuBAZBFm8RQn4Zzu6jXKPscBtjjsEP0OGFJh48MlmirgfEeO
JQDKwror81uaX4gLOfPSqrOOYxERDyPNfZeFMX+H9EdnX4mH8d28NanOJTm1/qhuoax3xbGi8xpQ
7dsXsNIOPnkFd5I5PPmehyIqMCzkHEGebgknpIl1rWHi1a/X8oUmqDd+rSoZIE+TGegKQYOhnV3m
JR8ow51pXxP6s7SBLoNYe5qoqmjWLVCF5ZfiadhVnpYOnMFRtleKDvFyRYhLnw0qjb/SK2URapdX
iyYe3XmWmZ9+fBPrLm1uBwpLpl38g/gws6L+2yojNhaFA7UZAaK5lLfp9cSB7yHnnBb3pCTwHggs
dcCfc97qBl9lIx3kg0YLzB2OFFSaXH0SgqBnTs8Mn7neDE15ci0qppex2g3YmjtWMsq+q0rSVNpO
b+3or02ocfQ8a3m03gj3UyGlRB18uu9+/lNhvP706hvWJlDZBUmIPd2Jq7E+KlM4508SH/q4HZXI
BGkUka/cFiG3A0l7p1FrTXtieR2qwTuUIGoRsHoR0bhUIVEZJmPQiSb9ZrHAxZJxz7ewoQgt0Y1Y
XzbwCe0zJ8xZ1g4lghUKVt80NYOsz4OVju5qlLD3SkBNZVCLG53qvaM2TJKnudIZvkQxDSndLq18
GEjUNEhC4FZG0mtoN6vSR0TSXmti/jDbnlin+Xbi37vqKsMma96Ty5VPq4NKNDvSInPngzucKRh6
3q01DcTL5uNj5hIupzuqTVIN7lKs2URpq7aEWZbnK6EceSvB5bfiXCUFVcGo1rRyLdXFRS5KVd5k
i7Icyl7wf3lcn5QDJQqRGuqhbaf0arWA8XexSWlm5iYBETqwwm5vqB0xQZ2Ipw0E9/xgTtXeUkda
9ck9Pj/3Oi9GAEbytu/rcVtptn40VTr2sWFZLOjKg1WCVfbGQIDADftJjaxqASbQbHJ78TXPu26t
xQG25D46zBdnTA+zzO4VKFqFJN3MYDvQ6eaT78ilU07WLGEjlJzAsYlYLfJR38hcPEjybU5ytW8w
b74Ohvkouu5QGvG+rby7YaVJma+ce8W0h/BxzFTnuzcup4m8JVwtnctQcy44KUP5HJLxJ1PIWl2T
jBa9d4nwUvnvcS9389x+Dl5bbKQ3cUntJTdON3TPDtm3L2ZjlycgPlA9x9LdYCkT5w7mwbYVMVXX
tNg7wQ8+gqpBxZhN043R10oK3qQZHtzMJBRNH7g+DCUIC1iUXVWITyB/WULgBsiggzRsYT7hpqjG
8zxrfE8afXsWJmKvOJUUk67dl/kA33v2imQ4Vopaa49IzIoB/JrZtNVt3i7UJ/EEmR3bijt+cEUw
sOkrGgwKRCz5oXXiVg2KIm8vgU2K9AJV5ObHWAjC5VetY7PyFM36AOmmDMdErbJsI7uUzuroWLj/
9TXrTn02Fi+ZHLx5t/ZquexHyyM417BK9JNmZeXqT1uUgvuUdk2ol9S8mmAG63CmPe4kK5RH1TDd
TMnclQzGyzoK85FmV6HlNfb/ZBxqrkKARG4zj/fEmSt2aPZns2EdLubU4jgBpgeLMyxtS2NyqPqE
9J7VUKtLrR7XE2ABPS2np7QsJdWW483Su2mLeYz3YF9WfZc7S3x2m1TPPjDTzQV3dpNj+z3XtSns
bK4zESTPA151pS7TUYMInUGbLzyjuhxD4phvgk2qzmmypLWKCo+e7GxIwLltsUoNlBjA94SMWzen
nlIMaaWvWp2V83nK9Lh9ThwzLlpqo7rr3KiMu/aranMt3qZZRWO1zHq4lpLk3c91LDpSNksz+x41
Mf50Y8YNIdqepWSSzSqkXTlmldgbYMwEeY6K61U0G41+7L5AHhrjPu612Phy9NxSoFXXUA5rNa3F
NhnIuutnw8kCQOUmoeW6OblB4agO2ExQwNnGnBUBqJH03c4vRgUWS2tr9U5ri4SsUSxIG8ftUTXa
E6cwdUJevXG73k6lr2ceDYWFEV1uNFyMKwyieoyDJuEF0ade0iUsTEYCAWojSIy1nxaiYftVFw/W
7HjmppVCZ1vrBFACOxPxm8zI4AmbxYrfXHXQvprJuiR+ZaU+bwrZcQdfa67hbmfSjuqd0auNflOW
nXswevbveSGKoZJzdhhk5oljnOWKjMCyT1wFyL7PglUZHc55BIIMUW3HMaKRaeIAL2ZzqaOx0uOQ
Znr20pRG8lEbCzkNnhrDCx+Twta/ptLtm/e61rkocFX7QnJLemSy6sg/I29cy+LOG8RSfHrGyvF6
NQVreupoyjsRgJd8kUJRz53IMzMoWsPKdpLUDSuEGyZbJNHTJUFDNs1ztwwF4SP2TEfVnrsZagof
qIsqBmB1OwAvE7zaAfJIuQ4SxUKBn6fRetq3CX8G9vBCowQZSEvpfaWvey+0koJGC8ibfiYTMbM/
48HozAtIxNJ2U6XCLkWaxroIaXF8UdNWAnApREwiT2VQb7btyl1nakk+UFvhIeHirt/n9thezemi
XXPDNZlhSzDlEM0NEQGAaxvGdSVQHWw7uSxtKFsNuGQxZgtZ86tHH09jATFuC7MTyc7Ru3kNrcXM
HixF2py8mpGusjK0ZcOuY1rSzzrVEkGsylYJWLbqJdQ7ebnyrr3spVC4w6a5jvT8QVfGGmi8lh/0
Kh33xlATYJHPKDGeWvDFF4jzQljb5PTLQwlFyM5z5c4T8fKWiHS9RkbVx99u5+Fyl7NhkMOZ5Kka
WOSq1uFCtHS/8Uq29p0JaoWAvG4uyzurcuemCe3CWht5MNfFUl6TdlHnny5hN7jpcyOuCQFfSuZT
Lm2wdzWSjo/ZcKsZ7JXXXIrxZAW13DQDx9jKbN0GrZvpzJSiFj9l33oybeQOi1I2vFn49a2z3Riw
5iypesRqMXfGFycZuozE+y5vIVcZccXIXUGIWIOjVWFhC/GgjzkItZjXafu62XNGWGtPslkXMSFP
9HaUhOwN3SP7Mga+c1GTVvF33y9etSvJtNCCMa/GKmjLmTYFARaFF+hi5jJiUOsJGeiYFY7fGBYB
mkXfy39xVYolEmXu0W8yYsfYGe5E01VTSL+j/Ub+1g5eiTrvkj6GMNsIOd3lidnlh8XIkgz8u7NW
G+QfWo0aGSi8vxhehqxBLIhsywGszXJ03dyCYWPLi05jSRBIfvWJK3vDbxZ+jpbFYDhsAYneLMoJ
t/plEGO0zr54rUn/7toiGb9ah3PkrhSeLiHBgtFdvqeYa60pcBYnL+8qK57VdSOVzDX3VbOyP510
Y8msz3YqaEeXUm+cJLTyViQNlzSp272W4J0XRBcogKa3VKmrryS31fVOrP3IzU8+izpK+r51wtko
e0IepypTn0wBqPMuiTPaXnnjGmJTlS1X4Y2jD94rF5MaAyNBwCT8qiKYcMPYEosv29hewi7pBkFt
JI2F1ALTFmgfxm56sbPSe1aHmRadR3CjFXUMM5X7x6Iu7yfXq7k5UnMUTQYClKrM5iWwna4m5AX3
MLYR/oI0tB1NVQMvMbj40iajiIO5ce0yGiyn/qhX4OS+nGbo9ENexFaoagvZhIpp9ZSQfevlkI+n
sdua8Uo3ul8aIcKyNADWQbJcynPfGERKFkaVQHkSzPtT6QpSeuJ01gmbH/hygmrJRzdcbTJSIkYj
l3WItpQ0QlTkroe0U0FkK3NKEo/prVy6jKmcxxPqWECp7pI6MkK8T46U2vdzS0utoe2zZqi4bhql
EtDe3apR7us1N93ALSfXRdigpSnX972nDRTqdnvQ44mRj8jSCYBqp1xKiVJ5HNx05DOoozd8lJ1S
JZu1oJ8LoK/l1l0lpzgROvqOuCekYx1Z826ytjWSn47YhomzEFkrVG55Xk4bRRsUmJJ56lTh6lpT
tmm9qkuGk2NMg0IrpMzVZIq6bO4h6HaJ6KYvR10Vq7vzljWeQQDrIKmCca2njLBf3U5uMj2ZuAMZ
W3e6s0Wtxo9VP7suF8OTrTFiErW/H/pyNs5dnzl1pMIC4SoO9Di1HOD+WhJqYgBn50wivXNuFpP7
rK+dcydqUpYcGZstZ4ZFI+InFXX9WXsNBON4wF8Z4pbyC4MZfK5dMI2QbmsOUwkZM63lRENfm3k0
zIpBsaia6hiKVS/NvcsE66D6ApfYM4yXmEBRy4QFn4LULmgrLLBAtXyZxSZnEwAvVYtYu6nVnMSU
wZlHDXqnodR+PWnmuU5gNS7UZAviAvNH6NP9uggLBFSP6lun68HBa1MMlmrt8FIBWCSHLXEI5quG
B49kHA31S9b0P0Dt4nJTLSOJAXYeNzYpYWlKoZnOivkCSbbIdziAV4LRF4rJ7TqoWU9QTcuwsYy0
7yNsAQTDV67V2ju5aLSEBzvrS6o8x7hdFKNsiYQwufcFRMVxSeFrNo+ZW0Cm1dw+Rw40OSZAj2Sk
4PY46xr7Qc25SfU8d14irHItDSyNv9ZncJs18bEcp2nDme3n5NSC6+ZOIEPLOktv9+owOBQxTFCg
1XOak3+edNZrNzYm4fKTYrlvuoTQj/ZtyUvawn1X9OQIxqoXtm431xwHtKI8cITysp0nhc12VhqC
9LhFZnnqz3mxWB+c/vnoijWglVmZfpTmeV6Uy0wjFtT9shtMOXOAJe6GBLHaWgavCPJm1WnvE5fX
ftZFJ+TbjOqmPUMaXAfymEQF6j63tYZ2NDWCrbwMoMfHe8M1+DUBEDNlfCw9u6arqLXGQLtTtUt7
76ZaGQdjGbveIfdyWsP16NFaFMKroNwqujpsKtK76BVlixjPS1eL6p6BVzdbvcBY+6Bba588L0jI
iqvW9VyLkt2iJzbZbocGRFdnyp//qTmbxfnlauGyqi8RH3yJ9+7SuKdW5UeJqDEX/e5/2OjjtqUX
4TOyYb+lrc3MlZMs+oAsScMDsV2D78pYYJXwD3Lgi+b2r3J7k2FB7AbBG7jNdOu3GjabjGHKCyzQ
44u7pRXeBQlkbfrkup896GG+oVfy//NIeE3Ohb3q2L8JPwVwXpdcTHypyI03dkAoA1C6DckUh/6O
a4vvPzni/6745TP++4G/cT+sqpQrNQ9EWAolO2hGJfjDZ/ptKfnXa7QMx9JUR/PM39wETdM6w76o
AknFoqFvYumjQV0WA4n3IlPuMT4NCv0vU7vW2zKh1Vjq7etgyXzd/OFPuXgI/vaN/vtP+Q1XGIq1
86aUP0U9ZLvqDYG3b229A9iBrX3+52f91sfzqT3YuxCHNMuGsPHLqyEq1SgbppnP/VBVQy7Wimsv
LbeKYuynJj7opKP/8xN/213+zxNZAG3U26rz20U/1TCzOVnBGyr60EPKsKhXK4Ii48lemz+9yf8y
N/h4/37YL78L8mlDnTUexvXCKd6SmHqxt5vhEMLxrbj42PwJlvJfRup/PPHXC11NNJ20NRB81CQt
9UgFp/9Xf5WF+84wLcwU7uUr034ZhjKxVBbAdBSmnePsjTyXJ9b5/wu6+w/O3V8pXr+/p8tT4L3A
VyZ1E77YL5H9NBvzUJQDcI9Ve4uX90x9SfWcEgMTHlec/zwofhsnfj/sYnn4i6JfrzRqVo+HTdxW
Z7Q7E9pkE3eJ//yYv0G2fj/n16vre5dKfeE5o64EnY6iWKW+n0g8RutA+1q1z4Datmk//Wkk/ukT
/h6JdaUtDq1lP+0i5YYObyDCC6oIPYZ7rwUJaZLJjfonAMfffO58YN1zWdF0AHG289soF5d12wwN
WoMLJ+3yVNQB6w5JatpG1dYMsflf5kH8MAYkT4UEAVzkSvs/zYrL9/fXFe33n/Hr+zWcPBVqPsXc
/JJhtJZu/KU6vbo1yxwicKw52z980f/ldePNcum2s0W5rvHLqKJST1hKwefuIuPFTvH6+M6mYZcq
fLx1nRWRJcr+iCDjnx/8e9bAJwIPopuuqhugTX6vpzQwspafQAziyvu5iB/Usf12yNXoy31nPP7z
w/7GTvjX0/DimA5HFJtG639OG+kh0m871fTFyY3sbYZvHyvp13hYNiRPBurxzxag3+vb70de/vtf
ZqpiulOaZDwyJmu1pX+l19oftuL/+ggXW4/lcnvgWr8m6eKZtVUI8iOGAqXJapuo1ar7f351v/e9
y8cw2eQBWvGScGz958cwrdXMlbo3/Z4pwhmt8A6TLjf5yD0wx4M5iKfyLC3vDx/t9zz4/dhfb69H
81rIkTbe+r+kvdeO40iwtftEBOjNrUiZUvnurnY3RE8beorePf35svbGHokixL/nADNzM0CFMhkZ
GRkRay3mqiV//FY2JmXY0dY2Mo28tTxtaSd1E8YuUzfwRWe2yrGQSeaFOfAXosEAOxPCMNm+ozmN
wf3o0WDfrSExF61a4MRkek7wUImzeeYicOImXTOcsEoTulcQ6f11++NdwcPft/HMwiyc1BSIjF4u
IBM2tlFW/KPIIej6kMntILa8Kct4OcXtj8oPnwK1foCG/k6T7hD67ftoZY8Xv+jZT5k5a9cYsWaL
xYKtZgD0pWy+ObCO5/YKkFGbJ4Xva+aQE17IuTkYl7taF5HvtC3fMkBAeps9qRQjHrN766O/B01z
rD4xnEQ/1KPSfSc9NqVb1JuM4pMb/hg9qs0+Ejlb0OUeYr4rXj0T5YWPHmZXEN+KrHFaTXOOe0xS
HsEVOtib7I/20z6O380/1td6O27V7fg7/AmTvFdshz+MRaYfmDkvnqjFbJkVxv3QWduOK0F4Hvz5
OZZMykJcNECczhHVzTQOYdMxzJ3X1T++HXttzwMy0/UV0oCrdGJuaHapn3zfVqwEQw0Ke1ESH0+a
8xzn2kc7rO4z0znQ/WUGqnQQm1LsNesL5+ximbNUMxC9xBNo5M2I4Cf8QHvGgoLfsL1tBHMOI1yO
Z326ffJum6ReeOmEPq8k2keYrNSXyPhSI9J528D1/YnWimw5MP6ifKPP7+0xMnVfIqxAmEl5kfGE
DohmyNTDSYH2DXTNbXPXnqJCuMpFrfN8NiC0uFzPFIRKbIPL3AyBjF5xcjCaeGNQIP97MxwOywSL
rEOvM/tSWVXxYqTVynjN3sqEHMg/chh6t40sREVRA9BMC14OWXfM2WK47MLWUTtjM1Xgqhg5+Naa
9X1JC1PKpvxeT9TUU8A/OZ36JeodSv7pz+kUvRRR/OfkDD9u/5zrwHj5a9TLrW0aPUk0G5zFwDBk
Yg0bRjR2agfKAwTYbVNXiGiTV8f5ymf33BAZZkVBj/1lAG3PpK0riDm1AwPbHspyPzQ384KdvfJV
rw+DiqCdzBmEGRNClNlXRXowb0ujYIVdEgAkqT5Zqr3GN7CwjYyYkL2bVHbI4WcfFVQyLdeGA5Gg
Wq52FigBEAADQl/jGtfPkinVdhQbKxSD57mrPpiOVhlMXZ50GSDh4Gqnn033oEQvtz/X9RknQTZl
TSUF4y67Og1N7htpYOi0ootjh4Ynd5NKf7Rlpj7iCTRljCnfNnlFHynMARtXwKzztdR5TtkYdNmD
TsOm/nWUPhf25zhnykp6GJCooJM+hgHPacQ5+2+3LV87icYDjDxTQWaQF/vs+8XmqDd5oiOG5tOV
BReXb1RDGlbWpy7s6XtaIEpy0KTOfdGSGv1UO6O+8RqPifs7GA/A4QYHY1cx97Kx77S9cbS/0q9u
HwwXNe/78iXzir0PX+yvlQqP8Pvzxx57jZi1jLfAFMR/ZqexiuW+n1R+y1CAalFz4Ists7E01E9u
PzJZ3rcosloluM/A/FtWPmFcVRCYVMhKHIpol2GnDgItLOySBxjYTan54Tcfb3/QKz6Ldwu6rMKD
IGuM987S26Exigy0nC4mj2ELAIathi7Dwq5gBwUmhiD117Ly5J0G3fM6/8F7eWe+vcSD/7MvjvF5
eh1peaImrFBraYG59AfyO2sn+M/zcJekrvrT2TNQv408565cqdMsGScQQb3DB8aZ537WKCOhI0T9
BXCViTD3IfXCXXNv9/vhPnkEJOEpLoiAj5J0AK10e+evL2vuNgXVLzwdWYD5/UY7tEdO11A32gj1
yrPVvtlrZMPXIZCwx0wfr0/WhwPN9jatCythQGCT68zqOriwiXoIEm16vHJbL1qCvkIVzD/mlRpB
08ZhqchYSibDjZG0YxYJ2ozvpamtECgv5AWa2DZoXt8ZhuSZw6qWX3RVMLFvH2V38Jjoir0Q4miA
WNAHoIi1Tpu08Knga1ZhH34XAp9/qpJzOXTIp27kAMSnIh0iKiHpWqFgYQ8vrKiXX8vuSbPNAitM
UXyz5HFXAm3qzNRz6Iv9te9dmJrFNNhGhswOMGWMDsBLxJ7UH6qU7W9buY6cjLNxqkijER+z5y9n
SEn0THIyFTgfArDHUH7ok+HOGHi9xc9a8ThWf7+FwiI3PlwqtsF75nILeSGrSTalKncx5NSm9VhZ
8V6fPjA1seLwV9wxJn0GEntDQdVS1a5KY7mapHFLEkotPvyUghn46r85z81d7Z5cpX2xPRCeu1Fi
iHlDG+mp2a/V5q6v4osfYM0eL2lumKIlx5gDstgpDPEy9CW3P+BCnnFpY7afam6NcioWWW9RUbJ2
ghebXpG1p1O9XaUOu65iWaIiwOObk02ZdxauKkr3kamA7UuyP2b1Quxwk/yNSVBPYTKITura8q5P
nPiCNi9820DjZf6yziW5thl3YlgZKhMm0w41TBByT2IT3ecQe0QiqXsyzfy3ZbxaKXjhNvpkwUbQ
MbjZOsrKeVHEsbu8CxGUphhC2upQLpwXHpgk6upmYiBQ32s7J3HRVw53jivKC0gDTrAVrIoALG2B
hsgDhXWimzWXkcF3OvjgBNTWOv0zUTwM2urX1DGTSEt+xZuuwyhflakBtC01ksf32/j8qne6ekwM
hjb9N/0IdZbkUsLeqs/So70Jvg17ijnlZvWOX7M6q2pYuSS1ioVVdT94tFwPBnwDvKXGF+SK6VTo
X2KAuKtN5euNtXmK63xPJueu86raSPuiRviLb2kenW4jAzoBUvvcHartsGUitoGeOtzID+vf9Dru
XpoWP+1sn9PctvOghzNO3zd3ysG8E/XzYl+vZU/X7mrL8MHSYTZRIrqiLYQVUYmQ/BV2ggOZeew5
rvmMKdfNH9fC3dKizo3NFgXPhZ5TJfvfRd1H+2Zr7uTDmpmFfFgsCjd1qP1B4jwLeeiOBHXYYWd0
p13+oP4pvp1ew53pQVvuNfuWUZ87BKQFXtve3j4gy0v81/QsAahpTWY9VFrv+5kco32/gzJnZ93d
NnN9cVyucHb5tyYMF7mOGRveHoSwk7paO+lrJsT/P/PAokp6EAaY6HbaDuXaN/J7845Lcqu59q57
7P9BtPr2qhYu5MtliThwZhOMQ6q1IzbLrbLrXhKQe+OdCDBM7rvoyz+l9JCSj8MbXcv6Jfu4RsK9
uGaN+QONUq1mzmt9KHpmUTyJNYO/GJWXZPhze4XXgYwFnhmYbWpq1cqQiAUOtfRaDTlyyZDGMN1/
28xCgn1pZ7aRZq6FfWxiJ/k8eIAN98FR8LlOoqvr6juQtyuBZG3nZkc7TiqQgu8L08jhGWYAILmy
puuCwuWaZu/oMs/6etJYkwhV8mP0alRwdAFT2PyPU8Zb6ZsPUrZ2ewvR7hXfXDzYZ19udgWZp4CZ
NR/r7ZgDEwgfsvyzypPsBEBS0V61Bm/9fnvFC3uKhi6FGlNMNF2PUTE/rSnhMKFr+hhB7KGClLlt
YcEdLyzMvloyoCnBiCYgviTovJRh/V0V6/Z9rvbmx9umxJ+6zIt4PSDuQVCmdnhVClbg05MtqZ42
gQ4q0EZUtHxsgBZ0ytq1vbRt55ZmITitpj424gZAMFLa2kfHXikWLvS4L5cyD749KZIdYqDypI/B
IfeQJpDv4l3mll7vgXkbNjBdmyv+v7yBhCW+CZFpXucwRtuH5ZMN9MtfTAzCw8JAqfZbiYoVp1jw
dOSZ6aTQqdL5YrPYIQZWgAUJpqXBBOysvQ2y/2qBNAVabbypbUf5Lmw8s88+3XYRTXyZKx9RLNtC
eQGtvvnTT/b1llH2AoeHSBCQjYP4x/jW3aH37A0ejURuAtqrjxQKdr2nfbbv1YO015/z+/AzDwyh
r/XB8uT7tXC6EHlsC50pVafwzWmc7Ug6RaMJpfi06WP0p+XcLj5mkIX9HI0mfw5D5kzhZckn9/Z2
LH1wGFtluk5Cv3Jepw0oqDHWGXJXOGbz6ihS+TTVffdY2DLI594Gq3vboAhh8+2H9lnTeUvhZfPJ
nK5xij6QIR2NDAdKDdCvDmxCFvgKc8fI8RPgjN1ti0sby7ONp7fM4wUhr8v7PjDlIQxkfDqLR+bT
p9C6bwa5eapzXf4Tanr/UKn0i/+DUTpSrNChvjC/5LtMozdqttNG6eCmghKx0u9bKH504J8J5a/b
1hajhX1mToSrs5wGpjFJ7k6YE8Txk2e6g/oukgYNhCjHxt/Tt/BxLVgsBXabnbU1hB4cJswvjYJZ
NEoFDBXkBz2MfqW1Cfq22+sdbAG317fopWeWxP8/W14zGWpfqFgSfFCFOmwnenpt+j3tX28bes/a
5+6JlCvTmoQ/54rpN4oMo2hTooP9WH6ODuU2eTpFNNbinbMVvQTp6FDTiFwNfNR7nXttqGDpYjn/
AbMvWTE8H5kiPMUwxwX2IerNlc1cKGZToDxb4+y76VrP+cswYX2EkkP7mnyApcyVttAx6h4sytvm
lRfvtlqtRC266bnl2XdEzCz033e38RTS/XTX3avfms0GnhyeaJIHNnItpVpy0nOTs4QuTKb2JBUs
NoVXQIJOrjFyOMZ/3fab1ZXNMjen0IIpLTHTI28AZ46bHJlZkbada2/8TXwojsXj6kD60iUq5ABo
7tEXoMV+eSySHAhUKtZWqeW3lqp2YNWfSyv7CThv50N6nNoZ3KVrVO1LIdwRDXfOvEZfcZaaBC3D
4b1w0SKUtsHprYviVyP/HGfqfcBkfLSmens1zWlSFD43ODsTRT5NWTtisNuVTBGErnk0bdf5aTDa
GHql1371n50/jUkBtf8qvWa/aC+sTjgvxaDzHzE7NVo0jU0y8CPC0TiYTeiF4x0UXqW10rdY/Khn
uzs7I13AREUvFksp9SHfZftW6JiuvqWWXm9sKvBsaqjMyM3rF90UR3Wav9tRYGvblgzcJy5Yl732
w3jz4clz/xbO8D/f8V+T6qW/Rm1V+KMEV6SjQwE5HuJEXbl2l8/h2apmvqkMWWNrNasSF6EWbqtP
3Yt2T69uk8KUDH0QVLQu1L7eyvkXLnh1b5zZnbkoyFOYScW9IbAL8slNPzofgj1Yu13xFN+HW/jC
ytOKUXXZVf7dz5lLBq0RVXGFUX0/QlHluPUHfdtBLvjbgMSAtixEbadN8wTpoyioiLZs6o774tG8
Vx+k1/LT8B2ahrVPsLYVMwdW69F3KBCLX1U+iQb4uw83n4sn7TP8AQi9rM23Lx/Nf/dhFuPpxcVD
YuFXrfQltx5Vq3tI2m4bR9XKji8U3kUk+tfSLMy3I1DmXniw/2gek/vo6GzVO+1V/VptGjd9pJS6
4ldrn3gW4m2zP2kp6C7kCv3vkC3vk8N0x5w1PHtbKFkftMfTg/JHOsIDFXjOr9vWF43TrDUUnUon
pdvL88qAB1QuGca77hTucs1QD+AOPwX99CHqqn96ByRYXT+XYbMSA1VxTK+Ok3geMPdJaWI+txJq
A4VHxrcIgjBRuMVz+AwV5AHyBJiKsq/hk+wlnuQxPgzt04EBqGfjE8x9awWnhUlHvvfZ75h97wmN
BVW1+B36HvZP1Kxo9OwghNiHKyteeqScG5p9Z7gf1DaRMTSFPQQ0wfRhaJkJShTkiiZZOqjlmkTI
cqj8d23mrC+INnkbZmKPu6+nH82v1INEwq22xnflaBzj+2SXPsprs5siwt/4rldvMVvN20jFZsVb
W+jXB1vzrt5J+3TbH7S72+67fFrPVji7byb1pNqkQKKjE1ALIs09ufod/LC952+Mt2g1R1i2iFCI
aPYyIWfNrh9zyvw+SrEIxZUncCele3rMQF8Iyd7iba1msNB3JZPn7UUvG2TeFRKiS7TItIp0Auei
7IoX7QALmPw8Hc0dZYpxLfotRHaHkWeCAfU16worOMY1s3/Q1nAqB88/Qu8gApHkDigk9p8yyC+P
f609Ts5ApVwGmsiECoRRsxhUtEqdNKJe0O2SD8rmnwFBuQFVyK1BbwUgy8rttfBcuDA3cxkDZHSe
5dRDiqx6dYL+0Pq/J2lN8VZZOAcXZmZ+ojNNHCI+wIO2VTaZD7moiRrI6XGwd7L8FA7fLOtriqCC
gunEWdObXLgvRfcB4Duh1bmq8vlhnQKbxmsU1ExytJaMsnJNhZEVeDNXzuDiSgUeiZaEodCyv7xD
ilOiWLkQmVH3FHe2ysHaZg9QBZON/L0Y1ruz/GtsPupQKzHXM8Fzw1Hx2TiqBXHNwL1hfLu9rMWT
cGZo5pWq2kcWs82E6zreIhABM9TKYVt0xDMLM0ecusrq6wQL0DTBAtLD8nw/BR///y1j5oZ9oI85
ZE3jpodz3FQgBV8JwUv1FIBG4hJnLddziU6UnrQgZRnRHxUdj2ALJ26aPIzSi/nHOGR7mABInSwv
5T0HA/ToxupRPiEwnh7bw+3FvtfcZpfPxW+ZXebjoIeGIbbUYhRM9QpIeT2997odbG1HiwnSuHjW
jZ3QghY/bPpzQpEFLSu3+9N8DoCxoxcB3elT+qPtSPeS3TqkZPmr/7tds9NidmMwVuKDhCXyKBSZ
avqf4JlWTuWy+/6fGX129UPwlSDxx06UcP6Hp9/O+OP2Xi8asEgZaYxTm3jPPc4KdqFqMZecRRNk
L6CToiz6Eg6nlWRiMYqd2Zi9MwTRX1wk2BiV/gHCsW2jZO98vg20BreXs2Zq9sCwTvCQ2TWmJCP7
YpqAK7NkH9h//Kr/edvS2sbNfDRuyzG1VSxBLPd4ipKnZlhLasWfuDoGZ/s28zGI6kezLTHR0xbW
5XrbQB5kJPWug0qxVGFsU1ZO3lKtgYlIR4UlhYsHXPXlJWCnVgN1GG5tIB2xGZg1ydz8Xn02N8YR
oqdX62VNwHIpu70wOfMOhpUHnafaSN6ggm/ZpTsA8BvzOX1SGXORPe0t3K5WAZb85HydMz/JG6eL
ZGEUMMFnBuH85MCoMD07CsavbeaCwQWBCCxjdVZjqah7sd6Z43RN2lZOJ9arb6u7fNcdogcIbp6E
Ol7xVHxmKp6EKX6rVjEGIljM/el80TN/4hEXZUqK5STKvgOVgwU7hjeO9uv2VKeQAFW/YfP+Kpl0
1ab/0L8Sc5WmAY+dznTW7AbT6siBoBDjQV25LW3eaELzSXqW1joDi6n2uSVxcs9CmqXA22NHcMEZ
KPOEbf5QTYzABw8ylL49yuCwfEOG3imTlynW2gFauhfOjc8O0FSiO5bZGPeTjWzs9D/lB9SwDvkX
9aca7PMfyhaqnf+A9GHU72xzZ2conPJ+dMSxHSLBVfzaQQ58O9wtPZgcLMDE4RiOwXe83FV7QIMj
CjBhqv136dTstDq7M2VI9FParY3uQSBzLBJ7H0fJxzRmjbBluVB0/D2AgrUaTBs64BtEnLr8Ibld
9fC8QaE+Bca3POruJjl++y+LBTlBRYWsG3e9tME5keVWZ7FQN2+Hh+5OjKTz/qWhb31WD2uBftll
z+zNYoI5qTXYH+zFd+2PYgebNsM502cYkFcJABawaO9joY4OoQoP33lfN9O0ln4atsTbsP1weu2e
E6gWGPTjta18Vh7T78XbWsBdjLcWMMb/NTpz0EEOJyYxMDokJ3QZUq/Mn/3gH7tfG0kVO3UV484M
zb4cNFp+XAUkTHBxHlWmNP2o96biGKufMjV3jXFNCVyk97cMzj6dk9gV0C4MSlb+qYJNd4Rk3lGO
E2IqRrqvoNNy2h+lMkLQ7Byc+nnFVZfyEKZ8/29nZ8chq+QoVcXnHJ5JyLdMNL8iLPpCVuzGh3ib
79em4pYv7H8tztl/wrgBeRS/O5C/R+vkLXjdSG6z+ZaDnrZ3+eMqsGb5fNhQtYIQAcZtzIJPoUt2
Cp3T+D7sdTqK/odofOqHdWTIUiURiKGONaqpokJ0efYtiPY6RDZhX95DMc/1XO/KO2Ep+U8h9cyS
cK2zi6qsFCeARQn9sUckErRdu0/ekBJyrdfg5fTy37q6F0ub3cFSCchwFF9O3/db3Y2/ipoQshqb
4klkWglquOqHFf9cPJBni5zdxr2tR3JcYDMaN1a7Ke6KXbC1fzXH4eg/DC4UhltB7DISVM21ML4Y
dc5sz9xGkRujzMSnlHkN/gqB8u+1g+/138In8ys06Txet81Tslut9omNvAoKZ4Zn4Y7l+k0dYbgR
L1c3Ry4RvO8Aoslwu9/1l3B/e5dFVLtlbxb1xkZvnFAstGU0oLW+5Bm8XFa2qSD5zLq1iTdxAm5Z
m4W8PNQUhp6wFt9lH7Ktf/ez9dIP8AN5a4+DNeeZBTemZUIjzbFUVx/0tIEwHc0oq9zG+rjvoWvv
/eTu9k4uRzebSSso1gSGZHb8c+XkxKlBAicjPqFvUdV8IMJtVeAqCH3gM9HG+Ayd3Ld+bd550TSU
AqB/GYwEcTf7imky5R2UM0hleMiIgjbi6brlBgO0WOoAZ6jENSdIE5zD7TUv7bLOW4/XP+hp0F2X
cYjxPgWtANj37Yp7E9EMLTe8wQmfBqZOIoQ5TH8FgSsO3tyDLCi7gOCqgHXmo322lKRD3BnkV02e
o1GW0UffxFAUv9mtatne7fUtXZEw9cAVRi38GkOWBZ3iFHDObiZVQmYj8O/DBLma20YWE2Rbg8yN
Si1QsvmQla/WaWRGfD35iHQpehswHb0PWRt/2jv/y3r/dmkTmegC6mPoGvDJ2WdDIKO1ChWZALv0
t/pEmpOi3xitEbssBVFOgrgJIaojH770ji6sVQntTU67g266/qmzP41JDW/xSia1tBymDDWgYgoT
cvMHRi2lemA6UNgWOQLphp3dZUXxURvXkvvr9dCIkUES8poBdTrv/DB+V8AIi53YN1FTa4tPfh50
L4PW6z+sU75bcYvrYIk5eBjoRcvMb8znNkffB7Hoo0wKB7rLnNpee3JeBd9DuP17vgdMQQhHuwDY
HQwbl19KCbREgQsUU6F8GFMNgUPpn9vLuT5Kjko1kpljW1fxu9mNWp+Mzh8mdHfDaroLx+nYVN1K
NFr4PpjAsWELNU2mpi5XoQK4MLsOBgJfpeIcWNBUywgB1SZc19BTp+7fr8gUjXNA1QzXzENRjHxH
ZmcItUdle2f35gtcms1KbLi+nhlFIADRoXdY1fwIVUnW5C2kP/Av/SN3r0mKaI9pe3L3NuX/4QMJ
PB7OZqp4w2z3WvhpHbOExUTT/zjjn3JYc7KFEiGLObMwS+gKtRqVLMeCeD/m8AfsJgSSiXU1ZH0y
CnPOdh0At5CVX1qdOd7JUNoiF+wsdL5eT+oha4t7oUyUNnAJJf5Rzhkhqj4iNnjbPVaXK9z1LElP
rKzxeRKguAnwydZ2PjjgfbIXuRwKfcg2Gb9hIlmtCFxHw8v1znIBVWvaWov/d5dHQCUqc0L/Y5bR
KO0z6rlwEq9nXIuuevZ1Ra5wtty8GA3kVxCXPAXZQ9d1aOdmKFyO2xPqBlphrrCGLfRXWaeg8DR1
DXzs/PhVkhUG8Meg5fg+Dw3rpL1JIAd2GDQY5VVA3kL149Keerk+c5oGqwzaAZZFVz+qQrt0Mo+V
vfspeuMBlPOb8PRQWNDOrdVA3ovnl1nPpe3Z2ayTyE4cE9sQYe96+x4lvo7y+i8ZOTvkqbZIsYiG
lkCTOulhYLQZKDianDVXr1vTZrLAaK/9qmUHP/sCs/Osp3YtDRZfQDh4hXyX/VKZd8o7HlPZTvZL
ZP74fzArFntrM2YHOofYHApuNkPQsCkIyidutBUY+2EL5bnFSO76wNvCXXzhbLOznFdF4Tc2S03v
ogNCZMGWYZO7cjf8zt21OLl0jTF8ISqUiqUCxb50tFhXGlWtTnzsRI28BHWpduPYtbpvyjZ9CDrU
gFYilXDd2Y5qEGuRDCpQoFwdpTKCqUjJEFGtdoJ0L6eMGH5BkGHf7dedeengYo2jy7NB4595gOrV
CXY09GxiO/jdBfZrFFeukmvoNtqo9yK62RXJr4DM21OlwvASSf40ohN4e9ELYRJwpsFbCYzQ9dDC
6QQRjDHEDERJ6LgXVSh7RQbpDEo+zcr+LpkCAMXojg6LuTyfdNNaY6w1FNvA0Z9sVFWyN1MJ3xj4
WStwL4RgOFf+NTQLwTXpr+37GDIgd7HqwK3t9qFDk7c2ele18pXkZOHZ6QiQD7m3zL/XCbHS9fXY
BcDUvjvOBtXI6iW5nw7yi/+RBj9yK8kvXkxH/cPtT7cUeDQySeMdRwUT0ywcFmmbF6c4IlWhyC5t
4ChKXsKdKFwy8/V7tI7rt9vCodSYiYKdh/xfv2L+7KYEgJwq9ZtO6p7VBMrtxEYN3BjfinrQVxLZ
hVxZLA4WVwEUww8vI0B+iiShYUb+mssQLiJeGdd99B+8kvcmwCUGw9WrfK/SlLLKFVSWjNz4pLXZ
Ueu0TZ2tDD0u+T4mBF2laQN+mwWzPFLsFLqJflM01UbtgPT0iMKa6ettl1gxM58KmugxpVHFYtoE
mXt5U8mDWyJ2ftuKOD/zOHm2GEvcEmcpzhAVUKJGWBmqr0n9War1JydqGN35EERf+tWyzpLPmRrx
icqDhTvM9g4BRz84tUa/kUJ4BitpM6BK2KWnPZfDijMseRxNOsBQvGcACc5MGVmdalVF0ujbNhQ9
qChqjnd785Y+0ZmJefEfLSmzN2VMOBJatMkjj40NJD2721ZWFjIvwvXIn7VWQ3IQ2kyJK8W+NaS1
xP66G+5o5ysR1+mZGwS8QNOqYyVoeO31tvs+yfkzAMN9UZs7OyHumk390+qLu6Y4rRhf8olz27PQ
N7Vm1TpIlUAseExwdEmr3IqUPte6lZ1cjO4OXGTv9UxQlbN7uirzqmzgwoaixUhdZae72UG5l9ye
QvFP82f9qXwOds6n//L9/jU6u8LMysilOCPR8gcHseIDPDErwXUpkaeWBxMVQNH3++vy87W9MWQW
Ao0b+bXxtK/pS41i16YKIYfc2L+Sh2ELQtdE8ERxV6lgFtzzwvbMdVpohKYhF7bRtMmHH6dxbfBz
6bNdmJh5iArJVtWdMCGmMQcPSWchDOG4/sfhj82s2ytTmR//Hp7hXBgV6z47EkobSoqZiZwOeaJQ
p2FTfzBrpNrklbt/cQMJhtRE4BG7KiOpkY88oE2Kg/Kg15sPjL+uBPnlDTwzIY7g2VoQq2VcwcBE
48H68hLdhz/FZFF+6Hejl/1Ufvf3/+UpRS7677JmZy0x4MCuw4QihfEVabwfTVD9HiT1cZxO96PJ
HAr9nxBtB61+Gk75/mS+9WqF/Le0/evjx++AvsfkWX1dQoslq8rGE2tXnJ8O+WnafbttQFwksyv0
wsDMUaRmKjpzFAaQwoIPeZN0jHpn0d1Jrj2tQfK2+WPra92gJa9BlEuMqEIldsVS7CdNmjQt+nR9
CCsgktD+34NQedJYNO40OJdFuXZ2gxZhndhdAUXxyUd1oqdzQDst+Gcy8nDFQa8WgyWq3QbPNR08
+Dtk7Mw/W1QB6Ww1qE23GVqJaoHit29/uv2drstm8CdQ3OS1AnEAJHqzMGI5VJ5N+8QYS6J/jA3J
Vcs/nawWroki9tBr237s6VXwyA81b8W2+NsXToJtOi4UcSGTks15NqIUVo5yKWLlvb7Tj/qWtq9X
jV7/095Um/wY7E5fblu8SuwYK2NsDZ5qTYwvzg3KAQphQVwamzD+ERnfLemxDH+PgSUkEjelvZKs
Xp0BbNgGZGCkxACC5nVqXa8gCDolUMuhR7eLgl6Hc6z2ctN/awPrmHeIUI5RATTIYET49kqVa+MI
5dK8oK1AYfmq2TRN6PllxWjDENy/KGh2DVOIrm57yNLgKHUqywXKaFpbK2n2ORw18P55mv+hsU57
q0CBvK68qOm2WXCv+GuuffWAZXzUgSZSgMIEWfrM6aTRNoI6G+xNGWrhUS4KJFskJJRLvfJ39hB0
e8W02pWYd5VSqYiawEInegZQZMw/fqLFU6AbCdXD5vRLlf0jwnTHIUC6dkid0r29/1dZsDDGS9m0
DYofV72qotKKji6JtalaJd/ptewjEJpohwxR1JUjvLCZgmOFvdQ0iglXE7l2FiQwYSB9WoZDeKRJ
Om4jPU3DjVN0beO2JtgpIKW6vTZZpM7PL4A5HWUelBNUsMdzy12MTHMBjyJMxfHkvDlJ4Zzu6NuW
HxxouSBOdqQJQYcs6wrELDMmnOoBdRk3MqWkcI3JOEFVj8yNvJLSLvg+BHwkl9xwJH/zRqGejpkE
Oy1M42pEchemFKjH8aiVvr7JpW4XhzJTD4O0P/Wnlazz2jRkpHRCTQMPJaDOno609+pQHZgMULLw
uTdDdEqM8iFXjV0nx1/KU3k/ltUzIwQfb/vbdbZLkQRUBrQvKKFpV0SarWmoIQJ/xiYvYwrC7XfF
1D4Y/fCU+pVnt7Jbxc59W9Mms37ldv2pozsMDKJECnR4aTkVirVSub8+b4IsFf4NzgDlqvmIJJp/
qWwDs4UW5nsHKEXTIUAMUpdW/kqwu7ophVqReMGAnwNiOj/Z00CdKO8r1D+TL4X0Ncq/3t7c678v
CEO57jXQs6LreJkpalqYdJqfMXPuawpHqdTa9k5R4v8Qoi4NiQN3duVPjDz4ysj7hJww9Jx2fGqH
/k09GfFWG+SVeHgdojCGug0fiYldvtOlsT4Z0y5HnXOTKUZ6Pymm/9JAD7O3cn0N3n5dyUPdEcJ8
LiQaORRjZzvYhpUzRj1kOfFd/1kBLArXw5vv/TTAUhqikr8G/rsOiqhhUF6GlMoU3FCzG6YyugKN
2ULdSKbulk0RbvQhPG0or93pEvB93R/WCAvUq3qBSukXFQWRRanXhNgM7Qt9y0zbdA4szrrUHYxM
+eRzLN2oiOSNZtTwltALLXUABYDpnhnJOvYx4NLidMxDx1NKy9yHifW9iyQ3TIOvVpJ4QTcNK1Hq
+mhe/lKRJ535WWM6cWRM/NJa/RSnOgqpBlUNNNUaM1qJxcumeGXQ2ybtms8DoB2MykuMqUCVhu0Q
T3vDR6hESFaPRrkyISJ+90VC+f4F4IKm1IhYyTzjyswsRw+VjKuInCej6F4KpiEY5C8ejNz8HSLS
mNXV2rDb4gqZjFIg+uK9One1LrJNppdZoTUW/UZvyq2eV14YwAJdTOpdWCbQUYcf4kTfFjoazmmW
b3VSgS7P3U7mKdQ55rOkNyu57vXxtgwIhcmrNSIXZ+7yG4+RXw1ChxvVoJgpCVnanTK/2CmqX6/s
+vVLmm0X2psIOzElRoXg0pTdasGIPrO28bj3MHPUvOGQQJgR/JLDbePKm+L3Kmnr4vrOjIrPcubD
ZTTiRClG/e/KV/UYHET5I3JlZxM/KS60lZK3+ny/TnguFzrbU2NKT9GgYrPxrI38mRpIsE0gl9N3
tdCBWrO35FkCXoD+GbQ5V5U5yxgQ/RCeJdfqBz3IS7fMkbu3s0Fzx8Icd7evuWuEp/iOZ/ZmYaEf
gxIRDuzV2/CFgfVh2p0K1x8OWrRNd9IW9sVtHGyG09ZJPAOOnslVpm3+ut6GWbgwxE8BfsCBErNR
M5dSIlspmgiVBsEa0QjmEUHYYG+6H+1L+ZK+SqsCj9eX/KXFmT+ZXaY2fYpFuQCszYVRVn+fo12a
mLlPGteB1GSYUKSd/USj966gMLIV1FIM6Rmj2/yZtuUuPK6OGy970r/bOfuykVq0VVViWXBahf6+
al6F3chVjtofTdsV2rFxx03+tnYPr+3qLMlQdWPsVJ+IrGeoqtM6oWDi3XbbJRPwAcL+L4ssZt4l
9OuijyURCNqoCzd5OCSbUJGr7W0r1+1sDse5GfEzzuJNWiaydhKHkan/V7TSjqY3HHtP9v5fJFKE
J8wvMsE2SDoJGI7Jl0tjIYXWeprYtqAFrtUbiJ0+FlO4MfwHczJW0LdLkfTc2GxlctkZejJi7NT9
SMaXJPothL5ub9+VA1KCp8JEwUcQJV+VI6w2NVAWpT/Y8yp+auLE/+kbg3ZnQIB9DCbLt1cMXi3q
3SCRU0fFlI7ubAcDnpXamGPQtrqDzZR7XKeu/NfPvZmV2dYpYeZkdYEVfV/diakvbS8oZVYvO/Fr
L/xhZmcWDjPZGKMSCk8xUhdtNPCCiUsd9aju/kcPcW025epMzezNgmGr9wma2thT7OZeQsi0DFYp
SK6SNWFD5UVB4UCMcc7WRM4edF2IjeBzuz19CDNX8cREtPTZKNzx1+lB9tSD7yq/qtXkYdE5BGUG
E5A6UgizqER3d3ROEDJtbE2a3iInzO4DvS1iVyvSIHRvu/7iXloKaESSMaGCdnmWg9YfuzHScf08
2qCnGzKed9vCNWKYrUSXD14OHtowJs+c3YRmII8RreLO2sTdpvwxoUnS3af/6PnORJuZ8fL7ImEY
UPvm/7hte+lgU9wEbfn/sfdlzXHjWtJ/pcPPlx4C3Cfm3gcutahU2m3LfmFIskwC3EAQIAj++i/L
7e625J7rz48zMR3u7nCUqigWSeCczDyZkBgA8XjV2fV9sxg3BEZstU/ZPlCyypw4ktOm6YCOprAb
ZcOvf6No9QGM+1D0IOXo1eXTJbx5Gopn2viyymnQ+tsEsVz7f39mf3OTANxC+QGt7Kmuf3Vmk9s7
a8Ng1+EK5wwypZuQrfs16d/9+8P8ze3hA6Y6uRjD+/EHNfO6UuYsDFFu0Gk8zKa7hIzpZ+b8f/Oo
4RhYtaEDgcrg9f2ODA5cvwHdST+FQmcV4V3qmRkulgKSSwaPcsgbZDzMl6QX0Mz++zP8uy8S7f/J
+Af//uBRg/kctjhVa9JhxITFquTdtCokvwYN/xkS9CMMhiAZdDwnH2T04j+kb7KqrStotGfM5WKM
e8394jRcLT9gW4NVTfIFdpJ5ebH8DG7/m1PE9AMBiQL59o8c+pzAglHCODBl81C441gsUZB588+k
6D+UBTg7itFDqN9RjPxQ6gw9sR4dcZiYYEgWrj+188iph6hglq8/Czn82+/y+6O92tyAVswAJnC0
eSPPadbs9HV3RnZOoe8J0hXIsb/uLr9tdf/xtPxn9Txc/b6pTf/6L/z9aRBWsqpWr/76ryN7ksM0
fFH/dXrbnz/28k3/uhTP/a2Sz8/q+CBe/+SLN+Lzvx0/f1APL/5S9Iope62fpb15nnSrvh4Ev+np
J/9/X/zt+eun3Fnx/M83T4Pu1enTKjb0b769tP/8zzcIHPruuTl9/rcXLx46vO/qQT5U+sH+8Jbn
h0n9840T+G/hvwIYEgOaEWZTIvrmN/P89aWQvsWIFHYzYN74D8w53vzWD1LVeBtJ3uJmwSMPgB4P
PyLh3vw2DfrrazR6i/l78GGnkEMsD3785o/Tf3Gh/rpwv/W6uxpYr6Z/vnn5DMBKDC5UoLtOAgEU
4wDdXu5zthlixABUTQGXoNueUFgqMJfCpJf/msTohyN9DXP+rhQXxmFLLHGkpK0voS4FykeCG4//
jMDDZN2Lugu2uIBGT0GF4DdAUwFFeXlOZTeNTjLBfLS3GpYqibe0EMaETi+R2s1PF3TwSBEuZfUQ
Mx5qyLWZMMVox0XnfME++GCbVlbwQxcJsqMDb6kLyOIGZFzqZIDagM0wKqiECDZeGJTtJVyjx2Dn
9YQtB2debbsJRrvy3bQMRFzUfAimQpbR7N64vZ3MVtWr6jZJtXQAGOdhFuiwBAw0PGBOYuc0qicb
W/qV3CXlTKNzIm3IN2JpwrCYo74nRRBpYc/logN/34SCqN0YVzbaGTqbMCOuI7sNICT8skINk75d
J70AiQiipTmPaWfXfBmrcNmvTNp1E1vj+cUIx8Np33dO+8Ua328zBCMxlVc1nfW+AUk7PS+UxYjX
Xk0lct5OY3RjJ0JUsYoxCh4jGcuh8FrSLNsyitdoQxUPMds4DQsjadu7/TLBgWU0CJnj3uIf40WI
OVcDPKIf+6Q17cabZw2V8zrG/bYMYlalugu9/maC57F/hWxfj6SVbd3PYT8MsKzHMIMtxIz0zazu
+sU/D4nGRukjql0jyU6WBF7saxRt+qbTChO7jW/OQiaiCbbp8ZWrul0Xwxe3iIbKutlYxbwqWoym
11uonBILXhUeeGksKhrmcWT1HXYLv0G6Re20RS85u4njderS1vqdOasDUw5nhKnwU9JWM/yRK/AO
xxgjAjqTkgw868OYm3cYh5LVO8GagWRx2JQqm1ujLGRVnqv3uFdd5xOfYi/eLDyCr19gHYigxLA6
16EQQt04rLPjweWWrNngjaN/iFbr9vsGBho2640Tdmd+VHf+obVO118FbZmYo5wDM2+qmA0m70ut
ozRhtPbScAqb9+CkT2Qbj2WC7JoBXs9Sy/FLtPqkgbYd/9tpDD15abw2YVcslV9zuGOtask9MnRL
EcHMDDgu0Cgk+a5t0GXUi8dd0IKqqrwxzkiL0fuhi7w979tQZ+HQ9MPOhLTi2ylq27vVo+vd4DTh
/ey6EyoCbhl88UBARimXy9TB8XREWe7N0cRgWRbAZFvWoYIhBMwoigAe/MFOlSgOUy8cQlXQeEzE
Bs5A4xfCwARl1rNNhdjLNSYAlgH0ZrHbrvVZ27SRe5cYP3GQWR1X7W5YMJx24TXCJbfcF12JVnSa
bGFko0N8/GpoBh0otLNRqxk/s23lhIi5Xocqc4Gg5CSQpZshK24tMzMwc+yANld7V7LA2YRKthPc
16Amztm4uOLWSDV3eUncod5rCAGwBpB4cDJnwaxhGsqoD2B+E9Q2n9ZQkdxdfb5cOapyRFEZ1SE5
jNOxR365bxKVSYQsDNF7HgWrs1617sStPXc7wMHxl/5UXA4FNFxOcBXV1Fp9dP2RESRu1KEv97qG
sZgZU3egvc0T3OzgNJJRT0UcmSTIGhf0Nea3g9K/UtECATRuSnbpClxlWCAN1Q3ilunVRBffbIaI
qLpoOj/muevBWCMd8T2jEIrI8NyLKWEXI0zM1UXScB+qmdk4F2Rd4zFfzNLMyIdYkjjTXbH27bwP
LPGHfSS1eVaWsm5f9j0lWVIvyZPSju5z7YZi3syRZ5psJCG7I7pd2g1UKxiuamZu/c2qmC7E5NH7
3ojmgshA3zguCKaUa9UcAmeAuUBTgrbN4obh0Vt9f62u2FLFEMkmbdl/GJx68PJq6Ni4ZW4rgXcu
y8gOEBFaiFMUpKi5P/sV5vXnpeJp7KyhgMk/gu6Q87pW4xlux+Yz7Ybxi6S6xyVuIzscwY/33hUZ
eneyl25FHHaIQ2mhzCYaa3WIafJwxx01tGlsjGA54wEEH60e5+uxGqXYeZyrGDm9Au4aab14pC2m
BMKkbFUzTIuCPvnAEy4RmyugNjnCJw6TSEg96e5wKdp921VLeDHHpJ5v526xcMDtxAAcq3FmBXDB
X1DLBhOrs15R8E9LN3HY8fmgJNOy7eq46DgGVnPStGV4RkotdNq2bf9Qybo6l27tbwPm1Y8lpA6f
pnppu7TU3VJNqeRt421Ao1ZVij1Pvk+cuDk2UpZTpuuKjDn0OdWIabIS7oHwtWyXPHI1slFdtIRm
E60sgbu5YmuysT535AZNfHDl+uidMo381DhVddl0GImfVIJ9J7S7JuppmCJMKFgfyKgFYkINxad3
YEU/RILNTRq3mDiGmDiOho1beUIVXalMuEVzPVxIPTYwMzTQmOUNdr0F1gxBFaZS4iZCsxv7gDaH
CAhQzeU0pquogi5nvrB0HwdsxYhqjXxQTK4t4A9RuMBaH4Ees0kVYx5LrQo6zOlpd7UZJqvWZevV
th3TlnAHHqxYDI9yHMyB1DAjT6uu7ETexYkJti5mDeE3tM6t3LG55OXphFd2buq6PTU7ZnUPLTw6
BUjOWrPd7E6JgLvrYNboGhPoJNkL2RkpkFzaxVMadEnSf+oHtNZHB9uGxlDd5PB7UO1wFgjmMF6O
/7AO0OOSkrowI+W4axh3I56riXj9uUAl7CLA2pH9A7xmoHbhLh7WHJXH3Jz9o2wMrqXoeFEzV5gL
zUVyuQQN4R/6idpq+4+ma/gUerIueEIGAgs9WbHc1rZ0UrTGE4DekXs/mxF62cEhowjT16cBaej6
MC2BlJ6XBSVk6z7zYYBVrKg7L2e2IofXF83R8wXqCjgsZi6Tvyh1/XbUk5sCgAwg5MmpzP2uYEby
6DgNTcKR0uMhwFzoXdTR+CPWwiTtqDgi1vaC+O2hH9oAp41KaT5VPrY22xCRGxnGLCLkSPlT/l2H
862F+Dctw+nbgFwFJA+6mhPS8qrD9OcmJI7Pm6KJrL0Q2g2uuoYshTYIXf56qP/rK9+QE7b9H380
bj/0lResepYvmsrTz//eVJLgLdJx0DJCx4ouEdZ/f/SU7luIJhCPi2Qy2KKfsHvAX996Suq9DQjy
uKEYA1wVwNf9z5aSkLeAIiH0AK4LlD9OfqmjRL2AG/Mv3DvyoGqDKBUqFSCnp0fm1HN+d+NCn2RZ
NQ5FWbV0hhfDOiD7wF2REQ/XnjHcTLp0I3RLcaXfsy6Q7W0bjvUpkgIYyhwXMAjwZiA+kYtgclqu
3I9SVLYuhN4Iq1yACHUyWoMicRue7NHTSsSWxdESyU2QSArPzrDj4nyaDOUbuwobnWu/b/zgLOmF
V1+OQTC7z/0IAWG/cUXN+3FLLGPJ1ierKzeKlwvM/oPFyPsFbgiYOFBLqWuStRa+wDNGftaphiiL
ML3CqVrIFnX+rKfmdpShX26iUFvl5qjwhDR77KP0tvP0DKiXxfG07D0ZwRkuW1hkIOPouoDU8O7u
kMw3pI01Tct2axVO3oMMxkisOKukJLukmUL3soloL68DbJ0sD4WdsfBKpZ+Mp5twa1eVeOdT6zqo
lUqA2OkERPZhTIK1R/SVFGfBWi/zvpVMXS+DrUnqD9A6YnAO40yZ7RjCjF3CBgX/7TkqzwLN+y8+
cm4u2ymp6zT0DIjWrtHwfJLN4t/DU4YBwTbR+jHhjXsry8byLKkw04aJSqUOVRDXBGPmmGJKpdO1
PJsdlO6bCiY/nwdZkS4bhDt+8XQ1DefDRJv1wTRJKUAcl3EHYX+poAs9s8s4gTgJXeu/80fb8A2f
XUxPGpgW4SMi1xmevIr2TtGa0ZQoB9VK3lPbyRlu8KZcmkc3kQFBLEdJI2EzfNKixKGehgSJNsTA
qT66i3XTmPMI1RLjea8Q8BFe07gbknGD79TTwxdKTqX5vo4SjX0qqghm23JRDS7ZGpj/iP0QwvAm
OdZBOOmD745qiYpS9ktMtovbJC3dYpNtKP3IKi9p1gskgw9Q+KnJxsMHLvC18Nt26QbMT9CJIyHg
AsNnyvOxlIP/+BwTGzp3sInv5fTg86FCSVH1rUwgCvbnULJ7uzTazV1E1Lbw4ZQnsH8XIA1tZhuC
jO4xKkZvht3DqXsKjbpyGpc65aU3gNFDQ6LieBkysyy0/cw14BHMA0D4E8Uzyby1D9ArMmnWgw+d
lD8VPpiS5mqEj4BjMqLAjh6jqlLBWdSEnjq6+F5VkaytVndOG4pKZQwzbryI46qUBcr7dR43SDIr
222XyNlEmWGrqbsGt4+o+3krqnaBwrwaSkywrNSO5vNsXMuuTBMv6l70Q+1tqklw5zDWuDQHHJ7h
9uQWAYjDPmy0nD7iW6uR7y74jA/xbMTCfLIC58nmZPQvYAQBnZnqHY9f2oGK7kgtGatjFaiOIbLF
jcgZnjiI3quwNNA941tMUAOo7rEvZ8PrFO2VnCaYN0xq7CCQHUhtLzWfZr0hug/N3ov4iEowqNCQ
PDHKeLdp9DIB4AYOg0Jm6QUAHRITQ9I+8JksXJhhyE+Q6Jj4uOqgIpeT56DEc2IHaP86sYFfjiWZ
dYrxvVbsusUMXyIf09LQ6vbVkHVeNF+AQVAL/K2S2iZHETG/qzJQr3S8l4w5/sd60e26bVfRINkS
fQoiiKbB+MX/beTKngBibKowh4LPNhZhAtr/q2brv9/Ys5YJ8SzV0P+2n9qH/vP3m/zfftY3JBnb
/FuCff8UFwV5OpRbf+z6zukl7MIhUh0TGEYCVP5z1yfuW2zHIDi+jtJj0UVB8A1IxkuoHkC5ACn1
YIv4azgySokXu/4Pv3r8CnVNqolppn1YnXaH2ucweX/uZgBxMC5y6j4l9qKJcmpyNLJ2fTdWG7cv
EpnzoIjrLCjPkFyGZ9CPMuUXQ7OLnpow9d19Et6M41VYXqzJVpSp3+6i9QMm53n0GUBc1luSMvU0
+tfEPy+ruxnuCFVeRRlkXiR4YPVt3Fw4+iISZyM9TOHVEJ/7/GqeYDNzNR+c8rCyy2nZIok9a8sD
WLyMsguJzi2y6J3UBRq/Cu2/2zxG/a4sb0zyPmCXg/PcyD7V/oVcYWMHR6N+3oj22PErf96HyLUu
D8FQhP3dEqSNl9Exd/iOyn1tHuiM2Vo0RgRNLdc3nb2tvbvV3TvNB7J+mpt9VB/LadepfWgPlcFA
cRGaTSh2vN0GCfDNMl3b90kAI7lTCu3QXC52CwmoH1zWyTkxBW8Pk9hhqsAzRztfWTedyryuz9b5
ozNs2qlPXZiC8CuEfpbeDkoLud7nQbVzlrPTn2Gz+rCLv9bNnTAYYuWHrjv2wYX0b8fptmyPvN6h
80QDgE6fYQYFiZprrvjWwnHF2UUYIWiOgmyo2I7179MLv9QQ3A0d/vwP4I5OFPd/vxJs64f+4fun
//Tj3yr8r086mk4KpQNEPu5fz7r3loKxR4kewdAPDLSLtuBbhY8yHjAESu+TDxrGCYK/Knz/bYRA
YfSQ8GNAfe77wa9wRuQlMx2BonXj05RbEkPl9KOzIKUT0Cp+556dghZZmAKA34zHOo8wx1p/wN9z
la1AQq9+mm2Gs3vRWnw9MhZaiFYDCBGSV62FA1Pzji63Jou35n0Hf+MG9ptrC291wJM/1aO/0sh+
O9HvDveKHUscPs7+cuu2eXkNk9Hc2w1IJ0am5JPWsBkFjLP5mfbuq9z5++7p9Sm+WkfLsXanZb09
SSj9ET39Lc9PmdN0M6C5l/CQ/9l48Csb3h/P8hW8MVa+8Sv31t8ihPkWk7VpdC2Qr2F3/s13N/jf
IAevBKI/Hgl3/PedIe8rr7TL13Oz705D66eZgiir2k207WFqXJHf644XvPT3WMWrbzNGYYYWFNYJ
8M6JQlhRvbphlEi6VgWfTt+m3rKTL25+0hSQQmzLYvnJbNXpw/66dF8PhhlWxG1ANgQbktfWjatY
vNCCPNQ3pvkM0W+mg19y7Pj9CNDsgPPE/OePrhNESddfy4cSHi7jO+HuY4sC48816OeX6NsRYkiC
YG13kiy8ukSRXQK4lD2glr83D6cY1fjKxw0Rndn9sGGb8SeWoa/0Ct+Oh0UJajIUKlDtvLwlIhWU
elIPUyH2btHthusRnT8k4acc3FGn5Yf6mm9/ppRDAfTDpQqQfw2PTYQTgsl4LbSfwWiIrn0Enq/P
Zt3w98Hiq7Np8qpDqGYIe8ek9mkO8WicY30ODwmUUukCQvSKNuHyCXBx/9Byx9/Plakf4niMHqq+
c28Ag5JUQSkB53wPUmw3qLISfQx6Ypd/XDGhCfRfJIi7gWnZsSlBzoOg7JynxOsosMWJPiiiOrrl
rmvk2WjRi+bDoEJESYb9dVuFCSt0NVMnVxDq3iAcKwJYzhb3oabjpNNucOYyhXKoiZs09B1/vJBt
1+TuADPhY099cT9wv50POjDdA3hn/tSGcbMxHm3bjPYu/dwDjIzSJZoJu48xB5h73OA3Chfltxt/
Fe6dKdv5cvF5exM1MtmEJybMeuiYq/eT150F0XivFEthb6MPqnXbDJ6mU+G0oHRkP5kPpafHXLXw
TgGrEOHdqluTq95dxz6ryqjrU28qDWKf13ru85ElLjuApkXnc2p/ym0Z27nfgF91zZVAcIBMa2qG
aUPGMPrCbGu+sDisuzPskxMcBEG0s5wAD3d2VY3WHSTPHDu7Ppz8jxz2d2Uqp5XtQArQ9+2q/Spr
TQ3TibFFl73DgoxEObIOvQfNAj48p9Ucni/MeADF5zJ4Dkdbf2Jji8RAp0W8S8bacryET0B1qIBZ
fYaQ0mZycEA/+KtzM/sEw43dFGal8FA+CQeVQJpINe2VTdobP/DrzVwP7vk6OcBbJqFBj4KlRtE4
u8lHVwbuDtzROU+WbeeVmFfErpFb4q7bRIXtBcAUvQHIxTIadPraUl7vReMkWwNI5oNVgj46SLn+
GC3O9A5Wfeaa64WotDOzVakyXvM0oD9PK0Bk92UEHA9APdOPM3e4m8L2oy9WPSXnQZuodMSSeDa2
DVVbtw2TdAxndqfHcsRiS2anQMKVPFYrYwVMCFXK/JAeTgqXO0nX5NGoaS1ID18HwNfzeK8Dvua6
Y08W87O3uDkYaMaeGIi2kxIGzbYPzqoANGO+BjMui0ah8CQGMl+4KpxR2/ugXEe9Dne+9L0LMFtR
DlIEiD3RyECNxmRIgQjquCgd2jWZb4hX2AqtBahW+AJUQi97ETmorP1kHLIlcZ5WbxEfQSx3x7Gj
801JVbMb6hkEUiAECnJ3OmhXr4exlc6xFZ06Y1MJVazX+Z9oxeR9YkJ565TEO9Nj7ARgVSN9o+qh
/rA2qC9aQKRQh01kIxez8hRUBFba0kn2LZH01mvneTvQatg3M0WV41EjU8geyo2ZOj/nK2TGIN4i
rF/xipMhU3zUdIAlEQvdjPMpuGjhZXKoh/mdx6vKaXEbEv/a84R8nBdeHxK21I9jF0yHCmJDALdU
ZQmQUQhGGNkssbfurRPzzAQYU56i2c9lKNqsHtt424KcPO/Cwb9uY9tdzTMb8qnsl7z1+YS+ASon
aCOq5Qr4nXzwIXdZcqBmC8htkzw1shRPkSAYMZV8ANcGg+rqo1WeiDNRiXpDYdyAEbcVUobCOI0D
WCRWxaz76n4wk7fVsbJ+JhygTFM7ejlGeNuPQGvpJnJnZz9UtIOSHKsleEdnwxFPF2a8pOhbRgIS
FgZblbqe5oVclLO2uzIJ1adqAURXlDwG3BZAHJVOrXHPYrJKlQ4YK83qmqOLlS3y7WA9Nt2GjapG
2AJQvR+rKToakOG3q1OL+4ms4l3jEBiNz14VH6D3oJ9K3vfbBJG5m8H3cOmXUfg7gzSEizXmbVG7
gmC+HebNH5lxZAufyNIvarvYnaCnNUIQF9JBOlqSY0JDQH8wMaiSzCJvZjqul1Gp4w3sKYKH2sQj
zxjTFZo+KACAk/dABNKmDua96y/2cR069TxUQfMA1M0PsqDR+m5ic3Toax1iEHxmtnAxoPfsOrXF
VjX7H4LOo58AIbVbv9HJpptZXaWjq82hw235ruz69bGFjuEZSGh0cJQD8tUGzXsLdrdQXiJO+Niy
kR4PdgF+qVzOTXnv6AXmmeDO71rSwjGTQpWQtZoMw75fYOwWI17wfATanVqoMEhKJllfgHpusCI1
NAm2zNDgqqGAr2DAxEu0yYsA7cq7Jga3HgTjbehASpA2EMi8t5z7706z7ylOs3+UfmNA7paVcFK/
JrYINRvPOswVfzFz6ZwR3/RfoLHrkLJgWr3hbjJ9KSOPN7esjsyXqpqTy2Staa5U4LKi9nVzDn6B
bUBl0j0TSs0AHpN67wdGv+8sLx8DbYBgVGHFP0nPBEfs8mQvlB9vvFo2l5DAnxJ3lbv1Az5cIckx
wBRB37PzgUd2k8Ayd0qxWzVtWtcdfZyaNUSDHyfvVuiDt7ar3Y1BfFkGHgDKU8eD0tsF0b7h1O+3
selpc7Z68MuMWlruAkzKpCN0GReloJVIh9WzlyON5ZkfWoDEXtCdGdb0KqXtpD7ranFSG4+xv2cl
h7tpJwW2DmJ7MBrUjO65QDqdfa+81f2Emh/z7KBOwqzD6xzaoDLMAk8kJYITxtlRAAsgoAVoGyjW
HUun8ZZ3LXSze4YqCPy031A3hQUP8u49BQmtDsbqioo+ukEJi8zV2R3Gezu6gYNACgPjDNdJYlAq
1n6cra+2gwYrUNhubXESszgGCWl4gQphfPLgzgVcth3a0/eouc4jaP8Qa6xbtp0mOl7ZqOObtVq7
OpXW0wgLUsBaVuMtHZZq0y1ZF5vmGgQVtFZdDy29ckKLyFtnKaHs53QfLqPimQilA4/YSFJAvF2X
XDqYX0DkG5asW58uE/ilxHj7JVwQYQ43uzZd5RishZqS8IBh9uoh5Iv6QiHHgxk4CyjNWDQ6B4ba
+q7W0Ptjat/vLkB9YM5vUgwYWChcCwkddESP6xyvsN5NErGX2EzOm9Kx95DvVRfUmfSUERl52ykY
dZMyUpYTaIUZ4zdRpVyotwREMBm8HxpERTlxAE3DLKW3Xd3J/Si6FYMgIpwhxFACb4BgAG4O2YA9
JI+gaACt1VNwMsTrrsi0zrdiaX32EfFktHm0sxz10XaNqfdDQpl/BtJhzii8K4u5UjWMmHWX4B4w
dVRM/ei/L6HSOxMCj5ljwCllEIGK+xkZQVHRY7r8s6IEiByNxnpTz24bb6SNEPCgh3l8ppFydnEz
iHcsCMp9AMcv1M+QBU4ryDHq9enqje3BG5cl2i9Nh0FvkDEMbF/t95iJNdBe7YQsuZsP2H3RmGPD
u6dmJVgrbVNDHT9HVBwkm/Vl5BgEZVEeIuUSlg4HK2tOU+vw5BN4WpGtlbEfEvwG54yCNsKa33Ro
8ZFWEVyOAvXRJXBbbBAVb+nOQz+wXqC8CJIPiyu4h3USww6XREBVn/fBgr1ZTCTa1z1tD20FSaF0
DOqcKCp5qjRo/VQsSEjorBmhBar8JVuG5XKcjShiFuEpCTN/dveM3RBlsUsvTpzBIwAXbo7DDRxB
XKxhYF3YeZR0S5dT7LUC9V6MfKlB8COM6UmxSGY3eIKSLOin+UigQc0gH5J5cnro3clAYzv0wwfl
wR64oknytFC/SkVNq2JaQSLF7lRmc9y5eRWcjN/WRmOiFc4k/jTC2nMBaclk074DEw51awzNbsfx
Dg2VbxF30tsJRyOB2SR8C/sSXSS6TXa07cdNjDnDXQAiL4X9hVMkw9KdOfGNxlCuSerdPA4+hHuO
e478iuQK5XuA4PE6qYp+gDA6PqmEgU4T8xhr5JJnZAHhlDXQa32OJL4+U8b9PUrZCrwSQPo2fpd0
gsE+oORm1bcOmQKaxxLDgW7A5V2DUvMCqnSOWx2dD1zwkTGOUQ/+Ufmc7gYL9wEXMaFHJ0D1kw7u
yK/n1YG6tE7a/Jfb/gBiaegCYN2Gf177/o6r09SR+jwV1U34fjomFydgLU6jLzKV75J98LPjvQTy
Tm3/y+O9wpxUZ6sgVJ/Z+4WmtBiP5KY5X7P+Avvnuyr/Wb//IzDz8mivQQ2PVEqrz6VuUx2P8P5S
hfDH9Cff4U+O8jrVtYpBb+vgyUGRhQHsOhtuwjO9HTIoTGk21Dn2wFOazk8RwxMK+RJ2enF2/iuU
spcMxO/62d3arOwKg0Ho3L6rqiyBXgHhbxxhphAxZkC8sq9n/Eto/P/WsQ/gUH/iZj/Ic261ZD0G
QL6H70HN/oHfO4H3Fggg7ESA1SWYZwpww30b+wjit7j5CSb2QxolFGqdPwH88C2EVUDpY0goAfwD
mfqLrHsLI2z8PJ5MmL7RgPwKfv9V6/PdHQNFWUQgHUqAe50GAOG58RJ0gzW/DDm0ROkSjtCcoFvR
6CXDEHCGk/ARTUJV7gfuldfNKuS1HSKx9XsPy79yRpXFkHGDAjO6h6gyRrFYu9FyTiiEMlMzhgfY
WNG9z0d9GaC8zxY0sLlZ/GU/eh0sH9o1evQ5qd6PK58/+qVK9muXVBexQv71UJbl/2PvvHYkN7as
/Sp6AQr05nJIps/K8qbrhuhqQxd0QRMkn36+lBm19OuM/jN3AwzQAhrIajGLyYzYsfZa3/6uB6UR
m2IpT8aMVNL77ORC9swvqArbv6mMro26vF1vtA5hgAiLf19MGe35KnCcbeL1NTYTv11P3ji2R7r9
xbtJqCmP/AlXe1iOfr/r0kDdFhlgbEpPXYsMqPUPmbTNTUqPIUIgBLQLpGgKlcBDZ83sXoHoxdla
Pew6dTd5rwRhxw0nKnVa2JbaWMc5uy8muw9XZ3EkBxDXk2E5D1/rfOSWzZ3/lOP3O1GvykvRUaWy
Gc5yV49UMiFSQQ75Cv54Ya4DApnrTYyM1CrPi4Qv7Q8fsO0Qq2bNjO3oumV74LQ5apS/OEIjhi6t
5b2d4H4NB844TGNOh6QivW11jJhfmeIx6l7zyMY7g8Otpi+GoBzpTFdEde7VG1UkU2xV2LXq1VD7
QtpyNw6Dfisxy0T6VAMt9ywrFks7RMNQFkelW+k91K4c6adOX2ss7QeuVIQytdYXVkP7gzqIEVvG
2KJglr066a3t3BBL6DYYr3Tuc2q9WnZVHwJ8O3j8hQMOxJZLuBBz23sNwDktU8WxQwSKayut9pTy
qQGvmkRFRsfrxqkVwZqVTEM4pfhHo0ab8Y80/qodB69k4i+UemeHTsLluoJTdlFWvwgqkT8zhKMz
2jGuRbOeMmHVx74q63eJfvVdzXCIMm1ejnio1/ugSMt7A9EvaszCutEnW+FVL/OorlwMy52y87uh
a4Z7z3SrCOOvjBJPJmFVdxlIv2quN2Y+rNyBojzUVmfdW8ZQviT+2nI8azSx0wbdehfJwOTO0ZrC
ZtDz41iVwVb4gzpnVuU+pk3ZHsnR2qE+BlpNq9tY7oKRU6Hdru7Z9tf5aynEGs2aXDbVsM63PfOD
DkO6rocaj9O+La6xI3fuGV0XFMPBHgvxJqzVjReVqhirIEUd0YH01Ksl2EDA689OoNpbYEfeSWom
biUZVJROnpfeOHYnXzNPF0moL/VyWkfXfu3cuvtq1rN40OqgP8DzpaGluuajKMtmGxS+GXfWFUFb
jokVOw0qoTlAUTK8Gj1NF8Z+CZTgM1aGs+29ZHkZrcqqzkmlLy+5oS+PiTYXt1lneFmYBuXIPAQs
Ue8GkuCdzH2OACr1bpIsV/OGcrBREYVv+qbVAEBjMqx8K7D7erFmTA6oWiB82wlP960zy+LU1pyi
IgyTDnPSXBT3cNQmlz10ssvTYq8oDbqWXgRSWrEzEOFRpsYAjaGbi+bQ95yI0lQfbpGDylsWJ/xA
Gt6qbRFkeoYboGW9YyxsF3pl55lAqdPriF3iHhjpRRZTOnrn3ijzT9Qs6U41jtrriZ7620w2IzVZ
oskX5G/7SbONTiK2JWO5t03DS49Xm8965Cl27+WctdpjKtpW206uCO6xEgb3pi79T3o/5gbl/aJp
G81Ks7hO15opuLrZPI95UL2PBeOSImxqsifB4+UrpxzDbr/QAMAWJ1ZyYlHjzqN8rMAFbpNJ3utu
BhSg6qpPpl0xalsGXftoJzUIYMCvlRu1xpphKMi1z+Rq0p1eUrOvvuA5XtL92gbv3dzaJIjMz/ao
PWCD68Kpz5LXqTYsBrj0FhMla9c88E7kt0ZX5SnnuH7K5uRzXfmbRSS8yfVuccvdUBjFSYlpO2Sa
dUkL9wZM/wnGeXtYilSUNGByreUcO9RREVQPKFQJ7dXhs9m5waa2l36fF9pLkRafSI50nFwKjKQS
fbbmCdomfa3utbqU+5n1/aEyV/M0DdbD6AlrI43aPhtVg7LYlu6W7gKF5loXBElqZMjLdf7wjscn
u7TNlXBR2U02hGsju12yMjiUPsOi7twseXeFTCIXqMNGBEaOQoKpQ1u0Jcbu/wW1hqBVZds7N5V4
RIJUXVY0p/0sTT0ybBiGSOpqC+92DKG48u1Np+wcGJ7YpyX5LRiO1mEo522zyr2Y57ifq5fVTm6u
fY6dlpdnlwcDFyBmk1KcndV4thZxYzbqJmUneDAWyX7n+sMWBW44A2fY08i7Ec00HzIOU1qKE29x
zuPIwWrxbhYNWnPX8jRweNrmECrSsrl40s1ORo6VRmerjk1++Y2GEzcKmjJupLabSYqelJ/cZab8
XmXqrsFh5NsMcpyMGXlQn/ZpBSkslTvbL433ali0uDTKMbQrPPBWyq0Oc72W5ovdCM/m6TVngxkc
5DpOxmBUr1M+4ERak65cdsLs0jTuJ5JgHJV1fZeLTEx8u1ffQimmD8BGRtAC7UrLrlp1tY57Bou1
p9y3MiYDl7iiox5hDsfiaOiPiw8tdwf7oW4PtsHBPnaXVjxPhUFOS4i5f1roiW1tFvXNSvpkCDXb
ZjfKa6do8cuSL/ASmewXo7WqkE8leS6lUQGbLh3xKpulrSOtSYKbsuk55PMAgnmqCtBEJAJDy5+z
b0GtBAIZLMbzNDfNS8kCfpcVyYrAbov+QWmBdlEgrpvQCRbn6BSkEMnvtGe28OIsarQIlbj5W1E0
1ndslP5+hNT5bGLS/o67dGxCYfr9ltykfWjwN5exxwyDO4lscrJR9p9buoCHQIj8G3tsQ+pOVOqu
ZCjfse7GtAlNaa9nri8+oXhoU6xVbu5GpmERSUkE9VsbrAfT0oKnZEiLewvF+7Gj1/WFZPPk0jrs
1SFJA0RIrKAPfepkdZQ7S6vFNFM6+rWOardSVwjNTT80N4ju/mNaL7CSNWXVOE7nsXhMV8x1Ydb5
ahuUWU0Azc8/+8oL0i2p0+QkpTBesm5WW4qJ6R22i6Zvfb1tnr086XBvuZmzwbaX3enjZJmfOACz
WM925ezHZl3G7dr62q3X6KQUxwThk1qpPapKh0QmfDLElIMwvQ0rK7bkTDEo4yHT0uVJwBPcZl1Q
nicRjK9sWfmN4c7mBeMojFbX9E0yqfXk0r7DryYyyXypYXQvKSDfbyakiiTqKi27NHzHYs2d7cOg
iU6HO2ISiF3GdLu6fXLTNUb9uaUfvE/btNfC0rTKJ9VafZy5BcWhlF27yYUKLkHtZK9KWiSDuCwL
iqbBokyrhcFtlHdPCemAeO3Nfjd1SUkZ265fAmJ78GQT/Q6Ii3xs6ryL8anru8Lu+u/pKPpjO6/G
EifdCA83sNRhTJ0g0tqmPlONjN/atkN2lNU8n+u8ag/5Os572KTTmdrAjWEgizocOn892INU35yq
md7aFjbmWCnHAcypjLspsCFNmWTB94tNEYCa25P0ShFU28Ga96adWaSDB+qzRdR7K7PE1rA1d0NC
pzuSBOSclDoUeyg7uNrTZdrTIhs/hqlZYx5pXIZ9aZLXa8pPQZfbO8YnTXcI3Esa0ZosDyKfZgJ3
bbPH2GtvlsTJ4y5IhtNQr/qxaGG/mK3qtgNfNPprSr3VHfhLjLnGXmZrGteVyu7sfHZ2Gl2aqHR8
ecuYn+nAbVx41y3vQxutuJrW7nNFafk0E36NySkHfSQzr7oMtFmf+97LX1ZHWx/gbpQpHcmRHq/t
Dxd9WYMHu3XFYV5LubUtMYSlctyjnpKDDryJckHL2BRzrJSGoYm48GmrnK0kt5uoDxiHXhrLkO26
Yc1kmFtqfeXBbT+nlcfIBsOdsifa2st5aPnU3FrVUaObkiibMr+xIDcRvu/0a6/7M+qnMyRnm0Nl
qFVL+4DvWjuWTr/Gli1rQJELKV25DhvQq97OJTvRxYR8qZwXm5oql+bGtjrnIO1E26bG6j2uwVoG
/yD8/EX3oQ/jX7FEfsDUAxOkzvX1H/IuTS5qX3PpFVdt925c4+7ONmv+CfRn/1nlAbmkk7hCAgCb
6/KX6+s/XMXqLUHsvm8i4YiNXIFV/l/a6ooJuZq0URf/tZjzHzU5E/n5Ry2Hn//diemRd6MngiyK
jgtZ4nchx/jZxp2JIGNfVRzYNX8YMW3IHs41mMVLwJXwav2XjsNLNomo6//IuHJlzX/PiPmLpPiH
9OeZOiISJwxyWzjDeT7+8lCYAbMGbFly9NDOs0iamzoBVYt/zN41mefTI52YO53XTbTq6M4MYmoO
Tn/0tCm/T1ZtN3nX8du9udH4gkMjai4JGnshfSOULTOAAjT1xbbDNE1Pvta1J12NcCuoNGwFU7k1
itCqVAsv28xR/u0pSp31Ji9mFaUgHGhSBpTY8/Sl0uW7NcmPYEX2cF4mbblPWjHtPKsS1LfKDX38
NypF5rbLvVlcEuUUkahLkDnOrN9revtVGvm7Zpu72rW3C0PvIyW/kHw9q2JHxPR6ArG2TWbfw09P
2UbkyfBpQnV2c1S/dN+M8bKq4lsSiLBr1opZmHaMkwTVQGjuTdnZ9Jw97do0QScwhzYyzWbYcds5
FA9VxLJKksefd0tef5TYkHbQgqv97C8PgmmPzVScLSsn6K/kJlD0Zg1XOy1ILYl4Fq2uX1Iqii1A
9SJMnHGN9K8QSOpotdNYYkOLsqJaomxM4lINJ4lIhFi4lx76x5KO9UagmDDx58g9wfetJFMOPesl
958ko6jiltvFSIJq5xG/6nK9eQjW5s54prb+npTaa61GAB/kefiBeYz6nPHV2GnmYmkOMqDrggEo
jzrTwa7uqX3QmGJfrCz4CPmcM9oV97hf/2r++7f04793c/+JIPT/JzHvvjVXJk//v8AYfiVD/uv1
6OFbO36I/MtPzfef6G7+FDWEdX5cna7//Lflyf/ZtRCYfdcEFYR2/MfyhBkc8hDsLrhDHhRMVobf
fOLWzx78NeIqVz4OxtgrUfZ3uJDzs25DNUNmxoHlAMP/t6KgaNd/2rRImaIw42PHZvkL7P2vW6M9
ds5gDy3RiIoZ95aoZJ2SddL0IK5wBYioyW39hHw8bTymTm5xnTU7OC4Uek7CWf2RZStPNnghCwLN
DQQRTscLcfJkgQdutQYOsFWbnYBBo/S/z+XIP9jqJMbuTDEqOiApAINNY5Ioixet06ud1dc+xTUm
DfLwFnpQpASQiw7WZKmQAQKampgMvSQN+ybnQmGSWEN6o6qyYa5o2zv2vvYFMuXEJMc8WlL6uZuC
2fNNTFpPoyZlXtvGnlVvb4Y2Xz+ZyTjUW0STK9zMWFai6qls6al3WtpuDEZGBrGF5FI+mCOKzr5J
fb3eFe7VV5Gnc46jgj1g1eM87ctbYRnJuRiBGkn68RbOJtrCsonXwnUUpr82UQdJbD/ftSTEMLL0
Pne3Fl1l30u6bsv+mtYMjsVqaqy3GfA4LPyd7xbFwyynwX0wxZR3uFZ1Sbs+LWpLe07XRVpbcgWl
OC3j2tqPhMc881tReIxHIBbKvfvKFAUNa0Ov1ZluhyaAgeRi6R2lijdpHdja0bQWLUp4IvFaOOuU
cWQFn1JpbxM2qfY0EIXQIFZ4SuKXXOsK70SYYevOJnj3rYX+L82E2b7MhAC4EuE78O06dFW/dMT6
8jEpgT7pxNgyEDWQQziaMs8FjMwwTU5zcWTl+bfAjrzyTXfZNvcQiWq1wYyark9FXjXDl9IyYHQx
8bpEdWHlW9P2HsHE0GAAuVMABz4Z9OaL7Xay+uJXrhw+BygFzhajYtB9sZkCVd2UqmvXR3cV2L12
1CiJtSuta4rVoZM/brsWPtOnyXVFsbGLsazZZ2kePpZX08dOysXWsdOidY1mmu7zXldohV45eUds
JEW+TxipmISmL5Busqau68jiW9KfV0g4mKgtY/EOy9x042YISHAekWOX5lxpa299bZ3KzL6ozE/L
nTMBBooG5JrlwRIlwS3NcoryZkYuwzrSmyI7iJ7GylG3Rt9njnre1rulTTL8RHQwfHU1yRmQiXvd
6jng9kpuOah768ZSWWnwiXtDqt91daYBn7K6/C2z5oUmbLuU9m4dE1AoLG4cybAwFjIevcoGfOEW
vkwOBWwuRisugCxjnYz2GLG39cQmRZtw4vXr1hCoPMtSMGXUF27xseKwMe4qn0qZp1CrJsxmK/YX
Sw6DuZnR7c6KDvoEgU8BAm5dpmlIVa4vsl/MGrKWp/TrgcGP+cigcmrJOpRRgjKoh6ppyq/UB3xl
/MVv7V01TutbUhvGRw694okJPcBlMKWMR867M15Yxmsb+GlqLXZMZfafCfV0BV0Il8oi8DLHx2g0
pC0RsZQv/zkdOP1tx0kfjRfwa7Lc1K6eQCzvlnq6SwzTdxlE0+SsOFC27a0ny1o+ocjiFeVXDtZI
TZgkw7xSZOpEnUDwFMB/OjyQw1hGHl7e4Tg4XWmjbloqwDuo7O7m6mBKjzrh1yYE/VVYG+iBaxv2
Uz+7b0gfGrYupMtrbK8fCE7YQ4DM2Kxpj2NCNvnOrDHTx7T6pBFriog/dSeNuHXfMIbKJhzm+3Ru
qjFPN2PmdNXNFZ00RpPbobuHVT5YyY0sHZhsUtMRQwcg42Y4VW3JSZfel57T9jNWhatazTR5klzM
6pGPAnqoFizy6n907H6XFbogHlPgpn+rcP4JcogpuT4fTpUMg2UiAixMcziuWFGTfdHoMHgWQuGq
DgulpopWzFLTNRubJgg9RR/rkCON+1u+tIqRosOVfTWQ/9Y2huzKbrtq9RTs2WNa9wZLfuLGoA1M
+5RhVH+yZzaDjcpG3vmyJj2cVX2mHdrlTrNgVsSD/80p54B9RrplesrBxA37mg4OBkBNle1n9jhP
3WJBcpezDfpzjdwqt/14hv1CcySlQ7ZxcbtTf5u2oC/b1u532xiUu4HzEqgYJx+u8UgYs22fZtqJ
aN/mNAzNi2uNpk+1aS/jyyRxdd9pyYClp5dzMNwQPMvKnd5ZyXBjr2ZrnQzae28IQDO3XySqOhUs
P8YhKziMHy3NKOl1jYgkT2PQl+R6hoabZzk5diZpFtq442ufGken7xguMONy1WPF4jOcGqOR89lf
k6xE9eU+0GxbuqG5FHPLBgg1qR3ZxoHKIlL47cy30m6J9OPwKvJjKeygwRFdmsuhmwLZ3iRNNssL
2B+/uxkdj1ed3EOYNgTJaC8crMJ7Hqsh7+l2Jc53pc1Zuqk6iQs8tbgMQ8u1Nn9KDE3mB+VSToRz
YuGfh/bg9N8MbFR+PHkariBlM/blrBbk0DczM4b2hnuepOz/pWx25GHdMtTndVBHsIdE6zlJJMZL
0BdavjFmZy7J9LcYAXnPcGWiTk+M6/wnMZnkzbRsZMZ2XgFOyOKpH3hlmr0x3zSYa5wb5QekzgHu
rzeLh0XMiKTK6jz+P4PHr4qAqZOr+9c1+ONncJk/nfJh6H8ipP3T5RvJmx9r8F/+/W/RbEieZCFx
ejCMD/WHKPbvIoHGSz42XUgo5C/RiK6RsN/jmt7PgA7Id/pXQCjNxj9UAsP7mRY3E7p+I4MyJ+53
UsxvEa5f4at/j/iEfvmnKpy13wSr6wRXRYIResw2+7N0lPacD3Jf0cVzh63yna3mBRefWSOhV7z3
+Mf7qduvS7mjj3ziDAt0quv2TAk7+NNAPWLuGKS098kMmUZ1HtYCTbQ7ze4QCaGHM8dWKIZ3dfCO
5SKyR+NuwClpQGSE5IVu3FAHrHd9R8aruuYRGMmEFSHReviM/iZw9Q+E7AsKy6d2MjNmGlps2TNN
qE7b1utyKTzNgI44P6LRxOP8ZMx+xIrDd0TQYNFvVjRUKyW4uDwg5rCCSiRVCIatpH/AFoyYkbTp
Q72Sb6TbFpotIDcgdrF0nJMmp01nfVmz4gsQYtpDEkTYHDOuOh5S46AvSPtWdet4S9Qw/88vPib1
VDF60XLznsM7MsTSwpJbB/LigMo4rJsXXwQP8GA2mg55V6VHvOSngDBn6gWva9MfJ3ndiax9kmdx
o0HCS+mAjzpbFcWJWyA3t0HYSn1rNWasp+ntODf7ICeTtdAv7SfgXeDgGAxTyCs5xN+VhCp+eN7/
Lgj4tw/NdRANM+SRs1Cq/qQ3coZZJwofkt3xwhloRxgkYvhTcuji/qxFhGBDatAwIy0S/tMMlb8q
qtcHloKGsTTMe/T8K/voR62znUfspCJZY8M9zOK85Jcm/acJQNf/xx/S2a9fih+vwZf2x2vUjE92
ZRCssfeY3TnbbqdF9b4Om4OxMcN8+0/RZTPAvfX/XpDSxUCsQ8T962i1YmiBuyWpTppOPPYg9JMM
xKrl7hIrP1fWTEIw27euvwHME3fuupkGPcprue+kiMpyiJKg3Mp2ivLlw22/e4W2h5u6KWjAYafc
10zEdYPYx+CrOUwx8oaor7Udv2WMlwUTeRo1yfwwiPylbB7k+KZhBKD+WvVnHQiPPjYnRWXaL95G
956b/GvlOM+K0jR0vb5ALIPqz3BWEwdAZndbmVefodiEg25sWzPB+0z3j3jXYpY7pY+nPNDB4Y2P
smoea398BgUHrG6MDI6Lev9pTIGhqKJ7z8gbrfo1VaCBV8vZivvNNehVSnz/7LYPGvEiQh/HsfY2
jDuNOa486XTZCGic4QVOYdL7GLhzP91M9vg8zNNXfSmR5AYRewmThdrePgv3BT5plJtip9P/xPcG
Y6BItj2JAs/kjtXz4wrSSZlzPEz5e9cWm8YFeNRlEH8wQJmwgtP1m0BbxM9FVXO16zMHNGbpOhdL
sUMvvOVEhEnmkzAe+6KISJTcYcN7gqQWJ2MXVQW//WDek487r4BqudPH3s4ik0GqJSrbqNVRjTzi
dSpyfQagdeqQmoyN6LHtNyK9M3IWMw6L2aJo5Q4xTJLLojL6TmVUF7T/ZnMzugyD9cuwYlSXyxDf
Gd+nSjeBxozHkVpszHbXJY0Q0waw6WmgtpoQQloa2nGi7IPH6QSHiXrOO3O/ZPWmWVgRp0Zug7re
erjbW+jiIb3OGJHinWPBmaSjwjpBzIYDWpkzzIUR092aOJfUDnZLqj91XrXT6iROVXcMGvJUIE52
FTPY47Kp+V3dSKsx5AxmpGxIApb2oKXa3mKN6wYVBaUXLXX72e4oen3WIsqoMFEAgmrB36tIXVlg
iRsOpXVIyvF2gss/Zr+E1x51HAdr8dx6Fyu7ZDWzvYs0BvEaBtl4dJgIXPID+mS8JeRw28nnXWx1
7zLgYccwtCsWFcs23VpQ9wOdTF4Vpcy2njhhOYqWVf5C+7Faxme1whJacC8TPEiY2jBjaSCAGKd6
8IgyFWrUdJXxeU7ad7WKqKXezu9SL73i+iIb+FaYCTwbXW4G8WLOmAFISjlWhPofUSiQffHjRn8Z
AJeNGvkXuzoFVrrDtLhh9MB+MYdHZZc7wZgKffR2EILuwNZcM6Wx4vIedi2/yB7LYjjVTINaEyuE
E/U/KBf/twHer073f10HhnKsv+U/Fn7Xn/9NfAXEh7OXUST45q9AHnaxX02+hmFj8qWsoyYMcCl6
vPJb1XcVWB1bZ0gWBR473JWt8Zv4yr/ROTxce02/E37+narvz65wIOiWbpkmoqeN1fc6aOTP+9tK
qDgjq1Adau9z4Qnan8tH5QmXkVXB05C7Mpx1Fg19aSLTE6cZ6ziOQn0nRPJWdRkTGNb2sgTF+w/3
72/qir99WwHeY2Q7DM3XgvjHbbcSWVklCdRera95hKk33eoEzs4ANNP+Qw3zS43yxx7/6z2wrlxD
RG1GGYI9+dPFur6wGPI3VodBByRg47+czXOFX2brASMaMuBuZChVOx8T5YqwTeD/0lM+Y3n84hY6
BZyRorJq3yeneHVMckyGVqNwutpX6X8PpjoJW7DrWGitF9Mqkn9oLP9lfNUv7x+0FIcHOr7QYFwe
lh9vFjjtZgl0XRxKI/jiIsuE5rB8CKaexVDn5D4lGwmnBbMRIe44n9vd2NWbf/sD+9N7uNaJP/Sd
NRdFdOkWccC/KVmMzbM9+/dG2VuR4fv3//3FrnCTv3xgP17Mu07r/OFiI5g2UUpDHLJMfcxtd6l7
7XNWH8bV+ypy9/m/v5rJN+9PF+R7YdLu0Gl2cH95Qn7hRPxwwUQGUu+dpjxoItEpZqop7Ivkpk0v
Vf2Nkj2aV+WFHVVQK50XEqlQ6ozvqJMOIlBaHqXhPE0HtRFThIE1NHyzJFztv/k6MKs8MS+ea95i
W593rBdbz0o2aKQnb/AH1vBYdwQB0cw6DWqHa3UvsTSrLKezWtXlxen8je0an+wavnCKXWaq4cBj
MzPz+6VDue1s7zGx8M4mNHhNf+nPJPBOMllfrCTdQITd522wc4rsNveqM1HgsKnLDaputBTeGfvR
Xs4ujzMA24V0rIQsZRr7LCMmnrvzJoNjdY0MKm08ofxWdFoS8A16ukmDE16f6ZwpbhBQa8NRlLOJ
90j4ad/0y8noshiq9KFNsZ6jR4nIJZfCEdWPUPIIzVkQvJu3pFjQZTsB7sOC8FBSGS2eXhw9I+u3
KIlPKahxGyb6Qt45W76NeBaNoQZL0qqj5TzP5oOhUwXQm8RJSasZZ/pZm0hxgWO3/Rc7V3dWbTxW
abNPXAcuNVZ7o3rB86ftq7a99NAl+qGOg9ne9VUFbyRbUMgYZQ9IrKvc7wVzPynJc4sMYTbtcQR8
9k1xU+qOvSOgf7tUsRKHrrAvrsiogssygwmv7kCyN3ZyJA9X1YJIptWSyAPb11QiXAL3k1hmPVKl
s7HJYkXzh8Y5yxaozFqYzqQ0mwuaqTTtT2O1t1J5AwSaprsG8zM9trI+XktmX8JS7sgLpu3JpLqh
qkEZDHV9eAqAORDd51GcQroSy0A7Jat2RecfzeBzigdbcLga7d11SMMKpLBb7oz63rWPVKWhzmC3
MUAmB5ozXz334M8IrrbpTTldw+Wh52Rha8PAJ3utItGt3426R+l9XrtXq6Ho2TX9l5WSpOG4jdwV
aTZ2L7+yv7tKPmR+MG8MA7hZQwPIqDgX6zyLvpPfNYVOmqGz407MN6kQBdPAcTf4zg0KBAG+ZU7D
pFki1REWxhxhh2OhbTpv7yef0Pvfr5cpW/IVJPcqfdy7XnuhFN61vrUDkPUFYv4aJQ6qR1e+q6Hb
lQOrZ3VbjQgPVZoIZn3h1TcWKLNTcXLG9C2ZdfCZ+aVr0zfCzOepJ9ghCT+EenakUfl1zSDZmyN8
gGGnSfcVZ9ulT31MBtlMnm7y7kXg7nuzes7cmGzjnekAkAYYaofSdu4Hb9oFaIgbWS0fCnJuWLp9
EBpK4EvnBiAFF0QI/Dw0l+J9nYwypAnnkC7Uk/7DC1rUmFr/ML36AviSQzmejtDMqn1XDNrO0XzC
KDB1d7H/fnIe307py43xeKrf4vqt2YxH852//PrnZL4Pn6qTH/lRdco/vK/EMq0CS2Qovt2LbxTV
H0zv2qdbEQWfgOzFefy9/rYH0PHX//Cvhv/1B2ZLxM/QYcVwd42jhM/9bbWdb57Rjm6arXtCY2Ie
yBHSZu5/HVlKmGYdeRifu7Z+nXRSxb4aqrDstPtMey1KM7QgkowVoQp+uHLOxNs47rQm1Hw3bvlE
M5NJmUYVenmPuPXW+GzU6r1h1dWKPgzqlxmMQEbfU0C1mBcDGTrEXvypzc8zNxYHinZ3PUIk93qT
ww1tw62qXwzr1cPNLa/D7h4uubxNg+csf72SbsCgi/6yfC2m5168a/p7lhjEycm1dlroYeIcXrTu
K10v5Gt9ZzgRUwGbnl4SJ3b73kwuAUh2zMdQMKY9HIBIy78AMI7wm0R+I0PYnEd7Dq5fxtiZvajN
xL7kbXkAQbus2nYuYwlW+7a0GD1gPAba13yhk8qvbxIuqfXbsbtf6xewRjPgQS8arcdWf665C/UL
naJDdtBm2ojOB1n/1PjQm7epfO1IyjrJm+c/OtbRIp+MmWBrJ9aGXIPV3YV08OnLEi8P+HjdKkxh
G7V5G6puX8p7A6hQM68UKJtsvyx0FdK4895q7zA05+ut8QlDZZ/K5ctUlFsLB2CiXmyyQ8J/Zef/
T/bOY7lxbUvT71JzVMCbQU8IQ0+RImUnCCklwXuPp6+PeW91KXUypKge9+zEyUxBADb2Xutfv2nk
HRT+FUPkRYUUXhOfEvW1QVEvYG06Ka9IABiroA/mYYncK76FYcEg4dThXSRry6nbBoruVcyOY0wd
sJFFtgOQZa3N+C7ntcuJsu0sPq6+2lLB3Zt5ve2ks87ETArf7LpMnJEoJPji9iQMXnSGCS6Vp0Zg
QNm9+8itXvtwDzXA5XBEYhQR3XEKCuOgTY998CBDFm/kwslzBoJHk246f8Pj0rcwGCAEaUTadE6u
UQTam4kvR1jeh4UT4bvVfWhYxJgY7YzGo6rUi6Gk/rOblMyZFxUGjOk19TI0zoT0Mdo8JvUeL4Oy
3IjDCdSDGdGuIJEnZU3fzhKFzXiyldYL085ODSToa6tlZvWoCas258Bez8NJgR9FcjmfrddBUfc9
a7qBNLZQtfd4Pik04DzJjC0OkpHeLbFjOIgMiLT2ifiUyiBXOF8a0UnLXPZ19AGOMULhNRxIsUK5
HVDzgyMiT09ydxrvoG/pkIwbtGUIjVT7akKZZWAKk2131Y1ZPhUK42fZlaZHvfIEppPzVtaXwjUQ
pMUwYTzOkKjndV2dIW1NYeySrrKQxWWoPRjxW2DuBf/s890WM4TqoyF6ZeGpEB+Sh2x0oo/YpLfG
6dgR5WOJ2lG6G40XvELsqnjs9NbRQ2cI3goZA+a1grSo8Ebci8bZQKHnTZFn6/nCjvvb1nKRDdjF
fUhAuGVnXbi+zqqLTZMWjlluxuw2hz4NSg4xumLnA6yq3TE/6s261w9RC2+beU/hCsFDlF/yWnP9
A0I/+GE3CJEANN794WYMSZLpEI5TNeluFhwKhI4EX0SVgufCIu2fqSvCZnKcvLkvW0bcKzOMHeXi
CLhhRJbnszRHeBLpqY7eowHhCamSs74ImgeYckALbmdFdlGsADt0DVrdZGAoRVvkSNgJsSWrFLV+
4i+cXES8r00IKiDcwMxnjIybSoojVOZhG8xS2HTgfG2reHFznNiLumY5gJPjVcQU1mvWMF8OMqLG
xWDcSdUDejRW+cWkqdLxyqLebslRsfv5ksbrOD1p6l3s24K+bYx9yolYt6MtQ8/IULBVqrLoJ9lu
tBVGKwscwUOMiSqF3Bb1vieMCHbfiEtz5DTirU3YhE2aT2/SLB3GOViaxlYMielgqUHKhxz0ONQi
49QFpuq2Pz3DqhhHO/dZgjWaFIe8MVzCHmW9WziCelL12ZPq+24cVkbzK/Dx1pbRfKgLp7Gw6UEI
px/7vSE5Sb3VqpewelQZDjgVKCkpPOJLCa8vp2otJdkxBhcBUjh7JWTBeolUYoXy0MFnzcqOGWga
LthYgqQXgCC5T5bFOcpUD5O1RaC99Uu9JwUlZ4fcWQ1kff9G0ncGiagJsBNtfmZQf+EilIvs24WT
ktUTU+BBAMD4G9qQ25fyYjFXr4OEyqnfGPEy6+9URuCDyOKmMs36YsU6sgHk8AXHbWcVK9siutH1
LUAgJrL6RlB6Gyv4ha7exPKzJEW2Ym6RVRCmwtC1jxYFhY2MgccvmugpOJLiperOtUAysierfqmU
twq8ag5+TYhrBcrWLGR3S08AuGrb2gtVuW8T5qmNnXMMwt5yelzeDf/QVS3xToscZNM3S7dNq80Q
Q8gqmNxmrCa7ncybdkbhqW6UoMLT7WIlw6NShqe5Ku8k9QgGhFOeHLwp6UP/gmJtjYu3o9S8BQ40
+DwYRzTQIqCfYl4zg206TaA4aHAhvJ741+7YTs9T0CYLxfLPCLIei+IjvGp95DumN7jetDgK1n1G
fXMqFTvp+z2s2adRTG+6UOG7Lu8Zebv6c4x/zMJsVRvxzH1WBx9V1u6rblpLKCeWceuovltb8cFr
/eq1xrQqSGBzpv6zL0FN6GHs6mqxqiVE3cLoJIpqx1q9VWvZs7AGrBr4+O1xytH2kbEikzFnfihy
f4S4UfYMoALP7ww7zEvNzlO791ms1OMSILvsCwskf3dEXC1NMd7qVnnqhfTdEPA3wDcLbh77T34f
1+Uh0IatlrOpCLZWCpeiryUYJ92pLJV1IjPA7mx5ThypqVK3FYPl9039Nb/zH029pWErpugGtAAL
ePRPFKHEvC0INQuzP0ss1oXSuTwd8OC2VhxLjFcjARAOjiKZS7KODypUNuuka2OUqNaE50xO00D1
GSZFghv9eNTiKNxWVh7vGi0p+RHWHeZJ5FAUCSaw9WwyvaAZUiK8lcwejQYX6/O6W0TVeFIEf9Hd
igLnh9DeRmlc4l8V3BLmtdV1uqvsw5To29clR0bf2Pq4jCK6XXwTw9c6RmjeXKRoeJhHuHCkbbHz
9APN5qYalWo9GArWpgpOJ4H8K+/G6tATMnAfqdZNLvMLSKJ/0gLDMWB3U2Vbh0yp3Vi9lMFpDjvG
ix85SsWoexQzwa1NjayxzMX78EgM3qLoNoMuU07ixkg5zFRBJNdA2Ak0upiECSr5bW/+6EXtRg1v
iRTw2I5SETabOuwQgRJuRntXvmXJszice/OcC7tQ26jZ7SgzRQlXGAlzQMDKwJjpQS3EaF30GnB4
3nB2k/ZEBRMWeECOmzyc6DgFkmiRImMtsE5FK90Dutdul+XQvofaIax2hkfWQJyatbVqTY1tYUZE
MyGSWMF374o6lrMcVXN506fPSUT0EqxUms+ISEE7qY9zo93pQfkSCjQMeaAtcnyXVkOT2XNp98Xh
+g5MmG5p7WGtIWa3mbCemk3l76Gf2YF14w/btNgy34uJnqpvy2QjFMegGzBmOjQKnOyXuHuXRMk1
ahuC2qMUwF6RKlcN76TwZmbAMZs0tvGhVzCXqpgWzFl16of7sjljkqLd9NUmDZ5b+TaKeC2chLkf
DLdMdwpckOtJS3eqlr8lA/lnql4/kwMEkBLONBHAI4shUw6pJIW7a6TZzkqekDfGizFvPBEfh4VM
UhhkmoVQluHNaHKg5wL7nSnnZyEm7LuuFqp6YUzB7rPH340IT1coz634IllIqwL8dt7K9thq+xGS
+5g/YsC6gNFrt5HqClMaLhv2b+NQ68/s7LH8miVv1/lLDhm2Fh+0QuTT+IVnz8LqHrX6EpUHOKCI
Y5+mKXtUf+9ksbHQJ+FJaj/CciN0xz6xk5SJoytLN+L9LNwAAi6q8q2s4AWwhmfLBassFnNE7wOr
rXjXWMjYX4CFvbdwhKr7KX8vE36vhdmQJIGQXZdOWnnixNddCIKsPWoUXyaGhVrVKO/Mgj1XlML9
aGZ4dgmwmyBp17ci7Adk/TLieajFelfeG13fkfFLb9bGxFZMXiEwxbtrmw0nmFfx+lpTcPBJGzj5
DKS2fc8HcasBQZjojexZ66h36l3eWf62QlNWj+h6Z6BG07/Ph+ijLnDvMPU3Xs0hbSgRxNE2HirG
Zt4kDs/EaGiYSmX9XkMNPfpXhEgXVc7FW8KcxcXcWYbdD3wgFUljisx8mbqTwkE1lgwB3bJpsUo1
kflpEPmyKqV3iUfX1KOHsOwnWqDhub4GzxRT+xgXvLggtDBDAhIXroBVzhwVy8BRv5I6LsOHobWh
k+VRsYTUtoksf3QkKzoBnamo8LpL0pQnsxaY0I3zm45NlCvJg2KPar2qU+86BG4mJCJFvwL2I2cw
B0ORU1Ab2DU7n03vOuioAmWHLOQ1Ay/GU3c3ztpdX2Iv3YDNNXdZSq8/ZdmzroaPINsH0wDQFEpM
JJUG9MyI4f5VjS0itoQfE71UQfoQY/oEaxcqXXkJwjlzgpnsT0wH5HYr5rue2BswSdCXRsVgQCXq
fJsP2o0SUm4iqyEmpeYX6rpsl1pFyaIbLjsxEtVj6T8MUZieK1k6RCURK75Yya7Yyi+5Yj2omSws
zJ6S06p8Nje4saKZPOu5ejfX8MjL0HqoeAoUKVcL1vQcBYPkKCqeaAN8PRQ8SyOsnYnFqTAYxQC3
RDYGVh1JaHisWNnBJGSk24ykfhgPUMqdRgDyK2qOfvwVbVj1Ew2WKT5O6pvYPIa5oT1JhoKlQJ+4
GHxJFFr++KSMqmMBMOYBfUwg5bdmAOZbWFp9iJLSFnPJ8Dqjr1EpyrR+PZUcUJzOCdFjltpjV8fI
jHRLaRkB2zxr7bwn1WldWp30NKT5ASCX1RqV4d4URF437xVqtzwv82spn4NkekJlHETd75atBVeV
6KjqDp9QRaM47OCP+FLuhMPUIu6NjUMgBCtiknpYOBie4TmY3c4xIbBYiuHJK7PxDWJ5DHFkXCfB
8GvOtergy2FBbIK/UKT+g+GruCXE2IsIoyRTMjg2mB/jcBdZK9MMNzUPYBNEfHAlRjuEt/uqoxci
FbuYPamiM0urVL4RtZcY1WcCTXhPNC/D4GBrSN3emFEQEJa7CxOFWqDWWRdMjeEMaxs4ZTrWKcuE
UIs4uAy4/C3SwOhOQjwtc5pg2brIAzEY4OKQMSjex2RFYZz4tjZ6w4BkQfDDj0La9NwOWNsEVEkM
qugFYK20XlC7skk9NMRrLdRORS/2TEgj80OrvjH18mnGpQ4fXjgjeOWUo8vsQHUVM7mvR3Itxwt5
tRggIxZbjMPeagw31SzRBRQz8wL9sEGDXIFBlcNNTitOVK26YVx6xRkldJ2DeK56QJwusLVolW6S
yjXGPDxC5s9sjO12aJVKqqU+jza5v6sjSqj+9SX3GzcT1H2ch8xGnjIr9mo/AJdDY0okeni1bIXn
qZh7qFV40RXmsWshdZoYenaRd5rjpWp45Ikh7ZUgauSzsIcaziENgkHMZwp6oei8ziBuj/klI/wy
rfYKtvWagAhXOoUG0xYmO5blMcJXjXSvE3hVzI/kj+1ZsjLneXafp15fjR5y3EXXA2UP0QIsEPYd
QHobnn3iOTNjo6iOISDg84iBVgwXM4sR1VnMl63VTxrVSDG3dEULS9kCJYUj2bqrJF+pKZHFr3q0
lpGBNStdWtPQjRhfQ+zON9I205GZ8HMGxphaiRd+N1zQxFWjrWTXht9P0ayNfC/RPSNSl20oXxLz
C1YTq26Zerq0DJjicEZJwkbECDXB/yaRHkowj2yD02tQbCsffEm+N0ZPFt0CcM0f+nVt7KqZ59y0
bkjK5ziuIwsRt37uo/cAY0ZpOEmEXEeHCQwRChazYIZrwVEPXvGoMnEwJWUkcfViY2HGUCKXI7nX
0T4sDPC7JaMipGvzSwcftltoshfHYKLlqk2XCokpBndbH6zmzrYE6gtp5LxdieGylZdzvoSyzxlH
DFOKa3l40rpflV6DfQHeUoVH8VOfIAHsJ1jEOJiGZzXbh+FGuga8rCIdyPpkdMR/r812XYbJhtd/
E+NVZG6uN1ragfyqQnHJ+EazcqWbz9V0Pw9PrPqoYP5TbyZSYDtKw5caCn05LZXExf4jK2gTt0q/
9mE10ccYPsDOs8pPDdfV1c0khLt40HH/MC1PKT1t2E/6Uql2FIWbEI52C2PbNzmfS6eqNvmzqmGP
cQmD9SAQ4/tWhUBHs7TxS//cKa9JTRKXbzxLjOeaufPwNaNoZBXXko2OiXQea4FyFLXgW6RgGUC7
IWMFlagejzkdXWSfobgqZABPjhY2N+VM7ro5TIssfUSI3coeA8nF1RwcowGix/29Gj9cvcMFqk4U
D9uAnjAFPJke4hGC1LDpyCxFHuX6yUWxJtSJNyVuCspVlsKN+NpzDiGz03l4H4J8JnBmFLeJtlGo
SUuBlJ2TrO2RgHDGLefgXRk3srrGUsAYnySrcUTGdkiIqHoJKilku5MRT1q6bXSFbYj7ir2r2snx
narep9f1kz1EKRJ9aReJpya8ESqVgu6YJyRmY36WfMj5HgxHk3E+Y3VqjWMoZ7U6G9KWRz6JThq2
tghd1kLEjz4sXSZYAJXHXtpbGD+CVXFq5OlKwTCj2zRQvkjkmi4GZVQX3yAL2baeER6a5pD2l968
rxlCZMPH3N5c7zUvF5G2GThgx13FHjyXHbyxiWBELDOz6UiiOO4r1pE33+sLssRVY29n8oENWMoU
tvjQFuXx2dfWVPxOViH9HQFQpzNGhihc4ZQxt4UoA5glHNEtGvmLFf8qtQcfc+WOxOpQsuCjQbwd
kr1ozpesbm0uQ2KRDybHNjBbPPGtpXt1ri476tx8duPR6dRdZq0ixmkF4/ZuMyfYOeyLCd80qqJx
m4lYXCxL+YI8b53Oz9b8nE0kv0oYRaUPWrtLi8OUKyxPPCWOQrJCsXH/G0z4/wrVy1S+/5//+FV0
GIxOt+9BVOSfWU7qt6wo+2XKXv47wOwPWvz13/2bFW9Y/2nIKOPhvpuyCJ0X8s2/PRDNq3helEUo
7jJrB6Hp/+VHSfwrTUfnpximSlrpFbv578AyUs4wM0EmpcswNshB+9+w4rU/qSamquPVgP0hnHiZ
zFP4uH+CRPpEvuAUwrEermsTL7CcWOFF1HCMwEK5MYb8EhXkMotxCj7WPptTvMGACLcKkrndqhKw
4PbJ1dBhAJ1JK78JZvzgmNntBCFSXF0KawyeKWNEcsHaWl5PJsVFbcYH/KYhoVvj5rfdsNoCjwvi
HqfpaxFs2nnHRqqWbEV8tfczNaFLcgQ6PV27kkUl1VYsnD8IGwFZbVLd0+VuQFnT3tGktWtqa6I3
/bBman1MxnY9N0fe00U2MqeToVoalIlcJo3r9ffI25VN9T/knd9P1JJlTCrkK70Zv7E/nyiR0GUt
CaboaWXslKnijHVti23qfX8Z/S9vDssFylx8D65E8S/s8MDos8oPcN/BWZDCwETKj1DnJWYL4QXZ
w+DvTeqztjUypsgxMzSgFC3aD5gBB50BAI/lm0AGWiFp761ZY7075OuwApefFetQlnjCRExlBV1g
bjLEsE+FZ8xF7pGRORhq4e+XUzlfTUmolRZNGSz7sNnCl3/0lfrWTxHvhjSlZkQMHnzsNxnrKXtu
unegxcwDHQCUjsKlZJLhmvTAEZMs0JyFbJaULuzXsx0x4Oiqygugd4GW6hvdEC+tnGV2K/VkCWCP
lcm/RggkZumv9Uiixe7IO2H2OY/rIoXY/f1ThzT3j9erwXTEzFlGcqdBVPzz9cqaoA+CaioeFkUD
aGezRJqMIb3xEnXa4xAOPPogw1ciivwFuZ6ndFY2woztLNAgo1SCM0ztReZQl+TsSfFVNH5CBKBW
JXdKz3+oof4ii8NKEI0zRRCCPdusZg9n9mUDLzpk6NjCesPBXjGlszDKD7MG68QoESf0+hN9uadU
YEhGqrWeMstQvxX5BRq754/dTZpIF9QdXFSPjyiFUwCgqw1UATBrPfF77lFULrsofYwCclqQECdl
vk27fp3pIzGA17hCEcPzgkI4rbcYiHFPxV4ZkGMwGsBzqZJ8qirNh+KEn5k5elJzzSPHpp0tI1qm
6uCkQrHsmJ43c02dh48LQX86oRZIY91mVMkRnag9ghJodWDsl8ipamcpZa6CebAW+SUNDWOGpI2W
CGhDejAdvFWTzyG1hJj47jwywKn9fVICt8+rtH+RWq9IhV2fl/ddbDCuyLYz0YoD2GTPTHwqpaVI
h1ANo6MGsFp6aGwFs1JdeEbiCV5xJ2q1U8QvtbRLiMWYhI2eKkuRmjAnB1cZqMhDok7xHNXjQ5ch
fDsTfXHI+reETJ1M3cvzsNa6amdxYtcqqM1rIOx8w2JOty+vXv0zzH5M4YxR9MSq2JjFSYpPAYwP
Zh668G4ZsW3GkZtUGLzqH6TsLFE7bRWJsXSC95KgrxAOnhGqbou+XCLdvW2kjpl3vpQZe6JcX0Tq
nQ7jiTmnEwb7DjdTLYZcAQhiFKYzYC9fapnX8XWm2RUjUxlvyrbB+LPXgk1XgicHJa/kXcyzpYmw
OkVcXOPyOQsYrok+rssFvu25zbG3xpLei/XKjWQZMdK01IoHP2RAmFu2jutadFVHqJMbknqFLBrr
cGxZyYek1ZQm04mH9EHSCb4sKLN7WF5iYQtU0CMQJVmzuI6fuwExIGWSpmebmmSZjnxNGT1Flx6i
uCfJiSl7ArGApmNYFjSfZfJh4ZQkKwuFp5oyeENmi9f8Ikq8iN2x12jWkbOCk0IGAV7x5hS+DXFG
hrQG+1oY7HNdu57aBs0hO5u1Evi7cQdoiDic/9sxbo98PpWOgfR1D1v70M+Kign5fVA+GOkunV6n
QzG9ChPut1D21vTfWCBsC6NGJQkkO29nPOgUCZOElh1sJr4GpKddJVfKCv/ZtyutxouT4buJrIq/
q/Nb1dYq4xdEw47V1FK5XpQfNijLiPO05P/yFxIuMeDDPsvHAcX5NDxoZo+1sL8H8LaR7UKtelSw
XJsNXjqRF7j2v880tnii5hGndwQmHnS41b9QybvhcKc2ja0ZG9lP2Y9h3N01tK5lay3EiAK296A9
2o3kOzOcvrDgQxCYRRyR2+MuuY5b4IbUIep6YXT8gALug8pbi1YKonOi+GzTlw7WlRhnDcVdURf3
g/aG2EMW8B8IxUeLDyHM76uuh8S/7aZTmK+E8RpZ0RJkfcFDsZrffJ8Qg3vCuULG2BMi7tI8tbru
Isc9isoR0cAcNmsfu65Gj9dg43bE2K/oHg3Ync0QulHskvIBsgNPOxgWFqS0sCLj5FeIk5gGR6cY
SNbRyeygz0hAIK7N3DUEpO3yVdnzwuanSb2pA2Qc3WU0tBWnNiMIfdlW+nLoG1ggIKzs4OH0lATz
c5g8+P6bmHKkJutw+qUJv0r/rkhf9eFXGE6OHHX2bIm2MWKqkELGYJvFp5QOflOKO6liUWbEudDE
yDUa3fwZ87WN5GdL2X9O0WlX1XJmBEBEzrEdIXPlTjze+spHMZLjU9UxQ3Qu3Z3jfBnCWYxG3TWS
cdlD4hEi1Ul9AHn/VAO5RD1G/oi4apiuGkXFkK3C/F1ND8n0KgePcvZqSIONsn2JjxomEoxp6m4Z
M0PtMZ3oWdQVzMdgDF0z5hTJXb97jqLACc3twEC9LDBSa2dbJh6tRAlY6yCZcMN0+d5nOC88CBpO
akEaw2FB5MSgy9RQ+b+0WmGbFC1oz7aVgeIQ8MQwvcTM7wP00eW7zLNNe7gW+nnmRXXWbsB9JV0r
frUI2wcNSLsyKngNR0T8d4NBN0+aFvYyjGjYYyyzsGsTVeVMpsPIMIRZvQPRGQivspP5sS+OcUq6
FLo2YZgIciDgl5JX3PaBAKk0W8TSroCVN+hYCsBSglXNlDxg2Ujdqc/URcwHLTcfY0UmEq4OZe/g
l8HRxD1nbpUMm2Guz4TFC9RTibZrzYdABO+YoCQ8RMklgvUZintgWRsjTDtG7qNAW5bxxBOxRCD3
5WoxPY6KU3sOxSLIT8YRUOodLF0cLUov92HQPZHO41Rk7eF1Mp4wnvCm4XbkK+1hh8T1I1noK+B1
aNjCS1YTdiq0T1qRvnXzc17dZuIl42zRGFSl+c3s76eWxL/sbWSim+FZYr6XeIobCRMxSahcszXc
MofmKV0DdEtvwggAZ+aMEVCWvITcfsCnqcRHScnca9EhJ5cCC4dW0ddiepKqaNmq+KQyniO1Gz90
Lw3OISWFzqRXU+SrisgLRPXRZLJrIagXhW4n+xfSsNwciBjzb2fO0i1apBXN/rIYL0avuclMe2Nd
ItY86StODAoyzQqvQ7HrRnAgoGUE6xUlmfCFsZLa17aFcZs1FL0oziiJIsLyUPm7XY9WvWcjXFk9
IHSNDnjk+D4L+rySDBom7UjK0rFUiGuS5JUsiZ5kXsYx3iQibGSsZS2oSnGdwQf/yPn2ZGg0oXGR
hhcSn9XYQJUIhpTdF9RkCsYtwYNesdmhp0zGeyEenLCFZ3Jb8k5yGf5qtymyNRN/GIFXm/LQVvrB
wZbb1ttDwyCOQC1XZ8okEtoylBsMZpwStZSmlvs+vDOokAao94lBjQ7IpdeH0kTA21Ai4CzEHE1d
zPCner67WXgsWDEyBordQMjzPplOmo955aNmPAvjzTSzTCrFVYSLYCYEQ50b3EXmMTgbc8zchJ4B
waQ8MhBO3oQSa64MhnQnXFqyjFTT1eVlhPXXgE11YBxzPl4KqM6I3Ej3iuBmKO9STEam6ng1CAv1
e6XtvKs2Tcg7V7YORXieU8HTs/NkVC/8cwYUT5Z+HtF0M3y6zjyhAHhIyBZ5NK/nSH1sjOfcCp8E
M3MwdEO9GkmCHZhsDVhFqkQvPXaq1jkdciSnbaqbqGgf9WFcSg2C6VbIbhok3Xi7rBQd83mxfsLd
A42l1tnqMBWOjqpN6uP7OBwRxhWcDBBxXou5t5jdGjdpifdwGp7NsPXgfeyrHHk2FWNoz/PgtvNj
WR/EDOQ2eJwZJgWQM0TlJhH2cXOXZ/ijGDBFAfzgHlWVIwmdU2Fmi//oh5z0ET442Y3JFi2ydRfN
YyI8GRgodyC0ZoPTBZibcR2Gw+bHHOherYT3WYfQGSgqmmw8xfljLHJgcGbT7RSxbrPbqd3JvXJn
YfSqjc2dOrRLXZsx1m3ZtQPYQMWRMVMqDndKFzqiBQl8ard8vS18wW4tZZqHaf2C1t1VN4TQrKUC
TSKEQcSTZ97PD2Gsf2qzrg08HZ6KpFDULVmUrC+NNdGEqN36EHpmHeCwB2kgAesnFIdx2f9KVfTP
S31Rp+FHFBexxKXmMD/FDOfLiipdeJGb+Ae44NqW/olKcFOaqGmo8ZiPfQ2YVXIxIkopVqE2dbYw
v03CWwipFhIiMgYTJ2iOLyqm77vlLxHZ/76/T1e9isE/6YrGMtWFKOeqIorXhbgfXALPtsmycmAX
u3iIL1q7OF7jYLofGnXpnzDM9YbxYkNiB34mf+nTlSwj2VICnB+UHuK8v/NnjYjl+CZiyCQ04ZEp
ErUe36wMU5S4DkmCa2mEDhN7qIg/Cd//tqgk+WpTidecSurIn0/ClJKpDUL4imMBFkZgI1O1oN/4
8eX7R35dMV/f86frWF+kY5ZvEC6gpqonpRnGNi/59PT9Bf72XD9f4AtgqFilgOMENyIot0O1C6XL
mB6+v8QPz8r6smpAkYQubrkHnB2hHC9ndmuKwaU8335/ob99FJ/v5cuXTh0wWnhb4aNJhEQCm1qy
Emons6ddJngr6zQ+ENGlsfn+ur+xue/e0pfvPpjFWa8CHmLtkNG7qpamIy1bl43ZqW2wffv76/30
zq5//ukzlEa+EGAJmMcNzpx+t1UQIURD+8Nl/v7e9KvJIa6KRI3/eZkymwqzUSMVkfyNjNB9bm4p
0Z0mX39/O3/F4CSFKZYIQI5g6ct7iyfLHKSSx6fq+qrIf0XtbYOiLI5rrF5RfxaNG6cbTEeZYm8C
/cXKNGSh004aaRUxgFWtnYXUvtJu/WCHZ2wsn8T+h0X8T3iWTZbQI9S9MKLwZPnzYWRDmioRboNe
x5kbws9SoAxKz1o5LcJ58/0D+ev7/XStLwLZmX1nInBa9dLqUman8ioDkH9Ys3/9Vj5d4/rnn9ZQ
7rddodOdkLhDEiXyNuvq2ATjD7BCeazyS/PT1/nX00NSdYMNnOf4D0dpMSPYQZkK1YNa9Kv5gNTm
NnZ64z+V2+4XjZNMolfsGsf02Xe/f6DSF+7s7xrgSqk1JJMJy+/5y+e7jfGYbCJ47J66TI+Z269+
6YvkqK6a1f/Lha4ns0E8k64oX5aJ2M9xpgQY2QFpef1NtAmWxrJb13c/XUm+7pr/2HP+5ZOK+dq/
suA/vcAwAPDXIVV7wUvvaF6yaRaAljZFMPwyx1hVd/4aVz2vnV3jvgR3Ooirn57rX3eI//kdfj/2
T79DL8y5Qnin6sGUWxj6/BCQQgFMeh303H//ZP/6TXy61JdzivFBgXNaz2Y0/9KHRx8h3hBIzvcX
+etp++kiX06qTo2LCc459wMcLWinTHv5/gJ/3+o+XeHLVldIZHGkOleoHdGeHejb+2xPz7tOdqoz
bg032433cHq3qd1s9BODZPQZ3ve/xO+R1TdLR/pyXNG3tAJN2HWR+qdmpS7btbLCj20x2phLbpUl
FtrL0P3J/+ivNZz06eav7/jTcmlgtQelwc2rwE8OMBBp4o7hastmPX6Yj4WTOOn7TymJP63R659/
vmg6B2TpcrPyvA80IsNw9mxbOtAkvfnhuf7wSX4dFRZmGGIR+Pu5gvFsEST5DrZgC3hu23rf/NDX
/H5N373GL8fEKKhhGYwNPjvKiTwCGPztIdcfp57Q7wrpCE09pMlFJyIO7oN7iRi0GalX1b19f99/
e8IYaukMxokLpCL+8wkX7aBOuUWd0BprMEOC3BYYXdl+fPr+On8tswxMly0QHnqer5srlgLKyISD
+m4T3Qbbyg6dX1Bl6VbtBOHujz3H397n5+t9ecAWGUE5qm5uzEFxZOCmBe3Ogd2G2MURfoy8/NsW
9/lyX45kHHSmcCDjAVZMtCGlJCuyVTtdvn+If9viPl3kt3XEp88hHOLSKAXuaVYFqJclYXM/HLbX
p/J1WX6+wpflkMyKHup4c7IsL73/0dakHCrw24enIipXkvZTQukPj039smknczzVwcj1dEHahOlp
yJulPhy/f2x/LV4+39WXjRuJniYlmDB4iBgd1W5O0mu7Qhm7RN6xhgvlRmffRqu5rB6+v/JPt/dl
s74mTNbY8HF7/bQy0PomrbZKMLX4/jJ/rSc+3+D19/i0MIYwtHTF5zGa+545rcs92v0WaGhDaI4b
/hd1Z7IkN5Js2V9p6T2eYB4WvXEAPoXHxAgGhw0kSWZgnmd8fR+w6km6w70DLytXvaiqRZRQ3WBm
qmqqV+9FLozwINmy43+tT+VT7GQ7beUhcHupjDjB8iNDXbI4ORPj31UwL9UwD5Hyua4Phfrye5l/
C/r0P2Pe//+N8gndhLMdvxJ33f8RNuE5GOr3//+/UU3Sf+kgW+CRtLQ5dZ0pe/6NajLgdkLPVWZX
kJ5WfzMu/Zv1SRb/C7yEChsUCB6on85RTejBEgxEQE0IxhozDejfYX1aOmJVUTUDJWcTZjnqXctq
F8oPOvMckeiORzDGwZPq5juK2hazW9vcEb9Eu7NP8/QvZ/W/sjZ9yiFErf/P/77KkFRonGRWpega
BDrGVSSv4ioe61Fyu+20hV3ETbaAImD9cEzqwHbv+DZYlBnm+fcTe2zzQOKJqSmGqPK/lxdRqgwr
hKhTduFp3o/Q+4GM2CdO4Ix07biDCpz/jI3Zya50KepCeQaf4vxb1soMy1DBDzEkCqcz2A3uLm3h
8qzKNIQCjmy3kN/E8Gcrnj7+yr8Tg/NI8dsAcgqKaQKp47V0udIpriHcbiAxF3fNCcg28Vx9Kr82
+/EJopmTuEWf607Y65/AV9r6J2EtD74+ViwQvBViBIB/ALpf2i91dWKKiC9dfO0cwPyoGWxox+8k
N/y5Ht6v0t/fyzXgNjKBGvMMXS5XZEwyilteva7xc9oOTveYbD0ntJkpZPbGBli9nsMsX76zUTh8
4V0xQPMwXnW5xlbVIy9JJQiJvkZP433zBeldO/A3zc44fLydS++9sLQsVTZCjgLvgKVaV9Ct/xqg
oKN47x8buXrJL60sY4Q8aoxFYkXYo6m3aXfeU7uNn+T9f+IDjBnFKeqSZap8xMsvp5pMskF7O28X
A11O5ni8krxvpgPMYy7sfScAOozLuCsrvPUdz+wu2cJGpW9L3aPH2T/HD3MUVu4C3E4NboqXhOzM
LK7WSt3i1lWn8iZSfEPFiSt/uVY9aNDRRHLPVUYUkTSnBfzz8bJuXvZzE4s8RoT3S/UHTFh7Jpe3
qWsydrITNrUdvXisztqhnHjv2Wgs2cVxXC3NXCU488k5/wHzdz9LcIZKTMWm4geA6HNlRlZRtt00
L4zh15+Dx+JO2uUHlE7tcY/amfFn+Tiq+/ULOZ+apc87/xWL52gUZv2ozJ9hfnVLe2hltzxNV1e7
fJMtF7uoQ/VNJJq5ZQBzD/0vYgk8oUmaYzfybrGEtdx4Ph0frWnxTioNLS/FeU2VY+7Cfb3zj/Ds
H2AF2gE/A7rofHyWbizOgqMSzLSIIpk2Y7DPdzLTYyQA5Ux1g+reDN4FcDydwX+sPz+2c8tj/45L
igrrpAZI+9LQWPVy20Wwsag7IErwc23ye8GeHtKTsQMyYPuPwi+lWMnEr9717N251aUjrZQwQrsz
V93kML5ZWy6I8y9m6sGN9vUjKmD2yjrn07DYwAuLC6ca5AMSYbNQceP0LlKLLhzBNdMYf8Y7iFMI
TfqP4t76BtZlbStvOB58Dlh6OAR51C9TAKanc8REG9UVgdyNEdSyUr8Sl27vIoB8OOcok4LDv9xF
oYt11E861dVeElIqUHY2yJD77G6w5xs/7mFnWnOo8xG8/KI6mHGd5iBJKwz5iyOaw8XAyEemuILx
y4JWQ0Yr2DNX7oF0fRF0yMTNma5VIzVefr2yMvRBpxH0e9/yT+of+THgrEC6/VxsTNIn8wcEyCun
5YZRhTY6mBUJoTt1yXUaD7mKVYxKyjup3a5qDVo1pqMDevj4XN74iBeW5vztzGMzHCppSY0let1b
DZqPALBpmK9wty74SHnRkHqKusGrc67Zc/cuzYBFEGDzwUztgjH0N+n3wIHJ4aBvJ98WDmtp9VUp
4bc9UgteXJoIj8fCNxcAifxJAyrVON6z/4lyghu70AncdXaRbOpt6yh2Y4Mwf8i/fPxBbx0YRQPN
PtvVqNUtljoowxAUsOtCkTceZV72iqN8GTbmL3AKQED3VE9+BPfqSu/sxj7ymje5fXxdzupiwaNX
TGE6INUndGhdqeDoNEYArN3Hi7t2JTPd6V9WFlGIixBDG4gVtXhC6h5SnX9LiSLLd1tz4qYFOJF5
0ooGKhaLdSSxoJh+ByCt77IXterAQEsrNeQblwt1u79MLBaRREKZTXCnu55+N9SlbcJHIOr3Wf/6
8ce6dQhVSaavaxmqKiOkcXnoOZ6pP6bVHNqUOcRsp0Ma7fUdMutObSMoZ4APvFO36VaArm7Fcd36
kBJRbj79POuXLqTzxLGRVYzHMsR/RQ4BxUoL9fb6eFJSoEDlAR+5WF+aF0FejhCpVRsfGpfNcKp+
ZY/dHcQsyk6ymwcfwoRXaweh/3bt7XDrwINTIWkwZJS+lp1zGKzDUpvjqdDB6hS0ME4K485sqpXT
otw0ZFJqYYkwQS9dSd1rRlgFfMhkakVYQ/TmPpUMcaNCh/5W6BAbuNCEiDCEqGmyb5lBd1thlPt9
A1fKTPZUT7uyFnzVnVKZdprcMyy0BxcJyNQLzbhlqjVS7pNSYBJArDS9tmVhMAAbCMPRMhPlKU+Z
CnIYkeohbvEqDZU4deS9VKR9C0DQj0VHDTxk7cBlw/IvFj7zpGYx2rIlQAChVMJKeLrlzgm8oqjP
oReXvth5Rqu0icakhjuXtqCht91efZ3fbPpW3JvT349RF9bmC30Woxqt9rp4TGCDbNp94sEu54Gw
bNZ6PXMGtsgnMEMKw2ZbANoWGVod+hXjVqVGQUrZanuklowNHH7P+rbY1WsRXlqztgi8fqxqQp9h
rbdFuzugjeEUe9h4nGJX/u2Xp36xsEVEsoxW92Ov0FypOmj9BMFatnIgbjmb8083//1sh+palhQB
JKsLfyAzxeHOyqr7FW96/aq7XMXizJlCPBl5wwcrXRS65zrOMTuoLpKe+3Yr7OYPqDoQbbrVbrVe
MH+hxdHAv6kqWEBplkte2B6LdsgyaEd+n3cT/OVe2Vtuv40+pd/MH+PdmvP+nSR8ZHBx5ANf9IrQ
wKC26RyoTu8iBw443glhQVkJZeS/v4EXC1yEXUYa9AlqU90Vw/5rpZifm1lJ7+MdvHFILmws4u4U
N2WBWqkO4Fa12+TRst4/NnAjsM+5D+AXyro6kffyFCboN6FOn0Ny0g6/Qji4xuyrpKlHYWBy4WNT
Nx6Qv/Os/7alzDXBsxOftxWqzk2hcxp7t0SUyfHd5Aflo/LVB47mO/J9vuKg5HkTFoeCjBIuLQ1x
JUNchjy9SLNMGMrZJlo95jH5OaPgsm35QF792XJ/+q/hq39K/oBY4YRWo1PfGafoc3M/7tc6/rey
XEMCtmYRBUxkKRYHJiqF0EsG4V/uC3YeQNB04tHGtEcHdLyN3KM93q1VuK5jsWUoOjpIlHfZ4mX3
So7bfAD+g4aKzCQYwpTIjwtvCdSBH2/v9Um6tLNwzi01rFnjEztC4x+Q+h0OaWmJG3rVistk77/Z
Av6fWe9SaI330WyQXw38DtXeq/cz1QgxHhnKLRJ7+GoGdv6QutFjep8wonNSH81H/at1ZBTnZT5b
a48HxJmXJ2s2b5LcIzQHYm2xm+qQMbLTst47bVOdWoqxwkY/Dq/ICTr6MTqIUOpshkPm5HawLfbw
pB2mY/ykbweqT+Evpr8OyV7eRM/9aofk+tBf/rSF18g7XYGvkJ/WI2pcSG8tI5bhzPI7anuh+vPj
fV8ztvAgRhxILVeSvEawrGM9hDCmmVB6Nb7n2anuZU/0WZS/7XsvVriEC4iCn+pCmZLeaJU7jaWb
ge74eF03742B9KCuS4inLF8iDd5dr+McluC574zSQQmRb/vlnxlZxCyDOfUC2kWUCZR4i37NLjFm
Tqw1KOuN2Mj3OlvM4rB2UBQOvYEdZup3igN3DsRzNlzCO4gqy4110N2PF3YduC4NLo7gUMelWmZs
UJy9NRMTsxS1/5mFxbnrOjOUQdlqMBW9h123U4Y1LOPKCVjCCMWmgFSg4qNZ5asGx6JRvY3Vy8er
WLOxSKDNMEkGK8NGH1lfoqb8EjbtsxF4/4lz/mv/fz9OzkJvxcRA6mmYCdodrGE942dQZK9cypse
8cyIchnfIb8bAbxgZPL9+2YM72F7cKfKukvi4BMD4wwITvJKs/Y6w704Z79zjrOFdSV3F4kOog7s
1Z0oPOdW/dAa3rGTKObMtOc+PL2NWq/YvRntztY67+uZXaVi1tHXscuzcpsyGCf6I4rK1iZhlvqf
HZGFj5gqs0W1koOuQO5nKfWhzjzeI8HKjb15EsmUTFWDyxds/eWKOnrudQJRLgwNw0YrETgGWDCs
wqJuVEDYsb/sLG/V4OltWkjYwWmfDKqNp6TYtM/192QLmsfOTzqc2q65H+6j49qj5IZXmjvcM9UN
dMVXz9XSFIVI7XlzjYm6C6vkZ6StNmduxMMLG4s8KEr6RhVzbMB4D5Q2cwbBbih+f2n24Sk/NX80
dsac6yYsjqsP5LX1LW6g2UEqiZa15raMJzoWbegotsXORWcpsaV3BC9sJBWTYaWqtWZ2/vvZZajy
Ltel2WzewYhKaPHKZuV0rplY3Dcpk0t1KnjJFnn2RL/wWamklVXcuAAASuA8UmiMqFdzAL1W5Wo6
8VQYdApjtY4uEHJN4Upt7JYVifagSQtBJHdcLMRQM0Oqk2nWFigOUHVuZSW4M5HA+thp3IAKWXTM
58Y5pDWwLi2OQu5n4gj0ndfwo3xkGvcwt3UhtAH3a+2Ezwg1uilYubUb9ru3c/ngurS7OAuwGcu1
CIfO7xpN/gAb51Fx5kJDRQO2/FNw1RfLHex5/sDbJPv+BHDKNd3oZJ3gr/8OVdIpscX16sBV7Yhe
KeJukkR7lrR9+QxKO6jD+xKS4cnaKFvwGQ7T6TCrAJEcV4FaV6d1YWzhA0S58esMolU3p2OJxN0U
rvW253/h4jOrCOxBQ0SnWbY0quWXVy6sB0jgc7Q1Up7VL5HuMbOPfvoQvEFGRTm1N5Ii3+mhEJ3Q
XDdfRNMzqZqlEnRxKEy05kOuCXG6kgFc9zR1DUluwGkSM8E0lBZBhIJ+NYhA+Cn6yEeo/h5mgBgk
9w/otzpwNW+y3ZrTuwZQzDapMtFBBdYHmOLyU6hdJWdpQW8iOslHBk3798GBW/PrnOgi4/JDEXll
o/Z5ioNdy3gt7rffrxWDrmuT86+AYY2ZSzqQVzxZgdfSEs0murmbiepCfNQPKIw5wV21WyvjX52u
hanFFRsHwZeSClOtdB9QOfZzayXluMqqflvgTY1gOkN7S7o2OhQ5j1sRPKPBw7b7EiVfjGHXBr9Z
mOwWdpZkUFZsXicGC6OLSzOO1KLKFqPVT+OlCDfpH+o7VSIIO3fQ5bt+4xrwwE52eUALdrdaPrz9
Vf9a88Jh1ko7dkOB+dItTvBuEbmBVR5maD28C2/yPlirzs7/4sUdXix4sY8ig9LcRyya9+0bE6HQ
wW/hVj3Gqq0RqdehflepCQZpPTFyjlDpLIx6eVPCGtUMPZFBNYSNtzWSRn6SczNESQB8FdLWaMo0
MFh9HIlufVeo5xlGludR6WVvV8+EuIkyjbPUCA9llcJbHNdrM6FrRhafUoL8NpZ6HWrkHBaQVzP4
8fEibjq281UswjZCO63fANr8XVzuDui4hr+RYvfI1VDPGfcR6LQfa4fyKlmYN+zs2y1S/3pEAxk1
XNUdAuihei97LIzgOfdBG6+s7wqPubC0cKJCVkl6WmJJDSW7g/pczadT7L8FyChJ4zdvgA/LRye8
W0mHrisTs2EN7KkKL6JJsnJ5Js0QBgzT4MMWX8s/jG32GDjyIQ03nasxzRK/rDnPVYOLbxr5EPzE
EQbnJpIWnyCAvYuFjVBtZxQjhMfJbliJ1lcP48UaFx83gZ5xjNP5dJL0pF/G9luSHcPme6u9V8Co
V7by5l2YURyyxG27ajELes4ULUBuoKj6TtvWu+6L8RDQfKXXOHd6qM0Zvz62edOkITORTQINbGrh
WHrJyoMGIKWbh+JLLVrwvGj5+8c25n1ZekuFOi/QJWa6iPOXB6X34ZzwaWW4MxcKEoVbXjubweg2
grHytr9u1c77dWZqUbyKmj5EgdWbkW4VxOvusKd2irz3JrijVbddu+W3cgdeHCo8rIwsMLawuAO9
XAYe3SRCjxzGh1KShbuolHv4MqyZ4jjyrRQtjVaCCNPQkh1OXH3Kp9j4ojE41zgff+cbQYLlzygq
ESjjVSKjpp5YGV4w1z0VFDojJK9E4Vuv6Y+dDEl9P/krPZpbNxKLc6eQ00OfYlEDgzJNGWSLcnW3
7ZhhyhxEBmN7hmk2u+B7dL82QHfDq4J9YOITmJhE8rywN3pDqulz5b5HkKb1pspp9PauCzt17Sre
OLNYYlmixZg3X/PyzGpjYli5MluyB6d/g0l8OpARb62H8OD9nFVGT5Av32krW3hzgbDDzjMzgC+W
TT3Vyhqza3mPC9mIWp/oBNYsrFe6H5+UW/cENAN5Ps9YFXTQ4tqbSlGE/ejTwr73djBjS7JdxDZs
h8azMHMkQLVKXW7ljXFrcWBYcAIsTWJC4vKb1gitI9dCv0HyvbtazZDJ1WCxX3OjN82Ymsi8DUMm
aMtfmlHw2EBYWr7h+BIOx1p8UIc1P3P1JuXNwjASq5CoOSAif2kjzmTDU3z2aTx6u2I77AHZnarN
/2Ro9NZyOIOAWUEM64o8e/CzEg0aQ4NBp4GpZniNQ5jdC/V1CqqVvbl13i3eYuo8+i+py55/kaSV
16uh4WY/qyCBUfRtig8xMskfH7ybi+GhBVaRaSiKHJeLUYcxaVGz11AdRHFWfVEQta8/f2zjRsxm
HIZKJScMCuzluFMgpmOqixPlUAv5Ayud3EbxP0cKHJooGSu6APtago7xx1Zv5JmgJZg6MkmYubnL
Ca9SCKberHvDVV6MF/2zejS2M8x6zLbaff9zxrr0e5gjV6xeH8T5pTcfQTiLaU4vPijK0NlkTRx2
736eIpX2gD4388BRc782jiNfZ5oMr1msDVoVjC4rF4jTyHlVYEveFaf2bca/Qd/c6puU6Tnq6OgP
A+upt8bRt5Hc/mwc4i8fL/c6W9HZUWt2WfwH1MPl8RGKoO28LqHQJ4fffTm1kLzwld3HRn6f9ct8
BSsAKgwmASg3LZ1w5INIEMSUGtC7/A5XX3nUGIkTflIN25r0/OvT6JRbFKYUe/qk3Zcn0YFlRNgk
tv/j459yfV0ufskSd5EOaZz7Gr9kUNAhHf+wms/zIPw/M7L4qJXUNZPYYSRM39vuFKPuFOkrG3eN
oIBW7OybKvLlznlTUzNwiRF5J/3U3/U34UvoIva27b/6T9Z7912+YzJv+/HKbh6Xvzbyd8XzzHVG
im9WXZDpbgafnaW/+ska0vvabV4ua+GctUnJtU5lWeZn1DdevffMgcpeeIjtxm3eev7LBpjyZS0P
ugbkLD7nfHDOVpYZQwIT4Hwwtt5OYnBU39S7Zj8dq7f6tbuvBmoQa+W6G2WeebFgJma095yeXBpN
g6kqKxHEkfTYOZBf1qmDxOem/9OnTVFGG+6DZEslJRDEm9drIKv2F8m9WkZZ4U9sp8dUVzXr9RTw
+1PrQbqTF1L0CTZFV99mCArdr1XHb9/Ev9a+SCoMRW6SMWHttfcipa9zhy0c3j8+rjdt8I5mplJj
ynkZg2GDgjlWZH26+M2Sn6IWDd618vPNA3tmY/772cEpB6mJZ54f+I0zFyXsAGZPLbyDEWAtHt68
fGeWFqcFXZ1ukEosdT9lKMziZyYtTkbiiFvZGfeeDYfqipOZ/8Urv31mcXE+fDVAuKGev188ofx+
pw6RneVPRvqjNuq15a19yMWBGFO5m9L29/KULTUQ9Ji+B4+6g/Qfl9C3Z+6Z7E94lD8+IzeeXFzC
vxa5DAmJoQpqrGF3fpj4tLv26U7doFLmIhbjBrDv/EODi/Aw6YUmRvNXTU7Qnx6QG+dN3aGMM7/y
KOeu3bTr9O1ygYtIIVQSMvUers0aTDvv32PjLkx/5vlrkXuuV609YVf2cRkjLMby+0if99Ha1Hfz
vKGxTWif31ksUn/MiLvMUYer3Cw3nmCsE/5QEtS5+7BMhQVo5oswAlOJOtWRkOvEO/UR5jRqZ4in
rCzz5tUgb6JyLIrQECw2URGzCupVjA0VV57vmnZ2HH8T4fxPkXBYOTLzv3Z1Ec+sLbaQKasUaj6s
ZacUtGa+Ux3z5/w6yuy1oHTLyzD/jrdkbQbFn0t/FiuVKvYoZ7pRrcj3AuJ+296v1+LtLc98bmUR
5k3Pk8w8GwEMW6ld+Se91Tb1+PbxZ7u5FMYWNRR9VADHiz3qVLHhN9B/NeLkoLb+zuull//ABHwX
87iRql4h44JYMkaTXNKtgvhrigSe4Pt/fGziZpSeOWT/28YiwhRdrAZjgw3ogVOHCkqIGAE1P2R1
dt7BIjHKBgdhHjjoFdMukPpabbPdutPnP2EReoSx7rMs5CdI0ffS/Jrp93orof64Em9uZmE6RQBq
UZKhXlUBUkErymBCLED+7j1DkfcFiuW97qiPxrih02UHx7Ua+PV8DuvSLSa65ikgcrFF2ClVb5Ij
Ljhf19zRMk1+IRofPsx907lhG+6kO/EtD9Gns4dgJyAauIE1rLtD0u6k+VsxBX9kd38MdOceW+QM
j+Y+uPtPuA4uf6c2vyXP8gxFEM1o1pVymy2cAyHa65v8U7YNtrFdfxVf+q/WTt9H0044rNZkZ++y
9D5nn0hb3KOkkMS4Q6bOHdCQV5sRVZPG7qDKtophk1eP9ag5CkIZWfJaGXs0Z1beU7dvwF97pC3c
X6rVQs9xIaRs6zdzN7roj6h/Bjj4zpaORBQV3W5lewwd7+E/8lRnthf+cEwDqxMGbHtp8KyFOsqj
3q/A19eygpse8czOwiMGFZhBMTHwuwe0LiWHb2q+65APmhDUTQAVNpnu5C9rNYg1s/Pfz44VQ/nI
Hrfz3jaM54OKj0uEJFeC5TU+fXF4Fy6MaKM1Xcni5ul11S6fi9fOoR77ELozDgcP9oaibWZX9z7U
GR/7z7UVLnyXUqtqlABed1v1VR88e0SlVwvaFSu3kqzzOzL//ew7ak2M9vLEd6R5OG1ELTk2UXRo
B+MILvOugLe5UrOV+HbLK9Oaoa4yo3h4Sl3aDDtPLWqjAjE9in9WTfsEbfqJdvZeT9eavrfSnXNT
ixsoyH3hG01DeRsuP1mqT5kY5XaSWL+S1nykX+p+vGk3k7lzg4trZ9FzSkEOzSOC5m4GIMzkl/KL
doS6fGutVJ9vbZ5hMJ0pMRIKXmdhbIqHQhrnirCojAUQGTmuPxWqBtuRb+qpU0ljM20KOfKfJNSx
CufjtV4xjjK0oZ+bX1x9SamaWhIjA94VlBUeEPx18l1tt59QU7E9J9sHvTNuR0geYqcoNwQY13LC
Hx//ils7PLOLUZGEQJmK6+VhasKasVG0w11l+KIjAKpIkttn1kaOMhSHtx8bu3UnEYNB/xBKhLl6
fWmsKIZ+sgaK42Y5bqLuTUPVRIAf+u9aIZOw6DnNSCTgbottrfS6n7qqwgod923DJURoySzdTlRW
crTr9RhMVdH+4QDJ15qOmYyUked1SCYPD37E+I31qbDMleXcKPlhBXpmE5wDPGvL1DzTtCLTLOrw
/ZFiePFavKaudxig/L4r/pDYMjgJwi3o1sPH33HV8OKANhFjxEJYoJYGTgBlOP3YPZY2GnAO3aBT
zACP/zPcrpVR53/1Mu24XO780c9cap7EkTlVOfX/WLMjXdx0wfgffVLAAfRAgQ9ecW/xissFVWTj
KocG98lAhAqoXLmbH+S+7Ag0iL7l2/hxNae6djksjqMyjwrD97C8blKui4mlczb1eFMfk4N/l2Ub
3W4OJVwyEDnW2/Cgf5UdUaDwuNYUvdFaubC+rHnQ/6zSKhu5Gd+90fakXSi43SHbCu74K6z3fnUf
7Gda/NVly7f2lPlKAL/0ARiGvdxTA7F6q1DQ3Ru+wvDkTlQ+vG0Kii1x/wf11ZvX8sza/GvOTpAF
nkbQw1nlD6rvTHHUyfYrGzkjeDw6yiGfy+1wH74Eu4/vy3Vc5uuemV36nbbrlHTErG4lThi+jDW6
8xVpc/z6zwwt7mU+Sp7QTyLr05F3VKpdKwT7oRGORi6u+IC1T7m4jF0wTJ4yDgaq7y95/GcCg0E0
Pv+z5czf9Wy7Uvj4clPChiw9e/JdLodo0x+sdsXMjXbU5f4sok/iZ6MUGlz64CAe9SN33KXTRqYR
8sx7iDmVqLjZg2u9Gzuo/76iDunMDm4tMyW3WLkOi6wxkaLR0Go8umdWAUQY/hA9ReiXp3sdFuWj
2ubhtIn6suxOzRTFJ6NuxK2lhepzbQ7o2eUeGCbgAQd99MZjKpg6Gmym/KDpXWn7am7uYkNFLTux
+uihVLv+UytI2rEqa/NU66Z8EDzNPBWj4e3b0IJB0zLrU5QiuDV0HlR6Zd/94M0yIqeaKjvYq70f
XqKpd1aTeget9EMYMwzlsZ+a6tgU6J0LLbhjY4Ay0Qh914y12mkK5LxwtPYwCYhvtIiTabVl7cew
BU6ESIYd9kmwL5Km3hXGgLyj1CvTrzRN4JDuCeu7Ogn0Z6XuY9Thp7r/VtZp9dSHKNQ5YtYT+EIp
CO+NWEFpmG5qW2wD3coP0dBbr4JRJm9tkxSffGkcPydWQJs8F+Vj2QbG3ZSNUb4x0ZNlYMPzlXHn
S134IHdZ+Sj6mvRgyhE3igKPXcmJ9U2pfPPPyfMUZi96tDJVJIFRUZZb9V6SSvPZigaLjo0YxSi3
5kL2lqoBmplqEY+vuhxQP6ib4bOiFrrmlJJY7yprROguGtsKZaapak+G78/Q7MxTd2KQZN8tbxCH
TahH6atP+/ZeKkXTKWu0xcx0gtzQRALNSxEOjpIKJbAh8X5k1WDe8V2Qv1IYuIkHs9ZtpVBpEZpp
ndl12usvDCL28i6oR+tQj7X0We8DK9mIaopuepdO4x/aOJQ/ki70nKYthPJOTurBLlhpvsnkpkns
NowSUnLN0z9lnjiUdj5E/mut+Gm7CdM4OEqJrnwOUKh+Dinaoss1lBJital38uPS35JUJIWdJ1ms
bCNeoIWj++YIiF9E2bQuDfT36qpPUTZFCXXyWZ0Jb7WNTk3DHIERbiW8HHrFfe4qhdxtvBSGKzlH
1xUqFgGqdRTk85ikPogy2YY517oTcnR868LoPglt17pagcqoWYjI+MmqcArCAZGrsgh/lFNYnfwq
KLam10R71Wh6O+rb4qSHGrm5ETBOBOr/WCFP6qLeLX7HJEqfxjfwjY8oEyDdPImeM/p+eKjoZ+6m
sjcP8fxDZCXPD62YVFtZFoDEyxEI/DJv9oguaru07Ks9qDNkO1sBQUTeI44wesah04L8pW2KyhH6
1txIpW8eo6jxnTgFEcewQf8iAeaS7WbUi2qjC9OE/GTmHWJogY9VMGSOGTfgCuCPBoxSFHYW9xDr
NBUac5U5aNY2abPYGabRfw40j4q9EQV9ZZfRqIPvUErhfRTNFJXwGlaAqBI2MgR4z8qYMthuTImP
mnUyQeCfB/FOgTTmG9Rg0BQZwVclhOsJMUgZiWzT8Bwh7wyHyWyaAYGxERo37+ujEoZsoWXDVLg3
+iB/a5SGjohaj7YUmjWCkExuj4BPtlFpyduo6ZBuNKVCQjJ5HA+KNY2O1ebZMaiGaD/6gbcZ1bsR
FMl30YwR2WjlTVMK6T7vPGnLn2HO7sYh3TVlMD7LpSfcieLYbWKkpO0RV/rUJVZEJM31Q1GY9YPf
piYtyqrZRrGYV5sxmOo7rWq575AUH3zkfyEbDmPlJa2S4L3xQ/+uy/t8g2TF9CmtIA7LyyDfmsg+
PzQKfkOQNf9TjNh6ZxvxlO87Qwh2etGk286Y2q9Vp0QPpjGZd2lleZ/aQNVtydcGqNPDBrnKfHwy
vcy0NT9T3mqvaD8rYw9vA9yVP8aCegBiW0F854lZ9BwYng4vW9Z+1QQ5t0HEZ45cs51WH2TbbrTG
76pSV5swEnvXy8PhbqLo5UpxMgUbrdChOlMb0e7JZDdZMCbWVtXyltTVCkREj1Vj+jQZSWwicinH
d3UVG4do7MxvutiNMvpqUf8jkcyAxefV84hr+VpZmf8lHdXJaZqgu+/CqWtcE0lnJDhLVnO0IlEe
TmafaW8QHyK5OiFB/ahLrbwFrBL9gvHIfEw5xL7dx3H/ozWkcYfSbVTbkypLGZqRulo5YEwjyQna
MhJ2HqxJ35mfs47d5Gn71A9VV4+0oNvAdGRQbKtrcaOIcb9PdHlCfllvBKRwfau1W1Ea7EHvUadJ
0VAmf7cemwbp0GESe9B+ef2U9FUjPUZK3zCTOgYCWpRG3n0RhNp6sVpN3omJ8hkKcGJdwTPeD1qU
nb2wfOosS/jcc2M3E4RVzxPhflfXGQXppg73vm+U7jAU3jux0XyIYr+dJVhRUlICbxe3BBQ/G/zP
OOnJUY0atPgkd1uhhHVi6rqIkNK1e0npsl3fMIXckoraAWq/W9EzCjfg2e8UUdBS1pHbg5lJ+RPE
HN4nROQqlDWnn2UGD6ymNZqNVw+JlmP/PWBiYivHgbzNqsl6QtSrOpi+gWx1GDT3ZiF8MnsBQXKr
hU6lkmGeCmIrYZhWy7y3NNR8REr1Tj8hLM27x5xUEZDkoAN9Mq3AOJSxJZERhOadgVDGYKtlmVaz
DCxbJWRiLzG8HUKApSHmTum3q4Jns9XhpfWIAptCFbrANoVE/yGoWYf2KcrkdqZo3WdpVHBUEArH
pt3EctfYgaA1rzzS0GhVEc/D73al4/UUDDewDqs7PN2wMaQ220hBpDuGFDRPutIQC+AmR6hMEHdZ
PA0/s5RAmA9Zo7gyuIZXVRgTBHDyWDQ2zSh2iTPC3T9uJ73NX/QJxaxN1ff1O1e7+pxqjfCVqZHu
u+fpZbap4AzbTlKLO01iw6F0ZW2MMg26vZj23uiYg4eMcpORi6B536VKtOGAo3XAvBv8fXC6aCg6
52p5p3lot0tRoyIXi+Bt4KRal6mIR2YIp5dibgoPQ1YO+ywoc3MjN2K77b2yRr5AUd8DQl1gx3WQ
H3wzjZ7jLGB8LW6G7zFBzTaydtyN1dC5UVUNKKAWutMY3Y/OiNCdxNPvskAmMkcRM7hRKFZIS2Sl
03p++ENRR33rF3F+yCYAPmHC1belmBxXDfL4K4lklNrtZKTxJuz9cNjEvZa80F2LtmKfJa3bJrSj
xFSI3jTm/hADNcNvRWaBU0jHbIM6V+mRSPoIrudWuclzc9y2WtEikulriDSUMeD5WHhp8sza9u0c
ZOKDNyKkLrxnmr6XUAHaCob87f+y9yXLkePYlr/yrPbMJkiAg1lXLzj4IMk1uBSaNjCNJAiSIEgC
HL6+j0dWvYpQ5qt4+Va9aLPcREouutNB4N5zzwBf0rsl3tYFnbDVomgmqXG84MABLpFNIELapdTV
fINS/fsYgvcPMXdhe4LAtMtmwveb8GKqL80q9BXzDUUkak9uPexyW5xF9cYGy4J0+DWgySjrJR3o
MOegaiOCR3jgO8xhP+ZdN9UbUY8WpRxYi3kZ1Sh+vHDYT5ZioI9tnCXStgFM4KxvchhojHu40jXf
mqjTcUqYZAGQzBg3cfLjbcn84ZZVcnweZ8EQ+Noh4RNfQrRDXU2uANyNV1Nr5+slGI1JZNMFW1TA
1QW2GnvWcO29lR2PygTTfu9Txqod07osh89/3xL+qu38gkquHgcwydBKt96cnKKorUX6a/yLPvpP
r0IhyQIcCT/Ar0JkEVnZ6AFX4QsinpZ3Znnmd/8DjBDmX7gEph3gJ3zpOlm/VH3coVkf+bM/3pBK
o0B5/fe3609gc3ibsOhkboShwB8uMnojW+Owi/MltVl3TXZFLtMTe/V/ZkoMS9YfrvYVzWlQrc62
FzE4iBVIskg4gwn6Rn7P4OnuTwKbOvX3/w3i2p8gLDAShW0+5vdgJn+9l3MgvToacC+97bohm+56
fG/OnNx9N9mS2edgE5wv578k7vzJMvnpql+6dZhDenodcdVyf8oGOEU/JEiE3w4bm3fHeatvEeD+
Cyzpz77RHy/61Wsep2GFxlHHQCjnrH83h3GHTnw7v8DbOvvVg/Bn9xXYHMgzJ7U8lNs/IzAq7HtZ
cTwIMcHxMd3YMOXRgPboL0vyIVv68UJfnuvK58rEEz7VkPNtCKLQvbo8uWhLuNT5XbreWPAO6Q4F
5a/YUH+C/mC6cTKIBVke8/6vEhsyWMSNBYTno1ZX1B6N659y6A+hZ7OKtNcu+lyczteOcxct4dky
83sXFOkkosd+XXky+STjHQonV8Gw0nEeJ96dI5A8G5uzmbjbyHjPvf7HiOr/p+Ig2QXP0f/6Z/bM
H1JxLj+6l/qnVJzT7/+eihNFv3muB89wH5nRJ0t2/OT3UJwIwTfoutwA8xioVlwfQPM/MnF89zdY
lJ2icvALkMmfFHpQjI3l3//mBb9BYuq7YIyexCHgQP2VTBxMzX6C9xB2TCHOA77/5TGqHBQZ41T1
u7Bm/c3QaHNVlrzZT32H4s71VC2SeLSIDIe0nNzPBkkAmYd8+60rW1+c6jINZl7Dd6JcRK6JE2x0
N+qLphFBJtkiXyffIERZhqROiqqyH3UpWO6OTQ2Gn4F2U69zxhGq8tbCeG6neTVclsrKpG1G74HS
Rh3ASlapZ6b5EDW8QCR7u+bFStwPOak4q+jS90nvynDnKwGuqduIs55F8rKaFPDsAkVFmTQ9q6/j
ICRvLTMg7Td1/bqyuXryKom5dKD8AE6rTXTuEFLB8UAEEHpFvdOesdZHsjjKm7NAau+8FdQ8TCWp
v2lP8TUZp1gWKZzN2zDDB+h5omvANt46w5vamNJ58ppezfByIXgzvVrFbmVmnmBSIskl5IHhEWgR
m5MGPfY304TIZqaqrxZY3frrs1XjeN40Dojedd2IRx5KPecAUqOtpwdxFDZsHqDE60lCSbFcVLQx
7xJ7/wVG3atCLrnnpaKAz1FtPefaSEv2ulqjB0WJfl7mrgCHKEbCOzoHt2YpQ2+DQCBfGMTb03De
WLJ4TzRcKAp3NQDMM8p9LuJorhCWV0ZpLGR3BOgeAIVwbZ8t4wxzyMJ68kR+qcMwmVGGKzQFBEab
8AVGV8P6hrxoNBF1shQxICtqCRIRvKl+oFNtjnJs+xvO2BAlK6AZuOFIf8xxfItM1BMs3Ua54CDv
bX+BDqoIU7TdDkvtGhukCihJEq8EygwZHypFQoG71UilJZuSmRKGqqLsB0iHbQ1XDcjuUwl552MT
usAdRo2wjqIBbwpUaaUBmGAPzjgNpJ8MEaxmErQt7qcacN/RmsTBliOM+KoaB7gbR5h7AvBjq0yb
mOO0MG5/HsgOHKilm8JXVK70UeBVh6qMh1c5cQVmkmDNIeSjDNNx8oYQ6dJUnPtwVSgStJRen1be
sJwDpHFy0JsI3G0Mw2Sz6eZuT3s/3Pdd3yPBaWmnpGE1P59LqnhK2gq2CwJnQJ2XKH2Rm6ftgyxK
R220PxbQxLqFlAk4bMW78Ine1GCs5mRcgPxUXgjBsdMjWC2NFpc+hP16IrZ1kBOmsqgofE17v2SQ
1xrZbZoJdT5I3+Ypwjexax1q1zPAMt2NolWBjlr33fnkRZrcOJA5JqGY9VU/MXZXV0pksaMjcT72
TXw5c0q7XNJ+MvkwtxK63ahAyGbdTuNneCKu99D3hUAAYgfeC5MX0q1joG5Lu2lVKmGFZ20KPPtE
cY9a9Q7A37YbTBYIcljD+S62ZfAeD6vH9koUkUDcVRA/oH/Xw5nsowpQlGWwQl6rftoYbM3oyRcA
DzDUKBCQJWoVQ1Ov4iWhpfWXNApUc+Uzg4cyKBvYKFYwlh0TO5fmQ5saefKr9P0XAQzzWytN/6SC
ptk7MWsvNQy9lkTPXnBkkPbcNo1hU9LOrLzrCq0+ilIiMcw6nboYmjk4w1y/j5Kw9E7bGVPyytVU
FlnhKHHlLE6EcVC/inIPSIsUScRLujdywVti/aRIppnq74jXqg/hjv3jCDXbTeEX/nnVFtEbrZvm
fmRN+4YEMwWMujUBZpC+0wSp09j1XAtbqiysAXVtBLy/CZp5O19ASeu0W0ongwqTi5VkwglKdJ6g
BVAsXTsBKyrW9Y001jp7eDnRh4hW5Nw2GnHXOBbDK5wc7sHpffnYD77etX5dwNO2tG2Nt95hpwhY
12QlAsTL/YJskRekoztj5vAO2lXMbkFrJLUYpwyq3r5NQUoozrmMNRKgVWSHFPcRGLNaB3tuKjtA
vlFQIjdNwReZKAfoMbJMK6hYipqzvVS6A8I/V9VRRHX7BCxa6B2fY+eCBRXmpBYmQSdkRofYGcKO
1znmV6JIMIUR2w75IM7WN0y7iSgbAxWgb1qgClFFT9J38LSrRK1MPxo2qGfmd20OF7chW5u+Pytd
Rz7o2gCyxkrOgTeGr267Di/FHPtPgcLwNCj9ieBPT0onTI3RSx3H9paQnsKxx+KMyKpw6GiCeU1M
N0KuQZ946EyfWqraVxgVYq+YmsHpkkUL/lrBwMW71FFVL8kKH6B3a2o8QWOzRDax3vpBOsrbVKtm
3jTNEGzAJG8+F4jkDtE8qTsN01JgS2LZ1U7jCuwZNQimiCeJnyGUXA49b9ULG+gKN7NA9LfriF0m
i4eSZituScZAGZN55dgWB0UXBG8k7kPU0uCQXU+mqlEloKYdN/CkV0dd2PABGGew790Ro4UCI7Gi
CJZvK4Yhrwg76MakoUO1rZCJlztmkfDQGqFrTCrTdh1QB+RwoRQoAfAv8FbKdUjmXJF2xUQyrIDw
S/jR112gtxaSkitnXoLbkjnxJtALEuRWhewjHgfNSxVqvg+ndT7vwTk5V34BZ5FxJbezV4kMaAzJ
19GIC8zT3EMzlsgnn9wZOyHMZzOmnO59ob3IZBuDMRYAdkxGOAYcWCDg+1UX8jIMhXsMKxvKdIrY
uuendOzEIrcabUc/eED1V1/nSq/TRjt98wjHxHpPhA8L96jz9qON5Y6J2T0T6E23GJnhQe5djL+Q
IqPmw1gXnZdyr7dY9jjX5s08teatpMtw6cMiN3WZaK7oatpvtGxthDKK9J+TtzKMDlpAS42A3b8/
ACVNWVQ4zy5xwgdT6SmfNa3Pmtbr4dMvY/9kKGzPccAEO+bCEzEbipmOiTOV84GVLeIG14GSC4PF
vCkdF0NKXtQbz0TieSlH5wN23Rgi+O7sbEs5VTtPhuu2nLnwsyXgZc5ktV6yrlw3I9JC2qQFWvo0
N2S+UcTUOQVxBrZZ8Cfsi5BdqmGpt4D1TCq9ZYYWuVsxTiISU1FHbf14Gi5wT9wL2bjRXgwQ/9Om
QlZRNYdT5sP0dUNqmEcyyrqNUYY9h4uJL6K6w3tCn3jV+Vy4adcNvT0nDOstiVDM1KjuLNNH6wv/
qS+r8DKw3OwpSjigfk58VBEGvKlvDLtWWMeI1JMlQinHGKlUFAja1UQUPSdT3D/FgGGXMzlAmrMT
TiPcRIPIfFP1rts+BLCYvBdrrYcNkhqaz8LpEFBRcW/nqmWBwzrpJN/akUjYHJIYcm9Ce3vvMUy4
ecwXfK9yXJtkxQxxTJk3s+sp7Jb13O8kDhUv0BgK1A0m6OgsR5QoNQ+WNqdrh6xm6jUXdoyXVKqg
ahMnctyddclwvtRjdBeUVh5FOZBLXROTokgu9rqT8yFWs4tR+qh96G27yN53XNv9XBfTphAsAqkI
k4ibQVoNz1s10i6JAyc8vYv6mk+lf72MAhtj5VpeXIA5gENhEjPDtHyaAoCSrY33tc9xhPllMCXG
9JqkSLu366YcQpOZsSmOlauDBoevp3c4mUIUia5M/bpvx9ceFRqsnylHAhq+XEgfSVzAFxXLJB7R
Iy2woJBiYvemG9gDTvUJo89wmc4MNTgg+TDu4XE6XJig5y/DONIz20MvaVqiwZcO+uFD9Q29WM0w
bua+bK6BTtNvDTXyGNq2w1iu9+CsVcQ1fYyKYdqXizsfdKjpLiwi52rCCj0fuPG/VYUtNkT0SCPB
jhg++TbAGBkeJE4N4vnKd9QGrXtNWmdwj7qn5hhXCsswHO2WjyY6i4Ol9xJGEfltKz4invSEI8RQ
It/KOej4Nanb4G71y/VbOZQ6mcRSlYlGYZtCImPqxDr44m0/sNQRs6NQB8vhm4djDF4oc1c/gipI
j8uonIeerzIXbQMYvBjGXFM24CnHGCZr/GB56Ju2uZhojFmk43B5rjBUyJraR4QEHo2LZVh5uTGw
G39yyyh+WGULMaw/nI7kXgbHQnnhuI/LYOkSQPNiuzCx6FQGSi6JYWuNlC5a3RGJbRxlhNjDXIXv
h2YE1umEM5R8WjYZmlHwbGBNeNVyP07iiqC/kTVy7r1puFvKgmeyHhscckuA2T4P5OPcrWrf+Fgb
aUVsdNkB/4OkrFW+TLoWYutUmsEcBO2mQ0Hc4qBXVSAPQ5OT025JMes97WoJCgt6wBbPUS2XrLob
DPVQzi8iPIAZjDl35c30wkfzdd4uc3WQnVnzuGSo9tywvy3KRX7Cb2fZh72eXrlDULuVs71y0BS9
MGXb1EG3Umc+KMNRJkgX3lkF8k0G/wZsKTWOh5dgWkN8LLryXDUDzk93GmM39a0QYuPVSj4sUR8X
SYmu8rD01r4wSbybqiazTiSUW5ugrabHKlJhCG+hqMiLSPZXJVe8ueqsMF5qHesgOKqel+3auSzx
nLi8DAfEyUTV3J7FXtFspFiHnRXxmk0qXK9hoDJc0Nkv9m6PXQvsNjTP33GbvwRh3akG//3v02ve
VLf0oijH79DPv/61/VCXL83H8PWXfnrN8H++/xihUCfA6Kd/5O0oxuXGfPTL8WMw9e9//x+/+d/9
4X98fP8rd0v38fe/vSnTjqe/VmBC/iMUdWLc/9fIVVq+vH/97d9xK8//Dc3vyY6UIWEpggfdP3Er
4v+GAApAVqdIX1ht/Au2wmuAJYV4GcVP4TUDMuM/YKvwNwAhLrAsFzHQ8IOJgr8CW5Hvfqj/It6G
3ultUaBZJxVWTKKvtsQKI0qqSXCmHLWABBBVdlmQDm9iyg9AR0yV4gdiuh8j4vi5L07JEglqmtk9
x8jdHTY0WCpyWRbMW9F6lQF4Yuuop9PDyoswbrb4S65jEZvlQ/C/q4gh073f6s6TcJIbHQ8oCUAi
+MyAt8sB6kQilneTizEqS5y1dqx71XHU7CigkPhVn/4nI85D5RuCPX6FUvIwGE+R574POLJuyRKO
cG4L4TJz5fhWtU4iwGMzl64KG7jA6GFapvvGi+362ay8tR8t4nx8lTWtpDMGdsRFmoGd5uGm0KFX
kgS5Umzb+fP0jpEP8desbxWEY3XtlwVE0v6J69SxSnh3k9HLejm1QjJ4v46Ta5/F4MeVSEoEJ6BC
ZEPnHgX3Sv/Wjp4lXdJMcPDblN0I8260gnw8YKk4oPSN6zItmHpqCjopuGSlRoKTqz1ukgnmRp1M
Asz5fWzcDp84VIJOi5aStCPjKhlaaV2duKBRrGCbtbzzr6zyHHrOqy70QUvz52VfED8cvtPbnHMj
gDVtOYaeoAfIajDu+VAi3WJTN7ZaMHiP0K4HKfaZrn5WPKid2wJHSnjlg8IIVAcz5CIE7cZ3Q/np
DVoGPO8tuDY4vHvdiPakN7LwprJXZEE3iVqhcNp6ts+uccBGetUCFgWQhvbodZvyFjs3BWSkuWqc
eso7JNZFWHqTC26BtwVqwf15u0DKUTl5ieHv+gxOwzB552yu6/GtFLBp9XEyOpW35hwSfdXsa0cA
dvuUjU8B9iTt2ndesTUrHt/yE1eYe33AkuyaKp39srb92bBKbRQwCj03OKzJPNJN3/Yu6rYexz9a
i96pMDOtYDzc5AtGDS659KeBTVhivIxQpbCSnUqCZoJR47bTfiumXBX1qDqQ60DFezGR9XmYeroS
y6W/mrg8yrAk5aF1ujo6uA2L3K0Fb4u/Au9tzXUgccgnaE0CdeVIuq6XekZ38+hJr5v8pDah6cq0
IUMPBjRp8ezP0OypaZJg1Fmr3wsUugVBxtNoyjGtJN6iB3tsrXFTqmBloFH0LQJMNmy2VMaIs4i0
gyAApucW4AibFcYn89qQAh7wE9DdLBrgqFYlFETIEZyQYHH4Szh5wj5EHph+h2Ft+wFPAebLze8u
g3/pqDmIt14N6nP8epD8dPZcdR/t7dh/fIyHl+7rb/4/eOScdJ//5shRjcKH/vHUOb3g91OH0t/g
RgVnOUQAfR+XYFzx+7SE+r95HtydTg634C1CkfOf0xIA878hWQavwmGElO3TYfGPY8ch3m8YkYAF
A9QJyAFe+JfOnZ+nJTAtRlZpBHkLdNQh8//g94RFUYP5C97NSb/vJN0GGc9o2ZIhmzKzr3OxkePv
Jcl/HZyDQ/MHjck/rwnjMSBk8ASLvtDaHQqvPeCkMHuB+T52MqSBkZs5hfoB5szNL2SQGBf82eX8
k5Ibg2vspzjef2S4C/glx3LF5YBKMQ/i5rjN49hcMNR7EaiesWx2vO7OpA9SlDPc2ADla2Nv3OYY
d3tv8nM4852RNc4IoxeBupyjmyZkEOXOqeuHGB7AmZGUa+LBhTV+LsdH7eidqc/avkRfvGyAmqaj
+TZosMUBFtnBeWVedS0HnWtb5OiGY/M+xs9sajFmQZiQd8XjKoMX7qP1ip2dvf0ivYMpzUu5mhvG
p4Pm4abHgZOAknlRWbE90bOG0PnW1/5L1Xu3fTPlZXxwZp6UPowj/c+q7DLFIJZmVa4jiNumu34x
x97A/4ZrwBBDYgOSxf1VY3q08n0OiCUJ3esBbKc5gDMWkxA7TukazpjHgvhCghNLEV1FcFkKkH5q
EmdFKDdhLFIqhpuwj8/qKMrUFB9m9aTcCE22AA8ORLwGjPSSgAzdgb5oe2yBFrYEHFC7TBxMrbh4
XMMn3eq8mF4qHSXoX92kCIYLX96M3SfY5106TP2YtGzGJzfnvl/mY1gBmBzsjQTaocPolVC6gWNE
rpaXmh517GMuciw4SQoNyx1ZbrwZzovog9tZozqHQUaF5UjCXQvVdVDcNdCuGtvlIwCHYYUhpjrr
4TXTxWgNCUhXE3pzmCjjEIIKNa4xVuTOkRY4UiivbjwArmnRwMaI1iDgyaTBDp+wpvmMJyTeGRjT
nRCYnkbXnIbvZozFhaiQz6hFsojhDlZTkEIwlRX9rp0xmRfzFmOPTxdjGK0OHb3mQQirKwx3iulm
4uOuXby7dQGH9BS8NL8WkN2KxtlR3NEy9PfhigzkXl8pBahlbg5zaB6w9FOMRfMa9n/NO8DDdIQF
L+vmm7V/cR2esLZOxrU8xjXKgJAVSA4I9o7/GEQwSxIXlp5Oulffw9Jq+WGpnpYKwPQMVo9YyKWC
xCiKc4vSC8ocFDRPcbFmdSBisJPXrBr5SyfK54YiIYAtD3Z6WYC0A4BHtWL0p40gpzD+CW9LNPlY
3Ve3iXZ4SvaB4tsKS3OiBJWo89zUQ+Y0/XZ057SF/GJc433QLUC6gsSJgwxT3TvgTwnQ77xuOT4v
yivt38Y+pnjxspvLYV+4QeK55pwBtp6k3cVOse3smLWco5cHwcfZkgV8xIbgsIZLnGMAPU1pt65o
Nsedu6hk5Wu2hmBrzS7EIFWiDbyMIWkD6os6670mMN0s3jFayW0EW/GozqiWR36C0ms8X6Cy9816
DwOlGwvytDs9zK04cpDRS6LAh1/vK7ipAViEwAGUUmZtbqDhdCjP1kHmdDG3vmd3jQNZm3mjwTf4
9O8WmAUGa58gEjEZMRBcicG4AhiFrvCR/TR0OX5WgsP4yYtnZyrSIvCBjYLxosDBQE5r2L+vetyg
ljvgCUk9rynzKrCbUvk7UP2f4Phxs0AikmD7RbRqvaFdsCE96Ljr6IwouotLbsVzD0lop+RxaIcN
qKIHv5Ib4ZBHsXhXg0L8X7OMRdLNEcM4nl6GNNo32Kpxx2AKRGHxANlAxUBSBNX8DlV9bpcRgGbs
5SUfYRVR5JShcqrg/F+I57V1s4mIlDlqSGdnTWO2pM10uWro34f4sbYziMLRi13LFISfzPTrrp/h
JqWGNyvnYzfYM69fv/GifHEM22AyfE9qdRjnKlulxYV7uM4E2oduaUK0JPCtVrzJWTzrAjuYxUSZ
9IcOU4sxwoUNuM7li5ZLGoTHtnwrMT6kjszZvC+9B6QsQv6rNhMkSTCASdCwbqY53umi3g2eAFjD
H3yHb8eZpNOKb37tchzuuL706ywq6GFuMEcBEvxMSLEVBsCF59n9CMk4Jj5PvlovB1Cndemn3mpv
Fk/gKSM4itrqZXKhny3qmWGAjm6QYVhdfNRyyCL2K6+5E8noX33u6fBnLqggGEa7p+LjK4usC6ap
KqHXT8gtv1mz5gxuc1egxKctttVPjpTvkw9h+YxZK0/Hpx8Ks+vfL/MfLSpXJdpx+Pvfvmgw/3j1
U63wg9pNsUVUkq8BkKhkWBKMnWGuXD+YN4SQniGCcYeI0l+VO38ssQAhwMuTop77E7tfpGJIM3tT
kNQXzluZmu18PiZz6p/5abRpYDH3K4nbF+nw90+J+WAUhTGDb2D09R7zLuoqaTDBxxdwsSBxh8Rn
OPrhpuFlBURDJnivZZFUmKiU7/Fy74AY0NtnLC8Yjv1KxPjH8ouBdwZ3XgjdQQlyv1R7I56yKRgB
iPE5BNkYbBjxQrAPL02TGA6LdQSi/OJb/pM7HuD5QLWH0hlr7QsVyNY4k7RZoQ5KT84XQ1pv5nOZ
vumLaANF4fGviaa/3++frnd6Pz+sqiGUBFNMXA8NJAjzl274C5f678rkL0/NT1f4chMBIVcmgGYx
Kfd8G6TtbZywN3oYM38z74szmhk49+6bbf1gX2mm9tGu3Yb7Np0vgwd5+ys6H1buH59ivB8w9BH/
AlXxVwMfVGndWtiFJUH9ptYmj6tHWK0mBiLVDgh4hwCYCByOGB765hnE0QRoP8Z84SVmKhhr0XtF
/I3q3gJ4+1hCIWOjOCQ+wU1KO/aosUriAlE5LQrK6h696hYGqVB2qVSVHNFx7QWG4ecBfQBAk/n8
2uNOttIFRxXmDhVm6D3SMDs/KShGfGGRYzd6B7iecYNcSFlcNbHA5AhSBlStMUZiqiiTk/K1be86
98V3bkt5KOanhR5X/1WZKOXDU9B986cJU45nRLw9QI+RgsmT+hVMz8CYCEMvrcLiouoewmVObfmw
TCwb6/LMm/Sth9GgsjgTWi/TmEnF7XXnkY1DH6EIT1zfZBIj2zn8jMXVuNy6DuJqoLu3AmQ17O6u
ghunjsAvR2NwRvEu0E2Cs4NDdZHwny5zHL04UEEYIMFdxJdNPM/5yO5nsaeOt6kpuDjeZYliNfQQ
C+ZWWWH0hjNyGGLwQeInI0XiM2hH6jrvmXhk42x2FNZaKEkTYOQ4pOr7oZx3p6LPFwPmd/qiHvzE
8acNM5/B8A3Ybr6EwGNirndLhyCuvn0O8NJirfeVj4qV1BcjmY8KQ+Rk9c58vZ6PEh1H804arJZw
Qu1vivViQalSLQdRfkOZc9X27QHSbmCdPZhny2YIjlYB7wkKKHeqMx8iV4r+LET9SUJnG1svo97r
hDsOwRKUeuosmC9hmpLAYGSLYWpKjEH91KbtSd60IlSTvbsYWwiehsIBRaY+TpAt8rnKx2naQpqX
ufrJ2ibVEwGlBlP1ClwL90nRe6bwvjBpwPge/CHILRc00Jjk+7PIab9uOsK2zJV3A2gosBrKFH1W
EHzJCjBs9Tjo6SMg607YJuNrg4bQptEap4sdsnpp8MxAIY0Gzg7xrodTKTQVaUncjFGEZg4Uc4vx
QvQfQWRTtFUJIi/vIwC3VTRslulYnYQrHOlWkBo5wf0Y30fd04hHiNefE1iIxaoTzq+5X39/9RrS
BJREEE/QigKfCp1HONNfwSu0c7+NrcqhssGNOFsZ5EKoNL1CQ7QSHhthktl8xBj/OG2CFAHElumU
YuLrsXpTCbsnmGTV/q3f3APnSlb6LOA4TqAbC8GMkr1KRyz3eWXpMp8rgq9sRFiSrTaaPojwik0G
zVm4pSv7mJziBh4mUByptBvQ/406o0uUs0keNFRaArSC0NuBDJN3mBOGEp1AcGt7xCB9VyAvSRPx
Mx89WI9BFQfyOYbRrl9u6VJnPcdWEnyzDtuuzhY2fWkRB9/aAfyYqDsvAjiPcQIa0bQV4AbO4JRi
RLUdxsuiZRkEpffBCDXG/DzLdxlHGwTZYLob+mdBdc/bcQvN3rZjezYinbd1tjMEZRJQejMUOx4X
26ZrL9peZ7qKs643mV6e+7hEHEhziGX7Xvbxy0JuQvDCHeNCPzYlUzxtIepMB6iAdHQusRQd3ecR
YPYRvh1tU+2K+pVSuFivAl+XuZgh3SWjuWQTMHYoqNwIcwKMgCuxMWiaIDTdCG9BT8q73C+Bsq7H
Sohv9fhM6vCJY38V2FeVqPJufVkMuTXtmkHrnkC0eTfF3sOMBzgywRbVGWyKXBAjLLza2r31UdDG
XvNuOjSk6+A91OzNAXrBi6cG3Ws/OZcCjjsRfDeCOWvdBz7wbHIhGdXvJta7rj2Og9zMKriDNc5F
XC1bZIEg4hcEU4DsdCpTj4zXdIXO3Gn2boC0GPNqnClhE6TuzoNxwkso/N5r10WXhnSugYJk6u47
12S/KD5+cTR+9Ywb7OIH1uBo9EnS7oHEY7JewTDOJQmejYRCXI3EufjpVzYfP8sI/lmE/OeR/NUw
DppYt4hilPDAhpPQ3C4Y/VYM8qZwSf/9R/xu1v/HauRflzoBfD/UO9xijoDhDdwj8+KIJdln7PH/
sncmS5Er2bp+lWtnrm3qm6kUio4AAkggYSKDbNT3vZ7+fsqdt4oQFHFyn9E1O2ZlNalKPFxyuS9f
6/+/JYP4aA7KF27DO2SU96lTr4d9j38xcZqHCAXJfyPSPfesF4EeooBCEYNfYcjjJDa2leyC4Pvn
s/3ozoDxkO7lFhI+nEqL/KFHEkHotVKzm5V3U75wZ3HDfexwyJO+s/X13Cnr3MuU3udIqbKpCm4b
PPLvmS1hELT8lmJ+xMqa3qSxI0DH0faKWzkYNMrHzyf5QcR8MtzijQrykFUAAugd51XENAgEMLKe
GWJ+TotVQ9MT8KY6cTn2msVzzNQWfYDKlGY3aJ9URAv0gxZA3ojZ3tAfhq7epFFxa1lPWiW6IfIG
bRrcjtJlNQ6IQbq10e7C8WctVuvY+NKTUTHDL5a1jpN8p0N6CzTrMZjG7agMtkpjbiEt9nJB97SK
sKsxdvDN1m2BAbtBiyHnImnBEVd/CySAZ6ub576TczNePNVBFyFHzCunbw7BFOyQYNM1pMWvi8xe
0zib8zmxJ6yzzrvpYkizXnvBtWZr9qoTJ4FbUPZNSSzVdXmV5sUmidHAFGfe/YL0+GvnOHkxi68I
IijOV52fmezqq/QivJqvTNEdKbOdttdY6MhRncgNz6/yD5cdanxdBTtHHn5xrbGAF3A2YKKcfVai
q7rxTXQnACfU7XE1XKrwbs5Yu86NOO+ib7YuHcuEymLXSGyTC8tE+iYnZxb6B5sSHVXQDYhcPg31
V6X/zRAFFWhTkHickfjDJBUl5IaTTq+ff02/7rDvviaK3Dgnqd/QTuJ0ImMpDw2SOCZisK7wZidq
RiYdDmG9r0hk1wRAQ0CcPAaQKpJ7Ori5GiWAz3/GR49TFjUVbrFlyjSqOf0VgIqpu0ILQOR3GLuc
4ndlfz7Cwjr29+qUVQV5BjdNjEKL1Yl5IaqT+Y2V0WMdB3w4N6P2VNXSKg/GrerT10II8W5M1/jh
HwZtPPBifvaxudKlxo0k4d7MlK+GTktDjAyKXB+QGsM/5uJjJdPd4IdbK9LXn//qBVT3969GryPz
iiSMfcbpg2kM1a9hkrDZKcMl+Qh39FInFp9bpV6lwjMCAFfLkJqlFayV/BrGiS0JXCeRzZ/5JfNC
WC4U+c0vWaS8mq7WK7NHrtGE4S7terTPmLQh/uCKvonSHCJBQXTWdhTG0nsVCHWGrVjIsBqUyb6I
QpWb2QtSDYdi8qrX7s/8vvn9LX+fYcxIQnJVIpKn0yfVpngS+ponhad7WstO4NQ/5i2gMR163jjk
Mc6s2Y8OdIPmYsh60EKYHKOnI4bNRPZMwfldu8OqOYYufTZX3wbaPogrTtd1dhbl/OFysBAQsdeZ
MtDcxdmXSJ5StCWhMia04EtIK+LwfrotsVWtom10E12W7rmeeNYHMcSsJ8JtqRBJ0NBnsUUAcPLS
KTEUNOwF2l1VtVsh+lFHHlfEyJW6ckcLhzVqYIzEoT2I/U4TqiPExrVJbhgBvzOICN8KJOa153Hk
FltphMpl0KFCyXaKUa6NuLsZKH12lM0CahgWt8FQQFdR9QdpupOFH7Rzs7Hdw1l5sKgEdIW4HWOV
mxaXbx99jKw7OaAIuaD4TJlvFsOrwV2l/6yw+GR3sCS3KjfrlmeneznEGthcmrznl6+EJnCGpF7X
Ub3KxYTvKnUSndJG320DPDVjHV+a/WuXRY6m3k8iAnwNBh2UfJp4XdDC9mXO4qBwp1j3I/OiSzwH
8UruuSJT44i7ZCMEQDi8ftPTU8yUKeqBzulI8+vZfSZ9E8P7PEShC/yE5jMbBaBBj2+1v5f0FXJj
SnTAw9WrtH0NJbogH6yeZGxk6+EVjZ3sPnpt2mRtyuYqpsVDHJpuVoxHbai5+QIWT++m0XND5k5W
BYbHbUiePNMPFajbkUSFbIjbvABJ7t8pxODJlK+KArUnv0ZXgmMAq97Ha5sGl1MUPeeDgYTHsguq
SG0/rkZTy5ygra57s7rorew1K7gnyFQ9QkhHgwoWuBADJ5jQlFPiHvTnussdupK7apDAc8hyynHe
lamygQWjdRXVGLKhbpUZLfpymZJcFu+kxr8S1cEpk2zr0cmipeBvfqnU4GYyDRJuve1xaOHBdFWa
xDUTH18jrqY5yzDkLgoqt0zpBxWm+66lIirttPHbOP+9Cu/CYDyymYLkbu0ksxBP5eu0am1FsJy2
vJ38W8Gr174wOmqM8LanLpxJqySmzFvU7iTTJ876Hg36DYCPuWzyFRaHnXR0Ah/ii8KcNoVgPfhh
tfL8lqSQbjf8iWJCAWZMLg4jgsr+ieahl/gvNyKC3571gWYH3IPqFF51qEcCvQJ//DTsUl3Y9OrF
IL6aUQo/rVgFYIZi6+j3rw0EmUb/1mGSMSUyJdGTT1vAML7AfOQoVr1Dur5GQ7QNeYW5l12GAypX
EpZttjXb2zF7DRR0A1FkN+XOz187fsMEdDEtPLoidOQ0b5v41honmnixkodXSwgvU/Wm8BH3ey2Q
CoxOLLgSr14CB2ryisumvIs94afR5q6vPU5kSDGlOk1zo5B9EYKWEvCcTL0Xi5dJu5XDqxBkhl/c
yyJUH8TJ5rTXuP+rlK/LJrbFgrqDejuQJUisO4wgdmvkmyEUt2102efFuq+uouko9jdJHW5UemsO
/bBvpFtZfvKKF9qHl2B7DOW2lzwyRZbdqPe5QaftuHIa77JLL+cXMpJDHqrsSm9qFy2/CxHKqcwH
1Uuo397zF1dm8DVGARn1PhwXonIK231+LBtkdByBHS83oFjca93aHyoK71Ru229a292U3bBTCv96
TB+LvP5pZjHQ2VnsgMtQo67b5TtJ207dN99HK5HRPNLo7W686+IKitBxSL8MyrWs/Kx70rYNraV5
w6bib/p4sCW5cbgmOF5akS4br7MaDD4eLN0H55QdNek1bHlvrCY191cj24TSdqtquvMLcEvjTiPZ
orYicZFwl40PGJEPUnblU2cuqm+o+w8NvhjISfYM2gLN6QgYxsSAwWRPx30VYjaJcJQMtj5UP9JI
u9V7NBCF5VSSt070L01HhNQiewYD1mvxLlRpI3ZbMaxc5fvcz5H9DbtJq7nE6Ssta699/6HG65+H
Ix0gdUeOZN8ua8LTvF9HGIiLFAnapPUrgX1MUUXwcP43LRvRX9fhaiDlqYqBnXkxXikTsIu2nqeT
a1SwNfx8tbymFkIuu0alLyVfhH5EU+mTvoxuRVh7nuztkkmxPTKGHTm0Pt9HSvosDcM1ZB5HpQca
IZBRWhvVqDaKxN2vFlCkfKXSfRFq4IdyEvpC8VXN0XFqxlVbhHixY1fQHi2s4Z0BmEgnbxqQFjNL
7LLCLhQ2Wikdx1a3RTG/6yXOQjPDqUgXha0Qtg+NmrtNzjHbPHi4sXyKt4cmki+A1oTitEsjvbTJ
8h3r1rhpjAa+UfFl8Kq10LSvZo+kz8j7bRyrl4qV72utxCp1KNpnX5tWQSQ4mJmccjB/VefTplub
8U1dSJd6U8EruzFh+IXig4ZDuhgSJ8NC2uLWE4pvQQ26SbuyMnUrdZKrzIefArlmUtaNdpTq+xKl
7jCaa8946oTkEFAjlNGIWO3rED0YY7ieZJaG/GVIFa6zlFvwX+fgOwnoPLgMo+nIKSh2i9YmB9p9
OUOZ2oOEczw5ivFlpA0cOqQ8tbnjSbQytJsp/RZTABjkdqWkd1Hg2zkGhQrXhuJUtb6tlcCpmK04
3AUptS4r3ArC0ce/LhVHDD4X5HjxjDSOj+4HaNsuFq1VrRtkRWnZ5L1kKE9Q7LtIv+wMz4ySULOK
vsX9XVJ/L1hSkCQ3WUvvQWZUaeMmo6ZRpK0jW9LBGiRcWtU6HynANc9eWxJ5dKveh+KWfulQMXjs
ulzzK85CvQTtlyP0SVJb6X23SS4CLyIRGJA+HgFU7Wg4VvbXo0wNQJN4pvdJchV04co0hXUZXGmB
fDFiCTDNGi8Hn4MVh25bdOtQy9YW2hZsWwetew0jkw8h2k2onlLLmKsaLtKjS8onh5iO0qMa256C
11V3zOFaSTUg45Njdj9CYkLkxrYw5t9wPmxk9ri4ty5k63Xg8cBERPBMISI07YDjbcDsZQ6rVvii
0KFGb24mjgrEb6hTN8gzCAAg/cf09uye6xpBQYA376qlk1mNO7XLh9u46G29K/dSf4EEkPQGuNPY
O9Ygz1upvK89eV8l4UrrQsdotzFO9DROXJq/OpaqOCm1J9VTUeVcNcIG1JVboEiSlG+lDkUzvG55
VBiIh/ynWmxGc+crL1O6b5Xwcu76nlB7q0XoT/s4vxCtbSPfCcIV1sicf22SLCc8KNmrwROMOjYn
Nv/k2hoqO8kNG7mB0yg3ysAhPr1IVkxEBKI63vlGSLiFBwyZZAmpSQ82iZC5I3kc74gPZIVs+UmP
npThAlPipqu3XDrtIarWZf4t1a+p2YhopSFvORXRS9iP2DDFdUGZFLSnPSTtPvR8pwK4J8f9WlV3
RnljylyPKvFBiRBUZf16iq9iZTPiqdKfPfmSIPPHRExdjF+ybl9Y6RXA1ENGUdXML6o8s7W4uZ7C
9irW5GufiliNrFyP8lVtbFL5iTPazkGQ+eWAzKXZTCbwvF4jSZWjKu85fl4nxbzum53k3yb9bQOG
s2Wh8fxEwIUVOJa22ZnCIQXhV2bo0bBk1ZcVoXKACkyctn7R8BkEhyqgDLqTE7C508Vg7Y3y1ov2
whzb+Fe+jsW5+tLIV4ZEoDO4eJWhKV7o5bUgPRawPL+2RnFV8WmgcHTR5bPzThc5oElC+K1ZXVpJ
CExvMN02CG+gZyLE7O8CSO+oC3ciO3Wf41zfVd6lYGaXeoj7Odo1yVaX0LklV1GnXqQ+Mkizd8eh
W+X04LHGK6FMt6YGAUT33TNX4ffZFC5shqFiKxFpn7S8JYp5PwkpEAa7WcMMeJiblAmOamcPtG23
Z6XI2avw+6LBrBHRyK3QkZT/LK6Ik6i3hScNij2si91IZxDIs9vGfpocVK9ktmPavZ4VxLy/8XP1
NiHHSCK4LIBZp/fvweoqbdBDyvMv3EWLY3ece1LPzSbVwA0Luzh75Z//4mmOAbUxoHlDR3ikMNvT
Ea0io2lzK8nURq5L+dJSnsPhHF1pzlMsxsA/RDcgEQYhnKXFrEKaOvZh4iu2uPf27SbeDHthU9Eb
oN2eWSbvFTUkld6MtMhhjkOChDJlpPxntaMY8exfxLw4SgTP/kG3Bxf3xw/qd+P2d0b7fyX+/2Xy
EP+zxP9L8OP/bF7S1/Dlrcp//jd/q/wFLGQG1jIogDCM6P89Zyn/lvkLkv6XCS6Jggd50l/0q3/p
/PlXpkyTzBnWYwFOmvtk/db58z9hxEKcr5G30cWZsvT/aE3Hv1cdbrz/KLlXfhVX/r06WZOkhyRy
CQomBD69ZaI26KZGh4Z7U4uU6HoyNjBL0KGU6OFLOSxdWRoSCjPCk1hVu7hCfNv9UriMAmah/DWq
48dBlK9EAjoEE829rNYrqRP2sZdwtBtaaAtkW81S3gaaf+mD1bSV2IdPh7WIrJAXY5NBm2Cm4Wup
F4hXR/q15w2KxVYI79Ko/N7IOtoRXxbR6StO1puvg5S8xnGM3qF/0dXme2zGATf5dltqkZcV16oU
NhYS7UZxfK0kp5unknpBfkLchFGmfol1xKSDZkmvrTJSGVKT9rrHT+VocYy/HON9hQBTKG6EIrJ2
Re97T16j6Ne951nkLMgTQsoWAKFiT0I37nVXSF0BxkpWNzu3wxHZr2YU0Wrez4gPg75FHQ+EfR2a
GJdXRRqEbmwZ/n3QWcrRqmS8eObYvPi9Rv/VaIzQW3pJ2K0w9TT+Niw17Wuux9qrZBX8yhDfgq0M
MHRLpQS93fnVZhh86yJN4nugNfkBbNCwMWije21mqFrtEqBKbkO11QjNSwn9RKGQuWrzTiKfF4mv
fiMEV6EsZDc6G9YdW5bY2hZ1GCKryYxfmowfbRe4EQloKXxeBJYQBJx1snjV+UNz7dd+d6EP+TBn
kCSstyTfH3MG30q9iRCtHI3LUG5okTcYFLzFJN9aGraCblTvI8kLdib5pace8gEh39CjnNe5V16q
tZiuA3QAK6OL+l1uoBGztba2uJ30Agh6mpE9cUkoj3VQ6yudpoBfMkvodl3Of5WYHjctbgaSNT2Z
orhThcfe75XdyEWcKrjeXJOADnYREt5VK054M7TUQEAiBsWOLgDdpvMjXBLxlG10Pzd5T5gUNglO
5J2M9ewymrXvUar1ThvU8cWkR9FTGY7CY1FL0qqF6elaWcRTHfMkWNWa9th7svAIRgWqZYSxjbuW
ns9uEP84mLr8KE+JB+EbQsuxT9XyccTkfgcA3HtKFcobipVpha0hsd5ZHNLc/uB75HY6gS/HM6CM
+Wp2Rv40zMrA5qZ5eHb4N53dRurwZHbQNubZIH/LLa27UgJj2o5kHd04kcujN0I6qa3C3IxiUwOf
VQKiXSVmPRppAOHQihGM9ZF3lcp6QGY+61R0za2VrcjUCw99hYWyyyUTxbghAepSlZVCqu52qJXm
jp2ofgqUTnC1qiB9FxnjvVmRcdXFSFuHVQHuT0nlaxgD3mVMYvKYhBH9NRP1uRqN6brjLA+2NdDm
fT/TBQj0I089RNBg11LvbZMGePfaUnX9bpKTzPExOtqZhOqsaFtpp9QZfPGKa7cnKNLaG9Pp6xD2
V2NZVKwpjB+ukLf+D8EIv6pi8tAH5oXWpD/xrbMDenzqDbqZpEtTty46k/y4ohPKhqjYSxEZUxHz
xM2SjG1dkMTyrH4t5X6zzUdF/MYNJibniou2HTS4mGbh7Uk59SugRK8Aw34EkoVIHjwZvebazk07
CQ5On8i3qqcjfVLFG6Q4GZcVsTiUWmagmhxLa13rzXhUVDmxkwifRghUrmjqaFUZ3GQRfyGgSkib
iL5h/AzqymMXxEfy5sj7faiciKfnKGlxhqg0XqXjmo4ygermaRTlYYKhhDbekMWVbWM9bTtbtbE8
qGvqRedj09PC1a8j62S4OVp+U0flK1H72J9uKiTCTvV1vFW+TdjFhpJ6jeU2rrbX4drVblDThOl8
+81zwy/iuVFQclVntkNHeqJRXSAMqhKw2+66FimBrmwKMf+j6vT7KS8iuypP22CQxhvFuPa62NHh
DJx5h/Nf+OwdLmpfMxgFscF404OqZYNSnezpV/Mjp17F383oPthCjl+fFQyfGXVRgwxCbB1qMN1E
pF0QMepkkX/N638D0/+a29f858AUIEXzcoJHmP//fwellvyXJPOpWqJKYR4BPt/zb1Cn+Rf2AO58
XIZEDJMGa/s3qFM2/6LUTiCLP2PudjYXFX+HpIA6dQvyr8VNSgIpwN9bhKCfhaSUo04Wxd+gToOo
dLHIfRpkqEOjydvYL8cSIQbNdtHoca0OzLDadzinsCu1VZ3CP1M4i4FI62gPlVRq7mGWxw9mIBo5
eeBc+9mEg/zAHh9LEJoU5N1Z22uvTZaCrLZSo6Ot58Sf1VYBrb+eBqkInnu50m8hnoiXNFOASQSs
LzpaUuIHWxzaUEEkiAbIoVvB/xlXHNR2AxDKPwgqbZ+ochjAAsRkbCQkvSl4GB+OprGCw1LoCDFl
b9wqwMxbu6R+RyovibF+pNMgeYdKMLvcNci536MY1lyhMqzCFaaRdn+1Pjbaqk2tDhSB1DcY9rxy
qFeKlVD6yTp9o0x6dkmqPXnu6BW415BkHGSs3VvaXlFkaYcJC5cU6vlrHyfWdVlN/cYPEhB+khHB
wGxMDD2lAdHFlho5JSUvpfmPNBTiw5Rb1QqAVBhvklDItxk9C59r2Do/MkX3L3Ugild+rli3oE+T
e1CO9Gove9BXqhJx+BamkV0DggOQ15tht1F0wVqlZlc+Nomo7cskquhakejRbZJP5XPWDu1tCuPh
i+hbFG5EHCxUFvTyVQ8K/btKnL42C8msaCCTk7Olcfst6EaaH/tdHx0p3dC2BOJ3eT0IiboyBFO8
stQwLu1shnSpaonfTfTzgZbNeqV9k/VIxTIXBRwjOnyJ3FDELShNH+uaNbr1JEk7Q28pzRa1kEUr
6BzlIRYbVGnQK2bDpsAkBa1XfNsrkViv8kynqOiH3RAeIqVLEC8JyUQfgyEHaDio2s94rNJ6FZa9
yI0olun3Uqt689iIghZDTZXoAOd7AD2dKSiVaxE9UbeCQjhiCdSwIDQJYhuKvpESropk7C8Q6kqX
FuwGABCGNuzpW1RYZEOJKjF/hYmB484QniYey5cQqNRE4yhFjEheDvVeEiT/pwD3Uk1Xo2zJDY0q
Iqlxai1VZFflEhi6Bu/w4EeGfNvFBcV44JRJgL95XsltX0I1HOTkJtFC4zaUa5pTGInf1TZ5a3Wv
GmK7m4EYxc5vYDllgRjuyhHHXZvLwY+U2zH1RVpifKtao38EE5x25K6B5/YZYDRXgcv71VPagW4y
GEPEr2CrfH3TZTlBsC7mzUufNDINRQD8wIvXBCCso+dV16VGyZSiKB1abNaOHG8Eox2+ofbFH0qD
i8SuGyE5mpgvdzIVFVQNua9TBgOJ8iQrWn49yZJwo2qdshX6FE+UNPiqKw+1j28v1UlsRr2Q2jSw
aLdWxoWi6zRvpUpVT9FU8aXnxozyBgrhFMpuAZW4dDKiRBcs33jAQ5jzBooWEINoFDGsfom6VtpI
FsrDlsBa6qCP+Z2HmCJX5GOTYHvw9FJGkg9mSSKt6lG6NaCTOcZAAdlM0wYlJBn8QwTOEtOclpjr
EuDaMYiapHVMscifrYE7uC2XbXqDv0bf0OWAH0O1c22JjbCThK4CIwiL7qIeFGO+04fXoyp33QqM
mp5zJx1v81q+l/3Lxqy9r7nm1fcF6I3XLtVJE4DFlTadN/Q//vwQB1TEf5ZMiBN6xP9HrCJSO5+d
3g8/aBbS/khOskq//s3vtJJm/WXO8AjUab8SOHN+9ndayVDAZlsa+AjNUEntvDnDJe0vEkokcxWI
UTK6XsKt32e4+BdSSwWeEQAJdEFkm/8orzTHwP+OJjVkbjO9goy1Js4q0V8s7jchepuqndw25OUb
L08fw9JqDn1V9N8NIwjPZD3nwPRkKPLEXDsMkenIlNoWtwHfh/mN+ctESkm7DqOpvjfJcDVCHAYd
O9k+nTfevIrj33/67XVn/oOLAXWcixY8He6vaL/539/Mjeo43WW8SnOCofG+CrHvx+hDuuqPQn4e
oa6QMjZQNgICZYYLZRjlPbK5JJQcXcZqFQ3jXVCm+erzuZxG/TRaneEeFqtFpXkEzQjn9/hmLtja
UxpS5RxQVTnz9NhmkQHpD/r4+vlAywWxHGjx0NQ0HXrBqFRUJTXeFvZt0dap638+ykfTmYFcOBCk
WUy+mI5RDDqpPTTSCnFhJT5K6jNA3bUff/18nI9mg4OUD4ZcLJivxYW3K6S+TaZGRTIAhXXV06rl
qYQf1eLQrqYzzmiZyPpkwc3PDrwzBzvpq/f9jMs8CE1DTPyVeU9FrTp498/TWnVn7whQpJ+Gi3Ll
qnFd+rBhIEmccy7W+RL2dsGDotFUJOkioBTD4rmeLhIkRbUvpIbi1IVS3vioAgpcQgOcQjCoIy6t
uKbx1vD0+TNefmbzqPiiUUobgHLIU5+OqtbGmCvlXNtXMtebhKPcTGeGeP8aGYJbjY6UiSkuLxyx
F+t90QFhibIQ10Gk7qrCo7tNVx8/n8tHA2FzphUQaXaN+OF0LhAuJzMLU8qUhlLtjNqLetAYWnMX
BFl65kt7/w3QMIGbGK7qmRFkLPYNuezqGq6mCi0mqCl9R8RioxEchUkaUR6O3Zn999x48+p9s4Vk
JhTHYBAAYWdAu0M6taNC8Fddg5g1kuUz1J4PRyNCpYsfLHBFXTxJIQyjThkmGCyteSG16WWKvkpo
p01nlHf/4KW9GWr+KW8mJudt0RIGsQFbfoGYUTMoh0JoC0w3Dsfk++ejfbTcqe7+a2KL5a6Dvoz6
ATGDb0zFNgpq8xav2J+1ep/3e6ICMnV001BQR6iLl6WF2pioXHMc9Kmijo+1aCTXKPr+W2W044/P
p/TRqjdINND+COQpKv3TB6gPHWWfYlSdTk/bdW5GP/254ylFn3O95ZcxwK9pEfXMMQfkKHmxQwVC
7fuUyxSnhOm7ii1EV0qqvvYaWqys9Z/yvnE/n9v8OpZ7Iicm137CpXnM07llHVW/Vo5IkwnJqyey
N8tC5AI9D2arKzCSEMEQSRSSoIV2JjL48LnSMgxcpSxDyZqfxpuF2XDjUYcZpDjMQtxa28H1mHlK
9udT/OhTI4AjpKIFAGixxTDJWKrWQEWK9gGTo8rNRkwPkAa2pXn7PxtoPn/ezEdUIi/KAlMBnKVf
qll6MQghar4JTxRErs/H+uAs0zlC5bmCyg6pLT5qddCSnOBUdcT0O6JNBWdtFJF4L5uvprYLmzMb
/wdf9clwi6kJGYSZkt+ChUJw0mF8EWkqfeY9vV/8lkyJmJgfnIbOYXn6+JoqQzkVSXA1Wy8NLmiP
QeU1t+bSa1+2Zou0ukPxTDFhrmL/K6V4fB8Jv1shPEGkEzTEANjGrWExctEHIpUV2XTgcPkgxpMa
WTvfhDUVJlYBilufj/du4c/jcaLxKUsGtJjF7hXBcOyUhPAuCeU1H9dFDvprSIUzD/SDYQg4gPNx
jGoSFpTTB4rqxS/wrFNrLuQkd3RdRq5sVJr0Q4LyfFb18m5Jmoz17+HMOR36ZvnXYyal1L10Jzh0
K8EWHqWthy/+2ju0gJ0xn+SrDEA60mebPr/VueXz4WzxgXD/M3XChsVD7fMKnjMJXxKN/g2Er9Cm
4wbtPXP/8Pnbe/ctcGNVsKzi5bHQNiz9PLRM0quMeyPEq2AtTuOzmk9nooN3nwJDYGphT6YUpcDN
PX2UkzcSctBeE3F5VN+MEbV2uroEh8DSkMtnNO8Eq1n/+XKBG0zenAvbfCFfvD9fMyPfSHiAY4KB
xvouRm1xDGnwcfP583v/orjOc9lgz58nubx39qPZBK1AEGmIeFzIvFK0BAp3qKtRdj4f6v2rYihO
bR4iOX+OmtPnWPVV6scTJdYhHcNNJgjttqGHi/v5KB9NCKYxpwsBPrmCxV6sFxGrxFMFx5Qxpidf
e+VQ0j/+jwehwZHMIa0gZtbmlMfbr6uv5sLqbFlSpireTaV5H6STtZ2ZGJ8P9P6ZcYmgG5KpAhiS
WAinA7V9AUU8q1WnivvxYWqTcC/Cv//jN6OxvNGs8bgs9v3FKDHxXWMO8BC8oUMiSzsNwdx+PpH3
rwXZnyixw8IfnRMrpxPRB6EHvcYFgqLH3DonbX3K2U1JxQRyMbLrfzKcqgMs1bnjqovhsF2XaHQ4
viz6pd2HoZWbgPolub8HBwK/9/PRljvEvNjIPPOeNO5hlrHY7SaMF3HX85Zo3CR3r0X92qnSRhBL
d4riyz8bi/oamipQUwg2NS7OixixaySoYkauUmGolFXT1cVDAIXitqZP8oUBuekOsI14//mgy2W4
HHQxwU4fx75UQR2JQfyaUJlae0ln7P54EPbvOV3ISiQKXeyzZqrJscJd1pmy7miCWgKy84ebA/Og
7x8JNgC0EKKWGUTN6Li6dmzlXSNjDslabwOZuzx0ZtNvPp/N/M28jeV/DQV9QNepXlrQPU4XPNX6
qml8ZjOkdMxSkUs1/ayZktptNO0/H2v5cf0aC20fyTaJvMNyz6PKVRspTlBS/paxpWuq56am2R5N
HP/rfzLUPB8SN/K7g71Th/mEDFU62yf0ADP0HDqF10/Tlrbw6ZkV8dEzNEDns+DZa0k7nD7DNLSC
QshBRqZhoMDMUrVhU8hTsNJ6VX0RzP53Yf8/Khc/WOca5TjyouyE5OAW+3qVJ36ZFtyXxzxQy2NT
Cgi6DLP0pDMLcblj8MaQWarkh4DyzPfz05kl/Uh39azkKx4H3xka1LvisBuLbrQL+Un/07TvPJwE
L5hM33wCL4dT6g4deqfRU6uqnHpu06j8+bqgxG8hFMY9L6ECOJ1QlZhiWc3o4SwfNhakX1W8rYfp
zEb7wUInrkXtLNObDKXq4v00U02NK6BNPeEtyrsuUvq7Ygj9Pfz09sxYy8s4z8yc1zgCbs5dhj2d
kZZrwWhkPLNuXe3wUmzpF7WrNuf01fNPXuwTDINTW7FIGxIcnQ7TejWZcjpfOrqUxfvIbCt8d6HQ
xe1jI9Eo5RAnVCopdRNQD7s2TKLyzEQ/WIsnv2BxMzEj3QT77s+893FVjD+QA6yy9M4kauq67g8P
5l9PlbBMoobETUhVTqebj+KoQHMjZQ81ZUa/yBFMe/iyn29TH768N8MsXp435c2YRCnlzitvL20r
Xl7Ly/sHRxbyQBUFC8ueyGax6vvWjySEiwrd20aaZRmY06RQE858Wx++IBILsoFwmwrc4sinSRhF
cp2kdUwXxRVkumOQQ6hQ/GHdZrKP93bafP74PvzO3oy4OO/FqhwS5GF0MaA3UQX02NKPOcDkF1rG
+meuV7/yaMsvgGBaxBuiEIHKiy9glCFAgDHBe/Is7zH/O1iHhOv8Ib2Kt+Hecoc9de38ILdOu8uv
k8txU19nm3P4nI+mLNFLB0E9Xzyyo9OF6VVG6g8t+S+9CM3LIAteUsloXS3VpTMR3IcjIeOk8Qq5
Um6tpyNxW01r+txrjhhGdyNCHUudsHNh+v7zlwiwhbIVthcTocXpOGDRFEHEO+VknbLvFJe+wPR7
Dc8szo9m83aUxZdGA4gQwEUAQUgOjmFeXGclIUj6j1aJyjVFQSxGiXqZYzM00iZGHvmr2g1vi4Po
yO60LdY0fNyDrHKiNb3f0AmlbvYyufK2fgzc+E7805zwvH3BSlJw93DFfJcTnvwwHhJ6xTkRgQI2
hsZ3BRJIiIwS/7lIpZgNzWzOCRp/JbWXn8jbYRefCBerKKEtIAWQdfpgbvS99q05DFDQMBI/eyv5
uzmrlWwaaHl25kb7DP/tmdU0D7H8CRpV91khoHL6Lr6PRhiBEBZs3PMpIdBmZj2lyEsGlNigHvpz
CayPhiNxxG1AMagPzm2/396wad1ZaP+Xs/NakhzJte0X0YxavJIMnVpUVdYLrSS11vz6u5gz53QG
I27S+rzMjHWPJcLpcDgc2Ni7y8knJFU80VG7hR4SbdLSsAu9iN3PT8p7Mr5cHHewOWte0XwVF9ZK
S0x0aDEo4AbZlj6TDxEotwfabP0+kdJb8IHwGhmGCHN3tXL9LolTKPMwwvOP8eVLQU6Ekjq7Jzgz
SpYxyWO80x6ZewFl3O/XXOnKd7UICXOlhwrGRboRWQPdZxWdPqOSf/eV+kOFYmATpAK91zJbe4Zf
Wxvm6GfxDJpRG4vokOmI/w0ylXEN2OBNYynC9zLUxccCl94qJvygo14x/iLJgZu1RXQbUhnYx1MS
QEoBBdS/d2J+Dt+aDofJ/1rcpID8ZC+uUJGoDGGLGicDCOHegLdKUVYG9K59Z15+BoxMNMi0pUcV
dVuGfUVVuaAH0B9kefhqDvk+Krt/f1VTBPhfQ0vv4QVGXpKLVIiGyZjZdj1K5z0KtRLj51G01raf
N+zspPDwY3iMGgQpD5Dded0f6sp67Ie9iV6TowcQhlJS952pElbWdNWIAX8Dh5ELeVn1QsYyDJqQ
j1da5TfdQ/OKgZh/bwPQ0oy1oaOtAi06X0gAmFHLSp4Sov9oltAxSclKVLm4GREV1yRR5q1MhfWi
AhAI6mAY1NYcw0Ko3f+byzeeoq5Ejws/m41Q4CJlYT8u+Kx8aoNWgvwTmRro5rLOv3Z6+VYXjbip
VHhQPw+UlxsjGYAnKDEQs4CHLHa/E81CbRo+WpTfS0HH6Lq+sp7LiEGNkNIWyyL4A/laZC2aIHoW
A3rzVTdtodBhSsX2b/utvG12/c/85+cLuvx8szVSd4NiIN3kecEf3Nlv1YTqWakxpGcy1ZRPVvXD
8sz4qbDQiWT8yvjXbieRksHNBUMWaYSy+IKCVIcBOikqPE7TEXm3L2a89ly49DuJmgJ/nxqhypt/
YaL3VbGtYbZzekHZG6KM9jfj93YkSdKKOyyJxhhmPDe1OEQwlfiWNkG6otnFjbJtH4dT0X5BQvcg
27GbIxldbOjS/6s940mOqgOdY0a6mUFC6eB8z0rfFKe69emSR8p439MMPXiI4bm6PMo/FXPUV1pM
Cx+5sDd/7w8+MvrZlCo96BAp0na4CRTF4d2Uhr8EY21CfnG+Lkwtt06NQjoBnK+6EuJdnYJ98WsI
xT7/gPL8LP0QxC/MGOcr0sKy6PL2PZ0UnuGzDaDA4d0F+fOr8WRscvAiB+95pqcLBttyhb3+9Pkv
uOCTXO7hwnFqH1W8OAKO3HzrXH8v7VMndKRHiACcZINwsfu5vcWRuFjwosShdWYtVblMaVlrAVbW
RlK2UB4F2b5GuXDzubEVf1kWBXy/bSur5vypfoQUvNIflKr+5tEkRAisW+nfvZfuzveSniR4XLBL
JtPg7zi/D97ZIfebVVM4v4uCF/M2O8wv6PI22FobC0KUeVjtcV3049JRsQoLCoBcVEzpj557EO+7
yNMUrh2mMW+nUXxASXrl2F3uGUkN+B6dgQyLRHWRqyE+HUuSB/xGgHNuzP2HKqlPkyW9fb5bF/yM
DCad2VkupWRgZNJ731V3/j4/xt+hg/ScX0z3koJnj5nDsE/69XOj8wFbbBrMznPmD7LCpGp6/vn8
cOh0FHrnEJbfTECLYTQt3vKszF1dad/gAlkriF06JU9WMnuRLSN+LjPf0FRy2S9IxBnEtkuldRsE
1AdjA9/O50u74hlnhuTzpZUgqmMS/vc6yp4s/K1OwofPTVzxDEsFuooH0pa/aMi3uhVaUYVniNbw
yuDoPunlV6G1Vq7qq2bIrUhAQXOCGj1fSehLhQ6NtOZkPlQ54T5UmPCZfn2+liufC1mif4wsPleY
yH1kRdygxngnwqKTM2L8uYUrsZYZ2g8m5p/wIUL4cpAiWtP4bnSoDlCoOR2Ki9JxjrUzmXi+Us+7
4mlQSMwg5plTHBTPuTlJC/rILGl8JYwxTUnCpFfitsiTtKq//Xxp56bei670GyRznkqgJrREZteq
16CipwxuGKY7rau/jwFHKWFoz54YqP7c2HlJGWPACSzmClUSbqA1S+hwHSiIYymBgNxbKt7Wslwf
FF8PdwiYZW4t1f0O+gb9XtVTy6Uklq+YPw8Zs/k5caTrxmItGXKZ88/qa2k5Vgl8aFlYZJBBSZWF
buZoIEVsjfrwCAsmkvWhKSC78vnCz130fyxTGAGMBf5Jn8/JB/8B+WnWmTegVeXfN0m4B8Sx//cW
KLrO0AOZZ+WSF6iKetgmLMtzPH94SGE7Y8pxrN3PjUjzef0n6P5nHR+sLF/KCRUstUM6yf1PnUXZ
z3UWBAed6BislHgXt/J/beH7AGtwTR5M599MjbJurHlRuOjeowmVuCE5TryLD8Fe3MImZ4NYPazR
Y58HrP8aJSTStzLmd+3CRfTcrCntmCjLJB6TCjPHulmk8IT6Rb4SVK75BDO5lEARDABesUioBrOt
y2CIBUfsYPOqkUSBOSNdOd7X1kMQoVwjwiEjLxkA8gjGdK3KMZJ236JCvfHTbtcbq0Dfy5PNLcKc
CsgAmjnUAM83yxqVehhCHFw8wjL23ixim/b1ipcvXkvz/tDkoBIGuhYQzAX/PJwuatxUpu9mECMe
JLd2Ate6Ex+gdHC8E3x7D2uZ/iK5uTQ5R9APZ7e3rBqIPhVN6Tk7BG/WNnPzXbhL7OyH+dy7+har
xUq8WFw4/zXKsBeQJepfHIBzozDPdLIQ8z3Re9w395ErOKWbHobNfy4c6+Xzg325fRQ/pPkJT2Tm
ebSIT62v+VNDGx1z3jHbxrt+axzl/RqX/5wHnocPzDAVRvhlRgd46vmqhCkrtKCB0TMI+ldBz74F
vvq9ZmLXqTMNDtYG1mbmFlZyncuDRjhkeeDMwQtw95xbLZq0L3tZ9uBNGoL6zug9IXfQKwJ29vlX
vLxf5p46M1vQQ/G2Xh4Cv09yNZkSDlszoqIKojlGGENXfIAdVlg7yBsxeqqKo/r8ueEr2yfRUJhJ
q2ZozvJis0S/hrkI5lTx6O/jo37QdhItjLXtu+aVZ3YWeb7fB54PUzJ1Zob5d9mWe6DbzMIqyCw5
6k+iytqBX4gJvB8EKoAMlUDFPg8FLQ5CHeJOyLwH1LKUrX/SvoqbuUySudNefpOeuo1xhF5asLPS
kd25a1P+TN1wO0Cxu4Ynvbp8UmaSpZkE7yKYEppiPWwps5cb6ZcPJTyiBPt6OznGsXGQV919vquL
Ot772hlKoutIrAPLtaSD14ZokqfCC1z/y6yKGB71t8aGpHszr3CtD3/FeTFGNY0GFaUvafGhkzSG
yrJH+YuR4ppXmzC0yiaHcyd6HWBd15k3h9IJPsfG0leiz7WoDqqbR5yhAOu+GJwYpCgz5LGEe+F2
cAMnf5R+Bu675ObfObz2+7VZrPfVLCIRszYU9snFaGUs70UPmqfUM5XADRN73EwH7d66h3j2KGyC
v9XGeoye5JvyeV1b9CLdpjc/awTxhiSxv5BhHKckN83Q8t1SSYZHbRQVqGnFeojtsBnDO79SxJUa
wJXoR+NoHoo0Z8rIJWQ47hQ/QGUK7eNBm9AcHiUd/jelN9cwMNd28czSIrqLhly1Crzv7wlb+jR5
NqHojSF6W/wW+XYM7ba7dnFdO5M64EAMz1hv8GbnwV0v2xaaLIwGzOK+xPsEaVoptbXbyfHs+h7h
v7X236LT+X4sgSSS6FB3oLKyvE8aFGmKLMyQHj/kdzNvpLRDJPm47ixX0m1mS5k4phBN1nMR1/VJ
9nzPGkI3u4H/eQdLFjK05SGiMLwWaK/a4o0LWIu7ixmzRQogDx1UWrKAbvFRYoh12Hvb+gY9azZt
Ve72SqwBdguMlAFn8TKQ9l470jmaxR6/DPcdSkK1zXdkOOaW+/+vfj+6jZN977+u5XJX7RqyBo5P
QlDk/Rt8SOVST1LyYVBQD+lDNyklp0M2IdDDU4m6QYDC5EoAn9/piyjDOPo/9paViRH8suWXiE8r
f5L81ZDKbcsMWgrVeV6YDpLbcAj/KqCg//eGaf1IvCuVuVK1xAMJkcTMuBWmkNzM0uwWhNiphDqG
p22YFjplefo9anRpaxTFsU29x8/NXwk5Z9YXV4lmlGahDTFChWL2UI3dLeTkvz83cc1dGfMn5QHd
AORvSUnLgNGUtiPaDPXAcDfFn+Y+gw5OhUZPr9/y6auu9kdEMyvJWHlSXTn/6gw1EGn+MyF2cSoF
eIStKUuQAIWcWXvQNOS+b8zxpVefNMhwxQR2njUqt8tPqlLtBLQJ7oDy3xLz50uCNU1Slro95Gm1
+DWKV5rt0mUOeW5h/gUfzoY6k7SIXZW6jTtt07v5aRVurJNPfqc+F19Q9tnlz5YLZ/xmrWVzJYif
217EHmYdTCUt0pT6sbnTtsW22yN948YPsl0463H18hI+N7d40RlpRQ9WYQNN6VhGXWmjL9TZNaSl
WY4w5eeeevkCx5gJcRe4+Rl/tDgMfgB5qorWp1u3yfdJmo5QVe3KmMLe53auesgHO4vc3AwaSc2C
InVz5aVT0A7Rp5WVXHV8kNb/4cwloVjctZQPlKGuKEWqu+Fmrv38mhzhuE7kd21/PthZDt4NcV3p
oxYkoC/Kb77WAciKmhsC2BeIP1f8/tpn+2hr8Tg0m6EvErBLrtHJO0FjbfHr5xtz1bvn9ARWCmCu
zGWcn6za1JDX7t8/m/h3ctGYeE13yg4a/mkj2qELi+7nFhfNyTlDmSsHgHQ4N4A/lj6nGkxJZmYz
n+V+o23TJ2sbbY2n8rXay+yZ78D4ReG6eJUe2tNafnTti340vnDEOI+MsM5j1J3o/mcShJPDWifm
8h4/X9/SEcuOujmcaW5W9RBafRVbuOPgnNQTRMmRzPj8c16pAJ2ZW05CWY2PVopUpy5ipb99w8kd
JBu8m9AJ7mbq7uw45E4v2msdrgVk8X0bQe2Ri3HJIE64fJKxiVIaySzTozVjz1OoIqLOdp1T9DIc
86Cc4p1q9y76BEpsjwf1lNyu5WpXzqIFqAPwPmglcrWF8yp1nJVRUdJ+mLRNN6HnDgF1nbwM7cvn
X/mK22CIVhSDjVSGluVepe4zU+0xFEZMw4R2InYr8euahRlAN9vAwFKXsJD9TE4bpHLSUfiOaMcJ
OOj280UslDn/s2W8oRWelbxnL7BEgSA3NK4rPtfReAZfemDzXOu1uQ9ge2+QYXaCfexSZ9tpvz83
fe3Q8wwi23xnNIei+TzMGEyUi6KQJu/PkgymtmkjAKVFksDY+LLtP2hfur/1W0r9oLmlAhZu13zl
WqQjymnUs+FUkSBBOP8JntDEYaNOSHN/g274UO+afbtVXWh1XUS09mt5wzvTwXl+rTLpBpCOFJvZ
pmXBLWOfK+gQEheFNxPaWWbqbouDupO2yFxvupN8qDbKUT6Mv7K9dAT+5ISuz39WJBVrb4vLe54j
yp4D8KUEzijjYu1lpFj9LAzfpcy+5wclJVGL7z/f5GtG+Pvku++li/eK0YckrRMi6okDRvqudUT0
ROTHMD98buOKD9OoBdAnkeYCPF1SuXDfBsjLmAllJ+2gPwIuSW0DHNIfCabNwtFtYUep3U124671
VlmEr0S92TxzXfRGdDoXi4jjDalVNdP8IbfNzXxdhpvwVrwtb7HlKEfrOKtxA8M/WPviyCN8JUr8
f5b/j/1Fdth6Rp7CcJpSxpC2ya55yw7iBnQ8Jfj8W3oItqULAcZmXfPiijuzcl6mtMqp4l7U+yyl
bcR86qF8dEYnY8Lyd/6Y7krXu6fUiDfxGzwkflH8sFGyfmHOvNuIrnyqHgPGPV7y/eeOIM839fnx
Ovs9ywF6aCsiS55Gju4u/gLWmD7ctAWLuxs3/sk6JVtC22ZwmHR3i5N4qFsEthV0SBCs0U+CuwYz
ubyKzn/OIsCNZGq5KBBbTbWDuTWyAsNz04Z5Vxuoe/xViL1ybSz08s7AJvAFUqp5EH7ZhxmMopOK
fCCTUtEECG0NNdiVrzz/7OVX5o4nZgJnoT28SGa4UzUhyYuEnmp2SO/8vXFKAjv+k/aOdwgfKVE6
+c0IkEyE0BwxONVNbtdytiuRm8rPPz9imeIUDEGFvonTQ8vJ9qIxQY5h3khHyeG4Ha2VouQ1z6LW
RPl1HhcizpwHy5AhEC4w1iygqV0Vrw0SgWl3L04SjRk47ZuVuHnldTv33smL35n7iNHnBq0KnXJB
wWB0CPcIDyk/PVd6Gh+MV2OnfUm340k5UEEsCGf9z7WQ8g6BXW4xKdw8Bsk9JS8L+WiRWcigUqyw
yjJWDsATqmA3tlJWOOMUKYS4JuvexDKKfSdSEKpCBLKwAmsfyH4FsKmQ0v4eBZk0dlK5MvMtVoLu
kPqF8l3ukmn6PfVFmsNOGiHR2Xr0aZj10vN266dRlrlK3irRqczSvHL91lRePnfhK9V0vu4/67sI
FI1psaHcwz5P+NE2vskEzPLWdGHC2DFkqv3tQ9uzm93/MVxrgCqY5Ocdx6PnfGdFdIkYVRwSrgtE
K42t97d23osWjPKUhPC/PgLBFsF8/Z16pTkFh+UH28unTvE/tnun3wS7YTv+UFxt38l2tc0O4Qlx
LXmTuLwXuDVD2YX0/4eZbqlrrLZWr2UGIPzorM60m1DznX+GqBubsFJ5/g+WNSlUNtoEvW1G2r/7
HtK/Kxt+LSxCAsjkHdVFcp3F+Q2MUovTjkQPHTiJVYto/TYuSqPfo5A+nPxV+J28rh2ja/F/LqBA
MIdOO2Cl8yVCpCvEpdmR7ZFhqd13RDYnNECqdoXXcQ64y9MKryf4K0gHqPAvAnI8pAVhKcgoc1Tk
sPGOHHbb7NYq7ld2jPHFGTQPbEJjpPx8OVNVjWpgUhYQwy7ZNgKsTDk33C71amXz+X5dCbcMm0Ab
P7eduGQWpspWaNBs0/FEIXKaoHYsi8m7GDHD+jZW7k31x+f2rrjHmb1FCqWkUVxWOjKuvdj8anzu
EeC7a6/yOWQvtunMyMIdcr/39aJjUahb3HSHzB0a29okJ2uHrjCyQw9rG3bFL/iIgFtojkLytmw1
qWZtWN7EqkqvtAvuDYZB5fB3lv+evL/qdOdRqPr8O16puBFeOM2MvsC6cTFRW+M8VRlYc8XNBJfR
8ZwSdtB1r1KJXnFGZnh4vsBpyjN8GcHhCRPyfhSQdROVU4q4ra/yWBq/fL6e61Yo2CsAuhjqWcRL
eudVOTW0JVKhRGBTt9U2dyHk2/4fzMzNzplS0QLWcn6ykiiSaa8G9B+MOoNjPh3zlyIquBckoV6x
daURAYfizCfDjNoMaZzPwocnGXMhaRgmrEmMhlnru5ROoxgXbqo34lELBvEZBWnFaSc53DR1of8a
2qzb6GXUrDjLYgh8rj3Mv4RpL8CVQNdm9YiPv8QoYBVPFPwTGPtDuE+28V1xo98ygL0Nj93e32V/
lWN/yDbBRrcRHHbS7doRuQJZ4DfgQ/wUcGCMop//hrpsPDPv+BoNjyckbDdm5ujuSABN74EWKCtr
vhZoYDWZkyrqnHRkzs3FhhJMVom5kaI3sqghQhT/B19iJTwCyEgvUHpFHBp+Us+hs4s3jdU5Qvkg
ePvPjVxbBn+f2Xl1ToaXzE7Qb7RaNTcktAal4NGG+GZlGVea89ycH0wsvlRhhmIDFwvrqLZaecgO
BiVhwZFAlOluBQgBv+j34dqdfaV2OtsF0iEpaNhdtD/QPRSK0WNpvZN/aSAB4UG7M93pON6MWyYH
bWEdE3D1c6qARkHaGvQpFjdDFwZW7Cm0shAHPZSPGrULp9h7md1son28zTZINEgrcUDH05a3EV7/
vzYXoS3rtbxBr4DQ1r4qyXcBsWZTf80tefe5q6zZWSQnk9n7HfQV9K7E7q+XyEc1NWS4FhHxjYU1
wsX5Q10siiIaMzHEFDKHxfGKqiJqfYzlNJCjHBXkDIVZ3diiT0IZeo30/Nr1YHwwN6/9QyiVaoqL
hcIj1JoV2RtUC26sNs52npWtNWWufsYPphYuUvVZPVo+pRborO1GP2SJupWzHyherED5r5WTmL6l
JmzM5HOQEZ4vqupUxG0hTyUqe7vpUEmQRTrGaVb/bKjeqDfTq/kzfq6+h6ultGsJC9yRFBZ4m833
+rlprqKm8HO+p5j8HdUXbcy2ovKnFkB1FG9tNziiHrqfu+e1TPOjyYXHzOB+uhasFmDzW+5Ds5vB
YGMHPQIvoWYcpEHYoOv27XOrV/OkmeEALihqhxepWRWJNFlhnebE13czfjW9+Y+U6xom76qL/mNo
OXU0pb3go5JMcdI7psHLLBcShH8+X80130T4E7JgADL812L6Y4xkrQgCvXQFIdmm9JvQeTzKanmb
Tf4KNJb+zbVg+dHa4mLoa98U+lrunEmM4uQ2ggQ9OBpGOkn20IfpFyvq5XGbClNkbKu0VYZ9a3Tx
tzbthuEunqhQ+nHzHbFmQTn0zLEjpVJ00Y+wUJLR7sVZYihQ27E8hqgHCq5cavVbIuXyrOXYteq9
18tRd4oVI8ptBZZBKiCm0XSvolz7niM0ZhNulKhXxmMEd2621QOzjgCwlZb2UozNaZqUMqA8GpvT
IYg7L07BLpZIlocDiInjJGRlcVQKy0OCx5rKaD/GRVtsamMII7ShxAlwv1EXv5A3Fd08MZEFleOm
3bYxk8toVyh1adNWqZQtYqVlu63jpuycJqtL2VH1ojSQ/jMlEmelMwO7ToeMamkS+unNqPpytptq
PS13+H/r2Xpeddx3RqG9jK0Y9L8QF+rjU5zEiXfM8xaVxFkNZHILVa6mG17Ype4qgwVLYdGmFUIv
lWTm+7TW9f6mCFV4z7qERtSGog6zXA3LA4JbSF57ahspDJ3SBPN3ECHpK06DJs10uSAOYY72J4r6
hYjszyYtjKS+6WupocxfdkrKtFHWGqRUef+t7a3ERAG+L8tNXUeS7yMtGgjVWyKo1l8GQfXgbZQy
Q7wLU7/Lnq2y2Rie1u8zSRClo1LP6Kc0gVD0kFmUqm4LIG2a2xtKpIC+io2M0TCw2E7B+ze1Za+L
2K0WAVAbjdMm+DL5Q6bYvWoW2UvXmHLpNk0YWXfIPg3NwQgi0peZa8X/ocHq+WIWDG/YRkQVzRks
s3pu2eLKFptCaG+bXNC++4Wgs0+dqvU7NUZEzBnqEgR66Puwssioh72M3YC+F1lEyxBUXCb9q2Q1
/F7fksPxVGtxYe4R1KyfBWBW1WHyhC5zWnrx8gsZXlfndt77o3gHrUUqnHJTHk03g6PvtS9rWXTJ
4LPyWPodiclQyinIZW2c0VlJlpgHhs3726Es4hctCVVx09Z1/VD6lXc3BF3s2Uo6TLGjBXnwqise
8xA2N4wYbENBG0aQLOP4HFEolO0Iks6vE+2zbD8wtd/tpTFAb7SuYr+3Lb3Wn8NU76CK4r3ko3oQ
No4vq2Fxz/lTb8EQVMFzUU1Cc0CNJBE3YTSW2s5I+qS8YUkqbYjBR0azLxUx2TeTZOiHqJyFRrNk
jJIdgm697uR4oOakdaonjpYU6TejDE02sZfFwlF6Ls2/bZVVYg6PSG4abq2MXr+tFCDHj3lDe8iB
wbNCQ0sNrUQ8zbjLZtiNVRYh1YDIrnCLOlPxCslh9EtEC/chED1v45sTyq+D1hsk06GqPxdZ3P5R
yynINmOQS4+hN3j+Lp/ysr4xA8NEWblHxauSazOGGa9rAbirfXcbMD+v27I4hU+lOEybIk3U1Ea6
r7gz65g5UKk2O4AcU1TXdpF6jLh3eW79VPXWqG8YiskhjQJiRMQgNXgVewTMttEotwgZe2otH7vC
GIObrJa65rfaSla5Rbi065zE16rfOhzJxcYM2oBvVaIc5IrSkBlOonXt6PQUPi2b61wS4cS0RnTQ
BoBNDqq8arkbaYWLT3XtmbXd+AFycbw7CXmxFA/qlr9YApTty+K1gvbf2oRpqQcbQdS6t1TPlf0o
yNEx7aryrhZCZMpSOHa20PlPv3xzbDO7zDMEgdWyzRM75hGs74X5WKhZ1WaO3KVxyfCi5au2oVtj
wua2xasRae1fOUZ6+UEWe6121UzP5JkBsw0YEW6s38JUShL03l1GmByAdDzihjkp/ARccQN4M8ri
DQ9xubXRT44eNGguRH5MYmjdTyVTGMRhDE78NRWq+ADJvwnEdITV46lNG019LpGfTTe+FCjGsdQ1
zzrqSqPiqtCUcRZHyArt2hOHetMNhTzaWqyOXxur6dtdNYz8JhMhm9rO1FI1bhBTG3+MRRJUGzEs
CKoSImQvWVWmvwIBXWcbTmOrchKlkR98bjNEkjXBg5LVl2vN7nVBPCpR5+fbVjH5oB11wodJMMGE
KmEhdYch6Lt8bxRqcttlvKNsZGn9gzzJgVjapu51qY12UPga848gAaj0WnXFeBrUw5BWkbBvw7Lc
e9EoIQc8oT/rJqEZt5tAUgbjlDZlMFI+Dc1dy/V8HNuapkOdRGJ0UpCblo8Sd7lsl75SJYhroFr7
VSpKS74P+rp7rpUi/5MXmZLbU9bUD2OnFyYGjPRukIvmxSjrqf2ryfQs7NHqlC+DZ06pk/BjqN3K
DWjDY2VqOQjUuLV8W8vDyr9T6jbX782oH6cDOsZicmwtaxDsUTCECj0+T/Hro+a3PnBrT2rybZ1K
en+XpqNR3AaNX9ebYkCI10lTmNvQnDC0eKMXSindhb0fpWhNjnVe3/hi6IeOJ5hmqtijoeWZ23VF
+yOuRuGeIhzQePjWU0eNu/AVQurkKVQ77RGRvUpOqZ/iC9q2S9sIlF3qK6hLGkMpFadQR9HvbpLr
drRrX8yqo5CHbbVX66pmVz3Y/+ykZ4b3IRUG4o2dxnk8bkM/tmJXtdooOqA9GUuPlepZ/qEAuO89
heOod04M0cI3Q+yKHrYOPzXcYhL78GnsvfwuKhTxKQiN9o+v5GIX2WPUq/0X/hVdkaRqTRjdi0zu
/pp+nPjfoEGvsn2cEzj2vZaMbp/Xk2o3TMxz3WUq+J4k8OvYjo0EZ++NUA6dJMozc0Ndvi6PgjJN
xk4MYUR1qrJVtbtslEQI8gHLBs7URiNq8Vkjfk17RSm2A/0Hw7Hgj8i/WlquTDfw06RyfuzD1hNq
shYRfU8nFX0h3oo6SoWwhFRtYSty57eb2ktNG03ETrsLeqVD+K5kyOwlVdI+TDZCB51tUZb5Tk1E
q3gd2yrREm7qrrHRfLzLiUyIAY5/5ECmRz4gTt9aTe4oavBQC1Hmwuu+7QKINIuhjhw9ShyvKWgE
SjkHU4YCrtb0Y5QEr4OuHpD8OyDU4u/qXNz7qXxQ+17chrJ5E2gNl3JJRAH9w3un9apNqiabwkq3
qkjPVtQCZdtXxV42s5qUMc62iaSd2l76Smqt2nGtfk1R/XKiYngoJeTqCWF7vc7ucsH/YyRWv/Ei
CHyrbHzqkZx3OqP7PngRWNkol1AAVJnehq4dRahTXRcVp6Xf5KJ5N0TGZKdhR54g+ntP42o3u61q
VMda9w5jLN2KU/nYG9mXaQQxoxUwp+TVk9XNCtkmsppx9sUaxMGOg/gWnvtXo/EeMtqQu1bxfpSd
/1KjqUKWqn3VxLGylTY85v7wR9OSJ2MK7ws//dFG4S5N9dJGNu13nw1vY9ZWmyZBM4HSHgKy4k7W
s100Tr9h79ypVRhuG6lyKRiD/dThVBu5OB19CA9aX/+YBPEnLtK45NnRZspCzc4C7kwj79pT3afP
EL60Lg+KP2qYH+UxRlvTC6Q5gIZ2aEk8RQPhe5NLP9Ra2nRwdHBD5n/9yvxiFNYtJOf833y53fhW
TddS6o51UtY2yIxNoNFb66JXJnY4ILRx0U8V95KX/ki6Yd9BJ9rJ1ZYk6HuJHBGR9VYwGNgY8A4C
52jrAlocsdnqOzMSXqIp7r82oynb6ihVNuzPjCXkuujoXCPPYyyod34k/0roh/c8BPdxoMiOJyvb
JvFuEzl2YA380g/NXq3KrZ4P7sjr2EZ3ndAyQHyjKJFkK1omvo5J5gdO5cm8qdRAQpk+yVGhdDpa
Q3PaPWwL9m0w9ZxWZSoUPwpNQse3JMGQ6qrcm6rwEFcmIrth1mwCg3/ZcwdAAwMJRhAMB5jpbSGW
D5JX33h5syui2m0Vf4Pj3dVZcos/7ZNc25GV7AphqO2o7V56XX1QwvQx66ce/PXAXzK3cqHfDKVx
pAu3KxrJ9gz5nuH5xG5L0XRx4rs0m3M74XdlTt+lZDoJkvlTFP2/cOE7apTc5sX0gi7sIwTA9yYx
sBxbpyLpVCXPNdP4sY/Fv8Nk3oxD3LqRosYOuQeKhEEEE3LM40BuTkke7CtuKVLibVnKL1pe3fRm
vjFL4afXKbdKhqTt5IVHqZTsPud4mARRqx9Eu4Aq343TZkMfYCNOyXYS4flSW5npf26GJipDMshq
J6fet0qE2maodo1MddnIX7vau489obfJt2TIfbOvpVQ+JV2b2F6V2oIxnDwv3YWSsYHR7paX8r6Q
pdtU05/FRr2rhOrU52QrsfKWRNZtPZX7rql2kBPv+146AUrba1U3ObIY3We+zKM8OFjlsPNRs80V
FOvq4c6KkhM1mkNWCOjat+kh69HUFQsKVOHo5L4ROk0abPXePMhWf18a9dbwwhMvVyeH32NAAThv
p9j2BijIdJUTWPXPmZx9oTx9b+Te10AWnCAa3SFR34Sxpt+ELnwqej+UmTbJSpwgz48qcxS9CF5P
NLdtI+8nzz/Fcta7cpc9Rn4i0LxUj5ZU7f1x2qEvcjDb/NTqYGeqirwEitGMOO0fRWP8k1T6g9y1
sq1NfUOipv0kf30gYWXYMNUfIkGK7CbV7yrJOphaXdmy4j+ZASzSTXn3/zg7jx25kWhNPxEBerOl
S1/eb4iS1KL3nk8/H3UxuKWshHIwvekGGqjICIY55jfwzob7NuL403VuO2fCo9lDDQblFw2r2SHP
jsk4Eu+q6lEs548yDfdS1qMlmgqHsQNwOGd0/rsCyxoL46S8jR+GDuIfvMTjFOpOiE2hrY0KBZaw
4lkoEhoZsmBnRrurjWIn4Je5KQYzRCqUOoQqtiexKC07CKTaLVTxucsV0bbivnUyS1D9UhNjGeG/
tjnm2A13tpAr3WslZBsutb1qpWsQTe1FYb/WP2b2IDt5epzV+ilcjOU5pX91SnoQlEX8noXxw5Qt
uSvrGb00qrI3Db7W26EQ46di6dN9Xxbla2UZ81HqgXsMfKOMW2XukCtBk36r9GmtvdfokWqbrJUE
8y1MhTi8JeFT84dKjeeRfShLZOxhWw8vNOUD8jbJaqbsd4Rd+PRTK8l1HxC2TJKfRS80qSv0Uq0c
xjwOrHfTLLtjU+vm5AmmFSjbVRv4PZQGKuNGWHXlJuzaubAjEfcZspNe0z8TJBFlRKBzqToOApKW
N7ma1NGdNOH35oZan2f2GOuDZCNEYUL2F4L6XReL/FSyZattpwTLYq/Cyw0ibSwUhtbznHtIjBMP
5lGlaW6sjlVhzxINEJtcRkVdNwc6YZvKIOQb4CzlM5KJWuFKdZuMLlJR9ewlfTkJPwyzayG+KE0g
eGLQ1LgSj/EMmyqY1zQtz5ZnJNW4bFL4ZTlKGGIhYEksqPtFIkt6xw0vL1+1KUSUVICT+mGqnbpl
+Qbs1fvBfK/mgTs3bwJUfzsuhCRWmvvOEtD3yqMAXB2tU46wyZfEM1xKbxo+Wuor+IUeZHANvRuZ
i1k5UlTjcxaHjUN6/kZtonjpcrPd1HltPpltl+0IcYzPwZrkW/5Au62yUP5M8HW4MYJkeSS8JCOI
oQu64JV0R5714gXrAIoWfaJsEzWvdlHVNMe4xJ20l5DlcKtxUBvbtIoYiQ5ZST/lciglt1iI7l0a
vxDU1UKIZjcOSIf58YRm/btsNCZWqnJjYy6dWu5aY8XFvVLryO+GXHqLJL044sFcbRqMaZy+VnBi
jrXsqSai/2hReV2XKcvi3TIZyIKJklAdQkVbr4AhdYxxiN7TnIxnaagcTo2RKT4txfg3WXTvhLHe
3M/4Td0HM+VVRx2selcWQ7owcYziEKXprF3ftOVNVCjKS6vWb+Ii5plTtziGDBjRO1KNp3agD/KR
0Dl+jkPMX07ZYM6BJzWqZs+UX9clMywnbXN6NCqcHS9r1O6UZE1gc71Ika/mQVQ7uWBGyWlKg6zZ
Sm0m7TBgUU7jWEaPQZAJD7Cjp99VL0uFjZSP6Mkc5o1MFcOlJyo9d3r3czZMQp1y21bZvkmN0m7q
6SYbJa8mdK3MYWuEwh2OTy9pHuXg+4o7EoQHpMIcpWu5uOgNpzMQw6DwMLF5bXXrpzRo8m4Jda8n
Cpqi6Bin0o3ch7uFoqDdwEEg6/ipdsszWOxHJdGg+caD7iLWeGzjmbcgfBWx3nNGdu5jKojugOdg
KILY7SqviA0k5eLq0IvJfRyO21qaFPo+Y2kPhfGj0SC+a7PwoBv5C0btnAIzvytrrbD7IvHqiuaN
nCmGHRYjduqzRNlSVqobIQi5Y/VCOlj5vJsT8U6tLE/M8m3ad7+FVr1RhXKrN+krVSFSt6Q5aI3m
ZmMOAxU54UejRaGFappJWaXjgyla7bRh+xvDNS8a8l9JOB3SpHmNguQuWh/jpehlB7YX4jhz6Q91
86IHwraum8xb0sBRjPpF0ROCj+kIgNfPkd04QOP4teSwSco8vs0MEN3GOBH1sOXseKjuhZEpFsUe
qajf1PV81Af8WZgrW46myR7T9DmhjUXhQqo/4qXMTtoCxbuKOkhgeBbZWWe4YYoHp5K19/ocOSbV
/APnQd40csVvN3U70MQTUx/ItmTjURp/TiO2uAM88ZzKNfUbO82p37biaG0XQ01d3cga1+iryY6y
8hRPLYwGrakdPSSE7SLdV5T6oQ7VA9pHpzLJjkY+O62Wb8V+fp7T6X4Qy8cyrp6RQEPIs/y1loTa
IIUIHwy+nGQ0hUsiUzHaZ7q6D/P6RbOCJ0zqw/W0nMTSvC2M9gZy/jGuSIfTJtjEgl7Z9SDD6+07
3ZEIGQfdCry0V5l+loQbUgo22qSgOdKl28RE9DqQejsPjAcY336rL59Z2jhT2WzyST1VTXJU5MKX
tOQmbknDzao5YWFs2XFmIUY4A6oMh+pDaZPeD/T5Ht2g2hYymA4jRV+iLbCfGqGfWHyENbs0FKQH
WZ3+K4PSlQr5rhHzJ96114ZMosx7YJmB/MI1sSks5TFV2sI2W+006PDZdempi4afgWm+BnhMYmjv
WHWr75uCaqdhAiMtm12aWE5mKolTZ/MLJQb0y+NB8JJC7vZZkTyDk3k1mzxADHyh52kZsR0tEBJT
ClGbgqxLcZtII0stjbUPAXCX69bicOvEV/qYPBdttRlaaVuLcGyD6T6gVGt3M/3EIE1nd8hIkmvS
nCSkjELfWDt1rfAsaPSx4JwLthQHeN2QE2f80CzdZVH9Ls9j7ExG/qBmPNHxIjzHTXDCD0yhFktM
TuXAHcNf6vTR1gtJgOHEaPBFnUjxeXxCEu2NHoWbivp2AbUsirmzkIIJkXxS8ZxZ2p9gUe0g+pRJ
jgK12C0VNL+uvUf75RAOEW80XlqT9Tz1FIkb0zM5fYNFML3UTqKVvkCwunpksxFt2YDi35THIon9
OsVNtw2QCp6VY6zE22mc6dZVvqk8d9h+aFbrqESCZlk/T8oye+z5wg5TgNRWpEM8GrVbqpfVDbI1
/3UmiZqlxlttLL1UVzcYHd/XWu4FVn8gmn6h7QP4+LMQWxf9XpIU8I+R4OvVz7pqCV3Ee1EQfYtO
wiotr6RZ5UTZ6ArTsGmrx2Ucb7P8XtJlp58Mu9dA/HLGKkTgDW36naWPYTz7YnCrJPrJmgIntsSX
QEyhlM1HeQQzrBw13BTFOSGNS7aCeJqKu4oCrBrqbhw90Uexa2Gy5To5NkW4EYrubmzfjPHOHF/r
aT4qVuIU6X2Tt0/jaPpR0B2MgooUvcH1sX9aLUy1+IHrFOVInm4l2mvjeEjFYB8OvWemwbYm9ZKM
0jEHgjVlCbcLTQ1xilHqMjdgER5VM6W8FOFoG2hkvXw6CV+b/jFLVJ8c3W5jkWdJdAvKTbKRPERK
7VHf28tT6YpyeauV2U1WFntBFN4qfdlLbUeZZ2PV40apYKHWuzELt7nW3SriT6E+yP3oh9Mms6aj
FY/u1M5YeWpuqT+mLSGYEL1E6eTQ3IAUUex0E57G9FktCTboOnhSnGKieTtIFEei/qFv6tspFTez
oN+ARPeJHA9hEJ7qrNo3Qb2N09YlhdlEhIpJiBXCQJIsaDeJBnQBy40ggx3Qa17VBO4gmbzr455O
1yZpCbdrtks0lk6h1MJRHyfbKGNQPlGxX+RjPjdPmUHDca2DSsLia1N3q2qqq/PB+lbYjHkteYpc
GY7aC4M/U9W6H5pU2yNTuBcX600biqMuUlIL6ERvciG0RKrlqULplh6Y3RuxuMlDMolar1PXqCt5
l2fSXRqob0pM8E7y/aeLwgNb87lxzfUj6mvvOYYi+z6Vn8Vs7n0yi3yfDWnoGsaU+2WSl6JDVbrR
7QUPvo1UxhMkSJxJ9mmVNbRrk2q8M8RJpHk9lVZ7ELsxOPTRRPu2oc/8IS3Qw912CmqYopE0l/bc
KbCXxHm419lMfoYgIXBcKlSdHShRsCN+nzUP6HAxb6aqDEwvM1ua04pe+7nZuEKsHKqxTu/GuVR3
wVzP2zQVio08jcrotmO17IgAFDdNG2G32sFu1IKgN0u6msJofbtk7bMFWO+268vovmtMYTs1U/4Q
Lj1XJx+CYCGO55NmJel26RTLk4W6OYUGOT2uNtRLK5PtpoflK7a2W8IYSbmpUrUO9h2SGMKtLMUi
5Z+ZeumLiJCJ/FLRnZpctqIsU3/GE1R/LI2lRoN0DEbV1cQ8vzEWIctBoFJR5gRMEknPg6UEFagC
Uyz2MUX+kl2aZf5ASmFHkYHLgaqm4i3eE8joUaahUrTUmrqJzSG9W6wKzfMm6B6irlR6R6fQQkuQ
PP4Xp186lY1Ckx/f8ncovkFFh8KaEXWYg8PQ59M7Y+TvdSQuJ02fScvbkrxVJ4JpbDqRiTd09bI1
konb0AhCYTdQefAqMdBhQKWTcQSakN0u7IAnawUOywLOqloldL/oHdY/43lZ6EMUpvKYGGvKG0ld
/9jQt91S4eVqCRBmi50+NIggxy69S+losvLJFH9kI8qIhlgVWwHYn24P1Gl/AQOgrL4Yll8niZpQ
scyEjU6vZK1M1fmerki1Eesu345012/zWl6e6ihMfV0oVg/E4TcO8e/dJN2ZIIdsWSfFFWI1cSNN
H+kxBqE3IcnotwkYkZmu+9Ech5QyFdgN3FtqT5fxm0876acSjvS40lIjuZkQBuPoAZuJ3MRMZU/v
RS6wIuHATiC1m7b/iaNFs+2JpJwhrKd9FfSZH3eRsInEyaLbbeyydjC4Z7W33kwLxwQHR2STxW7Q
arDjQgitLXgLT84jnAI5SXOva3ZJW/te5fnut6bepvEJOWmq5XJgTo6hZLfKJL1b0fwY4Q2OP2i+
sHVoMls5JHlVoMYZd2u8yrk3wt9Snt5a5ZBsurzZowPcO7MA2qiznqaIvkGFsIwTS2iYSiLpuh48
RoNV+uPCOW9IYheqpwapjiYnMSIhCilSTkZJfzIhMQFHIoTTu54FqluJee0rco8zdZQCGyvCUwKn
GIqF9Kshe3dxPk4dc0SmMlpolAQUGe1cwU2SoaHfyLIjpgN5ctVO20kx3lUxmE962O2qvH0Wokry
sjrpX4kbGzpYNLQJt44VybKNHC1tz4C0Sremj0kR3k38QfHgtP5TQ+GYpaQs5hIujjYAq7As3vY6
WEw7zq3PIqmCg2XVqkeyKRxUOYhID7E3iOriUEbxqR+CmlxhITjR6OElXfUbjZrjYhAaa0Oi2TR2
f0xDRP3Q6N8BEtNH4konQRiflCoybTENTJr+JfedrtjJIsS+2EDrNSjuh3V4Ejppr2vDh4jFm50N
yU+CGUN0iU0nc2OaGTFQI4gVgguI3KqHWRagEbaWO6r5I1WlkzTIgy2Bh7DVeNrgSXrbS83sYg2C
nRvgGorWc2p3VByUBppYVT9mlRKGLWsAj8vuqzke0F2V5V2qt7S05xkanRYGr1I7ay9xTXuimEty
UrX+6KlQ3BZtar1l0zhsFgU8RDL3RuQUeZbxASdyv1o3nCTHysPWzHKiGN1Ybyj26xsLBI8r0qWm
vypM1KfEugh2NONSXx5qwdPiOWmdfh66R2UIRC/Lon6/+o447dhp21jEryEYZPORtl7zYqq5fi+r
keLF3LUO3UPrUzNnaYMOHjKoua4mz708TgyWxvNkU/AKLG7AqCLL0QfStlyWSr6IYXEdl6LVP1dq
au5NKxtfY1XQZuALgg5oRkdgV5V0lVcONHdNeBASDNS1BoE0VvJjQn3+I5IXXfWzaBaw8KkUCpJW
FSpuSYF3qu2wk8SPWsBT3aXhQ6Ma9+zYLsW4/tFVIght3QqLQ6YtNQX+JNIcE9bLp2IJ0s5Qq9Br
mlH41NN63Ded0N3LsxGdpFRUMzvW5+Utiamxs2aSb0UhNdh4qcBML+brRO3GzZEDslmK9lWrwSUZ
JYDYuCySzRJ9aNQbfwJl0EmBFO5paQCQYrP65XNhxXG0Q+WL5iyL4E5qV9xw0S936dLhsBVWk8RL
0OSi3+OmsW9zsTkaRZJuKjo3FMqL4EaOc2O0Q7kTToEVZf8llREc8nIM6F7k0VGkBX8r9K38GRsj
9b9c3czEMZsKcMKuor4GgpcNv27fTNkknVo7xoBFOxQM008VNT6OVT27iRgMx7werVPFjv+cl9F4
K7SFBC4YM20rZq1ymxRa/avlNiK41cVf4VKmxLxyE3ixDIXJNhGBc2Zzkh38kAq3N0PEWYWx3Zep
nP82K0X5NUlFcJhIZXlfiE3JTRcyag0wyAo8tKpZemhTWd7mEw23ki7qKad79L6+ZalTSSa9fElI
jMpdTD1vqLqq/SEYzGlnQJ80zUdZT8xJ8hOlRMiagvl4rIlrdZBserXLzb4D7DSF3ezOVRCUtmoI
887MzQodxzZqHmulobY6Lyh22mPfmzdyq7BbtSXN/Q661lFOE/N2wr/1wwoKqkbdZAkPNU26j7YY
RDptk2I+zUrV/gpNFNAp0/ZoZqqVZv2Xdw1V4bTlxPoVZ5WcdEj6R1FV2vegMFBg09IkOg1ILwp2
VVjUV9KqCg8EYUnsgUbQbjviYXVj5G2XOJE5ok8cYCv2o5DN9q4ZpLG1hZIWvheLTdWzSQH++6Wc
tJSLFyps68NJe2IVXS42BfzjBZ8FczWYH7IEOJ2CbZiD+p34CN0yWHzQbJnwWZVzYj3Vo2BNn1GA
xeYP3RgagsgxCX1txr3bCyqTQkPdWzOLVVV6N2zTJDdTP1IETdlBXcX/eKhbsXyPiDuLH2A5R5rR
ZduKvjAHoohzmDoUbhfIvPZjXISLl1hDi3o8UuhaWdpyb4GKHY2hirZyF4XaUU5gL7nKONTSQyQb
c+ehwEHrpkyXXPsE5kSVt+YFVrfzMBhtC6RGoUwaxz2mZPOgvJYxSjp2VJmy7KbxsnZ627Qnjps0
hMA1QdAlHETzZXBns8wCJ52Axh0nCctR0ZYact1tpdO98eKIhvchBzqnusUoLfG26hNaznq4VLRt
dKOHEdcVFOjtuMym5q1KqxxQETgVBdzMzGXflrMmwQGmHAPQkQKMP6EGj7rhaLTK+DRLa/8lSSIA
GE05qbMzVKn4llGAD3ZqVIfFRo0gGdHDjZPHwQK2e9LSfkA4gai1PklhshHV0eCFDsTug2daK/ex
IMzhXQKid979G8msrJSjcwKB+QXKvP7/L4h+pYqTUG9n0pUtrhrehIBNfT8dV1cinsf9skv81bUk
syVHdDuvP+bHaGttyJwhKqGT8qh7oX9NNuQiZcuEQArtEiijde4XK6clyvtZiTiSQ56+V7aCt0op
CBtx21+D/19cgS9jnRENAMVCVNTBuo0OhChln3qBSyV79KPtlG2ui0hc5BvABUNGR0PKFSXzv5fc
aIes7DWhdkFY957kNo/55Jh3pkt7zQM56ZbufASWtkn9a+D4S3yDr0Ofgf8lLvBk1uIOFH647TdA
Q/0Wx9hrw1zkMn0d54xSMVP7LTSVKYqb0Zu9VYe4OVSH1hU23cZycQu7so8vTgz5ABhm7GbgtH+v
aQXHou0TqYOG+T8Tazxun6sc7ovsORjcJE6Yg6HGe4bFT3qSgaieOlffJIFNn8Lwl63mxU+BQIfU
rq4u5Z+/+O2Afhnx7IDWlZaIWYBbsWZjB1r/AjNu+IPP6ME+3ptu606rsDL/+i0GKW4uFRI613xj
L6lPKERpoiQyaXyNzg5Jo01RI1TKeiBXoWOUB++711VXWvZLPzDsazfARc4Djh4QLHAxJIj9+3sG
YlhbaSLByemy/MHQ8+hTrJtrtq4XHAywk0cMCWatpCPjum6rL7efJUblIPZL5w5Y2P9sdto2/2+w
dYAyNxSZkGEzOzuDjXltepe2K8Xk1XpbV6FFnk1PMrLIBBjbu6sc+CoSNsK/BEx5hbV4kXXzdZyz
zxYQVOoioSzjwLPbUA5E7kH3m6tU+Ysn/utIZ+w6uPKEJjqWO+sGMfe8JLh6ec2WHr2LVlgNTsXJ
rggBXaDhrBJIRLCrMAoNm7+/XtEVTdMIyIUt+g8LfbUi0Z1W3xnocf/7lbwkToIziQb104Lhphhn
6ygBMbRwakKcJHPKwDutcPc3+Jlu7pBzjj/n2+KHdB/eiascL4jEK2/UBc7WX8OfLW6AZ4vRS0rm
SmOm36uqQdUW4BACuXPlK1De7a4FHqVGunZlB11cYhhOErRpdHbO+YVhUw+iJSAjoYbpax+QCFUp
bsAyccBCG+Lfy3xxml8GOzsVphq0YlowzRjSKPg+JQFqtsS+BtQeDoVWbkcxig4W4PrlytDX5nn2
gSujhjUgzBgxNvkRWY3bKBPcxJh/YkhwTa1w/VtnNzrEeo1/LITqIUf/vW3NIFfTqWEzAe1VHvqo
fcFsAWKLCF+iCWuSglgv9v9e2gusOO4ZQshVWg9Z57OjUg6I7SoJBc68/mlUb6NUbVAd8f49yKVX
4q9RziKbKGqpSLfMrPVwQoLV3m6Mh/T4/2p4dylMRFcYiomk8FZ8s9QJspIO1Ij4whw1rQOm6Ab6
Ea5fgnFSgvoUi9GthkqpB3r/1MzJj6Hsr8QdfwKL849JQ5ieBMakKqf0748pa2OkI568akMN7tB5
ulM95v/B5N+u5DpXcepHfCZ21nuC90ngXPP8u/CQ8EYCRGIV4LloZw8YTxfQm1XPbw3opO0a0Ene
/0NAd2n/EFiJBFhIn+FH+fc0Y8QfpUyHZJ8dg9lZQyzBS0cnl1zhY/LWoANj0fleFK9c8RfmR9+f
IgUcOdBV5/IBGQl/bi0o3SGWA9YU3b7gR4+cWBhTv2/B6EyZ1yrZldvgW/ShySYSCRLXnooZ+zkt
F6RDU1ImGlG6DHfAff2+Gn78+6xcGmIl/rJzFEj35zTVCcSiMYS0Zcfqh5ofi6m6snLfvhhz4LDj
KYAaCmIPZ7eMJkRLFkBroqD/C5QqNb87Sy79f8/ie3R6Nor8974wK8tsm6gb/jz77UPhm7t6n7jq
O8JhwJqQiAace5vejttkL/yyjso1euy3DXL2A84utlQHW2cWOuMQ+KdeedIOGLUecaH0+k3iAip1
CFdRJmx9ZV94xaY+dJOb2MFh3FrH1LSH938vyeV1t+Q/N/x3CzO4uFUwAl1xrX60BfUwTc9A2P89
xve49c+s/3eQs+OYh00s4Yo2upqV2VX9XhaNb0Sqn+B9ONJkBvOHmd+9DKJcsMr9QEss7z0rew3M
EdRGfmWvfU9p199jGWDXZRRFvuXrQ0oXUBnmAREvc5PshsG2/BRhvFVVS30T9pB1j6sBS3+4dgFe
OEf4xaHcDUFyTabPvr8hWL05wZdwp5WEov28KpX/7bWGq/51gLM3LTcX+tvpOsDSUuQXQFRRmNpD
+EKLoxhh31y7Gq6NuO6wL0lJjqScpRcWZwqbjEB/q/qbrOvsUHnQrSub9fLq4ZaJi5Um6eehiIZL
BphrNmuVNseeJhBAjytDfJ8NaquqwV2EsB8OIGdBXTZahjVp/eTm2lvWxs85D0Wo/NaNGlrY/ZVz
sV43f73GaNt8HezsNcbEOIPROYLU3WTmdjWJLdG4y49j5LW/cORxr4z3/bD/NZ58dv3NTRSggzpU
iOmMng9F2RNugqcaPV3dF7e/+u10ZTW/C/n9PcM/EkNfNkcKOGVME0YsVK/5Wexo5SF7qh/j0ck6
e3BIKd3iQ9/O2/xKEnLxQ1LnpC6H5oF5LkAlD4uwqJk60YtDLFkzX+Z2vCE5uLNy9RVS0HBlcb+F
5OtM/3e8c7XkXOoUjLnnCsZ3PHfbUJnq3NNg4xsHmXBP2oltnmfXdtD3E6GQSK72SgiCiN8VXquo
mOeAp18JXdRzKV7lInVQaC2OuNysKsnXfYYv7aIvY/4RgPjyTaVOzuEANnxTmMBhhBMITbQUNtyV
3breheenYy03oPuMLNm3asfYjNKMCCHgE1RieRexkJE24G4REK2c64pll5byy3DnmklFaaT4lBPi
ROCSI1A7RHpX9uSllfs6xFmQE0P709KhA9w23yyQ9TXRIyS5sm5X5mGu///L5+nrPJyiYKKTNVi2
Ya70ZuXaA3ptjLM7Hz7qvIQDm31VP51Hr1B3lpMf07vQCTXKmCSh+etVA88rG+Kb8g3iB2M8MTMK
YO5a1avhMLq1O7ohfn82aIPA+/ce/Jbic6hRHscGT1xtxMSz5xrsEkjjkksEDEkJhaEr7EVGrSgo
tohxHMUFjF2c6Ve+4KWr5OuoZ1/QrMD45w2jDkJmy/Tqe9WyG4xoBvmaL/qlHfllqPOCiclyRqUW
8CGDe5WnLqgrR+2XK/v+e6b99zr+CRC/7EkdYXuoxAJfbjysQO6N6oWe6abm7Zpzalwf/lUF4ksP
gEmuq9OvNzVy3b/PQdWW+pJGrCInjL4WLDDRQxj3Q/Cszym0O81enPgXgOQU29drMmUX1/XL4Gcv
LVIPojEnDB40P0C0zdMNon1Xtsn3Iua6ql8GOduduVngPTwzSLKbnfomcjr4JXvD64D/OCQzj0Xo
wMn595G4EDz/Nap2FiH1SxVHspTQLKFIa73Ge5w3b6Aj0vDSEO9erbaGU4fdzrZLroxtXXgRvkz4
vKwfFVZmgeeAeLkJ9qsZwOpd2GyudWeuTvEsXwEV1AKliGu3gX8+qtRqIK20Ega0eumj5OpFINET
OJhEVGCPlsrL2V4qnjy58oaIOB7Q4WckGIfOULZXlv/CzoKvZog8jBYlnPO4Rl8iy0xVPjp0XB0t
ZGe8kbZcvm8mQCPbuK+fSkTmpyuJ64UUjrrC/w57Ht6IFK7rEZCLG46fmjJQalDvJlrjq2CVNn8m
+X8w3Had6ZWGaVeW5uDueNfU5i0xp68A6Pz3MlzYCRbSXATqFAmJfs6+0GBlcSCgHeVaZt/CO4kO
kaa9xSICb1Kw6gDtynTwh9a6ZiK9/uGzoOSvgdcf9uUmS/K+MBAfmtiCg+xmd7qT+NZNJDuJgHfn
ajFlZHbnlPoGIaDQ//+4V74Of944rOOg5zMwPIIUDqq4oIHe+kW99r6v/cd/zPJcQr6S+zKpUfil
fqbvcdLDRq932113/ahd+ZDqWSc0X0ltUca+MuV3IF0O7PZ9ZTZgDp/G5H7sop0UwjodcIqgKgT6
vM9pc0WPYiKdKBE/9Fm9FaXoXs/0K2//tV929n6ooMAbUWQNVtHHdN9t/6cVda35/P2ZwvYNfVyM
MXAm/xbBi9kUGtFEwjkiYZtJtTN2pR0mvzXIHImoXfuy34fDN4pKIeVJ6h7fvOZiSYpWUU8cEr1C
thF0Bcf9W3HbDRqCzqzgrwS+/4//er/Vdv8+tN8L4PQQvg5+dmrbQDMSs2SuLOkRIY+t9mFtVjn1
ZHPNd/17D0xDr5f+uk65mVU9D90sVHa6uum19XH01M9lB8ttOFhYHywUgCMPwxYvvqWNyX9d8635
fkevhuI6Astc0ysq5O9LIpgaqzBG1JVUGC56KDtG/hrk+pVveWkUSukmxYrVt/C8uc9F1CvqnEKS
g+hUVJGTD1DRhPTKOfgOItBYQ4wk1pVUsH48m4064wfQTrHuUnCZ3OJXv4Hfivo8iojB63XAyaVp
4XREi8RYs77zUnM/q+I45wvSVOS0qSa9yECo7AwxmCvRxPejgIQmq4c3Cha6snF2wMeMrSrAT4ec
PbwZiPghLTne5SPUeiV8zMLlijPchYkZEJllepNozn9rakFrSdsyEQ302loPgwOE7xA3GK/1IC4P
g6rfKrAqi+cVrKAISknQGAbLTFuER90B3xbya9Hn9+uR1cNQ/v8Os67ul4fQhGFRVBnDaMkgOQu8
dyDFleZZ5RwDsYs/Ck3ZIIn/Lmv9z3/fI5dnuIqmA0sS2Sh/Dy1rWSaZFUOLUHw0ZQHVWJaneoWq
/3ugCxeWTqOMPQLE3VybVn+P1McVEkzINUD6RbDIXpDRm1wB/hvyNMJ8GAZTpe3ao6gZtcHPyUjF
JwTuQEum4nLFceTSpGnz4HFC7If0qvL3TzENAhsp5U6xYth+43+y/HuIlWs3tMxf+fvhZ8Lr/uTS
kunUrb/iy1ctepHaJ2fF1W6juxUstPrxSL8bO+Ga7K8t73mia/Hq0SjjksT7garu2Whdi0JlnEQJ
YKHVig5kBHWeyg92vS+/rYnEqvF9DRx0Xrs4G/S8ztMoI4YWppK6aCGUPLHhc2FMmysbZ/0aX9fx
zyBo35u86KgdnxsmyolRcLJRwzVhFuJBavihN2zlJ+Nj9mW32lzLdi9O6n/HU9fv+uW7BW0rQ77Q
U7db4rskKF8SZXy5Mqf1Pjyf02pPzfYA0PAtoR5HZFbUALPjkQQefA6uKPDON/0u2V9DkJxv9nX5
vg51Np2uWgBwJXriTs3ejD6C3NeRIfv3fP7Unv8xH+3s/u+osihlAy8WevImNMdb+gGzLSeTYmt5
AaJDjR6bVA6cDJ0rOuqbKWx20D0eW2RLoblDHRHnEjBZUR4GFDFtVSpfokl9G3L1oM1IroehQkm/
qqsrP/1bWf1sfbSz9TGBlEQCBUt3eMOa7kna5kRvgUsV7hRuSP8fcl9whcoOf/x7zb4htP4MDK4G
Z5zV3eHcyiQepRDtFoy2gxM2Lf+HtO/ajRxZtv0iAvTmla6MSiXv+oVQS9303iX59XelZk+LlcVT
OTMXe4D90ICiIhkZGXat63wzIDEoH/mJwZpr0L8FsVOnadtjIVeDQZsdtmeKDDsxQd2BlzKStlNo
TJxY6qyW8qUYXD3oMRFyYGLy9AL1GckRd7QIoDzJF68xOQD0f9Md/RicwfAVJXpbjuBzjnP1Si2k
MpU+VZDiCmAgsHPLVjB+gqAAxDd28x46/2AqYs1JoHP2R0fG3WZTp8VzCzQac3I6jIT5xhXQep3a
jTfRe/o5/oPPyBNJP/PCLxVaompFCZ9BtI8aq+Vp98A5QmrqZ7d4oRTzRJcDejIguKFvyOglb9JV
eI3xZLu9BRXWludm6R+7IExhEph+kuIZ7cnUrUFUqKjXyfybGACpeQ4lHtf76gX41otNwYNWj6Vm
gChAXNjIZAABhIbqLgjfOAe46mu/BbEZuJSMJAlECBI3oGF2y/vqQcttZUO8xpa3gLD2Y/+/vMEL
S2Rrs4CwBuRkCpnYiAfSQ4eleJPnIzmmxz6JaqKkI9asUiSA6VHeG369sTxULV/LnegC78nl3uY1
60AwiNY+JYkBd8Opsfez1WUSti8xViD5gl3u07vyjpIrCtfWRnMwWOKPVyBqdTlfcE3ThVydfQ0A
VzpiRyZ1iS/U17RYITjBdsDne6ADLa2MDJt3E1YdpiUhv0aGgS4ry+NrapFVjCTEE+SPHiRcSfa8
HbbEGV1zq/vJnlco+Ur82Mu3lMj4kiisGl3AHhZcdLDpbshD5mIBFVsg1WP2lvmCYcu3nWdhYLg6
5m60D53xBlxx0Tbxon1+Y3yGfIJathxIn43lb2I+ObCO1CqPAAGD3WrU4N8Fe7jJ95EP/AnUy/St
ptkE3J7gk7nidfPX7u1CNHtv69TMjZDa9zjHHgCO94pV3hlD8nLZulaN+vs7s1e1Hgeg51YUTzZ/
0LCEOwr7EcCbqaxcqZrFeYY5x8ne2aw2gXnWQhjAbRC9RMYB31yxixGr3aM8bhVBRhUnCXjv8Lpc
lDdkUcJwIlvdBgRTL1oFTCvNbHOTYl6Q0lU2sObJDa91m87Ww2XcVhteh3H9K35LZox6SuZEKnsB
EYYc2ia5Vun/FZyq9eo3lFGKUhBVI79jnq1UBQawEOKu1mMCAJaPOP4xtM+VomKAl5NBrj1b1kIU
m5tHpYjxAIia4x+S9jtVjxTZrOb1I1aP7Y8YRWTLxuCYiFIAyLq5ALjubBLsNLO8IBU/Llv/aqT9
rY8iMklCYAXyrGGa3MV270Ea7Aj1fv023pA7Op8HBMtd5TT7yOO9kPLlb6Z8UYAuIiexmax20kOM
XT9ku84HmLWvOuJ+8oD1gM4XpXvpX4nX7uQ3sqel6Wwf7WcP+/dXOqdwdfmbYsPl9F3TJJpslPgp
pK6PWGTeiIW5La36SjAB1HT5wFffsu8Py27SjNoUq1kRgZNXHD0RlaWa10HjHSz998XBTnOdG/MA
CbmQ+0BzoNzwTXObSs9l93JZmXMrRblGAX8mhaXE1WOMZw6CzghjgnUEOuHYAxlICRFMRdye7Hke
AQ5GGf8DtzCeYpZJsKozK55VE/sAmT1hqHvukLt0+3JXukBu4r3EK2//iTi2RNtkpWxVMsTFz5jF
uy1c4LJssHG6B/6Xlz3xo42Vg1zqxwbDKEkV+Ext5YrF7JRI0I2wsYHlwoukzpOJE8XYN1Ud4gKg
G5CD4QA/2ADECqUogLK73aZweF2Cc0OkwjCcoEtYUjvjYgy0PuhNgKi6hv5TkoEiiRGqtKzsEssB
as7xy+sn+Lcwi03cjRhknlXVVVj9V+8xUwb83UbM7GGI/31CBrXQjZDxn4Z2AfOiFdOARfgCauVf
FN/zVnfB6PCIjNbBjgonYFg9w29hbIE2BFl3mGd95apl8mlN1vMI+F9JDa7rQjukcSNz3NNZRdgC
DKQOTiiwTMgY4WVn7SvSVLXWgZY4BIgd6H3a3YDBP+zgCb8R+z+qU3s/JOnLmBV+AYCdQDD8yz5l
TePvH4DO4an7wi4TVuInsXJ1mdxoo/ASAkHVjoh5BRgSN8zQNvz3Aqm2WCCle2tsVtNWoZG2lDJU
z48UyEx1HsXwQcF2/mU5Z0NC9GiXgpgoxVRC0CuoWPoR9/HWAJ82aPZ2ia14D5RvmXf7zoY8WHFM
pNIFkiL3LWWW9LNDeAzu8mP0BsBjF57TBpVteQhuSphtzl1rXruLC0UN6oUWL9A4wXsOYLxws2n8
bIcISGcmKB8KXjV/zVSWcpRTOSkQEAGMrlVunSnoqM/WEbD9+wao90D97wBgVHHiTJ5i9HFfKBaE
xYDVQygWFXBhDVqssEYCEqrLlrIiBgU6FCANDf0nnfUwAGYb9FYBZ1oUvSvRVSIMGNLhMYFyhLCe
pcDSHtgt0P5Hv2UoMUVsAIsfBAOl6s9gueg4T8+qOAMbS3gKDGxmMdYoUlKBegYzolUaIyajDbpA
VALgzE7HIHu7fIArZVws831LY0d4U+yAkRaFaaTSAGdBZyLc1Tt5iw/G8c+ramFryFIk2rzSGBMs
OiE0+wlqBcmLGv1WgM5VtlwuUvpXTisDX7uJf6QwnqONhAK5aItJUCc+AlnYSzFmHj7R6TDlF//R
OY9/6IIppYZXQXCM4I5qvbDzAjsWmD8iE8IE0O/4kp0ArdnTfgxe+NZgn9167Hi9srMY/FQkG3IN
EQhGegF4OtYgAc21A6gjpos6ANSbCed6nYtCxwrtOAWVDbQVWfdkAAdHQDVpcttwdPpe2gpgOkaB
7mUOJM7bcp5eAcxkKYuxj9YAHdFEhzSzQzXYKEqP7/F23ISeduz200f6qAJE5gAQWj/aXL4DZyk/
I5nxVU0+KbFlxRMomIxjq3aPljJsZxNYIRTxX+invQK6Qs51oLf4xFBPhVqM5we0ejopCqHrX91O
2qabdKdi86LdXtaN/vZLYphTBWSdXGfN1LuaPGKvPY1+1dHM2wteMxMMTuAKGFhrR8R3eglQhWkV
8F2gYtyBTw8QdGADA47OddE/XtbmPObCqS0lMeqYRq2McY2ZpbFT8y3QPD2lzndlNN4CMzG1o6bZ
DaqMkcTama32ViwTznmeeTH6AwwRexagTAcHMONftCFP4pREk0txeuVsAzjoEZx/l9VcM8ilEOYF
iOVRHABhCCFi6SbhjzL6bA1QDIWvGnYsVF7df81GFuLYNnggE1CMiRpuHtpPIDZzypLXwvhK1hk7
RIiMbS1scWMCi50myKqpbTGmRNzuFcBcopd77QbcCZv8lwpwHtnXNumG7gDpr4CSd4Q3+Uj8cSug
4cB7h1aMdflL2IuXNXUbtzUuXhUAK7UalHtwLnhDHv2Y1Xh3+UOeDUxZwJtTVIuuH9OtAbaaqIFv
FZQccGoUDkh2AMD3ELgf+S7bpjfcXHxNs6Uw+u+LtwgQgNmAj0mRLMDpMh/aDcaRm631REv/5U1w
LxyM2+mKV586iy2pjqho4GbgKURacCp2NjpQtdL1qsxSm0PaT8lVRTr03OKgAESuCfS1duQVS1d1
XQhldA20YsplkDS4U175YaNsQOVkFylwI02efmsv01JB1nbrqihG6AdaioP5Q9/oyJUfxafoRt9J
mwJrGb0NhLE9oARpU5PjClb8zYlsRs9YB3eaODe9S4IcbY1Qrs23WQJU3iZpqonXt1qXRpe7qZNT
2SqVlQhAB+twSwfAHibhmyUc4+lw+U7wZDCPRRUhlhIIvA1Y7DBYcSXHgMbVOHXK9Yun/9Hk6yFZ
3AU08HNVUHBurdfsxutyYx7qV1q9l11AAjacx3zFg+IrfUtjdIqnCrNNOqRNja+A26G2eEOsaxJo
UU/FHKuCrXtGQmEMQyQRE18m+9GULyT/efmrnOfAuMULAexQGRCMJ2AMYiGtqR6F7MbMPEUtQbEE
2EORbHRwxCFOcsJE2QR4ijrAKepJ7stj5stAO8nEyQf1idvkhs35YWv2okFlsHdhvh8rjqfuBZAi
WlMUOSidfNV0JDfzA5DLAGDd0dDenz3rGQx/gafyih3nRQh6IgvBzFMfNIA1AWz7iB2z2a8ei8+m
sCkoiGkDbbe7i1JuNXVNVV3CVJUMbCd8DebdB9VzoJthP7v5XF7FAOcUZCxFgYqKc6TsTD99lRZy
FGpsi8sBiO2QgNEYfzurUwDpS7UtdsJvMiWeGY9XTahsg9govU7C2pCKxTfeN12zZh1QMjrqneAh
V+mTsvgBEWCB9LDKwVOyK7HROep269BtYNUewSW7o+VBXo+UI1JndDYLIuipPGBBcBYBTLpT6sK9
fKxr76AhijLwN0QAHLCNKE0mrT4ROM/UsjxTAHp23QXg5QCNIxhvt3pQv1wWuKbSQiDr42YMQfUg
nx3dQgD3LjBAS/3HZQlrBolgF9O1OgWoY5/2otQL1Kbhq4N0W42/004ExQ0vpP7aNWdjw6UU5o3r
0rw3ypZKeZr26VH4CLfxVXUTgcjBCXzzJvzC4ek2EjBWt4LbbrONfH9Z0dU3fvkbGIuU2wpctaZO
XD2rjvGcbpGqOlYs+nkbbgVN8+pWfkoTYCJLpN/O07ztBngAYH5ve+THlkl8Q4owZR1nHM/M+QYm
099EE3XqCYVxSBrxqe4nsLER41noNF7r6HyqAm5hcQYspsKcg8fJSrHRpQEuorel19G6bdMH8N9u
JqeKPAJgzXgv3xZACgMetKNMnvmgXYM7sAH14OSKH5rXq57q537o5hxj5x2DfOoyCIbZmwDIM26Y
yvvBiO97VQYltPjIMYSz/hk9BEkVZQlL9OfAeqBRxep3jIdWEDECaqQN7cJgtDWsr5TRvJqG7Fh3
loeBZd+o+pshMD8u/4JVRb9/gME4qnEGiVVYpCC6azBmPks+4M/Rn+fMkK8mZAbtNQHER0bhhf6M
hQsWVVBOdSb0VO+sm/G92vV7cyPYWIs9xltg4OT2zjgWW4Ceg/L2s70FWZUvAnrG2HGHllbSXXX5
U5j7bw11W8wKHCcduGxNF6lEgWc+R0oo3xTv9aN8SF+bH8jvBe7g+VeB7sz5LM6BufhlqQMJV4Hz
kcH9EYkDwpjpCFKxe11N35N6ejbm9HdnSVinMV1UAUHIgS1QUx33YgTy8S6wPosxdyslOcRacqvk
4U+zR4SCB+LGEBEpyKR4F0ayFzv57rKlrPr/75/ObgDKRJsDjJ0PYPvq97raHMWIN1NJj/7C6bCL
RTRQny2gJLv6WN9MjUKJ6M2jEBqHOQ9a97I+PGHMFY8Gac6TDpgugZkmCKW1/io3MV4tasGOGCWv
ELB+fGhlWRoIv3WDMTtNayeRRHD5g3ndRbKdRbwaH7Wd89P7I8FkbEsbG5BoSDViDuVNFwZUT3Vn
CqfXslbf8oET1a36DQQfuqZaFt2HPb3QQZIUMVgOiav19S2YdH+AyOsYxtbb5Y9EY9Bznb7FMFGx
Ogv6PHS4oooAcgnVCgyviJR4HxpPOogBHFPHVHE+gcE2bQthe1n4apZiLJRkImQZqPeAqYaSszb7
RVjvxDl9jxLjpoRUTUDWmqa6m04FVqDLycfmxa6PG6/q9XsryQ8go3oKAVGo1eS6i2tOFrjux/4c
DbuPLTWxJZMYrkTUAOwm9fmdnrY3ZmreqWl9VKzuBujwPGwUzmc3mBMxorawEq0Zgfxc+EoEJF+9
cDXt4fLBc6SwQQjaOVKUIB9yi0iSPUMZE19Vy9opi44HTMg5RTYKAQENCMBViGrL1u7H1rGSyYnA
FAz/35mYp+w4rUqeQMbt5EY11FXUApJMGLw5Lq6J1u/0qdypiXzs1D22S73Lp7nqeYChi3VUWcLy
BDMMlINkOs8Caig1qA5rECnKKccbrLqehQhGKVwRxSpUFMrBmOjWwSEf70Lzuu4LB2wzl7VZtY1v
UQaToI/tqCBIhQVqbXKsgvg4hu0+S6r3y2LWav/o8f45NTYwAr8wegxgXnIlKyODrwEN7naSlek1
GpX8qgZAwm+xjrXfKDZOtzL2DSZnBJchSgVCK/26/GNWv6CK9QkJnxCQJYyzBYnTOKZVgJClBXXo
EHgjNy0678zSSPRbBqtv0AWY/NNynGt5Q8I3FQBdgQLOn2xjWu+SILskAaV7HnJe4VXV0HcGJB1W
tM+mudVukBq5qGa3BHPfgPcDRAKtffn41lONbyFsDxOQEXpcSaitZAfFJ8AsiXVQENrNzrzL35O3
wgcS4y4+lB+Dp/uYuQJAy3RQtwNQu8kPad8c+WtGqw8blpt1OlCgSxYTDhSEdARJtIqGHHa8AEiq
bdR/gje9el0WchjTAdm0qmfFoLjRDrNJz+EWFFPOgMWA6irdCZthM215tQ+eSOoBF7E+EPmUSA0h
EuTGttpqoCoBLxMZOF911ecsNGOeIhWTBJnRg11iGno7rT/noUU3EKjk5Hbg4XdeVklm8esa0Zqz
sUUJSxSDQ5kMmPJq72dD21w21PXL8LdRIE86PbmEZKKgpRVg+aphFwCZD9vNnKf18qlhkuxURC+E
apUawgDA+Hu5uo/0+TERS5v0Hfh6eCHKalHT+PONQORwKm3KSkEGrynFGcRk1ZXQOmHpDE72rIL/
xK4fLLcatpfP8P+QCVALTRKRIbFNsLkZcwOsW2BAdZJHw4894ygDahA8YD7GuXZjyLHDdc9pfAtk
rjJ4XjBKlUFJQwUTZlQBHCWtNLEFta8s7rXcql1EZuUrHn6w0wp646ZRzEMBXFcbGEWqBFQaPBLs
dQBnNyrqoMShaa38pLUOiJjtcld48svwC+SlzuVzXnVg3/LYqq6e1ASwKYhjjGwABS3aYsB8t9KX
Wd/2WKGgSJyVxIMYWLNeE+1wYPLhyUDZ4tSexjA0A5DbaW4YyntLrneVBC5l7TMX3jSd52BWuzpL
aUzgNI2VPgK2lNaN8/t+k2+0awO0I1+DNty6xFpcuBDGoluBgj0SKgtWpCSiXQU5qMlAbDY2gHqa
XWV6SiQeNhoNytjcaimRHvbCT6MDo2RFgxp1C/RGHZic83yvA5Iz2qb+NN/znoXVbyeJwDMwgd9g
soGbGMelbDZAMEinGznrIpQqBCeWQf6r30Zx7f178zQX0hg/Z4DkOCotfDsKFJju0422oYhdPOaI
tYdhIcZkPPZoKoUC0iF8tXL4kIL5F1HnOymL3y5rQ13I2af61oaFVpQHnZC5RGqfYV9XzwzbNDag
LXPCgRNdr91qRJlgiTAxX4O27KlNjJJBtBLruliua3Y0LKGEG/yN4NUi/FIOEyMYZSnmVUJjBAzO
YSIJdI3Y6k/Rkhl+m3bwgNTPq67RdAPUGOhGbLXjtr94qtJ/X5h/p2HsPe+gqgoJlY/Kum/s+YHe
qmNeqMrm6VWox6GMy/zV2MMwlOqVm/at8UZXdpvr6Yo3q7AWRCzksSl6rQdyDOY3pOioRdgosVtO
lFape9ki1w3/j6GwKTocflGGM9yV2R3M9HkCb+wsc2KVlXFH2OG3NbLJ+VCM9dTCB7sKxh31ve6g
BPBkeQm21BWPQrHyGjM8rajLXNgEuOSqIteBahtKoEeoBi/NFLcIMo5zWjd/4OihuESxjVT6OxZy
1LJsupY+1v2+92hMbsLXC7Zm2JbTeQFio/IG8x3DJkb/aXg1nc9oz/PH66e7+BFM3CIbgR5lMn5E
5xof2SdAg38O284GSOwGc1/KE78ruppUm98iNUbvSsWwWVYiaADRtk8vgn4Adh9YEf49YB3tOi9F
MdqZ2YiqRAGXaQLeTNLhP4CWI4FJ/PI9WPUiyMpBUWSCpIQFxFDCqQMT89c7Qx2mvqMO8x8QatFY
4+wFWMhhHhqlrSl5ICIf4yYAiGmwq7xy9xciMReFkv6tS7KYt3Psc2sMjC+PNXoRYBZ/dlvVlhy6
lJC6zS+ewFWP9a0bGxmYgZmBtRG+pM1uQTEelbwZ5nW7W0hgNBL6UNUECXbXScm9pOtu2AXHudN2
4IB+afIQG9RZ/hC06iEMWsEW5t78L/5y8QsYyy80I8K4MVzZVHXbstXBRD4e8z7iFOJWkxET0MGo
P4EFBFHyqWdBFT7GSBDskY4AorV2E24mX/H4zwz9wWdG8i1IYRSKsYqg1oSAtaq1tqkQ/cSLvq0q
gM/86wtm0DzuC5EN2IFMEB4loFWqQYEK6lrlbWonnyjkbib6UUjm674st2IkeCBdebosdu3ZPpHL
PAXoQP2vY0khA2e3tWOvu2p9inEj25Enc0bIVo7zRBxzvxMiJUk+Q81gfBekEjQxt0AR5pzlVwON
+WgLKRiJObWOSQExlmmWKPIBs8RCtxCEz/vqVnETt0S+SKF0rT0GSHZYJ7iffyEL4b06K2nOyS9g
oq5pkGqrTuhNFKRD2e4T9R08vai+4wE0Jb9sev/yh1xJO5YC2bZlMY+jEspwLkZf26LmT9nzZP7K
4l9kvL8sad1kLA0VdlSOsffBfMNKC40xNtBZTtDtB0g9EcGAbW1I0pd2LY9vYtDch0ni5TmQQQiG
ZaXBF5PkLoq5uAIrLhVjQX//FEBlnH5o0xJLUlLA92mjb+ojwKDweUGtfhg85R/tQ67a70Igc01T
wcqbCUi9Lunj9yGPH+coexn14j9MqBpIhEQZvhR0VmyZg46SqkFsodPQYlSiEoBj+EQ5Qi9/yrXj
W0hhixu90FVT3+L4dH0QPNjX9KPO8/LjspS1MSAUatCYoRtKEpzc6VcqiawEUlDq7qhhtcbRPii2
PMXwiHs0E3wKgScDtU3YRU8DF8qLOjDGFyyFs3mJlapSlY3S6FoPs6/4GP87Tm/BVthg6ulW5d2N
lfgF09pgvwEYhGaobPt7EMOkTQUT1doRcJfIyWvMW5QWFs6AUiJjzoNztCv2uJTHNsObSZwyARaJ
d3A2tsFG2Uao62OWVLvu3QA8gKByAGGxd1nsit1YAIbE7iOq+udwHiMQ73UxQ5Rm1kAoa6kbH5zL
Imjcyn62pQj6WRepQ2aRplMbiOjl1K+V6zL+aLTJBWq4fVnQWtC0VIaFKY3GsCikEUeol7oBWASj
s4sJiF26+NlhCd83i6Rz9Ph2CLtDVOqP7dBOnHt4hv6NKP7kNzDaKnMgK3GLrhSmAHIXix6DU3ZB
ej2Mk7mvQaLnWHXTeSnoOtw2EWywVEtuULbJTdLP7RVGSAw7FZLHvNM9NS///XA5XB6oSVFzpfAm
TLUEeX2WkYJ+bhBIleZthRlzMj9d/g5rlvwtBLxypx9cTWIhVipEjsSIXkg7XGmZ4mcjLwD5Ylw4
MywZ48CgcUJfgJ3GjzKzr9JMt9zJMe/Ed2zsUxpU4gBFRQMoXHMEizU2UHlWtvI+YyLmWyyj3qyo
XZ9XAuBMd3kMpoTMJ3aKp2p2pPHZdHsXlAIUCK8Uf/Jyt9WT/Rb9dQEWVynpsqkFJyEeyVL7THJA
ZJbii1aEnJh81SksxDAaJkqopFEhj5hTsVqUd6PrDtxLvHOkwcXZ5wMqv4jyP1AW2IIMmNRMMcxR
Xp32GJt1pl+lg8LPuwmm42Yj7ASO6X/FTZfkMQ++0MVlpZeQl4FRsXso7wDNCJalGhjGKCLQh6vb
pLKHtwuDFNf9Cy+QXPWDC32ZU41bkiZlh7vXzbXTW4+VEdst2vVddHf5/q1ErFi1/d/BYs6aUTTr
hmyuajSPy+BlzjRHtm4q4KsW4psYEz9BT+eyvLW6zIlARrNJTkyN6BCoPKDaW+0Kf8AzCXzG4fcY
08/p8Nel1/LGE6Fs7BpaMhgy0QzIw24/m+ZrGkiPw0yEw2Q1zbasgfUfNZbs9HEK3IAM7Asctdc/
KODhdQNxyVlNbI70Rup1oH1bITDyEqf2dJCig1sksilBXmxsiYf9xP1/2FmF5n/ksnEQ2DH7ORJF
lGMt5aUl7ceoK784uq1eToo7SKtEIJViHoo0SAK1IAYuy4FeTuNqvqJ0a9EWU65YfufWO6iJnF3O
hTwmzwMNODDaokJ3i0NyGzlY+H2KnQmUp/Ovf2A7HO2+EKUWfjRsBSJ3LU5wtuyvAQNsWqYHdTfv
AUDnJ08Wx/es+u1v7WRGu1jQulaIaNNlag6YPzyEvQnkoXDD+WqrjhuQJxjYBJcbprNPX16SjFVV
Rpr1tW1v7iMHgJg0iqSLXd19ftNf8Zi61zX7lsjYCZnSerYyQ3cN6VkPWzurn0n+zFFr9cVdqMUc
nyhiLpH8rdbw2D/n23A/OMFDc/XReSBYds2fyTVvon6lUGqhbfv3YZ7BWrTjKGo5XkExxmPeNU4r
bNUkBz1S6VrICeJpdFKFM3fOUdVgVAXbK4mGUUVJW9YB1PYxjCgxTHilADTaxzxeBI69sJ2XVBNi
YogzelfE+IzF4DnoCadMtHqKmGQCZrkIQki2vCcBAn7OJ4C/07GhdjOgP9fuRBCfcWxkLV3TFnKo
oS6uNOmw7DODywNRWXZLSYylu8JWEIjFrnZ7WdbqqS1EMbdMnYJwDEzVAqYRwSKIYvPJClfN4FsE
m2ePsThoyFZQdAL95PDZUPiR5itYMXdic0McYSPETuL1W4uXrq0NEViLk1QZ9QQzMIwmQWGk0mJY
XRcBQAwjUhjZF7PKxnJI4fZ6FPxUtLg8YP5vXxrVT0OIc3sqZt6sCues2fYu0hXDakUNsYyVZg7m
LGKAePY8B7NuPEi/RfAqY42Lfo6F8VRBZdWaVmHVHnR5+vO8pcjIEkBRqw2P2YVe4LOHDrM3/xPF
ItC2JA+UIsEFb6TZrUQECoLlafpsj0Lm6FJqywJxLtvrWpnP0rAdSukD0Ci3mBJmSaQ4E7CkhdIC
AGgtayt7FGts8sVa2GrokGQbLmbU6hP7RyYWU0+PtE9KKcECEZq6Tg/QW5V2QlFA6Wxa3Je3PBj8
davFYL+hqyANPiNIUAwk2MBjpNNEY3egBPUC5rZC5UCZPQFvzTvTVZP5lseCQmRxI2mDhe84B+lb
E4DBSjEerHk8iEKzx2J+uq+yofeaqrgv6gbAbkP7xPmsazGTDmoPDFjrFrgumLdCqUmSZwVYWdTr
zg23hR8/9W8tmqG0m6dwnN7aQ78Q9kUitLgieVFrVqWiexLpn8LYojlZOmX6elmltdu+EMLGZXpe
K6Eg6nj9SLAxSgkTWaXGg6taNRUwHgFxDyNZoHehprtUBdmRPlU4t+Apfw42IOkBQuiYAbuwdCOP
l/atHtxCGvOVqjYdlQnwZVijmRFCfM7NJwpI3uWDW/MqC5VYvs9IrFU4IQOVrzrZmzOGTyQiow+q
SjdtG98WsjXamoLp9stiV78XJvhQT7JAlPV10ouT7MRU77HmZWC6rXkYpEG2A5BkcnRbdV/6txR2
yHS2iFlak4mZzOu/Zg8CNx+RXRa2jkmfwNEeL2v1fxjIH7UUJoEmoZmHYwkzDEjh1thUTrr+Ss0L
PygFuxtmy0nD/KGah89wKnZBQ15TSf9PZwtUFLDqAEfnjGahMrBHFDSw0qh/VcNnefx1WUv6jLMP
kb74+4xdEqsJWz2y6Hb0nNvYrL8TlLq1G137NecxJwFardUtpLFgtRMAM/QwhbQOgO+Ro2xRmw1/
mG7l6a+FZySouFi3vLd29eqBVUZVUcRW8PCdXvQyL4N6kojhjrEu2IaCWB4TuIodte3Py4fJkcSi
xJlZbkoqvL9rFuZ+ULujFmW/E4FHlsMRwwYPRWWpRM1wE5S5D7GQV3hzpV2lkcTbzFv1J1iU0zD3
CGQzNpEUJRNM9TNeUzS2IjCJqJmT1SHAEIno60p06KPwQPSUW8FffdK+5epMIBYHspp1BFHD33hA
+d1wRcEtC6/59R/mzvBsonisGHS6k+3MBVZkRUGNG4Z1PVuXf8Xk92WrWHWP3wLYplwiClOW9Cgz
iEm3z63y0Gnd+2URq7f4WwQLAz8obZQPpoD4WCMOCtNeZJp2Udee2XISuXPbAwUc2Izg6cHgc9b6
I+JALBM9QTcaI5oSe0OpOlnMObLzxIcSzaEVTRsUKmbpTq9srUsEObmqQwrZFPJ0lJNJ25RSvetq
ZddLHa+k/oUMc+oHTyVSk1y8YbJeB51MZLQ0neAu3KbH8jjEXuH3XnKbfQLl1Jf8OLRTL99UXn9o
7omnOdWRbMhT72bH6KoOgKv2D0hozj/tyQ9j50iKHjsBXSMBVr9GBad+rvsfPan9mNdXVc/N9FQQ
cwJhhZ5uZcwAKLDKXahiuAFDD6+FrAKvSUicFqxCxnwT1L0nJHsKH9pb2BJNX8cJEBR151il5TRE
OXayV0u3jfzT0jHBrLZuIV2DAdbpw9nuetNWwp89Hm7Feh/I26DETjTtwFu/mcXPLP7I9VcNuilK
te+N2i3b/or0sps3shdX0b5Xp6fLV2fFoNGRR0lCk4HgccZBkjU5kdNMNlxNbrbZ0GynIv8lqTxW
CI4Y1mdnuigHNZEnN56epPGzmN8NkTcYf56MGMBNl8BqJiLJw7rBqQ1LjZSFWZoYqNaaG5rcybvg
5p/BSK9Y5YkoakyL66KYUaipVRK4Yjo7AYofZqA6oUHsory//H04kljEpR4TIbk4K4jKq2di7i3y
I6bbrgovdl5pX5yc3tf9WKiUqeqQ1zla0trDBBC6/khM0Jqhpzf6pg1eeWBqRqC0uqzd/yEVETga
pAaY/RhPZ2UJGMLU2HANAxMvlHMnHe/qJ8PDpp+rXyVki11U9/9TKD3zhaq1mClFV0BV+r7SHQrl
Z1rbqiuC8h15ebEJ3mOJp+l5CZCeL2ZN8dRKwBFgwrBuzhrS1VkAhCrr1boRtuK9ukHxwy9Sp3pp
P0JyJXniNnAavxVtns7n5HWYU1mIZ/dES2lum2ygn1cQr8tkdCa02MMEiBUqGIZI7Wjgw1ANQDGb
mLFoZIfM+UbAcvXciw626JxeNA9pR/xIskCmDL74DiNnpfWcy8SbQSPA+UbU3S4eJCyW4hYbyOYo
f6B5toKmahGQ7FocV/CjNR1wFAF0GBCaQDkm3tdojcCRyPh/KhCjQ/oXZjnIClnvkfaNpg5aDhRx
6ZeW3McNt1iyJgEPOjVzhaJJMGGdKIFjcdYhAd8dbGqDXdyEQCs5Ynbb130LuHAPMZdxiPEfX2pJ
dOeKJjkUL+zU1gH/0WESIUFHvhseujzx5DA+mmH+JmTK47//ZmDiQB/bsCzZ1NhetmBJUZHllg6y
P4oCJGqu4GmesVE8rXdBbcm5UsybQlU7Ecf4DsFQ23zqQtMF2MR83VV98D6Ks3WfyDPhNCTY7PtM
FjXXhcsIJvStEjU2XQKegKSK/XwMb1MyvTSjeGVV2WOnCm4uFp7YDW+aIvwWgu69S3nMKmy/9+x3
MG9cl8bIVKiVjhhrs3Q4sKRwZSMHeqbmyg3xG+M2lV8AhMQ5bLYc8JdkFIp00BEDmoKdQVUHGBdm
oZFGOtYNVtrtCaUvJ3Xkj2g7lA5vQ4sdY/pLHuaHKScquATY3mswWtLYjalJN6A3FXB+5k29azD+
xe+7MuH2X6LQJzQ1w6RAR/TiLj7u2HTxUEuN4c6jZEt0oSPS7RkQNqTtbW0qni/fk1W7RWyPsEsz
MBnN+IHBSjGe2OFKpnV0K4ftUZ7il7kmu8tiVm4+psm/xTCljTKwgFvTa4YrjLWtpRgdbh+rBkh+
csmxjRXHhpUzMJNoIAEGwD5zEQe1ysJBw/lFreKkPd4yLf28rMzamWEhGcvByIYwKMMoo2nBCHBg
nJmWHEJRtHPrCVDSnCeArc98GQJm8Gl2h9kwYDefGkKrSlNgJBEtn2u9Yzb27Ep2eW26rTuFG9C3
ggfQ2vGSrzXdkO39lfD9P9K+bDluHNv2V07Uc7MPwZk3TvcDx8zUZEnWYL0wZFvmPM/8+ruQripl
IhkJy/XQUe1SWZsANjb2uBaSiMzaZgyjlFEFqeN8tUiWOT6OwcP57VuzX0go4Hgk4O+C5Zs5oqxU
SYEAgk7NoZm626IGOXiGI/tN64EEyh8Boeyfl3mqFQYyJDLtagLiPSAcjzdTAat9FJWjjMYQtbKD
7KKj2KDnZbD+I07sWAhzdQHT2NZGDiHwqr5FOCOU++PUMl3hJe93P3umeU7r6cU6lknP88BchGZV
9DW6fRwp6siXcplCWIlgiXamhn+JSCDkYM+cKgiUEu4xEAbQQG3KjMFo8liqO/CqO4Y0DT7p2wzJ
qOAC05gRbz/X1oYebR1dsGidwpDb8dpI3DTVZBSKI/nVNoWx3VWb6DnyTFv1FxfUAfPGBLoi7wqw
Ew77c0TshvUpiN/Ah3ksVx/NSQ9VyKVcjbXmxD9oEBLU1h5mzhZeZy/YlNsBuC7oTakrK9qVvPhx
TWEPvmH/9h6ca5/lCiFdA5czpW3dBua1Qlew63E3egmmR2Kn/xrwQE54QpmL2Wql2C9jKzsamE2R
LrBM5f78HeFJYFyXegrFSE1qZJkV8SGWlk9hhNG68zJW7yFeG1EGTCvBM8oMLjTqUkrVjPNTfPAS
65hKF+zyuXdEAFbYha86fDqsFZu2n5f6WyazdVCiuDXR6AP6VPhf28wJX2jrvXAbbcRN9sC79mzb
/586+r5GZiOHsa7bScIaB2925xbJMIyn4x+IkBWvA41Hv6mel4cPYzacCGYupQYYqFill+Nn90jq
yxiKl7hkxfSOHYdcx/vJ2NJGF5pmESFG3NEmlWbTAaUTEanL0ZVVG3OgK4z9bA2h7HoNchqnyOzO
MfHMDveojMObnHQbGVwvfo49XgjMWx79rIPrXY8hyoPj37tIe3CiDX9GfsVRPt5GxlpXoaTKC31q
GwfYXS5I76Q/6V1huPgBHlce4z5MkxqGAcG6um8gt8VkGJhIyQttdoP3Wvm8baS/7kRLwOGBIV1g
mcNcH28jqiDJXI697AiCM9eNM7RfxOJTEl0K+YUoT5ynb1VX3qWpjF3p9CYmI4G0QWk7b+iN0SpT
c3DVULsalInzBPCkMRYlUMoFIHyD4kTKY5su13VUWmZUOUR6Pn8HVnVRA+OdISuijmL/8SYCCkIV
WiNXHGH+VGZuJlwKfWeTKvXhprljVdvB/PW8yHUTfSCT1ZNZHNB8PVMr0km4cpSFUfuippgcLz8J
u9wZNy2PnXPFo8ZloHEBTUGoKI0cL3QypVFRG6IASsdKSit9nHp7fqU8ieloJehSe1U8hQLGOudX
u/roHchlLruk16B4B3avI2WGV6BMKEwaR8SqV3YggjnDtpDEeSogIsrLXZUqnlpLD3lQfz6/Ep4Y
5thaPcirecYOylWCjsvQ0Rd37n+cF8LbLuZSozISj2MB3YiHl0l6qCNermZdAEIBETgy6DdhnrDO
FFDSmiEgGYHVYCXAf/LyIIg5/Tnr9+pdDP2MAxsPYNilGkZZcSb056TFVqwSzP+qBfrKJltchqds
0Z+kXPF+Z/vexTJaHoaRghIkzmgy55dBnW4yU9ycF7FqmtCH+9cGMgqd1mKqFyFEzPk9faNBnmSJ
c+2ExfIPF8Po9QCiHyUXsYcaWh5HM7R0XhaLpwyMSmdJ2M1xDwlx/pgKL52Q2uc3i8127z0mkDyL
gJoCQcIJ20xC1DqtBoWGE+GddBW5wF60BweITI70pn8NXYA1qYCPBicLZuFEa7yXYIS4CdG1hcrY
KoRSIIE6qUh1eRnlU4zPEHdlujVAEjtYIH9zgF5taaYltm4Z/wK60aqpP5TL6KMwD6mW0iMk9/F1
9KnXrP522ejXQorGw6S1ALmX7HizomuGSkafCcYkwN13wkhIL8CSJlisZlSXcoUcDewiSHE4Z7u6
p+9iWI9gImmeo79KdSbxXkfZpopi57z2rC0EpBOYqEMuC9EFo56mMZppAlRPoKKW1lBeBVOyyczE
/WdSGJMLIgWQCRiAUtIF9N4NylbIArfswt+wGweLMRkHapq1dpgFYjhEFmzS40ZL6WU/vSkSr1tm
zUIdSmKcJzLrc6JRyMrA0L8AHPRVzoRdUgWLBZ7P7fnNW1MCA1M56CCWiYy87bGdz6gzHxhwC+sy
2yA6ujQWjZPyPxEBbmxRMg3UaVQNXfvM+RimlJFIgZ5JyGcWX4b64fwSTraLwqaiWIJ0Jppu8Cwe
LyE19CUfmgDpWbhG4uIXOhiBhovY4E0VcQSxXNhikDYJEUvEWCBFeG0KM/bDAZcGJwPXSDFLXrf6
aZGCLg2ZAMAVqIoCVMPjpY213M5lnqElF/k4OsE9WOk2+YVY6+SmHgtiW4siksd6OwJoL6L4akA/
wsNlKfPb+ZM60QRIwTroxL+kAi2IUexaK1pTr3XdKVrBFUjukpET5ayt41ACPcIDt6UR1a5BAWBx
+jiyq+FbqL2F8935VZzGiftloJMSpg0IVmzglqDyMQQ9KqpLbwF5oQB4WrhbrgFL/BNj78P532N5
rKEWSVHo4ohtMw0zuwI+j+CYis7z+Na37u9VsSjZU91HsTZiVWakWB0YypvlJY4/aguOl8LSAqlS
0qFfa14cra0/o+N9m4ctb36UsxCWRUeVm1kxO+hA3RO/n8ptP7U3E6BGzqvBmjUAC/JfWqAxqhYX
OVSjhRhV/j6ZmI0b32qxsOsp57yiq7fGoLQhyJpiMpQx0aKmzvUMWBVn6sALM1U+2og53v5pBpCe
y4EMxobCjYzKVqYV9avmkjj9VaxYORZzScC54Wc+Ik7Ca5w/vy5ZZNaF0kCYjQnGVmpD2cmpeD3n
7e+c0d/LAofQsTnoy2rsFwEiAL9hjZpnqCYGkDTL7EVO3pZa4sNkDnKkKLAiOoeXjBM55neR/oWB
JkPJghHgoQCADyvS2oE0RLY2DdPmX0GUtDNpB9TuG+G6kNRLM624BGrUep77BOaxSAC6oxtDFDil
DgTJ5okMT9F8AeaUsb8To28laBzKFh0rnCu9tnLAegC8HM3OKobvj/c4G+bBlGdQ3ibbBqPaxrZx
223u8crY7Lw9mq5NlKje5dBrf2Dak1luCiVBp5g2mhuj+xoWXzvwXAblRZ0+CoNqCaJkNZF0O02v
Uay6k17Ziv55NK7i6kVYXpT6QdXvp1TiPDknjzQ+DO1WwHZB5RH0avuKzMGHdeAV7lITfJXJdtgi
Z+jFvu5LzofJhekOHAli0uaxpMetTvreMVJibMY0HF8jjApx/NwTW8CKYTIM81znaZniQMVdvJEi
EDLsaDVgcTsbsGoA0hRGq/to0xArlBqLg01sBTTSo2+2d8rhoYgjF2ERJ9xhnwVGgsLo6ayDGaia
x8BJQKo9i8+lcVMqH07Js1KYM0qTcIgxbwvkkGfDB/3MG3kS7lK79SiyfuI2u+Fh3oicXmoW35/V
DLa3EUuDqxjPMN+3iycBNQBAMD5xTHQBtjYq1F+bPX5hbGtWcT3ZwU1yF9pAWfbnLXr0bJTpeEOt
JzUediOYA0WPCHJhAzZCvdd8EcmDdIMuLbfb1E66VV2Rlgx2KRJY/v5Z/t9v0/8L30rkcOewLNr/
/h/+/K2s5iYOo475439vqrfivmve3rqr1+r/6F/9+z/97/Ef8Tf//M3Oa/d69Ae36OJuvu3fmvnu
re2zbi8T30D/y1/94f+87X/L57l6+88f38q+6OhvC+Oy+OPPH22//+cPSmv9v4e//s+fXb/m+Gvb
5i17Lb6zf+Htte3+84eg/httRKoBvBMVITZaLnBdx7f9j4j4b3Re0ME0FYYZEwk4gwLAqtF//lDV
f1OiZBOwW3jz9vzQbdnvf0L+jUDd0Gl9HH+PDmH99WVHm/9+GP9T9GAjA8VRi997/CYhLw9gCbQd
IYgBrT0AGY+vtVEsWjXoUWBV8ncjdXrxR5nfHmzGnyIPRbD2CjLQEwGsU/wPNJto5z+WoQBZC+Sz
GcjUnjsn8HM3QZg0VoBgAV6GJzg1p7bB+v+sQHZWE3wdYqfpENhg/AghE51FtY1LOola+Tx0DuZ5
PRHG7KAyLGFlJLlg0edV3lCUZnP3C/iq1KofeA97ORTBad9nIkts16aQdxkR2wZ4cgC+bm35ybyO
HgWfcgsarvmJWwOmhvCcPMY+BJ2pC3oBebOtW2C3xSYCPsfR/dKJP8zVTVeH4gmd28L/UU6aYLMB
M7ODkIc2HVmOLjuHuiraJ/ET5rKvFUt6BkLopuA9amuaciSWiRFERU9Sowera+eg99ehrKvpleLU
29orfB4iEYsV9ucidXQnYcIPHGuMqqApNuy6AtJGu3wEvLCdOf11BhSryk0j4FrQyrr6RXM592/l
JBEJo1MB8+Bwgdn4hFRhqoHinYrVfMUunGkTXCqW6ePybeUtRxpNszF6cySNcemVZgTQYg5pfd/Y
kWpYDYbe9ZQAJkvYNCWxahT+7NmYasss++fz0k/NGdToYKmMqclDOWjkoMLbmbZWODtDhZdT4wQt
q0IwLaqrJnB5kIE/tmeRruSSOsYhgJbkrSyIr7FYbrJJ4sxQ8sQwFxCkMUIi1xAjSF9r7dLo3FH+
YIj3UyMNgjDZRNmSGIw3FIKQOGpQpbDV7nMY30k55zxWLxgicFxvNDxhu5i9EoVF6EnRhna0NXzZ
WTYmpvQxdQRE7V/ok6HXldU9oJWj8xw9XZiQZy5Yq2UtCQwcv+QDak/ym9gSbqjtAtBh96TbRXX9
a+CiK48AHvZ3wcw+klRT24jqHcUa+4uVgA8auc8nniwQGge9w5wwYCWOVQ/ZzCia8wboAwBacDFT
gR5h4aLYSi5lkEBKYLu49QPlVcGwjtc68Z6zQL+lIGvlfWZPXz583+DSIDOBqRZRQ5v68feUuItT
KXRgxW5iO5OtMgSBTsoJYNeUCIljDc0REq4cOqSPpeShERaqiLm7yQt882LZgK5J7EEdUzqFD6AS
FL3PL2vNZaGcV3CCaUQL3+VYIupsgJYElYsl+pOHIUE3Ti+qC+0G2ENWkzogV+TlrldF0oYynXJv
mietj3lESLTIYmC1brUVrNE3Eiv0W8dEqJq44T35YEqJ3n0MgrwLZNaoK1OCIBICG6faKnblgeNW
dSmlGHiInOKBi9+44sEcCWSMs5qg2VyKDlYogMzUb1wJsF+/skK6AOaywHGWVZ3g7cNgMzWwByGr
2naRIQRSYA1Nv5mDonCMBU5h0BdPo5y5QZW6WlBtz6vOitXGeDGyDXjmgVHJPg5BnSA+L+TAEqqr
rvHb+TrjQqivmLkjGczLUFd/yaDOkmABgW5LyX8UK5QsZJasHCMoic/Dx9pDfpzsJ0aUUE7VtFP8
zVCeUH6usZ+Uj4R8azCphBMk1zGa7q/BqrjtfHOHFh9/+AIozJ9h41HUeBRFrHgxWPS7dMbEBkRS
uqqFdHo/kM29gLrS+1Fv25vxK/d2rJ/juzjG0rZNhQpCDnGjLT+Lbr4rr7qvBfDVNavdkofKjt7i
p/Oqs/KI0Ml0xHXIF6BXirkfsoA5bkmE6iSYA1E3dP64+AViP6odp8f4txg2OiqFPCh6FWKkrhY+
g6NVuJRR67HPL4atzP80L++rYcF5x6k0MFAHMXKP0rIV3lF3F8UL27zKG0fy8l/AXlnzsA+3UGeU
pJRbTAuNEEqbq/VNAoTqdJvbOnq6E7TKUuxR0+GGSmu6Qgc2UN80QCZ3nFsm/2riRE6yAbrSOPIz
cdQN1RXjkupKtBnvf1dXDMw30Ck+RTtJ6irdBJCZeq8r4ab3DbB66Ig6ecHtmqUBVIIBzwbB+wnK
EsDi5EJdBOhK9hQI31Wpt+PuHhhdznltYdtY9tqCSUF4EnAW4Ukx103D5J4QVJGAsUcn/zFhPNWe
nNGnDSQlkJ3oNV989bpzJzfYTHfldrpOP9o3Sz8CY+GA/saXYDKG9WaUUp67RkCUSROrZNOA8lJy
IIbzRKwZ0iM5zMurAq11Tgpgy9CxWNrGWr4123I3YorwOrWJr96C4cAZrmJ9B2zaiJcPXznUI/GM
nUn7NI2JhGXSS5J8Azd0hC4dmkBubhdXsgrfwGQwr09x5ZIcSmWZ8TD4b0iLBDz8RZhfgrje6DLa
46Iy/HxelXhyGGcRpV+hDhJsrlxiPl4FFq15Jyfx/T+TwhgarReyKAghpSgwCJYoTh7MVh5w1sLS
MLEayeaNRaXvMmPGUdGeLsHS7BDMgj3SZ4knjXbxpPqgccAsdb8Zvmh3PXD5HeO64TUiUS+eeTFQ
N4ILLmuIq05G1yuplstgguvUVaqvtemd1IhOFj2p7egPBo+lYuUAj6QxW1vNubEkGqT1wbyLoxE9
PP01Bnm88ye49kABvgTmxjBx5032uR3iLMqGCQqZ/nCm5wouFLLfVuN2EfKSoHzyeZ2h6xJpJpg2
huIfzMWr0WoO0P9aQKe1Jd0OaJlXKMrIRuotBPeANUXPvMtZJd0t9uzIu0x21EcapXEoR8gcd4bf
3qU7zDe9GPdUmrgxuDVOaqdZcWj0NiksPiin2Ai8BilNEUpgKAqAN4gZVrRelL5xucx2KlkUHrnw
efktumusSPjalJ0CY1XEpP7OgZtvCg362GOIpG4pDYNln0478J7CNTEqkYC9gzQ5QAcZu0K6RZKi
sM/tnzMj3UYGHzL/xV0LdkG18S6HUf8WiJUREmPUOs8/KExE6OeXAHrzKKvnx42yDo9SQ/Ifjeu0
P+t47xoxlHMSmaFtDOqzoGZggSl3U5dznHd6BMdHdCyGOaJJapPebPPSlpW7ILgb8s15LT+N9HRU
MABJhz42TBpI1KQcqEAgd0jiNkuBZYSObAZWEaGs1n6rxPjGrEq7yX5jQYcC6RN7IHCOy7LvdbQw
jYAu0oTEW7L24/H58aKoVT6QIYMFTA6rJLL73eKpHkHSVvWLPbx67HDzD6dOgY4xF+BjYYoBQQhr
m5QsHDuzBshjmzxliYeGdRBFgFvt2/mTOr1F8CYJrTehIg9Hj3F9lDlU5LysUfnHZW0BEEqbEfij
SSsKJyPCQT3eREMjhjyP924J5kYUeyWy9bT4pAX5E5jAnPMrWUnY4PMPZDBKvYymVhliW9n6vdZY
9IDAW26Pz9EdzTFGLm9ydMUyHAtktFzOZTMfYgjMLpvLn5ZBuCI2/I9fmTk8fTgwsQ8QPQPEEOgL
ZQd3Kr03s24JIrtx6hpEbbXfXQy22VgY/7D5M2trJ4YcNGZ7gRIrnYxNIOeQNbKRV7aUDDqgOwzR
aUbBvOUc2ml1AqsCdKqCeSTUXdlaiDAaudCkaoTcffGlHnWrpUidoQp0vaW9DGt12yfx95QEsV0H
I3eIe3VTAU8DqAfsKi7bsV62ZE7lOcWm/gVtuehWfLlgDpACW+Zfz6925U5jse/SGH+DFNKCyiQW
O5RQyf4iIJ2bxw7At87LYREsYHOxq8jNUAcR09ssHCkIRMy8pj12QodrXXhosbENwZvczP0whREV
hvSIAXRJkCIAb5q5Br2hRXnUQVPAz2YoT8NvlI+PBTDGnYiF1CmZiP5U2R4u0bLuYfLp0bzdF+i4
QeeKVwhxBI41jBVwH9j+rCltq04dsHmibwAXCnPoF4LpmK90rrFwiyvhe1h93Cs8lsk4GXopSUFY
S5B5G2qgRCi85knami+IOq+bK17Au2L090BAGpFR+DyB2w6baBmStilt7UrbAav9unLjTwqClvNq
uGJCFIAoUXIO4DtCQ44vl9plpZKrWWXP5SdNRlKy4NynNQEE+WTAp8C1RRX3WIAslSo4F3F7ZfVO
A9FQXPO4JE8jLV0hAO2mwzxAMWJRtJdQzFqtXiI7IH5jfGnDq5ZcZAjGB8M6v1lrzxdEacgzov0f
NQfmGi1jbs5yIcA4eAAJdzE8Vm4qNO+B0IhaI0l64Dmbaw+YgvI+DAVmZhAdMFoXy3WfpAUuFoqB
u+EmcZDYeQZOoC2B0I0rjb7xjNMJafBt0dCO2iYb34likmVdgdOiCWOafEw8LQFeRovkY+YCWo7H
rbaSfcTpvUtkM6tSOOpm1kPifDs8z7M1XFYe6DguxO/JbBWZhQShpTyFzsSlplnVzAPJjGYq82AM
QHSJ7IWAOwI4a2OUbKMo8Hq1+x4EJQC20flCok1mTHfxMF3XZgrwB9RepPiBo1hUcc7sO5uDzeZG
CyNVi2xj0QuU/gNB66201bNHpP2qwpabfPTFospsoTeWx7Y1Z1dcMhMjAaZqJ+YyOIGQoQtkQgkl
CTHWyPlAqmbnPpBxDkmrCYIOMEu7nC39RtsVFHIJExXEooohJBY3CF9TRfg0aA83JJSG2MGUSlOq
Qq9gboXN4qWbeDdYwNO1K8DsRG7oRJzoZO0E9nkN2mhCW2qO7dQ8a9OMbGplJ/3OTNCvE9yOQskz
ICvehaISIJOp6EUjaO06lkKQ+RmWIshRbG+26k25KS67bXkruIGnX0U5TfF7fFatVSMC46ggSQvf
5gQnWwnaqUB7OJL69woek3iHYSIneaWV2cjlTfqtPs4q4ghKFIGAhWVpVMVAbTNFQOrLEe6j75UH
yB0AG97JdwM4OUrQ3Lna3Xn9XLvLmPNCi5dI0+FstZvS6wA+Ea1Qkfy4jC/m9DG2t73/dPj7GStc
SFMwGRV+f6PGViaVlk54DXgrXjba/d6XwNywStcaKCFEiLtgl++Gfa5Eu+DjhazpICoTqNSj0krx
dI51UExacwnltrCTBdiW5BNgyCw51qwk55nYNR/mUBLjuc9iODRJSXu3drTNL73qUXDpfB6vxdqC
TDjtEKUi1cQGrl1UzRlQngo71YHE234rBdM25MeG10S+pmQI9nGPAJUJC8Fs3Nwo0hhEGIfp58Ae
6+6lmMy383q8ZoVwQ+FjEBM1Hbb1JxdIXBkTKWwN6cbxc1fJljbymsb3kGGsMT+UQhd6kCVReqMB
WSE6UAAQaLevshPCntcP2ifMSLkyKOgNLwHI0d3HWcXoRUJYDOQoVMFMOPCMloPlq5mWpixssfGk
dCO6rZ/bgAsdHhY3d8IbflpjZUuPJDKLNfRIHuZ2Cu05uRfaTVE+ibxs6pp91fBWoS9YRTx+kgiS
w7CcNX0Obe2l+KzYqVuX9rBpncntiZV7vLTq2pIOxLH56UEai6Tci0OKIUZZAdi7naDxHit6PRk1
wapgTxX09ODgGH1PskA2Ew0ZQqTen9GCb4NzzqoVSwASj2bpDTB4cyTEQ+fH76RtKHYGBuNFA2VF
tqqY1eaC5la9gB/aDCjhFDeBI1XWDDTJ3DNRDPh8/t6tmJAjeYyl0toqjrNGLewBSM2xvBsBwAsa
40j7cl7OikVEzphmhmgf+mkcPodJk+bIHdOet9bvUC0lGPHnNX6sWKojMYybYS5t39e1UtgkK6xu
QV1v4GzYHvXyWDlM4PfhKsMz01H7ZfwlvS2MDqOveHEvqy2iBWcM0TxIW2vm1NrTzt+8ZQ6whu70
F8MiqEEbgKS40DhTIqc6Sj8DiQ1A5YDjhx31nmRxlNoanzElU+9Lk4FBkMbovCWVFX8QW9MyMUPm
CYKQfdjlOJbMqEyIETGRZJBcV5+E5bbtOSs7PUOMfSsIZ9G9B6eGLTMMwKepenVBK6s+uakAJIDx
9bwynpqRYwn0Cw6eAU1ZUOcgkAC0+aprLLnpLGC7cszImhTa/GQC4gc0LWxHWZcJo5RVcmgnbeSC
OYVYvVw608glxji9wygzHQhilN6YMPZRyxDURHjT0OZRDIEVDxV4CTpe2Hp6jyELbXIwUaiEInly
vHVTDJzsPNKwKNxjULnCWftJKXX+hFaX9C5mPyJ1cEJdFraYzlPQF54Tfx47q2+Ki0C/K3iuzUpm
AxOeIgbz0d2IhkM6vHOoC0ppCoOUi6G93CiUExMNo8IjzaahkfL2FxAdqcPMmA/UkRELoT8GvZus
H5D1EhkCEQk81Rqc/lF8jGJr8URX3swoLttAu3ba+/GLfqUhd5647dfuimckWfQp+CJA10VbKvwt
EZ1wbBIxredQKoI0xiMj3KAUCjC20DWcwMu3ktNc0SkRbsfqybolZPNkOpWMy4CWNcZsdnGsmqNR
5rZ226B6bnwit8RGyyyQi0cuZN+pX8JIo19zoD/qgANvCaRldHdD9OcETguYOaSPOlvgVkZPc9qM
PMa7W6QWSXwZc5SUkpGOhgRb+YrOTIQeb2bixDxKQN9AJ66EdBwGCtiNVLVCJSPSznYUvgrR08Cj
/TyNYqkADJyAEA/UUhg1O967Qh4iMSQqintuXvj5HR3BajbFjC7x5jr8jn55LkHn6pqQ6kA5B+k+
jfXr1LBXyo7A+5eH8lmSpE9d/PxBg0IXdSCBUT99ltNaAzulXQuiV6H7rsqDxGqFVLO7iguZemL6
GWmM+gG4O1TbQEAOeyx9MwidYAm+kyjdCgTPWWGlm0EN3SbuLYwUPUak3uB+eJgvukQHMqch/sSU
0m/B66Bg+RgR3BuDg6sQp5imEzOsnIzA7ZFH0yF68G1uxhRo0ZJ9fptXD/JAGPMUCarQRcEI5Qwq
sBIAPPwz8MKd8zJOzRddEcJRDZYE2XsWl7yuxa5ISVnZyKiPP4A56rZWjN6YYLOoMNxIC25Sbm/M
6cqAHIX3jgYE8M7ZrgFhmVTwrUXAvzXA+rYlyeP5VZ08rMjgHP5+ZufkLsHQo4yyx892wtin5Ad8
KlzeMpjLLfUmQKI6iBnH3CLJZ8HgXLQV03u8EOZBNaBhYpojDqQ9ROnm5zRl+jlE4Tn0ePHS6UWj
wlABoSVaGoMe2yoxW5a4MVHFCfQLEeD+RXWR97yOttMbBNQpmEME8DKcBJbxDzYiEAGbWNlxERuW
0i63Y+OCi9LN4unuvBasHc+hKMZwAM+9EOSkwLzTWHyqlv61GNJ/KIJ5quRyBPr4HFe2uqBzozP8
EUibv7MKmFNcFRVWh1EyLV/MMZjkyM7NyioAl9er/nkJK48UPZN3EYyWlVqU5GmEbh0tc0hsIXZ1
c1v5hJoNDdHLwdJfxU399A+lMt5vOdWhJPb09uzqx2FL9vEeRuDRciU6nS/wu8XpaRy5izAL7+vU
RZo8PbDey5QrC+BkMZEG8mHRRTnAncDOq1jJdbKpfI07zEQ17JxA5qFcGt2Y8lqkAhePejLhTtp+
M/0CI7Xc4vm6uv91iqgMHK9uIItcN9QadeiFp7PX08X8pbPay8KNsZfRjlvnO0k2M/vJaL+JZ6NJ
ZWj/MnsRMH6kWyG9CdXS0/NdSy7lbnYigSeVKiO7p5RQVkUdQgKhBqM2SG4Kpj6gCaEXRIIaVzBZ
swQzNfa5fFHUwEote1AQgaWv4LVvr60XY3C0kq4ABICdNggjSi41QrQG8AazpqOnuqPpwqYqhOe0
E74C29dW4OzFxsiJ49deNNpPRfMTtAuDWTXYPJoIzTOV3ZqyDfbQ730k3mOrt1PbhVabg0FPNzdy
KL5wbunancFug1OIoEMC1ZhjrQonlQhhGdAeT9kbbpYNsI/Mq8mlIBnFw3LT8+B8V14hgnQFevzg
kJxmLKKmR0iXgkC31UftspvVYpMGYQdckjSyOItbuZ8IUgEabKAp+JQASgPbIRF71JhUCziuNDO5
EdwYIyuaJ13w8q1rZvZIGuOVZEGvLBEt24m3eeOBhFwELVjpa04q2/kMGBQCkAReBXTFKtD8i4mm
BjT+4dU9Pr9GM+QpoDWtnOzU4kqt3jh7SH8Bcx/BuYyKIJ2MRS2IeTwiQezVbChDdDPk16YXbIcd
BietxkeFg3deK8qIJlP0mNBoSgOCx/Fi6r6PhVJKCxsw3aHbz5bs0Zn6atOR3Z4skrt9ax7YoUgW
27KfKlOeRKgjbdZAL4NHUNW1wS/9GeD41+T7+d1c8Y5AwoEkFwi84JGzicixFqVI72kRangQ68us
w3RovBENHvzCihE9ksMcGsbou6TIIIdED3L7JOaZv0wWaIJGYPJzmT+pi8KqyOGqmGMb2q6XkhjS
luwlnW4K5SFBclVr7wdeOnX1uEASBCXBxCKa4ZknSRsruR5S5FMx+0bHsyKMvWko+M+O4aExlOM5
nU6JSCgW05FT8AZhkoGtMBRLo7TZiBoY+qv8ySFO7Y/X0mN719r11fxlsBFBvZq3ymUDgorg6/xR
DHKE7zLyCgayXxRgjajMQfZtl+XtApsMIpytqXqDxAOFXnl50C2sYdgcWPxoJmcMyKQMUYMcdWHP
sFxmZlqRKbtd+GMCYFzePg3VGxk/n78Fa5YSAQLmCdGdRxt7GEfNaHMdyMqohEnZPgWUPGPgNbei
DrNSwY36OhogSuGFP2uWEoYFYjXUgE+GQMfGyLQ2QKEqmG+k+TnJPnFWtWIp4TOg/Uqm5eUTCIFa
bBMCglRULTHk1mK8zKPrAV3pc+V/kJCb6gVgA4F6iQ5i+LzsqaXxkFVNjBJREF4pRW8F3aaQ7jkL
WjHHR0IYjzPKg0EiNWxjsp0cxQYuWv5g2pmlNuCLL3YxAMQ5wdBpoxezLuZ+V2lSEzOGSJobVFx9
8TInS+3mIgPFQKdZKA9phdXYpgP8HM5yV7wFdLPRGUWFYsiw4KYUI98YEuRjum/RZ9mj7amIj8DL
tEPHNCb3zotbMdHo2cRgCGgVMQHK9gmAxT3tgxENFujnACHFlF2HoAbsg84ey+b7qI6fAS3Ikbly
BWRJEkGOBIuGPk7GUI9E7qu5RMUvHZcrudeuAKjK2UWOCPY9TdNaLfsZIgaM7UXd3dxtz+/bmvE4
XMQJm/M0SdrYQkL8OMXWkAN2J3Hq0VagIUSzaq/ES8DrHjktfUAxD7bOZO5CsuR6WzaQilrz1rww
n6YN7VQCgTw6Aq3ohVdrXnvpjgQyN0FsgAZn0o2ktQ/YEz/2L1sMK4GWyP7O2dK1i452KNgtFdqB
p+DY7zKWwTQDUBxgIAaMVcAbcdo3Ou0Fkm5Q/WEmgTfYveIxAJPtXSCzuCEL6zxKIHDQtsmCyUDl
MgsXt4XOFMXd+dWpp97JkSyqsQdZAUmPDLMA9ZFtVrehfNHLP0TCuVc8EfTnByIiAOIOyFyDfGi6
RT7PmqRdTBrn/DrWNeJg09j4Ih7NblzopnkIEnUPkD+uYsmzJexALMY9o9PiPVX5A3n0EA9W1VVS
0xgxNJBW7FUvA8Dp8rWn9aHoBiTvHmqZFqDD3Bg62X4VQPLU+Nlb+PX8sldc5qOvYDygUo2DFE8g
KJylyGpIbTXoJMgwmpNzUKFWLdfBchnjmGvhnOfK/hCvemPTDL9luN4FsIWbVswDDFTi/FqXeNM2
ef4LPE/zKj/+9guVNs6S9pW4gxNstakmQQmJ4q7bgo+5hnu1rUerdQAeZsXfxsVJUocbCFNzwcQD
ODLMN2kKABpPmDOMMcMojoQjG1VL83v0bLnoqgIpVxr6oQzsTV4QvH7/3gUyN6NBMTVfFAjMTTSf
FwvQknKrq1/Pa+L6br5LYe6DEZSKWIt0N8sUvI052jxH67yIvQ6c2zpG25UoNrAayADB0la+oLD3
wT3gU3cmR9tXtwwVZoT0cCJPeqcmIDIEcGQLu6krixC43L5c/c6GHchgFtMLnZRGBW5Ukr90RWSR
YcPZrjWXm8IMYg4BQ0uAlDo2UY0gTC1A1mj5dXbly8yTc6uM0UiEoa/rlGOJVp1TVDYw1g6OCug2
owBxrWZtCi5EO7gKALlWfKEMhcOuLS2wCmMuMcMcsbnlOYqrdh9mAzEvMmZIiLJiDXOU4nKmfmlx
GfgFcjDTrX5LR+kjl5d+XanOo9+XUqICbQVpHzYhiEhxHmSpph74/ENylw25zkG8QF8Yniz64ayy
g80eE3saLXywwfwilUlMugnXNkGzQbPVZsmTkTgYvxtqwHk91/T9UBa93AemcBaLWKEEtnaIIkii
viSNbmUV51Kt+qaUvFgHHji8N9bBLpCzHqfMoCZ+dEfESk5pZ0+ArbZKcG4Bmk9weARBawtDtz7Y
hikQ7EkCEHwp+hKqiDr7cLIadVvFTw0Pk2MfjLAndSiEWvyD3ZOSbKraCS1Go0288Fqyga2ywLL7
UnSPtuCL/0/adS1HriPLL2IEPchXujaSWmYkjXlhjKX3nl9/E9q7KzYa2zijfZyYCFWDKBQKVZWZ
BAOKiQxOwPwkZnfgxd2tcSZZBNLSVhcIyrojSZ0kfmoagW+IDDC+geRXi4B1AtcesJYHDINVXtWH
fynO8PZk3y6DbuTmG0LtV04wLloC/HhLjLs+erRKUTykOcq1fWIuQjlcSQeELypxcyAbTo+BHnSl
GheX71N0kIP0lTJx1EgZHw2MpnwoVNGZFDo0ZYK3kLGv2ivROgW3CpTCfXiJq3y2YZCgI9a+iDpi
rODv2xfdWmMCo5SB8aOxEP2lfX8LvSgUi6PH7PhWdzlat+BcOJhvQsMoJPuxL3yi8eKXBWgpuKJx
JWCk+3xHLRRZtZK83T4AcoNy/M52Iac2pZTyx01vUBR00xfLbX+K8Mc8j91aZnLVIUlMOa5hGYXX
o2wVX/tCfb5+t/LiysYEyyoUZyTuGgU5VVRgLlf+nAGKv8oiAUTuJwRwEQIHuANAJnj+CSGDjYMd
SjgU0l1yU4beZN9LfzJD0NrjvmWsjR0mgOnWXE+lGYOwAnWlwY2+U1Ji87E56T51m9UxDxg1JRgp
JH/MQDsOBxXDdiIcLfcq3/4MJpTpWazLEujo3MaX3eqpxkxodCA74DQx9SyqXv8Xa+gzYJqLGJc4
TWBFyWzklWt8WlxKChF+tTtH25FjfpycWVT64cwaUYo41FZpTqmhZn2+mcYCkG0dwR6SZORDMrmv
qxCCYXOJad6HYY6PptIcyGoe9dZ0IV8aOygE73OCKbM6vysikUQq55ic/SAmQER1h6lAKLC5+tLv
sri/BypXgMjitQjObDBBQK4my25MC5fHTv1jeCbydsD0PcgQg+yoS531pnCHQHFbJ1OcfKffiftm
9LsyUR8pFPCIGLVHdZs9RM0EgodyxnxHrnVOCJFK/UGxPuWaYKmciIAWMbTMAGymbCZM0ElVJW2m
oarwyvqUgf7PGr0ez7nrYYezZbQPbVB6ER28Q8wtmSXWqBs9WIU78Ezb2eNaiqY2uBYwnIbpWgy2
XsAcU8zW1vCJylXreCe3khdnhX99EdwNwaQVaO+AeYBA2/lBSKHKt/YmNsSK4dYkDla9uZHt7k9i
WIIwzVuNgnkrm2oaIH4yLj7bK7Srxh5TNmHtrOVpCh+vr4W361sDjH83iz6WiZlA0CeEBpM9uuv6
jMq14IvxMkxra4ZxLjy30j4q6DqOSgA5OWUfHWmvnp4i+0/q9Dg3IdJPoWHOE5JOBxBQICMc4l13
vlckreU6IaDnUXeUUys6Ko8Vgn/sT44QAcaps2KEBHgAWwGy7mIcuQOZhzUbE+LRXfR9eNWRmY17
w+8G9BGrf8DayXOOrT3m1ssWzD5PKfauV0o/KrO7KVIFXS+eCcpAjnigcpgbolaPpGQFAVXbSJ/q
eIkco8gENngXGeBQ70aYdehWWnb5DCOUrE9HWhljLBgFf3tn7ocfIjY5nscjwCk4UDTWse9tOV2R
p2sIEOuiedP8ta6jYLQET0VO4oPXGsaMkCnzqO7btjKmFFdTnz8n8rdUv9fT22U6LUYhiKi8YLS1
RHdw8+7o8kirpBqWwj5x7fnnMqCbHGvOsgqWxDUEmlaAyqCHdVE5WCWrUihViBuTJ9NqnVg5ruCm
kz9UCUfRSsPUEqi18NBmgsWsWJNkjSMSGzwzVo/K4RYQl6gOuZ/dN4JHFcfDIXWIFjwGwziEsIsm
SUupUIDjqDqpetCGr9cjLK9q8Aa4RwAyCWVNPN8h0O7ERVFg+Gskh1SFrgqVVbfRpLtZFzAntG56
xEPCFVilh4bJGtA8RkEJY2coHrCzKLkaq32YwiqZwGKBKb86mfxufh6sez38rOE1Pzf6D+gkgHC7
8Yn967p93me1cDWCkgoOc4HtIWgTFkOB6d24fAytg/WXeov0cQhMnEZ0OmYALWHmoxpT0QxqlNVu
laPUvagnZTCfry/h0uHRecdsGbrFmK2/GNqbEgt1kRKBYukB5m1+D9atDJ2wJRUd4cuIBEMUDgqY
Le3cMmvpS6vQjBHfSlrAH/erav12EL2QLu8magO7gYo9bLGJ16qRLrdqOooO6vMFk2v5YWhRGYZe
DB4qhxi1LDCuOHPrqF8UPLKfDLcG5isXuCV/qe8/g7mOGwp5L6Y8QZH9NNXBQl+dxBaExMvge75W
JmkyLehsTSN8Q01alxQ3ifRzlP0KIiAR+v3XnYTmR+fH7NwWkz+V5Ty0Woeh0qjAc2c95vWxBmC/
DE/NeCJyIzDHXxq8BMPkyJ9ZQGhmaIXZWGAoMZJbW/uupJ/W4c9ofsojIrDEqRTTlb2boid8c7Go
Vt5CkIYOeONWHk4JCEJ7aINrfvFJ9JTle8W7Kfr/G1NSXZea0sA55fZHvN6gDg/WH+/6RnGyjPP1
MK6HEmerrnQ94Z0SUEWV8oZiGwHfBNeaqAPOCfrn1hgfBHVUPS8WpQD4uQbLKxVIohwHw08CkGh5
jAJDsD6uZ0C+hfJS4FHCBsRYktZyXhFE5GQ9VtZwJycWcoJmN1uLl7bNp+ufk7tllGSFqh7TyHW+
ZQpp+7VCdu2O4003Ayj/J5F/XjfB/YYYqTJRccRo3EU+bXehSsY4wish6G9pHhDNbuFSiZb0iU7F
k8kR9Sx4x1l5k4nB3YIaB7MsqBNRKTYsy1KezeYBcRksL7sifzTq10Z9ub5AeoLY2LE1xnhkG65j
26mIU+HsJavmrrEqcAreLm0tMF5IYjJGEA8Hs5s0eA2Zb8xBc3GrCaI6z/e2ZpggqCdWomoNzAx5
/FRIxl2tJbNjJs2LlihBN61/XaqAM2x2ibkwZ/R/zZZO8i9rb7iQLsIrX0dBQZ4rEfMk/wuCpRFD
eACus7wyRK9Vqx8BsLP0G4zok+KkNILEmmsCBTw8GNDnvJBZhRC6Os6zAvyOVkHa6zAuEH7IBJ+M
62sbI+r5eTUWVe8V6mulnbvQIT3U0iIICbx8SZVRQKIkKGARpOvcRPGRkGXKLADQajsBB/mrVd5r
aCHpH8khtnaYY5N07WiDQR6kyHm316b0iLLLwShHXXAD8tcDBC549wDvZ6UVVsVOm1nG1utZG6wo
+9sIOEP7lIAm7nog4HkA2GJRDkNwuazwJQNqMEoES3JyZ4WQou0KRwJP4nUr/PW8W2FcYIR2gG2s
gDNZ+YMyPKztrQSxqzgWxByRGe3cDYiS9J3RYjHRsjppqPnT2GAA8nVsRRvE6djjhb35btTpNx6n
Tm2bgZy7Qr3dvh9vCz96HG/0XyhigdwXXb77BTAQKbj+GXknCRcsgOe6hg46i2Dqx9U0IPtSu1ph
HcxyPE2GKL7x4unGBMuHGCpZpnYzPmEojbuw7j+T1QpqJQxGqESvxiioAXJ37H1FhKlnYpRUnvWK
mpvv5PhXr0NOfC9hQPz6h+N6+cYM43+x0dYt1MFqt+1V3041T8drytZEE+8iM4z/Reas2zIE0t08
lvG2LbzQLpxMErW2OCOjtLwDDjWK58JIBXO3hrU9ZFWZUuYIOj5NZwH6PYYrHWlH2Xt1AYSMvywk
WhjewJTKRWYihVW81Ph6MzmW+goc6b4KhSeK7gGbklBQAm3wENRfmI+XAEfWx/Q5QyduxuduF/1G
k2MK3phNoTYmCHzcs7QxxxzgvpTawjZxZeTSvWkfo0hwtfI3aWOAftVNhLBCux2LCVWQqqUcI9+p
pG0MBBBoFikr8T8YsKFf6NoXpIdtYxH4BEVtBywpizVjF7eUfSjKtNsubSxXCe3BSxrwnuVDY9zu
jAQvnbmwfGlNFGcy1ehvOQshN7bdT8ZJyaDNixGh+jNHJ8yAFY3g7/PyZRVXvgq3xClgORfDPpKL
inplCOLAuLfcxf41xbvGxjGQ79JUcAi4/gIgHNDnkGS96FGRppfDqkbnZehLx0xfpF7Ezsk9ZmBT
R00QXIIXfGfmRFtKFKk52Q9ZczNGKuCZX64HQpqeXrjIxgaTLvdJUYWLjLchnQJUbpLdAiE/sfAG
L6yDRkShdc03OexzTyRTOzZJizxJNioAm9a2fwIz7OzNOXhtNWu2BYeZe9jwGtQhlotEGfQA5waL
URmgiA1nyBxQttYH082O/Q8ctu964qhO5glB6JfdHdAdIFqhAU7fiCwBmQlNhJZINCgG6cO0Cw/Z
bYPuDuWjExV6eI4BKAewmKBsA9yUeXOQfqoR8YGCs/oCOjS7NaUKbd51zxAYYeEVpIrKMcYktKsR
HCBtPGZp54wR+dBOvS+GBVnMyQD9eRN3pHFv7foHShjQBRol84OUcpC7y+76uviuAZI4NGUh4nOB
jISmRJHGNMUwwf7oTxDk9brKbjyLVNbvNC7wqEeRF1f2+o3oK/FjHbzGPemyXVJgrENRdCLgguGM
M1Dfef9JzClsonaNRpp0UwRG4+Cb114G6hQQbHmh8x2UYfI/oLrmXbBoM1A9T7z4UJc/PyO6PNlt
10DHYxwca2cH843ktj55oWqlSSAiNOYWvbbmmNsohE5rrhbQ85jc5NQ/a/sKVJvKDmMa35NA1Fnj
FmwQa1Tg3CFZfAE2TPohrZoS1vqfSqB4iR8HWuT0TvQMITxMmKYvogSCd/9sLTI5pbLgXoIyCpjD
OxXzkWW9T9XxMEar7Jh9uFsL/aGpw/11b1Y5VgFtp6EORAYABTK3aqGXqEvFLcJO193bYExQ5/5V
K+bfS7l4tax5Q9E99CXkYOUJfEeaK3XqYcghWKGOx6b+YppxYPSrayqSr6IJFNcrSqt265VFtq8b
42Y0jNt+WkD8rTxXcuMDLORcXwMn0pwtgfH+pUi6yMwQOTXzZe73avk82ILPBAK1y4vOgtaEaYCX
BihbNkVO5TSUFEygu3KvQfI0fADTwVfUI5tgKcLcyfvJs0pQva/dforzfW/HwZx3O2UwbqWk95Me
p1GfPUnK/NpYPckCS1TcaLd9nzxJcfm6hsp+kpudpshfpUzdm7X6hLHnnTKFwQpsrQNdHoidWtPR
KBJAPooTZvpTR7YqJyUj2M8U+SnJs9OU5d8WM/+kj5pD1MRT5/LGLqrv2TTeqqn6GIbFXW4Tj4wa
BIuS/dj8yaE2BVpJMwjn6GEylkeLKHdaHPoruAB0JX7s42avFxBrV0rF16PpBiSa96tOboi5flL7
9aC1/UmSrZtOUwKjhgidND6PMnDqseTHZN4noekMC+28K7uya45kmm6jUokc0oRuPuGFIYFRzZQD
w4gQIHs3wm5KyrzPBnNn4f4AMdSd1ECcUIpfehSBDW0Elb5eHyDHMARW2j4Bkf963a14gR5pE6bL
0V+nwGMmvkkA2WVphqOx3kufitOww+8BmSqIaKQdWFsP6t9nhHiraGD0AnkB5L2ZnKMmoVplGaJ4
TVYP9DBfQIz79fqaVE4ihVYjpqJU1NYR2RgbwzDL0FDraB1aCwxoL6g3uJegy7o642fdo4Q348uw
BxDmK+iLA/tZRj4X+8vnvHGEYsKc2AMlb8zwg7wb+SlLB2mmY51A6g9VqUcZjNpARwYofPogv7ih
SsYm8KztKQfa2hepkfDCu402ObghMVhlWezcU1QTpbMsfGv1UT1CQz1IHulbynRs9LExTynmtOLk
+zbCCsiHUbrEGA/jTUM/9Wk/oWo5mj/s6nM9CvIt3t8HDALCwWhiUEre89s4wdRoqsUYaM61P0n6
bZAEidZllAW/Oi4JyklPWecYzxnNturiOSlcyXhqi8wl5AsYVwWhnJPJnFuhq9w8ORNNrvohmjD+
gcIxFIOBJg09SC57xTOu3/FIqUnkvWIIFnd5LKhZAMDQ58eIGjuXWI4WFLuHAh0ZYjpzHMhFUAxf
ZhEK6NLhqRm4AQg1qEoIk3hLcjoMlQYzsvRwZ6D5Li+nwuqc+Zsp4pPkbRdoSQA5ohRBF7D7PJuW
oVYgsIHuKqAP6ZA7tojjn+YG548/0Ei+YTmomiXErM43K49CRU/rJncb1fhtZyUGaZrhdVFmkJxW
qVvq1fP18MWZvYNFqJEBhINjdMFyoYDiqTdsC6Up/ak86H4a1DfjZwrYW91K94FvknYtwCvhSZSd
cdLPc9NMliElXYYpKw10ZLvhtYZcSOb2Po2O/0STkeeP23UyjjKu2bBoIYxZbe6YzcsE0YEMjGSt
oJXCc8iNHXZ0vrMGo9OTqYB8rYKmndF787j6pNQeUx2aYWiP3BVzKxiSExllIpVcFpgoM7GJpX2f
js+28dTJwKZPN0ry2okgnrxzgHCoE8ydosrN1hrHTmulVMcKh9gKWtNPZmCSO0GqQLfj4iBsjNDt
3EQttciNhOhY0dh+mdfPsfWYjd9nOchq1V/G2JH6n9cPAt8/3lfFnDy8Bsu87m0MNIBFPu1RCFGQ
6unrsyxS5ebMTlC/fzfF+H0oQ7pnGPABwRu7ukaQHCUXRFgHYFc/Qsd5bozx+6KX7SySbZzv9Lap
ntZRUEQVeIPCoDD7CVdz3+Pva8ntsOyG+m4RcRjyfQH8ZJSijHYQz32hSNoljnKYoJI4VFZI2dm7
fifMYC5f3/RTvdthbkqwyi1RTk+RvAvvjICS72NNHnLkf6ARe5lcnBuj33Xj4KB6G+YVvVC3rhNc
JBFwErYy7q479X9xtfclMcdojtM6TStYAal6uKOUSZnbQSIK2XYUtMF1a3xXeDfGHCHS9bVsl/h+
cZ3gUbLukKceiqzyrpvhZjS05QqUOaE3PxPtVBLizo9wSYLE9icl7lruEj80XINCeGitdNS97F6E
b6O//iIibawyxYS8DadiUHCBpFXq9Vbs5KbqDNawSxvbrUVkOBz3ACEoBoTB7K/KF8zjUJIHvDmL
UncdGkddHupK5Bocbz+zwKynneOwGHJYsPf6sQ7Se3y0A9jcQbDzD1RdLh/7SKQ362HOcD/JQ1r0
U/42X0XVq8t9dQARP0CxoukqDirn3BZzjttuSpRUiVPoCfgmtB+bzLnP9mlA/AU+44++5sLwEsge
yk5eeALdlODjcu5jrBZPQjCPA5nOjluF8gS4ro42T1SEThS+Fh1U0KQjmCXX6Mn4++kNDHZpKKuD
TIsKHDHnTjGXQYtVvLzaTHdogrrGvwRHjucs6N9QkVDM+oPY4TxaFWthp7HUY4bnOAA0V4OZCQT1
v4yd5us/RF/v7c5gjhrG4ikUCCqrIJJmLsg2NqtBTgps4CHcUZycslPB7ENBINfXxYlYGKqAqiWk
z+TLsr2lS8NQTNSQbOzbrPaJpBwBqBbckbwwvLXDVu7tzA7tBOpZkGgMdwWIaWmmi+FudD1E2Rmn
xgJveF8TW71vs2gEqK4ADBeSPxjgXe5mp3AriktVg3knRvLzQhX48TBzBSbKywJIDXSnqidUOq78
Gg+Ii/XTB3YJ04R45qEMBoT9ufNFZJFpPKxc0t6lxn1k/iK6IIHm7xAmrGnZE0AqFlXQLOaoNvZS
uPX6y4pAjpx8qdZTuv6w+9XRet2J5clpweYm9QIf5CSeqIL+xzJbsmnN1UrMDnF4We8i9SbJj2sK
KHE9O9e/IqdAA8fYGGI+Y5OTOLXbtUC1Px3eMqlxD7cgizdAU7h7gMUIpVeBWU7ydmaVRpZNnqNj
vqdVJilxdclwGtmfW9yaxhcbQIelwb8eykLUjBN9UeauAe+IXGgqFhpbO9XyLfVkT17899RSqA1h
aB7AJwuez5avRwiiRHGBfZvz6TnupUdC6odUbf4Ito3+WjYYbu0wwTAE0tzWqH+0Xt96lIqp31c5
fSnfFgHGXB8ywY7xzjNY4mAT4RfEEsznqxsVmgtNB6G8ePSAgHG1SuDy3Bt6a4K5oSMUqNUphon0
sORO8URZ3MY9mmzoQOnP85H22GhLmByUX/qX8gnFe0FlmFd8wE0JIlG07EGAyQJaO8AY26jAT5i/
TH4EMZt6T2Xf9YAWaUW9L949szHGPpKKRQYlq9nijFe57CTz8AX9jh9mXB6uOwvP88HVq4D/FfkF
Ytn5YTOy0CxkyvFqxWMdqGop7dZlLI+jpHRenQ+1wFW460LhlWJ4AMlSGXtJHXXov8PeRDp3KU41
oN/WJJSZ43rkxgwTQ5YFTXyNemTrqce79oBRPt9Br2NFqxLS6C+iaSreZwQHDmobBIfgom1g612X
RuqAZQ1PavZDep2kZ2Pwr+8V79ttjTBnQCtz00wMGMmH6SeIsb0unP24KQQzOLxvtzVDf8Ym/lbz
im5ejS3KMajsKnNquWuXieRMRIuhX3RrRW3neTBbcN8UN538zUaNLSKCpJp3k2xXwqS5dptJfUvw
weSjESh7OhijgzxNlH2KlsLEW3nRZkzEwIwdgbqg2Fskc1Jlf33zubuCXjgqhWjCXaTsTQrxl2ky
UbauniroJLaF7F23wA1w1hvBLhQ/MHDDhPFwXmO9apfU7Yf8FzAafpfhhVfFwUSMnRRXq9PXaFFF
7UsZh3e9HN9IEKC4/iO4y9z8Bvr/G7cI+3bJEm3GVQL1WB1yifPkX7fA3S3K0GyCTRglTiYC5bms
pIO5pq5ihU4q2yDkHJx6GgULob7FXsJAt/7HDBuBcs3qlG6E71mpqyd7xcq9oXc7aF1P5d933+mj
UcFoHlJqFB7pQdh8NctM8rRbsCZDWb0im18XvE4sTH9f/3Tcl8LGDsvE3K6LXcQWDXNufWvc9yAJ
sf3m5wBa04++E7bmmK2K+wLJ/QhzjfRZQ7krXJ6uL4jrbe/fzWA2KTYyXalGC3mfMgeFnh1A+yxw
N/6p2thgTlWzEiOydeSW3QIuWKrrt7au9tT6q19BQ9IxBA8TbtDb2GNO0Jqir53TWyI9gBNw3+/X
I522FVHcij4dPWYbl8P8FeRpbZiRdOspQ/kOEGDv+u5wT+pmJcwVUVuVIUURjlBYJoh3jVPlOE61
KOTwqoM4PQS1A4pDRx7ELKUnizQRXHgmNNIm1M7mr1EJdwNgUbkdBzIdyolgUgR8vl6bhcAHm3Pm
lg2BbO2SmYFezyRYerW7S0ibCvyH/53ffxzzEQhpm0Qv5BQ5de1o2R/wCV7/ygrfYd4tMLdkuRC7
z2OEfRWc9TIEC+NAPxiIj1SgxvbJN/sR142bxI5RO7HltyJJb+EGMBcowB1S1Ub4BYZT39qf1OO/
Ws75TQs4r0ur6ek30bnkZmybTWdCJqBFahnT2DJZOuaIVM/oLK/SWnBDi4Te+WHTBok8SCkwOssm
vWvbzY05wpFLSAIsPkiT0TS13aI7VgPeD+3O9mRBZOOenY1JJrItUOI2oxkmx7h0iuZWATFzWb9c
dx2ub26MMKEt1dN5CktcO5V1snu/BmnndQO8VaBMhCF3SoByMeYZAm5otj24U82lnIOuKxBmgOL0
+i5pD9dN8e5rNIsAUQA8S4Xq73kQ6OJEIuA5R9abhDLoCmuQB+qJ6kyYfJqN+cWcf183yPUKdKjA
FAFFnUtximHIzb4wkOpMmHjYU4rQxg09HSNjhS/t+m9iMAFvv7YW6f9vYrYa9XM20JwkXRq36W0n
+UhWv7XAfMVWW4o+t+PMtcABmqMoFo1BHi3B9U/HdQtFQVEZ1E/2RXlvaRtzaoYkcysN2mA60CVg
lBRJ03GrX/bGCnOE1AQCeAPIalD7AsfB6g1P9AkRZoFGMOkACp5g2o+lYGncLYL4NJV8QZ7PjnNk
UScvSl+WblX/QnwwC8Hf56YjUMrCWAo6YRCfYHao0Ac1bE28jNXH9ct4q0HiqPEMA6PaOYVAex/Y
qY01GoU3Hod6l2Z2OeZQWgPDL1ZXEac0LF/DZXLd0FsMZfPt7bqYW8wgYR/3CtZF3fpEJwVDL/8M
brVgPVmDgyL9r9Ivd4aXnFov8j6isQH03mapzCWGodN5bFP8ABvM43npShi1D/PH68vkXpVbK+y1
ZUhDtyRw+dZbfP37qPp0mfY3yF1g9BZCF/opuZeer1sVfVx2RGVC7rFGdG3QPwdyPveAxATtTPFo
eYZvgnTGvKXNscyLHR0lqz0R/ACR17INXBO0v9PQ4ges9+Fjg4Mo+a1fqdAcpkzKouIb/+i/76XO
HP1Z7/UFtzaWAibE2/EgfU6DZDfjlNhISOj0G0kdRZC4czsKm71ly6j9WK5J2tUoMAb5c+FXUF2t
DsY/6nhyb7vNAmkY2pxLzY6HZlaxwDFL3QHTWuZjXv7Wql0qSn64sXpjiYk3XSbHcZ7A0mz8buoX
qXuSRktw+OmvvXL2dSbKoHgfdtJa/WvscnkoQkHQ5P59HTVfyAGhxMd6n1FJRLOiBmtIn1TrRdUE
tR3+zm8MMP6mpQvkTwd8pFTuu1OqKbFnTlqC6zPuHHXU9B2gJRLQpysYYKQxxYM1budgDdFDu37U
OUtFkmqBxwxkLdoFP0G2Fmlu9HgLxeArVw5QHRfsFS/toQLYGFEAASEmoJlHvZn0eWvGSEIq61Mi
4V6lqndQzlkekmG3eIUnVobnePuZSebz9oueaU0Fk03c7jLtbrFfMW3q9SCrMlLBKeZ+wM3ymJy4
IlKVERtvmUaHoK3hQVvtI1u0sUB/websNlAYMxsdeSN0uFwNxOSoX1x3As6ZPftezJmt5AUk8iHW
IKGgKcmf6ml1OusDxSRYMTAZCw4BGbnO+ToWEsd9rIHhGm1nKpOj4+n51l/sPNp2rneiZIS/Nf8x
yPZUaknCG7PCkYEAItS6vw0i3+Z/N5QQoEWK9zQ7VjGOvd4kJb6baU6eJLfubJ/GQQA04xrBWwjI
d7SdNZ1JdMJanWSooaEqYk8PXQlsZJo+zFnmX/cB3pULZi+ITqEkrANoxziy3VdauRZx84ZHt14b
UOWsJxA8OP2jdKgEEZC3NYCwAdYDYUqiE8anY71cEnXFuwGg9AhhTwXKvn26viKuDbDsA4muAmzF
+ls1DgoxUgWhjejS0zL2xmPV5r+vG+HtDnk3wvqYPQNWYxd4moT9j7D6JkGliIhyQMFC3m6TTQB4
K8LmStQgGzMXx4LCGjip4wAje49L5aCUUXnLvhdR7YpWxgRR8OzWnVWjEFXUmbMCItcpf2b0I65/
P57bQQ4B6G+QJam043seFUDBEZbxCvfW7icfk1g7G1DSAoNfqS+e5uF8SRgz0W9AYQaIX8bH17K3
B21VkQJFUnYXqvNwJ4WSiChFZIX+/3a/zLVS5gRWujH8UvT9p3X6AHYCQFjEA3BrgAiZbWrYoEUf
104tXGM5AabtmHK2m7JHs/58fXu4SwGFIYIP0S9pEu0lbsqppeCJaY33bW0SL5laUUONb4VgiBG1
GDpCdv7BjIGMTU9wUiczGR27zAE+Kz9dXwnf0TDI9W8jzHttHLsqSkpco2qc2SdjTho/zuPuHiRX
02unqjhWod49qaRavqyTbB5Bmm06bQsmKmlQREVo0ZKZy1Ape3M1NKVA0zX/mmtz4ZSDiLKOawNg
L0wXYkwUSjvnn7WyWoin9Thacdg7ivVZF9GDcQh0gMfeWGAS8ZLM1hxnwCd1fvdq3g0QdQATJMSc
1EOcO6MPZURX/yEaw+ZEpjOrjLuAOXnpZCNpXLO/NbXTMn82VIHf871lszLGWzpFR0LU4NsVi/9W
rSv88NACPBQeLTCTQeD4Q4dgY5HxiEFtl6LKEDWWVvO7SfFKkagT3Q3m2bT9buyMYZ+AkSoZEdFx
0H9FbXWSwG7irqP6OalswVCBYI/YGUMDrGQTQOzI+pPPveIY3R/ygaHWs+UwF1QeQkcgAtmeW8iz
2wCso0SHj8QMG5xqGDQ1MDbD3Bf6ms6hnsELUMWnvTwquBX/SV//Wb7KeyqB3QXnVUfnAMq+zIEd
kIXblQFs5nzfe/8axteeEjc5UEqgKBAxUfH2SIHqEajoCQFIknmZQb1PTdsY7eoQvWqADZxI6wAf
Funn8MyA/JuWN6GSfFG9TfV2LCvTRBhCFy0qV3dYZkcba+/6ZonMMO5gLB2G1alAnyH/6SZs2Xqa
2o9cItu1MA4R1StAPx0UOigNruRQWk7ppHs2FGzAIfjykRUBokvhkZdQP5KktgwWAtSGi12cBUS6
1WpBpYP/0d5NMGEOUyxdaAzgg61sGSz6Wn0a4xqYc2kRDDjTmMzGnjfx0P9fCxPdwNC+WJmCDwe4
6y5KUDWdAfmtta8tWsl1mOw+8OkwGa6ipEGntOi6NylYUzRZnvVgDiiK7i5ftBeVND8tyfp63Qx3
VRszzP23QnJDxVWUAYNBPCt77GVvGO/i7Ni0mnvdFPdGoqrt/14S/S2bJZlaO1VLl1RuPYB8mQoQ
S/6Md+1OcWM8oQKR9AHXNTb2GNewkjokVtfjPWiO+0Va3JXML/I6CS4K3qUEwXuVih6A0YSFbun6
UJdy1mRug4mwXnft7mRYnypRo4qbqgBkDAwrlG7kizKUVi+2rUd4cdqxQ+VuKghBjfoOhDwUxwqc
CTTK4iMIHMCOcH3neB9ya5kJTJakg9EASSe6wQSu3zrGCtRJJHoS8HC6ZGuHiU1UVMKMU9jR0dcH
o4lLFelzDzIZqffTfOPmwSUJWhzBIeCuD29glCZA7n8hMdetpKxAMoEqSPNztAOje8pFFKfcm1ED
749O5e4vuUFR+JRAowcAS36bnajsYLRrbilLY+aV7l40Hs5d0cYac6zN1VQ7ZSXwydD2y1jz4qYH
HYaQRokeITYoblfFHGl17aBdMcAO9ADlu2gP7UYv/5G+6gFGgD2/Qs/HowgQyRN1PPgrBEsZSLOB
yWCJBQgZFYz9ZtDeVH5X+jGsJ6eYBJVR7sm2IVgAQROU0dnx90xf7YUslFqjfsznV4mYHil/gA/R
uX6+eM8cEMT8xw4TqIBdtUhpwI5N6+TTt3oVFGC4H2tjgLm71iWGKNBgZq4q3RooXkbtlzZ6/p8W
wXbcQnXKkkyGK4R4b0K8zU3t1+sW+GfIBjEdujOYK2XvRDJ1FmRdUaoq/jSvtBOc7aKDfRc9g3gE
3FF/TygOWRFKW4GZPQWlCmZbyiRVVrNFMqvU6TdpmtxWkW/XMToMSu3P2ry/vjzeJm3NsZtU9Gjd
g2PNLdb8ZoyV73anfTZmyBn/T3ZU+fwajjtrmmuCzKKaVE+To1ebLEelST9fN8NzagNS6/TdgY/I
0sU10YxdzErQ93QA1FW1t+bD03UTvOgDeitcvUCDYRSGiT5kUoZQ62CiK/80/QMqSXN825S3Zph5
4ZJ84LtRECKkaiHOopqMO9R1t4xRDTWMyni26m/mfNNrxv9og/GBsbSUuZpS8KSMnwz7IMUAEv29
UiymiN/XwXLrKktWWih5UBZksFSvTlQvriHSEuY589YI8zIzuthqIzCig5fpjzG6egtkmYgrkJtQ
grIGI8RwAshxMkYAVUZTeGgzt/7SexUGKAp3dMrFmREOxLNIXHOAu0LEBrQllyBAXY0q1B00kK7v
uj//RpqPyFPeOANFFxzv/FDeMFDkaZjpYS8f244jI4yh26XZQ/xkDXh2tkqUCoION6ZuzTBePdpx
VQ5ZlLvaJ3OX7ZOj5Zm35Nvoq568R01bcEtQB2YTBlDLqJgaoHhU9sW+KGlHmg4KYWNARyaL3RSA
e0VYiuLv1caOeh7kiDlZdQ9GBUyddK9UIxYqvj+Ia+8qT+0d0WgmNzc3oVwDGSUq1812aoYlatNo
BA83KZGbg7DNifM3QuTRqQtQUk3IgkBO9qEOIboBCliYAdJDK4oJgfKoGBGl/3KV/jmChLYci64L
rh+CaRYqFIArAzp6/iWlmQxRQcBnBmHP0Zls+U4uc8HbmhctAIEG2wGl6AGp17kNo4rT3qywCvAN
7OW22SkkDOxGRO7Mdb6NGcbXF0kqu4yyUOEBj1R13Lc+yFL3ojoodzU25uHA2gRGtouq9TKmfT+N
yIAqZXIWdbidm/5WyTTRu4wHIkfn9t0Sk+aHVjeFsYacS1J+57k7T2CLsB80FXonTWAbmVNWD5Ud
XL91eVnx1ii7WXHajvo0gOR2hbBsfTTraKfl/0falS3HjSvZL2IE9+WVZLEWlSTLkmXZLwwvLXDf
wP3r50A906pCYQptddyO++IIZYFIJBKZJ8/ZpgP9wGV4aojbLnetlAJYSTAMDG44GfodEuXIWZXN
9fWItos9ITBYA7JgCGeeO18DVlaKGVfch1kfZhq6d6Q+Tk28v27mLV3kQ58DJS3wagEseSHECE6R
Xhsm5A9jBOn55wQ6f34RrT/7XRuOcETzfjjmLyAtCQ0ZXl24xL8PMApxcJnzJWpAwyn9xJ6DyqYe
v9H+4MR/SZbHtv1iedAaAEEZLqyL7nu5tnPVV+B0fpvJVwPMiRyLX5Cs2RhQH36LgPN37VYeApkb
XDPMBSjVgVbeoK55YKCxrGv36ugEdq34rTIcDZL7XSt5h4giIsCuoK8FpycyQS7tSNYutUCwCoPG
b8+8dRsJXkL8Jd//Pnd3KVPXuva4IAksjUAdwGpHX6niBZ16a5sSW8L7H2TVEAgFaSV47DjXMCrT
bUYXSY0Tf7e3FtrXCvo39xoIc3FnYVBYyl0iNMlKIIw7z0BrjwsgDtUSU1EcmHykbZDvioipAc6B
42AqKw9BVSKpX4k2DPLb6H8AvYPqIxcmG7Ut8oogGViT8UHNrWOWSaBBopiIyp/rsusL/CHcV7SG
pM1Xg+lwNP03x4a4la3uiY7jnUySt7zIO1xXxZweWm2Mfvf8LINT31uNXGc3PviOxuPg/Z7zXdfe
kfxJcqSF3w1dFSb/gmIST/vZFbWVLCaS+GRvr/u/20dg9bBwnCvorYIxT84yLhruAUHVu1H2o06q
xFrnLZ22YB5/OtgHltj3+2nLNAt6P36kk18fqzvwpGzdzSQtm4m20dMw6w0VGtsGeytney41NUPd
HXOxY/ut1umLkaAcaSntBDq23JAKKYs289Qgt9iuXYnSJgDPp2vS/SyHCWFLHarP6zqMN2VL1Rti
2rKujGhbWT8dL2a40CX5QVJU1dQ3eZA5X8h68KrX634jum08UNJjJMVggt3c+dYnPZ1qpHOBC1Yi
SwmU6hMZJUV34RoMpD6qCQwWiEXPd2opLJKTBWuwUjXoqeMr0weONBqn/1jgtkYvO1UlLZxf0QFr
zT7lxSFZb2MqOc4i5LZzaoc7z329uiMIsLASP2+D5pO2c0N1b20xbHnMdoypQdY1FTrdycq4cNh6
KGIkNr4daZPZN4vfXrZGXhNvk2S0MGHzEbTD6Qo5fyi1LE3JhBU6+hqNQJdmRR9otRt9wO1QXkfB
jtEhW1y6iKFYFA6ZmcaBtldY04Mjfeexq5fPNUCn8Y8NLs4PUHodchefbiVhf5y2daAEWefb9/PG
CtSdzJ5gp1z1ja8PM0O4KrlMAyQGbjcxbueWlseiViK7ayLTTPfxrAACNsQyJhvB0T0zyKUeSFtT
sibQG6hm1Q7TTOn9CQBHaCk3smklwQk+M8Wd4KrXZr2psF1ZC5ZS9WY2v133B6EBIORYYw6wbf5N
HmuxAalrNGwJJT7AKf4s47wSfS0IL0CBXEOou1CcBBVcOykznsYQ4dopRbLPSXyz5rJBP9EwCzgU
AKlgGFCGZDsPdtmq5X05YiV0kyvgArRnfzkwhrIssu7S4xIqr+59dQes0jb5nO2SgyJ5n4veLqe/
gCdwqiyjcggF2RuY+AOUU3zyWd+wVLGDSETja1vWySrD3PWNT+vvP99HVi2Ct6C4ctGFcShSyTxB
vXI0v5TxvS5rgYv85PTvc3GDgLtJzwt83aVf7tW+eexI8+e3FfKn9yVwG0gogGxziZesN2n7vIq3
bTlIvF3kiycm+PaLuip4klBEhZIkWyu/T/C+HFJZfBDV1U5XwkekcRqdcrWRIQ3LJus3876IlE11
Y/ol9DuY7oysmCIKgafr4iJSbWaamRQIgTlYovy1Vs1AB0fgQZ1JvZ0o6JsXCBCH111OVFg5WyYX
nMzFqQHpQMNsOfxNZsdoeMxdFcgatULnQ6CAVgjqdxdyY0qhdCTOoafo2bFfQDhkyJWdZDFC1zix
wX7DSUbd4Ybr14ZViZyteTDAQxXvq0dQUvuJFa2BHpq7fzGRxj4Rd1WyqeR/VsZ+1YlVoPTA2ZjC
Kt309X0/BKxi3u/Mx9l7VB6MDeYZJe1asXOemOQSG+BRFXccYdK9hcYDeuwOciiEpLeBNNmjUvZV
uaxmUeMBsmJoPinqkcbduOsT1JBivaQSZxSegJNVcfHJzaHG1cUF3pb1pywJW3KvmNDSoECg7a97
imxJXJhazUpxlhJe31T3lvPZQVpdlpK0WmLD5buPEzi93BKrMR3V19v1RSvcMDNSScQVFRlO3c/l
Uqdp6SsQ8sCOdU+fzecEOLc49Kif1lA3SnbV96HZXP96oibAmUkuVDmUVl3awf20e+iPvGqRHaSb
dJseGRtrscn366bfSrkwZR+UC1VL3oLOaYXrTcFc+wt0MNYbs4HmUPeMQwa0TLIptv/R+V0upBiu
YrQzRUcjXoDb8tLDQOnWAX3k9U8qWxv795MY0ifVOOUGNnGtaJg5t46b78rZDK5b0SWhiq8PzWhv
GEUFmKLnzvMuid0fdDatfTsT5dA3GQ2p3vTbZjGSjTkraqjadXXrDeR73i7zDWEolHi1q8m3ZqWM
4timkdM3w360lmw7WontO4NRBWuv93dp30AKjs6rzPuYQ1+Jty4Xj5qS6mbLgt8UKOA5arfxJwAl
jnZUff/Ag+7M0bmIpNtr0akOZjfS8tDOh1l/aLUv1/dEen65WIRcRsdgImIR0+FsCQpOvhuOqBJC
X4owSmPIAEkCLbsernxBHl1u9LUXK9CECtCUqPxuhbRLjvH/1VUDq60lsVZ4WYE/Wce8mmaZF5M8
IKb28Fdxbq3uMIZzmN8UkRvO6qHeL/s8kuVR7ETyizs1x51Yh/SAGBUrwzKNGPMHFxDkk3rZgRXd
VeihuOAZBmsMBgrPD6yBMba56EEgno9fNHIcqqMOxF6ZRauUAVUUG05NcU6Yuha8g7rAG9Heh14l
JojwMJllIFKRU5ya4fwQcS3Tl6TENpkeuU1186FNYyWi1RAHxKFSbiPRMcaL0oWmKFqHF6/W1nIh
jVnBXmyZn7q03s/ZcHQaMER3WjBqSxgnIzRS1Jdknb6QVlYbEi733Tw/DViu01okhYJjR+OXxDCf
zZJ4fqItT5UU8CR0FkD3mKoUZij5Z2210CUHdBaqwWTeOfFe0ZCR9q/TOoP48iNJMIhrgL9Es9y6
ENFRFTfO8tXLg7ENY9Ai4Bndzn4M9SZGxGqYUXFXM44NSU4qWuOJWR5sEw92ViqL0wbZVIfpfKi8
XQNJIiVp/bySAWJER4JN2TJdWNW4gIxA/MWNF01tgzW+HyHzZhmHQUZsIYojpza4Y9fHg1dnHhxE
B9AmyaJ+cD5w6aO1ZqJRioLHBfKdtpmVzR1OAMRA7xYUYf2+7iLAZyX0uMKvBSldNhYDjBpfpnZq
ELDUZloEZk2He60GdHtQaXa7eqsnuVlEJCjQrX63xX01LV+z3ph1BKsZarrg03KiDOzy+pP2UCId
eGQCVQ1aGtcvUdFhhlYZyOwx4Y35az41zNY6TUq0iqAoGo0p3Q4gb/LLWN+tJeSgrxsTOgbkRIGT
RCi8KIYpmPxZamjRBRAaLKsvXSlV+WJPA/4KAx015q1BwwC9Ju5yyQd9aur4bYq43xeP6ZZR879h
iz/y3YADZ6Jrqo7Z6/NbrE6JQwjB1UJqEun5g2pUoWfWD1Yjq6uJMk/rxBL3ZBjdXlHVFYiUMar2
nm+CQgVy6mFxh1KKL2+uCR3ixBznEM60AAQPidKgMtYwsQ2/Jy+ps/hqoX3EG04scelGqs5aow94
Hef18stNij5scJH8x31iJ/zkeeCBqSXGzADe+4brp8pdU//qxh+eTLtX9tXYv5+YMaq0JfFKIQxB
iru402/KbN2ntfHSENkImKj7ifbju+txPq5SPSP27AA1+2sBcP7zikFN+MKmwOQeavGeXydh9jmF
nCyj2ZE35y/Xis6nB20FDw3zS4i1Rya7m3uU2yrzL+h3KmuFwpsSLa7sfX55mM8NcR/VLUmnFBNq
59WxQYM33jeb8qnfKh+QrT43xH3RiTaN4xJMOOldBvS2tp+VcZdZjkQTTdDHO7fDhXgykLlbNXy5
bG8WPvXb7biLIzz6QUBRg2hq+Cl7hAtNOrhUMKSlCbTnDatLNWvF0qZgAC0N9RswJyKAQIxwY0dF
ziJIcD3KS21yEUvtXIeYBdDjyVh/1wHktPXk90iKbW+Pr2RtD4baRVlZb+pU2VpaE9pedixXsild
WftF+lu4cGbORrwoBdbfh2rABrfnFuRiKaahYn/ergPAK7J67RsU8fwSAjzx5JtzgW2EAkK26rBp
QgAVAGqIvEPg5Et+i04IYxU2/mqf6nD+K32UPU9ZNLuwDL5kNqOEaRGeMnnotCQdMtxKQFZvhjk9
UjSDRmpLMuU3/P8VOzxl8jKgvA6dEtaQHsNx76k+5uFBMImbnQS9FqTbEVyCsR9/zea9HocELbzt
/E3iZ+LVAp/g2YxOkwdRQva0XoeYPUQ28Ta3w6667SFP/pcZxvfrhow36RQVQ+h+/tCpAjyJceJ4
eMfy3xnACLjzDLQQ3cxhBnEeZ0u/lNsOYjZWC0bAsEJSIO1ziNYL9Nxbao230JvfnVwyPcjN1iIe
oWEHNYoMatjd9KWWqcwJig4sVrxb4YLUMDXzGGtYG9tbPaAoUJKNs3GQSKX3MocVZL3Mmgn4EChX
wffNvZ2TYgDHsBOz+MRmjZOgeVy+DH+xEMVKonYTglVxkPiveI2mh6Fj2wW/IT+DbuZFCw2YHsQU
5qbZQ4cLPEC9GswL0N/VZtnlsgeL2CLg7Jh6x0AaWpTnCYKXgIo5dWFRf5g26Q5y3J+92zVQw+xf
zLwLKmM2awNjjBBpMDryXHZKNeI6fdowyoq4eBuyL8G7N73Y93rUg1tQuo2XmT26D5iueBuPVC/a
z15lz5RUZYFtNA/0rgrhMnfqvXPAixbyJR9RW4JBzFpDngXicBcdXzxtLX1psUITNNpKdqvksuIb
2xEuxp1Z4M4BzcB7RT1ApjGguPjrUfNRcIFGEEq1rI+dfmBc8XxJ3FEAuUBsTkkPbbjm0+I+L+Qm
6SVQzstSAzPhoJoCBC5jJDr3wjSN28RYIRnoYdjGdB60/HtvgQYNdMpERvoqs8XdgnqfTW4/WCie
9JCSzD5VfbZd6Gtlqb6ty3IOQWhE3VAzgH+A51s8wRKAelORTniop0nnQ/QIMks/clfW2hZkvmdW
uITUrNbENYcOnGGWkfhl4tR3RK2mqMuaZTfq+ffrF5xsUXxaujZ5b0w4VNSZQrAD+2Ns7yiRXKPC
o8vmNnQTxIceXwEYs9as3LmC5Nd0NxtPlirJesV/H9CQNyFnne+yqQ14VzKPlsFibIuc+HbmSR6S
Qk8Dv/X/WeDyzSxLmlLXa0RzlAXnuIjMTvMT0FwvqHOl4+8P7Ap4ht5GPmGT7drJLWxDR8YAzKUM
NEdBb6vaKzn0a4vguhXhmk6scK7W9inm75YBouhl/eISJNHWWuh3qdro29UZiifqLu2X6zZFlxQa
De9L4xxO0cGrjrOJu9AI2OhVErpPE1IbTGgz9rU5ltzDwvN0Yo8LsSq41mOHwt5sUX8ltt8WoL6O
n/tOlXxOUZ6ha7gq4CWMD50nuYlH1VqWFWcp/kJftY6RBgCV4v0Y4w145CH3WT4WgfqhgHFilYuB
wLWT3ugzKM0q3qFI5706G6Vfpt6dkheyWRjh18SIFOrXLNHgUykmcDzoSodlGBp9GUynCjWXomxu
GORBG4HTu+4uwvAEvCSIJpBBufxobQ2Sn5SSvAj0kiGf7/v2lzdLbmHhmk5scB7iDnGCagekeqv4
vqp2Rry3+5fFe/rISsCgiLtDvcTLp3TpCjzaYAXaPENW7MrOQ1BPJE4o/mDvZrgznXiQYwUrbhkY
BZj/vDSEwqff6jLhOvE3ezfDnWIwZ84mCg1FYA9f8Ohe1Ferj1Jze/2bCcO6826F2xlDXfvcTVuQ
EYB2n2iowEszMBa3LzKwExNcQmRm0MB2dLaQ2zX6W+sqP054QDO5XNmbTvzVIIKHfBkHiB9kcIld
EbNG9mVCyB3unD5QI9/SajxO6fzHABdm5d0WFxaoatvtOsDfem9WfmgaMUOFOrXfemMr2Sa2DZff
8N0Ud1vlShynYOstghbDJv19Ahr3OnlpSRF27o1VSYrVIg8H/QwKD6z4gL7C+d3YkCFGOoEdc9Mk
2RoppGSzLIaC+OjJIE8i/wNTEIs8KhPS4Ew5RdopioE2covuklHeVKYkKDDv4r8cLgsUcqAojAcx
lytn1uyO+gAZ7456fkFvlfLToGKIBgjD7IlMSThNWnT9TAk/H2g7oZCAJ83FAz9tVCXvO3y+oS7u
mrg7to5Hgpr0kpRMZoc7u2sPpuVVwTNgdO8L80c8fy2m3fWliI4TpGpNE7NO4MDlsyR8m462yYRU
QgOla/W70tNQScGviu7SdUtsoy/26cQS+yUn+Zg2wMVjzcY7w3wpkk89QK1ZsVmSJ002BSp0uRNL
nMsxIgnaMO9O9fq2Lz1/XOwPRIbTz8btjFeBPCqZUCYAMhKq6uFqpps+ld3c4oVghAptbmi08MlQ
X9PWHRrkXboxhfMEadO2lFzcQhezUNLBrJlrX1B7oM8MmFsHFwMjhvaJLknt28WUHatV/3Z9/4WW
QLeAGACtK+R45/vfgCNfy1UEU8j8Af6AIdPNULt15DpxJ+tICLwaU2dg12JCz2iicx6QLEYDCaIZ
vtb5IxRoj0mAsbPI2iz3w69+8WnqJzuMr37Kv15fpAA4yJD9uofcFW1vTEWer9IrDTu1S1geSdiu
u7raqhsKjnko/f1a408eIPfg9ypBFPWR2g5queAOQGYJRmF+mlA15thSczzgQCpmY15870QE4syB
rw8+MCY71mPSJY13gYealo6JFhec40yj4Hy5Zl1XrtojXZ+nT1r82A2ScyZ6D5wZ4KIG6iPtMGnw
TyfxHbJZINIFrnaycUPq3pe6z4R32eziRCThSuCuZ4Y5F1LnZkmrBGWl0TvYdPG9+DgBcypxF8H3
s7BfuIZVnAm02s+/n1VX09jnoIqagtUI6I8EVVwlgN/W/vxqRrovr8gJFnZmktsyBRr2Q0tRR4Dy
mq8Y+Iiv2p8j1BCwTpbF7Rqb3+20LMermNx0+YsiFbgUPYHPLHDbMylKhhETkP12L4xAj0JwR7uL
H5mQEJGyR4mtYQ7SZsPVCJMsAz65u4DwWvFgA/M0q36vYb6JP1kbCPBtywhaO0/XnULoEyfGuIRm
1ae1a2Z8vKEzH+wZmpqpvbluQugDJyY4t+tsN/d6ChNr+5Qamr/mu8qU4QbERhAU0OFCn40XezL7
flAGHQE/BUyWNlGlHJdeEm9lNjhHM4y8G8Ya8adCG8+y7if90aplCiyi5iTu3/eVcM7mKPbkjDNu
e7b98av+Zd3h6fFsEpA9GGhD1DfuEH1kh95NcgmGmy2g3sUsE5g5evezhQzdJ0qS3w2LPkueu/+P
d7/b4t5vpJ4rkHOjLqf0QfxgguyGbNAInMIp1MHFJruoxP79jzl+vKm3k1rLMgSgtARrhnUoWglQ
T7ggDURlEHTAKA4odc6PqzHlIyUjLBR7shtuGVGy++j6jMY/DVeJNbYTXF4LONa7MT42gJ29tzQY
67okcvJ5l9nrMbVmaCU3j72qR1klcXrBCJ99ZpKLEOnQLN2U4vi6xebtmn9QoEqFHN63DnXqe1v3
DVIy+dIpVtF5e6NW8fCmZ3Kl51+2yJtEbSwEwr57Go19Yzy5hqT3ITPBeeMykF4xXJhwe3vrlJFH
wWUhq1eJfPBkHRejKzStsgGvt6DKp/tWg3ykLiPUFPqFyZT0gFAFWSgXNGLbsTsyF0jHtOfBcoLa
uYmRnPUorWdr5a/ry/WIIVoSQweC1QwMh6i4nG9NbOmZ1zRoejjzo1n8aDuJ17FQyvv56d/ntp56
emO3GfZlHB89+hXsX37u/ozHRZYTMe+9ZohzALJade41MKRbfv3M2J3KbY9q7NFYfDtiyZ71dP3T
CQM8m6LHSwGQYpt3hzUbGnUt4A5Z6hdH+6G8a6DdBx0EiD9ogfcqZzUTecepRS5ErWlb552Fspxj
tdGc1o/ZnH8thwwX5bSpJnerq2kfXl+myENObXKRqu8rDN3o+LCdl/lK9bvLf/03A3xcipXSS2uE
wgZc0Aq5VYisiCBbAvv3k0RMn0Anktiw4Fi/C8BtveLnf1sCi04nBvquV2ibIqFoiNXt+napMAtF
k811K1KH4/IWNmzo9jnWMR2slzVk6qvsljLBcITnYbIhH+laA2r07uJceEgqxR7WBTmMg+Zba7R+
YdQonxaS0yvbIC5KKFZvqbRD1603htQvybCGmDOWjVaIrWDgBg9PwIhNzg2gmK0YRY5+DchKbzQl
3012ub2+Rex78FGIgRP+zwTnCGU+xE2HWX00AUa/XvazsV+zR0KeF0vyxhVdeKeWOF/IF6V2UwqX
G+tvlgXlF42E9SSjPBW6nIkKH0oEjNrQ4iJOMnZV02TYmRLs8Gi+owTCBAM2czANgTVhcqIP0kjG
ayda3KlVLuYUTtt6XT5jigj1uLz73c/Z1l4/X98rkTucGuHiDlrXFK1E7BXpC38YnsxE4gwyA5y/
Dau2eJ05AqcD+anFfbXmDxyb0xVw3uao8AKDVRuS9Di4LyuYwv7bJ+KczJ4zDyKxcLJOM2+RJgTD
JBOLF6bdKLvBuwC1xygQ52GlVWqVF+Md4T2y2VVURH86EGgt7txo2a2ScqLYGgptoPNGd9/hSyfE
nNxYm3GbgcwZsrA0SDBG0EL9Ai3wnx95s4Dp9B9j3P5M7mrFTYHretTau3HMoUzoxc/Xt0gUcUB3
g+KhgTwEIODzq2d2en2C5iEe5ejSVYPlFz2BRGQe9tBx035cNyb+fCfWuBWpq9FqowNr5taAgtu8
s1HJ+KJGOgAEdFf9OUUMuFRBWwi8K9oMIHo6X1ybjNCMIDiiKVGPk7HurHiRuLj4+/1jwmYw9ZOr
Gyk43kUjTOgjwNNZ/H3V2id1Mu4xIRm5a7+7/gWFkc1Aws2qvIZrcJHNpeDesjp4e0t/9l6UpfvK
/PP+Dz7auwkuri3AlpCSYkUqnZGYOjpg0E19TzRFBmMR3w4npjjnK2woR7YeVtOF1i9Geku3Lqod
VmBQn4YzyhzNtnUe/tsn5HyQeAUkCwv2Cavf9rS3vMmPp98fsIFjZTgGQhOAJedekdljMjUs8Cmm
dVcNyR3kgMO5Gv+8EG4BM4qBJhxfSPVysa9317EaE7wgVoWNnoXTIp0KZw7FZySgBgZgFHKBrsc7
3BDPvZIWeODNkRaVG2iLo5l/MDEgwEA/XSU5TuIIYYMQCXJMwIQZ3JFd8rJrTRtXNxvbnn9rPgaa
MKelbdLBV6RUksLj9G6NrwpllgFWJA3Vwm7I40cc2xKUEkCle+NEP3Kbn5ji9sqZPTxmLbiEnU07
b0TSk8v0BthxudgriCIizULjTuO/HS06I4urCjldOkH1xOznbVflVXjdt8Wn9t0M/9HUqcyL0UOD
sN2skRbS7TI9pODhNqNuC1Ql5BVqGnwopTsxyn2+oQWxEiI50jnb9dvlhzsVm2KVtPCEwRwAD8Zk
agA9zDmfObbpMDNMSVElUTM8FmBtpMPOzFx/KGSpBIujl7v1jzF+Unoq1GpGKGJ3Idlp/tT6Y+/n
ICho93XkfetaX9YgEXr7+/L4CmWeEVVRBixvAVwPAKPucyFTpBOZsACKAAcL0OzoDJ4HvipFwdrw
0DmzaiNQQCdNCJTjE8ktKIwSUEuFYhv+B9Qo28iTW9fWV0edXcAvUDoZQ4ZGzLfq4wAoYht9rHZs
YbARInFYGQR+zq3hJWmaTeelgYJXbJZ+ncpIcqREvoDXERjKQA2BZIy7k3qvc9xEwXqmdD+Ga6h8
TSIw2q63Q2hH6i4OdMnzT/wFIbAHjAzUKC6GABrVnTvwHgN8/bDEGHMwEdq9gHR7RkQINqfN9RWy
TJ93dlQCcFtZ6GRdUPbahJogKsVNZcSYa5hyX1nVUFd+rDKNF1EMxHMTQHYdO4XkmdurXFONLAUm
sKTNJxeFcYfmkt0S+viJCbbWE+fLMwUDMBbcoYkPxLzL21uzk+RgslXwHmeOUAzUgV9qvB+oH/p1
Ixv1F02BYKLm/UNxKQq1y4Jgs7CK/+1lslJQ+/K3SlYaydQo3t5hFx4AIsU3Zl4dIeL8q+mLp5A6
wVfLX+MHdkbrBUc3GwPqQ1USUs4UuNtdulUsf3qZN/M2j2ROKMJJWBhvQHcGWrCXQuJd6znDwHpO
+fMcouUUKXc543Do/XnxtY2+cz8nm+HGlKRpb4GVWztTXQNDhWugC83jM1SboLubkCzIFxy18g1J
0JQb1un6F6sUpGxn1jj/JB7mUuZ+YuM2lQ6lbPZV50O5dw5ALUgl5kXpgA1pKCYegSf4xbibpxUk
KVMsLjku637UUeHJD+POuW2eO21Lj1bwEWU+kGRDBg3DfZDT1PmIXOkoyFYTYCbacjfatzOkwxrJ
HSM45QzZh0E+JNjQCOVusrYc875h9L1mX3x2mzLSjW7TfKAlBBsYNIOSCW4yPvA7RqWTVAGFydJH
RDv2ssqyKM6DBAZBF0JKEA7gh9m0nOQKEF15UDg7jCK+6bda36GrNm/+1awXy8M4V3fZFJGB+1LD
srg8rfdWMM5SEFWs7tY9GDtl0/tOCTLiEs8FWYFEBNQBPAJqAcB6WpcwTFKMozWrKMewAV6P7szA
upl3QLKEoMModuwmA9xUcpeJPMPGlmGEDlwwF+hFh64TggvU/qzE3bvrvadZER1kTEiCGxNk8Azp
aXlAzFrsV5zcMmrbNGlDsDTQg1GwU7+Scc18Le7vxyEZJZVAFnz5XbPB94LCNpNR4YtorgcOTA0N
8iCni+e7xPy0zt7s50YfVnke2lm+vZ4PiL4hwgUm3gFnxXQntzoXzORr4aAzSSvjaM9fVse7rVJJ
kiO4RcEi9W6EC4Txapm55+Ltmts3+vKiDH/eND77+9yVNuqJpYFgGRCG9HPTfZ6rsJwlmGkWZfiN
cZhelOO4IOThX/gasFpzvngVSAH+VpwxtkzuSDbzKtyOEzNcWUmfYkujtQWuhv6zvqIBfpPXks0Q
XYKQiXhfCldXSoYpmQfnjWdQDciNtrP3TNWjACRSVjkXLQe5tM4eceDl4Ymh1Hmdyr5i7ILm8tVu
6O/ZVm5sRcZBIfIvOAD+g8gt/uNSqCrLylln7IJkbJ7m0nzqnUWSCApXApgjXh5IHi4qPNXglKo1
g0QjcYtI9ZbHCoM7huPurx9H4UpOzHD7T9pRI5XLhPDs0deq34v9gfOOa05zDeTfQCZwt6kxz3Za
utiRWv++DMuPfumCaSHP15chYD9BWAYAF+I4uOpQTzkPmhoUu5pq0SuMp08bNJu0ULvJtwUYa+09
o3Uon8wUHSfWzrfv0p/XrYv2ioHOkN/hSQren3PjBqktqGchHGhztpnUm0qtfCeVtdQEWwW4BUiS
oCWOy4GfmPRApVZPCmbi01EPmuLVa2TZKttsLuacWeCcQYX8gl2XYE7oI8aCSw46DmoMINO/4YsR
fDS8eJEU49KB/DC/Y51nk6la5iZYS2VTNMpvQx23lSFzcMFtijY0RoBZCRMAbS74ZD2pgXcHR3fv
fenWowkUqpc8j38uwcn0pt7NsM07ubQ9pTY7wxzB4aLZN53bfFLGftsmw5+fJg94b4jgIfO2HX5+
YpibIZ8SRo6UgjE9zwDXzEblu2k6Msym4P7x0OuCHJOmo5HPCz+pS64MvY5Eu1q1Y6OZAbLxqERB
u1Gbb9XSbwqcep9M01/Xz5LIy1EtYB0pEBVcSIAYg4ch9G7MAmcAQbd7tKY0+ogF5MZgKwIlGJ+B
JN5ix4o+Z0FbmL9iM39Usz8f8MR8ENJg1s1n4wdc0PNQ89XydoKJZhpvFAKFlrFvHubVybZmW8jK
v5c+fmaOLyhaixYv6ogVTUjviXrfVJ3v1JlveJKkRPCoYAw2eIGxLih4MriF5UXRDkVPkS5kB6ZW
+Df1qBvvjcPHqEdBQacxrRnkitbFeMPcqQpmFuM6SO0uKqb14MaeBE8pKA2c22Af9+TklsVqJonl
gY6oCNvnmvrWLn3ob2Jcur57P6EMV97PX0BXEV53Q0EdBoYxqwa2GDZhygvROLYyayV6LEGF+YI3
Wj/3m7WpB9xWkL4GOEI2yyh4sDOLeLtgOBcTrXyNFrLIRZerBLLEjy7+r/ZXaKQzkhM3BS5DeTCP
xXdZ6VmQ/Z0Z5UmB1GlWbDpimXPEhJeVDdkzDiCm8k3/OGeCKeaWKA4DWsdHx56Uy9joMIVhfH8p
brr6t6L/cQQ+t8G5SzMarVG7K9piGfjAjag1Y38xflz3DdGBPl0Il1AAj2HUOTNipUc92anasbKj
zNlct8Ky1PPr/nwpXBaLniH4Z4gKjFZ3AFsR1cDPkqmhm9OwKX4ZUt7dy9B+bo8LHhj7Al/hyrbH
sIKFouhIJA4gjE8od9gYloNohsNHwtVQEnXMYCLbj/th9pMIFT5wTq231fd/QeklWpGDDqmHUI+G
P69psdZNk7tGieQibHSfQI8uCe0GCq6+7ZuRu8tDL4w/MMUDjpYTq1ya5lixYlsFzQIK3jL0DCqo
4KkK0Hx4VKWZ323j4OG6p4jXiVEUlPkYcxDnj7U+Ec2Kuyzw4t5fFc23ZNV7AcicLerdBOeMXjt2
a5GzRW20yAjTTfm6vKY3OUqmdjh2vvc2RqeDk97bG5I7QHTcXIPx4KFtcDlgW0OcuciXBUVFPYbe
z9GtD7r70/oAnBR9zBM73BrtNLZzxRqywF3uR+cxl4nFCAM8nr5IaHUsBaXu87tsHEgMwsIer6DE
70OI4EXAKaG6D4Y5GurRvJVXgS/TeLamd5Pcoc4qECOWxAEKq91Yxq2xbJtJ0pwVeJ+mach4USnF
UeNn8Ek2OvXYIU7R0XlOUutGUVz/uoOzD8OFwjMT7CecJAFNSorSUCCmshY0NLS7BWR5i7v4dbcZ
3LvOkFwi7KNcmrPR8EOWiASAq5VOZpXUaYEVsYkRbdfvGM5BroAj2Bus6t0MFyiGxK0TnUndlUrr
x8sD+Nt80svKO5ctTKDYobkBVBIqiBfsUW4yanlMUUI0b5MuHJ4hLhWCahBMSEPAwCL6jTSnEJlE
xgQwlKmhDcCTxaeF2XiOYvxN8TfeN/dJpJV+s6H78hee+FEsYxAW+cepQe5gJTP0HRUKnYepHhs/
NtK/BmI8lIr3bLag29XzaDRlqGNBVNKANASXBgA++LLcyVIgBGHMiY6h76SAWoLXpgEY3pMAcJ31
oCqtTMxCUFMHVg4sA1A9Q37vObzBZrAs6kIui77OYbrrQC+9oVslKPys8JvC9w4o5X+V0eQLnBRP
MVYKhpCshcG986O3zuByxWujgvhe5hdox83rk6JG18+3KNk+s8Id8EUxPRA0wUq2j7fTHcHYK9kX
P9YNS7QHn0pCls6OFnfCz+yxVZ8EFGoU2URt2DO3WqQH0+xDUyjoX+tbhlEdkCygFgURPiekG9b3
twF4kwm8sFv54jegJoGEGKB13K7nvwEDt/FUMvkQ7GvQJU6YNwQZpePPzXNRfb7+hQXkn3BUlCsB
FsPlAwjcubV+HKyJlLDWh9NGv6ObaeNEw1bZDN+cuxaU8lvj+S3p38VfJgAbrpsXHBYwDXq4JdDn
tRGPzq0bXWPOwM/jmzb5xiStT8mwH+i8tbz/Ie26diTHseUXCZA3r3JpyvvufhGqnbwX5b7+Bqvv
dClZ3ORsLRbYHWCwdZLUcTwmotyfF8VLMtH+wS44qPsotT1z0t5ZKqOOUdJMl7f18HIHvyr/HNFp
VUEEYIpQqjjxD49gbLTiYpGCaUy0aJdVseK6bDxdu+v13s3GR8GJeDaIkRoMuWDhGAkeM8tq5bqd
6hbmt9IyIItLJ3QzpA3WU167+SG/lEPD+1TqgPcvRZenXNigxjz9ZhVJk6jUMQg8q5eLfquTHRHB
Eb2NZbM2ABFopKFbKJtspd6WSZFg6gYUfcf+1fhBjsrD4CcR6sOFn/iOhzXk1scS4/A84t3dAx37
T7VT9PbmfcPt72B8a95lSixZoMeMyb0c/Zqzn+c/ISdA0av855wszeKUJNYQGzinZf6opuMCOMV5
8DCQ5ZrQmNgUPFA5Qx2A30IRGuhpsHrU/k6/nWI25TBFNjLNGwWrHSqq7hgI/AZqgp3pGzvj9xT+
oU+TbwBJj6xdiFbCNcPtT2DMMAGcaT2W6JDpO7pAh609JLntAWMIweQKJ5Z5JoJCKEqSCMao6DFP
oKxAEWNKUEdOMKelelaIkgl97+GBqYHDsv2ZHFURKASvdoJbfhfKpB1kIK2iD5Rg8thel8fhonDb
S2lH3agpKP6LzscoqIQRSECyUPj2/JuDXaoFY3yjKhqa571QNicCptGp3nSDHFU1VrI9bfDy1+UN
rGQCztVr93vxyaEM4zCV3fO2wb9GHXRJlMQF02E0eGyCsS2npllaMA77CqEJ7KPyrbGT/TIU44Xx
tXIji9GTZbWGsTFRY6Po0+UxC5uL9XqGb6Gb+63IrfDCHiqIGFIByamJLPz0ZE3uZDBCpGz6cqMY
id/0KOmV5WF0RCQd3IwGpRV0olWYPUa0GVFztiANpuZ2l8FLYtHmNvG0i/gYPWp3+sG4+wNbPO2N
Q3G0f2ievhexh/FqtRD+/huYrKqO9KxrVqThMoivVl++am7WfYLXBvHlGnNctHwpHUSXzMujtlIZ
9VFqOXEwwQgCrBjjwHUekFz/YmjDz6WX1V01V9l/X484OSbzVTEbPC79kICCr35s1MKt9SNep+FQ
iviBeVUXNJNgEQ6e1jT4n37UTF5S1QZgOpK25XfyVSveAD6HPRL+aA/0oBnsMlj63wE/XcgrxvU4
G9mMc7MVKSpWqrujtZfVi6W+KfXDecvnRV3KnQPwNIoF90bftzH8Gcnimhhgzy0wwJa5ctZoQB6L
qm/nxVDfyCYZtOqM97xOe9BMgobsO+3MOkNCWGaHZbTdsXN8CXiBhV3vC5vc4zXwtSFCRgHeDW7l
MkG4XfIZJTOEh+wwBZPto7p+j50xAJa7/YHctKGMzQlFtBTNSzU0BekiJezBXCOjM5VToFWzUF5d
ZBdZYWm+0/YPyjjpnpJkl5kkHbo1uzt/xTxHtxXKKAuaxetaTRCKfP4l67J9qpiVmyrxT6von8/L
4rqZrTAmFuopGRpHRcI9hPrO3ukeMAGuUoBAFe7qrc+gocfG9Gf6QWgZ/r1XdruimYAIUI5wM/Ix
3feGn6SYjf0zlWsr3hR51ZXo1cS1j41IRnEj0EsrWgMFchTlUsmsXbza+/OXydXRjQhGR6fSiQdZ
hpWbzgt93ZfzRSni4eZVLk6ujkkFF2vO1bzGOaKr8RLZfXdL6542YNlpnG9eUckVj9uKLo8JiKMx
Iv9sdVTXlkPaXg3S/f92c0ywK82iTzsH+pD3YWNcqfNFGon6JTTd+uC5Nl+HCW2aktqrNKeNp9ZT
mEu6m5P7OrtI5w7L9FgLdb4kVuHb64//7WiMC3FGLO5XLf1eyjEuLgblcSm/nBfBTcTofCj8FJIj
hd1vbQZ7sBvUdOEcaSF83vchhkMB6ZwDREuUInAjwEYY861U0+7askPElo907LrbLyEt6P73A6iI
YRsxzOdyFjxlDcfMPC3RlGf0Iad7qUe7xq1mRzTDwDdcbDrTQQwU5hjDTVFmTAcLxWNnNFypv1gS
2cM4j3v+M/H9+rsUxnLVUivTnrJGmcCG6LrhONhlWJr2cXFagSf6D279XRZjsAQgV5Na4SON4XAY
JQ8bAOWThHjZHqaHZE8uq2C6aC9UUf3mP6jiu2BGOxq1baO0BdevaXnVQS+PlAjD9PHCskB0dBDD
vfwHh/gukVEUuU7WckmQ+FTmXj2qAdppKAb46qN+0+MBCegFdCbr4Py35BZZNUCR/qMyjFk35RIN
SQ2GJ9rDQwkpjJ90yc0vjSNWAXzr62B4AokiJWXSgjSZbHNxkL/q38r6QvVMzJdq+/hXqmGdbl29
bnWHnbjxy3f97wdlEgRLl0hcZnjF1unkJQXAky3BhLHALliIoGFR0mSl2+UgxHJJUlwXeuGnhgP+
XVn02WiU/xAEqONQ8QrAQjFzidmIHI9oVD2v6HIMBievRrc8YC3mQjRuzFeRjSzm5hLL6eO6h6w+
KB6RWPnzhf1IS28ou91NF9pBoCDUS/3ns2lsvcHuQa4t0XoDrUrToh9G5zwVfDdYIt3VIg8jksbk
U0tsKW2r5I2n3VBp6TG9cjzzhkYdeS+Cp+e7lb93ieVBnH3zuslAANkUtF9TgAiv3MfHJqADS3S7
A7sPAlPjKiQF9UeTD/1llo5WAR7JUIxg3bN6rPum8YW8Ai/LPliJEQq+mUgUc4udM+JdqCD9Xm9I
QME2Uc6PHo0g1l2dQiBiHLVqXekn5uvOS+Z6k80ZmQudsQGs5EvfelZ0M1uPRRXUydfzIvieWUMR
CqX8N1qB048WRf08lRMON36xd8plcRM/jQ720Gj1BGO2D8lxltxalOdxTXwjlQmzZNLasVaQSwL4
NUTVzV0vioslpDALhsDkuL5xI4qJsii2SUDhAT5msZipqxUOoCTqUWBpIiH0S25Uf1JaspABQiJj
dNexdGPZP/+huLqwOQZV0o0E7H7pJmkQWTJjDSe58PVYfmpT9e68GNFBmJAZy0kqdQr2Pc36YrYi
X08bgXsXSWC8e2T0kSwTdKtsZ3pWWy0CB44h4lPl51YYzcDAK/JFDN+dXhdpbUDIzGYOQA9Mhd6X
yDi67xIwAUA3AUxs13anmxSsiquos8s9HkCE6eyQhuILI7hD3722bVCsFlUt43WpyiDaE1F0vDXA
PoSRjRTGM9hggFDiOUaeAV2b+8fBzNxJOybzz7x5JHKYzTcG1kE+oRsboYzRdt3clGBmgNDuckl/
1eav83+fq+KUGIsOGWjYqj/9ZpPUmHY24+oWfbqTpulKdsabaOp258VwdjPwakEDDlPotL5hM5c3
JJltAj6UkvnZd2nh6pOPPbZoR7d/rWD4bT1lr81vxatvpaM4F6YW9PHTvUtnbnHtJ2eqLASuEdy7
mBncg9PhYpLQ5tTl1m9VRVC8pRnMOXlUYTeOw+oxfDrpBcoCjhNE2nFcr/Q1UJZDUbysqIG0onBJ
r++cQOYzxsukI1lskAYctFCihQ/TLy9tLG6MV5aECQPB5+TWDDafk/GMVT7kESjQ8TltQM2jymlF
QT7C9pTEkxf8DDvIigd1FSF18tX1/UMyrtKwJGlelRwupvyqJw9qjmYjeOTOn44rBHzrgDQFIZTK
NlSwaAUChAxzBFKDvrAx3Wuj5WmlaM2fnwZs5DBe2SrVVFq7BFriXgBeSQ0ooK7urkfz5k/fVDqI
PhzXEDYiqeJuFLNe9LxMcny3Ut3VmMCVACsWm0U4q1+rXGAEXK/8Losd+m57KaqrGK4lU8B86nSm
7DarKtpGoKb7QfM3UhjfL4+p0WNRO/c05VJPgMteoier/3RMP413kUvZGEWXyH/AGABEpus32Gtj
3EktWXljF3DKkuzrx3zfeiX+2fuxFCGdHBB3FPlX+S6Q8SeJ0qlVPCERmdvHeNmNiSAD4T8jNidi
/IdeNKuxEDwj6Ksdj5bAiN11R3zMnV84nwG/RTTYiGPcR6O1Rbo0uMBRcXXQVbTH5pbi6QMCp/Ot
33R+WTQvyHXJYD0wMB2EMVJ2c67oh6FNY5wQMKhXsr5cTfF63Sf5RQf2+rSOr5bG1tzeWgXORCSX
CXxk1Id1yvCIr9AHInl/MRm2u+hf9b7cRwDAMDCXZRuiIiG9wI9W8X5aRkPlbnZsFH9oi/1gYOux
UgYXZEauobXueWcpksSoJngXxnUykFpWhXONvloMAOPyoCVAFXXqagnOS+O75vdzMXpajqs9GwvN
yGPiwhKW9bZORC6F+t0PlwceXpg2lAVZy6mTTOs6cgoVqjJ5I9gAezyXVE++AnKpl16WlxTNoD3Q
jmj5/fzp+Gb4NjxnyoDUYB2LBUTOvE2zHJicGMBKvPUCI62DO/7WvMxdLkQ7q3xHRrGasAikaQ7b
G63HLDXy6O1JOKLqQwmdaebQA9KyCNJQEtws1405SDWBF06Z+xhbsJQUL2sNEcHBegmADNDUVgXq
yFUQh85eYGERCPk0cdkEuArd0DKlpPblYn5LNPQv+g4fanZeBJ9KJIiJOwn2IWqjxmMHUHW/l1fF
dm00mNCrW73mvroG13n+bwjkeeFOx2jj26ycirbG6flGRyJ5qiCAG9XNH0QPxwNRpZVgwSVGgVVc
5+SO6wDfHWOOmPKCjjAWLjnASpM6UPlZDxMwVsGjTh011ls0yCze9ls67ROfkfLOKm+j3R8IJHtQ
DRCnmdH3auIgWacdlk2nQZCg8D4hBo6xuoBpLsq9zdxltfYAKaPOxB7cVGsA4KB/qTvry3lVEYlh
0rxFbSB9wlnWZvppps4VyARTV1YaQYGHZ13b4zCqgaXtqJXxAvYMLXrQ1OJOzhb//FG4DoPyTFEP
DLwQmdGFqM2Kvu9wZQpxaaoV30meZYVIWj3NqwFWltXheZG829tKpP9+Y9CzWg+ms+JUwJFHlSd1
dftpQsj+36QwCQkZHEcakxULkVj4qKIwUhTPEqEVi47C6NtUptawEJQIolUr9yka4tdtBeasMbHU
4Px5hB+KUbp+ibCzHSGGgZZr8LuDhrL3uMc+8Ox9egdI3X4nRvvSpJwXCRvjHmkHIOE+1qR1y0yg
DLxkYyPkw4yynGhZb0AZpOZGWjLsXpruaOBJ/fP89fFMaSuHce6LHrVqnUHNuzoJmr7Z6YOQMI7n
ybcymGBoG0RbFxWxXt5lj9olRePXfRsvv2wvY3xVVLsXHYnJCM05blMpWluvW7ofijECTaiI/U9c
G7aNNExSKXgdMTpQO+owDB3eYkaO2k4NLnTRjhZXAd4lsB2IsVD6Kc6hAA0g7EGzbvraFO1sbVZd
bRwE/TfulW2EMVowDmuTTEtde8S+yI372fpEOoRqpQGAMUqGyC73TNJgxAVIvL2p0hbPqpPeJ3Oy
Cj4K/8oAiIM0D0s9H3JKu146S6OncK6N5TLW/N68lKfnz3z6dyn0LjduGs/kMZN7+Las/GagGap0
gvk60TGYONCuDgo/fYt2a3WhL6+5GgP3+DZqasF18ZJ/IPr8vS76OzYH6dRkcpZkzb2RKG7t3Pbk
skiwi9obrtb9BJGkIPLwlexdHhMUihJNen0wALgdL7FbDzIea7qovcu9PMAC0g09YOexmwF6Ulrx
QpLWG8zCxQvDXZQLab3BAI7g9rgvGJAP/ZXE2kyqTfOc90ABxgqJgxyhChF2fsjoxQNyDngGu/N6
x51e3Qpk3Chaj/EYKWmLyud0TK+NMA/QTj72u3IHPGfLcGlePF6pL1Lmil7Z3ICOCUislDhAUWWn
IFG/wz6ADaU36+JxzUGgXFW55s4FblhwTG602Ihi4nkpdSrJapQRljsazsku8eWvRuliTRVTRt1O
EQEDcPUSiw4OsHw1+ho9tYMyybQMqPZoPJBhZ5q9XzciWB6+CGz7UagGDHQz4cIZTWuupw7IHmp5
mTfyxRy1An3kKj6lTP4jgo0XxpgM65LarVdDH6P4QSGrG6/3VnI4/30ER2FbX1aeRCow9JAXS9q3
ajZuMkNU+uCaFgCmsH8PZEBEDcZTjBI67k4vYfzVJWCE7F2Ui7HvUl8m++QoWgXhS1MpVCo26QDc
xhhy2mXOYOKlQllly9Z7Qxg4rrIHKtv6oFwB11nwqYQSGUs2KjPVBnOqvXbRXkopu6VR3TaSq6xT
vbJpfstNuTed4lW2En8o5ztngk2f/45U5djSj7k5NaP1E/jnsnUdkbqkS75vas3vSt0GKVNe3RV1
o97UDt6Kfdc2bldo388LF94A1bJN7EHbSNLRNQIzctA+W+G6dzwNGKr0XZ8KWe25GzEmDAPcAZgX
xOP+VFpqawkK3GiKaVV9RDm28Ku6O7Z9/CWNqgfQdWLZoTctnxjAXRhI1QX1KqI84r5TgEGNQUJD
w29h3Uze9nUhqci0F48E7T2NFqM3hZNPC+nNzhZsOP2HQ7/LY65YAn69Y1N5xaXsoeK1gzysN2Z7
ccWZFx22R2MyljUH1B2YBTBstMY+ELt+wHxDsxqD81ojEsMkLMRuyaqm2NvM1N/E8OOlc2tJUFoQ
yWBcT9a2pKlalDBSx/padCvx4jS/SaYxPH8WnhvdXhkT5eIW7AZTPTXerKju0AKNfG4EFi4SwQSd
SjW6ptUhoi6ta2Odb+VYFHRESsY+Uweg2RW1hoGObtjpR82Pj/YjyUPKE1T8EvlN7rdBPRVjv1jC
BFbbqRlbuSmncolvAwwykPfM7ReQhoBDRTTBypeDRV0gKwH4lsXqw9qpPkdVh8cd5h604bp3nrJY
EEb5HhD7M/8IYZS5aKa0nVYAb/TBjNI7ZabWrrWdHmZHbNMItJrvfDbSGLUe7AUdYDK1kJZLQbq6
dOUZNN/+JB1jzOuJKUfoX/wQX3TUM4FNBAhrtgJuNsjDTQMVcOwLue007tq+3dcqQLHa4iodZsGj
iavsG3FMOMstqbYwsYeyluIc68V+7aN0f95kuWphAJJS1jEWCCbQU/XLlXKuyDIjwyKXOcFunHaJ
7rl3XggvjUPb7q8QRscnWx1Jt6AEXROQ1an3i4EWofF1/MxI2VYOo34RQJWkToMtVToGGPJ4v7aC
L8I/CeXt0UGbilTj9LrMPi/kLsJGwrCMzw3J/H6xR/DvYUFBVQX6zVU2A6OawJcB6wLLhqDUarGO
K5LSvEe13lLcDBAMS3GPjtnYCM7Ft1wTmwmYwAJutcmomgyYYmsBq6gnr1NyaUkTkBuV3vEbnRhe
WSAq5aVshRXBCktS6b4FNsXrQgPLqm3qeXBeX4S/htHK2kqzRh3wa/5iFMKVBGYHeIYCof4zD0F8
zL+HZ/QTXzTLrQziFty0tFwW801VilIXrqVthLDK2VjE6uikw+QVqlvdKm4cxFdF5y5AZij97CoL
sPrvn79Jrr5uhDL6WiZVtxoxCm6LctBIsEwHAvivRPr1GTGGBe4xFbGMhbdQS7m08RJE3h0dpfG2
bCu3m15JPQgcCf8OUQYD5R1qLmz7rJWVbk1Bu+tN8YyBJeU4j86BJN3r+eNw/S72af+I+bDhTrIR
u+YKxAxZ5LhjDwi/DrTxn3G9GynsEy3KSrCFQkqf73Wp9SQzJCgJnD/K+RsDsPGpw9LGDqxcOdU6
ANFrUzhWmWtp4f8mhHEetd6Ma0E/i70YCYDLlqtVrUmAsVsRhgMXtILy3uA/QIdEQez0PJVeopAR
AwegD5Jb46DvRvUt0Si9w4hChN+Hq3dNyTK63Z1o1ZJ7lxvZzAer+hY9JlpQBi2qqziPtf5TE3Ew
cafKtgdkPtigF5Od0BeOVbmLRx85CR6U6C5oKxAJ6UjgAtgFULB84hPaqIGhHGZh04651wiN1Krt
MOCpIRdY1dLV9ftMxKXC80ZInYA0h/EB8H7SC948kGtjHLqEUjrGxpeGXFf2vm8eq+UzWSjwFABy
SLlNUDE9FdM6mJPvNPBymFckSPftzvZX0NDRaTJxSsitYG6lMY8e+LrJyXoLSdpNdIeR1DVEmHwY
bzNQMvV+t3rOUVkASVP6zkGkkdyh5q1w5jmUAua3aWgNLm5vI/nJBGhq3ySu2YLkr73VossZvLAz
+XpeWbiZN8a1MYiFXB8NI0Zss5SL1EwgCpmO+esI1Hksikle62OOoX6ktidST+4AMjhqUADH0oWD
p9LpNy3M2bSnBqYAyFYAgGBLrHnMsCKcBubBCJJnwJ3EnrnP9gitn6AkwGi6hc0qAAPIFgZuToUD
tl2P0rXHOFZeH3ttDJ2eeGNpCmyQax54IgMMRKP4p4x5ZATN5blS0B2LltukiIHbLR/kabm0c1MQ
SLkZlrWRRX/LxhRTqVHNvEe1DpSdtBrp1TsTHrQ+VBiMEg0OCaUxX29QmokskwEGMSxVGWF6BOVl
WKMyBug24Xwnz01TLDogXIOUx7GZowFDRcs1CR40qWS3NvESJNEuTYQ4ONTds4/BrRzmUNocF5o+
4wrV3XCwLugIKQUXkC/L0BK5NOp+z8linMwErHhS0OIqsO+OtMpGRzbIv1k7pX/pnCTGtGMtJ6sx
w7SLFMhopld/i3aUmTnxAfr7BRCCi18DIW18cnxFdEoa287IdpggVNSyVSkamkH9b+dLE64vhYOW
enaPpd69s69FvUJurMUiHCDqKb2XwxJCz1UOpBwbgQKx1nAph21Rea0XB4i1FHK4czEY+blYuxXL
2nlEulZTIdZRfo3rD1NLXCGXI8+XbGUwRjBJRQ9aIqv1pqkNbGd0k2TdtwVAKHJREOLZ21YUYwfD
3Ftq1CMtStCXIWlzncXloc5jwQOKKh6rHGA5gVsEyi/eqExilM3jiBlfLLMTjMHYw/dByQK7i3Yk
2SVJ7qLXj7zsEy3+rUwmsW1Hw3JQCqS5OfCS2i9WcTwfSbl3tzkUE1nqMU6JQatyPQAo4jtbSVxJ
tIPE9b7bUzD6ls/YkYgldEVwQ8n/E25KIIg6UIz64Zewp0t/9LkvxeierGBUaozMlkIY99j+1IM/
O7v/P77UHJNAmB/QL/FBJrguUEgFLSKaufj3m3i2JEZnAx8MvHnZsQLxybqvXiQHexLuvx2s5J5y
I5H5dBhTbXSjyVrs5wepcikXX86rBs8RY2vbwHIEiLYATn56Ih26Zy46vEQ3Z2EaXTvzs7V8V6Vv
TvFDqkSI5CJpzP0RgpkivY8ar53KY+wkF23h7OZCClPS38Sj5hPSP5w/IDeLpDh8NiCIwI/ELnaj
qdyvcQeL1r8Nfm66pqe44764KDt/BWRVHIqopYQSmRdcR6ugcosMq5XHB63F9LkT7xyShHozhFIK
pB7SuHYp3ayYvW9HKZC66ArMEq7g5FzdAcMuJoBNTK+yxH51ro59QlOHyRtqrNEpl8hkvwHmGyho
aerX4b/oF/KCq72RyVjlaqngL7GwGW1eoZbYHBpAzmOzvQWZ4L9BBhUdkYkKI7AWe0lDzgynHS4A
v5FiIQ8uJysCHy3GWFELQmlDZ5Q20tV50FqMB2SH7pEuDo0Y4C7uq6MIhpcTTU8EMbZeq2nV9DkS
Ey0F00a7uIkO7tX8JcUq7nnV4EQ5CtUCThGK4iqzfXvdIUo5OilowAFwUoX5joTSTt1/6kAbMYxz
SZxpWWIFbONWW72MIFiremkvJ2bpRtkkqGPzrO7kTMxnyguH1DGh1OZh9aiMLma/6HNR2zWmawDg
A3NF5SC4xzdKWiYgYL2LUiyg2gC4A0b/ikUiSHVwkUOoxUFx2xwSr/B/Jb5yJxU+yEsAQ4D3h/Ct
yEsqIRhuG7kB6KRYBpNqGqtaMUBLP3lW4aUpKjiVn945ePHEKkhjHUC3dFeioMvVG4ALgw0JK9wO
SwLpSIraOI6DeR8wd9IHQhegCrYX1SzfwHY/XOtGDqM40trahdoToBAcDX/wx8sKjXjFzwMKGktC
5R4bL+WOgp5NoPGcMTZGcWMI0vf++yIsC3CcDNZtwIRMl23w1mP8ORYHE80C5hoaSyhzzMQloooz
VZOP532XwJw3agHQ1OH/4ZVp9RCnBSo5KXjLlVUNIiUHfbkTP533AHxz2RyKMRcyWwSDxRCp3JDf
FDsj8X8o6Kl7aKPiISSF5+VxfdtGHOPbKluJ5nmgK+SjT363815ar5Y2OC+El4MCoRI1WwNLPRSC
5DSbUWclbhWlKLzuyx/O92FvPRHEeVqTE+FXcLLqE2HUWDbJoJllfWqkKgop9ddxeLEm4qaxCNuf
dyTKmIBdHkzlAjOdSauJmo/mXGQFZlGUUA/qHZ4mIfD3oO/iFVKeWzmRxoRv0s3FaMaQNnyp92Mf
IJDTja95r/5UomCwQThFyZqlR8GH45gYeNzwDMY2HXZs3n7X5i6t1rZLzIQXGIPZ06SBck0ZPZhq
ihUUUBQCXwzFxjMBEP+ANczEJCrmFRjnjXXHpDYlmAAe5kMc0ISeNgDLyW0Bb/q4gu1b5EB58Bcn
MhkNddQ51csIMuXdVLiD4zpvG1r2QUPj5M9+lnEEcI1wtZV/WrTwscUHisMPvjuqSaX3Y4krfq4O
8ist9jteeijRWIYuiZmXOeZhYS7+rzzGpw0kW/PBgC3Kxhd9PUYAMWtEJWKe2mDMRKOriRRrmDHB
TCmrNKtxm+A79lXlV9x+Pa+YAgFsrShSrELRAOkLiLDOTYugGS1RCsEXYYPcRcckHfDzTt0IdvUs
K4mRtyx3+rFoXAv01FG4HvUfKng1/DRMrpz9+VNxwg3IYg0ktdjXw0on4/uTVY+aycaplvGJ9E9y
Enld7ifqs2L75yXx9X0jip5+Y9iKUcx138Oe+t9aqL8aL81L9Xu+X6HjdljcFZ4UGl9FK7Jc1dsI
ZXzm3GGRW+6QHCnYaiaA8KpuDev2/Mm4n20jg/GUGFYgZV5ARiTFXlEfpT4XaAb/K2ETFp8IzokF
CwY+HsnUCFeX1xfN8BDJz/n6MrU/llSg5FyvT6n+/pHEmGpZYKi2TDvkkTbq9P3qolCPOrPuos9a
3VtARgWQlifyhdQ4maSHUhb/lcpooW1Veq4RSKVMKwSj+PNRDYedqKrNVQaQrqky9n1Bo8T4CKus
qljOIWaM8e6I91oFuFJRCY+T3tDc8B8h7O7ErDiZpjj4VgRQJ2p3XSbEN9ubtRKUCvleHAP34BSh
2dSHddQV63pqidPkz/Yuv1j3uaeAVaC5BnAcRtFEQGe8vV4c7F0eE6+WqZeGRu3pOyN9ndDnLEIp
6MPqrQcBrO/YFyHx8ZrvJyKZDzbESlfV9IPJd/oSJI8AJ7gAeIb3w1UJmtNAmwCrQaq6lMHh3+QF
XIVBxQg4EGgeYybq1GWpWlfYVUGveOyv1XjYGSBLnaxc4Bp5DkSVdTziLOQ8H7aX29JQh2qlepnN
F1WphZ2teed9FE8rtyKYj0eUwY57CyLi/nujfE/Gn4r6xSECXi+en9pKYe6rzispMgxIUUfdT53a
nfOjGj3XQKvLZ1PgFLm3BiZ1wzA12nlnoqUiybZUEuijHvV7J6kAft08nb81bspNZ83BGQI+YySG
pwpQFvkAiwAmKm25GaANGN3xSKlIKWpLIrg97oE2whjfGynaQvQeLedEkh/HTjo2qy64M55Cb8/D
OFo11c1YiRzU5AYLWLZ39nBV2qLSLm9CAVMr77dGD7qJ9Fq6LMWSzhgSSICIodWubLiyp3rjA03m
YwmtRKdzFcNVQ2xKCkdLePPUJ/LpLWzkK/HU9WTERa5xoP6mK17j3kCHTXljzCOikSferADkYWAS
pLwYF2DdxGqS1YQSopZtvJE7zfvs+yC7y+SqB4qJQ10T7Z0ah/S3c/uJdthWOoublAKgZsKgNSok
WrhYz6bkm5poWpOvN39PaDB2kCx5MRJaJRx8SfEH1AicACFuxPcNKEmJHSx3sZB8mOu03u/VYAyi
jtdFdhJMdxvlV0d/zioUsoafxbwTWDnVejb9UC1kv7BzyvjOOEf0IRQ7s/E+0TG/E++xC4j/+jEG
04F+ueRJ2MHk+5WNRMZRRpmiLE7dAr4LfqV5wH4S+r/Ozgxzv/KESJ7cr+fIGJdUKK0b+64wy2Xt
UXKh+KHmEazse3Nyp6/g6XLuaLMKOIhX1s9qEvgavhvYiGWuNeoWLDJTwM3MKIjkgjBTd52hG382
6gTAR7213M4sx0e9iIuHeCT5U+T0uR9NUbSPZkp1aShjGXTZPF/aiYxFMrN8xlCwc0/0gQgCJP+O
dFnBFQGzhF1XqMZUwYwM3sT9bF90ZvuYEDscu0Kka9RSWF0DpDBlvcT/gGjz1De1uVOpg2zThSLa
qAT2mJ8/oh/i/QskFt6ZtrIY+0nkVJGS1ULf/5/RvjhDTfpttG/2bBRTMNon5mjj+sOtXCbKyJXh
TIWFM8o7EkzPxn7+rh8oYEF8pe3mYLymO2qyW+zsJyH/FS+IglAUk8EO3tE2mxVUwMww1RW2bBVP
jXOt1ffnnQX/Tt//PqPUY4Xn5NDDE0at6Xf9vtGIp2q/zgsRHYJxD2VtE8CmIIANxmWWvzSG4MXK
9T/vtwRm91MtnOM+qhOZTrddrmG6x+ZgoOzkkMIkp74ISuL8lWEp+VTYOOGqBs0EokCiurPsYx3S
XSxB8sQVgnE5xGFKschSSYKtViKZhNqJJD9LjhTWVmjmi2AkRCSESWxQwei7WioAbUSSy86xn9sq
vlJy8/CJz785C/0Zm/yFbsRnUY7oUAEjKpZRbkrD8xJ4ibq2kUAj70YCAB7UFoNPuK1WDUhGIAk0
n+MSwOOBYvQz3watZ7pVbWI9nMnUwUIL7JphBRaDE3vteuwRCEganD8S12Y2QhjDrKVxSIlVoWVa
q69anR+XqRI0FrmffyOCMcuGtEWVRgYG6PX6Lu4qX57H5zkWPXsFYtjR6DhFM48QYHY1auKBTCns
9PlgS9J/PwqEz/z3q7AoyMUSO3qXI2ulu2V5fpvpQ0gKIgh4XE3bSGFiUK6X0hqPsMtGzu7bdAzB
d+XFeqhDtc1B4Ne4BYPtmZjIA8QkWdJSmgu/TZkC2+G7fCvdx5dS785HGWg5kQuyRze7Wn9i7PRR
0/z/SQt1xkPMYGR1qqXGKmed7owkNBcRphFXOzQDfLkIb9h7ZLxpuU69NhkaqnLq8DC3JERhIZg7
IjAnbiVQ28hhPhwpu6yLZyTf0j7a5b/je91DCA9/9D/0m+T+3/QluBa8kch8PPDK5Y484+Ol6y6X
dkXx/fy3Ed0c820WMkmaPAOiYGgfpyx3cy1200yU9vIeLdt7o79i41r7aEn7pDJajyw3dv09rx+X
/Jsli7qBosMwHrzPMBBfE/p5yiScmttcHgKtfT5/Y9ya3/YwjOfGWPwiSQmc6og59Rucon1pVqUO
6miYQ5LnlptEzVNcpK2rrwChnPviZe7771kfvdhm/ato0kxgYdxnxfY3MY7eWciorhXBpCm2VVS0
JFERvDJW37AAfbmiLam6deVOL1igvl1FX5f+8Q/p+0ZHmRDQToXczgucZrb8yjvbbfXXqDoqZBdr
gakK8gBuiXdzVPZpX1sg485UdBb6oIl3+T4LC2wcOxj7tpaA/ATql8DqBcrLvvPVdOiqUcG0RdNc
WeQoz7PbzHtDBMDPV14baMgWyFUxM3NqI4WUxtHYoes01eYORTa/1JfbaQ0/o72YzsQzExONHxFQ
5mYlio6P1fkK0FHzwIld+zC4fzi9yodqZzwKRHJPpgOEV8bbAzsB9N9vrB81xFyKdMpp8GV4m3zV
v/bTm14OryqK1Y5ffRFNGXL95kYm4wrUOhrHeMVtyo56NayRmxnlfw9tZmkbEYwfGEivxmDhRRSP
XmX79TNADid/n7HpZgYfQ+3giWC3P+TyUvzsprHjg91uDsBoXG6mxJZpNMPkXu3S3sWAiaX00kTv
oEbLW2RI/PD5LvCD6TpOO8cddRQHWoBMHrBLvWZgwkGhp3kGuNWu2Kn30/R/pH1Zc9w40u0vYgR3
gq9cq6TSaluS/cKQ7TZ3cF9//T1Qf9NmQbyFtnoeZibCEcoCmEgkMk+eI+gK7R5gjCq+kbRgdIjz
P7UFaLCDloproxYZZ70TD58L7cYQdp9287qNIc7pItuciUzxzh6D+CBfmX59ig/QvAzXW+lbGzu9
396qBziM5Fw+YrvebppokBusKG9wWYJqzDFFnwHAMyMKsA/HSRUNfe7H3Y0N9hs2p3gh2mqNCxZH
X9QrxbO/r4fUHX5YoeaDGMwTibKKlsR9tHia29y2UJ9r8sOqfBlGQVq8G5QwmsgoP9BkesuaN8uR
ge3KyqbGszV+jKS/EsS9+eEjX+W3CS5bjEAUZzYWSk2S1cbHQqVV0FZG6V+2sn+q8FEZ34dsEB6E
kcltY0clqnTG4Mj01gZuwQeK+zkPcxJqbSDbGBf6N1OXu1u4Mcxl3WOGRFzNUNJCL77xlRIN5IyA
hVGvjFng4LsnC4g1MCOwGhbfpZ6HFiqUA7hl564fPKMxfuTZOjpzvH5KrDWczVTwENyNGbaG1oWm
grqNL5l1I42hzQsofpT/RSSfxLU3my/4H8HCdt18Y4cL8lan0DphWAwNksoMbKXkocA/dsM8+NvY
ID0Gf3mI3DKu0tSAmoqxkMmTt/iMoUVy14diPcx+BQiNMNCzL8/fLNCKxsdSADfEaNd5rKDdSEo8
nYGYoNeYE/eM9lRUcfCpd9c5sJsHYoejoAy198HAemAx9XbWNuZCIEkGScFELF6507c0OTLoJsgn
jUFwpnfNwA5wxdD6wRv+fGVg8S5jaCjjCrPkGyV7pZp2kxbSoZwm9/J32ztd+m9L/GXZTUVa1zZa
uUtcyIBoJ36alZHTk4/0P7eG+GO8yvFQ1mxJCq4ovJut2ktL0bjF/sYBv2gD8gY8OFvuJt4uiZ30
WjwAqElmr14aSBysrrnegg3rA0dKZ6pw/2eJ/ZKNJb3VlUZr4HyTVCVOr81fUNf1PvJxftvgHHwc
4hoUCLCRmy+WfrCj+3U+XDaxW49mhVtgLYC/xID3+TrQLxkJRPT+rkdbQRNaqEdPQM2XYKgXNUz3
4tDWGPv3zaYt6kBxX8GYVdWfwKL6Sa6aDzj01gTnAWUGhkdthQkZJe/VQsFpVN24FWTlezfF1gr3
9Y0EXJzZDCsSavl+bfWS05WtGRhjeWqG6WQbqHBc/lJ771/EHQ2RDgUoYFXO985ISi1KKFy7MwIb
mhrzT1YNILmjKIdeErjF3jkC/kfBEcJBQmP23NigTuPc07lw0Xd3AHgmd2bsSV1weUkiK+q5lbhZ
iFrRCafVNgMTj1E7e9Ez2Z9MEWJlL8xt18N5+dwo87wssNSVf2ldCG5KRzUFV6BoNZxzo/ppTrTA
nk3lz7jonFounDqeAR+9vGt7h2i7Fs4RyBBbzZxhLfP6nCkPykf6bNu/z9a5OaRSG+vyNOPvowbq
TOOpKGx3EQk27i6CQSpxv+F5y6daSVbr6JFis3SZOmR8TkQ8r3tTQRiQ+ccCjwa0inZOxxQWxmDy
0QOvHEwjxA64tbzSVY8mHkhPUlh68ncRpnJ3bTrKECgTKwqAKecbOEGJWwXBPhwhim7nurs1ySoI
Brv+vDHBfSM6VqgSqzCRjm2wtjdad49B3OCyo+0bQXbNElRML3KHZsEcYUrGsXCbAvD/CkoiqYLx
1K//zQrbzY27EbVvtGRFXBut75J+zNMvxUdgwshJ/1kI90GSclRVqrDQGbeOVDxIGOu7vIjds7+x
wH2PHAw1oAyChURfvUYLB+O7anbOIMo/d10LU/GARIKUDhQ+55s1LqQBXRXO5tJ0jqr0bp+Kxun2
lkIwBAJlHg2ECTwuXTOTyYw10DnJGOIui6dCWzydtk5k+Jf3bPetv7XEf3m7HUD6DEsYVj8qwXi3
OpGnfiJ3y5sqsiV6Be1d2kRhgy1AqmjvnndTSVBKt2XYm78UQ+RHWWAsAcD5zqgJ3v27adXGFh99
qkKV+9mErQ5mUIdSDsSLEYIkJogcUldkcO+sbu1xF3aVy1HXRGxt7Sk1KieTTusshNvtuR8wOlCM
wDQUisdcQlpCv5VSiqqP1c83adddl5rhz+YUThV5VKsZKnHJzdBUTiFjKnCyPV0t3bHtruWRfBZ4
z+6KN7+Fe9P2OX4HVAoLppuCMT0SIk0BxtGkASSCPmPu1EkDtEME6eXu6dhY5V5mA1jWzJUoKIN0
L/EYzKm3FNA3swSwv8tm3tPSlRWiewwzg9L5pLiqx1fS3mUKFcSt3TbT7y+KQazzgBIbeHFPJnZx
eRhfeojPNG7k5SANdowHNggQe42glb97Cv/ZwXc0dXScq76zYRFphietxauiUseMihvbxj1tGd5l
P9l1WR08lyjBM4wh57L5FA2TsWAnZ/wfr8n1zrXmVmCEfXW+EsEmUzGhChoyVIDPd7Etu0yKSx3Z
TMimOPNwCvSgFEoovBF9X7LDXTNVPuitUmgMlR/fgrXH7t34cbyPQb6LWSUveQVVopufiOIAUQS1
cBH3xv5m/l4nt5katdKuSbBObQhX2XJmXfSA378UNlvJHWtSmnEZgRoPW2m8rBCRAr8HYKjfjNYx
rhh7QS668PbPwMYkd6bLOhoKZcaulqVvsavVBTuQlwSq5uRA7LHH8PgoCcmrREvlyafLCTz12oCl
0pcJcqgUA5eSSw/56a1eJrYn8NI38PYm0+qJhVuvgz1U6QbfelFfmfaGcRsdyan3MZ8bJGzQE/yv
gMKmsijU7Ma039v8dmVuzJtpS41pwDbTF0P3h+paeZF9Nk0+ujVxh+zUtR47NbFXPX8kBvzjtnyN
o0mrKNPZB9ZzJLDgdTCyRLC63dtoszh2cjaLq9UWPDg19pbIX8GHCBLf70X64/IyRDa4KDOTFGyl
EKt2I1N2l+JWHQr46/f/ZoQLMamy1EoHyl/M2FeemkBFcPhSJlZw2YrozPFjv5BuKE3M2zDOhvmH
/ZIwhAug2N0PpnqWXH80dIElQgXbBnox3GOmM+v/C52DMt4MRX0N/JUwkqh79wA6PRAk1TUUTrjb
VO/tUV06A5sXxI8l5sR1zwgZLOLfjIW9AaPf3QYba+zXbHwu6c1EpsxactJeIle9IaEVRL56Y4A3
UQKrWgV2BoIaVZiG00t7bd5Fd7JXBiKGkb3eEMEIN2SCwWHNpLjPfwhto7jOzbJ8Y2plHd7xoADX
yhQ2pV9/z4dZny870E4wIaz0D0odEJJhavfcpN12xDQboL2m4TsBB/Fg3xjFlbyKRIH3cG1nhrhN
1iRATmgHQ9jUxYEGIHhogWlAvc8tw8ry89RJbocTpDA8XE/JVXcdC07kTsIEcijMaII9CP0VXk2m
W/NqBVULYnZEa+LhsqqPI+lA6IMfnrkTehW5I3fmz8s7vPeEIUiYGEEN8sJ37CbDNFeL3cJuceqe
oqv0SntsfcXN71nX/gNIijNjXNixY7lfaM8etvWTMQbWB6Q9UeGWNRudKfB78gXNKM8adGfZq5bI
AUSkg2lRbofsVbBnzO24IwmmYkgxmZhlwKArlyDJWk2rWEe2qWa9pxtBrx+monTS5kTiwhuWH3Yb
5HIoC0k3dgyzzhtaU+BMZcNQ5+ehyaO8ntEKdvVR7dEqxegTaX/pk/lo9z0U14fjqna3i4zXUQ+5
mKUQJW47B5K1XNjDGuO9Oh9f9bYdJUlF+qSa8XBFQdcUkEyxUNXRP2U2EPuXd3rnLoTCjwxKMSB+
3oseUfC/aUsa4RVhpXe5iYG2lUCOSBXcUztFd4gTKxr+g+nKd8UQO23tqtCRMayS8WxoACSUUqAB
gQfS0dmRMdbe1ZWg9r63NHA2IKYBaQrmc86H7JZqFBz1JariR0gpOGt5K4kajHuH294a4dLsDEl8
0sQ5XueBFoD6M7RajJpPIC1KrvRHETiLZT/csbDflmIaTBeL985CMyMMsuGCaO3XIQ9XdMwuu4PI
ABc+yBBNckNgYFJuLPnrlAr6Pbv7pQLNBi+ACiRIYM7PV4/hpdnu6hJjeNYPphOje82JjXCxcVRR
kWGvdm2DjZTFKwi6vRuXl+cqr0gB9uw+D0rwvfjM4norg2cKchQAWlC/fWK2P9SiszUFj2XgH6B8
onP3nWSlsTYvbekmpflsLutdk4vUdXcuNFwrOLYGwCRAIXKxSkPmJzUDVreEk3olK9eTBimGuyH+
+udOsbXDOQXIYHt00iBxIs1JEJfkBnSV4WUTe1Fva4Jziy4GtGKcYAJS8OVxLMgpk5bhtGay7JQq
3pOXze25Oa5kJphuM0kSLoltbKuZMG1TunnzM1WftEWwnF033xpgP2CTUurJpBttMrJsZ/RktE3S
K5Tkj5oPkgHhkOleoMOdjDo2E7VHpDs3NlMDQ4jdjLQRk2mQFwEVlZIWH4gMbLjUQDKEeMpPYFrz
Etd9jRUtElRidDP9WlaDLsD+7Xm0wZrnFqrL73E8+lj3FKVBnFd9cnP9es1BJflitg+DaKBnzxIE
acCrr6JGj9n78z0ztGmgRreUbkP73EnkzGnS4mqY1NulNY5NaQuqdSpzKT50mzq0DNEMgPwcn9ur
URqNi7nCw5+Qdgb2HSPAYuMIusfoQkZAek1vdvsn2Rs8NQCf5Z0i0vrbdcvtj+BPcp0W9RjhR3R1
FztS3zlSZwcUaAiSWA+23fnmKLtSqrtpDxanyjiYywdqXzb0EpBzIAXX39E1Zk1H5xGUqW4mfSvm
gAD3c/lw772JYQE6w0hqcPfzqJ8Ywrm6LuM81C9UdW4WvwtjP3VVxaudW4agEt0ze+EESHBwXwAA
ghVxSYAVET1bTRhMJu0qAtlWk4j6IKwh9c59NiY4f61oLpuUwEQffSnGOcime8MqPMzmRJiCLqpQ
67/KooG03UPy2yivl1goVazgR6LNCyZd0G/cmeTXlMlf4j7xxbnH3liEjaSbgdDYk4u/z7o5wuCb
Ae/MIOs8OMQGY+CoZ+Q+jywrqKQEGiJJ1i73dTyZbhvH9LOVWZ2/GNUUJAZp720QqAKCmiUPdJIo
hRx78aOAvOQxm5ZIgDl8/9HxQkHbHXLWJkbY+AMt6dak2ZACczMadOO1aQhaFztujAoLigEKUCqY
CeWrbeg+1b1l1EyrbQZhASbBnuX72W2ODWbsUdw7iMiF3l/CBAvCuwfqp3jb8bjkshpno4yAGda6
B1L+jGS8dQggWS+Xz+d7r4IZlDhMXL8Go287D70wbRBqMY6wNAnNDJRt5tMsG35uHLpWEHb3bKmo
UrE+71u37dzW2JlZ38pY0jIbLeYqUSBtImUOVf3GNK4J7Z7/fG1be1yAbYsWaqpNDtnpUU3vVitq
78GdrDkgdM5cs4zqa0zox95lo+/vf4J8+vci2SZsko00k5LM1pvalTQ3p4MvLWEjlr/Y8w6UMHA7
gxEZtxifM9EGQyERgMs6K4utXn6dXqFNmDjJE2PQGAJWbZeONXUvr273HEDPDRI7GogwgbE8X16X
R/ZkDmB8mYPZM11o09zL9/YtI35WfPmgZm7+ka8IeDZY5gloafkiBybLzYUu8NCeaokHvUkQtJLk
y7DYkpPFyUMsVsZ4nx5gqhjpAU48eCOx1PNF1hpV0lnB7vZ9SMGqwDC/teHo91UFjpnCTz3t6+V9
3fOarUUuRe2HoW9rDX3luUr8aMJMkWF5baUKbmN2ms8vrvOFsZ+xcc5lnDullBRMguux09g/leEX
Ia9lfVX1p7HVIZokePbvlHPPLXJnMLeWslpjLIzl3qyKCkZtzSsf0i+sNg7OQ1Z9a53iwfaaQ/IN
TXXUcqPH5JuQteR9MQmZpWbDi5CZv6/lFM0CfKaBXyJ9mj3GpQwq5VsrTK6XQyNY9d7p3JriviaJ
8mTOZJia6iezuJayzqFaqInEHHd6bedL4j5nPcxT1JmwIz9YPzAWdAVS6ps0bAtQmbUhAA2fL3vp
7roAoYFaM0bt3s0KY3Mz3JGw1+YLRFiTawhunYzRhozo9PTfTHEv9ikBZFSlWukOQ+uWVHIGTIqZ
v1alERyJvZNn6ohlSHEgysa/10YjjjQ8c/D26L/XTY4KQeQYowgjvGsFCgEaZDTN9+Lp2hxNuRIb
OAayekjo5FeKZAFirwqg/CI7XPJbz7ku5QbsVEb1BEyHsyKEgULwz9MtFh1ByQUxeOihcY63ajRr
7NJELprEJzk3jmsmqoWyM8KHKtReoX+EJoFG+O9SUDs1m4RNIdLIoTCV14JF7B2ft6kfsJwrmAHi
n511H0PnWQLn+BiU1wbANmgu3eAwAYb8NtshaintfBwC1h88SgxtZ5qk04qGDownN1qUu1R6Xurm
Rh1FDr1zSMEGBNlVsNhpwPFz34aOS0LKLoILqGGCcXSAptrpqyL9uHxAd56vQFFjmgP1LtA4ooJ4
fpeoabVYdgbBoT47Rdg6hrAZbIcoEGSg/0b8gh15ziNYMgzlPWQ8sMylHlIplXVWUXTxnxgFt3JI
Q/VudRkFdyzGFexZA7EnSlKo5rxP+LN6Wi06IYGSr6JwPbIUoPGIU96zsVuRZ+xu5tYad2Ooca5W
KXpyYMf+e23mcfnat86IrVwOhWjocd8eWmBvKoPAwbLLcpMIWNKSat3UUje6iULW04UUXlC90V6K
pTt2/J7NYshIGgkkIXg4VmfoaWHQikJyDqoQ5RR0ySlXvlz2x53UBk9VAnwyVOGALeMeMnlMJrkc
saKiutPpo9z/VICHNuswXXOnM16iRpCXCgzyQJdVVhc1VxrqztqT7srpfa/dxxL0jwy0HAh1EsDN
/tMSeajLUNrGYk+wmKTtQ57XDuiCgi5NHEsavEXrHtPWOFWmJqDbES2UnZSNr6xdLskAZlOAlxiZ
XR4yQXRZSGDOji9/vME8iwo6ivQoRnHxpO+jRV9NmGkKbKd0oKhFDU2QWOONkgqyi33/h24PJtFw
978bEMpKIwOtMlySntYTGzOWEUmY5nrqDdeiedy3D/N+ab+tcae7N4zBxggrdZer9JEx7YPm9vVv
/ITQ1m7c2qyM20a7I3mSRoiSyh1DjzY3uifd/K0h9S+I7t9Xwoit4WmGlg7TQ+UTgcQGieKidvjL
YFpmCjaMaVl1Fkck3LEXQ7aG2K23cUJa94u86DCULgYmd34Vyeykqn/5gO3kHGgTMfJyXNAoInE3
TDVlRlcBeAHtwNd5eLVjQcax+/eBocEgylsjjIu6RWIUZkIR5Zve9Mr0SV1E7/O9Q6RtLHBnla55
EdkEniYXcVDGEPqpfjYtmFwOUisca9/JNNDyYizbKIoBfMRtV2Yao6IO2K74dQbpOqgVI4dJLUbA
PBEpkFtvUUEKyIB3f55PowQHmIxmYmJfQw3k3B0IxXgfSEQxKlJeERPLBe2Yogni7XufgxGQeOoY
jSWoK3Lr0+IxQ611hLyiVHwHnvIRM8wujYnAK3aQRox3QAUSBu2v9zWVKKqbyKx6NtRDu4P0A3I7
vu3rd3kMzV/GRt27y+HPG/LMKIAGQHWw6QGuxkF7Kaeo0mECHd+OmpM/2o1jYEL88pHaoek/t8N9
KWmOy8amsJMXqACAwzmBPqV1O5YOiuatI6cOU8ckPv0hC95C78/CuWUuEq5619rJDMvTGHlDAm52
GaLbzSOdMPdhCdJh9rA6D/Hnxvj4JNupZfQwptZPVCqd2K4dLa28Ipq8og9sUY92zzcNvI5ACYNo
hV4gdwDsdVVmkPq5k/7ZWld0AAoHfFeCE/D+hGNVOoZF8Ky38Kbgkqqi7ppU6TSIqVaf4+H7Av4e
rT+1maAwvPMSgx0cZMYoAewfr64TD900xCWoukCHDgIGhlOOw8ZbIRnUhrbXCU7c+4yGmUPEQtOA
XZXcsspinbQ6pehJ2f1NO3fHGLqwANN6MQoAjT66sWKFlIpG6HbygI1dsGSy23RziWVjacRNjY+m
h9YLI2uFXHlYHdcbsaz3+6vm3BR31WTmrA3m0CN2rY2X112oRqIX+q4L/m8XsRrurtHz2dbrCLTc
RXSlRUG1QvM5vBw9dv1vY4LzcquN9ClXYSJLjNAany0gvOq6deKRCEp2u4tBGsNYMgggmNz5TdDo
JkaKcoMkaU49+Hq7QCBPEAx3P8rGCHeh9JEpadIAI2hP+tZoemiQXd6w3Zi3scDVf8p+0Ell2qgj
q/ZTFg/Pcn5S7KucXI00uGxqJ4eGi+FVxyB64ILmcRsAkSUQlwUH0nBVjA57Gkhu7yRgzHR74IdE
V/7u5m3MsX8/OzydWswrqjVm/cuM/5IkUbDb6W2wBQHJhRIDkij+CTmM5pytNTiW+iC9VTzjOn5Q
v8YhozaWveIh/VR9v7yF+0v6xyD/hKz6VC7yFBKpKpWscOyzNojN+dtlI3uezYCbFtwapce37GOz
b1a0pkPK+icNwZWkVZ65GAfZEoTUvaUgF8MUogzmEpRSz79OMdhT0o6QskyraxIlTitS3tm9IyBn
geIpkhYTd965hdKWJCntwOkltUMazIAtXLczTUJgcCInb3USthAWdJVO/d7LjezHxbIeSmrkXmoY
U0hRmPA+sLObX8TFjLXqc7vR8PnoTI9aOr02s+5bERW8v/8/K8dFpUGqDWg9bm+NpUxT027B7v5t
8MvHIewPECZ8ZMiUwl+uRZgQoT0u6kKZJRsyZNeuCiU94qK76CcBQPfWMU28NzSlL7oad90HdEGM
eIRNtXE3YxETE59rBGeQrf0oNe1+mPrj5a8lMsHdiIO1SlZBAHVplGMC1LD99fLf38E3QtMDqpkm
YggDInCx1yZjU00FbnfW6mKbNgeLXwczuL6WoDvRWxWqNrZX+QK7e6nn1i6XzZha3xk5a6s33Ulq
D13hMQ5xt/SzwPSscQWYyXDLCjhYxsf9L4CdzP/43HfzA0zu41XGwGYR39Ia8xf11sN4iD4tQeyW
Xn0jUjXZ904dQ83ApUF5mFfKzpeqbcbOzqEDPPjzSTtIvvq5C8Do8TZmJYw7u6vb2GN+tYmfWZFQ
fG24JuMAVjzWN0whKCWFbRgHQqzirpdurHFRbpJJ00YEt5z1CeNQ/gqkCeLLdyOsb1tHvxafdpFB
Lohp/SJZuRHjid4VTqddA2DjXHbQvZwEHbZ/PhiX9Sh5x74kIwHNMfNrqL4xL66mRrFTlfS5UqdP
l+3tXniWBqwOGN1Qn+DsWUuj2iUIjNysbxza+gZdHD0XJVr7VoCQQulDU3Diz92ibzWtzwnk022D
duFY5z/BZQNJ0LigfoNMJUjnXH3qSzvxbavN7jqzl0JpXD7VZRQ5C6D+jhb3ilN2VnGIiqp1ptoc
jmOsz19GuzUdCV533S1RH+Zz2T5MWqS43ZrUztrS2FckFXfdShrHmrLlKi6XMsgzMz5Z4zgDG2wu
7rSi75zVplS60dqan8ysU4Jm6btH0snKTSfX8C6DZrqjjUD2DmPdvULnRnLyVC0B+NLVuyI35OtY
U9G21zKjd6ZEMg+SbNWPGFKnN8MyvWq9JCvOopDSgSTI5K7juDjUjpcf8rRGP7qcNMdointvkZPW
7bRkhhJnNrq0aKKDkdLoSe8KyYMafXJU4BCMkI6GGdRPgVAoZnS0tcn+PGt67Vdrz1iC2qYVeOju
GQBe8H/fkovcaGS1czODxqutKk9OwWqo5yK4566/QOob/LtguMC05Lm/YFRHyxfdalxQg8TeVGnQ
IFWG2dfG3BL45r4pVsBkBPnvZqsUo0mKWUWmpCRfJDuM4sG1C9FYoMgIt2e06kidmjBiYDg8A6iq
twCsEhFfveU27+4WQEj+txbucitHuoAoFkSQhpN8Tn9BBbt6036PjsVzF7AUaLwa/fVWeSgB6Ear
zI1eL4eT3QsHZw1DQChzIgXj0qEq6Un6JgGCutHk54fik+2ObnGb3QLh5YkR5EKD3I1TRGuctkxz
pPMZz7B2TVeQNM/u22RGaGe+6Gm1+5Rj9R30pkEoACzwuXPWa1xhchQh2rwxw/S6uwFtnvyp981A
PUS3Qtbr/RWymRMLwyDYUW5Lay0folnOkO791flMt6bwyBEsr2xOdg5zIasiu8Q4L0J31UJXCXOV
svH2ezZ3eNr00TD0sJdHnUtQZ1qkbxWkjjHTdtlZdk4FKrh4aaElgouBh8cNqVlaSVuAbLM9SuNt
voADSvDS2qsindngTh7yZwyFy7BRlbGTVxNIQ2unyEO5vpElj0on2jxCr8Ia/zyBPrPLHcU2Vpa1
T2kNvs3J6aQnpak+snt4Q+I6RUvuHdEhsjorg0QTiuxW7szWN8X0iu7n5S+0ky2roHrFILNpYNiO
P83LYKUm1H2hCgB+lcF+1doTmQ6a8pnx/saJCP++c7WcmePOcqNRquVdBc+zdA8Ji0eG9P7yinZ9
brMi9u8b5+4laV1lZkJuT3F7mqZPdXq4bIKd/3fnZ2OCSxILtCi0pcSnV5bbRb0Z4hzF9NtVrZy8
Wb3Ltt6qHpeM8cEIN0szA+vhkvGbajozCpeSBhalJewwxCfNTpbNrjUJvFu0i9ypmk3LzPsZS2yS
T6PyOTMccxC4nmgXuQMUT0quQ7sEHyp5Lgao+XWNM0YBta9LU3RpCZbDUzVFJdWUUcUm2lF+VDPT
1dbrNrpXpgXyaVNooNhdo01IIHTQ5bFnSlAFouazQbVPUr0Elz+p6MdwuU+tI79aayw8tq+HmDra
7LSSCB0hMsLecZtjYK9mAnEYrFhrr+b0UQWDkqQLEsXde+T3OeDvrSTKujRnTjLSGzXRHEV/Kes7
20jDD2wYoFVvAGRIQXP3I2vsQGMPOqERiUPSzm5rtsdcE/EA7AanjRkuOBkkTRSSAKu+SM+0HVwZ
qpaXF7JvAc0BE8BGGa+x849iTWViyzliU2/1TmlUp0bWvvw3E1xsSsaxXiwJe5UZemBo8zHTq4/4
LwHuDK1giHLy6VGnzbrZE2bC/taND+kY5hDMubyM/WsdysvA1SIBMy3uY5CurPqaDQ7Yms84L1If
5Gqxb4ckqMPIv2xt97BsjHHfJZfXOmprJEJDHKzVk3JDRKghkQXus6Q9cjyoqOGoNMfWPCZ60Iv0
TEQmuItCXpRoqRaWzaGy3S3FaaxvO0MV5FsiK9zFYGiFMmYWFhKpoxPlpV8qtT/WIuDO7knZfBHu
cshtFPEyg+3XeN1jNDUR3Ai7ec/vv0+4Ih0hM4nMGZvV218M6yoid0QHN3soNcdhEUyOimxx8d6y
W6kbEzRSBozhd33QV6kjr/dSeptnz904+5edeQ9AAVzhP0eHcKFfJig3aAbOJ4Qpe892bBBsFd54
ANdjhxfiHIqZdwReQbgIbRtDHNkKtjNWXlbzAYWX0f51eVkiE1xAmCJizBiYqkHve62YPnRMhk5w
z+wGHeTb0A0FzgUUBpzXjVOlj1qJL0WlYA2soMAEkVcarhUWq6MKMX57Tr4xx1eKSbmqTR/DHPYv
VI3qSs6pwBn2fG9rgvM9ldor2j8wkZnVt7JQH2ta+HHTPaXLeD9b4JebelHpf+9LsVYoZtjR/gKo
5vyWgz61EtEMghtV9z2dD1P6rWi/XHaG/Z37bYILp2Uep0VOYaIvABxfoq9l9ufE7GCQgQQABigx
WGaZ3M5ZStGBiRUmsgRzCqXtSXPjm4YiuEzZL+XTewXILV0Bfyy0ADkzrZ7UzRij1mD3+Z0893dE
nT0oGH/O9VRwp+4l3FtTXFxIJlIMFm5V4JsOsXozocpZGNdS/iMFif7l77NX0sDu/V4WFxCmJodU
GyuhTO6M7g8kzgyw+qF5rLhsynlSfMsUuPqu221McgEibSbZnmSYrOIbuvwiJsKd8v3yukQ22L9v
smrSz+AVJthCjI4eqQaGsXLy5VEXBKJd90aHE90zwC8tvmZfYy5tkpIZTqEkzjpedeD7ubyQvRoX
/O23Ce4el+oC44UW+jjLkHrV5MnmnWF9b4zOy7NHe33Ih6txebXsu4Y+XDYtWhwXZDMD8rhlNaEB
YgAaOz23mmD3dj8SymiYydTY5rFzsPlIamGl2dpDwCNaO78HQzsybkf9c3Qs4sPGCreBbSsPc1vB
Sq+d7PmRxp8+sE2bv89tUyeV/dKs+PuyWd1GMQggRIwWgn3ic6CorqSKMAWScq1u7EgKjGh+LCdR
IN2NcL8XQrgIVySFBD5VLKS11L+o+TjmybFk0AC9FcTSXc/aWOICHMgPxm4YYKlGOWGC+DX52Ec3
MISF0Xcw57C1blyL1LOWxQv7KMrwaindQ6cvgtC5/1V+m+C8d67AALZaOPuRHT9E+vgw9+Sqm2oB
jEJkhnNfdLaUqmbuC+orRxqRkQ5QUhHNZIqscE4spXlWqMxKo4b6cKNCHzB6/Mg5+We/eHWbqs2L
makSuXn1lxaJk0LBEgzOfaOqxCQGxd9H3jnJft+eukjgtyITnN9ODXTP7RiffITMFr0h5E6Kni7v
0r4JRhoHhDNG1DjHnRJlqpYSZ52mLea1k8JBmVRxaS6C3IkMce67NFab5Cq2KzJqJ+tvxhnVSZF8
Bfu175KmNwq8v1fDOW8xIpeiLKQsXXlXRK9D8pQM3W3U+5d3TWSHc9+GKnmMV3XtqpAYaodrIMQd
kslQYxVhIQXbxtOZKEmnyO0MSysgimPrd6V0N1qCh6hgOTx3QFVCl0di32ZK+1Ottm4zZoGsPRFL
xDkuWg7n0Xq3SpgXhKV0+DLkx8x+TirBLS9aDJdhNlpnD4oFE80Egn/Jl/rbJX4sktG77AO7z2mI
5Pzv6Kjs1tnEfBsK2zRucHSaVXtOgiOQYPf9sLhVOzjGpLyoSnZQksqXa59K3zTVlaYPdJfRxULB
EI9S0C7K3E9Qk2aV7QQ/IVYPFeR3l+V6lQ3BxbOzoWdG2DfdrDMGI7A9VDCSg3Wq6sHcUwK60N5a
TSHYUpEl9u8bSxh3o/o0wdIgxWFMXqK5dko9D6nombg3bnG2Ji4aKXOiNzrbOEhs32oBUzPGNMJ6
LfmtrwbNyb5q3exB+ypwGebeXHw6M8vFp2mSo8LOYVYxOie3riZZ9zoCYZrx1k7uRvnYqaljak/1
GmKQTBC0dhjkQR+38RYuapEmyUZoGaJjNDusn1we2ATBhNlnCvENeui+9r4UmofE16h7oMDMCL7v
25G4sH4eyavofdLaLG7qZeaoOnGW8XsP0aeCfgZ3dkf8TP+xyrd1ZzjReKLS5CS132lX7XRaO1DO
R2A6br+aBUYP2s9kNJy+S4Fb/XMo8Haf3qpBGzfUm1SaZQX7ZOnfq+GxaXCmP5AwntngAqHc1zFZ
gOZxGwNkQqCiSKdA4GwsAbm02VwgHKXRthYKE7JpHqY6dcpWcyoN0+6914xfJYIEf8hcBVXHafxz
bUHmazpmz5BVGPjv86NsSutgLa2M9ZV/JcVdPiRo6YqYP3dukzMj3CmO1zwytQpGKno/g6EEj2Ii
P17exn0bQIXryOyhJcFFv5KOkbXmCm4sCogoPanFg5yJyiIq+6Xvv9VvK9x2AZBR1GTASsZ2+H+k
XWdv3Ei2/UUEmMNXxk5qJUsOXwjZHjPnzF//TmnejNjVtV1rL7CYAXYA3a7iTXXDObtBe+zH11k8
alhwQ6lbzvdkDLBX7kP1e6eFR604NgKazMBpV7G5AsifgzJ5LZA/LFsQnsz20KdCYFqYE7FWe8p5
vWfer6XuPZ4tSVhDaFYoligQ+Ja8E6vYz+d903G204hHpC8GYDQyFkFNsA/TPSU5N6t5VLDQWigN
ptWFUdA9zOIl/hDq38MegM71mEurbclCxnkJkTu/Eo35PaxuYOkK42iXKlxhtmgwc4i2er21Abko
2XKyDgHI/gC+alW88SISrK/kAbjBIMPdZFn4Ul4egV5migfsiSYKCJ1l4XteixNnh4z4eEqIKgKZ
Cn16QoNET94IKIzgEQkEOLKlXvp/b6m3AW9QnWE1F2KoQKdlEpAMrAnr1QC1c8W+bxyMYsb3Vp7x
5mZZFSvwV6oKWUdGP/AdW2njruVy1ddWxJG6X2HQgb1DOINMwK0+lQc+abTC8KoAgMTFWYhP1/hI
fYlR1WbGRnILHENF2K2ZCAzTV1NH9qx/i8rnykixfR3k6V4dvuvlYAvpocvOpvqUR99kuXAJ0iJA
Pp1imu/U5jCC3xpDnCGcSj02fqW/qeEXWdtp47Oq7W87sysVQ4qoA1sFBXi0gbBhfali1VjVCXAm
KqdDcSpJ2gMwXzjZ4tWXJyIMUrGGIKy7U0mGOOb5NBcWtNiC3wdS/7oH+VbrYrRS+92WIxEFdBX8
Cygu+BqXp5GTLKpDOayAaL4fjWdD8Gpec+m684M/DgQfWYLnxwAePcpgLUkpiiDWdmJs7tdAQAh3
VkBoDSIuH/mVvyGiADKIgj9ZuaRFRao8iGuHjvkyLndSlj/EFZ79Q+Nanejf1oPrMjwliyjKxmaG
YUrDWiAb4YdotbNddNBd7XH9JWEnDcgmLzwmpuuEmwjEBWILTkbfiQYRWqZRWhNNwpaxEwbTYfJA
iwY2RtNt3Hq3/hLdDDh8PGIBnlSaMk/KpawWMigjoWEzAx1b91hLANi58DKAb6YNms+69/P23bJs
bHNSg6oLFUkqlpVhlo6u6Ks3pUISCDKPo5VlZQZW4WXSkbyOTRMKwG0poKcRJfVZ7MzAlJr9iuTu
9lmYYhCLoP8EYZMGSeqjtBsSFWpSiFhEt4AlMeyslNd/Yik+QZjCQVCaB+b5pTJGvSBnQpki+ZF7
0E8rKEAQEqgZVGv3gtnyUIRYhwJaIQBUVPQ5rtgKGmBOyXmMYZsVJW2l+GJ0oVuACPD21RFXehFo
ofBYJER1AJ4JWDuUq5W1PJlMC4cSAOpj92F6lMvyU5QUrpHEX/RS5nyq63lACIR1iVhi1OGt6G+1
9ukIlJG4clZhdMF7HI+LnyiBGb7p3b429rr8ootvtw95HXspoeTTbvzIVAqy1KZovouPI/BeG8De
JKfZEUF7k/i8BInltdAIBbUGmHyAdUZ3DJYixOqxAvSA0R9d2THeXYh2Xg+mndrlN56iXG+64hYJ
sQbWnTHOdEUc0uXDbK15lTjdYs8uoX1Jn5PGXs95bpe2hH941r5bXM6lMhQUiHEAaZIBd4FNf0p1
sF0hGGmF5ab2S/T2bQbWNqYNdBe12cVf3Ag8aLyHOcMCLyRS6Vq2KqHRIWNzVOlrsvZQ1zsFw5Co
CXOsguEcLwRRIVvUBlUSwGzudJJyNvriXuVOiJE/QRke0E9h1mBoB/wZjUqawOyUOSF7Tft+X94n
QbbX/cxPOa8DpnLAMQJDDkPY8CPkK25UXxoVssVI5m9fxEO7B8gr2BOB91h80QIh6O/yIPt+WzFY
lwdWEKKLMHDkb5cSy0UOUZuA4zIFEctI013TxJ9vi2ApggqcDEy5oL+MZ8+lCLHOq8iIMTSfhZ+X
KkhHaV8IrTuGP2/LYZryVhA56+b2sNMdte2cYQw18xcn2k1PZGMwc/DQxiwznrTBb0MjkeWYzdGo
7zX3TaG2DRlKLT6pnWr301Mf8hZxmJ+I4ETDahE26ckdI6tUlPcw8Z8t4zFsumCQOWPs11U8cg7w
c8A1QLuBund5c9gbmyujGIAP+2yoXr1v3hRsW4Zu8CB+SRwtmJDYgPhrcQvMU3BdMPE9tHVtpVOx
WsmmSkPzGRW8YMntFrBgcIpuiYkRkNUA0qDAEm3m5kH7F+/tIrEMG0B8wN/H+4UMf14ePMEWuxjq
Uom7JYzeolM9YRdT9BKwRPY7bPS6KZqJ92R/F8vsXGIWllfGGwNVIJge/kGZRlFlS15EgDbSy1/y
MLhR+BiOvPU3VsYKnEGSOyATAgEMdb9jP4GSSMTXnX28EnE2dODPxUvmJHshwISe04iIrNy7lVmf
dSOW/PeNOYJNSVXiDGLJUrb8OgTjTgnI5lZ+AOqQc9v4WTdJln5AP4BCBG70Uti6RkBaFGH744JF
Wss6JnNjq2LLEcOyRdDSYaMJHhqoOdQHszp56IUQkyyZ+G3SUrtOOabIcpYaUMwxD4NxZ8xuX56j
kSdClGyUjpFihG61W7m3wdJix9Zfty+MeRLC+61ANzA7R0VN9E3rTrdiOH750BjgSOf0/5jemPBb
IMUX8U6jS11SYZlWFwKigSRWQEj2hLP6YDmd2+2r+8jnBTLWxW3FUenGMEUg9ZjIhoem2cX82TRf
www0iUm7v31xLE0jrBq4NtSiJTonBlYNCNlKRMysfJ2SU1wHUfz1fxNBzrqxHJCTzGlu4SytWLR2
IyuZbVTNfS8bz7cFsTwvIeywRAvreVfPljFp08SYcZZB1hwFq56lBtqTdg0Sa3LMrOfkN0xxyHkJ
Rj8GX+lcO5R7BXxQOFeloldkSL6YKYItNtl+ro3nFaOCt4/H0nHCXvePPMoD6eCnFSvAMTugILIB
n3Iek4TzqdhqvpFBeYShEMs6bVBRVwfVlRPJjicJfXtvzXdd5evJnZY9rsbnxNjJQurXDee1xNJG
1JKQ2b8vkdK117kRrbaKpwo9kczVus+d1noDF66ZeE86Qr9DyIJbCcOjdFWsKTQrklXkvxOaaO8l
q/XJeJw9MAN6vHcD80SAIyHoeKAeoF8qVVM0E8CmYifurcUOteSQafKDgGXL28pBHNzVmUwTSG7g
WkPhlfz3jZEN4DRUzA4OMJ4au+ujYGwK3wRBrblIYCGSB1/Ke0Tk9OdtuSwjQPVfBS0PyhNXm5aw
7THKugQlOfWz0H5NgFU7rKlnyTHArwrOIVmXiUuUcZcoOKI2f3nILK+jytASOCtj2RVFE2iz4ciF
yemosAoFGML+kENZ2gQaVxTGFvJAavck0quAPlm9PjD2t2+PVTyFJIRIIBoja6FVMYxbpexmTHSK
B81veyf1Lac6SZ4E6AUu8NU1FQ8S4400GhynHJYlkyOE4yLH7nvpNi+SDQoaoP1rXvkm7uUfizsS
OBLJsTgBlBXQyMo0weUhSwKUY4ksXegBSII6ozG7eaR5s5U72qBgIkMxfrc7TY4pES5TPNAAM0Kp
SZHO1mTlUBMLzHaJInvrFLqanv9+cR24IKT6gEMBQIbKtie5GORJjRBm1tQ3W+WgZyhlle4fqAju
DE9asjSG0dxLpZ/aLmulFNFMDhKwJhOsv9zuX0mFnauOrCR3K4uEoI0XMUZknfIKLAYCGKBDGwVn
+KoFOmjLBnt6vH0yljVvhZH/vhEmNqhRRESYYgVVch5Xb044lswUAQpFAkcgErKgSxG1VWAfIAd4
oTiM450R68lBMPMFdFt4n90+DbPagY+EhQek03j8UOpQJ6Sj16Am1XlD4XYohcXPgLRDly16ABcJ
3lu8VwJbJHpUcPekVktDgeChq1kdKYN1nvEjOf5NEm7dAdcYSK/otu00Tj7PijIAD/tXIOUYi7IA
UKNoEscY7WpCZB00+/zA00PmZ9uIoVQ+qeLImFRkVpE1uUmqoKGcOoBn825/MpZP2p6G0nZlrLVx
RMKD2Jx6gM3ddy3yeyE5KXX0dFsUqwyM0v3HzVHKXgMnEFyY+FTmHVmPagLLA+NJoDmIlVzFID+c
SgZAqaRjGAOVdd2kk4F5BrCPOULF69VP5/u85JyG8/fpweF+UeK1ivD3i/A57p5EHqQwKyxuD0BP
DpvVIpdqhjSUoIGDEWI/+KR0ghcq3+cRZbq6LDBfoWRu4flII49jAMho8xxVyvxk3c8nUHo+YOQM
kLG6XzzzAadZmoDa14c86jlk6os5CDoKiOqjeiCaYLpSEN4TkLP/IuQzPPqFNMorqWMxL7FGCvQe
5u0Nf92pbjU4s6c54g78JBwHwf5ym9NRD9e8mlRrIHABf2PXdXZzF/pGILvL0eSYL8v9XZyNynkF
zEmvAnnvdd7f3BPA4fUSsArovnjMAQEscJIYhl8iLXvQvaMBBhxMyoj1bgV5IXqXmKZK7bbbT/lb
KnK4lFnVS+zOaaBdQc0cy5RUzGoz8CLmZpKg0rD6qtMFMfrBwj0BGfGSHXLeJ/UehHfxU382QTml
c2ybecaNeKJQm6i8hoK5zCn6D40w7E3rVGWjr5o/Oe6QKQUFPLycRXS76Wa3DFDhSiE1gTVyW2xQ
eJ2zfjbd/FdX2SVAKdEeCCJ3/fq/iaW73asSN625QGPAafCo+QTZ0PK0QPqm3o8edHQXB/0fyUT2
AS4RlcEoOQih1Zct2pzJq9ki3QbdzIvy1PkYKtR97VB6pBjMHSO/BpFUMF6yEUu5mTRZwAikw0eD
KeVECLIJy15yUM6LL3nyLsI/Wwwy8N67rBr0hVzK4QALTlS7DnIJ9u16n570QwHUTyWyVXQECbeP
fj++yi7SEz7gKCM/uRBOeZ8mmsQcRTpy6Hov/ajd2W/3pZ8g7J5AS/Np8Ovd4MY7eWd91Xg6zQok
2xun3BEgO7UCm0HEHakH80DoOYA2YwDikUCdLrtW46ScnNPSs8J9ZXSgxH3/xOahRDamBFaQH3hN
Xla0l5BeynjmGOBnohxSAq4/vZiKxFnNF6NfMQv9xjFL8lnoELyVQPmcDNTExQIeWHw2YSdCU+d9
4hXBP+x6PeC8ct1OEP4DXhBhOqLN4ahUU5pErNqmEJ2PQbw+CdnOHF9vH48ngtzvxqOORWKBupB0
DMXdnH/p0m8mCmu3ZTDjriwS7AJCCgKO5EshcqLOabogYxIPya5+rpwEr8TupPvxQeHEeJY+AL8L
Tx20dMGeRVl4lg9LtxIciyl+VuOnmacO7L9vYFmDDNQgFF4epdaVOAFZJ2LDcu6Xk8hb3vwPd/Uh
gHKN5tBow6rgm4OR691uGlciMKwoufDKHswcBR2Ofw9DXZZZR5qIZJlEHOyFEGeEEYIH5Yxl4U+y
WyHB/G3aajj+rUTKB0bQDaMlYzX64qn9vTBxyt4yy+1sBVCqNqCnm2QqBKgBZmgcPVAfhXvJrR4N
X4QFA7/dWY+kSCH6a2trhw4csuSdM3qiG37HzPb+tu6z7Gvze+jXiDm2mtTO+JwGKqxN+aLOzwmP
RZIZ1lBalXSMU4Jc6r1wvjFiLW3FCNCbhFhC8otduR9P2XHeqZ/Wo/q19iZ3ObWZXd8Zqc2H1mWe
cCOc8iBRPKotUhd4kPlNGBI7iY46iMFuXyPzYbI9ImV3YtnKwE2FlHRf74dHaRdi9svOTsknQgJq
xj5HHitebuVRZog9FxlE2zANkr73D0Seds5fUUcDKZh+5rXUeJdIWeKo9nne5jheNJ2k8ChIwTpW
vDskf4SOZNsz0cYnr2G+kIdr66Lz75LOf7hP/Rn28IO8YM1j/G3a8ZIupsfc6AdlkcYo1LJClNMS
Ik+uv0hcclPyLehzYVYPk4eY8bqevJ0A69l0AjDPAQ0YR+dCr+xeDJZwdm8rBU8OpeljlRddTipa
ZeZHSWJjedDuzCdZ4u0FMq4MOxOYUifDh1hHp5KasQo7KyV+uRYfxvRR4nlJhpO8+PtUSqMamSCb
Pf6+GowY+mt3pIpK3he374snhkpfBHmUUr3Hlyf9g+KQBZOv+gA82N0Ww/INF8ehv8tsyUtF+oIT
BrliBzj+7myPGERqzz13NYIVNC+kUZ6oLgdQNMi4vMnJ3qId4fFRU7wfxC8kSid+9MwLmu8rEJSC
X4iknFGtJWPakJKWZosHa1d/sfa1m+9nV8L4ThUYHsi7ffVnj6CGsF3Z42vkVD4GGzgGwOrAXvwQ
yk31ptxUZYKbVgPCx24cKwfcxX54v+K9hv/36faX5SkQ5bCKYS4kk7yYSEVX2v2tQH+w7aIAIXVj
bpSHipaI7KfgVFJ5L6wuoLwF3gA9w79vRdBpwFzMRZ6DmdsRu5NsnmLhYeJ1jq9BpC+PQdclVTVO
VoHEkHSfPGVP+qt8KD8RCvD2+/yo26EtxvYb6gmoVFa+ien5394aIj+AUOVhSRUj53Tu3bZTWgoR
pomHNvH7cXgBSIRtLCLH3pl3SVAjZdSsMc1FGWAzKkbf9QY4rKR7S3krux+lytvo48mgLG4JrcHq
yPJebvyM+9bGXq4tV7xxQ1ayb8ibo1D21FaAD2xCiAGiPIoB4BY6k0Gx8Y6/nsKVRRmTZZYYuCXs
YwuofgkZbrmr9hVKHfwsn3d7lEFVZdauWBVGStgpdjw/yO1k68Wn286BGSQ/7o7uF4sgxxiqDEJE
BWW5+YcU/UGxk+BbQ5cxr46RWkrRkmaRsoHMOfVu+ml1QWZly052JNSPtTecZDc+RPhaso2mNHde
kZFsXAinNHCQMmsGxicemkJuy5hNQpfVHqZjuj7evkdWMe5CEqWE8rha4UrgXt+Zb538nkSTbLfu
LO+HFuRPpPjfmbZRc/JR1gfcXi+lkHGjq8l7I63Xv/eh7MwrN+PliaAUMc1mYx5F2FfrhoHyg1So
88/C3eADGAsrS9E977nHEUjXcGuU2fSmAJVg33vG9FPJMs6lMZOdza3R+0kAfJGKnMTE2sJ8EIrE
rgbOx6MKAs32kT8ixHpbbrXDoHJFzJgvRWpBXvYq/lJOhLoQfaG7OnVAAI1p4dTLz5KXPhb+H/qs
7WGpDDICTYxgEkja8qT42inx0LP2yzOhEuQlWcy8biuLfNrNIzqTiMsiuQ1ZPBjd2e3vw/2IgZfy
nO6gKy6vkczKbrYCKfdiKSbGQDo4MBm7vANZvdmrYCLgFRFZgzUXX5DyJCVmEUsABAKt3y/eFi92
0N/1CdM7ctYfzZ7QF/3N0sy9UmLBdN66PSHlWfpZQjWLdDQ6DyQ/PnlyRp7g6F87GGCBwYPWWezc
iU+8qjArAG0FU64lE8zSasnrfWwfE/lYSA+msrvtNnkiKNeyNGoJsGRYeiRrGANEdbsa/C7nOWdG
HWL78WgwN3VIGnUmdQ9MRa1++ErGKEY7t6cKCd10n/i8j/ZODXD90cg4ACrqik7PXedhJqhGArVs
XXHCmBex+Gg3+qBeDWOHUEMVQe0tXzTMlmIvGN3hxV3vYo87QEK049YPoQxyUNV1zFv8EDUA1C20
t3nDtNQuCcCFsgAxuvRKbFL17hTxfCz70j+ugLJMPL3NbCGW2aNTk+1SrLaAXnQf2hoeOfxQz3xW
gR3q3yunLDRMxHrJsdyNk4JQ4wfhTI2/E0xNGYy+2BfgfWPWDCG06kMgZZjImBS9ViBQzi1Mpe8U
8RSlD5Xsjv1fZXqs0pdqfb1tL+zI+CGSMsmakKgmHRiqZqXdJUn2UCzq/raIa0gnPEC2x6JsMiTb
ftqC76aBwmbGmFP7d1MvfSMM06hAubHHa0kz8+qNUFW8jBvLUuoY4MJdgqLkQJ6p+gPh0kyPWFoL
bh+Q1X7fHpAuDCXpnBclqaiQQf/V3Xd2Am5kBOTkm+EpmGrwIme9k/23A2qi3m3hbIf37wdUqUQA
Q6JqMeX4gF1t+tVy16t+2vAInzlaotIBf0gnLO3hMnP9R1E/Dql/+xD/Icp/nIJyKms0VX1JXlxd
a1v3YBzySz8CBv3sFPJ/yRzIuzjKm4hJXFrdhDOVSuxUeWAaoW1GnOmP/xDlPw5G+ZBeixeAfkIK
HKLXPmTeuBPR0Il9FWczvxD11ybb9EKuoyZ/+YafVilngldyFqkEwbtofyhSake6Vw8vq/7bQGbE
uk1sbMJPYh6KnpccRLzJBYIdb82SLemHwXyr1Uc5/YN2JZa0LPRSdE3Fcj491Fo2wG0Zu6xywjvJ
r/0q6PzeU94raryFvGvduBRFqaMZpmOTJ+Djnpsdql22MYBUPeS4jWujuhRCKSDWgxNzLszUESps
hFmjM/42cCOWc7Y3RikfKNk1YFxj2rjPZA+7fzuQ/HpDlh3LnLdixzoMYbkik4OSLL03ADdpelLI
QpejOeMYyss8nFadZ0gcATSnjKmllZCu+PojiE3Xfe7OnxXDJm1+PPV3Qg96U15dlaUFhI2Z9C5U
GfgulyGkCkPMRJIWiSmt51nPH5du/Aour1eO8yN9g0tLxUDTRg6lbepgmCBuVApnKoAfB+fgyqmd
YwAEnKKDaPPSDNZNot8L+nmszSgYPb48FrgeKhGD6KB/zyq/TfCG4rHdMoIvwUr4EEF1SpbUGnJR
TTI8EMljONw37uAubh/woYMY2cWlLCoA5sC+jOoWs+7TQflSkBnqyGuP5mn5Atwu0ya8fPqZx8vH
Ug1DxO4MECI14GhRzlWeUVFdMmASSdYarFjCGPphlza8QX6eGCo7M8t46aUIGzpLulvDIFM7O9I4
vXlG7JXE7Vmo9KxbSkHTwe2JTMm6h/65zV0WSMEI35p7+eFP6pAXAmlTbquk77oMA1azmdlxcdfC
w5oNx7syKjKXUigdnDola4U6rZwICA9OdVbQK16fxl+wKgzN8ppqzC8l66JCkEnUq63VAQQq+iRj
V2UCL1k33YdYJZl57QqW5QKf5l8hlD+XNStthApfSlDBqaWJ9hxzH1nEXGhnZABdUIFW6zpAGC69
QzzUTZ0suLbOq/Cwiw6j3XrZJ7J/zq8kXeco+EaWhH1eYEpgA4cyo6oatLwuEQKrML6L1O5YyqqH
50Jvq7n225WBS1mULRnRGsVdBW9uGNGxq5c34Ch+6jPhF8ebMzVhcybKnMQiAo9SjD3sfyibS/0O
NuVo58Yl+4Jr7Rtz8CdOfXOTOuXUa1Ptu0oRoH/io2qdhqjgvL45x6IXpNS5isWadOMWRb4Dzuun
btDOpt7z4vz1I598JmwtaRY2ZK9w59akbizQ+pZOZbgkGPZH4xsCfW5Lh26vHofeljkLP2wHuBFJ
mRWIiXQNtwcUgF+gl/A04HaJkx36mJohpOWJr6bciSuiBVdmtpFJaX4RNsIU1oAlrIY8/mtYchDY
6tHoy0lZuYUh5PsoHzvwQggo8IuNqni31ZT8/VvyKWuIEtK8JmXVJN3r0V+prnghfk08hE4z85wj
TxhlEpUuKK1owcxrMcNy6d0Yfu1V5Dft1wpwP7cPxtZTrPIh8cV+Ov1KEPVI63UdPtLK/Ho9FcDc
GTkRkyUCm5cEUxK0tdhMvHSRDWlwGTpUdCArdrk6HZpkxYpz9nr7KMzUZiuISm16XBdWceGLJyw3
u93qEai1JCgSu34rX8sEiFDEK/MMgnc+KgTMal6Bl73D4A6QQMLmNS1Ai2J84RyOFWi2h6Oy3kmb
RClsYXWjr/ilW2HeRf7UegvmnoW9vP6BWmCNFQkvnieAr6BUUF6zEW0ntCzCCQUFuK0pOoFUxLl9
KJaib6TQmc1qKEvUCXgFdWlrZ8p9Yfid9TNs5gBQAhwLZiY4W2GUGra5KocAziSBZnSx9GF3L+Y+
AXsW1gMA2csRx8o9ttIoXayUcU2FiizpiJKvCV96c+aAqLKSAcCPAYvDxNgYZpIvzUoyF0zxFkih
GkxFaoKJ9VvBrhKv7Kv97c/EqOxib3ojivJ+eMA2nYLU4723mgN/cgLSWQpkjsnFgE6g/Uz+pKKw
lUjpX5Sk7TJNqMaUcX5IIhkoP9Vzmo6cWMY23X/uELgjl3e4TvmYdOADc8oJJcFVNidbNdLWKWuA
F92+RKZCSNjKJjAFgMonP2Xz4pcUoE/mJGrK0mOWf1d0zlGYtrT5+1RU7ksxFwYLxYtalgP8AltZ
yVOrWm1NzX25UNzb52Gq30YepX5ZCjq6OoeHEDvZAUKxlwjfimK0rbXjSOKdjNK+atXzVlkhqVNT
lJgy86+4KL9NDUpzooKRAsusft0+GwMACQoPuB5AyAK+4qp7NEqZHhlkxU59nDCWtu7K3s6/x7+A
kkvaNT+XRxO7fX9SQNlKJSq0UZFxikFXmeCgiRI5sbJvhRZgz59un4393T6ORuthpC5AjsCcRCLV
p8isd/Ow/MhjwAPHWXBbFPkwdNK0PQ+lkuWYiepKfGBSh7YaZw99uTh6vQ4A1K8AUxPqdlXVX28L
JZd0Syill0k6ZlmVa5kjCs+J+X3mUeLxDkVpo5pZUyQbQLjEOnziY6AbLQxp6lypl1d3LcZ1X05t
FEx1+9f/djDKJSrdIgvgPQc2DU5l+MPIwVpge/kPpadbQJWUjVVCbi78ixAzEFpOc6/HKBnOnr7j
1wuZZa+NftB9oD5bpyoRcuwxnCSftAujU7WP8HK2uHMRTEcPHBrA3iCSXVXd18wQxmbAtB3oQ14A
vIeWYdzZpSx4f/KRPuRQYV+YBCurF2iHHJ7F5SE2Oe89ti/8+PtUrrkCHhp0rYiLqtmhGCRKIOAD
h5yurY8CNlo9MS05cYvtLz4kUk7JBIl2i+JT5UhKYkvRCyAF03rBDBdHvZknQxFFVQxQoSn0umoi
CEoyNlj8HcsutkO59RprDuQ8fZxAoRPOv03bgGK/+SGPLuui5NCkKyFL7CZ9b6hZa5v6L3lMOeN3
zOvbiKGyzizVzeV9nLW2ylNZAbFCAzJ8ZT3CqXHcLVuUhoVfVAN0dFgvw4chp2FrrmHqFHPoz6Lb
V3gorPfhxNFBtqMA0/k/gigXCK6OpE+xr4Cal4hRClSQD+YDIjNaC7kHBHleMshWjQ95lOdbQmTS
mo4szRL8pjqpy72GWkOjncaRExyZbuLjZLQL7KW8TkoVPAGVFTpFck7Ht8Lk+FmeDEojBmvVo3fw
ytV8iwC4ERqZ3ekRxxHxPhLd6I6Ldo5Msio7/5g82ZOOZFJqPYg+mVfiD57xTkU5plypM7UkYy5p
lz4VXVLYio6XaWNwbo+j5CrljjI1m1aAsmF3vj8lzVtcA3mrC4Mql9zbnpwdnTa6QE68ycaqOu5G
Iwc5sRyEwRCADCMoUeAiABkd5ynHvjzU7wjOEZbYKVHo1WUYZUHUQPxwKyXZm2LuLfPgc45EPsJV
bgTc3n/kkMvdHKmZZyEdMiF1tPoOF6c6kh1hGHFOD2CQwyCEl7jofN8WSj7ILZmUV2p00xQyMrC9
DoCEHfXD0vNc+Xud4JYMyiFZZp+njQw6jLITJ0xSj/qxzMb5VK86FltkGTD7+WrYAALT7Fwi5GEx
wD4bc1Z3wOFpj6MgRfY8qshxMAJwXAq8/gCOrhz6ro4UezA7+Szm6XyuSiu6m9VOeAIGeGNLVmFq
bitodzIQizt7qWPMIQ56sresRarsVRH+pCwPgs9/PyHlC6NsUVAPQM7UWZ8T80uxzLbW/JmD/1cI
vfVer2srriUyweXQgCLkDVPHALddIrcHvq6Xe6DE4r19mHYNDD9sO4OVG/XsS9Usu7IQhQThWJIE
dPdJJUME/VYwhzxtYSrkRhJtBMkKCFLycC2kxgPG+Qm06vvbOs+0540ISueFSq6ttcBHairhgGjp
ylL+XVhazpOfXfDcyKH0viJ4WLmJgidWgp/mn8Z3Mg8LdntP9eM3TOFimb8fvdtnY18fYAiBnIvn
MZ20q4OQZigvFA4wzp0eLd2IxxnGDPdgYfhHApVDL8KMzXECb5FkmWHrZfRUSfpTk0ZPywTsknrh
5Rfsz/UhkI5dFgKKSPjahbX1wrL83oHOytK74PbN8cSQm914X6AQoulJxviH/NeqDQDsDW3gIrm3
pbANycIABlqrYGKgHMS4jorQa6hG91MX9OtpKL6Z+ktq8aoybD34Vw7tI6xW7UqxxldKxeLFzK3e
NhMeT9R/UPAPIVSulBcp/jeQJmRslyfz0N5jKdKw1yACzsjkgjjbTu5DXvGbc4XvleTNh8rCtpPi
EuNM4bhiBzf0tHI8llrqWrrl3/5avFukVE9SE6VtBaQzAxZVhl/6/Hr773NvkFK6apC6RKtRdiRg
UYhYbukXd8DsJWsPEmY9QKnyqHK74kTJrgIy8NH/Xwnff9XmBksDHaymQE+/1yO/kRa/G5pzKeue
udZHbdbsqhkcTaltVRZssy48jEt6I+j56m7wBiM9WFpa2LqVfF7N9Q2ERB0nK2Gnx8BvA6sagCWv
iBMGQFtiYg1NKQLDWFTeEPS75DS42UPzQFAGXngBjnklG4FE6TZXMunqYJVki2AMv8mrI5dvsQx8
eKNzJsvvKjDNINO4/fEZQ/B44+ogzcGMBYKaRmlXn2EkO4fDJtOUv0QP3WGsSOQ2NqPuM2jAAs7F
H11iWwEpuuAqdgoWYCMuXj/ToW9+BqWD86Cbg2mhfSBHrb3EIN0Uz0J1qLNnYC5yzsw0qI0s4oQ3
16wju9DylXR5ZreQJXsc/2R0YHup1IfM9NAQrByvUSFMd2YGePww+hOvgAf8Oz4ZofW4PMRsmk1Y
qQWA8FO83eLRF5c/ewtsZFAX1WEux1pq4Km2wEDrVeybp4LTAxdMOTQ/AZ5Tci2AGf82EqmLK0sV
mHwispVKN5+1SvdGVfxijH9QBgFOA+BggOSKvWoa4LpIDTW0cszrWem8KxTBy4YMULiK6PRW99dt
CyM/mfJzF7KoBGxcmmkYUSFzpPmzNj30sR8ZiV3xikis3iXAE0H/CZhVRUG/7VIhhGoYJ9RHEJG+
TR7BNzM8+X7ApHfl81dWmIfaCKPyr6wUp3Yi4EPmWsWuNk0HwzQfMH7rgGKV8/JlDZNcnIxyUVIi
gSgbO+VOtQIShSwCYrMqcVUsAYin1YnAwfL7a1X4ZoSqD+MyBv5FZUhmN0rNkKPSaHXlMdRHRx70
Z2BUcdI95jV+iKE3e4F5FWoGYUcru/65kgArbPSfpCF7Ab427xbJLV3p4UYWpR8gm1czDYUkJ3xJ
zoRSczwS4oT6FYja/w0CHemLXssjXJeg10UVlXIes1UVotzCxhbsihBYtB68K7LPR+9mX+KHIPLf
N+58xhQcQBJRfU66JwP1ijkDW3NgJJwLZLgm4A5Z4PYG9iRORSLYRozcNdMqq2DpEKJ5149/6dpp
KXkZM08I5SwwtplKZYqztFMFqPhqF0+KL2e8FSXmlW3OQqn3OsZ4A2joE9XY0DCUoBWf1vXbHHMK
cawMantndK00DpGvyRYCyPI4EJ90jN0f+vPqgDwPM2C8PTpGXL+QRmm4GstTNRIUd7SpfKlrngCT
vP8DZ24AGNQi2A9X1LdKrwOXc0RZe9COxXpoa8UGFeoElbsth+3zNoKo8B5prdCnMWbz5baV3VXW
hq+RJD6n+RIfK+BNg8BY712kqPPZbA39AD8yPGTD3J/zTPsZR1a+G9ZwfOL8LKYT2fwsyqj1VdVy
UXkfnzIDDMgAYgwJ+XF2gHjoodr1R590I4+y7bC1wGtgwg+XivW6LtXjbPBMjqk1GxG0XUuVOeYh
tCZqezA03IHdw+XcGomGV65wI4Ky6nJqhDXGGxhjRZIv2Nou3APJBjl15U7feVfGdCEbYZRtxwYA
WPoJ5xFH49O8WCWaVr2zmPXD7VNx5ND7unlnTkWhz3h3d9o5qVFF7eNoXw3R220571WCG7dHE7ys
6gL4qAimMGepsyZeO4x2rMl23h8j5blXgYmhrbau8rqajEUzJAEWCKgJzxWIrih/Iuh91+b9ijqq
Fz/ULlF4DbgKSbCelXPtadgRxt7qsqs+5wLH/hnPoQvRRKM2wUayumXpJrz5+wE0Te19F36LpoNZ
eULNKRCyPiMQgbB0IRMAEPqQ8SIKkrjgHSGIwp0ldve5gap0oq8O5zNqxv+xdR3LkcNW8ItYxQzy
CqaJyqOwF5S0KwHMCSAAfr1bN5fLN5dtzc6QwAv9+nWT/5d2/vvf+p9fZX04o7gwI8w6JM45Sai/
+RSGFMjXl2V/V8FLV0sa12nGerSjwVG3utqDPg+DZ38J0OKQLO3ew7QGscx/UE10HnePMq5pN6AQ
TEsnaKuQVZFK83oLQeqv6aDObMTcscHEbnpKvOcpWSkIJo8+RqBpv2cq3aquvqbbVAhTWMCVi3/e
k/uWYLGwvm4zkRmD9tQ0fww+qZhOcszSKQBHKNSfYzMXMwT6lvZ+TFjWuW+Th1pHf6dO+mlXtwJA
3eh/XcTuwql/hZ/JedaCZDDPcujmtuVm5WGv++u6NHQT7k20O9277rSY9wDZWY0VW2YaOJlt94I0
cI3zp2oV5Doa8rL0fhH4w1FOWF2vw0M4HoKZ//XjSiT8EC7tOY5QJauAgp5cwbTlPm4gFQpqj62D
j3F4n9VYrC05LOlbvzx0EX807ecKpG4Wp378ieGM7qNL3rerUABabtCxrLnOeg7bEPeh5s6dTYpR
OI+jf3aVgob/GUzeg2UB9SID14CHILm383fj3SR4ImpaC19+Ts293B9W/tYA6xGsLcbu2Jnj7Lt5
iDrfW5NLystw4YU7hTB3TGkwJFQP11T8iaSpRrf0AlV5wVS4+jVd34n3rKKLBhYX19/cxlfBv4PO
5rb9Z5c6F/37ItpzM2CEM2mYA59ZOx2b9VXgZEiWZls0FLVs6cYHumDRCS4YiZkKSWwl+L8WSzVq
v4j+4/cTah8MtvA9aDtKYKBoxyVLmsvW8xzw/cHRgnqrKADiHhMMuiVr6TC+9ezNwBeV9BPdloLY
4zpAQLI+8eHf4La5dCQVzrnv92LqvbxvR+rJY1ffR4kuhH9b2rAk3VYu3pKHwOO8BKpvg0N32LR7
y2Mb6sdm3a8Lh3pJch324LRsYHpEbuk4+4UvJ5m0ORF4yPx75UmRzCldveYUEMinj5BTi+NL2tp8
BuxkHJB6fvvi5oPtMjc41aiE6GR6HKSH3fVp1K0UjrOZ0g9JgzwWi3KZcRDto4Xr7DyX8PjNZljm
LUumZ/ypnagX2HzkFyd5BvUFdOGoFA3wYLLnCztE/U+iy2U9CdzAYZgLIYOcDDzX1mRN3xaeO9DW
rWJ1Mu7rMJfCgWeUPPpNmk3xnTfP+U4SuuPqrFPU0i6E+WxkaWMhsw3MLEXzVoeUDeYkJWxb1P3q
wL2T+Fdns5XCw9dkyucQVIXpflfxgJfkfqRDR3mwFl24Vlsn33f1EvqvpsG7sb9393tz4CiV1qij
tw4D0/RlqwkGhc4JnnKUQwrKdYNMh1CJT+1pm3U2DPLWhKTAblPu8ccmVpnvGNAi/ym2PvAg6SkW
au4ThXF/fxbTGaJg1Pc+u2Z4cIIY3gGf/fBPd2ehbKYcBDlsAMhAlVzqsu7qTHHUYA4sQWRKufeG
zZXArwZ22BsNGZ3vaavxfVeY/62ZqeGEGS6sUL7Mo5HcA0HNl33MTfcxBWdRGxqymUabS132HkTP
CRi9ZtFHtCT3pgtP7W4ru33E7K13b4SXpt7oln6JubnrjP2BnXRlnbkCLeOoWVS5AOWF+xX2zyQe
7sddFdp/9K2bdSvUhWOckDYCwAnW8DCc3Q3dYrxQtTw29Tn2r7z/3q1LPfaw13fM2Wnv8CqCidE0
4cQFd6k8kf6+0fc6nsrWJEdM7s5j8qfVCKE6LIPmq19eZPAmo+kEqdpMmddF35b6xvzP1UY5H4dq
T777ec1783d07hfcdjezfDqOI7Rb4m+/ZxdFOEhUx9qOhXVwOoeDnd6SCeogzV0oZYVfZfSt9m4C
bPUNIdfyS0OOS/dWb7ICJebYOimyikejtfubcHUfLbGizY7nFamVarkcx5WcEpNAx87UN0W6T7K3
GFEbg+/pXlpAP5TV8R81yCfdBB+pAB63rXNOpHPYxHILfH7o2tHFrW3ed+0/SzEXMnGy2oXgurfl
XRi+NWt7HofxbiJoZt2ETt5Ujd5waiZTrXy+mjjNtS+KwU/6bLbTx8p1sZpuoZ3qb25r31bTXHzB
NIYt3h9sEf9dQ1ME/XisCb+oOo0zHqXPy+qoau/EI3EVJCpWCKuoSN2CMJ4qGHJD6KsR8N5ww4o4
cUNxpjVd0+E59aeGMre+g+REUTf26Jv0Cyg9qMrtcm3CIe9n79j67gtUf8pZqKsv92pZeOnsWCBh
4ZfvTDfHXQ+x3x9xF8t+tS9KevdRve808QfIOGlASAH67CbCIu1AOO1T9dwPvPS9NRcSSLTyiaKB
ce6TOb7GJsksVI5p5DPEfWdNsi3BpYSYouqCi4YAYO4pdTBxsDy6o4aIUzKo05T8rrwzhKqEhYWS
HJECG0giUIpi2bwaYvm3H/Vcskbci2XIG7aeYwVHVST6lqmbM4yXLnWrdoNPtNvZMp63e3cnF/hE
nT0BWpqS/sWpSa6sh28Xxse5jovORve/2JLfiA/d1agZ4qxX8o+WgLMiWEDHXQjNOnsdEvAS0jq4
rgk4H1370tk0D9zh1WvcJ9ZDXZP8krbr/oLn1+YsGu57SB9EOCrt7J+0WYvYx3rJLj0HpRyiupZP
w+SpgwjXt1bwN38kN735ZyE9Tf2oOTl7DKIHhOwNyIgqWfKau/duz45C9gduupJHzrnefQrO/W0z
0xVejh7YGHqjc0oOXQJbA5QYXePncecc072tOtd9B5UYS0pY5kmS5BG6SDkcNjKn9f6kxDntng83
D8IqfyJ7kU4/49TehO3/9o4GQ9wDb2fzHh3tXViqS08JL4uZAmEjFVTsTqEiWSQa34CPoaFrZEXu
hc7zusHoafQhCBDnY7h/iuXDG8gRTP7MCvMUOt7ZBSNkN3OplFuZFjQkE0c507yq5w6AMD7fmZtX
bP/x3wOVQSrhYMLxz+4PFbrRIgoQeWNQpZpWqgwHIKV6Ay2lbs9Jvz9PkmmqID+wGiygN0FGhvEE
n1wYDqlbsvQ0jfYLVOShxSG9apywDmqch6CFnETjGtA0mXdphhB7Xezq+D4cR1hXSD95biQrXbRA
qJewKjWiXY3Dh1lGX1490WZCJmDpQ72iXjP6uR35rd+HEAS8leLVZsydMfifTZ6KNp90nNC+r38g
KHsnp/hF2cihfN+eW/D1SWdeyNzkKtww6vO5olPCsJjA4B5eo2paR0bHDg80xWq4iqJTPTeXPklL
/WtgvWwVC9KnqUMq6flZu/PBcXiOhaVTx4Jydaen2IpDZ1XlNNjeqGXcVm70aJL0pDtbtaM8aBVf
sIBeihEDR+wRHPwWVd6q2Iado7Q0Ufu+y+DQLqELFbr9eUj3m+i3R74Ph0gjvi7JVgEbSSh0Gq+j
S540fGI3EpfzAFnSLvzpU/cyxbgxy0gtmSsS87bs0tZQT4hX7cuGymW4JoZckr0J8pmvfzCXpSrk
L1KB05C6+gprutNI0m9r6y6P6/CVRXHmtdN9O/hPcW8rObsnGP0ebNIWaW3fQzHfQHU6+UF/b8xk
CtT7dztBXxEhIQCb+2F4VB7psR7MxKNMwyKewueJTz9+v0V0H9QRPjwE70FN1I4RlkaH5BoOVt/L
afshS3OJzFhOTnyB73WZcugC2eamAgdxU7IbWqNsW8WX09tLkMzUxyaICeMTJtrHEOcs2ndECf2v
dQwY5GQqZ7X8HdG6+eNGB0Ee403eISEcGh+Pik36R8Z7hS9CZdLfiXR8NkYseKcOIDCsAJkkvGLV
s3LH4NlToGw5q1NignBqwvkUbsKhRrqFt0RXEuyl2X8LWa9cQ1ReS4wtrCC4hnwDc4WhW5k62yML
G0XjFZVZhCjj+IJQZxjQIgfdDUvfouicJk8kaGNoW6qVOZVuUdfh9/xpAkz/0vUJheaHF9tbi0uD
85T869suoDWZNV2Yukvd7s226m3Y199FrWIYpcWmu3Ep1Ca+NBc+NEWDUmzDWY7Nc4OYQE3UfDft
cHBE3dLRwappHH6yFAemTVzaYmJCR8Zfmr6xWb21K9qJtNBeU7gsLSwnVWrXQzT3MIPe5zs9/TOe
QmpXuS/OvDcXA6eYRt6L+nlmaDPS9xaJcIxuy2zpUt+NYYL+7kVsa4aqMQgeWMexfvW4bujKvSKc
C70XASksetJxOFq2ZZatWTg3R2iLV6zW1zB68/o4W+tq5HClIjBtxFouekHW8kyFAYointWoC3tH
XmbSHXh4kXyibQh/zhRdh35v0ktj//Rpg6MGMosLQMbGd0Tfjxu8csc2NzCIglz6PWIvxCT4fkdU
MURn1DwNWuIAVRU7seBHs494ZQVjD9NakfZr9B9DBEYfgGDX/JOoWZK9XKOvuX+cp+u8GvgbvFjx
gkYFAZNOTkvT9CNp32T8Ip3z0m6otdBiS/E+Gn3wY05j81chrlmFtqNZc9Wf1CSOEuk6NfK5geCk
6GC1e3Wcn8Q8zfIwgbU3gKhtYz9b1pSmQAQmtwSZL+udutDLRfmcMnAxwVjM2PxP9Y+hB9pujSIa
RqkmKLFnkLvtCxd7wYMPDhLWEOxFGL/olW5g/6Bv3rVbefDGcUWxCoNu53NevwbcEA2tPy/qqTNJ
tFR/m7jYvTqb9PMCk01xZugKRP20bKVC0yT5eTYuPG9hq6Eu3Vw/dTs7Q4SAjmi+2Vo6GOS6hpo0
KWLvGg+3mGd6kDmLV8Av5RAyiurxlg5YvljRldRnS84tb+ncXDckmr7+F8+HX+Cm9lF54fyPgwDy
jpc8/oHXEJXpIXIqsqM8bfxytSjE+0oO4rR5RNNdSYBD4zfbIG8zO/9ivWB9oJcv2lO5g8WcWnbZ
ZlGxd9tdEsYH/ovxbJeh/xcM16kd6F4nkKA4kWCl/n4izesMeT7+nXYfM8kENGbSo4O7tC8RbQJ8
jnro+GdgHiZ9tul66qItFzim44CGOaYaGhPh3uRxqg625X8XVV9HBrjKJjmcC6oE+3EuPk6v9tP2
J7kHYJD2W8G84AHL/HnL0X7I9bXV6Yocvp86mSIkJAg/8+MAj54BQsEe/itpAW20J+XmpPbRQL9t
feWJo7skhyTu6TzioLJD0J9Gewh/A3w94GMcHLi7JTIUpSYwsCZ6aoccQDw1oU93dqz958W7/gYV
n33W9qFXvDC8QJr3/IJF6rgboCTr1y/x2lcg7li3ZN6UMyTPeD+CGFGlESzpepIlHN4li8FXa7JW
A4dovLIWLwIfsEwL5djhr7f1kGICBruVkjTvKXFL8pUs/Bgh5XjbMW6xlTlH2TbnK6yKNBA8YBaX
YLgZXm68YutdtBb78h3idHlbBLzaATBwc3pdcfXW+Dzjw567YGhMIy6GgRShlVkMzbRAVjaus8A5
spUfw+Yxmb8cd3nq9ElswRmVR96CFQ0abDa70gVW55yCEAKn3l7orb6CI4tyxANyM56bui3j9dzZ
EdqZMpeBuYr4JxqWE+yAqwXd1ZYizqPNkL15FVLnMtkfA6QI3k0fEp2SXLaO9nOKnIZYsW/ljCtl
a05XO+XjjGBALj1uErze8qQ+u+L9l1mV1qYcQWw2iNPt2mV+W0nCD3sAM7JUXAalXpylPRAEAggl
AHhVVTC8aAnbxR54gOcV+3oR5D1Fa1u74m2OycVDj4JeZ5NlOz8T2wDPhdyM/SH7hgeB/b1+KKTr
I1zDwtH5VXMGzNe09upD+DgU+tTMAGPAvjGqy0VwTlq41cxAfoGuRcOLQhBW7KQJsigulDPaLMQ6
Ed/WoyOwCA6vuOC5a5zHel4yj+s8ZJdkrHoyH7pgLWPeo7RIUObnm57wgVD5Ee8wZqLt2lQpCy9W
YagK2G5HQHVRtSTACeqUgklYjMvTtLwIlFHLtL/bYD+ZFFDZ9GFaRluC9rN7dtOPMADKhzObiIkS
vPk5XjLGwObevEOHDhF9545nYuxLgu/n7d0ZckB0G2Q5dOYA+Jt63r+gOQZeOQcqkz4sHOIyBdA0
hBut4YA0z8egEegHinFT1Ok57ZKLWVlGojIw7z1Ul9V1H0C67n9YO6J/5dhyeEjIj7UPkTg53sfq
PMbuadfJ2WWPTv2Qbti4AHAbWwTW7rJBRlHLh3EfKMpm4YAZMM6n3n/QIJ4uPc8a2xc2Pk7qKgh7
joLDhGpT+uJ3fwMH7omPDg17RaOJZ56w2eA/uLObNfJsMBetoSdn4kwTkbtRerF+RAfE8NWjLftO
mu0Itggl7dUCsnLFyzi/Oi7Chv0Er+mMziPUO/X8Nzeo1HqRaU8jpBfsv1YmqeLx1tSFYGPBJzD4
02oa74PhaIADtiYALIvcOdVlhEzdO8fZ63C9dU68LxQgRdpgg3sAZR8HaY8glOMAl+7/Dsv64iHQ
heuUY/yCTv+uAX6bQuKtA62zcw58RSAUQM5hMOCmB9IBbII49Hy3ez8rf0+5W/jz30B7pV3+Rvgj
jSGsSI+7/XKjD4kUsojtkSXvGpQ25i7ZpnFS6odaXibBs7BPM8KHKpDNk3KLZhiyREpKzKvnv/oz
wL22zcckPC0jNLmcCU0hFpQHSjRyOdLCY0u4T8dgKXnglrANQFgFGR/LtNS1+rbrWQC5iB+nSXp0
IV61rvolXtZvn0j/ILrf/5kkr9ZzZzq1YPH7XmVUAkT79/Q3H/iOfg5C78lGHUhzg//PpNPXvC+4
FP4UIgj7ty0C4LClfeku/BZH7JQEC7ovzMdr6/w07lIyBRfAXn7u0ofy1hbuFIsV98Hql/5AUEt5
3mcbD1c2Bkcnjp9Zh6vOQhilL+FHxJZq3ZcPjmFK2v46NwrnO8QPhtu5rsTWXzcBiMXi3wHI5b9Y
JT81Y39TET45cf93dlZ5hCQmoBQcunqeqdogcjuEDwMmY6iJxrukZg/Ql+xQeXR3lgPMbxOJrg6N
pD+T0rLppg2sMiUGRKs0QPSN39PehRkocV4hCnlxRzZQzF6bfNmiFwStSqroSYb9NTDi38Tkeatt
FdT1TUTkIWb2i6zuLe3j54h3zwOMuDdvGrKl2aotqhXuBoqvYSCPWFQ5knY52gmTfrb8CLWioLSQ
c1gXjIfmtbvjTpBxpZEmNvVN9vipVmjfu9a7+bvjoQaK7kAHv2MGXxHY7GGqZe6AbwfoJs5j6970
b0/MYAffBZA4YB4D2O+jb95DyDLrgY4EPdyaJo8JDC9kFB2T0PkT9hBf2p0Bs47uLxH1n3BsH+zK
6wxoHkztN/JEkgVBkoNsObT1kskV7akjHttg/xMpAPV+mzxOijynm6+Bt5kvNTsXv9lzodyN9gwy
0B6qVrOLS8O4pXat79chBv4h7qGLucDPPvWoP4lvoMneb4GUz2n7tuq+ErZ9MW57cU0ABnW94+Ob
f8MYsqxO5b1feyXkaErj/Y7dBv99jrfned5+JM6ZE00v+HDoBTrDdxqC4DaBB81cWFlGMDmzcfQA
dyE0K+7nbP05swr8AdhB6ycypU3FRax7EFl98Sz3iR13p3EwWfGA8NhmuI9m9BzOGrL3UGO8QYbe
Ij2HSv91Awu7UBfbi5GLkYt2UY+ESCBPscvgxrR2jXwdbYslpWhq9zwmW/0U8qA9rN3kXFxsmF96
tI/HnWEw5XgTmqZ57orYojVKdRidfCj3l/u06ioYnf4aqjglhYF8euGPRnxwZ08eDQTpaxoatV0N
t1suSZB+1ipuboFZxtugdJ/vEFTKauFh4TJN2ClGV/pGOOKpVqZ+ceIoLruQLKWLtJOnAY8Oo++p
bJ7ZhMdoYYsYTryIFnSTLNlEziEiUvA2kB+w8P7VY4u7S93NKx1DseeRHKOz8FE/gHLG30yi6rNI
wc+O4nGvcThC7xwaAiPXcfvuf+EINNLb8xKb/mNcgObOAF2KjmHO53YI/rUBxgwNG4Q7GxOqdSBP
DmnDa8AHPB5wdw1aMouaIWjtEXq66aeH+OTmOtnTA4A0zO3ELLNxnb0/hO3AHUUaKvz49U9negCW
G7zoP0k4mBRIqb31PI1fUyTTcgyHvoJuCZCDaWhKT04wct/w/llNDHV205ZC1b/zcNy3hHgmw6Ly
v6jjf0Yffy5nYj4b6e6fo2VyodqGmAys7V6FvsdPOCvt0fNXOK1u43joNJBmMsm5cNEA3rGo14Xn
8fqwrrtDCQlFMaop/Vi8HphcIvcjSCT2KQIs+hEjnBST2X82x2dAJSP90ziBH2RzEwLKCVYv/FWZ
06WGfcFxBZN6bnpe8a4JL2vA14PXGdx65ij/JfYjhJoIcj7UiTCvV0rJYgQnIINlK8psreBKK9qm
HLaN5RvWEDM3agglfoRtjhpgt1oDtH/JpIo4dZYDR0aqUsPwF9O4Z52e+6wLApmtkVmv29j+1L0k
KLI0SAPD5t/zRCT3sY28M6BHgiXoTRRsFBjOQH+KemHHzu5ve+5OU1tTLmZsluk1+IA6THfoOxR5
kxQoEUKLaeOi4zXHNO2jsQ4KcJ+ZQniNvDAfK0LbvL+DbOF/B2E9fLVrxB5m4Zq826Csiv+U95Dj
zaBNbs6bp7+4dXAUQ9hrBbB1RP8VAFdqgvldJIEu4kGmp36u50p0U1eEQvEy2HsRUcvYT2s88FDa
fTy1Qz/eRVty5UZjIL7IV46v7AiCq98XkdkywKn341oXmLJja2XPVoy2ZOcewQ85IP6ivkIYTxND
pXQ/4O/xvjL30ZExJVF0wECuNCibjWdKhLYCamElaVGubls1rRHlaYqu+cnp1Un7ABrmuhybJqU7
bLRpY+Qx9dcXi42mwNhLh9NW7MkWZNu25qFWOaD1/cBAfaFxoPJYj0XQfsRmeMVbP3loBnxj7zdv
77NIMjyKiT0OtXcByfQPoNCOjn74l3e/ycRMdJTqKYzcLUOURU/Ll3IzSZ5wIBbM5QdbOzVWB4Et
bzp+Ys1eHxKXVXPvvyPOg1/U2C9Pk2JimAWrQecYqh51QJwc3njvoYSgRwcxwlafB0kys3a53p+X
qX3wiftlu/kr3punwONAsBZ456VyLJizFXZCP+Nu+hi0cRW1nUv1DG7BKGAKwzhMxtRCfe1XEP6t
cH0rjfFS4P3jEpsEXD2ZtCvcXYL+4J8NfkkY6zLe6/t+whjQxdYGAdDVAOwA1/dUN/MLmKwvStm8
W703ssLBQQQY4W6Z2FBtRNGlN0Hhrf7n4kaXEesXWdOgeR5cKvXwNI31m7BbxkHywCO9DIHCepAK
n3v0vYarwhPkiziJpEDFixZEAInivm6wfoVJNlqL8WXG8M4d8f/c1nIYWk69zv/FzLo314daA17m
8/w7AQpSprLWI0U9JuWKVszhXjHX2ENKljsMqqtaRagPAMRZOUGIyx/PowNlrs2HWvEGHEHOaCb4
4t7GiVUMoAIjSeX2OrNe+nccsNfe4WJCTZZ2szkFDH+XxFGxeV45RGAStWmllv0sE37esWsTefHZ
DadPEGXDqlMj7NdfXUgkhdAU2hPMbuUxCAJGh7U/TG14EjY6gCdxcOrolbvxE+Jq5c59TFuBNyfr
J9ENn667nA0m1KCPloANSzUD/ezbh906t63fL/EQ3hzifCTz7tHYYX45trwu1MbQLUQMgCvDUBWK
hh+QU0JT9NgK9D/pliNuvmAY/1pDeNBxyFwY8KRi0ON0MD9Ea1ME8T3pujsXHKUWfRo0YiCN1H5M
XVQMXYhH2JHMj5vn2pBj2Ce3bQ2LBG8CE4QNKiLtYWgEwhT/Qnl9WidyhwHml8GKC104QAIWmaHo
w93mDsgYCYQY0KsSJ5u28Hsk3skFZAZdrl/AFbcpntqvef7ne/3fRMBsDJLdFQ41iFqxAChsfqaN
Y6banva0X09Qs7wze/vblVmUDPqmUbOWa7CJrOYJBhRpiiZ17rELLwTq+dnO2WrAI7LMne4w+e8+
10SAT+HiXR+HlQ1VGoZniDPege8D9Kr77AbnEiZdDmPZou2w7O6yLU/A+Oq87trO5sF6E2DCNVwf
dr+L0WhG23UY/PUwePuGqVrYKPxGdzmYEV53Hmv/aDN+WSsext55x6wCN3xk18kD6rgS8TxI51mL
qac7giowAXRjIUMJa9LhLu0lSvPZnpdIwA7DYeiTFaLHQqKHTjY3sCs+jLVHPEVUsmjANSb35bSa
gU6+3xQsFcETgCv43sVMVKsvCzW7B2YxdnYJD0oTq4amczzn4H5/TKQ7IbS9p1O6XJPGXTHJMVeU
/Tl8YV/7tU2wDK+/B0c+gNiERwPv7ChCtsG/jJWMzEM6GAaXZ8mCYbV0yaMwA/BTGSqUkuPTlkan
TQCX8tpLiyHscwoRst9pzVZFjftBQt/mre/djGj/2NolGFGip0KS/EcgFJYTgrJv6YY8wVEgUVIj
fyYM9Dir6OxhqTMKED4DzZvCGxA7gyi822vzUvspjpw2YOL06hlyoPgp+yPZx+4gepD1dPofjs5j
uXFkiaJfhAiYgtuSAOhJebdBtKQRCt4W3Ne/w7edie6WSKAqM++5N5l8ekv81ziSooZuP068h9Jc
NAbrRr5xJrpz4Wq4q9LyqzUzLh+n/RwcFaTMq0osGpuqHN7viP3GWO2/WKzHxfE//YliR4n+Ti9O
z6VepMHA5H4aUZxt0Z3jaj35WT9Eco4f51beSt/5613/W/dJFDEVxNGQeFpYLwpZrtb/FYv7Hkts
rGqIt31BT1+1Vn+pZoP4r1miuttZ36JPTDZ3VI66mTYPSsFbWGvCNXZ/+3Wv2sUVIHBt69VVrI12
abTOOnjz2DCgsTLw1UVV2k5WFRxkz9rGsR/raBQFC4sW/GUewc/RqLVPZpojECcgTU2WPrRLNmzb
ynuuJEoOIcDnrvQk+gSJr2t7dn357iTxdcnyd+U3H0M/WZtScD8Z7ToywWgJFIdzRaxQWWD4VccS
GG0JvE59c+d7oR0X4sZBe6wzmW7GpkpC10UXKXWPgQ4tUuvCweOWaF0aYEvlZ/7vf6LkO7HVd+rA
daWCctBbBnubms5P5SQOva6EmiiYyHvcB944L8HYoqK5k3Nr3fjSZhKHYzExUra15wyZT/nlmXij
7LgCf4arS2kiRCtPLYfnaS16ED99MZ68/K6mL+N/ltHKVwbLXiBr9+hkTHF0pOAiKRg4xfsiheBz
pc/glfN9njR0L13u9MKLRjPdGaJ9ilVDbNO6fFQKgkK4JwNSyU2GZytbrobbHVOSQFazYUw+6m9k
pjFjtN9SmzrfabNd2vDyzGX5z1XOh2ehVk6NfR2F/2wusb2189KmAHXl+1TU6NxMNXxQrsz6Ixr3
s3bq7nGZOZ9Y13CttTGyGyvy2/nq1WXAWx2oOrlLJd9ekgFUuHbQdhbFx9I8T6a/Jx/nJXXj86TZ
Bx6Vq9mM7PSrlzpY1mZnk1wRNRl3hb5EqyP2ej14D6MNMRhbk8YCQISbhBVM7kAToCtqadxf1yo1
/9PkXOyMqvqKebSbKlVbKx6PzYxTtElV4LlLupWeiPTMOWtoRFqfPKnYCXMiCiAsysCt06PuDCfV
YVdw8zAfAHosyQxY+2syd5slVWTRDq5LTx/h7FOhMeWeeTGz9eZRinTgxZ4uH0dLPbWJ844HjpjV
cgmqxdk55nSTPcq/NW6nzHVOg9O455xmMag4QraZp2lhLOpL5hVz5Gnjno643eYa9i99CHuvCiqv
JjsmNX4Zwj0SOfCz2CPzQGTbpDci3EHWYRFgR5rh4Ffw7lP0XgGfsUIRKWXNHuOY8sj02HkKC6In
KhhFF2BnYQgzBqM+7IasZB45hRpC68LQsRN0G8kYauPvQtb1xutB56rppaQJOKUu2vUaWw/MELtd
I7mfdGv40ZPUu+qgBlvbNfaLziwcezGMADT3JNX3rI004p2e7UZVGMzIfTdI/eWmDbiJmYsea89+
YCC06w1WWXccXWFSFG89QjswY/tgFuLse/olzthq1POed04c5DVKRP7XDcZ2HjItAlq6NUbBnIyd
QJMe1ZYVxXH/whnY8HUsz4tf/jg1p3HR3drG24KkRe5qR84wXnkIgpVGBCgj7Oz8BkP1VXS0swqs
WSLlzvLHKjOchYLhw2r1TPrd6RPp+t9Yi52RZTO2qWG4j+kVn2XzrOnzBSwMPT89LOZAmW3P3kYq
78fwx/2oLWc7SY7FMkLLxNol8SrY3mn6L19aCDLulS6XewPORteW8eb0hRW2Mz3ttLjfBbaePfBG
+iN92wGC1O5NVSWdw9Am5bmZbOPiVYvciXFNftdRuB+Jlo1RrlkWz3lX7lLb6PZ+6krkVtvU+FvX
d4STeKOZ3ffE8RHVnY5+FU/Do7B7HE2YY3G49/p4KozO2c04WDbKWpgSGbx3ipCgg5Y06WG+g9nF
0LTRaMzeb54XHBMMHbZFbbQXz5qtQ2Un1oONbjZts2KWYdZXdtDHLmxVyePJF5STkM3+t8AWsXoY
nKKWqJoyuc3jxFUnrYCA/meKq+I4uE1y8NgOEW9Gu1eHYdXzXUNE4DHvZnGItbx+8fseYn+Z2pYa
cZAyMkZNHEzdKYm/dd1/071woEIfdz1jmH9T5lfHvk+ZWtmWKC6evfwIfxo/kmb6qWTffTgZy7aQ
spfK3Sw52BcUd11xVyXdzW/cnlGAW5hyY5WNtmeg5R1Xt9AgRDKwHaOp7W9Wnpm49yt9XbdurPtB
u9b6sbL9CTZb9EflphU/4Zw+UIuswOaEm5waB7+p0jrnrAjy/ZYGO9LLnL/SsmBYi3qGRJt7RnYG
xHgyt9N7kuRPLCYeHhxDL78KIxn+sSCAc44ffTPXvrupXPfPrzFYyE5fAiuRUuOr6LqAxoNdkCLh
wWJjOpWlwIO/ruDZzBDR3lpv3S7uYmx77raTPxndKZ4sNGKAHnpVqcwwG/K/TDk5rf46fOglSmeX
tvEmQ/176QfqF0MqCpH4E4Cu+04KEhus1Ex2+pQYu8HMIJVrkyxV1092WRarsFnSl7wr9aBlHJUl
qxGBpzJC7XyPn6jUYdIzRRs/mmT0N6+N4Y5ofqJ238rSWFBxOvakZ1TFlmYtkBHlP0Lik8BhL1VQ
et4YiHy0onI1UXsM1Jdh5G1u7Nk8VGNBqCU7SSJdG9+qIXYPMsuyz9YekYlZ2QOcumbDp956aleU
soq3MVXpt1M5gosoMU9u15h7Q5TORcsSyYmdMh4sXbh6N4kFg5w+/m7qTH/I/GSJllZZYZ6m8ati
3nkui47hvMbuOHtx3YBnV9vPrni2TbgLN60NUsCSdGNq7XjOpUHha1KDCIjuy+h3OW9gAWC4muB0
acXAwK4K9GV6gxCzu9ylUwtssvQ3ITztwAvONvC5ostuqzEsrAX11orZu6qX9rNBqv5O6jTHZmdT
F6Wk3i1TRz5r29qBtFt18jkS9rru1VE+GHJrl9ZX3E3WhU9E/6/rGP74sZu+9mtL+n9ilTshBQK5
kYnjUFJAJ2bcvsgknj4sTTf+S5Vg5iLKFB5VldifCv1u+tJytNGFCdyE0mmuU85T6MJ2tfiHhKqs
347i5dzaWrdbvCxhbFjDGDujyh5ZK+Nv3NXLidx0l6A0ZH9RSZwcW9MSYaNb3rqJRRbjScJED6/m
sS2IAMoReL0eg0wX1SXrF3noPMcL6S79AE9fHvaOYFVyM+SPZQysX7RJ7m+KRndDKqMsaErL3DAC
yR/cSQwfZjM1+raKe9ntZd/GN0sf6jepoIgWS//gxIWVW+x2JKl7yo/e0jahP1rdyVhdn0puNM6W
JROeekasu0az4sibkuRSWV31jn7ltJvKJxlzs8BVUx149rdvCD0yFxXz5jOa3FRTav2HTg7Q5KTt
flTzb8yolislgZaidWT/M6Gh0ZCRfrYh55X9GhMv2xgv1Q7Tk3ssV88+2pmR73w3669mXeiXIomb
85IVyV9TujjynDwFCcqrC9Pn1zFvBIdga+5tsdoI5W730/DGT0Eer9phquLuoaOHQdQ2ln3epuU7
BrTpwWGd6ovsTRUVNckl3JGuvBUdWZ8OBzakDbKjmTMsTxianepydgIgiv7gdSmYfj9oD15ZF0G1
+vVeM6TvBPlYrf/ibnkb7el9LYZDrV8cJNrsHuzm/Oai3w+jeYAR5OJukbnF0u7jxn5gHnMaxmSf
5d42s41oUojPmEI++lxjl/PMRKF1A5FyOCrF9N5Pn5yKNhau/kI26r7UFM6tpscMgzact8ORRU9I
3Eh6kxs1DSS6ip8a0bRbBXRgjRpdnhuHU3Vr7gAR1U3slSYWrmJbwuoY6o/p94qUZm/u1FbuzFta
qzA19NAdPuDJ+Hx3LWP2PCn5Qd9QMIMhZX9xnh+qLvTQkXvIKyD4TcL4kkRp3ChfLY4lzY+fqSm+
HLVsyiZnn0R6zpLiIc5R35Qt9/2aMcIvnG1TrodxbUJPTdeyNwOXNwl+8DhNw9u06lueFmMLhi63
RU7aeKIPHHwc3sa4YNrKkzCTdRJYc1xC1qX7ccU/Z5WAfmZ7iGnyd93oPWnrqKB6TDOo3ZlxW9nc
vCF+aieSHcktv9kO46y6pQtrbX4uTnK0bpkfHTujLFAJd3JTf2UJHICeWCiXqVk9F057Qj+xL5ld
N5jsh2yXs4vlsXH65izHsv1qC2DwwVRf1kwjUibJqR9f+SngkYXYkYMLFoz77j33B/lHWUXoHVan
FX4ywUu1rANmG+qp7ZAWyUUY9t9aDqcqzXeZXR3k4p4xcF9bjBFIrvtyxg2YNdBatXufcTFj2pgZ
mTFqXWEbujkgggjoz5221tzSP687O5FRaUvw4f6ZogMmp4Orix8Wn41WVtzi04FynGL/2WqGACIJ
FRuOdsM+yCIsW/sr7u/Oo8rfj4m+nTt5tbMmLEcvaJLxxq3+n++Lo0anvhG6f0zQSNPCubLAAuHM
hYnoxyLQ4KKVrD6L2OTqqeJXKxUR+uPeL1Ic67J9dODCN2zSRGqYBve1KLq9w5IggYoL9gDAZ8pc
oW71Lzr+oLRdD4nV4YLSGZirboe7AYFEueAjDKGtane/axUTqLgw//lri/GgxVlUH2fshd50xZzw
Sr8LAlYEIiN1rBspfZg+O0KwanAM0JJ2eVF+EeSGyB4zRjRXD1iJJSoLp58YQla4XRwgMHCAbONx
kSZ2uY2F+5A4DDj8wgjRzq4tR5Swo7ZBkC7dazVYYQ+PA/HUbmNK9abXjuWywkF0yJztcrX8igdm
WYM6lc/STRco8fKp0Y23mUkAS/j67TgUP9n/XzKBhLwusCyZHfid/tW0zasqk1uizdfGrp/yrDiW
9KBdrH0KfYCeb/OXumahj7foP1OC8OUkz11WrN/p/eZ0qrwLZM7ZoavxJFyoSt3iCpUFjEecqktZ
Zxe98MOkJX6JpT0Pjdk5AWM+GyMVs4nUhJfIrBe5WK+d7TXROjUw/N6x6Ji08KkfMcVcJps2GNcR
4htarDGAB62KLr7p9kY7n5UOa0IZtpHcJPq6XIpFFxH5mW7EWLshyNl7mFPN3PhmjMLtmZFeWuum
ybiS7iHNxzjRJsglfdOZ86vq+ezt0qGfRd2oeHC72D5MHHMUYSdp99aO9XXfy1D6G2XwpPXpcvVN
g/PA8sGK/OVN5RwtKKubZHLCYWj/dFreDUqQDoTjXYFwiG8XGX9icjsOsvqy3EflenNPnk6SmASa
Kcxn0N5Fir+5IVk0qYYDAgc0kZXuzEGcEvVjlJXaDFoJku/TEsR8TFuv7+vQ9coPu0k7XjlObmEd
bX/4nQQhX6LR0D6Wc6mwZPXt0dGMc5+bbBPQWDGA9LxsXK+YNi07gDdraf7hegr1hNF6twLo5Dy5
tR/FbK/aeMreIyBGPIjvHoBjPSFmYzrZ+FUT5A3zminfDsV4AySNBKWYjpM3s6yD49rf5MCGDBv3
jApPjAwLK5pMRNCzscCLB1ZbRhmgMRC10Q2bTFyX/MtlcOKNAm9mF+TpoeTSMBnL1jo55A0TamyP
mqcFDZmNmeZz7X3Ew7Qf9b2nzE2VDGh4OQTsX1wjqn6oYRcPDQbuSzbxoBkITcS0mpjh6qrBV310
mUMKZkGdO73GojzZcj7gC4z65pZOv7Yf9owfGuqe3PnNli5cWUvLUQMoyQfZygxfeb6VvEeKNtQB
UpI86oVk6zaqu87V1XTq0K7mjbobKZDpNeprW3z0s/7aZ/aeBgvaXAaxrKh6otb1QjqyQCuZLEgZ
eOt6WpvseZy1L915HWA5cP0Uobob0D1qKYCyhHiBeO53mpc/1rH/5hZQFflDj2/GGlSgtKBtKb3W
t1ZjWMNtPDTWVnSKQtHlU0+dwOCXNliSbiWgeG3TYfUjQc0QuCOXsJ68rTvGV1DwCF4gSCz6BQ5d
ZqTNxjPwYxTrs4DGsNhVba/dtoM9jZ2A3Tq8JgnOVey+BlaMKf+ZyxX/8fBoWOXJap+FySrN0Qj+
H/ok14s9djuGOxDY63p18DSZCrPiVSkR6qWBOqGdeq3YKPZVwRWki/6mIzNxO947eQAnxDINeHzC
YGA53YXfF02xDcZuvJpEeY9FtZtaFWmujDS9OPpITY2V/SUFnV3ymA/lS1MSMhO3wVBoj7GmM0Ex
WYHXOvjR3D1usA0HAzveXaaRWbf3GuojVoOsuhOUKLHYRx6TyQq0zmWzL2P8rE/5SafAzuEwW2d5
pBIOFQEsmxj3rYE9rF9K4IcEtpHVDtV45xYCLfnu58d1EVfhl/usxjbYq6sD2qYrsuorsO8Uiqnw
lx/qWhwk6a6I8X2hMxhrGhF4ssfg/Zpoy18mhm99bng5jI2XMyFnjqxQh+P+Dsi6LKQpD1Qvn56u
v/Vxe8rM4gWn09lI1lBO57G5889EZbWGjOw5DzpZHjyb/kaukaz+kwCyTMdPWUtHmDW7WYOxjH+l
OLHFeduhOdWgLnd5zf3ifJzdclvGwyVefvl6vDnDoE1rcm2NNHAcqC3GgAIzQCeXUAflLk3oLEXN
aQWrc2hpG2uS38suoF055nLd0cjRaglm3bq8vy8PLo5hmpndvDwnS3oQdR/GKVt9jJeOmciiXclG
3bpUfCXbfeu7icvo//kIIWXxVSwtJZC986UD4p/4O0s0O22BhtbKIG2IggdE51/ealzSLQYDfRIg
TcO2a45VuoRea9FOGF8NMIaH3Szh9kN7CTL73Iv6hfzEzdQnYU8KHtH5G2EQjYghXpuqF9+h58r9
BBrBIjuiNf0N+UqR9OYoNT7dztpKOoxefcu0ws7qndiu8oN+GHqps+l1nIwto4ccvt7gftQ9FxSJ
pwB/Hr42JHE6cU9PjnHxnucxhRjKlOR3aMxjI4DQDPcI1phuilq73P0xg5tGrqmeeJJ296G7rHkv
kdkaBFh63NPAC9ZXijePqbrynptqily7+Br4abq7450qr09+MugSj3Y79dxgdJtHwxi++24JbDQG
WA7c2v524kEUQ3fW/dcKzpAJ25ZvxeloGJmuCUs/pnUfuAvLDY9Wu7PrNOjunZ0EI+0Z3vsMG+bX
dNr3DoI+o6yxMC6uPe94B8EQ6KVXfCnFuLd56bLOD+xy3hs8Evxq7OWIZtX9ugbXod89CWPc96mk
HewQuHEQdh+VfPeH/EYCxkbLnOvsT1wuElSB5ahrWe2kO4QynQ4QthXupjgbdh2lCNOWYCHTfcIM
wbz1TtrSSOWHqSH3olkxhWo7OMV/Hi2zVad04tp3VWv7+4wVTmLczEYWIHy+W1jKfe+70UkCB0+D
br6X5/4c5surbLRbOWo7a3WOEwS4N75p5Gjbunqc7R+AnweP3F+gQI2wiImndA1YuFZuG2EDahbB
suDNxOo+sAhtxG05x9xoZbejJtsb84z/jSOGBmweomX+ZzngzgylTfM3Lq6G+HXk11yVW4PxSrO8
l+JH4p3Q9Ti432zltdTqS9d7RyYdjNe2pTyY1q9fVBtzoKLnTJyap3uwxTS9G1QNqfOMtLgh2Rxu
tNjHLjvuTBrh9LF086iXx6WXUeM/DHDLa+Fiuzl191lA/Fa4r41gaPM9VFUY42y2Rkwe9nalwzRd
kKLYChZkYaMn3ApO/f7du3/MZDUHPWLdDy2EWvls0iAlWItrDFOspwmz/ImotrAY9sr+oSGkDdzP
cRzAas/9g0B1GHqxE9zVJhScOiB/1Xzaxrhziidh7sqiDYu0DiourtYvTi0unJTzr16PRv1oCCdq
GI0YVNiMCTwaBvhgvpJXazr3+GxF8qFGZOdrpt4wRC31nafl2F8DuInK+h7wLcj2+R5yOwPesg0G
DOlHWn/xupsk1Z/3PrffeXvy0jeanG2VtIFpemFr6Z+rTRpsCq2lP/AcclzieIJDxD3gYteS/mti
nXr/2KjvVUcxacMqkQHxU4+JkR4kZ7ObvI7D3ARpn/UUPO2BaSYL4qg70m48DRPHVWr+Kgr/ZhA7
Z5rTvSrHozbIK+jlfhLWDaXpb8jaSzItnwtXZjZOIAy1yfOVjRt9HqOpR93qUnI76D+bcUvdQHbT
SjXq6CF4I0kNKLoVinitrc8zoG81pDt9LG7KMa5ZKg/g77tmraKhHA/K92G+ije7EE+rEgeli5AZ
cAQFPQMTVG9NV5yIvzjHnhFMOb5E2dHANJH02824WlgNYD4LFk9u4wa3cFU/uHF61r3yaWRBBMpC
OKyvxSqek9U3t/WyrJFoETcL9lNt1ruPWaito4bIGbWw6JbXZjz1aXcwmhlXxXr0U4lBa+YIiPe5
SRfgQJfWFbgU33TFLmtH99/0ZaVoZUIokMHA07embV1U2bFVy9pNmnXxS/sEELHxEu+CVRzSMf+n
4RWqUuefqvT3mq+PfFx2jYn2jylGEkhteDKGOZwmJBWj850NeFAfjNiDt+5Q39KywDY6VEdiVf9z
F+d0T+QGN1s/sYLvNQq9xLO2ZjdikxnsNLRrZH59xKE8k2nhiA574mQ4IZM1eWw7ZHcYv3CozF3W
j9+q1NZgGEyQc6q4UhgvmWwuWqEFplbux8Xd2WVO2F/evGDhDxu57KqEB1ADj1RtzjjCeqqs/jpl
NvhojzLfyVfbX28p8S2lYBWEWLZZXoqNcOYHgNNDAsy8kZ4P3UMYc5tSuC/vKMZRt3SR4fbXFYR/
LfhrE+PW6iOfxzTvGC2TimCZb3CwO88HMLA+1qx56vKcSYOzBpZpRGow33OnvCJqBI3nfwsD84Yl
PoGmu21uzU+mxoyOTr3L+RQWXLDMMW1x7KfTHYewloPnr5QLBFN4B/7MRgHD9dmXrl8z5heCd72y
nts12znpY0YfU/efFYZiKQcQ+yzol8M4AH0ySq8Y9WRSbLDh9nwzbDoIkNm4L5ktJR8JuzCRMXD7
o/n2GLssQdlW4x/6sOOTbM8zv+Ecuw+M+7dzqz/A7W2qJY1Y0xmSsf0A9bFlQHh2a/FoFOsmG7XP
QZPhKodjSQiUNCyoQihNRd9r0go3mAbL/yqVHXy4S9Otji0aNBD63kqplRe9OflCC8301k2nHOq5
OFr9fza+IsYkGD/UUUM8C1Hz+EY7iMz//Nx+9OnBUq5d5oe11744/XNsMXNGBkw9kntIGoF6fZxy
QmVQZUneCg22gmjwYEj219LSdykNz6jwxXCTAeyEWnVEFcV4dauyjwRlKBuwrMZRDi1kmA8L9qdm
EduO7It4ea/NbzV8VPHJZeIxMoHk5x/u+i9Ys3J/7s1JMz0k3mE2HpJ6usa0UCU/XVvFZ8PpvrP5
vExP3fwlzRBulH+IAaX93vs//rTT/KHcsLC6Ur/6iI2NpXaVVkTkMdlL9tAYcziWKSN0JlzEDSrf
OYyu3NYcdWx+sr+sTN81Hih5jQpWyiRE7Tna2nM1reD2wHpWG+IG2hiDi/a2hqPHdLjPnxKPZw5p
UkIT9yaVTto+w4eS/bcM1X7K4Imt5DyqOExcbd+qJVRpfY3T7NgY99AW1HHaS88f9l1th4rhUjmh
jeEXW+8mrE5sTH8Kq9IlnIYmth+1rWm+LYSLdI6xWxrndekmEsPnCPZMIwvK5hkc5idHWFtjEYfc
L25t1xCugiOvLu/D0hQHFglP/OPNIxou71XjXPoqDgCo3gqh/rmucWEFMTUphjptXV+somOk0LqP
frkchfJJYusyYB7/QwO7a9wuMJbmO1Mm/Z2RRO2qtn2efPCn1NY3tF/mWId2aqKlaB4ypLisXLjZ
CDYBBdpmDl2tb10rSSFocuW5I4goutpUeY+90V2G1iMxSxz6BY4MB49E/a7oNGiHlvXR65k/jvZu
sNtr6alTKvVtO3o7V9O2xKN8gRMfJa5IR+mv7J4P7Dt0LOEfZtPaTGux6yTeUD2/rhVvVlPReWem
dWGEtavGksgsL/LuAUhZs7cyxvi2sxwhlIL7TySUBQnCTqoB19DY1Aqjvvoc4TgzaznmBauAEzuh
ZsPbvBSUHlxiU4GAArza++pq4LvTtOyc1wR7mvandLRNkcyR6WbholfbRmrfaU6CTV+9z0t9yL34
OWk4XO5LMEumf7jur0ZjfuplQeRPcwd/bvwaJKQx4lLaHHgCZxHFeegzlQVme7Xr5Mu0K2qz+TQU
9ZG8nl1auAkdfUvgoXVileJbOScBvVYwS++gM0PORWkGA5AScB59uxywWFGF4lWJCYgEJfZvhImc
7THGUlyfZTvu1EqToqX7mqwavNwgZ12uEFAqRn61U8w4SJzzwGG5zdfuqUyGm0oRySBDv4VfxZs5
HQ6Dam/KFmdDNruupuHN85ShLH5+Miy2Zk9Om2EGZtUzVFGIESrnTRPGd782QLvWZ4lDvjb9fmcv
5hW19OxW5r9yLF5QOXF+CxhIEXFHPt+lJsMB8ReqpRDWqCaSyBUaoKXzpPcdlbn7ONQFEbqMSXMz
izSZRHCgRyTAT4xHP5OD8jH763uB0hsSeBStJUEBzAFOq2PuxSqrqDW0OKiNhjuiTzEXFC+ZO2BL
h87YDj5gnM+0oE8xbExdc5AV1oTRzshpwEAp8nMbZ5wdtPyuhwvLbaMacSgR8wWe/aMl/w7VjmGp
iyjqXOqBssKxDgMqiyiS31Jvo2pA5Bdwrrn9wS2zTbUBW6ePDDadZVdiLpgKHDKAgZOT/jONedPp
5g365LkrtDOQ5hjO2Evxne4bWb0PhvXg4iQLEB8WzJ8sQe8oaAaj+ks6JICpeFinSW0Snj7L6o+x
Wb36I7sObHBmvZXMNOoHMiaPaTrsc8/616v5UUj9zVcUOi69hFberPwefOPGT7yu9EXtmY/36mg5
yQZFxtdlX+mOvwffv1Q5aZ2aYPCIVdKa5F66Jn5An6CoeItIRJJNvh/5b1PNBYdZ6joT+ISQx0vL
HeQRhOJayYvWYKPQk8iuyfbLiEPSl/S4mgDFOLjIG4RQ3rp686kZ1AmGo33MyqfvGkhSq/vyLTey
q7bGKmBQsOuUuNZZmz+p3HhfnfFYY0HXK65rpu4GeYBGbkY0iv/8LA1szdlPHhGQZHrlk+KMoQBZ
2heXZ0l12VtsgMxKuC+Oq8RlAlcy1vY4vlIgjnnF+NeGFnZfJjS4ApKwM+Ntk67PVgt9PDj2rZzS
FxMlQyiSIIx5r88HZ6b/K8on5z5z03CSY2kflypwcv9iuQVLizETePUHmATuUeq90jm6UvtSGul/
QFwGrLM//iKFfFpxTHyJN9FW9wdFSJBIGHaBZd1MToW0JtOtzUGGylAQ+GKy4dZh0QbvLtAADYDA
2c1g5slzOdmVGWVQec78yRGGw4sBGkLStqmniKysq5PF/6SnvVurPCqi71ZxI67j2JAYkgzeTZ9J
q1UFgUIzez0sTTvxBn/Xpi42eJNmUn1sWNdWhH3t8AZWewUKWMkqHFuGpYO3RA0xpaQm/VUY23Jf
2/comnEyni2hP5oeh9Pqua93RUUbRnjL+G/p6hdIb2dTuP2DoxE77NMt43j+H0XnsR2psgXRL2It
vJmWp4xKVfKasGRakPjEJfD1vZm9Qb/brVJBnjwRsWMd9MY2XgKVg3eLJA8vJzAHWvRSguWcGkZy
wxpDp8leWzZlge+c6Qc8jnEcRvl8cxtv36mX0WaaYImfzePBXwxljQs5hS8jwb6SANRab41nxyiO
KuGTrFjp5fqt7sQ2Lsld1/kONFCY2+k6KRV7bgBLDXz4wOXkD8QetyVTYYSBsnx3s+Hu4nvU5bA2
mHy8EpWOVTD35nWPosLFio3Vk27UlwELD9E93Dow9OJqn2nVeeaws8nnJ4WzDsZ0V5Svcw+zW45/
Up8eEfCPBGcOATfdjodJtKiMmlxhRd829Z8GzS9wxreZ04jzc02+9MMS6ilpp+8RQWcd+eXWjvhR
l2KMbDy4ABbQDDbTkBMx/yAlvGqAg8QLiRHdw3YrljU2FLaBwGgbdpb+YBW4jQfrRafHTG+hs7Xq
oCO6Eo/ceCyFZ3y9Uz/j5GW4ApA5I/Y3YCQbhZuHF7HBB6HKYdxwvdwU6ecsjY1VFkgve6zJJDXi
tSVN6AViLUZn02feegYkECTJtuvJ7rOXCGqGBq3bxXyAcW+tpxQ4Hn6CkUWtsM3DRAKanP1BQkpi
sgRxUfAV95/sUoWki35Lrzh5C6NkMm8JRBDN8u4d4rvOj627X23FkOS+90UOVjJAcwwgeVvPJGf3
IhFhnmerkc20U98Vw3xCqwhGuHI2d3aLiAESJeb9kGhzaMXs1YI7nWxHqptfepSlqoMDahurjpIx
8n5ri1gS0yfz/N8EV6EbzaskBzmm+IM7Yqrx55xyG23jq+6ghkzxQ8VtRxv9Wxxk36M5IcdHr75N
8o9IxJNI4ncVEyZti3914d5Kx8ZxwW0PgoZjBHeZGZc05WSO5IHpZ0euYj2Du6na5aQGJALNDp0B
SaZEkqg4UQ1Hs86BjmeEDzsNhrVnEHUale1tsDHJnRXHXNTc4yz6HS9KiTzxNAgTR2q6b3MYI3g1
HKO89XWDk7TfEEVdKT0HfOThq2GZ2rxOLeiGBv5Dt8Fr+DFWPfcVyBbIir1BTh2du5bwr3r3YBhO
WLFYYfM/KH5NkYkFPRigXlnt3ebVOM0W0L5m57OeMsQ/4jjALqu1VbgPmZ994/8JNRwkQTS+mHXz
WMX6n50XwDQinHc5sqjHMDasPGBmJjvspOH1XA+MOzwvvnW10wlmTc8DW9XOg0nEuWHzPaP0GdHw
pVvDtiC+p2dm6BAWmH02iPxtFFxvaUg44RfZeWw5xknedbZaqZ8ypJTbovooG0mFrkqQaOdrxkbO
29kLJXRaiKx2kPM6d3xWGqLddKoawyZJtUPqabTb0Ab00M3lrUlgQEQzRPMwrX1ONf/QlkRs9D4C
rUa2blGlAdEgGe/y0eWO3t74qm/6mj/Uz+wdoto9kmU9V5W/HUjJrmoGsDyuD4nW7nIi5eSrbpEI
YAVV8wkxb4sSdwYYhxc83QU5xzNcH1i2I2plscll9Zg1mDdINPPc/sbVvGLc2SQL3Wxyf8zUuc0F
a4hYeyQbwkGRniWPTq0lVzdIP41o/AEPcVCQn218T07zntnZt1L5zaaCS4DGqdkuEyndkCLpIKNg
IPLf7GCJQwneZ1gWRuuilWLjEyn1YhuKNCQaUKEnAaKKBSSjYASWwX2y+VJnwru0k3FeOldTlAJN
RNx8PzPdXg8uNqOqeB75bevCw6+sH6vSPlbEiUQJzLd/M228LQxOPeGeZNwBBEdUtUCO9jOOPJwW
LmsFxOiKi07hzXsvsc8q1uHp8l6cij0543vk9ze1XFyXRRMoNdTlZ8E2Sjesf1ZdA+VTghvWkBy8
JniwWvcpiAuFmkmyzLKLXb6UJAcShepLViOBWFddZ+k+N5HtbJmmOIIQAXtCl0nvfExB9YC3ZZPO
rLGr+k13Z8DS/k+A4y+XxvAgW+8vmUBRVW5/9BAw6SaWHKJRtqNaZj8nTti6dCNX5G7ySPbkeOjR
llA6SQ6MFXBl8WF46IUe93M0sqToPoao4eRSfJ+9VTAHByWGR7OvAC04nJK5wat+YtLGoQZoRVgX
v4eou5T+ckXs0ESamowEIBPboC3A4wYUC4Qlnw+4YdfuJAmsDHkRnW+zg3rXORJwbxC04QvWP7Rp
8VIKr7sqo33SIxjNtRzCCLpYQyHFSi/1MpTMFeumC1tj2YwhBraGqQ7ZGOARnm0WzEWAaZ2P/KBl
ubcJ/ByvVtNuGVNHhG4bIq0rTjOZoN0YI0LqSbTCdlFv4ZzGeDLy4E0OcfEyDJVLdZxfhSQ5jG2r
qmgL77I5TjWB1yinSE7p3B1zqD/cesoAH0Aspbb3C/258jj0s0DGfI6wx2A0ZowSzA3lOwn04cE1
44FdQbnI0gn5ExfmDJciPrKkt9pTRRb8e67wGmPIGKwwgptw8mSpvoLM5GccessP61kAPuKihQe8
NcLeBooTMFioIVOv02h6r9hougPynQ7TpMnXlHtoAMFx5RToHs7at2u2gOwcxNYbLeeQptPPPNvp
seAKvZrK3KGbXDdHdvetwRQcgHQu2J5ms8u5rfD8Kkql973jqU2exurJiWzroBo8+baD31Hg3N3g
ekV2wzZG4qb+1VvqBiZl+Hi+mKBxC41rr2IIda1ZsJDUYli7iMJHuOS8kzMgX1IoKNv+Iv7FXTWd
KH8sLzooF/g63UdFlnKLgdsLg9ZqQoyCAbBUOe5a1bDv7YmYqcog8jDHRuhXdrtp4fEWGIXZHqXp
4v/tcT4b0Be3UBIANg6u4KDMcvhINv9H/giapEZWvkeZJ/QN4iyJkPJWlj7e4aLt+mPpZjrqYwGN
jJfNxc51cmC1k6xoyjRJmdIvmOttgeoq6BrgPso0nUOxbOS8Goi3j6/1FNYTPWiVi0MoGV31YqtM
3ORsb8YrkBmtx+OF23ZC09U9hn8JF0nrfDRTbDvFkYWMuAYG7B2RZs2tjHVi80a0gK7k1D5p0eRd
h1Q5h24k70jrvHeB0JLtGtWLB8duMeyRblz7NWesVmXFR5xaGesv/7t0muSaBrl8qGcbz9NQgBGF
LMzj3LZ3MqHzWzm6r9iBx20x5tpW4xxbu170TR2QsZ75/q8GM/BCsy+SFRMdHiu+nFvwFvAccWCv
HeK8W0+avMWBFaxyETy7UhnMdRLBezDSi7Rhla9HJTxCWc7wpmkDZ8oga/eLy2zH256RQKI8rDM7
wZDtDCY7UGWm+85nwc9dn8IBpzfuGUCTZxIRCfNgIyhbB+uEg1Y430X/MoBS5CMZZcP25UyA5Dlu
m1PMYIutZ8YiTkqi5Fag0s1sv+gpQlnBas3h4/SwuMRYBJ6qCvhewaKkb0pABPrasj4bLnqao29S
/lgiP1vikeR/GSAM41ZkhOIeW/M6EIF0p5RL+RGlhkD54qvKN6L8aMpQz/pNLCb81S/TdNK5ndKP
FnuQ4z48xDgrYtc0/BXsOtm8e8sd3gs2vCyPlmg/k/w6Yk2EmBIxPhkb3iW7HmlfsYuqc0izwbsL
1kpC2Kp8vDp+e44lxRBEIiAROrb9K4bk3Ac47vVOBBv4GGuv7g8ie1c0CiisDym2RwaGS+dVL9kg
T617L1jCz/WX0Z5GrjJAOlYSBZ9IA2fr8CMD+Tsp50P0bIqaV68IbnHZ7i0I6AKiocDGQiJTG19K
icnYQJVmkp0DdSs5vISfnVWKaNsBro0d4nkl2QZePn+q5QxAEc9NBI1/PSjV8cFdxA5MRqk9PlYJ
AxDCT3evaFuyIJKN2tucXHUCEE6bfSTjr8n8yLzD2tZ+AkZV8CHNGgSdkpw+q/7RC3Ydd+jA6LYa
GesOGdjT/3LvTjINh4SPpZYiUSwlasRKPkwrrR+/Is1gUCQpVGvEHAHypW/wrlcZYoY9XDTnrvHT
mm4NHvxmxBqmyfmyJLeG6QTJmOUQbxKyz4PDcSbTRx2MZha91ek37gKog5SU6dgNwRL55b0Q6p4k
i0XWXqXGcVml2ikASZy60jA2k43dtedhYntqoxTYtiPZjkfn3KdWYKqR/JyuOAaRy86U3wZD1Sqp
SNnkNxjRuJSCYWvF+MjQXSyEgaA8LV6nqX62KJQB25zE1RH9cds0Zyu+xQ2QVLBY1WiEaJls2DF4
iyIMVLdpuDjO9Y2weNJdbYWqpbowGbxnmlVAf2CQq8AL1OXJtvCA9JV9F1KucnxZdV8/TO3MJhGk
x4A/tmx/yhE+p3CZMGYszLe++Oqi57F75G5z4F94ztjpY0VI7IvSAu5U1q4TB1IqG9a6ocfhUogB
mIO+7YDlCrhWRszLtjHWXSmvdcf+v7oTM+ZWrlZaPnHcgjfX3jnUF0kJMM4Eguugka7TKa7wpsfU
TjcRlL2J+FCDjcAP6oeCzETMtBw46jbN8TXJ/xQQW9GAzvnT8SIWw9ec/SsKpOtpx413MvVbpGw6
r40Nshihh9Tn0a2Juc3dD5voTQSIyar5JU8Bsh8v18glLFs85+3ZM4ujudhvF29mJ85Ot9hKVoVj
bPuoO3dlcLeDhZn1x7eLVmhgHC/SeW7ILLIah4LwSor+aHrAU3S/3zqy+NcYmE6I/CLQZeMnQDBu
r2ZoQGVvCPhZpP4I3EL5pYR+GxHh9tTX7I18lWZgGfSrd91nKvM9wfDrVJOXqtqnkhxdJcUmK5Kj
Z7kfQwogFL9p6Y3vtpuePYpqonhpKgnnelwNLsHKi6qQL8APHhq3WsW6xz6o2xRYRQgnrFub3V3W
AYHc+X25G9nqpBZ1qfalmPiqmnBHtQZiDf6UpxQKWBkhgkbYIXxcDU1P/GPAygR/5byYtdz8j7jb
ItYTwBAbNgo4bNdu+hkzHwKBW4PL4+7CHb2By9Etxx1dwix8Nm6dPkKK40DdWnR7kClNWKf3R+Hf
aIcFN7bB8v4bMSERhNa+nKGAfsju1DGs1346AuBitcxqcRpf0iXGgduJTftnVX1lXJ2k6vZjfE5s
nYhCuU5sMowRR6xF7S4zLYH68VDTj5Km+llz3gx2YcuKaAq+zUw+NBN/QXbwQXsq85v5fT8Q4sVj
rkzWeRRvEBRbaYifqQxwUPn3wealMsbmriy+tO57VJdEclfpyFtkdIFMufeqcXccGroBBhJuhf8w
jPl5AvWLPo10FN/T1tc3osK9IN3kSJnD1kn5mmApNsphnVbxVmCf7FjERCdBpj4iYBXbj4GPwVs+
GwiFVv3bWPQy2VBCBqSrWd5LTte+JbwF6hu/PLghZnZ8l8sGINh6DshTx1x7fDDYVQINYyTxCJVH
fP/EtnafJE59hW9u8ktCNk+mS7EDF0pTVmxncTQ6ZLzCjLWDpiwLf/a5SK0Vq9W4Siry9vQrWa7B
egiHZS9PjChvIykYCHq4kTF6C62/9X27LusZYTu6gbQ4W3IxO7HC9fEK+bb8zVGJCageuT5sYgcy
1tFD8tP6h0B7mruXvNz15YtidTDixy7luWVeI7O4Es1n6n5V1rPsr4KSITFrHwZnoKZJLuk4zWbL
fZ/G5lTmd91st53zUuJarRVcG99Tp1kb14JpMo3Pfs5KLGG3HeUslAWoRbaE+qmlvyKy1RJqxSLh
h42mH1qjfqol4J+kAHrDldSpm09j7M4JfkYvx3YSid1k3JLkVDsePoRHdxxOTaNvuehtMipWEKjI
jYwa0CmY5HWzq6fp4ubQUqpXL/rT+HXUPotpAlya4HrDEqy1sXDW39yBQCrk67jGzPIvae4mjUfw
FTYl3GqpfrRZ35NEw5rvrlOSgbP0sZcFJ7yCQ07gZ3K3BF9QJv4VkQ6A6CFGN4VQynWGFTCvT8Vz
G4Bqd6SNJlLuSfKsJLY4idvc54S1yEHj1N1FwkEJzS4jgpLLltVhScdGAG8OfxEbUn/c+907wjCb
HxT1cteUv5JuOT/6hn/DJucVP03YxmDwXhp6SpKXFkVXG/e5eR6yQ0z5+4hhJUGwLYRz9eIHd4Yq
WcSHoHIObDy14t7Yf4SzjColzEP4qN5nJlle3s08I9dAY9hP6IE6FM4Vt7upf4ygjjol17mGh6j1
MFusouRsFv+c9Br0F4ksbn/17QBSARTvwa1+yD2gnNGjko7hzAFS7ujCiGQ4Peu22AzMYC7iVs50
AXL6uU2fyDEYLlsYElPFTtYbN+rwKCBNw9qEWP3be9uouLIRndyz24bz4o+L+Y0+pNpZ9Rf1bHYP
2XtCuILbWyAeiunRIfZanPwI36G2q/FrI5dx4YTV7JeAkd98kwhc/Yr2xY5/QddsuwTHLEVaZFRl
eo/k1iAl28nvOr7p5APon5kO5lLihn1IvHkFlHKfXWfoig8u5EmLjfdiBq8O+3L5FJdinVNCiUiI
NEwT7PCVfrqAIJw0X2XTjwWPwzyaRXMhLyWSgyCwCvBIVyvs9kfHyy+6Nr4HwVhtgqWhxSwoDNGE
tvNqL5xtVmFT/FRhRbZdMPtO9lH5+BZfR8wK1Th96rP1OPTbTPLf1yFzjbCKfe2h1YFMGNGbdOgr
YEeYx68q+hf5eeh1Nxk8JdGnGEIXArDwFQup7uj478JkUH1GhUGqgcqVXwbcltHMtfjc9LCWsfzH
NuvJD+pMuHzReEp6Xb1aw3DpdZziPDj8JkrvODJUBGi3kjItSzc2ef7SeE8U+wSTBQVG8STdOJOI
WpMM4Z4lXD10xMfgpzvifpeWoL10OCeIkA3jabaM/WxVJzNngZ4aZKb8zWBR9ab3O1cdNYu7NTfJ
JMj2HLmHBijEiKcxjrGn1KfZ+R5Jw2gKfQ/uGJ6OkX2qJp8HjOYcp+fAumm0MYzzC81EHT1O7Z1I
gEcbnYDHkxA6G1MzbPT2l1mrGz6M+dSof1gdDu0UrWdv+GL/EK3LgPh/iRbvOi8WQZkpRSvuMnJs
GGmGE2TCmV/i0g2QOuRGfqr6N3H3KTMdY2Fm/UQO9CTz157qg41IBgsTYvJa49CLgZrx9aS7xpIb
le/q5WMBDA3JS07umus94VuJFLNnMMbcbQLccv+M/I9sK1lnLAptOBhfg0vIiN2kBDAUUW/YeKeC
dUAA8aBDFHJZMqlNMQS7BrN1F2EXbBPGvtmzdnYxIUG34j0AAuu7vOWfI4+aqok83xKOigrGnsWW
wEXumAuo9DxFgOdFcxG6gR1e+Md0ONe+ecE0PZMoiKNsM4C8C3itEj26Ikrsctj8jjfsYgO+D05i
hPOWt3YT/YOTXKdhlJgPSU9LkKxsa+XoNkw4dKp6yL+apCEQk9pHFXvES+PgYo7i22ooOexrgElc
QvAJcyUed2lJOKXjlyf897iyT1HUfwZZ1q5xYE+hsKVapaWsiVAT/bIa66W0KYKdTUzTSzlQCWat
dNeiB4AJ+uwlxkk1T+M5mYhi+9nfnETnKgU2jygyboZy+GVB8DeZxU83ZQAF8z9t6v9hBuEonBU2
MbPjbEi5QRrdXzCl/2aToK3XnEae7J3vFUAJsn9u13UotryD7fjDo0kud8ZwFBEreu2f6zvPGNBr
Ui58u30uIS+5x1xSj8yD7CuhevHqaHhRRDK/xo7CReafulq8Dwopv6uKbIWpEgcJ/QJ23TPNp+5h
5LAzJNS1EhRrX711ZIoDp/wXV+lDNlRnq21CxnNuqJFJEyvcXu9dz17znFJJRAQhbaAI3QF3w37k
BIrjhk8zXyTVg2nNUHwa1tnON4Fbn/8EESetbs5MsxsNR4rWqt/GsO66Y33ZVXSayLe1bMSRmaiO
iImzEVJksGxh+3cCD4NKnz07KtgkTfcJm0zAanHV0ahkMzetXBbuJmD+cYreTE9u0tzhgbYOZVRc
uiF9DnyfUdvC5+6tB1ueTNc7zZNzxWrXC/tHpvqTDu8PosezVfSXLIq3tYdBrkzbm+jB9eAhCXnf
H+sOUKQXVeSDoXXgQIR1S/mA0dIM5MTHwRtfYxOZ3WkwGzrjS2w4+D2jY9D5h0krvvug0qgzy7fx
TE1Ibez9pt6T7/VoEXTfdNqOgrRgjhPTTmbqoZxd2hCA70ypEW8GLcfqKX7mPLp1LLjagS9Ba1Q9
/jIgVplwL3EdPai5RhRW2iHCjiFRgfd2Pv5oRceJoZUhycMztth9IlvomGXOodF854q4Eg5YNmp8
rzQ0H7PFxzY1FwPaADa9P2UzNMQk/EgiJ+LoFwiNg/NjDg4DSbWJ7Zl0gqpZbfBy8xtILv1Y3mDI
H5ugvwc2WrJiCQ89S5KmAANl1x63NYeXal9teNAf61gPoR49pUovABJ1D4FirFMm/AQycsPSUDB6
D1TgsVKnncGtuveKx87PEZCToT+yLf8RcfsoGWwtMJ4kHGH4dKGbYgY0A/2C0zMcQZZS+/KE25OQ
Hzrm6Gy6ITlGdPhAFMFaYxLsi1kk5tmpEJCjaqC8HqejhLq76j0DN1cfsxrKcfBJ95Z7NPDlzcmc
89AESVVV4zFh1rd1ToIElARxoEPZIWLPmaC8BmB31ISyS1DN3MNc2BhOeYLqOvTq+QSC6Wy0v+Ws
E6cpnDNp3pWMrXeZ0/mFd90seG1PvdxzYxFbQlHaShKVLWvEGPYMf8ovedbZetV1HyY5W74umV4n
GT+3lfrxMYtkWvkI8ODuxR45zOEEwm5bCm5Ic5V8CDV9+jS/VU36UIzfcIcfs4S51rb2LgQtNZTb
OPK/Um8gNUsDo2aqPW6wY9RTb9Zi27Z8qIHRWcba0Y47wmA4eJwWlCXiqgWC1g0ml5UXb54pYN7u
+p2hpgfSeFsnq0+Sb/VKUZo6tsl7CTqynF5sqrkVYxV/5cEsQFN5GCFcEpIdx2414y3qrpLyV2Ex
YiKSAQVEj2L9HJZTcJoi924NtLQB4zaXgQ2p4iAa/Wj4yb5J/yaui6CaCbrmT5qhfYEQQHFxza1C
n0zaeOdz0/LJ//e+9+hHAS1y8T2JcbBW08WwxaNZt9diRikOGJDT8lyB10hKqnsywgJOrj2kRYFC
7tnsj9l3uFG91ZyvpOYp6LMZYGmwoNo+TVM/8I4AHjGenCh7xTJCNSdIMIxdbWaf6ta6S7Pdpf4F
TsTFmq1tl+pvjpHhUyv2OLze+2je9CNZHi4hXumGQCcvXpYc1ZIdzOjCMsblYnbQAj20ausOI2Nf
MSQXffvViGQgP9uXR2IxzlpPKzLPJgvfgTmXKMJPK6ItcqnpO/ClUAHyeuwfZFl9FxEw8iQxQak7
2Nfh8ZPeGxld+/KUx+U3SeojPnJq0MhWMyCd6hnGe9nOr8LEn2IugyhB13FnZ87d6PuvRM8fDWd4
yk3FYneQV+k3+26ovcvMpR1YF8bnJPX4Io8Anfh2vpYZiPxSwtOmRMbLbt40fTVUqEEbLleI5MAA
nOw0ZfCoG3tcV924ziLnRbdSloXErejcco11MRe7AZ/ALpdWzKvKfxQTFoqkMM7KwiLGGjbxBvOB
QudnqJ0cm8QqejHf8ZoNi3UTCGEs9E3pksfNqT76ruEe7uFRlKGdCITzNG+36ZTZ+4GQxdqA3V6y
NnVZ0w5zZF7bOYa9BBVGB6ZrcJmRpiP3viLBMJS4IZoG+o5mLeiKgR5bAInQ8XRz0N4i7DRhCqTt
FX+TtrAeKL6gV5Q2Y/+ls2cP6JcIHptWWBtL5f62xI96SrW5RZLEzogwXJ+sQmG2L1ztkfW6AAyv
0d6hHJqFGHMyA7yeSCliHFy+BvFgIshR7oJdEbPQlPmKfpmu2wJ6KB6yyY3CmJQNh/ScfOcxEqGu
DfPOkXlwUIbQzlZTtSinWfkIHMj7oEtKv1utXV8bE9BOGWVQFJi3r40HSaIL6OfAzTgXr9Rb1Bw1
AuHCAv81F7zFsVjyxlU2DwN+FOZcNjSSdM7Ulj+R69Qf/JuoWgP6cvFyvaYUWdSXWdKFUeZBcqVj
NDmPsLdP+oBrhG0mFaNUkmymePHyJlryZgODxJdMntRSjcbgN9W7VKasUDLWWLC0Efq48RKFbYRi
aVRmoQCrfUCkkWtVEJZWeU58UsO66SBHs1mGR2mbbC5bLWDpLyKg1XEAV3Bwy3D2cVdNQa5w1xn5
rknm7q3VPWNTN5UFUqWfbmlZsZhzqeh1uJwRNY3kQ++kl7pHPUxl4R0n2+fwiublVRQPibVFNORi
SojwmhXReOwJ1/JER+2bLAFRpwFltXrX60fcCe2msijHToEg4Rtl94J0ITZwa6CbpnwyqU8YoKtZ
IMgE/THQlH9sCKbyX8m3Vm5ui9jBV8LcUIdt/yWwPrFmJqwS7302pDaaRWli9nU/A3mrxn47BU9B
8NdTfgFtESdoBIIc+yQ7Vu9AOBg2CpusOb/UAC8Cn/NYs1/dTIV5iSzXuybiMJoK18HKQZTA0ycx
5ug2FRI8Z6O39vTiVrGSGAYLJZ7r6ERCrLE5jR0E0Ett/Y3Rr+W+gTt/6V2ItfV6diSbypYn+QNT
LNfvdoelj7U51XaDfy658rvxq4ejtgGKz/+Hv8ojqE0scNexq50w97klLhHLNo5gRsQBEwPb0YBg
f8sGbEi4WRT7HO5Kwa/Iiv/ZeXv1KAT0/OqEo+lLuEzQMrMRny3Wu1DY+iVZKVa17sx0uVVgVliM
D9iCUt/5FRXj+khNSs05ULatds38sv2cXZqVzMnLwjSD6wV5ZeCJwqi/UUVQc9FtkZ/JrhznxJXL
vSEOmzYKdoZO/aSvEdfFBm1Vxr2oMBag4tUL1i7eB+47SDFa5xavM9QIgpmUgxTziUALgxVhR4PC
MHpeBosC2aGCE0Z/DdENjMlTehEFtP7iNRY1XuU/ydxo4j2KEgYyRddPe0/lx0KAzOgPKphGUfXv
dlr2T1WQxptCyx+dnn94nR/ytt2BPdsWTnsDyn5tdRbazn1o+UZYLo4ucny0ZtR69Ey6bEkPkLfS
H5wo4TRrT+jouypu3omr803St1ayKOFfWB1gGiaHDGRPhOJhQbRQwXkRF3Ke2BpzIL1OSKhfA+/r
3LZeIpid5dje8YODrsbnUcknK/qsxt88uPqwpVr9w+TEMqf66JXzY5enB2YDZJRQdDZVkHJT8aMv
z36GUKvgIdajzd/0VWJlNDtq4+KNjamkxa2ryNhF7a8CJ5cqjNy8mgBz4XanuC3Fa7YrbMAsM9ZC
4BFmcBrMD7pMhfuBGAmbiCGLs7oYgCRAk9Z/BdBUh0ZeUw9J8yB48VY1c0qWWvrshjVH9jriFWzz
pOkyA211DMab1/+zxltBqaaq0htNzV5NpIF6FquGnI5qMY7xseiRIDBJYBeRCpI1rHqYF6b7XHb9
c7aElgbaKYk2+ZioaiJkXsa9xaagB+MX9kdaLTAbaNvMVOsxP9SzeaZMNZyGk2UG6OV87CNj8MVl
pxZHrOUGzCnptvVqXEbZ3vbMg6ygMrD208ki+22N9FQcNLgaTfmYzM66w3VdssOuzRh1ZlgteThr
zHG70nbU4O4cjJe5kFw3wPgmWM6Nk+OxO+xrsKJt/s8ccxjz7QFH90pfln6siBq29JOwN3GkHzBg
V+xygsU70SzjFPLW1prTw0AGKrZYTVTHymw3qfyNa6I77fQAJm1l5xTkejqROzJLUAMiJMI8YW9D
3kkzLKpXfmPSCCoFm8nIGpmQ/Yz8FRGDhXKzr7iidIyrQZKeRUe0JIneaJbe2XjWlmNSi3xuL/gV
i/TEO43qGGNVIaRO1DpV47UQcLkISyc6gsAypunXYaQPvn0u+H2V3F9rwCtLKh15eafISUc4KyN6
17DtA+Md9oHJMpv8fRyToTVm7bWMEaJVBY3ZQ8SxbSyIQDm49456vYsjLvGDjUtbzZHcabFg++f0
S1q7/9H4AZ5jLw32LXfXG9R/e5PoAx4YB+nGp/+GPmdiMIbkVag5E7Tywb4Bc6/3Cf9rn1qauaa2
GtnBFvMVeyRmiQlIQA+ysIVL69xE3EPRAmpByCLgze2YH+NASSSThabsvwzeZD1jYmsHiqWC8cIJ
+jrHZC0y8Wo2TMDYfjDipPR2KedimddafeWUD8zpG1y+nc5aWi/+IJ7sdO59aHP0+bLXG0KQ31fu
brfYJgkEGwWEqdP/0B/MrrsJ2De2T4FPYsFwiFk7Ys/C7oQFi5/YdP8lWJVnjYU9KwmYzcvGsjeH
R9n07Br6Jx8hkB4WKiVzvHRB/uYp9mu4k7GAfSY82x6hgOUdaMNPy9y7yZnBtZKY4HTWdbJGqmzZ
kaKlG3zYNQlxd1RvrHTxFlgO7w/7JBONtkQmWCVV2NcO+2wUpt7itZodlzag2PMfJ/tsudGqG84D
WepOdKzA/TPpAY5pC+Js8yL4VhKDAF++AzJ09SzsGAljonDGqxbgfZgoUaj+KO5FWlRv5mztIxsv
smv8JvIU077W6Fc6dHHL9zTfMUFKfUc6b2fq/KOXfzCqXFnhxhn84qtvqjXo75XDBJDO73rL3oY/
X81BmDlswRGEI0GFWnCoTbwtDViPzoOlE0WH2O3uBUmabIYJ6UMw73zCC/m21d5z2gGUQnpp8nCq
hhNdDKgBD0USnWY2xRllLjErODqknvIm/awn50fzP8eJ53X8nWo8x7HcevOTiR0iJ3LrGkgj/zk6
jx3nkTWJPhEBMum38t6UpJLq3xBlk977p+/DXgzuADO3uiWRmZ+JODESy0lkMRZ9Rhx6TAnpzwgl
2iVWuKwNWLBo0XSmrTEiRGRFRNornOAop5z2O+aBDXSTkN/qOGJllAqyv5ZeoCvWRJDNaacOJPfM
qsrZ97Jaio7pGx0gykpdzTemM8zV1sC8DVaBgXGc1Qiu9OUQt9cGlFv6Wbc0Kaqdvw+Bv09K5taq
9tNDT4tYFHvZT2lAGkp4MDMaWWlQuhEWHPBw2NF46Hzag4rdnQgYfnXVAEl5fJmZWED4Q2Y1giph
5l/Ga9/zf70QwKAIe34z/DBD9FvHFUi3HwT781idRtIly8puh6GZlQ3JhPTDpHR/yGZaMbqPZtT3
6JTuiWc9Sst5GW30VKJDK2CKWbQoeXePRb+QJbM3KAb7oSbOI+MTcTGghSLjETkaJHrCvHTOcSX8
J4Av9g0Q1bK9Zfmbr4uLPqA3VN8TRtoBQd6pNx7S1sXBi7illrfpAhi7XxWe9sAuqEDcAVw6GcRG
QFB1FLFuHXltQ4xjAFJDVDRu7B4GzUSpTG3Cm8V8ldoCpYQoJbGWtXGqnVszRbsFxYVAyq09CJRA
7O5E/kU++nwgFbLkW2sgO5sppwLsOOIutBc4+W00UAB3zJrKcN2XwUvH0tPhfCw8NMoRhmuswNgf
9Gugio0fCTY11oepXPCQH0IBKnTUlkk5YErr/5Hgwa2u3MM4RUHLjkmNrqja174l/jI8G77OUKm1
4nkQTsBwzn6RqH/O2Bwwwq9ct9iQW87NTssguz87dc+1RrBoizgtsaHb96cqISwuQy3mMGSxU/6p
w5GWjBuKTEPT2Xjel5DqIwgcSkFMqmDFryKNLrVr7huVgqjy1pb6PeBX8pQO8f9wLvWWEx7zXP1C
bbu1YJw4lIpzmyheM1piy8NrTQdX+r+OWrw1roZDr2HDI4/OGM+c2H8Vk4El1GHrqfoePQNq9ImB
57mfOp4INKNk40QHM8JjZ+bNZ1vbO8sO81lXk5kLkiGufgy9m0+jvNR4QalV2ToT3ncgMSdCBuKw
Rg92hl1vmRN8JFly4AznfwhFM7pjifY5JSmaYGWLEJ08a14oAWfEWvXCWdnd0cQn58YOyWWIKaT/
MOJ8TYoeo/9+Rie2ycYbORwbyE0PkxNoYGOsjHjDnPbaG7BziAyA+r7Dps68Z6GjbGcQsYo03AoA
5K3+p6Pswt5Cg6jsWf3Noxz7aPWGm163xRZU6nzkXbcMsXCw3A0cj3EImSRO/6UtsNNAfzMCc10U
2sLIimOZUe9i4AwCsgF775ZkEUfboF/YYGxoCFdD+OF7W5WEZq9VXnIUezHZ6qllFfU8jf1GY1wJ
5CQ6rZlBABi7IiUnyDds2IE6BSR29BXZqy1QcLYwDkkNcdGY0MaeCr2+xlDFMsrElHVwaSt49KdK
2ZgbwVub0HAbyho0rUOYBg6BIFiV+d0jm6ym5TFRX9Q4SRjwbAS4wrCwwQmDP6Ef2qkgghL1GdgP
0SECsDdRCnoWJ09vygUu4tnQ0cQN5lJHmaUW7iIQZ20KxwYnMpJZ6jK3rK6m+kjdZKdVoOZQzaKV
XZGOBtMBRwzMURZD5lZCGNK9D8oA8q7cz3boFlBLtrbm/CiFSaxUfvSUmP2z0fypOYeum+G1L8x5
7BPAan+SNTHOZBT8anmw13rMCI4w/lmKMfet/sokuliwF5rVncpdqKO2RvHhcdIy9o//dTZTzWml
pBf10gqyF9UX4RuadbH8/D5ozU2a2XvHBc0wobpqjIkaG0+BLxzAOOTKR4m8YNpIl7HqXtwepwEl
CowaLdy4CaDTDNkTy3bzNxVf5Is1F60W/7Q0W6WWd04cvphME/5FEIfAMafuYp30+iFcFoaOl0EZ
+aVHL0PMrbMLKYsCc7mMWxjbJtHF+I8r2g+7eEVZlN1Mbuh/WemiZ8tBxKc8cH3QfNuKhjIubZAy
urni4fq1ycQQfvY5OJAVK83pOaKClyMoOky4IkZd7xxfoavG0t6hJC1KpJTlCB6tbUS2Hkz0ymMF
24CWbSIs+Jr7PubiqDB0VyvlYtD+BrpLzyB2XYRmEis7sgvNYeNlPUnh2LBwRGcUufoqVQjNJgDw
veo0YGlaWp+KuEUHyJSzTjOL67oDLu/sE4+KoFb537xCUTas2K2fOEeTxs2o0dxI+2aURveiWZEU
cn47qx2y50f4vAv81zA5cyIKh0ZtNpnjGH/ShdOnZXV9COMhPRGXoL2DsVE2tW17n+RZMJSpR1Sw
RQ23xg7YDuOXVlYtK3YceIW/IO7ymcqRMVxs1o/e9bR1rKfWuilqc6nJlKF2reUHpTGyayBi7qqq
haZnuhb66lLsA8MpN75Vx6skTpTVGKXU6w1E8dbjwycEk8/VJtfhAYbaHd5s8o/kF3cRKk1yypHh
rZD7mRPhpHjWgvbD0hP2NnZSn6pcsKRMh/bUtraoN0keWifsdd4pBgoDBg7WiF0Ff6U3sOWp2h5B
C+uB6KPTxHWosVZ5AV663leLnTeoRNI2nFbkOyn4D4KMLMMsfQtdn6GHpQRbfQLMoihnVtNjcKPe
QDtcx9hDfeRMgze1+BHrUrdSjJVWgRJ2UouAedhySwGeYFkMKSSk0q/WnWFxnkTQL4uWfw1FpVLH
7w5kDu7TM4l875RYjbFBbmMsdCt1T2qIzlSH+D41mpsicBmey8bnLCso8thtQcoczaerlh1OT4tJ
OWB8jCsAJvXJqiKMraYEaL5a0qz8mOfSlpzsCbL7tfAq59bD0iXitBk2kq7iFCcN2qs2r99MF8fv
4LXxWoGBkuqYA4SmMhRJEXMi1kl30hjUG1E52PEijF9Dm5bbzLED1BcgFhKg+6zSuH18qLpLqZIE
Z9lJsXKKqHm3XcIxPmKWf3rNma/oXIceYcj3llsjL7oLsVUT8W2SIn2I4AFotsZNhfs1xhPqGQ6l
tTc3iH7UP2UsZzrQJfnGEs9Wj+y4pq4fcRuKz1olC8rae/6mTD+EQvK4QRGFeZ1/qFLPFYt9h/Bc
nZ0WYyUzxY8ShW25VR0/WBsFwwcFt+RO+CW+EcsgOMEymcQMyV+NPBTXOwIQhxZOHckCd6kds0vX
TdwkGjRrNQnFnfbRZvdeZ4KOr2Bboh6RrNKHiA2OGS3sEGxYR7eo/bQdByZLWGHBKgvSRW78qtmx
ENqZxca8d5YKAzSypdYFCn4TTsrI9oqgqtG/NKTHNcW36b5ZDqblKH6Pe0JnMmgzVYctmMeTmRT8
x+UI77s1yfSKvs30lmfA4KrvXseuQTgirP+hWImIhZIDhqVESkXeFwcZUeMeGXA1k+Ce4SF/eNmW
KO1rudWHq5YacwwiKBv4vcpzGWwCGa0bbwXCR430eWq3B61F44rvZoifXiHmWMLiHudiX98Q1dto
wV3r14RNaWS8hs0WLgVypmyNt3fh1pQiH019UxJYoz/MU4P4l/hsGV4djE9xd/XyrTEGW9Fph8bD
ggLU5accgLyZxirkJIAC6eATAGJVZ19TYJSHDKYnSReBmVfN3YQQ6Hc9ew/Zd3rJH860GaYRAI35
PORZM9oD4+2ZDZ0afKELRBKGC3xkhG3f7Xj0zB9Uj4u8J7L64COuU8ZjOO6UXkEfRfdlIsK46jBo
6Ct0Z6JvIBNb11iMKTytmwaQprMY18hN0oKuhAap6BsdidPAVF6q60JLFqCAtzJZ4XrSNMxFHksn
1gyTx7ZeBjDPBcCC3IV6MRyJsEKX+BM4hylfoogenE8QYFESq5fSuEXctQVqmBQebEeBNTFVSu3F
dGZIzSUK2Pn0eDrjWiNArzspzfvISDWyTjkTSSb+Sw+xqiXNVSselmc+gXcwTIHIVyh0YEgINOoR
Y6Ubmy6/d01luYxaKxdDjlAWMlb4v6Ju5/HRWLlCQGee6DI0Sx2LDwR4sRuzHBFuFm8TwfjAjQXQ
iwTWSEqaJ5WV9a6UaPRBL0ZbECLFigERSINgyqLLfwnCdbRr2CPHZIJFnDc7Mpfvz20+GswxvNrw
XKmbR8oq+0wNNg9YABXVxQoZuPy1PQCM0Jm13dFDvqVBF+pQrHo4T+1jiTDCM7/N8GLJB+ZoWr5s
I23Ok4brz8DCXQMHgOCLj4wS4mwoO4dhpbvUgn+AhzLrC+nFMu2uDfYnpMUMmT/BIwEtwyYI2+QH
AJGv7mvyShO2jCJk2NcdMslmhq8Awmjh18xHr0rOrxfj5UXBiw82QRkVaodYtkTq4dWxL5ayY6md
5u/oEeaZ/ekAUa4/TQh3sbI3SbQMkGhq+T6X2TIMNlYezfC/LUb656Z/U6oIEADW0uiLYByUSviQ
EuxvnJHT4sva6hM3hlNgsp3YxlXJHjaaRi2/TjT8pD8zop2N7XKM7zFF+8SMFP17Yt+JGqVSYzxf
HFgflNG3x8ktRrCIKMltULPTXol0jUXC+jpIgY42qyj/teOrRcR8e2R3O8uNik+IGp6uIP41snrJ
94ua0u3vmYWdreRPZjhTPRrkynyGbHZH/S0GUkGtiz27+xeR6iKDfYz/QAZ3qK4vyAjw4ckAjn9I
CbDQcbvmr8eezebVEGpMJxfNqzBAfL4ZzU/dZB1o8r4TfTNCWZ58V8S/F/+a1N6kWrOOMAk2df6W
JA1GZgciAxpE8m183v08HQ5yzB5Qmefku2rKgYJq7vEUjOz+O+ivsttnzZtf1bhZMzRFLGZ0F0BN
ssFuArCQWN9K3SYRArBu3Y0YYGp+L0TmNtMbp/kQFiLdcmVCEYq+E1ohR94UDEYq42kRvNAcxj4I
7pohSg+2hVeJ5Sj9jMHKAWYISBXXypGW9FvZEB5iP5R8VaDXGvBjhCpnYwoWwsOg+lONPrX7TxKy
7AJexwWjmEzWcSz9nxufnNHJyzZgjbQ23Z9wmqALqsjx1+MgYsGO6Gh0p0brog5I+Huw5oYHiIrZ
jjYiL2y+a5yL/BGc2tzwT+N/P2F5HwEMpaF1zX0xUyyyWlHH87OrLgCS3eR5TspsgYR/Viu/7G3W
MmR6Dj8NWrheFR/ttNoBzc7MoAg4jXiTuPSK9OT5fPYpCm7Dan0tuN6BW+P7XtgWM2RYQBEtD2VL
lY7kWpSbzLwL/KNlu6uaP8EUk2uRZ5gtHkDeiBxSHTvmytZY61QwYsmOjCj/+FRIHgUIBg0vLZN7
foEm+iGvfpEr/c2txMYTey4jf/wN5FWQkxACGXaib0sBl6PDNICj/0JKoFJIQ1ib7n6hC9Abr8A9
q+RCNBw2+ltvUqNw0TNWx1XVMGCRq1J+G8luNC4jkevjd1c/dH4cBKp4h6XqrAqSiOsYoyrLnFYi
B4esZW9JfVk6vDaQrFP7pYTfRjci3hjnI5h90SFJtJEVEVM+XiI3RRv5Mvn37Mpg3Zn4G9OTZl5I
VD7W/o3gM5YkZ52zrWaiG2CFFuqfpOrxmbDQZtC5HqP8zyfV3MSQ0Y3H2P0sUNhHgLfDE0wUK9e4
eN+xJxwbKTaSNrKxOgxx7whbdwV2Wo4roAFr1rBsFgIkYPeabdDoxGsdLksdEGBHk2dDHBsLdw4F
AxX9Tw5/gkhnR6EvhEBesWqZDqwen57hHxiBc6y/Oeoj7760UV0r9R3u/Mx33ZWDsiwxN154NXrk
KrhTof+GNbV2ti6poazEfPdhiKDMJJGEs37CaeCLH48aIOTkpKXr0L1XOn44GIeEuoroWbf3of9n
dX+8ZFuVBOZwP1lbJPQkv6GbeEEOy7TJaOgf/S7/ZxoKMjz8kPnNcc+9/uyrnRDpyuCXNG2VwQLp
6beyVEAkIIyI9x2alXTYGpW/SAI4uj3IobvhfpFHxFwP0tdUK9N3WNG2JHvPVJf8aZJVveqsFyDU
76FXzHSBtq6nAlvlOvLxosX7D0WdAtxhRlhnYOe86AaZPuBQ8teD8jOQHGaR2hETLNDGJ1+yNgMh
xoCg0S4FqHHxitHCunOwa6w2VpH/BVxdDTfd8DOWZ9GbSySEhn2tUEiNyi1Qv+iLWe8/Sm3kDMGG
h0wqiNmk1OSwFz9t89H5R6bCrc5Y2plZAtFqS+iGv64BPBRH8hBZs+0FACYropBiFN/rOmh1DF4u
tPxoO+lVYgM7MYve8Nm3xcLytzryS0tuyYJa01OSWLrWWbJzf8RauOIXn08B16V3qllfdN1VAfus
Ge8J5gH9LWEo6Yqnb7/ZypuKCMKYNPnlpfWYNNw7fRt0QKEtjqiNNXD7s6LvcdQmc73bBqycB20f
wanp0O7p+o8SXkq5DxjmpdxGjEPnwfggJ75Enedm1yLHFtHHyD+NfVk/FV5Xtdjr/t1kfN5Vyx6N
DNznQv5y089gGqlcjog9Gnj2AIjdQ2iuS0KWg1fnojo420AKxy8/3ctu13C9RMaP4WM74Atqmx/d
HlcWLijnPYh3qkpsNJE3gaPOcvBV8VHkwWIMmBMhlXJRpTm3ziIIhU16Dsn67Kev3F33Pj7HkgXK
Z2+hsmGPkqurgL1Gb67CDscpOX9EanoYZV0XoO+r5d61jyQtRaz+YI7Ne+MThKDKZsiOjsmUJWxd
fTI2ynNdP8kKrCKEJ8bLYMyELIoRWyKREcFAII5btZhvMLMcuxc6TARCp5QpqtLtWV3GLRC4AWKF
con1J1msJqHhrHvNbjtgAYrKg++sDXMdGtqB2cEmILbCwr4e9vwU5F724SXCMq7lny63YemyzUTP
14Oe5GRBqtS8OeJmYNKYVokVrPiQT54D60w6MlMY3Me84mEJbcS09qb8E/kz1oalwlxUIE6wnSuR
xzOKYvYT2CItiXmWwabY6UxdVayFArI3yZAV3sPB/wvco6YuBBqBQrwPQA4BkTWKu6B2Xsl86wR3
zdslKA2CYtqMgPFl3WURI8hOg1BPMoBAInp/wqXW7OnUi8XgnyMUz0w76zCGEWPDjiHNJPlqcXJ2
FChxEx+mkAtItRZNJx5eNf1NOKRNpjRWcjN6XggoYkC/Ao9An2znN8Tr5NeBTUAmPhXG7YQUpvlw
iHHKwMqnFK4OLHSWDRKJhOV4LpAU50/iCeeDi+UKA4sLoSPYdmWxLtyvMvlFXzZTrR3XqiQsxyhw
IKylQD7DP9bP6OYdBoX93cesSJZPkz00Bvaqw1fL7ZBTcxUmWsyeKeShRyfb0SvmOAOd9z7+J4Gg
ZcokD6S1uA58SJxYxrgZmh+LYX5K1YMbhBn4pYLZJ0mbkeYrx/I75XoXIIQcnNvcOfKbnC2yFWYF
5XQ6lW3ACFB31AZr+Owumo8ifFT+Je6wzqGR1jY1MqQ2PqT956i8Sh0WSXvEdBKl2xK5ik6iJi74
dmPz4ci/ZUwzaQz+Ot/gaiwninFWPRtOUI9+AaF/xQlXj+pMScljAqXSHbPwQE1puTtdnmtlzWh+
47A2o5H2JbcemDPyQ8t+HaW/uffudQ/bW8Xay8pvY4NSueCRdN4rGiZNewudD5XHpxxvNQu6yj55
1KceO2LN/zXj3UBgMdFINoZy6aq3oL1F9DbSPAcOLlHYV8mhB1BSTuJOzhoVMh9ytB1g+aFeD3h+
pZFTGqg8n5s4+9OaFwTxmYetPyx3QL+Zu+1cFHM+Qk7tPGJYIiBrNomkOFwLzKpRmO0DMMukKlsD
mwwbNMGuN1a1QOt9qDocoPinCF7LLjJfZW2+DItsE9nRGszWJqLuGTsboktzYPQ5R4KJ9dFapOpB
Jp8aL0BPcV+i1uqsw4Tw6YRO/Dn4WI3qbxvZe3A05sBbJx5TsVG926QBhnw2yyzIY1+OdQXkD1+S
PdGuIAbou5xnX1dfpfOrsF2Pdf4W23btPXb+bBsQMjsUfeKo0e6HdMLdOXOTlU44PXGh676Gl5El
54oZAxOyXCDbkOVyGM55Sj3yB5WD+DwixwAuY3FYSpN+0SS0PMdQxonmr3Vc+hSeLR5JDQ/DJgU9
DCScYfgiTR9Wug9t+7sziIRulqGGoH+6M1ZOfUlrwm03Wnq2zLWMVM68tdPeOAFeyKdpCO2Hj5pg
2HAPqR2GJOJReGkGtIdgLOv2jZCjMd07MTvsjxR9Ecut+lJy/tlyh2O41feZ+iUFh6iZLHKe6eYa
4cBE+2URHOWje5Cmz+wcCZl6bE0ksOcs3OfR01Q2Y2HSmK27/rvU7xXeMYYOhvpIbNTNNxiniCgc
52RnVMs6X+uaxIuZsK8evUMoL7X91TARqXmnWJxb6Vmi+Iv7XZtfvAZ9+UFXYEJ0j5IVjXnpKns2
GH9w3LXyG+CT1T/zZuF2ezA2hnLAPUeWlqmveAvp5ziniIBSfux4bZLANejgcKEdXnyW0wbCBl8d
Z1aMDjJe6NHXKI8q/WVMKe7O2/IJh54wyBWLN3yD5xifPgFvs5HRjdT2vbtJi6dd3lU58KP/OgH9
gXqJ8q8CIQgkQ8lJ6NT6RoiVFz4bdxkxWok5xIfepfLjIeNDjOzvmHeKaNkhwUSSayk/rfdkruk0
G1pCm9bEhiu1zNjfFuu+IKlva2C/yL9ThwPlkGEibx1iT16R8x71b2yVg44l8zaCMK7tHYKHsnet
YMGanXPjTEcMLX0dMCqtHSyy9yZYO9RzoIyji6acW/WuNRdoS4gjX1xOo7GF48VFeVchYpf9L3nU
NtCWlhox/ALiMAU6uAQj8e8A0nU0t3X7Q84lNZOGHExddjpwB00h0vsXYDhVm6OczXidZ7+1B8pS
8CLAeQjRUY6QjZh7FJiL248c8XJBzLvApvXwYjbKX4q+wiCeosRJlZOm/CnNZ8dnDA8aeXf4vquG
vWf05mc81nerIp9QvsH4WQBAWcXtA52DyE2chcSLe3drPPbRJfCeenSqKDQ5jy0aFYANkFNNEhnx
6YqzmyzYHSqYBhVxrYMLRG/QsAD6jnV1iIoPwhYHXiq5rzUuahwC4pZh6TGJsFon6sGDx4uso7jq
Jgv84l+ubuGzuLCdAnbTf1gcXFOuEm1buL8TFr0hV9OEohPhTWU9oWE2KYEPFu0HFjigQ7ABTm6P
GAK+j4/Y4sOrvlwA5Qb5aqPFJJQiyajDVatOAUAV/nQUStUR5zMufdd5hCWE5sqf25YDcANEDSdz
D2QkNpxLaf1DULJpLWWfuB+Vcq9ZIhbd02Tck54kJrbQBkxAqozbs7pliT1+qHKv94TiBdSTGOtD
5LGWxSBhO9rw0z452xRO/K77sVATTwyAfI70HqnF3cX1l+NEeNgwDs3sGMhXIfExRZ+J/z7wTQot
W6jdtke6xsyaAv534lqwFWgcUE+Ih8rKIDBkRSi3ku2H8JXa2swq2fiFMeIjIojZedU9TrDuH+EI
cDIehYjmfQXnTuqrnlvd756KuFnmq8MBGxMwNqTaJrLYhmYzqMzk3iAvhvWnnH0MFmF+R8Niq/uS
IscfPgfuEdc9wcpQSh64KdXk4fCCt9WDOBWbOQKxoZM234wftvZnD982hA5fMkRT6L01Y9m2m4QS
piJaHTttVT4y1uERy/2U+7dmOqaEGjDyddH85uitq11dHNoUgsxiGj8rbsOtcR3ya2wdKvAbvXih
PrB1hw8Jyxd5jLhnePYdUtVEvM19iqpfdAVsm+mBgn96Bgs3XjRxxdRjNyUe5d134Z/KFheOHh4l
35j2cEp3RbQQeY+nVIcbvmcCjEgFxBjuZvbmqDYFSnyblgKPKX0huVk4ZHUdHkT0jqsAG0i8jyyE
yCbIQ5S/MroCXW5VthSsZY3hoHBCKPlFow3SWW0kUwAx7BH4Lnp7iMGDRtXdTg6JxfSL3U8BnbhE
ZFWxWASBPiuTsz08B0YD4qq7JaMlEPDBDk+YT84KLoxZxBnG/iiH7azEj1g/yf7haeSjoa2w626J
i2l0Pwb+XXOVLqQ0l32qvEuY9h6aVs/CBk92AoP4PPsIVCxm49wd4yWIsXkivaU6fGgMTrzWWjSd
XGJ/ZxZ5iEdUQMd0stI5v2130rA+Nspv04LB2GkelydbPUhhWlAR2PhV0RJ0Xw5KsKb60bOrBMbX
n3vysxr1mncKQNAEoV+27D0F/ziBGAQ6pQTewPDDBM7TV1NGnfxpwxKeY+srRVPhkZCBBTbXqJq8
uUqVQq3IBwh3qrwnDd+nw0RBLVdutS/Dgwc0dqRJTF/kjYyw0tg78BVDkJMs0DiTmErUEjoB69qm
x0OH4CRqtLNFrpLcDawodQSxYJpmKl1SzXi6BAWGDXbKace/G7mHNHT5Fhk4W6toOqwaqIs0W3W3
NWr2kc3v9I+sbXp9VspTxN7K6z/MKT8JS3AiKMiwOk3ZNsqcUWTeEdqxlNP08OBDFGifPWJei2cR
K9+CP+HVX7GxiMp2rkRfvvmGlM/PP7zu7DWYWycd1iqNjtG4rpNz6KNGU+m7rzWto+keoVqIgIjR
szucWRRjjKYerTJAZvpsgEOqp4+EgrXBQqIEPBLWOmpviTmubGvt5hErI34eee7U36q6T3F/arnT
FH1R98E8Kp59+e13rO7MbUR0HUotCxcL7pDQmDeQ+PuI3vsdmNBofJjRiacE6TVCp6dBQ9sS5MKh
RQNG97RU9T/LteDmx3cSWUfm5/DBKjdYqDiNq77jnHSuPhvP3hg+HVaxvvIWgxX1IUopfKF5wCam
zu6ItTufwUK3cYLt6L4S94gVsAdlMpRIAsBgcTh1bDBjJrvyQI2RQPBPL2H13iCGsm2dvBUUPeh7
UX7ClFnrGuRXLpo8+w7LQ2/Sd7DcZGgPSBNcL+0Sy76hJCCzPQvGI6N38o21RsGvspgHiDDWh8im
7BJrpzlm9lcV03ISRjkyUsEFj96JWScSO+0YRHxstk1OnMOUZf41tGwz+ZNs1pryTYP33Ho/Cf8d
zTEXzLGWDjOuOiaGiL2Dd8rtg8q8RbNuA8Vf7px4dfkjkCayCZgDtKH5iONLxwCHiPe5olF/8weM
Zld07wNcsDi/etmaybhBUcpu2Gd2gddwLlMYO0zuekI+mVfAspsx+1Amv39+aMo9y5GdhgMAJ9Xc
yNY1/ueZTQBKCjqkdw+e+uipOmIK8LqyFwOVRm44Rw8087KeNj4UyGVqnnrQrSsdkQ2GECqm0AoX
aeTBV0JeVWhrw2EUVobEQY38kO0wYGiaiLHueCLlwF8nA36etK5vASXZwhU1rPBJGCV9n/oQqIbS
LXUBmolxmFDtD8MQ1Dn6uja8ex7A5w4GecgNDca3c5Mhqd2aN+SLPiM7Uzjibme0WL66qXMVcHNu
MwJl9RN6U/Q54fG+fARIJP2QDY0XkSCTmrHYFxadftJw2Bfe+BycqmHAPVqzLs9+Wj3+KqS1H+EF
BaySrcY9m1WMzcdf2rytFbi9NoJXjHbf8dtrIrNHUzNeqdtNywjPLgAisPXAylwXhBs77pJx/NxM
8Jw2NuEqkNADIjT0gUo5qp941GhyvAoS+HhLWm1l+JRoDT10lZlfNppV4Vhr/j95zX+gEXyZTf2X
k8pgNMQhsZVX6mNiNtxVDtMxvnFV6U49PXOqCe4bd1KBzHNbmZkmlDS1Q9btttMQk+0aLj1eo4sF
OBIRLqIzEHQUYkVZr2o93BSugF0ocZl6O+QcJLtI+5v0okUcvaXeZDc1jh7Azjq1/4b0HjBKjuVV
Mv8yaUXL/C1PQN3l7Vqo6VIYYumk5cXCwOoSvoU2lDBR+5lX2VkffM4P+QlOCfg2CphY2qj02LFC
JRUGobtgfMsx2xqMjmWcLkzXRH7ffhkeEdAMYy9+ySGc96tcwrTDvCc8m+PgofQRDmweOSg3YVE+
wvZkxP6b1407PzSXNsEQC4F/Q/Dg5VT2WgCLKPr0mHYlCF6C1N05LO1VANNd78/dzl6j6tpK+w+b
7anmgNVQn4zoFAkdmwctqolO0Ta4K0mq7qhouZk0e182yN3R8mgM7Usz4+eQ2IpwO4FKQ650iiYY
sU8Kee1lWwsdK+LdTcKgHwvlqeg/fBHdCBCaqWaDWMEr2L11mLiZ5KgBCnFjoaJP6IkDMHp9a3nV
3pbaDhrdShvFRY750TfHbSq5EwvrZkroloN5R9mPBKCmJkWmwIbSLn/98N43aCiTCvPvuBg0sWcm
7BfVze/9I1Gp1iuWf/BGrmHUrtqaOHbpcLE6dfQluNkKF/kRtRKKzCmcpbRI0DX3g2+vwYP+SlU/
Oo1B2cdxVzk/GGW/B2wmMevw2mc6FvTtPM24kLPImYVFvS6n0i/3qmuLrZ35Ui7lm24Tw2WOhwFa
jZh4Ke5fITmmq3Ad0j2zRdXI7vORD+dbtRtWBie7YjruXHc73F3G0k2Tjd/IU04kchWhIilwsPSE
yqIOULqcLxl8HhtIFS02NDV+1hj1BQGeHi3FACVaYRNUmDFJjyHrCTdiL54gl836Yhf2xd5Uv9KA
OxEDsU9QBRavPdaAHi23/oNOCfZMs5N9+FYiTtYhYDquehUSzQvsyQxlcLLMEzAN9uQpYZM0FuIA
v5ZOmSV1FTxLRimSg7uLPzw1/GeWfN2ysz815l0lyRC88qsOMqVpRvE87sU7/7npg/EAgm+fjeal
EfIdJv3RaIiigVC8zsPiNpYIlNlmJlV4DNPx2WrjLc/te2tnO/iaW71n/awjvVLab0cnS1NxKn60
9KAFyTplwRiK/uyE6qMUCTRS8DJw6XQiYdMcNQC3lM1ia7rMk6Q6+yA60wIlAUuuDO0K5jK2UtTU
WvBjZVhG/Y76NWECNbZ4Ckb0BmaDMRQ6W/XhUA7azGMdAoaUqtgoilzUA111QApPWCGuI1NI+0yQ
92TgqywmZgWJakgD58QfroCuL4gWXwOOXpWWT3jUHtYxG2+MWoAdzUD5l3YREfa4LtJuXpnVNnTU
S8L6vfdgTU0Xh8ep4CbbUIaPXoFcyStB20Lu/OI/js5kOXJbC6JfxAiSIEBwq5oHlabWuGFIVjfn
CZz59e/wbR22264qgrh5M08W2rq3ffnEDXbnhy6Hs3X0YaomPzGCMHlpvuT6Eg8liG0J/Ent9DKR
FXjHWUpJG4fU0L7Vk9nkethWnn/n4JmOYLtoMOKNN26rzN+3JAcK/xIwFTdttDGheArE1Q2QBRcu
Xl5xP3Qt49a8K/oUqfLfhOunoqrXXeM1tNy0dftqVqWQztG+XbiT1vuBAS5FmYCdc8ya4moremPI
ffWQpBkm/fWa7BW8Pk9F4G8z+LN9ySKAlp0y/Y7o/R7Qi03DdmJpqYP49EK4nK24K6dp42Y3y0fJ
Xn4iHmyFbWtNjlp4PyoXTK9+cNnSLZ3EmsXyKGVzF5k3Q9gnbYdDB1LNJOubuuaqgxm6CfaFzdWN
qtoicQ59Xm0Ntg5sAbxYvwiBbshiv2Rr1yqJCDWXP2n5mjTyTNgcuAnpeFw701j9UPRCws6ynjoE
aY/NeLM09/0EUj1JribFDRPjEb1rUvYuDeqPUlRliBnQnSWRa1qZH2NSMasw4q62nlHL5W5uuGBL
yPF3/mCoTMHnTAJxK/r6Y/LCx5w4uVX6D6HkuuYsb+STnxuJEbTzud30fxIuAGUELLh0wrfOiK9R
hhSFGENGwzpOk7jDTEOGfWEerNZwO5x5m9sbt1+rtjYUtN1VmrwqvtWAd3BWfKh2vI5teuIYmpX3
XQPrhLVAj9yyJQLJEgYFjhHSqOajBfie0AtS8aqSzLFgHvctPXB2y65ZNMeElZ/hckK5176JXy3n
y3aSrbIskDj0iwzq4LIBkLb3zrd+bXiQhYNjlscrq8NXH7mliImDyr8kIH2+QOIADA+LXb2ZEvC4
Q6WEIGZp+FHXPhd+lwqtvvnOaoRRjtOtKDJSIiSai6nazy0K6DAjFHYCGIVq/ogRUG/OzccekHxk
Cms8gp7NtILNASjAN7w6vP55eFNOA9ojOAoXEDQr+iw5t0t7tvn/60a+nI5Yzlw89ct4zii4SbJ2
3ykbeYR0LWwXZ3LeI7A1ii/PBPWxSZfXcS7PPayResl2ke7eJ6mpNegQrXzu848OLgfVUUoUYUUx
9n4A4jwOxSF0Q1wW4dEKymPTZc+DPV8xpZ3IANyJKjuDJblxo93IGaslxXAfs2veC1wArsOrwXX+
0+a1Tftz3+f/zXQhzhgvEjdlcQ1ny69fA3y8tGw62OAbrEwEvjqWTWkfEPCc6CeC9JHTvAriC1P1
DuGEGRvUOzifdzJG1zShwwJ+Y55TWSOooJlE/xo7XEJwxp8SnJAkUtyHsGCSnjXqmdLc0Jx2rTT2
U9g2EmhXv1ikWmKi1LO1vNp0u53Iyv5GTa73dhdaHGruiRA7IUOSqzsFhvwUpsW+hOUlSrA3HNNF
XXxPAth+M4afiQw/XRMfa8No5+dYbmo3xOe6up+nicUECvSE3cYtxfLI2uDFzsrXLMTpU8TpEfre
ShFy/y7plEEAdqH6M5xQQ8+EHMfqoROW3A0uJkfyjbPGklVRChFXQXTIGHz1hEZtB6BadUb+p2oi
iD0UB7lec3UYlWMut+NqGLFxMkYrUaXyeSsQS0oUVbptX+1lWDtbqv/O4WJ/UmFLpUBFj5BFjOmu
4b68BCVI6o6JpI8xvykCsMYeQhbZ4mtymvvJNU8TTQ372q/0KhQ8yy7cDDI44T+6QK0+tHSTmKaS
TH8O5FIXQhGOiILwobd11guMWrHEC3ab/eAhw4vJhxlQnEYve1lc3g2YcKGpVadIWqfOWSEp9nuD
pUGHPjYCyeYMHCVNrDPmGT/dJ36/n0J8ZMblxS59MmDruZXkT90cQA9rc6qugEpJgGGl7H7iiH76
wG2PrR3dZ/bvomgoTeRbwwjslHR76ubLyrwt3tVtKec/WN7fulidAhUcFWW8eNcfcCIx2HLH8IjQ
+HAj0U0hjCQtwsp6yLEM4lfFZ4h9w4lq3uHtkZgBXcwvU2buu46Rdl6fk4IWdvw4UZk+GYekHU2q
att1RO3G+a8XeDyKsXhb3IxKuam4kKo7iaR4XKL0IIf4pqR38t3wbSI/Xy7Ov3BWv5ruwPtZ8F1r
0d+zFdo5MzeM1La2i5gp9OpI+jQ+w7pJ+PopYrh4qRugfVpXWYcY3pBgjFxrJG26caOAvVs4d7tp
LsMNqB7Ay03yLnvxKstxVcKo+gqXL7+Idl4WX0qmqbtSJMvdNFlPSTg88T58c5sYOTnJd6FHXn2e
hrcWjbke0aUrshBz3tqva3R57vVaKj3uamvcCiipckgPA9FCZn38nNQ803m6pYPjo0jxvAQTskq7
YBL0bZToYT63dfnHTLgvssA7ZP08gpmzzCblYQa3meADZsaJDY/GIiBFKt4YyUx0o/Tw1/nJw1wk
x4K1jOu4xHb4uALf/SQyfzIifguy5DJO9gW89RN+zJtVsDOAi3un25U9y/6xzmHFRAFEae/f4OZP
EdgoO54+KIXEVo8hME3aS6jEA9Pws9DcxhacerNy/joGg3pYnKQqj8pB4o1oCVum7BWSJEMnHiDM
bVnvnesJvyGAjAQbOgGLs29nqLDjb+JG4lwYZIphxrLnt1xMcdAEJDw8qCyNE9HVLshImXT1uD57
hmiRmv8FjvfSJPVe9pHEoQ0Nz+ADjnWFGauiOTV/7BLAhB7zaSaYlHAGw5DkOhPtJA0lgcyx+ENu
xYBddsW1sesT11nynsExzKx9NOniVI7dTz010J4BgIivQji/cw8/Ie+uIURvhSkbqut/CyXfaFFx
RrLEgcmXhAEFXDjHzvOso6NKCZnHnWZL0Cac+Bx71oMGEJXn6IilC27fa/fLNIG9Hb+TDrZk1Qy/
nl8/luTL4HCrHjtRIXklSfvatdQ7UfN2izCFxjXdTa6H59VGIXKZlqVuTmM83ppm+urI5hiP+Lp0
oDnZc3oabAbpadS3oJdYs8bHvHe2E6vJhc/at2bMhwHtZyIew53TBzX8P1gV3lQ8h8p8LI7PUxdD
DJ3s6HMWUQ3XN8f0LKKTiq2L1eRoo5GGtNm9zpRCncJlzWUUlAKPAxqKk9pMpd6z9qZ36S4XPSLL
OaOk2mI+UXAOmStg40MQrQP21k/OdQCMdoRiRuCGjTndgU+D8DA6E2uICFBY+KR61g9e7RIcgoFr
tGRPxCU0TuuX0FTHGQN4W0KGyADUoQjpXbu6d6Eswge3u19qZNjIRvm4nVSxY2R6VMawRQT5RPnh
XZXHx1JBSyk5Nju0qS1/FHthws5LFp1Tmf+07niv8Nl4s8XAyeiwiVS78/zxI3Yx3Qr8texVx5KB
RDvQiTUX/ZDREUMOfZVca4+NSR6tjH+F6ZliCq9+beqCdEgAcI32QIJw2NF404UsYYNgeZy8Jnjj
POwwoFKsFNg5WRbBljrrzZYgIrKFlQbbTIwonPz7i2nEPauBkwxZsKEejG+iQA5MdGHveid/Lmx3
OQy+davi4hJNxWEIGqbc1bKvn0X6N23JK0aelVFigLffDcODm2HWGru9catza1IAHozbhNP3WT/9
s1OqofDEofnibq6jnabPnEWywZSCE72TnXVtXPM3U9Sy5BGjIELlvuqH92DOiANk1QHIwbxBGvHO
lSj4htm05HciCc4hvA+TkkzWKn0tcdcEFSniCYruioPw/Q5yFzqfohGqF8exspZz1Ad0X2XXYMSv
O4KfYi1V95eg8Z770vqOccc4tXix2XrYAiGUd3oNXtF75zN7jhL2DtX0XZvU0G9TAxqdx4No1bmz
QqphrG1ocLji/t0ou/0knsokXp4mV3EnLR65fu6dnpCQ0RjNHW2F7CLVZpnISpsBocLsssh9BQdD
uVtfODujzFtdFSCO1F/hJTfMHtvc4x+tQDmlE5XoNM7BaRpcSsPLQe5bSyHEdtM+GPDqy+Gtkg0s
XPFUlwTBnOoqfW4uYh65fo9/utg+TJLCwBkny2qDIsVob+wJOkpANXfdP7EJP7olA2YW8Ry5BnwF
wxnhgHenxKNEIxQLo4eaW1eV2d+xV3dHPkV768TLeErL5HtIOyLIBrt2L3h9YezoZ/dqzxP9G/NZ
jDD8AxbYAXlLIvdd4FzbAj/8IMdf2wQn4/BsRPTXiJyfWEyK1cdENxOkmsYHoGdfVuldJns+J2kR
3mHtxoxnyufcJ4WWIrjT/sUNnMC2Gj5NqvZAqmfU8wVEeU2MGhJzQ0SHlOFuprDaHYaHHOK018zQ
RpvqnJrgnUYGgfSHdzPLukvAsXdX97D13YWDXpHhGazxzch8vwx8CkMAxE0ffYAIBhKP5SBNScq+
Izf94jn8zE1FKLLG2QkHOesJcC0L0a5RsIjJTMsXyE1+qsUNMN/fdIxvfuY++EY/5Rkdkpj+RjCr
d3CI8QpM02PY9jjP0/iFC+mMFZnjutd/a4+cdR9yw23EN9dihiaFMSfZ62R6jvriI+vdN+o1vtqq
J+usSswUGL2ieYLCSepHMrMPuruPRvcrLYJbvFQI6zEsfe7T4+Bu7ZAIQDu35E7kOMBjSlCe552w
Yuxf2Y4OcRgmDnRSZk87ogYKfwQohYGgR+H+JkNDjar2/ktEMh26fL1T0LZyixb3YVxKusNydiR2
1cUXTIPeBsDbvY1DghM7fi1KLnOduxCAs1z/WqBuXG3WF+hhgnjXOqaYot14wtlIi3WC1fh6myxc
5ut10W23+EE0xrPI4GyxA7JKi5w9dsMV7uEgT9cQWMRSiw4/sZDq427Tuui8bUX+3fabEcY6ZveA
KxT7h6wPXiOezB3kxvQuiKKZzNzw2GrzyM70m9v9uR17sEgVy6KwbdGcnOaxJJU5E7z2SExumPa/
ItDcfksC1tDqfbcgHZNV7S6myD41LXXZ0r9i0iKjEjf/4gDLnT1h5hZMaw7FVGSCATma4blN2w/f
JcBjGcoWylNXdQ+SrUDdBs82K4q2xbfInXOMxph0Tv7fEDqPmMV3NRKYsbtLRgYbpOxnYHf7Po7v
s9R6VM2a305egjzah4A1Z4dUX4VDbyzP2vKxrlp7RqrfCtPYoKr7vPP+1vThkWt4tvzhWJNrdqf2
T945GDrYrlm06Zop3joq5BeGwBYnIBCpqKigDI7wNTTdtUlo3UMtKk59zIGVebxpzOQw4GHsZX95
oqRuHbanb67Guxn6F/4pWINTdLNysLVLQ1KnrstTnJG5TZGGmxBrNHcoDGZIpCk9ikC1RNp95uA7
7Gr4WkDoR6ur0QqqUy18UnPeo6vTXT0uX47V7Rp+RG9lnP5kg0UrSsBqU3kMNX37NcAZvGvd0jpZ
dggJgKb4OykyBkDDkBJn8+foj2yG3fZZDu1BT/qrTxG7E0UJj7/cgKM/j3nNIRTwEQz6d2qXo62t
n6AYxZUc1cbp63NpEVnRmf/bIIRdpmU8EKTHj27vXTbeMnesQxIhtQ69AKc7yP+CuVhuiyLImwjC
ZkXFCwWaYghcrSjS/6aOLeRYPZaj90rXOiiCAdT0bGywq6hCFR1vd2nQ2xvKiLnd0rxyIlAuOc4t
GLuEoo9O0P9Url/fFN/XXmtM6wtQuo3XwIwPnBFfhDkvU/HQ5DQ4Gc7yqvZQXYZ/1BzJbZ2TZc5S
9lzEAfCkNBhiU5BLC9jC2s5+FP3AGMQn+5x1oSY7hzXEzWMkzK4lGZA3iT6koy/OTdawM4rlow3A
igkMaTyJKm4AeoarRJvGaOYbRVhvJJTweImfvuHVWRQwmyRIDOKe2BpkWXGddx/sGrwsPYSwK5x3
Ut9URRZiWzdk6yq7uY+78Ozp6J8WKc2qzr5LIHYstHWK6ZLTc79JClZDrt9+90HIKYHdnaVtbe/c
lpnDj7DhU2v5G0koqFn3De8N+25781RHX4h+Ap9wCGvzY5EMyyfQYhUvqGShiMwk8ykQEd7AYu8j
8MLD5y5E3gXHBQ5rDLGFak5txq0Xn9pVVclVlPND34+/lZ5vPXZe0Olnd+ANs+4W65WfI5o/tDQC
93cPCv04kx2r7+XYtb9yzJ+mZGYXoWjlsFGt71y3B/JQLDgplUqWPxFga7boPbWyLSVVOiJKidJK
3Lv/5y90s20VPx0I8XhQ4mqVbBMSL4QmC9g+2zkJ2YmSC6jR3amtiGLINPNudOONIyoqV/r5P9jF
lzgsU9SUv5Mpo4PKugGDyHS2Tf9eOwGXkqb4AzUc91TYfFAu+mIS2DlZekEJe6RcayOcDoZKepZ2
9e1WIFbield6PLmDXQs2mSMxS9dkF43PrZ29rRnw6lnlrRl/QDiTg6EVNLSu1toeTuPwXVDU72mE
1Jxly3DKW3grTkaHBCqaPnlJJO7SFt9dsHTzk4krgrBN3G9amwWexJ3SRsAvdXcdp/ngkYJqyvSn
90gEsbW+FUNBe9wE0c+xHqeO9U5guTZBhJyfb/Y7rBHRduLv8XBT2l3ALYDceqAccPueJog/wGBZ
MSUT7JsuDA5Z0V1CyU05EXcJwEbjTW9BTeZ3nlgxeDTyjIvtYaXgYmZZ7/RXHiAXc610+HPIbYQ8
pYRP22iNv0Y7Px333M3uMlIWY4SRKU6ugZzGjelK8HcVckdPKqvn0JiK+rseihFNiQaIsX+xNfDI
MuAGyaSTj7TEJh+tAZNAty9XT+YTGi7vqJ5isZrThxrSX9NTzar4C00DW8FTLiwg+ylgyz7PFHBN
MZ96wqZAexxQZTmBB0qcJ5HRV8lk90I+njCYImoupqK9FtLc6PPpj612r7PAZR0sAI6UAgRcD92x
DcltD97Wi+BBUuPlY5+ICZxEWcXuE0ajp2j5M5yaMNBYVgQYWQLOc/5vGryRiTuDhXL2PQ0gPYd5
VIAsKYuXOiTk1en206yyfJnQij6a35BzEsy6OIYJvUU6xU/jWMNHhcyXCu8+mYKXpht+xln+RXQ5
9A3nYmTitz7laPZzYO2FznvSp0P+HrelvcsH5W+trI3+a0aP32Df/8kz+5Xu0QEFGievi5kxUy2O
CmyPcomdPRXdtGek/rtQ/nAXT6nzpAhRSVK5F1Y11Bb7q0YLlTKA2BfW2WOM0wXndn00q0hgMB/m
gfM4zNXTyKvME9iEF2L2HK/JPoCz0achnnTSVHX3FXASMUdg+xzm3yDChFl2U441ky7DMUU9ooxD
xmyD4rVQcKt6Ljx21ENe0ZsWj7HkQOdCcW4zQHSBR51Zjk1JeOmO1RxTbE15gVjVT6wIbu/C+eQI
d3ldYRcCwHyhJ5XNc0CBbjmtvsACsFd5YpQ7xDjrvXLZL6xl43F5w+bCyUgP06ieufGFFAA5mCLU
Y+Gzr3ASsrqEZDv018DaBwAqKqwrIWfCXT03f0snvtUq+3TSBTuVCHFnUc1UatrvigzRz1xd8sKU
YwloisuOYrLHsQkPQxOdw5ADDXjknddyjPhugwIiyh0/+seSoHfZoeXEsCSD6ZwHeEiWzFy8sH9e
JkJRfsDOuir936KAd+Kpw1QWj1L+8bB+MRseJiocMgeOAU6PhSYaJ+5Y5TM/2HET7aaIj7XDluNB
d8mIVM5kE8Qij7ZIt56Xe0fLRh0J4RRFMXEXpAUye4BEC+5oJcyH0X9rCpyRHSm4MSH3Bkqj87L3
dlH/tX5ysGzurbOHiD8Lk54q9eukcp+E/UGEJE600iA3sluQzM94Kx7itH+g1ZDvxGAigKRA2wiv
l1Y617RGFoPH8yqLeVsL56EhzCOj7GCzSEk1vTfG/iTyTe9Y8JrjsCpJjxWOsx35WaV1uk1G7Gx1
8GRnFr9hNo6ypz3riwDWSa5Kh56AVlSQjxJ4HDPdGuPGD3rEO65IhAEKyNB2LU+jw9A0/F8Dz6gt
MvumSfYViO5Fpmx0s02JZTEc9D0f56mh7WgcEER9mD/wLs05Nvw+fHStmfNzjFqEvFTwcCGyhVZ6
rbkBkXXSP9Pc0wM5RgzhnvtmJnzddtO9qppm99G/qNb7SVPScEBlFr2cPBM/GviSJWZYkMNsBylp
SCkhyRSEwkru3bkHXN/8S3V9rJWiSocbTmd/eM5zjUhhVpcgBu9OB29YRu6Uy3cYUUQ4Fheql/co
15thce/ztH9MSyoNXUUHOd8j4zfWSqwtbshpo9ZFvIrWuzgN41lbfjWrdLNeFn1rxWqHpEa0exS+
IMNeRPcuZXmire5dIjwRp6Cl7fuO318cJTuplyP9ww50e0Kb0U8Non/O1cUGNmxlajuBvmhU/j7Z
ApLBsJtRNmE/MSjDDY6sz7oObqqMtxkUair23GMVNOTD9HMRJPlGpiwJpKGHylnaCSJGDEvIfp/i
NWwWRj9JX3/LPgXxC8qW28FNA0iIZixFVin3dHXP7KwJtoGKAnINXa7eJ4A3vAbVm+q2KSKNiUag
PWyTFfZKHfUvAwMpsKabg47cRX8GIJyYb06QSx/BSb8NmMTqXJ8alqgj18VNaL97PU2tstimgJNi
o4+GCpLF1DUnZffAWhTUi/wXhS2JVwgt+JhUTLhgonxclgzD07zJyMKTkQSsE0a/aiSjmXs5ZiUC
CFlcPneKImApb1BO6bRIvvuaMbnrPoYywqnJ301TFiIiSFy02XZXkpOGYTA3m2lJQcNhaC/z+yln
/ef7PXZ/tf53ksyTNYW+BdtNep61Ri3IdpNLGdCg4WRgGWkTNKVe4fAKQozD0n4RKW5uFBK2xPQ8
wNYLmv2Yd28Au/EF09ml6o7K8cF96IVln7yVlJg3VOT1PCp45t7LNAEI0YyTd3aljftPYEBz2vCB
6RaKp/3YYimYJVtV1BufZTEtPLSRHzGk7TIUyw1VxROGafu5dKt/ONFAcWIsH+mK3HqCKFo8uf+l
6GtMGdEljah/op1to7P/O9ppJhQCR+/Uzd2FrqB7b+l+w3DNzDefafETjy6L1M9qfWZq1l89BkSW
Q31l71aGUuWM+KDzqw8yryNk7mW7bJF/letuwk7SyMj+QuEwXFkmkyceLBAkY7Bc1JhuFvVrJB7z
hP0DRAk/oFeB9rXItu8blu5JnZ2djDYaO7lnWS85vqixsD3ngpqzbKxJHIMQD6yUTK0RBQvF/YIx
Fz4YbTyuDR4ELgyAGW5R725zGaCXJG27fp34DgvraWQfBJINB5eI1JtgN1NAVqzc/Iz7guMnqB/V
KnoUCzK1kWvjXffcdpjOulUN/5Xz8BHhM6QQaa8XXjX4LG0JxkBk5NSd8ElM/VHSmGVX/6pWHYOU
VbjrfxRz9wE3dVNosAeWRUxzmK1nYcfPFbqlH74ldH6R0teLeJzQrznGETcYoTJ6jtvisQzIblBS
mnbNNsY3o8zyVoErtx3/d6rNnQjCG8WGFqLD4sLIInuBmWgTYsJhEFUOWvUfX3vnyXqtF1JHfGxo
Yo75YpmHk8rdqzLfDC4RDNXuZf4WqRR+FOdl52cHnx5EhUSRRPXWzdm8KXN09FTu0pycWEADQDkM
82bIIX7brn1Ni+ych+l/LIdpIm5eCEnjqsElhm2w7WcQhcO+1c1HySJW+6xKa9YJtV72gRlOSfyP
3Q4APfmQL8M+F7Nef8wbFZb7Lv0MnVuJ/SVVkPESEOvwfYpu3tnDs8UrYqwL7isT/d5AByL5VfBy
bfKQZpvlp11WzLszPCmip52Nsx5V6Qa6vMJ0zPVEiwI2uHCuGEluzspVnRlTt6zov23f/mN1K/UH
UoXj8f20c/Fd5cshKaEVETwIKsJVDGHMdQfwvzvIYPyj2LqbFO8C3F1y3/To4Rm5y4N/LgZ3lIAf
MxMITvTWSwdGvOZBtEBQTEjhDsZvr96TM2Tx31jv9mDGjeevZMcuRJJo9dVFNIIP8muHdAHJhr4q
BTof0XyysFayjN2UORlSzdguZfTp+OLeivrbUmYvmtLrtWoL5q9sHsao+hc1MauZYsApFjIaGSWc
3aKYwBDyGf+p0tkxavjbJHSCu4Hqh053e4Y+xHBaQW35oCCV+e3C2ic1p55XkLJBmmkkLsw+TfOw
jM1blOM2yCf9L3M95yBll7xiOqGIuQ+nEyyp6Bg1IeU11pgcIm3Cew+mC/b7/pnCWRY5ELo3jcP9
rGtghzmSzUnhc49ndEovOh13c2Wpy9x09/EUDmDEqMJCgfnV6wPSO6QmWpazGxQysSPLRrULiKpr
gvx0z5uu3bQ6fHDLOYaIjKVoLAgesuAcWbeb7BhyO9jYiQdNzsZBi02mt/ALKBxa8/DqB+W8NTa+
NynVcHVbXPnaxp+XdtjQ+3UoMR5AKHZq4ugVFc5A40wHckA4RL0guhctwXfDDX3b9T6BRFr3AF0X
f1M/peBpyp4cZJwt1PFok87+mwX1rsdL92pPpcd2KljZaMNHGDvOVa+Rakqt+oPH17up4kXtWoG7
AJ9Ch7NItyeV919TMxIccyVZEScl3qn9ejgtS9Xvdd229/M4fPcDLAIXQ8y7VSw1UE6MpwFVrHmC
ldzvLcE5HI+HxhqtBxF55Z54P8uXkJKuei5hozQT0jbyxl3vMyvJfkWrWXEAftGdLm3bvKWWhRmh
wBbWMvh8MIHTJ5/rX4ad+th7BWCyyPZh4bZwtTwbDUXi+LRmdRwAFsHGqbxorw1ieJv51W2qyWLk
I00kcefFR1E7f1KHNJAkEL6N05kgG3YKiq2dPYr2HgvmW+oQRyoGH6a4bl88mY0oe73CstmPvElx
Q5hWYZlyouCF14XYyiSbt1GiOyglNVSHDNHceHo8x4XEudITucliHjqxUihyKunWt7xAcmX1M3qj
B+Sd20QQcXTGXoZwSmblmHLtC8QYHsKWlxkgdgEdhi0WbS/8YPxc4nANJ5T9eLdgmvcd6xL27SWO
nfRV+NjLHa/GyYtfsNeYKpRy/bNmrzDHNNfnFneZxm31LXJaZH4HV3ys/jpJzh3d2ie9neyTuSAR
DNUbo6ohSOFFrCTbGDPc+Gls8yyXX6yZu0pTS00YiRUSuXuMws1inwe637OBaHgdUCFcpn+iNjmn
MwI6l0S7m85prTEKTfeOZgJVRVZAOLM3nif4CBuchbwtezpWaRi3VPA2BOEhgPNSE6sqYDTmYFzD
PL95SYPPpcctEz8LT29kwI5pTIjySeYeySuN2rfDqNrPQImvWou/Yz9cknr+k5WcbvjUgGSkJ7r+
6m0Zqb2LMRric3lK2INpFrz5wJ1NLBPR8sHdTImX7yTZ2LsZJFxoqf8G6tdxqNGhx5FtoDT2PSvJ
obK+WbPrrQsbxRXRPRvTVxmiS7bi2yn5Nfie2flmAu+g/3YLaOduyd+xR2zqKF1xgZ9LS8kjQjeH
e3rLg+ox6MY1csYFfsjpFmzVexpjGBl87EvETe9sG63Pr70n5IPPeBSHIP0pkmjfcdFSs3qJrOoF
PN0WVftH8rasaR4c3SE95zJ2Twy/3OGSBaroVN2NJv+2CEmair5N2uAeih78Bwpq2QFstgrr1sfe
zxixNW+HF6itOBAhLsYE+pT5bx69T41pid37ZupxYyxpeM2pOeIFeIoxtVTCZxIqd3MJf68mOTMl
+74O95FaXrJmOC64KIm2MQ36z9m8loBPaGNlY9BgWWmEA7QqKhMpp9ArRp/BYIaytMBV495AYd3b
kqZHCkLxlGHUr/W7RoWnNZB8hwCrauJM3LL0g07thaWV7fGDGwOiE32VX1oWcHuH+zcPhQdWkVxt
d/N6IlIqVgH72CT6g8WMS43BlVu0pQWkpGGQAFzDCyYZ0eyGMHgI/HH6M4iSxsexUS8+7VH3koXK
vdGQJ7y12Z52QuvSmbk7EmyZPnVE32Hn5R0dXlgZAdhCoyugkMZRTYd3MH+1QnT3QQo1bdE4Lzqv
YytUCxrk7b5gXFm4BE8SH6EbdMe8m+NDPRYIGH0MkJtpeTkWPe+uYRTdNW7qv4GJuJhjODy4NI4g
Yi8VLDFZUOTMLX4hGaFc7+aH0V+Q9s9RcKtapoh+cD7cDp4JXjkSZdJyOKFi+2IlSH5NxFBiIy+R
vq1Uxv+Br37RcQMYdtXwaFVedVwmoUBk08OGsebTaqty75jxKZ4DcUlDtzg3ls+RUxcIxODqDU0X
vs5eotmRu6VcTl2abHv0UjKiPMMzqNqoKQ4O2+ww9F+LyuFXiKSXQmuh2kE39g+tIdch0F/KnZmu
O3qy4nTZ9aX/VjkYfZbiYqb0IPL2WrEwbGNNdie5EPM4Sca9GhIkNNeL36Y76qN4c8htTw1OibTE
ObFTGa8Biy+UP3o3Ds2h9BwIqf0fx4q/CtrQuBlyz6u8/jl38+d8cf44pFzaSt/akXJHdt2qxITi
h4/aoeKeXULHrTsZqJfJSkQEn0tXRnCYA/2Q2f7RH+W/QGUvlNpsbZaQDXc0wN67vKHxnDoRvCAf
TagPlb1QOmY9MWuj8mne1JXiGYhGODc1+0ovUAPYkHLrsASMnPFQZPzHJpILaUT0gAW/kHveIF9z
TVnaEORHCuGfA8KzGzz4kl2Td7PkcozM8Jt1/HeQuSka99VkIK6ow/yxVqBWxZKuG8YHayrB74H1
UcHuf6SdV5PkypGl/wqNz4QNtFjbmYfMRKrSWrzAuqu7obXGr98PTdupLDQmYXPvCy/JIssrAh4e
Hu7Hz6lGmWryxG2pIfGDgAItT3IllfTb2Psmt1pDN0L0cSOBAca0l76rTZswuvyzQlRHz8GxtVAF
vrsgxVzg6Dwtj51m7Fsxe6XDs1cN700dgER6VDurykGTMn5OVZ5zCCxsiXFEOy2goVldkq88lF1y
mznjbKL0YQWMGlnQmNZuYpdq/12kW6+P2hexZm5lAjcSfg+MQ9mDgIqSWxPTkJggpAoaGMfQvIii
agP/yVPiSc7I9X2vcIzX9F1/KHG2t9rmCWJmVJRhhGcgjNQ6L7ZK2rbgrvr7USq5AxK2pyuDMpdI
IiK+qQEKDrkXkYBr46CQTf+jXsFNvkON5xBW8ZM7wEraRyG0O/FPQPpX6GHtK+DDCGbA50bRUxEE
CeC19NJBP72OjeCmSEdGXJqvGn9wpsK9XpeIrhQKhE+6xARSxzxMy8SFUPYbR0WQwPRfKif+3uVs
pEH9uqKr0XYMXfSmbDNBFK5TTdtZEAeuurjm4EdHXxKuIqjbUzVkLNzbUkzfZdAtCIAPTWBodhPz
eHFgzIXLss+qLdIKJswUEsc/7F9lYEbNYDfJLvKfaaSNj5Tuus7fa43XDwSVsABXdOckXdkh1bd1
RYDgAPhkhzMtvurwS3tURcyqf0+R1kqE9FDwZpaio1XDi2BuAkP6ERD99Da8URrlJpEusvq+a3po
1cRoq3vG9SiKIdfAEo2c0ejxEbkTW/FYi+Z71v9IXECKiAQF0AlbjS14ww9R2/kV0wtFZPvF3aCn
BaQViGWDAtRKAB0mGeu652UUZDcDLbWCyQPKumqHMpIkvznVYxfwntQe+kg48PKg38acIWO9D7Lz
EYCmFxs684XjQ6Io3ZS8DpsaFLV2BPE4Kn9QpZLf4DoU0lHHYoUE4A45NojvmTSRgFlBSuhDZpHu
fArBBXzX3QDK/CEVtTfGY1eq6exlppIdL6Ws3u5kEL44GwPIlHkVNDiih0hx16F5IBxEGdAW1FJC
xfvGBLhRQhQ1CqikyUUGotlFTifytG8lUCVJFDdWBzCMPylnKvHK0IBi3TdI44SUIHO4efoUqDvw
3FjyNhYMOZU3DpthazB2Xp3BsdId8z4/FIa790Jvp6s0vMgNYfgsKYNQxV1JGgRY+5RmV6SLB+Tv
AoNGSzfYIuIAKzHRHgMCjYsShqfdGLWzcaVfcZuvPPwvpJXsQAjAEdLuzda8l9wPEbVny7k3xxED
B100poCIz8DF2kMDw2XNSwoy6bggve33Yfshgo3PKG55cJYkyJD0xxxdrEo0oGy2ko8QTnCRdxuo
t50gC1cyF35qtndFM2KszD2/XkEMO3iDw/RR7i9jvqyTXOZ09rxOYviC5hv6I3mFxCwAB8ZapWfk
lfl3hd2ojyGbmQT3pXMHbqMuGV7lhPbyFZjSdwFSFi51JASLbeHB1wSflV49M4258mCglJkQFd4M
DYz4m5LUR095ofTltO9gky7aDPd/U0RmK+X4QaZCFDJFClnqcSgKUB7XekGmgTIw8SCxNesnDZ0b
FbESXziMPbQMIUMNWimeQjB6VcydNsBpOnAtacVYp/qhNyPpuEH8ad3xaQ7CjQeaAK+pSO8BopC4
G5+9YEbD4nsePTcA/CRGEwTpitrdU90otC++190t8FwxIDuHMW7QvOe2lpkPhhZGpp//rRfddQ21
F/WPeOOhi0avkgbxK3QhGx+0EXqeB4GrTYoF2gI7B+yNAVurSLBBWl6ET67QL6HHGrkBVJhfBmDL
vnTrSPBau50t+DclZBgNI5RMtDeaeqUxK5a616qMyxYvJg8q/D4v4kvmfpnBJZvdNjy2VolI/gBy
xMu1Oz9zkA4pLoMevjyJxE7bp91rIFzlifdqpZdCj95ccoj0ATE/lkBdoGWSJUEpJVcfGg6k2LeX
5jAil68pGzCO+ZgKNW/QBze5rOOXjHE/+phbxpoQ6wk3VfTeadd+o9k+qhGJaFKzbSEqGrZtEm+M
bi/VlIL0ixzOA2hWLF5p1L8Pvik8WpTDqIkhHu2vy/A2jYV3lepcZXi/GqFihi2+ITq8DBEwGRId
I6SGSAOmjkEkdvSbK7JX6qUN2BungHMB9HHHi9qsx8kR61ntkHhnMBZ5mu8uQ00FfK5SrRx9y+Gy
1lZCc+NAOmhyow1M1sr1bSfcCv4HGJFNOqoqdQiRXUgtnBK6+zOJhYNDW8hwW2by3ss6uhfS8Fpv
leshprMdveSK8pKX2VXIVI9fveoe+E4jOBiIVnYMjGYydTRYOiPzFu5PaAyy17RpbFHeiUBuBp5r
I82QAUmbLkc/JJS9MohLTGDpOlICRgniH1o+CMkECKLg3EFyDtA0cpOld1RM49VVoLjWban81vMA
HagYyY5pV4Owa+lRRfzugTfab0ImkUmuhNJoTRmpoS5O8lKkkEFe5PmbWF7LIIVrGrPUhc3uuyuy
1eOIXFZvE8AUIvBKvnbKbvYlTLoAS0QBGntFfQSPt3HE6M1tAXLE8NXH4N6r+oY6GtQPj4Xw0JYV
7/sHcQT36VZJgycBs+yrq0pKn5EhsQMR/ob3UP+h4JlVHV+a8VMGPTTIKGbOTXrZsPm5AtCaaONQ
ZIv9l1qGkwDiSqg3FeCKnE7KDRdZAozIA5rlbLP2aBAXoEpcI3oeZibT3SFR16PoyW+I0Bft+nd4
lUYqnlCyHi3RPUQq///MO1KVXQ/uhdy8oFZjN6jV1/T/Sh96Hj5bH7c3HoqlVm7HqnzbdofSOg7x
pSxjBMVUWCziCnk9Jl0oJ4sGQCsib88AcF8jjMPjNWzvmLLEeaH2CgdbTt5F/sCsB5Ls7huRZgX6
CSXjpW1lXORJ9dqBtXOyd4OBzs6/qkWYBkFZA/PU4/YDtSaScKbDzV+acGxaHfd776V3ZCUhEj0W
44yzke0EuBvVABHUpGNuV0Rdb1eo2bqTrtOcUvAImEIqlhOwF61HSc8u04Ep9uHWhIPM8Z7oydo1
TKQ9Jy/R8nuR142TQL0PFM7NkdlJiB9hf9l4jAVDRSoFP9ugeu2Zply5gFUtB3HYgE474AKJdp6D
CvqrIMDYL8ItBTuT9i2uAUoBeRqkJ8fJb5HChBFlTPQYT0CYSruUqMrV4avGNUqqvFUQw2U2wRtg
w/w1wuwU85hA4yGVD/BHw7j0aGb+jrKKY95EkFJ71lF0kGRgOk8diyqtemWhapIDMS00UBq1f1GY
0QUVhYjYbHiI2oRQ8HYPgfQdec7MfdJ4vqXU2Vq/vy7llwj2+7yXd4JyXfPaaMHl03geUbp7Ifju
d7eMoG4T74OCD7Ra7WXMQABNMJhiqPvKw8b0Iwr8+lbpSdTg+BhuYvkNiXSUEHiEIByCmkVGvg5l
nlrIYJuAvMTXUBXvEw9yDcDOjWRuBJc7zr9Ha4iRaIaOTB/XHFEol1nxapVbkSueko2jiSNwkbGH
hEmevEfLHA7XJEJjJ9koFs+SBCwUF3JuOg9cPtvIcMAAb6E923ZquCsh6eEp79bBFW3nXcgsj+59
E6QX3TTtvvjetd8yqErr4lFnjDpyLFvOYDjhKOXUz5m91jXqfy/I220H/8qVmz313n2U3KMyxG7k
d57GVIf0mnBQOkb1e4areJ0e/fzg06pT1UOCm3QIrnpNjTZRe1npKNbmL47yzCDOj7Y0ntvUeAJ+
QDMbuGVEkxjhPI/qk1g8RDqU2HFgM7qWc/IYa+U13HbQDYkgbJx7K7vxo+y2gbi3gOuiFnnVDl54
Cxk6JQBkphsDZluwAnJhJ2OmAV2bxTiosoP4BOhE9UMX7zMALLkBiAo8mwzLiZii0It2WcCeq5LE
FB8jbAPqqio5t/6gMSSvazfBqImWGzdy1l1TBuSN6MMhQBCEPuEhKNoXqr8MdoC6bJ8BsdlqcV9U
T/8yNStW05HEgXcOXYrhe9cw/6+2L60r2v9iVNY1K+SG1lF94B05KPcDKPV/VaoVtBJ5PjJ6d7y6
GBUQ1/8yeubckaZK133zJiuvvn7/z3/8x3/934/u/7g/gYZFvZsm/0DH6zZFurX8z3/K4j//kf37
vz78+M9/mrKsSJJsWaaqSqomabLEzz++3dPd4n8t/SuT0JzXeuafOoAwO4nhnMv6W7Jh2GSNBNgq
uXAeOptGKaOCGxo0CL2tzv8FkrbwF8hf/4JYhJeiYZhgrclr1MaPQIQ2QOzX3pY6RHGQt7BDbY3N
eav6jFFFVkxLs2gei5bx1aisQg3FbCljXyAao/Cx43GohBtRPpy3IylzhhTR0Ol3WzpL+WpIF1S3
UWrmW0sW5u7LnbORDwyVbZQ19NibYHfe3ty6VEPSVdlUkPmdfk6x0HOSL164BbiwuEJ1xVkpFWWX
n+ftzK7r1NDkq5UlgqWeLNDvvxJ36k7Z1rtmb14CG0M0byvuYTpZsDj+xqmnnlqc7GQvqTV8zvD/
RpfdRliVO/1WXTW2uhVX/kZb+m5L1tSv383JOqtgXBGGyK34S7XdY7XKX+NDtQ43zv2SN84dgdOl
jT8/OYSt0yMVLbGZjfLDckgwoAyW4u8LGzjniqoBkSz/ouq6NvV5x6cHbo3UCaAS19nBuvA2zYqH
BSzru3yb7ZaWNeuMpmRpUKeYmihPliUyYyB48Luse+fadY8QRskFnBYLR1laMjP+/GT3nEKN4yYB
UIOaxVZdk41uiv34r7TLVu1GsuV9fdG9nd/N2U92srbJZua6n/g81mGj1u876UkWb4d6wcTv/fnD
409smF8XZghSYaYG+wcLyKMDGngFJMvWtsbe2xp2/sFj7Dpek9KswYGvKa9sknW1i3bl8e+t1fr6
d1hmoyCTWrFW+FqMmHSRsb6mK/d/y4wyXlUn3zHsDWZOEvh+Sl7GWlluBQn1EoYSzpuRxqN7ZluV
yZUnenqP8A10p+pOUG06omskpnkWgBpYdWtwCc0m2Q0LH3PBX5Qx3pwsTlO4hZmbSUeI0sEJGzIH
6UofrL+7uEmU9PrWaipwMOv+CHnwKzOvG1RY14jasij0CTbBemE7x+2abqemKKolKrouaurklLfo
jHqRG+ZsZ3WwXoA6kjlAx3qLjujFeVtzm6hpom6IsqJxe09MGbXlVfT5uUzbJ4f+bVkdvGbhQ40H
94/laOT74CVkCxbWrx/K6Rq/6CWqRbo4cp0D1j1IrQbZiqiotOOtQlAuLC9bCGKzK9MJzqIkQpU4
DZUwJecRwHTGYJxbuXgvIlhjqOv9he07MTIJlKXn0XtkPHxdUf8QHkOgq+hp/00jk8BYG3JMPt3H
YF7o/CPrZNI+Amf0dH4tc4dYO1nLNDbyeJOTlLX0In10RX2CJnDB26TxTP7hCic2JnHP512hqxmS
q+aVuYv3wL42SKbtaBeNmdvSOVpwgWn4SyVPoDrTxms0A7zH7tE/MkV70d8od8oRfac9kKOndGmJ
S0Yn3h6rYT0w0UEsvOvXEI/tw7sUsqiL8eoE81ddI9r2HQLm8x9v9ox9buw0GAa66LT03OHBql9V
87miadbTLArSF9U1liLiXNpDXNJVzZRGeMzEIcFqhWHh9tG6tBmZu+kO/jHbazuUv66qK3/xO845
piERDIFmKcDdJua0NixKkI8Q+lFL05KPRr8+v3nyrAWFhegmLK2mOXFLWS+JgiURaYjWyTog7WFO
8h4uE6ghbqW9v6MzQwGeLk+9HdaSPaYFNODxWWfBZ2f+ElkGxmQYssSS1Yn3+IUaKj6jExRxO5QC
kMeiv31+tdK4mskh/GJjPKQnF6c4xCCtFDdfRwfx2bpx98reuoZ7etPs6ZUCtU6ubf65YYI53Z63
PXM4ZFkWdVJm7jfexxPTjU/Fo4Sip4mo1egHcI3rPj2cNzK3hwquKasigyamPjESwFXryyD+AEqD
5ULHu0ifzluYS5AVLkvVFGUdK9PHbsrYaQVYDqqhS1G7CA0e+qodbMBCv+YMZBR77Q5hui0a4Qsf
byYzZ35L1MkLLBnc+sQ/nKzqHEQ90DirpF+R+FxEBkLn0S0DEQsp6lxS98XUxE3CwDV1GEKztbgz
d7INSAYMObKeaxi97eanv5HegmpzfmNn/OOLzTHynLimRLBCtrGg0pqAoP5RwkhXoW553siMfyiW
IpkgvzhgqjTJigcj63wEluG8GmGi3lUJofh5C3MVGIVCiAxu0FJNtCe+riMrEgb7PY5Ys6UYuTH2
6VG6gPRiJbznB+gmbeaMTXvB6MwdoFiGIioSlRFSrYnfR5rbhCUTeNw8XrOC88NODqg9r4MNQz7U
Y1fDL1Rct/526Wk/99UswyJCGwoJlz5xSrcd0LgaxlFxT/gZKOK173RgJir/9fwKl+xMPDIVjVAc
XJfnDFPoretcCwi2mW244PlLZiYfT4JGR02sKF1ruF9eM6UbpjUlVOfmf70cVRRFjee8KZqGPrl1
0qYG1isE6XoQtpL4MRivZX953sRcrFdFi5sTA6pqiBOfUNRsCKIESi4odqsNNxrPeG/Tw72Qr2JE
PFflBojzngO3gcWeavJS+WzmsHHCFBhFDQ6EKU4WqVmuDmkI5bNOU7e+kO7zvl44bTPf69TE9Dyr
nVpInpFTeWySF9EUbySdJofFMP1CkrVkaOrnfdQHlQBOvOtvW/eX2KL9x9TgwicbvXhyPX9ZzsTL
G8vj/SfDvt989Gt3zyTHXnzo1v0G0aidYy9Ym12TpFg8ASVDtX5XJU8iLqhz6LUaeHRL2+xXA1kA
191KsAsbvumV8S3c7BtgpEuVibkblEbAp93Rb07sUk4TBqDZ2e8csrY7CtTx3Ripuvt8M5BdIb7Q
7/9CjQmrhqLKOkuVzckXTAuvh5o2o7CFSk3V/IyDe+gAF9xkJg5Tn+N2JsPB6adv6iotxKYWoHKq
I2nXDg3tR41OiLfXkBM1wP0ufMKZhoMmyYYmmZZlKUy2fN3KJhgcWHW4qLuq+8mY6o8kjW/zUrV7
cTgWJXMEeb1LVecqdJ8WTM+kI2RyInwEXDySOU1Hsj5V+w5e8XXz2trquiRr7n8yAaZDgLDy7oG5
7zJkS0AALCx6bo9PDU8OSdhWfaFbCgzH4i9Yyhm2a+S9gawNvIvn1zgTwL4scbK7AOa7IksoS1bO
lQb6wqAL+fcsTI6CBBl4q0R8P8HznhBeYPw4XCgELi1ijAInp61k0KYQxlxOhgwo7fRbhUH+hWXM
+4LKkba4aORppO9EAGqmMDYCpZ+aG+wtUBZR8COFo/T8fs1danyS/7Y0DfhlOADMCGsGaY21ekwu
/fux4EiZbKfsIGrbKkd9O7aDChKtemEnZ+Il5X5J1mUyO5gJJjupS00/DBoe3zL23rwJOsg3Y6l2
NVcn+WJl3OuT76Wi56OEPoQiSPleq3a3H3bajlEaFkS/cOHGmXWOkyVN3te65ilNHVG97VxYOkaC
7NJayEOWdm1SW0por/l5AitzNECOc1uV34dhITn8/dUn9+aXPZtkGh7wVUNUfxehQZweAQish6O6
LXbmQrlgYTHa5P0QBREsyC6OnjRHH9ygQuM4XnjDjhtyZjHa5KKCczSihUyX2heVXZ6ndi32F1SM
mV4S4dQYajL8RBMeFk7W7Bn+dAVtElYTN3DMAjpaKiD0iXfqUdvmO2GNGt2x3ATX4iawrY22OW91
aT8nEVbzBK2Sf1N2A72qMiQHEgui1/RvmhmPwcmZQq+iK4YMTQS1+O7H1zHVnCxf8PP5/SMuUHYw
6UBMlhLL0BMxZYg+ivoR5gxBXwZ0AyGSWoi1oy//6R6fdqZrGTSn0E3iOXNSkKlBVOgKUAZJinPt
yNBz+NWNYcBdFg3357/VkuFJ+GN4PhO9hvCXI66yUkt1ryfWNzNSX+FBPECFjnhpW6nokSC8dt70
vJt8rnkaE1UYXEx1THN81G+B73axsWqcxD5vZukTTqJhZ3SO1Jpkb4YJXlR+07pqU0Gsnntv5w2N
3+jcN5zExNJJKbIHGKIccazN9lstwa913sbSYsbPeeLzgguqoZARllfyG4dZRNRfRyi45jyftzPv
FiaXsqnCITbNq5UuMNArHNlLRblbBz58xanbrcsSQsPGHYchJAW6OPD11hIeZD5SfpqehCyCR9JY
FdE4jnZGvjeFZx+JwxoGDGU3eMX2/ELnP9qntckBd7u+N4iPXC7uXRE+oLR8/vfPO/nn758cbMtJ
DS3T2Mgy+SGPhDkwFA/q+ryR/yG9+LQyOcV8qEGCBXl8fLU2bFOUBOS3egswaOdu0u/nrS1t2eij
Jz44GBHjuCEhQ0UfJYJqXoz89/MmZl8D6ud6JmcWqmJmqBt2LaS11NNT7KRDYr0N6bWaLr3Pl2xN
jm1kOm1RjbeVXCIKwQzIQwhw1Afv3sev55e1tHOT05tBHxSHPhnN0CLNw+hP8u1vGbAmmQzaeZaQ
KOxbAYybESZUJM8bmPc0UHCGSKtIFtXJEhjByYwoIlXvj+adsR0uBBtptG8wEG6WmyfSbCzQQN7J
hg4sfPry1goBGRgHWTF4+nYwx2/lN6YsEbK6/fAfjaO8ytaorqJpD3b2x8JKZ0/uie2Jm6MdDFcy
+k5r64F57XV4NO7RGQHbzBjy78S93affDX+zYHYMb3/cIidmJ67vp56pehFHuds6O4rmgKzX5bbf
Mh7CQNZKXMh9fzfb/rCnk9qArpK0P9CNkeXJgzg280WgvodkS1d6z0ikfFCu2y3zaM/yyrMjSB9h
G1pwptnjoJsGcAVyK9Oa5MRabVXQ91H+zUV4QgwY6rfoWVkLOzp7voGUKqIG8sKQJx6rdZlkSSnn
m5EbpJsZsRm+t4zbOvpNtvRmmfWZT1vTBjXsAYHK/OaImbQ2LXSmzWCsDMNfuJ1H1/vjm52YmWyc
FCqN3qtNtjbL+4zxdcO4EGWZkbt46WIZr79zlkZvPYn1SILn8LwxEafuxspl+A724rayAQTfkinC
Dvl9wf3nDNLno3wpUWPWp71hr+TR5zt+SgEqhSyeSd4r+IbXSCH+gFhJ3bsPSxC8uW92anES/4PC
DBVICLx139845mVhZPQYFwL/rA19xA5bNJD+6OR0CvSGCPQgdlQdC9TdZJMpAia0/srmGaZBs4jL
E/zi16+lSplZdKFCwLB7qnfZTbDVmP99zdNVdA0nKGJ5uwWTc+GKNr5pSpSbFW3aj+COiLJufDsr
g8p8TPrDCULbMlM7jaNNiewADAZ7EY0Dqj8sWYfVIr4//zfMba4K3AmBHFEHjzS61ImPejmTSSiC
oevL8HaMvircKEG0lGMtWRmD2YkVOYFt2oqY0RmABWmybaiPitUtbOef951sySqxivqrOiJCvxoR
hjjQpRo+kAK1CMRGVkkBTWeFCB6Mr9JI8Lh0of8ZSr5anNxyDGN3deNxwyYm5T0IJ9Eas74L8GQz
pLcApVla3fRqKwPLTSSKYKNmQWxBPAjbJhRBRXaRK/rKUqXVec+YXZwmmyKtMllVpkC11GCwudYZ
Kx6yq9x9KGTYAZQLSML/npnxjJy4Ri+VYal2oIYrt7krxPxYZfA6DJp6AdHIUlX2z0uTD3aypom3
i50l642OiyjNT7gbhfru/GJmYOtfDUwcHS4HdF41KlUM3u5RfD+UO+MaIt5VDrR7eczg90f4esXI
FqR85vjUpGllTrzCC4UKZiCwyQStNVRn62HPcFW7K+ESWzFzd+g3TBBtzWv1Qr6Mb4QfyAyfX/Kf
R5u/ADDjmGUCabQm3w8ZsbC08jhaq8Jt0fzUFSRLEN89b2Tuu50amXw33sxpakIit/b0D825RMjp
/O9fWsTkswVS0FeGQLraF5ducclbFm3l8ybmjtPpEibRyVCcOs9aXC/v9E3hqHC+73LrJmOu7Lyh
GagKX0TXJcrxQB9gbv56omIfUASkAlDWBfvkoKKnBPY4XKsPsrTRjuLGs53rJVTmTBcCo8AtuDdl
3ZDFyRdqSxENFgPKUcW6kt/HhMBGAGSv0r5Z1R8NM5nQeO2sq5bsH+mgRajY7Pae2J98QROefKuG
pXNdWU/oOGVQJqQfWvGxsLfjMv44bydmJns7qC3sbbAk8KaCC3GNJDrtPJcJhxEIJ16Q1EEHet7m
XOA/3dnJJeMQsvpCY2Vq/w5Bt2zdysKL5l6mPsMx0J6ctzZ7Ek4WOAkoYeYJfqaMmCN4dQwVtpY7
Aerz80ZmHsJfvWVc80nQjwo/03olB3Px/0suW/XQHQcbktTtEgh1aUmTN4zb1IMFyRsDYB5kakyg
hfzj5/kVjb/jjF/8bsecLkgcuHdKtk0JLnMHcqUIUhBGqSv5zmA8uel3KY/A8zZnL5sTz5AmL5mg
t0zFkjno6DbAvHPItoIdUma00dHpbMUOF8fa/geT+jhsA1ZHm6J0LK1UFT1hnVC+/G5xp2vFWcuP
NLjlbWS3e03cnl/l7MEmnkF4peNw00bqEImdnzZltq5gk/GEjdhVUFzsu6Wre8HO9AvCxZzFigfQ
xIJOCvqY6NhA5QWfIsryVnA4v6iZ2gwH4HNV00+HEkkJ5wXhsnk1d9aWpSUbb8tA9ivT0O1rZyfs
pbWHVpqOnf2XjFOxIG1QNGOKWHZRjzFlWHfW4TOpsYokw4Yp9at0h1rFk3s7QNGIvNztvwP1Eg59
DCB/nBTr0/jk6NetChK9y4HY5NBRJauif274T2L8JMgL5ZmZ4dNxlz9tTU6+HAhxUfajLTQEVsar
+hxtxk7oh3cdPIeH+gMZm/E2Slamre+WgNRzcQdIG4UTMIh/wntzYOfB4HLjy1ASKDENejgbq6vz
H3PObU+NjD8/CTymk0aOKZKlw3oaw/sKiZXrf+uSpWM4e/JPDU0uBoRxsxpUG1G0XtV2ctvukIY6
lK/Js2SnD8i/bP7KwhRwlOOUDAiHrwtTULHou3FhvfcCA1ak21VjMab867yZGXCqbKnip51J4hB0
WjU0LvFF2KtHD+REfOUinbyKL60d5IN76aA/eQsfbd4zPm2OPz/5aGXn6k7gUYKqNMlGh8K0klWG
fv35pc27xqeViWs4qqbXue9QnOyog27CAV/voNZeaDeMGzQ90KcbOHGMtEPqrkSzmmN0jEEFVQvA
0NnfPyLHKJJoI9L762YptHDlevCgdWtUO4PGs1YX+tSzn+PTwjT0570HrazQ0ZPp7SI5lP2tCwfU
+Y8xm/KolK9MOESp9kz9mc5cI3g1l7V5pTLw211Y63YLBfpfzoY15uWg3lM4O9MRDqGLUV8fHQwK
wQsxSm1LjdsVkp83dT4sFCbmUp8TW9O2iQarUUvLG4Bwz5CodycN3xVq7WV7V7eRrUZXef16fi/n
HPvU4iTvMRxLEH0L6WgUVzdFtS+S20qH/FK2z9uZu6o0ECQMHZoik8uTEAQLlKwHSOZCw9yt9fxn
1TwFcEuggynqP/+eqUkUSlpchtkKenZCd6/BWxqm7cE1hUMSNZusCB/Pm5vzeB6Hsqxa5HB/ID/r
FshgbsUFxJvVthXjbZUgXuZ7C2nOkhn569GF0jwVklBi5Gy4oRm1MhApTRfw6XPh4XQpk49U+wmM
nLVDy8faFe0lspjnt2rW2eBxAB/LWDt9tK9riDuAb0qVk/H6ECQ+uKbdmNd+/XLeymx40E7MTNIi
BCQHIZAwo63GbKxcdwxaRav0wEztNt+ftzb7XU6MTUKqF9Z1DrCJ8FAfM+NOq+6daingzdqw8FnV
lHU4QCaHVKjgKc5T7u/KOsoI/cjfVPn2/DLmPv3Y6QAebWkycfXrp0GkvRFrlas7hksclcpvheMt
fP3fifj0dqORAoJTH0HS02FuvyrCDGnzEdM7bFBu26CVvQ+uExsezKWUZy7enNqaHJdUDOMwhcVm
HZVXqQeJx3BZqrdw10OdtT6/dXNfRx9pQ0gCVKLbZOtEufHK3Gz5Ov694lxEyl2sLDjZ7Nc5MTH+
/CTJUQt8Q5Qw4VX1Hs2I10pwF/Ko2Q2jqEaSrZgk2RMf6z1muA2Xizupjrpx6XsyxRhoprKD3Pw4
v2GzprgHYAgFWaGYE3BAHAuIsCF3uw7zZwvZkcF5RZl55feXZvO/n/vCmU9sTZbFZdqLFui8NbLc
iEhGq7KH8ml7fkGzHnBiZOJs+oCUptxw46RybQ++cJnozaor281fMUPTjol6jWfQ+GeceMFgukEU
iJihe5VGyKtCPdov5ANjbPzjjOoS043jaA8TDV9t+IGiRXKGjUI/wMS9clyZ16UDxEbYBuFD6WoL
ydxcykOB9b8Njn/QyaKCpBFLVeADaQ18r/GwdUTv1kPxFXEdaDJ0jfH3Zt1IVr5wbOfD0YnlSeR2
01gsQcb9G6uE5NeG+qN4qEaWmr0vLVibPcEoE9L9EWWaopMgYcK151SmTAcogb1sUN8dRV+a15j/
dp82JlFCNlETbySFc1XrEHgP6OI129ijNmH2l6Ia7Su5Wbg2Zj3/ZFkTl/QEqSzrhGWl4UNk+Osm
fhGMhSeFPB6fP3wSVIbB3WcxaTbxSSMrk0GtWZe4yw7OL+s1+ECwyLUlJJneUYtZDVf9qv0e7T07
/15fauvkzljIvmaftvrJ3zBx00KxKnQtxr19RuRlX+/oBFQvaJLd5IfITp6io3e3NMo06zOWzq1P
O0oxrInPaD2YmLYkJGvDRdInKw/e5vMRZS4hg3pqbHiBzSYefz18mdgKmVKPFjSohRCKSqFZs0ah
CtQQz5ua8xQD8i5LgsXLoK/x1RREfCXapJy2qPsFmoN/XMF6vBAhZ/s1vAdlmd3SNV2Z+GPjqpKv
GRJnemRNggvKRvpQRa5hTZPo0dvHW7KPZsE55nbx1Oj485MQ5lRy0Kvw56715LkatklVP6dMDBE2
9+f3cM4hIAzTdcViwJib+qshatRWVI6ro3Fq2oUQFk+tEUsLr4D55XxamSynbxV4oBy+lOPB9dAe
pBxdCvWuUl7Or2Y2T6e9JUJpN4J7jfHcn+yb53QgbAKCx1gAF1awzu+gI1yJQMz6vbc7b23W/06M
TV09z3stHiMV6mJ3DVK4aV7YepEvLGouBhvcz2TSzN7S7v+6pl6JhjSAvHadBMJBRlvQEnyogIdL
an5rESW0jd439l9Z2qfNiVsEUiT4ooDNITM2BvAXXQiPbpz8lRN8srSJX5iRmReyj5mufQkR3Wpe
zO75/Epm72Q6ZqpomMT5PyYOIykgAg34Xm5eJwfZLn8KsLpCARKhTLtfGiEeY870YiGwEiwMbewn
jz8/cUAQLukgo5wN5mTfFA9Z9mC4V1l44fl/BSxxamlyfQSNp4ihxMmt5HILL/Clny6NF8w6+Mli
JukM3PRxI4QsRte7e0vtURKLHjNEWs5/otkY9Gnmd5/gZM96FEBKZ4xBrVH/7BT5Kk+Dv+LPuADg
Xm4KzZzEBYijTLmESXjtGuGdLMh2X+ZXlbh0vc4e1RMzk4hg5Zqgqq4GXMushmPcICSnC7584+TN
XZgXwVGO+pxx02rpTTK7hSeGJzFC6dxSykpyiU6W/QtjKEObibxm4UPNh1eYPEbaTBlWnckzK7Ii
1y/GlGXE4qP/La1ATx4QsbIbNEcWyXTmz64GrFDDIgQiEwcsO83Ncg97yaWyje14Vx0hN17Jq3CT
L9RJZ33909TUCUs1F5ou5NP1+oVg1qtW+2EuZiwzk+SyxasePtCRD0Wacm0UjswQVKLTiH6o3qpN
t2EY9N29MzeNuI4vJRLP5il7ku/PH7DZ6xcmQZU+l6L8ccnLQ6TKQ2ySp4QyYkPo3eXHFnYPecE/
Zr3wxM4knOem2KVtbpBMBGjJRIfMaRcKPrNf6cTCJLyKKLiIZcdKcuTYGwHQvJpcD52z8D6Yd/QT
O5PgivKxlKAGhuOBGD8qG9cW1jU0ITDA7eK3Yrd0bSzt3MTRazFIKonxuPVQSh+1mm4RT3s97wSz
selzSdM2it70CoIIfJymvZANW0JPWhmyI8rRJrq6QbY9b262I2mc2JuUSXK0N7NGxJ5f3XdAdXOo
4XXvqMMhj7ZfJe7L/8fcdy1JkhvL/gptn5l7Uotrh3xAylJdrdVLWk+L1Frn11/HcLlThcmtvDtP
12zJ5bCnKwpAAAhEeLg3DfSAb9KmIp2/4caV8S67Cs08IcskSCpzJA4d10kidNPNies9aBparZbu
+NUA+i9c5Ycd+j1Obi8tbMHdGsBOuOFNHrAqfyPdNhbFW3AWd395VpcHBUQy3iJ4+bCPkVRtxaSf
DFqahMin/Bj7AZXG+aV9/MMKs4/9vpHaJoWVNHkNIRHR2ZdHQb35pyBJ//H5zC6WZ46XcgWfX8+F
BYF46A8QCv2p4sKZgheIDczc5rLJxQ1GqykgYtBV8N+er5IgTGI/jBztvANUPQqg+NQGYbUysMXz
HTxbeCZ+/w+buIVUUw+W/rACRKPlH/y6ip18aHSvaJLgNptGtGZ0cQAg/tC4SmXkls7poxW2rQYx
Bal1/FLQr0Ng3W+6HtpK0gC6ncsTseRBoBvDlhA0TUfjyPlE+G0sa0OESCifY0/JE7c3hF015Stm
lk4bXcazhTcEYB1ZtDc/GCE0lbDEQahv595wUlBR80oPPItxgIzcc24kv1DpRj4KKCQdNyvQlecj
qwZxGFsZZ2gp+V+D3EGFapZ+pWamA8kr4wYHvzabQNHQjChlOsYlJ+G1Hsvoz4qgRiPI3uVlWjxW
IO8FzjawN6CAz4SSRaD5PcRUKrPta0MylRRaPBAliWbX6BTB69NwfJhDCByMkSFD93keH8eR554N
DQoRWT2u+c3igp58H+Y4bZRACZsB32dSB0sqepAbelpSQdFgl6BaPv4SfM4QFNBHAyWHrgHm/ug5
XqnwJMZ95UAuxoIwoBVDpQpQzuJa9HwbfMiXp5weAeypdGqQeSMEesr7yQSDXZZCLuI9V3c6Bjj6
0YqhpS14aohZWrEdx0GhuloDZEapZLNabEJkyS4PZ80Ks2BSWc4jR4cjGk9SIN12SmTGcriyz5fO
VRSqqZIAEO48u8+hR9eKYLPAPh8TaCCkG61U17bC4sKc2KA/P7lhyxmKz82AGnIgaB3UT6JdqvH7
TJ9dqPda6QztiKr6TIvkpTYEYsz9QU7BR6/Pt8gJ2HFWHONyzVm+h0s/eQsSZmg+oylItoCaiJkv
9JTdvAbiuiSNDJY8UK+ljjz0qNgkcrNpfAkwxQ4d5ao6V7sU0sUrs784MydfgnHZSROqJoLercmp
KhJqXqFwTiY/jmFjX3amxWU+McS4bGpISTLEMNTTbkoEbt0ammMxHQ6o158TyvgrJ0xcphkwUVuD
Tbm9AhvUb+pmvqIaFOia8GrFnG5/YVw4YQRekBAZsA2UDbRGwkrAfW0IX5PwAcHky5+/dGrSE+yP
z2ebJmVOMXrQd2GBhC+ptLvQBiAYx7M3Vtdd93HZ2GLIbQAw+t0fDfSMnW8UruShXhnTM9rt0CUH
HQ9HvlYtSvAP8O/TGlb05xMGb0nQ5KFhGs1pkDM/N6dEcV2kBRooo16Ioc44blPI1Sb+Gqv5kh2g
YdG3ABuIWJiLfa54vS7LEkUn/iXQeCK3qd2uNRj+7OESapM/jNCVPDlkskqtg+9o7bQPLQXqk2Gw
kgRftKCguwP5JyQAJGYYYzOHSkThrhJ02gauuhaLZOXMXyhWYBQKUJky0sU/06sJkNtLEFjTBoh0
U9wOVylY6t6TfdUjaQJC7pc1H/j5BDo3yOxaQa38elaBm6skHhq2vFnXCD/yF3laa1Jcmj70MenA
egmYPZWJByAUowdNEWZmOQd3vjp6oaL+7UcCjoATE8xxykkJJA4UDX1GKXjg+Cq2+k6v//btf26E
OUqTZlLhIuhBU/LGlevoUxq5rVGsYcgWDgPYkQGLQ/ANmBxLdwftoDyvJxwGtQXAhQl5OtffUHJ+
QPH29eHvZzDOzTFz1wUaJA4FmAvKaxVxzdivhPcLN+65BWbiRJGrikqGhe+M11fJtvYgnOmtc2aJ
dCee3+3nlhinhu5wkFbgCzRj9E18ybcJhI+UTWc2j5ojef0OYrvbzBMIQGCQ8gHR1BVUW2jneHMd
2msTu3Axnn8bejyenkwgTCzzGWCFweyhfBOasaO+pO11bUOayeS9iidzbqIpf+U2oRvq0izQrX9i
N+yHrIO4N14guJAFJzSjrb/PNhDOulkb4+KE0840ZOZBVceCiNUsnethpu1p/S6eHrv0bW6IEe77
cSWWpFfST2MC6S9Oeh4U6mxvBc+BLmHse6qP4budq28Et9m07lodYOnGQgLgTzPMZcINs9ZloLo2
uzA0c8PRocQJrdCVBaJb6tJgmPsX9PMdsq1QvBbd6Eq0KflZ49BkfG2uA/4Xj19VRQ5eE0HExLIm
dV2X1nwHZVG//CganpTKWkfzogUNGCEc76jos6WzWul6XUowaUKQ30SVbOtdbV+esiUTaJUG3TXC
CBW89ecuzYlQuEyzGi+JpIW8eJtbMyC4K5fw0uIDiajhFBc1QWcpTkFipcX8jLZzUHG6c9ma6Ax/
baDusXKRLG0aoLY0SKLIAFuw4Vc0hW0yNYhdZ1VvTVVUsyPK61AJGiLJktUgNcNaHFY20NIMIhuB
SjSmT1N55haGEU7JxglyL2gOKji3KVcy/Iv31qkFZo1KBd+8Ecf/HPOJB5rUweTM+UpxaeGnPDTC
ilMsrRcyVaj9IGskw/HOncKP80FNeZxzpfw+GhqagL5FyFdf9ryFUhZq0CdWmGHlk57xE729egdC
G0CRQE852CCVAmACJGYvW1sbEnNVgpcerQ4xcJDqgAtD+hbOo5mGd5eNLCQ7z4dEfeXkglBFZUi/
W+nM6A1qiRY9UgMVIA9chpzbulRSILxZw+Eu9I1h94IgHLJTKEECQnVuN0qKChydILRutmlEkqu+
IJIDHVmXg7M4KtHfdYGAU9Uu3RQvxnXRwqWdh0IyhClwkoC9iZneURd64DF4+hr2PfA47dFlg4Jh
8FmKGbR4jZXS5NKew9WIx5YqIHnNHihV0gjG1IHKG2itTQ0AiI4++Mtr+b1Zgr1LTm0wazmAJNTn
E9iIN+J2fO5SwkMLAEHjJwS0HcFtbdFBRfu+Jle1OezANLQa6Cw57elXoD8/caex9BVlACrdjHvO
CiApCAnpIbu5PNDFaAqaFOitkDClPyWmBzTf6Ejd0KiGN4crBXwqUJqkEKHqOryl/T5oYl3d/dQj
2Ok9tcrEUsEQKEWHbA3VEtrmDncrcmR6aV6yDYTNt8j9pbJ1eaBLTnNqkfrwyWymuWyEKgeLcXPo
uNdmjfZnIUEN9PjJRDIxDj/6dYwwgb4vjCN9X0RgEWvBIiDZ7cMak/HiaChW00ANBzwazI4LhbHq
FF7HgSapIP+v9mqyVi9cMoFeCOBoKbzhJyUWJR3arC4QZs/GQU82tfz36Who6YlHlwrqIT8rpYVj
JioxF9RmVkb2NBWk78sPFGqIljcr23lpK52aYtwNhPJc3w0wVZSQ5OTQn0EGbbaKQLUve9maIcbL
OqlFsFjBUJhxHh+VVhVwdiBOK6Huohngt1BOQhboJ+U3OZ6bAawENXgM/c6OVXGw1KiGlrkkcyv7
ZvFWg9/CCfBm5nFGnG8cWYx6JVVDNF/h0ZNbgtfFlg/VaWs0R5u3MnC20E76NFo55emtxR4Rp3ap
f55sWH/q+JxH2w8aKasXru2tLMF9FiTFbJb94JtxXNhRHXljWJiXF3Ex5Do1Taf/xPQ0jDmX+zCN
pkCQ4khecijBDcIdZjtzUpdb8c6l6xPwTKB6eAEqDmzqHHjAaubTuDZxwZuCeBOnz2lzm4IGW17T
j1rc1CemmKirN+YhFnyYAq3LoQlFhxObldlbGw3jLyAKr9pugonc2Kr8zSA8N9G1MviW0f1Ksu10
4hgXAQ/UqGYdTIH2YJtWoxXx6jZA3/WYrbK606/NuiOau4E3hUVoFzNRcSXmA9+V0EbX4y1FwFC5
i9Q3069qz1vdMVqliFna4yj0KXioAKUJurNzJ5T9qC04H/WqcFZFKymN2vUjLYV8va6vhMdLXvEd
BK+CmQ3vQSaAzDsUktoIBSVulo7joO0Vfq2xZjHeR88bbeJEaQHPpfPhqFyTTVqAwlhXTiT0b6cu
IU2AqDS7SQH0L7KbyPgGMB1JfGdlO9Ol+WnpECYqugTVK+hdnJsWR5mPxxmmeb0/qGNvTW1nDvVs
9gp3NUvlfRdXdt5Wtix19uBL9mX7SxsCPRWaAa4RqHeLzMi1DN2rwwTzKPuTlDLjJJC+kCJLboC+
zbWVLrNFvzkxx1xBRQwcuK7B3DQByiQbljhOkLhc2+aL9wKKKxTEjjInQvHzWdW5su8KHgW/dE9F
YyfdFumewLP0uYXOMPTRXQ2SBCa/kvekcdRPq3lilznCOoOL9VKE3USHmFkd7NRU+tA6MBr1sReI
hZWBR+/yCi47r44aAjrDkIgxmA3SgTc9ihua+ms3vsITXQzMTL8txiejfOL4F0UEoWphp/nDiuHF
U+dPw1A9O59kqVUbVW5RL6M5XrSJkeaBs1v02U4bqie0BjJY9J0Tc8yadnU1xuEAc1XtaMoxUG67
bqWdafG1apzYYNavCIU/SoDDlqs3+nfu286FlijIdmcz3xUGxDabDbxnq0OFey21ulgSooJWGvYB
Ojp/asjhEh1cA0gT5Qny1XN4jbYtEN6hu3zqhfcArIiQn70CvY6TBI1VQUYM5DMWYlMritfoUBbn
m/YGwamgX8n6FV6YZT/K+C710G40tbaSpHekMLIvu9GCGQEoV6Rz0AiCBg3mSIB8R6M1GdIf2fTq
Z99CLTNVeWVbrtlgnj+xUaZN28FGmurm3AroikMD2aCt5NsWdv/ZUJidyKHuGQeoRqBlIXT8WjT9
wPAqabLm2YBacHeDWPXh8uwt3I4oV4tAHoGdDkpsdOQn0aAu5r5WlBlmr7xukm+a8nT58xeHdPL5
zP2QqUB0+zwdUlA4YaU8VrG6V3PxbebkV36Utkqylg9bM8k4RCDT3u0OQ8KSQWu2s6r8ZYodrY8J
7x/yKlu5ghed42SI9PucTKEqIPmvpbCnVy3pomc/yMx0erk8j/RLMxcD0kHoYES4BECfzASeslLz
7TRQsrvZEJwoKhQv5MLcGrpUe6vESb1Nw75fCZ2WjpMzq0xwgW44WaiyklJaNjrlDt8Ju3IXPuaz
qZixHR5yd5W9cHH5TkbKeuTYj+qMOBvsC5NZ3yeiC3Z2T7WMV/7Zf472Pd5liaWC6M/7hUrO2XAZ
Z42EWhLbBqYD5bkbXvwJtNdrt+3CpXdmg/HOzOj+GF773KMhIHeCrX79PkK7NNyJuzV2o6XEjQDZ
K7y/ZFDPgLjn3DnLwK/Q7Pd9BXlTAJdFv1OtxjKQsA0caXPZSRd3wokx5vYLBiEIYwXG8vmKF+90
MAHIKwHg0vP1bEDMRsiicOIAbKcuKTjda2T3O9miPpFtKofbYJNfHtOiQZBe0cCeUruy3URKWUz8
oCFsmLb1vQQeezCHoeaGbD4VkauegjWuqKVZpC2oVIoY6AeROU+yqjKSWMWRKeuJ19WdLXOdIwVr
9yZ1ZvZEOTXDXDZZ1pazLMBMVEkkUydwQ0B6vNjEirE2hQtvFOHEFAuMkrS2reeJXgJWb9F4Otoq
KPGIlrj7BUI9TNqP2WNJQuSih77zAFu0gC5YYPOj5tQXkK4SwQx3zR7koOgOHby1B/vKurFK51Ed
qrJPR6lUN4JwqwG+WPi1ddkdV1aNrUbUSV5OKV212XjopIHI4hWgkGmw5vZL9w1o3g1gvtBHpEvM
UVi3JddyJe4bHalRNfjoE9Q+vEB7mCAccXlIS1gPYLh/2GKOxLwqeWOQcYEm/duQfJSxVw9fojYA
DS0Sv3/OQdElK+5lq4urdWKU2WWgl4xTdGehnq5kZg/qgbaFztxaBXXNCrPJJjWW+pJamSMDz2Fh
pymVrcXlSpJtxYzMvKREv5ZrXaJRHH8o0t1M5cUl7/KEfS/J/3RgKHgV48IQIKbMnO7DIKtVCVQO
iGKh9nYoN7FI6g1eN05kho9JQQbJFB3Ry0GyuOYi9LNZ27R1GDkcGTkj9l0jVEYkBz1O/dqaC0Ll
Wii4qU9JgDAkN9e28pL3n5pj4p60m1F0xGBNrvbUVjG7cRfqN7O/75NgZUNTD7g0Mrq0J9FjqCpZ
WwswlW4oQzlVigw9cTW0WTLzPaUOyC1YylksTChmKInTAk6sPxj8Xm7e5uwAhJ0dJE5V1CQPny+7
y9IUnhpk9tekFJowpyJiqSjbSNwu0wNQ735AJ9tCyG9eNrZU6KPMQ8BnyzoQqmyVWEl0H83yHC5p
UAHMVmU6RkbAoWMOVk3u0m3qrjEZL6WITk2yXHtGPQIJH8HkYI5gCas3tHFQ3/DXPUB3klkcKX+y
sJJgWIpGYBUZBvyDZB8Lj21nPWz54LvV6Eqw0Pkrk2A/mrKTOXJAkFJYmdqFowUM4gaSQ5hbkFQx
J5g6aXlYjKjGGHkA8UCRjG1mI7V4eQHphmJ2AbLPPEr9VKAQkkznu6Du/FnnRCSgVeFlFo/RWppy
4drE50u4ytDMLP8En4nztFSkFJ9fNqEtQA8ILZDSuOmENSmgZUNgCKQEIiDzY+6yssKwGwmGekWp
ba41Iiepi+EYaOPo4dut6ZYs7GsM7Ic9ZptVWlug17eCPR7EABN4L8xSeJBwnUWoeSc9GgXklcN4
ca1AKQM8BFIHuAnO16qdilZKuhIeET1w4LgFld7KmbjocycWmOCjGtBGL4awIDQVEEG3QiADJ7A2
jsWlOrHCLJUYhChDRLDSq16X2jUU7QQej77avezbS28wEeruf04Ys0ZC1wj83NAJ42JIX8bZEVWY
bpNmPeroTRsTEXWrm7GLv0Kxasg8akBzjTxYq8BksbJ4a4NmtnMPHs2m0OCfRuLoyc7oPkR018Q3
K0NeOP1BhwGicNp4CGYzxkzdZKXfJ21tyqBN61ENEFSvKb60+KDXryqVQSwykvHAS8oggQetmpa7
of9YJgextStupdq65LEn34Y9qscynKJpbrDS/qHnnlN15VRe/HzEyRLlJkTbKeNJcy+1U652eBVO
gTVJ1wXY6FYmdCEAoppLf5pgfMgHymvWBZhotvGmhrxZ7/F3KojeM2hI6Ctn/qLHnlpjlq/vSpDT
yLBmFPe0Hli50E1vXT2weAflOmf11UZf7ez5/8MgWkzOz5SkS0cu1ujw8KoHtaOjW9BjRvvff3Bd
893KdC7Zg+gfijtAfwAdRH9+EnXpjZq0Evfdnu6i3ukY9nxF0fL0cRj/QucRXqQn5qgDnZjjDJBJ
QuumNmNjYwTHlrv9hfGAHYsSrOOexrPm3ICmdgM08dA1k30FkalvJU9HzUGA3O+NjN501MrMyxaX
jmj0ZeCgQk0fXBPMBEaiUUwDBwCNJL8r0kNeXBfDSkywGGGd2mBmbcg5kZ9iQJ5ngURvxVV/Rxtc
9A/ttXwEltJECxzNwHiXR7ZUDxMhbiDhzAb+Tmd7KaJq8Auhhtla055Bb3zFoUEoUCc7kGU78wuL
0zR7aNvtaMSmpIf2iv2lIxpnJg/mEJyf6FQ7X0seXAoKtKsgEn6M952tAO0o2pFt2MZD/Ci/Uw/1
Vz10MYIGUAllAAgYquBROLcqCJnI8VOLDlzkJRVgYWIrM/Nv+ZcKDhbFrKG/GqwFS0v5ZYouF2hi
EuUb1m3HShXGgIdgEYi4t6INnY6YFLGFw8ZSoY+uTlbrapvL87vkuSc22WSUmjUDF9d5baZKa4+o
A/IjkbWPy0YWnQibQwU0HOU48MCcT6fc8VOnjzPVG0yvM9vfyACpcm6+XX+sLg/ohynmaggkuUoA
DahMIW1MnA5kMjZquRbELN3opwNiTphOCuYyTOTEbJ/LzXCT79ErhevbydxiIBUgB5bsFJZiZs5a
UXNpP/ywjLLm+VR2fjAKc4OuM1lwB/9LL+61zlKKtTTUmhnmCdLmYiwbBaQhIlm8bdtJJpLh31dt
b/Kx+rbiHkvX+emY6M//vBDEf7bgLkDlO0XGyRcskOkmUKVOXoo6M0ihXNc+gNVFwr39E10LcioH
+ItidNP6V2L8Cwh8dOEIaFsFhgTNaMy+H0fU/5RZxWmXgvEws2MHSp/hk0xoTr26gyz3yl21MM/I
0GK7q4iIgZWh7vzn0IV/VtDE6pQZL9gw4AV0FcTbThgegk47Cpy6Ui1Y2BrI2gMWA2ATFHLYZ2WX
GkalBtjrFbeP1KcgeIvXBMYXYj9APHFqUiQpOjOYfVF3UEqfK/pWCUsS6Uc9CK2/7yynJlgiLjXh
uWyO8cbjXd1FLtTLPXooByZ4PVZTX0vZWFijYCKMCXgm5uSq9Cif0X8P5CooQyU5JJEaud2wq0NH
EJ0+38X+bQHtw8uDXFopWrxHmUUHiwgLxExzXqtUsKaZqEh7Ad+YbTKbUV3al80sOR/ey3iKoesS
Yp/Mao1RCv56o66pSK/HST4Rau124MJHflS+XTa1lKqRREmAChvwpTJ40c8dvdDnmQtpTiNrJ4/T
+g0faBnRuOlYiwk6NPLntOzsUir3nJ55QVRsjXbCS2lek4b/i2+CvlDsOzB7snt8UOocbbtY0kFR
vR4Co2XS7qJQsY0A4uBNf1WDQi7gMrurOg+N3h6mb1Pl1eflGVm4QuBQOPYoFBTAKuoDJzs/m/SC
00CbaUYxB62j5D3JtLeWCmQJ81skrOXKFlwKapkSECjgiwdZOHOg822kVpoKc4YRXaeZdsMF2Uar
kpWz/Hs8yLxdzuycneXCP5sQWK05pduToyydpCg/NIFz+CixtK6yBgGitWpI/Phuyt7j8Tlt7Qwa
XanfRETojqU0Xzd6ExKh3Cv9RymnVikdYnVwkvKYJ9d6ZLzQWz1Ww/tZ8MT4WZYeAv5BDe2uhxgP
eFIU7chVpJ54Szbe5vytGtbYTxf2zdkYmVuiMBKpCzOMUewlR294UoTbiAu381SsXA80Wrk0m0zQ
L4f1HIOvsTaVPeRlQKmhOxIYk9N9t1ZKXji5z8bEuOOQhKXcJzgLYqi4isJH8Ae6/H/ex/8TfOJB
k05BkTf//l/8+b0opzoKwpb5478P0XtdILPR/i/9tT//2vkv/ftYfuZ3bf352R7eSvZvnv0iPv8P
+9Zb+3b2B6A4o3a66T7r6faz6dL2uxF8U/o3/19/+I/P759yP5Wf//rtvejyln4aDp/8tz9+tPn4
1280g/I/px//x8+u3jL8mht9q9/S9q1mf+XzrWn/9Run/I4CBLKCeGQBcQ+1ZfjA8PnfH6G4gyQt
SLVA7YuM8G//yIu6Df/1m6T+jicsSKwoyRtuCnqZN0X33x/RxxoQb8DeGgCl/PbfL3e2Sj9W7R95
l10XUd42//oNx+K5a6DpBGJsQGngG4L7H9AoZkv783ccQ/ElCCTczJvyPrsVntuCGK2pj6S0VPsj
2WaQqJr3aBmoSOEObuJpO2M3fSr7/qPdAE11ld+nG+6YfsQfEPv00vs5tLX34RFl9uqtsXkz30y0
luaJCLwCT7aN3bzpP8KBaCJB3WSbWtVNtVXfwmv5K/KKg7IX34zQ6lJPAMPDY33f7pst5zS2cWxB
mQTVOhSRkkfxptwPtn8TbySnuBVNvKuuJ7u6qQFE7iz9PrMjD9T4hpMfi5vhYRhN/KS5mfe6O+67
x3ZT3XJH6V3cymboDG67V93kSnEq17daL7H5rYb2cPUrvi62+JZX0k7z/MfsljOI8a5/Qdg5AJ9G
b4LkXCVySiqVpI2lb6utD6MtqY+Go3j8QzAeq21pXH/rDtE2w8cGV+H1tDWO0yOmcI8xfIl27vib
maB+D7I9ZZcf0T9DSie98+/FTeHiC5qNeZ+ZGposyz2/lfahhXjdCa/0ex+tV4mNBxgSIZk7fOa+
AyxF+Kx4xVZwDOgztl538G9q9P1zO/9V80AefTen1ngTpqRV0F0YEa4x0dMbqVbCY4d5XXioUHP8
lgo7iJMPO8oToOIRNO4kfK9xPw1mZuov7d2UW5JsDipRnud95kU35a5yk4zEm8pTqHYJxtWSFNMS
b8KN5mRe4QY7cZvfN6/cVXbQr2HhyXAE8KjZ4BqciI5pT9wIiTjtVvKQJo4/AmgEPiW7/ji4+td0
ALy8fzJuAzI+Sbv2rj7qKjJA7gwaNt4z8EUVgradq8hBBgF5kw6qqd2bvp22bW5ahmpnO+HI3cE/
ezMK82OUeZojQLYev29FpkgCR92lGXrnwE0OPRyrfGnACVvd9NdRRcKWSFeYtCw30TzjhR2peUu4
H30nRAdchtvQLPe9M4Bvi2TfFJChVhQWG5vB4TozgdEobvHyIKmjeemH094HAVEfoZQWxIdBxzS9
FjY4LHXbN8HMgHwIh5o9vkX1mh1Abu+0RxDUBhlJ8BEfMdyIN8fNqBFZOKpVQJJ8j3pxQOrOEdTn
Tquxk784UcNT+Sv1d2gAVhVzlLxROrTk+r1xNHOE7qNXWbLlN1bLm9JDfzPdKQ8ZuG8gEJft8P8p
CUknCIOYzXtngQTjIbV1wfTqwkYH7gQFaLhius8qK8c9PbYkV0jTk8HYpjxBSMi/j3ID2Vr4vu2D
HIRMb9V2fsp5EhvbwK4sAW1AW/+9uO+ux4SEua32GMW22uR2or2l2+io3Fdfkah6k3bnX2k4llpn
2uZ72W0dif9UHipbbKzm2N2VVo5eZ8lpjj20DsDfOx+UR9kRzMhMLXUkCU4jp0ALlNaSuCYgTyYR
eoLkhMQQSQg36C+nihrJQZ3vZbCE9650X2+xg4n6wIvQLiJ9cdP3ltb2BJxH6HOLD8W1/KGLRLVH
BxxSIiUfDceNlh7St+iO26iuITo54Sp3/OKsyeQr+6koTAOBEkluOBt7ehOCMq2xW+kN88s/N7Ul
yk9AAvpm9lnWT1BYla3ELcHcO8QEAseqLeoHCXIK39AJHameZphp5JN6N2akeUFLF8ns4RaYFosq
04Q7Cbq6s81HBA7RYvp6kghPU6aA2+s1TIiQm8lgpf479DkdyZHuutnLwutRIG2PbFXyqOLvvMg7
TTzkD1W2yZ66p2hWCPjHdK8EqL0mg8sfUFgyXzXV1SLSPCaho6qPbeIY/BNI7QpvCAkPYo/IblKL
B0UBREctZXYL1YRguPGGuZ7upAQfONwNd9ojfMrM4dxX7S0KRE2Jfj9Sb9ubxLrTNgKQCpQepNCd
afgI9X1g3CCqGZ6aJ/6Gh5qVw4t2ByEW0rodZ3pSZ+UP3LV+23gfBmCyqMhYULgpD5z8ph14DgHY
c3XsAO0A1YQ/HITgNnekYxeYo0LyV6176CBlF1WaC3E2s+g5c3xH8tzNC4KHziayIIdrRbcD6KlU
fzK1Q2xVcOR7fM4zSlw3IbRNi8HB5hAsBJO13ZUH0Tio3zKCj7ViuzdSXMA4NkjQmrn6JEURkdxK
7W2hsouJoCNcPwyZjPYrkzImgjLlEXj37MWQidoSMTtEz3z+LBzr9lUINlprdsG++ZLaEQy170r9
YByVZNdtM2Mv865V2R3BpuqsfjQfetse3rPGVmOeYCeSsSLyUzB/9AchbUlZilaAc9IuD71u4mwH
NJyMGs7VBD+46ZwW6JipT1QSRfw1LqycqO+NTmY9f5QjcDgmUDqxwuGQd1Zy58cmVxKjt3OXGwgy
IkAXgvb4m36rX2lQNrLaQwU14ZyI3/Bf7SHdTnv/iGSbVX0bCISoyYRFBXW7ne51tB7VOOnLjYrL
RX4NN923siLDrvsmXQ+evFNkMgAaoUJWttjrlVU9D8q1AIRtBx5bjHUwJcFBdwv+R4hWaa9OIBgO
RyucPPTgq2VkRh3RoC+s21riVgACgSxmBtO51ypPg2gGH90GwLdxNjXOzrOtj5LR6BSauw23cDJ4
M0j7MgLJELw2rTfdC0ciFI6qO4O69dtrvtimAFW01gePR5X8n0zm34rK74sM/7CB9lmA7n4WNJpt
2L/0/2E0riGz8NfRuPOWJulb/vGPTUP/1ZwG5fQ3/xuUa78D/4+yHuJeVaYEGX8G5arwO/AmEPxE
sk4FeEjBb/0RlHMK/zvlnkOSG8gwRO0iXlF/ROWcIv4OtRYejYUoTaEFz5D/VlhO3+s/XoYcuLrQ
ngAqW+ZFmMvZ2LV8q7nD3Fe4LxCdDcX8Le2zhxbC5URAnxZRZ80ajPQJJdqQ5MH0H6c5e8mdvQno
A3fJOPPwDRtf5OZ6VHGj8uZkg48JAsWIKGf0B5fb0pVWSsnnD+0fg2ReHLISNKJRlrob5DGCEWfm
C1Jpnt45J2v/x2PndCDnSZEfn88kQ2qhgEJpFBuuoOCR+pYoH1m/8tXPH00/PprJz4+5oIF8VFBc
fjrKOdZkBTL/F5/L8kR1M6/Vc9LqbjMhdeOoEOa9PBcMovHPb8wzFZOiLPhgQtHE1fhCcPsK10Ej
GRt5MuwqDgvS5a9FLT6FHMpRTVA73ai/xlHzGqb6tJ2V/HGUoUsepulOD9abcf/CBdhGJiGR+Ai5
Mw2ROQgdc1dxBFRxweh4RJ482AT3kpmD5WSVEodu0SXfZptw0zDQ2smYE8+fs/3YIJscGvdzEltp
bFjCKH+BRtuR/Op6RMpqbJWSZFBniBLOHSrANqbUv/ITRNx1FuzlJL/iJOVNCbWXaBQRGPXSHdfw
1hymnjIlK4n9v5ojJmcj9ZHizzIPnwjFXZ00CHPr3vSn/rPK16SImSzAD/dgDpy6bqpoMnLNbdAM
bTjdQ/80vQiu4gK84/Df0oN0f9kRaSZ44XBhCcTHduQGzcdoELBv0mPkTg5u2N1a8u6vNhBzpsx8
hJIdCiuuNu2iMkf3E7eyg/7qk5nThKunHLBVbHlFqgoSc8kV4ABryNi/+nDmPKmiIdLDnJ4n8n1T
b8Jo5TxZnm0UhbAKJ+lnrZZbMM6Emiv74ZUk9reRlB7TkvMySXtuE/1FkvKHIWp+7epQDfaUCUoI
fteJigMG1JJIYJROcEOx5qYG3Nc1AilTvb3sSMs7+ScAUifJaLcuBsOVKoXwo/V/Obuy5bhxZflF
jCAJrq9cmt0ttXZbywvCHtvcdxJcvv4mdc6d08IIjRiFn6wHsglUFQpVWZkofAet/uPywz/3Ocvd
/n62bpj9Ht141t3IHHuQL+WIxmZ/JKB+nsFuf/kdXN/8/30OHCUfX6KNmDNQO92OlrK5carFRelI
fYwN6wa06H8KbULhwcTQ5QKmACgGXZFS8mbR0m1WePZ1OrqQ67w6VqS0exf1HPeW5RIL+NyQkTl9
fHSsmj2un6UZMRBUD3+G5JdksUQ7wjl2Nyqz1lnYkem47oB2PrYn1vsAjESOVz91EMwZoUxxI4MC
b3XZT+IUCqwfPyRfNDSP0P6MltS8s+hwGyczFBMH/YSlC1lhPHaFta9pj6usaqNqbz5AdeAOdrqi
VIJUv1OVq36wvrPMvGopbtskoacp1Z6hanWTzChnLs78MOMiV1i492vtiz4k31YXN1sD1+CkD0ra
XxWxMvk1sORqXIRZVe4nPTFx/Vxx558lfXHR0nLBR882csoFn+ogD0uqU4FbTOHcNeT58t7Zny8l
34DUy9iZyRaTKwxJzHkRJqbupwqKV/Qt6VKJUQssz+FCj16NY+L2JY0m6EsCXak03y7/fK5L/Lef
Ott3nbnLlMy10YHwMJrntfPQYv1Rz/ShinVAs9Rxp6+zpyRzYLPmLasHyaJxuMT/vZULQebcj/OQ
MCfqgo2btAjY3gx7IE6KsIikub5ob7gY1GdDaaTLZEeKoRYeULshZKp+TJR51NJfzAqCFgl6Rujy
989rSQFOSpaop+VL3XT7DnkIKdjRjIeXQq0S//KCi3Zy+/vZeo+LuzDadkgRMOwyTVbIbBmvvHAv
ufikZY2xWjG02tfsejB+9UDxoC3krBC5dq67/s/apF6y3l/+EEHSDdTlxy/Jqt5xWDrD8p1ilw7s
sR9ZpHTKS0qggFRUL8StvS7W/BGc3GXVouSje4nzZ47jyGGg/sfAOIZKJBmMwM+3ZtL5uhq4VBrY
QjuK6XqjMeYr47LTYrDeLdpB8sXbl/0zvbN4neqCIZ23zATxf1exbWhp7/rxgfzZeOdiKaWOJojO
253+/FPQw0o6HJAoMMbZvas2VzMlqOCZd22bPTfMfWVguQ7iqe5RknFnzyya2I8H8zHOyK0DkZFd
jYuNn/QmbtfpfJjyRqYtKLDeraZw/tMmxYKMpJMiWmgt6lPVeNALGX+J4ODmJ5qstdRml+F6aOrf
NSvq7OGptmNZnBPsnc1FHIPareaCwy3qw22MtAjKCCxZ4NYfIiWQzRKJPoELOEPfWjRROxppmJOy
MIMw5NGkSj5BYOE2Fzk0AKrTgdZOhP3c9fprasw3WnagwCRetm/RC7jwETNiosgJF9Lzo0oeSxAr
AJ9Qp2P0tedzAYOSLXVAeSmyyKvqQsCMzcFspEE1Gi+X3yBafy4IaGm6ln1PzGgyh11nO0cKeKOU
uldwj7RsPpforQ5MLRT3yNA4lg/lfuv55Yf2WokgarhzD7IETbATPNKoKyA9Ubpboqlfpwl6fZnX
uWFR/ri8TAIvtjgvdksoghYavqOd9338q8hkxG2C9be4ZEJBQAAvc+dGenNVNKjJZ69NL0nkOPDT
3zkDLwJWGW2XmmB8jty9ebuR1dboTPYo6KDKzTD+LXNi0eJzTuxAuihXRmpFVu8EmoOlZ0NUandd
JsPDbw71yTnCi9v1dZ+Uy6KYEbpRG0Rz3rPMdzD0x6A1394ue+Ph8kZzyPv/rRnn0gaAaHQoNBcF
CbLbeu+udd+tAVoPQf40+MAv2OGSoZHopVQSRURewo8V6ya4YKcM67fhFWaUQZJAvTNPaB4c0XkP
ihOuFZLPEy0k5+8mBaCQFD1wDrstjSRXae6V3xyQPW5xPZukLLcij+E8H2w7EF4rUDVmPRgcKi/P
/t0c1987tJXiz0/UuHaMroLCdkTMnzPRQrtFN2ZOvS6T6QIKnNLkvL3TpsGmFFmLjdZk35Y+RcGr
XILLeyBYGX5+1RyLfjTjyow6vfZrKzKl4Vb05M0/zzLlKqYDSPIsE63TK9cAsAA5/OXfLLp+mJyL
g5On1Ie1sRDItd02LYSLwM+NTsLapTupeYo+YPv72QcoJM31ycFp1GiWN7YAh7SPkg8QGD6PrlXV
qZh6oG6jyaf3tua9c3eH7eTnWgD27qN+VdS7y+8SXKJM7tTOWW7TJhmdaARNNrDrPmk6T9OeiPpm
SdkwREGD14uL3WFkRQn7SVAsB64j0NGQT8Mk0NGg7nHIJvsBo34yAxDEeB6BPZvoRCgDbkpDEFfR
BMDGGG0IhXGnnGKMxxx1D3xgaHdfXkOBJfCYchcNYncjEI509WABZUJAsn75yYIPMTjnNltVMdsM
PYZlsD1FPSrFS509aIbkqBLEDoM/0JNiKNNCsyNn6sBQ0j6tNNmnbby//OtF68K5uIteHDUTJPsE
urJli+Z0I6kNi04+g3Nxs6ymjCyWG1Wx9hy72TFblztMxF+p+mr5yNSfzakfd3ZXzceJ2j51tWPV
9ABZmJ6WKaHZ5EBIMTuXbJRoJblgANI004QRuMADPHd4MUuGoM7/HZ3m36cIzyZmjnUNjjHFjhqr
N7x+KIAZSZJ9y/7bbBf2TQVRwOCiQIuG7VrmNgrS1DhYWlTXP+g4BnNHvFl/uWwNwj3jjvPU6fJF
ydA+aajho2Z8Ndf5t65zba+kwH/YmHsk2T5pccGtcYbRFnLiUwUFS9Oz6+F3M5YZSI9smfy8yDq5
Qz8B8UaplrhwsX7y1vovQ6bILrAFwp35WpMBN7/qTpT3D8gCzXEFk8YXF/G95nt26mSF2pMWNFQ4
2yD8A3qrASqnr5t4lIU2O844zDseVBCtSkLE+6/+JJslXIxQ2apYir24EQziqXcYpFOU1fXyhIRa
MZ6I4QLLZdJXU5t/Waa56wCk91CbQ8ajfiddE4BJ6mQDU6LZKcBmTfMalw5EL/RTkW0D5Vr9HYpu
0VAAoBJb12gr/KoW7Zu5QHHIWuJbNtVAIRpVgFJsYAx6aFPjNk7jq0an3xSDzTt1ym4ndf1XQ+h/
+xrPpKSikw9i7NmMWqhCpi5qpjJOKJFdcDELwqIxY2nsRAr5BnWWAjObgNdcdi7Rs7n4U650qFRr
BR6BxQdNTaKK9KCzUCUnnCA+8BMptdm4aZ45dlRgmDAfD5lThgPozpXEW/WvYSqg0vwxoSpwbKrr
hNMoLRevqwcfJBy7NbU9nYyS79jOzc+MmQtBel0lcV7OTqRl1AXHf3rC6CkuRxoAs9N8KvM59lkt
Y48XRBh+dNWwsnhMwNWF4zWc5pdOnyS7Lcpw+UHcbE6WdUjey11TaG2Y0LtqP6LADvFdf737kk3x
xHZ0gMfbJgJkmT4v9VWGw+Cr9vqu8nYWxkakznSEnl9UtYeV3lZQadXX4PLvFjUneZJrE5R8S0dy
hF6PBek+PSr+4KHuBSYEU1YsFmRm7yCNsw9A1d3V1qbZikVASwIWXDTHxPEKzWf+6kN2Liz0XQz5
9DsZQ7+oQqJzPt7VtaGvXUsj9R5Mm4ccn5U8648AV4bJcfSG18vLJwgl72o0Z1+mJi7EAqGTGWH8
bdcpJNQn6y9aK5LqlKj+rXNuPixlvsYIVlG3o6d430ftqdvw+OszkOuee2+f/iO8tPUhtd3lbxLt
Fuf3Sz1m9mChjTeoNwtq6lo1XzP2SkwZqEq4OVw2YVV9qtYt7GET5Gt+jWAGw43zqO821CdQQJLT
SeT5PD1+3I8Oxq0yoCIigFXN6/UqBbPaiskOPw+UQEbvqm8r80mkfN+9MytIupJW1WpDxiNyjuyO
/MR8xgGYiEeGsjo5Jg/lnX49hwRvLXLPupHROgis770ddfbeHml0TCCNHSFAXxXteiBWcVqzXuK3
osdzVxIb2mWW1qJ6VZfFjbImqVdr6XOuupKYKTC0d9qGs59fAltVrwuK4BmAh5k5+jUoGOlOR1y4
bMki93m/Yp+9gdIMvHq17UTUAuw4WaPUVA8FwybkDPfrbHrSqixMp+JhWNJbq+jBbtzauAHV6bFX
6Ow5BesBBmsfTR0RqtG/dtl7d4yz37UwK1HBamABYHzXYu6kSWSkOoJD+90Vzp7sGLkyAfaBc2hK
bjJb9223wGQNtX8S5/s8hpcXVnBYvx8mZ28BhKxRAIt1o7JeHmrdxGQKtDckB7bo4Vx0mLVGrdoV
naOCoPTQvyYkuvyrBfbMgy71hJSqUqzImYrHYfle2tZOT2VkEqKHbxtytiTLnK0W7tWocDX3mLvW
Y3i+Lglkgk3l0ZPqUrFGq00UFjsdhzNUo5yeoDhn7waF7EHRFBaprG8hcEoeOAnlPzREMNwYrdpv
Qq5Rkwjs9LhaX0Nv8HPSS1E6ls5w00ONNynQkiKPlzdXdKio3IlvFiqEqRWAnSZMF3w3MDxXn/S7
IvEnF3NdVagcUllPSmChPLYR8WNT1Eto1AzrN0BDHtY6lsp0bEf7J4cJP5+pjmyu7QKH44YH0X9M
J7bfWBfL1+4ob6yLvoA74+3aph1KloAIqLeNc7PIWMlE1sP5bt8ucV4lgJeikhUOdLd2cWjNV/+S
9ez/L5zQB//oZdNE2ypu0K5L1UNnxWGfkOCy/Xy+IqBq/PhktDKzZEhQlFrK3xWDLIockk0+3VHM
Enx8dG8vFcRG4VKT33QB9AAxbYr6aoFcBFyaQfL271hl/rc63IHtaqRJ6gzYOWuuPNOqPPTSSPWr
lnYLRIu0Bb+zIAfqQtdOYxydo7LmANRghHOY1d3lHRAUvsE48vHpqp6klbn1YjdFwxV87sVt/IY6
Bgo1xG8fUTuxJZstyAxNHr5oTFOT9gnKCxuTdr4HgHi79iwIE9ZzIeX936zyn65sulz2jrrWEhcZ
UARbXrhluSTa1ERlrE+i3eCcOKFuW6uN4USp9mSb+xkzfpd34vOzDPpxHzeiNOzUxNg8jWiVBpZL
v1M98RNFkwDdBWkZpuU/Pt/I5yJVNLThyON2OYOee1A0GAqNQ9cvMYke1cG0x9Bu4RUtbFjyVYLl
4oGDGch5YkNtzWhIfxjVLZVxYYqey7u3Yk5MHXrAaTAWTNzeL8c5vLwRAgNyOIeuYtdsTR2XcyOK
95gE3k87A9xhsngh+uWcO6PnkDgtQancQVqf/Rx0mSd/foaBz/fjBrtWrG6KihvCaOM+y3aKD5YQ
7Df43RxfNmIgOPLBn/DxNTVZM02f8Jq8eC9etNFwVdmY6IPOEoG0IWCojcx6tiX/xJd5iJ+irrji
DeivW33qT+VPCLEAqmBjHksG2xPtBufOSKWVuJjQXYwXv99GX2Ndcg8S+DMP1kODtJkYhRnN3V4t
7kh/3TUPly3089QUBEMftyAfFnsw2GJFhQaE9Go4Xtco4VpavlVBxwSC1D9IWcsO6f8o232yDTzq
Lp7MLFtoRSM9aW+VbLwbjRSzOzVEqFemXs2d+9Tma+LZbt16xC6zgEz9i8XYH4gnKBBqROPfysDT
qmbPimtd1zrm7S33kS3xqWDdtdFmVywpvbZ20TComytgKO9AZN54vTL3GC5dH93B3jDdTPeBTDyC
JelUYgDdqNxdvQ5HnZXf1QI8DhXbt8mCUtMYp97QQel1hhix5Sj7dSS3VhJ7aZM/WWUVpZN+SBsM
0a+9+7McVfB7z3vwiz/Xdn7jqM4PMjohUUB4rOWQ2pp0z3UwND8zDXVAGk49qoHjZL9VXR6xOmAl
xgVz/W3Kmquqg36c2pePLi6wnkPosZ8J2B6glWc35Ni51aNLh9xvW903x+rB1qv7peoe6dL8QtGU
ATTpqOEUO4vXsPxHbSRXA6rCXjXkoGdV3Z8xW8O8BuUPIH6q148gJLAn9tPGhEaKwktvku+x0e7o
isn7upl9K3dAARBHfdl/7/rMN7vplJpdEhZa+WBq434YQcCvp2XpafF0UtryW6HG6Oov9mkBwLZp
mOkZYK700qq/s6rJ9tRkhODmlPrEVkavUqbGy5sJGI+kCQHHCIxpfu5ZN6PeaN3U7nhtLtZdCh7b
gLbZPu/AsTCZIP+Zfg31EEIQZUfAykMYIMNNprx1aY0L3fy6NOyvBuP5Q9ahrWgsKBXQ8WeugyMB
5nfKDYOGdVl5aV/Gt+g9/lyV9KfR17usnr8PM8hFWpB4LAvzrHY+VU3y1k/0gFmgW7fsdlrvOr4D
bEqQWlrlVRgPmKYsmE0HQ+tlgfFuTCWkTfKYDiQJAIsN3HTxoI7+NhPrKlEAyi6X4t7oMIydVDDg
RbOuh8Td57UaacusAu1sgbxgNg9xtoImPw2dxpmwJ9091BUOWcNitKa62nMGKCwQswLruqEUvjaB
jTdRrwizIUhuGmFh1VdqbV7jK56GjlxrrX1w9fqbxub70jTyYHWW625ybrcZqllf/nSLJmutiFJE
HhjrQGmr6reIDzrY6mCE4Ek5dD/B6OCeNFT1ht9xIKO7FIRjHiWbWawpzAo4J3O8GgvF06kTXI6Z
onPL5s7darKqzm2AaVSPKEPgI/Q7QIg7MHcg81n2+U9VumCCuwePlLVJM2vliiuB9gi4G7iV4zCO
0MmfIWdRBxjJl9zrBUcMz5k7Wi78ZTvxY3Kfg7HE2SuDBO0oevSWZJxdOopcaZKh3cZW7AKMFWTn
smXvuqMEHiHIsWzu2O0GlAhx8jqR23bX7fBtMMCgx8Cv02fhOCvIQrt90ssURz5vDkLO4ePHOGjV
OXa8pdbd4uXQ4UreCnIc58Qb6B+JeQnOZB4yq8dVEY8E7+jD4ont6r310AXsWnnOHjVwzLwC5QF+
hwwXHynZteiV3O05HTOWOVpPoxTyxE6pQ1wE2ErIjXlOOX7rCzA7mrJpC4E98MhalxEr0VbdjnLt
aNp/dQRK95qstCNI83hkbcIKypZuotFsgagbAEQkyJGZLw/21O8l+yOILBbn/s3YJYSpKX1vuRW/
qnVnhOueAb0LvsCRecPq1beyt4lWa/sRZ95jVtWU06ygUQb4mIP+s1I1imfSLJUk+wKLtrgkfG6J
DVTUihdgEEQrytNkz1AjLPKrKZt2Q0NiSRYrurTzaNpEGcFpZ/dKZD6aL/Fe25e4s5uJvwSwAOnM
iWh3uHigQ8VznFSVRm6NBPMR3JaXt120Tpzn1+tWYuqAZdDpel10IKW10hnZAvJNZoe1nkpOF0E8
41G0up4a1CKFgjvjf0R3ph3eKRXdESwPD6Gt89RV+wSPz+KbMT5O5dPl5RFEEB48u1TzpCtpHiPZ
yK7bmt6OugKmMoAz9EH1qnI5FLMtMVnRN2zOf+YTw9CUjabiG9r4d1r5rJRcht47V5/cTngwrWM0
hl7g0Ig66iIhM0HAMJIXaD5dN3V+u7TVk+4qB0B5IiPHvLE1VEPQW/UtqqZQL2TNNfLm1Lu8oO+t
7s9+zPb1Z19J1qp1jVynoCxiGF4s0ADrb41G+ZMrxKfrcpUZ7QMdnetErXZQjAJruAHA76qsz7bR
XC8zaMeGdgDpZ135NlS/dcCz/XmtqJfa2gtgLc9jxZ4UGXpKEKn+CeRtmk3kZquq2wEZrZ2aVDca
qK4ur4do07k0YqVmXrku9qavfsfjE9h9Lj9XcGLwcF3wWWtGqbg0ypcwbx6wyOE4YebV/Rpo3eQB
uuk2VzuwWIm08pVRMIYqnsF+X/7xgjXn0bis1SbFRHU6gg4dkFZDbOFmK4MWix7OJQVAL9Y60+Bm
Jh08K4cOaHyTynDfgmXn4bhO5/QQ1cDDV/ZcpSHFkLgOQH+2qpJ9FdiLwQWJyshrhUCnAZlAsV/A
4oVxx/vLqy767duCnXmmbZPU6nscBTZrV88oLVxbC+C7V+0EnS/ZDKzoAzj/V3sKgaMuAXhuGY8J
dIc8dA5mSXQR7S136q8rrkcjA11KDI0fpXxp7QQaed++tj6cq9armTbUceN9SzVPRSkAMycoBe+q
2Awvv0G0Ntwh31lGky3TqERqej/hBc1cBJefLNpb7pif5lTBMsOjrBYDcaRtgyVfdW9M2kO75rXE
OAVv4WGzVjouM0QL4r1FGtAuUqQTFEg9oy+OyaLKBnJEGRcPoNVN4tg06XDYp94U6n6OPDX9DY61
QPvRRaMkMgtsiUfNdoreG2XcKMA694dY1XvPXOOoVO3la8bKw1SdosM8BRmUCNUszxmLgBqYo1gM
SWIqMCayfdeZO1tNmiR1bcb7xXruQOnQPV42JUEmRzgHthMc3P1gJ/u8B68KgNc98JejnaOqXeRB
N4fKGmMu35KglwUz8yYPXK2senHRPQRNT5MGSjXvbbUKe835Na759QC9GM04plBrr6z/skn/Syg9
gHIfV87OyrwdizrZV0OGehQYv/FxU9t4CbuddckyCr+Lc3ZUZJUqHrH9K4GAbVe9lFMV5ARUg04X
sSJ77JNp9KaR3q+oSF7eO5FN82HATju37HFomwSEhVXnGSsoMouXy08XJZo8phVIw6Vv+hY5wW3+
HWVl+8XyW3/YF39i8CtftwcQGkatBH4iCDY8tjVtMUzAciPelyh8t/OhcoOupl5VPUi+hmC7P8lU
eYDr4pZtWm9fY0TrsttgjiiD+oj92jH/BayeVHZF4Kk82LVN+tIucpxa2QLxPeMvC4na5W8QrREX
AxyIj7jJgJrLGjc+yXZpAhoPMB0jLbn8AlEs5hGtVp67rB61eD+/aLtmR++QU3nOy0aNGUuhjAKz
5fGsi510OalGUPYu+8m6YyumB3aXP+B9kT/bZc7Z8zLV0wGwt0grYuLVfXMPdYHD3LpghtVpqBTG
Hmc+sM25chh69ReN46dyyH6TclYDc1BuKa1BeI27LfByyCYT0KL57eCErRtD0AVAvmEiv1xzBhE4
ca6twgq1GVJ8l3/+lrR+9uu5INIbCjozJuooZvXmGreOnUYYMvJG+hQDbNF2rsTZRCbKBY5imtZ+
3KB1qX4yMlBrzLLTXPBkHg2bjxZTJqZgOIXCRNPkLu2/Nhtn8gDY1J1VnE0xrpqx+s0hmd8yANWA
spBkCO+I1k9Wn0e6Ooljr4mOmQqQfIByGkTKZn9ldGSnQlhyHW4ARnxrusE3mvq6JGu4Fh3Ymcyr
3EKH1gJKJb1Lkjy8bAoCJ3mf2To776eSGdnUb1/bmjGKnGDOT9rc9iDdLhvnFr1i+/vZK5Z+tpJE
x15l/bwbqQKSNfCDkhLdoMvfIKhG8cjYpJzmicygiZz1X3X5nKOLHVevNSbUpdNXom/Yov3ZN+hT
WipTCUvudsMLEkj09Rq0bJKd60NZta69OTT9JpJhekSv48LLnBp2bIOuAMhCcltU9L6JjWjpK0mD
Q+Q9nP+r6lgWgzqjcJ//GYBJAWfx5Z0QZHnvWcvZMvVFbun9iLIHdecHtdDu1rQKY2IdO7vWPEUz
3nR1jua0DS+/T7BOPAq2ZqnFCtD3RdOsBxWB+B3L33K3bSWWJao78QyktGdZO2e4mbvFhPmOHE47
FEc0oF8Gx3hau/TB1atrOmJQyaIgTG5GnGhpj4vw6NzP2RKWRIFO3gqgSNaTY5VNtT+uWuIZQ4lJ
x/wqydo1cNU2Io4MkvQ+UPFJgOEhtow0oMrDZGpkW3swvsNyoDzaBaBR3dWRG278mG5YA8z4COFJ
B/pUHfSppDwRgsOFB92iW0qSagGfR/MX221OAh2sKxCn6cRb71cIYLNjjZTOPaDtCY6Ky4YgakPy
WNy507M872HSrgaxe7LPT7nv3JrhGKxhuYsD2ekgmDEyeWhuCVo4FJooJmbjcOtBdj/nezCZPylH
OZZJZNZctIlTrc9tgoGfLn4olr9Ke1/lkouRaHe4yOLomEq1DARjp9VnLyPtm4n/dPp6BAXRYTDr
QznIyCIFYUblwgyleryRGyHNyN8c7c/SSgoGouXh0opeV2oU1HPsdWp4ikJ2mQb5B7sJLtvS5483
/oHLVRctrhhMaZmXyABDPV2tqy6TAdUEya/Bo3NrBvKLzATiemOpALxnBUv91VaHiP31d2HIgaGi
D9nOy7NorOo1gCxagxdB6+Cdj8Z4AiW+ESzzjoVIJKIi0kggTco+vzcYPAHp1LLVhB42ClHLG80g
NFL2ntME7tf4jQyee9QpMbbVVzhdkg3lYyQ/4SeyJOVzW8WuflyrjE6TQpMFWKz+YWWgj8grWWgS
PZrz5qFXRmV0tibcJiBkhEAtfOsA9XkcQAtUHdPADUCNcdl2BXHQ4GG6iutkjg6AHNgWN26gEilK
9WyH7xCJnXsnoywWzPRDXPjjerUzRi2LGJ1SJV+uc7d/blcSLnUaxPbS7wvM0nqxqkYgHiOQcrEH
VEGKO0NZdGQB5V9KX3rUdX0okv+6/OEiW+diwkIGFN1c2Ab4sT3NnILWPhq0liyrYAt5kO/YABA1
FlhVtdVbLyvpHhARCSRE4DU8lLdPm4mY7YAcprrJxoOFsk3bRyhVSn67YGUcLgrQtFmddsU1eK3J
fRm7NyXEYdNSNnT7efJt8LBePXccPaGIlolZQM5lhvT4MoZAHDyuaQZgsvSmIlqn7fvOohlRraQu
Y7hRVr1a6amEfrY1vpTsq+vERQCtcECUFy8KxjHMW8jJ7tMu/dNNsgxFZEJcFEjZaCgphcOwYW9A
d8N9umz4omXhDvRutCZVWbAsrLod3c6zwRNZFrfTLIOEi+yH83StA6FnXsI+h/7YdLfJenA1iemL
bIdzWrsvJo1NoL9dGzfopwdSLV6SWb4NTmT660vrw4N6lbVKV+TCNHJmYEWMMp+gz5I9Wcn6ArkI
N/jaW7Z068w46WxZpWWgcWrnID89gPpin82HUcrTIrAeHiuo2IXOHPB9RVOaXVuloUeZsrS7r/34
zbTOfjyGQ6HRQdFNTqoqGtPlQJTx+zSl3zowR3/tFZzzlswdSZavKFYaUOjpTgZBE0w9UUfyCaL1
2f5+9gkxLUwIDigUKIjTAKhm86UKlsFDAbN+Qj13NOBd9WsBsjKbaF8Lyzbnt41G1DGnsJgR87JL
R33VfS3r+Yv2yDltvJaGMa6weq3YmetDrkF+BYpjQPte3k9BUOChf9MyMtqsaAnQpQ1zdzzpebI3
3S9aJI/6M1YGKfocABozh3qUnkHMESKxr7kDeK7VStZIlCvxfJmzCbLqbEKVZfLREAQtGTTFo35n
ecC8RHHwNToNg8f4AQ9Zr+PqAFRRHO0MEB3rTm8eL++DwO55iB8rHEdVSRnv16YCNkYL4iaR1ClF
j+Zd1lEzUIhnaMu0r1n9y15fvvaTt/eduaqZN+5i1zBNVmY7tWGRNaWSRwvOEx6+Fzvg2anVxYXq
SLUzVciqQWqRQCK9vHHpw+WfL3oH57fOaED/OhnivQ1NwRQU+RNk17r4qcnsUDPvLr9ElF7zmsj9
PNcVmR103k/spbs2d/rv+pt1t7yOQX2gL9UK7YA4aGS8MqK95g9iFxNBSpzCnfs4SEd1BefcIqPF
EjycB/GBpr9vmhyG5JQYv35aktfLiyTIfHj03th1jmIO2ImM/iSbKJkGLcq+89Ki/9qpwuP4Woz1
mZiHiPdDavqrYoaDJkPkiH789vczL4gnvcpGu4/3BZABsVM/55jNKfQmsPNKhmsRLTznwe6Qp7Wm
AL7BRuW2b6A5a9Lw8toLmhjQTf/4+wua5aXuTMm+B8eR4honu6ju3NY8AEnjpym4fPU+NAd0LZbp
uWTxI7TED2qt7wqiHnQTqnLM3hWFFFArWk8uvSaomLGlAoNhyX4YRuv11eipNjLirwHADJ4v0+qA
P5qHDdjBMJZlYvg5UfoTCNBkLGGCSVKDB981ZVoTwwSSatgptw1Ue8Hwtl4ZE1rhTaj5pj9EVPWa
Ey2hx0cOlzdScJDzgDyau/NsFli3hHw39R/a8LC4Ev8UmB+Px9MbxxpqB6Aza/7WarFfrdIas+jR
XLoN5uNxhiZ1vN9O7kWPpog9s6P2thEtY2yvmEHyKbu4CVaIB+dB7MOeJhcbb0AoNd2709tov31p
8XlYXq+xFLgKBIHGOUzsabVQyZSErm0l/tkDMHiezFYdW6jUwZjUQbmamuQhJ/WTPoCe3SzLa6Da
v+mZLvkMfTsmPnsZFwwgkZKqiwNQyugHxv0CesIObYXj9k/x/7KjH6ZPX5YDRjQeZBNNgmOYZ8bs
9KbXoAGD+IlBx0bLdpmL4euuj/rR+3V5dwQDWtCg/xjjoKSjqE0HA2a79semLRCHzisOmS6cAiiU
gqXypvzaPQPC6B+OA5JZ+lrnGAcgY9QNsZdgzvLyV4jMlzvaW1TFWAakNAbndE+f2W5WjIAkzZ8v
PZ4H79m5Y82Zsjm5eloy3R+BbtxQC5efLrBiHrNnEOi4dO32dOe5s0LMSj42c5CmqGeDHXlSB8ki
CeIJj9qrbbeq3WyDICH58eZV9THD+sUV2k6ss5PeSg2rzit8A4YZoOQ7XxuD69XOKhn5Ev30bd/P
Hq+vZGySefvpKLKqhhvEYyYxSoHp8Ji9HPVdtOu3I298UQuIibe3uSZbcoED8wA9Z2WQOS2AWqXs
R9ce9SoOWDX4hII1H/PEl+1nW+NPAhOPyatbBRS6DdyKmo8LYbsMcogxBmttd44uv0G0RpzjYpq0
iSsDu6v2g+fOf1Xd91kmrPmOZvns53O+62hDvCYT9nbrFLE79XsVoJz/Mz9B8vukQoNQO2Fa6C5W
PVd63H3ewjd4NF5puxODgByOu6J+Ldf2Oe/G3zTOjmUBxWKcgy/JyK56RQZAEdgvD8hbjboo8s31
xiEHkMrAeIyM9FMUwHksXm6AmUNNYcDzDk0wP79vT4CaIZta0GvrHa862U+XzUD0FZyTd9So7dmC
NaOEdjVYXVQ7raRjK3o05+BdW6emYenxns1zZJjW1eKm4eVfLUCTGjwOz6FQ36go0JDEaO0wLtf/
4+xMelzHkS38iwRQ1MitJNvynPO0ITLz3quRFClR469/J7s39dzlMlCLbnRVA05bIoMRwRPfeVLK
nYCE8H7VxliAAszn0W/99WBbO1d1/y4kXirzTN0WlSFoAXjZXT0/+Eh3+e9//klXdvwlZNJaPKa4
QE+nG4MnaQATCK11bdepI4obXetrfaP/oBP/EnLdrIY5nEG1/IMAnYpV8FXmEVuZ1bLK/cSD8VgS
xv/8c669/IsIME1DXXOc4eDWqjSf/fNQ5DfW1ZXIdSmho8YXywIowCaQJWjMD5zPUeC//vP3viKT
cC9VdDBI4FY5ASz+XxSrBob/vyjWfBfeWr3XfsHP0fKX9+AoLhlG/X/ew5TA7iEZLTh39QlJRFIg
1ySp827f/fMPuvIiLnVyzGHQ7XUBWgE8S8PShUWXf+MIsf+TZvxNnL+ERzpLPtgoqPPUVfzgqfpM
7ep5rusTyK/JiNOxRGPeb6W7z8PhuyZ6XXn9wzz7D9RrchAi8JVQdjtju0J76qEvspWy+vsxQDLG
KTvzcrajMF92RldoqU77vC/XeaY3AgaEUe4FGUZ1h31lACBom3rN6agSFZo87rhMS7d6HLIaJIvB
foPjXhaJsR2Tmk2noi9SN8DID7hgAIOocYxM5cyJzXAtF8KyOBmA4414IAeo/qzEcfi+9QBgIpPu
YsO8OelNcyow5hl5pHkjVvhp2eFv082n3spX0CaOUV81H3lRHzNmwU7HnXYVU/uudx96zV+9OVui
XDTgprj6O3NghdfTNrXUuBez3pqy8Nca8vu+XaA/ZbqMOdRuRMmz6qbnrDO7aqowJN+wszMjDQng
whg0aoU7o2Ot4VHeACORF7rFdXb7C1TnccPD6tHOptNk+0e7QkW4FEctu/taNc9weG0iqcmdU1e/
CYPsaXB+HnGPiQe/Eiul3W3WqywJLXHnNu6h6f1VV+TYeqY8u9S6x+BCE+F65J7O4xqKhDVV/YM1
Ly8DwKXZlMPjJ2xUUpadSjrbO3ltsOq88XWq20dI/svItdSmWhTQ67d6BNfW/s+//8s+C8nIIBhG
vFumPeb9o7lY/l1+9p8I+5dPVpqPFGh5jP50YCoFxttiF7wWsGRa5vyWVvhamKD//+s32m/CWiJM
gJDi57usPEy3tLzXnsxF9udNiy3sVmLj0ndL3rn/UoJ0qaNU+eLWoYdxN+X/8mHOzao8Zr5346lf
eSCXqslaqqoYbJyRIUxgB0CEhLXtwEj550j5E33/JphdSib9gUHyFCKn4Ejjs9yKh+wAydyqnkkc
yBt/5Frm8j8ax8l1loUibQSHcPuD+nYe7B2QXPtbE0TXHtJPgvGXpWl5NKjNT13FZJk0ollR8FBd
w+//+Sld+/iff/+Xjw+dOm9aAi8Pn0GSNZvhJLscLlfurQbQlUToUqc4wJLZJh427cSPg3SjGtMI
GaBucEC7lQddWf2X6FBV2+XQDMgg2mRKlqf+aINziB5JIrbNXdVHc3pLD33tx1xsYb8WntQUs1VC
N3Eg7rkBWY93sVU4N/bEtb9wsZNniFh+VJ24TKiKnQrG3TyGHxjehFxpupETXXvlF7mcYzXwm4XM
bNOqAdKVdz3JmDi3vIj+/tOdS9UizCsqJ5MFZi3gbTA+1cE+W77/ea1emdBCqvP/F2ube5Y/oYGP
Rpg4/dBo+0/IBtMirrZtEZfRcJTxrXbrFXmkc0kYBfq2hzE14KW+Ak8R5nbJEET/YZ2vmqT9fVOG
+fdv3PkftaLJ6650QJcut9XDWEcATICyi3zDjUIApiCLhtA7qc7/bg07l+pFdyw7o0tcTtZo6bcY
Dxx6DKDts1s6nb/fjc6lgtHJnWk0NT4/sO3YzZEG83/VB3IuAaOLPeSm7FDc2vWYtAvATr6Og/EW
weLayr3c3MpuSdCjxpHB5+LGSzNFnbpxvXHtJV9sazYzH9fjuAKjDWxrfBYHk3sq8/FN1LeGKa79
iYtt7RZTVhgP2sBmNJum+mIdjB7tryW81cS68nwuxYdULcWc+YjkY+3dyaY4kSJYd779dmN3/32T
1bkUINKsp01go3vP0uAsnwwkqt1mSoEhkvs+ceLgxU1pOu/rzb/d45eaxK7rMlNkU5W6Zdpug3UF
Rzj1ikmaaSXei7W+EXGvVOrOpTjRqsK50Aoop7HvhpjiVj1hCp6M8xiJmaSdFCTJ3OajFNaHrcWD
rod1jVw+moNbyqRr8Sz8ea1/OelBFwSon0A/V738qExQCcdwF6oOBMyyOZ3bG52Ca6vkIknvSoJ5
RFyBp2UBJfkMz3dyovWNbOXqj7i4Xq2VNrK20IRyN14T/VibFrG9qx/gj5vcjv1XttIll5TqqXXF
D8tmocNXF4S/ZqTWk5LfrnWLs3olSl76ifvSsivaIvcN5hHZhB8vyLr+eSP9feLrXJJJM1YQBROz
LO0ZeXMCH93ShayJ9Lay7g4FoTf+zpU3falorFCKDQw4r5TX4W4yzoOB5wOr2A2p3pUndEkl9VAY
1INLihQYZq7TTtyKMz9r5X8LA+dSw1hWJW9hEv+Tsg+JuhP3eQLcw3paZbH/envs99paDX5W1182
3FSVLc8HgUH8IgJPOtWbMKkO7QtJSHQbrXXtLVxsa7czmTv/6EplFyTEX0+gmDbk1tDAtZdwsZsd
oAF5honu1JpYNIbAfN7yRLj6eC628mwZSExG3Pg7Nvjtcp2vZycCwj1B7E3g8xTcOHqvBd9LhaMs
qiDkxClwSU/idZUuKU++5zVYSOlNV5xrz+nifDdz5wMn1GZpm9Q0mg7wRlqVcwQ7ucf/xlf7/eZs
xbU3fnHQw5CM+axHDAwcs/KdYEeNeuyWW/nbFUmNcyl69Mcgz9C8KdLwSJD5Butl256XvUl14p/p
m7Vbfue7YHvryvnKz7lUPw5wg5GWjwMD7u0HAvhq29Wpf/PIuPbxP1Hyr7sw61uLAL6R5q4dU/+5
4X9mcYudfO3DL7Z40zuLFiMs1BX91TIeleOHx25lJ/+x8vqbQHXJNMzLjkNIOGVp00YAs8aIgxvn
UN8VWTS/BEXkvvhtRGMnwTRlPK7lJ3p+ti4if92s1ebWiM2Vw/DSTVw3pZ9rbaO/OLzSCawACl0V
9AH/Sp3jXGolnVFluF7E3IYTAOD8Ccugfz4Fr+zIS7ChSyZcHCoPxYK2f3mzOeRFc+NkgoHFtRd/
sd+7MnSyoc2BOi4yJwlK7yUXFWAk9gBYepPOUt15ffixjO6Dzfs24mWZxVYNzPTgtq+B5Z9lYB9K
1afMyoPYIhggK6vx0y/YqRXU2kuXfCi1EACW2aNlVXmUUTfpp/63VGrVuvrDr5t9oNzHrqOHJctN
ZDN4evtt/ZaV9quVlXSjNO4xyxqtUplNjz+S1J0FHLRuvIfBfm2aCjaHhbXPRrSta+0/5dpsqdsc
nU7H85j5MWMKWkYDp5SwuNdtl6Krvu9d891I6iUws8IA2bQte1therBp49LJskgSaqdz7j2B6b2p
w+WkKSyTwMIny8yiWYMKiybH2s5PVeXPkeeN56oHPSbzS5U0ROAioL5Xjr4TInxvKliL8vzYZ/Ne
WO4dPM52Lp034O+eQ87qqFggRp2Ut+5LBbkocyeQrabUIVLGoV/s5rDf04KMcdjoj5aMO8Pnd92W
z0NGvhYi7npvcPYMt/ExocMnuvCfaFFVm8klT3xeDnIGI7yfPR0R6Hoja0Rzz9U9jIh+lH0lKPkF
rdKhoHZcSp/BjrLfE0euRifoomIMj7XTYk6fVPK+KmmQBK37YU90gXta+aFCMJmEI2KV5QddjX/4
RGJGnI2t5hULZQzxPBZv8Khz+5xZwKNrT6S6Iy9ZH+xU3WUwicpwPd48Oy1g06ElvytpIcNYQDUw
hp1CJR5FkwOqkcO4hJbDKQvDWPbWs1J0NwzjK9fLRnjN2xw6v+kCgaQO7jmzvnzhsTWxw2JVdNmW
OeaxksET1+6Xp/M989s8spcu4YN8HPSAwXJpH3u0i3GTUq2FjSF0CzMu5WLtocV5nSzMGvng47oY
89hQRsEZFT6g9nozoGadcJFTcJJ0c8PjVlipLLHyeK2eMQu1n6j8M5Ds2JnuYxpAUK/88W4Y3CXW
rb/FPSssOu0AR29vg3IyPCyFj5OLqm9A2UHXmdt3x+0fvEUkvKjuRuj/lmC8m3rAvqHbBd4cvC8g
WjZ14+dwTxpAfi/uRTB91Y69t5ryxCuQhqyR4BolFC8YswfX27Cd65W7ZZJ/Cjt4LT0FQ5VMfnQz
TN3CZqki/N9f3J/OAKcf8l7AiK/PvKjwqn0mg3unH1awtt3DRABe4Ko6cho8LawB4Ux4u6Fv1wKg
h/WEwQZjZec+7BK7aMeIkEEndTN9j06fKvUDmKi+7ZnrZCl1szalcGMz+d9NhzvIoXXiWYgH1i1v
QJP8km0BzLf3XY7+J/PNWUE8GoPbPsZTOINIKVQ81+VLIbLnqc8/SY2GlPLVZqD9h2uWF8r01rUd
GTUWWOZyeS+s0o2Vz0CyFPCF96tUi3ldCHul+nHTWSOwtZprSFIsHcEx4Ym1Awbw3XZTZFA+TDMo
/Lbaals9TaRCGMJac4fxAEDBjtZOykk5ReMkncQru2dP8z807w+BMod+BEvTpcU9b60VhIR1nHdu
qmd5HmmxGQcIqPySMUDw8S6BI52pwvTGMJV7L6Mnv68wMGKKY2+3nxj/5Gsvs9NMhm6ifJlOXXaY
WQ1FvVB5NCjnq+BmiEJuL7HtgExPrA9l52EyeGZVqhyXn7R9y/z6jdhjlTLjlSsh9e+5A9hzCl9d
4NpNuZwc2zlpr9hMpkrDagGutM7e87o9luOPQUJdPxRu+8eB7GUx9oEQ/24R6q4a82fR4+mQ1rmX
wbgarEwkXr2shrB89pchNUxtqKvuMzqtYND8tnCFMG9ZK17UB2UKARRXHqsK/UQu9B5fAWfCBPlz
3yKWWVOA/5UVx7ntP1GzP466fCGcxKVf82j2oQSfyvaFL7qJFMNILdd2AGgCOZYVsEM2rd5QlK87
B0BTa2lTIfNNltdHyaqtKZY3GWbAHtmnpXI2U8a/ex0cIV3YuYWTjNJ4+Ds57F2LZzsfTrDc3tVO
s2lzcu+VTR3BAO5BCb+Lg9CtI9nC3rIFldLW2sSd8VaZ7N7yRsOjpCzSssvnWMBwoplMzEJMyWaW
OVaWt5t0eYJL5mmw/cSU7Bd3Q5C0KUa4Cz98qtTPIh1gOQamz8Pg2ywSg/PF8uKu7bwiKi1HR3nI
RYypkQeC1wtL8MNkWIDrZmuVk+yx9937LKcpjMy9qIGAbNVKtcLve6za0NlCG7uVE7hGM8zmVk5Q
WlFLRIEr6BG+DPNAksDCqYhzztT+0+AHbwqmE0XJTy3zTCRdN8Wd+IHhbGJh70W0z8mPL8TWlhTq
U7NzA3Ksfp4+56kcAijg2Xc1LH+UyU96RkOZMglGVJ0l4zCu/YXveGbFmBj84gHFSuyQCQjexlDx
vdo5BHZM1JuGOCcxzB0kUZ4VOe5YxVDWP7fEf/E7bG5cyvdJnX8ra4lFN5xIuYdRPEWPi39YvrNf
/PlPkOlHV4UvAjQJsPbGCTPXZbz43t2MmaQowK0xCbtpA3znsXXbBAdqHKADi25jFS2TeywtDjkL
+wUPjynqm35n0TaPPTIdqMDVSP9z2MwDyFGKZavZ0Smdy8QWWqQL9hvx5X3rhT1yHYO4ku8Kd0ry
ri+TltEHEyiSGE7YPsCpGBVo1SVFjefRVsN3Y2Cd1Lbw48hkeQ8ANP7OmK9F5x59PvWR7fIT6FJ3
GecYmsgPik4Ha/R+l426h6fz1oR+TEIbUVnCL0xodu8PxZGU3kfWlaeKh0cp1JbMLYKY1vHou3HT
LliIvBy3IWBwsl5QG0ugUgg+jfbHYcGOMDVpEq/3oCpyBOQSGAakLXKPvq5fGR2eB5qbeMGpFM+F
e+jYAr8L3CFGo+KfFhipsZaTGynepFXvfQmNQC2rO+axfaN85EENOUieveQVExFQ0ffuIJ9Gn36X
QfjCAIliPBTAP/kQGfXlTvr9tylKEeN8v0cg+oSTxantFI+F8rfBEqxUsQD6voQ6Me2868Zx23jt
PuvlygNkU1P+pjzAj1v3pe8A3rNJkFKnffW9Dills+wsg2hXtu/ooJY4Z9hhIjwV1O2x5d05zpZi
5XR8XTTLi5L9CSOjx1xJLxFj9sd36w+nyb6Ktju61oi+ghjsWPP5YUBCAIASgecvo995hovCqlpJ
PqhVWLSJwQV9N8BSubEynXgh9aOchc9lW+0GC6k31DKRyez15PGkHe0wmi0NR4uu2didnwZ6RibR
i/UyzRinz1+h4N7DTectNNm3bcY3w+u7fPDOSy8M4CHTuyHuLgsd6FV4hzszZ98NfhyK5gxA1V4R
5x4iwieqGjRJZnClZ2U+SFVsBRvbr2qcywgEpYQrAY+9vrRjMhMRh1MD0Uc9nIfmR/hhTfuw1/EA
jccajaMyGjO+KwESakN1B6O4JsakkVm3dXWc7Gk9IhJES9bClCd3fsuAbqxSP5ei3rlEPNJ+PA1D
98hC5PwDzdYd5cAyUpjYVQXF3K55a7NsD/o2To/RxoQmIClUxU3XHZtOvmPM/QzRyJF01o9L7CHP
gkOm6JFb5GHJnLM9NDsYhsjICLUpOHOAxG0PMpMrKCmcWMAsJ5v6e2+0PwKGqCX4p9fSBEjqQ06z
79mCIgkW378guEu0Kcaomob3rK7nVTuRIbGagsdyLO8yAVuV0Y7ciiS5hxK6HsJq23XtQ+k7O9/j
L/lckQ3rKJwyvPqDwp0oWqDpxFdAzxZfbK2ZheSOq7vSEcsWtutgCpUp6VUXDbN4HQL+NAsPxROi
HbLWrTVJDB75TZot9TOIv/sS2zvSOeaFRGDqpHDd17HJn5Z5dmCChEpmqbpvW84mJmUPeTWKxsgO
IJeC7U4Yi9LBdrfZSY4d/Px0+9Q69v2gik8QRE5hEW69pT8N/nQfIHl1+n1Nil80qNaBkefZUbg8
DeO89g4gZTSoWVo/0Qts3WkJMjZDahAM3bErfcztlqfAl6c67/JVa3d3sgMLcOjsV5npZQU3uJ0U
7b6XUxA5i/tlhXAQQuj9ZGgdlqNXo0ho4K3E/2T1tLZDcpTAcURGs0NVhyb2ZI6aCo7AyILZaubu
CY6gMhJ+i0jK89iy+NFtkF5PtRar1ir3lXAXTD7WbdILsgn0AHGBEScFi7LBn+OFWkcx+eeA7Zq2
4ngb3n1m239C3Q7R1CHkWqTae9RLsRpPvbZ/D3aZNs28lYNgEc2cY2C61IU9Uzz0/OioObHM4sRO
j29q9c1D0YJrEzpqXbbT1ipcCKgI2/lV+aviw7sunDcLFi7rhaKHsxBzDnMvLtx6Rz07zn26nlz4
L7WwFq5ZwurgWZXTucSXK6SzCofcjenPEbRY07clsjeHlc/ILfe9Xb/Yc/XMOohkA3Y0Hd2CZyKi
sEMPLV9eKguVhi6LB58sG8tF9VoU1gMZ3Leh4E/VJNZ1g7ViBfzdXaazXXkrPrUvbSnO84L/dAaa
v/YOLPN1jqSt77vz0qkdKvK47MTdMgUyQl9Y4RlUT4Pb+HdebcHBqzeAGk9WF1FVra3M0SvYMrME
D/EDxsl3U+X9aRH2Rag/29mTEaYSvr1+XHmwL1+hkHmmE/medfZZ+vwXhsdLnB2wbDM/sygLtz6V
GU1icRZGld3/Gecmj8FtFsCcNQlvXViGhWHKOyRgflm1ME+zD6GuT3lvgaY9Bz8NmjD2dchjrtqn
CWRFZJD3bdceaNdmezLXYzSOGTycOoaoZhc7FAvHzKDWlw5/skPrMIcwl+aLQE7Yzge4HqxYkW8d
xwdiuZ82cgpXRUt+m5HoeFH2a5H391lTP1u4F0d3YDiFnoVa1KxYj4pOOLHJ0ZgIoHql7rwPQ2Ni
LssucTy0TSazDLGk/jH4ydhVnz9l2DqRPZZ4XBT9ADXOB8czqaimhNm+nYxMvpsGZRvQpjTCVZCf
uDR4R4aHIWcN25jwl/HoVufDykzOfoImLeqcjkW2IRtvagZ0nJpV66m1ytkeXmgsglBgvRANQFO5
V97Qx2YeoHsRKGXQ+BLMf3TldOoqu4QiE8lUHR6p42Rr2eBkaFHMjoY8wbQB+8/iz8rzsYEDGTu0
yuI89HeOa7XwPHV+C1bvITdDFhzw7SSQBuazOqCs/dYE55dk4qGn9p/KF999MD1NPjmRrn9q2uye
esESoY47ENYhVttPJfzi8sBeNRUodyM3nyiM7Zj9CD91uwX6FErNwftifrgqa7bn8GL/aZ5+jFwi
htTOY1hO3y6hr5UvN0vvxrDq8oIAetWqeOI/vnW9gNqXhE8cRa2DHRsPkHh3k1mr2vo1mkBjEYUO
sk71qAiHBxg/51PgJMRtpwROfg+VaJK6609SsoMcvFOPPJM1Q7b2PNTTXIh75XGc2OXGkQOETFOB
b9jc2UBYxLWqf1We2dA2eIVSAnnr8otX30bzhyJARxHU6TsqeAWYamFiOJE9ND+FW5E76QwkoMYu
j1Anl7GpvFd3qg+h3T6W9vTAdPgwoYEWjsvamTGjgtTinPNx3xfNizeydWv3GwJ9OVfuqpf53gTe
venJa8fpu3btja6Xnd3OKOUxDL3K1XIkaGEjQ/kIl/lchu06hJNVVsypkyH35fVKq6yNO00PgVV9
oaNxdCh/QsPkGEjjoHDNvh2ffBZOuwvtYcZUZfhCLUT4aXCetU9WcpCv3IObgF2ZJ78nz7Qq/ygF
GwBZhWvLWu5CI/cZUuTIQYkoCvuUaThaC0I/4ASBmFOvMbJ7tjkvIhqiLPQc8dIV3S7TqLFYodfe
VOKnlK+DkPfBUmNkY6nX4NeBcu+7r1NbfzY13fo5X9tTt4OJ5orXXR6REGJaolFqZ2vgnusIbcCj
CeVW6uB3E4i3fEZ3387TwcrRFMvOXoB9XVZ7Cq868XPI/lRoWXZvjXAZpOEBx8aT5tm5FuTLYc2J
wZub9f224M2zrmB1FHpV7Nv+LmjpR9dT1FvorhCWbw361M1CKxjeQc9klj7yGvVthNjQqn1pJnqX
Z4i2MMLwxnqV90uCWYuz48LWD0Z3ErMM6IIiDGasPdohu0Muu5skmG3haH8RdJ8EGmgEVSzP6VM2
Nysbl9o0aI5zCKlBlz2oZkgWLb/61nnRgqWN4GTt0OUTFwzP1eDv0GN9nyudBG6z7zxUMbBUyUf3
7JX9L0LyN2m7aR7MO8AgtrXVoS1coFmZb3iJ/gcv086pf3Iy+drjzEG4buKhC+Ma6N8Ied567IbX
klUaeaDEj0TK6FnlNgtrpIkcRpE+tdKO0fWArI8x+34p+ieWNSd7apGGQ6Rued4Z2/qYueNzUw8R
OJskARH5Nwg4czzBD056FnqUzlNR1mHceSrR3GpjZaxnnTMdo52/FXn5YksUXRz9LT7Xca/rQ5e/
6IynTdX85FCwQFUpHNABjsymRDVkr2S9ZjWaCji3IGpNABbdo1H9jJQ5aqowKW0vXXS+6kmQiLlf
j9x5WtB1kkP1B3lrUtXNzkevZcE/xGMPODROziO1zRrd1fMPPsWbVeLUroFQ1rsfG54OgqzbckHu
ZW8WawQe38tOjcfXAGlhPbl3hgscKlMsKyQyU/g9hmxnXPEOJfpqDLNVoL1ViMYVEuR2G1bk6IbB
R9C7D6VjveoGAFPSrLQ/wjFHJoTWaVszYPoctpkQDyIuDd4hTDyDIfygmYkVtbZNLTawwN2UdfcF
7vVxILBfbEy7R1E6rNRoThh/+lTjsied3s6Q70WDFqeGyzvjBQfGNK76nTAdWZMucvojRLdpLLpt
lfetAgN7veBQF7BO5vDmnEv3rdL4FuA7w4QG+Zvb9FsbALOgLJ4kM+eyQUcSKSKfybkv/ITauOUV
/DnAImGN3FMIjwerQoxdvDtF3Tijw4G3HNDV7oTum0bnleyyka0chzjImGWaec2ut/u3Ts4fk0QK
Qmc4R/rGipi2UxJ4B2Cw0HREI4524waUlTvYkXyH1TO6HevSap5rgQPNNHM8WAjg2bLrW1xGFBYo
ZZbGZYQP11VbPksP5bBqCZS+xS63ZdwFyPp7Rn/6ZUVSCqJihZkirxpSIcYVhr82elqGbYhcT8zF
Fzwjczi6Ih0zdIm6zAUU2sNx4bkSDVF0Fwh7DsPisTG/hIVCVvEEqc0BHG5cU2TFafLaDTVQIKJP
FhYI5j20iOg3xpYKi0SGwYPd6dfcb75sqf8UlG5q2RH0K+krc8odN1PcSwalFE+coPpDECBrre/m
gO8ZJlYqXT1IOC6VTb/pg6VFOpR/9Xjhq94KtgFQPiiDQyzdEYaiygNLrN3kSn8Xfb3tuw7/VaHs
9d1+5brTKc+tbVVYO1/QTY58IMz7M0Zfvv1QJjLI9g3vVrCG2vjln86vixWp4T3JPHFqq/ANRqEb
whBDw+xcVdOLrv3HpkeXXpAKbcQ2fCxdEw/c9+IBBQPOaI2UIPjFIb9PWOm8+m4QxsoeEzerHPwQ
M8SDizlwFGvGz/ZUiJM/BdsuozJCw/JdD2Oxota0Xez6WVj2rvTa9UgR6en8Wk/W2SZonQQQ80dV
CEfWUmf3wZy3Uc0q8RPU90vTngPdfc2Z++HN7JD5NuriAgNNE+z73GksIofBrVWG4UMxdCk3fUpx
w+k1wR8vz++N8uqIBUNwGOx8D/pH1HJEAIy/5bzMEkYD9CY89FYGAkl4F3Qn8B8exOjAU1GrI7LW
LmINfeQT/Csqw391psZFW65xY9ONK1njltSz0M4P6TGkroiFZT4G2AtHdrHAUdiTD3NhfU92hwEO
9+TnAPShqkMQ1Q+mmbadGDcl81APFHDlaPzT4i6rEY2xMUf0ZPV2YNYhl8ZNcpVjb3B/XWcA63hZ
kKqRnGlvttgn9wvmEjtn3v4fR+exG7eSheEnKoAs5i1DZ6lbOWwIyfZljsX89PP1bC4GGMOWusmq
c/4o1XoZu77ZGWpx/cxo62jj8Fy9+l142Y9iUO1WZvN8jkCsXs15/KPi8T4Up7vcTQZfeWbmt7UE
2XeeS7245s7gy3SxgzWd/nNlz0zKF1gt9+AESMfIXTC/mgokSyVPWV+8asawS8uSannthYgznFcN
n69M5ZOVuWGjy996/m1kUx/72D4LI2GTM5Ydp/GhrPI/bbzwvFuE2Nt8I5Bve73vJPGPnhG2wvAr
LgnYnNBYoAXGmUCjdSv4gercPnbZcDQg7g1j5LNKl7PAl7XTGqhY17V+ksLbU8f0u9kbOdQi/ys6
0qd7K93F3Xy04nQMTK1+quxtxyq0+lqznBJ+vEEt07Wcacb1NlxiVlTM4nkt1l1fT5dya8NaZg8c
d89ul2Du4Axpt+qUeFNxMNztv3npom6ed6OtbgaYiLEt/zYGV9/WushKzYphDPJpGGhqT76lFz9s
Fb+6Vpm7WattYH3lD8rj45LvbqpNDw4h/H4xgtt3BAOmOWESHe6xcq3dB2WRKlzPTDT6bOm7umwu
iV5H5jC+b64VNBl9wooRKvNK+zRpaTAv699ZxktQaiDDeOfLyM64BM32YYyXq9eyPuB4/debdrik
+n4t7/Pp3djVPDdmkwdLMdgkgC5UW8rheSzHzrcdtwvMNX9edcILlcFz5cjNjMwqfSo3nX4Lw7o2
k30UzXZpzXUn+Mu6ln5lJdarnHNObQ8AzB7rtwIuvjeNM264DNvYcmEYuDl9t/eqKUQ1mwc6zNdS
MjhJl9VUCeMgO97WvEYdD594DxVHmxiKRB6nMbmpvvuQ+fqWmhMcK1EvQNLGwfRaPJ8jSgWxi4ss
izjPv+VSkK9Wmb6N1ywoHO2SDmbqi56oxHTl1nTQFMxWt99q95+zqHdBenlgW4Dt44Dhb5LxQ9p5
UAUiroNmLZ6HrT23SXlo6kXHnlhvHP4AR5stKMSLfTKPjlvaHyFq/WGe/ubNukVrHp9jF01dXZx5
2y5Tn4YWcBNvHFp9YR8gDMOpz76XUhwxXe+SggYkjtcw5VSONiN5BRm/DSvLwKqpR+bkNtR0lhBA
s9c1k6O/uBowqqK90PWMQCTiT1VU4TA6x6GwD10+RnbSIrXpD2rhklHmEdHHFz3ez80ARmF73lM2
dlfP6XZKT99AS/+rwOeCaSGyx4gdLepq6o0sa7rlkAAINvqb1ZifLcjCWm2HZnZC2do/bloInlHj
uRjkm9SnIUhgZnyDytZeF0Vo5up9zeIT2OXP5NpUWcM5UTleHUg6u4zNLAJbG/9UTaLCokspRRfT
vp+Uw53xMov0Nur1Lt/gWKvuwRZWCI96zhvP/Jsb63lSkDlm+zkN438m37oxwOcXGzUpnnjcZBaZ
1nRtze6Su82jJtqnhcNstZC301x/LVdqXr0JHm1FhWIP7YPmPpc0Ra7OsDPpLoiqZcwetnm75L39
3VR9sy+9NY/KWj/BchwcvbMC10uNYDS6D2PN/9JAQUx1rbCwaLvKS86T5X4iTKFGsxrglobFX5sl
PWQG3RSibnaVG6+BnfLU9jkCjiHF78p9DeInwGgzx3rBo8TzUXmR7ombnijrkLtuEXpjXQQLih6a
gzfhzzkBes62s6DsgnR0JWAjNlgydIrI1OV8qlx7i5YqjdlIqm+hOefR0J6StUr8ZXFe1DpFRmL+
6zxb+lsXn8ktiaxuPM14ZlIL3hdozU+FPOSp8dfuigej7k9pMWJg0iLNNjDTFkHfdsML6xOE1cCc
MCdVpDNnFnL4Kcwe3+fUHDwz/bLc9H1W41H2DC3LlPPdNBZh29qT0SY7c613k3S/13Q+ibG+9A4o
xd3G62r6banXQJ+2nl0vAUyTDT+ApH18Nn4b7kkzrvde3FE1w9hhrD8rZ5YqvzbufBqGMML2bn5C
9fpdKiZIag7CRI1wfbjgR3PX3Sl7ZwJlKidxAM2+0koHlw0BXbJ/DJqlwi01v4tlI7YXahzs+oLe
hJ/dbb88O4FyULZ7SJs6hBnizAEKzoX8nFTzLOPJCTpHhakTj8E2GY7f0W1QjRsTj5FTkZJKJ0Lh
r/moj370xNvz6O37cT7pRcnkvIZWFl82Xekh+G8YS+3R9HDLZuZzIyo9dFZOfM+Md8U43Mvo3a9K
Dp8NVyeA4Je7oclpi4u9za+ps/yVm31zXRjVpB/DXjNvs8qasDWLp6HWr1ZjBQidOZjBoijE7Wbn
7LnL1ZLT97TNOwtVR9LOr/Tj3JauhLiR64ILk4L2VMawkE3E4PVgGbUWxJBnQT+l0aLrYLxphzRt
KgJT9s/aUpwSQ+zuYYqJqC5dnT87wr050Pr4sNsmqCr+l1qtm0w3dvlqV/TFdes5WkoVH+15XsLG
gVvP7kRMWuZr4PUlHFfTg9JkOL2NHCYhq93TZt7VbORUeSapO9asXuKp+45b5wQmekjyBt6OlUF3
ztaUZ+Ggd9qRegwy/9Stne1TRs9QTgwmHO/4NnfG2Si2PEwm5yWxFzq4Fv6xMYemoq44dEb9QWzj
n00Ux7mA/1nvTIs9ON8z5JTLDes3ZntKMqrk1upgum3pT0bzxIZ9K9vxxcm7vePM1xHnNwo43pLB
DvVVuxV9/OQyBNLlsksNTfl62h5kOutHTSsikTX7zNUPNe7Mf9aqPxo9vxYfFvfpc9PA9hdev2/d
4hK7TIyzaHdL9Z6QyusgAE/s9dd2tiYorBwWfHN69BB153e1RL9nojxsmt/R3arDqKnthcM1CYv7
Vzol1sEu8LbrC8OVgaY5zFuuW8XrHC0yb4HFeElMw0C4iPSi4j+j05XBYjUhAMcTasf/FATA6iLX
qTzDDqzZ/IqL6XGuVw688jvWSEUzc/eIfJJ9TmsCyD0DpVvZBPWa/DNVpkeTo8XBapU/eSGcg7Yh
ClgztkuUipZjRV4MOLqOhbezOjagqUwiLZMv5DVf9L46SJAx26TnDE7xnNdl0Ahrn8A/Irz88cYW
cFzbMzdpobG5vtNahT83hRXm9QLd6CIt0hBvTNGsqYOlsv+sKmXgieFIK8BIo8of9NR8MKk4zvI0
EkI8GdJ6AFi7eLrHRGi+oPd7BOze1dpUHTI3JpJwrpGruLe8wRfv1O5Xf+/kclt25jgzklCsiGj0
ltuUn43lYM7CVlMsM6Ltg4LKri2fg27EBFVp/cHaZqQRng6Sw85ml4OfDSt4xWiBSYnisUSv5TjV
X8aMMUrs9mo7bczQkfOLzf2RwrmCdOu49Vez7QIStR/HWnvLtyLnqqKs2B7NX7l1r/o2MjDZWB6L
DTI4UZF0YvLUBPOM7kIeq+RsTHYckA5hRNusan+z+qfO1F68vA06zQONM12A8+1KyFKAUvCAzi3M
jCHsVmEiSYwjuy1OPIZL2Mlrfj+M2XUnxJXLXtaGOmpjDXk8fckqPVaIHjR4P2lkfysd3XOvwYQo
C36LT7PtRIRq5dQVOnrZnjurk7vRc3dVav4SErn5pbMd+gKkLLeBILQR9p4ghIoJvsou3egw4nCS
r0gCb3Om/WfDeoZO1/7JNgBGT3r3Mc459SnvAA8IX90wnvrB++0N978YB7Xa7CIc8VntHAuOsnbH
SBP6S+LNF0t1D0KFHatloG1mWvlLxuxQa4y11NVyKMS581PbztWcVpDqyi/y6kVl4n7KSEy65JKn
eS+4m6fjqtJLXsoHtNTVI9jMJ0tn4efsI/qQU/WoqaClrqkv+oPtAo26tEta6R8A9YnJHH1hNTRH
DWhRdhwQ7DodDE8atTk6XC/R+TckVvy1gKBqvqth0wNnar890b/aCyUwLlrfsjmUq9rJku6E1UQQ
kiWferPQndfVDsRtt288az/Yy4Nwtsn3ZBNuWQbRFLcXYXGvzuv0zu0soyW3kOj2N9WNgNnVEOhe
+54YBo0gQJSJKu5qipEW7eWttAVx7MsNZcd+NKz9PUSDGo53U2F3MRrvmPfIvXjoL9C0zqXqEAIY
GxXG2gqwNK2XemuIEHMvm9pOjeKOybGeyLgGYEO7DUc+3ozU6V6QM9a+tqDvETrN3ezzS7CtMUdU
2iVHu3byYCyNaU9oRPs9xcO6T3P3MXWSV1Obr052R90LPgzDqneFjfrX3DZFiiY88Oy0J0sbN3An
70VZyxRWSX8a4F7Ekl+zpefJzAcuY+i50uwvSHD80areR0v/C1cgj5BnAD/dQ9abFvuDvGVwL4Ew
EdfF8m9muv/ZdftHV8bXZGgvk854xcpkhUVrQtvb/xXJWCEi7nT4cRMIfXvM3ORoTc5fziYbJDw9
jVa+s+KZD23NQmnXTIxqBIie7IR/Osf07sIx5IhuMoX0heDRTunfVg18qxvo2xoBMrgV8jJO4lSt
zYrOqtltVnFYzenY0RV7KOviIHWuT+JRd7m17YqmPpFt82wnCayT9ZXM6Z94cr/KRGEHspxzNeO/
JuyblXf4WFQpfAcRCvwoPU6luVtAxJdxCnOTgkI+YL9F1+A3wBjchAcd8Km2jYepmpCyFH8VgcWW
p3AerdEs7VPhrC+Z6x1SL2aS6pwvxrUjBVttoCCzlowEFLewQ2H15quni1eIrH8aymL3nhtbxsjO
TbC7cRuDPrVn4M2pYmAs2oBQBX6UFEgqs+NX1H7IPpo4CaVK/6ybCGCtzvVaE55mgMO1cQxDmeiX
eHXOWaVN6BUAIirHOZd9W4dOpc1hu3BYFtIRQQJ39eIYvRkm2myjflUa026ZhQsZgjvdk7nv9vGX
bnk3S26XKdNeqqlmglK3PFO3fvUOerEYqMmE8LU6hT+7y8pq4yWB5uwq91+fdlTCpA2JT/U/e8ue
BrP9kHzPiZRng0UOmr98dm0POjk/NVb1RzXybWYe5BGzo8W1nqDCHr3WeK42/cC7gK9gzXdylju0
wEc16b+MJtfYLU/wU38b5AbavCbnLF9M3oTS3RHoI4geGikL6tewifVn3SOPRmdEzARbX3mXBJb3
zcqoumteF8fq3h2YWVYkFqC7pigdP1d3+iZW/2bZoeqwcxWAc4RsIJw/CfMO/LNerI9LGx9Eob2l
C2tFzaNINtiLmNprv623pB844mdcp4u8ZPX6pmVFFrSGAOkcegJgqWgL4mw7OtqySyr7Veta1OjG
XUMM0qpr8Yvdu0/rwCudGwpUnWm26SIxxdM+S0tfuBkNNsCjHBfzfrMZlfL7bloA8EZzYYNrN0x6
Nt44vdF/HJiASNetF9s1Hp2FfwIN5bsCmJj5hhGOPaVL8lM43Hy2sNEUEjuzGnaxHwiqtcg2CLWh
YOSpUcKk0LhCRaSgJyQ35Y/z5n0MGO1ja0BbluAvQdyw5FqUCPtoFlBCvfsX6QGK9y3vz92SlaF3
79uxtWxvj7APaQVz3sV+m8RMTXcBspqyCEFLc+f0UdeR7Xfc5mJ+3Rg8wwx44bOBGukb9dt4HXrT
odMOnv3Pk9bmw5hZkVTGSyqqhzw136TYHu1EvIkClXvtkQHg9sY56eriri15d62hYj2p7KBy2bBb
TVq+oxZKn1MOvLGa4d9F7buLzuXU1N+VnGNe4gwwrcfOw+jodwhmznXMNMgb8Wmv04s1rU92h3a3
8tKbRBTq4xt4rJGMBF2pXg3qBMM+M/OwE8nFTBtvh6+JAqCqGhtcOEbkABuOru1nTV8it84PKb9w
PbegOwTSJPqmP6VC/Nk4AQZzVTeZxcZOLJuLMrj/r0kVb0fMUCI6A9WIaf9AFH4tLT3LceeWsIWp
HcTo3nYV429rQdM76QFr0DWBG8q6eOe17OHG8pSt+h8ikSOtH5pQjfH3grAIbXzxti1qD8YFCACc
gkqjmf1uGq9t2ThR5hJqLhHyP5JqlZLhWoH2dQzToONF4r6wjD1a0rtpmnqrS0iETDg3Y8n35kYe
a+ztvMR7Skce2E0Pu7bZixQnU6ZdvBp5Z58eyxRH5uScuL6PXV48rwy7VIBEbb1tgSXbY0Gk5VB3
TKWub/OnAO7glCvGpXIwdgMNtqF0nNAeVRQbkucuNY/lmD7mrX5oM1j7ts5ecd49I54El3Lm0MVr
gCgn+23JVwnc0X5xrdb1xQoF2VrD7FMaSUpZ+Ti25BJqFR+AS02WhROkWlxUqoL5qj0VU33cUCx3
fYyj38jetVJ9ZZl+aj1Uow4ixtksztNsHjn+5hAh+8FdsTHUzqPJIQuV7JCiX4pLZpe7Lu92Wh+f
C9KuSKDQ0KdkNwO1F2PeZ4HG2gTGCIZZy/eydLVophYqXPV0V1YtOi8YrcBzxp9Ud2+VlaO9ci5i
5VpK+3zPAf53SEm4dDI6X8u7VEacnZK6p2k+YjdEoTdUwEUay5UXKQTpglTMo2633848bj7zJzek
U72VuIfsqfhCA3HwMu/JqGMQsJ7FhaI6JJ4QeuW672u2lGE7Ihh4cr3iVy4cBNKZP5I2owAulcyY
GGVsEiVjizzxvKsb3jwVuHr2PKnkP+xO4RYPZ/4oRrSqPtT86rEBpu0UL/2YT8AD86tjLk1QTtkc
dbr33cpvaxL8AKkeVA7DlIWxG9qqM0ho06bLRiQd5w1Dm83vkiU7Wx8Os0r3jW5/JqJAhlJ9Tsla
woctO6MeiCDlF3Ns/Ylutpel0t7F7JyKigZyx4tfZREHPDAnyslg/3GcUbweDOXMhiDRcZrzJyqA
g55u485eh4up+scKpN7XFAKfUV10zA5j07xoLkUjrYuAn2gIzg8KoFD8yEY8C65bFHBH5OgvyAl/
wFgZylcGVyiS8+qmz5mNfVp3Q60kWclAjRSjt08G8PjCRTO9IHCuajSYToaLDp5LI7sjENI2/LTr
HbSv83lqxgwmH7UEMcSQ3YV3mMGxEb/u6xoTM6DsKrUpyHMnYP3KolqoIlwHxIpzXFDXWxXIB9rh
1K3tD///+7Lkj13DoohuK6z0JfbBRCIv55snCJxJnCx2d3MeitY9TFAxMut5kdC+AGennnY0x0Uy
nLhPbjrsUPmdciSrcapaHpz1xOUNl2//Y221QxdFBCkHDgDVYEZamuFcYupXOSagua6eWMkNH3w5
pP8kNJT1kk5O6An3UNvDOTU1LuHqarhmhFk8qnrrT10kqHfy9REi8zjY2nceJ0/McXSixeRryjnU
ksTY08lDqnyVs07puwY76MSJ/+JIdG/ePFAinvMiYEWswmlIP+NlBdgw58Og0zFV5Cdga8dP4/gE
jPdJPkgTbbErjgDWqJWrnIFTPI9r9ZaI7Nxr3gurXKTl4gUFzEujs8FQbcu/1DbmQfUyEpXxgl3s
p8ciMhrTockhhZxN+rOoELWWZNqs6lE03dFyTKaqusKJUW1nR5ksUKiGAq8dr1ahbna+wGWbX8s6
gXomCKtZKrWFYBKwIVhQ+41800sFbKBNKPHr8tglCZwll3NT3lY9lr5RjkjkBKLQ1pz7UEdUoMfr
4MeF/mh3LmCrUaKom2JWMRptcdOyZgCp9rPxg1gxsrv4ax3qf5uzBqJXZ0o833LNvbZTSV2TvZ/I
WG9HVgCu9A9KnHlipfHRi47vF6Abz5OP/SYcKmpREPljUlkWEYlG7bKZm8OY0uPqDTw1Ne0vm9ot
DXEQYt6CwrNetBUwZN3ImpbxYJDdqiVRUWfXtW93QtugVap/KW30mSouwJinMvE+Nmk82F0TeWo4
zsRgUsZS7ZAV8DM5s79Y6Y8tlL4XIxgvqkEF6TpU+evU8wJpMbIwa3wi5T0YpcYTFz/YTkYJH+wr
C9ZYLvu2tb+Xxj40aJoNXf222/CuVHrotvsUQbAdYwHMjMkq2+TGZ2boNw+FWJu6tzXnae50tU/s
ZqFxtwszAS80sbGKKv1AZPXbzi35KU5uQIBuvmc4Fawdso3snkiluO4aC2lsMVtoPNO7a3fAQwMs
tMUOZ4iV/Ns67cEwirMorQA6EUcU+CweKTaesjgKiwV1m09tLnedRSAbknofIuOYdvbz2nAIbtR+
V5IJQstWvxtxtvaDeZElkhITa7JCOD6242uGcQW7T+7zmxz7ZNpbffm25ogKHTpwdJb5QLenwJvb
xyzv7xjP0LMudY/63Fx1dz1qQ84luWx3cySGpq4N3By3j9lPYdxZp6I0Q5vBYHCBxA3vvaynCecn
ApIxI++U9r8TZp+HIa5fy1n3dk2LEP3ucVrH53o297puRy3hBVKJN2uRiG+hYNHq2Mfa61kWM/dU
awPeKXnJvfLNIVDO93pz17iusVN3mWraPuGse3dr8aVp5jeuEsQzw1czrz9aAjxHsvNJJ08chZu5
L+0a340jKeeokxFluebhKiOHsLW+WsBg0OIfwedtxt3vNKKPSATw1WSw3c99eu7JCo3mVpzjuTsP
bc0GnLOVJX/HOI+kVh31NP23JgCva/64CmsLZjW8tGiN88r9YOOMmjr/z4VjtvQNJ0gVyFJ/LjL7
2xhLFvnVQtxRnlGkwlw4p6WcjaCU4sPgHVL8nP6SlB9ixCFiu+ulixVqknY3dWZE2uSNFtejnAGE
VQmzK7r/uko7r47zt66QGjcz1ZRtjLg2MaBSB3k1NAdFRfI565iIphzVSeYQnme3jzMMW5abSIY6
+c81Qeda2TJgsBaA+CP9I2VGK1Rgmt7RlR0L8PrUznEkerCcJKt+CYENpIduYLLYr0vniWsVfduU
7VJsuIGm58wCzVDSaiGuiVFEblO+xqNuhSSUY95DaotDw5IY8Ud0idgRm7i6qI5FgCsTHENirMsz
zNYJvinYFXmMTYKvXeX+KTNmHw6uHzFikCoHPPDFM9gp0NH4rLXmSS7joyPFY10iLk71m10YUWvJ
EyjgaWZBDVIw5UCZ6VU542Wo5m8aSeGokELgfop6aV2l4O6Mm1u6wFKMqn6OtewDpyix0q2F6QRO
b8SXpgy5MzXju69QZOikyrZ3/lDoeyIFkei5uJj6nt7E0lUB1+JVYY7urfnRqrODUvq7zNoHOVvE
BTN9DlUGrQAG6zTN25RiHlpsVTJFwpn2lvm4zgSkz2TgNYLeGbJCg8bGWpwUkcIcVidotHLnY0zF
LpHzxa75Vqe0aYOiKDuMJu1hcQGQvRHxUT9xYJgxaqpmr8nuHIOkYdXE9d2n+8KQmj/U7ZfVy52j
JTu3Qt4yu3xlTV3+N/e4kLPt4Iwxbk69LPhXcGnZuR15mhnqJeygnkwHBAmBsLqwJtjYn2mCHgrH
9HFvXLp1/dd6zic7RIXmYPgVK7PBVGDhRpOUr/3dl6y2AANVCCwSIKHEGV0i2dMHZ2er4gd8NWjN
mFO4lc9Oz8g8edatMEfUQPp0cEV5SjVvBgdcdiL1+AzNb+asQz6XP1upkelJ56TA2BzcJ68lKc6m
DkvWqYM28QhONp6kgcHKQVruF0IPNmy695vO8UW3fObFpAWG22B7kDzMZXrctDywLMZTURv72uxv
Usx7e6j3LMzvfTKcGxfFW5Ebb1pHzSuNqeFiUyPkOO8TlxJ9dyetKYETsoPWtC/AOUc2witc0T7u
kleMqfhlWwhLxDFrU2ArXt1bPeXHTsJ5pAXVA1Vs+Z5ibowTVFSbhVXG0h+axGZcnU4ecg6BqBoe
iVrrqX+fnW6/xnqkKfncOOtHN3a/ebleNKX1UTVNDx72sCU3ZKQP5mfv1hEOUR6QbGW+TeOj9PRX
RHLL/Zf6W2nVez44h8pglo4nbU++X7Ez0hLP8aDGHZJxFmQPDa09YVxQBf+ZNoN9ThCEEawGakZv
+EBXkWEcJ7sCyYWd6U+xsPHFFyiLtrv5QHtd25pHbTD+kpjt+Zbkwdvu74SVrl8dqfJWzf2syfjP
OsWYCgyuzc6uUFQ6+XTq9eQqLMpQsqx7qu4WuBHvpIQ24h7Cv9Jazd7stZOdorpwdf1Vq0kiuEcT
sxBNc/PTQ3z6zTqftazBS2JWZ3z6H9KyoayHct/H/JWtC6w0x7uuNIuQ+fIvSze3EY4p8Np5i/C8
Gce8WYpjPegY9eNx+shmpEkuka1s8Tnym9U4rLB13sR0YbftIVuJo9s82ClXJzxdmrvRTa+57YSb
8t6c1Xie3I6I78n8U9lEzAGunrsBQlD1n93mvqf9pNFl6fmpPX4UtBoThYH4j2SOkuYxogtu0NdB
3bXISobYp/voexYrlguj/ci6EUCxTPiby2NKBTt7IyBu1nhvXZ7+swSi3p4Lm4Y3RKbGK3PHbajr
Dym6Z2LyragmrkMzSFSpF0XXFAOQHNYvmxLqIuFIqTBe+rBEr21BkLK+2h9tT3v1bC4vuahe+fPP
Dl6wxkqjKcMowNHm0XDJhDx/lqN9Gjd4NtTrR8doH/5v6Nd1ItPF8puP4rQmiFub+ld4jgDZMZ6b
ZOGFLcNtxDyIADfEcWSiZDaParbZZDL0EoP1IxvjT9F1JaTe+sMORVbDUBydTCO8wv0uoKf9PE3e
kPle49H6z9isX0IN3wgW+SpQIJXMqPqI7o0NHR7p0crmn7aHOtEGVpCyz3e2jWMG9ypxJ+VNQfy0
Mn/Ri+03buWlKjDvyiqUtfxiQ/t1hbhI6WIfyD/iHh2JW/5UYNV38/i70ghW2WrnLWcV2bDvu9vG
GDbjtVy6Z8tUJ1pVbgLJdDcRKeSsyLkJ+3dIMF/EDMpHDopWEWnQt86bLmRo59luLa2HyrD/lNP4
YVizHa6G8S2QsAhwWG7n9jHBtKLm7VNZY6gWvF2rQKliaQNuE8iCjTiJtBgiKvR83ARoeZzqkJR3
yV9OkYhQ/YtpsG7UjTx1WQnlVMrfzHHwuKaGGU4lVoVCITIHN4DTQXyf4LGqWWkzE/kkAne/K8CF
ZvGEoyeSKFtQq5/GrqvDwZnxaA7WVVttH/Ho59wrrLysVkMzfAKFf3pLel5lne0cm4vBsAlZ601s
supqZ6B52c3y5JOJ4SXf0CGiCheL9dCI7WBhTcR/eh60GZkG+SQ5qgzA+GH5sob1dcrTJ7tNo9yT
x7Gb/nj1dO1rktU2vMKtfSgNxgnb6bTdkkP0tPnREc1Xu+nPZWv+U1J/Bbn58RBtLRaIGzKB317E
PatMLNG7YKljWfs3ZO6lAjOFwOpuTtKeU4IJPG05CpkVvlvDE9oCGD9RAucWntyea3N0+dhSFJWj
zm1pKZS0BYlsyo1Rws+IGonm2DcACWRhlD6it4KDPH7j0ewD6fYFkGJ8XQnh0OlCGzvM0jpRrRUJ
EhH8CmQNyV9sDB6b8zBct9I8aVb3saYIXZAtIP4ujsWWEg9jfMmWRVQfOCPr7CMv2T/SfPgCxv6S
K5CaVr9phn6tY+c6WfpvizRdX7cuUv/j7Ex23AaWbfsrF2d8CbBvBm8iShSlkqpUfTMhqnGx73t+
/Vv0yIfPKj14YsCGQYpkZmRmxN4rinTbGAM1sOBWsTjB+ci4h8Dcd9n0iBjouxvJ3qIAaXzzQ8yN
Q+u3uzk1Cqhm1074URpxdExyf2gOKhra6CzsBcSQlZHG1Ooy89oI2gfFS46DGN6JfvtEFdxRQvE9
azMnAWSzabzpMxZjV285AWkRIAxNCm+sKNuITXNvFIJj5T0gg/qXZGA6DyyjWClV+i2xoAYa6Q6p
VPEOGu7Uao8JwBCtN2xZElyvU/dYRhwm8poGr+86qa1UIiFIeeO1KcFhjRLNGkRdezQAXjUgi7Hj
Ns9am30Ecg6VJMrfSqXBIhTSSMGsUlLexfSVD+KDgPOr4Te6lCVm6ZB2k7bBuJZxCYuRkVxPkfnQ
tPFTGJh4TPzyTmjJekVsJfymvKsS1IhW8aUryk0M/iNGs8CwmrZTl18hPQYoZFByQ92iBrEPkyfa
aUnQ2WUZx2uxDXZWFAzM2NLfD3VO7aJtH1tVe9ZTMlm0+bVb0cJubfgxZZz4i/35Vi9Z+OSyf7DC
mrYPtfjCTldhiCU2/83GEMPZfEA2UfmM7jZAmezVpFcMfMYrPQvZvEX7yjM2Qa4iKA8ERPzabRuk
H0mFRIZc4p1A6ySkRsirfFpTK1LZkGwdIjut0nKvoNncg/gBvRSxixY4qm7iqtu25FhyqUSNGSDN
nShn92X7gNT0yhAQijWp9yQGOIfhPGmDiVSGFG7sxcma3Xzg9CnaMH0qDGQr2K7qAeH+MDgjWXwE
HsoOjcp9j3Es7MF3RFN20BX5UewRFLVm/dVVuHiG4kbS+hcpax5VHF5GZdjUOm9yTXw12tENdHGb
+BKmD+lFgFAnJ/mNLg3HKFPxPCWf/RQHh7SPfQa78NTKLW7eHq/ddG8IhZskrcwbQ+iKF+VXoxqb
JGoeBgpoReTvW4MDpZ6+ehZizjJI32LE97R7M1/qVN5nRDrOAXxiNX1WQ1R+pk/MNSXlMRzFQ6Q2
ZCmBW14xAsNtpXhsn+F/dkV6GCyj2phIWYEvrEcxOBYZ4AXT6DTGUnnAs7aNciSZvWU8iuZw6gXr
2ej1N7MvQ6cPu51OiUqNi22hRS+U/Vgl0uJuyvOTYsZfhs/XnSqMpFZ2aGWLtAM2gCYqQLlk7OID
CehPUvSoWtKtniYPxjDhGVaV1ZiMu2aUPprev1aoFqEYUhsmINNBJtPcVd4dmggX3IXbqdjI+uwq
xRSxEnXa1MUqeYSEBizGVHx2irgzrXGd9tLTVDVHXWcXr6bphIbA+jKt9HrMseGJgNWnILq3tOQk
D7N6yGI/Kku/sk5ypSnrZ5XXjdgkd8NvRTQZezTIyC0ecEnxvzlZcdJ4sZLxbZyLhEr6qAhRaBtC
uQ0pkqcSxnAwozhxPHY5rYj+XaWkL8/3rWpmfYD0iLErtOae8/OG1+Vkkw+ARMDwRIsVtBxGcTNg
rVp51APsmCxKHCgn8ESPbOieekX8EIX55NbRTj6Joqc4RdzQjYTk6B43+A2t5LRjTTMcznOc4kkh
DWSG9aOqZr9MLX0vVQAKsiLtaONzx8bc3JhjflP2aOQFfVxbGp7xrpE+cF7ehA2b8K4oYfhgA7GF
iLp81V8PIHfJMqCoTTREoqX5MVDq62EScniPBhJ35punZrucs3shhDfaYNG/xXSSQvywmvBWnFXE
vbkuprkwbUioxEr5PjWSzaSaVxNKboGoMWXikSyYK6vDew8SQRyjQxdYb3psomzpbvOE3lNqmTfr
Fh2RqkIdqOfCLSUEvCOhK+CQoYJ8M8o+wi+tvotJJ2MR9g9l4z+mUy1fp/GsvRzE6hhO5bUQZZVj
UfCjOVhzM0r6LTtt1kMibRZTVUtEmcOWh6Fh9F4xJua7Ti67lcRG4bEsjJvBTykiF+11iruPqDE9
NUForCUVfWxcGN8JTVIUYfiyaG2TpsYDQHMCXtcfTGJ/DZqdrjbkU01Alx3qTS8HmUDzsYQNUdmj
bEdnv62KYu014cZMIXSMyFlUYt8UyVCu5vXGk9e+rLmWJuwaCds8mZBDEqsHQ3vFuw/UBBb8GEXb
Ws7Wsl+/af50kpLE9TF0jalxJB3oBOmXWGT7sh5OzIb7KugcKY9uLcrMqeLvJd3fdT2evonjEqcJ
5YA16XqgFLEWgAw6cZk+qH3yoJDhMkPhPZYtCmy6epr88U5vsCa3iRkd69DDXx5vig5JXekpd00y
QU7rhILWawgxzaa9TWO+XKeQRNek/tbMSbqpRlXcV4kaOWMPxCaprno13eY4wQkX45WAlmXV1WwC
vM6udDxJsU1apSZTj1bNlPfNqHqbSUQb1Q6T7Su4PXCF3gVictd51l2uGXYCTS2r8l8ilYdVFYnP
fRfCTAQfWBrFbYXbuYOXSAgMTglH3FVch4+iQOTk8DPLNt1ADY4d+HWqUPJhrPg1E25MMfGceiiP
fodnejABtCXDtaUxd8h8rhC8blurP+ZpbweKyeQkzsmy8KVXElpSn+hEo+kivgUYdJU1uIA5j+Up
xkwqHTUKuFKIXNkn6mmmuksbwzYDHwqNMRETUX4I8TZqyidNB/MuKCaeU+1mMGmfiOTpzktb10z6
E0+yHQsEglOpgNEEUE+WJyRWSlRlsK1Q1/AA8I+QFHr0wZEl3kqWXm5liR+r17XDVoiMAIeyvrxh
JbxVA3ErTGGOCJJGE9Ykr2t2LOgwDiWIHyuEZeipeOcgUZakPUurQ/UUbEXJfBC8Zo0lHf4Aaz4G
KvO2SupTGBg5yMP+lRH5OAaNq/b1VV2GG68UnouofUgJLVXdPHUe9cp2HP0NyjoMNJr0LADissnh
CBTpasvVS360qqPLQ7kYkmO2rIS6QjHsqH8ODC18Tmwwt0pike6UP03FeAQiehIFdGPy6Gpm+qZk
9Z6QtOXIuzUHGggwQlupe6/DbmPE+hPEm9dszgTKUXjo6zktG/dAF+DJUY5YFUpxjbDrC7Yk9xrR
aNbl+BbJ3o4+UC++lf9KhOmt1DAiaoz7tS5GH8m8qWlSxBNCZVZ26CO7Ni0ErHE6lylptBX6xlWU
dAde65NAqcmTDPw6pgTUYw4qIQ678lrxtSc51xzcRHtfLZ1MFjejPh0oHGIqixwLIe8E0iumf+4q
kEInDSdHqswRoGdAotqEPSdvpqR/GiLM1HW7BRF96jXtKm8GVGBmVZPkCI8tCYWevTCmcfkoIJOz
q2zaoFe4HQ1tR3r6rS9Sh1LedpZqcP6jlt5/pEJyLCb9vtJEKkMGoLk2OXmq9JB0+nEsdLLr4pMx
VN+T3t8W0viGctzpNflQtL0bkBzzNGqxRVTtrWx4UXDBSh7LGlp10kTVndD4R2RO8XpAiutJqGRT
4ySRxBwTKEfkt29G+sgJeACnVjzOOaTIqO7Qne+sPqW+OSKMojUb6BEFnJcZHoHSI8Epj0NkHMkU
5jYMyV+xH94U7K/YC7xyYGO63MQ6kFA/3FhxdCDpT9IHHu7QD9/SqJ4kq4LtoKj32NzuDCllD5e5
tUwLvKi/nzCX2G2sDojN4tu4qHalgQYVlMzR9CVkrjpy54iiPT/nU5uy+yzvrlGgcsgYq12HWhqY
nrHS/BDXlyVIqziOv0A/gL2zyq/KFE5jZ9xbzSTytakA0gxvNZkxaA2AQXH10CrGVoEUATLMMeU5
vBiStAkNEgSNDxgBmIIC5QRXAXrjtkvYVZiqHfUWIFM8ZUnq27AHbCVSXXJ4/o2poc4RkuyFNNkB
2+aNT5lwMEobQSBiP5/dWmKESJWRKm6ySM7uQLvuA+Rmioclp/bBhmam5dvgmBAJD3N579nngdfU
Dz/Gyrypa/NukjnDqg1OHCVw9ASaUD4cSpy4xYTQtPMq2KiSAt+jSk4wyO8nL2RnGgQoK/Fi9DD9
KPrJJ1UvXyWqEuDe2Bw0WFUKxC1hVD5VisUxQyoQ+vo0o/Wo/k7RS6ahYm49XJDUPoJuVxgdj5/5
73yU90wb3600oHoo34RZz6kWNbSY0NeuaD7jidOwUZ+KSbsqcwrsuWk8S5NF+2S+XjCKn/TmQq4n
htYaFqi5hjvp5FWDhWXiGOUlgUZuNrvvqZ2uuzj97gydLf98JGPwWNjt1aehC0kvRCq+dyv/Gkvk
t3UcrI3eR9Zu7iXZ2sPzRU5iHakQ3mgKBKyJMoJcF4fQT20Dw8jOULsrA1Y49SuyKJamqxvgpZjP
lYdsQoRk4DmbQsqr1l3Vm891FpB3ITtUABUpSClbQq2ylzJcQ+mPtaUT/zJ85RbykNoI7rpS1F1f
FMFCYaTJRtTbxU4DH3jVl923aqK3JMxAdOxn2X8xPISIo60meFM5cawBAYxXeRx6K5F0MARXlLuE
oFigy4oIYzoO2DqMKejFOf9Yhn67LhR9Wg2VIlyPRvLhi8ZLmJrtWpusjxTFIL7ya70uNoqBk4ZU
uiUwsE0Ig15FpppujQHM+oz2PYL41oXK1oS1JQdatUlMwGSRZ12RBNrUufgCAGqnARjOs8kpUkx2
XWeupqDd9TXcRQ379jiyBxA8edcIwV4ZknU7AhgNVG0DvopklIE4oHlrhhxnrJDwjwXsFA5/vtiO
djsEe0llry7K1bbutF8S8voSDXlAurahSya/wU1F1HBBfqtLwjFOWWcNSE16e8pAh7RBDm8qQuaZ
6Hc5zKcGLtMM5i4bCiVZ0YDzrHY1+fOgAjIim2sp8g6M1V3YxCllblJbqiiwmJAh1EfxTcRsaZvy
GKwEvw5pzRRc0b6OYZWyZRuig1pEGRrCYKPkJNjbygSfqz+lY7YtDYuGiPWvdhScIWxu87R7kBpl
j+fpCbDZeyRxiouRbsWxRhwBQ496ihlbmtdeS4u0sqrQfys3NLa0k1xt7dIcHytkC7U3i7+6G08Z
2CT4s4Ma5EXSpLu+K9wC+z7aECpkfv0amOl9Ai4kTZQrHWPZqhCLtSCOV/AW7ou20O0wVm+NIKE3
5rQLY/kB0dOMljI+rFJ4C3z2yEOGrLduWMkyeav0w6bwMeUgQzzKhcKxNXwvaF5FnrA79akE2SJR
3aiMT41EpV4q5bchKm8t0L7kVmub45gbVQr5XwrAoRU+V1Vyh4JkVw9QJEmaZlPBqiQoABPy4S6X
owdTlTZtrTfkrJtrodHuLAUztImpUq66lGpW8Egz1Wu2q6R8K/M5J228RqKIdHJ4kELJ9khMWgpS
P/rdXzUjW2mpT2x/FliZeXNM2/JZ6zjoZlS3ZYJ4avySBws5v2rdmILpNHr5MSUK5yX0pJ3hqPW0
Q0yIkX10glzf90q5DmTL5my6sYoxt/Up5jQkj+9SzRqODGATzf4f+o3OAbN4C4sgpdRYHOHTBpxx
sTgPncBOw/rKhe4zG/SXBjGYXWu1A0v2WzWyfW3GG9kv6Gk6Dl9F0GOXx5BN3fKA2usqMdQrMQ5+
oVk6FFl0MmowgEWjrbBiuth3cqSpokYOYtqPbbr2MwmvqGeTellzNnui2cf1GNB2pY+MD7/sXns/
2GQ1CvQg3VCpcyH7Vi2c5SSDJWHMiGoNv2W4Q8hM5J/csbDuxpmXhaAT/TUn92RCiV8Nw5vvUelr
JvXkjUwV9vWfHO/hLeOUTcPQKTITBfWYrYQ6OQnzoViwZs1MnqxR/z/HeXwj4Y1Y+Q3HRV+u2AqY
/rcBShDtovyGEHRXT8mtx+6YDlloamlgoIlfuNNWjVIcUvKQGRFJRhmikQMKishG1cR2XegFTBcF
eGjs6la7tbrxGAY0avBNYyWG+slH4brSp5LljNEvTJqLmv62j9KXdO5dO+GTt2tdc4rR24exGK35
C1nYtngPZkW9l81yCw1iWNhmNHY1YuL5ILP459dtLrgj8byAbud71V7z2k0vRJuukneT5zuTQlZ6
yPX31vOv4qntHC3qr1QByY0Ev4vD/9NQgaCLgT0kIyqJwEuvpNJ7j0qLpgqo1/xOPQ3NwLJGF480
EB/boX3NfNmpQhiVmYGYSEKigbX3nV1j4whewHcpXL1WQ0eKqzehj9e9At2eUhZ+OxNF6ayu1btN
PRYvY9jC6dalh7xhP90q31Gm/ILRck8ZHEmsKZVkMnD3xwa1U4gibqrLoI77BzmK9rKnPRdhhSEh
JZzD/thb04CkwwwSJ4rQ2lJOlW0thlDlWUAylONkFA+eJyKOkXXcuVTOVmTddlngPySmtZMV425M
mYVJHp+Sxr8f2mFHJaWxjVR48A14/WnMDpWSQ+Tfyx1m0zCYqO4Nn+CoBE6NWWlT10Y/EBROXMtv
s3G6tfS5uttvVK/4rEpkYsTEVVlbzzU8kUFsZ0By7yY4OSBcUsBiF0y6BQ1KLt5MVvVaJ2ivPFF8
S1MOCs1c/E+kU1FYbuE1ZEp06VdFZ5p1PvIqInZz2L4+KlV9hskOLrj2NFs3qxcq0+R/NQuZWBo/
kZzQCTDDfVLiCNQDUiFGmd7HSEkoUSHD5ThO07JpE+ZU2AwzxHMaFd1aAqnoWIx1veeHYw2k1hu4
I3WKtcm6bddtoOzHJnxAb/EUqPWBlAjna308kdG5ZiPg44otr+uWnIEfau9xBNmx6qB+e+Khrq1P
leQejblgmIiYEROfvD/i/oGZV8FmpAFh0LG45rr6HvklObMQ77swokeeAgA0loWcl0xrKIGnq62j
YhgJvDH92eoaYCW6+ELUX1tZ/ZnWo74RC7LQEZUEoCV3eL+KVSNx2EIFO0Mlgy+AvkiABKQPldAf
mkE1PztNfw106v36gDGmqgTQehJbzYldavmSif41+0Vq/L16GydskHsvuk9roBhITV5MeRgdwx/d
GTkTef3rqCPUpPpAow9IvV3pAGt+6tvyMSu1qx5mviwO77U4ocFg74Zg8LPR+DWFoB7SNMU/Vt81
XfjRqWh3oGs2gII4TCVye9Rq0v1BEO8TKWXT1AT7qpvVT3gMWKA5tIsktqLTOMafFW7vn5u/nOtZ
s2iRZJampfVITl2duaF9Y/Bf1Szq3vT08/XPtH/RrP/8z59NhTwpRX1dRBGugvEw+CgELfM2HofN
v11+0ecUi4AApyJFDS5/yxH6+FpY03X2wsuRzjRa1BYtkbxiaLNRM32a6I0b3Y6ceIsBuccTh7zZ
B3hiDzYyUSc7qi27sX3SrP/tuRbtkpogn1TAYoHr6dKNrjbHHI9cZIbbny9/puWPNn+tz/e7MPPr
//Mf6X/BdyRUfJvAlTp7SH4lLFg/X/jc555v+MeFC2Mww9JqA1K50bGopF0hdK5sFhe6Gp77HotO
aBktNGrqooGrUVQbEiqo0ju4/RUckhWchzC40BJJmrsT/aWhlLbocIoOra0Nj16GZk+9f4qGPRQ3
9jY9gPjQM46D3HwSrN/Jh7HUTtlVkF/qmXSud6+26JiU1aQeayS3dN2jSfM6WYOomdM3dww9FGgb
QpstnKLmwrOeGwuLCBA1kdgq85rbddAz+u6pBFLx82g417lOXcz+zIBhN2Qlju+N5IRX8Ubf1S/6
SnWqrb+e/q0vlrqIAZphNtLYq6E7gh2o09f04iw5ExzVxfSHQDTGU2KF7iBCd1AFILFlYCAjKasn
3BmiTVOG+3GoT2mMuFMJblvWW/TMIIVC8aNBsK3H2as4NVcjpmv6p9xrVmNcQwhl3z8M61rJjmGq
Xpvk8vI0ROQ/FRUrZeLbrYyFTDdEaVU2Le6l7gG7fA/XEg2lb2iPVa0fU8PaCjJYhhblCgVXzJSg
iWxloGquWqSe1OwR/d06NOhANJnG6cJXnb/eXyaHughOea96cozIySVxpphbUXPEzdwPFj87yMR1
8WR8T99UCzDknuTV5f5q8vze/3bjRdgCOe+rRdGxPRzTfVRXX60ChrEsWv7ookMjyrTWqLDj1IkG
KKczX5IMQsgwjTrdQ/NdViiHUW5g1k23uShBzuqhfSRzCoUziN8bu7yuPkWtA2Xco4wYeKJupFGQ
eiGsn5lr6iI8ZsI0ShCgKYtkOK16XKK1fiHySnMM/NvLWcTGskotFg0aK1rCW1Yl+7z8NsrnNkYl
6+W3g/AU+xkcGwCI0NpIcnTJhTX43FdZxEpcyHlf1MySyIPUWGgwwAwb9yy0BxgR8tfPo+7MyqIu
omLpGTpnTSpKSnAlCuE2pKo+CsKFSHXu6osg2CvImlCRRq7nN27KFl5F2GFl7YVXdObyyiIO0liu
FBMc+66ojFuRzqBCHWKHVC98+zPDSllEQI9sblR3Pcs5yvwAEDbD+ue3fm4hVBYhUAVL0ouVELiU
nPNfWPI5NIlVZHdaxYGV/bc9lh2ItNqpOUqrGI71atz9fPNzj7WIMyL4GADzlMQtRIRq9DbIF9oS
nonryvyZ/tilDDrkKIppvhtWA1zaQ68eQkQzMjndn3+5dO6nz//+xx3IOSNnsaqYjWPFATdfkYTf
U8I6GrfTd73rtsVjtP35XufG1mLeo6tsw1rBEAnQz7aG4qBwlpT7f9sdKIvJ3cYYrjRV992MvFKT
Pcmd/W8/ezGfByTPZo/d362L+KkLo0OWBfumri58gd9x4S/hUFnM6FwwxS4eBfrM9sM2rsejV9UU
QcCk0Z9j3RcmPk3xw+/ih97Mv2PNHCADTleZQq8lyXyjWLb1zeBK8/xXcpg3gqza1JoNZBP+Xpao
JCi1HTXCSOpXucYQ/4IN36XSrcPXGRx4qqiazW0A57P1B7yc2GQExAph/d0WA2VrvNlWuMaJvi3K
+Pqf3qm8CDOA1iZ19AHsmMGE5N6yrlNZRakTjBfG2plhLS8CTd+oUSj5hk/7t+9quFP1C9c9M4Z/
L/h/TJd4aIt2kqLY9Q26KmD5Rj6pGxdiu3xmZZQXcSQbwyAWO9p8owi6VQYM5JjsbF3v7zIdlmBE
UsLs4LCGjXKPQH1L7S5x0ki/HiaMpoXQoEk1cW8aavEN7+godqbbV1QNFFn+6HKPXGSM4C8WwktR
dx6kfxm88iJAjWEWF/jYY1cJWSTCSP8VygHGq2AXQ1eDwJHgSjOVY996V13aXoi30pm4KC+iVidR
3bFMjrswBsiLeebLUJu7VpmRol3zPRa48Sc6lZAFxVOQ4oCU8rfYr1zPSF66bLgdJxwrgrX+eTif
+zmLyGYq0A1b5P0u+mipvtc7aV1FTx1s65+vf240L2LbCOsC/K4RuRONlegYQiVhvBDdzl16Ed0y
RbHoyq7Q43EcHyyKgEBjLlz63FxZBDa1s8Kia+TYjWlI2fRPJH9riIo/v5I5Uvxl4EmLCJK1oYIj
h4HHScJa5b72MVlIEgyoTWh+JDtpqE4OmSyBb436Czc9t8n4nX75Y/pLCn3eDDVKXMFV9zQjuaHW
uJdX8VpYX2oRffYei42MVUUCn5ljrmhY7/Hkb0Jv+FQm6QWPI9Ioep0dBtSEq1LU4K6F0XsTZdKF
gXzuHPx7wv3xgFXumzXTOXGjnWwD9SUx6MBk3OI+fAudi894JtD9zij8cZuhnEqK50JMb3U6XzYb
dTO5QOlsnb/vaFWxMS480Jk8zO9tzx83aiHlwwXMsaTp5imv8tesfS587TT4zWtlvmCnujDYz8yj
34edP25k9GJgyiZMVpxXa0StB93wLuwQzsyj39/qj0tD5h8VDGm+Kxj6nq7CTgF6OJakS8H03MdY
hADEC8oosihs9Uf/elrXq/qXdV2/Co+jQ9dhV7qUKpTOLBa///2PB0FwxOk15x0lvf5VK0Cnyuyu
Lm85Lm8BHlwpKu3yEBhBvXd/jhLnJpO4CBP47iTFKHk25QZzu41UfkNy2sHOcmVufr7Hmc8jLrYa
sYgmGnosexn/hlPfKDJJCTs/X/xMmBMXwaDpjTanRQCvrGj3RrNJMaGl4N4GDXTUdUv5T0SH//O9
zswVcbH7aKnveFVK52avAA7vnUTzpJFFrITnGjSpfPvzXc5MFHF+jX8MAm8Ox6AqvW1GyzuSS0Rv
S7/0us59i/mmf1w8hz+i0CQ+cJMouxYMwJo6tQ1DubBBO5e6EOcp9Mf1wQQm0lSaZLsf2425r7e4
H2HnQ4G1zRXKXzhdFzaa5w5movzft0LERafjPmGLczPacMwdFF54DopNt9Hs7G36Fd4bDz9/knNv
bREAJmaJ7qNNhTuRuai3EH5515BO1z9fXpoH61/WanGxERgyWrgXgxK6FLnjfXr94ZR24Mhf6ctg
G/vyy9qnTn1hxv99wsjWYsIHkdWQM+K1iXvNUdxwy+LiAMe+8Fn+/iiytZjskgbIGLN06OZlSUPO
pLgbdAlhYDLDe9vj1I6XhtrfP4pszb/gj6FWdpZEQwEepFoX8mr81px6a67JrE572nTfVyt5fXmZ
/PsGFhXYf99sJAPZiT2OfjHeY1WSyo9UgRPZXogsZ+aNbC0mfZWC+B7GFL76EwRVEq42Yna7WTWm
PW0oEqy9C8vw2TstIoAPn1oWQzpboKf+bq9LG2iyDfR1XCFlXCMFuXSjeR7+v4NathahANJ5S2WK
wpdyMznyptx6D/pq+v04sHovTJ1zo3kRBELWFq+Cde+WOJRwnwvoL+JPXys/u6ZAPwBB2W1olvTz
RD03uBdxIO3VBI4fcUDNhTc9sMCylh+GBGk4l6typSaJ8/ONzo3tRUCY6kGVgjGElke1Qu8fFOx4
RvX488V/J07+8mXMRQgATUnh3uelpVMOfSEIPrRg+PCysXDMUpPtbkrfm7Do8dUi9cxT5BxKHWkY
yYc1Sn0M3npEX7VOxxjV0M+R/jObWI3ijaHizUuS/kWFzY1LTNx0ifQ+d9S7pdHZrMShQ6LSw47A
aT/zydbdxZXtTLGNlnX/PUXTyBjwAbN5avftRnHiK1TOd81Vw9LTPEVu6MCcuzi4z8QDcxF8okix
hAxglpu9xE/FTt3Ae7etd+0obdu1TlEMQvTm0t3OjAZzEXzaYqKfK2TBrRd+kXkCnlhFl46JZw40
srmIPMDvE8D0bKDqDTKZTeL4R8gjezaALoi3CxPn3BMsgo7sV37d1HybEitFmTy1hULjg/xC9Dz3
MRaRpkxDs/c0xXflCfW4mUlXiqFy6qPbJ3LpnyfNmYyKbC4iTQNIpKQhj7A13wAJgezjqOHM7h4p
WaPNw5+vbXWn2NIG07jwXGe/zTLe6Ghk6yYlUU8FcQ/Yc58fscbasJv6m39e3MxFtPEm08cvlqG6
U7662TUUEKiDXR4+/Pzu/r5vlo1FvAmSupsaFDLbute3GkLhKIJmIDtJ1K3pIwM68MILOzPMjEUI
CIJRpfXOPMwQBhqqW8wuZm/381OcOZ3JxmLO95YXJKMu+653rJjxg4tF+wnFiH1pbT73nhbzPPQ5
/fm6yhEJpsbM8n8ste76d1efcaQJ1mDQeUgXzNcLDzQP3b+sA8Zi6vtCW1pi33hbdat+K2t/DzXm
u3zJd/la2FXKhY8yf+W/3WUx901vyEdZYBBHKV2jTQ3FBSbgBv9nge4vyBAR5YVryGhbf36u+cJ/
u+EiHJidH4v1QL1A0/S9RCfZiW7zP1/6jIxINuZX+cemM66UBtcxR8DGgWq5BUcItnIz79VQ9Kcv
057W3tZ21nUAz7wwfc6cdGRjEQaawGorv+dQlb1givG2NN5eY1d4VKvNYEv2/LVE8cLLOxdzjEUw
KFqJlvacb7aI7KuDSkYgcCy6Oe6GDWYs59LG7dx99EVQKCpGAA1ChS2OsTdBg0Bs0gBIDHxUzRqU
20C9Vb3kCwbNuo0zWzeyXTkm7z9/xzNDRF8EijiHRou1kOo9CJUEXYN8/28XXsQIcRLSVLS4cBsM
a3+492g09vOVz0wjfREcpNqKMzVMmEa70JVcfTc60gaHhfvz5c+9kUUsgH9S553Gbj3QiDE11OyL
O4wzu2Z9vuUfc4aeznHR+x1K1VvUo91atdsjEpNrbzeeUGOhySV7Orr6dfePgU1fRACDlhO+RwtT
9jSSg3FkCwSs2Xcb3YEK6K/i55/f2dkxvIgGkTxmnjy3V052fPG3wIlB865kx7crmwYzl6LOuW+z
mP9CRctHbEO+qw/xZkTgmhu/LjzB/Eb+Eiv1xWyPdauJJ9rNuyiO7sSneVVD0nCMT8rm/yfLfG73
tBSPFnqoK2pDDjCBJ8HiGd4KdoKMH7s67Wyemm3vKjv5jfZNu5+f7Mw70xYzvEkyAJJNFrlYbtY9
yOxCfPm3Ky+meDIk4DhmzZQo0fdB/m7iC5vkM7lYkGL/PVE0zaQ7y5ALWzqCIhcEJ3jlH0QHv8ZW
cH7+8WfvsZjnHofKTMoQmEDEXIubZO3tmj3+Ycd38n8LJdpivkuAO5K8ZL5LsgypxbIRcl/YhZ/7
qouJLQcYNqDyBK6YgkPgSHQM8H9fiLDy7+roX2bDUis6YuSduw0JNFlUbudOmYhgQQlwcMTW3x3p
IOHmOr0pFfWo06gwnJJtWXrUTNt+U4PVp9XQNcjEDOMWbVX7EpVCiIO63aZ57MRyu0XHsPbiCsRQ
tQ7DYKuI3nAYUxX5axa9twDjjB72RIJRQZzCE53Os1XVJp+d5eGehz2PqwLCbGsepR6BUKiOG3+q
riOl2vbGuC6r0YA3OCDmE4Dx9XVN2/Lyearbd4NG57I0XLUZHOMQbCMO/cmO4ngrCMZBM7u7OA4B
tyZXoprdYsN1BH82Ac6ougqrZ1W/CNCn5rpxLhkvkkK7YyvCSBD0He0L4+HWFHD3l35zW6Tt61Aq
eFV9j/6l6ADyscJs08gqioD4FOcI+7tIQQnUDPqK7oZQlZJUsP8vZ2eyHKvObOEnUgRCCNAUKKhy
lfveE2J725u+73n6u/DIv44pbnhyBjtOgAtEKpW58ltAfMOG3gDxGlOT97XZ3WgAwKkKeyBjeZn4
Jjp9bBeWHTxbFPGmiQ41lwIexlP692sOCTibQA1sKDzcWCkeMLrgKgvnUptOmKeGdV2NP5jFQK/W
qvI36mEMiFIc8KzBnDtcTTAipv3tswZWlC1xmzqMnEmbQUfSqDVVTQ5wRHuNjq25C0eAzVt2Dczz
EQCp45DGT1VlXA/6uO9hagwZwa7MahCbo2Paileu96+k9Z/p1P1pegKXixjCvTRpcRACcK4R/W3e
zG91YlxGQbVndX9EweTUzNmjD6JiixamZZhNsqtNdDa7rHjhkJ92GtjMsKsFuja/gbMqkFzJp1FW
//oZ1BEgplUtvQBc6i3RF48a7v8NanCJW1pbwNQuxg8BZnrD4CWJ4wQgTQzcFtlYOvPY7Zp5WKwl
u1eEpdgJC8XVsvlRpNFHzBcuA4aVovg2BXocpO27rDIfB1IdMDbkw4WzBcC1quAnZ2BIa+5MC4QJ
QCMjgukTgHHsGEbKJxKS64xgAmZgmn6Rl9UL/CEv83nYxYCGzODBBRpxVZ7dURq8xGyEmwDHfy0I
Y1IXIM5oh8LFQn4uXouq3YdhcWGkjeEA6NHhZ/VirybFVmK8BMifYoO0CQe6ijGRoQD4caTXzB9v
s5ifimL2NgLzEuR/ur60E89qXIW1mcUol+qgJlr82veWOQVi53t623Jke6WnZdZWlF42wh/u9x9B
dzYHmNZBERA0U9uoH5Yx3LZGd7Z34ckDf+zT+R/GVlIMWdTdCnMyJx1K/wGIPgwPCgEHzOoqnsLr
Rs2uddiG78CpvfO18AHzpqkz9KqTN8UpwkbrRFVzU9HYwOfpC4yrhcEtLFH9BW4Rn9Dlf9X8EGz+
cEZEC0Dx7tv8IFrAusHNgwAJJj7wx9X3MVyNLzqWA94PsU0x5AQkAKDxzv/GlW1JVpcHxjBlUdFH
+3CsDn0IUEJogHt4/uIrC0PWaGM0FP6PKuZ6fBVsCH9kV34JqDX1YX45pjfnb7LSglI1KS9IGdEQ
l9oApDC4IaaZepgyeoS31muXE5hUljW8jYBeSTX9Ze5quhu0eI8EGP8vDBYcrQK2ugQd2B9u2oZu
bPdrx+3/qKyTnJI8hLyz2QV3cBZ9GU/JRfsOUrEb3fQXnYPSGOQQ8Av+XdqoSQkGOLyamsEfaR/N
7ISJ9Tu46TnnH/HaBycdFoAI9ccGY1/7SJ/+mpgAgYvhg6ixGYEc58yY62QowZ2/19qakYJVClCc
mQmYg/atcEgOkvgAtq9+rXW/FLapmhSv9KxmwVgu7beSn3JlPlYQpcO1/EYPTTtn5UNkVKcRFT7w
HTd0Hl+q3h9iliy+NuYhRR5TQegBcIGT9uZD0vALn471LYw8kETBx+bWN0BumwfmAuQBLcBiR6SK
6GRg7jkYhv3kGwn6kkgGUuy1Nbrf2liCtM4wJUjQSqQGBjUGZbyo9WBywoQDyoHBQZMlFwPpbqKB
vzO9zjCi0rzQtrjUx+haLwhcqnX7/MtbOyzJInCRw3UdHgzRPhjFoV9KCLC/zABUAKyLzW/IBQ49
0V11Km2jS/4pOmxK/BQWvlMIgsbMavSn8xNGV8uNELSydGXpuDGomGpucAANW/MQNiDMNupzPRcX
4Hg6Qi0/dTHcn//xK9ssW1b0t2LBpEcAAbAw3nfdBPY0RaW9ulbpln5LXb6An5aQFOcUU6+Fj3xi
H1YVAkkVLiwhwPGmtLjEBPCugb0felkHHIpRNZjh4Fsqd2UDfjEc5T+Guj4C97kYI8ArcmAmudA5
ZiVSRAlgHW9G2KSdfw5rRT8mnaIKPuqiXFjhzASfXDQM8q+uxzCp+gdV7mdjwenDRKet4TJrgI7R
DyZGc8HFTAxQa8ZNofBKKPna1r+9kKjCAaPnGBYw4dQloJ8tEkvV9j5o+ud/6dobl+Iij2vIBUIM
fhpquPP73m1KkDOIubWHrP0AKRYGSZ37BYvQus/D2DVEcF+lFL6zSmS6YR/WqG3C8U83mx3csj1N
id9irT9pFAZWDYkPGsYCy6EK7cFQNtb42uckhU54D/RZ7iNdqKv8aIaDHYdg7cDHpGWnsvwE4u78
k11JS2QRuVJFaq3jV++V7q4unovx43fXXX7XtyVBO2U0hwhFI7VX7ao/gQK3sRbWVr0sHy8LnU16
2cR787F3cbjdhzYcBnb+HkNokwPDpU3h41Ku+SEQyFJyP4wr6lPIA9J64YWo7YnjEGrlsfk6j+KF
z+HD+ae1VnKRJeACE3YwwUGmjaY3AWAyPKlj/NQkwSMId0/zCFNNkpm+W8PBbgRtExjlu/O3XlsA
y79/e1FZoBNidhD5D7QEAe6NAhLwuyuz/72yMImeNe2EKaukfU0NGPFk9cv5S389l5/ejBQQihbE
jFjBbGCeAZhSxO0JUMbY8jVUc2Fdhv2aPRRFcKMJAwwXMHfUvoJn0QjWdnGvVq3X+3Q/MEgzC6CI
/OJumuOnKdA+gxydWw1DubDw6D+1ASDtVDS/DNhfO863hz2OrQ8dIhrpvatCWoUxSpddwQPNC/fq
0XiN7WRjN157q1L4mKZR6WuG9ZRTagcqDvwbQycrLQZZMq5pCnA7SUnAnM0tkKGi8i0E5TMR17BD
HLqPDBbB59/x2nFD1onnmq/pYQwM9Eit5qk/1NeVB9D1XX8x2yjeXJA34mUQjbOtFGb1jnLZ1uf5
NA0oCCsXLEQ9a19caXZjz8fQCd/11Ba5J/7BcQSNuy3dxkqcl7XiGoiFfhGH8KMcjOAQxHBlBel4
ca6Mr3w9YAui/D7Jwo3gubKRyprxusg1neLa+6bQ77ISGNDCeKCT6W68s+X7++G7/IrZ3xZ4LhCa
RwPrLnsyPdDG9sJmHrn9anZsK9+XVfzTXaTIoucJ7VmC5FfzqqvczbzOHSHobDc7XWtCoa9uzrff
EcCQEE4HKODDAgj+O+CFPKi7zgt2MH90g4/5HyqTtbcliFwT3H1tC99uxzKhZnOFyfla20HU6/qH
4NRi+swbHCy3W6zxjbbXSqIjq8eLjvio+uJEJko4xTwnJkxjVBTCxNP5BbBy/f9IxX3kRUatR/uJ
Z3aS35uAbIfGS1BvHFpXwo+sEyemnwpN87FPGu0lShuYdmMM+CHtI0AFyQ5S8SaCEtD94e78D1rr
38niceLneprPeDXwOzxkaEn1Vv5E7dhaooC6dZeV71KWjadt2So8m4mXPBkv88lFzdwRtnFJ7eaE
SirEnVtN9ZWdQZaOK/kYqrOCFRAr/JXW2UnPtsqfq89KyiWqRtGMOcav6F/0i/Ew79kducTR2kHv
7rgVMdfyP1k/nhoztrYCUwK92wM48MqOcA4LIOHjF/CAxUZKbrYe1lpeJgvIUTOv9XJhQgw2dakT
44xvaU7naJC+wQv7/BpbW9TS6SPv4QCo1hynDxqxQwQiuqXxcABIToN7GgkvfaOuFwwhvDaG1Dl/
07UVJ2UItVqWZE4w1NM1Jro/4DwCbZvS4nD+8itrgcoack7QWNX4Ms4HG7jJLg/ZrvDYFQwj8z9g
gO+7/S9vJJ00OMBuY6ooGB15bB3fQyPtsj6Wu/gOiM3NCP3zV0NlIbmfAyLLOI4zWTNcVU30bDRi
a0v++ZSBXuT/5sm8irMhV6AThTD+tSmS12JM7bIpYVTYvgBMfs8K5qAYeMC43n0dwdGdNi4oe48J
A1yviJWXgOcP8D83YdpBbyetROsoQVmkN02Xw78SLh1w7FSa4XOuhQexoOL4mHmzmgbMhoSAp5jl
OgY/27+8Ux66MH0gA//MohDNHRPiYtqM8cLMRwVpxkIch0x5YyrKLwKiRlD2MStNtT8lGeF4HJ1C
LXtf0Fudrx1bGp5I5j8OChhlZfPKNMWAhx05YcL2Eoj3rTXwc0JAZWn8hB5gC9MyQCnSCmaEXEfl
HgWvuJ19uyqAxsuJed+mMMNp+rLD31xt3Pnn/Q5ouf99d2jtAZ+oIZoWJrjWkJfzHsaI2WvVPG8s
77WVJ+U6mZg6GEEsNVQnPyn2fKJWYUceeZttBjH+tkx+JQmhYsnpviUhvCtGFi65QXqi7uzU16Gb
2fCms4PXdpGqbUSGtR8kRbsuVEr41OBTiugDvAqndGvAdyVpo0IKaawsekjT0Z8gXd6jVQlv11y7
wOT3qY2imxYJfJkyCEqMag8/42o36NmTQXoo10PAsAM4n1C+saH/HF2pLJ9vFDqWxjxhCB3ol7HB
kF74mCbvG2ti7epSyDNgYD2N5ojKR4HxL1Z1N5UGNG2i3/jwkQ1i89bgMFAsBkw3fIa834kx8KZZ
OJGafgg13BCjfKmz/puHU1nhnsFXD4a5Y7Jv6nraAUR4EZkm3msPN8fkOm+G5yqA1VPHQhCOyBFo
v79hF1RgtzcFjJDJaKe+eodx4Lc0q46jot1xv6GWrueXOi3aXU/YlQrVg6t1+nWtgdUK0GEEH875
MYInSRuMt5GfffhMj4DvQ98C45BAg6Fgw1HGm4nvlrzPAXA1TmnIbEHBEOti2J0H0BC6vgaznzAO
35qhgTf7BMWC6G6VBp5rQBw2M3/kpD7kgfkQNeYpAuu3KP3Xvm2fDT4zZ9Sa5yIll5QJC3jCxbQD
9d5Iif6Og/jlMpK2Bvhj9QnNkOoAh6sWbzAyz7fG/1cil6zpN1tCE40vJdUSBEflnTc3LUC3cyW2
ih0/l9GpKcVGwLDNgfWQKhN0wekYgmfm19hSanGnTpkb5yGMf+i70uh/8IAhJt465NCvAvhPC1MO
mmOpaR1GFvDc8srhE9DjfQB6TcDQSqtY7Og9u5jn6KqPpwalW3ZMK+O+6Ge4wNceINIHjQXCLutq
sv0Kyo5e09+RL7mZMd9rUwJFBjzMUg3mW6FJ4ankf2gJ5daEZCce1QJyJvNPOqigd4H5AR5I6poa
e1OEP4HJWe0j4HqbmD1BLn6b5yUCUyTcnht/2gIc2gHm6HEMZHAIQ4iuyz8wi3Ov6+KkFtoLhFPX
pAg1GK0buhV28XtLzNvBhIWf4HCYhNtObSlKfjer2T71tcNUTB6YzKdCgKE+mQmkFPS1SzVYIzHQ
Qfvms80A1AuU4m+Xqpe+Nl82WZ9ZVAN7PO9whCchdDzwGrZUM9JsorRPURg/m8HwF1VywEnL8YV0
8NhFgBhtEJLvRszYw46hsXRQbxeLIDCgjaYFKBSOpYWhoR7nmzDeEY9BYL5VrQ/jcBj2dDMIFDWs
7PVnJBvXQQOSdZv2O7VV3mnkH4peUe0J8oqmN+5MLd0ZAZybjGD+yOHe0imtE4SKG6ejbg/ddN8I
9hBF2WPR467QK5c2j4lrGKAJJ+IqV7PCFRVDn0YPT7BNOJKs/ZM28UXe1K0VxB1yb9jgIbI1G3n+
WtiWNlgVxlQ1mILoVJd/lQGuJM9Dent+S1i7tLSpioEi2hl4NECSW34HkX6kwhv53/mrr2So8vBH
PcC3iFXNwrd4q5EV+vAISgcIDWLTa/PZOn+XlcRAHgFJjcbQuzhP9hE3LRNAZTFuVA1Wno4881H1
8PNTuh5862B6AX3IYVF4g2/xl5dfHtu3xCmZKcb/S2gdct4eSRnC0Ca4Rjt2d/65rP310ibAMhIU
Ro1WEKobIHEdEvqE6btfPvTlpt/+dmPoYtGIAQUbYVZWpveeCTzxxoJf2WMMaQcwGniZJS1wUjS/
1fXHzv8XaH+4SDYuv7IsDTnKo2LSm3B62sP64i0o8fnPw2Nh0qtgyB9hVrKFOV2Z6qHyREcelZpR
M8AjWr/fjRVqAGoJ1w1jtCbNAK4Zti/N7MUKbMAgbDj/1ulXO/uHTUwe6YBvFtzDI9x11v17v+2v
yMTEBY0LtLm4eswxOG21uqnAl6NG/iLoC5wFJ2ec6vKK89KDUcJNS2BGHjf5YkYy3TFhWGoG0LdS
zdne0DNg9acFbmsAmpUOJgBEc+FV0QC2dNHfjqPvAjOW2/AxtpsZDp5R1B9TUe4SbEoCvc7QEDao
7ao1agX2kys49sHpJjoaRvVQ6DPMZ9LgBDOTmt+ZI5SUsV7DoC2pSrs12U0HZ7osA+pDj+E8Ah8J
P1Rf8pIvtMz3ycgushCjkzNtLb/gQNfqkcMxRjqC3sEDfoHB2r1P0NGGazL8YWPuML29U0Pm6VPw
AdL/ezOHu0akjVUneF5d3wOqhEFcSDlPyHr2HaRt1lDB468u9UvqB7dh2l2JwXiGTd1D5YNKE0wH
pSGm3VbtLu2qY1AJbwR3HSbi/7o59DhRrquoe44pnhmqeFYCJ5MBqU5dmodM6R5hOATjoPQTW7YH
JP8FV1/g7+hm8OHDBM1hzKFPLQyUMoXiBWp1MnqMVogc04OLkrODnpXB0xWm0kXK9vANc+fmrw4I
bd96DAMxpVqBFz6WF1TVdjCVe9AEdQsRX6mF8hgn7P78Ylz7kKWTlUpUXYMzT7BPABsdRf/ZgTIe
mrlTEL6xg60dP+VhH63Rja4voeMa3f6k61Z7H+x6i3n8IrCnpau7xRpZTkk/fFfyYE+vtDBogDJp
nxLNg6igsUQ235p61YE7j+pAm2v7Lqs3KgQru5oubQ5mGVCkECX6q8KEvPauz57Ov5OVbhWVp30S
OI6A+4orR2X2YpaAo8N5+cDr+GDCpR1GRzavFI/TP2Yfur0Qu354JNCHk77y4FPq1Doqi0q00Rhc
+53SRgLQfp+bQYEZF2SVs/4a8V8+QGkTMRWlaxPSIfhWkQc7zItwbt3zj3BlWcszQDTuFZg/LLhy
HeZb+JzV9kNo2QVU4xtRfGXv1qWUD349o4JiGPphOowuis8aIRW7+Pk/f+2RS0lfkBK9y0vQOrVK
7HXSuJTGzvlLr/3d0gcfdFCbNxz9r8U4iaUwV0FiEIa/u7o86QNfFLjzQVO+F/OxWNxtlPcR2pbz
f/qKApDKYz2pqU2pIXCyZVl8lSTCm835QTfHRU7sZNME47vpeW5h5TBqwCeFKCU4RVk7epXemqNy
DQL8nzkrX+M0vRwS45iPtaeokQv11D0Z01Oi1nuN+7FjwEAeDovQwJs5/A6pCW09ahQwRGxtRadQ
aE9OwcyHRlUR3Kep3/iFK3mPzKmnvdJBQwCEKVfoe2y2F0lFloHp6Aa4ffgV8WHeeFErH4g8bTRT
Y1SjYikJwk/QR1rew48y6cxTXz6ef1trv0UKG/CbHGoa4etWYS2O4S943bdwB1nMFO8JJlnP32VF
LknleaOuS2OUUbEmWngwO0ll4xDm+U5vt5O1g33s+MTtX3cLOPvfpJpjBGCCZAdV4d53SUM+VKFs
VVVWSt3y/JEgEK53oNOj+wWDGS/zGrc66Pttdt5KVJGB9MZCRsbIN7ByglmdCchDv4n4XQkrXAor
Os3LwYDf3X7MuDeZxqMP0xPYQ5qumcfhAeNGOyODmxO8qjM1BkRN75xmVuCMi7pFytkTaVAbwYDa
/WzAMUzjj10Svw5+BnEW7MRAYHsdkmlXFvGRwK+kAzmgUTENMgvBLWPIdtnMT+js/6nr8LKa4DcN
A0KAlWBP5MOKeNImq4ZnjDvDayzmSOMKkcEzMroGMeZOLbVHZWo2UqqVxyzPVmjwiSeqisMLq1XP
iGENOxPjfWO5rzxneZ4iwZw0m0eoSlB54S/LLLDv4MFplmmRi/yKo5wPZ96bX95NSnEUZPUkIhBj
mW84DoUPKjQzseM7VHcgyYP+6GvUNd3Y9dZ+2xKrvp1YYeXKSVQCT9aH4577qdVp6Cdt4e7XXosU
j6JwwOzXwqZV8vYkqt4hQHmdf05rf/hyy29/eBsmfq8b+MP9GvO5MxFAnFTqTkP6f/4GP/eRqTyY
wOIyBBQCuuVCm446pW6FKZlhgufUVLgZLRx4ChzZFG2EorXfo/7v7xmaao4raJf2KnKEFj7YUUlx
QPud5pfKCHhRZWkEF2LwjZQTYRjW2xXT3fkHtdYpkgcTypGauSiBB4U8XrvIMNHcxTs0U8N/OtYr
eB1esfc/p2Bj+1lZVPJMQo62vkgAGtmDmO75aYWKc7+h3115CfIcQFkrcZflWrhv+2PfeEl0GtlG
drx2IpMl/eVYo9wNLvue3/cORLBu6EBgDvUds1UrcreQJitJhiznZ2TIZ4MjWMFoFTCb4whXjQCm
3QHzzr/ulRzjK1H89uHFqJEEcJOFFEG7y8YaUurSmkjqwklYM17P32NtSf1Hi98QXmkllmt+Kna6
1z6EX3i29Bg/dQ5DBKw3GfBry0lKL4QejFo9pdG+UGBAjKmDbmuhrkQQmf/eDFGqNxXkgQl9rfPL
KUht+F0hA7QaKKzyfMfjj43ntUSJH07hTDq8lHGj6e2iRBzsYQf3ZjytcR94hpfvAGV0zt9l7euQ
8g0STZNmgpa615MLTbsfp2tfeT9/6bXjt6ycH4WvdAIHx/1g6qdkVFxeAF3hFyocbsfqmk0VFMe8
tdO0vRxN4JiwTba2GSgPLFRdMkU7FVPendadWE8fz/9RK79XJrY3UYRKdCUgU0GsUdFfx4RhPuhb
a3zlncnK+2IWecwjvmgRfI85oes/zF69ozYDfkBvNqLlSjyQVfeRMEQIeT24adO9FnzOsMWbjZu0
32rDrHw+/9HaU32I+gH7cJM8z/A3NI1fdjBkonpTapmYGTZg9Nj/pFp5k/Fx46GsnWC+cPffgtgU
C8YUDkVB64wOLE1hEHzhw4QHlu0utbmd7tJbSLK3imRrK2lZAt9uF8E4p+pU0NJ1NbwcW+rMvX9n
ZM3vti1ZCB8ib9AnVqOVB8B8OhsHRsoLdCA2vvuViK9K330aLiy5DK3ngj1M2QgCgLnvOdh+MEaG
VPD8x7YSLGUpfOaHPBCaifob7G0Hl0ePFfnnm5dmcgrL+6TbyhtXvgdZBw+H9kbzBxyaFvvUODZc
YdYHEr4oWwOtX3qNH2LxV4j79rLhplUmPtHQLhf03lw4rKQerktdKywSV14Zwv0AklF47cXvTTVC
CQ2Cwui3z2pQwB/UNNxKDf+qc+3wFF7LigJPEkxNOpqZd3bfhsdBRwfBj5M7o8tPjNG/fpdeM6VS
Ld+fZjuELgyuvThvtmY/OFOIrmwoqFMU4SlRDJTf9elu7AxPNxN7iMej2sYc8TT5p/sZx0A/cNEt
+m1Bb+YYcqucySBPhj/B21lEN0vTAZ5xaYrKvT848cz2UzEetTq6BcrjbmqCD9KmN3Vs2EX3B8TG
fTOOL1zFzlrEwWWjptc9zAimgGGq04BX/TC7OkmOMwQBh6Kt3zmPPnIk93ZE6/dwoQ/ECYdxOS5o
psGln2koXKb8OhfibxDVn3GtoEA0QaGXdeTObNRfLshlAX17jWFWp6JAsrlPm/w4wx6bcKj3mA5j
btKRw5iSwUFxyws60ezOfwNrOeJXOvTtnpNRaqpvIiylp/JQfyzGYImNJo9uAVHjidhiW6fMlbAt
jxaMfZ7M00JwhNP7RXBcoLSgU1ji1gTF94ulthE8VgTG9Ou3fvtN2tBHczVjgxhsxV4Os/O+fAfg
RLvnF60nDlHh9Fuw7dWbSYFWH4eiHFKMYQ/w0/VgUG6BpgZ0Wxbs5ov4aeEu91tV3TVR7pfM+dsv
41i/cb5sffM1uqV7DBpgqNxS71tgr9B+29rBVzYPecoA4SQeBdxR91EbH0qhYvXTN9pvHTxXAqI8
ZAAn5JFDxh7uA6raRpTb9WxAq/E4Vc/nV/XKUpOnDBKeDBptUAQAwhuGWHavbKmuVzYmZfn3by+g
VYWvxgKOG2M1XOtTvo81f2eGyl4zqhtm0KfzP2Bla5LHCbpunJmpIoUiBUaIxsxw/SY7zSE/hpWB
whcUsUYFrpZaHs7fcO2JLSvh2++iKGcRgV4ztF4BYjdnu6hWHs9fe2U1Kcs9v10btmM4KoQIy8mo
4mR40ZmfavZ2/torvUBFOkplNKxgMYxsOa+jhwh+2Cg22oHw75MI1ska5aeeBlsmWGsPSfrUh7Ek
VdcWmLUNVQtsqDrRfldaUqTDFIbygOMxgAbnbXVAf9ZTq8uw33i3a5+blEzNYZJGQYJnpATkCrbp
1DIS/6BiehJm7uPGL1g5PyvyvADt42poF4OOxUnczWo7dYB/hpoBWwnmBZzxM91BhOycf+8/vwpF
RtDDbFcdygqvws/+YXrbSrce1gqORJEnBaArgNcIg8iLqvExqTGBb4ZOXhSvPpyS4AftZTiPRf4M
Ue5cXGqh71slH3ZFSWqkDc2NHis25KUgugt4wicwkzv/i39e6Yo8ZcAKZSoKHb+Yl6U1Jg85hVAd
A2dj4EQQ9YMv5p6/0dqjlUIBH3vQNZZDIoEGBfZNkS0q+KSdv/hXBv/fVFWRBfcQwmeMx7BubGF6
Q53UVf9RUPAKT31cQMuN0538l+y1vi1tciAblc6v/fGnu0phImRwLMs7TMmPPPvkkfqHjtknJueP
YqGZm3p223XQuEbGU0cAqxxmsbVQ116bFDN68ISVpMedS7Ig/6P+ua7gsz7lF0rHZ4fFuRs1/e78
0/35S1eEFEbqCROPBtgacPwYbIGJlCYrVAd+HTAhE9OWnGptgcjxpO3RhVmImBzanbj7pyUbr+nr
9PjDa/qP6n5U/KjKQBXs8isISYf+kaX2AGX605LFRTsAOFrPhL3YfMB/fePAvXkHx9zNydSftypF
5ssXoUhBrF8iPGRZahTZflMCN7Xl/LmSbStfB7hvW2Ed5cBLJ0BkDvZCfwzxm4BJ3msWwgyK1uFG
I2HtZyzr49ttkjCY+npBKLKqcgpxautol265Za68fll43nN0i+YcF+9M9RKlWA9KLef8+l1JphVZ
cp5PPRHGDJvJjlsKyvoOsfix30d4XLbObN9qMUu7Vbde+TRNKSjQOYMqdhrCvd7Gnh8MlzrhTpsa
R5OoC4cYsHxd2SJkr8xaKDJbviSp2YQq5lCn2J8cAIQPfuZHVmKy3qIhgWM4QHcY6QL0aKJj5CbF
4JIW/MTKNECsiP+xkqDkqCWjZUDHbZsFhfqscAcFpClzxP9c06Ohx7eR0dr4ZdeZqoTOQHPYFs/l
p9Gq3NbGsLaSoHjUBuNxStMjiwuMwjN/14c4bKd+eYwM2GbTDCjBFIxmiCv8U5EXUOCl8OEcgZeq
y/pPGaNYOLfC843pts+hEae0uGt5+UyytN0xFBDQFhs++lIXXmv6D2mbvkHqCDJwlxqHYALpCNsj
KjlxAxYmxVn9lPXQCWYlyDMba2kJej8FEykY0ilV1drA64VkAN+abi9A5YXf315uzS6ufWdSJOQ9
yJSETBDw+MVNoZFX0gRul22BjH4+bMDp7n8/Yx4EsNQ1Z1y+/hPPNyWxaZftWhFYDXs8/5RWPmZZ
WZ3lDWAa+kI3Bg0OQwxHEvHd+UuvZYQyS99ofQ6zuQKq8xrzsEACAz+/M+5aagsbos/CqmcrvvDv
tgaLV3Y/Q4p6UWlyNQO8EpCh4RINf0htmcWZAcUr3whQa7dYFsK3wAormlANkB/uNUCxcvUu7VIL
ZxDL4L86uSqy4hr41QBiXijaRnz1FA2usE03vIFXFqusto6LMZl8mmBgeNpVZC9azVaNaONlr60j
Kc0ZI5xeZh0TBkr8EZrHKdr4o1ek24osop7bviS8RgcouMquSheNXld/+f8YMqy9UukbFoQHih4u
3s8AHbXg+prFdYlZqopsBKKV5y7rYpOhD1nUhtF+7l4wdOFN4WuQbgm81jJbWQxL+9kg3TI4srTh
qrvcTbzkBHOM6+19cu0HSDUPmk1moRQZ4JQCvjE9scoJA/TAZp2PE2uXlz5bbeSA1sLWExtjaAFX
CqgdAC75lvHaysrUl9t++2S1uE6KukH1QQWkeMTgjrj93d+93PDbhUEfFJFQceF0BBI+HuF2clCZ
vvvd1aXkRGVgtXITDRafxLchSXqA/5LAjuvNAf9lF/lhf5SlrTGEVpMaVIgHkfZek+4BsN2HgEbO
qFSvqmFe+rwpHL8yoGJnGOgiO14mGIhTtUta8esUknkrWXzGBzWca6sgwT9S6htq5JV2GdSW//t0
s2hSDB3a3j2j1jIwgbNieZ14Q4cZPSt/Zx5yKAezufyVPfzuiUuBoE45uiEzxnQMgTylvWcwNdTy
/fmLr3SbFVkym+pAOo0DYFoh5l9302485NfRre9wpF52fEWhyEic4VkcxpuNOy6h94f3K8toc9XE
LNlcwxsNJ23gC4FMtgiMhUCvvRSvWwP0KzmKrGUdjczIND5CooaumZmBe2SeUvSd8rSBDVDgnf8x
a3eRYgTEgjGgnWGCmgR6TH4FR3M3ZY2jpyD7+FsNwbXjB5diRT3U3YzJUyhZMEG/mOXE5Q7N5a4D
nITBgyVws3I35u75H6WuvSEpgnQiH4g6oN9DAMia7Q5sdRf1Jdg/kdFqd8hcvfayf6IhDj7dQ4Cc
2Yp3gfNLQ0LlPzJXE6jLwBQIjbfBXbCvvEUfRC6zw/Jtbe8fX/KCn1ailBwkDXCVkLwme/iqOhUN
vbRrvN5MQWSpk9ehhmgTfDN/FtSelfGtFPNz0vvgW/DwT0TLxjLpfKNpUJHG+h5H9GMigKHN+4fc
UECbjzFOw+vRUYF31eFCAdHnVNsZ5B0bsXjt2C5LaslcTaaaAPASUc/01N2A7um7YRu3WWbPf/xj
4m6RpFZ2K1lgG3clpOgEYSKfE5uVtU23akPLGv7hJch6VZ4mWl1UGHJUyycD+DpxXQ0bC3nt0ssB
+9tOCFvGZh5jXHoc8mNgYFhlSO/acnMQfe36UgIyVfpQhg3Dn347u6J2lleAEZidGuzwUcBs7suL
L3g//1muVYBlGHfYJ3HkD0r2FTiVp9L1Wye/F3bnmpbm6kfFWazOlcDKH/2NFbbEsZ9ezvLLvz1B
GnfMZxy3HPXkEHPu5UF1pXaaO/abnd6VaCNztgFLqLVEw9xgfiJ/tc/K9h18UU720d1sEzfXXpWU
tkRxy+DywJM9HMHeSzgUiJ6dZl8459/N2uX/j7MrW3ITZrNPpCoQIOCWzVvbvS/pG6qXBIRYhBAI
ePo5zsxFxpNOT/23XYmNhfTpW85yEUnyIOx80Z3l7/obDnniNuH1y78/+qtXcJFwmCkPBfwMsInb
a1bubGh+tPb1YD7+/fFfFTKXkNV5zFc9F3YDifcHyKnZbqrVnjnJ0MJ9w2x9hMZSP/77y75I7S7x
qqplkBcxeNVnH6nhyDfNzoGPVPnNbfzFW7jErALU63dSLmK7UPhu9j5MUa/t6Zu0+qvjd4lazWvX
rX0XGurWPt9j8EDhV+lD32Bvb/lmfClu7BTnD4TYNvpPSRPWJYZVUYkS0LeQxoSPFfTCHfTi/v0u
6O/r9C+H+xK+Khu/19x28dnaQAkwzG9A/slqacH+w78PrdKKph4QbFl0zy1zoTTBtuuywgBFD5lr
SBcVfndTlZ6MQTlFdy7v9lY5RbzVLy6sAuOhjcNjWDkJM+VJu9aGODyj9vQEDdEybqGbFAGP51wV
QwizbpZ6+Q8bpjCOXW3RUoTjZbSs0xAVMLQhhftQDUBcEQuf6iIbihxH+sk6NjJh+fJjCRXcAvzX
thliG727fmHJyiYeuZrXicU8dJot68fSg6jYSNuKgLj5dI0Dj0azIxDcXhcT+7KBlSb392HTXXMD
0TKVr/vZYodVqB8ChsJRSyFGM65HzqxXw9iVt9Jbq5DrXlqihUVOYaIh1Lup77aB0q82rHBUx2LZ
oL939lHsLPu6tet9s9aPi708e97kpI1ZHnjQpXkAcQg2SbrzpIa7QTExYJg0mrH8LQz7V4mB6c63
90VDpivFwe0InHyMu8V9hLnKBNURj35CuVumaP45V8avG0xx3ENDVZW1TP6Yl2BrhiZzpmar8sCk
wSivxypIWyKfWru5Liyv304MzGspZR4XI4mCwL2yGyhw1KIBrTXcjYu1Z+70Pk8N2B+qPJNtvF9O
20wfTm6jEvNMfzBFI+KcnZneQwupDQvsTbrAfBFS5ir2hyJhC3yfKfq4rMRv9bW874J+F1KcqWEa
n3ulHz3b91OMibZlwIckX8H5XgkwQNJ/6I3MRuNdO4TwqPfDezsAFw50unTSdRHnM9wDUWOjRusP
1Sp+lTIH7msmSX2eYi/uwQWsOjOAZKSdn2+7Uj2W+YCLdIGTWje8czVseB3cckDA1FTvTKjmKOfw
Xp3c9xoICKeD9+oMVnUuyi4KPH4NVtAjbQsH8LLmIZCGRx6suuJFBIkzOiB/rq9wvbylw3io3P4q
DPLrM9gaieSrx/IUg9Mrqemj06gn6a6pS1ZwhGAOsKcqfBkneuoLK8sN3012k5Vjl5YTOhPg0in4
+DSpG6CR4AnPxNjfO2pB58gXKBFkLrLR6k0k12JvkepG57SJJAHiTPV40UDW3XLOwWqCLJzKze08
uWsUNMLdrL3bR3yxryTNP3Q/mZM2sEL05aeaEV5ZSO6Gfoqdnj14YY7R9CjGbzSgvkg4L2HvarFq
aNagC+CFzZF0wYNqvlMo+uqauMgFoOLWdGZCC4OQNc7Ln63yo7D+zjDvCyyUdYl1D2iFIGijLaWS
JWXn6eBuvashd0YT2Bp/B4X6Kve/xLlzEY7QvcavmDIbRyvle7nFMCqaUxXJ/fcsiq86Hr+dvP/I
AU1j6WGFeQdEceELB23mqHilJlJbhfic0SvM+kH70m6Sf8c//o10/cvNdAmBB4GP9KRHAWrfn1HJ
QM5sERjH9LeydQIhg347JO0JUThjRfSf1p3/B+WuUfqVFG9uQCOkjJ1DE/uQfx8TTMkxA/2ubvhi
a1+i3X0h5wGAUlRtIfrohh4sgDr/fal/MTq8hLgPtMynEO5tEN/sgY/oqp0oyqNoQUJtyxvgbc+j
tm+yra82+iXenbrzJCFfiTJdgeBchw4kETlNQe9Jhtp8DKw/rGGVagq5JGl9BC79VUG265uf+tUq
nv/+x7a0CF0hBOLUW7ctUsYhsjd919X5IuW+hMS3g+NL3oNW1cPUDUDcpD2399ic2OabWu6LEPS7
8/LHw2OqGapwYgBELG5ccpZO3gusxO7/vQu+fDMXNQOQZSLIz30B9uqFkdphJ2/WDST+vT1Ef78V
L/1qknYJh6+m2QsaMuAdbLoTh9flDIipxtkE9X6n9r5IFCLRd5CVL5ptl7h4DHhbCq8oWD95+fPC
xF2Tqz1Sm62ArUHRr0//Xr0vNtYlLH6BvYSoZID+ZP+whHeN+GZk9NXnXnQLck8ptxjGeqvYz9L5
sZpvWrhf7KXfcfuPvbR0riMHSMdu/eZ1NXlkuVcKknT/XoyvWo+/X/0fn857f81bqC5ui7exj8/9
DShVQzwahmh59P/pxn21aX8/wR/fNPV65kEeVlv3OKZnGr0+2Kfmyk6BN0+6b9KKr6q439fpH9/S
BsobR8uBZFfW7rwEiWpcgJsJqBdoVWVGd+49Mkz9RqMyJQ//XsQv4snvX/zHd2JENQTrkoutmV9d
esTFHTkTLAi/2bBfbYCL077OtvJnD68IvXzkxDWKgiEbUI38++l/x/O/3MaXqGu/9FQjgnMqFrBD
YRWQ/A0nP+nG5RcciN9gSLt1a41Buj2+oaS5Bzv4rbeBNvAt00QhgeiC9uUz8qLHjtjtGaiYuQVE
7yuzadamBovGPxGldmwc33jvfGu7cO6+/OXBL/HcpShtSHkBMSjhWdkwg5qxDaNW1PuWk6sG9Y32
xx1d6CkAazAOGifRBfvmWH7R67jEepPKGZk1axCdJE9kl8er6WEvdOtVBtaYQxagIRzU3zUnzsOg
v/3Ui+DSBF5H/HMrUjXWoR+6Y72wA+r7IfJtWJcMxIkhGRMpJ7huKuv53zvji4h2iQanVTXPiw3f
7sqmcIbtDQqR8rtU5qt4cCkoz5sSUrcwO8Yldk4B7ahInQLme27WX7fxd+CMLw7PJQgczHW99EAk
ba18eZYYHuvcvfHEd/Djr5bI+d9ZSkdt3U4zPn6qnGtlLw81KX/8e/W/qgAuNeRXSy/GhsE5umkr
Fsh/tg9lppGTo9VQxN8v0ZdfdBFgWkd1K1yyxP/4Ng+RRmmPNLzZtameoyL5jhz41UTGuph1znBg
0jysAdfYTEl9g+ppb0QE0puTee/edjx651khVDQf3KzdD2BnxeHeeWyyfE04xKTvvwvZf02k/fAS
NU4AbPOBw0PiX1gp61HEk6iGWYIKEkZiVX2TB/51e+Brzl//x81Aipy60tb1Fi2UhHhAwjXfQC2/
+uSLgACGgR+S5ty5HzZWcN3Rt3/vuq8+93zH/fHE0FddPLBN6m0/g7sHk8PS7P79yX9H2WIxzkf0
j48W1dIh9Q6brVTelVVyN8op0teuXR5NZW/sEJbIXrh4ydQlqzA8cWDmnEycQFChgJUi4vvElk8h
mB8tkGjqqbz3gNpMQm2/NiuEWP79oF8twfnvfzxnaAkZBE5bQyjkzir3rfvdgf7qgy+ChYQZZODX
+r/P2fJ07h1M2/oQXOcR9IDT+ud3mfTfE3cs9fnG/OMneHOA5ttat6ALyfvRlU/arj8CMhwcCQ9l
Q7ujn/uf/mCuemf6ETbuAw2dMBm6Nap76DWSRn6TvPw9zONRLoJL1Qn0Rh1wotirVcYKdg75rnr2
ZSwezuxv+xvYwe/2y/+5IfE9l6GlwiSF67XeDlo+952ErfHSxPUECcsid4OokGPWk+4EjP3dLKyN
VARe6qXZL75oEyvPn/TcVakXytPK6V6bZlMMFRpp+AtUgNcjG0Bohurlvqm9oz8Fn7TrbyGcdQzt
/DEgAOLkbfPOxxISolb6H23FS2C6tQ4qCA12TL1mS/tYfHu3fLEVLwHnYqJtu7ZuvdUvS2yezk54
eSLT+snKzkP47wkzfweg+OEl9FyMduXWo262AdJ+mp7BsEXKN9M2aIFuCCKYru+5jqqj9Q2E56+J
Gb7wIoJZvTPMuUCqVNYKeqSKHTv4NUde3SfCGTYq8DJrULBxFSALffOa2G9J179sv0t0el2i9+x5
wO1MAKIwYAWszp4PnaVOVjdf2QvsJ531ltXOLlxbWKu6e57XiQs5qToXL7nfLBguKIDmsducQUIU
It/1brixJzuti+GGGiB2mHtdriAQe3MZ1Yu6YavAgAMTz1LK67WDtKwVIBvvYDCP9m4R+RxlnLJw
r5VwJKu8w1wGm8GBsXIIXC+0UDfMIueJiPcA16qTLcf7BT6csdTL/Qw0K6YhsMw05VGr6bqgEj7w
7YkyuUQEw4JIMVzPIS0SZxhO4zzuw0ptm7w6aOF/eDM4FA4tbvk6X/dFfmMLG6cpH7MQivi201uR
KFsetdw+uoF340kArKp5IbGpl63dwYxvKfSdBYr3QbnrJhzXTNTFMy+6LQ3l6zCxI2vdpGDdkPQz
lFwlVQmBiS8sRKvn2i/tpBdURBNlO+D8EuH3WWN0A2ec+rMpuReLKvAhjOwh/dT6ZzMEr4p4P8xC
+sT0/ZFP5Ws39PdaBACMwDfOyHGztCbqNZSOPYDTqsJJB472O2drAktcLy7s4S7kbC+CtohIUFLw
tdcXKxdLFubVUeQmPI9zVDpJwKm9giRDroDlddy9oYzGfNHvDX5WHCB8YZWHt06bF9lZhzkIrnnj
DTHtYGUgTdjES+UuwJuUEOykjMVLSDJdW69wdwWSB7KvGBRlpWuryNEQeHTpfDt44nPq3WvIYR50
1/woGirhmA7rwpmzIinr8jBDbAQI9kz2YZPIyod1qMPvjSjLiM79jS6HR4fBDL1zvRslq9ealQcJ
5fWZrVY89PpmCiBpa9wZ4KWmeXCLAP+WiQcONtfRAdPisaT1h1rEC52Q23WTG1VO36Vetz7MNYYu
BKjJ1KbDnQogui/9+Z5y+54rtikC+qvX/sPYhQde+I+jwkAnV5jV5mZ87SbMaXg4wPGo9A+wnQEe
29sK7MAALtEdrTeyA6Gg6inoXq7eiLl9dCsBa5S2hjA9CPWTtUKEsXkThPwizP9Rhvl7p1YPnGp3
xzzPeYQ2wEk1cLKfmscBnLKo8WHwZwSL23y8IxjnxoCM7VERnFat4RGf9zzpShav8N9OXICE4jJw
Qe1R6l1gJ2dtuFxBD1ikgADG2i7SvCbZ0OofK4GUkTfkP2QP9RxgEhGvvEyS0ER1a516vRbxpOS+
hOp/VOXkVwUIqOPSnaVHBsASGLuwZMF5yA8Qmrwigt/kDO7NhnmgdQziHmRVkggQMms2urHhQxeP
spYxm1tzLOw85bZHoibsH7QsMltbG8eYyLP4Ps8dK9ZkecDhOPqEbCoyn7VEHT+2RXkzhMFnOzmn
JZi3Tlu82SJnQEsVR9PIxz6kh0U1cEEb/FdoN21UAcQttDhvYCOFHTPrMtJFee3K5hnK0WnurWnZ
0zuR+3dVRa+B98Z0scZd1TMkgFUb+dPy2sKmxMj8QY79vTwrd7p9B/cosQzQbEZztNTwapEKQDYn
/zErDw1fshsZT02A+tMYk54rQjIGx4rPAh7NrYnBCIvDYX6uVyg4h2eFnmJ8Lmv7QOoWiEmpoDZl
Su9j9riV0aq5Dn32vhjuJas2h7GeTnzyfpBaAWJJHQOZCncoYlC1f3Hf7EZ/hOxuCZwrGuugzXgm
8nP317zK60n3ia1H+CNgcp0rc2K6ba7qys+B9rUSE4oTKzABWiw7gqhjtCo8MmSpEEVqBq2PCaq0
5oGFNIVCxStEs987CugYo6elXh8UDeJV5gd/7CK/KO9l2MVFSbeLLRAEqum9g8GTCWCKiKMPW3AD
zW+k48RBg6NCQAc8jIYsKcPyCVE+5XX1OfZe2mOfAGxnZWfPeRhYbwCkS+y+SAaY5ii7yhbx2ZZD
PFcMeJPeJHZTxbQkV1Pb3gaT+7GczTEgUAqxegeO6ewRV28fkWK+AtM9UwH/6Ps6LbR7V/nhu9U+
daAbCeqd6mmMvXHa+UueQcA0hpb5DqSnxCCoSZvAN6JGU8jyRWr3K5wH1t8a2xvs31g1XtwY914N
znjdCDDKmJ861U/YUvdRLg3UxsX6YTzrxlQot1vris/nkFQv8UrGW2ANkg7V4jBwRECvi0TdZvB2
jgV826NqtTBTAKqx9s+h109lOSYFl1E3YODQ5RvLImNi+TpzSX7XE7YJxbhfCP/IHZPkOreimdn7
Dt6zq13eBM64mUK8ZCKcB78KsiGncT0G967D9mt/ljMkCgDBbm8TXChwszcR9a0VxtMuS5WGv01b
Ao2rfR6bAAca976DQcimcDwAgdei2fYjtsIaQjHc3TozuQFzM+kA5FiCOlFy/gj7MAn4DBLwaQ2G
yJ1/+t54mw9H8MkyTbznwW5h0oWbxi5eNVpghJEbpGMnl4Y3lJhXAAUemh5GbuA4eNIkQyCAWmg3
pFy2I3HRYaKpIpQnQ6MfiZ7i1V+3bVFvnBac8cEvjytTTxpSMKtTuUgf+tehKm/rBZm85/bZiq7f
4lP8d/nMEbQQz/uUOOPtlNNd00r8IrDNtBWe8SJXzA55RGugMvwAgkvt52iLn904XJWUAFohI766
VwEtX1RZ3ObhfFxB0MSPN7vOrTYKOONA0sx004dtkaNvAS8z+iE8UJZrDZyN30ChFHnPRktvyx19
WFvr3VEl1tNh99Lx3vjko21Ey1i4kN/3x+aJ5oRFTac/7FJfB3V9FwK6ICY+xN48QGVwACGxIlXa
jeHJ6knWV/yVzGyP9uavrmYGbWf7h1fihaOEh4dSHtl+vRGLBRmbAjy7M65gVuAdIrnqmuWm9UQW
1u5Lqex0GpaHygNgxtckmmpyy+mUaMqBroDCmjVsvbZtk3wsrwYLkqml7YkobAFYIOMHEepglXMG
WdJ0WXkYyWk8QB0o35pyCn4AWiEgzt/BfAJYG8yO+uaGgMUQwX5lM4ftacZ1KH1xz7sF497ebAfj
XHksDCOAJW4g6rdBBt+nDR220LiHt5IHGM7kQMWDzX2+gUe0G+l5tsGbt8uHrp0aAGTEoYKXTDK1
TF0Zj73muQaOqfDei8ndK2JoIkPLO+ecRbttqygslXrujNloZ/7l6uJ9Wd02JbA23FqLY/aamCGZ
6XgzVO7Gp1BbUf5VObKHqoPMPBPLk86brakxmDUEYv6cTYlsxNFlnf84rYQclkaOv/BnNFUQAcXY
wAgUOX/vw/kD9oCVMg/EIWm9zMdhobHQw3Zdx20tZIImUhos7WFq/GLfGrvMmNZeClhDTPPlfpyK
VyjjAQYv+LOb5zTDYyDUdGdfHXtEUJzbZA7Ln1C3CpIwB8OYWGyMuCvYVtfNHGNDbklggPdAOk5F
hgv3SThLB00eZLO1f5XDPb5dLSjw2pnkDaqUlabTUu0dB6BoKBSxKtirhu0EhaXdwJzbllgnVnnw
ADobkEBi6IoJel5VyNmPLcwpqxdeuAk29bEcio/esVPYcMGqXB9bx37WTX0slzErfWDPACaq4sBV
92wWGUL/Np/GKmLad1O4Ke1B330Lh0qnjXTs90HhldNyVKnT2hBXGo7FUj90Y/65+OWWK2SQtS7S
wO5QZtG7ofRSsTiboab7tmt+5g5d8cywGpumNVnhJmP566nV6x1cZPG47LVzh5MKWwclhzvDQ7R1
4nltDxD2SkdbxfM8bm2FW8dup22RrxDLkfW7mcIdJjfXnCypmWHEZC+rTPOhP4kGnlGM9k08jO0D
dV20Cd13IrH6oNzurXyet8zCeMGpjTmvB9wTPeiJ593jVHIrdWYqM0Rs6DOMsK0ClPthsawpE6aL
16Z6IBa/5VBUiPIAYlNrPYBa0BRjZhRIkDNUnvBeU9cqgHxf8+u1MC+q4NcOXJLScTYP+eS3G8SP
qxVuSz+0cG+gdVwfWj4uSTkzFRVanlWRu3VL9Yr6hpcQFA2gy+axZIHX9xjyPlrgwdR0qLogUmFn
prWdeFqXW+3OR+H7EyjvaBIBf1zjooQmopiRiwcmgq8bJC0GJAddwSDE1kL2GSCs1FhTohxzU7RB
cMOlemx/13LBaw1N4SerWtu098l+6PusIKCE9KRA1F8/kbI9mMEXmYLdrCiae9PwTdkCiwhp1908
i19C9NfLhBRHGMhHh8eiBLSNSaycXAGLgZmFq9VmKcSVcPMEq35oHb0DjHMDmCAE0Oybzjb7wgJG
382bFAfgXi7lAZGYXqsZ4d/zUV6q3dqFWBUfeB7m75B17Ut0MEPC48aG36QOSpICkdpFeZk/wXAE
zuJC7oeRYkbHwznLO/M+rTx1wjqGK90HwHAgV66oKoMR6hZAe0rZXRWOn1HC70t4fZGVbhp8cd7Z
uBXdKxgUb5zc3ZYFpCdRvzzncnxDUOO7wSq9W5Sw5ZGiW7+3jWF36IUlVg2ghB0sOukaQHRc2OM1
C4usaQwSNcNIDBhHrUAimY2bVl1+DZbjdnHDK8m8X9Bx2pY4f3KEjomYM1IFH3AbveVwTYNE4a9Q
0TCFXF3G6+Z2Nd0tn0lxNNqDclrXoSmHOs80YbDGyzBe50EBzEYvAlSubgjrFO/TNo2bUHfZcsDy
Eremh7Bugs04MWczcuFv57mERooz36/VcpSzSIHxuyN8OAtvamerNAQFgpLvGttK9YAwIUP0nKtw
HtPAoGwKVr3TC3tz13WATSSgnGNVp01QXvMlOIhqhPiMXoeI1+1GQFqqz7vdWugNPN+uZ7f+AM3n
aTVmt7j8swaWYhGo+gsH/HaJ3ES6pzPxbVFtWijn02n4zhuKgzu6iVgqgmaOroDYXg7Em98t37rF
Rn/Rfn5fCR9Szefuh7C7VAAA5PR+l5pp2klATQUApYuLRJgNoNK3EhaXUjY5alC40BEbN1VFj0Bm
qhJ2deFNIFZgQ9v7ZmgH8BbljxpjC2+cMVddfjC/PLndsLW9CbOMsK/hTwnCXhEkvEH4CL0lj2ef
wA1Pg9Q6rO8rDKiiBqBhoHkzYqsMtcyN8PNole2unPkJ99mWMOepcIr7fKYoA9lnz4Qfi16/+BqY
eL85+r6dte6SCISb2LMhxAGR6hFXAbow9a1yyKmB13Yye83OUmWGwvrn4vDUhWMlEJBxLotNPhS3
beiSZAy612lpgGQmG2LbB8+vD7yvnkPSP8xFNBHrhfD8znOspEcmA8RY3Ll8he42hu82f7Ggh91S
fbMsVWpc+Me1wm+ifvY2VbFsOq9MoY+SBBP7xbWDc4y4YfXWcfSDl6Hpq6yCBH/LBiQsrt72BF5H
LlNQvfJRCq5VVCjYLJkQFk2qtmE3MNZDXPcBKoKhWqM56Ms4dMSz5WC57VkBmj3ivdmeDUvXgbzC
mjfJ6+ZUkQUSVIE/4lwGakuZBbekApn7DEuU/exWU4S+cgBrl/EN+ok1+h5u2ncksuAojmDAkk6Y
OyS7cMGEREMKmf2sb8hOTSpDEr6RtDytDDWkLOsnMvfLoRm8QzgVb9OqjwHQnVEl0d3rwxqwC7gv
RYaYg90WV8vUwjt4lWgJ2HNqreCz6J76UVkHDnCuLhqzq4dpJ/pKKJHsNwcg9I1WSxZA7n8LNPrB
dto4D8jO79s9qhswYqo96rJHDIeaeKzsuwLmt0jn2t1Utq+BRUK0MUjWijBB7X89zvnJhv5jvOq+
jenEViguihcRQIBHL+52sIgGzj84QnpiUw3Weuuu4Q3w1+2OEduPBg5Q7dQ7hxGB6kpW6y8jugY3
IaD0WGZUaDZQw/VUXvV1/ZZ33Ys24bVvnMT3QXxBxiKW5p4V9MdcVo9jiCV21xYzly7v05DhXUB6
HTFXb8YaLVE1d494s/vObet0bHGL6s6vMmfsygR6WstumO0eYPYQ6bgQPGaT7iLLTGvcyuE27Ibj
VBZ7PNyzcZfx3OuFqWpBfoR1tURBjqvGs9WnBs4euOvQz0xt7/k8HMQoXuel2RZNkfTnYk03bYQa
HOUK6t/cxi0xWJCGhzoVuj3pbI0foxUcbVnsRhNerW51BWQI2J9NLyNrmd+YLXajthK+5vumR686
0NDXVBVmTsiR0PGTJw5zzF6op8pBvMMDnkvpES0mdaVH3JxkCdyI+ObYoltOuwUYnq4+rYP+mGaQ
MW10GiXsXSX0psPgvm7R/vHLNdUF2Iz+dBz4ZyjstFXVAeawGz5gP4RFUo06XkdUw93TbIdopVon
C6l7ix2i+j6unXE3hC+U3zgWXCFKCFRyAB8LoMNVsZu8D1r4QF0mbvlchw+l08Sc1Clq6U047BhE
NGbhxAHsXwhd7mYEMQDbZobPhsY+DYasRWu2aIKYexA1Rc+X6zBz0C+hbeL1Ydbl6BbC/E4F6HoX
sIVBhK+qRHjAS1jwFuUjS8bF31B2YvDcMF1Kivo4ErRfxfAJXeEY5V8NyQv3s6x6hBeIQRH3bfbR
UfenjybM48l+X7tHJHJvJV0TgyDEQEKi0rLgi+m+Tw6IhuH8hElEVNfXncffgJXcEvg4Lk6fqBoh
wpvvZ28+uQvboUX9oyiXDoRLe0NcPBmV0GlxaNQpuO160MZYeHsfzMGDx5ftMs5vXAA0xMnWLhh4
VTo2wo6qSb10IY3R4wWlBM05Nr+VQL9V+SvMwneOHo+2S9/mKnx0hyvW3hnniEZZNszBc2m12Kp+
fTVinfu+o3Gvunvg/mKq6ROuy5uxYZtVWO/90jw6E/qdtfezReKHKGRefXA5OrnC+XU8VoSj/dIl
qA2vKfdumTVh54EjimkFpOYB/Wn0mhRoxVWIkm1jp5K+wFc48myd0AEDSBbsJ0ruxo4kbGjvBllv
2vkNA9asGRys3NZe3scBhxfbEAEibSDtwdvqfWLobYJupHGpuTgWzhOsTCNI4mS4Y3DTo+mPSN1I
hfShcXe1D4w2XR6AEMxqFm41Tnc3+MkZ8kLAKNfkxcabDQ2MZqsKtgsFVmg8doQkDQp8PvY724Hh
K0Y66JTifb0PEMBq+6eyc9KaN7/g/I7uOm4kXNgOiDLIWw4hKpSJ7YyZMoB/LWLd6aK9dQvcE/Be
xhnGJP1QWzACXMJdSxDb5RCcHV5vJYYQUi2x45Adt4Ib0G4ipU1EcmnFcq4/ccwPohz2vf0L6kXp
WAfbEm5/40yfOvjHVbOf1OU4J3rt4BZo4E9i82s1sTs26ldot88xur4v2rVvC7BmIoeKW6kxLAu6
LVtXlthqadOhBxcKpmcRzeF+19tvM/SE+VyDflfctQqBufQ2g0+Oy7rwuHfQRkZs31H90Vbqs/cx
K6IJlwajKmrihedIYqE6WKNbBUzNgvIBaT52T1D/rIjJ0PWDdMA7teG/S6/HYt4q3If8tQ1+8vnF
zwN0tMeod09d5cajKW+75rGwa7ywBUcNS77aUeDCYRdrJBy2XVY4z8Ht7784Oo/ltpEtDD8RqpDD
lgDBTCqnDUrSWMixEbrx9PfjXdo1Y5si0H3OH0XwaREGkzfiEnDPYybkA8nj0jjXJPv1TKT1nn6a
oGCBOYqVa8TObt3ybpnbck1edOnFo7tz3Y5DnnA/3a7DRTyly9lSyUtRV78qSXe+0TF+j2dNNH7Y
aNNPoncbwhyjqiQFVryuNq+X/ct0GNqgxn4yPBAQwr9R3/nLhw/hKqYfU3fDlAZ1IYlnTNpQDPax
aoC3RnFdYOoZUwGA0gX09mNabSY4iz+tCEfbjCocnWnwlNzLyjHkWAYpy84Wnv7GUqF1jzYG78Uu
N5OxhsHA+qJC27g0glUpa7YmvT/thOtmjK3g6I+SwBX3nyROpyd6W5b01TOuCNuMuYxpFnJ2Sa3C
aoBt6K8eQd1st7VfbfE5xSNhUVOeXBtLHS3CpHTn01n794pL3Pt/DyC2E2cvzYTV/dFKjVOX9vvS
1Q6lQ2p8el1Gndf9ey1eTHp2KreMDI2IOa88ZYYWmVkdOuDNaUlKVzqEXLnPHDBx79MB4prxDMrq
t+ocpAF7FoMpIsCqz04tcRUzMk3wl4O3jrt6vHd78d0p9hS5BRqIXH+81PWHxxdB1kShsGZNkOI1
x97DmjoPTcF36AmkhO9zWqIC+WtgzlWX0d2oR3P5uICMQPRt5DDtzOoTCRUX/5Os/sz6uBqvftbE
o2GH/YSeqz3UvXOdSLHsWoiy4I90x40bPKYMNU1HwLPz7HBge/d1YQ147IPdoqWnddIZ4j4wDEdV
O8aEe25JoyZG7gdkf7cM44Xf3s6TF2oLeHRnXlROUVOKrHRQsFayoSUFUMb9sHGOQWjASkAUrJFh
pefeZEyykhfp+fTa1xuLzhDK0DYm03Tj3VT2Zth/Jb9wLR962/jwDLx2c3MYgZgDoB13DrZl40YF
Aln4LL4JWJ4N/Tw7dPLboZ7jnvy2bvKinkOm6L7Mnr6p5s3gfO29+Tj4KSFIbxWXfyA5FCw6nevN
hFChKEEX+uDfKJP9bM6fQPLEMTjc1vfgte5kSv/LFsuLJbQnsllY5wgngHMqNnnP+bG2X4FiQWxy
ov0sbl9utwzMuEqhHNOGw4uarKn8roXsN2Ve8ga1xqa06WRV1jGFsKBkO159eSLAjJN3jl1mIpCs
TQAhZBUIlRT9xxAQ0g8Oa6DHeP+0sNfrT6ImbaaMxNq2Mxh46v/0PttI+rEO7XdO6WpLLWDk63Kf
l/rrVJCnUhGn7rl7Utknp4oyYR875W3tTHugeeKTWLkN2GycDuupqsXObMXV9NR7XYt4wATXT8EG
ppnHqIJZdYpduvrfrllHntPfBTzZhlrryJxoUC2GW9tglEvnZ9ylPyy/+i7ryctmrSuD6uqUouet
GfMtoRgoeqqXkq6jwfa3UwGcRZiXm+oXAMF4GAmMW4ItbbCHrJ0ONmVwvshfcM8+5L59HYrmx+uz
/5YgeHat6bNI6919Siv6lgPQ3I2E/a2Nv11nO5qwY9L62j+xhjz4vvdYCAxdPE0iT+fYH2gcyEFB
hWpvXCrPJoNC05UbSn3D1bRin197o8ug+xjY7euEqbVoCGw3wFtzbuTZ3rnGfHJLO2oNhyvLfm56
7222l7jreriADtEycfnSiqaqLUNpWofq/hjSOkGSbohHNHSwaKYaoX/1/VlrHRVKmgPEn5P916D/
8HWHBXYJ8d72rr+twQQWorg2lUA90OihWyP5Rk/RjddOo5mPwDJnswR3wGj5GPXpewmgrdrh0/Y0
wtl8th7XyfqjrBNYYMvhbrIvuFgJM88ZnGbOOmcaYpNEK7qLSYvX+SDIYOZbpQ1EmJjGW6njc50C
684WTi5Y6CDEs+ElKBx4l45u43whOJluesUDrTeAslxPPTIVDK1E74tWOzk2bmPlNMTr0injqHYr
SuQTdsLtnt4f8GwK/gsMEzKjdlyeXUQRmXCduE+yHzQIx4lFWPEdRHMqYyn14TxjQw5MI078Og9t
Ry0bwhNVqBsWtHcxPAw9hlo3f6bHgoceMx4TLsh2l+ZTNHPc7pLAAtXC+x5BIoUBoflRadbi5piB
/THPas9P83UemfxMODGJiXxb21VIahPCnoT5BEK/D9fMPKiudfe6M72Wq+1sKP9FC1Wh3zCMkB+H
tbEtFaaWfeqEhStvWAEFudThl93Lqrw/C6iIoyZyULotYvqUxhpLvdjZJckxNqxeY5x8m5+F8GLZ
2iet9M5GqR/SNXXDwTR/e0N+KAXQP2ixP5s7HRMTg1N/0AiIoEJXO/dj82YJ5oMhnw92ayq+a4Xp
EW2En3jQKj1LVR6lMwCSZxg/Xeffqrl8Kb2BIXTBaJDGbmHCeDlbQ3pcjSDgcGhP46w0UN5x01fm
oaUP2puA2ooOZqFaQWnE3JLZnzh0VmhlixBDt66LCQZpWkiQhOezXOrmzgNnYe2r/4TDxV0kltj0
euLFee3aoYB9TLr+1U39HX3aHlx5+jB7XrEVtXml5/lo9fM+G7OCa7fcd9Uayn55zHq80CO8JNRr
xEUS5r5+dGz31UztRzIXv+Zk9F4dl0oNVXq7Dt+7dF0nAouSjMWcTFifr95dtTnBuEVDQej82PUJ
yhgwYGa5eUxFqGw3JFvkiUS47SoXfgDmO4YlBwAbfMRMMG3PjpkSXT7g4S7QYRe28+mna1xoLsTP
dK1lPkaUboXuOO2wjKxwvUkf1ZX5qFqmMNdRn3yJ+WZuK++/XvNPphrRIoDvpzajp9gmNfeDsLt/
7BHROC0HHVu0CtpD2qyHoemuLh74TPnZxZ3duNH8Z9laP6tpXote7vj0UdUbb35bX1I/mzgClf5Q
zEsZef4E9WVkNnHY4uRU9Dw42UdhZLfeTb5KhqlR6q8Kb07NByLa/j+UohdeQSamXKGvQ4Re03Jc
1+PGV8unncCW6oV6cjv/bKXD1UW+4jJJToDgw3i/ttrp0gwz/e3+zdEFk77c1nLcSE+cesc9ukO9
cfwRkNuJNLO+GN4Qrf20L7PqNA3dxc/N/dgMR2OwozWDSNH88blc2xchNMDq5EtfVn/jSzaJQBXv
GBQPptQ+utp5KBaehcYO9h6fM6Ec2pbW+xoku2Rt3ksjjfv1D6o+Ljpr11ndzkeAwJF1MBxi3NRy
NgsUnwGVP8nMauiq3aDPz2vuHsjuPRVD8WnqywWgZkeHW8a60GAIzpiN2vUwB1bcK/1pTvVHetPP
TTq+oN2zN6YmbyOrhAfzVabaPy/Dzj+lI+pxdU1olq5KMjOUXWxWL3lvdPVSe+xHwWid/d54bgs4
5zIwWXgxUOuufVk87Tkv7CDstYXxH/db0I0301heUPpdU6M86VNyMAz9IPrhcZnGY4ZMaeMOy7+p
LAF1an9ixytfVOaN+OVABjNOvzHx77jJ9KnXGgrkov3Dt0Xi96odlfCfhsL6WwpiK+Bm31Ar7Dyr
/OoS1w/dvjkbhrVNsvFiSPR71iz+Mxf7JeAM4tZbS7jY8qXtJkjBxZoPAVFRS+PG5CHTeufUx0UR
nrtqyydDeGiYLgfJiMW5rk7j4FxU3SPOaNGyaMXyls8qLmf/lKz9Uw5Spk9nw1WQOTBRU78TzVsw
f8LXG9awITDPzRhf0uQ0exgmhjJUS83bmxyWnLms8w6e5m+DQh2zgt4Ib0BiQ71ml2v8BmkeS7o1
azNcGDBUt4Y9GIZmXO/Xb1mzCYiLvtqnCvfcXf8hUSGZ0/o6mhOm3/Zs+v6TbrvHIQuQ0wyhXwDz
FzybNg/Y6PAFeuwFiQ/hXNfNUyfdHfos+OhhSybUSabah6qyWKsYsjoijoLxQjbCi6Evj27tznRs
jf/1S/4h3eSZdYIetFWQKzyWkWgmRFUuZ26LGGCgy1NLEbkuTFHrncxNUKqYWXbTWwKIzWzkbtTL
V+BPlgWivyLTTG+q5J7QrTe7Eb9+7Zx7gIwZ3jMU2ZJGTmc9tcSuhi67dpdx71ryLKGVQF39TT7B
bICz3qZxjloTmp4xNXS9ZJs6XUyj2kVLsnSXg+N25vKa62rvibENDav7qOfhMUmL2PXnY2AN35Xr
/hIA7+ym+1jjQ5d0K4RNbksOe8d6SJPG3Njp/T6ckRjO1XrTCcLcmCAB1AmNr4GrXYUHeGcOF5lA
aFVW/9EYLpNbLo6OP+9dBxfc6v4mdxqtc/QizDz5kE7rHPYLEsdEM+O1n+9jGGL5ILNUZAhKM+zE
+wlS+8WShBKtfA9iY4iJJVTbWSPAweBBIDX5rmAi1tk/5jW9k87LN6h8DvkZhLZmXIx8BpLvdZkf
01K6QL9VvuuY/feeY9zgeb+ttQMOyPTIziv04HDrWT2ij+78XZmVsZ6/kqYZJr2Mh0I9BuKumBmU
82QF/U6m66ult4gbs5WHXr7BBp26jidXBedZuaDxLKSlnj7PvjhqXgO1rLMtGwBduZ/+1ClLRTPf
izCT7WpJvn9XfmREZaQ5E4JVsa3KMY9KkF6CfnkHLSxDJpdXrhOXs9JlVdb+PyX1Y48Ck/k4QO7H
32hN5z43mKGH1gPeGt8B7LdWZqAeFhUgA/HW2vje+ZXYJAHJKlrTPxiVzfKUBDvdHumB8pqtrtex
q3ddWGQcJZaMlFWwKpbam5beLUWtoMCgpmKPSOD6V/TZrVyBW73UfWqNYJe53ksquh0TD9rF6aIN
4850yjxSVcfezsNWmfN+UPVVaMurMRk3Ktseg9m4LW7OrSFfnV7trSx4UKxvMILXKgFB9L0u0q1m
OzjptTKGSGd5EHhge2dAdE9cCZJVQyCyIztHM6YdbdAhcMVHVdL2tZb322q71OVRanq8jNaDSyGa
k7pxUtSHbhrPDrZTh4gQFkokvbzkP1WSHW17ehIklIvFH8Jx8W8AeidzRlXulwZMtuBdt/s5rpMF
FfNwJbOlibzO+4+Sq8vQcQt3ZV/C4qt/q1sd6qzQYnDL16UngdfJ3A9LcuyCO3tJkYT6HVwM/OnB
zix9O3nCYatEotQ2+kd1v+I5zx6zTlzLwSpQOU/IXIhZB22EoCjnVsILsizUzfredsXBgXrRW8JD
VdPuFqwkG3PSjrYYr7bdEr0CvWV2Oy2tf3NL+8gH/v+7zN7NAd5LzmMtOajAY5SUiid6ltu8D25t
Bx7LmxT2pjBQX+nnxTL+TW1OIIxtNgAC4r8c6qjMxaUq6p/Cg53SW/+qzdbOueMak5W+OGb+WGW5
FyaTXW1nN9nVTof6rcI6C/7MiBBxDEeNM93KZjo00jtPbffuV3w1hX0WqR0Xyv21a+2fhHyfODpB
neH7eXUWDoERG39WFV+Lnl1qDn4UNS82i/iWv++3nNcza9qeFSwygvHJpOfSKafd4thc5CL2+Oev
ingSxPOBQiBie4eJ08ERaAPGDPXUlKI0km/3lDkr7w6uXzxYgtR6XcVLAUs8UcKVJZCwAsEnQ24+
3Zx1PXjF+mg2amf0biyt9UryDX7ENE5dPULtCvg+gnWmWb1Zff9Q+NO2Ksn+8ypEn1N/TMnoMdpu
vybuo+6qk+G6P+hMgHDzooySetmBM+2DpD5zigImFwY4rlMxqqr1Wo3Z2XKro6mL58Vnalx7ETYe
oLta/dMQ5Ek4gWUfEUjeEZwZmU0vz1pCr55vaaik79qQgdrbOkO67a+e2mRYBPTFjLO8xnJgfc2a
dah9yIiRqJURDTJz27bsEB2Pc6zl1tuSYxvOtIuzUARvIEcRdcql1te47XzIOU2ZyCBrUrZkk8tQ
yPZrKJfYDeZzhdFpYzclwA//dYC8trQF9ItOga2Sf3c1Q6dB+Dj9V5GWx9F2QinyS6m840wdkDDG
j2QdniaV77TGoMgc0WBDGaKov8aEYIlunmhDREuFjoh6m82sKGWQ60ut0h1Puos2hjMGBS3yDKDa
5VhNLuT/cDJ81AzO6yoRyxTLGAV9c7PKPAB0MY56Mx1Tt7rOhrftAWcWR8PaITc5BSahEayx8EZz
syQpI5D5LUDDOlPtkEVuFziuaLVRzwjUflOtR1lTPfFxa7g4fmiu7n/XEBhloN3owNyXvFjN8GYM
9Q3OcI5cfX1jE4+7hN5dkF3RNM9uLQ+ZSk7SAU1N5GH277yxc8HNce3G4Cz6diPvO6/hbAdZvK/K
3AdGfxpyH/EHyji336bwf3NeXivxn3AAtaZMw5gz9jUH9LCt+uRMZ3XUaOkOsCJKPRkb9yaH4n6K
GbzpmYspj4oaJIke+SE1G7Cnbdvq3gmBRFta5M/62rXqZzYRdB4WUlGlz0eABu59lAfZQllhFvn9
wDzcs+P1UW8tfCUvFfRT71eho/Pbs8/VpQ50Z0cBjp/5vhPhrcmD9D0fEnaNYdeWX3WZ/wR1cJOt
P23SKQkH6CzXcl4m3/t2+vSfLQrI2pSSmW679h0ZHsYBAxQBXPXBqVCxai9oq36mSj9XzhJbuXke
aygto3r1FnCyiZGlcduTni6vfc4d0prlSRu7LU6nsOFMSdZ/ul8/qpzyyEY9ZbWHaUC9VB2MTDK8
rIbaovOBLSana2FIqrAld3N+qGdu3B6nVRDs02U9DXI4zKn5ktSfOTBsb6l/siRiwUzYLMlZnVQV
jwGpXUnZ8wmaflN52q5yqpuPJLMHQK5qb6fyOS5Gua004zYMvAbk9IGh+7FZrX8jvQOhFozNFpYc
JQXSPoYEAvz5HhsqjgJ81A1iIIGIcZz2VjlcNOiJhV3oTl935vzSN9527r3XVvtNqu5YZ8s+r6oP
0aKLpRci1MbvsrtrCnRuU7o/Ks4SM9iRtglkIsIB4DdLi3BQeMBQGXPcb2ozi1QAyjJXn6vjXUg4
i4DutnJRKBbvHGf+m5pgp9LC6gD530/DA8VmO99xY713DiU/crIB2R9R08JqZtCy/eSfh7vieCIY
sO2cF+vO2PfUUc6acxpc96Gz9GOelTuv9y+a9g+5+cZjwkhG/ycdibG6e19rn1TvgjOGNaLBPkRl
KHrDjWV3j4UhHxHQb8yGo338deCDinZcN0ZJyWFFLpUhXy31vKR+vvEW4lcSTZ28dti6Sfq1KnWV
fsXKxhzHw+nNy8YYAPwVS0fnbooBKJnwhF7iKOiyuKiMSNorZr821szsHHSSAxChUpkE23zSwIur
QyNInqShqV+Wh5p6laxNjlOtdhmfZCFcIk5cKN3OPBHgmlJ92p4Gp/YYvVr+vDXW1d2pAC67wVmE
XCW4lQXhxF7Rx0vmgnY7pwnIQbQTeLpokNiLGCH819pQ90Em+Z4r3dtMGg2AiLJDJy3ANAu+IPL0
1uKzCPQvVJ4ugFsVJAfX5eM55Wfj/4nJ2IP2fbhleRhN4x0BdZQH0MDGfA1atLRs+AhR3rJeHKq5
P1W59dAH3Yxrq4lWL38UhRzwKlRbhaxktIbXnFsOnAZLlRwfYOu22aAdU4Wbz8624/RuSAV3nUVC
EwuAg/0nDBU5DfPeWh0r5KN4zY9LZb5L5b2tJf5niw+jl1ufN4SRFcAIztluHyvhH/2AyG1clYzj
6DGQB/DNnzK9eKiGcduUXKIS4J8l/brUdWzL/pB56cG8d8p4fXFGXRbW1fK0DiOYR31sTexHc38g
135fTEbYGPml7ZhA7Sk5uoa2LYQ5hV06wc+lUGL4jJam52dpuD9Darzc2zJ6N3hJrexbZTWUTh4P
DBaeZSAD9WJvlQcNF6HpaYcGP5oJczSuBqsAACs848kZTNpOveaRJMSN28p9YQ+hvVi4MKnSKYF2
/elblD7ZXiCJleTtKjnV2AF7Jw/1x6RDuCEn/qL20I9tzIe7sT7CGdCss7IXSPskfOz5SWufe1c8
Gt50Yn87O16yW/Hv2za6xhJqqal3BWBorhFgrc03T0If5zN/AYGePoIn0ztmgkDyjDeQnsM65791
bPgWXGxLdVkhsnp/Ra6DxLWxlrjv9G0XdIhUuubKu33s677emmX2riyAPpIX9UagubeeFJo7lEDy
abBBBtNO205+c3IyBa/pzqGa25s/ZvUN/dKhJIQg692d1ncPKPuu2Bn+tEJ894Xd8PoouM+6Pxd6
ebU139nVQ31J3PK5sfo/U+BvcurTZNoXpFEMTZl6GJR5xArs8XS2UWDlT1oyHFRvIPJwlhMTQ9S5
3r9Ro+d90RoQZuaPGmHMpl3Fq1b6x1pNHygEs41IqbkeVH6tdBXOGiQGgONLrhvGnQL+AHKLM6Uf
htW91GreAutz7ToJ+mW2ALNNv1vqXWynoAdAR2mMd8gGjBXIVDrMcsak/c3ocDxDVlG5Ov+mngid
qviZZuvVFNmrifNio/UCIw6qlHwsCQntvCZuJjy2RdY+lH16Q/kg97Vt/Fml+tdp+os5G3GOQbnG
EaEt6ktU+cNq+PEK8sc3CerdtFGJYHdTOh5SSFx12oLGjWKjy7xggXbZ/Y0yThc6RiqW8bZVb+ki
rohYdLCv7C0rk1eGXrJZORidKcPbCeafTWh5WnnMO2M3ShMm876Kjt7Ru4/Chvk2rSICv3hpQEJM
Jt+uxCSpmW8qsdfTfDfWdjoK0nR56scRE5X1wvmUbjJ8zPcZ2dLXvVMiFNBNkPxKR1jFYaIl7tla
/RDYNQom0kmVskJLKCDxLEwReOmQC7VB/1CFPrafvwjEms/0YURaU8UT1kWKqYqdM+mXLOH8DpLp
Nmfmaa3vPoSMPaBzkRi7OhrJ6UmTcpugtbE75snVXxHqq5adu31o7kuOIoCKp0OFU6DDmQTL85qI
l6wwQgHYs+08NJjUekWeQmk0LDUvhbFzNKeOClxKm17JvdQKgteqmz53O/Tmxa+Rtr8QdoSimvUj
5mrWnxQ1idq7wt3T5+UdZt3+QahO93EGzTV3XYwS5Mkzm/9GhQRRB7iQRFjZvERiNeMidYJo0PSS
KqOC07jlnWy56ghChn+yc+1xWr+dBdKzrrh6J618Htr6OVs0dNnj6zpMWw1KcE6RZzkzhxZSjzXV
tgZ6DZbO8iNIIDvcqXgIihmGUw3vtm99z45B1ZvaYy19NAo3bBdrW7gLHyV4wuTwK5fpUgUs+Hq7
HJzZe0Ww8NPwTKLMQW6/dh+mZZ2Gud03OudCFWD/tpNLK2xcbJjnvWF4Kyv3PJF8EPqlRbhMqf14
AGiC+YdXHn1vaWZPi8lV49ftVWYrDQPzm+rmE9HAkSpd3GDW92pN2yYnOFYnWtfykH+IFJTNrzjh
RufaN8A3WgDZ03nzea2AYdLhsUWoSI+9AOeroeH8q5xBRO4SK2JvyLoQgsmw7v7GJZ83pZu85Wn+
basS9+u8a+AvN2IAYaqkdWaMwPTbBadeC1CNBfNHr43+ZnE1YsjK/IjrmGSopt+ibX91F+tmEo7h
IJIQXbNL9ORA0J6+8YPMgcxg6iV+3IUCcSA0wzKdTmPmP6vO/W70+j/PtuFi7UbxMN/NYTY5BXlr
PapV/iWVfLZ8rXrQjAX/snaXPkA/L6mJpF1YW62EkPM85bHnDlW4rkPJ5VzTQTe1KPPbk2yHF0Vb
XcaZtinHAQSTcGfNiVuzcUPRIe0iSvjYdVyi9gD4KhSxBWsFVmRZt8LFlzSa34Rn73JlgzqhYp5a
xBc1FcP44HpQngmrNyo03EKCoF6LOtG7GohhgvnLkC/C0Y+jCyDtD/8MS3+GsEQeWIw7Q9wxe4YU
jIvICwuO+P+3Ovv9tSvS37boXolrIKgZDUCErUjGKiU8J7DQma5V+8wzj+cdaLXTe1id1foapE10
GyDBWkAgJWXLmNq96DnSyEpD2JJl1hknbgZBfNf2eOo/OQ+ERI/FTz3iffYF7gS7G77mZnY5opcf
biCHzk3dogmo3PlUekEcDNGYefe0s+CrRgW7cUzzhE/5de56yFR+zo4Cyp/4dMRQf5QUKfqdh/Et
Cb6EJOAVk7jhmXhVCskC1904GI+FDM7WrCGEdrZFtjwAV5FEKORfnrRvVZ78SiF+8TrIKJ2Wp2ma
y71lpUgqEf/2U3+ysjGkSfapsNE6t7jJ3dx7cxL3JDDqNfVbX6vP1VQPmEVEZHcGR7iXsiNiS+xy
HYJigaebr1VgnzEHYnZoyljDM5k3JphLKU51Uv2WrGR17nfRKlFAwvk9UsW+56c/RWM5Lcjb6NS0
sL0LTk6yNoqz8MePciE6Pmvrk0OXRO1r57JzYq+0zsEISGgaWGUk77Y5CV5wh0JmRP5Xuuv3UBL7
JulxrdV7TxsxSEnOH8LSl6Dzw6LFULhM7RFVN/uL94+16DJqGuY5YIQlPy0AiyJHr1QGp7lt9kEz
IqdVsV7YQEKmhLlIoY21U3Ef9kq7+Ep54wI96MhcGs4d1xMdDpwUK/TTUsm/lrJFlKt9mNnWGtYN
9v6Gxnmv0EK3QZZ+NxKPaYtfs+iYOUnMxipeb9clfcxY2caS6DrPRwQZOBwy8xLaXrYTAtVLZQZP
QzdHUrJp1vewA77+Z6+oSR8c/XiBj0X3lNebJS2hu9wjVBZVEnn2PNdNE8rUf1sk3SymPBTFEg3t
+JbOWVxh09tXVe5fbaOJ8EfugBXDamXOcyzT3TW6jzpwHc7OoJ18ikSCzsVSMDkbO0OsKZF4blLB
tTvp4O2Ke8OdbsuoHf1p+Upy/lGrhxYq0J/JpTpLlT94vfezctvzB7gMCs53MfRH30leF2lcbYvI
DJOZx2ctl5WIiwRx+wQFb/f61uyap5GFaV28Z4gDROHJCxzPY6E1oNP5ZUp6VJb1Y5F3p9qBXdKb
mxNUD1NZP8s7vUVvZsygepWdSjYmIiBstifbhxSc71eyIH8pwOlCutylEGAtA1XL2HFjo+oe0mxi
5sr2AWXzG8M0HjAfv+iVjieKgx699y6wQLmIL2gw5KndqquT3Qdn3abIDvtrWjdEclRwu2nC6LH4
CESVyAWRzvOXG/DTl+Xwl9T1ebKHnWxTuTUNxHjB6NebFsYvHNbhkHLHb/POHmIj5wTpii3x/BPU
qrvIvb5qFYwq3z1nF8csli3SV/wiUAdYQtzkcIgq4IpbPcJeSv2OSWSYKbSE7V/++Wt6nSaACNuX
seWI5zFpq9BPvYi0s/06ajj9O5RMjOVIQbUPTZr/hoIgKI90gHCZ6wczr8on6GfAycbeTRmiR38A
22GDsze5CxRf2DywojGwd7e7VBZHv6sfBrgf3Xf390vcJqR+HIGFGmJQs3brgdMUHooV2w7uizRZ
BDRCUYOaDL/uymWIhgpeEAmqTpppldmPia2/Vyn7mqO8D3Q8R9OdYrvRXwO/PrJ0sH30CkvHXas+
Sf1Eg2cRlvpMlrLW/qvQ5bSiLHgayFoBygJKnGLlz/SnLlywlgQo1qrHBS7Wp+Ib6m4lDrbH/pfm
zcdsDvqunorPRKbfDdavaHDzYyWzs744z1iTHmwbIXKFUD+XxZ/juBsPQ0Nol+mN/g43LMr8seY0
ttfi0UuJxWiHo1lUL93KiF/3wMorTrNmdrbO3UtpLOdex6liiuGrQAFvTSTkpC6KY0tLmfP0kQeP
8TB3ly+z8WXks0STrpOyRmkumSx3NE/m8/84O6/duJVti34RAebw2mRHqZWjXwjbsplz5tffQeE8
6PCKzQO/bXgDTZGsKlatNeeYdmhE93yn3zOhevNH5OheuRUSnGh18ael3iUZbFTCGu0oP0M9VrqW
+pQCiUixu+rRDFcATko/RsBaUSoRt+w4HtVyQBzpbxWJAqNilQXi7OF33KP0zigL9LFybjn8tVJ5
HnQRKoWKd8EDF5BChLNLEmu2aoHwF+kbf6n32md5z0dl1I+mW1Dl0umhpIN/W7doxoZUvhXr6buW
YDoqLe+FRfHeRfqi0y2zTQFDZTrS4al8WlBu09pGT6eIDHLEsOj1typwKoctO7gKVWRf2T4js38w
G/UGmuup7vLQplWHrHd8EYzxFXP4sY+xkaURxnjk6YqFmq9LnqClKdu8GKn/iD8jGbNzHZ6GsiL5
Irpu4/ggjNpHj0U5V3UERbA3WjxuAd4tg3ZjZFbYZdgZsD1AFVwpz7kX3iZSuhur4YertE8EP/zq
1eR3yOfAt+oPDrx7q6UuAS9JOxiIV8VKwwYaPTXBeCrLeJtVAtp3SJ9GzdDD8+n5Byo2k4uSFji6
AG2gstSG7jksZbIwqQThyvc2seY3+6YrEXllHSlvmjMEzWsZYbKPyD3ZKoEybW9RyLJ13UqIxMYI
K0aOG3HjR32I8st4G/uWvp7lvXVFdM3hYJ9qLtGP2T0RkPussn6LnBY2shHu2bahwB3rQxnGj2Je
Peq+Tu9G5aWZyXhr5UW/kRroIXoS/qDOfUIVfVuqDBA6uKcAcPXQ9SeLxvVGl6ubEpxx6Vk2O72D
ib2oIddv9OvyoJDnujH6bJoHr60svaHq2gcqTkpJ721J6yGapD9QFJ2qEq/j2D40om4+Ahm5y7r+
Z6bF50H4ncJLwd3/Nyy8F/qDLxPjpR7bt64qP/Qcop9Ce0FkJ4dIL0aHbgKBYtXYFC0RJnKSPbZI
94uid3oOtoaWHKJMEjcllRlIBLchgpORnr6KuR0HG7rHcrhq2iairSfjQK+edFUG3WfeVFqOrVXZ
6zC1OB0lPwxD4eMWvhtBGe8uY9ykCZ75HcRtRn4MMM/UXtyGB/NHxBw/WhvVTh/dIx4s9Sm5Rqj2
jg3lZBzHFWrhEoZvRoQU6NGQeV0lh2AM/1C9ocA9lCs88sW7mUEgO1m0gDY06UF/7k6tE4JbTW/7
1wm7nf71bwYHI2u/wbC7cjPfR01B3puhHq1RMSwtgKvf7jIycwEoHotjelon1U4Iv+/ez4zxOFRu
litpExH6mNIGwaAKBECrnKBrVobAwhXm0ddmLiq16KFL0XzzqIvNk0g5h40dp10zXwEUfoskNqx5
9nXQVHU39FKKVOKqxB2Wv/Tyyp//PWCX355hYXHNgY6wAM6qewrQu+Q5OcCqq34qTnKi87Y1tqMt
AYfb9M9isMkAPXrOeJeeyQM6swta4SEuQT+N6fF+4Y8m0HziiLwhRoKyw2Kz1ynmkgHqH6KdaWzI
p1mZsQsTyJgxZXXAEeSnaoBO3+hSZ3/LY7VHZTh8UN0bbfBOTmorK/zWpbExWx2GsHdbwTfTQ5Bc
5Vc5XIT2/PGP9zFbCNLez6ox54FxuN8m24zt6sZ/rXbW3rOpL9BgQFG08tCWxt9sXejlwqcvzPhr
fXXjc8CHUrnxgz8rtzJNxm8mqTFbBfIkHQShhr/pTYClfKgcAKZPlRVAh2vgglCdCfLnKM2u/Mx6
W7no0j3NVgalDRKYftBf6eDuZcuu9qRBbpB4ncBhOsaf9D7YrY7uhYEwT9aW5YSPhMFAEO+HU3k9
Mre0Hcq2cw0bDN0PTFPxANNjLdNg4YnOs7ZdsVeyUWZS9zvvQd16p2rXvng2+9oVNPPSDc1WDdN3
k36oZTBICeK26HdXFxBPjkr2fPn1fKYnfzMm9Nl6gNQzaOVGBKlMleA46qa7TfTsuR7gmDKL2gJH
qD4843cNtrWA5cwqbtthJH0P+wysiIjZUNF7y1ITeoULZsetf6IxxcxNglVK0BkCXSeV8DcVWks1
hP6l2O9LiJyN0NC70A+J19EOsbY5ua6JRSq61197Yrc3y+aQNcKbJ6NOMkPcvjgoMSULDNw2if7Q
3nzJsVPbegWjpsNUWOaO5ItINXRq74p61qIEXVCXohjPf/gRwyKFPZbpx1whci5TkKPEP4ZSXJm+
S4vrPFk8UOkbur3AgXs/xRhBft1Aaz8BbnMmVff28jvTpuXgu3c2W+5aGbfSMHbRoR6Lm8btA6q+
MdBRofW3ZUWNCo4hfvuOUg89IYuYOg9qIu7JfWZmp9pK38NMO2Uae+ooEaFVxBGJZCWCdQCwaFDH
9yDroDcld5qq/SpqGuVervxS1P4YjZT3sv4s66qFsiYDOYEfOxDgq/TZ78jKr1z68sYQXItZ9CEM
pdO7zbAbDfxJqgL9sd+ihH3OAR+IcnhGGLPVUaY3g/KsVVAFkgIdjCuhxLr8rKRpmf7uWc2Wb18i
xC4YSTT2j8mN4owHRD6A+iXbsyO+QKthBksTdbZ0y9QEqqxvmUcl8XWYlTxJp32q5i+AZ4CYdRw7
CGlAfWYK/iNSJWSYaCJGwQF3k1KGBsvDGTBDXstzTm26XltqIB70N/FVkjsIUHL7EJcYeBPLUlD/
05Tr/IBchgzDFz1lU2ZWosq1gYW9oBKmJyigVQnxhyC401rJ1gN5H+I3aFQa/+4ITXiIHfr5JxHh
ez8UVwUtPyELXg3aPFakXiHdwKQg7VsMCj4aWkFw0QKh4cg4R1x+QQufh8916ct+JPZ1r7Yinltu
WqdS1pAvgakMJefyz0tL72X2+aF4oiM1mmrA+wFUEV04J3bMOwkoxd6kJ7Irf+q70l7PDZWmr+k3
I26e6y4gUVR12c8OqJxkGdjjYChUaOAd6YOG26fZajolqQKoat02jyLMzsv3unCr83h37JtmqYta
eJCQrgqRnfq3XUogdbSyd1z6/dm3qOX8i3KJZQexWSe2thVLdq1pm4Ay8uU7kKYV7LtnN136y2io
PdUM1FxPma01ne+dbksHE/0uJr8naNvbIrKt49qcXVqutWlMfrmajGoPf2iQHbCawjAI9llL9K7u
+4dQGM/oFJ0Kgp6Ua+ex6fEL8P2w8l+Xb3Vh3GvTE/hy7TjzRUrzJKALKixI9UNDoYcM6N9+fLbo
1Rjm29IrOO654smiqqeyJy4T6eHyz3+mjH33mmaLnYvIODEm+D3WI0ytjIG6TF+lGLFJ3JbPlBr2
ZoGwQmnegIjHQNUxT5SyQZVPuqJ8c0sY1H3kiftIRbUsJEiAG8LNAUle/gOXhtFso9sOqiq5CZsa
IYM1KbpbcyhPl396gWGvzdYTTwPqU6oT9z+8TvwnSXgau+ts/JsK15WxF+TXy5dZGpvzcHaOodgl
VV6h+azuy2OzF7bU/4KjvEt2gmN9XL7MNHW/eZHqLAUFl0sYCJkcH6x6P/iPgMCvGmw1qZnbQbi2
K194G+ps3RD1RKFFTfGhye9K8V2t/+20rs4WC0mhgOy3/PFtXH7kcsqpJZdQJhQru/uFKarOlgcv
LgjfjErWu9S4ThXrcVTzUx2U/5ZXaljqbA2Q68Ll687mns3oxvw7PPuOYEfH/sX9hU9uZS1Yevqz
taATaxl7H6nDYvyYchKXx9+Xx87iEJ2tArkuq6VZMxXUvbKr7O7Zw+0SXBdH8wq3QLj5x8vMJrNr
uG4eytNitvMO8GUeNcQfx3orbclT/IMc9vJ1lp7TbGKnmUEbIUQJIcS7fMQH5DUrb2BpDzIPX0dE
niXiyE+3O+MNJywlbVsNHOmhtztH3pS2+2Do2+5XsjJwl+qL8zh2+jhZ1QwSx9LfSCKr00CdybfB
OTjtZryP/K3/s9/Wtr9di7VZeHjzhHbVNfWaTmd6GNU/ufYmrSUTLT662RyXvb6QFc3gh2O7vBa3
3b6iRH/Wj/6LcJbs4bp/jm49R364PAgWprwym/IcbjXOrwLyZvVUKdP59QpvyL+NsHmwshTDV9Vd
5kuE8cWnqaDn+f7y373wVVJmk1xoCUUAm5gcNBHvNuZAPze3VZyetOG32INjL9xTNEIhvny5hc/G
Z9LPl82L63cWSnqqvYNxRRukMF/z6GkMz4XUOpevsHRuU2azvoU+EPYRmZ0hRpgp/timl286ZKGn
W8X+XzbsS2N3NvHbwvRkNeNm4ia58SgjJHKwEgW2NBHnccpq34N5he55AGGVgTdKfrTwgvxK/mh8
negHyhQx5mbawVHVHOoME3eQ3hcNKCnfz/Z83ewxSvYagMnLz3Xhzc2Dlq2gkhKlM5NDXk2HeOQ5
UyaIF45HHd88zR955UJLL/CzDv5ljGg6IZNpRwpjIO7jI5HLcD7wdW9p9Mm7z8P3HrTC5btaWibk
2TJRasEEWedi8g+wQTu2AUwxpG7OtMy1f6aaXLn3dv/4TZVny0TWVa6bpszklswLTTxY6Bsv38nC
YJSnf//y1AA6o92YBmNjPYJNE5KVbevCwjYPVtYC8KNKzwIdRf0W29Cxpk8fJWuZd58D+puNpCz/
99+d+rAXmpIn0u/Cu+4hPQIu86lB2aHj38pH4wGX+VHd5Vtrj33gEF4lu3wvvZu/QEjvi1/W0V35
2E5v/Ls/ZLZuRADRW1HETi8O2Tk13QON7r2Ep6LrgrvL72jpErMFQ8vLXq4ppnMyfR0GOEqPcU1V
qS5XxsDS1JnHLQNUR4USsS80f3Tb6JCd81fSlFpif0t7uHLt4eHyjSwMtnneMgAJvcgLdlae9zfR
Dgim/+13Zxt+qZRkN5ymRyLj/PkQtNd/+93ZLHcHnXOcRmCdSDMeHB0A9cs/vPBGpdl87v3SQ+FE
mnYJ0igGylOQozDIz7iMV4bl57ntm3H5WfH4MrFDOXV7X8c5rUT5YYiHV1eJXoyoRGmUNS+umVUU
RBMgMbHV34o9oGJZRk1X5MjUMzo08DvgS8o+WLcS+XqFyNBRKo3yX4GYQFesO4XIrT6iRQ5yCRkR
4ris3aIU/mjd6hBJSLRH/ypVC3mft5F+lEX57E6YjE7cCiWZVa1loo8hTq/tknNcaO9hrA5XaJVQ
UJvZGSEOsUdAOkIzQ4NVtqeuj36JjbxT9G6tMb6wTH3OiC9PyUIQYyUZX31xr7JhfZd2sl2xhmBR
vkF6On34g9VVfOmtz9asxHfdytK5WKVXp44MoqKutr4VfKCL/Ht5YC0VAz///csNxWaPtDTm7Ivg
yN8Tt4g1lHZAj/iM1sqmSJo3TbNQtcf3/ti/Ex/jrawiS3c3W6WCqLTkUMOpJ3vSHXTuraUMD2Fs
0b80nct3t/C2xGk3+uXmTCNTy1SjXam0aPsM8i7uByQyl398YacyT3HGEJQmecaPi0L/0CWaiVEC
wUuKgZMcvErTVxqUSzcxW6ySCLu3PxAPGFdPcbFvYkyT6+2HhSVWnN7Ol0dkgeguoDLR9T9rwK6x
V5yYTvCt6PhbZ0iKDYv6vlpZeJe+HOJsIYMAixpZpv/Z3U/t1nTn7/Kr4a63i+Nn2ej68rtZuqvp
37/cVePphieqNFUMwjytbBtXa5/vzy3UN+ukODvJWGqbcmDhp2Wv20dVtk0tg9hjqJbDpFNsM0Dx
Yxjc90r3loUoC9PQuqoMeT/UmER1o7hrdSz0Q3OV0BmcTH/AtQGuqhuP5kI5IOTTsichdZ9bUKcr
E2HpecxWknEwLc3Qqbx3MFXDcV9W3fbfnvRsO5OZkmUQpc75d/B3yOauCqyel396aYLNFoje8IO0
qai1SyMxYv3HiO4xUR/M/B3YzsqD+X5ymf8/zDkn2gJs38GQ7mTxKtEf1HxlM7Aw1s15gnPpiWYk
Tp0dipWogECtIqrpARw2bJQ8O75PnxVlZTFauo/ZIpEDJiYlh2clU/1TAHggFKKX7a/8/EIpzbRm
ywRAvjTvPZ6TJZIa4XEUTOqbrK6uWwLoYO9Lj8Vo7KFYoLYD/xpbwl0Eq+tfLz9bNlSO8qx5+lSg
qo+VXfyhUdXb4m763na/irXJvXBMM63ZumGKfkqiscuQ+229NTcgq7cW+Yqbxsl5Y5EjOrRHPYRv
l0f4Z7Hg/y8mpjVfTHwFSadioj3B/0aEsg2z1OlQeBsS0KwBS62R2FhJceTsqGVuVCL4sEdBfb+q
YS+W/hVARofG6kaCFRTIV2qX3LeckTVQ4JmnbYM6fwwFg6Cy8RSP8V0LuLnhEXL2uXwLn7nQ392C
/N9LbZxYGmEFSnoQYMursvyQTrT/LJPPGJqcqlHPZh4+kX4HcFws7ExRSTLopG0Ym9vADyaTNLnL
v7VKeROU6soiwAGJ9dnFHB9LKj6kRrlyQ7TBxGeJHuiovtqPSmKBz41eId/ufRc2jiT6eDfEFMH3
sDNU5X708MP79WAb6gDTKqSk2JsuIulur7aEKZhVRoqs5t5GbbrTveS96I3zCGkxwnZDGMJNE3Yf
lYShzVXVN9C3f5Is+1towzGqBcdPdEADlHbLHPiIOTx0ZBdIE4YOgl+BS1w2N0NFumrQyZuA/IfN
4FvAT3DXBLhoZdHkJ5I/cN/uWOGuRknEp9He6J36ULnJPp30t41mPtVx/wcLz5VvRfjlyL6EEgpq
Wb+ZjD5+JaiOBW4ql6B5Z1Mi7uV3+v3Ca1qzNX3IPaGvopE6YGViRmVbrbT6vde5z8AVr8xe7ldW
3+8/S6Y1W+FbsXAJSqOYkDe+k0ajregrM2vhFubp15mPy6NtDZhS8n0PGE5wakOA2RKgNc9WHtNn
G+SboT9Pwsbr4foikPZDrcMzte5F9dxrgp1XFi11qHdDgcGRUBkheRh1QF8ci0To8mHkn+r0KI/P
PSwZT6DhD98AYp6BA7U24l0m3UbZs9o+x0oGA007JG2PQRRSmnpqFDw/gbkLxhe/xWqL+nkkSa1L
qDorgV1lx77Lcerj54/zPS46p7DWttNT0+27+519ZPoui/Shox2de/xhnZ+eCWM5tyoEXtXCMjri
TtTKlR7B0hucfXH6Rq0Gfaj54pjMcQ0ThX6TpndB5aLO/3F5oC98Nc3ZZwXzGna8IE0PbuffAKfd
CU1yC698e/nnpz/1u+c1+5rEGczPwcNmyIpuD0SY9OJhAKjak0P4b1eYfT+w0sexnNP379rYILGx
gbOi/Ank8Tgp5i5fY+lFzBZ48IiKSKoLXTQ9tJNStJXyFxi6UP+lDfvLl1hYB+bqb6l25aKYeta+
CdjOzDCEErG58uMLR1zTnK0yOIK1yoyy7GCYgCozS/E2loVP2mufwk7IbB2Is5PqAn4CNRb3cu7a
WTGuXH1hiM1V4YqI1R8AOae3aCd7+fPY+DchCt3LD25hhM314GzALLWoKJCxj9ilcY2gEP+BZf5x
JeHj8iWWtn5zXbjQaELtUh46KLeFeBRfopO1LSSn/Rt8qNfJo/V0+ToLY2Cu+9YMHCGiwXFaqt7y
+qcSrqwjSy9gNscDED1NqNQsWupLmNz7xJepRrPy/Jf+6Onfv5wz68Ql9YTgKQJ2lFdEhk848la+
YAsaFtOYzW2QGyVh6Tx3NHQwUpQKW2KZ/CpEXE84tG6JDWwhPXWOEHGwsJJ7OUbUSFUZkjCK0dwK
Hw1Puu/c5lSOwxUZSvjjovY1juNVgcD0t3yzwhmztUGAyJPmYg7LgACsYOMdpAMhRjZSZutesWtq
YWsaje8biICo/vtJm7kSmJrF0wiP3oGMyH23E/b011emqbFwI7M1oqvogY8u5xvV7SsOT/5dLsU7
VRdp5Kn1S18Dnrg8zheuNFeAN3poucUgsxp1UAKVcMr08TU4R6Vjmt0NtO6Vr89Cb8+ca7/1HtCl
Kgg8sgZGTqX8KPrm1rOiv3kiXrWeh4s+/OUFISEx1a7J/BsItE9VnDzrhfhSl+JdTZbnJiQi7fKd
L5ROTH16JF9mSzq4XSdYkC+8v95NeY2itNuykDgCTRlxmzroe7Z47/OX8SW45pj5M3ii+/I/FFQX
putcS+4KRacNJl+CMRa2hvAuGuHKR3JhIZ4Lq6VeIjjOEJmsJNJt0r6/0jPxxZDjJz2WV8aoqi1M
N3223JSuItZxmjLdoPiXvruTiQ4uVfm+6iB1cYSC1IXXT6QJLUXSPax+8J+13u5J3xSPIzDfjauL
npOHU5UAQ8p1JFY3qQFmQs/aH4nSWEi2yzu/q2GLZrY8andCbdyy6YIToKalLeneH1NWXppS30OQ
fQss7WE0iodCD38JfQcRuCFCqPG85wYZ2lY2x2exT/+ayILptzHM8GkC/VCPlk9kK3r450hoKYuF
1k/S5Y51LmBWR9pv1MRZqR1IM+vRozZDVLmK90h7KMI2c7TYcmQzMB3YAreWJMkboQWR3TQkR0h4
7uTiVYU3tNWtxNy1UXzE74vLlNSXfaFM6KZWJRbA7F/NzKVfoJjqRgR14TQ10pOq6KkwDMlbSyyZ
6/kni8OfEfqPgozr0yPtSe/e+7E+B0JPGtz4kXbFs18AZ5QhGRux+9Mf4uc+ocErxJmIHiQ49t7Q
OFVbkZLSoGQHlKuFVLnDRGocM5mksE12LyjZ01DRgaQl0hispKa0FWsPXZR42wpduSWPGpVikJJM
JJ8Sk1hjuaMQoPZPRkKIE2b3976TJPJROvpwmvnQuLClvSGenjjtlTxA7Z5kV12AEkIsQSUZCoYF
AvRSSJnVyBm7haw+GsRdkqhYqxmoGRMo4RCQEljf+VZ31uPxvtfru1DTX8no+9kDBcKzT00EMkan
lQ9h3fzSdOVeTeu/QuHSCZKaHyhZOZ670l0luFt5kOW9ggJolxfBjvAyCD5ieybR51xLpbCpaPhM
pghbLCfwVeM91yr+ztJIf2plsIPsc9ek+r1KxjznEcXxPQJ/01S8CclMziWyOMIGil5RU8UWyB7C
DyvI/S1COQpTyJ5JAz6kGYx8ThgPTVBAm+giCHbSg+Uamk2a5D4PU+Di2W8sg0wl0AfEBvJ/ijx0
aCcofCDCK00rPrTA/EmEOE6Ksvqjoe4jODmnWNT4AGKoUdCKgowKIMvODPhFZeidmro+KSHgq5zw
7SIo3qQWdFhv/oV+eCMUETq1zn8opfTG6CRjY+C6JQL3jk3GQ8z8t0WIpPivs1Nr6vuOaHps97AE
J+a/gP3V8dU6JhoD+Lw1gSuh4wP0vlLE7jTE1JS7UHcsYHpO6aVvUDgTW2mCt7TyI2esjJT2Xul0
ZXoyBP0IwvraMoN9I/UkXOsQN6LOLqXxnLnVY9CqUxkbxMZY70PSdFJrpHat1h9xlT4WXkVEOIHJ
Y18cRouA31GNngg2oxU4xq9Cmb1rbv/SNBGNmRKeHS1O6LHmA4uRk3vYsPqEtTNAXd3QgSrLw+iP
70ZrTiMS5YSc3vmR8aeHwLMpJGOvSJitpxVF8mK7b4jpiIXxDynP42EUrasw9z4gRtwMxAvZadff
RJ0AVNyaglhG6BXdoz7WV4FG5YpAisAuS/lBbeFYdGaOxceCWlb2eJQbom5yqay2gjle977isORd
qV5zzPL0eRiqXSeTSAZnBgoh5hpNfs9zzmWK/6GogOQkJfyb1vyHq3Uny4B5IRPc4WWOrHd3elW/
1+QyoH4hxk6ubxoR2r1MEFsYkxgZVYBkapiKBpgHl5wbhwrgi1eM57CmVQMbmkBVUHBgTbY5ETyb
oUk/cJH/rS1SxEktFB3ZIkoN4BChbuHEoSzHF3AR0gaaOtGU0fBqNS7xLwWBLrKv1OjmeYmF601k
4Be5grcPRgn/OaFZTQzzvJQHO1J7qFlNvA/CSSFt8JQqIb3OR2j92kCwrAXQ39+2YrKpzdbB9ITZ
R73WqujO6JI/mlz95EvTM3bVa1fXrxMYklYWnMRK+gM4/CjmA04d4PKlQNFOaJ+8HjR9GVjHuBl+
+jolUj6Au8Eaz0Xog6jAURRVebRPJGC7UkkSJUvNL40KkF+6wDBI6PIi8p9YOADl0AwhTUHMf0ty
+Qhy59B4yimI/I6w34aPBcjUVN3BtAdjlORbf4ScIEGd2vRUYStGfklCUdtGm5ZsNadP03dREa/y
KfsMCL1nd1r6Fg0RShO3PNeA+1dOB0unMn12OkgzMABlWWYHq9PLjUDSyKYD8OG0LV43IJmOzqJm
qxk+kn7KVC3UgyvW952C6e3ydm7pXK3PNv9hQWBCobD5J//Grp9SXNvNLrrLT/+DV2Xaf39zwJi7
b6xapKhRc3oD2LVVdsrBPE4bfxWP5OW7MJf2VLOdf5wkuYUeBBWLkr2jLojtKmWbkOjXvSZjalKp
SAzGQAYo8vYoq+9HvWQCSURri0q9LQnbMlQSfXTjPVKAvwhecaUN3qOARUgWy8dUKn7mbmeTd6Ru
ooL97ZBFNwNsKA8HtwpIbWO2cPA9ID99/mYS9jiM+iktC1gqmn+W0uA6ScoHMYQiNeQsc6q2FTP3
GJQhYRgqf6YAQjC9jisAPpViHsjX2eWaAYLViKkXYtYuK/HaGqQ7sjRfq0C8Jpj3MJI3FevEtLhK
fjbi7FRS1IndnhDBmkxIUlwt5aXMmlOeajvFBOVZl9kukrMppbK7gn9mbAetO/ey9JQK8l1rTlRp
5eegFj+0PLsXyU/L9Y8kXvXeTOPqm7Ew9y0lZlInIGHTQ/1G+udu6h3XxoaQvX2yG36tWWYXzghz
kxKpuFIpT+WO0p1YLY9Rs3IeW6iearPTjwp5LVdFKkENq7Ts3SusY0RZWCwO7O62krcyopf6jtqs
cgobO1KthucE+7b/TT7eLnTMY4ln2xbu2VIeipVDz1K7bO5P6ivJFayhyA7ynm9/MdpTAUCwf4++
3f4c/6Ic2ERQAtaqLUuL3tyT1GghQQUVK45+X1+r2/GgHuVb4V6zo11zkFae30Kl4fPw9eWUykcy
yChnZ4ci1E5h9h6TJJnz0cIEBHkQs85OYZd4efVZGmyzJdQi7xnHKddS+cm2acibXzlsL53+tVnB
BCqIDN3T47CtQMWKQ6zLPRGMnpdcVz3wYJESR0kGiDX9K6EWvwaS1v2wviVq/r5Fiskny2r2nkrf
qsLpf/mGP+Vk303i2XJLTJuRWyrlDxxzN9nP/lo6IIP9PZ6MveiE2/S8Zo5ZQIqYc4OSoGZ8+CVa
4hxmfpQyeSqZe1Zlzd/DuIK+aOYTlke5A0D0Dj9rd/kGFwoBc8NSWoyuL2jSJC1sz1Zq7F2yei1X
tKVAWKkDfMosv3mGc7+SyZ5rLAK64TLGK5rBp7DeNDveniMTiUxbHD29U0EByrbtbjhoayKDhdE6
9zOFKh1Ikuviw6jTl0LaYhpPl5/a0rCYW5kUS2FHoyH/rZ1uW2ylnXbtnSJbvjWgWPRnkOUrM25a
bb97dtO9fZndpdK0ZDhH0YG4MkfPhOfG7cJ9W9UvbhlhRVDWtkcLdWd1tkHD4+C5eo6eUvCIgoLa
14C888zf//jAZisHgS5xAZYVhZNEIPAm+Onu8517FD+wvXsyCvZ4C9JqpYa+9OJna4mrq7Fmhbx4
cgQeKoFe+rhG/ln66fl6EPhNkpFQcdCFrQcdWFPW3CwLL2BuagL/anaWwi+L2lU+fIxIcEgTdlae
/3Tr34yjuYNJV3zOVo2H+u/knmIn2wd7ba/u5A156yuf14VHM/csjZECxNlnBA2q6Ei58lcFQLiy
Di8sU8psj6DqtSikCrucLpA34/AiVckWhL3sdysXWPrjp7fyZZ6N5EnArBSREw9IUSTiFmUAlf/4
8KeLfvlxBFv/kfcRDLkHCbhrjU23Qz6w9U+Esl6+ytL4mU1gzyrCrlMon7vqvdZ8SBmy5Hblt5ce
v/zfN1BFEWdPWGWH0aAjWTRbqbqTiimL51+7np+Soy/PiHACnxMN3AKX4sEh3UXnyCb8l6CQLaDL
3eVntLCaKrPZ2yW0bvscRUCpfETqawNgTUr3LckvRrIi5fwU+38z0+YWJakPTVLTo+zw4l/zyQal
Mn0jCDvdQmsSpU1rg7XluEKw8Ca1V/eaC69/bkSi6pfLAggQYg9FwtYy7VpQx32vBkTQjfqVP4TH
3NfvjXY8w1N4rgwNcHncqptUd20/IvxdHe8vP+WFHencqSRbQZCLocVa08Itt+obFNnZJqiUI4GV
B8kselsexgfNCNuV97owPud2pc7NUUVGPf6hSnrVWgiiTeteDamy64duZQldWCHmHqWW1Dd/lLgr
YjSvFVnZB9q48pFfenez9aEOW7XoJhlfIVH+GX/3LjEkwd/Lb+NzjfxuQM4Whr4FgemlQnyQgRoX
tHtCuX+MkvTWAxMvF8UByceG/OYsJdOFfKDBpOxq7SPd2mRuPRLGJZBOaJKvedZNg7iq8aTL5U3o
jzuvJ3GDFVnqkyuDCCttSmGTvT3CMEKYkpMft4dWgA/cQQvJq73hGk5kqStv5NON+d2dzZalNjGw
s3qMKdWP7LgpzmRyPomRdhcF2as5RU0RZUJHsP8rCaNqD0pC8IF0n/vGQSckb1CEwS4mzbMVClsT
dFcnjg41i30mJua2MLrQqUWSL9q424VEflZmeaxjeMBtTrawFVfXakZAaBA+F4n8lsmQki6/s6UB
MdvAyFGuNHHFjrmmpxK56hb2p9Fpay7KpekyWwYlUddVhaLjod51W9kmjAY7aOh4525HuN1/7KBr
O9iFeTM3X6U4WwlYi/l2lCfV+tCB9P3TQ5q7rWQv6MKKPK9DIbxE2q+SZDB3TSa68IQ+T6lfvkZy
Vrc5+YXpIRndXVpSSc3FX0aen1pgbv/250+X/nqJTi29ES7pwQUz22bhzhxrG3D57vLPfy7830yO
uQcLZohmavD2D2ltUof0h3cyXbYq5GtXIBYUix1cq6j7EbXyA6HoN1PWfBtpdlh7115co2GT9iEJ
lpw+x02HnsHRrYCwdBLCEVQTkgUTFtzXoScaDPy3I4y6Q2yhAajM2l6+h4Vp8Hn6+vKImkjAhu2h
igyQWiGnJSJjVQqzsBWYO6P0QjWzblJZdeVvf7geCoUQb2rtHfReQ1hZoZZuYLZAFaIZKJLGPCay
zDpIEtRTXWJTbKV9tlL++dy7fPeeZ2sFnAXRdUNYbP7RvE9lx3pLP7xkQ61X/Vt6+/gOsKszvtJq
/hldT6AuPcGQc+DjlRDPcVNAMNiSq0bdy1878E9flu/+pNn6ErqS6vmDNvkKYflWBCrZhaeoe79q
RKeODePDbIbikBdUpvM+B0Ytt8W5rXKy/EKdLHPL9FfewMJrnluqKiMhnBey3oGw0nPv9XYWEmtH
HWkYaXeuYhWmO/vmjufmKmtMhHqoUZUnzVDv/o+071qOHEmW/ZW1ecc5mQASCVw7sw+QJVnU6gXG
ZpPQWuPrr4M7u1NEVxV2Z1/arI1kRaWKjIzwcE8CsCg0TO/7/EXgKCiGqS4rxfWgoqc1A1X1wjVx
JtAi06CPzgcfsjoUWsC5oOf4MLAMfTLim+81z55QpmabAbXtsbcWPY6Xz+O5hOa8+0osJcK9FtK3
CUrI69wOboZOJ7kOCtJHUHNfSUvkIeeWbTpQRyNLUMjOoB83lYtkuyY/6+wxKUKQr2207v7yYM6c
TTLdV0cmXCpWbd+jIqXKEN8GZ3bivXEIiVz+9LNTNYu6CvD4+XKQxF+VINDDWcItt3q8ZxI7NejL
ZStnriky8y8lg8o6ChgAC4IwUAADe9k8FuD3Sgpv4ZY6Z2HmXcJRrTU00wL+JWhQOgmcUuh++gFy
52IBnMHlYZwL5MjMYdBecIMu6bOVqyKfwvruoWlgggiZXeclKsb8LVGat7HxdpkMZWqWPkAM7IpL
9argxXtRMoMosulL6WdEgDdoR0iidsF963WQ0quu5Q69DRRPbVKNW6UBgAcFpAasyh3aLnIl2/Dy
c6wJFBC0j8tDOr27IIX5fXc1ah8nkjjljTNiMqjKx46nugtO7dyHTyWbo61LVbeH+AqqjMBz6GGY
A89AHTHrl56w0xH41ZuBW/n752dZ7xdyjG3F7gDgsAhadSz0MxsAjhTrfu/fxMYStc65ocyioIyO
bgGJdFDGBRo4O8CmDup8liwlRU4XscDJ/X0kpRcJEOUJQGmFuqfYqTaeWtDGEqtCFxJp1eVoHS2r
hXk7N20zj6IEfl74OTwKYiTLhaTV0I23l7fT6WPI541XPboze49jHPm49UDkD3kDcAw7MU+dywbO
rcPMk2itG3Ai4btL8k5xV7R7SNXHhY8+twgzHxI3PRsH9AWv5BL43lY2xt5fdR0gfRpfd1kR6wzd
UEmVmuLgbvrykGwDDeS4bEMzObNUKBe5eWeS3pVRFCogYxBLEDCYBGSEwFFw72VpCOpjgQJcQV5H
Ivxsawkcrs1+VAaUTwTo0vuhv/dTlIsk0YllDxyBkFNNIwGtjmkOYWOyq/JhgNoOE02IAzi8Z/ui
6FZC19ttV0HaiMeTXgag/nJi9lp0C2WmndajewqooEnvvdEh6rKuoWbddkVh4smz1OB0BonK541H
ld96TO0p6m7JuE/FdF/R8o4x8VpCDAuZOX+qmfd7JdcSSBVHj1Uz6TCJVjoWVpYJVqUM13jsriYq
D2irEagKV5BbUSAHE3vu1G6XQ5KzzH6GnvxUSn644KhOX+N83taUkkCB9CoKoFmtgXuhhoJlBGnq
vDp4ketUkGZf2GKnHda8swmqcATr5AIHAb7cCVBpsmDhAjzT88jVmTOUM9+L1IlCUyE3SS8aLOTb
kbtWJUZX0Au70SQOyVZRh2BQRhsj6u7C8N6tnr3uMAi1QaBrDInnlTQWTlQCODSGNjSPpgTVyhdv
fO+zBFg1E3KzdRPkxRR0G6LCHjD78tSccUrqzMEKQjkkPZdxgUtQHwm2ZfPXXNK8GQmkJK2A0CNb
JRU6FpUSMpRZ2I5QSE4g5Aylucvf/4znU2dOtaJMgwwSyVatcuu3Vw1lmCAIl9OHy59/JlDjX0Cb
o8tUTkqw2owZWCus3vwis33xnBaBGmCCD0sVKfpVxz5xp6ozB1vLKVqfSqxD0LQJFOT9bTxxiCBA
f6RqtO3K+D5qcTaq6EEJ0FwXK0qrQygLXNuDtB6oG0EKNov1ptIstREOIeqAOhLNYPMi5B0vWShb
xb6nNy5U0RuaESNkhSVASEkAmAouF8vPffkO9G/bnEKWgLauBabZl7HXrjqgRFHKqi0uypDECzdt
0V/FaBwNlP6aacWDSjQ06RL5tYQAVdBJvlUEvNU1Ae2vEIzERw/ouHQ9Tw9UpNJ8VHPlsFqThtmC
hj5kTZUhsN49pdCTkhmkegSWD/qQ+tfx4H6Sijx7VXFA7fnQV4A+a8LwkPYJfl196BTRxHTdUQHq
3Jq2B7hb72oG1HYZ3qUuX5X4LQOc8T9LFeDGIXvtGPC0SH6shb6+iSS/M8K+v5JE4AB9qf0QlHZT
tyW4ujtgWYY02UNoCXRoIbvpGwCH6hScG5VacwP4VUj29Q3cfWgDEFsbKMX+IHLgBPlwUF33nmvC
Y+6Ceq4rsnbXQ2JGF2Lhwe3LcU2BWq3FaiPWwloZykgfW7ySNHGlJuhMlXpT86CSXCu2mvsQtASj
fleCmUy8FwsZPbIDBEzLO5A5f7pDcwW6T6tqik2n8MAKeTlakGf4cOtQNGupKQ1fgApQ5KZ6SCFz
lWg19IeER4WAuaYSzaavzTbC+6DLIyi9pF0Djcr8KqQjWSj+fRFqndrfs0uec5mJxEN6PJWhagh0
N7lGOOTgwjKguGUPZW/I8WDyBCzh9WjyIrAG+S1U7D5Z83BLQZbgRclKreC9Ac2Lbiiz5CoxSd0+
LZz0c65k9srwZW+EhnqOYBBSHWDDsXv05vfQNdUBhDU9qLHqmQ3Um2pdNnjG9c576QD8JKonDYC0
1BHk3SAmOSyN5Uy4Nm+k07hAAsnDUCpNw9UPzsv0h9JHC9f2uS8+u/JKrVEiFuLaLiv3s4ihq0Zw
W12elDOLMO+b03rWIYDBpKBfqWavweivmPcZV61z+fPPgLz4XCdF7iLg1lwlgxAkvFBUV3tI2u2V
EoBxnv8AqOYjToSrXKGrVGzuKKFWjz6TII+hFlXbFZfNtho/Ln+Zc4OdXV45F/s2CdAA06eqwQCr
L9r4UAWJrSnuQnwyrcmJczdvu/MB31HGCoF7Bfi0fwdSauTabguoEPTNUvn33G6b3V1tTTSShC7C
uPaNputcQI1t4Yyc++iZ25BbJWS+gopsO5Y6TUHYq6h6Rl398gKczpBxPjvyGhlASjWiSi073koC
dGuqcCy34Z0LHubdccIo+CQLC/A9rxpravRDO/1q3EhQ4wnMv9ZLyOeNcaBmCptx8ltfg9jWK+aA
j2Kz1Et4BoDJ531uWQwN0GaKgEoTXJrwi1q8d+8lhxqiLj8xbxMseOAzqzHvZxt41bSFOCLlNvQB
+r/4zejnD6xD+xGNnlKxBUQ928hl/HB59c/4sXmXW9sqQ1Z0iB0RHelxB2g5ah6XP/rMyZ63tqmB
WKjo4UI4lwV70WOvSMJDdLPcSxwSoJdtnDkbc8x8T0kaDy3Qlr4QmXHZ3qi5fEtJbV/++HNDmJ/q
hJctJFnx5Ke4/zBNeiaixQcVYCFFt8llI+fGMDvfVSaFXu0jsye61xp9aOtbrVogt5OnL3rC9Smz
w614SLJB6W9SJq+cVi6vcsrMqPQ3KmmREui2AvFNOdX0CgLNqLBDYrs3Wmjeonw96GGKFjilJc9q
JVdXPi2MzmW22+QInJGCYlDkrUP3USrAV6yJxS30SCUwByWDzsfwsZoYLPDmd9Gc6L67knLgfee0
PthcvBEC2vGeMwBG4e5DD7QyYd2Crx/dZQT6gJdn9szyzeHlreSFskrRnSqM0aGAwKQ+9bklAVlJ
LkkWXl9f1cITczyHlysFj1k01U86o7HcDXmIAN54Sbf493kSkICXA5YpWxjTGVwlZ7PII+kTgo4u
SGpODLckt0FNLow6OsmNyW1Lme1HOsi9F8yd2Zxz5LmHRmZe10irVFK16QXJUstuPWjiwuSdcT9z
uHk+jklTUbyQQ8kqgVSD+OXCJ59ptudzZPnYFiyFLOn0aJ1EPQqn32KqvI2ELIvTOVO6ttbTWCdm
YuOE8+sxtC5vu7NLJH1PqQpiS9yBfJkO76Gda4ndvWpW5qQA1PY6yUwCMMFCNHfmxvhSbDp6nCN+
DjOlgR4YqBA4AccUZBB55oTqjYI8ZXw/SAvO5NxWmPmpbpBiqF6BVzAANYAvGvEAZdW8X1ivc8OY
eSqOpgk0KGIYYxlalKiPFdg7KBr9AObGe7TRidcnhgz41oLbPbP15mByhdJ2YDGi7BLi40kr7lRW
3F7eAGfGMkeMd62KokmImQrX/S7a1KsppELjzsL74Fw0MkeLgyVKyaNgeiAcorcpaANN6ahLr4ON
xOwWl/hS0pB+IVNPOLc5QBzBeZqwpEPZqU3RO8mQxyp4kOkEPTX6QMotxMefK3hVPCdGfczAt51B
Wzp2O8hE1/F7myBTIJbaunWVmzFleFXH1Y2fi/bIoM0meYNkCW5iukn0gkKEhTZJlN85lH0hkvOj
VgUAqLxHiiQC+F8LYoDc1KnqCB0oNPSNOi4LM+6ET9apb30G5fWGkLWYiqiDesOV1A0Qo05K0Nmx
EtTmDKDSpPTvhV66Rbb4CTSPd7XW7uVo2CZFtRMr78XL8jtVC7cSA6FATNk19HWRAoHIEbh//St5
UJ+EtNiAoMth9bXsm+OVNIIGspWHH6FUWXI6OmDBsqDiXupBg3XP0azBG0fxJcieZeF2ZJkdxO21
H6P1EtQRGzy0nDZHz7Lko5P5S1Tec7q4NaCRhpnkDxoQNVEcfNBOe88ACFAL+UC5hORSjwH0PtTn
SuE2iQMDEuImuiB2mQK0iQAlupyYMUk2TdZ8dLzErEkfMlipyTBs815xXMhzNVAcQdUveSdcu1Nr
ug/7/JAVkUWaaC0PEnTdvOK5rqGbXCuPIc1RHqyvQCRPwX0JIFyAvFvOgGfm3lbx3Q31QzQqeJ3Z
xaPd9o01qn0N+ril/r5zL4p5ZwEVY1a1AtB6XV1DFN3d12Fdm2OjOn48ropE2wgq21WhhC6sQ0SF
55LHd18n+3/f+//nfWTX/9j51d//D/9/z/KhBB9LPfvv3/fBe5lV6Lb9v+nP/vVr3//o74f8I72r
y4+Pev+Wz3/z2x/i8/+wb77Vb9/+Y6V1UA83zUc53H5UTVx/GcE3nX7z3/3h3z6+PuV+yD9+/+09
a9J6+jQvyNLf/vjR+ufvv00sgP97/PF//OzqLcGfOfgKafUxzP/i462qf/9NEP8HUB0mQwyOMC4y
5Cx/+1v38cePFK5QQgh+A16aTQWINCtr//ffZO1/uMTx8iQAXAFXN2Emqqz540cy/gasBUQUwc0C
+sZ/frdvi/Tnov0tbZLrDH3T1e+/zS5kVYRtUaWgRaVclGRlXmwRwE4s+rHc6cp+tKHUiX4z3Cm6
fzXltv4dgYfvkecvBudVqU6tYsClYNDN30Uw8KbegedOv8jdj8k7iu9/tTO7m0H5Qmrk7TukhV86
kDzH7m1bOcXkHXsZXIkLRaQZCuEPeyKuYa5oWJt5EIryQpelA8Yl3YEuQB+s3NBMcuvulU3j8MP0
Rs4243ZiDgrW0md5ixZYMzSDQh9X6GHWvZ/MKF9BbLJwmX+PTX79XtM8HQVDXJWR9Wun7yV/jvRB
iJ/E6OZow/+xqb5topNrejT26dY/siEUZY7kOmxMoPVotRcNH8h1zdOZ1VqSFd8kd6jG/kdh0S8D
mz/kJJTi09TFAvNRgS4i01N2iIA06CBZVzzk4dr1Fkr0M/f6T5PISUsKp1SeY9SbJq3iPGad3tq9
KRuJ5Vn1anQmZVHBZC8LszrFxH8GGL9am62cAiRIVyiYVXIzPk/CzW5qvPfGBLwTNpG9FC3PYqd/
2gPcQVNkWfsFLjBkZTVI/tfoJDtGr6nuWTnebKg3gHoEkBdn6Qn1PdD81eL086N9MwzcB2k1RuhF
n6U6cZUsnMqTm1+Sgf8BbZbC5m0VldZ6A+cKiFKS167sTHX4qf2HvVd/jOJPI/P+ECnMgkbxIfYq
qYe2Ntz0vvWXGlxP7oUjGzNvpgw9idISA6ks8jk1Bbu2u1L06fnkW8HhPys+/Dok3IDHC5O1wOxl
AYakBbmuFbsmWxjQlxTJL5tbUxSuUZFyOm9A7gNl8EcBSw/OcHBh6PUuuZWN8DpFl5nnJCBZeUBV
+IrY8Iqob+mRHZjS9eUTdnJ3HH2H2fYbhyCegktcRYPFQwY83wFAsAX/i0v51Dk+MjN9jaNdThWX
Jf3kHflATY46fRTdNeL96NW6hw5kTbv1s9YoM2kbtZIukC1vtqr2JKZrN16n2iGF3mZEUt0XBKNE
SkhouUnjF1erjFRYhQXIeYPcKHuUoTzgc2MQpvaBoSW7sWqNxoPYzD4hm6EACc2bljO99BCv72R6
xSSGX9X0sViDZBPC1s9N+BGrADUC2JGrb5J7H/KdotiVdp1C5ALUTXlnN00FyduVWyWGL3724g+q
rLNiV/c58DJ7NFYApQC5YjwDWvTsfmbxUxE89GqPB80PqbiP5cgc0Dvvezuu3KfKQRSfMjAQy+6r
V+dGWz/R3hLGnQe8qDxYyvBMR/AT9T9LvhoTqtOuN6Q0MkL5PiKbTn30tAeN31ceEnQKAOqdMXqv
dYqHVDLVrvEH2MKt8ljzyGLDqwzeWOnK0264staaRE+5oYD9n0Ko14/eveQWwCEry0udxU8J+JHC
DRM3kQi1sBGJ4J2LdIKaQ9FIvvL5lsitFTUffbzW2m3R2QQwHrA2GaRGobWzhgLXegxh5vSAbDUT
h3tEgxYKL/pIQXHtMaOWGwykA1XNgxscfPk2F5GDDHSBSoZcYFM+uX4O4pNdywuTjj2IWlAef+hH
RAx4g9Wia8dojKJguh40pxvfRRSn5e4zklF1rhXTpyuFFaBsudYUCe/MVyl8V3CmgkfXHYA03lWN
E3ifCrlWvFUXI5lLPouqMhXRjuoN69fQHLlpI9wD0JYIr2rhLcz3OQEd4yAZBFTT4GYF/1O74WwX
4PSA9UcuNVNDvs8D0dVwh4ddw3OdgKoXqKvLx1ecnN4lHzKFJUcHS47yMMMDGrHr61ii/w83pOnu
/MfgYZD0+LMx4T/0qaLir4mHKq1vgXF64TtMSZhL32GWe+xSiHnIAb4DqKcMzKdR7VWgyCBaR5AJ
RrCHlA3KLmCNMKBQtUbqV0vthe+w5GBmgUKfJmDIkvAd6vfBAOGZMd3c/XMH8fPUVF80oGuMxhwt
UEiY2Q8QhTkJ4pUllp4v5bz5VGh4zVC8chhwZLM7qmv6kfUq7qjci9Eh+Vzw+6x8UOJAH0c7UEa9
LF5cAClD7SHP3gq0OXYFshaqcCeg+uFqBxVMFyOa2KLOzof3JimvgYO3gYoLUN5r+EbLbtwBzuie
TYeqGuAN7QoSjl29vjyjpy6G45HMrr+8AGnk0GIkAUjX8q4Cq/UDQZ7nspUZtcE/btljM9Olf7R/
I5xJ9I5Ne8fAsf4k1mgPj8CWmpHhrXursMUDQZqssJeDvZMjlGWuipxB8n0uUdLlCnBDsgeRb7IH
JE0pGOCUfGmAp94FEFT9l5XZAR2TJCGdCiv8gJYxq3A0Q0L+X9f27gH+Qx+23Zavs6WdeHpwmF+V
iwj75tVtIeaam36Z1Va+9AookSQsLZ586tBp8p9GZsGDK4X90EsYW+0D6jPKNtdqXR3ete4pIKMO
HKrnPicMGUB1DeQNkm4vCS5ZpQSxXvXY+JJeMiBw0KWAywxciWp1y9UbsZo0f5Ud6cI7KbQJEnUi
i3Yg9FhHimCHaWZp6KTO6yzVR6QfwxGMGMETER7qdHDaMoSbjY2IAmk/PC3D3ZZmdvr50Y5NvTxT
+gaDlp3WnNL4CeIFULLp4Y/SGszMpMC+mtISEHtWSPrjpBxN9mwj5UGl+chc9npvxwg7Wn16flUG
QGuawV5Z6iDLu/JMuhAgLtqdeXeaVS0EWWC3RD3wE7q9oxlZ3qafHHv7qQIVZWc2Hvo/L3uGpWme
OXSeoX7IR7TKjeUNkx1Srsrs9i+YAL84giJkkeg8YwhtXaEVfZigGpDUIiCC7VONppy/YAUhvizK
QLRqc7inoCVuNIawkmprhW4norYIeev/zshsc4RSrkbqACMy9FjqF3DWQbblvzMx2wdg14YAEplm
K99Hxa7qtkWzAMWZtf7/scdVkSEjg7ygNH8RhXXRg9cONiprAGNwYLk/m71rIprA4piuLu6gqGCA
89Hwcuvy8KavP7u5JUpEFZxOjGriV27r6FjLcj2A81bAOxw9bqK7yvmhSl/8wtfTxWY3ccHWzG9m
SUk9FBKmlyyCdG6PW5xmQxogPfPvpBtP5Wy+jW3msgbkBoRwskc2DURrQSQ04XlEEenNCFHQUrrt
VBYF9hSRSwxrCazkdxfZKSFKnQlcBtPzXbkufTAWtbqs0037BppnM3m6vHYnfMU3e9N8H6+dqEBU
lLvISbVIJZZO0DEgT5coVE7vkD9HNQtVqqpTvAEMbjpQr2bu2hz8q1KMzofKyYL7yyOasoW/7sY/
bc12CB3aPOhr2JLB/FQ5E+FiBeG0pWLJqefDt5mb74wE/gq65v8Iv3oTDIiOfz+9IhJkICLHXTVm
egUFGmvKsojbpXzbNIxLw5y5LdcfVM5FDLPxnyl7brSFaTz9+XBLGqoPDAJl3zeGNHQDAJ/4/Jpe
SdlVKi45rBM5KczfnwZmO4/RwfO9aQAg07WmfuEeyEmjnMRlV6WROv1SQvTEe++bwdkmZLlcAXMP
g8FbK+ogBVkFTq1jJ5aI0P9SPlSiVMLdiGKLLM2pifKGl4Ga4yTH6/0E8m+cW1SVb6p1vOlWSzC9
k8f4yNjsys9cQHMg1YLKsLoVUSluipWqpAs35ak75tuQpqN35CwkzWuCkU7xjCk9e4+qw+zKgJQZ
iDB0zfGvJGc0iutp8Zh5+VCfHB//qoMRBAPKbDeSSu4FXsFy2zoJEjDNpsgXPOFJH3VkYrYfkcnS
SDqtF0/vffG6Dwt4K2cIXiU8F/+70cx2YjfEha9MceHIHaauGESryFLX3snhqFRVZI0RiqLS97UK
B/SatfEUc6DsDY4KmTog5wEHOFqgFt67py+tI1uz3eeRpBeKHLZApWf19xGK+RZ/ba1mXYP43Ijx
JjEuz+Dpe/nI5Gwrqh0Yp6MpNCx8Y6J1y4wItXq4D9GuHQ95isv2Tu6/f5lDYfX7bKpDhB7gBOZE
ENZ47Uru78p8oT4kfvXO/+LTj6zMdjlVRwR405oNkqxXbWSy8t6PH8so06XcjgEtl3155Xd2NTCL
IZfLc+RmZXOcwD1XCXkBh48GAk6/Ww3loxim0Nl6LvIaikfIkEj7rk4sIt6U6GfKfdB4B66VSqM9
ZYjzat+XrlHARTWfWvhj5APoA5DsQbATf/ppo3cC2JzJS1qkOg0fGjnWfe0Qa49DiDYb74t82qjZ
D4F7QLVIhtfeKDWDNBe0M6R6m/LgLSD1I4Msa4cmoSb5SDkSrgO6Lbhie/JLo/wQU3BIQLgrgiaD
GCI9CIKggRgR8rs128j4/RS00nE/bkf/anRvE9WM6Q+5tFLF9KAGJtzJ3ieSLVVzI/SroO2M2N8j
fTpAE6BoX1S+JrWIbqbnBHneEF0hTaIamZjrVL3KM1w+7lPtbj00CBWvUADNwaMVcjvIbAXZGym8
h36tEl2F0oaEj3lhk+xN9awueWbBPlO5kXuZ0YPkFT2/tyjO243LbxTVt1vtdZgIRNXagHCA0atP
hb/l/C6oU8g0yLoQQjHRfw+gndAlia5U8q4bJTMhn32zyRJiavQ+cO/7cF02oQNuiacQfEYD4Fzd
mDr1GFk0e0cv3Kqn7SqB2k0vcytud6qXG1627uSfYOHTWXDneilyxfYoP1P3ChhBNT2AAKpU10J3
g4S9ByRMrD2BKp/X16ov6xnwLN4hzg8Cu/YIZC7ui+aKBSv04+tecPDA81XLd12wbkYNz4qfYneQ
QCjDwLE9okucyhXaWv/Ce02iR4dk5qf9RJOBbZqcDX9Qm0znyZ2f2ZeP+4wQ9es19c3IzEMzGod9
8Y/XVL3L7XZVmK0FVaRVtbpsafJTl478FIYdXamMDdAFaDCaf2r2lOBqLp3/ENn264Bm0apfeaRF
18P0PBwzvb2PTd9EZtc3pI27nYhY2M/LA1vymLP4tMLSdK0Hg5CVaInd5+99vrBKJ+dOQ/1PhNaR
os7fSpnG2oiLAXJodr5mK2hk2s2udpYi/ZMjOTIz23BKhn4O1sFM0CAJPd62/QHtpn9hto5szPab
X6LGVzWwwbJ9j+Mv/gSP3GUTJwOCIxOzndaAVo1lPUxAEEWHKmo/vCbIa1bjVd9WS9fz9H1/2dZH
xmbbTUxb1M4ZjNHD1EBSOcEDJK+swfZXienZS/SfS0s022xFXDM0NsJcrgiGICZG2kKQdlyYwVMZ
d0mkygScUlUmzTvgWmV06wjVKR0KGhCFQaVUbVfa1KM/ylaDWK69CsW3ULpBA7oeZK3eKT8gs2kW
3mCl3aM25qavfVTpErXkqYNw/L1mwZDEkrxjWYwUVgo2/tp2yY1f3qeoJ+VbqUEdT1rMU0wzOl/g
I5PqLCCSczcvPBdT4a9bs90Vt6md7dstbjcjfxt2xQEtDXvFuryFTxoVJYJquKSIeFx9d5ZaxlWv
oAniZh/I1PCWV6Ih1bsyW4jEpqMwHxxDGzWTZYp01pz5omXoBRYk2KmlXVEfOmUB8H1qvQDqY1RG
sYsTPjuKnZy0ORqzAVzfTGdjaq76tzrEluzMTqE0kDoL0AWLChG1S7PaTmdR22bGlFNiUDcBHyw1
Ql3cutYSucrJOTwa4+xI1qMikaSDbao+QLipkhcuzlO4CGwCBuF0xhnFC+f7ZkDpOBUzaTJwUJ3+
GRJA4HZ2HaToLNV01+BgfBxvodniQF3YllfiSnjx7KV3yKkZPvoS816/WtKKXOT4EkHzluUfPt21
SmkyLXbqSUowK42SLWnpniorHI98npqhYdlqCeSW9WqjOCjYQhYucwRLe+sNFbLp7lO3EhdoG2cs
IP+IH44HOrsEOUPTVixjoP5OuZmE6Lo3iEvclT+7feaI15UdrTuTGeM+x3OvNOLb2EJ3ENqiFlzA
TEnl1y8y8wG1AKxnOQ1+MNovDsn2B7P6CdR2vRSbnXpkypRq8PUqHiF0nnVgmdcSP0AMg4Lula/9
YPxNARYUDIQ7F6ltX77Puju58owGXDIquuovu7sTm+vL/yDCUZFGmsPP8IQfZJXjVhs2kCN3IL60
9rGP2fqymROX57GZOQBN80ow5kkwo3lvdd3rUvemyG//nY3ZyzaM5LTqpqEkyaqRQpPHT9hM5mUj
p1Bh30Yy26RlEqM3dgpxyFRfdIgxmuImvx+Bq5i6k2RTuHVttGX2n806MbVQzw5LadkTV9S3rzDb
ngIbMinpsGVaFMbAx2e05Y8+2VT0P6Np/ToH3wzN7xDoTXmxhrHGwx3aQGMopIdL9ctpVWb34Dcb
s/tDyfMCbNuTjR0UpR08qXeaUxu5kRpLCcxTOaRvtmb3BehqxCCZgnnIAOFcx+aIe2rSbCjWE01/
9nR5ryyt0yw95vos6osU5nLls059A8/iorxVldfLZk6eLYlQlC9FQBWV2QwG4NFt4TzgNt3NmK+a
8bpeegWdiOtlKiNI4SjFItU8G4nWKn7cVTAxFI8hKn39WyUAJOBv0WrzFwYzWZAYtA1x8X6/cQVF
kkk+IubLa7AHQVTBc8HcwjrnL5hhaF3Q0PJAYe+7maZzSR5IiGalchOsKu+jWnounHbsDGVloFcw
ll/K12Ucon8XJgABBCW+Oa5q1NhcZK1Q1RtWfwFrLuP2oBTpZUmBrNT3EfEOzHZRhiUK0WFKV+Vq
sBU7dxbvxpNbAZhYFagZKknz+JhVEO0gPYbVGdI7B7uOzp9z20O/iw4elnywJjRZvolMblaJ/hdW
7cj2zB95mqKVYJqA1pwErNpE/NNZsbzUfHryPB1ZmW1BRcpzPMZhJXU3KdsR8aqtHv67gcwcUeFR
MowqTCgBROOaR2grRs3CSToRHGND/LlQsw0hKkHv9nSyUb3z8i7AE/LyIJYMzDLyKgSnAlrDQJxB
qCzWx8Vq2nQKf7kbjoYwC79jbawLdGQineBQu7hq9gJgt7rk1G+iTlaxoy4yEnyVLOYm8eYkaIbi
4H2aO1M5CbWKEPgfNdxEo2ho7DrpHmo0Ibf565BsuPfgZrdajjR57RuKf9+Gt318y/q7oryClue6
h7ClshLRXKgpD1Ci243SZ01/hrkPIj+7BBFrHIpG03ro/ryTJVUPSIhkuo8sJpiS6GObxLqgbdCa
l7UfRXYttk5UISlNrycYjNDsI1/Ueylz6CBAEA9ZXZBq+YVmpuxOqdHSD4VXLXyI+brs15G3r1De
L5UHL39UIlObUBObPEN+PP/ZRS8xsIzJGJtJfyDgreIAPgvNkw+liuEwQqGUsk8XWi1qEemqiOqz
fD9xSHGZmyjXxk1i+s0nCJcg6dgZhX9DtMFI2M0QXgEI5hGDTVovCTW1oVkJNa5bH23vENrzXa5r
ktXT20CL7KRvVxHP9CH6rKInF3wGGVqtRqXSCwGapZs8XwkDpPEicBduNWTRvRI676B1Bw8TWKnu
h8DJ4hCQrm1LkWga4JE0aozqfZFcC9V7C2UAii5TGbWOXjLL8AYdEEL9BpX4DhKjmjtR3G1H753I
N7ln1s2+CzSTYf6U2HCJE4rxLiuVVVk2174QrIcA6scqUN+KUxedScNcFwN0LYIlWN63vndAF5I+
jMWqGHJzImRMiXJHCCqXwNbLCANKT7ASiPwFLddrz93SJt55uX8dqMQUuGRNIHGNc2NMUBagDxk9
hCq0LW8FDVRT7W1RQOAP1PkjFaE/6usau0rBOQ2IHw1vkxZitMVWQ9LVlbYjhSgLCjsUsLAGOsxp
qKLeCObqpDAkcao11GaRfsTappOuoMGFQfyoqxbYvfsmdfWQgFSWoz6jWW5k0go5qPIuAiq7ze8Y
f5aR6e9K+jgIwiotX0C6YSnqKu2Jkbri3o3R0kIOPV5oHDqsRZIbCkp0xf9n78qWI7ex7K/MD9BB
guD2yjU3ZSqlklSqF0QtEriB+/71cyi7XSlKTo7ncWIeusPdtgtJLBcX954lhB10nW67cLozq+pb
V6t+V7fo4ZjgEpCtljHQV0N4gUo36iRwOmCm2Lz2reZVvXASg7mlzrYwo4T57uSGDXf7LvSLePRF
loNbq3mcA+9nFb6i/ACVtJEOeZK5BeV+Q1PHkO8gXQVhBL8qaDCF4VmoktNKjau3X4yyDUTBgpEA
4R/andb4Y4RD08CW+gsbLR++tY42PdMkgjocRC8GwzWlyGsjyS5rDQZQv6qR4U++15jl9vQRrpzo
VChuXo9uM8G9FlYphlZsu+rQ4ZE3VDgTEw8MxXAylaPRlACsX38XLYC1EC8ZwV82kntRao4pgHef
DV9ntTj2vWGlrbM7qbknU+ckagaC96Ekh0LaR8WWNNCJU2XsS4Id+KAlj7k0OKWhbGA154Py6ygS
rEKF8dAV+P9EeEeNzrXqzO8ksFzqEC7BsDxm276oYdGMz6e1XzLYtsKS2ypA2y364zhQX8tgYJxm
Th1Rt2LnUHB/qNHwUwAh7aBqqg6PI5ACVfcqy3DdqOrANJ8T8Ltp3u+HprS77NCPcCtVjC3KHPdE
HXYiHb1GRe8NPQTofjpJ1MN2mwdqT52w/pHKgCgxWNVPzwP2aKF9y6ALn8FVt0KDctPzPW8tzE0Q
jbes5DecA64NIawY2rt4YZvqeaLwg6U32rghhQuTZ4jn4T+mYlcw59bNLyEPRjraAr9LExQYWEjy
9XjrhXeRXjl6dxdpQRV6uQlv2Yw4YkSQOkz9PtY2UMWwLXAUIuPZrG5qNXLC0ERfNXaJTO1YiiHR
zuemUpkeO+y72Xk3/lEaL1nXzuQGBNI7JeeBFP6CYe84NS5NuU3Ah6Dq2TLbm0Gc1AjHbkCw7lN3
FM+E3sSZG8UWuB9fa1N3De0ugWEHsBowYD6LxqtH0KBj2+Q+oACQtoRn7naKf+DucyzzZUqPScWd
QjvqbJhJim7LQ5tA/DMmd20GPKs1whc+dIfiDO1kuFj/iqrbnDwY1klYXwZxL3RINCoAbKDS3xG3
SI4i+5Wru1C9lyo3zCSbprsq2bfprpEfeXfbTZuYPynRXla2OsKErJ9HNdDje7lH5CxeY2w+IvYE
ZuOQNLPD6VhGgPDwvRzVftS5ivyqQi+B4XAZYWgDQ1yqg2M0OmhLL5TfdNZjBfAc80dt30aRl9Ff
gqmeLLwCdB0VJrCQQrQTJWhG5mQ5itgeeEekf2xw50jxo2EFEgymG/IyqPezZ6zMblv0LaX8V0tv
QigaquqjNMZunP9gRWHH3YaphymCPnlxEqDOlodR8ph5Hoav1IR18/iU4JN4t4Zd/fRBSxQLZRuZ
mqa5REWqUz7mdYtsJT507uhZfrTjL5EzS0og7vJVAsXqgIsMXMRGSJoaA3ZohxGn3MXuzMWenOkx
h/77Wunzsxc00PHgkepAJXwA54rQiIc+QyEu1r/J09FxanmlaPRZEgvNIx0TqAGLv9QIK3rKtVpG
zVHr9wk9tvX/4qEJejwo7GDIgxW/KEpRS2Ehi1s8NCG9YeUNUrVfopKc66n4Qi/nz0rN5TCLqpRZ
mlKuVCisQV4V0hzcq8rYIfmdKG4n7EAQ0PjgifSh0GA0P6YbU4GEhIQGfzchnZM2RXHDcf/ngMoD
1//nQ+Ev3YPbP9PnhdDC4n/+H9VdICom+p+FF77kPL8UXXj7x/9UXVD+MGWTWHhGW5BiJNpcgfhL
dEH+A2B0gJwBidQMWTFn55u/RBcU5Q9FRU8HegwUkrXgpf4tuqD/oaCPBNQQGj6WDEaJ+a9EF96X
5aAOgL2Kwi8q0rP6AupK78sJmspSzYwBs3EMezpo+9nvm/rTzf8gpqwNtdi76ki6ccJQNGi21p57
Evp7itMc/wdKgGtDLco+oKf2uFXmoWYrPgHkHSAzb3CuNCiAGrpY7L+2/aXowPva+sc5XATLduB1
wxOo8/lzaT15M6asgrUOAsou757Jf46D4j30dGTDULF13q9VaRqVacSvMpk06AqFleyNRtm4OST8
bCFLozvBuGW6GcMY+EYb3kCQCB2gWBNVHJ35yTJlR6849BCY0Dy1r/HKlnLr0GGTcABsqhoeaHnz
SzHK3E2i0HhUGV4bUQcjHMvoWreE04gD54nCTlLZPFlTCTWzsqvwBhxH5kl1zny9DMtdYymGP9BB
38d9SqGgrBAw47QIBmShbrNagZ5urVhuXHTpXuNs8nFKYrS2e+jaRBogcWh3+hPpinMnqZUfmaUe
ZJOlvkSjpLymfdb9KjPKApBYVVuwLHIpfOCPXQsl45BJk2cOeHxXEi2+6AWJboU1veg6lPRShTbQ
b4fh+9T05UGqkzFgqjodMiMZbgiDcWw/NCTBq78XW/wFgcyvkUYnlUM2iEIAfcdbTUOxr67lEykr
ufBEH43PaSWK6Ux6CAA8UDFE7W2ZyRD1N1E5aW4mJc0GEKBrS3yPYaitelpnRRRZCFd0CERY1aul
QgvQLglvuN+leTJ4FQTteWpDcUb0XpYXiuqpRVvntplRI98WmtIl4NRyyXDaaZCyr5i5LnatJs8t
sEOkaESuJWVPLSRWkQ7JWtUiKWpR0B3CuvohxXA19ikrySuNE0u1Mf08OkutNHLmWej1WqObZEMY
1K1StgdBiNUj+y8ZhKLTRFZvx6jIGMjBRvsFWkx4K8ntFIHuWYoogN29XGc2yUVX/1I4geh1GqYm
QH6j7gx5l/ijBQNOMP0KHbxCbmiRzRStdbvoBnZDLD1LtKlfeVK3Po9apji0zvJb2mR83+rCetXa
qNypoYJCJOOFBHwZEbqjqXkCnwxFwCkwI+pDzLXxUQ8p0tZQT7IvuTTmCAtdGj3qpOSmA4fzvLfL
vNJuTYiZaUFax4mM5a3Co5X1FbWLTNPuAUrtTglkyfNtSsg4OoWFJF+J5f6h7TR9X3YJ+9qU0MqS
pkrbwAh78GvVgsxWWapeAy+pR0OeMZRta+yLKVVesrjtf+QiZQ+F3Pb7tIsgfq4mrYV9X6ZBm/Fm
ywu19EJ5KiIvhPioMymhhLTeBIAeduPhQ1TWMt5vRp+AB4/sEYANrNuPGFpaWyND5LcnuYZ3k16b
4KdFvYlkIY7E8NxQVXWtbkyfRT9Ud1COY24+mTlUw0iJ8gWPsjFzokwbvFSX5MCixbiJLFQjdNFW
qd2bmvFcSalVQa97qr0Oz/pjXxZ00wPhnNt6OcSA7Rm9j38ShOde5eYe6nCAR8qWKB5kKSy+VmYs
nyvdhPWTIg0S/qSovoeDJBCaURiXDp+k1uk5gAcQhUebNMsGwGSs2Mx/WbIGQ41Uhmw8NAjacX5T
GScuLP15VCzpSRBOv6Z6iqJGnvDoiLRT82WNtp6plnSjT0m+HceRBEZURo/FmEr3BC1FcAdYOL3U
EamcARpaALgOKfdk1ozww8CrBT6rNRug3s9zmMqYUdMFmQTVYrnogEmbFcDi2VYyx+XduUVNqu9D
o/S3AqpLlg2icnVTMTyl+y7K3cLIxG2q5/Ss41Dvc82gm0xJAXDmMmRWJDN26qJmm74lIWo9kCIY
VDrsK6HVexYN4Q9I1vM9UYvqh5aW9NzBIrN9NYTW3WqN0e+juNaOfZEmDrZO6AxE8GNlTiqepmPz
kqCycOZmRd22QymjDsP+14QUIWjLpA5aFtMgUSpyr3eqtSXwIvJLWISgqqHUik9mxjTU5sz7OszD
pyk32jvBR67Pgl94EDZtdd9WcvkVwBf6LVJo5A2TVe/qLidHuaNsN0aE7PPBMm+ysLNckYoE9QnS
3Qm1EzC2hPFYk1k/KQ6ykxsSEt6ei2Ebm6yS7SKuU4dWnepZwGclTj4arek1FI540JLr9C+VjL8a
Ywvly4qqxyjE40+NKVzhrS4sb+IobxEkSuvnqHViskUEfwZXoWmznyyGmztTu96liRGhNlTFSSAw
gItGLPYHHPGeeGbOfDFWGj7FEdkARTBr/7BUbFIuDpQxzWMoWtzQqpA8RIUSqQ7yka2WcO5Zcpyg
uNRURSABKrBvNA1SlySyDpoiMq+3YthDFF3TfmdhnRBbSqzyKzjEDKR1Xf2uVQ38DEeijYUdjtFw
loRWPfSTKaF+Fk67bCwjbnNFqp+qPtQ3Ws/rjaKJ9kw7OcJDOmt9wAvSI+R5p4CVoezCuhtvSW78
0mpFgumtbD1XZgUqbVIocTDWUpGitsemg6pRlOAM1MHNqqm3Fjg3xLbgdVbaXNSoQWamwN9HBaWW
WQg9SD3aqQPXH2qOV32YsvI05eagO1TLdGILJZP2tGPaSw9LhhpIuE4/wIMEQlRlO0SpxyF8B9Z7
mlX1JulDVLiTqUVVp6wb8ljWU7SxoPCOeo+i1zD1EpYE9/fQsP7/XQPBullPzrz6rPGrl+xn+F9z
Bpwh6H2/fOLM/+ZfunKKSv8AogQ+JhYlKp4xyEv/euLg+fIHHtuqjhYi4hdKGH8/cSTjD1OzVAvq
TpoG/Sgyq2n/JSwnEeOPWY0Ahjtzg0YxINv7L5Tl3lcXAK9Ei2emF88jUbx2Fnkz4kLBcrkkZ1nH
eUBhLgSdKWrERlntmr4vM3wcCrN0CcHmSZznjZSTM7vpNd/chbClbTaVN0HiZAR+DOpct2vSVe/7
mB/HXDx2yoqyoisbco5Lts96uGWUwcTLldLDwo/gP8OAvAc9DcM0l5KsZQPOBPJ1cm5c2VEOPYjB
6B95/IacZlai8JsX7q51u+fe4u823Z+DYifo2vzYhXDWYukgv23qhcFROJSfZXRikBK7iflaI+3W
4HZgaitiUAtY7scBFwuYcEVLeWdq5wyM2eEX1GxiXzqmvnkrQQmj87I79gTGAn2ClJ+9hkldUAU+
jr5YSnjuZTUM5LRzX+tuX/d+lMQuREW3eStvCmiqWlPttLnkD+TfdcM/Dr14xMKcrEwtjpmeFU5E
BFznBFE5VEOvv5XJG+D12pIu2u5lpsDMu5A0WEehXcWglc0ItWcpJxNab/wusRTICX81y/o2Epk/
qaNjcrTAdGj3Gd2ODopPZbjooBpZSoe+R9ciFru8uq2NwZ+KaZNNMEqFzk7HHC4ij7DoXkyZy/Jy
h2esNyrcbwvoCElohbTTblSR1RUJmqffON5G+exIgxYtZGdPtWwdLNi7Za881LZGaNlZuVf16DRa
yZZbyX3ekgxuaWGAroPbsxcGcpDZG7sCzymLCdBlRi8MDXeow02S/qhQhoiT595iblW0aAMhHECx
nvmR4vEWZVbyoBdPWos3ZohmZb43R+WmVNUHM8s83eJvGkdSoj9lkWwbeIeHylGwzslG3JVafxtq
BL0gxZPHzFcg1UD6EfnyCQKCX2PpDDrSoKg2Mm+5D6qqAFxptIlM0Aq2HlneQgm49PS8OOelsmuG
0TG0HyH+ZL0AsxWGTURzct2lLTmgTOBCr96OLPRdMtUGUhy8QacIwQlEEbclT0jWHPxNSQaImzCn
lr5npX6nVkcNmRXXf5L0nE9fQykoAGCfoM9Ey0MZN0FhxDB5e2UpUJg6ppXnNoFPUw0bqSHGenXw
Z89CdG+or2sgixZQ3+m0W1kbHRVHJkebUKGQO4Kx5jTkTm991xUkrabmaAX+WNDuKzXoLTS+jNCR
FTCeO/1BaV8VLQatEX2r0oJAN0N3x4TDlCHB7rhztKHa8RrKAEV24AStd9Rd877C/sN8oQGJcsSd
3DMbGVQIjEd8V88tH/A6RKr5OVIk0bHAiM+DxL9BC9gpJsOL0NCo203CJjvv0IKNRvSPNzlRnZHh
FzR4rbAbjkLDIJC0EbyOktyJJ+mbDN1+g0CSDnIrSQGlgvAFplSQQYs3qpEdW3S0EL1hC6U6MXrm
aKtDhTKb4Fs8on3Tyd/qLnwaEUarHhs7HvZFKOH9BmVFkQVz96OU0FNRqkBIDA3k7sAxacOMN4Lt
lAQYywRx/rJFcwcLPcJ6WkNOaWwn8zWTmhtlKrBAuwK4hcbU4E3Z+CQeHzO4RdX9VKORhv4WQbKc
m45UyX7RMyexIFtN+6eQ5IFWNtsw7DYDWnRsfEinyhaagQr3tIlGMNzwRjb671WcOhnqMSIHMyDZ
a8kD4ok7DTywxmLl3vvsRkfpFukD6q5QpliEq0wz+kGNFe0sw+sJmMK9USYr8PPPLnAIk6gowL2l
RIvQW7G+zzjuwHNMH/X8e9HeVfz1ethdiOv+Fd4vxlh8Rtk1NW/IfLMAvp/eZj4/Sw47QBztFhgb
G0CNVffs+ar8EOgvhpzTsgs6mlWKmI7lqJ0huwX1PCf2ix8WmkjNY+Zlwb8DYb59oA6tCwV6oUD1
AOb8fjQljkCDljrtDNkvr2mecpQG8ql06JpCyScbAgNpgHFbKkVmuphJPaxTlECpdlbgURTLJyP6
eX2t1DmpWUzcuxEWE6d2fBTwvMOn3NDd5ELN4KkNzK3w8pv0R33Dni0/dQE3NaD9E8zGBYhuwLc+
0H2YuN1DeG439E7yEd2u/7BP9um737WY4lJvuRIWOAolGoMtsDuy/jpBWP76KAtUPlYSbwWLzhVu
HDpgNxdosKo04HgLafPzGD5pqBZOIRgQBvq0gBKh/+xB6M6NLWBoYpRRqeT96+GpNuMd4bwFCWWI
SrzfSKGlqUCYy+qZBuJOeDNdc5YII1DfyFd0K8iHlwmg+JdjLaB1wKbmcabn6pkE/GgGkwvdwG0K
febSyR1ce/7gyK6+yeyfcHWDLE22k+ByX3prvYW137GYciR+ODUavhkVQrsBL9f6USqNo6rdSjR9
3yqZ1/byg1Gefz+5UZWgCwVz2zP6UniCFT4FSEUVX7luekljbpTqNhTqSm/249NlMeriFdFNsUGH
BFw63CeAgOTpblCarYheFSV1QiH9HEjosW500yR0i76+LQZ2U8DwwMpHZndwt1R79/o2+3CWFj9p
Dp4XwTFWwG0XcCw+GxQoDPFDV1/H/vX6GB+D/mKQxXPCQHmmUKUOQiFwWVFcbV867NYAchcoJSij
ZIG6gkVdHXFxlRlJRCiP8VnxwQxwr88vxMTRbflreKdBH5j7a2oeq4u7iMeGVYdGleEMRY+jJ3vq
hrl4suGe0XaN9yfgP3XWTu71A4Oa9Pvlq8wyF4Y6qGcFJkwVPw5ZEXCeuUmqrIRDY94J726DxSIu
4hG4mFVYQAX5HMGAzxtT+FHCjQNqfCif9w43rQ1I/vfCgiMZWik3tUgeK7351kIyxkZr+rmLkKnB
Aa9y8kL9olawjGRKwEU2o8NgdBm16ndrnMDh77+gWO6ic2NnYw1HxvuQIOWqx43CYgcV7Q0tx6+G
ABoTkMcgLlWClNcI1HKyraq6CSH3V5OfUoRiMzCqcuoxCx6JaofnHIXUPbFN+sPs92pHIbGLasgA
mUAkd6FZAa25k8NiA9rygyj7kxAQygXYchrSEDLCSLszKBQQrTgTxfRLYj3FBLp7E3FD8QM+qkcj
XbmE187nIjKDok2srMRGRtvS1q3ag6WLB1vsldVdG2YReGsBwbNEn9SzJuAgLgHQ1pV2W/xVwXxn
iHHZoX7Lfq5sorfCw0W4iWSWNyqapSjehF+I6cjCxerNVCbDk270ZkeBHn0E4g7gnjU6zso3vt33
F2MTxvVC5YhCZvMjar7141PVrFBjPskZ3t0rbySNizEsOMfq8BdXUXeToTqburlT7HswI9bBBWuf
swiqTUcis0bz4dyiHqPDyT0LhWuaq2nQ/Od8XDJUK6G1TvUPCPUoStS+gQn6W71tJjHlIIFC7NGA
wiTkNtdVc/9hk/wecRHUesZavbYICokI3kBzP8m5M9e9fmaTw1Dka5zqgd1pW2hVX7+oFrCm/6QF
v0dexDipixQFDVyCiyq8bY8EkFuvRkB1JCd9rQz7kNrEBwr9DChgcebuv1O5/Dj+4rQrtdln0FUk
50i81PUE5asMSta1d/0zP985v79ycdgVvcCbGxN8LqXcn5TBScwIdYmVs/DhffJ2X/w9ypJGbCRG
pQggGc6lcsbb2y/Qkr/+HWsjLNKpYqhQlR0o6um9CpmA0UU9378+xAKA+GFF3m7FiwPdDxASSnOJ
4L36J4Wvhp67bbqzsXnuo9j070v3i3lbnOuYSRnPIoyYPLYelHp26KhNINPftnBHaRwYKcwmBF9W
vnNtLue/f/GdcYvLnTdYrdorv89mJbGvo7DszjKbxQ76SOtArPkwXQksxrxNL4bsxlap1QpDjlBy
qkfhmIBEZEnpWFjOpmlXdss/JGi/N+QirIQDCqdjg4ktPdQjWQCQfgW/v8GwO2fwiKs8NDc5sPkb
dXt9clfO2weqHKNZ0ysYGCBltMRfKiDckUQ9XB9ldasuggcQTjHpAQM4z/azOu6ebnK7fXQzA+mq
ICT+muHbPGHXFnARR0gztmU/YsA+fS0s1EuHg4AQcUQa9/qnrUzgUpiDwUSb5hIClmIglTfmtvPt
bNB0fZR/eDT8vUGW/TkgjuQ2HnHTdb44tscphP+D26GpBAnA0YXRgpoE4be1N+/avpw7mpfnoJKh
Skmh2v126dRHbY8ic/kCN7QZ6dy6sssIHO9sa7tGGV05gOYi0lhSmanyfOZB50UR56Q1Bz59lbWH
WL1fmdq1FfwQXpI+ywSmlg7td6CvvX6SXir9UAGpPBSSb7ZHy2qBIgYNCXV2EulPWjTd6KBEqegI
XP81a9f8snSmVFDzAsJiXmjdq9yZBx4l+y/sGf7mt/DJs2enr/hM2+N9v19rJa6u9yIOtdIkAN/A
XIy76GjuqGc86f0WLghwJFC8Lg3ovrph3lpTbz7+V06rucht0siKhUhxW6Zp59egouDdb0uhCsG4
3mUwHIP17eb6RK+t+iIiyRKbTF4jnVJBtuqfSxp6CdhI1wf59OYCEBMlV3lGDy+iEEwSCRhYeJdC
Zc9O6tRN2NqGWXCr/8oCfo+xzGXQbEljZpaokkCXRYHguRY71I22/SGD8OmwGonm3/xhrS7GW2Q2
MH8p4wFA5bOS5L5ZoyVGy00fmbcz8ahKAXDSE+2O8WrXZdBl4AKmQRrU7dMiyES9Cel4C2zfgxrK
2ynF69aiX69P+kI29eOMLILW2DZGpk9Y2gYOUo4ZqH4bdD/QJN51m86JDnAaQV8Jui2Rv4Yz+HQj
X0zOImyFk5poTaaQs959H2JYVxp3JoNbDjBNSrQ1+3rl9lld/UXwMnL0oxtrIqiO/unZ0G3GW/VN
3ki7XUsWVrbzMivSZQ4FUMwsjukDM6nTV2Qt/H2o688Z5sUELgJQpHM5l3GgkNPOKsVwHvbMQPba
cwq9q8TpnN49hJv2FqT3c+SuFcrWPnARhywzDwcY8CG/TVGMmZwcIej65lwbYRF22JioGoswwtBs
U3QR42ZN2u7Tm/NiBhcxx6R8UpsMu1+C0Z6awnaWbacZo4HUR65l7/r3fBpGf4+2TH+0euqoHhnk
3Br3lQLQXlPbiK0r2+LNEHgRdGZskoHulWkZ4BC9z0NgYZuEmaJL51KTbwXa3jZ0hEAnVkPhpC0B
r9CsBigtqnDu1VD3E40BAC7A42LinojnCkQCy7AoCY+k7QS6w3PvPgT4XhPCG3Q8W4AcvU1IAyeO
nTBGt1R08E0hwIkSP7huhHgWYwq8F8YRXNf4xsxMFBgyuPdU5UkrB09hLQRuEqA+DVUBzahI4KFF
+9aGMMBNGyW1S1qWwU8oATE8rr60QL5fX4tP9ta7SVqcHVPQgeF7pLMoBXzDGnYsJHlFSm2h+fMW
XN8NsjgiAN/WpUIa6Qxvjy/IEJz+xTrWR3Uf7XUomMIzZnh7sUimk0C1BM5fNwn+K7j+qZ/lwzqM
cEzTUlTIRenzXFw80CwBhgAQxulp8BHex5viPgkqrz1MygYuwpoTe+0+XpNC/Yg9UlBluhh1sQ0t
Bn61ZMUpvL9yA018eaOAszk2M4QaDPUoPIFFdFAScKvDlbbBJzfLu6EXi6tkcMwGqSM9JUYLmwJc
X5XhGSZ4nKPwzA4mYGq1sp8+u1zejblYa+xjgQovxlROzUGiqIQyF2IIDmATIxoVbC2WrH3jIjhq
eQ6R4DxMTz1oONCWciV1U9A7mVmbQp62AjiTOG+fFSM9403uh7PMbsvHJ6qMhq01QC2OMHVsJOt5
SjJvghBDL+hri9KZU8fpLlPkFynew295JHwPr2u/leMtaIng6kjHNoOQYnpf64ajylAnonjoD6E7
AuekxR2gMyAJ6dNjB5VlRDj8AtH9HHPFztpkw5TsGzWjoxKqPyHG7OEMVkbp5hnAM6AR6klr63rk
EpDXYyvbmICNrJyHOadZBsjLnbmI+l0DvosRYan6HdT5ttPGPOhoh6re7NKx9kz42H1/fw6WOWcD
+pU5QaDuJOnJqRyeDR0imDCw4wiBrALEDBz5CprJddOCvhJosJ5IsX8sIHksVcDrDg5nyWT3sPGb
SeCl4M7UQSRx+plz4TA07TWxHTuU+q0wMHnzrWhOZvsVIgj+9Xn7JJm93OFLaT/WkcbCiWZnXC6O
LkGst2huIBDsjC081+MXBdyn0Uo310ddKAr+GUQvVmtZuaO4xUwJ8mknMAeIwzi4Kxq1O4gBlBM8
d5C1ps0dMkl4T4Hg3sODHeIn1bM0Z9v/ixv83RQsUlbcqyVoHNg58VS6JWBSBEQOvV4DNa4Fk6UI
Z26pRULKeYciszNgZADXLafZ5dsh6Df52gyvnIdlqlrATxpCkZjhCgsr6ciEZko8gGksSTcNwmbS
/awhVYdCdgWEfSWalRvqTcbvyok0FgEbrJk6DkucEVgboxG5q+3YrZ6a+2mjeYYIyEm9MYB1LoIm
mPsULSjR9+pX61TAMgj8+rPiVauKVWvbfRHQy6YqC+gy4Na0dmhU2tWgOg0BcUT5Wlg9/NBQBDTb
tQLLvIM+zgRVwcZUCCVkMSoxQ1bIeS4hp5edAriq0E+QJRhBuKkCa7tGlP+siIEd/Xu8xTXSSaVs
lobJ5pZ+bsvqlyJEQXUm09ZuCm6lsZHSnembe0iCOSsn+/N993vsRRyOu64uqhj7bvbWluw2mEUB
4M25A0IlULYro32+nn+PtpSSBGy3kZmepCf6TVZ2w3Cvpb7spZBjHU/QVIkgzKwEOfUEJCu8/kvh
9Ju1F+/aT1iUA7q6qdUmwWRX9a5riT+BRwX7N8BLSw/MGUdG+7zjT9c//LNM92KFZ+b5ZfaX90yj
rMd3D43pIFsHiu3X9RE+KyJcbiJ1/gkXCaau5XLTF/iuGcrPsmDaRpXDN8JA9yG66Xayb8ALeQsQ
sjTgEK/lQmtfuMg0zQRK9ZzMX0h1GAYTO+1Xsq351F05leoiPuGVDeO6FiNUM42xxC3cbbuudbh0
kqS767O5tkkWEUAewByUU0wmtIk8Q2l9JUsCDsBrBx2XOC89nsWOoCtvlfkLrn3hIg7QMowyQOLT
08hx5/SARQvTbyWAa1f85tYWa/78i72SQ21wGJD1n+Bx73I4nUr92n32SV3kcjvSBSisaK0iimR8
C0U5y9jD1JBsG3g41qd+k7Xb68v1Wbvm3WiLQ11D43IAOCU9gYgWSNVTnX5vOwVYYlCtoaOkK5VN
GlRjYuom5Y6or3waVrbnP7y1/o5tdHHGTW7U0kjwG9pdsRUbvsv2+Tber2eznwEj3n3tIgNiUy1S
RcLyhYds29yWkOuejkYAiTNvLVr+w7v191ctwgowdQVEUPBVZPBqYOcg0GsDALRpuYsCQepPHmRR
vNWq7aeHnVJdVeVZX30pbWxJoawPHJ+YDdqm0zlEraAzBth9ARLUVKwVpT8977+HW95LIWsZGXIM
p4BxjNeXzneM/pzk2Etmx+ARLwVlzfTx00N4MeZiz0LopSEZBYejMphdq3h9xau17/mUfYgoF2Ms
9qRWGR2Up/BdM0Lc2g8beZtvofO2frN/mjOZIPbJuqWaH6T3jbZoEybl2UnNIhjFTlvC1PsSpQ1L
aV9KMAgkxbRTMCJSXrgSkz2hwkiwS93rkeDTfWMBLW6ifQEvhkXgLppG5VOUZCdJeYQMAzzjoHuL
B281kLuxXav+fmSW4V0JCK1MIUBkKR9w45Gl6Q3Xe3EqvkalA+/YrnKt1IlvIZrniKB0JWUHJJFa
2ckX+VA4QNgF1z949ScsrkUZFbx8gEP3qewees63VgGVIBI5SV57Ld5fRgxzJX4MFbgn4RVr4b2U
fjHqBB4J0yGVQp8293oNW/tcWvlp85W/3HyXk7NYCzDgUwviX+LE2fCQGKZdqvSh7DT7+gx8do4u
h1ncmtyUUtKAT4zYv2lD6hbQKbk+wmfXy0yOBNDZAOfUWkajXkFvNzeoOHU+3REv8pLAPCjB3GKs
Am27dj2//XmLmbscbxmOchrxQhH9dBo4tXuQguCVYicxpPTb0iW5vJmUCPqe3/sOPlimdgjl0GYs
tfPwZdBfOgsqA7BYQj5hTzXypPGBhscs+5YBqjHBON6iUsAa86gY8omJtoGBuray9mtT9laRuUgx
Qo58egw1cUJqnW4rWJQCRCF59L9Ju7LlyHEk+UU0A2/ylVdeSlFKHSXVC01HFQ+QBA/w/Pp1qme6
Uujc5M6s2TyMmdoKCTAQEYgId/dklK99jH2thqqvZ9m1UxOcncwyyEW2ShEyn+yNvb2TtsUP1VGW
L7YnwHc6RggVwsB4BMXW1r6tQLMs+zRof5RP6fuKySzGfe3HCDE6ieVJ1+p+DjNp3qh83A7y9FQZ
9lMug4OTvC6oN6mNbgazcbXofYYWGcW4qDHXd/I8unBw2xz4p+u/Sl37VctdOvsqvWFLCwqlCFsD
pIvJ4Fb5vDP489j0bqGi8WndRWq8j6fqDmP9zgRmpdZ2kuTOxKBIqelgS+x9prHbuuZBW702g7TJ
BsPjmKnIh6fCSvdTMX4kRu2zBiyXAz0UI5iAwEqYTM0tOHDuMdm7LfPqUHFjY5nWyg7XNig8QwBC
IeoYwewoUG0kGzat3J9YtU2sMAGhzPXjvJCvLzI/wLMg5oHHb/kxZ6epglKSaLwoQqLEfkf6zQSa
E6LYEKNL/ot8+ttagpcrB2PSQWEyh41l/RqbdmMv00E2P/Rteyhq5mQAiIMaRSE3U/fr+j6VC8H9
2+LCewHZYVHxpCpDjYwApoLgnYBj0zT9VkkDprZbCchTcG87uQVhRwvzHsTYNES9jaIwGbudah6K
ElSi0m1vtl5B+bbSF8bVG50qKwZwqVR59luRj3z/KAPtNINR+M7KBEfT0N9PuEbTzFwZwMsyN1wr
2Wr5iXMOIqOXaZCBDjb3HQpLdb/SArlUQvz2W4QUL+X6UE0yzo0HA1S3qY8E7A4gWpTQgNNYewQt
/u0fLudvc1SJ4P+YIlMZ4keIGm25MU0tkAtrn5l0x4eAxa0LlbWmw1tvtLedkf6M5LXRsuv3AZn7
96MH3Sm6qwzbjVRAfFGZbawHmwNQ16/chgvp+rdzFdxYVNk5UhvwqeY7vqs3xk7fGAHZrqEdLyQw
35YRnInCge60GUxp0kEhLT0xVbmb5P9MqOOrtv5tFSGBk2cSd6zBKhGtQ2k60Na6scnKAPGl8tC3
VQRfpfVN0uRqXYYE6MPElYLqRvHlLWC/3jJ8jtbcBqVVYAXWKoz24pmumaXguVotoaUyN2UImroD
b37OEWZ+E0CwwACPpqirmak/Z5pT24iIaeWCkQ4UMADU36Ea7aBD5aiz4RvIeApD3higOreTn8Zs
bnmto4kWknxvNwfZPi7EPI1qOBkPpyX14ZlfdK/xBNogMDoreXGyZOwvRwuY/dD11qnqrUpLt573
Jqk9m0oPTK22FVpxXbt068D+RxOHle8SeIu1fALT0FuP31MUDThpQIA8Ke7Y3IyjGjBQyWrW8zQD
rtmiD0e9WaOvZZd6hgF4hvRrHN8MmrkGoJV8BJcdl11Gk13BCw9c7mkLkjJKHsqRe8oAhb/Y13QJ
POV3FjRDk2KngNYN+ErfrIHtzYognzpnki3AhuT7rAIKB4cHqi1HiuRDC9rt6wFg7WIL/r+ksSpB
7LsIk6j3+dzit4JQPtbdJbhfX+pyrDFUYHHxggNiUPCZHfiwJ2Y3RVj2ygZg+zvdxhSSYsqn3MB7
SkkfBzqAlC930e0EM6tyqgl/oUSvMbY1b5UGrM/1/Jm17DXNQVwMhMU4tWipQM8yyzydrsHGLjqj
sx8suF3wiRt04gmC45eQId0s00zZqrDVpf6MZZ2tI3jXzMyHIU+KOeQytDo07khS40dz+l6O5nGI
frOyCTid7pK+3I+WfSxsrm8kqL/ruekgfruxAW72Di/UtAOL8lD0mPkA2pYCFArk4kM6oVGOemDC
3hkkE4ATBSt1GI01ui3Mvf6VL/qEs70IDpyO1SAVtJxDaS4hEF7uGXkZMxlFTwb+v8Qx7XJzfcXl
X/yHFzpbUfDlkU65lsjLinnQW+RWipKV6u0Xb821JQRH3rOE5vnEZyDdNlDC2WPyDIzUmNREd3bq
3A6+SAbiGQWlTrZDK1tazaZTD29ktDZIkxxzKm5AyPdaT8pngWJQhIv9/zsFIQqQSp2bSUsLOMjI
mSkA9a/XF7gYMs+OWXD2c5INXCrZHNL5qcvGHQPFn2auQKwvPy7PVhH8UWFEHcuhVxpqR7wtwc8a
ebrfBoYzeaBhX31ZXiq4nl89EWlndNpoyT12tTQEMQcApYFNFzRv3d36ROalOvK3xQQHaFn9ZNWL
GS3+ZDrGfu/Mey0o7/8z3dp/JR5/TvErez17vhBWyM1EIH/d0BtTn0GPWiNBLtcS8gs1SOzHsG3U
yCywEgv7MXqTabVm5GG8ENlnqADa2cM0Mc8edrkBsoM+dgpIalurHXz98qX/s7TgmilV5WEe8dzV
e92z5DfNBDOJVPyc1FeLGu7QW95M7McyIZuhQLs9b9yh40HXbi2AZlH323T0V2QnXmlvrJFDASZk
JshCoXH9VERbO38EsaoHnDCUBVI/U7qtzV97Wh5jMP9LJl6DA7Tdylhyxja7y1n7phNoiGja75Qp
J2PMD6nS7kiS+xrLQNTfBBmRgevN7sBt9mBHIOpFx8LG36xE92eqbLL2ddRPWTRDTAW4Os1+b/rn
GIOTRm1t8OR2K3AnZdXs6j1IJ+V6J1l0O/S9O2ncLU0gPXQ/7UEG0BSgXESPFUnSYHfbtJmwSVwg
e7olhO3S8SWpZs8ofnaFCdWO7ARdRceSo81MBm/oxo0RRT5PyZGkn408b1oGhYxED3ha7gpLDkop
3YOcHYoCtZ9lekhYt2GpsqE2WL7UB2UEKqoswVpYPUiaAqUHEN7mz8qgH8Hc6yZEwZ+zXZXOAQpc
uyE1di0AHHmB4UjJ7UfbJSXftBpFVHvPoJYSH8kARiczUItP2LxjcsC75nzLuh9j9oNUuw7zOkSd
HJqWfjyAgnFQMeM0O2NkO3HSh2AL8hulfB6nxxjNvi5vfkRdsp+s6nlMo6AukFJe95UX3Ri460H9
DD48YonF6qzPoCTbmOitbKx96WHg24XGvN95mDNwU28tUbn4HD1fT3DOckWyVKtRINM25V0JUbPR
wQDsJtv2x3Xk6aWc8XwxwUcbPQGMHTTL4dTdILrnFvUzfiqjNS3eSwAUUAr+fYpffz9zY3MLJahm
tPNwxj1L0zSMrRG8TqRJvMbKhs9B/+TEmsD9Kb3b875LUQHN6ruKfuQUEkcsWbJocpfZkeqVBGS2
eQXWzbXIu3b4X9nD2c8sChBVNamF9nUe5hx0nrzCU3IsME4WYfB+0guPYqYGwlybUdL8tmCGk2sQ
4Fgxukvp6vlxCT4RpN6gAixhBDkuOTowDnmzD90TxFL4dsS0evvYnOzf6lu1Zw/0YbVdcSlBsEFR
oGAoF5OKIlxo6GK7tuO5gM2b4Olot8a+uqM+xkQ3SufQHUZAWI/6yFqwu9TIRIsG5TqwDhoaprK/
FyeyrIgmpcT5JyqEYcGa7nZP0P5o9gthPblZJO61tVG1S82Z80VtoRhlzhNoZTPYJgHvD1w/xhXq
N4xgO7GfbsAhDAJuB0Tv5CW9y8BFk6yo8l487D97FoUAMrDuJAxCoyEESMB+JmFAfJfkykoyf7G2
cHa0tmBS5SiPAM/jaGG/Bv73e2HIjHb6Lar999iefW+jxLDoglqnLl4z6OVfF9Pu89WFd5HURyoZ
ui8vqm2ARMW0FnlNb6RNuY8DeaWkt3aiwsNFZ5YkGwlO1Gje6zgclBS6Wm/Xr+ilrOV8Q8tvOPMU
Q6roCYdqPAomtxxA+WqV9Oly5DkzDPGpwnkcqyW2sUx9zd6wyb3Ei264D+21Y7KXVvTSLxZlz7ck
vDvmmjDODVjIKN+YoYLLl0KEW4dSVpi8kQBtfXcdE732rYRwV6ZapTYoFYYtf5/qpxFIhzZbefSt
rSF4FUI0BWgOfKu+fSHsxCw01h6um8PljwWaXeiJmAQSseLhpRB6GXttGZXu/HhLMdQOItG7zlMC
ZQtW/7WPddH+ztYTzo3PEcpwLfaU7TCa/bG8r5hrQwweE3r1TvHSYG147LJ9nC0pHGPR2LPVZ/oy
LSS9lF7+MJSueex9FVLhleZADes/lF/66/UDSrl/n6ohuGYlQfKsQ1gz1EPzxQzmLXUr3wqVAFUt
z/ZWqQguWsrZesIzSAdF+gwgGUaUjobudIgCmLTcgG6u2s4Yt+wwKkRDfcVdXRottc53KbhmgkA/
tBBDDAH+AfPcwsEB+qZ9ujGR+CkPGHG94ZvYW5unuRRtIWQDYmET2kwKYODffRhV54HhQYhH3/Po
8Z2cOPUR/Jl3RkgfVdB9JP60OkZ74YS/rSnsVbXULK913BPrKIUdeOtd+8e4xUvhAzXDm+5OO8RB
/V+UIr4tKkSfbhpLlcdYVNoiodrWmx5IBvaCii2GLIsf7RqX8WKWQrT7tp4QgCKzMUcdygkhb+9J
3oDFNU92SguCISmcQBclKeUTpF9uEnuVLHrtfJe/n8UlCc+pkVrYqu700LZzsCCYuaDOYnmNTx9j
d4A2p/ff+IZvOxZjFWHouegqTGnyK901KjdXnIVVo95AzMHeY9ZoKfukEC2+7ngXP3ftqAW/i3dF
oXcDPAQhEhQFMb0TV36j6W5t7KoS9RJomV5f8ZKr/7ZXwfWOTAPvsYy9JrvhN9Qet5I73cmb7E1D
eyty9cfr6114C3xbTnC7DYYIDYNgudIevZolR142fqsqQZsjuiTF0R4JNCK4f33Zr1Fd8WRtSF2D
RV4zNUPMxQ3wmKm0T4eTmf3ssjt5lJ3J4oFdR8BLGVvaM79N70EYhteYbj5mtHwqLfWla83Xgk/4
ZQ04BrsCuEYWtKN0tMYOgpxF85NzTHBPLHqscuaSRnum1UMd9x+AQx7wAHMJ3c/Da1d+6tlHXR1n
ejc18cpHvBA+Uev6e3Nizq9HCR4gUTycMgjUDK3sGPl/ntZ/W0FwrkZstzmbkuGkDrnfmPddUjoq
e7/+kb7wLd8/kk6gYLZo6wEEQURu+KSW7D6urfw0tKbLMYLZNHUANtYX2mef9ggBWROCNY5mgxJQ
K5SD0RFPSz6NuXBbLfvISfmmqBP6beCUrvqtmtLtGBcg1kMrQpnZgRJrUxD5Nau7tw5ipRDsAX4I
cYqgXWOAGg+827F6OxSKG8ePed+EVn47lSASye8wFxVkUnVgbfuE4SekRGl6Q9T6FpwM1NP4fI/G
vuxUs5L7A8RyVDlz47He5xM9sl7bpT3YreVqazbaLxvwW6X/VBrIq1jNJlVBfFzVJ0sqH/O0DAbe
3DfZj1yqUIRLgpbUHWY9+AwpG+jJppY3xaqrpnwlsfwChJ4dP5jxdWhZ68AOG+j6yET0tskEVg3w
mIe0Udw+Ko5jlj7X+eDmmho2KdsrSo5RWDYZvkkBnENfEjJHbq3/SONTi85pCSIDuU2hj5s5SD4g
kEBcUOnS4TVhjWfEs2OUoOBatF1BCYqKiApxTGn6kOu7Rn+bGn+K76zhWMO48up9VHPHJv1RV0bo
jVaPpiGjDwphWgmAr+w2anfa8FpiZsged6PyFEdgoFNukUpu0JULTOiAd1N8C71wpxhQ5poxO6e/
NEm0TROQdkBt3lbWBgNF6O9fR2gaBC6GmBZ28j1gsYmzWh8VNVQngKKhD4GRoziiW66SYxQrno5f
xsbcyVkeyIqrDswz+40W0Uc2oUmj/jKLZUKqvZ3Qqk6G6MMGoTgtd9cvmlgZEn+m2F3QG1lNjBg/
U+oP5c4Ei7Ptg8deQ0Noo7s0WK3BLP7hH6b151y+2h1ngZxnXNK7jqvhYNrHzLIxEnPooa5DE+ZG
CbCM9W+juknyH0m7Vn768n7X1haStBxaX3Kat2pYmsoLVBC8vrhRoaBuUuIqKd2PdQVZpmZ4tWQK
yTioVy1SfG7Vkg9lerSGucT0jgnItgR15ykDND5WTdQxCahQKSYZi+4RpAH7aXqISQQy48eCNEFf
Ne+sPiVS7lf1TTFBf0geAJsks5PlVu4p8rCVzA3p9nmGyVidzTfwBkN+Uw30mMUnMj/kqvkgZUjX
W7N0NLl4nAbFdCKQvc3Szhze8445avnMhl9je9fXZaAZ9/30M2EQMO8fzeYmK55Roi+Txxwi5ei9
Qn7IybQXHdhJDm/EbXABW53Dtd7RIzjbGdcOt2ZA1Mq44pYdqEdU8lI3DNOg3c2oV46egDJNwVxV
4WcyZgejYiVQC6HsX5a5aFbq1uKLhHQExD6DRsGIGi6jggs7vim//FfG/2cJ4Y7SuJOlqVqW2Fgb
DQNS+QHEhKBFTvx8lbVSzK/EDVnCoy8yh3ZkNlbLVXe2nWqn+ZgH9VLVtY/SUQv4ce2yrRyh+BAq
Z0i5DOWkhujsuBWEpLn9//tIIuVVVbZQrgKHRhh3hd+QJxVUEisfaXnE/PPS/v2RRHKrWZKlOdYG
FeQFFhSvkJfa/hCUz4bqyn7ur3dcl69+bcHlVM88VJeCx4pk2NPyppK3KeQ3/y8DXksGf20ZIcYS
XWkhpg5zKA0pKJtDrTya1p6Y8yYFUH7lEBfPdm0x4R2T2p2itwoOkXuy6uoB9NQ9PN/A2+r9XzDv
y928tpzweulUPPzjAUcY8QpqYC0gh/cc6L+pBTgbTGBQibu+QaHh84+7JTiLgUA0L1Jg6ZAA8xIT
kB3OfGZDPe/j+kL/S8D8Y46CzygMM250js/GA/lDDRZ2aN0nHwujY7lZ4w4QB5LEfYn5PGc8IoWB
1YrcmV/sBz31xmYLwTwfBZxfyCV3A3P4b2SR0B1PnqvnZFt4qGeGa5N0YlHlH79EyPsbIFBmiKgh
JZQGvzdPhhY5kj57qgHdRLXxQafgWPULKbY1hBJ6WmHEDJx3kfR2/QMs10I0LUBrVJDbAOsDPn/8
/ex2stQwU8uCJbfVrY12yqQaIHRe5Te+ZFDnywgXJp/71NTi5TOjSG3rPvpy0GasgnH7MYJtw4+1
G8DRqTetYoQvOe3zlYW7w9ppNhkaxGFJkTQukZiuIDAv3c7zFYTLAo2/TIbArhr2ED6g0xYQM3/U
6xNpyKGCGEs6ae71j3Yx9p0vKdwaDDfYSbc4cT2c6yM9LYIEkVd7bX1ceNy17WrL7ZJ7PVtRhLFk
fSX3HSD7KCTb8y2mE6M4qB4Wcj6Qx4OBu901lrckSBg8rTb9Wq4pFj+/7sv5+sJ9sasaL+PF4w4u
aE6eoaKDqpW+XdjrP6Dd2Ug+otc9OGBXPOHK/RDR3hNoC7iR4OOq4BnPwcdiG+BioWvvmxUrVcXS
o5EO2P1ipRWUcfG0JtVKtXFtheXvZxed8HyYUhkrsLFx51nzrDVowdpRCa4EA3MZS3SswLvBwdvV
bk2UMtYsYW0fgifp63qozRKGCAp4rwDMZoYK6Mr1uvSoOjc2wWcobOp1DlmhMK1nvzMUx0hPeXTP
FtoY45Q2AMp2gIzV2aHyVpYWasJ/2bmCZy666iamnQRDGKxCqfSuUkMzRKndYW581Dcw7f0qverF
G322kmAQCiByWUq65XNBwmoki7QpJAly9aOESLreQyvq0LSVq0qoCquHKEYOz49WBI0xSNxqYKyR
AhtZ4/UD0C5ZERQhIROkaBqEKQXXZheaYtQTRsz1MgQbmwuQkzfE1JMhtaa0mNmvPKs8NfUOar3A
MO/6emvpJQavD7RpXHN6Ns1wSiSXxPl27vcFetYcVM29D3Ucv8leewPdk3J6bfrhhzHLwUQAfG5z
J2lbxzQyH9rW+6FWXDLJe7wPj2amH6Dj1TgRq5Bq4bnrztmcutGA0V3odW2v719swH8ZwNn+deFZ
Y6V92zUyB/i27l2W/aqSOOT8kZUMOrmjJw+FlyrylkLaObHTgHIWcEb9qp/wauzZdi54oI6v6rC5
/sPEQu8/fpjggRvIWqfUbMtQbgDUsMadZZalx8eo3LEWzO91/ZlYAxRrbU9noBxlaAlHpfSQa+mB
Y9BLVo9Ngt5G3B2kznJg4kn5kFu32VTs6hbYVXV0WvCFqIPpdKqyhRhFNYBrj82o26R31VLyJeWh
K+/1BKxj4NdZu/YXAjlU1m2w91mWCrya4MASuzF0qbIU4CpUtEcNz3rOQHqkBIm3zFZNEKF3jR/A
Z+pvGPwFDeWK7V8w/W/rC64t43mPIpeuhAZQodlry+8xvXf9K65tUfBsuWF2NbDUSjhQSINGN01/
KiUMj2eNW6eYHwK26vqCF9z1tz0JyREbwT+my6YSzvRUDs/JZK18NXVxCEIG+20FwWFAODazbaAa
QhuWaBNo2uu3Sj9A/Q9AOgBim/Y1y9udnEILnGGrxWs31E4GK0utH2oWjNPPeH7olGOfQYPdSNwO
2Q2f6B7y4EEh3XQgeec5vZFHAh5me5/I1akpkp9TjMS9/aUlktdjyrTP4CeVIcXUZgmyp+T++jle
ejCcb1N8usQ9xZxHJSlh62t7rfDA+E39BNMD8r6HGtUdKr2rgHRtxVzEoaNYQ9m60yIl7DRyb8TD
pqbaNkNZXtLuy9FwmilzVKWEZFPqNiVm7lDozFvZBYgn6m8VQHUKMwd28yOiCNQW9GfZ2ySpbi5j
7iHZL7qMto4ySlDKu1x9z5J7qX2w6vuUAOFhc6/NbN9COdfUD9L0iVE7X6KnPDO3NQIzt4nbkPux
/IgAAJQRu6qpUlfM60KU/Hbsyve0qdOrGKQWOPYiagGReew4IL9yE0zmr6L7ff0br60lxH4SxQmt
e1zOrN2Bv9jL0e1uwoapoGF7vr7UpTDzbV9i9CdJ05IUX3Z5kHFM7aEy6kcU0kzWQgYCcmUPwO5t
F65rBi9u7MqFtQU3a7cWgwASXEIGGc65Nlwb+uWzBmiVZq54n4seFSh/aCIvPBJiWp1ADzOX+lEJ
K9DDDsCp5ph7yYEiu36al7oTKiQo/15HOM1ympuEqgxuNWcsWLRuUQqO5Vtd2WbZL72GqivEbrI9
hXZE1BRu0ypPc/s5dZGLYhwGXMF2QB1oVOkMYFwQqPJupc946cn47ScKp27Gba5qHYJL6+ePPNrk
qi8fKOQJlWAgD42b3K+VSy+7rLNTEeKZXPE0Sw2uhOx3DJe6Gx8XuTHbnYKo20AZFXNiayH0Yrg5
W1KIb6MGhSwrxgdPmsxtorscHczr33rNpISAFpkdRTjDCjPS3zl1mIX2Y7/2tdb2IQS1So8BgpNw
dAsDWA/BA1TToXn80HmTN+1YKHlr74GLt/LPyYkkTxOkl1W902SUnivZyRiogBQZk/QlUs1u5QzF
fvSSS54boybkklWqtqOR499v+PBItagJIqlS9+ME+EXTg1w2Nau92eiA/BN3sLpD3GI8Rs8pAIH0
jcsY9++BMRl7dDxNrj4ZdfEU8xcj/lTjGunyoYvelBa6vVDVSj084Z1iNB9MACXqrEWUNk9xabxN
PW5DYwR9a7zWZbzFBOhnM4yf6AKD+WUApDUrfYmctDGMB0iLA7cRIfX3zKnfdCwLMignG1N0QPvI
t1IzaHpqbLuJ7GWJIbkAwAiKu71e7XNL3cVa5swYWxyMsJefpAxCvhmYocF9RqwRyQqUQpCNkNtW
O9l4Azpq/aTnyYaNv67b78V06ew7CwHN7vIY59EpGM/jmAakm3SnYfZQ311fZsWANSGWRVQBTx7U
scJuOubqbirXlNkuVY6/2ZDgc/uxpaOOskkI0e5FDL4MIs/67IL0E65llRNPxI39w2QF/4n4lPcT
x723jtVu2ICzN0jvwAXkwaOvXI+1sxP8JicV2Pd6GKdp9d7IMerKX65/HWVtCcFP6n2UxTOX5LCr
3Glv7eODjioH6AXJZ4Yi/PQz8wDNAYSgbr20hdYKZjfd/Lhenl39jII/VbvKyCQpVb4m0dhJ3vYY
81vIXPqn0l2dK7yY0J5Zv+BX627KBittYf3lr3K4y+OHsuO7LiJAjkPPVfY4qkmyylzgC9w5HZy8
AeV6D9ge3ROmehE9dvHa3OFKSBGf/BNyIdvicPbW+NbotwN9kONnsBU4o3lChcVJOKInhA8ANMkB
9jEfKtVyJEDZrhvFWrzWBa+ccg6qVAmuoYVCvbO0BhF4vPGeg+WHeDQwX9e+x4oZ6oIzSttmhH73
hJ3DD87NaeqNldTMWltCcERtmbOyxqM/zJXu3uTmG2WIb3rzysfPSgc/dvrRWb2fYqh8fGLaD7X9
KLTaqRR+aq36Gc0Rn6TQUE9DubqbeuJMiyMH+EwDYVONIRIJz8Sx3E/tW1w/Z3LudIMOhpxHA0i8
0vRB2YYSZY5GP2pMkO7rbtUOTGrVZ90d+wYiu/pJmn5z+bUuPuocrAcyYAiK4g0W/r8eBQMlnhWj
KWMfKUZX9EyBnmj3YI/dU6Q8KxijMlsoELzW9WFoUbDMvHqsgkIF1U8LhBx7V3vumMWdZM9+IucH
u7qL83cKInGMnblmCTGLpJ8i5P46phVs9PoGVfYHVq8F/TUP+oXwPKtAYwBHNkpWIzeL+6DvMj8q
I8xsINmVJr+E2n0XfbLachvrkBmrDbeVm68L/tsoBolPXJfRQIjuZcwL3Mxe84lPCA1D7uBZkOAH
eMATzQ4N1ibG12644NHt/t+xyjTfowGM/cZJmbMVUxcn78UQJYIL8qkqkJbMSE3D4bf0YgB05kXe
bDr5YUGDmanLqZOGay2SlcxRFzz4PCmsJvYSGcGukgACl/xWpMXom5W4eNGCoEmt6oucka2IfBIq
BmsKqZAVsND1DpQ1XKu2MS6jbvj0GqcUaF6UeSwnVTEouDYyfekTnq8tuKoKZZ1Zn4kSlgtjCWiR
kExSDPms+OAL9X8MCP7ZouiuOlW12kTFFusG1L+jx5IXCw9XKkNbuCLA4X6Mc+vqZE3N55KflCGU
DGl3WwY/vHA/1KGqTcrwhI3K37R5UYeVhPBioD9fQLgDkIYhBrgXldOMCryZRi5YVndVrqCcapu+
ApzxVIG5bN7z8W2czX1jjyuHe8kFyFDDsnUwPaK9IpwtazDoqKKdcxo5uxl4dCPb94mBqc8KQqZj
fqtjtHXlcy5WIdY6zpdcTv3M5xVQrASUvJMRUlG791Coo3gAL49ukNKMbvJ0fb1LFaTz5YSPaNaG
mXSNpZwkeQ6sCWRedepO4DeuMXK/ynZ0qSmrni8nfFLblOIc/4FyYi3H5GjisoLvBwC7Ew6QT1a2
QVsQry5e6/StSV5suw/y3t7WCt7MahnvTW1tMueyFf/5xEJea+c1Y52G81aTU40B1QGDs9eP+GIh
5XzTgruD9LzO2hFLLFoCKnR/0Y4Cax76zyCUlxzGtquxa82KhKy1MiuO9gqW/EvBMvUhLM4RrZYl
86f59foOL3q6P9dEHKxjRT6rpMdqpEfttt+O7FdtrZWzl7t25WKIs3TZqDRJa1VyON1bPy1MgmSB
csdewG62U/1pKwXX9/RFmS6sh1sPKllUAnUL6LvvF7FrNEImHZuqIaiaWa8D8nyI+GwqS/shxWaz
G7L4DoxnfokWyGg/GEaY2sdcx1tErp02ke57JTkmWucN+s+YHWzIq5CxC4a6CrQR9N6JBSjN0Lpm
s5ejJwmWjUYcZeYpMXI9MLP5RlPnx+u7unQBv+1KsEVpMNgYE+xqgfEobosxEAlkEA/SbfnOHcPR
4GYk+bAW8S840m/LCvY4lnIl0UKVIUV0osWzViROrPWgwMm3XfFY9+3anVteHle+nsgL0EoWIGjL
PhfSlq99PsUbEqh+dVyrg31ZwrW1hFcQ782xR8npr/ut4UzBk6Vru5k49Jfkzxt5P/uol2TcSX6t
hf9LA2rnJ/tVaD6LF10023UCAeCvsrwEAfhS8SGzbZc7tV5mDMG6DoKRNEDFqUck8agjv3QYegEu
4L+oQnz7KUK0LDPzX7YVYRZuqsKevl+33gt+5tsCQmyM6ahQTSEIVjooRdNXOz7SVXd9ISB8W0SI
iGj/x4ZWoazJCgqSuB9DM3vXt7EY+zV7EYJgV0p6Ly0hJ8c0Lbg8MU27ILxWq+lrd0DwYOBSw0C7
iXXwOncXu0QQrXx7k/tpuAaFXPs0gl+JpJnwSsMFl03usCWOWp+M0JWTu9SE+vZxBD/S2f++1mSf
btvBp6Pb918NKIgLuxGeZcTBa4m8N/sExi7vrn85/UIQ0jVzgUVBWs22xAeTpBZVOSRcCnXJ/i0b
8Xvd2x8G+y3HvaOOYT0r6PxCq0/WIOEHsqMWFDU2nq84jzkCBU+EoYYNCFHa5G0kTy2KArbeuNP4
Q5MUgAJUL1PYNq+tQAJuLDFlP8rTfSVrflpITtK/RdJe0gK7eaTJCaM4Ttz86gAF6NCCA8kDSJCd
soceUjntc414YMrxuFo4iipDoxaIiAylCTr8yuN+ZVZMWWz2HzZ9djDC9wcFBAOGGzDUge4L8J3V
9UnNyqC3Z48NtjdpMWb9+oBzTNwA7AG6UpdC3UYG0ZluVU7ffDDl2LHIUaTEaccxQMtcifaZDs4I
ZSMr1XblS16MSGc/WLCkMk11DQAPKcwKsNJ2knJkNdDChLggyP5sWEddnqfsPlHKFyLPLND0GaCh
ktT+NObZHt9tI6WqF5OROjlR9n1iBUWHyqc0bOzseSigQAGGvaHunpKk39c9eA4aG/DnqHST6oMa
8o4Z+IJAWMUM42/TO6S5HXnOwCqJJzEkCWDadNtWWZAsQHVSuZlpN9vUUgCWlKqX2pTB+Fsbn9lC
ZSOB54/0qktaekgsem9IYVpAP9ZCow5NiYiBA6Ru/ZVTvP7VRRi9FAHSFZu4DlkFJeTRBBX0gY+b
64t8TRRfsS1DiK9ZLIG4yC5gWwq7JUP2q0+77aR9/A9pV9YUuY50f5EjbNmS7VcvtUMV0EDTLw4a
Gsv7vv7675iZmC5ETWm+mbiP3OgsyalUKvPkOSTL/UbZaNlJ7QH/Hg82BvO6zvQphXRuBo7IyHJj
JUSl9kPTEwe9FiBsMfgGeEAF8ilU/acXZZAchYuR8K9jsSU1P7+Q+6A3FBt7krTausyYy+dopQPY
cH1XluB9bVOEy1bVuyYPdJhJx2Bddn/GqfTUVFs1Od0moyH5BpcqReeBT1SwpEM8JsXn+XbNY/yj
esUzcan+4x3+1ufgvFx0waSZ1cW7+Gwvhbu4A/9pFCmFctRtEKcr9Q9a6h4NDsh4vAa9tFKHal/S
uhOjHq3BSgpcYtHTDZm45DlwabtRRLIMTQOJHQpnX7+qUQZ9hm64cuwZg3jqKZweW/T70gmKM0Es
OVafQ3/ixz23JmQIBUtbq5lhTS/61YzsmAyxr6upT2cwwU2xzxuMq6CfyIfTdbdil264c9PLRpy5
L0o9isXUSTmyMF/FRvAQqfMr5Ig8I3qC0ATQzK/tdK/mg0e7eTVFoNdn6jqIYnR9Qg9aDL4FSB4N
id8pHzl/7qFLryhgzyvynVaGe/yfO0xjeoFWAsoBUdoSQ359Qxy9UW7myNyRVP1Dleo2qHKP0bvK
eAnIa42JvuhH259QT1tX4+8shRhx10/u2CWPcVOAk3a8swf9Nx9n3cdEpZeVbMW0F0W7YeadYQLG
NVUYT93x4BjYa7s55iG/rWl8d33/Lj4GzvdPuAibMLeHkSwXoct/8HdgwMMNd1O0Gm13WCXbassB
GntR/5uxBXpuWLjQgrAJi7HslaPRF25FKqieSiLbxSBwZuLTbc98A9QT+hzayyFYldu03YT7RX0I
UGDXbA+BY60AR/n/yngvNerzdYnzquhuMENTYDSa9RXkPlaabBzj4qP4fF1CyG4olG3sZV35Ibll
H8zV9vN2kcIr/fAUj2hmLtwWVMpCcylBP7crxHA83JIubvHJBjXyi+AxyZ8DcjCmyWVpBCmTyNcS
TN0bNkrysur0pd4d9tUmCGcY8SRibbNSMoXmNS6Q1su3IfpEELlED9eH0D1GMMGk/R/MHl+K5+c2
l7+fOVCLAV0FzVTlOBKoSdTNMeRslcW3tvqcBPt8eg6qzikVDaXApLxTdXvV1JFLAilo/uLOE9R1
qGoSqptClMv62A7rssTOa8oi/ucU1bua/W6z5jkF3EIxHMrKZzuffVa1riREXNyFM+NCiBgNcFgn
cQ6PLqZja3fI2zAB36p+COEEo0A5Jtgmc/IEbBJSl9xt2wk6LsCqOUPJJD9G1E35x/GC0BbRwJSo
m5/o+rNPothsaPUyVo4WKZywaTdTFjjJCG70wgmAmbQQo3WmeXUJ5xjGmzwqvXEaHkkebVj9J6sL
t0yOddzsqR0curp6YH1yU+kNFENyXNK5z/gQu6UavJP+4/pOXkq1GIiENA0DyuAaEhLDMVGMtLGg
Y10X8Nswd5tqq6eZpNt+6WlzbkWIDlZsTg0vE36cs8IZkszL1J8WkEaJ+nZ9OZcaHmhT/V2PEA8C
aEFndVLzz6JVsskfIPLhZlvEVUhhyjqMl3pjX6wJhzGjill3UcqPYIFxgj5Z0WBaKVaA69Py+8kn
UFSa9lZ4Usyn6wuV7aiYTBES6zW4N4/T3PhKkfom1VdaAxZGKkPjSvd0+S1n/s0VsyTDjK+3iKBB
nRJv0o3hzK7y0d5FKxk8QeaRQlwZ43As4sVXiml04yRcs750tbaVZGmXstFzRxEiiDpOc5U2+HRD
cwgna9VPBzVVIfvxXBWyS39xbzEXPbcl5BUpZINiNEc5iJBAGa5lK6Y/R6mNsjcg5bEOeuAA7B/a
noJrv0itNYqhznV3kayWCgMuJcQb6GBZ4TFI9Zdp1FGVS9CjQu1ai3+pWeFdN3expHq2YhHVAq3r
uat0fMSlRs5f5uqo4SDuq128UkA0DtXYX0XvajdodpRPQJWvrXsMjMuhqRdzyfMfIkQesLUGrE0D
jPN4o7cU8BIOpgrHtr1qaef0wNjEfgiipm3EdrJal2zXhWDU6VaEZzWCK8e7owQzdTqHXtKgVlJt
OI8k99ClJtl5NBKxHlHcADWv5fyoAwlgmb9UzAJCFNvpGgQmdVfHEUpDmZdj/fp0qILjZHCJq0vC
kgj4IEMOooMZnq4ojyy7S4q13oVHaEhJ2H0u5tHn31WISVHAlDlpOT+if47hk+Fg2BWuUEgwd8kO
/J+oEVW+Da0TWmobTcF7F3ol4H0DERMF5tuWIZRln3r5+1mMrHgx9BGJEY97yEllb/M4OUM7OAMI
lEIqE9aRurUQveKMzhrRlujljh5dGSAyguS17tiKlx+zde9ifsvysmjd8b08Cb0Evf/iaUJAKy0K
ivAlRi/tWJY6oCx6Vx+72+IWKnU44YsmTn+rYUqZePWudJvf5VrWD5PcE2LhLB11UwuD5e5VGlcF
QlgbD2Bgkji07FCJlTNCFQr6cphpPbAeM0cxDv+4/zqvM9wi2Ka7bnM9ejKJM4n1r3nQRrAD4BRB
s3mnxk/Aynl9HGyqqd9AhmhTKhxdm1Nj69tKB7EMxyjDtJsnsF7Tu2BI1z2y4V6jPht3hBloJAH8
gHoe1SHUAxrSufCXEJGlv6sM+n5DtTWiGgz+pcfZDnVkDha7joFQeloT1B2K+rYqC8xhQbE+zNdh
CmCdbritngBHbRerPg7dMkeHV09dU0GSQGsvZ9Gjqj/UyakBKxQxwQNVJmjaEj+xAOCnid27OYaT
FmqzN8DuD3r4XDZN5Vb2gDwG0LC5DyWcAdJvKcTjICkolD6RNC3AEPZa3EW7bA2sBnqaRIF00/+Y
yogVvwHaAXqN8u5Rr3U3oRYETg0IC/w3TcOzWMiEXDAZ0wrsZbhm5qHyaLbQBEh2TnbWhGircgtN
lBDRbR7AfNrXwJ30B1DMSLIUWab5eTDOomgRTuoMyip+TJA2qE+AVK7bnQVVkuZBTrAvW5QQQ3mG
RkRe4OvUAfpDbykfnKgfJZmQzIgQKVmbJBSg+SVP3/Q6RvOqYiVHIV56Dp95gCmkd2bGG53NCFJp
fVOV8XqMC0lMkqzDFN6JxmBavO0zfiRT4XcA+3XAjdVBLNkuSeQzhXStr/MmZRQnlOOdYdb7hKZb
vfjT2C+Qj/Svh1nZkoRooPCAthzQ8yMgLA5YPFEdhoBa2q2um7lYJQKTL9TFIFRBAZP6mhpoUUBD
Ja1Bdr4zQd+tm4HPAS8ophKCHvaW6pjvT1c1Ji6LFIAc1V7TGKPusuzwcmr2r58hFgH7gOu0MHGp
LJkwewr34PJYdHhKP6/c0YdbIhNGdVragVj28fvr569h4ZsStR2mUYFh6ixc6Zhzyp3eAdUcamRs
Y7/IEoNLw8nITv4aFD5swo3WiDsTOT9GdssgiNx4PhnVny5kjr1oTA9knUbA5vIT7Q1wZYb6Sxpl
aDe7DPdhDMp4CEGj1fzcJSYoc3BJQbLTHD2815zWHJymUj3QLfoEHJ5GQ/wK95heoVwTcAUeVHoT
Uf0oeOyV5Bk1ZaispdSfslcm6xn/mwLE36UugeEsYPIQNFXFsrfxlu0MN9nV+wUJMd7IKalFUeXP
MpepU9PQKWqdhti4L9O0q7SqDI+hDYjzXHpLak+bbtoMIaa4W5ZON5qZxE6m63xvqyZHWXBYYaoG
LVa+QRfjd9SZ90EGQtNgbG/DDAIj4+hYzCSrsu4ZtG30wAtjtg+r6Q6Ki7uS2NtWDdxIKVdJ1ksC
wMV84HxFwg1QD0Ov9wRBbXDpW/pjGb5IMICTQscNg5L/XT5wbk+IBC0oMGadLLtWZC4GgTEkFzk1
6deSiLOcKPHEndkRU+N5oGSoiwYPL4imxpguwNTDpods6pztONnIofYXL+5zi8L10KjJbEUJLPYr
fRVgrgTQpU3tA3Hb74oOFqXInEtX3rlFIarEnWaAfK5FVMULiEARRCG/C7CyL+MEFEQR0x2otCUx
VF8c4trGCpElJYAb1KDQher3DGgBBheGPzYKCVGg+HHwzOqTNhxsTIoi0kT6ngNjNXZ/pi4Fv0Hp
VeWHqb5VEIVOp/uuAP/WfaYeh/E2AzNQZRp73ezwbAN3aLbOwIBRAr+gafoqZMUDJJAeshR0opXK
nxPtYShkQO1L1+H5hgqhxExDVQnqITym9m8wnG6NBAM4nQzucOkWOrciZJIGhW531eGzEU6cZqbI
IXKMAwVuoWiy4y1bkfAmJ7zrapb14TH/2fmqX+xAnwWWUOjdnhbXRBC3wr2cwOFiL+x8jUJYqZQh
yDIDO2ms9VWVrpsZk2NQFRtXAQPpuu1PK9Wj5rM+TP+J2J7s9AtRRonzsU7rz9MfrBX2MdxY28b7
PPz/2VG8lLSdrVfMPsc5AcsVyBI/n1UQfbU+1McY+mOe5Q2r2cfM+2MWO3bxH0RU2V6LeSkfZgIC
h3/aTrXbKfpp1B/LC13dFttFMNfYa32CQSPIbsgyDdnChRhU1tPc5dkUotGfrZU4OHXVjTm+mAEG
qnNpw+1SHnW+zULwiaHAlEUM7lxSdqowl8j7e5NzcHVUXlK9luWeZpihA1eGRian1sEvDkJqydUi
+xFClNDbrrRyE+dX3fUHwzXLTQz+19ZHlwusLo/ytEN2SZvLKT9LcdQ6r2k64tJcTpNdesiRFRDQ
zS7GCDdFDuU1mWKCJEaZQowqIXzToa8THqsGeO4k8XXSOlPUOV0ng8jLTAkhSoniKWcB3NemoDAG
092MAGU0lQ8ZU0k41C+HQ1tbskUGTnphI8OcqmOuNJBjqPoC0mjma9E2ewOtqYI1ax40gAWBgIyH
j1qh/NIYClxzumbKLyNgTgNUn2I2m8aE/uKiuGVVeC8V6zoHErH3bUUFBDN1CUpRWp4C6XJrMe4Q
Bn4zcOtVZJuwR5C63GSVed/k3eN1t5QtTfhiaKxSauhLfaKh4LCKQLTxopsSXZ9PwPv32//vBgof
iwczGjNUw31iUC+enjC1cBtnir6L42Glh3xtxtNeGdnbPJRoN7Yp6EwViLaEsWuDboB1s5vbsdcE
fpFxd5zoMs/mXt+Jz2bztR8pXD5AUyVmF/XQyLOrfRaBXD7bBGAyhYBDNwWeziFBAK2K/jnSo1VW
PII/2wO8wQvyw0A1d4zvJjBKZmBCHcCOYuFmXj6xbTcupvFdbqxLiHaD6jepDwphbg7Z3RiZPsj2
fZW3awP0MgkKsgGeRmYXumEXHRp2GMbUhwLABoQ+II/IklWYmLnLaPXj+vJljiDcfdOcAwiVwRGs
MvLsXkE5sfehRPDfhcF/uYLIzEmUpqt4hpfD+EZqwJM6cDrMazy93hb9I0xte9fXtYTVb1/VsA3L
1G1LtT/fZmdBMDWqsAqXAhxn5ToGJdPUbq5buLhzfy2IK2IsnUcywrmNLt6hibLmerelRF1dN3Mx
4J2ZER4KdYPyNJnQiKTG2xDXXhcxiMFqEGXIJTVLmSXhcmZRM1c5mDeOhJrgIHztQmAada+vZcyV
nywtVz7ON8IjEoLbw8yhYaYftEk5TA34TqAjdEgUW/WnoLhfaIAcK2l/NA1/M8b5SM0G4o3QNnSg
en3SWdc5tZ17egap6xlkV8OzzeJVxspXXqEmw9p2TUJjE4HLxzi2Fua3xvY30cq7MK4erYk0bjdl
ntLdsGD8MFLuL7T4sRX9oVZ9Gyn5r0QhEpeUOczismcuGdezQfPFJT+rLGyrQqnFCH9fd5fLD8sz
f1l+xZmVhA5BM5Uo0i63f9N70S5cGw78ZRP3nvyFdznbOLMn3CRZN9iWHSN8tp7Vps4/GE5QjQPF
GnRs/cLLMUe7lSzyYlJ1ZlS4WEqCyQ9jwiL5YZm0srRjisq3ge40z3YYSkh/yYpyssMh3BJm1fzz
9dwH6N4F8UpL6d5UzZVqSliVLt+aZ4sTQrJWqLZRUZRZe33GqwfZW3/KDW1JF1KnzRvua1rqx3qz
LXIrciKt3pft6FfBMqisdU6msD3Rk50+sB8l152x+mMaz9e/gGQ7Pk/4mZdVWdNOmoEP0NYblaMJ
Fb+ZBNrWstFkSRgX0VYNnZp5SuFdZpfvUxs9OyaBtUhOpSFEPZ61Q5gbwDuYVut1dHKbIMMwC5e5
rGzHhMdIZgRxgrYd4jiaGu1Ur62Q3IwzSIhTNbox1OG+GjVg104dy9ak/QOJhf0YavsghnJEQapD
XJeS1OfyW/CvpxlCRLJ6MkGMBW+TxtdWwdMQuhoYURMPOtyJC/WddeEx9T4ZVoqXSmzLtl0IU2PD
0pBHeDIsT6+mXddka2Oi5LqXXqz2mmcLFIKTShTM02q40qIy2xbDXaw+z7hqMqp6A556cXuq0w8G
MSMlHx+v215C0JU7zhBCVBaAc4uX8KsEKsMxhkLs/hF1KpdD06R9uW5LFoQ/GTLPjmM0jl2dz1gn
pNOn1FkwBUt61UCT6bXatqgj/I/5lUiArJpj2DapsnRqoR6uo9nN368vSuIhIgKLWsUY1QmOvtWX
3mw8DZAzicuP60Yuxhd0wogO8AOyROErzaj95OB+hWY4A8GUbaxTQ4LkvERiBWwHHpB4RJpEFQsu
5aQVfVyNENftsyemls8geakcDYnrIZ+KHWvVOy0DF78RHzDvAvFdJQg8rkXAfY7co/Ho1yx5mnJy
m6O4qDLNVYrovVTZbV1OO/zf+0FXD2To7q9vzSVIGtPBQkFVSJ0vMyhfM4nSVqzM5lF2DONw1YP+
tAmo6QYqv89Z/AOvR9RNinZftdZd1qTraHzJmbYOE+0xikCOYTS7WNEVSCG1m9he2GSiE6jmUE7E
NBoSnz51aaY9Xf/Rl15z+NGWZTGD6t9lQG0Qk0A7o82O1UCBbR4Oo8YekiJbm6rlR6qxn0rjFfws
e4xhHBvIZ7Ls3ZzJk94nr1Xf7ewaEj22cavm1ZO6qHRp6i6htxELHVM5IIH0pmRaz8rsNAwGpuoj
xQs6gVoRswyvG4hTkRJxHWR+85D9VDD/XOmjZ/NwH4X9erKn1dhg3FJRT0pv/FQsYBzx5a/vwoW7
hqFtqtkGwNUmAOdfv9zEjdAe1A6bYAM32Vgg61Sh2YbfBvWo66Y+yXW/xjnGCNwE5KVEswwxl2cd
UcMwybujOiXP6myD/UurUMyfpvu0g2rISErVgV6psePVMTHLP3qo7sOMBaDSTreT3dwbiqE6NTUL
zFfH0wSu9BADmg07kq7wprpZq32042mrAw9uK/6oW8mO2vEa42GVlyb0T2WMaD9lzY7kybsVB9Bw
ZKafDIdKr28VE66nz6DvHVa8AvK/hDKgFRyJmm3BeASGshkIm4d40H4Udww0b44+n2atW6mQ5qnN
dRZm902RE0dFyVDX7uesPwRmvDPzXtmbGHlhMb0L895PwPgTlSlfQYdweK1ypYT4Y+UEeQ2mZSM/
tkm0n4re8jOjmZ3MUBHVovApmgD64vVtFidoRhb2w1AvhBYg+0pr+rPJrSNGNp6NLqodLQlXjaW5
Wt35fT3fhloCUGYDVmjId13/rN9vr69fVcgM0PkejKjFV6UpxpnQckTtfy7eloG/PJYVar9HehjD
ZDPRwaWvYzLiq7smGSh39LDojmbxErObKf2VDpLH+sX1nJkQ0vd45hRUAVgPwMtcByn9mAM48Bz1
KMzFktt4yc+/nYgzW8vfzy7jxIwhhmhgOW1te5DJQjN3/BFWycmOCTRHxmNZAhCEIyOxK9lGMSfv
Wk5Hy1q2kXy09Gi3K0Ifr7vFBWjGl08l5uMJzc0GdEHdkdzleHo1YB91F7JcDNSBmH06tI+BLysj
ytYlZOgDQSNdt7Eu25ycIPu9aID2g+TV9T1kfl2YkJ7H1jj0MS+7Yw1ut6Qx/QKZeah+KDKZTdlq
hJNVGh3JCcNqZnBZatlNOc5OYbxe/04yI8vfz1xwJkGF5xiMlGijjdpthrA2ND/+NyPLlp4ZMY14
TkgBX5jsGKWTOwtxoqES3PL3BO3rdxFiQz0znKQlNrDhEeyHivl8fRGyf18IDClys6gJ8O9TgsG7
GNlJ+HjdguxbCOEgN2cM2BBsUz6hgDuC8HmCJq1M1lDiv2K2XEUtn6JlHdUy0F9AV1S/mdFjaOZZ
cuNrF+ObDekT5D460YlQkTTNIo47Uo7HDCpgBS/3w2DGzoRshxX9a2XP72VfnWxaPdesfLLK/H5K
o8e0mV7MsHqOJmUz8mpTgFbDIYXy27I7ic98/gIxAlug3iPLrUJVUe250iZ0TYiRn/TeXmmdAg5H
y/bUyawcIGZOJpKxoF+mt9/S6lBZM4gQjs30p4A+iP6g1KaXhxDXnJrsGaA9MOeW5rrmslvvwsA1
YzZo3nQV/DGqJorojGMelnXO8lMWtCurt3ZTN0Oz1lpjdtINp+zRVKlfldptA8KK/79PIrOHhIhq
ojwnjiKOXROUoPcrTtxGy4JzB7vljINM9eICdQqWeGZHPF3pzGN71oqTRn/bVrNqO9tTDNuFAKdD
QGWrA+SRDa/D9NtgISYfIHob5w918weg45We5qt8NsCtIm3KXjot579LOJOJgT6SheHD06AWv/GA
2Q1d/pAk6X2VjyC/KxyuZtC3H3Zh1Tv9RB5zzKMH80oL6/UMJQdDlkZfPFRnv8gSAKltkKlZHE3F
acrCg4E59VE31hGP/JmC1yiHU8TBz8jexKnh1UMCapd7KHHtMU7nTOCHVSsUs1V11SrBSudEcuQv
qOowUzNVBupDXWP472uoRyMU6ME+LU9JrftRWN5YXQrGYRK8ZxOEg/Vp3uY1aH5iBeo5+GTNGBiO
whoM7GuFa4DuNeqHJyDyV11iHOJp8IMMUgqGzbzJrD09+tWmyg9OTJeOv8wBVLA0QmPQ8IgR3wy1
37aQK4lisKyTbqekwNXPULkpwGJ3/VxcKBgtCzU0VTWAPEVh4OtCzSZMjZrm5Wm0wk0dsN+1wXy1
5AAr/CSzdeCluQ1VdETGhq/nepJkIZfcwMQryoAKBGFgTRbSkK6YMJutJeXJiLaVkTuxEjl9F61R
3PUb/pGRx6AuV/aIHAU9Grt2Gdv2mu5jMO+2NigU/TRIdT/YUs3XT7Di15iKYVeToJRBLKgOiaBc
IJiXBL7pTmykfoMXXmeEodOP+T2l6gt4zgHC1V4IiDHaod3jqQLZypJvS6PtvTzPfW53Xo+eOE1j
h6O5ayeB0xYdRNJnNHsHv6qf20hfqdGPwsaMW2Y6mX3qYsjXEtUNCRCGjESO1rc/QmI7MU/dYFLA
I0e8EsCNpLd31GrXGL12p2FcQejCre0yABuSudGY/kiiZYYNjaN2zTBRHCQvzYzZwZHd90X5mM0f
vZk/8VkGz/6eXmDXLIKHOGadCZQ3vvoTNESmkdp1dwoM/dZQ9b1NHyQuu6S/3z7MmQkhDUuDhpZ5
ABMAmwLaonljesMMa6+q/KBgjM7EAY3NzLHq+jHvOr/G5kt+wvdw+nWVQpJWcRLoeNN0GF3xYmur
2M4Mxkm+MtHNXlsaVNHQgMLIC6Q0ZFx0sg0WbhjNHNPZrOGW0WBjek67AXzp+upkFoSQoExWSznk
zk45Rjigf+jVYSKJrxITInHgFBUx4xz7p4Z3HDRK5q/rS7jQFPzygcSULZ/BYxFEMDAbfr3t1opv
eOwh/GHuVA/t8fV1c7LlCA82JF7ZZKjYMQh4eyZwz5FMIOxCUfXrgoQ4qRZaWKAD1p1W6toGY43T
xvemve6eVL99h+uB+ASYwcjRoWWhEgejsxPmzvguBVm/7M5YbF05gJ+/9ewd1KmdaSbtstxyuFXL
DiDs01TxkxpnfhE9zvRUNuaPCKj6ugGXTfg0UclPkJw/EaiUBEMfdCV+QVj8GRW2q+e3IFfvzTDx
r3/Zz3h1ba1CsJk6iAHNISxB4BQieOwe1LKfVHhQK6KZV6Wr8AWTGg/Sjq/Mp4QQQ9OClEUODw6m
zfxu7DBD8FjvlZvABNWlsUo8yDBI3PjCZfzVyYTY0gOdpBsRFtu/5dSPF9pn1/7J1oPi9/2nDoXl
YeK+WXWAMZS3DDVCKcPOhbfM8iPAkmEjL9BAMC3cIFaa6RRDA6dlMLwAPTMYM4Aum327d2qwwzPU
X5Ailn56H6q3WuXW91Pkob0o+fQX2gFff4hwqhulUMmwnOrGT27DTc99wLMwGJL58cp28yf9Bj3K
TXoHEPQuve26HbjnXLk4xmVH+LsfwskvIfam45AhD0kgl8cD0D5Jno8yC8vfz84zHkxNEH0utMV8
8ABlzlAmC/O9JvB1L4W0INDiLqUQSDhNNr9l6RsxrftyuLt+WL+/078aEc5qabUat1mLoA/8Wjz+
mup2EwXJIaYvUJdWu1dp5fPClPVXk8Ip7QJ7mFoCk31TQcLahGjXLjGtuyE23STX0ANSttH03NQp
ZmGIW+vKuiinWwICYzMC6Y42HsFat7q+Dxce2l9/lXCO4zkObJ7gVzV+f2gwwQWiTKfako0MJPJv
IsZf5xRyBVBh5VMDqBvCY++Fe20DhVd/uFmuI+toOQT8RiCrcgs01GWjFhcYC7+sUpReHPoiKzWO
VVbZe2XujQpqGRjrH+3VpIfeZB3MWT+Yzc3IesdU8dIOucvZH9qHTqw+mMNjCEkGq71XAtMLueb0
6T40fwbNQxPosi+yuN73a+Rf+yQqNqa01ucqwyEedhRMUBqyxfoE2nnXBq8Xxn5rJ/NCTzZdfAHv
8HWLhBAWIU222gmfx1jjye8rTu4BY/+Y/ekdwym2qT89A1Es9YpLCQLTEbzZp26ryONnYnYrqdQU
pwIV+ZWB0RtUXBKsFEq5yq5Yybvzl47+uUXh6Kc8CeK2UdrTZD3YQQamOuY21jaMdFfjxDMKxQuV
THJDXPT+c6vC6Q9SzWakKpZzNuLZarhz7RWYtL9NgEGb3ckbA8De6WvVbNhKZy40yrzrR122buGk
U2AKU4Vj3cY63CyyYctsn3xgRWZGOOYzeBRA14UPiofmpzrZf2bmYtp+tqGfge3sJgIfTJgpHP4a
3gbrcVuA+O5tdK2fy80qy7Au3XrntoQ8ozKrZFQxsXiKLOqW2Qe0iK5/m+Xri2f+3IBw+DiFpoWt
hlgMBVBv+siqwcund33GTI8lc4SLieq5NTFNsNPIqMnypDJd0JJ7C7Oe8YPe4iH8DzpqSL1Fnixl
vBTXzq0KqUML5RBzrGE1nrvdNOx4B8bzEI9iIPeu7+bFdOzclJBC8LJJSD4H7SldKtlKdDsT5TVN
KWoymMdwchu0bhHG/EBNmVqzmxUAtlNkhy3EypPaUzA+UY5bmnTb0gzWQ1W+8Hl8K6roB0ljvxpl
uj+X/cukjKBpgIEK4YOkY9qSiHP4VxGtKHhmoqiSXCsyE8LuZ0k42r0JDzObEtPHo1c29f9oQth1
CNLMFfAa3amMQfodPtggrpN82KXS+/2c/N0oIXZndoWRJRrhnKStl8VPiRl6aTVATaNaaSVfaRiF
5V3rGrHq8cLAqPabqoE8Mb4LobylskPBf4cjRONA49ZIUsrL/v33twkRXo/7mQ39coYtAiKundUd
O6AGw1TWoPg3oe+vJSGSgw87bVULuxBvjV3mz9AVrX26iyFlKH9TfJ/0geYGQdEVGj4qyptMCOj6
bCapOvLpiCfOXT5heqk0rV+aouLZnoXO1JVokYAntjOTm9nM9iO3Pzg3wANNAw5ICardY0x71BM1
lzRg4QYZa+e2phZDs0v7wbVqEw7Vex3pzxChuTEJyNOTwPLCYcYsJ9vXRHnRC5R4WehHuY3x99jr
oVs/joXEgT/BFF/cC0ulGtFVVD2pbYtgC4CReqOPxgySl+DEAah+nGN/VjBcUof1c6oP63GKjs04
vIc1AYd0vSr0xGtBvhUOxIvi2Q/JT4uBNyUAVEYDKEepfrda/NjN5K4O74rxp5a+TwpwyOopQskW
JW1Xg0J52SeurUEC21Lvej1G8oORn4TtR51+XD9C3+LAskQkWwb0WzX9G3+EZWlFkJO+hMTqLkCs
0yPZY/j7Q+erCfFmVlKbTCMIKY7Kxtj1mNCqTzr1y1UOQgyQOYGujYFQ7F1Rj0uuLyt6fjuGgnXh
rtaa2OANZMSPcaSc5u69HHSQrWNsrH6+vpNLOPvmLH938vOUniUgpZ4xgwVDCWXZCOJTTwVo9DMm
aXrIjAhhG20slocaPtcQDW6ig2HbvNMGY3N9Kd9yNmHPhMjNiw6wmwhLiePHnFWuOrzWxqOq/CJp
5yl6By6K3L1u8ntCLNhcvuPZ9uk6GOa6EjaH3bxS7C3oVwvwXGjbvARuZmFnBp1efTMbUBd2rdbP
QlRjZanQEimvfUMhZmc9K0zThLMEhuF0eeBXxjtl626sMF39Git/ri/6EwJ0zZ4QuYccRI0pln20
AByP2jIGFtB8wnjvZjRKdoDY9ob01l2PEQeI8FWQqDS6DIqR2rqf61Uyxve9UUCba/LCJLix8wSK
KMTaqtz4YfckdYLpXanrLVerdagWO7ADRqD/Rpc+nqFnHJabKR3AOzYfIxo4gQIekkrbYpJv3Taq
DzkLcHWtpwy8rcMH1EwlyMvvT0zhkws3ic1qW+2hK4aBpdgZS2NVxI9aDd4WJQejWLZJUoz7jevE
KH0NqMU5uaONtub2SeN0VUYyvhOJ14udBTRmTU2v8fF1BpJ0TDVGvHIYyNxz4CFawHqnatOFpX/d
B76X5z93AdN3GlUpyOsFnwN2pNf/j7Tr2pEcV7JfJICi/Ktc+szy7kXorqoWRXlDua/fo1rsdJYq
N3XNywAzPWimaILBiGMSNPlP6A9C8mFwrLB16rx3agVmJUi9SWm4WgyJ/ceuEs9M130AcbeNDlxA
MXTPGWype6OBpC9wAjCyCFW0XBMlyx6hQO9xrXYlQ1o0bpxeID937t9fPdu5ME7RgwbXElhF0V20
HlG9aZ3+z+QBj6fCQnD46V6iA6GrEMPQLarruPW+BwcIxBGtk+v0FLHRK6PASyuyZ1q36bp8JyeV
h0vO7aT+mIUQHmJW+CDz8nMwzF8Ggx92k5zkCM8KEOQ8K0iAkOerGrykVAoOLTC2TqRCTVFpK91G
ixUbUNYWlP6UC/MFQqem4lUDuLU1RwUoppJavVLhjqsNR6frkaMwHt6nxX3XhdsQ5ugSS7Z1JN9w
7L4mU94MWdJtcLdw+7dZ6glNcYC+qGwl7F94gJ6U1K07lh3J0L3LDOKuJiUHoY5PSlVDfq9Bh2EI
d7olHo1wAMFWWHuqsIUk9+fTCiujKLoFKKqmg/Y9271GMcJ0utW6UwosRi37Gui5aX0SBAKROmxa
tqX5W0MESXQ0mLrGKaiyKSLix0biG7G1ha8LV+i+jnDGYS866MWtVd006nKSPP2S2Y799ktnOzZL
1FaiQulOARUb7KPfsrov4CRkt3H9kDXZs9xmz2FRJ3aS8gMK2/cpwNrovwe/aaQDls8/+soIbPhN
CRuxunJbmf6BNPijRaNdawR+WslH0CfXmRY/EEOgiR6YTh9na914zfZ1H7sxA8/faNaCYWlD4tdA
TKiw3hnxfNGk3zF8NLV08BL+mqBabzVr1rmi95iyDtA0MpM7DRLXTbVtg+cxWJntfVyODtE7W82Q
Rf3pysEFFJsEbB2CQt/E6mMupY4JrBQv+U2mmV7QUvjmqNtiNBJXWBWgyvwdtmBu3cFOYpRle7CA
9I/Kp8pE9NOKQwMqOcj1L3FVj3ZP+MZUsJZg0Hxq8GvVBhXbuYY2aOhQ7Skh72an+lF5wo4O4OgQ
1ihSYswUIDFTGqBAfKPGex2WfTJBxwA9OOPU5YOrR9FGbm6JdsMTakcQesqh5C3MJwWYT9539mD2
rqn0TiXtQhY4MDa1o0x2QUcJspt+eIg1Dh0bsSt66fV6hL7w4pFlywAtBTgTRUVK/D364OGlSoOa
w9kwa9xkyLZlIZw2j26SDA4L6U01PVsgAR/KT0N5gii9U0PqwMArDNKYrYAac3cqFWVP1Hu9z3AB
37c1c2KrsBUA7fsEgTM7xNafDswPUyo8XQ8gN1/sRW0JR4FXjWMO7bMeLHUofyaT379rillnKZee
h01BInxXZEDmtnxsYfg0WAuz9/OB8X2QWS2jLHmW62UGu7ZBuAEj7sRQvL5APy/u70PMkmKE1Swv
qhT+ftDY6/RtMK6MWrGl8TcEoupkq1oP1we8kLl8H3GWIMMqkWuwlpS/FKmKV94cxKqBbDnaFtQ1
+x3Owhoi7dyhC/n/5dkEWwUsLAOcnWkqzpZMNUte1brOT8X4pIpNHmsLJZXLe+KfAebYWBAOOikf
TX6SAwhxmKGM4xV+dK26MIU/o/E0g3/HmZ0povcBiSSMM0CwTcvifRTteGe6RUo2VqC51xdMmf66
78H/+3CzrR5wWKNnKeEnMfKVEqirFEGcZs1a19O9JsRKrrsd7BFBVQpF5iZJcgf6FRrWFWO+JeAJ
p7/xBumUAapnlDipBnUO1AHiulxXKjKIXDAwx4sYvX5wVS1DcfQhWo2AGVUp+TSy3KMZW0iLfhZ+
9O9fNTtbiqWimNDr5MRSnyJjNDQLZZXIjYbAIVlvK6q25uR9YA3yAQrTSQSX6xP7k005+wnThj3b
kKYObzMY/8Yn1TwiRXswAdqOdaBJUj12uwp6vclNNtyrkltE+yAOAKlql6Zh+sxrizs7jUYQQHy+
NshpVP+A5e2oUWcbEIjBvewaya0BSKJhrKCU6VjFPiY3TCcL07C0m2eP14zLpmhKiZ/UxHgScort
oKFoY+x5Jvt9JxaG+2lzOJv1WdYVcINIWoOg2lf8OKL6hhu+DwY746WflCcmmC03L7kyQPms8wb0
UYHNlVFQYpBfY5od1MxteHiQ6SMtjrmp+1Utu3kR+hq6bpGardW2uY/DT6qiG1WTRyvobvXBgPjT
2ixiFwVjYDleA/EahSdpeI8l3FxGYVfDn0r4ZYBeHW3tMq5sqhq7oK53ddjeqmioaoG+Mmn60DGh
2HrRL5m3TGt9bS/Msryh0eqkr7ASAP7uUto4NQRmwvbfJcLP5n8WhnNNoJJnyhxqlQTAbLoaA76q
on8XTfd9lLnSYg7wLcNjh+N9/Ls30Jmslkr0P7XWZ0PMwnBPyDiEEcLwJFrdpj64qdBjQlLc7GV3
YJvQcCJQlialNWBHtOoG8kvELjR0nJdY7tPKXFm5uS65BGGagQiLn9L2V4q5HEqyKev4VJRs1cfv
QfN5PXQtnNm5fjYXQrSdQfmpa3U454w+3n/+GN4GjLuytWTndDlH+ee+m8tow0+l0wTqrycIIdpZ
AtnM0tA3WXPQEKwIqi/GqBtO1YuFm2+Kv9dmdRaZWNiBd1wa2Kk1MCO1tIuLJf3un8yF2SaaRaO4
ztsQLhjxSR+0U9eUMKZfa+AnBOK3hTuTwTE+bSNHMSoUbwo/icb1QLJNVPIHPQImEU2bVh68govN
9SVemvRZMJAMvZdygcRwMvLVds0atNY13S22gy9mF6YFwDQcCE08hbEIZ5cg04dRHxgleAQj7wwo
GhVFu+2FcidFEHeR8rK3y86CTK2SlWsrY0giWtiNG4MZOFpjPvHxFy9+9QpzcvIp6xD7TT7aoH6O
w0MN/xS52vTlno7WqsTbscre6FdBcMAjWzHZR66awqG59Wrqu7QPgcMy0G2KP6D+tusSkB9Ed1OY
/JVGtX99gi9f/2dfPrv+2xjiQkkSy1DQaTasccadAUcqt4UuY7FSPpATWQtVw4sb+mzE6QI4m+tS
H7K+hXbLqapfG7SaRnkh6k4n4seJORtgdmLKoCRZ2mAAveJ2BfAPSA5QG5u4gUuI94uX1dlQs4PT
oAHOtelbmrz+lAvQQxk4Kla/cAwuP1fOxpmdgy7vlKjRsUpkK/U71RGrcW15sG54QR0iiH3il358
Cl1zKS/6yYGdQsPZyNMJPVstrR9qmsvTF0IaezS2gwqIoIyuJFwqrWOQvUZwftQBUW1KWzVqu7TK
vaQsxMCfnpnff8X8Iu3jepCl6VeojeJzGDHlAHJXps/Ne7UrT6LZa9maFNlNVj+bSuAnZrvlWXLf
B/0pa+CuYD6RMNoJ2GLWOnx+BO5Ho9y1tQ5uEWpbhXBrluN/K52oiVxFkmyCQAAJMqemkFzKiVsh
0iu50waKzSoLVjnCA8HgEPIOLkk5RE+kZxLUa5ipggzUi7cEqkR2b7xzpNIsVUeb8tKwoyR4jJQ7
mkeJnVXjRw9UscgNPyLRU8tkTy8yJIE0/9XhSkcz6kD7cQlNcenMA5dADMUE+cZESfb7muZZPA4s
UchJSxO3MZPa5igRMVm3tX4tC+6MPVRRW5hZr7P6TQEfyKoWXqmXrpzz3zBXha1FLHKBLvVJE1tV
p05ZqE4Qwx6koANeGuA8Je9yRmzkD4byHoxPo9XYmRHvRBCiOvMJK8Ou+7MQDC+EJhieWFRWZcCM
yZz2A/fwMSpJQ46NC8FK4J/bVeylK+GLvR7u+LqCSeUSlPHiapwNOu+u1pIeFqrxNWjnqaPXHbkb
uJBkALXVISi4LjbJ0Pz+GSLPP/SLGXZ2qqW2h85eVZMjTXMn6V5gD2Ib0oF3tzndpEVvy9aKA8o5
ilWHx5cV914ajLueWH4nYCYeIbAGv4v2FFRPnfarMVYhInkzCpixpukLhCUOkiVvVJiZtQWM1y1Y
ftmtPtYrHT4IK62gbM3UEULcfWvthFq8AEir2Kaigg2ngwrZEJhEjkEJ7LchPQVB227N3KQHKTYt
G83390YJgTRofgPfcEOE9qTo7cqMel+zMhzGMr1X22ANkM8DtMXAbh1NPxMpuv7QlmTSm2DchxXj
tqzeuaH6JA7cVNBjGWOP6XABG7eNrDkjLvcgfmo7YcuagnovlOlrtBWHZxpCxz4H7kZS4L4YgqT4
pwRKgMfqE5rjJdqPwZ0cmD4KMb42vrfGE1bZLlDjHwDRMtpuE8iZ21TcHXVpr6CK7SoxdQhEohwp
vI/TcY3qyrHQxVsLRypGNDsm3CYyLGE1ZEEAUKjZoYvEfjAcpcx+txDlsVWtBEohFJsEzr5D0cP3
vEXTMyOxGzTZPjITRy1gUKS3Phyi7FqOjmFEb6ELDLodXSep8ay30FXrgi3M290Io5EmhUmW/mzF
tVfGYt/E+S1BUaDWsgYa5rIvqLHHc3yNF7lkaCsaQWq9ao9ZJMVel6Sw3SxLj+nGkwnxEtvI2J3M
ZLy2nqDyCP5j5LM0wiL36+tH+UIO8G2Dz8pF8BnocjBUyFEnxp8G74NQijdt9ZQFT//dQLPMkbC4
wpbDQA2zvHjEvYEkSiMNeBPG6vpQl6pF3z5qlquZQTtkhFbkCG86FM/X5cp0ZTSjULXU/WGtj0tB
+gc6SweM9288nBP6alJjL6SCHCsZzQdy4NlDUdJdHcGXG0UENmxq6aYLXq9/54VW2/dhZwmcQiLC
ugHRiSixZ5gV1HThqpHGaxreAQpo93CnsozbPL9Ni8IW5ntA3KDPVjL4o1Af3lgVYna5UqXjwPYF
2ZUCLtjZc2c+G1m4qgxk+OMpyTVHr15bhB1Dltcq7fzrn7EY2GfJIYX5b5RJCOxkq0Qg2Nu0tyNP
8pRVfENgb4h/W8QELw46yxShBdSZWtuSY5SW+7aByF74C97HIjxIGeI4NHT6FMSIDH2cZ42+MPQj
r3/2hYbi99WbZRehWqR6Oq0eFO4sZhcbcGZc666G2Ri/sSWn8SBtZlsqvl6syRa851F3zNRevFgv
JOfnu3cOB4DEqiT66TavPXylmnmWisrienKgE36fApO2antPAyBmsd+9NPSsKhMEQ5hVBlYhwF3G
BV+rUs+gtTwu7LGFhOWrOnR2j5cABgR1j7nWACPoy1vUkJ+vL+e0X2aPqW+TOItvFgwSehIjvmlK
tQ9CKI/C46umH61C0R/+Jfr36+MZ0/a4NuAsyLFBHlg7pUMqzHK7JoYwduaW8QtRfCFpT5XS2Oja
2TyHOapkukTLVinaOT6jD7J4CAy00WvUMXNti96RDv6cstLpg0RvW46WJEx8ojH1enhBJ53h5iMy
Bo26bTE6RvyuotVePeQAeBb5CffnM+g5DXu30LqNSmbzsf4oe7fOTS+xxEEg7SeQ9g52vDVsTeyS
4V3Xqr3WSBsTZsww3Csm9235IYwAwvmwwDUh45s57qv6VuibAdlS3TU2FOccloj7SH00k+QUUpDu
cpgjFJJjVgKSW+Yv1XjI+3pHU7GzIDp2fcqX7pU5o7KDO6UCIDfCvDt4YCp4qTO8xht0Plb1Tlp4
nV8eDYhFjcgT8mAOlxnyMU/LYboxy3wvSry2wt7PSOvlHE5u/MTy8XfFd3L4gE64pS3s5yno/the
Z6PP4mOuw49CIhgdtDeUmOlm1G+l6A9LtF9mLrv/ycyejTaLhUQNoexYYTRgYhlgXRHd5eOdNlo2
C+iDht3dEqikQ2gsHT4erw++8KVzyI1SDhQC1xg7a8DcUPpDF382ueWosstYsjCtFzCiiPp/v3Te
Yg/booraBqMZqXUUDawe41cD1uVjLtxcOyTdUa9PEpTlLGiCRRmERqJ93z9CE8VBWdUeh9X1r78A
R/z+g2YZoCSAJJJG/KAhvgeZ9iD3qkegOElV3ebh70bBA7ysbaMWDrNqaJ/AZh1kEFN9SeHLU8fb
FPgMbsGkaumXTenLlS1ozkIqCXFDR9MBUHTtNUPxRoM90Ah2Qg8/+BdFUm/K5CWEF6Q0ie8Hd3ne
uBH8JRQFhprJolj9hdrnt5WbBVzwS+s4m04Ek+TfcXFXNaHHE1QqtY3Z6Ss2trtRcxvtTiQLlcCL
t+TZnpn+/Oz2YqlscWWaiFGPN5EaQACH4t2SLwxzOSc6G2eWT0Y1q1DgxTgiG58HmGppCY6/J1m3
GdR2VEj0q8Q4yWJPJ2wmlBkbvhT0Lt5qZz9hOqxnn6rCx9uIVPyEvH+LGvIp5f2xsu4VayuTtdkb
H1GxDnvJhkoTHQ8kDSEhta6bewOA2XB08lRaW3SJwLM0/7NYOMAVo+4U/Citsx5RlLYq+W2Rrv+T
nDQ9Is4+fRYDzWFM00oH/jGG2xAgdCchFJ+ivx5z4Zgge9txox7gP/IwUn0D4bayk5w0BtW9HaDj
mS3F5Gmqrxy/OXU06ADvJ9N+l9DCoOj3W2PslHp+xyDeLkt4xcls3+K/id4CZreAPwn/kFvNKYc1
09v1GLRrqi0Eha9k9NqvmmWMXEpIUnBkjMOWOCpEueHX191Zlh961TO0Vt32SX6isQOZnDViwTKL
8mKi93eZrFm8tKKsVKFhRI5cIa869pzCIEMUdH6Xf9TJW6wuAGGWlmEWBZs0hCj19HBmMXwJkNGZ
uBxgn7KRYPUXdgt2Dxe3ukUm8CaVNfVHihORJNBVvGST4bnsDsbwVuR312+cKU7+WMGzIWZRphFq
QtJpiD4v7Sq9t6J4IVG7/LQ6G2IWRWBZ0RfVlIwXGfVDaKqa6aZEd1XElVPR5ClSi3Uq/bIosTPT
vI+yzOmTTQXB1MBU7ByOBWEQTYrcXLqnFmC+3Y6O92m3mFFeDHdnP3QWWaC82wddPM2FD2pqd4q8
+FOHfERhg6gmZJQrihVbDY7xji0dLjorX+paQFHq73LPYg7rIpLlKSaqLq3bqNmx8JfSZM5QHxK8
w/W+gCRt+kihTmLeS+WNKg8rq5XX1zfExXv+749QZphnC9AC2sk40kWdrqWO3wR678J15D42lyRv
psNyZe99oafOrpeu7mpWT4WaiYqvOsyhphd6BmywFIdmdpY7S0SLhRX+quGcjSgTiHBlaYkDVb2a
EFnqOV+3FEES1t9lcZMB9ayNZClKLk3pLGgUuUUn7VKM2svPPRwWlfbBQumSpSfYDQDUihKtot3I
um81uyJkbg9ztwRwfC0LbAFlC7iTeUGsIgs8luVBhiojNAjXiaG/8pjBAinbKWq6WEe7GOvOdsIs
xTIkq6tLhp8No29zJY6oBUC/J/WYX3haZZcNeOKA1gJ7v1quRVy+gC00e+DtBfjfXHpRYbyrNA2j
d44wXGa8a2w1CdlKIOXH8b4Nb3kD3viyXNXlxOts5Nl3WxGTAxriGGr2+AJ+vObXq4lmIBLf2sIu
yluiql28xM4GnGWUpixaOeIY0OLZbQX1+MS8HaBiRbUc1jiNA7bMQkz+KaI3pTdnQ87CficSbljT
wyfFg2L0282kgwEkIXDfqpMuOptevsj+LubsCuibvJPo9IVURVcieREgyHYQdr4eui41nL991SyA
a1AbNCrra8/IPmpmbgMB79EF5cHp3MrOwSBb6R5qwPnzwsiXr9G/HzgL3fIAjfBySs9kWIjnebeu
6C10/8Hf/syrbRzVnyxZgZULtcACwIyHoL5NQs1b+BX0YkD9v19hklnsjjWzlMbp4Q70jSejPZFp
nzCV3Ui0s1OEHrgxde24aUJUo1i5YjRauDy+XCx+hvS/v2CWEMoBGORG0+OVqMCuKXXztNn2/K03
i10NkXUjgWag6rI6dgZV7Kq2QednLwZfJh86+zD1P+VY7qwmdwjX7ArWUHJbuRR6ij0QztyiXiwl
bo8XZtlBREW+jcs7DlqADocSaraPZb8nYIJEGoQsILTb8Br+4xB5rySnwofDkAu2yzejti+Bj7HC
ZgtT0ZWOhGNhIS7fbH+nYVqos3tGC3Uj6XNMw9iWPqjE6zx87UXqDvjAEJzaiaDS+QFAkiHJvAEk
Bg725vUfcX1LmmR26xhSY/UcZdAjOJUrWGuAj6Hc/ndDzCKl2naaBmc+VD2le127mXyyrw/w/6RE
fydyFhplPYPrwxSLpxShecjalf6rPMDy76C/B3gRb5ZVtJbmbRYa4UU8FHSqgofgJajjS1C1C191
+WL9+1GzaDgWGcnGKUxh4W/rFAZgjK3r7M3odVcMTwtTuBQUZkExMmqadNJXUOw82S2d8K3ZTV7B
uQ/b9yXO3OVC6T83y08RUkmmROjTnlipf4bDOPVO7NEJQCD6Fy7r61enOYchQGvWNMbp44DPss2A
/446AOdVqO1KrdeqWwmv9YX5vH6XQa3z+9kWgZpVlGFLVqqXpoBcaBB4aJCZFDtYxsabQKyIG6M9
s0QpX9g2XzN/FlR6K+FRM23MPBpsSTFAs4Uq2XsNKREAVa9/5eVE+Z8t+pUjnY3VkJCaUoTgkRHV
g5fGatJPkPlwoiPa8hrfpp25lrv/8mR8hYOzYcdWTVlVYNiq5TclOLlUCl8tyGBaz5QsFNgWzvm8
TZzBt4OTHhs1rz4tdaviiXV9Dpf25iyQNCWLElhD4i4cb5hZ7ipRwrlseBuMk6R8hNnD9eGWvmcW
VSoesXToMRwvoLCpqJDJXwglSzt/Fkn6giajNWB1YBgLymvvDEP+ooGWcv1DFhJw86tIfrYLtALy
xEqHcQK58pvWdELV8tr+XXTAXaL1pLaGa6lIGvgNQtuKCOaL5D+YTSiRyVBel3UT//x+youmalBX
xW9oGuB9oApm0YXtcRFMdj7EbDolLjeGkKfpRG1BUXLQMQdHNbNJxYGF1LHAXAvl27AYmS167ZCV
4OfV9E6NS4eK8bXKJK/QKj9Rlf9kBc5/2iydrZSwjNIEP61jDhSaK9mG8fnGcNo/huk0d9DV+b3Y
+L60f/+Oac2T16oN00ydykQg7/jwlHcaOH+bsOEGisvN2FpNDvyweF1dCnTno86iuVXprVUQfGnW
WXYJdfYGNnBZ4oXZWmK3esRAqIKMesDuM9BOzeEmCm7ToXQyZNgNZFNCS3hJKCGdfbx+CqboMM+k
z3/YdK2fHYJakKrXpx+mdPxYiBu1+tDHEm/BaHN9oIsv7fORlO8jdaU2sGCK9SD0Q4TQbaDX7ecr
rHbl6yhWoN33GXjD7RJ+/etyvvaJ0444+8SgyBUIQGDFCykBia12eImuZuZV4y6A+0T3IkNwsm/T
hQ9e2miznBL0LCHAmEOGElaOOt5YJnOvT+mlm/p8RueR38oJC6dAOarvbd+veFk4Cewb1HQ4Wnnt
XR/t4rMXPqY61VA9hP777IPCSlJZkZAJAAozr81UJYGsXg71ktaJHwB6dAixJeR6q4WBp794voAm
qAeQOfhyoZsFSUQmIpdSV5++hG/vxsjVfgOP7Ahfhj6kDoAXZN/9pXLJxRTzfNhZ4JQZlzOLkfpU
ub0LhfvUa6E9hRzzpT8sq0BcPB/nw82CYcr1BMoXY33qHEh8jZ7a+GqJgCg5tYuyQoVyjct6L/IX
Q+KlfXQ28hxA3uCyNTrra2SwydYMEOLTdDCDexkl0v4wQm7ws+rtZbmti3vqfOhZXExoqkQd1aY5
HjzYxrb3oYf2NxRCoErqT5Bi3cs28WlxT01/8ZU9NedjjVzQWMmwuJM+ZHVisDmFnqLdHMm6XF/f
v8rS/M4i32DBzC2WZHxkztDM7t3MulcBUhThLu1e4xHFYZTgJh2JYLRcNYk9E+oJEl1TiAQE/FFL
K7tIwF9IViJ9A2nDafAMybVnqQD2xvgY2kOYQGBT48e2Q7kULvNh8xbVp9yCLMUYAWnWoIlXbGJQ
yRdikHoJBnm+grPoKmRdsE5p65Ni3AkeOcDLPIU0/DDbh4RrDuWfNC/WHc/X1RD5egEhYO7lKAkp
vb6KLFiaoBWUAN1iFg+QT3Na80G2UAdNbyN2F1SolJe+NjyFw30dQyc15x5kAzesVP1RklZ4uXu1
0tv5uCWg9gX8KSjhqwTM01IQunSDn3/nLPrVkaWQkvY1uIRQvgJA2Ck/wQIzE1uyAQ1YTbuHr6Fy
BnS+4qNbKha20dIPmEX7yhwHGkqiPlkAaYwqKlGjuY1BzCi08tQBLU3HJ/jUXN+7F5Pk88+exV6I
JpRDDdMDaAGoBkojso3Widf8KTDZtr5GlXohKTQu3ZvnI87CLm2sMNZaFaclBghVC52+fhoG4Iar
nYw64/Ak5Z86eGBttoWRKLCrL6PyVIl7ojMwAuA609q9jnMRWlgcnBrrV4DAoqHKkuRHxtEeDj0Z
OIdIJo6cjV6jQpSZvsJdUjSrBMlvEyPoaaUH9REvb7OVqQDU3/p8eIyaR5gNOEK/SQ3mjARo+wgG
pnHixB14jpCya6ABmKhgHa06dpdYvwsrcRQ58k1VgotJ45lJBMHN0qtqGCq3u86ovKDM/FzPNtxU
gfFgd2b2QqwGTpnQ9RmaxHQM2t4urOrCjTonuch6FAPlh4g0bWbgbxXUa1IncvAS2EZOvsk8GHEu
beClC3VOa2knLyARIdhrNlxeantynxB+8xTY5nPkLm2ki82Hs400t9s1tE7LNIP+b4hnL7kD2KBf
Hev7f0FPegrhV64TY5ZG53GRorNt1Ce+Se9ku7ZhLbpCTLMbh0zqsguHZPHbZlcKLKEY9A4RDLI9
qKVwvAeBz4G/8+pfuKOXvm0W4UE5L+GIPl1fyPuKVxlyC6i1pRvTrx5x8ywWoOhPAXO0jc5XbhZr
1UytCK3xdQkHRybaG32wDYrAleDdlozmGr1iBa3MoDrEAfJdJK3rPkz/wEARXaUkBpi5kwm0OpvP
VgM5NQ/bg8Fy3YYG5nBTq/0HgwolifivSO5bl5hQxuIBhRsRbJicIMpe09CMdikXuMOaQl/HgZqs
zBp+nbSDiAx/L0aIZNQG6CvcbbLKsaoAXJ4HDc/p1Fgr0hP623YZvFeS5eh959AAxxuTp2irYkAk
CD8ECSD6k+Gtp0CjLg8dvYGvMPhtMa9tCCG6pH+PrWqVwUY2JrILL1tHjp+glO6MSeeYMN1qg8DJ
+uPQmcemYmieIwwpXlPc8oA4PMXgUDhGH0grbnVzK8FLKQTInkkfuXEnJ3dxC8ulMvdNOCDX/SoD
xCzWCjsDV8kqDY/FkqdBi0yFKR5XKy9jEjQfchBjbrn6agwQJ4LxQ2xsK+WTah9V+WglxE4QZsmw
0eFv2jDDrltqq5G16kaxNgXykqJ30ioFF6h9gzigI2uZG9Jknbc7nFbX6p2WMtskhZdptxqTniZF
KDamdt9sWfjZZODxZJWdTN2tVNglZE5yaw2HrIwIux0NqNjVTzRdSenWhOp4XI2uiGnvZOAuNWH0
SltMXXwPVlbXl89cslzdagon15QDZ5jR/h6uTIB1231yhKNv6aa1GvpW+FGRG9MAPhNcoxZykUnl
h+LF5HQdlcBB5aUT1HcxnrBS0trQXrPjkHumtmP5SmkTN/8VALdWAbBrOukgwCR8LNARHa2DVBwp
r7xWQ57f30diI8AvUyFNXRtZCcX+DwgHvgxpfa+EyUvSH0sGNcP8GKvNMedbCddYAJlV1gZHpuce
BDL2cFeE23bidvkB4CE3HaNHGN46VvIhks+mJCdJbR7+u+vEmKUmJg/bMrGs+pRCEaa2kNlS5qT8
F4dtc4zykVwUOJeB0+CMldKvInykqeHT7mYY6YJa0iXNh2+xY5awQHh7yLIBCcuguXX/ZhKQS5sb
KD8+GMZWQr0yGt1SR/YIil5U7ETMYF3ypJSqE0JYLuh3rNgnoGbEowyJxKMFOMzCbE13wbW7Ypbg
5OmQ5HGA6KauZLEy/HKVOvRhArEF1K5Wgbcw3kJC9UUqOKt/oGdMJWVAQlV7st/Wbua3a7A2YYfk
pm7kd/f/Am9z4cnzA18NmUY4fXyNqfgpusTsmPhTkjw6ZbuadPj5AI0Vm7q0dpZsFhaymzncuiry
IRwC1AsG2J5WzX0mTft/CXC29PIxZ3f+KBcRBILM+hTLtzqgkokS2OFgQe/iQUrv9ehPmAaOZOVO
3jKfcMnJEIm6bt2DVaWy0SWyimiN+FY9BzlCTvwgy4ecnoD8TsYOJWhos+ux0w2Sq0BuKGHRQRbR
dtAqr08sTyS5Lam49XHKRxOSG1UruRHy0lJSFzFrC3toDsvWYY+XGdJXLaTzGuOOvUwJI0owIAph
4H22Xc4D1Eu1ybM0wJwlHmDM6kwtkHgAXJoA3OdTjtdOs++QTKvdNkGgyYPaHUJAgwWeJ6EtFTI0
5vyieS5I4MIcyMkhrqfihT/Ak1p5FtLvxnoLSkTx5AVUFbtjfwielQ0boeH+R06feb4BN9XJJ66p
/CDBr06nUIiFshKDoiAeX5S5Ct+GsmzL6kk1H4VUudcP7NL2nWU/A23g3psjgqnkLY+f6vB/SLuy
5TZyJPhFHdH38doHm6QkUrclvyAk2e77vvH1m9DsjlowTXjt11GMi0ADiUIhK5O6Wil4lTr5KrCe
Ww6yjYYJnCaY297PXtTHLJi32eIr0jv1ie7RVx/BtN7DBUtn7CdhzUkAgjYH0zHkfrUlwR5l1a75
foBDB7QqAynsAEeidFm0kDjEHYc6dZQKg5XH1868zaDSqF5LIkEjUVLOmw2bEGYi6P9lczr75mMJ
wMt2zX15I75wCIoBPE9br8oSrQkYUbrrd9qW2Zt0ICkIr2yCMhlvz2Mhge1GBzie76AfgYPjbdlI
Icv6Rd9IVP/kOdaFRk1jVDB7T4VLNwRS//P2zTVhzyT7cKgQ2pyIrqM89a+UjERqKtwPJ0/2yA8U
dMJx2/mK132DDthfnsIOB2aOBm2Abu7ZKUzAMCyPuQqS4YhLG9JG8wt0Njy01pxHElH1xuGgRBkr
s411dhLemMg0hjD1rcC8m3wN7LvfaLAVLRcOVWgxjKVUv1dVnad/rqVowH7St+LTQYRg/NOptYxg
Fk44fnt/9Jvbnm7ip/i9P88CDa/bzY89zM5ciMX9xkBPwpcJ33Oo3iuywQsem3GhphIkXbB2YC7y
je0M3PeRjcOuKvHVW8F3FIVjf1+lcDb0JZo+inqkjBVqMwGk+HzrZvKdHzbI4qKM8WenQXb/Xo2O
qy5kg5TE2pSwcBO561FSVv24eYbGluaXx8qLwvJRb0Gw99T2yrAuMuU68n7HjuP0Hl39Em7XFGYe
l0OV9u97FDLxAzzbeoCCs+C5qfZMQSfEyca49ci5DWM43QDDP4w83SkqStPeCBNldzBBpnTrZ9ag
jv8UaI1HKRrk/U7G9IvY46d37WrQ3C6KNItmWYIfwRYXHp7Y6no3qrvH18aTiBB6RcuLO4yHXplh
Av/+vaU3PajCzIPx8gt0fRBNePSfPI1Xw+NOY1DtyJCXiDZu0HqePZqslO0x98px2/issAqR8w6s
Ozff/9m7zyo498oGcZbB0SENDLGo9h5a6VCKYpZdLOsQEanYWvnpnvcRii93FkTVKriW98cmv6tK
8goiKShUsahCz7bAuTAMk1fYgOejpKyjrD9aToeClL0dp2sqD56sGoeu79BGbcrwjy9x7a4hhGlu
jUSG3vdyQftJkLmKtitfBu2rsdZsBhzpjoSwt9sWWEoL5ne8+o3CpGDZ8kZSpMZTAQHLGPsEL6bw
IQc4jLhhQn4bItu+sTuPwu+X1nMzzYGDCh6XhH5UJF22GdBx9JKu2hiVAbm7ehM736bymDh7WdoN
0VNu+Toc0IcILHcD3DbmTosObogBxnYXSLh6yDqENRe4xkTDRaNFKLZBeEFevMhQvHJ6ijqwdSOI
p1f1zpizcKniLepz/iTPG8htBzIYGqkUSnj1MCBPIxdBO2SeDZWxNEXFjv0iFb9BghaYXfntoGxb
KJOZzpUtq/CduHLG/KCpkLo0ikDHRbXUwccwYSZ1nRmBkWqeNTMBgdiT0tu4kgLbuSwTa4viHQR1
egtaPUco6oCz1Pq5DZlQmh/VXL7qaP0t1fQmcBIRAUE9mfSuNhSHix2sbqIGwoHHFqxLyHea1TEz
nzvMgC0DPGiyqaVjkj40A0QoHWiw2xs7n100WQSZSjxrsuCLU0KVZ9gWeeHnUCnrITBUOEGD3pY0
fi0ssMG7/KqfbTcCW1a0PU5W0lcD4HA2TU2zk1osWMagwOPh/4B9fETryxdJ/AQigiAOahdzgIUE
Xn+RdNY7dc+E0L8zXvPowfa08GY8hsSB8PwSIRKHsWpVAul67JN8V8Dd6oAqOjz3HA8eFfJmIe54
i7be4PzmPM0k+JhbvuIURaRZFhOLI93BGmammxpNfSGYzmGFSgWjUKQKqgjBb4z3ZNa7Cs0hsK4T
RU1njJeZMy5QKJNwfA7+/KJuRRey008jq1hcJjhOEmQjYnaojHi9GFza19uumI6ZRt1el/0FFSFd
aXZW9pIZUNZq7iA+tp3UOmjHa6eFD6+1G6zvdYo6/aiEs3MzReMlmqD8QkbrLLXjjeDDCFYDXzrS
VCiQkBHF4fdFj9dFlFrCeQub6hcF5JJphIibKIM9Sehf5XF86agysqiZOyx8RhmC0wycLVjy1vhz
QJDOIln9jQdHtpvOnA82dz6YaOyEwDy+Te/TTWL7CQpSX6I9y1fNJyRToVL4rLGr2vxGQUWALTYH
jrU5GyB6YsTsNouEFTzj6obsWFGlGz0wpH5j4YticngmLaVm6DU+LYspP6qlzyZZC8lTT902+42H
zxN+QriaWCp0Z3SYVTjvZ8Qq21kmanQj9D6PyaPZot7nTt7i4V3pGyx7XJkejU2+IT6U6mAdnH+x
ikCi2+Z+sLaLD8bfd2E+yYb40zf/+D18H6tl2QM8fTDtuJnhEREv6XRr+kbYbk1X8Qwv3+fBFsQe
70921SouhzmzPkEXkSCu1OAsoX4RZJA8w1NLiLfDZocVLiTEnVzeq5Ac9ES9QtUowvKWrPGZ9hfW
qD6UBRT7GtvThwVSiYIu+JPn/SogW36rbz2mxGxyG996cqD4H8PVoPYT49qYwTpp9dtCPejy6/l5
PQlWq5Ds76uQUS+lTmKyu0lewp24vIgt2T8f4vT1bhWDg4mJjAR60izGJjagAwixug5idTii5gvZ
V13xletkb/xq12gcOOTQXZ2i+T3k9Ih8yWp9UJ9Dx8suqeqqwT/dtlDnxTNYasOKutiwNSv+JaL5
5RCjMtQkLQqsodHEDqmuamSK56dXtEq5lCe1JhizaoigqG/Q4HYN83mcvoDdfK1U6u1iKIJbwek7
z+pzctnOIKVRurwvmU0CkdjNPy2uUQHq5O9cn9nqOAM4769SqxVa2TrJDB2fskymRzmhNxq9n+jt
+Uk8yZleLZh3a79VFEcqTKtlUbo22sxW5XdIucv8wbA2zghilX0ZyfatZI6id4mTdMKP2dQ5kEnq
Cq9q+juemvsBBVklbHas1COihQvARefABe8fi1qwzwYP1EDWot3ojNt8CFr4O6ETXTeCCLKm56dV
9O04dElJkUylg5iDbn9Rk31rqI9FXgp2gOBI0tmvWH07rS6qQW6wAyy1DbpZ8w0ruqvH7pAWe62W
BGMSReOgRW+juR7YPJLysCgo2kO/ay4hI03sQJuez0/gSSWY9brk8KNeeqdwDERrfasLqnybJ7dq
tmUW7+/t1/bOHsA4Ae8lqIjb5BvotH1N/FhwMokGzYNMQxxDzzHFRoO2nemyjqxrmyzXWXMERVQw
wwLM5F2RbKMdqMFqoDAR/ipp6mMb/9n77se2M7iWbhivkky1MK+Gq71Re8cmlF0TF3CE4oAG9V4s
qnNqEh34oMEbUrdk2CV9Xqd0KHJ8SowLFnvBNIfoOAgotS+aBVq4EMc9v3SMU5tvFY6/IMJSFuZH
g60eJuia6BO0pJEpOeaPrnmrOims7akOUggI/CjSxbm3wLV9qmRwk4aidwJpoWgAWCpnj9JsaNs2
ODcSnNv6sAHzM61z10612iOttF/SdhvH8nG0QCiyYt9S0MvozL2BnBR3UtCe4cGepVBDkIZma8rJ
VUSgF1yVCvwSCwkednagZOMeemw+7XQ3X8D1XSpQr/pJh7gAjBEX5Y0QRFGGC1LCxL52mKVmqMK+
ZOiM3VzfwmpeNH8nzp319HEJZ7QMc5Y2jnqQQVkaSrfu3vT5+/lvdOrsXsdQP68IfYajec/wEXQV
1MOmQLOTuyi+xCeqjftmeTsfTrQiuCPAKQfLQquherCZZqZ8GenogOvv/i4Ih/lWmU02YamXkRKv
IS+0DfX49XyMkynleuJ4yG/j/x4setgW4Jm8pyFJ6OC1oAXNp7v7jSewU7C0jskB/2SlczzD0fSg
3xhP0db0UmjHmn5zCfiNcGCLLz2i5cGBP3jZ/619zNAKYur43SXksOZGDlpJvo4U3Ts/raL1waE8
LUlTwAuvP8asTZiVeKWLGU3R56OcfPheTySHg3Gm69WMxs9Dv4mvnSd6SR6LmyJkD00Q58kjV9/G
e2G9TDA4nkEAOYvWcnKiHpbWRcGsgbf9VRKANHMHF8pHsHrGQ7FBN9d8fX64AtTnGQXULnWpZ7dI
2qlBrDR+1Wle7ajbCIY5QzeE58MJVinPKmhi9PlIBSZ3Jg/ohAVJVPR6JorAoQgBvnfJyCKU9zLy
D+3h70bAAQgcOcuOslWoR3BzovGlstz8XQQOPZZpyWKpRARZj/adCtPWQjCGk9XZ1Rp3OLBo9fS/
Xx0eFrHf0UArvOii9NNjAs3rDg82m0hHRyxUdUUlmlOJ/jo0hxq6DpGB/n0XN9DMGexNMuUBM0KQ
tQ7PFhIUz67jSvRYwQbEX9PWUTnsUJUqhxk2YH9KYBu84J7fKuEQySEu4gIAEcCiw+EHTBKJYrOS
2KI2W7k0Qhk+4qR6SbXpUopjWHFFwV8sGEXme6iR4UCImmDJWzasHtKHpN79XQAu2TC0QdYJ+2ZV
lt4RQ78yGwFP+PyKxBi4XKNw5GisBoyhC7KD9BRdGFtY4ly04HF0lxPjccRfya3IqpNtpV8uC0Tl
wMImsWQoLJefy6Ma11dtbdwwcvr56Tt5ff939SEMhxmFigcteEUi6SieWzwJVsmdDcHOWELtu1YC
TdM3rVTdxKMjWBm/OMw0y9YhwOLAgvNzCtc6tVT0YI8cnLvmheAG33ixD3KrR47V/bCDgImwLnnC
P11RYaD+b0wOXPI2s5a6w6SOjXGZt50nQ4SJ0hKdGqOvOmAVRk1YFs4eBo46+WFEF5VyV6KvQYVN
dx9Nvj6+qtDPmuriqzZuHNN5HUwLZidbyI66umIws8dMVOk4fRB+/GoOl/oqVfMqxkxJ2+gAO5vK
xTsFEBEMLfkNjQLa/h/+heh57vR59RGXQ6ae1rqTa5F2iIsStJbYnSfB7hWNjAMkrO8ukkqMrEUn
RRUd6aCj4X+ftRrkBp/OL/XTOPvvaPiLq9EStdRZsaOEW3nv3KSL/UXT9skgSFtOb9yPOBwimUqk
mXaPOPFQ3816t6cLXBkWwaIQReFASUPFOXUGROmd8oe9qC+5EZZoTDk/Z7/Avo/BcCjU1kmsVozl
NL9Jx+gC98voItvjrfQJ4kI/oMp/rJ6zjWjhneTHrvapwaFSH6lKttgLey4CwTO0tuxtbPbmR30r
qu6JJpKDoQKfqp3YU1xrT1+oHqLgdhsnAuqNYCcZHO6MSm7VMO3RDj3MaZXpax/f/eWH4jBCkiNw
RmuWReCBjTUdf00eetcIQX8zPDAxUKNHL6kwZTopWL/+UhxGVDjdo4ZhU7O4dqh65bMcdG50Yx2M
AD1F9wO6ZPFsK+3M4PyIBdBhcNDRRWSMFnY+2mm5Me2rOH/IhmFL+ru01UXbgP1jPx/G/24DXvdA
beZZ71mRG7bWcLTOtlYU+qztTfOYGKe9a+Byt1n8DJ6CaKmIHUiQirJT0VTzTNLagdtcw5LvZa/3
r8y3KAnbxU0uJ19pvAbi1ihhhtU3sQKdADp5CQSp6bU+nllkxbyV5XQzoG9Qbe1tPS7++c96kqy7
WlDvnmurmrTdVZVmUEz1uElutcpF60Z5rz11rI8+9k1/ARXQH4dLCJ/jZf7PrmgfH5oDnq5fhsxk
h4RE1XDuYQzV3AoGKFi4vDgKKSs1JmC9YC0VL2hBd/SgvDc96magpCX30LNIu021U33xu6wA60wO
hii8LOxoxOhqqnwxGnKZDr1LtJfzIxSAnclDkZ51Rs6SLMc00X9Eg1zEZBRF4EAnW8b/fSXcYRx5
2eTW3x3ifNt7C4FCx2SHeJbUhxrNfapxVPK3v5oonvaZKbWtDmxbNThikVxV3xpVxG8RTNVPre14
XJFi9jFkuHPUPXiW9t+dbTyTs3G0ZWxZhNRQ/JzkviYyhzu5bGFiCcF1XdV1/lmj19JWsyTkoYYG
xWeyk8pv3SA4QE8i/EcMPjscVEOfWvZO40S5nyzhrKLtzobADAxtILKVxjeWLdQdOImrq6BcqpiR
eOmMgQ0Mnb4wQ4VTJlAu3dh+4aAJzYtvUXFzoRDi+MWX82tPMKcGlz/KpT05doTQBRiasI/B4wF1
S9E2Op3IrUbI5Y9SXs6JWbyD3eyrHpSg9uXWCcuA6R6fH5FoMjnonqIErtJEgv2kg3tdNe8GJ3N1
NPXNtdD8gs3OT/nAalhsdleHlF5WKe5+mL38snuEJEZoBfN+DEzoECVCGX7Rp+JQuxt6fWlYDi6Z
5DofTE8rskc11QXzdzq/WA2Kw+24TW0tLjCo+onixbQM5SAD0b546tB23Luxuu9ftMdsA9k77/yn
O/lY66xCc4CultAbQklRO6St36KbAhrguwrqBhC1QsGvduNHMEKdUNqj4FJ4eQDPuy/C3SiaZy6j
NEdIkNcUP8LZDkGNI9nRd/90rhaMojGG8hcL3mev58cOUtr5xcQnl7DKVe2GzPKRjAa8jlGEhv/n
ZB6gTfPVmWGUXC0PU/OjkyCg8LJkz/X8zYSRub7TO7+JL7XkGa2tFTSNshTsnCkK4iZCJpr6E+3Q
nI5Lbu7q1VVDdtCwRuMmU7wBzkhxUHbksuoazyh6aMdEXqT9KEd0uDmxX9MbCpkAcESLOtt0Ub8b
xwSvldTvAMJ5dm3HX9UU76DU8YhtuqryBUo8/gApB5hGU3o1N9QtLPxfx25UXKuB1Ll06cwFdBty
dNFuB7Ltm8ta203KdTfiH0CHR9y+aPGxnI6meqdYCjQioGtYDt7YxTBfiCA6CZfoYghIZQYGdBOI
o4O//hCnrZta1bNWPIFYHy1o+snvJbMAMR0z9dBkrR9DxF6xXhX5tkhRrzOOkUO3sfTq2EpQkocM
BEwHsop6Ym50pfNxbXc7lCM0CE9U4DqNqgcLClfTv8dt5jlov6sHcPbyAWa5cN6i5paM84HMtkf6
KYcOUbagnTwKzy8VwQLlLwCKkhPLqHFG2WpyoeuRb6rOvVT+CS9qtRn5bF+F0OlkpNgHVQTFg+jO
mo9yBVPf69aGmIazCDb/SQbuOh53Rui1lUm2gXjmV7pB5xbeB33bhzTSnf5EA/RniOsLgrPC5M4K
vcnMyWFQVzziCVSG2KPqK4WnB/9QMqv2Rq9wb47e0r1IcuBkQvYBdXz63+nUXhYZoTtIeary7Dqi
opooAndeWGYtzRMbnIzvR8wHogtqT6dLt6sxcCfFOGHVRxMiLDfYNPbiol1g3KEp9sIIQOxRfkTP
aCS9EJaFRCPjjgnLSC20pyAupFfuBhy87BnS8qKdstefjN+4c4sCckdCNSWlgR4wHImFHIxL5FtU
kD2L5pK/BCymBrkZCyFY4WZG/fue+ZbrYIJrENUOVfQzlw+imRSsf/5W0GimE08ZUopymSF49JXS
H4VCrvVCFOgk53G1ufnbgRWRWM9rDM86tpfWBobcm/hgY2+13m9Q2wVZPN/nZY1dOkQSxoXD/GAn
qmfgSSPLD9OUeTS77yO85SWjPyrwMdou4xfNeTHhESCVznFqKpAVp7BSaNBYaCk8j92nZ9wyVFtW
TBUeMp8zxkbqJbuTkZ2Oy+zmVuxWEs5c1NT1VmQdfJrjoX7E4rYJLeYZ6qtoHprbbYrmJj/3yc55
kF40w1W86huE/XfnR8d+/c/58EdEbp90FROwHUER6Bp700B7S5psv80jT4eQbkufzkf7Rab6b7j3
dHKVfk91NdSTjnD5ZS3tGzQzvsmP9aa7Sq7aYMCNqQzBlSRQSYbaq7AOd/oY/ojO3dqgl0sckrw3
E1J0Y131kM1M3OKG+EgcfsCxBmcHGL3CAqAoLndlq+KikTITcZVU2sKmGI9S0TFNv52fXMFCfSeI
r+YWmahTRqztNV2anZ1+N3LVjeH83lkCZqTwKzLwXUUibY2nNNjwwNYIZbDIdNE13h0m5u6NlgHP
MNzhPonD3qPfob4VnB/maWT/+IhsslfBB1r1Rsz2Y0/h7iY/V4bgkBR9Le4UTs2yViIVa9RUuyAf
vteT5fWz6PQ4fRH9GAYHKwkoK/ZQ4GvFu4RCkRf1HQ9zqbrFPbPBElWTfnFR+4jHQYsWWX0io18Z
VC5zb940AcTJrtIOZmmsn6fbjD+6Z3SCQvPzYHj6q/InZbkPZON7ekqbNAPIZChgNtOu6zeO1G1b
68tfLQ2+Uad2qkklBHPatmoARTXfbASfTbD4eJ+5dCl0YiUYxlwtl5Oa7ZxCEEGw+jQup866njR9
h+WdOXfKeC2ND8oiCHG6Uv/xMTRu/1LciKhNOhmF7CmQULiCtcpt3uyJ36Jnr7iHWOemuCu/qzB2
EmGHaHzc9s1oLBNrwAOh4cLmG1Y8xsa4iPb5RQE1aiesfIjjCYMyYD9zyvG9MW3T0VzKELSDLAok
UmI/8ZLWR4E7iDZ/xP9YzS63s2eiwDpDw07LcJHt8rChcAckfwdSGredewo5qybFMrF06Ac20Bkk
3gCjq/MbSvSxuOxAk9Sm6Eosd3VKwwxGir3d7ir6/a+i8O0uSaZqmtoiCtHnnbJcFG0P//ib80F+
ka7/C4B8u8s8GEZZ6xB3lvewuvWqG3ph++nd6DK9d7hExq4EXoZ/Pir7DGcWHt/qIqGHTyo1IJID
2JsgM6KO81XR7BNovUuG4XVteD7gL+q2H8Pk8ANvVBqVIZGJYS6PTF8JhnWQc5ohziBqUBQkHDoH
I4MEvdGesIVuYaHPO0mv3RokU6V6OD8oUSAOM4Y+WmJlxGKn2rem/V5ImgtOFXwuz4cR4eK7WN0q
tdBSa1QoqWQ0esbflCebesi//Xqram4fxNvai79CBQE9qEhORStFsNV0DjWmZsTNrsYYdSfyFK31
rPJHnAm0b9g/cm45cqjRLKOcaSa62OMMNTYZjazpFcnGTTGGkYjTKhoQhx2FI9nY1tjVZQ0eyNTg
7qRcLCLrJVFewz//kCmhU8ryKEuLvbSUw358nCNlo0LXtuge5uHFMCE0k9wseefCI9h1r7tys4Cl
6RhDaDQQ+Elfxrz5KlhLgkzB4O4ami5LA7UANxWMHXYl5Jvl3T9ty8qeBg6q8aLrjeDj8g9DkpSi
I4zdrWRZcgm8lAqlDZzm69Tf0P5ZMDwGI2dWksHBjBWrbV63NQj6aL5H8QO2itsEuiwQWYQyLlgr
opcG0d2YZxbFTZuTJUPE5ocdyglcfdINM3QAp7g9qL9jDiL6hBzsGFMjFROT8jCvNMcFg0r32Bcc
veISgiozkoffaLkQTSx3+5iyvraUBUHH3N5VTuM2SuWXSbHRpHaXpU5Iuq81uGnmKKFkDfFLG9Zm
hUjGRDR0Do1gidWOLcVaSkiN1qe3RmSK9Yva8b/nlMFBEZpy2gRdM6gEQEo4mEr4CbLmEvWO6bO8
oMr0Vaw/+PNprKqaoihogjOZETr3Qanc4pWoJvRItNqFTZFbZxCXRkdQDjuHVptcpZMFGdTPE/k5
JPc564HiDVUC4lbxdOV0+SGD89j/vRc/x+A+lqEuZSEViGEdk1udHfmuDu12a48COfQZhM9tojFx
n061CVn6DPG6QBs8PNpA4BtdQUbYP0IyrYVqm1i/7IQoyudBcsdJl2tllDBhJqI4R1W9UKxib1Lq
LkqPd0bUrvAZGzK6SdbB5hyutFY4gOeUjVpAFDwmDZBWP9qaGSjOLlF8DV2PBb2VSmjG1ilUoBtR
vvnznePTD/7pMtrVGl3eRar30Xa5gpESFGOox1puRMh/Ahs/x+IOm2FEZ6PNVEnhcB30O5jLNG6y
z0IjNCGF9Ecv258DsurGKlNSDEfSIANJj3qXBQ12DlwtXNgUhueXtmDD/nQZnlqrrgwQ+LW2gePH
W5poXhm9UrAuoj4JKyHp5kT6/HlgbO2vBlbFZpxk5F3CE0Lad0xXiN7A4NQnkfv/58+fY3FwlNG2
AC+QgSye58oYJogERgYS3UyJ6Knu59zgcygOhrISll+zhd1TmB2MpcGM10LdkXe1FV+pi6hKcqI3
4XM4DpFy2CCaqtp1R7P8Xtry3pAtNABpvmJQ15guOnRDTAoJzTQTLJgTKfznyBw24QoMS4QRA9XD
7gXoBHMCeEezxkXbpyG4COqTdRNdW3tj9uVt8Xp+vQqQUeNASsYTYdsWqXzM6m/UbL2Omn8J9vxl
GU7sMswCkQYxSVS04HtTjWOThiidbDQ7cHxROePESf1pSvmLsyrbRaVrmFL2zhXZvrVhnO7cNR03
uWZon90JOxd/zoI+x+TwpbPBfMs0m+IWC+UU7QI1SqBnA98NaOd58tbyx0mwdARYw4tFKJSa0uJg
59sLekJaF0QOD31XvmISH03ccykkzLJBfM6hPw+Sw5op1fosaTGx4wYmAdK7rpAVjDGaQk34vYtF
R0VD5ABnUdCkrHZYnk0wBJCv9lTjzmqC+lhk8HtJoOKoBWZ2LFQ4Nfr5jUhc8edr/OfxciBk1ZFk
p+wIj2DdVamXETG8sumuMnDmzu9DEYzzt2nVHFskegjVtnjKmuFIVmB7aOA/j6XX1KkvZ8om06lv
Gt/ndBIUElTB2f/ubb86RaaykRMtRhJPYD5Fi8UrKnvXZSX8MC5M7cZQyKYiVlDTbzmkBVQCBUZw
a8Ym8UkebSSweBQAV67kLunmTWpZm5RCXOD8JAnAiidnTo5VtyZLTalTh3apbiZD0IBnCI4d/nJe
jMTUasOhxyilAfr7OpPcqpO9TwzdhzzpAGsVCZKIbUt3i57J0O6D8aNMrSp0TLQnVw1cAIxlmbwK
2qf1pME32nJ7504j0nPWSNBiLm00N0nSAtXHKj3a9Zz6ZTnfxo6tPaf5fLtE7W1c6teGXb3UFSP5
K4digXNbkvkqubHIbUNQ7jZztzC+OdNjNXyZjC+5cpVNMLYzt4kS+xVymyzaRtO+sF6d8iEa7pzk
dl5uRvK1rQWFXcFX4esGRJuqaM4S+dhOihvDQYNC1vL8hxd9FQ5c1QUaD9oCpKsM27Xgx0eVIlQ0
7TLOH7NYtBcZqJxBOb5SME+ZEk9OKYOK9E0yXtTyWddezw9IgGt8aWDOMhu1cKSJUNuAA9wu72q3
7+5GKOLNMNSNscbOBxQg2bsOyWp/44nQWgobW8epx8iN2kvSyBcdqAp2owlCiaCM70CaDCntEwlf
i1w5T1B330gehV7S8jt6D+zLn/tWbOWsxqXkU9cYIwqg/QaeWUG56b+ouxmN23kgXVcX5ydR9NXY
31fBYP03tnWDYBa9XrS7SNlX7cHU2FvG4sOFSwB3om/G5WbF4JhKoWCRVJMZZtYBJ6+PYotbEhGN
Q7CFeVooaqxmnbEvVtJ8S+etKRnB+akTReDue2acZ5bEUjJZs+6bQb/NRxF0n18JPJVQq0nhJA3S
TBvS78MzHLj65PH8IE6Ubj/lA3zDUKzoakpsLID2bbnNFnx3l9l104vxIrmCvm8Uku20cW5aE51o
2aYMRUAomkb299UKLK2kK2QV02gp+obAfc1pakEqILqa86zBvqYQUaGoObF8fTikb4wiCY8gfz5M
ECQXDen0KtdN5qOM/mze8KLQtCVT7RISucYtzFctG31X6jWZHcEZcnrzfsThpi7qSnuYZMTRdfNq
qXtM3wSDNGjvmrYP4wFYGy2CRf/+SvszOn3E5NLXzpIbWnc4GpnS8QBjgBFpHd6P4VIAxnu+iTeW
JyOFtTwTaUPhWge389VN4S9fyocMCuV1gAJMzVxvto+i9xsGH+d+HPswq7UkgblZzmULpyhYjDVw
840LuqVRC1IV6M5QberpdV+K+hl+kWl+zAmH2BFKmqNOIvkYd4qb9NSb+mJDqmLnJJMbwyopBcSl
moXWtNq1jH6/9Jdln4Fe96oUuwKmhJpeuqaUp968yG6Miw+x789v9NMZwMdv5IA+LotuAKEG2yya
HiqzOejDU0JTAb7/Yqd9hOEAHvoesxLFCNMFo584HvMmYaoEMlS1DmMofrI7nUf9L6DKS2R0Dh2l
VEHAREvDHIpmkdMc2qg9kNi6LoVJx/lpVGUO9Nt8lExJqXAP719Hehk16C3SFcEm+8Vt/2NQLEVY
r+OoQk1UQpT2iXFD8KbmWwXqydQDoxtmEbXQyu0XGc5HSFYMWIUkSzRRCxyNYzRIB2rtNXnxKzl1
8151NemQD1EoA2H6KPMUiQiykNNnwEdwDshkWzaGlOIjjim9HvsLuGzfnF/+goWpyhxusfZfUsrA
LUa3iS5yVMsl7013Fc/eylsRTf08MqsyB0RTC7fRVAEQRX0KuQm0+043NN/3yxVZjr0lSoVP8CrY
Kf4xgRwC2QVIh6OGBdP70tHpvXLHaKuU+vBvHvzhsnpOnsWUyvPnHGpQn9cMlEsLNUH35VGqnnVo
JZal5BX291xO/fNfTxSIQxX02hXqoOLjjYvpJTqIItXVYEKwqxe8zZ9gVX6ayPei6mobZF0DZ3fd
Yfi1BObLCMN6ydNdm5Ep7/VNGrAHsSYQPh4IdsD79lzFNTWSp/mCHdDJaVjDYa8perh7qiGxSn/R
3qoKPAhy0cjpwUmZ217hls23ThMq2pwu+v27kt4Z6asfUnZIKtoKVWM4aAyPEC/27GsT13tvfEER
53f8pURD55BnnBPDHmokgEvZXSjpfi50N56/WfatHT0kKA/VCrT1TOI5cWhPaCeC0ngrDXfnl5gI
IN4xeTXwpZLtytLYF+j6y77NvYksfqLPV7ns+CUMVTvz0hizILJRM6oy0IetMKHJ0/mfIZoMDqba
frTjNMJkKJV2TVIJjWLP5yMI9tK7ZslqnJMc152FjsijVGwy4myq+ULJQgx983dxOEgyyVibC6lx
Acu7sINviGoqbjllfiTNAj6jaEgcDvXSYHRJh0mb5WanV0VQwdOlqvHwWFrh+VEJgF3hkMhQak0D
fx3MydrYyegtHjrnitpPQ/JIsTiqzPlxPuCJFpBPiPR+gVt9L7XoWsgwol6sUUg8WfCLHB6k6NW2
wfGSnmUb5zFcagZ0KRrto90JAPHkelR1B/5rhoNnDS7fqUezywqZEYiM5gItPLuxEQnGnn6oWsXg
sh3YqCrK2CNGkxvXcnoRT81xhNeoXMDUu36JyuVQqK+g73t/MrWrwBzySN3UtGaCddMF/aX8woh6
w0a6Ubzxq/jx/GTmuArGZnr1HWstLVVjxChTi0KsLt/P0rVQEUr0uTj4KIthiQhjeKMce2W2836p
GlGKzz75T5es1UDYblwNxGggeNZIqKu3puri0RsKtRe6VgfK0vhOdmMOSUjrZNcW8zWcuf5kq6+C
c6gyVctsySWCy9GEwvVVDBuzftY2ySi0j2Zf/9w4OVQpElnPhghzCXO+R8boYP4iY9Dtfo9bdfoW
uRoaBy1aTjuoFWNo/xDC9eA/pH1Xc9y8su0vYhXBAJCvDJOlUbbkF5Yl28wkmMOvv4va92yNYe7B
Pt+p0puqpgmg0d3osFYOlHuwirn8nLzpp2VYr0dVagBaKAZ0fPUbeAMkNnuFvwDG5usbxPAnqcAO
z5eaSeMPvvGi3mTRFtBsQEtDm1fvgrsWwZC6QU63wZzE0q/bYx7rv+D6WbWzFx8i2J06aUBfb+BD
dA7GeMWJm13Y/MZIraNn/R7N6zKtXvUhFwIFIzRFzIgSDETgtMHUEFRudpf7/3q7Ip9ySwCd6ibH
RIoPK1uoYIM6YyZx3OdIWViFx22ypUrqWDUgaYPUDfDYK2SImetPvYulCpZI6TghfHkyL4pmvCys
toYzeOaL/IWw3gpwIUswSPZM1ZANnwrFPqjlFh6yHQvmLrtH9yvQH5EYQfu/7uDhvpHl4RZjcOUG
i6GOMcR8NOwUrzDN9FlZ3NTmzqCan4QEfUr96F/3JzJxgm3SemUCzFUGcYq+by3Lo1Pizwnqh9rP
ioaSuyox9Z87f2GGmW3bYJyFeSJWvcubZmsYu+vrkV0JwSBlFvpXh6UL0kYATtlDWW+6aj5kvSw/
K3GNYogTRwbqxBOW0tJkZ6m5U9n0aJWld309y/deUYdPA3yxY3EV1+U4QwxQCI5K/myoaJXD9PN4
T3K0IaKPLZYBrctWJlgVFo2lZnawKkoZ3jB2E+v1qcbI7PWFSVRBHDpMii4s6AApZOmkix4zc5SE
ShJV+GSLutg6o2Dl1C3KVmfKI9FvMi3Z6qPm9rHsASqTJBgMOtdzCbg08E6V5N5M210c3KVD4qcy
7V4PrL9M0yfa6cWaMFOskXYZCwFay+wuw9XUK0/V4tf+m+lqiaHXBOtAp2qIwgSH1ESKO+mJ2zTB
MRvSIwedF7rUvZHE++t6IYusP7FTLpbYWEmSaEttJdLtjWGdSrzkgyR0MkXdG9k9I3dcv6Hdr+ti
ZUov2I2wLyo9X1q2Y7u5jeqNybVDb367LgQM0Nevs9jbmVVNYwDPA/W3Ge+wmkfn0KIvakkTxxgq
UCDmJcB+9J2WdDFSmbBh6HEINmZotGgkNEBWwuP8wHNq7K1JUdwq7IDhZJeTGxUEoPD1RL04t+7U
ES0y3ZyobhShH6Idc2S5lGT0Zxrrpyy3bnPeQkKjHjSz2UzDuSs4QK8nJ2XLd6FNCxxxdlu7hZ36
EeByUZHwSPjAkOvXQ74zxzsztJyxvanCozKFDFA0m4E/RUQDrkvglRygNEF3CLX5QJFy8LpAUw9p
AK49pRmTraHxI2Pj+9ifqcU3c7mty+c5341V+8QKYEoolsvDhXNqN7bEsYK3BOgyFuIMo8ghN/5o
afyrKB4s/touuDZT62jTex+XNxHwAysEW5bNQauR2vuAoPN9SFT0y3CP1gqk9b2Dho7EzeM592OO
kBWYkuBlrFDGKOb2F4nmW57VG80AEpfKPQONN6yG3ICNfh5GL0lr3He0Y9inPndUS7kPANqcnJVU
VR1DiSVubT27/nXxxfnR0exKcMEu7sZ2aO73Glr4QJwJ/MDM3IDJbvKynbxQITHSuuAKSq0L0G8P
qZNGb0id3VhjLPEDEhMjduq2bc0ba/GjJFN3YbQP9I+68ys729RgNCFqKPEK0iu4rPnCvlRR3egq
QyQJfd5kP1nvWC/VjYIuNgyhHMM7JNAqL5bGdbKbL/iIcWj+fz9/ogOyNOycLvmNFt5dDt4BiZWR
benyKRcrjLs2DQ1zyQoiH9zcWr+A1TKfoDRg0I7UvbZJP0A643Uuut1l4atMYwSPkWvmkPLlMW9O
ttMBBsoyJA5Ctrrl/xerS8tMCxI9R6G6eWozzB0rt3YxA4+hcvL5iNbozfXtXPcMlr6QSuqMigia
imaNRl5iRX3TwVh2W0JuxlLSvPUfHPuXFGHfSEZHtLDB/xgwjYf/IYpTiqPuIo6IHGnyfj1T8CVQ
2MYiNZpkrtEo22sRGhsfWPnCCr7r+0NfZu6cFE4Y7mdksPU0BZYXoH1VKdS07BsEp9vQmNF+eTAD
3jUGLU18sN3xYDnge/ikx5M9mNdV599rFoF3UOctjAbV13Me9V5JvTRVUebW/LB+zji6oZniX9cd
2bGKqDtQnaKwF7MNlOnhxwLgu+Dq9YPXF1uQHadn6bmuX8CvNQomO2sIsdQUEkGC9tHbW80nOzBA
ecG0URfuHcAVSiF0JVdExOCZcw4oN75EpXq6mRQAeqBlIpdkdf9DCuBrZYLh7mKtqutl2rvfJMhz
LLmt1l9mleSVZdkmCsaaN2VgtEtAX5T9Haf9jdmbEj+07g++ViMY6bLNTWSusWe9kZ6LPLsJulsl
/IHwV+IOZIcjWBYlmxHELC/inKFPaay8QNUPTfB0XdNlV0swJ3afaJXRQkpavXDQj3GrOVQT3YYG
3xrTS5jJuvJkyxJsByl5lIFzCe/H4XHGBC/rKDplJHsn0QORFi6smVXaC4xBbMdndRxvIuXl+r5J
lmEJOUPCIn1BaIaBiNTbFMA0ZAy9CihG18XIFiJYhTZmdkgziLFRbeJ2ujOjWqLQMhGLsb/wy3GH
XuhowSoyTf088+Ck/+9xipZE77+vjMjbrcdjn1cjJEw83ITdR8rfiBW4dPr1f9us5cwuVqIPXYdY
F6eeBd0JeDt7VYoNJjNmIiN3YQP7dA6xllwZ9+p3kHDa9AFvopCdBjq4cYHEdfjKlUJyShKzYwnW
YAYNPAuXAkFLNXAEZn6SwRVOqNnn99d3cd33UUoWCkfTZp/F64ttbLVe60sFYWiyZ6+GX26Xoevg
IwSK+z+a8oZyXEhb1PNCmtE1QaVnS6piyYzkD8QJffKgfEeWJHNKb9rl/6T/50KgoCUpM4mZLUMp
Fs9uOO1ACPAu2cFV43AhQvARM9BnkM3EYfUJ8I2b9D6rk8eqVU8xyqop0w9krg9TpoN9oH7s8uGG
ACGWVse6CUA/WT5d/5xV1bn4GkF11FzhhVZiwWOjv1r5gz3s5uYdDXqSWHj5nb9SnhdyBFdi1FYK
rPxFTjjfGdm+GvHKn37mk+HFwehdX5RsiwU3ArLOyQxmCMsy/X5qX0LbeG4KSQFw1TR+rUjMFQc0
tpNqGaJsy3FnjMwxK1Ny2ySbJuaJiVXM1Fx6MOKu/s6KG96FwIyZEmcAyLfNf1/fNdmCBHeC/HCV
pQscCFPoMTPsXWJIbpfkXP5KD+NdsLDqzGetugWr9SHX3ysmm9yTCVmWeWEzcrTEtNnSxROb/EfH
8vseIDSWJTmaFbTnP0yTiB5gWgEodAcyn0d7X6WVU2aphwRV4VmanQJ2eajcGZCgDucveZm6rK+9
nFSnuq+cZEKDtKVv2tEPGqAOdkbumlHs2aDAjehHRHsXRXovDO6q8LYHoHyfIWFlFdICuuzEBVNU
c300umVwQCmAuqC51O1hzo8x+tGDyFuqy4M0lyDzIGL62YptTuvlco6bgGyX19PSAd+nO9UDE8hZ
OjwqW6RgecgYW2O6WJ5lYBU5wX8Bsy5rtGIn2hnSlkuJSRXB7VKTc1LYiAKyzvYMGt4lVbExMgv0
YrK8l8RAiJnnua2rVF3iZW223qb0TgfNATeShyJPzlT2GpCsS8xWxmGIOZYcPSNmrLqF+hYDwAoZ
YbeOSkk881nFueItxBQlnzGFri5eKUh2gz8Hg9tau3Y60klzgRDao3ob+u3O3CLNrXfvc/USkls7
uO0wV2m/Y1TPciJfpkkSRRKTmraG9PC0NOlMmF0r1eGdyRCfJaZLROJrB7uesxESSqLfkvAd/Hd3
Jn28buZlx7h8xKV91BNk8GIc4wyARyQwgVSfumr1Zmtsc12SbDnLl1xISllcUHs5RausX3M87bv2
bWgky1mfG/ryw7oQwQQ8Q9NCFy33m2wCIOPOm3l6JJ79bqm7wos2NvhG0x4zDp6qnxLzabyRY8nI
dEMwMoD+nwJUJHFyE+BBe3Co0+31zZRJEGIaIwCWgalCwmD1j0PU39vR7roEiTH5C0ugpb2JG47Q
PtI+gmSrAKaw0ojH+nMmm/ZaVw3bxFASsS1VfCEHOfo+DNRsUY6uf6rzNknRtT3L7tO6qn9JESKa
Js6VihaQ0pX2Pel/Kwpa0IGkPMugRv+DU/uSpP+p6kFX6XESIKgPbvJb5B4PC+iO9VHDhcozc8tR
/20dv4QtqnJxr6qyqlpNM+dzGb8qSeqUCfHxovUjW98qxeilZYlq3/N17ZAuUbAb3C6CgBRQjwZg
AZH2mazLX2eXuLp1lDfsrOv71yIF49EAOGNAKzq86Ni+BmFxZ5TSYVqZfgimI4wTVWELLkDjk01Y
YgL/GKOsMqIbaMFNcjsvhpNh6AI3DsmBynKfquQcBaMxDGbXhKq1gJ8Cy3yPZnJ4NN3nW9kQyHqh
kX5tpmA8TK1NmRHgIowf7Yl4vLhJPs3i5DHq1Gzhbt/akhffeh/7l1CRbzyLzKlqlz4DY4uKlbYH
w0bs/2vaMcpRYr2RE6Otj59cyBQybzPVy7TXsNDBtbFOBCrtqcHoQOCBV0//rVcfg1d6uTRDL7Fn
Iuk4xtrjIUqgrSGgdBJi7syg/RlpkvfTf/B1/z5HcZ7TNGYzVmZ9xoQCitt97KXNt7reM/MpR49A
mKsez3ZGHDupHv1slf5XkGJUo2s8NTYPE4v9qosfrCJyuyJ3R6PfXLcRsl0QDFMczVqUDtj9lrZ+
S63TlKnPiqpLHJV0G0RTZNIUVVbI6TeTz2PPPKnPIegymxfW+jYeU7tgX3mjb6m3xDoq1e203CrZ
jOd6uu9C2QQTZaah3s0Lm2SCkpNmPJHgpBWHYdC3PHu1tJ9Zn7mRAUy56eP6Pktsoy3YLavVhrZa
ODPrIvygmfmUZd+uS1hMzxUXYwumqeeM5+lCxz0bP63ZPGo5+ICs1CuT+IVEmWuw4B+lU75UWzBR
XZtFVrhQWQRZ9H3g6nMkyz5Izgsk2X/6zdpitEyX89Ly5KMefydV8mYDfCqL+7tApY8KvQuBvaXX
H0W4v76f128GEacXWKHNfbkwNhpInzqj3kWOVp3VTAavsd4I8W+dJCLJuQGowxanN5/ZANx9cDGl
M/hvatvVaedT253iwR2Rrkht28lHNPYGqUOTcduDcyoFB5ScOp6u6hKzrYX2j+jEEm4rymCqzjVk
fTDr5SDQe5w0htniAS+QqDG3XAdmYJ0qmhvCTTkt2pV6QFez+XsNgC6qvGNEwctAzVaDSKx9nnGh
ZkC2tDZ1jAwGgBo+gQ0saHIwCtMrTP2k6xic6sAyaoHmCukyzai8okPcMg6vykTcAEg7LcCNABxn
p7dGAMzQsvDSiLuGHvhByPyh/mZmj7QavbpjLqueQ6081EChGCru2Ml8bJTA0ZM7jdSnCuNwfVru
7Kp2++4uJ3dldq7MN6ZyJy9mT2v7Pe8Kv81kwA+rEfvFzgoGKKtVQ1dNRJ1V1G0qXrpRfqoixY+x
YyrVnes6vB5FXIgTzI4WMGYDpA5m9xXdSvq0AY4BpjsBOFb7Gqpck5ejx0YG9SpTH8EU5WozmFOI
W8vr/L3unoN0vo9mTLwBve6hbQrJKmV7KtihuR0ZBg+XildbAtefOx37MZraDelOfb+T7OiqWfja
UTFEKmjGbL4MNSX7AfNUs/8/PSLBI3YXmL13odveMIkxWg17L6QKQVKQxcHElgGgyPg5qdnTSPKz
jjqyZm6vr0+2POH9FXQc/Y9L/6ViZG8Y4Lo39JckkvEXLCfyl6+6WI7w9rJHktXl0o7RYUxryJp9
WoSulUI7UeNTYd0yQB4o26khu2bUgPF1R4LQtVt0oJrplvPKN2rEECP3WNa513dA9m1CRBRaraG0
BN+mxMo3Ej6bCt1lc4iOz9+9eatw3VXzRiJTosG2YG+5ETV4jGLXpwbxNle8KktOTOenJkP77bfr
C1wNRS42XzBBvFBQvlKwwCog52DSD+ZkSW6kTF2X9V48d40sqKNuOd+yZM80fOK69a0LfoTSketF
Ha8pkmBp6rlOQi2CoPCH+WEdUkCmpqcEBF4gXpeP4a0/qBfUc1BJoawoQmHlzYhuVRbUeP4Nfv9U
bNJt7auvyjYBkrT5dP2cyCdd81+ruxAnqCIZ2wpjvBgoD6jtowbphvHodBQ1Bn0bV+h5rXR3Mg60
nICmmLolLR0638UZmCNTGz0mkTMN35NhW2GalfCdUXWuijdzYqFqCYhxzN/5LE7cSLud6gJlj+99
/4o+c7+ebpXhp2pqbhLPjmpg9GYEN1AHjLXmR6Tg2VL65hi6mfZuqAc9fDH653TYUdSgtNbL+ejF
4WNSnqcodnPtprO+qXQTJb49Hkfz+wjiulp9SccTsfZGErujHfqsbVzEdZF1mHUPFshptd+ouLph
mMNRlYAZTF0Egl5sxfsxKn3SPrJub9QJ6CeZMxrE6YLbWQ18FfQjRfqm01OdnVXAxefIKY6If0fw
Y8ZFu50xStyTO4M8z+hbSI9N8DiAsqohT52FRleQfgI62ynrwEvraV/GNUDt4j2Y4hyTfnQDWLUK
DuqC0eELLWWN6Sd+W84nlYMLpb5P+9u4eWnG3qtS4jJgXRYTaFN16/vY1k7XYSwPBBJGVyCaejOb
e6sevd6gh6x4GID522JHADsK6syg3mrWY6WB+I5qm9as3K4GVbHGnDq274dGLQAs95agy9nqLSco
k4dZ6Y9NCaAaZpuVZ0bdG0uDn2AK3S3jlFaU7QcdP2HrHIWioH7E1O6LPutYSPTruuaumrMLvRXM
WZzSnGpLGoGp9a7MNWe2INee/EG9y2viXZe2nrW4ECcYNDPP4bYqiMuV0OV7w482mMYwGnSeO4Gz
JPT+iz6HxeNeu5uCiYvbyUzMBROnrXf9qT4HYKTBanFUQGuWvVtXA6qLFQpmLitUmyZLl8o8Fk9z
9CPHs7UKtlE/OQgMnE5PJQZcJlAIqSI0S3bmgNVhqNPLGwAaRGAkIwcT7+OieVa1neQMJdspQq4p
M3YzX1KVwQ3ZLFwEwY4dcJqu/OhWQ5yvzaRCLJVaaWRoi7pErXlL28xV5+ot1N7/jytaXNeFD2wo
xaBHh9n7gLzV6k+9/UnLty4GDq3qZogbQRTo8LZwkkFWxFmP+i9WKIRXDFAUHVs6fiIA1TQHstEx
g0u92XRK4oEktwcQkHxIYdXpX0gVvFVV2jQslyoxKd6a8kHHBWxbzTXUj+s7u/yOePNMnajMsGyV
6Ey4ebQEqGZZYmMHmh+ICZrsLpLEY2tLuRQh3Lc5jsw8a3u8lYzfga66Kd6BZoNhTCabK5RJEi4a
ia00n2qA/ZTFMbWPNq8de3wmpRQoYU3rL5b0Vwtl1LdBk3fLE+y1sU0/5GHhRmo87UjW/DILTGUb
5j7p23abFnrs6nZ+Tnvk2ZVmnyvPOkLy68e45iQuP0i4hmFPgpaFOMaE/cxT8DZmJ318CKA74Ha+
Luqzs+OKyljCXcTATkXHGUCFVZnd0twGAE5UedMA1swyBDRNNzhZlD4Hdu6l8R3lP1lRuroCCE3r
qFWZ39TmMWCRT42PRrvTo+g2a0x/jnV/QjCjczQNpLLG2lW3drlBwi3Oh1wvCcOJLeMjisOO7D3w
WvBCjNugdeRsUJ9dDn/vkmES1aK6zQzBbQ9KYrZFV6K4AbL10Kq+0/IuGm7bQPP79j6gB7vbdgRY
Osn3QcMAlD8bmkNB2tpn3CU9prhUw5uH0iF26tZA9ssCAHHYCiBdo+DnxNDNMTz1jb7hhHshk6UB
1q/S1+cv/78wuKZtjcXIgVMLqm5XSU1ntJahsXRT1VyiUKsW1tS/ZAk2yCTJQIYFyg3Q0AUijvBQ
gM28/+SzAfaZ11KQU0j7+8n6nfkSK1iL3MwTJdSwxIbfjcBWyDB4Ru56vrXre5ZPjqk8d8i6BPOG
BRNmDI8UFH1gaAaEYGmkb9dv1bpF+ffHiNjQhTZ1NKpzXODsVBYoD81Pgba/LmPd1n/JEIxEqRpZ
UehYcMwsh5oAZcykY1qrMgx0x1rMMg1LhNFuuFFG0wQZJYltR02zXcVH18joS5TQuyx7HKfEtZLA
jUPj3moXAPvxlVLtkGEQ8fpyl/P76wZ+fYq4pXigpWMLzJxzDkJWrt8NeB31RHMaZd6XvPGy1nY7
YHRel7p6cS6kCpvcaYY1YQ4CWhVRx0Zyo+iOGAjaGYDwuy5JstUiwxVjeVKMqHkhrGR+Z4zgRZKk
lj7bEK5toWA1uyA3OLez+UxZ5zOqEqctGuUAZKxzpgFwMdVv+7rggNicgUrCkS0Y9M5RCd6XdqS+
1YzmzqCVBVq/0dk+hk9xM9xjnvxYEBPEY+0+BoaNUw9W4wZZ4yK/6oTBtxn8ztFwiAh36j4+WJrq
WeWODpXXIms/KtG+KXXfGp6s+ie3FIz/hY95BraHJL1rqtZHQ4/f6MWdEgIPteCeNeLNPQ+/y6BD
ZduK3QLIoCZer0MB09rpjgpwvhn58BoUcFnuhGaD5uPsZHUYWWDdyVDYqVPvlXiEziQ5CM15g4aD
9mbAnANIt7XSAdSPuoEx2WflYxBTJ6eYVCoeS/1bOjcYM2aeVjab6+e/ajIM8DYZzLR17dO+XZho
3RpLMmmpCkSoB2Btup26qQZJeLh+h75kCLFbFkRmaA7A+0uQEhnnB017yuvBb/ptH2JSKQsxt3t/
fVnrF+hL5PJJF8sCxxjLiyzDBUIfdh05XRTcci30g0DWUqRLdlBsYQbe/5QUPIKT689Th8ljM3dz
AGDH/ZmbmD7vMLmi9/tctzZJRhwNyOblQ5L/sKePEQE55SBcCrljWHiEJH7bqwcE2YnTWy0C3O8V
x8err7qe71GbUDGvXjh6RXZaWNwrLNkGIGAgdrGkJCSGfu3BCeP7P5oh9k2jhMTwdsCpUe2J6oPT
ZQeORBMbvnfEdmo7lz04V13phUAhJKx1IwJVG1Sx9QZQl8V++ov+5Mg9e/EpAZYuSiPlxt6jRsI7
Sd10NY14uVjBRiEQT6KwhOy0416BRzwGaTwU1jxlzrfZ+K3J7kzyrpLHbIye9FFW819dukWRSTcY
MTUR0RrkWkk9NtN87qrWs4fwlIJEXdXuc/7ak/KfXPkLYcvdubgbYTEE0B5UDoHN4ufpR2U+zKhv
/oMLeCFECMfC2jBxnDUwuifAPXZ7rQYhstE7pi3jYfoE6fvLv1yIEswL4AIVNbIqbF7NnjJr3mSa
Ud9bCnCmGpL+yEKURs0K0ESWUX6kg3E08+lct3wfKr3uxFHD/BhjoS6UvPG4CobmgFBX7f7JQIV5
8Z2CTYryshr1fJwRDYL3sC8cCzx98Sh7Ka/r8pcccZY3nggZ+xFN9XA+W75Zpov0LRzLfzddtNzK
K7svzvHS0Y60OMTDfKzGzVjfpOZ33gbb1L5nrHUawDjjbrkjI4VjqHdTIxvbWkVFudhWJpgNNe2K
DLDRKNYz4N2H71nhdt25TDu/rhfQju9Kjbckmv+vK/h65H+xzYLJAIAOtccYGl4s8B9+gK2OvNy1
Fu48B83Vt/me+Ik/HNNNJzOVy29f2/Qlqru4wnDmSqQyXGG0/28HkLBi2AHQ3GwZI3uNUQSR8uF9
mvtrIhc3eCFSC01kprmGKC7Kt215k9bvZXrWev0WBGHADElRvm5Lt1Xy/YQWASfgk0v79nsSFB+0
5LoDIPdHxgxvWsghE5Rl8/kt1qxOYt0kppQJ1o0ykL2TDltj1+WminRnrmvPVBFC68QrSSNRg9X4
+UILBDuX8Y7qHYMWNOo+IoET67IB1dWOm0sFF+xblzWa1hLc5yURuyAXzluMQyCHDkhfyWrWX9EX
yxFsVKf3o9kSNp8Bd+2kmLzpjV9VeIqrDxb9QgXRqcefg9LtWq3zMzCpdsVvTUo1tRpRfX2EmBgL
TIUMYIOZzzoAjib+I9BTtNRIIsRl167o81/N03Oo8Ik2ODiO4teww8gTwjbTSUJjF7PfHUp11w3G
snXXBGp/XiAb9fXMJDD/qgnQxfI9ia1no9ddvc28KP+elChj2Zl/XahEPS3BSAVBm/RjBvXsglel
PlrS8en/4G1sw6KGYepUHOggpEZNsWITGlT1TeUUmx6oq81eBYmdvFCwXN6/9/BLmGD3elUrgKAC
Yda8V+rITePKT8PSUeJUYkZWm2CBkctsA7OzFhMnIobBmCo0VU1nhe1rtMGmpN3WdbwNs1eA6MKX
MV+1e2eOtV2q6t8rO3gM+/TY99/DoJG0rK6e4sW3CBaAMtQWK12bzjHYWCk5tq0iUc6VjdWJrTKk
XLBaVTzFqukMrgV9dbZjFfNI9QYcK34/dX4PmubrKrmWRf1DlnCILOjqhKpjdVYIPYZBv7FotK8D
y7U7ZdOZgYM+200d8A34NtxqIg4boE1FUUo+ZGVX//gOwaNNXZp1KYDczm3GNhW7U8pM5qdlIgRn
hOwtmdtkrhCablCrZ6/QIz93QWoF2117wwn1NGlL7ecMmXBL/liY6JOqYUyqoazOZsKHDcoZ30EN
gqgEddA+AT9p/9bgMgOLqzwYZHhXhvwUKB70fWNDmTFLkk5A/X/W211lASWX/p6y16B6TbIXy3pp
1EB1xu6dFA+a9RsYmR5e2YYaSLZOtnOCyhdG2I+RgsPpkmE32tkRNDyS819xM39sk+DriNIFGVkO
x64tt6e/gija8er5urZL1mEImTxwuitZiKH0s9pZnqrYrjL870385TIM7U+/wtWxjlgKCQP6s2gB
PNRGsgaJcRBpPDs9JG0M6vZzrQFWpuu2etx6XQE01H5/fbdkkpbdvAgyjZmi7SyCGQpBww4iXy/l
7NB1zcYGCeF1UZLTF0srM+kLw1pOHzCCICP9PQNorww214WsvU3/OBzBAOThZPdq2VXnpLDcyH7P
aeIGXf8a0tcgzdzavqegYY6TB5YSp6nGg14Z20CZnSr9UFCXAU2GUyVotBtkU69rWL5/fJpgJaqQ
du1g1mCQnMbMIVl26GwUkNpogyDQKWNE6m27z9AwHALnCmXIDQO779TsOt0naflGg2Bfd+lGlbaQ
rURKf3yZcPfB2JGFarFoNIhWPOMWb/i7Wj+pfgrQ7NhFr7LWOYm6t16HfYqmskpie2QeSqw/mAZY
0PUcH1D5A4JDHfMvw9baT2cNrFhoJ/kvZm5Wni2XaxbrDHFbzpxg1gdNrKTZ1YHT75exS+Zb5/Kp
9S1nOOfwjCdtJ8XFWnlM/iFaMFFh/iW6vP0Xar69BUyGozo7pP0kVldiEMWCQz6TmaXL4dqoXcYA
M4yll04mQgh6szwFuWMGEfqZHpRzeEQTIoDOOfMwaOeru8BVJVNoEmMismXGmW6qwWJMjJrs4vG1
RGVVn7cSY7IuxUCS3jJUaojzD0MeNgOzoCOmQyNXfzU3Dcb+OWoJ6O3/gdF4X9nn35BTlshd180v
uYKH6TvMmAY65KqH4YeKXsMHA9NgiZe6HDjfN+oeeZaFzxJdjrKhO9mShaOMVHUAExJEtyAZttJv
QB4D44hsY5cF/B0wfS1QcDtKbwVWvGxsbTvNywIfGnm9U4X+wgAeboyH6xsqW9Ty/wsvN0eB3qPn
l59H0OGodnS0clTqDSYzY7JzE5wPGxJzCtpwsaOjp4HXnA47rmF60HBq6M5pmefKv4EXRy+lAwey
NS7fdrHGKdbiUSkgO0/4XQ7AxAZwJXbdSQKGtSk2GK+voxN8RYZO25KCq+Lc18lNWmhezCY/HGKP
BstsS0F/1R13lMh0lOCjYGct/aZrzyjClEa56XgOhr/YfrBJiEbcvt6l7B+Af/3xgUKUCdYOHiQN
NqKwa1cp7xIpXt7aVmuqYWomijzEFLnQ6q4sQQKQ6OdxBNCn8gLYWMeUATSv+eRLIYIutXHT6lXJ
OFpf+pO+63f6Ntq10iFb2VoEtRnLMqRM49V5SmOH6PWW1zNgK2Q16c/3rHjjL5cjqI1eWnmAPw5U
BaRt1cgh4e9aZ9u6MDaVDh5zu0HvDGI1o0TV/9eQ1C5B5SKzeh+QEoFt7ZPSt7KXhDJf4afcHFwz
O5r9j6E/ts02AFcbiXewVg4fGB6xpxQj5hX6BWop4sBaBgacc1/nL2hYbwBxP2htUM6/qC7qZgdQ
fHnTptvnZ8WT9b1K9ECkFKHcBNhcrLE7Y9vum+0CH2JsVGlQItGDz5zohfnIW1MrrbSqzhzEKAXd
mf37SFSJgVxDSLncuc+dvZBC82qaI81W71JUWZt5di2meWZn7cyudafC2Fm8fTAS09fqzDOa+lgU
uYfMkG+08z7uMCHLGkezjaXaX5+TEi3kce6kwbcoRKE0BKikLsOXWCt3/PHNgkdUw4kk/Uz5eSbV
DW/a9tFKKXN7u91ZtAK3OSpvm7xOx40ZYEzb5pJQZ7noV27OZwb5Ys9iDSkDpuFkZjTuN9/Q4+U1
xkkFUvl1J7lWX/ljoYuKXAjq87wxs8niwM1wxjvtYBz6PcI5J/P6HT3ZHCt1Zh9sNd9lOr6Wcf9D
tGDsyIhyewdQ0M+he7zLtpEXbifQ4Eb3UjyctWD14vaKDRhQc3XSSKEvfHnODJaMIs1/lHP2GpHx
/5F2Zcty4lr2i4hgFOKVMadzMs88vBC2ywYxSkwCvr4X7ri30lT2ofv2k6PCFVZKSFvae68hcsgd
viAAMeibsl3fLcK8pi/70nXg1mR1ews+HmMZWORu7nFIsucCEEkD2Eq3M5u3Nr8rK9TPZu3RgU9A
O8RuPRbA0RxQgoNMlmp6XT/4St9CIj6RdWCK54GP6NIa8TdD7c+24M9Orp3VMn8iauerGy+hzY+8
isOzrHSWCcThJZzkwQJ2yF2km/Jn/mL6TkR23ENtnh6qyH7e2GC38p7rlV/FzXjugNQXiJt6RCNQ
chDMUJ75BKot5PDFNrbG2/jSa6AI7AUAWLLa5SWgeHGSHdLJDodMBn0tI2BLAW/dJ2qEN4mvtO1R
muiwaZnLlDLYmPnWL1llfHQG4F5oOFqdbx7m58KP9+C7enZkeLCGUYFk3eKf3iqnXx8pfZVDJDV4
4nWJi71sXocW8x9nF+orrmwqX5iWV8ftvTOzO3zqNg+bUrHwhmmxNSMtsb2v509/Ewq+CGJrDT3Y
LLRFpoz2BeIolSsNJ4ABQtg0ysMslJ0OBDG4Q/lswB+PvOl9BthN9mxPQwD92XDAR1HHhVtCD1mp
JW4Oe0lbaGBKt/dDB8gpPVGIZwHefUSNxWUlgY0hKFHxCwOqyxqGR9QXQBJCN02vgemCp4Zh+ADR
u8CgBGyG3l0SUFG/QKoIh/lRDKd+uOM5xLvuBv6TaZ+0L72earAVhXkpCnE9fxF4ovQm8bVJ840i
9kZWembWuHrJ0DwDhh0ssr7u3Lri93qcQMP8bLeNO8Qw6RRhRXhQmu2pn42TdOJQKZNzyfNn2tuB
o9Z4wTzEkHCZTB2WCjJwmOYCrfdoazasMaLUmd1MR/9ZpyEaBoDDCa+xG3CaPnoD7mLQyPM5/ruA
efaswVEJGm6jau8GQGKLHk+rNHYTAiyGQCE+jT1NN0OjE15Xt3uDcfjRKR54G76iIVdpl25PNFlW
BBHHHaxy/VjRvBwfs6iVEM65vrDqMFd/aVkWDvVfA+sjW9r7rKn2jTlFoCQdSQucFmsOTmfUblnW
d20yBJUUp3EgUVwZT2J8WcTQG2gMdmqESbgQHvAAJ4kmM/lZ9+wktAkI+UEEYFIFg624yDPwdpA7
i06vWgxJPm2+tGMLwS5zP/f4idXU7jUzvm/16WfWIfOD1QZ8YSNF4b4u9lOL6kQGIJj+S2cgvavA
zdQvnDaeod3D+bps4ZJbtBSQke4yZ8lPjeBLpwnQZeV39HR2sAzydUv7lDWyIFieJZCbiIvipbL0
z0YTB6Qi+0wqvq70xxiOszHjfhprYY9qmiIsmJe0J1rpR9qOrwWr7nUwRdOEDm5uQsOH4kZAXbCL
76zsY55SgEXzIJvvM/ma2t8dsA7zPpRm4pH0VZG/tIl66mR8h5D9x4C+TmHFuy6rgsr6VUsroMm7
paTPJAcamhp72KYdnGp6QN/iuzrXWOynoQHSrSni2k3G78kofWkh4SCdn87OB2vj0KCLM2gF4iFL
jpQZcFw5lXVUQhpCt0VoiOoUMw2YNSdQbVzgmRWVxXCvzamb2u8FMj8jHcH1yX20oWoF3B86q1Hd
O3eZrA6aY4Sz2R3qWT85re3Bzm859H5hNt5Mn9JUPMyavEtT9G8q4iVAOZW16bfzu6KfoZGM5yNe
hZ10NRDtQIYP29IOcmtU3VJrCFQM271D7wXMcWfgR4g+f1r8h6mKNKqIehKJ9BurPqZpVnssVp6o
BMrDHOm3xjZ3VVHtdSMDMDg5xjn3eAstGjE/qkay0/P4WUlHDdhvhBdb92x5EgRwJnsEKnbwJ2a7
paHtbfxJ4bZoLtVNXP+qUoWgl+Kk5MGc8L0OMgFRm1NVKGGWgL7LFcA5qKvUqZ/i0Gi1CR1IgN31
Nsjkzx4WbE31K2kONir3EzQeJlgGpJM85BAAyJ3DYMTvI8J/X5F7AZ2IvuMBK9UgrpwQamKh5dQX
aD/sxvkOCbNrW/fdOEJk480pXp32+1SbB5p9A7M0NNO3pH4Q/S+BHlY6BnreuoJO+xm6ZEOZeHEN
Jzpt9tMC2lPpR9Xj+6FiPcNcoEsfAVg5l058aW3Tc/Di10wjilVAhVUt6BCibLBMB66SA00OJAky
0LIsd3HBsdrRpUgUC1xcHS6umu5ltyN5ZE1nO91VxrNud15B7qtsb+XIDUvPKfZF+cTj7ruphVb7
Y9TeY6PxUtg5vFt5yMSTgpVVBsTBk97Cvm8GBACYCucOpV4kP9DGcNPKJ7BCIvA/em+5V2Y4qzD/
yfNjlUazsSsI9efE8SyNRDaAVl31jVRR3j0y8mMaUteZF1eiZwpxLjUw1TfkD591UeEy+gQy1S/w
v2ehbuOqae4g2wWCyGuhy0DazZlVEjrfDZCp6EHIv2R2EiqCrwKKV8J2raXhI96n4inT45BqkDm1
jEemHBW1AvhHCbUii3IzexYpREgc4yLBb4k0VNDnOHsbCfi2Y7LA+E3YvOTKNECTt8g8hPuwcDLP
BnRWTfqDNXPX4nVQUeC3Y/aJ1GOXMeUgU7wf7GKnFy8wLe/BAP7Vx+oPSHjuGxSA3XyqDyVuxomn
h5a+O+wOJlHeYLNDpQi/VgbdLSo8ecr0NCOx54YaUAbvwhomXr2fx+zHqBRPpcJD6Ls+sSH37XHX
lq3bT7Vndim+osA3AcCsFJ5Jwhbb2GwfOryhxr0N/LdTdc8yE75WRhQSurAwRsALGpbHuI6N5wkf
WtbMN7pDTqxDb2bn0ZrcWpbPToEVVIbHuZP+mEHeuR0eFau5zEp51zRiTxwYMynWpcjy+xElhVwq
iOV2pJlNICwkrEyccoZ3DSPOTmSOp9Y8UPLZpzJ248b0QaQ7mWoTOcUnbuHIJMPPzJAehalha3ym
CrilcxUSDjm3XgM7kt4lDPDjQf/MeHMoZChUwy0LEhlFcUqzR6OBKqQMut72G+2XNSewzyERaM4h
XD7uC6qEo0UCItOIW48p6/e2uE+BhtfvOwXaYlCOaafpxyRGt0z4T9jFhaxNgtkiXioSL2VQkukX
8kXmdwxiNka1SxQ7yFh/pyvVrklUSNq8N4lxMLgNpy3Fp3jvQOBkzPV9OZAzlTMMdwx3KHnQZfIo
tXdTzd/mvA5ivNOq0gmT9rOMB4/pgyfx+jObH23bexkcHxs4MxMTtrjTnVl1eGJ1riKbHRgnT7Yx
RTUOpCX5e4YKEORWXbOEpliDKIRfpVcnYuZRwZSQlC9tont42iUAfdaoM/etDOjgQFYHHPsS/VSY
62rAgtt1HijJdMFzxYOZqI9Xej4Nb8SyLjggO8DaoYGDwhT9SLAbidO72D/oicW+ZdauxAnVxJvZ
7SQOjtGzUGlKLOUIy3nxqkHRvhkfYRSEGR7Q+wsIpSEtochTp25pQVfkRzPBQdSan9GXfNWZ+lHA
wNHAJrIty21HxxUA+1lJDuK+clcAqNFl7aGyhxDqoQepjfXvk8da4QlRw/BWRzw2w9GEIZ+657Xh
tX0JjokZCTgHTND/mfTvoF+8AP70QIw5ADjE7UhxprjUkRb7bbNILRmugocS9Kgjq4XuKOMn5A24
94ynGcDOQRn/msfkMVPBzaFAOnS/UigxlUl/Kpz+FNMHlhi+Huso6b12Gfdre/YUM3M5cp1k7l81
O/cBsQkrCQFnAVBPh9PJp+SpM3gEgeqnYnqwrfKjy8f9VBshNZkHOqrf6Zo3OWJXWuAmpnGYj9Ap
Y2bYKvaLtEtXwduxxKbTy185SdzKqB+77ARBtYwPkaq8leKlS45md1yoprXjcVlApKAFCXkCUx42
uXFk9MjSUlAD0tKfijyynXmnFhli+s+qt0AZYW7csTtiQCWtwZcT1FcAzbecMaiqLZTQRvFv7RsJ
LFmZDxkqzRbpvHRqfwE7F5HuQ8+rl16b9g5vL6J/+zpb26p4/aaSXhWCGlUa3ZyhGiORNVkqHqx4
QGV464viE49sT01feRdOTbJRHrxdg7QdotkGylhrQ4g+GWphxxi35vBtpqNLpmOX/LUxu6XC8c9U
9O9RVhUQ1rcWjptiX9RoKd75U4CWBHhJDyxQvMWjuqqC2NVdBpr4w1bv91aHSFf/HnxVAin1JGWz
I/l5wNTaOczFXgKhjUtpmLYUdW4hiFEC+Pdgzko5zkauIwHfM840e0qqp7wABL4S0FlU9cxvrcec
V17dAetQ9hAVApRWKl4DknOOR12F8ohdloGCvLuI0YFXq2BaWFSDtkFXuwnZuP6Zq+JIzOYhsZUC
lYoZTiPKN9tgkT3LY6PJvRN/1DVzJ5JFbfsoaAoMP7+nSB0sFnVAeKVs2Ks5wrrRiFMZ19HXu2Xj
e60VMs3GdLKpqMQ5jQ8Jexilg9fgcB4rLXTiLULO1mCrSjNHAdtJ5xLt5h5y+ybujFr4pfJQoetr
bKly3ixJmZYNIVjwPp3fm+fqkPdQFaBFi2BXzy8qNyIrm/7vIEp4of89wqoCNTQKLSYttS91LgKm
nhKt2Kor3TrKVyOsFyztZ6lmuLAbBaRwgrwBCRN3vnOERqogXpF0Yz/cjo1XQy7LerVs+pCkbcIZ
AFP6cxLzx9yE/KCCMotmyLDmpg1mIb4cHI5cJzX9r3fj7c7T1eirEj0HUCcvgNQ8s2ERTi2jmLFA
dhCzkC+tUP0yNXylzHYtitKFmWXuKLbsz2+2I0wH6bip66q+VvFMzBr6hKrFz1PMXSK+2R0NABn0
S32znX7z9rsaahWp0240LPD/+dkajqn1Wi/KhJK5naSWN+rspWoP/UwiPhTEQ6d0t8h8VmxKPb3R
QyCM/V7Wh74A+adEa7qCffrXn+PmfXX1+1bBXFNT1o2swPYjv+JMhz3hE0qWGzvulmUHjtG/FtxQ
V1Fca3U8eyf0n0zYTnQUXkL8DQX7rnOTB6QGLPdN0G1QkPsJGanfaoZl6rJlL7gNgVABoohf/JxE
pBjuVpX5ZsS6+m2r0N2BflnDDZyfRfJeVM5BLOVDFkrYI2/C+W8HrL/XYRVOOkAGOC2xDkmMx7xx
37GtMv3tJvXVdFbxJFcnQCislAPHZB7iAw/7uxh95hlKSq7ipZ71lo+uEgywZzW8OpR/AWAASsgi
hE0CmbrqUfupHtkZT+T++1aT7JY2xR8bYRV6wCxo4qHFAqgHttN730GD6SeyTuNthioG6lp+6lWp
m0etj13imbvprXcN6MA1Xluj0eEnqWt9bLmsbm2BVUhqOrPntWXyc1+kUSzQ2Bdl7Tp2t6t1nvmO
2HovfH3qDHXVK6S91udAuwBJALXEBr0bQ4UU21BsnLvbPcmrzbBM/CrSozDNGxgOLz0bsIA841jf
JSexH6LtT7s1pVWgg6gCqeYMMTUTHwXlexRP1LzZ/X+ilaGuolVfmBYMvLB99Kl0W9kiYRVugxLJ
18NsrdvvG/Rq3XiqwzRdjesz/WQpLFCGd6q+25T4PSrbjQHmNPifff9ks//kvWE5SEgMExeDs9oY
1tzmdEgcDGw+aMkYJpnYb8xtCQD/yB2uhljtiQa9CEXopD6j3Bb3CSTp/4IxY2CVCAvxc9WdelTI
1PqY1Q6aVOBZlP/Rrrz6BautYoE/YWpodl3QQ0WAKqM2rO6RWP9n3B9DvxpqtWEEJxO3gMcB3xKS
DtOr0qGno9xbNNlAONyM7P8eyFzfcE0NOb5KteqzUuQnrkeW2W9sjeWn/s/f7R9AzoHoEH2A4gPk
nIq7up3OlqNA0Hq0ngnKtWZS7eI8nU+pIjf67TdP9tXUVpdW3RuMNrZRn1vUikZTP/Phu1JoG9O7
3dW/GmZ1cdUQaqZGhn35L+BhCWRo4pUR7MPR5vbokYXmvfiOG2DrEbT18Va3kqSJOeU9dokC5FZm
y1Ab6fnrY7ecqq++3rLI1xElbymfyiVVKXPfOsUQY5rQ6GlrMGCLDf+HremsgohtwwUrzRFEZhT2
dOPNRI16YzZfBxHw1v6cDpnNocnnbikzNT8KbfhIHDXBezXDbQlBBnw41L7RNuQI2FAwHX9CUdSD
ULkIk6b+GLLhBCHLXc0fK/NiOMXHDJliVVI/do5ErSOnf9OJCan0C0AkKN4aaEOpnm1eNHgYUrDC
aQdq1F2SayEhH2U9vc5OmOmJO2YQCVdyjxUNEu4Hm7OD1e/bfPA79NxlcdBE5TV6ix5oehRDs5+N
7GdfcAuVqSaEotgLmg3Q1dQM6IoR7b4epgpXAHtFQdQQFlQAZupCO9byJOkvhZnedWn+OiR9HOoW
lDbsIfaXRzpqnmX79PWi32QY/B3MTHUVN3WVayPIZ/Vv3As6kSpk5h0XkrK+EjUR+sxuJfdb1Z6t
zbSKoLImY8tqSS8ZGoIOekxNukVy3Qgw69tWm8cmyZc0HhgjoaCQT9D6KP2N1bs5EaI7hm2gNkd/
r+7VCURPQ6oUgjwXEYCQEZgBA6kOixcKEOp0N31QNo7hbxnhf5z5qxGXX3Q1IrfyXLT1gHMI8VZg
d84l7Ap3xJS/OHtBDwA7u5nCemYnFvP30h4Sb84FWqQl+WZ2hEPKF/bVvNdQE0+m10rMEMJpjhwN
DFdRE3z9hww9PZmApJ5r37Ui38nUtuBNDtmpvi8voOqkQKT3hxbHQy1qP001d0ydN1kin8ohyIIC
ccV7l2rS5e2rZaL80EOCSLU9A1q8cC5w43i5ZQzr3TIz/Mu9Xw4RIWiCJVs77Tbc52q9VjGSwLVP
Zf2IG46bYPpHjdW5fXM05IWgx47SQAbZ3LGfXKeI0jkJmHbiatCJfEvYZWurrAJoFkNypZ8GemkD
GYjKj0t/obiU76Tw9BC6fU3E/K0k5OYpuJr9KqQmhtnrNG/oxZnR9sQTc2RhUW3JNW6NsoohXZuh
OZBJXOZj7w3S3C8q6MkQb7wyb6JkTU0l6MQ6MBJee002mQFPZqd0Lsg83rt9GTT7/r48ADRzlzws
2EjoXJ9AZX3WAjS1uV9E8q9tVuvNYtP1z1hNdyRtm1mtaV/ACjvAC8kVXupDUSQkYb5pRXTLAgTH
4u9Jr2JlTbKBzCOzMWkaKaHl4jEdJehQoiY/epx5yyN32m09X25eDFfjrs0oG420Eu0xsix2uHA2
irNyL3z0/33+MB03qW63NpGpmZquarD/gxf1n4Ft7vV4FoQveG4ticxvhV97BD5P+g+4PwKedy4B
hvwPZ/n3qKt3qLCYTJS+x7c8kEOduEW4VAyA31jWlUHYYkut5WYAN3XkdWBOaZa5doVUBPBUs15n
D7qeHRS9CKt5OqWxc+iI+WpacN3otCC282c1zQ+xWZ4IB9AWWiVo7DkxBNlRTmAJB0cSKCdYkBem
/tLAEWYxKvUHCJhL55PWzmcp6xNx8r3B58Dmr0ZSBaCZ+6iU+J14adg+A9ly6Xy0g/TaRUJd8JAM
9vM0yidTdodyxJcomd907bfYJPuEWxEk7uGzmi0NfGCilAUCluxmaAGogoRf36039wOxCGzJoXkA
7cU/94OayrGSDdZp7g9JawFXhOZpFXw9yM2k3IS0ggptBcQOa3W6AJXLK0tVgZwZ1KNBhJuw5zZ9
K6l1rsSDiqcQE3ctPcH1MPe+Hvu3vdf6Kr8am6wKmDozoFc0zdO5Z3C5SAR0OOWJm9Opqsl3mehQ
tKSQlNfSPPWIlSa7ltMpVJiZ7BuU/PxGzP1LAsmXoHEAFlRtoEnQQdfwoweR+Q18uQGu8GuIxg8t
OF5pv9fQvTLH4qWm40Nq4W2QcCBGWepNbQzfK+aZySWHs8Zc/tBUlPJK6rZ4LKfjqS8+WkEeYMgR
xpl20oBQGytn53Dh0wXFVeThlKDC3B7n/CcQ86GD6qtMjmp+1kAd1nnrDRwmiobybVy06QAdymLu
CZoHJoAHY/rD1C4J4GqEEq/S7GOvv0z0UZvu6w50qtlHPf0HjBkvRvsJsZSHlqZRFv8i7YeeHofJ
OBLL9BLUGm3tMMNpoLd3U0sODPmQanVeNThbW2f5PF99vlXAQgjLtSK2yAWaEXuIvO8LxGNoEey2
qIe3Xg5Qo6Oo3Jh4ahqrPUpnaEZ1Tg4VmqnyWh3wuy2RQv13dP3HZP4eY+0WmsA4KxEzQW6Uaehp
JyIYWQuJgP3gjGE5FI8TEAk2AKRC9h5s51w1Sz0KiImmnqjU3Xww4cnEn3ozfTQSxc1Kx6/5dB4G
etK64SzFD9Hxi0IkMEt8H+vPlA8+zZx9Ote+Ur2zcfDi6mcJMqk2ugJQxCxpPBvOc4Z9UICfASMh
nMkclj10xLIyUoHOHmR1dPqlDF1HZARoKLc/Kg3gL8hVN5KECqdwbYCWHajs5S8D1H0JVMAQk8Uj
Zgd2hWeMP8r6pxjtIAECqNFTT8DCIWzd+JVHY2OdRlqEKoDODhAmOmRAAFvaFdATK0orQTehOPXt
cE8Xc6hJhblDCSgtTXRfxtMvaqV7VSFh1U27roWOntmmftU89bII2Big6uGN1mJSVYdVTUMdMKQy
U3e6qD8noN94OvuTU+w0MQfZJP0OaFujtzwOpYs4NaGT+U5qGcQq7oCGfitT9sNo8lPSz15pOQEl
9fPYOOfGzn/O3HhBBIR/hvm9zzhs7IyTtXTBpPycDAGcyoiunHJw4IUx1aqnoINk4QEFPs9eqm+1
bUd97IRFDnXSrvipxnRvO3j9pAKQLmjQTA5EJ8nRYYmX8fxHrpAPI35qzDPRLkYJsefEDMspB+uw
B8yldYum8UydegTI5UoxnuGUDKhJDx/Db0MSlhDCzxM3RX/bml4M9SFvPzXIL5pANqEMAf+zFxuI
I3tEZwl2Xtr0ovcXs8+DSsiwJSwCwtyrWwbofD5grGTfgXPCq/2A1J7GQOSiBQQBohg4W3kebPFE
Z+GnTQLh6fmAmv2+g7JNdTFGaHYNdsCnIqJ5vo85bDsUYD01dFRzBuQcqE+qy3LlOzBS3+2mGqCj
X0WdLoHUAnqmB5tWAI7fDHC9trRnre+AyJl9Uf+YW+i0Num+rqSvxeMb2mRR1ew1BUgfcCfTz2Eh
cUEhJZzrZl8kGao6R3jpAf9eB0X9Pgx7W36vAIpXvysA+MbJRQVlx+nR18iMoCL2kddO2NX0XZh5
qIDriXdXGMcvIj+M5cFm6j4HZI/rexRFdgZUjVUNagJ29+Y4cj8D4P/1bXdL0Mu4imJr/RGD0IoV
aga/cbhwNe1bM9/L8VNN4r3as31lw+TJxPIs8uKd4TMGAxUxu9z4v9dULao7RF2eFaatrp4VhMuu
VyXsxuxGj4gNctqm1s4Sj1ex9I8hlpfNVYqed/VoISMC+fGOCW88y1+6B4bEnfUd9+aO+gbxu1/d
K6DAEtZAW+2wWxnvH8OvEs2Z4RbM5gSCl75heOM72+UBM10io/GhCzRvRP1uB5SlMmw8aG594j9G
XmWbLZoMsLVoKVKGFocXLn6+8JSgO8zOvVmEOhIVZTPFvZWo/DHqKh3jsaZrtBjJxXlaVOmS3xIL
PfxCLTT4/hdGTzfKlH+Mt7qOeaH3Roya4fn1XfV0dD/nXUT8cm8ELNyCVdyo8F6Pta5i4dLXGzSO
8S2dAhwEEdoAzPa1nwkdRJP5//kBf7+Wr3buMAFslajjdE73eQktGo9AgQAwdK/uvXlyNW+4386n
bzxv/pjjKgUrbGZytcJ6lioaR2PuztbzRuxZnmJfnMh1mQ7mknhc2RiCw8p910Z5NKjoBhteFchd
vqUDeyNz+WNCqxAzjAMulyKdz41KAlpBQng4IbvYmNPWsq2ijBPrplaYiDJtANNLb1GkwSMGoDWA
Hdo9gFn9psfA1pCryCJUKIjrIyamgPGaqd+K4rIxqa39voogXBkkTQdEkAU64ECkjAXjUdul/o9y
3wPu66lHy++PW3CNrYmtQkhn5nNMOuwP+Ba4Y4v6pvPw9cy29sQ6aAyFQweCESznu5NIVynuefXt
6zE2Fk9f5ZOTw0HQqREsZhT7xMluY6CqX5r2s5ha/+uhbi6YYYDrb5s2WuarM9vSXKa8hg5gb1U+
G1AAG9WtYHRzya7GWOLwVTACbA2Kplz8916oscUBSf4J3heyLNBxQ+DEq2hrI2yNucz7akyuCgZo
OYg0OgDZQ9e4tf4zBwX/69W7fVFeTW11dsmUm0Bwx0iPqnGn9MqbLQak4Nn3NO72U/yk53+NFQHx
IT2lkr9RHdZMKfkQ+pZ36NZ3XJ3oUdRMEYUxnWeAwfJyhlnclsri1pKujnQDS4fG4FjSjGeeqjAY
voEtVT5+vaQ39/7Viq5OsK2SLDN1czoLE6zh+WdXip3J39MZTKh84wn59Yz+YTydJ0yBQjw2ZguX
1aw4ayjLaflGKNwaZFVdsBo7lizWsGwEmG9yb5qPDITBr1dta5DVMVa6EjYmLXcucQle6aRC+K31
NPbX16Msm+gft++/vw3qRn8eKiOB+GTRKtO5RvtV0NdS3DnNvZg2tsDth+DVOKvDK9IqhwPv8l2C
JiSReMwP1K/frQiEurttJ+NbMHKLXo23rO5VsKjTceQDS+gFYNJnaD0/xgZdTD+eMy17VNDfjSvk
o+mbkdEPwep24V/3vk4fVGH+UCnzVVXzbe0shgFEEHjXUhaZIEd/vfqby7I640CLtoU6lPTShHM4
nsShCEEXPPVo8I4Rv7M2Nu4tJPAfy7I68LwkacUgWnuemh5V6QFML0yt3lmQx50bdiS4LiQ4N4Wx
ccfeapVY1DSAcYJ0LNXs9QYYHAXmIpmzbIAE7dj+kx34LqMe2o52VPtQJep39vN2TnAzjF4NvNoJ
KmS0ZvT37EvTWC7rIEJu7b7+ijdzSpPYdKkBEjwv/9xrVTNjUWcLra/YesucCWZHJzmBul0Ux2rM
orJWgnkqw69H/d1R+8fRvRp2dXSHIcmGxlbZxQD1ssmRxzYNNIb4Ywc1j6I7jiD6gYI0sselq2xn
Q1R2zq4yOx8Y6dAU9aWi46OmnWmagmoNopXJg1q2GQRG4McKe9aYQZ29FHu6Jat9Cx+M3fD3kq12
gz7liQEjBnaJIXyk1daLlYNVnH3rZpKhuMgDtYe6xtQcOsOCl/wuNzVQUy91B5SJ8dfMQDF2Xqn8
lWTKU5HCZlYeY1Bf8/kg8v6YDoVvjJaPqqYLh6iNhd/63KsNlfDKweuesgsbGpTYnAi4+agESKLL
haun1bGyKEAt5tbDZGvcVaxoZwgkyFx10NqU8JVDBTj26qg5Wzv06dGMa759449D5HygYbZld7jM
6au9toobdQMVGGnl+Je1SJUfbfoDLqNbE7x9Uv/eFKt3Qpa2WpU15dJlTC/JbhGx71wtgpgW4Brk
uB0atlZ0+furS2KKR97kDsGXjGGYNxEXhk19U0QjKrnSeVC6GO7J9gZ16PdT/4u1XDOcZhtYcOgW
LdO0Qnj99I/955LJjw/Tu4GZwvY2omHu50/KXn/belXe6pBfH711etAno26MOravBEe9RGHdTvO7
mIMoGO/6GPoFdgkbZTK6IBL6M5CGGqfRRuhaIuJXS7AKXXzihdOm1LkY5/hBeQeUC54Yxh3xx6P1
loZK0ATWYcH/lbDy4cib/a3izbKXvvoFqwCksMqQVqyxSzMVgW5bkTExsFkvHc/CVlpRrCvE/XrW
t4t/fwc9ZxU4ekdR0FaMl649iovoZ0NRJ/NZNAJjUl4ST91tI91vvzCuBl1FjTSeG8t2dHbhRuLC
WCASpD3NSRok7WVS+kA0MNWk6X3Sje8xuHTl4pKWGMHG3Jcv+tV6rwJIAcEN3jQ4ap3YJ+LX1Dau
bCELU5D9YGlPUBE3rAephhk1j2bRPsp8A4+5EcGcVXCxFag/jPmIHzAC7qemMKYANp5uHO7/4Znz
7xjmrELKbKA3PKYmA1QQ5hvanmf3jawiWJvtUsXegYnrDwoUJLUMBF0Ox03VN2WP5o4AJ9gJhqHZ
qkXdXHlqWtQy4F1lWatkBc3VxlbqmF2GsH+dfR0doZ9wK3elb73Cd3vb9NpYttQ/vvXViKv30DQB
UN6yEhIaVPpUhQqzPkPAF41l3fAgcuPxBmUipQyzSv0GUaIaZPYkj2e3mrAP7Qc5G0eDPavdY5U9
J+boicL0mjmBcA56m913u73n8Y//Iu1KmuvmkeQvYgS4ACSv3N6+SLLWC0OyJe77zl8/SX0zbZpm
P3T0XHywIh4IoFAoVGVlEnAlEiIYDBzUY5FuRik+hOJWB8mB5bN2M1DvmPQ/OXa8akazuS08FygG
0l4Yu+Day195vvWzci+lUHjI2/StQu9cViTbDEG0p24kAf8tukiFgHSpa9VdIpUco16j56ba7HMW
LqXKMtVrGz240t5BXEe2UyYGQDq76Q/g9Zgu0EI3RnO0E0tC+z0n8uXt9MK5yHqq0xRMj1fapj+g
GiGbLbJzfgi+KUa+bi/9+pNuNteFC0GoG1VJh8EC0G5GSukI1EVTiAAyxa5Hvn10m/vcLb+0DMg9
8OiAQWcLeTonCZUjkBwGcye0YzKAybOFm8ttHVjDiCYHvcp476zVUGb2rQtvU2qD64FfOrjqItQp
2sxU0w9X2Zeh+zAo7pHEA7T5NKvXg13n4yBEbAOCCTgNXjJw3SHNvmThkHptaFqK6/Y72iC9Qae2
qx1kgBFVgYIjNdoT9KRPwfPt3eIswBI/U8l1oyQxSAAGRBl+9ZqGPPVT3sy+6dtm0RtYj0gVdwHo
u++Cc4qC8RdYEuzUAU7UrO0CYJoXUKfwRa5WQ4ffK8oW7g3FS7cDx498CSn7Kbcouw+DKRe1WQWp
QVHJMDpUUm8v52qkOhtz4XZAcxZFea5Mu/hPjaS0qx0g4JzzvJ78nI2zCIug7cKSSofdgit4G4ag
EPee1U6+JppeGeBBM8skAly5hCanvylV1IEB+zFY2xDD1XlJI54NLZxbHghx5iWifm3yp0L/zHte
ToK3kwv3Bbo+RQAFy7Sq1Xv0LjvQ/0oN702wp+uxPlfHase2ycV74L51plv3xh3JFs4M3JtxTnBX
Xf1WuAsVPOn0YSNVFzcEiX8EACCIgofkMWoeW3lz25bWQ8LZJi+cExBLWqgqsXzRa+RepMIKwRHn
Jb9EFyidrt+0wbkf70T1Sc2AoYWMp+u/3v4EnjkvnJLKvC4MQ5hZMGrPRQBiKkDB0OjgtNJO8eKd
PmUl0Nlxe9Q10ob5bbnUPKz0Lg7VAk6ptsD/Rr4GG3LfNlgU8XomTmax67TvYEH85FdS19M1v1d9
iaHVcvT5iZOxgWLIKnf6odiAx3Azaf20O/ng7qZSGtjfJOifm6JZo5wGAkayjQtjOIQbHqmqyolk
1IUbkwWx9lOQ9F6iSfpOzu0+J9s0eByiT9FVj5UcXyBaDoqCthkA2PaB2PLG10are2toZPBUd+Bn
ao6sIycU+M+tDy5EuvVYfgcgiSnW4alWf1XCS5m9ufIOnXIGpBdNfRANLR8dmQD2DrHJbEQaElhe
iIzGEchzB7hRlx7GAvaQviCzBvWuFIRbT3J0zqqPSBsNRcfeJacW2E/5XUbCVD607in1wbhR3VeA
OQGvDfn6BKSWQByS9Enrn3p3H/tAHAye2XiPbR+hncczav1eGAgkPX0rZs1BFnMnrSrwVnLCAY65
qwvv7etR0DFR1q9UAt6qAtUPAy9R7Vq57FDlvgg+0Kxkcoydt78LV64oucwy1HSu4a5MIIZrALHD
Iqts7OgtQoQ42pobQjjPCri16Ml5/e3cNCKJsqQx/dsBzW7mOgnaMZURqUUNaJAaH1vvkSPSY6bv
AbHaZ8S5PdlvYthbIy6vighEm2qPsBzsdudEEEEVU6s4Sd3YXDS5IGAulH6qcLGslGxBehbcU0na
TS0i4aCoh0oCqZ6bNECzt+6ZISZkKlBpTAFfpNAeExEsk7e/eD0No/1eo8XdE7eFAtAgfFG3Hx3w
Xm2lXWVNIVlpgquUYwxr8tPwfL9HW1w3tZINiQBanGviPkNTjbLW1rU9ZNYzM0uh8gBey5GltaEM
1aOia92mqfT3pgdSJxZtAbx2Qu9ZpHruaXUfUvExb0BQNya1zWhwFjSsaVLIEAEbjQp0mInH9jFg
fVJ0ynChCogbWBlBC/1a1k8SfeMs5XR8/tp8XZMlXaIELQqLyUmxK7WkbgOUFkSgQ7sTkBaTlAt0
OQCnN1BB4yzn+kUyG3FxgzaDq0oghca7RwTqt2l2Zd5eW+W9zVo7T9pfTRdhLWMQZsrg1wSkoJLp
GTV5vE/UQ6EhzVjJyUEAV3yry8CjUl4aYnLet5ZkccFGQkxKCYr21xwixVLTOQ3g82jdeR37GAyt
7UGFNywbhAAk3ypQYw1qZnO2ZS1807EbjEoSMPza4kw2LgvipIDNTXRVvYvDNlFWWdlPD9xptkwt
Iv23ELv5sIuDlWt4oFcdXAHZg9TYNwOgzqZ+nBYRs4SB3QP/fK2m9uaDLkwQbOyCABm9yQTdDTSh
hwhNA0jw+ZZ2rO20t9T3ot7+B7JMaxs9H3hhifHQ5nWoasjmoigAikQDDKzfoLCdsoXQLk9TeFq8
pV3Nh1vYlQeAsFSF2NO8Kaw+C82cnYTqqlBeTW2t+QM1Ep2i50jXcaoXI7FEa3QfL41LevS2k+WA
IhE8Z8K+3HD7EFdmNR9rieSTxYoQaZhSZDK4bJPWlFwNdwe4+ATFUAHacUl0ktTxFEgP1VBYuU5t
X8nfydhvgzL4UfvBB+fwfPMHLFb6j29apO3GLgvDEVy3wIh7A8DsJcDoXQmCwrC/xoK8B9/2QyUP
+T529YcxUj/1rt2FCUphCnDZbgEgdwvpHhfRfXUCy6bRocCvpD6I/5q7PENivQAc/6XTAieQA4CR
wJJKDJZ8DUzbpEG6heKNBYZ1o1GEbtuQ1k7izpJb9UxcZqg1MTvUjD1wV4VFDFxzbrsAqjfahwDc
eF0CoZie/IlUCmy4Ey2YTxoweOMnXdHwgDNICMDy1TeuJWMXRXoAt54BzQIoUGZoMTgG2ikQwZ0k
XfXqgUrgX4+uVfCYp5YICtDYF0y5rJxShMxkfAr0Xeu+ljoxPSk0R/RlZ1PhwutNxe2dMm821I0G
cEQjHdYpD9EE2U69E0Wrnqupdi3F25b+AjwBLLke4lw1M0Ldv2g02d3e1xWf+MeuTsd5HhllSY97
DDVbxjJD657L8vH2ANOxuGU20105G0AaciElGgZQK99W050r9hPtNKJe4RBFMYp3hVFnBcfX8w7Q
ItZMmBwAioYDxMJnbwQ4XqLRmUVo3kVXoXV7ht9CkremuLhXIiqGWZ4hxV7XwGS4x9T/JEWy85Q3
nUwA1SNDi5HI6lOIUl4l5Hs5eMvpQ+vWRgdywDGKP3sveddZBGqhPgXgoS9Az5+lX2WrIsGRmVTN
kY1P0Br9ifb8p86LbdKxk4u2ihpm5KrIOxYQXKibwhnAZt+poq2Cg7AQPGdAp3XDwgcmq/foueBN
nrO9i8uNKgUdgwQLLYzZXhOQZEZ/z+31Xcur/WGji7sszojiQ2w3vFbejwqiIq50h2103L7YBAIp
DB+Yu06pPrzhwIroodakcx4Ri1IgaQewAjfj9vYX8axrcccR1rllgdrZNRvqS0vjR9BvGy3x7ns/
5wROk+3csq3FrZOqo6C1lRdeSQryNRV69NkXLf8b2ej5Ei/RoHhII3E/4NaG476ElfIUtpLdjq0F
AlPwZUdnTauepDR4KD2JGkqkWppW7GhNwZGFYLEbfI5fWiNj+eOLFtcNpaBn/qdKhAdSmauWovsn
2u6GRNxJEAzCU8GIcu0ot6gVQ5GgREA1vglMsQJBADtHtPPKh9vbvhZl//FNC2eZo4UJ/EjYDNGH
jk99R11Eknq9UdAww0j4FJaRAlrfwBKkxKCiMuCOq8+M7QLwJJSfkTQegro+VMoFrEqb2x/Hscml
NogipL3ruxRP3JLahUDBtayXGxBlP2ehzDHKtdftHwuxcK++76vAvWIh1Et2yI84Z5fiiTpZD3Vm
g1bocG+N2h6sDkT+e8kSP0Gbzm9emc79jbMhLfyuBsUPt8pQMh8L2ey6H1QT0Jc8mIWkG2nNeyBP
c/prNApZLI2okkbVxaEXmT9QwnDoPZptCrThAabKaXtandBsiMVhB7pWFboRjk4L0RzmluYkXCKV
0HSjSGBBaOW2ySiTvd6Ykkbw99ndLPuodA86Xo3g/NgS9MApFIQkXbUJMuoMtQ6xF/CMoypchvUh
SPK9BoUKlBuuRQShsIScSELexty33Ar4pzyzunIEU7h3FFF1NEA5f6HKvhdBRV414gMN0auJeOOs
oMdYpN2rpLwT2twDtQSxgIceGVchlRFqkW1ABicu9A2Id5FdQ1cy4VKATdt1a+4L/yKKPXiAiDq9
UxCkIfV2Qbrz4kIs6jrBH8DVK5iIHYHziB//C+A4gyrF/5nSEp/nMjXWyLTPItpCGQjimcpAk8TT
cFw/prNxFrFXH3dKUyt5eVFQV88laZOgudpPcqOg+jYPUAgWNhKeDkkOQTwoTuDtvFW87ijHn+Gw
FWtQuif+j6FJN12eQ8+wsnqf2oPMq5yt+q7Zdy7cCdFjtxAKuJOu+YjKd28cTpICtS+0b962+NXb
dDbQwmMUENnwGcFAYQPwLWvMoJPNeHj5L0ZhYH2juq6gVXExnaaWfKbnLT1rLUI2ZIb9ur6GQsk5
vmtvfEZm4yxmQ0O8JdTpOvrnqS3iXr5C2sQEka1VIx1t1HcEeLXX27Nb3azZqNPfZ06jzyCI0Y0R
PWfjZVCfwyHbjl27beK72+Nok7f764TOBlqEfUk/uEUnTjmtMofWBmTF864zkkAEUxbal4ZtDu6d
bpANWh7Uodhm/oOQ50baHFTVNT1a4Rk1bpv8TQoEMHD/HFvZSkCZEY+f4CZA/HwuoAPeA9upxIAR
PtDRNZJcuujxi0zGjY5XZNoEtpJ3VjC+sHI81l5kIm+1zyEeoPeqo6G0GoAMow9AdAJZu0ZH2336
rkfPIhwXpobXom9JYNckMtDN4IGXvSdNbuEOU6MAHCKiECSm3n4E9XbWVIeS+Vu/kO6L9BSjmXpk
96UfGXHkOir1rFiAmDkepX6imjoeD0IAbRe8ZGM/Nanvb4N4NLOuNGvwoLh3YYZ2af3YQNUhq5r9
ALrvLMg4Nrh6oGZ7tLgU2yhq8qLQlHNfiEYCTsNEO4G0hBN48UxucS+mFXSfYhbTs1DtA5agC/cE
erQt0Tgmx5nNEgipJAgnylBQzjl8JI3Rjzd+Rm7n3Dbs1UDi95rpi5snjd0+dYcRdZDSvzQeumtd
ThzBWa8lojLT3dAdopCeC+1BqX5lbgiurR9hJ3HiwPWX2WwqiwsmEuTMF30EnbXVW+krmA78B9We
BPlAZ2Z7VrpXniGAzfHivOkt/CuJyyjp84SeRXYvCOUmRXq918pT5nKgajx7WDhYyNzhVhQbepaC
EUlq8eAiFSRKBecQrYYis1Wc5jvzqKLUCWFYB/RcgVNWjQcTYh945FKoVQF6S3LozIz2bRtc67uY
3x1LAnI3CrWYDLpyTqsfWQPac4iyBNRuBHevJ9e8f2q7dj+pc90elzfVhb8IZTQNB2VNz2pEzEjX
TESfdkxf0HpvKSBGzIRwd3tEnrEsfEfk16wQPVc5N+ipCSUopgT6dihPpBufbo+0Gr3/axvVJQFr
IKOAKgUlPYfpJdR/5kEPQSBtR4p9CCd+e6zb66iShQ8JilGra7w0r1UKnBnaJXzdS0wWIaYr3J07
Av4CwQJeCff2WqpE+tNQM5DLtJUPP1yBfrKG5jQdoDmdlnc+aF9vT3A93T5bzYVrQbU2lgMZq+lJ
xMroYOeQbwOpqOl3vknGc5TdSz0UsNDm0KEceHv02wf/L96HJs09OdLhYSBRbqEl7ZyV5bXxZY4j
41nMwr/0ma/D+cNPj6BcSKUQIqbxrq2hHaLmdiXpm9uzWn8PzNZ04WhKlhY0Z4ioBEKfSpBya8Ku
109TIl6TVHPqZ6at7ohSamvghJVUweqpa+I2cbrGPcgpJKwAFtATeQPwguVSJDojD+0mnPuLt/yL
yG8MNS1J22pyiLklJIqj4RwpZc85RN9l/38fYapLOlNVoHWv11gPZSM7Yp6YkfoQO/9LZxpG5kjv
+Gg93uQWDqkKs6H3ow5KgRW4eAA+HjRUAVWebXE8vLqsIaG4XqGIBdutEyQUOs9ufBGoC7BPS9W5
kyUnLUDSgPJvSHkXNGeKS2aITh2lpq4zeHm8aydt+iYqNmH087Y5c2e4cEcBBCVrzcMwMtiC4t4z
Y9QSfFExlYFsukRCHl2+Y/pdXrzdHvkbH3PDcL4Na3ZjZ6QRq6KNwquuv0tVctAAPBx0aP8inR8D
PEWBZkHkXwl4jqUaGJQ8Q04AQRihPEHy9i2g9JRljyJTT6JPjmkTbnIFLageeNdUE8KOduW9JgCa
C8VBgtJjLR8LPXNUkKcyIu46YGnMsAeNn1qeWz0zE0U9x54MItbRGXLy5ibll5+BRgYkhWpT2+i3
s8Ga69RjbMcMzIjJ3hN1vPPrk1bca122EVBGqPE8hoTlO/KcYO0C1RtqXaNQHYnPLCX0P9M80iDw
1YLdMYcMnx4+slz/alskFfokoKCtClHSIkrg0CJ87BmPFF/i3D/fYNHZsrtlhWWnKGpDSs0MK+Sq
ZOSlOqbbrqsT2y9DlNWIkwDMxMT+JIj61sVWIIyzUlAOBMoPjwwHbRAONc23xEW98ZR6w5ZWUGwb
oLerQVk4Gz4in3IulNsxv/r9lJ99eaILeSFok0drH+VIhkyntr1tk5PbuGWSC9+eeeMYFjqSDm73
XokJCpGF5ZVvRYSXZuVvNfS3qODYvT3oekb8942yRLo0YqGKWYiLcsqilde8u4JckKp7UCgjDSHa
2nMTmXV8oI9RaHRggET7BecS5YRC3x0Js6UtiIDuOAUBXgSVZAYZQAoMUStcA1WHlKmKRADv9HNW
euHAhzGUAY/36Zn5px4awY1ITM0PnLzA0dWDl9tLzJnesjKTFWiGL9A/dy5JaYAH2ywzgLKgH1ym
T0PvHdA4xrGktX7A2dtAXYpadSz0ukGFX611CLp2g8WaUy9MXKGgfQARXODXxliVpkQ7APgEQyGx
7eUfY/8zLIDna0tjBOGnkBzyoHNAc045O77GhfnHBy4cfwJfGZZaj7Asyp+J9AqpSogVJydQIIBJ
eDhFvuxIYmHngFQKAYEqaWj74kMMnmojD9ETEmQ2y3518iFR3voBSFMGqWCdnNCmmtQe/tYe3FoH
3PQXgxZlX0KjUwfsVfLLbVvC93aJWDvgIzTDJn1MOtfuCrYR+uiFINGaKpIdMQa1dfxBl9GGGwSm
THsL/bKoT3zGfmVqUK6bEr49eKUL/14uNVvI223db1mxixk5x80IjsACmsSCqYvDdihCp1EDZKWP
aZWDLptCc5aYOsqfmo6kV4tOaYi2Kw1WomvOwSBuIKV5acCNWajaS9+OnVWJPXyCQkvUh0PUnptB
sNSi0swwIYGTFf5gljEk+yowF8YxQtJxxK5HY/LRQsayBhsojYC6v23fHM+4rFtBtRdVvhbh0MRc
i30F7d/77RE4t8ZS/lEZwr6H+B7SBUqyzdOvZESLK/mUOk48sj4TMMOKYIiSyDeX78wRtdRXCt8L
+ouq3ov5k15zWi7WS6Ls9wDTB8wGiJoh0fsMA9TW2JiVYGv+N0HVBCaTIaoZOaNmelfRJlvVgtnf
Xkbe9BaPlRiCCgpIg/qLxlKrHCDzOQacIda6PXCwf89wcYmBZa/T2hBjTNeJKFmy1W91s7GaYzga
EMcFxTJP/Y43rcVbQyyyhMjTouZQzaWYVh08/P8WbvLws20TXJa6oDPsL3ICbJD+IwNB9e0R/k0k
/K91WzY36SPQEYrq9xC1anfNBjK6juJAcd3kAU3XI/vfAy3yDv2ot4U6bVCkvqT9r1p41rllSZ6d
L/uZ9FRiiepiNvmLLhqWqhtIrd/FlvaKMF8z3WbzjynwynI882Pynzs15kQAegYDd2a666hDG7Pe
TQRwlUWKH8QqTX4Rm2N/bHGoR8iUs67AigZKYZNWBVCIA/b/Jgn/OzT8vWmLk1u3RUYh4NddVNRP
3Kbdsm6r1G9FA4ogFvRPekKeKdR6rcr37pVRhav/1gv10ZOSgthXC4Rjlz8J/r7V3qvhl5sJUBi9
dMo766D4oaanMDp2CoICOT1JAI0U5bj1B+hJyCgdE/BCSDxdsTU7FAlSWCrTiIKS8587BdSnrBaT
r43BJBJEhyB6g6gF51RJ+JHlus0HWRxcBvBfQulkDmmAuhMQ3MkrFTxbHr6EojSaFAqmKOv07jcz
ek15T/g105iPvwg0816WKjJNUhLrTVtCSC90OFO8vY5/sVN1KppZJOZNFh+BE8a3wDcLsXBjUkcA
VrHelwZ6VwDcs24PfHtq4jJ/KXWB2qITub80aXiUumIn+xyvK67C8lQR/DfQytCp9K1TOPO7WpWK
SuuDSSqGvF+eSmdfrr7UITlH1dAZQ1cxS8zb8SiqaBvQhqF1IOwtWSPquiDZCEAy7KPppxsp2IOb
3oiaH517x9w9VY+9ftaTj4J9juKhgMJJjU6FNDwX2Y9ybA1JeFeA1Y2CFpT4H5RcKnaM/IME0ecR
9MxEF99BeOxmlZ2J0n08dqYvJy+kbZAlUMrDUDWbfpB+0DpDRjB4LuOrTl/b7EzIh6K3P+IhtvqI
mvD4gLvmxyq6w0RNP0/2rfALzSXo7QVRP/pFmCbaSfGaBz8r1juxF5t1KRhEicwC9L9p/iZ7lzwC
WBaUC15AEUXWPwLADZMI1P+AxpIczw3ywqQnIZOMMK6ssUNPYvtVAhuSApMa4/kP+9ADFTANQFhR
XVWyvVTuE0hqMB/S9RLwwc8+JL3VBqygAOWIwluYvesq7ncZITLkyIsGmZoOfSbhh4DKphsmCNBB
j44mZYovz66djG779JimX7ILOC4+1B8e/BGtMGFgaoiGGbYnlDM7GsFOLdUG0A2EQcwt/ekO1wqo
3EpltheAtjlAvtOW27vb1jx5m6WjUCUmQz5qcklk4WCrqh5iUHYMF9m3iwLuwEdDCypFyLu5nIOz
1mAPNAg0TRRGVaIuo8xC1gBxJhird9xNv2sfGnAPGKmTbMDcLP2MrujT2/p34WcHgjZOPWwVcTAf
fDrWsyMV6g1o+GsM3jqg/2+ok/8QjdCaFL97gN0aFP76c+TwvMVqRDAfd7HAJWtq1WswLvzt6Hjb
+iI/AyI7kbTUAJqBhWGw+tSCvNCe24G8dguoWHJoZIK7EvTAf85Zyn3ajzKEFwBDeiJ2arXAbP8s
dtIR78Atl312zTPOh5s+Z7bEg+8JAmTopEsHoRYQTeynfkzfac38CeISkpM5SK/tbtvvd77yLwOe
zXER+OhNU/kdcmOYY2+hacMUISQG/ZbeRpfcRkA3JC9i5U1zYUlNJ5ZNMGJVJymVaUTP7qDJg8DC
BA/Iu8LVRViNkecLu7AhHTraRekn0sVKonIjauC2RplVVGMrGnqnAekfSK8tzsKueobZwi4eNFBF
qQZVwzRbh93Rh8aWzPBnYQIliWhp32GBo1fxFHF5MP7NSf1ttYsAqS7zvsWdKGFHEcUlo9lKVjyF
Sgazot0g7KEFRM3xcQK4cea8lrFSwVyIBisqKdISlolygpSDXW4aWvxZURzX1BHO0LkW3kFo6CiH
0iiO3a584z9PVquG87EX651mcYDMr0QvoX8PZNROAimYp37E7jETv+r2jSoA2qDdy4e2AGfakx/4
6wzNpr1Y8V4KAWND4gxvMBdN1LijjfzwD50klzJr1axmYy0i07HtRj1oWlwCL0GIt4rqBHbwSEKj
NTtnsEq7R+41sf4D/vS1gHG+wIuYVCWZHPhjzxAwTu1dxb5vjWQ7Qti5psZ0/YK2XQ25PPXTz95Y
3KW+FBxzHjCkri5t8VIgEg966CUSRACwaUJ0U4QwaM57OHHmKi88/9hTFgcNdtTPXmM0mDdgK+kx
X47hcDZTXnj8SheTMGhxVCsbPenhD7x3WeXI1kQDUNs2KAm1HfOtmk+uMf3yrVVduH2tbxD/ypEE
7zTYvgnlZFyo40bdpDYQC7xbfDp7t0ZbuHzVBfF+JmM5df9x1O4jlI2KAqTG95z15M1q4egbCTT4
UOoaLu5JnJZxz4696RqTZXZbXkJkNWcwOxDf3FOz+7oFRtEDuw7IrfeqgUB2419IbshvDMQNhSPs
xgc8Bf6fM1y4mq4koisHGHPKU9S7wgzugg3IAg0ImnI15XhHb+FrANR2gzHGcoY7bS9u/8kt/QeN
oxz/uRQu0oX/GyfVHkc8JkK8XIoosTPKgIcYwZ8TW2zoDi3EV0P5+faSco76UtEozcOk9SrcWWPy
FqfRhoDnH+TenI3jnIClqonUKC7go4RdpE41igGek4B2obvovAL1WjM/m1nlN/J/ZpVu2KEjvISb
npj9MqRQNxMweDTjyqCP/Of8ah1wPt7Ck6Rx42rSCE8S77xtd5L6LbRhs8egMFyntWVb7+zokkLa
+E45xHeexbt9V2MOKKqqCpUYWuAW45PGTyotwf1QQLlJKZAmDND3ruyqqWMqEPfApHL2cj3Cmg25
cGeo2fseDRqoYIM+pWP4R8IytwcUPhHCDhagD5DIsW/b6epdMRt04dsKt5AkHzHXZRD0XT1cgizf
Trx2eHS6JS8fOs3gL4c9G2wRTLkAgJEww8WkkmZbBLFVNz9vT2c1NanOhlh4srrJaFyqmA9KGg5U
C737LDDJU2WU1yEyuvsAQhVTpFHdf0tWmMRp7wNLh8gIQNl4+AeG/gUMtaAh8JiqAzy7Wnfvsw9c
eD+fMeqNFCs9aYLnv0QH/C/7/ONnD0acFA31uCb/q8fYbMhFiNXIXVu4TYqzO+Ckimg0qk/obnd8
HwwykAGjA1Au7Qnsc6YQp4Yyeg16SBOepa364399BlvCGfWYFRABhMq70j5CodfSIHvWCAPYuSXX
7CWgKXNlLPet9JF2NbBiIIs6gIG+jM5t8+X7nqGr57S5NNijuLmIaNeTyUvbqWet+9SHj9ID00ek
OnF5L7qv8fAoCEh/6WQXgO27Ilc2hIaLImqVdkZBICmsXALxTLNrPrx46iM4owxWb4hwIIJ8IAP0
xdiHBs4zN81BLa1ZQfODDb+CtjMUKF9CJTAFS/NXWTwxgGhqD9psygaNcXWzS8dtkdxlABP6emn0
0g+h5eDZOL4CEB2ctJk7VlupSYkIX+F7nUW8+pGC2LSJodKTXfX2A9w0u9wFjAk3uJjYXfdLEY9q
so+b19vnbf1emG3qFDvNPiRTFSB/CaUX5LYROI8/u+40glMAecl9IkIcFoAhPbtn7KiWT4XamJzx
125AXZqyKAoRoTmzOO+9H5LEiwQFLSvCZbQg+XQK9qCNnhgiNAOsLIdw34IWgOet11zZfNzFMVaY
UHRpRZWrUIAiLvvUeWC0tQtoPsDi0I6EQsMnB3FA0L/Vfg8B0tRISii2Hz3lV8/v/Zk2aumbZ+Mt
YSEFazGYiIWs7Ik0rNholnccUPUjCHEljv1OH39rsIX5hvD9XeyrCjhGBZMUv3oSgyZqBIJBPlQl
2Y4+gCEq1/dOl/atYRfGCg04r+5KplypNm6C8nvnhA9au6AGyiHjGX+WymANSHaPTEBSLitBAqYm
RgC98Nt2y9ndJUiB0nzoRFnGAiRo1iOhKYbjRhTAlCztYxFIOUI47pdzUJaghRHZ9b5OVHrRA3JB
+tFQsgk88kK9wLo9N95Ii5ACPbSeBm0SBqyIZ4cehX5IDe5EEJl5nJFW04xzo10EFIpXdG3vKZPR
dnhvIqBAcdGarlJiSVvPklTOvq3R+rP5iAt/05ZuVSoAy1wStOIlPXUaeUDVJWLgtKtiS4VyMfgl
7bhkwHDlw3sfngKQD1X5TtdA3RD+mpQZWxGaZoRA4uwhVB/EGDLwVNglgA4YYqkB96QWEK8tdmqh
XFuk3W/vz2rGX5+6CaFsDFmIJW2RorBAEtRwyvhPRz106g/xnl0DhEATgRCosHax6R+Lw8gpHE87
/9f5mw282K6GjiN0QnvlqgQ7sf8ago8G+guc2a0e8tkgix2S5KBVfAWOrJShualnRwFy8LFSm5R5
kCgt9z5gSawqdm7kHoQSDX69RkEIIPGMc/Imt2a7uCJC0oViAzZepA3cje5A4sFkICoudqDNtrhB
3lp0Nd/UxX3heQ2aOmT4tk5+bRpIIDLZ1GKAXMTBCqGcS9OzmmafkVpsZbDA3V70b+/x11yhmcrQ
Cwt9kO/Wy1kYEHRaRhOIi17qjAVOV8uoZqtlYNR1uslG1aAhkphC80ByxT9lWgr5lyF6LdviM9PB
zBYPAqQ7fKfoQWiYdHlgZHV5F2gKgsPYAwQ4PULKvHWoViMuy31e29lkEzc+f9mnx9x6RBWuVa7Z
JCKd5Yfah6h4xbZZHBIsIQBxcU2ORNc2eQMK6iHZhGHp1GFsxvVoCsDWaRk40Gh/d3thV58L+u+F
Xfb2KaIgRYFUswvWBOTmx0mXPj98k3ieiSPaJZcravVuno04mfVsK/Uw8cBZL/QXFx5u0CHDjZmi
qu4A+RcH50J+iv3d7Vmu+oXZkNORng1Zh0MKFW4M2cT7ZHzRkPmSOapZ31W1W1s8BXSzMVxBqyXi
IoGR1Pd5JIGlXwb3UppDJ0i16vQFRIpoA9Z+iChRi0q8awTJKqrGVAjaaOTkkaEe6cI6aYTnh/5Z
0fYzqrzt7YVYRcrOt3txd3YofKdQuleuOQQURbzD0PdwJUSuzbwo94D1OD4TLK0cNxGAlb3YW5EG
htsg38Si8j4g0AcBEFp/1PJBIR1UyV1baCLeV656ttl+Lfx4CPYUTYuxXwp7ycviMWlRBZFbZQPq
p8IYPfQJ1NH92HcOzccX0T31Orgx60so/yr6r1CGhrjwSmRpD3/yMXQhWmNVA91QHA/MO9WLmwDU
l1Wk64NyZdAl9gbwuYBRgiAR3Unkf0i7st7GcS39iwhIJLW9arFsx47jLJVKXoRKVUX7vpK/fj7V
YG65FY81d+5DAw0E3cekyEPynG85av3KIl7dqot8r0VSC7mJJJLt9M/kedqFe8NBY2rT/Mi20Lxc
rd1cfXxdrpZFzo/MIS5IhPN0qM6hgEel/pphgo00gHlQtQe6hNCnUgQbDHpnDePK/N7ettbyQQ+3
ibYUI+aX6ZGjgZWjwAcia4qVMPR2RoI43z+3LmmHJKUMOdAccFNqYTnNvpNK4tIksWqqPbWavWwo
nuqQlo773FVGdoRDgw8YhR2BQqIWpp/F6mPef8TY+cORxBCL1VK7DUHkKFonViyIx34Mll/pALqG
n7e39doAFinVhM6mrooQvo4J1P26yFEt06aVH8PcXEcNpn6e0jURsf8llQBioFLwDam2WP3WLA8L
vA6U5zR4EkIwLlBhcW6GRxTf/XLaGKyzq/CDxdgcWfQ2sdzJu1fe4ALIPhQBoF2WvYew33QrtfTq
5Pn2nMw54ms+/vvzFrtFrzoLdTBNP5UA/rdl57MkOEYxEJFCrNxOrueBv6EW20TCIC2M6KifrEGF
emTnNLOikhY5hZ56fVLubo/s+tf+V7gldraGyB6EYJh+KrRHluRAUqs7jEuqZ076Q6PHu06umV/P
s3VjNpdOAZPeWDKu0Ajo9J9RTo6EKr8UJdoklrZTIMSqGmtiIXwl4mJNxzSqah1mZie97lAfgwht
tjKP19PL33lc3Ap0tdaCSsUzJZUG6A7vrVo7db7GlV/7WvM4L+4FJIBrThthm4Cde9CT7t4YPqdU
ul1gQviNvOhptomCyb+9RlZWv7445wvT0DjLO+Nk1NNdrwD6FBJ/1MRBZ6vM/LVYi0Qw5iZNeBeh
4qyEnmoA81QzO0IWCkzIm44GGB9GWn9D3dzFW9EZoBbdt3xnmk1jK3DcswmEwGyzXr11r/2wRQrg
Kmy6aoIP3MAAK+/vRf46mWfgwTYtm6D5NaWZhxNuoyBHZlUI7dLktajH2A7HdB/p8BCDDOLt77K2
5ubVcrEarChLrKbvjVOUvg/jRh0CIDfXZJRWto6xUMkSNCqjIhH6SVa1q42wZqjWHmRrIRZHJlQ0
eInZMU6tJBAm7dy0W5M+Wvl6S3V9qM1Eo1Jw/ZSh5z7k7lgcerya8qJYedFf/SYmMNm6ZQIT+QUM
qZSkiVsBOAN5miBUmaWNDa75ype/fn27CDOP9+LTh7GSpXzI5ra0vm+etS2Ubx3Nh1WcAA6wgtlz
u/Ls/AMy+ZK1L0IudqYM46SMO4QEV5buu8PsIEDt7GD66bYG6WJAyQB9kp/9Jj4OrzHarTPqoPuN
bWG6AeAHsVtub2+Aq2flxU9a7MkoiPo8rpDW4QAJQpjq9ukIqO2vaMpmue+VT7sWbbHdmNCAbm2R
fNVgR1rN7lRhGwPYv2HuBtOaKtjKQvoD6Lv4wlk4KuM0T3dLz8Q8t+K1FysqE1f33d/pWxLVa62o
lTQa9FMLaWpQIgIoCt/+QFcRadZFiMXBG1Le6azGKLjf7DJXfbUc45jcUyxRqAn/h8EWZ/BscCS6
CcH60qdaD8LiLs849nrhdub3Nv8etI9DjTrPlK8sjbWZnP9+8bFKPSjgn4rIltHarQneaL9SjVzb
8X+abBchBmqJks8hJgGJXGhWFCicAXr/O1BeZV+DQZ8Ach05pixsgaJ8E+3H8anOV9bM1UR68UEX
iacvRq62c+IB4tsBN2Ub4LiV0OcO2bBypVoLtUg4HWsHDi83/aRAzrOENl4sHSjfek09ruS2qxfS
i0Et8oikYQfvXezsqh93hpbjQXrP0Hntp9AfFVi5Fe3a51wb3CKZWH020m7e3o3bHIR4h7PeFsou
L+zD8hrNZoBPKffjr3WwyvW8AuQ8pA11GFEuNonRyl7rE4FLg/UySciS50/5qln69dH9DbLYDzHa
BxDCzORptAAwLl+DatpT/RTwNe7f9VouLqD/M5x5uBfbogUsMoEOj34y2Gcgei+ZotLroCJNlMnL
GzXwsxB5OojIHZkMupmK7FuOWnpdM1dNpp/MKFAxY2RLM6hRDmkT2uVg0T01AVBqRO9yYKFqqW7y
On6+na/WJmn+++VPbyvglPSJntR8tLuod3Aao5ff3/Mk9W+Hul58uZimxV7KoS/ZNRn2EvfHb/ns
5Lufz+fQSfbk/wcbsS6iLfaTUXRpqsStfopm0UGoMmkVQV9/2sXVj8ECBgAMJDLcKdOrIYHQrl5U
fgfi4UpSnrfQ1wvL36Wx2GKq2g0mLAnFyeih/9lGDhy6ISYPTldDnLBC2uoMT8RrqhBXdTouRr/U
lTUL+DgxqtITgeJrLFqnG2GyNDwbCXD+Ag6zZPRCmC1VgPZZvemxDGhe9qPOnqzQ2igpZA2T0itB
f2rgDwBlb6slGwghPFpJuG3ySoIOpHkhpMBvL5Lrh9i/5stcXMOrLoTYeg7AkzJRxwKDaLQ2tyNQ
/fod6m+MxX2g0mePohTF2ERvMTdHOcFWejxlwSsMpVIG86fwexdbG2bCxSVOILEgGiBlY+AJ0N3I
nHyKu08rZaEP15Y9aFS6VfhFA8REr4cQBqiNCXbqYWuTKHlr1eYxR4XDGRKoCCdGR+2Ch88StYat
HlBYLja66gHGZmf68J7oIRCWESQTxCYfAi8eS4+hIyqG0gN5wlb77E3L+V0AzoQ08m0RNLY2FrBS
iby4T10WlNvYqtxROPkAC7URjgKB5UXt4E/V5Pc1cdS2dXRdbJnUnKr7wPXuAMK3ryqaXbaQx6wn
R4mMI9M6zY8YjEoG/HeQdIGKg5PJ/CUgkwMTR8cC4S0vfxfxLxj3OqFi2IM2OEyNUZv+SdvORW0R
Vuh3BoO5A4hq6vgUtCCXmALON+aGQl9ZmVpbaNiKagBbicAN9B5tLAick+2o/lC79xxcPQrRHF2E
kFcb7Sz5lk3RRgww9EIxjtLSS6QyfxCvYRj1ACj661TaFkpVTP5QAHAhj5pO4U3xnWeH1Piso8Lr
WeIbjeXktZ/pn4V5aMix0H5VGeTdJ8M2Mz86h/FzVHCbwqqzmTU3wm+VnCBrU3mmLtzUUF0GtuZo
NF5eQEOiQtpOYDVbuhD1sUsV+t+aCm2cXxVBi9ggMPUdQeqsHQZhH4PkaIBtLUh7ZPhXybAkAGSL
I5S6DuCbwf1sRwZjFhm1Mx5DxmMP8TNXaoqb87kECYsuYL8I2TThM1NKtwwmF6onTVo5JfqINUdR
a3QMHrrJ9GYB1AWXYxCbmROnc2NBwv8nVjZCbEsGN6Qo98yU2o3FoTsBwoimwbZD90fRwWb7MZsy
XyiT0w4w3E5+puDByi7cVLA2SArqxGTAIiy2PDrxHmB5qbusYH5afs/xKtGyYRO06R3Lewwx9mj7
yMQvdI43UFyNZb2JsWmwXh0Dl7fZW9yq74UCeqawNQGIR9a7kGl2y+JbVKDZblkPVWE+GCa4hiXx
E4JdhTmawL6L+APFfx8no2sN55o9FymARr9jtEqUGDoeIzygMsXP2BobcC1hLa4yxSQksQqgE/sS
xWJ0khr5/XbCWosw//3iiIakkCHVivQnnlpOHW+xyr3bEVauY0t4g15OmkH0oD91fbeL1dYRrbnN
6c/bUfj1G+7fvLu4ayRtopWBrFEADUZvRExseqN2ZQupmjFN7YDoFYpH+pvsLeYT1QycPKufWj3a
1SnyYmDdteMAxd5fgrduYg2OEhYglHI3qbnd9a/EsuxxLGAmWNtD9FPrmVMZB5b/VNICip6FS9V9
btxr6u+JFI5Muh8Wioi6brpUmoqtlc3RZAQUXWE9Qk8dqEf4VvRqzuAwHSROmONWbin6dmVebl8R
zMW1aNC7GgLrhTh1UAk3f+fgKN8OsPZ5Fzch2FM3jMcllmj+OYwPbTpglj5vx1hbpIt7DqSNjSgw
dDjrwdGt5Xe5XKVlzkf/javUEnIAOR6gH9iYnMOp/1HGYFjBqVhjk91Q7uAh+mIY6auZTI5pGrg1
rzUMVka4xBXIyFLY1KjGKazuS02F5PUa2m7lOy01gwM16lqh465YiIc+PkYBsS203G9/qLUgi3yl
W21UswSY4kFE6LDAjk5T3SJca6athVkkrbINGTM7LOr+D0S7sqES6sg8WxnNSkqx5p9xkRtjYyJQ
ZgBGIUpzh+kFJEozXIjem6rAg0nc62Hk/mfzt0hivUoplO6QK8fK3BTF2ZTUH7Pn20GuqjpbloFy
gAmOIWgdi3FFXC9JaDLQwswzpM2z3Anvux2gZy7xWjcLnv5bCmWVS3X1bnwReJErggjFqyZQkjMM
Ic7sO2qsu2yT+o+lnzoWimZgr4ROtF+jP1/9jhdhF+kjzkeRIeHSUwyvLpU/limMD8bKHdTe7iAN
WAIgvTLF8y3/Szr5G3L5QqK0ZsC6xRzV6+ShAnm/s1t3PMy6NpBoWUnB1ytnF9HmX3OxUNPCqsxI
EeyUHfIfgc8dAdQ1SEFAprj/N3/Pq2zrizVkLnZ6RYwp01M8pWJc38qhcLOwPg6d6am1CusQKGzU
iZuY+rM2mWsyUle3/8VwF9sfLAA6ohNunHR1X6q9q8hXLWErn/Dq2/oiyGLzR3qpp5x1ybkeTWAU
m+ME8kFvwKy6TPYi1dwhnzDoteb4dQztRdxFClBRpbOmAd+yhaIF3CRhLrpHP9JNYRKIFsM6BYYb
8//y1mJd5INmCgaa9NiWhRGeCjZflsx23+jdndkHtgZEkyatTYdufaZGdlYYT1WKZ55RfEBi3NE4
6B57WK66Q8RdMyw2Q2Cgh0b8YYAYbZc64QRot1SbbYMLFhQUj2Fc3Jmh9WmM1WHs033dMqAcxDEY
Goe1xTdlIr5FFU9QFG/ql2IYDhVEa4Iu3KmZ+lxpaAOaSFYpOco02qrxSzq7xEOoJSjHO0GqTQ1g
YqhVdkoSZyrEmVYPFM/Qeifin9go9hD8GE3mNQ00Q0i47QOIGMGTXOAqF6Br5oVmbgOuBKAk3Wk0
dHiGLazlSB2Qox7zAxXSoVjlYTZt2xYfhqRuIGHZgAetm5ujhyTuJ0LWLjSgPxK12xJYNcC4oYmt
c06sTZDgQSTeJjynDUu9g1PNRqAuUjLywvNhAkKEvI7EtPuwgWd1t8u1aJO16YsxZueigfsHh5N4
1b9KPBL1gGyhQwh+dg8VlTHcDeYdYymSaQgSDbvrcEp2eNGWEk7jUNfGi9yGhDiMUZRjDYWnqemc
GO++FJBPRr63LfMTmm+V9Glq4r0EGKfNQq8ZpR2NMXRsSrdNoO5ejfYwYYlq7FUkxqazHnL6qEBN
p2h+633kJklksxk7qqc+zOtsRqytWhhOmXMXqj4eJVsJsEIizwH2MpmKBw1VgCZiWyPD8y5WxkM+
5t85EkxElX0lBmaPMIk3ldzmdPBkmO5aCNVMsPMuwI2fWtjGHbMWit6lJyuynS/ZUjnE3XsLB1Z4
gWcQPlTJITUjFwgXCUxcfubhYzC8JNWeGw/QmFXlnR6e4/BIlJ91QfdJsMvTxOfRzwqvvDiEjaV8
zrItnt720P9GEdjuu29VC8TAXWiCKZBprqU4MnhKtH0XhOiYv1nKzwHcb8DuY7TtdHrWxPcUSjqg
M3DoIhZeXB3b+FssHiVF6eE+qr9zuTfL38LyRLkhfPKm6RcMX33IiR8N6w4oL5eU7WYKvMLyTT7C
Div16bQfGhR13jTxk8FRxci+4zlRtz9kXR5khIsYe+nhUjnQhyI7t4GvGDslw85E1ahOX+P2lI7Z
neDPgyY3OXhKnZn7Tcl3IoFxOCp8jfpo8vKRo5ykZx+o4UDsJ7VjXFX1Bupt7S8CiCpNv43kVNWT
S+DBk0zUDurK5sPzNIIOxbLtGL1QmDkD8GmXJtlMFQ7jqfEycpZh9L1G4QdfMawHhw9PYJQpLWxD
82/B1D1aUEUtOwhzQiRO9o+p8l1NtX0xBm4ppBszD1hSC8IBlIGAO7lBc+7CEnqluadX1CHwbi/u
pKa/Q+jHqRVAoqPYAS3ZjqLvYXY2xI4FlcPw9q/S2htV+TZE51o8wTAEi7Q4CV09Zsp7Ah1LoSXP
NDB+oWoHmabWjlr4xY0o9DXCjZGGTPP3oAx3UK1yc8uEJPObxe71vDjDUAWG1TDRGiE4VVXbVMMa
NRjkQshjp0KSpdBcTUf5mqOjJ/2OMZvDhCZEwy0aPzqBLlhcuUpiuTr7NLsJpBj4sqSWpxUow6bc
3IqEuGUP89S03gSA5wRg5bJac422duO82Qai81hUQvwZ4qVN7NSa4UvI7vdM3UyQXK7yxhYmtH2L
8UkY6S5JUN2GzparTaoPb4V9PX6K9EDSDx3GXdOgvkd97KBOdeh5tg3UZN8j8zQ13Q11cgwS9qhG
4zmjvjQlKl6/Ao36wkLKzcbH1kJWzYy3FiLGsm29uIjPJT8Kqe6aInwXgeYZbXDfEvrQp9pBDNtB
aGdDgUcsvMoqMCeH2FPBKI3V8WcyBY5anSOZFbO6qY82SMtxXJUEiBl2CHTpJDoScBX7dW1A7Bbd
p5GvXcWu3E1ABgLGTzc1aMzwxbUh44WhNypNzvE3BV60Wx0smGgDoRBPQFMIZMS99abubt8212Iu
rgxCUNZ0BG9Xvey2EFt1BayBjPjb7SjzrWpxS/jHyBa3BBN+04OqlfyktoCFj8pG14uV1uu1Zvo/
YiweCBD7w7sOzNBz0+IpDHcUFGvsHkpQVQ/u8PgaSVyFgLwuEr6la0BB9crz5B/RF++EnOqcG21j
gAssN+Zn5PTHWfsqjkETaWx+yEFMHrerejrzVfnGxGoL/FEaVbRP59KDnrntZ7XLveQJcg/UYefo
Ud+GkR2t8P1WFoy26IPoPCVqog38ZGk/8wjF3gL/1D9ur5drHbnL6dQWr5IYlm9owxbspCaVA8c0
p7CayZ04f7Wqb5BuhmmWZyofTKEbVU1iV+d0Rc/sy5LF2xZP5lk/UtM4XyoEarQTQa7kxqmekEMZ
0F3oQd4e5Zc1swixeIvEjClKqgzJWQEyVyr1oZSBw3V9X2jx3sT5fzvcly+3CDf//eKll0VhouPi
bQChY/hqazhdWKNmucarWwuzyCi6BrEMJQ30U5j/Vo2fZWA5+rSST76SphdjWSQUeKTltRK2ydk8
9uALcq845T575C7gOrvMi7zsKN9uT9/8u/+x1RYhF/lFAZSQyRFbrZkKL8HR2WeKw9EFQdPgdqS1
dbHIJWajaX2dVcaJmbkLwPy2NKITDUMXl5hzRj5vR1tZ6Et5k6yz8n5QDQiPGLUnE8sJ+2xlQGuf
ayluosE3dYpqrPQEHr3ucLA2tV+UW90FKwcNTHmENmLgth9rKhVfSw3//GhLrZMx6WQxDsDAcb/b
4TWzzezBi7bKtl5JF18LY4tIi6JGHAcKZDF7diJb4fB99YybTPeMfLyxoLvVGHdzMYW4ayNcWZV8
kUOoaFMiTR3Y+whHDLF8TWU7PYEHMyzqVhbK9VjwE9AMalFzSd6QJILar+wFqCjam1o2P41Qg8Zn
vVGLdubYKQ9Vb6GAFOm1V6vFB63lkyzCj6Fq7qtanEVnwL4+6A6Tlm6p/qnTX0ku7TaQ7qCczbDe
9ER7b9oAHZAycyFDcNZNchag+lDF9ALcqqO2fQDv8ZBBm6ElLzVeTqmc3DpSQridg2Zu5JlTSAiD
ZPP1l5EfRpucAvVVpr9vz8bXI+rPB/87G4sjioUJ0w0LuFzuR79m0Aje64cZX4qe86rG2fVN+jfY
cnXpBBhKnWLqITyUtA/J2vXpetb+G2Cxjhoj47Uhhhj5RUIQ97cRPkVrykNrMea/XxxA0wB5pqxA
FiCN8hiZiVOVfFtPayW+r2WwxZeZ1/FFnBEIvCanozh3vV1ZNj9Xu/E+3LfElrAl2zf7deOm1dWw
OJAUIi1gjvGBlMjR9zBGL4/EgSeuN/kKd9b12b6SIBeDXBxHGepeNEgQMEdO9aBqELyrG+6okDDc
zfrM0mFIOFOJcoIXoB7oJF5YrOq2/ckvX0/Fv+tmcVZFptB5PPT1KWotVKM+hiHdURHluzwyH0bL
3EU0OCo8eIq65C0O+GZADRQaHt0dg3Rd02e7sTNsAnMLoA42FtAlAcpuzQTNwCDZWlPoasCJB1lp
a8qPuXmiQkmWpxNaoRBsaZ0BKlm8JY9DO3pFgiqH2h6ShKBvn7lCgj8GeyUpqw0r9G+NBQuPNF+h
o65szSUUmYQgZeQ10069PDXNrFG8hpq/fh/41xz/eflcrmcYQCrw8OEnibthEoIAWWoeSkQsms55
TNzbie1Lx+OfC+vPSr+IBmumCFwuwU8kf0nHeBOPuyR4YQCXMAJYNxXe7XhfEWGLgIvcxs0qyPF0
M07KGYWVueUBFNixrG3tlQ9e+S7wkuq2zSf0baFa2W/7CNI4jlDsBFRMDiXj7e0fNC/ZG0v6T8fk
YgKU0prSQMUEmCghwb7YbSSqQHrg6CP1A6DWgFsq6QrkdeVsXQKYI5ziKH3XyTkFVkkhkJAwT5QA
fFmY59vDu56qwFLUmA7JCGtJwoj7PoKygoJU1UJoVkp414zHtoIjZYLUWCsbk/8kKM6WDdkYwniq
6zW+ydUtc/ELFgm6SmgSw68LT4Re2AWMTWG3dXuQV7/hRYRFOm5KQUiXp/xUp8EPkYi7jMJ6rZO2
ik4vA6m2VuWW0X5l71z9ihdhF0nZImSo6BTxU4onqlToe0YOZjk85vDCvD3Ar+WOeddchFokXlmr
ucmLNDznBvza6Ycpqk1gCVTIoYsWSF8bqjuVPDCY+Jni8Xbwqwnpb+xlysORTdFLAUUxglx8qYBW
E43QGWcw6ZH9Cy3/bSzwP8e6TIDRECS9Vo7GqVTMuyhlsFESKARKlIlXfHRW1s0y+Y2oXJYawd7X
WH1n4G2MopJtNGd0UDirdyYUhIZ0Daat/ilnfEk5FxO6SIGN1iSVJvPwjFbsQavJNkv4HgpOdmO8
h2noBX80/MIdU7onlJnG2QTUFiGBqyG0JODIC+ksOwkaN4ctZ0GeY1rgd75r8XDPRbsHO2nGxbmT
1L2EGFAZQMdemnZdZducZ/6gVU8DRZ3DoAV6M9pm1N+06bG2YGhALDinPxDCNmWhuxnEN0VBvR4i
LHgN7zUl9gXtgT18yHV4scTcSRsUY8t8C3OMc5m3v5Oo27YSMHFafm8B8qWjso3HfUUgvaqVv5PW
gtbbvSwDV6XnWvNB3ALoFRhKojtK8hLkmUcAlsjG0Yk7HAqJicfFdOQd7jdlsZfM1UPkMURpBErS
CpRjEw32is8WWlfFdK7SDzlWXmyE+zEaoUR3r5LimMI0iLN0Vw44RYrGD2D8lDaqA4/ep8Eovg2U
HNPegCWYdmwJbJepeT9kc98Glo0ShlrKhg2vUEzz6hL4w/pYoosUWE9j8thUuGhG77J+5MlR5vu0
uw+1XV4+9Nl7QSwbnlaZbebPc38riIEUUoft1ECmJwe2uRvcdtChfBd/wHMeUhEob8g3jQGhK3Ow
WioU2yE1hV6ypjb3QK3t2zh5n9Jh35ViJZv9kVW9tSznPH5xEtZZzQOgMPmJMmhWqtPdkIKlVPUP
I5xVIDjVU5Q2YWuZ6OUx1B7KHnob6akDprO0fpedApRLvU2NYENx+avMH8iEjJxH1Pm1VHFN8c60
B/hyOnCM+qRmaYscdHUz+tBp7xf5eM+bGY9ule+sU37kOHMbAvMRCRWP2/lsbdcvHiZx3FBNUhmf
p00DTx+sJNQImlVN5avvn4tdvjj2wA0qREir5NyXv4q5SYwmXhd9/mdjWZx8SqoKFaBwftIpt/u0
2MA2+6wTulHUX7XyOlb1uW56/3bQtZEtzr28QOdI8ME45cXPJH7O+9doTZ5wLcTivGPVRHhd4c5g
5XjrGDBAB+qYhb9vD2TlAF9K55lwJBrSAfcGQd/SFi8Vqub3iYC8Gls5aa6Px9JMCx9CBx/sn3tr
BGGaw4fFPJXwjEDL1eP1W1B33u3xXL9p/Y2yWHJTqKRJKjqAGEowOtBzho7j7QjXS2zsb4jFgsvU
pk6glRKf1Uo4iSUeKqjbgl/A3ao37wpDA/pjcgSJV4Z2/Zl/EXix6Hg3Qh49GTA24cxi3pmJnGRH
H2gV17NonD3O5JKV4a5N6GIZDkqQZF2FGlgF4yAtsWwghf+zEEv8Vx2XmQon3bl8ARJBajN1zav9
a7fqz4XqX99sSWYpSkMN+TBy1K4AAkgflf7A3GQDFys70Tb1QduHsTfcKwXsndYMoFdm0KT/XPhT
Curd2M69wAYU83pXQ591ZUlev5/+Hd7iOoWXVC3TgZAHmDwABpWB8WF3d9Wr6v837bp5Me/zO7d+
vR13bWTz3y+Oy4hWQ1/UpnHqYAbQGTCWkv+/t9vfkS2yhlWqbVFBs+kUHXov3LZ+heUOotS+cdbJ
kH96XF/P/7/RFtnD6sx4UGo0NfNK2EOebrvkJQGGov0BcV5A2czmSdSlA42eHRu3aTz6fGrB6TlS
3e8Z0CHBBLP4TRQ9auUB6Ba/hZn08C3QA3CR4IgNm6ZRDT9MswvcTnsA3gtOWTPc/vn2h/kKclys
90WOClMZjKkO+kn4mcHlyU/vkifThVJVAJS/A1FhSBGEzrSWLK6fJn/nb5GhrIDWkyiRGo0o2hL9
lyVQl+sa1xq3twe4FmiRlZp4hAMG7BPOeZE5g/bL6AOvHwDqWisTryxxa9FvVgjvNUZaARoS8D93
YbzW+FWxR24suSWYHW7bpeiqjqGPPrjVAwCBWygQO9Xjujre/1II+dfnWcLaWwjBp5mBXB7AvwPu
O9UG1Cjiqe8gHUXb/NStYc/XjqylFH0NxrY1mfhOrRf4hVs8lS/FVrfDB/AdHeuNhitHyZwOvsym
YcBthzEdxlCLdNFCt20yA1ADGnFHof3HQBIEHuc/jLJIEzIFljeGnvMpV3foidizu5tS/9sGCfMe
vhjLYg83naJWuGgC7QdpMHQSNhX/TmBO11t05fygfzR7b83bYuNmGStFBYnh8zDBCkqPAdIK9gV9
ycW4AY/OSwo4yMGPc1QCt68yJ8Ro22h6oFXsaqWxoeaex/CLTxo7A3VRCYpnwGAPBpzy4iJVbTk2
MEGg2yGL903CgSIfbUv4wBt52qAch9I8mDFQeEbmpLK5U/PuKIF9GjWQgQrD8MtY4iGvOz1WKkB6
eg93M3CVasJ2TQcdNBHsO414gXiy4pfEAgBXT+DgqUH+w3CD+fUN0WuAHpt9qIXPE3T0LPAQk88q
T/0h4ZsueBHAhPVw6yFVBUG4baq8E60Bq83Hb9+HuH/XVuKNfeEwlt3pQn+yjHCTBr2nkEi1WTT4
Onk0m2PSjndkNllE4ypv6d5oChwYsWOoe8r3EUfxAfwL0HWj9NCgtq+UIJeyfDNxsA7b/GGa6v04
fc9SCaCY4lmVbjdtCJkqgHu0p0xlQFtaOz4l7tCyQ0x8VqFEoQJ0APpgmucQitfc0QQQJxwG3wLs
Le6Vh7hmx0aW7mQVTliC4qry91SNHg2JNziFwpeAD2JrvUqS7bnWvvcVqu6m2BtEeSQd/z5L0Zkm
cRr1vYepaSvpkxWZd7GlbfMUJ1sD3ctBdYcaCsEUYEWrs61ac/JZrF7vnYbiskWyxyBSwEzVjJ20
5L6W0A4qR6hVa0YPmhd8Frn6C5zTbgNQXeWoA/ZVE/a1mwvtWUzUq8ZuE4E4WIfw7wgme2i7E1re
R5NTu4T0NTqU95M1Qcz9XtEgXnxsKb66Ir2G9G5kQGEdqFNohG6iuvSKSt8CMfy7bh9ojcnN0t3Y
PuftviSpk2vZAdzc31HPD5pZTgAhsnPZ8BfZlTvomHicwA6yjuxSUDvn/XYIq1ddgkPPVK8w0YSb
PoIUBl8BtG6aGI7sE5hR8VvPLWhlF2tPg6vH1EWuWJyHcTANQVQBu918h1pztYu9EBRMHwTijXBp
65vy/0KlmP+vN7IGWxyOcsgTI4sZeZiC6akMNCejVulAu+CslACwVjzu3Y50J7VwAXx14H7Qu1YH
C3oKwGo/eUEzl8Kn6Z5PpjMpWL7dv69K+s8syubz9+KOWkUxYUqFUse4Hz/Lx9GfbZ2Gff0y3MER
xe1d6RVevlHuoLGZ+Wt3/6v3lL/fZWlnlZekp/oUh3iyWVtD3nX6Puvyw0hfbt+Hrh/tF4EWL4Cw
b+uS1yI+azbUxN8iJ/bAZ743fObhIbzWMVpZbn+cTC4mVZcwfcdWx6NQ0Tc1eA310K6csWsztzjJ
RSX4mFCcSBaKj2Glf2NTByS7dMR/kXZdy5HjSvaLGEHQ85W+vEpeemFI6hZIgt6TX7+Huntv13Bq
C7s7r6OYRoEAMoHMYxBObn+85Z+6tY1X6Zz15lhpE2D1UAMb2bkiR9jX3h7i+kXoYn1WybzXB2q0
RrQAgvp903rqztjM99mGzG65zR6GQLq/PSLvbK4yuikybZrnYjobFZLdYgsjdBAzGCAmC8ItG12z
h1dt13C+JXeiq0hUtGoqz8uFWfENf3JLrwCdS7O0V8lC68v+PzvW//V4r8FcFKjr2BgwzUbbpeRX
MvAG4J2sNZRLmJKiID1aFY1LvEVxHoZYGwjBeLUPAAAH1Ms5WGv4lpmqIskrlK9YOsLXRraklANn
5c5nFSmGAugpeaQJ5jO5xFlMhchx8CDvANMBkbMLr3ftDNGAkAf6Y9paXF2ZurakatGfijp0ZhAc
ZNGP4XCdV5YhPoAg0YoHlj3RjnPgrp7pP+Ou322yViblLIUyjBygahHvJ9mNm9m5fcauY+AuRlkl
l4ZJfT006DqCKuMRp/KZP0LyHTeDXedlm+qx8IYgC+2JJ8PI+67rpxzDy3rSgWM8UaHfiulnXt9F
428z3qax7ugRwMI9CxpkYzPjmQNcxy9czHq1g4iR9JTSsT/NShI0LDlVUeMQGXR2Gbf5tygEy2IU
HAXlyBKIpGZMrEgHC63PNkovwVCbbnMzPIXDSwOaEFhC2lgfxTqDm1QEVeR+dsICbjG4x91erquH
6+J3L3+/yFp9wVIYx5c9hP7fpoVBAabH7RGuH66LIVZZay7UYYatarygomhAAlw1Mku3/xUu4hMP
m86b0SpzJYAFVxMNMVz3sdTfhux8e0LXUVcXE1rlLQoOWiQM2Ge9l2+qY3cA1BBUblh84Jq5haDJ
YgwxutB4Z1avgNvkR+27MTyn0Jy8/VOWkf6WpS9+ySqhjZOR12mI1QNIACIjnwOsQaH2D1GejSm9
3B6L911XSawvaq2YzbyHYBk0dSWQn3gmOrfjE6D/f92LsqBV8ObFbLLmswYCkYYTLFW/bk+DN8gq
PJVVydQKHdaTOmt2rQ9eBvgq0v7tUf7uybLk4P+sjC5Kf51LgUGEepYQBbfdswKeJzyOIwfd21ne
xLa8JTa18Y4PIaQHC7OAp3764/L+P+8MXVzFIzCPFbNUMvPU0w+8UX3RmM/wz/zA26vYmqr5ocmZ
U+eof0Yfsxx5DA7QZXqsUbSW6UMFBPg0QaFJUGyt2pZQ8ha3sXZOUHUBYRqv3hQuc40TZWDHTlsA
U1HSpE4pyrYAvack3MddCmrZQYMqVDTqTgXNE2hN2WUHYre6J9KvOXpoSAG1qX2WvlEYbjTpOd2b
4cEMvyf5MStMzpJcvTxfrMgq0s3zOJF5xv4tAJtAs9qOwDeUPqAjzhno9kHR19CqRiEhKVKkd2hp
4o2Npy7vHcDbw6sQJwtyUfVhG5/xjHJDHTUAUjpUqx3OJtaX+PG3XWQSAqQ35NgMcRXp4JILHMxs
dieZTO81zUDgVo39JJW/RR2O2ZH6G2b033ByS/awf5h8RS9mO09NGSoXGRzp27FySjM/mYtUoCIR
vDONiO60Qr2f1T7oJmL1pu4B0vipShDiYsJnG6poLxQ7JhUgbmF36G+RUnjyojYFq4wiG4+QvQqS
TkYlbNG76iE1RS0D9oGDSeyhFzw1fCjlhwrOfnFuWiXLnFJPN2ju22H7UMQnaX6pAato1O9WiKwO
4NChp9Cl+o7lz14L2gno8QGu2Uvd6Z1OnUfA7p7a75lWME8JSvDPx19SfF9JgQyboa7BALiWUvkp
wb8lKjApUFUgcl7n9B7/xe7U3xPOAfjiwNYcW7IxMWwU7pPoedShdhOrTmxmFoNwZ9w+lmPqZNVz
aYL8Su/J8GEKv43se6DvYrcIkkELC/pCc7hBSxD1Qh3eZswi8LwdzF0WgiIZv0gVSo4SdWBJZpHi
E23rXK8WVS5vjs6k3y09lpA8NfouiSKr0u51BrU884nFp0H5pc3fDFJH+ggyxvQJIwaHQptKgZZ5
tekB1ccJt8QEqoUdnLIGzYvVbVL/rqXAVD6icbYVGXanVaBgtwhFbcWo+03ISxFor0au2oWSuhX8
OHWIlVO4OhnUasweBOIjo6VtqEErSo4glo6Z7mYFWGHyWwWXOE01L4EiYZ2cQ8Xk5NHrd5SLjb5K
pEk850QQRuEuh+0EiY4S0566UQqEap/kvU3nBP4Sla2oB8WAM2TGOPKq6tXodPEDVtmVJjiDwiKH
kZqlL4/6p6K2b9m4OMlV0ccEYnKYlMRu6vitZGEORlAHwYLZhKv5VJ5HrYUniAymBPiwUQ6ZQOLO
iN0xeKp9F2dWJKWbOm32ddfsAdiBRkHkChrUsLveoUYMYu8+KmR/rOZjmTbbhsDSRWmdTlz8Q1UZ
e/yl76SdPlHwuEaglabnMZT9KH8T8XyugKhKEqeSwYBuvwd1tEil2X3zPbfoBLJkUzedW7DX2+Hp
6uXnzydbAxDr3kiInKb9Cd49r233YEQqYPbfUoGfjPry7cGuIxwuRlvdG9TUqFtTSXDpM3tXkOZd
DIFFkm9zqGZGGU5wcdJD6OFwiz7XqwcXI6+uEmisdhFSdH9CCg4K+oKyha3toVrilNIpckM75l0r
uUOubg+CloUAicQ9oAFxoEUP/x4SimXTJvZ6hSuIev0BdTHLVXoOdbOeByIKd1Mh3aO4gMCc54Ha
dMB2g9ejh5WVpi9h2FnKkG/r3AwqUBlCyBYUgJ220xygt7unqLercutHkD4RS2KJ0jdroTCJep/Q
KJYafzeEp/J0tap08ctX75tQHxQNsE08oSDJ2KDAz/DAa/G4HnIQuMFl0JiN6LK5vSE5AePnGX7x
cEtNkk45xa5ohDujxr3uO2kaq0g4CKXrKJGL2a2uAPDT7pVKVKAoBefcnQFNFqvfTIcUgks25lZY
RYjum/+/I7ZdvehcDL4Ky3EZxmknNvE5qR8zLdwl0C6QKi5UZNnON645P+blF9+yS/KxahDnfwiC
VbU3oPSCowzL2dFV7VD6BMcEihO3F/B6ueLP5NYws14Oa1Wc9Q7kYslRgENoixDmqcqXpED8PRV6
h8ErLxzgCya8yCmnGHT1lnox+iqezXIGdLyC6DlDO2EQfnV4cN2eIG+EVdxq5waha4IWmcwUXO3e
FYOTNDkJ4G+mqxWwvlKPI2CSyM4iYUvAclIiR5AewT7izIY32Co+UcMs21bPUFyK4aikPAp54aTt
lz4OdjHyoJTXsSoXq7OKKZEM0zjaA9mOYpptxkGI+tlP1zM/h8MDBCK8MRtdNm4j9JSk8gmmcJau
FjxXZN696CdqX5wMytKS5YIYnyHQ9KV7Y6A4+TOxEeO8mEtj5W2YVagpET+luEEK6GByYsTHAjjz
21vyh0Hz95OuqPC1FOGyra0SG0qyyrTYj5wHW8QD0IHiSqDbmNLZ9Atn2tV+euBl0+tB7M+Yq50z
Nf00AS3enzQzscUW6rriaYA3/T+c2mrLCEyEMHpVyyftANDMIgLhoN+/BLEeQSw/jweUXXmE5+sP
xD9zW71EB+hK94UEy59hGx/7V9zyjjLK55nN7BLtSzv2l2aiEggbnuqFdj3t/hl6tVvGXukF+D32
UOnv3RQFqRiOD3WqWlMD2qMJZL9K3sEAtAy52Aj6piNw/oxKq1DOffVCirNWPSXGZ11ConNRJZtT
rzBzR8X9IMNjMoQGa1w9CzWKlmiU6wAnxBD8HovXkX5EIKbVuGp2ELBuvgvkebMBSyyCP+pbDVeE
GAozpAToEExoVtwnbA+zK0uDnpiW6jZMFQMlhZxW8xXhpZYtvMhdM34koC7XOqS0kOVgI+TA5wkl
mGzAG0jV8MpOvX6AqLExyjbViMeobPfs8/Y24m3WVcZVTVDGTSJPJ0PxwAgj+VGL3m4P8T9cKf6s
3LKyF0FlguYzo3EqQ9uw3kSdNW7UXe4lDy3Y09kGAkhABJ6yh9SfuYfkeqb/z9Brq6asg29fl8rQ
EnYGt93kEFaEBEYAaTyvgNoRlxp7vQ5o/hlwlWaNpjcU1pfyD1YTi4jmX+Kg+vFiusBDOzkke7eQ
rHSpM/4/yISyIskEtHjRNNeyycAStFJCwduQW8CLTkWYu0x4Y3Hh3F7OazvmcpxVCGCQkjfKJoWq
t5I506gDIvWuM14/+ur74HKY1XFvmgl0TAOgfFCd8/BNx/N3TrtdpaEt0kKtvckl1DMTa5CrQ2RW
roLSbhrujclr22QHq4UgyYFqHnZlSpw5f0hRlNVqA6pYEPPLW7+ooQkRczul167plz97dZ6StKB4
HEgdegXqK5Eseq+4JEAyR3CUodx+FwXtPZ+Kfi0uXw67OmKtEuYsaTXppEp42KsO1SUotCd+D0m8
HjKU/e/bm4Az3rq1GKWhasilLiFsoKY7ZA4DAIsk2RGcpkW/DT4CJe9lwhtzdbTgFFoOgzCap7Q5
kxgVrRiiEvFnpCQgHcBU1zDOffOaz1DBpb2j9fsOEC6BQLAMdTwQ1iUrERCQZ64CJ++HSX+Nb3VY
TVNBVemUJ5IHCymIw6BgmQI411TPIoUkpWLuxfKcoG+Ulvs6+oi7h6zOHLn1oHYUiy+MC5y8eqO8
2BFr1GlCBULEbikw7dUvyPwvHCfwqKDhCDVqS91KjvjC083lhAZzdfPBa61HnRq7cEStT9X0TdTM
LxQerbc337Wr+eXUlp9xkU8GmemyoivY7M2W1YCbSfE+wf5rzGpDAHi9PZpkXrt5XI63ingmNDgq
RFcwxWIRxouGrYBygobHUemYO41DMMymn8KDKoMigxaKdsMaS8IloC7ks65/pMY21reR8JQsOhGi
4jQQBR0n1ZEKGbqkqJmW0DtFSRKmldpbbTR+JSFAGYAxUbKIecKag3mLtbk6/jLKyF3QpLoE5LIO
h4xil8gZoHkN/jqAMAhjFfRiegF+B0YdlC04j0Jf3Sey+cDqA4E1JoqD9mDcMdgDwYaPibM3hPki
v+B3k+71TWrpVb5VWtWbVZAktfwMg027MZtzFQu2MXszTl8HTZ+oVnaxdGZ5YSnweNQhtzAjKQiD
Dj8K8cks8/uRVq4MKCAzoHIfOSYRPTp3sHRhv5q2fyzgbzL0xhb+4W4F527dqLxBrB70MdqP8LyF
d/oBFjD439Ot3Op7tZXsSaaHrG3u9GEMOhXSmRoETRWnVsvXRlB2SjieiQpSuyIeZQlUkxjiKXJr
ZSh9yywDXFW1p05EGVRcYJEbBSGzD/GInI9T+9qkjWuY+ZOqj3vIeTvlUq42Sgu8VzuXQH6eEcl7
1dUgBSkJ761o2pH5Fsd0AyE4Wws1C0/8rQGv9YXCW8TxEf4e0IWvCosNL70pblJY7mhhdIrG7IBc
4bdaeQ+LE2tQWNAX806CHp+aAVBJZqdAB2SElofSvBnzHcsPlcB8OXwTpqCm44H1nSMNsqM2DJiH
6U6e0l0jD2jX0VPTAY8gbg0lMGl6Z7IergLDRtXh3JJJG7HS3XpkTpqUm7lOekszIOsdNzAWDVVL
MY5FdRrkE9FejPAzrE0nluLtAOXRoZbtsCm8ApcnpqTW0LK3TMz3c4EWuCAHfXeENL7FCFgd6q5i
X9pIbUrQuEkkVytcwHDzCGxdkGfDWdiUU+rTEM1l9AqBHj0ALP3YQMSI0naXp/UumkUvnPpNEulf
pUJ3EyuQau7KYgCQubRaofKoCPyz+dXkpg2nhaDUK3tSN7rQHyRo7E6LpQo912g9JsNnktGXnMjU
AofXiirm1TAr1bsB4qgVfLKKTW0M91kbPdLBtFPcEvJ08pisuKZWPdQm+ntZcj+ZOP4G9sGMlUX7
CVhjV6HNgzQORw2YG6hGAkeMeqAGkE8p1WBjK1gK4zCAWqzqdxIYzyQMVK06qaocwEziIUreozx1
UHez+vmRpPdlk8GkhXlk6N+pLP1iWRToMBi4HdqulqQuI9vqkhXGScYakXRwebNDXw5CZ4Tsrg9c
1zn2eAWw69lB1aH7Be0v+aeFfRG2BRrHc1Ma0inp87tMzjcpqEBqx8N2Xc8Of4ZZJaEqmdQQjD0J
V34QBBWIxTg5+cXe22DRx6nvY+aJ/VYKNwzCIuiXcD7pkuzXFQcZYln/nuUqOcWI/c0Yw61XtXon
Dtg2dL7YZlEfM7kFlOuXzT9jrRJTP5FeljuUS5suBrFJ2fQ5cacoh0RCy8uCvLGWS9DF6qWdGTIF
+rQnpThW9EUo8jtNe+vL3Gf0TaSDP8eSM6joKaEU3yfqhqYHE0HFgJNeGYk20RXbKDJXBcBUbcBz
n2dHk9hG7TTfUMcDYP9oXfGgmLzNsLoXx3pdimmEeyq0E+y+hhdT8cZyIBdYtmM8gcJlZ91Yem2F
Z0E9DoVJo4zPuAZZkjZZ03zP2V2c+WirO7BUhiyuCOazABfp4sro52/Kb/YOwWUXSrfb5hfIo1ns
858YnOOrLRv/YgNojUHHhJq45YLqGzewFMzovp04Nd6rFbuL87Ou2GlTDZEHcBkww95BNcUtbLYt
7Ph34y0YmgIPOctwOZ/1+g3+PwdJW8UMQjSDqDE82IyDcJrcxq4On2pmp55ggyv4PUhOigMce91O
4Jyrn17DrU2zihe0bFMt1/BZF3ZYCIZPbpd3k3DM4A7sQhCLWmRrbkFlBZOG3hnRvvRD3vR5G3cV
R2ZKUnNoUH02a2oP47gRuvwIqXXo+w3d767pg6ECVTLVjLsiZvBQm3xxIodw0qDdHvKu99xPsspK
cY+FqiCwhQZo1n0mwjZDc8/VDRSOgBlxNWfyFNUl4ZE2GxHih1A5k99u7wjeF1lFu3rW4lFJls2O
dcjSZ5hqObdH4G70VWiisNucctEcT5VrnsoN6CFbiPlscqQpuMbgseoKd7wiKid8rMthfadLAMwK
8NeMivtCexnytyQM5L74SvN6c3uCy++/sbH1VaiKu5aktEaowiQtCjUVoyk3MLK3+lq3CA2heh/u
IyjW3x72+sNX1URVNXVtiSR/jVOVAo6cmAoRsN1d5kDWxicWHh5uCw9UKOIxB44NnNbeT+vub3O9
GHO1XdJqGIfoZ7uIdwTQN1hfi9rOHNQnE2+xLnkTtRnl3SdiHmcltln6rs7TFngmQAneNQ3OBLAa
jD7DZOL8siV63Pphq02WQn2xSEoYYTGh8BLjUVNCl2sJd/0a+Wf668SHJo4qtgWqrJK6S3q2U4cu
mGMUgYAP1CMo5OECzGrVH9E4VhX5n81xnRML2hmloeKsmopmTaCSM+V7UD5ub6ur15+LKa6yX9VK
OgEepDvFi8mlINW+PiufY78P0YT8Z0MtNe2LRFvHRO5FXY/Ose7p7fxGDMWK0D4YdcZr53C2xzrv
zZBoqvU8jc/RPt8IlrpnbvxbgIGI3bqTA348vCk2hBMYrsbWi0+5/KiL+TUQqBtUih5SnPS7LO92
Ovyyb3/Cq/n8YohVQktyfWhrQYVJYQ1NqegXSx4NoO5NMm2ypHPGMObM6Xq5+mLEVQToZ4gZFmFI
YF49e7IH3sHTGNDflQ2riC1YddZs2CrAcRti566wQXns1NkA/78oR/nx9uR5i7o685DQhJiUokXn
Mk0dKOhYmriXEs4gvAmvU8nUxPBPG6l8ErVyq6MgT/J9rEPkKU9A0n4e2xayiSLsY8F5hOprGwl4
HajAJ7adLWrvQ0Xt0IQhfWVAQSux8srcGOww4W4px6XXjDCNBwojaYfz7a/D2RrrtBROo6zJMPI6
Ubi49sIM1u9OH/VNTUsUMATYmSgc5AUxrqZd1VRMYoK7ZKwZ+epoynWbm9Np1pvvSaqhmYpt2SXW
zEqnKQyvpGDH9g8RoTu5aZ8HETZRDckPWTN9DMLQ72n0XIyiJWqwNtDGBl6uKgF+BN8tO0+F/oJv
Fjtm8ULaB7MWNKsYG/QVSwqFoSyBZHJMHansXCKIHwKTEhf636ktlF1vT6H5Pqj9WYRHx6BCS1Yz
bBmo8ARmvcKIQgZgnXGBe2ln2uVQOMaIgmtW2AkQvlo3bPvxTSVoaE5OV3zJyeRNKNelwH/iMRSQ
lFkpxV2NeVl7V8B1HMj1uwb2QUgRTjd+lyz2ZdChVRMwTOjATrrihEJnE5RWZBiUJ8jZYR9tGQVp
TzJtid2PYwsFdsgnEaCT08rtJgNysY0FIndTdE4O1dhI9zrd8ACQclCBBv8duu0lxhNeWyRawXzW
xHMFMTsamfBXUm1RFMDgR91+wE9PP1HE8UtlshkbvSqMPbUc7xOUakcKzM4kg3UPLHJ7N4BvPra/
8g4VH6oCK/pbIW/FDCH65QWclk6sMS+CgU8HD8WRuqyBxFvz1MCoQQIcXa4HaAlJTjiFjtIJrvak
Gx+kFF1Jh2ANjFjyYWl54QNOkTucNfGFAokfp4EBte0OHP28tEQ598ywtRmkAru4sGRcdiTZoWru
FnPhxgagK+1dNPdWjt8ehm9KMrpdkdk5jeFj9ZGjwqn1+Ep54+pK4snzmUJFsNJkp4CeHoUxuR5B
fLsVXjUFRWMRQiMhoL21cjInXgxd4tLf7yp/TskqaAMcVbdKLUdnQLG2DWhksj+7fBHlq9Bb+eI0
ri6InVqX1KjrGYwQUNrrBxnke/TYfdSMHsZkytxCbUts4dwI9OQ1zHvYDkGM3PCqaHQUsXIqqC6k
BhAPuAkkamvrIthN2S+2XNvVxq1bw6PRWwdt9hL6dh1spE2AOVGi6eGB3LaCk826k9SRQyoY05Aa
7GEBDkEkmBrNFhRiDZPslfpoq/S+GH8JVIAj9+DH/dNSeK/BySDN4o8e/wjnZEhx4fhrloCg5NpH
XO3dy6YuGbqmSbKhry4jYyFUMllqGiiL1xYa9EvhobFSh54nyAmANgmzrQYgeLv9zWNYX88xF4Mv
N4mLm4Je5HQKwx/0ziJzjWzWA6Rg5w/TcdxpDvSgn9mm29O7aVPb9VN4zD6Xoh8KSQBTcOmGV6+A
F79mdW9RADWLcsYQxeFt1mwNX/dwqP2htAQd+jsWoKoLCQw2FHbh3k5a0tUMcjH26mxkqJRNZgV7
qYWA2/9qfkcOtoKxkTZRa33NNrElSwwA03J08DClrXz3rQTxA/Nguu3f/i1Xr28XP2V1fGT41Sdw
U4vgNQoSDypdbRTcHuH6e+JiiNVliqChEMUxJJRopR8bEEelgt2ZYbkL23nD0tdweCvY1qzNgwpB
Ks7gS5Xub2HoYvDV9Wlkda60rTqdRvG5hedU2KNLq4leOuiPBCaF6ZgEaXYUGw5+4+rF5M+4awW4
Jok6oRNQzB0hSdXBLqlgz3XuixHaVcNeTFrO5V/iLKSxeqAPFNcSkN8XbNzgsh3kMirLfIndNmB2
vGm3yRH5yo0dwxWD0K5RvU58FbwIzmpfva5ezHv1smrB06oaHfuJQdq2Jm+J8ZoMvOv5EqZuLKqx
DmNVVvQDLhKYKzt2VraT/DhzkhCXTavaZmfI5niQmIwfp71YWD0COZIpThPfu+MqseAiohqroJYQ
lqkFfDBPiY6bMvJ8rD73QIKNcECWpMLRzC9p6ZACp/bPdraxDmB6qCpt//MRltZE8xT7qm94kOvh
hAjuHFfhyiyGkmgEHXOkch922F6/k312JwW8FMGJyT8374sM0bfNXGtLa14oe6tmkPaFPi4KKnVq
8vpKy3FYbyFFFHUJ7wMNHlGr40KjOgHDUiZnfY7vmsn8aDI0FaFdluOFCQc/syghcxwBaJoLB1q8
o9POWUDpWoi4/Amro8K6diY0qQgETuA35sPvdAsRZQeSPofooQXdfnRTdwpm2/jhnE5O7wtOaos/
NrDcyvW1M3X5a1ZnisB20FS1hGCRFcMme/jWOTEKB8a/PYR5wNqr6OTLEVdHJzLmrG2nAaeYDkEc
F4dqFLeRpFpjhMFBgDOUQwyCoKIGzGAQwuPl4atEmctfsNrYKJ+BT6IWBEo64TkOKj+DeiZ6/75s
A/fgcAuL1/b35XirZFuKnVCzqCPnqkoDZQa6tcgjzZarGFeOBsHDAJQVRE47aglEuBYSLvQnmxFm
qiYaCl0FtuCDkkxuStBNCO/y4dCWz4I6eWjexJXojvJOQ4YBJMThRBveZl3+fnE0R6EwslxPybl1
ZPyUzC3rRxUYWrfyTZdtUL6Hv2JQwRh2+XbwW7Vv/4Cr+e3y260SuUAEWRLA88MPULbmw7hfOrI0
kAO8+wPgQX6H+8EztzoczIldA+Vh5b/TA+9nXK1HX/yMtVufrNcMOjRYwuXmrIGA/ZWgrYQ31z3c
y9vj+FRXFi8AX8upl2OuYpUp6FOTEowJcQohQmGv8qqaexw5AUBdhSPAK5R+DDEKruQb81V7RrXL
QZ3S7iLcg0tfur+9orzTt0YQDGh2p0TIlscIdrpg5Q7dGngGAINIEeX4yfqq9MPlh1xFnDSUu2nq
2DLF+ChuC6CQamdBvDO/dvMP7XXyjNf5W/qStyiRuEAh8m7+vKVcJW0YxAw56RDzStxPMqNyI91l
pvDdVcLzXFZPVfhYQ6g1hq5up7ym0CjUp/pg1vIeHOVAjiY3gb8zBJk7SJBMamMbwJcnqeTkem8P
qGPnqATdXidpWfgbqVJdHX0mph2NBmQG+GK+yp1dAY8mWYZPHEDaA3ED6YGj8aWdJhiPWv0zGM7/
C5vyqx8OGEeZqCpEp5TVh5vUUpuGUopg2ExsmCqPJcVrnaeqfDXKXYyySgisqQBuELA8UfEYqgAZ
FZMtEricjWgCQaXXfLv9ba+fgYsBVxkhgcNJoY94G/UeEAaSOwfId1axb5+X3hb1eKd82eF/W8uL
8VZrKXajrCsdPuPI3jv9A6oNtyfEW6ZVlK5hHKKgJRCdZQAlgczPQU6Gv8XtQa6+n5U/s1gH4XJE
yUpVyXL/zz7yfbPVHcUXPO2AwAV1Lt01NqB6n5hPNwosHXCFCi3Nq7cJrlO8MMb5omsz1VlBI3Qi
WnSu06dKfFXAH7k92+sp52K2y/m8SL0MctHlsIywVAtgka5/Rk6PuEzvzG13ggFBzPWq4yzjOjT3
dQLWX4bindKiKN08CPUvGRI5nIktP/zGZlRX4Tgx6srsa2yWBoaHEFhzJYA5JZH67fBixuJnIu9Y
/CLC/D1VIbuYPN8e/3o6uPiwq5ii6g30kmKIKixP5uG5gNDnA1A44LTQrQDHx/iOuPWZ3cnP7Tk7
aQH/Rsj7zqt4M45ZU7Juis55N1gagWsa0Nyk5HGclyhy60OvokwdMUMrW0y0SjInhFxOn6VBDT1r
HRJH1dPtz7oc8VuDrUKMpJYd0eLlojZ2x7CWgVjNfdqUD60G6UOw/LVx8MNI4bzoeJ9yFXkMdQib
QcYpKRqITwjbKgzdSeeUkziDrFvjMcxBG4gDI30T2SFsAF6bOUXzcvsLXn0m/NmX6xa4kdSiIi1B
tNQbj0JJxChEtzNjq6j82yNxgtcaBabrhV7N2hidp/5NiCByovMsHnhzWT0rK5ilk8LAsvQG/AIV
9EyzEpq6QETFPS+ecLb5uv/N1E6WsySMzsIwemxU3UYNj+qIB2UPuUbabAfBNQZqI8nnVpbnO7nr
7LYvXTQrHGnCM5yUpz5POMvJ2zTL3y/i92zU/10SE/PvpH0gA3pYwDXcXkleltBWoYTlPanCCZtG
8XGTmJ3S6w4LUEZ8WGwkFQHGtbzHEG9iy3pcTCyD8rpiCIsoDRktJD5g+e97QNJvz4wTT7RVPKEs
FDNMDhVFw7AMqJ9LMVgAUAAtjkL3yOBf1OkF5857vTZxcQRX0USekzquDWXJub2z1GQoCqlwbDyC
0BCYHIlMmbNx1913sWByyRhuZbWjueW+TW1IHnvZoXtjQeqxQ7iXz4I/OHBNs8qXrw7gMnogfnpU
bQ0mR9Qhm6UOGt6DhHJI/SL4RyuwbrKPaAeHeY4spfh4ePjGZkFA1/7/h290cavTl+vCxXZiqQzq
goJLx5hkQNyDhYxMLAF/dXs2vLVdN8FiyDJOaYqTQgcwrdEb9Y3H6CXeo0bvJO+8xztn++qrS85g
wl1HifDmTDYtSFsAX3rNRgp4w/DOv76KMj3RmmpkCLSKX7iLm45gyQHMsr+hL+ygmrXhCUFfhTxe
rtcq4gwjY3Wa9RGE31AWxtOlQbX0l2Jhn7q5n72ER9HXeOiLq3XbPwdTX8WcNh40sZ6if0kAwAdu
x/zFLx7UkIDXyuCkrh95tYv9qDB9KlUVyXEUUQiBnjrL7mFW5IKdydmSvAeNvgo3YaIZU0jx7sxf
wcdyIrt5Euze1h6p4kCa3xFPRm51r9Umc2IHL38hQIf/Tt5U30KgHVueXBLv96y7V50Kn2pt+T3T
FlCg2KofIaz7OkNwofLhifdEAt2DLZmd2a3VOUmg49bqdvs8C+qttOPt7asmNhc7bd3bkpouHeMZ
ASjZgKRkfv0E5C2u6vrnDKtVsjGeB18N4Exjs73yWhqAQVjTZoTxErO0oD+yu6WZOuzmQ/0ec/Pg
1Q7n5e9bRa4hBUtySpaygfYl5PUZVouuRN2pemgLfwKE34Q3OpwaQlBrOcFsyX43btvrVlgi14Iu
V8sbymXHxJd8GRF6YYaO6CJDq9UyD4vpLvV0zsic5L9ufM1pGKo9RbTWgBYzCPA4Woma9DNnfsun
uzW/VVgDzKoY2bL0oze5GYIMOuRgNPrEjdAWnzldW86RN1Yhra/E0Sg0jJZBxr+AwcEEb2pD+9Aa
Thy7XlT7E8fWrS49pSHYhgiekj97oQv/143iFj6zOw96GF7uwHUAggpgorqQcrBKn/zDqa6vVW1r
NvCywJ0DAnMNcIuGCKQQAL8cojdvn6xC23+R9l3Ljevatl/EKoJgfGVQtmXJsf3CcrvbTGACM77+
DPpU7VZzaQnn7vu4t1c1RBKYmGEEAwYYVqr14qiwyjMnmKi897pMGUKyyJLAHtKSd6RCXZZ3cNis
/bRkniglaZpskUUbPhrHVGliLDLRHyGBxGKduIny4/aGl1RkziKUkGisFbiU4Fhp+5j/bGJpO0my
x5dUcp7Zhl0nKrL2T3h6eLATiX2+ma/tueU4S2ZBBn4rqxVk+cmSTV7lJCuhRhaf2tUQqNjiUF32
83U9N/xX+sZ4kE00ZW9yETkAvuD6qCCpFloC1bl+1WW1pEyQLbEIFy0sIyBAM8f9fM5Ye5cpUmKJ
JAA6y4THJhOMUJA/tv7MoCr81A+3VmCtIQhybCQoEjTTb8dbZxEWTKsay7JO09NkvRlVtR66cTuF
+UH0fGeHzC/Dci3UfBNP6Mo5GeyATa9EGQ1VS08BjYxCacces81U9X5oTTNqcx1Ta62b+j7W4QCQ
T54gyEmraT1aplenHP/9eYg3WttCC5YHnIbbKiqAYjQfGhgS02IPIyavI7afGkBDFVnt0gaujQNo
eQy8C6XbZQBWxuORiAejUTZJw/2mSyEpK4otACluAioBieojZBELKCB/TUO+oTY2YIqJk2ZsYSBw
KqDB54yHKHR2LM63rR6dUqtdo0XnqmUJynILadNoO5p1UBnWPtaas8lPUWu6Q3VW+j1j3TbpTjW0
Cs3o51Cjbwrhw7TD8sK5M8NTWb/CIdoNoSPbF4fI4uehiYN8KPY50Y9Frx9CsNBh+604ZZC3kKDl
MOJ0ANyPez/NgOFN051AfZe2R7N/bkclqFtgbIYdVw0gVCEfiBx1co72+MssT04FTnjz0zImVy8L
fCMeOIqzYoVzl1XgqDBjVdH9kNInI418pqogxdee1sYQSgJVvclg8QTtp/CJtCUYoHu92ZoGOWj0
0ypRl2UGyJ59HdhZDu9n4Jhp/ItkyXNvxT6Mhc6MJUE18r0oLJf2smhy/eDpumkZGAhZ36XJRWpO
VfQEEsNITmj2kPar06UNgOt1xp8VFkc7UwtAA1oK0FqzykR1bPoB7w/dcMVRvEpTzvqoAinS7eG1
sq8tGty+Bq4qD+nkz/qLYx/HIofLRPK/ZaMZb0z0+yMPvCc46YWu8VFWm/ZrdkhN/G6jyWyjr98R
f1ZfRIGYNF0Oecr0BCsqPyMKrBUjT3MoQOoyGAz5bvP/M8X7s9giQxg1ptR20djHzFT2GuaYzfw9
C0WBxDTsmFxCZ7lnTbQ+TF/oKhRM80rg3WbEfIfbPv9qh0zdKQnkuurvTwSSklGHFoyYoPegOBCs
SIYpg8QzbGanlG7hZwBav8O3EBI38RVrt9SsnWm1v9GpBBKVdCsDOjtl2NReahnQp86zVy3O4Q1Q
az8q0wDmP0WVEU4NmDVpCGFpq63vJpHnmzSHz5cwGCY0mtjaA+QTpiIG9LlAfTSJfRbCAZ2T6bVL
s8S1e0YgVmbQpy6GuhFLc5CebNvaqyYNbKUsMfBJd40xre0YMp36djLHbV3DvQtkMEAvLJJDJAha
2SknP7mYHhsTEJJWie4Up/HHxAjyDiqfMOA23bwCmF5J83M3VmtYSh9b+I4h/CWuQ4vBnyY4rbUZ
kHPWF/zYQBHgW9vJiFcZ44bpkQjU2Ak9Crpb2EOjbrTXMMJcR2q/bdQQoibJ4NdOE7oZNWyvtInt
Km1135kjIOjIN9YYdqA/ZcIXr4t3ZawFAwyFY0p/pbmKDNduXswqPw1Aa+fj5EHMyUh0Py06L8p4
Chf38k4P4c3GoEHfFG8K+0FZ9iD6AdwSaszu7tuqyFrcMFrlT2J8J6KB0VnzbEGSe9LCDYaT+440
ECc0QW7JkFnFPIpgx2aus5RuJkpdBTYjal1CmTtnjq9V8LWNYohf9Ebxe4JuiGheQihN3T7r/zKH
+s8BWEqJxryMc6HB2nTYWcfy3vwgK+dofca/GNT/HqKdA7eNMbyf7A1uSb/CdF2GS/iXntifn7DI
ba0SLJq4g4UO29amO1sccVBTXOKVfl0gxsiaR9fL1j/rLdJcqteAmtW1c6xVHKM+WosyO9Sj4ccG
mNno+bWllIsuuTSWgqOaEEnudCA7GG51MHfD/QxwSWD20fUAnMANUsokvd7X/fOU8y+6uKaiDPcU
5MNwJcNiV8lOtD62CVwv+SZWXm5vout525+l5r9fLDXSqmwdCy80jL+avHxIxXNTlo+3F7nK5b64
lb4h/herKKbSUNESCj00+tYEUC8VPugDj4rHXGNdbnWQuYft3HCYNtI9Kvt+iysR+L+Qqb05G8Ih
h0STDPEPx32V4Hio/lS42ap+vf3Asre6uAeZCZBewTt6zMs9V2AvGz465SipIq6yMi7f6uIC1Ope
L8a5RJ6RVzQOxGGw90Pm1l7oA+0TgB4vPiBABo/B8ijD3P5LJ+I/O2dpeajGaOOaiPOn9KDxFW48
4fcPxC3RRUKdDm/L3fAEyuEjNDmNdQgqu9BdEIekden8lDfSgKWtYTORHLa68PtjIOHY4eyf8LsJ
D1Cp2MN84NAPuK14DCgkvnTYKUfavDvxsJpy41XNzZXWNvdd3jI4tSarMbNkH0mSEi19DyOtJmbZ
jwJCNKqX/pq91u3tkM2iDm65LaDi5c62rZ6szyYLzd/N0YszR7Qw1TOlcSApMQTCh5eC3++tYFrR
gL13m9sb/ir3/WIvLn0QCfStOpTq6TcouT7nLKhwfaMJvJ8595PvvDgov0B69we3Og2vaDzKalBJ
1KSLUBbbTVq1nFPE6fmBs4D8hLoM3c8xNJhFvWkAYQsN1FvddWSdJEmQoYu8P+6y1q6jEf5TueZx
qKNDAs+9/Y4lQYUuggr0XrS2NEvnqJW/e/SzLettbN9vr6HJFlnElNyoFBJXgzhaOYTRsrUeo0se
T/AbqSOkd2SdmXc5wCZMcK91Qnc28piqfA05rQBJ9wa4zKDq4KdoYHLcUU804cpJX9K0dwlk2BJk
3hmcQiS/WhID/uF9mFtAZMOT9giAr098SJaYcBb2o32fuNUWTQG4KyfnHiWCl/oOYLfOvYmCyAKt
tHSnCA/16381IeSn8BqR6OJgLAkDoQlnICefxDEUkD2KQJ8Rxuek9c7GmJ1gbSv+pZcdZPbDCQFU
H7tV13YEzk0AvLS1X/SHOjo0duNBeAxJdOc5KlqVI3pGZvjtixiBcRaLZ1pw0F2Zr1MDTQzse3P0
BZynHDACy8IA0YUHmtm6PHzsQ21lZJM71qPXx3dj+uAUOBh14/P0V1ocAIhYUdJ6DFQch/wiXRLU
zaPoQIsdE1/rH3O8OIGfa+iTPw742L22M4wB8n/OXjEBkrAqEST9ivG3Im+gMrjj2SuOpm/iDhir
nxlp1xw1sZpsaVqsJggl8uQuj1dxqwXM4ivLuKdqseUCNnoWvugALn2WeSmFfkahQAMNVCW1XBcN
OnTdyuknr8imLTJDFzZMLoXsM4K+KC1vGNCGEYd0fMyEA63Q1378wMRz1kbi9EtlMHZpPQGypeJ8
DHDMjBXoZ490VbQiUJzhCLeJbZjHbu7gNGgyeVvJYdMX2SyhRmeFygCpKOeOPJUttG0Smfi55P7R
F7kkY3DWmGJouYcQ/6Pa77o6m9YxTszV7TP4L43a/+QDS6RtWFBnULuWftspTM/Re3x0zmKdH2Z/
UGZ6zatsqCsJ+PoisYvLVAUwlSSnPDO3MFdfleavBEcJOGBPj2JJkJFdqPoi/tpEV2OQhtHc4Lhg
0IL0wH9v3dadr9T2t+xKvbI5bBUgReKoBmi3S4BoOqiTWYeVfYQ3HsLpewXZWrX/uv3VrgTOvxZZ
7ECehxA/cFLcKXF1KhwSaAj7KYcg+ojpXFnuzPiYZDJtJ+vKpvxrWfp31ZGDNt7xFKq3ES7nCGYH
tKsCR6XvaJ+6tZZs4B0OIVWrP1QaOqKxCUnCEK5DVrjOkk81sY1gLCCm2dgdAopmT+u2g7pbVNjQ
DyXgUqB1YyUhXtioYMTMxQ+oNBK3qdQfjQnpMBCpX3vqnFuqJV4UwgVd607diH9RUbV7kcNbxkhy
MLdVtJXGku9p+DJU3Qs1ijt9AGJmctY6e1JCtNWEArWsyBxXTgdJT4CWxdR6pvkesWoV8bBY0Uen
rveUgy4ueFDWO6c0oIfwu6pjxFVzVQ3RGU3rbatYqwaIvVw/N53pFdO7SkGuLo2dBXd1NW28ItkM
5OP2Dri2rf/6FosAMVq4l+0+AlQASHUKkKeBdjBnSOm7z8Z56vpxm3LqCkvZ1/lzj2N2+wdcSx3/
+gHzQbhIVC3OyipPahsSWMojwPNw3oKnDTRUndfx1cDEAuZrEBT8aF/ScwuVL7lXw7X69K+fMO/X
y59QxbQWCjop6lrboZVGYW8soJrrmn4b9EhfQSxfq+504CB2y3IE2UFfhDF4jMQcXtHOkSgYdr5V
1ZcmM8369gVaFEl/PeAidkVJDdR0rJOTdkruZ/BSveYbyGbMQIw+AMcVesEYkHuyKlH2bIt0EoIX
JlwLI+c4ostnpnlgJb0/xuX69h6a9+iNx1viazNIzpgKtvFxsN5a/Tkd2//33Pvy/S2htYTHAmaG
NS63QlkfJvsujWWI12/82K2HWMRivbeNeiKdOKrlbw7h5hHTpwEmMFxjgdAi/I+htqAoralepCLo
WDYQoTD8g/CDlhqB1kG6uZ1abTVN9eA6cZ2sIgXiJA2MDevOi6ONPoqPhKJL5xB3LM4aUrB+Uj0F
NTxQ+rwn9zx5Hpsn1iawsMIJTNXiN3Ec9KBMjOswreoJTAj10bdDDRrHcOeaW+6OTU/GcDcM0QFu
dp6Kqg8AAZ8jodTFLAiMKQ8SzDRkj2rVBrUZokfIrHVHWe7WHTJ1wF+gkWGGb1WUBX0tXFhA7Uak
qSmD1jYdPaV974Hf1IS5KsjLlMkIPJJ9ai4upCQq1Hycz2CHuaJWmpvJZG4SxcHtfTofs1ufeBFr
FQFXK3Uo0G1j2q5qtFM5vRUpX2N74VS0685WJBv3Wlr2186dn/witPXp2KXg96NJ7LV4xZjWb5p1
iP7lrIR/H5+zB7m4iuR6X2KK8ylximqonGNRTYGS6neWIJs2oQFUSmT9lfnL3Hqli+hZGfbES4Y0
KYLGD2RrYtdqwm0dfQz2J8ubwIk+iuajbM92UXiseYmH8Pn2R5W+4kVwRS0uYrMC6Hdu8YBR78H7
cvw5A/FmbET5yH9Dx0iypiRxW0J/i75UBjZmSNzW1F4n93RVt6sGYqEOqMjhp0XWQJnoxJ9BlRMM
S11Lgmq51n3ExjJAmJrJdeo3+/9iYxlaZZBQL9SjUd0ZgDY21o+SPcDvsRzv7PJXr5orI4Z+Ezva
meMW9GvqrcDQ0ASMR+JSTaYXcv1s/fk9i1EEK0ses8g2jrlawn5ydvuddpAuH1J48KhbHR0TyTe4
Utr/9QYWATvq+tiZIss4apA2U2EZpPWJl1fWuS1UqJtlYBpq2h03VSiMabLFZY+7iFiVgMGgWbYq
+oqo69T7CQZH0A0NV+gv+t0KiveI8XwWB7qLqAuXZa+T/ITrl+6fF74IZm1a6GY15xQx2rwAnGqF
zBDtGoDzrze8CF5miRKZVL161IWyi2FO1At446Xo3GPWFrMTn1bKBO2OGmrH/bGuH7thm0Dyqyxd
0j20zo7ir6P2iqm8m+ZPLH5Oebmy2Wc+hRjOOhttmIWseorZYOEEPDG3qvpot5AyMjaS3fLdEP9n
pPrzvhZJphJGk2kPMbSzB/QIwaw685LnHmmi+6ws4S48ZSvLghhbUVr0lBQpzFaHx4zGlVcLonhA
DqxZ+JyJDG7BE2bZYT2um5BwWDyEEGtxoNeWRPVbbwg4UHKgl5ooD3TedzB9nTkQ3Sk0hK+kiTtl
/BiqYVB3zPZyh6wF+wSl7n7I8leVYGzO+mbTaWCWoj8GMSwkEQ0snXeFGvpp/1qB16qjuWcWm6m1
MA51++x1GDHm/hLDDk4Z95q+t+P+nKnjQY2RueTgjpXnInsXzSdErMoCaqwwMO4wDgiZcoiKrxxm
IYTWrhW95gw04encRwXaU9pdhxYPayZfUcK1BTGHSB/WLZzxalZ9e0WHlKxY8lIKYA4mPIuS9zsL
ncoUzrcjgEBZC4GuHsjoah+FZE3ZflCt91iHU7VSnPoc+VPSRCAH21ZQZx1c9wAiipQzkI1vKl+X
+c7QHhPIpemQTdVUaweMyrFq7SDqKjeqfk58q6OxFmrTXTimZxtizRNABHCcd2f5rmKEJFcVenZ7
dMzX25vquwlwa08tbj8A2sPS4uggmQ5m+SEgoO24aRr1UKbJsXYKIMJzwBSw93Udk/MWltb4vH4P
ZI3Gzw38/SAOYahvWqK7tN6TMYW8H3db/UvRFNdyaq8BVqiAsU7MvxJ09sTseuZ8dVAJMkEhrdKX
pB9dxyp3vHqAvOEuIqUvoI7hdtl0cmC8I/IJxxaOxDo7d9TZDNavCbSiKKWuJh7q8s3onm6/lX8p
af+ctMWFPEV5qxEnghbso/FprMhmHraEDHwm7slJr9ev4j+rLWocmKX3VhtG+lFJzi3gUqTuDorO
vVx0G6NC71mNNhOr/quS5z+rLof/lIPyCWCKfexbyBbxIzodksL8X/KaP0ssb1QInaZtja46+Dtv
atCszR/w2gvKLSAdEJNhz7JK+Jpi0GW8/545XuQUEA+OdAxO7KONVCLryn2e1ltnindJT+BHwtdD
mq6TqvEbBKPbm0Zymy2n/BbcfVhb4yQNCnRUzNTLB5nj7Hxb3Tis31IlF0/H0iEpIE6J20x9D/UH
zfzFEwk6+18K/T/fbHFjEnsYusyw2CkUfKWMNdr1/C63kPmrP2ZzQ7N4AUKYwem9UkKvBgOOExz0
NIZmQQeJsUaSJEg/6eLWy8fOqgjmBicns/ZQofY5r3xlBPpvqP3QUVy94t7IP4v85+0Peg0e89dm
WsRGBVnAUJWNeqRHseLxemo+ISHfQL3Rw5BcbPRtctA+k1+z+itUISx4Mv5AHyRbSREIkkTxW9Hp
4sMXtUUANzPISSTg4I2qV3Dx7qAhmTQoiXB1qxBeK5OtwmQ56vfc9daeWwQnzGQha1vY5AirLJe2
3bqFoY5rpnroMpJO9yWUHVylQE+T6SjLgSB/bMbqvRv5JiQQS4cnEurVnZ7B56oZYEDQ4RKIHeUx
bdsVQKteaTivcZs9mXEaNJUGpz6FfUyW8ZAllddB27cHPJTlFBtwZ/Fn2p1uf2ZZlFriEEz8oixx
IIXRBKPvaBh0h1sCTEn7kf3Q3FmH0QxuL3mN5nS5s5aQgzGK1FbJgSjpQS7RvXyHi5fswy0S/sd8
N9uv0nX/guHUPWyS9uoGMhN32r2huOOP/ChjOckKsSXCIEsipcbRto/oK9T83iZOAzhvgdaxoMxX
TGfd6clu0uIfFepAxRHwN/qZ1udSCRM3EzpMQtSKek4oJMNkSYmyRCCYoteYXgGZMaHDn2jVhouf
Q/xTwXi4zwLMNvzb30UW/JYghNGpaogzoNfRr8YVpHDQwQd1e9abQcrjWeW9szZjYF8raZ/zGqnx
ry2xiLuChJU5qiY7GebgmWW1nRz9sYgB4gYdpxjPJnSXoxCOWRH4XQODAI/FAzWDBrPSwBlL2h+Y
g9uNc7/EI9jcTLJmsgF6Gu8nD3Zp96mfe+qjhis8BhR4E2Nvtv8Hcrf0PC7CrhWXpB6b+SKFOoad
+7PUV7wyfSTLEEgLBg2up7JSVPr6Fxmf4JWpmjAhOQr6kvL3iioe6Z+yAdSAsnMJrMjnUBRjwCPY
qbZ6BArUxi1mXL3+33Wk/nMF00XIHTVVb0f0TPACZuZF7MEWDsa9Cah10FwK1GpHLElEkmW8SwDE
WKuOBSNtcgqfyYqA5236yn3mTStzVT5aW8k5mxO/G5triWnI0yFK8ljgE0+WZ6WOO1LobjmZ11Mo
ouIau+vVpwGMjiyR5aSaZOn57xdXaVv2dTPliPYzyMdaGVBw8xLPWs+Q9jhzZfOLa0JLl+daX7RZ
6hL6GYNWq0eS9AdVfLTTQ2s85+QZMq0op1pXzY2gz79g/QEOngIx906VbShJ+vCPEX4cTmlrI4Uq
J7JRw6PaAnVdn7itBU2+KpMyGNPHJMkkHT5t3qi3PvMipsWi4Dwk2Mjcn6855ovpU7SxF+qvMPxV
SGA5T+qw5YB676eHYSUCTEyzPR8Rag9aBYnxzRhv7Cl18xbNZ6+2het0kq0vS/P0RYI5cDOCG+cc
6bAjtBdjU3v8FU1uTOehCmd5MxIy/6WsZ8pD6MUphLslH2h+D7fe0yLi1ZkG+TsN3CcafYQq8w2j
2CjQg7996r5bureWWcQ4O09JqlmNdoyjCi/WwpSUndqBP4V8gilAQT9LdYJflICKPpR25/kM0YJy
7J8LMztVVfuDJQDLRH2QDeksJLdm9NGEnrHRRkcj7de5rUBgR/0o2Xho4cagjwfT2gNh6gEj4HbR
u6M9dnijVvy7JzAeaGC9KH4wXHg5RxOqPqk6BlL6bygExYCgt0RbDRXD3Mfw1ek9Ge+bGHdvVGwE
Sz2KGd1gvuXiPBD0i/VD3Dhvohn8RC+ORjF6YRkdM/tHWzyOKgwuw5+FKB/GpN51Wnpnjr9vv11J
+acvgnaUmn00lrp9tAAPEH3nKb2kK/ENgLnx/ZbqY5zYEScVNqoq+jubDTvaVOl2GrpgnDAiYzqm
BJ3WHkAKh5gsJK0GZVvUEJSC1zFwJrR6VArhmSQ6DPG0NvPjaPdASim7Fg3REu4pqgF3MOuHyk8k
PSkqqFloaK7a0d7FLFnp4LQ3aJG78FX7XVQU/R5whwcdSKr6Hn4892DIrYupWjsq32CY6op3TiUY
TUlWssS0TK1KIytH09oSpR9mEJUqUi9T04PZGS95Khu3yWLDUpsyZhm8a2dcYBMIoEUSD0IEXvSO
KVv7Ew7wASQBT/bK+oK49maG1XnpSVb8SYLDUhItVsBFZCrSIZrYXg/bk7ABfCgmkjr7G916a3fN
G/ziYuS66gysH8xj5tgPQ6keFAW9KNNBI0OdXmgLtBJmsGptBiDVuJmDSxPGIVEN24j4s7OOKriN
upWD7XNSCMzVQDe0pweW7zv7iTsPAv9fbd/l2nNvPlnjU2rshdp5FZrwWf7M1dPYFZJ0/pp06+Xd
+805vXgkRC69tFWmHsdZ5QwxTu8b9CSPg029yMIEM/8V1odSV+F0uYGXGXb0ewvX4axJ1yVsdPuH
GMa8rBs2DVw2Jpv8HPLkxWD3mU0kt9D1rJcAqKU5BlXJd8l48VtHHUrdGMObx4qdbeyvJn+NQDqr
+7NqlXsbeGNSI/Nue4+1RuAI+OHm8eBryX/h9WWrFz9kcUvUocYGYcPxu3NUuJ7Cu7i2VxAsluy3
q/HyYplFvLTjpuadg2UmCFFbOt0ORLbEfHH/Y0f/WeIfhT1tGyNxNOC6rGSfGZANb+/qcj8ymabC
1fzqYqFFnzPlgyGiaLLR5xxBD9HYSzgECvR27mZ4DLpDnsJcjh4IMvl3diozUH5kt/vVXOviNyzy
2iJOR0Ode61Tk4MT8GHQmYYIR144stg+tOJ9jMIk3/Ca/sjlXlkW6EbZJZpSoY8xQPdnmnlNq3BF
dzSIpXJGkv2yLM11tSaNXaM0j4fxQ+lzTPG4pBN0jZHy1+PMofjiDEZFWWZWXKD8b3dM2VdGg/sU
pt0qsPIOiEagh4UOsLzqFn5JTnQe2MNAIYTTnkRRB6J7hpFb1yNPxOOTNzCjJUHiet/o4iMvU1Uj
bGwzn0tju7zr0jQJiiLWVozBWEa14G0BPpvWuapeuKZQPJrA/wmoT25ASPOUdKPbxPlKIIybXbSK
6DYxiUfwhOks5hsWQQO/bKpP1dbIwncFcvS3c6Rr5OK/XvAi0dVbx+5TjhM5p9ph/phqrvGGQBvD
j9Px0M94g/12Mfot27TrRGp0bF9tKF28v2VsK4qxZix0jmZunMLxnjWnkhxgnljoYIsrLRKpsyne
leY39Ee3vXDAPz2k2A9Det8iGifASlX9uGY5QKHlD04+QPvFSe+3DtKyUMPoTBlOaafBej31FOC9
09y5byN904BHn6NDnJJ7XbwNxYvWibt2Grc2VAbYZzYAjC72oj9NymuctdtIK+EWfnKMzHcic9e3
p0rX3Hb4qsJPJ4H/mwn58fG9y+Eeo+hgqY46Jti/wV50O3h2cQeaJ4CSgixPgJESSeqB6ezq8eSX
RrKOYGhdVnc6u4MffEM+0vqQay9t+4tlzA3Fr1r/1MynARHM7gMDRusCXkPuEIIzeXtHXM3nLj7I
4hbQDe44mc30Y9Se42Z8DDm/g5XtCUfOp3qzvr3a1VTqz2rLJofgoUU4Re3fwiAjLk4hZC6FeLu9
yPVWysUqi9vAzJs6DdOQHrX+Z9bwrZJCZJw9lVq0UjnaOQbxkSt5qTMElPZwQlEU2YV0tb9y8RMW
l0GVpJj3w30CNoKjXzpe/ABAnq0EeREAUVNCs8IX59FDGmQwlGAovTzApTPQ7OUmHpJPvGyApPqU
K3mHlz7sxjcoRELFm0OPLvSNwPwEJ/Yu2zq7cJ9Ipyayhecb5SKaVzSqiBXBApo2gzsa1K/iD/C8
YU914PCauv3VZXfHkr2QxKwb4eswTxHATiWH5i7aCBDDXWgYANUNIPC0IsH4jmE3C+rjtGcw15ax
m79bgzdSnmUvo2+Y0mgz5p/psWc7yX5Sx5fBKuHcxlTFjUOFuw4Ea+9h6GptdDqOHuODN2K0EIY6
lGUB87QAmubYGuYESWkljd4jLjZlu43L2VsONmSj7pyTAu9Tj92pPTET/7gG+Mg9UCfZkEDOtICt
Fxcntcp/wkf+se/Qrbe+2qw6KLg/b7952aGet8HFZ87TjAlwMZOTgrjX6iuz3RTQhLm9yPUZycWJ
WtwcRt4rozoiXW395N4a99GM1Eq84T4JzAcOxhp1dXrQu/VMA5PfXJJUdtldyGmnCy0DdYQ4+OfJ
htbDRqEnOUdQFr2WTQabh4mdWHAghej+qj4Xq3w9p7ARRmH/h6kHvZ2iL+t5pTKYyDDWRu+t9zW0
uunrDLUwXRv5crwztpLPKAmMy3o+heOhadaKOBbUDPoQrAQ+7lgBWrc9ecAL+TbNP7hIdxgEAWou
Q4FLkthlLe9AgleIsYDagTO5EaQuhkSyUWUrLIJeX4gYlBgQERjodawafbOU6KpJtuI/i+phZKj8
9eOsoFQ1o2tHzzCuhthQJDnZsmdZZLuiTOzYLOYSUaOHDORPnnzd3g+SK8JYxA4QpFLiDMDA1HDP
jCgNRPWZQNWyy3UfmCVJ80pWLi0NLdpJE9wiCoOcpPNW7sJtt8oe4A+AKZqsHJRERWORWHWToo36
XC7ByHOvwjCyicgT+i+3358sLC55E1bOothuUQAqkf89TnkF/dFv/NCtzgQUWeIhHq6ilUwiVfJ4
SzqFCrfTqO7A17BtRA6WbUGuW7dShQTJ/ljKlI8MvKLewg4kaubxaPKp0rk6/I4MAumqWjqFlJyt
JYsAEi95QcwMZ8veQ7ajRJkwqI8GfS4qKOmyzm3Vyau65H4yp4PWNCuaPqrZxzD1cJOVicxdn4n+
ufOWsuY4ewMEUBGtDNc+zYymroIDW7sDJNxL3vRNBmnYvSyFkW6p+dNf3Oe0qA1mQ0vhlI+QNsgK
TA6Epr721g+4Vf1wkg5M5B2+NnSq7uu45R7Ry6AtAevM+Eck+tfMxO8imX97q8s+zSIYQXEpIiAd
qsehAEiY4aKA1zLblqkMHCJbaBmTSFzDGz4zj614LFniDszyUq3wCXKs2490fTZ58YEXSQ1EYtRu
KObUHINmzTO9CNCXDPj/WVciWVEJtuya8dxl+W8ughITmp1RFfGP1hOscSf+XOjFPqyg1mdV+xGO
TDyNLCB4418aGNsRyy3o9YF3Epa7JhoDDEBQRJvbojL8fLaKxokw1dg+kC708Qe30BjQxCExN0VT
Q1KPgYYjdnYu1rff3PxDb6TZS/KEAcwQ2BOReYwK5PSgntraLnMmTwHAiXDnyOuziVnl/9+ii7qS
h5qeNPAGP6ZTvdLbe6hxeQkAOgkBWxlUr6RJdkKqPyLZjktxdF5TNZsSIOjzqcaIA3YkerdJ4aNQ
pzKCtOS+/+a3XZx8AH3SuCmIfYT+WaAVqQ+vJckpln24+SdcLOGkdc2rTKNHto02ZJPBuVJfqVJR
9OtPgm9hO9AV05cWmSyZhmEKKTYCtGcZRphcflfI1lgEJAPmzWwcK8QJ8juGWnBnJwFNzjkmuIVx
dgpQ0OCsKxgcz0XktUn3BNhQoP53oFTy51kX8SpXB62E7jQQ5A3Z8Q6YfH7Q0iq4vfllT7sIVXHS
5ZkguIm7gaBfuDKKXHKmr3N4Lx5kEZ14zA3HirQ5GqrQ/miAdnT7/dn5GW61B3qaDuZG21S/c+LZ
ngwqfT2f+c9LXOoIUx300zrE2Rbql+A7k31EsugreYPOIny0DlfAlMAbNAzTIxbkKKbT7W/0jQn7
Z1j88xTa36frf0i70h5Zbab7i5BsFgNfgaa3menZty/obsNi9h1+/XuY6L1DnL7tKI8UKVIijdu4
qlyuqnPOYLWEZAlJ75oYQ2tUv231OcfwFEAaQN+/0iHcBUCjeH0A1AjITq+hUO7G6I0AsbnRTPs1
DRPwC94oaOq2mYKhpwIUMs1Gh8KAU8x8z+ajroKlqrtpQI6Y6b2jzBUIRDXjnlKMl7R6DIoRwASt
9C2tO1Qsv0Fa1Lu8zT9cm1/bXB61qyCihrEdRRkYMazrpd0D6r7IB0wWBEEM7fR/od+5GPel77oc
7WrBPAqKwlhacgrYWYup9lodXK4t32ThdwXosAzM/Jf3qMoMUsjC0g54vThAVQVp9Z6g7zE4dAc0
4CbeLTTv6i302u8DX7kOXoc9xLOOwP+2b8X35nsk8cvPwflLuxcC3VRg+i6qM3TWNW1fR8MLVRl1
isR6LEEkG8BkuK54Sh47iZJegdHzYJDS6yDFEzXKTd2hMwMiRnB9eoUOYv7ZdI0IDQA/Gxsnnozv
l7/cH7LmL+sQ4mFPbaUMFlcm75gQhNq9/hEfgSDZQOoj2kAWunms3ckpXi6ve/6e/lpWCJCZYk+V
UWJYPRihkQrAHvDYyd4MZcT/MsMQomShWvaU9KhEzcCNBYzsBjXasJZJDPDyMgZZWq4rk++5TZQR
FKGQSb5h5bcgfNJn2aDl+WTg/z8ZEKh/X8NWisxSJx3IAhA74cyu7eYlDa9HQN00wOd1sJnMRIYy
pZcPyiBCkJwayLMHCbFPihqAKBosrWGEfg13U04wDA/2FFDeBgRl1lF5Yml8QAXdBzQe8ztoyQee
CeP/X0wHaNy/fwdWoLETVXAwYPFB4BHtyVzjV6VO1qT+5aUW4/+zLxtEiGSEKCjBFbhjp7n0Rp5v
6hyYAfU2x1PPnF4vL3b5xjOIEMPUlpZKGy2L2TZOc0tzWUous1IhNNGKjTYhGEeKijd9vpuq0lFz
SY1F9smEeDI0LEb1NyInoMS2WfirZcdsrBwFoMp57mR3m2w1IYzYZd7UZQ+/S/f9FWiNr/kuf1io
LukhxAUHyP8m2VoviWSTf+gMf/miEFao1ps5Wgd4AaJjBf4G3G3gbI8cI3BNN3hsD/QANSE/4p5K
3Y44VFrhX/zugmmKcHQb4gec2VOKGy/c9Q8LCAPqyjeL4JR9KyMwkhjOZ6VwFd6CmLJJ42CeMprs
moWdY2nXEeDElx3gD7WU31/1s9i/WiZr+qjPNGQqhkMOZGttQTtc3BXbAUP8+g9Am6FO45t7tIE3
l1eWuN5nCrVamBg5CKKX6R68xa8xznSdgFDp8hLnZ/N+5+vG50TVao3aKhu7H7A5cqj3w2HRL5pm
R0Xoeta8eWe74Cnfp6C684ITgCqgMf1uSCoasm0KEWbMUzQ2OYpCeTp4eZC4c/zr8i7/0I/5OkIh
xCipZubxkvvRk/2DZgsBod87AFNXLsJZvZWd3B8G0b4WFOKNHUE4xWiX/OXAPvhxQX1UnrktfqoO
ccD5fnl/n6STl9xOCDiGlWvllGvpHaVD4YMdDfj8kOyjIXJ7x1BqnxBQqQc3DdgKGde2zRsz92b5
3BjGzqxwqIvyO/SotVE5hDXkKlPTS+fdbN6Qbhna4Ac+H/M4RmmfeXMQ3+b1+C0NGxeP9K1CUD3O
2VVSNLtiKHbonHoTub+8RUlI/Xx3ruyUdwmqkR1XT2OWgGYa1DWd4WNc+MCnDPoHMiJRSVYj4noj
PdRr6NoumXt/1Wyzbbz/V7pvkhD26Z6rbc0kIRNZrvJF9S3GbAm4Q9D+PCysyBhvKEB5Ff7HtsZv
4/zswq8WzYepbOoiUU85HzwIXHpzwhwMkEisUlILMEQwr22AAyQwY/3UduAM0AuPY5SqxTBkAc6r
mo8AfJ56s9ln5JC3byhJGJzveQ6VxB5TpmQGgVH3mOrx966sJXHv7Hc3mG3rTAOz3yfoYvUJqsRM
a7MacU81ILbTn8ZPQQJZoUyyijg7iQQffzdBBYuA0X++T4tjySTB8/xL6WsnIgoStApzqWtgKacP
o79wJuiu5sUgNga97uRWVyNkQI5yrNfZoL1adkkEVh8QU6Fx1FuNemLVPe93LeRzLjv8+Zi9WkFI
qMsqndJ8BrfOcAeK/131FDwGuwVilGzCk+x9fD5gr1Zb9rvaz9SmRT8M+IyDW4NeHtRsLtAACvKm
Yq9BC2WZSpd0Dpag/I+gvVpysZ7VkhAqq5RYQ65EQ8PNqe11Snrik+4PKQg48hEqL2x/+aOeNUhG
dI0wqlqWLVxLBlU7EDZG/akxAeYYXviouKomWeSsaawWES6jnmhjCMRyd1JAFUMx3j4rheQFdL56
tFpDyHQHTOPomsI6TJKU+2r0MArvLXIAGBMGtEADfFwK8F3s7R/H9XtJvEj+flxz0rGmbKsO88nh
zsaVzt0fUHbYYIQcqrIyNNPlj2iLz2rWNImuhDYU4kHTVAA9On1cNgXZAoIDNzwsClrG/UnlijtC
MC8sZE9i2RKCB1PI/5iYU0Vo6m1HGa4q49flPZwPfqszWX7ByoWgvz4mcQwyblSbD823eJcj9GVu
4EM9ZVPep7tyK2XHkO3qH25LDIxRYE692VC/axzb18pd4i8E6/NmYPvyPZSOpMnWFPLXqKBZZEDK
4NRZZAPFb5CySsrOn0q2l8xbCA1gWy3Gpik7vMLTQxkTDL9pFqBKw0MbxtssK0J3nnjhdHFh3DNK
+a1qdRT8rvGjFr0Y5QJif06zXaah/4i6S/tTBTPQPJqevbPQDuW72p8xUNuVzex19C0fAd5MuVtg
Cj2lJ1q/2i1EfqL6EezbDmmPevI02yj8TSPkg7jbUMDaMLXtNGMHfRrV0dUnkIrdmhgCUsE0Vesv
KgBjeciBcITWaNJE26AJj9C4vZ6i4p4awWsG6S41wGBvtKdqAyqj0ON4zMXgGqnb48ghY4cix8Cu
ymHyJvRGi1zFetFGNYwHieku/nXpewtRMqjmpiNG2J/aV9zbYANUNpiXf543GIX2ZC/l82/YlaMI
8ZJAhbM1CdgJinTT6s8t2WjDYSEFB+0j39bqR2LSTTaBHKoOHEX/GYbPyzF0xXs32//l3vv6LWKN
QAdOsgLhN1L5+RYami7YLglJ3GCMrkI01moAiC9/67MX7WpBoURJMvBWRYHZnUy1uwmmQ4DnLel+
ZOGhbgMosv24vJzEWcVnu6IaY6IW2J81ncYpQvdQlr0u7n7BdsRHO5sC8EkCK4rh6HZLdBA1G4FT
2NWx7yTkEZcTBvszAK8C7BzoraHOuIaSsnBC/pOnPumoxCDOV3NXBySEN+gzaTG4f3FAvfqNt8Qr
xnSrg2woq3LMVCN66KiOt5vO+hEz0y/MzEsyIHPs5zr9mUh7U7JNC6GQxnNXG0zpkIyBuR/XYk5y
p1dkGDHZ7fVZzlt93I5WjZYmnQ0gx19zm6kfHkDsUu5ABfeBrHMbfjc1iTPIrFOIBOj4kNnocZUg
w3AsExXj/u2y/Us+n/h2bqucs7FtOihkHHWwTbblc2jX28uLnK91ftmM+HJmNG6HBO3JE0rs3Yf+
MXvBMyAw6KqB7bJ1+PYzBThk3Ua3wD8jSwMkLii+oYcu5LwzsbymAcvEXsbQZzmo9WLJcZ1HK632
qf09xYmjmjVZr+HqR3FuULd19zBGW8jEFe9K5ndPfKs+pDegF40caE5EI8bK6BO0EpqfGUjW0HNU
PEhaS2sI5x9Mq9+12NnKePu4MyfKEVT1rX6AnlPiDPcLw4uOueMExOGBE0MZ+fKhS2z3s9+6WhNi
FVmaQWnjpAUYOAGbIVFq7/ISsnMVQ1EFgu5pQKWwbA8g5XFSgIVCADtkl4TkBWOLUNUothOwB+AF
swxKlIETPBfXy9frN/aHAlXfjXQmcLnmLtwaIv9VEZpQAEtxL1Wl5c86cNA08itF21S0dCdIh6aF
7ufxC/gKbMcyZIFHFhaEwFP205x3jPcgogWxpApqQvB0RNS/fH7nywYmMTX8Ql0n4sOpH7hOWuAH
T0UMeswxdYs0dxsE76J6LgOUti0DJKzDc9HpXkRva0U2gHV2n6sfsCR+KyPtgrbu1ahWT4N2qIdn
s761B0nwO+sHqyWEmICp9ChRShipSSrUbQmElGSf8awfrJYQ3Dtpw7SZLWt55VQ5HrwLe+N4r7+q
vnndeVCocICp8zLZcLdsZ8vHXX28sux4wio86Ho/2GqdO15RZ3lpgzkIqp0HpO5b2cNedl6Cx6tN
b2IMFUU6s2vdqSMfk079qApfLxumbGdCUjE2Y2rHBuwy7XY9f42kDejz6cTqyIQXBen0VAdL3F8P
0/ItDp3c73e9Sycnfy72n3WKl5BILijpsoJfm4lmsrKOF4UzzTf95i5/AL+ghVD2qUkOxkjipL9k
9+/yV/8RzL42Kz4iAt4MXW5WgKVPBRhMv49h4WTpa6zfkYIjuoWHPu/2l4/wvKVA8V43iKVq4uRt
MuQEBEOgpx/o2wCiZ8Nws0lC93O+aG7+XkScig1JppUzQ6MjvypuppsW9ISYjNISVCJzB69STAjd
VPsWipfpUwE+VUkuft5Mv5YX3kqxCtGogdfaKU4sL7dvgll2iavnJIMtstqiECFNCkwFoXl3gsSl
gsF0zBzTOQZKDgQG2jzFXtrnp2EYanC0jYPTUCRXeoEeTwVcuTMUHZTtzEWjaurpRktZswlsKCyb
dY/hZaMkfhMR1dXNGWpns/WA1bZVT56q0bznBugYLL4fQKDbQFS4qxDUAn03jD8gneSoNnIm9TmZ
78b4Wz8eVExizhXavKDuzPLEien3OFXcKjegsX2lRJBhoOG2tw+lFTkWhLqD7DbqDwMuUyXKPa0G
GyLTvC6IIblInCB6TJPTNHzPitdp+q5AFWcOIQE9FG6bm24HeGNcgwMbr5zMGekEhHnj6+quSEaH
UlRTwu8VAZweCunF/Ex1v2luonh2NLAnsyRw9PLQavdNOrid9r0x78IpdsmI2xYjKTT5OeoQbqEB
SjDaVVoZKL2EYLi5G9IH3j4GRuCTuPEY69yaMPRp5tc4ZqBWhr5qANG+rEo3eD2ErtVooJlvcBog
Iq6Cm1xL7gJAmBqIPcVdvymt/E4z+HyX8nfG7zsIAXTDk2odili9m1AoApkQzVs/4XjCAU89D987
MNfnWr4xSelC586FBOpIF3Wz2suyErLtqjeP2wp4EXAcA5lfA1j0GuIjZj/rEsSpM86DUAfsvzqk
a6CfRuzMVXKIQqGdDFpol/F6q8OWFOM+5GCA/tmovTcU87ZLXpoRJCbR92q4MueDmuy1HmKQwewH
cYdO1A4ixE4A3ulce2bGntMFu3Ig5W3HdN82R6dWb7L5RxNgQahnULxaKdK5Uj1GhR8oqVfjz2sL
YBicTZV6GLOHWH+O89eyPSXp1TAGqKENHkHynk04XrSjw1Og3Ibs2cKAYlbMm9BsMY1cObF2rWvX
sbELsBjHWVFlC77vDYelVLzwMvy2sLgrU2jBhdTlgQWd52Qz6JVLON9iytq1U3QyTFzllg4lQFBi
A37SWwME5kdnKCdnIj8H5E3gh0zj+2TQnCFvPS3aTThvfmt0pSTcnCemXcUCIZVBscScFKNUT3ND
3VbRwcQ6uuCcQXeiuAVjpmO0w81SleNUphL/+RD95x3yFeuEHAdiX2BmMQd2yqA76uquscO8n/k9
Psb31NN27S7YKdez5ZLMb6+tzDEfw5fLN8r5ysdq+0K+E+qkyQAfYaf+1XhFH6PbJr56C6LO0UWp
c7rqbjlGYdV7OPjllSV32ac22CrRAl+9UaN8iiy1/zbUv2CoroF+4eVFlpzm0gcWcp4IsNQaBfr+
pIBqPMgSxw7u1O7abqtd1UlSR9nFJWQ/9RgOjA/YUDv7apF7PNW8y7uR2qqY6UCQc5jSmZ0aRvG2
KN6IhchBbZ9PPyN27PTrAkJjeirJHD/75Bc+oyV0nsq+KPV4sVNQq4KpP48BRKyMI8kfjOBjhGdq
0JTpwbSqECR5fezN4DsPVZBBsnc9Gx7rEIpTDfj34zy/STr9mGfqfqgg7daqYKDH9SX5UJKzsIQk
YlYgtVkUWffJUEI9Cjni/BTs2yOIsP1imT+TYZLPP1d+u7IlpBRtrWQqaRdLM1SnsHqXWYqvsmfO
ZRNTEsexhIBFoqIqOcFzgaIjEinIyRCkqKzuKrM1S4xNXW+F6MKw05w8dV3hBOQ6rpStzdG3HR/n
uN9rbNpYdJa47PmBsK+IJKJumKJUTC0hCth61Fe/ZbsW4IPvC71n51XQNHV1zc0eMS7usXt0ZKJr
8i6l+zxbqVj9BuFJZimpbdV5gTc8VLNo+E7Y7OQVc5OmdPsq36fmgQYvAc+vlYnKjHcxlUveJgSt
qqImLYaMnQZwNHbde6LpfoYbws52lKI4i5pam33koKWJmwNqc5IoI4mZn+w7q8A86xWqin2pnVAu
gcIhskICxWpub+s5h3q2KdmuzJyFmJZCi7ssQVZ96kYwmMTQaqzuAikRsmQVEZkzsFxt62rpBBdv
1biPOXJhI5NcaX8o/fwOAiI4J4+igaVNZp/C5/A+v+UHe6M8LcOnrRsdZCN+kohjCxHHSrq6irmO
x6B26IHsLcNj1j3S0pZEf4k92EK8URu9pvWEkQ0GTBoeQX6jDaBRtjYtlE6MSCaGe74u+eV7thB4
kJCBHLJY4lsFfUw9gkrMeJ/kBkTL7I3azlch+gb1eOKp7sXxU9dOaMiUjS+5QiReaC8WtXKDLoxz
Nk/IC5dpC/0JSS5qQLNb3RYn+TDTkhtccHlbiDc0MTUbPC3spIOvyu7cNolOGHCCwF/kpQWDTOh/
K+uvPrMQZfqk7wZiIMRhVFtzx9jJ7qFRsjU3dMtOdPur+2VB23bLn0B354IwfTcoLhqjxam+y05o
EEtKG3+o4nz5jpA+sRm/RqETO5nUITXUmpwI0rrhRrsPIASKX/gcouRgvk2yKShJrmALAShI04yo
Mxa25xqJzBMddxJTWjzkz6eLkvDfTSlQSrVjA8oN5KC6jTMAdIVRfPsOOo0uQ+3Um7aXV1x+8qUF
hfQnnybg8wD3PYVk2pX6ldUPoBmzbrhZbq1scgOL+iYkHC+vep4Y47dJ6SImRkPbMg9N1P9AoHhl
HAuXu+Ae2/fXyBllWcLyzcQtqlDvUamGsWkqRqVQy8AqMscLk0/v1bf6RjtGP0rqVNfKTQzCc7qx
75IdqNQ6D69p+XjU2Vi//gFCmDI66IMnE/pvOgbydTf3Ix/SUIgQ7U3myxKScza6XkwIRgqig0Gt
2QLa6KOpBiee7yVnd85k1isIEShFayYNe1T0yaF9pa/cdgvkVj2YckfM4GOUoMNstqcYjvJRI/WS
h0DZFoV4ZFQqtJNU9LwjI8P7YRcA5izZ47mQvt6jEGJ4ybma1+gLLzYT7yIX2HSH7Bc5AuVWVmU8
O/GyXk2IK4YZF0U144suq03lh9E7qRduwIUAoY33hWDK9jQH0lqZdFTw3JX9tbQqBpyOsbRsKL6l
YUMUcEILCCqm6Ss6Q04bS6Lb5XODTvnfg1s5GrTqa9SkDSCADRiI3b1dPrdzudt6N0KiU5p2RhsN
H7IORo/bXn20elVmG7JPJmQ5bQ6O7FHFIsu7A3IVNHBmNCQBm1h4rNhr+s1ufAM3UJw7slbCuUxu
vUHBu4esjWZbB2NCYz9UDYcmL2pkXezmqQzpdtnLVSJ4eWm3lg6E/F8jpEuBafAXZJQsXMk2JPiy
TkMSm1BGOA3I6bP0utQmkDabXl8/XTaNs8MJ608nuHRdgXZx0LEhwIRvp7sOVWLU0eIN34LiBf26
6IZfxW7k4anMt71LfOPO/CR3C/GofFMn7/LvkZmq4PNVPGdAJ8OKuGEdIQqKkUQCTLVkJupsrrTa
9efbfZWbFpFRj1RBQrEID3X31RZsawfusreF421hwoDghozVSOLnItYtNdrILHk/gYoKNEWx4toA
1/5PX+/zyl1ti0zJ3AcZXhotWMdLhjHa6hAWo2SVswWG9dcTXF0rwkyzB9hMs5k2+RvdJZ7t2u+J
393A37flpmYLos6LT4HbHPLKqSSVQun5Ld96tVGmxIE5BDATkJWjWAiJXg2pN0fN1WavxIcCGeZC
/TvZEZ4dmVHxfjJM/EMMkW+rTo0iScH8csrA+bYvkbKQt3DLt6CPvFkKKtNRlXCY/mGrX0sKwVsf
A62YyDAhTWIHzOPyDKqjTuLzrfUAKjh01Tfl+7+YDjpXwVlvVTjk0Q6iwSZ48IfZD8hte6lZvbDW
3PDQ8qom94bhEFvke5qyJ0XWpj1bVF8vLpwvJiNKY+Z4woIAB/C7+ao9Zdd0Wz5TAKqiwzJGUG5l
KfH5G+zrSwu3SE2AwAtrLBrO+woqBmHaAsSBgTTQSEML6b+46tdiwkWimEEF2RFmnRh/UJqH3rA8
Iwz8y4vIdiRcI0bdFVrYw3ayEGJNSNbgmFB19erhOtdkrYLzd9bXjoSbhA0phBlVxLdCRysSFY4F
AqZFXo/u6+Vt/SEAfS0l3BKg9VWmpMJJ6dda54CLbnier2wfw2v78kgeMtTSPyCvOVwNj9Em2EAk
ZX/5F5yP5b9/gNjiTwxOzGiEcyRsH4ABrYFW7eUV/pD9fi0hpIWpHY0kwozZqXzlz+oh2PaIN4A0
bdS90XvoYOyrU3zqdvOtZOHzD8OvhYWAU8yVyfMEI3ql/S3P/Zon/gTdcofFz0qUeebE0dBHmbGC
GNHlpc9e/prBmKGa1vKvv0f1sUz0IlPBO996TD8EgBpa4P3+39YQ/C7Tpznr53E6AdXoGD1wRxxP
mUQmCSDbiuB5LCp1S8OU3kkl5UsYcsdqbX+qZaM7Z+mW1dUnE5xOraG23C+fLLkaMW9l+vG4q6Eh
j/634vWtqz5N87baMq/d6H5VH7SnxLrtx+tyG8moC85eGKuf8g+nRJernfBTOENNRm/SY8OLq9R8
SbIKGuHdYQgOkf4wDT9HUkv88fyF8bW46JB5MSV5oKEIjhEmze1Q96qOfBNumAcp59EzmFM1GLnh
vlzFUnLUpuio2hwNhg5/qUMT+tm2p1qzr2ihxDnOFodWRy0y0CWd0TAlwyB/SIlXadpDmKofNau2
lR2damvyekjzzDrZ0cH+1pNwe9lxziciq08sJARd1jaDxQvrlOxnoDcX7BTZlKdiq+/Tj/J52LfS
wT7t7AW2WlPIA0hTx1mlJ/FdhRrmoAybvNHuchALHZS+b4CHn57g0XtqGHdok76BArFsUeAx1G2e
093QxQ7pItdQELEi7lPDfhgxXF4H96H2SI3wqqTjpjHDLSPGHRunQzE3x2pOIVee7bo5fs6ajLla
oBw0PbxP+Wg7JIEkOStDSRHg7CTD+nSF2NfSuerBBqmdyqABKj70+6gpH6KpUCF2BIml/nuVPmiQ
Fi5nDJgoenRs8npjhO3JQFV/Hua9hUwwHCYnsyq06RPiDbSWwVZkti5Ezw4VLrUNmHmyp5sUFWad
Qcl2lEW186XB1bEL0bPuQ6PgVrSQyGN+iWyAifbLclN51T7d8ArUK5dtW/r1hTBasKGmI4X+QslQ
Pa+mWXOogqV75a22BmiCFNdNM99l/Bo1VshHmA7oRJ8h9hU7oflelje8+saMH2mcuqmWO7FlStIB
XeYJQnQFzKQDbE6J7gq9+9ZUv6Ip3YV5dN3P+aGbswctbXYx64/BgESS3sbhQ0TxRNf7ameE45FM
A0YNlH0xmRgZSsm1ZvF3A5NrrVFfV7NxxYr6bgxQ2Q6TH6xWDoah7vO2+dnFUHzKC3dm0FEBaf80
AMidsCsrV7Rj0pedMxmZeuxm7ZZyG41VbU7cCWNckMPxp67/kXaA38QomjtJyyWPo7Mp55ediGMV
dVjRfFBMmKMG+iRw+lcKqHKWASl02C6byGIB/yiXazaFJJWh6kSU+OF2nlGmGxFUukKfqrrfxdeN
EoM6I/bNCO0dLqN6PO9rXysKsa+Gb2UF6/WTAimubjq0JZQE7R+Xt3V2WFVd7Uvw6CqkCg94q3+C
GFprR1Bousv3ht9saeZUbNduAqd1wZU4/AQviRSMK9ul4OotN5Kq5Sy6m8K7EVyxs5W5US17MZx/
uK+2KTh40s+JaSmV9lmymN4pUKvg8x9d6kbHyu/Hf0E9/ocL8+sABZelQRdNHLLt4G3H8HsM5myU
Qpg639FsfE9m4hEzcaYR8r79c9uQLWZef0zKrREdZlpJzFf2Y3ShhcYDUg9mju/cHaBWuAHGerNQ
O+mAzjopZAaYT45AekmsS+I1upAbtSHGfQMy2aguxhhk3aSA+IP5RUFb9LPVg0EUH1AZCCxWjvEW
v1xeXmJbuvCSYbPNIWgED0oQHsCngFgdO0XzcHkV6acVEiOlbGeSAmSLWSnQH4Mi7AoagWjd6U61
17YDCMv/BZBKZtGimO1c6Hqpddhc77dXk7rtHyE7Bv4Evtdf45+67i4MZZd3evbV++VEorYLm816
nhNstM0eSXTfDT8v//3zb97VAmIwaiyDcgJOQEu968foJTEw5D3Q7mhbcwD3STeNpb40TXVbJpoP
7oMHcCVDn6JxMj1+73sdPQfDdpguxSouZ3gh/H9ez6uCozLEc0JrlGuAub7pT4W7jFMFD8l95qHC
4BYSxzlLEb4Ky7oQryqtZz0GuTBDlKhHswIaMGBB70RxemVF2r4NAPzWaygIX7XTnsfbtIWc8mOB
Cz2OOoe3qqPyqyzmTgx4dklAF9fGGIA2LSDxX2bjbVJwlU+Y1cUIGDjHL5/j+Wv5d+ATVVqMeKhs
xWbaic3ZVQnGQW5wp865F0jf2bL7yxDiWsH5bI423GAEevNDKZxPklFQdbUf2oHftjeQhZuxaS90
a8gNyjpPkhBjCAGOpVbYEhMuQQHJZ9dKASkgaWv5/Mv69/cU1VqamqcBKRvzVKrtkeLSmAl43FDa
cwyzcdVgb0Wwk7c+B5FF/p9mslamaAjhLY+JWpcpbo7eX8QP4oM+OEtLT9miTQ+azv8tyHxCT1ae
FhDatbgNwbiU/+LsoWORe9k6JVFMFG5hIeuHOOx0YAjYhkyvCuRz/7cVhDA2hUOhNsu9g8E8h437
EqQZl1f4wwvpyySEtCk3ARYJ5sk8RXlx4ABF8qradb3mFFCpK6NuS5tpVxTWjmvzpo50R4GqmeQ3
yMxSiFE5SzEQoJsRFHkzt0uyI+MZxi0DF7UHXYVsoOqVg7kpGfejUJGYifQLCNmVhQdJrfLPW/cv
6P2iugmak/2wn3YynZWzEu4rJxAFXsKqTAOjH/QTCKc985V99DH4pABouf1LtWaBAI+9U/7UNypg
Hsdqu9Bm6tY++DE+z9/0HYjpZd9fEnvEZpRJDbzFZ9M6AYmCvOYmAilif5zeOr981l9BPgDiORm8
U+I8TEipwLOixnlSQJllPlk1uwKeRAafk9weTIg3DZrfoBvGS7f2oscqPaS3iwS9smm8HLh0jPIB
CwMGMduTKY6cHZxcH/Ky+VXoaW1DTxQCvx1cRB3dpU5xrd8yoCAxaHYj55iUHeDy/1frTWCuSWYI
u5xC5aYtDnb1nHaSqqzsYwqhiFtWn47EMk8NfaSoD9N0Z9Sh11rPl4OBzC6EeMSNIQiaKES3QjlF
5E3KyHJWw3p9NkKwGUZDtycb7+8J75fI5YdlthKa7rfKjQpVwWSzTLcTb9y2obvQFrDr8W1I3PAk
m3b8Qx32d+gVMaRAshWlHaqo93qTO20iNzwEVwZGoKKDlNNOcnxiWZtorOwAG9FOZIs3VOHYP+zI
627ozkJBn+ZbHWQu8AWIU0uusCV6Xsh3xaJ2bJadXZXGMom4MBu1KAPovrqTjWDL3k5iUbtKFVNj
AQXTXLXL8S5tkFlvYxcqLrfaFp4ONMx/lBFUTWbZzGY6IyK6pSyVzmpKop/YMDvWWJ2C7jottUer
3F12i/OdytVKYrzUwG82IdH+LK8kEARTt9UBkFSOG0KB0m/wA9Qqt93e/Gb+4tTpoJPpSWkjFuf7
x2GufoQQUeOJ5CywxiVHrvcEWnjM7/r7DIOJvdtvQogF4DXzFnf7fzOZff5Rt1pdiKodSn9ci3L7
FF0tJHLUCbb6JgGYCPM2qdu8Rjf2NgAtcenKRqLVs+6zWloIsNXIIf8aEBMtaaADTd3RVA5dX+WB
MOXBtoYJ/7F5nEiElxFB2ReNIr1xIlvxUhS2S8PYD+XPAPoIYwcZY/oydocEIOBI+8lM1aWGogE7
ZLg0lupOnG3Crn65ELetWklUEsFuov38WswuR7NjZ22pVz9MoBbxdc9IPQLnn99LBuW82NPvL5uu
9NyEkF4ChKwFA2o3EdjOQU6VOd176gXejxGgZjfflE/lPcYXfDlR4/mu5mr3QrBXFRNDNiqyrR6l
Vmf0IeWDbCbYIOJCQ/hzCrQGEg1VpOty02+A026lI3hQy5C4jZBhRkRTuyrXtFOQgZ2ggzR2bXX2
Taqnikcn2A60MaN+vtfqtt4nWf0yzsyPwWXVjajfVYZ6Pw/dVufFNQAZDODq+VsHsLU9sG/lNEJb
J+DfdRVifVNDDaeaq3FLWiXZEghZsYw4MX9kIcZQ2mAXTYmCnHpCJT3nbhvFG8Ms30et+akFc7bN
dTpB6mtKQb5t3yvdeN935Q2tc68BEQwbOKYhNafqbinroNenHPWqdbs2+zaGbKuS/jQsMMhw2Peg
J8+S+qhonZcp7TupW6fJXkP7WzkMGzvL3Vy5zUD4WzbhbgCleXCYlQ/F6Fyrvw2pP2rHqXyMQFgf
B79K48XIb2eO6s3bhFE+q9sNQG6n24KfNPqo9VcFtGnKxvK1+CpVIr+HIrOq3icT92rgtPou289A
MqDOlJWJG02YZ/s/0q6ruW2d2/4izhDsfGVVsyT3JC+c2EnA3sD+6++iv5ljBVGEuec8e8YQQGBj
Y+9VUtii5WFtH6T5IUkeLQr/EgBo5ic4iXpVJDkVGWF9I7sUpZCFBmV3jJdwaV7HNvXytINkzX1j
vEVgg+lJSgJcPgI61vUs8nPz8kypRYrnWIEPOVAMoy/Dy7X/GXudQ3ZGoL2JgfzC8bgShM6UXo80
XNWj+yFsrx+SD+1gsiOGs7rVGv+m63IxQe5OU4s4afFdmlPTFlvo1wQyZa9tcp+KZOVFIYjnKEhl
w7oCfgAn/YSKFsqC84rzu5/2Vo0SxGzDwxliWfJT+ww4vajldj03uZgnd3GZvV0rSYoPGT33/pI9
o3gMqaESYQea+r6mvtAolJ+QbIoe94LgzzOnzIVKRZZGYAvH+Y4OwzZmsp+N9kM7ZYE82EFHK3eY
njOh3cz1V/XFnLl7p1gGGoOetuYrWeMmG+SXOE+o9pi7+Une/Kvy2cVw3B3T1PLYSjkSMbnszoZ6
VwPgCPrkm+Aqu/rQuhiGu08adQaZecJtiuat7GZVaKD9M0Ggw4U+au3QJ3s3YQsJnwpXX0UX43I3
iGaWvZLOk31SH4375DgcVpJLFPRfAFhFuIIugCihvv5O+mdIwjMXMlhLtsT6SDjN3EU3b/aJB1VC
6iK4Eqjq3dl4SQ8rGiho7/P7+XW4gwSHK9bXu16avfgpXGDqbcOM5wWz18IcJi2eLbn5SfJVWA1a
HXSeVVdxEvDgoJAQwDZr+Sr46mta+/e0l/BsqlVzb2QTxrcGb31brLrC5b74It0BPxr+SwLOxXy5
NFs3I1nLdcSLVhp8FGyhxlYGt+ckyIwIbxxk18iL9AZJGdzgWqfbUrwWlDD5LucfbL8ibDzIbLHt
qrg1oR8VFF72KCrRCjcZl1fHQynNQ5c2H7KX2WbUIRAAB0bV3KHTWcuHZWO6YMyMh86dqJsvu8za
1T9tJejhZ/5c/hTRJa7Dvy6Wngtbo5IquSQjbBHbya0NBHXgD+JJPpR98MJpUQItP/TOxBLw1/tw
F0NzIaymil0tsM/CFxn9NvHbpzqYNuDZH5LEA0rnUXxB3A5nRObCWSLHXZOTBVFzSPzBvk+U2lds
wVa7Ks/5+UgmMh+8qllNGQTATy28CbCqYzi0+r5pHufojWmv8fI0oiKhAmzULU1YKYM7Gz8kqAh1
QwKTaMVVzS9tLWxHCCbPUzcolJQqecAp+9CXY1tb8ZrdtE9wJZf5ZnnB7oPQjVC48vYbmvDsjZ52
EjMmJD3tkPqK+p5pzK9ZFbQJfY6YIUgBbl8c5OOavqgMDvmcghSGSZrU9ul031LRRSE6Mh9p5cUQ
TTZpZdwX1kmH7tUdy53FK3z6TQJkUoasl7NWkOV95P8rIeuLffVxoC4GZgVgCH2MuWnI40OoL1hh
tFNsVFtXuGbnT0AwlqEBG0P4jIp8dkS7+iPpuxi9s7MZRBxQbFO8pSGOtKMPC3K67BtSytz2tMfu
FzvA0CSY9yt55Xb4XsPQjRvp45tcDC7RRSuG9V2bdjvWqY4JTA0cvOyft4cR7R4uJOk568qsXy8i
SkM9vytiWRQc1hz/1ky4EBQ1hY73E6Leys00oe2lubAqQ+VODqT+oG3M7e0pCb8bF42ixU7sJvoo
CcCSjYKF7cOb1mWNg3wmoIpTbNkhar1+qz6LS2iCFf3AD158OHgltXUbJc0JCIhnre/8OBFxNUQX
yUcp8WIMu+qa1iyz5uPdiOcxmnrLRvN6vHDG2LGzvbwcWqFDmWhheRlkpkx2niZo73ZwnJsOE7jg
K2lTYkj6IwcdLm9xLVRgoiOe8Lc/qmhVuYSpGqZmSVSsamFWrVN2EtSl1O+3x1g34o2N+pHKXKxq
NsD6Supy61QvE9DRh6henFQfw6g+qbERRq0A+7Duw1vjcanRpCaaJs3YpyuFv4Z6pxrCZ2EjynhE
S8clPBYor3mZIQ8EjcKRyp/qIghVwu3IBZE804q6LkBLnncq+DQn0Kxd6WUBYk7apfsE3GuR+bNw
K3JBpQdsNKMS4tbaTZXerV8mokodfhgrYDdWT+RljEI4ZULM/V924z4TuY8W8MVOMaUqL3SCG77Q
Z280UFotF7eEi/LtDSnIX3hHqV6OZStakLyxASXkLPYISDWlCBkr2B+8p1SfadosFVjKHMKKen9u
4BN2ex6iEbgqUJwmOszUcQOsEvtVXLpZKYe3hxBclzzmNrIkacI+NE+p+W6lxjORLFdtTL9Knm4P
JEju1HWuF59+kOI2GhuslgT1i/mdae+jtZuSh5L+uj2QoFhHVC485C2kYXutaRAe+peYHsuvjRsB
tdd7i7ypaSAWRxaUsciHW/nF5JI4Ycq4YjDTLd1ALxMFZ6hK+tq76kLSEifpJ5OAFBA1XwTFO/LB
7bgYl1EdGrESHomjO3gasAmNMQIFBiU5E28y2SvvE/gy5Mcug0mLEEYkXGkumMhETwu5weu/A4xg
/D6ckh1I3k5xgNtM9y06iqp2ovPAJSikId2orQ+EaPo2yVMA7VrB1SIYgYfwtpqZRwbI+qekryG9
em/riifYnoLbi8frLood6dZasJp30ml8KQ/Zq7JTg37dNKD+buXHOZheoPiavIspx6LBuYjSTC3Q
9+OIhpNWeCkqgeV4yPQXu0N/4PuaIaiyLQjGoiXlMhCqIgDnZM2UJctP9W9RJ9L0uU4tsUAYUGzV
0jQeDAmTRJ1AdnLNlLNjHgF16Uw4DoAIN07m9sEctN+hAxvKAS42BaafQnWM60Xdz5/AYyQHI2/b
rMJPmIK08xW/Cdv9sFtM4CXa0DyL2PlXv+PFcFzdj81VBLoWirpqke/SFG6wUreRxu6FZEcLDaWO
vUeqyCHo6l1xMSi3ecy4zm19WgeVzR/WtDXVOzDnX5X55785IhcDcVtmIkrGirVkDZLq7JvarxHq
wMsH5Nt2oSZtQepvO7UvsRLmCHVlmPs06EWp81V1SeXiZ6w7+yK61o2RkqFB7tzoWVBQ7TspGz9K
TFeqzkoOlc56hq9Q7EllJGj/CLcTd4dpc4P8ZRyg8xIYu2a3YqFX2YwJRBF873+TA1zMk0t0FbjC
91KF5SZ1DrMnoL7mp9mmb5AKFLxGrl+UF0NxGW9kwkDVTnBMlt7JDxCNQ+EcNcRynx2qQwElcndA
1VjYJLj6QrkYlruoGJrFZmoPKz4CGOYd3Wf7eXKyb8MmAZQfdRAFYF+n8uaNVDuinPtqALwY/I9b
SyMZxHNQTWNAUdGtGgvhtutx/+NF9DkED51cLJKiUYX3lmUSOSBwZDGG54JkL9KcHK0hrPO3Pnuz
rE1Hqa/MvadXv2JL39pWstFa/VAm1bGfs8NUhQytVAYadQ7xNQiuL8wt0mlLLGx3qjrJeJybPLDH
Yh+zs50Pm2IyAzPZyREJ26baoFvslOj8MuDil7II00UXwO2u4/YvJsvFvgbOySnJUTSdBrR6m8mx
9R+06l/1YZsUUP8raEz9tHFm6Gih4y4dFoqGFJNQsK6MsF6stdXt6DPIdnm8rVL9odfnJiAN3Fao
5hN9PGe09+y4j4MsVpFQMYgsDSK+lLqGy1sfjQunEtXtRFHj5qSm40NR1EfJ/CnV0iYt72PCtn11
SttntTyPtgY64LS1YcBXkfu2gxyDkXgq+BvRL3y0Ed6osu1a6bdEon4DrfIqe5shwGqoCkz/Mui1
HMv5R0dkV1Y6QaRS1lh8axZcrAZA2gbQAkfL+tYDPrImoulZu5/RjIJoveUszpp7Q1vJegRNAm9b
P9/F98LaleBuMrhYrVICc4Q1hhWRdjbxGdXZCBnVQpamIS3Ls0m2ZhO5mj15dfzCmtUk0q2J5HT0
YbYEe3QNz7cWhQvfXanMo7Ueeb2BE4CWOqzfVeX29jUpiCsGF7abbEiTcZ2yVKlf0nHY01x2bw9x
PcO/OGtcvK5SO0kmDV/3A6Poqq9ZaBwAug7aXQx4cCSoJIm+IhenE8aSPl3TGqKmm55oXivNO3kk
ji6EQIv2LR+VZxCLlxhD6aB8OPkSrH7QK6C8yA42tG9WUZPbi/mRht7YFTzStG+WVDN7DLmmqQZ0
YwekqdVDu5VOUe5BXJgF/S/ZLYFx11y6iYtAtTNHDUYX0KbxO153brfJtulR/xU5zLPTrd28Q1q7
curSb7+DiT+8oG5KLHdUvPTIKsdEH9jYJ0Kn1euVq899wWNXa6Ne1HJE7BoCawco/h2ctL3sADyM
34Y2oLLNq2Dxbp8oHsQKvFJmsgxPP9tgAQTsgdUIbo8gyBFMLpDpM66sbsbXUUaovpiyO49fYbj4
NEC0M3sjiBS3x7v+eL9YQy5kpY0upW2OKQHLtUkz2OQU9iYuiUui+k6O2As0tcMaFdydZhbwirUH
N11lB/LlO7wg4/0iV4Zr6QVzlLjxBD9OtBpcBMN/nNvGsmvs1cFjDwmERtA7WjlJ0anew3PGm7er
E21AX0VvG0Fc400XTE2ZomVC8KQwZBmLh56eBZMTnH2Ti2pUybOOdIhqkBX2FmSgmYZ3ooEEez5U
Qb8RkWSFx4WLa0uWJ7PZY0pTUHwH1LTbks2wqTdhBmHPCjHn34mxXmwuLrxNRjQRfb0c8qaFhfAm
L+On26soiNW8MIDUlbEhr+el1aovpQybzG52Y8veVKVIGEB0DfFgcm1qzEjPQMNJt8Ux2y/A5gOl
OO2ArHZlh56EGomC7c87JbTVLKWQXMYeVNRjGu3LVYs9lh2TqUHF7i0ieluLtgjvmNCQPgbf2Kox
RQWARh3ONG6+V762AN9awbxB/AHX4vYnFIUg3j9hSu2uG+31aRJY9A708RXHhC6tBthWBAPpcwyv
qOO6xonwUSbIkXgLBYu2WtxC/+7UZNsG/tJz+tCOgj267vIbN67FpUhdUuWp1Ewq0hccub3tjwGQ
3GIcs+gscAGl0Qc0MRo818HfzIPloMib+bhsVmUkAGNSvDx0VGOhy/qfV5GLLIadLflooEWQd/cR
iKnplDvEFpZCRB+LCyfZzPS4rXAdALN4hJNYON+NxzW11zy24uwg3yfWrRCdCR7mS2VdjosFnw/6
Db7kGO5qsQF8cYKu6Yq6hcb02+0TIZgnb44wUZLSOGrB+SxSTx9aB8XLsGfh7VGuP5ps2dBkS7dt
/Q++b1MmY79iT+BBNnoZ1NVVx7hf3mdUDpWfxSbxI2/ACXSW2V/8zoXDu+p2oRCpcRUFe/E71qv4
osIV67nWQce0PuVTDIX9N0rrXbK8psa5g5RD00MnRD01zBI8Gq+Xty7G5bOLpGOwjf0AdJFAg2RF
i/Aa9B7yoJ3+VYRxvhrML0bjTidLDEuxFGadQNDZsv6ddvoGnH1HBcPf7L5mQgTh1XLMxYDcoUTn
MW7UtlehGGeAJbzJBxfC2qrur5hY2IrBGqaFXnPioE9SWl6BbB/MeXG1/zqI8OKHcMe2bGgsyzEk
8rr6vldKp1Oee1Cw0GlAG9ifi1/1/A7Rfw8G7J69vEv6h4mbU8CEaiqYV6FSpMbfU5r7pKBoZJXP
KDyXbrG8VACH3D4Ugq/E17BagxBTV/T61IJMhP7wRs/6c6TXMOhMQT3J8RgSSW1dvR4+l4dn93bL
MMbxev0pagh9A5+qsptDEgvV541uHGYLuWEziS7dq9nnxahc3acyqpHN5AO+AEhpf0wh2GKjOzkH
iy9DTFMEABfNcv09F4dcYwwmjyWpT72yW0bJhbiZ28IrrqGJP89HObU9CjG021/zaiC9mCQXWfrZ
Ika54gyYvp8a4gz1D5KKysnrP/njer8YhAsj05JW0whw6AluoBuiBgMrBNNQRPPgMojIqBM2rIDj
IcDHmi0XFsk+JLxCOdtUR7ba7oY0RJqkhwkgHL7Wu/aOrQd69R/4d1nixYy5UGZGiyJbTDdOukpc
GN44w1zfU+DbGtWvyh8ok+jLcdRPRX+gcClRXtRM9m5/2euoxovfwEW3Gep4EO5HdNOhC82OMB+O
PRXNmVUZB6bH8R00IDF3EXVc9LG5WNYnZTu0Ce6qYZ782dw2piX42IIR+PrMyMaoNiOzhj5gHeTp
nVSUorUT3Ax83cQsMuiMSEb9geqWgCenO2UrB6pfhiI9hevcgM/vxJdMYm0YqlFFdGN+xgI7ftDb
TbsFPQK49fSFzUF8RFnWjnwKeW9kU/8SrX/xC7jIM0tQ8ofJHSC2jLgJqvUMzLrbu1H0zda/XwQ3
WkCkQq81A/iVBxrPzsia/zgCF2TkTmZDVyv1KdHNYHVkt7X8dHsSgiDDVzysSBqNDlfdaYJ9W6y2
sG8LAKDd3B5FdHD5skfLpHgapH4t5krMN3tX6l0D7kVd5E6wjPOlxjWB8b6LsBtF0I3rlP6LvcBF
jSaGYFG69ujTCUoJWnacy9TN5cEZNMsxddmb7aAZa2+aam9eBIIXgtzC5GJHHTXESJcVSAWdz4RU
4QiQzFCSULcsR0XLvhZl+IKDzldHmnqQRhBJYFkaoA9xLI6aW+1AK4Z3KoHceWD6ANttiQ+2Bvsx
wcwVGleii1+UZvNlkwlUMy1PGBQj7G2UKFAYZK7aoTysmsGsoUybv6Tl81CC6cy6oJBbwdFZb6Mb
9zNfRSnr0cqtBUdHGd6s8etSQXY12Rrdpo1kwRESRTu+fpI1cTIpOs7Qh38VnH7DznKmveEBufxU
Houv8KH0za9wH/VNVFQEMxWcYL6QAgpWIkUKdrdEyocoV9FIJMcqS/3bR/iDlnhrRblgVCfLWBYq
oLbJstHJ2xAD1GYSPwK6SwUKRKbbgRAHbnMbZci8crTRBYUdEjaeIm265dwkaBLY360GpOAJSueZ
4etWApPqQ6NSryJfFL135Pxxbp8LDUq8Rr3TkiPgti6KNeisPloLepGdo1pQyIIzMtqMrtSCX2CM
/qQlrknfh8r60hpveD+4DVqVtvFWW0koD5LDtOlsleVBUe8iY3CgB+sWzXmwXqbssPQQ92GbjORu
rBNvzr603TezhbYTzMS7N8OWnCEb3MIMBrrr0CJBKIP5DayutTSQNcuF6fbPNZRMrHmI7FF1Uonc
m2r6mCbET4EDhXJdEEdzSEbArZIJBqF9mDANFm5d59F2wpxe0yZKnCwTUU2u19k+gx9fh7IiTWnM
lTsFg8AQd7BXPsL8vLjTH5YQbAy88IENfx6ZUJ5BcD1aXL6YyRriPUzRT2jV5BlMpGqhj4TokHOB
vZLRJkjMzj6VB2OG8ITqaT/hEoDKkAoNmS2KNdVTvYt3LXaMoJD/gde/dRy4uC4TChfQVXUDqgW/
SthCw77qPH/vzmQj+abf+RBuYk73AmRJlAerJ5i4Aie4W/gilaI1NpMrBFlr/lZoQ5Bo58QeXanB
U7twW+nhdgi4XhT73Et8iSpHmEHCgDxY3tlIIHsDjH1HS0GY/ujLhkm3j2ECKwhwolKCzb1aM7WU
kl5G8kBzyHOBzxPQab3KMj/2zCNN0TlVAnLXnEGnBtDVgAgItADrezEd8EOY8cZX5ynrTRIltFgh
B/kIeWwCVfHaidu7DHqL0fItW8699NhAo3KGZJdEba8kidOVP6Gc72nmq5l+m6rKNao5QM980YGq
jkAptDY67owifigy0OvMHmnBUSYnM/rSmcDjs9aRpy+JfCLJsUozV4XOrMa+DMZLCmEKvXXlevox
EKiD0e6hrVH5LWHnxIxxo+XL8+0tIDhxvPmoTFCIhQkI9J+B1ZrBz2fGa95Yuzn7tuiCUp0ggPA8
eYvJNEssBBDd2tChcqgh0rgTjcC9sGOTjgTGmnhhy5prtU9GKjKjFiW+NhcFNbNTjFGGsmj+Re0d
bad66CCd2zdEiNYx7wef+MrGeBCGJ0F51eZCozq1qUyXDvROrz50qJPnoBOz4xiqb7C93K3PZeje
Q28tOVeBBKtoUTl7XbtbJ4WLj2CHt5G5FriyrDvkE3HSZgRJHUJviBm3N+UHqeLvYxl/sOIr25wq
E8leF0CTw8/8DO3h+kD0EGPpR/vYyc6yby1gU13lDPFQH/YqgbZX0FXztLv0Oam20P3Pizfgc4u3
27/u9kIYvAGgDNRzNlYImvgKZkEcMvaBVA4bFn+9PdD1VuU/4dngGfHSbLSdPCJO6giTw7Y7AR/q
tr/wzPjootm1YN2N69FAk0GrUVUTXqO/v4CXHho3wMyght8jYYPGktwva1kZglO0kmWnAOSw1R8g
sz9M4wbqbv30Y1SQJBY7ZJJOZ32pUwjAGIel2yoJ3MrLoFAt10i+G0MCqTcGGdR9Hh+qOoWzNnPj
4ZcR3UWaFWjtNpIfFrPwxzT2ZiMOjLp12qFwtCIL225009mzrDswTGAIfm9PUJXRE68uXrP8qct+
FdHXcR5cOqdOWp8hIO1mhu2llW9FCDTd/dirnj6aTmZ3myrR/R7tp/SYW+eptwUPxL88Tz9Xkbve
SjtXom6l2ixEu0sI1LLLfTzvYTxy7OnXCXBVa95Ey4tI7PE6Itb+HFj9/fMpxIjGokD4a1cpG0iG
a5rzv3ow2wLZQ3yk8VD+FFznfwmJn8NydZNUWhQjWRV0tB5MlUbfVjA4MRZ32Cz1ji1BjnS/ad9t
7aVBGicl87MJmwyiKM4gC2y6ridQnz+Ff9P0KTwOFvwUAM2+dt1r22fPbKa7fM4fhhRBA0oetw/p
Gvb+DFWfI3JXTpKltFss0ECtJLobJxrKVYJEEdVMezlRA36QUoaqvJR7t8cVzZS7hxpUYBajw0wX
mbgpjXZyiutoAiczKf1lah8jIri+/xKVP6fKXUFWZc40TyTrZEWjU1ftWdWUTTY3fg1A6zLCvqI1
0i8Kqe5MOTozqYXN39i4S9fvos4Iq/kNre3vzRA9lFYbO8qY/pxqfURvdHJgUxVkPcugl9wZz2m7
GOgMTXfqiE5TZCqVy2BjmVLBS/8vSf/nlLhLbQIaxMomkJ6iFiZ9SrsZlrdEMXdI1ewWb9KiLvY2
oJBxZjmk17eDmrsVYFWqgVYuApOuHlgl36stg0NBW95NpIW8B5QB/9PH/oOEqEr5FI342EDl3tc2
jIrpdJbgtGmBrjp327wVpIXX77h/1oXnI0KgLKNViwHzaQqI/NO0vsXVizb0Atqq4ML5wDVflFyX
xSZ20uZA0OrDDkTL3dB+nYf70UbjIxNtYMGRUbnwiARGptD3waT00VXVNGD1K+vSVar9tYwsR8q/
3/5sooDMExX1upilec1H6Uv/y9jpm1g/JXdRQLfWIzaRr72m2VGEeROtKRcDmTqxxaT4droloZxx
b0l0Q5qjTV4mYaXsesL9uU+46BfpedHaMsYyUB9x2XEl7U1u96LfS/colYBKI9SjuF4N/RySC3wT
NCGTocMrIj+0W3VD/cFJtlCygb6zEAm+7ogbwV3lIh76DWk/rZ1HJexJGIV9uALQmepap/5AfHha
+rd3zPptbg3IxaNZrpoWIkhIsnN9l+Wmoxf6zlreb4/yl3f/P2vIUxNHScmmvMFJ6DwEaWV2VuWw
lW65xG581IJyB5ccwYUlCCk8V7G3ZWhLtTCBjGs8sQuUcOzcV5Zxv/R5KJjfmmHdWEbeSWQpjCUq
Vp5gujXfzeB/9iV666zQCOqJ+hGimXFxRW+bsesk6FDTVHHGenL15oeCVhx9E0zr+hvw87NxiZY5
5O3EauQaDVGeh+6cdl9UAmXEpvVVbBMDPJuudVW7/3J7YMEp541EJsqMsluvn74GbwyNlYIJuLKC
0KxxcaSqVT2CgSTogCq8Enr1lQK/R9uvstRum544NhWJ/v+lG/+5mFwcSUultdKVnqsD9X6OWkfT
HW30lLspyI6Ll2xQlYIPJCx3zNmdfk3KDurKX/RlM3sFlOBEm0i0xlyoyXuzRxcaitx4W/qz3big
LwiyiL9AxT6nzEUXRkoyQh7XOi1NsZHIw6gbW5NAO6h4KwFMK/qv9YKZJUeW/QBtEmYkoA8AjRsj
CRg73c3HLzJwgQTVfq0DwU6J3SaKthLkeQVxUHCk/qDAzuYyR6vyjo5ORFFOrjycm/FxEuku/KWt
9c+S8IYgGdMMYowj2qUBCSCo5OMBWe41aMjDDSGsRF9ZsM95axBzKsokWS+UTiXHdsZbWTvNY+5a
DY4yeAKStBEcXUHM4OGBAzWsQlVK7F2r92lvGJ5lrnZ5kUV3+lJNYQJjQHdJFGAhZw1oyEQeYMg5
PqqWXjt6F6H83MaP2dhvS4iFjb3uZYwFkQEuGISEbKV/jYE7M7LqaZ7y0Ztj8h43zBnJgPe6pga2
zWZINVFIjybDfQ4uU2AqXaiw6TuJ22/1EkYRCHb18GCWikNURbCVBOkQb1AyKw3U5iKk+DEdzkQp
d2RwG5nB4Cr3qFU83F5v0Rnj7UpUaAqiCYTLQN4VDyCPdwd5N/pmUD9W0HGQcl8OLDjQudmZQIFe
99IDjACFmqR/vkqtD0SotiqmqwpvzavbUqeMZWOfBv2tBiAvabKgz78nuvt9Sn5Yiojj8Wf0+n08
Ln5LTOqWXMesWfao6aqrprMgeF2pqvw+BBevtSaaWdQ3/2ORaG7pQcc/GHzVT4JUQLm7EhV+H4sL
xiSuy9qawdZe4cnplxVC+95D+XxlJFHm3t4yorXjovI4lmMdlfDCVftoS6GGR6jIHuCKqsFvE+Lh
SH3PKqlZRdw6Dy/YGO1OxdN2xj1cUs8q+luDiwJc8sQQ73PHDquzWNjkz9T295/A1RZx1LKlbzt8
v3Y7g9Wb5TBbKwrBp7tyrf8+jILU8OJFCXr0NBosg46Igq553QQKPCZ7afYju9ppyldN+jVr6ChC
sDqfDZfpycZm8Odt971ahTorw3nQd3YrBV32bI21a+r7Cs6OzqgqUEXpjAY97UUQpUVrw2WQRIX/
cJbj85hjGpiV5OdRdazz1/+00cx1I14sDRC5mTbPDN2+OAmM/KGTrO3tEa6UAn9f/XWiF0Po1JBp
b7crJq33G5Q7ISFrnOUtuIe9twrfS55G4ccrBE38mTD8PjAXgLqhK6tlzeYggvk05f1Tq713FYUt
rOBTXVFy+H0kLg5FudzltMJIS52Eg4yXYZ7vrFK/V7R9Z0Nbwh52JKm3Fau826t7pVr1+9BcWBrj
iNQEMl9Q8tZ32jJ+W+y16L5jCdmX+Q7ZuVeoPyW4qmVyhDQNPCrIshTGeUbTOq8W+K4czP48GNWd
VSG7KZbg9i8UBU4eHNVLTUTaWqpPNhBZE3u0k3NcWE6sb4um9bSs3FBzcSYLYKU0o06aG///4vtv
a8SDpepMNnqkNSjyDLEXWaY/59LG7ADCJh6rMs+Qvo1K5TGt3VjdJLikBLuQB0nN8aAvsYQTBr9l
uX7oNLbNsxhdIl2w0IKAwaOhei2NrRxs6lORL2+x/Epr+qOBKsHtzym4mXgclFFA0muscZqtRdtH
sqfaVFBTFi0YF5KIMsNzmGC/UDPatSqIyCSCVDtx+6wX7QzRbLjYNGRKRqYJB7frTC+vlUeFnjoz
yOb8vUPL3tTtndq9TlDU6Ob0p2QChAAURvz239Z0XZGLCAmSVa9OKjKlpE02TK0BG/Rvj3CluvP7
EeAilKRoY04STLTE0y7yLbxuw1XJ3HSnCA9ruGMZ+0xY3xGdfYuLTkDMTW1BMTNYuLcwPt/WGNN2
dQ3gYLSewIUVzHO9FX+v8vw+Ty5xiueozCxznedC3u3u1Bfvadc+5tLXuWscadA9JY/umLKprZ3R
NvC0rFrBORTsKR6wE0dFQZiJR1wPM8sVAFCMguxQtKw8RkdvJ5tmLZbVflyCMcSrzW8OEUpZKzBe
VCIQxBUemTNSu6EKaUGkrN+bJaxhU1o9Cj6baM24ZCfWjTKXZ6wZfQGoZjj0sKuKNiZzVulSKKAH
5uiInLlEY65/vzh1qtyQkdYIzCYwJ4BwONNohbfnJRqCCy8EjgVwIcIQkvLWgGtHlU7QLBE9gWwu
dtik6GN9AkelHWPw958GZfUWzbx5vFvg6SJZrVf1X9McaKoOujW35yfaGlxUUQeS26mF95eV5W4P
z6VIPtpWLCgEXsHe/naoeZzLaKkdUSAeDDoj6Hxu7ummY1n+8MoCy9Fd463c9NAMgQZnWESeIVIp
Eb0fbC6oRHUjTf2COw8wQF9z+3AFWpdOH2b3KYCxkJxBbRD8fgI3hOoRKvnYrPey5EpPEira56QT
3MG3l13loTC1pi6Vtb7c2AxFKfmRjvqGlU+3v60gyKg8pqWU5WRGKRm+uMSxwlURXz73vTMHxJc3
uSsUMfiziXP5lVUe2UKjOFufvTUe2JOHQjYUjOmh2i53ZVgJronb51KVuXBTL4WmERu3RN2w0KKP
JBoEI1xp862z0UD8hGYgMf5oLOrF0JMZUTPetocVd9GE2CirwAVAMTBWgHdIkAMYIDiRwnG5qMZY
oVsRpPROHUrkpFO2kCJT+r02KA6z0O2oBseMUeuL8VdwHyfwg4mSeLPyhuaqd3sL/eXgfC7CupEv
QqzEekOFQDQIdEUI/x1PvkMpbzUxeY28VW+ue4mc/xXOG2Dk6mOkONZp+rB5EKktX1Em/v2DcIEy
rqM5ygiKAEAefAMjCV4iqbZZbZ0gO76d4F+3OqGtNCUmqvBewWf/PjYXJwkrCjlbr1Dtm3Ffbifc
b+g/hdO9AhzoHTD2L6uNCt5m88PtLyAcmUvAOrmNKpMCPbzSFgC0Ie7yGm0X6iyw2V2p3/lu3uc/
8QBHZff22Nej1OfH56ImoGt5RlVw+gtYiLNCvtezGS5+jSiHX//PnynfP+PwjcuysCiAw/iwrUfe
9QBS0yjJeEAsq0flabUHUv15oxROdAQShqSeKfoBf5bTf/u6fBdztoGFy2RIa3Taz8keg8yGC4L6
lFaGP9I0mKz0NPaAgRYi2pFghfmWZjxZZmPOBdD38z5VYQzUZJtcUs//R9qVLUduK9kvYgQJ7q9c
a1OVdqn7hSG11NzBHVy+fg7le60auFyYsZ8cDnUUCCCRSGTmOef6PqqiBea8JdDmipLPwC0OXZ04
Bulqt6uGgHbjqS9LqNGVs9/b7btc/e60DGl/2wHiYjZ1iHqMkx8nUBVZnIHcadTtKzT/sM5N5WbT
abJPKfXYbHpTE+9bNEYNRdQ7gI/cEBmBYD4DEcsWG/DBonlROqoGedf+GuXpDZBix7Ifow58/qlo
Ry/fD98mxTnRqpVAzFdm9Wlu35cufe7psiHJj774XDMmS/duLO8UTrxiR4PtJVBUdGQRePKvG+Ka
XXPOMyvRKDK22N15TINSawO7Z4WTxjZIdT+nBP+p99oI4rv0PZdbfJUVNiBL1HSoPCbP+MtBRsaS
DEDO6HvbPih9t2FJ67fjUcXDx6x/67a+1cqAteC5Ic+sR9Y39wiKMf+HrioiOKWc++2kYqwWEy5w
7VvVURM/djeopfYb5RhXoNqZPRY2f9BumNtactLC2YsJ4kX+UOM8MYFYmZ0b+AwACKaAQGPQaW/1
Dey6DPUYxDQoZr+pk1PEEKARvcJFZsU547QZTKL1lX2yoyfZPOTyx/WTKvIHnMcdCyuyRh0WU2sH
OTEOtf1gx6PAHVyOxnVNt1dyEcPkScEttij1YGEJsUXpcb1Vmqf4s6Uba5VQhthvfNK3VgfuLu1F
rPC9btBfTsXZ6Nwa9rZVVXUZ1yf4fYfFWjAlj6q6S60BOgOKe31B1x+7Nhi3oF1jFFOG0gv4856H
QQ7a6VFNTqNxitnka6Km2fUIXBmNv8hgl3nWq1J1GivTkXEMDePXrL7Nbby5Pi3RQHzZRTOl2qii
6jQPb1IGZuPqqOuPdSRK/V+09++94u+nQpGoDXno6rSgJT6xIIxMRUnPy6+UszG4y4lUhCa9ZlYn
vZp9o0J6u4TS4ZzslP5RZ8qDJZdeacC/ZNbBqs39sBDBE/xyCv7sE7jbotEBRIUeNfYNNEIr4XDR
+HmFxJpXZrlTwaeAS+wOeIQShwNaGJsBkITEdEFnK4o0L3qAs0/h7gwbvTESbWGwJDfdzCJua1SQ
mxQ1OF92o2fjcN6czX1kSwZdu8qtcH0TL7WnS2Cfsd0DGCO96Sf6XWXLQU3Jv267l+P4s6E5Dy5R
JbNq265OltI/qVXpTukjWsiCbrxjgAqk0a+C/SD0KUuWfdGNfgyc7mgPbhOj8V//AGWNb3WijNzl
E2XJZAVJ6IrMrXtbpHGjmGp1yiFJ2VSocRi+JNeebUre9flf3uHvkbiVnzRbo2lnwNgU02/tO5Um
IJ0VoW3+ZpW/h+FWeTHsppFAkIjHOI6Vm/pqeio6dwaU9TDtqsc8A9gxBhGn8msEkOLz+iQvRpz6
9+ick88Apx81pTb/oIVFLlAP1zK76D6+fJd8D8O5dwBmxyqFfPNJQmopdSembMGTDIDwbS18Awos
hNe8Kwta1x3KyafJ2pQpuO+sLVr0JCHyQmAfX/nC8yf3CC3hKkfngJK+1XPuLjMFz9Lvf7U/X075
fJBeq1kC/sdTkh0SGSe9Bo+83UG5+Ukhp1x6YvL/HwGPR9a3SXzhos6GzPVS6TWKDLEUv5nyvaRT
x4Bi2fV5/U1s86dFfJVRzkaJIjpD8RS71PiDrwT1bbmZbwpE4ICUtVq4hoeyl/k4bxK0qD8tLbz+
AaLdW/9+Nn7ZmFNR2Th2U9lAf/sj1zd2K8pnXsCQ/e+15HxIR6BuRUyGhuXd4Ouv9UcDWipnVsHK
OKeO/lwl/zAbcLZ/nEORDF1KrRImU0WvpWV6ZXlgeR78u+Xj/EYnL9RiRodWadNyiKn7aVxs9fbt
+ihfLfp/DdS+rYTzG0onz4aykp+Su/k3AGwA/bWHId/av/LFTe+7ycPmQXzNzQLLG4Om96tHxKcT
dCXekD79zd6Wxj2kN4AuOvN2fEh8keTC34RFf34ir3YHhJ281BSGvFLQrjEJ2xtbYBLDMog95cf1
BRG4668A6cxqpWbMlozAalX9Hqy+TosHpaRj3reGecKbx6lMTRDCXjwotm4RglDAVPgWxjhfWiaX
FGxN0snUVYhfZkFZ9wJ/cDGAPRuFi+zmGMocUocLAu1D3qDcglBfMMJqkX8xpbMRuAM/LnkD0byl
OpXWfpggWal2jknQIkMp8iSaI6etf32zLsduZ0Nyp1+htlTkslyh70t2iVv67RYijDeJV2/iQ34w
nGQDClPZEUJJLxvl2cicD+gqndq5Mq9BxaqfU3hWFuagFZDCNhyYsPq8TuTa2v7FGyB+6dH4cRri
16HOg2U8LBZz7EUkciYyRs4fzIpaV3G5xhEL+kvSGY2sqtuMkcDmL4Yr38vHMxiypkqHak33ddlL
Zv+KrSrQMxCsVChJ1cbdvzMTg3skqlU6AzaprFehFraHaNeByoltSO1kf1S7VjMxq6B7ETGLCZbT
WFNJZ+4kquuiUAaYyaLmbpzWB7yDm6YU5THWl+EV8zDWv58N09a1No8Sq0ChFG9yv7pp34uXHhx7
qAKEJHPNx+srKpoW50xsI2kt2kw4dyxMSLEhBmDzoueRwGPxTb5Gl2RdxrBry5ztZ/k4MBEASnCq
eFmIrrVkPY7heVXyW23KY6LJjrWAssNOBLe5yN45dxFNZb3oLebSAUCuzM8Fug+saa8XIBGzRS3h
omlxzmLpFamyoxHmTk52mniDua2ibUP/WTvc2SnmnEVK5Gmps3VW6CNG5ygYHp80DwyPMarHNByF
HYIXM6/fA/J9vqkJMHaWowmhkpP7WJX8VGs9VRsf+4zgOMebaUS9utC9Qqs3UrbcdtrgE+MBvNab
Otsoxb6Jeldh6qGc2ndVKktX0R/q/h8gtBCWnn0o53HsJEPGQsUWrGzaLYgNQINyByCzQzbmrSjZ
JjgoPHthRWeZxBOcDOuxAtoeNLaCi1Y0AudfEBUxvbZw3nVL23Rge0mF7WsCo/1L927W2ZNRYYgO
j5X1lQ4OjPZdih0bUuqqq9yQfQFOJgCxBbU90dxWX3fmO2erypZahhHbdRf09X6i3b9cvXXqZyPI
cpvVso0oBWpLTlRTx26GfzkE519wv8VxCmjVqZm2/dJ7kfCwr8tw5YoxOaeS4nSBfwFGNpbHTupC
swyhAiKoVpHLftImuqUrIPv+gp+cLVVvm7mc67jI1rBKgcwMax/UyqtuKPDL7nKMHjUH/bZ77Bbe
reCO87I7yzdPoFDyzd4r9VCE67yMLbC/P2m1n7NPKvJ6QX/afz4JzGwgBXZgm73ij7o77cxdeyw2
a/sfiZ3kU9oPujOKcqFfSNy/rv73R3BGSsZ5YZVS1CcFbHJz+sHmfYmXSaNDcKCy3UkuggrJYkVT
tipQXfnCHB0auwS8DNr0Y4ZksmHGHogcToZh+goFE0Cc7WTSBkWj4J9ZHjMB90d3qmzXqPoyZ47T
oK8SyFMP2juIjbZLqT7nRRGmAx7YZCh/GF3sqiBDvB5aXO76OFtv7rQU8qJZstmvKWjTWUsycAXv
5j2CNfWm3FIUwI3WjUT8i5e9wPcCcwfIaDVWdhS7bMZ0y/KXHpJvgoldvry+h+BOUFNLqtERTMyI
bq3sGUG1t/JEjHNxIMZ9ounhYIEVLqnw3A/TVvpHz7Pv4bnLeugts4cwEGaYM6fvFw9F/MCaFadM
arA1b01ThJq67NL/HJGndTDHWGd6toqzgUZihAm2GlgQ3+XUDAVLK3AbPJ+DnkxgrbIx0irVzbbl
DvzZBNEIu0F85a9prihyDSuw7m3VERHiXOB7Wy/773lyQb4ZgeSh0DE6CZvfMYC1rbpp+6Ns+qwJ
reGmfSl3SdBDh6p9Ljb0Zxqk76O6VUEdVKJDQHAVXHbU31/D3dV2XBVGlKyV07Z2rCFyq+V3rz5c
X3HRIJxTnAaaaECrYWuTn2xAY0R/p8+it+jlzP3ZwnJeb5obSNUxnJj+P+JDlatUHlbUghbd3sRz
ezhQAOQ6xV8yrxEJ9l2G+5yNz7kiwlRFZQC6fBX6c0hN5J9y75FTd+huQf7g2RvlJN+LUlACV8QX
pUmaFTqZ1wuH7sZ29BYhvOIyyOdsYpwrkkxVMusSE6vpjaL+tskYtpnqzM2mNm7HYnGK5lhnquiY
rqZ35Rb76s45u0prs4t0PcF+kpDs8GJwMy/y6HvqVtvKQ31R1EIvsFK+Cs2KCWxBKqx0SB7UGKgs
rXBVRRcEkBcBCaZs6waaJBXZ+GodPJuWjCJ+PuTVH94HWo6Ylpm5SRP2wFlD1tyPSsfSBaXai/fk
+aiccTZzGbd1nOMIbrPb0l82TN3MzLfdOViFlDcG3ZaLV4kamMmla+x8XM52gGvMUrUorZMK/VKZ
mo49lGOQLBOkESrikYz91MbsN83KW0nT3/O+XoIEgENHmvTGNXqwubZJNbt62QPdBQCOI5VL4xuN
Binq1ngrZYt5hAGbXyYTqjLFeDS1tnTacXKJeiBm5bWJGhrz4ozsNem792lJfs0k9lQVciFx8RnJ
0geL4ervctSldV0BDn0BRGpII1RaVOl17henYY8pcNyLul9KkOUCxjGXhg895YBlo8dqcKk19t6s
KkTsOwkNqItseCOwZyqIS5VGA4zV8uw5dmkMYnpULuOMbdVZCYvMl6BHWKR47lUyfrGENM22nJUt
Aa9USoDCxzoM3V6yjwij9qDWuO1gWk45LE/50m1JY5luVYB2m6SNJ8XZtgGgrLWXzWi8RKzZEA3s
UZhKlD/U402XApfRKvsZ3F80D1WEoaUZO51ZO2h7cUrttZTvjey+6+7H8bcmH6mBQszRGkY3Kh/n
KP6dJStVXepFyltcmZ6iJ8DLdunj9StjjS/4w39uN1z8UaXA10voeIG9rppu/y2EisoFl0KBs2H4
oEMtqJrMWobHMMhGx1uzWjZV85qMB5TZBGDci8Wn87G4V/44sTmNSY3mk2RyDOOF9a9pBCyg/iFF
IMxKfWMCX1gONTLT0fpdVolO46Wr4vwDuMij7mUdndAFJlsheq9uM5Jsru/axTLi+RBcOKHohcoG
Bjez5nio193I+u2SuW1xpx7LQ3YkoAuJ2xBshD240ZkPLmvRLEUuh+eZsvulQR8lXI5xM9+jChaQ
T4ZEf/kzO0W3PVgcHbavfTx3Djbk2D5TDw2Voijv0l1yvg6cu9U6dHOaSBacqPUxIanWaz8MdIRe
X23BGeGvftOIzBrMZBUkysLcPJbkrpVRT1geUnltJX2dl9y7PuKlGP18Wpw3l2htoFBrV+iAo4HS
Yy+rp6kfg6kU3v6iyXEOQJIgwDboq7EG0J85NSEbbiVVhZykDiXqLfi1TnVYjilY6XamZxxzFogy
ZYJN5AOCWZag4KXDmHvrfoKQz5LvGpaIbuZ1za54Or6JOjFoJgFLAQ7dLfJxANfEbs8CNE+pHTgy
GKTpezcGd3zjt3f1ZwsZa/f6poqmybkFJIDjNEYPHB6zxynP0KQBSi8jFYwicg0a5xraLB/YnIEr
eH11Ebdza8upH8rJyU5oX0RW4mum5oCz4kg/sqe5FEReAvenrX8/C7yKadSjtsJ2FoCGSfatmogA
kILjwVND6YsUt3OBU2/kY5iPY6B082ZKkIqaRfpJF0uKZ0eRJ4mCHD0k6AdaAd+QbnA6qBP/nEc0
N0MKfK3jpJqAHlIUQmrrXXq2fnPOFNVqMeIfhKpfqRbFBf8jU3zTBZoG6Khcfhdls0SLyvmcYtAo
uKBKLGqLBoObyawDJd+qoK29fgxEgfmXyvTZ/FoAswq5gjvt/NFXvSwwlKB6ou+1v7jDFnOLvEhU
6bn4tjrbRp7bSSGZAm57zG5Wwar32JTvun1vGLObF08VdEkz5CaUfhT48YtHQQF+jmiKZtk80buG
akM8pgnamCCF2JqWR6VcEPpf9CpnQ3CnbU7yOZYt3MI2AubIsp26h4IXKESu79rl2/5snPU7znYN
CkXI/nUx7on4sFS1ExcGOEl6p8q2HY195DhDE/DdGPUBtk8kaIe8Gs1rTwtQ2veOqQCd1VphUSPh
wgpQKN9CUkLg4i/QICEHefaNXDTAMjORqJV+56mlzLVumypQXthLGjbepDtyQLwZ6MLppP6ATHbA
dDcR0XWItp07wWlkyBo1sFYyItC+NV0yRgIneznKPZsrd1yrMbZ6qUBEvfYEr1iz6BZQ0VXbftWg
rJDFFFjA5SN0NiIXKcgTyLvbCpaW4QItdzma1XCLbsWkPRcfC/8dyJZ59Cmjka6SYT01075tGjeX
6426mEEJOMcCjMl1y756gDAa91wY8s5uGCPWqS4eOyhIzePvKRVpBFxMmv1pmhiFu/zrJMeLdG3D
QY1OHRqn13unhkQplW4aE+qa8yqCoLtNQt14LN0Zmtpj6o/DXR/1wYRHJGIHN9NUwaaqotlz0ULS
KRE04ntERXPtm0vsIm3gjpZxGONoM1NjywhAU7gBTVcD7XQYaZPlaJSlvsSY11eYxipkA37IPpRS
+iM3rMdkoT4CWJ9Qw6Wl/HMaNooGlYBDGT8pyqFuj3SqtiW5gbqLKyFXMWgTJDsRkCn2PyCLPfMJ
WHjOP5pjP0YsluhpXGFdsjuiJxBTk21HSe+G+pkmD/LwbACXlFk3NtS0+indXrcwkT1zrjNq1EUe
wRsBlELtRBM6EwsnGT5qgK2iWaiweAkseG5pnBO0xraTu0yHE7Tn/YJ2y2EGR+jgWvERZFJOTlCH
t9B/rAtMSWRJnNNTpyXVdROnVs7AgKTaYdO8NnH7eH0tL0dHZ86B83smzefFwGvsywsBinlcQm1L
ZceAHoN0FznaBtYmSlleRCieLyrn+1gMgSpqjeYx08sXCCHBWhRU65D3Vs3hoFPJyfV4x4pqx8Dx
kvZgmp81v7dCuZzu1Bh8qY2av6E/YnHk3vhMWnIr1/POyBo/IWTfJAwa4nmJ21uWM1eqi9EpGJjZ
kkbqnDoCaVnXPUYVtjFW81+jLb2Wdg/JcbXeS3OxVRI9qCIITOuZ8D0hsN6va+Hs4tdqiA8PFS4a
ZXru8i1ZGWBbHPq9FX8y6qmK6UhV7CX6Plf9qbX8uN1q8SG16iDWRORAF9kozjaC7z5X2sTqOoa2
03FGJJ4VrpzqDvosUC2N3UVpwOdt+UMO+XJIQ+aFiBNdYOR8X/qi90qvNnCXiflBEsNbalBekc67
buQXQ/FvG/+6+8+WXAdHHFHXvqQ8a0OpQoScmHh/SxtNYwLfJBqKc4+6AV7OYpytUyMhKw4SHTt9
lMFapUNi+fqkrkcstvx1ss9mNaSTrSXJV3T2B+JjpPcmFGRWRB9oLIxoL3pxiybHuUJconVFYrRN
psULUgzo54dIcZN5fSYLlvF6cITJcd5v0jpDGm1EEaOLa3HbAVKihsmGbESZ1Ivve8uQTQ2/hvvo
LyOV1Uxze/rjeTj7nUsfxjkECFfq9yVSNjfgWQyXXbVlIVs6twAztGiya7DCp1LOP4HzwXpOlCXX
DHqqvc5XA+plkIgZb+VgLfupgtEu+Z/zwez//fCQyqJPxxHzTct6uxSFz7rULzPZNUrdKcWB9Rrv
XZkc39gu9TVdwacUF0wROavSkg4dNuN1Oor5ly+azdnk+Mb2SKJRE6klSDxQy7DI6Mgqc7Tq0Mlb
dI666ZxuaVptkioQHMZLR+N8YC4eRekmKTQomp66Bag15cNkKDHgcdZOCURyUK5iDUQ+Fl+XfrZz
BjEbUHw3iasWD1IFWaA8+xR8kGCb+R4ju9JNNhpY9jlMtmSHO8Qv0GFkba0PAhkVJK2oP27AYLFU
T9eHvuTTz5eCc4GWNgD7TtGlNatRUCZVWFl5SBcWXh/mYt7jfJz1O878HzWz1BhKzHDNe2RbY6du
om0GBnw04QeImcS+4ivVds2WOQdod/aYp5VJT7LxWoEWmZid30a/jKLbVpLpteBpA4xyzHIQJm+V
+jMuIMRthnpTel23aRLVs/unBp0oU116dr7LiORT5E6XfHBnFT1P8Vbq76tpWmsqvfZQ6/t+/FDp
Q161jjEdCQMBjFLhN39ZjeQqZoAWTNTDbMeQvNaKREssOrurkZ0tMRjMY6CpLUTay0sv56CfPIF7
z42GUCte84R4g7Gl7KFBdCrYXJERcS6xK+pyGiK4xAyFkPyoeIozbepNegAEL6yC8R26UIILVTQk
5xgp7XXVNtDgotvsqcuLfWSOL/GkCfwvEbgKvnbXNFY01AOmxpAd3y0eaKQnZ7hXAnDc9iCaWd7x
CFw2ktt4UE93+/sUCppB/7y8lVCrXH5cX+mLSZ6zY8R3FUG6fUxBh4p3htHhiZkHKeqrRWfeEbVZ
9cNeC0VzUyv1KjIe0vZjbGcPmofT8qvMRpCE4Ik7UZfS7AO1R91RaPJTk97S/Mekisp0gh3ihWbs
OhsNs0PPiBUB2RpJm6XqvVwrBBmMi2+i8yXhHvFFv8imlYP2Ic0flP42t/dqjA6j6LdW2G6GxlM0
lwUSJCFZcj8ND5H8ScblrqpEMikiS+E8aa0NA8ShcPxyZjpsAiMjGizyOPaKXhPk+i4+BM7nzHlT
nVSgDovxqKbagBZJIyCQ+wV/jDPTQwdVqsVuPDW7yeLAlv9ByvV8aM6rFqxqjXyerNOM309nt5Ge
NCMVvAFEoQFfdZQbotAs+4pD1n5LqL/u58AI8kCUAPubW0JTLJ0YqqlYnCMpcJ4iQ0NuHOoUxK3i
x7qkfqkuLhjJndREvmQpXQvuFFAPpdkTXFSG9mRaBNECHt4JDfpmY5U3iLcd00QviOyokIuKC3hB
8MZkaeX0SEjnrbVL05t8ll0bZ7KYHoyq8ZsZRBf2g2K8JZC36pp2cJIu+wHB88gFmfB7JqUnhSwf
M72jRBadnHVqf70g/5y6vSZTzi6MKpHSItP1VeASb5LJ61p3XKUf2WZVY1iLZV+6h4lTNaDr9rW9
aPHXe+HaB3DZR5I1tGhSFENUdCgn9RAaUAG2aivIx3ZfAGWdda3AoV8saVnG96S52K9TRlYg3lSh
nxQDfRzvJB+SfUcpzPz5RfheuZSPOh+Nc06gDmh7lRJ6aqXBafp3sEn6Ev3NIJVXQJd2eiTRaxal
ogv58hvle5KcL8q02UwGhp3VQumX5k8b2y0PdojoA/K+/6R2dj5HzhnltjrF9VRCkWpooVRx30Y/
JsMbMnE1cv3sa/bC+R5V1kk7Dot6sswS569sf9VW+am3JuItOm+lsv1UjBRk5KC+Khpjhxg/98xB
QvubbT3OdikFcwH14ElNwdIWqU90abRtaucEL38ZecklfY4iBGlk0AEwngfUjXtE3UqqoebD8o2h
yhujQYK8MBP01EOp/ZhG+a5IlszvjHmbpO3TWII4I9ODJaEOTVrPLqugL5atnNXqpgG/T9Ay670s
80NkIfXb5sCD1wwSETH9ZI1yV5pg3cnAxQlO0dieIDsr7UeKITUapLXqWfVrx0pPY2ZoN/qu1Jqj
srLLK8VmGcDKCx4UUrQbldTgAUvpvUUkSNQueu7PsXQjNwys4Em6eBJezajUgFS9gIphuU9jY9fK
1ctE572x2G5b4QOWIn9hpvzF+1E6Ut3d2f380pHca+vITxa8VJDVs0dIGeTqZgJ2jNL6Bg+Kndnp
u6pNf6N3P2r2pREuZTh1IKnBTYxKmpPRxo2gg6WTndTmbpR3j6XyXrabdtn1+o6iulZAOIE1ktNo
CF3Ko1b9iFgqwCl+MWpfsykuau6yXBonRUHvoPK7iItQa+JDEmf31aCPcPHmJ+BxZmC1+VGq6x9Z
Jt1EUf5K5SkJ2oHU7tgOvmUslkvJdBsVzJ0Vsm1wGbQUvc7Ts2UX4RIXbj/ZYDX4iKFtEB9L/dVE
c6tSPuoDnrzK5ObatoPCL5Hwv8ZzYZieLP2o6E43w4a+dvJNTgBjy0tvaHI3pVui7uoJnF7kprIf
R0Q+qEOoC4B8tuI00wmwbmfqoFefv+nxWwFZs0T9yM17ht5GXXqWZcDS7tRmBLg+8ki5bGTCtjbT
byAl8Fuxn5J017T5bmLqEDAy33Rjsl2UDgCLOsS99xbrin89tL0cPn27LO4NoQM3HMsK7NGab5h8
sHu6M+s99L0Et966n9f2m7vvjamVoaYD18gKDS5E8mzWOKVi+HVkBo38fn1WguuG8OU8K2tSs4P0
xcnIxoeKJKdekUOF9bt46o96jCROe2OqOo6W5OrWvgHYXvAFl5+F/11Ywpf4+rYrJ9UC0WwCSfNY
fUWDp2+3k79WtZKaOUY3eo0Fxj8JPKKNc3306yEG4St/TZd2LdEx/bVsqu7RERiCSTgQoWb/JiD+
niR3z1pjTuZoVcNZRuNhin4OzSGO0lsbHapk6j29zMBOFL2gwSoEaapgkn+T3Pgenbtu6TIRZUhg
u8UWFIq4bqMPHQjnL5wHYqoXBtpGAY3/RZ6B71uX8JxIkqVYi5UgslgZ/9YYWdmXu8i7BfEoeyNO
4o9OtRGWwa/fwETmbuBhzLUSeSoNmd7meUbI6C6ARGqAdfeWV3kgLRLS+l13DETmHHQNDmArZUQ9
RVUcgIgiHOWfODwPULm6v26s+nXfQGTOB1npMKpskXFY0zYEv/cxI9NrJNu+lkIle4ReFyg4llU8
q8QDxcliYoLytwwm6InN1rhTYjkoc9VNxo2sW043vDRW6S657loDmm/RDxElsze3lbvEWxlBNRh5
bQAwB21wx7nyy1ZxK01xiygtnamQb5MCDNQLWAAYda35JTbeaBOH5oKCV134tpruKhq7DbHAfnJb
VGjvIJZflk+JTnzVAEpt1fIdln3VqBud5l5hjoI1uwhIObdDzp9ahKYJRFGgvqU7S7B4Q0hPq0Jo
4Ri/sudV1C3b2Z4iCOMvch+fDcsX5tDuP1k0QtDZ+eVbabuWsjHAVy7/lOJQ6jbzW+d0N2jB3ai7
dmdVjoxvk3+27J7hlABKmDjihLbAUvnyXNRJ0FScZPWkFis/TjCU8Xas6EubK4JH+EUE6Pn0Cfd0
ixo6SEhqfvlV2dXusseVJw60kH7pov0YBf67cgvQhTtu8pMIgCrwAnyJjrZIqyRUwhtK1qEST51c
soLrZ/FvMl1/+tQvn3v2OE1LpVyoBJ+6tuZSb9lPGSbW1jucEZCJudJT8r5ywqu+tC3xELc9NoU6
SNP6zLv+KZcTWd9fwr1vEsaWRpbh8xL1oCKLtrAD7O76GH+TZ/wehHOsSZ9qRikhDbHSZYyxmwQy
6JTnQ1y5TA9ttKe4evhiePZxRRubu+F2ukn8dLkngBBGew2oPkGG9W9qbd+fxDleRUtmZsuwsXUH
2h/0R+nPE/j471GS9cBl5TWDY8kORDPTZtP+/D/om4jsjPPHDO+0TBu+bhtWoTvgCAuHg0TTMri0
IjwjjkiyPgiDCcE18LUwZ6ZnlFauywqemWutQnOb3Vwf8uatrT0LfObQagOAOXG05YCEwc0/oRg5
O9l8BU6b0liuLaz63C5+nYDpJqUC7yEwaL7u1oyqMvRJBVke6U2BKIgOZJRgCMHOfTVUni1hBaqe
JCaITvqYOaiGh5U9C46MaBZcyJdS0B0z3VBPuVE5Sat46JxPmlnkh65ncMgX0vZsJmWRFxUUzFWI
X4/P1PDtvfSS275E/Bog3sBGeXTxsybQbT/qN8uTgSjh/Z9VO/48ijycT9KbDP21SFrZ1rtWoBsN
EhkdupsETki0a5wT6psRrGboicCJZwfreXpgWQAcXA2FvN5RWJAAKbC4qktbl910uVs8yTiPp6SB
vmgg70WwYdHjiXAeKIrsxVwICsS17URh6Wcec6S35c4OC7+4ESnWCIfj3E1sRIoxNVjlbMu2S+5O
2mYVH5cDHYw4B/ok0skQWTAXOiFFhzyMAveWmVD8HaDOAGifLdJHFflxvoRlSoVCCx036Ur8UgTs
XZoO0TbdJR7kGg9G0CVQRzA9yOq5VLoXma7oacaXrJKmrCHZpKLyOz2hDORRVNJb5YcxfBj2Dohf
v4BclNYg3v2XoSlfgarQhtzh+bnWnFUoDSdBJG0/DYiekK+HSvP+oahOI0KACHaVlyZRwC3J7BTe
NZ0BPQVZMfrH3KkWTO7LSf99HoP8BYA2Nd0gL8hjFAfzVU5d9NEOkP59qX42P00J3IirZ4qco/k5
R0E+vIAzWEgBJ3r4fjXYnjlHwLKnxR6+VvgPbhTkPKUj9Kt/La4WtGGuh0J7WkPbaxPnnJSeqoTZ
a6S0Nhuh1dAB++LG8MzQCua9qKgn8gl8IaooW1mxUYz6zzO7w2hlCInDACq4wrhaZDqcA7LSQjOT
GFfaPLWuOQMKDM7+CT2R1/28KHfAg96tuY3A3gLb6fx6Cyyoa+1U9P4mzsqoqYfQg1ddkjj0LtuJ
fLpgijzcra3MPkl0lHxoUW9s1NTyzITuayeokJJ1qa5YCQ94W2hWdCyJVOyb7Jb3BbhwDNTtIRR0
oyCOW4nBbF9JoH6WbFaunOIpDfRpDWYJkFQ3IDJkoViiQJAO01bbPjsvnZFFymyreCES+qhXaDYB
8kZPt22LZhON7dIYqplZ6V/f7/VEXFsLLlKyM1r2WokQJioe4roNSBM7/0PadTU5bjPbX8QqBpAE
XxkVRtLk9MKa2UCCOadffw/XVd9osbJwy/viKnttQwCBRqP7BDbX8DMrBVUpQQLBs99mMoXSkGNj
jclk11Lp45UaXJ/MLwbYtdmsO+xsDVlvUQv8eHKalvmdgk6elUGepmhGl/7cjE7XHFIleSYmix0Z
diclfSytJ9m6S2Tc6rRw2mm7TOhupr2XAt6v1ac+Oy7tN4NGB1rEu9SsegdyUHtZpjDkMgviqElm
+YuV4r/KpTu1CA9N1+U2IaHfFlvLNG0jz2EBawZRBMv2eFg0SGplMko5cP1dpORTbyzjMEnZNm5F
DoKiG5Zn6RWTSQrUolZuyloILB7WEoAJTe/kTtTQvMiEOnue8Py8LCQkkltE/HhbbKFUuYE0006G
wl1sD+DwO1QHomuFtTZOAz3nxDa3ybzL8DK/vg1EWQ3hYuVULujFQEQPzWt1p+6iDV0cvbQhxw3R
085LQxuifwPsDeEJkDilJ6qBiO4+nslXDEqTDR2g4as6nLXPoBuio3Xe+/W2C+gxOolCp+Bw8Sy+
RZ3QX6uRx83lz1iub3qVCXoFoqKLzjXka6sMzZzhATA6RsCOMG7crhYEze3oQGAZlYnCxS0hecB1
wRvTS7xN4YjScMENoXMxMmUS7D0b5Iv60oJG0d5IeeEPmSJIoESryQVFAJFmI5pRwyqUcpMsBzNm
gjew6JrV159wFqlUqGfQVkatiAT9M3hqzuHxc/Xdg2vwinoEFe+T7IXVi4v5kUkI3oPAtAAm/fuo
eTjpxgAWEpRlZ2cFrLEd2X77lR5tRN/qYqXkayweQUJSawSzFAVzqy0OxXjbZxIau5AdZgC0/Kc6
3Nlg3OYcopTqbEQq1oHMg3pzt5Mg0HM9rFwUzqJng3C7TzHDMTSLcj0B9bPqrCLj7KkG88vuDDjB
MkD2ZVfuHBiMUOh9lwD5Ra56lITYmIuX9tkP4fbn0OIxno34jBX9bIveB7zAaXoLbYmX61O+vE3P
RuK2KRATzLTmuThNPruX7Mwvbtsgd1IHwAB6sz4iGrs7SJVdika+mKSdjcxd5VGYmFkGoxNcXKCX
L7s2DSxvuetdhFCn2MHHG3JB6Wm8ybyC2KIIfjECnI3OPSRyNHPiZe0ZJmG8Nt/dZfq4vrTC3bSe
n7MIoBEQdJIMEORVqQSeCtoGdGBr/DlITla5w0u3Mb3RrwHN6XFpwHJJ1oOZ3smyDVDIQD0R4Ory
c+ZsztytaYxxk+g1Hqe6+qNuFltqluex7rdtZDzJlbJvlMceRl1xY2w0SAM6ctG+/uWacPGpy6px
YAo+OtF1R58iKFdWdo3emNy9W1AYGrTCYUSDjzaqUDWediNoYzE6GwCLZOMLGAG2lhCPdo+KEd3F
xfjegkMPQlrRv2iLCNx0Oc/434r94QY76xNJZ7oCgFEFp8Q2qpsRfzWcOPGh9LKb/cXTvAbeLbbx
OXeYhhBFdjnpOvsNXOSrwLmbYoabXx56J6sLL2SWu7BvenXozMw2V6QKaLXZoDmyBNe1enAtWm1i
RXJTeXCpAvDrAl5MNAIUkt9Qbcmh4RAiYa0F766LD5yzX8qFz3ooS3WhiFpFSyGnNbp6eAdFfHvI
HprKdBZITce1iFx1PVT+4TfbSo3Owgq3EIT3MWjtd0WHfqq0KdtY9HS+WA4+myAXLEGxDccKBbUT
s3KnSqkTr0AlWFOASq+mgxMpt5DG8ttcJDR9MS06G5iLlbJqAfmWAF4cj/1mMYZtFRW+oQsdr69H
RY3v8GdyHNdLBmhxCZUPSFjiPEZ4KymHRv5Okc9PNXVmU4bY2StbDEcZzUfSQK1sGAXp0+UfYlqq
pcAMz/jVrD+LnSBcD203w0ZFVl+r8XsK4TFBJFqPzR8vSfNrBC4YynXOkmjGZl2PNox8zDiAJP6y
Tz3yJKk2WmqudSAoyaLbRrITXNYIXKeF+EnBRHnjgb5IlJl12FIN+yib1E9VwxfM9PKu/d9MebcB
QluKEixmSoJoo7cuIIqZsa0PsPN2l129re5ZYg93cuK3oV92DmogEkrC13/FRQ4kPiZcGKmpAAjN
beEuGQDwoho8iH39dZUHxMmxy+3kJXYDY2Bh6L60sOfjcRd8KydpIQH7hNtXOsEFda1+p0H8jPsW
+nQ7FR6UojleOqXnQ3IXfl21al6kGLJCEU2HGFdOnhMpE0TZi5fS+TDczs1qPddahPtTHo0FUGwx
xI4SYEDRQ5ii27kq3YqYq2EU8lXy0FbwAp3noF72hfIxJtK2N7LaltP3qIRdW1q9CT70pe12/vO4
K37WIrPR6mLVY/wEYeUtZKm3FB1KXJmtjamdpHPAVGsfhaKrQLnYSD8bmweGjKDIkEyDApSWPjHl
0zQGr2orrw3Nb5OhtS5d1iAGPA6Y5S1KBll+ZI3ujJaCu4NpdKPHahSkyviE8o2XxA0qQIqjk+Mk
m7e01Hwy3hbFR8eA6Y/fl7zz++mpl78N1fvUvebkSQkXxwJlWSPwLaru5TGB1ON7D1/ynEW+ZGXg
iB+l0G8k5ArlbdS8sfFZUp4XQ/VwcRv1ZzMf+tUB91TNr5bxkNPHwvrWk01nPdEBmiq6ZZfdtxlS
NOQ+RCe6hUJj09PAUHNHXt5J8oaLyZajxU67Bz3/SPu9Wh0LcqzMl6UHTQny4AAWJ809G1CgIW+a
UjzL1iYOUQANtzpLfShBbxf5ONGf6QQkzVLYVf6NqR8ZMIQScKqQH7cX5Xtn1HbZg56tf0zzCyEf
IwQ04/CmMlpbH04NlqCenxXrB01StwTqt53v9bp1tXCTFgD1Km/N9wTrQNEaGn6OKrGT7FawGS9F
eQuwV0OmBN6BJveQUs2ksGLQr6FhFe7KuxK1sXRL/PohcoWVuEtv7/Ox1oh0dmehapE3lREBHrdb
PdAzf9qTbQYolJ94xlEkQng5vn3NjIunamnK6RDF8OPKUmDHBicWGihdZFedz4iLoZBnJ6RQTYoy
m+LHjr6B5yNq1itvc8RLmHVOR+zsIHqoXErpzofl4qg5tNWYrQuZZ4qvZ61vqe8NcPd5KPJi/CUJ
x2cB50NxsVTJEzONaVjdZvm0U3T4O+dzpXmA0G1CNnlzq3m6OR2UIo8c2qi7Fq+zsS1cMKFyZ6yz
ILRA/5xhOGxNe42krWPWWr0xh+H7WA4/k6gOlEaBZQB9lJLuZqDSPi+yndqGe9qxjwzM1KprtxHL
HZhuOVqpIovsVjpOkfvGTI+LArdRsAAYfL912Z7QQnAA2z5aUhoJyh/rXK+tBRe4i2FJl3LQ8tOg
GICRV2A5gszYfsYZs5ESsr7zBKdz/ZB/jKhaxKCmYRgK5Z42UAtNK8XQ85PRpjZpSm+WzYeRQfRx
6L06RxtMVty4eA/zfqvImQMC7sOSA1o75Vs2SX4km/eGUgn6GBcf7sg8//ezuHeMGSlNovQVXO/T
e6Y85SBmmdAWDqFlwtLUU603WX+dqskxUM7vdNU2rTsGg7S+vjXR3omnWwvlbyVkbhLPoP7eT+aw
QfXKdNMyF1RtRUvIBbhM0XtTNvGmzwuGGwVF6FiBRm9tK0CoNP2j4ItdvNzPloaLcaxL+1xPphzm
JAzMl9mpsGnNu3j46McVSW850vBNbib3+rgXg93ZsFywG4qO9VE65KfRhEdR4800EmTJFwth5x+d
i3WGvPRNDm4N3gPZI9uMgb5n7+lhFecbPB04XrDU5xfzVhTHL+pjnQ/MRTtpMEwjzuH5TYvIlsZH
Zu6LEgkaXFMzWjtVe0jCEPi36aZle2IWP2FwFFBctTU8OmEx3XbHBs/Qv1twLi7mUdEmKuS4ThL7
KLDgg6UKFlz0SbloU5p494wK1tuSTnSAmoeaB9fncPn6+to1fIF6ImEGZSYlP7WZWtldHR2gi+5U
CQDBqRUYKVAhCMMF2/Wy5Ud1uZuX2qbgdmtZ6kokFcSVi8+Ds5/DRbuoKAyqa4ivLSk9qxz35gQt
MWDwrk9bNAwXvZIq1uUWQJSTUXyv5IcGxFYw0QSlEMHX+0PekegZJXEondTsJ4vSXZlJgtRNNI31
F5xlU0rUlUarFBK65T8yBrbbvrNe/26luKhS6BM0adEbP1UMDiTNzyWMYNrwXzSUz863xQeWCB5g
GuC94IcAaQEWzOjPN7D3216fzMXq7vk4XBxZ6oEYcwJAWbN6Tz4XfrjVguy46oKNQkVf0ffn4kNn
KlFMS8SH0fBzrbbheCuIQJcLBmfHhQsQihbmCa0xxOSv8D/walwlQs1gBRetrAImi0Zc/4//no78
QdfKGeRADAsnh7xD6OWm3NVPDIXVB7BEtyPEJQ2IGgEosk085saCe/xiR/nr8/3B1Cp7hcCwFNFB
gn6cCmtZaZfM5Wap001GVNTJmW2OKynvmypbuOEHF51/WyIiBS7hD+Hix5jopjV1OBX/cIvQBiB2
COjz2phJ9lVgvokgSRc3k6YCTm4Smeh8M13rpLhHv0E6lQDzKu39bAhC4sUP+zUA3zxH4UnNpVoP
j3Mm30hKfDMXObin98OE+EXtqcs2TK4FF9zFdPpsUC7cj+2cAD1c56cqhPOrFHthkbjaSoLtVwTO
QzeJXP4E68g3z/NwACavm3PYi0h7am2wZwRB5nKB5WxSXLrZML1WC6KFxwGHkny0juZD1tGidghN
n2g/vme+hKYWuiKpLdvKRwrasmK3N81R3Uhb0ca5eEec/RrujiCgQLddA3ZjX/7EPZpVPxYiuLQv
V9vOxuAuCUqjtmGJvOaFmt+dqre2tcH+cqOnATwEUJwQX5MCXJv5JXsSTXC9G/6ISGeDc3eHNo7y
3NckPE7K97T8mWkmjJzA8IFHmuD2uFgoORuJuz3yXM+boi8R+0wku/kjkQeHhtturuAJhcdM5sXs
AY6udivi5F5scFlnQ3N3CZUjJg9SRWBxbThT8VwVrxFYcniD782khrLJa1Xc9TnAeVWJV/PbBMmT
bhh7u+h16hjMyuyiYR7JzVctVd+WMSx2EPtA7a6Xv19fpnUVrn0P7k4qrVQ2NNbjThoTrx4/DbDr
U/KUqBRq0EQQQC5Cu84Whu8NNCqLlkhF/gqT4C3KY+F2Phm26pd+Vjqi/EEQPPgugRahC9yadLij
BiD35mFK6/u/WjzeexhnNZQXrclPWouEoS6hSPQypm/y6qyjCFWiL75Uv3YVb0Ecmqy2kgS1K6h0
HwuU/mFYYTdHsWazaOHWPz9LVPspjse0R0iMwcswpPveElGMf8HZrmw73nl4SSXZgobMcCcl5Y5K
3fewIYpdScqREfNnRw1vZK1tQUbBacxlrTWjTF3Xu1Ef91Qensz4MDGwAafO69UQEoKbhr6XUr9N
Mnmf9bAoHydX6uDRKJ8KDVJ86Cvn8tuiPxIVmvshsAixcoTOhz0oq+Ppx1CiW9amrpKEkLBhHS7T
dqfpo2+EuL67u7gNjy0ZXFPOjmZledc3kiDs8zbJCZy5WdghM1T61y6z7Mx4I+rH9TF+tQqurTkX
EIk1GhWQBxKwjmFQ+dMmvVH9xIb8bXB9pMvlprOdysU/PYGegsSwgdBN8BbX8uku21aPMrzBaUAc
0B+h4NJCX0zatTBJdMPX5ZD6op8hyJEMLrQpY9alOnxCTgUgIF1eeVWRuVl+yDrIR9AXaGEHCzpn
1+cuWmXeQDnXtCZuG2O4W+kpAHdtAIHBlVoFraChLNgzJpeNqWFfotWK3H5S9E2Wwq2PFb6cRaJM
c02Armwb3vs4aXodZoRyeKwm4sErC5TJyDan5DCk1UOCZ5MDQyjNjk0oCVel9GCpxkvcl64ZNTcw
pPmcLH1XDcXG6FhmD3IJ1jg05sLoRwkDsaH8XhNDflUqiEWUtq5Al26a5/1QJA/6OGxmCcrIi1Xc
6fHPBApWBVXcaoQaAMrYeQieESWfS/uy5hOQAjGyA5ymvWoefGL2ntSqN0AEeOAshzmz5yCFtt3r
VB6W8GeevsRURlIQ3amzAcdD5oe55rV6DuMYQIDr5IYOyg56nveyAeQAmKF1qwVNruyV7G1p432R
zV5N0OLBsy1PBmjBmV6/5PsiVU5TnN13ZbXH/9o2oByUW1PjJpI+Q30dkahstP1QLzYcjnJFti3C
HCZPKMOiVV23oktXkHKZXDifgEDVpAhvhUyuvMm4qQiEIZvZV4d9p7/1qPgCHe4kaeqmKIEOieqo
feeEE/4eWvXy+Hr9hIhiv8nln6TOiWRViA6ArLsT9NN7GU3fDv638U5ptvBosfuh9eHIi4af5pkj
VIWqGlVnWBDH8q5gyS3NgOELgefTo6AdZGhXnhKor48TfW+imzmE7Pb001wAagyXYIQNkVV8m2NY
EyahXaCuTcCeoGbsysr9rDYeG3QA2WcAIZ/k0sDigLsmM0gO9H7eHpP6e6Z2cP/V3Osrcbmc9xUn
TS4ZnuFwAZFvROTWq5+rx3SjbCJvxWS2j8Nz5FRAEWSCMtcvbuW148zdAlFuSVEUJXhhzNmj0cDG
LsJ6oPwwQrWlD4PBvAEM3Ovy95r9kOKjms5vsvY4Q45Y7aYDlIw343ynGHfSEu2IkQ5eOipQO7sZ
2PIgWT+uL5EoleZNsWOaVbAFLKCdtiU7+qxvYvgf4tJ20oAdGo/akQM7dj+0u8C6NQunB4dZSB0X
JEQmd5MYeVbEStblJ/kuug93+gsEUEZby+3aHTzVhRaV5Gpv12cuSMzpmg2eJWF5W4VxmiG3rLTY
mabbBIo62nhAD85Ox/Yvby2+bwUNv0FZOn24mzNIdSVvcKN3oMO51dDkhgUfnHW6vaLNniyL6vKX
q2Jfh4By1ZkuVquapCDZaNr4ydQ+8YmmrWiT2IUGjU+L7ueiRQaaMtpxzChYZKpkq2XtlPPn9SUX
ncdf4lpnax51spwyYwXRv7ZeB5PjaFd9LvewiAziPXp4brtRBa9xwS1OueBcJguRchTRT4QNbmZ1
m3myXHRuBJeAKkiGKBd0JXVWZlxoeKrE4TPE7HasXFxtuNWB1BgPcwXSWKHsu2ZGws+gC5zCIDQw
ixswu+xyOLbFmwZ0etqCDVPhou0rO52COH7tohZ3+X0af3YrAKR5tsJYECYF9xfloqRmha2V0tQ6
ze3qtfECt0Q/BarWiirBSIICF+Vi4xIORlLlSMP1St0m0VNVKLacA68b3UfS6KRJvb2+4y4Kn5w9
iCmXKauWWdIqXxEWGSDBDdrwkq9DrGeIgrFRvKHpd3VZPcs5dONCCPCopRZ0i2LYVfVdGera78vW
GUKYoOZ7owli6/n6DxREPp59US6zXHVQuj5J5jfN0jxlrAWPBcEB4FtaUVfpEV3a/LSgVtKW8PGt
NScqGu/6RC53Q7/CjMWly8QAYmGQIZIOemiQP0PY2VM+F7K1nPDB9P4x0qtGQJaEIDrRHWZxEc6K
Y61VRyziDGZXGMgf4xOuTpDMVM+AEOMW9Q+3lZxVVqhxILS9X92Mj8JbTJDI8x2ucOot0qchYrwh
BZZleEtLtwvTbicLNU+pcUgf+1JJd3q+eEo62/I8PKKFLDhkl6jeiq6iLG6ohqETHsFkGVWKrM8c
7jp/dmYPcrgPbLJ1vPT3yYt80nZQoEBzunKkW/0NkKpCkAJd2HG/jb/u+bMoT6GvqegENhl6Vziz
Cs10XXFG9h+UT34bhou4rFjakVI8BKM4hd0f/Gm1RbSpL5SEfhuDC43wNpAn8B3yU1odLWMHFwDH
bBtP1QaPqEheoxl1zl0LnY/rp+lCoPxtXC5QDjremZGJQzswtlXg3TCZihcn9WOoNU6FqlHRRIJt
I/pqXKRkbGhLE7bPpy6fIOiZbdtmrRwpgnB0KU78NjUu1+smea5xHa4o2+Em3tIANiovqFd8LA4E
bDwrqHYqBOCtzfUVvdTsPB+Xz/eiuMvNpq7W0qikOdBuDAy3fc23kaM9xUK65yVq5G/DceFQi6Gs
DoDLOly1zTdtABRcXq7wWqO8iXtbgZ8BKCC2FGg/kp10iy4PVTtgg1z9TUS7u/Qm+e3HcAGSKAoa
ry00z9XA+jad6EGHF0lzY5701/K4Kl0MthK0qT85zUdh64d629zn/ripRR9BcJ74BLAoStVIJ5zZ
inxXddnrIv0lrlo772IngW9uPG9o1ZySWmS4dSn1/G0JuKBURsMIfQ8k4KsFIFllIIxD/KCZkc8O
q/kM2utDHWToews2/IXs6reBuTDVJGCZwLgELTZ9b1WbiVjBUN8nEROEjHUC3Lvzt3G4UNVY8RKT
iOBcyb1dNZ9yfveXJ4gLSrAiDfM4lcGwmEy7jR/ruDzCiniwGyodp/a+UJKtSSd/MJEzddpLI7Qf
vFT8+22SXJAqLc2SmxhBCsHJmZBL0OqjAMhOlScAk2svCZ/nZkPaQbC469SuLS4XtMDJm7QiJcNd
KLO3xGodgxZgnO2U6r5YRKgfUajiU7bSUNWQDRjtn70K1yJqU7f31zwmTZ3/QBQ/X1Q+c5sNmMDL
TYKXsB47pgWE0SKqv4siEJ+iLfG8kBgM5JNWHZa+CKT+WOsycrK28uvkJMNJOq0Spy46r0UHeJIh
MRTf5i2oHup7XmyklNgWvZUYc9psl+sbPbrP8vcoO4ymCNUq2mV8IqcrVpPUKRKo1RWabbRNt4Ft
spftRFZ5gm1lcUEJbreRCdJFDpKWhQy1sQnknaEpBd3S0Vboz+sHWJQYWlwoiheyLKMWW79cvdUn
a7lJYuqo0dYs3WT0yVvtljeyG/UQ+XVGFPQl/ainLpS7CkfEtlnHunKieIzTKvPb5gtKPj1sdmR9
8Av6BvUjwev/wqv8t63NhayxgFOzPIJfY9CHyWKwVnhohpPVVHbfy3ZnPcBPXZBHCeKwxYUoE5ZP
rbHgNIXaXRcVHgiA/vXvKLhRLC4YoYawKF2C7VkqQdcbkIQ1gxFFOwZd7r8ZSefVqFOGtyKtUgAD
w9CZ4fc6KscOjted6M1yfTdALfH3J0NowGMlKmEVSBvdI2MbGMNekRTBw+T6p9F5dekxXfqx6QAb
qPL3kX2b89G+vl6iaawvxLOXT6O00aizLD818i0JG2Bzn6ooFgxyPWjovEmrlo+6RSCSBkWDmjkK
TAeaFHYCzexocI4AgUYWAM1Es1r//GxWuHL7QlWl7GSRKogq3Yetgg+jesHXEaRoOk8lDa1qjnWQ
p0/y7OitB13TIHFLCAsgOYxgqqIAyLf6uSuibrloRbkokdWtPksNUrQKdcJCHp0WhaJZ67zaALFx
on+XSOm8brRWkjrrdex29OGdXJle6kqFUlhoeSnUnBP6rIHxJQUQ0w/C1DhoiSFkHom+KRdD4Fxh
amj+S6d/agSwJkV/DnKN9TatwK6MPdRid7WgoypIbMCu+n0n9csS6ky21ot1cqPCXZvkazumJg7d
/z8Yneu75t8vGZ1XWIbHOSwjyAjDZs0xdutDJwqGXfKMVqDLhHWo63FZ/zX7s3NSslIlPYXVkdRp
u7A0nYJA4ydT7RZWxn8VaH7V/M+GIgVR5rmbofxmHa1Cc0f9BzNEraxLnYOz21P/hfs8GyWK6zIc
por+QhORp8hbaVyDJ980TrJDK0gwqeuXtf4rPpwNt9RVEg5FZJ002FKZJvYItLEYzbaQ4/9RGS/h
XL+kID8LhlVE323987NxAVFTdElGuj1DIXBxFVufng1ypG7rVsyB0XbqRakjPS7J7X/g/2KFNWpB
KFbW6B+yc6OZ6mEKLk4hweJ8hEdcxezWEATwX+KOf56Dr2HWc3I2QzjAxRMZMEwGXshEcltO1EfJ
iryawv8jknS3b9nnMNJnkB93linBpQoFb6n7aMYW839ogbhixqNlQrsbrskQ9N7QobDlsnAjkDZj
tIslS9oks5qhb1HpaBwrP4YOLHGyzPhPLcoQSGM0XNVxV7e310/DvyTsX/Pj7t1Ilo0xyZFzJfri
FmYO3J+K9qGCevebOj+T+lBTaLSpRHRlXc4ovgZe//xsYeXOkAddCTMg6FdBy9apD/mT6Q2OBMlZ
6c26FcE7L9W6f9sx3GWsM5qDt49LMt4CdLfVYy9+K1x9P22im/wm2VSHnQQ/2wZvYujQZjv2XwwW
fvsF3HFhjM0JPmh2mudTOm0JSKR99j4wUbPo8hX1tbbcrSxLGoJPuxYkmwMFE7vOwFPOBIdfNAiX
rRdRGcZdBMxfP4JTlLkpXpOFJmwNrPnrtQPIXbe1pqZjJplYs1HfKwXd5nQE3qVyDDk59iRzzCx1
omiP1MCR4kKQxl/Ob/63kjyYPQaPqNdn7FId9esa5aEmI15Vdx7O8J5qIgD0vzz2v8bjsvlqbKXO
xH2EVlAYjJCQaB0abaLRqxQHYq+wEVJ2mpN5xkvyngRzEKKUY0enLOgTp0cYEp3S9fhfWX0e5d6Q
PM7DEmcmfJqdaNMH0Y80AaoABIXKLrwisPrt9Yi0bptrI3IBaUg7aFckkAVTJ3R8Z0l/V+rZq3oG
zmqquD0utyJl/vVBBXuZ149rJ2LU+YLXGuorlTT6jRpAuNK7Psgl8uH58dfXX3EW8moaqUYjW9mp
c0dPcaFjuK2RyEV3KRCHUpD70UPnG8jmRKFPtIu5uKMwqYrK9THaR/Kx0gZ3jFIPRe1jkWaOkSaC
QyO6VHhBGTPTszgOdexi+LWGb+m8OOmQ2ZWVA2QGvSly3y2p18ErS7DCoolyMck0tSaRGWhZpVds
zdf5uQezqHBTrwxWPAw85QrLMTpvCKClLkgV/iXn+zq7XKSSrSY0FQmxQh4jryo1RxpnNO+QFhkM
2j4oXlPZRbfcaSXDSVX2QtDDV4nwMbimJFdOEI9kV4HSza0eZ/afGijsrZ9YgBog/IHDyBbtrX95
mfxv2jyWfR4l1hY6ZECiAiiM/thPsm2ujrfANVYWXIpkWO+ED4NZ22E+eMowCCpV/9IX+/oFXI6m
jZ0EvDZyNCnKtmoPvNz3Xv9WGsiwhiGYmngrA6g0D5pdovBcWua+Gb/TBgCRE0RWjw24Uu71jSiK
4zwgHu9PUkM/NzuV7afGIodNH6jDQqQ8DmB6gbog8TPjPjNLByo2TjPpdqUHcXXXJiX0zQx/Jm2E
fNEC6LLa0rA4ROw4TLUBj2mFuXUcVGp6f/03X+KinYcng8vI5r5hcQvhmFM3G3A2vp2NR2rFh4oe
zDn0QuVnGMVe31M7yX/A7tCFMiqyexGk5l9qGV9fk4uSBs0odPwQPCBK58reKjNLEzvH+6m9KYBm
yxz2IOo0CeI/D3JPwzaXyITPBY9jf2mP1GIwE+8Ft+kaZq8dTC4tG2ET2E8d9qkM/Myy3MRFaLOu
srVJoFqkCuKgwcVBULGrGu8SZPWZ5M3sjsKOuhtlPx7hCCDXjplPMGzW9mFP7FR917vek2HtBD9l
BC7VJSo6zJAYzoArtdTTrJRuGBqfZdbcdtpB7z7WxiORmMsy0ecXrREXRKtek5SsR4q8mJ09wwee
JE9MvV96ke6J4JPzYPg+h+tOXFXaqerNk5moHkvn10L522G4hM4IE/iGAcR8aurEy6BtzfoCpoC6
d/3wXnxNaQQ0WgXSHhbhDo1VRrGm6UjGu/KOJbvYGARX68W07GwALoVoa8WqKFUyyG019sjgQpeE
jtmFQKqA9s7wkLVi/+/mxB0XvRvBNrNU3KfZcepjm86iR+jFzXY2Ke6YmErRRwPVpBNRHuseGOz2
QVlKuL69/t1MuE2ttAWhaqploBv3TgPaANCcwfUhLl/DX3PhXypyi36ykTHrJG0mf8VokFu8UuzV
mEwSJpTrD/4jkp0Nxu1qpFlTGYX4NDTstz0KIaWauEmZB1R7GLQ7M7tVOlkQPS9nlWeDctd805Tz
MuS4n5JmS+N6lwDtOaCGP+LV1xGGS71xo8TYLSIhlovR9Gxg7kli0VhDs7WSTsmA91e53Hf9d2kC
SV2TPAZxretf8jL+5Ww47h4GjyRpmYTdQg/xjYI0MrZXMFpzO20zFxWa9iDBly18aG+M1w7BZNc5
8Ab7TyKCin72O7iYoqmVTusKL+9/7D9iR+twDTP4EkEhZZeeRKwhQQzTuRCjdykMIVNsqpladpJs
a3kRbKFfKNlr+5YLKZJcppGUldJJAqWUUECMWm0bzdEEU5cJqlBxBqiR0RDPNEnuQ/iPbSC4AWmq
DmLso7VLtQkScz/1UrLlroG3ZI0q3bcI+p1wZ3Sm8j4eLFfFv6QnP1raOpkEwjv8H4qKONX0mse3
CeYGUVNnsfBPs4ehZeCYLM6ct3ZFZFcf8I5PQWbSfkQ0caKmdeP8XknBJkJdKoGneSVpt+USbgui
HmPQgDSiB/Uc2TQCUcZ6TazMX9LBDRPDC/GSLUfwWVNYRIw/WvVuVm/b7larI3cq4Kklvysstcsy
dsfp28IOrfpEi/xDipd9vvRH4AM+owQE2NWB23oygPjJrPFZKcJjMSIlMEK3iRJB7iLaBVxMxmtC
avqhM06JjHIycvakFCW6F6FUZxubC8eWHpvpklK8WLTZN9PRLWntGsTyijzcEqvxiKFsTcDK1KwX
hGlB4OTfZhbVZxZB2wr9MjP4P9KubDlyW1l+ESMI7nwFt14ktfbRzAtjRuMhwX3fvv4mde6xeDB0
w2HbEX5RhKsBFhKFWjKHLHf68St4MJx2gJj08suMvip4GlwHFMHVzT/QelKYoOgdEFD3NtLXMRjV
LX9iBhSpQQYKsnO5jw7XTe6/hT+3mB8/Dpu6yZMSbXMrHTdyuyB4BddakEIQqkHSSn2+bm83mNuY
4yAzJ/rAuvUir6fQleKXbEDpSNMFqxLcA/xksNRmNqvDIrxY3UsZPUMxwdPZW5/cGIaoriryEx4L
2yIyC8xDXYYKvdd2SrPWemHsviPqsWlfk9Cm7WAK1icyyqFjqxBUJeIluxCgY9l8l0GSVwyaE0kv
DfgxCa6eenGvf7n9597m063eu0mKlXFo2mY+Z5dJf6+X5z7SnBjUg8V8n2j1uWRvelj5c595swIi
TdJ6C5hYhgTCdEMlmCfdo5/Y3nj8WG6CPscxGTGAFjeqo8tfhgbNjsQGhCunAYJRjlkVkOuLxoeq
RhF0/pYNslvgMkjGR6lQD2PHHjN5+tH04BOTKxSGBZu1mwz/3KzfHi0VqbtikbNLMTU3RWr6uXya
4+pUFINbtJmTlD/iqYBE60s//KNGvo1tLubDZJeVGyhrYjoPqm42uF3zrKcq+uNn03Il3CfXFys4
bfxwL0kqYsSaBtarSfXVGvLikLwY5NDV5CbQmKgu/BeOaBqqQfBSgsTj/zqiFKZZUpkTClIlHT3V
rVMKFUaavZLHzkNvAVXOrUxFWcPVvX+PSD6tcshVzkYCYsYMtGwjspTxZQJNf65+WcrOLYtvIB+6
vql7NBdw8U97XFDHhgwqcnqHVTa3dRRRrVNoWI6BWkRnybKohDtBmkJKlIAYlQBg9uvFG+scrCG7
lfdJjD1erwXzTG40Lz8VT2ifoLiJTwPmZI/TS/3l+qL3s3EbsxywNXkYx0YPs+pwbuyDYZonK7bd
Iv5mxF/76Fkm0DVV3qLqQZKgbmwPXlk1AFg7wGgjzRsoa2veAu7/ioCPxuouJhmblZohVItTmdaC
MHU/obn5vRwmmiZr02rCjZ0cCV7WXyFwHTmYTE9CP/Isd/ZnV1951CkmEsUN+PvXwKeLrH/fILJh
1LXWV0DkD5oAkHmgwf3YCEkC/uI996edjwG0jZ18TqplnnDdZOQ1VG7j2fL05igRFAvkhzH+2efh
uRqMV4EzrCfqyon7aPXcmEXhuZraMJUuRV4dluGuSsCoNPYYthmg2mCXj5191ynfZgsDj23j6H3p
sAxyfaPhFvKpBPdSwiibppuGzVQiKIKhs7a0JEfWvye5CAVFsPRR1d78XAuZPDInPY6MTtNX7aR5
5JA7ylHy9LvBGTxDobkv4qcRfhsODLPKUuVEA0wMSnQIq1cjBucxVKjV8N0uEseayakx2wdMJTxc
/zx/kcf49AoOEIlZMm3ssN61eoG+0z7IUbwob8yTcZbPoi4SoTkOD5cJxD+xBW+oqzGQxghVXszx
ZtVrZt5JuX1bIwUagaWpmB86420arUCw3v3HyOd6OUjszBT6ZiZ+QHLsji3UyNNAh0aNfBBlIoVL
5VDQVJZB6QiuGui90JJ9KRRIhDTndD6k4M2PwzsJsoh252XDN1sqRN91Xce1Y8dh2iyzVKqz9Xp9
mzFFkvn6IfGlCGx3q+6vCgW9LqWFIypPfaDINbscmhFZnXtoT6xoxsC7U9L0lDqmQ8BNHqyUYrKL
KbRjfKdDaNn+mpxEpQUBmvKawH0I8wyMnRetadzCeJ3qPmjHxGF2GoTmbRXWDosT77pXCTCOVwLW
7DZV4h6HiFnqAbUURxvSp+sm9p9cf/otL/mLmdW0G1cY1SCG2w132Qd/fyy4CkVWOByKDby5eihX
ISekHqWiu5Ux1dfWhsA71dX3r3jJbxq/OVSpMuR7oAVvPwwLZoDQOIo0p1dIxknpIERrkUBKzVt0
hPhSht5TbXGVqnuKNOhcyLnfqfc9htCsEowrjNzEWUkTEMdheOyoQktMMt7T0Zdz9OKC4DfBXR5O
6CWb1ICpL3OGgX7rHSLNSoMeslB3ksi4uf65/uJF/vm9OKALi7K3Oh3faxVRBKsLlP4OxtPigBnn
ITzHJxGyivyew7VRS9LIsuCC0PG5sZbM7Rc/0b/18eyljXHuwj+ySURjKrLJIdzSIP3WFoibFnLP
8lsWgk9zBMP6I1J+OPFID4eWL9jX9dlzzXM4XFPCWJ9B0IJ1pupdPr8b2rNtoKetOrf597EGFbJZ
uEVhH9Q6F9gWQCovLlwnEGLos/WqBHSC7+dka7c9uZeHQfAwFpxCXkrYUutkjNGFdQltMI9pY2CP
qpfVquAuFKAW39LZaeWi9gxXRF6/9/kcdKHkXf9aooVwJYQZGkpFlWPHFCQWWzYHEprJzF5UqhD4
4YcQwiZmY7NcDsr6TJeAIEr9o0Qn06Lr7/mQHwY81VMJdFF2Idi+/SNu6hqGwTTTxjsWrroxu6SF
LCvgMYSG6OhJFMNvT9NhbTwuj8WJxTQU7Ob+u2pjkNvORuusPMtBG929l571UDybCEa99gXXeuqh
gfu280BPcje7k9O9zje6A5L+IMPQrghs9uPVzS/h7olaRsJMj/BLkiNEHvwcbxY7ALWZkLlxv4lr
Y4mLTzOjwvBVDoZpJYCEzIMVqC5ISfAuYwG+NRpH82cdkrzimtvuFbUxvPr25uuWXW8WbZ5E93kq
PWZjh/EHvEH1+mAYi5voRFCG2n+rb+xxAG5IqP1UOqpeqyIFehFXwWNyDt33Ca+O4RW0hmhlFw1U
7kLaxiiH4L1JMgbNPOmyoN8yn36woXJ6tB/IeimILHbBZmOJw+1erq1qlmCJQH+9nSpnKRXBFq7/
i9+uho2JFSY2XyzJiDRLBpLgWv1ORsXTrTggpelXdfUHHlN+OIoyuPs9zp8m+QShZumZXM5YFfqv
3hoXqazOn1zrVH+DUOCP8H6dhTVnWtyxr12QBNOt2E/33xmb38DBUAulyQrkfxJkgCCMNN5amNYf
vGyhCqqUo7gBTbDNfKJQW1bK4Bhnv3HnX+pRpdXRcDJ3fOxvpce1tbK+wTDCgAJbIJzK3739N2vl
cKciS1zPGm7GFXL7O/UwYN61PS5/Z18FZ4Mny4vsuRwqHQTMWjDc4IQwCrEBN/H1xBkhkBvfmYuT
u5Kr//wHl+ZmjRzwoGIUTUlfS5doOZjWSZH9fBKNIYjWxoFNGTOrMQaAG5q+pFOVPEZn8nF1ZXcq
uJ4CMBO2iisPVD4I7471G105piaHOSUe9UVnWqtmQHmHwlHF3MKP/Q6M0yG0mCZUrESPwv0M32ZP
OfQp6rlX+x5nZHQWv/PNt/RXc4RQ33keqdTSxmuPxYP9h1g2T3R/8YRxHaoSFUk/EKJH/sqmII71
Mzex6MojYr0pbnd7Mk+QXhbutOAj8zwi8SL//2HRkuzQD7ez8kuebaqLWAAENyXPGKfbJev7VAKb
7PTE5Ar8kVCDIMl9ZL8QUWuPaE1cCFRkodYvA7ib7PFcQarNmlXHnh8qVaTJLXIZngCEKJJiDyGg
Jn1NnhOVdhf2YLghJHwxqwO65Q4qhG6C8NyNPZFuzm5A++muPBXcbFSVJmlxdG+bBxJ/rU24qQbu
4smqn+TevC/A+zwKWaVFe8sBD6oidT3ZYFcLb8MHnVG7x5OA5gd2MtDM3VsHOfZ0dEXQJhDFIev/
+gom8MRuGohVR6gbSiDnTg4tuIqSvDqqWe39K2jlWd0YWtxayK0CerLQYcUEUVtCS/v5uhVRVMBT
ucVqF41NDHSdIZZXPuYHDJCa3bEGr1t738seSCK9xsNoZ3SvRXfpcfGs4tYsvH8PfDxrW6NnkdlF
gB8taF+Hm+4ZfcS+7aytaroDDli0M+WufBYC7noOr3xQnhiEWZMR6+sWaEH/fRU4YY4elPcrx/Tf
CEn2rxRQaJmWQkzzg/JwE/lFkpZViqGAPOG2OoKmI4jdVdlK8SMnBVejaPzzo2bx++r+tMcnGbOq
yCeWgKyh1ykamDHwgOyH13+rHXCS3q8BO5hrIyfxQq8KFEyYCH/Bbhrb/PwFXNCnL0bWoAXfxmxL
NtDIdta8fQvZ29ptb/RXkKCeLEqcLiheUl+c5t2H/E/zHAwbTTItClHsSzSUiLNBaVPXtJXtE2Nf
U/np+nkSGeOCvrxs1WhJ9Oi+gGIeeHKdASM00SSfhvlF0YLrxvbfKZ8rW/++cSUGisakNVX7wqJL
Be5BqxH1JO3Gz5hWNXVTUxXrIze6sdDHssIGCb3DVtsEHdTdUdo3ZOQFuxpd6scahHfXl7T/tNxY
5KIfa9LKti+M6D58yVD1KE8p2tPPJAKV1loGBuGny56yF1lIT7ML6xvD3IsMCV3FVAxs5vBmgskM
I/xWgJmyFwxWaO7SUBnql4FyEJbTBHb5BBqKnCS3ethVL5CLcvq75on8ID+ag4L2zlN/Sf0YIhOi
lO8u5n2u9rd8Wm5EkgUltnuMhjtd1/qlutBlmZHZnm1HY27ZHgZGDkpk/ZSHyDHTH4IPvfs82vwC
7lhakPI0O8g8fcgbsUP1JHno6ke1p3sRIfxuiLIxxR1K2SbaYC0AIAny9O08Htr0pEXDNzKXNEze
s/ZVGWXR+nZRb2OUO5xTMdSdWuLooEHSi84gXznqAfG0s8iDRA60/v1/zqgZYko7je5JIge1wtAA
Xbih0rnXP9huxLVZz/r3jRlLApF9nGET9aaGRmp8imc0+PvNSF6uG9pFtY2hFWI3hua66UD4MKPt
xUJ8Ln9Pobh13YK6uxYw+hNi4t/fNL6MplHSKsOVAJIkB8oOeOTEmMGPnAJV1id2iwmfm45GFPR5
rnXEjelMIXKlvWv4mKmV7uMXcPiniqeEjuSnr73TfhGLKu2X9ze/kjshVRqXYx8DCrVA9dNzfWt6
xiU8DF4ILhHpaLrJMRbs/X4P0MYmd1S6sav6HlTVF1QIaap/acyfk6xlxzgFc/kM0t4q8pf5NoFW
Y0UUQS1hPz20sc6dmUaqEI1CVg1nZnZWtZg8GEBkIgWNk/rCovfu5baxxh2cUh/Cearz8KI8hA9o
ZQRRGBpa8FqSQDgQo/aM3i5PORThTbIECHoFB2p/qG5jnztRaROBW0XKQnghKMq9OqKYWIhd01OD
4k5/aVJXHAztHq6NTe5wTdOilbZNpIuJgdsSrOxh+nb9cK279lu8ubHAXeAyUzCNMWBXqwEadaav
pbPXhe0/CX02Vrjb2lA6vSTZAu5N0/iqRl9sNNhfX4fo83zUFTY4VEjF1Kk9WsHjj+4Lgrqs253A
cO0bvgH9wf6AbpDrNnerJtDeU3VLt9FS+/H3jU25kmLM32FIuc6Vx1adD3bUHqayaL10WJ4i0tO5
Go7Mkn+Bhef7LP3qBzTbY7Z/WKVnMRriVpV5MynlUWpDfwrBBy+Bc9xIQIKUVg46h1+gLXNKFlH1
bHe3tr+cc2ZrYFq75FWITCtGM1/DoA/KAHIYb+XN7Hao7iiiiG3vVt9a5FzZGE09HDVIn5rLvd1B
zl4j3qhi+EJ1lHEd/XmuNdEc917QsrXJOXdd1qYOQu7/BC3LTXqyXDUgjuo0t6KgZe+kbk1xHj6W
tY3YsNYuLCExrVX9LrIq77q/7Z3VjQ3+bTjM+ji30DG4EPWXkad/FEP0pYXc0HUrgpXwHSdzN1os
jDDb2svfwq711Hb2r1tYPzWPOdt1cDflVHVWplugoLOkitbZLYG2R7PYd0pSoGOjEljbvSS35rhL
EhMMLB0tKIwng+6aeuaN9QIxeJ2yQQ5MKOSoiUmrPHMWDPPa8fv1xYo+2rrdG4zo4zKsQNQKjMCk
bRMutGkgSg9Bg+tmdrujtqtcf8fGDssVPZY7XMarzAt7rO4xCBkMSI6g882mnTe7CY299oeC/0YF
FV2PIq/hAIWVrTXbKr4pMaHIZKV+neaCJYpMcAgC1Xo9j2K0kVcloTlUM8NCYEHkmBxeGF1ZTtGE
A2YMyy0rv+BQ32Xw0WG5l0R5SaFbcohhxqEy2qWmftAmrTX+6dydFL/wIl8SHAEB9vKP1gykU0Xb
ddD/AA+NerBcdlzFgP/tkvhnqp1nSQ/5D4wSoxYxHNsAUegxPqDX3hOFgwJn0HgMKYuyanW8R2e7
DspiPuXmv4Rbvvcj7YhmTz1cGspEJtPO6sjcrAsF32Z3VGVzcDUOIFqpNEa9hBktyO7ZXZ+5nUv8
6FD5pSM5ylPN0N04eRgNrZBwFFHQiiIBft58GUcjLRnMD/7cUEhHIK52mIcvV9L5zXpDd4CwaCbA
RI0DC9PQ5NkKgYlJPHpGg2GQGoljIlKmFpnhAKOKVMytNTjOvZmfhtDwomE56mUh+oKCMONDi2wD
vZ3CTJZGuGDW8dr0UDvTwfTyY+1XgX68DvMit+dAg81TmSUES5qj8YTCWKDUSLZdt7Gb1EMC0QT5
gKGDTZy7MK1GHcYyaTRcJbirUNJ4BlPWJfLQfUcxK71Q9lU7iB87+5/r0yx3ECQrnpiqY21Rm9Jh
CM/gOHmBUphgdftb+GmGuyiJ1qhassDMmk1oOgz+URVakass8fRL8VEsWfspBEbXLfs95Pk0ynm8
nM74R4PR5Kj3gYWJYTfyDLfzzPAu+mgyEuXxRcvknL9t0zKszdVTEGXbOghCnq6vaf9S+VwSd1km
ehup2QjKjVVmt0WoAfJsP8c767oZ0To4j1+igUEqA8kf0p4se6D2wNx/Y0HjCZ7B5DLJQwl3r0P5
uIzMM+fv1y3sxxX/3SqNZ3ZmSxeqS4c15FMPHqlv4XCxEtmprO+zKXrzXP8sGs/vXMogQtalD/fO
vyu631frIHzhKpg20Y5qoLXHuXtDKhfymu4CvTFHoZJLRG0g1z8b3sj/G46qoGiMpu4DQ1TVaZlj
OAmqg63bIVEVUjBwBuJ5pz1NWPKJXNpvtNB2l7KcfSzexvGunRnCjxmdbGpeFtypOHruJDtJR99X
pZUIt9uQfVm7C8Vw9hcB3udX54CmUvq4VRtsgXxqntcmbej9BlJgnCNfNBtxHTpR0/7f3c70NouM
AaakSXLHwfaVnjlV/eu6G68n+q9BTJM5SLErE51LLdw4BglXC76DEIzUivlu1b6qYJhKwAYmciEO
YDKWtaDVwqKyAR2ZGrLkRGBhN4O59RcOXPpBi5tmgYnRwasl9jSUk4tDRo2Sgt1OrBa8myTeGOSz
VC3pqjGpYbDFcA4FedCCcq7iLQdjnQVMX/TlULRUtdCpJALSv3gh/umPH/66CVMMFk1LMsI2uvkw
/OhOviYfxwIDsmWw1u2H/hF0a+6UUcSBqKaLa8sCbPr4HJtfQBZtziKGX5Bmxh/ESP2VwnWuD73i
jQsYOZufsS74xAIn4meBp6Va9GZ1ItPqvA6cgfokuKCE33T9CZtVmaWeK3n18U2hHTi5aJ3ulqcc
TIXI8YEg7gayw9OtWD1il15m60wcwISxhB6l9bnaIYk3YCAF+rUgJCG6181PY3qUqN86kFyynTij
0DdH352WPE7medS7/3RRirIAu43r25/EARFptaKqDfykya8GChBam0I+UvPtR8dE4QhpZUVfmEMl
qCQrRa3CpBYoMzpG469YtPtx1bSQbE1ANCeKrYTL5KBJzeMwT3t8cjyoJ7RJoKF6PUOtq8t47zbI
n4p2dv/06hqyzJplaprNLTPqDKsNV+RoXCOQ3rG1643arS6W3DUQAF9Q/IC29A1Ei9Gzjrm06+C/
/yrY/ABuzWnZZIWlzuYl+h69Kt8KdMMkfvFFetRcXAMgtHBkBBIis7tfd2OVQ2hMwCharLcIY9s4
papxmUwxYcD603+72P408pvEh5QXUTTa2FuoHmQ0eszvmp/aryinq/emTkZZCFY0J24phAFiT/Q6
2L29N+bX9+UGQPrFjiPLrNAYUr/2cRK0cu0uxj8RjUdnyH896Dflj9msuhGD2ibwf833p8j3S8Hf
ecjtH4+NJS7462tjKTTt43hgUrManOpn4f6/yoF9VA30/or2UOCevymCaLaMgT9ICX08wtvvMlTW
3dhdP55F2+cugLDFAxOmT3Yj+81KOQhW9HmYw5kgiSfHDvTrAxsMueM00sZWA8kUfsPrx+E3eZCK
zGaDpDw8taHEj9Ew+dw6kbcuE/HY5KFxXJyu2b/hNqvksGe2oEVXR6Z6qdvcs7vxUZNDp65XtW4y
um0OEYvedhaI+SYq8/DtQZcF9ivlMUWr06Dn3nUoEm0Ch0S1XkaGknw0UmlBmpd+F4v0ZUQmONgJ
R5IMi0bsiwH+RSs9G4ZoHla0qXwoqMppGGc5jiMzzqtAqfpF8ooDEs4YsaiP5BUxaBeIuk/2I97P
T8kHgYPW5lAfAYqDLhMIzk6S01FELa9r/6TQ2nrQrwArH/A19ioIvYacWrA0LlsAqJFnO5Ojpwfd
KX1JeCB3u+I3KMcHfLYmWcTMcUJqb/SUjOq6V3fQ4Q2BBQZlz/FjY/jlzyxCVwbzReouuw26W/Or
Y22w3BjytNHXyKD1xuqn9B47a+cmxMMymoN+yEsOX9HjLelUxYTHikdDsI7S/asD8uF6mx9RRvpS
gHBOg9yxckAviJvrgqegAPc+0HhjoQ27wajXNrh+Ymi56F02m+DuP5IBpJtSLOg0EZzGj4b6jTUz
00o5U7CpjdZ4WdM4nSzgqhOth4MUYvThaLRYjz5P/oipR71XnKizAj2pTgM4dq9/oDUMvnYuOHgp
oQ3MDA0faPD1cnDALOCQpj2Hj9fN7Cf3P0/7R1C52bhujvDCJbie2OtK+o8OnVvIVoaH3l2jRSOi
40Gksyq0yUUzsZ3WWbqmPZLjpN5gIuUy0I5iwjF+XMX9/P7yNxI/a7nnyoby3Cpqo08d6dd7EdNb
mDjybSsYLScD/RGGOiWIkci9kyDb9Sz7A5TOkfT6O/065KMo9PsPMXXo2BhEsXhmOVkjVlpC+eFS
y9FRBhHVUQEbm2trJebXovR7lJsjZSboA6ollkG6JQfQu/qmKK2jtdk5ny0/LcEXKTVD9CDp4xFl
45NKFm/Sml/zFC93FinRORHVMgXfFApEUJn4o9d1k5J2Wh8Ekzc1RhekRiq5BvQCqFZmOq3tpaS1
DIktfbJH6EuqiqPZLLBI+qbLamArmHOx58bvLJkWmn5b2VCIT+o3zbTuY107GpJEuzz2BlYGTXss
1Y5KheSCgzogUUKltKRQDPNTTEYqYCWpkiC2Hkn0K8MAv6The8Q+OrmPRO7PNnjkp6z4CoLwBzKp
mhfG6Xtl2v5kSk+qFh9rgzx01YPdFK+NVb8OpulWHfvCQos4qal81QwQmRNnnlYVc/O2n3tfrqab
vE9rWg4sOSS2Bmr2JftuhhBwtH+FmFPCmEkERk6MvnZYSV+gQdBiqpuYMWXo5GpBpyjHIBVJodWT
2e0XhFpP8dDcMoU9LkT/1nXagl0dZjeaZjoOWOa3atDvi2YiNMwgwGqEmuGoYINQzMSvWI8I6Nc0
35jtCOLOn4kUvtXkPWKQ3u1bGs5nK/6W5eCAr6oDSH+9YglvWBS/m0byI7FKr+/IrTH3iCuhkXId
GHYTMfqnl3LPdN1MGj0dcFw0EJ6WI1i57dHFHFvA5FezuEnrr1IlejTvv3I+bXJBJFPKWV9yhFSm
+lOpHi0TA0D52/V17V8UnzY4GG/lqFKz1kagCianqn20MiHL4T50f5rgoDuDLLltRmisPeeIwFd0
KYPwqIarRB/I5TocSArRpca/vrL9C+pPs/w4cJ+RVs+KECszIncYYmR3e2eIQjpm0LCfS4E5wUaa
HIgv6qRY1YqnLRiMaZeclrF8v76i3TE4TCr8Fyr5ad+qYVEkr5FaDGkqZIqKkmpEccvHtW+g8Qyt
OCoXAy10X9dZm7+RoBctco1et7fjwjp90vDu7mxMpNFuQOU7cxloYNBNOnhpHOQVksCiNgnBQeCn
f8EJndZFhkFDS54cGZz92YLH6uH67orWxj1MJ6mtlbFYjaDkJE097efX6xZEHrkelM3uScM4EBJZ
eEdYuHswFF6wnsp9c46W/NBlIkoRAWTxs73dnIzVkqJdZhzTV13K/HnqvS4nrkpqT+va74YBCcAm
FQSGf5F3+/RSDlKKSTEXY4STjE5304FQMkaRX0ViFYILEh7e8Xc7sD09gCCMq9d/g0hB5C4c4ExK
MU1SIqsXo9BPITH9LpNvGIhprn/Ov0ja/LlQfqbXMHp5VELkUdHy548BAz1h40WgMFs7QEIn+nLd
3m5X/+b487O9sSmDEqpGB4+NQqQms4Mkk8hRGaFyZt2Gkn40J+gOJo9zNvo6GiqHyHAjvfCUiVFS
yJdshIBU0nhSVONK1pxh/JWT2S3s2mXVuxESWphxEPWa07MBFNmxN5He74fvENWhRT0Vblerz1HE
dC8hJICW8PUVCj6cxbUo9WOtTEMJfMsklFQa6SgbZlBC4Pu6mV3GlO1GcjAWRQh7xllRL5aCqJLZ
3lBIfmVlgbpW/tkf1vijQJcjaUaBywgwhp8lXgpEl0WFo2GRB0U71Shl/culcShmK7jHG1VeiRKK
53XWczjZgXXGi/nfbiKHZrmkynE7qeYlD2XfkHPPbHXMzuXUNuEabHHKtLgby8IbFpHgg8hPuMDI
ABGZUjJAdcMqJ4aSVJOg/6t+EuylyAwHZASqzHWcFeiYc9CIcNe2dG3a6KhBpaC+IY79B4iQBR6y
n42xdRXd3Kaq2Xw2hpXJMk4GXESvb+XEuEmgRUneUNp1ySj9IPaPqAVvAYsdo2VHsJjTuES+pH5N
+8xP+ltLHg+apgjSCbtDtubmV62Ovbm6hjqRzSnE1dV6Elg4bbrYtDn2uPctlaqPod+qDoHoafJQ
+uNNdqf54nLsut2/PRQ3v4Fz7SpeZr2rMTswqomTKbOrSK5lj3QIIxTyThiDFbj4fmpqY5FzcZBN
GaUs41ssKQsSgG49VqC26261Njwo9XlozpJSXlRMaJjGpdEbp6hfm6pz7O9ohQSZBcgHE8tpVei/
zTmtmuklTJV/ErdsfiR3GAplGqdFX9ulsQ963rhQORAchL1Rv+3X5w7CaEmTPUAsBg3uD0u3HCEj
wWjWpF4mV2hpkCke4DexhDYRTWR6N2barI67yxeSzm1ro9myr5wJDWCGa17KO9OHNNatclStJ9a4
C+YTVvIXEcTtnv9P23wuiOV1HI8t5JKHvKTNpAWG/nPpOv/67oqscA+H2mYKRCfwTrHk2zq9t6PO
7bNFYGQ/x7RZC3e1krHEK6+GK6tPEwZ/owPe3edVmEBTnb+nk7MejivH9aMWv4GMaTFZpI/4cuGC
akd0J0WW3zanfH68vn+7Ye5mZRw0pUsUhss6rCCfoFiC+aXZX+XeRVm63at7Y4ZDH03CPKVCcMwq
ZtG5L5xRE4DsfvvTxgQHN31eJEaRIfzRGcR1Fum0yORSstCzwgNYiNwWMi1yz46MYbRtId+v76Po
e3E4EilyFDWxpF7CLqddd9uNiyen36tEJJ4ruuIUDk76TGLgK0Bz/To5bP3qHxa3pSDE9TRcrRUY
55FqpTVoAh1R77borHFoImutIrfJ6pMgOtJ7iFHpo9sZtiAKE4AWP3YUSWYZqwnik3auQZH91chD
T0cFY9IxCVmXgpBB4Jn8+FFpmDoastZh38ygefjdVs/XPUNkgMOOZGa2odSIg0pZO42Z7KhC/kbR
VatyIXloTsoylQQV/YwWCog85lcjgCo3KtJqBBFxx3LRksPuI/RMoAvqmHzrvjFhV+B+se/zCPJc
uKk8pm22vl3XeYzsZ+VDFIcuzvC9OImbuwTeqHKQgudORoy1qT+2bQgsn0hbBon9ev3j7Zf5N0vi
UAWSO/NQQ+EQLwLzTR1OED5QD9M5d9TAeKvmY3EnnRC4OIagj0y4lxyg1EVjj+baZhS2kTehDyTR
bpvuTZWe0QdNCSj8c4tBSKOmajRRZer96ysXAJrKwcykL72O17l6yfTHqTsnau/ExpcQbV3X7Qgu
IJ6KNiJDwewk0i5FclNJYPSGFlwoD2dp/tmW5EQg2ELtrBPdFuuJuHK/8iNKabREjKyUeFYy0wZ1
29GEUJeU9NQqS89uv6NL5mXKGlqTEDGyDIqT5VDFoizTfhbk07/4EaaYhCScoRSD+zdnjuJlvnRn
3mngPcVc7EJjMFEINnz//W5bpikTzQRtCxcydWpX6GzCwUF7u5MvD2H33Ko+jpJjNM95+lCVQWYK
ztF+WmtjlEPBOJPzKqtwjga0RWd4cz6z06i51k1GITpDDYyHrZOCKBEeMNZ8rIR65Pv+/LlqDiJb
OUz0ImzXgxwdZN0tU0/pXXXw0TnSUY0qfua180/V8lDpEp3m/UbxzfLXS2ITzg2kWuo+gsaiTt3J
VZzWYadn9gc6WuJ38sV+NKCJflhO6yx0ekGwooLDtKCoy4mi8o9z+7vjf+4DB5vSrMpK0nfrPjRH
86CeZcvTUi9B+8JLZdHmKdYvS+0N4316Km/ZrebKl+GVeFMgW9T4IUOiyLUZGoEmByIooWt1tPnD
/mrlNIfQ3TkLRA2X+zj/+YPXD7vZOqMwSt0E3/nF7ANSL74JCpOsETwDRd7BoW0MiWeC7CCSnuC4
UWaUJJORRkZLe1i8Dnj7A3gbX+CQNbbyopobLGh0wKeOCkA4UsuNEKFiGvNHerPgSQG+Lcwlufoz
qqQiF9gPSD43lAvjFC1XMHiK878+eauhhtuLeJr2Qf1PEzxnWhTqrCdNAyerga7QGGQkfl/qe9Vm
p1C+r7pvGQR6Bfu67tsVz7Y5XCv6FswVFozWntnT6FU9Kiek688J8rMndKx6w0zlKDD86G08iyQo
BQ5kc/iW9AloUUzgW9KCFW5qqdT91PM7Y/nxL1fJ4ViMvkNlWBMWifrz/0j7st64daXbXyRAoiRK
etXYg9vdnh2/CHFsax6p+dffJV98Jx2md3PjHCAPARowxamqWLVqrTnd0MaHXr2feNZtdJju4/Bk
JS/GHRj5UB+IXBGdo+AyWpwda6FQGWcGglkptFAnJtA7Se1mFvTM/UPC7Pf54YxUr1apQlZvoQXx
iTjhc/uR++YW7mqbgPMFjwHN7wJo0uv/kjJbtJ3r72dGZ8prNVTXsxTGEJ/vCn8sGq+v6Z61ovLc
5efO77lypic3w7alBkyPodjW9KLBtpaQ8loKkAZEIqSWaDDO9iQ6G43YbMwjA2aibKBtcCvrH5Ma
ObkyCgIN0VicnZmSmbbmmgDOITcXtqED1QEnn6Eqcmu0IuL8S0bNlC3ZMGVqmqrJnRhC9dAwKUS5
U+knQIdbPVW3gpt36eyfD8GdiSzMoyqcU1zxGjjCGIECg8hRbGv1KbNUZ8p3CZ7dkEz1yl53wIxG
k3uCrmZD9QVfcimjeP4l3JFBJz8wNQTRhFowl4axlwyKD+T6NoEILJOe6v6zmmrPKEUSqxdr6Ocj
c+cHDCe5EjYgVq0tKNDTYCAfQ3eY6xs51lyWvixpZkMe3a1VvD0ZcZq5cHMDZcq+dg1zrwNTL1iL
S6fs/Iu4U5ZMatpWCexh+2vJnXIbBgiiAaMnp9xyLQMWQ/XWan7xPpWOYOzVo/Ae52xs3s2N5mIO
aYFHBIBXmyZH1a16Z1qyHYvBZtY+TT+7+Sbqt2hC8q4PfcnXnY/M+bo2I41clziLhpbYKWscSaoD
ra/cwZzdPGSuVZbu9SEFN4z3cNCmKbWYDchw1aepJzZIfQXrKbhgfB/4QIClCRkOV6g99hpzpwFZ
LK0RnJhLpv186TgXZkR1S3MG32LijQeli/FNzRNnHFLBOKL14iwSNBbqwlh7Q+URyB11sEd1c31H
Lj6qzqfCWaSqkKV8aoCTX1GIi5uj+cur7hTFWQGI9DW9XfFB3dP4ku/6jfQBMpjrHyBaSs4OlTkQ
eboeI7WVgYqgop5sTpBE/mHNIpIg0dHg7Q4US3V9lsyjVaeuOlEfrAQ+qZjIsq7R07UbzVmT1mjz
UaP5Wqlb1YfHp/gBcjyuCQrc7pBrQhqbiyuoEF1B7zBBqpGL5sK6z2qALczjEO7a8tUwUJHZtYmg
DiQahTvyUB6hy9jp6rFYmqMWmSdLWT7Y+DXUsmgBRUNxp55EeRxWZoUAw1NfJ5c6bWlXgXRLtsVW
x2msjgMoEoVvmotZcfNsIdfvOgvY5FJSJIK7cpSIQyB1GL0l9rKtAur2r4j762fdAQ+Rq7vRURTA
XczhnI/NXYM4loZoKgGIWOUVNI/drQ0y+psVVP78Lqa9uXgXzqbK3QVLIvWoJ7j1qdW61QIpR5C7
zZNIo0c4Le4uWJYWZo1OUcCbJih+u3LR2xaISqPOYeldxBD45+FtXin+DPa2THqS8yy4bmAu2tDf
U6VrIHS2q5aCtPao4jTFy01UP5q9iOtTNADnR7uctrOUYgCr2xVQTRi+rk9AsFe8mrlM6kqSGdJ7
nfal6tB7O8ja0/Uh/p6CpSgWVVZSQEBBee2muMzkSGWleayKyM7zzMlGUXfShaPw5xjkz31YJEMt
ynKFZ3p63wC7sMpcAEFM91TzRsiJ4DX2XzTz/DkoZxvlXpOlpMFbpWsQ4bYjWq/ALtbe1W15Q2Jk
4EfDzpPE1qCYJw33SSqhyBG511f3QgHgz69Yl//sCJZZ0eZmtqxPURV18+aQZR5D/8lh9Fdp5/pt
fsk/9UoIZRFtK2dICwCxM20EQXApoYMC7WB9+3B9aqIROJPZqzpo9yZsqqlZW0PL/Dy5+99G4Ayj
2Y9h1HbgyFSN+2V+awcB+ch3ceBPd/3n5nCm0CgbsB6CCO7YdIaXWvcT/TWlqGAvn9Ei2RTIH2Uf
GTLaIZBrw6PayGRnzF4b/U5qTCdEj4TS7pQK7Pp4msYgkaOjm0YRZDGgJz0DzRYtd8Tct+bzMr4y
CFxDbsaRFnBwh0ClmMwqHX1uCiRqoXlSfCbVm4WaxfVFvAA++HOSnB0eGzopSWitLnUOKNS0oBu2
K19ycI6PNwS9raKM64VS+h8jGrzZ7WXShsW0ymdIv7JNtBtPFG2ty5u4f+7veGEdytJX7icNTpSb
HK0lKSYqJgcT42bqQ6Z/TWXvzObj9VW8dNhBDYxWD82kKuErpHTqhnhgYNOl8FvzDGbmLvOvD/G3
rYc/Ohti/YQzSxHSPkZ/LgCmjQVcT0gdOn1WIjTRhdTYn6NwdoFOVqwMRDfR7pRNbv+ze2x2K3a2
Qa23CTJnlZLTJNfaQTTUlcE0Q++vT/O7Is5fuvN5cnYD0FiKlsPQPJKstQf04ZiLDLXMYnZBxNA7
ZTJ8DGaPuqGyy/toO+Wh20eHekAmpEUorS9gFWYgw1x8qo2eGkuBbHQ3g85cJS9sVY0/NC3yIARm
m8ZBQ59Lqd+ZC8JIVEQMih7k6/MRnQzOSFlMZ6FZtdGp6rXcRtEstYnaCQa5UM79c9s4SxW2lGTm
ANrylbNtcWMny+wChScjAKX9pyjNJ5oTd6vMpRnqjhIkJpqvJrwvZ5FequCs8+XTkEjoaGrQv9gU
n3q4tQAkLNOP6xtz4Xn7x5rxtVFQjPZV2arSUVJsaJYxAsXElTe4fqcP7GYBz/zaU4ueVnNDXjX/
XzT5r3t/5ajzrI9xX0elklGYXlzpTkLvct47Jlq0w7pyIy1yF+3URrm7pJDk1W7ZBNHBSGtt9HR5
rQqUn36rNpEgKL4YjZ1dQJ4okkxtVKIr3wLpyfpIZQdECNoW1wddhktjRz7Qkte34kLN6s+t4Gzb
FMoLBSRgVcqD0Ukcdtd+VHfW7QrvkHboXfmQ/e52ZWPLULb0ro9+8bApqrr2OMoK/v1pWGndWqES
rcn4vIQK6m7uH+owEayqaBDy5yAD68KBFh1mGL8rwDZN5r5Hk871mVz0rORsKlxMq08mpKEoW0WM
qtsaHF29X96ufGBifMxlk3M2FrdnURoPzShhLMg6bpUOEVBNwXOo2mPyomSdLc9bGRzlfbRTl5+1
KoJxXR4fHPUrFpuoVOe2TdZzZIBNiMou015qXgqDgK4mfhot2Y3ojqHqrxnGHZOp34OAXEtFOqQX
d/RsfG5HgeMO21FFzohaLxLMOwpzJBPgSC6FL8je/GeO3H7GEn4JUQ84LvF9JMt2peF6SI+KsIPy
W0vnL1N0NhK3m2ZZJWjcLcxjweonSl/AEZyMgPwpHwiwHABt0RJrvhWDdCsbfeqOenhv6sMGtOsv
gHughoUner3MdihZXttFLTSOwMbCKifXS6cz9FNiaE6jJuhxMeK15S+pdqOs305TfpunLXUqnX3G
cnvQiwfN2pujP5fKtpa+rt8Q0aatv58FUSP4TLpCx6aZ1skIt1FV20x9uj7GulTXlpILYFSEaUs2
48Uc1s+K+WLqgmfJRa9xtlXr72dzIAmJw0VCgJRMi532hbuQIMlOJSgL8Fhwr0/mArQEpvlsNC6y
AM3yKC+g5sLzALXS1o42w7EJVvFmBXmwFIUQnALb0FcaRNWrnfxz+VFteiHEd40prq0qF3OgAGda
mQox1abN7AVCRSa1qX4C8MfOl886H9yoUZzrk6fr/boyKJ8gQpnJmqMWJQMTPANNo9ldJHmsBZKL
ANneoN4YvWcThUAI5I4rPdqmcrtLp/4OPS/jBqwucJ96btilMoAtQ2GtXcxgg5Wt8CmuipcoMRBz
kuiriYb5Mx5rdIVW5ksfPZWo9gws80PraUjCvZ5kfmeZ22nO9mEr+SNADvTGKl8KFMGy4nVerNPQ
TNWmTLPTug6JdTJ7PQe87NCzYM7A17HMReto8mmqCVokCLrg28iDFW/tqUF3O/5WWNVel3SZU8ml
6jYgmt+oqu7J3SA4VCLbzSeViqmrZ2U9VCvVW7RhzrJfM7gUFMPWVuQVBfeRT5ItVhIZRYwkHCOP
U9J5WT0J5iMagTPThlqSkVDc+L66XVhky+mj4CAKzuH6AWdXvqS1BgA45BgHTQIvE7PNEKeo/Lmg
K/D6SBewvut914B5UjQKcSLOukgWTXulxj0bfLB3PzOv8sCu48fOslkFiVZ+HcgTxY55VLx0F+4l
ITfcNwL771v3+xM4kzNFy4CcHD7hu0piGy/jTxnS0D+sX/Iz1JKOMToj0OMyu+YmOuVfJf4HFYQN
+2huQhsI5AdqCMWcL78WztaFsz8SS9u+Z/goLRifweuAZB07AOvPAlTDEKZas13cEL91WGwvB4jP
CM7YxTwNQRJjhSAY0I3i4h1AHJGIbxm0Mq0XBrkeyYKTpQDpkhzRHmgu0HVlz0Zmg9XKUcLa1gk6
cbQE7VeLCO540RiffQsX+5QtGVVSfZMl4/aiv/3/kyWLWPEvZyPOxuEuFs37KQPf5crAD/YjwBrD
7HbZgL8muutemA/+Da/c5Xc16APssnfbxrYkW/TavRgznH0Ed/nkvihqKlfRqQgBmMyhZZ0irPSv
3zvh9nKRiVQNJFfLlc4u6DFV6jQOHOupsytMkthloAiqdutn/3XLzqbFhSmtNUiNIiExUVdvrVEE
uqqJWhMuRipnQ3C2ZCR9RBI2hcduJAHth40sPWQLNAWX4qUbytuprZxyiW7iukEE89DRrdSD1KoE
SjpR0JTxw6qW52Go7tcKRzbumzLaAD/K8i9jady+0O6kdLkxkLSct5BjArAJjIfo+0uN/qDFeNLL
myEld5YW7ykZd0sXPzG93lglUDVS+pZHLbqrajDMVWoDWjQVco+SCwSawKZ+28xrS80ZNJKFVm2V
SFRDE+F13d3Ysd5NEOc4YIT4FUIeOXOtU+yJXraiLeZsVtpKEylKbHFavQ39h0JFqVzBAHwvjaTR
RNdGDCB1d90c2lYlEiIWrR3fQEObIU3oUuOZh3xEsmGH7gUSAfRUPXWQgQltyIIH2VFPgbAXbdtq
Ua9sm8pZuZzkdIhTDI2HegdOeBOcMna2lV2yMe8lASjxctrl92XhU8iQPp/jfO6iExlbZ0DA1k23
Y4NOf4k9jDOECjQMTnpfi8Htr0Aqad62aS6KeAVT5mydOtAqagk2VANfH2nnQA6V5yTMfjXxJLJ4
ArvKd9hUUiW1aYjlXXOW0rfcYSfbmu6M6N87VdvSSx4M1Z4SgVm6HH2erTRn+fKhrzSzb8JjGuZO
v2x7g9wOi+HHU2VbxIWTh9HpHQKOAyOi2yQ1AoGx/yaDuXa0OMsYmebcxhEUUNVYvZOGaZNpQ0At
PRhDAPsmWriQTe5thoqxPCqFk/dU29TZaBuV+ZabbaBIiZ9YCJ7TOrFNYnxIefcDpK+PRUKAkVOk
oOt/KVW5oUh8jOleie/nGV5apf4S/9Rgc8vPkuh2ibRFRBt7LiKv6OvANPdq+gFJCXtIa5tA3I21
BIWqHplzy84bdDGz2NU7xa3AW2Estymwsz1IU9AsZN2F0V4O3zpATZlcTJ5qnEjjJ6CqrjW8tQ9o
1y7RS9T4IDhxJZB3pe0vHYQ8RiZ5YH7eFDJxJZBfUqRDNXSUlcmtio0o1pB6OBnIKgB3ZvfdQ04O
Zf1Qwdmbce0Y9Fbvt6UMpRJlYyifypz4SvI59+gpAqNwiZw+TLAjKaCpCsFav8Io6Wtc3ugVyLLS
Fz0/gXbaVjrFThjZxtVja4JuH7c+jQK4RpsgpjPje4DMTclt0E1PLFSpV1kP65PqG1V/j0cU7moQ
aL23je7IneV2w705TE7fW3bcHRf1Uc2g9hCe5Pi9ZoYrAy7IjANVEiefNnWELDNKz2nQY6WVeJdr
ixvJT1qnYw/8ZtS8AS6KWCAuUTW/jhK7GStv1NLNVL2n+MtLeyJJaUfVqxS+KBMIGdt3JYPkDhQR
ga4o7TjJnZZ8oeCx0VtRvl7g6PlurkwfNC2W0vikDKrbgQ0ugmWqC+bX3Y0ii1Di6/38+/KY6opq
UnSNl2o3BqUfJoYHHdWZY6WanbN9EdUbaRLURi9bqP8MxAMwQ91QJlNFw2FLnuPsaFS3pN5cNwWX
PejvIbioniWZ2iiDEZ2QlrJLuUdYP4n82OqnrqwXD60cooINdYYA1mhcuiv9Bb3lqKslW31XuXUg
itq/PdW18bioHfVDmseLHJ2YDJIF3aB4j0Dy2S6yjtr63FUojffHBgQ3ZgN6ORNgO5uZsHJdX0GG
VA2bjYoe3YC1TW7jkbr4JNV23WSgv3RBj1DJgrI2K1DA1PGhi5B1BPXeR16CEZmmpwWwRbec2OjN
KeDCdQ09aX1hoy/Jxn6ui/vrGyg4jHzLQt1V6jynRXwCLNbHM90ZSOs0aepBcUiwkaKhuCdCRVQj
mpIhOrVg3an6yO2icleVoRcVo3d9VpcrCfT3ueR8pFJ2RdLFeXzKCmaX9NOa8tjuQvilLnSTGJJQ
CQRHBsDvmqTb0vH5+viX045n43MO0kg7OerrJD5VCw1YDYEVWoECbwIS7ZijWUy6zXLVTqFvP4eG
y3Rwf05BWC2gR1SA10klWESoqKESrEKBIp/NQLUeam2vaLNTIyN3/XOFy8VF+HrTh6pc90hHbJON
vp/szAGAB4/TfyFxtsIjrl0vLqpfDFXuERavJiMK4ukrzuCdZrYxWzSwdG+AjTuVZDiqogqCw+vm
8C9e+V7vBypbZYhCGZhtEBBmyTMyiXfX1/JypuU/W6/z9bgGTd5yqE7GUTnOHhrYfIp7/5k/SOAk
lA7NVtpFlr0WI1eC/gVcnf71D/iH+PD/zv5fzPJFAVm8RsI80625a48p+I5XUeRV+DpxRXH/ejL+
eTfBTYrfz1J7YyMPC+jQkNapyF6rqm3C7hTwppho/TBMy6kUEQ3VdZfzF7U8W2VrqQVnHZPneX4E
0azgNogG4OzUVMdDKs24DKUu7/sUWWZFfxHskegscvaptjpamy0eD/SuQIDDPDMAKtf7TFJPVmxA
070hs8W6FaJhObM0tEO6gGcWrFMacUEEhRAMVyHMPcH0LgdUv48gZ096k4ZWFQJhYR4MGxYY+JTw
GWH6ArXLFuKnFrUZ2Efc9URqIm4A0SQ5A1NY5bxEE6TfDUVx2XgDJWwHGkk3Y/JQaKdaqzwlnp8j
/VA1xyzrj8qY+GqfuCwSvIkFH/Ldan52Nwjy6gDCKfgQE8WlAeSZGQMiTtSx+g9pxv+s9rd1Pxtn
oLCnLUo8x/Z1cBVXeknuNK/0I0+CBkr+0/KYO7q6Mx3IHlUdtAVur2+34MJ8G6Sz8XXkrUJVB9yF
GvupROqvUtzrI1zEmZLfRvU7+3A2xNDEi241IMrHq0HZtVvlZu1iwuMjt6Wn+D65AeLFE2stCM7x
d9bzbNjZLBJZrpDALZo5YFnh9dLWRMSO0D6QwjIQzPK6a9R5pnjEYp2sg6r6tJI+al4TkI/wYa0q
maLeFNHEOPsD3gg9SyzEJyZIucfiRJfepS04qRvVLTRhfCE6IevnnK1jMoWR1HUI4VvLXqsiNQ5n
5iTb6a7zVjHVTAgQviDogELQ2YnhTJAGTsp8qQlCGuAlHVoGAJV53WbsbYCicSm+iAtcSSxMtwti
Kf0bLHQ21zkMkxDCxfEJnF67lSWx9mQoH3XBv+DMXb3rFe/7HYucjUUpRMiHHteCGs7qQUB0/UK3
IOB8BInt8V80kghMGl/FyRYzbmUNWb51F7Wf6S/wrhqdvSpbz77qSeMGbRBiHKzo/n+X/c4myqQJ
XC5QNTguvybAA609rn9pUzdHJDU+yvsKruRfTJcI1pePbtS8mBpwOSHHp/iS7mXYzs4Gvn1wCHIS
nighTUTru16ks3kmsTpPTMJz7LVzu62+mTbgkVK34U31q/MKx/B64Ni0Tb8HnbkX3uevBjLv9S/k
uQSmaHWS107W+qFnH8IWdc6G4nujFV8HE7od13YCAdr1RK80lZHmZJrD4Ngofgrqu38h7CWwh4Sz
UoSQvOtK3OEWZKYzje5x+hxm4SVH7szueQRCYJHYjsXt4/XpC6JawtkrM6s7pFHxRkH3GdDWyDE2
0mOsZF4DuoR5QDmvyQROVLTznL0as7Rql742Iamlb+YxACFLMKfdf5M81oASxEtHoToeUX/ua9oO
M1nGNDwmSWk4cl37NUNWzmCOvAoIsSFA99SWpNKmV0ykpsh4myWa6IlyyW6dfwV3zJsEUnkkNVca
5zV3zqACgCenZlvBEMwIUkQh0qXFPR+PO80gNjZHliIk1OrFM+Pe0UgHaFci2MNLXvV8GO68jkRh
ZbNi3Ev0f0uRv1jRlz7fzcUxkYAwu35GL/nU88G4MwoNJCu34i4+NZBgSH4N9OH63xetGXcg9VnL
rNFEDB93mwWcRPA1hwFJ4uujXHSX59NYDdGZoSHGqE1KJYH6SM0co29c1mfuomjbtot3Q0yAyQRW
qRoOU7YZhuF/W0TegUoo8C5pCAOvdI9UCkJNCG0XHHXeYw69IuVhw+JvF9J+dCv8wx5AaKtB2GIn
Fp+90OtpKWcLyrvKiM6qkQ+Ixte2Z8UFDhx8K2HpDI51Vz0yKANC8aXy68pXRsdIhVATwbnhuTl1
0GXkkj7Ep6g+VeZJNmGkx8K5fmxEg3AGJBmXiihWjcNvvvbD4xy+p6I623pZeQ94vo6czahweWdD
XrsEzG9E+8+y2JClf5IMAZJBdAV4NweSoVpWO3TfQIXIVfF4GlqGLq2jbP3oIvie4mYxsns1/CgL
AUBXtIycDdGkrOvzFMe/AHNdutyz+E1Kf13fqou50POF5AxJVi1ZlvTIR8k73Qe3GORdtHGr9W6T
uTFxgGaQzLsZTZL7Bu9U8Ntndq8f6YLiuLErfFK747sQjiTaXc7sxHrU95RBOGTw5a9wVYAPXflj
wr2EcuZ+JwXpXvwoWf/olSPF4w36TJXiec6Q+jRTqMD/bBNIAUX7vqztgaIxAUAn5CgFe6wJHAUP
QdAahj7DGWmIBmR+i9TcyjR7zK1lp4XTvkUzm1cO5Vur0WNUKPdljVivzekdq3SfSQqM1ShRp6is
w6KMBwvozNkycldGGFbMja2Hu9rwpTDzI5S/63GwZVT9QWKNPLfslyHUryMUUSMjmGdpso2i+4S2
Z++0FfsFGaYdbdlbZJFdNQzvdY7KcTPhA3rSovo5CnKzItvIQyKGOdGMUoEx7vwR3Vmvit/cyyiy
xHbkJRDCk+5004HiELzOQfycEG3/6irOXF3at6klrVFIiiy7sqGAjP4bNuGLj6WzC8cTjdI6xsu+
xyy1QPFHgKxB8eVZ3nq4ox90Y+xUZ5kcvIiD6zf94pv7fGDOZJbJRJO2QNg84jXanvRNE6xCf+TX
yhCR+eOmPvw36LbzIbmQS5Iqkqc5Iski37LBDKS5spdKxO4isJMqZydHFO+sMCvjE+tbp5BikEN9
mdajYPkuvTbP58IZyjaN+jnTYZM6cEPgebUDV4ijB4pnvvyL3MH6zdeMEWcBQ6LXY7wgTpB31a1+
Y+ybp+5l7ZSstogOgvhQ3oXQdhBZXoE14nvj8r7WdHkN/S0UeWgIRRAiiOkEm8U3xpnF2FqRCqe2
GF9yD0Zh5U1KNPf6Zl0s85xtFt/8Jo1Z0fc1woM1zFp5CiXTV+pdmTnRLjyZj/PRumtvix/aJnPD
ezR3V9n/aM34TjcZ0BrFSHBetMDKfSAXjs0hdNUDhZxl5aY72R5v1J3uDAdRjfxiyvl89usun5sy
s6aDXMHEDL7qw86ncJ9KEPrUhiZcav98yQ6IN4MJcpqlM0l2IoqrBbZU40xNntdmYVA8G5LuPl2+
lmkJyuGTdo1ryi86iAzDaRHEnBcLa+eT5mwNfEdhZaEOei+3/4JzhEIFfRx9vCg3SNEKRhNNkDM5
2ohGHNbjeTc3QEhFgBIM8QLCzcFJcsilQt3Pqy3rs2rQm3/9aItuKG+GDKhdpBXiBQngqkLbTUUm
uDyXb6ilWdS0ZJXyHLtFqKBq2QMVm0WmZzLjJWoHv5aV5+sT+YfA+vc4q8E9O6VQoE7yNlniU1sS
T8nRdx7fF+W7gc7sWPlVdI96tdG7d6v+KRhYNEHO00dAXOfRMgJVcdPdQAvpociCDong0YXrPQyH
oXcjX3Ri/sHv/54udymjmEHTcQAZR4EnV2JXNUDYoWs44ZFti1/KLly9sJsHooKpaLbcXSzVdK5A
tRWfEiDMCzN153BwB83wr6/q5XP5e3rc9YsXCKd1KToIQvM1rj+yVBAo/0N0+HsA7sopY5y0JV1r
2XN3EyNSdBZI3Kfz+xLeGlIKNs8QMP0F5HWlQwgyPBWUBeNDZmY/Ei3yLQYwL1RKqkSUtRPNnLuR
EwrRUK8ao5Msl7Y6Pudo4bq+tuva/R0M/J46FwzokjFlgOUg0woYEDrVnC7eJw1zOm0QWJfLYcd/
RuJBaWlRq1qhGmhXBsIvuqF9+gT4nZ0rT8YQ3V+flehG8KS3IVi+Z6XGySSIhDXH2KemPb20sg0M
srMWnuqnhKBwAJmZ6yNftt6/Z8lZHjOZGK0KJEHm9MWQH9Bv5xgzwVO+gi5psWHxPhvwzLk+qGAT
eYZAdPioZWHAP2kSqr19+ZairTDUm5smo971of4h1P89Qc7WdKpuoeFDW0N9sls7AhTZjuzPzgZB
s+pN6LN3RWbmu9p65ZBanJ0xoWlVgcEEz2dXhn5y7LBgeYndzlZ3w23tgE0s+B9nyZkcyeiWQkVr
BrIEFbVDlNWXvXqvHmS/OiFh4aBf9Om/C5B/r+xfVijPKynGmbXmW2m81VQRoFJ0AzlrMi85uDbK
eX3MAMqYRttRp6AO2RbQ3q3Sxr++hqLROMsC/ShaRCsJEQPgeAZ9L7G0t2T5GKXxNetFx3L99n8+
Ioa8VpTOPL41LGZHclwBeWf4c+aBoPA9+7ScVWI79/Ca2XZP6SGlDipogtt3QTlgTbz+38ahAfHP
scHnNCXExPFMt8O2OSTBqlKwPvCrzfUlFVw+JCH/HClaknBWKPJIoyM7083ajpO8JYERGJAJoO/Z
g/i5eN0FGTzOa4audWuoiGj0xvBNaCSzROB+ybc1vrZ5nE0Zs1BKJ2TmTkkKMirj3QQ+B4L2krq3
wp9zTpw6bTcZq2ZPblEJAHoys1UWjU6TLZ+NQWt76fpgNmYnJQ1STW2Vbuso9VvS7UZLPSlgsEHD
ggsd8SeFgJkn+crLLUtDXy8lZzDJTjJuK4l4Sai7Rc5OczHcTqMW9FICeW2g+Bv6CBXuJ3WukBCb
toVqOktkfUmahKxYCOosUw/UeQGLVgILbCLL1wBcFaKTcZDQH1wYdqL3D221kANLeqgYtGPhzvVy
M/ap0+rAu/cdc2J9RC/AXL62aInscZ69maRPJmi2Ekh8p+mm6sBhO6lzC/3Tw6g9WOxGH9GDPJTP
qaq5Vqi6sVTmbl0lBBLh8K5LQCB1U4IirluwMj1eE+rgMLOG492Myl0UF/YAkQ0NTqmc8fG6XL5P
NN5I7lio6J4Y+tJmOpKB+V7G82PuZyfpCpeYj2RIwGwKPdbmhlSdxyKgjqLJaTP5TisttHKPzqz+
nMadld80KHokeusl+aNiLL7W/JitWzbMTpnfTtm01ckp0U2baZBnZyAYo7PbdrOblmA+Yndyi7h2
Ouht7kRWDz2Oyknn3knK14K1bhIBNJvKdjzV7oJ9MLXyrTYZ24B69blbVd+VQ2uiv1QyvbE/zfXo
G6bhqcnyIEN2T400N++yWxCAu0XanIpmI7fsdSG3cnRUw2fgun0tsqBDfJPWaG0BXUEMihtDL3EW
zBns5EvtJGbhxSlDqX6/1O58Wy4jztfsSnq6CcPmVqrRUtE9LZCSSM10A/25YIJq9KKhPxkkH1Fy
QOv6KZaXt7kDAHfc9BM6+gziMTSyW7PqVXlxGJU0MAlaKkAfkBdOAeLV0XpUrQNsuld1xDfauLGh
jraJjN1kSoHRaWCk+CVLhocq4YKaj1qWPm1G6FrKHoigjeirLEgC6ceVLnmE8CIW3lC2fXdPh9Oi
Ri7JX9tadQZoJHeN7PZMfilmCUflpzHdR+WU2lobb60s+YXehtLWq+r2W4SY/aiyNph7sH8PsR2P
8t6Agg1e72j7R/NKAnJMRNlLa+d9ZafFRlVuiHICyr1E8TkdXiCL5ugSKDjM9whBhdp0xxwxVI03
cTegLYXYo9LaYds5LfparAi3KSs9Go8OWLLsUNsVvWLLE/iGlgpMAcQMhoZtamE96mKf37nx52KT
RY4jtYxDICt389faXW3MN0WQOIsT2uEefYW5R9FdLU4qX2y8Ox+Zi1FmvLykeW2sRvHgi92uXe7Z
k/JmBEgQZAjDRF2Z/5D7+e3nuACl75NlKCneCitY3Howg7kEuXLsMl/9Mu7WVK95zO+HIA8SP3dU
IeGRcMZcACNPbYhrAkc749r4sqfvk53lWDAMtu5o/0aPdnWo1zwTF8QUMTpCuhpxILrnF+gQgfOv
xgtCcZqPwi2D4kXg4C8BX872lEeOKiUlFU3A16vGQabkTpYc+jH9wvvarq3nOPoBNmk2lAIPLIor
vvMpZ9GTXlKZFGuAvfJY4W4VXmmiVgd9NPiL3AbCyyH2rAeF6Ll0kbbhfMJcRDOZk6XLYxGiSbbd
xq9SZ7On7HN5L485GLOQlJ68/0fadS1HjivZL2IE6MlX2qpSOdlu6YUhtSEJGtC7r99Dze5VDaZu
YXbmrSMU0SiAQCKReYwVVPcgvMHaKw3KgwHSsVCr+HauavLgGNW05nGcsexo2CNG4p6QEr9Fx8T+
vlSm4CMLUlUeW6rWitVnGbIdTX5t48Gv9dg10fuccV8w6X2UBbnxf6lY/+fcfn79i687a2kxT9AE
PdtJ62oIlR1aYQ6kZ4K0NsJ0eo+qBvyUyTWZ5KhkChtGDmZFt1qswF1zyL1Mbx30Jzas2NdD4aWw
+b698UVrwsUyjRQwdctRgZnkcz237tRCvzmSHKkGPLt7ohEV1NDXsHzjYH+G9Ys1GdW4ImaKakSG
IqSsH+BGUUqSqMEvGoULWIwwg1GGFxes2w4taI2MHhfyNuY/s2KVXFV9GbJfOrRsoja0Jdm3+w63
3wQlGyZYYdFP4SKZnVeZZDaom9tdts2L2tEobDiZQOPp6iiKbRGIlsqQ/Fj/frGstgLhbSY3QITH
BxYnhyZ+wt7Z3t4s18PVxSjcbolJnsogqaa4+dTvspcHyWke3dRNn8B1cdoS2N5krz0IRr16F1yM
yl1/hWRTSiIEyek7cdGl89lzFkqHdjv8Ej+7RAvJ7ZwYN52y2GimEyZjk1Q/F+BOh2J6uT0p0TDc
rhjSNpestkvPkrHRjVNpHVPl4/YQ17snX+vGF/7YZEGeQorWtKF6Kl9TP4IOjh02oFFD4U+kjy2Y
EV/5GwHhnEyapefKjBytm508Oo+q6gkmdfWivpgUd29JbTtphoVcaF5U38KTAiY7L+Ngw736TbWy
A7rG34psdrNIBORcWwh/iVwXI69/vzhiS6cWQ2NBkTG1dGBiT2NEfG2lgculZ7QeKV9a+4fBSqdq
e4cBrRurqiOY/dWiwMVv4B7sFpMqS6ohkILuzVYBOtqSnG6zauzmvoRKSx7qogUXTZuLLImtjBlZ
iyxr23VVXQBaMAlqT23Q9Gxc8oGqvWCWoiG5MFMk1ConQ5JOZQVdlmpPC/Ijkqz3kv2YhnFj9oVD
wSi0FSS+JflY5po4c/WPKDDaxWJzcWfOmKGktEzRco0f5nd23zwZULXSj6AGh8Yd6Kzo1gWic/Qp
MX1rn3ERaALsGlx9lp4nTf2lzScDtZF6PPf6naHiCUdWj0hdcgvS+2WLfSdZP/FIdeOhP6Ibe4qp
a2CT4jHaK9VDUR179kDK2CuM8iGfzC0Y0Ye5qR67GmUOu802cEx5vP0BRaGAC24zqL51NyMU9Kgf
yOZP6OcAdNYKDsP6v/z3dbL+UnmcUlPuVJqi1RBvymC4G4N2K2YkXW9p/GcbWHyVkUiDUqXjKkrk
jb7hAthjOsO3Rg9tf/AtIJeyR3046FtVkMRczY0vxuUiXZ4v2TCTGqtYV0fSNW6CSlrS7UmTofOu
bW5/s9uRxeLLjR2RE6PW5/Qcaa+tPjqL/P+360a19mI+XOyKMzuT+gbpd62+1sajjtallgvSINGe
4IIVy+k8qiWCFd3WR/kOLosA8zQHkReJvlaWb+09LkKxRiHJYCFt1tXfZQRbKOtXPyuuvZy76V6R
2DG1cDnQna4+V8UbzFHgdm3NQWY9laV8HKgZMrv1ouKhYScZquKS7lVUCWptdCod5MnhV0PfWPQg
y+QFCqTQHNUchn2nAR0oV/sGXN9Re8/zoEfjicYWXhCJW8yyZ/aDlxjjWSHWr8RYVc4m/c6COKs6
VYtbqmxrLK8FkYPbu0d4SLhYOZGRJZGJI38weyd5arY9ZO5mlCJ63z6MKMorG5s6UPlt/ole+uW2
4sJlZ8TqVBQIl5GhO4WiO5SWgrOx/he3vjYXzzo6aAW1Ikj5JdE7UyxPgyCK1OeuEiU7K+0dQkSz
ut7b+DotfEHCUtOWVAyXT3SwIMFBAwmccvakbFpBXnM7WOP18Oe0JkWrcl4yyCLHOoFhieyN2m+S
2II04hNSfWMNecpqHRWRYRm9BA8HBmFyhwZpiLpity094JEfJHjFgPrtqCHxiOMOczgcKtf2pDvl
Hlpd7JtgvwoCBV946Ca6UL3A8jaeHABhsHjF/WcpL7DgdR2dkg2FQqT9G941AO8LFmONDrfWgouE
bMn7epLy9Dyb35UEx6J5jezHXhewoa+X7S72EBcN81KBFlOJT9v60LhQ/GWThp8K6aEWKCjqiOYl
igKff79IkWVmzUtpW2h0+nLQoNUR2LgxazfxUndNBVzDcoCHcUdRI17w1rH4skKkmnqWQCILuRo7
9mERao+L2+ByTj3bE/XiRUeGCzkmnoRslpERxMVjRaa9QmIIRmWCLEpw//O01kEb41Y28XybdRaO
4F2X/cMAuUND0TdS1Aikiz7P+Y1NyRNzVKNDzg1UzYqVflC9eNcGxvfV0SAWuqMJZvZZ777cJtHS
DjmcVk4ljClHrUJzS3dVo3dqy9qr0yC4nAThm+fnUIklbAEW/mQaSzBLZNu271kJReh08aSlcKfy
Xx48npEztIDx5xn7gqquygBwKfCksAjiQNievv1gQivqzzG8GicF+jdj+nnuDCig4O49Q4wdPvZV
yL4J34SCAPZJqr34gKnaAkzQfc5P2+lQXWkgfYaGBBKV7yTIzlYAEO6jqA8iiNmfV8zFqBWRDKOw
kUCa7W5K7SDrfijDq1znLsl/k1lH764TSFsITjpPS+1afZmkGkyaAQRkWmXbPntW5Vpw0kWBWuEC
SjpYZKLa5/dbO1npzjgr22gz+BBIx/dLPwS3n+hEcAlNa1C7tSXwInSJubYyWI6FIgZFP1dR6TNJ
H3qIrbKi2Ul9sS3K9tTlHyOKpY0UuUsBmb96t6rZ6daL4IcJNrK6Vn8uPjGpAF1NJxsqLeh+wJLH
jZVicbSssp24h+QdtPpU2DaY7b6rte9xt4HPotsT+o+Ktl83p8olRRPLxyTPcUMTaKkYpHfBwvGN
XND+WY/ljZDLk2OKHnhy6GTiBZuBbT0Qp8y6ULCi6yvx1hjril+sKOj0RhOvr9eVe2O4sQ95QtNf
m6T947ypN7eHE82IC0QQuCDAN2Hd9LT5EVXp8yDs1AmOJK8CSvQ0atWpX2vQxO22E9jMuRf75R0q
cW6+YScxDu46oe5iO6zx8GIRTWpnFSmRLdLtirwz5jDNfSAbGZAdx2E3+cCeaE77KKH3WwT0GW9O
l7TggcL8RhQFRUu8Xq4Xv0UfgXNeFFSOcX05NYuCdir+3Sv6L+qMfQn9vxEIMrh2B0kzO02dodWv
3Lfyz3Ssd7WELBI2c7f3jigKfrrrXcwMTY0p0zJYo6zN0NHyVj8aKJRtAUk52r/EabhgJ/HEGORX
zbAQTToRrfZVsGLmyfZSM3UF8xIUC3h6TG7AV4wZJu6t+F2FC0Vm57tKNWZ3MJN722q+J5MV0E7Z
D2w4Sqom+bd/wPU+5Nf25ZkzStymZqWjUra6IjuzD68Gt4A4moHacesCTQMhAPJ9JWLWiAnqz9vD
i14FPGsmj6WaWRqGj19SJOVbddMRp6c+oF272auDfFce6Nv4TX8SDCz6wFw00i3N7Keiik4L3iKW
cZxn9p5phtOQ3TS9SNPJyF6BdwPSaavD7k1bCHSzmqDJRVZ8ouSaJ88MNMoscDNWTvrog/gOylL/
CtrXqkAvwtDqggihcdGqNTpdymVURNbB7MDaoWi5g7P4YxJA/3T6sF5lQKSd+jmunfxD3+eSqxdO
H6wd/8SP3JWElrvz3aoS1G+sQ383O+AVQW0m86RzjZcxUFje6EpPw6E8LIf4BA8sKJQIci9BkqJx
gQ5VLMT6Gq6Pnb0EJjU9M0qcupiDSCenONFO8Fr5dXvHCDJMjcvDNF02VJqR9Fz377TJtmfQs5lK
nWMBI3vBqRQ9WTUuCRvh85uqJh5cQ7AeSRqASfbZWmhCGLm93p6Z4Mmlc4mVrtBIy9oRTKqZ+lGa
uqatu7VNXbn+WauC/FI0GJc9dXqXak2FdLZXi5NtL5AhrzaKpoWRzjxT2t6emuCU62sGdHFtLJ1S
Vz0gc2d7SuAzdQ9mmhPZom6D6HbirdGHaukkExi3M9jL+8VDuhwUB227dlSBcxa7zIkqgJ/H/GJe
RkkHWutLel5aHYA7sk3lxZkQrsoCao+QDaPrq1np3Xh5uL2i13H/XxeGvi75xdCaQqSx0VDNTbb0
rL2kPgvNo+atglNNaH2kwoqAAFlg6VzM0kepKeU/6nGDZ0KQFRI11Cu/2WjzKxvFaUKx2pHgtOtc
gDFtu6jaqsH93z9b6CeyUgJfZGdoYDlkQIYUo2NXQiKnIDrrXIxRICWvNirKOquVUW+7FqznnNXj
QUcniflFeih/aj6gxAR2D51v9O6wvnNdFIGAREiDf9mW0bkwBPO/eUR6AJQAwHb0panO9iA4oaIM
gLfFUiyaK6xC/py+jD44Xfi2qGfLIfhVgCSsUolF8A81zC5aA7xrlJ4qjKFSh1dc0nkG+CQdnCit
EmWR0joXFniyMBocDS9p800MeWRm+sl6MYLHV033QCcJOnqfmd6Nx9hfnKWGplDbJsX9ArUvdGyT
ybXNB2azBz1+HaNyP0GCvjYhjjEv+JHsRJpi09f9d6hIeepsbiwVkkBxBmHi2HDGGHtDr/EcX2JX
otsSdDilTXcyJOoTBQBCkNaYejQV6iRK5yjAUhdx5hbQ4IOPaNCZ9o+kq02nW9oHIk/o7i+NhF+V
PxNdESTB6/m9NXPuGUpJjo5ZjldbjzKC0bNzajwlbJdK/evt2CXIGgw+55OseNFbvECtgW5bRcMq
1K7StaGmdv4yPycQ87894nUo5Ve0NLhoydRq6opes0BMB+ftRXlH/PCgXPbc3MkhiEtBelJ3st89
E6BlC9SjRa9u4S/gomchmXIrU7xk6Nb4zWBw56Gs89ABP0peVx9WlPv3mRefqKs70uPwlgYiva/P
WsWtD8wF0yGllYL2b3Ke8gK2SxRY+CEKVPy71gd3yU04VchODJ6FlC0AzdO3pTU3mV0c+mV81mxY
GCyLb6g/p+JJp9+yqfc05ScKTh9dJN2pfXtUUusj6QCwtu7LUdvMkEdRDrPRjTDXkxPBE/iqw+xl
7ODCtFbLCsj+/5tEQ3bP1UG8j9x22mY5fBw2+d3krsjrzsQnTabRQ9lBqOIpSG0MLjbDKHOBqQzi
ZutrO6h1D3sNYoDrw236vUKhrU2+Ez0fRIkO77ZuJRqugwZQQjxQvdVDy/woQtM1QyMAGvhv6GcJ
YoPJpYtxQZeJzGujA/B5KDGFID2Eqgb2aCYdJLY8T2zZUABpUembQlpmG8Ve/Y/j9lWylD21cGcX
IvSPYOk/DVkuUiBKE2UGawcAvfFOGs+W9rMaBXtMNAQXExttqme7RJYVW7lnIOMYpXvDEDWr1j1y
42CaXECMkrnW8jhBfxe2CsMQb2plC36WIyU2brkVZt6eVVuUQa5J961RuZg4E3lUIwnZcrIvQc5b
7kCWOyzuWhhbi2S3I7AgpTK58DclMCFcQKIC6gFpVPVSL6L+omiLctGttkcyFRAzOoNYcyzbBiJS
KUaCWUUXCZ69okhqcpFnGkvoyS1orjSt4ZfqDzrb3hI/5wsghab51CjqoS2s3itstpMAfPATFX73
M/NmPTslZrGj9riP5BrO3xkwctD8XTqgz02PpAaoMWZ+p1tpWJLiR55ptlNEipcq9Z412rH25wI4
A0DRBXekMKhwkQwPwakuKuz1fFs+LZ55x54Bo3Aspzn+Ld110Spa3IO3NJKknke4TQ9B+UTgcNA6
KFyG6QaihzL8TAY3P0JZNACtz1e8AgQH3TPCeVP60NcNlcAItLta/hvNf8Gp56U4tFFfciYXqCUz
ye9iHSUnaLOLPIVFo6zn8yJ8KTEBqt4GvcPM30owB9racuRBEMAE73yLC2A0jvJY0RAjxzJ15GgJ
kh6qHz3k9Sfz2Nd6ePuYC1I7i4tkdjvVw9DhSk67ILPBs5weLNyGIOKqXjaJfFpERX8eUp9PGpMG
EynrHKqn1QanznxAVdLMmzaFyw7jr2wlHJ8NiKhCh+J5rnflc4U345mJ2DrXhTK+UkyLi3BGH+sF
jXF8yj09Ex+cW0B/z9q2DRYo52kQcDUrqECPQKK5ogeiqBBhccGvgKkmdNkRkFaadX5KQwbbVEDI
Q1HFTzgSF/oSs5IJtXFr5NsOCLIsTLdSqGz+hieKoCbPW0LZ01SZhYGcY9XDLR76cNj8WNz6qQv7
ze1dKzgkPArfTtliGVoG+Cg8GEjf+zF7jslZnoFZjkQoTlFRkUfhW2mr6bGBFfxDJAu7ZFttJhdy
NMAdtCLMiOCW542ixpmWXaQiP11LmLBkD00QNJzRg9J7iOqw4GknOgW83EbWwY0JvgSrOMQS9K0D
MMxKvmy+DZAWWaEq8Hha3j/NMb3Ku/0ZPzEbNzIa3rdJjTTon8qooLb+bLmAyYXtA0rrM34CiLbx
LkVWbv4uX3pAWh6zJyPonstd6ok0h0RvPV6TI7a6YVjWFiuAdIs7IBQUHun2UreDs8jaXJH8BgZP
bvfSWC788tTZrwu3eoi+iamwgohs82HJNgqlZnZyporhQPXFmVtQcBPYbWr2s77syujn7a8gqiTZ
XCyKYbSXRAT3WrLFbY09V9zXBi70ldoCHRRYQToNXrpiKZT1Lrv1+bnQBDy+LFeQf4bEY7clGaq/
YK3Lnr7iFUuHbACMEGprXB1TVRWNoPdpynwZVs8QDrNlWZ/11dMa9Qc0uedgddpEIRCGeYI9fj16
XAzIfU9KJs3Mi5ie4UteL2gVlvCcjQ+w3fVmo/b1vPEHJL2sogFjuAMLJvgFV/Psix/Afd4ok5Sh
Av8DglCRZ0ClSLLhtgi0KMwIb++k603Ri6G4D1rSXqO1ra4JIk7QorraLt1AQOAU30s+4Kgd6MbI
uMd99mNBy/ANpnCCyWrXttTFL+By4oSNXYdKO1735uD0puVWRi8YQrCefOFVUspIrWs9PavRcwLl
i2y1+4ZHKpkiQYZ/9Zn5NRm+1toQeYjhdGRhOVHRxnX699gYV/Pai2G4vLaDlkUyyejQVd1uypJg
nGuvWizBZESjcIntYJlRNTUKUr/ZdOT0FcZRTmw2gi0o+P58qXIcW1bC9gAvc7izWykEq4rMv73L
RV9lnejFMwCy4LOh69jka9RqoYg3B1og5sh8IkL+Eh0vPgsXOFgFc8Y5UtPP6KhpTgqBTvsbgbHs
5tM9pNqw3apYmYOkM/myzzxEzIf8PvpW3sN71bWC9IeFC0p3Exw1shEWtUQHgQssSgS3VysDFRuh
dB+9lTBqM5A6wEb2DTl8kD3N+y4UQetFg3IhprYrqTQhRw/ryo96CSC47LTxixS/3P7IorDNlwmt
DqUBpcXZ+8PphwYGvGK9dv8HetB8Egx3NXf++th8gTDRZtobFJ5ma+6sAQ+VnKINlKf9MhRVtq/3
BS/G4mqDUG8mWqHACV0tSkeDY3iq60EGtSKlQS19gdYIqiUHo2YOY+fYns4Fo04braIJqhONigCx
JwgMfFUQte1l1iKcJynqwwXiO5ByD1huC+LP9STvYtpcACppqsHOMkvO1WBtG1n2+zqwZWR4xyrT
9lECQ6Wa2JBrVz4GeQ7qOQtjo/QH3JhDITlmBQIsHCR0OgS9Ej+1y/JUSKkvWSKxMdGCrDHuIsCU
rKdMY7hgSKIGCYQSSxoW88PtHXf1CXWxGlwUm0nHDK1Be6MbZbh8vFaL7EARZbcssQ8jC0GX7nrp
/2I4LpgR7G+pa2AqgvYCKt+nlXSOULY2VWCZ0uxaTwmG+/ZJcaRzv1G3tycruBVMLlIh52sXW0Gk
6sfxaEjZvsoF8eJ6ZeNiglxcSuyWEBX74dxaXRBr4/0MdWG3XNS3eHhgk+7a0MYfm2cNLwojgRQI
suq2BekW2LjWABC6MV86ckrZvKfjPDtKkocFlLNK8qDXH/Ah928vyfW6wMUP5jIlbRrytIqQl8pK
Gygq4BBwZK0NOCoCZbnIg1NXQ5ATqM2pgmrs9Tfn19B8HbFo7SYlKjY4RLXcYds+97Fbg7AHX8XW
s0PmrQSTcnKAO9WEe0FwgfC1wn6xLalfHe9T9Mzy+oMpvoRSG6yrby+waBwuq0qLwYQMDRw+zbra
GDN7sPNhO3ZGEFeT9++G4iJbA2O6dFAiBIwREmOq5lvEDFX9CTqu/3IkLjQpJqOD2QK7v0AQbdFz
WBe2Tip/M9Dkvj0nwZHlK4VRmif6LNv2Ke46SIsRJ6tElRbRF1r/fhFnV8pYVs2wX2n9yWMP2WbF
5KSZg3c+aB6yS56Mj+Se/pMC78Xm52JRF0tLZWTYFw2EHAr2Ede9E8+oqFf5RmaV4HIVzZELS4Nu
SUpb4pRP0nsMRHwJLZame5ZHkVn1J8HoRrrKV/8StMFmqWJ/YHDW5i5WUvKroKl9yV8BKbHbJk5W
otvZO6t9j/QqohAL9gxfFlQkqElEq/5SjHbc/GHBmOT2phSk/nwlMKkUzZAWZGkUtdQ19R8/U39R
efN6hmbKUBXXbNNWeHp8C2FaqerqP3Ym9BEcONYZ7uq41L3HSOc3tHayb7fntu6Ev3y/izG5eJWw
JNa0saJnQzM8MphHGxDeOukdPVcDdVQhsZeI7qCrScjFmFzgUiobQphpSVF3G/bZ+wynJ9BYVzfG
h/kUP+XH5G6pHQVvHFcErrjePbsYmwtl8A6erVjFfFfMWJJ6C/xln4dN7YHHwZxiDPGaEsx3zalu
LfH694uAE496q0pRS1eGe2ShImIAGA35z9sfUjQKF9aGXNNIntf0vJTSo8Rsx1Riz16oiJB3NbRc
LCAXyBLVoL1EU4QWuCd0p7nYxM3Dyk5tfIBOAP1OHEXytCgoTiLAn2hoLqpBlxTaCjrUhXsL6H6U
ion5kczS0YRm6L9bTC5LSqMoQaKMSfaQVqBGGVR0O2VGKBhl7Zze2BmfydrFzjDpADKcwSA+P6AE
OSwPhgF5lGwOE81EzNRKLynyxU/65WkARY915VNRTk92Vu80YmxiKFKm0SZSbXemyltfdn7VAlJT
z01Y08Qrx2inzNtKeaz1yNPIa5EU2wZaqhFC5NyMm0HdJ+2hVqFkEOT0bpafmIoQk2+JUTjKqpja
FG47QnQte6oJPi8pdyUBUbA6TzqF21EiuP4FkeET/H+xINqsdTa0luhZobIvwU28bUy/g0iNPclQ
gX2/vf7Xk+GvvfxZDbgYTplVraq1fh1u8CYoMsr17DAlg485PVbQgIyOBALojcA3UHBUP2PUxbCZ
NSWFMVF6tiSQ74ydoRSblDzcnpzgsPASfdOskMFaddus7FFZokPaDQFVaUhkwSqKBuLCG61kNnRj
h4hqLV68gc+In0p0s0I/b8/o+gPi4nOtv+Ri3fJxbIYulpOzfFpta6rHJHOxm+0H281gFiOnwI9J
W+1IU4eAhSEa/moacDE8F/nUpRusOMvpuaoGx1TNQ6xmfptlh7iIgc2bl++KkeiuGduaq5b1syQ/
Eeg9x+RHU0S+QqABK2Wm7cVRlge1ng1O1fe/BWsk+hpcjJxjgmq8ibu135XbvHTljXSsNvMpOjUv
/bZxlTvJSw6RyJNbtDZcwJRlo5rbWVtFA/5IkXQIIzRil66rud7XN+Cp9XXdZ5TKODqf9bnXKgCM
YCVLr4l7B0HIN/os0kYXnFaeYk8hRl1VCS7WpGVBotluJJlhM4l29/VM+mJqXCbWJeABS/DnOqsn
9ceaE+X7EUIPXveY7qJXNiIYOyQYt9odkN6HDoRIT4RPEIRfnmwPZtWSZAamGuGQmXrIiiAtNRjj
RR6VGkHCIkrFPmsrF8dZMZRWXjo9OTPIs1prRSCU0PNm2xJS2TlUEFFG3giOx5pa3rhxFS5YjW3X
E71BLha/y8H0mHsFxAQMBxbNoAz8jWanaL9yISuqtazWIZB+7g3NUUoLBpIi0o5oCC4smZYRj1bP
8NGgiF5mB1kWPCZFA3AhxcqTWYcoPT0zPT9qPXmQ4Tkp+C6iQ8bFj64caxDlMYk6TQDXj5yKAV89
Qr9phmyrWh27Spe8Diltn0OhD2rgMnuADPy+1yEaZGYJE+xOQRzl6fNUzdTI0tE+1bM33cBjgSoO
qA9sFFU8RMeAJ8gbfVlkLYXRU/vb2LHYAVIuWDumowKM+7wVa8sIvucn3u/i3FldHKWNjhiaSo9x
86YjYxR8TcEpU9e/X4yQsoYmrYTyg/Gm2071hNvRlfx0P4ze7KFBJWRyf4rS3DjXvG1k1aKZAALH
apZjhKsBIR7PgHUhefQRrB1AnOEeBZaKqMAtiJgqF0/UepbVWUP9t4HpgsPeO5hnyIUz3Yc9StvS
vezn97ZX3AnlK0UDc4GlTbSu6nPsT22V7Gv8OnlKGn+FUnSQsFwWJ5ldGd1+3TGnbRWK3rSi4bmg
A8CsEmU6YkIOIwfFKuFa8BBnYD+zV3htC/bT52G79XW5CJRWVq7l5noYncFroNZZ+P0Bhkjfc3sn
AZSluJ2CvgIeJK8sXA1TZs9AxWk8LqPfvMXsYKuBnt+BDQq+TijqiF7HP3zd3DzbvoZVW6KaeC22
/uhT6sASw9cAqbEAbO6+5fgma5/DfJ+H3TB4KdrsoUgvSnCmeQK+Spd50UAFORdTHKQpmNGxCLgt
miZPvo8lFb4tBDle6w8e0hNv2JirIhW6iV73WwGjsQypK22UY4eetGiG1wOyppmKZsqmzndmy04e
dHN9qyWd5KNsBfHnwkkLn0aiCsf1vf2fkfimrNyP+UCL4Y/P2VWnZW8HEXOVFn2rCPJbJGiLt+UN
ei9iIYXr9HaQX/93mjyDQ50Muau6EnQ+GE7397G/mgMkm+GXGIh1/c79Gkr5c5SuJigopA3mKam/
mhnwJOPYL2l4+y4QLSZ3FRT1BBMzC8gMeTB8BqRmb32oFqj6reQw8nF7sP9yDXxNaT0mFxcPS4AB
im151be2dibBHp0AUIeyayDt4K7iQxf+AUoB/8zJ9+KrcdeAbULvCxBneobrQTk+2/D3m5ffgsld
P+Nfk+NCvgkdnZYYn/uSvUuJh+fOacIRJEGdhDH8vMQS3v+lJP01Jhfn89FgC5Pw+QZ4G7Q5KEMw
S/Om/q6GZuu6rvIEG5nVIPlfnneeuwGLjMxqo3W20uzNUuunJqB6hr5RhZza6+nK1yS55BNABNXS
sg67BiXNmfnoS0536nH1yIjuJnsvTsGuJ30QzYA6rK0qhskdi0iNl8ycx1WgBZUnb8VdFmHmrhqr
5f3f+I7XRSMvBuROxljUnRbBpfCcRDsbF3UW6/cAtG0045uq3dktGL0SdH8BwlUgpWrHcIpOnSka
3KRgGznSPMPCY7S07yb4TDVF0oVyV+8saTmjd73r+9lLc+JX8+ucPJT5d5DsPUrs75albYDYfjRV
srEze0tymgBwADsqOjgdMbxKS90++T3U86MCZ6HIIF7WE79s2L6Y9a2stk4mY4/3qRsVs7/0EqCU
GgqCc/o8dd/acjP20qOt35UFu4P5q1uPpg+BIUjRvVr25NXdN22EB1T0kFA/j56j9EfWBNA3cErV
BGkcasfdKa6Qdltha22r5AleqzB4n1HEMvyqjhyW7aXs2LYfIH852CqQf+6dHMps0AvIF8MHOQNy
vI6hwhy1AescD2YdVi7GHa2+q8PGIqdM+ZGTcwUho1XoKO9cVcqdrvuWxfukOcQWICjwVG1+9jFa
grKfzajjDh+tdqijb539YdCf0C10O6N1FLl0M+vUI9e5HVyu3q4X24MLYM001VTJR3qmg+KvLmQm
HJ4qhBRSCZK5q7fOxUhcFGsqrUigLYxbJ4PnFLgeU7Bkxb+cDhe2jC5FkaiGKlvc7+P8ZUBj8AEv
OsFUrgbki6lwaWmexYVVy1DR0xfIqSyPinV/+6tch6NdjMBFJlMfbUXPZQrIhBx0UVgFRTggvy3i
O5Q6PYhl3h5Q8HF4iMbQ9ROrCoxnxPf5+CIn95X5j9KrrznxSAxFXnQpbQH/7rwELPvEXXXAKrCB
QnmnHnpP35HvCALfxUnydTGOi6GVP6cHpO7HBfatKLE9Tt/b9wTZ67CZds2GvoPZvRenc9fRZxcj
cnE+V0DUM/UFG/Edrf/z9HOggVlt5DvYv33031faswI12efhjTzV5/GxmpzoKAW3v6pgn/JsrxhN
IaNtF7TsaO8U3S6zBQ0N4cJy4aOvs9weVbJ2VS0dt7QTb1QQCUxXvWdbFW49YemK6rLXC6YXa8tF
knZhhlTp+JpKCL4cSAupg8J8W3h6IANTRH8XW3V2rD3s9BSHeYkfVxA/Eb3+RIvLhZo+K3oE7bWH
F6lu1MTuYoowjKJsweICTZNA6mGGsfknFWlBr65y9LsJTesJDomHdXGFffLryLaL1eVCz6I2RrFA
lRsVueo4TFD7aE/VQMBFeYoBnjFRCC+aO9I+lRGY9GbqRHEVUFsH0O+3jFYHxAVD1gTlOJ6JAe77
AiOujASDWaMioe+y+oOYd3qlHGHf7JYS2chSEMenYTzFbLPo8GSM4K5ibZmWBlOhnxo5duO8DLSm
3Vpx6/UWwLnZ09KHYzE5RltCFpl4GjwV48RwYSPpjkYCJ+FNGz0WMkpOEux1ZOglQwQoAon319RD
BYCqPiHPs8Jeo6I5Griitac22xHwDvX+56j7OgDAs0r2RXRU013P4s1UBOg3G3EDbJLmQsjIyQBv
gQy1I6mGG0GVzqaPY1M6HQuTOHX6JnWlmnqKUezz8r4bsE3756R9VIb+roKruq54mQbnSwvegxAn
gTw6/CDfda3aypAUQVeYwfNKilWv7J9n2w7kNEIvQDuaZk69odF/JdngLXnjLuP8Es3dMUthCSlB
XCn/qVrhGAsi+Prl/1KN+doZPN4G7hdNskD2G0/UePN/cBhFDDRfo/GtcTjAcvk/pF1Xc9w6s/xF
rCKY+cq4UbtKlqwXliXLzDnz19+G/N2jNc6aOGU/ulylWYBAz2BC9zKF4dzCTgdi8WjZd9+p7k6N
VEovnTufpxbCc7bsCJ4xqVKBEVwMVh90S/bA7/ZU7X92JkY77e6vMJkdwBPgZwnkWpG/i2cr6T1N
5OmRXS+XXnwnilwXj+EkNgRVQZ35PEKi8tDuOqTO5kcE2flxwhDDTvfFw3iP7C+Y86J3XrmUd0oY
l9BBFUzoa7gEOupK9qGvYrQ39XiDAVfzCxeLZJzA1CszXt6I9NJRtoQAV6dPrQl6p9p0moaO40l5
jo4dmmunsU6HFquimchisKV8l7q5T5E4WO6pGBQ/T8PbSQb9jQiZhSHFd5wwD5SByTPdLhCB4NbG
ePeNQXyD5KNYT1gbJQ0laIc8o83djreQmxHq/0CXte45/6V3HRjNNKopXgJ6/RCPD7n6+CdXzJDA
NKghO8vmK/MsXloQUaL2Jn0tw/sgeF3/+9cTosanAbqhFxdsVtqmUmcYKH8Yt60b+bKl7FqLRAdK
oxtjGKbC1t0OX4ZvQO+GW82kZ/vfAPlpnwkumzBS+7wP0nMsPRjSUQiqbRM+dMXsry/0+of6tMMA
CSTCyDyKwKo56197SbtvS04AyVsJAxZzr4iqXqhorcjApahAjKo5EXQAT1rAaf+9fpk+18KEa8hJ
9FnSU4acJnZSubEVEHGX6Mqf8KZGzsmOYvwjCHlNj7+Jpz4NM7dY1JWQNJg2RvZ88SSwaNwUdn7K
fDDlib6ygx6xQ0QrwWSxQ2s4tQyZSms+DH5+/4c3/fO3MDddV5YoBiEPRRT1OQcPEsJmJ8cURuqM
Fq+p4HpK+/OasISZvTYXVRPiDZRsg9mSN9MeTWXotwwTVPh54fj1seYLa0zUIEhzW3SJSJU6RGzy
gpQONKZ0XEaQrnrCOdk3SJRyF3ndD/2zpSx1Zr3EE9TlTcprvRyQXUqe+2P+qIB6Xjiqu8AqXGlv
VG7zyKPX+s0T89MygwJjVxhCO+HNrvhlAXXwA3Ew0i9uXhSoFAGHNFCz5DnEqsElMLhD/xpCa+4P
e0cu9p0BiV6ElCZRQDktRI+V+S6oUDCA0jUB+7SaStY6InG/MgMYVRdprSqi3mUc0xvRrSeXtqAu
t9E3tcL0OsESQbS9jDbIPDimrzZtXiyUiTjA6ZWJgU6798xwZ0gg9SLZRlhmj2TEM8r8XKmpT2Rk
yRXCs81B4n/xbBaxRMoAHqcorRDPIxn8j6E7hRbUX1ECKImlHFJ+dZ0eoRVHwxJtCr1MIrFRYvq8
9yGK4eS+eoeiH2TBUw8ch7xJIXpH1+wx+ERmU2wiEZMt9DKVt4GDBlePuNMj/6H7m8T4P9eHnevu
epCXdgacqOSnd91Dc6ruIUm1EBtdV9EO89DFqfQVp7DoZEi2U1GLw6gm0rpWaVjzU783HzgHjIYN
K6tn579Fo5KawcDqqRwIWDm8B+1hdA7/RTSad49YGs2k1RuN9OjUoBIA4R5xS2oFzuLHkMiC5rtf
Pwlnsv3LBTKIhW7iLBY7nGI0C6K2Sgsfo2fi/NIOLG4mg3Nn2Nnwyiz+l0NVjjKoCez+tj9GOFEJ
ZIAsfRdihH/Po1GjznztEzLwNOh5X2oEfcxCj1E38oYWkQ2aNUDKeM6Xd11sv69vKSd+0lhM6uUg
GCsjPEugJieHVBM39Rw5GPXkhIK/eSR/Xhcmfhojo0mSEYeTTixTDdN4h3AFPF+yG+0ijjW6TWvb
yMRMnVDndUvM9BxmmhUU420XLf5MFnd997i3gMEbqMsqVYyuqPMCdirxmL6kj+Fx/j560abzYye4
mzf6ljd585us3j9byfYZZE3f9l2AsLp1my14C2I3t6P2QAVFyHFGe2ekbdYXytlPtrkg6ZKWjoal
Z63LbEhi7QeUm0bM862b+c0r+XNlFOEuHkZGLOblEgNV9PvZzm9GH6hSwCcjm4Kwz57B8oLYnif0
x7nobE216cIFsEJjgsrwiGG69TjyVsa52CwF5DIXWq4sdJYHOj87SECAAgFVGcENH6c7qFcmX4Rb
wU82eQ+5NF5JnBdJ6wys6HXcgroVwEn1U9N962tblCRB+VCeeNmwayRNkqiruqYbpkxMtt8m7/VQ
iucxPdcuecv3HXIC6WZ2kdymrIMvBWC7dlRIlUeO9AaNakzVuj0XSK9808tf8a87EicQSwoQ3LaU
6zpEITfliDZegc5fLDDvhUasl2KZ9RQs1s+9CAkzI36GOvW3TAp5h4f6NQbOfjHFXAv0lEpyref0
CUhbFFufbCJnsBqXDj9Xj7zU2LXmjV/s0d9zcQ1L2YQaZSSn6CwVTuVdC/HAMbEysIqhvO+YO7z3
uLEibzvpB72wqZoYre2GBTZBEI6nttX1SJ5qy76JOD7vCpj9sjrmMoSpgAqyIKOVe3qRTQxZJ5kj
ipO7jmW89TCeFVJZaabRPG2gybElVMv3TDzJ8aHv7tcN8ZbDOFbRMPNuDKQU5PH9WR9AxRyhdVFw
1q1cc3W/7BrjUue6zdWmUFPEXuFGSi1oj2X305MeWpU7OiL4S21MXYuvxZGHXryrzDhZHUQn0yim
2TnOxxcSRg/THzSqX66NrV6XcjxKArhpzrWIThLjTa4f13ePswS2dB22hjhIUEY+kwVUh51fi7y+
2muS5b+sgcGIccCJywcRxwCzxuMdQChxTIz3L07/mICG5KlrfFX1KUkbSke28YRB0jhFvszv0r2y
L3tL2ccnZDtvVE7YzjmgLEVpY4D8VNP69Jx2GE6s31tZ99Xgbn2Hr6XJflk//QQX+NHKpNTCSaHZ
jGbbnYf74oSJcvKUL7ufrQ+o8UEpPHZEpOogJ9s51XYf32cvvGlszsVnmQiQKIwFQg+TrH2vOs2W
oCghLtE2hwjL+pp5G8tATN6GZaeJcAtaodh1lCNugRKf9Jdnl8GXpkjTodThz8PxpPVf1bnluDfe
5WCQRZ7GMY4JkBL6BLteTjYKV8qZt1MMhEBQvtGWHL4aegtFmJ6qMtkl3IVcY625PINsgbMa6mkI
EpJ+lK469NRLHuTpcnB/qlDmDB4adwLtlgKh486uUh/dYfOeh5YfQpUrwQJLOjDKYa53CiLND74x
e3nqj8NW8cUb84HGYsoHVeYtpK9a1wB59u7n67neNH6zS3aBXQmcY8r5vmx5NF6ESRED3H9TOcz6
4I0R78pde1z+svFMwFLHU9sBY+maw83o0yrKYFFqa/Kl4VPkcm44S0NqDrVpyEGRffRgomHFaU7C
HeZJl7tORVBG8FJJHR2K2SWnBnHt5ffLOuk5vwC5pstGHT1QP+N42km/dMhRm+5kSx66OUA16/4V
xLDsooVUEEnVEFz0QmWLA3LwaQzBtMJZN8NdGAMymhClYyFgYaPdQNmJCg/ltnFQwOucucKZlx+g
f27tjjCQA1rBRCcLQkAN8jQWUi54jYjbKki+ZHFkFyFvYJ93BRj8SQ1ZSQwVAbUwpnZBwCUkcj7U
lffl58mQRJEmny9ORibEQ5IusBBptW0MAxgVbkhzRMr5pZ9aT0RSe/2TrUIqDDLPH1EINOAdorIh
eISyoEPSdwnCWOtG1qNOWJF+XZaqq50pF3jGZYdCsrrDdAgg8vnY7XU0MwZvKgZAH9r7iKvAsfrB
YJcBFFUsQyOJ4PTK4UUZR0fQxc360lZBBBboL7j4YIvRRW0+ICQcMHAt6RuzQBsT2Dc6I7ldt8Q7
GgxoqKoyKXWIPcyTxoJIjdM00NKTBktSOjvPBCcreYXCaxXuX44jE5q0w7LE8TylaPUZtv3giO/G
vGtryAi7YupmkWU44PoOLPGhwVMCk1gznrPv3Joe/Uy/vefYZAZWlDJaIPypAy/fpF2zLbz4UXoI
t52reFQjlkuVyDs2DK5U1WgSImo/H0kgx36P0VFm03kAPJzvBcHq97w09SqUYYkMtBh5BI7eEKnO
RH0bjDdFNe+atnXVNrDS+Ov6SeLceZZ2JAvDRQuaAWnA5VQop3bax9wiBmcLP1JZF/dCX6Z+bk2Q
vSXbHAU6TE5th53mZPAEVMUpsHkUwLxFMRCjNOaUSLOSnhf1R5h0VpI8T8Ld+sZdS2xe3ocP/3ex
qqQ0wiAp8Dqh2W/V0+xOcOjEIYhP6cRhX1jIFDscoxyI+fhRF0Y1yHDlZYvAGrJJyWNYogIXuyYm
W9Xd0npm7oJbGcK+UIPhVrV5m8pgjjJFStjRvl4akImPoukmjozRH7umoz8uqS1tOIf3vCXTw75y
3z/cycWKo7Jq41gH1PXJpg0fpEpzShV8NvWNpDa2WcqWGX1Z32XeeWUgZm7TPtEk5EW6dLYbskk0
XvGWB6Yf/XoXq2p6ZSQqQhb6HSFNXx/V2lfIXsN9OA6JraA6j0fTPo8smRKyOgSDLJgG4b3TeN+U
QRqzQH+N0WGlEzmH6ZdGuGmU+/XNVK8UcC/vycdWXCw1LRZBxBRJfE5NaF6LUX3IMNDvjOJzov5Q
0vsY9LMNyIlQPW+D8DjU9T3R74wodXuC0ZjoJmpqxxDAvRSZzhidxLY9RH3oD2HsZgUE7TMlrv2R
ZNDpqKw6KqCpPdsxCGuVZvCVNNpU0qC4ISDBypXIqTS0FZHJK9QcHbsGeFi+d4mEN/0EuZ+nsDhm
sQlVtcX0ixGTnihNxES0qih21YErRcaBepZQRNZEcLCWBoi3nxfP8AsZlZ8Qw+p9b5FdDCVnGdlZ
yKBG7+r39e/Ci8M+ekkuvksmd5JR0uxStIWecWylMKzeNE8UwSYXswhP2S68rzkp9mtjmb8cByYM
00WtzE0R73bFP6qeCDb4yW0f8xqlZrDsurJddrap3sQeF0nWn5QQraL3/mLFcS3oUM+DK4+21TYH
06OBApsBOgDaqcnDrfXMAawxeBlhBL4yaVvKaGeShbmtm7m2hlcVYsQL9F7HvXRoviy7fgsygmP8
tP51ORf7o9PhYqnNWCSBKuM9mxp7E3oCU/KeYo//zgiDk43U51WUYD9lo7UWffQnkJqYM6/LhgPH
H9mRi7WIZSuDYxQpmAVkSpWq2YqZctrYuZeBAcIqD5oR7fo/S9lo5S/ABFj60615J99SAQxapnzS
Eps3uMK5/yy1SBWn+mhqeCSDF9AOUhABJy9l+RwvDUgXQ2f9e3E2kmUXkabQaBcBEUtRfB1M1CTh
PNctXOszv7zdLJ9IneZSpU7ooKFBggJGLHTAWrHs0dYzhOggsfw+3A6P8GtFaY/cyPnaHNAv9hl0
kQdpSQoV+2mqd7MOtva+skcFTZX5NzNvHsjYoUOq2esqennS5jRoYAOB/q/Sz+cmXr4t+XhbkNDS
SYO2n+9JptwS4y+f2Sw/iSY18phrQMC2SKy0+TJ0ipPnz+tfggMALBlJmRZZ3EXw7L1c2ZkmQeJ9
2vXBXyUCJbCV/gqpIzFzYoC/7Iy5XhmzsAoXZDgRr8yAjJBUxjLMAJklKb1ZhZKUDtoOddgUkFtf
3zOeb/rQY7hAmgiJ/qYs8WVUS/ODwq/OSMdZulshyAjc9nl0iDtvMHE8Kc4fEJT/cnIZBKqR9I8j
2qFepegN0t5rPC3Xl8c5EiwviDKEZWrEeBUN834J1U3ePaDlxFs3wsEYttE+0xsiTBWiilCd/aBW
N1Uyc0ysZxYlUZF+PXRlb0QSET4+E4adHNmp7jHE/tEWuDzy5Ziun0ATp9vQdFFmT+BcyWaHsT70
HSBYXXzM3rlql7oy5BLW9+76U+fTEJNqCKdANcBzjd56DFPJm24j++022fESwNd9zqcZ5qQREK+L
yjinZyI81mm7y5Er1RbodiQdSEd5Hu76qfvHGnvqpKxXUb/AjHw3CJ5qSrYc/6g6wkmjc9bEHjvM
a2kDwkpYqTdR+K6gC1dW75G52S3C+/pX+o2P+1wRc/zyTimi0WyQ+d1ot/k39Xn+In0x9/Wx2s9v
jXAWbkNbtMKTcBi4/pVzRBTGv2lEJOBQ+UjCLQflXarBy/BQ62cwKUBEAZyAw01/D+bD+dbIj2BA
GPfcPMD13OPn8ikCXIBkNWu5Gmt6fDbvtR8Rekg8OtxL36u1F0MWj9IvGh5opmz54S93np61C9Nm
EsXGFBf4ypgCrL4mlRWlXv9SnbpNfBCf6+24LSY3BlUs0IBbhrsObZ8LpzhxYT1fIBBnFjjJmGPd
J+ZezYrN+gJ/E758mmCcXWYOcTsoNa02ql51H1vtbXusKoe0tpkA4jRL3RVuM1mQRsgwKuvHpxay
4Bw/yLtMDA5FJJr1rMJCk7DADHdgRcWP2uytCirhCmfah7epDBhBiTypY/pJ2zF2h3yBwAqHspBz
XtmREwgUJWOYdchw1mc9nLw2lTZCjQkp9dynhi1Firv+FTlL+kiIXJwTQ5emUQjwEYn+qORPkSly
vs9vmrn+OSbsgEkwSGI15nTT3NnNoXC1aY8lRPvszurRtwPp32Tx+Y6QtzAGfEiLqHImA0rutWjF
g+nmw8hLD1zPFn0ujf6Gi83LYm3pCi2lN2D8QmXZwbH1JnpULYCXl+Yth0GTUJfNSDZbdPuV77V0
KlXC+U6/yfJ9LoZBjE5ujaxdsGGYujV88XZ0Fyd1CbHBbYpcMUXsHFKsyqt4qHaRy2sg4p4TBk5C
OrMPl/vzNTZpbvsSuqBJ9tVdczPdtCe5tuY/bNP8XDSDHoGcqXJcjQiix2hr6O9azEut8D4cgxmQ
Q4a4s4r5Kr27b5bXKNU5H45++X/nnP9ZAjsH0hMTTNZjBQ/fPEjZ8i5oe3CORpxw7zdJh08zTL1V
6bqSaFJMx026Ld7JDUbFCisFye5rCz03ZG3CbXQb3mdHXrH8WvcwXhufppkYZuxNIyximlVH55gn
Q3k5OAgggncoNwbve3GCFo3BDTWOJW2eK9SVQRKvLrPVKhj/LjtPD0M3C9HMO0MGSOPUSDlhOzvr
sYgdEVFqjs9lS/ywPPU9mBCLBtoSGsfD8I4LAyRJTkjUzggI5XY3qd86pQQNxMNfORV2qqOR5ylI
tBBnBQzJ/YhSZ15xkmCca6UxaBFLVVtUC5ZR5rpthG/JYPjri+BtFAMNuSLLaNNFQ7DYQE4uJCdZ
SjcqlNXWzfDCKLZfXYU49DyWCX3HDw6lFEKLUt++ZORVC74MeFaJnugsj+CoD4R9WkGn4mssP46b
v3z7sB3rKNAbuikjEuhAUrKIxMsndGstvbe+Xs62sqMcMQrzkiQjXpuDwQraZjsIpTfxe+EoKKzA
IivTl0xiFEwLziAdEKMdPZQyKfDAOehBo5ATCfCcJzvCoc2SkAVmSSOBLrfJoTtVp9SHEpQdQ5ga
NXgqiU3LI4WtbsdXgXMbOEEwO92hd7VRZXGNjrDmVg/AvdK1XgxsDuvCFkauFhvn8rHjHIKhzGlc
weVQhXEwyNkgHqSTaRNeVtG+eCkeeajMOzVMcCKhs4EkAoKTIsotop5iqADKfyIufuloWN09tRI6
Y8oRZOGx7Ae+5NZ2+EK6D4Wt0csHPBYxenBvntUzL6P2m/7hf5wcSxsp5ElQiwVOkIJxznAvPSq1
FcY7JbtBh8wYbTIU/xAyo6XQlgJreiGTXcahrb0iPR3f6195iRceLulM4KJpWVQaHbzu5BFPPYzH
+CXYqqE17YXXdEf5ZNG+OTu5h7b7D+7zbcKVTeA4Y7YxXlOGQQhDPIdECDPXxxRcLJon7nl9OpzT
xbbHN3rcD5GGRoW5fJtbqHnPhVtx2bB4VpgwBurxJlRJ8VqQqsRCDB9MqsNnqeNZYeIXs9QXPRdz
2gIke0ZoD/fmU+KZdufODggiwzcFQhq8RzjvO1HAuHgIRUtFihIENmdJmZ06hf5nrDhtuzGHdFMS
3atBs1WMCiePxgma2E73ttcTpQ7gOfOssXKIB45db81JYg/Z9GXda/0mjfvP9TQYAMqquO6rEa/Y
0Z7gpWnJLXJ+pnGpLrjxd0G9wYQ3Zb5EXavj4KfdFxT7bgspPGsqJ53BSw6y9GzppC9ZHCJBlxww
DqiCpac6y3jr6W7/Fhxqp5it6MbwNFoAzjkuk2ucwZc8XaIsLPGgoHGP7ql4bY7bun5MH6kqyuJ2
ft7ti3QvJJahW8ad5q5/Us5FYZvlu2yYFrTfIhAWm1Mv7PR6sbSm50SRvIPDtsPXQyW3o/FxcEZ3
2GYOcmOaA7rXLS3lF0fzzyrQ/5xUtt1dz5XUCFrwjUNO0xqHp0DnKEJyvD/LAFYKmDsUaEq5kW6I
WXldwnOGvE/DwEkwRd3P4F4SRwwTGx4IOuwpETjfhoMfJv0ZF6g1RSJ6AFI0PfQR1EFnxR7lu0Lp
rUF6Wj9qvB1jwCNZliUYNMQVUXqYjMWqloHziuBZYPAir2OEeRmCdyPSN5EybUNiciCJlwEwmQdR
0YZCg9EiENmDCPCg7DqMORELAuoIboP7ubTqLThquAoBvyl0fh5oBig6LQTfdIKLSqdPo94d7qla
ROtVta3eYjjb6vwMxOiSaGkcPo/1XVXYpvZC1tJlyLGrShI4cwt+5EzgwSD1x79/pyhsH3sgBJ1m
Lnj50zKBYOU7VUSghzct8hvkEeDHG5DmJNoUtqe9Wxq1HkZC95N4gPtdvCuPKErAJPgZfYRz44YX
IKzfaIXtZ1/yepiyHgHCXN/IQbsV48KZ5ZJ3ROkxX9tMBjgEZR6DRgc0KX68ASF0Pz1Mr+Eu/egS
Q4qqh4KFXN6h8fPM64O+DvSGqRKiG4aqsFU9RS2lOiLokswO2o/kQfVitA3nhx7yO5sOPa68J9H1
+3hhkIkniyjI5kWI/tezVca29C1D7wpN1A5fxLfRwXTC5INQg3dkr37MC8P0SF/gZhMVkd5KCJdp
30xrIze8Q2/vlno1wZc2Bdrjbv56e5lP2+h9TcwAXMADWg+Jg17e+AQGdkfxxI1WbKPjH8UHF6tk
vAMeuMgJS2D5MyXJGsg3qOKN3Nt/NUtxYYTxDIWpa2WgYlVGLu1yhewa7aQLUIkxfjTyQ9TfR+jv
krLgIW8zKyyWxz9wTBfmGbcxGAR89a0G7dX5SyuXnmRInBj9KoReWGCcRlAtQTDRl4GZlFYmqk5Q
NRwT11slL2wwDiIsVUWsk5lGkjNIuQsnfwmcNx1PxeyFN1lyNWb4tMUW6Kpg1sd2CeAETZ+UNeQA
Am/WOmv+s0TZhSUm4S4seZMlS5udg8K0BXyYpgX3jxC560fgunu9sMPASEQkzGvkOIKjanVgftxS
rvbsKRSsLnDrw7ebzLVxxULkQDlBC/32/0LrC8sMjph9Dm5NghYSVUncYVJsowbBcfE66Y2XqZo1
mMLXv1wsgyJds+hoSUBXIWURMPcYzy5tHZKxo0WrkYGVgFMJvUzomoorLmLzzg6DKFDBrQQpwzRQ
FZ7NqdgJOmagUAodgoLnCK9wvUlgXvh/Z6QyuKIEai/pIdY5DndZM+5nRT+IQQUcm62hyh05lCE0
kW0io71b32Lpqg++MM1gShZVulgTrJKKSskeGm1RxSu3XbnNuv2Y7sN0jyeQgQbqepvtuiizy/wW
L7zkBSlu443Orgrb0JM4sRwFgbXDxgBR3cyyXFHO08GbDpQEpvfGw38QauQtnwEjNTV6KTLxqJDv
F5yx3se4RGLXUIjsrAItET4GCOzKN7/WvP58enxWVsgWAmUxzHN4E3B3GQLVHTkERuciScJ5/l2f
Jfr8wCzNG3ofGhJpIJ2iqjMtBGBieOFzDPZC6ouhVGZCS9ZZP1UcN8LSvUWC0RcQgoGj6p/VcvGa
Md2sW7geFl8si0GjLiPCqGCCAoJPulPmN2p6DMhDBR724ZaUDwLkGpUa9RlQNYNAymmk9piUuiXp
f0BAfXl32VpgN5iTOZMIhRhyTgrooQ8jcmmHqCYWQXe8YoJKGVIM68vnYJPGYFOqNUHWRzQFGj4v
0w2JCkerM4jUcSoV3NPDIFMhg4rGaJG0U3zMoaGRD7zQoT/h9Kh28Fodk9riJdN4h4dBpDnU0Ebd
w8O14QTtHnSeKX9SVL04Owy4BGquQVQFFkRYiJfQNvVnLX1e/0TXhzQurDDQooihYCLN+rPsAupz
O3+RMN9JbDQIuao77eiY5/CeSyBLBYby3nCcbWQLhMpSm6QKERBPyminUu7kxXZ9hRwEY2uD4yRN
RifjEC71rTKcxEjwy9LkhYu8dTABzxKUYWxOkL6kqdyaiuMte1QWbtttY2mb9BQ6fzTi+fnh2Org
2MrJWDd4GrbhqQzfq/ChHngNGpwLzJYAQZlV1WVr0sbfJyOL7RAdBKJwXFLem4W3fQxSGDJkwbIZ
Di4On5susiAPwYkLeceAgQiixX0kVgZcaNdYRVg7oejpKg/xOI6aLfbNSycEhgmXUmQvsR5tivRO
kXqnnIzjYkQcgOBlB9jy3jzHrWDSRiMz/maYX4HnY/k6CNWNmqA7Mul8sdY2ZYYeq3IbG/s24t0t
3mdjwIO0UtHMTZ+d1fkHqgu1lQcGr+OXs6VsuS5vVDXSa2QIh/rWWOAbK901FtXKM0iY9bX/V2jB
Vu0wchSOOkWLBIyhlfLa6MWmlzl+8Xrz0efdNRi0kOpByUUFNRKBPpHCxkG7hqvFyOkE+rnODobg
TUl4EiGlogfT6/oSeY8zlrtKWkyjrQwEJS1QKnSyre5RLZGpQTS56HYaYwpRgmgpagqP66av8Qtf
hiGs+NLSkTQv6Ah1diBevJGfwbPxQjA6nu6Em6rYGoklgcmA2O2W9mFFj9FO/6buMPeyL5/Wfwt3
GxjMEculaWoVeYpoK1LZrecRxXFkutAz7hQg55ydzlZaO3vkVal4J5qBon6pAikUBRge7yU81yJl
3IGcFoRagxPoD5xl0hBzJYJnq354HtYFelbwtfF0osPyXeBIX2VfAaEx4uoamWFOOMZBBbYCOAZa
EDQ5umRQNt2pVJxW4qpU0huytioGeWalMwcS/8/fLg7Eyx5/Mu+WTvLCK+Xzwni2rIfGpSWbIxwV
WlakfT/xrd5ZgqugF2dxp5sCYr/TyPFYnG1ki3yCUYatGiM0EofO12rdqUNO0pXj3tmqXqOCTEEa
IDQRFrtJe6wl6SZSHoay5NjhrYR5BaH9fOinCL5XTGJL1VDZDhQOpPJM0P+/SB9HYzAN/Yw+iFao
LCXUtlXG0xag8fbKkWMre/pEtErO4RqgtWblEMtY4txKoYhazKmlyvJGy4mzfnmv885+OgqWqiqv
s0yFki592MjesjWf2sl+SMzb5amLIcPsaZifxEwEbZUl49EcbyFghDg9r92R29bMvQUU1y72uCoq
TTZI9PMWQMQMdaXsFKFnR7OyG9mNvf6Vl6HnnVD6TS5MolWo6uYJ/iJUe7evtz2E9ALFRnP/+kbz
7DBwYoLFJI8ScGfV9V3V6Uc1Uy08Ku2gLZ7/xpLKlv/abCxG3cRdCKLQVcQt0UGTEqSW1nFrcleR
35RMRdc1STZYFh1plop5UhBhSD7IiqAJQQnkIM60E/zcy/w/EMaRxE9zLJGOacqKkdP5zRitSEH1
aGjf17fuerx7YYHJXtfhUohjhElYCsMpFJ+9adMh+2U8S07i8sc9rlfDLgwycVqYR7GcN4g96fXT
0k3xUZs27d6rnihzsPkjEu3c432569f+wi4DmGIxTMYIDR7YnZzWEndIzyBcgNaEDrZR6MUQm7iB
VyJI6mqrPlNvLm540xNXn0wXv4LB1CbOwYhNecq0Tt2TGl6v201zcb/+Velf+ResXlhhwrA+M4Kg
KHBsuuA4gUJbE3j6t9eB68IEE3BFUV9mImVDgubOLneHwioxSiaeiE9oggijil7pciuavIUxcBnr
ZTIkVB2teRNCZyY4Qr0/baq9LPr66Oi75fgfjizPKoOYHZnEsCRSfI4NpbWMufFaWbDw4LAm6DKr
43OKZFiVm46OaYdKbTIrHlOo3hVvbarxsiJXo7SLjWdgVW008KWBifijywLUjl5+VN0MOfrcExzh
4a8OEkuzMylKIwsd9ltGU60BqWxR2a5b4AHQR3vrhTuS1CUTgUE0lg782rR/pvyXH/SpQN7hke11
g5yPyTLUzGSOk0FG21UeauBBiiEr/nXdwlXH9/mFPpDoYkUlqYsulNC3AZVoJ8M8aa3L50XuQX3N
e/ZcjZ8uTNHFXpiSh1YP+hKglpvtzjR2nSHtE0OyVSPfjanitcXirS/uegf9hUkGWyQ1Rn5RbdEH
8wyHcUeF5dUCjzwBEKr6b9UTlSosnSJ16lN0y6svXK8hX5hncCcpy0Q1yIDUY1iAmLC2suqYZjfp
IlipvFiKcCc1aHZC9N2Styw+r6+eB3sfRbWLDR+hxmcIdUMZ9rtt0qGnAtwURWRp5wqcvZ094AdF
G/StOOuGr7/yL9bNYJAZgbU7jHGosi3xKLV/t4nwxg9uRVfez0ekKdPb6NS8xmjtF51qt7w3kxvd
yl/Nr7wbdD3VcvFbGAjqwrTupxlqTQ3UmkQXOqb75YZKDMQn3kwZx1+yVDaZIY9IAdMeKBmjwpiq
bQLRzbWX9d3lWWGCoEJv6qZdapSUpsaaM8luAjCDTZzZMd7ZZXlspFwNxKxA8Njv9PvA730qzpDN
FrH/y4DcB5KtRAEyE/GkpaTVhQpknX3yBuHqHLXbbQ7pbHHTDBDQTneo6GzVxotyR0Q34jd1ttC1
D10RXvaCHoi1X8LCVA/68SSWfo4HpDvTpdpP4p4XXHHQkKWnCQRhnEe5QXDe166hiVY9hQ9F0Vpz
pZ+CRN9pfcdxx7yTw8DRYHZyZcZ45IRT6ZqDeTMlyZs5P6yfT97CmLCn6HtS5+gsOldKs4FnsarY
9Iwe0tWPkd554cQL73jLYtBmIkIeQGObFngekvFLBL7AHgqj66viGWFgZEIZt1ep55/Mb0sXWkm2
0QJOmuR6Le4Tq1imEKMLgmwyaPJ5KwkubTpqJJdOBISgNbdkyPhBpbNyUUaF3DamvnhaZJxFst2G
ajJO/TR28VnKQ0uLtigYWyR+/6udZLlrVDmbzCxAME40t1lSKzc3qsQjZrue3L3YSgZPJHORRrNd
6Auq20a9lb+Uj9pZ2i47tFhhDCDZCWfza/So3P3d6hj0iJIEHBkAENqL4+rAy0l+iDveQeHE1Qr9
kBeevZDKRezpGFXrluI2hu547MMbFALcaefjNbNZXxXPGygMdLSZFk+Jho9GG4o1eHQaQ8UHGsiP
e16HNO8YMgjSm1Ejk6BCiiS/V2Id1OWTVQsyLzikjnIF6BUGN5o+ysqCMnep9zSpixTyEWxtkYfW
85NuL6+0EgCtA097jU/Ctn1VOM1D9Cis2WcgRWimJuopq1IHadTC65f/I+3KlhvXkeUXMYIE91cu
ohbbkry2/cKw3d3cd4Lb19+EZ+4xB0ctTJx5doRLAIGsQi2ZIqJxgQG+rbBMsvZf3a09RcOHiUg7
Fdxlga/kiT600CqnMsQWSqx2MuZe81RPw64rzsqIPmEJsUP5fv0oCg4Hz/zRqLJsjRl2zah+xeFr
nW3BGuZctyHaOA48stGs7YZxA+RD7MvoRJJFyoGiVXAwEZmQZ2vB1Heakcaa9MWh8snSBf6eXcor
B0xnP2KFEiGatxCEj0hqzuleA9NAuUAbA4Pnw6QLHqrsSl4zxeHDGNIhG3PArTq8NPFLZww3Y684
s/wZEypCP9Hn4fCBJDgBFXvXsClsloeumEwnG/CynO6UeXkgUvsRnXMOKorGjFudZVKZDlEXZAFL
uOH1Glw/d6L8gs5BgtybSVlX0B9oPZo7GBUO2EzKjESf6qZ+tBE1MYleR3x7X99Bo0LqYHDcj1BX
ZZM35MSUbMlW1OQsSqb+rcVPGXWrVvL8pBytAOObT+GuPei3jC2LODWGGcjW9kRJB9EjmG/yk4qI
2KkBHlg2Vj7swoBlUatAusvcYpduQZX1XyThGEBcuQ4830ceFloyaVhq/zltwGxyGA5RYN+GR8VP
fdsTuWd2/K6Z49GkN6XYrqr8ZA2mq/cPVmh6hVJ4WZh4RXvOjVjkOy+2An+HV3xn31Dncp8psNh7
0X14bjGCGO2bYLkpPbz0d+Q4/c7v1XcMUf2yPaEisgA9eSoQVRkTtc9xaplWaBcUQfnSpc4MGgRo
ee/QAeznt23qa6UAUC/3Ga6WzSGP0VNahXaKZW/CYL5NN6rpTKYT7dK7ccc4lFvoQIuUPAXYanDg
k2CsKlwiHCYtui2NowEO2Qi5pFTd99XsCRBI4DN44pA6nupelhN09DiMq6lzpcix78qHWdkMaKdU
cVXhbmd1m/UCpyvCB74VcGlBVoASLkhy0Ewt71mcmW5KlHjMp/JdCoxtHZivogKjKLLl2wPJNBkt
ab9kKGd/BBtBftAcKci3mKMNspfr23vpU0Ls3NRUzdR0i1cst7OkHRIZCUG7yDE4DxM0c8busYwl
V0+erxu76E3W1riDExm9FEfKV9Be7ljqK/L7bRFAJSGgxzIg/+DpszbHO69U1+slL/B6ld6nfvJS
Qp0mswXHRLCFvMeKUxMjCoyCTbXyVyMr9lTSdng3b6Sid7BaQZB+MYW8WhXvtVR1hKbNUKH6hvJU
Srep9Zj2P7X407BBGaX8sGxIMZQvVv0IRHKsfIFU5a0CytdEfxv0LbrwHKPbSrYoyfpVTuVBf/3D
yH9Gd5aWdxWN8NIEOwzgF8IbvrJXfVnsuC+5l7UlLhxuq6nSW4pTK22pbwXhfjiln9GB9YzRTfve
hE7zE3rsm9wVzWxfjE/WpjnPRth8hVVgkS00fqPIQT4O7PHaZgI9wj9KFa+NcfHy0qqp2tRfOYPi
ngaSn+GBi9AkiDwRL9KlgHJtiouXG71r+qmQobENxvU2QxEilILILAMLUgcZCc8ABdr/E5qktVV2
t1YPgmIu4t6S0FE0Je/wJEr125AFIHApNl+b4DBHnsmkzBaeTrpaebo+oNQogLWLs0BrExzO2CQl
XZ3i0ZnuDBTh/T5xWGUVk9T9AyMMGlzth/FQ3UBV4aQdFxc0Hpvxpfogd6E7o6nxOspelCZc/Rze
bZlKkU9Z8TX5bAXVS+uVGHaL6o0ONQ9Mf500iMPgdqDevIX+LyO3s7/6xlg6r3bV1AtVYeVeAJK8
U5MSq60bCS+/aTFh+kSbbkez9jWrdkokCopExjggCmk6V22PdlL2hlBu8CWeqn15nA7abnLpTX2/
3DZ4mL2IZmkvkn2sd57DpVGyu5HkqJv1m9FPMBUFk6fYS4+Z20K+t4ceLO4uyjyieFtwyPm2+LzI
aDbP2N6xIq6CKkVHBFmOi8HQem0cFsmKUdhWDODLb/oN4xojTyBHHLaDa5+7R+i4HHO/FPLeCreU
wyWcm0hKDXi7Hkqyy426NcNDqrhD4WgPya5ElIsJQ6/5qKYbCUD1cf0uXczarlfNAVQeD7GtUiTA
Y2N0y3z0pyH3la67G4z72RihdNuD5Kh3jeFHCjIgi1ioV1u+hT5pNZad1P7RLILfxFZ8xc3yPfZL
aNhS3pb41kvhRvZwzvXhRs2fJ6I711d/6VWzXjyHa5mRKEpd4VTNi2to8Wks5WOdi5IngvXw7fS9
VM12GKIKzwZV8tfpAepZLivEqm69H6B607ql27wIliZYG99Wj7qCZugEV7XUP63ks281J85vqqp1
pDYLtPCuiIo7Ovn1+Gjru96+XeazXh6q9KEyyJPeBir4nrMEFcja2idm65hgVllSxBxIbVJwcCOw
RrEkdWzlrM2Ri+yQo8I7dPSjTRen0CsnlCy3G9XAlsNATgkyYfHgJUnuDmP3MI9WYJSRK2F8Napr
f+kTvHAazJj2J5KYDwO6SbssddWmP0Hq1Ze73r++RaLvwqFojtRIpMsZ+nby3xKUkAYTIwDoozNf
r9sRYBff/N/XVNGUAjEApmmdiqj+NHWiMybwCHyXv5zVIaUlTnKPqM2q0SgKGuMMz0c7dqtH+ljj
mW6g7yIGhIn8sWh9HHDmi16Bbg/r67Vpb47I8diC9nZB7Mazds2Vjuyw1OenlGiuOe6TEtO3UfGZ
6vR9akxXQjuw0op6qEU3iING9BaTRWdFkciSnXY8qQQsuWokiGZEATffu28rsp3HCK9OM543dVL6
urLPJBMZ8Nqds/tYh9ylDZ4+vXaMVISAonPDISANB0oI02XI4w9TyTzQozk1psFiMDbRTuTFL6YG
V4DLd/XTOi7KicLHth7aq9pd27vZBGMOlNMwj6NAoyr0laOxeFHoXb+FF9MOa9usOLUKxQ1VMfVI
w5uKEZhLvV9iYpWpfymGM/5MNqLXouD08J3+xZRqlVzAi5ERWdB0vyxB0Q4CCBMFLTyJlxWCkgci
idkpsUGKSoHxkMIqB+RRoswnVbOBbuOdqQzOMPyuTEynPTTZo9E+NxkUTELRgKQAUXlF6yEJq5Cy
Jtqk2A+d8d4Yv4oReruxLRheF0AOPxiQkEGtrAGAALIeXwqDlvSB4LgIbgY/B6DWKKullPF25P7g
RWh9fu3eEBD2H7IKjgnFLVRneYf8xGsb/KPE/fqs8tCjN5WiLoBUxpVFmlOpufnPcPFZrpfpXsCx
tpA9Qxf2ViSCLsBanh6s6SICbml8Q/lLEMbYjRDazIXKyKLA0+aQJ0c9yZgN2El3NXHACOaqhxba
RyDN8ovEGfHEdIk3/MqfRP5KgAQ2PxAwFnZZoBWITVWMfrZt0KaXBKwoMgXJRuSaLxKwfn9Lm2cG
62uIt+Ss8KgF43MEObf7XHOjw/wUHwdnPJlBfm8U7rL4Q8AoM8wdsr0iMLp+X2yeK6w0QkuvQ9wX
8C70XbxXU9E48cVOmvUyuafhJDUN1SLAKzj4NnnolLsZxR/7kOPIyrrbbo3j9F5GTv+WefZOFg0b
C9yozQthl3Ovm42JqlOSjAEYeP0yU7eNBupdNGWnOnqjIq9YJLeE/JSWinKkF+sU6+VzQdAwJ2PT
1MjiS1sTOprIpC/bofbZpI7igkzZT8+ixheBN7VlBscrj5aNfdH2Bmoj8S4fHNmnwbBNXzTQnCPf
XO4hBYxZpY2ojU74pTlwimotRB4UlSjUtvMdG5JoQBv9Wf6WoM4boyo8ufl9d8wgsiyqnl7Pi9oy
l+tC6/RS4r2Wnwod4/3mm47e2jB9VumTkvzuOpF7FV0bDqOWKpWisUSlYsSoh/3TTDLBA/S6w0So
959fsJXzRZ57FJrGGAJGUu3XyejamBhQCoE/u+7OIEL1n5ZmrSi1rsf5NJZbkJPNFEK00zlEd7RQ
n090QL7wd3UuC6p2sl7iK8mtU+/YBEb+IKeehgZwE1Rv3U538zfbM/z5pRET0opWygER1WcpnkMA
AXsKla/VnQL9k3STPTHyZG2TUae/Q6C7EfUiX7arKaataZZGeO3VqU30UUv67NRQUI0niU/r0otK
Cq3o1svNQfAm+kPi6Nsed/tR2gfxVvcVz4Lg/1n6kQFcDcycST6rG4ZRUN/FhyhnRExeJcjRXL6I
38bZZqw+cTQ00JkpwNCoTC9RfoA+4nbWTkoIJqwIbOZNLHglfYk6/j0p9G2Qu/mFqpU6CMVYuJBs
zZfmrLwMoWcM2zp2lheUTLXRUV/G22lr7cKbJZg3s6e71UOceTRBMzGk0evGGXvHPOkeCSw3klwD
ntgR1jQu3+nvX8qBRtdPlq62eONoQfm43GCGyzd2A8JUv4NsgbTvHqxqOzrCqOYyWP1ll++Ft2x7
oMWI89dvtP10kxwalOnDG91PHtMt6R17J0LjPwRS3yY5UFFlO9ZTFR+FXTXFK9FhwooBZlD6MfSg
gush+eUX1bc1Ll8jGaXcdkzZYjQlvy5q37Jat9Xl7f9mhsOP0h7taOpZSzBa3qdTPS5OJYs6DES3
lxdkVadJNi3Vik+UYaTq9dmX9EL9nPyqfSnoXdkrPEQsoCTciqJBAVLxjfBWnZA8G8BjTOiMrqdh
P5BAycezPR4WIspMib4aB1NmpdtqGoNnhu6Xz+4ZDxnECMh/3pBdU6Hsz1qQFNEcDvtGV9BC5eAp
t2ZpaWqGxX5786UaEkDqeze41a70iwdR0fQPJevvo8mhUxVVZdrZOjLIbnKH4NfayyB59IZD/oCm
XbBbDHeR5irPzaO2jff5rZBy4uKrTYPjMVUDY7+EAx1To0MkTSkjQ4ruzWO9Q57sA5OPD9FegviW
Csnv+FBt+ggdM0LEu+gMvo3zyENL9D22zb8bvtLX7owWi+52OtgQNcaOt/fGtn0rHuKzLZS3uJwA
WdnmIChPG6Mya/CyW7fwgm6PskTnDgf1fj5Kt0xaCuRnu2LYLK/XUeIiyq/scmBE4lnPwcOTQpfu
tVbpvpvsu1r2G/J03c7lYGpliIOjvodCS2F99X2Zzlt1X/jF6NPbpHIHR0P7per2t0XpKNQrf21F
kHu5oWVlnTmdlZ8v1TxcpgmYa0SQjc/wGafJ7foI9PeQdpsil9TFVk6i26q4b+Me3TXUbzFte30T
vsYg/nafVz+De13FLYTluwrv19w2d8NgPIC90LMq6yHDKLE5/oQ623GQfSmPnKgKAxC77kzfN213
V/vKgu5bNKzZkH7R9rn0UmrvpXVXobeh0h9z8zVuyLki2WOTQSVsOEDR1Zv1yRuNn5ph3TVWHJTq
a58VupPNdegmdvPYLKmAWeoiJq9WyMFkNY15a6QMk+Vt1kK5QYm3BbXulumQVovg2XEZr1bWOHw0
S8vuBiYrSqQXS93OmX6atcHJxpua/KQduB/l3aS/ze0Pdfo5mp90aJ1Eh9yJXTiF8dGOx7p5kHAM
BN/5EmyvfhYHowmJRmuIQREvlZUzD5YDZUZBIHnRHa1McEA5mnox6gau05TNLlMhsrrGUXIRM4MI
l/jBoqWelcpKgA+tN3nliUWBxa3pL3vLkb0cPUPxf9HjIgAlfpqoT9SQxAMWJ8k3Q++qGPGVae2E
qqhz8Kud9sqF5EeK2rqOxzlGgjLEZG2rdyj45S04aWfIKsnItMRKh1FJbb7Npea+zGkEhr7us5ag
ZVFISIJNk20/1r2+vBW0bzdKj1jAKCobQXrmR5gmjyqkXaenMVqgRatNUF+3XHUCJ3ljaNvSUG6J
3f5eDJTkdfqWaPm7nve/GI+OPrppZTz3jX0z1cmvqgS1SLqUW00ZkOivjbMh9aqTzo3qDCYeoyWI
a43C0yTtLkpe7MTyy1T38TOcOA4d25J8g+huAtaJ3Oy8cqgP3YL9HGsSdAaGjLMqdktLEgShl7OG
3+eUF12ewT6pRRNuKCPewECvk0DXZMz8IrBdCEzfMS4Mwqgo1L3uolLbKB8NnteCCyk6UBz8Rzo6
1cGIk5z0AS+p0EW47+akdKZUECYK4I8fr6KZXEd6D7nGWv85l5AAWqKgSMGe0EWQAyIC/GM/+9rp
5cFWkbS87LGsdGo2w/CZxSI5QJHj1DiE1RQy2dg5Ng0XbUPqLduvzBhm4aBJ9VRlrojBRLQmDjsL
LexLcNzlpwbFUR0xaET86+h8+c2yOpMcdlpmL41t+W8JYOOX0viRzxI6Su6ANc9nxNuo58UOfYmf
ZBHL+OXH5rd1fraKxn3YKh3rc3Oss0Kcah/5SuTIn8s7HFbkiYJ6oUEutNQkE6SVLOXAriBTdKye
CogymGySXTjBL3IY/JSVjI4XuZ7/LTAkOZ2LgWTp3rzvNsVOw0xcezsfJBW976KvKvCIOh9gFnEN
RlgojTFPJTmlRw23tM9F0HjNrt1HkifLTmZvRLGlCOJ0DlyyKrFBdApvpR+bd0Rj8xumRilUJ17t
OzZapLhL50Snbmdg+fUbgtxxOwuPlQB5+JGtJTezMYlwb1pv9kFljPcp06X5bEGJiNFOaD0i2BVS
yQpuK0/s3kYzpEcKPJmodZDVB8UQjeNeNgC1XVXVVNOU2VdfBe4KTdSlatHaH0kPpXXWorfrYHD5
1Hz/fw5CsyJMhjjB4PKkTHCkMaYWskC2F0Gr40ViC0X7tsPhaKLROGlYLpmc4ewhPjEWfm89JYsr
KV43OwX6mdCysCt89YVNyA5umL4V7bb+neEo9fMX7Ya4uv8HLPz+XRzcamVO4ongA5KgvukgnXxT
3bN2f9Mf5mMMnqqADYxHx+YwqI4qEge77Je/rXNIXNozlJQpG1Cxaifvez/KoPpj4qUjSvRertN+
fwC+RBF3EjVmCYWDf8kMzU/1EdJGESpbFEqo86NxIIf4HN79s9DjryXyBYsK762ijytkNMirucSb
ySx2g21ulCH3/qej/OUHVlelGXSSyQv6wGylvVHVk1xQV+3n5+tWLlcIVxvJ4axpoFnj6ykt76VP
nN0ghrQsiM3Aelq8gmdgY9xftyi4ol8/aLWuSU7qfmQaJ5mdevJQu4mKqyolgiv6dQL+Hk19fykO
akDcEU6km+JTAnEbWU7dWZq3Cu0cm7ySKHFmxbpFcOfIU/8/fjkOhNquQiq4wArLmG4l7U2xDpow
NBUg6dcFWW1j39VRP+o4Hj16XkdjSy1BM4vgMn9BzcoAYl/ZttEWeSrU1xgaNHGEarEG5MLI2fUT
cdnXfX8pDjY0u1Wa3KIA7eSJjNN5NrBnkbZLMjnQYxHthGDjvpIQq3VNWkEVMMai5Fj/pNZ7KtQg
YAHYlYP3FWCsDMx2Y7fzaOPzt+WhmabcyVp1QBfqvYwiv5o3Lq31V4xjt27cWBuwaQpqcIIvx5OF
pcM0y+OM/czHF5ogg98Zh1pWzo2I1k1kiMMOUBcPWWhjpYlSOFOPmFBpHF15U0yRvorIEvuoqz2d
9EaT0cmAzqPxPcznHQhxd3kbOVQXnHqRB+XrpYld0gY5BIzQ3o6/p027kffqxsZYSbK3dqaLkGKY
nfBH6c9bUT/pH0LPvy7CV9SxWmVjKE1IM9xp3bGPZuWYmwqMWRC598o78qBvUER1wxvooVROhZ6c
dnSoSOblIuPkKrIhXGQTyYle1BUim96zzio0AzXNqZBQjfd27eWZm+Cp4S8uSdAyg8ZI1+qdwfKX
zBsbHyNLojEi0YfnApql6UMjSVCnsUi0M9uHzLwrtdemNjfXMegPz6rvvedACD33iJxyMMTVdQNa
Yv3HOEivSjts9TB38MJ050YGBw50o5rYyUE0oClP13+CwDHy9QqNJFMGdQJETyBgr6F7YEaNK7Wl
AG3ZQq7Ak8q9H9u2zU3NHBBXlMcoLzxiYQBpVhytNe7qydrkbX/T0u7j+uIudwV9xxkq+c8bHM11
XI5RxJ5V1bu1Zw8aFNz8+acayJsGWmr27p+QNayOMk8lNja1JRO7TiApOn3klf6gUjT4avJBwQA1
sUzM2o0upYJB0T+URv46SXwNNZRNcPuynistgPPcgtKoh5QbRR7CG9AkSbws8qR5b31IlZuekwfQ
cDaCPJ3Ao/Kl1MKIqqouQCxfS7cKxLhs1P2mrnMy5bMrC9GCRdbYHV7BVhUmtB2RPz31koE0pQHq
sqRO7qQFjemsILIc4qY9EPlRm/CgflY64y6W5Pu2s4Iu7ZyuRuYzKnGtrh850UHnkAzkyqNZqig+
ynt9w6gH9S+qe2FXrGj5HEQRLU3bwYBwjppJO9SUkSogyTGL03299J6kFm4z5r5pFEhaVK4VQWsp
cUK6s8p4O6ogfO7CXSI6ASJfonJ41mjLMoWtRY8JG1BCiehjygb03xh65TUTBGfBXR4j74wGxOeh
VXZRgwdAuUD4oVd9sxh/aK3uhFDty3RQtSeSuzSYbyPlW9wI3uwCiOdrEqmGyDKR8J1qO0Slq8SL
cUfkz24Q8eiLDHHIF3ZdbHRVB15YJfajeTsqp6juXCN8vX7wBBEmX4WodKuheCLmp2xSncqQMD4h
6iRgaHkFxPk8fCNnqBdEC4sUkAR8BgPFl1CyvNHfibDcKnBMGhd8FVIiGRgWziGv+2nU5VbpQk82
IkHUetFDEFs3TJkolqnzcXPUTUapoFftJAfsxmq+/RFafv7QbpGn9mt1k6ROvBfN9V/McK7Nco5p
kttq0JloI8skIJt6ro/LoQgGtMiqaJEtNjGLayz/+hm5mIlfm+Vi5zbqcqnEwBpaIwavPs35z3yT
Bb1PNonyIKM9wxO2Yl0CxLVJ7jv2aljERAIjdL6rH3GZZzTuV0F5tA+pV2BSNr9LBlfal/7waz6I
EieXDtHaOPv7ykloUp3XDWGD7ovt2bHlmqruj7VQKOHS62tth3NGLZi2u5Is8ambURCa272p2W6B
ng9p7tCUO1PPLjGNnmaL27MXrfyK2ZRTOxOw4KIppNWOeZZt7Mhy8py6PSYL20I7x0oock+XUGL9
Qzn31JFOLZvUzk6LjGSEpjuypmyuHzLRnnOeSYKYH0pKWXxq+2Rfh5k/6vFN347edTMXUy3rpXC+
hixZBc63BLIe+2RbbvqtdoTcGYicRLyUlxB8ZYgPkQdSTlY6hdC5miAt7hjafojjAFJNgtBBBAp8
kKwYlBJrQLSqBfS5uTO3YEx5CdnKIPSCeBlslaUD6nTRTooWyIERDWfJpAl2soO4qXITo35UOil1
QOqBNuHFj8xgflCb/4KqSmSZwyOtipZsLqXsNIWFg7Y/lY549DU70TCWAIT46LiilmwaCpjgbY3e
jIrs5Fa3S2Tb0Yf3qLw3kLcneim4CKLFceBDGpWi6glQsBfNJ2G+Ay21KxXKzgYd/vXLILjWXx3D
K5wr0SxChx4gaye6O3eNg/hLYOJijmJ9DTjo0Mah1SX2lkKWf9fdVfvuNsocNNa6/ypQ2ah8+qjM
vdg7EdeCAFJUDlJSeVbR32qB2nokbqWWQaQ9WWriXt/ESyH1eoEcoKTxMlvxAGxMmnEzRpCO1m96
G4L3WbydZ1HgwY42H0ytrPEBKCGFPbU6RNjGfb0jfrIHz+6OSWvoaFIXF9kuphrW9rg4tO2JpqjT
HJ+0gbokBONdC6We+VySvRTp0GPAM7Enh0T/RYdTjILS9c29+DRY2+dAxhjzqi4ZuJU3zV1ZbkrF
UQ+VBi72eT6rH+wUzRvZU7onTfboA/nQhk15K8Q6ARLwMWycDPog6bgpo1s9V+/F/YzutqA6mzLo
LehmsdzhnT4ub2nm9OfYF9kXXFQ+qo0TubUg/RafmiJxW4U6mDcWXFSRCQ52Ogzyxw0F1i268UAI
vTFCU3R42ce6dngZ9K3wxixNmqcD4sj8hriSo+LsQrqOUSNViiPeNZGv5ztI+qXKrHrBV1MJglTF
CjCP7iaFBfaaxRvYY3eZIGek76xqEmznZVTAOJKh2ES3LA4V4qFRZKWF6k9JXcXwp8UrK/tgxruU
iMZYGIz9fVf/MsVPhDdGLudVDm+oSKlj6PNhzJX7nGA8B81ZJWbfl1FUPP0DLHzb5GDBaAtSTASN
B6w3pzkzZRoNHSzSvr8VsyP8IcL5tsaBgC11fZYZgNieMYwOO6Yhnh+yW+00uO2zsakD9WShF1XQ
UXX50n+b5cKM0agr1bRgVjc+mizdF4ONvth6Y1eKX8dQNK/eJFN5vY54l+/ht1H299UdUa2hq4wZ
fF55DVqThBXgz9ctEJEJ7qobkyQXRYpOsX81VoJBlWmXE92rexdEmN6MEZsINE/ZCUpNv+zX/Nye
jY/yVlRdFX5XDg+MKYnMpYUz0x/aG2MP/va0djI/3rABSJbqLbz8Dq1Cm3oUOO3LQdb3LnNRCYQ+
pLiScT3zQnOMxfo0yrMECvKMisJz0WZzQUhGZzlSGfFXGR7r9kUxHq5/TeEmckhDU220S1RXEYaP
PmZDNr0eEM1LAvI4bsJjxDh4id+ifm17AtOXCFWJ/f+7+LcpcCW2hqXtEWBpqFabYerUUepN6j6u
ou2i29uiIjfhEG5V81lg+Tq8/m0ivBvjgnYNer21YPabff0TYxo12CjIbvwcMbUGmuNzSzYYI/wn
TYLrNXNYFKW5XnQj5IvDJPJD+pB0Itdx/cTYMgc72hSDmI2tLSszkN1ox7ZOBCDzh/zV95djv2GF
Mn2mdqVk4vyzli02UKRDmu1niydjSB39FhptG3uXFveCz8Y258+uyuZbqki41Lh3QB7G46Te5KXD
ArjFhTIcevNE+CI6JBy8hGFP+yzBzQinLR0tp1ePkQkWzNr/Z8HT93ZycEITuig1KHROCumcPr0P
ySK6a5cfM98mOBxpoYjbdSE8brobdrpxTAHUEzauO1lbVLIxkYXnm5hrW7SHHLr0dT02lYSD0vnR
PUt0lkc0NzLi8nlj7+UbaytvoTNzFwtq2wK7X6Hd6oDKjZYXaoIdLfqbRX+y5tDVlw9lKL16rAXO
4GIdeXWn+UapMhnRsCTjoGiB9ru7W3ZStaPNTXFubrOAUW7Hh+UpIW5znN7sBJRj1bH/Jb2KqjOC
T/wVdK3WbClEJk2Lt04C7QgFA8B9FTmDiGFXAC9fyd6VlSSjUmRCQu9UIpcX0f04ilze9YDU5rum
LKtL5kRHW4JdPc4k85sFz8Z6cmheOXpf4RmpCk6LaE1cRBPmcTISCaCsZE+W9HPuW+c6cokMcFAy
FV1mmRkilaZ/0jLiQkBic92C6ONzEIJIaGzw9EKc0Ge7Wv5YbMlX505w1AXr4BuKkiGK7KhcihPp
5g9FecsSW+CaRZeJL42EC+balkguEKxPHr2fb+XGQW9u/cDU1JJ9dat50KbwyCF/0m6iV2ObjBvo
rvrXt1O0UM5NV5Mel3RuilNsvcctBmm6x//NAOeli7IoZMlkOzmgt0eVKqczRhHjrmgV7O+ruzqa
RtNV8lycZLXaFfRRt1tRQVxw7vgeIkNXqNp3bOjBz3eV33thUG/iI4Wm/dE8M4XW+Ek4FyBACL55
SCpB6CC1WnFq0heZKn6E/njdTO+SqvbsedxqdfiUjINfVToY2/LApPTYNAZC2HNRP0chZoZaayMv
y/b6R73YYbryBHxHUYM334SLWKCjSvf+tRfgR/AJSGHJRndB5u4JLDIHeiUk+mLqXX1iUoZ07ktS
nNom9kFtGEHydApyK3sdlx+DPntEj3dJMd9Onfk2lIsDfPBoZO5Vi4CabPDHqNy0GOYwuvq2i0W/
T3QCOf+fGkpZxwstTir9Mc4/iCaagxMY4MskVagpGhmwfqiFuhYqV3qiCrBAcMT5Ask82KE5Dbiq
oYLGB/W2mqa7VHu5/iG/0ixXPiTfNGSYupaZy1ScTAUBJq2RqgB/0VyqTj9VP5pMfo+r6WNZyDm3
LLy5yfQ7LMbOMZJQg0ahad0aHWitSn08FzImv+MObMDGnDthbDm1XJdO3qK9S8/v7IiA1xPKSwu1
3BAzeQsc61TjmCSlG+nHAhxRsvqcj7fFlLi6sWyGrnteyjcziz3TyjedsUCGoWtcaEU/FjIoICTL
p5q+abXwoA0g2ZblYLZe1Lj2tDANNMvyrG7eZmrzPihR7ZCWvIEj5hxXuTNXzzNoDqEE6CTV52zP
6AXDrE0NIay72UTdhED/rbWdZoKcqPlEl9SRa1ioNtUCvrB59NL6Z6b8BJHoa5ro76NZ3JYdfY5J
fKcbyRbTmFCLnIKx1W5Ag7CvqIgZRXQ+OCivjB6EuQZQVp1e4CA/pEZzM1R/BQfk+kXni0mzjgKL
2cKKEn4Yg30r56Obj9A4b0ZooJkbmmNaJtEEkdElpAWJCC6RomhogubWZuYT7Se00UEVqvEWBX0J
PykSSwp5NKt3AXp+oSN/BdbGOHc152k4JUbzxVo0Q5mHUUuNeOJhdBe6Wu5uAtHMVvOYfqr1Yn20
E5g5Qhcj72A68fN/qoW+/kXs06/Q1RjTqpxDpPCw17uGsRBCdo69XvQgClBexyBaGYhojER7zgWL
smJG3WDjlSsbOtqmJ6fubK8ubWfIk21roSJqEkH0eDELtF4oFz7O+qjoZoSYu/jdVyBPQxcZ5qVj
NKSYb9Zxek4PXxxGggzpRX+5Nsu2YrW/KWnypqwwRQM50IBJP9HeY2Xn+QZsuV7u0r3+8/o1unRZ
1xY5h1S11li3NmBWq4lLQV0TSa1bpeXuuplLbvkvM4A7lvpaLSxMOnywDgtj7T301toVmKFL9yKq
yC8ljj9eGdjhEumaNtsowJrFKckyrw0LUDLkTp2Nr5CXBBNwu9FycMmag7T5P9K+bDluXQnyixgB
EgvJVy69qSVqtWS/MCTZ4g7u69dPtifius3T05h77oNf7AhXAwSqClWVmS2BuuwMIXgiUWPL3XEh
TgsuafIzkj8o1NDHSYeo2IltWrh99jPlXzX+tmLwzT05FqR3UkBK7f5+iD6S7j00LaegusPjB2KA
TKnQvJ4kflVqcLn3VvJcJZj1GI5yvpd57Illes5z4TaMu9EybZdpxEFOtDfGUxtgH6C2RP8ECMFR
JPFLxdptKic3nkHOaEQuFEXcNlIWIK8eBuzeKstfpJmC45MX9zYnz3WxQ/AzReJUBsghJ1DitsUm
tcM7MjY3lKfblsg7oGwcSW2nIKPC1V7KZM6PzMrVVkk5R31Di/tcTI7ZdU6XKM7+xbfVuYmVgxUY
CdDCCnkzf0reyRdcClB80Q6cpuADMp4WTEFCplpziqP9Pm/0b932NJqFIVddNZ948X7ohsWhXGja
dK0wo2nJnIMi8v82gE7icqcuXrFRlUQuClXQMzurL4zXathGIb4w2/JNMXj8Bkt9S58nLyNoj6AB
7eXAmjZ+9NP+1RebecAkiMN2mncC94c38x7pg+pXXfa2Z79q9amnYaq72kLS2vrhNimg8NJAx2dv
BQb2IAIBquad4Ggqb/E7U/2Ht+BEQIYJrgLx/G+vNGlLBwxc292lEVg5p8LXGYYpNRP6AtWjGMYf
sd0d2m4OEoOUjh1O2V2RM1SR7R73NHvEp3TMrHbBeLzp0AJyG3PaN1BmRV6QuKFFnTYvqWOChoag
w00s4xCNBMqBgn/1lgTNqzDbTTaDs/66u/3dD12tjJkY36e2sLmBwPj3yrQ6iUVEuykYxMeSAI0u
zQxx8lNm+UGE4wB66/EwjE92tbN6QD0WVDvLBhCX5pPQ3slp7PZx/0nZ41A3n/1UJ66lN5uFtwle
lBD7geLblBNkW9MunRKv68rvWjt+dRzJx5xXu3xYoE72FnLAVsz4PSRHUkD+Wbpzutz3Vfglk+o+
XkJosRf1Sxebb0s+fIe68lZOSHLoGHta/j5klVvkxU0+A/Ndzo4Ri03f5/dmrn+fuxrYcIxJJZhj
6OPiMR84xrIwi7atOu21tws0pKn1ukjMkGrEdGNZHlhC9rEwaghL9IGQ7XMaiWSbx/03ouEZ3Fdp
4epVveygL9Bspla7G1pw/3Jb7DOmf8quO/YaBJmXWPczST0rDjvf6iDoArFTRcy8NCfKTHw/U6co
VjJrdVmtDGSfXWaPAfZqdMqSPpsEFWoLWZCZu+bAA3wjaCiAfRna4elQHcKo/UX0TpGIXnBOzDQh
qoq5TE4stromFekpqfgyBkK07pJVuxgeWWMgnc7fZ1wHFqcPdvly/Qifsrp/nOA/RtfkCgbQP9D4
ZGNgRLf1/LCIt3R2Dba9buVCxDtf2lq8VmSzmUYjrOgYddet3qE1dCTif9Pg/8vO6lO28ZgIDL2M
AdvSDcp3InX0zrFABgWZOb8t97Xi/azavlVoa7Oqb+wcBg36EI7PhGwSoNILonA0lyYX/lrYytF0
FZFdmmMDy6IPWtJgatEWhzqGCJl4GbUPlsQ3fYaR2oVNbhJmR54b3vVvqFrq6d/PcstYDjwc23kM
zOlU8tF8UzZbq/4wlfip06b940zCqercMAW3+SpOsbY2GCDZYzDEuW+IXyNAcdfXcnk/z0ysvlsE
YjUQyA0wIeObzHgrx97Np9Zr7NuWR64kD1VWeBUFA1edLV7d+Nd/wOlhc22Jq++ZlvYiAYsegzFv
MRaVuEUJfj5gQWLkyqJS1QouvO0YWCX/s6Orb0fLvJKEtTBXf8yydWQt3Q6VbfO2A4/+oCseWBc9
2Zm51bMuJ1MFJdgJtwLDEeGc7nM2Q0hzdJrEdk0wspZS3mqTCmF40ctYKFnpBieMrmv4pZbqSQYf
Hkjok7KlBZvJ6OXKbsTFi3BmZuVkOOgWqVXj7MhpE36VEKxolh+UUsUZVa1mdQuWsMjMkWETh6HY
9RHdNxOexqmqqn35sv3ZtNVNKHUhErupx0CLbvrhyQD//r856n8MrI46LyAgKxm2Ky9Kp9Dfhsbt
G38eHqJQRW93+Vb9MbU65tUM4QuImowBHyaIwm0jy3aEAImWZE6qxf7/trDVKSdlkmBMFztngyAL
aHQvReWo6T/BG+AmQldYU526Vc2i1KJC2v14WluxK7sfua05IMb1bYtvr69LdfBWeQibwwra2BJU
f2FgUoTPyXby6Od1I0yxnnUF3YrGsTKtYgxCYJ2GpHnQm8yt2YOYFoc3lpMCUBGV1UvR1QxiZO0T
LcvCR4MW7Jc25D/TJkEDqwp3kjd7bvThXpSs98Hy/02S5bbUx0NJoOqA/NnJh6J1ba2r9lPe37VZ
CZEpOHrUotEPe4ra5SXLj3GYfoHu8FXLqcOz5qsZbzs+Hs2m2jf1e4jDO+CnWZmlO4U9+I3yPCn2
fV3wjyq9C40Q52lMMRQtgd8FVbVUjbOqrKy8ly2rLB8gTRPU5EcUdVur25noyVz/uoqLuMYF68UU
2RUE1gJDJg7Ud5yQgNMxfImy/rZURnPVUVq5sAyMeRkJT1ejfk6mU0tzduMEcdXsFT750mwusylj
Nl4KHOXp0+6eJUEILhwCCEhNpNZuZMX3zTC7QHZ4y0c2Vn6ZaE9TCflz0vyLS3lu+LQHZ4ZnO+/T
xUbCEI7vS/S9jW7C8dv1j/ZbEnmdlJzbWDm0WcBAvZQ0gDDVD80QDRgnjE0XfpsNuRsyKGvi2VZO
ZDPGcWANyXai5QPaOrFDCrFvQdQYltmdpkPtRETbRsvw95EDdrPbAqSxdfNeokETtvqeodZngddp
girz0m5HVEBKQBBKFu/MeNhZGEbXN7kVH/OJ7ZsMQF5z3tCS3MbEvGkMqGvQPGijbN+C8q40p9e8
exxaSIN1jVtbrDuU+rRtu9ITbeoZsXzMJblfdJQ8+Jx6il27kMmdb9rKL+eiHcmYI+kYpe3aUeWn
y/cE1AL/m5WVTyYpox2b8fk5nqL6+Cmmm1gpC37pHp0tZf0WtOykNSD8ByOoLGDY1uEMtRbxXNBS
cY9Ullb144RHA0oWuEZjV+x522+s6rumQyJnmhUbp7K0cnco/5jjXOPzxGG00euNhn5jFtTQJLz+
gS71FM49w/rR0kQ61FlTfKH0KPc9ass7VCsKUJJ61exUd9BrWrxs2Kg4uC95Wpuilnlqkxl8PRc1
N9UIdeqMBkWqbyKiH0TFt+FobIv5qx5VcMdLJUSs8o+5laudl8kyUhbRIGfpWybGxunpc8Xe++xh
Kr+XM8avQdMFwEAjAO9sGXEnrXLqwfTQLQdAVCWid4nQ+K8ftHLIRdGloWQxDeZDc5LCyeGJrdTR
dFDC1Z7xRgEwin1Mg09o1gGQ/qGiAbgUT8935HQAzxyzOZOp1pKEBuVCUDQKqv6HXqgS24tGUJli
mKU7gfdWnrmdmGzIYhqBDFE5r6UTV59drODzuniUzoysPBl6sXKkgzACmwGYjSdvWFdOKkvUokwX
JNyKG3PxZp6ZW7k0o0wE3PtsBA1/bKq3egRH90C3Jqqmiqt56fVr/7G0Hh8z+jod+xS7dwKCZ7tx
conlQ34wRYsqBAZEOPZ2/Im+LvmIxf38qppGUXy99bs0wci3yWtcmrA9tvXstSXceKWIQxdLGuer
XHm6xdTnitn4fMA5u+GXvht2oCTBrO38lG1UxC+Ks/K75XN26hezAhwj140g05/FjAR9goz64FjF
7M7qsp7iqPyGhpxZkwuC+sRxVHgwQHAE9egNfR1uxk1+x7cniiRQoDyqPOvlXO/s2Kxcy4Iuki4m
uBa5xB5J5i2GmTd5YW7Qu30QFXW5BZE8EwIri4qM67JbO7O98iql0ZW8Q+shoE/J4wRdF7EtHyU0
JcLNSUcJrLtQ+pmhu25t1EJfqu1eeRtSa/BpAh/XJp0bgXi2TfmeNbVr2lLhBE7x4h8p59k6Vz6n
STMT4rinLzuLzZDUbhqPigkWlYmVn7FaOxqLiGIrk8VJyE07aIpFXIJ7srOrt37LGmwotRy8D4Fs
HuIGXQ2pbbRR8ypSH6Tx025fOwscFwlge5PtF8a2CSM/EukusztX18NNicdubJ7a2e+lCVITFTpb
4QHXT8sw65quQsUsYBCUpNBDMkfpzNqehCAHShCgx5/Xfa7C5a3HyuS0SCAmDCMYKIa3KtNpJUZq
wH593YzCDa3fmdZiogOoTycziVPiZS5z3TmRsxvQC2aDYlEqa6eTduaGukgfyjBcMGFqZkdWzRto
vd7Z0NsSM76sUHl0xTVcU0yFpUhMNE2MICS3Q5r6lQARfHw3ZXJ3fRcvZ3V/buEaUR+TPONQ2MPx
AC4Skz7LTbTVt/Ob/CIbw0G97gOyo29qZu8LSKy/7s3K0XDwIPNQ2kYwh2XszEV6sNsvjvEjM3nQ
BTToUcZLNd1JVEgihU9YY+xNbi3C6uFe80IcYv5sK/dUdVZWXqenuh5ZNTeCBQS9BbV9K2/dJl8w
T2K5BjUVOY7igq8B9hXIyOoxxUWY5pRjGDXeZNPzkAyeqEvigG7QG7R/Qa9y/vXWohM5JiksW8Kp
mCZIuOwbXYku+M2j+Y/wwHVhmrbNOEqZf9+4OUwq2fU1wkMmt+NYbiu84We2gJVRHMsof9C5dC0O
dH0TbUQcfi38tdUwm7/VGJ6v9IHXdDMWqYsoYzuNXeK5ghmkUFPlmMpfug7YdYLRVwSBQLPDpwb9
9IW+kNZEbUj3izx15q4FKAaoTWNyxwaQpIV7DX7ckuc7TnW8SCu/727s6VgNH6h7orSJ1pNarvSU
BV7b0dWVI1qhdSIajAB4ituksBNnqAY3t3N3yG9jbfRHGu9ZWLxGmvQnPd/KoVA47Yux4eyjrmO+
htZQG7fIHVPNjdK7SGImRj7+G592ZmV1AVk6TjGGgE5J/wlgqjvRg/k4NDeiclpv8iO8C/k9OBpb
VanmciL+x/Ia2b5ooRiTBl4tLBefVGI32cs+nHrXGu1jEj2Q1HRm2mGMdv7GhruFRip0xKl8cuUj
26vySpfoyYxZGzytQI1Wz45ufg7s3cY0Q6Tt2GTteN+7dx1XlX0vp8xnS1+9QTrOF7KAmzZIhpfU
tjZzqmMcB7CZaHxowDoBh75rgGkciWp61bg0xsvsM9v0b18xMpqbhtT6AKRtqQv8708xsQ+UHtw0
OUpL791ZhzDkYCwYbZ+EozWCbujcpHseIrRFU3ToATJ3rMYWLuPo/HYxRggWMf3SivjGYuxJpvI2
1ZbGSdvkJbOTT7u3in07xG9aWnzPpt4x7Txy6ywG4IHly6aYB3AVMrodMBIwFaOnheYjfFbAKvqR
RwRsfGkXlJH4xqe497LM+oUof8eTPHfR4zRAUgpfJkLtONHpBdzQj9mESfRIaLXDirn20sVCWIld
cPcOPl2YZyVycDSUJD3dHgo/7cDDnSNH8UwDdx1IhX1jtfdQwskdJvqjMXZ70YWVh0HKuzZqAX7O
fVaRVxK+lq04Vrblcf4ls2Qb6YUrhOmD4PuZgtwnahY3tvGnjVxq9w9p3zzy9LhoAmhcDiE4Kbai
L91Y6HdT19+JFAXacXQiXh2h6eFa5HvbhcewMbH3dGNFJXNToLGHyvxAbP6iybDtjfzRmsutKEtX
724S/C+tCTCBfou5/8i12qXx2577PG1fMg6x6UHuda0/QEjLqePZ1e1wX/M8Acwk2eV259RNfL9A
TYPq6S3aSEDxmvJxosZuLosfs0xTp19aw2vG5s6M48qN4uFlRq3LrXIUqLNiPrZTfWvP8w2kVsvy
O9e5PxXWBufOP+23oNJd0HWuc+iFLV3hGJXmWXkMRureyhyJiDAYOGN27KD7hfEw4tjVV8yyjcwB
98rka17Uzwu3KmfsZ3e08D4AxMZFbdFbOuNxjMjOYI1jpBB7bfWtlo13s3ymEAhKDXY/G8W3NCz3
yTJtirq3HWlAK4i0vt2+THWDzogB0rWvRr7W2aelzc7Yfl9KCAvV+fMMXPMEAEitS7+fjB0lePE2
AFjroKniLXr3UJeGCJwNyprG7B7rLvUh9+vEwyeLPwW5M5HdlBakk6ACCGZ4P5+Zlxl6CPxEu80x
bgus435oQiexEnexdFWj+XIae+YBVvn5MPVR3RuogKCM5nRmAslv0HrMoOduDoVJgoQZBzvK8Q4B
iwvGZuLhUECXikX5dqqh86Is2ylDwSp/4b3gmiSlEaR7PFDkZtp1TvrNhsonjtaTin7wd4H+mt9f
JSEF8k27JcUQpGbE/XKEH+xJ9MPKDgTiiLH8klw/MDrdJNr8QBqAkwVxqdTd9HRhSaT5eQjpxEG6
Vcw20K+HX4FkF7g8jdH8Ni1gT0yG+8L6Li3L70CHY/Ff+dAGE15cbfLWTcwfJb+34xcRSrTDwfNU
ADMEj8QbbbNAcDoHE0qj1V+zbQBYkGiTNyXjl51okGpvs2+6tmB+stIPQ7OoUIkX5/zOA8Qq9YHY
g5HyBCm5zvd0apwQIalxMdfpVPk7BSHCWFC3QNeopb9q0CfSUYVjvdwksGxmUpMIi6zfq7QZ0xHq
NzqSEuLy2KNedGCeHrvt8cSEZd0lygbBpelrtCv/2FzdCo31PQPvqx6QQ7fXWrcF/9UuPJwAJbVn
AqnYOzPkboDBOqkl77Sn0EUpNB59pX78xcTv7JesboNszNCqLDwYGpY4Nh8ixwhDl3WjF9NvJZvd
PANVjiUc0Rm7bipci33RtHM06LF1We1fzxAvPpnOfs3qskibzwCTYV/aUBwtDTR5mExtxHwzmQK8
IJgcKQvvuslLtHJ/fYvVEQThiRx63dID1gnMe8/6QzfpDO9b6eZDfkjpu7BLLyUFQjzg2l3opFDW
nu0gzRLfZPXgdbolnVrDmG2j4tW7nL2d7cgqMV/ahRDtVPfTx9od+DcSD7dp/IiJXGfCtHIFgF5n
YNQl+1dVwDPDq1x9RKt5tvQIdYD2ZZkfW9EonhwXX+N/DKyfx+Yk47kTZh/Mg/Dq5FBU2c7uEwz0
vo7jojhYv6sH/3DDZ9ZW6ffIp7lCNwjlwLJ0rNJ07LrwKETtRKy78RT68wkMa2H2Yrhl4qEw3+Im
uiHzLViNnX4et1ZqHonpW42OGWDdLfirOVXOBJrxuIdmwTh+toi1TIu9BEJH0qyOVGvwqkm7g2DJ
a0yBImgq8NpoG4Lp+CYzHbaoMm7FbWarXB+gxrJlHXxZHr9XgNpIzcKVUfSkVDdmTWEnpzibhgFH
4/SMwyawLXEhcfwaexmaG4Mff0yHk9pvEahkylRnZu03RwuY5QqWTcCUE3NwTIQGBnbLchF+pWkK
33A64/84NIh6xEZgEGwNqcpMnoncHA24ab6RIAWiWzC8blVEQBeLimdmVl+tk+YSWmNLggaj/wBj
ubWZOmlNkRbOm+veTmVq9SArEogRmFNHgjR8KVIUGsZPDQZ5uLtu5zfRybWtW32psFlMNnU6CeRv
gr7cm3bZVj/kIHlRYWhO/9U1U6sQ1remLKyiIUEdPWvzZzSqJnUvZylnH2gVllKNylJjWMzUVb5Z
Dk6dN3tw8S5LYMx42qUQB8qgeBC3Pxsog0Yd+cxKqeA8vHj2z37EKk5BBItqPchlAui3+2lqubYJ
/yM0hCK81gD/vv4FL7qSM3OrwMMzZkRyrmAu650k2hXgs7H+VQ/9zMgqyDCzG+qaDCSwjSMz75vo
e4fk9vpCFMfjd4Q96xAYeYwpqHwkAcAtGBzfjFw1OaPYqjXpj16MUdKGC7ZK/DT4XUp+5INCkdpW
rWLlIzIT+rh1haJkm3cPRY4mY8aqfW5Az0DQFBDM4Qh0WwM9mrnzcswMuYCJuxGZ71uRYCa6ipFC
4vkP4a++umkaRD2rxWsjmjGGOUrqhiSD5x7YUxLVN3H8I5yYaxj2jkv6MBaLK3pgkMjs1Pwt4uYh
Rb3Uzj5E0d6IMr4nQ+hQ43Nii1/H2m3WojATQ5i3B4N0Nf4E2AnPDIJaQuH0cj/nflVJTzOjGxom
nmEsbgaCtczofoZ1i5E1o9iTvr2bkxL+sHzJNXsDWexDzMqDngERjLp5EZY3CZm9meoVQErNfZnq
vunQGBFBFvZxTOp7yU0EYPGtysjD0HXBUMUgv0iD3BKY/6mq/chNZ2oh8IAaRxnNwGuBjWrKD5Yo
3/Skd+McNR0BIg0QDc8ArV0/mapzs3LGDdKOeelwMqm11yrgw/pdlVredSO6oYhivx9AZxcAI5NL
O1QGCSIoKDWLvh+otZO9gKi6eWND24diQo6nzSOAyhGYIGrkRtJh6bA3KPG04i0qLe/ELyGbN6t8
muUhh7JLJDM3RDWBDMEy3VVx7mg2cH7mEyESuIIbaJ+wLtvUVuSPSOQ5WDWX+WffCPisT5rTm7qL
UQdFWSLXH0QpHhkAcYl4M/gtXagn+rt0hHgk3ru80zxG4jsjRPFJLO8ahhhNvNh1GqTWx5z+TApo
E/E7HfW8rHochmcNZbUsBW4MY15NfEe1xxj8WyDA0Ka3fkjcMQGLQNk7Egl/Vx/CeARH/r5o8dbo
QJJPj7P80JsfS2HtRV37tCWuxqWP5v+G4SqUM+YL2tkTJjhWFuxVxWaOsZXNkso7BlqE8ZdWPfPp
l9R+aeznSUauxfRhoktHJhZEeU3kLua2reZjD3XtGPOWrjE3j1aKMcl5Id86RmuPl715CxQmEh1b
3EOw5BD2WOhkmM8Ew543aW8/GDK6iyk7ELk81swqPWPmH9fPjyJj+M3/d3Z6ZrNK6loiY9D44He0
3zSptbETiH0CC3ndlOo+rMIsqnjDIm0E8r75tASUhY0IdUVDcetUC1rF0Z5kUoTzKY6aH02lO7k2
+1puOoWp0pxSJUG/E+mzvTNEUZfwU0iCqH4srPwthrSHMeZOGYs9PtUObAP3EUozWpF4PAy31/dT
FTNW0XWcitLqG4Tw1hBeyT+1TDVhqXAt6ykuqmllx7SZBEWClDXO86ccIykhJc+D1j5YaXaXowFZ
l5PCqSlOynp6q5hYJvUGJ4Uv4Iphj5l1a85v13dPZWMVcW09LPiUIzdpRjiz96F7aSbrvz/xgL0D
FWUKyL/wdeYwl3pcl8DiBzaiVqM/h9ajrcRGXaLo/MvKaiWyGu1wkDUJSj/dp/fRTXGobzGQWe2A
7PeBa0BDwLcU1+zC9v1ldBXcknzK05LxJRD2U5gV/oxGqx6qZNBVVk5X4OyGMY1bptXCSq6D/yj9
lka3XZxs/uuT8NdSTj/izIhF0pYAk4hidRQYp05Z9K0q8v/xKKycX1RgwjS1YSSnxxBJcNMB8pKa
/+NXWTm/ykY3B8NWS5BFaAmB0CBLTF+SQrFjl4qqf23Z6vWQSrsTmR2RYMZ4pwHanuYpBlcOOhVb
ASI4e6+aDLzg1f8yuPJ1IUioSovkeKJVoFdrDuFoba22P2A2WrW203VZvTfPTa2dnpRWnpka3Grj
ZXfdnt4sN5bXQjnY/pYphdkVB/wfnq6ExJxJcCx4fZtXNghdXplQufFLXZq/lrTyEKHFFrwpTv4U
wlqL17qD5UT1JvKF14FiCcdQrwEQ/f8QYLkQo/6yvHIToH6hE4UYczDqlTui3RXHX9dvr+osridV
qT2VYUnh/kZX7umm8Atw2byiV+iyTfOjuu13KkiS4jCumRB1aMaVscmWoCq/T1L4UY7elz27i/Gq
WNuFqYK/tu/0S85cU2pTo2swyxBAj6BwFm7sMn1AS3PykE1tJjTXh2jyibVsFyN14/L9uv1LM7F/
2V/5kwmBuDErfL7SF1vDZf68HDK8SaEmtrM8uRNBvxcZCDWOGrRVb6PYEXelotZ0IQn56zesfI3Z
tvqcFx1mO4D1RK3cBdbZqQvqsPIFvfqgKz8KWSlyK9W9XPsbMRRxpcHf5HbqmAlOEp4vtVXtr2+w
wsx6ipVZ81KTFH7URuM46iIPUzoo2pn+dTOKA7ueRQWNITKRKCMBSRffposfF/zAux9cUyEMVAta
eRohUU+XhcDVsPem1XhN/xhKldaLysjKqVC7rQq7SUlQRSB+aKWnm5Vr4sV2fddOh/tKIKCr5EO0
lpiM8XTNk8ItQOJe5W+lcS9Y6tCS/m8Hbj15SgY+ETPBTYtE73F6G8aDy7OP6ytSbdzKnczA/dKp
w3GDVJVjj4vXRYM3Y871uplLXa3zK0tXbqOFOELTUNiRyYA3O8YAI38xUTuCukrZ7U08/snggFtI
8cUUrmI9Y2oNeTPnNk6fpXfbqu38Yrqp6nfw8Dj6bHkCqyZ1pPBPqsu1chVmpkckX/Dl6ulHX/Uu
B+FCiJrtoMRvXz+P645aRdpl1HTcYjMBl1X4CnDS5vqHU5yP9XhpGpvVTGeE0tT4JuInHYUQPVNF
T1XAXnexqgoJfa0h5zkxxvAjpBp9cII9Q53pWDylt/FeU5TWVcta+QsM/pmGMWDjJvEI+lQ3r34t
wA9f3ztVkrWWXsI7pYk7hljd+rMfJu78jgIYCPD5cqI59AiICl7wuoiUEpiKA7gGSJMl6gvbSkjQ
pb2X65OfhZFjarlXVqqweHJ5V1zib4aBs3zEthvKpIb3WFIZniZuMJCm2MbL30oITrmJ6WNz9a1q
iOZCdtmA040Kx4qF14bvQv4LLhg4qD9WTus8W0dT1p3d6sMSLNDRbOzvNrmdqZ9hzq8YVJ2Wy5/n
j63Tis9saZSytG57FAH6VxBzTftOv+0QTa4fv8tf5o+V0684s8KXJF9SneDLSOaV9LjEqkqz6sus
nHpq5xMUaibs2bJhYGwk3YHxRvH5VZu1SvbGjmaDyMclkJjiTKMI8HYcAwMK3JGt8Nuq9az8Nmdh
zGKOHWswqh8ZmIbB2IutkjhQWLFW9KCstjIwcWFBKZucjKZemTNwzKsin8rMav7BnLloRKkvQbjs
yhgPuxJMTqoT8P+I6/85ZGvatrGnVdwCFRtkMwN5a2ODKBpMkvSOlu0+0vqtoNniVKHtsF4FfVCt
cOUYtATa9pHACrOmdDsbcjQgqysSlZLn5aTvzxJXnsEuyppA1A4Vp/C2CR8qINeSOnJL7Xsaq0Zk
lPt5WvPZpR1aMhp9BTeUgdO1KHqXgcuh/UjSo14wD1fa1xaAxvRCkWwqDa+8RduUSDVbevIWIxi4
U6+uPugwulX9qxsMF4yBvplmflUoHpSK622tfEiCAV80uGA3BWmjIUsf0juYC5UOj4TiaXXJIXIb
Y6dcB4DbWg93sJrP40ybJegwTFuDbLzulbNlF8BU/NzG6rXTQm/ZHu0cYwJd/9zG031c/pjT0ge1
QtMbAKtSMFnPwdBlCt91seZ7bnl1G6iR6qGw6yXApOh7UtBnmssHm0wbCCN/txhKvyKkTtHot5hP
3ZcN4M+l2PB0dPXZ9gWhzn8ffs5/z+raSN1Mioq2SxDTzGPJJysaxZIv3f9zC6u7Ao7TsRgTWLCS
NwJhFS3bWc2yub6MS+fz3MjqXtRZVw50gpGcCqdeom0EulANM+uloSoIX3I056ZWV2HSaW/pvEP4
GTHdbrd7K4VYxQjE+hjtjNF2FSs7ncV16sZtU2COBYmVLtbhzjJzo1hilJLQ06fz7Hb9LcO0GwhE
MYeqJdTV9P7QEXI7dgYcgm7PTwj4H2W1vNXtNG+NpoGmad9D2B0zo13J3BgNYAqVgN6mO9YAHFCG
k0tny2/AVAqymTrN4TwXMJeC4BQDFEfNWh4lmv1xFW/mSDtapEKXdspuwVR7K5B5cWFu2ixyYhu9
XsgNWYAOQVnRqcAa3aZPIc+8UB5S8iz69i2yBJrWnXEj+JihEMZew1y+piGKYqTbUhCR5YCmAt3s
Ttms8KCXT+N/dtNchfWcVeYkuhTJUKrt28XahoV91xsq8o/L5/GPmVVYN7JosussWYLeJODipVsg
YTZQSnJSXUWqc9lf/jG18mV2PTHM+aPaUWBAmYOspZ9UU2MqEyunVcV9N44oQQWiwOh/+wggun/9
lHPFKTdXfmjKi0JMQCsGEwSqqzx3lu7JbAkQE/VmLhpMqdz27QsQAi6fLBdz8LkeO7YFgascxHLO
UsZeX+leXhh76IjemiD3XfA7oR4qWs9KZ4fl3GH0R27IfRH127wMt7R5+D+kfcdy5Dq27RchggBo
p7RplCmlvDRhSCqJJEALen79Xaw7aFWWovK9voOOE31MgUkCG9ssA5WY/YzirjLChELu8U6bPvPk
razVLpEA+yGJtUS6GfBKW0IODUV9KG1+oh2Mrkn+TiyiQ/pn7fF2XR70FFwS4xJ69Hc38TwEmJoF
2rzjWDqzz3aTPViqy8wa3dxqXxnHOEn9eOBB32i+joxUVuoVlJh3iR9DzOyUznBhAJdpge5Cb+9j
vgX9czNVcl+YY1DRwh36IWAigeT7+ATureWCdwC86ABldTK2IHj1VRiXzy29kEb8WGt//yVnm7WZ
hxRdf1zulhOvRCMk7p9FfFe1fZC2tRerR+HUoXJuaQYKkf4r08BTL41dbDF4oJgXrqafxAgMm1qG
DkkgComIsxc7CX2YIT3Nj9CM8ap08KcR6HJICdOi8R0tDkb53sfJPgGi3rBqDOu559Tp/UqWgViP
ZwLMYubKL3MtcvocWqjA59uXBETM9THOv//3xzx7ayJGGsRjyY8xCN6/rwGNwb0FpjLEuiVLz708
lkE5lq+QGREuxmARdCSdQKYIuhKwx11FutLjVv8uKHwjCPQjtMwbaO6nYg510m/nKgFYt/OdDFpE
CQcRD+crFo4vEcC0goRz3eBIDL9kB+l7O78DYgh8yTIPNYftSwYrVxMS27B5HTo3pfRRczJ/Ag2O
gL2JgiOAqsJ1J3/l8HnRaogKAlClpZNXEuHZsnJxq0RV0gQVeRvgCxvL/pQWmGxZSX8hv/zN0P/r
bTILVGcOoJx9PgVqm7QYrXzkRyBhXWyKQA241ey7zNmLcfCbGJqoAjirK4eUAAddpfm1im+GZU87
7ACz34s4e7KAlRuMAhX7vGMg4kg1u/OS+3o/BtCyl+XQet2YhUgyd3KQXsWcF4zbC7dOoYVQZn7c
xVuhtAvZwo8HzP72484SodHRzCE1saPhUo9xD+hEM3nSQGCEV4iMVLCAVKQDkAVeGpRgLP9CGP9p
o35b/Sw3AizbnO2h5EewIim3DmwB+Hahl4Du633zry9o459/K78K6JRVZMB5WKlB9pexKaI+TG6o
x1zsRe8SUvWny/z7Oz3LwFIrpqBSFhxK+/NWx9C1Nz9MSnzLuQSb+Omi/bbS+VhpTJWjCqlw0Dt4
z+PyocN0Yfv/xBIwvq9xFvNUlzMRJw2+kVkD9DcCyLfokW12B4uJ6xT4g5wiBhAOz/TZbWnsr+Kf
ykpAyUhDeyojiAva5nV3efP+lJx9f7SzODdPDu7VDo+m7ebHCadzdrwldRuPeMB378piY9eDq1zp
X4L6X3rxZxlO2vA6MSvEhN5CIGjru7L+L3rZ33/bWYKTApNJtWH9bYn5XLcQy4+T3ZQ//p8O4Pk0
KgMtl9ho9h6V02yLagJVqgIL9aIPwE8F9PdfcxZmamqYM4jqOIHsXjpoKRWLPy83VN20gOa2nYXL
G0qm+oX84dJnOosvjaaMsoXh2pGNCLkoFER1yaXzJx7qH+fjLLhYYz33s4419AgcQET8yPEAkfLE
nsLt5iIe60Jw4WfBpVF5EbdLx4+0OTR1uQrMek4hIjHl/r/3xvpy/hE1z8dQiXRKBsYrP2aD7hPR
QPLZ8HAX7Hv4iY/Of8Eh+P4ez2dSKUxHLIvgPeY6yJtZ46t5w7qLAPwLP+osZMhmYp3U2vVrZRu5
k9EqcsYucll+opr88WvOAoTtDNKAHzk/TqG5q1q3DuOt7va+1XhrPLo8HLoQC8+nUvXipFzE2Bdc
HSbLunWK8YpgPvTvPXHhQJ2PoESD6rv/vdkz0ItLepX08d2/l1jPy7+23Vmo6Ig+wjAOoWIexbZq
W5f1eZB1ZWRCayAmaLJd4GRcenPnQYJmeas5SIGUlbmdkUNBYPIv60xeChT6WaAQ8eiMeYZYO4Vw
Y1v2fC+j1mcwLd2zzbj5P2Yh55YnYzLPC5uw0zmYAFNVeJPRbvvZ3mb1JS/kCzHpXNyWlvhUY429
l6DvmAIGEI+xN0F0YapU+O/d8ZMY0PeDdW53kmiJTbIJB2uFuCV759noAmx3WQWJOJifLXTogjRc
UWFJ7RaQv2nosbsdIu39Eonx4qOcxZJM01mNSg+Pcm09g8RYOF6WHQR3GwsStUU0eLBIgL/a14Tx
cAVyimtZ++FW+vJOv73wWi4czL8kcqHgjnQLz9L5g0/hN48OBgkcsFgVBnhhKZAVQS0OrM6+20yP
0M2CgdI9f+R04+j3UNDd/PuBLlwexvq831LutBXD0KWI5mScNu10mgzmSxrGfHZld0mT58f8fvUE
g9CKadNzS8teW3QtqXCyhjDZUNizT27sZ5440kC4MfXKz0uo6B+xDVjOoDYqQts8993KVTf1kFrW
j45C42GCcAop9sKWZKs38sZOAL3kzJ+ItbOpCLrU3o+TSv3Cbu6VMV142b81ar/HTIilcxs9CaY5
HNZr515ZECMrpG5huL1CI+HJ4PW62zwUDzo8z9rtEBE/PZCb6u7SEcA7PovW5yufRWuCn40pBNEO
eZxsUq7cevm1oKmmKCxQ2N6ork11ZaWffb14DtgZZYlTAb0us24PIwQsDHZkebR0jcvyxssAHgXF
oomfR9LBlQv24JAU4hSaCQUotXCOH2axadm702zsEUI+eYtGQgpdi6YDH+cJxLZ9U9U3nOqBY+ag
KLWQyH+1jEcwPyE/s3gG2nqTfNboVuOZT9qnfihczZ73TEyukzWHltY+tdFPpMNWNhU0c7tgXIRv
DMYmrSDJAkOKBrpdelmH43jg8MpFT81rim5TZsiL9MRrSRwt5B40cQ9iPvBj/Gik6SLB2WXoYPWi
daVzNaWl6wjmJWilp/AMazoourSPcXYquj7IcoDdRoi/o+0CmIRPBiMq2ycGH1pz9dCBUrme2QHv
kSrJl6S+jwfNG4b+qtNTSBElTxyc9UGHNiRTV3x4BK/WU7bm8gkox4Fsx8EKnPFumaEcmVVXdXFa
GxRmWgDjWh4xgIXJ9Epx4UGbxn6hNdvczH0Oe8G6Ko8K7XZiFBB9IuE0Pg5UhtDp9HreBiabN8K2
QyWJz3KQouZPBqmUIX7vna9sPpHxoWx4oHKQHp0SIvZxMMh0g7d601NzR0wRjq0DNaA2kKM4prJG
11Zi2mRd5ap1tbncCqkfeJVGWqWuWA9hT+eptEKk+l6nvgZI20PziHqJDdGm3Loqndi3zdHtIDSU
QYtKQMe+5ZBEmX8lFE0P9txMH1VxNbGDMuGc5jxrIAgatA5htX2g83wokg8Je8uh0n1rQXPYfM5q
7LaxgsIVCZR5V1LqOnMd5szEbhu8FM5y2GYq7vyaAU5L41XMZ0u4FrTjg7aoa5a3oV186gmEBYps
AwbwVQy0BQeJb66h8w3Z/3wd4Zn3jV6fLJUFS/3eOdJLxjJImuuugGkARiZjuodPSkAkRecx9aeF
uDBMhjJV7U/1npnXUMoKB/Omy9iuhtecGb/bYwxFpcehppHKHptm06gG//KwbbspzFLiDhZ1B2Ss
FXZxQXCfA8E3ZrcOgwsg5JWMofZNgHNHVWwYDmXT9DuSVJCvAm4Segyj+Vm2mYdtuJ1UgQyg8y3T
lR6pwfAp0B9M1K1Fq1tbG/w0ZtsSeOqKSvhtQc98iUT9MDp39qjQGyWeicl8VnxmS3ktuyGkAqI7
TuZZZeuDx33IaAcOI71e+nkHDqnbFvtW+7WQX0AHup39+O8r7TfA/CzKmtRGX51qpuNo5zE/buzK
BJZEOyAK3JeF1x9lUES6H7+AGOgXD2ovnlrE2/4OgieReaserG2WupeC7l9daMTc78/xe+j/7W51
BuXMyfocq9dk6tV36mZ8QJJX30HNa6vdxVeTNwWQnZmgLmrq2zK6lFv+df2dP8JZUyiBTn2nxXgE
cWVHVpjt6vdka/pySwMNuWwV8Jt/v/yfrjj8aB3adJrOLbgJ/plQQN0siztYuOLlr3kftHZ0F4au
MDboXBPlNnMraOxYVgCN8UstsPXP/vvD/2ft80QPyC7F7N/Xq+ZhouVVD1lkReN23jQX7L3O87j/
fbH/WeqsbgQiJYPR0gA7DnZVYGog2//fZP33Co7lWGuu8LcVYsetxXAq9ORmqwgzem1oaJr1tj92
9xc+2U+/hQHeZyIhQXLmnBVWdj+3vejLNStRVwKiwY+YH8CWtguaJdR86ZfeJfoQbGL+/lYwm2SG
gSqBmVA2/XOfaGkh5rRZtIPqYYjK2JUQYzD3xbbIqF8u6G8PBMKDddD0HIYpHxoAjvokPNaiYkgR
yEkG8j3ww23uch25lG3slkpt5lpERQF6qUZw93HX1qFaUrxaNnQoJ8eDJBXGHo8zubGHbdFdZYUR
9PWXE4N8Xg+rmjGk0bBPyXKbIzFvGzTboYU4aTZ0v25su3JX00FtuddxS7BV5a38lTEHYigmdGee
WHGHQR4toEyXvWQ1fAOK06R/iRbMf0grmcWXgdwrr4eohDhNqj9JpDSkGYO2XnDpIPtvIRIGmvQM
WmKxvCR5ustwWxApt00KxkOivKlpoJ1JgqoYto3lHChYHppELIYRIu4+wiB3j4yCyqs+Ib6pFVFS
3iEKQLig99riLpuiGkNS3FAzAe9/eNbEvcR0h5mxX5WYYuj36wtumgUEodQ1Cm0r0JnDNJET3C0w
DSjy56XZ1xYJO/QI7eadwnjGsNDXzd6Ytni4WFwy3OnlcwW4FMV9rLYcOmNjM3mdRT0df63jFgJb
X1KqCBXIc8/FSz4+EaaH0CfDCBG8cAWxTFz9GszyZiPFOEtBFWt2e2nsaYtxTfIYG8/GiFsr35SY
1YzF3YL/N/LiYE1fLUkgL+YEql0iZyLhqKHObF+1Tng5bmVcdm25m+bKKw1oXQLg2sJ1gZanWJhu
BSNWKMTCeJGdpMO3ucp/m3jUrA0oZNzImqGOWRSzeW8q5gM4Ak8/jBeNfA8vR7daixlA7Ws9d8Er
f6qQYgJC4tdL5WlN6ccG8oiDPu/GDG8TZVCGpvuinnhvehoVO7ueIEA2haS57mcVtipzC8Nwl4GH
GYNxlwiUbG7gh+Pp+nGAO5cQmxLSpunymmfmdSYnz14gmdJ8FINAilX4Q/E+G5+LczO0a/P/q89U
qMr7AUrJrYMq0zhyGQdqjF2C9k3dA332y0oWL++kGxvJvsb43klFqNpuM9tfGYQZmaL+AryIvdyl
SNYGx/KkbD3BkWdgUF2D0ZAgl5imA1V2ZC6/2v6rL3AbZGWI/btlGBMS0AZ5edfOT00MMaP8Qxdz
gM7B1kYdMA53S0uDSVU3VjGGdVlupuJr6CrPsm7mRtzMOlzNUcTX9E6MkWYgnQEUo5dLhNgJ5QkS
CYt+cX4AGsofxYqEHNw424+V8EpQ0haUFMstr48pmdDczqLGuh7lyUDoKO1HM7lKGQx5SeE5ZeG2
+L6mDfsMBjGr5Z7H+o2ZiiA3y9+60qROA1Ddt6Y2RcqBQYPQ/cac0U6ojc1AMhitHxMwVSBYg3H4
6NI8KCF1JR0TH3/L8DG5P8YvxBxchz6z3vaK4WsYn3IoOxsUHgTxiyQHvf8aya4fUjeDi6yaII3D
P6V1Pc/1Zuz8BLKXHTLz0vCmCpGsbHyMbGfRBQkBiKnbZdVGJbafLeom7gDrEcsuaKkLGkPUDrcZ
ot+cnJbuZYZQbZkBcLggkrb4ZQY0yaEikseBRsZojp2ATs31oMD3qRXq51va4qaAMBTeklGXoRXD
SsSBhpsBqtxhhEaF6AvPqCEGkvbeUFrwxNS9CxfZeTMDV+Yfd8p5kVs2FdV1az6oFiw4iN5KtZlW
OZ0eOn9j7xertimkRQxgRZDmwinXbQZoME7Gzs7SrQVlpri/NLpxzvuW61MxCB1quOYsEy7Lf950
mUXIqFN7RseJ+ilrQzg/I1JWQGfZW3RQPR5bV6Q4ET0Fzkr5THy1y/OyTL6NaK+P7wm5bS3dHbt5
x/F4Rmt9joWzFaZ5IgYCk9l7FnmArbBniO5uNaEeO1QVSkLXUILV88azVU5+Ci1dQnsdM2rCfZHc
dPlzvtge7Z29JdECy8WmidvGLZ1sP2Q0qJn0xwwaHKN+ZVsfGON5i94eGRkQhO1DLxs3N5lvzLU7
2wfbmvxmToNJG6JGf8zs13FEhxHSJea4r03IPjdwIS/2a8eATFo0LndVn3pJQXynfauSvZp6v5JP
XcteQJ6Af+QAx40YQTyvvdqBU31yUDpUTlDgZHwOh8Ty8mLYUfiaAfSJG9T2QZi5tKfWr3OWU37/
eufAMsfQK0NUrXbQFLhK3gD4zXN7lDvbn6/rR+MkjtwbInlvhtMB9rX/3fJrIm1aECw4Z25xmMhS
VdXo22yTTR9VUX8ogmUvH2AB6douECK7eYP8MMWE/FI+/ePGhZStDgNi7N7zSY+0hBZns70csGdl
CvxJvh2Tlwtn9ofGFLqB/1nkLGeva9FMNc21A79eQitsIieIN8WWeyIovUvSZfSnr8m5bVGdAWer
sbOsM2nHVmA5/CQ9XDtwEBIbrrNg2CNvCiYPeUt9rLbqaG5qCWbQJf3Vn5Le78ufB6gMJvZkWpYD
TwtPWS+6fPj367SNn2IgN5gO/NPqZnGezOuNsJZhUsuhKzV3horQwmE3zo2N06VB7Vh7oT3Z/SOR
r48GeUsWw+sHVPg4/6THDKw2wkIz/bhA628u/bQACX1R0SweKFXQuqZBAmasNrOPXH9o0JkG5Der
squG4ELvk0hXD2X/1YB2V9S6q2YZsbj6NRidb0x6yAgAqkvjmVLBAv1ARiesc/ViN03hwuTCk82v
3h7d0U48S0Ot2MqwWrJwLu0wiXvgXM1tVtanfo6fO6MKGxE/Kq3Y9rjrIJfjgZYcWRRAOan7sAuL
Zuj3NNq46aC1imHVJgFJYopvrdLysvJmtFMvQ6LMujms0Y2xqQoHK72qu5faxn8ADmtFH+B7avIm
bHK00ebPFh7ZhSwOztKGY66/6OjgQPnoQAwdyffHLDAOHanfDPU2TmA/he5eDUFgZbpi+BCACYkE
/Zz6RZS3LHkfBA+KAkHWANIYac36qSxIiS3lrcCVP4hBB5kDzg96+lJh4JUnzGtQRvQB8GmYZ4d9
3Qa6fm9y9NRi9KJyDSjRJYhZ5XZKDwd6F+ebNjHBvbyHjhBE8AHBstieVQQ+jY4HwK6HqwviqyJc
1Vj77kjLd+WQyEGLqGKg2fYcvz2DfjWHjfz76BxNa3FbpPWt3cN8d8YkDpbhq2RUT8MBoGZAplAl
8Po6Bm647p1gTnUA8JEAOaivqsXX5BLksLDt7TkqGyy8OP6ARL3XlS84fGvq3K9NLdJi01c28Qwu
Icn0VFn6hhj33dAhCYULTM4Xl/FDwmZXU2B49maUDCoyhhi3FCo2q/KdpIoEJ57U7FA3zWhumAs1
Z5fo1UZyEkn9ubdpZLIemC7DS3p9A/NZV0EfDSNaqOAjhUpfLAwGNDgND/HniBeLFBYmUCkWgMeh
fWfCTGPqm30DyR8+hhU9VKzCb0WSiHt56CEMT8VzAR37fqpv++Yzg4PuYvZgBKoXldtuP3QfAM6j
O917zIHcvZLArEJoLbEgtdmhfqjAsod3+BT7y1xB2z3Z6/opb1HpmHc1435pNH5X1y4Gvii2Zs8C
q8mpIat6s2C8hH69y2ZIbQkkQhCEabsXSwOye3J8S76Vw0n21/VcbNJc22S4W6HVhAYt/kSZB6jR
c7esYoD7KXSS6UbHa5rao0KSOM8YwMKyDnEzU27i3BcSEqyOC76FWzCK5mMS6rAmge6sm8NqSY4K
mkxwjLWfKoClG4hNoUQC/PKu7ABu7u5noEPbxwLoqIEgNRDHnCdbmXxy7SXBn2eMtzAu2TkZQomG
kwo9eQgC+Kn20i3zpso0TO0EKtaHeRk8Yj63/Qs6w9tUNS7PitApXzREnYpqfl7eqBkDBRuMKaDc
N0UPVbr8lKad39a7Zm2c69AeTaCYh67ObJu7DkRELm7TFE2tLndHg3rI7z3o37pdBqNd8yEfYoBM
F9+AXlmXXhXz85xgmGfgf0O/au8/2OwOU5YqFn5dPibsOYXr/WKgnIfXjw7GmyiYmwwiSDnOaTqB
adQGIDJfFxp9kMWmQ2xwaO6aU+45lbFtdCMw51dJ3zRZ7Lo2vdZjmAxY+akkmOc0L5xi7NLzwKn1
Qw3dN3gmwaIOv9noNq0c3AlrjI4Cy+DBgA3yEEhLHmmOAN8YfjuxwOgfKIoVJz8y9LnjUvPNXFxn
jbPJJ2OFUPtzmxynRkY8/9K7NgBwCLrNO5AOsInUVYV6XUjkRkL4A212JLY9e7A3RRzviHNXVsxT
dRERVmP2ix450OBIQ/Gf2mGl37UjdeHS4vWWdc1LlGcmsBiYMjTw3qXVU6zXQV5mHtIHN55wUuzU
h95TmANWkcMtYR4tfLUWKEkMd1LiL5btxvJlKsRVjeAp2vwWgzh/wc0SJ5nXJ7/QlI9GqzwUxrj6
wbgUHRMOrwDefSp0XMwYSuHJGtUQgznzMKkJEwy9MnbixnVPnqj2kVT7pFsjI4r5HBrqZhuaSfXY
oo6W1IyKTCAjv+1xmLVqDm1MQsYcMWINvnX9NmmYxOf2C205hPM+l6TxOmqChmI+GANDeu78AvoB
ahQ64PBW1A2O16TK52bmF2gmVcpCY/+rJ85RJvDjcsDFaGGuk+kRIQm06Xt4fhSQXTPDDke8FQvm
/qmE21zqdXYNxPkDiWuviB3fngyPot04coSM6ZQ3L069IJq2ITgnV6bI91B48Wro4tCE++n8muPe
a+084O1psZzIkfpqkRBSzF8MegIV8uCQq7F9VXCb1FY+ko4z3iK7AAwLQmYkN0+GtIO2fHVmfV/r
y2Fy7jRzo4i4lmgx6ISGomZuyWK0DqTPiOHHiG18TvxCL3cKzYMU9qaDg1Z6CscJ8SKGh8rJsPmy
MO/xmdT9DPE5iDHtVV5hgDkFrfmBkiMcWRfwYo5m7Rj3iFV9+qDaTzsRGM8dmYNJKbIIG55LsMGo
kseGfZqLGTLw5cai9kQRiQ67U2qeA9ewpLkX2TaPe1cYfUihp2niBptSGDXGiBvjGFgDtLmWxKMM
2jut2KmmQ93c+Flt31ilDnOcCjNHGo5In1IwYNv6vjZfJwe3WgxgUvbONHgVtc57jlIEk1avRpqm
ehnmiR2M7Ikv5Q74wKXXvYTHUV7fTXWxHfTJSwYKDdtnS4u9TjxVy7hdpAkCNG4o/ipy51Fnlmci
R4H/qZ8q5omc71Bw+4NCFDQfIHawo2zYM6nBQmq8TzAiLoorc+w3aHtRfiiXtwbu2JmB0p/9aqsT
BpuBtfSBZgF/qXyNWbcN1GmSmoS86H6NCoIQfX8z8dgvm3nXguwBlD300dqAwNADf8tp8EEgDE5s
9MjQWMM/BlkX4wyGySc9QqM0y1+rpgzKafAkxp568g4gQKjguLukcG4GqlcRvLuud9OqD2SLEi61
fifFLaxJRvISIzmLKQTop+NUPfTi1m5NFJNJkEG+kxeYILfvPeQerQ/A9QEfP7QLoh+BfRLQ5MlA
fIlcRrNeFDX8UoaqWHsMiTdMbw4cHewuhzaW+N8Jt0DSA8nPPNVCU3+maColjUAPbATt41lZ226a
r9bt3dkPS/5eYMKYjtfoN4ep464vXCZRP9wA8OclOdwB0luBfb9UA3IR6g36r5nibOWxmw8HlT9l
CZSWzH5rmLdGyxE/Phqz8g3naywPjnjrtMfR1CBwxV3I1m5a9AcoOrot2JmqG7cCs3NlfRY2QVZY
w6/kBFV/jHFI0Fewe+9HD6QYT5s+ugTUCgjOmUsc5vaMst1yTV25epr6NZnR96oDhUxKt1/xbjCA
h3YzWvv0ojzM37UdrHc42qsolTXUeGe4LUPOduEk/fy7VIb1NCCD6UZFl8Z6f3F1KVLF7+usz/Ft
rDdJu4SFZIt+DkpyDotZgBC8dMM2dvDvYu6HGckfK51z1fOkaGYoss4YzEx+/cvaCJ9462poSzJX
nC5D4v8u+f9c8Wx6pyvCc4OlyyEu0V4kGtROi6CTMrzwy9ZC98+uyp/rnFX9IwXATW/K+dDByxbh
mft8A9QNALkTpDrc6ho+SR6Q+P6/1/1d3/9r3bOxna5kp1VmMWMkS0Pqd9v6pYkAaYgWqOlnAKM5
EQ/y19yDbKxveNpm9pHAhJee48etivOydlaATLLOJm4ODl6De3c+6JER8n23WdGtYnex3fF3cwWv
+ds6Z0eigLxxvmRYh51WywC+sW+kN4YgvqFXdam58cPoF6sZnIF6YxoWPx/plXOfTyw3pkP1Je6t
MD5022wHmoGPTCBAFTMEq0vB5a/68zn5tvBZW8UxOxqTkU0HLTJ3MPy6lh6NGlC43NEvg+zaDvLR
vbCT/u6z/Pljzz4h4PDZkC58OqDcaYIlhIpfBPe0CJjG62W/mrBPmyyCnUdYu5BmOeH7BuMGWs4P
3efFkPTjsQXcASBy2EQCWnYWkkqbj7mhpoOz6YNu28PXxvTr9+y397WBHmFyrV0C811ac+11fQuD
ppboRbKuqfx6W75g8IPghKmpW61AthvpZ/7F/fzjS//2O9dn+rZmqTi0SGg7/T6+1Q5lblBcidD2
B3h8o2EdtZshJP6lYf8PbUN87G/rnm0wGAeXFjTnJ5zX7BYi6qHc0033JF8LWKcvWLuFJvoOYCO/
/DQvYbl/DBbfFj/badAG0IHUEut9023l7rc4U8g2FzfRuknOY6OtoWkIeVwc4nNwom2BxJkYWEc/
1Vv7UQADALLkKb9NQI9IwovYlB/uAMukSCCpA10hDG7+/JgWN+C+ODB2ALQI3qC9Gydip68lgpFv
euvoWPeO/Uqad/D/MUdvXTqB89J1nxb4/0NyyWr4h9eMx3FAF3UsZmrnwJViKCjk8jnDN042mDZE
0MAK/x/Sh79BKpgBfVvn7Oob7DZh6MOs69hfK90ANT2kE3Ghg3d64ZBi9vH3R/1jtbOX3CV5rMcD
ZYee6cBPlKGY0ZWrtCjlHx2ablK/c5wHodnb2rkfkSnPqHiW6bkdMojAV+4yHk3tgQEhVgAbuUgN
/Uygd+sRTVnQI0aCsgjpoPGkNbE7LrZLrCLKNPxpPeZqKIgg3JtjTk0zC/pUGaAaFsCSkH8jXcgb
NAoUReVa71T2pumrF2H3LKoupJCB0jD9KkqYc7cEg/TM7xkgqfPi2nQ6aVn2PgKquqTVrihvqRpg
csd9iwyBEwNo4NQoMFFtZ8sdgZ9fV6HAQYqMTJ3D8c+pgWgkx8HGjCEXfkx3aroxqAokuLcVetED
akiJOf1CAQ3QgJSaXnqGmrhGdUNYkFLYFvAKPTjh5wQwlfwVuWcIOINanYb54LH6BCyLB6zzddd8
mPlRa9GOZXJHcrnvCoruNxDP5NlMYW+DEistIW0bj2jOHvsYCAwZduXVLA4i46gGZpDV3+BgCZiq
4dN8uUmR76PN+C7IiTm3C/g+AL1FKeT/DVD/uL5Wk8DZ3nc0skTt5uxk609Tft2j1jemD0qeIJLn
rT4BOilPpZEejQVCefPi1d07JTJoE+Xbi70XdYVMnQGKUgQ2QCwc0MsKszmousON4HmAtrreNL4O
ly6Wv6b02erhL7EABGtaB9nNkJpAD5mhGMNeYPwmx3zTMu+n9FUnHwKNXcbAI1p7jAr+xSsWHq8F
qFaDvTWYtrVoGek2HOJmDTCDCfV+HNAZrViLhgWZIuF8kCxKUQWnnPikOVKFWwe+ZUydnHYv2pux
PpXOFa8eK56H3XRFnE2TaChSkmjO88iO37gh0NgBk4TXO1aP6G2DiohenDFJNy/uhv5I0AR1yiPg
PWlnuWg++7G6GimcYAC3qdJHq2RuIW6AJUUji6Pfe6v05xGY0XnAtB4NQAOX8l6Nk1fxNyHRbkE3
JUnxFtO3eXknstinxoBROfcy57rql01iQt39f7g7j+TIsWxNb6WsJj1CPmjR9uoNHIBrJ51aTGBk
kAGtNdbVO+iN9QdWViXpwQ5/Pe1BpVVkJAl34OLec/7zC+yHBEvj7rV7gcBsoYATxUzHKPVFQz0j
zdHPorE1ZoUypMrEM2hv66WQNU7acDCZz6PVub0BuRgsqEpucv5tK2aukEMZNqJ1n+01QbNHfD0K
sXAA4/bBMLhjLy+lHtgMgDIrl1V+X3jeq9+2TpUnu2g0tqOpuEUp7iwFsynjPcYZzvDuZR6D5P2U
PNFO4IfnIAkZq4puDZJWuEqHblON7HHx3RQXy0wiTc14qov1MBrE2/lOpyjrgmdn1qHrqYDQXe02
IFdJ9ZLnJpgOJdRIXnPuSPjrRzBQ6tkzWXpIQusg1gSspCYspKUE/TyDU2l1r0riO2HEqk4iW4Lx
nZe4IeRbNX2eQMLL8UHV7iQVWrOxtLqHcSZWNdgCsl8lReumqrmIg8wpAtmpm2tRAP1lgNL16aNR
LGWJKJiqWk8QorwOuygpc/xKsCG82nnPhB4Sl9XYmJIck6kA98IkF7ZNQeoiXrY21F03rYd1GuP5
FDpK9exlvDXCxmINBt6d0R+SllDvBrClhhUkqHY/vTGG1weI44mAYATLrXZyCv4LVXgSIDJM8XVv
ja6eYDcuL2Sf/OFhIVsWLP97abwNlJ9m/VDLL5p3MNNiNcjvTaGsLCZuk1meabW+K8q/nDwn9aFS
4itlspZoXv9JxhwZZtFj5ZthNa7V9fmKQv6+ovjrCD8pD5VKkr1W5ZKNIy3z+5YX5TY6IudIKE9z
23SUVYktuts7uGjAQF1O976dLpt3SE7C2Wr1mwL5yw04KRo5bFWhVlT5oBEzpijWLvBDAMVzesz5
Pp6UbV8uc1IeYgA0yLnXygfLeA1IjEqwg/59r/NLmB+Ix5dLnLSRUysoWtZTGhmXpg3wc6/t6wtl
p9vRLf7eVzMuMQdpEuA5z9A3wpVmZy4huO6P1gGNWsPkf83dhMBXYoX/G/YE39XnXz7gCSSThUnb
lAkfMNoM+97NnuJtuAr9RbkiunkVHyFZzXBC7sTL8Kzd57ka6zTsvAmVMOo88Z/LrluWu2STvJXP
xUZyKNqRjxBDC5kWl2cmHUdzre+Y8DnK5vdPST7Vbn88JagUMGotVZLMk9Xf9j6AdFr3ByPNVgn0
ViVFl1NPe6QKi7BHVqEol3X0lgb12mB6BcXHscxklQLeB9Jez7lfVr4pyI0KdDiikXLz+0/4YWv9
y1KltQDzoJ3STsVvnRX3kqzwmNQVk5oNI4XLySH49UW1i+X04K+GtWGrm4bBhBtv1CWJ0FDiK7tY
ZXfcumXB2jmHWnx/2z59qJN9Ksr10YxqPpS8ii9mWKhxsk12LJb0s65y6B3RMa78o7cw18V5MPHb
t9eAdWxoWOLpp6544Tjm9aBN8y7Zc+1wXW5z+wMHsxmlq+vzEN93+CU0NJU7zRPAeOikJUiyXNIE
ik5EMzBsGiabc6y3TgUU9osK9DYcL2U9tOdD7fcLQPq29/l06ZN7rfmVJQe+JR2KKXDMsXQ7Jhyx
f+vhaJSFt97wZBZX4WQt43o6p737djsmoR5NmaFp4unXNplxxV1Yzouvd1U7cfyreJW/m85A/84x
gAZnoZ1RQ/ySBfbxTn666MkXjmslMqMkmDcmb5U5hEGvy1X6Ul/D4IyffRezW5dxs2suonVwle4l
G5ZZbGcHUmIczenXZwll3+4Snz7RyS4Ra3he9YMvH8ZttdF2ze7HZAvbBuTk989ang+FX172Txc6
Of4GQxFgdnChbqngSrfoumWyTG1ughsfOgJ8Vym+NSaONfKCNnvR76N1c4d31TWByAXdwoN05ml8
f0wwGGD1qxaigBN0Ww5HWTK9cP7uo43Iy57AgAGuluLB3wo8Csk2XjBOfQyX54So5gfN8+v9YCoh
6zoDCiLFxVMiYW5CUMxTSTyo5JIVe7SgqxaiceklK3XQnVBrIKN2jtbAwJw0baVatQ3nA7Ve74Y+
Vi1wwXaZRVMyKLYYvpKIqxa3JriJTLqVwaTaDGF8lvd6Pi3yprmCy+RYLZnadfCYwxyQUBzqxrVa
K49yc9XTTjUDYwumaiOtZQ+P2UpGRJ+JjZ+R4ysD/Cuo7AIsnIq4iVTfAtnvmfiCHwy7seyXjYTO
MKqZYGHohsSxRy1YKGhadc87KEqE6y2DwdCzveIlKJ4NBqW47dqy9BL5Fubz2G+IySYOClcQcS+k
RZTiyBXQYKv6QwZZ2kJwOaiguj1fiW41UrHwlnk6crMWVbjIWmCLteBGzIjlsrNVblM/vUppsc5M
b5EZoyuhJZyYMZcT/mM4K/b6BZnCbl0zLS83EuGiqErdsH61YP202btMd9t4PwyY8OLEPF/WXD+0
VhCU7roI1nKGbDZzDGCNOO2dkvFYOUzrWIeKT5kX82Fo5UV5gG9T0Y6ry9xScavt4cYvB8i0Y2Ss
ZA3MUM+X6ZQ7oRiTSPdT9o/qmN+NubwtW6Ki1HBr4Zhmog8Q9Gexvpd5LmYTLrU4JlgQanp/ozJK
E5v6BpM9u4sjWN2+q2XkuKXSrk4AAvz3TtUXKZGAUdM8VoRLiJVkh2m7khj+jwYEFxSWVi5A/qYH
jwqnkEonh9Sdp6KDraGrYN2VWeV+NkZT0uE2Iyk+zbchkoMgsh5z4djpxsbPs7VkMCW9U3VKQSGY
UwXKVVNdi/S0FAOMDwdkhvFNhHUvylWOnStEhUQwFvc+DI2uhSeY+ahD4l4GfbmYrGmpWVeeRDyG
Z66NfnypigpKli6tIsnaFx2IQFqgiVDT7pJ7UUJTFSdcBupm12BR47eIAUzDtgTBnRrY6gHWl+rI
gusw2gzgt1nrKbI2pQ+nrkqLXa5nblvKN2UqLrNwcDXyW+pq31iETafXQjDZpgSsJUEL7V96+Hji
wfPuLQu8G9ZogOGlor2M2QQ+EWw8sj3NuN+WWnxsxnDFAFUN3xrrLjDe6ydtGuFEP3rNa0wEYtGU
TqrUzjREbhnNJMXS7Zt7r7rIofSZGrJjcJK+3fj9tRpKuwTLPH30oGqKmxyXtVKuHTWHkT32jhZd
jyI6kVFexGFoS7A+R9plNM5ltIjj9hawgy7xKZdvGvlpKmZl8gStKN11yKVbScA7JlmItPVqp+1S
xvc+PsBj29p6gRKolVfTW6Nb95r0o4fDFdVo+HmDcv01aHA9KtqVrA+bjEUUQsOwR9Fz1K7bJ1R0
LU9eCeH0mMW+9RLXwK588IhWrZ1miJ1kHHYxz1QRwQIDxsUEi27UWNrohQWbqwKJ8FZDYy7KIlyr
AMKZxWJ8UxP6iok9o955YJJJ/EpuGOwDGhF9Wsb9PQbp0NR2nnXVdfIq1FC6wuyrg8ql6rMlA3sj
GETEdNlGMdp4qgN16YemB6l60crLPkgOpVoth2M+tGhNorWYXytY+ZSWtYapplSvkgZvL6qvWgGf
Vd84mLM7Yy8+oVBdpGrjIkLbFFipMpjus2PDHKxhEWU6WEUcuK0OqYONuVCevGTcF9M9fJYbXGKc
oQFLoEzP2Wb0lPfTrK0LxYSvT8pmMF4FaCoUXCNaPVqHxqUxxFDz1P4m8wxkBBCUCN7UvKe2g1LY
JsuCj5VXL+OAYsMoOSugpIJDqsYqCSjF0VwZzSaHY6jBGS6tRz+6r4CK/YZdVb6PhWmBR8lSAMDp
uH4DeW7e5OTh3cre/eTWmoVes9wnTm38xeyyHqERZIsGnUVR3KVtY3ueurSm3i2k7AaGqY5+SgTH
sop3Y5SdpkPimLUrE5Vbrpo2osR1Db4WBv5anJ6lKgOzmhaSBOo3oN3Q5W3qP2SWb1cd4vhol0fY
e7TBsjXhkYHBhNOWzVrjVVCZKKdqtNZqJr6aZgeeBCn1KDTWKhrrgx53W8QthNoeLe/JaH4Us8Jn
RkpTeV0AwBoQ7KiajwoxcV1Jl4TP4sDCy/JgUee5I3KYZUSc9hIoF85SUfQz7IfVkPhuGgDNmsJe
Sch20Sxbqf1dy25Zy9bjJGG4Wwg3Y0DyHEbxjbbMeWlqwm2CBFZnSuanUawDs3n2PMNpQtWOQLlG
/OrK1pG6Nx/2qAeJTNapluR3FeS+r3LkWm+Exe4HK3NM/Bo0llOTLcNB3Q0oNio4XrLkL4QQbEoa
fxrBcAHbxZnEAFC+3ZvRG84MG5E1mSs5Z6Tu5tox1dVlIpRYp2xnczDsByfzSahjQohDDpVjbh38
6SWarqP+Uc5eVGgraYa5wCMV0hKBqy2lD1XxUECRKixU1yYbAV2HDghmWP5+1tP5Q+9U1IVhLyzF
6JqTdCnIkOE4XurHodJh+Ip2b6SLqqJ5pMbpWtJyu9g1EuqH7AKj1oPEqd2khWsG/Z0l9PDFKo6t
wBFV8R3pa2AHI2Xe8NrKlesJMoDccDk2T96wTp5M4uwVabT5Yr2g2GWiUTtc1UYAReYxDnqHjQGC
+j5HcJWYxB8zUU+GrS+qF4mXXDZIQ3utWFXVrp5ZlkjDUlFbGZxgyuBtwAfA6Es7SYBkiVKYw2/H
AGasBBRZrxv4g2MLTTpA/dlvZdFcDIa3EeHL+yF6HgV/UKYj2cSwCCxzgrs9JuM2TTiOMgoJFKQj
r+MkYVirHGpMWFO1g8VZon2C+iv2DB56KE4aHhGPoncpQ2/zy3yrjOxh8iudQHxr5LBKimkjUgfU
2eXQX8bKdSI+N2N6OWKWSseI65Ijza9KtctoHAMDrwkkZWq1tZQcOLZb6zRvWfLe9QofxNwKar2W
tNHJhtQu4GwhpHMrqyAG+6c+DrCVTTiMu9h4HaIA4eb8jbGCaELIXglGGIU9NO28zjgY9JBwYOjr
LO3ekl6EeqX1Dcm4HuJo4oUxFgphQqrCneiDa1A0yF0FUMrgoKbX1NH0Vuo2jRJX8oKNKFm4sd1g
oLEMpttQpQUYmdlPwA9R5qaaZ8tTcRhyKO1GCq1u9pG4yNhHNM1fFdZPsQTrNrtl18GYTHk5s+vE
hItvltu4AoMHUJzCW0LKV37IRCCulhLqioJqfAJtxQNjhXXtRelFS0/wl2UTOfzylazeRdO08PSX
fMhn7hZDjz38RwBvkruUZOHj1NH40WpssmOSv5pGa3s6sj/uYaKgsUQ0QNdDFHm1KhgTdYqxghLl
itygLG03dKtocEHHU3NXYnCsGKwfJYgxlGXbkNJbbRLt2tB2IjxIg+NN139OTFQ646KJ9bXhkYLc
Icr1sqWseZyczPii1lasHAdxw5VnYths76D/LJNLtT/jtPgNvwRPAVo31OCKaJnmCcpXpQyMWXJQ
LjbWvv7JMNxV6CYFN9w3u2FL1vp+Opyf2CrWryDNlwufAnyBriXhRDrWQc5zuy28hZ+/6cFGlay1
aMoOrNOFmMGXDFSnQsQnazctZ+RMN5cKnbDjO4MR1+BrTjNOq6CoV5XfOIxXjiEnUpIzzxoelIyp
VwldXmnXndQ859n9lEJ4FN5M+bYsA1v2H6f0WhNoPHCizmZv3Wo1KftcPyih4Hr0kjGBw7qM0e6d
H8B6R8+cRHdCXLiDxonZv2N0uxCjeDVI1IdBg9vJbZ/xH7LS/cdYe6nQRk51tcERylEiRk+IoBrQ
wnxoUG40C483VyhNtIRHC15tLF0JxV2bBPwiHNBT9McwnJtAWynKXV0R4V7AyuB2yTQqE+qxAWij
ouCId4V2Pxo3Ib8zjh8iIVgafJH2rRtZ65JIm5re5spTQgGc96Mj1y+VccDKN4d4nU8/AhimEjWh
L1s7K/pRI/Ev2JLHlHlGyNwI7ar1kjO6lNlJ1PJp4LSQYJBmZY30vbd9DbcadLVS8Yr8ZhPUqMQT
ughpM3WPgyo4BNxs4uQNyZLrwUCdumyddc1WMTnsOIUkb2MZpCsqoWs2/TIUp20q0U8q4QXHKZM3
f43lGFqSZtPBGdXKyFEwFKyHaNvwqRIC0Sr/3pdkmNi4wRjt9VjDzgovrWlnUYQbnb6A5ghfGCUr
zi+U8rj1M9ABnFSOZXY/ko7sT73Tpu0iydiTw2JByNRuTKD5Tsqug1lrlMyFih/YVLgjC9WH8x0m
0RbfBDeUH8QQDrMZc+LBV6du62EPa4Z3SNh3/aa4Set4lxOwovivKnt43Q30jMqyECHKxmisNXE5
ghigGGYerNlRtgYbGNRmk1HjC/hDcxQT4gP7KrnPYg9/GVj1aO6zIkU4GrCdIjhtmB4Imas2FEmW
gAftrW68AFfstOY+jQ4eeQ9iI2+tNLMDddnK3ipSRWeq3uVyza4LyZ5qOOZB5K1j4XGbPijdUZlw
zluVOZlp2fPUGvdThVuPPyFUIv6OerqfNrKXLIUaN16mzdDmeYgfp0TJAND8EDr6SOdopEOoL4bA
aBUQQACWG9QLet0HL7qQ1avYW5MlBP8hXCVgh2qtrftydOpI/Fknz/EY4mBwH9S7KT2SL3TR9zUe
1Ko9OxXI6j0zC5jJFOB88T6+b6W30oNCCuhREHufIsaqcskuYIub4/3suVWg7inDacPadGXlLqWX
MHdKiYtdEa8aDn7BOxZGv4oQzzEMufDF3o6qHc3mU2DV27C5QseKcjtwKXgXNfYZRufDzG3gZeRL
S+A2UOsl0qZssZ7QX3o0BSFGWjqHRp1bCym/EvVmUWnJpSziy6RhOV/fyAO+iEw6q10oXIhKs+jF
u4ZKxcjueob3Ap5SQ2EdEgEUULkZDI6WN5gRF3UaPLShuNQQ/cYF9h0WVU73PmqlbYVvmYgyvmBI
6v/MlHSZm5u+fxuni6l8qScL3Aw2t64tsiFzzehWq46RUlLR7hv9fgqOGLPYIX1LC2/996DmN9j5
15PgBEHMqqgsyiodgOszRk3xVt9YBxzOL+sz/jK/otVfL3TCEvInUZLiOILRR+5kre+6CbMEP3TP
fJ9f6UFfL3MyCwisyerCjMvga+AIi+faDm7kzczgWwfuudi/X9l7Xy92AoYXsiR4YgWLrp97UnDH
BFlS1xB4oF0q1Tlb3F/x569XOwG6oyC0fAGzLNTLr1JbLSr0q1iS8T+YzTlGcdCLztzNXylk8yUN
EGZ55tF9aHM/0RM1eRiEJtIn6InxRXqBDhQaWbCcy5TZUQeDC1v62V3ECJmcc0aO/5fq6K+Lz/fj
08WNzvDwuIxnbuScKc2hAKD8rLwK1yoEXNlB56G/5svscBZW/34R/XXlk7oMEZLsSTIS7sap9nDn
7GnNl7Zn9m1zXZ2dLHwD43+5zfo84vj0TVNJL+TA0+bbLC0RY+7og+NDuGJ/3bf7fjm4GVRb5U1Y
97v8zHv5ixE/06PPz1g/2QHMjgiDQuKNqV1cey4yJz/AmrNcFE33xba4i1bFyjieI4x/kCFPpwef
lpZ+sh+MmaEXPbYIh2HJfL+7LW3fndcTFD1xz5mxOnfF7zegfz9U/WRn6MxSHgPdFw+ZIq+nKne8
RFgXlnZmR/2VsvH1dp7sCVlQ9Fbde/0hN4SVEGuOIF0qOmFDNFVn3s75Fv3uFp5sCHIFQSkcrXnZ
9C46WMwUmnVnA/e646t3Zmc9sxXoJ9OvEBJeQKDhzBg2t7MYRUGMcn7K9v2W+tdTOiF/eKMQ5b3A
siiiZ7P5Aaq9sNr7HG4UK2b1+xv4Db2GZ0VSFQRhUZSMj2Hnp/euAtMlkMufDwvvKrtN1+FV/E4p
4aD4s2tnJT2Ed3OA/bjXd9XKuzD21rHcGcfyzGjxu6WJe4MqGSZDbP7x9f3X0Hnl42j2h8Z487Sj
KF60w7l0w29fuM8XOXnhLHwIFH2S+oN4NW+n2pq0KwdDfDu71tfCeRrCdz3m5+udvG+xCp+sa7je
Pze1/Ip5zl22HHaYFLjNQ7DUrsVLCK/ICDqcJLEHfbLW1ubcnPLbh/z5c5y8kMEYFmLVcXNn2ha1
R/+Mid/KugjZz9Nb8K4VIr7DzHtvnXHf2MJT9lyskoOywYTg9wvu21vCvF6XDNHAw/fkliRtXYxN
Ek2HtLqrqtdcMc5sPt/wEQxRm0U4BnbEmDWevD6a2IDDaf7EQDiA8eFvEew++vCUzqtjvv8yf13q
5HhG/lmpUoELkOYLCzF4V0Eif3+7fkkAmY+mz9/m5Bzu1LFXZjdx9hxl6TNyufO2QJbb4ZWZGJ72
k5s7im8DAvbrc+P+b8uPTxf/oNl83hz0OomMUZkY9+tbDuW1sfa2c9UzHrUVkuO7aBEyVz+rIphf
9pNdHa6TJcmqgbMjLllfN4Mmm7SgEVvpoIV3I3MhQQTnTM1lPOkXqYcoHDZLhDdIh9TZjK0zK+ib
bR75AnonkQG7CYPn69XjzlIMn6Eqt3zWAjbrWVx1vuT55pT8cpmTzYjJnd+ClUuHSsZtttt27c9R
nEdYT2eW0Mc79eV2YiNpqiIYGDoIWTwVgURSpcRN2CMCGUIcfptjjDTBV9D4tNM+gTphKtnat6Bp
jCEq2eBgFNnVlADnMhEPa20bQV2GsLrv+9yWBx9WeY/6PjeOXTNtjDE6qgY0LqPYTjTdSaExNWlW
06Bsg4JWMUvpyCHS6mK0MtIa4BsTtDh7zXtrUyM2FUvi9jxhZwTT1RwfZ0CrF5mX92lue4J57Jh/
FBlkh0oP7uQPIwLMOyqYFJm8McdHgsGcZhqw6TXuKxUTP6l6TSR+tvaR66frCm+Ahrl4a73nxvVo
6W6k828ULFMDk+BX87LBys0f8JoxYO4A4E/MUeo0X8TTz6zObmLL2obWHFZn/hBFcz0Rs9W16EN7
5m6xt/SwtTEUwIhxtBa6IG/0TLw0BZiCRnave/oykXChmPSFgi+MkvX2rLY2huBBNScnKsdlWXbL
qarsRvWQwSOuKDRXGPKN5r9V0cEvqPKRUEuduvKwmi1FdeMZwz6VwosWkFcCXtZwhPbTcD9BAfYJ
k4pQDQfmo+FZADe+m4yibUyhO4C+W/g6xuLsotMiMiYkEKca2/DReWmiHfmA3YPmxmVDZNa4Dvri
zosvdbDKFrtv9lsnqJtbzbD2epM6HhzuTs45Rxo+9u/X7cfu8suyhVljECIuavyfr+9hlkWd0Zbq
wO6DLN54HH9Ke0VzMydaMq561A7yG7UyXRAwQ4as2j1bXf6yE/DiWCJ5mAb6ckk87f2UtMxVMczn
vkDfIgYEHwiR6i77i/Kd1UO+3GFwJRcl1Q9ssg+///4f5eTp9/989ZPTZcy1NBG1DOmlbh77CD0r
Di5tKlwIHUr4Jqiu0s7fpNW7ht12Ot1BzLoxmFZl2njMyqeogUcT4BDa89wlyWkx92D2vDDbZ13F
2IOsxdmfqC1FW4dDUw1YTOYXveQfew+fIlw7CjE41mOzUaqLtr+xRqx8UqyHTNNNs4lR8dvEwFuw
qmUQ1BslV18Dlv3ApLmzlg0ECmFqVkP32nBsYZjHsNNa6T7WMtq4qxv5BUubbeOjupFKt0QeJmjN
DnzdDdNbHyVNUz7//ob+epaePM6Ts1QjeBxlD4+TjR0rrCuMNJYQNB1rF1/NSuF0Xz8CJoD2iw9n
z9JftnuNAlvTTVRoDDrk00iQuJYKhQ1krsHy++YW7BLy/2F4ZfjDMd7eGj9rALCza/iXEmW+LFxU
+luMTY0PP+tPR7ic+/lYx0p3CJFBxfP8E5fBj/v6Hz+G/+m/58d/Lsn6v/6TP//Ii7EK/aA5+eN/
XRbv+M1W7+/N4aX4z/lH//2f/tfXP/KTf/5m56V5+fIHlyFgM16179V4/V63SfNxTT7D/F/+d//y
b+8fvwXnj/d//P1H3mbN/Nv8MM/+/udfbd7+8XdO3k+LZ/79f/7lxUvKz9n/+3817397+x+bLg+r
919+8P2lbv7xd0H+QyXm07AsXRJx8UOj+/e/9e8ff2X+Ae1XxakcuYwlKaLJckDv1ARcWvzDUEmL
EIkoMWRVn63M67yd/0r9Q9ElWWIMRpaGJvKr//6vW/DlMfz1WP6WtekxD7Om5hd/ffaYpWuQYmW0
VNpcbP/iM+hbVRHXZCRg8TfZ9SJxul27TC6UFdOXxUzLPEdE5bt9qdzmS1ow1XW+19xViqc27VWn
4anPyLDogqa/LXtVRT4o60Jk3razjSZzZHPQd3puxRZDNalLq4MAQG79YLgeYUmfyH5Yhg6cd40w
z4VFpAAR9KIv61QBcoA3ZUHwQCf8EBMFJxtvzCd/54UZbsS9kEnVwW9Mq6AkhiTyjOVVNbpQcdIQ
J+gyIedYTDUiaJPeK+aBkj9tJExtdMeQeEeW3WzmUseETpLJKnajG1SSqjgcEFJ8acWhXD1i+1mW
t6LH/P+6jhiIuXoXgSAvmsYi5yGCt9FiFmTp3iVjF0RZrVb7sxUc2Ha3J8wCXy9JN9Fcir2g44wY
Kmpjj2kOWadGQxXs1NIszJ9tFYwauc1e1Xk7KTeofnWZOSJqvRobpETSYnVTd2Llrf3KT/KLDOIh
RjlSNimPWR/UyYNa16MIqcNqGDqLfoBgQeThle+D1ZG2hAdJYx78wMPlCWadL651sffw58nKBAGm
VUUCDqrmaK5QI+XThYCN762a1VGR2H0nTPlzYAVQOFoxGup1lut6ja3vBLnRl0rTX3KqB9O1Recp
2JnaKQUiT+ImGBdlHiM8FIK16kyh4KXrup1IFjAD2ahX4SQPzK8Y/yjtpm0TU3CD1gyjvSCEgfYE
e/YhDRUKuFZQPUaAXp8cWn9qhKVvCAo00kJVZJzBBohKWebjspLVQR67IXx0a6PqqowVZVfJui2V
Cc7TrBzhUYkCzjgQh589LxtuYpZgSldyVTDolHrLu8nIc9LcBNFtvaA9kWrmFR1+1n3R64bTxaxZ
hKktaxR/Te3RH+c6dZKqgmATuR0bOFN5yzwvU9pbSw0TDFhobNQ1bvC6jFNhS3KGHutGjL9SHxZr
Da6Vti5KDaOyoq28Yae2ZjI4XT6kxiXGOngTxt1M8MtLPYW5YXSt6kSyDP/JwvxZwOQOk9Ml5Suu
caR9YDJV65EAtcSXu3cranIPSxtrMBaG3jB2nVKycmyyHxJUt6URW1vTbzFnhhibO5U0cKW+TRHO
GcZQdSSTKBLBav0kpjsimiv0QEXfhutsFDDt8qAAtxeBAc33ajL9olvLMQnMWMXpKUkrslentthL
UL50LS6oPvPBn651Cbu0Zc6HxS7UZDc4joVhMg0qKkaRY0J6BpNmg8jjTOoHayvFbSv8JM430leG
oWQsYx4Gsa5eiI9c13mqRmBLGVW8wF2pbSHXNLjkVBqErEhIsAPPqlYr3Yr34xo2tmc9ppXRLTMv
Su6pO/WSAbwaIixLdaNZClrfhReSmU+enVi5+KNIraHAfhryEzUDzkaLJpZpQbTUExHs9j5Ujzgj
nBipf47msdO7OtoHGYqRqyINUT6LzWDJpPfozS4MtQyOdKsJOKuJnmClTlVMCUZ2sYQJPAoLX9yU
E4Y4azg9MaS1xux0W89MKVibE+5ei1jOSHmqtaAyyCqpc4N4GhR7C9VMU+8oyBO6oDpPAsNJFEHD
SkfRO6jyXckGJA1T9VBYntCtGt6WJ9UY0mDd5ioFZO5LNTRtacgI9lQFYSsKLaJHKDjwMGswrpBG
STZHp4CLrS3NFDNUh1cZ/+moilPRDUajUe5GLREaN4rKRFoahhFUN2GNsdkiqRNJX8hmHembmnIb
Faze5NKK7NMk3CtxkmVO4ylFyFxyEpKtalYNbWadehEWth4mz3vuQfGSR01914ps07aFejjBJHma
eH0x1xzdom3ocHwzML3LSfZiomTyDk164vvtWy8k3rQU81kJnEmc5yu89s1i42dpIthmJlZ8n7Ay
tEVYRipPFS46cpNExj5YiaO8XUd1Od5pXmtG90bQ+xepporSseqT2kd831pYhZVaMLlymSQXqpiO
6Z4trbvFgR0qVy6abFa+NSfcsDO3JsYTseZrL3Ap5B/YMonZymwF0TjopSVXO8vk+HSkkgfgDNEc
baDEkqk89ZMkt46flSbO5rU3dkuvrhTy7rw0I24glJLEzWN0yBj1M4KPYn54oTHbgm9p1V28aWNc
zLZyC+sOD/NGeTESX7sThiKEdVVYpFxyj7GfbiaOGdvou6DaUC9W70Gj5txSzVQztx4jPDMZYHvK
emDv5SRIBahpPfY4qQvLfFJcAmmKcpWX4iytL0SSRYawFkBHdR87b7nnONhbZTg0yBLG2RxR8kf/
n2j+/9dl69wj/se/SsJfqlakly9vefW5XJ1/4M9q1dD+ANXCPBjQFZjdmsUsf1arlvwHuIVOnBqW
5gYugFSS/6pW/wBFRVEGMg9JC4vTfxergvaHyMtApWqhTVRFBID/L9Xq12KVLDeDGpV/GFTGuiqK
J93+QFR7hnn/nKcwHIIscnNpePl0N/4skD8XxF9bsPkSlqgomigbko6nmDb//adeyLcEvQAlE528
lu+qHNS7y2cyVHLH0X1msPK1EP64liTqOoQ29ou5hvx6rf9D2XksN660W/aJEAGfwJQEPUVSvqQJ
QqYKLuESJgE8fS/+k+57O+J29PicKpVIIPMze6/diLmnG2gE1OUpPvajpxhVtv38RYi9S7I48sQD
JrLOXYW8keSaq8x4+59/Xeu/7lT4NwQmP971fEzZnif+e+il1XUGii/PjIhdQ2S5UzcZFZ+M+n+m
tfuTNKtyO39Tl/3PP/b/+pT/81MDml3aAxyJ/+03X6ZG54jKRERllaJEZESUa7ULmuRCRlXw//3T
LIcvlmfX8mxY6vfP4P/4TmdZD5TR/bJR3bGcDwHkprHdFuXhf/6l7rOW/z2L4cOzXTfwmMQDxP3P
qvi//phQNoHhT4qvcwpRffdm8JS6eX1qsSMxYftnJrgNLCP4f63FfOe/jcH40dzDFg6zILRhPvue
/V9/dB+ULbLNIdlMjpwOntO7mCGKvkDfNg0VMXJy+fWouHf1ROlQi8a7KtflwV507dm4yjR62Vou
44uZjVO2btGTc2/VYfVWmvE8o/2PIQgoG2uX0cjfYGgFk4ghh7diOe6YrNRUIj6m1a1y1EeO8+33
SfFCvFn8gxUZPbTT209BK5bXvEqsE2zhrELzWIPTBPuobtmc6HeAEhlRB6J7V3ELClMEiNOlpesf
o9FoAofMdQEMtpjq132v0Dr2OoHt4lm52gijqZ7p6zQautaRv+7UAKIeE2s5JYZV7+dcx5cubqxv
t4N0MmPR/KKLcl/t3JufACI4p9kNEPDmrQqfZgdGu2/G1aZNHHPXuL51GLNseq/bwj3PcYD0x3Kb
3RCnyQZQePCvveckxDEfAKJQPud1qKv42vdZ/SdtyupBlQks1IJSmRIMdpWF5bV3w9pdGdhSKpTh
dr7KF9E/9hkIgb0YUDxblRZ6C9fagvCt0uA5qYlQKJsYkUc8meYv7ndlnlwPIPhkm3KbhKl8jO2O
VsVNh++Ooe/ZHcgnaapSPAijaE8ExzmoN6eZ4lx081Y7KQpVRIxO5GNVTB9BqnVrxrdW1R8EWU3E
Vdpu1xQP1aCsO8c77Sp9kcDXpo/CWUbMd9489X18tmPH/6KHT7AaJh4wn40UvTC3ZRbG+lA5KTPi
0qqN37Q2MY6wxB6siLIt+Qmtofk0DdMY2SY4el41je/97QeUX2r0yQZUkxdfajVlb450QWmrYGkj
WfTUWmk4hnuf5yayObG3PUyQUyxrE3GnLvayHMz9cjd6G2VjHBdPdAeZYJlLbTdh+wAmIogVQQ4u
clMrhdPZdIY6CpAyO68dyv04O8kmBll1jH1/eAzHRnB+CPUH+IJ1SkUIIxbFUUxmsJc/OugG1Tj/
uB7w7sNkwVj2gg5l3dQ29lqQOcJxrh00HFnIrzlkhYAx1Fm0pmNwmkRSH/3WgH3TJlmBRA8BXWVL
e5cXQbcfXBS5aBk0xhIJOEqA/Rn8ptpYErvmkoXlp5OqepdBUP7twn5+7lBDglE3EMiuAl0TIj/o
Bs/Z0m9FNssoTmsi6VQ5vORINW/ZdKdmFFn8xtLCPuVtTX5nA8G7soMWzaMalpcBytL3BJoGtR8C
Z0SA3NoImxZnPs0DtoTIbEysbnM3l1vmOcG+1V6+LWa7fJIlz9kKIY1Y9YZwX83Rcv6ouQvObRE0
310hiIeiUccaY2aNOLHxsF7Gjv9hNVCMvwwJ3HZQxsOrA2DlLJTNnIOX46keze6pzxYPdmsi55vG
7b73llZcUlSQyVq6wfTs8kWfy7Etzmm3lEfeKh5gN2mIA/LH/pmtc3eV9zhIkeIiytIK91OTFkTz
DHHT1QCrUuOTuYC8jvef7o+BjAYxwrK0rXQdJx2bj2yCll4a7rsu8uSjLbrxoTLMGdFin7ckdg76
uNCOf2C4VyEpPnSM5zh1/JMZt+Wer3bc1RU6bIsRK3YXOLRDUdAZWkMlT1oYFhLoJIYJ1Jk1Phwz
iOunogiVibJ5MvEYOs45NYPqnJaG9yLjPDno2qh+FarIAlaxs5xrvpinuivzt7ggNCapAknmcZxC
yBdNW31Lr9R813EttmpRmpZycs9mZnp4YDJm9z24uO8Rz+2L9ii5p6lrHiipuptye+uYjwWuxLFa
jBfFi3Aqxyk5FzS2r2wG4P90lu+tWnuZMYlkMQbdIJMvILDBiZlZBZbGLf13l5gaGxtgBGqQxGRZ
9s+D0CxyUPedcAppvHycFliYSyzBmfKQUVtleawdY+r3gUom2puw4gKwepIMMA9w4eu7Hj2YU3GN
aSjuSF4Xja89hA7RVgGqeUMZ4jOw2/jZmroMX2vtYU0mienYNIF+661qulqdChze8Ht/yRHZXPwu
IBdHVkL8eIEsb0z6sumBXqx2QGx4jBWteWQtEndiO/HF0NIG7i32NUsaf0gfA6ElqAuNWHqJYyJB
PZc3tk2DDkBoYxDJoP3xIU0T7KIQ5A6Lxz2vqwBT2T16Ia4wYltSg3qynLQhFc4k7HNgTRNmk9hy
C6cYF53x6GhRA0ib7q4An/EOIKbn2fKQldxzfFN0yxvht9ZKtLq+qVg4hITVyWOCVGLjJ3Zxbcuk
eMsMhQsjbfFmVzxFJez7TZ513eMY9OXLaE5giOZqjpbxbm9bcB68IyvKvpYU+rnW/qAiBmHTd9Df
HVktyUQrDFgwyqsitEE+aXK/NK1eZ5wrT375ZXClGV3ptrq5prGxRm5XKLi+/zS6eFaQxOhw74b2
NsgraFpoSznAey6h4rObG8ou0gOh9hNSt26zozk8NPV1ce111T8JzD/Nm11AYseol19N5wCHO+xu
k/1myhcbUMB0035kzr9F+wx+HptRNZyq5NhgDovBdCXG3nU/Guc16f62DZlp2SqZr/Fwc+XRQC/E
jEdYZ1K8IuPunzaIH0aKmX+14pCn3wORAbqbDriPUfqaG+SNxJHHm8K7dd6/Id+V9c6ruEiIziQe
QxTLNnGpIK4aTlXr+LveIF0rBTM67XH2rO7XfFSFottUnEwX3TmPBrp35hFkC8hHUxBYIPNTZsKJ
/6TzjnJmFqKEeeUYK7e/LnC/+hgjYrUGyIipa1NXdmROx9y2NoFLZpZDNIvNy6kUn+8fW75K++5q
MKPO3ZMQwsSHb6RYewWnO35TwvtImjd+lhizSWP9TR1I7bPz13axEE/cXFDdEvtRp99x8cLxPVLC
8ddhTjYIEjO8t5DcwUGPp7i3bpnPbF/Ct6/+NKm/RRrx4PTqYSLTZQDIzVxwrZvNwAC1h5fepw+m
Lp7LIItSn7wQviwCY97nmPg6S55nwzyVSl084gBCUIO97h5z/IlLjIHRwJHcYaZFek043LplnT63
w/kenluUn2XWvZSles8DAsTImnFN4IXE0YCSWc0TOthlhvv+Ty7tpeqBDFDUiSnfIVazY4iBhfMs
w2EX5mzwURFMkAA8F0VHmO9sE15sDe2m/M7VLSnfLOoD2WXbilQ+t9gE/u9AFpZXbzrQdTWsbjJQ
/rrFbTavKcJmgbLgDolzpToOjJbzBDqDxnVGmACq2X5lJLgY5E62XCFVB+DNwaUNczGfHpnGxDzs
2dHipvXIBs6S+eDn6YtVEreV8zY6WcuslXimCr3/cioN1HFGiWW+jmrPi5rYwPjq6QeXq0kmzsbt
ip+0LbcDwEcGNgd1VyXcjatEatg9UV7hzSLcK4Z20VntegIh2Dwyid4ROQ2r0Gf4hgfBqTa5aa7r
ol27SlyW4R6RHTAS5mwcAMk1XyHNR+Hka5MxNd0RqUbXO6iwyHCEZJgD2vcs/xXm75RJnCyk/Sbt
VuMJWiZ5G7kl5KSRocSbJWyuDiupVYf72U6vqatINTcAv04NQrSelItx503d2sUs5bhzBHsKq9W9
3Hg1Y4p2Rr4J81QTI5wfjHttPKuZEWRhrikEsDInxBy8UEDBMqgjXe+Nvt8LE1MUyIgl3dcxbAi1
kM/Zr7LlbvkNIxGTtGgci/TvYl0gEuwLIvxSMhzfhDiWxKoPfJv2qcnPCeR5t/hTzm+dfHWIkIZl
H1ackR9ZD4oCejvdY7Vyzacw0VEQlMw0zIE3aT4Lw9zKSkU6sV96ImfZPZI5c7JdTZYnH3HcbvD6
ryufaMr7EWKSu9q+hfrR5nlLc4zzAD8S9diOL2X/Buoikl5IujtR03EVaVeSpmjtW8UBWJA6NCbr
WLpbTeFPt7HpRuWsbEM9zCVmydDsLY6zYNsQDJ+SP952t0RVkeQfklt/k+Tqk+hYN3I1lB4kUkif
YYAj9l/ZwAc1T8p8t4LHEFmON4D8YE1R/QbmOR6+PGfr1w+aRAF2b1YAHrPc+gr/WE5qUsYvnUTm
uE+ZU8fmJrT/BCVBLLS1GCVz3KCTuFHD7ofyz+hgJD3G01s1phtiQ6fss60PFdYag51k2W6y4U81
4cmDj6Dza4twABMWhwSNOQGmed5d7DYK8uxaB9fcfyGF6tyaT6b8qMGkmumJ0NbZoaMgNlT3xS6h
hikEIHiUSouwidrgoY5h2WHUVhzKZOqsTCiSjUrwLcUrYTNADclcDhQZOftlGFd+/lEBDg0J2gpz
Hu4SrVBykbI++X0WzRNW1p4oQRxqPU5lnyy9OHsW6Usin4SFE5ix2t/unvRBB+Dx8RDkyWuMRiG8
COPN6LnyLXVKLUyFcmWga2rTX+38pVq5B1asaty1ef9i4RWsktd2/KfKs0CtoxAtm4AZAdAOXnbq
ObKE80eqt9getjloR8c4ulQ97GXWugQYkNqQU4J1nwBWqJe9m0J0VY+zi7NJpM/uMLIk8zY2PIYw
+anK0xR6iKBIwJEvcvg7kDNsZdkzCqiJ15aB9Troql2XdMdRh3y+Py20zUnPG4NQVi/U+PZ+U+AS
lf21gCBZ0rNrX9gNr/T8U5p7gsnApVRwJVg2aZKMzK+FdqzhiKhNsUZWtfayZQNpUipvhUhgXYbI
waHUBna6QrPWtqyNiK7pKntXUfiWPnvIDJxP7d7K7uhw5xf6gMMCXigVj843gWAvG2XWH1MHR8mZ
WNuHyZVYIx22Yf8yZazq+rVv/rjBXx0jnivXNOPAdbxIEgw3f7VT8Dpan2nfr7V50rju48XZZ/Bt
DEzA9buT4jNvZngiPhnz9c7KmbXSWmS4tWL6Cv07+P/w0y1dhxv4ayp5XJgV2v+a+A+zGsRx7Ywv
+nEYeBBFcrXlvBFNwVnnrQwNQjMJjmn2lgffygmjbrAhcWDlawniAQRkjQNfNGSUuN0afGYStLCT
xGc1/UsybzsaL2k5rzKqLNf4devPOH8qibHCi1ca/ooaZx/g73cXIzKtZVup38nd5ylE+AVhnLM3
2o/WwJw3vfb9suvpXPyO4pX8sBjnpKS9E9vBNfc1hWjp/Zji00UsxwKyg7Q6YacusFlL/jno3HAX
VfaGAmq3mB/CI8iLrjYM2WripedYylKfSNQnubwZHRmzA9Z6HwgqLA220vkAsYGCxdqGjNaS9ik3
mf+o0oftcQcWzcfWv5VGvnV9YzuBqF2SF9lVkR2Yl3YZo7wRa+3ccajGK8YfHgiJB/tDdH+VbB8l
uV+Lc19fqsNC2YKWxw/4UN10m4APUk+dc08u38j+G2f+unT1Ps+fQkn03jLj7RXvk/xMvCCqlmfI
L9cx7Mm1uwdekWKHaqvGnRz74FdsGD0hD6bIj5X8Y5TLQ1Jxxei3ob2GmXVf7m8aNnvNb9U672mt
/szNYeCjr7x+vXQhmKnyITcJ/zRIvnmeiEYr042eX5z6mFBh1NB3cb95gr0Xl04+aAgq+SnJCDHI
ngeJ0XJAY+iFP148kfu3bAekjLq5hGSqLt7eqxdgRTcyYd0kZqontmzj3sIpv4x9va0964KI4WZN
cIB88aqRvVlkqzklAKgBPTg9ia3IRpmJ5yqhIlfEnKTJrgwwLM79I9U8OVCc8Vl/krNL3BZmpKz9
nLwJY7DrRaOZvflF/GO172Vw8Tjc4/5nqo66+hVLvNMB0Xk29BAUjJ9Wcchq/VWG/RGb6o7B4qoB
RzNjJM4X61RrjMvAw3eDYhwf6r3h++cK76kmEC2UIiKTwI/sfjkymzq26XgIk1sFj4BwJeSQCHKz
+iIRHlCNU3UHL1Xd7ST8mMCyjk4dR9KdDxr0kwznrdHVe9M6i27kP6drEdzZ2Zpw32Et0xyjOx4z
rspOfbckR6e83YnzgKRtM5oXtfAdEZRlGYrlPXRgTtOm6o5tV2zikQLNWvZeKiPPO8uZkRcVcO1S
ChfhSZZPlJxTHR4l+KHB5QqTaIe4koeWqFqosVWarGquIR0iZl2Gj7759Q2alfCe2u31/yFTh1Fv
08IkaE7IRIf0xKto3wzrp8ODs7TbBcrDzPC/mn3OXGx5Ytnlab0uuFdcLnS7hJsGPaH16LsZRam6
BmNiMt6mCfPHTSaynZEvOKu5kYfhyuXHIreJYizNacifs/1Dj9Z4cEhhF/rdTZZbG8TOOrWsszlP
b7P11yXRa124VUhY3/AggvbCLHMt/E9H8gaUXCFjcB375Heo9U5q82kEpMV7T+U7kCH87suAzEKd
vwyUbxyH3VfZNT2MbOPvQksZ8gVhbn4dSxpHKwEgBF4nZkgXvCd1+mIsv0q85TNxv/01s/Kd7iE4
xD+lAvdugfeRZe2uB0LlNtSRX+z1vGtQ+XyXrZj2LH//5Yb/4hnpqu8+DJetlP8jaRLt2ZbrFrEE
5Zh5LrtwJ2vx2BDOFZLmmRTOoTBP3r3XasJbyiMaT/waihTJFT6w0wwGksEmwhRrFWaCSZVE3olB
WSuwJ6X94VXOt64s/mU9kWV9j/E7uYHZOYZWYe4N69PxxM2gjpiW7ND52JNVn0Hw4PNPl1sxTHQl
/rpOCCoEVjBazTEe8z9+k5HlSdGWEbIYSujvXh3N3ISoR5YV0Q/rEB12myE/cn6zHv1GlpDJre7B
YsMmXfSD19zj7pbfjLLJ68Nj1dW/eZ2xRP/0xcRD5N/B41Gl4os7tQ+KTZ/Wt65yHnMDi79znjjw
1GmaNNNV+qnZ3foBNpvWv/TJdzCUCAJ+B9c++wK8fN0h1SAG1Av2pv4CILrBJ71aOLi5VB5T6mhh
XN0KmGjP9ZwHKwaZsM6G3zJu9jMtkj2pUx5nD1lL1K1Mj2i3zuFUQ9x3+uZY1QP1B8GFa1VjV5fa
P0h9x+6l25g3s2jN8VBWQBSkdywEELLZWLZKWNcwsJKtN9D/1qmT7kSgz1UuDpwzUDHGTeXOp4CF
w9ZI/D8ArPZ9z1QI1E3GPKdKiSXzy+rb9G3r2SnDknmHe2yLUd/T7doW1HWCCEurqyOK+teaeoDp
afhll31+IRpT/g4MzvZ5gEjFKNld+EX/W3sGVy4C6M7vD6VdOutiyhr9ale+s/UaSAtN6bhMNDkN
TGeGYJZkgLfKNH3VY/6KI07/nbysxpBeevV5saRzcfO8fq6SOLwNhRF82EVT70zkerjfQ/GFj/9t
8NutaMprPJvbGK5augpjStdxNg5GQ+HiSNSkEN/v56OwL7Mrq3fSBfsXFbjepREZASNNEK/NsL3Z
2UT6Z04iglXVz6kL85DXpY0Q6RPESSx8aPNyu2bh7BKV9ytQFF8jW3omFoSLBaCujYL5TF+Y08aZ
iUUV6L3Oji3ite9WLzPpadrtufWK5ZRWfrWNZ1pGlMCgHvLp6DmAgPzgRIAgOjIWP99NeB84JTCW
R/Hmj8SYFUnTsaMKxmeZhM6rTqhM7BSOQNySUtjlXLW6xR/CzKSxZXfOpJx3Q54x06insx8Mz86k
PpEl/kLf99dL3u8LkTwkeX3NBMGqed8+usswM4lL9TpcyBD0UnjujZ8fZpmWUbvkpBE0SI0mxIsr
VcQ4y3EybkY/p+MLmzuxi8unoNHYWtKNAmcgpZWTLIYTh+vFP+lJ0evNPogUOT4hwXm4k3yUjp9L
aJS6xk50TzfP3YPK4VI5MtiWCXdp20GX7J3gQEDDq1915r6hlTfuECQT7VXVs2JRBGesTX9+HQyk
gels99E00GKr7jT6kB4tayNIPGmC5ma6htzMDS6THDEbQ9Ge+2GarJ3WwN6LXv0WPYy+LFNjRJD8
b9+ar4GI1WZKWviNfPplnoh9gFJrB3ryT1vVZ7SXYxRmUmybJHsUafAgOYoyk1FMX5AmK9guGBnM
saHK9Qn3DlP/OTefCcCdTmVw9xir0T4sc9lc0UUAs6bLjLxAlARo1jVT6PujU7ASZnTe7RM6QVYX
1grhDsq/peDkZ5s3L84qtwm+37RuYG4L18qioKmY6kEamh1CQcyx6n8gElYbj5G+kHSCk8x/J21X
9T6dTffNC2MUpY1li8c61WG7busx+0SGCmZOaNcmdUktwbx1/BIdGv5lRtDW6NOlAYD7q8zJY6iR
yvZZaPRHZ6uZnL2rrfDRUikoJ9EknDXojnXwFTZ0CVRaYSI2cqh8xsNM+K+dWrCQJGzAc2esPuwy
dn8NzDn7emnqrc2w2twKNYL4kyZdUERwTciUq+/dc1cHvL+j72SnIL/fevfFYf45eqXLypy12H4K
7j211i5xt0rQQMYOSuyBSomN2Klw5UBJ1r4p2Rxn24vaqni2PAW1uUAW2BQIAdu4eJ6xh/mVG1kz
Yd5EZi/ttJkKLrWsqi6uqs40thejmG6FT7SE1341urlhS7zgIzqxT7vTJtMNC+UdfpYtX/O/3LJf
hozWqG+TP2hLPaZwcFVDxTCiDMePhN9/NOT7aIL4mvgzNiws8zdl3+R7yJRLG01Zkh56vEOr1LTL
LSHQzHEhq0Y+82zM3zScZZFwGlbHppO3OinpYJwNlIbVHOutNY6nAFePV+4Lw7oVuUML5jID8Pu3
fPD0eWztee+EwU/eI4br03e7IZai7hgCKBvdKUhLhC1p1n30hfsFVuw4dcWlMobhi4xQeUvmcLJW
gRht2odyXFX0SYWa/ni2UGrTiYC/zfDUzNPdB/ucifHRmEebCM4a7uLsnZx53mZLRehuz9Ysq63n
uWuMdTNVP/Vcr5Ee8JcSnr2WJDJsUcxeWYG1q2no3UvIMXUhGdFG+OwuzXPO+IGZcR4aRwS6D0ur
9pNb/AtAysKLsbdGnJ3NvPOfmYPUW6sd/GiIKV2k53OoM6QKfJewyx6qkaHVxGp93qnAhsDbgnyF
9EJzIVgfNWZA7QSuFej7dyg0UOq4/KCsuuWBmFd2Yc0H0QaX3p12av6bEzlBiqYTwYY5Vyq8uPV4
AWF0uLvGI2E2Y1RCtIpj1uFFfAk1z3UP56klxrXT6Xaym88gq6jXrNyDuxQrVi9m92X46P2YsUO/
I44UXKH1lihyzlEYjlEdK3I8GxwvnUym+x9aPh24jXAcM6aWeTq8VwWYxEHXB+nhCYrL2AMI6bCx
DourAXc6qUs+CMSmW9sHhhEwmmYh5EOJc/MPM+sYqvvM892TE6bl3XKnrmmslzeH7JVf5TSmvUqb
YUNDf6gDB+5rpVDYm1EyYnLtXVbe8hUz1BY160nbj9bwGDNIcwzzSSN7Rfy0ESq/MXHctyJ4Ntvh
Pp2uUNFXqDgJSD1NFfeVtBLmO8Z4r/5Z6Ww97XrPKRyYTYGsgFsPnctU+2CW2VcD68FdlmbPiJPx
WHqEj3KU05EaX0E1iFcYVI+jVz01GcDK0J22gxWzqRm2/gT8OHU2oy1ZJXHZ6QFPY/1JS8n5Wx5S
tsPV9GkzGsP9TkvM9HPID0ZdPrrVK0fjWuf1JRnRq6ReFkILjPehSy7NmBVX1bSnzIUYOsHFmYId
FedjxZhxlmOky+mcmcbx3kLpkTgGP+YWY4aSq2sX32XcJCVjOk3ZBaNSl4rtRW8/DWlzmkoCVMIm
PmUTdNqu35qkGnSTyxE77f1RUuV4H0M8og89E8BNqryxLnM38qwxskOWTBkWNNeO5ibZ6np3ByoH
oCl5dXKfXZE5rUXxqovu4rLkrl77+lQONUVwQOgwFLN8RlOzr+ifvT6ILP0VmB95uMmWd6k+evuF
vXELtY9scu5qPR+SO8O43Q/UxW6DCoTI257k0zumDDAWYQObCjd7RdoRmitSprJyuhb168hRV4Z/
XZ/ECrq80CByQB80zoGMDjW/jz7Cz7GxtyaVjxNeA3ER7nlQu3R4suyDwd6TQ0PLczMFUeic2GGF
zOtS9acNPtTyON4DpUfmX2MD/vQP0LMeTqBDkYGcbRW0v3aLwWx+rM3XiYbShAMLU/Xo1upo8Fmr
bqA8eg6XlyBrI5bbXGqHoqdAVF9u+OJpCNHMTnowtFbKy1pSr0pAOBC7y2fPeTUdOro4Auw8yGdP
HP3hoZ0OwQAvsL35oUWYGE4PdvQ0V7KEdnTP0anESjkpdSpv1HMHSbwGJWyam6F41/a1r0H+Osex
ZHUS0OPkf+LCiGT/KykHHPb9ZvcALthgGl+yd6jvSLoYe8DyFZpgI+adMdFFHxIGckF69Nn5uf/q
8BAyQu/GfxhMUGXuKxQzFp9KYW5b6kno6ExCStOMtK42DaOc4JInMJBVEQXk1UPp1sj4DUZazMyo
sPhya/17Bzpi107z79GnpGcjLItzKU936YFdsQhoX5LxmWE0bFRG3SzbXM00dADLra0oQ3kkyoG5
DLxU9mA9vwnTBGTrD3X7oSbe1dCIGua8Tsa0iOnbSDd4bxQqCRSLx7H4tMfgmFUFscVT1N3n2OEC
S3av/EvmvTnGvs1ZT7P9DYHBFS+d/+YUF4lezH8L5l218IhRxkwVjTcfHTTPUK9cKOLdkP1rGen3
vO59etDFn2r+XjhErLpae+3OyY9DuKv9r8zwjxjheA32lh4iEGapexrgnPUQm43hVhjhltkw49MC
BxRe8PkK+PorV7tQbRq/fPPaB4qerVWa66qQm2w0mTPn1MqkRTgcA9aqxTSQEmBGaj0eHGaLDiAz
tZXyIZ5RrAdvQejcEEPE5jNCgnXuu8fQ+2iSF6exHk177cFgbBb70o0j3kfBWP3HrMu1ENU+x5De
i7Vjg0tE+2YjhIwq4FKQAUArzhyqlWRkXY/jg9naRM+Pm9S/j2Nxu1Kho398oKOJ5lTv5R29P3F0
tPDlCcA4urrSeHPbZ9sAOsyJ09b3l1zxyXxSOIWzA6KQ+CK2lTac9Jn+X/zkut0zajRmSsIOuDfx
9IVmkpNa3SbMA5QkDEDu1ck29Km52OnPhbrhUj5KDlENabmxDTYK84ZXeYP9CI+QijqPnPPg+z76
trr3gFNcdQ8JCN6AELz6i4EknoqjzUlWUCPZ3k1mu4r0rN78EtOnpatnR8wRE6etuuu/VLJzYd5b
8RwZlPBW+RHycCIzW8tsjNKw31l4QVTBpIAPV4Vifafccpt63XsYTreGY4EP51qgxbKHPLpb0Dv2
Cx1M1NitN0KDPGaXHzNFBjtP8pV3G+Zv1RURKGvy1bu9lTmstFkQTt0lba4sM5S+9eLRg/jrlhuQ
kJEM6KCe65lpHIesYr5tTeGqRJhYawgsc4erp1rX0lo19tnu6UfetAn+D0ZvynLUPeCc3JYusulu
o5yvLkdjMqPO1FyK5k837I3iw1/OE5uz6pk3sezHQ12CYJ7fh+Kt95tt2GE4yR56Vkkx4+5Wr0X4
PRrf4f39ZiddvxtVsPUMGB75o2bxPXmvYtq4M/ReJ7917adlQ40OvS3rnNbZTQzCeyfdmBNOdPHk
Yi9qqy0OjBbdTSW3dU28ufjU1nsr1SXnlMWAoebbUiIfMz5NzWLBeoE96qh/Clkc8W1ieSTdeytH
f1+RSmFCpAUgHGFVO4IyHusA2nYbmeLXSw40h6z5dy3r9JoVaI/qz2l3hNTD2L6k2dZsn2BakrD3
k6GAUe+VFDAM2Eer35jQQTWTfSL6CEUODRnBD1uiCdjxs3tfWL68MAFGFZhGgvPOwn/pxA+jDMB0
37efMA784jAO1W3O8EK17lqhaXaHj5YNg/+/KDqP7UaRKAw/EeeQw1ZIQlm2JMcNx+1AkTMFPH1/
7Cb0eGwLqu79o2IdCvWo8U2F1s0WsO6QvH+FQCWR7/T2LU3pHLgQZr+1un+u+qYAsoWz95TnYFZ5
hB2QdOacJbtU23dDpk8hA+cY4fJiPECERslAqfOmOTvNsO9YuDVI2y0+C78v01shEvofqjX1bYEk
rl+GtMeTFt/fm+LiGoRFLunW22J4GuJDTki3XX+084tDDLP12mX/kC+Y4qwtp273OWbjJUq/E/o2
8/LDrslal4urb60a9spmveGGlump7IIhBJ3UVnJ8kbR617kIJklkWEXcKD5tIln7S4X3i9LSh4HZ
Ha3pIe0KBA571Ar+4PiCCxqvPZ9Fq6MPX9I3CQJLSLJLnkrzezboBsh9yzBgfXI6OQ0/UuleW27m
cmMl1DmRkrvMFFWLmtwFuJUc6j+F+jp0RItfhv6KSzdPEfCRYo4juLkOjrtRh8/ZPJfVzZ1vEp4X
JNiEgAJ395NvtjvfdqcdgCYbFSdTtqoIms679axp8MzPtnMI2fMtXpmjSYixVw1PmEnWrUuA63Rh
UNCSU+YErobRuPaT/FwRlWM/D/SAyDllndn26Y9TvdTqQSfgADlKUTWv+fSZKf1W158BPmxYvLY+
EgtJZAIIZvij1OdUdSgYOLShcq+aY9l7PGv6ai52ZZVu3WWJ5qpqCTEgIsyf+q9Wp5Qg7t5m+IPc
OFkV0h3v2hijj2dzLWqqAAAl2oQINhP7ch4UOeJEZdPSM1qQyKkxMLeeGsxddCwdlWeAVGkCPHT7
sciEtKDVlirCeZ0zyGYRBeB0e4Cg5QKMcmgPAmmiZT25yXm0f9o241ZVfEFQd97rbIgNI8KPR87n
iD5pqPZIcZlu7zXoeU+mDrC7j1yQ36GB9u5mGq+mA0S1pMtekPZzDMQ1pLARVKhxpCuCTmVVfiOc
cZ/Eg9+ERwfSoiA6D2g2Mq/FOK25dNhDGEHrQ8PQqorCHyQvMnUTDgJtciBEhkqyuqTxpWZEG+xi
p9MeYpI8TOhGmAh4ES7L7tKCstrevlcOkf5G6GvtnmL+80b99Kx23esvNdvV/Mkc3iCKdF84YROW
THv8oUlg8KKdiA5dT7afdnecPdIc9J6+jrSnmT+ctPNH9M1KucHesc3dsw7BHpE6buopFDfm5npn
JzV5LxSEtPnOrEZAo7tis2KG61IlpbR672kNzcPwajf6e1qeZzXfdJqx7WvvYJHRq+qbrvlUak5c
aR2tga+ioIO0Qkui2ED7jToZam+Y/a5A09E0xRFXwFbo7U4ojBdZ/5Xk47FuZ9ol1bKnZiul2FLd
dGCsFqpDGywJe/xedSUJtCg7piSkEkI+ZxUiw9nWkGGH3rqIKbIzzPJDFqbOTEq6jwMMvEk8SzIL
tjgaBX/AE3ts9CFJaU3OVBHX3+QAmL43zrecGBlcBX+JqV1Guyif0bwpu7lwT6GT3ewc+CQPW7wg
PO96sVVtamLQ6t3mQjlPhc21Vd5kqhn7eLZ3nt2Q3ZPtYt4BQVhJO3uvcvJOoK54TYMpRmVlF/gx
u6si3AB6gSNqJE+oRDw55gcFiSJEGeSgDEZJfntYHAraRbAoZ5kyrWot3DpLjlAnvF+naYPWy7dh
1p0bumWatr7EZbYDhNq3vCdxab5hvr5ZGe9Omz95GqOZ15yhkzeTFV3CFuVlXS11TksMwUzokWtM
695yHjk1HJ3Obx3VCxor79doy0NHcm9RzZ+U4dy0QaFGFYnZ7P6bQ8KtoZVd3sIlnpvsAsH1Zw1B
XnBNX7v0w8pRdFb0mNBBQ2tLzCScJvqqx9JtFftObKfxMMmMLoMokMJem6X5pWK11EJC5uyjqRO/
suzyDlpYHw9GShOLZ/qcME2yS0waJYZwDcCX6duMBCD+bTfD1q8wN5eLEaF9LF1LcoQrSxvgS5wL
3R83IwSNQoeKjueh4fSHpXQ/kcEPqPK4tSYCoC3Hr6qnBrNNGYyUCydHdgGly1ZC2+hD7tecyOVB
m09R+4nIUZ0u6FEs94tAIhH9tfUhl69EMU39pbWoF/NLcSboGa1mnT4qIM4p8MgFF20dZCBMyCua
/pp17yG+4G4hmragYF1xEBnz+a3g+IpuPV708HVA2Jhf7fCs/uTo1KZn6nERFEp7F7untj0KBDRL
x26CZZg+qFNrPRNU5vOtudOKkSeCWUGJOk8ndCEwe7N9AFwI8y39vXhlZX1s0/003FT5r64vUULV
zpal0PteOl4R/NuUdsTzT6WhM05vg/HMIwttqusPp9/0jEIpb2ZXrnVtTcVWvyENuqdshc07+Rzl
S2EcVIHeOEjZgO26QenGQ82g/2i8vQ6U1q8NptfmTRnuRv9l5N899UtLIhaLDqWVydoUpFP9Seuh
eS/zEMz0Pyznfa+DRu3tJXjD+9PNXVnuCuPOik55WDVvc8fadFwP0UerX6r8t2kB0T4KovIHVfF1
E1HNvgi/qB/Skx98H5l5n57DjE6vGLGofKK3yc5AO7+MIkhd4fMtDSrhVUg8LZoq4/HPjWkALhAF
UPVLY1GMts4wbiarrVbrkJ0EbVUkZXNVbxKJvgXdHIWHMUpqmomt7KxZqFxPYbJuKVviiEJZ8FUO
W7Mj76fbgZzo5WVKdrOyt6gRxmWExIYPMiHtaOiOXk/PQrRFw8tOmkLQIfsoflihJFXKWrPLlK0Y
Nmr9NjNBZnfqp1LJYlauoRnU9NOhmqq7yJL2gPwzMRbh8jOx8Zp6ruUqrX5ErHBgEaD0w4+lJ88Y
nqtsb5d7r/402kuv0ii+tjL+V8mmrZ6c6hwr5lq3P0Fp3O4dJ0aJTkwBqD43XKhwBtj5BEdB0QIK
HFEeDLOLJO+E8B9gRumvdvHMhQEfszSzu45fe+eQAfwXGuNoQLn2pCsIwh9UD8D5UQuIU+YKd96b
+aFPODL1T3AI3BCzs0NGMi+3dPVsaWuNABkYbvtKCAez+iF3SpKgXlr7wwA3aKzDiI+hRyxzw5Dp
Ngh1SPZnK5EnPX+POPom9+BCPMvjrH7O1mPurgkqDkC5dNflQYY0EzcCndhkV9wzA5EG0xx/D0aS
6OeUEnV2FULnILmifue1oH0UyNg7utmgY9XspKUHphwnPOUI8srkFILMuLj712IMivCvghutUMAj
RfXs78FFHs6KHn6UEwWGEUlsFNsuKyLNst17WX0kyOnm8KQN/wiAQWZzIr2PQ/oj1zb4Xhzsc8tR
4/n29DdTP1KcC3hj4ydhTRmrPQb/ddZsDHeLryaMuxXgp6/Xz+p0FxOPdlzSCEXjVPrLaz82WCV+
TAZz0TxG1KEdBSEJhSrAy/FHDPULPEAYfU01OPUHy7K6sU4qBT3ea+lWuBbwI4HrkItooM7TC7IV
cDTgjqmrwB5xGOzMcIegQys2DWp+wKImfq+Gq/NZynPS3frw6qSU61bH2A7Q3qZcHmVzT40NEdcW
gSH5GXlbSVIOAgBKUAzUMJeqPWP3WqcpBTz5rpN/PU9NfR5YPlNMhu5SzTd9Ty09DBy+uUKoSESz
SL/TOyaTc4tnh3QC0X6amUX50srCUqJOnFO8l1wJb15ygGshQien8C2yA8t8Yhc2ca/OgYt0RCJN
s/alxW9EOwttNwKkskk71ptgPppIVEmQGqNxlsQfTv9CZEUteRtEiGzJEgnSelyLfPD5xhAglk+t
Sw9gbj03rnybAciqJOMewHKLjmjoAK4HONDCSvnDDmJmY+OG5tXuBKUOlrFzs/rgJFkgx34TkZpg
NMVh8sDA8NZ848E5ZlZ19ugwsvojthVZ/SRwyYgXDnhdUa0gJnpgbNu1oP8mVHzJM2fUu4wm8dRz
CG6Z802b91sRhQ8CFla6hmyPi1wrPLinZpfjBiYfCRqbeRWavIpJKBkbQgvpx2jsV92wfsNcXyXT
SVA1hZbGQ9zVJ9o9S8RmNiPKFQzQ3ISw74z7scca4B10gP3KAoCIiP60CpiRN8el/ZvzL+X0du30
7DjyAPG4LQotKNL+NiUfofqO4OuagLSkKPBlUjGykBck1LMNaK1le0NKBAlg7+VNDQmlc+HEaAul
04NZFp083UZBNB8UlXOYPqQ4vkQ27UOGu4la6BMb558/G7+sgWmbH2POz5z3nH6XdaR+qvnPrFKD
Abg4ocMdlYeMCRPtZ8R+87Hhberp3sspUFEVjC528k/kaWBWx0j9nhkeSZnlvlHXVRw+2blC5buF
3NJBw3qQGkefXu9153dIqhf8YdsktfYMPhu9U9eG/NAppZyBzRSJhBEeNGXnoQnMBGWa9XJXmUh6
VFilzIjvViK/MbHuZpPRWgV29Opsreio86K6e7EbUiuFdatM9+aO1VvrtofRokGvV89tNC+xIb5R
nGSL9sQ0TjXCHg/vQyoDK4p2WJS3U5X7Y20RzFFwgxWX1kh/RzgkkoAOnVSDkt1U0W5WlW3j8FTX
z3F1yzX09BMdWENxFYJSB0RFs/0l3N6f40+TRNCUNMsUwwEm86AuJkwM8z5nG/F6tiVv2ITpMrSq
O6OiazH0ghFNRZoax0zSYjFkWHm1U6p7XPTR4oRe9aa1IdEIgwjAn4ZUmN0f52AA/+eT5nIxBjaz
TEv+KfGA/DoP+APX1HpthbXrWxjDTm7QZaAIJV1MMn3LB0+XU/0iMrRBqF0WGq1JkWGpF6+/ufq3
VoaoA1itPRHuJ8ELRIkMBDEDXuQj+qYYSIm3NDutIPSwzY/U0vS+yvQ8OtgmhKb/E4jW6xoHR+Os
pgKGC5iywFYBp915j5A0HudR8Jmjqw8wJh4zUTzbacu9iPKJ8notozCGcchR6lNGvbkLweB424nS
DyVEFjJUJ8VGc8fPF0kkf8aL2RyJhxo54Aqz3pGutS1U6IoxAU6DcUnhPCTqrQiOCEcw7SU7VYVR
BcCp3HezDp9Enu2w0yPXBYDVuq3ZwwLZwyVcpPEkZHi01khcWUOkvlql7btgSGn4pdS3Mnt1+mar
h+Uh0cy10fKkV81GJ0ipZjsTpvFRFM5dJ1AGqErlZ/+yY3brksk+MsEY00ByFKdI6QVFKLKOglSl
bUURZ9OAGklYlklge61U87CspTYx1PrDmEGbuSpI74IkGV6t6SOeO6pqPGDA60AtIld9IZN9P5BH
sAQY1GG3M1DdO/Ser6xYbmw+uiSt1gNDa9drway/uDH/zrasR0o3sQRlkGG6Jzxlh2IcYAPousTn
MNXGkyyNd9UEeECME4zdsMsEJwlGBwWNe1N/kqt/qDgEHSYGYHsm1mjnCHU9FtYjiohoLryzoF7J
jds1aD6VS3KH15oJmB6VEpaCKvcCqQdJGRP/jtZKAE+7p9OQ/xcxoCDgsHW2De5Axd8wbc28A0sQ
H3PqoFpz7prt7GyFM9vxRv7AsBpHYL6xx4qu+UVZPUvKvdxKQfPMdxASjyTEh5mp75EMX4iM8eMm
3hOz8zS77PZzHb1FZnttrf6UQVe4kGFRnZ+byqYsGPyZtLrCQijJpzqJ6KyoyV6CFNnhfNaM7i7A
GHHvBEvluBqKQBfatS/DoEW9Zrb6PomkX8/iOFQwnYIZoo0/MjI/x/w77OCqhMsP25zjormETrMo
eB+qywtFOZmk2MjqP7wlarcRO0uD7iNtroKqIxptZZnmyumfkqUUKJ/OU9IcbGKD4yI+NTZm2lYG
4GiQUdnG7eEnFXws6UyWLsRbv2s6Lsf4Zkx1EDb5mhos0g+CGVp3ani/ZLdxsW+Fcgqcge6PQTyR
2hWYXXeycLONxUdEB3pn5Awy+V7VUVt4Yj1AgxTwM3YyXfjjp85MH5qrX3qyz0vP4vRXt5oYN+2M
a7agJLyKDk5xaYhAFna4LSrtEM8t26OJHNSUcAldnNCj6vxTou4sEalDUXUPUyMhtqYZpAY/kVb7
rlu08E5FARJoxlqgZ/wVuBeihIqQvnYavquupiHGpAYWE+pfnw7pds56gHgT3YPrVmh4kDc7hRn/
GuVQHQAPtYNXWMpdTSftuXWWi80C9EfbeHYMQLIS5anunA1FmTfKALupxNNXYaCbYVGvjO9WXTyp
qvWapdk1JsR51XkRE6oCsSh7lr4SbyWllJ5fFQaJ/H3zQW7RpZ+8ARiQIcOrKESY0LoOHnKmWf1z
QkX18bZgR5sgtAirggIWqXPoIImycqCcaQCTtWeEMLrCIN4lgwubFf6zxvq7de2dkShPGRNTI/rD
1Hj2KmrdtySh7YXSctFhP3bijyjTAgEx3trKww1Bd0MyITedpJy3IpFOwTLptNlJGoETvnZdtaGn
1Fjqcdu1inHeiKL1oDRrRfV47giIQCJg1YwTU3KWVKBSaPm5PL7TiCm9JA4NgU8to9WYIKkhDy9P
fodRX+djQ/vvQ6/qJ9Lvntv6SziPVBvZLtA8YF507Pg+899XA4YA92DVB9K4QP//NH2noob1xM60
PnOFfLyyf+jIeTXr0WoTw+xGjH8xXZQJzt2uCvRk4F0dSdLrW+bBeSY0hpn0KY2bXUX8WT6UFfPe
9IfaHQjmiyKTe05mOn2MKppOJrcS0eZsdMd5gCDOko3m2cSP3D0PS3C8ifCtTK6DA++tb9AkNy9l
8xwOm6l+VwTBiDgX5uyY6UQnauR/q348HVL0CCFn0Za4aV9xKPQsf7z8K4sfKi9DGu2VZOES69ug
iStU0Vkfw5PRtW/jeMxYRK2OXnaN3lR+fsW6hjHHIz+WZb4Lp96MbRM4KuB7IR8mg0Afe7AN3Lfg
GUKNzxinsLI+V2PyRRDpJsPXM6Yw/Yxi2O+fR2qjGxibpLZWEyaxebzbzFRIm3HmwU5C4AWt/Y4Y
dT0OPOnTJ0WVk/4S2V9ufbSopk4bWgRAh8LsdS5mOI69NjNpsf2GYbkmne5VyahCtPE4g2L21KYi
mOWfc7QNNt7TxkCweI/kvAaYIXsNeiUMHz0ef4fzmiy7o+WBRGN2qSJS2WRxmmP7EGOGaahcXfy4
06xccxYGDZ/2cKSbaiX0e6a8h+bbsDiBnuNZB/0F+Yj9LMck7fB9YN1fDmxtJHYVFLCrvyZZvDcI
ITQ0KGrzkZbiA/D6GLVQ+dUSZqekE6+BfR8pHOswUhFD9NWl49/odTjCjD1L04Yv8hSist7mUwNM
VoVv02D/I/SSkd3o/iTbmpOp3IiFkW6qhQy3kvlN6Hysl67XSfeYGn/RTZBeeB7I3JJJe53QTTSN
cvBmKDsFd+zA9OeqKO+x2mEfpnmV1SI/zWl+7krzrgBCjN4SQ5NvqXg9d0V5yYf2lIRUkTHKT8qH
Qpt4nULdPUn1N+N0HobfFMd6Pr+aoPq9cybM77mzCKPXFX79AJ8rYcasUOm5teK11gowpG8dNZGU
THS2oPCvbvKHAdZYuPjHh3GvYhLi7VszZm0dhpeBQb8H10mAL6dyPDisJF6kc8EiBSrxfPJ14ifH
Gq/kI98Lw4CvBMt17WJlE7HQU05aa9apKYHNGZIm4AUeW7PpD4iRDtHgoaYq6DBFlsA7GsvkaJjq
O+lJ7xH89YDTQhekQdrOkYiPQGIDcAQRL0kUhAyzdcmbjpyrTARvzU6y0lA+H0S5ulcBFEodwK9K
JRFJETiu8sDH/D7agJj6DM+FdHYgx2J+L53krfTqZzJwS7+2+9fa4RaBVRCwb+4DDe2lipeVxOgJ
4SfpM2jZTZfV8kIbCpZ0L/0e5/y9D3WGs/kxeqlPDL9c921a+lPaG2fNxNkk8+ZGFu7rrBgX6dQR
uZcN13EqP7AzLAqcrVtQiF1QmTLMYIwKYy6JkRh6JewC4URXjfiuQKtBk4yx+pf2XrcaGpZ2bU5v
qje+5dK8jfYSVtAYgdI0QZ9TIKbo46Ua86eww/gqDO+111TvySnsFzPNv9MEGCRPZQuLDLVvEMTn
a/KlBOnmhNNGDDDg7f0/YhwvHTHP2y5zdmglcRiLQ2ji0UOPnzgqRH+M2e4FTetJg4XqVIB8kyd+
Opb8MMi482a4mcrSMvlpgbCqFrEm8Bltt8P+TcrKzOGm0D1WlL7Xlx9tV1yi7EsCqHZTchg9ZcWx
mCfJBF4fBjFRtgosSa0QK8skv4vHHJGTFTQmIKGbEv2KHKnTWpIx4QHRRnuQcZ4e7asq3dR6HGiV
d2wb9VaAjVVCvodesW29r3QgkCzssLuW+6aAYgeLMnQqAGLGFv66GQmgkuHf3EzfsRpMc34u8JYM
bGVG/VeN14nnDqshra7mQF0ERKeFQRSROkVyZNcO7Q8C5TrjSKanQTrNNi5MOBPUvYq8ajmOfxFS
7216p7l9ZARm1CiDmzrZDkn4mrbxLhZkuuOjcHhKumIJyXDZZ9SjwN9bIDIgiQarlfAzYgjiuAQY
iI6DetVg0WUFzN77LR/HEhhmwxqhP0xHuqtjzu8BetescBdTJgyJW+pQ8PGqUFMebFh6oqla45GT
wRlpv6WarWHRAzP/rq0+KMPus6GZvIf77s4ZNNC48DLh62wTpQCAmUP86Px1BwRqGc9VEh1yVINx
M2KgFtfU6bcDULcXoc0qUP5Z6r4t0XjGjByiY876zpFyIJVfd6JB8sKnXalncP16CHcDVqASp6hu
EI9LTLZC0HNWeb5ibGOEPwkPmaZZTxL+SaOhO+M3X1GtXeTqAbzgRtbgtSEqyMKxlVYTkj9rzz2f
Vna0GGHhURGyLOGiubzCdKKW5DsT3dVSzzoEDpm+vx5waWHwZvKyJkTudF3ylGBlTst3ycU76kQr
59dIheo29OMUj3hxdehvkGGL3ivKCKqb0pI1MtK918PZolNye+cgdHftTuHOAuODIsii6TgCFCWg
A+Pk+JNrMt+At1HtnQBUeEz4DMSnoXePTvenjb+C9aWU3KXFdkZjn1No64qIOxtKohj8TklOqgGt
nLdA59oBf9CbHjPjmQ4OY1aSLG3YL25NDBESOXiTa1gcdx6p+gAoHJt6L8efVnyGpJaV5nCnuGGl
du09IhK25s/b+oU2eKYNiPJ2eBPLl8PWl+ArcXJrncysHJF2HT31GhUIQPvKT2nLdj2qQTwoCCvd
tKG200gaozuRmzNcG7iVHcUmPAnQUUl3IQYFG4ze0+Rm6AEpIT4VXdtOiB/MUN4b1yPAIUZ19OZE
XwKlpNK/ptjaO9WfU5hoFFUNv0x92b7wp6UUnpNA57vE8bWST4o0DMvVqYsfVg2/loxJXzHI8qWV
BSqYXy+jubi1es0gDvggJr8j/6GttyGRVLr6O6JM0BRtoznVKkSEnAFJ6OgwZqlzAkA9QoLM8c2B
5aibi6dEfKtTkM3yIHHm2PAvhd3AWJzwOP6LmvYUlQNWGGND1/m+dsU7tr3I15EHz67H1hLD7RHn
+2WxQ2yM8DVjorXUateRmxXNCN5azTeQ7wjAjZHAhjlVwMVw8kTun0LhfafkF9vSH+S7XlQZU1Ae
vii4Ew1wKkfHbm9qL0pcfGRav+6a0J8mc68q3xXWWsw7rB8Qj405niy0IkRVETMVr2XVLxXS07YW
ABERSHCSWM8zESxY24mQaRlYcCkQ89PKTWSONxvkXsDG50QGS3WRn9vnbFqi0rz6ERv8biwMvhCS
YQpqGXeHdFLP1mKHfVn0kwYCQvct70fciJ8dycQhPbVi2IWYvmX117v3Rj4gdZHMtRiG0C+TnxNr
J6DCaJFDAK9WMdUzO6k/LcLaFiljQmn69OFR5T3mDPQ4k+Or6lGcB+RMWhxDFZcxu0SmmTg+X/mv
uuGfaW+ES1o0MN6gfWiugiCIFRNtnOi32BnQQ54Uj9T25JNMi3WtIzcu022Sx2dJdMCYvJZDjSaB
Wdp1SdsDCUKIbPKIen6UvQj32ek5DNEZorKpEVR5AMDjCMGGOscu5A7VcAXoGbvcIEeVlASOFwYJ
tbY2tglXar9l2VdrX0w+QeRSUXcLeQlrojMYS6ZvIbdTj2IzUl9w0t7m+rtAnm7VFIYruHPTYJoS
OPaMn24OFN4SGrTyW+zyblYUq7tiUzXxk55/gaUY2V6NmKjL7KiwnU02NeXuhBTvoGNgVX/j/C/k
l2MsQRApzycI02zAIzv5UUrFZwfdmNrDCsPVIG6dvRPhbzF8YGuZ2eo188JBU8yvCQxRux3yD80B
uMhXXfewm9eaoPX4ZskbnoyhvSXzqlOw9DYvmK88ypMTBBHcdAMLaf5XlwH0duzunAKpDjAUGPVU
PXLxmgwIXEFskHqY1tfccgLseucExFQRJ0we1pKTpM1nVTe3Y/NCcl60GjLE2EPIJgH6zaGjcpNh
H6jQ6TXtFd+mrxY6Xw47fvSws7sS3fTwEpOw0v6zcMfnLxaH1mBHa6d/MUhc5/OZgIjwUPs5e0Nq
BhocW8QcYqibGvWoZz9yrKMmylbIp/WoPGGG2aWMRdqUBA1fbeoQWXxwXJL9/h41UIekI1TDG+Oc
neBeYIzvL3blGzAkbX9Lx09z+g6n/WCg7d5N8YsnkBzT7o7qOJ9uiw1LKPuEHnAc/vKccgaOu3zG
x74Koz2RU7PHvntL46Mhv0jOMKab4b2VvJDVyeXwzZVbRtSmenWB3zxii+O9il4jgu0k9Cpbyxk0
YWS9qT7j3jvZ6AAThHAGCIerBCqCbQz/sEYk3uHYT7a2/VyXSFa5ymYY+XZRXin0MOxolyLva19b
wUjYTAapPjH8lheVSmGYeZAZJXntPA2VIj67mUaT6uZEv/ifGpTPKW84WjWOLZWtGZcrT9FBWY5w
ZJLdXRtuIYZXzEakqsl+Q6rPHjKH5By5Fulb2G8Q0zjztynPtXmcUX3pFYCL4RfRNkxUGsnAfIB1
OjRoiObJeppQszpE3Kq7nvXaleZ+mnaW/mppp6m6L0HvmASTnHVgS4s9Snwvfs3lU9VcIiqU0Nga
E6MuIz4BjfOtdz9HI5gdhhR9n9eHwii3yngoUcJ57860hKISoDbcDCCS/qcf/pCCbQ1QYhepXY6N
lI8K4eSigshWup7cjdZaG3X7MjTmxhbOaQRpMaRxWLQkPA9lPr83NvXp5F9ASb81huUT7/BJqCtO
h/Q4uUukS/c0xiQZhbw+NyIC0aCudR2jO0lmqPxhgvGD+Yqi8NafaiNaTzHH+PtEw4LbMwI+z6CD
Eaq5pnvOAOBmZljC4FdlepyLZU55NjyJr/RpTB8KgzMNVCuNBV/kCa/oyphfTEC/QZAGq9HuIIku
OynQRcX83lX/Bg2HUXIvMTemzYcYvlplH/fOxqphBa0lg+Y6D++KizdCI2uiOuvMYsSsInYeN6rT
rtvyNJQ/Bcofb7bXjXjzsprV/m2YV5NeXcqC59HCkO0+4QhyoKjVlJCHU8HlLObdmEk/4/Oa7Nec
4nCBMzrfJ+OjM97tXnlOMqw/yB5685M+w1XE65bq0TZmLFVSQqUOBuJT89eWH0ZorgHICLRK0Wyf
iu4rivjlYuSKh/as2+SiKed+hPzZGY0NFUme7FMcaci6AITdq0DZmnomF917pHOdxDprAOuVghFN
BYGwunttVhsT9ld3r2WHZiKejsYCK2dc6N+0+PkF6ICoAise/Tb8cN3PJgni9G4Q/FwCO6vWrUYC
XPBJgJitoxSZC0iHcsSpzaLJfoaUyfFejCn1S+PQQzzmywbOWGOG3cqsc4wX/Tu05bqNcGnwuyxL
z5/MZwMVTI6nSC+ng56iW8St4GS/TV7tRR2esrE9pPpFUf5Ug4J5nkC2E62kY/7qhBH/xMPAdCiQ
pMolnBlKX50GxIac9hP+/bfa24ZVtGmcp7FDLNNt3XGfGcicki08INL+l8h7ly35mxVnOD8pBYq+
Pg7AbN5WLNl4BcJZvftIDMfXYk5DKelLG4FIGVoIXmg5SRsU0pmdr+34Wrn9cWB6J7kqmBNmF7M/
TlUJmUZMBzPWWIqVVt3JuTpGXWC4fOoNmnIPUzjWLAx6XjYR02XsyYU6jqT5KaLbQK9w1i76bmQU
GEg3XZc+zShop/hLoz0NoNIxXV/gefKU5wjfpaXX5xH8qOqfK7L6ABcNxfJLy94QllmkfBWEbVXs
bVKsXQoUb40kWc5HiIJ17zbBMvbkgJszR7aJJUCDJ7EXT423taw/hj5ipGrMm9k9FOTYE5uTJIep
5gzXxUn02dbQaA8y7I3ppmtzSZ2qtTUu6x0uWCi9mbBupGIp0vle37aNciYnalOjNxB9uA6pqWkQ
cJriqmkx4l4UTr16Urv3AqRATV5iba9kMLUZxwxgSmv9k3jyzLbeKCml0/zCDAzSRFtBg2szVQL4
OSVfSToJpRPlsa+5zyf9p67llQxuBIaMyvH4nE8u8TF41cKajydTNo5R+S1Bh5G8ZjxaZqTsmYwO
McEmHFe7UHMPZngignc3RXtctpACGrGOnW8q07NOpm1XeH7DB1fnbGlqlJab0HYCO2Se8/7p6fif
s/PajRzLtu0XEeDe9K/hnUJSyOcLkTJJ7z2//g5mH5ybCgkK9EFXVzXQhdxBt81ac475MYbUsZDq
xBkNvkCz4DuNCIeC1FVOIurpqWimRPPrumzlvDzYdil9B09zlL3SBLjY84FqZuSVLzEnv32Z2e6x
JQznBCU23GKVcB+BwLWvalZYoFJVy6cHwFecq6EgtUbRr5MxiNlx6TyYZCz7FNUjGwdBlEyuZ0+l
KNgOA3O5QY/EBstrR0q24QO5A0TPpjWt/gA8qjWZ9bG5HkEfvdvWCL7V1rdtxBegtEQBhv7U4A/D
gD9ZUZJoHiiOecRnhpDOCHR6wQqGLzbcbDaScjDQ5iLvqUck6mFQdqiZW/eeJJZkXTcThysNQ2aP
rsyuLKEFdOB8d95ofYzy3w12Q018panD+jFVVlcHy8NKS4Lw2hMSPVuj2ODksjC8oXZNWz4oFHey
rDsL3/L0tY5p8UVp9BTFSm9QmunD4hQo9ior4mMuCsDigEnwtBb5DejzvVD9jeMjPvJMHBzRHytk
ultVdm3O80S2r3ZSQ4FViPE92nne0h1I42qjkVhHJUTHkp17gwcph4MEdNERVrChuQbKfs3b0GBI
4E/V1XDqnaFf44VMTkXVNPsMn+21koip/ZazFSCCRj2yp8JpYaH/U0ipQj+T+buyiIMrYQ5QGzAa
p2CWuVdpaHsLAEn5XZFqPCOjRFScusYtVwz8LwIwhY/MmXqvrd7duH0/LZIZsktsH0Y8G9qMjmbY
jOYblVarnVm2Tm25BUmtUz2IGlpbLU1CFv4+2IWKCmaWKELvPjQoyvJa0ID8Dz0t1ziFFnb+hM3F
X+Se2WwyTm7rMnDUo6dbqEQHPTn5Sm3T4qhyhyWhNa40X1HAR7aUYeMhZIls3Bo6a+1UNbwb2/Nb
lLW+9dRHxGjiLdOSlWZU7p3iq/qygFeF1iRzAP45akW406A6Srv0nIRaaWbp5kH3JWanNo3WpaY7
NxGV4N3PkRJngSeOYZqabWMplyrdXv7+Odeh7UeybYpQLiMTD3j6WGXj4ucRzvI/voww/YJ/sjEy
ryuwXKWEVtSCEmmWwFosNbnMCBT9T5jOpwjIf6NVvg5l6ZptGppNvVvnr89DqcaYAGSZkCfO6yRw
Nlg/MPtdCPv4esvoKBAdLqnE6bbQzqIwYNZWDqFY1qKPykPtFYdUyS48FTH9Gf8kfXDTGMNULXJb
eGVZ7T9fiVUPnd0gycDqmXYrva2qZWMKe+9TRNo0g1GtSZ7+04aq2Ca5gVgYjRazVdRTTqq68b+/
YkuakvARgY6Nvz7/GmgRaknSirUoNFY4RXY5pr2sufD0ziJbpmu2TOEQtk3EDzkjZ9es1XYlR8yx
aJxDNMbBsZ18ODmSorGxL+b6nmWp/B3NUqU0pE1+EBuTz9ekj3AIfD0WaLELNkdtbezkVMtMQiqg
+VAc4Inz9nT+qRfUPhvTonhvv2CaJF3P7O6dON7TJkUg73YmKwtKXMWh+eBo1a8giN7cqgfllbCT
xUrq3vo2PXjfgXsxUyWyLSVRP0IRN6efPzahfntdkgtSTdU0TefsLup+mnWBIixYqhmwOIdGVPI+
VHI/QppZgKWiUqO8h1LdW6kxEw62KTb+9AxIsQTZKH95MK4C+iEWzEwDu4Peo49qTwoeMDfzV0F7
XzdPmeauOrDcQYsjGX6JWb+Fzt50kA7BjJjCjfyD2x8iynOkSueWtSyLva1fgXJEF/SrHJgI1WKv
lLTwdESDiPVMtBP5o9tvMkl9M6+2LWdEg65K2zi0iUHF9Ds6cw8e/dE0sPV94BrZ2hqifKnaycfQ
ibdo6mH0dnPfGv6blxWTYmORZS9+6WHUYhkwqT2kbPyxxYR2cx1R3hOYkYhIYwsIT8GiixqL8krL
cfXAbD6MBA1YfrMOsQTHJDbE0YSQ6Bd21R2K6ZwYheY7aVdU1ShS9t1TgzO1C3tc7H66Sb3syuxZ
630bMR3azaCWt4Uaf7Cx3fShciHt6btZwyau3rYs3mhHFWfPfogL1e9LUkpQkJWrNpANW9Fh3FA7
NQ/EgocLz+p1gC9V8xTEQ7ximcp3Xeb4v2UYWMmFaUN+M1Pa/ByDycMwVWmeZdinXiLLJmmtRYjD
HKtbT8+UwKLyMHRudy8CfJlZbDpXUWqFV42cTokRZF5mOmWR2rKb64mF0hEgwKqKBI7lwSRRZ0B4
XQ9ueK0PKlYRWUcDB+HBQJI25CiijRYjec7yfGF++vb2/ns506T9z0qmZTIuo2CKjOgiG8Bc2oGe
ZM+Ep3MZ2MUt2yh4Et0psuDiaDYUIl3HeJHS7rzwlV+6sWcL3aAHw9CZQMiomvhzOacfNp9Y74jW
VhQVcO6s3FM4/3lU9gVc4NmqZPMoLTKu+A/7n883gDau3dgQdvk8qcwmILggwxLXAbiL6TK9qikp
BIiO7UCBeJs/Z1X11rnWnauFD2WUkqGquNcZZ8BZZlCf7qgTkW16C2VvkmCqFAY0BPCKuRapfu+T
vBCrdrxsqoQKTrYeY4SrWktjIJYn2dEaVkeo5+rJwVPG9zkU92zcEMdO/JArQeO7KBcjhn0YCnz6
AgpAPQe1PUvsfQ4sFbjt3NILMEQ7X9PWrkFHGj9NLupTWHxo1nVMDSgMN3mNGMehDh/flNYKm0lI
2c2ob0fzifwQylU0TQfzOaM2bXlbCDgH1y6ZJIPNYKDfEMoVnmb4lNCgOfKmCdKO1p87iC4cmjFp
CMFpknSThB4PzYKbf2OmFPXIQPQkG//WMHdRM87V3iURCQi/Vh8Dp2J+664kKDaVomE8Bk+KNzzL
1Nu4UbfKKrp5RGdGWX0KWuIRvamd4Lpv/EH8doEHs4lPOtbAFUceddY54rWrjUMV+4emje6cGt+E
qusn5DHLsQcjDVGP8oxB+Kmne3fKED2a414JN7UTKXM3Hf/4tfIrMt5Ft/WTJ4eabJUMh4noNNaH
uhlQ4XA9QJo1DrYlkkBijIn6DW+MqPjlkJU7Oi6WRqovbnUo3W3WP3LwNriX2gNey2MaRhzvA8zm
g/Io3WWoPIaJceykRQPLfMpdoF+YDoh66+vnESvS1CoyYDC2OZrmYjROBiWvMDY2Zdiuez3cCJaV
yq02QQINpl8kJsEPxPfqzWMJMQX5+uD10Gzi+wDvaIWtFSi1oxwHqrU+8KoKVZGbm9TfaCXgtnPj
31FqzwLqbaO7U5pbv7warT8yvneFv9YpxJhdwvprbkxs6h4dMI8iMcq0rR7oxy4onknlnRfsr0zz
aDl0k0fSbEiA/mPQeq9VfrTyYDT9ooTNAeB18oGiR9JgTICwHZld6VZYdKbigYBaSupZCTKgUjA2
PglVX7vVe5g8c89gmXQrIX6lyPAlNUoKzCejSG+bQVzFpCL4U3UFobsHoKAx7w3078SV0C+dZfSr
G12uPeeU4EsCC0iDSd2Hwlj2k1sF4IUj3IMR4dbncN0Lc+75KAcN86aaivTKVUsturFeFPM9aIIV
uJtlZy6rzplBklmIRl34UpuPDSAqjwNgHFcf2fiS0MtuvPtyuKqYa9DUzEoOi1O5sDOMF1YIStpH
w6BFmbJzo9Xm6hTiEfDapnc3mbE7YHmxMx7NyJ5rNPw663fCWc2Pzbke0xaBQtj376OInjwO0YFn
MHkAO06iowbu3va7pTvwIvXakoSjDW7zk6ty+kSdtRwQxWBLM9YFAn/TTZ4VYzi6NP9CAhHahoL8
ECz6AY9EQR2U/SaWOOIkFJl/6GG10UOw7kEL53AgayF20ERV9krqzTH0zY90bA/TQTgcroy22hi1
j0MlfwgFRpCEflKHMryne1hhgBuiD2Dm2Ms9FPrghLvO463NjV9dHuLZNAm74dmGAvpPQ8fKau5c
HAXIp/v7IYCfRgHL0K3HFqaXYMNij8kemrG/SDvMf5GJwCEunAsL6rer2P8uJ0I9264QbVFmjUUy
pFSRotPZGOpLJ8JvhiCSQwrkMJplc8D9vGKNSjYiiicxscSjvcxGTK6N1yR3P6+M35xcHMmeS9q2
pkkge59HSVJ3tLKWfZdb00V3OwdiCtU19vjs/oGybv774Wy29uSHaprA//15OIpLtubb7ENAzKwH
VaxNx8to3Mu1KinH/jzYN2dqYlclNTmLhZ8a8OfBoBj2aqFxKgO2jIiWojWWSETF/f3P43x3D/8Z
5/zcEtZt1RgVZQJFCZPbrogbTFSQvkoiEudZkzUX9lBExp7vZf69Ludsb5oR71umxQRBQKGCOMsn
Nca1HpyJhXvh9bhwCx3t8y2MrMRMQ4VLizQkv+yhQNT5UnKOzy/tUS8NdbYx7DsUTrDiTMS9PoLd
nE++BlSTC+LLfn5el0Y6ewmxAcH7rLh/iXcbwpfvHwj5+XmIS6/E2auXxV2DCZDDJMdo7Soc6prs
GTJmWjtLrkRIm/nn8f6ej872t/+8E+DOPj8oU6Ez2QrLWuR6Vd6EaYrAWNONGpZeK8EUdBDxYf9r
fyJFrfqdHXvgdxwzJufy518i1a8Tl62Sa+pIphOpc57//FNo0IQ6mGELog82LnMEXRptVd+4My17
LwYLuKOxIUXxrY59UCDDo+ndOjG8VBiwM0MRR47XC92bCFXtJre9d00adDyRH6WZddM1NQxH+5QH
LEYDsi9dHza2Q29bKy2a2MVrBeU1qrKrHuKG18C41C04jPqyysnE9vJlqkwSloQtYf0W+IByvGbt
Y1YB7jlX0vE6ABjYImnUFFSGAgUDe9x7H7RB2fHPsqOlhPnZY5tTVqc6Gx669rlu6D4lrvmaEjzS
lcV2NIMNqjbeZokVf+yDNx8PPncCjplPLSzegGp81IKQAgTm5/gGQchajpPMybpJ8/o6qY+9+ABl
vYvscEtIHUfhbttUAikaZQcxRCvLBDwTxiZtUR2I1bGV/R1imaeqovU4OutwGFAVw6SsoWlaZrhU
q+idpEp/3rZ8yOwr1pzoj0lgbUgrWEB3hzzG3gUPuEvbpSo/XNjBMQVySa26xT4M3DtEuCJxIVkq
5bQKHxniMqJV63QVFY9+Yb268NY1MhNNf2I/oaBwN7lQfuki3OCvu/eLEVMjcBEUbMCKD+UUFfpq
6d7LtLtVvatMuYpJ0HBrMrQiExxwvDSx2WPDWplRdAc5yA5XDSFiiQnBljsBrqjz31R7TezfBuvc
gTzVGfnQcyV7GsPojX3tltZ+phR7Ci0uGgy3UjcyDW4VGiG51S6BPtQ866b6GOCEdDpNRFp/pfUg
RL8ZyU+tWDske8LWe07QemkplaL8wavJscRyEpFKatJTY1PisEVsrGHbc2hBl492SubPhEntgX6u
nZr46ITmmPL88zfHS/dlSfj8zZ3NN9R3smgUU9hcB+NQpIcsCytalt26azmXZviay4o2kibvglTu
sAWh+ByIB7ymI5YOj5DvRPSc5+oxQbZupvQkB/D0juI/15gYkLIu06qDnFdAGlaXVjX+0SmLBPnv
Pr5rOGX6UEVj8ZuEGCSNZPyQwyZCZDjJmwmCt8C9lzneOtDuU5WoFWRa8OuzOeqnjeK3Cw9Lig76
BEfZLijjLWfiuTJWJzMzlwW/jaTQvSowQOjZm69OAbf+8Bjl7m8N3Kafxi1CLAkbovSvtWx8RyJG
F15FrhbqtcE9AWWRjTYxG+qAHGXgMGXv8cRFoGL+JLjIhjHkawnWtY5137LWoOx3Ism2KmKVrhBr
Pb4NocUDRl5SIFuO9ID7NkGKAP7S4YjjPzWASQ1B6gQBdxTZ0hbzW4s+J21XBi2WCqatW2TXlL7m
SRYdyjhZBLmyzDN5cj00BWF8aNktQC8CqUEQYQZTUwJzkWXkk2/B4Tur5gqzFAGimzKy+MCbJXVt
1BNQHCAuPHaauDFd95dXvqX9g+Z9TBGP5eDdNpF2bdRg2/gXuLAXyiAgo+KEFIbmpUHLGjfgRk0P
24GhXCjqfrMWSNS+ukqSucpacFZ3km3dthTzOB3lL9gvJhD9hfVmerM/L3y21FSN/pdls6D9XY3+
qWz5he0harXhFodNfg2fH4uMMRlGPV0lp1jGt6LQSOAJ+woRZJ7/9+0Om70zTVJL0wzcTWebsQDH
oBfmDW69Tb6N9sUcef7WnLkzwLyrS3Us8c13Lh0VNSRgUQEj+ex+aqSnw1UTcsn61CzxIlyPm3Bc
OHOMgqxYc/RhKyTPl8b9uuO0Pw17tjdTxZQikBBJT/T4iJ6cQlGCypD0msmHn7zy4KMLm1zxtWJH
k8rC0wZ/ztCJb/q8jTBlPgREB4slmWJLUnOg28yi5bjQiR6beTt9kT52i+y9/pUTUXihHP3Nawtm
2OH+ct2mY06P4Z+XarAjDRx/PGIxuR+AW/EF/Txjf/Mc/x3AOnuOZlt1wWBwfgzipwApinflBi8/
D/H3gPj/vwxaiALivzqV1C1d0wji+XwRuqByHY3s3fXefU4tgFNVWL0PTbP1nH7pxOXK0niHQNRW
dbJKKp8MFFCS+O5JBr1ikwZVGvkhRfi6z+/IInzswYf8/CPP9q1/f6Ru0/gUlk7DkB7a5x+pNcwO
g8cZDcVIxRZK13pynge5Uy21eDc1z1kbPd5Qo7QNoC2chKs4jx5+/hWfX+8vP+L8qD34lPOFxqaE
al62ZoDJR2K/Q1XvwNu5OKzl4ucRP79g/xnRUZkyTDCX/Hd6+f95wfpBSiEz3A6pSmIOW6FaXDgR
fP58/mcEYZl0PjmbqvbZyS1RXCr4GcHncQB0sLCN9hdteWpYpLvPRsQlu3wk26kdje7552v79pk6
/wx9Nlv0SKM0RYxIHRrgk26CV16T7UbpKCV76hJxxoJQ2gLqv+a/Xxh7+nDOXnrO+4bJhp/7+7WP
FAUZrXQepaKK4EM3BrFLjDSkqqm3b/DjbNSgSbFvOkrLZSfjvSVpUBf46O9HzTOvfv45fyep858j
kW7wOHWC3uXZRJJ4itKZdkRq5ohy2wyWSo7xCTyih1XCMneGdDeEoWwR713HJeBQuolI8m6G6jXw
C6R49XVfVKuGxqHIQSNyVtAsd1FCZKldsSagHp/9EQzVKkp3ru+uzATASDDvKw8cOHJY1zzYeY/f
N1yM/vhUtfrKCVB2G8reUaqlIgYgO+9hcJsp9NQCyRlx2DokHKqacxxg6yVUhkeQYBj/l4EGgK5V
ZiGof1/7QxTu3K2dfU1gGufduW+IFT3FMAPpUgDS0qKAEn+NUH5VBvDbQ4LSi4NZIk0Okl1UNgcL
3q7Z6/BUxFMggTsakBWpqNWN9V8VMv5+DjBH/vdBnC+ctpc1pl0RQQuji+Z2nR+smlSGSKUM8PMz
/zy1/x3JUqncTSUuFk159mnHFioqrQ7xMzQJ7t6c8uqWrQt2lTK1e//CRPK50PCf0QjwYDJX4dJY
5xPJkJih7UaFtWg8I8ZyiQWPyR28IdFvblFfmFS+Xptm2IaJrEM3kN9YZ69zm5UuipuK2bqP2oMG
MXeVq2QLdITQX9jXfV2+uCyDI4uh6ZpJHOLZWLK24JOHhbrE+0M4VP8mnsUKJfYaYsmcAJgNvlRC
jZI1+YLKTsJPn6mnnx/lWduUu6urQhooFVigmEvOqyp66TZQHJxxiTUHRhidyoW6JYp4bu+HTXbh
5n4zGk+Rt0a1Ddh8pjyrS8nIBA+fs1kmJ2YnH619vW/eQF0s8cpfJU8Xru3Ls2RVMCRaI6qwqiXU
aVH8Zwlq6qLvophnCc+hvSYtW8Le7f3rQiOCWS3GYt2GdIc7IRA3Zqy+zOqkRBp1T93MEchZ68C8
jia5O1CMSzW6vwv/p5nz7OedfUZD541ForEFM2btIjrpu2BfOutX7TBu5Es/zCngdAvYHztMeRHQ
gAs7wC/flU7l3VEdzhT6VD4+2zxZKXwk25vePnKG1BwUJzCSvzRXElUuPInpUs4ulcFMxkFCZPE/
Pz+JmAQ/MOGGpKPUSaJHUY9yc6JVlxcu2cIlEj4Xpyr8m1CuXa8JQbQqyAqXRpVkzypKTe+qtLCf
N8l44nWmJ1QizCZm4ecf+vV3ctCy+Cakbajoqc6OOnYQQHZrWFvHwQZyKSHdCli4u1ZxirVZOzpm
zZxSjAbN5NLb+mXDpDM2px58+Mx2WP0+36M+tu22jTiB5HbMVsIKXh2iSOZaQgpnl7nAt3MQkxAG
jone0WozaEoVngKMEL8A6FtgbnFM1PjPd+TrJDX9LIdGhrQk04N6dkt6QzMCqw3ZOXoUeZqq0lf0
KUfy0EsN0C4AXVDk/VzLau3USKlR+9SCFbWtD99XyfUeY3NlGQoGvCBKaKV6cjeOsllHXUwwGLWq
7q5K6vHCtuTrp685SOFUx5Qa8815Vd8dE2+00S/T4Lb92xgV9zZVJ/oNZKhLx7hpn/n55dbY3vLA
BAsig57doXLUY2SNELin71iQ06kuxN5Z0oNdkiQN+iRYWRfWxK/vis6yPa0crFZQOc+2vmZZtonf
IMQfa+pJimbFsGH7cPnzs/9mumYYfRKqIUDV+SA+v5KmUdReGKBkqZYgsefxXbsZ17jg1sjd78TN
z6N9d01QBadJAjWjJs8Gy/2yb9C0wwpTEutE3Ie5q5OLZ8bPxRTWOwPpneCFUDk0CE2crUC1ored
7fBiRM3Q3dDK17AfYt32HGert6XyGqVF+9pUSErqclQff77GL/PLNLomBGsRb6Uwzlb8pG3HglOf
tcjMSNnwM+ybyournZql4SEoR6iinsg2Wa5oF6o40+zx6SU9G/nsuoduCqr0e1oWZmd+jKWoD5me
FdSwByTYRIWC04pt/8LhV/9+WCY06hwsNecNSm207c6KHXyNJS5TfFB1hWuEgpaJ8akp020Qt/bB
y224ZiPwvRHRxyHXY/sGQWq9wF1m/MoUI3lqEaTtzSIQv3Orb7HkheWi1MAdq3aVLMN8TF4yUbGL
AvmBA5zOtWxhWMiOWpk6RYJyQtEKUrOIeezFZHf1N+lQVrt6oA9sNJAjMXnL+1gFIdBwvkj0iAQZ
E7anbSK+64AD3ajSIQBUMdxwQx47Npg46DcW5urVpD77QIUDtwlwBvyxn9+b6emcPT0Kb9Q5EPii
Az/vhypkh3l2SaHDM7BYKSQZJwMJD1FJ2VdVKBv9PNw3T+3TcPLzd9/JKGh6SFjcYUtsZVe1C9Ug
lKIIymzXCDpOuC8vlcO+XqOhI6hmI+zozKLa2RtKlmVFg4H1j63YSdr5SQ8yuJI2RsHC6I0Ll/h1
HjD0SdKMTpztj/ZlJzo6RDu2GG5R/+8MQiiFgyc4JD7Y2YDWXAQgFuQwXBj17BoJ9KREzAaDddRB
Qn4+oTYRUma9yaFCqAYm74BO2ayuYrBQioaEK2+1cPXzoxRnq9OXIc+eJRoOsuu60FkI3x1fk6nL
5/vWK5Eo1V2oR/aMpMJ0LqtaX4c92O9IoETV0oIk74p0XoBvxePPP+lsEvzPL+JZW1QwDMc4n+gF
MAHCxUhuUZSJCeHIh6izrzlAvnnCe+s78zhJdH8e82w/8D9j0kHi3PF3sf78RrtxbpllMLiLDvow
EeTI0SBCxdaFYcTZl3M+znlFUgIEa5HtuBxw7F2ULDjPcZLD0uQcrblFKhJhe7N6jqJm4V4Y+9LQ
Z+tn0ZWlbwypDWc/93AVc0BfhWFYPhUEnV3JzC9PeVVf2omc7xH+c8WWMeGLWFIteVbebPMR2ZNj
0/MWBj23IsS/GZYDcDQtCOh3RSAUlAJ7MMEo+m4wVXIOa9/zn6E4eyA/6kz8H26ERj1dapJ6lDjf
+zVDqsaqGyiEBRgQBpW3WKW55XmHKCj2o6n/+vnVOtu3/L0B/w43/f//nDKFSK1cVxkux9n/aGtg
7gnoyC5saL/9jjXO6I6BHAQDxtl99p2hKywjcBbo7ZbRid3YIvswjiQ37u2nZv/f9UOQLzFTcRqZ
Vm3U6vR+Pl+V3hf60AY4PmlbdFcp7NgHo4u7vYZ8eM4i3p/gzOinn2+lZX/3nWrTbtN2BEVd/Wy2
UgY7pM3rk+YXGtvGBUXeagezX0TKIy8aHuxZqN3KhvQoYPI6AHVEh4qWk2pHSiKtoRjOKHhVUOSF
2DDzbSvqsKOG162YZchw5aMqt26OWXuYO+XWD6qNBNqelhhoX1VBCXF4dUhcBZMk0mRN6A15ITA/
cTYO7qz0HPDsmO3kBu2mlmw9rJLaoQeqQ4KlkR4zEOrgJSr+2bbbli59Cs68TtWVx59EjjCAy1el
PupVvKhbDkalNitR8xrVNa6QlRa8umD7/mKdKG9NXnQaH8ugUXfxsK17dAkwXFPCWQx1NXGf88nv
h210YtEWTKaZ0cw7X19xXUD2+hvLh1P7WrrwOvt00ZYYLpqbAdsEaScQW2/t4aC15BqPOG/5l+KJ
qA6dJkTakuV7gU+5b1Z57+8sJLEdUWddBe5iwou6Lx3IOxrotgY3kKAYd0uhlZg5zThhi5zr4x16
6xKfReK95L2zLIq7wrquSBgIuj8mYNgMzo3m/rKTHKkyWnNffwh165QBROpMbdNo9q5Pr4B5+dp4
BDjOjuw1lKQtUeJPM2evhiGi4LkX8l40VAjiK4m2ur9VemuTN482fEDPoE+tbiDuJ429tARgFGsL
oq+syIjJDeKS0AT7wDJGoMQLz9wrBiFM6At8bWGPiwGplibefWeCcXs3KczdrHnwU2+Wm/rMKAbC
tsBOwA/NZXDrF7+iEr6QdcyUvYg2jf9LBwphZRqQp19VjeMXQ1hlWCc/PeUDbQM/xazgbvPqOs/L
B57IJFGNl6l92zn13nZWJXfcZhGuzRsX9AypeGg/nA+2XoghANv4S1JUQXeT46ZysVgsR6Bb/WmK
0MyfBGSKUYelXMOtYqGvM7LIgVARM3UKJeC34drBRlT1ytI2H2qiNbUleXAh7Ju82OUm9LKuL5Ye
5OQm68lbUyIDBQB8/J5nbPr7hljHuvK2ZsAGuwPrpBVLMGB/EFUSwHiKzbUOSLAvgT0JFkIFdlH8
Iq2tLslhJ/Byg/x+TnEV2Bkd0J7vJbxm5837Nku0O1KXVO+PHa0Mv55rLcHg1ckZX0YcZ4IeH+h6
W12o6jYlgkUz3jX9nQzYLd0iYJ1baM4zLPuzAGiT8DKSj91np6oWOrWJENEBia9eY1xlNayRkjkA
Jby5r2KUFki/u3KLYCggm1etEAkXJGrYxO94a4e1TXWZU57a2kdFzBcjrvP0vTZQe3ubclh67loF
KOWHPZGDMHhu6G3AOIlm6aS7dqYsbgg1+X1f3CVxO+/lS5OQ+4mDYBDudQl+NwWBbvC2GvB7IDl6
iHuN6Peo3ujk7bgaSODmGZU98XJV91sdQNJdixa0Js4JIhXhcGc5vJrq3qLwUKTPGfsdgdpeIfuF
aEsTsph73VWnKYJY9D1hLz5RNciB2lXXAJENTFRS6lrmr6UdEdolFhU8JAcjC7vlBz95iaIb6ZCz
E1nkr9Ubnza9USJihiENwI+gPTUhp0M7dA01c8pX8sVK3wCkkJcIlB7hx8Ij2LkAYz8JxbECl92K
jANPRlM4M+6D33peAerbU+UHihTMWxVmlf+gEUWniLmfgGdde/VxgB+RWWDs1N+DeBVwMZzmKgoO
aboT/e2YYliTvLhiFyvxpkyKF1PHgz3qW7/vn91iWEXCegj68hiL+x4IKwy4JdkCcF/Idhsw8OuA
dOBTSA8MtCwB1PypJDepLSharfLoaExuQcGLi1vGVW0aLajVmUXUo4ZbtyrvfeCdwCipzaTdXpoA
Z8ZNYa585WXwrJmVRfOhjZdh8z6EyOU4DOwgKpIR0nv7ggT6msQqe+2na8KfZ7pukoq1TZSt7h2V
8SEHkhPoJ4K5XOwUVTHeoJ/b+g0EmUFdpdkBgV4JcGUw/atYwkcJSA/PvbXpvYR9vAnjWdXMCPiE
k4jnnGjnlSG9XZHLJTnzI4goU3/IiaX2062NL6QKwMh3VyN5LF68sTrSccTczI/NmHCUhvoLM79o
SX1CyiZtAHDhW0IkRuD0sD0wgUNQjcN31d+T746J02KyAuLnBQvRIY1CZlWH1y7ucwW+oPTe2rZG
JPUcTpERuPdM916fiC/xm+3LjQ49KCZNMhRgAkdSJQExRToUd0vnmz151abHqZ6Zb26SU9O+RcM+
h5m+6mm+j7qzTgfJZ6uzDM09znxDxqoGc06ErK4EnavWqiBlNtt5zanCcqrqFSajj6J48InOLvwP
6TkbeyxBVLyI5Ak8qaL+6fKbzrypo2fYUV3TkPQEHLG9iwEQeRNiDuI3/kQFImzrHn1/K2qDnviO
Jc7135FbtdWdVd2joYX7chXwvHQVLbyDk1d7I41+lgi54P2gy0s1blbmALKjpxZtg++SR8UbQEXw
YaBQnBZPbfugcb9HzYGhju0OS7L3R7dxZP4BQp7Ev33UZSMe0kaw0IUPHubYGj8Wq4gFeSDCDjo0
HXCzWx9biVudsky772NUpAk5e065TkiToSbD4vtbBOVsIKc3dm9E686wgCzi/FjxREAeQ6Qjt3Da
axz8jAyRANdmQPcTpEerBVviQTewWWeKGm/LKVYknxLklz2MUzzSiG6XdU+Qb0JihF4gc0MwkSWz
SN1X7H/8ZKn3YueHwC/Ne4cYggk0rg0AkCQvsZH0i1F5StTmOCjlnCBaXohumeU7kzjvSIciQNHE
SR+pFgFdB443nJpG5bRyaIw3JyRJ0bp2AK2L6BX6Y1WRnpDtx+HetKAw1Ec1RqCZ1XsICgRC2OBt
IOiLYFtEyqvbBszV3e8ua99ld0ht4DD6ewk+ZiSWBguH7d2U4ipgQeiHLcATDEMpRpaSrFPLfu2w
zCYI+cb3n/fW3+2skRlNFQ8a9ai5Pm/og0jGvZYSxtLEBOBU+8p4LIYLY3xX3vh3jLOjUKwTxKuO
JjHknBXwh4bhvNY1mrZBBbxx2P98RdOf9k9R7O8R5d/RzoqpJvYmv9RzBzn9s1FBMGMz9vMI31Uq
mFmRnRso0sT5mau3usotc7KsUqwbfIDhL3yw3RMpmvki0Gx3GVuNsagpZ/5fLo2eJZM2iiEK1p8f
lhIpo1ehS1ikLIZ7s1Qx1bop8/HP1/cfdeKXe0jDy5YUFZGVnL0VWaX0TdGovBUK4TO8iyrg1QYZ
v6402yELNqmLJi297dnnQEsa6jsPVI1u8XHbYN+LN5qHaxewlJJS16ivItz4GkZiobziaCa7YmuX
1yoMzIiU09x3lk02lbmwe5rvXcwG6Ri60dxGDCuw5Gr0sBxS2vBf/D/SzmM3ci3btl9EgN50gwxv
FCEvdQhZer9pv/4NHly8ytQRJNxbjepUnkwGyc1t1ppzjheKCffaiI2R9DDE9uSPfBrIlcdDrR/7
+EMKwqXdEL7v92wWSBuUritjPxlsacpeuBlIpSEknQWNcD42yzzfV6qJDXdljy9O96ARFFCD25Ng
GkfaWYPRBy7PIl+mQL9ak/2bJ9e+2pGP0qKZ4v8mx80VcCxVslCbmN+J1CVnusntpc2ODYQPCX8K
YdnBeKCzKfxDKUl7iwD/rEkO+tR5xUTcSkfTOfpIxK1OVkk1e/1Rv6+o16TJRZaOQ/gQVe1hMhys
8ujAVf7Ax1ZZXqXhVrT1ni4oSfO6a2nO2nKoAihvg/QIhRjXikYorHTLecjTxZsVk41ad8sUIHdL
CtqMSI7Ubh2mgK6YcDrcmsRAYkB9nxr1usii8+iQ6lUD8u03fmu6Qgtw5Yb7jGhOEo48rcupBqhu
3txZynMl3ktOsJ3JeFFvcg5zRSLDSb5riMGZCgNV8yNiTgxrRKeA6zNAqdnqxbSjZdbcoKtww+ZU
OHccc9LqHM/HrAnWwdEG+hTuWrUim6/2VMLdO78/NuOpsT4lFMqaDMJrE8mPrVwRJfI85p+ZOpLS
ydYLSbtkK0sHU4JGZHrG2d8ngt4u7p2KpLs8gA35omn6uoM0Csbd6wyS7PAqmom/rIhNJRfPIV6Q
r/1Eq49lOLmMDcQQMqGAl8Xrjvyf4gKBwbWrZ6OFNjpJHuEGx5miWD/XcyqVvR66pWSujP5GrnYR
G4EIRvZT3Z9G641qQE8TWZ3OvrSRdQV3bXhU6nLVoKTH3+fRhSX7k9WyXdfpnTUBnurEwooqApXZ
INGvOpLLs2sn56SPnzklgb7Mr1r9caxvpImtzGAsFTk+mnq3a6wnIwBAmG86tlqJj+GaXHLgLhwO
W1zdghhes1TcYA4bwMiMDqoDCEA2uMoOo7HSYxupa050K8rWc4zWL9PPN0vSLH2hsmtayMesLzWm
qtdGDPuUtAC0SGzwBK1t47e62Vwx+jLDGVTckaYhsqF/8qVulveW1fmBQi6AKSleleoOp8XqKa3T
ayTdbJGSmwZjLMn7+7ZtA1cvCYodOvP081T7TXWW5BuDAwEdW5Uq9N8zehR0ncUy6Hti5kopVCDO
slyZ9x3OVajrjg42me7AuPz5svp3FWlD/6fsragq4vsvq2Q8qKGuwzKBLVK4NBzcmt1TdalG9npK
ARGMBMCe+XN4TFuHjMAzoJXFoAPWzCE819Iq1s8yrv2MU3jekCcqkvgiF8pFL7VmCQZnb9eoLFsb
91xX+K4m0P2r7y3owCgjSEs/oXNmd32rRq8xWXY+HpLB2pEX4PXDxWibRdzIoDZuTJto14RNSY5j
uqScx4lWzvED6wudSBCZLFeicjXB34+YD4NavqjszeOR/zgty7UgwsyYnRZaSHnhrqv6VUINIVCX
JgGArJ3Eji/kmhr8ax9+cKpdJtqDPpz7+jaQngISSFIWAnvdBjcFCK2cDWDzlGhHlLNeAWacOHnf
JkER145FDDN7yq00Ty5z5r8zbIfmU8qoC4agZ6vpYBnVLds49I31W53FxywnbTUtznpfA4YiWVqz
micySrYSVEYDElBh7IcmPCT0ahaFJO8LtrjCuknKcEUYyLWcZIsOM3wzqMsuUJbRoIJQAvsqyLBL
iqeEKo3ltDu/EITjtZ4ycXoeKN8W9npqBL4mY6cK+65ulae8S7eCeEdLa9yO9X7sSO8yr0uzWaVh
jLf6wSptN0owdxTP4zjzSx5M9d23faaLrdMaxFCS1dWvpeLFaO7Tqtm3A3BRw4fo1K/HGpZOgruK
wsHYROdaprrSoSyDzFdF6qLprjMxbHsd7JhYdQoprNOuNjgUbCRwlWHOEl6Me7SerhI8jhxPynRY
p4rBmYSuFCiyiHzDNLk1WolASlKwoSbYXb1HiUqRqqfY064JsB6ojlAAJc/S5j/odepMauxF1pXs
GwthzVkxFNnICBLmwom2hfnRY8yngpaKB2t8VXi5cn0Xp9Vi7Hck0iwdBUrrOiT72FYIGM3eym5L
RhwBBnDst5xd2FA7RI4UgJyt6cWqzLOkEChN9uVoXPG7JWOfwTOnVgHJV9IfxuTgjG8N9rZxXcp8
YxDMfQ47EanJDt6DG41ajhZeIEK7aUyNCZpkn5GpD+q0gAhqgfRL7dW8n2rCz9Hn8+h547eWnB0S
IvfdPqJiuMirnUlosNLk60a51fSPSDpN9vVERcWZYWmy6pLfTQCv1OwB2IXBVpCRmdSeET21MfGf
waJRDziP2KbJFP6J7dXzB7P8LPXP0VCuol6jIGxeCb1fB9JyQCo3pttJIkWWTV0pv/XszOn/v5LU
ylzvL+mRPUbUICY2nLUPWDWE/kcycOUVTgMoWNxOaby2YmqB4bmrNApeh8Tf1/Jtqaw5Rd+k4hBa
aOTAJdSuab6Q4uRmQGrU/k21dpm1rsZ9RUKCc8EWVhWX2kzdACwK//oEhA9ew8g0ogOZbWvDNeMK
Iga4sdSm1gBV+9Ea1m06rUYdCPV0PRWBZ9scaPynUa890aDHI3A9NKGyCB8THuBSMHYNh0z/qSFC
w6iiBekdeXMjfYycGBPNUzIQXNHrBMxrIG6atDC+unmwiOiRDN8QfSJbp+oylqeYbTR8Ll2QuDNs
p/oBZuXGj6eL5EyH2IJU7tWC4zvxlj1PdD6ArzN9m4S/tI6/Of38tXLMp70/GltSMpmGyGgFEMwx
rlIFHlUk/GSpa/G4Zt2YRc5y4Rka5tufV60vJqB/uk+052c/FUJ3g1Pr35eOdM0ZSQh2POFJwZJ4
U9VNNhBbN290ByJnHb0DEVv/pkD6bj/C0djCvm8oNu6Yv69KjTg2ai1xPLu9jssHdrda9Evv+5dL
aF9El2Mt6XVbqT4CoFzZd0HVEnJIkIpeJ/L254f47ev7z91oX86QompEhR8FxQ8KFUK56j0Zkmc/
FB9lXF7wTR+tcPhfmX7+5739cc15M/bHkBkTqRjtPnW8UWkrVy8sHuRsJ5Rj0f6Xt/dlQwXxVAxh
xMtigwP3riDCM1zJ5Z1UnkLxLFfd5b97nF9qGyq6qdFpuJ4Dul2RREdOvHyctPRFsCQhzCGdLI6n
l5+v+o8e7ev2VbcRMqKXwEujfbnNVG/UXjUwRCDBI53cTUlHdtsjdnF9Yd/AYiPZjMQk19n+Jtae
R/u/rkxRQMObNks/v4wfKzCUSRBX4CnWCwjJfVBX64GwfzuGR2mQPjzpB1UhJeqXO57v6KfrfhlD
uab2IoWP5A2gJdluFeTKR/fa1GxhHK+c6t4EAmH55XNbNi/g0juOpWlHLfPn3/Hdhl13dMx5KFRk
XEx/D2UHy6hGdBAdU7VOvTwa2Rf0vVd19kYGn1ZKrF8/X/GbepahI/2VVa6LpvPLpCcTkquYRe54
GZ0EH/NOrv1yhW9nnz+uME8Zf3yeA+HZ+Qgr0BtQkKFUXIbUhaew9H6+kW/KgH/dyJdHVw+KnEgc
vL0Ypx28O1exYJnRLSNI+Zc16jv5yZ/X0r9MqEYQq45koVOw/JndK2PYyUpIgn4fpktJr/Kl3lfx
vrMQ1KM7hgDaDLCINQfuoqaL3/SO34xdlis03DqpLOjK/n7A48RpRRH8mrq9YbPfUbD++dF+Ox/8
eYUv01AwBEqaYYjxwP9aRCno3aomIwJMQz+91mkkLdHiEMzS9mxdavIgFPtCqS57z8pYWdbo66k6
OWKtS3Dn29Dylz//wH8PMWy7qmLg3kXNTgzd30/A77JolPIE8U1dXQE6uY5oRte/ZrD+++v86zL/
GPT+GMlhlUJUt2LJU6OEHW9L0HOAoOPVl145m7r/1T0pX2ZCG4K1YwvuKSI7qAk+UoymFbH9P1/l
31/NfEuouRk5io7M5+8nh0QeBfaUSZ6k1ZumKWkiYU4jS2iv5/L7z9f69i3p2KxnsSWCovnP/3h8
cKzJTUtLNEstDl2BkXfT5rTdY60pf/lC/z2rcVt/XGq+7T8uFfVdYY1pIXkOpMMhMDgOif/Lk/vj
El8mzgp8merbXCLL/HelkA6yGeyFn+3idPxFRv3b3XyZQeWoL9TJziXPrMoVzxby6S8Fq2+HAfUh
GbEisZzGlysAs4O+mTGyQ0H3zZpJQRnsSh+F0W/PTfn2bkycySgxWeG+FqX0LNDGUqTUJF3Urjkm
NI+ckw3mSuqpexjYx8D7TVj22zXnP/9jPEz9WNUpzCqvN9CdTCtDcryfB/c3awJD7o/b+jK6bYNY
Jcjx820pK/WlOSbrzjUXyr354C/bXwYfBiZ+8d8blr8v92WEEznzP9ODMjARKx1NZYmCfq8O24Q6
POSCuM1OeENDtxDioxnrPcvPoUvNpYkyw8fmpAfUjFvEJlaNvqvTT6lBfK2aIw9uY7nxup6Sfx7o
CFZSzwiMnZ0FuF2xOUPozt4UaH2T0QJefzNN0jp9Y50VRMw5SfdmToobiWhNYsTaDAkBzOpVLxcw
uslyoRaskKogabexTC9APdV0NnqC0ZuWcjrQ4SgQBHCtnF6lOQOG0axWpn2bGJXb0IbvFLq4KBzI
8o/rR1B2S6gayySlepBBUQ4h8lK/bzrCKR1znavHriZzLXmQ54YuvuCwiVZD9jhnHetD4yYVaaW+
vpiMZaylC6uk7RK/6eRw0ULxFCXeSxncw3r0tOEcOSG9gnGlzAIBpwIdT2UX6N8CiIgHXBX6VUyp
yV/burSKbGnZ+h8aMqkho87Sc30bpNdg0v8H+uaDNuSTGygKlfWzHg4rCzYZGvCtNO0N+iCqUXid
uMJsqCzlhux3nxxfCxsbY3mlwmnMZi6xgV/LifEo10m1if05VUFbBjDFhyh7l2ERqtZBpochT/V9
EcuA7ui8Eb2xSChyaZCwArojxBue6lFQzBDZJa+GK1UZeUUJTqs8g+hiW93tRLMmesnJ7TGQzzh6
dmg4/RQkq2Do5zatcybbNyIVL2lLmyePvLqLl2BmwhYuG+9YJaZJZO1JFifRi61jou6UvA5LWZQ/
AmHwUDIvKTWtFB4V6/wqHhUvJcQSeijBlvUiUq7TmmSbWXvBayK52pjJK/JvLdhvdK/z10UXlDnR
MiBZ/D1fhNLYyqnPy7Fjia6cOgrQFqCYw0TDYE58IBy3Rn+0pCr6TIcwvkXyTMSj2pTNBp4QUTia
IDT6lynm34cUfhXGj1n1TPPi6+FIw6MY0WGTvIKzwdZaGQ92v3hr4KgtTcRBC2Ksf9mEfP8g/rjk
lwdBEUY1hM3+gFizZjl4pivTdnXhldWraZl5ktf80oX+9ZJftrOFYWiDFHBJ4aHlc4HLbuztW7I1
V7WLJnT780P9dmVwNEzXlkGB5+v5Rx+NIIEnInlBZPcQx4R05MDS/yLX/me39q/p+o/LfFlgLTOY
artm79OZAKxWbZXT+q6lrE1InlXCa5rtxcUaNf9ggv5w5YRyp5ylwatjRerm51v+bh/G0drAkyCr
DKQvD3gkI7VoOwa3khuwrVq4gW4uGkSJopYffr7Wd8sU3UNzFpCr1Na+7C9jAfNDxNz3GE7vRjDA
RJ5FvapxUHVwDHZZ/1IM+m4nowINwO/G9ayvJ2hC+cZEEHLr4bc/lOa7b3UeFpMFASi/rMHfXgll
PSFJnK84Hv09R0xBOejqyDit5GcfpXAXUoFq4YHWw+P/4SH+caUva72WgceM5jGajdVGibr7Wh63
jSL2MaHPljn9Mlh/u7EvO9uMcNS6V5hmutzX3TjNHszeuO1mBStQg+K/fIxfvoxydiyF/2zVpxtd
+gBlShj/yhG/TmXffemcdP7/+/pySHR8uR/xvs/zioxED/TmLtjFJHxjmS3O5EhEnlH8b02z6IVw
hPznql/PjHoSxqSI8e7UDpaPrr10mfzL+/ruxrgtYC0OgUSYTf8eiJUDqgG5Mme4SVnI0cuo3/08
/r6bMP68wJfxNxlq2egZF5B7L4LnVdm7BsfAzxf5btT9eZEvo661Elv15dm4YDd4KE/AKpaVMiAQ
/t8lAM/1YpUwiP88ry8jzm+MxilGrpS0BRAfsgpxb/x8M9+9EgyFis5hiiQI/cu0V1aTUqnzYSAg
8cqFO3Vt58rtz9fAVPTNM6NdQSKooTKZ/ytNAU/bmOFr9T155tpF02oK79JaXcbsPjlYSwntuXab
Tvlta7aZa1po+HXjSUWQXfftLuoPw3RdxBR1OfZFpnbl+53nlB/p9IylCmCp5hlyTsFOQkipIglj
3adrb8eLUb9RaMunCZnWCZ5X/CddmS/G4EoCbSYd+8ahpUUUKqhCq3hg20IvrtwXQI5siHNJBofd
RF9Fi1tXH0O8cckUsyP8TKjYjQHeRCu+CqNbP2OPTWPcSal2+9d9ZJ8neXKJRYsCmGM1KmgkUsUc
4pd4FU1NPwHRYvQHCKhVIZYKvFNL2beEZtrpXVsttYI97kQbbqA49ZixdVTKa02/zYn/No0QadK2
U+igQ02MaGjjqMOtMBmu3twQOyuqJ9SMC826TtXJFeZLnwgiSx9S9aXqydesQCprGBAw12h3ZkMa
k8kzVq6d/i3Wt7bhtQXESmfVVSj+m8c0uEQZcNtsqxN4GZsCsNetTzM4qm5F+R5BhSkBROkJkf2P
g4LcWX8fy2d1kEEtdB4JCAV5RBzxLCAqafFWNAiFe8CxOIS6fWodKhG6wiqWerGR452FAiCYA/Fz
fRnmMzoW1vZaFq+CINC6ZSoM2o2Moaj3Pd24UNtTihdNPEv6qTKtZdRLcLo/fHhQFmIDdOIWcvVa
48iuXSNvXbdmto/ITMVnCxvzMvX9aZKBU4K4nRgcAxLjEL63kO1NP985HVv6eTalBgRDgn/PmGjL
8sZ865FjqRqOri3Dy/JfK+HDQEUn7Lcvk/I5VMkRDRMDhQa/TUq4bR9VoaP7gJaA9U8Jk702wWlT
OOBW0IXJZZdg3JGBeasM2aY3GjKRDkVHqCAqXvyvcoecGfJmoN43ZMZbiBdUcWzntv6Ln3ggMfWc
41qxVae7Qm4Wuhkjmd+NMy8yXCUOf87hkZ8WhgieHLI8qNpVTGbSesperQ5fTLLoGkR1wHfNxNX6
T204BMZbNOzy4qL4HAW3BFq5RjgtiSPRwo2hg9GFEVvU5AZY6ATNfhFkB5nTJXICPdv2TeTqiAwG
ES8d6S0XjwqfMRIYzOdcC6BN9ykPmoe1ZDE7LuiDp+hSzFeHqEvtLKGvsUdiTbEU2JhpRuldUtat
Cn76OmmAG1CRMS6jspqmjVneJ8oV89xCM9F17aV5dqluB/nBQp3WBSdjRKOTTld+8O5TRNCMZtlz
Epf85qwxbiUNBaKPiwtHEJSFLUg8vsL30q8XSS9vg+k60F9GCRBF9Jj6PIWBoaYlGH+086gRBawQ
jPs8BreN0jyUpjhbiNxLddoF8bNSltsy3CHtifql1SHojuTPUCGw0q5pFJV6slf95EhZPEdXP30w
XlP0KxI2rQJkaKYeVUjxk65d29ZjyxG4928S/5CIaxMZAyBbpThQo6I+6rS3Y7EOkqMy5W7SHMyi
d3OJ+OHg3GKiUSISfQRzisuxt0eg429U/RXEo0jldV30KEwPQ7K22k0Na8RCUkOwJANI6K+yeHPK
i+VwEkaXFcBoBhoR81eS7mWKeY51t0iJWp4i5jnMB/tyuNFRdBTSzaAWRJ6+pdF1pEB+D44WjhRl
q4RngZM97a4II4HfvYwMlQqFSao5JsTIa+r3mup1FxBBfrSTtzHZOcqpSE8KNFW+tM5ZV03GiXY2
giUuqXqeZB+dbpeGCCAvRaZCwjq1hA50+rhQ/KMabZz+Yxh2tbXVkhe9eEnGo1UdO9ofJSVL/YHd
iW26BHu6CWa+cNTXGs5BYTziIWrza5HqA7JFY2k0TFFIdkSsQoJ87QSPJL4LISCaiUmA4UaTHnsY
DyFVG4U7SgoQpnqJt28p6P2UELigTe7QaLIlX+pjBZr0mcRSrHDgpSkuQlX0x9FiLbvEs3qnY+WJ
SERK9w5Vl4rz/WLodE8Bo6LhgMx4wLA6x8qLuxbJ/1m33+ZdSQQsUMUlSN2yp6STFwiVkH504Eef
gugpkj4lempx9jA6V3l1Npg667uIsTJ/pSBWlAZXw9JCbCvvkv6tc7aNc9ImhGCgUK0C3tHIAWl2
UR7i6BMtf6VsiwqIVsVXSvQy1Y/xlJH+Go3UVkaENOsxDkFDb/3YX3YqT6Y1XgBcLpLoQwP2DBIb
qI2ak+utEU8H23oINtr4geZ2H7Ua1a64v1cYdQo8kAxHLGt2BcfQpA1cb5QQNiK8Z3wFU7kxkx6G
jDioaHBnU2QTYEaa8y7V5OBLXp3hqcTmF7636V0G8SR890uf13uOBpTUxj2d7X1epfcJoG5n5Bvq
AHybD8F4E1d3eX0TikuSPI/kRqrBBPUnXCSGv0JeN5F8h0/DLaHl1FhnFPk5G6c1pgjWXHVJBsdS
qPxbxUuZ2chZ5WXJBObUYITxTZUkEfhNh2GjjUEsRo9IEhE8Q1XvI/K+sbkACjY45HTEc0dhf1DS
Zp82W7nb5NFBcy5+/y5V0xYgnWvgA5Eh2LLHWzR49Zq0uUrCnNu9HjryiHGUycNbap/U6EWEjLH2
djK4j/ilk1+asFxVLfjyjqnFDK99pnUcSCQhoAYFOm8/00skbZFXjbLxWjHcVlol6jkuUQR5BRKf
Ux16UFHtZsV3Lzlr2Le1sVegruBetDyqs3X/kpS3mu1KJY5hr0yWFqrIONiWIxKwkNl1SVxxb7rp
a1jdN9b7KLkR4FXDTdQ9X3cgnSqfecYLlNUQC8Ssh0hc5ThWEXaV0wbiMAula6Q4JR9l86Ci9PNf
4L/kCTGAK+R8IVnNdvPQkqoDg8e6JiEZ9T067EUMWKe/K3FL2t1doWwdyo1jfpMmV0aIAYadwaqR
7iNiQ8WCjnyRnVX91lRQNO/4LNjz4S3zk/VcbyURUy0OdrXR7a0MazQblqn+FPJ9yLcQmfuO+3ej
4jqyXmvOzRgzST9Vs9WIsEzbCQnqtDWL9Au8oQXBZCCuA1dKyZ7epcZjig27ti4jxmNSwihMq14V
ZwTFW2CRk0U5Gl7f3Gu1V0XbsgKSp556/0Fr1351wryo9ecEDd50bqhJZ3C7ZbdX1rn5oWpPaYrP
bTGw3zE+GNkabWQNmxlzmKAAquaeaT5oZraouxvSZ+g0q5yMpqNkr1FF5frVeDKKWy6JYb1kDu5J
tEYbaN/IZbkghUAHg1Mt9XylZCthHO3hFpQFnx+AXdT9SDsnccLC7bM9mPXfmMKnTRKue32j6Q+t
uqH4mmO96/GAf4bRkq0X5etFjV/ddp4oqKFafxL+Lsj2RnOpUlK+N1G8BlnEJNEk96Y41merPPIh
jeWhYX9Q7ySVK3hhw7ZnnzQ7jsSa9GROW2Zm6SFOUDFK7z6RgNPJr5/l8QmHn4kCVzsgYjSHGxxm
vnHqko2FaDTZNdg6p0sjo6d+RRDLJmF47qcbRbvVol0hM572Zfo8CS/FLvLRMpKK8GimSyCa9XRR
uif8uqO9xTRWdpcm3tmKBH7ZbfTtRBFCrHxcAuFjMlsvtiO7GM0grX2dVEuswBNUrYeAoZsK15H3
KuHJXXoPHJH1sZc3cABGA2jWqRQ4dA9Te1/PNuWVXeA0/keIyZvqd2PvsaSH4LU1E9fqo2MfUv+g
a1sCzyqbyroBn9sTSZh5ejJRFE9IThfOAx93j4M/CfaB6ZrtGtILguOLn62Gwc2ITA8PpvJoQf9G
jJusY/s2qG7saIVzTlY25bjv+6WENzTfyeqlA61sEXLXAJdfU+cFoCzKRXunz92Y5RgBuko2qsom
gEDAXuA5uWR9t3CKZZi6lq+6dsoqcnBSuPCDm7D968oT0QGGvO2yvU+3JF1i4GaHONbbOF8Y9okU
g5FVMCP0WpnPbA92tIlEAnTpRp7WmONLfgYvu7KpFRJGuQA70VzKirq7fxGTx2bPnEovFRc1X0cG
Bo9DAFhS2uU9Z6hg3+jv1FOV7kXC3SicV6HdxyR3Nnu2wYXzNBT/wMjVFDvhOmx5Yds5IUTvDqz5
YBl3OUeT/N6K7+qOs9hCJWF+LkrEGLEtbMSLbtgzkzfs4xkWsnTBa2mbx7K6K/Kjxhk4PflYlJzk
PYPrRpvIKY9ZtGqbc5XsevlKqy62fQ4J0vXXTnoiPy/mO5Juc5kzZewpPVXZ4BDbyxhviOgfkHvP
AW9M9Xgrwxwg28pso4VkTcgDtEZaVsZD164Q8hvhEn9noDMHLAqaa5y7IcBK/R7lKaf3rN5mfMK8
3jj8kKsbWnNNdq/WGJTm7IFGXEw0nclqJH1NZ6pc9LQ2TP7HAKnEzm4hf3iQkEO2fsTgo3pfFN0G
vLrm4PRdl+bGsJcBOabZpvIfjIDhtAQTUsK/RrIqHwJlramwAkmYwNe+ULtl+FZrp0ImO1Zx2+S9
fuo52C5Ec8bINVi4kQnB2g/2BjV7Td0Bb2y66+lE1Pd5+u70CzAB/QB5ehU6O9Zy2mfu4K/N8aLD
C/RX+fhIAoBiu3n0iPtbyukqbmRtGzl3g7xU1YPRvxj6wkS+oWD8xRbG22LSypJj7zCeQVCot6bD
vh+u/Q5+dSc9K/rBiO704obVI4s2MTfE+lGzOX7VJm0Rtt7QbkrpqomujOpC1YNawjiuBtwt7NVq
t2ZjZLVu2N5E5GrZ5i7G2tq4mXW06l1pHW2HTpK1z7NHI1kR7Sdrp15h07sW9saOAYLJV/WwZmOm
JzuDZXwiioD0DfpAhb4YnLNuvomY2ftsI1K08bHjtdax5i8HYBxR9lo79z2utWmdZSQdr3z9sRtu
MNapw2VMl1m3sYt5fiiUlcKQqfNn6hZNvwMsyMvXq5OUkHvSvxWgwNh4D69pdkjHJyV/KaP3aHxm
G46rqZgHL560XZ2ieW8/cFGU+saXt0pzZfL3DGM11ju9euhHT1ZfM7p7MYag5h7jEgLtwtzG9p5U
go7+pb+ZiJu2nEUAAkXBxIC+C8W2w9bl2Q+eLM7n06Oh3Pj+Ep+J6DdRWrnEo4TKq4+ViDMHvA7J
MwYiNbeD9KzZdFhX/CKnfGzMfWdeW9jjwzcsczP0W3NDsa6Vk6Wueh4PrEXCaVGtSzuDP21Pk+ap
w5pzSP1ah4cgXutQB4kUuBmnKzn3wuGzRYYdhq7c3wjjOrNWZsoxjdyGYuUULx1BMs52zE6O8Uxg
EdsfYZ1q5bEwj2pzkieqF5jmgluGeg68mXkmx5WS59eZscLUSF1CUI0ryZzbFNW9Ro2oYSwowTO1
lDA89YanpIUnMkIx9fXsP3cyxZMUfQthVgIpmeN8L2oOpHg1yPhn7EG9G9Eq+KQVXPXyruciFmBb
DJZO/4SbLhvuEmeld/eBsc+t11a+04a9Vbz0IiHCsKe3ix963Q1XOt1nOborzE/mA7buWrey1Mwt
xpuW87olX5km24tHuat2xgBDTxkxBV/B4OuHO1U6qI4nqcKVHoKeXck2UO4a8ZoFNyG7f9W/r7Ib
wjwN9V7okH9WRnHVOepi1J4a4jkyQ3MTn4HZnJj/gcgPteuXd037EY83krnB4BzoGzHte/AoLApN
f60jW+v3enwcpsep52fqq1Zt3QlTTmmuJWcjDHYUKVUYxhIZQXBE12q3q5TrTn0q4vWUK14QkxKz
8jnm5pQf3Yoj98xyroxthx+P8lEDJ56sQ9t6Z7oP8n1Dsx0gTys+0vgasxMCXrQErTj6E46FTWlu
VXkdp1tf7IfhbkrOQ3yfjoR3xaegfNOnTSZPSOhe2+FTQWQhV5C8DmV1GyLNyN1GkPuCg4a1wNhC
4UntgxbtMygemPzUdUZiOU7FiuIZG3ifo/WVbBA77vbGSRB86C+q8tCnF2x8Aj0DDDTMCjIbYLW+
tvF5xKu+wDAE5vxKyqjtUrxZSVHilsWViHZhsYppodKdl2L8GMuCc0qzjsjy8fnFmHqPnUlYN9Yh
+S7IdlZ7CjRWIKJ3NybRE8Gtj8czQOT0XjePsfEeZSwfXkuwabe3lacmuPRUQ0ZM+Jzw03ZVVJcs
WxGwvhjKzxjTiiWtA0yffbWbhl0RP3Fu4BA84REJ901xtttzEOwKElVkjs66Z3deRS03vy+0aq4M
eVbrGV1B7EVCfr+2SB4qBj7JDOa+tslHumJTH4PEsTZTA6gq2ZWcQNkBZTu5BJKEYwB32bgZ2rUZ
xwv5uTIgbe+y+tZhHJLmMz8pQXwP+RSYX0RIaMNDHww3E4ZlwD4aNV+2QGmG1+J+9iJTLNRuhblj
uUzH9ZCs4nZpcpKBD1St7HIdRmtcaLyIQN6OFeszVZS9GPe1ejZakACLIN2BUEzKvVyubOq38baj
YkzMhnQ2AsgQBzYJVGdyrWAFoxgoNk7HvocP5dWSBIPiIsG11avXvsNadhTJCrR9VXF6WIX1Ri/2
QtvmIbMJQ7IvZ/XKwq6JmcLIjW0zsY847/QKE1t6R4hJAqe3MT/JV2STytlhI0kHXa9cuEmqfayV
jUElsV/J+RX1mZKlEq33cgwObbTNmsckq4lTI8kueFR8goBKVvS7rD1kxSbQwJZOWOyuouASdmfR
74hr2sX8hr79lNk7BdOa719mSnbKK7s5pOpqwBSECawhlZPjVHn22YbSKW53KQtwQO3U2lXmSR+0
RWDctImA2kjIzLKM/ynD/D/SzmvJbSRp2zf0IwLenJIAbbOtWu4EoZFa8N7j6v8H2o0dEmQQs/vF
HPaEklWoyqrKfE0XvsWIinQUWnPzJIKDED/ahv/vm6kgFlW/p01DPvFWhXhMXLIGZw3mRt5QrVJq
1iWuvpb/W5Te3fFRFb9GnYQMBjJJpm97gmlnge9IXrPvxLcmeJMag4OTN0v40RQ4dXrZY9y0j1Mr
Fun7bVg7Y4T5VltSlrdl6aREL27xmwsXPRC//gb1Y6UXJ+oKY/pLRlJDyzdU8iVxb9Q/E7StPJ3c
1uTcu+noCBxY7hevehbl1177qsgvTe2tc6orKQ8/oSJNjk/A/7tmkwbfPUpvLsJTSvvuYsjXBV/r
4hQiNVG/RRKCMr9r47VOTyl1P7n70esfg/n453gDcqAC7LE61/F1cZ3mpSNmn7zyFFe/CusHiQH3
kI3kUp4kv5reO5UjZSRYuskhhiufcHcew2MwwCv5S5AewjLYcpqFSAI2scZRT0EIxzmuniilSR9c
L3BgAcTyO3R3HW8cQQHGBkve/97SG/DDZ8mdbm7Jrtc+stb9UVTos3EiZsNe1P3HKFO3eX3oZCqs
MaeH6FVIQXGHAZzbvveKhBdV11bWN38YeP8kEh1FsW7+0gNwT3YpW8mD5HvIpso4tKJJZa69sc85
c3PN4p1pasapcfE+XqkoAVSOZo3Dc6d6vI2iJh1Rnem+y5A0NyJIKtMaMVQenWAsJ8IqpPe61Q5q
+0WsYsosBuVHD2pWOH7IQdzvKkMwUZAxntzGfTPwK0THxkBdrvT7LTdRH50D4U2Wu2OdW72NtS0x
9XwjF7K0juhoAWnzqAfBPGmbo1WGCMPxttLeKhBmfsTbxViL6Qd29uuklpF3KRFoMHnWc7S5JX3i
FqVoxNW64ouCsBZUrvX/C3WXwRgVLA8NizPdCTWnfRmrHxbyxEvY8KUe6awVqwl+HUY5eE89DnYK
fX/f6pykBx/Jq+R+R/ZGnxwYNSZSqIArIGlnLewaXllsTSQSGUs40fPJDZSTzXwBIXVrROdhZv1r
dCIG/LoII1Q+UHSksBAUaMV2r/rhAoF8wkTMYEsqZrmypoHX1aGSX0ILajkdfa2CjiMegl10qHcI
8GzgG+/uT9wtzNdFnGnIZ/hcjOV8UUpYEN5nMSatrtxtvmm/WO8hSlT4NAS2vwCmm77FvZHNvpVn
CZlVa4wsqH+oliPhwierh75DyCD/a2F0N9AAF6ObfbBK1Vutr6dZ3E6e5A/6OrSTNZXL4RmvnnX9
Un4sMf+XQs7ALnKLSiJkPNgw5msc/07J3//LoAxZ0xWAZNKVxAEChFZPSrNsdTt6W/VzanPOqOHq
AYpSAHgYh8povbRQrocFOVPBDU61LJE9Nlsn3SCnbqQGpp3g+8CTl4tmZtTa5v7YbkWxAHRJhgIA
9AoTaHiqhYQK2vpCZtKJ6NoCcaracO5Hka/hnDj3AW9Cwx9HFgiMs0WPupRpRSMmwLhqrvJc07ax
OgowvlrlhMEPPpwJd0+xoMZngNqjnyzKWx52xraZMBFp2oXc2dFByHMTnYS8os5WCs0O+U8Zzp5Y
22Eg1fvMLbOHXimFz4U6SgtzNc345T7CqgGldV2VsPVA6OlyEFqvdw0XSHbukB/K6e1TZ/lHVqsn
9HQWiE7X+VWFrDIhc0UR/Y45VnOo0CRKW3wvVUNcKVazLkAAu/2S1e5SmNl2dWH2mEIzuragG09G
nrzGNXUHK/qv0/g0Ghy0JQvTD2OOH2zdpiiSAG3koewo0YpIMmrM2UorrXiXhYq+8KVusLgIyJID
Q6zhhTPHiWXIoNZRi0tY5RgreS1+Bp+DMke1lr7rX63PlJdx8HzvwGYs5IpbawRK54RRMmRFV+fJ
yK+4CvgQ1JrBKE+lkmuIFkYpkmCBb0Ub2s2JfX9v3WBjMNa/Q2ozhp4eBHjYTpA7pNxSx4XmtPZq
Cpvo8KvAQqKsX/WiJT1JoQj9vjArxZG0AjWR2qcjX4Rqu4CkvjkH5MoJkqqYYMov98noorWT5Rhl
xYbPVUkwDmFVSFSgsDLOlLf7w7+5gs+CTQnu7DidPJB02sQmjQ/xmxQFuyYcnBIW3//wYWUMSIBh
TGb38yVcVQ2oGj0zbQmdLls3hMNoKBpXdigOUhf/l/L5APdw6ADnpk2gZeyjpmGfDasJ+xqRTEgQ
3Ke9EH/VMP6m4hC/bmPkZFvP4GYOZLU4hqFaPvktTZj783p9aVAxdrIw4VZ0JHXmPyBwdR9/PKy2
u05EDmrAEkzE3JXX4kRJrkeh/tCqRT+LW0tHkw1Dx/4MVYK5P5AUYdxeG3gUJBlauWKNG5xUv0ax
J6ybptUWxnhr7SAahPEDnEDRnPuDDU0WyiIqZjZkJwQ7/Zg2CpbCI3DM+5N5KxBa3KpmwmeAZT67
mAc6rixhhL1E6CXflFj9FFNhlqPk5X6YW7N3Hma2F8pMVTyzQxxfQy82RFSyQ51TpYcTwH66H+rG
vQEiJfcSlSuRAaH6cn12epIWjYqAXq4iEBcOCFtLebqU2sRbq9A0TT4SF5TJSu0yTDgmkM087naj
LKxH3q062rQFmsSai8enyoOq2Gt695fABsRgbO+6w0OQmC+jNz5B5f0qNcEGr42DVTebIqVoI4Q7
DbBCl7x4pvnJFNON6o6HIm++af2bxNUxCAF+aptKhuykIv2CWrdK8wvVdNjW1J6BQraUDvyOrvyw
YSWvWqPcTkaJEi5neg9jxaLu1e46FD87fVtlbwAyKBi91YYBGgionJw7WgdaS3+e0ILe8NTGn0pN
d3jX2GqsvAjJSZGOEoJhogtRFSk5al++9dRL6ITh4zLYZQh2NTxWZQwaCxzEJE79rYqfA79c91nu
9BRW9LzZK+4xpJnmDr6t0D0SqfZlIuCAfRJGu6BosX2GWhY0wlqo4i2WLUelfeRQ3fZARGSKpUFZ
vmHt8l4CqLM04a1V2ocMi9f7i+mGHAkXXAtMnQi1WboSw9f8RvHxnLQgFKIvtQu/ogBkK1vtAEDk
iBeSvUgqnM6gy7ucztXAxCFEQXsQIbjLheWaQ6pINS1j9SV/AHS2arBoXUXbaJ88d2/gvpaW8vVK
vgw4uzwaghsWlUhA+OR7dV2/mcNBAH071aHgThZ7ODJbofum5T+6L0vRrxMDwbEImiyRuIXP7eFa
FFF41xgmGoyRvnV7anNdLf0Vioq2D/z25/3PeZ3tLqPNcoOE7E9fyxZHsvc4qBUKMxRea+u/viFP
URDvxDwBITlz9qTw+6xE0IExNYFo7YR+HO26BJAYk0YWzv4bPF5cgVAc4FqHHzIBZ6ulLVszyBvT
LnPXpBUVojKLVwHohhKFynqUcOAVewog2iC+RqnX7doaHWFNRdMNdYRoYw3IJueGGn3+r6caCQBo
F8j4QGien2BYS6Sm1fPD2gpBrpZNjuZ+mm/J/trCfN9YwITiTOYRjHTQXCjF63yhojLNvownIK5e
vZW6C5wkSlBa6ie+afbt/uD+FJFmm9TUKDKhdCBzBKuzaffi2Cq8CLnNAs9OaePtui04wq3lBOvh
p4lBemIDdI232tJmvT7d9IvA09/Pbl+pkGmdhVAz/JnWbh4j3BXUFXiuVWOLdlbT5nIAGK/vD/fG
BCNKIuo4vkpcuOYpSVHERIh4C4HE99YDulMJos4WUv9B91xV7kIdSr41RvhGqoz4DHSKuW6jVgxq
IoaMsVsjrXUwsZZ5tf6i7r1Gu7N2KpgOxQpMzCZ7zuz4O8KDq+xH9kTxtF6a7in3zb/z2U+Zm/oE
fgXF2+ym6e4cyQ4c4N+qjVmZU2/dV+vT/XmWpwfRVTicOdE2xvKLW/bl1wU/O/S6geOivDUBIq5S
e+Csdtz9RGIHKvCeO/TA1tJ79i2xvc24aPt3c+rPfsDs1V1YZZdoqGJzFgyODpaAfuYK5bxT6XQ2
R3jmbpBfX1heN7KyaZwFnWXlTtGrTFMC7IvH725srFq47wlWH/+nyYV7dDm5YdXFQmvoOm34lbT5
XtFpWBUccS0N1hVQqA3a8e7q/SDv4m33kodL8W/soj/+UyxoDarQvIzrtY2VxORL20/zXa37iJHi
O8aTTQyT49j037U+3fhuuw5xwgDpti9z+sVmt27AFNY6zU7cuhR0MXm7robwU4lzvNB9asps3Zd4
HgBF64vfbvbFT5doYTde8mhEmCrPS1Wf+LnTujlLO25tmkmLbBr7oHwYnOpP7VT9ZG0ze/iydCe4
dahdRJsWzFm0Rknxv4hSnWjierQVuzoJDhSfT9IaHNqJJu/2v14bBtUsCgIiBC7GMVuCppfHFmq6
uj0cwAOusX+2i5O5p8KFAcHK2CpOZKPOBNnlYaJbL+2AG1Wh6QY02fJyyYRaPptfWM+VoIR4NIYP
1lsOsNVON9l7vgNfVu76tYmVxAoA/JO80Fr4c7+6zDgGIQ2uDjylKR/ONnyYxjDH3Fxjw8f7fE8P
18Eqdefugy1IqG2xrwErblKnw9Rmc3/Sb9ytJ3spqhaM2kD+apbtQgMSypBjuevv3W20oymMYOgK
qCBJrly5XwT0TBdSzQ0KuEkJjJKyyB5UEQa+XFp9XSKCBYeTswUHyh1immt53230jXhcclm+MbeX
sWYf1S9kc+wLiIFyeMDKx3rzNsBy0VtRHqSdm65RcgvWofyJw2QdbMyloV7nclPhYsgTFdNTNFFm
+c5NDFd0R31qG8XP0Fa4n2Cgs+0PxT7ZhKfgbXHfTpN3uZguIv6ptZ/tW1UslJjrEopcb42Dn8gO
Gwuq44U9mVmzlcI10vL3F9H1++Ei5PzuJ4qR61VgZGzVR5k/5xihL5pPkiElKKVCVxZovtc7FSFp
mZVDd5Fam2hON4azMbZtgSi5Qr+3EuKOF4RfaCc5D8XnbvCjb0rpqiatQLpooKgFb5OaSo/dyhDI
hyCOWopmIpgwko35LQ9E1PYlLS6oEGAjtTAzV59/9kNnK93lBZI2vq46RtbvolB0qujb/bm/vqj9
CYESvUxJ0FSvSi3JSIUeYRRoLhgGCS918i0BNYuvAC5LT7oHpL36Ek+civhbB7w6TcJjAgAlE5Hd
Rd9VEYGmUCepueK5iuG0ZgLECmu36IcCov7+r73e+tOv1eEC44LBJXZ+uerVPMmqVlOdJkkcXRUO
/ohTjpiBswXlmsPWkoIjcpLb2MKMJ4kXOg3X7dVZ/Fmq9fywa7XGwtkcs+jqER/s7U/jBUdlOyDP
6UuVi6lOcLEZp3AowSFRomLjPddgiEaqUHktq053yPfgwE7eQ7aHVMK9cfH4mo7HO7GMWaoReyGt
WAkU9e18D+XD+Eqdintj9OFSI4pXop1s0g/5r5os8A9Oz6u8Mw2VXDsJZ2GyOm9JWZYXluY01HZT
/JAd74DpxN5cDTaYCXu5RHN1X52Fm31ItxFrNSZHOG6bbdu62Wa9utGHJf/1q9Q2CzNN+lmmycS+
yS0R+JUuwvpMk5NQubAcT53bHRa2xq1cMXUQsZfEX1KaV4HDYFSFEAFDx/vcf1U22kNs+5CP1/hz
PPlH6cP/vnRW3BrcecRZGo0xyU0UbgVOB/Ej1H7kQPil6oeI49HC2G6tzfNIszwoqFFkdJRecDKX
YHi8ASaDMbUq9zD0N+URLyhkoQo7+iTasHqWr3bajaHSlBU5ganjU+uaXQNQX+kkzDN0p2/LAPyY
CsqqqMzHXNFSx0jDel2EVgC1MSq9dRdn0TFpOF+UiprRqk9CHMhiSYkr3DlgQkmRqURQeBvhfcyr
/POg6/0vV6vFh8ZQhI3Rd2TgnNbJY5EUqBUiZwM5wzKwWQni8qkeDOUo1a0MhDfyYXZP1y9YHJug
gWtGl7T5BjTSokCc8fL2QAyqUSjtCgEUVBLJ0WHQzHBjjDG4dGEEyM/izMG7ozcfDWK57wYquV5S
1U4hl8J3j/PAyQEonKwoQ+u4gS3Win21L/tW/ioJibsf2qh6V3sv+mykffRu5Ya7kY0gR5rKdePs
0fBabHRpNe2NLHYPQFQiLhYWyjKOoZW9CPTWNaFbD66xGZpheNaLot7R56u9Xa2aZbEJOpTSXUb+
pZTH9hT0iZwhqWaOD3WnNdBHBRN4b1DXj7E4QIEJDFBqktEJ7TbqMTIYq0ZRkcWKRGOvDqN3il0f
llQ5lhGCC6H2tex/Kr5c7mOEw3jTySXI1vg4lHIH5ipFWMCs5FKm8SFnn5vBwoBLNOTQSQsJEkci
Q3bQsh4V/75JNKr47lBAJc188TFrLRHeWxKzTVwQ511fYglSiZxla0+hlQiK2RtDCCJFdCxCJYH+
HQybGrcaJ/GiboccfLMvZN98LWMcYDIPN0HN7LVDZQ64ANRWB1LPmzhZgo5BTGmYDhZeya88btDT
kcPuqROMtEXWIOyw+PS1rdH3OL/5gO1sjNUBVedj3TwJVRBtoTIjnD6kJfy8FtOPFQ1B/bOWFe47
BTMRqYNhkGsQf1JW41ygml/kyCuNdTj6UrEV6E9/ScJAfgv6zNgtZIEpJ89OKDahCjgCXyVDmusd
tkGA2FIoTttqYjZAE045FKeaEgyafFhHMDpwpzj0TrnK/kGN40aGvYg/SwJ6Vbpm6BK/6wzHNX70
yX8t+s0T6nyEs0ezUdQ8NRoYh2URNrvO9RC3GGJQBkkRYsUTSwAbIHFXWrDkNHJdHSC0BBgECxLK
g8gmX55UGPWpXkY6c/pN/aA6gSM4YkpNclyjO7vt8oWrza25PA83Jdyzg7FoayTAXcJhlvXs6fCG
oSt1S+fGjUvFxaBmr9O0z7vKC1S+2Hr82tuQTnYwz771684Oj9lTs7RCl+LNbhUBHGdgpIyqW8uH
eo/HM+KVU2HK35Xb9LR0Z/vzMprviPNZnF0vBNAWVTPFU7fJY7wPP422NZEE9C3k2NfhR7X2HNVO
9uUjlKl99cDxeECQ4QRmeIVx0DqxMyx0f4rHpauBdOPEPp/5+W1SVXJRhU3PE8vBQ7Bz4l/Tb+m9
Vfjk7YbHjDJ76dCuNNmwHx61EXshWSx8CmPWgktUhYb1n09Rrugq8kzvVzQy1iWWhVt5Bf3vH9wT
Fla1MbsR+V2hJ24sT9/DPAyPniOsre8dV1ioGjbKEcu39qVhTn8/20e55blGqEwr4AXGiF28hBvc
MDFfdLg5fxVxjlnYuLcezxdfdpYF23EoI3noeI38TgHZ76h3blAypLZXO9Yh/z06xeYfdDinqbuz
1I1ZfhJSs9DAimvOiI9lj9FoXv1s8W720foplC9xjTSpD6/qdx9+F1Cwub+cruq+l9nRmKUr7ttj
HE/RLbrhLtDrpHpRpK9DgGjrAp72T03n3khnSSsuRclKImKJ6A11ueQ0XGgiaCUpnTj8i+vwpIo0
B11h6dNOc3gv8ix9jcnoGkVJZO3ta47P+jG1s232k9pls40dLXLeutVir3zpw85ymJtQMSimg6fd
KIDlMRndDM8UZbaTL4Lm7YqFN/zCHjVn79zWLEyPpyhg/+S9959KYwnLdTOACpwXGXlDvrLqHGUk
ZzR6384AvV6FKkyn6/5qvC6uT8vxLMRsD/YW2MTB1/lQXIH0Q7OFSmSrq9IJnus15CJ7sRB5M8+c
RZxtv6wQk1JMOEnTrxAnDskhw4KdpuW4FrblS7Co9nddWJ4NcbbjWjOq8s4lYPtTXMtr/cNzjEeV
HEP23nGcrpdzzK1H3vmszjaepWRI5JrcvrxCtfvkN85YMBVfNevXwudbmszZPuPB08ulq2lO9Bmx
mVVzCl4wYl5NPYLytX1fUma9VbUCVkM/EmgxyL957pSUWgniqpa5lojrDHTG1t3/1JFXXuFP+LQs
dnsrj9AJQZ4eRCO4kNn4wrbUx7ChbFl4wclAj2kQh6+qqi2VPG6ljvM4s9RRG8MQYAHypyywaV4D
p90Z75D0t8lGEVZLHfRby+Ms2tyrQkxz3RSwjXAaGqzUh+E2ZtEvIWueTLXZ/A9L5DzY7PpSunFv
NOI0tN/m1tqMRwzauLJB4VwjXOAs9jkWplKd/n52jzCa2CwrqABUj3j//QCB4BjodjviRrYHdAmW
MtiUZedHzfn4ZvcWsTIF1A+ZTCUyt8FgHgsp+tWN9RbhSqQQdOkk1e5XtRjeCtX89L9Mro788VRZ
JdXP1qfYYcEHulRxYI13a4BwJ/xX156AKY+1NbGmWrqNqtO/eDXcs4izlZq2GW6KXaA4GiWNFzHG
oc0Lsmof9Hr4FDRpZ7dhllMbQEXLteDIK2qZYoMeN/K2SRtECQdfaHHjzfGwiRR1Z/Vm9nUMGu2Y
yXX42cDz9IsWxPpHmmWxuPFUESPHoct6yglAtl5zE/IZReb+2Ctd/SokCIdkTarl66ypUcQSGpRR
YiOKV02ktsc8b8ajmRX5u+9nzSlualCRuVY+11LhfQR+DqhfRl+bkyYtOOKURNyZQh1EK7xG85eK
qic6RnH6yx3KZOGCdHsuzUmmU9V1XZkd4Iaaqk2WqTJsPWsVxL+olsCaB/nYfsr1b4oVbO8vl5vZ
TP873mwrZrnuloM/6W/0BpBF0KLxsTY+3w9y80hHiZ2yhg5aWJx3rwd4up2eVZif01koBls+KA/e
If5ioOXyivjiPnla4gDdPhf+E1OaoymUNHIj0yUmz+PNaPtrod24NiqdYCisz2VjL6aZW3ejv0cJ
IPMyzYAJrdxBqakvfM5WJ2ABSD+AjtlPhzpihktZ5nqpQAdCzJePBwwJq5TLcGKS1CGVSgXvx0n7
KngMvA2aoM50WZIGp6dltJ6AQO0rL8INMiX3P+qfpsXltp+oT/h2T0sVKPhs28dGEjV6iAaM1fXt
96IuoXRVklF+1cwsO7ZdhXxhkvVgnANZgDBv9HWHit0wtg0l0VTep6FV/tSslJxhDU21osKHVl9a
5AHpSjQ2Cqbcr6WOeDZqkH79NChYZpZlQpGzRR9GxwMQuUhX3ERSgn1haTD+sIsfCwGRWKyBU6fS
mtGRPZTpwSeETbrys0TBl3SEjdvV1mfU7+pofX9ebhSbLuZl3tbmcocWQldPdRJpo+qrdNPuxu0E
i/LxJli+TE6n19V3oL8JOF4HpfTnsnl2umV+zH96yOZ6KvfNd38j/KlsFc893YLFVXd9tjG6KTWx
lVl+c5BQg+puVmZI6Ak7czvtYpOunXv8B6//2+P6O9J0ZTkbl9kreA43zdSz6xwsRmyeGglDM8D0
6H/prwuf7ToTMjB6xBNlAwTRPPM2saCVA2omjrglnL7Km1W4qY/jS78ePxfP7pfJcUb6dj/q9bXr
MuhsD9Onb6A18V5TjF9jjbzAppI+Sjwt7odZGts01WdTqYRSVck9YwtKyAYlwqXvVbgwlOvsNw0F
F+eJ5QN9aZYOcimDVZghFmjg1QubGgWeAZmx+wO5HwRI1OVA0jqtOmkyOhlDYxPI+N9SkF8iot3e
wf8ZijFP5GMx6ELkpbKT/pxuUMbOc1B8wvb+Dw5m6f508+MA6QGMjEi3KU5jPv84PrL9vYyyfOEP
T72MjkoipdtMGRdeFNMHuMoTZ3Gm33EWJ4mKWlIlQXHCffGoHOsdqizbf1Anvi4nsRDO4sz2bdG5
QT2whqkThs+ACI/9p8jpj8F2egL2wVqEGB47nE27+2tjaXyzF64hyQWoauYx3GOdsW13pYPf7mbx
wXkzL52NbzqXz+ZRyoaU1jDjmx6c8hrvxbcWUBjkT8d/WapI3locgAbA8kyMVqBJl8G6PI/bHqSY
YyBgM6CyFGkfXffr/swtBLmqZ4tBpVAakJ2cirkSIKAN8qvPRft+mBsAF006G8y8bJ0VDT1DPfvX
k1b9gJZ8dHfZvtiEmPfs/4/BZjlP0hKwXh2DSh+CXWxP2HdMGFdInu2KhZX354idby38OKE4QHLm
qjlLS03qNkGDY/Cfu2b4XCPWfky29UpfxQFPWuFgckAuLY1b97/zoLOzwwp1tfEwF6F2iZl5+nnU
dn39W6iQjkMxNPy0MJ/XdR2a62djnM1nXyE7U0P0cPA4f0TuCKwe8pKb6V5TrgN7KSte894nyvNZ
vNkjutJ1P4pDT0fBJMFdqS5GE9S1Mii/OtOrXqTOokdaDOjul4mGFh7ywHTFK2TArWqguAUPwbUH
y+vXeivnCVrKcfGX2k5KXVmYTZpDkDKyFe6J8cHLpORFypUcLYLaV+W9SWZNFmqzt/Li+YBmeV73
u0aXpwk01N+q/xF0T7GACOZQ4boeLJyTf/ygr1akxvvfFKdm8pxwP7gjN2oV17PS1h30395yVFd+
cx9dZwfQCu902dkO7ko6lRQGDCoiKAqsWgfDDtnOnobdUpFVuZU2rbNfNPueymiovd9LMj3Y7jNJ
c5M4UfSsm07yjgi9xBmb/oV8/9o6TZWgzAZAsCm/N1/6E85f5QEO4ck0Nxkixr+EBX7Ojfcpa+3s
t80+jZui49xW/Dbz5L0Gx3Qzkeik7+qzcZpMs+Qd7gAL2+nWPfo85Ow0RliiCGq4m1TqffdRKSPh
Z5YmFbAIcgxC436JNJ6AhjfAByiUsvtTwfV4AV19I/HzHFcViG0GD0lzdpSNoHaCXnElJx2qH6Mh
vBad+G4U6a/7g71xy70IMzvE2tZzvawhFcv5uI7jH2aDeLPwOMrewrK/8ejXziPN6TDskN6M84q1
fZjeDKb3FG+iLWJOtClH4xFxtIX6ya274kXEWRauqCjl4tQLDofHCbGRPvl28y0q99m+30aLSf9G
ErkIN8vCSmopLaJNilO5bvKqCZL86nrD8KrpufpslWZ0EnpBWPh+N25WF0FnWzeJjDKPyg6OgSdn
WDwlbb7S+tZT1/E4jIdeq70nLCTTR8nMeWpXsYsa8v0ldOOw4ycYJm7XmqLIc6WGcDAFfdQGLv7l
XgjQ2E9Rq0beMkLW1ioKR0D3837E2zP9d8TZhzUnyr4HpQRBvOpUlt/EInREM0W/yt8EcbowvqVo
s++ai2yRvOP1pK0so8bbA6BquMZhfI3orH1/ZLe3498jm33OPC8MlNpGyVHrbFu4cXDo9KAHxSnm
distNV7lm5/uD2+EQpGp6LPLEU9OsdWAxTruCfp5VW36bNV8piA02olTwOXQ9yWECgT4asd4ndp8
1T762jVr8E7t7+l2Aa1l6bFwcw7OftTs63aorTRR28roKZonFvG2H7K/oiQEnGQ596f7Rs+bpHQW
a/ZtJaNpPVD4imM2P71WQSAck5c+XJehuU66ZKMNpxHzBE2PF+7A07E1uwRcBJ596LYSwyGLPW6I
GKmo1kH1FsgGN2dRlpArAZiL1+RsFs1RL/R+xEpqVMJdVlrrwe2eZKM/mUb+v4zlLNRsEsMmjPpa
atiO/kspvosI3t//TDd34FmA2WShxB1ZpVLzDEcZHf3wvv0c1l9CibZJXC08xW9+mLNY09/PnpCl
EnYVq09xGr93+soEdFdt7g9n6dPM7hdupfe9blH+DrFwaihmtfoeAYw1tYWFSNc0Ighp4tlopp9y
NhrV1/yAVyqjOQSPiDaLDgv6WHxvdxjeyyuZh7H6RVt7XyFXL6TNmwc+iie0FLBXNK5Eg9DYEKu6
i4mwVdCVXU3HfWisug1ykDtUzsEyLoS8tU7OIs5PIu7UsjCaOUKbFQbJrokjErq7smjH+luLtvr9
z3jrhnYebbbDctx3c7XgM0qYMlVZ5oDTXlnusHAk3LzG6OhMTexpE0j0NOqzbxiZWeoHSqhQ1s33
ysOkPJcep1bJPynt3hwUxC8VArGIz95sLw91Dcy2wkq57ZJdnqJwS9NXzBc+1K1Nhijhf6LMNnRq
+EJWAAl3Ispe2Fmg5RuO9biw+pfGMtvKee7WVVkWshMXyOR2Lj52ACt4j95fB9fMazYZ9X30jGC5
s9pnm8wQlLgE6EyJ4aB9ws9mI9kljMjpDA3f9HBlvFs84MRNeISJWW4X77m3TnFoh6AegD7AZJkt
xMpDn0UT+6mFN26qRx/JcRtmPz4TKxzCuF8jK41GDHWA+mvwtFQNuLXpzqPPVowRWcOojjIviNoD
ai4duhGfkyG0UyOHcuwt7LppMucH53m42dIREq2uspyOtqy7wqkEFY5+rvDa1qr/NBSZtPT+nH7+
3/FoOqCipKKeOYkZIQ8xB39rXSkMroD0WW2Pm3pfbdsj/kJb3mUvy+ygWRnuOtpsyRpmHsrWgKSS
biba00RGfe8pi+ysILNWBaXNd8WoY6eoVZQLrJy/hmXzXCil9nJ/UV+uqX/9EA0mgYg9tETnajbN
fVcmGSQF0+68kysGGzXJkehZVVgChTEsgdJd2EWXm/XfAdk9hk6/VEVO8TLL+WWuQzpEeqnxDROJ
9qF40JX8m5ouquhdJp9/ReJAQsiOhrd65Z6cioORtCqyfWXQIMlQBWm/yUack9JAw3vCR0e8VbMI
I6y8WVdp6+1LTbCOtR8gXI493UpCXnCt4zaxuz/nt6YATMT0kyQNouEsj4TIXBWqFwG2l70Qhf9K
R528RgG5QY/pfqjLXfTvOeBIJl2Y1qT+djnbkieJWVG0UMXdoHnX4yhEiTijMRQbGfZctWAZC+iJ
GxE1lYsAqidwKOhNX0bE1y2EkYaKF5bOWlOuAPPC2/zLChZKeTe+LjbgJjp9UNFQV5mtI02prABF
UNemkvEsqoDf8yXl2dmJ/Gf2WKTgeCBHiibXisuxhKacY19oShDBpY14wvOypVKX7aX1+JFux+f7
30q5fOP/O9ykM6oZEqJuc/JpLAQS7r2phSMCaqayzxu7dXvhIdM9HC1dzXpyCwuuvZvlnRNAbFiP
VKAf2sKVX6IiBasJQ3gLycPY+2logAXqh40QtpPvkYkJSVUO21ZVir3o9c3GjxBz1gWze0p92XsQ
TLU6Vl3bQYuKsk1SGwK6Hpj2AQHA2dNosfnsRuFTl6rF9zwwjIesKj4q+j34aEx7ZxgGiktJvJCY
5wlqethMHFVEJSiScQ+7/AZtQ5U570oYsXgaBdFbVyCIP7w1+IAoiDBgf3L/K1ylZgLqqCVhCGyh
d0BN7jJg0AxtqnW4L4g43SG00RkDGCch1PLDhCn4qsaujoEgvZrfneqqn3NdNdKV18fVLjPc7u3+
z5nVbE1y5OXPmZLJ2a2wCwUt8ArBclLXdEZekELAxhWEEmul5FVNxZcxoso1NHin0Za30GQrquNk
po7g67aVMscKcOOhWmJi0ZOHqa1a0U+zjzDhCQ6urh9zrHVhPcPzK1YWzMc2e9S1ZNVk49ooCxx+
soV35I1Pqpv6RERincvSn3vW2ZBM/IQNxRdVNPpNNKh8WwsRyq3bVaNhjflFXXxXXm1kDhoRcDFH
HCJ8CDLNMq5W+KgCp4PAzU0+aJvphTL8Qo3fkXfmo7C5/8nmGXAebHaP971xZJP7GDuW0bosqXxK
hV3Xvl1BJ7gfan6S/CuUhQ4QoFuuprP07qulaDUyi6OPHqo2weHirVa0hTNk9sCbliCIAkzLaazB
/716K/SG65WBJTJ7687xdvhkge/Fem0trdWH4ElZWB6L8WY7UIJrmNXx9LWIh9vsaeqMoG20DnfG
h+8stUXmaXc+vNkOA2wrRYgjCrxfvV11CrbaVrbxmFtKLNfr4nIaZ4uwqeTBgFwKk4X8qhY6jhww
pPBWcId+lcn5riqKU1ySqPv/z96XLceNZMn+Slu9QwMgsATGpvsBa65M7pT0AiNFCjsQiEAACHz9
dahU3WSKI06/XRsbs6qykpLJwBLLOX78uLdBCwB7aXeLUSYIVBK+QBbxw4V4Bov9+mbPpioOk5TN
/Y9bLzbNLg9Hv9pa8cdUwB/Undfh9flDXveEV2tepl7DMoF3ii4MEthbHs6QxI9YzOFFfoTn2dpN
Pl3Cgi6gMX1iFzpUbfYCdGQ9XDV9pi0sR+OPpG3OGtx+fQBnp4tu5V1hrRuDvpsvRbTE2BxCWCm+
QP4pxJZY+rfjAa7XUYE2OziPRfZuuv1TnwCaSz4A8Is5+Sef9z++zf+ZvUBxrFZZ14p//Bf+/K1j
CvqT+XD2x38ci2+8E9334b/Wr/3zx95+6R8n9tLeDPzlZTg+svOffPNF/P6f44ePw+ObP0TtAD7I
lXzh6vpFyHr4MQiudP3J/+mHf3v58VtuFXv5+x/fwO0d1t8GlnH7x8+Pts9//8N0sEf9x+vf//PD
i8cG3/v62DwVj7984eVRDH//g5BPLg4NRHU2EhUIY+NtTS/rJ6b5CRV/AE0gHoH5BK3VP/7WdnzI
//6HRj+ZaPWAlBdy5lUpfmVjC5CO188M+kmHEjroAqYBHVjkfn/8dWlvXtK/XtrfWtlcdkU7iL//
gW0Rs/hfsxx6bMRGwIhangkxUEgTnOHsA4MztmZJFEvr0RKbnKAvIpb5tBAoF+TUXjLfdTT92TDH
ztIDaQygUYLibJjprqQwnNl5ja7PRlBkrrnazzRZk18MjVODfMerlN4VXkpFHY7uUjTf4WliM5hQ
oil0w5tSqc04lSmDY1hhAvdze1jiDsyEqxgbQdyMDJJDyFFQ9MhHNKsbuJE1DmSU4cREYPICuz9P
5/t21HP4rKe4aKzBtvOaG1G3wntiJoSxE+5w8PZT4Y1AjQZWwJy4yoqHWRJzDJXUtXbbCauDUKhM
GyzZkdPparIbF6QIOSl6co16LkJGSx3+wBrVi3G/MI5q0pXquGnAIEct8BBCCFPBKI22ntO3SQWt
/Qx+x2hTt4bYqyaZwnCxcO0nC2jNtOFV09cXre1ofUQdydIIInmw9HIWrjwfLAcbqo+6nuunrK+4
gp4LA4hnlgOU1DMrBWyCXwhddzQ+HaF5WdNNv8DFEoFUJ7+W6Ge+Wqy2dQOtHHKyHRd9pD5rx4r6
6KGvvpjw+AEeJNHDdOH0E1kOIuu7Ygd/kco9WAVq35u8ZJTvxs4wSTAtTffFXXJLh4PeDNk5uEkt
C0L7Fv41hCm6gG4+SRMGRHVNNm5nFHqI2Q/TrNnhBkWfnC6nCbavrv5FUZGKsMsM0HKFKvXsysnh
M+BXxthxmNY3ZX6nKEvLC+mgBS+AwQCD5wlkGAYzHjQLtlVGWjbLRSaH6X4iBaSqF0PCd9YyUqf5
lhapJsOu0UcR1CYtjcvCMlseMVjQVBtPaxgJAA9l1i2eKmXRwInj+cuYZk2yVPWsrsvUk6jgeToS
mabSvBeXOgrCy61q8mCsagaLXl6jYGGD/zFHjVsM85bKssNByFuEOD4zlsLzPadF24GRW6w7Oky4
w67K7doMWmU7q8kSFW2xyWtIEirGdSjopcuokqzIwAFKYWaI/i69neXWsHMsh2EuS/CVHc9kPTSV
x5njopcMTpxGrg0a/OEUTG5GwDFzzFyh7DugArl5DS2CwolVIbIqEaSuzV2TTjVao6fJ4J9BI8xU
0o1Q/kTbwKzbcJA2HA2qfR2MfFjRdjKUHPbpcE/RCNxT54ZGlSonsvX44EBqgjfUC0C+6QFdmI0i
G62EZgFokFnP+FNfmRMEJ9zakPAtXorWHo+aN3E98GgDY/u8MubBJ9AIhgaeN41EJToU1vtLcGs9
GIvbnHhRxbqqu3Qzr5hlUA/GrFLIgkLk46FElAlv2LGsh6e8yDA/28KaGKxjNQZ3cdyuBR0tC5IY
UpN49POAS8M1GyWq0Hh84gSFdZBd/TEjggYVtc1lb0F7fgpsqjQBpYyqG+HcZaAZILOB6YXGJAoZ
TQP+EGeaakAUcmZTbJTtAdeEjpb5MhRZqqOGMsExyeBLruFVqXTMj542SB1GrxDSgnmqkFBApHra
fq2ZpcPjsKz0kSW2sOQY9XTqVGQYQn9qZO5h4YHzCTafphnP+pBr9dGVrG1OlVuqKjIq9JgFCInt
2vEHWRc9ZCyMAebafObzE9U7R97OdQvhEYsRr8z8OmcjulQ8uzlZE8xxhFG65i6tB0hwKg5xnn0z
wc14cR2FXaD3IAHewK257NCxAM92OyF5qcOZXoNDfKsLCaqV3rTQzRhcIZovhUDDot8LC/b2iKYm
ft2PLYylROpByNaYEFnCRA8uT2Fm5+B7TjmBP0JnwoDRbPIReo/QH7FFvNie/WUspeb4Mw46WJJm
LoBIW2OdvjEWz/ZgBl5WQMgaWxbXuZepl0qkkCGDFBe6hCGZR8m3vIdFQlA0xQwxkmouu0vLXayB
B6KiugC6VugWRFWMhh2lXcNDt0KyAs88K4NRXao0uKegydvowpb3qt5AehiuFjBMq4rnvOJ5dYLO
yHTplgZMt6embO6hOjl/rW1eWHsYrtkenP700drPRjMvB6S+8y0qDc4cI2ogy1ZNgE8TECp1N5gF
UOtwhk1Wt4dBpHXDm4WkKMY2UINLNThtOr4O7ZRdT6BxjHno5CSsZtOaEk9ra7idl1DFhyq9B7/E
QaMsgJ2v+pqBzHbixMJ2MegshTU2nzCZ55ThyVYzXpMPPSo6wpGeMBwkejHRcMjTIgNMAoIFRDdY
f4D5S02OOOFndKWh/Yo8aqNl84uFojn1UlNCF43fEtIsftYo5u0cUxmookADtomNpWvkUZqecLaF
JijUU6aO0yNeEOdwX9eoOlGtc/LIq9La2DL48sE2M3ea+dA4uoSRuDYOZTACd6n9vlg0iOLpEO31
Cxw+ly6siewAWkEi6pmTWxAi7Qr+JOZVxQv6/zZOQMqODKp68CcvJ8gkWVNqqxsB0SsBNXsKp8NU
diARKElNhcPDVlak9Xg3xykjqg+IqL3FpwjXzE1D7IEfNVtB0khhX1D+bKA5L0oro7C2fb94S1AZ
rDGjEV1uqHHSrIP3o04gRZvPCoo/SLwzcNLHdtW510wo+GS0E/JgaQN2j7pt2ecZJlppuCywwXjU
FCvnxNAQq8epTmB5TqSVZ0i4OqDBfjF0ECEq8sbgxB9UKsi+qtCnHAFnTfvAKnoOAzmQF/CzqoX0
NpzeTbKKmXllhJUOZqNrwesiJp4FaUerBn/ztsLLnSuczUWv2wotZjoGiXH5Y8PykC32hMO0d4Um
D1U9ipeqQlXiQqvLudxwFN8LLJ46X/Xte0S7jq/VTTvesDyrNOjqs3x5SLluM2j5oyUFClZwfJxD
TKbGqWD5WDJyKtUoswoRZs1oImGXNG+NvqcerJWtonOuDW71YzyaJqqdc9aW1j3RoZcNo9ustu4y
kVtDlPcuf0454SJuUq0zCx/xifaUGRn5DH9XVsayq0wD1FuWQ9PRk9zdiwUWq5t+pHV6WU3jyC+U
sPAOgQ4T9WDTahKfG8samljlipm7ZdGwm7jFNOOsgwVPDJs9nEaczfN0q4oFXrYQPxP9jSqmsfue
Z2TqQSVZ5E/5yP9Lxv4ggCD++1zM7+T4MvxtK+rHlW34Z3q35nDr135mZJ8sZDnIrQjaCgHmESDk
f2Zk5BOqvuA36WiLo9BxcgEt/JWR2dYnGOusEDcKwz+ztb8yMnyGNjoYR2FLRWs10r1/JyP7Ibbw
r4QMTCcL55WOfNCjq5XPOZjbpAQ+3ChQwxK+Br/Vzm4he+ZBRLpwEuaMGgwA/d5dHub8rp7jqi58
WA8Vs9o3+eSrDD2s5XMDuWX8rWYsMSnK65LZzLeaS/y8l4IS22owrEDxZtQCezJvUMwpBYwr1GL7
s0telpoqH7P9hB4+GWF3RgNar6bdiHwm0i1sJxQ6T6ErnOfcZHe9XdwCPERc1c6hXrhRidGhdfOs
ZdY3nP2o8C5bAsJFWM8E2dHQ677ItK1D86TX4C45u4+T4gfefgf36LCIcTNRc084SQp0Qw8DiQi4
mVPebpte26qquEUQktQmOidcAoHONkhn46RT43LJ9MtlqdWmbdh3Jp37H5Pp31pWt12Df85hizdw
R/LSrdCAOP+h/w+xDQ+z/79fTgl/aR+f32Ab6xf+XEiaY3wiUFlGO9VfEMZfK2n9iOqQigTjADUi
oBRYfj+XkmF+ghw1jmSIwa/QhvsvbMMwPkGMG5P5h28Z9H3Nf2ch/SCfvF5IUJpHRQ/LCesc0Mt5
KWyCkBwKTqwMmYH92IUI9VBGlo7OEZhE8HZCLu368wijaRxK2Sg2pZmHM9ztZpiEM3kzOiphBtu8
eoI/EZg3iMsbvAXR09lVrUX9V6girTSkSgJXNTuPLjQNSeqFvx/hvHTwc4gVc1qRELyFt0OkfGX5
lhxDxOPBCOs4Zf5yPURWzJOl/FgKElPgFYT01y39c7xzblNBQSV2aF+Gwk0DK5WR7oyBPaSQ57UD
aA0klXdyYFhRmE9eVXz54G5XaP2X14zyo4Hp5BhQoX97t7M99qXh4oG60OfNrGybwiakQhVwbJdr
oJob7kKe0uthejxsZI18Oi12C9UjN88+//5a1qF+uRRnnddorwY+c4ZNL1xaJvK8Eq4lX0T3VLtX
wBBCl97iaIFg0IQdV49/P+RZOeXPd/1qSKym19NJMAIuSyrKkCwXLP/S6RdDe/37Ic7krX6+31dj
nD3hHqC/16qhRE1ZRiqqLrKNfZB3WuSiU7zBqw66k/axpjmQzHceJ2TcsXxRlP9Ff0/plZ42FOMC
LtxpA0V6SjZqGb60dm34wzgn7mQE+awnzmKGhf64SN2vzCeHlXtMQ8TiOU5B0ChGFQv7KkcJONC5
e9G3iLu5fTszOLTaxRHQEk5WDl9EcWwtN9a0rz2Y1N7cIgJ8ass7CdcEx4HTHZ1CNeuXrGCRNOtk
Fu0VNEf93EoTZd3Mnbi2a/2k6zsE9fsBECdcYvx0eKqqI59SUNA1gIOLL2eE+bb1rZhpqAE65V7p
N5JvB9MEUUhEHZ3XDlU4KjdHz+nCGTaUPZ9uEHEm0hBBW5obuLbhIF82XOa7RbCoq+y7urcCFwS5
2pMhlCeCUvankayHMSo0ab7Fc74B/goszN0AC48Fn/dIPRE2OF/ZaERaXviLhUpSDTKYNUGMroHa
YZs+uxOBTbUDy3FPJGlOwccuN44F3eO8PQIcC0be78rcS1JDj9CVeEAKEiFvDHW45nmMAirs/REW
6aoCQaC2NrllHmDfdm3xBl7XRo1yvwPz6XJr9fdU1qHddPHkzompvLBzuW/qkLQv2g03tbix0XhE
xUaf73MGp+3ipVqmTUsfegAkKeWB1tuXzgQtfFkjFgHzC2lBNarPqtfvrGpMBDaFUpfBIGBW3sLq
gbUfdMj84CL+shMA919pipT84q9lZVOrFQJbIq2rsKdNXGAPduXGbM2TZ8P4BBNYdUUgqNxPZbfH
30eLgnEc6k1XLZHBiCiIZxRYw1Uhs5W7+ciyLu7y8oPz6N3VvW6e8FkC+QXU17c7CNXmOhWQYQih
Dn5rfW/RfIt3HHYa1INXKqcTk7vmxvjIN+S9jev1sOvif3UOdnJWrpoxbD8ZUVNgFowkqCvro8Nw
3XPP38Trcc73ZCRvs55jgzSv8ls9ovf9hRPAoXPcADrf1X1QX8x3sBvXwg9Njd47DkB5hD3zqnmA
KsvbW8xNB9XKGk4BVgKmAESSnR0CcGwlUbtFD58TkAc6RsWBfsM+QLP9kHzUdfzezZsmqGSmCYH4
X4xBR4o5Ba+oMlROC79eXIlVbef+ekZWujht8vuD4r39+vVo60n96pVyD308DsH9LjqLNHvZaAq1
Sc5i46PC9HtP1jIMHdLoIGMg8ng7EoSnuUdM3A+4ef4CFAKVJNAxOl+J2UdtAUgrwrzy9vf3916k
8XrUs/sDAI0+USB7MLI3fQAPsCGNfj/CuzErKGKw0HUMA/d1Nlu1qpW2pllFaJ+qx+WmhHeJ5rMb
eNq6d+qb2fn5pvRhWR67H9yb+d56tEA3AZHIhP/jOe0OfCgFb1lShBw6O4D4AziNUZ/eE6jDdFlQ
3EG3E8c9CcTJiVepuWYIrKcqrO8+osq/eyXQCFlLk4jfz0nlytCbubIcqIOO6liofANGLZLy/COO
yHvTFbAivOchMYSwfA1rX03XsdXpJAl2IDPJL6GGCufcwNquDdhDhL5oqDbkUS+Cj0x51ojsfEMC
wACbDXelep4/6HKQ5YjAH9EUNza2uM0a9Bp7tV85BjKUa+CdHzBu3s0HwCQy8TBX4vy5+Era5Jmc
ygqRP2MrE2/LrCLw5J73VdSgw5dSSODlO4D8+3TSj173kf7Girb8es8oVcOvwUJ6d25QbGBWD8Tt
cMakyrcr9rWBlqFPUFtunEDrKuiUjr5jsQ0xpkBwqIGUaPRij/C22C6mSIzpuQGAm4si8li6nVsU
5h64Vm901W7HEo1e/XAsNTiojfPGAyrrZzY9oDK6beW3mkDt3WX3sKyHobsZKEo+IJCedZ3/GSE7
OjhNK3sU+eZZhAzEaHLhkFqEEjv8GOqRvbF1P8cZH+HGmutmA2DxxDckyS75Y8N8zoPqW3n1oRzN
e1uUg3ADwj5QU/nV93vWWI9y1BqqVxeNgh1AE417LwAFM78wYXj0P1ASem8zfj3m2UlO+6Xr3GY9
yaPmcQ41f9Xt8J7aG3Q8JhAgr7bDPQkws1HA94ch/P2W+d5ugT0C2iGgyqE2cnYUwHFgNNPWLdBK
IHwXRNf0IVcfvN8zpYaf7/fVIGc7f40C0lDUGMRKvG8N9sHZX/k1/Wfrswrtex2glq99+ah94d0H
awInWY8CSGCczaoW1l3VrOPBSmmFbdbEOhR9DSBmNvIQG7RHCMr7tXA/OoTe26GgKfDXuOdSVEPp
1rUBafzQZjbktUqUkOD9CEUuNAojmTqIak/rDAacu5WFQM3FF/091kVgtde2qyUZUhYDAgW/f9Hv
Tm2Q+SBoYsEs8jya0gyrWvQ1p6jgozfCS25iHzXvnnX0/3zPr8Y4m8oeoAHDqPDE7RNa+Q6Gvyrp
Q5bjShxsdJR+LI/97qN+NeDZea9Q+jNFXaMjJT0OqRZMLmCSFkzWMY979R0tBh88xRXe/mUrhkDg
Px/jekWvTz1QdRZl4BbpMUXJPwSl31+tJkGEiWBWUl2BBg8FnCUgP6RlCazpuhv8N253JJiTcich
hfIRbf2jd3s20znTB1tTuKgU1h46gQB6f/f72fP+Ev7XfZ+DVBAnk2297lJrswxNAP9sxv161MPc
+QJkjeBjzdczI6k/p9N6xq9xFSDIczyIo/V8yXpsGzzEzngYQPr37b246o8Q3c99+9oN3CT1y8Zf
jvlO3HhblGePOspPHyzp956va1uwakEu4Lnn8XJWDxqMdBFSVdmpYHcGim2/f7xnjWY/b/XVCGc7
pFf2rsmBkYR9dlWZcM+uvvKKBoX1bZjmiC0ObHAgTzXZAUvjZT7BWMWQKCuPqMwpGlpwuCWNt6Xw
hkex+INJ/+66BotOR+eFCyDYOQv1YEuNwkiHq9N34qK4TiEouS12xXG5ItxvntM9+GKb3z+R98dE
+x06MUDl1vX14Hq10FDutVwpEefZfm0iEEACFutgnu0tH3jIdRfCZcV+/v2gIFC/s7xdJEUwaPbg
PH2eQAwNGgt71yvQkHEs6waVogt9hvr7puxBRXOeFfL6jkJUOXfCTP9a5ScYGofN8MiH6XqovNsK
uSioQT6pVCABWoBoFFXQxFlmxI6yCcuKBUwiOSiWsPQcNGbwwwJifG4OYPtk92JqwLK6d/XnsbaT
DNqNEso7/sCtWLAKMRHsWtzMN+xvaln2Dc2icb7qulPb27Eu760+i6chDySbfUOyrcOMm9KoIwKC
sV2jLYC64EU1CURhAmupQSspA8A6wHi/5m2VtCbb9e01092jZWuAgEnYSf1pwjQrp/ywdtrmaQWP
hYpvmNaGc+Vsu8YN8YWAWl2gE7jTNjBvX+ts4J9Q/gyxJKTO3xCK+qY8UPMGogs+Cvsx4q/AmQVY
b2Pj165900732qQSM6+DyWJxZ+vhVDuBbZbHrDdAhvisoaYPMmCoNTcpJC9gYZS6wKD4tHfEdIQp
6tGYuI8+NjXvmgIxYn43goSIxrrLqesD9BUmut7fVHUeNJDmTIfmtki9aKyysHCNKIVaQG4YocUz
X9cz4INqV2cytGkewWtpM03WtkLNQYKu0xtfK2vyG+VGDH2o/QIDHnQxdE3lE6ltKax4QKlBCxr9
qkPXubV12N195focUW7vUF/3Cw3bl/vUcifiTR94ot7B9jJSgxOAiXSoEAHPSGLdp9xtE8eFvG++
MrDSXdOYYV3ftWjMBJMvKJs+6izNn+cHjdUJQ9tOrdzYLb2QkWZf2rO/mJgRZRm3OfJfyJmVCKEV
0JvlwQDPC7WBwGQC1L8+qYYeO01zjRYDPyu1eDQuq0FElfPZzZ69wXoh2Z4wEY8WlI1AaGP1nSY9
P19gl6Pd5+RCsx4rNwsxU9CFjk47y/UHtzwBi4jG0QDLZIZySInEsE+y/BaBEl69GQj0IdfOFJR8
Cqf8YX053eJuOKhAcuJ7mcH8szTRA4Ps3dsD0dtIsw3bGZ3SKEYp/Us+w+ma0qDVITlLUzi5a+EE
fVTPjbRpjAhc69HptFkaAXYLahwkYfMU0VrBzx7ENawGAcDX9b634gqawzcGrdE9MyS1NEJCnjMd
uD0/VGAqzsC8eDYn0rocSzgEOdC01Za4rzXIIi+hgR2LLhDJagz5lI/mTVU4p8xwvxPMEpLzHdoc
di19xKN0BPwI+mvoyV7BbcmvZXbM5+daFsgsxxP6fh8wzu2czbupl990vOIRVJV6HGNnWUBoq14Y
6cKBLtgmZORI9WBoTkSn9gsfl0tbkKtlqKAyAvI9We7gUrCz0+x7qrJbk1kPRsevJEFRQCuhrvIV
7emoftNQAZfhnQnF1zkS0Nb1ibO8UEF9a/Tiudd2ZVOFDa8xjYE3ymmXm+7B0FgAeWjsMMaj1g3H
gUK2uScyhByCX4Dcg5LPJRdQhCt736maeNKNQ8O6uPWaeM4raLSChbKAfddXdJMuPSSohe8sbaBp
oGAR1Kh8L1v2btXGltZfgL4vQBiyt5ZRxhPtL0dFH5wRiiVly15UV35emZpB1c8bmGdFFmL/YQAY
65R7e2y+go54C9weKzVFQX2g5W4Z2tXHLGK1usMuECLy2NfjU4O8r6c7grq9GvmuQMRswIxSm05S
g6CZSW/RPupnHFIEDnQWwUpK2wVgYeaPyxQxjj0h7wLS8qCHIpqa5MVkaSewcA9C9/zB6BJkoSEB
bm1AoaS2ScBAPdQ5DQbAQ6krfKmsWDfbwNGyaFhuiSoTEyRHaUhA4qdusMLU0R5ra96Xqfyceuia
ISAfdALeHulDm8HB1q0Ds6/jQs/25rB0Pqug9FvC2oVWuFz9xvJGv6tAfnK/Tj3dFt64zWcHXEAg
Zyh+DCgJemSIuw5WbwsWsgG2hB3qE7mqC1QkUAiGFytighru1Q7eQOEoPwcXHvLI004YepKJzxzL
vsq82OZig4WwM1ARmlUb22gVtezTAFGOtf84tb83LX+uvfnkKrDEbM3ZzN2DJx6kqe8wRKxsI3Tb
ax3seEc8ivLWxbKw7dw3lbUZqntCn3Czvi3cXT+PoVt8hvto3agwZY/QHd92sMqT+cbmfJuBoW/j
uBjgKQoSs2/0YDqi5UkKlmTECfsCZW0Pgjh4tUVzz0EcdUDqgoVcQAHSUnRpWjU2zyqyRR2AWAMD
s3CxABqQ3E8dmJ2Wcwht6qOLh20UFEWYCg5vQ1ATsYHrnt96sDECSR1toSDk4gwe/XoVcHWruJJY
THI4CDRiKquMmf1BheVdUAs5v2UQD4k5WDlvwyupgVxdS60Itc0Cd2djowUiRsCxygp+7Cn0XlhF
V+iKINV3ydoR8jqYk8XcT/lMgTLgJjMDnnaDCgo5QH8IyxPVC55WW6V03+uGoO0m8EiXjc3orpXo
AfNyH1Hi6fex3nkn1I/SL7Whmeuu6uggH729Jmr3c+9MeALuaT6QTZNgw9hO2xoZ2u9Heq+K8Hqg
s5TR82aQiD0MZFkd0n2YqsClik8vrXiaC2P7+8HeSVVgyQGSMrhWpgmI7u1dTWZf9A26eMNeY74D
++q2+iBXeS8VfD3Ej8avV5F5NQH2bcYV37jRv6+J4LKfpiB/sCA608VOGdCH4kOWxHslwTejnuUg
PSeNaqwf+YBSMPfKTsRXgYrG2ynJcbcbfTsHZMd8UKCO5kY91cFHbZ7vvMg3l3C2ZrzKGxoNQrth
bn9r3eeWczTwy8BqbnvQM3//Htf05gzmfjPW2ey0soLDlhEPubSf27lEuPaSj1e/H+O9HOvNIGdZ
J8G+AFY3BD30q/bALhGLB9bl+hzFYYmaOLv5yF7OfGcjgJ29sVbTMDl/ya9Y4zq8d/AWDRzymTGF
3MmD1kp9NwOyLQ1fy58y/C+v7mqEYDK9dkt7nxsw6RJt3GsvCzwsnAZ94f1DLpTfL6lfoF4uTBD/
cf0plI4H88938W/x1v539uaBpflqyqy9f2968y46Pj2q10TQH1/4yQQ1PpnorIaEyKrAS0E9+4u/
thI6UYBDzg5bTfAG19z9J33NxZfQMQeKGgikaxHtJwvUdj+hzdhFPRIbICrpOvl3uGtQaX6zfFz0
4gF/RRu+C7zGQKnorC0PC4dzAi+f2FxWc4OtNhoX9zO5tinsSIIhlsa487wd8FnmxVM2JQtLwQvv
Nsg0N26pbdK22bbjsEU/wZYzc0tauoWCwNa046adksol20EuW6cY4ZY11eheBanfKYojutIO1Yi+
B3g05Pa8K81lK7JlM17Ka0fmR4S/p8wB73u+SGfgJgEz3SOpjIta8RNqm6dUtAjK+1CqKfaWbqc7
5ZZOMzxm1c6jyz4bQzGM0JN1RmcDVcZt1+lbVWa7UW93to2IfG0saEHYap2IGU9ZJKidgCubwGs3
aVMj6YJ5L8fq6LbaYd4AKSX5prrLQ4+3h2nRATNdEfeKKXnnwgVyqQ+9jfgSIrULOmZKFl0zskWl
NRLedxOU76rWQL/RkwXC3FNCb9s23XoI3107ZBze9jC2p6DYd04yX00aPGzJdeEhHjygydnlW/Dc
d3m1WwBKaAAW68DuESf0VzDHOzgnGTssj3Xy3BNknKHvpNlm5v0mI9CH7emGnqBjoV82aX/FWvtq
go2pAPgwGPW16rp4HHjYgrykVexqiZalumeee2sRduOOWdzrfcikOhF3OUL44ti15FRH6OZMWLYE
aLG74Z12a/H+XmfNgyGyzyM0NtG9th/ZcBJT7tcJSminXDoXPNcSQ6gkb6ZDEy94RBbMDMvZApZX
7LVK7QdVHASTh2m0DhXX0EdfiXxb5js5IU0Dblyyw1iwAwUcIsS924s73e1vc7s9zuMVesvqSU/k
3IArxeJcjTEwivgqT2jQjew4VMVhRkrqmxdjqYdoPQ0HWPtUWRe+2gIu/zyDXjMwoaF4trhQhkR5
2SUgFZG1SnYG82v5QselhhxaJtU+PEI8C+DDBYxEwiFeTkx4vnVc0q/1zKMWvRvOEbZBaTwPiZr7
aGqSos5iOMPGyB1inZO4b2iMOp9FKjy3FnImIpHVxp713dTCxVWvr8WcXy+TBj4gAu78AFnbffy1
EPbOMOGZpYq7HkDTgpXL2MbpvaQFTckSeQL1Y7zkiJQKgJ6KpmvNGkN0goRNW0V84JFM9Sgzvaie
67jMOl8I6Wedil3lxLRJY62HkG3eJbkD7qfNE0eNybypuuZmcbRrnoazRAtMU8U5Gqdsb7iaU2BN
BSaH215Mpc+mJeI1VBN0eWQb2EXTedcy5P2Rb9QsNgszdvrtZaYutMoHXjIGvmkcpIIgJwk6W10C
57qiN4e8e+4g4NmnybIjSae3W6PdUy4vzG8pwJ2lU36VJW3exqV0/YVoiYI4pFfUm042Gwf/9mOz
WcZio9doydhK99uX4RH0MDDa7fj/EXZeO46byxZ+IgLM4VZiJpVanewbYjyeYc6ZT38+7asD7w0Y
hgD3hB61SNZftWqFFIHZQO9k2umBnmlFoy/nrpSaDlYBjgjEfnT33JqvRYf9vonht1xfSy2/t6L+
WPLlmahH5GvVhAea2ZbPVNGeXcKQLW/vTTu9j+nwLvXKU5NhDVsWthhgt/eJXKV1QFZZHW4h9O6h
Zy6CTSerZ0cyKif5UQo4/IpRJXjTv/kA0Gv8112Mavw/fgAA+iQH/OMuboZVzpsGR7MRJHkOdy+p
BrtbAdCLsNdwKmc0yZIQdiQjOtdpkUsPMFpIm3s0fVfJdkWP3RRJtJ+/zUtOmPjyXYjlbVmNG5Hf
KK9Pxin/YQ3+8T2zd6cd90YHHsE5uRDUo0TazXpqC3kxkyfn2CPUAJI/DpLJVetr7YogV7fg+Ll8
q4J1mQFety/U2WLYAqumySVfrFv7udiNSD7rAppQ7tfN4Bg5tKv2nQllbPBKFTOqrT2yQNDF/pxb
2jkH74pLxbpJY3fqUQc0yu+ObzJ2WrQfZjTETWAcsteJsqfxQudDFPBFqPn+w0Mb5GCSimsr6xjL
6vakwWNB8DyVVTxUc6S5m6Ihvbtho+T1m+nqYodiCP1B3rnqqrkN6syjIY8N4qtwEGiuBNSCMJXU
UPurbAa3e1p6TVnF636YvbnavVoRvaI8y/PkboLkpX8yeMebksamYkRWu0aNNvlC40+WBpLTh1Bh
g/SiZotv7RYk18GTU+0VAQpqRDr6abAA0b/bmWIvqI/RvitGwrYunc9Z0nvVNp+g8sBzLn11mv3X
A5euQzyXWmyo7SUptqhPkdWWgi9nb6W1oOtzVgMPOaM7J0iWpx+UQBKTrljkVYMSJ6m9l9Y10Y8b
xConmXq7To878IM3IhbDZdkdzUCvBMSYaVAsRVAM6FCC9B1YOyjFe3Lb3UZVgj5+/Z+QdZFebpGy
LZGmInbOfghHMKeiX9Sq35JIgKLZn0XNJ6/YFyyR8pCeyvuQrj6HOJS7L2VKvxS2DfgQvGe+VeSX
XAejkIL1KKMu5zQW0mDTW0QmfYj6Fharbid/Sc0eKfIYZ3J5MTP1Muf9dVTVq05dRsTqbFnhLTq0
Ddw7XheK10q/seQoAdbF06be6xBpGnPq6W9mdnwYO3ZLg+JXVfqmV8kNquaSDf8yEtNC/vejztqO
WV9+kcO0f6ZHNgpZdbuyDTaK0CjdUJL/2QnuYHMtitXdk9Sb3ORD5oFPR4zhhOkm7jB8ZG8XBU+Q
B39JDn+i22inIrBmixYQZsYYIJskhxqf0JydegLRi6shwauutd1T6RKHeaTh6jxUQ9TFzJNMv1rK
qGyOcKzDKau8slkCoKxZ9fWh8suEUlDpbtq1XoIn30L8jXYcftE1JH+T2nfWotKZ5sjClrSpQ8iT
4ZS/Bik1ap7v86/e6vxKX4K2VIIx14MktYIC5jSmC0G3GEHLrBU0EiN7rkdaOkVI/O2OeVq/T35V
1tcjI3Dpsu8kaYw1qmD1vMtCkIqv8XqcW3y4DltHpc67dWRp4gw1zgfpHurPcu9c8Ue35qGG9+1g
TiD3k6+ZUD7cBYczrP+AzoAUnUbdgMx0Nh0AXcfkyikkucxyR499VCdfTGu4Nk91tC7TOtwGS0ZI
pd7Mw7wVunxL7p1AlPz6N28umMQlaJI60DXe6y/pQHyqb/7UtX43qt7csdBQ78NqIUrvXTNDW2Wc
tMwM9aSJi+q4IBX1rep3gr66ESMHoXBSeasRlJMYQuKWizbGoSymvznrlewOmuaaiLt6bWTbU3o4
cnjW3npaMXj7OHp/pJzkUyDy6sdAG5vn63krikdGoZjr4tFdhXBZ3oZjPut64cLadwxO2BqtsUFI
7PRuFImf5KWfFpzW5amFJz52KgY68tnoO9vQn3QjJxn19oht9jQTp2kQNieujOt9W7hm3ruTubg5
lqt9SviZ9ixoY1oj83J31eePqdQ/mk36kKbxozW669J9bIfxLHrtrctYNtYHIRSDOl/+Np2yPjwI
hNzOIcJbm2W826QyLVvrNZK9NOa5J+mi66Ygy6pQU9mxcNnLWXBGmq2tdxOuu9C3qOVEp8CDAJuB
IvdVxQBlK5f60ig6LcV223FgMQr1LmXpY8vaR9qcVnB0Fpz5bFwMeIx19odCg60J1OCeAjSo0aRk
HKOnpMMzKZ2DRK5fxgHn1tS9f2l4/7EVhg2Gd6VCqyABlZIK9B8v5v+HeCV5mxN8ova2WvW+tDTB
qBETuboKDJcdD+6WzlMpA0Vwp7nnpvpLSDt4dJuPPJhpxfTX3/vvph8+rL75MqT8S1kTT9gKp3wT
fqKCuMNmDgfEed2oBWZY3Dfrry1OPJV5pfi7wz4C4UOYGcZNrDgjBDvrxFM32n1XPeSR+UUxL33a
xLV0xDepg6Ktpfdj2h/toza5Ghv29rUnjLNnLYc3aisOJCa/ZvF1CmxekAOy1+Ndqfs7bhX3RFJv
QCkefPdTLslXNbcuaUfN//vQMVFYDbdurVjqV79P/KUsQ5FOv8udSZ4dbQ/arHURirpfKzZeienp
0uDL8i9VrenCi0DHKHoXkSVn051UecHM2UEkz70Y3wc0DouShuV70c23Vmxvym/eZJN+HEr1Tivx
XPXiLT2jggtJJXA6kemhWm1L9qq0cl8PkVitjq4UTmIottTpNkumNrsWSsUEapzGeX9UafJWhO2t
XbNATMZglaVAyZmf23Nhdn751FPZG63J78WVtmLBYic584fZEA3+AMuy+EiBOVnRFclVOoYrEck4
HUfk67qdbJ6l8YahIMsyy2EtiiUPJfjfZHCoY//7TMNIFE0ts5gFHemfqHLS70WtUfEmwxusUJ7q
Uy4+JHmz9Quor4mRf1D0mdMyc7Ffum3YDhWmN7FEyT9HZ/jOgqnN6GpHtzr0c3fcyRpyy09tMW6p
sN4Xq36M+fZoAquYL0Y5X3AJ8Joac9oP02ovq5BdzEZkCVLHuCVEh13NNDHdGNSZdCaw/DRzolnK
S4RiumOFUXg2eq6LwP+lGnn1gIKkuyzByInadynUl5Z1qB6VbRen4xGnxxDhZ6GbO7ACabZtTaZu
NaSRqSRhOavhXO+Y649hMUL+oQOqdXySpzuaoKS7K7l5le9JnOSjs+twJ2OdD0RtZnq6syn9LSH8
lRlQLfGdLOtrxt45dSQP274qu2efKDNda6dwqiVtaG5X8vsROpZaRZW8R2udRMdWx4uD481jThtw
h9N1oWnD/mOaYOxTCckUH38a83oFm7lO+XoRZy22liKe8SRppuLUi0OonVVMlQjijfjalZK4cQ4B
BGYe/MZ66Q6qU9fqgTIuoVDk0WvOEpsyFv1yUd/LHb2RYrhHWZ5K8+UYrH+IzfEhitWHaPWMXP1T
u+9kHpRtJNSgD1IXpX0f5qqn54Lbpv/mf4+b7f+4LfEWtkAHZDyS/hmEXPX7vq6lNOGKAdJzKU8d
Aq3WEf9M2bWTQpwkcTWprlY3ES688VqOF0H63Smd11mHVymGV2MwJOkO2WgnUcqu34hMlfNFf+Cf
FLbmEhaSEsLdCa3RUaXx2pj9dSrjIkOwtn8J+s9s0IDkuqAQNQy757b76Kv+XUXqVEx/ZkP9lBG9
6dDiKXt7Ufg5LwEEbNGkU6My4C3iaYXakK6qN35JevYch/xNhoOjm3RCY9DLKn/pcDFMOXIv1/H4
qEjXPXD0g+NSQRSA5gDrZwa05k3V6bn7mRolF/SFZUTmpcADxLj1WvvQH6olvMtG+6m3d3aCTwI6
prYNczaKiSR/5PX+kb+JpDjDcXOtBuUlFlPVuxoOwhQNexMRpxWlWu/IA8KYfOXuq0J5mPwSWyB8
uW79ydhzSCGyWx8dWFriVMVpeNVGtXCaBUunVzLcaREaDo7kjrFYKNQPsQSY154I3LOCFl/Ur7Je
3XD6vQ0ZCE9N7WsJ9ZbSc2llt7QFgUqYzzroEFk0NlIIbhKSBf+HkWMfppgucFjOeI+s+fXI2NNL
OZg5ciLZLNXtbWodQuogPqHlqzyplLxmhKFKThVaQmVy1m/ypOvORfnPx667JY8lWwoUolUjv5m3
Miia3ypzVUfaa7Ua5/HoA3mdOJLnYEpfjiwrdb4PRuwOs/K7qaov1d3tqv+lir0r5iQWFnqINc/t
OBnWuw79ts78bUt8Fj7+JBs+Ymy/XhRftDY/n0e/xjCrj0UaERPhTJZ1zrGuYatpQVZkpHB3vsRg
n581R1osf97cXDs8vebUK+2fcGIZOmZl9mIwoUwO4p84awUdRVMWLusYDkn6Pn8fqUXLU/r5MvtU
OL+PBegIbZFF8sLzM2snqZls6bc4e3DLaBgrXwHiKbfEWy3DQwDqaerE9Np4ggGY1UjuNGL31ZwN
JXdxRedxHJxFyZE8ynbvyn3jqNbhZILg0Jppu3YeWzIdkswb55nZTfGWkoavve6reX12Z+LBQ0gp
ToE7k6jWkbYNUZ6dgIrOTbm7M/1E39Z3XB9ucv8F7B9XInDyl7l1l60oIfS1pyaVOK/UUF5jo1H8
bprtQXr+Wwv3P9Cel48pCZJwgpE7/2PVJVhKJyWKNNoa9iStdtL3i05asJUkQflbguulbjamVC5y
CXdSD1dIafYgm9ZTvBF+JLgQUW4b8XHG6YLTy0Uskou2FVerbq7KUVybdQ0s8U6wnbNU9TlZxovd
XjNrei6x4jaD4AsJW0meTCxb/OrgWcDtoa+9tuB2BiPRz4YoXYC2r+Y23o/VnbfkeropNXCgPFxw
LL3OiXyF6lwetx62n5x8Tvqlnso7fmX3dCjvyWbeJPoSnb5EcLpSf9Skrx9qF7yCnIsxv/YcIbrp
Gxo3yYqoH4YOTPS+Dwy6t+Ngmrgd3RmC821SyodEl6uW8QAQL2ytowNdLYt+6TRXyOVQGMxwd0ty
aIq5OtECeMKie6nmDBIGEj/09paanbfywjPGGH5iBgV1TOI9FQ8cq+9Wu98QctlqTXxDBX0vGeLK
r/goNktzRnlhb5HwmuDq+2YB+0juPW1WPOpW13Czw6NuLZ80tUAb5mAx4I/Q6eaHGrwYkC8GPczh
tfiQhOS91Y/3LAVQSU+DuJyzD+M+QTvgS7xn7+KaOOpIZDmePR0QiyRe5eyW/1X3UpDoko8XVK3+
W7iWpv03LMH6DBt+7L/xWUBjyFn6/8aKqc8pOmO+krGcBuLMGgSSX6dzPmTBoftd+mZRFCHmOhrv
6yyOdBwuvLpNc/rfjCTeVmheVhA33n+32VlVdUzFMD7JDncQU3glsKaYpITluoJnKnJNn1zbZf0L
izkQHTwJ20/56MIu1zwaMO22JOVzPvb37/RHbR5XOi/851yAmZMgl7cqyK+pnNLsd+4sP5qO81ir
QwqKc+gy2lzVV4zXvLP5NVDTuvc+U6i2UZW7S8uOrWW/A1K5qW9VHMG8STLgqdQeJhDL/GMvtYec
7W+zY68ERaLzcqa9Z4pe8dk6XcbpLR2wwCYVYuU+y2YmqFtarx5kWzOX4Cf9NuBNX9AS3TANvCbj
yYoxinKM9+UP6leeRnN2K1D65+kLzyWWxIgEDkxVgEYGU7ZKfSlAVuh1WGAPqV2L8mVUtlul9o9s
Nt9qNGbYTrEbxMFFUjtP10BjcWXpcGA/pT/SRvLUSffEgaosB8mfuMyeVO9iqT/V2lP3wYUomyar
M+9wZGV3XdnzsOqYpg3JB5ctnR48oQUl4dR/dgl9eoNbFHZV4n1plhN7Mmc+lkjqZbdSP3NJgJAW
HXny3gmjS6Zmk0WKroRmaIibOx41Ev82NqHNAbuG8/UCDfkioT+Z7ljETy6kqFlhAY8ZlbZjVniW
TNyx2YUY7EJ0i/USuAzmptjgnIteByqbPMknIeEu5yZOYfUj1a5VPceLUL3amDtUfuwab43mlzof
vZQ8+jp/FnPNQsrVMuu9EOzK6i5LeYbyfdOm+v4u5fo9f+gZLS6wC87rgSloAU5hZKluQTq1AYGi
WGeRN/rVmlV4bD/XTWW7sl+7ubsMft2RL5+sV7H5SFNURMVFBuWtslvSVbbw+ZVlt65N4KP2zgHf
+ChjubcrIfVkDl+p/dzYRVX4bkhUgFvesnmiDS0n0KgWQmzhdy+XNMRf2Y/VmuPmUwqtZoy6VI60
RgubH2mXRAac48r81tHIJ7P+1Zjf0zTftsrX1V+bg3NBvDEo7VMb9wcEI4wJwSmpeYDESxmWiRC8
sCw9FYMaw2ddE/z0ozM1mihEI+vPw2AvY5q+Xr3hVYqSafYOvfLaOvE6Rz0V9JSHeS2W3d/CHktK
NCYiDfC4RPucxWK3x0efxJK4Qas+AJqWy/BJ3UC1WP2Q5t4X8W44avC/hlfNPSCEZd3Bdq59CznS
GMxdelnMleVkbZs10S99F3Vv0g9TWgNGOGPsIovUECBeVsitb/Sp382qt04LfnzLWVL/HPAWPHBW
84p8cPCF7PvaVa7ERO2tO2N5RC5q1jGU2MYZrzQXCaLr8eHItiLt9gJwWNr7dMHiNMpj49zkQV+y
15scix57BIYUMfIUFjuniYU//qGRNmwEJ+UiVb9otWAFPxpAq/7noq+OAmL5YNKThHM+gH0/hY+v
7VHzHYa5dXo20wA9Yj16KgaN6O/MMTSMymYxLbZzqMt6WE5N1LIF0EUl6tskKrkHrESILC9THiKj
5C71uJgWp7VgK65MXtOAD6604TRh2CzRyaVVekEEdilVM4Y+pG4XA5dTPY+wQY67so+1/t5Zu1do
QrhvbVjrE9y0cXoXZcGGce2NU+EXk+UfvRJs6x4Kaxst27nZtHOy6uzhqt18lLvytlgzCxXjCdMv
yPT5eykgV6YMjln1vcz6uwKRVTpj6/fQteyxtSgsW/2KDUTCMJPu9/mvFKxcmS1Hr0+ioFDFVjf7
GKMtB0u9d5lq62+JM/OrK2T8Dt+smuNUas4oaq8bu7xpT8+yeN7aCrMpsAoOU9bUTTk73UYlOu3i
+JQsxqzieMvgBydRMjWhMO6XbLTioslj+tbVmmJlniOELiUDxGK9CbXoEoGA0dW/5MT9r4PZwnfC
0hUVohIEl3+wR9aVjQX0ZOYDwbiMoqfkqFFZatTiGC7uXNTBhInH1MxhvecM5NFqyJe+bymhi3MQ
GDu01rUZeQrY1wJ8eYUO9KaR/NKsVybva8uuDepDS/a8bEo3OCy3sf97WVVXl7j9B9ayTeNZz9da
pYmrNcIsNMg/B3V7buXw0exuWj2NTbHFYvIP7idr0/y0sc5Gzlap5ogS06CW0oAB2NGT9rM3tDPS
NZrGCQwC04z9r33KTqreQOronFUz7SMT7f1hsgLZHNHE8/A1QWLUoia2oS22YvzocP2z5DMwXNwl
4mWws0AfjNO+n7W85bQi/w1OML4xso8IMNAf34vKxhJGDRPSmoyPxJIvLXEMP2v2cPNlzZMLbN1r
Io7XGW6NLtzbcb1mjLUJ13idP0t2d6umwBPeQqE56WtD4CGizY0jxFNuxmTGCDjAopJru2s3Woe5
GnFUAbxZn3URbJV1lZPtZpETK0i1LZbHJedydYo7LoWXJ194L7KbO0Mls5fURqDZ6kOQrHVYrlzZ
UosGETDnPxqBLgYTdQ7ggYQdEWn3NWMCe+u8hTswgm4fojMUo2MBN+lOPewBJUCypoAf2u80waab
s+XaT3GyrE8PsZtCvK1Ds2Ipb93BwE/7UDqFPDmsmfWeXvqVyDSEakNq0rREcMWjLp4d4SmG/Ici
extiM8mfirA9m0F+fpfsb5R7/pZhem323b3QjBtHHceBJyTlSdjMi75Xl9Go4z/7Y4wEEKhJ6IO8
kHzVyc3yKslqzHMqL4SMiO1TTtRbqUStIn3Izfa5Dm2kr/UZFSDQaNriNAc82hkTdjitbw6lPwLS
i5D/NwUe8WXxm1dZkLk5KAuUb+eefihr45bnelw8UcFFA9ObtAbw+JMgGmduUnRDICmJGQyrFFjs
xO2lU97EPn0bNeEuzfqtXviIjbPMgmpWqzDJuWD16P9MACS0oK220JTPCifDWrqje2+Vyk3lw/VG
fj+m9It/bGwyzL0M2m/rjJf3xTPjfRWc0+TrTZzWUnjk4qWEZ1hiLQ1gbvA8Sp1rfChvtOxQ1f88
thIpWhclvczo/lVv3+VZMlS7nBRb7V4+aZPTjwQTM1L26luKzVOVgIiTTT9johukgWwJcc1Cr4Jn
BsAoJEPU2z+l8QdCqVbhR/zIcLfULvn5ZzUUXgN9qil8Ndv8g/qzU3926s9oDw67lp5FlQpwmwHc
mmb+aJhoZ310rVZ7sNp5GNj0mgk1yFva/YMQwPdMUZ+KIdpT07h7TNhQQ80WFefIFyfVPy2j8gYW
pQl8LY1NRzXJZ1M43hgJRSqTwvAx6YpX5ZanlGGeCl+7u2DAPobyt6S/QFI3V38VBRYD6XyS9uNs
2lljRb2URV2dheLB8nzi9v4lqZV9anAiGN00Pi18himIkEG/phRYKmHXDWPUTUdQosRRgGStS5yp
Jvk1J6GFyRZKVNb1sXZsLUnnc+J0J8Wtso3sZVllXBMjkAZXU8cQe/twqFjlmbn2Odf6lzo6OXv0
Uc1OQ5eyV5ejds/sBKLEVshRIWJTX3fRGgsFxIG29zEj47HMPulhBl/FunkFLZhL2d3XaEwTVBvH
ORb+RBfhYSjrpXT3hYAQRHOP8wKRcFL0IKPQFaoVJK0ZCBpfjyeSAqrJZ7oJNb0LF6MLFZ31MNUD
4Sd5GBgIX0d9o1aml0Kv43baom6Sww1lQolyoSkTX7ooKAqXSaZDw/Z/7B3dL0f5zvIMzLA66Vv+
3s79R3eeMPw3einKTCPKKiFSi5I5CRozQttEtTyV9rrQI2LxXt23lAcvJZZRLL5hV+diubTTqcDG
SjJzr1ZNVymJ6+i9VwShVftapnh4w6mdFMyH6kc0VFL+LwQ0fCH+i7yjiaRYQi8FzgE1sv4J5+RK
PVqVnsA92Rq7W75kzp1phHDIxoOwQoOecA3FxwL9jK0/NbBdJm+TDHieNV5XH/OKcsbU/dW6FquK
s8IYYF2uwhrpartC5ljSqGIL7RTw6AbRPI94bbADlQIhGoc44xGXtdXpHdYvayQkavyZtNX5M/0c
KDKIO+rTQohYwXoG+qJSwETMsdi1oQ8smm9hJtaWXVAm4BY2W6liutNxOI12YI4j3edxJVkAj3MO
9/ZUgF2m2cJZjtH4J3ztj6KW3rd2Z2326hDPCZekEX8LQsP+EViTnAlV/RZBUSt285Z1qfl54Ns1
vIVKHV22Pww4TSYir0KTb4m3rJ1uPlzGfjjJk+521nw5Jite0zlmqE6XKexL5mdWrTIGyVgD98VE
Z5A6nMgntEGO2ddOu/tzOLiG+AsEfKReWRQrlWJ15K/mRex7H45TtqnuhDl+VUFpmZyxILJqY6ZH
3jdOCEGmxEun3McFJN/uRn7c8YHxkhJaTVABMhv33/Xx1h3ftXTWkt/mdfYlTOLoTTVhCOshC6V0
C/oKYuXZZj0sxKsG03BOHGNi7QKJcqhsdDhvo6V7iJQWZfRMiF/iJtrR5A6lW0nIWk1/yuWgMKDV
zZ1tylVUkJtVggYeuxkjdb3o1rOTmjchz/waN3alFd/0en9jJxKAyZ06CkmOV4yiN8FWQu9aTV/a
M8AxW1qUkJi8Bge6jDJ5JK7qLcyb2R1s57TCk8z4QNTaOWS4habpDfnmjxpFFRwtrc+MwKFCTZSU
w+XPK1QXSjK9vTdSkktKcjLkqHpSyEQykwPMDWk7t93XrIVtOdGbMCks7jomjpi9j/t0+qRAduI5
M8gj5/tiWzH0ENJaJ81ueOnN2YGkT7yIy6/xa5GqGDAsagQ2KJ1XSrjQRlwXwhMFHqSC9yhG22A5
ItTHMXMN/qnRRFM07k5r7U5ngzUIPwuzPPM0FdoRiCLMxvN207USaKUIspSzzZLCPVRuXVGc4TZq
J2NSHbZJB9yTDe5J+Ru0jvXdwQNescbMtwGcyu4nEFwetlR+T6aZkGDRFZ7arSYn5VjhRQlZYMlN
wExCQ4q+y2QBOpq3nEllPhWSW7O3rVPdUekxTDV3NhWG9IsjjD18nzqDhaK5dGg+KBruSge5r5On
evu5SZmm81MrCh/q1n3B/J1Q8e3G7GyWQMRmcgLas/LbLNe39sdccOiKk2+2KPhr+rMzU+SQWNcl
0/1Wf8DhjGrxJVozuQgvioVl13QDuYB/OHBg3cCp2519BD3l8utZ5u0DvugYIIjvQw2Nst9cHc6t
xBhbj5iCH9tJhM+2VZsPlTBhp1AFqpctYsjKPTJumvmRowCVw+96zO5r3d05yhCxwkVLGCXGtQiM
VsB38POAP9oe9LGzh5Wxp3L9lVKDYfLavyVhMpw72EOUIF2Q7c/iXCrSnShCkcVfN85RoriWiF9y
4wwCO61+iPPBJQUgbsb+0qXNFUvyG7XAoETiv34yUaZYc/411/W3HFq5ehIh45/scT5gmMBS/Cno
qZ+vsm3130NPjOuWhgxcMGbBN6vjLKtdXH4263YZ5uKaAba1JhEKRn6Tp/5WtvOthGqgr/1t/pRh
iuv939PxmjZYiBfyTXOnQMX/MbmMzio9WGtJa0S2xSfgaHE0b3Ch33AXO6X5YvefL+/WjIlx8sb2
l3b0F9nY7bE7zjMbc8biuEgQvhY9K4HkKIK+va+SErxQRK25VbGcY7GqQxbdr7ti+QsJzVhK0shB
/rF3tT7DrVX35pQcf/RIP/s+Ydk/0MpqrlJvEJdKv9aT1w7ttFkXtSZjqz1FIz0LT7Qt9cWlOPqr
iGxb06NcSM/7XL1VQa9Pb+P+J2lEbvljh2Gt3Ja6uReCfJ8L/SSrgrfZ322p+pqsO0t/OYyS3BaY
AQm40OEebvtDEPKHiGmS0eNuQ5UU0udUrW+S6ybCiE127Stm89bP7XmR4w0eLPCu6m2kh6vOkP85
8li9Dm0NI8f0JcnXKxeEeOOgkFi9bmvmR1PJkmgCKdTTCK/H2Br6y2Qbe3mTa37AKn5xcLpiRItZ
vxdp/VyNDXr8lGuuBf3LTkldERry5fYtQO6PQwD7HUVnGetsLWIN68drmgeUjccm6psoXWEzggiW
ALsmwC4UdfMChHMyhd4rTAQHsf2aEHiAyuS48iPfoHbedNa/s+SLvKxc9Htl9ztx9nvgcIu0H8sz
mUO1wYUhZWyXVlXibEuianqY0h+Q7QAMCL3LWR9+t+2vy/zqRFgCAm1Of+wG4chU8D1hbVb/+D+a
zmu3bXSLwk9EgF3kLbt6sSwrviFsJ2bvnU9/Pg1wMMhgJnEsWfzL3muvUgVlXQDPypB3hB348aFi
elDGgzNKqxMe559Nnx4bpkTzc63rtyaN7/M03VvDvCPE7QYE2fcop8XWoVZBSSJGPjch9ZGfRDF1
0LT20DbxPtGR5xZMjadtIetBKVB2TwQdLvpuMyh7cp8cw8wCwVgDZvLXuEgvpZ5cYU1Zwtsymlvl
LKrrSb5iD+vC2cjMq1bWbwDUZEKtwbORWOvmF30xqbgauEW6E4gx6ge48gtEPGIi8wl69sQce6Y+
XXzcWX11lwqDDwXON0q/V2oXsy7V2E/yuI950+sKWBea20Txl/RDpX9uDR3yZ3F4+VkLMU3T9C7R
RcDFkydkdjITTDDfnbpTqj9kP9jOsRcVDGt1SHC6XwiKr3cSO8HE4SF213jjTQblhHFc8vC40X/k
RnIJVFlE/WgI41Ee82MtSAchhhGQY5Gw8TsspKv0RnkYJtsVpU4kO2XDzQEhK6j2GviWXJEIFqR2
3Ix+IxregnIn3a7pCOAxvvIZEDApb+qxbCUL4wQtWQ6zJBzla00/ySzj+JqmsL8IlKKRt7SmfktW
O0Y7OBbSEStrCGyCB+bHQxBDt38WOf6hY4GSESOSIT2iqDq+ajGiXUXyAWUqWcWYT0tjnidsM4CM
1lPzi8GBucCf3siX7reXpNNgYErzrBiBNElA+J0dzSuQ7BBwjwX1gbuN2m/gPl5RtC+28NbkGqdp
UEybh5Db9YEz5UD7w/D/0+Bc0BriVaA8wxiVraM5faRZsjNZCmreO1hH/gzu+jzuKyH3V0iyLCdD
q+9o3V+W91V3NjmXeVGMtd/IDnpDWER5s/FHflWW9uzVZs/8VXBJC9qHFXT6l9NKuHEXuOyfy4Mr
DDied6Wox+ahtem91sp7fDGH5ZBsmLpY3aPACYHhk3AeExKBdi9ZVngQZIzz0hIjghFdi3hILwJm
JKFOrV2UH/G9IHBV9me8XfKJ+IEVTF7w03vDIEvll/YUf02NgUMq4nidBN1LsVGY/vRoHoqK6sOb
iC8r20czbx7Qj1XhMi2CBeHbU7OMq6bY5iSUzX39pjyjjfAucrHBKrTEOfXxECjWJQhDKvaMiuT3
UTU6bqN4T4DsQeaXXqgFDN1JfEUiUBRS5UTUp9FU+QmFevIl/UicDY64YzSojRY+nAH3IL7v3uas
SBmKhOHXXC/Dbw5Lmo/vmU6xw8FZHgy+NKX+OjIk4sTsB2A4UaOc4YKb2ZwHWetc7YnEYZGu0Vd4
FFiM/TwflZ/XMZGTmLL/r02jZ6rbdds8+gkfEfapqalsP/UoKPNR8kaGoynZeYf5yao5UpQxBbA1
ug5hA1c45rbNDzA1BcA4CcuH0jg302y3XoLN9UbMfElf/RlWZ8vRlFGBiBqOPX2/zfh5tTF24AKM
rGuZTzJdtGAQ9ADKAfe2GUQbAPnBCISfyS1LDUWc7BMN56qIBmm2Z7Q1KOCNDzMNH+qMDcPSuCq1
3Er1tsHHYyI9LzLfFr6e2u8VQXMhAoheiqJKyvx0g2KOVWbsDXM9tEJ/bOLw2OhP7iyIptqknRYj
OUevGnPkY6bSxbZmr1BcjowoJEy1Z8JU4apvGqxSWIOp8mjFCrQFKmq1b8LsKkTt1Uj6a5mU1xZ+
xEY9agwWB0aRTIGK5l/VGx7BZyiGBDX35rAKyAkKZoxxlQYKBAQuaatWias0waCgCASH6/nCVzD1
aOpeSqtSgB4984OkwKDWBj/vnuIK3QL/a3IzgYWaIAMPibODWYjuyAeeWx6eEZvxnYjjDvh7SN5T
Bgwjvh5YPsf1tqP9mNBsiMaboHLegikV6kTomu5wF7ghakOKIOi6La3oINa7Vjd3U/V3XU5DUtN3
Kab18sXeaMi95soX197n3Fm4cpLsI53SkzAMpyUST0TXnGqsICQUIKb0a4QMshQolH3sjp0rcbjV
CbSC0mMLwBBvYIePbecL/DIoC197vO1RBRQ2KUq31vDJEtrqLNiMNkd4m2GLwRH0sg2KBLSm4Qul
jlo/oQZR+GyFKA7q6s8k+XoLk/4QfXVkARfju7zGp1zlHHY5fU6FsJ4YCZzUpj+QUqQXwmnRlFOo
dqfGXOCBCnZ1GvLROTJUmJXdEtubDlbdDJYScwmPljAZN5qktMf/vb8xDrOk9IBM9Tg2xtGkG++W
A/lzbcxMGp3B8WGu+n4VcVD4UJcfsUDb0et3whXeyDi/GQwhpOsoaX6F4UVR9afRWA6vflMLQ9hD
g1caOs8yPRCHaEvFH+LkvbZkOD7KfvS1N4iFxFPwM0cAN6D+1K+cD5IlY6YASMTQ7lTzPDYWN1LM
fHKzpefbiDxXB0JfeCTGDvcRXw1dczRuURljHr7wI5Rg6up7jLvMQngzsdTJiYDxysqESycejfBD
Md6PzNJxK5FUuEKrTwXmF/K1TYxn8SU0il1QIIfmuBN/oXW+vooDD9wkJlNFdbjYtPmjGtErUC1v
ftjmhmwGrf4yu6DU0vckwRzqCvCWB8VdguqzFN058jNt8ddpZmA2+LCOMNg6AaP7fL4ruTVmtJ9s
5dyGzUUUxGtnLrtNDJ/WmN8GV8kF2HD5jjp0dEZjG17bg7jggLld7F43H0u6fiAXsMSMzr3aLwrt
WGETMur2+ONrKBMgchCdGshUrh1EDjD2KTMvxpRfJEEOTI16PG1PjVVfeimk+xsRvSI+HJAd0LOq
GZxCzpM9wn5o6QPh7ZCvk+RNJ1DOHO3qRfc9Dpy4SzPYk10+N9Lf3iPXK4VW5StvMrgvZw4NbIsU
TvRkQF/SU32ZY3F+CpP8usjMpL0Quk2TUlyRDF1RjwE0o3K2s67YNnO6xcbWTRoOUcRYpQAupJg7
rDH3yTwdRLk6msSJxnPEyGzE5EjFj1OlEMx2ipDsDFIBEmOwQ9SdmvCvJ2jbxPcP7jdnqrI5tKvM
VO6+RCkZn480Ww+NcS9M4vik90GWGRxF+5n5hBx763CUpfpkcF9isUuNPXJjUbujo5awghIgNTBE
22ZSt1UjzVr6U9vUkAc2romVcdXqzNXtZv8w3HFI7Q2ElkRGV5iWh8VQd2vdHtSNXcB6hGPDJz5L
VJT9FhBJ47Yg28KPM9F1ZGknS38UcuTJ9Apq7q9R67E7Ah4Zsf8KJb5lco+BGOMLAjFX7P8ZI30H
gBmsGaWCUw8c8oI9dYm5bW5n/XRoEEtBkpWn6FBBr1nEr9HM7Nk0PRp+nX5j+R6A7eOHPmTYwyO/
YZC8TcO/yr0v7QiHqUTPkN6epBa6Bj/sYrcgHU15qpGUC5AGIPFAVRX0GHMv7pMUqyu0e0YBaeGa
QZicWyqR3VIYO7EvDjNP9ClA5Bvab9kvuCMzZTz28kPdnFrxockvSs1pU8w7UDiIRhmOL2C6IFIp
TruS4rfNEPBiWxU7rqnXHZWbwki13SLAn+abj0pqEcHiizTf0htaL1bR3DLstOJy3qWKrX4OkOhk
SqgRUAorQUpdfYlwgmU5N5z3OFzUL3JQIr4p4bEslGvZPzP27yTVt+qhQCwvjexQm9haTIYjcyxE
N4zK+G/RTu/ky0UTaajI+TyU5Yk0u7kAlUigUUDiE+NPXCzEIyTFrvShx8zd+8I5m3TXQpI8xq/2
CNwSYotaRtNFBzTNFb9TUO2ntd8VgocSW0HZb7iOIGtWB1KtOUN/qqFyJGkG2QwdZdJ5mRSBla34
QRfwW3S3V340VOAj6HOZl35+mBTF31RFAF9tl0/GIWJAPj4FqrBk/NLo0Q3qUUWr4aUOcLkgOUWi
n8fo2yEsspEn9ynq4Q2w+DY7xtAdu1Dksexifpw+pXbAaapNuflEY9dP+W42G3R0wqj5o0xr6IrC
QR2600QXT3rEICv+LLZB2Cggh7nqriySNHlB9EUDowH8TGifUODEWTtL5nIRjexaYCcACM9dp3EJ
Zq/ETUbBMhAwMuzDUudHESpNBJB1MJNTSXEBTcUq2LDL4JG7EeFmdMiWjOth32VHiCLBJntBcH8G
YFM+uP+TxNFcQjsFRGm9psug5GKNVzDVGqzObcb3iZI4OrUyuoFLnNS0fNjIo0Ull+DYNd0xJ45S
PQIxb4RrLDHTV3SSjEX6gHZnptl+fG7wtTDNFWpt46TKv9f1I8iPHGfiWG1OOB2ovfrWK+U91bgn
cwQNzX12YJ4UfW6Xy4YuZ9fJPK8o8sXoaWjFXo4ljjyc3xbzoM0m4WMZ5Gz2gSijOW4OEY68JdmQ
gwdB7aTf9JuILH2yclsR2sv8EsjT5AKUWXvlT1FE+3DodxHWerKS2GsHJkVJuZy6SD3IESAPY9Xl
ulyzMd1l3UGeF7/lKKe4b76lttrGArZxMoAqchfkecE16cuzo22l4WjY4ysHmwMlF8T90k8kNI/b
fpKDcBa3zbCQE+Lm4cSNOqj64SXIbozqJOP8WT2eU6Whs42Z6OzmzgjSujpkpye2FXDcyqDj8zHJ
JZr1NMB8MMSPMMJFcxFqR0lPcxx6wC8y/MRbtx8NfAO49eMptVO/26vVSmXY+GouANeKXogqBfXu
JoGF+LfVyG1JIWsp/VEIjPeyhCNoZEEVqcFmaLbG8f/Fc6eAWWxSKrHQz7nhJ+QpIvTJqkALWaSH
KMRQwm+zmsVXB3SDgYYRANqK/qBJOPfjvzcwI4tGP6S+MOPJFUt3osYn5ccT88FTbRDDqb7wiLL6
CE/nQBpMAFPcm7WD+OJygTbotArnc9I3Li2+W4WCu2YMEiyvEsRgw4ajdigVdTtK2a48l57SU/an
TH3+9ar2tszXzJRPcxO/lyLvrANhtU3ocZUdA1rle9WI95FrpUTYxXmGAjeEeKAHRfsZLYPDKG8J
4aJrdBpkrsB7H5d9bR4NdbrAw7/Ng/5mSDuolxcdWS0umYr9AtVSY0BavvgaR0/N0RO1yA6S/9g+
flFNvtmQAvjbJyKoIcoiPC4QyUPj7NbFowvWuFcl5mjKz+zVYXTeQA7X1s15I27OlHLwsbSw37+A
BkPeNcK8HRUenAoNVMGiBU3gIgUtfhW9GPpjKfqSA1232nha90pJZo5BXLYifCPdBno6DNN6ysbp
Epb9jTB4bQrG5dHDqPRyJ0X4qSD81GTcUhbRU765Y4KsAEfq420h5dteZ/e1HxvKm8itqupS+MSb
lfI1ysVreGEDJIj29zOKh/60NS7dBCIx7gTwflUW0JdKHlnK78yerC4ftnDD07Q/SgW70wj38kW+
KO3+9g/fDUgW5NNGMlZM5L5udEfLPzEADeJw4y9ugR9hu2A3iH0hxIN4xeZGxwVSh8HnlC/WvQ8w
dSE49y3tHFNvD7Op7Nsy3OkRyHt2QypjFeYTOhMA3OCOag7figltNdEXy47G7Ftk9l1j7VF7qR66
mVx4ZTrj8aN4aw6vBpt7Jjt7BWsHSVN2EwkdslAdj+gsi89ExV+xlPdeFMhL+SaC+Bv4dwqmjBab
j11/OVLiecChDnV2ZhglnZOPHtmpGdO1JuJOI22jX2WieIaXUNbTB5ie05eI04ZiFtRnX83q1Z34
po/irarL6xrrZ8X9gie+F1TBkoYfOq/NVz9B714gu9f4RmZ+UTQYA/DzLYE8x9ssI7elLx1dDLe1
bSeKBGEcGXlxiRE8R0lyrZLmugTGpvkQLvJQPqUNk1wgc65WIznG2QhLSjkmXo2ybZPKd4RNb+1y
LQTH1j/ydt6Wub7t3/WR6XYhgJ1u9vSnIkpUo3QErXInbLcF6VNpLx0L1WiJi3eKl8KaEvYupup+
ydKjCqWYKHL8ggVoMQzRnGiJ9iRM7jUzPwypdIgItavGXYyDOFNy2GETP+Cj9kfDrY/ZWUqWj7qN
gK+jZ6NU9rCse9u8KMQN9lTjBXlOcksc1fFaJMOFFgml9wQqkbqKjASXGkZA1dxnVDkZux1TOEWL
js2GXnaLiF3COCneIvr30tQlgtyf6EiRFY+QPOuCU389Nvg4aOcWK1OZ3magWV2uqfYx19KtPJbv
ghCU/+BN9u1Wqodt0rgQSRHb9saw7aj0VglX7gJrX+gxptnfWtxjCfVKliEYahEAACItZx3of7a5
6AvIuVmchxob97hBBhgdpdDYK926q5xo7vegpMfoR9DaY6QkF3WPi2mQ9yM2pzpay3yL21/VrrdF
eW/T+PV4fVHPA5Vp70gfyJbO0DhEc3JTCvW6aExy0BKFEJnT/Yq1kfBH2GbdGiQywOQ32mY7Ov/i
VRLkihhM4nfIzdbp0ISPIZ+T4DuRxyyQQdN9loa3CMgT5qbhGjc1KY5U0fsMsY3kKlqyU2Jwu0QP
sFEPFJq6stkBsh+M9ka08zbj1jZMwIXqzO9ewryzCvRyzVpSk2W73z7rdhG3qoBfVUqandOkDUeT
8j5BNCtb2BZDeMJI4LxJk/PLBzY10NNV1yB5m+tl12U9t2K976Rib25hBUAop2yaCuHwEiWNdXJo
9XnvmBcp/2bGZK18HjF57TEJ0dkYQO2pPOzoCE4oj4o0orSGKxQau+QbIWdpzD6xlABf2StS2UcQ
9Rpz1htHbJniG7ObMrTFRHaoW1tC3M4pa9nzCWDX3VQzSTkS3c9u9nOJ6Yqbu0sy2k3rEsXsMmB2
ixiYEmK+JhUe3iVezlkmo0wWIBaXwTDEMNWw4RrAKws5wFAa5G0TwNkPpm+ZKTDGDX4aK/GlrFXJ
HhkUjDj12os05xQBzMzkhWlCaPTtKSXGrx5KD/WfYhtYIpfGyP2f11iKraqjDpH23YfvIOZ4pNRu
qhvJdiQUySnjWtlDEC0gVSf5CXaLihFKiNpAjrhA52wGqZn2hEv2XqMzBEJxv1PkFe9XPPtQGyHI
YOf07ahSiSiRBfWDRMziX5Q27JxXOEzeDKGT0JZh7lbv2/rFFR670ak6UzjhbN1qUuSus9YcFnkh
pyYFYgIIsSY1byEmpuSpY9qBI1wzWzOkL5skUYjstVQgc2HjxWzc+hFXP+bwnuamL9a0JRmE2rYg
wWlOMkojM933twzcl/hrgxkTlqUMOrDU4MnBsCe4fZkAPVUA6MyCj53i2+WEt+mDKL1A2IVPRluc
0RZ6w118q7a0VgbPuqAUvjQtfjx/89ma9j121kxIj13JWpzK3ICCUP6b43yfRfNnUWEWtFhRP+Na
LI4vtjfROXsRsuTgMfCEZ/whXaS/2bcGLSu0fwtPdkD4Ixv1j5OzSEWrcNBuOp1I239WBNKNrWa/
eat/uM9Ow2/yKPZwnkfUMjhuq1bxFgf9Iyc/HazRwo7Jr+3W5zwIbWxGMSyTTxxCm7/zOfpA8y4h
/b1hWimflpt2gQjnyLcBEoeGH/7irIql4tfYfOjuVNsorPByhvvKeCgQ/QWd00l7Mynl053pvKSK
F/PSMR3bAKvRkTIi29e7xMP/Ewf3VyDPFhuCQMC0tvZLOz5OwYbuYX0zoBB9slkO8rVyzYN6ypiB
CwfDZa7xxiu8mWfZr4Liuwrka/ebnPRf+dE9VuhR0lk5h8cIwQ+ErvCYMsCsXPxEHdORj7Rj7WFx
TY/tRmij1R3JYAq0rfbH4C+mkEtMC2dAYOBUBk6liRM8/tSR8cI4zH+QVZKN+fLE3zfmXQJt7JZg
0Z12i7hWcNZ7dgMdehA0r6I+YSzDLB/RfYAP9vzdvUMfwD2XARFC1s6jCbtOSECeaQrP2mpjy/SW
X1zuMyvKfbRGsBsnO/yz2Uv37l1jypecIRwIsmJtbuXmKgqWCJlXsvPaIUEyBx8g2/dH4pmadvEd
nQtH/9GfvT2JOCVaJvlRsr3yPj1uKB2ndGv6lX7kX/oJ5SwfI9WTJNxRrOiX8Hk4TiieDApnjhJ/
82MmXk7XwOiUUCOB2xApLvYygcyJ+a4ywgRE+IGC7FAn3Br+2Xxnn6YnPxhLowDjE6HK11kxub38
EnTCJBQxCuRhJQJTdzXZwXyZ8VjFbAP9qWK3EHIew1fODu75NF3zNu+1Hq2zjcnY5TVW/o1ZEhDp
P8bEUkw/O6Ew637ZW+FXuzyj7+4k/+tjLjhXsLDQOnb/4M/40c685R5AGyoNbl3X+Fyf5DH88qg6
hHOIdZyO/Dd8yg/DroIUx+CJrcdWApjGEeJvfIBDle10xYoaSwmqE7PVnfq5eYtOzVdBwf/LMmuL
11xYc6ag8kIm6U6MmQ39N4YytnCITXYX3yy0c1sfPeUPROzS795oMIkKRTv5rfzJJHeesJy22MrK
H1QezepM+9ov/pCJkFqJN1NhTR+K5OXvaN42l1EIpiDzcOPysLzAJqQ8yh9YtiO2OQPVXNLKTs4c
Nm/ltTuPp/6qBu2RNUsz3/AjZhjyGq7p7BiL+/JNwryWSfuWN0QSAkZafwRHDOCYSLbw9/U6LWbT
DJy3Q0D+U+Rxu3qGrbHdyft0ciyiNhO7n9Ny+F4kV6bePEAcsUM2uubkR86U7yHomWVDXMKaKLKW
D8KWHOAQ/kmt1FdPm23s41rzk/KOtC292x5/afdlTzyC+xV7kffJitmbB2FffI9/QM1sKLLeyPBS
dLsTVP3Z65/qJ6b9W1bmYXXwQUfQ6zX/UAGOVnLDfTbA48sXd8UvlEKbQZ+db7lZ32DeQsmn/4eX
fJk7EPjki4rUuCpBea8vzWf7p6H7Gf0Chf+xvUxfYPbf+WAhlC1sCFjsaqN0i8Iy/mG+tg135pkJ
aW0Vp/guX8E5b8LHxusPLOUZVs1P8qFeyVi4orCxpl1pQ+EL1BONCZKFU8TYD7sctwrmC1cEKjsL
cvip9+PPqbd4HND9e07liDsCc1OPmE0bRUTMSfvi7JUHWtRtvOX8tDnRbfMPhcxCUxC9ifv1oZ/x
PnNPjBSt2MWZGSIojOpLr3KbKZOFQ8cHT5hA4Q3orDVxlkI+YGhcD7hDqCdsCWzOJNKFNlZjld6G
L+HI9JWtTLpp9tbBOMQP/zrD42qACFr4NNbK0ocGAsUpswxWn3dW/ecnKdbW/f75Obm9M9jweRhT
8T3pGxlcjx4yTgSYcBy2GIk6xjuk0AMaemg9g1QGEpeuUohUQwt47Dr8G5W/WgqQBPFpYUDIvCPm
8yfeCR4naBqqmltB6BOJjoKlQ7TlOzf72IfvE7TwfSeX2y1xuj27mEnUl3gTTQelByep0iNeogN4
ofuibzARSSucsyD1/cYLrKOVUJBeEd+75R2WRY8rC3cuFpWofsbRX/JdFB9F8zSvF2AwCpIECdxh
bfHeKm2Rbiq3W5bFW+LWbfecE09YnUyzaKsrGMBQgwExqtpK8SVc8GLpQQMXCRiU0c82THddsjUS
MDV0ClzCtM9W2OB7gmGYX0YuZhcN8SLNFpFQFTKxtNODhLhi3BOUKsd3mCmIV2ZmSQw4ghlvOXSx
2X7AIFysLZIkYFUrRNe6UQbh9Z5OlwFvu3g7b18bjmULrcJUAbXAeeDroY6wKKRHbB3cGZprim+P
KzCTnrI3WbqG1cVsjimc+ojH4CQ7VXoW+lsl7pAeYYKY12ejvykdExQbuygWS38z1vPrT4BIZi+v
t62SOUkSWbH+1bCrjeW+ZA7/bqFGRpimQqzc6fkpi9824MC1w0R+KV/vBaannn7I8j3HG/EZ/k7/
dK6K1l453PaqgpOvNV+7H5wA1buhOK9kmfP0Z3Pj444+gULKIHmvJat4HysHtYviYCO3CUiWbGY7
Wq1yS/IV+5qTnoRWt3/jisqx8ggAoMTfCUaRpRy05/QvuqXNkeCV3odTuMcZddlVpwpCM/mJDToL
BjuEGXFdjBv3RaJimgDr9iEFMTJ5pH3ufAYszb7bn/iSfaaGtbw3j/RAx4xclGHjXTsnQXMs/q2H
/lmXtnGMAlK4zj2rKrJ5N8UNx36Sepmn9Nb0Pt6Nqzg6EcdjTrKIZKG9VnEFBDtUQCsXIBvL8JEy
l6ScWLgFTRcSNktu548s4OC8oGaA+x2kh5qfD7sCnrK3VtT/Th466Zm87Dt2G3vhb9Jb4km9Fl/8
NAfwcfCFhObRaYjJSIIYIOgvyGn+FzsjAGq4n9pR06zmJ+wc4pLH7wjU2pkD3qWJWsEvt8Y7ssQf
1ltQ76VbBlhognzYyIfFEimp1X9H/+g/sL89vp7iP4nLxWGvXCsf9/Rz+zuFO6zhNzZpqP9Kw1I+
mhN2CW/wLkFyfwD1LQmKlE3qwn0GTU12sbOhNPtuRavdllvg0Y94sxtHYjq2Ov6jWFaakiUun81v
QuDyCHaLLACa8GE9iyfhsPmrn4r94pscaCCPUNq84qt71FSp+OPcixPh19sXD5r1AdUd7lYcU+as
ig1HKGhaG4rrTpyc4qGdoYzcw6v0g7Y+0O3kCtUDXhfu8NvlFDYWppy9tQhB9k8KHUbk5KNAkWdo
LmwLDWKafDU+ky+IA8Wp9EKQRPOm3awIT8F1n11BEIOBNVQzAj3x4bcfyXscW+tHedbtCDJie9DR
r6u7+qBfm1/Iq1DdaFeg6RNN/g4hlN8SYgtU9jn8UhxHXysmqtR85pt6Vd4g1sFkMMMddAHo3zXM
6a3pZbcNZSVMnfeNoW7cVpX9NFocNUz23djlQdICmsCwxIn7oNPO1sdSPgjTHsy/kCEXurHdM3Hy
1PhYL2+D8NFmnyW1afU32TiYWGCdMzfHmXHJ7CR1iK/TuV3eWuWBtb0h6dto0h3xvyTTtj1CxuPc
qiLP9KAbHFfMYRlg7nS/cgdL9GOfbfkqcnKfMBx3hFvb0DjRHtmoCC3BbixxJ7siRLz0P9mA4eO6
t0MnsAOoh9o2eysyNnKIvGTP439J9fYMugB3M0rSkusUAqNsJb+DO7nJCYW/BUedlyl+Gz/0qe49
QPY/Ev8mdDu/Q0lxTI+j4JXBNkP5oLp0ENhvu6/pd32q/FwXvEjc7Mv8CX3jGvr4x95BaTHBDS0a
hORWnfL78jB8eUeA94GnxqqRfrIv1HFbldEBSd6cjlAAdf4uLF7KJXIAyBOW7W/EU954EH85CuUH
Hnl3/mP5gs2HzCKKecwQqf3ohqwfn1UDQ0ZLeupHiMWObCdfY+tEQfHVnHBvhYL1QIrxlJwBDipX
U/EIP/WdvAvHr6oc8HXpHuLDPHMurYDI06vOm58TNt0tTDmKcc44fcc4D3cXeB3j01Ts6JQ9xmfx
UJ7gz7QQ9bO8S9v+afjcUL/VkSYNXuJn3D8B3Pjri8XbyIhGbp3ptzjxHZoHDBooi9Cg4OUz/BhH
SwqPBVoTBv+cBuOroxnlVwZe8VWcMJfAmwPhwkJmEm6c2N05xYo4zSrvxjE+9IRujgF9EP1ZFmzO
XLurDVMGrXFO22qc8n/mi2zhDa+zC8IDchknJdmL4TJ+FsnniPm0xZHAAuDxjai2AcssVrL2Fv1q
Z/HlXmFQwGAsMzx4EQTOjLc3W3F9XdXjATCX5CfqCQKnzfi7jj+j9NcgBCk6SFrwcheNLJhZzWJ3
Dzqp44hzFtCxvgeFWQnMhkEe7iC9kyIi2pgb0erq12VjZ9/ykVKKrKYKZ6nN68W4gGOSkQYENWhh
AsL2lPEvBhGr9tmCDyx+1bzjUhGXx2H1qevSzXlZ7gLnVrzLl7/dKw2vxWufW0HkYxcnezTu/Xoz
1bMJy3PeTnOQ6rDudjqDzuQsJpcaZnyMx85RZsJ/WBpcxl4VWkuPZEBLDqe4c6D00D0vx1z6qaLl
bkbZraqEW0dZ2PNYBaTkdcj8/UFtEcMN/ILm8eT14x+CsMQJapK3hk71GelIXiXZFmNsGtbZTwxp
hIwxvNcKaXGW+YTsCveY/f8YKA46Vznjjm7doaaiR6DCDji1HVgTNoRZSoC/oZ8VlFG119dWTxx5
7Wrz4aXwnu1hBQFCvwB9GdXojP9+DhfOx9org3e019SghAKOVStnCLON7bmwz0/Z/wyde+afVyf+
S4NvMWs61ffml13cOV2yw5Jq6JiU7ETlP7s/jmAD5v6lbe8jxoR0+hWnFszZAwTs2QEzY9o4H9Rd
dIMXB2TpdpqXx64pQThND+0PGqEj6/DEZQTJAswhkDhgdE6w0euj1xLSNwh17LgLhAX/kqsUnrX5
beGilq59BTB8nLLtJ8BBQ00JJI8yGHFAhyUt51pMkYkGcMO5O+PkuXhsTRM/Npq8E/y34dpuFU/n
iFRtMG8baAeeAccWY7szgxsAAQrA/AOXbRe5qKM634Qf+PjdBJ21WufRo4zgrdIh8nQmvub1GJMH
ZGh2ZmKZ9pkD1JddrqfDyAtIpF2BOoC5nDk7+N/XwVUFn53POIzkG9P95uWd0REQSff7C4bLFi5A
/mdzJKTSEq/gTDQ/39IeZOH1VQ28Dgz43ecnJwyrhHrEnYBmCGZwhl/59Z54b6Dr5243uN+Gz37b
9qiD7v1eXc5jX/xrYRfaJVoGZ8mrn/8xdV7LbQNtEn0iVCGHWwLMUVnyDUqSLeQ4AwyAp99D7b/h
hmXJtgJJYGb66z59d9KV+4A7kvyqvPcWyrtxa8ZThmpO31Vrir3V9m+JS6y0041qCyl+wejvXVLL
em8DHCOzi6XFbdC34dLFcGoj0q4rbUYsMMYybNzK2QgzzmDv9qG+8IsD7D96O53Fg+v5YD4ET1Bz
ujD57F7NQ/FKTHrPhO1kHlifNhiQn1mj/C1dlZH17nGOIVxlH5tgPRXlh869IvHZ1pjMfuZpVcpZ
XCfzLlcQ57GbbkUcCiG79k/2i+3drGKotjThTquiffRdewiLhylDcmDi0+c0pRkpJZ1ihq7qloa9
9XKBEWwukCPGNMwWNOO8H7/nAV9a7A+8q+lUHQuXhFdNNzWO3JrQw4xnNfT99hkLF+jOyjnRLron
P871kdBxgSS/Tl1yQE4W86Rp2mvV0D+phvZzmNGcgWKunAAyq52iHnuGH2o5xYdEasuo5/wDyKT5
kgMLk34rGw4cWl0+me2F0mqg7Kas166Wf7Wt/UcuRgwnrjqY+ZzcAZsmyCfm8AGbQCbosr+m3Ueb
PQKkyKAUU7aQbpAtyZpaJ9x6LNaCG4CxjQmFhAseQSLGZB0wI3KgyXFxwsRIvWcHEd/SwuWQ4BRQ
W/dvs4VizNO+r9uo3hHSqF7UEhrfPFhZxBVZU6t8KdYgh30VGvxuXBAF3qzTROFiKC6spPOn9a4e
Y9I4OpmjkKIgbmrGF08UCSUFRSvM7AuvPSsrh1akCe+9/BYLTEeOIccYbSDemWxVHHHfcnc/xdEb
XhPqPAyS/huOTTFsnGVN8C+vNkX5u3hzC0gvLJZKbJSxZ/thtqHpR6x/VEWIPzaga+5VbLGMlWvs
vfkpk6fc23YULUw3Ddrih5Ot7y4SN5qLNaR+oa9jbtg3xmEBKY5Tqi5W8mdIH7hZzZ8IjlC1ZAR5
RD5zinX81WiHJb7HGucxW6sNtmS/A0uyIhBUvWjxURlHcVeVmFFEowdSAwRq/kBjKb8WZ5UpjeD+
8JTtCK5MJ+BuGJJL5lzgL8vnmo7L8uSKR4tDJy7257bZewOS7sphSwakjHk4VEfC/v8Wki2UeLqr
9H15Iz8X+KTx98xQZpZZBpRDJOOjpJHwiurCuJWjY6Kw4K4WTovci4tQah8Vl95wG6ynhQWsxj+Z
f5DK9TU29+oIbxzPb8nzFdAochBeNHk7LNNBunY/6UCWDoTyLe07y3fcWytLokxj0Z2x8Uvrx4Ej
xdgCL3wjvqflza6fHBYgYzUMETGQ1ue32vjlI0t1Tzy3e2ow9Bj35nqCQqKKSGun+F7Q2VNMIaH7
ZyYL+T/Pt/pjTmEgbwZNJNwpqalFGMXbOe0H+5ky4T5XK3L70j7N96/0Nrih7VAGe/lWTE7MjSlW
nNsT7BhE/v4U6dmt2OthKdn2/RrQKcnJx/c0XfdLlK3ra7vvPqcibBUiY+iqlanOzrgxAX5AIe02
2kwi5Yo/2P+X/fl9QeHFlvxVEU1f3ZbwIO6T1FgJOqTNdfwhtvgbKGbVRmLVaLrcTbIOwYduQO9s
gx9Nj5p+YTHkt/O/R2x9xiU7Tgi+zbub/7W8A82SYtp2OBKcUGbXu/09pGh4sbdwq51003n4tLjY
L5I8ETseDNph8IWLyX22EQF2TFVgtiPXJ6v2eP83GUHblWOs5xd/PwwrUFGsBl72zKuTZhvpnDnW
WwChx/t16Xmr5gwOh8lI5BlrJo/q3H5xwtb3w7f53a757uOO+8uELE52c1m1b0x+/o1fzT+5CxgT
JasELqc4G+T1ucMc8k2Ake2oWOljgCG8MivjGH8kB99d1Vf/5v719xC0SVPFtMIjnnDdjOJI40XQ
UKAcmWof14/cq7mozeI2NRz4oWOm/woq6yyKXxQ7YyqZYCtcF3mT93d4Dh1McPtG4bFBzqT+Q55t
uEix4gAZ6gsi/oh3B7oEWGiRjNHVBK+rA6xNRPJaFRd0FgAeHbY2umFAbiEErRCn4uzinKZ2zfzh
ob8mZ/5ZNpwRq5ANk92ynGaNpkuDYe5LW773yQcvXi9vdnYLeGWouf/KI/dmfvRv47ECb6qF45HA
JgYt4y0FE7SyOfQXLxorAT4iXtKa3a7EGX2svFNCpPItj/CorMyPAPsD+o97QmX8q++htpQ/ALSu
3os8gIKt+5XVbcifylDX9p65d+oIgAo9KqthU+yH92zfrvG1remN9fcwfJjEfzkXD+6zflNqBaIj
atf/qjPv46jY2nsCN3u5lnzUfo0eupz7DPAhIrG+lkfnonFYhhm3hmtx1kJvrT7QzrbfCXQYn7UW
1BpOSbZpccSTH7mRFsY3IiPhePieVl30j/N8+G3/dfgUjqh9vPOjbAuQ/CkDfsJxdcXRjO/tsbn4
GDZqAw72qXy1tt8BX7Y6dUYUvEyP5Bj5EaGg7JfLeKDs/XG5tGvTP5vmJcluI68EU85u6+pk5DZZ
aFOvxSCehnEjZAKCyh+PIEgfxvEnAJzTWOlfkbMpKxkh02ezSTsoypgqd0a7zqbwkXEDmmtpIrwT
i7PC4ZMzps/OHYIEpJxvJ4nSAGj6vEmfmanlrIVMKwWeA+9+sKx+VIlcGy0qLF+cOkSxs9fI4KV6
G3qyqZydrW9xdjYUeZIpDPq1wvn6mTpskdtnczkrUgniMG7QpnQvZDTBz/ONSO+ei9flPmNj50B+
8D4evGY/2Y+FtPxzr2hJVwnR5/N88DGzsUC/Zp+MZpn8cZMXP8jPyzcnpPmegkBzYHTI3IG4I7M9
Xn+xjsnsPSQsZdfkVb5z4uzf5bt3FXRb3+OFHD6qV++Jf96y+T4v3yhv7n1WgMEeZ27xabxb32gF
gFARZDHOBlfvWp8IpIP9ODDlGL/lu/4AYaJbs0VmLiz5+r3cun/M7bJh+xqVm+tXwkGG7q/1PN/H
mvjV0u5MHpmnbmFow5LKs9lQE4S+yqEF/YC9xbJDFSBLMQEl4vwd/6BBG+9e8EmSFf+vALCF58zb
ZUB87XWbrpPd/GJhKia2i+vDXnFLSVvu/ejNWP0A5DPU+tc/4db+ypqQBVjBg3/iFJGsXPc02AT4
NqUWjfvluCSrBTsIl31/RFsHAfaccuvdMVq23tq7aJ5TdpOw24pixi/2k17c7kU9UItoicDGndAr
96TwpEnI5gCcHjkxV2JDjrpYwAtgZ98ozgkbjX3JjiEnSYIebXHegeUwahAmL7k6jJjtcywQVOni
p4kGlAIaJRkENvuAzMy4cyuQUIy9tnOG1540kDZf7q7H+Db616m6euklNq+J5BzMvhrPPxGsg8DH
cX9frCmAdiIIeFke8rrw3PPEs1VCaObqYn74QKAKJ7OTfGfWn9L5cqu/hvHPMH4Wii0MNpIuQwwK
f5kRce5s8LhYJwMHRrmi9p5sgKGF/d2EXp27ifq7DVMKMEMuB1oNvoHLLs6j00vvylC0KCdTF3Yj
zy95p/xQmn9z9WT77FYeLfNE9R/I/KA9q+WMj1kar0X+VvovKngSXDHMO1zG0Qvn1a6cjg2w1xlQ
SCgxvi97dej/2PyOTABuzPywEBxnvKffGmchnXPHZ9rpNDUVYN4KCBkZHnklh0071kytswbtl2Fd
DGZp9CbMPlWOvdHF1ucvjJY9zKWGt+60OI7UVPz4htyNjSLa4syQp1x/R0HkqnIJOrnlwJ/S9liq
kol1Fe+pjsvWHW1m+oI/DwLAV51pe0Q2H6WdOUI1gKPij8FFaIk4eiUQIshcWliTF6vs0nyw0xwB
RAY8p5KGc8elesxPlyBaJuZXywy6VM05vYVZERn3TIWTV1E+E+4gmTByxO1ftdmG/tcMPINDh+Kl
AWltJ2/cujbMIXdpmaLQbcKOmeREyjTDQFX350izPAIudwruBT1kD1N7rpZv3/eeNQTtkjDuJIcE
I3zWXRdq3Ioar4ZvNdtqhnZSONo/c0Si5djlrrJqeLTmhQslq7ByMALLjeK7K5vgnNuMSfEyzAta
JZ3LUdEQQFcJEXjPv+pWChdZMDvuhU1SGEWG1ppdrYLDEiDqdQn92pZZYw6wxqekaYaz0diYApxN
b+tUafBTrQfiVAPvXDu+54hmoE52ZmxarU/AqKSUxXbceNtGN0/Ux7/ntsU5W+lrs+5VpNUY1grM
XolHxUb8XsSzIJtgTJC5uPQLLHBV40FqXzUVA9a6JtlNdHOulyfNt8y9oWPtgljOdIf7EBjp+CVL
9Bvkafo4zA6gHkUfMmFD7OWb0QoEGXMMBy675jiuz3NgcjCEFswZn3usdELXsqYP0iHn1KLLrxHd
e97cX7GmQWvV3X2WWt+6R7ZhyKgSGwAe+Ka0jjJJPmTg93un675IRV6KqtQ37sJBq8EJ/jiPLKv1
eZTKPidKPucNPRvzvyYoqlAuw83KOB5pycDpmlIOektfkzm0B/IZbZFEvPtqc1n2tGA4zLdP2Z9G
cA60lu4As60mE0cZZSZJbzU0ZldNjr8vr1DFnfKl1VnciqDGrXa1ZPPUtUt+BvGFTYxlhjnl3AE6
4tTldfIpE/WwqkvzEzi8fxpTSFNeocaQemyCYw0FVaMrzzNhGemVDFMlykNQWaHAYY8cwJRdcqLN
DFGfISAxVVh0Qsl5/rhY2rKxPfbMnjbP+P6L9Di1ttokRvtaqVI79LMfH5Stf/p3hugNjzgVmxrn
aA4WlkjBIuJdZHps1GAyRMz+mPNPlsBdSkvEHoGyMeIPlRbHxZ7ckXgt05oSA8HuMhEdEdCUFJDh
Qcwbics2uUQj7j5Ts39xFUkt1XDT4qfBrtDE1WOx+G+V2xlhwdJNz8eRr3H1Ste+2E56toNhX0/K
eA7AaWEJgPtlzYrKDKGjA6QmhpMcU6Nk5jkxbl6GmDKICjCSr1Mai+mbqq23FEs/GWRsKQkSemnR
Q2CRasvt1gk7s05vafXejW2YF3bGIj7LnXXvOoDPVh3A5jDukos8ECj4DCxTPXZ2+lerSP1NLWsX
S0Q59OmFuxYzGe2f3mrzZzI4j4WxYFWuYcHTAbivVM8Sk9Zr37e0NyzHxexVBz8tgddpBYemCTKl
sSjtuaqtrfSeatKBhyVXQAXvZNMcdjy2sJLBU32vikgDXFtOb4dIdzMsUQ4DVs3ctsvobhBu/9Lk
34PQzH3veu26NNDsBwe1gDfwwVUsFm1vO+xcOFanCyN9Qr/G2h1HhvgmJFlzqoKjp0YXpq/+BQ6B
K7PT8tscB/8anLg4j8tnLgJjnyTqoZldTsFjbb1nJaKDZeh/iepz2smmqNSr/uJyGMD1apqld9FM
sq3lmGVRASJpU474yBPHOgW1Tkp4ApXlPfaGZhyc1roJ6nvLumAeLKej0fYBpt0WrCZvuDh3dIo/
gnY1sMqjUWrN3loU26A8YQ9k1Ue9D9iBFT75x5J0RInkiK+CwKYGTXjhRFfqPdtB3T93gStXBp2k
oa3PH5PJHb6YKvEw+iMQFKu5kzFpUBNq680ivpa0PHK9gga1qdBgqE/6XQyELb1J2iSW49fYU+x/
4kbfCD1eTkE5PDh+PsOFp3feRYpBvKtJYON9Bfp3LtySiiQj1+/3BHCLmizWSkftGm0A601R2Vsr
cL6tjDCcuNsCe0z61hjL9ZTfcYqDne7JuQIeUwzxJ9Q3522ph1uZ64Ty+ik92PAlGyJp7iS+26rF
S1caHaHGYtcNiTrHTilPdV0WkasRB18Mpwp9Wlk8h5oSWQTguAemd5b2R1AQeGgmILI1YoYcUo+K
FM6Gnq0ztAlyLCFVgqY5zd7aafuGPUL7aqu+fU8hDiVaZe28r9Rgzcu9Mdv2el6CqwE5G2ve0WnL
9IlFaa0PwCSbhXCGi0G2jh0F1Cd+KQVJWl33gtD3KD+sOkwK1pSfU9Mv90lhxpzn845tnmMcZ6/w
SBoPHeky53LfOg1coy+BDmoENRhzMa6pxvEYFTdAJ+aRBdib6MbVN41hQ3AR3r/Wor61t70ZlQ2H
YDZ7b503TZGR5foF2F6zLkjB6HrnnVXHvIOwLW4KbVhOsfK/s8V4UVXmAlyrGFBh02wcNSLZunIn
hqseQJONW8QWK6Oh2k6QSLRBex9+PVG4DNJkrF9a5XSgFRjQyKLhbk1Lq1VxQHp0PaO8yKlt8U3U
w59Zu6EVk7ms6+NC2ezYY9h2Ri48jND0kMKOU2pSWy1FKO0dtH5tUOfFetUk5wkv1ivYnDa9qoUt
D5ZjXd3SIQcUj8ZD1TDimunA0UzgqX4DwKaDq96Z+2oIynek6Gky8rfYn5ONIx04UemCQaJ11aYW
ldqYrX3XCCHXap2j8x28bhNY8kJsdTs4RBKg8LwY7bPbsZ3h2fEiYgPc4sVysw1gEWOnPVQlUpSb
1jbIbYI2queckvnI8FVfXkxvbFd6kpyqYNTWTj859O7SqtQ5dy/PoC9R3xMOauFqtIGp/SH35xT8
1nUinV2up8Umxh9nFe4umyn6LSdqxFOfeEcd/ySCRUoYiRuOKjHvozHFiOFS8Y7VU+6xuVZ/z/WP
YSf+YcrobqlrZqBqblsGpKx0Jo75VRkPJFzdwHqbFivy4REQp3C+s8wnCBYA9gxKHLQKsOZ+XJS/
ya3EAnGdzYfKgNSRsmsP/cX5J4ZJh3duckLJC/oypo4UDLmZNUu/8fD7UMF9Ll0OgGliTNtBtsuD
uj+UJUag+R5cGgFqssvT9Q01Hg6Rn9Y5wSsjQ63jVSs1zT5lM66aIqBY8P6RnkBPFGmFwhCkDJRl
Lt+TKWXA9ftfY9/etxVEsTn5yG0iKbqlXbpKJKf/fjB5PyejBTnWF/eNWQOEVoJwLe2JBB7FV4Pr
+cffh74sg6Pdj9FgJnf4RYNxUg3B8ffBoOTqaDsWHcR0aWpkCU+/D83itrB7SUnMmrXPePNvu1T8
yXI/izoXQaPTZXdahE1hTOLsOjeozmy167Nzf+hn4wMwHXE4Hy/grKoy7OA9Ka8+03/Ag47jyFjq
I1MWnLOcRgiuJdVZNmiGQeKSCh2G7OZKPP8qCODsVRYR8diA/DYbcAOUN3COdhRiTd7PgOVr5Jae
3XDXEuXjLkXoS0MqEMu4NztsiLGLrhhzdYe9ZiOSpu2l7YhHd5VdPC8wPEJVGPecJTEIvTanYz7i
NawmOj4GlqyELMkgqVWQBuhBdq04BMyY8gwP9AVWGsNprLO+GBOD5fpZy1mCh4UUgQ8aYsn7k0gH
gBzCF9ssyIBt6gFH+uVOQCvRRzUz2DattzykAC/uzyQAKXxAFt1l+ZyV56HCAUwqYmEINxTn2bSL
82jfBSTifpup8KAIqdbcycl6EZLSizKvqcviFHnrfT+q+U4XTbndvmOHsTKFN0GDK3pkedOkO81/
mJce461zcOnJvNlTxSDFtiEz25N7A9j96NUl2+jFHq9LQvah6rUJoW5JowWZxhJe8+a3Zr3SF1IW
XZP8630y7kLRSTZmNa+qqNkLjd1hGNP6mnTq4g0cTIe6mV7djktrMTF9a+0/kc9Qbxy5yajd27gV
vZqGPAibjocuU1hzWtlCaegtIrB9vHMT+aCJd7h8w7eb6aeJoOF7P+WPfl6hxgrHOMMPUYQQJo32
OPOVpYIzrz++zpUoiMmN/b5N6C8tPIJkbtEe6PUi1j0zV0FoSnQLHSb1h1u3zMHqzjgxJN/BbMSR
PPf9Lq8wWg4zq+qQp+zfJkbdyj27siXxXwG56y2TUZ1V404omISQ3zz37gIoK+hoY/NB8MTc6evC
mF5TSTXmfZGvLAoyhhLVXi3TDgo/JvmGbINq4pM7EbPsOS/T+FiX29nsZZS5GoiEpRx2U+zEnPKD
ZC20fq83snuxem7EgfCSjZ+16uTnvEzSbwleuoET6XzH1XiNe4XC3LX6cSzS0+KqEn6L/Wx61m5K
CtrD824+5GX9Q2uUXOeT7a4aMgoubDijxvBOxmnXVoRdW8N+Rd9h7If/wgfXsG7H7NUop7/uwtHY
TBtnq0tNHOS4PDRG3l/LrNsG4lklSRq1BkemQarqoJCABeUHgLk9e8O7ENbMoAFknXN19RtmgfFs
FmvNkfaxU6Tp0xYRr1VmOMSCCJfXOycOQ5/aqKaLWwOV7eLYYbnFmtThdpuqadmU1WCh4eo13UKa
uYKpXa5KJ553bgbUSXc5qfvsvPf14j64vcg3uQzJ6PGmH7X+3GvZWdWoVcnEuTAwF9IeTM4K5t8r
3Yj/GEGvKG2d2KMadIYoA/ekEMyryAUdjJSJj98FweH/Hhb9FY50sc/Un99PGqxc62oofhapB7AJ
mEY4SwmJKeYlnHsuCEYjNrzggxXrii3x9JIxxD8YjvIPfc0IXOQtt7WJQkd9np21ow8PMK5DzcJH
UlMOGRYdcpLuAHL5ffj9i0kmX14trd0i1F/RFvY+oR36Fsc8WHqDpybrvyx3xqPmJP/5vEZtJgQh
BIjuzorS7ek0IuApZ02Z43x2ymm8xUvMBHxuSdXONSdCL7OBqhHYs30pw87rxOYYZCn4uf99gETZ
EgAKEqMnPsbMYx764xTTxzqZNKgR/oaWKBciiJUdBXEzPnL8Ktb9oAOkUsvWnAVBuoEDtuHcg7RD
6kZWdc6F5byOxsANAD1knUIoWCVVHr8NCyEyDttRL2IPJS19dmuKdpwBwqQ+omrU1DPWOatGU4Mz
qazhc1kM/2SU/dfYSPwY09A/ZXPzNRaVYEuDhbwgXzi5fvbYB59T1SNSYBkcglw81LgkHhRvWaMg
PBBMVvLYo/pgXadouqdCnItWvfSV89p4RrNGg7CPo6XeMo3y4DFtr0lpPVcT5jhPTfMukNxRuxah
qCZIvHK0+SejYfmbbvTnBkYGvnoDyFFTNRwyOlzVyfKNfpbRcn8AjI8uKeSXl5oM5v20OQ/QlOxq
QHfVm/fsfjutOQx+eAYRfo2YSmdL/7GIM4TjsYd8N7nnLGavB72q2XNf7C4TYk/YI/LWjieea/jE
8NTxto6EizUvE89G6uK7dpOPCVZK28rpuoD9SA053G16aeVkzyxxBf/9NmvcJd2eSQPljfmDW4Cs
mCqNzVk6H4euf+oAbzdxvfBzu/VDmrrJljBu5FvJw/2gjwCWnNpSZfCYWl6UipKLeIa8q5c/pmJm
4xrW8zjD3XFn6e8728U4QNyGHgem+inFIQvSe9cyYclnuqNpDGTUJBh4zbRO+FTnlqIlpsBwZqFD
MQl6+2qZfhMVAf54m5dzJRInXeloJB9aicV7TGC19X68bWKhh8iFlFfPKAgwtr1zx8/GhTsNX5Ix
POHgR81BI4ktwbnRk0zZFtsEaijFU+miMJjxwQRxRjN5olZ2rOZbrVJs1xXl44TlOXtPqyprgsiX
uBM7fWSKuCCcWUKOJy+hxbpMtQonT1thnCfC2g/9Y56Cvv79aBEABQy00XWVW9Ox9HSEWW2m474v
jtlI6KG4PwQ0yawqQ5KkaXDH6DFFx4XGZrppgu7IyXaK2ELgGhnsr0xP+s9mFuDMii6AZtjR6yIn
ufeN9A7j5g5POF+/NtZdIrMgbNRAj0LNVcW6cfv5WGJaWln10h8ohSZNZpss3qCgItpE8F3SJrz2
fBPTdIzF0yuNm+62b76kc92upmfBKISX/TWrW2AWYJRPHqyEsvOZ2AVjf7ZsBZNAT9/ZqBHWhPW3
MaXaTNYUn4q44dm0TLRoR2ywLAyVYJiS91865iTXEvZhLkfzqphnYK8qHgLTEwi8vINNZJNYDNml
r+3+YRk9A9nPmXZzAoU/M0j0J4GFJD0HQWSz7OD3Kc9pR6DZTKvx9nsf7QszWLUu8qSZDc9mWfpH
3TbPi84pFvNH85cK7DnyMubk7p2C8fvALijdO95wu+82ykmPPzFx/50DETY1/UdtBVfX9ohnTJP3
NzPb6UbXKqtMgRCXLjohoAkDOUqItU1GX1wWJ0l2CpB4PHmnIVv6i5RBf2GlWmUtitDcLgcVzFgU
jer796+UXQvER/WOXm3sRrrsczlfaqp9IxRmDChxulwaNNCzl746gQKoniUu1jTBiNgLsnM5kEpY
anHTeNq28s65iAGx61nbn5OgkTfLCfhLgGQ81QHWST1jg8enxkSXt64cJFsL+7LEoDOKQpO32YBM
U0xEZhKqdiPEWCh3s2i3FBLTJTrQ0dTF44Ga1HY7tJ661xRkUgTnPhtxfUgDQIxlPHqz/pop+8nP
e8BO6bapJ/Pi8yaWpv8vrfSOuUEB1nyimY3PVobw/1bUf6dFD2S8tIk70oNHsnUon1pYTmzmtFXr
GHFoo4fu2rsg4DmPlsv1LC2W8rY9oONwBQiDZhM5RRQBCI4Qa2OyzOvUGER/BIE6QbKsNi62yCAG
6OU/27YVxOai28eB+2zL+Ys2+HGXpPr7oJVexG/zKtr4u7fgjSDdMQMhA4ahLo2ShGynHCXEoB/w
GtZm7rnmxKBjLkmg5MRGeS4lM2Sv4k4Tt4s8/z44iyqYeJcZe1T2g8pNTonQBA2gZrwXY3JYKmc8
14VPOEENKaQa6Gy4/rpVXPVPE00fjEtJfjbw6nH75WbYB8m8KQv6QNM4PjJ7+acRfT8QppfkR6Yv
C2RxlPfs1kIVe2nISmVlZbWrYFs+NvcHCRQmwW2bjb4R2vNiHFqnMw5GA19umTS8tYXpHSSXxLr0
upeEzoR+MP2VVuASKJPBPPw+ND2tquldOIw5hFK5THIDRmZTlf/5B0MVV1Db9nHLezqo8Kk1WgVG
aR4xpghShq070YJbNodAZfsASNM5EfZ81gpknb4RkaXaAlNJtsB35Z6GPz37kzuQJXyHw3su/FVR
qDzygS9Fv/8z7vnvc9MRXU+bT44UKBKlTo0MryjbHIURQR95Beg+2M9Top9LP68j+mjxZ94/NIX2
Xk9DsAk0btyGTvvV0v3/h9zOSEnnQB4E43HfMb1jU/j+EUwHk4LcPqvBsc5Ihzb0zOyzA3QSZX7y
khgSem0pP2P2rDCv4A1n909lfuqcB0MWYdCZbzFo7LkbCVYnmv42iPTR1H0RquTOZBN3rduhTFsP
6mW7eANELsLao1NMT41fBI+xjS2KVB11UPm26hnA2zV3sI6dUdmn1U5maflkjS5pbqnBJxXNNR1b
8DciqAhHcyf2a+9nAG1GZI8fYLU0Vn2hWwBDc0uRsLeuWvxGjSbqS+aBb0Vr/qruHy1YX9dukhIi
CLJd4kxQt5yOBV8XFlYWyqpEy2ipro0oaUDkIKi0N1t3nWM6TGcLsYO5MmDyRpDxKyuIyYPvNFGX
Ab8LKrs/Du2rkXf9M3Nif2U7klA9S+OLazkJbgCLHpLOdmCROfMLXr8G0hm45wqqXp57m9lUWbRo
ffcwcXNFFB4IXxfGyQU+TchPJjvPZbAsTSxS7qB3jwUs8M7oOBwY6HdLEFAdrblZmMcsQ1Piuru0
xFqqp5gCucc+26L7M3jABEcX+TnA0gHqENdDa2fQNl2b1MCIW7Nbhqdq4DlqmvQxHbhpV7X7Sr8e
GdigBWmHaE9DrvZSaGUFypEmiy4wv52BRGITG3rYO6a5F8nUXjO3fukcfC9gN6gJ9ZxbJRf14mVo
ulU7JIfBIkEkXwygl6DgQbIMBm5CxcGFvvv0NW2hwf4+lLjk/VbMe5VD6pDugFsEkRxohwyzZMGa
xLPNDnDR7UPaVc7h90+Ov7wsDvZX3pT3OB92sDrOcPQzOTr8/qnXh5MEQU71kdZ7yS7N9PwRFtZP
Qfn7gUnSFpgXPdhlQleivSkSqlgbTeYbmb3EJnPKSmX0vNbLfgxk+ggQZ1WiDNP8iW+m4fwjnLK/
1v6rlyynFPBMTPlEYfY0ChOHLym0MM3hO0g95azGsnieBzIlfavle7T+b0ifEzESOa3yGVYjPcum
TaHuyGzKcLbeWALnieeX2eM+kZSq4qDBAxFYw8ZHWADJcwGgPhogC+nFY3/UjRmJ7D4TmHxx6zWB
+4aV0SPHsZOFPT94U67tpzJ9VR5ucicnXmP6GoJiXGO8Ndg057GePgTz+Nar5WP03OmN2h0xW8cg
iNFsE4sQqVqQJ7Wdh2TxYA8eg0rntUhIxursoIwxH55ipMJjutQ/Fd0fXutT0KqJ7CZgRWG5qh97
DIfQLDhzao16DkbCs2ausN2JHN5IqQ5cNC9dVZlhMeRUT5RtzgAriynuMEgoVXGMzbLO3sH9NScv
62melSDaTMu5rwnZKVmK7DTXwX9xdF7LjSNLEP0iRMAR5hUg6D1F+4IYURK89/j6PdiIe7UbszMa
Eaa7uirzZLxtUKmZW1JMgx3RHeEuWxUyhClThqRrZgLyVQFPfq0EO/4KakYe8qb1zLUgxlige8gr
Xn8sEolvXEY19pLi0pfZPzkwE3pgM3EbBDMrU0IUFlEjP3p5AGg+xshxIlw2I8GZJOkIyNW68E+W
hNFCG5Kjf62lW8Q9nFWTa6uczXazNKtOUR6cQjkU9jMDQ2leDNCPO2wPbJxotN0oWHUu2H4o2iyG
wH69ImOQpevyYgY4fIFeZEOfInZipWRypHTSpkDqSWIT4FzNn2HxJLtVzxuO2VqSzxs4p2AX5dAp
h5aQqLqTnqmXOOr0B9TBp/lrVo0FBrYhKlpeFQimI8U/VFgVGo0MEqLIO4GOWIesvIs84VmYgbE0
U0RqWXeXMmxlcZ8HWwERmFlWNwEluB63514KEL+ZBdgEyZcO1QwVd1nqke1G8q9fIqsDP40EXRTo
ZtB0RDf2jDwfXZ+LurwUonCZj1G9rMt4XIQtJAGR8Os9L1kyxCh7YrSVZsSho5CLyjH0ke88yxQn
yycPVzmKx/+/lBKIAhPRVFApjsCv6pWaHBTJZxZr6UWebDIPWQ3cc5ziqZNSYJBNHSMvNkHQhyKX
B85XN3ZXc/qDQV+QpkpR3dAm8WTor0IRFcs8wkrgTRETUlcCg+WLln5Mr0HUXArF5v//FlX8eIXo
vQNFZv4/fdGD8KLrZrUopRgKsTGibROWpL3uOlhZK20w7rNGVG9C46HPTHQrJHASV3Q6OFA5Zwt6
pgw4DPVcNYo3l5KJ4OKXIXk30O28Lr8kNH6aGiixUrqvlp7INDSMju0AWt+PQw2Kt5Vq33rLwgg/
P7snWCCLGhWNKWAoFWaPodTadayMEy9lioRJlILpLo67qGb+omU5QAYXty6sOVxaXkGVEkgbTd3W
JaHpVUXSLugHg8C+eBI4odptNUahuSjNq6hjRJg23E2Jb6jnoorckg8NlMWQLVU1v12xIdZLN8t7
MtS3AW3WTxc9SlGlAEeezsk8QmFEdpjM2FxvQmOheKX+GDXZIsTCK5gOqeBd15GIQz8aaaRVNXJX
zUdKV1cuU9+6AiCnK6fSTEnDHIqZ3emUIKnCOq01xQyhNdMIP/LvpgqYrXwrhURrmO1zm/bD3/9I
KsPLut3//2Z6bNy+DyNL7UVvJ+fI7rUYdIKO4ZMUpFdkzPqFWBsDWaEM/sWGIIecCJ6VJ+vABgqi
eWS1Y5KmzdSti2KpG13/oDDw1EiXSUowJ6qKTCAk0jcSM1AfSn6POyDrUS4RTpSE4VaH7jKbVkyt
rqt5U+gl63cOEp3htKVLcFTZhyXi6hJweSZfKqX9jaThOMASRRTpS9us+c0Uc6QlwJdajN56iDps
KPrdCIV1ersEFATAQCV60a54RM3CQGPWn3raSns9TFc6+6GjGbyM5jQD0yrCgsl8rIwIcw2x3EUZ
YsYcUA0EwUsnderYcOxdpLkPeaMLwJPmPO+Kx2Lbqk3LDgfftWevJXSW/gEDHlBxqXBB8xXuTIGd
C23ir7hEWKfAZSEG3riJ4KIMR90PTr4DB7kbr9G3+sYF5h20fTHbRmBxCGrPreCWbtEzi1a/wxMO
z2gb/cMHi5XBip/NRj4k926jnHTY9zweFkAiwKDencmNnUFnMO0caz+kMotUK9+CsmZe02e/ePcr
Q9tp4DCbizxFtHnf/7vzovMbtzTfCZr7Yjgr1rleIi8HVsJIZ4m0FXCN+wvQqVRx+3XWeG1pLv2l
a3EjOsik0510VM8mheWyPY0YB3AHfLDvL+KPe6p3ICYaa8R5D7T+QAohzzo+oV08x9n8r9+mc1J4
yEf7MAc6+MtrM1eP2KAm7s8t+B6WJLU+cXucg3s/0Wgt5dOu9Ynw2v1hxRKd8Rh8J3/CtfoXLxon
2wvHyPE27g05iryE7YPeYGYrR2XOcH6BGYrVyTHsH8r6+Z0ZwM7fZU6yhThmfXfoA/fHAZF39Efw
FEEq12JJENu10xfiGYmscfN35Xr6e3CmgKAhd/vTn7IHPZgTPDAeoVR3xIuylmztQlePyMPO8o6z
V/A9+xLf6mixzDePQOLls6QrRekIZaG/qD9MQrhIUAB+mw0hGvfsj6zCZmNesUBv6ud4kk79CTuO
fhIW5XNcDBcs7glSXrtcCxd2+WrpfyV/8AQ4pSHAJ8WNGzAC77BiVrz0K8UrmK7DxZEnKnMYdTOE
sPVd+hx/XDu0VsqJPDmbWXqHbxMwj2lR6C+RCt+hHtqIb3qyg76jX1LmVjyZeBLiB4OM8TDANcLj
+aueNIinyM42w13cIN2GOOCD+nAyAGE+VpVdC9b8YDi8bNPlEXazL3xLgbCTz6MHQXfenb3v2Rod
7AORiHwQl+yuHK247vIhth0kUX+AxiBAY9rRmKNuih7XqbF/a2ugdk6yBC69h11Cn2R5B7e9Fiw0
iivlMP03bKulpV7qVzmnYEYZuz/SM3OqDQie/exHtN21+7Ou550tv3EZ95b8ir89nJXmtVAXnBEx
gxNEY9FpB3+4lzcY/9Z7VPIZlY2FF9DBDoFXonRmG2iceCggmIEsY2BwmHEn9d1wkd+zH8AwR/gR
X8b6C1BFvQZuk3NIs4BgXZCJ1hNXGzbUgl3hIF6g0PCez3mWlSsxXoviEFj6IV8V80e3q+ZDjguE
HGvbu7DOYGhFh8HvhEW/NNfSi8BMYk6XqGXnFafpb0GxzB9lDTvOxs+Qtg7hG/Pe7m22ruXuxnEH
+QTtxwOwXOBxFfZf5B57iRHJHK7Gh+fBAkFAbSlY3qNZKfbZv7HO7fMdQUreHwJpMFu8ScQFW4Qk
v0hdze1+MVuVDxzd1ze+oosPugDgyppJOFDjP2ndrTBL6ieWo6/0rC2EF5jk3wLPB7/NWNIWnisX
bGkYd9W9++Zyn1m3eaoojjUHqhBrJABWXnb/C8b1Jn4m33cecmLxAKj5NuruM+PuZbEVFuYVHPCe
EvtH4b2gG3RMLG05gkxoIHvhppgP1k0/iYvw3vCvUyeJIofsxsIRjgvc4KDveGTEQ/THW/GnfGFr
ANHAqsJBb15uMXYp8x6KF7QLYnjap3zm1Ti0kv3Wjw38gTsIWtYXtgvCwu3xxBf3dzYnHeYgZw4Z
HZZIIlRs3TqAYrM1jKFizqGaXYt4+9TaiT/4t8BJ714og9akfH7LHDeW9SJeT8wMGN22e8GDtgSe
v8NHND1LBh8Ou/yzchARoYHY08yHQfwNJCumEjgVu4Cd4o+0+e34yo5sx5UlrJCtH0COJeq6IqJ6
D0T0rn60p3GVgGDFN9iIBxi1YC6Ax34Ak+B8Kdf1hwQZR13Ee/2r/TDUMln461uzi2Mr+DJW/LDa
Bd7ioFvnf8Xc3dHgtV8bjye22uRz3g6fe8pQD5ZjauGWRSq89azLx7+rWxKQFxI2whPW3+AE8zy1
p0dkdsy4RzNbWBiOyVjHmVYOtPE4xDfwC0jYKt7B73vgOZT34GQWQ0KkKw8Mgcb4w1fw4/ylBmhg
9hI30Buw5Rzp1/AbYAGWH+9Ph6mIjGeVLKq1vqydjXvBPvCDPOEK2V4irEw80NSeJqBw1sqFdMrD
eQv7brBEkp54YUheURaB9RvYwg3T7Q8wBJvlBEWTsCpg/jlX+UNs0MJ1Wu6rwDz3jHUaRzfvCevo
dVxhbuPCCHMyLvDF5LsjVQIOQhZlQBlTEJoMMg5n0SF0QLG/BHH+NK11uR1Ogr1GPMM7B6rOzp0P
Od7wc3iet40dJHNMPLx4B/zCwbrWl8lWuwCiB1pgAkZhlHjAI3/W3tQoi+2dKDCycJWT+P7JjoQR
k8G3peMGJfecrcAQkxI2UjVg5PqLHj+xvept9QgVcM7bZStX73v6E/UOuIdsX7QdyVm2fhmhOYzH
NmdjfgebPUipjb90Mb3hhJOPaDdB5YnvgtRuK53AKYdv70KTePelgoWJn0IwhzjfrXhs2cYbUA/E
ZwqLYgVl1PmXPEjifZI03djsSVz2zgFWEFg4BVniybzM7gQ4EGNAIVDO4yd8vjly7bXwzq1z8Jjw
BsAKFLt+xus3kGQqB9e+JuuSf3jg4zB9ngIGypZ+NZYTSwYC4wVcGZs2E+zneA0hJ/woCtfEuMln
SJBf1R/5j9NKOv04GJux9KFHXIwoMezGvitXdvkS/yw2Kwg21rjS1uJLfrWPbHmkXaI8t/jW52+I
FtARYe7Re6e+KjaIeC6tx+btrbhvFxcHnr5p7xi0D1wbCynNK3v2FxCzq5Ly01iTHQFEhQ/4PeLV
kr8wTLhfwjH5m0atJ7xZPFbJXn7pCyaim9kSPzH93F8XmJJ5CQ7+iQfj0Dzyz+zqf+HAAevAQGIZ
/Yrov2zlzbHEFo6of9blh8qDLFJ73JJB+0elU++SDZuVTOVK+SJ/iVdj5669i/Jk9/Kt5EFVd6B2
wc7rACn9q9BALqJsrr3Tp39SFrAjGCpAYuXWH7yN1X7jrw/eiBn+8oW7id7xy7uA2iCGGAwYCy/c
SMA8sIgRjVOwxHb3R33X/G+xwrHCbBqeKqgX9vrg7q8ZZm4iO1im2/Car+U3b8Ozf9KUwDAnv/Hw
kbAy+ZEmUA5VOa8MeMA3xTbfmYhhuZ1LPx7okW2xHj4heijcXVQBu+aRUTbrFuYC74+QGJ5eOsN0
NZBzIvvFqdt/I4ShY7sDlBQyCa52UH8jKr1iDtxBZa7Ia8y70Vk8Wiwx0su9pBtOXzvW1faPIqk8
QI7FzJUiiaPFBzPqznAZBE7rzfkEuTxvbrMHXkfWlt7kMbLBMfBk8TlcNCpY9xkBYBEmCteeQFOc
3gBRUI7y8fBAUbkaPRJTzIYQl0+wQVKLH8hgymCTaQAsK5+HSNaoKnn2G4BFMgfv0hrwOohWjiYO
AmPicLmxJeFSbC7RxX3zxIuX4ZIlDml73Ts/YkYES0rmMWuxVBJmuWOZly+zebjkapEIrh08dNVU
q4hdHm0HAdR/qwBhFqPTBBYIbd1duT7tFsJDMJ0K60m/2l9g+9BmsMyldtxcfUJhWCz+knmLUVXF
z6qdqPqWyls5jxvXiuaQfw7hUifap7NrG+zcqlopa3ZI/atnDItl+5Fu9NdUzqiUXkdhq8//vOcE
6uX6KycOjdBJKbaHb+FHLqd0KL2e6qfYKXbaVmcZJ+X5ijAXujHuqIfIaqv2iBxtJoBcbj6194Cw
VYbLmqsqTVzv3hGWOvQyPJL4nZme44qsKyuFiBkhdQURpzFI8i3/p//SoVQ45IP9C1bBsuIysd6i
DHqpa2Z7VmXla3UpHXEiBn/GHgEc+5KIaQnbio167UOIh1V+Z/yK8uRFpkbnzOpRaCR/FakKrN2T
/1NZwDSx3UXOqubUK+EQOIB9NsBnARW7+oKtfc4heNV+fHkuYC+FYvbDDAcHIk+I+BaI4+6BHFnp
LyVCSCFGPa5uSsEKqQRJ7KWi5A1DqsoDrN3ND4WFJzs8wM2hugHLQG7HWjK5GUtakbYMsW1dPwZe
vHOBcdDygT0/FKBiiKO5Bph53AlXVd1pQQnX5kDkQgznHIrCweDQC3LClm80vJeU+xwWUvQgKGw2
dK8nPRhbIpw5DtAk1rU0KsH8QpzFvUlXaaonqDAAf3BveU64sqF+M3RbqZd8juxffgJZxfeg5Th5
SGhk/e/qVbqt7l+KcD27ZoEdY5EGh8NdBG2qY9O0whMDCj6G/ON+kQLAGs4vRncwGLh/QzSRkPpI
sXTgMS5agnjP0Xa2bX8avHEMV2zzw2Xn9YyfmD3Z8tkyxP/BW2Vtjw/2zG1kOBFyOM4kX6YBEWGy
M1fZaXr9tywDBjZcK6isur/iomZhmZERH7PlkigCyZ6PSe41sxOys4LwisqEsHsFSxY78uwpmHu/
sQXjKOST/bfO92CIInWh0TzQV6wzrD3wvvhLWRDICWKB8QJwHFbb2aFGa9ZC69jDEKYVwdY4s1lG
BvIqpmSSd8UBt5hnzGl5OLwzuumPQuYWx2mqln8N9vYc/sP3uIXb2cBEbtccDKRjf9S/OETA3aOv
ILBlA0ADvYUtjKuwJZXzg4SLhm4yrZ789KxLIcvp7zRAMRd89bG5Ah6hjdH501rK1UVzVve8cFMI
eRPAYJnz1ZzQcKxl5kffGpQ39dwPqHccLMuA741+CUuCORIQHY2yBAXMP5mjP34/aNPImBUbC2Y2
TnQLzjnCA/yBznDrBwRHQwwnWBlYIizaaM1yumWoSnDdHdp0rdG+zNE2bAzzb5YQrAddZ6OhnQMA
nCwYgEgmKtqFKXP5vuAosM/f6YsqcKODp/ToqarZzc9k2bcQuEfOOGyMvF+Yy+HfzYg38n/q7wqY
pTvHQaVliwnCAiI+2sHFzhJY3wFDk19+IJqX5kSSt5LfzP5qT8ZSGWibzRHWemRL2sO/iJ5WcPHZ
8UFlOuJe2RZ79yUSHB7tYVL23/XRZYL+nW3oIPHt8bGP6+ZW/KIKJMSHHWGZEF2+iI8AF1WnOPgf
6Tu/tgbcMdROUHGy3/w74UTJ0pxaCi+SakmTYxX36LG6sOGp//iNFCnYaZuCeZs9raBsbKQZs33C
gPmpP/v4FJ35ddeg0LRzAe0FaAq7wBf+2QOeHZz+Wi2hitBqWxPlnS9N0SkZr5LfSWsx3BZoZ5bm
Z08sbEeDFbN/5yi0aWBYZAQSsMzMZzL3jRcHLAjz0SXiSNTkOdgF0H4eCsYVwa3wapCycutQ1oYv
Gc1uvDPyg6JdenqwnCU5uaEETBKiebfo7rAUg2bCxe8t8dg2d/UvJNum2RH+UzcbVAq+d+uli0bj
p5BBr2BROA5v0OBcEjllIrLxgl0xZXWuMV7gyWJrV4gZ3EBpgScwAsmgVCsWdI/qR3n9Mp8skIAq
veyUoxprNioNT1JRjLUEF5vOnLhsZw4pqFELw11VD0BpAb8AMWJ8PKUsz9CtrmRxkw0rnc0BoU5x
JxCeRGDlhYgWCXKpOXwLod7U+sfPX6n5T05/4og5dP1VFN9izqLBczH6SCuX0KnJJYw0YDdEHG6x
lZM14ZlwJeAGX/RsRUjDzFiY6jLAufkvYXv5zTbeb6pAOdqGhJIkFy3ZkUWaIyC2eI056kNmM78b
6pGAlBCgfo4Ewnw2lxoCqq8tUvDsItFyFE8j2Zz9Wpit+yk39kup1to/fGKVhbkJ7pGOGCUg48KR
73ue3uEfw1VIBlpnL4Z3slJveWvXgD1oZk2JD0iZFwLndPeWUURrh9ZYsuCnBnrYTWoehxEPiF0S
WQEL051eSB5HE1jsLz+yNpsX/VwM1+EPji3SCbkGOvzLS2ZihlxB7DG9HcuLrNny7CQ3L0X/0uAC
xnucAgplTAnEkozL/18I3Vhq9cWLNybpN4KTDgf4clPiUzlv5Xn5Yo1c8I06b9Nh2TqAp+JC8Mzy
sE+sF/CfhpVdILrqW5S2u+oCB1JQnB6ZQe0YuGF0PDq4vxZNRyYRwUdUoE5PigttO2wC/dr/oZwQ
eyv/Ie8EfbQMfSScU3cTUhgl8xn4BtUmgJVifTZxM46VezLSLdTTFnIbiKTqAj+p//8gXEAqmhBm
NhYKjZRzMKMG7fJtEmzSZpWVB5dcSQyeA0Lj/cw/RkBiIZ1c0FuBqewg2YYrNHVChXh6HZm2aE67
A2IS+GMGnRiBIS2CVgeIksa0KkIRTrqtSFohznYEVxD6cK/oJAzb7nL4p40rBZ/MME/NW5RvFZex
sdUFy7xY1vna8FckObMmANIUkiNactk4ZAfKg9nDv7J0EJDA8qpAmiblOwDNsOINiNXpJ2kVJ39h
Hs+8lUoZaW6z1qFRCTxn+AshykILLOcynvLB4c8Dryan75Kl8zRZgNpyNZbxOZsN72lzY3ukxTsS
wAZgKHwE5pVl3/jLqwnnxHWlwufQIaJxojtE5OWXsJI303ZCuTuhfJt4Q9IV8XvcZ39G1C5tCFv9
p92RI1Yd5xzb5Kw0Ua4cM5+4rsCcGmlJikvlOii32LlnTONpB1vcaYEchnIRekvEKN0fixdULYYN
ieswfkFpRHkBe6OhHcEpnlixZglLjQ46f04kxSQgP4DU94WsTue3HuwneZEWgOJm3HOmI4wkY8sR
2Br0fxHSrWDpQ6JhlfkgKcsht9qc1MC85PJOrC6ie0L3xe0ii5s5hS7tKAB5SYGhcDEgXKve3gSm
0Uh7jZze8QA2V9Z5eO++f2mTly/D4jD+TXE6oO6nZY0DYcypya1vY3sVJBmH+U5nxJWfZ9lZMY5D
eBWKeTQ4g7pgJESWKQ2sepKUUgps+fAsNXJlMSFHZ8qPEcrTYtv/ADFjJfONdV1SJOBQdMxqw2tS
RA8uZxBt6EnXF01dJN4euztUjrx/COEOOZwaXxEfAhZMf1RCET7NOaW3yEW7i6xvhZ1FLAZYkw5a
siU+mjjqUfptTexr+T3VYeubD64vucVpfo5c+CUOrzC8hiq/89fg452kXWRHU0ajeebAAr2BPgti
PELJk5XmIMIhbGkg3JNwFAkc1hxaDh9I+JZoFtx1ak19RRS7VK6C6sKIikhY3kAD0o2AXsdiTYnx
Nvvk+1jDWwfiBylWnLcclltbJ/4YbSTgs2pHcMY4pd/AkprHzbJ3NwPyOIW3wuZnKZsVQJ5+V9Dw
l+yqp8Bis6EGQr+yHUBCMLPnlTHXcbl3swMfWM++ajpUeDpSPhv70JJdgd2i621RefBNIhi1aMum
k+CCGI6KUZKxzun3M+/hSPHVV4TgbkqI2wpPQgAV4cJPSkSud4/hDelLN16WR242cLrStajYFHMq
kHPVIUCTx1FNDzXtyxbmzfQZzdl3DPtoRnGkETClcfZALWNVs2eU/KXVCmNzzvik205sofSQh7u4
v2rNv7K/tvLdo8WbvhimWmOLQaujYS3Tq+oxXBuqPbgNBp97kF9n8b/ev7UyzxvBK+kpNfDufVxG
ydmBhy0bnJLTG8DQ+qACBFWtKfGMqWrsuPT/dOKXONop2rcmQauS/mQOJrnC7S7ouUisDSWNm2pX
lN9GiX2AZg1PGJLofHj21Fa8Bdz7ZMtQ1hTWHKrh1g3wqrfluFCkP4Ef1+PUVku/sQQQUPuW8rMv
70DJNMlS0pmROzyiabniCWzSAwtFmO9FaUPBgncxr1aE5db8EQYNFIFQj0YSE465eZyVTyXCi45v
kVc+rhB7559SQ0ixd8ezVv9r+ndGBD0aRn1FOoFrHDz31Et3n556BCMZnn03MsXxGN5Je2Ey7FHU
KqdeOQFRd6Mri+q0+8k7PV4M1S6TOMeZuBJxKcKek6gY6BPIwyrkg008ptxmMjlqK+5mOR7q/FVH
Ox1WO4YQfgdy0ULZ9p7D0bURX7Hyk4bvUv0EvIxoh2ide3Y8lA6ymLmKpGLGlZM7OlgFgYeMgiDa
WMiI+AtBfEBWLb6okDGaQKzDDhHtdR2OxJLgKz1dUV8TB2CEDtTpBoO8sqp1TJAPPOMcGu4hvdyZ
aydoWaXSnLu0BRQ8yQibi+AoF7g/riOMDD9F1uE/9KRlZ3rvzfHUJH8R4bdjIi6KjnaP/4iT1yCD
5eP0xGsOpXiZaxQN7I+0nUZvxrxW9C0ZIE4sRewKzVLtlLViAHVmQ1e7glsfOhlAx870oBIYlxnA
/7yhxcIES1KcUedAjIEyD3TCDSgeyZuNFn78TV78nMi277JxNyBaSJ9gLAzsnE5oNSMZ3Gf+Mc17
UWbEobKcAqEl4mXSqU0Q6I5ZvwLzy1eqOUCPucL5t38lUe1UXXgcsQ/ARQBFCcdPYLrAGTQUOGPy
P1JWiXIFcgVMQifIN7sNza/mfxmCdlBKBg/EhflZsQwKcAgycwHO3UFCXp/8yBN+tMxzPDZP/x0p
kPDoqyTmgwRRJ/mbHhIhNxcaI+9W+ygt2PQmdFSyfWuki1hKVnhRrNQc7bZCzPOHUB2v70S5/BTF
qee5GZLAMnG/VztZXOXdQvluhx+BQfOQ7+COlnR/e7YIkc5kXBocsVSE96DmYJ2m7pn40W44kkXF
MtPobAEmZBfQZGzbk/hijFpbNg9Z9d0ikJe0W0vDFA6bOq5ZezhqcxTO0m9dJ91kg8Cf+tqzNdKx
BGpl+lut/pMB6JcOpkainHsMs2ONErOgqVHTJG04iIjFyRfOKD2xf09Idcq1AmV8ppoc4TkjuI1n
oslinx7FiOOXtsPUS/sEyGner/SBYW5/y8GLcXbDU4BdV/uh3nS9c5Vv/fCfVDabsjgjGcLcaKvm
SWWDZJrGGwh5naFgY7f+JYBBlnNALrWPqfz6qmyx1rB/J/I5NdcZB+uS3lG7MdpbiGhK58XUOXtq
Asg9Xt2N2f7BwB58SL1ORTEzk6A2N5v6K2ohfW+k6IkSVJ+tJLa21lx3NKs6JJ7uX8PhJrqNiKq5
pQEhiBr1RCf2dspxVg8pLNxj8U8ZtqC/QuWvmtrG4nvoLkm9qIXNjJZNHQq89+rKwPEznzF1oGEj
CG9ct/hH6x+Bf5r5mSO6AEtpWJbCtv8h1pdWDGsyNE2OdhJPSYdmydPxYZXmUZReYkJPIwRwIuHZ
O7rhEzMTiu49dk1dvbijtzbiGmcCh3KGDMXW40TRFdU+m2GpTJym/Zdyh0Ptzxev8Re/p+pucLZJ
UzHDS5Hcq/6clo+kgzgPTG3lFytJQpAQ4giWLbpCM6jntRUzZKpBx9X1NhcJ2dhyHBXVA9Aa7EC+
LREurhOAnIfPOv4jhjODDzT5cUW8ywXj3Jy2nCtYVtaLC8Uwl4ZK+xxSOSVdQtdfjzjLkN581TjU
QSulehOT3wrkRkVfI+dMJLpXWQEngkWOqUV8j8pboW518aSnL1VFwPGp05ffP5QZxy47wF/b/Naz
jSgs+3hfmfdRXYuQfY1rYUAJdKSarsZalI4AqdwAWEzroPOMQNXIPBgVJQhV2C0lXzQ1/cnjB3+j
O2st5dHg4h/cFhJ0kBFwanEbiVj88s2vmr5eBQTKw3vfvSKUOlk0HgLsV6FEauo6I2oZXGF+Ntha
xLzd1vptOzLd4doJdhVtleEztZ84SG5FWlu4MTXy+3Z8bj996ua5MnY443R1BdAMNGlqvobg1DD0
7edtMJfUm1Jf9fqMxYKL/gN0l7yyUyidyplnlSjAY3ChB7qytC/VwfZ4qWsAquNHJPqMmem/OvmC
7A84ubub0q2i9QqGwEP3omsY4rsV7NeQDly+GNO1ZwCzguwsp7uO3rS5IJp8pMBFlZJ03wZNlQAn
wVnM/qL+n9vB1P/1ebhjvZ8n7JW1zOKWocD6bcZ3qrJ9BTD6KF99bU28ETe8q3+k+N2Goh2OWwxQ
cfiKF3l95V5YmnulKC6kL4MAdj09yuJLhLCojnsDTmHn0+D8KqZJtYYIUFkoJnIfcdHN5ma9bUHR
CgwWZ/mqzV8KT4yBU28lmWfWf/6ntqSP7+vSZ/mjeCXYsVvQP5MNB/BsyYCaY3wWzoNsEQSfqv2K
8DyOiKSrGXauE6dKauVufLNSAEdy9Ycx8MKnZ3fcDCT16jjznLxM5j7fSkwZQTa0fuRbGH4ZMm1u
+m8yiFivxu8B1jxkQNg+ReHh0cRIy6NqnMTy0/ZXENWolIO6hxxJd6TVrLwOTpn/67cbH2qMvAUY
bUJLF5DGh6+Wnir9cX9WWxCNipZqU/nnpv+C9B9jd/HW0v1hr1e3gr6fid9ihalNqM910ixb/i+J
wbNHC9MTESMcwpp4bdVxx/esyXGKnIuUQvqnlW+dsmmVu4IHrPYuuXarRbJbval9rXOC0xN0BPR+
ZibxRlzCWr6HyBJEoQVYQXpa9YzilYd6DRc/WEiB150iQm7Xk/SyyWwNhcxA7lR1i9On3NFFbU8m
5rGIv6ewo/SX0w2cCLZT9ANabhvIrurZDwRArNF5uQyHXcVMUsUGUrFupZIjGjTFJlMYdxpoV144
LrlS2oIEgpyZJbtPWcLpRZAzRTPVa0m5Sx4iMfLzCpsHrqo+AEEsIABU8bUjibvstweGqawgFaQG
EU4i8xPkTkAubUx17ivJekDkJja0K46FRas39jjsWB0j0dGrZ5M8KhX36bFBZSPs2amb6IFpJpJe
/gCekikDrVf8CbbhMdQJnzBYON4i7kHcm2XkFCEQoQ9e1cZcnyEmASpiLnMBFMf7oqjTzBriNw23
kQATEs9RdhQiI6hxqdPNY3YSu6Bzo68UC/RAtEl8jI2LkmVc97u6iUBd9m5thRzfZUrEiBW+jCmd
CXzhOCNzKUSm0TpdW/SQcPQUGisSu4ab3zoWj1jnAMyb8FaIoGRtNxWMyL27SCnBw/7a+VTpSw+4
gHsf6nfOkFU3X73v2W57JJwC0N4sflbaNBwRTh0DshYGCoQJU92R8aBdWBbE+ltSfjh7uwYlLXWj
K55zWJSRfPYC5BkMqah1wu6pxieoT51wURrItH5NC/2Wa7Jtqu+EoSA5GiB4MTosebxoZRZFeFUL
NrThavAohqaLcRkVQFxxJtXo2dyK4pOXqwYJoE9lBawOS5lMxFT+O4SPOoUr532MQHFmOiGdXKVK
W+icvAoQpB6kuC+OIuSe6DzqHbtMFCkMp+m/wNQemovGOxJVTOLgmmlJZueMu82K4I5CmGdEGHRm
AykzYk1gc6LxXCaLsF41/ZosayvpIc1v1Bott78OwSW33xCmnGaGyKjrcHegCKuQR6BaLUGhRjiP
KwHqJa0abXxVIgU9Srj0luCkSmnlBzFicI8xJlAciub5bATJzMqpKFTAfHY6WjQj0S43xdZojwki
JH9u4FxIPZQnpC8wFKJrq3rPQfkaR/b1aURJWhhtvhVN9rJxUhLD0EpHTz394Ja2cgbfSr/DFdIh
jfGJDPuHC4I1l1k0ZnzZPYHw7UNKAk6fl1z6q2XkPvwXmFhWxQkJRs1MDBdZ8dOwcRA3FK17gwZI
z3hfZ1hV/unSXc9yavM1nS+fDAN6G4RU54xYK6SH6kfNDmVOpNQJaqoTiMzctFuqgZQ6EIqI0Tqo
TrW6yo3zWD4U6Tskoi7L/0ltC19y0gQ6Ai1Ac6SPqkqO6iGkZJ+CYE9x0nTkDi9H5raUEJPRtBUN
PJZw79Jk1ZvSRmA8pTMWY/UqnjEPQQuD2z+kxTWPWIIZOdBoDNJL2AHz8Ta1cPZcFEjJcvrsLWsv
ABwAVwoKSlBji8nC6jEK0egOaCOd2r9e7B0/2YvBfRTpx9GCRGUMr054KnoAZD19trHhtCF7P5N7
lhZO/KmV1od2uIydy+R45BRxGjsUchKqPw72WhjN3UJxUo4MmgFzB5e71E/bEZEBPMsVKov/ODqv
3cbNMIg+EQH2ciuRItW7ZfuGWDf23vn0OQyS3QDZYlnlL/PNnNGrNz63svg50t5rEnJi+Wk1PAYw
RIv5Xda4xAngA4jswe645zI4X+QLkimbkjYB1URRbZm1VjSmgxthSIoxfh1Bt8lyRBgmiDouBN16
j1SGZLruNCXDfG46hYE0pV3TCEsLnomoJWsImq5HbmjzxkV4FCQO6DW3K/rzBAt4aMHjiGEmILEl
Zw4W65KlvRHeqoS0LQVyHThNmM0hclpeM100MX5AkRB8djTWrHzo+ITwrkGFMvksJoxGKiKF8lB8
QL3YhEa7D/3zPMSnaE6c1D9DJXICwgU6RpExxVFAhryWvEEq3KTpKGLElN9nTptj6syL6SAQ+hg1
IpszegE3X9NOORmmJjTtbBf0nZMZd0RQC6CTkDjdYDmTZf4bgwxvXyzT04eiD1gnWvtDesgpXmqp
6aGIUnszqqOWp7s6bNx8fKvCa8HFkQSsLaEGB0JzCMPRmzrZDgvOP0sFWzb9m0zrX07EJTW7azR+
NuZdN1I35xnWKgbOqPI9HGKZG3c5M51PS2kVW+dUlr7GtNiInNErvO8W3sEqvBk+pJRk09JDQITl
JXWgpjv/MCR0RsI/M9wA5NoA+6/4MXSBNCivFK0YpfrsBqo/4r0p3GgkDDhadJQoBWvUmdlS6RwG
z/mo/HRvUFpJ1BcnMdjDQNoM0mNCHC/5iv4EJj0CuxwyIWM2lVY9GXLlYxZFzO1DXm6pOHeldwKE
rL4nc97NcotHCziDpJ7lCH6VIdgVelThp7t4+pmZ9XFptyYY/pDbJM6+cw+TmXlhQzGAIjxqoEMx
RbmB+V5j1Wh5cqZ65BiCpbeO/4EYcQBklcEh0R9lejOn66wzTvc5y/QZ5xdAx7XBUUD/UGtEgxjq
AqenticuBPJBUVPsNVN5alFPWtSksrwryUwDFycbge4q4uk9+nOUFk7J2y4qEio+Jga+tUuC0hWr
GWdVgCu1496iYBwJHFEndFGmRFQoXBmgr4fzsa2I/mc/uribJsFV1fJAMxYyvciEkMNZmRsXYuPr
UJ3PVIN2mIRGOefjq3hm/AMRjksAzWBtdhh4t/hIIkYub4tG/A0LNidfdEWRi7CSXJVgBPYYvvfB
fAWH9eRtOQr/SuPWcpMoepUqVRadmkLryBWGknkbXx0BvoNMr8tUSQYLyXlA6aI4m3dlA1+k/1mC
6dLSkxIqVNZBgJ9luBnhNjfwSLDS+uMtTrGrSxRNLBMfg+iynBNZr3ezBmW+s+xh2VyhnQ/WK8QT
Nk24QSfYzlm7ILlWlVIycmeNKU3PkAESKX/BhBjb4G8Nnyb8+Y6hJlhFe4I+bZSQLDlsKw0twwTI
U4D7Mvi/uGsFPu7zKQQokJV3wG41I8ngaCJQ9gN8JRgzU6eAYDqkLIJDjISv45Bg7Cwyw1XhlsFN
YOLQ7gFCP7QxupqYoQJdeMvN5cDLfCjkkhZhPcqYAXYaDLLhTH6umASnU3lzsi1nmzEjjo+yGWs/
cFnH5NAqshcMhOyDBqwgivGs7+I6Po55+yko8nsMY3ngOYj0keuxsZ6rVzjhuC9/BKCMQwP6fMwp
mnuSJeSFwqxrxZ5Pp6XBxaHkKDotsxRyALkWOxKcenB3drVIhtwBQnxBLGprI01tMcDJyzV4NHdy
LtuKFrLGqwdfYI+jaZvyGsH80TIawnzuFfpP3UUu6EyqhsqNArtwqgfehNiqU1uXANbzmDumsgO8
2oIZsmL1dp+Iz3DImeMhOWhbiyNazkFE+e5qgqJ0QDUlw6vCOrdmcpcmfd3JUDhQGDulwz5YOKHU
P/XRApaZb31AyMuPAHhFi05cCpRZKOJW5VUE7sNeRm5Do3Smk9cg4hFQGFhbs5diKxyfPUa0isOC
jJCaI100tc5BnZwYbnwNOVEJn2z43I4txzK+YlqHcII1XN3/R8wUHzKup6IxeR2+1bD4GFGhQ5qc
Vcj3MTv8aCUcuUSmb5sAhrll6hcD/h/J1VWEg28QAgZGnLnwqgo893HfOkpzxNeQBe/+NVdxJPN6
j8Z4j7vR1ZlVJapoT0Z6yw3Eem4ZnfaSDH0nQbyJMEAFh0w7iUrpFdr4ZW5VgUEor1rHPVYZMa0k
7GKYTX23N746TjwhK7sg/wytdtZEuiY51YqDcppG5dSj/5v4p8TYy2DFWsh0Ks06kBRZtWS3DUJP
zxn2soGigq8H/jaycyh8kfzB4e81c7qWIZxmFlJQB+o/IWQFZ6vE9SDDpsj1P1Ei/mKgFAIO7LgT
5cpfNmONc9r4GZGvybE3yejHSYXFQkBsEzgV9cwzCnSslrlKF5fbnMEK44cjmMztwOVOSMZdhatH
GeVLGdC3FBkAW8ZL30unUqO1rJ/+9CR5jv0+nbLronAnqPodiccIHomDTwU800ebyY7Qm59N3eI/
Z0opSpw2yfXrEVKxOFFyxclBuDQYx4AJbbhXXrqgOTZTuteqCgYAlQbseVOyGWPQMqyXuXWcmW9n
BOlXJYyJzMf2xYjDHy3PgmogJvG+VkyHdYC9ezFDsFxEkuPLEYNJ8jRctNQJAmK/GZmQTVJwCA0O
R6GQ//pUBaEB8CR4Kfa5ZP6qxkPXRqdSza/zjHijhpsk3umlAaW/f5rwLRBRim0fF7se/1YXe+aY
g4wGu6xy8pBibSWatCcVPhjfAOialb1kUeI8zPbS0ICAk4cODjhezMuFq5FopywymEHy0oRIPZGv
/8VleEBil4KzDGYr7yDTFCZ2vRC1G9pF2jol35fKHhmMP35/6dCrWRFp4euygzEcNYHuGczY0XEs
L9q4LSd5rRUa4vXXKPbM5+f9IGNqRYPq6KQSRIaYeaReU/QiX1NfSTzstd4gV1tfQl6USKUSigoc
GqZn8zKQ3V8VLJ1+Vf7DJa76nL0VxTVYQshBb8qo3yTStZNIUuOv59WSTWAPgoz75U3PTqlUP8bZ
2lUlG7ACineyqD2CyKjKW2MpvMY1x6aYYgMffcDjoY6zOrfJ/K6MVj7kBe79wKD0HHFwMjyFu3XE
2FMxx5fFr4Vl+9spGEJwXWzEGDZEQCshWpdOfRJwtHOS65Q3a09mOjyLhRZQ7Mj13MjXI8dpE202
8e2qGw8hmfgRFaDBCOtH1apa8sZ+sZbh3Iw6WmImfSADGSWk76w5KlL64xdEp5qbyg4xqu0xTPyP
0Ki/RV3hULQyGMR1pb6SKFTpTZRrpaMBjAycAjQM7tp3IEb7wsAbwVHDjCzXaHKsLNkllVPuRU4g
xGAkEu1dhyeF273DDlUyPgmi4oNIRjeVD22qPSXXTklJXRMX+OUAEiLU5EZ/HtTg0wi0bSf3x75v
aXn4UeT+Ns9YfP0U9yYVD0mqF2tS5CDdBeVrgi5M8WpxqmROKlGyz5ZTdO7PbskEixjyKokwAhj9
hsuarGFjKQ2gGjn1FMq9zfK1pNYu936IaCzZ6C1V+NPjjbKmmx8nD+QKV2IKMCMMJYq/HqPQAyJA
hzwwcBmZKaYGoAhinAFB9q60UJrubMx2zg+BysawaA7wBrx0pl+UUtEEh1WGrdlPjmNo/PR1ffAV
RFSwla0Z/gUdti5OAxg2R+EZw4WnYwKcCJ4mS52qNScdo8bAnKPz1LOCy9pCOED9ULWADKTK6AfE
ZDatk1hI8d4BQ83QSoKJvaUrHA35HIrFPhoZJ2W+l0vFHzYLYZ7uEvzyxmq8WupvzTzSSgM9ejhw
QjgrZvhURW0zAwwQmSboVFInPpDn5MUVItOmTVPgRoTuO7W6y71kU826a4jQr/DOaBb5pzTGo+ET
MRXdMSAFildnrINvzcgfM2hlmvDMssSjw/ccBd9FCzi6o0AzI0RD0D7EemRIvwV3kUhWL2mnHotK
OemisG8U81JMdI7hDRhD1Anz1+y0Xw4ib3V0MDs8+3N+zJb6ydK85XmLb4mzrkgLa+eb11wfaXTr
TibjzH5aek3+poq0bVJIW8C6Xpsmt24a7jLn6GEAVy39A4W91XToDj0wKADMHVjAXtroJRE2jF8K
zjkIAG6vnFI9d0VhfhmsU0kG0VCu3kckTI3bv2EO9MoGzv/an5mdQr/wYrNisUWskH9l6aFVIkxK
RhZ6tx00g8tqtIeJ8Q2CgaMOc+M+x6AOO6NGm1Vica9W0SaOmIYOzS5eaEeFfAhrzRNmUNoZo2SF
z4JhHc2khPgVuzn9vsv+i2+75G1opOK+LDAYBsJV9LkEsb/VImjYfv4nKsU+CvnCkax7gbrRQDEk
tNiAk93XBa7UvBmP8znjj9WBvFXYDhS0lmnCk82nOY4+67KyZ/6UiaPRLA03xDumW2j3is+z0DTZ
CzYcrGaL0ERXZ9ycVUrWaBwYJJ9p+NiItloI47qR8I5N2GQgnh7gO1U77oG/wK5/LDhFp6Tn2pWa
E31WYnQEJipc/Cp/T2WmaymOwi4pg4ekTdU2rMCfJBmyRtv2Fu7Gmsjf8lOjJwOWJNAu5RxIdAkb
pGeC3pv08WqGtXQaB4khcredSOcUyoxqKHX+qha1amdWohMqALTzTMfyZEjtRpS5OI45BC8EtV0J
uwIM1DQceaSlXTcsKULfk2tu1XOgoCQKCbEezafQhd/wTk0QSl1RzJFXQBkos8f/CDGpr9JNxIF4
lS5EsaERSgo6S9IDC4MrldA9MriRa02otaOcIxyZOZy5OQu2amHc5FjWjuLyUyCX28wP2t3//2ua
bLlN2mOf/dMpCjqksk+31/KTjEe1qhPCUIKyELmn+lgurO9CCOmH6tla9HZojp0GJDCOm6cow+Xk
o6zb4cwsujCGUw6hdqJ/46zP3yl8mdWsatM+zzsM8xjxU/9t0Hp8zlLHnYJuGTyw8FIqIFg4nwcG
BJZe4C8xaVYjPpH2jeAEY6ke9EnaLr85h496F2bznFOvoha33g+lr2LIP7uIGppELt51rUPGYRum
IbYW+SZTHiXOJhDDWsPhZmpRkZRZTLcxs4K4wa5VKNO77KN0t0JrnuIoDFZpZHZHPlKmFqElZWJ/
L2AXmNDkpSIw9qWUVBBa2dMG1fzUFJjr6WhVjymX8PDphJEC8EpDrpaPeDT9awkUrcjwwuIaMZx8
+a2lP1zDURxOs06noKrr8hY/QGonUaJg6ioPNTff8xTFw3a2qFWsW0M6UXQCK1ERbIENwmM1wlPc
1RBuFFy206nW2LPGdEYo6oryXqbGQegBXaoEGc3hJw1mln89FkFUWdBR4sVdp1EBbi3oARMVWzK5
lxilnOyK0CSqb04M0WomF3QTtesmYtIqAIT2rkIQ1jjBZWxf3HLEWuouMbAyhBgOxnkgvGlN/gWY
jRS0wpmzl3A9cGpn/6xTr9B782M2PLHItgqlUJce5PvTBPcCYnqVadQN60B1sRf0d9GyUtBOKsqv
YFavoYGHNbTxsQi4GAo9t6x+w8er99dWth21nckkjlbGDNgMF2FpTTtod1UxLuZOk3hIaLXl4llf
auqMY0gMkMPbsPgTlQY72I5gMCVFFaTR6dgSk1ssnBsdZRu7FTF9EAraDT+eggvCUh1VcrMcZumX
jAkZj0y2UWdnCXSgIIBWijeKfmwxdet8IQ0T9lh2nAtOA5A1qhoLJiUoINwRKJBeA7ivpGOKSByk
1wIeFUYA3jDI3WQJyuAUERrmOTHsFp8spzBEBowyjf4eKm8JnfRmeyv8Oxc3P0Mz2dFu00lXeEP4
ZJTpxF09D1w2cV/baLKNYZbECcNSgiYmA97OzjU3jmFtMI5PiVvQbQDCXvAG7RKEP370RodKXHiR
zPOEYoauvSLuwCiH4cRixsNdl59RcvCyltIhIz/NcXtWKXDUvmTjPomPUblJyq2HOyB+TBj8JJM/
jFfU8KYdZt8apIj8C60QCwkdtVCIOANO56re5OpN7J4p952iNtDC0DHZ40JC7UQC4VNuOaPj4r4C
wNkCA1orr2RwSO6TCAdJQrhFZyR0lv+fPOAhAHVbjUuAg8oDvMmxDl/NZTqKjv82OfGDhnNXXXRx
El79UotYfy+2EqDvM147zBJr8brc1P6Me/9u3THNkeOalbUuP9pxz0AhuAU3JAkmcIQ2TPCS0lay
+Hzp7BJuGZHmyjjzAE0mEaUvln2iT4VLzQzvyfZe4UArEYKABtmWrqxKjsGRsslmV01cE99/tJuH
i/DCfiodqhMTNKvGpsq9ZZ2coB9hh1f9aQflfSlj5DEgTRCbJpyH/57VT063Dd9/H1W2rJ1kCM2a
TVOF+Yv6RZPSyMMgUku7JOICXiD4LuSYsC2ST5wvBXgbH9rUASOpLhzC+IDtx6ps5oGsXIuPt7jG
1pEsAIld7JC4L2miIYbNW2T4axAROGnc1Dfja/7qhkcjeBTL+sVzVDxmEKXBu3ZfJ2cko5w3mGDs
eIEiLpjthiMS7WZCsO9ICwV77pVSebYwMWXNt6k80GnXcEKN6jH49yy7p9O9AJw9n3WKchOPKEdY
PeL4acwX8gVBtSYKF/pHVF0cWhMTa4bhe9IKrDXLckMlKD0vJLKJraFUr2DeG8HFmAYugpvGcsyB
jzXTMly9ZFpzEhkmpjeSQt+T4LX9rxB8DDHFOxajQKy7bcoX5C/ihxMgkFOOZGeY/YPeUchs+lCw
UaNdg1VNW186wVXKe9N+5CSzC3uITvBGu/wQFNTnvBn1PtR3NNZK/n5uTzLNJjAfYuYBm8DEBoq0
cJobrMxXoUeRgKm+PGAx8pTuZWAbtwg0RMMhMjbgvL1B5a9ag4dSDHp7DvlkOpM42CJHttY8qsPN
ZPYyUnrjc/wLgy9ZeRjxU/H/5aHTV0dDfuuxjCTaBoD2kNm8FcccoaPpLzWUZwtqlQazjT7T/J4J
92n4Fwv/VMx2U4j0LH/48YuIY2mCZmQxN//VBusC5+aE4XLZaraOPIwYwdtQwYfMJ42BJCfirSG+
zV28SRgGRwOKcL6Hb5olaGhYav732nbEF81uO5cPFhhyfSNepb5EhrgG1gliL3eRoVomnWTlEZfV
lMfuAB0hk8i9Ku+XUs8HY2mNQbm8xqEbwmvxZwb0Gme/n5AxNvoVFXPrscB6gLhmSX/Q4HFpL1Gm
mAFrS061j5ep5LtRHNEZuKqkBCjz02hsyRnyEChztchB4WKvbbzqDeeJiOGlhXy+Mt7RA18N+Lzn
uM0f+PcqRrcrJn88zIr0akisDDewtRrIf+tE9TYc+0fcGTitS9ONmdUGDr7pkPJP89xS6UPBLclt
EYc5oSoUZoS5dQwDAWmN7R886FKcy3xSu5fvWKZZ85ZnRFslf6XxjKRHVn8185HECoFQQjnAHakY
WTXTGQUYkyk3f9J2ywwWnZuUIWelnx4g0QOk0m9wj+7xp86tLKGUZkVd3Fm4LMTVfaJ4JXSBlhvf
sc3UndEhFrriZPfCyoB3xL3jKb6qe0Lu6aV+lb/m4oTGWGlXuScyX8joFRLSmyIxYD9WzcViKoGq
k1/8mu65xxLIMHge5WuDqzlVv60K9gbvspkXx8duK/KFGraVgdpQYUKN5wSclkxDusrp+HTM5kYO
H/B7c3pIGTqUnwm7TfHKyOLS4IEFAiW9rhCcP33wH8Fii8ptNkN12u55JLl0MPvPXgR7/J5Ld7RM
xQTbeFT5HhuUTrHa5GR/aeLAhAEnNCdiQ25T3MipwzmDbC4PmPA5RTVY1IjgM/BCwhh49spCfNPU
7mCZLFB2yUJLUTR0C1qKxCMnrMzsySt9Fe2hJ0dlsu2hjqB+sugsbw0D6JFCVp9DoQ1VJf8fhgKX
dNTWEg2bUEk6rvCQyX5EgvCIZIzsfrQfgAGRzxK6Sgcc5wwzlwgtwCf2Row7VDCjOVdY27lBLR8J
Y9szHda3cbVt8I+LDoFgE++1uRkJxs9Yw/mAU2tiW+WGKk3ET2BfyVpL8P6tW54phyNuinBgXsPh
KMR7oXwq/ZHxXSDs1z4iYCz8BsNbbL1F2meO2UvmoWGA6k3YV0SPufvDXcA+UJkrhfSmgpytVxyT
ePJDpXc0KK5pVzp5YAJdowGIg7/YkbfHA1JAyW2KNyz9QvYhMto1TyFe3KQ4QfECEr+Wa6wugfKO
1EY4ukGQLrBt+qQiAdpm/GG8z6nEOP8gRqxgjFqYV83DnvQCYcnMbDfaLB36/FyJlleN5BxUjHIU
rs4MYo0RvLvFOySyGz26i1gmAz1bq/6LnczSvvVi2bKpkYWMjDWsyf90/xWBfZ/4yhVjboPViTdE
gkWBogsusR+9SnEZAf/sQ4g+zfbfFGio1bywC4+ExqCIh5DAvG95CL3+lcu/Qr6EofleV1Mq/Poc
z/oQOkmtD6y306YK4EG7gbg1SJR1rhG4RnkOifiQlx02xUjaVx+8vmaSyMbpICBVph0Kox0R4J+b
U2eyt1fkIpdQVUppBSeenijPeQkl4W9bQmI8LkRTTiY+GX6scqzeCWr2kb3Kss54pFPtViDFqg6f
AV4ig9hqZK6xyxTWiTgX2THlPX+kl+nUHdP7vK8Zt16rNWl4kCTEUhmiMXgVDlAUuLSSbRLRP/iC
jzJQEbc/saCX1pF8HWbkfq9k53k8me3TDF+N+DCCp2ac1fZnGQOLxqkx7lrwpBsmG8/8DlXcaYYr
6kQ6iXq6sBpo1ya50ObnjJy+6ZqxF47scPkHq/8S8oCCkK5FJm//kz2QBxdTIW5nOt05UsvGSQo/
WUZgGisoE3m35fOr5Y+x8ri5lOHC+tgPHL+irQLES/e0ZCOTykSJcKqEJ5vUsAsouks8VQTrrfFo
bGAfRHh4s8XKmvldG9g1Z2Bjk6GSIMazqAXxd8VcvC4ZTf8rH+WFocI9v2P1VMgvfoXfzU14l/8Y
BiW5Wxqe0bqEDMmhWeDrxWsXZ1vSMyp0HoXJqfLDhYoMDnk7jK0d04HUP6rSjm6cd611p8wFOMC1
i5VK/3/7FV1z2qY68nF+qa1jK731wY3mH0v3yPeZAvU1e1V6kKRFrBakv5CpaaXhWVW/WwppS5wU
/vgJrZSWik1vPnXpSrQDEfmYm0+sJDifcK2rBgDH+LPiw+JbL+CtbNbknmtuh5gRNSQ59JX1zC03
EQ6BcNDNlzw6BWXxlQ2VyzLOtfGvl354bdiKYuNtNn+VFmP2PqRCwrrN+VNtLgrv7ehUaTt1OLT6
QS1dc6BZ8eTjzfP5mhaxMuu3RlcP88mW2g9+YTAeYe8JSFLqMRsPEWfjAS5Rv605SmbKNgcIjNcU
vRDfQo02jB64ZWfnLMU6yIEB55NSO/In11mOIoIf7vzshy0gtIBYIjZ7+HtGoCaKk4ScDu2lkoIO
YZV58pokA3dMVNBAYmbhzBEd8xtwiGZylLH7sHPjD2jJLBOqOE0JEeoaM842jF0puvBnAsq2S4eo
jig5FT4VAsm/IwskMX/Llg+xh2GonddACd282Of/hmjFSPlfs60+8l12Dj+jc/oM6pfqr5uvSH7y
X+vCWGpxn7zhzIRE/VHNNnQ4MB4snHmIPbF3sIqwnQHSzNWLz8uhNS5PfWQ8EmxtMKWRY2FV5Bsl
+uIjRLBMuk+uehQ49fVY+mz2Wyk6MPDpv2Pun3/Jm3rVam+puHnjjMh7k5ssHkc+MMwsyEuC0+Df
BDNAt2GGpOUbHerALLNYrUX+rSkW+6zxZgg2e34R70C7gYoDooggKMa7iXAfzA3ijzgeliCVeZ7L
q84mREy5jcg0M1Scy6NkHcvhbuArpU9gl4QSF0wRK249rfUUZZOwj95Nj0yDlNcCoVnOQEzXU87Z
AcEc1Ax0PS3L3YCWRCj2LA0TYpcIi4I8JD9yrCsRXpJ58R7UjKX4b15dax/bcS2cjfizITQsHunb
5g3xNUKYRplcDEfyCOLK77Y4rSQ4TYKm7yKJmevImYG7jPLWYoseLF5AYXYtsi2NNtkZRqQiQo1V
fqXqOnNZg0HdC8jZB5GOjRkvNghD40sB+FTU9VrliAhfzXTVIdjWmBGWmB7JMYFNROLiarB4hXgV
OjwLWaaTDsMYYs33Cj9QwL6Y9c8+/+goywiq7zb4F1NTnN57HycJ8+Dm3Q+OSgpoAN+UTZ1tDhVn
cOTgXjA15/Ap4m7OunORnFKVOLmLoqNkx4AaUt3Nz7TOiOkFgQVNE3sGd2rukoQf8GnNxZmsHx4G
4uIWZJVunVIrCbIx4D24RAmQOXTmJEuK/Feorn57k8RLpDCVp9lhrwm2rr8io6ITE0uy5gX1Ia4A
97dHX78nfJwMbZuEW+IjPtk6nP1QqtxQOFc6Eh4fNwLWWsQHl0GihKGHWb5GA274LqsPoSQbfxrF
kyh6I/OYQfloBzZIHZKcfJX0b7U9NCKRZEiOyiMipiIeufZVMrvbV1p81NWRkvYi3nK+4W5tNIhp
8HbNc0h6eLrIw6fGfo76kxVvzHV5g8OalllBSwSlM4KLzpuFVTfTrsx5Ft+8aWC9iLdchhAhONNy
kOGUy+mVQEQ+STAn/ufRsNQE4F7CtYamDvovsJm9LZ9CQCiQRPHGw+RkFSBwl0Z7CTyPG2trFmvW
RHg4qDucWjn9EJtcUpUcotl5B5tdgnw4ySI2xzThmfWPCMykcXEOa+QKtJ+8fkjCUQhcKmQEOAf4
EKOc1MeWiJY/O5m1pnGIwDxTNO7LvOixsJtxP8ZIpnF0A6qRQLpNPXyEDA4TwLqJrSa2VDk0Jk3w
7YxdNU3HoRzX3eTiPELMnH5Z90lBRshdsDFa/J8O4XrOYRzCoBNkkltgS5nzD4sjZeLRKQhJhOoG
vbtVyo6B7qoAYJlh+/NG4WtW7GjyktGx8O4hm5W2QbiJn7N3YWSHpqQ5zxY7Kl2tCCOYUwZw4juE
BR+SvO52va2Ptim7EB4q4j3aD80uXeo1zMwaDplrwNpB6uJdH0KvGrxAv0TCX87yrhfP1vzQE/0t
5QQ/zl9N7KIDKRJ6KiFTr+W0j95Kz7snpLU3jD3ZP27UxdYY33Ld1Sonq275eKlQJJnBzuaqorbA
f3QjXhVQOlh0FllGvwAT4XzL+yktwp3+AxiP7wJxbtV/ERMI8GiTkTAx6THWX7H/bHCGqM/5QcCc
kur+oOJq4UTKESJ01ImAEefxNZIyAdjmVuJBvw+/zW+1YDra9Iplxank/RJVKNaclbEfhfl6EeZx
3vDCYZ3hcwutY8KiWR6C8D6WyETZVZ9cn6wTpMSENZw2ye94YI9aDZ+ogp/JVXpVkxtg9oeHwuAI
Ure+JmlX/SbX+mztscC/5eBN3ts7D4itFTd6Chpw7HqHjmWqa9YzhbN8KDRwHbSdrJT+kml3UzsR
4lwO9dPfMETXIeGX5oF4zdxCDDFNAobVzP6YydVWyge6CDtcg9aQMILLTobBvJbuZgGLOdBCww85
cxTxWhVk3NBj+aPVhX4aJuZgTfIezGFPaNcXL///1BcFMEgjfem6f0S7QdGkHO6qteq0owiTmz4E
wLpSWDP1+dqLOFfzxUPaUXs6UAfJMGc8JIleHFOOKV3Saqjm6UuMFDsLVfJteqztq1fcIU02GhfW
rs8/M9jxgqgvlrLkb+jIUVBesUuljAP4JNL7wWY+tMAcC8YLtEsmvgCqnONUQVOSE2mARMpsw9Zh
2rWkg9XIE2hidXFjLnbjZjkvNwqgTDgbuUIADd6Ak4AxzaXOBrbn8jB40zoDLFxpk2+ndW0rq/5D
PnL88n+JuI8ETvjdGxTrM+NWxO0SFw4PaAa1ds9UfgEo8ZInRsQHQjpcpfMAcGdVv0t3rEj9GpUO
EWWLApPS5BBuhP0CGS2+WKY2ZGZ2SFzYCrn6l0wPFoogiArWz+laYHd515/oHouTnos92vKdixQY
zQPpCP6hyQaw3hoVe63fVGDQ/C+GQhtS6eqp2VuX4WXBeKXgfB1CjIYy+tIdzTYOtAkRfjs0Owif
Gb9XtfbSBVeVfJNPBHTx7IHR5IhprC0vfy/pS4PaSfYGJz81xEit5QC9Tl/4osIBzz6YDEDd4opp
HvC92/wDk3vhm0t3SNKOoB3AT5tPviv0B0gJJbVwu1Fgc+ceFT6W4mmcsQPQUijh7XNySbbBqWSk
wOMghGJ5EF6ewRvHPm7uu/wAANUODwum2P/3ZnEq8KQ72tjyHVl0hVjcfVfhFs1rA7hngbAHdr9h
J+ZvoYKE817wB578FSRXFWsz7r+TzksEf27+EW+cE6PXEhOwnOg1ivsZhaRw+siFfcjuxW8Hjr0o
sJ4KpfpS7UmSWB/DF9u8U3loJsWXeZNUO/wlST6h5B/aD+lSefptufBf8MIrsEBYE1bFq1A866Fc
eEYtmpn2y90DmiAH50//lwW22+GJFK/1O5EiwOvNm7gGrvTG87KTwfPy1G7MdVPYxoNiT+RY7tYb
aOOgWvnUg7qFcnaAhi398NYDRr20OC2QDzRBngb1k9uvQOcNzJ1wOfhipePXI15ATlCtrVzUk7Qt
nMoBfV7w5BJlqr+Xp3lLvnz9+RWsghUfR8Co28wF87ZGK12z+1T2+K266WVBHUZ/eE92nHIXcugR
wP2ZoiaaqNNtfoD+7BBxB/vOm2q6TTeGOZkTvPE9WyQRp7X/hLl/YCc8yA5er/PS6rTGDLWb+PP9
Rj/yuMODcdCdat950Z0WPANycfDqxF3oe8ZBPMm3HvyZDTmXj670voyHNsUNsJyTH/hW3vi2S8j4
Cmz/4FXwWrM2lLZy55sm1oHNFat0iDOU/NGi+XIqwcaCxec07fRPoJ3EAzKYj8uj5Mzj+a646987
XJQWaURH/xwJ1644Qom7ZbTB+zeic2NlnfG+PSoOc256aDfqsf/QfhhNbcOD4HHfsIFFCg6eyNXX
5DDbDDyUsAGAE15zfmLkyCOhFSfkVR0vsJp48/J+IEBxsM5sKmDEWTGihR7P9Yk3EpBEgLl8mnyF
LjA0JprYUH8OSJf6sUDyWDD9tNbcDSoGRgp6V/i34btwNHCrP+UMkHmrn8Knsk3f9xzt+M6R2UFx
at12vOTv6BR59ER0xk498IbFYELTwpVzMgY3lrZvht7tRwnWD5oIPCNYCo2Nt9LyYAFsABe2NgdO
Spy4CX5HjDiO8pVpt+MrG14EXqT2G6Ln1TzyJGikMHbLhOx9yqmo5Ya5qaq36p+MbvQY35UzZgUO
kbxsrKt88uc7LyWhwfky8zF7TCucvt/mHaDJ+j+Szmu5cTOJwk+EKuRwSxIAwZwp6QYlSiPkDCI9
/X7w1trjGq9GFoE/dJ8+AdNj+TIceUy8Xt31XcnBLfOIRb1DBjSDT+QHA3Y45+iSrGGDeuWHf2cv
gLS3N4jQDH8es7s161B2yU1YaB/8QMZRPNOvAizxtqRjivwPkNdEZ2XjasLmoxnl0OyxE+Pw/eo+
JIcB8X7awRHPvqcP6qmawm4ZZCuGYngGYYsj4h/JMoI/iQ+SiukjqG72J2sfjMsGedfFu4oDuTjA
9sWwiQE/Xirgc7K8idBD/1EtYWb5zSqKvoeP4JvvS80v8Ps3DhL8eDFGI9lMDX9/R/ETAKdnJ35j
Mi0ITgndDN3BV/fT/rBQgr/+bIXb9IO3qO55oYSYoEmJ59WEzfNJz04tXzxfJyXHnAB0Nxz8DPSd
Mm0e8yXmDH9nTCD5SZnPnLAntgO7e8bXZCPgnMqAcj6gqDQ5S0T+Y4v2x7o2f5BRVZvNJea4k7Oh
l0jkfoUdJzKTMYxb6SV2hD3gRnqUiG1IneofEaC26fJq96gQuVjNa+vIX+Y75rJRrlDrmQIeisfb
7pzuRx+OGoNkBi+TdWQeI/xQpx/gxTOjYLbybT2rg/CDUT3/QjA80PvyA2PceAkBt6ayoGyf0wPA
7XpGAn/Mn9lI2aHeqWfZWMbZp9Y9dXhf1kaKviQWdQBqvWxEVz4PzuSAco/fYCEYKzWPaE0QAybG
rr5EAQnoKzIUZPg5rQimhtuPqDo7g58XG+FZGEusWKVdyy8QAX4RADcU3Krm4M40PqpDextutEoQ
HjbKVnqywt8naDnQwft/LD1CoBb0Bsy/m0P8m6HirVf8HGIBPc8uBBsbYQ38r/hELV1iEZj9Q6MP
rO1OrCFqZLbXH7zE4tv4QCeff1JZ94VdnHELPQoH62IctMtIxvEvdpjQZhHldoAZL3RdBDVA6Ed1
R+hJc5jTP4cVvm0YkvXcKN1aPQU0S5jZLNJX+Yr28So+tteICfpvtwuxnwVhqM40dCbT9mkel8sc
Hn/aLuRc/2y96JJ7yTd+Xy4Cuh8dW+/as37Yvpa8Uz6ab5CZ5duFpRAsIVQlNpJ0xOdHAg+WmoO/
R31KHai0i//HJ1TLIyNAlsp8Jc6/IqDjmT3QuT60HRP7wlwRnLYmaGcj2xmC5NnWjhMhhbb/OxEc
0m27LYJ03aNn86Y1liA3aHoh1KVqAeSxVjEpZ4iKS5ZMkYXCblbJnuqMFAWSL1e4ledP/n+03JWw
BgmCIcQe0w750zIc8+bf1M/kHswYcPFlver/aAYlLF2SB+fh+DGzyUjaNQ/uIM72ElLxNxcWxvrN
l7ocVv7Z7+7+mUwPrh688xcR+Uy4UkyLF3vnO7xxNAff0pF4FfyIKF6VK+oFImmXmGqigt0Hj+iP
sa1/pwADHcJ5Gie04g/CI8exMmfYGEfO73yXPDhxSXLIXPgm7BnWECa57a66DL+dx1jBPM/TaK5V
vDpsVN2DR0ZzuqhvtAF4on6hT2PmgefetE1s0e6/ZZMDc1GdW7yUZXvucO+E6AwupiaNqzkdJ9rK
+AFmL77jk7/BpMSt3Gltnkx0BzYPMrwqW9XWoA0t9T/YqvEJZuMUuHHjMePAiBMKLAxtDy9EObMZ
TlTjQs1PoCDDR7ljs+cnOLkbyIeI2miWciL+aGwgLusL+W/gMMBK8VQcRBsCwIo+0o2v2V6nQVFX
hSutsT7+xAB3NT2FQ3JvDIgds8sqSWQsSgZlz/BICz0pax2f2H62VzX0PTP29+zwsei/g2ZRy6vm
O/6tsSnEhYZkb0guoSvtEjjfF2mN0z1ZeCuPl4mteeIED3M/M2uiOx5K5e4/yg6UdJSM6+gsHAJ6
2is/QXoUsTa0LWfYEbP2IVyxG2KO04+L6pHeJk9aB7AZV75HytFaWus6Y8f1eFd28ee0Mwlz5mpN
PZ/cEeqXHzo64sbwcqY+MdMVK1E4Yu2wTY9SxLBrkV/5hPohwyXUCT+FH14C5hZQmbNm0d20nfgP
nVi8xSNDWtNvM8+iD13i/St365opXbMtoKyECzxR5H/lJ3zaxmKIcqA5veS34AKhBDPh8S+91VCU
ig18hC1HnPdGs8W5coRKuirO0Vf7LF+qZ+7kX5jwA1ba4Vb4jp/+21YuInxllwpspS6jNWBIeeq8
6ZbY0jrbd1tIoiOmLEB8Gh7RSH1u5Vb9NVcC8RFYNpFUMGwx5cUYeHbBmh3aVmO3xqQR1qcNEGlu
WhzH1X+I+VYCsRPYpaBEj81Pizn89CJolLNjMYHoUma6nDCc1f5GXRbnDLounHqsdfXlvJT1v3m5
tUdyi9aIMv9/pBQ/OA7k65LkNgVnyTmMh3P5TemDqh7ivcW08v7eY0rCozu/XW6aao8JKva/0QZz
zhdLNVmKHNJbmNVMLz/EB0X5gWWehra+AcvGGYH7i8xzni/mobOX5HyiwED6JDph07u1F56idKMj
4iQT5wbLaVP+cre7jZtsJBZpv4A03pqOCXLtjx8acsBtsgEhY+gcLNDPlqo3KtfhmWOOhhzCnXaj
rf4pjvqdXcITebH4vOChpjww+IRXmP7WlBkVkDLeznZ4JJLqngNhggxMTruqPyjk5fNc/06O9tF6
89f6nnEJ9gl6uD1so55B+z//E/JCtimPxZ3TFzCL4zFDsBQjCYAEYmvMFIAXnu9PuNS36TycfWb6
7XI4c4aXa/kEY8ihvPB4e07HLfsHW5EH1XnDlXrILVyw+AB0YSuHa+mFIIm3IfDm55UJbOqo+OEt
xi+GdsD9W7Z+c+73dbho/sXJElTNMbYWn6n0usCltrI+QnpAeHDdLj4ZH4xopXiHdAM8daTAk1xm
F2gu8W2HrsZGRXm/a74UMlbPlpMcjKMCC+ZvzrcaIAoyXUGN9tEUmxZ8i/kWG0PhpsIxEX470iEM
F8G4GAog/ptrIOrHFKhYAh5bqH8h/s1utOme5RMHiIEJJOgKhnqn8smtuI+SFQUJ5QQ5QOXsz6hj
7U3FiIkGtcjZvENsMO/oBWGM4w3/SwMNHWJkdvHLjxazfh2c5awbhafw6xMbAbbuEEpwCJZQc+7N
S+fRHuFKAQLauRv/gxGGQBMkKMUgnYozX4nFjLME+aEZ1zQNXHGiujXRK2LJbsEqQk2DweuwU0Bp
Fxlil9nsCGkdN6ldAGOKNvpfDI5Abv6Kj3zbQjnA1KbF0B8zehm/Z04npDTYVbjKTgFxomoHTMc0
dxYvQS5g0i1hOsgEfE2qNUbhc6dvXBlyUXaWoHgbVFtkiUU4PgsX6FNMBJ8ml/704szj7mlxGLrC
HLLbrfyZBL8RbMZF9+RgRX3vinsWPX+2c6LRnbbzYXEdrsGaVg9gi7O4QfZSQYpzYFIfdVdcdjvN
yWwM5V2NaNzntOU2qv5xXF3gmS+QN2GvsIuV9ZTsBdQOYGPtXpE9/cbvZA/mCCImSnVEy5jQnua4
nWzpr5CizYfDAhPrTfCNGeYXM3joAhQlUKF0lwJgtH2aIj4RBhpuu86Wwd6yZQ97wvt0DhCaQQU7
wpSDEeoojOTPAf2YakemF393rGThpGiOcE480pbcbMQzggDMRbATPVzAbYv+2sJvDQ0lyFB6ZjdH
93dMPiB23VARki3w/QXyC6f7xEWF08JD+IBQxkk6vEpklzjgl/c3/2Wu7ygBF3CGZiscqn1+7Pdw
ZK8cY8HXwPc16SQX1iFM9/4v4rcWV416Gb5YHMoev6TBlvQVzdMq8nQO1HP8UI/Vh0oYIVa87RI5
WtLjyzT/BYQcv9g76on8WI8SiNuZo/L/kQXdDqMvSJ3pDbapcJwAeCE/rcHtcUSE4UIUAVaBLDWC
9xy02MRZLhPusO7pU47G+oY7KX9VBn4UN3J7621LcTS8UH12L1a5iKHoC/swEG9YhqwA1hWLmq+E
iC6eOPkk5UsoIEQxjtngYwjxp29XXKt8Xyw+OLMFdsmdlRiDzn3UJ869AD/obsnRvH7zrxnOLEYV
xiP6Hs+Q1zWjbwu52LaTvTEnkQHzIYyabNNfh6aTFitB9jICFkk/xON5hE63qtOVhnc/lN+v/sM8
Rjedu2PVNg6Tsu6gwacbeWi2rmCegq/OEouQiCOcHxK3VShg6ipWj2Jse5PqNjSREBSaZRoRivqG
gYLxGhOG4VfgZpljdaZF/6geuO1LPxOAz4f5xTGh7jk6+rN2Ew9E8EQnfVz1oQOfrQdrBG2QCDL6
6jAZpk8F/yzxDN/D2OXEhK01/FBMRovoAJ3C5XRf4v+7Fw45gyBxLvWDe3DPn+JJuowntCvTQflK
iEz4Gc4o5fkwCWkXQB2la1B38g5O2uUS7VN/ZSFvgdnLuF/aBj12iWcDi+ETJg04ArxzPI75evqN
jZa6bFhEFE0OXAtxaWH+Uu/EzbL9716WaN1AcxlrkYp5nV7AuMQByAzxmOvVpS2DZPBZsYHC3eDO
IRlsUqc+9l/WMzlH57jwko36r8cvnisBfhZ7rCHzjzjKBNRxwRSFKlflYFfx1pm1BOrsWHBoAmNR
qy63cZG8xu5s4F0au8m9ew5P6alstV124Z5vhX1InE5wAC0Yl8WfHnkQIrEooN1oBdRaC9M8MFNU
XeMY34gNcAIYK3QXyrZwg3+ZiwcQTsyr14xlYsvp9JsZopyRZRh5HdwPuxlfRbEywdKAv7w3sg++
GYk6+KpSRm31i/ULpusVROUVa1JlJsxr6X0YqgbfpOi19FvV4kVkMMmkwjH6lscjXSRdEeso31Wg
ieku3tVcmjSO8GT+KTf5MH1KnvI7HOcfBTEIfAdQLpCowVFd/xxchJ/oEp9Ear7EjjbRuWAq7aif
NfZF9IfkMnxyYFNB4A+5Yp51JqNxUzukRLEKpSNDnUW3es3nfD6X4cqTkiLaAGB2dpDY7atRrsk+
vGb/IlIN9b20VehdlR1RtAEo1negbGIIv5hiM7PdIUVFKWSuqm91Q6QeeH1NCF2wmtFEgNTD/NQx
4AQ94iqrPUjwNp0RnyVx3tx2/td8EUzAx7o7OAijwIRe8I7X7ZPRoe6vEdXLJ383L854UXO04inz
K77t/7fJMRtXAOtZFcLcRI+CV2FaBqxHt3zA4AxpOnxnhLtf2PMT/FmCzoAMQa4kdWTg5mT2Intk
o2BJDcIF3Tj6Y9mwfoaP5q+F9gYRbISvAZigbzCmLx7AQf6ZuSRzSAwuhI+IPojh4ERcJNJyFS8s
oK7FXNZNq2F9abcQGg4+87X5A9BamOFWOZRbcxU7GTAj5rw/nAE1YBZvABJi+WDU6buYNoIJm6c2
Oafavht2Mqdhe7QOEy1L5zVnAC9XsMfOy3NPPYknfUdQER7HwW5yJfft6Nf6z/oydMJhIU8elXDp
w0qGfnZtrGOIcwes3iNs7dqGQ+hVPxkhFsvxtz9xicu/NEM388ZRQE9ywpcILt4XXgL5rGmYMvTB
jGxt6IR5Q4Sdf5Y3WFXwRFdoMNaIhM/FftiiE+q20d1gNvelJHsO3Y5JwZPzF0QOZdNTs4ez9qW+
F8NGO4s/w4ij8ar+63+sL6Lhj+ZOXZk37WJcCMPEFsQNvih7IlqcYJvfyENpx6fwQ88d8cF5mLg6
gB0o2wEjjH8cpIzyyJm4Z2fcrEiD8ayDOdftSxZH5KJzZbTAqVfaMwcTvsiqo+mgjWLL9n8UsxnJ
QtjUc4ico4NwJOftwOuCDLnDXTU/Bhum11zJ0WZQ17zxYo+TzBA53TO6h/7K1JYqPerLSvaJ29LO
4yZPkQNyAG4Nv2FBgiulHypCItEItv0L/kgTFL9gSSg3XKSov/EFfDuU3aHbrIXf5iWsEoyVENgh
FfJJdZSEhfaJv172lE4ZdNVyod3kfU/xrFy1a7pjlPtgqR6AtXfSqtrQUi2yvXVQmJMBh8h35DdL
KnYbRVPJ6L+4q6e6ckX+i4Qw7LDZxVnCQjCxLMd1vqbXgWDBpvyt4TXOXRLh8yk+OyB8T0bwKejE
HdLEAWOmR+nVO5Hbl+LkCvxTELPuId1wwfw5FpSP8kbB5bXHah980dTLCHDjlSvUSy599m9PzC3V
ZYT1EURWhBQbXN+0L+3L+kLh2QG7wjshFeGSXrCVdYqj+hIpzO9G4ZD21b/gQCvbhrGIra7FnfbX
UHbjgotYjMr+y9jXMFfoQ0HyIa5xCXIDFmjV55HJilqEu8g6ZC41F6U/pyMN4ma4gbSUEcIERLP7
uFsOEE8Sr/SBs5ZgfuMfRzqfDXSFJgvwK0DExD+4mQD9f1C3MEoqvdGedsa6IXeKR5b9wwkv2bfb
8gkxSG6OrEbtQkQfm72JDwZ5fDyFYYOTk8+M0XI4UyBdjG/mIk4PhWKD+rwlqWuLZQnhnu0CYjq6
cowp7V5wfVzk8CW9CN+8w+nAx203Ij3ebsTU8DwXn59JuFJBAHeFV39jQdAe3sfqqiUH+Ynqnae3
g+z5gE54aP/6D4lP9yUeY97rzHBajicTaRCB0uNqALWk42HKi/PkffyvIFBBNEDaBH5MrJKXmFs6
b4K8yQwl7qm54F0MqJajfXFQAcY8VoTmfyu9+kFK1Ty0jxo0YYNfnyM8cU/dBmgfF8kd1zncm1vS
btEwEKD3pL7OaULZy9qF+6+kbh3WAGlcO/jQXdhxIIv/kZFHcGP5k8kKEB8yq+KQXJDkTTuYMD8F
jozkE1MncRaMn/GT3O8dDcS1+sE/ShjsEekrfGAa+A3pWKAqXEZ0/QcNWzpuJtBczg8OfswqOYRm
PgveXzcdePZkEpirLhHIcVWEDm/7hbdrZ7BC7IKyA/EvT3DUdyYBGf42Sl7ahZMqAZNIzlwrhxCv
MWRDFC3CgYB3fzVsJ845GGfTbc45KdzmwBwPqrF2Ze4uHRn0zoAs/G/MhLChAX1l1CQcm0dxiNYa
SeLpcaJ/sXCHBeIodpTCkEto3sSj39HGyE13UNRjS9kv+dqm22ogavdpbb2U7bSdnoG6qJ8cFPxp
60K3+AJIv4o22Q70y6tpLRjAAS4Ec0ZKVEVBgyfbewpTW4t9FePlFmbSu9pgNeCGY7UJFFLFVz4l
HaLSEDXC0PpH450jdqkPqD32+VDteubnmuGMEpgSo9s3EfLB4I7qqQqhHFkwg05ydGj9CL0CDTuX
Nw8zrJBF3jM6v7afJwsFTLmhr10h07GVw/agdMzcctr2u6SEnc5MEmyJ2UxGQEWdud2mi5vtQLGs
z0OQuHDwGLSzmu2J4w89m5TjBsJYOPoVBUCmgRn60ND1CnjMVIm0td6Drfnbbizhlg67vlS3fm1s
UPi+zyVPXE7oy3yVFlVF3YJPfdo2wBvwrwc7wFqLg6mD4cYiS0n9aj5NhRQWp86HlUYbRcr38NOb
/hbiz1bB1cG0HL8lb6PALegzjJw+8g8gFpqGVOj1DqRLLUsnpZ9I3aFWQUuYpe6Yfvfwujt3RFrb
Pioeh5/xYPGkqqGwv51A/p0GzNUgEaZUqS19DNINTGlxjsGbzW2n2m1TCC74NIhTgVsOPGUiyRuc
e9aYtJCBgqaHmqpjMKtjEkhTTC3kD+EWfmgzIepHMjzK17cC61HsXUTR2mi5EaTh6VIEiaOGBw4Y
kTSdBtP9QB0PeXNQmOdgp9LKRMOBxmIYKcIpLN9rWUIO3W8Dr8CLrZi9FpGOoMNIgQ8wm+FWE7ty
LRKKDFgnKj8dd26BbjIPPhNEgm1EaB3vCF9UOb+bWu6Gpe1bGBxBwgZpM2rdSYLR6ZLG0b3GtxyT
gxETRjhjicuD/W99aYojN59RqS4Wb+NRY6I7XOT5Xg3updUvAI6ShkJa2ImzhWxtm+IjrkEWuJnR
586+PDzuDhnes9JeRv7Q88GtzasweuJVUelUix858913tAvfrduIhvsG8Ag7Z8RkImlsjUoKy/TC
+pVjmNZYcjZJ4za57/IOh/yRcXjTU/LQKzrtBtF0c7GhelHvUi/3fL+BYY61QJPOny6W4lXFYSkE
H6ujT73Hyg3vT0XJXC1P3PCoCmsLn6lQ/TZiFdGojOZyeuAlXr2PIq4BBadJnwNOB8FRim+jFOJ3
aLgSfhQhAHNg5G7+iiSUljqYKTJNNXLr2Q+6w3K6cPGRw0irdpO+chk8vI39AIaWzGRg/703Usis
n9DFrmGmXFK9dDC7Hot6H7//zYtSa/81wYzGqDCKJ+WYjB/BHhi8NeEQ6uq6xPK1fGGmtRKoInQD
r7RbJ3+3RN+8h00gBpDSmfjAT1C03impSeTwRzCcFEAsqZAsiGsho0FQG1xxUIs3pzB0GlIcrBTy
6aL57HvWKnDnJVf3UYUqtOhtSbRlpHQg88hGfP1RGWAUFFdWiHIgerttzIfkavMLVxwIp8mBpnzi
OD/VglEnMht1wB89TsiKM7dIfwlVhZajhXYE5WhkReNr8okHiJdZvtc4KbBcydy+2XY1sHzhTBab
pkw2RnyeOGwSP7dPb8rsnPLQzO/zIh4r4uwvkozdHFyGJne0uR1y5AQ2HiRty7i2gDhx+oc1D8RQ
E3coVDIJLD7IHxqZq7W+EqFUVOa/OKvJPBFXkXGfLYws0nlU+Tfvv+aihOwztbv2HcLSoHOkc4e7
i4qlNIIo7ZwhIerxucm2rdLwu/ZK9RL17fUtg2IIuoNLMgY1jODaSy3uMV92o9AOMtGuwjWW4g9w
uSK8C5VrGNaTWbSFeMPMFFfsOreTalfmGvs3wGesRAPxDnwvPKdMTfYskpAiShMwoxhfIV7giC2i
yEkhsQ0m3LxgS9/1nURqZT3foAPhA7VdfNRbTOcyVDRRnboa+LKxVSwGPRmjHGyBhgtmQauYvJ0o
vHdLvuGC/IpK8t6BDgEcan1srhdEubU3EQsJvnYAsOcVavxazZg2I2kyaq1es600cGobn5fkCoxS
4i5iSMZuGuG8A2Llr5yzOeVsjgDSVtDpnyBK7A/2Qv7C7LpYSdgAp9JWrJNDdK/z0FMERm3MSA9B
gJg9tAFKChDRMfg1ZbBAlwZKBeTW32D4jKJ+/5kxthlj7eJahOb/7Qj9z0z7tRBdzOGUWGq+OUkC
lIHlUwYVlC5yi7ppKBwrO0xYuj4p+8eWOXn8fjtVlBAwyLSl9sb3ujMjBzDwLV1d0Ea1wDphJL/K
dBr+uBh+ITne+JjzlO871jmmQQoZQnHLpzVOJT74XCriKraR9XQz9J2Hidpa/TVY+NMWWR0/Zj0R
RFj4nnTh5C63VGU1X1dFXHx0jV18dNnB/IVAnAaoXfeNSXm1THNr6wOPxv6wZNu26p6k4KhCaEei
TYWQYDCxYe/I0vNaGe6R4c57R0GQxiaQaJxrlKoxUYjzLja+Tu4QA+ByARM1VUGQX8rXEQci7WvC
vydtdn1wycif/hqN6vQmpXWHH4ltZkcR6gxmMkcA2zCbHBOn21cWEqRaYndNKVSv6/XACEZbxrK6
tvqUbC/wCSa0Dkm90Q7LjPIaUKgT4VpH+w6CQBLR7AW7omY2ka5OkxuT8reUbwFCza5Ac4mPM/7z
I91rh2Ky+RDIA0p2lBpb4avtwO+5Sbkb4mduEp5HH5rJx2gNcKDqUKQYMaSFD+cilCIMqTsn5xJv
wt5J4I+X5UdR47YtcD2MzJcXbTWeeKzwA7Ap02tXBKtJsumaJA8SP/aNalwxMb76XqpabsekIO64
oBLyTHjJfH9En3TH4kSGEiRWX/xOrT9z+RAQg5F/Rr2l5Pe11Y5gGSSGr4q1TFvScopmxmK7FePW
JkYkqrNtszFu/G/mxE5OGCZYd2A15IMeEK4oMDNCFjjLWmNEXtDtLNStVX6AtIdfFpofd4yeZv/V
NUDJ4mdpBduQ+1oh9QflQ9jVu3Z2LUaGjKQMOFE55u99gD3Eu6Pc9kkmnrdPs6saJqOvRtJOZkuV
wFrrQAlYauIXWjEgz6DYWriwwOe1ZFIKDYsppd2JmGFo20DBcJuJGoGSUsFUBUhXlcmHhu56CCDW
NQzpoon4EBV6Rr1/FJC5MD9Mc8gLuu+2gIhDsOSYEr9NXPSr0TNb3Ss4x6B9YmCGhKog2k7YKsZ3
VG+BvkdfXgVJ6szudQI4fYlJImK4GaIYu2L/rjAKNb6hJPIX6WshhCZd3BgM++KutPv4WvmB2+HT
WqQrU4LKt9HqClvvpeB7tfhIJg5nv3NJf+g0H4LBP3mWlxqtQ9Ih2sUsYk7+N8I1eS/lva7sJSI6
VG1rIeLUPcjHLd9Nbe8QomZmE1PA84RP24gM3eRfsIiDN/Tb0fMrCgFiV/ioVmDuk7+MIzhK8SDo
3Y7yKgQXV81mDb7fSjD7hpU04HL4T9bO/pvjgz+rwKCh8pIncuxZJllpUtzTxAoOFPyDSqMWtoho
J/AGJGMsihQwHsJYxXAS50W4Z6DwMYdFoAzHRidGRvvASgBVDgfJI/lrNsKEd/Sssw89+R1sONHn
7LU3biEB1inpn1+9dIt84ve3AiMvLW9GxeCYufDnmJAQWd7AoIFwoJrJIOOoFOoEI3yCVFJopHu5
PRgxmnZTWKiALxqFMhz4IM93aNYng7G8km7YKyHJ2lAP4CaPMi24xdw0/1HSb6EAHZW92BjsNgsd
mXjDt+qUae6OOEeKRbSec+wqpxBvBcM7XkHCY0Ir1FAu6NW2yrYxug/LxzyR7rLACRfWcojy8pVG
PAXmdMhHcaixIMLuB+kaCB+hDm2MWNjULeFgS9weEwtYxBeG98Zs+WEV/QrCuiykXoS/IX4A0lWq
tZXCiBrVyY+PJykUFoK31rFB764kXiYqnnYMTH2tnyu9WyetMudgv//KGnEnWBIxci13jWon5PG2
mKUL/C1NME1EbZ0V6hqXPqjD7TC4UDkMq14XBywfGC/59irSOKTrZh3uW8U4qQdjpbZ/1XhJNGqw
6FAK4+4BTB3d1IO1s9i98kU9lOHbS0yIOSqazxSiuUjX/hkb3elc0TeX6qkloRERZEf0JoGaflKs
W2K4ovyEV/Y6TCZIj+WmwXIqBNCEp5M0JJ604mMczScn8EfQxZ8SwFc7p7zlkExy86MLkw/FGepo
Y5pQ3AoUozr+ZxIiHBVeVriORhLfoXfnSolcgKAEknYZesgPPd5E41H9z9GFwUkLDxpveWQ+IWGf
8VoYmXszWMxJTlSEPZVii8EW6ktxYNu+2I7RX7ibfgOImK1ON8XIIdoRQDplABbTHCMIx1eTl0n7
3RWWs63xGTLhR5RV67VhtEkEaWOGoasn15p8RIXPnEmgFbBgyYaQcd18N9Eau+Uo33dTta/Fal9K
/FOO9+/I2JUN9toBLAE13CFPDNuNwWxEFOYUksYTQmCKICGnuXdlhpUxghBVd2AGZawkMMnBnOx4
Mm0Jkyx6MtRvlyr9h4mfCbrYSvgoEywJ2657Zu23nxA0Qa+eKTuBhLbgIRR7cvOwNYi5nxXMP3Qz
cAdR3+J5IQkqSSzIIGA09PlD5Srr5d4hWENqQDRFXgcT4+FgwUKtYWxwsRI4Oy1n0nSxguPLpVUW
t5QJCVT4CEEEtAiqSO3Vs9lSSLCcipzfAb67Af5PGbkRBCaWBD0a5uT65rUezF0d0JEVkM1gk4qn
wUdmLsAwC+KzjhetOXK2s42DI05zSXhjpoLj5sUXypvwZkiXPhENZ0rvgGXzDkPwEQQZOJiBiX4E
xmfw6tRih/lFDz0RiTfU8iSPVhq3iyJyfVSOT3fcai8Lkmootba+1+SJ8TdlIeSVDJle8pBU9Y7V
8bOP+RPNoQf0o97scLJ/O1z8YoRFvHXCwAJYYImgsesJcccCJ8hspMLbqis3MLFxCCEJesA+BG3W
6CYLZN9ixXcADWAuDQ8eaRMGBPKXBVzZUDoN6Bys7NggFJ6LQhy5mQKQfJkYqTuJfxVWYy0KXSa7
2ASP9FYU//YMI5vH2dzGuKLaoKFdvUEQUj6f2q0yLLy78aQCByhf7edoRTbr3JEaYhJAYStl3ZMH
F+mEKhE3oiTqFk76KG70DAU2XEVKMwavzHmgZ2HmTevmVoiljVBcaXyIqVobGN72gbSacnEjT8I2
7LdYig0sVJPb2ZQZUMk7HNPdTBa9IY42TE2ComGrYBrOVF8dv+JiWCdVz5UIhAKp/8opCRUsAg9b
KswLIxTUs3q6s3SH36ahjCkjs8r3TSAwNjqJ8fnd/2C/TH6LsQdFKrNLbsIDozQJnlXxDKEclDqI
y6FLcFh7eybsHAP/+fdZox1WwMRmtw3ufqMc9nlDIyw70czOyf5Rw/bCLsM3mtxW5RhI0lHS5ZMJ
YtS1xqbV0k0anXrQoEtPozzRv+PD8mby0aLdCRI3YY/J/q5p/jimN+yPEUVlP67Dt7IJMzRF2YjR
K06IW4wmmA2EkMh93A4sUbdDhAOzFU0J2oOcAkcYlkjMPo7IxYYlYA06XKV4sYryX750AHnsCCaw
aibDCPc81BoMkZiYcbElc+dOb013JdOsT9bbSVMQMEjzFCDw8nXchnUupY8eFnr7LXTPuP54F48w
uGDMbyvXNDPXlE4Wrh8IGUomzag/qjWpp/qefD6vNGRPOmEM7YzhcXwz0iXOEwtNhL0RbYORfna+
4YUc4NFokyICxgjBn78rc9ox85IobRQsWnXrNNIcobb3LS7nHo1UcRjUyzv7l/o4jSu/uCg6pCeT
NYXModNWrU+oMYpRXBndPBXtMaAMaJfkigAUYiXumtay6zfoI+vhI9LPkvlnGSoICx0ZKeqKjbM/
8zUNqm+KpeS4XJvTmau/DUU4X4yyAgj48QqVGUa4Nb03UtX8MWfGKvpdmvWnhJma1H8yn0ZixAP0
i0E5Xlg5VgD1QHP+4lKics0rj2BEZBY86sQRefJzfJKKIxJmsBhptFnk+pgXdHhGUbSR0jBZa2yw
ypr6Yjoy5pfTFJdFKLQ0gi32JEItHBV/POktkmwJ/e1ZCDtEBqskUPa5jqZqxs5x7cd2yRqE85R3
5ylTTsBVDq6yl77DcEOJT3m4LeppU+YygX/YRLXyqgvjw5zNnB/hVWexm4Ko64HuElnG8fBegFZt
q/qfU39kW8N/r/l1OEmYCeVFuCs/NNJSHzzZmv0lkaFRRDYVW0/VlOf5Fn23E+5m32k8BM94eqf1
JnnsM61bp6RRSFpC7Pvbg7Df3bHqXzGWvoVNeU2D8QojMGzjU9SHJwkH1EUtfJMDIRGd1yn6Fg0R
aLRT4ASEdfjdAJyiFIsSde2g9DJWkryzyIUgBRX/scgLqswz3Y+yR7moU/AQcWmwuHLGanKcPn23
NvRroSGrxLnRGPNTJEd2MRffRbQPa8iFkbJDJ2CJk9tLyVoH4iLJ0JeYmqkS8VokfhsI31LWvS1X
Ep9e3yaGsQ1Q9EoGVDq/dAzYt6pqMEmZth1JkOjo7vSRuxwDPPhVjeHp4eBRVXmWccvM/7F0Xstt
K9kafiJUNTJwK5IIzKSifYOyZRs5hwbw9PNh11yoTp0pb1sSge61/ojAxNwKP8nusPncSMiUbn1M
LzFptsYdomRGS85eYvLSxwAzRBYe7k/KZuBtfZdXsqevwt6p14Lccu4+5hQyfunTaWvfIWOrZNdK
1Q9D/xa3+NxMi49sFeJBe2WcGbG37MVt41y57WkAs4bqYLy6OT/KtlOhqEdVXvb7Xe/RvVEY1Mho
p3FC4+eiv/MLQ4FpaJ+J3TzMtLxboRWy76jSNyxIZ/1qU2SX/VZj+fIdE2JEZDxEx8ajSeGQJ0hA
OXEaZ/WKJQKc+hyDBmdA2Ll6nqkhb6C0bGJnSJHThHWU1S11lnv0SokTgoa825dqfgMLhN4qhs2E
7fhphT+mOQoalPQGbAz+zBVXo/tpKcEcGKnC7+yzQpOFcm22m2u9mJdFILSm9MMUZ6m8jC1PGJ9t
fWEjIWzRi6b8Gic9K2PygPhLjD50SV6R/I3OKoJpLTcq3aZra1y+FGgNgqT4+SGJ0495Gr2MyaFd
Ec8Q5hpttIkPkOzHl47IiEx32J3QCTAhov529yL5sE3K2vq7YbMiLpuHB6EJnqH63SbMFbWUofiI
wPh8UAERJa2r9NYMF82cbjPVOBBvL1tE7pY+5fIrfmkgTHjW9x2ZCxqSF/rNSUJAh/Zad85Z9RmX
UwJz24NLkon6FwXm1JW8ybBsRGXoxtdGBOWkfuj0IPbZRREo3GHloXOAwtxZJ4sCOdd90gLjrQJa
IEDXibSXO7KvxItQQLqsuXcggLYGrxWUM1sBMI2sQKvNw5pE50Fbr1NU35vEfAwUieXL9eDbP8fv
mPi/EWsBBYqeA/vm+KrObEDp0YAIY+LuIEjRW75StQqVAvmn8IeGYsIsyAkCQmZqkDZnWTHGghed
EUuY04GyAaSKQs+vVlTcUM9hDUmzDSpfr20X0Yw83CxDodtCYl5cb1ySVLt2Nx0bkamhqYYammm9
ovXsbTGSV7jpruhuk06lHXXF1VIE1ijYdulEpudIUsr+lsDLA1I8mq0oUr04Y8FnpRPGxxWy41Mf
dNVXjGhv6XuoAIueqWqFY4ts8nHsJ2++MtwddToT0XgSkFAOiGzvVL7xY2NWu4YRP7Vf5vmbKgim
Qa2arsosL9GbvOpzQxFiSgIgGg/+zgp9HTEHAwqEskBC0wVurQW2iIJ8rUMqjtXfolp8snYX/eka
6dUYbw1B0obJTdimb+jFwOLcUn0ltfy1csYnfNGuNz4laoVaviWZ7ZMOw3jarl+OpdydIr/bwL5l
wW66xtcx+ablPePJzifhVwhMivHgloFVIiC1+pMh0mOLO6x7bv6MSMP5f7ajs4BxmFFRLMPFiIrd
cludkcp0pJ14HR3R+BNpfYTgtAYLrwEpfwNvoeNOooVYIpc4Oh63bJs9M8fTEZRicq2W+Igw1HYO
VX7saudoVTeX+uPKegiSPoRO+0EDSf7mYpa2XzJOWw1MYmAwpQiy6v8hGc6j+ujoOBa62zJ313lq
LtnvBHvskkLOQee2r7gwe7s7zuJXM+AmV7ATkgVMFCIiTYvBKoUlmp9DjSlk6TEP+iLRPF9h6Ebb
rIAYRV3rSWocpuUG1Mmg1jd4jH/nhHetLrzybkNhd08x9MGikNTVEgZCwYVFrrX6iGoCYuw3q1iw
hl5c9K9SZU8oORTR8/0bNpDKwmtKN3WFVBXYSoz+ChGhVx9VlYXJzAK4XI3kNJAJBfehWj8mCsKY
R0uLpp6g654tMCmlQMudbMZQta8Uu7CiA2uxt1S3fhDMvDMhLjeOihlAUzcfC6WC5vZ8exZQj8tZ
VwIt0Vfr/FMm30jnc9VHxyUvz1qMm/k4NJhN2sUTcX+FNNhVkpoSffQ4gj2BXGB2Er/8WZW8+mUV
tPgqdb9tpsBGw4xwjwSnoHbOugPlEJfHytrcd8Zei1hjBngzRMfKOoWpLELdMAJ82iM9VNPEuDMc
TCdFCyAPlmD954cZLLTAiopjE6B8I0s9SslY6VVOs1upzziv9+LPdpnNNBVyBGbqr41IiaZAtVxg
+PJ1CCaSKdLhrW04iFDXGr606+M8LKE5kvlTkBz35kCPOVu0tDdihHPtH6bjTUQjC0xkQ8oxIDCl
kMNiKH8cvLIILeq8Po3ORx/9nXnlkvhnZkYHVRaeVhFGmcyemhkHSW6H4ngJX5mdYJejcMUbYapl
XF+EUjF7oFWqlHO9auc+bs4ZamRWaLL5cM/rly6FhrVhAarsxI2zmhEIrNhb5TmXx2JLRd+Xu4GN
sykdjlQoBOeD3vtzo98MbjlgfdIQGl8SaGZAhkbaZzFca6W6Kyvl7c8UK5yG/uGu/FpV+8UQ3sxW
+lcbDzE6qw8hTip9Pw48pl3TfJr03khdGoqgQQ8NcjWJEVL514RFY0jy8iyBkWGDWTNFLva9new7
fGVqTvICkb4GW57knDarIwfl08LWUrKOv8U2QrWXrIoCPnvS3XeanbxaP6yUMtXBwLaNkv7Ewdxs
vTTzFLrLb72ZyUMfAmD6lxUPZKEzFCXdDRl72t/qaAhzvjvgP/UTPH5ndcfYRJUF52u1QRQjhgX8
2F4BQuc7yIeOUcm23vBd8N4KAxw2u6zZhdRISXMcA9FLrj8TJBfinqOjXjMipPqT/KHwKhOKS0SC
SrOvC/FGizdit1U0V/RitkqAw05AdXWmvaO6hvGXbDP1ddM5hYrul+6fvkQeSI562lzmDOJRolfF
Ftuf05UgFxu5y89R/9PT0rWx2ZYkBtHhZzCZ2hC8b5QdO6kB6K5DZVvTybZfZ3jd9vdcU3Bff5vw
Shai8AXy326p1pgCsEWJcMEC0GFuae2QVLTWDGQbwjfzoaOvDWV6zu13NU/uStneIJkkmWmJ3h+L
cnyzGFQ1b1kNzxhdr9IizjmKsedPwLqbFa23jMM5JXWZZE0kgdFPvSS1Kd3xf1ZA+aS41woJtum7
wMCtsFV/WlrOoaCHvc7nQRcNJToxAthRObaipTJpObkN6TfM11j/jNVrWxk2k03swBaa8hsa+6AS
auFFOcm8XtEx7oAuLAvumn1hOIHsAH3id9GWR6MvTiwjJCyS9+KgAzaIht3XFCfHWXyM1pasV/O1
zxW/tQiLWczX2ZGv/43fc/lUDtKqHkt2iJBQGQrnSn2aJnkpIS4b581C2PlZ9Cd9eWoopev/+lgd
mFIVBlSRhFXxIBt2GaCLnEDGRsKe+h8jVWBCG88ctET0xJ4qINY5hKjuC0blp22/UaFGl1YcUGQG
zGB7ERx/OvsSSr1Svoin+JCkQzAqDnRv7bW7Qmek9VZ9lryDI1EJ6GpNKj8idFPVaZMjRPwlgzyb
us9bkOAnQ3zJeGm/2SoK0bvLzcGmftDovIRkleIDYce+7kkCAbZDVxnhTNkU6WE+W8e5c07Jh0FC
6XBYgSjwGMQ9HpxW8VSwftO9E7cUc7N2grqGmep4tInTcaM7C7BKwxugcez3mO7cid94KCLDXykA
yuoPhZcuAk0flvJYYDICxyLeedoPyQ7xE+wbcraXzzgxz2AgI1n6qnLuvyoFMRtCm5VoKUvsYOJ2
2/8kKVvWNp7wY+i8OBwA2NLU9HMifhXzRBMNGAhpje+iCxgwXlRfA1i0EFSiXjOw41Npy0uX9qBr
3ZcEc+2IzeQPOpsMaGDAUg/M2iSLFZ7q0IyNVN4gDY2SQKg8pv2ESlJzFWF+1gmI4E9lTEWqynL4
boNQIgLleLLb08BBskQ/s26kiPNWFrsoNbkRCQLY8oEF+UhO92ji9j4EsYvAKEvvEzE9jrPpVRCR
FmjZOjIOtsIp9Y//3Vqz75K6ppTZiyqroMN1za+Prmo6LsFX3OQTqDn4tiFVqY+dpfmqKtmrrbZP
IgPy7mAn3mQ4nsJJnu8W5ERbg2TBJYyU5mAzTXOQryZMILjmjGve3n3PHUT4Vod4odJvm2DrPeQ4
IfCY4uidtfjt2fx8bAh9s/92iDoHk48zwCGCLUg1iHPrlqnqBaaqj8icAkQBJjCtm0lOXKeS0JPS
ClZaYcoO2kv1iABzUM621VxgRi6SfjLdln6tmZfM0ZESLIDqKAaxCh9M2b+WlnxXk/RNn9un9aek
X9fA1SfHsIb6MpsZLTGTbFchBzlY8Yc5QBPgWG2IMavAcvFZAwI02raAeeX0hr5uraJbwSU08IxY
0feKtwr9Bh7nvriRpe+zeOd0kCrrr66/Yw5KPgv47tLc2SrSbPRlYiOfst+m3eyj8dFufB/auiGJ
UVu9a/ohaz6jSg9o/MQ0ukAK9v+it2jFrF4houfxLoanm8+v6UHY46morZNtxWc1pmFlpDfQAoUf
byuUrHOIKf6B1oYyLPgSGCiq3D1O+nosY5BckJMwHW6OFLu6wNhOBammEMY6k5CX8v+DsdBzyT8h
T24ZUxQhXxBr0ZraCnS8iIDaAXO2KP08jrxI1zwTGYqFbkUSXdrxl2qvmfHTVbC0IahzMgZroSEw
wIBhESlreGiBWwKskdKNuMOpGlCX33ZNJEeY6ldT+bI7OE/kBVyty32shBfRBYuhZfxBT8e+aYmQ
b4tDxn9XUijNqyx/LltjlI2phEiYzUVY/C3ZfSL3qIEesiz0BDyahwIA0URiNquUTg6+qpFlyXOO
CujgmukhYlhaIKGsg1vx6jDdAV3CouOecflypHUwIDUSDSF2k19apz5DVTJlGC06G1ZSPLPsNi+M
m3mKoDnacu20HafpNmDGrvluMMQVrrM3AKCcH87dVfBEuh+9q2Id4ccBl+P36dSD16BFYUIbNwEe
MXJIri74tGOTXrjcF/aHDufQi1Om0WIk/YQJRCM2YXIDy02O7vsKh69DmcyI2TP1P5Fs8tmmNsmv
/aH8cszzCPEbA4Ijc+8pQEtf0KCimEW7VY2egNblnVYh31tWG7Gzsd2QRCJODGFmau0sBeiJxPOW
yQck2YIc6xlVpupjYasC5b3XuZdEaKWJXMv/cunuHI7I9rdTUyM26KecEB8C8Vkr4+Ur78sdQSZl
ddbpl6n7/kwIL82KyWZ2NFCArGDfnCI4dxKhPBdreujXEYHMYPgaYJhONrvMfxfxD6p9wqlPr64Q
5yWqTjGVFXBRUQtJwuAKabCp6RCo81KYB3an2VSDno4wk3hSWOttoOphjrRwHEWQNa884QLUKTkZ
hKAN+R4Jlj2CMvEAxgjbGrTro/6k5P0koRkWld0YEhAXSFXxj+iJJ6ghTtGotkyboCVYq6moYusH
FNtj04B08VdqcvZN8de0X+utRU2bXtqWCH1JL1T/rFV027ANGneVhIEikZfAKSi8BP3yn1Zpj4yw
p+YAxsrcIBDUDQ3HyUDWFK5Mgk9ha7CtcKzYBQJ5ZSPW/ZqznLPNta9tTM1AeVCo/3S4LUouWo9v
Z4Et7fgG8rLHde/QzrodQ+S98DKTl0KnOt7T6oRciaLWCVE6sBz2X4ZomuNMXMWGc7dpCRcGizrr
0QCbiOJFz329Py9E45TRtLe32C2s8tpGOPIPjR1WZUzL54liR6W8q2ALjrt5aE96Lq8tf9S84P0V
fHPSuXUEDRcYgbFvsOBLQDml5Z/qwj6tj90hrajCFMvJzrKzpqnnOI0vFENdFv2f4G6yBV/4Kwb6
qw4lSbzIxPhrVNQVRZQH2bwEiE6CCb4J8YSditcVJo6aAnPCvWfKT6JBFZJ/KjCxHNpu1d1ggHFI
HLGzJqb84piQrj+m5gc9CV0cv0cjCSb48awUXVJyLmp6/sDkCc1DFPUzBrBI2zKoQOYd2Bvmm5c2
fRHa2dE+ZM8nhNXRnN6V0n53LeW9KyhaFx+EGV9tyYZ3abRH0TDPsIUUJMxUTnHinDlleXOCVTm5
PgLigKBcjgg0buB/ukpSBPSWNobqT0a/lRJ5P6exnlWFCcH8ufkatmzKfRW4cBSUfp5jzH8kVGBK
jdkZmparksENeppIxCwYxzGAZw8WT6UlCm4URAsyCpbP4aXqYndD/AJJQBt5Ig+dvC7KHOb8mGcE
0Ih3Z4RCJ5a3C1db7g0IRuNZJNXrQjStgeu+DQs0RBq6nygBWdAM1NbfiBYXEz8/fQUumclmLT1A
badVHmpKAib+ZlSX2pk2NWyK/c6N7nlIx7UpqGfskfrzIyQdeBdKBgLsDDKpijno/k3Ej6h8FOWE
9wViqYLKarTD0OtenaNj1H6YWcJ0SUgHaM+UUxKHNPWrPeuojHFxEYCWCfttyuN3RbPfFBvKbn2o
kITlybRJwr7bGSdSggPI4Lcu0XOPjleOmhfrrRcLxrAV2TDOlGHX9X8H+tyzngooknmrtDyXmbND
hgkAwZBvgTO2tTdYL63S+DOpNibpILq9eBKFUMxAwxikVvcFh/MatdhO+isPYL5Zv6xviZDIdrEl
EH/Xqppf2RvVYaj7RNzy+4IkYSiuVkyxlwN1FktifuGC8McrSblXLYdcQIIohbbbCoS5XTv7j60h
gBIk97kwDhTrWNQdazOJc65JwoBuhUapXlK7+ke77J3I4h+DQ1WEdi8K8WpL49WuxOuI0FLF4F1P
d+q1IeiSB7EZOHs092VNQOrWIJ24NNfBnwrps0b6Y0JlDF/zwegr3yaBKJEfRma+kwxGEQhbUxvo
LnVVwGkyY33hEEUNtqYAT2rj550CjS7DkvTydIAaoGYG9RIr39PgcCGD32N2itD+uxZNbIbmVW0O
I7mE+TSS9/G9lnVQYWFT+6sFlFI3qKUQirJd7yWidSvKj0hQ0Ri6v6wu2dsj8IVeEKD8pYNzVHAY
3CzMiaEB5rlNJIljoJQmv2jhr7J1EvUmtz8Si6F2ZeCo2bE3vTFDyNmPxzGajpOcj5YyHbOhO+pl
A6NOCkvUJ09XX/ciRwHZiZN0lFNhWCRMDGlg8FWPKcKrLNAdUjp67TU2XToy7ftQTfdcp6VAUHTf
klu2FGoW2pUFgmiaB6UPM4E9guukbEvfSi1vNVrPHZRDUmEumQeO560EiAnL6JAAJ70/aQQFip6O
sWmHviycdCPEuHGcCQ7PzPWgz/gi+Z7IM7IP2agQ7xY/+iQnrLh+2OK32uPaWgoqIsbTHEGhQRqq
ElOMQNbJV4amDXWkkQQRFFUJkTWmzZ7IvAdm8WIlptZaHnjebb18xE79PsK9aO8IZz4SXX42wr6l
FTctrC0fMsrfhsuFgvnMDum13HIIjhbCdRt+m+qwmib4kluN+ljfGZu91j8J9Bpl5o/0mBf97Lcj
BbQ97XvZUTMaxA1wvbfS2fg6PWwUvO741kqdzBz6Dmav1ZtjtV4tDpZMJUl9Vo45IXUc5iWeAU7Z
aJMj1CzYUD1/tCWYvlXxr0ig9xHYQ38acXbOKAdJeZ0QbVHXeWoXPBs0R5wJxUxLDIaMq5StTw6D
Po3I6XstzZtjOneBbizu33i4Fv79inCPlpaN9iIW/GodijBx0UnQTrkI9fZBCIrLYLLAd1HphGT8
jhwhilgC4J0kV8JqkiVqEjLyalbdOzKyD7bgDw0jZNT2J3ydFEoknRnKHoiI2wBhmWI2flRfLazw
K0RU1ktM7ou0Pxx85MonxPg76ic3SW6cbGbD65chChkpQmOEGJyTXi2Y7g/1gLWiZZZLmiCTY1Cj
KywRbg7tWwGbvcR2YH5FnMllvoVhSD+vVmAMUGB5tkvzzPvU6B9FVPwoY/s8OhTNdfpXx3dATtCf
RmI6NDQUmB2YWxWSwFYUn6vhvk9mA3ZNURU/1aT8SsvlZrTKFQpbyyR3ddhzXsdlEaglCWCHLJPv
U0tQnlYekkU8l868p0T34G3KdLLxHI2fjUA6amzNFwKwZx60n65meRYlfDIltXHNg866zUT2LCQv
6CDU/UpLm3VdluE/PF/7P55v8Mbgn7XAXPns3Zx0jFS7W64gqcmAQLHWcd/060e/RO8W8zY88FgC
alQ7ASruJATUtSRyK5GfzqBX5rH5FDGLzVnZRUzhxXKeS6oFkohah9fcqt5L/rOxA95V+2c5PVQK
AXSL+b3E4g+lk9X4JcjDSDaa/UfM4ckmLTnzOCwHjrykI3Wv2NoCKYBEXGfxcmdWIB0CAPy8XPYt
Q6Cm8VEhQrVYEyuD4KZQI6Knik6ajI6ynXxH+irN6EuGLBcOpSc7A/268WepYKFWpEzuvwLDuF5h
qwQk/pstz6Sug6TF6WnRyovnINs5bzbaujJDp01CFVALSox93oYKBheCx3XkkCXN9U4gWlSoiuUr
+ID4JqM/GVECLfM6uHM+Pmi2YImulHpbLyfu0SXxFwD6HkiAf4nOp8amLwv0AcIJyvqA+ebQfvEE
i1+wX8ovE1IpZU3r+docEuB0isF1zjoDesA85Tj/ROXxQ8/QYe6KrrUuGeMa9NKWZ+gkNyfbjoi+
iqPBizIOY/oDkgPB487aBeDSPb1qg1yw5ml7sz6U9busUGysQ5CSQAuYmQKuZ/MNFX2OoyVdUD3p
tyze65YRRvmfgUbrH6oxHqFGCux8W4UQ573Safjf23DVaJPDGmbTvlRax7y41isyvrbx1W7EVbkQ
rSJQ1NBZroDOoY2OkIV1yCL/GsRVONKldFecO8YcLT+lTnG2xXwWOrNdbp1rVm+LMs+PBEcuwdHC
JT0bG6o5nYfPrHgooxHG2RzmPaSe4oCTM+WtcMwcmxWdbdgW1Q3bf8eOkxYdQLwakJPR6piGKzIx
aPHgF5iI96mj/OPUnTRY17wp/LYW3oBmX6t/FtnD7f+OW+DtW+OmMEPGS5hUijeQ2Z3USL8HzKQE
2qJDWXgWp5RmSRVr4r4pQUfIMh4wUFCeC8cIjLQiDxJITNHBRpH+orCn6JYk2d+iAQHvFwYRomZG
FjaJTqxH50APOJ8TufU0SrGSa8goq6BwkDCbaxDN17GSoVQBSKF3R7IbLV+P7lb9qLcUAXZMQRpL
6TnIsyod/Qc3mfPajjtTbejV5LUX6cmiFoKW3xfF7nfm6ob0uR/biSmzfZskcSAMxG3uoNailDA7
pOPNaFhDKTaOq+XYyfYoHCWcAmlW7/Fsv1ab0LO5FdZwN/40lrN3YV1Q1xB95gKgtWVOuaNyMHjq
YwOmp29PkFHGXv/pQGS7KIC375usIo6tfvZwBPlL/chYaTqq6CI9iCiig8q2WC+lujdJsc2d5b5i
oZ7ec6zrlvp3BZlv1GPL6Fcz+tk9IdEUlSpUdhvEB898eHP+cPF5OfsRoZHSnTZeqpW2lw0cHfxx
4PVFj/jlXxRHD0oi8Dt12a/zrXXiQAWVIjzoC7444Ru2IafjDWbeRlDcdJTv+qX8NDGFIHzMKK82
HzlFUW2uhA6/3fitYWq2ZlKEa/NoZe85PfRzYx7bHrwd+gmtMR8+vbtYnTyD7Ug0QLq4rA8dhLu6
3HIz93suV2UZfF1bfNRdVX22jD+V7bxifuL7U0nlL1FD4PK08aZF5S/TMU+gXEuqHkdzDTmhLCAx
8JxFfU05WlL92QBeqFjIMDUVTziVCHAPI2xjuRfelWXOgunY7qEIdykaAyYmDcyY1gnpnI3cDSog
XOz/S+YGmWYHUVjziqsO6iGCw5x7QqEu4kUchybFNZrieh0aro5QSiRCm+014oWZeMWcvQpS/V0t
vydQwyR7SGPcZ9FDimjH9+xnCnm5je3PcxzMdhEI+aO1YKBhtamsLRR/4XuHsSYvZckU33I/ZpzY
0gjzVIRjOYY2MiUkB/jhH7EC8shlOAnXV7JHkctNoHaUXEIxaUdDUOM6MtDGTJp6MDL1WNVGSOoc
N1raFnSXXRuMd4bCgVnesk0ejbgbEw58EGF/cvLMjqomup0RDnTYQfvl3n4Bc0G1tk73QgutHeOA
GH9oAl4L/LSHhSpg2kvRBA3MacXOO1NhR3T4/B2LrxXJTZPn5Pf/bLuf1fKtaOvR3Chu2wnbbAx7
yZRrBAVXn6b4oL8cdEfXycKh4eHkmSl2NJHVqOM22/hEWuBCp3qgMqSrRCO26qsoMbrzKETVW9TO
ZO/o+KL628GEWYmG6onr6RU0nLByEaY81N025irL0S578CZ1JwtSSB4TNehiK5xKS5+okjwqPH2t
/ZJNDnWur8XoIuyPOepTdE01XLWBcY0wEf2rVldvHTKWgtWHAQp0g/MFdWgZGslyrlr0QHgBhdRv
CkRPnhhYcBM2Z/qysuLiYqXptb/OmtM9RMrvIqksXMirIwwDAlRzFG/+N0cp0Icl1hv/UflH9pqP
vDDoBzOY3S7EBPcnkmTs2Cg5ULUn1hy2pRnqKqk3gwzbc1RzTK4Vme3/3ArAdJr9xlwohYLnG3u/
jfB8KLlvJLFvKyan6W0sHSb/3xZZxlanhMbsBProHLeFPxtUvyN5gpLUtSJLwKC8LCopg/1NM4mn
xYNnlp9Y1wmXQ1WyANnEJycZjyXGqAzgWM8uM43HeUFLcqWfB8e9OMTBgd1HTex3qPmH+lOC584I
s7Xpk+xzr+rtpzS6BzjCJc32utQvaE5qrq8152vZi3Hcz9jhtkfHjikLA13n2HwWiC1EJxBGDB4U
kIeST6GoSAHkX3ldtzlr4ILtGoce8rc8pbPHcAg5xnJZ9UGMH6liX6gwN5KkrMz5pokYrvEY+6lF
5Koiw2lCOwAErKCFmrYrPdX9efPQUpmcEHTkoPqMKCgHBDbzxnNh+moUnTV2fpfXDNR0RRRRyTPg
1EXT4tvAw7ArYLd79N02ZxsPxmvcmG9oJI3ppNjCS1Dgz8W/JiI8AmpbItVtOeS0gZSol8wsTiNk
9lBuUro3yR0g4qeDFn3EEdUZczis8XE1+qOz6sfWhZw5SCTKAq2/FTnkHLHJks6UOfVHrf+LQFAw
nRjLaW3N09CZpy7TTtaEgGPRQLqmnW2lp1whcItVj6Q/fcZC1x17Go7b5CN20HVjbizqb6W8Jvz0
qphQ7vS0UzAnkHQ8tqE5u2FlTsc4Tk5ufy7w93Qsr9Bz3KcTEDLB0sUrQvv7qhB8OCBvUhCIZfp9
rof7SKtkpNc3d5ZXNzIJvBsOOYmErDilmxP1q0A4u4GoEI8eZhp04d7ujebe5rW9CXEFQjO+2Q/o
Uavs4qQ5zIP17VAX8yku55PBV6QMp2ipTukWy7kQVoYPpSrh/uKrorjBLLNzUsIHLcWxJkYPq0Dn
dqfF+mXNo6/kfyzp9XI4jCWmQRcRvkVQyLujVbibMDSnDDbkJJfcs+vezL8NYgYMswNWGzkSqYdc
JlZTsuA1Yv5QDMkS3c1LpJzUAs/c6hLKc3RJEOhmbGbZ1SWFfG9kLZ+e/p78pe/ErX5RKLioPIUo
dfRwzNHcm/p9sOWtjUmOhnYBvJIJYqvNd4YS40VBgQyc73QEMGrNQ8+b29LfEXrsCtKiEQ/DMp1E
c5h73MqYCJPegCwdjnhf7RLb4TMib8G0zVCIPpTSDpK1CWJCh6E4Ab42eTjVISxwiw3vXTGEMSPR
42rOy9vBIL9FzJk3Dq2XWHSiSHAwhvpvIvhT5XBYvjMQ0rKcuU7NoKUyCnoUPRwCQsMFABZfQxed
devLnSx/xBWG1uNi8+w2v4hlBgTJvhyXr5fhQ6NW7qCCPsLl+ANgJpMTfWSKBJ6auqOBShdyFsal
Rc7eMv0O25BK8oElcUQypCqXtSMvlgaIaA06bGnDvxz8gjKzjwkcFsCLlA8e4vxnaed+2THqky01
NYQlNPpDtx3U4IRNZ9mjJFpPU/Ib0uDZvapDdFmUd9M2XpitpPmxgkeOyEWZGwcRh/YE3P+somtO
TnuVNogO3gtMlbBvhzh75273jIp0N7U9FSIc8vWT5DQdP/vUBtZ6XS2uuTenqz4LMz1p5L0pefPB
HS4r+WxK4Arbei5t9TDX8YaZVaT7lSThyWCqQM/XOctFqdNbu5T3Vf3KGvD+GNuElybiDdEFm7K+
r8VzXo4LdIKG1o4yTffu1t+F+qZVys2krVF/vAhq7LP8GKHuJGgI6ghJ8LqcUqxJBtSEPG2y4Lnu
L+v25r3lk4JBiPiHwblNuUMYOYHXSCib4R84oMf1dahONuNB5FlvvcPtp86BJJGDGAxjIt87e+2/
Uyifkrk8ImlixrK2WZsiv9TQxABLkTOyfMPmnkuE1eTdSdKLDz1NidFMCrrmEZDkei7hoK56Gqby
XLfLueFxWzyHEL3mQz9OE4BHBs3EVdXRhfeE7tFza2cnNw0zeq99Zhn59tZhboZj/0Ob8t1dQlrK
sLPVo/IOb0hGCF7pNf2Esz7YKHcWGzCBEDzVOq6dNy3EEubjTfJoAw4D72Vlcx+Uz6UiOk93w9lw
mZqdML2X40rMkQwj8KLJwPTJ1fFShy4ipGftqGduGcsqP/QdewQvG7A9Zwoh3u6tyrObelAa9S6n
L/DYcHCtS6eUKPzjUycwCSVtkFu/8pYgTVqEy6dWzK/aCQOzUXkI9V7O4mY6JG/McDIFsYrV7eWl
NtxjE937liEEpZ8VdW819ZZ1+5Bzy9Ur2TvMUCv53qvNrjrjJ8cAjWsQiXuy3CKXUtA4CyoSaQTt
1nwyviDXZ+YCjt8bOn2zCXu5Yu2aoLzoWHvQ542omUn9NXrHNxFbNwXh6Vnum6DepiG9AdFUsjwb
dqxJfieowBfijAgzYdLDTU7xdRRrnkSg7LZIwjPxUsI0+rsWk+JakNUtFF/v+GWEEBkkNgOIDsjt
4P6z3tlvaVQatIzEW9t3sz+DEc47VzonW5bnVBnPSSbODvnEaPuW/9F0XjtyY9kS/SIC9OY1k0y6
9GWlF6JUUtF7z6+/i407wAg96Iaq1ZnkOdtErNCu5qZdi0wknrm/on4GW5pkt0IrXsUieZn76TGR
5mwkyCK6fyp6vijPLrw5i+HwHeN02CBJ8YTmtUvMcZG5GR6hCE2tudA6tJOnJMwkB7jz5MczYxEI
HNQkiS0ry8fquomGg5fQMHKe0JwdzdG0NLeqDNekU0ECNyfBLAh+Kpi+MpIaxiecRywU2JEvByPN
fQU5ZYztM6nviBxvYo8Ujh4pEkVaVuj8BYAFSF7Tl4Vnl+TFGeUH5jOBkxqN0yitLPElTyEHVFmZ
9sSPsWYKtO/2mV8Oa8S8u4Beze/RBi5G0H8sr+ZlPs3Nng6vO3U+OezcK9BdSGxJEDe5GKsWouTT
aKMww81tUPdK1L0WeZIqsLrNYtGOZ2WecWOiKGVVZ57XPdtnkgOj4ZHWaLLWI+6LEwq2YUFluQGs
S7PxadWoPurIcERteNO612RmYD31YZLApZq58o7CtvlyGuGahwO2KQx0gAdBM9OryFZGdG+p7LQl
VHRxAJTCH0OJ3UnzVRwNvcyCWzL8TqqCtF+DIUcVF/2iu2kz02kwLK+krSjLfRvJuNtesbdbOd/M
0JJIgFY6qS7tO7RS0tmFGRPuWDnlrv1k0KpZQa8kl9SUL8uUXRMcG8LW+syfrQb8pitvNzn/YGpr
Z8JFlAZ3G3qM4Q0LvsqFc+Fq9XTaWA5NSA10FF4Jioopwsi4E2uY50m7E4XnzUj8pJl9gfkG6dUt
X/km/2Smfs9hP4/GwkRAe3Sj8JAH68Eo+mHl3UPTgdKyrxSXt0FcwIeOmKriQFCAJLHxAdswgmmI
CtWth/eNb4iG6cimMtT1nuF+AODpOBBRX6e8n2btlTj3wDH4DIKwxCzYTzomFcBvm16wIQqdYioM
C0RRzwYipQ9sWpIDubnr5m837k8MKxWVi63+SYQC8ZRjTSC9VhI0Gs3VqRz6ZnYHdqDUDq6IRIjE
cvnWqMJjEKt7mSKPlv1eEBnrzbYIGbcBgFIXjkJlqJKFMOC0IXP+dOvdZf0H5bnPT1ranlqTYiMF
o9R+YdY8ZSi+dcJP8jQD6OaoMXO6FXh0xrcYZkSEJ95Ei9yzhpqGmFfJdNnmHbddcr6J7lSObmQb
WuNb099hG+wNjfyCA0BkpDjQgHfkTcRg3Mx0OaYyzpcNFgT0M1QwP9ZbquhQcDIQpaoa4eNvwv4Q
meioReHMwOc6J9qtreLH3C6+ivJ1UtAwtZ0I5MqOM/aDFH46TwirhJRVgkI8rbQsn3LdBJFmBKbU
ceGrITmeFWv1CMZ9g5qTJpcpa5w3YCzIn4jmIFFg6CVK2FrACDPpLC3v4M5crSGtYOkuiAUF4OE4
gMqsvpZ6fGUBQc94JYjZFWgKlxWEOGU5olyEPWmHKYmZNirEXTKnoTNPTIo67mwgBXjVxessxfz+
v//mHoFO5MEfKrsYrsrkChbqAhYMMfSpmGsCBd/EyW9O0zlNkd1LXkLHzzd86E8GdncV9xSPDbMi
RmdWcZgBfEiPYkXtQ/1b1HdUGeNMUPTrVvQXJGapn9AordTCErOBFIE0jsUeLzqT8bm5KMPXmp6N
SXOQ4sJmRTZxklEyu1TPhxIYZrN5NehfQTX/E3GxEh31+pyJqgeVT32FwTVidGt1tMMbzSu5V5Cz
dsKisL0RSX1FnuNqonqYuEL4J7Ev07o1Bhlxg3SSSBQwlwCHQJgKyAlVW2Ivkbx3eKcjrwTxoCzo
Qnn52m7wl8DiQlRY94L4EggAWvozUm0zttX5ZerPOl4xvQ963swMcvcWsUpa4AoBUeKljVGkVADz
MLIwLpVWfjc9m4Sy9A2NKJ1l5X1k7w1LwLGG7rY6Kh2xPBJpkAneeZqYCC0nZYmeA86jkfi9AZPS
cSUjw0L8Wyfj/ieTNvNlLbo3Rl2HijwPd0NKylfSOQhPnBJFjFB7iqvflPylYdU68AfAodP1fz6K
RbUr4jL5g6+nEYWReAJmCsAPMUAqeKN1E5bVIwch0T8762VWcfLVvV1jYxzlfyXaJlFjMs4P1BKL
ejRjAQMGJZnstb2oiALYm2ft9/op4W9KvrCBeNvq7JKEii7g2IFNyCEoSqS+8S+xLgDj8kI+9Z1f
0BRsTPCHKdSjoGOE3jP3iqhcrdLJqvhjbl8pwsStDQER8UDuQgMciJISP4ztUhJiNp6qH73Y2CcB
mH7mYGpkdtn5WXhTEOVIAjiQjb1pMZy1nK+SnjJGF+syAdZvVubFCdUh47vbQNHX9jSWn8wCks3p
ZjslOarh+5hV1Aa8PlI/hZYmhBEyLQtUS8I4Qil/IAKbSKmMzVdVzPXYlwbAz0hkNkjTW/8nXXCT
sGzjp/WGp0+JPY+kAiDlXB8KH+gKiAM11LL+Xo6a27EFFyIn91vAcViaehQiAgNGQAj8HR2b8rAy
2prtWutPg4UIH5BARhS8bJsZOMDs90CoYt28ZPPwblXMSDBGTwNr1fzdVDc7YVMjvWqs6KfoXgq5
XcvnCdXQxmtoJtJFMdk2U2QXg83HtPCXhB42ZrIkk8b9pxy4wZ78H5OjgMt8JIG2ZU4pvGW1BKyD
4Wf+G+M2qe+3hGlRkb8UvPwmDzNH3mnXMFHsFuiPRoXkIKDoBovxCVRua73F6l+tJL4Gm6WJ/7ND
0dLDyV5aM1ikNGzI2eBbQV86zMpZk6hmlgCvM/Sio/i9SSL4MZQd0kdGKJ7IcXmFHXVnFyQpoZnx
YLCHyS23uDoM32vBH9QURXAAMtzE9bfEJDyvfhbVfgyZ26IxPxf4/4TqW0PhnRpML29Kd87X4bjP
b4A+159jk10UZbuKuPBFIOthSxIizEdsL9irh8buEBy2nxUfgZAFEadmxG7DlPuTqD7rz+SnY3nV
c+pO/9++pwAJq5+PQhhtTT2VfBE/m0EEhDYSNMMY8Nu85TJbzxg54roHXSFSX+j2+djM5rXTP0We
mYrxgjqQokTxStngmfxKKKvbOXIr4OOiP6O70vMzZDACxp8LT9vavaWN8LKkR/3UKOMxBmFk0F9/
qSzMUoAamHDm8haxN8ZbAMpVI4wMe0FrInWr3kWo0lnGdLn1O1bTghj0OmIkpmgFwgJRugp8KAb/
VfqLBdPyd+wrjw4kbo4cLuMJkCpyv6Kg7539YZytjTETGazsPATEXzInDsYrNuusbbkYso3UCsOO
4q+VQWElp2GrvGv0n0w2SHUxkZne4Cx0HFEqTwKFf9GMr8yeCnk+Zz1v1Ja/oVVU5ghfKUVU2bzp
ufTaL/KLyVxokKB7c6oTpZlPgcXlQjIh8w3kvmxrNdqEGEVPa/yoKDQKb8V8JYrWwRlKLOkpercZ
drGo2WK7hKn+D27VsR5QtSDwaTZHHDI77pKbhcuI2REw4Y2dfgrfq763UfsYTX+K5IvFfy8Eyv68
C+oKpFwSvzQ9JCNMEgBzxq7CQxfbPLtS9WOhZGINMOUe6s0R5Kg2PDNzokBeLiUBk6ijsJncRmW5
yAlDaXohArnZ2R0kqtkZITWKJlCNrJOpQh1ItIPYektE+7Orhx00i95K0ptZ/dIA0MRAW0nK+5DL
Xw2ukhhXiYZCVKx+VTHs+1MlWpQHJbmVAFzYowFJcsW2cmuDQjRjfWUg4v/b7FIZ8mwKSB8UGcyI
TkP2Yem/gLxRj+JR97CT/aVmOaVs7FtwNVk+7xxSXDKI3fv0dzuCZqlTu+T84uE55TxMMGuwvvxW
uAW5aQ0mdgDVZzK0vrWboS22/rDj/k9n3QZsUIeZO7oRASPPg2tMqFiSY0XiZjp9qa44GrgNf2pE
q2IVZkMABlsRK59EnO+BzcjGab6Aixc8qYHHzlG8JE+Nc7FgfDvLrzxnbIqZoiJ4YrNj5bB1FUIs
SbcSL1Q3mP8yKaNq/0IZdCArcD82/HLAzMamOrlbfXY3p+TeKaiwnuVVTCY/U3ipxk99wUtmkVwN
1e4ib5mvzsN5sJSw65NQjvMg1WBRiQAUR6/JI5fBgzjsaNNb3aqw/gFCl1gb7fZ3aYmYQkEXRq/E
gRmdq5ara4iqa9Bdd4ZFa8zsjwI+JUOvbN/8PTms6U+Y7MjMmybxMmnplUXdFTMl2RJFfhx7Qg1+
E/IAN2iNsmCi0zS0d4hhNgKEqG+ui76e5YjwbVNnbj17mc73tqgPVtbJ9KKlrAiYMMZ737f6kij5
06ryV0JKrKUKGqk68bKRAtPWEdtjmSb3dYq/UtSrKfNOvnblNna621N8ZYib5H/U0nX0IUZ8nnuO
+D8QZeZ2WXTGaHXlfhq3eNWciAhUfHhC0hx1fFQkOKRfERzA/ZlmK0L6DHoxncNWf6jSA7WeS2Pb
bQ2t8oHFH9gQ1jjVnNi8Km/wsN/TSH5X2/Vd0/5Win6UUuFOlp6wkipDmeG04m2OXjDgiqbob/Ps
k3kgy25q8KZPqMxZf23kbejMAJasPFFn5SWtuOmsHXRWA2qKYkHkYD6PLMoqE2ec8DI4YxooNZTM
vGMfrb2gR3iLYvYmaX0xFOB8gxQsLQxWAQdjTXdQcvamAR6Gqsv9Pt9vqv26TEMWipKlh1uOHAmH
AIuxXvG7VjzJxq+mqQguOwK+2mXEyJm2OWCW7OC7sVuSkWKKpkNmbf7Y7JPD1iuwcY/wxN7JwYnm
b1In2CGnFaU4kpECz4LEDrNj0WZWyKEEu4f3i8F2Bn6JXM0SzOto9vdIdIVQGD8Ae8V/Knnx4DrC
k+KEaPH77Mw/imWQdCagokGyGwRHZIJwxbLdW5QNOzXuKoWxMuHLFPEl32mtUS0QpmEbfeuTO552
hN2BhumIgF8LLOdFdpfJyO5OefHDnU819rv7RrAC4K916urKXzs88ZOdkc43rsf35hOKYslOjCQf
/mEM4T1diUZqHQllYuuQdw0KrftUQDPBXwSbhqG1dUBzlUDU4T8udGPZmdRsKoFThOlAv4BaTHxg
oPvvmQNdVu/Yt8CEyX/Ln89pzbw5MC8SEo/P9WFNofhoacRIDH43SZVey9CiSsz3tTokz2XCykp2
T/lLpYNaGdsUEMMTsnz4B/x368YxlmMIJfxN3iXAZmVaveix8qq65PKuwJbdmg4HnlhDBE+RnbUI
O2e/kr9KFkmI32MhJoxmC42pqNs5enAUm0zZLYDFx2aA7/1StS1tI03nEUZMx1Nft3RjB7SlmKog
6GgJO/DlNOoMoZvkCfSdyEHExywz7LA2CFD3xccUbc+JNfPyuZRdYKxIRJEZ2stY31CZmjjT9wy+
SPvUH+lXBnrxIuoMFE2f4G/aBxn3MdZj8YJOrhejU0xxPUruCVD4c1aiJ3kHqHbLGx5ee15Bk4Lf
JI6KCzsRAm4KvcrfyZ2t+W0xolA9RSdCUS4o9E0+EBjX4tdkssnmpm26+MhBS0ADlg9KapZk6DkQ
0wZyvb5Zcn3bgdW4sog43aqQS3Ger6qqX8QMhlBZnNn3q5LCpK89KSghUYPl9EXhxGUipcZNJpSY
zEdTY0GbeFXx1U9Q+msyXQskn2bhG4rhzxNlZG5HUg8Wo0Fi+K+ZEn8HdCT65Oe5wleNpn4x/Iyk
HoIVtLkKxOw9mizuatAUO233FJGe+ExSGZjn4kHp9HQxgX/Obh1digF9pke9uKZsf/7G9Ukc8cJg
qm/TcICanHwsLFHGX+gNBrCwucfiqTtme2EJTKbZGfzLE84QMXb79NcCRaj9VqCtI7eT3mcY34wZ
BOqDDxnySPWXZxZDRoqlhwIebe9mHBdoiIw38H3s8QzQozH/rnztgJeWE2sfdSUkGbXfyN7jNARb
S8rPpzh66uik6TX5E0mav+tyJTZPxhd2G7AugnERb/xbs7pkfrJd0jPh0XbbtrbAZH2Ghz4it6rh
ydDXsjjFeaQ2jOBGV0HGmGAYYxiA/yyYgMYN2H8Qr6UM3BlkYhquGZYgEhKi4eZ2JL3BRWzo1Kvs
g80Pf+JCE+8brwE9BEmRyKyZNitMh82gWgFYpxJwjAaB4gt74+MQtb4+E4I4Ygiec9/AB8zQpETS
o7jdhjJy5IKOiP3GGpGfW0M+V2ZzqSuyf6L4uuLDaaN3yXotkSb1andNbGwmT6UP28uaN4FZIaxX
8eU2BAS59SVbia930Je/k/xxlYV/TJDzQXvWRvS6AjgV5Ws+aYQz/rGQQMjsWDsPoSw3CDZLTGRD
wPzWKqj6tdTlWoM1HUktb8HBnPy1j+9qgTtTFJyObt3aKQxg6hYwH/d9X9MkQbL1vl4rXovhFLc5
brFFwPt1/0YAz30/ExexPeGb1C6MlBIJKtUGCp0eAMaL2YBbyzBGWR+dFR/dEmczd8juGCbgZ0C0
1rPt6uNnz5SnAEXZE3jGijDRXGzV+gtZFJcF2EsmEITxLbnT3vcemLUhE8Ln4ugMP5i+VLOdAI5c
T62oszCzhzbD0zNSwRz+GZLqAbNhLPoK32MATm7x2JYM58r2U/gHNl7Vay/lOuNIVXB7QoV3FBQa
EmYvOP49M66LDLSA7nKku0TNqCt4VlOCpi549GOeLoYFYUY9VluaPeKjn+dAlOHtMnH2NiUitxbv
ZmXTHU2xyIYZ8JJ1LkvmbkZvV7tOjNA0o7sqFHniol8rSb2aqnwl8i0Bdlyf/Ei9ZuSzEHkkACnJ
xQczr3Ca36ewG9kyADkSksRu88nTm9xjD+Em+eiaIK2mCXzQXeZbMluR8hs1qQKiAreBhqhGIycU
ltGVgEiMn4M4ux1SYfaVO/PGpJUQ/wIXZ5WBlxOSWfR3QlegwtWGUYE4j99eA5cDHceJItkKpB+6
X8XB+QKWXBjelFmg5h2vBUZC3kmVlfr/BKVcFYcESp/bI67OfSY0Bez44xyJYVp+WQCiE7zn8+xO
6+LrwkNlJF2nMvtdWgxHp7eRGekvNDYq44+FSHfDHolqPaVsFGoiNl1SbKXBfKvf6CUCYYQib5iM
XLlcRJ+3aAXosuBLJw5JEVQOI6f504+/tOQEYH/M/4i7suQ4YfTFAvxrk627IAIvWQCftTQYGiK7
xcjQsXBTw+cDf2zwCEG4LUBVtBexxYPFMebPbXZJqrCZo+ckkVKHvhRrY6yST4JrQWezJTXPqUZo
VufhDrNtSKZFi5LpByhaGj4g5nJ5D2+qO6HVw8+cR14BhAq98RnilBNbz46QlCL1CZ400uhsKt/p
JoPn7yD+/sg8tWwxT+s3elUdGZJuIE79VzA/rmQhHPEOAi+5F7M9fptDdxYAHDIeWFGuYcsyoLRF
0UVvu8vg7fu+9mWMVzisRTDUtt+IiTvK0DrdZmyAB0Yh/CcBXBGqL6gpxk4syPgjEtU0VIqzGazs
Kd4IgWHnAQ4IoRSj34+eT6RO0SM+UCSDIl4s8CjZ20Tbx/gt9zWciECYEOfLFt3I+gZhjA/3e5ms
25h3d+FRnwd2q6zHI2N0E/p5iyEb1QS6hKPY2XFb3et1vBpyMKXjc56Mx4yA2hibu6YKwVyc6zq+
yoP3D9kHogWGJV5mYQgpnkSP7bnTOui0AlENSwDCDpAwg8Tiea0i/b/DT/ji3YqhmVYgXPRJsjtu
HizjUEqkNbn0cvqYUHSvll+APpEGIUCmEjbQ2Y0/Vge5hCNPtxgiIRau10BC8iNnRGUJV80anwzg
H7J0MuFERXQcUqhK6o0Y0nJcL2K0XtfUurDGwat3jS/qPYNut5Er0Zcc0AVqdrtHwMNxonTktlO3
ESvypJ3vMmQ308TQk/NlTjljykscg5ZpQe+LTTirdTAWbIzfTfkbkXQlvrEdyZTSX9rYp/f4HpZb
/QndFhVn5AFMV9egL8RwgigaWcNlPv0bmO1g/2HsMSNVXzk7zB2EB98u8qajkuL+1IYTUPuggGxQ
8Ixv3RNpsDi9lGeFvXk7su1mrqymCLi0W8ncq77oWGtRf5+JFx5i4EYJxBFhuuhye6k7cq3ixcY7
XhSPfq7uUVLcWr5eM5fPajfalYjzAKJaF7lYXXMGoTKlRKNJN8hPd9R196xylGBfzS+qcnWKq4hl
T3wvZuuRFdy5iIOQTq4CcemR+bS64WHm6m0at6MkM/eyjVg4FWSijsjBEzurEB3sLquNcSLTmhpJ
0C42xY7liohNtSBfiaRwBhp/LTptHW5KpBmsRlhw04l09anUs1Nq6U6G8X+2OgYK6PXI6pFNO43R
bW0d4Tip3Z4akZCSTtn7+mDsSY80gE+2zbmN0gsavos5IMpzmBZuDUEOXtoZtBoVdSaN03EeBjYz
mif/GfOjtZgPE5QwG+IXa1Je9mmnMhF+MPl8hyryNKXt/Ego/YrBQ4M124IsllG0th9z2G7qtZ2H
K3g3gKJC39xmnjEFhz3KyfEX7ALtlyZotszQpNlHkvQGFJmlfljWN75xO4mik8rUuS00d0U0iBfm
y5kJQ2uJVEo+22X4XOL5M9uSz9UmKORLbffhnugrWL62B7JpjOzyaVH43AdiaATUZGAipZADrUyz
d31YXpF1mDDsRoAApLMuPNpUmiv7iYpSfUl99A+HDPxN04Xt+GrFHSf3gpD12FJBNZCnWXoM9C3q
9NpXUrBN70sRh5PCl8FZUI1+0QRpUrC6I4Q5BP9ynHhxiep5YrCI7FbcPTGH1QJnwMzRMEB5BXnK
SqkW0KDcGua/409fKK6ANBoVWIfSb7cRTo6FQlsgnUlZzltEGNVXFP1UWhNu0+xZQJ3vUPpYMU0w
+LRQeY5y9jCL5sYEELx+jegv+08Ee9Qx5sSScOwZvff0z3C6qxbxCNiactS8GPEK1l+owWSpbjZT
aU+oOpTfMAEh0nRr0L7pbfqrNuOrNgZir3pqExoVBEUEEofx3brRO1zLWLxWvlVrBJpTTDB3B/OK
SmlMJ19DpSRxdUniNc0XR5BHBBPkkWiyW+u1O84UbOlwKkYBkQovNkNjBL61o6GgUFFQGBo4kBGz
v1SwyR5dQ1apHXW0u1hj0Pcgf2l14AoConUmCeQciDKuspnDC/by4kUlegV9wDZRo5dhuTb5G0Kj
dhVdtWvdBW/1LoRbD3TWfl91PgFN/BR7q2P2e4trUlaTEXQS+/6YIOkTNuSvJFOhEp8C5bIRjhQp
zgjknq6CMo9cM00M0iO2BYfSYaY7B8yT0cBAJGKMOZ92FmLVs4Ksbsm76Q9x8rZGxYt1TG7mr7iu
QzNmUwZ1MkY0NFzMiUONkLk9vZVSve6RyTHhUN0SrF1bohdrPy1LYVWx+T2YJH3X+IA5iHYsMtah
ZQMtA52D+Wjy0zKoSa59a9zAeGL/2kHW0k+3r6oZ93ImHHj6E6v2s7kMRiRHrLktyI3/1WMrZhCz
io+qLLPb+csgHNYJVQu9VHbORw2vZX/TRO1mVtVd/+73XU+KUA59Ylo0oAjY+SVuPJcAl/dwKJzG
TOvGVj1CCYjcW3Iv5A7ZVAbjPwrRmB23AcI+mvRVvBWmEqCz5P2RfLQY8uJGBtu8XOTsTEFIEvwo
vWxWddIzBUlF6aLT/Zja8jFq2hPxWi3eperTVAo/IWROL5/FrDzbJH1J8vxFSfMXsZKeJeDt9GlA
7CQisSkuUjTcZeg2awbsH5aQR6bSwox/FygO+UXClaVQMGvyrbWeRaO646/7OAfbcyNDhUoSYDfb
Cs2BepB6dE1Ngkqwx6o3h13qk+8WUVUbABIIfuvpxfMoGKBUpOhqeC3vnXlFSgSEF/XGSOcV4+Si
IKYPSXDjMk+ZmPw/yATJjeYTLOLHIjTvkd7aJSPbwTPm9NLNMc58yFK8RTifQNG4EPRyzjfOvkhJ
XavmuSRmoAU/V4Qwoo60TrTqE4+N2LR4MCl5uQWv6dFFPEOoCVIC8upnqz0yQlF0KLDzaWdm+lkJ
fLGCk7OcuJlPFhNHwH0W9ZJaYpwAzc/wqrUPu6Id8QJyKhWG/otSfzeoer6rXrnWTBfu9PC6NYfz
dxGa+QpGyMk31n4vDNSdZepO/ABimfCCYJuGnNdC9qd2tMqLmv1OR2b2gLr7KpTRzBeriSmBdOe1
PJN4SJnEGS2W54mHTOgODgX4SGX13SJG6D+LcBMDs/glk7U3MmLLfnjUkaNPT4Xos+xivrArh3be
wkr/NMbatbYVBL+BIK/gzOi8tcIGWKjeumoeJHBGVpS8md9F8N00+bADSyx2JcJlpdJKJ/Fd/YY6
QYxrtJ8JKCg6pA4WOAwLuIWAIrqfRhyPkgftks1wDZq7Qb3Vmdqp1YYX4KkTuH352RyuyEXDDeG+
0mvg38eABgb1YZ8QIDMHo9WhyujCePREzEIpcJkFrL0x/94ZY3r6e8HKUkTgfVr1BWmYWT70g4hG
YyQPSEVCz7FifbHWcrbFDCdH7EuvzbCT8mov5eCtRocKovMMhM9LUXiCy7K6mB4aNJMWAp4QvZjl
hqnburEg27I7ZvyrYOiXXOjOXzQL4WiRoNeupMzQOdMVlhchR2ipUy9kjHQMNKx5fF6tNkRaaDTF
o53nW0zUjHU0MQyxX+2yID4nHxJ+ExrzMqt4oCPknu5ifsiv0qT4m0BI+g/PICcfGMP12NofQB6Q
RzQ4GDlpRunNSlgTTv2hGLSXlPZZPjR/jGs26TftOcji9X9dkFSzehu8TQ1rIg1yfbpNwYIJAkBh
qerhZG3nwxZID0jdjOiCokXXsvxOJKB2Gwb9nAaAmHAK1IlHpxlaT2HJ1egiZNqjGIsYSWVvJrYG
zOZWvLaZ8CII00tqUI0W1r16DpV1Hwr5lnXNNbiOimZzLg+srxZC2Kddvd8fCNBEfajKfrHhyAqR
8DZF7GHESojHBPhWwbWaXiRYPXj9LUi4r/QzqbwLVlIvedfo0Jtvs/w104tIxqPRWe84NYBjrSSJ
ztyiQKNEQV/xsHbu8rP4IJhihozH2rcBP6rjOKCJZfvuiERCbCd+PCspWgF204+W+GaVJClmLw2y
N4O3sGfJ0Hbg1eg05R+DZMpczuyJBjnWwxmIKmx2IWFgiKhZzjGqVhVYyZi9loxPH5YL6Vhq6Rin
REICJaz/hZuJMrSglV0VEEQUgGBDmT8AOyCTIey6GGqfeSsr8R6X/SN1FmTZyG5Y5Vw3GrIEbSwK
cnhzXTwGraGGbZtcShUNlbqctdbR/mhNDEA1fmz1+mjd3pQR+ptXqecX57cgzYE8XSRK5UE3TzG1
YG7CnGWlfdT09SYpcNCbFT+DQrA0FSKw/LhqfJWl8xLlfpKnGAMwGJP+Ve4+/7rxegtBQqqi9x5c
UakOOlU1Sg0aiO7UlCiV/y47Y9huIsluOwJKyHTJlgH9LNadIkUbIcH4ZDCGfndR38yV2qTH05kP
rsn+su8oSNlfDuwvFaLU49VbVdFL+dV0m7d4hHbQEcQ1CYvEVSjyV2nKjtDnQQPQJM5HoN/EDZD4
i4oQnImZ6F5cnUvCBzviNHfoNoFd/XKNqEbjsxq/4WbARAdx1ERBct6uu0KRsbFOzAPu8BHXSr47
XFHC4EhdeBqycwvGkU8QOPxQWyH3c5y5CpBvq4rABae+ODdedJKucr86BGYM4y40zkl3CSTiITIy
IVbtj4LUjkmA+JDN8gqtaXv0munUoKes30SBL6s7MMAw4GEnnHG16ek34zjxOEfRToxG9cjwhgGz
9lvmrQEzljPOz+a/owVN/G/3kVBoTrvrMWWTgTKdue+JZcQpiZkcMqcBNMu8PT5Mrcq9kLjf0tPA
t98zl0uPmjNyLCmHulMC0JcKSqr6sScBYnw8ShAfGWzG3u5Lzg8I6pWpDMwkD2eZMECgHeV5RduT
KG56lJZnRfSgrOShsQphvy8h1+kcJXf5r3hX/YlJAEpbEuaw9PgzEdEElXOKAG2Geok5sRB6T75h
GYUbUB+1AR26qjB8ybyEXSxXlQaHSb8NP/jj0JpsgvCKGOghd34qolDWw7Iq+QHMsr0Pye17rugf
CJabutzUPeZgGr5qEm5KyZvnBhrT27DqflyjD4YQVqL8U4CPins3D6gmfp3otWc9JyC1culYppnT
A2GE3BPlg6AZgAaLnCOzln59x379ZkBFtQbxJTYzLric7QpGpcFy55aIPRlzfPdnQke8QNgs0NS8
Sz3XVHdgEpwuSqBFDBttDZsOaQ50+ouCykZRbtNi3XDVgh8ReG8NQ3jrZ8YndfxGu9mTH8D5BJdw
6PC6PQg7bg3bwgiCtu6qvsgSji+m4ADR01W9kDNylTM0v2t2movqLlnqfRGQtBBkkXRo3ZrHvhAV
Pycx+VTGP2uU38wte0VRrRnFKxpBbLrDvRSrK8CZpXFXoNCzQULeCvZKmPxeZfOvG8FkjaEUGaHo
kRTWFVi7tI+80Ow0p8ZZtSfmpid5E7p8q9LlJi/Vjeb6atwF5bB0LE7QAw7kqNNoe1C6kC9Vto6Z
cpAagoq4zOaDuW8pVjsWD21oQpBPz4lLZIV6XZT4Do86EadrukWPxFnE2J1Vr0stP17zIEmygPlU
MLFTTwQK4Ejw49P4J8rbN3RafMD3olZ2wu4T7GkKS+sDa9oK3D8DLAM5YU8gekIELkX1mObEfSJP
hhoQDPywlekwrTKjDJCqSu9rv1BI80jppzmBYtFC3sfm6neZRjwmIVBSjCSbUEEVvY/bMqd+1ygr
ZJmXJwvbD5Jh0vqu43KTtQgDq3oWn3ZWqsEypr7lyZe2PGyi6a+uQt4Q+P/P7WUrs2uK/eCjkav3
eDVflwz45sHYI1PkI3FNziDse3+SGpklHz15Si9lYYWcg8BWsMiUXxn/q87hCEQcBB0bPUfzY6Da
OpyPD4HBtqbIzru0e+v5XJEDZHQVmzNypnQAHEbzo4UWwJSOxXqFtF9s/7BeTgkA7k4iJlgEvl9g
MbryWDvWuUe3Nh7/lohSUFk8CXK8YAvUFLz3ZAi9MQED+BgnjkJkm24dclE9bfKvIWJQlFIOj4QH
8GvKi73zq3UMPv/H0XktR4plUfSLiMCbV5IE0pBWKVMvREnVwnvP189iHnqio7qmpFLCvcfsvbYh
eMj0PQXDMc4Cz1RJmVyx8TJq01W3LEjliODhGqgW8omLOt1Huubwmjraf4jMGbwlUgFj0CBzvLrj
32d4pTyzZ5HOT73hMVmlVwlLB+kH14GqxiyPyPxmMz6dwguYZ6B1IFgZFzUEOWjSSBu/Fwh6L7PM
XTtrn+5SHqyRBNOk3ltIwVscQ4J7+qdeVgjOFuaaqp38UYAqQh4ZnzU8xll8Jyl0NxH6pJKSgi7r
v35L8lB0v/2xzOlEUORz5ARcFNNeEIeIyF3Ho6m6jEgwxjtG+xlZT9oUp7BHd2S3Dstr3ztBzYi+
L5JdYv7Rx+KWZeHNKqa7ZqKcMWp/U89H1kGL9MNvGRDJ4zVK4U3+wF88xT3MjtnIR18EDa00mb/g
k7r3GKyitAaD/jHBSk14jKYYTP9GIUN3ywuqM02f7nr/LpDWNCBv56ts8N/iFJXbAwHCSp2Qzu2N
Yj5O83LClgibhjDd8afZy9yszI9RcYHlZSxalB4Sh5B1BjskIcMa6ohjea705jxpzXlV8rNOaM2y
Enal4jjsT5IWc3AUItGJMegZ03CU5FKIxAxwNX+bPTKK/hqKva2Yiacdmni+GOKpIYsguZX87jEC
edueTBLCso9ago75kkBbNwpR179qQWL3OJ5yAnMmTtcVGpYSM/Xo8cPrlp9s8b5KcphweAkvFY+1
8adfg0rW2QoWVMmBruq31LrMbeNLjYQBCHsqemLEOnFeH4YJM8swHVT+yS9Z176LKsFDrZMO54Wc
lX9WxWq9FtkcPCvphmmd8gI6KKMNtLxr9s72/M1ACtxP1+pfpv6mGU7P3J9HYoF5fSC72QpWRcEb
M7YG9XgnbOimJvkV96fMa4nOUMd7D0ASqZX8oxK6Ykx8gs1+1A3f6iCnVPmnkVA/71ERgXKalsar
28FrN8IR/YfojGrywBdtWMOLlMf33DDfKYyl+qvEgtGNbRD1KjeR+Q5NBfYPO1KwjiejXt8jnlfR
ltE6rABysqAcJaYCnJzm8iSWoUKPH8k3TlW2nIYgfZqpPX4LRn1o5OQAbXmV/1rhrlJicP3y3py9
x7Qyp4uYEgEkRBxSTyfhQWIQhQ9vync0+T0JGaqBF2DGvMK8t3e0cLdAjSKTefzg3+X08ohdqQY4
lxFst8hnpSazclhPhBMgbEqGs9RYp5mCD0ZjbZ2miWQCOMf7SCZAKItOHlCmYuBk2/FnDiTHA20T
djIUAvVL/or6aw+FziYwyE4CGQeHEj8bWM5U9TgzmKaSupeRkYpLbNpNyc3a481lNE2ZtWygO1Ss
LTVE6c6Fyf5xX8t0hl8yZqDxSxcYAVNIk5sSpgDTcz+lppyrldh62IysgMgPdRHKzGrtJibr6ZJt
fQ+Eyxm1Y8SevyJKwSAiZSQxm34sgx5o/cVMr5rTAaB0iaps+FJhmenOMJ42cw8TQAaXVrmRtkFQ
3/GzAgUxAL+dJgEyoKYdEq/9SCf9SqLlBZ2rgdty4tpshpZNlaeW5NyustvQ2fkD6EItDUgpcTqm
4jMyM2kFvZwyXuaQW2GWWgEsEPp8eGZ4hzG0bjKUESwYXvkgXMfzwyDk6k/O/B5TLhnLopQceap6
TtwGcat9I6aAy3w4URQTxDAb3WH9bocE6AuRBK8hDN/wKL4VOylMn9F/nQUcIXwUPfGHgFc0Rbqp
8gfjCMcgt8XKAJwzV5m+bpO6XJjE2DVinfQnduQhu8iFFSTjEiRdFhhUQBhPdaNkqOYUOsL4iIT1
7BOeVd+TQbk1Jqwcwn+akPC/DaO5KnnnScEPAoQG1hPtYitGbs4HrWn3Hxbuq/6lJPeJVKYMJRs4
ifg7CbHRV/sIgsUcv+UELGrAvo8y1Mfebn7EQzenTqO/GpTnqJX38pPVrAB+gnzeXWb9675IW5fi
NwtUCKMcyEFl+yCX5+9y+0lgmA9gjdAI8J/4RaCR/GkEJmA457fvbiSnzeN61E3jILZ4lNZg2yez
NJ8Y9CmXuZYOpS75+vS5zbxVB0WKpR5Vm3xIPVDtW27YOWlw6acuUxCqPXerRUPWez8302lm+VIU
bTB9QRjHCLblxM5sX+0Si9ML6T2VA6DJ7Lfsek8LhP9CKbqOu1tWyPsR0SW3+6cCcdOODtmC+C/1
c+Kq8HovJUu4BHXB+IoxhpDeIqBea6lkOK3P0VvaEZ0664EcCgjEwgBN+w41jS39ipWdSv3LWHQn
GjDfUF3uoll8hZ9EBo/Y8TEIFngxGBTBQPsZMDcbkFksmWDdGnPo5wIC1VzccT/TIsxDfGNGzfNE
wPOHzgySvb9Jii+sOcOfk/kmpfNN4VpAkRX3CI+ZabZ7W+MSYsE8Kpcwekjws6Rwv4kg8GqoYW+L
KfvkPQsqirmz+LMoLar0FXCJ6ou54KNn32LJMvsLf5lwzGeugCPSVWslfvYbL7jPOGGzGnJ/Jsh/
vmR2lrlYeQxOPTDhBDrSXyG0MxcL/7iQly41vSTcu7Xwq0VCyyD+f/Y0xNa5DT9RlrgGrkFj0Bnf
lRZJag0fxdq7HZJ2T12IQYeSzWEmIgIx9ijG2Ed0PyQSiHejQduEBh2lBPKcMyd6W/nRnoBfb6Jm
S0TDzdJ3uR99JsH5TSIPKlfz9ypMP3IL4j1UDXLZM9tokzfRrN7m3n4IyXAH0l9KxSNCsZIwFGAU
n53xWSVq9TZoNxU3TUP6a7FDNog6sFCeTZs9cERkZrnTwdcYzGhzJOekWbGrQZmCp0WG8Dp2x6zY
SwpuW4bj6JFyDUhygnh+JD5zZEuAhVtTb0N10xaQyatyEg2UtwvLDfmt5Jpuonmv0NiJOwQx9zb8
w5QHfaci79QgTs5wXp2Mn1Qh3i1DDPLoQRqiUsfnopd3NZEWDHIWEhgVRHPF5tWZH1EsPvWW5nRX
mNkdvDwaU+ZPuzL+m026N+HecSAXDOzSp3ENWJ+zpxQ3b98ZGe+U9/c+M27USSU/m/xRv1WVxegY
NSmW7EVjuAIHqMfsksBS5BAmVV5T97yZnERFBmRm1Pd6i2bUjz8z9tODtR8q0h2WGfLGfNFKsjU3
8eFu1SRm14Zr0v0NlB+UItOrDwn0JfFNsKYAdP8EukgC3tUUgZyMBK0ugdWIwapUuyHK8L31gag8
27T1QzQAwrnJVlKFWBkp9Ul7xJuGUrDlr2zGkUBvcyJ5MqtcwF4IKrITm3YlfLWd+Uom6WVk8St7
kWh2QL6wj9o/NdfekONfhK6PRI7WUCezDTPuqk6Bwpce5Zc+7VZ5ItA+CRYrJuhEw5kcgcMgzkWW
Ec5AeJ2Sg81tLE3nEK/6cSlYcqLOAlAkvE8a4E2Ql7TDSEzAjg/sgWLQUhZ522C59wC8iMyRr9Zr
4paMwcmB06hh8A1MA9f9+qj+s6ikGAANQhSQH3BbFfm6qDyKEXqp/UyjnhpeNH4JO1WLn2Jm3hNj
vCWhdcn45jX0UgbJJRGB4kQMJA6vEmUHWGGTEYiXfveovLxHZ2rIkIh8DbJ1OCGbklhGbRJIyvEg
2k8I1azIHoRHrSJrgYa/y6viQgkoFstRGJvjYCZE80iH+pulNqEE1gVh211FgqLSblHoXTOdWdk5
JSOJBKHj/Aj50cS/3FtUHj26Kz2SDzG+vCuopGFQ3dbimQluPdbIAnVgsdlO8HuLy6XhDJQWfC+z
BmcgOtCTNoQa1FCOOlFx4pFQc8k8TfG+f+9ZVESp6BFWwSpyZBWpRaoXrbMnKBV+6MQDn6GhCkyo
t7PJn6PIjy3cOuXO+CW9+Dp2wiWP6FfdpbunpL/fast84g9Skvgu6uaDhLhHlDh/UfetYnKhXLWY
f7bqmY/3nLdUoGwauP8I8Eo1EqQ2YpflSoSDVK1qJzwCeGvozlqgyqONooZaN1VaD5081w+xx/BR
9a8p9ZqV8I+RrgOSlY9kKEoIUxm+dKqbkGLeJOd5CB8VrCwpRsqPntgwi71QfRg53IdJ3A/yBXJ0
sWaHQft/FBRDk/NkHAixtMAXmqdyPVitQj4oAINSe1uxLFqj8a7T1wKwr2KwDiAesiV2KpqdmS23
V7+3heqzJ/eoB/8rjS8IQjqW4PE8kB8XSQ4KspgaTctQAP/BZRXkjOJjlVgUR8Nqol7nergNKr6Q
nBDHlxwvp8qrV7beE8SPHIWboXn1TD4binfAbKwoQZCe7CGeH5CzOOa5Ac5NkxCuuoIro/E0gAeq
TC2J9hNgdxEm3bDLTKxfAjnhg2FhYXCq76Ak8F2WSELSbwpov6tGD1H1VrwS1hlF+4zIIb6M37k8
sf+Pp5rC7Mm6HRglSNsPgo3iFins7CnQEXtTgfzgDoR+m6BusNrj49kCqG1COBRleJBChx/kCM8z
wixQEfOLeHtGfyn2imNAeJzGGnYrqx68TyLEh5vkUa8ZAQ0LX98IWLL/ISgC4iIMORX6S64PIDug
bucwciUvf09w2+TvhYWg6GgyT5hGQB55dq8mE7+Dq0fSVScLvMgXqFbRraWT1kQCqKQVNOt8bcQc
Ec94CdkkJLdWTK8ZJk8othn5ibV/UxCmayUvew2nOfObMPTFp1yUePmxyGlHmAl7fcJl0Wkw/Yl3
IqZxM4OzWGx/7d7UfeNey285feoKNNC6ZwcsujZO3qjnh/ppmdGd6+dOuNM9XFyFnPGFDV6edoz5
LScS/mbIMEWdtNE5PdQ4u4pQZuTBzN7pR8kz6l+lMAjHi8+tIRz/9o8RFdfChkQbeu5a4I0jVunh
CVR3b9VoT7RlD9VKzw9MHA95URzhrB6rMTr1MWMUfFrJcgoL/UStlCuOrP8pQ3xsluBrieXvNPh2
u2rcYvi0o5IvqNHBTAJIzOZt5wrcnWJ/Ej184P5gh8TlpSzqIhS5FqTz9Zl/CgNOcfOqQyRcmu+J
+la1WA4zMO728l0s1kDHMAuTG8LztZPuy1EjJuCleu8yg3m9J7EA6TYzpTPFx9V69s6cy6zgCmxG
4xFnwLERbtPvyIhCmIJZzC5iIl00rbF5ilh8L2SIr6B812k6E5Sds+VQGaod52MfwWC1CaIasuq4
QYusprkWi3EV0XxM6XhbqWbVOj8a7DCG48yavn3vFvFlCfVjNrWjRR2ZnuDsuuY6unFJzEdp7qGe
InRtFRJiQGKaWhmQx0WUlMB/l2L3P2G/hIU/d6pnEm1In44GCyZJ/ZFmdy763dD8STjsmmjY9ZtQ
m4aRW1whsETDPe9BjH1hzX0VnjoG3HwHY5IOGn15AuOJNw3VcgZlFBUQQ2NXi2yxyx76QVYuiHrx
Y5hmdnrEok15v6YNM7nVQ0UIltSldlypxkPfruQhKFPrhH9Bu9N/4cKIoIzJSPzHEGTgCPptx7B2
U8WTA2wQZzMtHMh4EQl8r9QfkY8XpfsIXGAGTE7OPf2TthysjkiJ/kgfocAdbGUyb+cdunY2QcjZ
C+TsMrJrtFmILknzHS6lKHgt4RXjcu1gtuu1eGLsO1qXMQqS3SBxjACWlKt7CTmhqrZuu+s4vD+h
stRI9pfODQ04J3wvMEM5WAyUHnivSZGJDrPubNluKgJZ8fqzsWkZE/N70lo4Mn4O9GeN5m+sYhKh
qVtqOE/YRWpEGkmFCBFENVnLKIE7GV3KN4rEQx5D8DOTO2fe/WuLirj0yIKR/uzjaLlGUPQN7J5d
flHL8tJ3xaEtnoWpBlo0BXIdBUMxnscZGRwgO1STDRbZqPLzFj+b6HajL+vLU9TPCaG2xOhxrWZ8
mkxjtIIX0stlFYxr4pvnSSH+eDerxSEcax/zPOrNyatBwJ1D9z+pwtOKALmMkTpvmXXArlgYg8+u
oFd9SehrDiYMX9r9tDz0CAfCN8T9izAECmFiiP9CtLw1FePDbODZMGhKpFM8M1RnrZlCW0KlIhGu
8tUoSHzj2xIpXHZoRphmmpiQdyHhtwgSjTGGRI6FvwpaGH++BdsLHVK9BYSReI0Nh+DYCkG/DkqI
TKAUSfaqO7pEHGCJxYPSK01vOfyAHvUKuhN0HgaaiNwtUHsMEBs7hDMR3sWRaIesqs5KWFPxe9U4
MadzkhlmcX82tMVr/3oVwRkpxrefsX0gV/ka9BdVLRqnTl3ZKLvYHfaFmrt07wiWcPeS/mNFql+B
ljBwpA0OMd85gWn+jH3cUke232yvFdIYGaXN4nIgyM7Ji8bWSPgWewji4rbeuM42g0d2054gYrv9
yhjmR4BFs/koEP5qJExMFkeIry3v6oahXQG6TJvFhbeJ1Tkav/oPjFtw5H1NvYsW8bzWT07NUN/z
xhFbxSiuK8+WdZIeusxEE/p7suPWG1PBHXmS0HNlMtFA+EigylfjR0zxDqk4y5YzEiZwvB0/XQgS
5PYqXkWgDfCi9tfMtAMZKHaNE05shqORIFkvtaMZWptCGiMecnVHNDuXn3KZd4wu0FYq0SF/pH+x
GgHWQryJJr6NpBti7huiZM3VBF49TQ2GGCi9NTs1YmmkUxmts6q6/CExkMOwA3BYuzHIqzYiXrlZ
kVjuiuWkoj9rmXyni+Sjb0T9RR3K3LIFSN2wVyoSlk7euqKvKL6lObx2KTwUoQSKPl9Dp7eWK4fX
SBNe3UJruloM5ZNmCbY2DN5B2AW6YV2Izj2PQuppexNcNKEELHYQm0kGRb2jXTRk96Ru4w8hNYRm
yF9R0EXo/L3cSPbKg1Xfhc8k21UsZir5g4mY/sakO0UgBrqh9b2oZ/5409j1w7MnCoU8aCwUfU8e
5LicbtWnx7G50ljzPqxMHOTnJgkQQl9K+rP+7Ds+N5fjV0m7U6sKJ0iCbN+mDxTDPWpWat++jNxp
INzclQv9A4HsZy9rnxDSP4fuENfic23WDzUTr8r8KsTkVWIPLQ+6NgTcVrRAA6DZkq2joTEv0WrA
WvtCcpGb9hk7RBARgIryrNktxuxV5G7CJHU5dtGPew3EJVswP1ANisMhZlZcZARO8cC6Cm5/Abkp
d4wF5U37w08S2rw6sqAq/Gl8a1daSXWD/mDCv/BI9+1J/acKMX9BivjGVzvKkWqv9P/AJutnix9p
xA2OfnFF77YMe1hDW2Q8/5Yy/ZZrwoCZTtZ4TBA/ZGwT2LO4JNAgi+SXSfI1E/e/RpaZPZ9g4Zoo
e/9iE2crtl/+DfD3NF100YVTVE9jgL6hIBwILGqsvEwhRjqkUyWdRlToMU1PjFsipekB6+IWMLbU
s2Kl5zZntyawK8lBt9lrOF06VUMjRjpVrpzx52Qon2maxx11Xcx4WR+fDJlGflhLIJTvulYEzDAv
2VknAewH1c5E600KOS5fhnAynrWm9RGF478l9DqRWT5XL7MX39s+fowMJHYS64rRJAjHRkISYP/R
MvmBYx+9I7ksrYQo8m+crB+NVH3WyC/vclc/C8jNqIbc0kJ9NUNP6mtoivR8zOy4Gtn8Y87jxR5i
42Zm6w1r2k3PXoAXj8SrYOSSGMYVkRboXRQQAHgq6vBIu8/ADyJ6/Wnq5PQy9SucWFVZf9O5R+05
HEggRdMgLPzgZZckU7Re/WXM1wsxrgYqlXTxUKYCQp4I1urYfTaedSArIDCHy6BmX+Zww9DzGAz9
08ijT8EK32ttepnqck1pQD8sojKyD8f4x86QTO6ari4EfR4hCF6VRzRIz6H1pgjVooZd9ulIs3os
JeNYiZNP/krcYC5NNFiyxjEd1GPLDAEX5nE4DaV5MdPiYk510CVMr+OGVW1zEqkcLWKiG2CEA4MV
drKTAt+ay2Q8sHh7jzHLyVHsEEWXqdKtlmISeXA62uz/nJkQBsjzClRQyu6ZxUgMBO3PIPsL1q8e
AWGouMq/QTvOHIipsY9zXIOcWxQ3e6UKEooj3B6W+FtatLHcrWLNbpSIP5bJeLJW0KIdwKvCxquR
VeEZTGHQG77xlQbT5gCQWi8JnbDDJ7OKvvpQYKeYo730s/933oloqZCfIIEZ6XzbxKnMV8jUd+RE
JeLQVxNA8Hnvw0oAAYEJBISMBatxSg96ylyXHAOMJobyJRqrI0sDvxGgg7Vb1uUsFsYpWbY4HwCk
b5e5h00ZKudRogjOtOuW404LmSaO0BD5azdPXSz//wD1+ciknCSGmWEnjsal4aCXcTNi2pcqxZt8
cXVChgcV/4gjj2SkkDK0HNZwk9Ezx6WpWw0fluKkBUxYghCBci7FJ8H6V2Hg/Ccy0x8QXIgFPACi
YswYnw4j0OqIAvZUdXQ0LHZBlX9FRGcQTDfthDNsD/pJr9xQA4o/oY9Q+dSA+qehikjY+WeyXrMg
V/MwQ9QlgRmj2VWt9lK5SziKFxaEt753xhHrgPVg0UzvRmaJTj9o/kZDdC5OuNpyccDrGTIj82rp
PEItYC4LR1aJ//D3p/iL2KJVRLog6CiW7qgWJ0m2jpnES/hnRDSCQ2BgRqd/J8Dt4sOJX4gPpoy4
qWadjJqPMCZruRty9LQS5Q5EI6+SF9NcvmmV8OBX285oS7yQOkTHIzreMh0DmfScR9EfYUjWBGrZ
Gk7sGK9Rjzs6h/EaHkrz2lOjwGlgDK1xwYm/PddKwhBtCOG2zS5/qKoOBxjNRzAYoBFwbMK7XfY6
tctIxFmete8lVIllr0ALiHLtWAIjVojcxsoArjNbyf9lDhorJsA3lqsdL7YaVIvCrBZ7gOzX4x7I
yEVsTzH3Cim9iln4oiJ54gWXz2ngms5auyCIuMcmswbmtGAWcDbMY/8pJHsjAyWIlYbad8VRsYVJ
06YKNEITa1nhPDL6aEHStYwXFMRjgoHjnpm5HbG/+btOaDaoPUciJPGUOSvi+0AhopcSEjHOgMK0
RWFaQ4wfbJAEcb0/0WSw6jvUuPHRg6TVq60bT98jQmUuZDJvRfFvUo6DgFxvqkGpdIQ5By3eB7Ji
9AFamRGNX0P8b9sQWXNdodc9jCn2eevtVpWC+SrQa5jc35G2iSpA/+Zot9nR0QjzJJNoTaErVpcq
ym/RQkrheh2YBgPCiLPSI4+Do4djZ87cEHVzQs9eo4wkjiSY11vcQrEQCek7doudwGiAA6dt8ZO2
eZcH5UyGRIA7Z5MdSaxZ8FmA0B3RQHXpjiKV8NBlc3v4EvKQVqfsR/iDdciZbxXH71JfEIsuxGWA
pUgJC0ydREQbR8lO4jhdbkR8BgxRQF9YJdsQOTy3T+LNzD5J3pBYIOklcHMJz1i1k1An8tkbRD6m
uKLBdyNaRsgcqQzFlOVoKPDmrx2WgXgwz2u0nxMa2iK9QReSpSPfuSMexWIirmov6H4jlU7GFHBB
nCD5qmz5BthpvJuHRqMHdJPIxLtmnHt62g+lvaqRxI5fBgltFwzZZWk8qvV4WvHLopY1A6PovBia
nYD/xTSfeQbuajRYNfHVgdkZk/jOWmYAFkSW31OmZmELvoum/36nU5ZnB7zUVH/fEtNKbej8Mi4Z
msY+L85snA3WUOFe+1K6hvQQyhwqxHw8yJxjym00SrAA3B4SEQD0G9KzjRzNGbF7cUlBxrROMtrZ
ar6OISpb7IeMinoRQjZnCt+7Gk8e1bq4tITpzW4KbdLqLXdcXPVRUh6OzKSIPpG43ARiOVJeYVIS
TDQxq+bKTC2T5towLNiC2QaouJO99SztsQVSji46RjdbIAwyuwj5nHxYtFPPBsgdrcCcScepTlGS
nke3+IiQ6rGpcQ11uq7cdcI6AGvB9SZxRDIi6CRbwkZFv8TPOUrvRDYRwuBbQQoUslNYXo0adTKz
aWs4t9C6yJay5gfrrSfOolg+JhDNpoE6WeViGMsTBtXTojRgv35yg6iIhcO6EP/pWH81HC9tRGM5
gHHUkWmq48eSE39ccnkvwOAXYPAx03WVSHk3z47i9CT80AzhAzfMlpBBEw0hCLpXWvp/WRzjp0FP
v/oUzy1VCeTYPQK7Fgv+puSt09VTLdUL9cMMq6NZbh3qYQgEP40xXpUawUkHuqeuGLFCua7SdcN6
3GoBMRmc8+YHoMY0nmrrtlw1epZ4Wty0dYUkD0i3R6jsKoitkA0BxZq1K6SHG8z+3S2nLdLvMOUR
82z4GglxbbefVMFBPqFb8J9Yx2cK4njqXZJ1szPp1yL79U2fQVG+/IswDnKCE3qMywJrjLrWXkEH
QnYJwmdd0YlRwLAP9QnuqWJPGuZTS3by02SW53KbcckCnh8yXyLUEVbEBYLQHUH3+JHw5CjBQhct
lIBN0gHPFgstyvOeC1ZJJc9Of2POdmr21rqR+MyPb8BuR6nBPMsAbgTC0rdIb9h6H0a2bGNKKN1r
DXD5HKv1uUQEtTmBJ1ElUam5xBcZ94iOVfRfwncas4jQIOiQ85qsO2QRAh9Af0RQIeGXweyTXQkv
thQ2PCUhTah6rRk2I6Crw7nXyd8Z2OfZnfa9KI8B/7r8pHgBwZJhTVIqxa3kzIt5/aw/qq3zY1p+
fmT2yFLh35KdKX1gjpiLGUwkeD5qUhTdMnBivi/zgpHch89SMKoRBfkOX1MM+8Aq84tsehkKPTCG
USb4SURjuAICgIinP+dWD1a0xJBOQAcYNgIf/FD62TZhwQ7V6NEUl8suBgsjtY+kYJePTQDWFPY0
UkI3tIF0MdronOk+YnXmJx8yNg2Qs6tn8ZgKTPui8ER26Jm8sPkx9q8B9xO0KYOuekRtxfxjbjN0
hf0+pH/qINY2bMeBA+H9Z8rOeell5yT9Mx+7n77Fc0bOHD0q0vAItWPdtLuZYB+VdSgUQmO6zbv6
F6eBemVhVh/CyDEChfhK4KhDcTWT8pYN0E5IS5C6mAFJiuFrMvkKlseQrWFVsiEC3sCNMsYM8ehg
MOW4xZENYD4OUiPF1aodyOnBdZcfoi/r10SuFEdum6dXvYwucW0QI4U0KiuPozF6iXVUQroblmji
dl52v3K51bWB8A6tdTqS1j03z06T9xp2OabR+4qrMxoCxnKyYbkMoIQESx14JoLVFENAIfQyEOxW
8btMGgecjnBCn83/sUfURd6lTexAzEp5xlNDfmU8EvrIniUjf1wF39vQAleNV0V8OMOeESa/QIKO
kOp41Q5Y85fvjC0tChvKlVQ7Ljmb/Pm7As3EIgoRDU6j/CEjedreUipG+vwp/BMT2a4NbCr2shlk
VWlbU3dknXPqgEsV4Z9mfPKBX3paeEUBELzYH7FY7TpEQTp+RfQLfPobMcC9WegmGbmYmAtXDASe
qnMLL/ZEAQ26FCUPsD+QEZ2r8W7pvETKnvRk5KbQyxhp0I+KqbFLxM+ZeQCoHnDlnyPZ7vmgu0Nc
n/XS2HcI10fVS/5r8KaMQra3HrIAw2U3NogF0zdGoxOC0RlxgKDfE7aANPxszbDNm9VZDX12iSpY
Xdtc622NY1PHXwtWr4MmbOKrFAkUerMc36JgYqWfZ3yRAJLXrqbvRCIbFBjBks0Iho8TWwb7e7zx
QEpn6yNnnjkgRabrP0X6ToPpojUfkRnDFOgvyE3wdh/WGW7tfERst2032sqJjfnewwVeHtghDwXK
RshwaTjvDD7aaETYyeYSgRk/cak6Qg29sRA8sNJaEWaGZqAMzVl+kykwDUpeTvz1Qjwn3VtOf8uG
HcClg5PVme8E9Dgs5lZCi6KO2aA94V58JNOu5W+tUJir+Py6W0/AB6D7zVkzKbQ9eEAaEGc0Ghav
vzGCxlpxcsNFoNdZA4BF2Cbx50W7mbFvtVzQOtGUTM6cWfcyLZ/W8DcfdXrnhBXKEfGyya45FiMQ
koYDugEXBie9CReCFmY4VKV8KNZLP7yYJc+UgmLLrqoDhCAe2ZxEkEbgbNdgUwlGMhPiJaNAYwMq
sv8Mny3GjQrlRlzhwCitS9y8E+N9KMzvAqNdzspKPy0QYgmeArNsEgamnbIGJbQnCbjYDPxN7neL
XssmJFOe6Ed2ksCid/nqq9hxl0Cae0Aw0qV0Nat4U0K+zXV9t3ApZO16XjT5o7Ssj1Qv2Ey1ly4S
3lXBJnKB+aMO+HmafGgLfu+HX6Uun0aN2SBx5CbUJN0uCGNUhuJNy5SHKrG8QydQZHiaJu/xn2m+
m0w6Jmk8/xf+K2OmAJFNsWK5MDT50HQn/CdiMQ+l8h5/48u16EiUC0pNcz3o/0wH+gKbCnKBu/3C
CkEceErjU5SxVySTWr2FhziNHWZdVgG4w54F1FnzP9abB4FFmoGhInSEB9FjfkVhlvzXf69N/JFN
4UtGG6lgsWCq/QBoxT5jTQ4hJBJFPkJzR3KAyXTZ90xwhL/GtrpoS939Ud/YriCl2uU8WPVGWoHS
gw+szmCd4wNTWbMYQfoOvI8ZkXgMB2Sr2DvYiZUI3yJWCXdGls+psudfPHho1Mbj0jrVwfwZZPNh
5vEJ3zh/4+kRz9YdSGmbP8Fjc3x3u+jNumuVdtJYgGzO4XZUmPj/IBFseM8jwJb4MXOlfYa9+GBF
O2anuVyPa0g+mzIjvT6qiYJSF3VO3rB/zD28v0Z6ytfKVkrLlhE1iCzduUevEoOaTk2dbjWvK0Zy
2OYhHgblKTOjHcvoVPApyGSTjf28X6pXpQjEkfZ+ttum3QlM+oqp5nYaYd8fdEIANjmSz7qAXlBd
pfNC3RDG5eW8Y2G2Wz5zMHCxI63QhoGMFr+qAtJrvyMa5DyhUFt31t0Ew7G41TlBtig13/HQe1MV
bhIwv0lMG+spNVjGynBhC8iNL2KkSnS/T9fdqPxZ24l5B9+8eBcaebdcZ1JlO85+Be5x+9rigys0
56neQpWbaHigy4HUTKVv9mXXyMgeyIGf4HredHV+Y4/bsOJDhRBYiXxbv6egWdG6Q99UpewCc3fo
pFPx5w2SnCfkqW9NFal5rU+godA9ZkK8G9WGs8QvJUAC9JgxAMqACS2tj3CNBMCzVMwXPaoukooj
MCkCjc2LXqsnciV2CkBHhCFRdiMd6cITqRf9AZ7wMToU7M6uKzEbtZtqePUoHWOtOiFS6BUS0SSy
xMOHCK/SVur2mcSPxoiuM7TYTjlHURlMmRRIaRj0GhdG8mKIt2//R9N57TaObUH0iwgwh1eKlERK
orJDvxBtt82cM7/+Lg1wgfFgQs/YLVHkPruqVhWZoxmUlWc6YwHadc79Zsgvwi76t0A5nI4QhV4g
JGrnr/PKqEzavOjMvfYqRANRn1iobLDE44Aaob7rGZ4T3yA7bl1fVGSNQCJWwISiizGnMUg41ZW6
F0ZpX0fcfiwcdQmm8DqyQ2pZZOSYKj+WdbsT8fEYlbTVFQq81r9Mm2FqXM07SUvJQl/A502CeDCd
HpB0ZbKE6S9WC5cpgRUihJcyiq8vzs5ancM0PlN0HrR5HZTqZ8lastHTk5A3Ry1eD4o7DSj2RgXL
jzVBB/qswFlvDtvR5H8jY5B2FhG7FARNhokwSTEFEhJyGi7GgqOFQeLObGJkR8R1XADfkMmOLWdX
JnAr0XzGrlM2SPbK3lCsTqNe4XzABUohKgFEiuwhMlNZIEbzQVC3qp5chwWTB9W4dbuVX2ZczNVv
WM2j4SGrwvF1fqp0Xnbpbc3ptv8jIFPTOqkjQ+aO3qNfa+ZFwRspHHOLcyHPNTjtVfR3TMBhRNiD
DnrFKszIUJ6MU6JUR6w0GAeYdFxsBEnzMcBMt7q/dG23UGOUE/5yfN4l08WUbSkx8/VBoXhZAgzM
2knyVWbpQaU2j8ssDsyX7+fOFv0EcV+mvjUBZz9Hp3HtMQpM/+Gxm/jloxKh8hJNhhWUJpvGKB+t
YN6F3Wt03LfxhAeOhf6Ls7NyO9gIunnQlfIwZ70/FotXfVo4C1Xj1WpHU1Yq+EJfH9fnKGPDquKT
KRmn0cIdE+I0/9GQS7ohOpTEDyPFr084QcXG5/S2I2OVdZRcADhKwuJR1zdp7M9dpVKBR6ijjT6W
/dToV61Ur1moXSY+9enGgnSlJs0FBvA5X+XAFPk4eys7uxKujrGlp0fquGpURpdI3+fysmmhanQ1
GWU6CjDVQ8+k3pRKdoGOVLz63abQThN0iURT9yEtVIIBQMiSz3w6zjo6aEbTrIzJX5j9pLcOYy4d
hkNvvdXkrsaIwylsz1B/sQutjVH+1SVSsKgK0SSdxFk6lZRKRlPqiFDfZVvOLTbRqUMV0ctt9hLa
kNNjxkkWFOJrWDdPkgygURROeMOFLKRFtCYqq9IXyU6KM07qt8zhKpnddSn3gPMjJiHc5M1H0Yo8
zEk+2dgQYWCyK+dcLt+HfAhCiW0v5uYKzLpMA5aKn03nFCs470we7FBFNi6qiR0/PpV6dYp06ZgG
Jnx0qplFHoOqectgN9ThqeuVa15ql1bQzpjCAyuvT3gGWoKSDZVpeOJ3dPRC9ag6xekIpktIiuF7
7bdV5Iu1TmXkaKt57oKf5iZpHhPgmuJinFrgmslWtOTDXEkgGqg+WXa6nvAIkw7RedprAocxUd8Z
vy/8RWpFvizSKYLgaDSBZDqlQGahETmon9ZEfc9NJ2QAgCddFFst5rNA8LvfxPnEXZIEDbHg6a8w
VJ9lKH7URXpvLK/SxbeS3ZQAoQIleRlnTPfpns7und6cO2tf6YoDpDs/qpijwQLrOaKB0tNLl+xC
YaMRcZgJwrxa3xFZe82lDaYMIpGEmRge+4fZYGBW+UCJLYaxniKtZo9nwCxhxoGi6lmV5hMwE/Fk
WdtCwJaXBxaGaqU2dkUhA4JlLQqNt8IheIxMdrPY+IUh2cHMjlKV2VN8+8Po1wnEvF/Sd1BXCeLp
3RAFfirCXzFLC3gqnmCXaneW6/pUJ1rQEwjSWwGmziB/dBuE3iyIAIxZAvG5qbiE8A/otbvm8w8V
RSzRx1tcEunjBNmFVzUV8fdNpxRXTjRc1uyqEqKqv/5L4lwKczrLF6qOOZ1F2MJeWf4R6C2hsyjZ
YHwtyIFJaEcYOImNYFFUKCthIdFgamNfjjdIqoIIKLU0LPsSPIwK0Vk0uX3QaXlsO/h91tYcWi/7
01WjL32ZqXhJY/0y4iknIzBE4uVleBEYcyM/Moa7qA13RoOCl5MaaRZhtmRR7eSAo09ju9rgpAzC
EUKEOp1QjnrjxHtagsEw8usQdZc4Gs99C82V2G5DGlwFmxhhhppYsXaaOw7ttjP0bc+iFtLoNlX+
sDeYb/V+acINGMKC7DifzR/BQiHMD0mWwF364l7iD80IV1D15SI/cKwyEv2iaTsuWu5sm9ugq+dB
FndN8dVkribpZ4WJUggK1NzxK/sxOXJw/Fx66WmEh5Bt86sLm7CLTbuzQKTSdOb3cszf9ImJybLi
a3GqG/XIEFMf8UkclGI6KA1R5p4Ao817bJvpJXKbBgu54rEZbShomr+i65LmBwMHpJQRkuhVv4Bo
wwct29LftFGILv+wyqhAtPwItyZCgX6OB5KtL3YbsX0wanJk0bqMomFhuWsMb6Q0+pkmOI02yZW+
vssYy5fYKSQsfjI4YpEbeM6jjzTApODfJQ1gZPBbB5tDUI/YW3CBE0HkODGnFtYayhQyeYdrf2/U
7V6voFDq71lJmhOA+zCqdkNOGesV7U2bnvKGAj8iaLQI3tigQf3/UaQNPNjdXGCzJwcdVezNEQFH
DrpYk6dS2UF6fhmWcOjzMrlgmmreKqeXh7eEd4Dt0MMw0rsW4E2V9Br+T7K90dHi9liTw4EMdHtq
cpU5esOxXXMJ6B7l6Acsyg47VL0wKpX6pqV/VY7yQ8iLRfuDPtxGNb9mZuxoOh9ONk90DOAWo1q5
zj56A07owuisUDRce3pMMbx0XOmDgtSzfJYYiFL7e/mMYGZIgYmLrNyjSPOAIwWOARLfjFnDz07s
Gjfjml57QiU4S50uHrwSFG9Xbm6x9KwxDonCTsYclZBJ56HvosCalCmIHjG+i3hpUGPNIwa39WZg
/bRM3DxIeTz3SJ557KLYzeJLFAhVQ+xZOzRwwHXGH6Bi3bf1VHuKjXDtyOeBLTJ1w50zbOu2vedv
Hemr+9Gc7ph3WEnPGraC/KYVrHhYH4TVRm85po2uYATjfKb9wrXaG+aK1/78O4NMjnOEBF1eb1+u
u2zB/lkcbYWSwGLA/M7mNnFHgWZmAsXYjBCRg+8OoJbY56BjBxrzXhVMOso+0hZmSqdNP4zuZ75d
YkxjUH/pYZuobC0fE6F8HSsN7WM/r7GbmxuIxbXl9+pSEDRJgaosF+wnCBcai6jQrnkdlLG+YVLi
n9F02FNkY4eSzNDMGTnoPpGv8i3TsAq7S+QmY1q+PG9nWT9qFlIKO0qxxUEan3rrMijfeo/hnR8j
/gUDtmJ5qoEXu+LdLtGTNoyhevxnaRtbx4wucQ7XTtGxJ6t7Zs09vjbCTwMk6LhR7yrYxe5cQziK
WeckXXpjP+1J0wrHZSP8aXFC9K/uE+la0UrDU55k80TR32JHs+oqqWwz5LDmLsIDEaZjw1z8y24Z
t/6ja4mU1UfTYiVjN4V46yQ4SDsZ2CAJyoqISeFsmrKy3Rxn0w1bvg0QKodrENaCU0UIIIzcMBs8
XL7CU/rDHA3KZwgJQOh7kZQN7d1UBWLRlR7vigJbAnsipLEXLhFrskQ6C/M9JjkIZm7Cmsk6SYvH
m1Y9yKrw6k2Kh3KuywwU+Mps+Z5DKMuAmYCawixFo6R6R5UB5nGpjrWLaJP/jqjvmnBcJBwTqIpL
KrraFTsxiVjQfSlWxJn0X/3LnoMurpI9+bmQdL8A+ptzWjSrN70s3/EgDbQmpuAAgHCJfGlcXBOu
OeWX+loKHRQ8w1AenVcjEwVt9J+BbkYUoZ1qJ3e0lxIVa4XLMJSHFjTxOI+H8XUMRXapqMk21eZg
Cfmhoge8xr1d8wGwW6E+GthhFThqS2Icpno+qAPZ+kbGQtrtMc9EGyW0PIMTRxdxHg2RHGCuyHm+
W1mIqOgGSrSpy2rHPqnFw8oabcS0WqW0inDO2uOWKJz0QF1Px8ZjxZgoeRbUEvEYGfIO4icW0ap+
hm33eLXxdHiNFrhu8qF+WWb1yhlE2cOez/I39RI982G1dlx4eeORaIt63FIAHK3Qn+LmIAsyAg9m
IDosuHr0d2DGXiKh+x2kNPJrxfBrSh7051I2b4k+vBFCfLOwYNJy2Gc+PRQ7JKsYb3oROXRWwKo7
JlPvmzy6rpLhGjhTzMBSqAMr3VF1MkTAr07aTJApo5hohG142CnDeSFCvMdjzrnHMehGCoEh6gi/
rC2JByHLAy+S4zs368I6OFkSHbAadF1gAuFdcRkU+AB4VOyl1I6Jr/d1d4xYeYv1Ozpvxz37n+FE
EC8psqWkZkN3267AgFR9LWNCD/KGwZYgOU8ikbAQjBBXe2j/Cumv8QAjcaZEJCNAadQOE8d1SK8a
xodOkJ3BTt4zLT2Ky+v9fzUHXVLxdzHfsfAsZrfHVvlRwQThxvD+lls/PQEJwx4/raNR86nD6WjB
CnOTCTyLDc+oOGQ0wUkDqC/At/rBgeEVoxT/iASfNjlhEnpNV4ketOaDvotp2UDgIBDipAqSarHt
yEOQzRR/WwkbeAj4o75KrKqPSA5S40xfZiR/5D+1AsNsNl4wRV/uS795HyEwG03lUYSolINrZVQM
6NPZnNhNENTn0Tm+QIySYbOLl7wMrmLef0Zf8HXSJJAQEBwRVHK6OpbebKGul7SrcOtAjaje85bQ
r2pw9JdAmeNXWi4l/ujs90C18FbrBbvdBJJyFdiMhFl8TxftGksYPxje7RWWxQQh20AnTHTVxYPu
GvUA0x8KkdB6BctxmNmmqV8WobkurBrzu03NG/9eoDLhXZ8ArLflQcMkFQ7X0rZLG3MGYurZCC+c
9LoieQon6peGik1B/W/AZSYJa9DBSY7hJIONC7R+CqqmDARMM/uQvt1ZgO2m0ZnA33cqtEIByAs/
YkS9Ty2EW+ONAm2AQWu0+os5PrujtsOc8Wg67TGw9VrM4pkHimm4ZHriZJM2//KgeVm98ZCb5MZJ
LDSCJ5iKJyLSqXHu1WBoTW4y0MEE3TOG2lPMA3luVyjU3eK1/kiQVj5a9PMuSrEvIZxnfJL12E++
26GmFUw8ibzUgqwibPSHTD+/SufoHhzp84pFZ+AROheHiq7LYZntFpkSg+uwxYCb69i/4icPBiyh
nDmG7xBIyBjiro4xOVDOGOOzgd2LwyTmFLKLiJtr4XsLdCQjjUiyqC6HM3vnc53imp6pDsvic9cs
9DpVtkptUasVx+yfvlWMZbvIUCh7zqgWm1eHIjVU+AoXUcRBU2NHU+3lAeM7UxQ06sVQd/NE4KGm
Zou+EtniVPHT8GTQe9+IfYutyrbLoGisNufodSG8IoxHS5WPnZ6cKF4+lZul24jVvp47EL31PjcJ
sUe7yIi2v336OmBW21dMFdIGNdmHRjQfPXB+a7qpWn1NgD5V+BQ/h+U2j3/TXHkQsXfSrt0QSI/T
5amH6pOj6tJ7XXutZBzm9CZYVEANHFSbhdpRiTpjYuPSKJA7mGgnZ9O8ssEhnzQ0YdBpOSvygb4W
r3nGvfiupkTbFxKmevM+C3QxpJwEalfIiwswe/QylScC0OKikPwUrY3CUPmCPGKO6tnaCLwYO/4o
EP0aTEcj2ZzJtkF09J8mRVnNevjJ3y2wBC/TtH4V47cu6kF2difxn/jZ9r/IUspNeVm2O1x57bjT
WpbgzNN1RKXyB7yGlxtFexQZtafmt8ZOqSGaEwWr9aVoP7Pwl5H9VWuVmB+6nzZEGMyPjqvdnEy/
xzMMTRLZwNBuJiHLQca83Mw8D4c9/6k4Y9Uz2EawriDddUQ3JH77CmgU3cZKTZsRDHaOl9bzPpWo
HEwkVO+/nZIcZGIGRGKcCObBQBx9ppBAgDFPHFXh7lQHTTlx2qcIDgZCPpQ7Icx2kx5uxwJp+MA6
/VokxJ/lXTgOZznsAmxj0eow9pNAoOdvCBogEm1MYUQFZv11q8ZT3KaXnvev/zKU1oUu5BNwUMNx
H5b9XiyQifBjsRzxLZKkYfu99OWdEpaWJFmBW4r1Th19ITcBpbY7AquZVyiY29YTTepXC7CoUENR
bgJjZofKlWU3euQZvdsPMr7cZK8LeApZsVAwWI8OCQYHIjAVvZoNbQpjOdSwKWgaxCgFz0Onu3md
bhXA7fUAqEqnPv6kg5xbqxa9OMc1RIFEIXMaDMmqjjwUWxzOC9KCBXF63Mq6gWpnHViEtJVwhK5K
CvGYqzJoNb9F9LupsgIThsVvQ0kJ1N7omfcBZy1F6nmKdD5urWXicky/oxmrFlZzWhNDaueon1tx
8aUpnvyKpKVxV3M8ZRxVY8N8VFNKSF1/dOv8aGBOLpy1sef5Qw/GPER6Ez/wIakZ+sCPgV26u+es
p7rZ5ijfGcxzU0t4A6jUkFFCnUtkxQeFvjCsxiI22fxDMz/HpT7hzpkjyw8fdbE63XSVWuPEwfI0
TPKxscJDS8SZSb81z9h/FRLFE+YGYpVYgKkJ35uE+pRh2zPLkdGXwNkkwAk7gbVOR1k0zXNblTT0
AIKhU+KD/q/DS2uVhifdVmC1OkfRlfLsxJWqVx3uv5fhiBMNbOV6iAPjj4jLoGgsBx+MgLeFHazo
luaE2ZnfHpBiWutiEg5EZfHEcpq0jA3dF33MmXaQd2Wd7JXwEiKVrxjA3lMNsYlOX27uOOjOvUC7
lpVc9Xi8vgpWM15WRfFDvkblU1CY4S4Tu88L5ZFVb9JeVMF1Xs3FnwhZ5WV3iFK6K5AoeCjBMSBH
aroTMzzfb1mCbtVx4fEcwaxHjnknIl2rNbqAONslvQ41xdfLYmx1OEQy9Drz30vqXSDhrTp13nxG
EVm8mfYC1cG/JeH0ajgPXqaEUmY4hPkvSHuZ1puZ0h3jz0jtJQ4+zLwUIIFH23QTRVl/MpLS2Hp6
0GUMjy+3DI+7tkr2M4azDKMeEseIaafiL9OohRuyouwdarIjqI2plTst9ZptgekldHOKbkMkJm5M
AK74XVg7Sdr1GdOqp6Xre9Ho79yWsvxPNFtbOWUJM4pPYVLIwLBJ4zA5PLpyuVv+KHoJ6sQknODX
BCU3gFClT1Y8i0K7H2envI26TTU1KRuz9mt+bo6UevK3DXVEdhqMhoZqIgTw1hMp56aWmHNKIk3v
7E4/VuFSwf0V3meDY7IZ09tUYIyp/E8IljzQXXdJnw0IF/Iz6oSPuBcPeWDaMXJetdLekh0rNvT0
N2q3TCig0eS0tWNFMjCQ1f/C+C+BRibJLBk2CrQJDYdKOIu7gtic6ciEPzTKwqbpBFfkSPjWNZMv
hqzV8muxPsICsM2sPOiWeuRE+uJLWpwZS+kxNlQ4dsQUbEpvwVmmvsBba52mJcBYaY8ULw/kQKHh
yT/jGt6MOH5ED/hrf4eB/uSM02Qfh67w6gETUAjGyNXnu6pDm+/bDYSzWZhcKlZJknCGgBsgQ00p
QVi+2qR1OcY/5HU4AcuWCALBTqQtHREgDkIynSaKW8wcKEIhWynni+vDyDdpwr+VFeJjchPlKE8k
f2hzzbF21q1FF4cvsht8JDy+0I9szO5Q3pH0NM4qmjtp2blAUMymBpQ5HkHoFdoNig3eaAIIFktW
6VgVm2G27FIgUyeMbsdlQDxOrxn20nuFh5ogDVnKhz4qmH+p7VkJXf0SyXHahQp4/ORGvXnnnUpJ
LZa/urGSGklYGm6o62lbBfF412MzDIvOUQFRlLyW4J1Fqk71V+du8qzWCoiua1GSaWLRCRdfJYBd
qmCuwPIkWQw67V+LP+Vt5loLc9Kf6k+k3wrtH1vLgLt3gr4y4VQoxYQKmM1QYhnPkOu26MzRug3y
udm3BukOVm/qXRJI9S7GFffbRdmI3UP8MEbOzVznvU9cUxr/WsJRNTyTtf9OwmM3oYgWkFtoWVj6
e8F0nokXq8mDyfSoP5cubT4exTQ64quk80eMHVVkx6CTYNLdBMqkTk2LLlSnMqG9MFNteZPX07lo
2HXRbFnWGBKHkwoeBzYgdjam9mqh4AiaxiLSYEN74hy1JzrmfKpXoqkKQp0U84rxJifLz7Y1TDAA
UU6SWcQlUPvhWAbSx9yKB84dh8kSDnJFyEDAr9GERAk0HrnzwaCokhGdV62of+NxM0NhYqegKIfM
WA6gb6bCglSm451TGdimHdFuYjO9q2yRNyf53tjYL/nnkqG7zeyc9N903K2yzV3DUIKsqINtFdSF
uB9meiJ5zER+xU0AY8RGGCgwSc0PyA8c3boddr+X/t5BHnPXJoSxzcYy6i+rdW4gxH6neWXHIGZ1
Fn2kW1SeU6PrGOdVH3ZJs4ESWqNOT5G30PrsVDRak8ZIXgcLJrBTKcv7YXwOsXSNApmM/+DSMKlf
40x7k5QNZV4AtBdinRzIO2xLxL/Q67qPifWcqdL7fGXyMYdrbI03Q/5t6/SCgsXPMnazn2E3mvNb
JHZBDsbci7XVWX5xejXY6vL7xF2y48rNWcAp80yJQXyipo3JtfptiR0Zfye6vxOP60/0FezMMWMZ
kMyRHawKC4pDykAFd+KqlHyKiSezOnuL272sLb7OVc6jZ/5eoCj26DC1/S8byE4s4yYro71i3eKV
Iwk7D02np7SgcmGjiouT8tTXF0+Gcq+z2tXT/CSb92phwwrNABrFzuRppZG/iUhZUpXNgihv2b1z
OxlST1BKTyxqr/S4i8siovlo8ytky7xkQnZNOKRoHIGHZL9m8GNoB8eNRhilnfdFauwL4d423FZC
OhSwAk8QjOdkl2FP7sZrbAjnuGyDkh7f8QLAKywTQLnNtpm0LadZzPuOkWUA7bdryqfob4Y3Wat9
iYphiDbrSeg+uPanZjuix7G0fgNnQutxeC3o6C5ZnY+cVhBmjfMsGWfg4LFBeLXZU3nSbwsCysOz
/mjhL+CHY1U0QikC5MNCH+R1i4BIfK++Dvy0OivDCW/iconMTb8FiAY0f/7Eq0W8Wg7G/tOAKa+W
u1iUtwwAtRJvdfBpKwvliiwHXUeibDvLlY7dY9N2AVgLpaV7hEkCyDZFWRhnPZ0FRUIbu/R9UOd+
hwOvmBYcEQqF4HamfchX5RwfVZQbobpqrH4k6dh/qwO4uFf0RePnjeY/oLgkSNz6usvJNTC9rVD9
CfIdZpVbPo4bAoKYDLFjMsvSOSrpQKboHYVHtEuydjfwFfKVszml54lXbaqAYh9bjeeOae3zsTvz
gKbwXtzMHZxlc0YalY+xoBxexZwKIuWr6+8URtbm9aKC+OBgsIgejbUZqYKRVMFBOes1zzlkE1qm
FE8DopGO1MVQGBwyEArpfDDlV/oJzQk8EAapgrW75ilZx15afItz7dmsw6MQOPCxH8Big8lKPMuu
TM/EnGb4d2i/MN5hFLnGwKBkVBsSDtTgZgQrNFLImrKem/JQNtbTKjEyaGctGi/JegYs9maCqHhE
qeyXeIo6CpsHZSvM9643fes7CqbBeBsoDTToj3ZI0Q/6KVeboDU9hZhQ/KD0GRZZeAIfiWBhZhZW
V9GPgoJbUfSXA6m3EIxnCRiT7WHF/uGU6LRk/DyowVHzXS/NppoKLp5XSz11EsMugqEDJfmM/1AT
WFDgmZp+pRrB0BifAgslA8UFssyhAjLc49sqHKtJ/CpYtxlRyJIoZF4L+xWGfjJLXDvDvsFxxPyD
NVzZGqwetGo3WOzise7FVkouG0x+2LhCQyJjqw3ZEZRcDR5lRehup+uiMNaFxr0nyJSVuNT1/Lnu
s3nTTvF7qKXvQK2I0oKx0yl+xYTGbQbad5/v9CjkHdO3oz5teQNrDbzFKZI6p4fKgKFXDycv/dIC
VisbTuq0a/tVQ4IP7OWgp24HSpMRv5BxqGW2rFm2QWON2XWwuJN99SQVu9a+sWh3CKvSUH5wtC9H
1VvF0bsVKPN27ERsEk4FcSv6Xmu6x4Z8h6cTKVHOPrPGJhX/RmqKbyLC5yAQD9G1ndVAbTIeyPYI
BTRS+GUZiJAHSYoaqiUQ1/mrNqz3pK/ex6h56+P4Cb/9R1D/yOHNUk+SAshbsCUQ+B0zlnip3xuD
0veO8EIt4rTP4ahIgZXlW1Mhc3ros2iPH2y/7rh7rxswd4rR7Arph/yA4kZK/qqlQbxrHFrAl0uP
KmZqXw0RKzpEfSyQ/KEYGzcz4azlJYtWHDDRqLBfScDFokaTapSn+0wqFwoCH2Su2bUL4oiWqoe4
1bn6B5DA0WDuIZcCCXdRcPZNJu754FNxwwQW4uqT/WTI/TmWvFlm9p3ZsqBxWPS3zNG2KsQtsc1u
p+8VRMncjaEO0WDmhFTU1X2GNQyPd5E4wzmrNad65XP8eKLBTOZ1H4rTJBqkVvqgkV2k82Ou56Qe
yT048WwvB6qxouQMO/wsePPY3EfJuhmfEdAg2EH0pSvpO28VcPHVJoAhH6ROvOrv4p7v2dd+nowH
/dD/MY1T6Vs/krQe+wyuUmzfZQ5nravK/1jocwcFhFxMWwsCZYxdbSWQ3GSm1+GXRp9Jcu2NnFuq
YjZChuKdR6sWWSG0e2tXeQnaEQ4VenM3OfxthU/DsOsT5Y0eI7eBFj+7BNDzvWYIu+oBTg5URr8L
VtqnBS/B9T1TSG1McKzgKGwNrLNTQX52yz5wYUFanMSCKAeBSKqD/erUPNO6eS5C+eyG9EmfzuMm
BKVQO/0XrRBGfLD6IDPic28+SvUF7eU7By8O6xOevwBxwpAoiKQECqfvjxdpMrCBmyQk++REORy1
aNG+pnRdL/6SNMCD+lkbgPSqzA+PCS4z4xUsii8mG1WgPpRviPeYsSOuLgugOxzbhOVUanOBG93k
f+l7i2Uj4nfWp0RKeu0er6gvM5u50B+b0i/7xfuWL2IzOVI1Y0sMMkTRFoN+giouAr5dQUfiaI5y
n33jGVt8Q4bOwCLdUUJaULkJFZXmeh8FkSlfIqr0bdK4MvVgInAOSpDn6o3Vjm5IbwU6d+jMX5Kg
XYQIn2HWXEJNPNsg5cAn7YaR2MDsyLG8IUB3JChhWU4HoimGXG9i4a4JrOyoLUhqeryJubTgVIet
YLBJt+Ox3EriBvbOVBJcgf1GN2WYn+a04QlBpfZ2onOwBfennGikQKn54f/PmCHT+Ve9N/TwmgRV
3odQuSY7Wq9ktTyVX4ZEgK25EaQPJKw0J40KQlbDQQE/ikfJUfXMFC/kP5owTExEGt8tnb5bedoO
o+DuXrkvJkZLs05L5LxDkoNXyd7BsLx6jhFbLpZVen+KgfUc920NOwNZrhj+ILycnNK6jE+5ie7A
NkaSUZVuRjgTZmcFC6Jeb7prO205Ke1i4xSVqjPj0mKbznO13JssCS2WhGq07NcD55r9bMtq4uGb
91QTmBhXrTH+GLG8bzXaqPES9nvB5Zn69WOSbaguatvtwziDIlsGE8ggw+XCzIKd4GqghERaBHiR
a2ZkLPZDrO9lj6aRaqXKYkVFgAl0Y1FT2l35ZBL2yOD5GGtH7qQJQ8JI1i0EOMqSSHklYUt8g61r
rOM9Q3tWSmlXDamrLPV7eF62IVuwufpJQ35pOl6rtL2CAKSYvdeNR9PDiyZtDe/mtomb+tpRpamW
qj0bCj9xzi003GmEIkaInIKqPDVcOkQdH1nmAoiRsN1kFLRRyYk+y6aUx3nzzNXhKaeAtxhcaSS7
lsk2KauDRDjLICILlBnTnJ1KG/WCp4ieh4dZNXf1MnWojQmpPMmFv+rKHgIAIU7JcvIvVFf0l++O
sLP+EEQ3wr2FbYa1pk+Y0e2ZeeRzJLy8v4t+HMWHiSfCyiKkrsjuMB5XiehC5nKo4M3EQ/FiS4Bz
DpBjSdDwKKNpAPJC72FJDPeXdEI7ju1ue2mybQ8/MXKNJ6L/BP8GOkXCSL0IKUebcltByONXUzU4
zduRLO5c/oN0uTMl6DKmv3KWAyqb1PUd6tVlMkBgaI9FL579G07bmMYwCEFoEqPs8+fmWAAZgbS4
9k+htDYS3Ht6gZ+CQUou7GC2QcRgzi9YJhHoy045cM61u6hM90mjuit+d6tUtt13x+0mVGYHChab
qCo2vUa9/d+F3CuA7Q2qOKA/KRzpXl3HOB7W9RRTzh51FoFAiuMIUquK9TDPy8csLTuJZoo3gdo6
CCrZ+wJEkW7SY9yHR4OvSTGPVUOqS5uO2aXxkoh29AuCY81q9xebg9DVl3EYziXB6p7QuySvpzGa
j1XcHmrZK/Fl6ybg9euqFvjumD022L4LV5nBZm3rRAeBir8P9by5p2zZ5yTy1rXy6nom3ax7tE95
WcbWzziNdGLSWWArKweHB64wlQT5Bne22XAnIkEApq4mJJxTOcVhWIaKCr9gjfFmzLsf7HN9HXqQ
4H8mluAjZLs+hnQkKZyiuGJr9uqkbA/iBW+0zTOcIJokb6UbeG6F0sgy3Cebb6kBDweocVw37eJJ
FvUr0LLpIrZj6Ca2qxp/qw+61XNqJxds6s1H+juCm0C4ZJ8MsGaEm0MavjXmsyR0F9zRr2Xfjan2
MtQN/PqHmsjUviQ7/V4sRJwLzBE0mjXWeKaJ5aJOB/2+JATozgRC145JnUGBCrjL8rH6ZfO9mh2F
BGmCugya7zcHSQ2RGIhX6h9prpr7u6YDG2aeB0/7ZC8aQiObi2PNChCFXo3hVXPM430jVn3sNlqB
o403TOYNa1KcSpLlahNzY/xbRJ1dmPf+W+OzKPFZtOgPV17nkPaLa/nN4NSjzcqBI0iojlQXxAH0
4oB+3UD1OVlDOSsF09VGtonYWwQE6Fh9m51iYADfERnIL2Vol4x+3ZzsadFhrifNHzXk9WOGCGkr
1Cyc0sEeX6E7T4FlEIrSTkoKspqRp2gq57gaJqfh6FN1yLfwaPypJ0qiwsrogU8M02GW1gPRNtYZ
SHuaxbo5mPfVSRTKHRfGrsb9Z9F5SxN7KfTX2dAu1v9YOq/dyJFsi34RAXrzmoYufUopUy9EWXob
9F8/i30vMBqM6e6SUmTEMXuvfdWm4hWB25LS9/gCURg7I7qVtg+NpQnmR5yevd8bm72SPSQg5Lv/
kHNM/D+U9NPzcHDdeHsF9ssI6yJ5915uDF551ndGj5MXQCOYKAxEyDCvmWhvi7PeEnMn9cl9jVCM
EY9ElI1NFBgbzuW3SDs3HjqIoPEpUcECv+bPYS2gkZJmNka+Wpk+GQ5IIrn1QWaSBUaH4QkOucWZ
/ZnbboYDmRTtrjbuWZoH1tWGe26dNe41MgwZySOlJOmFIE4xXNTaJt+atVvMg5cVrg4fXQ/idvCx
RoxhjWFdB5/1uUsXSriK2c5LsXM/weyBsD+TGeOQ/JXwkbYKuwHCucjZrksEDW0gWXMwmnKAmKJk
i6gTh6TjDGltbg30TXTtGnNsrDVcasMhH3cy+YwT0xtkgabXq6PPocBuCXaUi5+HgW9LF8fOco/p
utUqFuuso/u905IlOYE+Rdz4vZUlgNDbTRjIiIyQ+Rw3i/FD+1Ek4rSdMrLlKU3rHxHpkQQn/cgi
Mq9j2C9MrJeEnJyaUpNx4eIkQYM0hFceQw4TDTyp8oCMSKUPzRMc0s1kH2T3W8MwghGuXJ6Rpd2Y
76aL9HDK/tFXCkRP9aZJ2pWoHLm41NKvclJdM0GEHOMeFGbY9vk5R1Qb4RrXmH2P8DmL6rx8Z315
6uAQJA0iGqxtrmZqF4KxsNzS9zofOewVfBKq8zaM9ZaZOhGGkTpIHqz3jWWIeJ+3RUIJxke0vmY7
hndokQsiDpSDaLv29+SXhXd9Gh4OqiPMkPqiujTHCvMXBcIYLcNNROrDaru37GOBXGMuWkj7dSzs
t1H+Zqdlipl3e4/A5b9Es9lgGQ1g31lo0DJ0CaRCqSyc819V9l6SdyW61pOxVgpVdZHHotXVyTtE
O2ftJpKTMGoeMk5n/bCd4Pm++MTQjTIHS/cgDT5HEDoG4evQ4uazDvlgkSXqOR4dAFTGpf7tqJip
/61XXXbCOj7KmD2KfznEYPy7+G+fs2GEMjxC7jou+mrwqYKCpjhQawAnjtzlT5X/I8MDi6PL0T8C
+mDjR6FB18yzRF3G1Q0gQBLljb44Pa+8DaZ90xnzrQW2yQvYOzxdmyk3sdXLrsa1RAEisu30AuQ0
sNyZUD6twch52LEaGiPS0yQoRTYb+dcWb8OWQnotDONAJMAstfEsky7PCrKDhepMixeR1KAQTU3M
4PBTYYnIhMUXmeT3/8x6DQrFCRICFeq6DqPbimIGzLldEEaSHPeAZGJmURas/Hi6WGNxsf5Z8QOj
7SVpcJrIAK2/DfRsf21mLLTtKTLXAhhS7NeT7E06tVd8Fq0Voo7PLBu35qGq0MS58UoINs5zhscT
DAc4ZUf87ccSxaf2SErloAKUhrR6Sl+7vHoqeuzGyRxEDgt7aFRzP/mQu2c6IXRCB92B/4PVWgFl
Jb8RcbWX1fnQ9SQy7uWCyYI6B40ijkr3a0DYKRE0t9ZXLeHQt/LzWveby6+zw5wVUcVedMG0quz5
xNgl1mwi8cd52rbXShBzA2/BD0N7jTLDq5ERXdM/vOMPcyRO7kMEkAW9hSG0mjnsE3lUR1eqK7o3
m8ymBbMKi5f9KqKdckFCZUXnqGP4Hb9GfN/Y6J7ZsRY5DBT5nWXJS8t/Z456rdnHsQvFxO6OERrk
k2UZXsfXivy97OgagauUnw/jW2CtlA3etLsTnpF5sZhPCOmzcY7OFEpCAULAaaWyNhSYsQwb0Vp0
tAsqajhhFqLPHfuckdzUIQnLiEGipAZ/SzRP0buMkiBBIWldqfVzunaaKjcrhGsDPe9OnZm9OcAB
Sz/NOXsZfrQMP2zwGAOs56zQL3FXY9ruEw0Uy3CnX1uck9j25Dn1DAln0yQIFxL09SRWJTnx1M6J
s6GHzKzubUs9pll03XUIOiEaWw3bBnRWhcWUnIJZ8+e58M33xlD3svNMYb2otn3BoCrgyjMi5vQo
DeegPBMKvwQKQdRDoGXh5IT9LAeOBe/pi+n10XFK19pmMa3mgtdgvtleJWhLbcm+WX0QCvhmPKwY
U0803+J37gQoGLJB8KcKmrfyB0TCssnkmelMO0mcZI9yC+013EYsH0lvvWocbmbxrKri0e1IxGxP
CNRNElAijOEtys+EvOWmZchqYd3DiVkHmATDsfs50jxH5i1Ot4yLI95JlubtNU7y2yCphIIvFyyH
ajncjVS+DykbhWRX7YdcJbecX/2WWGbu62VCDiJ8JOx+3sU+QZ9IHeWQFCkph6G7ENqMwdBAJ4t/
EaP2Cje1qaFulYwynVe6wkWafmbVPxTSYVOS9pR+yon4LDMBnTX+HD+mzHg1ZfOgOWMB072Vcf1M
Ow0dpnTFOHExMg7tdXXrgyKwhOAa0XhIxMr0QyOZbt6nzMMm8zykEeooQhZHDE3JmyYPOy7FaPpc
q+ZDcmh79T6oFkhbXQWwu7iVaX5Rp/iG5qRIjpt1LoImi8pIq1mlx0jKZXxoM0OFnj+9wOgi2QwX
JLepcK8sYQYYUVmOI48kIUOsFAn6InFqHiZf/Z7p+Z7FL7TnrqRN7vQdwQ9tgY1QS1Rpf2y1p8A/
qO+WW4TkvLVnNBPUUO8Ctd5PDTtgJ54RhrV5zJAQ9h7u4+Cz1KBuyjC+DuMK9IjoHGt+q5TlvZrz
1yDgiFFB8OjvNTZlbZF+4NTcVQPK/AqqZZNcEoHzccbxF4+eilZ04FhK2Ap1DN5NBY07B1A/xpRc
t7RuUHMSTqim2BOZlajDfmVVWQiNAFi8B2yFVnTav0c0y67SMJ/IOEibNuUto4lupPw+1SzAP0zc
Dg30dmrdLylHFq0w+015FTUwSXrzaHtyl1vMHlRSRm0+6VsgryebTdkBYkTqPLoYcSiw165k68HF
5B9CYW6s9hvTTzQRsE7ZEMBd/8evR94ooYcJ4MXcPM3BfEvYmsQwIiecCfG+nlldqCGTjO5paYRO
FcWb1lb0TLseQ2KULUfT1m61VkNBg2EogaZAhliUF3QW39WYPiNpfDj2tw0GYO2iW6TfTY6Wof2h
fo+Qjif8YtsoIzYT/DQ4jbEILgfLGniA9UN8Ns9JBzuFGn4CDwbfcHW22dGyb1TqUkm9tnsbdXtO
+6GUPXCX5SS31DVKvnMUBnXRd10pp66dTqwaCII2RYOfWb6qqXPBT7WyuZiHv1FK9dTsOgJuHab5
ksFvDdKU89NcBxha6FL4BrxdDTn3xpSJd73KHibjDb7Fza/C71SzOXix+Bx3SqYc77tkAyitPTvz
X2sO8g/RhUmFzdyDlaNBnHPiRXA9SlSFc86Kfu29arfaGs/kkvxs5DjoUU8kk3UtTO06fhgTBQbb
HymW9qDgLUBJnbsg90C94Xb/1IbMD745UZ1ke5s1/02uO4viGQxssO5tvXxJsvoS5XKNm+8ehJBx
wSyD3/VUD/Z5QIQ/M9GgcJ/04VwP82UidNJ6ad7wm6DcyXrN9QdT60BRBTwHJyzkizmpnvVQV40b
iavdwsUlI12F8dy34mRG/WlggD6I/GR3B5vB0FqroQjSPAqlbAo7anerO8+Y5oVEVbsYQUEOUw2+
dWAe7xRB1WQhB73WcMQku5ChafOAhC/EQ5fis1P8ZrrozO9zY7JKUz7sqP1MmRUVZzFUZz9+q+HW
aFWMQpdyGoOkKbOsl+1DKA/jrvpVUSaTBtEKVqIWw2O08ISWauI6mvah4nna2djCDGxh0IgVuzwa
PJ79TkeSmOyy4WOlMALXdhdmBHoq8u6xl6jdYQdMSctWt8TNsHWC/RQKbtui4s9GxJxcJhRqKi0q
/pocQyL4QyCW41bA7xgFUQ/LEueDLmxmSOwdigMY7UtMC5tHF4u1f8+gCTnTshI2rAPKY+Qg259G
U35xdFEamZ/Js/lZLlAPl0PaU4Vp0+FODs3nUtHDfDdkNffM+XSaeJ7t5QYLydEZ28n8DfuMHOOy
Rf4U1Js6StvWnc0++4CqBUsLGyWh3m+GFHt42r0Me6oADZ4Hy+8hL8IMQf5wMJXMj1HfGzmkinr2
4fP4ycDzm8oseGXfCBNKCgedq/lgF2vy7vcUzgfCwhb5qJO0PXyPIMolXKxMgpkacycP6AkeAu/u
eDSytxFfxnyVXuTdXG0OMDbmSxT7nwta3h8xggEg/9GG9yCSrNipjFOibZzS4wzpWySXxIbcRqUM
l5bwytIIiTQK9WLLh/+lUq9qSCM2kV4Sha1xzB0M40OPcyw+I4A6RSBkkqtpZZdsTfdLtB5yLTnM
YJStan3pWFPQH15sk6NNflIfhh1gALscQ3SJEVNywVfK7KAkboP1JZlQyDgOWEybmIuzxxRGJYYg
SiN5k92BOT56vpsdm3UxCp+YQqYj3ngy2pVymR3zjn/I1LyShUxxjWk+6g9liG56AXQg9u3xEbfx
fep5U7YL3Tmq7DsUDt0IiFxNnxoTAhghGs1LttvB1smlA3IyzGcR4S0YE48VBrxSky6mzMQJl4hz
O07fisLa8RiRvpQre8CEBugu4wCySnG8KMKZlREflR84jolaTTSfxBydhNM6Y4LCxc4TCx05HgIw
XwpuRtM8TlILgvQVy9gIdMYhMduXBry67Gox52XO+9S9wQ15TzOKvfgW190Hh6q5wruTu/PY9ecc
TyGmjM21dZ4xVljKeIoh3JBYw076r2X1Zw7z03o1+TU5zl2Opzv2VszdMZ09niNlLN/pvyDv+XCn
3QVTF0grIop6HScGdcuCRbJUtm2QWxXU24W4R3eZjDaCMv4bD5nfKwu2thd+w/Jt0MCGsy4WYFEY
JsrZgb3poLgpbUSnvKKe+CS0TTkXIUckTXehNEHfwpQmAoXYa5z9HbskqHtthXaXDDnJs638QKj7
oZG9GusHlEdUhWCb0XQqWIEi51SgKOgByhybBMeL7oQLGdzYzg0celrgwPiZY8rqNcWAJU5ZrJ4E
ebLIkU/H1QbWOKPwmuiD4GnfNRSsJZ1VySOhXERVXaKv46zbp3EUp7qIQtBG4ULt/dBJIyyI8Obo
1xvj3H9oqXaprlnantseE3k2nBRNCtEqg7QHS0dvXzBaG7HPH3TMQdxVm5AaLiIZeA6zM/y06d9R
0V6DJp42EaSEk+Z691it4bYUy6WtsguQAd2aTpDSMeX4uulTQi3oHFnV2+mJWBMHfTXxZNZlMuOL
KBj0WbuyfsUQjycpiM5eSmRSGtenfAvmdKA+j4eJ9SJLegGfNmXchZnR/rRedMca1VEN9O7SlvFz
lgoEdjvk3PBY5T/M0vcZqu55Joz1oBNA3MFkHTdt2KZMaggR6eDkse8sbaSCexYPevxcOBV0xl5c
uDkxNTMiIviBSFk3vgbQcKIFsEEQhBU6FF9RerMq6bpSFOC6kEn+Ik9Xa//EU+qlpcW1QXJpOwLe
ozumOJVY1yjHIopcPdr1mt8Ul2SdQpn48xzpRU5U3Azcyp5CXZ/9lGkkPxAas4GXwmxwfjV3LV3d
hMk+N1OzkwfrND+RD4dEbp1tgM6NE12PyoOiUqfewVqAXRVI6l1euyfyC0bBhzgAy8YSpWWPxtTA
wGzaiwjiGTjL//LpO9H6cTX7Vq77BiJn9avasWw/62I5tzhpyJvWQF0ftbVmLz/ahiuLygNU6TVq
5slIdTNByg+OWQw4owllQWIenGInbKXjykegxwOADAZdiBhaUCqaWyF6NRy3riSipj80AqLtZAmt
xrNmNiImZ7mTBeR+WSI67p4tzUpXh1Oth1oVBXg0baIHroRgqexD5vyya06SnDyWNbnBTOfSpWnD
aa7+ZzvuQ6RsR8958RmojE9tjtVxlQ9w4FSupfwcR+gBGHd1/PLraEWnYKHrWCR9H6/aAYPaNZ6g
2CcMS6S3cdHfTLN/k0WgoOOkXHhEpXS3YJZIMEvUg9FBA8lRJSJdZwCOM3AjY5rfbfw7lf9FQ8vY
A1Ln7DZYC+FHtb8GThHPuNjn5FPZgsCpdHOHt+23o0Gn6m1ILXFzWTAXMeM1IHlJzmnqssvY8TZn
firqG5z6Feg9sc3s8grX0d3yrFbkNnBlH7eK0cNhZmc4mOfmIlMm6NxtI3oU9oS75ldunR0GEVgS
pmekVw+DEfzKmc/WyPxj4L5XntrzLsqnjRfJ4krGAwXVER3csQFbTmIR5Moq+4I1MDrQ94l+5Lhg
CssF15HmMMt4KLht9QDD84KSr4O8pxJvHgfOoF3ncNdWNiwqANwq04LqO6M6aFA7D7oJRJj6Nm1O
2bUeGgCP1RvbzYhtcRpyJxbIAsTNpkzRHl22PJNOxVKFuBNNWOtNsAgafJYJ+s8OM39FzXqIalxp
kHqY7HeWc4zPQGm3yVrFA5KN+HcQOIjqZtQfAwqzSBhXyFFSp9FqOG6F/i9qKo/gUL7VtjICtYRO
i05IOraqFspuw1TTjrm2kCdEBJFbZzEt54qsAIljW9jtKU0sevL6qNu/SVUWzB/szO1hp2RIx2RN
OqxVzKmFlpj6B2mw/GdIUOlZ64l36hc9BwflFKp+aqwnveIgYKIBPRO5T0pWkEQUWwK4RmeeA/Xq
RZTnQ63NhxD7ySfyyV1jPvvkMcFTaYy7YkmBeUVZzfeRym/2zE+0y3qmfjP+4mLfwojVZTepa0/J
TM+p0OI27a5oHR/JZyAUKyiKMsweVc6y3GsK/a6CPnT480m9j/MHbG9QTf4QHT7jWLzrWvkiXlGz
m3dQeyNRfxmOD3Ovm6MnxVvdavhyq/IK/01LJ6jwH/YlT8HWZPqNw1JoYeUmYiTIMXiTU30RiKBi
Vuk/0O8YwxeUg3mkNRwxR4FNLVd0vS08IOmkSeJEqkK4OF2oQ9XCFIOwpWqYuDtPflWnfL+Qq0b+
nbdRUbet0ISwe4uboc4vkY7uGKCiF6t2VqocczK8euYfEUoxJSq8SB88WbW8TYoGsxa5FVBMrSV3
2sUd18gvwxMmk4xOeL3ce6Cove15IcbifSwP9u+SMQhZPkb50ev9q5CWdzvqAaUmz6s8dfc2Mq5y
nF/6/ThIXloZvorMPYd5JvEw5O2ppi9bLRUxFjs/HxbieUz5dGSID5rvLAuQrH8NCXJTuU/fjHo9
S9V6LgY2OWpx1qZ90SsvZZzfzav5nHNyYi7ad2Wdc2ebkyBdcg6jynh2HDBU3YgqgR0K8QjW6ynK
o+Aks9wus4f2PsyT120bCTQO3XLPiTZyyptDNlxDKzAh8JzdHmhZw6pkBhuVEjULnjsLYIFm+QnP
zon9Ab4lf+BmKriZ4kL3D85tsg46gLCltg55jaiD7DXVoZxYP4YkYXEoXJMzTY5gJUBucRLGyNwo
8ujJvspunYzjmuq8q//mHJMg8/HfOA06oFi7zNF4WQdxsaSE6RpYE70828pd+aE75T09n1tmqIIj
HfrCRm/PmNViK4eDJdh5QtoUOcGlUk59feZxvoKo2M5gZgwcch2Y0oU7dcyXj3FtPhXF/oQC+cnb
78asP8FZNj+BPnzixyCRZEZXz8CstV8jdmAZ+5bNeYM9Wx6km1Q294yhb5CVGkDP+CXV2nsxv4o6
usR/+v/mEwSqA7ZPp4m9eQ2yzsX4VWn3OUfuB1d+TT0xqm6mkjMHbX8o2YID14LmdFQVZpU6/z3e
rOEA2919q1mHKVsOzkINXzwnil9YHYdmlA8xE05ErEdAcCnhNQcMF8Vko+8AT466af5PmrCXl56c
IhsFWIeVghbLNflFtZbi2qPEIM5wC/KrCEsTmpdUkmfCYWTF7Rez7S0gKAAA1COEU+EnfBl6w/qc
XAT5F9E0enYbm/HaT8alGhnpko/Y8RTWjAjWJzKzDYsbsTH7G790RowZsavjjYHvlduOGCjrXnwC
QVp/qZDEZyajdquHSleFECcDdQY2WgtfxNB4uDHE9x2ALNGuMFtMoiyEyU/Okq6c4it1EMxvUHWs
2eITKyEtS31ZygBfDNzeEGE2vekZvyhbZViI8XGiJm0aTnyRItHBAmWPjOfMe46Vg1nAXudeW+9N
KZB9aKdsSl2V1UYGySS78ihrv+UbohrprBJpninxo2ImC7YN45XYRVgedYPBxl5po0Arq6AstWCU
9oodn9MjRBC3sHg5UqIq5sKbJnS8yAPkkY0fEoH5RErs9Hf2B2xVU/ssGyeQxELOXv5kISHbr74r
P5eMM59jy6jZLb63IaYTFFcdVDZn6okf1NE/yxcRT7yIEBqizpPBqEjGlv9e0FyTSGth5LThqoSR
YPnbJ4EDYHOwiVsiBC9qgnH6i4l6w7f8JwCYmyQQCWEM9cpj0Pswj5Bmp9jqMVjlOF0sPHlBvxkZ
v+XvQqOb2SkrPZTtuHTjEO/FrteDtN7CsYfDOGKawG1rq2Fbjj5zgGJqQ2FLQcNf1Z+QzAHpTIFY
RYHNM1T96nzwmTy2LJlxySL1KhhVIdw64HY/DBx4CdQYncZ9Sc9ljBT0H3/lDHbGkt/hrsMs0o6m
VOw/e6A3WYaaCno5EjcfQ1ugeXEwNQ9cqN7ZiwmPTrlJMoUo+6F1cVfJk+FXS4wdu6QAJgCPXWQC
Ts4JjWJ5FsnwjJTsOdfzw4Dm2pSVuxrOLV5QeMBnBRGIH0tgbq3M75LwuHrXfWRZ4Y/HnJlQ3Nwa
PKeVxOcgk6KxYPiwMl/A8dT27XvEdFlgnhqu8WrzmT8b6FsjBjdM2SAgJ8yQPFpoap3QLtRDD0cu
qaCAUuXw6ZLsGWICh+M1Gs11XCdwnToDxPVQYOpSll8x0nUYdcQoemkKbdKhDOyaw7KyfFjuqVTv
NYBKHHSuvvvd1K0vx5Iv11Ow4IlNTEJJizdODzdiyD/ggkDFcnASEaiwTAspfqRJ9ZgS6Q6+89xJ
eOhRICc+cm4cZfO+j3XPRD3MWAH2cnNg+pgQTKQPlzWvuE/tsAHXga82iWrqST4VfsMJuwNE30cF
wexK3Kboi6OW5geh/rXGOEgKZz8r3636AX+BPmMdyYF0+otgjjiXHJF1mMcgrrRPNADnRlFPY2TD
W5SCekwDHStGX+e7Bq19VgHCxLmJ9PI4YeNWzC7onM/JmU6KSc4CPBiDASWpaNfNqzOiB4KDiKDE
ST9toB32TIaFAR6yDnurOfeJfJ4dCPx5fKkDZ4vB2FopJEtzTKsXx2dLb49qQlhHOiAml0JA32Ed
/RJre4jJCDUX6IKZEoyN5dck2sbFNmqif3TglRTdvjyMEiYBEd+mubxD/npMS/RQ5V2+Rd92w25Q
radRl28UufUSRmsfVqkIx/osmGWNOdoqlXL9GMf5TeaA168W7njd6NDpMEZb+WmZC7Qn6V8k3eSz
drGsq9HQbNjFri7BzrKviZx9R2KbYjvHkt0N81BLVy/Nv+m3xth+xUOHaQzWJTBVgk9jfKo1KkJj
DXT8QygWsoTUcizxSBJt4iQlb0oTP7kqrJUbts6JS3AoH1sAZOAow0fFxRxOyl9GorTYDIMoYAL+
E2o7ebiwoZRm6bTgYE32PcZ5okKOphzd4WBW/4LG1Zro3gqSp+XxuuY3UUrvzmS/Onv4aHL9A8B8
nU0P3BfV6BtbbD2UbJvkoq4my8rLX9NagAMhic5R0Mf8GzFKjHwLNKFxSxouQ0akBDk9cbuVZOx1
dGRc7SHdz9mbOp4gmy0oL4RHBrmXga/CvxeYJYjnNQvbZghX8SurmZXUXtsy1YAes5JGPnKrq7N1
nCFdVIe+NcMG2kG3/FPEQOGEijHRsUa018hWr1ETXYPirSri25q/ixgdJOmaBuzD8oUDFrLBTOC2
JrNxMudTTIU+oMSdAIxX26CGGp2GjblbQfHoEFwDIIcdlfWy9prAhUYpPm2yRbIjSki7fPTD71rY
z7ad3guz/ogs846g/4kLJCLutcrRcp4Ea9G3og6y20CXtEg2luN/4Me++nJ5DKX8mFHJZcZnPKAh
t627k966BfObhpxW3++iZidQa4jE7eb6NugEvo2wTX4DcrvqpFhRJk4QPKz2uxX9d6REX+M5J2AH
A+hEBgjiF+kW0fsslbfie8SBgOSgI0QWpesX5Uub9OeoIMjq8tVA9EpxzDtsBBwuhi912euW6bMr
W1k8AUBJCF0dZrysiscfzMQljB5GaQepFrP3Y5rFZQeedkCcV/kFBczMDnMsocU9ssVi2ef3EBX1
N+TnL2KeijMWM+NNaWbPaoA9sxU68D00A2Q51mstcn1XBXxQAoWbzfimEtjb8Blr8DoWogb6Elcl
tgl9AbO36wmP5/GykZuV5LMkGLaIclnI7qQZKDULU7nfUznrNYapXRZYbBKGtPcBKeB+G2QRNjQF
7MlOqtGQyLVUxSViPsPyGGXj5tWq5QD9VBhN6YnmVF7icKH13hVThZ2sl7p3RxtfmVx+cNgYv9W0
+7LE8sUNyHYFgXCGh3xld7au2UUpQQHPxTHtMV+MGHw64zzr3TlG/BC5tmS49j/xk8gxWClSNiIp
oJUx/tqlyvyS2Elq7tGQQxOaOzvJQFYVPz31K7M1kAQxkUpYqOMpEI8fNWaVceS3TwpLYaKtO3ZT
HWrMkydiNuIkxEETAJtMUcArTUj+j7VXV8nT25Z7eYepMgNT1EmHAdJEomF5RYKYgR6omaWk5Hcz
vHAuppLeIozaY3U0xdOaPuOfQ6rSvQL+afekNOEU7cBt3SMVtWxRXUeLHUPaXFMjJeIRZSVbLzJk
sQlaQBLs0DBIV/lG9pT0YQ6jLQW3pA66T6PvQ2DdG/lPAMjumqbe9AOXd78Bie04qLRD9UfFLWeP
6AwYNQxPs5qP/SgfV4tIS8ZaLY0HNPS0veCLuM7AhiwTbFUZP+pBJwyCGVSZ4xge3sCzix8RDWxX
wE3VLp0hPWt+PuifZq48Cyj83K4G7OQIr282/66gg6ABgwYCxGCNmaX8v/S3QKahYYNAY02QuY0s
SYuym9n1tyWf4a2PNwvNUOW8JwfaGs/+NpCX4JCh1ydwWyNcZMsokOHCUxjSRIG5REQZmAd1SoOk
rP2OXhgA7lTRd9XuBBSzR1NhSuuxxz6DXPk58L/j8iXxsEHGFPnAETsk1xT3rjMwJei+ajJcGrni
/yUjCpmbTBqZVnJFeoLeYME9CS1Orri5eN+TCn7kDpp+3/yBsk9yR7WRbmG/WQMCP7BUfVh/5TTj
PcJ+JPjHvJBPBE4c8rndm+yedYXdILDFfjxlHCq6fiw+MhOH4a4l5ZfUVqS2R/2N6bNbIdiWfgzU
GOaNb4F9dhujsLf2BbBAgEwHi7zMqN8HMrIDhLqU/FtYFSwSzVcIzlYBuNk8Li2J2iARBvKeEMox
RYQtwwSXbRI7RwqPug/mla05CYnMUhUN5iAySDL7gJG7+JD4l8JrT5hEODY2dJzixM/TR55gPqqk
BXiCyl/5yjn1uPEp4qgAYWZZD+4z6UMlVBZdVWTRsZTfjS2780B+F3gVudePKDxrbX9m977LZPmg
GpI7VRXa7MnbtvBiAbiby43H6F1lMtBi1m0xUVX/kKKPbg+1ggVXD122hi5L0ncQmcNFUqH8aLd2
sU62bHDzBs4ecIK0XlQtIgg+wkFdoHgBJXthMITUevH0+t0mI3NjzTs/oEgspKIbDK4NvhOb7+RI
HFZ8Goz+JEMNaNR3rerPSrjdmlg6xhfiZobgxiuHjZZo7B7Q6AER8RXH2K8fSXMvmRsSeIG3EpF2
ZcpfOI6/+ooDE0hDLg+g24o1C6bZ9rV0ohNjk+yuEBrjJejX46rWWFezgB7oyHAu2ol0pMWsvIKX
XpuRFxQbXk8/EvtyNDQEqiq6fqVLfaf+kzXTtVO1azVY12pELq4j1sh5lIfpOk4Fxr7RVl8w35vI
IH1Iempt8UDr9adU9aOZ7piyN0BGa+Wvznx8nUvGhrQnxXXZqqqDrf7FqU8uuKM5dzIYbiwb2mUk
226DpqMCDgwI21L0pc68pzwPcaJiA2Hj0atsBWoeHxnFBsJynUW8O7f628qaAqbowhSMFLPnJjmq
OVjljjN+x0mADZudQkceJKlrn5MFA3MkDEaQW0hQErMP2/a0mlWytZ6Tj/QsFuXMC6Im1X0HX+j/
LEK7rDE9DTU4C25NlU7maJ9VtuhZjIDLrq/DYSU5oS3cyG1pmGKYgIKXW6NbKv4lxbpnMPA5YK+B
uKSpWxGzm/dRxBQHlmhNihf19Lc8W166oCeE0ElwjeBw2MA+lxFzYIH0qaD8SMbai7vZ05TQRJwE
u8+VYQfMMfItflEAgUd2+9k5QfOOfDroPgzPcdI3BlcQUGYsR9hQ0+ysGeBkiQyffhRz5cvjJ2SS
m05jkKRhOmthpxenLILL3s+hDu2BMHnDSw3CSCrjPAFiNk4DFA4rU0+dPJ7wWZb7jZvkeJrhBECT
2ElL1njpgaQkVRPkGHBtQralvvySvCQPUXdV/5jj2bV0Ix1s5uciK95rTCxlcPcctrRARLCo6aTk
pvPgj/Vfucmom2e/hZ9Ww0/T+VpKGHclTyBdMlpUT2sRz1AmQ9yO8KGl+RN6/57xojHvEzQC1Xjf
fKrusHb+RAebUmSnYGpyEvis9XpuInyX0W6wgra6dfzmBDubFoqTakouA0GACnm0+lbGxLzdT7Qn
chcMK7pYHZs0U7piPsmICeA26Cjx03q6QTa7cRFq5KYv9Mc8VTv+TW4OhLcvC3wgv8MjOyRftsje
eU/jaNeeZWbUVAVey3y6UHqKxiPnYWs8uhmWOMIWZa8qcrgMXYjER0ZKykPBrtoA9kE9L0W7mnkg
XfybiNddpPaBXkv3ZZxuRWReGiU7sxCeq0NJSEW+7LKWXRSyxqFtjokyHdWCXabOFvN/LJ1Xb9ta
GkV/EQH28ipSIilR3ZbtvBCJE7P3zl8/ixeDgTG3x7HIc76y99poGjl6SDUgYVZSSSq8z9keehEp
2zzryOcGxkXsIa1DcsjivYiIJAytI3s6RFYLvKQ8BHReX2P2bcNquuP/7ZM69smlxl6BfbLgi8e6
oFNSP6KKENum9cs1Y75M0pIB/QCocpXh0GJ/RbpWPkr22yFBByjLmWeE4Dq69w4/0VKAo4vEo2EU
W/bRaat77fzAMvAxiM3TGC4KWU4dqxmlSd6WNHorOuW59M2zTtYHvGdrvDflb4HIpKmqr41gno0J
2ts5/aDERwWVTDG+gLbQD0buLpXg9IC3Jd4gxgtInU9DsQQ9Dqs4IgV+h9Eh0y/cKChHyfZpthnk
Zvgw0BepyNA5oFQcvYi8b8UmgawiwOWHeHLMOQPhCecX0V5rsHQb0tOoeED+EpPufyh3CmB5IkzZ
kNAYl6V35e8myiVPsEEXhOzM/8xV8ZoZ5v1Uzdz8os+6mMPw2i0c9KrsDjoyShQgaVpgzsaHKFnM
af4YzLrTKw7Lcx5XV7muSIs+Vm0Ongcl2RS/L3L3sibxAxUGM/3RnNxCEV2CZZnPagfo+jyWbsXX
qk08kf7UMNog6m0c+0sxa+eYeB52n+kqPBa5vNenhbmaofzqCSqrgTeuBK0y0lVD46xnAghrN7U6
T9wu3wYfRL+rqvQSDXaGLVrZmo3lCprlZImIkp7QwiQCQ8AWJvAKc+1QkBe7NKu/qlztKS6L2K2g
cbSa7ueG4nfD6iNtHTrI+NZC98DEXnuJbM0rSvjYFPl+Vj8beQS72pOhndtqkgRyoxwJeQqWGbZG
xToXfDBysiwYgWcPnCY5dJ9+YG7zaf2qyIIW8uGtUv8KeOliVnCWVb00giYHGFZ7Ls7JFN9YZaLu
zbD1bAGUMWnBcRk/FlZ/mg3PRGMaTIELhMEovxPlewWtSxnWwfIjWhYHYeE3ymJLjybUbUt/k6SJ
GzFYRjqF8tYnxqWT9Fs6/8IoWFk8CMTyMQ7vDAftrAzLJRR+QRrH2rhvqLY2w8SWL6GKbwrNu25d
ZbPATFR8mrvlMLBRR62Z/87IHetW2TX56jA06HyhNHMTNMNGGbuCOwQh3FDlNVsFY12I5ll7+vg2
ej4tj4QB9v28BOTuDfgIdOWhlqa94x3oAkok/nOtx5+8Ip3BN2l9AotitN+Hj11MZaFAS0Pz4OBo
HQ4V0iyBmzXffRAL8OBu0/EJ1Ri8+p6iQHGxnukDlRXIugm/csiXAgFoCJb/OLWGKx8IbXuXlYdm
kbuM0g6vDRXsfDHe1TehASx748RzCgY4EcPHEtaRvCUfvvfJdDFE6VoNNo6OHcBwgR02EDeCLvFM
EiqLJM0z5do1zU3XkNE9NDPetHOQ5S1JM7sGBEuciAEoSfwJNnjiyvTKpPanAtM3aXqm5Aiy8B6X
ywu7Nk8mAYwVIU1oLY3tN9HwSFs4DfiR16DCG1w+auQTCaiphwmdtvRitQzVihtHEe7K2N8qCkBp
YrTZGQHNymPIRiTxecAkW6lcnX44FZXDgMlEBLu3y/R/6sDaBUvNwpuY6ZsYmffarpB4qiYwY47l
ST7JOGyX2edI21CR9nrXOPmylEGWTGznmYkXjpyIB6z8ofCp6Sj4IBvkc9opfcW8w2gKxCHHhY0y
SMKtPscEUsb4+ODh8SpQOsfDOWqIOPIzvx4Se09kFuDzJBHZDf+btD8L2TnbQoe2jfgccz6QW8kA
Lgb4wKMmk+yEWilPhQO0O5sjuI2LS0mGcz0cWt6Fppr2BDboNQUyHGpZ7PdE11nUoFvqUG3Rj9KT
OOyVjcM88rOPtvhX8r/RFyGS4l+liS/xanaNI80Y1LPekVFSh92XpUrHyLyKZoaraYdAft99E0+b
h6yxvC4sbkA7sLSbLFfHD2nDyHfHKOW/oEDk092c7jM1AJAw++tukEQtWI8w6c0n1Ox8R+zFPvHN
QfMsfslFZhc/EHQm6X6/R812wCfUEN5txuHh8eAfOYu9xWapCyqaYHGLm3jUqnST+/yK1wUiUu1F
QCPCIyI9PNDkOgGJLGn8EidvdBTFGT3utA9coU+QkAyEimYKMqllQ+QohOHy2/hOEXqHVE4qS9gI
oXf5ChfzIXb1U46WZ5Isz/AbA1SaoW6x2aGf4yEgkKednJ0Y40Tit7yGt6gpWIcsHhKFANLKW0FL
Laxul2vuV4tgvOBltlREgWnsCbwPBTgvCVheixV+zNYj2TGM9pJjj2Fj69cvQYjap5F+8Aisol0P
f6dbXDk3FYYFH2CtY7ieGC/IW5arrnEUBqsiufEcMznBIUSed5o6KYp8no6YZrwFDyXTcfKIbotZ
W3/y9uHnQ4fj1CUeNMsZoI7L0XcxHRvpmZ++RZW/RgUx35u4PWZSf9KRnWsd6GjW7h1uMPW2lta9
Jj20SvOn3JxnIC2yMdmy0j+XcGCMGTGsZ4AMEywPhEE7hewLlIUBESlftNNONml+raTYdnsPP/04
uRmNfq2BuhfQOOq/dWPyxH5TGaq+rDbHzBlM/aqGoMMmNroMu+XPuWcIE8GzIhQ7p8IHLWCWA9Zk
ihWLaB1OOpSHrQyXm6OCERrjxC0uWMidgt84VQfX3MztSnGUkW7Wl8TImTQBRIQRIsyt07TOB4ug
BFiA+IlHJjTXa487GQeY+JnzAVcFkgc+UPGU6svJ4CuKhpPAeOyrl+CNAuqgtJ5YtAPjbVkM6EXQ
gSEa8/64EMOETEDMevQOAFJrhDuOCD0xUUI/25SHfF+CBHxGR7qp8v+cPOm6D8G1hnXHDGq6VtQA
JE39IjOMXG/0X65ON98v/Tvf03tdwMVGWqDpJxaCzqS8OgTUa3VKFyVYUcjXiKRoi4xkQOKGvivz
1xZ/MhvThWwjOneMiMlpQmo9ttoxRKGcH+vdUaafadbZRaZOX8PRjkO9i+F6qkSBT9Le1uy2ObF0
JvtrPeUViHs9u+T7NRRxjFkcz4S3aJ6pDIeQjKlo1Q+LGbvPMU1d6CoIMwY3JYSLZwqrM6C+bsU5
d1yFGMHv5EaHbsALbJm+Fsp+mjCi41vWC0x+xerFG/Qg4aM5OROuJbILTESSJrIbYuPgkzxnxmvl
50kj4DLEWZJKJMgxvEyROZ/JGcdGuoiso/GYmCi02Xmo7msBK5YUhY+M4nfczkeM9lpUe0pB0qP8
ZSmr07amZ5GzabhN4eAc889Yg/pbh6tmZP6TPxSlfLQiS1inzuB5N2Wg3Sh9j2Gr+lJd+YsleY3H
Esm8jqU9Q+VqTXJg6Rpvc8HfdgWGI3S35KixzKJ1jMW7qmu0TjqUfS9Pq5PmL4BxDAYKhQ4RKWIB
JQKoRuxjF2YYkAju6mwOSVoW9HfxHr4vVWsjsv+aV2Efu2Le78vxnlc9lreEn4K0F5E3y6JBek7Q
NvR2+BAU3JPZj+hGrMj+SL15BfUcydMzsqS7wavBwazI0pmllBX6MyYM/OetpygYlXanZQCrT0Y7
dOcS6VieLwFyH/2XxDS8tsMWuQOvRMewj7WriglVZZL215JngpMRZxdbmMMAqCtGKyHexTS+ReGt
irVjKkyngevFgMrQEIDCGIQj1HR7MuY0MuY4VuVlvwBt/onZWlB5F0TvatOEAsjEkr0Bgbm3KyRl
kEz7w2ZqKePxVGZTULCi4Mcxo1I5xhVQGjx0FhEjFYrw7ZEtyR3VZrzb7CGLTflXDxTzg1tG3PRD
40qRZ0TFvivwqDW7aEkuLaQzeZEQH1pBuiCvIlekbVA6LD4pfbI+XOfbxlnvJjpPrhNmy2nmdsRt
cLnqCNYzgcWCrXx1xGaxKTsO+erVky1Egw9B4EtoATBnGEFNDIZOSPQX/SvmqO+RBKDVvcnFVaHm
QTW8CGdUN8h18WhkxyEJIumHlKLmu+1/M3XHdBLFnV3voUrNltvJEBnh0kwTER74UYhkZ3x8y2FT
fLbRdLJ+h7AkUxAuaBtgxisXnZihatCcjRtVCtEbdm2zuzMYW49M9N/KFzbxkPkBH7yAq2SbS2Ga
g3h1BrS2TbkH60x9E9B9CKPTONovk1glkRURKxwKjpxFX1l9M+bsjwXV70j1+x/7hu+8+t6W8XC8
tM3II5AFLKNOZeAktg8TPx1EHbZP5V/9ySZnc94lbXqxzAsVInXNwSIDFaCbDqLERMCPUINHs2Di
0hM41FE3WAXiBuimrIWT3bJsdK4K2Jsn1mzBZ/2ckM8m7cwicTezX5odzZY6E3yyLbN4Vq2zQfFk
CtUGLNzNOmFcuOFJpW4cPeagBOOAJJvdeG6XDMqJsDd2Er2W8KqkZ+m5g9KfGeTtAWPjv+Qwoqu6
1Rb1GP+QjGPjFqHCzWVPBs27XM3ouwHzpzWjs1TYczfJOPxyaydYGEUWoBzwzVPUeOytwy2Bt2tQ
gKMSQwxXc5GinYd+yhx1GhjAb1FSLbNHAq2kHTmAJ43poxxrgQyrOkQpTTrRNVM3zuOOMZr+tDAx
JuBlO5QRMPVtFTnvTE+swGsRcfpEb2o83sSkPGMtJmcR6GzsdOitaTHUNQXpKeCgit6WXGA2k/h1
U1AYsHvSwMZ2hW/Jx5FijeEysGJMZu4QR25tfuJSxkUqHaxxApqU7li3sG2HdL2ZGEcb8V1kzvsU
NQA4NbDDkB3OfNaDRPC6B7V9oEaModD0KKqLPZKIhLbZUuu3fuzf8RU5bSd59Bnyd8H3H18ydDeT
pNsNo8HVGllULkjSRm9iJthX6JIuc4TeE5HagFppPGkJ9ArAENAgqogIs2gnrFFA6rpukn6m3moM
bvgjWbGOPunrLcZ4Q/aGGuFbo7qFmri0eQeBzBcBMAhjLQRe9GYQqHu8bBZwLbhHS3EMRVxU03Ng
S6TB+l3T2lchxErALVCvzA+EUfoUYSF3AU4POwYKhc2k5ICGCeln9VxIkabEDK34SRHyADF0B9so
lO3VKpKbYmByhtIz7zPaL5Vge1z7jvvQYFIC4sUJ4w0AikjhcbVLuqxHrUYlspIwrFcMrvBugX6a
2JKMR2gXhEMBu9IngbcVmlxfw4Dh7eyO4YK/vPjCjJdm8VHDJVfqKwoIE8wasgnZm4/CK2E3BMB7
p7Op4Lr6JX7N8O5kw/TSKfesoXWR0ZcqFtkRMSANznxweSQEBhch83HxClalgD9FVJqOEB/F9aFT
KEiIymp4WXUYLGpt2go/xXaVHUuUTzg7eEIGVuw5UGpsSO1Ok2uK9NQPvhuEwOnPihQYgSytSOYa
8eRCUtH5LCrb/MIiJpG3p1qbXil69ScpJDBCDXJxx+hPIRGyaRFvaEFOqVCpjrVPFbRg+GzMFR3S
KsO9AhOSIMEVOmD5+r0FvMkiUZsp18kCNaOKsQECO9S0bhwmaLzZA6R/QkZG6YekdCeRCqjumdNx
qRPOlZhnejtSjwg9I32aKrr4TM3LypjDpMD5JoWHF6eqLP6zHAcEbkPQ/zWgccl/2Hee2bixFiOY
Z8/8kILfjkAW9kziMeZQcunAWPqkO/TbiAexJL2HYmH4DuZ55FraCdRiavKr5l6v4ex2aRX0uh6E
z3JXTki/PgnoLE7iU143tqx4T6lt6/nozpwqzUHDx9tv7Z36qODpmFfgdacCsrwEankmf1nix7is
wP2haSSdyTg0WfA2OhYBqppqskTgsubBXzAzoD4gAZtnE9AWKSc5a+DCBNX3JjfARJMwgLKmSSMP
UeknnKHlxsPlaSHI11vFO5tUBxo1hpXIHr7lq8kSZ0bKVbt1ISFot9w0yr29cJYE4Y1JEvM3s9Be
o5B9kBJSa0cyQI69ntIvVvSKl1KCokdcSjcmpFmaB3so7ApnXIJEmUCMsvTlkOd8UxtTmuh3xlKI
XHVk6xNLPJhrYvPoUNwzHSP3kmyXf5jelMRwxbbySTQzmWWKyegl7gpxpLBCd2lY0g3GIdPsh/rG
tQeWDIynIwKXGNDbmKQaqdroyK3mKGSDVlK/t5CuuqWnJ476hvM9PnR8wOI+/hC74cRBYm8CvnW7
TThT0mdi8zwNvHrrFpWIs0nSO8xanEokdeH8ENVvAiB24tj4RRBGTmK+T+WXhu4hUvQj1y8lQx0G
O/XJsxu3fzSG7TCmWZW0Ey1wHpH8iuaE5RtLkiYrb5QfPJd69Bg+Z6JqvqLWF4buwisJJpEByDFe
IW8rF9wxvBCT9LMB++Wh5HxgURkdRUBf1AkaOQj16n2TEtKJDSad/WiAx8UQGH9AxsIHkJ8k1F1h
r55BxN8hTe3l53oX8cmuNOcjVvms8I1zpfzV1GE/fI6oXOQefAF6RaYgh/S3mpaEbBfkITAbNRyz
ImFymNkCAOvlLzBr5VlbZBcNptymzAdzmlMYafAqZjxX9brP1gNrLxpJkcncTo3am1qym2GlWmh3
Q6kfQrG9pcJQXOOkJuI6uQu5dmdCXL/yBk0ucYqb0jRnzpGorbdgcon8UOZRIyktnHo/jkZfPCxS
G9TGcsJB3KaBmRgnC3+nVKl2PlS2rIrHFN1L9deocy8xZFdNERY3SDj+6ruATGjCR+pwuq3se1Ep
7mAw3U0kmqlaHEkqe7Ry/qhH645X99754ETqoTsVS+GZFj8AmGNWdEy+hLoFQxAe3svfZSc/WKWS
cS4fkPTZFigKjnjmzVl1wrrPoYahERcSP3DgZvyB1qOj6fAD8EBQeP9VBnZuxWPROpCs5ltdGX5c
4QbJHwP1OuHGUIsxaLZYUGgEKN/Gln1T6JnxbmyKbZpN5On09dhwjwrXIc0ZtqPcCTiereiK23NH
2Sa1tv7Gbp+D+w9no5He2/425CS2pXafksIaEm/sLLjebvrfGtzplOJ7dQjH813+tWo/L866bCuN
YzocROy731BJa7G+6I0M1zA74SrgmNokxSNjIArnoUnPSTVc9Oe2ctVaJZjL7tyQzbYS5yDHor0S
zkZfcWlWXCWHjDwok8wVDh/gRS4qVLfx0TsSvBZiajKn+agzrNaqEziX48CQoIOyyzWIaPKQCiTf
KoMnh6lXz8iaE+fLyD6UHuNNcR2F5CrBXARDgB7yQsgZvgMm4ePuFiC7x2zhEI2pMI1K3PS/bTmO
gPhQCDxA8clEXyoUjQeMrZrdyqITVfRbwni6YxAKrAUxhiAQRnyPFMMdqOgGJ+CxPekxV2xDjJdK
LkqVKW4Na3FA2SBDjZZrarBdozFWJV6zvCZrSfzv3oiZX/G5ciRUdtZkt9iJ1wTKn3zO0+LckDyd
/XcUG4/2z8w2SZc2QcfYESEmpFR3o0fYvYvFTAo3cEXtweSspPkESiXPDSbOTFWDsNQuozYhAN0t
1/WyRbJsnA9WjKQxNj7jtYNBZ4S5U8s3cas9TPDHQNctRgCvPGMTivl4JFKW0eswUJN8KZjBw6KB
ACawsaI74sqOWpAgnG2374XSKkdBTRLd00CbusW5JwzKIwj6Fbw0B4HzfosLQt4KagP/q8YCoC21
E8bMQIMlNe4trHXhoD7EWnxYiM0tto6fvXTWRF9mv952jpKF+1pWn5GsPrSmv4tO2feAitjLM/uM
nQxXWUP8dXGPm5T8V176zrpXKwsARuQvyhCG9NOHSJwpvrID/8F7qMq3vLBA4Tr7jAE8fpeP6K1C
2Sh/7hiL5SgMEyZzOFsoZy1HQxsAFAdr+XwdoZnG8XwbBZxeAKO0w5odBTN3yFixfjMrxU2pJh6W
e4L3gBCnbB/nQ6eiQFouBkP87ZuACsFPKCGLBWABPI8Oj3StKH65K4rkKAIYi/WaWKZuE1cfGaft
iC90YyhaJVpPxp/utIIzZkA4NF86QgVdag4SKiES29pAWai+OqIT24v2m3c5fyaScP/i93/HcNjA
vOzbp5V+CKW0H5tvZRSOG+djGakEgcXBMwHtgAVj+czr/ILOgosy2ehfk1Ma8kutgY9IkVOu9vwj
L+Ve0k8FY2qVrw2x0OvATwkxyQkxIR6esTUV9ENbrXu/JMjHWsy4w1V7SceCK6BXKxgFbFWy+R5m
JFGk+X1VIuwU7ITE+DaaTBzsVL3Pv4lpoUDDMUdnWMTqjuDgzLibw65hgM6IE+UJvuO50E4oaFbR
8unej+iwZlJjOnN2oiSH0RczA9DsqFwuClSQpS5x2TC+m7ozZuSoekM7RmOL1rMp7/I0XTOGhAcD
SeIQUegQGVsxHe4XTOEMOelZ37Jwd4uMZRcCsBsHuP2fsWQx4283OY+dSYA/gYaDJ7bIMcJ4Bube
W2n9GtLmGvEG6/c/rru8EbD8UNS8CRC5Fakfupp8rGv2imTtrV5LgMNnbpKga8Urbfe5cqRFcRMS
FJmm+k+ltHyv/7Uo1mlJzGBJ1fPCqg+5o3xSpO49c0YSOLB0tugNSjO84ArpEuNedNNuIvOhCD6Q
If1XRMAdOAyHrOxcCYDJhgKxWqT45BhZK/k7SODr6dAWwzXRlOsewE/4EFHD9ARm4iDr8vHQvpK3
omUCt1m7zdpdMHanC1mN0WeJt7vgHjDBWi8O86a7NrbYfVAuYiRDynsJLRYDApQH1FyN8ugrAcaG
cBIwmTOdYg7EMa1F191HSbX9ybaq+hZThirlS20hxhHB2RFd4IvXiqgXrGgwr/ZkTzAdIvqATYfI
j4FgKMI6QGwDeD9ZgDDqVj+rWHJbzgz+t+yRDrG91ovzsDYkHt/6ssZFhyav/GoT1ctfCQvK6VaK
CxMeze73q55cLXlxRWLEmIKwwUozB44nU3R15llQr7GEDY3hr8rwl0gib2rO5WvlX9Gpw0xrd1PF
we1IEzFUZNjkZeVotofI5xtpqxYTI6jXH2aWgXXGCgeAyPolvGfoyOKN69seMPs/EbXLOf1/+kuw
Jkw42APRcRHscWT/c8zq7BRN5UnlK7opWYHfGHcTXwMfR/qoQPr2nyZJoFTSZDQzjpGs91LL3k1C
Z6r1JgDeVAd4QwxXgEnYkY1IPCjk7NQo0QkqfxB9l4pJkg0VA3beSKGqETp/zXV/kkpklOMRq/sx
3iM5eVcamuiywjLPsKZ46HgTHbZqEaGT/+SleNCePBcl+zJV4TNy5Eo8L2OMHyNzTdmg53PXbICe
twPiITP70Bpoxrgec1UgQg31NYb++qn8xQeLX1uNu8PIZEDPx73+Xpz6QuETYKABndFOTdAyWPz6
L7XDuE2Pj4Wx6lK3ZfcKqsOLdN0zsANZToMaxmjmY0linomRrpjJn0LW1c5xAA88aIGWdC8IaVWS
PuP2bBbtpwnXCnZyN7B9ZQmxOBmEeU/62+dc5MZOW+JTCOTDfM8/M/GeEBmoNegYDliNs4CV0yn9
N+TM7lbrYeXmneiLozz+haB/tWgsJ7Z4qfCtZ+mJscNaMS8ihhjpj03cyFFvsPNf28/xW3vW/XxO
JelSalvgSuEPPVMfNsQz6xgD2/B3RWIkaBMkBdr3tGnBHWbOn82EIjuUjljRfDli3k9lFEpvAlO6
KuYipjxiaOSVI6bT5r5GoifaC2CjJQ/PuA9Eux9ZZ/KVEdRNMk9JbwWyGPrd7KB4ec8ai+ik/xTQ
j3JY76mS3oa4v5Sr6ccY6s0uYLffSJdlgssCXmMtoL5dZaYDV2i5zurQ2tw11OSSap5L8WUhTO8d
SjRyfA7ZK+ywVV2j3zN72575a8Zai8wYK4LASSgDv+OW9UvFvlXlS7SlVn7KPwYbTfLqyHKfa8Fn
j+XPTo8WXA61Axch5RWJKlGOT6G+dJeSQKr60EHnyJE263DjJOyaCu7SncZivUfF0M2one0/aaIe
lzY6lhWW/c3dLoyHzhaa8UFm79sifRJqpOxgbAHBcM13TeY1YzjN0uZsLqUzJkEZQv+ybvIqciMd
Ua9DX5Dv8lmRAF5fPZP4h2zpfIPtR069mzd+3JjBYQQCwpp+VLbSsHEtGWghQOf5Il2LU0KIA/lm
B4OjVBNUdws4CpGIJB8tlBlkB82fFk3oLoRky5C5YCI+IrJJTFKir12qHfulORUUdykhs8Yfk1MH
9XegIgLRUFhKlRbUvul+0sOeDaa4Eseeyx+wyPU7yj0ECmBc5xJrFJW/uf+0riFGfuvas38zPJEb
c4VmMxA+BCkgYgG4pWfHYIjXyGmN/ow1I2SClK7KtTbIqDga2vgamuGjDRZE++9N4jMHAPvLuxFJ
ZBW1gc54H8tT+G4g7W2N4pzku1M4WljIQ19irdBKL7EzT5/as2msa+q3Tgh6R1nwSUo/mZbdReSq
oDUd8147tTHvBd6mbOfIj7nElogXihum2DUeYd3VyUSioYPA0tfowGW3R6NmBE5NgR1i5EVbUluH
vuhcZKduXRdem88ev+ZmwuBdRbXvnxeW1oTjwvKjESQJNrINCXHtTsb9lyJEbomQ6hs6LYSWaUfO
S/ZBhgGKnV8oGGzp0ORiMLxQWRIKbt4JccvQtE8EQeMfZXHZFlVAwKNGBMLys2A2wjAzIuGpKPiX
XRkQ+aagDpPUc4SoByyhtdwwhwByPTbmeMS2TfgIgknSgWthvYbwWLQw/Wx+8zG2jIb4zhJKgq7s
dvJ9ZH7KwX03exAQsL4UHDp9T6ZQdePXnFvrPafytKo3I8emOBD7hUptP0MiaVJf5E6NCX0xGElE
F+LqdLl0lG/zrsTTtcXRPuz1wnhf+uxFGTHF9iJIR4OocVIEvi2cD+ZQcMERFIW1x6zuHTMN9q/8
XNdovCu1cf+sXp1+Eq2LytG2Zr90Rvajg33IQq0s60D02DcUHbU+ngH8PlOoB6t4G8PraP01LVvv
X0Opu6J4HI4kj0USsX9Hghjbhlk9U/pf6zb5W6DvIT1IeuF47vYkZAM13uPOYWeHqpGPPpTuQv1W
Eur739XUl3GAepMXtHVqbIHtQ/9FJ9+R/pGx3lMRG/R2TYHAXkKCKVm1hxpOIqlqQtQerY1dyBiV
575f0WVHtV8slg/4/zAuqVdmHBhBGEbEeO9kwXRrhEtKeW1+pCsxt1i0tGcZGxCP00DWTssmVQMW
t1IhSsPgETG4ZgweiC7N5xYEBAfB4BroWiwKHApzMq1tCS9bsi9e+p0FYDfozvq93JltcBSN5McQ
1bzTa6zoxWk49owbVLRok804eTitz5ezPPAl492uQDBBcERo2R4HelnbGkp/5efaMEgGbd6yfCt2
yjWEtoc0lEtIJK0CB1MFXsW4AiFntyRayDC1U2VdqqIPIpAaXd2dF/LsyBnrYGkopKFK6UEuNvIE
u1kKIp1OzGKWYWJdSBElW5+z+sICrv806C3FuDg1K75B/SypzTn9axTGTXxR7MKCRr8U6og2H+L4
p6OfW6IHJRKAzt2S8CiIxiP/J84qc1oYpZCKM6xB3R8KH1zOBnmJoaNEHdCv/SJbrvDXyHUvGic2
QAlLbnrKCyaVq5Bml+gj2xHDm7B4FS/LI4olwkZBSSq2shtsYupAPxik3fwaUuCYMQkN0KYHNNLS
PqK4ouGGWDwjNo07hhoEa43Qg0PbqaATxZbptSbTMwqZgU9CY9mMNHbjjTxLSo8WU01DCYsFIPa5
ubYAWFJJp+yamy6OpZnHjVcRL/ipXwBV7uDTsWpXWboXiF2+jbV4wUa0ZY6SrI4+FMF6tWyIJOow
Kr4ScasFt7UL2RS0fyvQrTn4aE1YbaI2eK8RxR2UUSZEj2q5Fu5ixk48NJzS1OiaJ28wEA7hdxXS
/YAIWQCfZaSMARIqWWwjRnJcGJ/pLd1ociPb8U70WM92KqGPqwkiVmHseoOG5FXfCxbsznTyiy0S
mQEubMICnH7Iq5KB3Gea3h9SHRCTBdB09Kqfnh1Or5E3lZLEuJCbRbnWFl4nhQejmfbVqWLBqRs6
M46B3dBOexPJw5FJs8OZsZm8NgUKMwXeDaHRvBjfIhdbCZnDDlGwtfQ/bW4vOmK6oXyUWvhcc/lg
0gkAApV/OKq1aF8wrcheEzdJZcdBJpk3hXzClV/Ymh8qNgVwRXStPUon4hqxLnC0egvYxx7sYxqL
2CqBg6Kk12WePxJAuTYwJGv/sqJ2rVvOs1sGTUy6p1qfctAXsfCXbuYsWf8aUzm0m8pk+jZz1tqU
fd1PpzI9IaIgJ/F2EwBsP2g4K9lzqRPnM/aLRLUFVLwi8qwQo085HQymSjFj7lbL3IHitVjJj0Jr
lVywoHChoBlWPsI+qAzcJFhKa3LWur2JpHXV9BvX57eAlg20G88Am1q+ShIqyRXZde2fUh8fIk8o
Er0Kf1qIMULk1+D4F/vUl5hdDwmEobn3rW8sZVg7q905s8bznA9IwYDOEzcmyOnZwuU5pE0wWDpB
bOBOOBt2v7ouPMdmem52hWWe9ETF18RAC4Dq6kTk4NIcyjSHuEjTbLlI2h8TWaWxoJuYPuAj2sBa
SXrihUZ4gPJZre6y2ysdmAQSkn56YReTApCaL6lFiNnzneBiYBMutsTPZUwQewc9zcQRS4D9deVP
C/ASSRM61Xqe2sRuCiZrgR5WN/SKd2bIYnbNVuVC6TPc9D68WmT5dtkxdZfU2lUtaD19epiydENE
e8koaSadU53ibLqzmVEYhr4hBGSvWLqCDkEbQ5Cp0rf9ZNww58kekazmkYqxVj1sFZgk4yTFOCBR
rllMdzDRxOaIu7i3T8R3sF/eOVLyB0mEuH4hfDFY4qrspCpkwCWY8hRjJb3oqJy2H5MxBP2Ynj8r
bUQZAs6ALPKaTB+Umxsoia+Q0z3iZMflT64eiS1pTc4IKkBk0YD/lhLvc+MNrACmTa39OaFjCdG1
K0+ZslygGJ4ohjWKYYvsoYLwHGs/E+qi6nWgRmJQB5GOlhr1X3JRcnsu05vOxKCsf3TkcDht3GEq
+WFGhLdycZnMBxF1g4tFTxH3yvn4HhUNHQrbw0jyhAkf6IkKBgHdjrvQk6fY16aNmKXyqghOHaNU
FoHNaNPRi+8tRgl1lfzyPc4IVUIxjAGMPcTwjne0H9/KLnpoEDL1+InP7SFTrebRCaHtURj8ive1
UWts11tZOyL6Zd8Z8xl1NM481bAyAarntzm3FfO3Ay8KK7aMiHdiWF+hcLYydNxbfP1DeH6OGOcT
UfgfTWfW3KiWZtFfRATz8CqQQAjNtmznC+HrvGaeZ359L253R5Sj6iEr7ZThnG/Ye+33FMd4uPgK
MbeN9cE3HXOKhoK/abiSyhVv0AlgRwt/BgReSTEXWs8l82aQoCFBg/AjWYJ1KFRzEr41bBMJkVN4
suWVoJX9qRZif8VkWbN4y9BhZ/MU8Pcqy8V66u9WxYPDkzGhesDYh7CAN4SqvOIY7au7PjDQgVWq
POfyMN8QXDlYhpDkT2g/VS7h/XqzlIpJxk7Uv1jX2MX2OrlNpAb8L2monFkfSTSLbYGRO/rqQ/TK
di35DVXIYv2AnZls4vkhkwKEK+++mE/AsBIwY0hIr7RkHjXQsjDC5IqsmRywiydP1ghitLwdUAKj
OkfszeuYH4J/ZWO2NMkmECEvZKCVW98RbfkvNgk9d/oYXy+uuENtqkH7kyLJrvk+sf5PR8zI6Igp
GLE6I4hmH20uer470sZAEIQgP6Io9Mw7Zznnv8GnTl7KemN9vj1CA4Iyvf+3s4r9sLMCkCm3+ZZD
+VVQAac8DoqzSIktgZxVEMVZkYulpPMT68YkLw7kyCRnfXQnm5Qn1IVQb6IeRiZeIrYnqDgGYMQG
VmD+IQcVycKxlos7ir8aDV6r7lG+DiqoVmDby04/R2xDm4Ink4pPhpsy4tYCINcs5P7QfylQtDh0
05El8XqIegUfrsWXPX4STRk0K8Y5qjrA9hD7JKd1FipKfl6uDSgGhAO3O/nMb/s036rFAXA1IKl2
dLmGzKntBS8HYWAw7p+x6WJB58HUzyL+xgV/47IZabnyC9OOfi0KJOIOyBe2i/YAjGrpnJbTJgc4
XrSgPCi7yH9nZBmK57TVLnEjXNPmnFGezofwPKBOSBSVIQ0b52+tGy4jE75WYM59yCxIj8IUyLJ4
knezGgZZwxKHsRzp9jhBC5z4S3+VahFFvHyPWC2aoZ9dBx0BNzB5qZZOlm6cclIzInAj6aQyTJdO
mur0A/LqkN1dhbsUWzCey8xwI5ot6HfmRdC31eM116Z309o4IH6Zt0eihJH0l67Rc7A1T+yJiAUv
xTActL8ZglG0GuAQx/34NaIuS1lxjqOOz2hHoMkhQfRC7tSOGbmBMB01aCYKpya2x6XFgybtebD3
upQxf6A2OJ9ozZgEpHwqFUXNkSFockRzt1vEe4q1GeKDxH915pPGhlsrDFVfvE8+rdxZyVBSS3jf
yKv9JcI8Mdnx3xbJF7LDodvH0TcAw9fMXqjYBCfV/qztav7Q+DnZFk1T3B6165oad84o38KsoN8r
UT8OoCbXz7lmk5nIbLAtX5aTU6dg3yEzpfnW6CfM9U+Umwi21iAt0X1bby39p4WxNXuv6uxlXY2r
smY8a/Lo1Chdo/w80txYAnJjP0W2VOQFRTb/qHxODylVgIVzfeEpgSTkdnHhzpMKP9jRs8mN3/QM
Esif5V7/SLPhtj81HwzQKhc5xlkGMwEYl7GSha2K84j/tI585yncrcIflfG3RcNebX831AL6dPyM
ZMBzksrSG810lIMWOTeyxfSxJFCw28v1a2GrRU8t03+RXzVBT0IecqTXOKpxdJCoYbNfJVSDUCdn
lOdP2vX8QyDz/sShQKyNfj5nr0pNIDECQjBRdqxm0GSkC8u3NqB26RVOnH3JeqrAYT7i542ZNKVv
DIGIis2DJNHuGbetRNMu/RS/xta+cmZhsJM3g915owVOvKMjHC1ZPEZkCs0UC50fw9q79qgVDCZU
Mz+1jvt45Y1vnbNwTSTZSd/0GR0eYOSw7U56Xp8aAp93TKKoXWCFCCXa6ErkuUEcJfU7IWMFbadk
u5h7opNGcSul/zbIiSP6925BkLETlAZrOLDHdMAgKjjq8mKWeMxklbu08MF7+KxTGhJi/ykg2jG+
wetcASCoqBo5hUaOOSDjHdgMp8z6j7bpXlUTeQvY8dJYnixvx2U/pvx2UJ8IvHlxukdhWJyUXavB
hQpCWYLPQnRK/6rZ8E5YhgzOJUnie97FmvBtWmuHtBhmrIr+j5FhM0uDGhKURDk8stRcQK8BoQ6j
+lSynY33n+fEAJOJkVuDNjcxEiQlBd0bD09yHLAUzKYUTCRlM4gnuJs8c1aiaDXKZ6M3++KhjFzx
CYnGNW81IacFLqmVdS2LgpjPtDl13t+sp/9VKMAHODOZ6vetAr96dNv4Hd+RCfcmkyjRZX1X8NtO
eRxGmrBIFtzoot71GFUj4wuUF5Z0gsDJ0gZGRHROuSiaHk4yyObKTK64I68i8gPC2BcLXWEftKwQ
E/r9Pi5wl5HvaJhBC3hKj1bWsM4aeYQbYEuyTgWc0OqfGJQqdu0qlA7jHxTbB1FT3UniMvCNqXiK
8+8SmYG4mPCxibIP5YP4oSxsNvrpVHXTaRTm0x23Hm5aXNwuT5EbT2hPmo8K1akpAgMasDmFykE7
Nh9LBLt5PGbmlz5xZJT1NQPghWTBztgajPGtQmEXN59R/i/Pl4dJ4E+MTj/i/NX/TH4yJidYE4fV
/A6puTTeKB2f+wqzVG/uvTk+pqF9RsJewVZfBwMFClJ2BWzRlL+Rd/SWRc1b8y0l5X1okc3jTp3I
w6wSVn2PBtOm7EHiWxDVmyeLy2Mxv8yyDCKrO2WIPXXEnq+/ONxSUh0Oqf23QX/Y430TcTDZmqig
OCRLJY2PGVAUqeJjAAtL2cC7cKi3CqE+p6ShtKViD0p2X3zCItAoznN2Df9ISXhqwjVQVWMvKfI2
iTk3YXWRRNjIREou2kWGGqH66orBHEz6WA7nhYeTcrVQYRLp98bI72yf5qanFgXwQKp4lpBJIBxX
OI90vGaTXHh8tLeOYQwaxF1lshbHJaWe88+Cn7L8lMCTkKVh5i6hlh7UBsZmxqnO8s/S7VJ2vUzX
OjLRBpXuR9hvKzDMtKfG0nzNrHxN146p3XkRuBiS8SIcDdKbcZNBGSbydysBeUGNAcULbnkg3aIk
w36Pssl4mUAltZajlaCXnSX/sPLKGcFpEg4EtNsoDydf8Lqp8A0zOpl/lOtExN+Eo0W7lkhQY1LR
GNYEIC38ZdlnUuonau1r7eCXi+iT1cWiPH3kePt7rsbJRGmcUDJbn6PEljztP+Q2f9UmikTLcITg
b17jku3W08LFjRjlZe4JHKy7fqdsW9Zkeaii+ZAIXdXTdzLGZEy2TB6WAum3bgYT+HmFxQi2uIUG
FjVKppFpMk52TYKxOe1qi57AMFnSfHWi8Rybj3ZjPmkPQpMiAyxbQRfFeMtAYUoa72bSEOEMQnBD
uVjA7oA/AWvEthTdq+mfGG1FkO2xD3bMI4n/S4vxFP/Gi+gkE5+pBRPBH4bdTLMYoQJJqWnpI+xK
/bHONPFoDGPCK1K0e/GKgx8UNGyAg8Qke7Qupla7ApqrTWxcq5/TfNlc1Fm3S2wRW+VKiwKxRvsz
AZtbJiBpCEtaYmzTF2qFfYSAVQz9GABPvcANk/nBAab86pFwjHrR74vfyniVvGUoSul01/KFit/S
rXOVdFc0uKUxAYnX7upkPpJNKgmKA8ivpFxg3QvoITWCOWm4Sn5qA1/Dh35tWULEUO4ilhDpgud2
l+k/taiR7mn5CwYy6DhQqwTfajQ/klEL/V0m02vMb51On9yjBaGihdsScfpOwkEwoyXa/lnb3r3f
+PVwydK4BclJplwIKJfzSFwA4akOXjqmJRWvLNITA1GJWI+2jPlD+p3ib+Asx64ivx3tAqqPfOhR
i5BY4E2Kvc7wSqFOis1JbLHjXbht9p2TBRXc5ZA0wIhBEHooz7jniuXFiI1gIdYvErT82MxPMbk4
xD4odI5xsKGZtW2OjCoNS69cQStA0y/ENDrkMGjZRxXjFrnLQnKXZ+E6I2IakOT3ZGK9RS5CYYD9
ClYMk58PIB10GOzOuwybhWgWl05er5l1jXq+074F2tFBKtGxFmb1baEkEsPkztlwL2MIVp12KqM7
6STXqcfZBmQt9sodKG/XwlE6ItPRP4vPsHNzLmE6mBEIm4jknOTSww2mFSOYUdEYF2PeTtyxyTD4
vhsKHy9JGBr561X5YBd/0+v6OoQPiZN4wtovcvBxq2YF8xK8aH13SXSD5f2Eg+Q0WTB07pg+2UM2
hKZvdMBluY3YjbGehqQgho9YkN9SgRwbGPKrHeuf/R4oIMhALSfTBYuzPknOz2gDkWO5xgtCEvai
GU7LBJR3bssunSxviDQkIJHpgsCP2ErHcfkUeuNNapNN5H8MZntgHTyoNcsciCQVcopBZ8xyGHVj
v4BmXPvES96+EmoUQmudSmWDX8FXGRmA1yqsWfrlpvdkM/XwkdesupTxRFg6iosMrBczTS67SvTR
KMvcAFwWWBEpkwwIVQq6y6Y3DkK/oJ+bbq2mkJK55JGtBz9l+gyxLkxh7Pd+R72/UaPwKVTqg5wB
UlcZ1sHMzBCm3LD8gOWBTRgNdqcN92i9ES4EZGEt2MbGh5mLfOXQkOX+RLxmkIcfGVfddGCDG6w6
s6TdbUXCNLaHJjPumK+Zs7m65OT8Dofus9KtV1QodyzGEtEUGjKrEmuglZ8AKaPwSw7Gn37rw+g9
YtYWkhRkx3xaIHfGANx3wjzsOr4hiBnMZ0gLOpQA9ykbD0QxZQxf8g8Ty5fAgIlchko2jxCyt4wg
QmfxY4ekzYr4tjaLDSm1esumYDSDhNl0VI62yQKvClY/HjJChd4JcYamYN1RYonxcilIk1GE+crF
xMR0sht5t046alDd/dp30QBkJtGnjwyZUfW2hdJMSX4SJPNt9GpCO5fwt5FrT0yscz4nZ2TvUhrR
UKMHUItjkQ1kuJzCjrZpIpzesJcSjD84Lbxme52C3uh6emTKv1Jieuhk6Z+eHpN3DZ1/gkzZJnJd
OSesma3EZO73HIBLDszI0ug8opsm/XA3SvUj/c6BEMQkBalEAnw1dbWFhpQJMmQnBUMVB2sNHwnI
6jALTm5i/KrnE+XoSTaULQTJnmdjJzohXA5prx8IMT02GrpaOXTnrnU5JiVnIMDWmkpndgsw6KDj
VuuMnfFa1uotN7KHPv8byn8/tHOBpr5kRIV7cfgGTBgYNdXQL7QhftvAmltE9ZjG1/Kok3+Bqrdj
lxtN9uDwW1mM/IBjrUVNHp0VJrKoC81rPigB3F+1rZ9hLT9zztVS9eIR96hagrogubLg6qlrBJLE
gYvCcF9tbvPJ6bRHv29hYVQblI1pL8NL5T456qw5RevNLNJjhopFsN5ljGR7assTXNWVpaBVNlee
9pKLd1xhH9SvGSy6PFrAzhjEMSPWKGVVc3CB17mXlcVtd46Z8gt8Ybc4b3cMJLlEwraDcFnVWZmI
f4wYZBlvdJRvSbKUXlDposJP+JJDkmgS9lU1WizpGIvjUYC+ZDDwxJ0jd8zQjZtRl1fwOJBdrCGH
zIzVEkfeDfYVeV9E5pbY55Bkw5CYJXuaDwvDMJGxk3wdFJnpVAtNhkuSX4MCocsgSnrT7q1I8FG8
2hp6n3FrbsiyVciyLdHI10hNsd5xhUkiIbGots1S43ploSjJXBOLe0kfGdjmcA7dzTUCfI5Jrgv0
6dsU0zdjQMLLC16FfhuHx96UnSj/hsnopWGO8GQDpiUk+TC+eWZp+xgBG6lvZC6+q/P6KsriYzKb
j/x9as33ol4dZXwUiZNkE0Fo4CUlolx04lLawUnJZuuYxSZW7+R7fvZDjtBgGdH/3+1cVbxRro6q
9yQJuc92DDMJRJol7PI0t+lyopwq9MBkntgBpig7xGzTbeqA+i4usgYaIuhKAtchztv0fW2jh6nn
9zSpmPfGVyj+dkJnP5JTgDV8MNC7A2Zn+zM2ZM3d8Aul/K5be0lXbxuTam/6XgcoQVarqTpovjrm
hQxycaQQryKesl+t7o8VMj/luiSar6j9ifn0WGMlgijOMl3L23fjinTAEG3z3m8jsHcVRUd+HNEo
oPe+E6KD6jfaSyOLzm0Vp6m7FZ8D5xQkngWaIWs0+T4jKlkJYqYDSoTMm+rKDlEbSMg+0yOCCIb0
jXXpxiKYW6SDvScRjjARjgDiwYsiw+uWlWTVH/T+8QCpm69pD1gV+QLTkkZAL7P1cVxCpYi5xTzL
KF+mfS5dsib3okXCdZe7nUARz9g8/Deh4By5xKMYIhbKWQYyRRfEWeujBwGKYZ3J7oZseWQvpbvs
YMYCOwrbtHHomeiIFDD6MUGQJYCIEc2UboGZPtc6N/TY+nUz34Z+ujZTeak0mGaN6WmWegNEU2EQ
sTIVUmTrT93gj6QQdUH2pqPOZg4hdq3f0c8L8EnDajgnvMay/jfPm8Cinc/wFSizj/7zqMrwbBB6
C93KDow9mB6iEcSQPy3+eJbIciMQ1q2uTz0K1BNDvBvB2vgnaF/XMxSXVPpiNIGHxx4BsRiyssGL
mCM7G97SCkdbfWroXOHKdP8LLoo7Zn4HiYCOK+6mCmdpvs1xhreh/JKYc4PgPGhoJ9hjTgPOeOw/
OV6McNYu629SKfdSeZtV7VPzVdUM6lIMiOT0E2o/gxujZJ2+wFUSsRAwuzZi4gcTcPuAu2WorIvJ
yLoHP8WfxG+29Nb7aosTOC0ZngBZFyrqoiFGdVAzON6WRtBH08Lcg6bRsDbhO+5YXSewppxmq4Ch
jGD9GsV7xV4k76Pjf9wS4lmX+JISF7wVtRTldK8+Yn5M9/GFg15bnFr/HHXlI5n6T67zCa3lEJM6
9hu1bzEcOaVSeeRFr5MVR8zemVp6Qxl7YkvlATQy+apFCb4aSifz1Bkcb2bqUqfXOg7YFCUsto7F
nLyx5Cm8Z+A06nFB/pef+vNs0U6Zw8lSYashazaioGMkAwVkLANd4wlRgA19jWDNLGv21hzUSFR6
UUhQFXmABUuK4QYraIEqCwPv0QvLZcTNDZwJsk3akYIQ/yha7jtEDOAYUpP4qO+l42Tll20LFSl/
BMJ+WzJ8yr5BkEDGc0F7DPu7tG6Y6hO74jOe7xV+/ISLLoE4JdBMWHurvJlJ7leD6BPIhsOa+umg
oto04fai2LFiREZG/+CQZeLT7BhpPSe9A96Fx3EW/Iq+raZvi/PuWOvE18L9x1S4kiuLe2DHgrQw
v3dMH9/znWtGHJRc8aTO837eKhZ7PZQg0ldyJsSgcAwFE0HDtoRyG3l+nxSuznU7I1njCHDXX0pi
BB/telbYmyZv+JSKYGe49NsBmhBkpGp+ACLnc7j4SYPWN94vcfhmWYuT19jcNf1R8iuWAVhkQkGY
F+y10dHxLlKA7QoaBDYNroHItc7k3S7hUzLOff67hcKhszbJYxkLl589VMeHiSotti4SfhpgiRFy
s4RwNuMTZNC5bM6q2vkAI7je7szXjfmI0BNCry1cpaoKxprXFBM2U3Tx5NDVsdgnN8lD8a7Cb0vg
LEXd8DYrgdF1VysVnqAXFxbFMOAGEVhpEV3iEPxtt2vNOJiH+GRt76LdkyIohOtJs+gQrL2qYi+d
e9wpPGJFcw/X6EEiRybfZh1SLpOXKorutRpBGriOoXYz2OWT/HpNx/KKLzzsTrMBp+Utfa6a+RYT
RxtvSIA3Eiq5XdP+FEtoQY34NOuyrwp8CIZwXKKZWa2X1P1BviVyTM4RzB9GYfADUZ2hKxbUPYkF
eI6JKOGReTO66WxEIX7kXVreAhB9w15VSAymh6lGQpTRgUmBztptoPHuHNodGRZ1Kqu7GUQu5KLV
g4zAScTOUoMSI9VBW70kcsckl7oaBUHRzG792/yXupWoe8XKXaofV7njagJrMuyyFisDgSmklhNK
twDDbOF7dBBidh1lh3YEQpDQEWqb07rlqlTu5LTuhs+A7SnZO0RMIaexJVbOE/i+GI9k2gVWiai2
EdifRASwbgnP1h/xOjBzGfnuw+ct4TlSNMZ68kNkbCr+sIfgH0vaVhgfiWWJdT5MyQmxHbB2rfTs
WLF3iNg77NkE7yQfBZtwxoOFWZXr3KC0FfnZywl28exhV2yz8rlgKBpYyzA+WuMe+vaW0cL65TOm
GeLpMAkMeCFr/++cZRIOvag4l1CtJEQWPZpGaFbk92VM6ocZYPaO2SqJDsax6GC4bIWnLJzIHzlL
KAC3AhMH3K4QP5WyOM+ehJwgiqO3pmuehQo3W6/vBh50xcuYC8SQUeoWKEkFf/ifOg+PYtEfR2Xx
hw3wzOY1tmuhwXvCMq6xDjJ4uXVdXLWBulLhJV1+ZooXFU0kqCxvmjUEsrsihXfdJU4RJ0eY8YqD
xm9vjt1+JComKhLEtoxmDelAiXQoOwRKIpSOUzXSvSmTV5aylxWWlxITE3LhWgU9JF8hgqqQk0Xj
lY/nlzCQ41qKZ0le0Six8Y+vnRhdopDWe0aHWKqwxcwMicLAaH0kaShjjIiMH3+QDkGmq89DnjrG
ebOsONAAysDs5vMHIayw9NIFwonJLoIgycE20FK38KOCmEVv8GVOxDJBdo0Tf4uYQHmP5QTmXucI
Y0debbiL0LEWJ92MT20r2JUU2WWIyqulWUIuaICIS8KLbJWXTi3P49wEDDYxrykQKMJTmjDKTbyM
wMNJI7wIuhwRxYJAnBCtNL7VpbLHCF1LyAIqNf0ETdU7ZIht0f/Z/Qhj/WBYaEq/pom8cYw9F5ro
chxVctIXu2OcTDaQzTo5gbkt5+UJ601KokIsgklij6txPTXhBs9labrfvqSVBODz0B5hSrGwkNyK
QLGER0ehrww9WAEE3uDqLViyOVxBxOKuO0ULbVn3AIfbWcCIInHb/egX9NkVaqJQM0k3RKGIwtZl
LK9yNd+Ve2IwXPip0j9dDQYXSVkw2grCFQQZ/oY2/rgNqXwYsIIqyAjlg+JOh14b/RkBXIu+fUQW
rZqIce5VEBuFXb6IEnD1poPWkzKeKe1uABAx70ymaz3MoGYvCbDA+Gn4Jy9kuxdMTQRmtg1bs4yN
rXCWkQPu9evyueRf060omOBorGI2D+Fh4L0nm6nrWA0m22C+QYauAMObbWGRScODoza+0/AAukSU
IH9FvLwQGIemu9bVcCWdp5YwRv3fEKv/vyFWjrppxH3RRI27BNUN4WA+HHLW30MGtuEQGYAN0SJN
ODIrgzesG5zpuvaLq3vsR7APZUfJTB129kR7sVSnXMqIENSXMpA/BCL09JUQ3QnYB01Xn2GaWtyZ
hN28rG6gFZDN4Gvsr80/PDXct0RcKbT+eXJjLXoRH5VWUB5+E7qG/Yd+wR6ndj8jt8D8QZIDrKBu
sQ18XIAzJiHbcw+ydA3j5n01hWcqdY9RVm6YfLBG6wwpVSiSa+zWKOXQXFp1cejBsJDuQtMPrb7z
GVm1UYYjpw4mGwGBYkeh6Ra/BTkJ3GUCs0pkcUHCGXgmdSI2oSHZfSThd5kunwX+60AvwPfhzqXO
klTpYuzAgfgizTlGD5mRkTl7ZlN5s0AxU9InJBxMeJTIqYKfpTl6bzD/iD0D3LfFoKa2dZVhrrk7
YQ8a++wqeLhSQY8Y3y2TsQStScxjSj176EEROeeZW9N4ggM9KCAjVKE4oHOP9E8Ts8ScBu1sXFUg
Y9UuuqSoqhp5CqJMxLc0cOHlJRuyQ/QdsRcr8p3KdD9FaCkAfx/2M0rxgyM8Q5Y+tWX5iL0sRMfm
TmXGXSlQPJm1a6VwRIb8wHPmKPgPQrq6MEPrPOIspDhoTpDu/GTgBk90bzWIZ3wrxJZkhv0w4kxY
McrIJAUa773ENWU+QzzoxS+SDe79mOSplSWcQsdOHmr+u5kIWqS/yQsVs+YsfvSCdnPlAQZNxatC
5NaoeQL3rIRWA4nWbiCnXj8XYEYMoloXljByuK/A/C+ZBs1QP6bsrdP5ZExQn3UgxcXVQEOjC8nF
QEMzcfLkDZYcdDRrZQti5PbLhLhLf01h89F14scmzGqnU2LWp/DxK8QzkMzp0IXCLtTFy/ZZRDla
4NmXyxGrpPHAHzZIvVfHivtaFTRApXjQ4C8JCanwiKTkwW1FA+C2bpOFw4Aao1d1EwDlFc9Ssh4V
frnB6u/Kl16VARN+cspI9mAbA95O5UWCEW+o402JxwtUjuij89dbG3qF8SWg5coFIK+QOTI2rsi0
jMbrU9OTnpZX1g1LSs3hfZFNyetLW76s2OU4rYvYD6P42JCIW5L+I6JArt4ijRK/Zp5R4MSLJ9/s
Kn/df6kkI4yl5VYKqe5wV/T6CpFQRSGS2clC3k3EGd0Rdk3lbshE7iiGM4eiU8nowUQGQuJLXn8H
cUaQyZYoT/Y1oRu5hibnMAnJeZLwecv/iCbkdNC/6dVM1ysHz3ULeOI3fLMmFBmegNYXJvIKfSti
MAhBngNd4kCn8NL+RAHrPZn9Z8j2AAj5NR4jP1p1n/G0AYNn+mkwbstIYhYua4ClFCaz34OHZBJy
MPHPztUEQ29lNaUdFrQDGaqyRKaztmxVsZeDHIkuSiU2TfaABtSaLrd/U/awIuHLy7UdkXgMzcnA
IszmzuJpN0AwIRf3B9SAU/QNYsvCJlPsEyO65qgk85dxVxmFd218UOv0RoJEjPEFByqpAF8xpQw2
oK7vOHFbd8G4wLR/P1rFURRoOo2HxIlmQO+bzrUX3jLSoJqRfRSrzRBRd5/56kxbvK8hzVmP5N8m
H45lkh2TTvGGtvOg8sEP6E2NnHHKc4vHBLtg7eGFafm9ctRBbInW1TExNFrvGcvKmKVBmj0F8b5n
vVnwptzUZ4eGIMSvkgWMw5UBfhNxVrq5z/hcIejGCODyQT+gIPL7f1r1qsYMnLvwWKQnPD6PlAx3
GZMC5+WRLoSsxZzDJe5hS1fe9GXyxCN/kAfRi1F6pqWTKY8oIwf8G7WW5E7LnkbELTClMQxz2dpK
zAvn50rPmAAqiJqXkLyKtiIkBcgYqaULJ3aimIfsnyr7jN2YYSkbY0Y03eiYpb/JEYaZHBf6mj71
UVwb1AARt3/rOCkFQF3Vu0kni7sFvcD0r2b6p9/BexAaLnfw2rjTVBcatw6ZGt9GM6H/MY8S+ImO
wwlpvZ8zv8ol9TCKt3wCO5qsfgXN2EDV1NHPObo/YLd+S9BbsP+9qvSTptUxLcZ9Z5tZcl6X8DQo
JjnW8lGh1yKOidl/waZc7d5X4hYV0HbIiVFSnDjJbSvh8MfrMJXhoVpzV10ad67YfFdQvRfmpquL
Psit3FzHFKpZBJjStaNReUSktFgum0nmucRAllFGVJx0avLq1Kqo4/CzWhCYhWreNVwIOgrj3sLp
rZw7pDxC3dsxVuqX9SAk3ZD9Vpx8djRzctFWYv+QFGYZ/4+Sdcxw7AdmrxFZA+ib5MEzWd/fsPSL
9UlT/lgjAWbsEPL0jkrn1BbGuSuDNF0PegTSb+V3iNwWekOXiHAFmK9DjMIY11Oqqk8e6vhDdXQn
n34I2dmXjHrlherFG3elLjD7CJDG7NN2J1Uh+lAbXsC+TaPDaN/wH7lYfFySOKixCdQ7Msjcjz32
g/HJd1mE3kmQQtsR+QkSKEBIx24KOHCx9MPATN+aelf8oVT12M7p1ZlQtZ2FvyEi4lNVQja2K564
iIdEkGt/XnY9ijs6JHZwMJDKbbfJZoYRlk1fC+LzRgP5E7fxY5bCR1fJT1Dyb+V3NZBI0Mn7OJ4+
i4m9cTjsm/8YEqUdiAS2IdUaglm3jkggX/hm38wZuZ2tVmR8f87l8AB8cWGCP8jdtVml8xpbJ/r7
nVzQWgwcWoyvhp2S/GY8WVbIBIzHquGxqnmswBZgpKdird0eriA1o1ww0kjE25Ast8kjTx1DM4sk
hv7GaOzVGWoksolhZYM1O6HKSGub/rPSb2s3BAdLbLXLX9YUz07unopAxHZfOPFUHKKZnhNUs0hd
1WOXi2ArKlRSnWNI8bmiDx6pfLZFYiNn14AFVgjbpjMuAITxhgl8sTSRxQPUdztyb2GQoPuh2Qlu
Y3wwJ5dwCV12iRCYzWMrPouqPhdGsvESjssfJLVqJV21urgni/QQm+gtP2QSyi2Gi40OSLL8jPn5
U/6iJePtMvjvFKN8eupGwDR4bVIh2bOqaRVOn/HYNuObNXTPuEkeurreEvdfbNd70C5hhAcrfIC3
o/eI97fjhE6bDGumJj3VdgNVWTFu+nFXR8Vt0mNnxjDC5DZmb1FSjnGK2iKq+YxjXDOePToBYEsH
HRdyvmbo6lcwF3BzVNZw+bHPVk967GBFnTKVq59NFMb0gmV/jO2w2MxFpM22B5PFdjymLhDQNEE6
ijV9zfPz8pMV3XUXiJK+DwlFnHAJMHs/gPXdVXHKD3LnY7FbVG9F4g3xOzlQEe9VG/UerH3Piol1
fanXIlLu9eSYLCFLFB6h8leCz8E6VYZzLOvjeyzL7+ZOuGuhgM7ZgXoHNXVr6S9iEl0G6YZJ4Ngd
U/CP/YQFQkfbTY3CFMZRXmqEukFOKQqgvuGbVI+xqXi6DjksEXy5/6jLlMwAIVBMDdBe7shyY5OC
kpbvkyg/MzO2RUahVkgMgWO8cqBGmEtOcCTRZGaXpGAJwKxgZUKeIwqcUvFtzZInwS/t2r0IKd4G
QZmAPnreT186lsgKCRKepsgyjsiD/v/gASJnk87awwca+8XrOTNWliLSr4S/rX5GSI4hNT7jMX/0
bEDtiYgBjkdVwkIw69TtttyDazuoO/wzOJC0PUjVTSQiS93hIzoOTACcECtpjBB59q0/rJvhNl8a
YblLsR1/M+MyhnstzI8Kfl3z31RPvtb1zwA/lH1UAy2Q7bBMUt9GXjJQDuiYOtilkf0X3XnW7gWP
FEERK8lZBiWzpKE8thuIIrOUugPsipmQALpzuQiG8L0S+DMjWAac8fLc+sssH3uA4SI2XZQLa0FC
T/Y9ojBYUWGalnSYFdTto+L2YuYt8+rVdtJUTlimUHyql/wheq0svdf/JsT4GrG7sbiiZg9jKm5l
6sDZUx3jf2g6r+W20XWJPhGqkMMtQBAACSZRlGTfoGzZRs4ZT38WZte50J49wUkE/tBf9+pmcSui
GWZ9oXkNF0chegNDLqncE+NMnNjbgD/o1ZEL85H1+Yj/I5ZXGmhdrRScnIPSgmTSAm7dk3AETbaH
hKYxVB+peVvmysckkSBM7FJKV10Hndp6uQnb+VxtQU2TlnWnFgXDmOCtRjDOykn42fJN1W8pUzft
Ky6OOqnIsiPlxLLHjC/sF/zJ8qNSkb9GiOotn2DZBJT1/MWHRFOMVi2h2BQB6VCrSymOOFZ7Aobj
K/kol0Tmhd8kL3NrDpf5+750bxrgDCv/l6WMkWeiGLeU8Nt8HrIBZgncnDRffIOYGTKPjpqDQfmg
PToOz/XBtdlToeZWKgxwA7sncCI41CpxEt56U5vPG8WaUe+LwCK7MrkvE/c+rCp4L9S2vplPxI0f
MzurAicFCJa1QeFBD+YgtSDqMGC7pLl1jWlHWwHzNAKEfAh5m8yUGLbjBJNMpnIhz0snvtOG3X1v
qDgV4Xr1y0153Nqa1xM/YNx/WkN6MGjFAx2fN+fhow8RD+06iO9iBcUWYyJPfLDmIS/WBc9cSN1n
mPWrrW0pgYbyLLlpWtC9qEIXZIuHRL/VC7Mc2qJJ5urjUxcprE6a45Li4yXs1ZTsOLGOUzLxy6aj
fa5zomK2RV/Yspc42DSah7QzlKiNuv6SrLvZW/YnOQYC66//R5GytGLdH71kbF81zYeiTJQy+QSa
Eq4j7zjZ0+ojrrIPioBfMT7S9KXFGzsHdhIEaY7AkXZgvyjixlVxL0TvMKSWxXJW9T6QCUKX89n7
xHuiSlxuE8+gtGWhTBUPG/v3sqQ3USofOeXl0bqgzdEsxkKwEcQ2SfuNVXaQOsLfeXEa3DQ5QKcN
1hEZnAlgX2nBhpktqqvPViMLGWgqDgZMhpno/3CSOXW0xADTKr8xRXsbq+6RTc1d1etbIqzebDL2
YsANGyifGVUZgPq4+9NcnWyogh2Mef4mnrqQGrqQNZBkDhF8E7kZj4g/U4cIKL2GdxVqkHM7KkPy
g6KZTzlW7mNp4LWY2MFbxyyLs1LSBJusZ7Mm07Bt57aSzlOCsN6NrinkO870UOKFyi+ZIYbiVoRG
QUp/MDDvZkHxGygOk5XRl67swGBptjfZUgNEtAAWDMemim/rTu5lMYim1hGV7xgMkMzED3MmCUrM
f6OTKn8+I15NZbsUpNylfQ5ynIreJm8kEZzsbBN2EvdF88lRkL8qyCk1g9e5qO4S8/LNseAaSHAN
eh6irDl3sYENUQrTWnD7mXv8V0Iso2eHHmH6SceGdXphnR6yEhUcSnt0LXlxOCXpQ/pSpfldLoSn
1Q73FA6bU9TNg73x3iTqtZ3Gy3ItY4KUyeDq8lshmXYqEZRo7aqn03rcj3PgKh+aq3BLnqo7jjcB
UFJn1ih/j5rnCAVA3QuG9maamdVOv/HWY1polPrSSxKdDSqHuPrK+69jCQn4JJvmD3msftfA4ikc
QGFX6hymd3fhHpUM/XmLy3MUgUA+WjBV2S1+FdQILZV0FOPhWP/Xe4+mrD8/GeDzAIUkeUNY4ey7
0PI26jqJTOx2qRU7qaGKXLoZmaT2kmkPORPfmLjIH0gmitd/Jythbwp/GsKuPLFc9CUTA8GBwtXn
QpYMVvuo/EmAlQq0y2UZHemKUxb10byhvCIh449VSLL1XFuRtDu8uC1e3JiRbj9odsWEFShBzfUe
Rni4j1WVqAmBPk30se39GxE6QQ6oT8zDnTSnGnANaCJJFCBswFFXUvGSdh2F9roo+mWah7C8I2CF
IO2ZUsKX/M8CtOTUjWalP490rQ6CLTT/8wB1OPCscyP34VBYJ0s1wrjcQoVCA0bC5xWckxlRY7DA
EzdO2H2bRAgblAUIZawxEPGJNoiu2RTup0F8DKcycceMh2C0K7qMRICy3JNKkna9+C/HYiCNmgtO
lThotzUnrvnf81S96QRx7P3wuhssGvZMZF3wuSKS+gagMPm1JRgQmGrkXB0yUXsyn3rqyfY0R5Te
oQZX07+Rn+ZS85SRGGCNB7G23WcpuSmdo+2n5vNE9Eyz6XYnu/lb09+1Acc0NytkhnclqcL6O2fu
mYr9kbj/0bCQ3sll6ryuLcc3mSz31LS3rk2oiZLBq1TYzZYZMFAmn0ZdP7k/9NQ4LmCks1+k4Q8N
FCrLetYT3X9eOgV6ox1N3PZCxh8TsscQ+wKdZR3530jTvOkMEVwmmi5EZ3l6F0rhaDAAruIfcbte
DOjFpozVFcA2WEuVq7F+oC2Mazm7E6ew/cxm563sCX8FXJ8x1YMdJg41Q0h4oHzX+7Q1ai75onCY
0QnHJj629h2iSTkUEDczxsKn24PUupv5J+IyehCUxJVaMkXWhlAiuN3UH7saG2WUAN0Y8JtpdppS
UUxBXIPKR9EGzu8e9iutIyUoghUDGKSg+CTTAm6W0XWT5pM4Xdq8dS3IRg07D859BrFO75JVXvPN
ORxwwVHJd9qxKUTWN4wLi84vQpPAjuGRtszHWQHOq0OVUP10iQMdArqBIKteBBlN0ngHlKUW4nNe
1Kd0NADI7AeTzrHsJlhq2irVv/TaSUfs25sSmqUYLgeAIVIdX9ZaDLM/g06uWQb6m3HWigH2fZAD
iOm/pAo1NUn47JKeeJw6IC8bJbFezIJYEZhrbkat3w029Gqd6fWI8QxRGZfTbjA+LB0ja528kmOt
GXCTpDPCJqEsUPGZU87GqaLeFwt00ED1MP8wiOT0i0abkEuMuJ6Q7/4BYDRbm/AubsJFtSNfK//Q
IRYVhFJj7YGejRoq4R7GfHTbTjHccSAbR12W/f14lw7tRXtsmnmPM+bvlnxZ4ksnpIypJ7eutI8x
sj6AxL5HoIHHlIKkow6/vzQ7ZrLwbQtmUmXCB2Z40ygRDB4OUQMNMkmkYFRzJ99JfjPImu6aEZVT
aIVRsz/NlDjdLgKYgMoo2BAa4v61dJhaUL9YPnh0cHn4WOp96QyY3NvsZSOBpSV+rf5XAT2rib/w
wowjvgld8/TMxgBJahQLHq+/qgv+FEPP6XkASembvFlO1kQBB0QmDLPPJkaBXRHzX9mmCurOkmGD
HBXD9NCEGpVYu/RvUel95S/jq3Prr6SZ8LtDTI8kFFteI0kE/ElnmzbSl4GXlYBES2eleUmRexZV
vTPFx/u6yzu7k9W2LpnJGaOk3nX0FVP3J4KM4GJIEo/BaNDyh/ONigFHwK9LZyRH/cNEjak2Z/x6
aYCr2qcfqgWHWSgkFOML2M4uFE6j2V7ktQ6tBKUVHpt0qePxtF0s7rmTYYV1lF6fKnDY0dckxS+s
NFj6MUhlpOtlPkypFYhLwiSA7cPXZ8hkfJmt908ol6CPy4caJRDvtPt4NijkMdGZkZjw4k/e1JOF
lGDbIe5tHUUre6tAiXUD5ky5EvNi3tcmryGuXxW9O8abnm9vPbPvel5cnKkyDJLRj0rz2jX5davz
i0mRLHASJpjHqDpJFR8gZHvGfhl5hAbqWl2eDQBc8KQqFRdzN1K1IYZ1iiSiBvEs+AmFjtpynOXe
S02VAq3Jz8Bv4so64TnNpDQsiIRU+WOK6jdMN0+t3J5SEb+zvVwq9SnO1UlUFVs4aJZxH4Xlri/6
rZQzEqWOaZrQzUVfm3qHayH25yZocp0ittbHTe0VKkhNxbJbXCPVT7zckDMoYT4pxEBSIDr93lfD
RgEghcx/Kj3MGxEZFQNx/O7uD8S8toHez0FGlBUVLEuy5wClUBXi51KvbxUxluJToKoi4hxfite+
iK+9QX895Jnypmfa3uJ9iPBUdpJ26pmxT8J5M9eL4/A+Dj8lLb6X0EcnK2wcDGfiIbF9QBRgOA3e
aWLBDf0B1kPL9KBcoyAmKppkzQk6aC4GhKqjNj6XfFmDeqrK9bTy1tam7JAEtst5DSRE0okILJk3
US8Dk7dtgJfPvKwlx7gguGu5n/5DtEQ1F5gDTd7e2iNnPtNAMjmE+ufTuQa/z5J/0wD21EvrLiix
EUaExvQ6yI5dkZ+1RjzHhFYHBAqU04RSgsVgrg4TXWuOingmkSndSSlGWahydoeq1fs9HdBk14Ye
fICRIsXbvUGooccljpBvPFEc3mupfJ9LxjgpXdBr/6xM6nXN90L7FAbOKuQ68PUHsAHDVQTWuQmB
RoRMTLNDlQknvc8pnaov9VJeYZBv1GSjdS4J0QziGVJGhWW5elKLeZs1TS0Nj3Yu/ldFia/5UirF
82vYUvi7SHkAPYDwZF59TpTG4vMh+zCtPNORJ8R551smALzSAcGibyjci1fqz1n9DEHyu/iHNP4V
6zBmV46OUdDpzTmWwBHCfLJ18FM5P3V6MS2Qcvl8tnBGA1paio0kzXpV3yvKFQ0zxdwBv2FqeWnO
9p7iNryGjrxuWeEy5Ye9ro5f1SxI5vMsgBKGJzIFb/ErvTSaeM1JZ1C+uibDbW8fKPMrRrFQn0Fq
A7ZqxvW8ebsAZnsUCjkxppiM9BL7IzIJT50KNo9ZLH7foFhCbcYiz1c0e5JMY1dfhMj/1A00rXlY
cCn30oecvJjONZDoKvoB9g2QkuKjdRm/MlFBeWSVTUecNe/SpIbSUGCGw82tpZdEIObH/5fg+I4z
yIxNDplqlNoxHzhjSfjQjOYoOPq95GMwZQ4Oso/5080Y4u4TiqwojjGk2nn2u8Q6GSUFTQZ9IS03
w3eTEFkKKFxpcLAqqccncpTTxSnRuLAnS+anPYhErP42vsaIQuFcGoEuyMhHsADG5xVLkkw37SSr
d++TtfZr4QqSaF8NBiWaKwm2+DMnZKJMPa/Aduz+rd8RQ3dgzvYMVbdojSu1Fnuig7XhZkeAJTCj
VLQsNcaLgh9HjfLAYizDb0TgFFc8+1UF0l3CUXnhKO1piKQGopQG16AGAij3UXoMBex5QgyUN+xE
/kD4KcfLeUvJ1fdfM8udVPbUK+UuMgaTbi5ktcUMm6B5YlIxUn+J06epuPcSjX+rpvP+IFNubFzS
MGfwWJGMShCd2uYh6fMDsO1ajVwWAkYkn0xG3wEf7BnnbXjSG/Ne5v17CvBDZ3Hbt1U+PQEfAihP
lAgRUGjdXayMk14LxRIfyvqRdOurehs+Yqbf6/rs2WV7WQP4NfrXHpPZxrEvwqCc9ppHVIuTdOrt
3d4i5fRycckWQpe626nAsvOEy9B6GSXzqkrMRXyDeYmckZmWpR1MTfPL8qFjP5D5MwvR8rkp2eek
sHwNRoABbGsuB2HmmavTcCZffci8gsa7jUXPdJqyu4gV7irZl2t3krTg48M0J28xap9aina2z7vm
DleERvfO/rLeU5FuhmsFfvYgX+cyqM/nNmvJeTkjU7EJQ0LGBUw8NoMU1jBipnXi0SXMwsBhiED1
06PxKgD0a2R8mY+mbeqq1Ke3WueZaucZ8eBBgPIKvszIoUTbm8f7KjQHf5XKvYyGtZ7YlIryK06U
O1ZH0xXmkxY8ZCLEpqadYBrhNl/25823/Bonm85wj+ivO8IkS04SqeayE07GkxYbThenJusu2w7w
kZcDq8cATs2icsNgaK3UCRQQZX2sVnpt2F5FJlaLRsNGtd6tEi3R1Yr5wRaWr/QppA2dSRVmalAI
A6efSAtGxR82ZhldHdS/28+5RF536B197+TkaUnVQ2EXS/LNRjcuDWA2fF9UbXZTyj8mTD6cOnYW
KailjR2tl34Y9JNFaEq9fMRY8wlx4pu+I2kM2+/2O+rbc/bvHnOfGdn5eDrS4XAnjWRZjkePqZAd
kz0j71q/lJ9msoazuNHtbrffMWn0deK4j6V8n4LmO7df8nTKA+qBdgVwe+cc4XEFCwjWZzil9Lx9
4hcIsUWIlLH0/GY90Nm+137FcQ1a26YTSENwk4kz4JduYMbGcOk2YN4D1j5x5mqC/B9KDcnI3a7T
MgAltEGol9PWW2VFtPKyWqNfUAng1cGP3ihfqfArKT4zqkZ2O6Zp+mupnuU/BXqZhiV9Xanlg7HE
3B37jWOpsS8Olq83ehCr6mkUxrPcLQH6CPlaHVW+g3zI7C3BtBeziaqUgG/7Jgo4cCN571bN9mpn
/R38Dd/txnxZa/HqfpvBIgz33sISZ9h59WviN6TS99Kd7XFr/AzLq8LKuB1TrtFMC016eOe0fm24
PCI0AfhkcvqlDLUfZzWz4+QzmM5DNDwUQ7pnnUHY54durNecZquR9Z7Bcl9/Kn3xUazm+5bVz+r3
RulvrByopHYLPWI+wVDJtVYxnDFxM4KGqEPx39hiXPOHE0VYxFVdaDKnUUWIMaRzf7iHg1XTz5rs
AlqW0KNydNFwKUnks+PKvDj2hFMxiWGgjv8QgfB7t2px2kTIGWXvf6dOJr5yTqeKOrvl9FkJ01Wd
nkRoTjGmaKXpHDVhVj4fOFIt5Dwio32MyRu8jDtRD1L8qIJ+1UfwXcy91e5L/erIAGqLwcODfFMy
ejADOsboY7I/Q5wRewq2Frs3dva1zO7aIyTpjxOKRF93VNabCFGyEtbTJP/Q6ph14lKm08PNrgZP
UoXmlaN3iXzRnoI2nw+P6mp5g0EojhbrXuLmpgQ6OxTcQX7ROJgr0Z9FyLw5HyqB6haRDmFQRKfn
ysDkFq2yAz4BS70evEU2PelvxSKoYz5ucua6XNXLm8yTppv77OCDycNBh+GCm6urz6gPWM46zoPN
ecRwb2C4jzDci8ZDNGbQS3W3YPf+2pqcRVTlYgqTlNNBzelgHD8mGevv3HqU7cAOxfZX4Rn9PX4K
OFV/RW8NJjRuuLehma6RqbF4kE8sFBTDzO7xUWwDgz+W0dHSzqtlnqQ/RqVwGycqocV+zp0NYrSG
MarDs7JA9635ZCmCXVOEZJwrs3Gd2u2TTsmVYGmienFlHKs3mnyR7szjsjAKaPD+Cbpb8B2MWMfP
uo4luV/CejPO+gAvs1kOLRefJYb1PUEbtjsG0KRxlG06RcKjHZWDToC9+KtDr9wYEm4XjmOfWlU7
xs8WpxbhgTPik00WxklyuKnm2axWiCyvPnkrwNLo9BTRSX4SjOm0td9qzTd3ID5Hy6ppoznjjm2i
zAE6jmcc7JnaXxczubb6cmnfSQBjgO5gsi/nZOEKZMECpW1cMQ90xrFxoBpWUNuJLhD5nUC2Wk3t
Dj8F8Pwih4+a2sdhhoxdv5I2/8hM+YPv5MKgyay1AEFh+Ngc0rNJOJDp1U6FgBMSPWQzmADOqe+w
amZT0CcFtTAtQ1FnVfC4yHYipn5c4y2jHEmc5aNalrwBEmYrzUXZiuejaCtKeaznDSYd/p0Bx6lO
/Fo0PRlJZEyZH3zKvweEcpqKEvSGAuxU/Db8r49+U827xsvVU/239L+rFcE4GS/Nh5pUlzEbL0J8
Uan0obsIAvO1t0j5KuhCjB2NVy2HrPcUxIzXjtrClDLkjeDghqGFfK2xctiLkKXNS63+M0WZJVc/
zW1lM9fjWI6kx9mkuSUF3Z4p0mmGEdHgSL9uGDsgxinj6qsyh8tNIVXLOC/6VHEOdAiOOpb6cPg3
LcWbAT9E/ioDNH8ej3GrD4M7DgLDwIoKP85vX51IrdDGZVyBjz3furlFaUH55iI7YAdG9c5U/aIe
6UkMf8H4qJJn3VWPxTx36deQ7PYNqs2/IuKpaasdrDJ1dVxU+8045s7IOlBA6lpTQv4EEWrygYKg
eYWZ+PJSswQQW5vNVycVgUlpZBo0mLtn/DwY+em5NGfxNLnZL/kbQuHSNnR8dUSnJEAb+6a41gTv
+pPC10iKce5qbsnxqYWn1FwFy/KbrgkQTar2PV/Ftxgc+sJFTZSta+Uav2ZsljJXz4UneRAo2cEN
VjT6Ia1Byq6jK9W/l24jAqXR2XtgdpKCZmNmpH9LZESZNj8mzsFkj08RXyPAfLAFUf0fmEUxoNKN
EfiP0GosrzfZXOi4xJG94OXfBnc/NWT/PBoaXJpyDlxUUsx1iLgazB1WX8aUNpZOEI10GFMaRBc9
sxUebcCQ8kN9CktGY87eU186Ipf3JpLOXPQ4SK2kTPeWWZcuVHoAid6q4nAmCb5w7d8YwxgrXT8B
GRl0T4Dz3b34AFMQ5kt2GUzHeER1dpdO1kWDC8tRZer20fLYJW7U/CSl4lYYMDROa6xUd2ZXLJZ8
s1ILLyHmsZbkOrURQn5nEE0GkebOxedG1qnMfHfqjxAa+0R9rvCEYRp76Ity09XoHipeMQwv+s0G
M30KafKuftsMFF0To7UCn9pkv+djfWAijHjFAtWorqMSw61Wz6QsgzuN4Qq9pQM2keqoW2toYMIZ
ToaD9O4lgGMkRukmEb3xmHxo8EvnI0aVko2MDCnEpHX3XuLYiGAkcRkq+O6WITW+YQqbJZWnV8us
k5Ha7ivbnMrOIbAB8IdzBRdzbS/gEUjJk5Qf+guwl3vfk2VGa0xogZEcxfgqSB9UTXRhtbjEJoU1
efHfqtobIsSM3t7y8oDOZ7XuoMTcCHWA36W7XJafRtMcRDhKdHFynBIU2lpxqeRejcpeRuBJrIaH
HV3uJ+UK6rR5IGo8a0MJIr5geQSTpZlFD8Vtss4qXRAxx1md82gC5bcAlDcPixeDjqnJFvWEE9L3
+bBL1pr8vnKOOvVANtjF7sIDh89NljiZNfKRk8MCU0WBPyMIsLlyLCAq/gRqZE3rtwSoutfVI3i+
DB5mMAJe/eiur7FqHG16MxXVhdHnanCwIxkXbYpjlldyXJBLDlUi+TUxhIXirVTNT2hJEAXHM1bN
EzM2WV5CRq8XbBoFpOaN7VyQnd4a2DoG8DoYo4Be1wTfspRA6nGxzEBe1sCH2x+Y2MOFlcYOfLdy
duBQzO1qmGKsJMYx4+5KgER4T9rmJqqXHpVb1k5TCv3W4lL0p4C2lnbnKK+5YUV/M+4sGsgOKG8U
avRLAxARzrd0oLKeA5B8zHHUlb1CMuvwNX3Vcn7UME0LBC6SN4KBXNDotuJjqNkb5PhSgGEpwbDI
fK1Z4R+z99xo3ippr6rpLybwx5GmkeRRX+HGqtm1ee/74b7O462aTuqFcvfXQlBgfQghZp4zyN/T
NIOkgPXBPHnAAIy3xHKalfQ6UK7Ksi3EEP3SugYxVuVZfUVD7XblD9BF9sEgztR9z0PmSVg44/Rk
YDMJNqvyVBmHUhwdW7q5MQJAy8MrQje6aKBkHPipcMMUenvIZgPNCKsyjrnOk/Pc2wTrWBbbkQww
k9c7AbKrEsS/xcxRpxWwV4bsqK4QWksEmqGET8IS+6vOo+BsvtXFpd+I51OPQfwcFvy4MTPR0Ewa
2sMpJ6v5kwrz10xvHG6gy6ozFTNvPS4hgXIkuKaD+rZ8G9kOboONJH4UTCQtJpJUgvuiOgb5Anbk
seJfTmV0bEZhpSqcRVIinE90WYU2DU3i8AU0HLbqbRihM6cxbxnQpEVlej9jR7MxTErYmTPiMANJ
EthUFy19rc5BYdnLuRmCFAirwiRgRzlNS+Cy88QTj0WJN1Wr+5uen9qPCvpXbHxlwxoCYiCKkiLH
iMY7D8WVqyc7f8yZ7gubzSS3V5IrdTIQoTokHPHK1tE3v/1oeYPK4rLwMMvR55S8saEBmTbM9mFW
fye4B/CXc2t4mxf9bS9x4ZBrfbPe16pyJY15La8Mx4ruoYCCOKokR0YDRvV5hb5GnYKrr3tbI3Mb
XDBv6rWU3NGwR0wd7Dsob4zHhMzrDeg3YdEWLpMH9j5qGfrhl+CbL9X8hIEDgFQ4FWyPnUSzeYoB
nvwiGGXltWS6p/pqPz6aOn1q00B2WHplVGbk1kNsaDAhxzAt9edotJ/jJzHhF5EjilPFbX4HXUtT
VncHlIJtKTD70t+ppiCAqn8cVhAubeor3EZU7L1tMsO8hvRcmQhEyjfk00Mt/CxJZkLF8bRpw1eq
2qlArBX3DIPloCaQJnFmMaiL0ep7IvSPUh/oNm0obSe/ySNuEtgifC8m1PTiqxXiWwpQkSLAis65
lSfF8Eqtet/q5J1p0EVcn42YIo6Gn9KjI3uqlFEYSp76JMc6G4GBn1GzkCuFZXE++e4DeaXFlFoM
gvERWCnWPGrIOayOWI1UPD2meSNeCi5NyKxHVl+HlYAH2FKeUy1ydXMMO269OKclKBECR3RqlD5S
UfzAgtpB2LD4quKZ8tDOpz4T3iP9o6eSckJz2B5t9ZNBGs2N9tYYYZcmRBDRc8pTLmxnamcKM1wa
vkET518c0vAiKpGtbBEw8ef3uB0fC2I0F6AUyMqVRkurKB4K/h6GnX9w7mDvCXZ4SvLQaHFtstn/
79wPyFtkQtOT0sjdWKOrvSAmY9Z4SHObQuoISwEONLqStFubd7u7DfQXRDTavpAEItUxrPRpPUbd
emes8sLe/Gp+NToyfJo4SrrY657e2XQsRjb1IVPqSb1JFmCP1eJEwh6rEuGR2cToQT/MQXuPydg3
Qb0tviYS4UR8mUvNJ5rkzvHPdC3I7LwbeXpG+yOOGwstuqQeFll90Y350kcKY0ZgRg1Ba0m7wIBR
QFEkwrlJMhpnLVfXmnMz3Hh/OWrmdxzcU3HNJ6juNAE2ccOB7SOTdM86aSpbS6Pdhzq7WbV3LTX1
EtfSZfhogEWoePMa0W34SCM+0j4oF/k59esb88dUxvHYwmaIoOjDPM9LZvB/52DMq4uVKKCQlovk
jIP2oZnyaxz6914FOYDRrF1Fe2rdSRlO7+lJLaiOVudT7c1iEeQzfVhV8hoT+T3u83dSkLzI5Vul
NNc5cz3NGm/W/l+cdgqQwc5aLtTA+MZCQKElRqv9hgbJhZmto/fJXzizLPPAzEHzD1KZ1J+6HlTD
LqHx52EqOB5QQOMTQUAUT+68OEj4sY6syRzArnkiEiQXPUFdvUlbvfTOrXayxQ4+HeFFh7ZFz5Wc
el6/hFT9jHXxI8LFHJFtZHrcomDxFUlYWxpuk4iH1dAdpT6CEVSDwWJ0AxZrrhaAGS+qxQ/9DkBs
xMOQjo9cqB5AS+9p2t8rWb4pMAN6q3KMt3QZn3Q4PJqzRIwjJm62UalE7JikRWRGHrcC3hrQT3Zk
8CFRqJSN3VFz72m9HAeDhPk/mblVZ3JAXFzpcTe2HyogaQ0DiDk4A6UXBQz2SOJjomGVt7+ld2Fa
meBmJ4otaRYtndS6qaQ6d+pKQbPUSLJS3PJbVxWclF3qMT+KjCeIXGEpqE5KcyYvZbTTU3FuoZ/6
c/wNh8SUCiw08rE9mPA/B3sxU4w7kiuI3BSww8caR/bhlBkI3Qn4nozUv+xVWPcn5TRQY24NZbhm
WpjO7WXARTG5w55zoYZAlXcGlPTTcuaMH0miCFWcIXrRhxOhMhOzqdYcGPGohxYMJN32JISJx9f0
Hh5DAVIkAimjWPCQCvxR9Zmq9GQGwP+Oy8MQ1JMcHwYZalDKU8xeAeJr5bym0oi9sVbTTATAyhZ+
5kGOcXykLn34hzYereTNbS7eXceg2KtsbGoazdQtgTiVr5gGzmp+QfzGR2ti72IGYOsZLNOxwJ7F
mUCdNNzggDayBecP8t43/zoUv1lvs3K+EqK3G7xagwL/JycEiYnXvJk3IiUUJh0oO9w5lbJ2C/Xv
tV9hokN1n1JnwuxQaoEMOziv0pPNJVdAFzSuvaif1ablNCVd6/Q1qdNp5edhotfiRcW6zsBn5o4k
Vz36AIch+EC3cAEgIWCfTjX+Eb6KCAiBwK+hkLKOG/ZzSfOZ6lfJWekJ9TdnpSrJ4JkBoNCAYnk/
U1q/nIhw2FshBXSigWLB77iNwTbxO0AYF5MuFHFSyUZ6LR5k509mUQWJi5ZKmVkDb4RRupDQz3dQ
4dB0cx8WrFDJrxbeptzSX68jsAuTm0wmG13j4QTV08W3yUJJJB9FT66rc7ZRt1vd+XhZQYB+ZoP+
Jp2qsw5ToIROX9rRcXuLaaHRaVk14LOv99janE8KDEgjM7amDMckZIxIDiGWGIaOnXcvuCVAiBNo
xBGkyfix0YsgXw803ECBJjEervE34AI5mIEhKjQFLOUfraydupdBiNqgBngI+32SV8pY/uIjP1LO
zIsJ9/ApP6FFH7SfiOh/Uhqx5KS/SY/JmfGJJvLEK0iaU5yxzy50b5r35EN47YXsadh/fdZLFWSL
FaicB2QjCewRnDts3Al6kVhBNAlSxsPDo/MxcW7HFvE+G6FQ4dobrPu4Iixh1fHuGvimEetewxhx
rEtfZCYa45LWsSoKCbZi1q/iU7aUQ08cZeM4CsE+pR3CMuhoJrSu7P3YZK7xdjKOy/e57wLilDR4
rTmGxlSMkSbmB1ulQGmmQGCACkk9i1N/c39zbBG0EmduMXKSXnfWEVxZ7/DQn/YQLVxfrQRLPnIJ
285YsM7xYmeb9kwVnOOkkYXfm1V6is8hYcM5QZ/IWFs+98gAzimlUZNR+Im6uX3Oz5L42TF9pI+N
y2L7F0cCNSMJe1yOn1Jj4henz+UMf7+Lzw0mjno1ToZC1TdZCQa5hyzXXZMLhLAF6khQyDdKu0qZ
p79xJUjUQzpdSkqnNG5DtuA0vw1cOqQnVrC82luOd/GDSJGXRdpZeaM2DYCFNB5xSLgtyf6sgL5G
iKkYcZtYkVel4MgYlwyZcFRnIokKymlBOcN2pDmEQnOowpRa5wyrTOuk2hCaoIRBpTD/ABbFVc9i
mrj5vvNUy6EkXYNxnOrkvwSjVPI2//0daI3C/kYHrtsSthszl9Iv+ZhzEqYzdjGhx5m5ox/Uc99+
KRbe0ZVTqRzIYoKs9QGKSA8Bwze/2baK1AQ1VYaoUx0VEmI8kYbtj22Jqbe6Tpt4gO8N4uP/aDqT
5UaxtuteERH0zVQCBAIk2XKT6QmR5SzT9z1X/y3q/f9BTTIqMm0Jznmavde+WvsWVEUTMuAkhRnJ
lRSIpKpNXs2lX+rsNNNjuee3H6zSCfpbupeCALaBltzkP1SgGtpmHZ/o97/J+3pKxvIysksd1+9V
zWipOf3rErQgq3Se4sPtIj5yjO78fuep+vPv9rsFuV1hZSGDXoS6LUzbf3HqFa+Enmp+zfnJPIEe
gdmljdrobAiTXelCFAqRTjYi3mazYT0EnExnSXgV2GSYXF4DclMNC804nK0zpag3T/8DqqgAVViv
iFLY/bqoJ2ze3KSaU3IJDqlCEY7ggyQIBnGITDLDsPXlInSro+qlIzZkr7AGZGIsAvnBqc53/0X2
7ApolVNi52MVQbDzltsPuWAI4m53rpbzq3VT0t4r4ednRL0vSMPkB3kGphOnHyVKBpTenNh33fZb
eM/dV2JoyKrlQLmR+LWK99HaowlQ48S/vovmQ8VEp+B/mGhkqd+XBHhHBX1BZjXsJcUXaTXhYIpv
ODXzPygp5h+E9QeiXgEp0xO0ND/b9pFh0VRtNCs8hOKTE1P6YvjxazmCWXBZq6iaRA4ZzuwKjAXr
35SgKP2Z+AP4VJ17LT3wkC98QYX0n/oZ7sls8QCT77Bv5w5U10ZsUq6mWFl+KmDLaDaa8qHlI1bM
9dFmEptkwVkbHoeBtV2s3BOhuG/sNRRusccySZHM2HsV0hvdS/lulbwi/RaWf1o1fl2Xd1F1Qrwf
FDQN9WmdARXbHwWlgUyIpQ6FX/mJ8XxwP2fx/NHQf6WvXGEGhNE/Vk8dggpaRBAhm0GlgfN5a8yK
ZVrxru2xvXWzC6v/RKj0YQF7jLt0IayVyTtaQQw8lClHsGRSu9YL669p/GB3YA5n6ge0kLMrbOdU
4AYgIbDULnQm1uzN9KcpFIutW72WpYyB/woAckYjTEzgJSPADnqOhA1VwqhOdcpxx5Wjg3RV79+i
NoUiatiJaCMSBJwUoiNbiHw3PxmvVZb6bqVEcSK+0IgwgrVUx48Rb2RCcMz2nZcx9rsz1ZyyjrCH
zyXUG2jdFXfiglwGM7PClqzd7KU17GKAmqkgIbkadAuzeCm6NJTyMlKF6obvFRrqYDMOUlFDD68p
IGusAoicQFgwVJUfgvSSb4m/prU76oGWDj5LDNQLH/xAvmgVvrBwJ1nvrZwge3SWQ9KCUqlNF2+H
JKPKfD1YzKmJgKX0F9KyLtpH1qdkFJKOkWBkTSOUFVE7lIhZ8kgnbid1jr4aDm0oq32Ya2aQ/K51
EnIwXerE++krtBen+J2IoLHgN78xJBOU2461ZWR2uoVUFcFkFtdkaJ0ScXX/IqiDp2+pv3aESSj1
9bw2sVuYFTtflqZz6Q7COacvp+uYioea14A0WYD0uLoJXmnHt2Se3wqxepMk49kBjRp18nlqb+dB
7eMCtNGCIW+7QflZWh0R2OhmEvT/w2DuGGzWFETEcv7eR3KQCrIbr/gz7s9svm1Y5quOK2jD9K7a
cDQvvRzUhR4m80PctKeC10ADQLUYr+JavcYzXFJwa0VeETT/ovnqKrkNqYwMl9aO+ELSGIeeMVzP
2hwe9j69DbCViShUcESMfRfUv2r2pqX5J6VQiSf6MkZuOhK2qvrZoHgpQAY6a3SNu5H2j80sXkif
09YumsU1KqYdfd4eab/w1VVzHIpsRK1fscDpsO1EXFoonJH9lMUcqgNYnJpfeCkCRDRXg2VjLV4k
okfki8VqMkFEhbgLLCspSwbxe1dwTgoaGwB9K07B5Vr91KgE2O23Y3cKUEMiCEwgyETHBSZHWjfd
Sj/5s+w1O09eMuLoZ3mwt/ickz8UoI5hoApuz21BrwvN6aX6bJUDnP/PLOI1pyIrPhcLWj8uA9wZ
RXpfqGdrzs6GJRIuAJUvuiMzVamaQLeA4p15hSuyurZ7Sjoki1PWmmSWSybmiOS2qFvYtiAHZmxf
MGIqW4TGy5xDnlltpjr6U/AABfwb3cCfUPqVNfj9e7w0Hi1+K8h0vP8b1CvL8N+g3iJBrx2BENSe
ihNIWD4MfXkfsuzNtLbXjmkvLgCHAaaJ07qDSo0qGESuWwUfZM9f1XnwZ11k9h3symsDgcBkDr9n
BehqgQ+U/WTvxyXJnSPNgRDgRTvJ5CsksxJm7Mzn6YbyBHiPgKiGGByWiTryC7X5KfeSvVACAFHx
iwKnCa85GYaoJ090Qk/LzF/Vc1JFAyRfLYfa17wOOYQcXXiQbPHYEdseYKdpOJkU2hOF9s5bc+QD
A5JZKvSIhBqUg4ZM946qmWLMpYNyW/U1n8q7AOoAVLdouHPDvunEAhAnkx5rDnd/g8qFOb29suGL
5y2QElviZFzZZKF7WwszIk7I0Fabwh1XCdIu6z0ukk/l27r3AzLEJH/mb9mtMtNIbclcs43vbjSv
G8Zww/JGVbnq+X5VUmAXC+KK/kJ8+qViqSOg4mtVLEcEvCgb6xNsNNqAUWhWkdFMPqxgOY7DdpiC
g5MDoJJTHIfPgBPA8BWiucEOCESWqBcs7RBQEpJOhiS9DKDe4i9TiG/mMVOtf9fa4DJs5KrWobed
uU/uMKnvWcuyQ2wA0nnSDjTCjakHq5M77JSixo2xcVOyMGemSIoSCnoZBf1mUWzPfjrjbT5+RNOt
8qeJmY2XTV+ayByVm5DUD43YeOiw60f2t5BGYjDAUvcqfK7J628Z1gsL2QHJTud15gupUIOdb/KW
Xesi998xLBtguzuVSXLiCD2bPKzaoLDEhVCEOtxmIWQYBkvwKpbzaycIhNvvT5GhaJI4c1cjV8TD
tjzUsnsUPMIHOwPykqTuuFVhEpjEnYtP5ADDb9GX31h42kj17O/tXjI/1wSmZKAOhRLYN2SMuv0w
Nu0OgvrBAuyBBGQ7pUIDJRcU/klVHaDX3bc+Saf1B41UvoU70I+qTs4b9mI1qx9EaZVa+9Yp1buW
niWirVbZwolCbMpiMufKrgu771RLrgVCJQSn+LCk7py+/gbnEFtFKMdFqAlCMO9Avl4Lk1pN+LZE
cq5ZDwRtlgQSzNyqZuA+/O5oVwdCSo/XWZowFmLrXZCx9tiW6IpiETyiBWuqIzcZ4urAeFuU+HPM
Et0+Bf0nq/8LQjRUO3DkDdQUmeYqFLR36TWJiu3XIW7puus8EQ+Eiz2dj1AIW6SCzKqEFe2ZXJDw
pEWl+UyIagZladAeyQTKzL3uqgKBJnrrGqZud+DdVdlh8iSkSbCDdlRafFJWem0SpwJwv2N2maf3
EE5GY9Fer5dtxfIIGL/+qdmhFAyVKoN5GXAl6WTyzx/xH50tXSTAHDjGyBSSH6w9MNzw+7uIT11e
OOeo8JEkxvH39zcL4hJTP+IzGuPWDJQVRvvpGxn7wkcVMy81qHFZxMuMJ/IP1tUkbdcs3etRJ33a
HUEwikLj7SjPJWYVOilmfYMLfXyV4Lq2M8I79W+C/DcrvVGrPZMyHJK8l652qmt3tUBHwOKe1T3B
l3FOIuPwC9fCrlzB0QRpIgf71LFzDRYbpC1KMRQ7BHOIOUPNufNkUOIpdpRKHM8ojPky6QroEMxx
9FuV6DGY7UgSCFfyqXCYU/PHyewvNvbaPiAUQBW4lXrJx6oXHLSBWEWyCloBVUWvxjbVD3l1C2We
XdCiDgt5NQalWhNpxMHgGsarhC4XFiBQGT76m2iwmdUs5/Kd58Ppm0CCRMUTyfSWBmrpHJ3yE2wz
tiUCIs57f+QPF/RfPkE857yUnAUNQSZ/mHl+/lTxSWM73In+uA+IOgHHIeTG0hnOR2QKM8KW+bQp
h2aL0FNwSmOOukqKBqb1na5GRrtjlwLqLGNHwjm3J8R8NH87wkGFCqLM4XEeH2WxPhZbT+KPrXjX
M/FeZct7X3VvtaG/il39EmcKdyxjNCgE+5cmgIVq8AmPvWeUiW9QK5ojvmhQMrtmXAeZvrw772jf
Gc1hl4eeotXX1qO7U4sAFlCBN4AjJ0MprODtJH9TJKm3QPZUAGdFh9aBOlhYKJJJyFOhnxzIzJea
hri1oMwLABDNBSPduS9LchaSl8kmOUzZ0VhyqhCpBlVK5t0+5kACNrJVf1MsVDu7cB4hp5JMFuSK
HiplgsT/WW737pfKcmuCLiWwuUXJLkvdjXn03XjRTxl+485an1WXvy3r8qb1/GjxRotOZHNQGaAs
YcBna7Ae81i+CKHHzMe4KkNDKl8bo7J5i3JvxzK/MaENQbYyQ6RbjaGEAFZ2NIrKPrYIbFk5csWc
qrVNjhkxWUSHM7nDmcwvyA7YyGBEKQI74cxLWe2Pco/cwJGtd3xddjsprgl2ic5LbzGm0HlJkLtM
4iOakRlb62UroxaEhiocGna5sOqWIZhJjN5XGQIp9NEa6QD5ggwiG+uPRUIhmr9onTkZLkzlmo+6
nT6lK04ZCs3C8CTwfzXpCYAKOh5z16BSmCGZsKweKvk/Ds1OTjdoopMy4hQbAI/gc6//SDx4SdM/
9rF8iBbUC7fSflaGCgmuF0juqUynJ+1v8DOfu1S+xCFftptSgD4KIl2JzSS0G80uyTBQPS5tRT7X
2yB8heiWoBfLWJSVC28NTyJ5K+cUYJ2sW1dwm4G5o65w1koj6o7Y9UWmFbvqiRnlP6UxPIDa5zHq
JXYI8MIpek7K5VNHhI1lF5aovroY1dFm80La/x/GakQct/AYtLT1ewqPlWXuJx5kGds/oigAGDg3
/YRXk5kyv39b48qM6eLqy1jANHAxgrzju3ovB+VNZZmWjttru7PVBIoyRMqw3YfcvAwqinv7tCAP
2WDZQ6w5QWCNlEvrHL+0AjTZROZO3kWHr/Da1tZLX8uvW0U4CPUZJp7nzopnDhfw74nWOwqh21PP
35RyU65i0DdtIOfaOWsJDJJP9Xy4mxlX4pBWZqRHCRGpup0QS1Qmo63sb62KmKoSeBVaR1ZWNvlc
xUB249vCB7ex/FvL8bo3tHAsW2nE5aXwO1IigchayXPnEZX3ydaG+W2ctedqHu3hnRq75iEDcMZu
D3XraeyeFtQxpsSKcEidhROSyLO6nEYZstyG5pywINwONJzJpV8k1yKNbD7BUSa9UUCaW84fRgrP
tbiK6UdndtzUbg0G74R4lohEc0VLUIFEOawTH9rNGFYnR4VSHY5sObvOJkiNBXuf1vvys6YZFDu7
43JXGAZJDVqbBB+GeNW2LFjc8iPhXe1ZoGeIojJ8pJL8Fk+TjcEVRnqf7q5R22lr2h0jLjMRHRSy
ULFZBBB4L6i/0o9PWRWokpElk85DNBnsaeWmJst9gVbI3OfUKBzv2Hh4gqgDsbNOb0ubvQ/G/J48
Qk0xgUljxiDecxLEt1C0rDdUfwrqzL0RbkUi39a1vHVvmUAeav4nkW4mC2rO/FuTlmE+awFfbMjh
Shab7G9aBw4TIycV7GYyn5dYB4nnzSJsW86cDuwk/TfdEdhCFobQ7Sy6nLy8Hne7bvVvUPY4I3Df
xs9PcjgAWVL5TPmreWfhpZFZ0GGMAVCtsRyqNQvcPaOVWj834+Hxz1jAsDnf/0kH1c9zmBXohSVL
8tSq8Bg5ygkQ7gCGCyhFDUtjAfm/NCdb6anHWNZx90LucCxIgpQyUia/tn3Jz4SM/MkNAOo5wFQK
qWlHmlFFRFpFy0Ey0C64wDGQCpf1OHCnjIlm6k1FWEq4cxYE247c/l6a42vJPiZJe8PmC/9Q5qz5
lxP9vpfZzRykkEvaY8vklKXibB0uEmIcgHFmko7BvryYtcTsS/ZgwbzULVl5Bih5mRuGAAPo7DND
rYKh1qopF94e3FhcCpsie9uvwpcZB2t7dc/r6c7X0NOLgSw2dMvbEGXnmYHCmahs6tCrShKjlGRR
bQLsKJJQtIe3sWuDsiUMiniOCs/fkhVg9GRsQ6hLRSj9qFP+XS9ijjSnXFH7EcJaOc0+Y4VzK8gU
M+UHoeDzbINnGXHgJo4iKS65zAniEejHebDemJadGlvn797G3OuI/XguhgQbBwdbPwaL+q7vvywT
68XAElbx4kM/5/jmVt63rb8NyV8F457lAGOk/q95AijGSRHCZLknhFROkZxdVILTkss31kjXpAoD
Ur4I3ZVVpQRBhw21yYhX5zEAWOSAMi3IzVMoo2kJaW55aw/tSszLVf+3+eclu/OEOk7hJ1DTmdz4
aCkPgbfPMvhUN6RHoeZCwsRKwQzqm+yaBCgzV+mfA3eRMYhPsRhek3Mv6P68oaEu1xM0cdZT+qUi
Jl1cMC+iam78HaJUbwJ328MUhwJGddK9lSUJEykN2B9Y5Q1cnrMYZrTG8409TEkN0eCmJCVtgi3J
SaR9bZJwZgUiEEEJ1n8lBMY69oqTRsbKSqjS31XDuVNqyI1y0rgwEJ9S6Ao3id39mPHZEy/Lzxo2
rcaLHwwMq9OJHfoMVL0KTV0JULHq7fyyTP1D79J7poXbCvK168KmNq7aLgW8/REeecrCDsOewShc
gFhjXtsKKEytBZOtl6KjsKsGu9YjTcUOKreVZ2mzt6MLYL5bHN1GYrgadUMHCBYx90lcn0dqYMlb
KSwyOedXRhzlWN6EfHyRs/yFTfCDF5hWO1Y0L0uPaQBSMF7ouP+TG7EjfLZuTFKC+C4xoFUqKazq
Oarn6oauy7jupX7NxPaOIZp4Qf3enDPVeoU689rHwBkb80Uz8MuqtgbU3uqexrTiEoi9QUerc1tW
sGnYephYBA0s4tYbB5SvJtFF/xZp7NYDoV4tG9clMOGycqnJZH1n2Ue605MYDpntjraTImcFuONs
kwJZJORmPDRQxhKkwHHqorzVPwVqMIn4MCsS8AJJTCriZ81ZPxbKW41ezJSIaKUEpTfHl5QJKCO4
GPd1ibKLzypwzc8tSeNqwTArzGLEqGSJc9ejlWW68BxYzDUrgg/ws+hjmTXq9kp7cui+oZpmEmJY
Q/c+B7v+US4P+djgDuHnpyA0TAq+LSWhXv5MzI1Q++WllNvXlLyl+F7+CRcqSgtlgIDgsEdwuP1i
ykFaSdxiYCDBObcuFVGLmFXCTklOAoLq3mfYcFDs1nYItnINcEOSjaw58c5NCVekB3SVALrSZAXI
1ZrDXGvPh666L+snLuXnUomvGuLzUXuTfvByT7z1bywTFjRZMCBlcsPjlcaQ1VUBn5OfUJijra6j
QZCAk0m2RWZYM6wBgWMUQsVVQp61+QtskQy2SLZI56F+69vxYlO3Di4ljJvEYJy2/ZK3Ap0xu3fz
QSyrg2W1Pw87E3S8JOYiuDtpR2w0LitkFnVrvK44T1ic2ksh4OWzE8wNSQU+q2fjxtZNaHVv5D9D
Fgmptn6rWvdpVmBTPDRYN5qfayG/L2nuxn2KAWb3cxwqmaOrX+TQ+MW4eMtmMSFhWA9tjkIOEtgG
eFd+4kRCKZMAMn6iEAIcVDbhIcnZ5VuqQVfmqlWZU8hygmWFeYjhoEhykCg7wkhmH9OHSd6JT4ea
zlanZJ2g6Q+zEV4E9BBFvAIukScohvhnx0Ai97PU8QdZPhAyhf50L0/mdz6Z1xkvaabCvZQe+lg/
xG65lzGCFA9pVQpnmiu3xvanMCNBnfG76BViOoVLxe5DVNLQ7FaIqWkg2uKAhgmLspQ54619HaT1
Ahv3gs1r46/aNQyOkrcudFqCvS+zJ5q4CvMlrOYxYm/aXcviU/wlzMTSpjI/sRb0bM7Mb1XhBJQB
Eker6hvLx7bE55iCfBrIzf1aRu0V3MW47IEfk5maXQv8qwvkGB3zamx+yMU/mjJ6ryTbzC/42M+g
gK6JUF3jASu+sNmzv9ud3lzQFzA5MjtKK8aexLjx7NsQXuvKzU0O9jTDyMtEkOQAcBt7uhK4al4m
BUgUq1tJ8ZQZePnMK16JfoPSpXvPnApBtYKHhrFmTMApM5vXDaRZmX6klvmx6fLnEne2wG8Gklu9
aQlBIGrmu1xpjLNd0RDv3djeJwnfspzcTLuK8lT7PFI/pemZ/Ds2sAaHPMi0x0qK9k7tXpyVbg3R
WwbWcIqrBpUPZJWg9rSaBWR5jlEVSAiotC+KW7+n7sm39dwwfwNjXcb2RPvbf+pmxtzLQALNFJYJ
VnZZyO5hq+HsiCf1MF93BASJZ+G4LnjtRBOOh+haiAco3tNpwb7xr4IWfFcxRCERZAUouToX63c2
4ylF2lYWnhkiVE6IT82Z1ABgQXHyvb7ODXyJv8vD+oMD4KLH33p/by1bfdtfWS9yQj+EP+Lfo8qQ
e9JYvuW/OPQvB1S0Yidj/RXjPAC0casYG6IWQJNz7JbFe0shWmMfAaNC+6Y/ixBy8/DoUuVFlWyD
OOqa1K6G41VNBLzlCzMQ9TnGPMQE0jMpMGlBM6YPQ+8LTN6U3Z+BU44OIgUhmNqN9XBs7HdsFWeN
adxQ9g92Dw8hH5itklAx3Rh/PtCj2OIxItIBkg9QqNbFFycAIVdSVG+r3iF9dyuql3ZiumGK1wW9
lZ6guZF7wNp8geIpbTV7NtYQ32ykd/uNp/DeNNslSShyMGlpnGM4oBDEbOnm5Wzs01L2mqiKZWct
3jCDXYZ5eJek8l149XVTeKC7egjEMFmnJfsFi+gkMTnOahCMDa79BWi+xqyVnLWxxwK/UUzg9U9S
V4n3U7ulJ3kdXf4dtywxme7flsa9GiTa+mbBdtqHs5/gtgCsUlAh52wpqsYWhR/BUD2rJRxYG71E
ab3isp4mPb1vRMCoU1QP9V2x7JEBpp1Fst5Tp3Ov/RPnol0075oiXUQ1uyTL7C6P7ExqGd+R7BhH
iDWn4+C2CSIKzkhJMR81gr117OFOIdhu+Jd0I2wrMjZW9bp/Fl9NtRPKrINNNm8m3bG0Yh9mVA5w
UGQzvSAdwQdBnO1JTOlESUm2BGZmXAxG/1J2F3D7lCHbFW3gpoD+MAAE2eKj4tmMuQ4VBuS9XvHh
aMToEqeK5UtFGGKsJYj/PaxNK4INqFfT9ZMut33BgTEDFikqP8OQaNLW6XdnE4v7sPDlV8wU91OP
oxnQ4mnH01DHMmmuoM8EGXIFRtbqsewDOFx0PTi3xPv+Qv3aA8Hpae2T2k9MAcws6R3oDSW/lgc/
p7Yiv9DrA8FpBvW0WajmJUClDF6K8b1aFVr+xhMsw9Os2YeviIvcOJd22hf+aCAU5E1pc7aOWXLV
M7zJYndd9+5qieMVZCf2v9n4nMrxE40xd/DIvyK9lyZFFwkjpES+7lL6UpV9BLuNODwKo+9XDWFK
UuU3EIEPg5SBqcKK7x1Qu814ZpE/Sg6V3unkplmL1Y3PhNkdx5eea5xHTA1xAK0JERAlGlbyL+mp
locmMZHcC+preLAdFvFfjxGM1fJf8/xJPUaS08o8JyOH1+J/RXcliYm9C7mNU5tDWb5Myau6PaZ4
dUo+kiONmPi8ZtWi4iJw42SH8TlXLnHbXXrvgC4XTo9XF+UVezln0XJn+1vWitMalSvUilszS0LD
Srj1ueDh5SpQKPA44MWEKwPbB/xBsDCE2auMaAWVWpvNM9slQeKDRi19WlbxSlWX/j86bg4ziwGh
2zUbYZnqcyJ0Z+ekMIUgLa/dYHqKzkbUwh0eg9bj8QUgfp2xIsU1zG2wTyYMSmgDEApOeF6AFSAR
tqZDaXfeemJB0IPpFdlyeXdXWXIdExoEi+5OQCPBFiCXGBxrC3rulyzsAF8v6DCT5NUiJoiBGvlF
DvkLsHN3dCGf9CV59bOjOv3OP6QXijUePsqlLZCnPpwbSucchfOc34ZpYnUH65lER5UYdaiQbUmZ
RdzeuNEUY2lrp3DeTBthGstJVioLLk0s3qjH3d1A9D0n7sQeLadbjjH0G42t4kWonaMJ3wFlHR34
gH0NDMO1WFmNQG3v4xLgqhpSg1kCYXfOxvTdokYuwi0gGhSiuzie2mhcGz9z5dlFuUaDQipb0dqb
RMz1arN0guKzuKx6Gpa+BUtfiTmiWq/XGjgoFtCBEa+GH9mKwnbfLgpEGYj5MV97aumeBhnrMMTw
2ioDk5hN8yyFvOTiS0oMbwqVa0w8KtWdKPG9TMstzpJbue+R2lFAkQ06SWIwQvbBK1DRRUK5vNGo
hUamR2Zq3JWiPxfDQcrA1OYbuc7ml7OdKSIl8sIIxDpd2IvqE7HypY0GXLGycCRQTpROJZBzQusQ
/QwqpZCB2wbtrGJdK3W6jESGntYXTOyn0wH+JZm583hhzM7jJd8apn8R5glrsh9ZaEn/QUmdOftk
xMxcFm18C5cULLPEmWgx+ptg8sbK64w6BK8pDkilxD7WKG7iM1A+LV0X6WQhAq+SPpgn4080509S
E9nZlQtJnbl1poM9j9XFgN7D1NSIegIVRzS3Ar4E9mNQGiY9e9Fx424max+NRNEmhFBNZi6xO0k2
RSlQ5kz5mAE2tDCZZzZKLfKtFt9weyGimOl4c2GbioiHW2q30CmSvl1+0iW7kzC4cVa5Im4USURn
Ql3U4c+XbWIayEVgKFb+6cZI2dgreLFI6BsBioLaB33fhjIL6TEC6rn+dAKURTpqS9Rvxt7emWfc
O1O+S6p6r3T5bvkzMjSVJAIhA4wjqfd1L+9Nvt5QY6JiVUOwIUFn/D40QRgpl362ZSqxAr2i+JWw
MUmy7tETktomj8p0Y6JERFRj+6uSnzCryDV9Fn6+mHUgchMx7KkUnfqnLZ5Abr9nEI44d4w5uUo8
GSgI5DuJn8oLwn2zcFk7oV2/fBpfx1S/PhQ+9V/ZQLCxRgnWOCqzwxiC+iJkWwbqruV2RUjJ67/+
VGLnCywYJSos/mf4Q7U/CQVyz1/KzsScqF/RPniMvQavKKWQawCjYZVRGZH3GStYOChz8zTdLs5d
rVLQZ5SuRkoDAiwdSm8CTzGd5bOK44LEwwMapQDp6MhHp5rAh/zSC4VnsML50O/Tr5JDSvgSvibs
oQfcsJSE931jHqfcUTo+mnx+9Pn62KvxkY5aMKeRjiRNpbFCjoYmURIYQOB9z1kwG8PoKb11ScTh
gooRMeu7qXXuoZ2y/PW2afgTWa9RqPtwgwbc63IY52mEwFnEWiuBg9mDkji+vcSSY3V2Nnw12nGp
ovFJgcyBF59Q1aSBj9JlTf4HiezbxFtLgZW/5bBkMP82Sh1pWh5+HxZ/RIEyXepKMHnjaY0Tu98S
Y3TSv1tL8Zj5xt0aTS7jNWHxVt0GistJAsT6VAYIC2dgswUZCBo3n8JC+sbAdf6Gxm/F+eWbhkEC
Kq6A4DbeH7LBcMawjhTMSgJ0YBSnpJB95ogmLAIORUmqvfyPAqVYvxur5oSfw+EHJZ7eGKkzcP2S
AAB9hXYE2dop/8DQAtYGXOrxA6zAb5HwswjneMm79eTr/mIAmTnEuRiyEx3I4myiFhOiJG+v5RjE
c3GrDJIUayvq5i16Jcx5WuN3rY/9mesf8vhs/saAllyHOA0EVOUtJeSscLsZPKMZaGUr6ACcdrPK
2nIJZBK9O+Qxa8YlE0kEYlTYbRHFESWXnzDsZ3cedWPhrJdG7xsJ+nQo+j5bTXvMdPMSMtTyzikf
7ZmFYXg+a2pJAydEJh/ZylwIBkALlpMYAF8mm0VWiou5fMrElmwLu2S0Fij5EM9VfliwKvuNuM3i
vPZLlpkrMlJGxZ6MjDT+7oQ/OX74QjwolaCC1swbgJ1qvFzVCol5w2eX6lysktP9XczcxYztaH+y
JcVQUl21bgu0UQ/Tk6RNJ3mXEU/wplELK4QCN/JfySJV8lDTPWmVlco+OWi63fX6qS26X8TXgnYs
w9rDnRnGx/fZ3HA+MU5sn5MuvinJ9s5i86MLFU38Ze3Gx0obisledQSDkm/0GL7Rmh6hwoZkhDBo
5b67VCyuZBk7fT64ivArLWh9RCc/1rG8GyJOIn7lvvNnZGkcG1ljnicE/90/XCOEMHb4UcaEtEJj
e2BcQBPVo8ylm0aPkVs4Y+AGc13wBaqQr9fta2+YqRUrml45WDMcDjOuinoNZI2YuYsIq7wiGJyQ
Z4TeMsY16ShyWEmoqNO+EFC61NeLbBAnUXtt7vcwlwthexAWHjYCXfv34ZRj2OKxkxBeVMggYvYq
T9NVAQ6Sb8bNuHJCfxB09T7P6JHq0jaqydU+ZllxFyKed4vYDFLkjDpjg002N37PkSl4adq5M4lq
uKtb1McsB5rk3g2Q77HNZcRkA9hUN+FcscAQgdXpfRTX0s0yzHu6+jGUA0H0StRUzfbDEs1fZLQJ
/XtZ924286Kckyn1c7n0W/RKL8WCn15/61gvkGCIG7W3Sn9H9KgY7FP0PQD97oh4rkvFYnkxRtsG
Js/udrYpa+wvS+yjXQIeLJ8NhCMYVPwOwO0OJHrOmUAhVMCTCTLnKkPojCEFYD73vR33wH4IBrma
ZYlpquInAsoaRb9IQFSSOI+mVA0aDaisAD88r0KVOVCx/ztmCqQ1RNl2azwW4jhKHKI1DtFhFCm7
2pDCMMmFiJ8kMkQtStzyvc1QV01qIGI3iRXwFDD4ul18h2zsVj15Sx0hEn37kuNIoHdcSKDdjEuO
GB+sKWHuoLspoE/LY0hshA8PtHsIq2eZOI7LOCHsMpNgPksvqY7u8iLeF9y1pRbFheamCIL3jSmg
Ahua2uVw/vfIEMi9WuCWhRryjQHOQEdDOVHoS1/pmJEVnBRbSCsIvJ8dg6fipBrIt64JIsp4WXtn
+72L8rWDYQckAxBLzopWcXR+rphsVUsWT1SMZjP669Ze+55fJMUT+rm+HGNvjbF3/pOVg93QFFDq
oeSiYFExAsizCav29FmJuSdl5IFw5KOxLNhXNMyOpB17hG9thAygoLKEqKqAY+143YlVpEUlb/PB
xpdI5TtuBworuH92D7DWzHWSEohjs/61mCX0SXHRaHdVeHExN4PyNY5/yL31iCoJrO6fVD7s49m5
pqSRkJKVJgqhB48IOErVxoV/3cx7TZyB+qR12XLv/2g6r95I0XaL/iIkcrilAqGggst2uX2Duj3T
5Jz59d9idM6FNZpRT9umgPcJe6/dfyF049MS8HaNMKmhziGHI5Gtyq7LoN14l0jVvZupI3X1UH/d
czrepqF7kY9m/KGx96a69nU4Rg8NJGRTK3yrfFKwSPklm28TzCWR0NVc2r3UOPeTrjOMozx2ks+4
G7woETzFIWMI2HxcV46DgQHhXLmjWdAyFV0UzCv4mI76QWzDiC+1qEC2SNXygLqyonXGep39VqMq
iAmzbCBAdBja2CCrcAZOzsJOqCceevzSsWRkqnbGJoXw5kW82kG/7ek3X2p1MzMsjOoz6VlrQDEo
/kYzH8dyTbiF0TA8i9JpsYjoyRoIyIDjuNzRfxquAC4X3A/0SYwh/DuMREeidh8w/IssmK0PsHM2
0+FgWnDLCQgfjgYo/Yw9HDXlsERA2VvHgM1pUTSUwcy5N/LZTtS1tVwe92ZAKEyflNuY4yUdmbd9
JQhJSrRF2FokX41/6/hHlfWWsaFW3y3sPoTZ5wBiBdjSqnbBGrWI25WAuztkQ1TbyGBgcpJ8qNIX
9yPuAnxA0R6F3elcsUGvH8ZUvO0Gjk4Wj1ImwqtI0DjJb+YPIPR35LfPFsvCznNGFzBrl1omjzjl
U8Oray22Ikj2XQ9yK8JunR4AFGFA3N8J7LlPM+vWlnUrigEHj8fJOPQ/3HrGvDoxp8nCFVMA0tFv
7gHWvJFCCiKcjJGrM/HAFIyF35F/ISifWGaMLdePXd9UnUV0jDB6VrjXG0F/HHZRdWmlZ1RCWsDJ
uNHTiYB65Bv8ORLGrVaxi789l6PVMntBMUiMxyz/a0OzUi6YN9AP1wS/9lSoKd7VXDyl2k/xSSha
kLdMLbBVlqd8fmXIslgjZvVn2qhAMHhHS8c6P6eo+Vr2Xvg5U4ynSe0zLykXNJntdEQsfQTTiKac
N1PPKJ9Gb1cmoT0g6PycYZU2iawwvQQLWE2qOvgZW1dL8tS06+LrCyLE4V8pqw5sX7RquK7kaRfN
a1J38CUs4fJ3I6JXFmBEqXclblgQHJSYb1bT1slAiVLcSgvoyg4JInnN3ym98dQgaDIdZYpRAP8e
FstdFubwyuQXFhOYLLqQzwrzLaViCFQA2oihTuZYIO4kHi8L2+HIUSYxjDGNTwb5odqNl0XScKo+
swgH6nqPWpJhIjFEvHMVRwOxx66IIhUgy+5RGqzVLVKGi8ZdKCvdW67HT8SaE4AuA0BX92ktoNlB
ZnXYKslxSa6VgB6aLOKc+00MVTW+mVHLWNtNp5dV3juePA6gOP1WMIQbk+UhEvEXlFybRhrwiKm2
SbG4oaPQtoX8HWKKiI6WBvSbJqV2IjKlFt2MmXjX3IFurSw9h5MAsSXClpuwkcaWyw4vAewk23kw
I4LfFpulV8Hf2UiCkycsf9dvTSeNE+h+XoSaypm0stdYH+12r+km0zbMmCvIJaExuPeYLlUqQX7c
l11/Jawllj4thBE/1sdPy4BCaHEOc8D9qJR/pHyaIAoUxGYWYjMEyvZ/O3SQygVmFPo2jOLG2TRX
als4xxxFDXBzCxtRG6BxwshPbjDKWQEx7jihpEVsDSUfCgnioJMwf3fpaw8bbcFrcF5zNg6reFRk
3FzoJU2rpRoRHyp9Z5nYlVFf8Sf1XwZ3Cq+AJ7qNDjylaVjvE+cmw4d06Im07Lg4tZNGOcLqzLHa
f7qxODQCc1FmMrITgYtsYy1sIzNgLH0RZCQD5MM1KKI/ZN3wsuIfGm97KvNTjYoDSWmNOdjany35
ts0iaxDUXjUzQpwSh/80XOIvA9F+mhsnPMRoF4lPf2GSOmI9ZXYk/Jv0A6c0F4ByFJCZeph40UM6
SDbRw0XhS3JxyT5fG3MdkOGnmewRfLS5f+BbpSvRGeSkY3iVMbEy3D9N7OxH4yKqMaQ0W+QdlEGF
ydlrwp9tVB2KG4NZdPfchJI5nIP5p0ozNvlt2fn8oNZeTeQMvpXzcBrYDBBpe0yRHzWochPYIvXQ
fahwO1BMgs7q3+NqfUII4CnM04mtsfnWttlD02nfFxiDEHDEeQFkxpi+je7leU1hF5l0cGIJcQnH
IhlvcYv0alzu0iBepUUMJpPO8ihOlh/rXqfFGDtl5wdy5klBcFl/7VUThFsVt1zLCD6KM68CIE86
XEudpuShUgthK8jXVGpucaHYEdM7a0rvfc6iQhyPGVL00iLYQPcHU/aJZPKt2G5hazGJ8hJhr/1d
ImrdGWHFYKXuihevSUB/Hgtc7GYgkRhKsrauHwWmAsvwsTCt7XQ+o5sSGvyQcYAZN23tpnrkMktu
gIFNdm6o8utZAosf+WpfXzISW/kptfGSQx2wN9ZBTDh7sGe7BZYkBHIWownxDCcOaC9DThwTUhW7
loFor23r4JR2B7mMMcFNV7s8DEV8qaKLgQia0Rorh/TSJe3lnc1I/ypL/DMbeY5JelpzCnC+75IP
bJ2HSwK2NMbNj1BemN/WTH3Qdy0xP/If1J4TAwF7uqjTe2JFYTpbsCQrlBUrlozTBiza9jScWCXg
ZWPAm+xSXWLbAW6JVTuoGFtMU3cuJ/Ucl5WDkSI0ii2ss+9drdof56p3bN1G2VgkzT3X0GHxr5Iy
PSEzvMPOBLGjnZIcw/OJtPn73FX3UjVuPIC2iH9R2QwuYsY0og1Ti0V8sEgo3Bi4C11kZ0q46epx
ZNySdJyAVX5at8SOsdVxH831uwRVXLUliaws4Xv6vwqpnuT/KiS8L66u9meWJ0uuumMhuCJAGer/
Y8FeQVTpbEFGdKcFJMUiemNLAjH2b2H4HetjMJJWguB3xbC1HDQnabcQQV2PPPrEnfOOivxDAmJS
KI+YYVjUPmrvtSoCXQmB47yqMVCV3svahA/WGKg78PUJpMGUDe9SfH15e7Nk8y49WoRMAczM+GOq
c9uEV6iEeoMUVMNQtEnBIsPz84t491Ba0JvFiDKSuGTJj7AmiRrUo0rz5+rGhKSvxQua66CKKbfQ
DY9HsMrytoSzUD70pMNh2DxojQTpVojfo4GpwaTdW4urtPbE14u4osWLaqrAXULjG62H3eK2LdL8
aEXye4F+W4m3l96sX7oCQQtnxZqSwZThj2pWdsC/O11iQmJSjk0I+BJUY8e8BJSgs6oSk4v6PnH6
xlflbYntomIFniTeD3s/ag1wrMrVsC76yLDmKvSxjQD30AqDl62Dm4lOhSIzgl1OaVfLlo/PAJNL
pkc7kbajNB7yp4rywWglLzVMFu5RwPKZGheCAPZw+ObQdwlpF9EC1NzqQUIIwqzj7VWw8Whh0wJx
HolnVMfTJMysb/9EmCkmeHnRbpXZTcrMp3YzZX+r9T+Wed2P0Z3glaLLl2E2y4PGeTYQeDpF6XPS
p2cy00KhBW0wARCZZ0Dhnz5HGEZ6HojiAA9MC0RyCpmc7nOerTnm7xooc9Dh0LObl9xrn9ZgfMxG
yr5wCkgiDRfJh3sy1c0596YxZd6Df5959rJHj3Uo5Cl+BL7QlcTrs0zXZxF/NcQgITbVEqzVevG2
1cMDWNRdixinsOKzi32QKOvgHw1DCfb6QqF9yUkIT5l0S3t9a2EXRVYtMH2WbfMpfFshqnhsFyu2
iwjQoAJocAImuECSw8zuqAIvxPZwGNDc6dyp8OkI2cAu1YDq1apdQcQpz7oorIYiVP5ajAxoprC4
lJDfs6UjwOPYSA8TVmfBxyDzMcQkYuLB5p+MjSmoCqLvWBWSxR6hjhPZ5mAkxHMT+8lveBOMTpeD
3JNNQKHc0dRNNHVYuZ267VlwjE5TUgI80tkVzPcIxU1niNeuKK+mJ1zpv54oVMo0+zSH5b0o84O6
AKPmTlUbIIrRycALZTHrpbtTtEdxiZ2N9EC9mjFEE9i7VkcgB3WL0QlwfVZ6c2J6BUQS3KBgBzDt
1D5+rxTJXbu1h5m6sK3h+aTI6FE7aX5ytVrrocrVW6xWb7KYvc1HNYmvsv62M7eSOj/WNXNtWQmE
MQvKqGUeu1Hxa55M6/tS9/HZCBlQzd0S2WwHiB1nDVyq7oKZR6qYXjiUesR8URLlUqBGaAlgo5B5
sBhhZcXXxoyvg8UB0zrygFEBB3zjGBMPMmYMw/k1brIzWMA++do5wr0kw8YWnU4hPLOEt3iOivUE
hIuwx5L4TNEp/7mSEyf8FUWqeEO7ZtUcShExkc7YfSGO/jtKOIGYqfCRNwsjV8sKrXDxG5ofMxjU
+koEKdVCYJnzff6C20uwqWormEi50HN0hi7gxLgq5/m5IQnC5EXStxCoKdamrLry8PCs0tTuKu5q
HD40tmA7eq4a2SADR4aUhpH4Skz8NX/XTbZebL4qAm8lvhBTpQz0zOAXpPymI8d0PWZVb8ur6C/g
jvh0Y+KZifey+pvZ3dRdPAHDHYDwnFUEwjBUPSYUdpJzVyjameKzGuwi+iqaN4F98nSodeAu3Unj
OaNoPej56O/EIJZ7oIRvGs2ISvJgHEHz2qhp9hgOR7oyL3dHZAO0HDyNJ6LhbVX8W8wMtYIy6/Y5
FVgA0Dg7YKW6MPtuXkL2hcPILeIRfCUeCLm3x/arNFvs2IrHtpP4XLHdsOjgFYkpr8i/SEm/0VdY
lzrASOL6KjLoq5jZgCAhJRMdLeKfRrDFcBEIQVRANkbkOx3LCg1ijUYGiYTGeiaaUaPoRGGC3VGG
f8mhpHCxJ4aaC2qslhDaAZ7bbsTYA2llMAsdXFC6LIo1W6M7mxINySo4ZdlWHl4qcgXd9COPYR6B
aFF/JevkDcgXo07ko6pYMUWO2HARolL1W1X2Gtk1oSPM93sKqcvWAz34Weyy0d4iYJ0id9TGuHFm
8Yxpj20i4+Zjz4RPx68JWJwXIghGEhrb0On6t2L8bYTQRcCuqsjuqzlz9shIjVnZ4BxMYqiW0Eyr
a0WkuQ6FcT0nVXNXy44T1Dj3qMvqKbvPuJnKBpQwJGTSoBqNpJ7DGituS596revmP2xxfzS+Z7xT
f+/kgZGC0ZxHirQ98pJgxr0sm0cUeAUnlir/qzLFiPXIHn+0UMqeDNZYoS62w3QJeQMonN/I1HCf
Y3tQGZaqaNREzHXajgM8Nf1bmvbofn9eU0v+ZGVclwT3kjnoz9QTe4tnlPRRXvmyzi5C+xF56zcm
wzpkskKPapWddmzwNPKVoWqoUDWIvCCyZsbI1Dm6kGMoW+lzk3nmDBkPZvamZ79b5msp0obVTGi7
C1eR00uNeZtpB3yzMeVGA52HcNDpQWx1vA4nghdHBBJzaZx3DXeCQIK15lnMkbzVKwQGXiGycESw
byu8V1QVWCPnNWzOIqWFUnj8z6un1E1orhsveCSj+8J5BlBv302BFPiuC+yfho62P6MzbI8l8exp
hxOAkT44/OZkjwxoWo6vhuML1F2Cba8jV3NVc6dvekcjQFTymW6exS/9Kd9OhEw+UOm+FZ8ifwQB
e/N37Vy2O688o8xjJtAyY1An4N0HfTKOcz0dmkUn2TkCG08qJJ4KkZRkzcTzx0nDsLly9zqpYCKp
Tw3W5pvAW4eohDNLax/KCEgCVZQCURhCFkHhyTSKM3UtvZK/Vf/qTHrXoC61YDCS0NyoI5WAhb6X
RPj0VTNQ5zUAAJEZQU3lEuHMmZnyp0t+6UkNzidkZiQH4w7sh8TNv9DznrWeid0kcbBsXKBjqeBy
pSxatNIrBzRi5RlezKkFSy40rxiW75sKqA7+Fp/KBJN6uFTI8TRwHmqBrN8RjfqsN8MrjteX1CeH
jak/SUzkPUVHgmdJRo1DSesQ/RHCl53K+ZEhzBNEEiwVWF8Sd95rpM/OLAB5NXMPizIqQTI4vlMC
ARSXWOSSTzvjHSYHvOkRY6zMqkLYIW30JtNVrmSVze+CxN5/LI7Farhp2AAJiZvhPERkj9HUbwQG
Jf15noUTqa4E0fMDISpKzwV23wGkMaGoO8NGiWemlwLBSPNPhFO6ZJwS/ZeqK6s/MfHIkpKE5DyE
pSmEzHu3bXCmYnZKrABmDIIUhcM846EVPwmrUglrpQUeh19kh+yArHr203iwO6NHmW6EmwhmUmfz
Q68o4GTv/uTbPQIRuTBXKGFyp3QaAgBZNX4zihMIG5sBFJv2/6/O+HbnqmrOvAQYCTPbPibThwEA
syOESNQ9HSI0OKw97EFIZayQJkJlyzeh4wGwPFvCC+yX1cWvomg+m/Yum8SMqJ8aFO+IewsVFjw9
7VIZKhMbou41vNICtL2k9mQiQdh9cQj7y/J7h2A2T/w5x5alpj4TadqL18LdppkEUJRoBqopczgu
JbNA3Z0T/JpywsUQ/fyoZbXT5FQSpDAskeYY5Z9h3elbgZptN0syb39zrBzzkN4J87CQsGvhXIMB
lJIIBNivfm6cCaj0LPY2msODDBZELSbecSYo6uYsAxDO9z+j4HFHI1a5tRK55Zn99W0u9bvQio9Y
aN+yKL7qa1ASYTS1IwPx5NxXjQ26k97PJWoSjFDqGTHBttmTLLo34RB3CuJTmwbfQqAX/dO9CIzG
QOWvOBuRwYmKDGuX3R+KQWYlJwmbhsYEC4waxYmMqLMSWOxABVTfh+VN9JrBzna9nygaxJDkl25G
gKzvOD4s4h6TEuFApvxNQMwva/JJE/oQnA/ZQc9OYbhO89fQ+XGYKHrnEWP2BkLw0jZtKDKBbqEc
8lIENY0kx102CxJK7Zez6EN2h5G2A5+QMaHIfLSgmBpNcFYUcAJKuEHlj0S2fG6ZWNGgPptVfqPA
AbX6N1ETWBnitap58JT+Uh9jA5xJrdjdph0+fptNf+gqWrrkEq8krhbQugugSjcZmK5+MsrP0arB
lzHzm0e+uekIcs+to2MLrLwcsS4OtVv8I20miQUP4YOYh/tyWJBUoYvUOAIF2j+dd16KKcpg07Ij
K2cmp6uG6Ihfr0aCoFLPEwUYi87EydVSIE+cXgsnF6JRfVNPDXXyJNeOlKHN/xR07D6bcs44ClG/
2OBOcacIoGQhY/G2IJbzqt6Szw2juczeTNpa5iUoQ7b7wMlSlxFaDZZDArLBDE8WVOLhPsEvY4gr
GegTdIJufkPe/a9OgO3Q1qabr2cdfyDqHwx8DD12t1XyW8QImVL49bwIySvIqZl5TwhEYrMis4UK
cN4wXTIUDqoZuzF/l5mgNud6aA9SAwrVtHsilSup8aljuyah2Oeuj3B/WhDwC0paTqOu8yFl88tJ
A9j7X5W4upW6vme4n78WuXk1xE1VifKp1+kniqV3OtVRfJaUCMKw3GWIy+N1RsFHh31Ym68WpASB
LEwtu8dMDkOSBKSIEeCK1AmRtHmuPtWRWFg6wAqHXj4z1IxFV/0hmXPOGreF6RC3dGV66Rukb+et
4Emm4okzboHmBoG3ah5TSgm4QWAqs5vQwCT+NUnaJWuhDR/ROGSlS0AhOChGtnig8/MkMDog/2VG
e1jh2SGC1zEqTumqRXgDbwX4dLdAINfQlQ9IYgnJ3qAW92XuqQWWTdUbgRMNBebv/hohXrAagB7p
o3NGw3DbFhsngCMmeMeIIILsO3nIhBFDgXkUWuSn20/VmQ/+lgEDl6ywfUGB8qtyZrwcVE76eem4
H1CVsWi3WGyiQna0xwsxH5Ps0hfQDVfCf6Q4zh57A1RWigRmSvrhpP7AUn9TtOgNGyLItJn9xWLs
u5Dfetq/t9jCX2UlvpWy+daz7oChf2jooiI7edvLt3ZhpeaJuejidYaqWLmI0UGwkd3cdHQYGm6h
A+3kuZ0yTl7cu+ZpIKx+ZYwvStNJFgmgq/EI0s0lTBhEeLmnHgqUZNyVcKEk09msNYDedrIjVbmA
CwLdgxPYskxrwQm58V4qKGGT3yhumIOox6LWcPjLKz9y3zzFVn7WliNLxq24ltn61BfOnIbEStYR
06Q9ylq5q/zE6TLb4KGvAhhy7TDPVG9TsrtRHI2pdBmdLRPhrmLQGZKRLWeXzoGV7M5iBAchPsxj
ctDN3kssy5aizyVHiAvLpuJGlFQ/k4mocovc8nQAoFo9cZtiEp/D5mMo9I9Mjj6iypOL6VaXX0qR
fbYo7QT1VW/jZznYhVyfJyOhPT702Pla8DQKqM0H4HptvZoWs7KLEZRjHGTW4iPadUUEvp+SB6Bm
Rk0AVFDD2Rf97v3CrE5NSmLjmT4HALREcoE04m7Mj7PffMWKSVkFfSGwXFiu4XBuvkbKnU6CM2Vs
Ts9SfzjKSIBaxkW1dbUCa4RtkoDOZupFei1tyHggO8f6Z9qf9kc363zORF7FZ9FifTSeRTp4aC1j
8TdnwJN43dGMYudLsVvo3OkYe7wr+P2Av9lEQF3JkVX2eBmi6qvikNszGSI7nZQWlPIm4Y2KhMF4
9r6ORhgrY4Wt/thmDHAmUHj6wFrXVp6K7GB+fMSHOBlPv5OLXFg0RxvzMSeHVLJpOsZ1QGt+MQqs
bsswSfqrmGquSVcrdP1dy/MHi45H/hRfyJT/U/goeuOWI+/l7k1chyemTJaqmxewMPxO6fGZ6u4y
qbUtXYEonGEiTKaTyN/VsfcJrjTiWDVzuEel1AVFjGpsf88p5mXt3geFApNTpTG/kpFZEl4x5VAU
cwiMLJh1rFQ8IaQdTAugJuMw54srkRteB9A5oYi+GgIYUQNG/taVgW6WofCtPxnrYrXE7leiJO0Q
cqOqIPziqmUC8uwaji475QlMwN+6Fk/WRovl8KIEfw7AEZGHaoKUrrsLHhh/mnsUVVRfbz/FnvjB
FZ8rzGISEWpnQOG6GFbKcqOjyTMIkP0bc+zrTsOG9Puk0WY5O7P/VRy+FWKmPFBZD/N5kIrFtJ/F
9vKmvrfFGqrKEIo3CS1RJQSroAaotbAvddwpmrJ4FvYDQ7ybqfLICRjNPu0girBTfBGrznZNw909
WE/00+tPNxoY/9cvhTslW3t/mdmaKG/YHbjpyNzFDQWNnYHV4k8+pBa0Xl6xeUWuESqHG9qy02S5
DEBk91DeGRkChXK3c/EIoVyIC6KDY1iiBzTpeg5pDY/wuWFrOyKwz3A7T/mzq1+MecRJAmwGN4KR
aWB9WEQFl6Z6kFgXrqiMlpo9TWoj0Dc/igE+59fCWgYE2DthOnmWXNYmR2nJyLLLLypfchL59XYu
o4/EWo+W0PuCA8sB84DmVoQejE2CWBKRJERBSSenu0Sxgg3dKZjX//H9HH9h/lXSE2sTcQQ71KOp
TpI0n5qGIWx86ImLl6L6DNi/iSJ/neeLVAkXc5pOJH/ZxpS7GpMmSzAu1uyKUe8VshUAUl3TQFj7
oFPloDWNgPSPlNnxVHvDRmrXEtkLx9ogvLFUodJFCCWJLtsOV/hHZAwkAHgeY8MhL83p+dD03iEE
K+KSN0TXpuCrLsJlXiHkwldACAbU9LyxvlP4zgnjD/3PdE4AQX1yvWccqhqDxfyzKM0QDeu17tob
Tt8bqxSv67DdYpDYIzzVwya2Vwth33ww2GHAKiQXq3NimIEtoQIFA+H2dGnbP5rwgORlK/g6zMoW
m8nezKOwDgEPw3t7nyXrqJzmFFDkN5pykzJrpWSDYBtzI1Gy9TRrawu+gCFyTCaZQG9IKiqDbQYj
9O3/jHl54JEd+IEbCQ/jGJKiEyLNTAmFanVgRlN/WVbTX3XpiEnTjibNy/a0sXXBRKXifF0l9CiD
7kMgZrsxgJuZwuWjxFPWXrtSuo21fC9n/RFtxylxW3Xw0XaHiY+NRDgk6BKHUGBMCsSG+FvFYdMx
19CVjYQZKxPQuWQx4q014ZbvU4ouDAZd2YVL1lytOgrz+/SZkVpFTGGdHNH02mVEv/KJWOGRlPJb
W/ecJylDp4bQKCRX3UN4wCToi4O8QC9b9TeJnTkAhAnzBJqG6SKr7UUGrx3XGUpPk/UrhJERGJCF
elpBbkZknC5CTzK8SUWR96mXk9MJVOrlFRLrRJCiSJnXQ6NBOMG4dXQ/9O7XyHCpLggUPChD4yur
hEZ2n1jnVzg5Cfu0EtUwJTHEbyONPWGrvbxBUkFoOoe5Nt5EQQkHFYbBcnLzZ5Oa0LXusSmdiJY9
9J0QCkJxWyaSZ85IfMw0Oclgyw2Wg0YHSA6mVPlgce/GWflYL+JlalcWDJKfzarfTSo5caj7tGfZ
1E+DSMStG84ETDygz21x0PIjNgIdCeYpRZM9+Tomt+xwGbMHee8mQHrtPptRqA53y5juD6gihKGK
fc/fdxpW3PcjbGjjxP9ieFbfXUqEV0mY7OKzX9p9izpgS5qXL4GaZ+xUc4J/LFazame6I4dZur62
KT4NOb8KEAiWswm428aGHWMQT9OKz0rFEr4aj4TM6T4sAPpHEvMCg7gGZhzGbzPpA6JGghYYaXoz
WkAYZ5QLM+Auh42zjtVNPj37GlhDi5m8JlTpoojqJRnHE8PsXhvg+yg+My8yT+JT0o24oBJf0HgF
yOmxt942ufQieJcjUswJZT2TkJTtUkrEWEEdqZSO+GNFWyDV/9SUwmMU35j63YIRnO8vxVdAEWx/
hbj5LLXh2UEd0OSPqok/pIPhk7qiPq/GX70kUKHVHHFDIqjWzmYSBFDDmBzqcw4NE9FJVtrkYrs1
26VtAAOuEeKakIFQWd68IEenbZxrxMgSI6s5UcN54L5NpOuELVQXI8otKqh2OCmTyDDBvFrHMbd8
GQzAvAy+av5qMDLaxODQ8yxifE+PVaed+U+rq3X1HfEYsJb8E7NMgaeA3RXU2cIjQvg0GUjaMALH
qI1Aly3dJ8vYoO83InWa2rpH4x7yGLGyGgJFBugsRwdhiI/l3r2fqrg5rxOsQUxzC9mtvAlIhCHE
Kv13lNQDY7UUU+awKa6ZyfeWSEUcweuf9TVpEsEgy2c0FZ+aOX9YXlJXR/U1xQfXXGO34WRRy/Yx
seldC2fl0zZIp+v4yiu7lZiRKsVNiZKbVURX4tpiInpPB7Zdk+px4KnHDZ+6YM1vzAb6TAjGqgpm
s7901ugnxkllKYGcArMTR2YpmaF8rBSKYg+YzJpfTFDMeHoricxuZiB7Ad2cpxmNqQJwVFUdDWBt
QnLAYDH259VQzJ3XOaW2nQ5kBvRW2Dhqpt/FtHy4qzsyK+pylqoiDfqZw8HDueaP3Nc59zXb+mEL
9IbmUQ8bVnl9HB9a1VUAB0q4m5uKoQrj1EHFErlhTNcBnzZEMs9sdk27yKYwXhKyLzFDJ+1DUbJd
e3Hut+PfIc5P5fKPQRzzqM0EPHXs/ipndImEP4EZEnXrPnbRrdOs/QY9LxVqreUX45lAX9V3xKhb
xf5ZDkYDjtDahck3STuRt6Q6niRShu6s+K5/hXs0ZxdFsFCUIncpGKMImm+hF5TDXExDkws2Fd6s
qq472nsQk2Shg5S/a0BBMG1A41LrywAJxPSoVgiX5+24VsYRL9zJROHfHQy4STV/CPdvKkWg5Hv4
RqyDNjQT8aVD42NilVkvRCjp6GLN00rfXP1bgEalabs1eXQEd34d9l1zGiQxUJVSDzrtWtLAZxyZ
l35OXpbVfLmJzHqxzALFagjdapqrOAlHnPaOxVcOBmo28Z9E4wl6NhJvBHeDY/xtsdZt+XgeqoqF
ZnympepM82Logl+W2iHD0VwIsSfKUK8G0ZuhLWX1ekGs2spc0BEpI9w0aRzeCxzm+a3g5qqKLzWT
v9Y/BIEd4lvywIWN6cFL+ydH7oQVpRXTa4QrbcwZLxneOkk8SJ2HsppoWMgfRymXLgJ+g+gAn3kg
CB4QwwGYHH2XwVzLTI4JtVryXRX8bjrIyPQ0Z5kbjzED6didVcsZZxxdmF9fwFvpo91V6L2u0D0r
Q8Gc5ichSW03eqWa6unG4MvMp+Yd3xqYmRRMZC42jty299r4Fv+MGTdoPj8EfO6wg6kz+4cx2wia
HkPsawR+Nd+mApdTk85sFRnosU5ylpTRLxvM/RVAnqND1JVKACP3v8YNTuPe8iLvK9r7lC434oEj
OEwCNQYWIv0yQBcOD6mis9JSBGfiSWbingrdoa5DNrY6KVYdzgmMIvhqPK2CJFyUvhxtPorJI3sw
m7dvbTj8Hn8MU/qstvpFVp9WEuCgzP58qWLdWzeAD3wM3E9+pZpEq8OMlLG2OxYAkFxo7hmjEyM9
WSnaESgw8uWwFtzqL/O11ohGx5xYVGLVFdWhMy+TI4NMysDkoyTw1rCqzySuw23CfPRVdcicBYNP
wfT3cFZQHjrd4KsmJCHekaz6Ql8EzkyV2UTBQDUXT4VzOVC2YWklxW3BvtjZRKwcr6wdhWfeFc85
ewMUF+gVqHykBk/pJB6zxrovWnuLNymk7Tmko1dkg98w1N1wmm1s0VbPFBdAX4dIIQHbuInidIqt
1Sv11o+W+LIUK+mopHRwNxAWwmPPj0ZustVG11Kubmt/ENWG+DLk/+LqsSvwtmr0UrPxRteduuk6
qfG1LcWwIyPFTAiJodS2ucMiX7JI8WVQViwpSAzbzKqAo46tBPo4VXQroroaDFbkuJCUwGt4drWx
d1uZLGdXt4ZHsnVXK3+Vmg5zFH793RoLso0QbGi4QHEulyBmNEs7Yxujsc6nzmfST+E5D6anl4ic
GCttOCk7+LSFSkZR4S7x5uA9AerO4JpEY6+N0TQoxQkB2bGOEdduUD2W6ihBt+ihW8QllwW6xWEA
b2GCtxjr7FzReRk8rY18zPyYRWhPJDgPFi/LKM7hEtzY5bgz78lNRlI/9/cSz1Er3vWXaEv9chBt
38RspjPkYk3KOkJmIqfUz2GsD9rcnDeZPHWTvJTtANxSnj2jNtxCSbFsEoWVYFI4ciaivlL/R9N5
LUeqpd32hYoI/IJbIDNJb+XqhthVKuG95+n/Qcc5F7WjY3e3SlLCWp+Zc0x2InGMw52E8YZhYOwa
kcZNEd616CeCAGun8TPVDIAl5UtSp5fVD6/xj6Yq7xI+Q7wEXqTX6C2yt6RKX+ymA9LYcM1f8jG+
pFN1njqUA/NmwqJSaZeBJYhGtkmVJo5QX2M2X2SFnx+HAxUw8NrGgnMtPgfVvtZje4WnxKTOuHat
dJE9g+O3bqTN5T+df2pRynd7pzsGaIRvHqt9RApEMsqeTsebe9USXAKoEm3fgA7bFVHhpigMSFne
gS9EhWjwtNBPWZdBYSmtAvct67sp8gdrajhRkqcPt0qhO9u5AP1vSj7eIgXOusbMbNFdfem30g1I
rKFe8NpfUCsrOuwlnkCW9vxzDlc1O01btTDfRTJMf9UQ5KmrhynhiuZ9yQRO13kTGbVXrW963fFN
jI7S/MfCTZ2jfS/mPTGxMBdtMnrBvibJXc8R+p2qC15MVWUSm3uL/JuScdsRP7AM8B4vfOH/TQrG
IEF/iwqzznG9LRsIx4NcMUjTNx1OiYaEyQEbcX4v8H8b05elDi+9ZfmDDBaQaJaTZRDnACR1eLAs
ZFHZjwb6C/wChIvA69tnTFkJxobMfS1mOKggErU3w545fXNOCqWqDmvOodQpR9vOuDPMfQyzi5qj
JfIqNtzAonpD4rA0JIoS1BLq+d1h9W7Gz8SoXsvQvbXlV9aKC2w6oL19b7zwnmuHJJOfoBZkZI88
yZ9VWr3lffy2cgq2A7KkdJzhcGn3tj9Uwt43+KC1kRqEJbk8Wz6cKJ9oEL+T5l0Kul1FIVmdbaNm
HfOhR8klBF2QkzQqSfajtvLXPH/X9nhOnwQC0U/hax9RTlbKMZl0iHjKUZ6XYx1T9Mn5kQLMInM1
ovqdK2YWw0ZaxDacg01QHoqu9b/rDzIJeCpwxlgYibzMDTN2EErHIjXamY8Rj1l+wYOR7Hqnnf6G
2QshGsErg1/xZ0kadCbbUQC5IeWT6v+cq3ANjN8TBjd73/4BT3ZMsSQezRBlOFABW7qMcNAbthwz
e7QsvTepNxTZMXKe6Fi9/DkDLBu6fp/cZfFbA8seNvXNjM0bcud7jAVTtq6ZLV+LRHOAEBOknV1J
e88pT2r1v4EkjOhseyEtaqNQM8I6TiiWsX7X/L2L+VED9UliRG5HCmukRZUTMXSQ0Y/IvXXOOZib
EfPJlnVw0swP6ss3Jr9sH1CZbtfVg1QVgKYQy8jCMcZHiElULP2GSRbWV+1UbouDXsnru30emvD0
VlnpmVH2o2C7bU7NW/iluENUncdiAJqnHfsA+5S9Y0WwN4fpWBTdoZO5oDJMG9f4qyqRXAU4UJnB
U9mOqKHR7tRxvxk1ls8ooYsy3QTcisoIggUUhIInJJ22stOi1jKkd8tkI4JYa2CDCf2WMDY7HJ76
n/5pBOkj31pHO/mXaqWvIdEf2vFe8bRRkoQY/WXNn/ib8RJqaO8bCCBmUNGOlHvSbP3xY/wT/tWl
8dDAb9BkICk287/umXp6bfNjNEclno+JJY5RJuERD0+zHpKhbB+RDPwjP+bWM7eod8USvI1L9sZe
4pW5kmV73+bDsqabUOUr5qNbT+6xhOW9q7PdEhvbHCKv996uwZQI+dEOeTVirGqF2HD9sLdJKq/E
pd516WXI7PNMBEUwcmBOqafM2cmomiMnNSbhjfoQIYQhr+aZ1o+0Bgdlb6Ar4EFaTSEMmgeIR6Qg
4eNUZYyP9q1ROspCR+4QUiny3lacho4fPsT2jKS/mDlMHC21L5y7TeZOaFSrvLgVubQnTB3+PaTf
faUbSGdgJNW+pR8rm5seWE5uZzu7WyWUmGNgeGPEWbSWoBwZNsVGE/Yhf29H5u/yeApIC1F6t6LG
nCIPNW7pWCve3ZWuSmOdPzWJoC8g95gypOE9iKt3ltGWUjhDOG76cD0gAvag48GklwDPPJfXaq+I
9UfDynIGZueMCGi8+U88rExF9oTRbL4WeXqpGqu8AfumND+th43u6REaPKNzfd58pRXuMEEGaqC+
m/2IqFc+JYH01uZutvQfxOyyvgWvHYir1W3+u6gypsCbuV3eK27XEW4IkMUk2yf2zJgp2L2VMjdc
8TGkHeRtlDIlkwDeAsi31CIs0QLi87D17qx1kZpBjZpRRGqj33Smr4UgAvDnmoRyk/cC1d8vptaH
xeSrnFlqV/pVL28JPSVg1sCopRyasD0oQtpLwbJnYgthlXixPr7oD13KzjVEgxmxpAtRWWeA6DIj
Rk+uoCcfguIwDzMJOsLLIJrBUHLbdt5zvnQEAagZKfUbyKcYclqKhRjSuurZLVtIougSMV0aDwm6
26171why0W5GJ11egiG/suzRejRfoFdDZpl0f2PSncofBJb7cUkwjwOBBxOdlVdRpEcpjo6DJ3Dk
ywbfDywm9F06xtiX+kO4CfaYiRSVTW97hTVtlf28y8ZhizIkpYvDdKAiDVHEeKwx5kpkPSqEh4z1
MUmD42L1AAoZhm9ktQDu254jEoqEjBhaUwgQ4osjZCecLxHspTi0clALVeXjZAo0QESeTBoV7em2
qAuET0AFoB0gWgo7iEkNCA2olj1bMrK3M9Rh++IhbJJ808jFjv9MiUG3ldhXhLjouswNb7BRTyf0
czj688z2IqSjLF4vqZuLcT/aYh8QLLSgXi+VFH93RdSEUnwb+T8OHPS3f3M5fYlOfzVG9raQIxrv
dVvyU/50CoCDXvOLrPSSmXi/1g8G2gl6X2YvXC1YEuAeilsiI5Jjp+krXHMjW1pF9xF7hf1Z5xix
A7xqJPDqOrZVCG6CpdNcX3qcelMdburqnrF5mg4I/pkzrfbnSIHaS5o1itm9du8UG9B5vVdL0tjY
+FWJ6uB3XpDGxdJHbSefbQaQduo/rIzZvhkflWZ+m3O0quGRwINO8qV0BCJr7+RaoGhsA30LzYwx
pbnNaE+ZHTRhzPiQ3poOFZ1ETZ0ah0iTYaaL8TBoguE3SdGT07zx47xMOiAS6MRh2khGeMCnwifO
GssxKyAqofSIsFqtZ82xR611OZA/JwnrKGvJTWq/qzbzG+a+xUaPk4uipbdYD+5RQuPKvroRu1jK
3nqpf6/D5qNpw8/ZD4t0LyBI2gJcN/udsgZDyscTA9oLQcCUvqJWvvDqPw3Gqh5mZDjAYR2LbeIi
3oT+ZSDkNFwTL5fURzD69UNO0GPT8uzCSSPGqS2Onw1zPVoZNibS3ZKHJwE+CjLMaVVqEpswCg2+
oLkjgsuLq4uZkS+k/8No4Wuf6YXpydso7zMU7+qPgl4HDexqU3xM6DCkQ98Yh26ZDsgKpxPicTJz
SsFZwqZbvEwYRVrA/pHlq96a5HWSJ508qtZitE13aGyEDPjnixoWUmXnzvlvtYyor+nmY7juGkbl
jlJMibYE+zLmwWnA1Wb/LmQymQXvEnkX7Vwfq0CBcgNpem5OvQmoblAce9QovLVTjnlTtUnanGyv
NZFwFNkhXDS8cbZfR/He4s+arRsn8f+ydVFYxCqF/aj4C+UQ83SWjjkf0qz4bdj6Wm3vdHip1FC7
OkV8qOEAfORsx3OGcWreoPGfx3Q3yuQKIYjTa7hGRbHPaSwLMoxLOTrMan1AlGLp1I4xW4B5k+f9
LU7mW5bBuCzzmz0i3KmaaxUjjkdCbHk2vs50JJQvAM39L1bjW4RefVSB1eXCsbkVEnrKiGhsgg6Z
dCYTI12mPTjKwtHcilC/laF6MzHuacn7RAWMcIASb6kNYCDktFFdAVS15cxrE5QMEG1aWHxskRNr
YNouIItFjok8VSBPjdn0lT4JqqzoGzyTHZFiipsyv46V6aRkwGMWm1MW7AU1EGqGUjoNMiksw4T/
LTuVauaYsvZmK0jMcnapaOYZNzK+OnzX479c7d8yO3hJFgnGoLa4lev2ibXzBMYSg1J7MMYXvFRP
gFQY/Vwat3wCe7Nm36zweqiQu8J/JYKnOme/2Cy7smcIADDTHirst1dpr0a2V0VMh/T+CO/N0Fks
yQ+Y+WHp/v/f3Tp/tkuCrIx2r6+zlehLCSTvp0FZzuJkoyYAJ5TQlaRi1zYfyErhgTj6WpoqzDlL
1ZeoM4MyZfr4MabXHhkmfAByg7VnxYkDp/LVxxgPyw6dswLE5dyVXK+BcBc7euL0oZIkQHkzSI+U
Q8Em/4jLm5h2NTaPi4xFEgDsfWDGo5JWE0NWTABBAtYeK1b08/QySu2J5uAREJ8mYlqWIgW6YRwY
bFbmdIxDm4hZ6C4R3lTAYmpfsCxDfpBC0CvcOq3dGdYGs6Fd099DHUGJ8EzQeHYJoqC2nDT/tjpU
X9Jwgd40rOaa2sE/7YS6chzlrznj/GsUp+o8ZCjlpzH0+ypPDpaEzU9JjuYwHo1mhieMQSc9LdBX
ZlTwxMaXeGdZQ+TnGIhZDmO8fUwTumsFEkoXPpZYvkvxewcSq8jTWzRlV27EkSeiQ32lku8XJs63
SeRswjwgJFq1YB5gab8jRdq0oXo37OYWqI3Xs4n0rIsEsRfR07luplOQSls1QjXU+tMZJr8U4wS+
Ecq2yTNCygXHoKMyVOdgOuCvZnQpDl1XksjhhAPGgAhMKt2rEEd8mFb5mvr0RXv/NKXkWSN0Jb4j
6AdvXAjyfXkV3zrM8nbmVxS/2z27ori8TWKjUdILSnqDen7sfvRS3ze4V0WwU3KC6G1nun6HAw5q
0NPochm4IKvAr3VaF/44qLbvCLF1kiqZehrP+d6G46UMypvhLPpfBmqbYtIOxYmxA8i/JdwExbd4
+olVnAvJOIm9HBylFzPg/4KNt/Sp3zLjZqgvxYdWOs6dOMvqeO7a9Gya8imwSWgMWujP6gFLfEHe
0k4QIjIZLP3JuR6XED/bTGRk+BNqlQsK3a8zzvxd4sqRsqlqCECJ16KiqlBRqbuU58urzk16k8bw
AYHhkWaKE1c8l/lThS6cbnglL7Ng6TWBxtDYVJJ4JKOELkLPnNun3RqPifOz/6jJYKVcSoNLIzcX
5BIPqWdbLXCURLwXTI4VGpozbbMxvGqN2F+G0H0eofidwDZmfmqq7jj/McDDhusPg5+4PXR2vx1b
ZtVARLBvDJwdV8M8KTezOS5Lxap4r0dYaxbM+OgSiKUF+KHz6vYnSya4oBiPWehLHd6C5Y9Wvg3j
veUnIbcbViujExBVVrFbiJ0k5XtrI+EvWQ5G6pNVxNKOPLl8w0PT+tWA5FFl+1yjhdVvbNcgQejn
NOzOacZ0l48Bbx8LUXdQqCKJhxh7SKtXBHKwZhVG7VIYu23NTyJvk9DXkPfjCNAnguzOGmsu5o88
oSV+JothPJ1xqf+O42sIK6shJDQEUlcwNY12uXjptAAFOab2KwinC1WRN7SBK8tvXf5fBhO1x7OX
XtBdula+bygUzGVc1SrZhBBFRqaAt0VAweVM62Hd2WHl1RaLqO4SrfEz2t5S0SlVH5YMciaY2Oat
SFTIl7DA1S3pV9ux/26Hb6x7F6NRT0nyh3FSInVuyYpjQZDqSZJntj+TsAALHGPgNJLynWUU7QJV
iuYNAkEaKd+0RxgA+20pfc7r29YSjULEY2PbnvRdjOopnUN6blxkgtEb4RUvmWYomyDqRorTz5DG
LSh8BtDKljsovoVjy7tGjPu2g6psxCirOdRNYnoCkDUKDPUBgWDpx0x6h1TbRaDPWDiFergd4bdA
9ruDTOoujSV5LVxA0J6Yz8bss57zY4CgifSoArlAhFERplLZnLXorxh6ryFtW+PgnXDvqSdSlkLk
dBvdoJslmRk6Q8o33gx7lHC8wSHJE8BXYpP2hWKh+2rBgsiPhhgRzf7JbAp4GXWr+IrT+FYvzEup
IsSERO6Q10B6iP1jLbpEoDCBVKkogkACSRTmeAvJJgMnh3/EMTnfGRP3pteYMCyrXWKlrmwuDorc
LIKCgxJ2YXWCkM5BVyOZLBCIljTQUUZkuZsksRe8dIo3Mx15t2nLfiua7SzfFd9KnzevJOOdlb5i
A3uBaTjc06xucSH+G0PyqZr+f1ux+OlK0XD2/cp0qcRMcRzh/pWpeQwmcu3fpL1unFszuWrkKwW8
wYKxmlkdrSI8Av49CDCEeaeAI8z3JvW2TgJXBnbgZhfZju9ka2Dp60hqisP65iVnBmv0qdC9iwUP
zruyUCj35KqgrcOQR0WOxWs1TnUEWRCKZGEdSE2xa2REqh9loZyziEdKo77vW0JswnM8z6cEWV2+
HBJ9OPav/zRk9Uw4kX3Zm4lBJEO1TJSbFja3ZRSMybYF8zUeJ5qk3PyvjBJPp0ky5gZDExiRqj2w
jvIksrVUM4eVqyT5oeZDzBgn1dWuRlewsFS0BJl/ICFEgkONPyFYiP5PWaKIdQp36Mt9NmfU/vyO
oIM8mM0yQ8eHJZ96HmaNjkbwHE9sxIvJeBjSTxT9k4oFCya/P6CLwqbrivjaOhez7qIFBETX7luK
nBHl0sFE+SvYgqzN1pND02pI1Yr/ZvpHNYQI/UmvCg9d3XKdf/bTqQksn4/a1y8ZJ2nNAx/BKUOJ
RIYDIUplu406QmNDpwj/aRFA/2C5qW1wNbieOTmlwE/Oka4gT91QZbR8fjljRNPapzK8yJuFjD9+
DysOGYlUGQw+IDfiHUrj7aj6ReAzFdjJc7VvJhjN9tZW8GVjkjWsjZVXkLBcoX5XePEhceVt4BHG
xOoVxQ3iLIi4zCpJbO5acag0Bm4ZffSwrySVicmn3N4Au++1W6cjMFIxy/DaVQbPEjE/cEi2+exW
dbaZVJJi3LDGJUW0YwJNMbC4VzgxZxo1CW6wWpmQ7+6FwSsOMySwPtrkGeKxQ1Dx/6TNunVBFzMA
/CywOayc2jbyAnw3Vo/dQIED3aiu2pnbMuqONLGLQowH1oAehys+MmqpbSc2PlwhL7YQQnEXtJM4
Ncp0jBhtTFedJlYGfJQn7ZmTmdBBvQUoj/2QaWQEYkhZbqh71OCmTtrFHNW3bB8ZgSPJ9DwApjYp
qaW0TkAz0aaQzJmBOoP7labssGh7DYBKmK4FKUQ/bEqcetbd/shc30LW0R7VRfgyL6imYJTgdM0z
braLsc9XmWWEEQXNOUXw0Zbw68NHt28AlnTtrWUaIMiLlsKZOWP5rD/MqDtP8nAiUdazXzXorbe0
Y3HWcai3yEK3gRn7HJ/YCaEcyMY2eBNUytGwryNYOuZdsUErFRKhndixbglDl5HRGhkOfK/UH/0q
y8ZQSMGdIJ5Jr7PyRy+bDUOQg45XEOumW07U9kJxZifGmsxrabYgoIr2FqXjLaHX9AvXQOhC1Ii7
NjSgzLDw9afRwcAUHKPg3ZM8XPHNmJMM3jAFL/0cl1wTgWdjA5dq424hOKv1LQBzeMIYGDFFVI2D
2XGsVZrPBgjodbsjEdtZMoDT22YbsizVltORO3A4mjW9p+wk/7peRiP+VuQGiuRlSwKA10yHO3KM
nvFxAAWOmKCI//ZufCWzDQrroIfrtwS4EiFusSAwyljpcCNHojxIYsFGoPsTas3phg+Pl0UHzbg8
Zx3dC0Q6tPJWFXgLEZODMWyaTicFItwujKc949om7HBMuqiTJNSbYaOrKh0wH5j1M30jeP6C3/lP
jAp2dFFB1RA+tfAxqf8YUPoA3/S2eWph+7KM9f8l9FscTndS/c7J9GER+omkVSgN08oSP6PT/hTh
cmfp9Ihe5MJNaLuDu76Il/hbvicty/KGYXhm4pollHuSDqXzOdjpqatK5p/M/9Bfs3KL4BGE3W5e
e0n6N4W9B0Qmbeyu1hC/gjZ6q9ExcqTtrCV75zNPC3/uS3+1/oFj1trUH1sULAlWZmrQkBq0/kBK
p63eW7yXYX/SSVrlk84oFRUuYDFf1KA918RTURZtDc+Y1yX8JV90/z2GcBLA3OkPPRp7DaXtSCy1
wywNywvBZJZrVPcOA5WMK7PgtBt4v5dPlE9NsItU2g0dJPLIiHir5Nq9r9+bWkUp6RWtuM85v8+0
YKWq3CRTkJObXIPDYP4rLIxVqyU6AglcsQQ2i80ajlAWRCnM3bGWdx0Hhk1isF5cevHMDDdSSduO
d6a4KHXorSlDHfoZLk/L3k0mMymU20Ol7WZfAjirdKk/VagRhq+AXxfCJS+m4Sjj5SF9syAU1b5M
KLEuwjKQrTX7nHVdX4J2GX0v/zCp1UnmusJYarO9ClXds08Z0Wzdl33CyuFYw1+F0X1FxYlIjoIb
fQP2d/Ar2wRYjYDRR7PoTiELyRdnEwROUMiZ7oVzg3QGhs6NtvbPOueP6YDllZ213kgTDYKMKpxc
zxYaAgOcXRX+XU8RFV8j+ebk8v5Zz87GY7VqTShIolshLMYJ0NY1sEeoYx3BwhVsz7YW46qt48P7
6stsO0ASV1VlI9GurosnQ4Ki332lyHHtljLYOMYw/so63STtyhzaWuCf0R0N3CdW+mqy7JhG5i2Q
jJspKbcmaW/zbF7tprrGNM2k59UfJUar/ci9UX7Uawrcw34BOdsO3Ogm9uZFUzcDsUdHZX9vOXg6
6s3SZt3VBZE7B2i2Tt5MdDTM0E1/eB9AfQZvxMxuovHZApcdAGchoU//TKTo9IOy7ZmHqBegyhsw
ogjw9J3t62ewZ4xqNjGJlBOtJiR9cmzHaTwnblaktERrmtKK4u22vyw7oVYQYesarJp1hGc6kxZQ
ESLeWd9LYrEOTx2u54OWF2cKAGYgw0l1NRjudoDaUlYfJYQsBs9FQOwiqjLp1iA9Vb2gaDwNtztC
RFDY81EU12m0HsvntFV15ZpEm1oi+zfdM8OsslsPiCHAKZnOuaO1idvmRBDWqOAzgvAIntgwoDjH
hukDaj9O+CrUNverYlcN+pNe6bkK8Ch/db8l05Zhq1KibiUTT+D1H/DLVdV3RLoBMBy1mT8zIX+i
Qz8MxfLBROljNjaqaT3quHhbEvuZ5+0jtlXnF8gwEjTjqXXZ0fCApWdMvzsavVA5GsR5knHB3AMs
uVuO7vyVu4KmK2Aqwg5uH4qWPSfgQPSZo8nKoohv4iJRi+e15mcWwhyqruKoXFL1o+rfxSbF+cWV
zkJag+Rmn5lTOVhHrvZUYPcGpUnjZEFRh02MiUJLpG30x8ZOBo/AV0btHEuksTjEHC3DX0GU5yDP
nloLryouudaf5ADF1QZu4+AYeLBgns4KiqZWf/YcQah/uoMdw7KBUyWi4o4c9J4gOvmtzo6ed2jt
QXK69cADJYhTatkQvZXOOjh3kqWgNaF2QHo2uoEKh4E15ZJ4lhT7rd9/KCpJQhmnHpam0TFjPvZH
X4fAAJAe0GZkkEgWLshWED3FGV1AfKBVD4bfksBtL78rlIiI3jb4bcwFKg2Fao/zDH28hKyXQdIG
yIyTRfhQck5nc/FJyNrj2AUBh5iTxJDyx/qtpi2iV5BYwisrnIljfrVHcQXJOFcfsWJ9BFX+CXng
k+jBGKvvmyplnoFQQdmKnnq5QOwj/RevK4KZ5xOBaMliziZ7ISZ3wQq7W7/J3wUmqKon+qslWdwM
iDtLjiLKT6JgoNtIyAFqD0GYeux2Ztic6iA+i1I9t3F9SWz1Es7fBgeiSpYLV4T0IRGZroXyJdG1
C+lJAXvQdQRAguXPiEtbDwHJW/p5CsczCMPROrMNhq6BZMIeT3Ehjtysx3iKDxE7ip7BRa1vpvvE
jCr26b+dsJ5dUCH7uZEPxK6CWZWU8B6G8qP/FPoWXmr0HilfNv8BtNMvKQtl5JGr2BKqJiT7iPCJ
5TIx7oqW+MKHNy1ohwDR619kF30kGMr/aAKDzVCSAx+9jaP5MrPupUsOGAeHANADiDSXKcbKFHmy
03pJzV4j8koJlVcnj69SHMWAvDnVIK8CGJPkTfcbpJXEv2Bn6jTxs1iARzHwQRz2DDIU6lZ1Tev4
XqraI7fzF8hEy+lRc1vt8xejdrXUG25W+F+HMjS3YNe3nVpvW43alXSlvj+PlyVqMCbsKwID2M6e
+lY76Vp5xqE4mW4UT74Ya7emPspnExlwS9ajZ96RA3K9p3wLFwaPDGlgLgkiId6hzWoom/gxS6LO
ey/X6wtBmt0mwrG3qkOJGh/eUfknkskOV6INl3yTPwpGDEJ7/V8jI/ohUpbONZd1qLZVQHccq5YE
CpU6G0Rug4rGev7KU9ZgUVL1LpKZs5wQn2rgeK1nR0pxlLStx3NTIHtggjfEiPBthuRUtua8lXmg
8dVuodny+j2i/jPVLTIF/QobL4rPHdZPa92h5v8aWLvynR1iCyHA4EjRQeQSFLUxAbqpGDMMrm0O
eit41ea1WxBHloTEGmc55cwjgx6AImWBLj+UZquzbm1FjHEdjNeSPRj+yvtw6vasI04qy/TIGAG1
wQzDa5COLpky3EXI8nhHuK4VrmvgIfCW3uUrMnDK5195ohjyFCW9O/e4hYQbY5GYI46JGIwZXz6V
3gHT6tjVd+DAqh9BDCHf5l7qLcfiIa6pMmfdoDNTfNQaPcgAJJo0b8v7r1p0pOckAUMiailMUtVr
Jlqp+wwwuo2f8yq70DTvsx758Nirpy4Qo1MgnSwaxlTHKG5xBicE31r7RMc7oDI26eCDcNFmU3Ba
NtOmb9neWG5e1d4v8t51uS4RG6FClTQKjU1wLwppb2khKREXJR+2tWHvmYdeegaRQ8mC+Cd5xYp4
0Ti85ZTx7yJY2xmJM3+8RLdzabab6NadghngHLidcBcl4lZigiEHx1FYNGKznxeySpnq958t50ld
IbzgPEFTd8CrhQPYM7hIcBJsULWcO3tEEIfqCyidDrfTvgyDuDLO3FYKT+0dN2MNFEb7xlsJuh2H
SjvudSJCLTZsBi5/HVduyUo//JZSZZVdY9xjn2xiEemlrdxHe1rzUD/LLMjCRkHlHx20OGUq4FU1
SnvUqgwwA2PbmGhzwOJZYl903NDBWToTIHeTo+UudnnpdFr3iPfd2F5welhY+TJchDJytwCNNYBk
yG/a/OIqxtKmmTND8+EIPwfBtcaflp4GVCyOgNkLv82rBGzB2I0tc36SG/pq4UsGbo2PObI/Ar2/
DRaB3fWmypQNgTXNNB8Jom89xf5ooGtXYbVvY2vflv1hSNlab7DsjpdsRofCHM4ffpL3gJ+GPQJM
KVhfhzoHU/djryziX/ihlEaxWMwVwP+XYc9SGJAvpnG3lr4H7jvlWGnJWW6Uu4qoA3vX30A1Vp8v
SpqNZJ+LeNiSM77tATQQ47paX3f2Ve007D7NTgLJll5McBZqKp947F22RJ4wvqsU+SQ2W0xueqAe
SMk5DA0fm2t/IfeTCEaaMWgY1+w96JKHSr3G3tTV/2YyOqPpQzKOX/PfuJGup3jfAHaeAS5JldvD
i4FW4hidRVBPui84M8mHsPsTtrr1riJVW3i/imoKh9zqbNfMSpdAOrk7m3GO7YxNcvwv0whvNJBf
lsHeBkcz7t7v+IOd+M8UtFe5Hc9NX0Czva7tRWh/GArmWyncxcseTfTOxGoazVvjOrqsn0oZUB/h
eWwMUanLIFTaH9MCNkys9Pocz5SkIjd9tQd+aVT7JSUHfdpZGwMvX1sVhyJp9nU9+qsdHuM4G51N
AOmsoPv8ZCunjzi1TDR8yUZH6saaPIbNb2QQzyDrTTlcLohikbcjKWiKj2lF9tbGfPZR75lUiaFp
HhsifVN84RW/Lekc/Yfg2xjgJipUNuUnfyeQRBydRAZS7Qaag6lt5eF1xc0g6gF+VlDX5xtfC3ZW
uP+I6eN+aYW89GOR8dJNnUOiV78wPflvwGpM3sTRiN4bNN5NJW8FCKnwz0oNqc/20r2Lan6PgUzI
uvdr5uZp5qy3XciNqW0wV9VPf1eR/+LmuyhMTzy3ykQGFDCNhjq4PDBQ3coPEkVDbpidt45xcowC
zxizyPwhcbgrWR+Xs4wEnuVygRFpKaBFI8BVP+L4HRk5q+zkTx7fgoZUQSm7heVbTos5VM+J5N5g
3e8IX3LFg70KwUIzmux/8AUOuEVallEkjsqrExTnwkLLDEt/P/MBr+ghxe0UsGn9lyqYsBYPaQic
rrI2Mpr3dLek8nkhC2uhk2HOZLRI4neyxE/LtaReaQ1sE6Ppd8UepoFnLSuT1yqMh9+1HFLwdEFG
3VMB6Nbmo8WJv2K7K606FRmIzpyVEgLD2TEEHlEAdyS6SbbCUgBhPjZ6tUw8ceadcJSFrEuOVS0j
vBVcbw6Ngfp3JyZphw9tKN8NM/M0G487/6uCa6qh7Ep0Imczaf+/Fos5msmSL2GQaigl+mFiuKe/
0fAjWyFTnekUQysKoRVRLiVsKXWaagmBqA2MLErJp1Q2qzBM/92YEHIZDa+EL3xmC8uxnihV4nSo
C3VKJTJgR1ZTjBlObfVbhJqX14ztZGO3mOTFNB1u9Z1l2tuWMiPpePvIYa3N7pxROYj/xBSd8+r+
kUAFqgIG8Mq/HOpt0k4bxco3GOKQWeuHiolPG4XINlMHYxBL/Qd2KE8Dj70mn3Qu8bxMEmTXWvi2
peEYV80pB5wvOT1kylXoKTf9toEYWTA17CNlZ60lT9I6M18yMolz+0b+T9KfRh0i4/h9tjWLsAzn
ELtjmpyYcbr5G5hrAdgr7N/V6c8oSG3bhkQB1LMXMVkZSUOYHKOkHA1TL7UJJUDdPm1WpS3LBG3z
fzSd13Kk2NZ1X0hE4M0tCQkJ6VNSqXRDVJfBe8/T/4MT/xdxus9Nt1qVZrP2XHOOqRrcHeVbGZp1
cpBS1jOqtyKZqDkBIFbzhFWgP3W/27S4arNyy1dykcqpplF8dQ20rWl+GdzLY/BBVRGFxay6K1UO
enWfMtaUpjcfLJh6k3UpKQ1FBpn7pwiEGPm/4ylkZBrNNw/1kSUSAIvx2v8TR2ZN9c8cX/QqYMac
oj/Ub7Egze06JHOPHkHfkor9e8KTdkFViWF9C1DyYM7ZmuIQk+F14kabflITfliN90Kvri1LbEPg
xfspmColfl7WQMla8b1YTtSYzhgI8oHSraOguKPKnpacGsq/qrNDNQ5UTOOfuFjKfpoiPvJnExE8
ufnVHc6lI2CvYIWtw08KdL0I6x5xaQhqPWGrVl9Ad1ww17hywqtc27R5BwJvqjVzSyKJRrvfOTm1
/bPDjtFJjtIO4JTToDRpbo1hXmEanOsrCz3abpq7Zd0Y89BTnFRkRDYOncpAg3yNlznVSmbUxqFC
PlNLR5XeF8mZUBc58Uf2Aar2VeFD5WCpislevrbWqaBwpszYuylajh8r00wJV4hn1pRdynEKW/m9
Fu4lx9ra2bS4D/zZZEZhkZ+v0sVCTqmihXcbe7cK5kYPZNqQGiK/cf1lCgbchyxgpggAg4QFlvLI
ksNusXZPp90XergacqjrckhkjxMtXnCLoYu1MfNjRoKCITVqj4kaX5JKDbNoCeQLLSlU8UR22Acz
s+thhvjAMi9LPpLvLv7HRsiViZ1mJk1M0aNO10djZg9TGO4CbQSx0290ttabJ5Epmlkcr19YGjNq
mWrR8DVRJKfb+zGSwxI9cVsfzvCjpoj+3UfnquxqrPFD/jnNucNFeJBVf4KAGIMlNVnKpmz4xYEG
qpZDEWP7whO5RHwv2BhpSXlaQL+1xq0x5gfn4NMcMYQuh+QzAh+uPApuQMBGCE2jNvS/c4gj2EhY
IzWrnyOvxUgXKwc6tIpjtX/7VyCKCu2O1kZKh9OIZhD2w/doCwcW+2MzeRRSHDOj8JQa9yPu47d6
TTquhCj/3fhHS3ciM0A94yCssJyNO9Ygmm3CBotLX50njB2zVbm5RqApER1he+hncoKNYa/Ll4lm
EtH41K69s2XSocTybLkC4xADbAcvC6RJ0cMvpVMpUZ89QFVmIM4FPNwG189mxVAl06CbjrU3F5Jn
RLEPhdXv/3XrMR7GA42gbsoXLZv2uDylYNlB79qHmcev9hVnbWgMFWhdJVYPb4agVkkymLSxswiS
EfslXoLovCjquVFxExfX7nWsLejvh9SORfwf5NUYPLy5oiZ24yq7QvknrLeQMzewnXtWDScviYE8
waXmU2cl8OSpXMUXg9qxcZU1cbhC5DdOuTpQTsSyyzThHV8KOmoootb3yoIRfiAscJ4egiS7Q0Ef
yHn1klkPFoSzBTBU5jbfdVx+5NL2mbgq8Id10B9ZVroWa5Ra9Ttwt6KiHhaEq3wB544wjtbS6GuQ
KoM7Tj8GXkmz9vvfNXNfbZyWgr3NtbKcLEaTp8FXmdwNtGhM1UjD/RvYjaYgm6T2W6Gg/WXzQBQB
cJk0mtc8SW+Fmd3WDIZXT43RpF8nHKjNgxCgm8a6k35EpH/EC/nB7CUxsEdQKZJXWm/nLh/PAgsJ
UO2ygev8WKdTsBppIOEhKMfiVDVuwREtcVccWYzng8trQKx7VzJRsGO0VZqtzshJyB58KnR6kkw+
FUtJ5+WjpK5NP8udfrkMzsp6VJKcVB+eqlfx5hDE4IxlDXdbYhHHGOp1/Z4pemiM5nk6pp+5ypIW
WqZBPxjsNjrlB48SvcQsH7JG8S6JLUeOgZMIRHZtWtRJlvUMtq2yXedyu8BnRJF99P+GRXHiX4Cu
89eIUTCt3mVqIdSYXiuCKfvXiyr2VkBBXDRfw4g7b4xk3+1sfcjbNd3BiBKGRBgnheUZfX2Id4AB
w710MRUKEAftHIFlbXrEvxalVvOnGOUr/aoMKovyAs8EiKEKBm4PPZ0ZSBBcWXh/i1WNKUsUKqea
6IH8b/lBBPi0qP1pEPDvEK+SMfYqL1GFpFRSGogCa3rL5ObyBw4Le5OJG1qwTKll07X5aGrNMRoj
N8Njk3R/KsgqElHRN5mgjbCa5Ygh4Rdj7W0Vi2tfpBftKGDfTML2SfsISD7JdBIStQ2hWCn1xqdy
HqTeE8F6LiC3hAoc19D5jXzoq8ET++VkFllQHTvS3tAgjqAujqoIkB2yiqSVAB6RJEVgM5QlsgqM
+f8O+h39rOBk2aLSDUORt3CM2aLub0gy0WSQBNm0nkQFJcxRjJ+ZWHMFIfhFj1JXTu7fmhWPthfI
j1ymILsQTDxpP47sVnecTFhnCAS1To2HXxJszxe6NZl9eYRtqR7EQYZqgCsKDKBVGt6gW1z7TK+m
ldP0rNyAmc0AA/WQLxS40NsKdmbY88LJ5ViyiIxty7TXxtEgpQCSWzgt6+acafK5Ea3zsOQX9ARd
wiMiqtdlVAmNBDI5wVLz+v+sk6xu79J8SKqFlNRZ4n1tWv1q/VlZF7MX9FLplwAilHwanizbwLQj
0imnrTSkL8dCzKEDxEHdg0VgAqFgORvJEav4FdTpXA8ATOdjExMY/L/9V/4VA+MGpAiB55h4nyNW
jKRuvS25y1N/gk/G16hAs5g6ts0dZgjHSOojo05WwrtuGV2BaRbNVVNWj4E9pHTkMSTFw+A+gjUg
a5pTHhcnwyI+Qb0SROlSwt8g8VlPHgS3DxRRyqpw04/XfqO2VdY91lDy2nMf4zZ6CnSDCA5fEQ2P
Mp/ehRzWhmM8ZaUo5X6KEwjZGb5KP1C90boRSLAJtTXpKYoDQNHfR1M6zHUXyObHaKWPfsY3Tu/v
DiiSPwuLTNlkWxAG3/iSr+LEZ5WRuwhyzQwLbDLiOZmjMMrLMDYpYGAuLX7qMwEAy+/YzLJGPioL
H9PR8PBxYKUsei/Hl7FuLleP3QmpQn01oXykp1Uc/C5WPEWhwSOWsRZo0TcKdCv1t8XSL0zpasFU
gOGxVxzV2A40B0vo3G2lutw/G7A3TFWafkd5l5HRftBoas4PXLfODgleTS8bBaQiyNkiHwgzqey3
aEukuO0ZZKT8liorWqtb7BWwk+la3XIdFPWaNhH48+R2OjWc/5m+BSAiJ+25amR/9JZhpgjmuLMX
c3nhRElpTe3gyoMaq2Oni4V31BZhOvXvYM5O8+nX0tPU/Jy25i5v1bVv7PL3vBEPGvPDWy5sy7qU
lP+JbPaq7sEhrxfIV/WnKv5UXhtjGpeS/B9mZ/1r/SJ2cDcerp4LUKx0HnElqa1krhYiEu85hgCO
MBILwG8M2MOXr2qAeA2gVQz42OWQR/TxasIAfhPbdsyScQJZRUo/r0eYYk7XwqDyFRRheSDtsx7f
JLHQlykqV5iTuBWtBn/3DBsKa5OyELRQQaan4oEBxa6HlFV/l7hbUbwqgZ1y07oKbB45bZ0FfmTD
3VkxhFC3bBeF5KTHv6JBcGIawKQs0OnfeNMKeVzMwlyArRzzv+3U+xqZ8Zr1WKRq3rhy1opgNyu/
AO/Pnkv4jrgxKsp2zE6o4L6m00QwbLSu2wOzehTNO1tiKo5bz+x0goa1qce3zogz6qUaEkLEHwRH
ES2vgLlNkYyHDx6+NO0wG4rwoYU5VHhc1TevEwpfWZACjiQbjCfthzK7X55t2tgFQgfA911t0cvS
0/iLYYrNUQ18Umn9HdS4gA1MTiJUk1TnKj6CWTds6yeDXkl8tpK1EJNo0JhdmNkfRvXDQhFMfAJ8
NRjBJub6RaLGfSvLYrLEmV+cSAf9Vii53Ni5mFfxVZajcwzmdUo3PAhHRVdvBslkQv9Rc5Xr8gos
/6Kb7wuXRisxrpvXcjHsUPTK9fomsGJToFPKDsVpCE0s+yHq0PUAdI4UX6ye0K2Pb3mPJXMwRhaE
i2LP0jcQYlBonUd2xJf15J6W6VU/qNDFVoqIk986yHYZLmR13nf89NMfYNzlrGENZb2iN7SIILvq
oXihrm32ZIFao/0BJB1TN4d+/Jtl+7FiXLMwg+BF7Qp6CKlNZk2IvIzvzxuml+D33EfkMqSXQnq1
Mz14X43yu4dVY954ivJfc2NuugnHDLfK5iD4CnYtueZDUX/yI0vztcjXZvooqy4YNwWmItt3MtQI
qhFbU6P6nDfDa9H+YMfh95KW22JyJ/gQWPZImU+6GF5o5msPvcdLQ1l2oQMPYHEXNRfoQoM2PBf6
Q9HBMeRSsTI2VA6hncRLiGhztoQYUA/Hmh0ZeIVwJmnfudx4Whe7b1KRL7qcVYkrTIGy/TAhKZsr
HzCk3lxgxxe/4Lm9hFship9UGnwWkvWRznDojJn2Dcne2L93W0cW6tb03VHPrSNGSk8ZK4cvPrFe
6Ej0MT4EdXi6eJcZO4uyetXlZJ+hRkLVVTiYmuqPKf19K9N5bDJjSNyRiyL+NulVZ8/MqJw3QU11
Ed8eOkZ1ElxV7Z+avg/XG2H/P2ql4990VIzk7fBTuZbVr01OHlra3fR3tTFANH5ozcKLblN9ClNT
wGU5OPVUstK1wtxcQhbbbIZ0XwflyyDnCT1WYgWcA/0LFs1/dED6wLL4d5Eop9I/tr9kUb8sDKQl
PcRVtbdcnTfH6DPneznHYnQmfmfzRCD2QQhvmOnqe3SQQyqNFfqKO0hdbd2kFcuYPgZr+ogr0InE
zar3yZLOevmSLMMjtxLWyhQqBfll4vGOkXb3ydLvzAyPNB1oRjzsv1aR42dLqwfrxRQWhbw46mU0
AJNTprWCsN+QTChQvIQiENqOXvtp0vxFy0+jixV1wWA3Q9Bf9Od+n0nRbRvtpOJK6B5rWjxo7Lkj
E99b/MRcAtWV4PAzLuw/MdXDC3XbxtlQuEOr/uMfF5WQyvUQR0qok34X0Kur3bRb1qFB1FgnQ11V
z1EfnyZwStUUbDGn2QmHHX6lxJ8yhTQFxijZJMZ/qEss+iOX/BhdX8M1SF1qZdldT3Ac0YZSKaC8
20tBXbEqRjXA1z8sjYT4BBN4yoK+FYC+OJllq8h6hYMqWFtc7IWMWgYW4YSSuIB6fckRP7SnmH6i
lbvqEqDOiDzJqWCw+wnygDgc1DUB9XGki4WQtHUj++atj1rj+ozYptL2w+05UHl1QGGk/wkQfblJ
LjWVSKijphXqhTtQnJGBJt2TSHkIw/+MG1x5aVQhSLeU96afV94AwddYy+qKeKpABVIRdDA2yV+E
yh9y1euz1isU5SgDYckw+K+GW7ky2lLTYvaCgaN1LQvaxU0mwx3jBBcUtrfvSiN0Cii0BpN/00GK
oYfjcCCyy7EfK7+V6zB+dpBpi24lf4CuSisoOJnj3qlJknf8DYYjnAhM4nZnbQsEONK4DYSDOCHP
16cpsD7a30jeWs8lE189Odv28qOfXzo9kOPxLC61o2DdHuH1kUshhHNkT6ejSbXdq/lnSrIPqS4S
Fmbc9iRW8klLDrJYPc2SEB40y3RGFIHjMwE5HjqgqsTXUYlmEnE1nHhIQmyRzSqF0wRi59n2JL0n
b+kKv6AYIe4NHrheLv6D2KC1OpfhqySXdGZEJxkTIo3wHaaALNgiisYyX2a8tmAlre86BX8177pk
CwU9fF3rsKJwS0s9JOV2UAFZJYO/0UuWZYwCM0MilbJY/pmO4a23Oh/nDpo8KHptE+wKQOmEhYpx
bEu3wIKxVTGkbWgAxXobQOKXysLSZ71Gi+nrfwoKNeSkd3m45fQVoiVQuqXSWceqZrx43PLyOUzb
74SLJ23vroSZT6F11wDMvBivflnsCDHDolQ5PcTgdCX0S+Miv3KGQDEml99fjQuRQuMx4arJCmD/
K0NteTZfeVJdRYLIkgIcx3+L2mUsl8SCMdWnHjnbWLtPcWmbAN1oDbVnmHEqIqXABke8bVZo8cCX
WbR08kQq6Vnu7TrfLfvn6vPNFFN4FOVMuyFAhxg43sZEJ8YvAw9oIUU3/Pf3+q8Ky1ycKWPMX31/
/pRywRaOn+v4R+RlhSq7Cbg89kAF5ZqMDqh/EnfvjIj8fEQ6SmNejZv2UmcCXrBZ+/omb+y/uSDq
bIo0bJxqcYuN7FaU0ZVQmGyKZ6vL2RaKl378xwlduCIP+EIj4EHLFAvlHV1h8Pz+6POJD7ExUt7N
Cug7gbKdzN9Lzo5y38lj3Kmc3euzY3tAZEQzNK72wFz5XS9fIhdLoxCCZgHz4hQMGjENj3sl/Mxa
f6OFnGnapLBugE2REMCmuaFtmo9oI8PSaqGiqRchHplx1qNB+mNmU4Kd5SYa1DX81oBf7Jsxv0bA
MQtuOZdYV+8KrGcZ94up36uMefqE+QLfccBtViVWS5WfyvhLgmknpF3kqrhmpXXFkOcWLGoE+Yx1
IUM3OnYWtsjiKld/lmhxzcL5bFciX7TTcm1F9K0RL2NZtUtkVhWZdsPOQ3GGZEtWYBCO48TlYmg3
jF7JTtK2t0wMO+688ZAG9INLRXsehyXkN9rYP0QrI2+FwIBMOXXuoDH6ST5zEnqvaIx34bsXO1IT
vcO1jG/C+zQNH8wXzQaXHuGa59IVLMlVbDBVNneqjK9WcxUwr/W6P9E7TsvIAWzJHEmHlNTDkrw/
S4Ht3XZS3xcjO43iBqEzvJNCm889yUEjo2WVJKUOkBbuiWExzDkjbvaBvRbVAS4nofUr5puXKr/L
XgmLLbnAATu8SRXDyxxTnychYZS2umQn/Z88pz4eMZ+rCtnlxs6Zv6PG8ixx8bq04MkOFZ2nWNlG
rlXSzMvLwPFocItTWQvTyzPckia6m8XwLNvtNUjYjkA6KtFPccVGACx/BpafMPf0ZzFtYFukZ3VQ
w2XIQqESjk99jwy33UUlDyZVVijPUUAWI9hM6mp5RpiCt3Bpp8mJWszI7Zy9gXynG540hHeN/m8e
gcPXdHRanFlfkMAaeMXa7WttrFv6KUmbI3vJyeqSs0yx7/SlPtiNabc1aKqbZl8aobxXHKotg5oE
+oefxv9yxk27WOGP4W6fX8i23g4Vn3AT8mjlyZIt2dHooc2g/6OypzBxIYp9IjF+hqaU3iyBtLdR
P6K5eMq1/Gzy4sWWH9bZQuYxOmvK50Dxo+Zvpuynz+8iajyxLD16itlGvI9696ruEW5a+anL9AaI
pp8cdhyfxt+FLiFtQB9FD6cWXEtvi5dyUbxtlA41NRgC1TfaHgsu4qAz52Dj2dORoGovBX6viZKO
DkjVZveltxvMijOdjJR+b0V2N7T0EffJM20Z3xWiLuTqMXBEPcyBkgzDpkEt0nyJv9SJ8cBRYFEi
BWk9q0VamsoIo13ZoMY+l36+8Wykz7C9HLUtCo/LScdcxv5PM4NtQYDWDGK1GmlI6PGNfF/b+UHB
tWY8k0F6pW5dbld8IdceLSKPY2YM89plt0WQvhrN+lFj3RrkXxUqAtg4LjMlN07KPTBI13ir2XKw
SN0qZCV6CMpT0hSnhgY2oh8zeplgq4xH7AtG1LSKFJ+F3jnRhsMha4Ei+cgkh+4meNOLHdbEzzw2
WRiRjOGcYIcX+8QuvmbSkj9YoLAnOED2t7PYrZpn002+ogOGZrKNzIfGS12sip98QwzV50uvzRf6
fbs5HEWWXBL2r6QINWn3msyB2VdB2asnoYG5jhN/m46NkZDxOq08k5sCeDL5+jmIxvZ/CHXphUZ/
Eh+KDYXpxC8LN9Nj6qSJ5RzXnzVXuoYWFYvRjFDXitCQk+gil17G84FCg8saaD0VTVEdWi9GGJ1p
IzuTLGmoAehd6WYA8Uh0TpREe0Bd4rZxtYTuXau6D+smvHRKajumjbSdj+uY/Zyp40maT+loESLv
6/UDP/S7mVho2e8JG4McIouE2JYpn1BJJNonuPZuxi8LEAyXTxqJtb21pjySkDjm2O5NHsz6D/pn
Dz000Z3dLfo1OVBqZ6bWvLOexwOvuopJlqP9NQA+k/v+mOOcyn9UdfEFFe1Lyfuf8CeaSylqL02F
cqM6OZTUSh1fRl6+UpVw+nSfNvUWgfYjcD2Ps4/YZGeEW6dJ9OSnxYdMIcBDmsGcs1tovLcLzhCi
bX1eHD8tao6iv/J6yW3WnRIcQr2AyIccgCJKrIoEno2ddxsv9YAF0LqrLPyVnnuF0/GdUWytwu5i
zYfCagL5aAq/+Nstq6nBW7G2b0pyHdfsOgw0aGADLiQdtPx8sWIIvfN2As6E+AC6dvmVUs/F9vDY
1DCeETQrQMkNCWa0MA/+io73upXko2IcNRb1KXEu2rOcGluKDnmTJhQydRl6wP8tMDl6uZ/PZemX
VImVqhuVvSeZs6tlvhXl/pYOfvIrq8hVlPUZADns0jPFE3tc8PcuC8hETEXRKT53kBiDalsTmxQu
hEHaynhoJnshJDr3B9nwY0OnOuvWAXNasmae8cgA+m5YTZyUJUi3CHYuAl1UOj9XZH9SIIhV//Rs
dIqiOa3zcErLA2YEpN8hS94zio7rrTvXEFWltOH73oZY/Dx3/DIEKRgQMUp4/PzqFHEM4zVdtOtV
CjaMMoa/LBCda+MDubLEF77XSPUCzguMqRgOgUAdwGnSpT7X0qUQpovZOfKXlaw3Opb6/5nUDzaY
N3tq4iNXyzNp7iWVQwBDYXuSaouL5oEAmXJufv0mpUAKlVB/dQNde7CTkowM39z6cxHFk5jhkpL0
wG5pC/1FwQ4uBZ2axM0DzT8jIFKZ1zGuxiuC7wI3cXcNCQs+ZyDUI38lEHFihC36iRb9pWXKe1fF
mPr92cK8qcl+qyO3V6pP7E6Smd+6xS/F0Z91LlEQUrmZDLXllarslQvnpCPT+Chjoj5shzgVfRMo
mUYva8y/J9E9Yq32mRzaLgYlwnw3zZSIwfLo6B8F1rgOCJsQQWXKEvS+A3BUB5Ie05QxOwK3EtCn
J/WYT8oDjsrdEGhN7iiMN2uPDZ0KvNeKXBKoh0yRL1Z1T5WnAXFd3fyBbDmXiwZXyEtmm9HScKvq
H/XUuDMbV+DCbqtvHnicnrjKwj8GcEWWt1s7MgOyBGCwI4BhZ9WfTArM8ia2icuu35jZvVQ3Xte8
b+03xUp7K9Xwov2N22/FoJvjxFbTxWHpluJ79UXu+UyZDGaRi+a9lQMn8wjT2eXbp4kzPq6NiQs+
YxG0eh8oI3F4Cm1jLmfCJgYSxhNxaYnv3FFgXYv0cKbgaFIocmEGkV7DjE6FZrrQbim6scAkiaTg
JD/2q1oqhilW9IgsRST/1no4/d8GI6chrs7Enw2PE9/xN4qtrJ79L5HDbnRk62Dm5InVUNL/a2rU
9hgrS9Zx1z+WJN1pKZe9Ts49k0/5yeKbtLQ9AlYfsvQjg9Kax7c5blVxa6TF5afBNdLRONMnlyzk
qTe94xDtd8wPe77TmoqnkoWnofTcgNNTlGDwb4j1KQQUxwvbsXMXCgeUKsHAPMPBZmQv7Tr4w57W
9Rp8VC66Ay1zj3t5qMyfWN6PPSn2nHqipcXU8S6PrIfvs5mGhrQEw4ghjT8XPRKOdJ7r9oyHZ2Hy
Ln1T2AHtTlwFrHpPOgtOBL9loNxEdQsgeMrYH4+mCnIhx2+WeNrAaVby2fr8rBBxuLoLXXZVH3IM
FVfIufWPvprjVRpfRdd/0AWK7RsHidrxTYEsvaX3TPhkyA7kvH0Y1IapY/RA2c6JKZOM1Q8lJYjw
O1kHwePf0AOM5GZeSdgYTfahwr5AXvTSsbwmwbrSZLmQy9C7a4qlJin5VDnSRMOdSBAeUXH4R/U6
1iGZE/l/TV538ybDsJNqVlkQ7OL1pWQEpnE9J8Ya5vEYMr+FeNaT0X4DFaY08cS8o6mAev73uk8u
DQ8QYyxol2vGFf+Y5LQ2LwbNwwuWc0IhdFjiqWh2T8XgVNmhxQCX/Fjv8ugCXKjB/ZMfcfDMX7of
+z2IhQjhHgIdyA0mbNqqA3Rx6Yf1szblj0RmQ1nyZU2F53amt7PE5Vhqd8w6KaubmICVxLNJrWwL
dlyGR+kgjpG/JvCzOUyOooAlSBEcnD8jTLb8d4sJmzuNkYVALG9Fkz/YA8AEbgCjlpJ6olLhEIHx
1zdaImU6y6DHN1wYZv/NkKpZW4zdQYNf0cB3yIwXt1CSje+1/M8SUuo7v8QSyYfHG2DYQ9q4GoHE
yei9XrmlzYXPuVFlZB10ri8qHVHsivKCD98YIfBshk2QCiMlW/86yCKnI9lMJQdJA4ePfIFzCPLJ
TP31LQFdIj4ZCBC1A7x9bgKzQrq/rfKoqurC55f5RYEfwp9ogJCE2DOontJEtH2pDo68KD8V9WTX
kXjIYOY2MbTb2QVU3+HfV35tQLsgHnnKVLB9dN6UTttMRVcsd2aVKnQ5yXZXNk1b1Vo3Tr42hLD9
HQGYYccR3Qb7uzL/98V6l2GcO1Ga3NTZuE5YilIruTZzD8YJTNUWnVe95CvZ6cJtMcZrI2pngQ2B
LtEwJwnnpaHzaivvZoduB6eYYDC1CjOuNjiURaz5+7sw6lj8d5AdRX5LLxx0KApZvbepacyB/jSg
KLnRfKAqJDhZUxXwO2FjJxe7rADW65Ng0caXvcvp5Ef7WzDxXo5YBMnb9BkEtr86VZcySz8YZg5e
9OOyqEd+eZx97FQBTSedx2/P1o2d03a0VtmDeLHg/RRx9x3Gio/zZnxmrfYZpxN3kehQreBoJNXN
NKDhwvCyjOwpsqusGd3UmTs+bxaixtk4g/g1RzZ4HQglBSgxE0pL7SzVLvcJCVujC8BiWMwKKUg0
7TS1wNq0wxij1OnYF8bOK+BTpx5rGDgbxHGLHm8n3Uh8NjWoLCkh+/WLjO4OyoEEgt7k5gp6Jx8y
WURhUYhnGD91/V9ECtxKcOY1qLgDaw1NQTsAiAKqXw8J3lPqUwV1pgRDXYTUnIS0UtojIu6CgITD
0ITv3JSveh2vSkUhhwmvSToX/7+ItpVpSwc9PauVq0f/JROXGjaYbXtuuDYubBWXEXsbPtGBrLNu
G2xQVBwcmkZJqEbYhpvuoaYdWxLqj0QVPgyh/uyF6bPWn3r7zhT4WJT3GtVq0XE9qsbnChOIrraI
OIoBB5Kc1v78HBD09hYHh70abwvkgfogO2o/nUUrC5M9y6ewIc9phVzw2Y+kqnvlmaPWRXsMs0OP
0eirxbzao1uIPKEbjr9JMtwGFoRoAU3B0ST9lIUNdSY2CTK3hubGq6ODfvuMKNNAvPV3ncXEOIks
dYVNJgSFSDUQZVIcG6blEXS2lxKinKof3iwJkElu6aAmBgETjHSi/vgUsbaV8FnMV6Ei9XOQ3VyS
QiNrL+iOSnpe5vKS5W04cH+Lipvx33sp0lLhlg+c7US2I24K+/jYHveboZPr1nOO09dG/zC8dmQC
XPU6heyokwJ7NCV5NnTMDprhJcCXdRULOqb/LXt2s/Bgt3/NRGBZ4JNWe17bmxlclHw6t0N2rnUQ
i+0tyzoihi0VzbOLm8AWTSFYRI1mefAvKRa3I1CjFnE2VViav2u9fiBOvFt+PeK//mDCvwRzXWH2
3PRrshqnHj/B7Maa9cSvmtfpTz1D7+6uDSFGWISXIYPuNl2WdQ6aH1mSnxjUqPfye2yQeNj5EFPh
ZjKognKAieGP4wNiibOQEiPo7pOaOElef/ydC14m+yNUlZRAyIaxrSg9tdeYpwciCBYMoTHIcCAv
B2WJT2n7zvPROlRhUamn9Q/+d491C5XiivXQuaGN9tZcsrM+NIhGtBBxFqsUDhGINccPbZVoYiyP
PYYc+U+5dMeZnkclBjXwPuxpYu7sOapWiJ1T4OJW9S7hkMtahYi3jkSKBAsHyRAXRkTRPiTU9xiW
n8XC/5jpViASE1Ajd5o1/wLwxxUDCjJGMQsAm8W/lEZGj/H1B/rXkXQBDgkxbEY8eyq94piwmYRO
Ol1Z3Od4JBhO/2819DMQCoFfe4WRF7lrP9gDaTq5cyGpk6ic4dEt3xbfiCVBQ1opusoAtnEe8lP0
7Mfc/m5jTF9cmseDWFiHVoGmACMGooU+JE/K61mD273IpazKztmCA5em+t4tsWgk9c92Lt11tctP
tfmEo+QMxZGEf/iV8w/DPT7HQnNOsC0hHfMEcRYinHO4MkkJXDoy5a8WE18mjB6PLUmKySeV5LPk
9cXtltyLceGfa9yYOf9lGDdFqGi5dyX9w5APICLZ+UyeQjN3m5KpskCcfEiUShP+dXSmok2oD5v0
d+MA6SfNRZTGN8455vTI5HOQZSIkD1ZozWNTF2cicJVzGSbb+uJVS3jRS3qKGVchBpaegQ884viJ
+NRERCW3+Dnjil9VkkVVmFi/Zo2+KmyqGqXXyXOdaPTQKLM1J9fgml1Xw7kzT8aNTkK/EWunSH5t
bKY7jOjJ3LhLyv4VFXRj789L18QRjxbyd6TKitjg/d4GAW7JcE+AUiO5CcYl32U84pTiA3esSdEk
R62IgwiPBzpungc9OXyq1mbMTBz3zXuBOb6rfiLD1qmHGdRT9l+QXA5UedvCFLpXqXKn1aWfEdUH
hXbqRgvvHNHff3yIGdMc48ajVd1dCikmcMvuW94OfnpeJgxZZ00HIrKSzircek8qStyrcT5ELdik
mr45cgMd9b6Gb861G63LwbBVg3SJZtqHfkCerO/LUh1G6eeaglNaOR85+pinpn/J/6PuzHoct9I0
/VcMX5tukoc85Bl0FTDadykkxZJ5Q0RmRHLfd/76eeRyDZzVM93TlwOUC0hHhhwhkYff8r7Pq1EY
L1r8IW3o0G+mi9y9T1W5rgGWtT1jWwjrBnuziXwFVOmF9t1tPiWEsiBaZqU+r6Dp6l89Wy0Dr12F
P7y6P6DrSFlg2sbnkA87X/G0Z1BHcdRvwdCa6GVzjSWRPWDUAyoS4hOp1jH34aPFx5sMSBKFdiPm
bIXSRd3n6+GNDJcNjyfP7Rc991LjwFQhZkaHzUOquXkg6pgn49mxoEy9I8aLanYh+UQnxOebEAyW
EKnLO//FYLqR2Hd2NdWXfmssaxKOIfCu8o/WoaUNCKmrsE4kLLcB+wUjlybzMpdbxIQP3oJDIkuF
hK0d9aCWXrMnlWt3pwLSl0tsiOMroPsnsuJm1TECZjzum3LGwwaqKcC2r7qd7tuinCeOS8Az3YGz
Lj5HsLA8hHp3PSY0TPyDn143n0FrJZ+y0uZK3DqNt0mwMwUlkiBGhZoEhKJZtWAYSGaQqDPxpqwb
AJl4w76Ur6L8yoQwDWBNgduyqMF0o0FBABXDIeg5QMZE/3cNfMyXyANtV53GdV8BlkvThYPPpw/c
FZUAFTWrw/CA45A6AGwcIZngWxcCIQHStUWI+2ucYadaMYcOyCxkJj1xyzyZAmBSXrBJXFQQldOR
gS+H1M44NwG+1HFk9vcReK9RjSEm4qJ5FujPCg4xE8eljujfad/12N2OHNZFTgmGJ4hB5DUxviTk
uwG38sjCVfZbh+AHywQ97iujiZWTplv3LAAHE1LkZGAGblrXvGTapRQ+O5BXTFbaeBnkfvjRCk47
3rpQrVGNhw0cCHrFw2DqixgVHw3xQSXNgp+iM+++9b2GYhR5r6ZgXkSwldNuvWbNgvUk4vbMb9S9
J6V6qst71SazksM4yAyGjJ5FNRtUMCmOJSId5zhMaLU8iHg8neriLs8YGyZf3MlEWzrETj+iz9FZ
lR4BxeUxxFnKt4qckIBhFTAaD6jqzdjk8d3Nhf02og1LHlb72qSlnHXRLUf7FhdPgTIewNV9Aytg
wPoQGDv03DPAkGfb1i/1okVZnJ0rmnHf2TT2vmb2jr2z5bXLwJoZDJTVEd6OLsdZ0WsYDAyi87Jt
o4stK86dwKoUle4ubLN9ZGCHYZb3o+PxF7THlvsZ9x7z9kx7VYxmu8rdmaTMJoI9FP+4SbDvSZid
MiT/RAhMgNUWqSZ3BXmacKmC4eHEmnvGZ5R8WnnEWr7pKfPwsyjcVGO0kQ8/L0JjAzh6glXQGedN
KO48Lp5THJcTmYqQ26b5mCc7KpK+xQstymVw9RxzE/XGpqyHjRjLDSkHagyXjr6JSD7X4TQUWPUq
4jUXTfuuleUmKI1NQjFU02L6XEi2arfg8f7wzIcY2xNs4tbbZNXzzinXveNvbNa4JE3M+8yfV3ys
xZWP7OZRvzDdKQLvmOT9CXOq+4ynZi92/Rf1rgX31rhpWkddZy9MCCMlNh0zYyDDilJvlop9z7AV
OkQgsizkxmEhxqX4OrTvYCiCl5QnThH2ax3QFyNmnyflkPWniHe4wf1xMP2Eaozc5x7YDcnAPdtH
te7ZGT/MBG3MLmTCVBAZd3MVE0RkMeC0YC3tXV7JQ1aUfKr4QfqdO4h+KDmldkhw14+UBw1LxwoC
SsrjlgiblVjLs2N0t1Baz2AaO0yi+nHUie0M/GcxNs9ZlVxi7Th4t4BxKlPW9hCW0SIIi5NFFuzA
QWl7Ky92oKLr8IDONsnJAgfdb0ISMZQ5/IcS/+LBrWozlDF2iqkQevs9Q4ZTYhEMWAfC8raq11bv
OTO2KrfxiZzLuJ8xxMISjnW2kS+20i5yYmCLwpRnU2e/IfqcJazIMYHUYk6NMivsfdrfIpyvbVIv
fjOKMLJGyT7PIJVkTD/IqsY0Fa1+y+rGzTSXZPKCRCnmKc0UAH48imuuhjVL7hreEbkQ2TyKkMza
Jgp9DB5sFFPCsAkUvoQI6Tiq2LUUt6bkEkEEDbzJzg8kduH7fNIEsW4zJiYUugSZJTeMeE3D1jo6
xNeRpG9o4aazQPBczL1xS3h64mtbxgGxzo1ikQxka/vAnLl6cfW98KZy8ybeEk1eKua9341mPNA0
HNoXCXgSqX/Kv/YNtkxz/1uTE77RI/boi804/EixVZivNWvb3np3Q5wIRrkTo33tMbP0EMojBWOR
4ZNrbQJT38CEKBTAN0D9PYv1Jng15TPjprjeYUTC81p2zIcfTnBuy0Eu1v5aNPHCsXZICEr/e4A0
tfSahV22XIK8TV30xoawlzYCg3e/g6bEV8feQFxCFTrXkmWGSoaLFg3kJbS7K+ugICVboXpLCjw4
jA+5RoCQ8AOvTEwfAhAjAQFBvmmM/hhH+aXZa8xaU04NMEQoebFlya3/abbOrn74fBoLsQhsrIY7
8D4a6xDmG3vPTUsaMu5NxNYrxglIbtHB8rmGICH72cadR1DEG6b1UkVbUFjNl7RdkflN31EuaLLx
NEzHqigPeC7Xv9mmlfdJw6mqqw8Tj3CC2dTP72OLCelC+N0xxl9sMBLB0e7BSdPKRyzA59gfc+r2
F3fZ8fU8X9iieoIOfgb75du7jI9xYiiw52pryYkKD2EIUd1Z/+bblfCDLMxWXR3MB8lROH6P4jux
IS9WbTyzqsOyT6KdnpTLTuHuGdFbgHkcFO479x67wTnUxpNkDFDJVdH+8PODFr9p1JYJg5FgOow1
VBMMMEZzZgTwxK/IivujksDpyrnx5uTDpoRnQ4Vd1ix4lx37G7en7qU4HGd5Mjx1SUezrsL+pX+B
XmKyYeKHBTvJEKBcWl9zdIQ+DCiOpQzRgodpXWJap9E8YuU4RZk6JX0J/A+e6BCdJpZVK3hYz3YT
PhNvhhZH32C2wbpFRp9XUwp+FwlzONemAgVBcuRwO7ilcQrsjrhtOj4VXxWA1STTMAcEL8UgX8b9
UMBODLNtqdRrZZqvxKfmWnlv997JAsOqoh3ft7F4nIHkIhrCAlQDWZXVWtzfLBR91iI8lGhX+0Lf
WY3Y47UbKmhUXGTjpUWCnZJgr3HuaVjfNG7t30KrGhu70Fok5SMPUmc1gJbTn8qcC5X5SNzylMIl
xliAw9C8/KbpQs+HwNJXWyulUEuzOeYxzDGrnKd9rac7jxY3bq6SGVYLN0LZ+hHFksaay5u+ZIME
lIjdjx1tfaLpardA1iW6wux57OsZUvO7v2DOuG3FzDjR5AWrh5oIfKnkcUD++UNYOaJUc9h/DckC
7AN0MJ70TGzYFG5qteN/Jiw5IiYBW35KWlEzYWuTx+lIWOugr9ysnYUMRnvFSAdDWDXgTGdCKJ2F
n4xoCXnbM1DeX6EXICneyccdyKA6wMRVj90hq9O9Fj4ZoZyTSgwGL11G5a3DtJ+Ic+ZSMJAjCngw
dGzkIYcQ2KCEXTWzLVjeLfHkCZnxyTYO+ZHJk4KfNTOhTWFeAJfkcxMNp5pmS6PDRu6FFt8bOfTk
Ym/VF9M8K8nTelX03QGQDfbbr53+6UZHI/z24UDSHoN7X9ez2iSJ+cv0URfrhPAhpT4YO83AV044
9YV5AuLTfcSPGSkphxsHuIUdV9ugp7jBHKqb1GNrxofr1ltETXwHXrwNiZfSXGOvxTfd/FH5cOZS
7ka9JHcZrhPiuDBi3AkWcVkb+aoCQ0D4F68Yt8ewpRA5xLa5rMTZZA77YBOYtyEKL72O2uZbhA02
mgUIkrNVUxZz9KYN6PqCWSNx1ltmYmb/FVHM40Bqajxa8GxBIoO5ksjuUniwOg8DEzE0Z19wN7vv
qf7ug9AlWA5IOWepcH9MoNBlw0CE9Uk0vLUmp8BDUuztCLc4mhqXIYM8FJ1cEakJuMtfUUxP4/w3
i3DpwFDFtHKsfI7/KaV+Lr9BO2fErHHEVcNXdO1s0llDnCoMsSDHyGpWRR3VCN+oCIQ61iLlV2zm
vXEzNdSn3f7XX/7t7//+ffgf5Gpc8mT08+yXrE0veQjZ+W+/Wqb89Rfe0ce/33787VfHsg3H0F2y
bSwpJNlyLl///n4NM5+/bvyGXDZMVSb8RWuQsPFcsD9D0Nqg8JTPTdwhzuTZdbZ9dXK1/AIZ6cnS
hutYhdSukHfi4F4M/b2EHsQY2pTzY8WC1T6nqLbkMnnLQbsGB7a2cIE5CRCFi5mFbHEE2mHE7pMV
5jfuHTOEwwyzpAj3ofOlaKJ5TIZC3YKatUmXnAOTedrHuGYXktbPI/oiXxJEfayzS8ExxYEES8C9
GNp0TQlaEjWrK4B9Gg9Ic9ybO0kshw+HDolEz/p5qyx1b8Px+dgu35ovES4yrz8XFE9GzuSLwDRr
WFZ8oB7ewIrjxToGEWc63rRWcptAje2Q7jBy0f3j5B1D/Uuqic3CvikDzyIAVmZEuXCWku6TWRvO
xEsAWTaFuVtguMW6f8vMhgJryBgmReymoD2GfbfX5b7lOW+xLJhWZefMEp/wVjN+DmLjnjjyJlz3
GqSUe3bE2rHg/j7aXX7W8gpFkbVr0uzUs9kHNkJGPBbeiMRnKsp1h2ZeV8U8Goc1jLm10uI1q8TJ
goXnRfi8+61CZxduqovVY5ZgdUBccy/LDXKyrdoHwcBuvt9DekHcAMza2JlGfMqkRThRcYYPdoaH
E2nse/2Tp21czK5efugzZv2BeRQ6xRgir0FMyysM56S92HF78WJOKKbWSj90e9fPT0XcHEmCeg2f
s0cG3IwnECEYKjqYQ0vDeWmnZIEHDL3CdKoeCeLeJY1rVpgYA44Ndiz9kU5CitOEusxsyzW7kM6h
T8HhPdTxzmAsCFPaTStEQy51AGI34CvWdt048fIK6kRumoZYRJRmITEE5jzbOHMz65dDY/ORJhzz
gEMCyOpI7p8s7Drv7XdvlEurnaVNspQmsy1PX4nEXVU03akN/IC9GJ5NEZ/95i2TOiizatl5HlJp
/UwAxVlZ6VmaNjaq6gQRbj7Gzn6oPtyBZDdb3+VduDPYB7JEGiFfLmcaj8w65ch96Zk8CIIsJ+fs
VtHl0fsgYF1PiPRp1LGSFLMQ7JF3IN7nAMpqkmsXOZZhQOVOyObK03VXWHOhHabRX4zyWzKMmwPd
OfjlSkGHBQcc4rRrMLnPgk7bcXrv3fLpIa8PyH+Dg+T01s3O9Fs6Ids24ET7W7B69YDYiAGi7l3z
A96pm4Mv6qCD6ySbatavPMe76aV9Z+HUquk8mfbZ6x++J3UelikgF817LQ9a8eJpxAbhnMxTfZbq
gtxbuY1Ahun4PjtIZqLG1Msswx/BLQFWhcd6YXpnROvS99dACUKUFYck0w89bwDVKqCJAL0jt0cK
WraE8kI0YE3kbjmay2iTxYjn8a+JeNmBVwljnu55Sd0P7zD1FmnB5Mro2clb7EuhKE+U6lFJa4om
XEO0ThKmiMin32CTLvWnTMRXrTKuMfEXU5nvzVpcPVDUnrpMtX8lPhG2dhuYT8TLj9O3eg8JaZuT
MKMDERYF1Ei19tj6A9ju3PHwnx//pmH+H45/yzUsZUtb2K6h/3z8B4kXMh9ModToYu1ae0v5GN6H
tRqijeNMG/dIC51fuNVX4+4Y2HLfI+2JnSdLl1uzJ5yAEUzBLNcb9UMb/6gtBA8h8Aa2dUwrNPik
7vFFD5JLiYISAVXO/odhhXNmYp713CYmc6etMHjG4AQ00x1+oZexjF861b2MbIyJ0OYDZL5MTyB3
i+CxRysFxqu81G85ITLjpJ763L5YwZuLu7GMQsrmEQistov38V4M9hri2cZ8xs1Yl2iggASZCPzg
jlYWfVdKSCLIPZPIvnAp3QT0L+G0PiSfVB7sUjsoKzwCo2JUgJ+PBC2b+JiZt2hT41rpM+Xtuw13
Ucd+GrtV0I/bUPMIH5u5i6r7iBDntE6M+C5Ejhxtk32b6TsC1g71ivgN+TyDNQLKNt4BPjwoxu92
8kO1qL4SfNrSowc7BwEwOlFcieDK3G3JhR50gJ9R4EBJQSVDzJm4KpBOWjNu7Cglyo6cguCC7OJJ
2A3bj3bz4GaNq6U1uYecbXThpHMUTEdvKo/E1yxlm24qmZHml2x0GOaMzO7+qD3FlwL7DFgAg7Na
X6fdOsuKE3Coo26MB9kOexyJu9JttvlCuRdgZfy20d5oikNTsFQ0ulPedAQtBfO2H0AoHqLYvYSL
suVRUpAXN1h7hfIq4p8pNfYxAcMPImUydyMDyqROTzAQsVk8FXF8qQE1EzeWZxuMzsDuyLorIY8V
drBygUR8qR/hN7wl/8Vdoj/ugn8pklwhlFTKEoYrLOvnu0SV2NungkWk26JE5vK20j1sn8jLaJ9M
AhIIBcLJo21Gnk54fIzzW/FmOXP51XvW1x7iM1lJGnA6PLVsoVXXZnMtNf9uqfyZRWKYM9B9AUKe
n0Z2Efwp1JZyLeOCKctTXuEJwddcR3fDBuLxQ30vUK+E1ziH6OKqzWDam9QeN+ZUbsYx3CS2ucb1
YtrmQl/qVKbd1q2A2maooxbSeqrlMB8ajWCZCWlTtLQN1G9EXfUjhOGMDHaaLZxxXy1iwsLU3znI
6EfFSHWWnTu80mJfHyfFFIPAgxqkjkDzWkG/WmZBd21keXWH+Go6pFH5x/AzdLMnzWsuarnCp3hQ
U3mwr10pV+1D3c1YwWKWISOHoGF6MOahrlz77o8oNtiUgEbFJYjas2Lg3H8H2Gm30Dny4zCnlpeL
V3iKjGl13Hvezd8adOQ1O6CAMRWzwoInmM1ezucJllKtgXpY628Ty8umMbCZGptR1pTgoCk6ggah
XWYaIsZ2M6pq856dvKnZpnAeNDgPDcmDD75mmR2xUPjT3sMrk7ooF+eE+R5Is8A0Clzh0RYeXQ0n
CSPnztgTq9fa4XUc81vyNbIfs2+ysmIbkSKauc7foLRgagync6wpKUHag7UH4NXXwatT1S/Yg5+5
O+8jahdETASTxUmJxeADlNWqZ5NGp0JcGTQ/c/tfXPf2f7juLV2ZkOpd11HCteXj6fGX5iBKqt7L
yAyfA5DcQq/YYRyqKJXFNvRccrHYK80ItwY+98h73g0Z83ozPiRNdLTW+GD6vWkVB3Xr5/UyAuAn
WveqZ3sLk5M+iVNYl2fda7dW9x7KmV6g1k4jCmQApmKugu5g+eXBeYNQrWvaPmaTYLrjXsiS0D2m
K/7bNKKlVf7O5Apv7qFLHi96jzRlx9cFEPW2CDIBPqJGqCIoN3LTk9ojAL5AzIZ+aPcT2r/1HfoN
7ZKfye0KCju9FiiJumQc1bzKNHmrTRw7+U0oQkJ8b+E5xZvvDq8Y3l/cLdGiZByBKjqFRwM8IhPo
hX29FnqyyRCcxUxq3cpfD8Q5bRW7Y9IIamRwG1g/7M3C6JuimTHvnzVI9L4SO/NmL7tu3PtbtBMV
oU5qrtXk7ty8wVlDFL7VYN8wRK6qAkMq+M5cIE8i63lnnWMLQq8p4cond4osFMRpcUtmB9X5W8Cj
hjdc09S8OU/xtn5EOmDkgNPCNuMkRMa8rgS88wjmpsZkmuLOSOSuyQxp6nVF4Ch33drZkSaQ/5gY
BDP4Gc/amm1UKF4Kapvx2S0C7DkoMsbs1rTDU59YZ2m5xzJizcbqbMXcb/ksN3rKA2hnugYPYH8N
OwpTpLnE2LuUPVtWrA/57bHbRkiltUzfcOkQrJn6+p1s1ueRyOXR4uqz15vsue2jfVr6TAScHXEm
O7+g2ZtlhJQAW8jRH5LOxmSulaeezC5/BNyt97CLZg0ItRo9adcTRNEiTESevwnWWdkvXReUIhN5
VlTQ6NYsJlv60ZPaOKiciq07n4J8z+WzqEKMl5DY4cDqJOG2weY/vwMN9Wi/f3ryWKbtSuEarpSG
LtW/1memWThSEnmPVewwnZvHcApYalRF2B0RyAxrU3PXqLw2miJndgmoBs1ct9EmmFrEoFf0OLba
5Lq/zcIQhSKXwSpL5z3nXVCGO610t6aHILnYlyIH35Ksk8xZSWdcfUXBqZ9KapwSgTBtVJ4citTZ
ybmrjzstCiA/kdATrTxGQZlxijx5HlP3MnXyyYm7a7TyE85L1heYzvmphnkyBqzqip09lbuQ0Xw3
ljuPDyxKnvqwWgl3JY3otbP9F9NZKqK6RJ0h9GQmyd8HvYa5okYMFs3adEQnjeVCzeyE0Fq5z8vy
JjOf2xAcxfniLjqAUAFsuFIrEHATX3NS9HQtFO2MJ7V9bFHIW7N61frOk1vL2ysA1OJm1T1rHp6K
9Fl29hl5+Yt6EpZ3VUF0c2f6SvlAh++d1NY6jXVf8OSjLGqsBqxFNJsG9oIOxDtpMQ6LVyCQsaLE
RIC1JKBUbJIcwY/Gsjtip1jIxXT0tWZXBd2+mm+KQm4zJAAT+j/Sy0rd35hBuxmq5wxrVV9yc6uH
ZJxMbWRdj82/hbjM67KDLsuDwGTYG3PEmyjtPw3PJS/1a09qaTqOWwX/t5anOk5PbtCwex0O7lzP
Y/iNzsyoCsLDUQd4yUXm4Qn5TufQDBBBa4cLC7Js1hFgcA7WD8r8zPOsBUk7GxIhdgasU/8bqNG9
Mux/PH7+7afhVP3HsOp7XjAx8oPmX/7493PxyVFRfX42x/fi3x/f+r//6t9//iPf+ecrL96b95/+
sIR73YxP7Wc1Xj/rNmn+OSB7/M3/1y/+8vnHq9zH4vNvv37P26x5vJof5tmvf37pMU+z7b/c4I+X
//Nrp/eUb5vzGtV78sv//FGF39+zX66fRfstCb//6yt8vtfN3341nd8tidHdVYaSjuMIqs7+8/EV
w/rdMoUpFSAc19Y5IH79JUNFF/Al43dd103Geaa0HcvRnV9/qfP28SXzd9InOUR0gxfj2FXi13++
EX9OCv/x7v9fJoeO+vloMrlrhMkAkYG8tCkOjJ+LA7fRo2GqyTlXKuIy6d28y45ISWJjLgS5T2xs
qw7lnEgRuJRNjii+bkrKMuqYrtJJu2YCAzhAC1NMeCbArmZgkTz30DrFx6gQHekKkR+P10EYlbdw
RhMtf2WmMYktiH3Ut3BQE8FLuVsHOyvsbaqjKtEZileBJIhHpL1/ClKaonOTwjmcs+EjCkJyOEEo
GSpgrg3UALrjfGsNzcRezY7I9KLg6cIfkK204RiXbld8NNHoMfovqsKlDQojJ0ezINP65nYx5nd0
Cz7jholfb0WCpa82o9FaxSlq61KdSyXsMEWslrTae2HBY1v1PsgyHvNO0zMGj4zH4LF2AXjqZRh5
rHXtsFvqTud1pETUIrrKXpqxOw+7PBOXeOrD4JgknDjNDDdi5jCbfhQJQPudgj1rMeYfeYpeDUBt
YycRyqZ+eBwE3KhXURpNsDUmTHrHUUR2uMJRO9R7jxt9vPrFSEKDWfZWz7iduvDZKLquxjroZfpl
imsr+ZyiygjfRk+HY9e5CVNEWWptPSNI3s4XAaO56ay3LkKBUWhdueoUYqBNnwszOKUBrr97A5GB
LEQPgdDCJ1xNR29etNXWF5pXsd1pepRBbdOiPWIxH/HTUu18jSs1MD2oPWJS0ZNGxXxwWzJFvCyi
iHTHgMZ1piGOEIiHraxDFoMhY9F4/P/SZcE47o2uqpoFoVo4nARWZjLt88xzF0PcMWdMrapkGGNF
brBqKzgxW26nJOJtB8TCjson16dMWshLRh8P6NYSfhIVjsLcZZkRoWxsRMA+IBEAMBmO1Gj5PCPs
l0XY+iBkyoyJWcpUm1xWo8bkoHe45xw12QXFKzaQvVWU+ZEgef6j/lgPLikolY7C12ma7zrsUJbr
tZ3/wTuiiXGlbjMcmYzamWmAzALEn6Ic9s6kkVjd971BhEVkwgOYqrjVl2Mkhn41EeoqF2ZWet9N
YDEk/NoGjFKtNno4mm01kOWZQo8QVarDmtfq5Fsnk/DNldgwect1H7BorjCyxKp6Mye9Uwdi/fjZ
9CHTvvZeXB59c/K+ofWH/J21/trNio6IHCDIogYyChAbU2mruxgVmlpDM+qMA35YR6r6Yk9O9hG6
9cMu5vXZKRAlcvWpt2ySP2Kr/OwT3f3asloHORwAxH24S+j37DInVSNqRN2+RtEAGxqmWV+kCz03
QlgyVTNEeLxszf/eha0z6zOEZuztBv8D8RxQ86bsZAvpVRXIrl3B6lsR592eW9uxWxDSwUDAs5MR
WakcvrDh+PUemDBhMQ7n4k6WSkL4mYkiqr+4dTc480JGyauvdeeojJnyxLYz8L7mlZgbo8+z26kp
vLeldO1qW9kj6lu9UImx8p0JFEITeVYz4zqINGxgsWqQjvqZt/aGNlR3TRsSVpNRD0I7yhBpn4F4
d82yTxHcHdNIMOXxjETAWTAf1P1eZiGAZsvoy32VxxiOiH1BfZeWHaJXE978owJwHrYlJlQw8P3M
H9YobjK01TFVxszo08J7JZ3BYa1XJZFDELZlQiaZnLJdt0DrzFlqIbabJwUjsH1vO5698YIiSqgv
iwiNhF3lF2U3DabqtDVxvvfxiEa0rb0UwKQdxkEFl0m4Fl2yrYtLnzspRThgq+7AQ55dIrTewbtM
rVXjfOpLngs99YuGs652nK+jlgw87HKaZW0McKyzV7RYBUsvQbWhshqeYalyp92T5maFECxzo95I
XxTO3eub2lx1mvFoF3QIiq5uKLHOECTKbw0fgMtoThvts2tM+DZLPITWU2pkZfxttAvRfNQpF1pz
SmsV0bWNWsRpPuM49KZr5eh9+iINE170wkdQfbd0H7hSlmDlcYMi9L4WJufsk3S8ptk3ZudR8bUA
iJZaaU8mw8fc1j9M37fBsYsQ1XPJBzntWkIFSEIYaj94lrXOYwqRS+34a7suwW7bXTFM7szo0uhL
V5rsLVvR9xp+2QcsdeJ8JyWGQarMF2mvJR2tTBy8tzUnzS4n/WeYZZNeyKPtjfFDjJmk2iKQefVj
Gp2RDtvzaRpSf+qdVzZBUQrudQBYrbVhVyGfbWQ064n29G+2ib0cbmiREFFE1SKYQjbQ1h7NULIB
FTgaK6upGsFm3HPdL1pkk4ZqmyVrHFGNDNqb3MIEzqfanE2FpWcWD/7wxfaIsJg5ZSWmWezoAwdO
A5Q6wYmNq2zVxDj45m6uIWmx1GASdZ/bbo5+VmoCEFxNrrpvIIHrN0He40vxNcfTOzBVnMTzQi/E
uE9wxQHo6qLwAW+vNfgJKVvTmZZa/lHGTggX27cybFyDjqspclPMg1pXocfLXR10agDhmql2ICHv
tjznPuqg8geUG2bAqnWMSF1rylb+yMfUOys9omXyglC7q1EG5Sp3U6THvhhNbx+lYoxxn+Zxu2pb
335y6seg2nG57XYFWvEOFLMbh/POVGlykiUXB+LnzqvKk1I51cuA2M346ub6RPJymFP9N1NW1SEX
QVGM3ywv1oZ+1hmOGa0iSna1jIIhTs993KNCCw10CB+5NhHFW2UMQHiMtDmXXOhE6ZOlYpB1s7T1
HNY00WinJ91JQgdRs4/y/FVUlZNT6EwavPQ41opnE+FRtk1oWv2jaYxl9CVv9PRWd6U37PBChSPZ
2Nn0w6EIGwBS+Zr5NVBSb7alkz9o727JQNXm+d4Gs96yCGHwrSGUX3VP8Bgh5nvox7uflH35hd+r
lBhe6+khUuS32mtaTnhe7EYOgi9cMGBK6L3yyRhxKoS2xIihDUPxPEmDMBtSa5luKioqcrjGCpWK
WXYsk+1MMnDAKGLmS1OOIEjJLDYQ0jVxhKrMjW0DNPYfbcN/qzU6ht+rvM5/ND/3QT/3U//fNVDM
OP6zDooosI+2eq//2jH98S3/aJk0V/xuCMsRvKeOZRquQz/2j55Jc9XvwtYdUoBpgGzHfazC/tk0
0WkZDrWcIV3LdnRBK/Nn02SYvytXKJ2LSiohbGX9t5qmn3sm27ZNmi9J42azRZBwH37umUiib5Mg
JqBEJZham3hpleECHEnQDyjNoYDQO9QkbUSps+oiNN5eBQDOw8rL2kidabmeijY+t0B2wnB8CVKW
Oqo7djgGSheXJg57BkRuxFIcedoUvrZ998WuiqsgWMoDn+KmPGmM6QuHIVvW6ltO4pFTTeiq2IGa
9czIXkKbEKRH1JVDwHuaPKkQO5zgLA0+q+H4l0/vz67yr/oT9z+8IcLm83Js16LXdYSiXf3rhDl0
6p6zlqTwcKQqCtCME09OdrBenFiOmx/kUvYzu7euY/OQWsRZdtFtFGBxC2UqMpyFAc/8ZseG2g7I
IIKsehnMUYOfbSPox0fCKxKehTfvKWyxx4x2Y671oJtwNkF38QbscjanIIVldWXJ6QdJvxNBfhDG
D5GOLE4M45JEbKtM7MojVTu0AnUfJDSJKoZnl+WhebUIj1gGQaFtPdkxAqJlW1c2P3nWZagG4h7K
mBqxL4IDJBgajbAN1Wa0PLTQDdgxv8uiPUs1nnKtNK7p/2Lu3JbbRtJs/UToABKnxC1JkRRFnSXr
cIOQLAtA4phInJ9+PrgnuqtqZmrv2Vc7otvlctmmRAKJzPWv9a0gyza+Ap6mY55JLgY8vwnSG76W
synyntp2mle0jdwZM9LAx9gwTPHam3AKBhz0SbqZQw5eQWOpbc9A6nZxlo80M/LMCtVctBF43CQf
nFukqC9/st7dIHY+6rl7TV6jyvevLEbvHj77v/+0vVUS+LeayeXv+kGAi9Tl0nfoJ+bu/OOnzXPP
LdNkigFdG05v+XudAhLhPBRuGmLj+8mBsl9rnKKifpOCUXOuyvcI2FdXjM1DVBPPqWqDuWNEcaqs
x7IIn03Rm7uUwfMG4wZN4u3ya1h/Umeyu3HIMc/CRI9ytL0Lp4zI6CUCy1ASPGRxYkEijgBiiO6i
SdNij7kAhqgktW/ouuQMnR88u/Zp8oH5GTAI/edC/ieJ64/Xv/izvvv7HeF45bD8/P7HuvL88R1J
pRaDTTacAGfC3Tkmhli3YQbvr9Y5hs5TlEWHIZq7c2YcTNuR99O1w+wGhjPwwxD5pcfyZ1Vml3Ou
21BCltKjLcyLB0bq3HvOTVy2z63lYKcsy4ja3p9ytuOT33IlB/R//P1H7PyXG5oJqYehzA5tn/SS
/ZePOKinAOqz8vduDaQexoIlWgwho8T16nq7MoIFtbhE0gSR1W0/2QeO0sep4DSfMBq+EGqq93TV
vBpHOmenE6tuO4CB5mP/+y8Vp8yfzW+8+x5TXQyHbsTXi/T6l+W4MjW2OGa7VDStnT/5Y5eDj8wy
DbvLWQ5LKKjCQ2tivLH+tES84s6aJuY4sXdVKlmcUjZYSHPdia0CW3Zf0XteWYy7Ch9bmzNfBqv5
Pelu2WOSv5jdAn98eJHVEUY6URPgt499SlWrX92GInkcg3LdMTbm4IZo6PF3YoP1EkXxZC8DFTrd
JdsyDJegCyoDAIGEcC2eBQaJShtYKcVzPGuO6ZhNkaPtU4P2cNCjwjKeFAt7aazPag2xK/GaLPLT
DsJHpsn40qY6wE81PaZqfG4zAgJWFqN0f1FUuekc8xpX3i7Fvy+zmCWteFJheM30Bbuwmp7Nr8W3
zDaACJSFPsYikna6tBG6SxA92fjp4r3OqwT8KvVn6eKRohvSz0RqLLJYg7DjZjeTPXyCi9zjzlLb
miofMxoE7gTbF8EWmXnEhDpqdbKMgKflfdg4machI3HnFm+LZHaogybbdlNVb9jOqbtQ4c2ZXnXW
i89YgTWwcvez1ep7qMOPAI4F9iQoRstt00HabXtrRzZ7uIVzg1Xc/ohtghw1BSKlmLMNtjjklwGJ
383l2fVr9zqIMCjY7vTUDPEKEzXvFGU2uEUptrKiYG81AmW0+/S9rrosJQVQ7VC7G47bCrundJi/
e2326JVUGLMaXY2kJOlBqu2d3XRio9ysvhhUIs/apkJDpsD53JT2kQXjaMHz5SoX7ZW32B+dSR+r
eGkBLzvu3dImHdU2NqbF+d5OHFCPwRrVoRMOSrOOMbhOwno1g/MwiLU/gRuzM7jg1vDhHDQ4/e3b
Mr23J1hidKfeMC+465iyMaoHs58WmnrR3r2WoFdhBF/wqyMZOOa0pU9NU871wemWdbT76jKQZZIG
g0lRddH7cbBtAiu88gM4AP0g7U27cKKaO8zjQ5Dda7RrIgPJvFeZelZd8VW5gdl1ie+QitPfcZkw
liI8Q7d7G78CFCIsML02DR7+igaXQIyQRqoScZEWbFNlPhOiz6Glfm6eFS3ptCEQCKbd2pWaGsmI
tpQ0wCtPNHCawgRjY3ToI470g7Vv3ZjaoC76mPLxHkGCkX+VgU55gyhQnRsAWl6NdhJXlIhU9Ffo
NXKjcbgvqX2PT3Da0SUQFoxihzCNrv11TfeLn4Qf2o1BQOFXFMaVzNmMcM4IqI96M9Ffs9E5OoXE
rUm12NkqFig5XnOxqmOibHC5Ev4OfO9xCGtDPYyNQQFyfR4yDR+bFN22TigWaR8pYIiuZsbqg25P
SX4snS67IlO1tplqb8OT+guvPC/XO69DlQcXFpPBIlEvIR46ZxQS6QhJNa9Jp7dpexeMz3Ys5Lab
5/c2nu9z+GDgRG9lOIC0Gbtt2DacyIuPaUxPZBaJFXPUJzbbAdstODHO5PMHpz9CpYtx05Wop751
bcXeZZ+3MCBzAghtklyHbBr3cZPta01HXI8MsAeAxcU/JW9erB5zN3tPhIXcNOSXGmL6sV5giQhl
3eSdeweenK5iBE8SB1tPjkT5VHIPb0mjLZf1dTZD2I2rpL/zItsB7RyfGqqSLmBsAqdoGmKQbAox
lgNZla6xj9E6xZRxsKHZ5loHcbqretIvVuG9z8Uh8LoX0fOla9V/4Vd+8AVex9FO3p1xeixdoFe9
D3wqDZ1NSi3LhnNKx9pQrY5KoIduI3ZzFacXEy2DwhMnASdpVycNKZYKIEITgMQFX4FuPZJWAsbk
ZfdWGn51AeqNLsnv7aLErAZ90D04NjaKCfvGGD7oZWpPsavo0EXKZINkX8fUXLjMQHdD24BP7dR3
JElK+/XPQtPP0vcdu+HFfsyn7o5+YOoSFmbhKNX1xqtRY5TqL0YCqp6I6GBVYYtGnf6wR/81Rbfb
cIofD60dfiTE6EUdfS4To4TUAmZD8pxujmIYdm5hnjCa0tbBOzg68TZ0gy9D424Oxl1FwwPQZPI9
AUBVVsRw08bEeLyRXduiLhssqXHhuCAy3qu6cwA3MwSedla2Y8rBFomEtnawnCYEcgqoPLb3bfXT
KbKL3bD6fxeW28WOPuREs0bZXRd28JmPg9iwb7ocMn6HYKFNfHyx7UjHEPvmnd8PbyRjhiTBTJ6m
9wnWqwAyiAFcuMl793kKzqPLzVd7mgqroR32XeN+em7xNLiIa9b47YbmSQX1efChOba4fmFU8EDw
gEWHFShMYd8N4iuL6Uz1/OQciP6jJWQ0moRx4pUeGSys/ZnUgfsBpNspDzQRnp4PGgShnptLjm+Q
1J51yFh8GqzHohtYFAM8iGWt7gcFq72MtssID21w7OcIri1TFiINY/09FZQqyQwbkgp61t4y37rA
gr0gJ/3VVAyIYw2vLf/yqatNFRrNfHRD8gwaU1qZnSqxOvzc1NvZ+dEKg5f4O8Kdw8IuS3RGTLiR
XX0Do6JAdqFElN+K2SPeWBghp6IBdyb8eBPW6oLOIibi3E/Qm5IHiyHeDj92ENKbkQXp1kwGHgFN
1pzpiJCRZ3XzFhDkTzcq3qZOlFDCy5KKXK87VdDQtFA0AYzNd1CpDxQDKAf0r/kTz2B4qJEOvQ3L
gb2pkurBSLWTIV9COP/EzttYESEDWgWGiaqXYHwDDf1i8uExLynB9GZK1ez0RbdAK2DgqzahLcPG
29zYd3k9s4Pojq4LjZ54IE9gwWNA+PXBD/N07SlRuyToaaydf4R6Ja5kM70RHUweyEddaQ93Tp+d
EHSxLthrS1QUePhXg/dO8m9ysIhEZMuTTSmTSDi02EvyMlnUOQ9ehH48g+7TJ8vGqgmFk40uLmfW
y14R2hgtQr2+By5XDZc8hh6CYPml8izbKw310FoFu/ZqooF9KzsmUW0voBUU44eVKQJtwnnSeUvd
y5qKA8YPY5FZWGs/26M188jtX1Jq3+uE1rPGCsXtXLz0PXTIhCFB7CYP+MXbzTxPXOr1gyRZ7lQ9
Oiox4CBic9NF9UwYqb5E2T3m2fwZhf5dxNz40Bc+qHsBSN0sj3MEPEtUDle4TrCBEJ0aQpaWVvJU
wfRxXD+wSVa3QS2+DZ57R3IAHMsWi0T705UYYxRKnlVP09631UOFWW3q19bkJV22I5ZAYXeH1Fwu
Tkso2ZkBreZRsnEknRh+lVxD43tiSrMLFvFglH+HTco9KM/djYBgdq0jFI4lDrCBuNYZDQ92E/4A
F3vBTZcPcGeYLG95WKxHtgqMoXPlVinnDh2zFeveZWJoulEQhpqU2zxzP0uBEbotqGSt8+q9CS+W
mKxnhocSkV/BFgk+fLuSFzL0joykbLqiDR+DxVzDOoOoerFHbnU5NTnjxOkxp+iCDiVi0S1JSfw1
YfFs1eaL49KzTgjmx0A+qpRG3oNuy5c8xWKbzqxvlJB0IQ87ocUdBqDrsabXdhwMAHE3r7CLpAV0
7u7GktOnaPjGy8liB521v7atHDz6yMJ3lO8TYy7Z6F8DgKBKBTwPxzLlw88hFJv2zjfWdxE470sK
piqFHjhWr/0yo8wHGqFi3uQOfEsv/waXuRrS6WVZ8Y+Gh18XZ7/iqPlRcOzjbh8BJKRfuDg5wDcX
lgsUBp/mtYJsUqWvlTInT8F6j8OSCW/3Mwd8AnTzBu2dNauV7SbpSbD6HlA7xhX9Aso9ysTGH+SH
G85nkpW3VdnRDTJTnvKeFK7alv38qAjIeMNN6WXvYe++L1F/CKL+K0idd9PFr5nkhEPFYCmpomNC
PxnvowirXxPfYqnb2xlxCCcqm7bIDk6V9qctk7JtPyT+ZrCMOpiYZiRd+PeSNiZaZBcykiLfLX5H
miPqIDYl8b4rh2TvpJSH5eUJhLo4xGF6bYdrDYxu78rSXDrsVTaNdD4JLoBJkz/YrYXbJE0Oc5NI
hsj84S5ePol5go+ZGT6mXJQ8leFdiZs54/kwAJf+vZ6MHIEZthCfqMFZ1jnXt9NtnbQ8Zykp4S7l
4x+q/gLfQgpmDG1FcaJylmDLAI7y7yY0WNizb45/H1WHr6Di+Meca9zmUXgTetUeVTXdlnNOwH+k
b9MwpOD/XcihiuHkc21BMRDsMoWYn3ygDzsy+d91OP3oy/SFc/d5cJjJJY794FI01wWixp2VPcm8
fpxwMRNPZBLiAhyqU1x+tUdkvCfa589YxVqy4Qm9lHnBnl9rALMZ1BnTr4bHOKFbO6CEWzAmHepX
Pef3UVINF7thsRegE2LXUHGrupBik/Hj95s+hO1ZMV3fDfltwyRkBwt42rZF8DPzAirrBshFhm+M
k9mOxeJKhf1MpJbF0wkKunubfS2KH1Pdwsay/BsRdGRd5HoKye5LNTx1Tunt1ip3SZI8lSK7aO30
qq7WiuyGuwCb7HNmeM4nFPjQKjgTk5pRETnkuXwXpXpaguAuEvltLKxnO+SmYyDDcRzH3xxhhRyq
22ZMFF6GH3WdEryLfpracy4Y0R2NVpfcprfo7Z+55TtkWx5CaW4TD44KH4Hfx1dlCXWtx9MBJZWT
hr7ucN7Odbx1Y+ezVhSdK6j/THt44Sgrtr5VAcFZPX9TczHn+X31GOoAbtSISutZGBSn0/p6zKd3
Sx4/gMj4bNPs2CT+xZTgnCw45FlJ9k1Ja7WbySSwPelfZhHA8Wm0s9XVl2ld1pimrbe5zI4Rh+lS
5pzlvpLRWnld5eXQVPQ12tW5VMvnwMwNnET6WPsOtYRBeV9SCd9ryMsOoF3XCR5F6H86Hi0J0PIX
mAJRF9PFPmff1gJgYsHNmE01Cfj0DcfIkxqnGi8/jwu1bPsShHocP+coZRSQ3viOfB5nqhXKj45o
8zaS6bdO0oMEHYC96jLscEgmHDCy2XtJl+k1np6DkqFYZxX39B+z5+kgLeM7AfYzmu48yeBEMIlH
sPSLrf2rFs132oecZPrxjNj+xgMfRoXyQu7bUm+qmCws1cvBnHD31fyyGgaqBcBBgT3cpAZYRZrH
vwY/h04/6sdOjfcKy7E7ZdOuNzgohL83gfcJwBnffC3OacajVofmfl5QgSme38gk32aV+1lXzWlc
G/e84YcjxM8Y2ykmzfyUvfx+aUb9p2JuQF658ylS41ve0l8El1pPnwNFnoC8QPYlAz3NYBzifv7R
EfLYava4fTG8YkKAIJvSOduZozLzuQP1CR9zPk5z0e5cEMZJUZ7HNki2/YgDOwl/wSKkYczN71PZ
m1065zX71lcV2m9tJz9dujQ9ZEuehnsxj99I+xQUoZYgkECoLJJ+N3buzVw247Zk8L8RJbdhGJEA
e5trPL650O22alHoqzpAwAU3NA/EXStJSts3b1MIpQ2uEg6es5uzOrsFoGMnjZudnRATce6h9ko0
oxgX49AxyJ3VjJmXpgSgwzNHawq5wbhdxy7ton2AUtOP5PeYTzYGxubiTvs2W+fZII+juSJd7u4H
L5M7Zs9YlRL2HHDHOrjjyp7vwO0PfQdONnFe2rXeIp4+vKaLdlgHn3HfnXUuDqaqZ+LLzqHtMYaE
0W3Fxsjkc3KZjO+27cKvtMWPamLn5YTkqWvLPmp8WZwzPA4aUb4TmNcOrpf9yAxXcNslmLMLYB60
yzb7bvHktvKcO85v7mlpK+fsQ4KwJ+nd9/iJdnIJ6cQBY9n6vfVjBKhK6X34yHLo7tuk7p/oHrrL
nflDdhIWZ9J3D6V00IK+myJKH8tymbkp7wqv4FOJc54DmCOOQ+Qi6ky4lbGXzCi+mH/73oEGN/Pt
xnlF8QaL7BH7fgEsD9/UWGecPbEAfi3VqgXUKWqcjcS/Se20usM/aOWcx9nwsw/Rrn7SttY72aUU
JUqtnxoasSGPNiB/IKd3rrY+eO5ukrRUXwlPHwyH3mVYhMkVbqh1hbxukxhCWhbND2VsBedB4mDe
xRRYvJU+aLWJgSiyie+fVcCmI2zKmySexl/5PBxioUSyyXHRKNlBvEmodZzb/iILouYz4pCOwtDZ
DygMcj+xll2RNI3Ow0w7qFeM6bMUKLDTkrlnN1ihurdaMWga4QJxxBuXez0487GMCBy4ubLuCwtE
W2hE8BXzvLHmf/5Op/XHO2d5SNKpvESnsvZLbPU/MmnfsrSUPyFjkunQ8SloZySa0EkOia4fcmyA
V3aMFVrrgLKquWrOxG3APKCVI7UU1876w++fpbq14CaHAUc+powJiChpI7yaOF1uPKcP9rYbrlUh
D24Ncjovx+L29w+hhzlVj/1V1EJEHOBdb4JydB6abmmvjFHfWULvSe5ab7g0KCmfBta1RZnL1s24
qFgfr53Uefz9b79/mP30lpjGtzsiJC+8k9wnvb5CWWAuiKV3o5P1B9M8tonMyTtJ81TN+YcYm2bv
k3u/VF2Xb5h2xvdFP6fHMF8vbb6X2PdJHpmayZoNXy8qhbqWoKu2cxXBxpTVsum7kXUBOx4Uu5k/
MqqFXK/XcveoXNziHYSXPMtmy0htOOXJA/Z32D5tlY83ZT7SYg0sd5smbNLYzbU7OVKiYEErTyJR
3lmSE9JiWw/1Ao6oKsVaWUg1RaiCr6xN571nseNcfC4jow2OmJB07GIetNW6V2Er3pm9UAq+ONc8
G23cV/7Gtc1yM6TTsgkFQVUQMQO+e7e+CIouOsdZG58cRO4wb+SVjw3sMl9xFejnBxQpgoKVxkrk
b0PZaWgxyK9NhM5Wx2InawRqbuwHK5tIe8ly7i6KDJDozJLZWR39PAv5vnClN9eszalGiJ58c8e1
GdPlGV54TpqfopSOcn85RrX92sgkAEbi+ac+jCDUlGm0cwPWS47V8tjSgakRRilTdSm5xgnqtJX7
zK4DGJiZbsRihZsksWLwfsK6GdbMdU1aZxxjYGPC52Ihtr/IaLmxPe+7H6ALEoPM9mFN78FArhoO
8lTf+KX+TvnENpkIhwPiKVs8pX87Xc52k2dXuHxgF3dI87q7ifNE3wCbgdqXUC9Ssk9udO480D72
+5bT09Rf63ZmMZ1Q0AOelKA99aWlyuoiY4yxccvige2/PqS6X67CVAMsHhUMzCqdrotIH2a5ULWA
yfyUVBM62Gg1MBdhOkxMWWcUzKuk7U+yE/EbYhbViJxJGwv2/VyF1i42TceZ1x5uorr7IdvUejJj
+4v3ur5axvpHh7MeU/cS3rk8SS5dKJbElM9JE9ufUdG/LZBPbkCZQ8RfqnnLRME6mdYwhpNo4Pij
4nO8/iDyYqZYm5A6ZBlU2JKMZ6by+98/5H75k4LycLGJbbiuuo8aboG1naBuovY8gnRJprVANA94
bk3+CY6Up6cBwJR8K8eFXnfqE6ZIYEawqHlApnWy8Izt1T0bJfotTrj0qFqmJMTRiZuYxrlLbXUL
7/aGu4JFfazltYjoSmzWcjwVsOROaC5L49H0nbn9HVdHxH4PQErgBZzo1ZLfGnc8j0M54lpwvKvM
okeqaaPtCPR770/dygqIT7ZjXQzCm++zGT3XuyGbnX0H5LlMBbHUogm3wc01+Qn8iCo+RVAegWdM
h8BxnlKP2hGds9OMSQVd6BEUqhCNA6ds5LwYU6Rkdc537+ifDaLR3nPHYWUUBSfVUl4RbTLgGw+2
HqwD5/xLU1jXDB6AF7cp7BR6K1VjQKWmyx7nPtFakKXMjzsjsTFPjXvyeL2+YAIKaiTdh4KMqge2
QZuITgYext7a7hS4zpnQI/JHTYRyYKbA6cGlrYY+n7xxzGa0dH/C3zgsEW0NCfJO2PqsVCYDVVYk
V/jC7rjvSP8mPXG41C2uG5MBh0ohmQ5KHGpl7mK/bIkvjt5Ojd2DE+f3ICxOlK/IZTcq50cxg+Xl
Sb2Zk/AxcN3bFpjNJlEQPgc22SqFtFzqaic6xCSPARSvry61pv6UfRX35ljmKDJ9c6Ik6KCK/OQG
I2xQmzHykM33S2UYmGHjM2HJVjfcmMG+Gm36XgkMFXA0OL+5SMPa/1UIxOpU5idSGGeBsYQWYvtH
YNkFnIgB2U0E7jlfCka83tg8TGX5XsBSy9s0+mVa9eSpJHqJWtLOfTwx9I5zUvv91B4TI7ek74bD
IoJ0ddCnW5V0+bkcqnanPXUcvLE9mwbyunEJGHqOoFsX8hOtnztHAxd0CkKxnVWKTTF45cuY9tbG
SKM3RSz9W5XYN7j3vF9TM+Ng1wAb8vipKib3SjXAXFSNatIuxlx7HgETTx56tsNM86IMbv9xSEJJ
bsDJrxKn+m4UNousCWwc5fRqYNj8xbf7suSO92OkqafhSsGfuSzXPrmwgIHS3mkicXCEHd+Fboq+
6I4TUvRyjcyqi8plPZmKZFvGxjtmK/w+wvW8YZkd7ztm0J2jGZ9NOr8eLetMQ/dyTURls8j55LUl
DbgsZRxJhw1Tl+rCYAPvljDEY2tR8q7NgxtGWO8lfl6GCjW0foh8AZIje1j5s4zyX3lBAUK6Mga5
nS9LkfiHMZoGSiDjqznluTaUHFQGNUDDi6PLgmMGept1H0DVkyHOGHyOexZvkAc9DDmCzYgFbvQs
p/F2iLoDts7+GE0xpB/BljR07UPSzRp+MshZoNAEzCbQVArmpD3AYy5zLyPChlbt9BGFPt2FLVy2
U64Ey0mbMcczov+T++Uw0PVRN495s9D/WP4M7Ira6OnSXupHsOsfF5aq6crmJtms1Tlxv0zHUHCk
Ng2PoNEqxz3lZJywTVLi7FbsLJqG4qVkold1hhGXsL/iJsq2xA0kGQGj7sNWsvASdoQBVD1kMysT
+TxKnvCIJi3lP63ZedH4IjqoIC3dl4clda9jhbyD+v82oksflcN2K2uAQYbufTC5+bmJLEmlS0tH
3pJhjkEI6BiGaAcOw+RGLG2YvOhhW9QIatxr2+3YJ9f9VFR7JS8aHDUHZ4jSI/Oei3ZZAKuX08Rh
H607AZql7fZbRn51RMJ+F6EwV6mNbwH/ADv7Vj/idV9zHuvT+qLH1Pcj982lz34Gfzqa/thwME6Q
I3lg00Znj8+k6G5K2IgyLCmVB5TCitw8VG5fb6uegZ3UvXgo7Xk/FCI9ZJNFVMVEr9aQz494yi+9
NLfPBs3kct0Hj19OVJ90Xq67bLC6FJDz7lxZZG92bYnU4AHiKIKVR52q2xk5boNL39y4i6R1aOyW
G5URAEsrTEyyCk6gicCQL5q/7djo6ufkIbja9u1aM4NVmDcnqJhfyeoUDAZuYyC/B50xL6CXQUcW
h50EJmUPC85fnUis47XoBwKRYPmHdaJre8kpLacf313hrX33wt95TQTFPI0y3i1+mxMxQhY5y1Bj
tvlbPcxUz276uiP9yYxqs8wUFqSzxayLRBVWSYyZgKT7o89hcVv7KWmzIrs3NTNO0/TFrvYhk7ad
X3Eb++9KZ29+hv0A6TA+u7S3WnaHfQc9GvFmAxK+3uSUY3mM1qgpAJFsFrPpx/C7FaRdMGfdjAsH
ZcSCGOW7S36xDg2X7EDDHRzvbhdmd7ZEth4QI9y4ek7M4GJ8zFhWC7RBRz+hrCOVi/LLsKFRHV7L
cTb32ONXBRrtqiOhuAsV8GaEiouQTOymFmyOVdA8pPFwrFsaQzLgZBt6H9H4EqYHdlpfSpb/UCX4
/S1FaU9SUyzpDcyJaywYz3PKnSujfQeIy8EKFo7xU4J5dZhwEAzc0bt1/ptr0dGmtvOHArZnjVlQ
Te8lNNSsfWtiLTapO7gbvZr/a8islNK3efyOhvmS2WA85vARuO+ElQP8qt30G3YH4aMuoGfTh9g7
bAqcqadmsOyfpsnFHjLpN38CfaHiFfiLg9NSlD+22bAcpj6iS5BZElPW9OjCk9klHJ8ofkmfCXPs
UFXk1SjEsO/L5kti/0TM6+CAuuK1pcq0GCb4acSKnBJAnSZyG8Xk+9KMfO2CNQIBubzKSHCcyL+t
9ggPXwD1v2zqKA3i0HpuGy5S3xnn60DI9HGpxvsgfoOICaSz29JsyQIx4MwqHVCTQNQLW0NQzpiM
xHSoBqsSZfEUq5OvSSaPVtZx3u66DZ08l2MqY4wLxZs3MEJzvIppZPolKWoo9pXXTbeD9xXZ5f3Y
MenJc/miAVkXds6oUvsXjhXfzzkFziZh1Eab4LZro3PIYB8uIlMdz55IMzp3zDYhvxf4Vu2kuayM
+1gPA3TA9QMpqlrsKO0gCSOdt943Mxew95bXCZW9iiEIm8FvcnB7dh/0IYVsnozCztZDq8XtC+48
8qgzL6YdhMngClcZBQbsDMuJcqTMdTdpwNvKVp4RB+kslp3TQOKGOSq2bIu8pD1hQcmrGHDmVZ+4
d1lDGiUIE/QStY7vqKyjpQo5EzPKcsUFcqkoNaNxc7i0tbQOKIpLZi5Nz1zTb0N9Q7SvZWQTrGkC
DmR87LtBpjyveraBLluYcI0NE03huYUjg1QEUwy5hU78jDMYlb/Ul+HSv+rSewqlXKg8/WkjAJIE
zS8YrV3jJ/2VuTF7npzzKKofMyxnX+gQz6Bf3bjRQ0E8hJXIfq0DHEjKnTEGdt2FUWBU2IIj6dvU
i2Bww5Kz0ba6MZaBAFB6l0HFjjhdSDwmw0MAV2Vs5leCpZRBha9znfzUC29PWDvfSEjvY+8Iwn1F
cRXd2ZjR/DoQr5O01G4MC0rbAmFvHMsNIehB6jX+Wjvlmb2d98wsAQ3lOfNQE1DbmQLJW1yfItY0
Ojve8mzGemJ7SSFMVjB/zs0HaTv7VocWN4mcUM/zjiPJQmuZacov2djRvVndedyOWK8Rg7Boxgfb
tX72NtvzIIyAQAmaZ9Bw8WU7zlc4CjoNAlQNr0ZIqWsAxmy0iMfysFA2ieJOLeN1mlu3Q0uX0pz1
7G4HyuMjXNmOQ+sepEcE9KVrr5MeySuN7ln+3WPm2ekjLbU7v8Ady2yCLwt4x5jZFu+RARNOWvG2
abtfgI/fcte5yQV+FnvyLmzihXekfX86MxzlTpJnzd5cEU9PTNBjzlekLbNot8za7BobxLQ0tNJF
DCah8sJP4xH/yBEnu+sr8WqCcbx0BwoghiwP6Q/PH1q/1rdFRt8J9Aa7DGpKGEyw6WwfE1jTfdZp
C5BtjF7m0HbOjYBwOYqJ0yZepMXu9EXvSb2rnPJEFvMzS5mRJVbr0buHeDL0NZDPytq6c/Sac//s
cYs/ZiKhaCzMlz2j3FHKU8OJ15fD/IKba5vSz/7b+fu/is881SX/+9vszP9dwubwq17T/eavf9X6
1fwLVvD/B51AkK74Fx30v9AJruePqvxo/xitWf/AP5M1ju38wwkDQRTGcQOwAxjZ/xmsiQT/AUXf
JR7j2L4X4Aj/z1yNkP/wvVAGkv8euKjtmMH/M1cT/YNAjRPg/7MDsAQrwuB/AyP4U67AEhRVeVLY
8i/u+QUpvXV13xzboKjPC8Te18at2M7/4X1g6/VXSurqWf93bOHff/1f7eGqSXRuk6/0EtWcrTFi
Ek1cMap3Q4UT+/+QBVijLv/Nq/zmLPwBssTlHQ6NCZsjNkfNCxjZvaZl7dO4aIToqSj3F/+uyyzm
Yn//fa3Ysv/uFddQwh9eEcmUdRhHzTGFsuxtR+E0V2nRM7T4+7/f+XPe419vXLh+q394Ad2pNvWK
uT5OZPaBbfVOYI5YKJo3a1g1VCfxx1+uI5Inqxi7V3cJmFxCD1LNpe2J9sfffxn/07e5uv//8FXg
ziTD4jFkIHPZpltf1TQfhGrGCPn3L/A/XB9r2OyPL8Cp0G8LzAdHRujDYwVW4FsVWnrbgBV9+n98
kfW7+8N3MTWqCtIArI/+D87OYzlyXenWT8QIeoLTMmJJ6t1e7SaM7m3ovefT3489+G81jlCMqKE0
AApAZhLIXLlWUgKsr+NcQLI+5eaxaKf14fZKVFtl/TlJ3w9cKeOquYS9Mb4TTT3Rh1+aO2zDqn0y
/xwdFqZ+7Fs4imChs1+ypeD9mpYAlcAcrIYZ3LcGKRjokR+TUA9pqdD68WFtHFr/8zL5eN/oUixI
U42SspeCNCbgfGiMja049lq3Pd8e31Bs0hZGr8/ZQE7LXrgIXFzayqZ3UeJAftdqUWid+6LYdGOn
unpu2xTwOHEYLnFTi2P3yaZzQn92io4qPNU9nhAlAFeU0LVeQM6lZ2608xP/bPH5P692pbCxJBXZ
Zo9AFa5wORyHSkfoObOBdKAvoPnVjyW2I2TXwrK23rhen83nmofV+uH2Dv3ZtPP/p5eCCmTo0yio
S1zcCsmXaQntDys0tYeajoVnrRz8X7fnUfiCK4WNIV/rLJ3S5hJVYEILTZC1iA2ap++Lvu5mAFcO
HSU1ucTKr6FpzAFOhUZZvHhAo7/c/vkqO5LiRT+RObXSGPUZ+lmAGjrpJy1u07+RGyx2ooVqCila
DKhpQ7OTNXCOLZ19yDVG1tuV1g+eeN597ixzD+Zr6/llDHFYmpgJiTuHtjgg5BD/7JyDahVSvOBj
y9tgE9SwK42HMbjopobUlcaMQ5bo6df7jkOKG6au2xDsOjVsaw66FJM2GOK5w5TztzNMMMnOV+LP
fsL/cw5Hih4DDYJkdXSYw0FLzCQD7Kz/5Bm0tPxVLj6lgtCcIfLQKtLUyFssa3WfLcj88WOsN1DT
hoStMSk/e4lhW0evnxsfre2IJ8HtXdx875UbiyP5vtXOUz9bE1k/QBIR6WfTqrQzUGWg/EVuJEsD
KK5fftyeTREBnO1XXHnoKOjbCmfkmQY0MMtzWHeAMdchLl/uG3+zyKvxKZzpFi9Krq0ZF+sTxazq
HzvXAfTcN74UArR0rrWySWr6bHxArMJtTsA48/Pt0RWfAUfy/mruzKLV0+oyGWxJTAbZSFCTEmXv
veQ09rmgtjuknDh9yu9oXomFPgsf2Mft+RV+65h/7l5pRqNtGJyOVo/+t7CwzH8mFB/Iv/RC25lD
ZQFSbHA1Whgob3Mnb6spOvLKt5+m0PP+u70E1RZKQaHMxwwKFJhtRLLAy2wPne2fyb93aEdXCS1X
FhofaOmGgs6AIVuy717oWn/fnlzhS7YUKuIZSvPG5qKhhwb6Wra7AZpg213mDwkFdo38PXKgH29P
pthIW7oz1JoZ0d2SY4ro3vxKeVG96O28hjsxfPP/V+KCLcUFtzG1pJn7hnTkop1oefwKYIMsPYX8
sqlectRabq9DYXS2FBIKv6b1dftoC2fM+rM1jwP0zlVDXigx9LU/3TeNFBmgTIE6sqXiRT4M7KDX
vIBKaw9+nd85wXZOV6HHyhGwbhoOv4f9GOI23aAJyvLHAjKfqc9+3V6G6likEGE2q1MlFe/yycmL
8sUgGx+fo6oQFlWvIvQe1gnNJDj0bF3bWdi2gNcsQYoKBWw6lWVwP9dTo/xoIQUOm95oQZBxe0kq
A5Aigo8midfpvGFqhEXRqsvAAJ1FbdIRt3az7by/PY1qGVJkIEtXm32IQoU1ws3ld1sdawC8cXt0
xSIsyfXhMyhqOKfqSxmW1nMJBgY5hbL/XC1xct9bz5IcPkTxJNMFz1XYWCNy/lpzdvrpk0aT2sPt
RSi2yJJ8PjbIL2omPZ/11kHYekhLtQ3lpNujq7ZIcvQRj6ZpouUA4GZ7Nokmeb7GR6vK927Pqt8v
+XismY0PST0+nsXNz0LXxgoAf1J+ub0A1fDb/688nIb6jlfvzL25WKp3laMt58Y3d29iCte2JNd2
Vw34JA/MC5Xx/9YwrUDNd6c8geDaQc661OJ3t9fxW4LiFY+2JI9eSnhzvarknMv0/Wom30S4PJii
fd9l05t6LJ7q2ISjpcmOnhHHh9uzqnZPcvNUn0PyLT6ZqzQBVK79WsPs4+2hVZYluXYPnTh0M0SQ
2LOHMwrG69GokR9vtUTb8e/NSF/ZMlPy72Ee89A0hurSDVNAaXs9QYeITocJ37ZrN99vL0SxR785
Ta4sjMrsmCc6eyRiHenume6OpCqa0+3RVWuQ3Bs4fNJaNVf9qkmeU81NT0BS0fWKTSo9/ho+3p5G
cRqm5OelG40jajq8KJYVvowCRNO7hhcGTUeGDg3k7VlUWyX5ujY61PEWp7oYoj2bEzyvgNa9O097
m/TqHKhuQ99Hp+RFRO/gdHou0fY0DGpHZrdzFqqfLzl7DIP96LtoORaiNaxDsYbz+FwWbjtdbu+P
KlNsSk4u4HKqp6aFvrxYYblMzOGpRUyOHrgNQQ4i7aNlejAMdCDdDNh5PrUWDQYOrSRfb/8C1RIl
h3fmxQFwW+EyfU1Lc1d1HweA0jtCO4poaUo+b3jzAJIIYwbgpL2L0qHvDkkJWcFxGP2sPiawGn6v
1xk+j7uW85ue58omlhgxJQvdwYsJcBKe1rlLoRHo8daH2xMo/MaQvu8UsKPV2EKM7/YaAAKnOlcJ
TEMwJ0/B7SkUR2JIESAuuwRdIsoTlnDt09JuXAZ9Ge04vuJIDMnxe6fOWmQ4Shawpp8K+mPCnuYc
g+7kcil/Za3X7pyFIpL9zvRenUVdzx4t0R1nES+E42mdjokH9LaP7Ohl5kJxvr1f29a/EvWNbR+v
5oEUK/bzrW+MKrB56dt2QytX30o7fnJ6/8PaLP0la3rn6+3pVBYgBYUCoFA8hjXfMZAQ3nGhC4YG
vVlML1rTh92dRiAFhhUkGcw3bB4cjFDV1yg7CYqNO3FHZWKS1/edHcNejYnh+95DXVfDI3152Z0+
Inm93oaj5ZcE5mjIq9NQQlLAi4ieDDHvXSIVh6BLX3pTq5zBMggsCwjENy71gfdgziGfBC5jnG4f
tGKTdMnVTa9PDer0+aXrLJiDeebSNASc+PbosBW8brcbVf213dZIlaCJ15UXM/fLD8g+MFOKAE6h
ixXg/dBBm2KtR38dai6ZuXcQ8Pce9dlLfs4a7GZktqD8OTVeC7Qvay3XOAjYmD92cZPBaovyYQps
Opw+065sPKUis6FVS7Mnb62HlzxZXWiOxvk5yWFHjmg/+nuAhudlbCfQwosNuu2w9tzLj6NPN71I
Q2i761wb/wJi4wDqr1c4B4pohLdBcCF6KgebFp2Mahcku/n6ZIaiemfYHR2DAEO+raUHCFg3+gLg
zoyawhSupy536XOfGoikRV24HxZTc5BvhIn0KYcE+ss4N7STAo0z6dsz3XfZtOYvKN39aNNZ/1VB
j/DE3OmPYokFiFSoQ3RANHDZkpdwyrk+skAugQ7CtQKhk0tMezuyUov+XAHteRRwtTk8ycFjWitd
Ol5si39aw61f3NSEKg8G/IkclT+AiHUp5R5gyUmBoUPS9DlxU+fgutnaDYdQ9FENj1fv/hfWrfdk
FulgnnNNjP7BogPg/WRX4iF3KohTwnhoUKu2xJfCtWh+0WLk0w/9WIT/Vj1wkR3j3RzhlaD4m/rt
KijWHahbsyhKun/XHsJ5E8q8dvkZTmj7pckGa6onaM4P8Pz6b8O2dvOdqK/yzO3/VxPTUpqgtBJV
Fzct9MCjYPVQgTY/Fmne7UQv1RSbw15NAeXMlE9ZUl3WrofECkLDBUaR0IZ1PE7tO9chhfmu1QW8
2BnkbcLIzmYOwXXkF+XzCpJ5r2qhWogU5CE9sMVq18WlBxxw0koPZZGarjRLQ/NnJ8xsIf01Q5BC
fQkp8UobcX6JEktznrx+40deV+BngR7NBhXM3hbWI2jgdlNLDdvoVEFJNl8g5ZsJLFYoVmvnx6gi
qvRhyI3M0eipyS+rO+gmXZzeoB+9QdTfby/21fFBIEtfhb5aE+QSl5yeWoHerg2gvo/hWrg9+qsu
xejS92AJx2lChANKitD5GpoxDXET5Jm9QPHOzOFnpIZBB8f2Z54W9j17xqzSVyK0waNCA5hfah0y
i3REFtMp4da7vaZtlP+xDkbf7m5XrjRMq+Y2xgA6pfBW2K+mtP8nmRrjQ9xYCEy7k+3SDA+XzM4e
vmrxzCdFBy1s5twy1+5iz5lOPzC9FQL0cSZ86ung8m+vSmUHUoAwnGTKbLLgl6wqYK2jS/w90lP1
r9ujb3vz2p5JkSGGVRvhDkgeaidyLbikWhid8swyD9mQQoNX1Wk77Jz+61kgNkwKESW6pcOQ5sCd
U7M6+FZNOQ4itjWPf855/NL188NMA9fjwG13svsPt5eo2kApaKzGkHZxNYc8CfI5qCJNC5pEtDuL
UhmBFAbovfCTsDTbiw7DIvD4QsBQIZBAsI9FEYbVzjSqvftNvnxl3H1de7mPKsQF8qjhmY6/pvk5
ZVZcP0OF4oVP05YBfshNYMhk8GLbepzR2khh25zbdedHKHZyww1eOxjyaIaeUGK6RE1jf4bG9ZTm
/p6dKyxRyLGhStBbmZr40syud0QSlF4PYSVnoL+fEs3/etsYFMe1qS1dL8HpEiRAWiu6ZCu2f7QI
qd/zpgAzXIWF/XTfJFJgED0sh7zY/QBFdOZocmtjzwU2W9jV6fYUqqPY/n9lDsh3LEXT234wh+X4
hV5D7a9w9r2db4/qLKw/R5+L0PRsLUOexDOcb2MFAIg7uNln6JlWqCxbJDvrnZWoTkQKCqjkjpnQ
dBE09IyeEEiB10VbrUPkW+PD7c1SfBhkaKlB/zJCSlN0mfXQSf71RgrZT6CAyinQ9LLuzw1Z9eFx
pmX6n/tmlKJCBwdx2vhItkMrBLNi59CAUHeIJ9H8a/J90POMpnBUasc9QJfCIGTk6TjTER/DMx50
GeAasORjX0NvotMRf3tJqgkk54/bOdTnjODZlrqweDf0WQYfGGpKOxMoDEEGmqbmarZ1itwyONb+
IfMz/xLFiBKLdJx3DEG1Bsn7G8es0nkp2KSmKtFdXYxTKhD7ub1D20688i2VIaQ1nOIDuIXqUiK0
9CNZ11xHzSSOzohrkHa1wNPT/9k/pJS97l3RttKrOODYiefqEIpeaEv9igopHzh3KncynqrtksLA
Cj/yRJspStL6MrxzlgnV3cL3ds5bNbrk+BnVHpgCSRloXropI+jo8vaGsXMYr2MwDShD/twZmiQK
Rw8LM0Cuq/jWe5p9NGuQvH4GGjtuuAvC/g220YKI0K0N87lac//JS8f00osEHec5Ew+2P36FuHPH
/DYze81ApKhgNcggRaUoLqQPfQKCF06/epSTPmRG5v47Rknm7nypFb4kA1AFneidD0n4Be4AEzaP
UMBvadiPUGSH9xSHUTWU4kEZab4GjIYUj+0XB4r//Zt80s3PUbR2/912KNUqpCsBSRnABkTriz2R
iOnpbgMKnOuXZfCHnSNRGKEMEA3NSRc0PKSXqQQG8kCfuV0cIq+EHvz2GhRnLiNEi3ZwmnpmAr3z
hi/O6FoXjXiAYHvmvIM7ZQ/UolrI9v+rQAB5pElgC+egzxALPDgVCn4nVx9Wb2enVIchBYPKDJfB
jTsa/KGS+wdmHvvNkHsGmdwCot7bm6WaQwoJ5Ldq183D5BIuafkw6DY0v9q0OMuxqlz3532TSIHB
ayOPlF7IiRgbM6APmSy6LTAfFdDnCcs73Z5GdSCSs9vwoOmmDqONNdT22Z6GFBppT9x3GjJGNHPt
PKrmNr04IhVv+nGt3vFOND7kaeN+u2sBMhrUHH2o0kummFvzZxOTKIoae0czRrE5MgY0jyb4Gr0i
vZRdV7+npRjpA7vq7gtNMuZzmkEudq2bcH9ovBVqOrul65n+bUiq6TLdyw6qFrFZ8bXLRfaK0JaG
CqkeQ4CQCRFFx1KzxF7JVhE7nG3iqwlI2NJ+D9XRJYzsn/7WFN5m6Rt7nt9O42zufCoUmSAZAlp7
MdIkNKWwCust/Iv/TqXtHQ0ETBthfO00E8qi9JOtrZ9vm5XCx2XIZ52NPF5jK7kMowtkPh4MaLHs
qP+hL+NdsHzDd2QX1x0zbzWqNPOKWvIarl5gtGJ9vL0C1blLno3ynDkbU5RczMrQLkbJa5LCs7Wz
P4rzkCGdkQb5mUv79MVbGz8/o8HS209JPNi/egOIMSy0cII2c+z/WApDh5xyESTrL7eXpjgcGeLZ
Q8Vajy4vpdEw50ezHbUPEI8nz2WUei+3p1DckmWYp2G1MKYBLQI6059b4f1bzrAMR0v/07eXCLYo
svf2Aq3e7ekUhyWDPV23BNRCUuZCJQTmM2MavvpLtovVVw0vxQBof1HwybEAzU79ZyeCLbsfw2oH
N6V4uNrbrFcBYA4bJ2rqKrrAC/S+nQuolKH3i3TrW7yi0tjZO/Oojl36tkMCg+p5TO6l0lCP7NBu
PKC6l5zRfmh2zkE1hfRpL4alh+1PJ6VQgtA4IBkSvo0bzaZppho6685ZJMdvbdsc67YjvaPrzcVb
qi47p37RdcdhybudC4TqzCX/h+urHi130QLH2gRIOvTap+Uu1DCapFtYuDpyj3J24pWDFlDggAWn
Sd7lhZ2eEK3e8T/Fr5dBnc1I3E0FE0BiH59sQ28fu3lugrvcTQZ0tnk9ocug+UGcNMkba171xwZB
q51vleq3bx/Kq80pZqgDad5C1QUR8AfPWVwAH21xuu+3S76cFK5DZayMLlZf/SdQnj0K17gzd7oJ
wF//dDMdabDSOi0o3TwO6jCBT0gfk52XusK7ZCQnBOAQ74erH7SQ34G48gbkErQi5m3bx15xV80L
45ScmGLoCmFOSf7EtczLOE7Rueqm4b5LoayfNtDTa/lp5QdemqZnGL2iYCrM8r6krCV5rSFg8eph
YA4QUOVS4IzQMsAa2aAVEpd8FnZMVHESMmwzWiGHiXvinLt4/0VjkUH3ZfxVG9pe5U7hAzJik5NF
J7ZJoku7icsasNedvVDc1Uhn+BtpwLWZJmU6IrhAsaR1jQlS/iE9t46PZlps9e/vcjMZremtPWRJ
qRUGUz2REx/rr93SG3duv+TDVY04T7syODocL4aon+0i/GKD/b3921WnK3lxOFQAmfw8utRgieEy
NPNn7mDrZR6XPay0agrpW+wvFZRwpRkG1rB+iJfySV+ax7yGtvT2ElT2I/kwJCOZayWJH/hTmr2p
6gJ5W6vVEAq7b3zpE9xY0UhbCl/HJpudL12fOB/7ppvO940ueXFp29DdwfITwFyCAF2xNJd4AFJ8
e3TFg0tGXBbQZCF9xrdRKxEoAiBEIar25mNaQ5FjVDuRSHECMuzSLE17MpIaG4XGAOR7nUKrkqD9
dd8JyJhLM4tL0DItX/gySx7RZvhrWhGEuW+LpE9wMrPbZsgnwEgsNFEnaPiX0P0AJRuSOVG6k3tQ
OIEMtzRrkUIotm5GpPffq9rIu79gCzLFG4enz17Hmeogtv9fXSfSvLbgMEzCICdaHCcHGuE48uad
Y1Zc3g3JkV1/XND42XYKHY9Hp2ytD02ioekg4MeCE/ilMUS4c4FXPKo2PeTrlTgFCl6LB+glTpPk
VGtZC8mupcF0CjLVNcrpEcaXBSHL0tpxRJWrSG6+oBU+2n0RBrbjfkTiDdhXjlJd37xPfHQnbhub
6oAkb4eFRs/8gjqkKZLmnAxGcsqdYS8drxhdxl1aCVex1I61YOzhkE076PSsvLd2rmSq0bejujKu
agobawR0GKDN5gWhS+PXmFv527t2RsZbAnBpa9FQ7rPKyJkDMsolLJRe6KU7SQ4V4EAG3UWQUMRe
iElZ4fh9qPyvvb82Z19bn/NpQcS6bE71ZH5GifFJD+f/bi9L4TOy4mwzNZW/xqEW0LdVtUBUadt5
6qMMKd20iGFtXhwoSY/JAoHfzkIVoUaXgkDvaw5KkBPcbubYv/f9cbrottZ8NIp2rz9F4Su6FAms
PrHQYvF8hLHzGsmT3ixQjYCJ67vJct5O5dru7J+q6qVLgQA9NOLzyu2h0puNn3cx2+wMxr9Y3td6
U7xHarU2HlGdqldIkBAKQJ7LbWbk4mj8D6KCGhhyLKWObN+Q2P0pRzpJP4Ez2UVNqfxCChxtt5Bv
jGyOGOz8j7bPaPrSUTv5ctuCFOmz3wDlK7fzYT40jGr2gz5CM3K1f7WeRo4//ZyuRXhwjPBDXy71
Wy0Z70o2CxmnZ9c5F367CTep0k9rPL91/ebt1GT1XTFQyEg9i/J3URe9H0Q+rTqms+aBpkF8f3u7
Xrd+ISPyGvDZXWQBVZnX5piM4oObax94nO7lyFXjby5xdRyQXjkT+uV+EDb5x8EoHrWxfHDCZsfe
VcNv/78afkqQJLRExlUnRAJFjFUKT9DQHuamvg9YIXwpPrjTiHpAxQqE0f2dmBiS2+7cEFS/XooL
/Yh46DDgrFoorLPXVCHs2SWk+4sf7Vjnts//W3IWMuQOqm/hhnrJe26Kvc/OpCcXy9P89147/3Iz
a6/e/LpTC19y6rBf+qnyHD8oo76FcXZuD1zQ97qEVfskXQPmpW8dkAJkN6zhjdbHz3oyPC1jtJN3
eP2jI2RonVWFeVfWIJAi9JXPczPCddSM1dGCffdspnR0mtGw911V7JSMoRNxHDZ2W5M8rGPju2l5
xa8mCb2dS4dip2QQXRp21OlMOgQcWqlPegV1JrnEKljdfO/ip1qA5NG+F5Vg1kMR1LZbf7ZD13yn
kxUKbscj1VlIDm26djkhbom9rg1kHfVQ+pc5atFg9yO4hR00HA7N4mk74U+1mO3/V/GjQOwlg+pV
CyLXRRphrgnfuV2dby/m94vuFe8TkoMnI0XgKcr5GOlV968zzTlCFnoy/7tm1AxguV3emzpi0IuR
vPetxosezThEiGP2F5i4aWr720O/Gmm5unLe+JrhCrRLbfj+17V1PqOhJOydn6oyHOnekOazM9Rz
IQLKpMnXqUn9T0BZkTl1u7m83N4O1RxSkJhnbSiyxAuDIoEi3LcHOKJtdPUabRdTpJpCihS51UQp
0he48pQkx8iP3rbQaJtRunPtVoRTGWWXCbtencXg1dNG5zGPJ9RBAMBl4/hhgJDhdHujFFbpSU+H
bITpVqQkOTwDwZjMmauznjjN8b7RN9e7svmx91LDKKDLJdXBRaiI9E+h7jUfb4+ucGBPDg8wdnhh
PfhBZqdHR4P0OYlc7zB7K3IOPIQg5/9yeybVLm02cLUOT0RWUsDhG3hQnP7Ukwip7zoOP903uhQZ
BruaNMhQWUckvjhOPb8bQhF/vj24yoykuFCPdqYXaAAEboxeTDm9sSzzGZETeInsPTilanskj+5c
rdLEwr1Ro8/jwYP+6q95HZyX2ytQjS75Mhww0Cun3Bt9uI6DIkUroq4RwLg9usKNPcmN53XUHLse
gM+GY//Vgm/yp7kO2nPTas1eHl0xhwyR05JqdbvJR6cpb/PHqkA7a3aq4Vxx2DuepppC9uMiXMqq
dAS5svzJsUv0pPLvXtHs7JLiDFzJkSfbcOqpr/0gX13vOcr7HJ3lTN95FytsVEbGCVpB0Ajn5uil
mf00w4j61wRD02NhbGofJJL84K7DlhFyU0oZFZVeUrpR97OYim+arr+h2WUPuPz6i5A28z/jxJAD
w3KNjGha12WFOBmQ+UPSOF4ZlHWGpAzthYnzyPno7UNIZwOKsGVNruH28lT7KPm674Y8yWHCDiLk
Sg9F5/FOmfvy4Ljz55kU3e1ZVLYgebs2uK0RouQQkBdqf079sl50pOd2HiqqNUjeXszGnHgCQ7a1
/DFK5/joeigY5nTxRHZ8H1RSuJLXL0jvFXZGZcKMynft5G+q9m/r0Pw85IDn7tonGTenxe7omy0p
X7vwm3PVhG7Q+m27cz1QnIIMmVsrF4XxsMPhkaWhjFyY59hNvtz30yV3p/Fmcguz94JxKpD6XYoE
PdewguRyx1JVv347/asPajSNSzHag0DwCmmZOOkQfCuy/vN9P38Lklej11reomDXoNe0dOYbJ1vL
szsadzGMonC7relqdDKEc5R5IAOmuEoe0mTMz1M3F3dajeTDa9h2g+9yrk7bZoHb1WawcaTuJO8V
3iUj4roSBu9WRAIFOfHeyo0RfWr/LxvVR4Ql/O/3bb/swnbHFxvZiKAJu/QreibWB7RP6vuu9o7k
uq1F8qJOXZd+dG3+4Jlxe9LAEj5Dv9TufCYU1inj4kwdZYdaj4lwnbA6BFrm+ItbJEAI79ogGfqm
d7y/OttyAzHNQ3Se2xZRFTCE7Y79Ky4DMu7NCmPDsyPyhKUYnO+rXdmXJRPRYz2v0YfbS1BNITlw
H/WNTT8Bnxq+X58GOwnPtGulp3is99CbqlOQvLjybD8RFpfu0KwQ2Jm67hCN9V6iRzX69v8rL3bD
1XaMOfZQJCUT4xcLyiF12L6/vT2q0SUvbkIfhdrY9oKtY+HURJp1WrXM2HEB1ejSF3gsicrd9vVC
t+bMw+GH6ejLjm0qIoQtOa9tLXOezrycp6IfokPrm/FjYoxDUM096kZ+7uwEOpUFSX48RkO26jWL
IEN/WWYEOuvmu19Yv+46ARncloVzgfjfytMT4tAvRSnS9KEXZpvv3FO2i/Ur+RYZ29atZT5pKbkp
1zNPmma/mcSMiE3+nZr1JRdL0PjGfcYkA92MNGqBlboeSUMrQ1tLa3M0ispY1+87CktyZk8L6Uio
eJ80s4F+ZFwEiyHOKLTe90GwJE+2Z6uchsXDk2fyMafY70FFQfBr36VMYQgZ8TZkrcj7VnBp9EY0
KWvdO8Y+CmK3TUlhqTLiLbNAyYiIQESxOz4OIvu26M5Xj9bxnf1X+JyMdeusIa2bmXu75dkf57Ib
H0oY+qvetR41NKpvr0IRNGTIW5P18Ej05Kv6VaOJqqVJTQ8Rnbg9+m8erNf8QXLncFrcvAgnCo+Z
H0fQ4zlwOs2Rt9QH14Cx51kYaK0AWka+IS8F7BJlk7tfahQO2/9obzC/RVMN9Wtoi/oxBQnzt42S
tHEW/lTs9ckoDlIGzDXFYI3FOougrOglPXmsfzggnecOh8ZDkWPHXhQ7LcPmHEj1ZlqieO6XY/cS
Wub4vVgn98vtnVYtQrqbi5bcaRSZ2Dpq1Gw5CS9rU1LvP94eX/XrpWDQLYvm1l0pAj1fXDgz3OJL
BzHVTthUjS6FAoF4i6GDtwliq7H9o++nSFrWk7f6O4aommD7/9V3PRlcM68h5wlI3/j/cilcPovS
Gl9ub45q860/R89Tb1rhZfSDGl3zJ2tq9POYFsDzQuHe97yWqQ1DaHnA98eku1DT7mmIAdh8aLLE
EXeap/SFX0wKcj599kEFo0jgzSgjlEWyxx6h2iEpDkSN52fhACi1yvpjFlk8MMYNGLxzvJuVvxJm
ZNicr+fm4OmlExjV+uiGfn2McxOB5QbdzS46xfV03wVXRs5ZcTlHY6g5Aa3uU1BoFA8y29bfdc7a
3GdMMniumFJtRauQz+KUjy/OqBnZIU8aH6GWdda+3bZYX7FhkjvnHQL3cTx5gVmXzuO0WPa/Zt92
OnL13lnze3qRp090RoWHqSrSh9uTKpxQxtRB6jD1AimdQGjT+oS0pZgP0zxNe41kqvElJ18y211b
K3XIx2dksYW+ON9R/y30832/X3JzNBzAogg2TfdmirNW0x8trd6rxauOxPwziDR2Y8/mBjXrjS9h
vkKN1V/8mNT2aJ+hNj95PMtbYxejqfDI3xyqVxExX8x06VC2DmwbhYfD2E9QimotKutF49k7XyXV
iUhuvw4tGjszzRh2lY8Piejai1Ob04/b5/EbXPiK28v4OUEZ2B6FcINqGQ6Doz8gMnvs8p9L3qML
3x3EYD/3Zv24tt0Bhc83lLXug6kLmc6wWHmCTqm3Tb0YVAks/4CCBSRWXRve5y4yws5dkrxuhY0e
Pfgb0pzWP2Hm38caJGRwXdJbTWX1hh0MRd6cYcXsju0Y5gc+ijvvE4U9y0i6eq7spYdxKbCc8IDs
+kNood5dOeklRaczK+a3/ipOibWXPlFag+T+XBz7Nm7Jp5J7y9wgz/SyOqcDIt0Ha9Xm9JigsBwe
sjr1V8j222o+LuFKv5yrF9XLlJkpTWeTHi47qA6F8cugu5xERUGnPelSF3BfmkIMzdNzj7NTNboU
LhxaLkDJxW7QTO0DH+ovmd3tpANVQ0tXgTSCdGJ1yPPm7rycIVgaj1037eG3zW2Y17xWCgrIrjeL
vXKVpIdNDGexZEX0HY5DSGME7L/NYUg0470bJa12CD07DB8RA/Im5J5b3TtorqZrR7S6DOeUrJ1p
PLSxDz9dlphO/9Suy/xLtwSK9qb73gn7NTqs3LKr4wTFpLvzIXg9dnoy4q5NQMNpiXCCqm0uRph/
SeY5Rq/a2bPl10/AkyF3SeXprp/a2wTD3wbHfCAncl+DEBrdf35osi3NGK2uA7dSBx+j+LtYo0++
If6+HZVVv12+Wni9pfstz/pROB19u+100nJ9r7F6G+V/jceTKe/IYJqG17ZugCxE/47kEILQM5Sy
pwqKtfNSRP5d0deTUXdO0qXe6njc9Ebb/NVQfdSPmRVhk7e36ffd9LWVSLcJ+kTBxEJlEUQmEpdn
zSmH/GgAR/1swJbytpjzxX7Oi77sv2ptkkbnfDXLt6lL5DqhGgK1igNIZ0ExaRHasY+GtjygFzmm
2EpcCKhSudKf0FZCb3fMlmmvwUl1AlLg0WIzSuzQcYK+T75sxr+ZjxeNm3b2eNd70JPRfHMUrmtS
ml6Q0Ri0ovfkmsPRNrV+T9tAZaRSDKqs0Qd1Sq69622IfLnxPOaxae18+hSjy3g+PxsjRFx0J1hJ
LcK75JdP8O2mewVd1fBb8vHq6rbA7cenbnst62n091S35LTIg+t7rA+K8CZj+DxMqR+n2eGbZXuH
qdnwA7nnH4xQv6+eBQT0zyVALk2/kdu7QRhzDzlMsBJ9j+swu6sMSmH4z+EXD+W9rOs5gCJqHq3Y
6Y+e25c7kFbV/m//v9r/Gk0lfe47hwY2q39a5z6/cOD3Ya88GbKH8lxeAoq2g9qw41Oo+c5JrPp9
D3FPSN4rOjRp+hLbsaAIjGGqTovoYFZlEj1lzuD+dzu4qSxIukGAl13puKPWN5jN+MmOPP2jZy7J
35DrReX59hyvp9o9IbkwVGcg0TMCdNt6P7nM5TCG6hXcyGuR2dzsYuffwY+Sb4M3GePOnIqTl9F3
gOGACPBtDiY/jptjYcAAzpW5tf+9vSZFbJVxd9rYlOQqqGKiediIQzt0jnW019X/x/Uq+/MCwOLL
7ZkUJyRz3dFWy1spbnkrZ0n/NuFG88MFSfsxzNzyPieUgXiZ43phU5vUMzV3eHTISVIWNLKdaqxq
Adv/r5ywFHW3FLrJAqbSaY/xOIVvITcTPwR3/Z1vtMLEPMnRaT9JXFRD/x9nX9ZcJ852+4tUBRJi
uGXYk4fEduy4c0PFTgICIQFCgPTrv+Vz1cf1ul2Vq65KJ3uzkfToGdbAsdxdAiJ73Pg/raZRlHM/
uuTc+EbWN9uMB8k9oEmfWUF/tA3epQYy7Rg2lkP4aqIv8ahvF5mUHpci8uGuKf57B3y0l99FAtgD
pplQG3pmcZh9YYONDqPkn8F5P/r0dxEgi6IBOxkZrLdhe51GTXiyLe+r/372/93vS97D81oz7KtS
ITs6ldjCQtv0EkdZeIB9tq3mJasPWVp3f3dU3uP0WBR3TkHvG7CXUbqibYXeS2ifCgjsAlLymVXR
Bxv6vZwdVMYsxOsbdkxxGN90Nx5YL2Uh9vTvzuN7tJ6MGu67ZmXHmQt3HjsxwgQn+kyd7YMFf4/W
q2W9hzZU0THQ/XjoV4DIky2YDv+94B99+rvTPkLSHV69Mjq+USannIo1/LbD7PgzFtJHn//25/+K
Jv0IgVnS4PNbdh/5ZLiNfKr/qg+QxO9OMxAcJmybDmnmvMZATUW/zZvR8d+9mHenGA17KADNyHQ2
4bursBcCXHodf/LoH5yz+N0pXvW+h2pFXz0wevBFV/c+BfJOexyGKHL8kARL9r1d6fLy3z/nA8IC
pEP//4Wo61hYj1nusbdCp8C1WygzoMlK1vytX3VjdTrAboHCotGUI7OwwIASLOyCSi1stOYR3BdM
RVvUSnm20dgVXQzBciQGM6xk6y6A0hNYo+ySDkv7+78f+oPN8x7S13bQQoKjKjtuCUaJ+T6qfslj
3bm/TPjfo/qMxCBsCDaEhqWbyyk0UUGU2su/e/x3/QDaRUR7jiX1G11PYDgNd3zo/8q+JkzeS+HJ
LU2g7BTQI9RnphLODMtFeQxoetl9Jof2wTXN3wWHbURZPumIotHWf3E2AoSNipt4Nt9qBYTiEK30
MH46Mf8gTr8H+jELkFOcKHaE5A07b5bQYq+j4ZTiV32S23xw/79XxFs7zGZmaLoDHpwNSRGpfvye
BbWeCqY6SPxFQWw+u3Y++q53AcRA5MbYgYVHxaUt02DgRTBQd8NgVPCSrsx9sss+em3vQkncLHW3
1wk9Gu8XDBmg/bHkaWZaVoyLNOvfxcP3OEBYui+redtuG4bIJ7hj1GUL9McnP+KDk/4eAjjYABQp
w4IjGdK0aKM4KbE2fwcNTt4DAImYFVqiIZ79TZnO1QEv5TB9Jp30wUK/h/9JszcmBgThCPsrBUER
d2eCdSvhFoFB72fC8x+9oLcv/9c9KolMDGx9KArvPXoEe18XSc30419FqujdQXdp20eDDsJjPHfr
4xjJ7qbfh8+c4j647N5r3a0q7XevTXhMs1nkflzQZVwMqW1OTBN8C9ppXUFQJ/UnVMmP3tW7vEAw
yl23bvi+bQOkIrJDgTH58glg4KPlfneuNx7BhbJbwmO/CFlFcXQ1SX7YeOvyJAF89e9W5N2pdkuT
pnIfw+NEmunBwdf4CzfbZz3SD2JG9C4ZmHVCs2TAb3DSiZtdkPQq0KEbcrCKPkP/fLAK7xGBHqyL
Ha42FGl3E9038yJvxpjSn3/1ft7jAVubriPyluAIi3Z5GNDrKsO2/8yD4YP38x4CyJAShEmcBsfd
KH+QWSZNvs6uvsBsBASPv/sJ74+0S6FNFtrguMmwLmP4p135aP0r77wweQ8CTPjcGKAbQjANo/F7
Q7x6BF3v01bpR2/obdX/FY/STXO96hpnjG8zvMm4KTeYwYEE2AWflFX/e86ZvMcBJrxDYas2LDEZ
k0eNnLTY16nJY7KtV0QwBcu1oL+Yce0fLXOfIU0/+mXvzndCZDOKAbFQwDuE5vM08ZfMhUtb7DCv
26v/XvwPosh7eGAbGdJA/gsXnmPuHIabqAiYN4fNN3Ol1sV+0vD/IPa+18bzogtRTpDgGPawaDz5
AUa3II4r21e1TdRUQVShoxAEfkuA//unfXDw38P+eijjraNSwVHAUROtI6h5LbadD3/36e969D5J
1jRo3sT/d9N80YaET9K57ZM999Gzv0vZrRga6MAJegwTO1cTb19gy+k/eTEfrPl7eTw+TdSA/4sz
o5PxuAckOw2q9+AlJuktRKT+TjA+oW87+19nc1JgUdChocd5iNA/m5x+k0L/rNHN+P+bV/yPCRt9
e3v/+gKSqmCAji897qxp/gTRxtFTTRfXSQulDmn6L2JCO+HM937d8312DiXuRIR/qJWRa+naeg6+
8C3JaOFmNawVNFx3wBNREdcF5FzgGtEZPpnvGXibQR67LlrLgNgu3yGtsLRtUEQpeBBb94+Z3VWd
1MPVlrH6LmXW3cFLyRRqTtZCr+2ez+nU42Ibw5yk45aDTnTZhfknnII9V1nTF327TkXM3evYE1go
ztF2iX2mAcnXN+jr7GWGMVZZ9/Vpi2ybk55MeTzoGnZqCa1UBhdH7WShgcZdjfqueUAOfT/+Wtm2
Q+q+ByeRNHdi87/VVL8ZAYZP3M2/4XL5nS/B40K3uOip9fkaLFsRBlFc6GW7VoZChi2MhgMBAZpT
+N8C5quKpuOXVZOvccvmUq3xV3Cmlnzu5ls7hfd9yB/lCKEUTpGEyjHmxZxMMGOOg61otHvxzT5d
SLA/p6BIVkkGs84lVI+p7J/arP+y4v9XsFudy53u63FcVFZM0jGV987CqI70Omdic0/NYuixiXCj
dI292Wv+UIudnFtoGaOHz3IaB3ddZmUOke5HBSvUQvu0wVR1mso04SQ360wOunGv2kIdWkSBzm0Q
L0CwNBeb7SIXCQTiDHvpeL1B3p3+1nV0F0QDvyXaXpAhCSiTMYA/BPsdUDJBIEbK47JmV/W4X6TN
LnD2fuXS/yImOs/9wI57tKS5iCUcvmtPyx2JaQ5elsZP1Gsxt/3PuUvD0q6Ry6caKnXwSurOQwLd
dDT2+QmGLMOl3U1bhkLsFWP9P4lor40yaR4vIc85hw1HRNs/Wxv1eUdlc2eb8R7iUB0wlHzI+yWZ
co0hdJ500y8oNLlyGeVaJTJ4HJN1L7BsO4w2e5u7TO+n3dgaA0KTlsxKWYYoHPOlW54otw9TPX/h
JAQkeUGPFucoxSwXgAmbtg8NPC0xnjZ9yT00sQOIAx8bvzyEkBXL9Qy1Ot36KR+TcLmO3HyDQ/U7
GYNT0iRpMb9R/FdYReUBy2hFjFpzqpZvMhpQnYXjq+X8J3hnaAtZrguIoUJvmGIVbZP+s6rBVCro
w2pEA6QQUavzaOt/TDSDXyyx6ONMPjfhsODQqd+RRhUJFPTtHIV3q0zh5bj6s2tWVWRJf82j7IAx
Z3/lZ9oUnKEzWa/kyrXSn2ZvvvSmvfckuvcxjg0G/+qoCQJeMKlfYWMZIM9qPmiTIrfVvODJkh1I
3NoyJJ0vNgn00jg2pIilf13o2ufgkUKVP+m/LlPwKJLsbqRuqQb4bOYtwlNhA4BGNgP0ummW6BDX
+peZtw6Y2xnYmFFwGANFayGhcpJ7q5qCOrCRUuroiY2iLbWL2sPirCtCWAycpzCe4XTqgoIM0e0Q
t20u4+RVu/hpmWqwTyDUjZ1ibb5CXOYYRhCFzdJdPKBZxS+jJUbkcwDqyMiy4HsI9O/3ue5giBnW
IfRH5mkWdxlcH6OCj4Y+Cy47A7TUEt84k84XYVl3MICS3M8Too0NlmEtkgg97CKB4nObryRuDjj+
jStYsJKnboUdd9KwucEy0Pkowz06jVCWvQSTDk4GViWHlXURbpwYT1F76y/9/uYVX4cIoDsgFOc4
ipYH7vp5LrIaPDkKiCT6eqPT18E4o9coGi6inG3AKOVQp81uA6v6P75t+dUyArORG53oo4bBZBnh
a0VuY9ZecUvFaV1oYvMQJflXwqLwn6FdzRV4B8OfrJ2auzkd+UPYpJ2HF3YY3jWZcbeKIZstUj4O
d1HakF+R29ZvjdoSrG5KvnAv+uMGG5YGdxzvrowDBD1Xo3I3ydwbfTPCBAxWPDweSL5Qxq6zZNlO
holdHhpi2CnziztRa/y3Nc3s4wL742viQIrPYfrYxfnQ7HU50zcvi9FxP1QzTaffCZTObd6KfYR2
voPI4G7rB/LG3UWEuG03/jotgKAMkxmKUGZdPi7jq6un7b4fd1BCGCx/aRDMX0f4x12gE3QDlqjL
Gd2PaUy/15I9pNhAOcT/Zlxe+E1wZ1PlaKcnQgUtIXGDnrfB/uOpevYtefXYSFdRY+5sp4Ccgqjz
tz6osUniRFzgwVHnsMKh1RiEQT44kD0Qxu95n1xqTp/AGrWHdIBasnDKXYRJxnzaeFeYCc6tcsJM
HniDHWFXzF+B/45KDoxrgSvvp+nEl56gax3PyVgAKBxeuWiG5Wca+4JxfddpGFoOegKIX2FY1UzB
LY+pxl2OwzrB5/KsE3m7wJYUXJT6277wAYbVtIrQ4i8XO3Jc4OtcUC9cTo16NU0Gqq6Lu8K6dUVQ
Hxbc/yhCJDHHgWlR6HgiOYxUb6VfmqLuJSkwMie5z8BPGzR7FNKZwgdIL7Tdh7Nup5+YDMOQqsHA
c0B2kju2HLcYif+UGl8IztNig+laCbzyt9GBF99JD9GzQP5MxQrLaL001diFTxCB7fM2DCWwxSoq
N74ptGKztRjI/GOpw1+gQza56Z0rs5mcYj6mcJrvu3LpgASELuHTAG2kXEt6H4RMX0AMAXx04e4m
HmSKm5Z1DmJB6nuTLAN+2pwc2p1th1GP/UMEfGvul/04NCo4rLjfgDGpb1agUn/vm59zXPLBCcCE
9kDoGB+mWfJT3VKC3hs4OTCbGmSRmjE5NMECH0g46TQlPLZFhyjvuvFO9wTnYhIbRnQDvAT6G66Z
mk8pOPcH4d+OC+rCN6dz1/CvbA+mEZwHqEkWvDfJPTbZWlJq0jPLwrfSXahfq5+6c9wqfwIS1VVu
a+afQdyORaJT+zVdI3ahtUhPTnh9njLuHwJGoy+G7vq+hk9vl9OFk5daGH2/h1F9C13O+ECyqX1W
4PmeYAdX38N1dykX9Du+1FmrfkOnoa2GdvI3acaWK0guNlAUmjBuVvUwFnXQZTKf6YYIMab+QbMI
MnSpGq5Wt24G1zJsxDcfZFdBUwdHCPts1Qbx5TvnxFbaTPoIkXGyN9jr9Nk0vfnWjMhvRtkhE+/Y
BmqeG3GE4/apC+fuYfGSVsPqUjB7mSywKsj7OoWu2Gw0u0qJ54el5yG2rNtvGjPWpWWxelxDkV6k
5q3IU96Cg4Ob/Fo3YhQHz3RfNl2TFiypaQGCZldCQ6w5QAyKY+RNbUV9z85DRsdKtMvPsSb1q7L7
/iq3Bu+pYbSKYU77ksVb9iVDRxA7w/aPC/xq7uehnw9pVuuqz1R7FEs/lm/rfKNg4YXMIlEAiNbk
ZPZ2OsnJgsUWzZDZYfF2AftaItnxgLBiSF618O8rkPLs5TwO0RMLfHy14uyWqWH6dlyXqRRk2TDl
GMKvC5D6hXlT07P9lgAnGNPSJjG5yzCCOckF3ePcqwwhs6lr+mTEkk0nCPLA9X2Jl62Cqa8UcE9N
xj7PWhN8jxeoGeUeBNKbrkvIZQg6CdbhGGw5rdfma+c3focJsv0V7UvwtIWcXck9rH/utA6/UxFk
4ZPgjUbD10kKBwDjBPmR9HiZhyl0tSoIMQv90WWhdKXYs/alDfU63ohwHMdKO7AEoUwMScJCtJw8
w8ewlqhPmv67YD0BD6JB0+YSrpzISjRW1TmSdRaVrG/sfsE2l9OFpTA8LeisWh7kI6u7PxHAOQjl
pAfjULaJcCdYXgZRbjI+t6VxUAtAnkrHqdrCDAyIXrdNYSM70RPcC6AxYuHprH7THl7vV2Z1XX2S
9RqSXKxi/ZHAY/VLnywcPPdp7eKrJnKxP8w7CbtcIO9r89lF43q3+ojafxb0xvcCiBLkSVqZpTun
SmdhvpFkMIBqUtxZCiZqMLcUb8TDKU16UGSaBiUSrMzHoHR7vWP79ViCe4JrCAq17Qx3BVD6M3UM
TZv8khBU3wqQKUN97ShwEGUdtdlwiWyfqosmSzrmaiDhUmSjn/xtVIesB/1TZ9c6nJAYin220V0k
GZiscPlByeAzvuDWTBYRDBWZTYdhrCT+IZvUAJ8EzjDXBv3W24MgLIwOa7zv95AbIOwFqFSMpCmf
4IcN/8moqwak7/owRjvp7zoyYUqj9q6uSz2HsYCL+tRNxUrXeD6iBnfZy7bUSQKFeMZClB5eBPYe
onmsu/TzKDA8mqBuc0ltGCKN2yBs++B6uaeXmTThcJycmbAI3SC6/awyGYXnWo5Leos2QCLCXJqN
ZsWWbcTklmHZcuCIYhg1uk63KD+H+Vc7Jk7dOM4Xf0tjBQvx3Adt616YYl1b1CRFQCBqDtNL3yib
5hm3OxBCcKqbwPFHeK/ovqAyCCDh0ec9aeVponUDYDrSBNg8boNF7ILycF1JSoAaxU2IU9mIFffw
umGu+OAbFpDnN5tsdrA0RDId9B1D2evG6KutLYM+MsYXOd9IWt8wF1FZtgpx46SN39YcQ/Ghx27v
Nmwq0WRx5ebOEHQ7uNLnFFDk4KWGzcsN74fAwKUeHk95kPKlxW8aoUfkZZi5QwBXKIqiP1QC29tn
05rHk802nN4ROiGI/Ot4MOGy/DGCry/LDCXlcoPebn3qFGDht1wMCcpdNlJQsedgX3OkcWy/hv+X
D0tixlbdiHXgC9QvUjmc1VIPYWX3lSmYqM2jfUo6F7JHahhiGG7zzRWradIAVpoyaS4xZ5A3jgj+
U9UQP6fXTRvoO9NnmJqi3KzNAbcy6j7GbN/ddMSR5GKRcHWQNOjhBI4jmKxnsPzst9rI+DsRzdqi
U0MNL9agxjCigIdHYw6opEf36teWRbcYzbbjbxiFhPY3RNfxeBq+aRVNSSZeqZfqZ8hRH5YgQi0s
57vz6y1B78N+gewnbLpNnKbkKyyHZ1OmtbACKVWgMIoHYc7hMqAR7gWgv9Fh2nUHjtFmVFM65DII
BVa04iu0Pfr5uQkgQHMRqhlf9i4T4i5SdIKLIZ+XodJKyaVIXa3dxadLH2Kh5l6CqCocyx3dmL/1
9bi54zooRy4ydv33qRFLc7du88pya7dtPEOgAZkVgYpCU8LPhO9V6De9HenUh3/Y2Aa/zZri7w0h
ksRjE8q5RrXULD2q7w2xyA/W8ptpBU/jbPmig8vI/O7P0dzP6yGIaqJusGNCfo+Rg0XvClzxqLA8
3qIqppOwZb8FqOUZjvoPOM0a9zsIAPf91gLU5HO0j/vomLI4gyZiYqHUvkoZBwA6BQbiy307zFfR
olJfhuGSiCre9tFc89h6UbA4IulZ0iEOIIunU3ocwxXFQIbmDSoPYjZ/aGHr9ys2ctNlNOo5wh1k
W3mNCfrCLmYfF5xhj/uqJEk/xBXPJpJUy6K1PaIxZxHqa96veeJaCitACK+A/9LN2V6B8jGhSICo
A8kxUQjm3Eq0Ya/6xO8CnY8meNmnmD5087b6MrAkiioAEcntOkkhjlkDSkquhW8xrQQU0eRGBXF3
hcx5XE4oDSNzXJluXSkR9VGNJXsjroSKPB5V7NSjY6bqPwEjZKvibqKqFLqX/0jeNU8gHOuwaJ2m
f5IWKLV8WG23lFObsKls7cbuwGOYfr/9IXJfeEw2FW9b0pdxpJvnBOqyYe7jmP+zREE/n3faxmM5
u2lF/G0lCceCS8P+gNm/8WrFHG5GKV+js0ZZiwwJvcFGXe2QKhgOyWK77mgMH8UFGlExFgaWo5YW
ttaLOOgka2OfdzhKbbUaCA3dv3l1tOe5gfoTwm7czHc2g4FTgcFQGN/4XYNZ1DizE8Aq9oCBRLEM
cqUXFMM8KecEv/dgIGmLNDwdZtRQAspR2ISwSIEW9uSfxrVrYRKPqj/OiYh2/mPuwXb8yiBHuB8i
yOz0D8CphkmDdhn0D4pZLPY+6TSgSJxDe+mb7Hg3n2QDOlS1ZlJ253mCiuWvkDdpeMmgkgzyUzj0
3TMstuVwQIyO0XacFYUcPQ6lrkjTBVHZbVY3X3CJwa66IyTVKoekKrTlc5igWH4l6dIFhYO1hc95
hiL1l0DLbD/6PRE7yC3a6ysIKe7sLRq6diiQI+r1rdyuf2dIOHF3d7rb7lBx0mnO6w7zmcOAfuIX
JHW6OczoMi25XXbtyikGRP7cImEMLxFRyXTRaK5Gl4GK8JRNfXIN7ba0O2upEH4sZR4V6AQyZ8VU
CG+haeQMcwfNa3VaZtMngERr/rA5PyJVl7qP0WPhCzoe/VrXedfRfinjMOLotm5ynn8t3AakxMsU
9R3M69AtVDriDxqqAhq3CBqdFYAcTXjA7HRBYAR9rCshnybMZUvH+lngRm1vepjaRqhPxZTkEEn2
2S3PxAT8twtHm49ZupasodsVLDW2IV/0pk+TycJfaIoHX9HfTp7p4HSM+3Obqr2fVgjay8nfveW5
OnetAhJKxGhMJ2rJ7trJbTqvxwT9YxH18Cbl7X3GYwaNl8C9JiptnnGzrFcdbPG+1SQMkOUKNR1H
7yeklJ3xNWpoKBl2Q9gcKGmTKoaM102w6XrJEZhweCOEfZiWLeRqDjfsB7Qg+7aaZd29dNOGNknv
luS61RB9KYQlHB3Eeg+qoQ6swTWbBRU40PZpCKmyqItm/iQN2hf1Ctxn1c0dqZLFzJce64r5QzoH
Is/qDEN708GGFlqyyWHi+4byGj49oD0Z+8UxOj3W/eAPHG0KdenrBkLzobVoLkWEPmeN9epgpkFi
+NCalKIu2NEapim1DklP6k6xRzV2N0bDdOFhjdJYB903omuYjxDRfa3VQs47odiGWapumn7j8AuJ
U7AazZasCHmK3kYCQ4RmDYOfMIayx20F6/otaj923c5Lj/n3Ffe6u6b4XoSasX1Ipp3dwW6k/hHM
+o8a07ZYt2i3eQZd+9Pk1oDl6G9uaAFvGWIESa5poJGuDB2/732EMXEbxBYqZdN67TuavMzxjHjT
j/yQNZF5kYsyP+ykmssStcsvmaRoxu8pXUBmRRGU76nabxLUKT971dr+wLoweUFm9yZ1w3X3Z99m
eXBmADMZIqMNK2iyjK5sPIhbSGMnG+Vu5dTnkwvb9mxFKtNKzfW+nXUd7NsBBf5r58VjJ6K5AvOO
3Yaxl2kRgp1VjYDaIzdEBXdIRr0ElQcpMslx/Cg6xm57SH3TP++MyTJbIErVpGv7ABVp9WfEVOY1
9Qv9paRHOrvLoMcFxecymIxE1STX+dxuwf2SEox9BXuluLpvAFbDFFpE7jvrxVwEc2ag9BDZUjI2
wodpyIpwI/UjS8SbH27vfDU7Cw3EFgJVmCOtuSfoNSUyHk9SsgytBpjx4nGjw47SrcpU/WMMXI3x
4JYe9sALtJOEPOBGXp5BT5qOIVD+t42vT8nOgyrY4bLAie/zdbCg68tk/RH0Dble8dr6JdiuZOC2
k7VqthU4BASzI/jj/X6DJL5QyIxXBiTDyhi4nC2p5oeYkGDKuUqTV/CH4wxupLM+IORE1Uwie21h
p3OeEp0dFjEBS6KSqMBkEv+6lv2lFzG5xDY1Z8zjwpMbIM61m1BCd2ePSyrT+jEeM3vOgjDGKeUo
02OevcJVWyU5bmL/3BPm4RUHsw78Y/+LKcSuUKGcSTDyyDOIWucYSnrkDwspPXKLY9CiXF3YaL7G
QdSdjfUGljA7Difpoy8KVlMSk7d0PMJSbM8H6IQOgEZof4+knpcKT1zZbW1b1PGEfFXTtF6lWcOe
bWvtVYuyq9gH0uVbv6Ckpp3aX33qt5OCk801oeRlCLvkaV3r/ZsyzV0aBRY0fwzDtNgFqiK4Qwk8
00MgeXN2fJyKdB6mwzhN4zP6/elXx1v9jDGQicp05bhmYKlZxvMSD9XEVxN8092AvRSsszymCUsr
CIq0JUDdChqkPJ0rpFZRtZKJ3S+SZyXInOrSdtYjC81E3qkkhGbOW4ejNhOGO9Fejp6y22VsbDnI
rb9Fm1Id21CFZZjtPxvkCDfwsm+/+n5lJZgH9tTOdK8GhWJHhSQrkql9qR27bc2EqibsWdHrvS8k
rKTeZLqbY0TroZyXrrfwMU/QO1Y1Wo3osjvMOgKaocQjG5axjKKWv24TaW8y2dPLUscbRSP6bQyw
0fpAAWUuBUZ0eDRRx8Vq5+7XHLc+j9nSP20zRZjCzOnMkqX+3XahuYK8w3iZ2reZHDgg0VPidobJ
0YrivkjGBirN9Rb6m/3N05fvEkgSFKL3gWLRM+fJaFFdgsRfJAxGGrug38JOPww88W2Ron+EtreY
VlhJdZjEJDvCSz4qiOrlDYO8Vx6Ok4VIhoQgtLPN/AvOE/6Krl1fTruOLWZ/Bsb0aMWc55TV8LL2
9NCu8pwGdnkgcZA9ha4xL6LD9G1CslqmEIE6bn4goPqJ+UZbHEbwFtXVEJHkPNiuxSZZMPLo0aR5
iDIm8YQEzpcSHw3UxzxVtYwx8Eu1qRraPEBpKjtsZI8cRoNpclFtlqE9QTpWpUiIfugohBIa7LoK
jt4lRCsScouDPucJmvuvPiLBw6RYfIoIAuG8bdkFBRkk7FDaX3lGkhs0As2NdgZjJ9qfYOHaFBBy
8z/Rr2urwK7d14DJx2EI5WXvph7Tc7P9mCd5B+Y85l7jDPssoG+OWpH1vO3KdXkT+vjQ+ehRIy7k
HZvq02wRsGy20n9aOYSPrt8IJNzH/jmOOnlUMgyRJ2POAUia+1kHAfsTxOnvBWLOmGVMU1K+qS1g
zpNh2p51w8GqwNzIkG8HDteqIuMDu7WI8LiddBOcus7IEhAaEKBkFo/H9M2GQwWdvvJQeDsDNNL8
yND2ultFDOXmyfY/drasR7Vy95Bu8Xjx4UKqTonxSzYaUjodgLrcZ2VvhK8SLQA8yrpnuA/VOaAf
okwJDisVO1rFLbJsyrrkC0CH+6Fut+ZG1tkLeB7qLtFvbafs/zg7s+XIkStNv4qs7qF27EBbSxcA
YmMs3Jkkb2BkJhP7DjgcePr5Qq2ZlnKmVGMyU8kqjUUyIwKAn/OvRjcftcR1jsVUQAWC5NxbWTtv
ZS5B/TNhVmHDErxJk5ZP1iltkmctnoOgdmBs2LCGDWEHww9cUsZF831tOzlZGeW+QiLNgHxDwbhD
VYG7vujwdex2uXdKCXF/aVOvoZ9X25j0oUWV4VcnQyf/gF9iJt9rz1sxj5sfMm/rSzOX95VYrNvc
oGqnB306QSDYm76a071lx/YLrUv+u70O8WUpoCurrGsO+CrXMyXW6Q1aTH0jRL1BdOLe5YyGG01r
5E6vOR0Do8ccLGqIlmaK34B5gBOlan40PdCLsnJQmLroARdlulmtWt/MPYRgnY7Ttizs+MT+6e4H
MMct9wVnP9DUoUvn5Ut1E3GK/Wof5wpiO685z0ViIRPoJudgl0sNh5JtZbeU277qza2FjOs1G0ag
qNx7sZzC32NEUheU+360Fn0edBNKHHQL8DjkZHpbiQaRMXKRZ6DJ5lKY+bDXvKQ49i7g4TCVLUt1
W3I/kA/XoG8OB1/CQThrElWUoL11PWRJnzVlZMQMQEQU6OG8gDKknC4nR/efS9K+keQM/UmDWnhM
JDWeAeDgdDJSPz+pdv1w+1Qj4iX+6S76punN8kE39ZUQMdgPzRB2UK16tUUPAm6/Moel6bBVWaz2
vSM/utbvAPgGI4TFmnfr2joXXB0ayFghy/3aWNqmX53v3DQ5ycqqPfmDmPasYzOjRFHuwJutRw2C
6oA3HkKhdF8Lm+LPGDc7mwTlipLRNVzE0h/08kp1LBApSs31JnbtKYhZ/J+qyhgCh0n14LPUhhNI
widoEgQy7QivbuEVL8vVrZ4KAlriYtCObCDewWZEvp9loh96Hkxb2jrR12jW2p7l6Of3JQbYV1dN
2V2Z0YrZXzVYcdLVBwjy8pz13a3uSxxQ3fqtYxDYgHkmYdXb2n6M/cvgLP4W8cz3KXPnSCRl+qIx
ddwWBLZtix52U7mlvFGQBvsstV4TnVs/HiZpEAxTVBE0eBt5nsk5lI7lF1KsfpfasFaaN477RZs5
JrA4JjEDLhKC9cfUlI5JGELu3mSeXwfzmudfawsrpjdpvZktotUcYyy3OgQnk0ie83RnUcABmByE
iSaqBJbJ2WnT+nZ2TMDqxJEheq4B5M50w0yv21Md2/2pz8v4sCipdkJ6pMnXKa47PMMnrHdt4Fn0
2uuOoUKZaPqOxUTcrR6VQrPtOG3gAim8zjkEtVvWWqTS+tu6GMV3VyhicnxpJUfRzR5IyXCPzsUN
nDLOIje2v0xFuJJjuOtuSDIV5SOPudIrGUrrcdiuQvVbK/bfWg+NUp/7c6ixegFutdPtdH2lKqu/
eVkjth6RUA9eFfvnYXX60BlHKLhstW/8RbzZbE6gpQN4Q1wdBI7ocNCyC4mSTJh6O0ZmNQOVkunK
dFa/Vh7j7LT2Tz0oZKRmMC3k/GsU11n1QSpic+u1SRysnlQveUHEr26a2U2xaM2h9Iovw5EJg7fz
nPu2sXFNZaJK8brIbMF1BqMRG6NFm1cThHNS8bTXyBK/r+mli0iYzjmyuNVmkSyIOniYSEnkjJP6
Ji+HNQO+tQidVqZ7vzB0ThejOJmaAnTROceF0Alis/OvQddkaOde8qALnp9EWKG2i5U7bVccIdHQ
9LCmtNZFK2KlQ4WyIQR8dYK6rJqb4ZpBNbQKhR8sTAD2XB/quZx2dU6fxNC3GHtqEl9SkT6QMKeh
JKn7o7ItcRqVTN4Nw+dbZQf41hONXltJvJ0LJ36ZKtw5cZwS2WaP4/3EMX6TaNV758P2juOKEyMr
ubNWUUZtZztQMl55LDXj01H2N9OB/1GJrQe6gVYVCcLG92NEbAiiOSu0lqSmWpc3wjKdW/z07lna
hXGmIj4Ns1HcD7kjDxa6wyjz/SZaeqs+jgLcwppUHmAznYJ1kMAeCep0q6gMzsnSCXyINSQToj6A
9qId0glNNHVW1MQd5EZY6AxqukOduX6Pc5QJqN9EkCBGCRI0E4HEMBFqOOIZJKvkPGSTf8o5BG9z
p7D3qYrnV9EQXAT/oTe3117YYOor6fBwqoA1W3tan12RsaEl0tgAioj+hBTPv0NOhixDN3oiEON5
v3J730DpLXdka6RoKcUWdUN/rpP4p8z15Alxjh25E4ehNPT8mFLEBPVI8lwyqv4hI8gyHFpywsdU
U1uQzvgEjakHlg3TlunaZzIA/8m5YatXSd0QUlSrCgEVeatIMz4nXuwDxFp3SKckC+10vM96PrBc
VM/FPFq7PEM3z6OgvCYFfsBo5KHjaEevYptCEID53sLFpd6zq5hjcuS4S7u0DHnXSohg20IGmn9e
OdiQ8nmTo9559+bu04J9vXhOXjGAtkfH1S9TT16T3aqgLNrnxVzvV9LJImNG9GJ6/dbVxm+DK547
IUnpUowZy6rdtcuKlamsobb9erpwSZlwBaYZ2o3zVfddtus9TQ8tE1icmscxqBFK7vIhPVcq++bO
rEarbLvAtZzmS9DLeGL2pRkTZcbF9LqK5ReZ76uH7fWpVuUo0L76rGcFVn/JmfZNH8Zh53Wy29tl
5m/gWOy96n0vLDRkGUg4EZmHa7FmP5qsJUV5TWcttGAgd9oIYrr2yaRfxAh/2rPx/IRob89dxVRQ
C9Mpglib28j/m4DMRG+VjrKnJ7HoIaEsJ0JIZoB/2AkQa+uO777wYIjHifVgqeWDgKr5IPGu/OiT
/nrUS+fYJ4BwSAJj7WZpKpPhZkGtKfXB+vLpIvnZJA1tYA06YQ4wR77oFZYMHjIa9fTaMBki4lnf
bGM/tiD6JcELplarD0nJ1d6jRYwkOXc5WKlEueOsg7ofW6eDup+77WwVxS5eExEyV5YnkE/jnKs5
2y9zXzFiFwM6ZwLX661uxs5PNA/ZYSygvnKn7Z+ln037XHMRptQ8WvvCN+8bRvkbNeAonYdmjqy1
kk/OLBYQS35X5Nncqho6/5feXtIf8I2Eg+SVL8A1YV6+QeLUz3Rmti8itf2NOVl5NDXafBRCtGPQ
zMUatEk7/JD+2vaBM4pF35pLhoiMith13QzoVokiK7KuCpI6dve4PYbvdIgA4vJxFizRLGNMEumZ
1Uw7atRanoAoSyRs+Wgg9F5942PxycREwJrPxDoV2W3sQDJy6rQILxg4L6k3GruKZOKHpBuEG9mE
JYMo5eAcbLtG4KV1+YI+qath692RZXwhAO+0rI3wQyCexkfAUdTzHmqt+VCJKF8aX0znDO0By92K
WJacScDVEGIShbbTVe68qezFhxix3e5oVSNbC3SengSiG1M4nlT45SbNy2QMu6qzlhcxM/NCaOmJ
Gy6ANptiqRgKU261MbTawgTjtXNrqxuznFhOiuY7Wle3uwY5G6wBrTuloZjniYqiZHSaqKjHbLMy
BwL9lCObAkPxtO+sqbmLB9vdwD2al6aC0TrEKxlnYYtUwTlPApya0ZTYv23j1MIP+sEvbvw64QJW
JiTBxqklYJhJSWHOwDzDZHPDam85AGD1UMQpvFNf86GEA7iPjLqytZsII6P0tjNdqNP2OundDXpj
+ZuuN/s7pO/+YRwSt4lq1a/QJsiv/SjXNUhjQ2alyTg5Zh8WNS920DKA15ul9NSM3GVdMBXkzuAf
3CxzXEJLMcryhpRt3MU83nrf/I7YdCzuM+CxJUDYY1jHxWscI0R0ZskNPW1xFUo3B98amzGf4Pz6
CkEc0O96yaai6feI7ksVAKjxPsU8x1XkOI0ZP4+NMcSPqvaW5i3NK2lWyBbmMt86NRziK6yrmnZu
xjA00kW/dPmuXgvDi2JZZy95UnZ3DUE/T1mdItDQAPEvvZbxt+S5yqhke6lbRZXegHKbnepfoI3M
LAL17NeDpBulDatlTF+HXDfisKOxRt50c9ovkaiUC9ntz0P+HeLXsu5d3RXtrRmLuNzNKMMIpR+0
EjrBcRBxUjN55U1mw+MwjdVV4L0wtdOf2a7PllrE59wU2S7VOivSjc4gT3d8KKqUV5KIfB/7dRUR
vDM+uQhGo1Hv7lm41dEh9GXTW2pg4Bju86KJkap7icIqYNdbNeUiqFG/RvQdg8LyFw3Bj5vLqnQG
iqJa6P+jR/VW2a2+BExsYM4wyRs4bvVmL/KeA7HYZ4Y0nwbLVjeWTLzbgXoF7HwdGqc1hkBvbR65
kzk+r0BsUNTqfRJIwpICqXKdzmnkQcYi1FRakHpGviuIcrrOiKTAFU3zCC3FuGnJ4l7pWhuhUJBb
z03XSJWNdp6tFu2Gjfl7lhgsNYUQhWmi2Yo8j+mwdS1mV7c3lsvIfnGb+OM8b/zO1d8gLgVP2AZW
y4jb7nXMF3lo0YcQFal13QnlpNaHNVprI2RAb6J8GryN5rER4I3hYReUXZy8I/rsT1nB1ofGSJ8v
vrV0SPHV1H9lAshcR2uph5PvZTr2lxKLQZn1ClmPrjgm/GHemoNt3PqwGeCUXFCwtfIxsYdxIxsa
eHDSWLgByvzJmLrk0DtLdeiX1v5RNAZDoVG3t/WStqcYddajYwvnaKSSU2M2yoFDjYUl0KXVptsm
s1oy9gy5pf+bhQ1hHfXVpA0z/kPLvSvXKFirvGY99kqu71YPpBXYy+KrgKjOOMph9Q4chsOGXeXF
Npy4i3pnorSOFr7PvkCk07aj/mgxebIfTW6kK5sEWxdttZ0I78UFld8ZGZV0y5g9xL72TiBKAUNX
pFvSdS9Vw/yxLqt7sIi53fJkPLgI4SICHuONALlky2v48Jpbt89PpqzFJhdICvN6RtImsvHIJoFR
gggHNlbzo8kyhP6NUe4aObRBbg13vtVM0drmeeTIiQicyTuvNRNz5yflTe65TtiNzhJp4+Bi62kv
3mSckRJt2tKs9+tY7Pt0jnIXKWDTD+aF5JK7ukZeTS3ZS5lWCGHKRv9GAdvHAvMfWLL1Qk2maKZc
+wnac95oRGxuaGP/QGp0doZ1Z0+1e7C19jTazrOH1JUcJtVD9aRnrvcFDLrGXdQnRrDEer83wZji
aUoiz8w39lw+TVrx2aeC6QxChE4W8NL0YNjpKR6QYOFOO0NHu0HS6eLgtQvNaTzqxgDK0I1IKrEg
rqxNbGYjo552d1WmooTnFsOpbHbdYWrT9Clzmou5jlNINW4R6maSM58097HC/tUkKFZ9PvlAgbVC
jwxpFeSdlW2sDqFfxwkHrZWY22G4Pn3sQmRnJpyPysrAzThVNrB3El3a4IJEs6eZRatxWgG/W7G8
qXvr3Dbzh6dnbZT4y5uPbjCFR4WqTsxD5q+gfLNr0yzRY+noWnALK+vCBZL4ACdvblYvrTbTiD3L
nFv3h19DbLkKNxBBvuaR/Kv2nuqE8clJctAuqbKIRJgpSmdrQbfqn/NmWbnZrcR/mXz7pTVLaiZY
mqYtepqTFHr7rLnl2VuqJER15VM97Yi3xZnbz9RLZqayWj/DZpf5CTcFz0IY6pPb2CDDGqPiEi/5
1oiR+48YA5ah/Db4nbpD1gCXjJIhVE5i3yhT6nvTN5f3maf/EyRaEuUduL2fGbcTPitosFkEo+V2
sNSZgeSyxVPUpR8M2FjDkiHNHnpN6HjUMAEMtZuqcK4ROh+BFGAL++lzRMV4Y2HwG6XlbePcQHLV
T/c5QgyOOe+Z2RXxiIY0vcy4112I/8RZpr01d8OPujfWfWskB5xvZ4u9Za8baXnJkZeodn7Lm+JZ
xO1b0STHuh3UzkdnfCaveYrAo2XkTc3yxpunI+WYs0irxquDpx21m66YmikQi22cGwMbY1pwl7oV
0rgACUR6wkHOLTl2mB1HC5m2axrRUvr2vtBm+9R5bnOC6GbKT6fxu9uK5KANTvNztbk+HMNzLi5P
pBATlb5FjJ2GhdQs8MipPZXztH5l7pD3BGMD50FSOige/Di98aw8e5c1KRT1RAlVVZvNa5XzQHTc
AtbM/ombITkurjJ+ogRQN00al/uabREhJSneJvGI+1GlRWhTHHMZoCf5lZ59yDSMjFg1kjIYqO88
uTJm2RFZZb1LY2XmSCmC3cXj4OXnCl9LGVKtLn5WqwvaZlVzNz2ootfRkeS+/6KqwX52qfPNgq5p
l3OjVXLvwzRmu6IDD4I+F9mdYfn1JxdOUh7dxnQfEjdRDtpDG2tdTHLb5MyYOK55LccYAdeJWDL9
XqDlb8K6UoqookzMke3XHZYCR/tsHAp3FZaKhX0rsQvSnMzqLiur9H1kp95LKdevYZ27U+EX+RSx
sXvfZLa2YpenywLIkKOSlcK9M7hoh2DOJ/AxiVmBeVi3ntCD+XbY1KuOUA36j1kt7Wzwgr67GOju
ngoN4MUc2vKEc2E4gNWgJcNNde5iQzuvBX00fZp1Mfa3vlZbPU6dqBXa0POeu8YDQ6ejiN73szcb
LfWxtMRwyGp72RlkXyPUGT3z3JpNdW9OXh153YzdYWzMs9a7+okRFV1CRmwCYha0MjPuSQz7/vBU
M+BGqX5F9YTw2rsWBWMRzq10omEay3A1DMiFMYOwt5c3y2D/G1Q3vmSpp23tJb86qWbvPmfzZcUx
IUtmDPTbulQ/c6fL7ksfOy+UYtx+5XrLNDGgr2eaJy0jEd1ZN6zsxk5LdWN3vU2MkYXPLm7U2TRW
bcs1Umxsx0O4vK5mNBJw85KXC92UnP+3ENGPtj5ke7S9KyqdbND3hbAkflZgeHTa34VVA7KkrGOr
Xc6hJ8H0OqwZgV46jwI7f9DKDgfgDPrSmUbyhM7HPhTJajwS4SI3Q4cmXp/lGMpShzxKLRwLjEP4
ldtlg3LOZFnjfeiBF65KBeC8jlfGVs7+wOP6SZqiitKGWtIxQdvObN4w8jjJQYdi5aEBoGoahnGg
HBggwVnGMKb+4K7XbbUEGHD1HxxDajuU9GHYUw+IqbGk07et2CvKOzBfb8tiRgo/HBBKwhnRhe+c
sgHQrUtT/zsteldULFYnv0/RRxoxzCzdyluSV5jSHajvdJ0u1bpkyHsdhgeihCI6gHL2ch+CNdPj
W/Qac8gnn+6mVJySvL+FcM6BQxFk5cPAyO945qN1JfTKKvspWW+CWhVEnMtU53Ycst0iKzMQ2FjC
UaB0QjutbxIsifxf7FzaxqgQUPruZS70Z9+Xbtggurqbefve0X78NK+mlTphtdMzcSftOt26LsI/
cCGgTzaWQO/IkR6kTDY5Ek4WBk8DKXGXW4eMzCZf00hh1eyu9o1Bn9eA7mQ76AWXvVWCzZW5PDNP
VEGfzITyzntHoUxLbMR6eufve1XwbSaLqGVfa+uVdabfKQtbifXT6ggTja2W46N1f/IgoOqpUtVX
ZXtyZ63OD+bh/rYzM97OFaAF/8V4lAl+574Qd5TPePux8bpDlsVF4LVNx7prDBz1qL88E+kNBigG
IlicWitjLi970C8lksBdjsI3LNQCg3dtLM9mcpPU2r4WU3UtA2GErGrraWQF5AJx8t3sZz4EDsrc
lRX5hn65VzIL/ZDD7QgEPfHKkzpCnFBtXJ1OHBSKFQO/CYlPn9QlRwL5kU6amzGljPbRdOfugdBG
7Zajedln/dSz4XZjgCjJ5mEwo+aqkQqP7Oo73Hz3Hnqho2Z7JUh9aTH8Zqx/IK+Hapb1g0JtNSXC
ZkviGeGPILLTapmhgzsiYD7KyAOzkSfgrNu5Xqpx9/rC/OaIpQrhOrjT60bB1mMkaFtRA8Gt7rv0
l2I/0610WZEwP6hSTpFGd8nFUW69JXOWplUWNaCEcuBflSNxX1WoveN0CanwKC5KqITBLa8jw1Mr
KSqjuSfT6HFaBz0Syr8mFjT22cJCF6JxBjc2cLax1qc3XVad0U7d2kVbbrMhSXZlrN8WVXfWELeF
po5XzlMNByPgzGEQyLuWzBu/GZjlIBqqATlYle+VlbmBdOPlNo+bHB9ozVg4T0GGoJMnm5Abntrn
ub6C/+hshx7hTF0V7nFcXeNpTFkbSklF8Zi1UEPL1UJdNEDbfQ2gnGvTDpRq3PWosu5qh8yT3Bpl
kOvTLVrjb9qsic1QxlqAFG04m7zvkWtVN42ZfkMHP4RC2Zu4tRlH+mW8ALqtj4PntqeB1MfWGN6V
43fbArsvsBulLmoA/Uws2uNjg+kj5qFhr+jEcIo8KB6hocjVM0Wdn3bGKe6kqt0ie5GbuqjkzizT
c2xZ5mby7Ec7mSSbh793CqvcrIUvtiJpEj6O7tly+XpLI7Nf1d/6ApHmbBvLpgcrsF0sdB1FAxsT
VcreXYoMyW1RHeIhHZ5dab6u/VqgZ4B7qK0RLab0f+i0PTPK6XVouVx4y1rgeMfxi1+85BHhJ+2+
tXzwsCx7NJXqP3KrvnGMbPnAulUc48JIbnQj9yL8hSTbNv1HqxcGi5vdw7Yu5i1NE/KzV02xXVkx
3/LSlMcaF8S2war4WPZ46OweiXaiCVQypm3gz7BuSQ6A4vZh/iDhA5M9jZMK/6A16aHhmLfsFhVJ
DKCEkgps3Ep7J7buCEJl3lG7Vhj3iTZueTLeIBJ/6Yf0pOeccWjnsnBoUSGjtpdI68YNjvfviaoL
DtHqelLJwNOLIeJcvWDWRYQq8otB/AWLHA/WNhbYZpV2jlcZ4VLY+KnEezJpF7rM7c0kB0DZ0cBO
meycNUeJV04/HU5gojlctVmYNSPFfR9QGG9Evpf/wEvFYl8SUIsRkcSQstCbjT4uxV2Wjaey8rgC
LK6qROONwL363q3GM8/CdxsmdRtPPq6+VLOiwZlQYrHeokCtsi3n+ArfWSSbJPGDfGjNi2+mEIF6
8oz9gpuknNajVziPZrvMu2RZ7nWUdkQ8NKh6VjjHtShKVnYM6W2n10dmt+5quCkbIMdYvmQTVQKD
gYhAN1ZE3Kp787LhJwEjOGeRYHrahMKhjJPTGmMJRZ20htghcQN1dPi6NPvurdpR4ZRUAiqQAaYq
saroa4O8CaFQYDYig9santNkzUHy1gtr2HV0knkYx42xsfFSB2IwT1hL+iAt4DCdRWvDGmtEAGr9
1DSmHoyxcUc1O9KTEsyxsC18OUB0YVKlbwnsewaiXaiQeVsLM/aujVd43ha9eh3aVfUVN+vL6jvl
lnqRK+FT3lqZ0SEIbZHaFehYMxtbqR930LjGutWtVd36xeKEKWPTS2+uU9hqMubuWpLI7KB73b7w
tqSitEeYNSPAme9s2x5LPSQvpkLfOC5J7x5RFswQZWm2FegCeSrNn908x1jPVLkzrfFFFuVdB5wY
SECxqz8/2xtG94FY+DlNJ0yKc7qGhICWXNVQ2Yu4JmkMz97o9hvXkph/rrL91mCvriqGpGp98WYi
Idjw6IWINRh6W/S7FaUVJZs5ELMlK2a0vl2tXVkNaIBxDPpmpC1MC4EqVm4STS+z29QVfIip6ZTf
8WEO7yBZdQ/lbidEqS7uERcRT0Ack/r3jGe6jHrT6qudNnWaHi3gU83O6ASyn0RqZNB4vT/CXdl1
Hh/mJJ0Ily0yN0Wjozo+R83s/Z1tT41/sebEVkdd7+XLHHP5PhWORG5ilPHoBI1jxtMWnjwbYBz8
lVsN/NwBbxaIvlB/ZH+UAv57YUu/5PTFk62bBh0VO0frUI37vlg+PZxVP/91UtTvBHn92uy3aKtS
Sti4p/W1Qh+l5Ancjp6itFn+IOpbv4aC/b+SkH6J6UtKQ+LkReWWCUvoe4bqXOeqA+QKFwR8BPk0
WU+rYO1kHwz77fd+7BYHTC82qvOqT1W7I8BF3f/rV/x7AVO/xPpR9sAtDfa0i5uG+cvvONjs+Xvl
yLfVXP4gee93EsV+rQTUGCkKDxp+19VWxfgYxy8GYE0WlImFW7fNC+5xvUN7/q9f1O9cJb82AyZp
5xZIUdcdxjfAC61co8nqjcd/76f/EvilC3OGnu3XXT11TsTKY+2FaLI/SPz6nUvwb+2t/xCUxTQg
EiN3eK8kBBmaU4G7CLDTdeM/Smz/vbfnl7Cvsvcb4SEs2TW6X9Fmhi3FYCbM0z9Iqv6da0q//t5/
eAlardcYmnAvpt19akz7wmqjhXFs1v6oo/T3LqhfHgOQKCWJXdVKopv5vYvhBPWL9mIa2y7rm3/z
Ivol1A/58oQOgprovnDAIBZb2xiwAvt/fRH93iv45SmgSOuwW5GvDGdXqtsemt1CdMUOxcQS2b0e
EzbStZt/75f9cpMX6CUze+QDGaRNp6HA+jKRlXCzJEm29dqqBrqSyX/n4f3Hd/WfyVdz99+PsuGv
/8Wfv4O59VmSjr/88a9PTcX//uv6Pf/nv/nn7/jr7qu5fFRfw6//0T99Dz/37783+hg//ukPG8jn
cbmfvvrl4QsAePzbz+dveP0v/3+/+Kevv/2Up6X9+stvhIfV4/Wn8eirf/v7lw4//vKbYXGn/Mc/
/vy/f/H6Av7yG6qiIqs//rT9GJr/69u+PoaRn/BnS3hYRVCy6gAtvuCWmb+uX9HsP3N06Z5PgB3x
5ALV329/qpt+TP/ym27/+TqI+D5fcD2+iUtxaKbrl/w/W7qwXFQQnmcL4dMd8r//fv/0Cf3PJ/an
eqrumgzx319+85zrlfA/h5Jr8rMc3eQf3zQ9Ydq/3Lolplyd6SF054a6AwyO4hKn8DkBu2cFg43z
HyZG+dC29oT9wcSuztyVq/En4bPpxzT4Dj3SRbOiWnABmRZpDZuKcp4DoNQAaK9X6WMO4wrwWbHm
zqtjvOqtwQCjaS1BZRAaYx5qNnttb0+dCMF5Vpzei7LvTXQ5B+JECG5glEI75Y2WDWuok8lQd9eA
IYtM4OsQarwhBsp2POXQmoFhgs46ZUMpe1F0eD21VXafUlquHhXT4NwTkVbeEOEgh9BUhXEshsri
zkzbV19h5mvJsYqjJKkwKqBtT94abzDYndrafagsPbkDfizmoIJn3FVzuxAgKMz4AyEyjrjENQ+D
jdDqjhu8GRlcu7wBpugka5QFBBxfhdQeQM8gs5xU8Zl/1SbkUCSo6O9u6sXLiz534jSgFWJP6MQt
76KGDqB2NBgvahaHw0i1Z2DDp74pIynFVZhb3Yi5SO5svVM3yZitt2C7eD46s1aX0uOD1LoK/3ni
vqAcM4obR/Cc6wtdQzQIUx2bRnawBsQVAU2+3VFVkJ5x4/nPeDWct9EXxqftaAXqJP1qPatzd9ka
dZ2dyljYxEDZeXM3YfXdaUDHh9zQi9uy1bztihHpmPdWfAO9q4duNnTfktVG9GLMS/xp2jgaXaWn
B1QAgArl6BkHpexu3xKhwY8o65G3pjYii9n5DlIJeJ/MjqUI03nqD/nU2C9W6rYOJSoeFDayj2Kr
dJPExLT0bm1d668SRV8NP5ZuEdfRmhT8h0UpshjUbBivhiQbr8q0Gu2hlpIjteSE+WrCo8qUIZmc
Kx/6QF9xsChUmqcujmfQ/l4d2yr38GeA0ZZGX20sI5OveKuJldL1CbEwKTfCMOKHmUPyOrKv7lc+
F9nZkZW8t/K53U5uWe36zC+OQzer73jMqx/AkxQqWcUcCpvatRhiMdRzU3ucEQicRhGLjdXX9qa2
5Qh8poi/sk2M3os/UsfUT9qbTcDDKZ/95FAugLUiTWBOStt7a7qi3mJnEwdV9WlYL0CE0iiMrQB6
Ctt+AUwfMmAG+J2gMSsBueYtF6Nzqm+5PcZ3gDQCqZbV3RDaYH6h2dMfVqvq8e965T5tseAEWRlX
p6lvuxOFQPqZ0vj/xdx5LEmOZFf0izAGhwMOYBtaR2ZGytrAKktAa4f8eh40aTTjmHHBHRez6Omu
qqwIwP2Je8+FmVla6tD4CUGBtdtd6ND+ShO1Z9w3kjVwlN7tyhlObG/MB2+bvV2UYGuVkFuTSAxL
FX8FGkoH8AZrnH1tgu4hgdt/NdLU37u0QZtEDejrXVnsMkN3rzlcopUFfpJpfeX8NXiQNhph3pFs
V3+nMtFuTJcqXM9JdU2KGcnCEHsbPofqyezK4VrSpt37ag62CgD5h9MMxiF3O/ADjLmOEjkEpshu
OEWw8+Q6CkTwhYDVnOEiDmK8+pUqh10okzIDFxDIjTM68W/Ly+EOtB4ipUYVe0A943HQsvkVFv4M
fyt0/6S6TN4HJG9XGy4jfVZS3g2IecyyWUXcKr/xD5TXCQ9PnToYQvssYQG5ytNC3gBwBMAM0/aG
/ydnlmK1u2VLcxrtAdBj4cico3Ga0AEMyY+4dsrtDFUEP58//+rzGSSkOyJRQ/TWIsyzPOTF0uhM
FHNunJeb0LSN9Rha5UdfYYPhLiiGG0CU7m6nwo4P2LQKupm2Cxm0CNZVG9EFQ7ltsfGLS1mm5lDv
CxiPpX9ISlQvG6vxovBjHnOLoZALNO8AJWD8SRabvyogDL34g5d/V0OP5HcCubeOuiBm7W4Szp0M
Uw0ey6/hpvoONJWGnYkGlVKvGNAhDXCq2tUoGdyw3PZcdrhQxwVxPUY0XytcNdDiQLypgwXHwzqF
YuRPQZQEIpMJJHw0LK4KLXZeHQdByt+YJfqgyO+xb3qhgKxdpRKFdiHrXyCZ+pRHVvvSSmUU25Sw
FvaPrDFZA3cZG0G24urAEpT5iPLB3GX8ywNjG5sTIHL2gCWdn4R11T+MLpgb+8D5VR11rZuP2g3w
FK7KlugVWeVZCyBABQydfREfR4S+6G4XKO6qLkomgmZrMXkFvbQGilqPO/Y8yVc4m7wgNBZsVoFe
uob4hWwpNY9ENyXVvCpdp0kl6nqD5XSCVxH5i6hFdeXhK0KBnCUYxmNQ+EXG2cLMe+s3Yl6msbPo
UTC4o9vcsknXwzGbXTU+ks7JxJ/IRKP2x4GUM7PzzgvjTRtzixJ1Hi6oG+cDjticAwI/CyMRj10d
oavyWs5zAj4uC8vzZDaq3gReG9j7QuO72Dvag/FY25b85cZ99xVj5+I9TJKrh7wINUpZP4WY5BBH
Dca7ZfLBb+GolltoMWEOBjHFbUbMV3UDpm399lP0ROs+TZ1vJFk2OArGfMaLVvWM/VTPzblxZBSs
gWvN0z6UpWeAC3YSsUqzqHlB1aezDUrn+H0aG/91dObwyv/qAQGSXpQqnYz2rRDWqTL78qsSUHwY
82D+Ps7OhB2lZ1+0Y9EQ7lKKRGx82MRepjgwD1OQTA8YTQFys3qGPaHYw+8U3JBjMfEYOHUUf7Kb
as89qaXPHRuCrW0O7hJOiraA4HpD3gaztl6AHwT7tnaqgzlHwG/9IXzUsVdemU/Xn6Ieuk8y/bLn
2eQU2Ii2z771kDjP5K9a7FVE3mJ2zUZCf1IiW9kbTcl0Unle9TDZendBB+f2li2uvpilgb1Qshkk
ELqplyyNYUAzXPvpmogw7FixjIoHVWteAxciv7HFoGSvclHlR4WSKuNJWIZqThZaj5QO9tP3MLcm
oC4egW6Y1NpD6yP85+Y+Om6rb3NrFx8ktGHbLnpsTnkcJD5t6Bj+BOBp7xpLyC2bSPGLvyO+aBSS
zqvQqth5gsHXMh8MXgrPVL9gT2isCJXnAFoyBOyCYe7LPfOFKtu7jW/JcxJW3UuCWHyAfhnaX9pV
+pGOtro4Q5TXH5oPjtM5Fy6RiLalgSd2Lqtk4AszpauOhreBGcmfvMuDh/AhpdrALbem60Z/CXj1
XmTXZTsq4elsDY21triEtz1QnVf4O/AiNUxBOFlcMi6993sw5OhzeYtOUs1yl0p8YvSy+ZvjZJIZ
0uj9AUrYbFw/pvNHIBUd2zGZ1jlf1ikMPfvhSeYOBf8hRiMeixal8CsMHO/FnNN/ALrOGrdJjODa
nm7CqZFDVrgDiLZlw9+7GTrOpv0YzaD+mJPYOJVdGB0KBdYjXywRkQt7JYwQ1SWI+L+pQbJblEfp
LplUtRMgwtha+3jTkI6cqpiNOskHHhzu4ZQH8jC18Y0JNcaYPHyv8pwS3aZDWuxF9V6libo0IxWr
3UzOzQE69McKtPkBWpc3CxiT+LRc1Cqryaubb68zvGvCRfHHqy3K1s5svHNdWelnRpz8H9Nxe1aF
kN0gXAcU+Q4u7uaQNp0JpU7jvMeS7l06JVQHJ3VWfzLER/1GIvyNjtII5bfd+nayKtkMnEwjVL+x
fjD6Ii6ZG8Gw7NdEBfkPVfrVTbamDNfo6YyfYUNVtLGB1n6JGVcn35Lf330ZQo+IQLMY6Dq04hZ0
hmOuGvNACecf9DTOf6aCg1TN0IGg0MQDRgfmVNsa9Qm22aLa2Dj86e3ciX89D6fELss7GM3mKijk
b3aY5J+BBQg4aW29Q6efZKu8itQ9N+t06zuVcXF9Y/qmI/T+4LkFAZSK6ZLnAeUZHKtFT+9TIvQT
QHEgdhcq0eKX4zvtU877vrWVm2B7VchdXJsgW0fQdWC63iMftu+qrDyKCHyLO9EKb+8UufsOh296
o3tK/moOh00IA2hva4dy3PZT5+EGRnmVqTDR8c3lDaCzc5oa9CsoqNE2Ix6burfcqfu9G0r91QdN
vXNLFi2+X4EF8OvOPzgGlkbRZf27FY59v0Kq3bNttZvwC7fWsLXjdtxaoWPvdJZkOxYv0y7wzPjN
FMKHxpeYr84SK9JPwLHCqfHeSsNq9y3X6cVrGw6wmMpoh3qnPbNw9PeZLQcA4aBhzKk0zjl185fv
twKMtclmyc44YWrWjNGgH9RVJl2WNT530Nx/s4xEnNx7xo+AwnLbZxYjYf4qe9lgl3Mgmp9h16qV
LBZ8QtoYm2503C8zs8wS8oRQ4SqPlP5jNcbwwxhzEzCOCyDEittPD7bHuzH5Fe7HkgqzB8n8Cdyo
eTYCNZ/6WEDAg2iR88Y57ZUaLn5k/pjuUp4HuDwCtFTuxvKRJI3z4hZt80OirnyKFu4s1LjsQMui
MOl2fHuThYsnkpESaxIwh89p9KdTYJvNsUAky1tnpF86gzAxkzQPx0q2WKV1dC+tDhUI9LLDGFnt
+0h79jEEIdrBNLNgQcypa14YlszrwEO1Ax6ig7OCstNZFQ57CQm7ImUsIOtHVRuIqykTv9D0R9/e
INMXzO7lN7URstyCQ2DrTQCG1zM4qHBjBG5or0AfmbTbaWEc8yLQ8Sr1Rv9dtRbcXMDWHi5Fd0je
NU6Tu5y84stAMvtlsUefMWbAalrxu1m4QiuzwfzHYdvzZoX+lZkgrF8gi0iq+ZMwjxUZTOYulmov
g7a/W8rzNh6uyqtQCvgV2dNxzYYJbOqGN6IB/piJMFy00yU/iwiagxVVzmvUxgx3VpoGahubLW/o
P6Ou/9O07xr/asq2/Kv/fZb3P8Z/9+pP8dDNnz/6+rP69//y/+HUT/gMyf73qd/TzxT/+s//MSj8
55f858TPdf4lPUsIz7Icnjjl/PfET5n/8jzbMj3FMND3rWUr8l8DP6n+5Zuu5bnOP7/CYuz4X/M+
S/7LBQSgfN/xYM6Yvv1/mfdJ9W8DP8MSNtlmzD7+bf4corkwQ7RtW8P24JXEnl0tthElNnVnmmec
+YQkDGazMaKwOMLHKFdZZU/HZKwrVqz1dBAQ0U6ZMSFvAWt1oJmghvfc+YnBR7SQSqxtqHr1hjPs
azJnEKJIpO/M8UAbD9KBxdD3Zy09dc8sv3xOE8TlwGl45I1EkFwVsYrybXM6UQlmV6ev8k9WmUQi
0B3ey64nOEHH1lp7+bgXOqBsDbL55AZVtVFj0j6jv8pRtSY4IO1Cn+d+xk5XNQxZLh0/NYBmrlLA
liNg7rTAPTgXt3AZWaYtbFK0M/ZS9Y1DBhUitAzU3CYnIaxV0gawEq6wFgM7Z3UC5Wxm2gcssjyn
ziDXrtsa98yODeR+uj8MgYbmjzP55CQtx47V/BXETuCLSX8FBQCDAZHUZmzRzHhBke4BdgNIMupf
ypjnT2hl5baqWsD30dwcwTJxhFDE+5uorjKUZsNdL1UypktxSYSYdo3mUqiNlPsMtSYcpcUWM9ga
WyPYuH52joG27qNlTluGWWjyFkHaGJZYigvivQCk78y0N3/YQ9XtZY1SuM/I1dOwTlaNSrH4wPe6
j9Dtt1NrnplDTRtrKt0NDt8nKzEezmjbOAbCb4Zw2CmS8jICWlxbRT/vXX8CuDGCwAZeDppuQtGz
GnK97KhHf8PkkKWy5waHuhZo6XEibqwWNhmSJyT3/QQEp57haGXJ9FdMs//E1QWNMueHlqVvHaZa
VhfKzvSOPszedkbuHBuXiTZbXX58oMMr3U70kX6UYELOjE0Uec3eQiZNtVVCqnTGZbLbLqZmSEjj
nLzPtoixWMd9CUNprFDZyWdBm1aghPJiSHczg/AMbcw8Iw5oLF2fqTVR3cFdUauo7OE1mGm3MTmD
d0QWNMwSzD7fVb0nt4UbpwDB+pKUkciIoe270k7foXQSgjQ7Snvn1Cii8GmRQzF6YXWHmn+KlbVy
ATHNp8QtfGTnXjzpt3TO9AilWMY+OpuckdmlcpA/bqwoWvBQFqbRtNZZwGc8oZtKK9eSG8BHRb7L
hPbGHRuh+pfXMqyhRw0Y9g91/lGYOhl3y0TzNRR00LseG0+Dr3Ao8hPWzPkHn6F3LebOy5mITszG
/dm0ri3DkuTcN4JpUU8+wdMks+CDpIjhzuvVNRixphZJM/bXFycckjfi1ecloKFDSzpZSogtdsPm
SyC2/SBlpTgUSSPkuhddAwm56oZwEzCwPdJ1T4qGqBmnnW+LzjyEASX8IfRLWMkQLmr2C5SXPV1T
GAzRk+E4DUqWBvbQehqNAZZHRiFy5Rxv9pW0ChtzHlbALaCZ+A4RaXiCpCBocjs1IiTVDApv3KNl
umcymEH2diBRE044gndtvYV14Mtapo8x8UEepQmmt11n42y/ImL05S4O2tRiRFNlyxzFb97gzFv5
TqHmHzY0F0ULU8AOvVU+smx4xzQ4zbuQeHWkGCWI8w9nbmGmOg0aREajRoNgOW0CvzuNngDDYoYV
TNaAvcOrjUiKz1qbcxW8wiRq0ivjVQR+oUxbvHpgD9rfQa3t4RXjSO1eQmn49jbze2+h5wbutfYD
mCN2udCCqozwgDsT6Niip5CsDVt8GYhtZtYl504P6pJ4PaQ+TCGy7K8KEl/1MTVDy5wgULTyy5wl
88m9UF0xfkyu6RVHf1JOwBuIBH2sVrkWpb7oeND5U+8hT9l1LQOa6JASRVYdNNeA8YRHDebsAgYy
GGTOblkV1lbXGBh+1PBLeEAg5OEYW9nEGpDUG4eZeM2CCFdFCIGz2yJUZWLIDgycix9LF9J3lIXu
Jg5Km/kaDkoFKqJA1cgQwJpaKQ/8DE6DcN0GXtAGYYMSuDYSLpixU1SFOquwbXiCOYOIKRZbmSKh
h108txsfQORdog6yGUnXGIqbtuiajReTQ7LJtOAQki3atm09p8W4SjvmK1shyGuAElYyWDX7jN9s
zAMkWFXe8sxByRrcU1nNTXxtqkF+Do1CSKdNx2LxxpkRHPKwisR+RC2TYPuLxuYX+tmqO1TJPLPd
iPlxLopS0fw5QkXCJYi20sByk5sjyb1BGsP6l45+Rk6FtqdBO4fgHpGyuzIc1X1GKa3nDS6iG+6p
dfz3Nln6cNscpbFKWdo8wGj28pAMFo7csJtMrCShW21GdMDNzoBHQzVh+pG7hi3JcMRxLXZF+OQ7
+TJrjXKPMj9exiVBNxwVaURk4sxEgm1FKaf2SmoTlbyYYd3DCQ5BaoaqylzI3mlVndH+qnDvzFGa
HCrMEC1oN0c9A3wkrh4qS8fNmtpe/BcQBTqlITaTcw0fL9pqFSVXZlLEgI0ED3zVmJ/bo62a2jiL
iEf9GimfrJsZIsVDebxBL/yzeiYlA0lv1ntEDVnkNQDDLRiMAsZ1iQExAhOwhRG9hUHS1KBCrHbA
XOBBWuH2h344jEA+NgOk9OzoEq46v6thnNvvHlAqqc26Nr8F5BPx3HIO4y2t2piehe/VO4VOl5WH
pfQgDEcATKVKG7m2zZwb4dYVdBdHv3PpKLUZMTw0akuoPZLyVKzzCDAqSm/IOhxkTShRm7CqWjsd
FmAoMxa+3rLJi47kFE0W1+T1fnAHxJk0717AEbdLw6Dpr51bwbXOmi5YvPVjqzcu54fzwZlhzltz
xp2+l1NZL+sqk5mdoWrVX3LCqPUfj1URwSoRPOh1VTHEWUnbZNfgCIqmDejRrDpmgHT1GrJOM27c
LLaHHQotYTNxAHe4SEwUtZgXttM3FZ3oti6aUXx9ZR8MTLwrMl38FJ07vA47qfYBbt9xRfDQYk6F
lHEvoLuYx7bCI/lJeUMsRlvLVpx0HZNqws4aeHUDvqPeW1jyK3hXwGxXLqlJQI26gYdvcAhhObT8
UfmTGYgEemVZVSG61iwuitfA88EXemFT+meaXrM9QSFN9T7A38TZj4aRXRwA7eJ5mpXwTlJbwNb7
sWq7q0mYDCJ1pnG8/jWK6l3YxHm7swa3A6A1G27ZvPRm3U+rAhgWpa6ndH2TLCxJawOcFB7KOUV6
OMa8biftcoyv6rrqu7+NrSbidDDfjRui+PjQwaEguK/r0DLX9WwMNTZJKWz7VAsPo1sZqhGwSj22
rzibK3rjaJaX0Gu13Oc0OvlqwFAET1AG2iYnxp7yy8xw7F70VV9thBLWbzYmVrkbWNB6OxNqCl7k
FPPgprSswcS3oaf8iWECitSZ6w66liNbdY34RfGmJWfF3QPtcYFABFz4cKzDjKETMY/hS6WHOvyV
g2dELD0047B3LIO/rGeZoBgjlJ7+WrkDfFim0Knb4mPmcTlMsxTtwQeLj6Olwzq/42cb+7MKKZ62
0KUtBRsBJPk6JvfC4FMWZC+4lvB4EyZTb8zeddxTYvoq2kqW9uxLl3U4vDCjspYbxuAc6STSHorl
gksnbFrVHBTfZeriZkQR/t3l2tW7Oa5wZtqVIVEfjf0ItjcsTC/dBHnkpJfETpaBd4jukY/Cw+Lj
erl9icNixPjtxBJCRl+67rxJXBZnPmJYyHhNUqryIMLSInMLlm259eaUSXS/bBJ3FfEPaoNqoRkP
TuE6+hIRbcbKpgnwL/Y6LG00GBSoGFDYyR3MjOXQtnGzlhJsFLO36RigY0nuqBUetVdU5dnXetKH
shOuTyMV9vUjalLLOdsubLg/5H321r7M/S78qc0MfFsaOE70xK54yl5kD8wds2sSeJsCAs4OkZr4
LC2hbwrsQfcbN0qMb84mcm8DYIhZEGbMhEYL14VxZHhfu8/Sz0mANT0nbt68fK6qK7mNDjPHvhgv
ZW3n6lgE84Btqi4lpJvSTbtbZLPufw8iowi/htbLzbvI0gSxgnTAGKQsi+9lj6T10ODsdDZSJbre
sl9r0MHyY4THOAEN8MZktu6YzKCiBGkzdcbFcFWgTzZnNlZq1uLY3tiiI2IZjdx96tqEL4zCEQ2K
axW5tUbX0dECy1KkT0ZJDhBaBx85cAKzgAob8UOksi1b4imibPe4ZWZo7nobNYOEgiKTprI/mIhW
0bX1/8luyNgF/9JpIObffj/muv1rWbxQJuCK2ZVPCZwKQeehsEV5kcrrtxJoCmmHIkLIMhQaIIM3
RyXjApXbP2s3Cl4b2hmxowSx4AsBW4uk+A502g3jObCHupyeKGEMfDFkMaS8+5rpvIkC3qAB2SL3
9rK1lbRmsgk1Lc9dAAYCm2b3IMWamJL8pScvwiD7r8fP626yvpKahhSFJ1QLgkMn+5N6LazlkgBn
hn9quXBSB8iS467PM9apqE3aI9zRCMP4RJf05fjs5L78qGEx20UxGp4CXy1F3DDRpaYGSIUGIGy8
Qa/ofLpR0jzgi8zvBafUcS54LlZJaZvflV6iYEYrOdaRhVErLVS+d9pqIu+zQVsQItG4h5WC6ldV
U8/vT8W5JokwvxdthG4GbYf0r6Sk+Q+dcNStRDtxIyFG6us7IXDCQtae9ouZS7CnKct6eFh1l3zh
BmuR55eLGzpNOGHjgkrIoD3se2UjImia7F6BtTv0xLcddFsRwSOlMM6SjnXvA5T8ZcHQeRqr2jlG
fladZQOTXyE6v/heW/yuO+qQEFf+jSYo3ZWiF/dYW/7LUtn9LZJZHoCvs1WwicoMM5rZwSqtlyYT
xFIgB9riOlUmmSYV4Pe60tklT0l3IyVpKg7ZoJPfvTnoQ2HU4kaxAwVUuu1dMVwJ8TdTGprVXPyQ
LS+rygvFUqdLX4TiqinU7H3w0nnvFe6lTe8WAmFTg2VcthOuooScFASO4lFPBTi3KZteGDSpNbvw
/mToUTxAEpJzC0SBNrygiwm4/841N9PvsNNVQf1SFn/GWCFAihQmoiJNXwoskvnZh5dwCXIa8IkC
HOOfAWOL9SucPRnw9YHzpg7jDmatVQKa4gsd03Q3ZLgY12jAVoZiJ0cMB17HueZXQawu8GkuNpcA
o2vCTjFfq+VsXU9tiZIftDaOfI1pvqK/q7ty0TzonG/eFiVdl0MC0zPScE58qv6/WOQZ7ncWdeSa
QATrqQFGNW47IH/ZiiUCRLZp0YiswqxwuCSMjN8jalqu+YSlhNxhDujCrbJj4DCs1OYGXj+OKFjf
3FCWzSYhGqNLZJgWBjUQFRx+NsEsTKHZQ9s1TTn7jwVOHIM8c6qFUoSvjvGSkzl3aSeKOqotWIcZ
eQWFwanA56yREpqn3vTntw7Nz3rmNck2bBLTAzOJLNzVNHOXiaSVPcf6+EczjmX4GB/sHn5m7bKq
Yhf25tfOXWM62yVuW56KuEWglOEf5r0Z/VUQwijXo5pgCUQAh7DfxO6dDQnfko9/GXCpDZ+dEAyp
2jsOIixBhpcS3hGlcrH7oq3ox/qTtupp5C4+YsHtXsN5nB5gvR4RPlwmFnb0pLDKrlOrRSU4urk+
MU7r4Bc1C8iWJdKLjJ38rUqhc27bxO6IOvId49ts2DJ2UXoD9D7t8swFgtti68l5gXpjVWMFRtox
WUd3rLDUuwxgXsZJoCM0C/gkJaj5n2Cjhw3hxM4LX01D4C2RF+iK5aPDFPY7dL0KmBKbVTUwaZ2Y
6T1EV8S4GFPva6ltweT0+b3Pcde5mrZTkHHMEZsnFpMjdDkmZe2GtXh5y2RAdzh27yHgoI2f2sE6
bby5P5Vc+B8xRAhjE7tFHKyXVn09sI8hoMZueLwYH/q1uKpu2AZh9jAMEj574EkrPfMJk2kRAsfD
vOuBHo69/hR5zvPI6hTAjknTWbaveVGezSw/m2r+DGWdrStLjiwr45NiaMfF8mcMu3rNg7lv3PAB
KPiFncqdl+5kO5wsSZDqtejLR1JnaLLkm41JMiyir0BnaGkUfy7F4Up2OHs5qR7szn4uv9hISm89
Ff5LDxHomRvj5DqoNmZr+MycseO3LMqNYu+I/KqhuwSuVtb6Urd0zIZOcIyhs05EpE6M16Zz7Jnu
cUxsf+0ljvMlPQx6q8bRIyumCnSQOOPHecdX9gAxypK+IEjV9I9l6/wuvUrsgWCVm5bLf23imEQJ
JraFJE1y1OElljD52krnCxXokOLSXVedeyGU50qb/RzkPROpIFrbkTz6Q4D+ywD8Mm17GcRbLcRv
d4rf6bJ/YZe/DP0SCkoRwVj5M/AM+M18vW2o/oIK2NaRPBjSxHCb/WAcC0N2fCfo5mxM9aku2tco
RJlg5DnFZvzMBG6bKBRPqfkXsdg6kThhm8Z4MtspWrOJuIUssaHIParWw/GoPgPlf3ex/iFhICaO
+cYU6Yi8+kMT6LYycNVCjt0GdvJU9tWr3479GmsUPU7gNg9e/gCPdb5FXPvLGqOYpTddrjZ+pKGS
K4jDgqrSCg8jLbMtY+Bq890gAQgWMByFtKAZIV2XPaGx446gx0rMt9KajrGob7S6xzKlRaRrAuSq
t2WKpiSOXsvMP3c5QY6lI/gzjCNT760zJoc8CvZV5zEPqthMRw1c19JrltxkrJh2SfjJDEZqQAmV
Wg0htHwimapPxIscoNU/UHMdHObk7C18qERT2a5bFwitE+4m5hi9ICxxqs+mO3B8jCufZpfMCGfV
z+mrndkPkfPVhuIKfXZL7sAp6KoP1iY/oLvTrmjzZ2xbwCilOIRF/b6kpK1Ym+9Kfi8zsaE/uVuj
nvd5hReaz90x2nMx9w9jsJHGDK/w485QgXcJSxYs5oAotX0fPHffBnFygNbwIDjmlQK2WSOjL1YW
KESB7ahDUkWOr9qPRn1zgSiuiBs6xSEjjrb7YiDxYZjDqfDiN+mzofKLZEfbt7fVcIiG4BLWMcGm
Xn5Ow3wTuvm+HMLdEMW/Kux2Soot8+Sz74PgsoG6rRUV/JJikwfjC6UmaG4ngLWA5rCq4dsiiRiQ
XMdmzXAmx6mLeJIITgeXN/IGCKcxWVNm1b4hyEg5rrNo08zOJ5fAiyP7HcNp4IOdYx+h993D0PlN
sbSPg/nIgObmT91fP6G2jOMlTP5mj+MdQeC8IsdpH+R0/hQkntk/QBXw/0UHCCq3JDQv+ER/L/Hh
WIk3IZcUPUX/kdrhtospu8LwDkb5QTDiPs6K92rGKgb+h3Dfnde4L70zGKsk4iJ2GvVulvpgKP/S
hOKVOm+T9N6lUNlZlP3BlP3MbaL+1iI5xIZxsLLwwFz5UhrRK3RkOMDApqzyMUu1I0IHkXqyHVv3
uYqJw/E1bx60iNLljRlN+SS4GwnVoTVhGrbWRv239OdjXc3PWdRb2B7NF0YxNyOsb+bUHFxWkVVH
eEfuGUeECRWDWeNF2ePO0yOYBQ/2oG1+pWJ46tLqEzjnAzHslkb5ECNYKet542KQJ9wnP4+AxgJV
X90QH12S9H8anncP2CeJUI8xqj6KKTyhI0RrnR6zZMlCqU5AaXjx9HHwTAJd5ZVov2AdWf4iC8x3
FqBvxyr3yGE3pjEg+C8AF6Oxa0wg71W4VoUBQdeTOy4hkNKdMPa4hZ4HOJOkUjNtxruAnoTTd/nW
kDIcRxxRiDoR1jLWTZzuU5vjM7O3n0NFWTiR+hJRFpna246gEASrjhztM2T1lyLsP4knv47AyHt8
AnYT8P4XT2T9gE0pppclloj0QIqDGeaGkXuHbAzOiHo2bBQOReg+ptDdu23wo+6GO5BMkoub+mLU
/TVsspNpi7s/+jda6Ns8NT+XJ7YtUJ01GEfRRTOIdKALk/So5VtB0BicOXHMyuTR9MmVxGLUdIVV
rmpBZ9mxOq0F4kS/eAfk/KU9Y1ilpvMUlSRdVPE7+a/vsFhuPrfSOMpNAkMrgKtS+xT7Gj0LxA+v
7w8phRi0/crbxBQi6FqLuxPq37APfvCNPCh0trHWOytLfg8lCqch7++VSeqGzJ4HYpjmzj7MnbVv
GfxMZXHxiuLXWHtryHoe1EISY0r7TCB9ux46DWLUD14JQDA3dNb3Hh09E7RjE2HCEyFpxfl0iALk
84qv3jPIZAG8i5OxAqvCBySK5nuycEHza6FpIZhFuOfaf8eUpdvyUbrKeposccgTzDqklwGTfWkn
cCx6fq+hAXZVwnbRzI/Igpgq9nKFAavaOCYm6m56tdyE+QknrVQXF67KyrKrdxfrTcJYfuUv4tWw
Cz7H3rg6fv9mqOmtdYu/ZDPcas/4shEvLRcEtvBvpygOjTfe0qY6h3MNgKDZOUX40mfln0kOL0DQ
vhFdvboMS5QTf/zzoOdxtZ8DdeqFuunevacDD5uww6dBWWrfGUME1mJ+Z80frrIy3DPQ7jfsFLj8
+FajRp6hzax5Xvd+m95qYFsOptBVbVo/MHPvBtLpl8Tcq2p64qEngbyJfUeKyT5Kyw8OgKvhWN9D
Aa7CEN+kRByXEwwI9Q/irbCxNu3d7Lz3fNECLagbxefmS5J/kerJGRVQVjLcjl6ixcftL2d8lyKm
5s5grL+puKnBIO9jZmSusFYmCQyEu0XvfgRiB38mOrv+TWU+T2GKZhrR0Uoy1MB1Sp5BiSI9rdkm
JUbzHI/0TWAqWD9bLwWV61TX9KKq2vJhmByL/g+jRWZVZuImuFh0B1WWgfcTCQynJJxIr6r41zGN
KKeqc44oibVa8oyci4H/4pgblAme/A/Ozmu5caRN07cyFzCISHjglCToRFIS5XWCkEoqeO9x9fug
/o2ZWq5IRtRRd3RXES7zy8+8Zsvw1qnKDCUsTbHm3ijbe6scHxm3/25Q6Z5eFw5mKxFEHxIiTkB2
i5uqnoyVsA3ualj7cic+Gok/MEsbLXnxCy9Bknp88lQZWe+0IDE0SWKlDzsq1A/SceDejQCjb1BF
M12N0HtqM7naZpabrKI8oyZA1D1B6QszHRMxK39Yq51sWDRQq/RTCtBgRw6b91HbOhNstIxTnLWQ
dU/ePQxo5hDCdkajLQbeiWsptiOpibVCj/ptCkBGMnwXJoo9SR6+1TCZ1BCBf2QdH1LfeCo9OjpK
T3KB+RkAPd9+rYFmtHk6HYfj3FfxkQ37vZYSsTgvghyohOnLMc5w2kbtgmgqRtH/Q6FYEYk0aU12
uNlrEvQKyRbfQVcZS9VI05XLPt1pLTRxc2D3ATkDDI7I8JrsnuUgIY3OnFhxVNFIt6HfNu+dhdqA
EbK260mRVssNTE+1kOp1pjTN8OqZZrhoU9Na1uhjzGXdTvYiM0uqawCXyNZWKDvaYGG8SjD29nPr
IW/AZpYAp6WigRPU9mmI3i4bEUPvzH3q+8FEVSEJjIU+qmgZ4XJOqS1ZiWVPpgjeIeqyjIpGhCsN
y9GXKoCrguFDDq/FBJcBl4YSCG21ZdTW+t5srcKxx3HSzRiluR2r4bvFwPuRfBtMeqFheLYI/YwO
KLqHCfjJuBAdBCgEzuZ6L0oQKppWZE9SODTjsg0xT6ODV1tHIDA9/LygRzsna8ct95UDu0mYUBRl
b+wGt4CF5yPaAPglMoQ+LzRPeR8HKURWoTfcdxSkvB01VXVDq0bfVEZPqwbw4rNnoG0PnE5f2Ohm
IkRZ72ESiHtkRj1lj/K8V9wHaFBjZKRXJWpZtNh3YYK6rYPssrfFt5uJu0fC0BYtAURLXZw/ghLN
19ZCrsIuXOs1reB0LEzAQsEi7j3JOmhRmzgQMrQ78iI0qdBjMjYR3/lWszFy6yqh4OJaZM0xGlR1
24DWfUQsNdz3TNb3yNuSJ3S2hNoZ8qKsfByUUBdH1wZteDNkR4SK183VSDfAHCSmgxIQlpky9UNg
03b0DGtSFqMPVRSAcmYTjGEpD9qwLKRcesuwR3urK5Hew80ItzRqSpCtCjTqMezb29Bs0Pf19BoW
5Bg2SBSocHPQczJnMgopq7rO83VSaQ3dDOBWUDMtRxnDelOrCSraBQ2mDUqfAbMWiiorNR+buAJp
TsPV343toM/NSaDDhl4Niqo3Zho7fmY0IT3yiH2aS360DRQLbDGwnzViywsmwiHthWItUKXVIZd0
CJMj20AjRyBlFOoFktURwh1NojxTLBTg2i0PiKZ8g4fiWjOhMfXmPS1dmWVhvTASeDJF9JJkzDcl
eCIlerumbNyRXGIxCcsmxmIG9UsaO5aFR0/OVDguzV8yIpyDVrXzvEZ8CmnsoxR1z1ViI2BmSYgu
ATuSLLE3EuxrExuQOPxO/F5uMVmDRhL2v1Vz3Cc6zBVRiBXf9yDJIt8zctkhJL3qI3dPk3clD/B2
PNboomGCu1TyAZsl9S0OlYkftqpRaBoMdacU5dqV8wMd4M8AJ40+0ZZult6mJWAxLzbvJb/fGXWp
Q3byUFrWsH2MaDqYI5rDKkNfDE3LZSTRJDQVfBNpNiKjbuQUehMgTtYbkokqdQAORQswEGSXyI5h
SzfDlAwteE99ztzxe3rqthOrvOw+RSoWecOpzDpFkqdjDRlOVaersWrWUoXxkIJKgKxtgwj8RFEn
Yt6BPhwLsR2S8XcsxCOiSOEiFv0N0JRJNQlaQtP/wlsbA7eqeY5YMp4ssrsanF+WYMZQdc2yNxjr
yajjT1YUv6xudMaaQIqBWwYDUNq3rX4wBhg2krKKo/QAuYAQad7m9UDyoz+CWH8XvvE+TLZxSJ3S
UaHJWCD9yr3bUr9KGVzPsTzHolg94NTjUupMFB54U8z6lZ3KIquAhcEZ2cNUDFeSNUmHWWJr90xX
wqQ6omR/O3o+mlfxvRtSMWcaxlKdEll7PvNjIFuHMsn7WVNVfB4rX494kKzi2r7r+Jt6PDmR64+e
yrTSEkc3DXeFXy+0wN1wDkYgOfoVPb87ibeuenBcJYMplXUjAV8CAfChJNKdH7jLIuy30xO1ZvAk
J/ZrpDW3VSG/qQrihcJ+Aq5I6xhqBtj4heHDKuQjxTh2L0y6LZpbrtwYo66+f6HLBf+Mr1/n2ook
93Z6o3Bd7iwjWqOhjqdn9MXwCpwYls9ldV8bo5g1eeQMbvRVeOqitDGCaNtVFgZroYHXaxtvibfY
NkLjlfp53bj3vea9YMWWU4aJX6ZsHbVOW4iynGEo9jx9qsiE7A20aaFZjJqTX2ogHRRMi2VFudNM
V1Ahyb80GYoG/wMa27y3abZa0ayW8jVg1aWe5CRc6L9zOOzs2FrU+DoxZuRwNosBMzXFSQRnBGj0
3H3nFu+TTlrI0jMg702DAJ/X00AOlor6CYBpgTU9ikj0UHHcDdL2froP9DH2oI+Y0ce3VEp3hWDd
QQePbBeTskn/dsBXcHAtp7bCBbB9TjZY4rgwomjKn5LmXlU9SCYm3mBAxlWPNyRpSr9luTsKythy
3dxymM/LluLeprFK640EHe+87BMvBn6fLuYsgSVY2ukhD5Lfaq8c5biZa3a/8MP0Y5IelYaUsEuP
0283heL+QtJ+j8jhNlXeaym803CyiIRYR+OHZmJSmuHjY2HdCFi+1F8lgBZmLS+FbK1dg4rNKvIH
20rWoqkOhTAYQuhohfIWpvURdP1i9BG9h8fxXqbjKu+Mmd6gs9xnyVfbxE+w1W9xlibZkLM1Jev3
n0fwsUBQ8aozREO1523LLsJywHojeN3UiftpeRAJYJey0CDFziALziwr+gKrlN/och+uxtBALK95
BfPWIIIpDV+S4nvtlq5MUkAMDFCHczU1ZteB0YDnM2wFnkOv4As0kAOEGNnWvyz4nYw6Wn1ZlQkw
DSCOS60OUSDHkOBWtEXybPWeMelWB98uyNKFXrXyHTYg0CVNxlIw13z4IMSuTs5tIvRg32mqSOlh
g5oF649Tm5D7FzFpHEdedIsSxkA+OOn8dkxowiINVwPl/syHhz3OtFLwUhRSUUBLeGu7vb8HNDku
08pCj6D0U1waVIsJVVVS8JbBqlNS01F9XwetFYL0oOh7G2ScoORxbDdD44YO2u/Vxgp8eIxD13wg
llchfVMG4zpLXO+I5N5jajGPb7zIhHyjQrGGFSi/63TyHR9FhtkQa9tazYxNOEYv2SQyOnPH7Nmn
qzrCTEFUz32xyvxJZEUzT9toqcgAFZHAvvNDbEysOCxmhd1F86SJtLXsZ8BGbA9/AquGp4wbNJVc
woSRK+5STdyi1CWculaLFQbvOO6qQJ09XfnGV7NANZfGB4Fc36SjioWq30d3djqiCQr6yfGaPtnD
s3sMVXnX6IBoLRMDSlcw6izlmcodIg6c3VSq9F3rY0cvMZHWfSZhMoct00NbVP6yaUm8QRxXxqdB
9rfAIvHeUMv6rWxC/HHxggVWC28lrqrfdJLfXZEemjqZWknMfTEIfDFNgZ8ik3MbNMA8yPNylWZM
8AyleO0qRlPTLbI+TQQa6mCrBfpdj80tIpC8BRhnUYdVarvRJfFsmV4zQxeJyk+jc21WTTo3G+Om
CvUHz0DQeGhIXTPbyAlabbwQHYdyUPBHRVJ8xaIyObjGGhUn3UVcWX9legeIoYqncZ6kbhJkP1Y+
IWhmGOOHKrf0edUB1YKO6eaCMjm4STrOOMQm6GAbCPeBH5nljczpOdLcKehNz8de4Fcb9zw0xZs3
aNhM9yg09/kgnjQjvqV47peF8D4ggMfzhomMg6QGTKU6tx3w4vdV3+PC6TE9lasM0JtpUWcN9TE3
9ZgDHFyOaWo77NUeGJ1hiw292sNIowe6NaPW0ZERULeSH7wBlL5HnfMT7lIOSUCe65Ay6R1Rc0JJ
pYfvt3dDWnwGvvIL2NZDGtcSIzZKEraMsdBsONRpZ73CMzpEwRDPaw0KdZrmCBmmnbyDXSvNRaA8
eL5Bc9lk3GYUMJ+ReUfULJgPJccNUOhoZ+J5wiCyfZUpyMxp1edmcmjd9o7E9RHudQRItHpNrJb2
ZDXeqdJ4gEX65rVAYyvVepU9erMjuYMCRxc5jz1IZXCCUYkqAp0Pw2bO6YkBin7q+TDFevNVSbt0
Gw60IRIL9co+3sZDcCNSbBf8YmNn/THCPF2XUrSZuxJFvTI1dpUtfzeqhyF9hV1FW4MghyCfLMwp
X6pVl64nHon+oDg4g90jJm7z3RpaszLTxX6ZC1wd71DbHC2sZhJgU2hY90c60f4r/hP+PveiQ0eQ
zNABgKLboNE5ZnPi502k+IeM0fAMQTp0CMVEuK5fzBjTRkAJMyjyv3QV0xSbNxlGhBGjE68Q+ltQ
9xbzNXN8Qd8cbBsyoEtBfTkLk3bfWaE6o3W7UWSoMBqOzppq0f3LEcpON9ib7KoSbKlmYR0ZrUac
Fedj5e0wOD6msvEpt/iuWg2uP2aPlaBpEsSlZyL6HjvQFcinZWUnmwoXVLA6936FZjp6uS2rhqZB
i6PFrHDjdW0y4AOQwsTHx9QYxxs/Ek+80nclIODn+biAdX3vFo2T6xrYexn4SKfysqaJZNNuewmR
X4BWLko8wcFDT2YE0DDDtj0jhCmTDrZ+9PC3oIZVobvAnsd7vf/GcOqzUMIDoJfnBL0N4i/5d0Vz
c6I8ofhC2wIo4JdpVNsB3kWYyjdSCVymY6MxIYhA30ptv69He93E6qeBUMkUkBC6j0lKu7esz15s
XD4tWLfMPuLnKB/fcTaRACj41cw09F3e13eYE7O84ApmqSANNuf9QPUxHOHIrtF9dNLho+VgJ+Jw
gGg7ZNYPWkXBMdwnCAh5+i6pXsqQL50GS0SWcbI6gH+cW/x8RpOlG/k2/TLISVNhiquDvSOF81KS
5nicA3xeTH8aQtZCN8JF57nzoFCWWrzSwErzD4Sg6b2goQAEE4QSvdcWrD7BprTLpWeEOy/pllKj
zyFMLPx6AB4RAsQjhYWXpCryvdDoRFqP3nBwo5Agz22CD7uZbp6tsnCl0qmG12g6KyahHZZzqx/j
vHBGJaX9E8+ndzOiczIqlhPrz5HWbWQAI43tfVXlC49skf3LKL10ZopDgIXCSPXp9RBvEwtzX4u1
joO7dhSpO4cUPVODcos8J060GlX1cN83lPv+O/+maOTucsWEg1kL/pfCPBip4dhZ5JhhsFfppQOX
+2Q4TRdI7h8ikjDcniCo36bgKx7zysAuiRQUN/SaxkOjHxtoJSFvpqzpvzMSkg0X4qK/hudDnEtu
mWqFAUNj5TOIf9Ndei1QzIw6ek92RrHBHLmiq9LXyAMEJVPKJGWeOi5LKJRpdNARVxcmye+keI/+
xHsvki+9UXaTGTw/qGXAGFmr6NEA0XlNxPNYIs/M+3Dxmum65Ib28mzaBfBcjpzkK6Ni1uWLelai
S0L0SGa1Xs+tsbsHTb2MegkQSUU3Pl+zNgSOXgBoF5meziWmj3Ea3oLZ2mMtcxRciLZMH8sr5r47
OHcL2xR3SiqtkWJdhRE8Y5MJrl7R+YzuNCU8mn1HT9KV15z4nFM44FrYUsZ57y1dENILHC7QG2/u
DC1+AXK/0ctyx4vQXf8J7wEyqgKShTk4TcbpUS0isbIab14Or7JNBZQAxhAUbPSTAN4bww0ffDDS
oxd3Ttdh2Cvnd3q8auzqfVpEkhw4Ef1iT6VHW74GnTiGPp6PTfsd2O5OpB3TZ8For37kM4YgXFxo
uRiYm5Nvp1neR0WmOzl6w/C0QADSbrEZCdNcI7RX90H1jFb9XVuVB6NFQybSdkij3XSJhc1zl/3Z
erJmfdpy/TitABSvmpXRt1Bj8vecEKT42Mbi9BEr0jGt2HLDEfDjytTyjUZgtjUa+ZjCwNgdPrSw
xYW2WcfDS2yTgHR7XkoRArylimKmtk/YbknLOSnb9RYBEawyng0JxkQ23mpkGEpZLyKeniJmHtNe
7HEZx+l0NqLQi2MB9qqoViUZOL1h0+fJOoONW+hQGvO5TzWZuHt0c5BTmPkTI5AycFpIkBuPkRps
+NFtB24wiswn4O1rso6ZqN1ZFWncFMLahkDuQ7s1Damfa1b1OHX/ZPPApw8V/S7y0Q3DmioaqnWC
447A7064O9pRH3U77hJulwY/Ka27gbc80/zRSfEZwnrw0Z1K61rIj382XMi9lXr0arLlE+1e9NFC
8hL0wZWFzyKYjiaLNqzE0KTNjnECnMjO2TD9juDVBP1vQEE0nXBnjQD2gQwhXV4XtPJQ7Zn+UlhH
q9ayb7JBxb9X2fMIOXkXH64phxW8CIYX/hwoxx3SC3PL/nLtluqgmsddt5mSjSCkEyrTAqnVGxB0
E2h/6dbQ8/Lq1UVdq1CSbY3t5BTQhf9eeNpKcb+m70Rk3E/fxPP8uUlr3OgDamF1wcqdwsf0ifWs
Xwfjh0xnfbquaVCRTH9Fi+19r7tO5fdLmzOlL5ZTROENAy9cRAFKOk0/qavvgqJ28gHCRfrsE2bx
sf8TtgOsU8AtPvG4ZiWYCFsHBZWPPghuvUZeEiOQB5gJmKg6BwRoPAah+qtlu+C7EuqWDChMN0dD
auPhKocp2HI0QKj1SJGVmBR2JRUZVhh1s+FpGnBh8+m4DMfwSe/wfLLx+ykl+JVGpu5j2uNUU+ve
NB6m+Jqr3qEJi69ilLHgBk7FKNI9on81J4aELCxiKM2KFUphM3YstvK3UYgiFKZU04vPmAPZSeZM
NzDpgLLklQYXUMT9+cdYvmJvd1TzYBMyUeW/Tp+bw1fGFGTaOSXIxCmOjRk6YThWTd8Y+tENfxJS
Au0a7Cflcp+ZylGjSKzDloZWuht5cyOL3I9/gQBkvBDPyBHibGsN0pJbaOJyQQuRkrEUdJ9uLJVU
0b7TqeYzveCTGbc2mNJ5nrrbLsc3zOe5oPqj0C3nODfkNRIteRp/YLb7UZbDE/ZKv4l9YDQlLUJN
voYTUDKasF0nNQw2s+Yird0YDJ9k16IbqK+yFtkp5OPp2U3rJzI/GsV9VYTxWNQqECZeIJObRey2
Yp0ySIunH/R9SlzKrMcyQZ5acu17TR0PSkx7ZaSK0zX4N2OB2x31A15ARODp/5u99ITV2Xfpdukv
EYs7M+uZ8GjvCQJNNglbK08MuvaYdcOtbqR3mab8Mlp5a+B7MzNUkwWWNjdx031mev81LRPmt78j
ffyocTQHm2d9tqm4b1ON3p1Ob9vMHgQ42qU8pvlMUamYQlu6n1Yjg9z7Ogl2bZK+ReH4FmglmUF+
69Fhpamw5CVuPKlzdIwczU5+MwrlgM7crrTDB6FHe5R1HiVG3xpzEQBk0mOUtdCw8+BeRpPjJkee
YQmNdlvnxasXqs9dpLx7mnrUsfGZBbq9Eko8zhJN9heK1hFy7OLebYu7pNMOMMR2JqkB9cS9WhcK
F2k/UnZ4aNZOlMC/sZKKDD/GkjVXkq+0cd8B0+0oV0LQv4m5Mkp9QowyrY1iCqNp39cZ1iYqrIHe
aFcjKOecxgBKX8o94DwAaPY3nQ+nMmho+0wcIYLY9CLB18siqGZlNtDXyesDYCx15mnZO6H9UTFE
6vA5XitzKJgxKK+Voj6RwN8Zun7srOwT86qSlle6xFHJ4ZEdQVNWMczH0FcRWbGWaKg4LVwrpVPe
Cww0EjoqsAux9YPk8lWOOkghuH8LWVFXblfTBvKL97GPf7cCoEZRufZNMZTTDcZwSww4zWlQj9Br
GdXoldU5MkVDX4eOZBbVLu7Tj5yXEVX1MdOaY92B/AOneTftYNNgbNO1xTwu1JeOjAHLOEpxAtEU
gBnazdyEndPpHRpSmvRLzSmMSsaOURF/oODChL1+Rywet8KkekdU75POTsrJrTOAaKDI6L/gjOGz
ZiH2X2ryqjLcJ9ssn5n8L1EudGpBVNX79HXyUCzDSprJQ7bNSvueEH/svIp4K9lHhAH3JGfPRu5+
QLiAJSeNW8tqASIjQuM1N30cv6K0dwOme63W5k0oplvnVlz65mIItpZ4a5hb+c+Rby9dET1lMXgu
oKLhfCBv0KR4E4gxAVVGgpEr/lFWCVI+oRjgfjofa/AHWkhgG9vIQTL/ta4VZoXhwxCP3xZmd0Y4
DmvJb+G7hQFgHdCF6P9YeTFTIk74EF9KSMqWu6nhNbC/GhMJBO/WEJlYYVLLwLkaY9SULeod7D/w
XUUdzZCbYwGQ/Y5GBqjolvoj9NJubdPhWUMxDo6Q8YCCFd8KxB7sc9v2hb+8L2BffqmlmWwr4A+M
scdx2RdA0Yxc3Bpa0uwidwA4Pqjgxjy9nSld2sxiiyLXDuUI+jjsUHlyCxWh8d2r9bLVi88it45y
0G+KUD+6fqOvQpq6kF4qFJ2UkOjrGchIan1szLF+ETcWLj9LjNqlua63wW/oqDbgYDfd/zc2P5Co
XY2Rnq1kcy9f/cpH7BsGo8RlUMJ/2r+HX73q42iDTsxBTw6KVn7/pRbyfzV4/+svzV1UPv5S3JX+
R4DjRJO5k610qCXQkgMd8CmdaDikcrIvKj2yIfLpKVe6fC3r52vp0z38JciNSL+Q3YRr6T3Ue2XI
f6dA++eNPN5blKORYoIZLe3d5auhUvLTk+nTXfx1Nc6promw03LMNNrlheqQ9QO4vCJY/0dF/H+l
iv/nxekn8uuB30EUqvl5yIvfURUzGKyg0MuLqfoyGWg6IMkXQdFhn4HRcGzS8m2z6h4G712OTecV
efBzTzmJn//1lJO7M2h0eJauWRXMwSwGC83kvJbH4ZXPJk9iLD896nTtv67B2iwyeMw5q5upbSJ1
OLToE2VYFcyYscxOsUhKqSBLDGUynNxAcRjJJlJyEPGXP+bPOuWqfiII7Q52kFYKSuSySH8ntfHQ
F8zxXa+9w0UDxRCsNy5faPrBn571RNJ9GAddViIu1KraMi3j5zQs3i//9PRJfvrpEyX3EZGsoC+q
3JkyyjgXqyj86vPvvKw2ly8g/7/y2f+7Jk/UdDIbrbRIL7n5vJhbZQH8H4wfRLCOxm4zSAwesnmC
M7ELTeQfr3kaQMDdRZ4a9E5bbbuxWGu1v5p4Xor3POpAUprQoW2/QC5nefmKZ5aCdhJFUis3sIVG
Bs2kUkulfgGMFhlizclBEIOXu7Lqz2ws7SR8QJpDIAMlD5pbaHoEjOnnKtriL3EfW1ee5Ezs1U5C
iFEOksK+6mEvYFpP7pvDuIBETaawk6p2ZoNQ6WmrXX5vZ5afNv33v3ZxO8oBncmMCpAm5wgiulaM
TdcT6TH/vnyJMwFeOwkUsRYhDBiQX2UiXYsAhxg2aZEuJ4ZGCkSV+daVh/njofHDZtJOAgL0opy+
T9I7ZQN+on3gKpP0eF4Ou94TR9NAE4MCfyzIRcI7/iFKGivPYImnG5Lc7GYEN3n5sc/tO+0kaDB+
M5Ge4GYCRQLD81vXd1ZLoak/K9k7ZXNMdqnpV861c6vmJIxoaW/Q/ouRAaRx4cJky7JP5PFmIPww
GaXTo4ItqK8s0T9+Hz+955OQAg3NEo0SYWwlvdhC2tTQvEsa1QNklQHtPGnqHyBvy4ivjh2mgYue
tk0cb3jLihxfecPn9vxJkFFTJbHo0rEZI8mZ8LApg/0EsSaPPt+YXXlY5cyrVU9CSyjjn+uXKbEs
QVIdrgMuP9DQUX83hpze/tFW47dWLLn6tLqn50eUFQp8uUU3c5XQbdEadZ6Qb08rLIOOOP2ZotMP
DYxayde3lj2gzxkselBaFO9hXN5cWYTTYvvhS6knASt29bEovYJ1oUiPkFsYrK4USgcabmrk71R5
PNTlAEBWzFiLfWkspi15+eLKmQ+knoQyz8Lv25pCWTm2T2w+Z1SZxVj9BsqyA4UBpB/y/pO21bsP
HqXaCobYvfGm9+qSqMcNmdA6NPxbQ9rcMBxXJfQP2f7W9M+wM2fkbpX5dvlm5TOhXT2JhMCFMeOz
wv+saQJC7X7yrtIBNVRW9bR+2T8ZsQolw9kwPPdBjRbQvSQ/XLmBM+e0ehInfaXwu0KwqcZqHxcR
2P9wGVFzEKZ8FeN4pkqcZyZa3VcueCaDU0+iZVyMfoncAReEOybQh6Y5txgVihT3O683kkYBjSqo
m9J06r4uX/TcZjoJimGkp4Wk1r0DQfRQ0UkWBkhRtdwjd84WAdvI81kMYC5f7tyJoJ7ERXJPJQ9k
YgR4dWfIjhqdbqiGs7xw39BrWpcGBvYrnaYUFAwmN/955omQKMp60xRqBkbFhhZx7TScXu5PG/Ik
dJoCOjIYdFovvrAdr2tgE0tpcPePz3sSE2MAL0U68vOGJG899TNzAayW5mEIQWsSb5K92u27bmXU
SzV8QJV92vbm2OLY+sXJhBTW+vKdnHnOP9H0r8TCGEKmw8LtHc3XVqFtLRtVu3LWnfvpk5hGF5JG
Y9D3jtDoEemgdYB4jNvL9y1PK/GHD/QnmP114/C/kHQvSFdY+5zak1Y4ql1at5+Cds2K7VBHMdw/
ZzemfDDir+zHM3mSchKA/Ahp4L5hmUqpC78AM3K1DW8sXzzl0E6S2PqETFxdOTunH/3pKU+CjYKI
PdbBweAUHm1NHSB4TysI2O/SjK+lCWf2ujJ9v7/eZIgOT2JVeu/o1PHJgBihAEJbvkqUwZZezAmv
V1OSM0eNchJXhjxLzdoi/0fO+i7ukm1Sh7splwUQvGyG4PXK6jgTpJWTeFKFljrg18uyNrMDjjYw
Xp+TbBvG4JDKW0I1bLGPf36qk2BRC4BPRUe0nKqalqw8lK2lS3LlRr+TQL8SJM+9u5OYoYRKbFo6
z1RZLe3A6DfqBB4wJSsuv0jYLr+5Mwvu1GYPyIQepymPUhjhpwyLdIpD5St8nSsbd1q5P6zoU189
xPLrrDW4QCeGtRWWCyNDJpOR+OX7PxN05JNcxkeopwz7kaCTZG9jOK5lAOiXf/rcnZ9s/FZUqgHY
hwIJsmqcj29ZbL4iD/Z1+efPvfmTre6aMWpJkwwBwJYvY/CwNC42JUiXsSiuRORzT3Cy041AHXoT
hS5Hh0M6ce9AkE3cdO3p8iOciSR/YvVfkQRwyACAtyNraMFkiaWPzwZZEqpV64kQTBqGt+rlS517
Wycb3B/VUNZCwn8YGVtZI/hygmp5eG8V4uXyJc49zcmujtwek1w7H5AyEcBuxlnPyaICHJi2RUVJ
kDApvBpDzhwrf8rTv95doaqoCEJBc8DprU1wQwUyG+w8XS+cP8Xw1V7CmS0ipuf9+0oeruk6JrhO
U5q/cV2TZ3Hd/mP8ENPj/fXjLdqatc4Z6dCaPmIq9Qgefx665QYx19vL3+XMKhYnWzwZDRzBgm5w
Jn5gkTN2wcbmEHf2lY04/c4PEUqc7POS6S2A02ZwFPyKCefyEqv4ua5p9ybRtivF4+XnOLOExcmG
TzQkz+yQ58CJ7dBkzSHCTlzrjWNRNFfyzDOLSpxs+AqlwTyr28GZmnsDRGUlCBZ2hrGHXb6RxKAB
6S/+7WlOTnbXyt3KpSvmGIbVcACilANXEn2DcaLP/1sXVpzs+hBaFW7KXCTAsCTGPCdQFNSc4Ceg
THH5Oc69spNd70kRfm0yX38qO3BY2YaBspON4F1yEyfxQeeqcXTl85yJMOLkRPdRhTB9rRqQoLOf
/AbSoAoAT7Y7ILFIPlnmQqlbB7rAlfj/84pT7JOdjzlkgJgUqWvpNveQ/WIEl4qlLPtvFppvl9/f
z7tTsU8CQK/ZJgodFBSWBzVXTwAohHys693Dae3+/9tTsU+2v9bFFZgF+mWgfQuQ/+kTo88rrrM/
f3zFPtn6HSq7XWP7hMb4AQ5tD6eil/LF1AsPe/mpyFf/9pJOtn7q6+iyZnyInvHdrAhjf2+FA6Zq
rqxe+dbnHuV060OuEbhAE4jrpYmmhCXQkgxWWETDrAXoFlZXPvi5RXWy8etI7Xo0iv/TzBUo53td
8ixL0KNp9V1+XT/vE8U+2fbZIJkA8xFHSHRpRZNF9p4RPfiDBAT4kX2idjb7tyud7H7cN6yJgksf
rn721HfYw2tYclP/l3c3Tk1xuP2XL/XzMaNMDhF/n5Qe+otmPmIN0sbaMcz0NS4d4MAiJE/sVg5n
Y+ddWW1nZoCKdbLvwaikAnwUsVkeAm1W1U2B/LsWIJIIQqhDwW3m+XF/mwaWBEkWFTRIIrZxL/u4
yl1+2jO71joJC01WGnGAuZeD9ONDqdVHNDSvjVHP/fZJRGiEq8HUJ3UCM/ud+R7aKfUgX1kRZ5a3
dRISEPcBYi8Vg+MpOfqvpXvIPX2Lavy8u9opObNXrZNwICkhMwAchhzRBE7eAnCvu8+hADFFvTrp
Dckc25e/w7nHmd7h3/lZLUmuDliVybeynTYRlaM6WUoy7Ll8hT+l4g8B2joJCKYZ9bLmp5wySKep
avI1GPGmDaonTaKtbmgLqQu3KILtJLlz8iybAw9dFmr3iXDzThH1KpDlHXqy60kcZ/TS9eX7OrdK
ToKIB4nBsuHOwU+Ld7Et38Vp8Xr5p8+91JOooSV6l6NONDh6BtnJApZjYFjsFr9A4/26fIlpKfz0
Uk+ihRorruGnXKKL3R1KeyAu0V6q9Wt185lHME9CRD9YumwCC2bUB9kZSafRCuY1uC2tNT4uP8KZ
KG6ehABUfpE0N0neTLwQ5lA7EfLWqpKTtaz2uQUi3tA7e94r3bsc4+93+apnXpx5EhwQRq1bPyI4
KEXQgdIvVeyRQYIjSJteCRHnLnESIpRyiKUK2KMjtcmzFhuLQRmXqPD+U8dEMU+iQy9BwRkMPr0a
9d+l3C1BRr6B0biG7DlzEJknIcEfa9kudZxcmJFNefskPlTmK+ZpW6PWrsT/M2NWxTyJCoYVpWOO
DaMjQlg8QevO01JeY6GKo8MeQSfYMxLYKDzNGd5V17LRM5vePNn0SEEWWt4r00wh2Fuyspa8+vhv
C+tk02OqEmSIoQ6AFJXXSRWs8tvHNrGvhKtzu+Vkw4dagK1JwPtiVjDTh/gDTsq8Yb8zTTPkeq0V
4zpPss3lhznznoyT7W+KCo6pxtU8vz5GPTyTzL4SHM/sDuNk23ciLAaU/diAeC8XqKiZANWEOlzp
BpxZvcbJ/saGKBIjMA/KAWQ8a+uhG49dkiwUsbEGe3X59ZyJjsbJDjf9wmrNXBqAhdUL2q5aajxY
2gZu8pUodeZrGyd7fEAnBe1ad3JTElvdeKZJXSYvE+wByRU8SXwsiC8/yrmNaJxs9yEo8//D2ZUt
x60j2V+ZuM/NHoAEQHJibj9UkVUqSaXNtmzfF4Zly+C+718/h+qeHhkWyAlF94vla0JYMpHIPHlO
RMBP7mcW6C4hHAIpR4iW9rdLptogbE9LbBSoWUGfRe3P66PqDoFq/aJHmTSnuF7QVbUQMJYQ70T7
8mH987pDoJg5GAZdi0Yc76mq349oDjMi5xIbhDfW0Q3yjaXTGYli8WMIMEVVW3hSWWP7wo7pgqDy
fTNQzB2sX+jsiqvZr50BGUZIPIJuZXDuhqgiX1NIw+7BfWlsHGfNcqlYThAJV6SeMZg1Qh67N3Zo
ovVaoA5A1AxKC76xK4uFvxGzqCDOGfTYgW1JUJdO2Q/QAYdePKIon4IICMKtbP7UQNXgYICzZmOD
NGaqwjprKCqBFD2e/SguRy9Op/HUoev+MNHKOvEh3irJa07zosf3OogunbFpUcaY/SEMQXrCjguF
ZI0ujPWzoJuG4gyKlDiDC/JyvwSTY4NyrxEbTyEE2RhDy9P6GJqzrGIyAcsAnR5f9sYB4avT3SfW
Vryi23bF1tHtvMgZwBgDNBwtpJ4x8OegTd6n4PhFDaCcN24W3TFWrB55JqMKbWgAQFVz54j4COqm
qxH0IkgHbObldZuhGH1YgtXeaAAricEIHpj5o1EbN6Hkx4r079xvxfbbrivA4gApvCpLHokrL+PE
3dcgN6yajG3st2atVOAltgJFEqgO+UWbgVMF9NkhTAUQd/BgldMUXiycvutHS2MdKviyKsGVXoeY
zsDG8qbiUX9Cn9BFBObbjclo9uQ37GXaI4/dw85now33BZnOUOeASI+UHlgIL9anoTnGKuQyIfUk
kqKekZIPPBxoNG4/LhispRjQQbekjG/WB9KlZ1TkpTVb6RQPcMdgO9vT8Yah5IPKD/K/RzsGqf2h
gsLHQpK8jaJaTOQN16wiMIugiToHSrL+aExo/gc92OOcPscjOndaMI/Jr0uuC4V/inwepLg3XjK6
Q6h4hpRQlptokvYBa4lz8FOfQFy0b9H5DzG2w/pq6s6G4hQkbp0kIaXpJ8gV9hO4fxxyP6EdBCJW
G9eMLoRiik+IQpdBg6Y2/ahGE1SYQkLKAJ79FkqOO7QI3Ex8hJYxyAHA4Lk+Kw1AymSKjwBbBJq7
yDJkEix6c4cC1/Y4okklGIBESy/rdsELgf4A+EZWxPsMGXKoYlzGLhQJS1g6v4Yy4sYKaDZSxVra
Zt1VThsw8Hm69LIAiBvIO8gYgt6LmFDLRF8OmIXWp665qVRoJODHLIFWEfdR8xvQ5wTSCTeexXH9
6xorV7GPPVRguEwl90P4J2zeLCDHVwEKE4MQVyRfwJrU7QdmfVofTnd0VPgi9CGhTDtFHHdW4tV4
2qFLnNXnNATHynQu8q+R8Uluofh0S6cEEjOr3XkgIfdduz2Xaf+5lO3GummcvApKnME32pgEQtAv
5IV2301HHtTQtlmEo9fXSvfbK94iQHU/qAN090ua/4jT6jrKqrv1T2u3QfESKbR10tlsuF+Z6bFl
xmkEBJjl5NCx5AIQqw9V0F5wXp/qun1eH1N30hSnkaQG3ijLOW4txKbkewXCBPAltMW5A/0EqP82
ognddWIprgIlXdE7Y8d90MpAdrcCcfeBJCaA/Oe+uGkwXuyAYuKwEBeuT00DxjNVFGEB9pMGrP7c
F6ANXcgxAwv0/KD5AFCt5l8w8ogmn6G9iZvHpUdt4f9bH1qzquby81f5bGGOdHBqg4MLSOxJaqAt
fvjSg2AKMm6QSTShZNenGyU1zdWiQg4nyBo7YS+Fz+uL0Q3uTGiVBdWEjnx74/LSWNVv2MIBtM1B
h9nUBFIIaNpKx+Rbg47m9cXSuG1T8QdWCXWCHoKufh6IqySpPoN54wo0lIBMW9dFQrcyihrLVRGF
k5W5kAMdmA9SZ+gRgI2RW9239TnQxUTfCF1UCKEBuZ0KOCZArAfsuPHZgIBPYN0vrKs5f6wbsHBV
AGQ3nk0MNG5GG2dcd9AUjzEPAwfBO668hQgzsUBlG+FFYybehMcHeCM9x3xan6HuECiOgsbQGhUz
2DF6xLh7VJ/2UKhod4Vo35fsMxUHIUTagRYWA1Aje+wSdCnPW5hfjYn8Bh9kRsXmMRMLVzMoqJpF
uMUE8RJ4x+8HaF3u3rVEKojQ6huEwyZmEEAWbC9B7lCZ/ScQ+1bvHGCxoFduBfJ2kOnooCfhiPG2
ZO5VBP41x5w3DpNumZafv/o8WI8jYoLAwe8GCkI/B7xSEuKuP0uIliIiSK0NPIMmrfjSRPFqHMbN
npQxxhEmOn5i48YqPzQo+uV9sBuBYAOfzk5w5q/vim5Wizt4NVoLkvd4RMe8z0BDOoQgrC+hmwQo
TQ15942N0d3cKsbQDHpRA9bU+zL9ia4AyC1fRZQfJyAOJ/DXo88D6N7Smd9nKy9e6NWcphASCamV
9ej7fCorcd9CCmd9tV5C9zcc2cv9/erTmSEj6MeAFRqqVxcm6G9G4weazxLnw9IN4EYxgDP86ICt
FIWZuQoPQQgmYWkRL7bcS2S6QGuaP9R49Eq7O/HsLGR9attzFNJP7sJxivaMlNZoeLc+uqDAByG5
nxeXyCdVAf2xQOR5ZPxF0EkHsAOULNDPNF8BheSH7laYpblwXjbx31M0/1aCLIjV7QI4tW+joASl
Hvf/NieYTG4CcB507YOcG/AWt24AVhYIpHKwmLqmAQpSZg5XVSdBMds5Mu4gVWt06bFC2q1euL/k
TY2IPdt4g2t8roqJhL5cMxoMqd0+NECSFVyl5MLo+o2va/rNTRUViYahsoKkNjLHRW97CYi3nZxy
6O+hiSvhEurT0wiCmGio7nglnMu0zNH06JrVfnBz4yoSS6NTJt4Xx6gAStceQJEXIn0JreD90Dte
ysHvl3+ONzPlmstShVAafZSLAKkFFGWMRwaC1oTTh2GhChh6DwmHJPuwbkS6fVt+/u8DRv8W1Byq
pk3JfEbliMbY4G5ABQuPX9M6rI+gczgqhhKa7wJLj2CGBNXRRgsjmBVckGiPh9gRF4ijK3hvC/Ic
6+PpZqS8emAcwAEBUQCWx/oaEORvFrojelb8XP+8xkerCMpJluj2dxLcCJlwd+DiuOHguN1nTnEA
PfQGTFM3ByWCkTYbe8gJ45GbTTedifQcVL3syNnYdE14qcImGUmqqa1zvNk5WmfbaD7XfKsQ+vb6
UBUiWTGopSbOzH3wBN2F5vixGKEkl8XAY6NbdOMSe3sCoMX79dRCD7mgTg2lUQhlQoquvBAW33A1
b1seNFF+/bSdWWkdNfj9U3shFTvaoN4WdgIai7NdooEUbDXrB+ntPaYqVLKAJBlI0jEHFwy2fddC
g6EH9WKyESHpPr/8/JVhh9B0hAB5u4ixGnzX4JkH1dHwWpI689cnoNuE5eevRgBrpMgkZLh9Yyiu
g9nwEzt6WP+07pdXbNiGpE0yQOLEdyALcw8cLHgEp2i67MOs/LI+hOaVT1VMpCi7aWJQBfPBH9+g
VTdvL8AAfDDPrbEPy8u6CCAnaJyQ/tk4tLqTpRi1HcmMQVKF+3F+OyffuoVdE54PZJcdeLaBkttw
gLpxlNdJK1PgIBnGaS5T8GW3hyDmdybqoUX2AG6g+/X1ezsyoSokEgx90AVfztfE2gPEZFLUQuOv
XS6eLBHc5MkoN5ZNcxZU4GMwNE6Y2jhmkChBFzlJP0ppgZ+y/bg+Ed33FYN3qJH3kATDMa6cM0+T
y2QGQRqO8/rnNakdquIfQQGLx2daIwvHQMY/NyAUMnp+n43J9Rzw02SZXwrL+AFi+RsCJtmaMchn
xGBhTfON20Tjkp1l5q8MtQ5ok1gQxvbBVP5UzZ9GwFKBmc72oZ053vo0Nc7AUZwBCOLtkQV474Vu
t9BYu8+BDU6l9Y/rJqC4A2jDTMA1mdy37eBrN5seOH7BDzmBf8zdOM66Icxf16gHtyw4UPH0MlPz
nIFtDrxvHtw/5Hk2/L3O4TiK/ctkTLu+wCxE2JwHLq+S4QwBv10AUmKAoxEIsSnwLQ6avmHj+aoz
UsUV8BmCNSKwcdGXHIA9EFuDphOUmOCPXcQR3rU7KvIRK0d6BiZ6H2KKj8ZMTiIwLkCnB32JrQOg
cWkq8pHNkOrLGjzDUdzlYE3lJ6i+QnoTojEwJ6hFnTsUHDb8p26jVMSjESHxhQc3XFtSntzaqHfm
BIkV9GI/L0IKsz3cpLjqEqjNcSpc8GAW4UaBT+OM7OV4vjLVZDZHwKRipE04vU1y94JDzXbI3Xd+
XvEEYPApwdqdCn92wLeTQg8FarVpZW/YqXblFC+AnFXbZX0pfNknzW6OPkWIW01o8aW0X7iPb2jN
nmz80QbxILQR33cAFfcQRaInVrRol4IaC4JcP60i8iyMisJ2uXELvZ0IoioOEs4HGTgD9Y6heIjj
DoGJ6YGKHxm6dBdAAXwixmEMHtYnpHnuUltxFdxpyeAudxLENbiX9dYZ1GYfG2aBISm8AU3sHaCT
3SFPoGeYxmdoUxX7Ro7fCp6ZXg+JrPXfQzdpxX2ABR8q7hMMgRmPBTjARxABBqew/TzOXy3jkbb5
VmykuT5U+CQRaR85My7JLpuLi5lyti9TY+vrGvehIij7AtyrZomvT1F7TVP6lVMCgfLw2KFpCApi
VQLxIlDsrq+abi5KQDFMThw38SD8zqbS7+vkvk3BFrn+cU32HtXTXz3EgNc0Olqh4AUTPjWTABku
SHb3IKi+bBMoeYgBpO+2VYOEBwqyAI5CjHA2d1w6yQbSTuOjVKhlSDj4lzrMz+TSC/C82ye2uI3Y
O5PTVAVYEghtFVnWg926K46jySBh4FyQOdlwgstK/Z42pEJxF3xypqCvI4HTgAyO3R8XbveoRUdA
VRfZhunoBlHiiWI0W7OZQ5QIZmjR43UXjtlDETnHZEov1o+Cbh8UJ4HaJ6iJczhzIeWnES3JELHP
P9dTtEUCp8ncUKHYPx3Ry4f4W/iDcwPO7YXlvwI5Jjin9oZtLUELcZ9G+Xl9Ppol+w1UWZECAWqH
JUPdDuyt+96U/sJP3s1bflWzZCqgcmSGTWrQlfodePcZaPk7JlEhGs157wR4KbXlzjFHaKG2EKl3
zOTChqJOUiX2g8t6614segfhwk+xPmONp1DhlsMo68YtkeYRi8YPg5ki/R9sfFzDSkVVkCU3Juil
ixAPG2sEkf7woWAGgk1yBD/iPZ4koEFy7oPpvsMvMIGqPAJodkehYVYDeYNX3XnoyXMCxv3EJqfS
zO7yPDi2tXFyCgbBk2CMdjjh9o6nbQkNRHYHNdatAqhuo5afv4qDwgJlyBDC70Dblb0HXdHszNom
2OMKJN764msuBRXAadS5aUcGIn4DpGS1YNDvOEUZ8XICjabuaFjdxkCaW5Qr/gbczH07FoL71otQ
zNReLpf5suIzEjJcTA8vog1YXX99ZrrFU3xPCV5ZtKRgwK4g16Ez3VYBucxA9bD+ec2jgit+J+h6
NiB5Ifw0kUeEfJD2yK4bkezLyYWYzxafp844FOdTFhQKmQRumsYTP0DfkNyi1Mqf1iehWaPf4JzT
GI5Nh0kkRfCd2fPtGIWX2bCF79JFwiqGszShMx1JBPIApgMAaD8hVmp3oSWvyIiVg2hHClEakFxS
X85QMQXF9frENMf6N2hnnGTINmBiVb+IzwCvVDfy7Jj1A6SozV3VjxlwxOH7YgEV42maBc5aiU2q
AJrZ5zHrvKqu6osCapIbN6lup5afv3IFVckqLGUCeRvbPpYSoh7A2dOMHdfXS2OdKpAzHSKoNKUw
FgRrTylk6Nw2Oixeb0brIRQqdx2HVqjd9d2G+ejmo7iD2EiRNssBghHM+Bi39X0ameMOqgfxhuPX
GA5TzN8eF/p9CycAIqrjHqLDHRhw56/ry6W5pFXkZpJJe6o5Ph5bYXUr4tQ+pZMTHsOmmD2bs62k
gm4SivXHaOB10wT2A6Hs70se1kmtd8HiqIq9ZOkcJLlcEu+SSa9K5DN3jQ/ry6PZXBVrGY8inMWI
HA+HMsTYmz4FtCKY8o3QVfd55WmRQmYRwrb4fN23Z2qUDPid6lnUgblxdnQDLNv+ythCg3f/vKs6
NwNPrP3gdOYxs4L79eXRnB6V+tFxRxHl0ObzE6iDIfFtgBoAYKMRd+H6AJpjo6IqoV8L+c8UvGu8
nU9uFI7QW92q/GnuPUsx3NGspHBQdvcblnNQ+dvtpajnRzCeXydoZehEv9Xrrwu8VTbHsEpMqAdi
nRxiL+VSaNLg8c3AyboErg3EOCCWE0Gv832rptzohJXg37RR84LAQXKNR3Gw50m+RQij8bAqnJLa
aDWIbKzb1EPQAMpVEFoAx8ldBZVC8IOwhO4tM/yxPhXNCVOBlCFIN0G7jJV7eR47OVpC3AsciOcY
YuUbRqK5YlXI5DQGVWA2LvMB2cYDfwYxyCKoJ11+imzwDxtmfaYN+vfXp6RZPxU1WUadlKbAcGYa
WWJnTJR+mp2AQh5BhF4xEnmqo2y66zqckU7IbivnpXEGKphyhIog+ioN5vfD9KEO0UTZRx6ehD/X
56WLkVQ0ZS0pmNgpoONu/4HOhwjaZE41HUIE4Yj4qg4a1EZ7OQkoxQTvS4irwEpist7AM4jBAQ3X
g2ufGCWHRadyeR8tuozrU9O4IRViabEgl70tmA/l+nw/QRDQxvt/4/jpPq7c75QyYMQGnAc7N5ce
oflggNBrI9rSODlTcQVocgp76BwArFHQdJ9B2fkEbOt8GcQgnAbPxQgq5abf2A1dbUwFUrYVglRI
haINIh2Z12VRACoysMVkZQOFFACsRts95YBWtFCuKqPZA78Q1IUbmkNYvN3Io2imrEIuocXOzMTF
lEWVfF6Qd1lZfqjS/nrOITZJjY1hNNakQi5xHIiwbQtM/a544hP0pFFH6OwtRlzd55XQoKcpG2rQ
9uM520LqFNArHiEG75vo6/qZ1g2ghAapY0FTtmDMH6T9gMzQwYI+85zKv9Y/r3HcKtKy63sRFo2J
g+caiZeVgd8RDulelOUdyCOvD6Lx3C/59lfhTd3LLqMo+8Mc4+KBoF3wchQQFUvDMvCmfgygVlMH
t2bXQIZ4fUidl1Pxlo1rgPuYEeYD81STaZda+T5H71b+yOSPKQbHdvIib1Wa/YYNa4dUPITRJxTo
RMr8RSpw0U9E28IIHAPE4rg4M/fBCmvUtBzAADcsWeOTXn6TVwvbmlEtzQkjEpKku7mbbpuxfV/Q
+ysGkv4tlzzj4L1ATFfYnRdylniji/ISWD3kRgCkcQEqerEo4rqKTQRAbVb/EMZwyyrIrcUshYqa
GJ6lye/WT4PmlKs4xpGAm84algCeIdCS1meZDLVvGV3uQVV8w1I1m6HCEwcWOkXUYpDQAQk4RBid
pNh43+gWSnECVQESsSkHtsQwcijeCnHLkfCxERe0fc09ChG99YXSDbR4oVcHijOjrMBHj9JTehRV
BGgtvUYUXLjVZbTV3aXxaCow0aTSaRhkw0A7M57H2P4Qufb9iwL5+hx031ceDLHFs3IUQBi5UCrm
zcx2XQSlU+BMNrIvuo1W7JyxwMigLo6iZJ8MkEwebqqCfnvfL68EAqldoqofwCRol/qINE+irE44
vhtnVLc2yvt+TpuZtASfL6PqKhHZZQf8tZPj1bz+67+9NESFIca0atuhwPfn3LoqAuNOLKrZ699+
+2wSFX2I9CoreA0jmCQD2Zs4NdzpPelGnyCgfgGpwo0o8m1nQVQoInEsw0YBkPngG/T6pvJwZ9RG
ezsHGzhmzUVBVAxi6Pb9KEBY70sI7LaQ78VbE6/LRQ1hgj4nNJwfhLyGeKC3vnIurPf30htxFaue
uVuPlYVrIuPVRS2bS6sJv02gZ3G66Hu+qGkS9MV6SWtE79yr5Xy88iPM6ZK8jZbgLqlq6En2/QfR
UUi7ggv86KARah/UTbWxYbpDpxg8CcPaciyESFkeH90Ik5iszYqi7tQpxs7TwCR1Bxh1D7nPRQAe
neVt1QLdHwb8OMQd9Ryrrp7Wd0p39hTzL5wJnGxdjQ60HhQKbVx/mRLraXL5hWFvyrfpBlGcQGuI
pB1KDMIl9Mp30MWLLg3K48um7JJntw1Df302mrVTwYohBGESIhvmRyyClHnVAbOR+B06rPrUkrs5
JxsWpTngKliRR7KGkAHg9EXjHt0ZnePO3OzQRoyWTWc8GFkdXZZGWD4xJrfA0JpsEXGWWb8641nT
9FllVgzNEejssO4l1NBRctq5ELzsizNPPscm1Orj+rC+mm/7bqIiGm3iZtVcpAzoFNe4mPhkf7aj
qb42xOh+Wh9Ct2GKo6j6RrYBdDN9yJN6LEk/zVzcMQLYmqig4duCE3t9IM0RVHGLCSQ1a6iu45xn
jecSBuK27tMIoeOAtffrQ+jOhOIVDDJk6NcImd913a07Id3VBMD9lqW1mxvnNA7pM1rMiyMKhe9s
YSaO4iyKKXMbcJFC9hHVDJM2+wFsBnFRf15gzlAjh64qgfBHd8wC88JppmLDweuOhuI22izo46qX
eHk48jZ1a1BuhMXHHsXh9bXUnQvFYxRN1lVz1eLCmqarPDh348m1mReC9nOYHt81hopntLoabNIy
sPyq7mMAjuUjhLE+h6O7H3j9KEsQ2K8P9PZrlKioRsRXRgTmGFwXxLoGmfQtdfMTGEvBjAqV4t6q
fCQZt544mp1RQY2gQxoDF8rdPgSDT9A4hgjRtI8CupHd0Fx9KnDRiohMjAift0UIKJozQ4OTOhsL
pTFSlcCR9Bl4+yKcZhH3yAlZ3XdwoOx5Ru/LovLXN0M3geXnr5yoWbbmICXGgIp97EEI+LKUYb8x
AZ2LVskbxzFnubHINLYp+KoX52x3geOxtm8x1nxNOnEAndyjGXcfnRnaTe+blOIGhDDcFGrrlk/d
GP1wRvatnactgImGUoWoKMXO4kbdG/h6DXcWtPNezvMtLoF7kpF7u0GqMJLPRlBdVml63wJIbUUR
FKkMNGfWLdlxG4r3EI1LQuN7l289fnVGpXgI9AVUZYjA3C+6+vCCUAOuIw4qchiyqdmPZX+iQO5u
PFN1G6sCF6XLoiptUHCKKvGFxDj3bJwSfwq/27HwpLNDOfZLlacuStaWvXFpabygimdMkgwge3Sb
AQ/PPxg2+ACRDn2q6+SQ1fOGQWtuLZUWEkLjoxPkeEDhMZA11gUgoCCicMp+V8lyDwnxoyG2qAF0
81ns/pXtGXkzVEmAh7gFsNwskf4HN8ouBcQ7M82LDjCQDTvUGLkKXTSg2J6QZeGypHpoEnk2nHJj
vXSfVvyHK1GyiwbAiUBGcgZ1/80MqfZ3WbEKWEwE6ed4KTySIjtZUGtALAdDWv+47g0oFB+Rsz6t
aY2v94uwZfY5csnFP9sRKtF62HaU7FjyNaNbfkO3UkqM0FeUuGSssVLCvoFu6FVcjKf1yWguit8A
izWbEzyCkBBpyQczzG6cIbqu5uTWtvhGCllzVlWUojAK1JjxOb82g2MvspusrcWODfZ1H1R/xXx6
Xp+KbpzFv72yiTQOEGdb2JYRT67ZOMnqC5PkKmif7Y3F0kQEKvpQjGTsByiv+zOaQJcrSUBCxRZb
Sq26CShGXfHQiq0MCX1RfwfV3wFtJ8y1PCQv8Gr4sL5IuiksP3+1SJMUlTs6NrqXSXuLKOHY5fwo
s2CLmFpzVFWMIAGQKnNTGPXUCG8A+H0X0mhLOFdzWFVcIK2Qp00SiiJ/1XqtK695k3lGGe0qBzDT
9QXSwMUJV6y7xQs7oR0yLlAMvgVq4ApYeMj7keDKscOzO1YPdYAMa5ECR06iKymnrxlH4W1jeN0c
FVsPSidPUZLHO67Pr3vI1ZkkO2R4O+4Mt/+cldYhyFwIxotdmrNvMck/sRH8M6FxtPv4KGrHrzMy
bvw2ut1UQoOi6BJXdMgFlS25Cifrs1tudT1rog4VTihl4wqIpaFGP1jdwYgM4zi3jTxy3smvVRdG
V5EdLgVUK/64vrQa81IBhnlWcSvIUVaao4F9TakkGYKbAmhMNzXtazfO2nBXJVmz8fLSLJ6KKwRJ
1OjypVRLg+BuWTzb2SKK1BwSFUToSjcnbQUrjqGfiAvHKeMzOEgcudULrVsrxU2g4iYMPjiojRbz
RZOiE3Yov2CEqf4iS/Teru+I7gwsK/fKGdXCAhleBIcHQgXycWzDgXh1aUfZ3q0nN/KrYeTGLq/n
ptgneW68TziKMCW/QCKQHUCyGcfaFJ/HvkXWtsjuraZD/T6NP69PTrdHih9pkjJMiIGwGvyBf/VB
cA6F6TWlc0tz+rA+hC4SUbGFpEEb0NTjPWzL9ksGUHFtxBmg2Shi9dUZ1D73MxpkS9CHLm0tScy2
AD26ySmOQZDMLUb03PqdEXtOTO/o3H8Yy6T1ajOL/fXpae4qFXZotmEx4X9LnEVbAIacUyqDh8jd
SuZrAnYVelgKcDzmQYW7ChTRbn+Q4bSbkXfkDvMIIujGPg7pl/W5aJyBSvo4FQExjDEGDxqxrrIO
dMFRnj6uf1tjrCrBYzOACiSSKapypn0bVNEFAgeziX1R1pdLR8j6KLoZKC6hHqWRswrNM2XVm5ei
C8iesmzacAW6vVZcwSxAQpKF6EgcAwdXgvulqftDMLyPJIyoSMSGijiKGkCiU1Y/WeAhfzlOeZFc
xHm4Fabr9kGxeBJOM8pxaP4hacXOkDiKj4N06alNxmFPmij282kINxZM9462lEAhyVJJMxO44ixv
f9CUfG2QWNiZND46VbkP8vGiMq3ntigOMx5xGwGBbpsUuy97agygOwcUGzm3OqSPMsqKXTDNG28F
jV9RwYhZNSSJHNDFksUuiGYjF/yh2WOSmGejJ1sErJp9UtGIcz7GJfQn0c4m29qjPRgb08Aqdw34
oMbesXetmW8lHnQuWsUi5mliT5ISrNhgk900GN+GJLuNx+kvSN0fAXS7bHuCBnZ0V+zsFEVFHmwJ
7GgsVkUjUrNBwmmkws/NtkZ7fn9TVPXG1aNbQ8UbVGMuZFWhpdFJ+282QkTPmPoLd8i+izHaB4bz
c93raA6cCj90SyNLaqBZ/GERN7as4mwP5mUYlRtQGd0aKaHAWNApTVB29YsiSEdfQsw38igr6df3
/f6KT0CvkuQiQL94x1HgpN1fJqpang224g2L1FmM4gZmt2mJHaS2b5WZ+RHNgMUJvAz8phptuaup
g/za+2aimD5pijFIHcwExG4cAq7McK+jJq6LnUMH+nF9EM2VrCILhcsdt4wbB3oXEkFzKxzh5dFc
cfTMIc28s0VsVLvINWjryTYRd2OXOfVGMVo3uJJAQI9w25Q8Al6vsm+60DwBa/uJusm4zyfzhIzb
3jAEerdMd/DXp6vZvN+ko2urNweGWpozt7eWZR7NILkmjeUZnXNcH0JjqHQZ+lWMLSPARfoYkdoM
OWQqmqvAFDdLRLgkk5dE8vowupko/sCmSInhqYZhZhLtMtY5OzRmdrt0Zs9g7H5eH0XnTVU4YkrA
i2YmOYJqgB4ouoDG4B4gpxjkqIFFz0nV+S7462m/Z8hlrQ+qcREqHDEDL2pdddlSLIYcSjKiK020
dIs7Q+PgXtIQr/YnaqKUxyO+Hhr5X4DogpGwPNVyS75W98sr7qHKxyhCAwnKfzJ4KofsK62drZqp
5vn2Epm8+tW73Ma1GeLb6HQGycOMJmcBhbjGmfeRU3rNIDZcj2YSKtiwn8AL0KEg5JOShjcUCRHk
Dsr3hRwqwBDsnpbhgIrHh+zyPuuk19PEi+3popkf1w+Qxq+o6MJpitHsECLVUbJmN6ULkBUZYlk+
kfDHYoWpYXjrI+kWSjH2ljWFXaRIUKZoAts5QBjQaasRQPdtxcKLmaBIFQNEb7TNR4iW3hb2JuZI
4z1UXGHVs6hooAbmjyMxwVMELQWDBd9EGIOxEv524xzphlEue2iQxm4BOUg/cz7kiwwxCb3GJR/B
zLG+/hqLUKkOu3EmQSQAZllcU8jAgJMLD/5pEHJXcXtnjdEGbEbj1oli19CI6YYsKXBqBegt8X5d
aAaMONy7pPby6dv6fHSjKHe+0xZVaSDt6pMszc5xHRU73vXjnhYgTTWEne/ACZffrQ/25uIBf7iY
z2t3AtW8zOKAmjdAmHtZ04d7FAq+hVbpd075Je0Bzm/KXLwn8sNwym0/zRRvmQp53tg2nqBV03pU
puxifS5venV8fFnQV3OhVjGFgb1wXlZ11vokCaYP0WCOeJfjljysD6JbsOWYvxoE0h+Q1m5ASjnR
wYO2NgDRzFu8MLX5LrXNm5S6/vpQb1oO5qMYf7ewNs1hCCY+ZwmHcvp1qIwT5H2ifTawjYtWN5/F
87yaTzZGds9stBpREUDGG/IR+X5hq2oain5cucvGamPvddujOIJezFVgO+ijcmh0IGD/yRL2YMTN
RjCk+7z560R6OQb2DBQ+YnL30VgMUs7nEM1u65uhWyfF9ms0Pgu+0FTUg3wGtd85byYXEdF0NA13
X7TiynEGvuEz33T72HnVBUwUqO8AhBdx5zYQKceDGVw6Gyf47WILcMGKzQO30cZRz9DemtVOduHW
Zilvut6W1S6ceJX7ZK7zzwbLzN5LXXPIdkM7DxlaR5fCMXIgmXkYysCsvfWl1cxWRSNaLpmszkAN
MVyawN20mHc9Qtn1j78dvWK2ilfgAwGgmJRIaIZ8H0JsuSPuLSgtoCsgofHIdjmQnF1xDkDJboGi
en3YN504RlXcBOeuAPcE0pzp0BUl2LwDHlzWBCnvnVXmrrgKWJyUF5mgo/znMv7n9/G/5HNx90+A
cvOP/8afvxflVENboVX++I+PRYb///fyb/793/z6L/5xfC5uvmXPjfof/fJv8N1/jet9a7/98gcf
gOQWtCvP9fTwjCx9+/J9/IbLf/n//cv/eH75ysepfP7zj+9Fl0NZ6+FZRkX+x7/+6vTjzz8W7o7/
fP35f/3d8vv/+cceVb/sKcLt+s+P/e+/eP7WtH/+YQjxd4e5JuGE2gTKzwt1wvD88lcO/buDnTAF
p5awqbMgtvKibsM//6D8747DbddlxF7evwvisim65a8M9ncon1iuKxxAAKi1IEv/95f7ZXf+b7f+
I++yuyLK2+bPP8AKvni+/8OZc25zl1GHu46J5ya+qRxRO4FqdupGiWdVYCugTQicEZKlrrRcEOp3
ht2inpAMnf2hKfuBXcikLPgNTQzUSG3Z34Ia7Oc89yfL7n/GLXLG9yN3ZbQn02hNXtiI6KczQiEz
DuWO1ukHCNTcsgFLc2hEmo4PzKVS7K0gIPkpkXluJlC6APT8MFMYDlocZQJFT6tt+495GMvZM1NS
jY+ZM6RNvQ9iOprfeqco0j0w63mxj/D7zXvIfiPLOztIXV6xMCkDZN+prB9qaKs0p3E2w3lnQqHA
eurBElf+7ME5uiiIRAnbId9pj4fWwCtkBx3ZMgWHvGHnDyALmRmuwrh9IAmpmn3aulW6L8Js4AeC
RoRml6V21viyIEm5G+a4N4/UXVL/YDwQ4NqrOmh3J4lLQa9fV/9D2Hctx61r234RqxAIhleSnbuV
5aAXlmTLBMAAkgAD+PV3aN9bdffyqTrr0bas7mYjzDnmCJHJkTq1BucSfuII45MzMsxl2MUtDJT6
st+VTWWQYLoOEgHGVTyNuHvnjoxxtga1ane+3xi6Ltc4xPk1i9Z32qV++2Ywh1LVL2Lb9C3uxg4m
/wg0SLNuaINHgSwqlZnVIA45QITJe1+KBn8zmS6VGZdkltkYNHHyVkmNPDiEXizl29iXqiNITQZ1
az/ZrtSwsaGquQ1wuqhODqmRpuhms/V5aLlqj00oLSsQYhaMRZmsZvuO4Z+mcFGaUlNEnQso3JWC
wWxdlhK7PTXwq8YyYVC8vEwLGX6qyiPGKrOc1pj5E724fRB2PftaAGmSY9IKl0TT2Dp5kPVX1nOv
uzH4FgzYPhjrDPDdPtVekT8BEOYvxsCi40O6jGlaGDhhBqDczSBotw5l4dG0RGnI0qm36jo5Uqti
JUq0V6zRcs45NbTNSq1TRHGmW3ScgnYaT1QA6M9aDZA38wEiIopobrSzR1pWQp4GyRBwPoaL4e+8
W4wsFIu927EVLj1Pq6Kb2nEnK6SmyX6sT9igPIFNFMAag0ihrY5cNleUi0KM1Sjx7zgv8rmeU3kQ
xlqE9sGIm+7UlKrlo/Y83t44aUiZKx4Ifkrw2eS+TUi7HZc6bEAMReZnJV9TuKAh2LCK5xixNpv8
Dguzhr4PamzS99JZPb/4rR7XjzIGsWw/uVE9WbuwMfdLCl55VxGanBa7LeIihJniwgepUSLb/LCC
1krE4nYRb7bmsYYzMSL4XFeKh2BbA3VFLCB+ZojKFGGa0dClrAjw9Ht0Fq2uEVTSoR0EIk99VLBy
nAxKgjUlJz1NreldZqckskdVln65ugk9wlONTHleNA0R0Xmy5bDswybQYcHMOujvGPL5C4azcZi3
IHKBnewZxdSpQxAi7+JJnSyNYfVFEtilX2quRvrOv/5nwRlkJCc50hVAtJqnzyTBBr5K3XZNsfVN
W46oTpKxg/zWl1hjLK3b+CDhxoQGis9c7GeD9/yT1X4Em1g1vjqTGGGBpyGWrvm5Yi5BYUY5tKCV
CFo257CujM0MhCvDTsUhGT4mwtfqBQyqBNEWsLCDxgn1ULc0CDOn0/jUbn1vf8VjkrwQzZo+B3pV
XSq6Up4L3YvvZTNPNK/6sK1OtousRz3XpFu2NOMyg2BGgnhnDbzxsqDvg5+1DNMuI0jUyBfmEKtA
2lgf5loMT0CeUaCPW6ldLsLKuKxxBC6KVTSzSyuDZtnh3BoBp9e2vkxdBQ/lvp+TC2esu5ZuZV0m
CG/hG9/Q3zIM/YdYR6CHc9TP19DJdSx0YJfnMawYrDDK9cGmPJkyufSmYplbNKw9+rCMgmKbal7e
hkZauDeGvUNEes3qEhqmytn3Zg6TLheMrFsBt2iL458ZC686sqX1cZtDG0fZyIhfDhoeU5XO+AT+
QTYiIQQBGkHcz+doUU13LEsRvS3gWFbXVsi0qY5Yd+Pwxw0q8K8Wi8C1uROW5iMylXCauNeElXnF
0oeKyCen6WVNoyEn3XKOPeZNm2Ev65A8gcyx5PGM4y+mzEFIu6g9yA8xeKNtlEW2J0ckaKtjhcCh
c9nO6Cmnima4fH+4TjyAV3DorHvUhgEeN1g0AdnmYikh/q+w9TLduRvsLa91q4Ys9nw5JVV3Hxv6
bazls6A+yTAJ+VzU+jhsFgZyglX4IuxntQbvFVSrmuNmav2Sg8niztRakbmQJVeyjOF3zjqe1R2d
z2NTHzvEe18SvpGDGDiulSZp99UAU+DFDjLnQf289Okl0eGcUVezbMQC34nVVT+IqKY8wXfSV507
iLqMkUvSpgfKTPXosEWrQnd9LbJp6dr7hUaS7GnpwgOR/W+onrtcwpwga7A7dnMdvaugrq6wLTO7
GFsYvxkJiHJCx5pBkZhkSe/uvYTAtG26O7/6NRtxN8B0UkX7pBF3OOzdO0qbH3AQiXKt+RmYy0ug
ZLNb8F0fsGFlVgr5npqB3st2dYfSLBZBOiFYGLFJ90SM7NPptb4H6ehPDA+1PVoMnU9NfA5a+cS2
Nr1F6/w4M6jNa9PBr3ZaPZQtfZm7vn9vDDpTLxf5DVdMe3ZS9DAwqcUP7wIEqW1GHMSc8qPD9Zgr
2n34cUQEcj9dtwAJLpa2XbFxCh9AF1Sg0pD6w87k1jTNNaHtHcjty7UbjN7PZY/5hsGkLfXJO2xa
hizqoOZg25jmiFe7xMg53eE2LwY4B+cOvdFxDf2eTeoBj265IhngZBaHInHoP1vshGyh/XHskqMb
m29wUvswcjjqIVwyZpubEts5DlNRQJh+RTqPzms26pMT3V433UMtyWmq4l/wMDxZcCElT6ssLdf9
sq57yeSBwWjjXQf1eFxk9buOURt0awtZ32rbg4av3pyuAdY0PcQLEjYrDmNUEOQS4K0IvGd5vSQL
LmDzhCr8WVTsUm791ValzwxkVJlPLHKdgc1OOEOZroKdiwTPnZzrfRnUiOoJOLYwnJu3rArb6EA7
ghAoMLNeEFlgno3U9jsJ2fxccUc+U7AMnpXvJp2vfES6ijZfBTDcXM5p39H6deodqqQ4SsH104n/
qnPkJUUTeC09StR5nKb3ae7XV2Sa1E/4keYhcRCrd72QN+lGnslm7fcowZPPPibqyFFkHTuf9ncw
CK5+zK70d7VHPlNJu+hPFCb1g+smV0R+GAwGw1Md4sNScJa3cXa52yb7A5qesTl2tNvIbZ17r7Oq
KX2L42wzEEhpv437ZkQOw6lDHf0xdjOHM1FScVUkUVA1u3D087PwUuHkn13sT9iG0G/MUwMmvEBk
jz7zaEIIjGlU7K4aHowap0RofioPi5bPpCEqPgyQedGwGHzVgUifmjGIckvTL6lAQqtH1SBIKTND
1eLKRZLKmim/woueLBN5nMg03rp4JN+8Gh1ugj48w8K78xnUrQlyVjXyV4sptjAE23qq5kzBepgU
W9iO9hDbyc35OE6BPIZVMzR7h5I0Pa6oa1iWTCX9MEH0XSe024UwIv8q/lbsmX65VzGuv1B9lit7
Hlu93pdVqUHNoutns3T9UVtncSrWuH+XPti3VRvlAiBbZmqenpbSQO6hNT3jOHhp4lA+reuIuMHK
8wtKYcAHnujTOJOTmciPDk60yCBkKlca9tom5MiNFm9h00f3LDbPrUnom4Sh8xmVLS5nN5oCnsjL
kQbBZzqs0f1G53ezxR/LbNddu9T+DMKMzCWoI/fCte7S9nN7sNiwN5SxFpepVHm6NMsrorxRpW5G
7VFftH9AoPJ7HOFbrlsl91iVzVcfMUF5tGlxdCHgDh2OwRP6CbJb0rkpFLonFI5IVghT6P5wPaGk
Q9NDgrOtUFBmhLMWF4QNTtHKsRQHbQ/dAI5GWIW3ZtDwIY7j+cricsyBI1FEDxMjX0CSNBcxwaiE
bzTBwRtBMI9hPG6d5ffgMMX1yaoPqiuhievaJDfcfcO5ABB9SfbN12VRrtNdG4rf8QCPHQ5z+VLk
s29oNlD1VHH+SX34sxPz80QXfO8KKcgo+tasnNOfSG7sMoxf4e5hpnTXDAIAT8t+Mi5wywcphcrV
nKMYp8wi5y0H5RKNShkdAxXdrT2Ha7n7hsrPZy1szMC/etW9PZZ2rrPJRTdIgd8nZn+EHYoGTeh9
GbJrir90dD51JDmAfb1kJfXmWIty22+EFTUBHQD2KjInbbvt4YV9B+3NSzdPvz0Byrot/Q11F7yd
iLvFCiUAL2ueRXX4B/FuKkuWaMEdSW4MCVF1nPKsrTe+m6GizlzCLwI5I720Q7YocRpL8uIqdQAl
YcmicELHmTp3GL/UTEiX+iUpCKWTU6YocYnkMRQsRaVwAupI8UxB3pfRioo8WBlH0N76xteoGGOP
e3JRHZL+xldYe786a3VmvGpyZ6aX0rUHkJYRj0Vcf+jWeD45BGxkIw7YU79AVbWtxVgjwrHG3bCj
Y7nvNYY1KtB36dyB0+3TNYeMMd3ZLqjyvvXf4F5/JQ5B2EMaFK0LCJ4T0xnao5fRDY8ksuRgDAiD
foEwX5DhF1ANmy0QFm8VhiUreQl1+oBe8MykvQ9FmstOr8WCrNLHfuT9Xi8QmTK0rZlmMKYXdkgy
AoH3wxB2IfDvsc4jzaYla9opvjbaRvhNSuUVifzVqKjNGtEBppkkyctGXec2wV9JsuVTQO42ROF9
uczytcO7ScYwF77H9UySS2rEPiQ+PMCZvz2N6JZzhgatbFpfbDT+JobU5B3cVrIkSp9MvFznqrn5
uqUZOoqj5tU3ESJzLWAy67b6DaDBzQr/vZntq6+HZSe3wCB6mCGwtE2OOPP6YzIqsoOYr0FvC2Kc
7bYgp3AUzZDcl2YrnkU2hGUVf23T7tZ7QAZ1U77MZm12fdu9wsXx2gKPegy/vPX9hF85NMzvTQhw
eqpScyUk6E+o4obDQJcQ1008fUOtCt36MCLEBRAbUpbt3Nscsy3RAnFY+V5sc90DxGltm+u0L6t8
W8byY/DQv8karmt70XsEdjvWl+9uqldEGlT9Jo4EQ6s2Fx08BpBMNaxrBjchtU9VOWOmULJLuFmK
AiYAggms6kUl2ESl8n8CfGkHT2bQjnjo79soLPdTMNsUOJNva5wdITIIw8YdYzPbo0Ao3J+GBuIM
WsxwcmRAxxXR6SDZhP3H1Oa7zFWRSvCf0KbB5gAftp/xNQfbIg8pSWYYqsAWGMcMAaR/TrdU80vd
1vYWsmD60dJoNAddUxzZLLYtPaUIWz+oVKUXQDdLemtoU526ZgE4PqZ1OZ66tnR5tHF7TxDOfQ8L
2PRBysirp16vCIlq3Mavm0JmJh5wN57XdmSHoVrJnaaoZw4B7Pm7jHdhQ4saOBdwAk+zCO3cBQXE
uhuVW/9glNbt0FTRY70ZzLpgr8aKRLgAx0HMsiDQjyLYkIpM25eBs+3SQ8b4rWmXqAC2re6rkdhn
OlaPZpsvXiWvbLTjyTAUqz4aw32nyheptz2+b/TREX/3emH7AXI9aBOrOVsT+tq2+rGshrvJceSn
TPYhnKjOVgE5umZ34drua8N3JibDIbLiNyxrzxSdwTwGb+0qqsyt43mTDdnpyHxHQXDf087skkT5
nAIvK6LWdjkbwAuLMNXDKkNOAYmifcXlrkEfWrB4InuUprdJJajwI/1znNUVg0XkoLXWZPhOjpE3
t6hOz0EMMvC4JtmczH4/NsAT2zI1j6EAeWUyM8LZKkJwS6YVWC3lsgsSdA063JbMjTE/14yq+xR9
wb3oGGLpASqYzPlO4dAL8e7CiPZA7YwrhnRqrosU6HVbQu4CEuqc1fMNWfNAEBBlisfSigxEo0PU
GLjHyyOyR595rcFI6R8hCeuAKgewsgibowT9M3cquLDSvvLehTnd6npXRoj3jgKHQzAM1amPeIvS
uTwtmLRnaxQ8pG77DnpWmsGP7AUSKlhkMvcjGIN7XTuX9cBY4IMO1LcjDDE+3YIiz92Bv4KbrWy/
WgoIyacPM2M9x+UddCePeoUTLYM0yvunZglF1nYQcrYxzvUJ3rp0Yh9BwC4AimGGEQXvSNx7o4pt
J620KcYAnbCpH0ofX33kb64ip00m39fF76aqebUNOwIuBVnenkK5HbptqTJGOoxXxyPUDvpUlhRE
iHi5+VD+YfB9abf11ujh0QrxiGPnMQ6q1yoe/gjRnA0QgIqjAKlbWJeDH3XQG/oSH49/5jpxea38
N7YtBfb+LQbIaXv3ab4AsBnpB4l85EPcZ5Bbn8JmAugZ3Fe8+d0j8DZYIVVWdi+W4YjOGGULvl7B
eaFNW8wrg3BdVFei8YzWDi2k220rPzEg+KE2DwsLES4jxiwU1mXALx+WDnnAiA1JEn4K1xXZG7I7
uX4ocAW/W7k91SV6PY/iDY/anPygrioVFzPG3xVP3pRDZ5Yi2BTgIAitGCTkGEyQY5UiToOi4UN/
4kFHLkGEtmXNDq4kp2oOkIchcen2NO6/gS6JusLYMetHFJBD/4qneo845PO0TbmDREcbcoHNT50N
5XrWUbNPwv5SJ8MuDIGmoJJUxTbUMl89bExxGnxvwR+Ft1pf7eGPPGUG2CzwxmwR5t2q5YBC87VK
+GHT5qPx4x1AsmvVTL+Ud2C3sOal1uNuBD1oXPt7PfL7oVESl+FaADIs6kBfUbO+6Ug/QuKYNxvw
mNa9xwukMUSk2IxMAitg9sAXJC+26KyaebiHFcz3uFcvph5VtnZDdUREwKeZq3r3hb+jxKFF36oT
5GZtrlakUtjyw9VwEa3kC7fpe0DocME2qLKarKdALre6ar7z3vicAw/YpwJArynrZ5siikuK5Vup
I3uTuJIwMQD6CxVul8luxreOky7dbJDF20B2/Rw9+D5iu6pM7nG7XV0MlmfP1k8u9Y80LIcdYCOE
Lmj3NgPkPkSQ/eU44uw+dMlDF6JF1c1pWsOHsrFBDoa4zWwNjXKfhk/wzSU4n/VZrNsrteWWMz8B
aNySokum+yYRBq1ce7HD+lRjHDqVei/mucv8xpv9Qtc+2Stv0svmNvo2KVXePAOSm5Ub8QLkMHwP
hGz0Fhg27lFH8TO8Q3ierFt1p6Wu8w7js1/hPNN8Rrf8I6kCZNb1COhBMY3U8wgo8zPGNttTaPx2
481kv+ZiWNlhmUzPgZroCXDWem0jMv7C0KFzOcJ8wx5lSglNxETWn65pq+OA/v+Sbiv9OY7h+A50
5WMePNCV+At7mWW5kyFMUrRUBH9s4dTo1cPYMJVJG7wkM+8OHa5lE4smj7naVcs03RJwX4/oSO9F
TwDdT57lyNlD0wD/qd2gloIGMQBiHSMWmolXWhIcBhFEM5hsIwxX2zlDb/AITuuZ8vEZo0CszTjx
+6ir+YPiHFJKYQmGT0NT+JpIGGhFCOuFxVDWDrCzAjD7FJg+yUwzIFQw+e7baMwg+3yLdPxhUCjn
k6xFzvt5OLKy/I5RSNEk8DlBE7R+RCr+4WUS/BDWHDBPGnck3I6tI08lpR/jwH/LeM1BHwwKHgMw
COf6O4KQSd5HXhZ6YAY5Hai5qUAsm/jqRlfw3fYI+MBVM/NTM20vsQwiQIbuh6uDa1yxezvTOzcw
X2AlRscKA1TMRKgtItzuGQSxTRaA55lFWuxp11/iVB1NoHHiD9sPQBj3bTy+N4Q8K1CQMzqZjy3y
BMlf85GG4XOJlYXBJwD8lWMiyKMTJ+y8+iHM5Ipipi3JeBTAK3ZT6FihRK+Kep79IQ7x9gGZPITe
DLlfeyBoohZvCDQF1tDF4X5grfg0g+qu8Cql2bQuAzRWTD7zflHPa7fNZ8ECAGDJst4nrmwA+vYh
+4ywkAsMBfV9BciwzOwYGUTyDWkHjFjqZ4QDVnd0CszFphaNnyUswKkJ+dBnO0ocC0tQko90bOYs
GVKMAbFa86QZFpjOSQEke2I73rbVtypQ/OoSKU9041jzUbv2dI9bOLoTAGdPQWzChw0iyyIxsMEC
DETRSFgMlOtslu4LaMfbY1D8FFZFqKRksu4alsCsFIaP0yNmb2B9jjDI6R8nyXENQhyiVNYQT0+r
GoF2Dmil2jXVf8ZU4TbnHb8O3HZfN1535UjKOoPsxY5pGrR/oGWtLjP1w2OJ+FqBeO3a4kVpF/Y3
PycBviaZvNRJtZ6gdxpOKZfLmX5J0GqXktegijkMBMxCf/B6InnTj9EXBtXdOWaCQ0nn5VhyYw8U
STwXA4uSg6262GU+bXlRQu+3b2OvHwLfQ3OthWOIYy/d9NpCRvst+mq+bNLjgc4cXUO3OSAJgVB3
89KHp3ByE2KLInWJMKTGSYihVNbyud8nG+rfmlh9Egt1USYRYFjMJsHNrqB3yqO+bE5lUAV5wJIW
UqdqCS8DDGH+tKIyDJRXx9s8dGm9o65CUb6JJjVPtLGeZBU2UDZsqMkA+7xSjG2SfK4W9UZnIr9h
NFvvWswf+iIcJKChetl+V0kQFU3NxRsPRuQRkK/UebWs33UzGFSkmtx0u1oUtUmCSiUU90zHy8P4
pTcumi/2FPiMDof3tFa72ooRR18invx4HyQATKosZnb8Go4mvsZQPF7ODMrkI13dsSubDVdBB+Au
g4JIFxIjyeZJDINo9wiO0HIXVHP3ScFG/13adDlPfNp+krJBKNfclfatBCTxzbs2wAxi5qvP5k0l
oLpxWI81w6bfKJJg3zpJoHtEDePEJfJpgKuvhRNgm1mNvYw3gO4hm5fIzoCNEIya+R5ksDzlI8U9
Ec+83C0rF8PvZq5meALDbXa7VLHEgTBi/jWcMKxAGeXkFqNPkTisThKoi99jN8rXBA27KRB7yEGp
6HDZIBentMGBVj6N9vHE5goEigWl0+JcfWimyfNdz1PXgKQFFDCzSPhud2rs4O1ep8jSyEaPIV82
rMKgr06XuDpaeB7NGJ+x8gO0YtUXLbWY0YjZoJoSuNjfSiC40EmKKpB52TfruHes4sl5i238SKav
TnBG05N+4dPHGPQA0AYG2zjcDRP1aMBXlOGsARPyseV862pgGx39bboAs8ok6HDYRtE0rfuqRap0
LqoQbS3+ESwOHo1fkBQymjkqBA6FBg1xRxe2m0IkeZCkay8St26CgZNoh1s0V4m6GSQ00nch6kbc
FjOt683Wovtp9bQgVqRnDaYksBbwHkb0Ys5LkDbaYXUojnyZfrLOiz9lVMLJGyTOyV7wAdrHRM5B
m1sAR7mGBxC4LAmo2AjJqYFqceuS/iCI6+bCllVtIJ0EnnSaUuI+Q8hBq5ygbCFFI7fXcgERQiQ9
BqppuOHQcLX61a7h1O96l04p0ISOgxfSpql/og6FNDGunS7Ih0SxagB850rG04pEhRJUHBIFCZzg
Z25PA+nbMdsw4M1TGwzkhpU5jV/+nkALXJW2IO+BxYOWsVng1hD4AYbViFmdbgKD7OHqGUgtxw0k
lhodmWZtgUUOnFog3GwB46VPUPfURqHeVqNW6y2wwxY/GxaE1U4INd5H0xYHRVQ5LXKqwO14iDUo
Yzu0c7i+BOIA3AEPIsbILB4q9MA6WFHYY6Z+1XEDfkHQz9uJtoAKEfqVqPnGpmpGabMFDDyeqMTK
xCQOxI5FdAkISitB19IANIBNoEJ0OFzlU5zJNELJsKNzhwJ5jgO6YniPPIVdp23wS/YEtmU92DoA
Q+gMhMmUg/69bjHISS4yKCKF9vtlMMkjTPebsAB1J4J9EKslz6nsgUzWMJsZ9i0pUzBc/LI+gytk
K7RhXr8m28qSR18tzYcWm91OSyzl8NKCCUH3LgrQ4RNb9TLTKN/Kb03E1vaGZGMFXgl+y4oJmpxw
W68ltyiI5q79GQdfxVAYyErv49gmNCNwRLPf58DpJifJImOA13qM8riR8ttME6BXgdG2fIjgtf97
GaZyK1pWaotnrLYfYPlX+lom80JBJR/TAMOGYSE3rsf51yDRoJUA/+I8aDugHJj895+kHgKGDF4M
kHIfCz9nBseZQb0MD7VuZ/ABEHPEdLfkQzjA1lfKbUaBk9oRKgsWJ9/TJfDp2S0QjO2acO6CvE1i
pr++0QlV0waRFLaVj7osgX+MzUtMCaACDUKrwThHQg3A6WigGQZzIM2wiJR6B7JLCwC2SmDDqegY
xA8LkO/yCss4HDQhKu9qp1qpRCGjaX4cCZ5nhtlV+lH1JLhFVbA9+xGgDZ4fxiG5WWNW5dy1aYDI
qRGIq1zo3cyjeT1wXyJsbkoRA7t8VdhEg7yZ+wTCFais4NkLh0yRkp2bcbndYTJGHrRovhTApgs9
muUOiI9VAxruKrQbdmZj6bojS5RWP0fuMLsOmgbRrDHefeaxxJ7ITEEuarZohlUMLravYY9kSFTB
viifJS4UCXAmnOJjyUKMc1MRQcVaczg450mVel9gJlXKk6ghbbssAU6WfNgQjZjPqcbPYO6tESCX
DhvNFYCc9pGB1XCNcWec09bX9kBm179j9rjwzOH47jNKMcvYi0pT9dog+KAuutARh+dQoi72IyI2
byLZgP1Pq1M/uQhUeEFb3j02UwqIfAjiEaOpzRmAMNOMnYteGbOTlY1weMO1s5F9MhInC9dx2xwC
OoWvjOFox9Clw4XSzNh7OzgQ1oixxSJYsYLaxKNNwj7NXG1qkE/aCM0qVMSo2beO0jFf+jm8A2Ek
Lg8JdocFDGE3+Piudkl3FGiIx0Rd2v4UKlTtGVLnYtBQtsigNVqknQqC5w4sCKYB4KLALDe5OKkq
epYGKF0esrZX4ZoNoA289gg0sMe1Lac1jxH64M+gY6016tllqYGK9WEAIozuR/jI5NssG/8vHOP/
JJD8gz8aUZIQjLBoQqIk/jvqrotK8IhKkFfmvbkDDpUv+bJTaT7diaPaTfOuutUntkdu4667JbKo
fwIILJJ82tl/kV78k8INJiveSSq44GEkMDgV7J8kfO9Cv4am1vt2/RmMH1g2//JZ/6mFSEIeJSkD
8xbeWwQfNP3rBaysuJYBwDA+MfkpaQUelFP1kKUQLjwOM61Y/l9k4v/H1/1vfu5f6cZ/vyT7Wyzo
O9EgUbliBcLW9vF+OfDLfHEZpjo5vZnnqvg3VfE/FQz/8wX/EkpoWm0NdjwrHMA/RGFnHT2Vycu/
fKx/ko7/76sIsJsjTsMUz/QvQQNoi4s3X44VyU38AhP4AA5V1v3Zcl80O3+Mi//99f5JhP+fL/eX
6EBquZSipwyZGX80UEJcJhflTNETe02nn//7i/0lbfh6tZQmaRjCSYolIHd/rdP/UrVMuqvVFkS8
QGOUzy/2UB+GYirKLNqT47+lJPxHIP3/999/Xg1HEhZmxPE4w7+NPwGJRo2IRr37P6Rd2XLcOrL8
IkZwX15JkOxFrd2y5BeGZVvc951ffxOaO8dsNKcx9oQfFeHqAgtAoSorsyOj2z2j5t1/TET+ruwi
L0scHXUaO7gbB1tzioc29lrOFOVlwFhr+yYTMEWIlK9LeoWIM5DPyWsnCX7D04i8MGKImmHKuiSp
kAQyJQaknphoFcdmnLnl+N5VmAqbweld8uQTaRicLeWnFV1UDRUwRODhzz8cCAQxdhbWClH9eJce
Un85JLvUqzkrdn5O4YsxZpj4QI5hKLlY4RgRDqnw0YpcHRWeBbqcqwgU0EPJ5gSOtK7kAQLoxilE
tv3YF07m63RrAuh8301/NFp16RYzdbKMeBhXEdyS5Ca7lUUUDAXgekkapubj9S226R89NgDlxpiE
zBzEZjNleCPEClAoKK/WyqGN+XxsW0YwFAHHJEjXyyyxXaLIcYfKboaNpf1AOtTcQ04Mt5n0UOQE
IHvPIovAuWG24nxtk/lwFkqtVYSJOzeXvqVW4irKIQTB2/XVu7xUDFFHWgvojqLKhsiqzeHmLPUR
9PGfR8Z4q6m7gETEcKDsbLfPjTNEu/orxyY90Zm9dWaTOfHHJp7Qp4tSF9X9Q9O7GUl9sMD5ee82
Ps/DT9aYa9aYAJE7aMthgl8h5rfFQ5r8FByqvYIc7gvaSMU+v9Wd2BXc+Wf2EvxQnNQBaPChvamf
5ZvC1T1AYfbX/d/4sDqGIzGuY2DYR2SFpg0ZHXMRYE8SiMBtRZiViE8G7y64yE/wXVVRxbVjoJGr
shELwdQhtuZMIaVxBFElaMDwWI5+1i1PBPHiPmUMMWGqmgsAPJKYurL8bFSvgfWYdE9R/dFnPMK2
7XX77RJzqKBdGkHWKMVOr4vFk+Jo2BnyDFiqGE2/rn+izW3xr4krA9eMwU5CoXZa08ImvbeT58BH
wfQOwJAMmyKwGwc4xDfTuW5y48LRTVmUDTqGhfow/fvqnJYUNQbCBN6pRi4+Giaa50pdqwAGofUF
dEXgFaE6k1RC+R7E6gsv2dsKmJV9gxn1zPKkGPBQUsm4mE9SkbwuEqgokv5RVyLOAbAVMjjZDAlt
L0tUWDo0UwS0HBABDGU0nR2iNzKCviwrLSfAnG8Y8BLnrbhZm6OTtKuVzZugLHKII2AC6QdQKbY2
4+mOyabr32/TiiJqeINZuoF09tzK1Ea1MMcJ7lkg27vwS23hXBkmct3KxkWkmysrdGlXvohqA/C2
ASvxkt9pqXwfScaX6yZ4jjDLlaCwJKlZpJAJz147nSwU58FOi+c9XgD/mykm5vtYEzFmB28gb9oM
DsC1rtZrnI3F8cdkAnvGPI+lz3TJqnsMGtlCXx+Qrz/9jStIFjVVVRVTpL9i9WEGKD2jWwEFxEXp
0Ycfire6RjsgD7O/WrPfhpg4A3ihr3VwupAoGe6z3Hg1kuG7av2ZjPxnBodA+22GCbRyMOsFaqa0
Cqk6EGMnVNDy+pJ9yvKyN7NJrWAq1sQAK2MjAPGwoYKzErmH6Xckf1w82V2OulMB72f3LwoYWZ2I
gNPZMW3FQd0ldSan3pc3koN5wkPjlPf9PeAiCeeXbR7/61/G7AHQjY0RujgWkR+AnSXDU7DPneir
4kMVZFfeZb7xfH0tPl8t19aC2QolwGGS1WEt5sOIoqQ9YmDG7fbxQSfmk0o6N3oMSns5yceI4+zm
/sDQsYSqDW4fVsK0HArcKYthERGVejGWSYaZI2D0XY6HPDtMHoYmBKpVtUGv1BqU7Cg4PquOdaSJ
tHmT7oM7aXHlHe9TynR7Xyzsyj3mIddVGEiqFtMi2V4pbcEGyClvnP6U+6ptPBgzAkuq7cJpj92t
cShJ7PEWePPMXv0C+vfV0RCh8dgamLkkQxxOt3UKfdYqMnm8AtvLi6A1MAmuyhqzmRRBTaLaKBBA
LSCzYDfuRAETozz2nM9wuFzP33aYrbE0vRonC7wZnYFUz8YrkNE+Ovk36o/Q1Yn+BM59p7tFfdYx
3fiDt1E+Of+u2Wc2CsD8gtEvgESqvokpKseyRadEQSzcASv41oW2dtu/ik+jNxPNAajpVP0y7iXB
5uVr21/1n3XQmWulggRbiPFHhaTTe5wnThJwScg3Pymm31G9N1BoVOnfV4FjWgpQr5FoEc0eiIFX
mWknJCCDM7jx4GCEqPYi1E+l/fWdSiPlYoUtGW9dEWGks7mviT4dIB0haHDbXxjGHqC8KTxG1lNp
GZy7bHMNV5aYWBJnwKlnBZa65IuK7Dqff153ZXMFQZug62AUQjGHCZY5nLLEwrAWyZfEl6ydDvXn
VuGJJl5W+fAGspC6Kyj1GegpMR8qjwap1mJ8KOup2lvesrMcxY/vA9S5QxJw8pmtz2MBUIUHpIVn
+8V5HXa6ruUlsmdl2suamdmgFbqDACsREmE/9iaHkGdrDSm7hAq6RdMwWZYWrYqsZKhhDwpIXmhF
x6gcQY3cuNc/1fYiSqjoyaYq6/h3Hu3AzAklYPNgWDhNBCNjd/nJcjRfcvWvAuER7n0yH7JBbqGs
p6kGniCgXjm3NkVLJ+Q5biMTWpFkIVDdwXQo6XbKKd4X36F2Djj9F1yKj9fd3Ar5lV2WNk+qBqMB
QMEiVYcWVFOQUOu96yY2cwnUgOEYCqQoOjP1lSiIzVoecaPTcyP7mSJPephPoYu5GD+9tx7okqqp
w6+t0/16saioyOooPmuazG43KBf8fz6PqRRbMX8kCQjqpY9Cu5VzAJqKv1lLE5PbsoLqn86SeA1h
mcoRNLZJAOiWBGRvHjxwlnIz+FcmmDARciNU4wBp8BDriEpAA4q6Ql+xvdc741iU8jER40cr1B+l
Udxh9PAWmPHM7sroNIXZ01yDXv76T9oMoH9+kSEy946+QNO3Aa6JKDGAUCla5/vQDEteDNG06PJT
/nttDZZirpGjSVgAfiHKnX6Y9mh/E3Shb/BZHeVL4fNuU0YU61/vDWvlFrP7u7qJxySjNQEfTArt
AYOa7rIvnpIn5RbwmTtoTxaPaLF9CW55lQ/eijIZoq4lJS5afOM4TckCUFaC8efrH40hffq3e6au
mGDswTgAc0MU6dLl0QwbQCYS8yN3p12wSx77O/7RdhmyskSbkjpaFyDMYQknM4BPuyrHoGVZ3Zsh
0EYmxpZ4LG0bRlDAMRVdwzWEGiOzZpmc1loWDRjg1oBNRttiBpwFzXCMifM6rZ9S9uehKJ/Zot9v
lQaJeWoEcdpbyDgxiT26ulNabuxGJMJBZkuOuXgpgSwKr4e8cY7KsqopQC9oClpqbEmuN/uhyyor
wDm6vBbPujOpO4yCH+j7UwG4587C55SP45F3O11e8WeG2Vrc2HfToCWjRvKm+mpaGR2MDzEkg0Fz
CN+Fw5xz4nPjc2o6Rg8NHd+SJjLnS1z0ioWuWhOQ2QKoJHvAvI2N4pxzfRdsuHVmhfmQqFPLyzxj
j7dR5zTaMcqfU8GrRlDqgrzhuq2NdEI+M8bsOLBlhQYIpFR8PLz8PAyr+ME+O5Z7mYjvvFfmxv4+
t8ZUZUI5AEYcPIKfV254xDjMTnkAttiWd8Lzdc82V1HTkSVJIGJB0+b8W40aaPjSCqYWkO/r3X0r
3MaN5o0JXgddyrkHLs9G+LUyxmTougzE7lyNAQFRla0It6X0ft2bTwJlZnefWWBu2EECJC7PSnSd
9nRWhfSPCcn91An3EJyW7dTjfSuOS2zHC1fyIgv5kLtp+tNSHsb4j9Tl6VF/tmSsNIMC2ZoOGBsV
ZDNAXy2LTRm1ri/axiP43IZ8HgOTMUtFII+A5kIA0Ov2YMBePGAnoGBkY6DYM5/BlDM4lt/sZk8E
PagtPOhejDf58Hb9p1xiDhh3maNjtowe0ImIRn58C4y+3+zlF1rUMVzxtSWSgxnuB+DRXeGeB+XY
KNPhfSOrOn2a4IxmJcG6qKpapVMEQNrs3lUdGYQ1Tu4EA8qEKaZynZSomEDhVZS3IggceUiKkOiK
wHWcrz4mZltxqWWBqNHrLP2SKl5GsnEcm6qJ81DU0W8G1OHcwIyBobquigRX+Ad4szTlOZJeOd+N
fhdm353ZYEIoBQZyijBs5soP2TO6Fj62nYPhVp9mJfxX69ZlemaPiZMgK0GcBqo6t/O6G4D/7kC8
Chgn5nTcaod6oKs5YNdLn/oj0H7XfeUtJ/2eqwSisECep5mAxZTl/RLszRQ0Vbx33capvHaP5S82
6gmce4kGwb4hKlxDGo+GnH3VrOaUp/ON2StcYAf9QP/5A+IJe+5VpA6NWmawmN3Et/Fu2ZkETfSH
wAZD3t+8l3Hh/BOSCvseSNtQGvoc1lpw5HwvbgDh9yOi7q1H8QmS4173LTrGXuBe/3JbO9zUgSa0
FA1lHDzWz53sIuBwDHAjuNKdeDB93UkPwi2wzAtAb9A3Plb+n2e2OEdQ9DJlMGHiKcvsvaIAj1K8
yCYRrae+K0Fa86NsCg5x9+UJcm6E2XxwVZgg1a6RAFIPRvQxRbymJ88Cs90WlPBQJYYFcB/ZUV46
Y/9x/dvwLDC7KjbAEaoHWKgqyIkxBN7S1f51ExtJ3Pk6MUlcAx5wqRF7gUh3i5fd0yKG+lb+UF+b
B4GIvHLkRrSdm2OyOJBcz0tcg3exVL32Jd2FbiOCWwgqls7g9MT4sMAfdVg4Vyj9X8838rlVJsYF
MZ4tjHCZJIQaqz3NYDoHIcdb3OVv6Rh+/5sltQAyAS85CqNs4auesMsj0KmT6YcEpk8//haQ7IMi
9HFbtu+8p8xGfoAaG15RhgJbuK2ZTxjNWVYCMywQaLY8ooTiZHex7M2nDPra6BpgaNxNXiRHJPJO
GU6pyUlgN0NobZ/5pqZaJ0IQ4qXaEdGRHQzSVAQ95vRmcAsXRB28rX1ZAzv3l/maRl9b1QiYGgGX
rQYOrNpNsuiQBqbo1CCjqsD6x7vftnbi2kUmSW+lsgY7JHWxA2cS6HKk7o9v0HOnmCS9maxFrkU8
wXPMBU/xW1RjdA3cQNdj8/KeplZMnPYURSF9IrlW93TXTFNlpIpMxkkman9TluZOE/Z/YUS30CFD
lVm9AJ80+RSp9YC3NUhQoAOeoteqAFIBLs6h4xxfG71HBZVzDD9YKJPIlsUcwhqIL8Sm0HAd70e3
Du3Mr93hBvWL1I48EFo8Je+dbfmFu4BbF08e7rW9EYzY6gAtSqKiKxdlJwtzDmOzmDgrQd8+hCCD
na2TGs10ONnRNZAhjS3vyt44zs5sMhtOVYOJIrrB5+V3NyisR89aQPTK1gGeqh6lgtSds2gEDOd8
xPrGTjizzWy+fJDLEvTDIFTRv2r1S8xTj914rQJlulpQZqtFmMWfpxpfVD7NznADgOsuITIYfXbl
viRAIfNeq1vn15lFZutJUawkmgmXph+isxDwYaB1PTgjQf+v8fvd9d2xbQ75D3plimQobMiKAKy0
GliC3dfJCw4K6l22ig8nHBqf59rmx0K/TJJN1NdUts8YjbPQiwkCxSw+0uEtKl6u+7IViLhZoHKm
YgwExObnuaNWB3GfSIVJagxV6sXXWHrJ0QgBs9h1O1t+rO0wXwhXnzQKHQ344Gu/gCKl570HORY+
z5nVwaj1IKqB3opJ2lZ6sITwe44hTI4XW8mPZUr4DjpOLJSWGDeC2RwrUCuBVql3QIi1w7CS0tnN
u7gHt/QzcrDKCZ+sn9fXbmNDqSISUTRQdcDsJbbHnc1BE4ITKHQnT/IWhVTqjs5/YBb5GVQfPW7P
LwLP5uU9A5u0OIggNzWdxfa3+VJiZAj3Ze3ODsiCSUb60lEMO3rR0WXAzLodljtuJnT54j43S7/y
6ivWERg3s1YVaKXku+Klbg2Geqd9pdgm5Vfmp1//Ym2xouhHmxJmF9k3G6pqYGQDJRahawsm6Yfh
GOPokJzAVnfxk85pFG8UQQFrXtmTzx0M404YB7A0YRp5BjM7btY5rF20xklQC+JN0rfgxUkbTErP
hh1WYO2CBoYuOhy3aaCe59OqCEyZCo8VJFqswLMcg+29BgeYm+yHfe0EJDecYNxHHihMh0OOAjCl
9zHtEPPeX+p3iKtzu1nU02s/gfnUrQ7BAnTU8X4g+oGWg4XcRpvySfY6X3gr3zke0//umjkmx56G
ekomSQ9dTJU6pl95066FIFTvxc7i6F50QHmVW1W5/NwmSOg1YB3xYgDbo85c9IXcg3ocCZtL28wL
Mvv4EHiGLxMMpe85Hl58U8YWc7GboOKP1RC26EShYCOLJ+AysrzxZGCAxbCr994z7QaMD3ZKLAGQ
QE5UXZwZ9AcYEBNQDQmgfYt1Vq+sGNopqRuiy6VoYNj9lvzxhfVpQ1VliiYB3If5jIkAeIqegyhj
CSaM6YDQasIwMd6Elcxbz4uIgR8YYcTRgLuejt2db1UoihhdaAK1L4AJDCIaexHvTwpWHQfET5aC
TUb22wlMs1KELtS3pav2mfkUFjw82WVdkP4SAy0AA/mGZLB6vDHIMyRUsVJX9fEehbBj9dPYxYdp
Z7nBTlVdNH4lt/QwaG2BBfhPx69gXJVEEYosgFmprPxfSMX/lhorPpUQvOhxM0BYtBo5sXN5tcKM
oeABYEJuB+cw82GXNh+FqMwyt3WX0jYAEKp28t3c2507ksIddw0YnDmPj60vvLbJBGwPvQeQBne5
qyyeioNX1hqOW3TPnZ061CuqZmNiyBazUUwBUmgsSLSCTsjNBOwJyPa1TthkJ8wtKXYxh4Id9zqn
enGR0sGkCYuoCBpopLMDjh0oUkCehYVUxXCvi8Dym2+gegf7xK/rB87W6q0NMas3ggALw8x95maU
RXMEkVP687qFywMFrmgApqGHjmcom/hA6QzMgSUsSMrLot219anSOQnA1gdam2CcUMygwrBrkrm6
JvjdmANmZ+yM6geE4cZotK/7s/lpVv7QH7PKbpRhUFs0rgHfkpL6NZrM5LD0qmSbIbipyswSOC+V
zS+0ssdk95kyghnHhD2o+Dil1KCk/+O6R7zlo3fSyiOg1EywRWD5sk54yMAEH+a3mXyCTNh9qPPm
TTnuaMxmmkDop2gxwmHOn6LxIwQtyXVveAaYunYM6u0IhaHMnaSvsXovVzXnONgMaPp2QL0DGRb7
fojLsAuFEQZyDTzqao29eUvZua+7cRlmSNzBO0tn25C6s/i5jtJOKIuQubXxOs2vAeagQEKPYtsf
hxfsoGaCHFKmQ8bMBVnrslIAOoqOVKeVjgjOdDsOFPe6M5/DqedH6LkV5TzEkoFuGSgsuYlsi4IL
oV6UgEBX1pFA8kUXiGaMYkbZ0+SWJPIMpw9OKgbHoSFx/YdcPvtxTqzdpdGzinVwckXRABp6tx5J
uCu8gHQ24AVg5yE5iVxugkx356XjqEDrMjTpMFF7bg/MS2MIfpccN+LoTs/g1/kSHzM0/kEWQRY0
dgBfIhPF5Wc8Vy83AnX1t2nmVGzKycz0MKJTJxiIJrGbooQT3BtuuZdcGUSsNm/g8zMoL7wFnhqv
EQMP7M9MerW6JTh303mGyTZ7agsv194giq2IkTvVqNYOlFMTrOgSJ7m53JBwdGWVCWFI5kBiIQHN
VJkfSvSoxfybBpD19cjhGWEiuA8hdQDsM5IAwIJtBXKneSU+p2n98jd2dMBe0O9XkCOfB8wsgf8d
s+z4aupjpINsVXvW+5bjzGWzgm4D9bcVxpsanJxqpcFK77RgTuj29SEhIPUQACgYCViuTmBkIaKd
HEJAv/43D9ktKEKdQRhAt6a2Pd6r3wMdtIWGxAn/7e/120Nm4/VKHCqzTtexpwJr9ty8giuIY2Rz
i62WkdliQYEXqRbCFaB7TmC8cUxDJ9dXa/MeWJlg0g1ZLSClksMP2QwcOQeLDArKBV74Yi2crpv6
D9v395oxqQaQcdEIViKoUOChGx5bf9iNXn4v7/7imXsef0zKMYdz2kQyLOUv/ffmWfygwzWxDzkT
r92PnuUrTo4ntubwq7GcwGATkLjIolrMMYCW4kWdhDj7Vd0uR56K++d77vIs/GcxWY4gYQRX4aLA
xdaF1sYMTngHRPEkdDH+S2ZsutEPD90h9mcvHRxxZ96igHFrnDD295YTa19yTklOrLJMQUObWuAj
h98GeMgDDcoOyw9O/NCz6cJlHSc/HpjW5dllJlkMNRCQEY1OfEsLfxAuuIfioV8CksVjV9j057cx
tlABNqkq0ULMgWEIQAHqqo6hODZFABpwNvllSQaxujLE7sBEHI3GxCYfowc9AyRDN705mm1pip1U
PUE8x2lKzvuP5xyzE9UCBKgjPSPRcbPnHLOKHe/W3M7JUI82RTBjoHnAnJBA2dbWCIUUlA+nG5C/
vceuBRLYQwlk2YB6muIAfgASgJhkfuNgcLB1eDF52Tik99DqNzAHKCjZUyhe4DcIO+Opf4l+QtSF
gCcOUgLSLfS0XgRfvllOGOwAa91jztkS29ngyjzzaSnuuZQMmEcLb59XDgCFpCWCb70E7zHhwfg2
A2lljfmocZhP+TzAGvjunEV60TPQbkZfivG9FBs7Uo+BxXPw8mlH1xdUCyjGiFhr9rU1yHmMKwRZ
y43cgKLWlp18Vz6igOEGPxXUUNECOdBTtkWxnLNvNgMMQruoXkA9+5JaKKsjATzeCGKw6M0NIK/g
WPxVO9ZtZ6f7xUca6ke3y63mUyiXeISYrTO9XT+SNgMMzzT5M8hoUfM8nQKVYaM1KRbgX6gI3anh
ev0ldQxn2gmgrbPzPUiqduJOhugFiO45yc4lqB+rvv4BzEdPIYIdTCJ+gIzmi6seFlJ56QMIIV/H
1/pGJNDQ4qLJtgJtbZP+fZWGm1kD4b8ZNvW+8qCi+D2oJiolpDy1qHBB69s4SQ3yc6wLz9+t2xXz
h5S7AWUDDBOcmxYzPZG0sIa7DbRRHnvpZzjwgpr+H+w1A1Ys1DEh1I7JQObgiqDUI0YCKn5gesq8
eFd/MqnJP/Ic6JrG+S9AgVvHMeVDssClrAGPznxEowHF5CC0OdoctAOAYbbDc3iiHaY3UCK98Q6K
DXMYTlAw4WxqwMayYxFL3mtdN2NCUBuFByNe3Fn6OxMGxHPxzjB0kTl40f6G7kwAE03yGMnfG/3P
J4Gg5k0nLP5tgdl5Y57EytTg5Zvs412ekdo3SQMQFGRkcdzsru/zrZP8zBrzhTJjlKOyRYEh1Luf
aWw+ZXP2HI3xD3nsvs1VcszE6KYqBTLJta/U2g2IvDlcYJejXYzHzLYzoFOJuhB+Q0fomDYUgUDD
RI9a8ydmJD5Ur3FCT95Fv3hVjY1Nt3aerRWVSyJ2UA3EKa8v7pjgEZfkR8uoyfVFvkTjnzvIPu/H
SWwitYcdBe+D4MuAdyOI0SvsCfXjE3EGZHV1lCAKA4ZQ20DNH6z0Mm4XXvRedtOZX0Iz0dUJBzGH
uZgVLHXb2LofQUcZwwDqPaBGdvFdAf8fl06Rt8bMwaaC7FUaaDgjXyBWAHlZy9PDgXNd8KzQk2Hl
Vxc3M4QKYSUVNTcZQkgtAk5XcB56WzfzWcAwJ2idAX2WClg+CN0OkLFzIMlCBsM2jjQTrH3LXQ76
DxAWzSQ5Dl/6u8jFgwGyntcDatNbHBBIEdAxMtmu1KIMYKhVUS6SBagaze/W8J5YPDatzcPUkjUA
1GQM7H4OSK+WtAAPbdHmMJKZPyAiA71qTo6xZQCoN8jq0pKXZjAF56GdK8PQ6e5Ll32NLLnpYs5C
bR5vaxtMvJtWbmJQFTYagDvRgrbrk+X+MHzFje94m4vnDxPpNXR0xTnDgi11XTsyeJGgK8utTtID
mbnEwYuFsjN6ocDEsE21JqxGcwBfFTwS7oKD5dXOZ30S2P7+JjkqwG5g2BGDPH8TdJKMuVGUJ9GH
Zvmr+thQIFuLd3mM6VctiCGLKkMpSyN/HtvgNQYfl4jJdIjtne/kTGu0Se7hX2LlpAKlT16ggQ9N
vOtmLuf7cRKu7TCXTpvkeMIksGOeDPsbfXSH9h4QLVR6Kxf6eX4v2tzMfmvj/jaKIdxz54xCgEBT
UX7WNg75d4nkB0Afb+jLEfVd9x5qI7HfuUCBOJ1qW2T2x10F5TsugRH17iKK/llli0X+jGK2JCCO
w5MKw2Gt36FeFYG9lJdebG4JOu+G7wjmIJnJlqwJRNol2MhdrRGHp2apottJHQz3+rfc3BIqMBGA
plEKXeZT9tBwxQOxwpaoRAAEEjJWizN2oi2Nj1P5s+5yzj2wVfAD7d8/FtlaWFEaU1BYsKj64W48
4d2Pl5nuZQfeAnJcY4thGgggQhn85+4ySF9FqOhaiQH9zvAusCArEYsELNZ/jNKiO2PlHHNmtrk2
Dil0CZCANnsAabzUV8Cyoe7+8kxZmWKOzKQOQIImwpQpPVvBQyy/yPnz9eDYekjioqTEVYCRqCbL
sFwnqaDqEIBCqCuedUw861YnxrfBVRxUZ34ZRD/xboINPIcGm5hLwlME+53Fc0iN1KttCOTD6BTI
4mvMggOzqD3MBEMUnkGyAw8ru3nTrU0yW60SgtG0egq22Ec/e3849t4MylRQqaMVwbsLuA4yjxSA
YYZ0TGBN/6b7C5Gh0Cg45hsmzDDQ2SO9JeMu/Hr9S24dnmsPmZuh1SKk5hpsWgbk9SoAudSvkE3k
3D+bOd7aDHOaKOqcQdUT8SI/gAb2Bkndkb5F0pNqL4fh2HqQzd2PTwJ4e4qT/sgvd3H8ZMG8chP2
IvS6UHpp3yLxrcnvp/zPy6SIT0CNUHDQMEHK3ENdC0npToKPevVLgNoV+qGc+3Xr5F9bYJI7SJWB
faRN8dAw4h89lEpztdhfj4fNK1wzsasliiiAtfPbFDqXwBVVSLgo01g2ON2zCTVJF8L2xxQ6JSAC
hN5Z68ceL/y3nFsZZnOwZQ5UM6PNaRFabrUFuSPj53Xf6P5h72f0A0yw/1J+HpX+glXyXUHmxoTO
GQ6tSSGW+Wim712NFsh0MmeVlyRvuIOZGtQcKJQBNM/Mt4IqeNN0iY51fEA910PUk2m3QCIatUfH
OmSH0Jsfr/u3dSqf2WQumRpTm1oMcSQ32usH7Zg86fcYYaBdD0rdOO90EGZD3IcTlZfLipwPsG7U
dEUMuLHAbqMLyrSiTK/9VICzYwGKUtXve7MlqMu99ZrlX3fzciuf22M+I3TnzSqvwV9WKJFjJh+9
LDl1zzkXaZifx8q5EfojVrGiLGBTVynLkVm3JhRClsdygBaO3v3qBKjeBnXgDJ21i5aS9xHp9Xxh
GVBUkHFJ4HFhWUH0BtrgyQAeqQ6ljG4vg6h7OXY7zaf3jv7OhUls2UP1UodYgqhfzp5o+lyXcgUa
NbXCjpchawpVQfTeF78nEyWHhAwFd8J46xuujTLfEB0uLSoA/ySdhxkt8E8sgOGUvkogR445qcjt
bmU7v+Nd6DyzzFeFVnNhiTOlW24Dxcl6vAy0ebIXM+eMGm8AbHGArlaVyRzKVNPaabCALDuEuyYC
M0NXuWJvG5g7S+80EDxlu3lnOpDUer++Pf6DaQDE8aSEaINB9+sqdKGANJZmAbKz1oWW20Kae30G
BSeV/UTGZN53hx7qnaQaSPTATdK2V/i3cSafKIBqHnNKyhfWDpQwxsmOSPFe/0heRG/y0xuKxQ8j
25wJx2t6trHbRkPZ5t9eM/eW1M1RYVKAUfANylv3y059pjwY4162qxOP3v7ycKdf9x9jLLtxbWHS
G7roCN+w85oROqhKy7tA6AVxxSGW76IfB10fTcRq3NTQHMrqm65tPDWI7yoFMpGNAvYBqKPG+vi1
6RZH0wXekm5+SzRPUEgSwRX8GWirQBoqg2Lv0aTP9vXt+E17Tz4RajQbDQa0qSonuOU1YTdtonYF
bkAq4cJC1BpJqyHLieCNxf0gtnaRP0kpl8Vh68rSVlaY3SktiakJESUfyyGfiOdm61uPyikT7X9x
cSTHBmzleMpgBp5rfDNSV8aZ/amHTTirM0gQh9eBUAoJQBDt7Dt9Of1Vt8jANA6UwzB5Dm4TFvEc
lkoTjPSkFaC37IgfutM6uQ/6sMqVPhSnBesIL5PbeDahyyphvgwof7C1sNPucjSLzdyBALR16+8q
gBfAF3rSR+dEbuA0Hmfnb2zGtTW24YAhJ6i5/Mua5EE91l+OAQkB36FMUMVDSHjjc5cGTcpsilox
puckTaQfeLUv0i7orUCdUrfqp9cwEA9Ae7jXnbpMP0y8JTRoVcg4ZWS2qxgnSLSCuUxQLjA/50F7
b7zh8zRvfKlzO8xGiLIQ/NcKECuG0kPMUCdxCWGwISZlDHIrvb01h3Y/WZ2rCtOrbrUF2GJj3kGz
4SydPleo0h+GfT5/5Go9oT2nQGP209nh/+tm6n9R9tkoMH1Ouf9jh2ZCKztiP5pCqkkxFrXb9xCF
QgUGIcJf1o0AgUOmCeipAno1g7mL8jaATmaDVYUaXt5AijLXd9fjg36X88uBuvKPBfYCGlRotk9T
DqQRdrc96+3LILf7PDI8xTQHzlW09X1wAyAKZSgzAcJxvm5BIw3TVGqJK/URhN4V1deLsLAlK/8y
NZkH/NVNQ4mYw1L4870NH1emmXSixwRaMoUqlOvAguMVZSL7qQQW1TGGTmQDsXAMv5iLjUroy1yE
UOCF6gRKGAUQRGZEBWCn3O8NLkn01vJTDRlU7Q2webClqGJuEjUudCpJOcx2GwU7OUwKJzJmrzMF
nibR5W1FF+G3NWaTZtWCvF0EMVU4G06p3UbFbZT9XPTjMHDCatOSBJSMhjMTrMpMCQNS9tksWEbi
6uYtBBIJWHn2evScRjeBymM/pJ+OCWHUlkGJAvUOGfYYW0UaoGoNwkV3LiLlBVKOwOD3OaKoElJH
W7TulIZhcp8Fluxf3zyXOQblcP5tmXmaG0KlF2ONScZgroBlM2wFvLHT/2iEuSQkTbAGuTcTN9Ar
J7Ug4yk27pSX++u+bOxN0FwYgPLSWwLFjfO9qXZGUg+QYMWZNt20vrmnJfOOyxqwtWQgvVYkWcHF
BwTiuRkIuOiQioEweKlBB7zJSarehIHBezXxzND4XJ3QqZyXktpDFysBXCH4KEgnOFA4NsCpl79V
3z6gd/7nT0KT0nn/4xmzgEtcQioA0CMSd49Z/hAoP/P0+fo32ijsmpjvV5E0gC4PdJ9MqMdZq2uL
LmF0tret1+G+uIswJDy40LWwHLxP/gsOkq2VhAgn0hPFQDOYZVFN6iQKhwAm2+GLFB1LA0qx88vf
+IWaHcppmoz2JRMVAYqIugTktCse4l1B2i/5l/CEkrxf2dBHBpGXrXGWkv6P7KGB2gBYMmQZKEKD
+VpRGXVjXFGJOzF1qn6nhW9aiJZmwnFt4waHzCjGjTDzBN/YG7ztIesszZCei7qEDtZDLIlDWHnp
CZ4xYCYG0S1Qr5hFPA/1Sh6XBcObKO5bnWeFMmZ/s8MABqOmDx+vf6fLWAAyTaaRAKIfpKyMqUWM
VS0cQ0ANk0Nj7fIYYM8/9wYDvRaQ1jjIQY/NZDx9BekSEEMGxKzkY2NAr12qHovHfG44hjZ8WRti
k/0sXErIEcMXZfKGBhM2pyi7v75cn8ih8yDDg/e3M59/X51CAnCxKOjCGT06JZ0u2Vk6kD5b9pgV
TcOHMsjdIgZ3hjAdy/n9unGef8y1UVkYB9civPrb4kMTf+rBYcJb+7qNjawfDlLpRpxI2EZsacEM
uqyQINWMLh1GK3aZF5FWAE19tMN0xRsvidt0aWWNcUkP66wLDdAhhdDOViABJuuTneev15263LG0
SoGiKcD+SIzZ5nsij+DM7SHgbgyj3ZtfZIPXn97yA8uGfA8XoHzR3jcbQUtA/C+Q9tC7CmqxToHK
6F56oHTY/bNs15HNf8Bv+QW2AFCtArRMWzLn5wSKwei/CqBNydvOFhbFloeP6yu3AUv+HIemKhNI
xMAHc25Clcu5V3KQ0wWnwAcxgQSWMUeTUCYARzTKsdaC0sRwismSoBIcvsZcdY2NpYWPOqpMgNIi
9WTu/SGZE6HIK5NoDcTetSdd/RUvf3ykY3Sdym5S3iOwWjI2pFEq1JQGPZhj9V0u6ClJyz7fXV/M
DTDguRnmhjLqQFQLE2YoiqGSbFSWbptjsdPvUL8/GiEXC7jR9aEWkVagB4PAZM9eMZflXKZcVQ2Z
iPi9xtTEsKvJJ1mng1LrkY8/3LZJcUsyqjwWSBbOQybQxtKQWowAj470ClnP5VnAxIbg6OhVA/kM
wJRpx/9H2nc1R45jWf+ViX7nLL3Z2NkH0KSRlPJVpXphyBVAC1rQ/PrvQD3brWRmiN3zvVRFlcxN
kMDFNeeeExkrnvnMWQDu5Q+rSxLp3piEono1xHhMiL/zi7ReS0rkJli4foCwpO4KIAbeSe1cL4DB
6gxJEcptRngq3ou+UBGGih+sUW9r2q2Ncp67bY5MLjYMRNNndwIfMTaM9wM8bRvMxMoZYKm11tIV
13/uoH1e3+K9qYWmI3WFNwGAKOycJqAxoG707yc/2JJ/PsZlecLRmHAKB49x1i4puJ3iV/XvyxhK
Rw+ong4SExXzXQuv1TWtU+geAiiVDn7V2IQxUFKAxvPvH2gTIY2FGipKxgBuHm915Fa0TLJCtlO0
SG+J1hEBOLEcSa0qzCNRsNJ9bfLMSzqyKI/Bp/hDrRy1H+0RZInKQOw8xXDXz3w9ClgzI7/+yUxb
pqUZi1oyY80/tGh8y6UGMYu0Ozl1hKHbOsw34xqVwJlkyDtanQyMP5lFzXMynDH3AvsnlO8AX4YS
KThQ4TCJ+TrPYX8PoVdc48HXD3XV7sL/9xh+UZNs9gLAR8ER3zqYvmGBdmcTsMFQ4I5BGf8XaoFn
nzLQxIDRgT7lJBGrE46pe9Qj8DK9UEuVQKnNQ8rLp6+Xt2JmWU1hrK6p1oJgk87XrLu3xLMy3H5t
4uwTxLE2QOwna99LSKBldmjFKJM8Ccnsz0nA5ss40HejP4fdTExGvGH3n+DZ5NjWH2aXuMBhztsK
czc0LAUGpDqXaIApGUzZfL28c2HQkZ2FQ/GGOp+NCvRhZQJ1O9O3tnwInYO6Gy+SR+fR2qgBJpS6
x3abYftcqC/J968/wbl3+Hmhi0DZBKqzh44BDRXgvorkTSkBNLPatYMg17G44yTGHfrKks7jhJ7U
HOhQ2w7WKXDqhzu6d/zicgzFXQIQ3dcrOjOFIt/dn7YWh12vTM1qdNiSpH+qrwXNNd23AMDcAUk6
3/JLB0gYLQ06PYr9tVnZc3kOYCmSFgVifhbotY5djdeP2QSdGQo8jAgsoJHdnY2uMDTPI3AZPKys
9UzsILkNJQceYD+Iio6tzRSTaHPXSuAG9o0VYtoNAXQ5IBKDfDWqPN5Ns8+COORrMeeZN3pk2Ty2
PFqOAoWqGG80Kg7NDb91d+D8C2wBf7YGnj2zSY9sya9/ct9jO9u8cDzMEQka0RJql2iouE6/cu3K
jbHYpEdmFhsnL0sAIVUHWXanhGr6M+mo70wPdbVy5s45tSND8q1+Wg+l7Zgp6BCE3rbczUVkvkvg
eBz1HmIwMGQzYs/BKuhGHuWT5SEPkTtFNkgXVjVLr1ulx14BNkyADzy+MZFq2fyDDxy0CitP8/wq
HUS1H1SRKEMerxIJ1qyNCrSR+33HSSOTV7DQpT6oRiefxiTf1iWg8fHzypk4+xo/2V3sTPAgG4zO
WGcTWADcQD3qyfoh6V+U0GqJNYWqHhi+SrL7tbru2SUDw4gGHPALAHMt4mqtmr1BWC20Opmv7k1/
TECWCPwLeNfxn4Yvbtf9nQyfl68VDW9bQ+dbvtzF4QCufKqE8NhH21YyVhibdrfeXzyXZAJh+qed
xemQ8WiBgXnApAKHzJfCJaBLsS9HX8qvaoD3bNYKr+cyviOTix07oCiVJAVMAkdQXsr7sbq3U+JJ
0ZeH+YARrajarA5lra508RbFMDIcIZcBjvpBJI+zQsMCHQE5bvSf7ppPT3aRIClJlwwAxIAkKOpY
aOYE9ZAAd1VVEPsV/KoENHjlZq1Edn6zom5qYXwERYplDp/FXtlVGDcLh/3HIGNYY/6BvQCjARhK
cY95tzWQhjx5J1sVOrPgEjUAMlziQgbmDtPIIFiXNKC0blJSKyuj0WcmNNGaclEtQz6NibplxUWw
jsed7rAPOCrztQv2oz6UKDa6FREXEr9/ZZY+YHGRTnQF46hNBFIc8dgKBAP/gSP6/FkW+4j2ulHr
XplguGS8nF/TG+syv+a+jrH/+L7eOd/ci+miXrmY5Zk4ecafHsBiM3kD18tcNHrQt0nUdphg9N6a
HnVl9aC6a+HHOVf7aYXLJhNU3S1tiAd5UoaQvUGhFoy0Fx0Bjc2P4odNYqJdZRGdg6+f7JrZRYxF
06YxvAqsWoW2LfvbaVRJY3Firkn9nAGmH+2mpVLtEKs2GF0+PEEyYc4WwNjrZoujKQWwy2/ybNqY
KQjW4M3nz+afb3HJIsAx1EZnJp3tD0mtb0uiXzeYNyIsbjAIhTmyenWo7bzf+2R0cXF6dlrNUK+A
H6IgkragRA/yXacgmT+CO9tXYyQia1fm2dvrk83F7aXpqQ0KZyw0dxSfs5YY6UNbH9x+x9hIOvrQ
DdnKCTl/rXyyubjJChBblwycpqBPACEIKontnYHkB1IN15gCCIAlH0hRAyq7hrA6+4QBzQeXDkqm
aFQuDqeSsa510LSCd0ofxl2yb7av8gIF6b4PFowVB3Quu0QDDgUrZAaocS+dITr3TVVLc3JiyjVJ
cqF+058Na1e/080I8oZmX7ZIE7psM7ZEjga/sJW60hmXjywarIpIREC7uww6xVCPfd7jBDm5E3Dn
LQZ85mtncO51gowSuGcM+6hS6eY4zpwsRbG02sLNieo3tQPwuOGutn5KtvX5cfpufs99bw01IIPX
hZs9MroITdSyL2Ytj6Xnq7+lTy1umuwq/VZf1g+dX12pa0XUc3klDKLXiV4qMuiTreNWHmUmDDJo
J+J19psRB9Oo/DGU0QEPV56qvJxOF/iHvWVxxwIOFwreeKoWmManMLkY7/sr4/uwkSX3bKflJH4V
EO/2q824SqO8Znzh4OfWBYmDB+MdZqP7Z0kZ80CRkpHicd4kOw9lEc7IBPqyx7VDc3Y7oamBQ4Mz
Cj79BXCipX3dmHqVhPEju5mDDPKzglToaaDmNATm5fgzidZypTOzap792ehiwbyzxZw7MKreikBB
Sd55yd77uzyiGaFXVSjCFhrz0F3TKWHvPQDm2f1q4eTcnv78IRa1IHXOMNdMeYIijb2XREEJmjrm
dXkow8Zf1749V6g5WrT8PJ/SYJYbquibJsEEfHPp7iFwuaWPzgVG9TyQ4dkByCX0yMClJws1qwWM
s6tFz90F9Rc81BJhWClm3/YxTcLxNXuWTKi55jtX7BljSyS9delq9HvO+0sV5T8syl3/ab2ayVC3
cmBxMiP2oIYaGbdN6kM0VLNkJh5lkfH31XEBAwKGEqASDYUifQnEiNsC4MwBRtE1i2wkFgCcd1DV
k1M29ctaUvHRt126DQvMPZhB+wCILW64WGvBCj3j5Crb9pcWmb6XoeKNpK39KYn/cpIeNOgT+dMO
7MfbBujstW18JqLAgv/4BMvSbVUOSTGp0jM73yE6Qmi312909BV6CEEo10p/u+Ipz11xnw0uzu6A
5q/a91iyiNBcCEusdqP4v5f8snu3IEjNN/+fNhdHte+0oY5j2FT3/Tct6Df2TYKOqCz6+WBxu1oP
JmQgdvJiP0RKHUgWQIT1ePP2DgOBvoLHaqivc3cz2bvCXVO8Pxdvg1RaKqH+bmRxlXceML6QuE9C
owdb2nxJG2K9CHSyx72k0knA2QgkQLk6W3Pq9KUAKzJGFeAU9LSXXd7ZaWOlhPKEDAnDeJ8i933t
IZQq2fDGUMPAjT9tV9/iSR4jrQKJilo1qkXWkv7FBaqn6YdUns2GbkwXJH+g1kojgRPaO1uz9xNA
E0jcQUBrTTXg1BstjC9O6qDxoeq6jyUbkdSMqfTQDaTelOVbfYAEY+1knmyhY4vLm9UWZgH1Q/h7
iBMFtbimqHI2YgWsdZo6wQo2kIbmKUaiMTJ1vFF50Q224yDr7jzSfzPDifsS+QiAoE0aTPhVmPb+
24UNTwcqG3OoUC+FbMGSDqRKOojTGBiSzplRXvJ48m6mRHVWTv1Jag/g1IdoE4gIABX4WPmn+2Ny
laHIEE6HQ8bfSpGCJ7KKcu48FF2yTwq+kmWfvi7UiR2pwoAyCuh9Fg9y6IXR4TRiHNX6YXW3iZuR
oVxxnqcn4NjG4sA3rcXZVAJBlZjxXT54Kels97tVOGB80++/dponfhpTEZ/XswjZp6zDFFQK/Won
fjaLFw/sTl8bOHOkYAEci5qDsppsyxxvvbQSLVROMIjoXs1Re5C9Xkhc7d1X6qchms/h1/bOvqBP
5hbxRIfxhDnPYW6shW8kD7WDxwcf+bWVM7vuaFELP1Ga+Qh9RQxzWZ1GMpcTK1KdZ4yyDsm8Yuo0
DMYrkqNjEOVCcozWwfEDzHu9mmmJGTkT+onqgT7rP7XXCVfq/L25yC/Sb8mVsQFZ1zdrH5MKyrD/
wUEGJA1jyWBTNyRW8fgDKGrt9VDTgsY5xugJM9JL6owrNHmn+xBs1pAEwQA7rhvw6RzbqJW5y7wK
+5BXaEdoD8kqU8oytMXvBUIaLhD0L8AsL9ka41649lxinHvwJTqLj6BSoJtsZybASFtWgKhkZSue
bH2YdE1ABdH5QB8XM+SLRdEu4anrxkGKMESy/pH60Qnde81vdx1qG6sGl5tfivlACtUEmllDUrxk
JIoHjdVW6ijBfG1AL9HjiDDTyDnMm+5XftC+gZ+lXGVbOplzllY9OBFg+oBuPtkfcWOMc9uMFLTx
IvBQqE87UIokiGtRTLkz76cAusHQdtDXjsbJINnC8jIfzx2V5rM30XDoaKgNlMQcNZ168FNoOXVG
4WOjXjCq3BXNit9c+ugPy6C/MaUaJqoPi4SYz13B4xiWC2EGAsl+1takHUawdq8xWJx7qQDSGnLP
YkBiqSzSKLRWZ0NFqs9/FbWxiUdMYc1O9LVHO7ugP614iwWBM0tPcg9WuvwRM4YXCCeI517Sdi3H
PGsIrsyTnTkJdD0+FKgETg7gbzRsZ90fFEq8qQyU7iUV+e7rJS19ysc7+mRJfpJPoUFe1Wi2Cliy
am9fsTgcm2alkneSrgOeiKkVFPGgaGc6aOEc2+B2MXfuAKhIBYWUnDSXuq9dxhvQJfrKXQbGbOV2
aLcU4tJ/oSB+4tLAWIfHiLE8jBxZ2pI/y81TBKzziGFeO1Bz0pI8cByA4vAW57C5AwHUpvj+9TM9
2Ywgm4JBBKMeRkoAhD5er9vU7dgNPAvt+iCS66a+yNOVdtWp24QNjEfIYBVvD0DopY1ctOihZMgd
weRr+mqGhcnCnvWzRtVJBcnUqueUueHnTA5KIZIN2rQRs6LruIRe8xmM2dSaflfzo1vmN6AW33Wg
iWAXJv5a2ZqnPnNhT36eT3tzznszY+aMAStOBA3iW92fH1rERgqWi85c5jdOAG7YjY3a1ubrd3jS
D8RiQRaGgAw3uo3gYnHW+7mKu75UMAaVVn5Xc8KNXak3QJsrQTmbu9GyiVPtbVDZd6x+RD80mrUK
ETW7QPQbGkKNRNrv7MTwHe+QQFJ2mhsCEaJUV2W0v+KaTs6x/Lgo16A7ARYNkI4dPyvVzCaX5QwV
XXo30oE4yc3XD+TEAObo5BATRkjR8T1J42G8wsDjmESqttdtJ0Di639t4eTYuJj7d4GYhqswcEcv
otIytURVDY4aKM5dJX41vAlcupYKnR6cDyugZTNN5HvwRscPisWmwbvYU4ELbHZ9qPvQ2r7Kv5vY
xdOuenRXuPROFwW4pET8YjQeg6reIrxRFSvJzbEAliyL7W3jJuM1T1NK3DReo2tdxtvQ48WjQ0gD
14P1LfWo2jJhmEtgOjLwGCfT7lptNzgGaDh6pSIpq7PtVK8ck5NdAZuSo9OCqKuG6tnynbVqIua2
1gM+oR2F7Hwa6pXrY83EIrLuq9ZhrIKJup1roPXhd3O/XWucnrS8gKuCyhQCeIQQyPaWzaC4wmz6
BHFCFHJKQZqHLMx+0q0Zyq7FvPFuSxBQE6Byttt1JM6JqNDSuHy1nzydVg68MeNa8l83CakC2TDG
LMaP4RmE6aFxSC4B+9Vk8R5X5FrqcnI/f1i3UV0G36oHGoDFE24xi8RcDD6hDzYo4XjfPlrXxUFS
HOUXueurb3zXHSxgvuYg91cLv8sTsrC+jBKh8Z2neQnrvZf6hUs3hZv6no2/+l2r3hX1RLLu1VO0
kFYehpPBaZhAg7NlUZykt4ULCWj+WJm3rZkHnA5BF18aVRXVOoTlrUeeaSu55okHWX7ghat1G2ja
crOCjOGVFoFAG0h0lIlQ+LprDjxS/n5Pf2lwcQ96PE7LRj4hqyc8B9wXteKIXdu7nJTf8ufmAKra
7de++KQc/2FTUle6APigNLHYkW5aV9mc4TjIRloHai8RTaENKtDkgwtRKlHM+3qXb9m2gKLSaonz
ZFfAXSKTx/gxKmOY+Fo8ZKvLE+QqOHR2eZEwTHRlmc/7eGWZS98CViQpYS/zMXSYoRd6fO6g9sAb
PsPKIApfaQ1CWxF8/SRPyoroBKIyAOYADGmirLiE9hX9OBQ6CJAii9ADu3GiegPJXuLc6pHUCZMs
kl9bPH10xwYXi1IxNDNUUwHW1uZ1GK8yBeIc1fPXNj4ykM+xIIrPmKHGsuAuULCyF/sjLhMjmboP
waIh9DBOeADz+k/lmt8V3yRnLJK+K+NOoMkMciLQypsRhEpeKhAlruK25Xq++CjL+R1epR2zK04j
Ebl7bSuZUmRHbK3ofrpXsGIEhLgiABg4mR9vjDgpIS8NsnxFE1kwgzMxJ2ysnCFcebYrlsxFiAKN
DkAykLJE6SU05nfxZt5JDGqxb987RjBTMG7tQISTFClPIUoS4n8OzVXpg9vr649yupUMzHsjuwC5
FZK3D1f46V5KkX4WbMZW6uLrAhNe9UM9rQEiVmx8lPY+2RBm12lQBqRRVd2WYBBMMdjTP4ECIP9l
WURiMf4S1ZR8iMe7BksDtljCCRFwnixNGPqcxE0a0ecUctIgLpLQZndHLyXjuPoXNtBJPmPhhv1s
Ur73Tys1XIVhHLxNI/VWbcgQmn67oTbSB6gHyB4nOka5nOuBhjkN/u444tK4fA2fjJdCryo+1Gmk
DGa71e0sD+yhLv++tzta43I4tjToYEy8ppF5lWPngrYaE2gYLPheBx7Uiox3RyHm3de7dFktWSxt
6WEbMehp2lU0iodHk94D8DA5r+mamvDZffrnhllyzRqGqJ25wqkc7XdVqKRgN3Wxqv0iA+bjbWkh
DoXUOKrIyE6W6UlSIRmNGS+iMWprP5dCKHMoOJqaxfZ3ja1pPoxFoIXx93VXehrbuMfmF1u0NUTB
Rmneu0+0q+mZSQ2WoAs74+GvCQSdvjsAsGTFGdVfD751cY+APoAxB6rqEW7PSBvZZRGXe4zI7Dvd
WtkmpyE+Hiz0zoGyB1eGVCQ/PgKpYScclLpKWP+q4GiysECjVkMB6uZ3hEGx036Vd9pze89+msAZ
r6Top0uF+Q/sF2itgNdYLNWedRy/ZlJCmhnhrGlRATgOMMUQGVvJ1U9qvsCySXYLuG6MWKNbsDBl
AhFkMi+XcoJDmGwlXNDCpcj+Puk4LCGmgd4qRpPAsL6sdWmjXdjTHCfRPGqvtc5DPbmtuXWFeiym
NeygoH1AIb1tWfdzPPvtNK1cUXIpxwfGQ4VUQtscHA1o9h6/1EGxjAZfxvVBnxvgQ1TxhAwPbAcZ
qbqVFvGpCzi2Jd/wJx/KJnsq2gS2XGAmhnQmRn03x91K/HZuRaCHQMUUfsBEU/jYypCUVV6PDo26
+raLMbc0Q2p2BJOW/kNJspVNeWZJKFaCaMCRHUhYPDbWqoMn2rrHIO046c2VxUV6Z9qjavng9bD+
g2AY7wLz/yhdgucHre9jcy4rmMZcOFFJ2C1pXgcOTc+O8N10KTE9+ZW1chZOgylpEd0e6KVgkyyL
z3HDHSdjKoswQb8t3JeY1ruvr58zEf6xiYXT1Ks4UfUeJiRVX4bEedya8JnaxoNoAojQVu/yVYuL
TW/FYmJdB4u241c76DSgJDpvhii7ojsV0iHp7Vr0e+ZmOF7kYu+DwF1NFAGT+q27ARwMcP0EEUtx
Q4Eb+gt1ex07YXGu8d7Q7ASlpCORUMc7Zc6tYU6zmUX5DgJZQPMwbJMP8pKbarNG5HrmyKFpC1E8
wJ1R53QXZSzR6S1FxsMi7qR+6u0dYwYhsIpJ/bfS/L6yXU6veCi8QtcRNwAUDiFRf7wyIHq4Wlhy
RxL7VsV0ruvTLabqdtVFC9SQ/qOqfWevBuBL/L9az3+9jv9N3/nN7w+w/d//wb9feTU1CQUw/Pif
/3uVvDa85b+6/5E/9se3Lb7runov77vm/b27eq6W33n0g/j9/7YfPHfPR/8Iyy7pptv+vZnu3ts+
7z6M4JPK7/yrX/zH+8dveZiq93/99sr7spO/jeKu/u3fX9q9/es3We78r8+//t9fOzwX+LEw/8f9
cy6e33iz/KH357b712+K6/wTRQAHpQB0h4HKkXtgeP/4kqf+U5OTRyA1xB8gi8BxK3nTsX/9ppn/
RC8ZUT1yI6TBKFn89o+W9x9fMv6JyUjUFkA0hRYopqT+79MdvaY/X9s/AP2+4UnZtfi9wDIcHQj0
rkDjg/YVZpB1kBC67sLLOOY8TsZsW1Eq4ofOzF84A/C+/e4q9oEXbuJPVmMQdPcP3RjvRGweCkFT
P04gEK7OFcnSvPDLIg+9ujCJOhqhl4FOuB0cjDoOKumVuiUirTqSMxqVtl1unAZivWzIeh8sekAI
zmnve0m/B05KCdNEV8I4I4kGRLWdoveUW29g/2sJSi2HUYkBtzC8B8WNn0r7bTZbQDkblFhi4TzI
JRhcey01myRJ6RcUDHM827tajW+o8IeWOTvKDGgGl8avqj80Iuo19vLxNb2mj+Pg7JK4MgiPnYRk
WRb11uD5nQPWciDjgjy1w6KdhV/no+fTEr8prbRAcB6I3HtwRwGknlHMUdfgMw49ehrZs/xYI0bb
SKZZu3l2H3JRe76tS3XkaWeU7oPOs5dUm2fiqNWAHmL11s/spxrPnj/3oPfQaEHqrJ0I8qAwZdbo
m0n2wvrSpzPm8VtPa4nSTNSvi5+2jUG2xmEvRdVh1UZ6rdfiocDDb1TE/tyaXyGTflmNwu+BDMKo
ndlgpph+t0FaTppcJCCcTn+CJejXx//UXvKq8KdaZAWaVeqPGnuloOKOzvp+qmO+6Qtz1ygtBg/6
/DAJ8Eh07GD1jhEpaWP6XVrvzKbrgLIDB/sQZ5HNMI3lFfnW9O64VR5GB0ky67XIaqhK2swJa2CI
CUrnb1OsoA9egl1PjW8c/ooNPJOmMB/cuf+hFRDiyIuOpOnw2GSD6zfpU+02o1+0WkkMb3hxPJjs
GZBiLmuIXsQBgqAMM2jjHc0H1Y86PW8OLp4dgVLkLpm2Wu0qG80Ydoaij7ssznelyMCm7HBAVapE
JbzWKwK19OIwFXhgsWLeNPOFnjQxcRQNczMKvRtMiwzWDKgkb/fepKIv3FYvudz3GUiuQLRhuhHn
PXp92Z2dps4FppODAoS2BKSflNS9jiJQmzLfpA7OGPV2EHGNkrT6paZaTXJOmxBKQU8Y7gXEw9Oe
ck0rw6LkaNPkTU0qIcwb3hr36lTuGoxqkCqd0zCftRtLHW9AFN/4eB/g7Gq8y6ZxbVBMor1XY04E
bAm3VltbITj0Id84fAeg+/vYJegDq9ltWr2lCrpNTAm9cqur7E3XzDLg5rzr2vRpZCicG30MSvYW
jyND7gMg3Th5r4WTR6ICa4SReH7pgMqFFdUuxgHS5yasWa6jj57yXQUAi8aGKyd+UsvhFnc4u7e1
YbpqK5Pi49DqEu+98b3RUjYtpSZ2/0iS2MNwABo5F6Xkg0+4uY/jhF01VhLgrZukKfPML8T4UMIT
jZX6Q5tzvnXdrASPe/E2JIOIlJa7F/3QBox69HHoLNL0gEUVJhirhCWIFpuDb1jlvHE60W55XWCT
WVnkDTNmtVL+1ImpCHraPoApdNgXNXZDZvuNfCFWojv3pVr1BDOKFxUFdV8t7m3Bq0AVw/c2i386
xqbq0+vEyKnvgToZ7E4gv3Bm/lRmV146/pys/AmIGxrUNFCTEeXzeYoGpRiCYZxzn9nomw/xgz7y
aORx4KF1zNAcnh6NurVIboqXhHKQQChwYm5KtcjrMRYuqh2yBUZid3RJXY8FMcGV6HvVuDVcYIhc
YHkMEStEYYaFn/O2PZLhYFBmN3Rj1SLmWN+WjnCCTnOIqRdvqugKUmqYPIJIOyhREmxlYezNuHxM
RQXcv9vduskNVS3IeyB9DziY13Y9fRe21NkA7mDKQ9APHlo96fxCN38p7QzSoUKJzKFPokzSELYG
x//AOqR5qCapV5zym830+NJO4jbI6uSpLa2fbWeVQWWNtd+BnzGANN9EvDy5rTDLDW7D0vMrT/Tb
Kle5308oviSTEhPILcJJsB6bEzdUpLzzYtyozxk+jqJnCiQrIQNUuRPmcDxAeSuP+zXKgSBIxB5F
MboYvwHwQPdoQm00Lr9P7wGJtLUbZiVd0Oq9SdyK3jQeKAdTYz/UCZMy9r8c0XaBmbvl3ipskCm7
otpY2EWqej2Z031dl6/2sB10HeokXbVV3NLeu6yMwyyJg3zo5gOYtICF8Xh7mN0Mj8iD0kbjgXjE
NPuoLYZLWpVAxVX0glVTGdmAemeFgxXxfT68VfpdNyjdzmKZeumydEeHbLrnrfcjHRUXw5eCbfoe
UKs+0e/maYj9VNTctyeb32VUjdQKull9XOA27A6TOjzaWg0URa5EY2UYfkLT3Lc7tA5yq90Jq8i/
eWMcupbv4EIjgLjcmwkXBFhlSkCD1l5MffYTlLLltlGbX9Co5Dsbl7pVjCNp5xnE1r0X6mAb2Nbu
mG4yF7pGeRnFbv3UpO2Fhw5PrN5blRIpnVbuB3PctgqcXN+7G2HhorTt5PKhsZNDy7MbdDeu1IS6
xC7YU+e4dTjrfGMNmrbvWbJrK+VWh+7TpNhvldqhcySDBLA2KSNy6bEakpCDbpZ4M6YXkwcRmim3
ArN26aFEUb9TUUhPFNxF4+S3mhmCm3avafW12vJgUgKT3Uyle51pzcECgtoXViLCeDTucxNi7a1n
XXY4yMHY091k9ZcWZlsC0bCfGRtmX9TAhSTe1quaaNY9oMwZCKtZucmh91s5glDT5+br2A7aBkMv
anUQRXWn23WF69jWNkna7bhe+JxrNGiivmiVCFwHBYnbORgEvaC2+J6ZDAh5zfsxA3dIqrumrXEJ
g1Qi16erMi5NQocWgxGl5z1aGYI4gavYHdvAGQBuE5h31yfF1/au2swkhfyNz4Ca2FXxgFo8ZSxy
FL0OhM4H32lNBX3XQhC3eNK7kZG8U9SAVeC8VZu43E59jSlRqw3HKYnyjju/SnVrt6zzvaGtbwY7
hswmwsYgySiQ6WJqCfgO1UtgNLd9/Ajs+nhRqPCvHb8aUjbsNAct4c6IQFj9lqZ4TbSHV7EOYzU9
0NL0fED7LxKh/lIxge3DMxGrTON9XDK0tUft0KfzDgftDqKRv1IuvisFf5rHjLSpdTcOQ0NSUTp+
kutvs6VtFQRnQdwg5LCadzeJL8a+aaM+ByUdRLuCwSogvoEwVvQaCFEyQJU8c7rTMbIQKJpCElxO
mCt68VwBz24kw6Y2RZh1NViOk+9DDiVVtfXg1Cv3ruG5PzZYfxtlpjmAgtT4aeb5a6M+NJ7Yxvrw
prkI192YD4iCwPmnavfOZN0wVjykhYl5NxsiUwneAcvBxke1YjuYj7QcO98oCkBNC0yNpQ0ghanS
kz5psCEaI5yEF1XdDApz/d3Lvgl+wUcnqEBfShQFOz8z3dCDmiGJHaBGWcUCWnAwT+mpIEqbH8Du
8a3ISzLju4lH3e/9ddUnTw50TomRu/fzmL6YbnY5xM7Wyw8Vna6Rhyc79tOym4Piiuu+cA6i4u4u
dbPHxs13+cxJrvCCYKoSspMxPjyNfzlxd9eo3ZZXCK14G3ukrVmxL3L1yultcRi1cSAUV/Ve62or
SDVxCXK/HrE3GArzPttntf2MZlNxhZcZ9HZ+K4qheYjBCbBRMTtALLv64d2UThPvqevIjTNO+BXK
RjTtt6pl9tVomAOJba5uMvbU0jYODFMo8ON6tldEc2Gz/lY4eqRovRuMeMd+0iLCqhJnl2fuA5jp
DUQgE5o9yDu8FlEVzlhKFHEFOoRI5NO294qLYkI+h4OW+uZgfOfFxpG5gj4kqe8a06tJwQMXw8VY
DFmWS0fE7FR90SjDaytwGHKbIdQY3CAD0AVXIw0x85X4haMIv1CMhzpW3I3r2kFMR9UvugJsbxbA
EoZebkzeHcyYSx/PIaJtCN+UwR82fBuYHdo3xuBEzdClRFSmEib2Xs0ZC/Q+e+ExAHKaLa5Z22Mg
3kxGLIxtTbPxEFyBpKjx4F2x8FTTW8QbCJ3Uzn3IvBq0gbUlfKDoLxClvruHFuGQghESdaqfR/bt
43uLEd/38SRE3Y1EK6NESV7muHka+HBRseSFUqR1doUr3MFUSIv08ONnRK7gPeB7C9tqCZ0K3G21
TSqajQdVGf0E5dh9PVivVXmXl85822jx3soMY59ofucKDJgq+XShdcqE6AX4PdCjv1gJxqzKSfQh
Ey1UnAZzuug7yILLlCAG+eZdj18v1MkIwbKaQcVKucFEBASKKtZslP6qKTJUtqRCokvnR/CwurdD
YV4WHl4Cmvh4LcqzqRTielasQLc647FC28nrKqAf8+n/MXdey3EjWbt9IkzAm1sAZVlVNKJISTcI
kZLgvcfT/wtUz3QRqsMac3Mieiaio7uVlYnMnTu3Wd+ROMmq7HL+qCajkQ/PVvSFV94Lpd2Mycvb
e7M1jd00P6os+de/1l0fzac+aGOnkYLt2IjizlDZM11bNatKyshGWsGnohpdaoP7fT2Wh4JoOu/Q
TRu0w2nU9qEYTLuozR8Gcs6jWR2pKg+yxjpoSXVUep7uQOp57nieDr1QzveVIe+qlnMySp6xTspK
d7Uu5DIlWXjK+5g3BhqEm0n3acT3XEMaGk6J/0WnH3Nv6Adt8gQCBGPn6NG0HyYMZiGaOytkcfzx
3tN4IXuUPlo7UhW7pIpasFHDKkiil7AeOL3BA5iIVW5Zj76fH3O5/tFHPyQavlbFHDrpZPlW641v
ecqW4fFWu6NxCBp4woSjHO7tzilEtk6t8xO8XkydEgWrcPLXkdAgQxMiws5Spz5HfV5nU2xLKEdd
5dR8CzfwhvjgA70Nc3ipZnCLi/aoeJwKPxAeE14fhF1OU0bkQe0zxa58fhNsZ/4vMk9y1PpO85S1
3z0JcTYraO80LxVtngcKd5X3qLXzzT1biEji72TZskHcrFmz1p6DFlGonwQiBt5wfDsOoowdaevk
xaj1nVxyg4ZltAvRFbDbgRorf2QauEBKShpgnte81ib/bhror0IHra0qrU08ED1B8qtzEjN4DYZ8
13rGaBuS/CxGbe32qnqaa8sRGtF2abZLxug5wXGZN+e8L0WZmSJJdhfFW7o317NBFKLp5FNiUebh
tPYpuLBlXoGaT+xI64gszX+U5zdHIeWMiWL8IuLg/P453qTzDJmtEuGdoqNcYnaSsLAELDJHGM0B
9Qz6DlpNsQeDV1ikEh0qZoNQTQ49nDZKy5HTtZhsOnleRkPgzqmnrVny5s5QGcwDE/krH1tYjF9S
KTfe1kZQMHWy+qWMUsMRE2zu2+dQ59+chY9qq3wvTX7W/CHKWn+UesDDMYzBXLKcXEoUu6PWoTGM
L28hsyjlj3tb33GOmE0k6+1Ijddp054GbXiIqA9I0nSvxuoqi56tMv6uTNV9Eg6JC3B82iYmEJbc
moyV1oO36VUhwYThrYhxp9uiUHcrRFMPxsAm1oeKdjNLeExH9tpsIN8M9zAn77zuVTcIBlWDGNpU
1vD5366AQW9KLnlt/favEsHnBjPrO9zRrSrXxm5UfLAkXh/v1ZqHUS5Gnp2rcYkIR+ZvMec19zJx
yfmYDIG31vJKc9SAkJmKELOyKzG1dqZ1tVsN1qPodd+Lov4cF9xDZwHgv0Ks5yFV5X2GYQ6o0g0J
4YTeFHEO4c7//Cybp1dGXfieqq0FlV0zRtu+TW+MeLJjb6VZxP2y5jVkw6mDcQoiTtdb0DApvMf5
lwlZQdwRvjhGYP62qpX8MJt9Pu6HrLwrI1gpbMKwZVcWwmoOZwIeokmWk6/5QFUVGdKw/fGU3ldC
/TUjDWFThWZkzbAWaQxVAKHfUOO6nmPCaZ/ivxMZ08KXxpA28Dq/6DHBxF6+Vqn/Vif3d7Lm98Cz
LA5tHnON+DLJJmdZOPIIYimrcg3bEZOgneYwcBMJK6HRT0g9vFkROHcnab7yWzSH0yl8oR2NB7/1
VcF9GMUbPayfgpYmZjn9qc7OTctpDvxwa1a52/LDSRW8zD7DWHLJ5PqVau03EZDlROh9g7ZAEohY
+7L0KlJFMRhnOTGZgzf/8tn+9fFwXwvoDEUvRVfdsud3ZcjxNWJMWInfoY8hgb03FWUelPwsapZf
jKFaR/lpNvExFrhViP3ORm6UXieNOzPPFRu8MOSifzpCqoo1nf2YWjE/jdlESFZYzd8y4Gi+bZX/
KBH0mKf8tcztvMsJ/Xu5os3PfE6z1Ms/6v/HNBGFpB+kiaqQlBe1kL9TTm95Jf6D3ykilYQOuetZ
AIpGTzox+Se/M0SK/o+3ikBTpyoSHMBcBv/PBJH5D4QCVOrxFUQYFABOfyeI5H8o5PfngmswS+T7
jf8kQzRnDf/euXMFDT05FtQZGgC0+a/31gyp+TKJp0nlXZTehmp6SIf2Jhz9H8F4Te3zfSZqHopc
OlWzTGkWaVl2K2vUklVCbKCG3hujEw2SaWtJaV1Lq78vTfjnMHO3CZlZ1nWR5I4TLzM74JU22NGd
Xtp9iSJs+FndxQdxra81J+LFtbvGGrg8ub9HXVYoKFkkjYKs4ll1ESq0TerWjfztbFdduHsuTW3G
/GIpUXPis73/WJHRQjREuMOWql2a8F7LV0pxZYxLE/l7DPrK34+B+zCNVa4wkRJ9o3Yr1a8fT2JR
z/j2gehqZc8jz0Jd07IfbCKDY0Yxs1Dvtdf6qTwJqDkEdJ6gvPEobfAVE1t/VmcIxTV+8YUFhNBA
3zC0GCrllkDIqRAzsfQZOmwOYrDX9K9qNVy5Ta+NscjTx4Zet3XBGEFykHsitLLodEn7X2zzd1NZ
bLiujzTLRyvDDg5znX2CbK13sE6kdWj6UCB0eSuytx9/ukV5/+9Pd75+iw3oJaI6+QGDjpvGVdYq
CM+Sv4EmvJnFOES3ezJvB8CzMxXGexB+6NUV92vBJfv9E2ZkimTKlENQD/F+f3a1NvWk3XlNAEv1
fTvepxveHo/SKrsXrh7rBSHmr+HYK1jhuSB/WWgYWR1aXLy/beJxdPg44vfurhJ5ga78FV2TVOr4
+k5JNtcLxy/tI/ls5MVaT2PeIUE5IptLEogMemttZYSFPv6if5p/WZItmufQpSELtDSWZFlpo5kH
4cw7TZjtFO95MiN38K4di2sjLY5FEkxlZBQYyNhK3LjKXPIfuaOU4SquyDx8PC3p0uLBnaa8gpox
yitml/fMSecJ21lNOG9UinKcyUUy1yk3wgNwEaJMtnqAdnvUrp3JC7aTeo5/jWosbGdNoKDtc0ad
6ydV6NO9v51erJXFiLDKZbcAuvP1ylTnqby/wbkLuBB4M0lIMJgL37OYJLJnAfed+ZmqIKt1oq/S
1qMiSPpFgKTakgEavxo0GunrNrODnCjulTN5cdpnv2D+52eLTQSH8j9znjZtq7ZIDidS/fLKJ720
fyhJxVHRwezKS/6CPypBPs1f1I9jV6pE8nP6pkgqp7J+fbyiF6eDIh7XxCxHtWzp6xLfaCMgl7wm
7qVUd/xo/G8W7GyEhe0uRTOS5YRPJsIlTovBSeJ88/EkLp+AszEW5kOOzaFq5jFmwzW5ki0Ue2Fy
003nIKT+K9k2R0t4uNbsffkrzQ4l7V+0mC82I/ldT0pTRtWzcqVa+1E9RMk3r7k2zkUnYlab/OdA
iz2XJ5B8wPT/9vIEypCmjeI9pslrbq7qgP0/c1VlVzf2jRlsw/9UauX3xXD+A2YLdLbpCfmVAz6a
ajcoUk2HYw2WIHBJUWxyt/p5tY7y8qb8e74L8yn6LU1VKCLblVs/iSvF5cLfKQ8zVFU6RqvieG3E
ixb0bIEXe3Qk9hLks7eOajVR09GOqp/B1caPi9OiaRDdISqW8Wrfr2JaU6bQTkwLtspbiik311cO
wkX7iPA2Reb8P03H74fQ2l7MjYYhmtf+F8zonzMkyfocoJ++L1YGN3hzVD7Ls4LYV+mKcZ4X6Q/b
/PfYS/JHG6v+UACStTV1HMh4d5botIU67iM1rLetMA4rks31NT/t4rc7G3axqpqaC00CHtfW65dy
2nsJIATzWgPWxXU1CYTxpDOJbywGaQ0/IebxdgA61ywdas8qFBDoUww3wmdDs6PEnh4anMHUnYIt
dThXrOhF32yWFuU6QLFXEhdnopo8ySv6tzPxGzXZvFjZ7q0haiW6sUvemFsxtQ3litd0deTF4Qjk
iV6TgpHVZDW1gLppllh5JPk3vredsa3kKLZzKPzrNf2cizvqbM4Lsx7mfi1kCZ9WwPWOow1y2eve
k6kyUUk+GFeW+K0R/48NfDbc4vB400CMqmai4l6SbfWJftfpQBLOuEHgZpZ+MPapG9zHbrvzbtEO
cseXz9pe7mxlrzjtv6MVuago/8vw/v2TpIWT1RfJXyZD3SjrIXai227b4V9Zm2Sl49ahXfSxBblo
o84GXGz0pg0MyhJ4EZdtf8KH3VfRf8Qq+HNK8nsTVXqx7inzRi7UhlrQx4mE3cdzuPhsOjsrywgl
0vIDmAKGqFdtYssrGl5RJTBfFfA5Av35Hw8378IPts1bI8LZ5eiFhVkEI6MJ3ScCwNtKMiguoKgq
BeejxoiEJ+Pm4yGvfaXFfVwHvTrh9DPBQVyP4SEr9Cv7YNE+8fszUUdt4ITC0ORt8f4zpUCaKSlS
sSlCJh1NGbGzZFLFFSG2aHIbxaQUS5hE1zSCbGea+ZzdrXPDzvNB2BG5rrdhVWWrzDC7K1yfSwZf
/d0rTp0Xt+n7XyYNRiblOZd11pM1QH7BcMZIG9060qPVx+t86dNSUs4olgF1d0lp9GslVSiuUG2l
0qi7KJp1EvfUg+gPuRBz43T1F6mKHz4e9JJbeT7owtIrUyMIgkWUkmIruCTtKp0JhBOPjen1fxtp
sZKd2HDVUJJoT4Vfv1qjYK69wg/3mS8WhyaL0W793wac1/vsqIR+EzUV8VK7Un75hYAjazoTYaPR
KtyPR7q8Sf7+cgtbrtKSrYU+I5XljSlwWyvHeLiWS7p0DCEfzU9uoDJ/BPdM8BtxkZlE2PpEXLVh
1B6FwM+v4ukv3YPqHEimi4+NuPTqQq/shUSXeODT/R1u2/vZ+47h4gUP4zqkmynnse059RWW4sVn
1dm4S4/Oiv2uleeASe+Ym5nWnsmgnhwKHm3eG1QCORSl30l3H3+6y6v6r9laiytIbEJFo7Fgjlt+
i/LXkMKZjwe4uJxgIgkCobWsv3EbznYh2ABPtrxeRYeifewEo3XL1lxLSm2u9TqF85yoV/zyi0f6
bMTFka4SxWrNlilJ1qaKi1VSho4x1x+Z4ZW5XfQYeMwj4Wvg/v+B6yj6Jg9yWmQIBtFavo3w/4tV
dPLsGc57XYhs0XLz1z3x93jKwkPRTEEpkFSf71plzdaPcQ31H8FteISX99ayP2twdKf+Fi7PevrR
buuX/Lo42EVLffYzFptmTLOwD735BUc0qt3rG32ffR0/0/R30l0rxkWjN2c//Wx+XvOYLp+Ss6EX
Dk1XTxL+Bh93Hnqa1u393PbXrWiTJra/NsFbx7fXUjAX7RukTMTmIG2QXXhvSfn2TWzqHM3KY+2F
MSxf5SwaKHM2yytm4NLbRzXf+vBo7fqDG9uYshf1wUDWzCTGIKHcIPi3gaJ/H0vz1kKP0R6i8LaT
gyv3/EUXBG4fYDCYepK1NHsxHbY8cbl9wyJfBS1MiJQmaau5N3xxX3heTTsXjTSdd5KJyveSuemj
bNXV/jdpEq7JZlw4wvSnWbO+pkFEfplNEZqm6dKRVZATYv8wd6gxr6x2FVPI/7F5WghIvx2pd0Mt
rIUh50IrDmyowu2ItxCU20unca2sis01Qatrs1p4AJFptZU+R/zVLrW1Vvs0mFQ5qdVmHMorbs0l
rxxAig5f2+RzgiB7v2WzRohNLedKjp+ktbGeeMgUK/WLT/7k3wB2XZgZBSgMROpkTiEvHQCtUlsr
b/lem+pQfi8eq1s2ibmbcTuU9dQ/8jWt1Jtr4eEL5/J82OWVOYpq0IXz3RK1YbYqhjRd1dDKCeAG
6RXn9NpQi/Ws5LgH48DxaKWjjup3Hn23qMz5eDNeuCvfzWdh3ATNixBQZxmH+t4K5G3XIJtSi7Q8
RM+pr125vd4C24u3FHeFCCaPZ4f2x6sjjKvQqun4B/Ey/ZLLwEIuu3djqb3LJp/neEsIRu+rr/RQ
0qSZwZEsw/twVL1No0pfKQRvHN2LLXou8pBT6p3CIG/31tSB+qfdys3DAPmpuj2GBcXZAXVuZRGi
A+6V1ZWQ0YWFYyaIJs3vJ/B/y68jddoQ1x2ROOgZte47Q9q4lqBvIPBuPE++snIqh+fPhft7uMV3
SnQ/q62W7yQO415X1W+NpoZXHroXNhxTQpudAg84l8vyCWnsmkrUmFJggfn87IunKXz6eLtdHII7
xlDEGW8pLeyRNkRoGARca4ZIhX6axz972RQcnmCbjweSZ7/kjwXTQTbNvrsCCOS9NQqytpiMnMnI
G//BO4p7ZZ254f1gG55D7THdX/V6WOXAOQ5DaYef2u21hvpLCWaERdkfc+ULvJV5Mc78UEWP6cPM
OcDyN+9o3k9u4KT35lfv0Nzkn3W3dYnn/1JQzBFvwlvwlNd+wMUtejb+4p7RzEjMqlxki4aFk4SC
TSG8S1uo3TanWm+u7NDLoyGYxnmgqGNJq0OcwpqSgmft5A2HUFN/6hTCk3F2I6s6UpV6xWt52yrL
DyxTVyQBszHmjvT3q0sU3DSFicdtxR0KfW08zjrAja0DikYJWHFof4Mr1zvXCuQuBUw5HnP7+Zy8
041F6MRqtQBWJWdx1kyjCP2zyfspQtRw9oQxUC/xp7qhUcROXz7e1Bc8NYjDMu6gphEiXhL+BS8Z
R7Kn+INF0awEL1sBc3DVMLyNA+t7WYmyM/ryi9fRcPbxyJd8FobWDGANCgGTpd6pXMtDx6fgcicD
5+3bTbPt9uTeHHmrP3w81iVTdzbUMiaq+0NfTeZsWQvNWKlhRY+sFLfX9s+FF8X5jN5mfHY6ZbAv
1TT8tX8axDbd/D70nXAzAzYUJ7rR18EJiJ6bHbnfP57iBecFlRWyijOEn/KPxQ5SKQiWS5EdVJua
nZUiId8WhRWad91RG68QexZs0zd/k9EI+ooQeOHiLq6qaErGrp73a7NuV8mj7AjP3XST36NPBjhP
gk04kXejyTlfizfXINKXLD47FnylKrJ31YWf5uEDoHWOBwrNZFe0w02R9N9EM71i7y+90njw85Dg
f4Rslsna0jCLIUwxP8LNsJbWCkpA3mP8U6WSJ77L16EbfFZ2H3/Fi1M7G3LeyGc7qKB5XkobLjNL
joR1GgOZgI5d31YW4In/bajFVSJosl8EicQblB5/31LuFGHc02X5H4Jd/9orZ3Na3BllRLvWkLGM
9Qr0C9QFenC+eT3HoiENJQaHaI+2x8eTu2jWiJ5QtG0Z9A4t9icHMdeieUwakE4xnK5+ra6749WH
vMz3+OPG0ETA7XMpEnCw99/LlHlLgz/G1117G5HeZ4qeUmrasGLNT2uXP388rYvbY07UyjJHnMTo
++HiFJKBIJWEKAfY0NG4n0QuCNRo/7dhFlujrXOpktNatb1Ik9d1IpSfEURECysT8is289qMFpuj
larUL3sWsIjovhe3rfwUAD75eD6Xr5qzdVtc7JMC/SKUWbcElJSXOzklca2LFkphV5+vlTldumx4
sJoQ4ykZIw/w/iONY6ehostgBo1mPsGtLrnyfeZFWe46NDnYcuxsjO9iOr3h4y5ps2Fqq7tAZhZj
2W0DEb6IZpbXbP2lPX4+2iICn5jK0OGMktGwO3dc1Q79h3S5kVDM3Yim9dXHH+vSjjgfbrF8tAAP
vH/mCLKVkIlr1fsyEeAdUB/w8UAXna6zkd78/TNjq/lyao0gWux8NRPru530GO/Ln8pJO3rGJt3N
SepGsLNrgkOXolSUTpEom9lwBtIq73eIIuZSpmu8+CtXWk+HGOjIQdnmqBT2a2GjhitkNa6s6sVN
eTbk4pyR+gxpS2PIrPV6u5LCT5ZxzTpdCte8m9diX6YdferByCDd+jevrViNa8kBx/NvoMyuzWix
LUFXKLo3csx6haexXtQ/in66CqG75NKdf6rFbqzLukmm8m1K0fgsi/A5AE6jTuq5odN/KUynFu9a
f9MVpzkqFf4TLUY7yP8LUXXpsM+vdIQY0eJaXjGjFBoDjBPCQzs1v5kz05bD32Sr8Adwv821uqbL
H5GiUEr7lLm9YuFI1qAEM1XEV9YAIeyydXpsiE2nh3yX310f7uJXJFVKLoyqZGP5xMPFM6IiYzQv
oCFw7lS1wUJcM2Hzb/7DYJ6NMpu4s5OOB+JRLM4oSOX4D/5W2oafCbTb5hdxTZrjKmb94oVD9hes
mUnllvVmAc4GBOsgRXRCEmgLNHkvF6N6A/XF2zYU5bmCakXbvPO8tRGn1bHgSbhS2w6x0sCatleM
3CXrDYWdgJKswpJZBqGVNORBAIwFW9OvNAIWw9Y7dM5cDSLc/TdX3/lgCyuTeQY01tkdEqqvqfUg
59fkcy9sFwOAJ4A/nZCetXzlCH0XQWnkQ+aSsImVaR0km48XjHjvn5vFQFYEvhxibQqDvN8sQ5ql
vG1ixU5qCQFSQ6m/1J4RPPVZIa4TUUdyxo9KN0gNkQ2bG6ntB8WMcVB7hE7iQHpJOqn83jaK/mmi
fPwu08vgJbKK6DbOy9YdMxoW0yzob7RMnI6Gr3R3ppZEnzy5zo6BGtHC6KtAtrzBaIzHPIfyo4UK
MR3VE8F99HvTigduRkKdg1o+KrUKhysqdHPbS0K18bSkOIJFOvZtDEBjEhGfjbN81Y+lvxqallbC
GNEBpdU+Z2aP9sHY/orDXHIzvRChIZgA0OSE4UINmkEaU7phVVz3g/VQlUO4mwYBLrqUyAfE106x
lE77roVB1U3aa+Ur0oMpZuMqjUJ1E5r56ARhauytYawcJaoCtzasFMoX5J+RGjxXGBXLJkrAFZGj
YiX2Yum0vYZcR6fW67DJnuSgVg4aIjCN3dOz6KAhNCAm1wcg98JH+rOPcV7TwG12pZOFGgkCc+pX
Ta7QUKvQbK5mEOwygpvbqclob+KqAM2j0+iYli+qUfSPohEkpi0HRuHgkD4XVKFQvgG8TzDBXo2D
pGHfG90pSvgcRhv+okHnWVHCb22DVmzTM7guDHZZF8hGTSGMY5hwK3HKQGaTMF6nkzytc1MNj1Oa
RTuxD/RtEivf2qy9jQaThkQt3VRV9aLVOvyydtzG/sy9GSYoHII2nCwlVD6FLZVPiRptDA+XzO4q
MdgAzNmoQXSMtIxNMuaxnRv0ZReCjJOb0aqti8WuDkH0ea32qGltvlGkdHQKyQLUYkhwLdpnRa6+
9XIIs66B2JJ5XzUhE53eyqxD0cKFUivpFZCnt2Zh023VxK8GhARXgdrvSGb4ydfG6JiUkeQqUSnu
9GrSP8G4V3gwq5kX2WWDek7lDzofpR83qZ4rm8bzAGaNSUXXeA5QIzJqR+hAJFXofz0EhVoeA7EQ
d1RlwX5ABX1dy0b/pR3k5BkIYUMntR7lrjWUylZrOjSWw7Z4ltQCgAUde0DPtNFpBNpA6zJ8Sfrk
WI6FDslJbB2vCWBpxMYjQTEd3l7zlTVHFDug/Vr0chhsQ07tXhevE29WG5uyNY/wah/KiO7xB+T7
UQC6kHcGBBNVyltnHFPJTkM6Jzxdnfjo+lGpla/Z0G3URMhs8nPdwcizTSjHJw8uBk6Lr/wCZQdG
RBzSXaf2QP/o1lgJYS7+mnSp3IIWNm9LKUt5qxQ1DNMgCwKSD2YJ780cCweSnrkBZxF+FaXUusVa
CccSzts6CFprTY1ZdjPnJldqr8HENxNtXRV1ceOFlbyDeaDcpEkj3nlW5P0owAlRvoNFtCe8kMM0
tfIGuOH0WBShupLEzNomeRJtDWsKv40NiLF1qmjFz7Gh+h+nr2NXTnT8K1E3tG4oNbXsNEkG3SJL
wA+4VlQq5jbWZQHqudnFhlvrsfCJNc8Sx+8Usi2iKgZ8UZ909KqO2y52ssLsHqUsb7Ktnmid7o5Q
HlB6HKroEGaK/ixQ47qtAjG9j5O82Vi97v+AJgLWsaqNTYch3wwSCqJ2Lujdqq4H9OubtLhNBqFd
hWXrr7VQEndSC1GSIhLY1op4G+QAQJUusGC2yPVTXJr0ifQe+DAlkLx1ycf4pIVZ/yP3EtgQNCFj
06TA2MFy81/yLix2ol91T1YPuYbXeVR9lot0AuzWxLtKbaIHGf9qO0rWz7IMdcP2kEjexUUDr8Cr
BcdqLcWlqBKjnI0vvcCWtK2qCD/V2dTfQvtjikMFZiTt7rIS3YNJKPxDLI35Tk2KyK2tFKh8Lgy3
al01zpBP7apNoTRpNGE6qgiVJig1LI+Q5PusDHRHEyTzPpywJf1Uiw8jsJt7r5yMXV1O+g4zNjqJ
HNfbrkxk0viKT8Eif9Q4IsgKhimu7gs5g/SlmclhaEAr5jkXlNgZDXZ3yjdw/3gFdFG0kxvfWLWq
IexHid0HlSvyStdTqkpby1kTkCjUolNmZtqjNWmcMdqFHHJUAMPQybsX2xAtSnBcO25Aw500Odgp
FpYkDnRKw4id2ZIZ+25cy3zzsusPRjTSNpmVNHtLnn+ywgjTnnKvy2P6KhQVUtuZVifOqGbCT/Sr
i62YduJBmQjQWkpERj0184pGpQgYs1g9eXHFPQT9qLorh47PU/Xt5yhXlMz1tAhpXMBvL80wDq9j
o77oaIf98uihXBVc18cOobdkJQ9mfLI8wXP82FdvKqMp3KgzkWqM8uTom6hFTi1+MIxMtB48Jdka
UJdM1bsXrfhYFjdaJATrOBphf4lJ8kUZ8mI7RKUFUTMTD6EnFZ8MS2bXC0EnvMZRhDSkL1t7s/aj
lTGO4hFWk5o7nZhbm67LQ1uwxN7OcvFrILTAOEYj3gmtGjg1rK0HeE9Z7ch+KLFfK/M1SJLiwVAz
7QT+NPvV+qK1M9WptKugDpxG95+jQQ9ANRW4ShxL+If8t4lhhy3IuW0ZRtVtpARNz+9tlDu5h6cl
RIk87ZOmJ3hGDLQFaZ/U7LAAVIgtiXH6UCapWTmGEZlPHYy7dOMrU7aZSt5+GCuKWIIEkkHb40sE
CDmlGhCxRA1cU8FAySAfXRZmcBWoXBtkM/Mdlkhiu1X6JlGn0NXLsFjB3a/WRUfVdJHLWWgDniMQ
AZ8bEo1SR/RSytaI25aF20YdA1SRAdKKa6WIgucBelUGpcTQvlh+qez6QQ3EjQlEpjmhvmDObDmt
uhXMRv6i9sqg20lrSp+txEufSrmpN/iYBqijMCGmzkY5lQ0VKZFam7tUUPsDyjUZjBLSClUQNhsI
bdU93Mj8UAIs/hSZaenmQ1DRdClOMUYsjZxMEYPvYyYXZMCbqlehqWokmHo6n9wqsTyJgmrFP8UE
WKRtHYamdAMIbbzxK0iuj3KH3+JwRZY/8PZMCFVCgWXS49DK7FiYpQBKEUjSDg7iFDhws1Vex7D8
Bzf2W4J4cqQlUFZBZHGISAPhVwoy1NFOSKcZhyQJO6EJ0y/6VBulLZuGcGekif4tK8PxOYGQhCpX
FiNj/K2HJbaOjDDVDioxL0K57Jo1pFj+TAG45tdGlvJdzKqeAqWkwa+sxWchKKtf/iAkx1gruJpl
oyRBnDWF/Kkgu058rtKLuypQk6fcrIVwL+QUCa8KYKsNXWcJRDJDkQZANtj+x7TVq1+AWKsvU9Rj
BVHRuvHiyDqmQe3fsXF074Gdl6JEGbbZfD0pz1Ydw0VuIuOpw3EDy5aLX6Jaij/5ANqh3IpDgp8s
lgdNoFUBlK20gwjd3PhaOq7KaSTTWVZT/FUfzPyea7sN+QZ6aa06dQg0Z7CMABNq9c2toFk4e1Qe
kyLsVR9Qk2Ylw1NgmmilKgr18lkSGttIGlAEGrS4M+ChYtTsuGuUlwiZJ6grVpMex2iMP0tiVMJ9
CmEfrNSa+8+WefEcRnmMby0xFZWNFafTsdTBPuyNftAehrJlTNVvUJdEe6T4oeShfydUmWLi3Gby
dggIlYL4aaeuam1o0K28Qzun6Z9Fjox+4PiKj6ZU1fd0L3DfKjHEYCxGNKHAVEgBARe4It+qNm66
fUv1nPJdNEBFNk4dKVlXghMNDOE2SvPwR61HL9QdlA4IQHEl6JyEtrGMW0WH6JUFEoRHs24yz2kV
K6lcsiyxttJTTXbh2kqPhhWla78bTHGDTJN2bImr0uLVqgpp7gQRHqKtcX9KRRPfdtbvECCD1eW+
TBMBkq9fRFRDZ+pTohXZbZgP3JHpoHmHXorGU0VhyeRSoTJuYmCRe0sq263e6ggyRbSMKFUTkeIW
YIrGSdjfqcpo7r0ATFfajeZDnpnePhG7aa/JZe2vk9Cs4OwI9U6ldvmnpwHutGsljrYJ0YcV4lrj
IR6HKsyffc8P3GLyYGxlAs8lsfXNk+FX1aE1sFsVanDYhPCo68OhjMXwUIaT+ivIssKxktYAalnS
w20ohmMByd3zbJpwQwUhA2We5PU3EWD2g9hq9Y00WEpse22KX6RCqIqatP8uRFG5ztQ0fTEptoFs
oSTRiVoLJJq8It0lnJTcLjMZVmGpCBr7fIDdyatklWo9jn1sju6YGj0vEkHYjUGQ3UxUGv+oo7Lf
a11A9WQf588qH2U9JfKw77qgWkXDpOFb59G6GyQasEYpr3+VWmEc0lJPttGo9jh1Bsg3/GThm2Dl
wefOjIrKVorYfI5ngkxmVsXeaxJt6ysatEkBxm3hTKmanjKjKL5Z44gP5guydiop7v7WAAhzBUWA
eCkMWrRta8k/tlSc7Qoljb/3QyJtMqVUj7GY+CfO6mitCHcUL5EiZZuxbSTQopkZP2WTEkAnj/2g
pA9cirZSIw8PRqAZAInLtEYBisqxzGZLSbwLklFcQQ60oHmlCFsC29r1XdDaYkP7uFcbxaaxumol
KHm/0vuYfZ3N0DsEdyMIpOmw1gFGb8taFm+VWpAfVSO21o2Sz29idL9tLYrF4xSJ4ybs8/YZqQx9
N5pScDuG0v+Rdl49ciPBlv5FBOjNK1mmq9VOarXMvBByQ+89f/1+qdm9U8UiilezwIxeBCgqk5mR
YU6cA6GuIfXfSKDyXTVr6iGf8mEH0EH+ordh+z6YAgLnAcKtJM6iHUCasPGsMiPf033uT9E60K9b
/cd2yCHc4pfR29VLDxrK6pW8Q33KB5NChJ81SbQbElN71YfeLt0xswg0C2pNclJVT1YSQBJMPnoE
r9B/ltJhuIsN6Ia9qmjMl1SuINGAY6y8zykIFD8ULQx98lsi/Ce9sMpT2BLZ3TdjUvjPqgIxHzyt
kiM5DzC42fKzEthqvM+SoU6gHTWySio9yEFjdV/O0Mh+iGAHCb3INLvpMJdhoB/aIhnSY6Mm40SN
T+qqo1qnLdCSGEZdy3WcwVCPUuKH6imGmbM7hbOVloemN1PnRXLS4Rvl7bZ5BphuFTsbSnx45cYs
1G3CRc28oz1dZ+90Dczd4zSUmbNRDlsrhsHcrCqgw6mF6YuSvt2EnZ3l9NqH3v8FcjLY5UQPG0XK
lZaPdW5kUcpvpcavlAgjBgx5QfuX3+kHHuQNK1tLWZTyx3Tmk0ulgROvPnapfUfdeWNQbQ0Xcb6S
Jd6tNHqnVgU4Fv3AHXyeuet8hhIbwFb1GB2p/VHjdbuP9fvJuv9fIFjXNxJOH4O2t3Y1LowgMsKb
KNEBI4LbpyMO8/zgPjkif4J8zWyi97kfIEJ52tL5Xd/bfw0vCuwZniWLE9Y9NY3t9pqfHofcCja2
d2t5i9ZECE9yXwpYednVru3bJw3W78ZU/rxXJmSsaa+CK70m4PEtcyazxwxVhD1ifm5db+Ho1lqA
yNA5NHGBLUIxsrhXWeq3Y5zzpQZv3FGd8crxV39X7qVjcciaz86ufNxqrK7hWeizMJ5n00y6ZvfR
cE6SkZLQtLQC8q/qm8GwheQVD8FJ8QJPS/bT3dbQwUqr+sLmoiMw+UWk5SZ7CUm+1dfuLP9o1A8N
VLK3y/a/K/+LFs+FocWGykkQaa2Agcr3gs0hBpJEbAyCrkBN16z25dtWp2xraQuv1aMH7w8Aid02
rz+YYUlMpB0VJAtGw95oYK0d/PMvt3Bd5LExSX/E2IQ876xYcc2IGf1+49yvWBEzGzCROCbEYEtQ
V9FUBaoSiEU09VtlTK4CQRI119sf6toIKF0ND+UwJqZfIVjbqE81tedAVF1DVeRtakt3gHP4thXx
tS9PA1YExQZNRVqZy1kXopHJHKoaBYtI2ofS+6Du9oWFpskEO3++ASRYXdKZsYXzk/zW8SEcRFW1
/GlNDwFxME2h2wu6PmwsyJLREUfgCsFT8RvOGoqVg5BD4LBtUtzAte9M84tdBdFTINmNWzhbkxdr
S4Jwj1EhBoZsqPQuzelWW+XmHBpAm+ddAy+Oob6Hvm7jK12/Gug44WqR5hQawEtqHia6M7NuWhaV
pTsbHke733J6KweBr+8A0NKAoHGuLxfSjMyWNL4BYNqageLoxmnKJNhcrc+jPj4lib81r7ri2cV5
+9fi4pGaqoEXWKIHirjHriYRZpo8ug8Kz/lNh9Vrh22B0RVcOEYBLQuiCRgEl13eNg1kS5/oNw/e
fFAEmRMJJLR+76u/IDs6OfsOZHrGyCfAdJM+muIxAbV1Rlc+J7gjSLJo5q8wLeH+eqvPFEYW6Ws+
zaVvfogDqoi3b8L1M4beJy8mbWQxbM4fl59Uz9IBZR8gy80elAlzug+qF3rpLvhlPxhHWHJtMdq6
v2316kIsjC7O0aSaNH17U0wZwFMS7fP2JZf/+v+zsTg5Q009qGF2D6ktZxfK+aEHadVFf8wUJZby
G3HNDINh/45hz1xJFtlGkk/sX5K+BmXnmbOyc9IfM0Iy/2E9Z4YWTsRpssToGmLfPCxOgRl/adF/
GLcyFEX8Mxe+XqwHeTnGw4B7IpZ6eR4qR2JUo+HCGZ3K4Ht7nNW/J6Sjsvh9Slk1iN7nUbhX6Mv1
FNjIjvctzASBbjL3U+/nGL5LpL1kMz/EdrrxcK//NtBxANkt52qkzPYlhN10roTA9TfHBDFJ/aDe
bXm5q9eBLRCC27BxKQqY6MUW1KneBYVAUc5zfBDumqqp1wqgF8X3P/+o56aEEzg7Pfqo5Gkb2AR0
IBKiQvViu/GMOd3dNrP6Vc/tLB48aAUF2Rk7F57K02SiaYpY+xO0HNqhuhfqySKZopo1PKcOUl3u
1kjG1cPBllKUZjstzeYQL+LJoTOKQbPwqDaNGjl+zeZvo/lXrCaHOdA23sHr4FVMuFDsYm4OEeOr
8Y84V/umA2vvzj+6b837f8RbjfcKNGT1EaHT0+3NvXLUwpwFo6HFsLeAlV1+wzFEowPCdp6oth/+
SqdU/WSF048/N2IAU4aPGmHOK6VRVa5UWw/4gF2ZD/ekU8E7uUIe4baVFb/scPvpZ8EvjS7z4pjU
aVimScfODfGdMX0KtE9mvHGHr3dLXCmeGoZUQHRpi92KZQMlAtAobmRNNJHQb7SsjQMgUoVLFwar
gMEIDOrkOkQei8kyu24z9B5FKlHSBzele8g0tHTelThPKOPuhzg5/um+8fF1E3pjclwDkefFEQBD
U6DLxyNAbGQHqadMqpfYf1wXAL93bmbhLZTervgBLKwWSOUu/EIVdmMlYvuXe3duYnEClGJo5NRk
JWME432HtgecgZT5Kgr8CGff3rZrzPBiQcITn7k/Z6gmmKKxNtzX3TH/KNwSTcaP8efkoXrw3aR0
zc/BYYvL69rBE1TZgL155hiEsxaLzPSwKuWoAfeJzGHUJYcAEelE0XZjvDEWcn3aUatmbgKsIKLu
V/TQDSdRtPZQwolN0Bg5g7uatUlCfTVKaWKFPIbBeC4VM/KX2xgMdV5WcAW5usTALUdwkqa7Rg0o
UFmf6L8cFSem5dA+2t2n219wdX1nlhc7WdYMW9MH5wOWAWpPSET9oV4AkPzF4hZnpCZkjfqxIq1B
riSgQj+M5XNQClSK/UhN6BSBHpJH5fAfVmajbw73Jq59OU+nJ9Sas2EGB9ZaOz1DRDHdGNZQRZR7
edf4bDxQ4tFgUNxe+Kl8tM04L9AmZf75oKAl6epv+r3u5Qf7BMGL152E8p0LTm2P7Pj9BOHMcYvr
YOUqCO5y8hxcsY0wwuXRYcDBbxwkUF30B2E3cIrcJQk2drXWt/vQUvqNgGcl3zBsckcxSSQCOWPh
/7sejcu0hyqvSCHpomU7gBaqJDJWZIwgEjwMRb7TZTRk6GEddCl+toefA6B+26G5CBDv9mdeCRbE
7zFQU8DtgchaHC+5U9o6pE9OTNl869Hm2c138Fkd8uo3BH27rCyuxOKrQ5lhsHoGqqiHLi5rPBZd
HYjLGsmPU0Ob138O628bqxJZ2y0ji3uZRRq6ckBIuSxTC9DDcXIvj1v5R6tIMujTWEUeJfWAdYXy
o6p9G2LV2drZrd+w2Nk2bgLUNgq+dPcmWT9SPUG8dvZGzQYVR86nlG7V/5SHJ39uN07ZdaLARz3b
48Uhq+dWR3wL2Vy/MNtjUXO8qm6CGU4KVPKUyD4lMlGulPtUSVQUpm5v/+9bc7X9JtGguFXG1aj1
PAZ2y9kWSbU2HRCwVrqj4Kp09slDcqL/ndre+Lf5Jf2Q/dS43GIO+vZP0K6DICpNFJxUhE+ALi7j
LFUWbbeeLYhP1JxcahimpyCDpu8QBCzuw9ecph8q2u54J+31U/AI5IuhMf8l+otx/8MEkj/byTC8
pO9VGpIoGzTeXBysHfuGopT2OlkbH+36LRF8SVBPUE6HgEBefLSuip1u9EvekiQf91FTh/e1bW0x
yl07PBTUyXVw7WLgdhmtG3XbgKNlqleD/+kUBmN36EyG2JRA6XZdidDa7Q9xPQGC4sW5QfGhzmIc
sKpz08NoRTEJhDufIrh39mLeS93lxz8eGRDGANlDUQbCB/GLS2P5TP/XMiNmhuQHyHF2ip3ub69n
5VwhA0JQIxNtQFS/8CxjniiWA9UsLAKdts+C8ofFrLLZFq4UPMY+fVmn6w//wSbxk07Zjeh6mZb0
pa1Z4xASr9nSAVirp/nOI5gZ6tEobQNtpYC1cRjXjglE9Rp7aHGDlzmEAi7dSB3NcKNUzvc+9aOT
OZrjhwxE/yEOsnCjGfd7aP7SZcCDIVtMSHNlVSQrFl9OssaIkQXWqBlPMyQp/YQ4pv6hbF9beHMq
8vI8V3eDUh9vb664VpeGyVsVUmWdOiDVffXSMOyDbYQ2EvGVD4dkkyj53QyK+9XouuE4jnVxnKpw
a2jvensxCkpD1MNNJosXVccmmBV1GsB/lNEofW4kS/khDTOCodqsnxTkAXe3F7luj0Acti5BbCIe
jLNLOFv14HcqSJi+G36ESp8dlJjHUJsLz7InaYs4S1yzqz3l7CiAdFFyWFaQMthIa8B4pjv+6HfR
XXoQvBegRR6RZYcoeIvzaCWI+V17AAIixH+uTiswtna2SxGG37cP6n5mqK3Z+XfTAQH3ve8pGxWP
1d10aIv/X3OLr2fPMFtoGv2gvqrvY8B0enLSqhAOq1+3P9t1+d+8XNjicFIfG2GNJDzVH8GdesMx
ev8PhYj9RdDp5d7mVq6vjaeTIgUubvlu+lZc087Dov/mwLV8n5GQasyuMm1EJC5Y/GLkTorv0ffb
S71+/UQ8bNC54Q8DxaXLEzqVBWJ+xDRu2Db1xwogyl3ShcNGZLISfl+aWWwolHUwdmnc9lw6KMMx
PRkHqoBvvYqw3J4vOiFaNN1NzBQN7v/fAhdPkxHJTEX1WLbHztNCRkXyL7ctrIRdl4tbhNZTn/RN
JWMCwFx29I+MWx4tLxRXDxDVvnRbsqrSDTzZjXbItP8HJ6M5NrN0AuYAYd7lJ6SJA+yNZq1rWyM6
xqX1BVLC0o0b/3toKFsPhvhSSx9zZm2ZuXWJM0pyJQ7qo3IoD+EBiDbjwaoLIcr2tbgO5mmUWrDq
MGFNXdAW1+bMgdZp3PRzQBSjH/W/h6N9QqvvpHnmu//FjO7ai3RuaxEIKq1W+k2GLeW1C73yVCI+
wCzL+KH83LqzJ7Lh8lE6yTCebzg28YWWe3pueRGr+SBky9+WY5gNRIOhO4R32WFLilDESLfMLA6K
qmRd1MPxBcxwVNxqiN+MYnrLzOTH7Qux5lPOlrMMYiBvb6LUJlYLILZgShOR+w2Std/h8o2lXI13
psnYtRXfCnX7g7pPUTtmIrYl34pdwcZfwPdtvPQDsI5DuzW/uuarz9e3cGZzHc9tbfOqK4HW3IGp
ZTJKD4t95aO/XScUw27v50ob5eIWLKe5CzPUw6Bjtc19txctqLjx4OO1nnQaKPohzdz4PkSsaty1
h+qz9fG2+Y3TuSzzAYHsGBfEenwSQ9f/tL+2h8g3TqeziPDTKHQapv5wLNUnJfk7TY9yvlH6Wn3X
bajIdCQswUP8zl7P3EmeOyqzDgQsYhbJOBhfRMtZkABAZporx/iDsp/e/Xmti68H2sMCiAGr0TLE
7mI1aMseo6NaW/u26YoDaPSvhcEsZWNaycZzsLqPZ+YWL7rUaVFl5ewjCHOXnsG+k94mJptvH4pr
kCQhkk2rwzaoecDhtPDMZqElRthghgHhu3Q3f8938S45GsfglBHdwszi3GcH9BWnYme+3Ta+tkSH
r0gZH17sK/BA5zv2qDOY4jZ+DBKzij/bufmd7GHjsVuxQ60ezRadFBDciXB0Z8fFHOIS8PJouMx0
O7tMQxTZKebiXVYWm7H7itO0qQ5gTEFS6CpVSAKpYA5qAKzzLB0G7x+mquiNCRNG1eGARVm424jK
Vi42UBPQYqhjUv+4wlfpnZUxlCE6iNUBXPeerPRDZJLYSgmUKb2avNhp9KuIss+3v9+a+6ZQRu2T
QBdWLmOxsV2uRIFdEES0XyxX8B8q78rD+JHmsFftrNpVIzjH1DvnZYv3ds0DOJR6qK87VHsARF9+
Uimuk7akQ0hZZPo7M12rcBsvPtg7JlrTe8H+IW2yf6wcI0ojCo1o1stRWtxIS3KqPvXhHNWC+b3c
N/eTmlJ0N5Kvt7d1zQ4VbuowFPZ16uuXa5tz4OZTzwy5Xjbvch3NRMvaq736etvMWtpHzQBmFs3A
kxJ0XtqpshA22NnRuPojo8ahW+uekGasds0DE3FTs9sWClx5cy9sLr7bNE5GWvTUYiZTf6kqeRdU
45HpHiSGA+/2+lZuogMjHa6FKuo1k7pcTVJYA3x0a1X+1EkDM15qXWz4z9Vv9a+RJX261ZfmUEDO
wL+dPc9aduRJ8GzNP/2XtZhgSugRCzqMy09VpqVTIsIODcak7Rh1AE+WbWzXWnQCBFoDY8EgOhnk
Im5OmCxILVwojKr0kx6UO9V8kCCJgwgyfCq/iYJuBIjeCx+Nr9HfSre/vcTVnYRoF7ZE8leqq5dL
HBq/LaxeI8FTjEOQPhXt186Yd7eNrCWwlDZ1B74SWyAUFov00yYYtAb3LN/3J0aH5MfqKJxG+lQ/
xe/GR/kueK426jlrK9NQ4iA/R5wc+Mrlyuw+Hsso4j5rc4fEnCXPvzqnZ9I+aMeNp2DtekF1Ru0B
QC8nZbGJZTJCdC4gTka0t629AdkG9C0Ho4k3XL/Yp0XgDiUr1RWqGUCclmjRyGJqrlMkjZJbtksL
ajmh4toD1IzaO3OzIbO6gxTCoLmk9W4tWdyyQismKcNamNuMW028cMYhG9r9xulY2z78OhERJD34
jcX2SV025ZPTcc0eYFs6yftkHx7yd4YFx9pwsL/EFI26xtvifV0p8oNHQx0b+Ad51FURtZe6Nk66
Aa30qHQeeuRH74kjGJaHca37bgYaLSDKdnea7MvvB3sKP4TNbCKFpMLmUomZvdsbsbYP8FVQiyC4
5q1b7gOKmNpIedutE+snuO6/tG76MUTF3yPd1dum1j7tuSnxU85iM9h9ijAqW83t9Bz+mdidpheT
6cD/YAUGIepy4DVAXF5asSsoxtW8gS58zoHS/4iA7CdysvEYrL6o9Pv/x8wiHpKHqJ1lWRD9HKIZ
gifhW+AKYXa9cGv853+LSWjaCKwxou1EYpcLGwMJkhhjZvuG4a9o9t+qqvPd2VH+HGpIvgXYgKaN
Sqi+lPNWM9hSoPZh6qFKxpPTdsmOIfMOAiKa0Lc/1urpc6hDAyxQrlEvNqO8Dap1GnOp/ktb+J5k
99+g1HhIyu5429Ta6eNNg+id1V23Oc3JaacORmZ3auESyJSy3rVdmzxMZr1RXVy3xNkDuCDak4sr
NWtWO2gOJxAKwgfmcH5oqf6UMpF9e0FrewdG0hCAjJX+ZEp+H+cVKRW9iS9ZET/DXrPXZInjPs5f
b9taaTpZaJqClOM9ddC3XtyqaIyaoggFaXQ+RbGXqXL4Oc7s4L6vtPlDow7WKVDU8ChPtfqaAUHW
PN8PtrhzV28dHUtOJ+8Q5OSL97WbbDnrelPkAvZ7/xgibuo8NYceQltmSzelHNe+JLq+qnglYHJb
fsncVlKODauWqvK1qdECTZk8jXMGqm7v77oh+rACWgMH1mJ71XRSkgxiC0ZM66dW8GDpig/vp8Q0
/W1Lyu8fvXzPiZEVwctn0ANWL/1IWzt5W3QGLaBxmGJPKgINUeYkk5VdELeT50STemJiO3iC4UJ6
bdoWQfPM6t7F9Rg+2a0lI+0iy8VpdAqaucDjFHXP0zL+rNvRfiFeUb/Yky8VbsgI+XNsq9BRMwZ8
Z5dy+iVyyiZxTdjqmL7WpXEPoYryQZ0VO4Y5psq+VXqihp6TpdZe6aruvkyi4MmOJQUOtVHaBwoT
bWY22Z99s7F+2fGoPVZKFlmeFGnpC4jYSBIz6SMRRDyPn+zETDpXK0b/Ja7V/C5D4OlLasgTkI/R
9l+msp/3iLjBgZYhBt4AJsp1ba/HZvRBMubkoEG/dD+URfTYqqH0YRxL5wRrXOsqjOcfSz/OqWck
afuzsPP8I3F11LqDDJ0X9Flsh97Kzjcm+ZVTrOpN7nbxELzBQ2Q9Ks1M7ZFVPMDuFr2bAqPgbysw
H4yDRfcqFPwnye/sv/3KhNuqm4rvfhqi0Ypy7LvQmkxm8jXVK0w+n1HJEuPdDsxTEDi8C+ucKmPp
DyhKNQ7TZBSD9mZhv2rTAAt0Bx0jWPL+i0QC/Ek2B/rWaj67XSECEz8w4TRR8nazmHd9yqmVUDyg
CMVYkGEuXrAymvwMmim8vT7bXyqztu8JwsD9BENVbMQ1a7aYxOUFkwX+wF4U6MdCzWYYGHDCENZF
MXdJzvaWtEVxLBzO5WWyZQJ+nCPYPCDEi2yt0AN7mqeWpBDe6G91he4SHRwobIrUyY6M7sf7yqIr
2Jq5dW/oSJhteI7r6JwfQF8c3CGPG4CYy9ts9QT9aRKQwzP97qmZ9JaYEwozARJacnSCZqTZsLji
hCmxUX2imEcpEauXJoMhSG0ZeuLfOJX+NL0JhTuTfkv8Tr3bBiitlJ6EPUabQLUDPlg6/cJqImWY
OwFQkp4h8YgeqycgRnfZEeGYQxDtHThFc3f6mBy2BjxWMmVsi/KeqCcy9iCO2VnMGpWGMme9xWzQ
a//gfIfwYfgwPYYH7cl2Pjno+sHGDMrjNZM8a9hv63lfVzawDwstmiMqqN3fA2hn9qvJ1GY7NOkj
lMq+ivioUbW//SKsm0B/EWwHAcuS6LbUhhoJEUzgLp7nIHyZrOBw28TaZRTCnIKxnULNsoQnR33n
GwYoBz0xvmUNEil6+S2sh41mwaoZpIhIZn5n4IuDKVlTZmsl0WQxtF/rzESSqNVgyuw3EpnVHTuz
s3hB0zCMgYiyY3Fj5PDmBvSwwo2Ia3UthPuqQ/VC5wxcHjwlCX0rn3q+SupCdgh72c8+3MIurTkP
AlTKuWRLgKYWG2YmMYNdLUZU6XOX/OCBZiqNFIbhSV/dglqu7tqZscWuJSkiByT11CCrqT0Q3hTe
qELpdPuoXUfFXBhbV8jqkTixLfErzi5Mn/nRqMBj5/JGD+6EbM9OtYNvSj2+NKP1x1JzAIXOrYmv
eGYtizK4mmrcAyJFj44xncrypJhQVStpstFSXD0QguSXoqBgcFmGvuGscPJ5nxXVvzPk1I0JdPxh
S4xn9Sv9a+Z3InC2IscOnVzOJc520BoneJisvZxtYgNXyiCsQqR8RKK0pZb5RNKa6jhpbJzom8iR
Vx5Qy/aKU/ZTedtOndfOOQ8VeDmiAfCI4tCcLaqqmjywE4ocWSjLezW2mcadrJRZi5FytK6+wryz
ddxXRlYocOrgaim6I6K3rGSFqjPopJqaG/2dP4y7eWfcRW9aDf2fp1pQg9DyPqRHcMX61h1YOSrn
lpdsKLZftbHes1w44QLkotr4VNdzdILzZqvyvmVq4UFAXwyVXI2Uj4Je8SZ5rB8ED60blvn48fbN
3jK18B9zIvX0ADAVjZmb9T0zOc+2vuE+VhLdi6+2jKdiqfLjycZKeqqeGAW++zF7pGTHTQmTFUcl
FDMZL9IoQ+KtLs/kBGWzH8zDb+Q3eIgewadvwP+Owb3QLRp22lsZ3W2PrK8ErIZi6yiZgHC8nq+U
Svre0cCprDM4me37UB6hjkpPZlB/n7XqSGf1CX2orW1dXS19fLqlInQ0F6utiqmXCEy13xMsGYR0
hxEcGTGjkClAbvY13MvuFlPI2okheKNGR4hO03thlNrqWGiDyC/ah7wuv07QQ2hWvuGYf8f4ixyA
XEbVYZShZWMsjwykvDPkFpk4Mu0p2vetK/+yqRkYd02/Uys3PkSekNzp2scWYj9ILkewIO6W2Nba
Fp//jMXLlxixkjopZbtqVJ6dBAa++TVWtdRtrK2vKW71csVCZEWlfs7QwNK1qUqpTZmgahd0S/2p
A/8EzNsbTtsYkxXUAg/5v7aWzixBYVWRBmz1B+0gQXKUveX0Evf1u9HLTupBzw617Pmy233OtP02
ZHblQbywv/BwE0zLKfo7VENr0/6mRObkRfUQfrjt3Fa63JfLXHi3KRxMPWlYphBnjtWnxNml9LjB
hBzmyKuGYyEWt0UTdC2YQBcOchOKTrxUhJmLqMJP58QOkur/fcnm2N+lfMnupN5teby12+gghyDy
ZJ7DZdMRdqc+sWOBcimccBda7X1jSHdxv9lnWLsIDCeLrIn+EY24S8/aTuNgaRJpwDzUzoM1OF87
W46giVcUWAWjeHf7060dEKryrExGCO6qSFiEraYAF6I/FhiPc1fvgiDYMLEWLgF/IIxQELWgDrvw
ZJOTZ1EuSspp2pPeRKaBRA8yPZI2Jp/jtmn/sqDPchWrguCbOWcOa/wraQP/VUUW6Y+bnJyZsx8j
9v8smuopOTSNLyNM1MWPdTwerc545v3YQgyuHBi2U6HnKLiEiBQv7TiFmfkVBSUkNCbynx3xfLqD
hNXrHmq3eS0dr3reBpWufE6hDkRUzzTUdV81sPBr8P2pbm/81PJqN0T28faBWXmCxaiIitiL6LAs
n6WhSVGqosrm4kTbN9QLMzotU72Tyz59Cn3TfoNbI9uNQavdyUPzH0I2bJLpc0e4JL/75mefTzHL
0p90kDx915TMl2WVi26GdGggW7690DXfjRAptGcMADFltKyfW0Gj1pCQEOUH2dGIYb9FxDT+TBJI
4cRRmMjtQhXVxOH7bPgQV4bV/TBBCiLR8HA1c3yErhsVIwBdXj12X8LafoEJot4oG4hS4OI1EwBD
EmAx3UqJ4vKcFYllkmHTSNEbWK2DXLpjYih07dg4Rqn+CAN4gxCxsYXCWDneAFZQlVWZxBLIlUuz
89w0VR3iD9FU9Ab1tTNfzWGrSbRy1kQBiUEhlRATlNSlkbYc605S+NhWyYSuXigzVHCNdhwl/aDn
6r2cJKcyaR/iadxska7cpAvb4u/PDpqMsGrtd1R9ev8++lSe9D0aOIcAOuRv414MZUDtvnHiVvb0
wuTCT1pjE+npLApN9Gr0IKSfmB1Se8MBri5MZK/Me1M3WabiABfiyJqBh8pafaI8/Jx30x/jGNGX
o1gmpsoMcAKL75brZQ1CBh9hKjkkyfWsPXY6WLTYmRTv9i1dWw3oOnAUFJGv369hdqS55Ma5GXnB
W6X5xan3peRw28rKJbMBLlDBNag2WdbiUc5TuiFmCDBTj8bCCxQUDWO/1x7apkICxgnrO4b3qdb7
1paQ3ur6qKQJEhEx5rq43lUddV3T0O+BS7vwGsK4d1lTmVsx8UrUAZRJFhwAKG9T61ycdqcPAzuD
5jR86H/AMgwN/EmohllPUCNPX5WjeijvpdNWS3TL7OIxNga5MNoUZHvh1JNroynuVmb2iHrZQyFx
fm5/xbW9FENxNJ1p4UDRc7lIKzXaUnaorgHse3GG/hUIwum2ibUFQQ5H5Y7RRpq8i30sGSksraIi
s+Bx2HV1dTSNXHMdvfkUhNrutrG13gKDVIKLB3QyRhcxRuqUZR4LDK9gVtB2xXEOD2gy+AQ1jPYb
XrKbZDc1kWEgiXSzre7N2mKJusHegPYjulvsp1+FRSXFmO+Tj7JUv2iMult2Co6xvLu90rUvR9av
iK1F8m2ZgNuCRD6GQcMtJ6l9FmJbD1rm+Bv7ubYecA8qt0ChlbCcTbPnBuKZ2QGUNrwLZOVeM8nx
Ke/5TbhxTNY8PVGoTUcRGPR116IPBz0CRCkACeZDLOn9oYOr8U4VIiO3t25tUcyCauCtCdiugISN
k4e5NDIcY40o10TGAD8LKelD0kv+Yx1l6sbzspaUMV2HBCAHEhjO8ltJiQ6LfMSpEHro5icxwGEc
pfvm+b89mOemxNrP3ujBDvrUHika1D1UdJrRMb3vvJlMCmx4jrVO2sWiFjctC7pmGsRRH7x+p38q
sQRLy3srcM3iQMveG/fFTm88qKoy240SL3reynZXP6SgaxP9WgiSFs3aJo+LvAZ64CKOo7nUMIod
oyXKA4QrxUkyhr9un5u1WiJAlX/tLV+eNK+11sBefCo+dKTWokhSvGwXE9cuw7kh9fIrhuMYlzqq
3DSkinSPXscLlOfhzgEZsLGkFUsEqzS3cFk0IZYX3An8KPVlQp/oEwDrqvKGylN2TAGQlklCwoaC
XrYL91ufbi0DduCdM0BM4i6vIMtzHcADSTgOvWdD7ruvjtHReuwZHOuP0m7L3MpJQfWLfjM1BPDR
SxyvpPpZVfiwokxK9Xdg6V/ypvJdVFz2Ubn14K1tKcyliiVmefl/ERmNDKN2TQD2xx6UY1dIOx2x
wtjZomNYeQDIMRjhgE2egfOlGV6gkrlNMPKdEX6gYPFS9flGxr62a5CIcF3I+q4lTEHSRNFcAYbg
FD6SRe/T8HMX/CzHLW6gLUNirWdeK46bBvkmYGCgPL5YpQpayjwUqeyN5bzlt8TdWWSHPM7/Lkp8
vjNb5Timcgfpu2u+n4kQOOOQnjQP/7u5k9WPdGZMLPzMWF0Nbc2YBu9nBZlKuQcIt3GDVRFSXK3H
BNEAoZkoxC2OG1GGCXMbHn+AwbV1XOfZvi+fR9c8SW8l09zv0WCGeWYnmlNxzHiiemzu42O4UQRZ
+4RwgzAnzJOqctkuV5oGdgybj6G54/RixzF3y3Gj1nQDdaM8L96V5Xph6AXAoRg2vFWL7xfHSjRn
U8CMcCS9SO3wlfT3hykHT2amhoew4Lhu+Mi1HWa8zqHuoRFoLdEOAI0UCUZ0MWwT3Y0wde4ENHjc
D6fpVf+eeltJ79qhEdMGDBExGcbEw+VWgimEq6nG+1eNdF8L8iRN2njK1nwUICoyUgH7ucp4oRzQ
rNKyKKnqkfxsozd9nCw9hfoj34q21kzxODNogITPChu6U2UWBWmeyvllLs29DHqK+GvjI21ZEbf+
7KJl+qR1wYyVvv5Sjo07l8jVDT9vn4TfZ2t59qi6EJ8a/EdCc2mlnaZamVNOWJAi97ovT9k+Pozl
PnwVsQCYrV16hz7iTuUKuJEnJtbbo0pL7C35XmwkAGv9aFEC+p8fcxWNOL2KMOc/qU7oae8ALo6f
7VO97/fRz8CL9wEgqsz9c7ID+8LuYqvJuhXUmLAbZkV3HxaW9C6Y5eEE+y+8bs7w9+1NX7sNdDQg
DeX6XY/uOWo6N0CNKJU7qMFJytQcgrwxv9+2snZ+qBKTdwAqoKGxuHOq7JuOnVNUgFsWmaGug1kh
T/Q9kXOzUQr67QovTxF1SYozdGspY1APvzxFhZH1aTCqJImH4I7Zm+JX/a73mofiECRefYTDYcM3
rzSjgOMjPENPU4RBy1YNwlczw0WsTihWiPAusfeM7dbvtCPUGF775ui7+c+vpDCKFrnAI+GrxZaf
XUllaFrVR77WzZxg5lnQfqGMhgAYpc2NN3ClLo0pGPxYIhCUK70W2besgXqo6L37x2yPGsfsqvlh
6B9bbqXimQfnUT2IF7CCbzzayu+uD8+l+cWNKG36Doa4iYM37BnE3I0P+SE5Vjvj2JxqL32/jYC5
vhUOETtnlRoDMeZV3N7bThxnTD8Yw2Tu6avUO9DN6UYAuDJzxzAH4hIgUgVA314keYjg9oSeFngo
RCbwdv7XCP0d6v87ZW8/TztR9d3iyLh+4C9tisrj2bnJfYZ9NJ1z01HvjaNjZDxFSFKnc4b83Mvt
a796FxmAhv5REMNSx1wYS9WwGFJSurqdtO9FPAePiRkFxzhPkqemRpoWFn4rHD0KJECcW6l+Hsqu
/GWCYD/Anzl9sskKD7d/1eoOnP2o5Q7UGQ1BKj9u5GvKHcWu2POjoHKT2uxhm7cbd1SKD7dtrn/q
M6MLDziOjs7oAKjcBAxAe5J+6Pvi6HjQhxyNe6Lxw3YSKNaxdIRURSCVERWzq5HHWKcMTlyrUcnV
vbY33dixd5GuMnyONIv6wdA+316kJlzrLYvLeHwII5RZM2rjQdI/SJGj3usMS2s2DLMjCkhuWCBg
6maTzlx6FcrPRtlIdwVcVN/RMYVvRy6DEvxmD+WVE49uYg3Nl2yuaF2GlkBpN/aLFnfBc2ck4Ud5
rvM7NUKUQ2oqZTdHGfqE+D8Ku9I8BN44JkjYB70encpCm7wOZF7j3V7y+gk/2+TFCQ8U6nZlwybL
93Xm/UMRNt4P6FiYh/x9CEnYbYNrnun8oy4ObyZPLXrNuIzZ9t28u1PDYcvdX+caeIizJS2OKuTe
c+uX5Br/+Nsc6UmGWN3sCMuT7SHs6oX75p0xbM4Pra/t/3B2ZctxI8f2VxzzDhso7Dc8fsDSG8mm
SIpNUi8ISqSwFfYdX39PUWOruxrRNdKMI0Yyl+zasrIyzzkJvgNe3CAj8iU+nY4DrUwAhW0NzekJ
+nmiFnp5+pbH9tME+whH3k+L0FA5ArTDKYL+RjVe4bgcC524UzTd/XVLrM0JgznJkEvmwpBgrLMM
/YvhZdrgJpOau3qc9ozT5zRt8HDZ1kK6B3SGI2PcFdnVaJFJI0AYpavWCzfd2tjK2watB6gvzvaw
9edPOeQiAd1AyhXPNm5/9BDDzKBFj8cAinpujwbpt0Fd01dGsL4pp6B3tYom15nSyn5Y97/c94wp
cf40z78SyKAH/TjgTsmNGI3fkWraWjRBcHx5TpeiDqhMoNSNFgQqYHGnOyUA0bPtzA5AKvRetG10
Xm8+R4ngglzajoDfA+kPtRAIhXBT2RkoZhs2LuOht54qFb2KUyNsXSUYrodm9C+PaOneOzKmcc8r
Uqj1ZCBdghb2eR86qGRGN6TIh9dR6eo9Pou9aqwpFQQ5S4f62Cp3DrSqMGqao9BH7NR0jEa6tegg
qCYurRXCJNb4EafgDDgxxkM0J+zhqMgh9KNG4yXJqtSvTVNE9l0cDXufoX0Q2AZ8YChJVZaEERIv
NZi4TmCOewstVy+v02KsgJAXMDMcMvg7bldAKnScgckCINlS6hReviF+rvYlJNrRSNaZk7Dc4ZU1
3qiAelzbSMx4SVe9znmoPZadGSJL1UE0wgHMIfTkkai/saTIn4DmiZK+DY716dFI4gFkPvYeUGbw
l9ALfdC+Xp6CpWlmaXOgBliNmK/nq7FudJIO52lJ7dc4C32tH4SI80UjqHAjO4/yLIReToeRpz2a
Nee4C1jXGzV3yHv+Qlc2Egx038+OIbnhrUgGc+EMok6ro+UbtESQruGWtkiDFOxHyPIkUGB3cxP0
kbmJn/XGuEmiCjh7dEsQOLJFk4C0ANuHlyLQ9afDrMagGxQFPqZow8fOrne1rkQeGoGvs8Gq3Niu
RRHEgldD/gbTiscT6jn8BRErLc2QrgLiTcseZ1vexcpVPTWm09iyIF25dFaObfG3gUaqphorLCJ7
m0LU8CHrPKpttASaZ3hWQGMpVFInvBXFYQsuh2mJgLFuMx4yL7SbFxWls4TSfq0l3YbOZf/UlGl+
FedWLrjdF/Ypyh2YSFQjFkhtQQb3KUlIWCphZazLxI62YCyQt8tHbumVDwQNysM4bkyQhTsOkYLO
JEQeGMcEFUf0Khs6rxrROoG8B1sT1MHoCjyXuHNo6pkvovlcCmEYgEeDFiYKImedjBQSy5HCHkh6
6EWfGFU9WrUO+jNPnu6WaxHSaylpc2KPC6RRljZTaygNwBUMaz9I0gj27yhb9yPaCOy0BKhzNMfo
kPSLDQvdyEfZrQuj2Bi5HfaOSSZlN86atp4RzgkyHkvn53gqOCdRAcE9ZoTtabuo1tFoQm4lrlQ3
t8zqKQrkmgpchGDyzxT84tKMpTLG5E87+vnHI8Z4QDc0ADqGjWjql4aHiMoC4hj77Swp0BR2Tsae
ybnSSl9JfbGyYnpVlPWhR1MS7/K2JguvYMhU/LTGrTNV9UIdeyTnmEx8vMnu7H3pp5+Vr/oeRPBd
8jVzi7UEWedyM+Nx07qxR6BqE7hQFByR0lI/X/5Aix6LkVPRuwb4KuR3Tv1xEwCzpRrwHOwDoTtZ
33yGGJEOfm7lyaukfm96iM1CTmcjMLzgR9AbG2lY0NRZvYC7tuuGAs2ZIBIDiWx8qqHDCu0LN3q1
qFuipbuHoa9Ea72AGIKYO4o7FsOSQYqC8yrFLBWA1zA+AHWlB+MmmNwp84fvEOzHvGteVt2l5oYl
vMq1qCy9cPMBw8Yyl3ApaN/J2Zal0IwkClRXORXhjZKX050Z0MytSVv4KWICpAtyLT1cnuelaT62
yj0c1MBI+kiH1E2qIdflFKoKtV1LFrVzXRocaI3otmADCgU4w+k2ymu5jKqJUckUxevKPSnu+/q6
yQvETIJojPkb7sEH9XMIeigQ0odQCzvQR4/mOm7UmCRgI5E1xJ8gGhyDSNKuRZnJhSsVUHEkW6Gk
g8eGye1Pq6CmWaEK4YAFBl+nbSCzux3CSZBBWTSDzQj9Ox2FDz62TCDWI8WTpTuzbb6aUlA5Td18
Tro4EXjVRUN4HuOI42139ioBmD0zyBCi6AGhjFWnQ8DCsfsyXbVjVYhc+ELTI4TkeEaCm8wke/hH
AyD0hZQkwIS2nrKCIsjTRB1095l86072cy9aSb7ppuvaB3Ao9mK8AiMnXxv+L29+qByorP0OCF5n
xdW6zKMs1qG4CfGblT1pukMLUwSrXLqu0IwXkHxQAljTI+5gk5hSwyyRHGIN5Iebwu0derAgJFVD
uV4SOOyF3X9ijDvPklLXmFeEPhIZh+fEMIqrrorUXZY2kV/Po7KOgjr0Ji0HdrqjIhmwhfvrxLx6
evimRE51auLFYOnBCjz6VTy9SFPqlS29iRNoCBuimHph355Y5DxL3ypRSxvMbmLe1DJrZvRl0EVV
+KX468QK+xRHToUwvorKiGLyrtlLpYcmPgjYB8/CfexBan1NxTEfWyrOkaGYgzsX1QSwgngwx6Aq
wP9SjIx162TgFOt6di1HR0Izd0W3z/IuhdYgwykBlM4/k+0MUj5DgqL5sDO/xZsKUQYUiyZHhQbr
37hp2UY4G9yROS6uMIDSDhvGHunceF+jmgTl+k/BCgriW+qHIGgIjvriNjmyx0WpwWjkyZTCHu2e
p+gtQE/ITI8FznohVgTE679ziMLu6S6ZbejGKQUO35DUq6KEckn7Yk+lO9sigcgFXirrfPvTFOdU
0AUPmgEJxnMF+IF5S6DshHauiYes/pbR/CDZ4mvXMZrGkU2y9i77zUUnc2ScczIggmdZKyODFSd2
CQ3mNPIyJfVprHpJJj8EECdyUjt77SNb8Nhgp/l824CcCqTDB/X3dIZNJehQrcGw++AxIiAaIa9z
eWxLGwUpW+iRs8SHekYwHGkCqhIsZAVSZgpKMh2IVIkg7FoAbEBtDSVqBlZluG3OUdpWSs2CtbmK
rkdwXzO/eIQKVrxjYFkWXzYtuhuYW/XtN0aHZAbwzqwnDZ/RsSR0vaIhzCIIpU+RVdnPejBrCRhb
87y+bGvpNLA7D0VjiBqicHy6VqEUQTE1wBO96KzOKSR9XZpIqo7BuKqmSHD0FpZNB3QUoiDAi+NV
zl0DkjGC7JoOEMyDMOx+DJLsccqT2INYWSrKxS0MDKV2hOgG+ssCOMWFfuAPJhPp8P6EshlCowwD
dSHrAf0pdA6rHFpRwWNo0SD45+CgItCU+ZlMq8EwaIdK5Zw3mEkafLGV5Gtpty/N1IgkoBaOGBAa
oAwxSUBk+bmdWauxHcmkRntZBEZKHqKkIKpWLNUhT2xwq9WGnZQVZsUAv1Am/jRGDr2N1yPwxdWL
dhXd/XqneUTPR2PitqKWDXWBJpuQhcsg2gW5w9QvlSJbNaAsry7v+gXfqDNKJNgE6EcGYOLprm+j
rlEGqYWHWv1oHvL3upMvQO4xJFCRAA5kWjh82hIdw802VGEn2aqIsuCFnWFfuYFnusm+fzIRnsge
dmM7OmhvFQpbCy5uE8BrPupqIHxzh2DU0lKjOtyvFqezX2ha71G1NwQ+5OOZzzl8SFr8NMPFCXQI
cAJzhkToqttaidNNEyWSK4fswZCXqt/I7Vtip88T3hNO24J6UGb1c9LbIENGGvGCln6jSbLtQni5
NCieaoh7xTJJnGYwIr8jUe6gE2ntdVOUeIlm5WAu2NpemfpDbOcebdVXuesekyn0AZJ8TdV5r6bh
04gbytFLmAGSSYLaNdkFffICyOhra8leTosruSnu7Y5uc1N3Ow1qNGFFvhGFHrRcVtb5TGPQ/zXb
CbswdtpUeVSz0diQUTtIOcRmcyW67WZRE4WlmwczyioIaNuHRDt3FuYuBF0UlAInPZRoDAYtXYQN
BjqXJCN6RLQ+izDTVSxst7y8Y48MMy93FEPHszUWmg3D8h25yWoIeXnhfvCJn3iRB9mX8b77Zphb
yIb46cr2RC0dlm6I43FzGxZXVN+TzsKGnSzHDAlCFAkynHIRC5txLJ+Nn1PMbdogQ3kDPoel+Ucv
2FU7tV5HKxPoGW2VeXq6xtXuXXY7yy4VISfqXCbylDwcAWr8dT2iqSWESrJ7dYOkcOsFn1WwKIxV
f4OLsBaEYkvzSViLQqCGAQvj74lMyyQ05kSBto6LrVaH91GnbUqZPF0emMgMd1VEjT0EOtoTOlZH
MleJY3ubKX0NkMIkCv2Wlu14RNzJUCYzrRMFLnWaYpeibNpMvX95NEtxO7IN6AgBEQJsEH7WtLjt
NK3CISifpVv7NvpEt6gEvbCW55ZX+w1xoj09pJ+bLf7k/849eGydn0y7qWswQMF3sJqdEuifyqF9
7ANNgChfPOog2KAFGvpeQN+FuwRts4/Roghem3XQanPHvpqHPTvm833nBVBzjDbN7UT8Fi3aZCR2
RIXLxU0DLXaopjGFPT6XWtixURYKkscycNCIcZy+RJ/f8fnyYi6FZapiEgCFUV07e6AHSJQlTITX
6YZkp4fZi1VOb7VeQ8emor9x2tA1AowlHDUQujnvFURR0OgVsppxYNw08bwvVPkKjvz+8pAW6Ilw
HUzDFWcaOv182j1OjKBMSgBJmPpPuvkIKHzW8CZeNYIhLSVV0FMV2W5UtBFI82GtUSMIDFSo3jX+
5Cufm3Xh2vcmkPKB091mD/Yn0bZYdJKAa0EOh2kynKmN2lZZalAa+6FuStwG/Q+Ra7ThmIkHoQb5
SpR2YMvChy9HBvmC72C3NdUGGFS1r3OqP3bWe49m7qi37Azt9fLaLbkvdNxAGRtwj3Mhziow5bEJ
WP+gLPFqo/TGRnCuRRY49zHN4PObBTZ8ZLZ48UDAYDxcHsPSwT0eA+eCy6iFpgbCLwd9KSAjpsr3
hh4dbDWRBI54eSsczRYXjUykAOyBzRZ6Xaw0UA5Z5qT2FcBbo13nxIJr7CPLe7YTjuxxB9jU5oiY
GfIKMjB1JqD3xE39tHKKXegjsXc3Kain/cgJBz7C9dYZrkT7f8lhsZcJ0LUA4J3R79Eyppw1BTpU
Sdg5dYdwV5k8IKJ9YIgE7/GljW9Agwb1LLiRs3vOrJMWJBwWjijyQa/Jk63l9ya1vzVp/L1q0vWv
7xskSgEfBhSeNYY5jS1T4GobDf8A85kYLlAHjSvn5pdqSgROa2lcUNNAky5kGZCZ5Zaxyjt8ccbr
OJr2YD1vlGFCEipzIinyIE++ujysxV16bI6LJMErHdoOTJgPekg4Ai22KaCMbK5VP593ZoHUrGiT
LNsElolFKUhy8JngJGgta8ixU8dVeF/dNy426GcmAW2slHcxe2HpyCOpgUod2PfIcXAHsZCp0ecs
pVc2xhVtmy9GBJx/04rAcItXG1Q8FCAy0enpDARTAIkwxhpCr1pVr9p4uLXQWBdPpfsmV1YVDlw7
RZ+SJoXyqjQ5xSh6FixtHQuESDzZGTyGZ/6DGiBJPRQ9oNSDi47KYKpH22LQ8SxVhs5phG2TWaaG
dzm4SQAyBF+JtTk4PRRKVo15aSPLQrfjtfVK3llXMPPRXKMFYL0W61kvuRdc53jq4lnJLvVTe32K
dhuBgvs86FFiqqXiQYfki6sOpLyWI/rt8tlY2jfIoBJcF9DZAiGMs6a1SlDL2DcFnt9d3nhd8hzK
kyAdvASAgKQNqFkgmDL8A3cjDfaYZ5aGyrV1o38Lakf15PdwZ7s9DiCCMQcKZn9D62jpEDJ6Ory0
gcGdMXmzkrSgHEK3ijF5EakAYZS5MUAXbPXKG5F+H1nYnAC4IOWHcwg8Oz+bdiknY8V6OEJONnOH
6Lm6R3qdKWBrMD5uvsVbc51shuvc719Z/F70bvpC77O3YZsDbLQWPVWWZwCuXGdYwPOCdALpm3i0
OuDyQq+9Rk9CJ9i2oRM80O9QBvCnTZUJ1nohvMFrBZETq03jhcb5dpVO5Zx3OC+y1LhqttHRv/ny
nl16/oEYjR4nLL0Kfhrn7JSRFPPEihb9uGISQvrXYh15pm9SP7s2163tdc/VFqXZtfIWXesvqQhP
sDhGqOKw/nBArPL85SzVdanJKiBcUL/5ZKLB6ybRh1iAuV3wBEyJmVW9EWmgCHB6Nqd6yKemiFFP
V8rWiTP7DUCiGfg4afRKEohwOwuuAKw6jZHfmJ7/mRQdykK2PpjQU0+TekPUrl5BayHfz3Ytotgv
jQw3IzhiaB57zscOdUVCOgJxzTRUG2vuXFsFXGGCX53uLu+VxUFp2Ci4FhcEblNJibUghH+jwa6d
r3Fy3SwQDWdpOyAxjvIMjhgelpwTrbuuxJtIRxZ5UhxJ+6KDXvYbwwDEA5RBeLOzaEIlvRVYE/g5
ZmfW1zJBOdRUoFc9hoGoMfPi2mAkrDT4kYI/3XXK3Mx6wtJCHUlXjWJMUCQMni3a3Fe5ub48rKU0
Kl7igLoyYA6SqZyzIG1UabUGnqd6GwWO4pmbeBfeaChjpNvBa/ftl2FT+SJlhaUyPUDRkJUG7xp1
Nf6OlbuQEZfxbGGpRcbeDTzlPt1qK3lje6OA8LF0+Z1Y4x58XT/MlpEG2IOFE++nQwORTsmXH+L1
sNJ3aFrxICbsLO17vDmQT4HgAcTIuAu3kEgZzjGASLre954UaiASlD2Q5yCTCdzx8viObHHuOCyL
MSoD5Kkmd17RxoveNGSj0dIo8dUbe93vbcMdnjJZYHdpozLVCgu9KxG78EprEFmttKwB1sIi4W4m
mp/R1pEs6g3DJIKcL13sADdBGkZTsUt5SGMQ6+VEWK2e0b0ZHzlazaHT6AAJuykAJYFD/WEzyS76
smsigZWltcTtDZy0DUyeySeljS7WNTLjxaulzhSR2zpsNyQlgrO4ZAXFPagPgoQBrCjnxIpxALUE
X0RgHa0B18W1ph76QNRda8FXMl1VhjgHgf2sG0+WxfPcxhTJI6n4pGfWNRyDCGi0sDM+ZI2BKoS+
GW6zUxcmReqQg0wKGEysZRtDrkrZ0Vg1yJ1SfdzUUjp/vezIliyC7QxZXOT9QPHgHglGJLXqJKMn
p10N26yZ3orA3qJJiOU2eSzwJwsLhQ0IHh5bJKavcDq6AogbpU8gtmaYc3QrQ5+asW2VrVIM8q/v
CRa0Y0OgeHguKRX3xdSoFLl8a5KcakA2JSEPpUJWl2dvaU/gcQVgH+4BJiV0OqK5oVNYlA0K5WgW
5kyqtTOtav71K5S93pgkOzgNZ2mbkGSQof54IYd7QjOHWDvdPPz6QFBNZmLhaLRwpqRj1VIYQDMY
sJd+eslm+7nJyW8gCzAMhrhEAHyOrjblsCYFw3zpRe/okAmOMiqYqqX1sKAzgX+gC4BX/ul6JHGd
ZlqKZTfq/j3V83tFqX9DssM8tsFdilKuUS1KmI27mTjmat6krrKeVuW+2zJUuqi0t3RqQEACyRlg
5nNgeD8mFTIksAdtaRCb5+lGHqQ7BCWCLbBwU6BkAogJ/mWN3DjfQ0Y6E4n1AlaV8UFPmvukxNBs
+tWah8+NPglokEvpf7w3kS6DmgvUmfn0vyTr1Q9tNAZzeLPoVO9rVessP1Mn5WmKWde6OUFF3OhJ
4lEo2DpG0mQztHykcEumsBvBy6/pF2IaoX/5OCzMOdIK+FxoD4nzzaPA7KY3mjHGXBS2tUav6Zs8
LGaIGopU1ZbCSIvBlkBiZ2QmftKrXm/zdkY8N4HHhIcROUS5292g/dm1vtZiR/o+vCmVI6YbLI0Q
OTBYNBEdnBWUaKRJKJDFCJaDdtw2Y9tWCJehNTtJZT0IAp4lY+hrhPgfnFekg7mtlZddojSsWUcW
JWTbQVZhC3mwzAljufh1D4Cg6qcpcuoBCKlnPbQxoUqA17RJgnSj094UpIGXBsR0QtCvyUC2hM+R
YtmSWR5RCWnbcD8F1paa9YNeN4+Xt+GCOwMXBehASPUsyDePMZGbiqW1I5L1TtxLV2Uu7DW7gFhi
hBcwhPGeRWmM85mksceqQlPXD2Zpg3YfDLEkbvaxEGgggyaDT4rtji3H7YE0l9q8Y65Zz6WH3oye
TDIUjikB+9KjQ7Bgx7HEOJf7PLHGbQPazBkUYxUsUFm/ZWOGLETeewW6fo8h1I6mISudXC6eLq/X
4nFGkx3EcAh2mS7L6e6zR5JGaoYUKGPpZj66oY7EL7+W4DGM69ryjM2wyZ/lxBWlQJZmF84bKXs8
DZmy7KnhrimseKLgzZaZfKtIz5JROGGKYjtRVpfHuLT10ScYjwkFt/lZr7Layu2MwfyxJyVU9mtF
3mpynO6kiWbeZVNL2x/kGpQ0mYY5ijung4rCqqNJCFO63jg1dJwaOghMLM4bEnK4gBiQjl+wdkI/
1FQGXdWeGiTic6D7i+Q9UpW7tIh+4zQjlYzaLGtXdqYr1kWsX6yO4VTRHe3eA2Rbf2O+fhrQuVg+
pQiuBybvS7XruhkdtM4VeNeFxUdqBbBlljTCfuNWBBqWI55AeJznc7WVtOxzR6ptouuCGGth4aFB
AmQR+O6IESz+GKVIPMSBBbRDPOypTg+1Wny7PFdnI4ErYiJWaL4JnMiZLEBXZui5YiIR2gT9sxyP
91ox3KpJtrts5iyoghlMFKDCrIkUwvjTLRyTIjSqEG9TCbTRxInaRN5oYWFtZ72pM4eqGcFLPP1l
vTWYRcQIRV1QjiBixznblmhQcWX0gLls3GCiXgtGYyuLBIXOTg/MsPAFHRlBUAET+nR0+tj1kRUE
iF5S4tjDbrQbR8GDC2odgq3NX1IEODO84ywVKrosVuI2nqFB3rlD32vHlu6yot/OBXTb88e5mBx5
IKsoeW9KIXOLzdLxJcKMog8u2AYIvUEn5GYRqg5SaUAn5gOmHF6xEky5YWCYyLcEeRr+vuJNcfdV
qiINVYYw1dmyC8VPV1fTHR1A4VCrXVf393MowqLxJ4A3yR0y7D+5jCU8+XQjdGRcw2V/r5SinXiG
BePNsLN+BPusqypv4wIjm3bdwPSdJbqCRtb0RdkYHlqnxUAjOOmn7DMBsBZkI3GT4Y+k6KV15DbP
LCd9H/X4CKzZ0H8VrfNVdqO9WG+x5snb4Vv0CtoFzEc+deuVfGV7TBXYVBz5PvDps7YH3F/YNmtp
Vx9vMHa+juZmKs2a9OwpKdFxM6tkU00WmllFACJNxW1cQMsnHO/nehLceiK73LkdU1MBRx92GT4P
xfDNsFJ8bSPiyPJunF96zvlp6M4bzBHMNIAzG0HqoOB+2b1+pNkvLS0X90RKE2APMxO7fjX4s/eh
oWl5jEUTusYmuWdizrmr/GIqiw0NaR/I2KK58nmzjDpC+80isrFyaQ+0stQZfgqpXqjWhZEvGCM7
iPwYmWwHq9IgpuSLNHbF1BhZFn5wRy+9B1fIlVx61XjoT+0FofOrCQeMDQmAD7oEkmdntedEq1Lb
ZsuW9/W3rAifGwl9pCABsxUMjL8+PgwhAw4iA5T9oM1zuv0xc2gXXKJgk1zH97I7zA7DiGpedB+F
IALuHkusnKggteSQkN/6n1WTi5JQO6oSLYVVJh0ixU76ipbIIXLiALqkLoretaPPoE+Ur0xRYroS
Te+Cqz+xz90qTZX0VpLDvvxFCh7zvF+bdevW5ZXVzF5ut+vLs7w4yciGQaOO9XXjq9q9bICUaI44
IXbixgWY/uOLFTzGVrK6bOisYv+xnKi+sjc+cL98SUyyYAUZZFwozuDLhsM6rGITORPDSNQ3v7mU
yCYjW86kp86ylqhBV3KlsA20DTcDAt7cMZ8i1Kb0dQhBPslpd9VW2/Ry6aQrKfWqyLG3oqfX4riP
PwXnxYcEReFYxgzTrb7SOk9pXCYKbq6jTfeJ7oYntRX47w+cAOcSWPHxfwPnHLisDPVYoNObU/lg
oBnrYK165tW8Cdb9loKvuIq81kEb6fvmbVeAzIGuetQZ/e5WfLuecfnZsh9/Fs7Lg/NKM2lkG2zy
qwNQI1Hp6M8GEO2BhySpEzjjd8l042vj2r4LHPmzcWUOjrBWuRCsnXwMzpkEQUnqNp3ZXog35P3H
WQZDO3bkK1FjpjP5IW7MKudDirJqASaGsXFl7JrvlDjFvnEYhj/fTM9Zhp6wiqu7siNGWZ2VgHnb
nP8wugiilxS2GUS73+LCY9pD+ppAT8MR4/POcHO8PS40RcbBnssI9rQ1/ZR746b05ZUC1ReIwApu
hCXXeLSV+Op22phmRJgHaXO08m5MyKsakPaZ+u92a9/1FJqRYy/MTp6VgfkR8iFqTQu9MmFWW09+
HnrxFUuDjW7yGm0QEe6U0alvhELcbENeOMO81FndS0rwsY7x94Q4zezrxAmvbqt1AOdBnlWwhlbK
d/078eK/c8uf5d/5UXNuq6sjo4kLrGvxPfqsAd7JgJ4wbanuTJ2/1wNDNGbOb7UhGNcq81saxFnY
JIPy8jcaCy8EnvAFAAMz0UP8h3vaGGU611TB0PIGBuYKbcVFxayF19OJCW7PFFOaVmHCMsDjQ5eE
/hg+R7PsXr5Sz/BiSOixmw0as6iTGGdZ+qo3Ta0cIM9TQycFrCQEmN4IYikeL4AByytrla6yLZ2x
XOlKfMGezSNnnnPtWVQnlmTDvNk+RXnu9n0rChqWTIAIBUIcKrWQFuXeZnbTGjMdKBshA7QAorq1
9/1V6nYe9PCulMEV1djPjztGdWyS2/hTqtXt3H+Y7ADDN8B/DF7C9exCw9wD8RHyGkLBuLMYnrPJ
bfwybYbGqGDTuElfoaP48Qp1W0euNwbWMHCF96FoYrm1k/Q4UHQFaze4RuRGxLF2HVwL2pUPHrbM
XvbSlcinsZk7cWncKLk7WKogawDCLWTq1MQxU9VD80yPVgma64lWcdEU8DPAUbMucXzhTIe8xlT0
CGcLO92kVSy5ZqhPSBj2Kz2sBE+w8xgHA0Odx4QGHKj/Z2zrzIwVUksYWH4drZnStOzXnrEmLhA1
tyzWCmtP3RcxYiziSdvElTbzy2VfcO6vTz8DzyXSIA5HI+tj2+Zb47vqMXLWVDosIVWu8y/iBnJL
WwglZzSZsQkIAfzToYMcLrEp5hit3TyNvuTg630M6l/fxv8L34tPP/ZG859/4+/finKqY8jNcn/9
z038rS6a4nv7b/Zj//u20x/6z235nj+09ft7e/Na8t958oP4/X/Z917b15O/+Eg1tdNd915P9+9N
R9sPI/ik7Dv/7hf/8f7xWz5P5fuff3wrurxlvy2Mi/yPv760ffvzD5bp/dfxr//ra/vXDD+2ipOY
/+7316b98w8JVZV/Qr1MU1nXcdZJAL9oeGdfAmf0nygGsoZH6BfCgMp//CMv6jZiP0X+qQFaAwAH
a98GfAKitKboPr5GlH+C7gDsEhLRSKgjZ/HHfz/YyQr9XLF/5F32qYjztvnzj9NNwaoXKgDS7B/4
UMASuLt1RnG+76s2ONjlzQhtfkUSESVEFrgrwaSNZEfhKB1afQSXQHGq+ulosv8a06+MgbsBZrVW
OpQhg0Mi695cUtc0qh87+2RjH5s49U9smoBeBMeeyaBiwVTe4UMNPrQlyT4kfeLrFXofmqMDNJw3
AAh9eTSnociHKcAnUIRGnhpBHZ+m1ktQo2NN0g+GfNOMmdsYkdMjn3vZysKAWOmHdbEDFgkortNk
jVHKUoWGK/qhaianrNDISNmVpHFpJJKi45J6bECI2lCIZh2NILLHJxKgF1sa05ybh+Q6WMeTl3wr
Uid7TF3ygESi4trvWe4kN73uiUMeroT7YZwwzjJKgoCAnOkBTxpylgHJzIOhrfC+ytzwKvWrd9PP
J6fH//SV7JU7eUNdIlrI840P+NVP07yHt7Ms6YZ0kA5j0DyHSvmAnuUi4MLpM/lseB+vvaOU81wO
WTvKKXmyeiMYJsVHCA1J0bazJjcblGwnmWijfPXxx4yE9ezbcZDtRkXPss3R/3vhe398V5zb2rcf
f2S/Nvv5d8uKTaznh7Gfdn8Y+/EDP+2Gjd7/9Wk+PsePv//4SOpo/PVrxnms24flD8p/75H1HybN
ShQGsbP9Mwz6a47xH4C1ADEAuOn0qBQgdw0RjczDYJKbWFOv4y57D6J1CrlniSiCg8klNM/M8WXf
sUfT6jSlzZO8G17Va3VjgC3UPoEsU2/ireV0W+0K/f52LFX8ybi/7BbOnQ/uKejcQF0dzQdQSD0d
K5ScLDqPUXCYVaRSyW2rFM6Yvl02wuU8fgzxyAqfs82M2rDKkVoHukUOAnnFdjd4jC0rb0JPlCFm
H/l0+YBIA/4cOEVgCM/IpGj/nsnF0GqHvrFcmpINoFup06p4meTR7GZ15YKL/6wn46/VZdgwUVOH
1C70g8BAOivbjgDjJqY6mgdZk3atmW2UDN0Z5XYL3Mx70SRITpDbXo23guk9fZ38sMtK7cBnYeRn
Gf9RUfJAp5p2qD1r/YNVML20oHwyIJC9Fb5NluyBg4xO43CyCC+5yzEJlEhraJc+MR10limsrygk
P+3H3lf8el2KdJXPHStK8Ef2uLcQTebRNFNdOxhZ66GVvJtld4IpXNg0wGxj6QAbBN2Fv7MUpUQG
KZKbp2GHbCCKGXhoPcwbVi+OXelLjw6RmRd/alFSsF9EJQWVDYDbsifWuQGqkxGij6IeHPpiJMAc
QVnVMJLRlSw52zey8qUNk0+RQiJHkYfPVMvvIFL1LSzqL6FmhQ6NAuIOIf7Uh9Z136u2M1Ab31yV
j1I4oosOHe6A3UWCsybraJjMVTpB0MgaNcPVoJCUyR3yvqGdQdIj2ktJvxm1aQPJDFQzqQ0VySmU
d9gMjZPJ+i0kelX38vwvrPDJBHBuKKRp0aOdk3So5OG6A3BTlnPBI9Ai55OMHAwAD4jtUIazuV0L
CQ4phmQAfVKNHglXvU8fVXS7cKc4yddZJMtOPfW3c1c9YsOtcb1CfWuoDlJhorYeyp0b9NZVEpSh
Mxvgxs0k+5pXUubHQDNCdrdfw+gXtAHxUk3Z5Jl9IL1MdjnJJD/SUtA0ZOM+MSfiWlGEBRpU4nZt
mnvmmLarQR7HHRkj0+ljNN+eZqVcywp9mCJTX6HZRuEWSSW5uTRhSbLxDU7hnUTVupT6u5rMg9NK
JhID5bjTUqgBZBquj1ZO/dwi+zlDB82ptl7nodBdXYKnL+vopgxDaLk0833VxJ4OUTVXliBj0JaQ
oE8zCL8CS74qjHbyYyAZPL0G8A6Vr3tJBY1V1+5Ns3sAKeFLbc3tVTJbs1cDU+bKpKrXdd19bjJl
cCbkct6CgAh93sJqQuwYHAsI1QCQxdOxkz6v8xIsu8O4yuQtU/hmH8+rnrNtoH+oZl7eoWcXJUJz
UOAgc2Iw6iAv2JYx1fqhTNWDFbU7rau3kJZJwPOIBM5cYIcPIsOE6pKtVsahre6G6S62vsqZAJ51
fh2zntbIB+DBifzAGQaQ9oM5d12AS992sgacaPpg3zNu8tA745d8LUqfLYwJ/E6QH0y0ygT0jHt7
dENkS2mlSQdoqbhF8VAOpWfMgiDjzIVgUDjZSECzVMdZt5yJQhQtjEflYJvYCMbXRhXxzZaGcWyB
bcmj2Dsmg22kla0c0JDDXpV0rFd9CMFptSeizPHZhcAGo4OlZKE7BWjynD+co7qzZ7uzD/WQrlV7
3KnKvJ0JvQvHvnG1sHfLChDRX97ioDQDyw4NewYH4ypTSg1tK2rjWa3P41rOdBx+dWcF8eaymaWF
Ar/DtiF2htcJ74fjFqCByByUAzV7P2oG1xpEgPWzCB7TB949gW4CEG5nT2oAhtEyDNyA/+fsu5oj
RdZtfxERQGJfceVVJUe1+oVQq7sxmZB49+vPQvvcOyXEKWL26/SEsjJJ85llfDNjR7Ubt4Ch2pEa
2h0ePLlf8+9d+lq3w802BlP0vJZzCQvX4vlm8IS1GiK9ypoYOzWRX41C2AZdvWa2s7QfQT8EshYm
cigrzb5XHUiZouEWv4YqdwHpddPhoNI1S9RvkRHWErQfkLHggYQEd7YVK7Qv6iKSJL9GrxSx+6Hx
hE29WUu6vqdBn+OAmQND5oVeSdLHATL6VPYBNCr+RpFLPAo2J7WLj+RaunyXXkY7d83N1LnUVvB7
M+cOvJbT6OBnIfzTICk/BxLTsYhUDkIftCUNxaNKstOCUbdMDTGXGtKNoSQiDMUUNDoCPtjA3u3a
pN2hQH8kmWSnWWCXQ+qEnHu9YJ7h+OcTpOQlHz2kBLsghspFVUTcakQdLzNFfqDk4OMS1MjUKl/7
aN+qPdN0IBQMxAhQ7LhDvl5VVSBVUaEhoDSy5C2K09dM73UniDPVNki/FjwvnWgTsmOfOCAUFWcb
cWKPgxpQBn7lynvZ1r02s8atYAsU7rKiQyA7s0rCXXzEbgedHbp+YAxsp9H0J5PTwY1sQLKdj8HT
PNz9K1fW0km7HWv2gBVlWmagIwY+Ed5IW1mNtgtIuRIDzzoE/9mDt6NMy3zzvnRN3oosr6ZllDx9
yxyp9fJfDegcbEudRPaCh7VcefHLmShH4zIGffTzUN4MGY5Smg+kDXyUN3dhxs8ocXr3r/uFtQMI
DaR+NCKQos4DNVbrg9gGouTrvegLRXzpA+GgiP2KZsXaMNOJuJmJEpl5pUax7Ifs0CQA1ch/WUCc
+3NZOFYTsE6GdNREhJkzYIuwTiVNTEFPDsfcCmsApIZshxbra67zlXX7LIp8SQonsiiK9BOvB7pY
81IfV3roYsia6VfFQ1ezF0XNrcKIIZkLKQ6l8qoc2agC50Gx30P/5UFsf46q5pbVj7J7ERukOGNg
CbhfmlyBDQ20V4Le0poPeSRHvbqaIHDFlLtdV51S8T0sBqvDjaXrDMkjgc8ErsEYbMKwcuIYdtHh
a8slzzQSG9prIE4ptk5GW43Gg9aCTcIvdSFbWTZcAso9WQWShaUXY3gO1fgiqOzBjJqnLklsrUpt
UidgukQbuIiA4SM4vTbYVGo8llI3KNSjkmq4Ugtfrfs3OcflDxhQXK6p+y0duC8rPLtC4D+f5OLY
yr7+jPwXoSm8r4B6ggRz6kCsq7Pan/lG3d3fQ//HqIjqQN7D0ZtXTwhjSqOCs41jHkQ2xIFAjokA
ApJaqPgCTgFIArRt7f/iDpswmtA+gzgOtIlmT0IZsIx1ZJjS0vCil+A4NXBuodIKY2LhRoFbI/Ys
WOkg2M1jfW5UIRekHt2MYRsBHT6Kazo/S4fwdoTZNYkVlZIy6mWU2aHf1J+isrNDc4vAwr3/pRYG
mpiVEDYDRBht4+nKublSSC8Uo54akl+NoSvXjSVLxU7SnqU+X4m8F0ZCYQLiBMiNEGzNq0+9kat9
G1PZT2EglZlblKn2psAc4HtWbpXPzzy7VdACR6cJYcGkvTWblK7XQkAN5M0VzXfgol37jh/zUTqN
qV5ZSWC88PzMc93NB/NXJ6c+LTcEVEwlggzEoKM80FgFTEBDInkyCM1EOTJhIzIfOZ5VKI9VCg1q
s7Glsdxx5e+os13dPNFxD/ynVSW6XdSRl/PSlaPKahGUtEMIswbqicRpBQA66tymsuyKgw5zqY0Z
t38EWjoiHBUMPY1WHvalhcdKTPViA2ij+eMkh6mRNrIY+EwtfQ3SWbweUwvuN2+pGPQrD/zC0Zi6
b5Pc2SQhNcfKDHVc5Jo6BL7QN5ckLTdqzFdS+4VXEFwoGDaAPz41o2aHXOecQZ64ZddBVhzG6Qbm
T2hfrqE3FvKr22HmLQsopcPodMhUP5cEZ5R+EfnURG7a5lZnvtw/hAuLBj+rqW0JV/nvRK+2LAAb
LBEUqXGOD7NNkpXQf2HJ0KqEmwdWDbSqObE1Hoe4ol1Gr6Z5HrVTLb/QdoVt8L0pidIH6FygkOHj
gHIwO3RaCApbXWIMA7mNHx/0Q3/VHzJwADoYTraQg5Qtel5LqdSFz/Rl2Gn331xgg8wqaaBEREKf
vdBAvwpx+ZgOxXVIO80Cv1ZHLTJ/V4wxsZRCgiHhYBCHRvGFNPzYKIZbNeZJqMgjY6anpEVqo9bZ
WrkOjLZUn3hduRMtXGrkzMJfeglV05Lba22kLpxQN7QWHkQmnwyNcTtAaFAhPmFo3VpjSSP8F/NY
iPRUydJD3ANVJegch1D8zRP9x5jVj0EbnCEv+URQYrQELQJOLhlam+c5RdIkRm4nVZuxLXMnb80W
YCwAXIpgDG1SkrVXe+GmQDcQvXN9Mpn9Xl7KoXzaBHpy5W5wgp4RrSzxXb1GjvrE/o42fZHe9ff0
/K/7c5Cnvh12FqJQKleCaATJVcGUqE7tXDB3cm9u7p+yhUMA2j2qczgGMNCeP0CR1AJQIRuyLxqH
TALyPLzSeuUUzFBYn/nNJIQBjULUZL5nAmEokqGvjOQaGN2Rq9GLZuCT1pp6TBKUgMSCbOqM/xbE
9irV+WkIBOTMcrqTmsSwtKiO7dGgP9IstyueOwIrzo3Ygvghd1AJ59W2M8jr/WWZYQ3/9ydPPxUA
RxMVq9nBJTmsoACWwE8+yXtEvAdgDR0RdV9ntEur3aTPiHJW7vDPxZ490YieAAKaAkSghqZjfXNs
oyzMUtKZpm/8hGknMsFx214mtFjuMp89sCfm5qfwXKxgC5YC0y/jTmWum3FTI4LGQIS91kPjJ24T
i5d/pRiCkoD7Z+8Z+VUzIOSo/Kgx4QLR160eBU6YrTzJS4n9l58xe8NoKGjQstFNJIvOZC0GQ+5d
fAxf+E4G5nE1CZhO0Hy1IT84OZVONer51h/rvo/6vCK+/JjvtD+TB5fmoOuXW9z7L5rTOM8a9Adh
TgViPBi+X9c4y0aRhYTgPG/irXSIN+nnrFaTjOnvfJsVirhojSC2+QbzEnWpKfsR37L1wi3d1pE1
sc4ot4SNdgge0BdcCSw/09F7I87DckNLW5NCumvCVwpoKozb8qBvAHE+r/VLF2KCiUuHUt0EKvhW
3jWbQQPMB5PrKsB4qs5izL1/8D9LVt9mA1UN1DuAu4M9wNfv1IXwAIqNMfDrnpp2o7ajBe1PpzS0
U5/rZ0ajc07gpZ422xgqcGI5ljZCR9wJJtkPslBbqWb2Fhv6F6k1/hChgIYVV545iV0zSwc3zxBn
i2F0EgbzA/qtRy0ZcqeMtR81PNIjNQZ/oSmuTV+/tDrChiGXDoNG3TAdX+qc5a7R9iGk9bqdLvdA
yKfoS/JINRxcY8yGTteH0euwNkyKqyyP52ZIL1Igcw90q8HSpTi1Sl17ypP6LZNrwTHHYnCkMH7W
SfwetSD7Ru256vP3WCnPUUJXorql11S7Wd5ZZNLRQhvDBk9BRg14+nEnLct9rj7CimEltZo+1L0P
ObtMRzpGQdfHxG+aYwMvixbW8DRSnfv7ZUYi+89DAcgbdEUR5H1XfmNGx7hgZgkgEZWfexwGk51n
WICkW9RZh/Z+tgG/TWsyUMfVBYGkucQCg+cRosrprkbJENWXFJuUFLolcPar08wEFshRZVPS7SqE
6QFJ12iti2dwkn6aLjRIH81u6RyysyMPUPMdxd852NYQ1ltZ0oXoFcpN/3+EeZIB2rRJ43JIrvJP
4zHckoPuxa6QWsql8vTH8MK27Uk8qJe1UA/ibwt7xoBCBgEeclL7nh1+tclKmrf4mHEVhnZC4tcm
rC5Mqx6UoLzobcitQUfsW8PAGBljJdn51GaHx5WlJMpPLpBXlhYnYKl+0HasNnIT+lGC3kFOouPY
aR9wprkqSllYsg7/R01MTAsnkWxFJrwysahtFLZTK6WlZBlV4FAjgIpmOzYuzMxhUzdCOd5AM8Gu
RgPWQGNyCGPI2CrtSRGZB/U+GE+J6NGHlzTTkb4HyaYyKbXGRhhcOnbZnnR1vm/7QoPLhCmgNdbt
5SF7LTQwWnPyqrb6RlR7yY6rAJpoWRa7QPVCECdQPXWSu0gTckS4sIfowV9oJZ97Ojw0CWLiPuEv
EPxm9tDBVs8QxwfBqJ6qyHykJPohp/xZ1vtzWKYnOerxztIOu1cCQyXhktWj2Q9rSPK3iMwUOo1y
YZFOLBDcifBHT3KPdL1TyunvMBFkq0maayDIR42FMXKJ/hwNyVPQpxstg6I/04VTXemXCOVFTYa5
mGx2z03THQqaXkSleoiLcSOR0hVaA9lHmrpaMcLdKWV/zL7aNEMD2kOZ/QBC8NA1ySasACIrdVhr
4zphVpuSQ9wZv/RCCt1Qpx9RpLrdYDyPRHUjLTrXEW0s6CSaiJjKnTl2L1U/elxl7zQRS2sskKaw
sCgsYazfhaw7tkEMfJPM7CRvS6uh0TEIjciBVXTtmBxiI3gTEsyzepFU+gjpZ49J5EOsJ3pUnj6I
/RSxiMGxZQTIn5ATuzbGLUsK6khFf1KFEWpGpfkeKWXsKF3jQS3bZUMHsAQF+9OsOL5ebhyraNiB
Y/PQpsXvTpN6N8pHzWqA4LOMuoFmHj2WqvAhMHTGaN1tdJqmUAjI/URS31JGY6cj4kNEymOYK5sU
pa2tqgQvTC1Oitafy64zgXGJHuElRjwWCKekhbJKL+pnpWg2vQSjdsloUOwRDmadASTYp6c8Fj9k
ln0YFD0z0RR2dd8c+1G/lHRoLAEYewtedhdZHY8leq2RmA5OPrC3SOZwaq5QaeoHExG0OD7LQvLY
6doBUMDSJnH7OlbNptNwDGF5lDpJjfR2yHJn0DQPx/Gg1fSRxcmVohZtZWnZW7FgPphk7ByFhPEu
qPlLkVdY8pygJSDB3Rf4UVtvGxPIIDj49al5zQVhkw7k3InmI4xz38pR2iY9qmLVNsuqk1EVml2q
PLRQ/cK208hvCIpgQcc3weTnLBOOsDByRdZ6rRjteVi/w4H3Q9NSh/TlX+C0tpUWHAhBmJBEsE5X
TGdkhtPnuJkU1uLzmMdQSK7aKHulIaG2V51DXQ8QhZTczkPhQagEbLoGsUEs0GdjjLaGNlxGgbpt
2GMxhK1Sx68cV5vFFYjt5sImq423DE4BUtjVdtaGOzNnfjVkvwpGL0xWvaKRXQnYPXtMBahz8PwE
XaAf5UCOpcFCS9XTDSpJ0jbk/abHyjQk2+hZcG2AfbCRIvwRte6FBMpe05NtrUmPASXPCcBQXoT6
Ly6ErNgF5gDOpwgA1NgYga0V1WhFIAEdIHz8m0gMysdVUVeA0xl/ZLO4QAwQtf1Bq/CfO+oAC5jt
aBsWFvBEzDUm5B1LmWGJNO03ih5QGCFEIZB0sIUi8fjUpySFIXB4lZTwA41kGKP0pYUjm3tmW2C1
CjHc89zkW8GMjW0tq4XTixH83MRC8RLghSwxQDiHZ+9hKIcfJBReyxYjhHpCrNQgsRdK7Yc5mFBV
kdE5EcLzmGduM+b6LgW82gr0aHAFgquHigAHV+nLQMsXVWvatQd4ITNC2wnRDNrxS2qcvA50E6/f
1fjZOv9xwxzOjTO6Geyk1mL6hTgNYTbq+gqse41vVMkERuASF5v4CrD1WVbLQ1TzDTPJSptwCktm
cRMEMiEyj87EFLrMWtW06oewNAp6TarkIayHj1io7UgsL0FS7gt8oqgOITcCcsT9aGYhXIJwLhoi
U8MHSkizcAmMnHrUEzm5Cnr7VvbmtSf8/f4QSytIEH+iOalDb23ehQ+ziiRq07FrA7e0TKJQiigs
sf17f5SlWiZCokkIEPpe5jfjwLwLuyaVU4bMMt8Zf2KXbgAhPKr7EJzybAOsg73uCLe4fOrk3yGi
vYNiKj7rTWlCzWB6oCQRu6JAtE+58VF14vX+xNaGmP79ZoioIEAUaLLgi0H9xDgwHGq6uT/E4hcC
kQufHwSwb96dvdhLRWaE9CoDu3DMDG3b5iXZ16Xy4/5Ai3PR4QEHsS3Um+dolkzL85ipJspWgCJV
PLXMTF+7HRYqDAAroMCAmihIbfPuWFpUYUZyhV5rOHCharxXE7vyNKt4ES1xK/yuVk7QUlkMFzdM
KdSpCPvN2juv1YGQtBZ8IVFzqKIVliqnziAXD3qrnCBZjKYUD3eDKA5brsrAvysJ8IxVuh8T8czH
8mOURVym9DA25Pn+gk/8vG/3CtBDE6wSBjo45F93T9DxCoVoSfA1wIqByQF3XQ5fDbH7Wbd0hwa6
aoUEsVEzBPKxEZPXmA2u2okPfOg9GsnXoTLQDzPZHjIs+3Kkr6mgb6sGnH4jOpq9ptt8rPdqV9jj
IHCryBQO9JDxhKfa1cUWGUmbbqguvCpmtnLkl3YTisPojujoK32rhUxGU22UY9tWwNtZNe8yVNmb
1/sr+JnOzW/m21FmJYFEC4U4zAN6zYDHtpMaj7ZC+S+TooFcMd1Pe/KSaM0xUhsJ7CPjjRbs3Wj6
M4vKx4R1wCWoTWpxDvwYWJgfSkW2ACQndi8GgqXU2e8UuFd43quD0xvyT5JTSOiPAhIR8YJKB+Bd
QfKjMJXSRav8kaBSY7GeekDyPRq1fgpUHcFe9kSTpLCFETTAug0l/HXyLBX6NZOFn0VWqG5jQC3f
JOFTpZuXTkCXtBl+UC78WlmvxQ032UgA6wpi6OxGHFWIHuYcBQDDyG24AtsdYBcQc3HuDzPVfL9/
lX+Gmd2KGoTyiVnG9KpHTkx/K4WKzu4my1676Ji0b/cHW8IAoiQKhVl0IlAfnWMNoVUShbVABZ8i
HOcWkS15M3qTrAAJLe3YOKCju+NftATs9A37fmWyS1UcgNXkT1FJBQ/cbFEbsUN3IexwpzmtQ46p
Kx0ix7Q1S7K7c/261qCbtvR8cTXY3pgTdA5uErPhuoSwVM4aFBlJZKvyk8HBi0wyL+jXNOiXjjDu
6AlzMrFA59UaXoa9VkGT8NqB3dJJR5KuNHcWwgJEb7jXUIsCqAXQj68X4MCFdhRg33eNByt66R3F
hQDimb7GdvYXstSSHR3ErXpZ4yJ9X8IJ9G3ANmgSPAPq8euwYalRiv8j8Omo220uHDONuyEOZ8PL
f//ifR1regNuIgQwSoBtF1FKDLvoSaulQ9Cbj3Un1huYIm2rFl3UQYOISNFDALJP49hOitHN6zR1
hE6ma+/h92gCPwfYMBkdIqhMfytRR8koQzhB9rvSUvb5i+6BA+EYjrSBWFT6QmzuDdu1I7I0KEjE
8FMD8gxBzCyO7XR9zAGRC3xc1w91H1/GPt9HBVsJYBYabxL+uIh+JMDAEyj961oPVMTClsMEzaLv
HLo2dsftCJbYKbeMH5Chih3oAm76tXLxwhUADPxknAheJNr1ZDawBDmwjqmd6Wck2yVitJGl3Bu5
cQp6fVumkmQpjF/5mAFAheJ/yeAE2Eh9j5ZptJaBzWzdpqoyfsy0sYFNgaTAvFtEjJL36J2bfnAq
j8hk39lv+jA6AfQpsmOwJ1u6ae3MVzzTlR4vwXNxrN+lUw4tiTWg6Ewy6/OnIPACThQdfln5BuOU
g8EcUCEz/G6fH5U9h7Vksc+fYS3X2zpMNDcaeoMPqHV7xb9vCAJYfDP0LDJI+RhFnGLoSWOmh9Fw
vUUBzo22k3/R/0pa/J/Ef/n7Vfl1tFkkp9MQOCE+GH4zCBv47+xJalROwtPg1Ctgs+tT8UCsotju
UlQ3gf7+XZrx+AZQBLd4Vv8lWtIeDQK7z0wKX4coBLBQKcazXpqiy8bU2EOiQfNUIRS2WkR6ZzSE
tYds4ZiC2QOX06lnjathNomy0pnZYGP5rRdsmk26YVfxd3qUPe50W/JcbIfNqrfVwlX8ZcwplLi5
HnH/NXHQY8zS0x5LaBwRHW659nBJd59qVInFNuJTctLc+1HDp4Dm12cUd8TNZGdH1mg7sZKYpvvK
hnjpvjiZD8pFsVCXfQWPzyXQcRtgDd1DPQ+6NsOqL+9Cx/rLD9BmcnJmwcDhQ3zoT5JuusfO5gNH
z9wGV8EZtlmyMuGVjztP9BOGHAZlMd0fw4cQrPBKHzdhLu1WlnWKPubLOmmFg+H7+bTNopOSxkoM
AOK0h6JL+J5PZinBJnU73zwUG91lzMreOwKlVtWuT2BlbGsbpNG1wGJ6we/9jOm83mwroFFKAa4Q
ul87oo1an4NuK8wsCzxuazfNwtE3weyDyibuf1x5s42kZbKZx5ku+AT5DSTd5Me+E1dus4WPdzvG
XHpwkNUslOTC9FP+p05/ZKB1ofp3/9NNp3u2ZOBlo3mFEhcMVucMK5OWphEUreHz0lPYw9gkB6a8
sEIAj3WNm71w6jEWAKnQSJnqALNdwuqconLNTL8t297u4UqN6BpiG4rqGJ1p35/Y4uLdDDbbC7Ha
l5Ix1IZf1/Dgrod9WQnveruqybA2zvTvN3tOSoS2L5FM+wy5ZoSWUlS+wl9n5TN9xsTfvhMRYQOI
Gg04XLPgNW8MSBT0wOd1tgidEv3AnuMTWn3pq+kCI2cDis8vCB4d3RG2htvi+VM28kN3WLu7Fz/i
zQ+ZRbZ1PQZtIUTg0vA/YQpZs6S1tfoFDrYrD9PizrwZaLZbqBIqUlcHgq9muDjC0K3q0NGIn8qR
1zQryE5lune/rS80aGDACw+Kb9DO1uxgz9PhM4oGgCI1D5zUjH7DzdoTA3Ckm2S0ay3biUHyW4xb
JJmCvNdi8BPGkMW2oo4/e4FuOSG7sYRxESVy7UgRWo9MoH/kVo2gqozErag/WJihthMK0hZy6YUV
GmyLRMmtyrg4iCx41EX+wEs40zfKKY3NJ6VF95amUC6mYGq4QsGvkSLDxrDVr/ePzPTqfl8DFJ1R
PNUnmaGvW5kqApG4oCFLQAkw7YWfYtQ8otju9jkI7kgsnvSm2Nwfc/qb38eE2BDqLAu1/LqICbjl
Ir0qYyUCidDss2b0oyq4jGgAx4JYu9gEiV1oytrVtxS+we4eUSqqngrgA7OjC+NxNDg5lASmFL6l
x+ySaE/Bfgw3guw07vSAJAiXGxP9J2ckbwLdwZInqyYJRqez1qjPC6A66cvvmQWvPQxK6jiuJJxx
Y6PY7aXa8E14mpC/klvbkA6oVnB8S5cX7FAmbMiEaZ+nxA1pJTSvJBQxtPBXHQIiIRvQYyzDlXGW
UgKEl/8MNLs1QGHJONXxmaNj+A7JjPdsN/Hw+KMmoD9uVT+Sh/69exav2ARr67o4ySlFBIoI+lxz
3RoUuMOki3C0A1bsq8KwwzRxEYKtXNErw8yFa8amLdVEKum1kCs3LOrfOaWbKh/6lXGWIg/YtoFn
i+KX/M3EiRSZLGUVmg9RA2cjQBOA9zBC7/6xXJzMBFACPQC9tvlzUwO8EBCjFXwkB4WTBmUFqlH7
zNXVkZbeE7S0AE3CScTVM7t0IHFcwS6YCf7QvcdGag+6T8Zk0yVrMm2LU/pnIGMWefdjHeWQZUJH
JQy2kgGzhQqYYan71ysHX0U0UuC4PQlIzkUZjIF0Jeh2gd/paA0DbhLpz33+ev/zfL+pvw4yiwbY
mDTwzaXsCl0sJJ6SpQ7PI/AGeo5Sg8k8GS29+yMutFQwJCjXSBRh6fmN9VyAWK7C4QPkCst4RKVa
g4p+5FEUPPW9+gD3zY/aTs/QuVgtJ3zfIV9HnkVyZNTrVI2I6ieIAwZocQIu8HOHXKZ7NF19I8sO
5HYA7UCtY2XO34/a5AcDiUbMF1H+vHCexnlD8ASJ/mTZJ4/29JzDVbfxpP3glKbNtuL23xd6p/IN
8qjJBwL2qVNYdBNPamYbRpIKsByXVFRLDhyK9nmvuix/vz+7pWXVTABj0QJW0CidzsvNQOjWQjsk
jMJryquDwBRXDIVdUHFPLP6d/8xUEEKd/Gao6afcDAVXeAGwkEbyOX9IARRvG8jErnGiv8eL0yDg
ZgEJaKABNYsXc6o3o5z3pq/HuR2BLsnEX8S8jGPuKHTNAeH7ZTINhnsL234yXpodQKMxtYZQLF5n
GIUVldKfsGz2yDdW4tKZ/P//W7p/Bpo9nJC6F0kqCqKv5yUcgsJdbMJOlfPIruVgw9rwTyrz2Mv0
TnvSqhq0l9AI3EbpwawRLx0U75yM8udUNvdh3AUueqXMAVcx3tHG3MvicDDFECZ1oLA5wjjtNdqf
OYvWKtDLu+2fecy+Tojudcsa5LIRuDsfgtXvUDVDJdQLXxXg7Szg+orz+NrVqx4nSyMjmkWoDv0a
bMTZA1P2EMlMCrRbxwbemjAtSKXIKjPd7rm2krAvVITB3sLJgQmYgf0+JwgAyx8lZaEJ0JNzoYCB
8DHobMFt7dE2MXBirYNhZsLh/9kht2NOb8XN4coLvJ6mnJiTutGDepY8xSYHOmy0HbCnKpz0vEno
INqHlY0OZ3VNfq6xUBZX+GbWsxWmNBcSU8UvSJvSRmXEAfnoGMDMSife/Ttr6djdzPVzLW7mSgKA
3kURyScvqcVaaGzT3NbCt/ujrH3GuQ2P2ANGp6kYpoNZvGxHNtnGe8GO7f4vJLzPa3rPK+v3SYa6
mVVYlF2YMQynmIFddL/iCLaE4U5b7ZSsDTQ7hFIYBU1bYyDARM9VaaEECochzo8MLDuvdWEVfx62
MjAg8Uoyv/SS3n642RsOqyQ96LMp1fqkjAXmqSzM3f3PtvQAoI6FrjCM6MFlmd3JmpZD16wtTT9v
r4OIgKDoraiKPUVw1DBfmdDSTgT0DH1SqNkD9Tbb821BYj1D1cpPZHouQu1UyDKFBXn7X4wzGe2g
uQXfZGCovp5uputI0YJC8iP4tHcxfKHEd8x0JQtf2hgmWOWTtocGIczZbEJgd9oxNg3fHA9yfWqZ
uSdxuAdMdyWMXApcbwaae9CDyskVKk86RGar22wEnBeNifeERY+VKu3UMPOGUbHvb4yFb4VuK4Sy
p7j1O+GCNlVuqEmTXJtCsaPxFKqhFaurJIS1YWZPtawEtEc30PQbO34f/sIVdp+eipORo7zfu0qK
wxU8rUXHCwfry9xm+2Mw8lroM0J8VXvqh8GSxrURFsoS6OLeLN/s7E5vXZZM/DDlZJ6zlwiSs6lN
7Ti2oHELX7L1N21hJYG3hFAVIGOTZt9sUgloEjBQSA1fouoGslVOyoVd2K0VgBbWDhJwE8iOILVB
V+jr2ZLwV+WhqOhVUD7yIrKzKFrZ7gvnalIERwscijaTOtvXESI5DSGbwQNfadmJ6LSEUWtvpUxy
21T9eX+XT2f0ayUNKsRQI4VU2OTpPr/+xEDjoxSjXiruVY/uY5g7A5a+mp8slHKg+AaDEnS8RWkq
nX2dE0/MvOgKifjxKJ1B7I+sQkuB5G+EhyrjLhDIhasxcVN32Y7L1TOQR4hKh3Jb9poJOaRma0j8
pw4vdKtTZX8wuuf7C7HwDnz5gfP9mrdQZ0ha4ivjlsBZtme120uPUC2KNXktrl240FATAzLHRCMI
qp3zPcRZOfYCR/1yQ3tHRE2rv8qdlV0nTV2w5J+4k23Yo7kDXc65P88FGuWkvffP2LMLJ1I6oNgA
5f1PeurH+/BUu5qXP4brqfDC7kJzGLACCN4iR5g3EmMofIomr4mfmCBVC7zIHJnR1paK8LchCNtS
0h8zaJjShsmOrlF9w+v0ty6Hb0Iiti4n9VNHm0dIkbmghMAfMudP6BBx+/6aLBw4ULGgZAbE7IJG
tV6KKZ58oFkBzDLYBdYGFgEPpNTXXGoXUCdoYwHsPlGB4TA4fzI1NpR9WPfQm3PyXd/a+jY78w21
K8gBtaM1npQt0o2VT75wMaJ3hhLmVLX+DnVRRjih5LBnBPAxt4smsxiH+0oyrFxbS8UezGwi+UPM
BkLV0xG7iUhN0IdiWVVAGfRSND4Cixz7Z/Jrojvj7QTE4Yml2xqKR6G3JpC4cCljk6H6gZAHdLp5
YzU2sM8gS5tco1rdsQLuaqCf/RebxMSBReSGuqM2rfLN7ICAzKOUokQHLSkroU+JqaNgcO31Nani
pacT+ES8YiAGm991hIVUSqpGBDQJ6nZwLJWA9IWO/aZ7g6aNl4JAkFmhQ9ba4Eu7BC7U0zmdRKNg
AvJlfqY+NFKgVujjoFf4aRuX7iMPrE8nsHAduaCBraO9li5C7MsJ74NQ9duz0EtlxNElw1Ql8PB1
uLL23qDL1iBnbt68Sbp7/yMuTRJp/VQ3Bh0fPZyvk2R1r9botMl+JhenPs0DW2yKQ9mApHZ/oKUr
BXBBMEBgP4STPnvvFELark+g/CU3sgO79R7kOPiJ25p2vj/Q4oxAeEQoMuEU1dmhyyKhCUWxwUDB
+C70I7QfB/reG9mf++MAEbZwyDSANSB4igAIYruzV6uXMIyOdMmnBjTb0MH+oKRXbAUvpVmRD85S
vJXBu5lpr2Usbky1O2eKvIWZ1g/a1H+qXK0tmkleobGrIohISkSr0MlVqOVj1soH4KA8zSw3TGpO
8I/XLbAVD7nSbbtS+qkFemDTrjmnVLwQIX00mjoGC6U46DAd05r0Vx4jhDDH5yZvTx0nbkDDjWjQ
t6HJmRWLUuACMvmuEIZWnF64aVAbVh9DYa+KSviqVi/YN9xlCXCA/0PaeSw3rmxr+okQAW+mMAS9
LCkzQUglFbz3ePr+eCI6ThVLId2+Pd7alQSQuXKZ38RAtOw2bx7Cqj4PqP3dJyZaspoSSTRJNFpl
uurrPf+AjIifnyq54UajFNqJ1PmMxzZaNY4sXj2maZTb+jBMNgP6dxXpbWeQF7+Djd5mwW07hfs8
SRdP1Gp5P82t6kjp9J714klpBqz+omxlNKGfmdpxMjS4m+Li9wNJbZ7MT20YPZpVVruzpByHvs4Y
Fas7dbRWSldsJstCVezSEvAbjKi8qbRmp6xDP156pzDo4y0KkSToI7tt5pVmMHKOhNOSxCdtbH9J
aXiIlGIPCp7nMmhDwS25z5Rl2wTaeRKixtbL6ilQ0oOZ5xt9yB9TqbsPBeshGY0jF9HKMmfYaJG8
zZXsXovMe2Gu3/IA9mlu1JMzC9NgL3OPrNcIxFRS41t9HgtHMOLnsjFPFch0pkjg4BbIkGbb4a4S
AUYXI3S/pdEK3DIeDTczMq4aa8bR09AxE+3C8zybK3NKIL+FN0oo3QehgHlcEr8XTYDYfIzAij6m
aIsZ3dskw2RVF/WlKIF+LmH3PNa9WyjT5ORp9IKd5rYpGzdAT90zorixg3A6p2NOf0eXERSUFDeI
ZhCSaYloS2WmXhY271MaubUVp26U9V48qg9SnO0NCIGQtArU5KzKkVrN1ZPScht9mXexTl6UNd1a
goQZTxOUXDEFhSqGTnBhT5c107QgDIxN1FYM12sJIjesZUXK6YvHWufI7cRRUSvN1mP4rXKowRKV
R8fSqhpBRO3cqpHfN8F+ChGUnXrhVyqWL1qL6P6YS3eyWSceU8+POa0XVxdMy4nQwsrrtLMVkX+i
4P+HUSyFDiRxbYUvYeq2wC08ZaDzE44iHeZQ9cvavEswjHACJNvtop6Pgla8pr3xGMkizT7BTwRr
tKsirSEYayj+6yEEVlXbcgN53O+RK0x66ITSzJpwZv1sUU7zrJYueevsCjkluWZUFzbG7wzeMvPF
orTlsH5I2m4XVe0NwRcCb2jZi5ZLcIGXmyRZpNUilDIfmGhQClHqjHqhIU+f2JGq31pDu++m/L0v
/VoTc6cfIojYcUmdIgKb0XEG1tvCr3PTzVv9vrZCIOdNdC6qfluaALT1oLOrapbXc6VtmYGC0u7k
XZMKiFhhEiSV6a90MF/4wpFDEF1H6C4g7F1yvFEX4h08GWEsOlYPhWS+iH4bg5A7UYUanpAxSUqX
jWAkN3BYPtRBxuVo1o7yLD6IKqhwuZNNV51DvzYgF3YW2vzxMAreYrQ26C9HZgIGpC91GjP1e9Xa
Y7CzrgXptk+lTWhpmyEe9pPUPvRT5qpa94rA9aqkYHQwAb0VVFzk2sWY3XGZE7tRxK0cqoZbJ/1N
qhmrXpT2bAG0P/XmAYPzHfdUYPO1b1R5ItQo7WArxXISTLQHiyVCaUvETAjSs62W8Q54w2dqKMyq
lld9ym/ETurdsOHna7EWuVkOmx1u+X6ZQ8utVDiH0hzLRAlgstIiNnux7mOvD/qHWIW0Lph9thaa
6gn9CjyNuaJcJexug0X3F0EeXEvuX0xzua0mVXIVPUfMS5hvAAG+9brwRFc1d/MwQSGhbQOA1/Md
2PvnPi1yWxAn2Qna9mSgXGgl+VHu4FMA3l2pSrCrpbH3zCzFtmD+ZSaQicdkDQ15wxHedJX+YYzq
h5JUJz2p7pM2fRGH5rYzBgJYoWytBV5wozyXaXgv1IlTRhzCuIB2LI7SbqBAHxaq0jSrc6/QRr8O
cs+axMNi6IutaNGZS/MYmuo541gFJu30iHjqS4v5mBO8vSKeYS1om4YgixBjZkNDejMj9WPK8gOy
+mtpyUMUANrKKyfxJqniM/Rndyrn38WFICWHRIgO2rXRybYaZc+ViR5Mruo9DmwEsyU2Zxtm650U
pzdCV2JJG4BC6oRwPUeL6UVyLfh9Z9xUlWX6Ge2VPbzml7oe3mBFdXaJcJwlp7HddVrstDC8bQEI
tJ2Ic24n5rIDMbbWBcsN+DHYZ1CkqfvCKJ4zfdwsgbWtlNmJIn9oMLEM+sM4sLsww3gWA/FWC1rb
HIYjClwMoDEgEvqtUcZ+qISrucHMdokE5G6H4d7qm900cJStDsGwob7rBLKF0nxPDO0xrwUOBh2I
RcjBw+bPstUIHjYqFqPz9sx036m64nkog3UimO6gVXd1Iuy6YfAWvVipLVk84pOKuWxBMt9JVrgK
0XBoE9FZMA+LjFcrspy8E3c11TJ3wHY0o82S4ENvjscsFH4xq/IFhA+U6Umv4yOlJn+qOp2aeYxS
1kZ+yjSaKsqCZke7SuvgGFgqt4PhWMO0npTspcwmNxEJ7dyZgT4jljva1rxvBrcWOoZ++FXmgafG
N1F5VBGr6m4E6zkkEs/RhpzaJWlZIfvjDfzgcKycQXyUQnndtShB6IunYwZZDROqkIId6bKD4YVd
iHdD2a5CtXkRpLs+Ompx3drFUGdQzU9Dvzii+tGk4yECrtfHpjPFl/ePK8nYOlXVrY3lrmJ40ym7
jqOEeslmXGRfS5J1amhuJqEKog2ZowzJpsuMtdS9qirDOhBCiTmuBEN0JJBosdXcZ9GmIQkvi4i/
qmxp6FDiTfeKEbhK8ygIuyy+0SxGXjWSJSiHLlszfDB6iIJWsJYt6vSsW1VAd0Py7BDTvkVDPj6j
EBxfE2Ur6vtuDm9JfSD2vQ2pZjfLuybK5FHzeikmxGWaVTfHXtexiQPT7kRhK0oJysntc188d0IE
iTOwK7N0VGQWDEwFBnYIpZOLMqCtlCv4f6lxMkR3Ll4WZTWVT22vOT1pLAIEHnRzgnsIra3KNqk6
uVFUu0hKY0VHdFb2RYQ5XvIxa9LRMLZ67yWIMsuENnNy2/p5GT+xb/QBFaKIMiGUkjtDB0Aj7B1V
RXoGOQAL5dV61lay2f/u2urQxoodWjur/60FmdtBDBrxAs3SxV3UxQuq6maCRyqbiFcBEcyRh1cZ
4Vqg2E3DCWXuYyneEZ9dRPDWqTU6hdndJF1z2W/Lot1KgvyoNuh8aYpHw+xh0K0nVSLwqzmysOI6
JYLbc5D7PXTXrFf2fTK7ahbtgAq4cUc2HmdOhhvhlONKWBVrNevdqWd9FWXqqncQBbAvlYIR+wbk
XVSGVLIJU+pcBFq8zrjT4AIrWe+I4ketHZTi3CidP6CisRAJeunWIlTVlzIIMRlhelwWR67uM+Ou
RrQaRrlTcps13VEod9P0GMhuklhuL1ZrQdpOy1sXvSrdVlePnO5e7jyj9OeJXpASOF3xoFfABAj7
+CF5DT+pQYlYrUK+yHMdbcLgU0nWVnWbDqtmOnTlb6n9IL/q+62i7eQpt6d6PcbPSVvZSyG5qhSt
k4CkgOFCEuMS0Iyril5X1IRe1Bi/rTl2UVP3huFR6894Rq3A/1fhgHaW5Q1zYauUMU1j3tX6fWj+
lnXltui1G1wsL1/QCfRuXavTuTOCo2TW62HGOry+l0dEF4N3stZtHqQ3Uj6vmvKzMd+VTlgVfbMN
ytzrs3hbgyQpmsadB5K/iKZDkqE6EnkdOm/6sU4RL0MxWwif2wU7o6nlrSNoQX4UlBU4WcMPEFUQ
Z3Y4WZvKmDcv8fpd6pXE36oD0mlRAUwx6kkpdBItkoPgFKapJ3b1zsy2kf4azLe98dxki59PD7SA
iFKJrXXJrqym1QhFtBVKV6yjfVv0HIWHfBnsWVg2hl6eYA37VVHdNgsFf4ZDjLwSpMwpzTeZLxZM
PQo6vtAUT22XelaDMbiw4Yscc4VJVhPcVV4SKgihpDZUKDtBnVguCyfWT5PwW5BO0kw/XJLtGOY3
79Iel9Oc/DK6fcaZ0wAnJOJRWSYi8cQknZSQWWaU13YVHCK9s4vmSUmkTRb/aoVfpah7S/lhSATp
YldjI5+KTpWcxC5epVphi0bitlbkNWhBTdrvJVJXfdx6WjDaMvnKMOyF5EWaXpWo9xuS4uAXpFfQ
y2zWTN+VxbaydkKcK/Ys9XeyMtyO4q2JdkxpCW9yqKyROiUHXOmk2CP4M0U/ZsKxFFFcIcKU6pM6
PCAvfCjE7Jhrm6lFAwt4SowHfQ3lp2tRLpnuVHVwpqbyIk5cIr1LyyGdgLGnbq7cjN12Ku57/aYc
Wre3SNB0Cmtz9HqiatuWsL/vpmGVFVwTUuJ3gdMjOV/2DTI+uS0Wqw7cVieXjBkTZ9DjXXMRBBgu
kvO86CC7U1N+xyIR3z/M+rOrTC8bBRugohOliZeDnJgD1J1Ex1TBWfbeMhwzy++DT+pxP9GTVSR+
xrJgNwKa7CXRrqx+qcniwU+HlCw5Q0zQrNVtmOkJUaXxyxjFoM5yQPMLjsopVgiQjVRvmyZbVUXr
6CIK13nqaiSFQ8Yu7WZXM9EtzfKXuAxWaln701J7Ftodsyms+hydpync5nTcyGtBKQQvFlXbYhbk
kwgtC0haSabsodu60vDisyPEbxc1txWloJ+7HBZd8kcchqm9MYDrla2qxI7VRl4wnQacAWR0j+2g
61Zk5f6SkExn2UOb4gqXh4c0iBgHUr3TCLgvZ1zIh99tWdqJ1m6UNNnTnlpLs+G1E1x8UVvjJOw1
JeciHtdBIKQOtgE2M+MbrED3TVX65jx5uoQ7AVpZiJLUm94oNgv0sLBDkouuRS9JzjyYRMDbsbyv
VNOmclpF2kujBq5UWDt5bA55l5w6VdzXjUaZwVWlJcupxoMltOrVyOupyJvEOMWXKb9r4go6ddb7
UqsfcgVByoYevqVUT5XYHtN+9pScfCrCbDPLboNJ9EzEdox4Oc96cbsYo9dSgqRBc+6iDl2pJHRm
1RAc0zwJJVWLOT9JIRPAZL4IawEul+gpmOjTCc+ZjMeBPvuGlCEojVaROVuupLTeIDZIXImuyJXW
Z4+yXiNzS/tLNp1WTW8KI9lMpbDvmr0eZ26ajV6FBXwiwSVLs4O5gHqYNa9gwt4bi63XxaHvZ0TB
aEIXkzuq73IZ+MJUcvVV1OJd5lQLxwQGcoWNu6K9qYvgaAr9aRlynqjSifrMh2MnvxWzfEFU7Boh
+YxIqWb6DqZ8o0XPaa04k/VSd49t8q5n0VpLf2mYT1VC9xEGGB4FYnSDRDdIJHNj9oo/zKU/qJFx
qMR8O8fVq9BFz7FZBJsl77VtEOjbpZt3RjxvZC6DjdxUnReVF/np7n2mgBQmWkm9CpOIUBKnvq4f
rEbztOm11DNSLuZxQXmUQ8PW4v5DwspsY4SNlycX8fzLfzRpkKhOOByZnq+zfCfUqd0akoMNn8Po
8swectJB9gQxdOdZsmFs3aJ0q6hvUXWW5heRaiWVspds/MijPbpyW61bfCuSVhMnLW+eI31ymkG0
h4zguY37uzoy7crS7FwQ6RvolduRyatW7y919thFxr7IdiO62kbiJDqIAVXFSfpNUDY1u6YBRImd
zKyGe6mUPDUIvCJtPSQ+0D1YmZW8iQF6FcqhGE6J8RgmH+QHm1aERJC9GpngdMO4zs3RoahzpKg6
USaTW853clGtlRaWjZm6vQHzAL+PWRv8eJR8WavWlg7XJf0tjMleEcybMc5u6mAnJfcFfyw3zbqt
sIOtwnU5JY4Kjq8Pd6W8SyUqjSG0i2wgth+WrHih37luS0hm440gyBsRv8iytVa9VK4qfXYHIDuD
cpeKwW8jLv0iadxs2fyHNtbpblN/mvQ7uUCSPnfwibVT6RMHFluIEX4m1uvBQycwbnjPATgN0d2M
ppkkBltdcAWOz9w9tOFdwIso4sLWzNjXhnqH0ZRfioCIu0lc6QK3IGyBXt3ICLqaZubEAx1qKc92
jRrej5rmBiHNrJludY3kaTyuyuSUj8aqUW7TXrdjYyenpjs2rxWWjJMcfOolZ7CfO7xSSN8N+nV8
cj3a693gdar6TLeBZlxSOlIvOpmmuzo+2LUUr7S03rSx7rbaXbUc+nQ56oW46dpDVW0F8ZCK1F59
x/XD6Wwqxceklytd8IXyNUmHQzPra20IT52Ye4Nc36R1uS0u56p+CXUFGUSROWLeaDYS23UlU1sr
zsBMsV18vfywZhmRCTK14agx/AguQdLEb6hAfa4w0UHbRjgyZE18q+bpOqM8GAuXAX9bRqjPjfso
0h3a8fej0q3bGQhinNtGETsmKMxgCu6sZjPk2w6Hg6q/rRGmEekzNhWyeq2wSmRjn8Yo+wk873wD
4m9nxoOf0ku1VOq17MkSkm3RmH5ZPLfiw1yhqVeLK2NGkRmHs4C3WZFRKSgvRNP8YTaPfXxKQeSn
nWbHaDDGFopUFdWv1Dix/FgXZJt9Zt3GkW5r/SEYIxJQwV54mjaqfN08LsTssdKcjDw0Tet7K4C4
pd4xIqBU4Onb5gOt66h56sPRbSfdKdlkzOg8uBykZVxEVJscsj47Vs3s1cVbpSJbaL2Mjc4ltq6m
R2w1vBxty7onfwhDt64/SuMjTEERxftWfkUcoiwWdw4fsdG01YaLZO5B7dI7CuNVNjwsFrFOj96y
0NjNlxogmtwM6b4yQN05ZSzR0mgbNB5iKNbFkh4HYMWXe+PFLBHFYTj1EaqXvxLvOezOkMU73Cw/
w4m0Z9DlUxHEN6kcUIW/xLSLcmYVCA84NfQkayz8bsbuczDeEebfpIuKBqdumwicZrcxLkIGaXac
U1TL+sOcCEepM7dGt1D2xtvYkLiGensSSFUWdR3qhZuOoWMmpyo/MOt00kQ/S2R6RtGvELNc5wGc
4mlE40Vl84RR/t4RDFlu+sxy3E+h5UEvPeXhul4gzd0o+alBsX7sw8QGzOAoCUageVq8iZ3mG8Nn
nb5m/etEZxTlOXsMn2ShX8uV/riUkjsHD1One5MuvkmIsCqIkI6mthnn5m7SqsdauZW4IrLxHBTJ
ba6VUPfJGOFJKuRTGHNehjnofTuIp3p9+qtOW2dStRuBhm6jpN5S4FtQ0Cab0K4v74XqPNc4INS/
zOhTGZFRZBalDw+t3HjWeBOiObacO0E+aNhzkvrGnqY9tPTwQms86EiJygPusQZ8QQQ7h7BB90fh
11CKCOpaTZ4DFfoo4oIJnTmV/lNB7yYrvBL9I0nM/BZeFiTLKX/QSeuluVqP2M1I5q8ecVuz4RCU
Lm0CksR2XS26IyAeBtEA9HngLA1y8HLmqeA+kH53odp0mSciqokvk4ObMHmxYmti4aoJCZ52hmGN
eizTk6z05IGJjVXbfV6/D0vqGVKzaph2mIiTDZdc+BbL2a68I5M+1EOzr/XJy7uUXzqeRtSySemW
sxxdBkFJN+/FgQbpFM3InVhd7IVa9YDFCULH3So0sskuW5qDgFOm1WR1GCMvXYtsZJPxulAYzaOx
txHVeMnTnn9QZlxv0dC0FTV+ECUr3qJ56ub4X1CUPFrtGKyNYDwNYv7Gu1iXs4YBb2DcyAb1c88F
WA75E/qeWOlKzUDaUnyKaf8YEkplM9lr8NLoznIypS4nw0Hke6vIKa3FkpRRj5NDreZbWcneGnk4
4diXOouhHqdxPihtsQZ6LtpZbLK1c61weyq3SNOZkEhZYfd1xRg3l05hV70lY4gOpdw7w1JVTl/p
O7Pon2oBPD6uq909455TqPTI/2a3iMrcyolmUL4a+4rrMIqIgRAnuSejyro00Q9yi4MYOVvriMWc
0a4rHqGdPNclyNgeEC7UhY+UbmHd9qmTFoXs6bMwOB0YDMKchPqwHK9xm+iplXX6ZFaNyfBcIKcc
DXCoDHVB9xsbMNj4jEErpng60xCxCHdJK3p6VCOfMShUjDnFD5Vg4/fWyKCm1h/UUU93WjO9Q1Fx
FXUI/UiRb9E/ZJkY5aiZObjb6UPhF4L4iIua7MZTXdoGWfpFpBQdXyl5o55zy7QfvGzSLngyxp5q
Na5rtvEPo/kvMACwceAaqeaFcnQNSezGqUvUPNbPakWB4ui+sUK8Ln4NXoK9/lC8lby2VwZyP8Cm
flr2CjEi0dRuLINlTYBsaAD29WMW/CiK9C/H+gLruej/KegA4Ar0N2QjNjtzLtG2hZJvYerbreIE
kZZiWVMAoJ3GFLpF9pjnlfXQ++HF/rT2FUsiD4K8VSdwsqCPXZMWdZJMhT3H0bGfFPJlc6dmGrq+
+QN0mvsfFv8CQnLRJ4K2j2HKhVf194NPS9lefLb6c3zmAe9TxmGrYZ06JYI48qrzUwaU9/p7/f79
ul8tSyiFjPgf4Mo1NrFSGCaPZjuca5IciiPu8sqr9dINw5/I+l8hnS4Sj4CcyJV17dodsjKSuJmM
bIEeiGyYtIoCP3LaQ+jp+4kpsy+Qdv1syPHFV6UfhaAVjEuEWq+5PeKSz8EUywyjm/tDov9eaF5p
KbGZk01nLRL2rbr+/qX+B996hbOlxpNkmYgEb9q4nKU/0GPBqJqpEufixZPPpwRQ1oLXeJJD0Jp8
ffczDfELsM7FHw/0Ok0aC13Yvxccl0RmEBMsZwGqQSAYO2nS3n54qC/QW6wBlhFdMvT0rolLAerm
k6Cby7lSHAkVvQTzXpwGyRcoRezwVl/VNBOfQvRxaJ39EH2+ghv+tfr14QS8ocaCsUBhklAmm0/o
32eNl6xMVwMjY5P8ovBsk0uMu/9F6Ptr7SscWW0qkdFLPLm1cF0o2r0SS7cDypvfv+EvQMnoLwKj
v7Cp+Weul4lM6P3AAs54HS7TL6l+NBasPkbgH/MPINEv98t/l7qWGJKB2JQGDkrnWBI3M6Nfky70
90/z0xJXW1JpO1ODeLCcDY2ZDSoWuSb/tCm+3JJ/PMbVnaQx/F9Gg8cYVspqPo4QvnAgoAZwTer0
7eCZyPqIx8LwKg3dk5825dcfDINzTTTw4bsOnukMy2/O+GDFJAAAKZ+GZJ2N9/iwwk8ffnrYywv7
J6ioZEXwcGV0cq+2B3YcNA5jXmiIIhaXfrhVjrXkDh4C7D+iiC//2DeLXZNwtGSa1RSs4TmoK4bS
IlNw3Zen1FOQ+w+pwkQImSMx9PtN8+UdQfn4fx/Sut41+jRqc8pDtl75Fn3ozvwZbGrULRTdtraN
Qy76Q7D+6knBEivcusRslHP+Dp1ql/cQY1Xx3A2o2afdgX4HOr91sQn7+mUypd+Mgnax2v0Ewb3c
6Nev+M+FrzbvGEeFXI2TCBmjw5cK1jju5Jlt+OqK5t3uf0EaR77jv895+Tl/3Eky/YjKKnjOaMkk
W55Q/RPmD8sSsLDo/R8+41dpxUVrkZsXoRiYIH8vpufFOOd9OJwL/sC2UjAWaVJ6grCgp19jKTx0
DzATHuE1Yt8ZzqZbLEzx6dTcWRL6Hr2w0MCL0f42y/vvf9u/eaxCJ/rigwYJUAea+/dPKxRZi0WN
jEfv9siS2+Vwgaf9tJH/jX6XVajVLVxRFRLZv1dRJvSPJC2UziOTuVl/r7IfWN//UXP9e/uwAtcw
ZGJDAYJ/9RzmIuE9YVQDo9seQZQeuO0gM/xPC4qvwMhGOpf6k6RFb+WUP17kM3zLFAoHVVjUoZIZ
9S4JWCONwNIF2HzXdiOY72n2G2V81GsUtyWiSzE2ABoVPxDCO72ZHxOjd5Ri+kAGaSeVarzLBkNl
BJ+AHAmYtbbWxzIgXiSoiQlqkxhsSYAyAtjjaHf0yaM4Re81CjJ0FOK9rJZUmZP1WwA1RDULt7UN
moc0tuiBIO7vJK1+I+GdRSNoPAULWIxh6fZSQG+tzOoHsdD2NcAFoEnqyyiKu0lZMJOelYOam52j
ZeJHIYS37aT6HY0c+s3yp8Q0sIiF10DTZJtX89kv441ldL/arLkxY9TTCiHwuyQD/lff5HG3wzzn
oW/A+Hy/EZV/M9O/v+BlD/1xImMj17i9lgGq7fw72EYHbEp8+lpe5IOMYNbstUD47NzpbPWX5GO+
caz3/WPqSH7n1ZvJ/x8wt/6NhpffZGFRTAz+l+8m51qbFSZBSfVNHAqLG7r9DsjneESYv3XFVbka
1XX7Lu8bJ1z96Hv15bH5Y/mrmJgIvUFuYi3Igl68+qJVturQNYInNV8UPLAFBYb29P13+IKmwzNT
eXFOEZiiGvr7O+glgKFFuCz6H920dNuSRgxrC0a+5OjIgo7rnzKHL9LZv9e8/vaiyDg0zC5abbgb
DQgAb4tVtFI/mLpfBFMGxojRQeO+i39MW/7zQNeh42LzdSG3UIldh0DVnICvBEt/TjYBIlJ022Ta
0IitjhvLm7bCXXs7fVaMpF6zQ/Kary7NhPi39fLjW7h8zn9+CHgmygrtC+e9IE5brYyN6Tz8CvyL
FIJxr+/RUIExOq+lny7cfxMo4iR8IVSOZYLydUymiVt2I47MyN9Kq2o1rdtVdmz+R4ZqX+3jP5Yy
Lkf/j6M9zjFAkZylIuvExMxO2h+YnF/dYjR/qGnZtl/wlXMlGRiSiedmif0yQGVHLV9D7ackRf4q
RuEvgFwKvRiugat7LKzHREQW/rJPB7e5LbexV63qQ+6YmNPelI/IA/sgnJwktptnuXG0jx8O55dv
8r8/4ForSeoXaAlSJJ4FoAFHnX6BfLq4pqqucZeAd4Y1tf5J8uzrNeEUo9xy4Q5dZS9yAgy+qpLh
nKoIRJ+qHzm/X0VZMA2km8pFv+eaKWn0VWMNFhGnFO9ocAHvUW0NsEWFK1ZX4w/Ekw6f37/Jr3aM
DDGQVUl61OsvqYi1MBQCUK8hPCbyKUzujeCHJb56b/QeEEikz0NsuQqkk6wIYTTG8znX2wgAvjY7
IcpdP3CgLm//Omj8ucrlV/xxtrpSN5akSKnGKSoT8O6zWbs6dBwdiK0IoOX79/aFiwC9oz+e6vJi
/1gvg78Mj6QeuBKbDZ2H2sbe5052pofQM45JQM5eb0pQkK41rgX3/90cXRFJonURnjs5z/VeSZZ+
mlFjkM710Dskqq4eAMLRaHWAvhVxafv+cf/N3BXyVsixMu44pMhXez8ck3bsjVI6tyIYlAr/yYXp
Y0bjNf2JH/vVUohGSyoH4Aut12lW+iIExnfWM3lnLXRwsqqBLaQkt11KG//7B/vymsfmFQ1KE2OB
fwTuCw1kfKhrl1A2egwvQR6vBLi44iq/rbY4c+yy55/sgL96REQl4JJh1fSv0VCe1cw45048y8p4
OzfVnjHGg6EnWytW/O+f76tjcZHmgEIKt/mfiqMR6qDlJNALifudZYgfraDtpzzY4z24TxayjO/X
+7f3olwoqxImKxdboOt2RF5plTZ0CJ9hHflqJsFb2Eq3SmM1q3acdvQpNYgqv79f8wtpbPBwBjTL
i7qcql13yYvMDIHy68u50JZ1nrYKcPbMAvqvX3wr70ujP0YBlRBNhOHCYliRZrmt8VPj6YtA99fP
uApBub4MIShduhSY7LXTZAtANr5/VOWLbAWZBlQhLvFa/OdRmYI0EfSo4RzlLXQfAeABSrebcUhe
wlR+qZr0NRf6NxTpVrksK16tqh+abGzVIF7lIMUw+InfFXU8WGH6lmrqjTozO4THedJmAF1NP6+T
aK+UU42KfHRM42IN0avxMproLq6KcPk6XbINUfzhIH6xUQELy5CPMV7SEK65iqfSEi3SINGrpoUb
52dJOpnKr8jCVxCm2vdv8Yvzh7EEnlIKIw7mSVfNnSFNgrmPouW8QFhR6htj6dycwWCJ0en3K31x
pZPEIuiFRC0+cNc7M5b0uKOwmcAEGTayb24IjaoOTkrwW9eZXO7kVv9hi3zxIrnILw0W1EMui/79
Ik0lrzp9osliGhUVMHAW8zeeZnk7OGAJvn+8y0e5unRZi84/wVrT1WsqtYQB59zBujq3yVrTzkWb
4bP6/P+1hnaVNMuNMcaNalKWDJIdFrhPIpcdAmf+fpn/JN//PAufiZ6+LtITu3pvRWT8H9LOazlu
JAnXT4QIeHPbQFs6UaKaEm8QlIP3Hk9/PujE2WmiEY3dORe7E7ETy+wqlMnK/E3QAtppzo0M5tQI
c55cXnCHC3YDLiT5VFaQZJMseTPF5k6Uo0+Jpx6i3j8WOjWUOn9CWnOHf6UtDM2Bv0O1TlK21POO
g56cgmD4o2ranUbP3yxD8DcWlYckL6DghBlSfObJpSN1GIPqtcosGoxVmjpVqjqh0mFhW0XPYxRw
ioPU7Ee2bF2mT3mZ+luK0N/BCdxVgfc8JB7/T9k/ioHxS1HQXnBpSxpaA+15fBXd9tia7HJarS+j
SPwaRp6KJ6Hnm594nHwbXNRAu/ERTibkOl1DEM6lYtPo8KxioPBN30BGsyTMLYXvgFpXPrW8cIKy
JadEVMZE6EpNysSdFHwD38B8y48AaYDIKRAO7eGdliAGE5FtvTWOuvN+UkL71r5LOlwAOkueI6x0
XRaOiMtfMq90K1UsmInIym4KNLTTcyTCxkyRjQufb6+7lSHPC82AGqKsMgjkCz88474DSvEvAvBg
wcSbXiA6BB/PAykyarqdRnOuEahuXegM2UqEhfI8a+kixJQUXOTCiZSPZdURQvmif82PioP9PN2d
X6OtnWQHY4xVLaHFz8MyRe9gqlTMz9XOKnDtlUQGJbylUrjt5aPaW5j0rukwLX0eEl8JwTaVRupc
76Ar+qIQyp5nRW49upn6WxzaX7c/0NJYLkPIH2ePOy/koOEl0dSQJUcbbQo7aXL4R++3Ay3dDCiq
ojwnTjKx81Zt3rZDMcp02msgU6b8oCcJLvXppm9++GsasUt5NZo/SP7QeEY+e54IVinsB1Vj4mqn
2wqbbj9qe9MRjxpmQuYGytsBR/O+dm4PcWkuNZYFNDSmFGOnj3OJdRBni8RciuhIUEPaSGBhjOCL
q67cfGuBpnVzseRduOKj0JZUafsYr9A/ofzDd93PYNRW8qIF1SxFuRzSLDFSxihWy66e6sFTrSV2
pFfXcXfF16kC3OwGx8MYpYAtKazqny8k8x9CT5NwMUhNxKO+T0LkYBRlP0bnmIZN2z0CpLyDII8z
i7l2lKxFnB1WcOFzI5Jpw1TNDymA6m1+zsGAR+DhZO3ebNN/cczzUEEGxkTgFWeRjyOMw6aXvAT8
gFyUkCThIgF4LGFnhqvSSIsrhoemSjCL/TAbWu+6niT2LM0cz8e2fHJjETndx9IPVlbMUlKGdtB/
As1OY9z+8H1vCBTLPd2eXwzbzuW1isDyBqcpO2V+9K6vhIw7tUwE1+3O0k9oi4/aXWjtpGTj3VsP
zb1+kGjt+7hd2uLn21t8qUjOucJblqI8KnLa7JsVY+SlYxm01KmVXQBrCN1mSvMYLtjR0f8TJHb1
qYSDRQl3rVu6IJxGVnARe7bt81RqtNhQxfMgyN/7KPI2ajFx4GXozob5QI3wycVW1Sjy93RUfkqx
+fP26JdKr/wC3hSAs0zwjbM01XCh9CfBMN21MMtOxSmJYKEBiN00D5j9HMqtsDfvgEuWwx6vTvTc
1twQF3BM0yT88xNmFxaqRoXljxRCqy1wLRti1o/x2f/s0ZYA2njwV47apWtrkl9WJoUjpHRmxWbe
uWPtwSI8h7nZ7kxIbJs8GXdqm34uEXM9uCZaNrdnefqM87fARch59ldTT8mEsR3PgfuaCMEm71bG
tLRHLwPMvmJrSIUvGRWlAkxBRrXbBt69Ua91UhaHQecKRVuL0u78NrSEogobSx7PZj9uJOW9dsWV
1G9xHHDZ/+YvPJtmh9owaoVPJbQ5CxY0qrxyj3VJ/77SV7LkpRIPD4N/As0ONSFKAT1XmnzuK3mr
xdKXMbNOYtLvSwQO8uTkAfx0/e/m+CoXAPCRU7m9ItYGOluEXlJFRiB0zRnfbrP/VksHUT7cDrH4
tSiB6AgRo80ozuYy6sq6qijenIERn5Iwf6r8Ya3ZNZ2NVwv7IsZsGivBDBQ9JUaISgEC1cGh2YsC
j8mNhajzmWPz9L8jaTgtUAMEuYbAGxiLj1dsJvR9qfY9Lymw46PxOYQl4g7Q6VPY80g0Nf7Wb1aa
AfLSZatjN2FMgEtApbM7wjdKLQhcigaU5NBOL+RTq8fQd5Oi2LR5ZjiqP3H/kxauFDQ9oPVPfoFU
Sk5WI/WQwSpTvFPFcKvEPMyztHXqBgBKBJLUHkLldzgCizDE+K4qfPrwgNF4S8uvqot+0u1Vcb3w
DFUF+WdMnrfylTB8Dt8tMuMaNgi0Y0yH7Bi2rQGn9HaY65uNaiKibpPPNp0FbX6ruirU12TK16dD
XeE2NVN7eBp2ynY46JazEu3q+0zRgMjRaTbod83P9KjooF1EHLBGWiXHMPN+W17qOZ4fHq1UPpkK
0iKtov7S0+aT4RvPUiR/dvlIdRR9rePis15ULyFWVis/a1qLH7YHP4sKskX/QTEom8+WTR2R6tQ9
k0D/fVM8RqfJBHS0/YO8Cry6PtH+xpqKdAZ+7iA7P+4LGu1F0HU0g0vH/6RyiyYP8Wuzwz1zV/6W
15Km5ZH9E206fC5SeagaQyv0CXe2mP00q+HQ+Ooxq6uD1fpnaqG//bznEICtHbRfxCJ4WZnZq0t8
NtppmV/EN+BdeIaHQVftQKuEw+JTB33L9uL3nxw+DXSXT+Nv9TV48pxV+MjVFprFnj1jer03x9Fn
pickR3CIHfFrD45DAzuj76qnyZHLWnlXXJ3ls5Czs1zsQxokE6igK89R8CYJf27P59rfn53jfZF4
0O55frrCY649mIjZ3Q5wneRNI1ApGXHuAD6eN4a7MqWbavCK6MgdxhGxFF2F8t4LcPeV7JdQe3d+
mbw11fAnaIWnohNeI3mqgHr6iujq0tKhXoFBMwZzFHxmF0jf5q7hx8qAt1uH4/a2BDmsid8N85PX
rNyPSysFfKKog55YaPFjjZQYRtu050B8642XrHwY1sS2F0eDUQ+YbqpxV9ZxqTDAFYq14cyA36ET
fSrN5kdUuShVtb5m98ZaY2VpqdBr/E/A2eqvxSwWY9UazlEibxoL8ZUVzOFiAIOiksVpTqTZ90nC
pAsK2Mln300ewggLkcr4ubIarwAnrMZJCJ2XM8BR05wdH1RbdN2DI3YuDaCqnqJta0l59QoVB0W5
PAxDQF8RObKNRnNlFEbF+Tc/gKvR4KuhVDsHRwVe3wSk2f25y/1PEYbKGz9rf9Vif0BvFcUyv4Bs
EAPS0CJU39p2zX942tDzmwlsKjeFRCoAU2Z+fgLMH/KqP8e6eZ8kyWkc4y+GBssQN1TN8aTOLjSO
1dvDXvq0pPbW9HE18NezT1tqrhAUxtCfPXM41NrwVJn52qed7rmrkWFLR/OZ9jRV1o8j88TBp5ZW
TMtHOQXRQHGwz18aAdZnBL5zg+DPzs29zsag4alWu7MnWd99F20FeIX/YrjILZNpgYK7ap1JjWAI
aOD1Z9P6EtRvhfnr9t+XltIeBOb+E0D+ONYxKkRBwTfx700Uc+vHjrWLHW8b7KOjUG40u9zD9V57
By4unouw81QjaXpfy6L+3NcuEoO5+xJlyo82S/bo7r8lcWJCLa+2twe7NtZpbV3c+GPhK22jx3zX
JH2P1RglKrn+EcXiDtufNTjM4szS3NA556hFXXUio0zv/WgMppntthINiACyv7fB0wKmXJ9M+tW7
eB8Ndq/Zt8e5tEcuIs/7k36b0x1NiVyLj7X1PY7+zVVskLnBGGPvg86cvT01AZlLEA4dqTk+7i/d
HnVUu7fFXfMSn+L9Gq9p4cNdhpsXP3qxjlzPIpwQv2XwrLvhsahRSF5rVE8be7bxQd3oCO7zya5N
netA6QVXb3H67nA99tv2Jy+T3m6ifNWCcNpX81AWgAnE7zURi4v5OVY3XlaFaQfH8P/aMhUP0T6w
p9eN+LqG7rkG0vJ2v4w22+V5ILfJmP2NhrzPo0ahbnSq5/61ekOf2AZk/jP+0znlBiUvB2et+E04
Gs7/vCqnB8w0wZMA+bwzH9SB1chy0p0pByOlVnmQOzR1De2zkMxcRpmvfVSwXbkSiBIE48/S6g6g
dh99r0GfuUq/wZBbozstbDbDQrldxtEIBMy8haW0XmOpXUTJt+xe4JL9wvNnJZ1ZegnDUCHvpeao
gbCZbbdSS3MJLxLWZVO9+GN5YJ6dUutfRRr+7WD8HhDjPTS5Em7wYkHoUIeucPvrXde4pyX0z2/4
azp9cXhGYVWUuRRMC7Z1gkP3Ve3xzLTY9ZJN8z9+lIFCJz/W+dyrkWdbRR8FIbPQKEcpGkNfIBE/
davbyUNyzAoJ/x5RRbetiE6DlsPFGR4QPwg3rgtNp0bc1A77pkYzGrViUWgowAfhn9tTM83+1Va+
mJnZ5srqHDiswu8bTsFBOpR32l52yn11uB1m6XBCXkUkKZGB6M0zn7pDEWBwyZo9rdiW9RcXPVUv
8Vd26cJgqH6Q1OG1sAAPMjRBjCHGtGcte0KQ76Ex0x+xOByTqjjqobHr8liBHrzWu1EWRgfEH9w2
DQSNU3H69xfLy1RGvaas3p6lNngPcyqmKEoKDhpGT13awH4ag87p83BbWojXZUHzFPbRMdeHpzEL
kQcUkJHR+8/iGHwvTSG0UWDybGwt6UJS2bEHrey2cdWqWy9BWVBMFJSA+OO2WlnDDvJMhjhCds7i
9HlAlgkEyrtfheq264DLDkmR7ygprtUhl8ZM90DizaXSAp+XBEtfKlk8YNZrrXiEznxIc2/XtMLu
9sJZejibl3GmI+xibkOPFnvpUdo3nsojQl7ZHjjptxI20hE5QEc8pP3+dsjFkdEIU3kiGZhAzLas
InttRepKRFADUdnQ9OZZtPY2XkgLaPnwjJQmV6or24ym80e5nvqX9SRzM2D7ZWcJ/OBeR+orkp9v
j0leyFkJR1vRoMHIy2q6ei6msdfSYqz0cjwXrYTCVl9uIZh9Q5Nx3MZYQOxQ+uWlUIiKTT+Od0P/
LvfQgmqElBFVO+cJNgARWjiumG2bCi3LxDqlifJgwfkPUnUnojbaWdS8SkodSHUFd33UnIYQ2Kab
lWsW0kuXCrM2gRIm7wxx/kg2sqbudNGr/2b+432zN4+kOk5zjE/a8fbULczch1CzE9I1O6nuTLc6
V8OTkh9op6NOoW3c7ktuDrZWr/WAllb8h4Cz50VZoL2tplF9ztHltzFSwXcjDBM0VVOq7cCaa57D
XYpEqoLKn+iq6MKleoA4tPVsjkqytgOn9T67Ij78ntkO1BpVw85DqM7xvX6yYETXG31TnxFEXqUJ
L707eM5xhk74eJVz/OMyjVTU1UlY+et7aQcPZV/9BlHzEj2U2w5kBtoHKDqmdnF3+xtfQ66AWQN5
lumAUxIh8Me4UmzIjWwF9Tk+6n8Sapqhg1Az3DQfhTWntNdp7X9LHFfTSrpn6RYH6BXpJ2mC0rVG
s6Lvrp7aF9TqogNy3J8SEBMvxZsKAQfBcwwL9V18Urbpuz9uiu8i2hbvk+u19BVNOgdYwH+RtExL
+sZPm9OBwr61zCjjp03pUv5JO7QHZZ8dPbu0wRn976kBwFoaqhB5NZg6s6nXTdcra4/lVZTR1i0G
DG4KBUeI7n+XRpk+Muxs0EycuVfPlqRJa98MGJZ4sja+He6SPb7ADppK2p7T1+kOcra9vbAWEuwP
IWeHh+gXVqfGDK42MPpAJVcKV2qsC0tX1bkd4PcB1yeRn20ZrphB8NxEOEMjmbyt0l1w8p8sOBdo
y4tODbdx7Um20GyZYnKR0ErjESjPEp7QEtrMz6TqNb2vj8qBw/ck7qblgdq1na9kdcb1Cfwx2nSV
XtxdediDmxnC+pWgWAd48VawDMSzYAUJUfU7Cetfeqj9QpW+2ghJzJLV/aOalqojW626Twz1T5SK
6HwN4rCBTA/umBS0Gqz7RAe9qY+JfHLBnGwCYBGb1kCQLnTHQx2pFtcx0khyjqFnOyARzMC9TWfF
T4Bmsm2EBhcY6uwuQFir07FIQNvILiT1Ta5QhaVm8y0d+k9hjw9EX+N9oQqKxIu8kPZWhyK87Ma1
A7K+QomyfB6l7GdQyYiyxXe5oH/HAge1vrLeDGKPk8KIe54Y3Peq+wlven8T1PoPTbAQedafx6T4
ggL7qVCGp9aH3TpGyZPvyX/i9h2Ztae6r372borQYRF9s7IJDTkG59D0vwI2+HN7ya8ujtmCzBBA
EAJprF7xNMGyeXxN7J8KJ1huW6vv8sXVj9P01PlECuAKMdF2WljGSmqQCGDlJNvyVjqo+LXQZsxe
qP//9uBN3h7gdX6oojcESh87LwgB89q1n5RxFUVh91obo+MW2ucm9HelLK/du9Oy/ngKw4xUYUsD
+TTgH8w2WZPqeiQVuQElzjvQDnpWv5sYREsnpCv21Q/xUb1L7bXa5jUObeJjXkSdbbZE9q1E1WMX
tZfBtAmMOlaGdXrlgARLP2OR5NnqIbXXSo7q9aXzMfBs2bQJT50gbvzXIFLuRR+wAJYyyrHFY+rR
0zr3LlFkkPlFsql7vB4yD91cdLSi8pteSUgfG7aMIvwdcIJgi+1U/tgJKcylDslxr+d/8zI0ySP6
sl9TSTt5A8LZgd+fen/s8X8w9ac2qo5hiz08PoylU1XtM40T1BoS75MSdXg3UHTb6GrtHRojUjAg
ACrmxQKaiw1apqGoUW+3oh5derlfOQKvUavTV9E5cVl3JPFzM0aEe5OaDWxQs2yDzWDcGbvx0Cgb
6dkPbNxcTWrdkYNvg3nwt7Edvd5e8tPcXy1FelITkAYux3zJm5kLyS4lfKlI9xHC3mJYHTt9+J0J
IqqWtbKSEyyeIeREsKBoENE9mBWNTM6vcBgIqECO+gmwulA34q8eW2VbfMFeqt+sYhGXtht2ngZY
BXqWV3x9aUxL3ChxjZafk3eEt76h/dr/wOvnXrKNP+3nHAwksldr635pqAYNMKpj/MPkpvt4u9VF
1gV1V2vn5mTupXu0LF96IN3Iwp6C3dr2vs5H1A/BZrubh4WJmZtlnMOpQ0oNWvHXKKALa8VgrZvT
O5MVO5dls7Sk9nFf0851gMWymXqfUjPFO2C8i4vxverSZHt7cV6jk+BMXUacDUoWIWGOaqb9TVfb
F/mkAKNEc7jeVO/5bkqjhQfhPNoKko3F/URwCZzmDhu7brU1tDR46luQUCnDT93Vjx/T04tYKtRe
P7slD2ulfNEG9+AX2je/lbbWGK+8TRfewbQvqUdTrfhLGJktHsT+/DKjxcv11zreXWFne2tLNrut
H9Y2yML++BBqNsuSmbcNb3oX9buznBjkMqjLTscifaHbH3ThaTSNCnlKSVW1iUj/cRZFHXnjtI6r
186erJzzo45mS/G52deHYOs67UbdqN+K+6m9V27qw3gq4EJMfr8p6CrN6Xfpg7+vHZy+bv+wpd0D
X3uS0YCCyD8//q7IH2KpTU2EcnF8aBN969Vrok6LIXiaAJlAnusKnRuHpiDnsHTOBog4OXwLjBWo
7NIFjxEQj2vae0Dnrdkg6sjvqkroOW9UFdGeGFIqfj21Ur33fR9uohaysSeUTgnF1VO175ELQTXM
6++dmTmoDnl7L6ZWf3tmp6CzC4YEDjgYV5tFdjU771NpbLPW69vXqsudCHuHsnLvvT5YCbOwhi/D
zB+2Od8Vx7VOP6vqKNlxhDq6Jz4OSlY5lDDztURx4TT4EG52GsSuoCGfILSvfO3w0ZWVHTweNHTF
5jQOiA37mrwd0hZ1JqbfFofiS9p4p7iWviSgPKHOk+m15XlIS7CStbhX0Eckc9fR9UyTr6LSvzRu
d/Kl+lwofmfjMHsQFPFeiYIdDignS+h2IXYSoxe9mm6t2klZBbbcgP+T2n3ZSz/kSPriec1b6hq4
Z/nlW9WZPwdDf5Tb/FCO6s/YNaADJsKrJpX7bhjw8HOhAekZzsmyuJes5Gse9cdYSe5zQfreufG3
TFBX4SILL0CApyBeATZMmI3ZgTDxydpk8NwpFR43KVcX4iTVt+Re20+ydaJDRvq1usuxeF+7MZde
GDQVZINSI0iZq1Y4lqFikkeR+bfUKNu6HSNJgX0DLwzFzp+D3RpA/28t9mozIApBm3EiAs4vEd2l
4ji4gXme7Mt2eIHIdvNZe81s/YgjAHXO0lGGTfYJPsJurdG5dDyYYLUmfVyqJOq8O56lsZIFRWKd
hdrm1du9G3fF7/zJUzfIoaPDv8cjqKJU7Kx2lZd2CywUEiHKGNdqbn6YpFI6cvQVqHOVR9WOttne
PVo2Chy7cVtTXvC363jGpbDIcOhEBAmkzmsZeia4eeX72tnHYbNV7ltzV+Aba6Rf8mJFT2ihtAsN
9yLW7A4V6nzMgwb0cXxv7nW7e8BNynps7XbbHLsv6QPms7fP1cXVexlxGv1F7aQwkn5IB5/P6Tnd
meKEnT20oY1TASryNhyTt/x39ON20KVT9jLmtJsvYva5hF/CEGtn13Q5yAs8pfpt7iFZ7qYrR+zi
ckWLY1owvBa0uayYJY6Y1QiRdR5/6l/1feZh/uooQIAEm0qNEh6bcWdOjObVc2HpyrqMPN3kF6Ms
qtJKrCK2zqpL3S38NaGPMGw1tgOanQ6uk9TD9rhFrox4aXJR2AJAxvFA5W32QUsFwQrJTLWzV5UO
5idD+TQO27JaY2gsJCLmZZzZRxxR4zWjQDTPZY8tr/4tbNY2w1qE2Z1v9dUINFA2z/1TvwtbWz2N
L+OPwMYqQT5Nz1lYtf9/kzdX5JVcQ0UshtUioDHc5O4OQYkDehNfZcx4bm+Ca+FBKPcTK5jCLJTd
q3ddWOhVhJUe1ow+OGlt16BSTSUdcSPvFN0pr8le21b3HvxdyXY35lPyCZkvO95PPSy8no7rV9nS
ir38RbPTp0dfCYcZQT0PGlmGDomjxN21aLa3R754f13GmS1Rve4FHM4ZeXwc7+uducfCYt/f9d7G
/NLx/pqIhFOpWFsphS8uqEn7fBLoYfFO47/YkVg8J4lW5OYZMrakfhswt7k9ssW9dxFgNoERRl11
l7J8XDDGMFojobDFFjCStVoVWPxWF6FmcxgHtelZZcBNccxfKBBziMJmAG6YbzG9+yS/Kr+7g1mt
DHCh/8aiVTXAOtgFc8LMMtY2FAs9Dbku8IRvtkzgeCz20VccvQfJie/arcItXJMLkJC+3p7cpUII
RQMa4igD6DAiZ0MesFC2Ri80qTyOKJ8rB++kPVL22aXb5IuyslaWo6G3R/MNfgpD/rhYVGwCBS0a
NZpB7VG7K0ABTgg2fdf+XpcXW1qZtLdA3DMw0qv5UVe7o5xmBMPF8j3Pu30ZyS//Yvo0iEZofUEO
u0rcvAmUrrlcDCGKKBttJx0EO8e3hiw13P4XKqJTzj3PUi/izXGNWUzpSJncwFRataNTImKKheC+
39Km/ULVfWVpLm0IsHdsbZ4B9PBmU5hoXd1QGFXPKjJpsqvbSY8dubByai99KNb+xFbQ+WvzNRhF
WQfjojSRDzmZAzCHVVWraV3Np23id05tSACo83RTk7m3s4TnRKPhOiomL3n1KOrvvtbeR+H322ti
cc4uYs3OqwKSEKRqYmlxuo81yx7y5lvoCithlqpQlKZNVIsUeWrizk6N0mqVRk509a9tgP8zOOWH
CQsK8PS/2ErTh76awItg8seNm9MmbnI1wxOq1uIDDvcscrDKDrZap0qgqyZMDbXc6IetJUNIRBsr
3ehe+ZaKyBcGmdrvikLv7LKccDciGvZR6PP6DjMqS3H9IES16+ALBJZc9O8zXS1tVxPaHaoRFsyd
CEqXZglOTz9q18nFL3ysEVLVeaZR/JdgTNTRRorjwjHGDMwGlpV5pB77xKopOIRH1D2g10u+f6rH
trRDVX4Ey9EfBbFDbSUfMDICmDQeo77J7EKRdreXxNIVdvmppl19cUe6cVZYrZ6Er/wW2xyT+5HY
Uo45FM2D26EW99LFh5r+/UWoIItCpY8F45zzZhdqzNCs8+0Ii5kGkGcFbVtOVtyDP4aggFMFcWhx
KBi2ntuytjH36jZ0kML2fhvUKrbxXXIMvk9Wmpu1p/KUAV8txIvgs90VpUXkypJH2dkDE5TGyXta
qfeglT83Etdm076mBdbJt4e8OKkXQWfXVkdxRWvq0cQO85yKL2Xw6/bfl6ftczUqYClIIaCHeYXA
8fpMFsq8IgBCM5IDRLV8i07GIf811dR9ZwL/WMPGvJv0g+VXoz0OmeOOK2vnr+7CrZ8xe36kkukK
BW5AVF2EJ7y9tvKz9FPaJdvoGQtP915L9gEGAlvzkIPYl99AWa5938XT82ImZjdOK9WCYnQsrqL4
OaLIjh2Jh3Lmv5hvFC5MC8IODNl5sSdXpIqWVEUD+9RtU7wYgmfEJ7hLT+iPfQ1OJmmJtVfOKCcg
W7vP97yp10a6uI8uf8S0KC626iArjal2/AjhMKVe6a6t7Ow0qJvoIb9Dovp9EnAurB2m72vv6KVZ
NiBEIttHMnZFdxNHpFeUfDDOkvdVLL5x5Gr5yktz6co1J70u2HRcUXMudoRnt4YWv3EusFRvAdGB
kkA6F8vyTVl8/Rff8zLY7NTTtDRoB4+7EOJ3Bspo+Np5J/9LBNZc2AfffGdCnbub6hPurofSCYUN
fthrRYIFzgSeZRdDnh2Mw5BVWpLyK9S37CzbeL1u2zv1S/aYbL2tekTJGuk30+ntCVWHUKqOPfxG
WTtLlg4rUEnA/tF44ZCe7SAN1KIs6L16NpK43uup/h4X1lcuts9xqz77mloeJFQ0nTQufqRFfd+O
Ide4fpJgsGzVvq3BHLTJpooCwzatQtzQNAnhy8q40HaffSkBJI2/XJkqZ6lZm8OVHz/Pb1NVTtsO
Gh+EYxDHeb7JcT24vViuVY8hx9NtNk16eCIX2ew0D3HVxK19sFgs+bEzbd23J/XjYGsqU8fbdOqT
uVFsDQf21pY30c44rvyChb3x4RfMzlkTC2cvoL7OOZvfu/v4V3tEIt7xd96+P9UYpZz6fXxK99nr
7cAL295SQMuLAD15Es1vbl/0ZanAYfucNOREQvc9lYsDmsgr41sOM7FOgDxTHZylO77kdt3Q857t
hRgT0AgTrUFoNoUVrLXVFhIrBvRPpNm+96o26eKQ0q72hJfPS5oCG9/2Gfdlb9MK3jY/TG9TQy11
aLLdnstpG83uyg+hZ5u9w6Ck6kfV4OFcHycotLavjuu2FQv5zocws3zHzCsr7uRIOyNrOWwm5jBy
C19SrziPAv7Bbn3WqsJcGdvSO52olmJMRE/8g2Zvi8JtLHIeBqfug4P8e3pkSqfo14Q+Tu1xrSqw
sOmtvyK2wHLxzpu7F0RYzUhCM1pMpXrCyhfnE3Ie1cnu6/NwbL6sN1yWEi5C8rSFrQvcZQ551hMl
z/ySkMMpee93SrZBNUL5ptrdvtg3fxsg1c8cl3Ssmn92x/I5POW/15r7S52JD79idg5wTIelP7If
O3vc4Q3c7IXHgNsh+RQe0tM6zmzp3EF8YGKeAV/gvz9mHJpXiXEb6uZZBF2mCKigN6jzA2yO3lNf
dm5vkKW9eRlstnJHVxHTIAjJ1LEhEtvuOUqMnV7KlH7PtyMtnujAualbQ4rBlXA2rnKQAnf0wKJg
6uoY3h5GPZ5Tu3rjn8Wj9QDLwzh1R/UQnryd8KK9rIRfWr+AcpHqIdGBmDM77wJviFLNDbSz+dDL
m/T75HdlsGHGvfUs0kh0/NO45pW6dPyA05ANwkGXme/QtG+k1kwoBIVH71Dt20O3E/byqkbp8tTy
LFERmUZTZr5RxKCKwc+605MAYWSBHVI9N7+9N/FTdG89F8c4sEUn3EbmptvEdv0vClAWoXl8o/2q
Uh36uGLDROXxH2cm/FrdbnGJl2XBFtW1B8HSjaVPGp9MKRekNduIjeLlyBCQM4mdYYtNYucl9ey1
ZutyFBwB2Hs8OvRZ4oHmuAl0ejTOEBQ3iUFNXvY2bbEG3V78ZhMM6v/FmY0GFF8fYdprUBnyP4nI
Dhe29Vi+6LbyOuXE4/Nog8+s0W+WbF/dyGvk0+nhMr8aJ4wLYmd0lUVl2i8XD5skH0epHRTyYDC0
lghuoKJrbovf9F2+z7P7tdfM4jkKssYCvoSsBEE/Boz6cczQtZ3Sfwo5NhSq9i/PVNjXe8SkK37C
SkVgNeQ0BxdjpG7lqWXA8yY8ajjuTNAk3KTuCkfeDUf6gn5mq59vnzNLqQApK7LVeCTzn9kph0SG
EI09HR6hH+yoVTduToooJJR5YK95z7DbVvKApQXLnMIEpLMsXgGEJDUXRMEYaBbSpc+zfF/ESLcG
a9juv0zg+YKBp4pcBTSkSaT442R6puZFnmiEryQB2CHjXR9brbAv1MjFB9r/4xkhVBHBfXHD/l6L
sIE23fKuBle66/As9luj3uSl0GOPabkPsd8XttdGSItTihp7UMg+nK7OtLYNyu6ykqOvGeVAi6u7
xECUbBjRDy6rH7rmk3sPo6MX4fPY5u/QEE5N0Q57RPsq7MbH5yhKvppC/qtNseq+/XmXCroYERls
GrYM7eTZLExvxyTyChMaVon+tHv0jtY+3OBGttpHX/ywF6Fmd7MXa14WxoSqRuWxSYV9Hlq21a+5
BS9djJT1aR/AFzSu9NgKefByyc3C17YMMTynQNyvwb2WUhpzAmhjDQwjYZ7SQOUt3AkXew6rwa71
s5H3G+gVW0l60stu5RNdpzSTsSLnGlcuWOV52ahrRtPs8QI6V0reO0iD7A2pdIxOCjdara481q63
+8dgsxNmKFyra5jTs2Z65XMU95+SKsURitV+AqqwKf340MrWt5VVOP3Zj3txGt80QBRIrlXJm7yO
fSg/8hnRgNFBHFY5WNtKum8c7owplRGE/UrI62+IJToNwcnjWZs6kR+3f6cnY4lCMrqYO3fYmim+
fB5FfKcctpTKgXS0b7kdfsX8MX5by8GvlyjKJn8FwijF0cGeftvFOa4lWSBYnElnM3a/eaboRHiG
rhyj17naxxiz+7jogzqUW75kbh2lqndiyG9mU97JVLDzrnPcxPpu8VC9Pa1rI5t+1cXIysBVjQI1
y3NdaY9t7D6lq7JcywPTeUvQVIPoPPtw5jD4cimG+lkvzpLmbkMdjHf0NUUPJIyVjWAc5f7X7VFd
n1y0jalfAA1kw6tzsdZS5J4I3IH9Xo/HPu7utEra4vpyuB1mafIuw8w+mavEbRELjKztmsdRN7GZ
kOQ1YOzaWGZfKM+VoVWLkbWXxQ/cYY6eSq+6FKzkY/ryYEif0YM0zauyjxalOq0y0X/1NHcnBrFt
+q+pUm4EJXOUTN9qhvA5yo3X0QoAxVY7mHybHMCpVSj7XMr34F2dZuig66EQ2vJdW8oAybvXl8+F
mRz7oqH9137qu32vhgfJC71doLlvQQtiMfpTZPWThGlPEGfqJmRbC713yFJtx+r5KfjmCaPQo9lH
T5aZnSvDP7Nuf5utvE1AJAlDvHVBC5nAT93efa7ExEEFynGr/jS4vyz9G5amO0Uv7zqhs7Fy3VZ6
tysxfk3L8qSl7n7Umy+314YsXh+RrEEExSwA8+RHysedpSRt35s99U89z9vvQzXgSluoytbI9P/D
2ZUsR25r2S9iBCcQ5JZDzplSakhJtUFIpRI4gyAIcPj6PulevLJKXYp+9sphu5AkgYs7nKHddU6+
o1G9m6PqodGA+s5j4Z2nfLx3fI4mWF+taTW8wC/YT3SnxUo1oA6S1gZMiUN3qUZC8/ff+9Xnh+0Z
VEAQ0aGD9umU5gDPDPZYe3AKCg9GQQZWdd+Ijn2RuwD84KOhgsYC+qrRp60cqBaci04D471GJzl1
4jwlpyuwQ9x8R13+By/+6YbyceWj0X41A0ED99+vX7qmrEIP1wWzuzKGhe0LADS/xiX4MKN777Q9
7GMCqtIgB5loNuqb1/kF8+UK9PBRdYMB+6dMF3omVC4EucZkNSceRZupB3d1ACppeY7KPGtQ8kD5
IW4xfGaeeOBkWePtxLKCu4HJQXLL05yKnwTYdwWDGBiYwfimTAKw/sKlTWxn3NR5dJROI7O/bwV6
rYT+eHf/+e2fxY741NpRV9jWhUYM8XnY1S1LfMhtsKmL4RYL7UZQ25zuFhOBhDjOKqokTLhMoiVN
li5IJmc6LcX1eEGQf2qPtQoTJXmaM3C7G2BA6zFxS3GrCrH2exCiB5KUDia1y5102ZVhfp5D/CtC
tm7YHq1OgqkLtGgAtJNlorNPGZSBrWRm7bFDnW+X1UrmOP2E0WxZkPoEdGsrqBv3Nd8xe/qR56qK
lcLobhqPFkQvPZrfdI67Qp6eRj5PHA37DIEGO9HpPARPE28xX5WJ21YOhJLFyl1m6CDr1EJW1ZT1
N+/8uh0/vfLrRYVuKbYqavJPR8Nr7SIK68a7mK4/K6/8mInc+mb6znbii2P++zqfaRaMGC46W3rQ
qHb37lRsrW5e/X37fAFsJv9a41Oh3ShuN4FCOyaXaJrWCoEdok6L7xyb+t7tqzvokq4gCLTKVbgf
LP99yJv1aD/l/Jv7+YvMAxT4AP0vJMl/ApO4TyvLaxCCR6Ch9nkzgJ3QNEcHuRa03mqddhVig5KW
jCV1x/Tv7+GrTxqALXQ1YoFDy2dkGS9FGQLS4l7w1A6FlDVtklJ+F1O/+qBofaO0ufIU/2BZN/BR
9YKFYpDnxPZuSqetAl6u34Swi93SnVlb2++Ef75cEqhueGSCdvoHfFZ5Tr0UfHQvPUFqEClQ/b/z
KPvy3f22xKfSEwWNnVt25V7GwI8j9w01DszkvoMyfIGpxFjoHy1wwNO8P06dJIvNFqoYEBXN63yB
mWEN9gq9gv4fILOz+t9RxrdtIQxIvjjuvy38+RiSOoQEacl8JKjYFaovIKqC1mKqGbA/pcU20SCs
DdXoOeTSuchlknHdE9AlSbv3xTvp0IzorBukcitjt5nuwajr4eAGRFP/LsSY8Ba1gmgXsjKL9Qqh
EzCR7YXG7iQ08rIcwdMR24XaLwWN3t1icTd8oQ+uO41wnV+2fuktKxgB7w2f80y6BdSIXYixCrQ0
WmfyU6YlT/LWb3FDWCvpoW0/D7s5hwpMU5UmpmX+lkflnurhGUKLJpHucj/x6c1uyzJZGkC8rDoc
0IVze9Ctgt1Ys7SIiML1By4UnyAItjggP9l19yLHJistQF2cwk9EVMMnzlUgmbtmr22Yb5l2jWJ1
1VU5VFQ7aCzOYRFPPm5Mj6f+GJx7m6y7igGLRNTJsDCloXzs9bQJAgbvHSja2DqzoWsbB5qYzNCC
ZtKZvXgAn0rU/Ua63WFwi5UiEIeuvOGmFk0OpKN+K00xJjoUE5zscCAW3wYPapYvaoASKGmbt5K5
GtIStc6Cun0bvGiKVZ/DkgASCRm3/CEmpEuVeUKTrYOtYLgCOv2H38JTmk7qZezpmyeWPm6DCR7l
/XTTdvCiCdz1XLpp2bZs643DPpdW6lLEM6lCGWvTH43tZhMEH5JOdRn3hp9d2Qv0PbidIIe8dxS/
52jqH3qi+zjEQcD1CfPxGd42Oi9+1ETX6VIXH00Zgj/fz2YFiv0LHD3ebBbuTTmKVSfDt5ESkL/9
dr9E4cmHbMcaQrbT3o3ml6sWZWwWkrZcdbEtJj/mA0NNgSZF4ndunbTmyuXOAYAUQxjt+VC1K+Tx
9K7XrnyoixDm0J599MromTqDSMrKfw1p2eBl9Ee1+KupF6fl+tiRFpAesIuV6MV6zOetxwIR0zp8
iDzNUj0UtzP3+WpwnaNpaRvXozVljLdPbe5d8J5YJrRJehsnadb8JhQQcijLJ+WQF9tAWsHxzICs
Bb88yFWwlqOhh4oZlB9hC0SJW5M46O36seTX/gBsBcfCf5kDtsB9Ab0fV08ZMAVd7I0QgbeXZd1C
LlbO5cUS9K0OizUO9H4Qw8YK9D4n6o4t1q+ahv2pdVTaq3k1UIn5SgS/Qr4Km3k7FgpN0CHQsWfG
x7zCGAl0ZEAv+h4/d+APxBY/Amc6L2hXJSQaH10RHTqhbn0F3ZOCVkXcjE7GFct6T21YEO7mRWej
ba9b0Z5zSuFINcEwIw/cJ150l3wqQDzzRFaKYctc2ARGI8Q9csr2kV8d4H6rIeSQf3Q2v6fz/Dp7
+UlyWNEGdgKRrPuIj2MsIYCX1+FRjN1aqF5uZSs2gVU/dsGYwvAoUYqdgSWG17Tn7xjkyanf7pYR
NuSuV0Wx57QPXhEB9hnMa1lyFyJbPigTCgfSzz25Yqy/F2Pzil/zIUxz6CE/Jn86YxC7LocuSH9P
62mHEhgCatBlQIMTQmix5mfuNUngizUXHpCo02kMgjL2bSg7aLpgh7k4qtVbw3M42gsGFbD+CWIU
mVL+OlxIJocOzKIIysadl9Vo/mH+H3PJ1nopEqdSyRiU6cR/FvbDwn5BlTOVbvPgWxBDsf0kEkiy
XQ31GOjKIPKAG5YazV+85ZSX7Bc0v1Of1bEv6IrWMjNBncFZB0UCoi/MYzt2pArCg/wZxjTbEXa5
pdvCABPcVEnieXkvvCJhpfnZQ1Zzacidr/Mert1LzCyWQGPnBpOvA7F+RuAThDpMS5FnAekST8jU
Ejru7PaMUC/jwq03Ps6WlXe7JlIxmeS6n6cHXh/JUP/Mq+kuNP1unuSOe/56ssWddIJDkOepmKr3
Af/r1Z54jMpDa3+w7p1Vy1ET9iZNuTcDYpULj3sb/Lsi3JjupoCyrHNT6P5G5D+GMl8rbtBy2PdR
sMKw9zDocIPwtI04hMHUvLPa+dJGVlbBfoxqeTOh2zsXfSLYe0fNhut2zYrqntV+FgIWTEtxmgSY
syXMbtpMyB7bxI9bXqTwWk7yie7IMKce4fdGH93cXy0j+rk4sbFN5j1kS9ZW/toHw1YJkbWjWgt6
u3RhUuf22ubsluNW0CFo7xbZeoXcIdGPIwb0f1VlOiqhgdnCwa9fo0m+WpiK4fh3O1WvlosKz1Sp
H+Z7NVfAIg9x6xITL20LtaOb3oImCvSeTbeiJkoxeNgIjfZa0yWUsNu86m7qlmaFVyFG1OsakiuG
wpEeIoAVp5ve/wkOegr7ncyd822JuDFWURaqdke0jpsWWgwL21Za7kL6M4e5TNmUWdOjmKbhaWmv
TBM3pUEPme02DfpoZ8Ihdvv3UPnnXj8N0aM91Td5wDIX4l1la219xK55AHusYLu8kLetA58/e8m8
aIknA+dzy7mZ/QauRwM0Yex0gQEWQWwKgd+JiYYuae9vGItS7WBbzm+8L7M5t89+8zIJnDofVWQ0
bWeUy07+aw4g9onu0hy9huWrh+owyr1NOflbX7yNodqF024kLRod4aZCBtvb0ZoKc9M1UIP1y1Vu
A+TRz4cJ/Za2e4dla4JG/qoIh2d8xXQacdY9d83mOtbjGlOglPbRSbssEZ2z6jnmqkGZeOYXi2y8
gimhVneihsQdtrAYcGKbOV+VKthZ+GPE4K18r76tsSP7RuJOs567slqDh3A3jf0avhBppfIMHhGx
3Q6rOtCZKmTGpgohK4oHTe9M7sQgWUFew9n69hT7usvyqbyBccGbEuTodCLp8b2borgviluPNakj
9d4twpcKSUvl50fmwMI0CFYsqPfahPek5MeuVallzXHDEdy9PHEK/ExmHwBlxDbRqbEOgsM6rHNg
qULi1n4JQnqbRyxhcPGBeiotRBYMFxspX6l4MumN5WBSVu6j7sxnhMZgY9UwsqT4hE5sjeJ5tNu4
Cg98KK4iXGlu47bkp85Aqc1p9x0XT8DFMTas4A0So9uUVfOlqY4OAQlbqKQ39s6K7gRmhMRqVwOG
kWYBXAhHNvTM2vP1JhDNvrHqA2bFJ/T+3/zgFiJiwjsaGawc8wFtYDww0DV4QN+TG2SVSdN82NJa
5ZFcSd8ssQuWgCPNOs9rtDqgvIBTcvZ9/epSgVvuvSyqtXHYBmYS8B8NcKrwv+3UUidB8RHkOuma
VUjB9x2DdVVAOBWT03MOVN8c7Uaf5biSnHUTFX48oE85cie1YD8dFfaagIswjdM6p5ea4FqjQCZD
k3hqXkZxPzQ8KUgFNdr5Zuie+6usWteaxzAYH5md/6iFnRF7fq2d5hF4dZ4gumN8QhsHJ0Q1uBwc
hiDfHC1VWHFQD7/8oL9boupXHZR5zPQIoTUevoKLfuzqCDPBCj0YpuEj7RU2IqYFkaZi1GMa6JGi
aTLyd5iYJQL7aLTrtxZTKjToX0sNxyky7O18vqeD3DiLyihnSDkc/s4771w7FCqbtX6bqimrmx76
9gU9dKgORogPFW5uI1tH5ykENayDLSNSz6rDgM87d80Iqri9puN0C3jzquLehnlYypn2HrIGNKrO
qDd2QB+lE1ghGoSVVI0y0QuyCejZ+vXempcq7sswk1BhTQE3hRd0tQk6nG8JgnjXZsO0vLGxzIby
vR26Ewzb7nTtrmRQx2HvItOcH/3R27cG5G49rakM7ixt0hKWDtMwpK73Xugw7jEym7tuk4/DqnAA
SMLQPrdIOtf9lgC+x6o2NeN4oIBilT3K02rZi4m/Fy3S+3CJvfa+Dm6tHkm4Bx7gZO26eji4nUxz
coS1PQCjYnRSYMiesHvBGQSeF3fhoBOnsauVpSBr7RPwF4cFQnumc3+AA3WsIXRrlLcCGRGo7Jbv
GUSOR1lcwN2c1y6LeFbiCkxCjh4+HfbhSPcQmAapp3HuWMh/FE71YinzUnvTkcNBG4o03lsDAl4M
afMbJycpwN83NGzvKqvMmM1VbHLXWoPlpbeF7Tw1MwSsXHv62djheYG1eGz8ZSNZ8UZrAmSKvWw6
PT9L2z7j5kSKRlK3CvvVjMZrYkIYhjjoRie88d6YR5HUGuQzHr80k21WJbK0aEDZ4TMo99lRA+V6
0t6pwhnSVhYfcppToI1ucsBRAaHiqZDQWwiXDQwpn6benFCJwqur2Hq6vxNtlcG+7MdkWc9tFN7Z
BTkvY70t8/JM/PbsefmhbZ3DCGHGRFEKhg8OXBHWJ22zO+rJR9rRtyWkv6aOnMB8vI+iaR1EHSj6
ebGGTvaqHsibLcgv1o+ItC59C+z8pAS7AiE2OIwvfcXvGtTAMR9rGgu3eJedmZOCqWOU28M6qoHq
gSp03PjTjcXbd3+GaE/kH0mpbvSMYU6rPyzYZkkf5yEIxXYs9R0PwrOzTD8jBVafoh9zSF4LC5ys
FlIYJxKx9WxDZEg7/GkYDbhWHTioeqziUlc6HSNcBzSAd2E7N05mG3Y39SHuAqu+s3JzCbXWjz2m
hrHDitvShXZcPkHEn1TlZgpQCC2NSiGSfXFRnDcNCscGnrM4LKZd5cB9JF3gfwSz2hdR+1hN5NYV
aNI2smDHvEAQtMr6pgTbbDNITJ96DK+Mlz8BsvU6UaGQXs63oinvQ0buutzYGwAHYYbGnOPgS6Sc
bDNW7UF28O9z0AVPqsiMyUB63ElkQk3TeTIZuDhAv/ktatyUV94d8IU4AgWSDWgH6o3v6F/9NGT+
IlEIl2QbhvNqtvAPuh5/eCF8BIB63jBnQW6nqnVFUUXUqH5JfcHtjlb0HEEJzG5c1JvVBzDhfdZO
47sh5nYg7Xau2Lrs+wbtMWGKeQ82HIFRKxTE5iWwUzotVTJSO0h7hO4YwknQRmki9CI9Bp1VSfoM
/xm2clw4+GpqU0wumhs4ow2fAG9HOIphlgfTHfosBzQnylDdwZ7nUpbTc1O0577vMxnqs9tPP8Hb
3Ub2uPa9KY9tS+5KEYbbIgxNFo3ITMpIy6QugldWec/BYG0EQVODL9ND2MDHdbFJjBbttG2Ns60X
8jzCNjgU3i/qYRiJi2dDmm7nOd3TwL0JY4RqPdjupfZxI4zCiqOwu3MjAYafstdLjwLMsdeDO66g
UL7tDEmCWq3he3XGcOJ1MfpR2eFOSX2aJaiIbtGiyhUOiSvO9n6DEGchjCMW7YOJ+jFkBlvMasx6
lN0Hd/R7UIhTV5Y6was0cHqbPsISvauxqlelwKgEsFY4keb0iH9SsM11n11qDoHIZ6iaemdVqsdi
sg55Q/ZctkcvxPWf2/ZTNLYrS0/n0ZHnqa33E8GHa4MOkGdRbmoP6l4jCJBWiUJsEjaYdYFeVcjz
VcuA+HBOle5/+RbS82CEFGkoLScOZmc1Lg5QdRq1gRmgZ2wscBj6dmX3zapDf2o9F0jAMae/s+3i
h93iim+QXyCQn5aJvVWGrtvI2bAZAlAzUyKuwfFMWh8FrXSqbYPeX2znEZjaXoiA1b1W5XLLBiCq
FmgCxAJpX9N4O5jp0ji/an9QFIN5kGrXP3JrhjpoK6DsWGB4LCYFRqCSJy2rB27kc6CjMIHaPJI/
Lm6bub13WA50V4HAEVB0BVRhVrat1kXRuTGjJmVudVQTe7LNPKSMNI+19Dmon/weXE6WELhjZgLh
P60V6npQIX+NfQUcd4Oy3+7xY7zpx+QW95FhMIVwaLzM1snwYQ3b0p9LLSFYy5mIF43G2kID0FkV
0nDHlg+tDG4l5GZbA4iZW984E5Lm3CDxdJitUtZ64HYWxI4dh72ijbhi1HpkS4jtBhZEE8FdYmzH
o7Sae1eBLK6LCSCvmd1Cz+lgLfl9lFdPvRfsTO7fOkXXJh5wDoktgMGZKg94NfRAE2hxrqamdROT
qx/wkChTr3FPMpx0rOb60esKiGcSRdZROMo0CqxupbSfKTleFg/lue6h6+gslKaLN+8p6bZmdrIg
kOfGV2oviNgt8HZbWR6OKzBNnTFdRvj4YbsGqtwRe5uD/qaK/I+IoeaARpPOeF8915VoY71QIARo
d+ctEh2qcUBW50VxOzE3JiB3Fwu9gXBy5g/WseYMsanh966Zn6t+HmO/Be2o8ocD0/UNmcZfAUMO
JaHghdpC2NcW5b5kYaLduUXLYvwBd5E9pjMNBpiLlTjXo1tWtxZUuJIOcz80SpZbIzg4YEMImxrd
8AyrJy6um7SiYkrIZK37yEPOIOSbsInekbySaEu7oASFfpX2lb0rSnlfWHMCMNt97RIQ7cF0nkZ4
lRUE2J1Rm1WB4xErwVHSqawhtXsz9d5TNbRvqoNYVhMcIjK1mauvPhy2uC0q8thjJfyctlxbkXfE
BSpWDLiF2EK1uejlakA33i2Od8qXDr4Lbg6OteU+wKEVpRmuq1h0ehvouUnc2k9wKe/quffuICGD
Ms5p5wTpO8pXiNU0i3MK+uLMRgzFrdy7M360ipyyi3tT/USZAKJVPce8wJ8sZw28rE+2dMqPFV+G
BIIYSLdkcZKNDaiHu8SwANjg6uVp2JPt2Pp7dD2fRKN/8IgssT0hXuQDYpNVeXU8Yo6RTdeSi3vm
WFQKt6uTP+pGoVr2lzJbWhcCF335szXm2ZTgXKoGWGGlnVi3GjpUugB4OKqstB9xAYs6V1tsgDtf
LR+y837Y4YSOcvPsjOwUdU4QC6c914N6RhPwZUb9OYc1mqc1shSgyR9qinl9Xr1GpVwV9nJbGvVc
TOTo1/6dU2J8QTps5HkO7XUXDg+sy28aSA7F1HhWEkLDbzPaSDkLN2qSpgXHWlQqg9VIk9S4flc5
9Z/LwCnXpeFAIDh1FTPP0Bjh+1FGEURo8mhDF/vOtMOm81BSBejS0m4kqSRTkMxFcKJW2SUI7kfN
yRH3g8HJLh9Kwh8181JpoZ6o2LFg412hpgvJuYzzovgQQbkVoWiPCope2B3Xw+6xLvMMCCb9rILM
QeeMhOJQCbl1JL3Xxn0eZ3o2InqVDc5wUe5EG6RjC6leuTwyKW8s4p6M37xag71vw2qPjjb6ZZqD
cm8/hNSwJG/aswwE4iESnHHZg+918nA0N5yjLdnO7U+60GhtGH0q6uZoNxpG1+AQU76fFc0sXR+X
Ae30aTlMnoSDBSY1SowDEPKY6rKiPE929C7psuqMCLOOVv7BEPclbz1ceQHwA90MUSZs1tT2W0xZ
rOmRM9z5cwtctKibdlUVo7fiCyJfiJw9KupNrmqWjPNM4lFASN3tSdLM+uQbAaDwON51Jki7Bk2q
Rrq/ZhdOBGx5zYW8h0J1iD6uxInGQZMacBoMcHHttvSo8hm27j0K6WjCH0/hd3aoXTWhBgVyApD4
w9AEAMoRfFn26nEDuaqQr0SpcbdBag++FiNW4hIKyr33PHdBFs7DWY4MI1IFVWjeP5aMd/EiBMIC
zXKeoz3E5jWtET8JX7aFsk4et2+7FnFHO1tCZlAMlv6kou7FltN+6K3nfAkBcQ4tzOamfR/YH3XF
ScxntTJVgPZzh7NdWPzeYwuIn4NL0SSbH73Ce4KV0hy3o0ZxIoo24WXTb8QiQOsB9Q4g4AKDtspN
LQzfk9peRDK6BW4v3007v13SJUIXB4EXoFKFxleBRdChyKOVJZEdeJ5Gyy7g34FevkDtEvhtUYqC
FsRY+gniKQlD35qU7oVDltGaPqBpEPfLizt9M7D/eh2M1eC4hLH9Zxhr5DUQ+IQQzaXwBkx8lk3A
i0coJWzQvfxmqa/m9JHzn6U+DdEt2s2kY5Fz8aBsORBkMapa/R3jQL98HAAPALXCBgbOAYPu3/Cj
mNcy7S+GXWowL+IF+Nit7dMVhhQ6AQSsRwfWBX0Zzn7xPE5hyrvrmBOy2IMcX0I5aYAH5KnWCE/m
2mYMiyOQOcgWyvAWE5gzDfhrhCxgzYh6s8L+jVv8WFLvOXfdPffLLTYlKPHB2yjYozeSre8DWuSJ
J1haIeMT6n4hgmwKZrUpn6CLa0v2IUNczqRbfkq7e+YBqqW6jvaQ+1wVJZL+3DLHJoBECmrre6PU
rebdc9NUB6D9WWZht8ZWUV46QcOYBTJKywpzOOjRI0FtottRhn3iS8zHBL8vw/IcIksaSmfFe/WB
9tY7RqR8yyLyOl1bPcRUKw2/6jjEsF3o5fL3L/QPzvAzsgi4aSC1geq8yp79+wsNMCcLWO2yS1V0
/nq25gdpBG71Ph/TYinO0Sz5A3ODKcEINFqHaJ1BpjTY536IxkJ/gX2QjUHH8jBpLwuvc2gmapJW
tbsOOh9kiWmN+zrtib9yanxwq0YhMS+jF+c0SB1qTmEgX4kpD9iPS1rAw2njz1bzDdrmHwz2H88J
XAiQhVcvpegT3nIohwCmDTjACmpu8wkzAG9z1cRoDhq7LQ7iK/ONV4lP4++g218egt+Wvh7E3w4B
y5HjCGVblwi5ByFFHJXXGQsAn+o7N5zrU/z5lFfU/VWZARb2/15KURuM4rlwocTprNysXDmABD6Q
9ZU0hQ4Z2UbfYKi+fDZA/SE4AhHg8DOUemg7NGGKxr0YvnwAybovMDwgg30AAPe/iVcgvBGoHwPn
/xmyqQ04klrj2Vj+HARb8EK/Abt/iUyDHTWgUgBnQv7vCjv67UONiqm8Nq5zaaCa8TqAT+/BQBVj
oxFYk0zd9km7Xl7+fgC/fIEhmHwhKFnQAv+0LxU4C8rVPjaHqCC0p9Kqyje8sbPB1N+dgS8jPnBF
NrRwA1BdP+0OX2kbgpvOVd7PDxMrnu6LrPm1AM+R4uOhsb6CYMJ35IivkM64tcG+vHr30D9sgsKc
MWONtXPJvSR8nHjWwY3KvlzFCuBLgeL/J6WJOOR3KJmviCrrW/HIL+BiYIUB7wupWM/F6f/3dw2L
CopNFnEubflYdls13ZfFN97sX4GXIbx7lSkBoBjiYJ/WyOfKGZoCmpiQFgTiNJd5Egp+KAIMqjsS
bI0F0wkIZ+76iuyVr08OWkbrv++lK6Hg0+kHcRlGDxC+hCzLZ56t4Noag3Bilxnd/nK8AiR03Ib1
elh+tFg5/w6H9xWM+koRBS0L4m4IN5+eOhKOBQ1Ng9qgR56uohyYL/TW41qXB9BhIaJP3ssrMV7S
dTdW3wSfr77r1ZISK6PpGH0Gpau2AemwUuQCNBO6KfGozsN3yr9fnE9wU0D+QkTwEXQ+PaHb0QC4
uRlUpgpDhTCP/alee+PBD75L/b56mt9Xun7d36KPceu2hpI6QI396+KcA7JBD+f/u0Fgm4wNCs1k
FwqAn/V0iAtGjQpH69JjTlvZckNGqO1C4EsDQCi0tXWXt7+v+OdDgY0IXU8cfIIxy2dZhrx3dLUo
YGioax4bM56DprFQxvfJf7EO4KZhBNEamI9cf8dvL680lsRflnXxUP2wNjig7bqJ8u8Uvr96nNC7
GjZA08L9I1sC9HLshYDK4IBcMQofRgxqyvn5789y3VL/PsYUkpMoNkDJx9+f79RwdNWsI4iVKm5h
UnvPqcl6ACDzt8D6zubsT6Qpvgo8KK7bG7TgP1DIUx9RcF3tCxSFQRyYMC8mdTyVzabJ+5+OVlsf
VVdcudH93x/yz7voujD0cwBXAUr480M6gUJhyOBBGYwF2o/7Vn0nifqFPgeWgL60jXop+lOphvWD
RUGesS9oe/UH4C/20d69onj7G7b9RyLjZQAFYFfuTsOJJ/foBHxz436xXfALCAIHovGfIjZLH4St
ZY3VU1M9dVIlpGAZab45Yn9GfTymD6spALBcJHifMoiGTa3PAXu5ROgdxKZoN7a5DvLCYW0vV8aF
GG8hLfH69+/3xYWHtwq+HoggcEz5g2k8Yjos6mE2l7ncDg2kHK9NHdPdW12VMBaApDRumYSYTcNW
xtHfZbp/vtrwSl/HAYGFHgaX143924Ff6qqISsvWl+jen2P20UIvw0rQrASo66jhMOJvvjcT/yJD
/Neq/0hH/7YqhOC8GdFHQ8lizPqH4bZORcKPUNtNrA+UhN/LrfwfS8JRBQbxOKKfD8rQKcJBOdeQ
u3WT6wQps714SsS2R7bkwos7pi/ym4v1CxG/0EVRCE4rDifEkT7tqbmYir5o9PU5nZV/lbUq11C1
hJhmdUS7ETLpIi3ugXd9gk5i/aNAr/C/EZj794+4hpDfXjZq1mhCv15fAmJlRr1NBC0s/V2Y+ELp
4rpMADK2j4Aefa6ARc11aNfXZQIvaflbSB+AAkoGmHzPHRBhOdlc2Vg+MInaOzewXRIDWk4wAMwx
BFWzvG0EvzEEwD5y8/dD9udNcP1pEDOKfCgnuJ9l2FgOU3nHafQFCIuk/R/Srmu5kSRJflGZlRav
pSEoQAWyX8rY7GFpnSW//jy5d0swgUPuzrz12JgxUCkiIiPC3RNwsqa/MHmPVg5GFi0puG7tQqaO
1BXpHHwIxcSwb2SjQ9tX0orhJdnED4OnbOQtpQdWocwHIjUX81xUwq7dS17pCq7GcZYXCKN+mmf2
G2PoRdln+FoV3AXiTe2gwniH5grEI6aQ9yi/IMz20xqTMYBXdtJntMZfxlewN7mgb/TKwHKMYLTT
g+B8GIEI+Vi95z6ILh6402WmKefJuc4FseyTCZZ7j2zi2zRsZxuPTZ8c55ByDMo+ZPHAXOFn2+JG
4aSAFwohP7+bSWiFdI37GJ0WgFowT7oxtwm+XLjFqAvEtjDxDmnuBPOjNhdyeZ5Jw1FDERxjEhSP
xKZoqyRoi6xaw0v8vvqksQHQxzqrf5QDqAzfZLs4QH4a3uzp+qm+EChgFswOFn3SgzPn52onVmEY
42oOL1Eb3ahaihwX2oAQpuA6EvqXfuZt9AO/LTHnF6RSJcS1DTiSGzRg76nSDcLi++J+vWo3PEmE
Sx+miqhoKQY801mpuLK0JkNpfnjJMBMq5js9fRbzhlMTueCBFPgeVUEtWoSCD7N6soLONXi1cUvQ
fSswWRjthw6QhheC+cPrG3XpRv6wxaxfI7RFLSewFf1KbgBf8YAG3SwexKRvxrD9GEX4ICEofUt1
eYnaJd8D2zgiGuaJIGjMlEZms5HjuoNt6xH8VB4GuRDl0Gek1Cn/ARX2hZOC8TCwfYHUVNPYh2ul
Qw+qzRHTSTZA8fVRyHjMgpc/6MQE42RkCXUGAkDqV6YiU0WeZ6jquZSTX3D1h+tbd/EoQn1b0hBB
UexhVo8obV8SgqttYFCMoBO1KOhVYbThupnzTBfP8BMzMnOVySQtLSZiX2q5j715QK9cFp+JNob1
lLWOlgF3PIkzh/qAHjv2Wp9aZa6AqAPgJM3UbwFgpOUgLyt4FJTnrzD6YShQ4QGGt5jBrJ8h92kF
rOjwkr5j7uklDfMtPONTG0SoUA9uZC+b/Inq8Mbuwtm6rxt8/nnftplFBdxIbZMZtjvEg+kWg7OH
8TeigW0FhTcOUPy4vomXl/PbHrOcdVmp4lKriPI1yHTX2m0GTkn18mk0ZbxowcdmsGWwdMqHPsMV
e8HUMMB72y6GDpX45/pnXHSM+rcRelZPgngdDSOob7BskrQnil2snyNonltoQYmKd93UpbwMx+Pb
FvPWyQshibUUtsCSvuDhYfjAd6JCvIeDdAUvG/z+A1Qcug+Yu+SAD04W7Zb34Lp8Rv/9I774t04+
2GhbjBIBgIS8AVT9VLFc9khi41HgyHfGbbynEiMiFLp9SAyHXH7PC6VG3BEDRRFUcBXprDg/LAZZ
1WhFLpxBFiBDp8xpGqRnrW7eE2CICrm9jQoLHRytncO1LAKUHYiNkpSfDcsjabrHUQG5f5eMb6YK
jTSjFm6siCoWJn2HkQ0gGvTmt7WUG9JMd1pbuCTXt0QQ0bAxMCiMGUVFbsETUaVAYabPmG7ZF9At
7rT12cyHu7y2vEKddmrVK6AsUFTwboto+KSAfGBsb7MmAB9a5qMoTdtB0J/7qZdtXYf0VSTdDbri
5Wu07LoxggJImoexaRQ+WJI/xWQ+9JbxapEKVa30Vm7U30pu3k6J8VFnEYixoVHrVnk82HHS7AC4
Oy4KhuC1pLwTGiPx+hgQS7IOfxRzeQJoqrazGR31Ee18gJCAgsLwQAzYbB0OdXKnlmVt59ay2qUY
fwxZ/2KJ8YM8mBtZwqCQ0E2NbzXZZp7LjbI2D1NhSuj7Q2BwrKwVvIopVn/BcH+mkNCScCClYQBp
dVM/Zfo8QygB8Ihe/KyTQfPyNjW9zNTD0ar9ehGA4GyNmRM2Lru4k6PDxMK4yJdBIgi3vQfBrTdp
p28GFxfFzjzFE3c8D3c5kUFRBmV4HK+zno4iWAQA3onG3tE1t0jwnfwXCTtP9N+qWyqQhbEH9yDx
UnvqOs9c+YldJoFSlE6KRh1XRAzmV8XXQlTi0XKckDVRCmoAgHlKEf/P0pqaRYuutLP60w0qRpmg
8EXgFb6kf0CeAa5kG3PDYEpv74q/eOD4S48IFJT/bY+JVjibA2DasKcXo6uR/nNYMJlV64ZgNwq3
yHQxVp1YY2IVqFGJLoiwJgbmQfOnmxX62fbo4OQ73QH6Bbe8pP7ygkJAGy5OB2kpy/QhKlpliWNP
H8Fr4qW7eIvxtTsMEMyeBs0/gZv6XvxGKr0FizJk8Wg0PfHr0tB2GmlxaIa0cUd1q7a6fT1+ne2Z
hj8LogsMJYFHQGRbKMBPy5na9cNzvW4qU/VRIQTjTo4JTp4l6Sz0f5lCsRc1SdRd2QrGmtWyTrXb
nlGceYpjW33ubyDXdhM/SU76pofq0XItTl/6/LpTo2hsygqKdOpZ031aJp00c0See0/dAthNlUzW
cMFIeeXYKjTBZ697IAF6/tCL4+QGZykxY5u5D/MKtoRasshzvK72r3l9UOs7XQO/ZWC1FWcfL64u
qFLweqft3DMV5Rnzzk0VlcOzfuj2GLHG9Cdl2Wt2gPdVNiY/pXeQXB8EzgJfOj+nZhn3XUvtWggV
zBrq/CjkibdEwtHK4708VJw27hd30Q8XivU8tcVURxDminyas+G56BCu1VbYLwLoGadZvxGHaL8W
oBCWk+xu1XUVCCClADJv3Is12JvQWUvB47A+muCmAPgS44CW2Squ2gP5hoFmhIJ+jFwNyMMKg4BZ
jdHn1OoOlSh81Ln4iNng3rGUwnRLgvn6jAoJl+hde4JgzC5G9SAGtsoHi8zbPsuPhko+K+BPoy7/
AFnSTTykTlfKurs2EiBZJlARpQ6goWwWB9zwXbcIeiiWClLirn6/fsPPfAhdNZBXowthgfiFLaEu
s5WCmyIeniNtfqi66E5SeUH10s2GO0S/CFMEylmvNzczwHUUHPRaeiNWEqxL7hWZ8V+nCvgS8Nsh
mqGfDWocJp6N4zBnY6b2z8tQ2sYEDrIY8uyYlqhLJGs44kb+oGWHVoV2YPbegg0lB03F9dU8e1rQ
WSGM1OD9oknnVJaAkJO2MK3+GfQpD3I3buY+ve9jDeRXGrhJ1b+umzvfPJjD3ABlPQYdIltkLmfM
5/Wl1j8b2mdSfVb1w/W/f359f/x9izLhnQQYK0d/qkN5/FkfAeIEkwJYMbyqRMr3ed0Q2ypBaNFR
JUdnVkXJCv1ZZvMaI636BYf02BXptsccuQE+xCw2HS1+EtbcnZXxT9cJTj11GN6sPWO1DsSYP0ij
PHJ+CjV14kf+9VOgAQ3+RyjknGn6lbU85CUxJQCRez8FULhqQEYCuMmsJcE07ggFpEYADln102jw
BkHYkPRlHguAQ4xnI+0f/FxzMFxWqakX61HKB4CHql8dXIWDaUO82UyrsqEViYwwS2O3MKvtkKuv
Uy1OTjmN0CwqE4AcZ1WwW1I/UsU2jzQmhFCViOdtLyzS969E8+znr0Tuv8xZJixHE9fbaTIIqc7G
85qMvN1QLhkCwS8aWUhUz0qlmFPEy62KliOIWHwMHvnqHMzg3giMQPHADST5M3GvnwAmMP9rB05M
MkELP0NpZTFfj80I2TgIb2DYvthh2rS2xUi4aTIpVKKCs6CM5zgzykSvUVtAYIZVPeaK9h7JGJRW
2iJ3BTLJntC3I6DYVckpDLBUhv9rlE7hYDAXGAS6+Cf3eymKKFfLcTnOr9On+tndpSFwuFvDBwDX
98eQ6q3fRq+12wXjTXGrPStb2ZVDk5MJMfWJs59B3dzJzxDyEbKoDX6GuAWjSjCGgz/t/wMxAyYQ
/cuOjgk6S8a/obX2006hVnUhG8NyBHXJvrtrb2nnCHCkO2sb3YluX9lgzeCsMVv8ODPKVJuMBZRE
aOgvx2zTbOjH0bIgIOQBT3bnsuc4+TzGc+QigJ4pweeBCfUA3h2QwtsAZ0J2iu5jfq/8WnwQGPnR
w3/5tGO/8asKdrKBNYh/o2imCztH+zkBHWSWvKQqdKOWdv07t/P7K9lIMcwg2WjrZTk2WoLRJOVX
mmI6T7TCaVa9fCSPk/53ruaJRTZRJxZZ0xQ7SKTVUYoV0F1QdpmgKdJvetTRrnsftvx/tpjMpYxB
flMs8gRzruhgbsBZQ9NV7XpTwd8lwT+0xty93LCkYRR6ejxnF3LDvqCilTp6kgch9RLoYYdjkHMJ
Zfr/T85KqSSpmqg4K4ujB6sLpJ3g0Fr55GMMIZRuQO57yytB8mwyHj0FX1BhDPRmAKCozJVvgACt
VXiBg60AnG0d42AAxRzqop7p1o3ucAs9v8Dy5A/J6VCvQg2Hk56xgzywB4Q3eEwQHIHUOBNowPBS
iyeI0hxjE5R/wzDNe0A7fxNd+2g6gP07BA6wtgy6O1ogeq1SkD1hKufx+pZ+9Th+Zkz4GXhUYjRR
xawge/3Ffh4zYKDHIyrdR0MZH0BTU4CYSRRdYQX6WegLsH3IfQTS+nQKk6aYQRS3gMdKNGKgwQja
Wn3nT0v9B0gyQB/nyk7jbJe3wrsEqpN0SWqvjzDdBsTRh06kY152DZjwaqBrpaJ2S6XDkxYqFeHU
97dtpA/goFn2wKcdOowV26A0+AWEFRhsouJ+rtKDro6HVhqDNYqPqpL9Qvvypa/xDo9W9aA10y+1
BeAhbrKHXjS28aC9JM206432rSo0fFABRhzKfu4BySU6hgzocdF3ot2M600x9KjEaG+jqr2KjTK5
JMUjWxbWnamVL22HmTxAKlQ3AZuq29bqy1LovKBDD9qPHcFZgPYa+lEop+DfzEHsdFQT0Rgqj/GL
DIlL3RluDJ+qamme/gj5F4iU6Lv4jhcHWAlEi57BU7tMsBP1rgEdxlQelRqkv6goPQ66KjtLNvwm
Bap9bfu86CFgUrGn5fLOEGqwtJbJrSwkmxGMA2tUbjHc4taK5oIr4tHsu2CCUk5Rkr2YrZ27ioCz
XD++5w6X+dFM3FTQJicNwWJNjuhkf0pvDltXt+f3DCPtQ8ixduaLqDUTg4WocdFpVOalI+GxnQFr
XyKhVV5X1/IxXN4CaOjkDq1sJ6KT/IpuuX6eecr9a2dOzDJBDEzaKK4B5H5sPw3LzrQ/cajtElcF
eSP4Qzu3HQKts1evc0Zg9Df/8KOZmAZO7rWhhSB89OySTeHPv6vf8TbFyAwt5keibTU2N/U6e8kx
S83ENpC5ZWuRNOUxupEdzMpsQSxhK1vTT7a69w+/kAlrQjZUZRNjfem2ahvoK8Ji8ZgHmDtHG/hD
dpdQ5bS3v3Kds2t+sqlMXFtQvTEJ3VTNXl+p9NH0TI76S+9QrVEM1bvGQdt2DyIkwetdBXJSzmGm
C3jNPuNmUCxbrEzDWe4wSJgWdp/whlhYIt+zc8t4lJYowyrIMEE+hsKWNmB9CBq/DqrfCubZNjWm
2SIn9XmejHdLGZ9gVLJFzJSUxwHnxXixmt0icyYE2Zos+2lfL4eTTEjV11ETs67E6wuQd8ldZpu6
aLlyPsBNsNimX4Nq9Hd+5BxVetmu7NpXVnFid7JgeOxhdwLpL0gAnNKL3OpIr6L41GKKjK94SssB
10wy3ifFKGhTgVUMLzxQdm1BAHSj+vRYKhxPw9k39kVbde2yyCIMUcBiFIe98D7knI27bANOHJhi
kSoo42NP1q8UIgz95DWuekubz28laDWHiXO3/5/T8W8rBlNhyaVI7WlR4OsZgDsdSEeaJi/+sCe3
IAj1jA0vTT6vwn05zG+bTGxSQQ+m52NRHkc/Dqeb8pCAmRRKfzJGjyrdUY+xz1VP5KymwRwNs00H
y2rgpMG0uh1uI9Bh+9E9CE0fIxvTdwflGdTPvIrD5Zhvfn8pE5DM0Zqy0sqpu6ZjalLYHKNwcBMo
mxdB+ptz4y4Hom9rTCDSSLy0fYcTAzqRsHpM3I9yk4UN9VvBdVP07J1ftG9LdLVPzqaO9/ZSAANy
NOPJmYXInufEGSGKDQofTzUOBdC7Me/Scc8qE4fAfWyoEcH3FYMA2jsr/jR68jq09SEW68qZ9CSs
52kjitGeIE13m6ZVbFGPoMw7yGE6LA96RHpOXsc7WExwqoxkMsiMw4zHk63UryVSK2N6u77eOj2e
1xaciU+xLvamrJfVcTXKLDQhL+mPEMxxOr3xK2W8TVBFBauNEIKZHTDNqNiXhbpdZExsSJ1nJCDw
iSwPMG9HA6hciouDPoPYd5Uec3V6jtM2hLohyHpm35jyrTo2hdcKaKCMrXyTQl7BzteqxvCKtRvV
/q4nRmjN64ZEK6hGFhDDCH2/Bw/IXVyuL7JSQuK6bZ+gYvqSLWAfmcf2sMx4wpTWLNrjmIHzNZNe
20zLHQ1/t0+1p3JOyzBbm8FJdR20EsnYuZUFVfdpzZrt2KACYmndo2ZGubv0aIiZgJBcX2V28vl/
Q+X3sWZcriAmCYhZsJfyYfVlBKw5jIIKCF/UDnz9UXJAOQuXWHJRkpfT5n8bNhkvXAhasnQFDBd7
M8DM1gfI5xIXLG+zYwUDYMVgKR12wj1vqpVzeNmhVk1pWqmJS3p4la3VQLKd9h+4T5/LqcD35zHO
d1wNMpUG3CAFxUy3Dfh+PMyxbydXHTF2Eptcz8tCu9itNBnP22gDqNJGeCha0Bdf1k3hwrSH2Uw7
P0SbzkN8OyQ29hTF9/YObQ6OXzivyP6McibjjQ1SovhfYU8pWKFCmRtaKRBaTN2/lx5/ry7jjKu4
HpMZkpFHoLzsMr2dCk4mcjn//jbA+F1FWGa9KunpND6K6rYo7q/fuy+p1ivezWR8aJSCVE2lYbIR
c8uR0zQJxkySQMUGd2CQ7h2BG/+1QIKnTkB8DW75vQ4ywA5M4o5axX9kiOpWijS4XZkGg0bMEF1a
0Cfoxj0h5KhZ6NTHlJ9KeW0NywNJVwICNSA0yTyHxFoPST996Ku20VAXtcso30LOJxBTg1Mx4R5L
xo+DyUZWkwjHMgaGEhUjvBahI7uhalbVXeLrLmZBPrt3eV/eVVuU750m+Kd3nnFykGnLtLnHYhsS
pgU3Zv20KpzP5DlStqMLUAK4XZH6HOUAU6Av4EaCHtlDukc3Dcn/egPma2cKQe73twoQ0MwEMk2H
VuAZQkmE4mHTAeKI3HJMgfr7kmQBD2bugdvdNu/S+xS8R1j3iutzLn71qW3mxk/gwF6AH6Fuzgwk
l76PlVvj95evQ2Nk/gU/HvZbbn32UjZ2apdxAItplVWSJ9TX6SgnfmL8NINcyrvutJDyQVdmcdbA
BKWBA0ZzcwfyJ56vu+QhTn8B4yHiVoitlWh4oePdnKInHJTBCIn5CIy5iVu6AJH/B1YvRc1Tq4zb
ICQBICTCd4OxZ5s/iIudhgCiecQG2SQolO3qYQ7+3gU6NcvcYXFarEHV4/KY5xt5BNdy/yJPf113
iRffSKdGmFsK8HdjgKihwDmmACwNE6JUlekD6FX6YBHeeCioi2+Vb4uQB/6Z0xeJmkplrRfHYjMA
2QLOuW0ZtMCDSLpP8Ul/J2yd2mNegblUzcrQ4Kb2mrKZrQY6m1F4fRWvH0vAk35+UgXm3dhYrPII
bjXJ1tbhvc1ETtuOu25MphEDfGWAtL/4Sm6SN6qDnrj6U3Sn+8ls88b5LmVsp6vG+BipGIsqG7Bq
Vfs0raKTQ2YhFiNOJnz9ZqksEq+PyzYCTVV5zMznmFK3z2611J5VyxxD570sZEmn38N4jqJJFVkZ
cYdrXNitji5keVPtpIB2D4a75CDyCh50z9lc49Qg4zSyCRQd6CMXeCQP7+Quc3PnAxIE7/3df+Ch
rntmVWRcRRIZhbVo2C0IPBVglbSze8sv3JHYbYBJedA2uiMFlL7DT+U2yKMjnmemFq59LuNH5FQX
qh6D/shCJy8Nk6f8tn5oHcgquMavFLbBtfWY7PhekrezbN2xICSCECRyANqlVPZaCDafIHWoXGfz
K/V5aQ3HY6psvVHMrHppFqw1rX60BwVtB8sRXzHiYZOAlm9lzlGiJ+XK0n45hpMiyDpoOSGiUBwp
U/NA2TCHO1n5zPDgtTROinyx9nFybNmK42DE2RTLSYV+tvIB4fbKVn6TXePNnvIiPlVAfg077uGh
ruvaFzLORqkiKFtKWFLMt3qK39xPwFlqN/XTsumC2OX2bzj++msRTlYURKNlQ2bY0w9R0AMuYoPe
sKJzJVuKkTVyL/LI2z+KEV+dgROb3SQ0WkRVvNayfQMt391YrpyDcrGBcrp5jM+R5sJMKhMnBUSg
C2SPaGroKrfRS3ow3XErbccXNMWAfHGi22FD8aS8YHvew//pZ7+mek4+09BJBrkdeljjWy0DDfII
cvLJtMubFq9T/b7V/+Dt5JDo858tL+N/DIVgLglFqyPIk2xN2nJhdrybwY4FLFULcUya8cuH5Kl6
Ik+WTyci1A0YwyBCFYKmmfuG4qT66teOnyzn0IOCtx5xauoE8yUz1GRDC9J4YCxLAxHyV8i66XCL
AFLEA++a8I7T1yPzxHjWJaKMEhjNexFVig3EB51CdjBWQJN9p3iQH6mnFQ6LizfHX4ZbTbywzUlD
vjr0Jz9hrgYwdhdwR+hD0mar4ROQuriz5Vaf0lbbahA2cBKo9Ykcy5zMRGZckpXUxqRNNHwvpZeC
EFknr70auP/o1LLTQ6C3lgujQopfaImdJqD37zvOh3B83dfQ5MkKGr3UaGuB8DiBV6+Gwg7k0a9/
BG+PGK8D+Q19EGWc0andLdGnTDYCH/HB+wwmw8mNSigqiC6icgl5DbXydEhuQeA4mO4HV3GKJqAi
ONwLKHPyGpbdx+gHDUSjOIDZBqzo3WhDwS576jbIrtajuZEC1BZ9CHqik7UG4j3kgx3dL7bYSki/
OSnSgX+02Czvj5yQNl4sLDZ4xW8S1KfUWtkasRBcN8PzdgrzatJWcUnSCt+NPrjxISGtQjJ3kx2l
IHosnzDj8Btx+c91o5w9VmSkCSdHdS108MYbuA1WRde5tzF4wrkNvFcUq3afQuG7yDvc62pf3qoo
vJt73caonl1tIaPnXv8g7irSLz75ojaXqxlCs9Ux2Y+vkyd6yccadjtK+ZU9lH+AQOC2zHj5sEKv
64nNpGqzhijYOTlQXvPdGkJuCzjBaQ9VGsA9uThB3q4xL6u2FgxUoxB5e69/SZ5KjCFPz5S2wrrR
PrvVBjjRu76svMB0hqtPDAKILz5x2rZ463SuAnp9UNhox6Rw+qALJ18zoUlkDyB8DAq7K8C8jrXm
9l05UUJhvBLQaaImFMh2eq+LwRMCVRz1vfLLv6DBNUH617ZWb7gnz9CF4awBLzNQmISnIWosGLii
R/OmQUMwcaUnPA0KMJl+7fcT8i7lpdsCRsEfPf/Kda4k7CwEX0/aMUpHbAAdD4IyZ3KPMmQA0c/i
PkHPZcUMC/j6QReho+8CQBoC228eAyJn7VXGQxWAbEChGbXAtR0wHJHFwHKaihdDuXMqkpLjdzmn
XGV8k0Y6A5hx3OQ8OSQA4Ovx8g8t0EfSyb0d20xJG3B8QPcpucfrJFxVHtXUxSVDURx4XlC6Gzpz
XHtSp8AQ04QOED2gxt3IFJ8M810qfl+/oRdTghNDzOEUirqT1Alt5HmYfat6Re/aKdrP60Yu+/Jv
K+xMCemFIdXpk6r1FueLnieoHfEeyf8+2fKm0y722cDM83+L9zU2fLI/ZoVcwARpyFGCHCWBOOkA
tg19hMhb5SlK5IOUIlTjGmScvBSO5en6ajKemmYO32QIPRks7FvrmUG+Sz6gQVfdgw3NRu3BAx0s
9LdUDB6KO7y0Ui5r8WVfc/LpzNFcq6gpRyGiLh6SdWQDgrLWXhPMd83HNCg3oIUp0W+BsGOoKbyI
fbH8cWKciaHJOEvNUmOXoVN6D1H1bfNoQasZWJAZQSbdTJCGtQXTi33ulnPui8GE0qZW2qowYVp4
hNaSp+2Kx2Sw60DHPO3igmjDVWa8+njNJZ5Z+v9PTlozRhLkNZTyKJn5vumgBw49PxMSl0Zq8Qh/
ODfVYJL3mhjGKkc0z3uZ3mWcqPhQohCCgbbXyIaUnNsfeSns5QzlZEcZN9TloHCJMxxn49EMsjda
pJAe9MfZi53+sQoEn+MnLs0rnV4fxhslC4Y59RnfqNmA0O76IA8mv98U2/+eJJO9quyERZdKI9BC
+LbmtdrMTxIAC27syZsWlxRh2kH5942XgnH2kJ2uIFUqDBCwRlcsA0P8+KiKiIeEW0KnXuYs6H9v
m8l4oSIDqkGJsYzLlmwwTOemIEuX0bPJXeg3cVq7F2fvTzaNHawwMjLoOgboj/oNSpF+muKNZyt3
qw9CQPCw1QGYm1VUITJQKaSv9f3yiopWwBtA4y0t43yIFCeZifbOUWoPmfbelZtSWDkejuPgWA62
obNAUtbChlHeWL1rDfd1DJ7NB8IL/7yAaTKOZQb2xhAW7CBBnVV1hiC7IyGwmMF8WwXW0/Vrx/Fi
7LDFBClbkUgw1izQxZpedOOPDqRZUxSc9buYmp2cS8adjCD8GJUViWAFYndbWlCzFoT84frXXNwk
Ddh0SCNIaPozoaAQSbqMlolOVY/kT1r8udkiD/QtaI0JE2fpLnvIE2vMRo1STlS1Q0OR8vZAwhMV
UwtjpI1nabbkCKmT8/sal74QxINgwRYtHfxvTD6tCHo2YII7Aq2Wui324i3Fs2khCF5JuNzle2k7
Palh+cgrGV+6Yqd2GbfSjolQV6oavShKfTermEBTde3WmvCyu76FF1/jp5aYNCbPuyJLlWpEm8EM
yhiPpXS2C8lTEe6WPfjTf+WmD57o4Lrdi8/VU7uMExkhjTiB4qE+WqsFHqSqeKxVs7FNocYA8jCL
Ifzgh6jkL+KsTp4599C+gFhlEEO3FyqLFeSze03aWWsH+nURitqjPEq2GMtTgCcgRF+V/mMoazO8
/rt5B4I58nFViEY6G+iSmPEMrFtxB0x7ATlrlPWtCrM2U8Kt956HarDNUx5KVQaDODb6Z+oD+U1M
vAvlv5rcw622I6EK4Ef30AU8iZpzt/HTFHPH5BUiot2UgaMM5FQksVw55VLV0VmGnyHzpw26xCeZ
XDRDisOI8uJYdoWjGH9l+RuoupypAzaheO7KnbpCNfp4fd8ugEx+WmUcYico6rRIRXGU4vppbqFs
oi9iuGSUVgGyuBMkJocZYAkgZKMi1ImK3ETASFitvKZ98SiveQYfE3vXfxZvvZksTI7ncili/KrI
uoUoE7puPFbOrwff+XJTOLwMeSVw4DLL3UV6XaPL9pJJWWhYHaRbo0awNaWG0mArfGSUWKoCfXib
iuinkPthMETANlXi5vN0KBUQNZFmbZ22UT+mJP+jKvkfpWsNXFpowDY68QZVRTc9GxoPrE/QCK31
vwTZeuowFOIBT3o/GHBgYl/vAdy4jxoVCtRLFzQx2Sil+JcF/XS7IOXeVKfMmUv5QxnRxl2l9D4y
5cnuxeoPwkxp91PjmJn6KgoEmHd9nZ2xMdFF6yjCcIEQtgSOQaLuDbkNo1J+jwX8NDnp/X4tDouQ
gjp6jUAFPgBznYyTm1eAsOJNYTrmmOxFJKiQma6w75EKHWa1/1UT3uvpPP7TU/i9GYzXk7K1bjCc
WhzTJXtToEXd6U/iat6kesuhZbrwNP9pivEaFsYsQYyKa5Zt4rDeUiZIJUjCastriV0IzD8tMU4D
qIBxlFRYim7MIN7REZwcZMAQTf6CRPMG3uiduHagGf8BtVEdrHJmfixImnljbCThuE7vutDN9prB
i5i19FtL42dMf/z3yH2q/HGygYwbmUnaN1mEcGkM9uTFu+wO4s0WvLHkYZba5eWL9M+dfatOhRyo
VMaZZpDYxWoDfEMBBLMk+mSQQhA37tW420D5YXYGKX3KLGFz3Sld9JWmJIKbBgInFO7902UIS2lp
bafgUYPCZYgapiu8Z3eRO7zR2SBKvA7pk8jpeLTIXw1E9nNPDTOrKy/KEkFhDFl/07rCPOiOMs1/
ZQUoRROxxNSo1i1BolmZa8jQspgyNwZZESRKZj1ypVp/SCJtB+kmXxMry50TSLurvZfDzW4jaKtr
qwx61OUNqrUOZ8nobbr2yxlHbhapNnQxlqzqt+birS4UL3zLSV6ExBkUu4L0hwf4wpZX9r8UQEBC
JUP6CNoXZ0IbWllJeImNxTGuErtZrUBfKp/zbZec1okNtr2W5lXbErMrUGkbXdnBGwkVkMY33QGK
1VD3QEkEurbN6EUZTsV14xeq6tCh+f5AtudmxeYwE2zYcfyQfO21AdWiK6CAkKDMp2+smy/uRdmV
WlvoUEoIM4+Xqn69AM/39t9rzLbgoLYB4kSlL451K+aOkorPkVQH4F4Fz4QcqEqoQYp1JPWDrKe7
zpID00oe59XEc0h7BLWTYxUEsiBiGGmToyrCRpeTF4gZ25AuByG9s+KjSr0OUa3fEGi+ilnjlgaE
cYGSN5XShd4pSLHaN3FON40FGViSgfxFWe+mUrqxRkhdTpGnxJJTzQCBFfpxzHTXmjMfZ/IuLnqf
zKA9zMG92xsYMgkkq3rPI6jKDWAzKF90jGnnLXHUEuS9q52Z6bZVpy1EYXeDSLZReb/G96q1OM0q
+JWU3cyLuS+SP0Vr+eYQ2Ypx7Kvu3TBz25IiO0tkJ8o7UMApzmQ+KUNuGyUwhooWTpNw0Ot7PW04
adSlkHB6SJgcZ5EbXL58pg1MzVd2tJSlouH8N4D9Pw8jE77rvm7zrmvoLBHBUnu0jIXCwW/NS++V
l9K1NtNWeLp+Ay6G19OPYwJ5XIjpqhLcAKEzQ5n0dqemdlzhtT3NAShDvASYHhG0wFUBTFr+GwIK
Htg0OA9FjqNRmCBfaBC+yrKhOK71sF3NekcyTnWLZ4GJOmakFBDCInBl4Ekesp3Zdrxx4UsvqdOl
ZOJLnBXE0NaWDnbrW8WNNr2vbel8Nb/oyfsaJiCQfITylYz10gvLsURM4/BkgC5Urn6cRrbhSEYw
h6kGfP8MKG/uxdtG8kbw+ijeEkqZJ3HSAs4Xsb1FISGxNcwwN8R3Wg/ALlwX56hfehqe7A/bUCTw
HepYYn/UgGz6QEDblni6j3duyLHEiWkq4zHURJJJhAiPgQA6wdUGUDf2cmc9jLAnhoZb7PmMA+f0
XcgeT7+PLvHJ07dV1jmrVkSSBFMyUG5qc7cBXcXqmk86IBPzLarGkgOPnkDi2OkC7pHhXACV8SVR
2qBiV+NU0qo/eerBVUbrxfW9HPKeBZeTOYiAgeIfIihIJn9+rJ4kSifEyF2lu9HFgJ78mTi0P6Xc
gngFQs132m0GfS6UtsCePG1qfwqNvfgfKPrQYtlZ/P7+IWz+QuYEvH4RHtnkFazUfh/EzwryWBUI
L/4o9KWDRcnn0BIF+xyIO35+taAg2La6hkSwTP4y9BVUsTL5yDMzMMv+lXOKL3wZuKipIJSkQImK
hQqUCxlLvKuzr5KotAfNDO1TLT7E2KnaGa9WfsED/DDHxIAunchsCVV21NQKsrR6kUPQbeGOI/HM
MEuYVVmR1lZJv8oM1n0LJSI6sDK57f+Q9mVbciJLtl/EuoCDA69MMWXknBFKvbCUGnDmwQEHvr43
ebqPIkg6OHX7RSWpqtLwydzcbNvePki2N2uYiTVzs0tB6StFDUdMYsRD30xjN8YmXFmoyZ3MtuDV
zM3OQjk2lOQ5Zg4d+65yN/yOXwzP2Ihd/Vs7rF8+C1ld0A793Rhz/H+LdCQpBcbUuFCOdxEzCJ/5
UBsEAUj33UQ25hC6a9tjKeVwZXWWLZeyuIlA8h0j5dABdzShbnRQeGrntZB8AVF9Pb7pYFw4Umms
iFUrsDT5sWg72frkW4if/s+mZjdFHcc9kSuYmkQ1tLfxIHlT6wbxCmS6Vq6lhVckJhAk5XgEw2PO
a+sar61unLZJq6NDpQkg0H5fNb9XNuPyhv9rZXaMjRFvAknJk3NQyt+qLirBf13dR1L5rKZgkrBA
wQW9HhoXe0gpb0c515wAiAMnLnRfaom0ElmuDXp23PFoCdOCVQmesNAl0Dp/0Di4gQv/9rAX2n+x
Zybt9YmFGFJgs92pUs2SmJTiDHYZeQhB4G3HY/Sa1RVgsiAui1pQrmidS4f4W0RBeTAofk3FvY5q
lg7xVbfVxUc5xj8NYv5MjRIPgEbCNVKlb1KQPoykWeO7XpoZKIGbFrhRkd+Z39aVMCLaZ31yrrTy
TCh4U4RSn6JSebk9NZ+CkXP3ZIJhkE5FBuQRpg+5OE6xGGiOdCw75327Ra3hrZK0RxOvRk071+pj
JnX7BDpY0ikozlIrHwxROZmKVk+hv9L8Vz4M3hA+dbR8kuSytbt+9NCUt1ctT9efipaBCa71657s
YrSV8Ey2R/IQJZkN9gzIKD/kZWUHUDoJxnPS3BvjvoVAlWZA7o6OwDWbySYj3RtWbGONrxwgs8YI
O5tZqtezb1HbHUIBQT4GGRVQk9yemoXrXIUqngk1sKnAOZcsGNDb0KO+z85ti5Z29mR2lWMV+FT+
57ah6Qb4sgRTIRXkiuj/nBd5TIUrlVnJwEjQSnV0roAqPhw7SMeBGjsMxmdZQU6sLwNfAAXg3ja+
tNFAEGwYxqR8+EVfLVI5DUaJReehid9zw3JMUDhssrikKw5uaTovDc389pQhM2iSRqj6BZGbl2Al
6XNkyCprsEcu1qqb2ld7SJsqGvTlJ28KGfLrjT2kmdJCeAUDY421z4oYOSS0SqMY0R06XjlaUcpu
MQagjQSzJLIId01O3IahZz2wQAeQkG9pU2/1nr42Bt82qqnZRk5KpxHVgxpkD3yw7kITraac+Z95
5zIrnTivDr3F3vBeZseeFm+FIUHzSTEbP5KYvkkMU9nnTWrcRRKIv8Gt+QhMQLdhQ/NAQ6rsSRPh
G9FlsR/CNnYo7d4LOf0d1NS/vfALZVhMEHQdwR+JX7R5dag3KoDnVZ3hxVXdQ6pl27gFIODi2DeI
JSdMNnHMQ/oDB9rWzvlqfm8Krq63/bX96a668Dx8KCFyC5rf81hLO3hd5BAfTflspZCaZPvU6FfO
88Kj+drgzNUpUZdRDTTvn5FDe4+K7Qa9UZvhTgZIcE0bYyEOu7Y27c+L4VVZR0kZm+yc/flEY57a
TRAjc6khT4dQzEoBP498bqyNcnHfXyzr7E7tRjB05JbGzrJW3iXIpttRTB2rYafQjDYKiXxFQYOm
UqJ+ku9J3B5zo/ZHGXx7jDhd2D4Ucf/r9l776uGu52IWZ+fVMKZQq2ZIvqCHcjsl6QCUWkUWLFQv
ru3MzvwIkaXIrGDH/E5+9q7qVXtIuPZnuoO4xqm9oz6VnGG7xpD11YdemZ1nYxA2NWbbyewchEjZ
1gelax2Cy/D2JK5ZmQUxDSStRKFjYYv+u1k9Kigs0HjFKaxsnnkWZhDDiLftCBuBdGCG2OsW/smF
N7T8H18806RBOg63njrdstfngwSN3EXhwNB0WhiKrbYvprpy5fwvZ/Cvjdmd09KmCZNS/OvENzv2
U/kAIbwrP6ChHurQOH/tNrBWXnzLfu2v0dmrQQ6CWBpBzHYeutHWOCrOaeYlzWuac5tX6EZA49Tt
nTF5yq+e9K/FmScVjSjKMYTFcZCckaMHElWA2yaWN99fEzPfmcU9B7kcZjLBKJoUN5eJFF3/+7aV
hWby600xc5o1argtwl5EoxC/OxGk5z4FN+3hW/gobRoITv9/9CRdm5z5y7I2y1ae9ojxEuuo3k1E
Eh3+AYYA2TdQQXHSvdiuZSHXlmzmEWlHhrpUMFCWooG9eor+OXkUhkUnTVaUV1DKnbnCqu0iThXC
zg0zj1YmpbZVrwlsLXkL3aSIHfCwotr8CMtaR1hNEdL1qXTue/okmnynJuMT5/3K/luar0tTs5Pc
F2XKoehnnVDtAef596BdaRZXpnWeH6JLC7Nj2/dWVWd5EZ27VnAXr2RkMgBydOU87B1NNXddZIZO
SNrHEmWZbaRxZT+OUJQsIkPayK3VH0DWm4CKEQ/4lqrvUtOseOelQ3j5idMkXYQUsgE92lCKgpMk
kWfTYD7va69DZ9PKKVyeCkinWQa4Ao05BaoxBhAOVOMIeY9gAy2cgdqgwpERvKAGeuy8UHOINyJ/
SyGbVqw57SX/SWVQ3hMKFAJ0769HqUUUXOJVZUIUUkbKDMZLvwcsNz15wJXgPCZufEwdYa9dsAt9
JXgxQGBcgeCehTfDzBVouUDCB5I3p/pbYg9O+ph5zC8PZmwn36exa6Cty5/LpwJ4iFW25YUKAe7D
SYhPA9M+BfPf9bhpU1fEqProDLLN2BWlgGqparJdxmAPAhy1l1dWszMlVCpkPdqDmjE86jVHx8ko
SXuBNIINMa7eSYr6VS4i4HLHEnpKUWntbm+QhX2IL0QmBYTwSJ3os8uA8zjuOjWUTsxIQAZn2WP7
k7Pc++dW8CaleJmicGLQ2XzkLXSSwnGwTn3ZHsHcv49r8tqp6gpaaqFYoRJN1bDscGMQeJy5FjNu
49YqeHDisvmSDwCYUSnaJYFyN8oxKGpEBq57PTXQLU7v8yFxRKgEm451O8iV3RHW+uDz/A2tqK3R
Ul9U8RGkegOa5NPQhfBP6fS8791R05CFLbt+ZZYWasT4fKpjw6CoaKKR7Xrb5Cbr5TjNgk89cfAs
Oq1m1zgu+r7wVdlOnfKfu2J90q5CkpmqkOqdGbQ6I5ULvbVOofJuQXUzNrQ1B7SwwfCDCcZlTVqR
n3H+haPrqcZqRLvmiVrl764r7sK8fzLDYVvQyrVS9JTrQJ1wAb1bcgL/7pNC0BQxRZEps3u2Ujv+
3M+zqwF5IASqILcjk4bl9RT3GQd8QS+kEzCim8hUtlB93iRq9BC1xDeCqnAVgEVtXBSvuUmeCTwY
ELTqN1n9o3avY8z/jIFxEAZaUGPmZJpl87Ad7ar4raW6HRZ7XWFeYr6VQHvgbNk8hz5LmDp1jjyb
XNkK2thy83cn0C9QVbVfpdJGs5jPeLNH/8KRKuZdlMNn6CHCWSDkOXnT5fY1pfIOuUN/KNRfhA+R
pxCgNeseQtRWAp5GqewJcmnZO62hwvCPT+/VnM0CnCQPhz7VeuXUtP2PsbF62wo7X03WvMTCbXFl
Z7YbS4IGhyjslFPUiz9hmN1VBKy7ejRuRgHCWCE6tEDH2loyYSH0uTQ7Z1psRZXFQQyzlQi9gbwa
SJs34QPUWlbOwkLjDw6ZZeI+hEYaNBxnbjDsMkllwLKewSblmFXjRiLyq3w8o8sc/Q/1W1jE+3zs
vaFknU0zWXWoVd2PQr7LuLSt0IUIrrTvDQk3VdPYYQQSGsa+g6HKE3V4JOHKaVlItqsICZG31pG/
xo6a3Q6ZVEZJFBPzZIw5sbWUvbJaAMRnvUHpbJJgQYWy/xX0gLLQmH5rIm0ftKBpHMidUI1NIJBO
i9i71lXHPjBOddWDQ66MY6fheBIAsnx7oy5ElrjFpkTY9BgF6/v14U5rVe5KtLKcNFl4mfqYVuGK
hYVw6srC7CgIixE0AGNC1PR3BKAcnJuTQENcU5+T7vft0SxdB1fGZudh0LtAG6zAxHUgOxLitqqy
u0n5+RQ64DvY9O+3DWoro5vzACVR2dQpia1TpG5r9a4cnqqR3NXBnxKoTUnL7A7t7krybaTgcW7j
U2z+asElW+FRbILB3GAPDKyZFJJ4Y5I5dVv4eiIQciICs8L7HvBxbB+nbzLPSKyNnL1KwbMIQKqm
pTZSPU7BZLdLhDPmd72ybacLwGJI23YbQsHGqYHEXzzQoXtNFYTvkuUR7Mrbc7D0dric9HmvkFVa
XE+5ap7ADjJA1QvSbNyRiu0UNJZ/wB1pRrZyTJ9iDUxz6krP6soG/jyPF5dl3UFxtdAj60QQqNY1
c8jqDl4zMfNBtOJqlRSKecogb2Twj2L4dXsG1bVdNH3BxSCEktQDJ8w6WYNVPDGDQFwuHp6F0iNJ
j1mrFFtJzQNvsy3txXsEYTM7Y0JxFdGdSdlvRUKfULeMbbUDCnAMD2PF3oxS3Vdh/aMag5fIiO7l
PNiJrvsVB6ZnDvn324NYyl5cbYOZ5+uVHhTKNQbR+fL3xs2oTVxl2235u/ZTjuwahHirNeopOp3F
JrBJqamjwQLStLPz3sZx1ZZFaJ3Su+5uInApvexOcSYte2u98336aTesza+9WE2CWjVhbSKchdIQ
yjblK+e22IyHcJOeirvilT/KyHL7sVce10FMyzvx38O1Zo/DspSMsRLY7CVKglEtgSZKT8pTlg3m
o5ZwSLcmraNFujiWY566QQ2+8ULsIryG8nT8ruUUIZWqnOUoAIJVvgdsIXrIjO6Flz1zUQwGXWQs
PwY0SGx054AHRyOpy9MIalG0/SgYZKbBJPFqMeuYVnSHMhG1JUN+45CedPoegQbYiHwNJMmuYXVb
VLaIXdBkp9X5BzNMy86V/ija8lvfx7+xRwUgzQMqofqHnIgtFmNbasJvs750Iyo/J3r9oJbALYX5
lqYQrVYCKQPfl/aemxmewKb8BsW7yC7r2u2BFHIoC07Q9P2I4+GI1Baxu2h0O1n7rtTwk8Ta0c7C
+dBBp9F4wgJPiVH+kMbCN5UK4Vn3IJslmvJSAjkeuXElCHLF6JZxB7wFba7rP6tE2/CK+E0YGlvO
SLVV9erNyNTXvFa+sSz+ECL1alINNmnb3JZr+SGiycvQNz/wDFO+QcC8cMqm/AGAM/WCUAEVJkWn
qmkGoEyr9MEJLIjeh/UGL9AT5OfOiaA/bh/VpeLX5bGxpmN14W86pdXjzpyc5ov10PjCC/bQWNip
v6tN+Jv75UnaoIVlD0lIFTRaqNNsb3/Akr9DWV8z0Vxq6er8sU+kfhBo+EPUMdCdGDIwRgw+Uvwb
CMdvx3ZNB/yrFixVKYAlloIkGSgR56k68KkVxWCUxqnSDK/Ihjcqv+uh7JfxXR+Cit8EX3Qg6X8U
nt5XfXUg/AXNSh414u9dYr4nQX+URGF3menw7AlIMD+NQHgxFkciol3QgVvI+p52r7dnaQFWdP3Z
s2VK8wEMcMD3nYjgm1YJ3+pW2matVNglw9UqwAIt+VQrj6BYXFmhhQj/asZmd15roDFwGFsUdUAc
WfWta/DeKQAFIP1ajL/kVS8XZ3b5aQZplSwoEeJL36enCu/fJZLZlIH9GelhHr93vFuJWZY34N8N
MburAvi2OgMx0DkiBQ5qiA5Hyw3D2NZpvEcH3O72Si7OJirxqoY3NLTiZ+aGKIWsKk9DFEWoy+Tf
FYBoTCoBWj/dNrQYAANq+29L05dcnGx0OMpKnCB9mJ2EVz9+csKAFkV6Cp1mE7mrF/D05fMr8dLe
NNEX9kIgKHpUU81TiuZkj/4RG8BEDLs5tO+GDlqU7jkzQUdN+coCfmJXbxmePSsQEZgBGmTCc1a2
Lbj18z9xCkIN0rzxtACWK/s9VMpBQIYHz7VJA9NLLXDRG6LZG0hgA9O/7avWL1i/KxFPm4J6HS+c
sK/vmA4K7T6bekJBJGOUHwYjH2WU7Q1eoNk+MPfpKL2sLNzijrxYuFkkI1tSYSRGFJ7N9g2XvB03
o89NcBb32m/DDKmdCrRb9+WfKC38hBe+ViGKy2K/ACzIQLXDbjNyKOp0jU9kqYw4obf/Z0vNIZWy
zC2FRVji0YIuqK2jbwdSuhPFv5r4oxP+Ch3xkm7WOssWGqDg/VDWpbJJcGbmmEApo11bQzgIvG4t
SMBtYDmZPR5Q0p5sazaUZ++HneYrf3Qn9sKHeg2ft1RQv/qC2WEyUxV6n2kdAj+NAEN4gFA7vAfl
j/naOeo3DcwBvna2Htd6v5bCvMuRzw4VNZgSGSIOzykNvFjJ7MayVs7PotO9mNzZ8dHkDLtdVOEZ
ArE9EnYWuECZUTum+XuceDPUd4CtvJU9vugsLozO9ngTh+1Q9zA69dMNHketEaCQ5Hfwahyru+KR
7Udi92vLuGJ1TsJjkCHvtbgMz7JybMMXgjhWX3mELvr3vwObIyzHiLNMHnl4tnSEm3p8LxlkM8Td
XZLlzsokfm0VuToWc+KdHNAuPbRwHIOmdVpLtkXROypY3plM0IEeu63s96PlQTBizfTaMGdBwVgH
Vl2H2JfypkV1qnxtoWsEfcXGVsD7ld+THwVABWudnst32sXszgKEQR4I0jpwjelduSOAxQcgG4KK
5F4BNmu9kWHJE0P7UFVQgkOEOg8W9UJRRBLhCo2Mbyg+vbDslbXoZlCKQ6h3K5HB0uaEUi4MAZhL
ISFzfX+2WtZqkhGbp4K8p8U3Ob4Dy8DKWf8Mp+d35YWROTVebCh1NJS9cSrjzEFPos205CGOC+Az
tJdMzl05fEEtw1NjI3D4OLjI9oNiIIcKUmbr6rBRimZrDpHDrdSvwo9U/5ky1HtSJw8ei+GdIwks
2r2qg5QpxqMrQGuu08ctQM3cKYuXnK3hvD4JLW8NafYSzlJdp02eo1hJC0fXK5egD5AqB5M9o5ZV
VXxfNdm2Ad1m96bkzUOORrQMCuF6+EiAYoUE/bHn4D9FRSVJXand5vKzYj0M3QOv8k1IuJuIx5Fb
XpCbTjq8pu19X59aUR5l8abrwZ7FqjvqTxotbZ6y/9uumOtGlhYZQ7XVkf5VKz+UdVuGapQoqrUD
vXTRXG6M2YHGvpR5FRTmCSXADekqtwkgZ8PiTYCOmhz3mzDZKZYJqAzvCzyDUT70zE73Ok1Z2aNr
XzI7452aA2mgwquhGmlHtLZN4d92nCsnbR5ONENQa2mTmqemfGUEKeHmg8sft20s5sAA6IJwKqYO
ZdvZhLIcooKNigktPHU/eMQlW7z2z8i6bIC+O+ebNU6IxRjl0uJs4iqiZ3ExDUve0Cfit5vm0H+A
xviRbEBkvG02paOieLvSsrroky/NTrN9EffL0TAg+obZ/I7/0OGTJaf00vvsrvcKF2KFKxO7mLG4
tDcLxTgNuawnOO/pbmReHHm4eugJmfTUl56n3s/6vtU9iFSqtgBIHU13toLWU1d9vr3CnyS+XxzP
xQrPYjO1D4naTw8sWsZ2qEt2kVBHqo7xyB8o3slRrtq5BSpKE4B1JKNUVMy749AQZzRK2+gau0w+
6gythxQM4sjeCyu0w+GpAd0VNbbG0DoQxnSNYSeh7glkkaKHblh+p/RnnlZ3CVCqCTx2jsp6iWjJ
7MTKy391D89Cwxj1QiPlk2tFjNa/pm4SOt3Bwiuy2g2vscchaP7r9qwuxvqXyzu7BnmWjFkx2Yx3
zQ5amxbexwgr+n220+/7SXHEGb3gkH+PUQ/+FYH137v9BYuX/t9lnQeJOsmZNk6eUGn3HbJ/Hb+r
ol9R/cQ7bXPb1EIPlwrmuH87iXm0iIaH0sDtZJ7C+3qnI0P+c4RQG1Kszlor6lLAdmlJvT6ltMx4
VEMH5MTHI0WVgAvXsr4l/WCvDGn6QTdOxZyfUTCJp2DCRULvaWrvBWzxHvseXAT8BUmHlWtr0ZNf
zN/M5QUDC+WaMtxa5Z8hTpFj3Wfs/faI1mzM/BvLS70AQxwcuWF4dRfbFS/BorSCvll8W18u0Myt
gepJrTqwyqJeWUd2+goei4l3RkIDAjAdKJ1Ze237HwizTPfQrfWaeTEjkhGadThv+kOwGXc9aOEp
iFqkTYjKyXpb5to+nLkUwMpwtfeEnhqNPnYac8xQ95EaPzQsWtmKC7Ke16dr7krqSiZNgSnVjtH9
6AIpA4jpprhXN9JhYnGRbLJVfABR9sxHwP1TuHwXPSpP/E512d68rzyxHX/gNK723k/78sakz8tH
WVozSSghfEywG8uffbjiRVf27Lw6BIE20WSxTE9MhkoptEuNcgRT0sftk7F29c+LByHjvQ7SKwRS
4JKQbPk4ET9TqGxCDyr8DwglljpXLv3lvBWtKkWbWgTAxM+2aECUp2Z6bTf4YH14WytNrAVU1sy7
FKMMQhUOV4aiul8gURFtk/3UXZ6hjWLENVRP0uYrLm0J53I1xpm/MSrZrEKOSY0jm70SRC9AXdL3
6gjWGmTbQDnkwxsop+Cgf0d7FmgDmk1wzzrv9uKuHFRr5o+SWJeC0Jz8OEjmWg63hx5Go/+g0Vqz
+9phmHmgtk3Mwopw4VpZ9kSh25NldCVI/Wxy+3rgKLGApiWWOcfSRk2hoR0IG6dx1b3qMEccq98k
9vPcjtDOdoiZ3R5DwGyZHUM9iSpghAggqGZbbB9+C93qAwQcgV9CIHCV23J5/H+/bbpRLwLokrci
Vkp8m6rb2bMCDacCaWtbOhU7tUP0Gu+Bn1zlGVt2EX+tzt4nqSqBPT0dKWr0vSs4Xlr2sdkJr+B2
kWESAhdESbgIqkfwCxpO61bgDvyFImDynzDJL95CVFNMA6hfBe2+13PQKzXuAoZ6+kRsyzI/20Z7
qIF5kj7xHcCVrCVWF7f3X4NzDxxBevy/cRaB8csELSQrLSduwKIl/bx9kBaX98LSLD+RQrtaBEEj
nYT5jYtDTFcA+4sLCXwZRcckoNrz/k4rUvq+VGvjNOq/kvxngv2crQpyLgbFf43M+UMK5PtKicBI
o8MradoOTRBuqnVOIn10q3XATyzf/LiCQERB26olE3RlX2+H2rAs0NkFeMrG5aMuCreEtoLMkBWu
lWOiTeCEkj3rQ74pxsELRLJlw7ADVt+lI31hkfUUpMDrW43kB3r+FBmyR5B/zav8haqhU6B3B62+
G4m0HuQF/VSN72uxUYZmbwUQLRujbakSh+T9jiZgF1eIF1HzOVQ+Wh3bMxTbgPRePCbPbUb3XaJ6
eWodIZnrdOppalZWUMiuhydZhu6LCN18JD+yYA2mv7SxLidp+vcXfqOwQrUqAqxJzEZgFDYNUBq3
t+7S1sJ5VC1N160JdXltQWsLjHVoglMefigTRwJQT9Vaw8mClJaKYvxfK7NxcC2McyEn6hntCOyY
BWjceumNvh6927+OEEL5n//y8v+6/P2/fsLl31z+/n/7CWPcAGHcDxrIb9NKG6o1sO7qmKeZv1g7
HRD8ppqSJozTcY8EwoNSD+AF0jm4iMK0d+um26gBWgriNgC2x6B3gIER21Ci0OctfWtreSsF4lGq
k/cwHZ/GvH6oVSlzSGscQRQZOCmrfFCEJtuJ2fYg1LI4SFQGC2wSbCBHPK7AXb/sFXTOK0DoEguN
5l9pOrsGEJxQL/STwIEqxsI2TOkgN3RlS359Mk92QCgN5D0mCfTZ1zOnhV0dNEAJgKhPbz2jY2+A
5LW2pMY/VBHfq1nxyGv5MTUzT2Y8t/G6XusL+topcf0N8zqo6HSzHSO8mXraneKg94uGbEtLcRQw
OWR68WpCDiQCrneodRfsrC4HDUTd1I7aCztvSzfkT2ryJI+dFwHjCVTs0UAuhUyoKDjToSzc2wf5
KxZ5+mIDNFQmWhVw2GYneUhZAokarp14ZlSeZhZPXZZwt8/1/mNIosm3Iic16X1IeStsYZHcZ6le
g/VDeYIMa+MohnYgnYT2goiVu5RZwhGVmj5KA93KYferzGl/r+hGuLbgX66e2afPAtEgSkdNlJV+
Ylo/bioe5fusooDF9rqe7T///Pm7f/3l3z9//uXnL9Io7eQUqEQk6EW9VeN23Nye3880/NWFNfvI
WQwbkqqAZCPA6V0oyw7YFBRf0eL0edB601VF+VyW43jfjEV613JwS0OsPvb0Vt0mcC8OkXBJgHPk
GY9if6C1LxICimoVKVy9gVagmdtx8hZkobJpekBUoDi0JV1YIv9HA8DSFMjfkKZyceflhzJJHlMy
ntJQe0C3zj30+hggfOoZxCe6lxUdnvfEQnCrSe0+kUTvNoms+GaMXBCey6EtQHndDmpua6hz5Wij
yEJp3wwUxeccCUCaQ2WT1kQ4EWnPgkrdhpoBCEmysQGUO7Y2At3G2xHK4M8NCpQH0RSm04wDcodM
azeWFosN14vhvkwUwwaNMZjWZc1jvdoeLFJ7ag2SFxHF9bfbi6R/iflmizRzHX3dJWMOqs+zaaG/
FkkWjYVgkITURWmNjsQTCpEmGXUuYn5vJjJtouLuni5wnZnQow+0l0gzBrsdCZDkLN0xaxxtYyge
CAnvjJxte9wo557UYAYTzevY6e9F377WcJd21CgVgBnyD27xQ59BDwnu8kkz89xVFFBgDVngigLY
mQK1CTuMu9dWxqvEHANri5YA0F0G+r2gw3cFdORuKIRhy7Fybii+pajze1wkb+iwGezQLLZZhrFI
wKPbRdPyNwPwT+WQS13xFOd9lq6R9HxNFE8zC6JkRdMty0AB89opJ81A+kJV4Pyd4ElGOb9woIz6
qoHQL4CCouSSNT3q6VH05cBdWJwFDTEYosq2QgtovDOxb91JzrDbs2dwUvnrj/LFy+3C2uy6rsBB
pIluME+lwtwBfsRqfpJkrZT5NZ8ym8aZq6vzjpA+VIHye2k97Q93IKiFR9jkdNGzsJ4+/ZpPmRmc
uS1Bcp7WI9ZNO5pPU3YjeksgHm5r/sTkvVYqms7XrTWb5f7agGdtImCNolMOhPSOBDIFtAtAawOB
+yC5bXEv5R+3T/3iocdLAm1DqONb85e/FSTB2HOkiOs4ddVKPdAw+SYHT6x5uG3oK3R/mswLS9OW
vYjpOBRK2xAs0afACAHBj8BvgqG1v2I1tvuOuzQfQRFVfy/GzC6iLeGJ19Wgrm1AbTyGmxCsOWGW
g88JbJw5jg/QwarUeSMmiI8+WnOOQZo5GQvAmbJGSjQdly9LM4X5aGOExos1d41DnjVlhC6jPKju
ewvfngSn2/OzeIb+bYLIE5rlYnrkhA+qlhrtWR0KL48Kd8qjm/3am2V5T1/Ymb23I/Q9ZEGBoUQ/
Jl3oYmN45otw/7sRwLs9qK/ZOiw6umYJmrwMGbts5vmCXJQdU4P2zHbipOGGQ+qk+0DHKxTTQmfi
bMx2BSo6AvTtcE6Rj2u0n1Io8lri8CsOEp+iKYoMaKlGzS8MVoUJ7u1RyoMT04PkYJXpruWVp/MR
PHoZ4LNjihZyNCi5OaW4aMOfepofaghkgp6zGzZxnwNaiGrAvjXYobFyn3B9b4rmu1ZBFiInoLpk
ZvGDplOIOkLElGjl6Coj0uYq2Zc8upPBEgZuszUKoaUjfDmw2cGyqOByNvQotCqvTYHGoTZyAYfw
VC6vLOfXKsznHGpgy0IDNJCjs83TA3+vZBYJAEcH5NgOn7WTmBCYduW2Lp7ZSG0/D3iPrad9F04g
EEaqjC2kodV7nrKPKoFeC6IZpyHU93kruUoz3HNwnQ2B5KSB9FYiK1ixqRrUuVo72EqXbdW097RS
+IX0m0ryHsqrfijMLaXFi8gsu1HLLV5Ldih+EWMlpbp051998GxV6BgjhQIa9hM6RKTKzXeWH3rR
b620dUD4UHcfj+GqzPXSAl1ZnZ03FBcpESRC5YRET3XX+VZ87MDOmMfNdIV4kfnWqoY/algrsE5r
Ue7JJiCaMpiEkzWWoAWXho/R0b1AsFsUbXahVX2mYVUA2Wo1a8fZFtwctiUNK4+35THj6QQoCZrz
gfm79pzRGFkj8jPWiR7De+mn5hgH1CE2Frch6NB7DUjvnehFWQmxlganqrjQsB2RNJ/nFdusHvTK
CvVTwLHpAAw1QuHoya/bDnRp208dvRA1Q+KXWrMIJKLjmJsjWsXQmw0x5kcYdW5bmH7C7GoDYvmv
hdkioeaaU2OQyUnDu7Uz64eBIMXdGU9BbzqB8uO2tYX8hAnmQvPzJIMbYh5vVMUgddSqJcBhpnpq
7EoO96tdcJBWD4P2dfKubc2OIMRmI1ZV1DplUQUGwTFBtRj6ZXL0JFlgZul0tIQ8CpMexwFdLUT2
p2dM3WeurmC2QdC0MVN5pxRsp2Ra4uV4DskqyOCqQNgj2A1sqyhdtH/b2pQGLQHhM4xg39WPjQH6
AUNzIBTjyNK7wsr9qD01g+xr6KIwjdItQWJaBI1fB9VbQ+6Rle375pC1qX97vr+u7vUUzPxB26Nj
bFJGO1ERHUjB0Avzh8UBXlpvVb0quDudtOu9hEcAcvkgtdbRJT0nCQ1Uygo5K9VT2xW9rfPoLQVZ
chXINo34A6hMziLlm7xlj3JOPRlCULdH+5WZ5TPJr0EVTtNBU/kFMILuhYHVuJ8+ycsz3+Ke6pR+
DhiMW3rRa8g27a5M7YkjqsptPNTfPr/g//0Xdd/VHLmtdftXXH6HLxMYvvrOqbqMHdRSB+UX1owC
SII5k7/+LspzPBJHLfr47frFCiOiQQAbO6y91lP/P+wl2/852erf/4vvn7J8KEMW1LNv/32Vv6Sn
unx5qXff8v+d/vSvf/rvj9/iL3882f5Wf/vwjZPWYT0cmpdyOL5UTVy/jYnPMP3Lv/vL317ennI9
5C//+v0pa9J6ehoLs/T3H79aP//r9ynb9X/eP/7H7y6/JfgzO0vCNHzCOf/zYf/5i5dvVf2v34kq
/gEyUknQYAVBCAgeqd9/617+8ytQA4FVE6xtOnhRJyBhmpV18K/fRfoHeKCAHdY1uIXgGf79typr
fvxmephkgOVYM0Btq/3+n4/24e3/XI3f0ibZZ2FaV3judMR/7sipHQKjAwEDZSSkx0Ga/PFuQD+3
PihDV9jhLTtSV1yFHmgVwXENLSbDNlbv3syP4T8M9/G4/TkcDvbERoNIX5+jGpsuSXISDYXdHSDz
4W/Q64mw0WlXPuQGD6Fk1mDF9UHc/3f0JGa29dfRJ3v4LoQIxcYXk3bE6KgSSqB4KXbpVnAh7n61
SIf2yYtF6UmiSGaLb5Hjx7EUWfTHJDYKO1gPaHMJrHGl7kOruJCd3FOPX7/Xj3ft28TAPCrBQwfS
fLptPw6mq6XRQZgNq8jQBIoagNbdZPrh60E+3ha/DjJ7exDSqqJ0wCBZ8RTqg0XROv71CNobp8Vs
OwIuj2LOxCJB1TlzVKQIRIIqdYGsN7iPBWNdFOi8zfmqUQWzBNWKjF4+f+BuzmWTkQL75UYc7wok
n2O25t3RF1M7bxGxaM88gLRZFjlK8CIJ+xTWPEbzmN77Vk46K26bTSUiDaOwh0Yp7gHEdYR0gzyX
BC2hIk+QVfBfQZvgFFW9r6TkQiuNGzWHcFcfnhQDbcX4eupnjqXejoJsl/ffg/RbJD/XdbOptWGP
wqrZKeLeDzs3jJM1dMhMEXpndLzKSt0Nonw1Um52+TdV3NH8wGOECuQaaWlkNR7pOhy/6YEpSt9H
FUhYRbTRwyyiJQ6FA6I+jiLaJDRh00jlOhTRR6xn9yjeeEaPpzCEiNo9bZW1GFxS9H3BbWkueHYE
MsSKGdosegrhL9zQSbRDwchuYo+P8AEUBX3bz03xosijyXURGFPDghKgFSWPFL33rDxp9YaDXCem
oqWRYlWk3/vIcFqUAxAPmblYWqV6KzQQAigTOwG7JlTFrKK/z6V9EFSWgO7ktroOxgh1ZqgsyNwu
Uo70teZEungXB+JtI6DPP80RwiBXzfw7g3CngZQxpJbUbVUUjuDrV2IkWGmJzgO5tVgOBZr8pFSG
VbFdFF3HuapbSZV40K87spCjxx4MaEgWQCTKZAn41rrBMQCOgZ6lXTF04NYbdFXaBC3ghIgHjaRm
a4iXUQs5V3ab8wIpVWg8ldJGD0UvJIrda2hPyGSXUQhGR3cDjy3IY3rNUFkjvN0EOlbNphn2KXiI
fUglorqqV69RRc2R6HbBAyvlhllmzMkAH/Bj2QuN77y7DkunTmMrhGc1YEgNelm1RCzWVk4+gsdx
rO0xq2z0CFn1wM2236fpVYU+xHIraJlJ/YdBQoMbhXIa2DKCDgSMkYhFvSHhQzjuffk0RPkuiKhd
okGdg9anK3D5J4Ub4fM0keIR9CnTZz2QXBEhUCbRncRkVxlDpx7IFUEOP9K/l5lgiXDxWuFZTDS3
CqTjwOBLNK2rAf6vqYNZN2BqKA6tvJbCE/zajdjtC5Y56kA3Gr9IdPVGQxogV5M1HwQznd4aqSya
3qcZvL8iQSv7SYvGVczXKRYiVVLHKLa1rNlC/L3Oq+s44RbkJkxJRN6gfIqlYywDME2vM+OVV1D3
lhsc+sc4PlY1xDbHowF7XzCzkEEswrmLBs9DKe9rFbFD95gPUEATjRXNwRmupRZVVRRaQEKQFU4j
dGbO0F4udnYEDh0pO8malyRPld6ahoIYuU+mNc/Gg5Rd0uouTjxJvu6bHmbqrlTxvy60hi5YSUpu
g9BKQ5mzSfDx6tFLStRjCDsUKNX26Y6LDMyj5bUk8hVy5WArQhfpQJ4HmtukzM1MFEwleamqqxon
UhY2avU4VC8Dr82al04D2bKhhtONQ5qnPvSAkZdBK1AmQdyxbKxhEKxR8G0qrcf4qiw1U6SxI9bF
pgm4E+XixeTZl7H0wmRxUyjsGCq6LdPpxeIQNSXsLHOqEGKuLUTaa2wycl+AJaFNTKO/JSCUYPKl
UN227S1ceatGxUntc0sdRrwpaAB0DAnKb2L7jdU3Y7r3fWaS8CgpkGtjr3qkAwyvW4FxpwoQpk47
9G9vw/4YAGwx1ncDiPJTEcWlEeh4uUJTo78T2tiWi9vGCD0pRc1C2I/5iuXXoAY1S3xGowNrBQW+
w3eqNkcp0nfisVurkJ4rEWSxnS932ACaWbBXFbasRzSEi3Yj4S22yNp0ZB1hc6bkbkSlXKusGqcX
UqqOMKKTBXFJJo12xttV15aWyJBs74SJib9qI6trItwax2r0BP6YVaMZlmgyKFAeGxk1I6U0W61d
yYUn62zDqs6M6C5Ejyrzb3WoMQcCGhB8GQUt/zIsBrCbwRTUsRfkEkAkgankkQXpeEfEiy7TdYU9
QMBRGpflChJ5pt9rG6nT7UQ8yS1uTCBfWL9rjNwa9WuCT8I7gNbSyFTTF6VfBfzQD3egpAsxdN89
SWzY+kB0GT5zohSGDaqPJdhxBqi7psNJwO2nFusu2QeyYqY5cdtMsxEiI/Df9KkPGVFjRfLE5org
iKhKK9hgXTya2H4mx5ltcakFsBJpeZT970YZWrle2sgqwIw/8YCBr2Z0hIm44qLuIii1lQejvjOK
53ZIET5pK7UQsbq1VwpQCcNIUMWFmZV0dGBfJ5FDCEpYtPMDj5aAZlVAL4zw/TTJzRKCFYMG9IDe
FpC+AAE5APzANGvIIPwDlhFLK/KtELRYd3iktSqupAQFTyncSCxxB9lwUbO1y+n9UcOE/XaxoBky
oMFKBrmhUuqO2iWvwdA4QVtDojaxKx6v40gQzCa+5tDKgtYlGOOeikG8k1rDzki6oVHgCdou5c1V
J0EhqOo0DzvKUcEKRXL/EuJTsIMAk6Inbigfiv5CTflF1AwbWG7Mxl8zgmutNMptq5wiDYdJ+S4Y
jTfSzGvT76UBNiv1ZqC9I/LCCUVxLYRwg41bogerpjR0dLShL1oTb6JQdxK984S+uAG+cgfa1ldU
VbE1U8NhaXdVKHQl1KIt8KkyXgOzVHHR7JJnFsROJMfrtmSwKbIVNbi7/ZTsevAioM/tASXO6eoZ
gY3q4bo1uXJR02AlIFrD9i0PSqtct+D7N6TrfkKvk+DAZeWhaSNuRgUEt9JxJQj5A1yWTSlplhHw
t85mBvdKwj6NNRkscgG3E4WgawouH97ztuPG9SgLwHQIykZJ2OU43isNFljVyQF8atiXeXUjd/qV
Ig5rXic7rNBFSylotDQe2DJDD8KovbRifeUXwwFEHpdJ18EvRbJSVF70RjvWow6J1a0EcgBWE6vx
Q0vtjMealqc0rg90DG2NTSVzZVUL0ZXUI9Rpn/w6N0c/cEH3dqyl6M5oFNmUxnz9tX/9qwcP9kUZ
dJCSBt5RQ5sly4a4MkJDjkobXp811IWZpAvty7P2mylI+DjELFvWYmMVORQebcWL9/RqCnyCveLE
J982rOF+dPiTthOgrgUpT2vwvp6f+Gt4CapQtMNQAf+JiCA+xkEpouwIveelHa2hiw4KsR6ofXkb
bgI73o6b3olXUAK5WiQ2mOKrj2HLx3GnCsS7wJIo7SiCYQhdjla8JqbkiCsw7ZpT20p5+Bt111/j
vY/jzRYSqL5JLg7jTeDbdl14yU7at5vGVlF4VS9V1IkWy0OfbR6qolhFgdP6NZ/Lof4R13o7zbFz
+Dbw0pvse3ufrxtPX8dXML1bWTChfIFGuimZhOa5CqQOolVf6nbnwm3Z1xaxlSOO0yLX8ZSm+GUB
fn64Ob605DmnrYoPB885X4O+axt8b+4h9wym8yWmkk9fBFgkdKRLPkk5F6WvqanUlbbg42J6qMqH
hV38a+oAqwt0GqiTAVKDrsjH3aRDHJYANlLaZAW5LCs/BS6w0+tgVVz9DcWx6UT+8up+jjYHoylV
MJKJRR3rKiAZA2aM4jHzwh1o2zMT8ZTdg/Ewtzpwl8AlWIj4Pz+x70af5Z+aKG1RkcRcGeIFuw9N
lGJcCKeAf9+jnvYIag4z3rR/gznqk9TX9JqRMwFBN1ZynmlnWSGTMRKmQ6Rvpkw7txqX7yctU7LY
aTZD0P1pGN+PNi36OxMx9gmcwwKjdRYkwbNXkXmCEzpTT2/wSg+4p61gE1ySAxIO1+AftNjiZ/h0
476b8CxLBA5oJRZifASdjWhUv9GRyV/Yup+dQx2ZTPCASuCAniN+DaGWRa2TcDY29TrZ9CYcIYB4
INK3zNj32cY1BEGVKbCDVJgn0/VByCRfoNNYhqlaOnqW6QW9Y47hKCZf6/fwTrGYnrZfJJT5zP4i
4SZoQJgjAptPM9Ql2ilTV3vhVK+6hw7i2O5XiMG/IfWwp+idzjzfrZ1kr1yUt8FWjV1EK4foUXf+
wQuf2GxBbQvkrDxPmCVhRoykmpxmECWi/2JX3kW36SWa79wlu/fZgQE4F+8aDjRgHvOxCqPo48EP
KnsqHiAeKjYM+CIkGz1EHLX3o+X0vyoV7MKnEpLQr/XHusDH+sL/dwUFyGlNvtf5msJpyvX/5r1k
JQu//fZ/0+ff/vzJ6Vv63IVPwW/rKsaX1fuaw4+H/ig7SOofaF6kArC6YMdDThWXyI+ygyL9IUBX
Fax40DkATf5kqn6UHQiV/6Co1yIzDxpCfKXj0P0oPBBq/KFoiixpgg7cNGAGyn9TefgIyiBI8oKO
XvilU2dQyVAmAki0/HFN1V00Md7FkAxb4uo59/yZAyoxRdaTLMicnA5IyNyn4LhLoou6vnm3IJ+U
Mj4a05+ff+Z6BaQmkgLFAKdXnlXxVV/SYf9oWn4+d+ZCZmqjIN6rMkdn+bqOyK7ldBMUSxi6Gezi
5/Oncd/dP1Vc6TyGsqiDCLY1WVBckxQED2AuGSt6rXfIUjZdth3q8lKRamUVNPJ1AprXRolXY4cM
wdev79w0p9f67mPkPWgtMuBmHaKuxmyV+/skXohBzq3M7HpTqq4eQlpmTo9FabRmPyjGAqbh3KNn
l3cXCH4uVRFDZnbXg0igXZKGn4H/fi7LzP/JiaH2PcCvjgxiitWAXosdC8rXMc+4FQX9tgcZcizo
vikpyVVQlRc66E1McEEA2puDBCRtqQU+ymaP/IjitqUiIqPn3/sUNeVCoBSJnfRGrKUKJOYQjoxZ
Gm8YqYgd1mN4ibL8gvM6kwv8OZEZPE9BU7ZRDAFyYlzXTCAYwHJaJFuwE7wSILKtHN4y2CwOaa87
EhcqVyuAIQBgSXUUHiHF1MvgOPXJq8EBrQYb1YFm6SUJI9/yIShgj2B47XWRWwPPdWCTx9ZjVBbW
kFnMb1kIeqGm7J5jWfBGcdwVWYorsRMus0wy3KBoVuB7XRkScUe5RIYl4gNyb/5tpiemxMQDiToD
/Bv1bRU2aKiABuYYq9dfb3n9jEnSZv48bZuIGQENHRXRSRcSq+t9BxkW1HTK64FrTgeSrQw8XwFw
LFnJASuJpQct5OBeVm2mJcQl+dhehj0yYoJRHX1lqti0YbSNA121Gz+GXkWGvrE277aqkoZWJgzR
cdRRocoaCYReFdhMghpirDKqBioSI4Hc0Z0SRok9VIy7cUfug760BtrsKUCksl6ux751sr5ejzxY
a2qwG4XeNzua7jRxqn6wGxGvP6DVbSOiF1bkzkCV1wLpB+DJUVlAnuC29nntyGMLuDsa/xyiSyck
MuFnZ2nnpaw4BRVS51iN1K0VLUTBSSmO6dgmoKNGc0skAqNkaBGEGZBbJFmEVDlV2ls+MfXGGnpF
Wk68Uk42YkS8VL0B3a5Voe0J+SuAkJUelSvjAb0fztcrecZ4abO7JVbh/rSpGjrIpxVMtcFlVIyj
9c8ePrtYEmROhjzHw7n4gEpUme5553396FkB/K/Dqc0ul6CECdEICZ1oPTUvQw7c0ZxJVzpfpCaY
IVp/jjG7YMBwmOh+ysD9FdsAroD61oTUzENgTb3A0NewgKRFR+74mlwYN5B8+luMazMf9efos3tF
18ueZxFG7yy0ztjcCez0rnFHR1kxe4lDaFqKnyHzz0FmN0zTgMESbXahExTDBY/ZJlKiCzCjbHkC
3s+4vft6uWYEFD/HmV83Q4wUQ5HGTqeJm2qIGQrSelSDy7nogXCrVJAG01VZSsN3lab02DY1/okW
8AtWDXdF3aNswUvmJg1FLbivWqC+o/K2oyAow8evrSYtCisUUcRWkuAKRe2b2FdTOxmzR4i2Bo4S
E0hdav0d7Zhh9gUlD3oqqswMjeYJDIExNFbHJSLWc6dqdgWmLVxUJS5jp+1kuw2AOpGqTZWM7tdv
85z1nV1MIgl8ksV97Iyj0ZmGCCydpqFBMkSBG504N1+PcmYSc/a9MUnT1lcxCdY/Mg4SbuVZjBYg
sx8D3r+2gzozO4nWREWVCtgOiX+hCIVHU7LOtOhuFOsjWjtHUw7/u7aHn2PNrFBXUYQTqRI7YKo9
JFXgdYTctTD0owA576/f1TlfVJ2bIx0t7UaH+kx+LyFPwB2U/oqnxpbcxEXdBcyPS9nL6Yr95MTO
JaG5nqR9mWOkn4KpuDCWcxHTifzs+TOzg0CjTXmJ51cOui7Qb4Nb0WvA2i+sDFtY6NQ/Z9zUmd2R
BQMtKNMs5KsJtySv2rsayIBHw8vsYRUucRvMknI/F39md2IQhEt6gota8ZJLMNp7qD97k/RC+IJO
ZnCFBNviIQUmY/0PN8Ls6HPGytqH5gasdoclUjzZnaTihs7sD8U6c4EKWMpinDugMzMApQo+0EyD
E0ZOPDjqlQ140NfTOHMt0Jl/pxS0S7pcCh1NUbdSLDvQYwV9pHZgkeTwoFxoFDq3DejMDqR6UxNU
cXGLX4zun1g9tm6gLp3YzF3cBGdeFJ1ZgEZlfVQWeFG9O7rETO3iJrGqh/R2qtkAeXH4G7ysZ+Kq
t47Ld9FgFqeNpPC3W3u850cAgk1yRMXMLFUTdL7gj1oiPTi3RtNs340kA7iW+pk0XalgSquldeYD
aMHiUwgCbJ2Iq6+3whl7Q2f2oFGCMWmQZnW0OntUANsogZgG9F+wIOOFsmxTOaWUP2rCcPp6wHPz
mpkGVQjFsi9i5vj5MQzWQQbWTd8DZkqB2//1ELP2wr/MAp2ZBb+Wx0BWUbBOYuXUUNmC+9OgZj/s
aUDBI9gnrh9D6i9ORsdIAjcCwT8Jh9RGU0D1zyLweWMNAwKpIz3m2aq3fXxql7rLzngHdGYWoHQN
SpkOcwvKdV/taklDAfqyRp3665d35u6ei/ylPChoXuH5Kf2uoZVGIJcIlU0jfOEhhED7BUt65tDO
O0mEhMl9PeL1VOj+40wzy2401ZxbX8/izFtSZjZB1UNB0AJA1Qw5gedkI6C1S9DMNbr79QDnrp63
tMK788mT2h95iPc0UUWihGgXaOIGPT1EIh3VFK3MJmtxH6MLb4Rm6NeDnrE+b2DUd2OWeqH6WpYj
q6OOVj8O275tFly2GdvoX2fmrfXi/bN5msm5rBFb3WlXk4J6cpAs2LeVuiY3jQ3AzuPgyla+KT3N
7q+WaDDVad9+4pAoM3sA3R1JGAnDe2zZKc2hDs/ZRpVBMSOjlx4ncnSSsPR69KcJKfGopDQmdB4O
Oa2dQVccGVBw9G9YooTArYB6VCSDKbs3tvpQQ1lMQAndQJmZGmug3R84ejsSUbQUiXqG8AzRabMf
fVOmkaULJ9gAi0VklVatI+XKURTjVQkOgZj536qgWNMs34c1efCFwkoJWC2E+ClCcJMJBdif9XCd
AYGZiu19ISVm2AFuKtPXKgJqJ0OIYBVgCciaGMJoSQ5lHnrz9a44FyzPtduB4dcIZQm2ocdWqauv
kTYzK1SwfOv56yHObbyZ25PpBvNrLR4cEQSlcZrs4nTJzZmRz/3ceDODJtKe+XhPgiMdUIO7mJjK
0EzvDVf6KbjsD4I7uYxEtr+eyRnz9kau/W6ba2j7TeUAMptUAtFynVtxfpXl12V20qsT+NgWTuq5
iOGNS/fdOA00oANUAAUHwLNyHTy3p/67dO0D5DGguGiV0LMzpQV3+4wtnZe5GFRpI15mg6Nm+57C
jDKvaxZjn2mNPzmg8iz2qTtAXBu0o2J3TfymEPCzyhVfi068WSIgPDeB6efvXhYxCloFAyYQ5VdK
/A3pPSNYsGvnDsdbyuLds5NBwUmr8WzFi/ap20ImrbGJF5mBUyyNMfkVn72imQ2riUCKqJle0eMk
nE1BfK080B05iI6wWqI/m3VH/nVQ5Gn0dzNBQ0GTQyBqmkmhmsUxhlQ9KNxuk2tjJ02scR65Fv/Z
9SzPDrxUQdXZAGGeo2nfqr41qXGKl0Tkz4UFc+zLINQsy2W8LgFEzuvEge1fkVtgQC+nSSwZlhnC
66/3Ne/nDFSYWtJimAkngr5tU1wDKm4WZuqq8NVrG3XhjWwhh2wKKyUx+fevTcy5+b1xYb1fqD7v
YuSkwYF+NbpT+pI7/AZKl2b/rV5MX54dZebiID9dtt2I6ZX2FPaoFjreDQdqAJvC7WpzsT9o2sSf
bO43gbF3s/EJdNmHFNuObBunBHjKwAVmsZ2xU5D96O6k48JrOxMZzOERNKuQl8AnQmpCgOdRWcku
3Bh3hce9xi1vKVZqYr8GyN75esQzZkeabrt3MxuMWEiBwhocKew2KN7APUQgpAdLLbIzDbafO3Bm
F/RwCCHNicaNwkluQ5vZAH3avY09+NiuwIMFZO6eXfQgOwHdlCOtgAJ2x6uJDXvJsp4zf28on3dz
jIjShCTCHIVNuMogZj8Fq6I1rKNNsFDGPHfXvbmU78bgYOyRmjjDDKDBChWFEVT4z4knCg8Ru8jV
g5Znlp6fGoCH+quuW7yZzm2YmefQlAVPAHMfnNpubbAz2s2rDJmi0Cm/cwBcrW7NnnIPXKYLsfK5
IzdBFN5vGGPQaG0MbwNONMqxG8GTNBsbot0eAUfOEkX2maBcnJyXdy8UKvLRGHYYR/HCFUVlYrpV
xrW4BS1FA+r9i/5VtgRz2NYvSHEvpR7Phc1voc67YRPG0xTtVn8azPo6x2KCiF41Bbc0ISn/fcky
nzl3b57gu3FiDpdfaDBOkdqRsiO9VdAFcr5zl+Tbz989OxNi8CW3eHbl9DZ1IdGzjt1+Kx8ru7PB
8uGheXtJxe/cPGb2oxPGkrX5tEzA0Io3GgDm5ZJLccbjflujd/PoxbZPev3HWsjYbBDfmkSFe+BT
xW/cDk+B97UVPBfJvu32d0M1rTgAHNbjrj91juBM5ODhrnID17BKxwAt+qQ0hJYXYcHQnzm2b6bq
3Xi6Vo9poKMrxgclDCfjRSbWbpyHkDkb+m0nNE8LEzvjuc6BomWmRnkWYSDi76Lswhd3WvhYG6vG
eB7EvZQcg/pJZAvG4Zy7MQfBRhLljE+jdXBqkDVbQ6kC7S4OKMJrM9yptnjwr9AcoqP/w9Seh9US
qPtc6C7MzEU4tGgv0LCAMdKsISJAf60gCaqjThHYmtO4kzBJulPfwOTxzlja/+cMhjCt8LuVLNsQ
neYyBhYOAsSvJ2J5vkPTGOgf9O3f4EKZJvKJCyLMQhCANHzgQzAOGpNdiB1btZuvp6ow9ENqk3rd
RXYxvEHJlSU2xjNney5bmVJChCTDao7QKulZsqvHhxL8gQtb89yMZqZD0Yu8V6CM6QwbQIhB37KS
MCl+iYZWj22AJAaI+LIAFxrg4IvrdXaLzvwRwgaRI62L9fIm7CW5EhxA3yH6e5wkxRq3c0WLWf1u
EharnMV3eXafzCIXroQFESrMtnXZqjlUO1EzpevaEWFaJpKlm2HpDjtjNoVZ3NIxoRFqCWYT7csn
DXRknIr7hTU7cyvP+bxUPy4LI5yiPA+IfSue3p6NDCNcABEuHLerC8HOLdBXWovtAtMb+nXngwV6
dsICNAbpBcas7cnjaLx+iyZIMLWPu24lrxdm9rmLDzDlx1H8ELoskv922SiAJk9BfnQKvc5V3f5m
GVp+xn/S5tw3AtB8jcHfIrJJUVK+CDf+tbgJVim6TRezpGd8AHBOfJyOUPBUHWIMM/kAoo0aJ3RF
uFcPAHazKYqwq+1iVD499LMVmgzIOxvoQ5hdG8E0BrOvme2afs9uwl260q8MT3VzT7lstnRful+v
1OfbG9TxHwcTRai75RBxdpLqKW1u/e716+d+vrW1OTxcq5vG1wxMQvHqtbiqV9SbfNrFKORzc6fN
dTNo2Ie8nZ5fOZMvE7njRQWYTbJjF9WFukKL2R6Jche9pNbXEzo34MwO6D5oXxnXYHHSh1jMHTY8
SGDQpe0xmPpOF6VXPr8mtDmr/tgIfTIUoeQo5XcdMgLCuJe7h6/ncGax5xIBUcL6Dh2mkJ1LXiWD
WyOwMV8/+dwJmUDT7zftgF6sQAwYcuyi2aautOmvI5c4BXfbTQg1Y5AHTv0cSyXaczOZ+QldmVRM
iqbh5NsGMYwOTcmFmZwxkG8QxnfHT2dZb5QMj26sNEOmNXUTT1jzEDRhsZN61F4Y58xCzxv1eoXn
dcYxTnTBvpXE1T3FmaiuGArOgUUPkttdLaNAzr2w6efvZkWbYZjoUURHZkexAmowWwgtz1iruVjV
WMtRb+io8o8ssfzyKYqhakxxaaH57es3dW6EaaHefXRZCsc8VErJAeO6XbBxNead11aJkxiLtbdz
izE73Skf6j5Xc5wMbqKb2fahAou7eNJGTcAnvAbDQf+yfKEo4JvCp//Eys810oK+7UsjGzEKiJN5
Vbs6D65L5rsxL5+jvrtBP59dtxrowNix19qrMkVurKq/5UUD4m7ohKMhPr/MfPRzTgjPhkJCOhWe
+hjQq1SmNxHlHiSSXGL4XhSnyOPLdseBIZUitF0HgLAAKmoC7NuDe1BLgC2N7VJItorIXQpOfPCB
VC6II+2oF8DDRVsnldHBSsm1bLS7EbQypmTE2zYD13YoOv2YHrtGAW6XXKohciegsi7j6pZPYtN5
dREWSJWCBUUroXUbI2EuaquoR5umAI2+Mn/1/WHbgg8t0rTWLEgbgEpEvCCjhmgxFbehjvydUG7z
EVmhVG4Oia5dQIf1IBj9HqJfmsVEdROLug3ZyFumIL/Rjhsigecva7YK5x7tQB0xNuDNFpCeHSRg
xkEh2mXemEauRNW11sibqNRvKkEqQHyheQOhXs67NYU+qwEmNi8xpLvQUDWnL4d1nonoMZcNs9Nh
5ZpQd8GpCIksnoW2FJJHRR8vRzkDqXfvcWa0ptrldy2WDQ+wqjJaNw1oa5NRAncMpBIMHcI5fc83
UcXalWSgu98IwAmvgEAbZOWNKVbygyqlrZUlKkQZyzi1ZMCT60hESV0HB7moNKssxY4CtBzSSoS7
idI8NwP+NsrCu1FGGwhaya/qlO1qDR3+UHY40RY3l1ZVlTm2BpIyYnMC/1DgNBx84pVWBRAh6Lx8
jO9G8lAUoccIKO/K4YIp2haEurYW+qc29bV1KdELQ+OPbEQiMJNLiwh8WCV05BYEXE6ZqCHrWpaq
TSBE0g/tehAg9xq12a3Yt2A70ppjmImAUdQILVNQrEs6DLuoCJfBRBbeJ3WzJqW+o6rymI7pYezk
TZVBI1krvMgH+D3USbETSx/smSAXtBBuFTYt5cYlrc5bUMDXdxpFRdjvPZVkl+Fo7LOkd4WqMYBV
1FdtUmhukUjgfPcJtl+YJxdSmhZWE4XXshCLoEGSaksYpYnQI0fVDUhYKGxDk8bPjg1NnxrWHIOA
h1aUgnKmSFY+0exASo+KCp4Lo9lnBLr3OeAjUiI9RiK5Fdpu6+fGNhqhw0Ig2iMYDvg7jmHb34p5
64Jf1qszmNIgRi8KaHfaFKTljQ5ZCNAaqwRU96olVhWUe0szb7022pNecVUdIsKgDRnAckHS67bb
GIbvcOrVCs4J2kwD6BMZI2abrYqBgZd9KzaGHeJLDbT5oxWP95l/qQ7fGUreOvhDBAaqovKkj8m2
a0o7KIhJGLXEEGrALagPguRRUw2QQOnOoOZ2Odb3al2CDKM/RZV27LT8TtL5PQfEXwzU26KN1lTx
NzE4SZpYRzt049s8ycC3Uq9qDUDCXr3Ky2I/Rsa9rhwagUWW0BkXPol3nWIcg5DAE0MfCJoHTL9R
wOQDYLVYb9URyGsVpCSgNLQiWQWtD6hzstbWMrLpsuoJ/RF22uDl6Iw4YyGB9FG3JrxOCz0cMnZ7
I2+fa19y8ybZqirZDdDLBvcMu+6oeBuoOAIs2QhDclElkp300BYbNNAEaeCoye2gei5y/VBB3EYG
2WOMpmKF1LuYCieF5o9DyLhdqvX/4+g8liRFlij6RZihxRZSkDqzdNUGazGNVhEQiK9/J9+622aq
C4hw93v9XHYg7D+d0W/65VQYrDkH5slk7cITkNH4UCAEb2u+E00AbCqgXXfd80+N8pI5M9VBU/3X
aONNLW1spcF+6st4wJRdJMnFru1QieyYgz0K+nW36mJXTt6pHZp/TguHq9Xbii0Htw/dItFerFru
yLu4lNWy14QzvOeB3ocmWbjRYPvbxEj/UZEOBG4wK7Tsj6qd811VuWNoyuCQAHsIelzUGXdIqOOv
0JCk2ciLWwvLl/2MhErR23s3noWGmmT4P1bmXYxyfDp0xPSlkvR7ztmB8AerPTbLuvGwJXrWuNcG
3wFdssyh4hXcgDyY4Szj2h4TtA5gJra+T2xjD0xt1/XBy+DBcQ206+gFcZvKq53D1XUVpvGi3lZD
igMjj1SFk6aednBgQNqSEmaNIJj+LTNeLRt889C7WHyMqyjSU20DfzaMnVVCiRmsV9efX3wxXNfK
CcsGD3k9H1oT4EGjkTHmsW/UNOjYs0ijAFS63ZsgZMxsky3Oa7LoN3sljIzbLPLt4lH29qMMkk06
yGOeWPc1rw6ONx6FVzzAzEVNp3M8zs1LCiYxAvv5JqYu9kFDV10bGk6wyTQ8fFN5nbJx76ziyCV9
BM3+6Mz5YQN7KoLuoEm0Y1/uvY4FZM/f4ZP/0XkYynYOUwnCDMiTNfKipemdD2FTJrrc1nP7WNsB
3Ml8KOW4k0RU9QlaXTXcqlHHjy+7TStIaMk8RvnwZOqk3znuGttuvoOlePQXcsDbacOX+fDL5JdT
1nejTE5V2YWpro4icLd1Ot5tWmg5pEc15Z9ZhV+4dD8q3vTFmw5VDmw7XatzYqlvLQuODvCsLvEA
k5Lw49kbw2gJqNEuXtU9pkXfJjn84G6lkrIin8bM04pz5clN3jrnKai2meV8Eft7M1A8PIjGRvoE
94wn0u72/UBAiO3flYTWoRdQu3z1TwXOrQrmZptKewYDbiTsjM/vY53/m2d1WDXr3V/KH8HHLgyI
VUnBEDiZrr7BF1J7e+Ly1pisEieyEn8/cE4uFVkVDuDTxNTf6qEcY7sfWIevlYxUvVqPJuO+Z2lU
DzWhUyIYVy/BB8be4qGWIxajqX1wgX9Wuf9pLcGhHnp2hjpxfNLTuMDajWqtX34zZfuZ3blJWyl2
RMv2Ue9Ti1j6HUr9zTL662jzfhl2rcJ1Tm75c3/KyA/FKn4HTToAB8yepg9hbRai4fn68z5Uqr1l
a3pTgqujM/ZtmXMAZzCVR/k3s/SPii84g02WVGQxj457doS+m4z0EVBoHXLTeSbifMoCKgghuiNV
1GgkO8deIyT8WLf8fd5M0N+r5mKnCOia1Z+c1DoVaQOqvI77xPxD7sctsLs/uk84E5zWpfBDBMlo
kMljLNTdHMDcjNrehojFbUFKGUK55l+m1d+7BnAo6aex8KdoaPSLt5Jv5EI8XDMfIpf1R6Tit2eL
WxMMj5ZYool7J+/nndM3sUqLOF8tXur2kAb+tgcJl1nA1HV9uzoOiAhzuHQiPXm58VqPLPeuy6Ey
vpRcDkIzTnqgbdguPo6KHKClyKmLgOr1eXZaHLl3W/1muCDwtPyjsJnNjfmp9tq3YRa7bM6/pi7d
l61aQq2uz0Ney3ACRycGQlabrsLbRhLEvJTNsQycS5p3H8lqfZiy2idwvWlM9gOoNbcaI10Wh7rt
zvqkDgzqbiZ4uNSvzpZJcm3rXaFwbfVWnVo/Id7N2OVlf5PlfEj67lIXcivF30UuUS3aSC5FnLrO
birkH2sqtv0yvdeGxnImr5+tRZR7Nx9osqCfqr3mtzFn29w2ToSxHLrFvZNTfTSN7sPPrf1U+TvC
0raJu75qZRMZ/nhPIQnqU42U7u6Y1j+7PuLpvG1NWFTfZW2k2dUnhf7GEmbkayKu2iHKXWMziiQq
ocxPa7c36zoKNP9RDdPPpBV3Ehv3QpARPLpbn2XZkN1Kdi9RqChV7Y4Q1il77bD2TnRdXjruiQHL
Ikj9aqtSCirLTzazLo9DS15YMvw2E3tbBvWvWqc7GBnYjrPcNl1/4R499Ulz1sv2LsZuL2oHoFnw
u/ONc+Km6aZrGfRW2c5oem5+7VZb7WGax191YW4KffhZLKwsABWflMRGUAmS7hYRFMQ+oRfbG9fM
P2aT5kUzf49JYGw56G+ybe7CIQTHnavLktt3mXvnmVe+NdS+n+RI+LIirmeFsag1KbB1LdvKcbA4
ddz9rDSWBomxyuc1XGpsunbZnK2MLHiKz8lcYuHl16IAKUTAp6aqd8MmWKc2pRn1YjTDWdpbVPSz
bubRpEtskTphQAZnLx2ZK6kIHCCI3Xz0V2/nGNrN5dHT+2ytxt/KOojJqnpiuO9GZX15s3fSGgRp
v/cB5CXsfkorfV0CKp6hP5V9cPXxq46O3FET/xFSRBaxT6bvX9ZiOjuEPYkgANZFce2YN7PNCG3Q
uGWanu1rEowiQx9GtkH9uB6M/cx4NNR1NDZdmp+tcg4pfDG9XXZTaxwI/djNbnZInBosaOL8ZJl7
7DyOMpFth5YiilCOMbc30iYeqjQfNIkvntPE2ryErnBPxVh+6mIh87EETjix2pm/ujWnkw3fMPfY
ubW4pxNQ1O0K+LTa90Vjg3jzr52keF/zvVBB5E1OlAbOxsmTX0KMO1MEsWwyem2Hd0ns2RU9jI0h
d66cd32W7HpLxN0QFFFvrmFB38VS26vbOjtpClh6fmR1xiGDBacaBUBOHkwfTm8NJ3Zw54NuJaeA
sigvW6Kd+uKcBNNVn7ODVnhkr8xRUcgDQIB3aWKO6E2KMZuAtnp8W2tC0UxBjIalHiKp2p1RLx79
xbTNavtLtuDtLOfVydySSppBbpK9K319Ndz62UUXn/i53U07tjtP+eYFjNnNGdZiywmdRd7Y2pzL
sNW9BfBZKvsd0ZVd1NurOND1f5tkN4fDMvoMF+BVik6RZOJVz0SOlIQRdqNr4LppewiM6kD7+9m6
PsantfMx1nu0FHoGvaWd/rA3/nCJzJzGueLMc77NVl+hCMqj5kpYr1bQRAoAo6TaCAverMgcTMr7
NXJGWql8rnbVOl46ByCuZg7xJPt5k5c0iETHZoSJsEycTH/SyR2jks4+Mv32WRvVcE2b9eHldcze
W9xWxd5KSlCJC1uHmg1bTZHFHWDVBKBaxZXhEmJlBVWU9jV+HM3n0E3uT5wlU5pNoeatVq1NKHmb
gb4egyLYJWZ2NUy1nZ91Us+1q4E4TDTuQXfvWvAkhfWvGTCYab/HBhRrp23KZtwEc72fc7C8q1dv
h2y9sbYet7kfZwC4Sb0xH1QMLzDqfuZmcENPGUWUsqy/Qosc3OA7nYZ9M9W7AsYxUO6oGcu/Bf2O
0uu9r5x4BqbfTfnNH7DZB0+mn+aw+ywWAWMmET+iHFk1DUhu7Lps2vXL+rCkciDM5sfCYmsntbsv
TXXsFuiaHVru/AwH8jcFBKTQdWmoGrc+p+lYYMPOjhZ4YNtdCtoyDVui010N3z42fE7Tc2106gz3
+R+6a72M3IyrUsojsUQtviS4hmyEUpoMPZRSbRvkGkj7otq2idpwn/12tfJneJoSfMfyoqpQwcmV
rhH1HnjatKGzTf65qXyDsLmrWm/vWcYnU82/k82I1pN4vn3BNdGvJ1W72U7zQSO2abP8TI77nQdO
GTWZ92WVztkN5r3oLcznZe/c7aIXIez0gFBHjxidMreiqSqCM7muX9JUB8uaIynt67As/6o1B/vZ
mLTIpqWFE5OAvWUlNqKGrx/oWYiGFWwIgaDOpMSsV38M1fBfgvHd0HrujLU89X7VR0YHus/WfpsF
aXuBB4K3XwHMzgDs1/E6sDUeSi+4iVXEuqFtHfLhcgU2bbS2C2tD4dqD0ZlFWAiAxHxgTjKeLRl8
Cm+55WS4uUP5a6VvoYMaeDjutpzk3l7WyLfmW/JcGNeCyB0o5pMusrnXePesXzppA5thabpw6h0y
aEwtLG0zqi2Y61WyJ6xmVwsZj+a0mZb2kbjlI7WnL38mR3AAn6wED2vUwTMX+u9Ecvcvau8NjAKk
+PAdJifMaRp3eII/SZrp+XxUKGT1Iez8saTqpI8ymif/TJJfRL7mNs+t7VTQtiXeL8NeX1UO43XO
o9LQtxmE3DkR1C/NyWFhFxvcQRAd2erOFar1MW/MV823Y4cAwTSZTpq0olyKE/+KW+8sUaWZl2pV
G1a9jo0zXMvnD6/ZAYQTeAutjLreO2KM/glAGOutf5O9DOmvtiWNmml6e2EyRu5biKxWKLJsL/NX
vxQXIi//WKm1SV1K9gVnqIfrr1Nhnei3yl52a8dC/WLuB3oVOSeUTOlJb/vIMpdNaQxtiN/zCLj7
nK9ZQeaKdsj5RIa2O/alfDet4TCUwY0pwa6uEviq3IbD6pKiyf97ktlueGIx07U/LcK9ZrnzakL4
zU3rvvDMwsn1cHknbLaB7eE5UbZoSf6tnO7QMFeq0uDo2t7WUsnWGKAf2v2p0OofbQQFPPvBcaE0
coP2nR79aubePy+Qe01z/3qOASvCG5jx9rUXman8ErMTm12gn+tqUKENYyRSRV1vu2ecZuKoa6I6
Fs4dC9S4yz2vQR12Zufad/A2HcBYhbq5gTr6mcSKZ+dBNFfFi3qGfkLBCyBB67+LdjrwEZssqCT6
dPay8aE7zYaZMCDWwDzabfneCrW1oRhDOYUnajEoySQxWa6zXWdHkYEa7IOyOcx9ceyld5OoA8LG
cmVlwc6EHzHb3e+hHI6JNtO7MNtS3itLJMO2Gcd9rtj1EGsemhXpQH6+yXT/Xsr6gp1qDDtswZUJ
CLUqYsE0RYzelrw2/JHPnRvNPrKKfaiD6ZAPTL1ZzYsHY9w6zhxNhaLO06mSnTez6qkMR66nBjeY
gq1HQeypFWvVulXK3noUN6lZR1Mz7IBgwLcYv9e6O/t+cifq8ZTp+h1CE/+RwLmmq/PtOV4MgSEu
aQqxOMRUr2fPXG5Jqr/bi3/MZbbthBEp8kC7Zj1XWnnXEm9ruvOna8odDrmCyNl1xyRtDl2rO4kl
/UrM/jQ5AHsH5ZywAZxGG76utApzt7TGh88kn5aEfMHBbU6tGm8eLPBQGc3Rrkqfud38X9msvxPR
n9XSUcAqj1pueRNOyS+HmIjnnbYlPnMTDPLWT/OnVQynQpFg2eDZjGtXndu0PelNvu29/OhNY0Sc
MtM3S7wEaxoCGomgubLXlBwZxSALreVF6tClXMpgzg6VMTZ41s5T0XyWw3AbhTyNbhvbmhO1VfcK
KXtnZJJZyB9DYzGrnPfZ0FnbNa8vawaK1saFG0jzw1YCCE+182u8D3zhZWlvSU2OSneILZ+M1CDT
SOBzlmftS2M7nTodoGKpPZSubQUXBtXPybe668QQk9BhHA2e/u2LPKHwqJbIs5Pd6nFp16qhVpHa
LctRpApJPAARSk72dLsVO58+pyr7Fab3lwy0c6H0a1WJgxgHPkmFk1X4h74ZSvj7rEwE3tVUxjEg
yWrTG2VxMdv225X2X0q6q84mdOu2f2e3pKkpdPVq44PQ+vHBk4efV8PHbhm7IMgndA5STqG0+yoa
+nLfTU5sWANDI/kDHumc9cl7ZaHczEg8c1ZECcrQYNW/kC/vAWLJOgxH9L2PrHZ3ZGvtusQ5+QRN
Ew98mVozLmwTQDAoYdPW9qT9MSsqz2Ihlx0dIPDG3xl6nB54EWXMRiX1l8zAWehsBPl07uHYu7ep
ro4J/+Jgcg9LZu8ckPGMOpyXanVurYuCQGk6jMGj8IKL0JxD4RBLPlK9VI488ZVukx7TZj/cg3I5
V6wbFtx5RGftxWRvh86IhdVuisH6nKFhlroVLZr5pai93WEhU047Zo61859jN91khGsBySu9nfLk
fXKdP3g1yZCfYtexo6BbjHAtV6DagzgUWQbRgUwIKE8BDBg6t9hPl6MWZBfb6u/dIPZGjnw2Z/ch
nfZ+54m976TfiS3BcZvG2RomCji4x1rTRiP6GHGtUdMwsBvcfdXMb57hYVQXIyyR0kxDYxl/pbV8
CxznyQQvIeBn6Xzk/qDjTP23JOPUTJ3yHeTNT+k5CJdJzktnrt9lqb5A87y3dkOlNxUBLXBiRbPB
VvNQiG2Tki3O8H0hZTXWtTp224WBC3R6rZ2JtqivixqrcC7GXWbmJD93rK0uAVMA502o9qLlv0za
JkImotpJ9k2r0ypUPe7Phitp9MdLwN+PrMANu3k9CkwDNg7DKJvbbufZ9qc9stU4DigX3Uq3aJEq
WFb8Ec9aS2jwiU7n0OTUaP2tD7Z6ctcdE6gf3EesRWb+hlHZoVp8VODhYGXWi4n1La+bzaQUMdvV
+jK31pbJSOQI7egHDYXTyi854RJks0dBPCdo7up66/uidfdS+ZFqZkDz6QOD/amhi5VO/zHUXNEi
gPY8n7UMdwVlblhKtZ8mn0svOLgDXP66+SKc4VqyZwdFqSX8Yd50XXVBt7wnguiKZCB3wTZbJ1q9
6aWxOqDwfjz505sXFFZYLeNP63g+Q03UonXxzrq2IHTTLAkjXtz5zUqo9iotAj/HqKdartbKk87x
1WrdxDDUkYc1B6Ch3yfjZC/z79wuJRzuNU47khxkcfK7jtFTKf9LGuMPA3PxmgqoDh5A70gOhcOV
1L23jXbSuP0Lqf3qGoKm8mE7dd22bBkZGQUNuje3WPIGBNFqLP8lpnP1XGIGIMTT9JZQzzsOy3hx
SItGbs6Rz81qPwLNY1qj/zNqmuQA8nKlx8WEFivVSVYkZvbO7xnDJCXUeKIWRQUBDuYMo3UF9L+x
LKB4bQdVhV0Y8OtNlE3BwdDHb9haYe7krxDbT4NWzdGot2PUG4sinWChphj961Qvm7TjvmmhqWOR
inOD28wz5ipWxbKx1+ySDP1LmzlxOZLDkTfVxXGaq8klffJ0VBPp5cwQsp2t6j+zLV44okbW5/9p
c3cs3PTsDlSlRVHyDAAa9lRTZMHC69p3qrnVvKxmMFFMVrteuch1TZw3H3U762HnT9uOwEczc9/M
1CcspXxne4U3rOKM5a7U6cj9EUv1XIJey9PL2qK0azPedO+gt5zk+sw4c9Be6nI5LSrfEQX+0nb5
755u2Bt4WYZkYpDnfSY6oQznxqZpm4R9Xtr27PlU1y1VZyCXE8OEtxwng6XcPY3LOUuCv0oDBCaK
q+mLrZ94FzIK+UWYN63t/mmpvc/S9LNcqpuWUpokiqHnSq1SVyeBPztcA0R2Go8GuaFp+/+0Jb+V
KM72ZIZ17b7Wdf8xlt49N4ft3LSxb/PvMdCIivU8ZMV1EsVPl5qPZAjeJpPJ5uIPzSYwGIOaxAmL
0n7D28ZtMZWXlZFjOMrlYgbJwafnDQyO6sSJkszi+DI2qeBrWjMG2/9G07wXWXK3JDx5O9HOchoZ
z5Dg0OpHf5yjlEHX0hvRRFJeGgSvk5X9GiXbFIqRUHPRZ/VdBcMmq5DghmAzDPomc7W3no66nftv
e0lfKrO49SOAYLwRFDEiFG6/59M4ak62Ze/8mKfWS9Kh2dvjvYM7kXfZ3evcW1Hgfy5rfpPZqaTI
0eeWos88NIEXtk51Ivb2Ckdxi5Xh1c5gMDfeD/aZEvHV/Up8gPFr/6eU89EzmEz54GGM+rtdm4Pi
spiSbouHJnJFe5O1G5fOEqOvfmlkXDh+uVkV570snqk+Z772rTlq723WxE5l8rYVF8wyFJ0TwRH+
yS2Y363pNfeHOBBs3zoGa3Kd+cNcJHIT/2BqFOIKs4iB3Upzi4c7IBFn6QuTN4wPAc1jRqql64EC
RuGbdTijFSNSwR85zD5lKc/PvXPHxuZimBe3c/6kLS9jvmrhOK+UnOSRNgO/omI3ETfTE18xz/2L
PrAPWFCP9b60Q9LgKYl0879Eb0hXRR4ZDBVqWFOkJ45Z3j4aoWeIoTTgfvIHUDwyhLei7XTHuS3j
dOgPcghOVVLvOuYnTesd0sqMK1seuyLpwzwvDkEnX8d0ObMGSZdunRzQgIyf7U0+2Vd/NffZyFYf
P6fBqm+XKtI+phtzQ4627iA6GdrK/FO6/yXI95licU6xXpD7B22yo4x+YexHKOO29is1rDepmXyh
ThQQNRb5BSpWPW6S0n0ri3FTVETLqOZ9HpiQS32AC8gXj2/gMhT8w+YsrohlUUP/mWukUmC9sEj3
sPXgWJA3NFfy0vfl1YS4Qb7JM62jzY54W2Jme6dk9F+6AutL8vw40vzDmzPq5MzbLEZPEId2wRBG
5JDxYi/2rkqCsHSTSz8FJ6soXpVwX+bKeA3W5Rygb+QMrCakuybf21ryWEargSOZ4h9x1p8pdw9y
Td7seiZQKPjdLOUmKbzYnwrEuoTuK6t2tj/uFjFXoZ/V8Zy2O30mG89czzk/aI26bDbj5zjITZGM
cWelh16sJ1oxVH7FGJyRc6p2T+iLsqePZnJflnrc6pP+neKoytP0Zrfi7Dn5TRdWXEmLDp0RSYZR
eKygQjLb04bHNKevPkNAPxXbYp2xg9nUpwx2h6zcJWu7oWR4Ax0aD2N2LZP6URjt+9LrpzHwjxPH
uuTCgN1xbsAMID7zuZNiOgFojHBZUxkVf2CLoaYw/VOmhvViYEqShwPwSZ8vjMHAthbaT9n7uASq
N3NCCq70l2JiUooC25gsri+E4KRtJBTQK3xhw4jAwZ1VGu7GA+gYJW52VxSekXI9MtewPrjG71Kp
V/CQkatXl8bp9ljhToMzHJbavGBV6MIS7OWS9gxhxr1JAs/oWtdmrqO5R20Xf3Vd/dImwuAERVPm
PcvEJSfiSZAX51BlCtCRU4/pWjGpAZB64KDYe2V+toFZWEH9CnHuMuTNnkA9onn6TWr492zuN+VM
mlWgFyEYCDI6iKsiYKVbxg0p8LTL1P1Zb52zYtnPifOZ82CTyTwFVI6jN3M78Exmaxes5aHIyfbM
sPhN5voa+KQkJPZ5Ej7OAa2n7CETsNLiiuPJHN2XzNHodQOI5W25Ycf+3OrpV20OL6WJhNl2n41r
Qd2G+Yl0ka4G3j7XgvFaRWAymDGLW2Lae6fnWO8RA6VH/JXun8e0PPCrjCfOrpW/SLwKD8T6QB05
Gy59glr1+1IiSXbTRuXPOBI1sFPFRTIMu6HXqRs9Fm1H9W3Z/m0hLqUj1VDNz9C7Afg3s/BiyNDw
dI3sOe7BOd04ZP/wcH4mXpe2TqOqRK1cxBbbxL7I1rOhzH1fZ6+9hWeAVqy2Ejxk5v9rjA5Fs7bW
/7oSLLQbgMXviDvSyXKYi0fbfweN82Y4BYqdOhI08wgASWeD91dq2cvzVazy5r0snFOmui/yluJF
717YGjbATHf3oZ5ofZT9pes8r4TAvWDyZlC6xW5c+++8C15GE/9BN0/fjuovHlaMpXIfsq6dLUY2
61mevougvo6SAaNaP+CiXKrRjps0eHhtQSzRjGHPIZPNXPQPv50vqUrjPm0+7Sf/R7X0XnXjNCEI
vJemWrfDlO57Ie5lYT1MQXne+oNGgtb0tyMzINKthsi1cmMiWIbzYh7Tad5PrftosLNiV8WToN+d
sjt1KQFJihAjIfQNz+zmpBD7cO9cgI2TAmbyVpnub41UsDyv7p5dcGcwFCs11JZpoUbnI0r64iqY
lpSWGyOjn2zHLSJhwLNbdO6cGi3T7MNqahCNg+BFb+0/s0YR22r5ea18Z5uUBdGh9hSTKvpilMvf
oG3/MMj1I4Z/c9gzgiPbEelsEkl+bBt8Cuucb3ol+G0ynfOaXyZJgJPunTonidIq2Fre+qmX64sM
+EFTLFDWbIV54bxpNUmAEuvJmmh/Zl9wfqdU5T5hgMytP9tl/k9Aw8Uuiqxoy4s7dpelRxNfkZL6
FfNH0QYL14jkufBWlv50UQXeqzzT94Gd7bjhXkvf2tIInMdefRp58WroKBiaF00E56V2uZlQU3M8
OWyv7ld3eXiucZvUFPl+tc/5QFFT53A03f+4BQ8IRdeGBKYOJ0HPucNNyWVb/JcU2gGOzrYzvV/M
ec5aHuybWf/OTfM7aLOXOe9fSz7/TrEUkTQZ4yTGTMWGdYk0XFR7cG3rIFKakzUgDK8h2sp47bg3
sl4yR5jvuMuwVeLnz5Gw6HfcKonHMrkYTbX32/LuTTkqcRkXDuiurngvKx/+NCo3tqJoNZzDHDBV
mCagoPTZprlLi/9qYgwnb2LvVKf2Y3Hbq4/0fww60Qr7iuZUIBXWh8Ii68chtEnzTxbjlWZdorZQ
P1RwF4cMeNimovyFk2ajzJZP1lijbl1vRu0cAp1QyaeRbSkQgZGMzcbfJA7OR1BuV33QsNs3WIf7
YS2RA+vXcrbPQU00V03CmD1l32ZTkIXgJ+hAVddss664K/0/7nkPeain91m1I/6sh5GQvZ6YicQN
DchCtGdTNuLgYwCYJ+O9WeASyuW/am5PlIrXEWuIayfrJm2sT83Aqz0Wv0w+mN7Vd0kZkN7UpH+c
JFVh+f90rL77Xt3138hHnNbrFPZmel7q+q2b4SZ7RpygtgmMcbXphstc7mi4tz1j4rievjrPfAh6
nxlza748ow5z0k8bvYs9qmFZYGvn0D17unX3DGPErWF0+05H/AhmEGBjL+uHqjkM6smgADC5yhPu
e7dwOb6r9liu9q/MSdBIKq6lSj8Zk/01Nhw6Zdts27E/rCb6rl2IRzoaZ+S39eikOfZEz7A2eaYI
yCTuMJ9N3hmzONaNgF6PU4rQdmL1MFQGesd+f7WkBx//R9h7/l/TXbZzJr0wazz+ttnvRId4ELgJ
J9hU7HWlMWac4qDv94bm7Jy8/IVWs5vEvJdr+1YY1YvRrud+8T+FTw1QM/mvF/9jEfqpSTj7dW8z
FRrSQsalX3SvpOTufYNMNwNVaDH+4hV+1XE6RvNIOBE7qaa/0Fuu2LDkz5RZR2XX6D5khyWMgzM9
zpIsVqu9AynL8MfZayskP2/+PdpB3LT5OR2JMasSZgbzo9JknMzJH4mgHrYD9ZbvWp++dG+OwXZQ
8dRZ1JdPHDjQc8at3dIB7kursKhcnpN7dJ8eu754CtNuPOqC3Ut+AW7Dk/zUSvU5Kkm/21xzpt2b
sRm3NudMSmYJvVZ7CcwcYjpzci84+nIuQ8MN/sfZeSzHzQTZ+okQAW+2DdeGRqIRJW4QsvCu4fH0
9wP/WehiCGJCSzFCqC6XlebkOT+XllEpv2spL0cSuDUz+hMuNnWuC8+4Js9oGzzo2NT5mrpiYvhV
HXoqIOlu/jMnwfeuMp/mVkYGreQ1Km+Ka/tUJ21mG0n0Gy8NYdp5/N0uYOyMtENtil9aab5XCu1G
lPInISghbyO3BqKq1kSH2BcgaUpZ3bB+6YkIXCQiRwx4UFc4K23tTEWDxl5CvtXwBFCJDWFKEOPH
pgNJYd4iARn5cRjPg0nha6A9WwldE6k5ftBjr4U3wsDXY/O5F0YgaQ0CnebwSTdCQgKjg0QM6vxK
X7Bc2L7mrm1Z6Ly9MafRUdLuHEgacrvCT0PRfSksb2pD/x1ZwWMxKp+bUCHukQxAabobIVMrUvjW
QYcEGXiqSQOzoJY44zlooor0JZU/f3m25Fgl5DQu6lJxqK3cjuJuKSRqJYCm6q7tUZS76t4wgOiq
4juhvNJEoHkmxTFYYL+oVe6KfEImUdCFBm3FlXIHCTUPqECA0FT3wXy9kXnuK9C7Y9O+wKkMlpjI
gqDxcUG/S5p5GtunVES1lrOao4XIZJ7qGYrKufxsgLpJ0tgXEjjCEKFXbQM6ATPoU6xOWTv4JsSN
3VeVyR4Ho/hW0b2jVqAxdE14qMrSDqiOdg0A5CAljzD75GrR56XIqnVOYdCqJrSE3H16D5rwjxZf
T0qIyQOiIZnibTVN3/VhvBPr8dyYxaMImrUA5ZRfa0/V5fvBJKUeZcWFDfFTjXRcb1xr24jyszKj
pQznDZAKpCXSkZCTkkdQVCFfSB9SQfIspEeh+4ecniq7Twvd9TAGDcjR8WL0k1+SxOxj8W4Woy9K
RexYB9+VlCA951fjtIQO0KLPFtRzqk603xc3mVJjz0tUHRsO9TQj09g7gjyQa5ym49iLXtNo921I
mIOAtDoEn9Ul4OteakE7jAON6aZxsizxOPNWi5RtXTHUPw0KPCiteORJPI/kGZuhcaRium3IKh5U
I7uVY7xiokcLJN9hltuLJkfHdMTd7Nof1YiyZK88l+SsVOpTqjGfqec7CoBOs6FCISD1gQr7/Rjq
z/No2AK2UY41xzR4P7vhftKHT5FlvcaVkB46TfyFZKDHO/0C/5MfaDqt9en1c54m+HgG6Sf9BGGg
09BlEAV9aZM0/H3tgOJO8k0+jl6gDd4gANHv4eMZSdH2zYPRXO8Jn++pEPyEq84TW+XWol4jS6pm
I2d6U8Q1XewgVqT2sxXqN+rcJk7XFa8BJJTtSOuOxOXBGXlsu+RrNAV2r5KSHNJzM4dOSzWwIuFe
o94dd1AV0ljADbwVJbo3rooClr/5lZnTnWU1v9qkmH0ZxVmzRRk4wnx0KW3bWN2cBphDq4WvldJ6
yZiK4N7J8NAoB+D+NswFl2p/f6ga088kcA9lrpzTKmoOsQ5pZSG9mBQB8Vyeur4/lVf+DXmlAIol
06VzGyifdaV+7SgULd1qRUj1YNBvTfO1EMLL1ZC/I5nsX9PhU5wGX5VhcGXizJnbP4WUbIZaIUNg
VodC7vwhBA4sKWdFvN4JU3pUZLz8VIaq4qq4TYajeY3dRpUvKKB7BB6uEsyf+lF15qDzepkeMaAU
UpqepWKwwy5ArMoiO0mEqkYBerplAdQMiVqZZ6iXwx9TymWqab+gWcqYSVoGpKoEvsU5/pwrsg9P
yI0JdpGKz0DhChLcAQenH8yfoxQiCkrttI/q+zHrnrSF9YeMHLBWWpqSI+niJ7HrXaFIz1YoPeRS
/fXaG73dIgHiKjKkB03mcqdcjQJCtFQ4JM1DCZw36/qsG9LvGC7LXB4XN+aefpaT1ocdFoYq9TX+
PRKjguUTPdRVCHFJyQN0uKHMeUYkwTZy9dzxJldZ+R0GflJGnWv1rReInZv30oF+zJMh5J8tsxbs
vmltI9OeiHwf6wLgYFOOf9QuoSTTyfe5Oj/FiHRbOuieOKKLzuCnZ9azUhpAb7OvNUmHdAaMU88E
3iJFFAvXjyrenLb32pyf8zg59kX1GAwzwGJcM/1qg8d4irLBj5Xm8wggSQW1EAHVbVp8yXgaSLaF
YPMLpINAKA36Y9MRjhZt8lICTZaj7KkPYNamy5fH8App4hT8Saf4dQFQGJI8ego4CHSY6Vao6Ttr
JK+ced4SufwjB4ZNN845No3fSMf9Nsv5S9laPzo5vqN967YMhfhgkSzu1fm+uEoPoO79XtcvilkQ
CoFKIgQFivLFqAV0mcfkT2zC+X6d7tLRfKQb7e5qpL/GJANDMZ5lXbi0VnpWQrStc7LV3SEf9ROY
h5xUgnIhYr0Yo3RDhqSyjWlwJvj8a5o6NCM/IoNA1Ec9x2jM+6Gsj3o6HtqRrqlrcDaQpwPb8Vsa
Bsi1sh73IXzUh96pcAJEK/kVgNRsRPFYxGCSysDOp1i/mcP2K0oFv+m8p3rSjoSV9NCh3n2bjKiJ
D8iY2aXEiyr12i/E7Y8SYWiSILGbW/TKRI40IYcZX2GckhC9712gFIAjyVIq5ecoeinU5FhJwUuv
h3auEmyLUH8BfKSJ5QrsInjQZspeyVUzydcOqX2ltcmdltrQWJueeM3QiDFOQ6/SgkJAVCS3hR54
zWTZdVPfJlyXgusiJcqdFVxvAS9gbJPHUNbJNwJNRHSq5NL1honKcu3IQukaVFTkrFVIZ8MKYwg3
MLM9WapAWbHmiCghTzmNE/k8nxE/vUTkeJJIeTSvxl1ABNNVkjNWoOcDDKJJ+CeTjBuUk9lqJKOg
3JDC3128BAGCK0Qg+yXJjtqZluOhsEU9diSgccLYOPWV38NVMwPRq7vMu06ak1znQ0Q2TQxDwvmG
EIqIOylsCypSVmeBOxY2KKVbAg/PmOnR6yqHts7biLat3tSP2gI6iugOk+TkTyZlF1mwzvM1+T5S
UyIdwyVMO6oORWXTG30H2Hu5tNadOn+hoRL4QULgQ+eRNj4QayI73TjhDCVha4FtgHGvLvwI0CKt
Cn6ogrzLDOEyh8FN1Ol3aiq91vJw6nrdE671N7FtvoKVvegiMJm+P09K4VSBSVnDuivk5meiCkc5
oxFs0CiSXP2upNkNV67oMgScxZtSDW+6ILElxYRTF0KGukFaSRvN4KwvieWKQ5oL2jG51vd93aSH
aoi+KtSvMBaULaYhpu2v8ujmO1nL0mQthQir/dZ0xo1hpcdKaHyEkh5Tsj5ZUgIA71Kbp/PpWuf3
bVU+m1V0tsjWTAhia5x/l6W5xFb+qUvLiyzP95ZAa4qaETorD3nZHa1wfkklkk8g0lwtoCesNm19
rs9WBFlGbR0HKSTRQU6TiskxVrODtIQVqZieNSs8KnPxXETKKZgiT+FItansFKV8iXLJJ/V3sKrr
I83Tl8gwPxXiTAF+vB21BIEiem0qnOW8dEQ1Jb407/W5Palk11OzOYU0foD7vIAaISoceN+JkLUU
DRbabKZmvGtBNRTURIupfAkFegh5leN5ogujeJ00yTG0yqkWTN4CVm47AAENTswgyqx7AtyspB0N
FoJypp9TSe7NUX2iDfGs6IGjStpdElPUiLsbNZQfRJzRKcq/pk3xNUZepgNBg3NPIoAzm3X1geZe
X5pqioPjiznQhwAIh+z5bFtmdD9VwaXgaGkI1Y/gyqxR/W1RmgkB/VnNTM0i8BVpEYIp3GocfwQQ
ehk15Wm6MsVMOEAxQs+o4RqFedSVyM/70NUE4N0Eyp+uX5maTav5uUTEKk9lz9ATog/T6UE4zbl6
O6vqF0nvXsdYRyjp6k9V9xzX7YXSyLGZG59uzxvQ8bYoqrflZILID+4bCQoICldxa14EkaZfk7gx
sfyuU33YAig1JSBEvw6ghnQ198FEHkWT8ot6nU+iEbqhVLhZ1bm9ef06XJG4S/UHKYicRpsceLVc
0guXidizovyiRQiaBNhggw+Nxe9aAWKdNJ9rA1pAkKRRMoPse50Lnap5c74KuYsepm2GMKzyybrE
G9Hhv0nGY5jS4BZn54ELCQn+M3jFAgl4PFvYsqdPYDdtGsmQGCBXJVn0ndL13NNRPPNfCYLSvHkm
KgE/lN7PE2BDY7rr0+Si0lobpea5b62H0piApQKWWAqtceP2VnCHQPOJRPExb2I3V+rTFYqClkuM
wBvi9eNXc8gOc9Kdit6CL7/2ZMV4iCbhj3JNbhdsSm5SLfmYomKDPmItb0Yvl1SQnJTdsAY1WM5+
E2QeSa6Hjz+/Qd6xFt2aOSPIMKt09s+BU0KmkI3hzqffGCDf4aEwVkwqUj4KtamLOPRGnrk1cbQe
qq4e9PYs/+T8n3BQ3Q58aR2hXl2RexZxKvRqdHXpekwA6qJecQyV1E/M3v94vhsM3sZarIuoXdCF
uZffRFEAil0KRLuIO04tAt9Uc2Hgv/0/sHG8T8VhLLv6F8GIMMQiVR9GM+fXWn3Qph1ONvl9JnrD
WJGuWJIF9FeCkYG26N4RXelAmgVlad5dOs0Amti6B/n9abrU3qL0scdVtMHRahgrWrZYjq7johfM
+vVOjPi7elLOkyND8CnsEEdtHfkVKwtor7yh6ZZFw7kOhqc0ojMu/vLxAdggRzFWdCxyPFLsXn6/
oJCIaumbRS2x0dGvuq1J+UZ7BGzLj33v8K/4Xo0i0nrqtbI7BS/JcJTVr1ZuHsThKUhvgvhidM/k
/qzrD2GP3GvjJq81slToZUOherttqmc09VEgIfnxmm19esXAJHZyx3tyldy4plfjdoz3FmlZ9HcW
SV9ZiGsplMqk1tIbKa52U9uQCJ6Vc+FCor9DIqQs33pvjIX7568rmNJBFQwRP75Ab0EBFVXnAdVK
+FHU8b7MrGMTtjdoVZCZMAScFB0EdnUuK/GzSghSpNVr00XFIVKuXpKBHaCSUkFj0RvGc1KYdPTw
0qIO+TWUMlftItDtBLJdhgojWPAQl0g2l5QdXrIxB14OvikVlypdb+L8mL3z8RZt0BYa+srSEEpY
iVGzlMpj/iX51PkLe3Lxp7yhBori+h471uY4K8OjkyvIKP6iSfCo+80D5HtO8hJ952g7UCt827Mz
GzZAX5mZNipaS28apkN3jTnbIuyZVfG4s1hb525lYVSzAcur8PXpHPhQpNy/sdWCpfHkIy1VO6Ms
v/W9k7cyNVHfBnlLJ58r3Td/ZBvggy+4+g0AENoQfHI7O3u/tVYrU1Ob8lB1yzhT9lgLv6nuNda/
0bqtxbfmrhmLxOTTpoHPV1WHKt2xw1sHaa23lbEHGa27kqt+juSD6StOcU/PuuHCsTgf+oeF1/Pj
jdhYH21lZYIo6jspXkh2EM4YzjVrH//6+NPS1rdX1mWS4i6TIRdyF3W14TZ2zU+UpYGuHaKjeMye
hV/Dce9AbRAfastv+MuS1WqvJWZKZWYhPiR950IIgmbDHtP1FuOltrrac2JIYjzz/YXBG/jppaY/
0lYPlr9QP9jmjgLI5jiru60USQIcF4vcOqRdvy9caNfLwt85/943VMsGvHP51rJag5GQ7ZbZGPB3
ZIrg/RC8OJBtCUPy8d5vbf3qeouphGNSYnFlNbotGtOlxH8SpcD9+PNbE1jd6rJlhRRr4NQCf27o
cvtGVDkOOz9+yw9eS2epqjmYqTVygHzTH+F/7i/GXXUc7W+Wr0JyieaduyuPvrFU/0tAKxpoHAgY
rP6z6MdewdpcBFt6Vfz61H1KUZ/S73b1HLcGW133MhGiuTNZuOik/czvKBdRhLqF3+a++h6UB/xh
r7voO7u0uY4rA2Bppaa0cBW75q1oa175ZeFxJ8lbXWTAeq7qVefUUaEQfvinY6Eus/7LCIyD3ISl
yvsrID+TdMBHgOSR4Gtz8d/MpboyA8YYxtI4cK4r6UuV30oKMEAomT7++Vubs7r7fdLpkHn2nARq
KDRZ6sqzOvz8+NtbT4oq//9r04ZBkuQLMhtlCk92G3wgyxZPgG783As962lnnOV779gWdXXz03wW
TcFgHLppXdnW7fB8vYD28KHzud97tTZnszIAY0dCrSdt9OYcz4guY4JPC4Ez9tgLHvaERbaesLXK
VCXLlqaPzEb0O1c4vBbeCJjb/vnfsg2X4bLH3byx+WudKVpYpDqrBByiEjxGctdTm4b3cGdXNtyt
twDgr5tRhSHt52rAvb9pHcV784D94VvjLLufPP9jdLqWmIpqOm6kKkJzLqHDFgUrZexI3O49jluz
WN3voR1LmPpItFObuI+PmZeC/raR71WJ5xvQccePl2u5ze+c4bXU1CzT7lxkguiG8vmqLejlnVu4
EW8py8T+2oYeJEobx3y4k86qTHPGMVJ/DKkI/6m1Y0S2PAhlddHlTqzLeqQtpvXCO82L0T/XblFc
txNXcHZpdLeWaHXNLX0K8msSLf7WIlWX+8kPQBCjDc+KOxyNJ/VW3tv15U6/txurux7KakEvFItW
taeF2ZM0taS+VqbT5A9qdQoUUCB7B1ja2KG11lRWQuiaQijmDufeAbXoSJcAzkWXgjVk7c09GV0H
Yvg76dM/HbW1xJSmVqJ1LXTRLetLlzzD0PPxd7eOgbx66a0iTuVKNcQ3h3WZRvui/o+1T+rDrmTQ
htlai0qFtAZYnWmKmHvoD74XTvdbeMh+BDeDFxyoRNyGlreXxdmc0+r+F3VnDQKg3zfneBGWor3S
sFtX9koP3p4dY7k1pdUbPyV9FUcz5w3ipLNQdt/CJKeCLHz9eGc2IhV5ZQOIIqxckEOcb7hJrgkk
o+2VVmHRtCP4/iQk7sGeJO6g7Tl9G1dVXhmEsmg0K4PEFPIWEcLBxovhNvp4LlufXlkBzYA9qK9K
7D2d8FYT36XAaz7+9NYT/5bd/ctW6mYaVmb6lkwdXKiJbO1H5LSHyeOJhBN6L3DcOlRrLahqMmDt
K2UazT8P7nKoaJ771KI6Jd7QGe5/PJuNM7UWgurbFMRqjFkp1bPY3Fsz+Yid87QRC71Zsr/WqaHP
uID/kadd+12OaGfRcBDL6SHLH/7tt6+8eHzSgIIyXrzaDzcmxH1z1t6VkE18/PmtjX7zvf6aAPwQ
4dhWTGDRFEBIyqtexE/pDShkb7hop3pXynPDfXiTPftroEhPNBjTGEj+3DvhsfHbY3FUbjsH/ko/
ut3V+tgaZ3XDE60RkiBis/s3dnnggpIHo5EDHNwJHpbGub23fuP+vZ3pv2aUqjDAdwkj0cbM0lH8
eu2P/+mYhHb/HD6q/3bR11JPvYbKo6ouh8yi04q+1nTydrZ/SZS/87yvxZ2GwRosJUrp5qLYhKQE
HZOHzLEupQ+w2zZei0vrUq+5hVKLhNjHg25cx7XEU6jVSIsbJEBkeuSHz/PS7xHkOx/fuJBrFScY
0idxbpbsSvKoQJJJx6/+g56Uj3/6Vkgirh52ubkKUKgQ+lCcdtBO8q07yfimC35vW37uRK6EUhSF
8GHHdG1F8WvRptEqqmGmvcKNILGkqO+AA/xN64kNKBaAgD26y8H+P6jLbC3gsmt/nWpzaJQ4lhZj
CX33TXEyPCrNdvIC2ThwykU4rcDHJN0TWPbHi7qhvGWIqze/gRy7bgLSe8mJuMIR7p5EW7lfrAR0
VS/XS3aJoDx1AEYcG/MgfNsNlzdshbiyFQJPnCmaLK72CNfzUTkKdoWyrXCLWjZZpl2/dmuclROg
wVaSGlfGme8HsJXn/E30Amh78gdhZq+61fbM+YZNElc+QVSlNAPXZJSB6er+29750Y8JJBxvquyI
R+0EufnH+7b1eK+lnIJwTAx9YDA4IJG8A3V9Mm96uz4h2nD8x8XT1+JNaTHEQjRiohYzmx5r3/wV
/Fp0YHVPPNZItP76eDrvH3x9Ld9UB2NyvcKU7S6dpVJ8o4lAznt47WFH+HiE9w2fvhZuMpMmHKoZ
SMPVoKybVD79iY5mxTu2YrFB/9uW69Yysb9ubiJJeRQbfL5MX5qJxnLtPOWAJAV60LKdKbx/vnRr
ZR0Mwwj0SWcMemI0406X9j785ge89+tXRkDXTFWXar4M26ifk1KCL9oDy2qDaEbzdW8PNvAJ+lqk
KQ3kkFQPHudgA1L3r99AFr5UL3rr6E//6TXV9DW+FH5/G7nm3a4a6dbKrWxAr4+WALpbJpkl/Vyi
9tTPhzNYTmeZYHeBMWJyPj5nG3G0bq2sQB5Xem1pjJWcZgcCBK/9AZ2+9UBXCbQFDr169+TRHeFm
V2lz62iv0gQKHGmVrDNiUCWHWkf9LLwI5fed+bzvpehrDScDZj8lBF+OT3c9WZ5y6Z/SV5i9mQsA
D6c6Q+DKIgrf9iKGjc1aKzvBIqd2osyAavHDVG92EwNvmYx3Trm58h+KCQqkbubDyWlRMC48OLvw
upaX7vpCx467xFiLcYPL+5j5V2c4Qn2GQnTolUgb781v64SYK1tBu5dRB8EC3vqi+zQZOdKxf6pt
KCucgDRLiab3fLtf89rawLXZmORAkhesmBiXdtnltlbSzkicFKJfE36PxJ1wbEMrWjdXVqRhaRNL
ZKDeU7zrJxqjzlTxkNuWnMYOkPHU/PIJeq/PwwlyS+S9K1LjlQ3if8eZ2bgI5sqlkPO+EWmUBV0D
5nFIJrC2NKPAQrFzFd5PYOjmyowUsaB0kgZ65/ozOy2F3fq58+HOstMbWOxczc4e8NffcBXzTpZs
I0bUzZU5AZNYdpPEnOIv/wmGCg+LoLH+FYaZ/wuCa2vtVkakKMupzq6MI/rqZ0Q8HOMI3QF1BeGz
ieYruT/vHxMP+hq9GMdgraLFpGQ36tnwwKdRtBa9xZnef2w2PCR9DWKEn05qk4xRSNSi6wAobZlO
MduK/Z/E5cenYsNcrfGMGspwikWLsJuEMZIJqA4Ynffxpzecc30NS1RSvYZ8XyMna4voOtmYLk+7
Iyd7GDzjzrDrn4ave9EZfmMbiZUHmBk/Hnnr2K0hirk4j5Ok/E81XkeQPHLEbwuAYSk4WI726x/H
WdmMFt5hWZoIP+gydiXKWf1F/rYc8MXumvlhTyJ6a5dWpkHVCkPqeqKAaaT3+MuE1sM/zmBlFEIl
LiOxJeg1iJqwdD49ciTSljvKUpkP8sPHA21c0DVEsW6NpKIT4K3EW8EFZwBM7Z4+/vbW6qwuvwFH
iJgUfFu0aF4qD2328+MPb52jNf5QAMwraBb7qx1kKKkAOwVPMLdmFMEXlErkz7sR0bKV7zzv+vL+
/eWCjz0TAC2+DNU7swPT4zH0/aX8GnuAPf7xZqzRib1oQU1ltsuJze8gJvZy+gre9pvoxVegGTju
rN1i4t+b0MpPSIAphzH8i28Toi2KgjIA9JOMKd6rYmy8aGt84HVWmzpYrl9yWkJw2OI9wZePe6qp
G2dWX91uZEK6KOnJZ6C+5BSjas/ojeRFtmMft0z8Gg8IBVFV0Zy+FMMlL1/SF65hB4/wnB1DZ/cJ
3ojt9NUNl5V6MsSYURYrvBwskrUerQQ+ypP5DR2NzoQS+uRLe6rkG9dRX735UX1tLYgdMCkJHfA3
XbWXodi6Iqt7rkdGJ0Lt8R/GSrnJPAvuNkhIASlAiX404ZvdSZtubc0aIxioGZmsiIg+wVMqHIhd
fNNRbulb45aEzc5t3PBt13BBE2Y46PG4Ipl5FMwvNG+Zgwhlz49ZWfi89mz8stPv3MQ1VtCUgKaN
NScgO1lfl0fYcqXP+s2Snq18SduZzMa2a6v73mdDrOULx0IVXWbpWQmnvd+/7O97v3+5n3+ZxmxO
lTlbfn8A4Lx5CZR7I7gPjQbi+hyeaRh40fR7/dhsbdyWNV4wijTtWoeMNZm0ro8JZNxYyS44RHSr
Qxy+c/c3TIu2HPG/pmTRVk/P7jJMdYdAk4lQSP/l4xlspUPWKEGec+hO8bwp7QZ+Y9+XPqSH0Cc5
NEc6n0m/trshxYaN11ZXHWZcRctLPDzhCGU5IDFUr6b70Y6O9Gkoe/u/ce+11b03B3lER1VeLBgc
OjZRmWarzvIE48ydTCozH6/cclLfOWdr+OAEuXYQpoyTJa+iWtON5VvVJdZuP/78ljexRgxOWZj0
Ss73l/rScg/7o3gKT727ZFeVU375eJyNi6iuEgVzBmpfCSSKJNnZLG4K49PH3906WOrqhg+Sqg+q
sqxPfICH2Ome5e9Lhr8/L1HJbCEgvptl2NjzNSQwLOcBJA+TEP2Bk5V5vWTHPmU/X/USWN3tPcd0
c1dWr7yQtXl0jZW3WS3FuPo2/o2o5hvyrXqWL92eQ7RhhtX1nS9gbS5Mjfjb69wlbRO6w3BAb9Vv
b63TbrZww7SsAYPhnGeNZREKy6xc+1R4kRM+hzejPdvDqfQKP3DFh50TsbVLq/sP3iGUr6PJRfxZ
nci8+vS1h1R60CvGcR2O2tPOQFuTWpkA2vZVJZ1R/5Ys2sCdirRM5Jgn2tW9oCPIH78sQeSul7yx
VWv4oNYbcWgMMGG0zogznjkppLCE30t9ovi9h4vZcF/X0EFBgIQpRafY7axH2WycAMW5MXc74aIq
D1GPLqk+2R8v4Mb6KSubMFkoJHQGGzUOL9LgKeTfiz2ztrVYK7NQoEuchzCIUWWBU9MpfXLFX1Fq
o9pX+FAafzyDN5zNO9ZZWab215OJlJLQNwHWZ/TgJFNuUnc+9sf5B2TLF/lT5dJ/eygd6PVejOqQ
EZ1JZCF3gatbk1xbiUaWEXq18D3Rm6Q6VvraA+LjfwyfJLK/h1vd2qaViajnOYfT1ZBcKzh30ClV
0cmMpJ0V3HJq1whDcRLQCTf4OmwDRAKNDTEOunhLK4Rw2qsjbk1hZRLKWc9i0cpl19JRhpzhJnXj
4N9eNmVlBUg6R4IZJ9CVolCAuDSS9jvGecPtW8MH6ymIg7Jge3P09JDnLaVHpfskG4iZpzvLv7Ew
a8TgmAswWfYj6d1xcE09g2UH4izL2nFetnZXXl3xds4s2Qr5fuNWS+3GHo/awwKsJoNwvxdxb72W
a9wgmUJhVnIWarAX1FXmLGcIzLC9YPmCu38t3cqr265DGpXV8ANy2xVPuZmRQYF70xnPGp2UIvHx
7qHanNLqajfmNepNiSnVrkmyP/PApDsFHrPsZXjMu5CBjWhvDSCMZOiSYRfkAJwXYBw1b8d4kFHB
QxL1ibyemxxs8dD9QCNJU5yPreYyh3eM5hpDOMuqjBogtxHBxUCqEbSvd47zRtO0/pb1/cseX4dZ
Ffqx+O+8xUelPdDoeshP0SWPDntO09bvX934tC6GoRY4BhCVFOONUu100G5VsdbowTlLtMES+PWc
4z9wwr2B64XFIZPhQHzSD+Zh6dilvRYOvo/3YsMArLGE6MQluWToilvUsT81+nESxFsYhT9//PkN
b+Jtpn/thx4XQSwbcM8a5vyQXWF1zIv7Bh6/a2V6ApjrsVd8c65+/Ntwq1cfWnr4XLRWIUMSH5vb
1F8q4Nl5L/f2BiN75+Su0YXB0Dc62T1iVl0oDyAlbxAL7w9REh9DST+N0dUR+9bRVNittD0I2Oao
K1tghnUYtiE0Qkvep6LEGp+IN6hV7QU2Gwf6zQj9tUtoVMaFafZwt7ePZvRzgiHr4/3YOl3y/+8e
iWJYpLkIlbdaX2HKRBW2ur+aXz7++JaNXOMIo/Y6TsrAbuu3nct++4INCNrtHMVGuWa3E3trEqvr
PsqIKxbCwBluhkM5dE6aPJckXj+exXI03zlSa/RgnF8LM6tGBb1JSNaK3k0Whmr02ct5x43YCpHX
GMIsHuKxjxkiiQ//oZJhfXrmfTxD63moXkMn25nM1pas8YRVXFtxDFcb2QTJQzrVj2+jHyi9Q5Ix
HfWH+OXfFm11z+OiFkUTFi43RVIvum9hvu0gRoIJwvu3AVYv/ZSpymSqLJk8Phs1zVPWp7JHHB66
1I8H2DhUa4zglRxVmWmT4iKL/SiI8jkpKg9Rg53Pb27Eymnv61yL62UCOqWbn/SeePHv0M9v8hPM
o/+nsHT54nsHeHXHc62u4+rKlou+cb8AoQVb/nR1DX920b50dks3Wyu28uG7SqcF3MxQq3vMThAp
HxOHwJ46kfnWHiIf5BcjOaCk+PEGbTjfazAgLN1VPdZX1S0CeNLUm7L7LGiQrZaQju65K+9PSVtD
AUns6Wq9jCGU34b5nCq/TGnPs3/frmhr+N9YK6HRW4XqjggENY/h8BgHpzHeCXq2vr7y66fE6NES
gHh8bs5FezFCCdpQBLt//Mvia2voX1VGujlLLExkgMkoyezlt1dyEoH6bPU7rsnW4i9//+vRGw2j
VvOEMcxOttP4nA3APvs/H09gA+esWas3u45yaKw0FsgKvBFoC3rvDhpQrom+gIPA4myH9n+wlp0B
33/DtTUOsKFJ3ix6poMONKKUT9A4QvIS2/EJEuv/HsS9TNT7Tp1mrW68aMxmrKISBAqkv6E470Ny
fNqvcG6drdVFT+O5Di1h4lZktE2RhkThXtF4qoxi525vWEfNWj3pfavA4dJmiptDsOkvOLU8ceia
jIHMLClC4WY32Nk6CWuwXysqmRUvYqjy61tJ1U3TQ34OoXkFLl2eZiKsq21RRdizXG/42/9tkbU1
2k+yAm0KE1F1y6X9N6mMy2jmx/YqfqkQGUimyp8MlHiNBO5vDsyIyvYkQgXdaOplKLNbEPpUMHXE
80pxPClmvzAGd7YsZ68woZ9FY7iEuWxref5gNtZtElgFKjmQ3ic6JEwTQpPok5k9Kq/mV1PpLqCE
X2Oteq3y4kRq9iXUxftUvXq9Jp/jOo0PQUbB36y/pJJ801mlU6P8bludcZ4nVJ4lWaQorM8nVL5/
XqtF/RJxx1qyXumtPOgyc+mL1LPiEm71gTy8Ifjg790JgYZBBT5iTJ8tNXGyJIS3VTzBt2sXY/8c
Z9Y34DBz6KoA9/jNkoToe14+VqTTajP0kw6ptAIdbCUxUYGnOzSUj51m2UmrwSGLrHHRT089zX2p
FRx7sYIf7JrYmn49B1X2SRz6RxRNPSSuvKaK93oxN67HGnKZkNg0o2xWXfUW2bPrqfFR7L1kL0bm
Kv7SF8RuviBI0Oy5KhuWZY2tHDVAemUjkHfWHkrr93DdceLef2E1c2WAdUGp5w4mdFcS/+jQkyf2
lP7QEZdplOePjeLWUq2MsBLAqgbrIG5igOplmKae1CBILZX5yWr3gsKNd2SNkJQMTZym0cL/aR7k
8KQMr9NudmaxqO/d5JWlhS0RUmPwtaTPjJ+KMx/lpyWHvaD64n3+g8WwvjfKyuAG19QQkpkNXtJn
zUP8ubgsGeTsLJz+MVWtmSuLi76UnM/Vwkr4WbZh0j0TxdrSGVZXP/P3Hqa3DNI7M1mjIMtxqlJE
QQhkZ8/qvxjGMVBes5Z8mXBrqZUNR7qHahTKFC9aqkMTrCNSf1N1AeqgB7TaUJDoW4C1cJjAjDw3
1U5ctHFG1rhJaRJaM0yY/ZQg6Iuajuy0UO5/fMo3kqzaGi6pB4HQzS2zhmoa6HXhqd8WyLX8/zj7
ruVIciTbXxnr95gNgVBr22N2Q6VgJlVSFV/CWCxWaISWX39PZM29y0YTibF6aGsjkwUklMPhfvyc
ACpYG0swBI4VYHGTEjRv1XRCJ4Z+peQvYSQIep1DwV+tGWMG2jxsrWVKid+8xA8UxdFusY9vbHct
ckRJkb5J/NBTd50PfrVNBMTsiEilejXugHnxRFkv3i3N0jxOqRamUQk+9xq1PyP1W+AzCcRiHBDS
bfM38Lw6yOsLWdc4lJ0gQfur91maJF5mqHP60FVA5rXbGZu1YDHxBxRsQW4mKBJnekIl+lGUg+Xt
QcaW0KWfG6vFPE/xfVQFcnU3z4I15JQRIhf019FITRiSel7XMECMYU2EgmfXNwGrHj31BtwUgESI
xsFdKsaUGBAtpsuAqVtZArqdCjEJf9qSnf4KAQ6UTyQ3xpWYC4wTUtZZuKUGrnIICqt4qTszElRY
o321nQNcKoEoPcU5WyzMUk27sO8UPG2r5jiCh0J0//EsAwusbOckDA0bU7VyiK7l6FBB99fSzjW5
JmJm4mwsY719Pz2kCKV5nq+dQC97mg55ebVoovwRb2YY46CqUp1PE2YmPtgniKKcgTbeMnvWSZsd
UM1vwJ4hioVzp4vxF6S4X4CqNFRk2CXoAQX1xtg1fj042n/2VuNcuCzG0oLGCVURY/L7xpn9FQpu
X8ffIWkOE77Lvl++FnhTx5x3ebaJ3q5T16gHbXqP89vL7fIuWRZKKXdQDC96NEwh1TQmOyXbzBQC
B/c9cEmrBLi3VFCEyRAr/ZbCJ2/6EfTTQCpmhrsqB7RltjfjXab+TNv3qhZB/XhGyGDswqA0EI9d
sA/TnRIQtwdHIHDjfgNzuvjhVeXmG+X3UJ86C8U0Kjk0iIG+an/8KTm4LfbVFVi9PR2uWX4UOTQ8
48OCMUHoTWm/YK6N0Lf2ABxt6Qw5MwfiHyVqqeLUv7yonDPMojErS4oHmcIXl3romoGyQj4qowiL
wXH0WRBmLkt0LHt4Pyu8ew0Krx7YRr41bsHSDkOKyDDkzbZQsTQFFxJn77MEjinKUq3YhLOydHtp
fI/Hb5eniRc4YJGYQy9l4IOGhZj3zU4/zD6qEYGQnvb1LkdlhZBplNsR4x9QKLUqw9jikB1iVMXv
aoRVB1e/0/Zg+9hBAta7PCLeTDFWIsIZHg1aILQ2Qkqsei1F/N+8RWdcgsWe41WjBq545Sn1bn7L
K1gEFbpKghAkb8syx70HK9isliUc0upKGm/syetEJCW8i4AFXU5RY0FCAFCrJvLpDhYlQEEaNORd
+25lG01FJ2P9rl/4viz4Mp3Szg4jZLBmwOCTbX1EiH63volqwSTxjCKLu8yrHJMUIXQ6BPbNWiuC
zVQ4094AnxIouVFlCoC6iKiTt2tZMOZSgtFwhNYKYl26Y+xpUB4b+LPg/PfSbeyL8pWcvcXiMNWm
t1HEAXAElNCgNQTOlfpeQj65vEKhmOC9w+tjPTCfvBpFUqlmhzFy8eV0b2cVLJQq3adh81oo+WmO
svfLB5CTndP/hsAspMqeagym8ZYg/VEBxQUxHLfcFbeQCvlPqve+xnroLAgztKx+zmbAC+rY7QH2
KICV0baW14BnzVmzpogguUVge6VfPwtGx5tGxgwg94tMHQTZEcEAZAY1Cz2qgzfVttxBuQmuOpw4
KNM4oscBxygQxijQeEgRFMR9aXcbaXzKtKdFPQmGwokmsfjLujdqFYf1kzPtWrfRK1TYQHsZ3apw
qcl1J7ppOCP5Gw4Tos52GU0EE2eAm0XxxtfUAzIOLyoIG6+YQnGGm7cH/4bEHPJaD0eE3OV9sh3P
HilkSxEExkNnrSkrOyGtKufCYVkdc8kiplQjfKkgwCo/appop/EmbP39pwMr1RACKCVEvZeb6aV6
MJEfhByNp6GC8Fwgo93GH0K/jHOUWFLHEQxoBSQnMGGbBJwK+UGF8M8auPAMb/4BubID1GBegKo5
FgJ3nmfJWbpHOctmWYJQJtAOEP1dE60x6r+NnbIpD9mDFUDMdSPiD+UtEusVWItlKZOKuRxv9WIr
QWbt8iHiLRJjDgiS3qZewBXUEFyx2qCHZFsluOt4bTNnn6hUSSASBo9DglqYfq22UGcfRTiNM8jv
i7uaRWMmpLf6pF692JfybY3VyO4vzPya8UaZwS5Z0Uav9ZnbEZerG3kTwL7Sw+WZ4/kkLFSzhgSO
Xip0jdLK7q9YkeQumzVhRTeitzzvwXGO0n06RcMSD3U0ohcNVZ47lMj7EpTYEQ9G+B/+ueD9xFkq
FrCpSH3bJwaWai6h22tv0mh0EhoIZmr1kb9aKcYS6H0YZnIO721eKbfhvcFD7yKIpTryO4qAsDCK
yErzumK8hMnSsq5sCoKy++x+rTUYHCjI7ydIQazujhB5uh68r4a09v9pWSAeXgzjGp4cgu6gedGe
eBPCOBHK7teQ6OWJ49zVLC5z0Ee1ShZEuqDg5iu54kKl0gFjUJ4vUNS6v9yJzRkJYwGiWIuXuhnh
5CLlmsv2rQHpZRv5tKxsvFyav9l2DCLbSkjEszb81dQxZiGXUGwq12t+Zq+6klMjBmZ4+mYtM/zN
7cziNgtda/oMEsW+DWWb2NYe0kaCFG8lAHBxTguL0WyrpgL9KtJYkPsGvhDu05zuoWAoOIw8r50F
ac6dNtRWAqfpVzHuyn+dYY4GuDV0n29EcHbOnXmO537aw3Kea+U0xMQ3M+BY1R/m8GFIhVOift34
3kHh/PIG48WHzxfop36augasZkY/OejeVhoviKodJV/drZxhqHODUdZuRc8EjlN49qg+d9b3Zjdp
cNOy/s2yK6dAojGcn7VpEAyHQ/Ckn1ftUw8ELxE7h4gKQg7VrgvKbXis/eaA7D6qPeQb4DvuTbBX
DKiZbo4iTYRzseQXp+Z8C33qdRiyqlkogdWfQZ4DZTda39n14BlG6+bzIVuOPX1btHsphM78DJW6
jRYe+xjge7KNpIMFwUHlmYx3CsDKivLWg11BMTZhvW2KY6L+SMoq0HXVXebrKN4n7XS082dL6RxJ
OpTWPY0BuZvuLOtGm/YhdOOyaXaqdPEqeScvGcTIZyCIH6vlWEHkZYAvAY25y9uHY59YUKkl621a
L4iEDeA9tGcKWfSfdVfvIAqndR+relGuiEqtOW7WGfD7aZIhE0ynec1Py6RwNfltCk+XB8HbNCyq
tFchntfESByTof6Z0MpbASgxzSCD3myTJt5AAjwwZxpA0vBkG81d2IKFypC2XZQ/tZV8RSRwLltL
oERriUN4MKXk7fJ34wyaRaMueFRTiI5pfi5BIeZU5IJgCse8sNDTGdKUeQq0jW9oqQSgMa0dyIJm
rr+1P8ykE3x7nrFkCSzzISWtIVUwlvvVtxgfi038HO3WpPz0kW9ExYW8WWJ8GDmNRzIhVe2n0Mgc
aijXEk8w/5wLkYWeWoWyKEqMx54Ome4lvlnMxdHbyKH6dhlPdnsqrBsVNQdmc9/EB6smVwvUxKf+
YDSlY+cI4qvdXUtvJO26Jq2jpjcVZLs0ZWMZr0u2/iWK+aGmGh7t7iEHtKqCNwwZcwli9V0Xe2ON
FOSjonv1YLutvGuyTJAu4lyULP+lZdhjJU8aIH3RSx+958l+ESmo8ZpeHbNPRzUccP9qNETTVus2
3XUnB1mvCRwv7qZal+pT67EaGXlUoXW8LRYEApWt7YfbZId3l+zR/X9QMsgbB+MNwVGJfoF52n2H
5Gm7GbaGlxxWcqDU31JXyFv89S4jLLa1HabFaC0buyyutlp/gpyDY4DFrEyddtgCneq04Z1R/ugG
Ecf3uhR/v7IIi3idp0RuMhtB//lOrty1HhL70DUaf0BRvrgK/Osbn7Csl7qUInnXYq0SqXW1+jut
NouxHULBHuZUexAW+2oCygFFEqjIJi1OvbVXzBPIGKCSay4g07MACwCpu9rFAv/ia0NDWAbMNBnx
UlpwO1Sqp6OGPhdFsHjztHb4aU+DGlKqRg0WrJCHvWLcI4S6qUAVppSCd97XBp+wiNc6szUzrhCD
kYzRzWZvFdeQR8OVURdtaaYzD++XLSavI+bsEwL/p9Us4hfwdEKtd8LkKZtv9d7yQEwJkKTorcJb
C8YMQNAwn8IW5UU1/dnXL0Ms8Gm+PvSEhbtG4PRJ8wkDgJRiiwSGEjkz+c1jx+JbSyjK60aC6yQ/
hHdrzvwX+l+GtsW8FaWpOCNgIa2WYRRprCP2KteJXyfbASTbUyLwHL52+QiLqFxGm+Q2wQhWuTdl
u1aNnTVgtpe3D8e6Q+b3ryfBGMbFnnS0PwWzX/ggzdvk31dkkQGFrPRRRPjLieISFlCZtvGQRUuk
g/jEnM5s8avOZz06ceF3/kpCNV6p94JBcfYqy0w5TaFaT1Ot+1ofe1N7Z8Blj4gOnrObpSl8RVve
Gts3BwXIWd2pqrs8fDI7wYrxjCQLuqyMXpdMIHN8BQYRAhhONcdH6Gw4YXiVDI9S/GQmlmNKPwWj
5W0RxgQoUTrPYV3qvpE56obs4Ux7YBFvHNsNv1le7ZUHBZlZgMTccWtQ73K3vF3P2AM90cxxMhFy
VPKbFPM7ZV4D6PPlxjncBYSFZC7lMhk0xTtZBUM+dVYQ2jlWhrow20WtwnX8vBJIokphZ2bID8le
g6CWaLdyYCSExWomo6JFULtHrtCoHIIcun019280gXxJ9EbAr6Lu1OVot9etfV3ozw1tvBhzkPV+
FY4OLQvHQj1pLD0VQ+LMYyW6fzmOC4vVJJkaj12IjFVlPg6J4tgQRTbl+x4KsnV00MPnOHmfzMdQ
ETh/nEVm0ZtDaYTGMMA66B22UXFNoM5OFtH1zrm7WNimVSYWoKGIT/RSEbTSPfKmYIs7kvRYkW+F
SEfgDPT7wvdiuS1B0T5qrY3LntgwN+2mbA9yD0md+samdjDnFv6bnQXgyvC5mu+zLnHb7HqxMi+2
W8cYVU/RDxFNnBqF5gMEfal16PrHGLS6WfoeGyA7kehGrV+WboQIcO8s0pWWHsNso9DcNawnuf0e
y3ca2YbyTzrupGxfhp1bITav7JPstmuvs/qtkou9DJhVOIzOiI21/JiNxJuqDwVgXDs9zaPt9KjZ
aYwHA+aj01E+0+peLHXBOCTHRf2m1S9yBB2isHjRpMZZ6I+YSoIDyVsqxmGSFdobuoKNEHejg6f4
0L9UNUjv9dOcYRpsgdt0Dut9tVbaX6+juolUtdFx8Po8dNLhOc5uTF1yW6CdQ22GE9i5dT64Uf2a
GQN2ZemCxty1mk2hvxvpjWmVAvPGs0AmY1WrtZBoJghtIa/qxlFQT6/VEiR6j5dC5LfVIZpfGu2H
NvycEEaSCrcI+2CO/d4MCtw6VXdjqe80tP1OhQkxt2MVCw4lJ9tCWETrWFWWTtYqixUTP4SOts2O
OeKHyY/uFZJdom54xoZ5jlmTLpv9iHMz/UrpwYU1Ad1e/PY2gWLDZUu/+hlfLDiLYK2izppIioeR
Fj22trssuZuXfvibKBbCwldTe+olIOLwNi6eFV1zeihJG5lrKQcjvkVwOUgiSEPoAgPNcTxYTKu8
FEYmg13fT3TgWZraU2dBAvEcr/9qohhHLWssBdTsmKguyAoItiHFCpICpzKxKA3w54WnQrc6Ctp9
75i3Ivk7zgXAEoYOTUolHWlx3Gv7uLjLpefaEDj+vJVnTQpBRdWqRODnCiAfCyiI+sWJjJ1VCbLu
HL+IRbKqdSV1erziE2fqjW1zTPQaQdpvWX9q1FOTPTWzJNjFvGlijEVWplVKAWrFTaY7mgoqefvG
QFrv8hnhDYRxtcJkjueI4NU9mldQ+XbDIg7CxevMp1I91OpjZ8QCq8dJsRIWp2pJVU7NDMn1xpsh
gAPO+r18uwLKQQcu8o9XW/7FTmbxqeBaNFSSo49f9FdpYN6P9FxSgfDINj52ItStyjmOLEK1olWk
1QkyoMNwihNvHDsvhY6PMtCg7nVfzr9nae22+W2PnaGoP7S42gDCH5D5YJbHokMYWHGXGKhZ3Oot
TlsnbStVcrJORPnNqbUgLLiVqiiQMSNsUlQAZU/hBhArV3Lnm2SzyrwmpbPosOwVuFXGLTFF1yxv
CRhjMi3lZBYzJibriUckuDYQmRxKn0xuVDQYOfXVpPI1YHtqlD8izFtNm8ubmXNUWPirpibF3BXo
uk+e7fRmto9ZK2ia95hlEbDT1GpxlFMdKGvz5Vx4gURhsQudlXLMFivp8aZv/f2n8JE0SUYeJriA
y5XZcSUwCAEc0197bwKvQBIIU+u8jhi7otlxXUUKnnb94hvGAwXWM3oz0qCEWEohu2OveWMUukq+
k7uPRRWcUN4SMfZmqBB0Gwe81YEeOJRlc6VLciDni8DI8Jpn/Aq9RDbd7kbdrwbbW7S3UEfuTMRT
xGmcRccudReV8YjG9WT2x/RJN1sXoUP38ubluMF/w8QuDSkLE633FaAN9XYanqSw2YX6JtZap7Be
L3fDuRpZYKysmM0oG63uh8kuJN+MZfGWZT+gjPly+7xJYo4/uCNave/RvqYc8KKL2+sl2l1umuec
svjXaYEuwlJJcIFQjfSmBSutGr1KNFc+l/yJgm68m4oVKFcHJeozDZvUjs51hcUmvxrfk1vdjffC
87eesy+uKhb/StKirOwsxUQhBKGi/G+VbVF3EBkGDlqkVcBbDeaQp2M6wBXqdFQC3yqSR4YrOxIY
es4FyGqUW9itmglRYT+fkNqQNMcoBl+w0BzbxMJZ7XKZ5XqAbYKr4AM+q2y7Z+skbVCKCNy2JKiW
4EALCYtsldvctioD3bQoFnLyh/J+FfEZUP2IFNeIwE/4nATCXcUZFItspSatlJgW2FXb5Hwbx+iq
iaC/8YvbTsQYw1kYbYU5fbpBmlIukYWadT82ZseuURwoIrDjQEwIC2IlraVQA9TiPvjEk6cGEYiz
Np3kD4hE+nAnpOxM1UuFG5i7RuvO/jSaTLYMPWpibLPD8hLfDocVuR0GfdB7RpBeIzi3EcHrOapD
5G/o1ritUQa96P5E8h92+oGLytMt+4FEnV/a8m1eZBsa0yDVoqBrIS+Hm+aU28t1YvXHIpzhUaHO
a7KOcwj8fA6dFa31LEs6aq0FKcQuBIOCskVAdUPVXLSJedtq/f2nCTK0jkAoDNtqvstL1KCiHtGH
DlrtreJT5wMj6GndP18YLJaxFCADHfoL2FekO/Ttz3B4LHp5E4bHpMzcywefY640xjtI7KFQaw1d
6PbNCMaCrACViwgowXPhWMbSMVMlvclww654r2Q7f6xSyAXqDVY4IXWV28uD4NywLGDWKqppkkcZ
5y96GyKotzQI7dU/LNEk8fIdLCJWTSsZz04T2xTCd8jKx5BWX+61TX9Y6zXTfegb7e/d5iwsFtG/
qu5CooMPbHI1HZMUEqdte4G7xjFVLB6WKlk89g1WRM0j4GFLf86EdPicc8GSllLNyKAaaGC1c4Q0
ajDPKIUzzK7SIND0S2mjJILXAW8c6+8/ncEpLWKoHGEcy9gc0sk+SdIkCM7wdhNzvEcDFVlahGEs
dflaQwFUmcL3TgM7ZikJEnW8LhgnoY9leZomDdegMfxs+pM0mgd7sG8K8psVxkRlDvZQyiDDrLBl
17Ai6kadaL9KT/1S1BGVk3M86DMo7NMqWH1cdqGMTkoFm9S6isxHkn3vGtPp7UcVnBeXzzfPjvwN
9hpOi2m36Gd6RxjDrW7aR2tnnSBpmyMPJgnVYjjWkMW/TqhQtMk6nmQ65qGfJR5JHi6PgWPLWejr
kmtVMsaF4dty5yr6btGpQ4aNRfZj9ni5C86ZYGGvmhaPUCGRsBq5eU21eUez9HS5ae4KME6BjmCK
UkyxAccN3EM+kLuoRej2oNVfuTLELMEcH51Fuea0UVDKiX7kOxPBeQj+Rj6whCaq1NZnv9A15PXD
HPLCstUk09EPYvpr9UF+o18Ditn4ZKWQ8ETl27wNxRz0UlqUUmtLw29a3RkrMDyWYG0SuAe8xpkj
XpalPCRgdfRb2joxkZ0Rp70VBL95+5V519djXy0LCkH8iZYB0jMeJMu6WnXsZRvaicAOckbAgkfL
RV8ii4YIHqjZriXVi1JABVVSqIixhmNoWQgoCMqyfinQQRNtMvOB6iq4dBFiqe8vnwuOAWShoLXU
9HVsJFiCpnfz7JXYmTtXt4v90FYPZS2C7/LmaR3eJzurj2EE8guQniEg4isUChDKcErtXhC85/k3
8trvp/aJ1VUGuL7AUxTEyEDVuL6LM+6Azm7UeM3bGrAU5eN5bxoWFmoYuWJUaYQzvmkOa6Vw+JDe
QL0MEoULtHOqTfnd/A+U2HhrxBx1PJ+mDiSCBhRbRx/SBY5+Ms9sZoWbuXrmzO/aPrstA4xQYOs5
hlhmTj14Si1NMTHAqbobrY9MlGThWWFWpHxSrIK0PS6RX1JAa/wiVtxSQSWY4nbgtwLf2OWNze2K
Pf9L0XVFXq8G33ypgjjooNWiuLKnouBMrDXy9VRpLHhTsYtBzygOUJrcz/Qt6p4vf/+vD77GQjTD
GoBsU6oM35orCsHc8AThBEdKoTQXidJpvD5W0/np1DRLraq6iimqpHIrEfi4xV0pdcelFNy6vMlh
j72ik95sKY5l/NYgrKcJPFxeu+xxJ8NQDAa+uBWDFka7NyfBruE1vP7+04xYEp06W8YXrtVvdHwv
8ofLq3lGd/z9JayxCMy5S5oonbCcvR31Tj/STabExyWkfteZjoawZz4iuJNYblGptaPNtZPVwGP0
nZMPUEzIQA+cI3owp69WdNeTZNObKNcpjUBWXpsuddUS2uVZ8YxyVH9Sx6dUL7wOkI1wrv0EKPRu
6MB3SNKTmoyqS+1lcEpp3KFYwW1q5eeUtq+0tJ5NW3V7LdtUprKF4MBVRtRbuaWxg1Ihl+TgcGnD
jWpErjKV70qV+JNEbns1vteTzGtLvPY0e9dK/dY0p5uErkkC+66fyUaf55OSwVoNU3/K5fJumfFB
2e/b5bvclz8MFCEoebtZMnM75JHu5LbtXZ583jZnrBmZKkkyq8HwlWS9Hh7j0NqE+WuUChaX1z7j
xsygjsojqzeQfaGObNZOQh46TLJuK87vjYCxZQsmPSLY8X6hEdRNbUcVIBR7l4YCL2Dd3l/sThaY
mi1zlxY6RtCb/RuR6qdq7ILLX53X9HqpfTpRi1r0CyHw8YqmQZ184tiywPfiTDuLRY1IjqBljkmx
6PI96aLNTJKbommBT9K0H5e//dd+i8biUQGikQ1NQx8NyjfaBCROM6BM+P/l5nmTw9gxu7CtrJrR
vC3XrtS9KeFvedYAXP911osmicciHw2/lKkzqkEGSF63RO7vfW3WIcmLRl1sfG0o4t3VZXUK5UXQ
NG9RmbM6a8MY9yq+uJVo36QYMuCWcj1o5WNaGYJJ55Sna9bfzmtPQWk5wX2bMs1J9ORlTo0QWDqU
QtSjl5DWW+gY0ES9qnPimeEDGU9ZDKzXiBR14s86VCXm4d6K+mNHbVc36XXThJ4V91vE2fyuVbY0
0zaXJ5u3BZmz38ZalufxYiDjWgLdau6KBEz+haggl5O50lhwqdWEs5wb+NqNDYLnVTMDEgE5dIdy
P7oRobc4g2CRotIEbrrcwrIO4d5C4jCHJquIgohziFhUaDVRe4pjLOcCYECup65UCxKfvG+9btJP
tqtoQhqpJqZGs7c0fRmRdpFefmtVWRQoWcIEtZgzPOy534L9eQteQ7+yRNiDr58MGsvRqbcJdCwU
xfCJsknVUxs90DreZyDOTsOtrYsyt7ypZwxBAf8lAek59maM2XmmyY/Ls8Nrl7UCBkFKqtYMPwHO
tWxcMHwJDv8Z2PHFVceiFZtqkcZ40OHzGnVgxuQ2ko2jFOVBXs2HPDEe4hRUZZFxayhgrZRbeEjG
c1aS0xShXrKvnk0Knv3YCAoJGmZ6+WQuSCoVy26OjEBrqZ81oADoExzT2Q+roQDUH4glLRkcCNMc
4HIHemY9d/3ktspwV6dLDd+q3JnAk5paviWJSj1La9yyK79rqdE5Wma6KOjdSSoQSmHmazqJnBwO
DAYCjrvC11P4Z1Ev74fRDNTcQlhOur+8EJzqAc1krI+RZaS0c2L4tN1XWfpA8m0z3WvlDIIyFDQS
1ZmVDz29vdwd58Cx8Et1VIrMHLFt6dI6VhG5s/ZoN5Zo7b/2cljwZRVOQ6QlGEsHiN/UX7UT0sSK
4EnCeW9qLNhyrsfYNjIbN9dxQIh3vFa21fcMeB/VG6kTCYGwvDlijFKbt5E9rP0sxve2Jk5neZ2o
dJNz7lh8pV7V1mKWaNuk35r0hWaCyeF957W/T4Z0TPo8app1Fy0onpRGl9Tp/WKr/u9tG8YMDWDL
H1UTX7srUP0HhFoFWrD58XLjnNiSxgqwz+MwFeXa+ugugWyAxbB05duVFmOVMJa3+aOIVYQ3TYxj
0qOCJSwX9FTrL5VxjFrbWcuyL4+D1zhzklESZkw5tQxfR4IxjI8ZgOu9SESUs3FYEKU29kmeSSYe
ENNbNJ708Onyl+a1y7wemplIRKchnm6NHawuW0gEr4evw8Mai3TUS4TU9Agt1/NrrbxY4Wuttyiu
cWfEiC9/ec4lrDMnFdmGeuySJQ+y6YYaS6DToypf9XhJFB3et+ZvBbo1FsLYJZE8KHNWBDEGUMye
YQJQABGQvLjS7Vqwe3hjYU4w1DCKxszRibp8m6sP1UDBuKa7Iz2aIerhl9S7PGdnjq4v7mdWWb1v
U4ifFVrid9QCNRXd9qucZ524tN8Wxc85n9wGAfApAcc/bSDtfjKlFzlEeZnRuRm5tglS9RGq2R9r
65CAEJRoBzzPXSV7NvXIL8m2Iy+0Tzy5yL1eQY2wZO3AMLxNDUuwtTigM41VcG8ze4IgBvyIrvWa
aR+Hm1r+Fqk7krz3oebE2S4mV3aznyrBNX2ena9mjbEcdrLMESVVjNi6NO6lsqpcI0ugoTPJ1yFu
aZea9fc2TGpASToSJMVEPcmiN6UVfV+i2a2k0R9J2jkpJEQ2pblIQd/Y8a1Bo3CbJqpPkoi6cqFG
h6Ez8Wft9JpFVevIM+owYnzgZlUfu1aWvSax/gSK/euhHqpAUaq3aoqeZSP7pi/1tlf1rZqnD1Uy
b21bg0qUDoq+ud1MCJA5KInYLSOcoWV5jWj7kk7dWsySpptMShHSGlGomIbXbWu8XN5uHKPIStPD
5yNh3xCI55Bgzm57c0tFxRecplnoZ1ngVRVb2ARLekiHn6TfdyLO3q8R+BqL+4RuYhllNpoeAlDr
QkVZ27S7biOS6eCAmjQW8EmzMqZ5kc/+9DL78YoyRPAcUrT31h7FPZvOGXwNkftVmpx4c7ACmuld
4mmpL4uUVFYb+cWGZulRQR+XaUsfR6Ao+SZnYO2RgWyGQzgRgXHm+WssMrQEkJLAbs0oAS6uwRn5
aEeO+bgioMoAcTzrWnSr8xwIFhsaGXMUzroCwYJg9QxbF2pBbrdNkBLOt2CmFgUKeDuOcYPMrF4q
lRgg0isg5FlEgVEk8k4pgTXo582YZH4Xzj/7TPWMePAmzfqZ9mAanovqls7j3k4mYBkjlCCrFUqT
EhgoCyakSNJtKg17NQvllTSgdYd23KPczi3aHJ/Kd5WlbWPNPiUkDcD4fJitPNAlCrEmNfGX2fBM
owgmQN2ICSrOHDMgoZwblVxlA5X7KN7ZRgv9Cn07ytFTm43OMs/bcIz3UVQTd0nDwtWTcd9n9KUt
UCjd9wK39Lyhv9pl6l/9UmgTSSadssiHn7HR4xhV7V1LDoOiAmFrVxIYcxXpakoK1Fok2nYJJ9/M
25dOhsWcmo0aR5JTAePmRFYxbvPECt166Nsr0CxMTlJPSDU17avSl+96I8lemVWVFwIP5zRg5UXW
W7+2s3KTx4i55NFNHo6HXDVQyjf9tBC0a6x+pxQRIuQ4aTbk7opx+WZHxVUyzg4ob15KNXog1IDO
TTZ+z/AcBCZ16kQHZL07vpoc5k6ByIepFaopeemuelgJ+xK38/tDtY+EpQtnnM1XfTBOKdLC0Axt
cMyLn+TY/pygGQG6DpSqbrIj8D7umd73Ifm2uLorr2q+Z7P/X+/Tf0cf5e2vHtp//Q9+fi+ruUmi
uGN+/NdN9UFPXfPx0R3fqv9Z/+n//9N//fVH/Mt/t+y9dW9/+cGnXdLNd/1HM99/tH3enfvEd1j/
8j/98B8f51Ye4D/9+cd72dNubS1KSvrHvz/a/fjzD3UFGfzX5/b//eH1W4F/dyr7Lv7H//nZJO9v
f/tnH29t9+cfmvVPWdY0zbQMWZFNstaZjx/rJ4rxT6LrumKBckTXyAofomXTxX/+IanqPxXVVCxU
JhuqJpP1bd6ufeEzYvzTtkwwD8qybGpwJ9Q//t/3+8sa/O+a/IP2xW2Z0K798w/0eMZN/O9+0A1Q
0oA2VbZUfITeWFwFQS2xpQ8qIi3K1O/DdNzQPAxPyB9EwWw3J9x/3U0JOo2DbjujNN0QK6YP09hA
USPNeziM6vza4/fGWE9bJVRhusDXf7vIU7OPMuP1/NMYIxpG8qFzE5pL27rKPvrYCDdjW6irAUVs
YxhrN1riCGRtY7ejTSGfOsuI9nOO0PF4/hgkoC7wjm4bKea3oURCrSjC5XoKoVRHEAd25IZqj7B7
gST1FoTQq4eEyPEpR3mQNw1luVFIlJyorEg3tT36URO+dNKYD9dZiWxDZMfhzrLK6CGLunCjjLHk
VrMlncBclvkqGeVD2ebAzvQo27Ym0wVg1ZXrwjGW2LiXo1S/6W0dCsjLDFGQfKa3/5eqb2tulYeW
/EVUSYjrK2DAxrc4l53khUp2sgFxESCQgF8/bX8158y8EANOgrFYWurVq3uru+7qNS3sD5s2hdET
FPrVn5bVS+aMq87UAtu6yjCHQ262wTTb9VEUuj529jrEvrZKtJSzvkY3KQxMbKT/Uhr2y1hOf4bJ
KM+bvdovvALVWwE93Y8GesS9afmnctWefOK0r90GXMQg+c0bu+5VG9sxH2wbGPq7HEZ5YaUpL0gs
cyhkSBYrf24iOttOXEmtb+7a72xbuMnYNVboVspPPWFDa27tPe+uONdd2815dwbeHWboUKSqMr/8
ZR0y977RTtH3gYcyXVaWBVQqQEQpiXVqZ0jKPTaeSS9m3y/n0S3YwbKkCivVXA09WjeYz1QXLaE9
vv2UdoOFlh6rw7oNqN/iI4OlY1VpPqkyUagyfszNcwuC8q5xCwLCe43WIg9RKjDLSifMYO5pFv7F
4Pe+8mryo7w3qtRcuuWtF+TVW8RNqt2sUWsAeFI+1zOkwKzyJIhU561v+6B2JH+XpAJ6OWB+KMzh
raKrH7sLeozr+27L8P8d6lgh/vGJjt3UBSZu3wECw+5Buq2bGh1antOeatiZjRtEzWYnwRWvf+ZC
tplZsCk02fylm8pMSjF02WOz9luXrW3ZZWQ00XC2wXj9Hhx2vt3MgaKGggKGZnk4a9Xv/p99ed9n
uh4Ptp6fIeE0Xh8bKKSElavrsze047VRu0I2zmk0sC6bqL6BIK8z8j8b4Bk66+tiyR6vHif+99jc
8/lgeL+zaqs9KutplW95Vt83/YBK8wqT9diGkh+82xyZNND8geOZXcVW2VrX0aBQPciN+qS66mtm
ND/xxvQDNLA8iWowru19YzcLdOfzw+OIsvL8yiU1ritb9rLtyA6BvAtsXg9HCZs+WlpLMmxOf3wc
emwGMg3/7WIUNlCtGj82rBgAfa5+GUP7E1rzBdoI/3sG7R6wa0yM8rOCpj7iluaRqU0Q26TVnnM+
t2cOo8r/XtlNUe6WhZJwQJpBgsdp7/6e2cHf7nqBas99t5kgojRyNLpzi/Umms8hK4H1a7fjhtE4
EVOKnazhWaBlx7Y6/WRDxQbf2jbEzdxbEVlpi2y24IH7P2eX/zm7CsM7iBbl/X5dz3Vn+Cez2uvK
R++29+7bDkQj11Kc2z4vaNA3Jl66BoApg4D04I7YXbaXrfLcbOLiONCmPA+OO+zMukNcd3XC7dL7
too1gx4z/UB/1J08oYsX3C0ac/jlHmayFue56txwoJ+Q2UKUIBtS1JISEhrNAusioWQ6wUBwl9uM
AxMefC+YuddeB2iwlQN3zl5VFtHm5jwqc5Y7oZuPPGvybRKBpzea9IWR+D7fLa5UL9VoqxfURfaF
0dfXx6HehPhFwSwktW5dpX6L+79tfnWa546fDDVOIfGlGT12//eEBxJIKnJ1zhenzGCCUWW0dYUI
/p+XrdhoaBeQ1rKaXkL9Rpj72XP/eHnjR1VD2ZnO09kRU3etSTu/MrsOx7UGrGKt1M0csqBjE90y
xibkB6SzI426zjchEJGgTE4X5Q3VcbBsJ5pkP315fSjWu5hQz8OK0vVYuuu1hdcm7OYmk6ajSaxg
ALk9Wg0LCg0NSn4gn8CRFnqQ+cEaGmqHj5fUAHMHC4q0h7fKyfE9eiqXojoIah7Ay75DWfdjTrWY
J5FbaoeoWYX/HbufqLtVBa6PSYlro12CvrSs+MG9LA2zP4EdK44SBSQL0/aFcQEljGW6KdJMtwo5
Rzw5YxdNZUMxUxnlP627JnuclT5R4UpzHeXl+OnSxnkhXG23peYh5lP75XGI1gRDtIJC1SDgIXqf
uez7zGUNboeCD8RAHse8eZ4wp0OIA82fHUpDG3nWvr0mcBtr9yOr2ifLKCHHJLdTXWu4CblD82Td
rbPLZhL7x+5j0y68DmdzWJPHbrVBRH9qyVG1I+xqG/u9pR0UJPp+Th67WwFN/ZXWz3CRDQrUuM6t
Zf2Y1GveUZPy4w7dZTHcjJp3XrclOGbldKlmqV/Ayv3vOG2H4jB0dR89fstXow6HzpqyQUJaFrQ3
4yzHOlh4P7ytOeMYZWhLh5t29e77pIx1My+JP/nV+0TVx2a685V1zQIikJESe1wPBRxaI8cDYROC
M+Z5qmlzcIxSJMKbvJunDRqYjqt+ZvOAMuN8KOB/GHUGdI5mk+zrtUfsoRrutaIwjeSRVoFq5Z81
zi5MlM/24NCogGVtBFvdPGoswbK2EO2VeNINFqa8wGucJit8TKK45Bl1vCWHps10zS1OvhwCgURX
rOI8LpZ3ruoVINf9BOCuF7/QkFXqyHZmSIN2UlVlMjrSfxnFdnVN9ml3hL02uCk7ai8ypsoxX9ta
oROjG2X8yAv/d9e8p4mPNz/ODhtMZBEn4m4wRAiRAvtqechXB9fnaZ6PxY0QfIRmlurHwkhtxyZV
K/US07X6qADlNuPT3WqMIZF1K+BwazObEAuwtwu6hNne7PixVkUTQffIfjdy5zrTqYZ+zIg2wKr5
lmyFqI9X1NA21UPSCAoDcwlVYic/aMeGD2PO9B0WkAc202VfgHGZOZOAtd1YwAVS91biDP522sCQ
juu+gc8Ac5tYtNuf3DXuCZBZXfK8RGdut9lfvUZNaCkEmvy5Bw7Z2kZ81vIJIjdNvBBunhYN37y1
XudDVdhLZsvOTCAdEHLiiQMrbZWp3l5j22urGzL4ejWh/z5I6He2E3sjJkEaObTvKGeGTDI4a1nW
+k4cCqnwZiF7Vozre7u5YQEdkFcxN2EFa/IdQpH94fVvNoCILzLdKXtyP3YDe5qIswV0XNlfc2t3
bquLz0EURrS2y3h0W16fq5UWEaIWKi6m2FLhbDqb884KoQcHbSQLpLme9Ts91MWfrl3kHmyp774v
MTTzWbz2KxywXaMwfg0W1socPiFt/0nZz8aJesYfUs+9V0yhP5Vr+thd6WhmZeuXeCjxFhg3h41n
tpF2UYAo/b0z4x/UJqxlmN24p9ob7aPXNP+gE1MHtJPqCSNC7WqYAd+Np2XMfLdHdz/koWa3cY8d
ykZpp1uVQSvCjqt8EWE/uhfKx/n82Gz3V6TG44SBCLFtZ/1kRPW/ChQnzeiAUrWudhXaHn8QBn9X
gxt/igldVtXM5c0mXo7yO11PrpL13oO4dtRxyBx5U2Hs8fi7mT2XW6Ly2T2bK992i9jam+i7PCQV
84HitTRwXVV8mgwRkfjzD/PqxLIhlRUs0WJzWaFXd42dnNCfymB/GlT195IhOmC2LuFtvpJzbRc8
Y1rwOG94/+ZTAmDKWX4kCmeKV+K9HnW7a12ujsqj9alUuR15iGFgjcJu1RqWn8Hk3/Yyy1dF8iUu
NwkIrWEKUQLa4M02zgG3lPjUGhGFw0DpJEaln2Rl/4ilFJ9mM9tYdApxzJWjn+nInmrDF5/KdAi8
s23zgMhNXmWh08fxofa2XenrH10i2MEmM3/VbnsQnNVftg/cSXmVj9CHzoGGFj//HQetGGRFxz5b
3CovjbZceJ43zZdJjN9Vu+VNu11aSoa1X84/rbEz3ybRVtkKXkPYtQ59G7eJJPB1GHaPs12OVYwF
+eL0cVa2IBV5jmFmj92S2C85lcblsedMdTARt3xq6HhUQENSJFYsG/upxTBt3UNjY/YpHdvYb7z0
DhgVzX6wTSsDbUOmhAywQM8rmgymTU8CXhax8jGJyDe5qTloSFdlel6QLKlhHCC70ME4SnFxA5JB
9uVQqADe52hMLcGnWE0X6xHQ/QBU0u51XIu/Wrr6h+X13jaX4UP4zIpE17WnfPGn45q77a6GEeC7
Qflp9Sc7Gl2vOS7ggwdFIbFGKCYzK2CCBFoHb/BQX7Qv80+rhpdHjmrNAePWvy09+32ct3xo1c7O
Wt2ckiJpXdHf7wN+LTmZs7LjZmYI6sYEMpFPg7LWsHbs/N3Gajr3BCSpx2NbCkT6cav+OPWGxmdG
YH2i7PGpNEWZyHyYofcozUzgCw3Nvvgzorf1vGiPJ07R6FNbS5ZMZKJHyyhk6qrBzQQn5d5YWIVy
lWT73LWGQyUQgEuLgZGCno7ME7Wf1qovjtbailSOXAUt22CgWk/NMxsBqi7CsP7bfRyTqxmVmyWv
4Jw2z55b6hgZF6bpr872wXN3u+08+/o6sql7YT5pX+jKYwgBeVc0q+DQ5gOZ9ULTofmlG9EbrQuH
ZouhzMOkmzo1NmWfZ4nYPRJzfQbog7bzvqg/qK0+atyJ31bPoe8KVQa9gtbOmDs/Xdt+Fx1KwZX0
keLKtn22fFPthg2RsbY0Gg+FMhKyYE1s98I+VB5aK8mqqvOmeL7zZes85XpE/3fvn6uBYgUI0V10
c2N5rQOxzM3O9dsydOuWJVuPmNZNno+wX343CzMufCv1C/UnwIk4PNeFfcgXFhcLZm04f6jP3icf
trTGm8GZd1w1EvfJKutPeesr0R4s6SfUzCVPyspUKdZ5T/7i+TJYnfnFodaWmNtWNpHEbT0+NqDQ
XrUz1gd8uWVKR9jWEFWry8Ts+WLeXzlmXiZgwEKs9H7sf08gnjaxtxbg9P7/J4bRH9Dl4yIcMyNA
2l5cmSbtrVtHEa24sPix+9is/XqBdE15EqLobqYP1Ky0zTurChH9fqimyKg07ATgkQh9wWG5NXBh
vHEsYYPOzw3YIeBYZ0zzuTXY/rE3V9V6YyYmMWVs/e7xC4+N4C3cD636/NgzzDHIqW9naDPNjzKA
RqF/3Kot/2/TDXwdo75B1+ykxzaT0k7BwxRhtRE3suH2AqB02jcd/6WzA3u9OvcOBsw0g2WyxghX
OR3aZoqnHk+CNa9LoDyIussCWk4corwUHGLbFwGbwIjeXqWL0gsPm/JSkQzObEEuPsHv962D6g7u
9lrlc+pzmJryLWG0CkGlKYo60Pg1f/qZbRTj+mfjy4H7BAgTWT8iYycDlqZFaNtPFYfvmvnZQK4Q
5C3vKJ0Oeo//+hYT4QC5giWsyjdiOIFtqMDp9K5239DWtuMa7Uzz2wKhUeH9QyMQSiWp7fJ9t1x8
XDjIJBby/QqkmH6lV4D16i+uX6Hh2xovDv1jLoAoIIXv9svOmN7cFXJ65Ot+OSx/38w+RivVTjZf
bPvo259H1oLC9FJixT+EjmgQYQ6MJdaMEmQukhHijsbsh0ScpMomuwZfvQ61+zUOM97+6XsCOgwy
JPKjcJeAya9ydMOqagJupkKPAXU+qGtFxfRRTHMEg4JATXWEe61xoTnIAP42wni3Cw0gIVenJIHd
5Cn+VwlJTiT9Mz4tJSIo6LHH35lXFm4SKyeJkAewhninfrw57Ep00mMKMumfzo/czcKSaAhnzw8L
7x9SncAkvy27DaAl+BppFzpp7e7vWn07Aw2s6rtth2QUecTJa227Ub5cGb4Y25zDEmvnZrnlBg8w
Nhr9qSUPZ24EFWw+0AMXmCixtfknAd1wvg8AoFYzuxrdX4a1oz9gfRvWuGcrSimD/yMZmkBgcGFD
6dD8Vwzdr0eYH+ALUNMGklADiTG0fIgiKcq3Uf1FuQu3kIONYXYvFjV3dY+ycDsGU8+CLX93fBp2
HVbibVbba2B4gcppdB9uasTfqgc/ECqoZWrxoxr+bnAFwx1cQ3/dKydqjcD7Mado+ebDjqz4usPJ
gKBsYPVxr+OGRE4PLk1YBEuHmpu9aRimWOY/57nKDygnwnaUwWlMHDYRmXAAnAKAomUwSose/GnZ
bWbxNsM3HJhONUXWz8qDWe3jEpmY378xc0/xmTvACOEwovCWWBRFwMDOVVjLnSUPI/wrrHgTu0rt
vBfI8muV2pBrVTuQvxsTXVQhWrXUcDD+mHVUt2+8ucxFuFmp/DVsC1NEKKoM+CLrsYKPpfvmoE9m
BECKimdEy9isMqzLBvPZco4WRNYwc86xP6JBJ9m6PVRgBZj8YPwNmIUSn4fESBeGtWBawxdysCKp
Q2c+QVgEXeCBaUBIzdUcSjvOTy50l+54YKJhEJZFc+Z7uyqP2ZISIwKOzCDYCbpNuTPXGIKwZHiS
476eQ5XvlB3gRthD7LUXbmOBB3Rwh7K57//x6csAK05xZfSg/plNOI97PBItgN8xNpFkQFZNXAbj
YBqHXFy6IVzUVy8ntDY9FWVErFsxnIbtCpcrIELphml3eAebGION2U/Tiq+wCBx5gSpc530MBhZs
EXgl7gp1f3sF9l+9GHke5S8bxeiir24ZVzxZOEyyDmhWD5wf1EUmtl/ysJMhb042EgfmxciZneUw
2ae1OHgAna2A8MivLtL4R9izZdwmUqOkCz2UmaAYWZ96EvRGVvVfU48bCKCAhr4fT3WIik4AZd7c
vY40KDiggWCArg3ul3Pxvx1YqAFlq3f3kTwmCPmOAWXfxINMiZE2WLP6WV5DYkIf8VghUZJ2CAVN
CwT5CmDHgqgJxArA7MnpXhkAu2XAPIJkApRYDsrMhkpCveuMsIPoMqaeaQGXpqqCHszkIejqiyWw
oAqc8uBLtOwnM+pFeu9Yz45GEym5WfJzJu96TQBiTepaqrM047yuwt76ovqfM1+6PsViGdrBXrGf
WeY7l6qJJjNkVbRJERl1uHVPWOUh4sPDq1yuo402S95kwHCiYelM4Gs5C5FGBgVZywz2JmBLo5Wm
Pkr/tTUONswBNQoKZ6eOVye1PxU/GF0kh8hvdveKAlzbsG4rQwyOlgEGSQdw2PVfPLsbsG0GLeLD
AANTFmPVgHgAgWwQiooi5fB4uhtnpGZ3JECCVex14YAmWRE3ZR+4gLMnGg7w0ipAwMYDjWId1Lzz
sCjC+/jgf/kzZpRvuO6BZFvjdoK3we/jaAMl20ptGc5LABb3MEK/v46s/mtbj/m+TVCBN4u00mkh
QutjGp7vLsJrhOumfjbj6mGsFTA/WpcEV8shCDdm4BmEHtKvyQBXC9DURecB8XlABFpNpoAKgM8e
gudUXHiPcST8dN4yc0UxxxGrHW+V75weG1fj8kAJHjb4zBewp61Vkvst+mtb6Ck0O+ShCbOchMg+
NdsuGBHVupJn4/o69nPcAMHtLFhyqcUAHNefyoqGFhbEzXFwe43rHrNxwNLXcOne4qh1tLMCpNM5
2QbQOapQ1guWE9vQ69m5eO6X6lkO6D3gZReagOCyRvbffjFBZ9OQEZJbN13kUiascS7D4vPM4gpw
BVoaAtu1mwQIJNYoAkNo+Vt45cHFahp5Blx0HCtblpdJQWJN59A1l5M4yC6uC+lG9ymr2paM2WsT
sBFPahUuNk3d6c3GjNu01n42eKzodEV5NagkKiTI9XMH+dQXrJn5wdtycQBTf4fZAjPz1Irv3hgu
mz9+wsfhBOgqjyELj1nHnwJid1djkOPhsQH09r203ptoMBQ0iJhZCajcxnpzsjEpwXL9zFzbCvp5
O7SYBpe6Dnssv2FrtYlyDjmyrEYf12k1ohHz76bMzJteSuv+PMI6oEJLgULAQwZCuHVoiYE8ZYdW
W+CZW+DZS4LbQPP3/I6/BgrHcg+oC8InLMshDDiBcsNMCFEiwVIVAd9idqAo7bN3m8zrAa4P34s4
GNsTLV8mEiJDEEsMlkJwT+U8pB4Lgecl6GAqLXZ5yb+qTYXl1iaFe/SqjEzyG6F5jqhF8CFyAFAK
VYPpiwESjFw/MnPHQYmruUsD2T8Wam3eD2MXMloBxEd3hfHT9yOSJ0jXezHzDFi7GHBTKvf2ADRf
r++5Cz3S6H7Gqps1lVNd4bPFDqpr4Bihh3T+NUuabbrNOOszPcp069LCKU44szpwV/D4UZtoYKB4
S/7yeDmszRE4/FHBcK8J1xq5hNwPznZV9BXSJzc+9h+VM340+Klm5zKv75agr97PaA8vTBVfg4PH
eCGBUb3AKb55UkZb7MWKMWCgoqbsvyPMpKcGJX1aIsZ2+IxSoKAxjDnB8G+aJ3vdQq7z3Yo74XdT
2EzgP5iAnzzyo83K3Xkoch8YtyPE6b6WKBrYo4cl3LVuUV+pbb8NdZsbe7uE1UvroXeYOweJPN9C
8CjRRRpxjgSimbURopoAeoJVxnySzh6BT5fLm3Lm5Q29KVugx3nnKa0OY/4iZI4oOKAvzC96erBn
vBsest8gm5oBVti7Fs0sW70Dl6k2zqzGmOFLII0zgEejPhYaYVqmgly8EVa29OSj/vBSgLfkmUnv
7/FrKOUHrMNyCGiNHH63Qn8M3Yi7Ql/g+B3pWqd21QZd98ngWUVMvgc9JHPRCdcBTbdlwpez7bxV
c4ti3rMkO5rHpF4Dh/8b6Z9yHALQpvimMQslHNn6xCJn/DeUL7rawtVDx8+8fKx6PcAuL14rJ2kh
EHMqnwW4eksAQ3OM74hhQV4hPgUO0rP1vRTpJFIFcbkudGGfqEPVH6wKiTV5r+yIstTAzZ2vpg4U
HicoY6+R9+O5sL5MXLor9A6vBUQbRKRkaMBazLcu8GaHJduARrZYLmhkiOy0cVwkkWsdedvah2Pz
q+0w72KPZp7amU7o2RHBVaI5HGEE8wH/izbtWiN9i9BWDvMHa8OzeDbGc8kuKL0bIZJjQ6DUGOXo
cEQiCGKgiAoaLyLK1b5DxFnekM8ueVTbERoQIBfmAJ0q+Bjjg3gQKd/T/kC3FcRvgKY7Ue8wIvB7
xS+mf5wdyRosG6QdgupQPeGTuizFc+DRuPHgjfjHpNlqRQ3IcDrsRDrMUSVC3A3a4VfhdMbfWg+U
3LPU6QqhYSOFHYO0Is6aEOnedHGRAw3Txa6ftJH67pOPvE6KI1En14sXLxYinrx4a97LPAK6BBlL
POvo6tdkN7MELBBvS3x73yFU4A7biRqSqjhYuAMyxOfd7D2rYo8DiE4LtbdeFFiv7DyloIv8bNmS
uTfriprE/UtKSIMSMeh+0LRcjnqa0a8Vts2OrgNJlFUfemCsI1vR8ljuAAo9WTa+KgWNN0CmZVBu
4BhmKF+z7t+Z9Kflnky/dDD7csjecCOg+BxfByCoTgwLPljOA5h6AHZxWOKAmxHoCcYxpu+dJurF
HcjlKTJqe8Rj/Z17X7WXUHoAycMs0DR6GddLwVEUvSCBF3OImL0aMZY6ORK0mh8JaN993DZvE/+A
GjJyVscJq+G4yT+8bnYAioc7lH5uWzdk7clwTqR+m5CgWMg6x+3orQfRfUOleq5+S/eEtjRL76f6
wvmHIgrBJ0YuyoBNDEF+X6/I1/vd4y4W6EWXQEes2l5mc9+a9ODAamUdbhUYDG0/h617XnAjp/Fg
Drd2evV9N6ibCOzErcDT73+q3A3IcPOnP4W8YuKFtGRq/c4VEkGIv9a/sJ0NKVDEKlmcpGA8nIQG
RvxrGC/GyNPSO20gzuZPsvlxDLJbN1AeFwtmLuV+hlNNuc9Ji/SzCJX5l5R8j47cYN6QDJopxeMK
s3GWP+W4p7n5bq4fy/MqN8CGMBqvIj/2FWpkGSOBO7KIm7fe/yzxqWsY1jnJ1mJu/x4ECxT0VnFD
JF6iZKbAGCWHovvr3u/bflZR0V47DLV8ezHxCcCJjlrzUgEPqvrkv78FXkA0c5AsnuquDDHqMbNb
QwZXnnD8GMTOoymBfoCPJetfJIQEuTZvbrg8o33FpeD1ihWIKs/0znehqefEcIemHYafjlCR77oY
K5K+J6H3hT69FU3CfjQqPDPo/QH6Up7lbODZz3iNbsiE6ffRPDO6hrrw4Q6QDM4HGFBo29iXbmLk
wWAicEIUYjygbuyjKSPdCA1o/+4te19GDMVHEwX8Cl8EBaKiaHdGMdaOV4Bobsnc2EVqM7nruitw
G2Cx2nvzuZ+4H9Uc8XCcVejBty1u7fWDOiXkLT0bs/XM4u4DNKYCDiz2Fi4QjSQbGaEQYQwYIB6L
vHGGkIUpgS/t1nKGm44UoQtFenzrXh474tdb2HGtkLtNFl/grkp2/jRMePYhVb413ZPoAYJ1Bvkw
e53AHdV3txg9rXtbGZfWq+VTt9/iAka4E7l2gIy1sp5NFNUCY0LlC55N71qN1h/l1XvdzT9Vgxpg
Z60LgGeU76SJfCzvIZlFGaaD+Zvb/8a9t/J9tdVvM+wCfd4C4phjCe60WMFxrsunFeSXXo9vjlnW
AWHoB/ZR2+n0TY5ApYragzsci5tlDRvgo0aRlIjQmi0AjJbHz/+7L9ihBC5ivdwPSB9Vugoxx9Lb
fMfcy7AQWHKaS340YEcWSHJRIFXteJGh3SIUzAPm0t+Rs7nMUXafz6X2z9ZonDVyhaV1YyN3E0rW
917bQbGx+H7u/p6hM7O5SYczsFO/bIPeOiJpmjx0PmEApX5gMDTq+3KvkDSkqIfUt9zDSu2VNnd0
4Wp60OplH6hooVMtRxYt1K3EihEUz0SBTVIfpzbGNxXlMlYG3HRbgO/FE0q4KJO/a+QsFj15HgkG
vGT16zBcWf5qoxzVBBj2frCf8le3xrrqhRdnOVw1buyKzGfbDRDbnLAWPm/0mjeHsnm1q4C3ENrH
Z7bMRJFziT2kSSXkfocz3lMYZ8O5rTsWD8bzZFwES5bhkqMDeQhkEbMiUy5uInp5ehU0xbUksblE
tXWQ/rumF6jOt9Hc7IE13fAmhB7UdrA+rMZraR+naU/6zJcvHZ5WdOY3R6+ICTvMxRCufjjJJyFQ
1XiaMOWMRYOItFdYi5E/a3UiTiz0t2mcrQVM+ZsaLoTuu2rXQvodWrvTXxDS6bRf5BORP151ctS3
OZzZYgczhP2gEh/7VeCgeo8KJUVWmu8dkUwwKBvNK5Rp1hYqAZ+lOszjb+enK/42LhDXS/dSBgP6
J4CsG6+0jfFiuEmxqzNSvnOvRIyfA1KFb91eNPSpdLp/rjcnJnocSLn9hYTHrtNzWrbe3l2QR0vx
t1e4mR7gvMcGLZJ7y1fv2sxjs+9/NUMUnvGgTD1q5sbyLDYv41L/9VFL/D9Mncd248iyRb8Ia8En
MCVBgt5TlDTBkit47/H1b6Mn706qu9qUKArMjDixz4ll1isv6BcWEA2u7s+TZQnWxpLHjUxwHjJ/
Sq8hSEkMq/eOWVAtNb+66u/gf5qllYjGzUeqL926VVWYrhPq7NATkFSjYW6VwHgmdsf/IYVn6JN4
kae2Sx7EuDXMTTjaw6ko/Mk1s67gX60GvtzZH0trGwX1LmBdgl2TDIaUi3CIWyEduo8oznmwo0sc
RJbbZvXaU/3uUeq9K/mEHMiesdRzh1zME1nHsTOajcQUhC4lUfJb05E8Z2euDd+wKiK13eYDrYpi
jxG4s2kdZMajrWH81JCPFtCAU2fpzbCUYlUKoa6nOvHXUs/dW/Xmh+6FKz0e6rfQTs1dWFhPuZuQ
Y+yqfK/D5I8KYNNN3Xgcs5ibP5SHtaCSBYnJcIHtDbNgH3M6cYLzpxL/zTIdHuMg5KEt+uRDj+0F
A2tEs9pTVhmcSzfcyxo01zake+9rdCB7eZaZVWrzhBZ5V9eopWooC2RgnaoayvMemiAxEaVb3ZKv
VDSOXDCUk4tCulVemF9BRBbszNjbwGgnPRnzozVDeotM/MZ94J0T6Zn1en6ugWkGQd61xRUqdSMk
Tpv8C3rfcPOJskJkLGG1qRAkZSjX4xRKzOIi2AzGhk2I8c3wMN1PGa6sGJhqWet0M11KD5X4shNq
gX3QxgaAMQ3Xii+/aa3oVhPyAbiFUFdhNQJHR5NSEbQo/QSZ2FqN6B1brrmoCTvxf+J9m7XxokCQ
tEdmIV6SHvSqey9E0i1CNbmQHrUNZZg13V7rpkkdraULhYNSaTOXJYebmD4kTnoCpFzrbSqRruI7
cDHH/6Y3WPbeyge7lGfM5NVzGentt0pw38rMp2DD6Rfl/S2IWGDWRAafLMQmq9w2mnUMp6+47WzW
m/tOM5bZLmTufah9Ye2BFA0t4ksa3I6l5na/ilMpLepaEimLmp9SHXveWgf43CtSE25jOMZR5g/7
7xet6Q6NbMiuHvcToADbpYr4rFad4k4whQeIBWnDdgWaaHWZeCmibGCc6nAsMFKOvcO2StZGNnED
LihSJw3UZ1GxLQyPpSpBzy3sohn2//3StS899nPXr/Oj2mnKXsra//1F9H7NAC5PVtUsg/3/L2rY
INf+9/v/+dtg6qFW+Ka/odlWWh4OW8FD5adqxf1Uz0tmZgkt0WjjTW7q4lvVs99pttEFJIq3ttgN
Sl8c2Qembf2meShxOb5FPpsR7L7+aLLYxx4+9jiKWYfnp3bxMcXTWWd+dgmSgCfOX2rWzmqy0YmT
qnJYdrY05bzbxsjbrLDTtlZGxmqUpLREqpcTdTtFa6Wxu4PsZ/2hirhp5U7k7IkNP4CXQJY85hNd
5128ho8lTvhtaaOWeBwP1oeU5vq+let0iVGPVKDsY8C0suU3zKhXoV92aBLy8J7VTCan7pQG97Bs
MxJhqK3kyFMWAep1q7Vb3zbSO8Hs2b6t0Xms3BR0KOXaVw3z1kAxLBTch05hDcMiDi3bIePMdzzm
5+wi2oVJiZSQFgHKuL4zU81w2EJ8YEEfAWaBctL7qturpXLrQ/NJvEeHnnsYM9VwyKfJVlKkvjfN
UPCm2c06lIr3XLGmneWJetPHUnhqmkZxlElfmn4+usOIVCQPqGZWbzdOp6sgC+asIeliW7b5uE8Q
da0mCk5MHA+lTBMooKrjtCj2Uql8KF3erqMI5r3NQWj1Jmd7pZfmC7VF6ytPnVGsipJCqBZ0pMah
msBmUthDhJjRWveDOW3WSZXNCHzppODLdEtpxKSiuysofE7i98yAVDO7MPTCm5PuvFb7kRRDXpMH
NyxEbe4lj+6rFnEL+Kht25IlGVakT5wi1s8gfat2366yoruFoU8fa/Tcntkviqmy0zurvQ4jV3jd
yp9Tqhyw4IT7zlY/W7srN42MCpZ37OoiGk9ywqC4iTbRrv0QKSdPH1Ee2JbpadVRK9lTVWRW4ZDM
8lMMJvTAUJJeHI0/ZRMM18quh2vIbb7NvZgJU6MP1zxNV4VNqSXHiBn9kNPpmY0zFkq9Ks6VH6wh
Ya0rbJp1jeq6ol0kIMqiMIHLXOthEbpJQfBZatuew3qxdhWGebnXtOlN+o6mtnHsWF975JXZvIrA
uow6G7uwVKO98LUSxBAz+xLzvahKJZdESXTfI8KeKfv/jClapAmTKp95T2Q5kgxlY5yy5KHppPRy
+rAjbfS3cTksh+lQ9kcQqIVsMrzNNpVJ1aczr6hGt+3QGwctcQyKgxAvPcjgvgjPAPgLwTaIomVD
FYPXMb1xhaxTNovxU18E2qYu34OR83JT4wXVy+1YHCVAup4bvN7JpNSlA25zqu2qqBwNtrm6Vdlm
5NHQmUgDieElYqOlzgNt3QPjfWRupVvTsmR3q0QvGJx5Q5FPFN43REQE1ATpp1X3Zmasy2jfB/KW
UzQbD/Y0LdVqdPJjhFu9fIaM5Brzy2IfwIb4AMxD/aOLVXut5SS4cXGJ4jVaLI2X93b0Xqgbmz4l
Gz6zaGfITw61jjwd66QilcR3EP6llP+kAhrTVxd8naVknQJkA2M3ZG8kIzhK/C/sXyGtD38ZKFja
UF71/ioc11b4TOKXRfB0tJXCrW9+R8q1jQ5h46rqQYnwT9vHQWLuZD2jtl3CJukp4ASEb/6QWUZm
eslCMMgT6qOLXmkBJfQKLRclm+WBHKxMswvlmpfHIb5X9kkwS4+Ja5681plTiZvVoGSOQSQR7YA3
8DMNrHVH3m+lQnn1dBlMLL8ChPoBXykzZC9eJrzVdU6/emKYbjkptW6rWfMMtVWgFqq9GpBr490a
5E8bIZWpZb4elXVDi9fW/LATJlg8PINT7NNsWbe4f9mQKQ1Qmm/eIed/KPurh3Sqeje/A/3bV8pK
8uJqo5hcGGM+Y4UTKz2bs8+mci/NXG0MCUSB5lhR3DDj7Z0i3I7JhyUjcWygnunsLrXk+pHLMBBB
r2UCHpBuILdHGS2tMaqlJ91aH9wv3qNEReO/Gg9Ikh2TMM8dMtW6nLBg/X2IdoyRlhqsSV/yVKeD
qwm4oXmMYLd/Xm25ZUaurPrU+DOTft3NnqKGNYgWlgD1JHNh10EFAsWk11UzQqB6eJPiJbPOTYa9
yGEwkrzclcElYZ7IZ21+FsuQWrLUeSf4eQfnEdmR61RpSF7o7761iVrS4qdzIrM55FzTD3jqn9eC
R1hLeBcnlC91cFNo5Me1EpCwC19hhYexXvGweOoPRX7fHrF6LKpEOgTtyW+dwqhgYo8JDbmm2q4g
y0Ng0J7qm25Zx7KQ1yE/KtnbZEO/03lWoDGx48+zeOYzuNP0MN8zceiQaUydzZw1ohxKjIpCBOrP
KRRuhnEzsKyhI1WfpFFT/ld22g4lNMDoQ+jEojKAUjKVugfNK3yxXBB9HpNOXvC2weKkez8gWNMg
2IM8D2oWUSfwf+78H0Ek+OqfQkZYV373gDB+UTqzIXPmYVhAEXgrrpKCFHbkJF4WkJXokbHRO+e4
jMDukGbWDVNelaMRjSvWeTTaayZg7o69wtqSXTdt+ajG2q+Za0vWmbgBCehN9mtnP2GJEK38SUnl
KPYF8CYktcQ0n1IZruXgaWfayqLU1BZFjZ5vLnO+pzAg9p8trtn4qbTq0laug4GxXd02TGkn8mzZ
yeLNjfrMuW6q+kDSNHdCsZh4E2Ub+6qOV38+hoeFrLAwvIsBYz7jhEGZt6+1E7O0uPlgkdPCyFdC
Kb61IeaYjcgIO9btpjYPajhvEaaNLhKXPTwCJEmv2BnLeT/oE+ftp6wcJBtLULwO1OAYZpHD+z75
3mpoCDCRq7UZHWw9x+izIqmY6ch8TCMuqT7VUxHyMKmOp70NGYdb9eDVKsJABRWIW7coeSnTVh3I
u2V2k5/KbeCdMoWZS7T0qvfIP1ri2TGJo9ePEDGr1fxSoiNQuBZeQ5/+zs27a9ptOYAi4+jRwGa3
wLqqw2603wA5pupuGMdSfwHMyA0gu8anbZv3WztWFmUUY58KYRDc0LxY+bqKHxW/D+N91uy1Yhfg
R9WdYrpl1T38YzIxRdapa7hClLUq72veJXA8qecd2ufer+/d4han4MYKLgHO/CA+1uE+bpzMvFbc
DwxaA4iwXVUQGHCiJo//Tem+BXYQaxJQcki1iVjejhkv5qZdPZ7YQlhXm7I8ZplrNi4ruFQaoXSf
4D2xd2W9E9IhUojz+2uykzogG/0F7J0SG2gb1H7VO/b1Cty9jZ5D8XuyxpfmnYLhaVQ/hvYRFSfK
qcbcV60GWRAsWu/ox4ewfu86Jp1vmYFRcsMTj0aBQn2AQfLTW9ldVdZU1+El7B5BscqISOA0yYxj
qOBJWyjdb9ykS2t419RNG546MKpMXCNvzxvAd+pJPwrbx9PyE6wp44Cbj3kfBALnJUXuwuZatrHV
zIuVl6J9C+ahwp53mKl+p52t9jFku8F8tPZN6n5k9dRrl7A4Rvo6k6k/WaiI6s1SN/3YQf6UbKmu
KGDmmdbs9FsyTPOt1ahRE3VrciaAas6a/5Ek7yxUxlyQz4iGlG7jfifbNy1j7Ik30KUzFOmmYoly
H3OmXYPUxSKjVdjQCn5G21Zs+3Jbpx2f7HOqHkZ9hexOExWjN3jqv7LldW1y9c3Tb0aO6eiZUQPU
h3qClOkQDLdyfm7L48HI9ma9U7rnwIIFj4goESPJ+3yiXwpzZZb6VexfUP912V89vKAtgobxwbYx
jKUiz09LlJ8kXabqeA7xrsmYjerL2Bq5Scl73I/iST6jqlO/bVXzuyyOuknNtuqoXDJsk/XOGtb6
/P2h+JlONlIRPDzrnCnXrj6k1WbK31IJ2nAnx+vUci3hGhB9uP4WIfxWdhnrnXHSOOErnNAZo9ZN
IkNgXBTeQNNpxRNoTImYXe9M5RBV3wUPmbQuVph3hs8yO6f2kSXIgXcROgLkqlYPQ/gquQnC6DCK
7QAgyN4JxyavhCLH54Iz9pX9iqNPBlit+a15RJHQFt55r6PxrI+nYtpE9inovlJMC2iw6j8OnaHm
R3RLhJNNyOfFQ+bn4F3SclumH4mxrwuux2Xebsvw1IL9aNF7pbuxamCLuIlqL7eb1ndyGLPgzAWd
hOdIOyvVHk6BABXvANJlN/UiiY8h40Jjpw3fQf8JrAvEyp8KYTEOJxtiwWeZ6coQJ9l8skw9F1ve
MFn9rcNP3gXoQ19a812b6TmUPtuCDaiufK5klz2lo/kECZ5ANiXzo7V/FT4V+gw/ocbV4Sn2gdXD
E7lmU31K2SsczOXyqwnWvrLvwzemBYsyvfGPFPNqr9KIpNfgXJnXULxJs/BFQ+ddpsSh6o25WLle
KEyN6eix5d0khrO2tp56iGmeSo243Kvqr9guXKkPGkfepU8t2xvGImPmqB74TsOWHfQAO/XBs3da
+ErqG7BXHTw7sRzzaxX/C4ZzF5yV8XuQckzX8JrdG/5K8qt8By4rxgJZVXdQRzM/mNGbHrlWRsWY
b4f4MSTXtP5U+wczXE1HQ/Yhx56J9uRsr4dH3R9jJsCVfMurZzb8lf6dQ57BZYk9wLhn6ndfPQs9
ZRBVGqvMa6F06LT5WvIM0buG5zxgB3PiHspPsz3qVbPGzLYo2xQC7mwxiA64CE8WKoVHOv+Qb+Vx
l+nP2LaWVUSAy85qmYJTRcLdJkyvG428TqDGmfD1cj7RChjbI+N6GcjiOvNzLqZjEm2kYUXtMUT3
OGE8sLCZo5Rr3d5N8TyqeFHVFMAE4ktWIKJtoK51IR14jPvmWFDL9Nk6bD5yY9ma1BM00DwL4i3M
njMiG//jyIr4eu8S1K4XHApGTulexuQ7XobsRKNQRJuY8oOQsiFbpMV1gvi0TnX64VtfXDwcjMJ6
5ZRuXEeAt1Cxancfkj/NvnCUlBp33AJRpQnob/WdKr+1vM663E6yO6IBdK+p/5yPE+H6zKrtC1+e
K7/VbzlHi/LWVGvRgXrmF8qXa8ZJV0iXPvo0k2XgUxDoXNbavxjCfk68eXCq6gpDH+Xq1e86/zIw
1pYKhhlvIoVibR6NHCcOweIRg9CHW2RAmEHBQJsn0Fv59GFbM1sX0XUsPhEoIoYH4U8HDZHemnrf
R/vC/rCVlUCmHq7S8AvRMPV/frxPKlf2Ea7gZzX67SHf2Cw3WfcR3KLmYdAvOspkmVNQTweb1Loe
fVnZ24n1FLqrl/6tUJnBe8E5r8LvjC+MxQbhkxSRhcIiydFb9DKxUWPEYTNtxhR/UmHtDQAKvgO5
0XZ2UK8JPd/0Xu2G9adIg1ckATBaiu96DH3wH7wrTWei73zNzjbFTo5NylSTj1cMo2sFYsnOAEx2
Np9aDYb0Vs3VcGotQ5hWM9GWZPItUS2RHACKZMZNX50hFlMF513jKLCnmWTTl0XpXYVlAE1L+U7R
Q5lJLQlxsHlu3H3oTRQ6zc5A14/J15Y/lHDb88TXu7xeWXKwLMX2ENW3ajoCytEQ6+JZVYtq5CJX
PjrlwSEv+46Sv3U80rnnSvTnO8vcFKkb9neG/FVFA7oAV45Qx+QVWou8BZ3Nmj8Q6kCB/JgBmJ7+
NtyL9g/m1513jwC8AP+1H0m+aZuzebHHGxAMDugKZNi6gvj09NiRVZwku2z2STLD0DpJ8O2W4XnX
pAsjvJbaz4inAlsI+Xmkr2xMby0Y5ZZ2uw6yU/2eJ0zIHfPed3eCipYapuLspwrOLMhDHt/nPSni
H10FF5cdivE2lXcN+zRFdQ3mkx0IaXFa6v1EXBHM+ZUaP4TNC48x09SXUt5tVczlP7+pkqPUXAzB
HEwc0ubcRqei3hf4XfXwIsabMd6KYjdCvvK4enRwxRN+WJL2wsayMJoxfhUpPzT5CBLbWjwVFXdi
1jU0yPNwTaOhyeGgay18w7KGKVh5cHdBi4toR+NaYAjlw+4I4E3jWw/2ervVqr1Itwh3ZXQydCYH
n2b3gIFW1fuYTDO7Hg8ESm4TvFxM0j5sHeL4t9OhIUkSQF2p+kOH6zddUh4LTszp2HEUSgQIZmts
DTp5jpAd6ibB9RyuqRsYjdsWi7C7l9YWH1EyPWUBcdhl0oBlGzfzSEEI5Addl1/wuepawFQRn5ZH
1sAZ/Z+TxxpP1EgDzxXZ1jJjrz0YfJT8G+2dPZyprPrG5dTLrPssYEXZX8byp2YWavJLF5Moceir
q50RWol++FnNc1KmFQ+l+ummc8MKVGOdJBRr7qRdkwHt5yCKk1IuNRkkignoxRQ/pX6w/2F6559h
nOymFUdNMQjsTyBAa691rXo7Z3+m8Fhn2XexPhsSF/i9p8ZXH2r/gk31SkiPNUpd3N8DZSeCR4kM
rr46aoD4aNHNKoSPo0b/8lmw2TblAb8StkO2Uk8d3Me/ZA7yiJZiCcqaLaTumShuRs0yO5uNH71+
92qgh7syfqbRU+qBzsqjnf9GARJ6sFrMfg3Z/gL1rpQrGcCNsadd4R00h1Mnu9SE7UdvUtsR314Y
tBnD+mdQNLfoaRcwf++S7JR5JYfOoe5eLVaeLNoMmBNG3InnWvknW26SMcKtthL/VP1I5YvdffnT
axiehfEwVQcfu5K7XrOd7FX8YxrbJtiGxsaK1uT2AFNk4SbnKgs3VQlMD2t6iAoOJTcZHbJOGjpp
kEZvmzfb2HPDSyNvwumVek9U90j/UOOD3d5021WLD0KoAtU1xSaRLk3vVMVFUPJ4x6J3RLrn2qGM
U8QdPxHuINPAi8dkcS2nB58DFmZELRY4QxXTkYbbqL4oKofCTZV1PhQMJhkSL9n3YssrP7wgw+vt
cdBdbg6hH6Wavgt7yhY4dQzfmIw2q9gYfjMv3MQwKcsxiDh8hHimnpkuvY6IgtJzUKiHYxbTUPrc
NZkj10dR3IiXoFfO5q0stPQAaLK/LvRiJj2X1dQuijcRqLR+HpiihdkNmxeHtVdwNqGiPuL2qo4K
lgXxJox0uQI5WapTSabrb6tB/y+symkrdkdYyMJoYKRaO6mdb4TZryiCtOil2gw8wToWybTNUtqm
k5HvvMZapAL7q+H42to2XShxncMYyCPg/VUI9PGYIJJKoYzs3+v3KK4y3qxAfsq/aWUsmStXV0tq
aLCfVi3/8yTdRQ+ZvxTQX1OFp7zptIU4EkXBC4jTpTAW4RaBLMDugj5tqbSx+H398JOqjpF41ywe
UwtYAIWoV+hSXKM2r5ulyg41iOV/KemqN7+L7Ldn8IH5nUOXowgzh9ehXqx89u28SQI4RCPxYCFk
MW10Fb8GgTtAOGsu75phL10ZH2TuHifJfyRuF6ZECwlcS/rz7dghBWxVZtpyFsNq+9xirihOcnWs
+mSR4m9lq5uHH+0U6W5lX6iHesut5OMAS+uzJATbropoPJJa5pu3Eh1nZBpn9qw/5cJUrXptEsjf
ICsofNCSmOwt/uoNA2my0bKTKVvBUkqOXd733mRBDccHZpJdyY7LoPUcGXNQDTVLfVa8lS3w9wVj
9RInMVDWyRYzoTpBlue8OWuVz1ckvRuKv54U0t+6t5aw/PF9wmNb6KvIeBfFD9h33r9KdDyWwDrB
+J3Fx1J8teW7nNxiIFfkPx5AN9eaY+XTo93N9DkST8X2ov7gxdIWI9k+45zgJgC+tJHiK5Q5UX57
MtejLFYwUYtY2Xf6MRnVFAwXuxVQwKgUTh9+lsxZVR4HNKlcrBLrYZOnBK8WcNdSOupuAWq2QHEP
9V+r2pipvErTeulTpGT6A2qgYCoe4L/wFknhFiXG4n1TXsrwy+BQwBJD1U81zYYobCSc0R6gZwBX
n/LjYkVVuXDnjziNFKiecCL8djg5RwfyI9DcEEUplpxGe4/h7+ooWCfk/4ZRdMoRZ4Xx4WNOWxK0
tFgK7i0o/Q2cG4PdasPfzxE+64LqJBDIKdWqsXGGsdQ6/OjSVwcQ4rWeOw7RioHMMsgaB8GiM/dq
b97NOjiwFYa+81+JDo506luLvuIJTrxF1xxEvMnK05BsBpMH5GmWDxrtLVYwzsuivDB6wJODOOJ1
1P14gXCp1NaPlN772b4m7I2C6lEYYjXK0TppSP2o172JsRqsSPTfVio5efMQk8YMPN3qLDGMGXSB
t8BJKK/KGmHnu1Vrf06x5Sgm2UqMlWiFRuyJRv7dDd5R5OwLT5kolODOZYX/dcBllfCfyxGrDxoe
29H+1YV5JwyVut+vt0OIRzPv8PIRiNJ24TMIBqx18iqpg09DV50UllaFpcq9H5VZeWFcPT1ZFeTC
+nBjCeMPBdisU44pnzVyGrZpARBv7eXsISrMJpATGRSYYW/5g7VOq2gNym0HnzQYGGT14KvHgTLZ
xtpUMUDCsM0vbYoJZrnX5uRg4z5bGZK7x6audx3lOqY4YkI7hA9WMi47KlvKtmQeMkJQ5stKigjm
6yGo6ZEkzZkNF7UtOUrnLSTdO1Juaaw2qFt9XVK/ZVuN8z+V/D3jBsmi1QcZl5VlIpR93cg7MlY5
r3vaurcEpbulUavSxgmqH1ku8JEQTJifFB+fphUtx97YtBbBgzV8JCBDCMOt57NJAIwmDakKKRK0
Z1GPTsD0Us7frZqQk+jStT+tgMKkFRgFSKDGrUP9bpeWs9AN9c+Umz0nJI/5T1PwPhYulV0dG49K
Iq+70YguIahb5ZTyaFgHkPJZaas7e1HW70hJlcrCx0ZZILEpsx4/nGpZJZl1kdfzRxIDUU/HhN6c
/RFVsRDDt1XXy1L2LnZboLKRdMulSwSY0RY0x7PFw24PUFkw2KJjoiMtO1yWnb46+BzJYPcaJ1Jl
3WeLWJ9EzjxVDQMWxRvWnZy0iRThxm55/5wA/iwbVl78McJt1PUVT8nGxmarMe0PMNJpyQcxZseR
MWZJ4C6f5/PUHwyy3xiTLkSCTMrc1cAzbXWvqGvc7J9hRsvUHJxOcGSE5AC0OHA66SrNM3HjTxga
gXK3KB90BoAddNi96JJbxQRSboNDz8BEZYbJjIqhl8elr1ZnS7kXe26wMGfZHXVzh2Kt4WSEB8g1
8zLUuVtDE3veZ+STWoihNBYBw4SLVOPU6ncRAZeOHUUsjAS+zSI+WqKHiDdSk86Nl+bVS2Hy7XrN
0RxPCfBy0hNs0psu+jhpE9DcslsyGtDQTPP4rWgAn5XgKABOovlOs4+xnSw6Nd3VQJKqrTM3+kyo
64PYXkLSppxlFAsLw+hXNjVxykXiKRuq8iGLt116jGY8nfhctsSnNhnPsslSMlv7Jk/Tmcdas84D
JfTlobpGPTcq3l8/+mojjnzCOXx0mOv8oyhn4xjKaPUu6xNGhb0kP7TmibrHuSiw/FhZfdB/g5qc
TrpeanR5p6nAm7EFxJlrTIssr3NgX//qgtNeayoYZoJScNUhYwWOZOE2ib4srLv5uerjVSKtKuml
Ub1EXAw64ygi0xiCCxadyruCO0Q7V5pY/GGBcmSD1D9DGS/wbRIxZ8sMKYDYAqjjBQVz1rzZ9Uhq
YrXQ60fL3dp99+JHTOcW4rYH3E6DPQH0MtdhkrzS6hgZOT2jFC2DpronghGCz7IQ8qJk1UGbY1Sh
DpwwR9XbLXVuR5t6JFiOJBcI7lntqGe47ab8O56yYimBSBNVZJzLDDM8XoushBQ2SKcQ33NPjkZl
pwzEW9foOdhpqOADuJfTXc8OkYSqMiTLxxrucfsOoSjhAEXugR+vlkP3WfeSU/KK6I+p/3SKcmgk
wNZTrn/LBomZOjFavN12Py1US1oP5Nx4s33HnaKJXWFx6bRyRfZn6Bh4Wyuy5Ag848QPhcsfkWJn
iHoCcnKTjhLNkO5EZq4W4+lcVExLF6aNIbiR+/5GPtvWtkBAo0Th4o9il1y0gFY+Autmxw0lM1Nn
CuDBVHWHy7LBkbogm2jBh8i1M0xaEMJK4U5N4UzxTm/VL0sniIsVRwwDM+sxpjQvq47nWZniowHY
aaNwRpSek18uBL750Naxr6Q/aX+i/P1O6aqU76n7sNIr+2uhLA5SezDlecmw3L4aH/thGbbVakCm
6XIbEcWI58nb+JhSU2zHqmUvZWzsOr+zr9k4PoiC3aeKcvB6ic2KPcRD/rLjiXCdTz53lmzNiztW
Wqg9wlT9zlQxy8189D2pcgeMeGBLiyLqvqI5akq0YtHJ9FnROHwQOrRQGpK78NeaDdOyHKvg2ac4
0Yc/G4IsqP8aKh9hMKlSLWcOyJwqfUNfOmKQoPOIA4EIYoqlPPIR8jrPXmjEFoABhXjCEOaQgfx1
pQYS1rHyh6dTX/t1Ezi1VT38yNRPaLS6DailysamHkg3sT/GBMIm+vOMjWwOPHtvUXkZpBOecMM8
qeZ5ag+hn/xKlvyeV0fBo6bPz6SQcXSRxPlDtPaG2AkD14a8KWZBMZl+oqE7puV4p0BIWkx85ALT
rKOWNs6kO3BRVv8WSx84GpwhnE52SG68V6zrDlwVtdz4GpJLdk2REpNTNiAJDupCVDXzmls/Tm+G
Fh4qGVpF1dOnBeSwHjT5XQnVnGU2GQwCGMkX+VWa1q+G8J+BfbkqIcnfK654/J9Pa9wThruUa4iN
muyy0rRJ7oubd3lOA1bxuPdjq4IfsOCi94YNUbnkJCQxgK+MPGBM4yviruwH+WOYFJNDrBeO6Ydb
Nf6MfZ2Pljc0XIR0N10VcmS0sOJxjOm10EcmhsP7aNC3MrEJq+q3HsK3mrKrzd+jkk0kJRYilcfO
/+e392LcKj2rEE5B/YNi2ekAHiUlT13kO32KjgV0ldsK08ctbm8Ji4U+kOtX7ivU1lHBLM2MVq1B
NFEs5I9R9zdpYkKWK7vcU5cTRlKrffnKKZTORfnrobLWXXltlG1f+dMx06zX0HPklo0B0tXDRtck
khVGCb1Ls9y0tNSWxeVUS/Ir0AhzHsO23MUedZ3OhK0lD5FXZi1Kj1Ti9P84Oo/lxpEsin4RIgAk
7JYO9J4ipQ2CKknw3uPr+6AXPRM9012lIoHMZ+49N75KuTdDKuSRR1a58bwqGYK5C4H3zyzOkv5p
oIF3yZA18CgAUaX5lPA1OrayVptnylGVTArmYlLMtLN5S9Ppir+azNo+5tELb03tBAFkBadjUuDp
kVNowdsyML33loT30adzbKVn0hdrUTOLxM/a0N7GJyGY2I3NuqLRSLT64feAkuFhNdaijemPlX5l
2PBskvsgSf+skKZdmUr6MAl9GmzpmUIOwxXILDwsrrocvT1I+VLWmk4Q2odYUU+tXN3QFy4yMEOe
586GpRwglG6ZZRdgTDwnJI+3Kc5tuzVpaZCNslzQ52r9XYWb7K9TiA5pMYQNQ0EMRrGSNUifVVL9
5s2i6j9AHbuto4uL7t4ifqVQ4G4FYBIYs4wPo+l28XRszevm2pSkXl6AAQzPzO+/CcmFBSHNLW8v
vKdROZ185MWf00szE6I60KSTAOAVDpc0+ieZJN6kaN03RelUzc4z1nFxlu1DwO8gO360LZq1FfxT
Qsb26bUXO7lyfGunMfc8lrjZOpVVRvaT+Ob3YPyU9BkmhTCIBWZLDU7SyXoW/1NG7PcelSdrJACX
K80Tvx2FDqw/JdjGmnWzB/URad4/0XJRcRveKtiTnD8BSxnfNRdK5b21sNZAnPlv2XfLuWJp/1yG
Vb6/H9R6BrU5iF49W371NIBh7qnXtvMx+pfHgFpWZXZtMdmeBnocy11o+PWQX1h0tAxxo1cRXZDV
S/5aV7i66+TWmAm2bql5pzwLdLMspPSGL1Y3+a2M5kVH7QSxegd4/R5LHMHA32F71J9+oOxjUiHG
vTEuu+hsAqQJXrq/5tD0460lrkP/Ar6zH6Vd4jLu/Q3shVTD0d4CGsUpKWOWHNhFbu3oYo/XsGf4
9bRiiF8/fnt23Q+fbJ4KkYNOBJV8HyMnaXedvS79AxtuNt7gAVeBiji544ApWhP5qstUvFHmgTee
ykragdEb37jY+pnaMWPzB/00qP2aRRtUKFILQH4iRbFWOEwA2bywl7Iyj90lO+Go38D0znX6cPkQ
5Ud2TFfqIuaoXWrxbK5Acb3yVv6Vi+7KnzrjRTWgjrSDPPfjndatIlI8ajSf55w+0/swvZNhvEtj
led/knRWw0ca8CPFW1n8sAkQ4YF9IBFh59zlB390OYfdPRZOIp2okdRgb/SryN1GPbIJfsZV002+
YS0Oj8DpTmQEGfMxzgGuFSCPTXgIhc84yfTOVqI6lVJDNZ8thvTD9yDBHQydPYxT9qieLRZ2aIA7
Z4RRoD5K/7cyHClywPzVGE9GwaywAllsKO/Yx76V+wMKobusnNNmT68L8oF1JGKcXNib8kP1HS/e
J6y4pjbc31XNcsx3fnkOlGMtM+daS/k8QCnqXfkze9rRL55CejUNyR9IjWo9nzMKHdwH8g+bxbnN
ZGQE7BdNeCGGxEF2Ct2n1d10hHrRuozWKHRk/RqY36zetfRkR082cpJyqTAuQeRSh2PNhlb9rRGN
sGQHeIUmpukcPXdC1nH6ls2IlG5bXqaJvi6OwzDe5AyyPxvl4NOltougAeWouNGcccVjDG0uQn4a
uNNS9OIdJ6EWbyP1gCFYyHtLAop90D4k9dpaB5/kluGNH59d59LI7YVASmcfxvLK164yfmPj1QW4
W+C+Jho0FQWtG1+i0V9WpXntpLOv/qkegxURJk9LWxTM70w72EMSlGfwye+WJ9YEB3Dx8Brywh3c
cBWODw3sTLFirG8aO9Nk/nQ0g3UnHfjI6sTJCcbiFUIAQj+VMMmbQRIU8YbxmMiQgU7laDaLBuMW
FthdjPARDCCBCylZpHrXsv/OsGciUnNMFfgwC4q5x6SNKu4QEiqxqgNxGBjyzkT9lbkBI4kzQ9d+
BMPB1xRyC+jRUdMe/QD48tqOjl/uI2ttGy9eL9PeBWH2VSb6jx4ozAeYYXV1gN4wPjKhSy1kcvcu
e430AAyuCv/o8lZ6oBLM4scufqwx2kVBes1N40MrsBQoTXUJJS5+9EKpqpnUDuq6tV5FmKyZGbJe
Q+eUsvgLWCKN4pbDMjEvPlvGwt5pMt/t2uv3Q3HLu7s2BDcvqKCioYPDLTscWn+Ti93g4xDpjnmw
bdxLKCNmQIj4HU/7DnwGOWNLQvuUWTT66GBs1sXqftl0MaJq/0sKWvpQuHoYKLd6kX93cR2skIhm
KHdSfAmp99RVV8xLPfyWjG4fFLY/l/TgM0wRESk2B1gdvbI8Yevc7UViNnOMe8GyU8sK1iZddjrt
rmO0zFXOMNsVBePwPzAo0szUmCd6POh75hSDce3lTZs6ebaLcH5O/+gS0aWS/KHUiqxNhKKf4RH7
eMRfqaThCu7km2813Gf4f2edlh+RV2mzMcPQkFHmmNUUYKbQwYVeqcxDH10Pu3tea4sjqqabz9Ps
2ICa8Ofalxks2BK03V1i04N0JEf6a2vnadtezEf1iheoKGHxLXQco9YCawXgIi9fARdolM0wghBd
8gfUm0MW0x9ts2xj0P5o9PvM6NYJVmNQzdGakZCOHLYTe6tat2AOH5Z4iGCb86ciaqRAArHgh6Tg
Y9muy8uw/bABMKyiXFnMBXz0UQkQxlZseYDm4AJce8m+V52BNCttpta7BPe9f+lNrBV8aFyn3W6o
X+zhUIf4kbxPKvdOUgXDGjaNcmS+49BDBz6Tu9XsU7aMk1kxLGooT+SUYgpNIrIl42y2X5EOfRfh
GCvRLINNthDajmvWrbGBxxc3gkMzIIReKQLpe+/o6maWE+4SExe+lL7N5MifDtylVqMvhHu4HqN2
we3xAlKQsnoIz5Cu8f0tRHybjbsKOMDULKQadW6mc7iSCYN4h5wlFDfpbczeiQ1IwZj56rZzT737
VP2l7GeTtLcdUK3Xa25Uo+J4xCdL5VkctPYSI1lHzFYjlfXoixCuzSBKOKa5kl9eiui9mmEOYZ7a
P0z2JlPbONPrvyabrwQlY7vaILjLDl3YjDC9FXbsGdKjw9w6Bf4S614TfIhDnAOgFJucYRStFxhV
G6/euW8/WDwP0dxT35DZlgXxGcUXrgu1v7EC/41dRvnknnx2jOcz/Z83virv1pY3o/xV1U8svsP0
LQ8cF5K8G8KfrDr56YGtCefs9ClZOcyek7wZrRLuyz9X+tLOHIj3tOy++nqhw7pSx3PUsJ9d9fjc
ffGUkEDX69w9F93d//MhjdEXN6eo2cTDI0OzE9c7yidFlxzDGv7MZa8CQF0pDCz4HdKVTtALUciR
8WdPg5RP4kXUOF50TbiCVqopkJYg1Htr1X6V5cGIdjYebPWHqy5q4Qe6dn8LWCImzEkUB9aMEv6a
xlGBXsEoSoLawf4jf8TNn5x8o71H8THT7F8qh5mJaqvLV7FHekw/zpN/ZvuZ2y9X+fPKA/edpCdA
sLlQpIQNVs9N37XRPlUjBHZ1egtLRIda/kl6zxp5Dne/2u8G3hfJ09aGhjzEgkFAPpuACDabK8od
O9mkwkcAiWZ69dsQgFo/4mzpDbeJKVYxLAWy8iFlS7UjVmfJYKD1OYaaK/LTskccMSz0eFqnzhjB
3zsD7/y3gTkJe7B2b7rzyB1Y7lZ+vilM5olHCTtR5l9L1BbjepSW6mfeskNEpO8ynQrxNQucyTG/
YVEvKgAiGiL14J0gAS+797xVc1aa4wLFsJmxMab6Mbs9w/RQ/DQ2MR97oSEC0G5xuSoMf99AelX6
wF/hE364erRhIvdhxO8ESYE4MNoRM7Xo2FNdU8tZlN2hq18F4OAW2oUlLUTT+bxGSBjZdqEDY4qz
0Ml70o05aWjUGuzd5GXKYN6u/8xQ2UhMqVIc+/UYI3PdRWG3lJgSV/ZfQkVHNpLcQl1G0zRprjCW
iBDUhR/QB1QGC6nRFmuvuJMhiv10tFdMcV09W8wjNp6W148O1xRnk10g+6VNsszUkSO9vMpDna+T
hGDEsqHOV50g06qPwY7/MZ1als130lu/k1tnlkQjrSCErrC+sG5B8k+kiBciyXjT3kbGvKy+ZU2Z
IxhUxFvppXTpUoobALxcGUqgnCEKFKt5PJn56HCb3DrQ2S06ZYE6SlH7ycA6pwnIZG40GyWPYbaw
7mJsFgmRVqLDMZNi7sE+ui00f4niv1FTbqkU3IsOhFGE1qrGFT0zBMS7wR9egWCKqIyMn4vai6eZ
bFLA81QrCXSf6X3VbEv4EGHcNbk9l8ItbouC+ZtpKXMVoHuDE4QBGIZH1eJ5bx6ObXFpldkrNplV
NkyHZEvjzJWZOIAb/jboFHK7/UqRa5Q05nvqE7xjinRQIhzWfsRS1OyGVaKZL6WqjnjSGnMoIJoY
CGmxqTMWYqGNGboKyQSr0Xya2TTRxXYMzBflWAKqpwIdZRlc6qW+swz/T4oBbjd1zVLSL51Mtz8K
rZYoJ9vPeqAnsGrwLflsEFUzL2zWhmMsvbFpPtwM9azcCmzVMO5YiPutijkDMpAJRLVQeBxk/0PK
5VeMLJE8q7azb4P7pQfTASIls0BXw7lE0wSXQTaaRQriyzdyn3U19Ym/R+ZtLHAGSTHiagmrU+Ux
f88l20nyliYQ1pBgR1DUNb93o97LMGsdW5uMkSW6Dr/I+l0EGsN1B+JGsgbnLFlQAU3zrDDzGyPv
y1j15rwe2P0UCdFrgHhtbs9Jd652+VyvhoeU5hcl1pR1rPw/DqgpG/JQvvAw67IJdsMbkZBa1taz
kV0RMfLb1WHBrKvoAaDT3MWMR0WBYcEv4kdpvVjuUqar+TNTcmUVjSxFa3BbUZT+8qim2ECi7KBP
/0HOFVtX0PysFTlwGDpl4UUFFRbqn3ELu9Cmvx2ranGUIpnTdtBiSnPjVvTiItprrR7MwkYGYW1V
jyyHaYBnpWS25tw4jU4tlFB7N71AclNc86vGOiKNGnAyxG2RF0FBavBHYpWpBHycbhkCIkZUj+0s
IYULaIrulw0QNNd6uKqqOv0wcldMfxtHRuBUujLxvsM9WdShIylbWSm/YaCPMVzHg1Z8oZdsRnwD
34WhzgYIdPIZFE2Po/Zc//WkkmDJsbXs4PIjFNqvbr7qd9y+DaHOLF9aRmgN2+qPXyIv/8FwRJSt
D8htkFYX+LsLnBxsYZnTkpim05TW6LRUy9gVJHMa0b5tvwXbTz2krMrYj98Tm5UEtUxbMLjAkbEL
XCCqXFJMIfGVZBB92B4sh2qT2S2UWHUxtsz2U21N8wQtu15gcpsOIeIxh4F35dsnJy6Sz1Z+5zdL
WKhwzNvjpvIZxHDHjrMRI5Cx0OhAK2PNkKlAsi5r14ZqqovBdTU1Nld2S9lRF5tC2QEV7WjgpRLp
HO7SHIHuX1zDr7qknQmEOeJ2tWimzlHHIk7aqNJfDwxU83/A7PI7s2PPGHGyjlPRtggdDJcVs2+8
pWjT1BxBhYJMfsW8S13Ww1fdsE9Ik8p2pBFJjiSzFzPNbJeSrhIK/maYVDOSN5VtJWQT9UewBPnH
R8re08dMZSpbBAOUZU1OKBa/AqRdNJV4OTSPL2Tc6Dxgk7OCaOWm9OYWz3rMl5Iho4thEhUYegP9
nxQvKPfD8h8CxuljC9TfwsSbyVhjaXuwqsA66/oKWaKXsdKV+f5gFef5qmv9hR6uWw1rncJCO7v7
7Is16sZA1FiZOWVkjBfGrh8POIVC5UCittY/K544m9dFDR6wGWe+faOKQpejK3czRTCzatV10W5E
vBzHja/vUCt4szrkitm7/VZq/vSKDwlUmJjF2UeRYWtcp/kO5WXW3rpiI6JbZ8IlPBfatet2KLmQ
MJp4J/wzduRafClUZBJ/VUxXJJNElZ9YRRtZ7WIT6HfD1MC4JMqNENUC5yqpZbMOM/6YFGhe3raL
+v1bKfdDflCtk5HeXRmZp6MgrpcvSfiNAyPvT5yqgbE31XU3evMB41cDjZhf0FjDLR3UfWYgKgS6
aztZMEm5Z0BHlC+5v03yRPmOYNmqPt0RbgF8GsS89N6ZdytwOcTxzc0PvIzFv9mQPpLgmNh/FEym
fAmM67JN/1zvbSZ/qQsGl7r04nfaXLQ/fXQI/VOovdoaYOvkTio4IbHXqtK0HoVw2HO53Lt28rD8
U42N2x897VqwfwcQMAPKjv6rUfmEsZp02BYAiYpTJDmCF7Ww38NwFPKdu3vZYsIoCXxK7N9EcliJ
2NoLjauCCdmnk9uHqhO5B7X86vSnG5yF+uYh97sP/hfT3U2+7Qlya/DPra1izRRrVLa4woHMAmnG
PaeKo4o37zfMjBPPh2G5CIpac9envxMsHKE/crG6uiYYjJpHld+ZQyfthXNS849efjHkXxo0MnlK
hI+oIQVbrbdtfGX5O8k9ukXcUQdVPydQihvkEdHAqsi8qGwSPiHII1K2WBdjruNn1M07sPAnrkJ2
68IlvGdd1NvSe7GE2QTpSaBRTfZJ+h66i93xlmCSNxPWXOijFTJJmRlHthOUXLi7oGQ0tR/NnEb8
xBIN1/Z0PKYx+IbKnPk0s57A4JU9feveG1uYOSwlZiEASLz+XjaCd30Swyjne4GhpFmIZDV4N1Xv
ZmGG3mdjqpscCS3T4oblUnDSB2j026Tb6N3KzE5jRde/rcWykp7B0UL250MgOaGW1LNNku21cGeo
R7ZU9rIoFgGc72q7AnK1rdHzetvM5Pp3ipKxmlOG9zx/4pkJrF3hbSrYDjWI181YXlReVcHp7vTW
BsBQHe+Vbuem57sJcTVGjYmcyzvI4UN4B7/c1SaC5APEidq6yOw3fe9giH+FtJLMLd6nPFgzZFxq
M8yGHUPJHmvHWh95eLeD6YzgvFFsDM6kWbEZ9Czzgv3GSSEOlTO/Rcma7VeJDelkKvd3oXsBRJUQ
Vmoc0uTiw+JIjrKN8WTRkcYYHfVljazu39kPwEWau5Aeqn/SQP0vCdfsE/Jdjrpg2HkEUZWbJH1R
M+5AwL1a5RPGfPzsEehn26y7l+xMgx0GR1XAaVz6+osiGBNU1DiNsufRilyunyM/MzZrKzy61h5q
XdsugPds8I0Z6dVs/8DB0yZEfBfojeBRBkthHJJtah6Ede/iJYYf1V2jumNLpmfrxHh6w6ZjEARH
VuwNa9H1G9w0krqU2zVyWaK3EFE2gcN4jgeT2ZJwOIOSkK2ZE4bYylZoUMBAwIdDyeSme7yuqrjh
Yus0qr51sERYp86NodgoiNuaFvs8+s7Jkshjgjet1DCy47nYMUpWBAaL7hxtffAyYuR2uEzYksbb
Tll/ja2eY+Jih57tGkxkKkhG4IJBCzij9KT57rYnFcJrQGIZY/GZewlKkjh5db0NQBRQkQTXBvoF
RoaRpXgM4CT46SFV6Qh/yy2+yZiFXBuPyyC+L7D1narg0XqHmqCKktkMiE3PytfmlCkESSVdZGW8
nLYcfiW/3dRE/o98KUhoHaVyivir+YYizf4q1fa390Y4xJHESDMp221fWXeDFjlRUX1kHjQLgtCl
3v5u8GwiRabi0BUnuDNXVLgvsUq0l1aD3X/OyfMdG2UWSqmx6lV9OgECkGidA3vPW9CLbuhDpPpP
ZhSo1adVwTavPtEGHnr3M7ZQlIZvu8Mu1HcDsKvIn6Y//lpFXmubhKV1eX1Dvt+We9F8EDbqets2
3wbdUpdFOstY9ydWWa7zkTIrvUj+YOyUdI3+EPMBviSra+1VaNmMKUIeNnxkm7JYowrR2rVirxRU
0sa8ewzaEf13l+m949tgdLEBF6OlbEyA/kJzxqwdL6qcZFetUqOtrsLpc38yqfsAmshhelCb2MFU
pivdIR/5d2pcNm0E3tj6JkLVQQqImkORbjZ2uQWSN9ul+PTg78dOTWNFBFQPtVEGHWRvOv3XhlPj
IanVmHsOGGNZqdbZMVL3+MfzYd0qb69kLAwt9SPD6CuU+tphXjXcYVaX4uCWTh3v1HzD0I4sZFSk
oOxRgPEU5NkP0DYGJmLC2NYYh+5DfDUMH45WskGpDpyz4lLl3WNB7Q5Pe8RR3PPVOVa78zC8xeSs
CjIhuxlenkxayVKYzBsQzvMAX6VsfUTelrBDHnFmhCyuiu7TRvTNcsSG6me7ylnSJONrVL6rOkCy
9DKS/oLKoSvYCAJD9j7S+hLVpBGcNSiDAsvoTpABBNsw3jaMTTXULBJjXR3u1rCxE6dB9D7tCaNV
25Qr26Y0Awuo6MDLXY42LPsFZogO32yIHTsZnihyu+CBBA2LZppuYt3R/U/B3qazlmnkI6Y+B4Pn
xIioYkYtQKhSNkOcORL94fhUPayH60Jea9zmsJeIA0EmbrHPwVNcz3T8AUHzDk1+eEjiBNllQfTs
1eQq9c01pu0sOpV2Fn1XvlRpsAEIknvzjlAN0tgzrDOBymJtPfBhBumesmYVTi7LhNhgpsT9X9Mf
ooTIDaqLs98sq+rDbHJOMSCmG19l17UxR55bKbna0FwyG4ck3vDW+mRPxgI1Ha5hBa1n09fnQvop
WSHlxib3d23LHMcZvJdhMjsF4ada9DqZx+yucXHIasgfsrrZGJDBsG6JaqdwcieRYKr83Yaf/fCb
eg/YrMQoEh9KC6aQLvuTI5UbRpRf/apFrShBqja4Gqbyi11TudOx+bZsqbc+HsScyehMty55sUzB
j3T+NikfbrcpmZHC2M2NADb0UKW7AnqqGkWr8olCSSyNcsncleVCZbg7e8wvtrIFAdyV7Ig+uRhc
78NP192ADj6JV66CHgTTf32aQjB4lcKWhS4LCWNRxI6V3Wym6Eg2E2XjVxcFYU0af6maBskRySOa
du9QVs2+kDp+Nt+EbCi+ajQGDdmk6SW0znr4G2s712Zmu84JIEP9yRK1S1jDWQnnpdIiNHDNbldF
xC+ZlYdOr97HyeT8tLFEY/9WbnB3ZuzFF116lbwUnz+yQLNG94t/Vk92nXQZ6D4gJ8huzahqm4De
lPUfloz0rfKy7w5Q8El5t/vPlPMpY1xG4BxtJOF+rEEYObrJwqOmGXTQ8DSChmfV254Vja4bLylO
Yc2o6zKgpdSzhCeT7XHCONvthy8cZ/NxroVfZvltGGtu1MRdU9KEArzLQQZLJF/VSSZw8QpO9Bva
V9NFD+MwJEHzA5FrFwgHnZJmL423KYM3RwD8TK1DZkIleqVoXXR2lu1iLLcR0TIJYr6DNX7VYzpv
8h/4sB52GBdJIKZOpXbsweCOY3K2bapvNoJd/osmKY1sdGDxqbaxwiLjZ7MWQoIpzafag43qC2me
2d6uN2wm48Ocmkn3Xmnxg6oCib9U7uPwYlH0K+4ORwYadJpyOG+kXC2tcVfINwloKyK8mWcYEEY+
A3cGWWteo4+M+dFqad94//g1ItANg40GLHlL7oscGNCGsyAgu+5ZEYSqjPIiFXwLwZeOP2xtRWgl
03kQ5ouhw2xFvI0bo3LMIQuFNLkPi2TDCVZUD98yR3xl6hwo9Tziz4db1AiYY5ZzwVhIjj8KFENd
8Gr44E3vyFRpjumM5T4M5XTZ1bClBBaEqIJFRQAY0+nA+5lgPYICSGUFlVlHOjy1xWFGB2KRFxIZ
TyieeWsg2Tlnzb+YnMrY5WNJcIBpAZNqDPwMLGehr2ubIpacnqLewxMrNaxOKHBo4cFn57zUzXhX
APSskgklWaKLhzYh6dcwb+fiZZrFthKx43l/Vo2ESUj2xPMa5zJ3mU3PIdPsIL2m0Yywp+Q25AVP
WzWesR+NYD6gN1Mm4zkQ9IDSUGfXSqocwVk2I8GX1XwPkr5K+HkT1NwlG6uMI71nzFRiKUiqkoqt
okPWecGNBZTyeTse1RHBY8BzSUyfjL0MGEClZHyoOtJTz9t15EeSu8l0N12ovHcCNrx1Q87qgJpc
EAi8gMEQDBMyEqpCqoPeMvUDdssIVSAv3WbleSnBjspPHFseSnMP+SuYPkHMS0/6FGJneZFr4DQ/
UsZu3v+rg+BTL/FfWenF8AY6N8C9tSoxp6eo88SRuDx5WKrwQFkhJ2vF8nl3IbeGmrEJTbKLhvQz
KzdlRFwldBwhzHXa8l208jLLEUbkMDeqwf8XyjzHHjdX32Q/adjtWqNmq1kfo5LnmwZsLAbwQ9Y+
UKKHPGRA+bQ/kHdXFU5qqV5SwcSBPIPVTD2pEyctTJsVCD8ezLk7fpitgtFVPuI6m1X7cllaOWzN
lnM0eZL7ChQQGiIy1X0LYLsGVwxnOYbKP/KXX8IySaC/D79a8Cs31dJPTtpSzhk6qi3fpMxDPmL6
IK+qa/m2toW86+tHwNttld1iqE4dw71qFzJTieLvsvtFASX1vA5ixQrWjTfGNmMuF+W/JFrPB26D
picHk81OzV8+fjEJa0pt8vT0SDLKDxSuGRDUobZfKiJyWusmoA4c3C17zdFgmUAhpobD0c9A4qVY
DyMsoBSCprSUyY1gHtYpPb31rqOYkNHHDBv4Il6AY9y/60io4EaO4b2MMPVPQxL0cvK056WdyF7V
eGnGt4zMoozfuvUz2Bo12DTeukvNq4HwKiQi3oOUmsH7GwixBK1jXUbs3gkOB88imgQmggvKpmX1
r/IvaHxNUfCK0LVKkb8GRHoMawDC5AfpEhZFPqebayqfuklWjzgZgLYMu2f0BQj17bckoRXDlxVm
M/jaqB9JjcGz34cnAFYzETJaOAxyhf3GWuK/35qwB2TqsIJRhxmm0zu4nIT/Q3HwM2UpmOpGWbgo
Oh2fjgmxBCJCT4odMgULpG/7yHMyV8tkLVNZEe7XRlvYEzUZ362x7fyfpvkqjWVWXHsfG/MM53Ld
QHoQYlH65TGLf/z4VCB2HprT4HNGm+aswI+T4K/SrGYHzZeYB4V1TrBX8McZwT/ftRZ9/GoB0QXA
1tu1DKNJpj7iGPP0dm4ULjtjc5oSc0Dfkq8aCVfjRnh3sHqXrKDcrc/VEQlUnGy/TMaXiXYdSEJE
7jvXR3suxDtEN1Fy2Lo+iCljVpQ/CdW3hgI55Ge3pziwlNsoR6+f6cP6kGmXPvx0JWhn0/6ULJjI
A5FOIKBCskiiPqnswWcRknRWDJIovH8lppm2OmfDWcYa2tEceG2PkO1Rs/AePCLM1OhDoIpt5XyR
mUT3qFReJBd49dq39ZeP2UEbGtgC1s3P6zOZy3uSSB2FvmZksojrhBJ5W4XxYjLPJtiZUrRiKZmN
BWwP0wemjQtVEPgybWPClYafv0KqOKw6XcE+ds8blrEN+8qvf0KRCVZ18ayPixgcBclxLbYM1/or
1WBuYkNVEuwg6AiqXyJY1aNQdRQ3+oKMyY6wQgHbqG9/goI4PNOa6/K/NiIkQ802vtc7Q6YtTnX2
yqr6TnEvRcg5uWI72h9wiwXoEVXaaNh5ggHQPpAo/N464E6zUucefhtksLU6TKY12ClPJr2SwLcB
kw/SVfoZ0TC3NV5l+Ei5sWPybnvtIgf6w5SN0DC5fdqDuTaZolEem8HcQ0ynl06h5HzeEQNtHhBA
mGp0ljlhOip9iD3cbnr9DhPOFN1dcQLHfj1XcIAQvRT2j957xZNG96s2ZKYNKL2mroU9SS51fKgj
dt9txlMB+CqxPzobt8y36/9kHo79j4SUSx1W6GTnDn9Ln4RJeBxVOpDDXS4S7vWqxSgXDRdY+3OB
P3VK4cAHx77kt0cMAsifhJ5PFulNoy8KSEAweAhrdzreUsBACgVIHI2rzk4onhlw8qIaTwQc4ciz
vYUZCmvT8HcZzlObkCqZOSiShOz3/ykOv2xc/JMpNd2BrLbu1im/UkCkzb845h+0gRmQ64gBhIwD
ZlXAWpkgVIRvRfx3O71furaeZqr8f4TBHe0U27H7Na2ypeFke3QFYbMoEYRJ8S8XUaHc+nI/ytsk
fcRwJaENwShCb8EfOPbHpU5krErzaw9fsm5sxwFUMkUOyc05Cycd/5ngq5eMdq2zx8nsSZtMrcW2
SZPe4cREOUSqxLb76Re7JH541j+LdUlVhKB2v/LpXWKHbHqdYxUT77PrSdXRWbxcZMbxasodg0au
h35o9S+lXaRUG10hYSs+FSxuPW6ZnFGSaN1FA6Hb7QbGlHC+i6MVPdjCQwBF78nKKdn4RK9k9xG/
NlZFvNBrIk49ii4hTi2SNZQEKlVQgQKI19SvnmaOIsVkM0L4C+owBug1OrOJfaxbLGngpEeM6Qu2
BMqvP9W+iOZll9GSD5qAehcAfW+RfZNTRkZPO3yyUIq7hDUZYV+Mia2nGA74f8oKW9e7MZhalP8m
JBxtosD5b87T8l2cIuMdV/qycvECVj+t/2q81pEakg/GdOmhmrPUDwSoUikoJP8YsATFSxBQgqgn
UVAKSk49JVAmuJO18yBdgK94FDGJR7QnfYcxU+RvG9yg6pFtTVIR9EN85IggEJ5YORFfNE05J7aG
zUM2z7bx2/mXgMmbSkhj4q0asbW8i0Jg89jbaGj5pASFcbFjPwK/rqTlStauvuIGr+StLHZEGK8s
LPTW+A6bp58XfM1siIg59PC831o0EBRURv5g4tCYH7lxaei4Ez5dRteB/w6krco06D+izms5dS2L
ol+kKuXwChIZjMHG4UWFA4pbOX99D/l296067T7nOoHC1l5rzTmmxHGdJ5OJA0GVNtK69L8K6aos
K/FWEAXROTgiZu9mBeBfdCv2+CAKwC2SeG/TnZPmUQatnxjXkQWDjOTOlA1yUHyMKvrEeCu/26yF
fscmi8hOa0W41AsY8nHOfXJe6JdkJm78rndTRHp5zsgJrgLgz6RAjhr+WhFCwBLMHRSXAJlVhUeO
WtjGbJPkKwswTCf2aA8RJxSycU8xIDeoFoOGNMY553KnSpgBKTCa9tO2mJ46boZ6U0r2Ut0yb7WX
oUaCzBuxjoOBHmaibmSDqO07MlhU5PeM26vJWuqrOmDuAwsQFRtCC2gALzWv3mAyDgMUNF3xUKt3
pWQ3Q/eVFAEXL/+i5XJQgCRG61YDJOq4ZEBzVCBF8JifqbxsYaVxo2puQtBRdxWz9Eb9SZnA6+qv
rYPqkbj/i6Rp0DnyVaTUTcOmGY8IPpaD5DN55VLxn/zonlrjWh2v4icnbSHy77jYSuQ6882dCLSq
2cfEAmMZoyvKZ12mv0L/yY7GU4W8dsRZ0s9P9+FKmjhFT7mgY88QPi5vEvMMICgIT8dmJ+FPr7Cn
jGx25zIs9PHEE8jm1cyBKurixN720ylFe6o9fI5QQdtSKm4NGPV52mtqPyyhQWu5qcaW2YYY8Bdf
EK/bxnhRzPgX8ardQopI1CczaJXdaH+zxXyz0spBuv6c9ypTq8/Wf625fgeWrJItTlQMHVt0YzON
GEDwpIHthOMRh901KPpLLqW0BQouc7w8+J0Zv+TDVasPJk7JZIkVYpFCD6KpycQdGoysyt4kkUEo
zFtAsWMo1Fvg8lSZ/bVVr1X9rA8kbeb5Ri3sJ1IHJqQZ3V5H4s802shoHEmCp6NNAZsDEe1U86b1
XKMVttoUdZ4T+V+ZzObJ8ulGDWn13kNoiXe6TkqLT+0Lkg5QIXOS2a+avPkcDEGjvmSvVRTVugsz
ZLFdtpfNHGJO2XwMaK1VI4jWugVs1tTCzkuL7rNF2wzoRrefM4bCI7U9j4t7Xh+HiUcCzi2ZJ4ln
Rb4XZ4xjQbI5zFofMmoppUeo43/mgrUka1ZZbeKjDRGzrkIVQ6MZPBdhwMhzNAAikG6AHnhmLMxd
xvTL9rEL4pawg48snriJ2bHlJU0MRLS0Emkgatk9B+uN7EsauoU925qKfjlJBXt/b5ARaFph+pqP
zokwIAlyBx63EH3eZMA0anpp0ec06qf4p1VwoumCHe+MobHFSpd/lfFoEhGF+jkCxirQeS2CZNa6
yFnkqmoLPCEzXttmQl1WMb1UsR5Xz71Pd2oQs1waRjYylcR+mAHxrTHXdfckhzV5IsM6LpBK+5XO
hBV+fyPZmyL8Doe1BWg3l8N14ZOgBM2mlz7sWjyskNzR4mnUXxWZ9NOapIay/wbeQH8b6IwNEkWZ
DE8mhIBbBVxHQKe6g1YWNjLPyihlMSFER2n0KyIK2Z9e43nZUc0DUxxmjcTy0UzMrPTC+EVRW9yd
rbnqYTuwz1JWQoG43dNmXKh9cBCzU8mcbupb31wtgiF89YxKuiq+Up3mLa2AcUDiq2aMCM0JtaPm
UCq0fbLLmtbTJ32tqQqMgZDcDmESoJojX2ktsOGFxCATnb8ffpGesTG5FRFhAQBSemMftjw6tdRe
JUPybtsg1cZxnyUUxsyL9mqNv7QmrkBfxX560L/GOKD7qm3iEXI2hIjWJ0FbcOTUdlhYEf6mTOxK
iigTEymEe2Yo+jJjMzWkZIKq1vdAbhQvi3qiUJDFVfN0zfSZTYqw/STnU82Jw66CflXX1Rk/6K7D
YohtkSRAnLMAgMGqI0xsV6aMXbd0eiZLrMrjzIjsmmtOuDyLfqJdibN5VXvnnXKwAo2v8bRL/Moz
yZlhAES6oJxeuzihEfYVtNI5q5M3XZsueYCevVVXETN56z1oglPRO+FRNxRKEa8pWOzUsu2PIwgp
kArsdzViBMcQtTMBcxpmlfG9oo/ht0c/f/UpUbLA7eMzGr6Mxq/jfIhfhW/hbe1TAfq+Sy51TPmg
NItMUjbS+IW4IgM+32v3bMQGZEhwPAr/A+4CDtLmmzkYm5+eN41RfV8XIYlENd7UqsKX1MrSUR8l
nYxkdXGqX6xiz2KnH1CzESSSQm/VM9eUGY7++NUG8LuJJVBdFBCS0VgM1EuijUHdNLedQEGYm+sy
OFjBA+wBmL6XBJYBwYvRTzXu+iZdlakB7EbQd2ZpIaviacCQIA/nMXJLsTJNZpWeAjHN8k+Rz4+T
z2AwQuGayNMVflDf0VpwjN82zkiFEC0OXeMZG8W8z0i3RRew2t/SKdmAEeSaPehskqV+q5doxBEM
FW6pebF/cOpXNsOZddI6kHLWm0UO3oScAi+JOu/7UAmTyRs3N8Wk+/g1DiTUgKuIuYtybMlttZ3a
SwGGgJ2tHX9OPP0UnkGA/rJT2VtPXQ4lpcoatklFD3HBQg1kCrZVHZtZHH4PGI/KWh5PyB4hujc7
i8q6ilYt/HnSHZytNOcORIbbm4KuLC6ILM0FrTV6tKkZr5MPiWBKkn1hqINkl7It3ly2kFRCfEO7
07Di11hmTaEcfYtReW6StzzSHJLzjYmxJjIRJqcV+i2GOyUTHXNVtxW7S2eDdyk9vyVDuxl00rh8
gyovw0ccbRJ6ra2IN75pXWjGBdRLGdMAQfqhr+1Dv7gEAiFF/YXOStUPbRGWy449MQicTczzPQm5
jTTF3kldRmx7/Vn1wJ+Z+3T48rS5YfCeDBUTR8LeE4rveBC2yx6rZ1FMTXZ1UYdkqaqnazClOy17
a8PoTlzNrgH60CwRi/F8i2qgT/nsqtUOvLHDFJW7Ng3WGe45CUlfL42fSVlcoZdmaYEJEneDrQZH
04QkiMxgTJFBR37/E2bIKDMT6JECuDS5RyI9oMTeyqzgsbZDeZiMjmupNiJuNtj0UuiZWmhSHasb
KEhR4zjiOZqIr+osFGp+SRoR5Kp59QxciCQJioXY6y3KkeYjmUyodzLzqv57wlp0sHy2kGRYRW7d
0WsCnw2BiXBxawgIJ0YlEhcckQ7+nGQJRoRlNbhVQBfTdMhcVkt6ianiYL/LcCkqRkPsCi6LwuA5
9C6y6M1PpacKyUZLyljgRDUr1pC4XRgc4vw6kk6F/QKfVCauhTQQZdEch2Ak4dA8+mNIwIy5k2ed
Q/MTRdSUjYK7MiYPNae5ZPuPFkgigwOQHarABgFgV+83FjycjuCpPJc3WnYleZ2OyyuCy7PCGBXC
AoF+Kkle7J0KL0SUKzfGIRHxe1QbB5OL1dCfgyZfmSgzRuBnXJgOs2zCFobY2siaQkwSslvjLlvK
T4doFIGDxha/kHFZKMfWnp6GbFoaYNxxPlrA3E0FwUFV0hmBzxKTMlNF43AdTHb8sXTu8MOTiAdE
T31MybUkySR2o6N2gc8pFSQp6dVZ+sxIlMKBRofESvAOOs5RyVN1W/t0vVT7c6zUE8Zo1GKy8WUy
3yhRrDND5xB2G99BmDR+UyL3NYB18EXOx6wmRVgUYNOm1Z0+BV6a1ph8cgjP1DncbAA8g2OS4AQ8
2NVGpZOWrkz0JCgbGWkdxvcYgBGuN4vq9SfoPJrjFaUclib4OGJrM7GLXVRIU39T4WJJe12i9vkm
BBV1nqSnrm1cTMvqVtEkfnNz2mLOpsn7iN9IOqAxTbcMQUFAZ6zyn0T0bYKWGS9i2Cn5jtkPDDBF
P/Y+1RP+EJW+kz++/0VovcJgr+zV/J+J4eaJpxKNVueHhZWJJ8sv9siuv6bJfviTlS5zVk3P8DQb
UHM9QFywB9IfULMZTDK+rVZud4MxvTkNF0HQjw9jfCoeZfESkTbMNg/h0tJnulphCOG+jieMnntb
ojx2Q5JSxi/UItRegXNJW8NTAADA8JxGcumWk74fKUNCgoTVLQwtQB8Y4zYK8QfSO1guOTvQqrSj
G7kjDirE1ob903yI1nkJeW5TFpB9y7OyrbIQxmGx8du5DpOgtw4DjL4pOtrju5VK1hksJGwl+jMm
5gndt9Wl1kukkVVc1U2mlkCsoitJDNnT0PCL0G9A7F3VufyqKdOw1AcGselshzLoY4XRS+kjEnet
KXoiUR7SNk+8nuq82JrzyD++FRH0GT0g8913qucqTtqdHrOjMPpia8W0rFuL67+7M8vba+MTsvh1
NrbfgwpzqEnFyUL6QmLDLJnkDkB4hzcVqgnaHeNsDQeiVhDLcAX03abimlaM9VDsuOL4M9Gr1rdC
YEO4kLOp67VLB7FBEO8sdP0tDstn0RsX6iE32E0RzpGeE2I/zwbHACQAHqNohaulN06KwCHsyjZD
aFfuN2FMPTL89qYEIFvxRkKly7ujfImQzUV/1MPdpG9YB2oJQzY2zpWqn6wU29Q8CI1PuEe1MDrL
gsW7z+MTGmWFCrdX440mPBq2SEhlsklZkLF0kI0hlkVDnyJcQqXmyV7tCQBW/Z+U3hxyUkEXbWCe
qR+N4q0ZDvSn20AHOIR6YmFi4Ep7ICTbTr0T3SzY2/fST9Q/ayxI27zF4gG6rCw/gXor7PEM9d6p
r2OH8ZQnIamM0xdmH/qh7/wMKznWsMbz11lU29ooTgygm0uBf9xYcpXjhxkZ+UZP4GP4LSRoR9TE
0jaXUMgfZ97KdCH1gX6X/AHIs/Q3bMdyf0NaTfqG7E5nGQVy+z1nI3TLQcZzI3rEDD4mPz1vHp1z
HQIc6mNjMBM6BqE3+WcJUB/qYoHpu81hcdjTZjGi87fYACNup10aP2vl4BXya1BgtHFwl8mC+k0t
5HEp8mfdX4UWxlbejdeYGOAolTMbutbSER5c3ESiEq62Bpp2mtkk2GTyKgA3qrO17JcghVyfCkp5
xcxECcYMeW4SJyxd/Mi4Ofd1cVVt5ccpfiIxMXJDTYAhqaKH+yLhmHXWQ/LGLg7UDKQqpp7MI0kX
o/FA9qoCsWeLNZjH5ZfD9rcVIkCt4tx4jBlLknm/pUrZZCYz5iDn4aUOZ22wadASh9iqer2cWmoG
hotBQK73rcKZoxgdpnF2Huij5PLUQvc3RmOhFc6CbrJrzFSHPt8LtbwqWXeZpPqqYK3zQ+qHSlkZ
0x6a5Vmysk+B1TCsZJ4dxcrKWBCompUBxyD/IyoMNFz2nKlDs8lG1PaVWnwbeo9NBy5k1q3KARAA
JE8Da0gnXxPxhtlnkcgccxXCXTgY4FNusT48UpkeoBzNcV6IKAD7UcNWdI7D51GRwF1tjPqa9ieS
ju18rdXbwZQ4yrs2eWsTYHy+1V11hEDpsdDbxJPV9ylF+RJ0zSqwJvK1XlX2XWGCFV+b3qLMOGu8
kA6bUDP6PfqGCp1L2bfLplFeOgMAaKG7DKKuGZnIGVH1JJB7DmF2OJSYvOCfs/EAGdWmZyvS8YPp
+6c2NSCbGZFeayaPMgagJcRfE9OeoAKGTgF4SVXuE7T60TZpQ58zuA9qKtxmJghkPKpVlrdbRssi
ISAwx4Qj4RCuuvcevkxCzTKP1+bLY5B/DNUi4YhWzrKVO532pIOlyVQQAjeerFtvqalSD7RMflVV
2uWVCsqkO9bLVPCAhfVUJ1wHv00VfvQGcv5E/9TZWwd7TT+Qfk3AZAjZGyWkWr+kQ3acx8SZcSBe
N6f8NXsYidquULFXZI4XcBLwQ8tuzTcppKvFMDTqcW+0bxWqc3QlSXfR2nWoE+WSt5ifo1eV9rJJ
K6vSfkeMEw1C5/yZFmitE4cDZUgdcxB82kpil6aBUTFIvZu57fJB9c2N3Ps/UdBvxrz9EZr0C87m
LnxQnuewZnRcQgms5Y0UIzDWFbdGgCOs/figHW0nOzdg4pA/J9J7zDo3XBq2aykJHtQAUNKBdWoX
n5mb4xTp0pGopGPCYQ1dX/qRstEd4pd8dH+fXIs+q/TIxIFuqz0kXqKivbQTYP41piBpL1fWa4pk
D6vdysBD1QLhrPAjmfJnZ4M2B5jg++keg11Hnar/+hHdO73a5J04hLq0NBX7rcAtFyQYzBQIXMxR
uZYsSZjoENnu5OASNnKlrFc1SZ8Zo9JJ/a3rgxEPdwdiblCXeDjgTTMWMdG362GI90ne61ygeR6s
eq/lINoFhpY622nGwR7ypZ4igux4st46hLWa/tAfDogtv9G/GxgEcG8IUKuPdolgKt1iXmOUDpzm
XIq3EecMjUE4qhoqshKSjm6LncSJU6eRyl7tP+NGPQcNnd7fEtEXLkxdY0ucIBaet5vvYeQpLVBv
xLhJhcum35SpRX0IcJuSOxx/Wn9Cx8XeAe2vTMd54niN2MGa8ohwSPGalpajGpSHIJ+ZAMbKooLM
EL9a+k3jHASGdugHshpgCojuUo3swhmFQP8bnFWFWCG0qOushM4g3AEamtpA+4ju0GjRmCbXBb47
j+3W9K+qNZs92JDWaFsRbjSdSjGK0iQJt1OqOkCq2Z76tYSVXoJdla3GEh5QAV+JdUn9HMfXtnhU
ORks08qnhjDnGCbgEboirQuBB1zqdg5NV+79NRZINx9mJPwFyNVqFPEatM2LrEGWt5pF9aVLxiEs
uMl865ClA2dFuQTVfWxuNVQTqesXK3OIEOnHrLRsJVNA9KnlI886+ME8KckXZvlryQqmzcbT6+BZ
TqJ9FiND10g59tQQmH9gud1IOCDCMQs2V5O9D82+mg6VscnHrRmwbpcf5NnhdIGpajxmIUwDLreC
nBHBEQy0nUIjVcNQpHNTllSjy0KRnqSRE16dIp5UothXOXkLTbGyq3ypPkw8D1OIBCDvJTK3cLHD
ql1InQOk0sZODYGL8RvyUWABhKrDKc33haovWbUEBWcdP+r+SclIRpPRqbIKh5azVMt7ZnVbNUSE
6+Ozqe8GRUho/PaIumJVP4bcTCxJOsKVaSVpIWQ4qtKyYyImivEtq0ZaHK40BSvAF6yA9cXB/d/j
ubKZDvPYnOi1+VDXKzE9cf1trKwHE1M+Faa2CyMfoOev/mg1xID6Ly2Fb126TShtSZBy25p0DHoC
zSZCyuUP6UnmJjD8iaub7IZpl0wqtRpIavU1NSCPRhVbHKNzcxWtGN9mF9jmAZoS07pV46+6e279
i5U8Y2Ju2aFaPtuMRCVx6Wo1V6k/N85nPBkLDBiC7VpP9daEtMzji2lkm4ZTaRZneUgXK40WVQFe
ZHC25jwWznKOzUMnVEK3Rtcpn+1cWUlGe0qiSHfzJPFsVUe3F1Aej/lr1QhOHvxq0OQCiW1Oo5yI
tDONavT3tFc5Q33x1TUUfbpX6DzPxgQvXX+MGBCqqUz/uq7PAu6/3vXha4bV35Eoo/M6QLxkIfor
dfLFxuEx1cK1kURWOhyocGEQPUuZhzLaNFA+g7G+qq/OFOIQwModHoKRtlu5KT+r7fgphclF1Den
nM7lqC4TnAoLQ1gNpxvmjyJfQDOxAgRr2W/3sgGCV2qPIj41dXMC1gOvX+UskemeBQarYbJVOns/
iH4VMzbJUWXm0mVivj2FXPU5W9ICZ4bWMhrrnuvwmGrWk+7PYDj2bLW6MiUZBQkPJEu+BYDi5rZz
TA5RzNuVJnMvsJKNl7Fz/dy3POZnnVXOsEbnszbG4zDUg9vl5GnKwPZ7IuNzEs6Uhhg9C08XIURQ
WQqGwnoovKh8lQov/7WRYjrgS8L6KuRYRjUaVKtW6i8kIbKhkJ+EBWrMWtS8+ax34nmJukgMK9nI
ETe1zRTEqQErupwbPzlM+qUIoz2mpeCdE4J9ss2QqKH3wmQZAMPs5y6KglpekxE3caC0kf6xTEQZ
hWWczNM4mUhhZsiqPq4klJVm8uTr5jGW8Dr0DWCSZhNrwP/M7lwpPf75wROKhBoJbYJq0y4TanvC
Ik7lzKlWSNfT0lmduIKytLT98WD1rJu5dG/UexF+yMOzYZQ7tolQ1mN03uZJi425ilu2/eWzL88O
nYoUtTfbviyMtm1iPJuTFiHRx+FU12/6DNFzpnRTd13LnT/PEcdNow9b9o9NTRAUFpvAhFigIg4S
9JN1/eQr9YYSHfl1Fn0pir2JeFw5Wfhhp2Q+9FA0iCfFyAykc1EiuCuAM1bolH2+v0kKD0WcY6ro
kRL6Sez6s50i72rEgSFZqApIHKe9S0yTu0z6rZm8V74K9zBfDmgkaOdEFHvBhzzzXWjWOLXCtWyw
0LF7PvTI2VrU9wS+0w1bEMUjgueyI+qdhgDzWubq8tTDru0QJqjRZ9IQB+IQB0EBq0k8VhyWTvVW
U9an7DpNrTv19s00W/b5xa2OgqNSMEplqDDHu+V16EIEEP1b4/duiS+3VkDMi6d4yhnL2R7uq7U9
pK4JHEQho8SKIDnht8o6G0IyZr1MIqQuuee0HIoU55CdT4Rp1Vhtlz7dhQgMS+XPway05cfoKaSI
zxy2WSaNBFCvVvbs+M8G8/LszcToiCqRPfhNeQsaOqL56JKB1ls3Hw5+Yed7mxFuNUu22/a9J1gZ
om6/zmXzBXGg3YIWIbt9zTT0rZuklUIFz7mtq+FWa2+qNV57nQFVzWeeLf0dMBcG7xnZx9NhEXJr
KpH5pYzysa0HSAKOvwuI+vZBEUkchTY5ydgnQ27x0hreTDQ1DqL+3vwYazjZLegWI+jOTWleNUDL
OlHifvlh6Gwic22NPPkVyPa513DHNF5F+FMcY4yfdlKQ4KoA7cCQrFZNj9YT14hGCzfWv3saFWZc
s9R8dPlw0AnmmlVS2TQcqgBjdOxXbqN3rj57Mgh3iSYiKvTfXv4MmQ3UOdCwnDhT84zhSpgqYxzd
rdVuKc1hIvFPlYcMVgKvSVn2+3jrZo2z0qFACCYsQ7oC0Urxy5fXORZR7WdissF4dxvm0q6gb93r
buywjBgTeQ0SxZVJWqqMD33dYM0YfPbWdekV8EF5POhO7Dm82cjRntVyVjxpMiQMqXQHojErZpU9
9q2k1vcxmSNEN15CigGCgFb50L5A7T5q7BE6n6ZtdCUVDbhC6yoavV8Re3iMOH+dvs7BszL2UFa+
LCPmAhsWrShj8ZBaFyoIHkkxvF6kEWHJ/FFWwO0MavFaDdVa47qsxsTl/eToa3dhIZ4baLoZfKPu
T1Xn7xokAHL/kbKkxwr52QJv1xydEpMvJyo8T5JJrky8H/IEjHt7gqrBrm7Z0CrL4PrlZNuuHN/i
8ZTsUjw5ZrMzHTSlFON71aBQJ2apMovTyPPVCBk6tBX40mw8m3HzJaLIk8nDdSLljvrDSgTtLWxO
IpnlhYxTkPJa+ff8R0NjOtrOJzqO/ICB26xizE1g7WHvgAdONnoidkPfMGj3yTawT3TjAYUmPykI
6Dqpv+IR4XkgYeXEB2uMqzktdBqOcga902+2hGLbrLUW9hNHxZlt2y8ZvYKSVC/oe17aEbqlsiwv
J3aLeJTmqGvTZsYAVrQ3Kh34PdiSR9/qXp9LbmtH67JJ1z0gkIK4r6ERJ91pCW57mxxcNjOK346Y
g099fq0y1ActzoYsv8KCOU6qF9iyV1Hl1AxOeiLjo7kDpRpQ0y9aADZj9vAH9BOhshDzhIVfghjb
WzmpPNE6Y8Ofx/jT0JJNe2b/HvtcpqzZkq6soELpN33VdVAflhFYDR4C8MBwDZsEc9g3B5ZQkZqI
sxkNS5vO/Axi4eGsLrLCC5R0rTP0Ra+wydFVFJ20mkJjIwzC6sgPyeIPhi2zWDnMMEAWA3Ksjrwl
0lyz6dB23ByNqe5X6P3dVQDcjCVPqcFTZXWU7XrD4CTWTEtFKlGCJ8CnBqifgjTSv8+x2lI8/f31
74PzGzEV341mw+M0VSH12iNgBVUR2Q54KUCvzLqG4wSFSCozIqz527//tMryojI57xXmQsn8BX+v
4u9LcQek2Aa2fm7muyl2nhh1U4XPL0mvmnyXpDaxp/M/4f+S+qALXld+JL6CafHfT8gTsulGEMJo
rNty19Xpfz8EjXLQFIXEuaKfvfuSySdkldhilenT3/f+vY6/D/++LGEFeJlzxyWUqO0QYkvy+EU5
c5YnvAijTY31z3H49/sGTXLIaA72IrKxIRPUmuCndbvIfyoa2tCMWaSRzBqpH0l61iVtJccks/aI
hIr5fDRD5g7hW5Qz3JtvH8OecnjDt6mB6tEIm25liSR/aqnRteE0/zw2nByh+UMqMYVJ0d/ESTUx
RKZTUumRtWGoiI3Iic6hQRJjNVuUnCoA66EcIt2nwJCMjTofYh9pZdao8TaOc23FXvn0d7z/PiQa
/Z4EJgO+HGo4Y34tkx0VO/yqOC+TxxgP2HlCo1Ppmqof+v9PAdRh2w2cRbVr0R2go66K3d93/p1p
u0GyNoaftVYx/IuGXVIS5Z0RoZxK2vbfIyPC1PRazXjr8yRVvL+Tmyk8F4RGryN3456nTNpXw640
BfmgLbZY2464eP9+xt+HrCM/VHFYzP7+STaRTdd5Pvh/H8yO2ILYNvqFHvsmZ13A6xki2tW6c2fj
W+8k26p3f38T81uBT6CUaegFBU9htq++5QAosOkkKpT8/9w1tok2YCAJCesx5xeHYTra/7wv9GP/
/c1/vz6fWgyKTrUqIvl/L9uwLbqJCTXA353UZ9VB+BM55O2cgRqEW9nJrwi/xC7SiGAQBSvY3w8b
9H2YlhsdtQldM/B7iHZOci+eqeyQ5ZsXmUOZyCxy/75/KbpiCHkp4pbuTMVS0YE9EgGKBe48FLE3
eVRXZMPQzhnWrAJXm012VnaQsaLE4t37qP662R2u0Epnj6+T2L3JKqSJf8tFbIhxtVxU+2rvb2Bn
IF9AVbAK1hhl0TNRiHTbahOsh+WHufhm1MluZ9S8oQDBEpjxKuvoI8bNk9zjEDF6f3RTQu/X/tOE
lkisTWkFDIHGhPKAcXpzkI8Kl/4JOmf+lNXW+SSGd5xOtuJCuyvfibnNAw81ACnDc5AeVVXllvYa
YhwJKVCw7GbJj4PQaBVovxGKugzpKApKHVoCvSuSK1zNWuIED5F/kSwcLvHekzRYY5eloKw/8m/t
k3KIJo9QYXkZAL08NYL0SJSwLY0tkpn41gWoH6m7u9HrHuGNNzfr95gyQUGld5EiG12mlF3s27UZ
NCkR8aPSXoa+s8zFEj2g3i1AsxjsCdz5v/GQY56AO85EtIx+AkHEkv6N+BkhFdCRoXfzA5sNL72B
4xIE2tI6AmImZiM06SiCT1oOd8K5Dtngqo2ncVujp888Yi7kkPAir4D04LAmkpfignJDAoW9naYL
i8mBxxp7OWj19wDj37zH3yKE4PVTW1LBUTvi0eJYB9FCoi8AtYLoOubY7NOWZKxVdDfQKzO+qTz6
IgnaVrDSbpw37nDz4ZAhbEU9Mf86vOP8Husx3AhD6GmokJn40dzZVRqccgBnzBWW6BSjH+eBCK+5
z8YKscIQSakOLwr7BkG5jDKj5cRM5M6hA2wlWa706F/YKAl2Az+YqHzJ7T4d7BL4y+BrAyFj006U
EBqEXx/vmnUk0mUeoFP7sCjQd3INyrtf7KAaMYifwbuOYGtXFu7wS0FTPXefynE4MY6N9/12uPfA
Szcoo9GXqysQwwyTXrJbdqcqp7jiDfjf1d3+zl/4Al5odjEeMTXRDRE0R0GdBXOLCoSSWAbn8DI9
8hf+RVOVnIe0XKZ3TipXAtdDdZ9HatOyuzHLGvG3L/Rv41P9HqrF9IiwM6rzt/E10604RWcuuIYh
B0TL+b/BzrAha1FgtUu2vMy9iwtfzcvjdcxDGwShAMTuCLX5dAjNEOcs1Q6bz0dGP6/xiAnACnfn
O+x3fiDfUN1JlynaAz9bsol+4ZUBi7lnF7SR1Gsx4uC7QyjrIjpzcninnH5ePCcdK8HE2GN5sr/5
5uTFRFWVLvR3BE7dXXvwf/o7vyD4oVwT82e5WIKf6Ke59bxPDviAFn5JaclBkO1t1TDUPnORJgyJ
iGsZPf4C3BcNME0QCI2U6Aaqsvk2pbuY3tR0vpItMFKsPZ/YKHwFFCeF4BK4DAvFsDM+QzYJzsK+
pjftma8oHtGBcWT9nt5MvCYorT3zyb5G2/HbvHLHs6RAs58POu8Xs8ABJar6YpNQcBHOYqTdixkc
bf4+kuDuLSsm1viAObIfPC3iR4LnINvJ5/gLJAusg1frYp/1LRvWmFGyvBw/JAOjFrgL/k2r2yEQ
EKVbjgVaA7uV9fZD9sH+Y4nfW3PDvqzxORpQ6cZIIgwTJpE6IHpoWnud6I2+ybOWWFxK8jUpe0h6
nO/KY4iEF/tCqNMzbwJfDHs04CG/WFgYAEtIN2evDO1O5JiLMl3ynqkWjCMPkS18f2ZpvAAurgXh
OmhEkdYtxpcM5OcvTQ3+QReEe7qfVhqIYbSODNVq1xpY9dCBLDTOXLl0SpoTS84uJDeuGi9uNeIa
rd+wGZKTCknHzpOTUkW0/fuQo80LrPrkLalpgoqm/3FaGhmTx4XDI4Qrp22hQzMa8hSBW4rCYEn1
gNAaihKs6NlLRxYDSzUMJUx42dPMfSDmiuG+xov1CoTb+LFH/EBeUD+RJB6aOwNtAB3GYGpAEMTK
KvipxwZCRo0tUUtrvISTffFqVN/ci9GZBbndWg/7vbuxeGM5PIBA2oKVfzffG1ZF6xH8sLBz4cxL
xCO+yJXrfyuPGXDqJmf9m17FuThxVyCynHXH9Wpe6ZJtwd/v3EAIdCHUEDJKV2jJA6issGgRczA/
iXgyWJ/9e3xzPqMQmdhSeyZkOzbeyQXvwXVgwJie41t6owtBt3g2sm6Z5ZnVO1ysZnRpjaPlGumF
RnK1i8jbWV8BpW6aFo/hAqpGQOATUc6c9MQFlIDL0kD9I2+ajM7gmbueTI/PvMXgfa1e8fSOKHIl
FzW4hSKVucnSGlhlO6oA9mMDEy0GByBG1xK9C+xUhPKCuMM3jETjptxY1fFo5vNaBKM8dPWV+Oif
/G4xt82e/Lf6aXpVXkktoO2fLdonFIg1DzLAi+QnMS/jKF2qewYsYF4SzffpRtcE2BzLHW8Icewe
+XH7wureBeg2UifHM4//3m0ufAI05492k3bKrX4x+D66ei/ZxfzuDY81DbjdJXnhKM4Qwhu3w3+o
OrPlxLlgWT+RIjQPtyAxG4MxmPaNwsZG8zzr6fe3/J8TsfeN241BgLRUqyorMyvbGhBiPaKO+tAf
wTvxiOyVjSH8AmBSHzaWaa+th7EWGymODyxnEpZL/pQQ7CBufJiQ1ZmxRIPktXb0ZhvCo1w7Pl3x
mhlnfWdCSp3Cja0X+Cf0fXXE+QYCQYmRCZXWqNsnLetKhDAzc4RsJhiqMwyrom2+zZpqq7XleKlp
3cBgcFz0ma5FL2jbmbQhIXpCFu6DjrnM4LGNPq/tkFvCMCwdghruLoph7wvenc3LLFcULzh3vHQb
C1JxsWQqHZRw4AsQsoRO7rhA98T48529GbYqpNV+3V9RogEMlm6fuIx+sbH3RimrLqMHprN988XY
A1jqjrn4ktPqCNGdNFz/1qA6faRnkNcI2uY3e7OKRtyjocokkxSz+XwxQxAibp773/GKN0V6ljEg
ZOgRFfb821x4r3JcmCS47P7Jsr9yjPZqfkMmwbmVhQgKirOK8UuuUF368/zL3Lu6d9vP+TezF360
8r+De/vJ8CbzI2NRx5/6B9TL74gkgvYB1B15MXwEF44/fGin+spJ6oNl+4uuk6FytGwhW+Lezynh
U5Qv0j+fmSyzi+CqwGQeZPYXhLXl1Nuwo6FBo1NE/YCniviAcbKof8NPtBYkLTyD5t3AF4DwAdpq
Q9uDeYYvOZdlKWNT+DsxiJmLXNKhdj7QCpDbwbuTmf8KxRRmNNSYRX+Xd93T/ISyzf1KooRing2T
v3GzArwjCvnnvPeUrbgcobl8r2ESysvkA/PdnFPLgM/fgkGEH9K7JmhCbvxLj81/A3rHa5hpcKwE
BmAwLBN5Fisw1rFf4TXpVVFWWLT88hRoXQVyr9Kz6QLxlJeZ9tiviuIQI23e0ohdGiodciVpKX+0
v1zr+joCszD48pvF1ppUzgtuBBOLM2S8gxdjjTKtG5DRxI2MbWCutWGL0p2zyWqqpGWCQ/10SAeP
q6IqeK/u0YELK2pOXbKMHVwL3A5Pzk9/L9EtSBkbuBBDjbBsQgbfo8XHj3XBkCJ2L916xTRe+5Lf
o3kf1zAcFpDSIxwOyKxMka6SNMXmiggUv5GKJT/RKT0mhAwGf6LaItMiBcrTDbnujCsE2eN2duaf
IP10yorAocJljBMDTdEQ6KjgR3p8cX0ZGCLoUEVR86DhI9cm0zEwj1kO94lUsIa9uGMzILZIn301
qp6dar8Nk5ezB+gq4RSqHXsKny/M3apDkrxCjkuGqtpbW1sO1qboQNhPBIa4WckdaiVXbDc3PmF2
qr8oUcjUyGFJUvlFox55kib0T3liqxZ/IEmcwduccjV3lHzh8MxqG3v/lfHsyfwj8RzSPfAcSqc7
GRkfml9RI4VfCJQYU4qXKykm3ytc4vJGjZ11a2okoLmp8WpwHF38nCccuV3qEMZaYvoMi7R8EmED
EHKKyYnz5tLoJHOBfKZXrvyI1AXKV7wqLMZWc3SU1+TUDBnzPVEFun5vbNJaYgRqAmEMHdxDfu2g
PF7CG8OBa1JSTgHiBJpeZBv6igNADj2XlCBUltMrST0Nub9yjk9OfcaHF3BiDX0SypGrkBHaUEtE
cip9hl8UstIoBFOkjvyCoRCankkotkgQB4xRDPFe/BHfXUeMNaCagfwAmWlBycroSHYPsja5ctVL
8SCdjBQGcZJhQiFQofbhQ/vDf3DlBtwUKWnDvYmai8X6E39nB7uS4bW9Bo7Jro6yhLnuD5Nc0Ic2
t/TBjhytPFVjaGyVBJUb7mtwiKJTp8H5jQurP0QjLcyYMBjXGOFFFm/SWWiMFZpD+aFPLEbVy85n
2/Q/lS49M7NUXXuQ9pU1ya5hjSbmO7hIaL6y1mfUjEndS5vEoG3RA9x2QbZVKtCrNoSB2pkFq7Mj
BVRUzMlhfD/kPI53ZfweR0nC1EGUdYYRkMImROpBIROgb8M0ZfQ8atYdR6nsPS3Wv/sIHonsf08G
07JLHbpOSFOwMNRNHUvOUonQBwxlB9OX0ZRz5+QedgoSiLc71DqzUenbGBaktihFAVXN5Ja1z9y+
qWKRpDOu8lULapPkM86WCz50bO4pJKgRoHFRq4hVocNRnE80FDsEKSiHCX+po+6lhLdu4xpbj5nM
TOnglUgJrKzsBkHxowVA3Fr+BwZWzBfBrHrhMyKyKVlHua/Xrixp5+jPA2LGRkfG0512I44ZBolu
SOJVjD3lcxs7B0jxb87AhAkZGJyRIuTj9SdMnXHvwyejd6+8Gtgi6o0BV4L5dl5qzg78Bn9YzRMM
spArEM6kOCa4Mh3e90ARSrBq3rex8PvNmH85GumdNTfjXvwlogLcPSgvT/4FxpKDfX0MGX84gdnt
QwrsYl+0dwGxNBsdmc3kMUWEkSrOvBkwv+zWdLK1JyE1CdfkmHQjO24rbGCxlx73h1HRkfLWt9GC
Hm4+eIjqiVBNARe6yuSZOo5wHnM4kGwPmFZSMsSbRBh/MbC3A2bFADNfDZ2XWouTgYOwVT9yosug
Rfl6kjaaHfKJfLJTdHdoD0Np1+OjPmsVjJ/Jx63HzFwpUKYPdZtkc4e9tWF4kYkxYDfRr+5R6SAk
XUQJqdoY6E/FbmkK4EUjJWq+ZzlyqRic6Tf4IaQtZG/owrGl3Dt9pmSCP+k6DOqbAsg4mQ/CnQ5A
uzP8Y1Ufto2D6F2qs/d0fj3W6O4pNFeU8FT45rhn2BDgCpcA2EeU0PYyEOk0GxMqRGp+EyzmSSsW
AIL4BXhGlTrhh4lfClstvvnBDncFze53yggOVehMorcibMlAavLgK0tIqmKMOutGbt1ahZY/0fw1
Ehulqw2vHc3fosfne5u1sQWPkVtbHvdB8U+FHN9xTdoKZFGeO+QyM6alkbQOw4AxHuFPXyPYNyvn
mJ24DfNiXQTHmW4TChroTF8KYvIEzfS+8l81c0/1xF5h+zvfeBBxUXaxrTAJjGg9SLY3IUOeKtqO
smlcZ9q0yP8qL01Ccie7e63U+qNpnIbhx9aqpqIMPdErpAJDkEUxoTHb+DV5n+Kr33hgDw64mEGb
zGPFNhRw8UGF6uwcR3MfkLyN7AqMjUUeFrxgwe2XXLzmQ9JN+uzq+1grDDsH0xOBnUI7hZehbtXi
pbdWuGTW3Qpr3qp9tWgRkCTFLozw1hjGF2OcqOc9UgIYxCmqKGfXw4CRkF2t5w6XszYtDrC6rqZp
vHUD1OQyBWwLkPZRbwYjIdwIsOi3m2SED2Gce8ZW6Ay00UJM+AYZqxLd0rDFjdhpB5rrhqGzm37J
gb8zSnQsUVm6zYFDgkBJZ9YMk67JG+pbe+O+LL+snX6HjsT2TlsOWKZUd/Pgsh/WTyQ4IH0h7jVw
znZAhEwp1/9Jb2P6El1NJDtaMUfbQYre63JYjZJkeOUIndLssRBJOeUoQ/FZAM7xaYtBKWWQH4m7
mbXRepCta+8zmFw3keAPXf8VVWqwGZX6mqdQQxEodwayqHkcvnTrFJsqAEaLMhlrqj0uEwBRzNxA
h6NvoQ4zwuFvhHrHTVIys4Q40kue3XiU7SwrUF3QIyVjBVEgkS7DQF+RtRCIhweBHrBA+zToV69M
lbmOyww5+viGLXaD+2tr70MZDns1bGoJRKWREQ3m8rQ1snFV1ahzKnYIoqey1Q1M9xXdXvf58Gsp
5iuzRYPJ6WiN1j0St+ZWKnXB8rCZcc7Qkg5g2q4tD+8vEEc4/ncmse0UGxMNZIjNPlU6rph+4v4D
9dKlSy13G7gYrEwAThON5Iw5KJXZ+DYpMr6b5EqdAgWssjUGBFWJuS10yZNorFDV3FLzGiIOhsmI
kW+tebQ1wrMtHCeZMmTgfx7CoGS09KTfcnUwsImkb+2wf+CZF59H0zA2fs0tFOKFo0tTC/cDRF+x
+8Vbrcr5XgqYCJUnb+AGKDhEsgxRV3QHyPmInPjMEzx4hKRO0XGadPsnzH/1bj4CRgU8AacY38Tu
fIuP6h2ECYyyv5GEgqvcZJRT/x+np0Dn3hAPfylAMyDw7FQES646SS7JLz+pjoOfipEdN6ylKPVB
mvR7cTAv5OHSmQfGZ3gkR7WR8yyUp9jwsAIFtf3LbW17zTMf5Lb+pVBFMs0H/6kYq8DB+Nik8eFw
DY+kveTuYJI2Xtq8Y+iZzoLPyW0GqATew5QooKD+1h3mW7xxdkAEJlRczjGTc2mw4sgy3VNjBfYg
uhs0/tin0ZJ5TrID0QcWKN6Df2TlgOfMU8UYDVCZTJWtjkQcqDYS6avH+Wbf5HAY5vAgH5QuC+eW
54AvUVskh2DrtCvpd16DC6ZPMu4PwiwQFKAo14m35jMLUO7sX0BN0S8/rE/ninhD+hqdPXouGdkI
dSSFOwJg3ECzRfGYfoAgpV/5Ej7HN/9gn9iBxJggqk5tY7zh/MQoKaR5ki1gx16fMTZkqPSNc07i
uuNdgX4RHSA4gMZNaBJ5PuGHCwfDUh33jbQLzDdx4h3cQDzSD36KGXrGSjhMGYyP3gvRwt9tzlE5
Z2A1rLH+SUrCVVXvf1VM4rNYOCEsHSIBa5PfpU/6JLSqelJwh/R1QXZBy8lWRKXBIWhXceaoALjp
WawhmxfcZIQPrIrX6U4dgCM0vetMOzv6cEopQY26/AcL/r3+xoXJSABeN72/H1D2SQvjWH+gz8sq
RnUsaG9iaiFRL4N5cEolbE3F9h3DwCDOfzcvPEPbN0xD6lcKhioIIJFDUJZLNOMgt9JZEf9NyO1e
/ZYsHaR3OX6kr9lVestQaJD0QszBZw+QugRWFc8OMSRIPL2qkaCnpL3cYGY4XjEcXvcQaF4VJb/D
6v3hd8u1R8An2KkS7TCE3TCzXvsgtrblFLzmqFirQmU7wKJskeYSnTGoR6rZHXIGjgYZn5cjLm3c
l/pg6/sxNmyCvQZTiBm5Q2ie2xKivXYdVADlAdbtNmppDtol9N2pBMor7O3QgDW4lIWcakB4jMM+
sEVCVuMEm+g9UcXdIH0CxDkMEChfRFjHHhybcTDvaSmb31JxQzZF81GZlo1wc+7k2yx77C3NysKQ
cJ/T65ZlaTP0Kjdkm9IRk5ftsdv2X+NXRcebwuyACQ2j8Bx2liOUX8KL9aSopm1DdUxzS/RPfoIW
Aq5H+4ZeIH80nnK3Jp8VzTBnzTOqd2f26rf/0jhuM6pO/SGzG50JG6ylp3zn/jM7uqvmPfhpabIQ
zdRmI3CJCJL/EjiTkVHRP8KJDTApgiOtwoo7gAdgVovNjAMSS/yL85Lf2Mq5W/jjYDOjbcl9BtDA
OaPooR5dIOo44RP51sXNw4TeuTTDn7HPfaT6skeqYDzLr+BffYyP1TugzLtzrg68Ze4lr/oD3JSs
YXCPaPFpHtG1ZFb7U38Q0uLZoyG0qpdA60uwTvGyFYDekoixsEXEs3bIWJfyyhe9Nf2u31NcHFf1
0aAvwRSOv84VQqlF+IZb/zZ5JzSetZ1BxM1Zbkuu+V+ztu3YfJKoeZ8Ugmy7qSfb3lv98GI6Uknz
vnkhukeGRzehj7e4HxFZwsGlOk80LFyQ0C66u/9KvyrNhTsP8Zp2BnQ9CO+FQ0MCJI2+cvxmpbs5
fHEoKwgJTDzIvR63Ebpb1iLTwP8Wk9t73Qo97RvN9d288y/TAyI5IMeDAMQV+K+MUe9odtyrv+c0
TnfpU704TONrPMIPvS5CEhvNQArMkgHZtV2uMSGuCwDF3NIGLuIw090nW6bQIlvmPGDXKBbYgpDX
P8mmBa49L+kWZigX/hrUrBagpjK7jCg42Se5+LyCeSFUtzRo/0Avmty0JXihGKSD8xMLvV72b4Bn
3IY0CfM3nio9VXtDD7RzvrGvwF5m6HZyYv6jOZDAi49X0rDRs5cA2QuwqwBFPeUXkE6Gw0eso0LH
Wm1YDQ2l7cFPXlGvDHtgxO47pR7a8Paw2t6saqFdIfdppDCI0sbF/EvQwLS3gFkSLKtLhV0SvgYf
6ncJSAgydrXihfHPfqu+05efYcO8+A+z5k7BJWehHx2SmF/ssZFMx1eyyMHTe2Q3H3FzTaZfx8TS
8Wgwng7eCCM5o6WwSmlvDonReMQCpC6IFT/mPiW8RvgogNKiqdpYKWxFbKZBil6RVjX8Eh4dFdN8
FYppvgxoIcJuWuSUTjZNzCTD7szas4QsIC7gefnFOpM3dONebXdqt6YV0yinsTolwYkWTfvZoERW
3vj+hYszgWvt/Id5d3aaZwGxx6vSP8zTWVbeEi4ojfKYIcdA0QhqcOYKGFKLABeZLO2QUl42HWD9
Asu+PvWYR4ZoR3oSkRipgNmQ/K5LOGvR0gF6H8Hj+yvVIWYjkUrEWfBh/uv3jNkGQIJyUDggyy6i
CZ4Gjs/1ANxXvxWT8OIOzko1Xs1i4wwvXEJmDCUPACDUoc27f2cVmffyK6aHbhgr2n2A7P3iH0lX
9q7y/UiLWP8EVRYqRQphlF+4LaGCIuGiFxm6BBi25DlEvsf9IdY9uE4zrdjNxd0OmUAB3d5iI0Iq
QTTkydxeqi6QBHYTNnvQRm4YEEj+SieO246MjdDAngHvxB9XVIln4wUYiCSg9T0QR7rMtOVg1OB7
/ZzJLvAqpfNwp2r4D6+EmBJIq2EA/BDdYP2kY2PA9kxTAME5S7lYss3XtD8Qg2H9Bxuzzw8aV4US
gJ6Spu4MHCiZkaQsp0fm6wi7pssUcbGxcf+eo4iiHDMhUg8kZz/OD35G0MWk96RdjKxMWKPfeBOD
wvOAbC1o8iDTIo8CVVzK2AMpKxRh4P9Bv5pjF58VCK5RtFJ01+k3jU8ZyRaKmdVi+KZbguyclMop
vhLjtSuh4MuIFS4hbYYA5F+sChIWOhSzi0tQ+Nn+gtfTKmE1TNauUj3QfGxd8s/kAU4/sEw4A3xx
G+YSdPMF/S76LQ7vws9f1gh503TBeeYUPVireG+0R+c2fzlPqAwpVCMw+n72EAIz1w17uRvtZ3xL
rSfhmdS//dLvoEuKslbv2uRR6oE5szzmzKOYb1xyNpIBkj4qXHJklozfrin/5HrjV5gteM2wty8+
ek7RZjYvXHaSOlDo0vcCVoSY5LBks6AOzrkTLbhXP4FyKIcDMwNacFeMnuFZ0W5mwvus0vmDIctm
i4ZSc2PAUEIP4tWIDFK1uWppiHDLI08fn5Qs1N/kwM0KSgmpBDEYtIdtCK6G/wAWogji9qDEY/mz
L+WMOe/WUE3+vnfQuGQHdOh7piQwssXkDdDx4MuAHdiq7TEaYyjNC27ZXAQj8Tr4v/CmIWcaLtck
oq300kSwwkf108QKPXbCS41nN0J11CfNElC5pcXTukwJllrAnj0az4A2DHM5ETXNrgLMgWdDQVcD
1YY79ts48Yy/PzUyOSqGQ6wXOO8uHlWsGPpeEv2MX6Jxjnfhq7U1thP+UfhZMDCW2gKAlK4THhaY
CnQucpGWnFbdp8l6VhF+uhkiYh1nxUMnu6njiYYgGw/ocSPT/18aTBA6zl64Z7spkEzRX8bPFVP6
YIkaSRtpubn2ap6vbN20LRU/dwPtTcd/rlzEG9IsYmIuexgKSyOkOq83/+k+/g4LGkcMHZ0bVu2a
u5NUUKhw9CUbNdwwRnEiJqjeadRYM1FqTTVK8OqaDX0lADiSPkWwAGg00ZDGQC57ZxOmIqG1Qkcm
+qGpxCYd/Djn8I0XUiqx8tsb1Q0pB6uaHftOVUd9LOgJquDmkM5FrUcWmcpbkjqkM6QEbC39ExIB
QTCNt0Q6sEG6NNwMZBrU4FR1ePd3d5nmi0WPY0mOUuFzgg0YXigZGrVlCNpTL4d/ZPM7KNlGTU2S
6nQvMoO6WZKSXaGrHigJB+Keog0j/TrlmgnM8XeZup3BpMA4pO+Sf/FZ+QbRu3IWH/CB/5K9ETkF
QIi+JKHlfHPqG/joiHLZIKOlkGSQrwAWwoejxUZ7rAI09Ui54jdR8d+Qs/5gZ8V5RQZKDsMtQrrS
cCopvhu3TTdYXxIcNLR2s0jP4Jfx5N4GjV0azhLyAxckylcJGSe6PYXOOcyDBUoBnhxPLqQGPgKm
WawPXOcLlFxv7Vf0k74V7817ggPSk+2Ii0YyGy2qf6yJ6RI9BMBbLvkWIbgg4/eQ3sKOUTb83vwd
y+7XU+Pa+qFB9e7AqaBwm7GWU9EwYUWLCWYWrzIZRA2lyoKtFltkbtBqWHG69e/6t008uBy26pFL
xBiaNMtBBc5a6d9msR3MNTRRYmtpI6KD5CYa0gRn2qZ5uKuM10wVLdQ62Rv6ReleEcAyT/Elys7E
avEkdU9XPE0I+qs8uWFuy90YqF4OTb1lShwGEp6mkEevCwO/C7z47rGTX+viIFkeekCYsKx95vMI
w2iMDfChI0uAE+dmzPAhSW4Y/LzQTt3e+qFTh0m4dHJ+zCP+A/lSO1Wll1+HD+knvKa/RAOCwPBh
AnwOS3Y6/ld8B5dmbx+1f3SlOV587fbSu/MDl5iMTPWX5pvBYem6Vx/h1cKQAiYVDnZo5l74lyPA
syooHClCqkX82cniZNGNlvdpuWKzYmcidRpNFJpbomM4sjd4BfZOI2QnkVgV7QczS+p53ZnrBJ9t
1QPVExeLy5S+ztGGhWPchgMZMyLbYAm1ACoAMYl0zP6oPyE0EIQbW7SuR8Ivw0YYho0+g3D2QAEK
9eJX+BWjHugwJFjC8NASt7r8R0Tg4nIAxgBgPKoACYAffOK7y+tke0EoJx2Dv8DGauNiumezJfRh
lUU8tNsFKbmWeEPpslFfOR4shfrX1K6cHesUvMofHJcUmXNDY18KNvFncsHekCBNJB6+OXnWCXbA
B8ou6dS+dPtcnNNwFPyO4Tu/FsiiZPL46aP6Tuh2YAH0Dg0BszLSQ646HBN689rCtOg8CX5B9pFc
eBEH5gLrcIm+I57GQsJiJMb71SURSfF1d0CjilHkI6a2UeKTE9OtWOkG3SCclyAbZG5+Lek0fCKE
pU2LQROtPgCHcTk5VGtuMzMnb9M56xDnjhmA2oNNS3/OZ7if9o/UG4hIF+EYnhbdcuiWBa6LaGsf
NsYZ2Hu7+GsLPYE5fejYPMNaSo8Ax2tj1x0E6kiAevIp/GlFJJZRCtF9p+x+YkVKvKMtNtL2CtYk
rqUIXSCaEHpHHeur9X/de8I4Y4rS/BjWuAmKFjpUTAF4CkQvhzRBrgqqxePkLWS4dElIdfOb+nDO
5Q349D39Kg5/eCRpbPHOEBOsf6UVxQW4X3San2TAEA3oRCMW+8R8cvqEnYsMJ1l4/j35EdDECYNk
QLnczTT2QzFGV3o2/jrEaUNpUCRC6FyrMJBx14D+B6qP/STTXagNQdBDDGM86zbCNm1hCoCgxyum
7EiJRz44Uq3we+fq+/LMNAZfcHhCCh+VAOhSuJDvWb8GGzOTmkipkVMCFeDsS8sCS9nf+UVjrgC1
Cc/D6YRbMcuRR65UNGuJq+DdmLjct0RJRnlxf0EUttRVnJ5Y+VBD4nFjJZ6WrOXKM4iMv7jY07+F
08MSyT9rbjBSB/LqUmRIFJo2A0nhLcEo4bP/JgQZ25sNl6fU4xI/FyI134dvBcmJCstI1uNvDbOF
e4/Rb0xZCcVdzieF1RSma/FlqxU3p01xRlSHnMxXvfrfwmiqFQUa1XNIU50Jy9Rm5pLbuzthIEgm
YQJdOyg8xU5J1sCyaqCKszaBZoJz6gheOg+KC3cs1TU864naHrgYK9ITKJFoIWpPuio/ZB76HSgI
dw9gVdrUcEQAUcwHMAAJJwUWKQWl/8ArobvzFxai5VKfcXBahohbBatZeLn5C8TdjDdmk3z6d5IY
7hKxIQqsgc1yG/1QB2drePTcD/+B6QKrhoj3IA8xziBHHD5woW5ULtCeWbnJQTnD7Qe8QpwKKs1c
2yE6OH8Mz8Kh6l7S0yA/v4T0BDgYbtlCkAA9m9Tgr9GQiyYCKQ/v4F/aifHDHu8IFA+Vjw/La2KB
/NqvYEBKsqP4piPgA/DjmT17gPWEgEZ6waiOpBwgmQSN11Opk8CAH0XlK44XwqoUXITGxbl9ArrQ
3eZsgJxkJ3AdkEjoOW/aDuDmjTkzCAU44Ryak1jmtGKXucVEwKXRwKzFkBr7QzcFXlC2XMjWXBmI
Ljkn5WsUHEEdk8jD2YjGuekgBFkXcPHA0jKs1cQl593M0HWeE1RSCqQGlg8tVp4hUiKu5KmTj/B3
IXmyKCp8N2lKqGik4Oh4tGrgudM/Foik/ii/RuZivDOX8kFDu/+ScRTiYpGGUYFjX35n7QQ/LC8u
J1AWx+NL02Tl20IdYl0UMm6iomRnWXE1bOzyqL8i3IWIx0DC2EQDdYqgyC+gIxRz76yLBI3B35oD
+CC5s56U/nawZp1DNqb7DBWkfAN7lZ58PfsB4EV0sx/yvTDeRiCUBz0SVBtETPD+EsSTwYp8+TvL
GqRMlHUPerlQecQ6V1y61ZT6NFgmxlN4FHrtk9F2IASq6EGAjdJ0AV6krAR85GtThEZbntakyw9U
LCEL85nSNSVPTnCHElkvcflDujov4U0V68oiUMGRwByGZtw7sYTRpp0miEBgFS0JvJZhneMDM1WU
nuGIFLMcKMcG67NV1X9V0f9LDnADcQBHe0Po/+KLseb4NGwRQBjFAUkl3+E8H+lBC/dcVLkg3dpf
gn/jjoC2s+O/fDBeClykkUx4UPg54IH9g6XLkXL5DwuGgQyNhL4ceBUHZdgRnLaaJJ1O3I/Qj1A0
VEyT98wHjSeq6+qOToZqgrPLaeTzcAGAS3hQfnAf85eao4mWCPgIV4PHQE047wKKPxtnTpF+oezg
0/EaBb9FgtLr9IBB+weidPf6qUIvzta8Na8En0m/xDsRtohSf5EB8pTxKeyrP8FtL+kXjOgDzTz+
yAnja/A7lQ7Hbi2X4QpCX5Ed4hv7IG0mVA83+THcQb85EyO9/lrUaP0twLUvAICKTqwv+pB/0OyJ
1pjxCVWLyp7mDy8CGgCkpTXEx+Ej9mz19F4WfIN7+uVfolMCSg28xAliqSFtKACSOaPOIqa9EWK9
JFrq5Y2Y6Zx5xSv7OYvqNj854EBGMK34hVfwqckTGER0ZtPGufRmX4aV/OADqa/dA3CCN+aZCCSi
d46oPwqxUjlPduCJzyYY9+jjFpDcaGKKS8e2wLVp8OoVjcM5rpkQzS5Yw+aXoMyLu5RbjR1dVMq/
JMPkg6SiIV4c1wjG5G0gIlEgv0XSCxFStODAxAgIXyoeVGiCgp/4r15jCxCxiSsL+kyEgN5+KBgU
5LKXMbCjLDxqNXjciNGHQ/UOfDPeCGk+ky2XxQ/ZANBSdLe+KJokwhJuDjrUA4+CjdcVzBnziQH6
Q/SLua9pOiCGpsNqeOyJFHkjDPnw2N7YASnQKA7DN/9BQc1i547nvK+bQ3rsXKsbGeRoCBJiORkM
D04pQaWPEsMbc4QeJadTdqocNC1G3WJYPp5bixvI5hW4HiWYIAeuAUdhoc+EPK2LU5IRkrSgzF/M
lFHuamMcRq3pjxGjM7jcPbVPR4949lV/jSUR7KLvPGjiZR2Y2yyd9J1p9s56Hm2mcCQg/1HY6e+z
zJy5lmPtutAJOaHVb6g05qFvbKF2pzlp6GO+V33aU1iA0VqBoLdKMNBlhh4qOh8VN9Bia+xqhWmR
eceAV0atieHLgX/uasfe9wVcUdtJmq9UataOHUq3zBjWZUuRF41Df2mwsnyFHLYtVZuxYqnCXaJF
Lwo4cOFH4HdFj82pLze/5TzflViv/gVKg4ZMCjjbKl4GisZwhr8fiNLljWqhoTHp4jgxIu0mU9Ur
olTKYb2VtmUUa9eiLP7ff5GY9vu6CUFfiwlidhDLL5Kp9x8gidFkYgk2jlhamSP6xYSFF8jyjOMI
1sN26DhU/paECpv/TlhwnvGnLZcw5zD/Fo+V4ofTkIiWdqyt/h77+9HKVeLaVZP8r8fmzJncOYGW
9veyv+fVWQWoDu9WqVMZ8k9oXJokFshU/60gwK6XujFtx7qamH3QGhfNjCwQi/CrVnow6rQaXjNf
Hl7/fnPG/B+XSkbh8X8e70pz5/RZi/+EhSw9j29dB5cWCy72vNCMbnUHhpszSXejiL820QCp1pBr
LKgsAW526DstLTwWus9wDqle//1vLKzlaPvSVY3gp89YIWCXbUGMTavPUo/8f0PUoQc0NHsHr45B
s0O7wrrI/zdKSrMKamh8f0/D6m2IakCQLLQ2TlCZHngRkIQf+EujrXBmK/VrXtEpmIyq3DoKWr6g
UEfiQKFfOh0Ifopz49MakiOeAdEtr6CRWyoCbnFRDN+RTn8/ojbT0UnCrOyYTNgPVnMx8jC4kO//
/ceU8/ZSlg47kUMOq7VIpZvC0vdMK0j3Q8A0iC4p5ZMmMYeJ6SZnQ4n0TWUp1TWodLxY0unYiP9F
WGSjs7SVw98f51gmStZ4Qc3mqG/aLIi2FtMSmMAq2/u0Hvt1LtvJa4UPgGf1uvlWp0DCUaP4t6jD
P66LcHxNIvVkOeb4lqesmdZGV1P4pYnCiwkQEFJ/qAqKaqRWM6192ebDQ4NUbsV99akEU8uoSa36
ADoGMccrh34nhJy5Kp1zG2MZpFpO/9pVibUiABUvhma2G1C4bK+ZFfpnxaq2vjQmhzmB6StV4B7+
MFjn1kms84ALpm6U5abPueWr2upvRYRNTdRZ/5y+tlaWrU7rv//mCsM8iJW7rGPMnDOrzVuXTOAS
qRrv/v6bOKGz7qb+pwjrjyDFfV/WNFQZhQRzMh2V9zTEWl0KBnSf/khriPWi5DIRJHtVEfa/y0x9
5QM3z8DS/P0c6NMajf+bb/K/qO7wnm1L2LhJUx8t8SMzGT8324BguaWyxYjHzAGwcvH3lyzV9npY
x19MbVn3Bs4sCZMMoJVq46HvtfiQjl7bYiObKTPEgz4/q6nN4Kwyq0B2xa/REL7WJaghNnLMRK7K
cxj2v4URJp+WAy/ESDUJd3YMn3ENKBj3oV5pSjNjqaoY/At/4gUPBmNb1PEp7bCkgpld4tFdTkcc
twJM2nzYJpGT49/GcJGqYMxo0EX1JYwCA/p3ORHZIr/DIkwOsTbtUWwMTvkNz/lLjZT2pGoUSBN2
SquwqmFOMmH4ZDvnrC7w7RI/Rryatr5NYd7EPfgnfgJ/P9QRkwBZ/LAbFh/3LLRpczVBrjg2k5av
cQXqX3xJk2k+W/YhDqKLlQT+dkpt+dDwhfa2QJJyR35R7dLfZSkGQQVUY8al5VBbIXeTYQXz1Uf9
jTubqY6h1/dR9Doyy1yuNPnXN9uHyaRcUiKwM5pd6wijJVeOW/xMnIA2cJ8rrE6D3D7QIdmN7byW
CujCQzyqTJkv7wmuOkDtjX2zR0a8F86knjLWdmoy9TbrsCzTcJpdJY0qI1Zxwg2CLHU/6LIMQb4G
2Z+yZu8jH9TDSt+YXTOvlYA4mFvM+OVCFt/4gTKigmElfPlLHoUvmIj4G82fw9e/H7ES/eOOhw3b
mdI5a0gWez8zf4aPchrHn76hnmQ04nSeCuu3DTvM2GXV2uqO0b7ougURoh7Ni2xJYNFjoqyJtNW+
FD94+b4d1Q+7KoNr6djOypCYNN2Eg/QuFf3RonWIaImg7ITRqtTk9FY7pb4LawWrnvzR9FJ8jPNJ
UDmUaSRZIG0JZtracjmcCZDqJqlazcPrfviXpdV51BRq8hbxDoRewFZkobNhDi9MkpRXahEOu7lX
g2PrxBc5V4L3pknXk6mh6bPAasgWjNsUFVtonzAcQtqG6tyC6ksxZGMTF6k8G4q1Y8jSDp+2+kAs
KFal0UpvZEGAPlHMpOk++RdPZceYWsyb05iRU3oeDafap/xrpVrCwkYxNlOYYX0p69J7ibF52gQX
ZeQ8B4PKfclKZcCd0C68zLaBQsOBDpDNsrG3JIhAecZN1ZZ5djRRA0BkUwa3udSFPh7DuGXCqPgh
D9p0/B+Wzmu5cWTp1i90EAFvbknC0ZMi5W4Qcg3vPZ7+fJh/T8woNOoWHQpVmSuX0S3xpZCL1abs
M4dqmxMekeWV8q6REe+1o25BseD2imqJsQlL987nCTN56AdXw99RCXvKbiMwcfkQ85tGdOJYIoGL
GY945pJDogoNsg3T5eW/LyW2/KYoJrd5zD/TCOlgK0gsszmMLxjhQ7dXhv1/P/rvy7RIuPDkhGK1
86gf//uSLex9sYSt8X//G4WN5eQNCHmYpiS1BdUzk9riGorR/74oUQ/ES5qe1xRNcNBEbbFfAm7y
y9KgzoCVC+JPVq+rh13BrC1jqEQnpCiteOp7vTspvZntYpHZnprIMuaHbGGmqkeYIQf/+w72ORVv
GHvmaGI5Va98f0uxHKHrIYXpPbYMSpauRmb6cjdaC66poV3kJRfveV31fj+NwILrH2KBqO70aRC2
Le4nB1leTDrX9dtl3Y3KPoEHV6nSLlRF/Twaauq3U614eqPfpAxmT1sYJkS/ORowQSToUhrwA8sW
hGpzGIp7TakY4QdQqYrkSPXIrZsG0kFEsfwmDWBMvRw8jSFFcTxCjFjChrBFCVh7MMrRj4MqPcyz
PgGbGzkEO4aMHB4TzqAaKjUkEEuovLORF3nZv02JLByWPiOKWq3P4Vx4yRgop3JgbpzWSAEUeVZP
7VL+70vaioQ2BSRkxtFSnIQOcKNVBtMvAtoBgUYi1uTaaxS4T/MSaAeKIQwRegr8ZWiflmUmfwJE
0R4JNJiOuclUutqyjcvjlMbGbVLrxImVuIMCrl+UPqpe0rQl9LMK0+tYE48lVyp+mOo8Si4xHAgm
QcV0alZkUE3pcBypp4X9aIbDUTYncd5NqqKeAta2r6a0IktYWXBddMEdCSI4h6nsUSZ9j2EOjkS+
+Lj5f/US1Ok4GXgrTNa94IStFuR0AGeRGBOR3l1mPfqRDYKSggwNDgexn4z5sWsIr7FkeNJV72Hv
WDDw0O8KyFSAz3DrlyR/Y9Wz7XvZFcRU49B1ZUF+qZQCxe2DC4LrwAj6IyvMFfE9RrjZLM2/AYsa
OBsLkC+1U5HpX0k4fFe9yixOmr6XiuGdCS5KPSrhUnpGu4MWuNCRAfeYH3N3lwvxzNN4kHp9A5At
fWRA2u0Vc++udvPwLx/ZRy+x+azan6j9SfBwmN5Qm/TpM5FuRMtm0jPO7+Fwk+NXheM1Uy5Nczfz
o2U8qAAqCD30FEiaVmhUgbbgUv/+J1YE+ftCMQhsKA+EE1MirOYmeeYAXYa9S00LTsegEoQmx6tu
xR7ojdmyjvx8pZApKwzHo3UMBnzL3PHw4rvwz3JB1Mr3OF4fGqfp9igqGMvRh2+jNTgJYNrHiAYQ
Bshs/uUi6he1X+1crGdPHDQ+NNj64WmGzk3Y40SiAe8z2fH4bf5QYLM4pe07v8zOkPe++cvfoWOk
w57uGCzgmpBPm/nX/JnuVLBXEOXqoCQIS7ZkNfXmhZdTAOi1R0u+oM9DKQTTX2jOEGYhL49XnhuP
MyASHWv0trqVuN59gZZrsx0KWLn+gTDygrFti4+wi3Dsx/QvRlCDF0S2nX9xX0DnxopitHYSttN9
2POUwh+02XzDI1eHEQalvrXuPQkh5IRvVG3bMt5CqibC8nfGd2AhJjk4141Xngm2iAmTmu94CqzI
UA175Z9+ne5jiGU1c8rtwgw0XgmlC59/djd/8qvhaqfJs+5huG3e5I/pXv7hIACtFALIamWz4/Oc
iL52S4wcKBV5oRigIUnAxEtymsKLtwLsFdAZuJD30gXTx4ptA9033POyHtNt/lUWnwpbOQ2AS2ay
M9C9FCDmMLRmXLU2UQXFBvuF3XSvvph9LTqZ07s5c8p3AiGDRdkW1kGP7hqWDRZTmu3M+xk8VoGB
nmKlgLmjfB7ki4ySnLUGvwGEzHqRgrcGNQaOWeAjnYtSk8eEvUu1LbDmE48kGzZyHD8kJzNuoXqF
eg4PCoJgsoPKzWmwjetTkfjZvx6bUBg/D7l4cG0SYwcTjFXfx/acOwwJghS7P+JD/ar+0ZfrsAeG
JC+KNOQw3BuZjb2UVNMCORZx2RBZeALC1dkWXoeFSuQpCihdtxFCa0DNxh9IuiwdMl777DXQrnCv
YfDdKe+Iy8LXEuZxNd0VMipqdkRiFGUTtDA9odeyunOGE2Lhp90lKBzuA244Alnllw3BE2SY6K8z
iZWb8s9Q3Un+mtTLupNNLktNk2z8I0e24eMEa63ectuiEGjOcBm4BaZv1j5hoJj4Y/NIsgf8cBzo
SCNnDeeDbeXXseDyIzoGJpyrp5adBMguoh01BxG/AMQ7r80vzossEELKe7DnltAKkMI9kSNh+cR0
oqpcqXqzlPdI9ZPa5i+wsPj7GvO80iDHZjup67Xgdq87tyjOM1r6BIWPVb2V3aWPYeigdEB5WfKt
zqtiXtyfDdLeanuET8Z4LzkoGhKijTx5KgGNzBE28r8hJsttM0GQgqplnCphGzK1l+yl2sfiu8Tv
f0tM5EZHT1/ViOpDv2K0lfYX7DlHbtPgoekXQf6GMY/JMLWdgBUgBjBg5kiGozcVAodoY9seJReM
yeOJGZXPqxEHTJuXY2FC1y9P0Uv6JMNYAdUKsag+tOSGJJf4U+YM7Q9xvDdYdYWxH/ST9N0DRxOL
IEe/YvlVZTe4ojxsLYM5vTEM4sJu+vnRivag2LJpY/vfkO2lfzqidRyzn1k5kDCtR8ztR7gr1G2b
8Na9EQkiJriLXsrel2scRQzWpfiiHxei64c/ngRpWlni1ffstE+uezXB87jhQJlyBbN7RSxJ8RXm
90B0hPRG8VhWTqb5xkE5wvzLovOQYH14avp/g6TwZj7K9NsY/vryy2peuCyqchgl8lN9zBXrDGcY
rpLCDAC6DJMgBtGE8bVHAbaVQRmEHM3aBK/CW//k0yQFmbx2TGuwyNgiDybRWC6xgDI+svSWZe86
ngkqjqSMmW+p+a5VH7R+dXUNmFQOm/BQftbzfmheIF0ioCB9mxjrNDvn8R+ibdXjBh5Kr6PQme/R
/N0Yj17DQOCxEI6qX8GTzIAhCmkD5FD6eo1F5OtSv2G7PyaMKE4TSUccmD0ekauWXBKOlXXo0hPr
voasMMMls81LEN0BihkoJV8GKsFPjhOdwLWTKuBf/GaovrHsZCCTytekuzL/Fbo7wYpMCa35mkof
x2lcO1ffTTP8i2OyAX7UfjfPLslHFpUGEdKRU3HG4dtA3BNZCwVkoV3HDAmv/OsSOYZ1WO+oYCWG
SA43qJRuJQEHLpu8t4UpJZdB8kow7tO39rYMDjUf5Ohr8hYmaF22wYMHTp8jJNYMm0zlhQSxQrxN
4sdQ/SCI1w1fkD4C6zQNz6q7Z6lnrt6z0CY2PfmQxr+W2xmzz8/kMnnZN3lDbBU1nj1QypJN8cZN
JBgPUeNqR9yiXz1GFMEOJUjB+H70DUY72pnLx7vNCRK6R1SX6rWRvXqwy+g3G3HDym7aClptm4kC
cPzRIATdLdOhONShkZjGkROmVZwRgJ7nr8sjFimEBHPzmgPCHflFEVZ2tkMwofAmyXYDmkzho+ND
xSiIiNzqkKCPucvMjVYTNHg4W1TejkUC6HBlcT7kaN9TN7LGQ2gMuBn0aFu26Zn9kU89KLZpuJdf
JHr+De4MYoVOkpI0EWy93ZO4GGe0Erov6jBnjuCsIWq3aT9P+3HwsRKvKS4n0nDt6Zv0wUg/dao3
PwlhQOWjzceEmDjoNB1Oe8hA2Sd3bGk5cZYmDg+Mm9uF1LxkuMrxzZr+KZLdQuzhxmzj92RIdpr2
msnnZCAGyhYpoYWReQl4BKcRhzqdQeXk+plP0QxRLu77kVA6t2w/+9GLiZVku7R2JYwgJIHy+6zs
Yww+h4sTBiZI7KvWX9W42ZZoLHVelrw8jKjzw8nLA+7JFtOF4Fp0x6j84WpTJ5L6tKmfDvm9qUW4
xLiR9HFb4p5DDkVK2m+Bn8dwNOAaZpZXhv7a9YjqaojIeXFO5gm2kI48mFiT6gKDNnhLFciIHUok
dCvT3sg5DIjpDQUvZOifcrDgxIMtx7sgPpshdytMcYTKzWEcFel7I99ChOgZdFer2DCrODHaxgAm
f8rai1y+oHzaoPHGf+CfKvzJ+lVGpkj32b+X3d1MX4Jq3ijv0GZEQlVDaC9TfimEk5HexSwk6Bwf
vkrcmdCRYwwSBDTgRniI5kOJ26TKmKuUBXsB9FoYKZVQPwr1W/wDROk/WzyhNsPLfFq+82f+F70g
BuO0Vj+aeSf7zcGy9V3nIfTZYLJlz+fJN5zxXO+Td+sA3+HJbCtQ6XIpPzfKG+ZfGnc4tQSpsHAW
E8d4077HP66G9tah3T0t3vKWXBJhZ/4NuDNRd/qaM/gL3TgyDQx5/YqBE/yudDNhsT44k+amo53J
dvQyvU1ERNN8Et3YrsU+sl9TOhiKx+GoC55JEaju8lNBlWXaOme66bBO+d4cvDAlKdDBeDfqz+Lg
UwBT7WgqhjE7bPCrlpWxoVULQEbhyk8kVnncc5ZNphelIfHUFrvgvKMOVNElJbae0oUnH5XuCqSn
CdsIQwQsw+UD5t6GbAvw5di7YOln5zLeh+wbFVvF+rVOr2zIFlx5UsYQ+EiOKbj14JHngDly5LBK
Fnza21UICXm6H11qXqAK/M7o4UuEShSJywnyuFh7i+GwU2oiNtgH/hpxYJy6bfnEhYN5AWJytAUY
UUmNA4cXjSmkV5XeXjyVqp23NjWpMHOGP1UyEKW9qJJE7erBHoNjCC8Gom8GckASjXzBz/5DfAGH
FLF/w/D4HRbvTEgQaS2Mx0/0EhHXHcogmBssKniMGiJ9X6CuGk9cQo5e/oiqKekxatiGGXDkWvti
IjFQ6UCS5GmiTYupwxZRN9+yiKhEEDFKb2S1EKjYcsnNY2RcIszvmCdz8JiFqyGvZTOtPnCG04h+
MHcZgTc40/zyiMZhfOaf9HUs6umbHpyUcZM5QYIB01Z4NaMN886c3KNwR3cGJI6NAz/BUAdRNyYI
oJx0D23rQfBDLgXHIPqPFQJ3CHYzPKJOQ/i0o+Nau0MLc4ANNTnXIA89Cf1WZavFdkI5Ma6tFs9M
80SzqN1B9PhEDJGMpp1I6t5R/sIDNibW7UtZHBOyyL+QHFaSosJDIJzNjnAZ8kgQR6B5Xf9VLVs7
UtiYSI+gi+IgFSIBWG87Uefo3Ab6VSLauccvhUye3YB5+o7ziMRMER9CMNFxy9ouAb5iyi8k8LuY
nM7CwUm9ZnkLpBpvu4RNGOk88hXc6jfsoSA1fL030pZMWxzYKaeFkprKRiRKJkst3HGx5l6zAvQL
25ByQdmYv8V3LR30D01zOdKMb7Ycbg7rm0OdY26BTIHs5Ev/YjtorsG/mTEWFnC0kb1r4POBRzr+
/+Mugz6EdI0VjFgS3sfKvdx0j+q6+CNjPsc6tJ9L4vQpJhNbTlSY4F9ZsTV5uArkbY10SA9YcA/Q
S8GP3Jzwq9pOM7udfK4ClbAGyBCiRNp1mB+s9gxbohJFCqsX4ZsDCQiMPolMg4kYOirMJERKAAEQ
DII7eUdxnbyLJ01AZbwjGJbjNB2Pw0WJd8IbULQm7kZcNVUsK+EBbYpfpPsdmK7prfM0EovELYpm
Cl109JmywXtgROhaumGy5bdjTvBhVyCJW1mCdvnJTSKndv2s/+hPGYAp7G0kOCGTKSGAbUOOVOgI
JiNJOzJvFYZ0tcvGQx+CYWKHird56YV/JknUmtssOxHtSMvGAqLoRJorsyH98TMBZ/HksEhU4tuq
3FWAkoTtUhRWbkB+drG3iJYU6T/XfYipHJuQVqzVGYKhiaUXMElq/bnbQ5VVe1fNHDnawQ4EF4Hk
JgZfvelzt8GreQiB3WarwxNEO4hugfWFaB1GDS6XGFChpMQpGJgJ+cHabTcehhlsYZzh4uTg3NgJ
RyXZszM2qjNP8CDdQjiuMpzUwXZBFp0cDDKxS7jfYIksd4QlPWYNiD82bKPYyfXahyhzpg10Fr4k
76HXaCNl2nrzM0NHTorVjBC8FfJ+lXv/8CKBsANkNyug5GqLn8j72boQFa3yvKsPCMWNQ1MfjAc8
1o32SKHLuwjhslkXTEdTXL6l/SLdCEdMZwfMACvknNqOPRZnl10oE3bloQnaldC2lC0IGVwgJd2r
4VedOWxZ0IFwR4azVqReiY0yZSCfDwDnbMckNueY923mCz1nrWzK1IkTm+s3XgGM0JRRYbMfUQyr
H7iO/oocHZCkucQBxEWwSZbPh/oR/rFj8VO4EtTZnJZ16JH/wGbCNgJ7+ZtdjnZEaLamYZswsdFa
ogG4xZ/JS/3X/42jp3zXJwIRmgtlCvf9rRMefF4H4zBcjIN2zClTbAGIiZg+SrbD9Bjv0lEllHbb
3lNjWzjVi/FdOGSXeZOHlB1QxvTL1Kbukt7iTza9zFHeCCs/JZf6hEc6J7k/vEUX/boaqjI2/gO+
gefGxxU/9NTc9fINu0uIa71rXcoc0z1XTfei5JJfN3FVDK+BmdkAymyEiw5mSH//L55oEKgqHaIR
A9jl9bZp7Q5+NFw83LgKkuMwF1+JwUpEBPF2FOE9252LqqjJroa+7ZDKf6KoyxHzYS0iIRQBvr92
jW9qB818RngeYWeNRATJrk2xJyhbA+pTBnxUqG7EjZHCQUZ1vFv0z075CoYT93RKnwFktibKeyj+
67/8k+qOjatnZwAiheu4kJfpCjKV41aE3q7ZAiTy3p2QfMk7Gd4d1sxYhCLw4S2obmfYjbpTmHtY
qLFsSToESLTwGaTupdgpV/HFSKFCaGbkLAAQnCYfjHKgoOTUqvAvCOOEBPsvZUgmAoruoaSIK811
ZN64VZCYhORyv7BpMX/PBNzDVqcylQMyOJTiQWw/JHG1MVMVSO2egOvkQpqJh0kb+ZsQ/sDGsPkG
8Fmtz+CpAQL8BE72BvAUwPNkz+aIHD1rcMBR1sN/XbakC9tiCmUDXTYZ0wSsUCgTD7Cl5uOsalms
5a28wR16lvcJyp5ga9NhCjmGLpPpVxFY60b5EWcGu9uZ2zOn1tjon2iTmh/6kszCDXAb/mveg1OE
pSL2fFAp6Z1MjGN8c7Zp/FJI8khP0TfBY0R6z00K4QwXDuDy6r5YP8Ydix9O5I6sEA5css4oHAC3
/wKf+422VP+gjeXf7pszmfII/acFmaPb1LeRs+8lp8oBvd7yNGV3bP/FMj5IG5QMtbxX9QN2MJWw
NzhAESzQLbN8WRxk+cF0Q+bt1+f0nlyHY+MX1+HavVC3Ay/wmbWolcDKPmirTcBc4ICP5ntVs5/7
jxkli7XK4P/P+IPLwRQZ8BN/8OSf8pnB/fg0nsKr+ksBVn2Xf9o3M653jkjClcBfxHA7fkoA1Nah
odQVbXPhHtpw6GL38UY13WvgyZh8nRgEKFhgUEPhBUJmQQvRCuDMi15I/DiXP/UPW+X8Hj8MFyow
vEJGFO1xeP0/Gxc4fNq+fBh7BKWP6TX8WF7FXbet9mF5Mv5IPYQGpNgZvkS/0iscYQjQsNYXO310
r/oP0ybOJvZhyKhUwgm06cty04H7uMmICtyEbnyikV0MQJWz/EG9l32Deei/nSeBcGJkSfpr5PCh
xU++6NfuO3qhZVrrQGQ/nqZ6Vsm2xEyTLGW4BduZHUN3W4Tq06Z/StVu3UZf5D+iJF/l/6okPNtK
pio6feWOPSuBbU/QKNRhRhvWZuQ1/nd3/w/NhFAPjwktxz6JdwGm80RdbbWjcsw+mis2KmBqxa8W
uVRNGKpQaLN/jIi76fDAOqsd+PVAs0SN0J9plmLqOIpERGHIgr+5Ei1HAgIhrg0XE8CFwciTTo6W
jkKffZo3yzvR2hd6AN6KTjGFbyvJpsNOGVD+banFvjQGdwPsyq260FtdrGZXXKmY5lfea4QaDFwO
/wyagW1+539IXxYiuz4Tq6hwLuPsGBMSSNQuxitb8V8NLZQZFf5cCz5kW4DDBkN80V/RAYQIXo/U
DtlD5xQfvHsR1mq16X7ns/rs2+cIKrtKONZ6cL3LZNuobUv1GBazufZP8W8taQFVIFwBf6FLAfcC
KgyOsJlYwVENp3N9gwopuijX/6g3Y4p1qstqx2iJrYkmJ+C05YOp/2t4vrNL/6wuCxBGs00P4aG4
dg9Mt6CmYqYDFRhjQX0T0PlYbvUQ0f83pxlP6OUtI2fIWiGNBaftzl5yJ1J21MEqpP9wU10zxkkb
ZZd6TEItx3yVHkDbyU/wSjd+XR7qE8akwJr7M765SLO+Zcsc//hWETdt6FfhsQ991mJEiYvixTzC
pKpTVwt2bEMtjZzqq1AzUefxTsD8cdPHoPaFwjt5bz5Yas11nHYZ/tEIEY7DY/HnU+7F3viq/quQ
kMABRLqe+mGxq5ixQgh+5weYWHHuMnVgN0GMuTEll+NRB1lyMn8OTxxdha/9sIFqCCPewezZZoGw
2Fo51Tnh+KaGpf5Tfgk/4X1x+lfhwuKQcCnzh2Nyzc/sgMVD/je+9l8Njj9oX/jQ/skwEkCZ1499
ndLvZwIHwF94Gw8ZcQvTql/AMVpNZXAZ6nnzOfvQX+liZBxRRaf75conCo1odzW/sNVkOfBRmK9N
hSpsm4frwl17ASQt5Obu56/mOvjVx7ywk9dPAMwEQB+JO5cBZ2Gn/NFOyTqs1LhHveR7HRL/6rjo
/LVAMFwJxp+NS+eNoRgBWZyr686CIwrQDaIo/JhBZdjMgTtQEL4BGLN0AYX7GycGXNOC8oqeCRnO
h/haPKz3+P7fEAQ8nJIQaji08730Q556yI0X2A373bf2gAajg/FhLTriFI4t0K5+qxH1bVrFizhU
3xDxocrTAYAHh68KGXjYSQMRatu1DuJ0O6PNNBRqg1UjntKaJDYWQWvEJ5DjDsFnyxxqsNFfCsj9
mCWKq/QSIw5+CSGnzEO3h1+efIwJLMx+E6Jm61sAsQ+68muIV0O3BZf7YM4+rt+bqKN+FplgUO7W
dELSsm52lJ6QNLka/bn6aD44S/snCE7+B9CbtAf2dSaNCizMwa67XQkGgTbN2DCirocHiNk3szTR
PJo4E+NowSUrdm3mkxJsYCgFHgMZ/UvFnf11JKRGg7q6J5orn46JcdTiQ67vIcXgiqyjjk/Ijke4
Cz3hkOboFw8QMtrlknFFKPMJ7EasL/rRcoCdqVie0XlVvAtLOwcIUiHVs94P4gTNw8UoVIz3vJR1
r79b2BdiE9Z6Q+uL8r4HXF1t2l1dO3QNcTdXJX4GyylNcXnf6oAa7d3ENinjLWAkw9RwA489R1uY
OvyESi/GD0FhhL4bOluC8g9lpLiViytP9N0IoHY00zojz2FnfrG4xhhsx65J2k0J7PPSxc+M5yi6
E/0ilQLKmwajj4Mk7fqcZcyHTLDLliIqrPERAvlab9oGz3e2CQM/BscKXZnqhYDNzg942PvyABNh
x65p6Jc1po4zeIFkMeZfCgLIgSYn2VLofdb3NrwtCothdQ/e1iLOHk6YvfF5FO6Kznd2gc8CVhej
zfiO4pqDTsWVIHkF8eBSh6u39G4tQfqAYEemabNGUh1iqCil3oori5DDRVT9OpwPktW4zPsk/aPV
PYiiOzmb3KIjIo1BWw4km/JfUnWHMv010E7muFXA1CHSzDoNUnOJgnHfFCeC0P8WKz7rSXQmoXjf
MDIwawTp/HWk0GRLDKl6GubBlnMGaery2hCq2fEfbpNxYSCu/OsNXDWQSvAhmdqLWgmoGLNDvrgi
l2q01z+OwaGmxoDc+lUID35naTnMkBZZ6nndNoJ4m/afTWxSBCfPFidAbIEdItFCVD6k94y9RQSA
6Im6sVu5E7SFq7BTgrrjLioDcI+vYqMe1Ow+Rz8SgtiB8sLgdg4Z7ykkgY/lYVbS02hS6LaACjEb
tqCdLI77eqpXZofoGzM4sCaxIVnDv6EcGsxMepENbl+L8tWivcpU69HmKho35VyZbFQ087rcvjIi
HQh87TuIEWkXo2dAw4NpgFLO1wi6LL1cA/KUxPa4JBhIYr+SAEWjVA8VaTsINIRNS7VvNtngVBUQ
X6rvx6y9NRkh1zHoQ11MwIaKq9NJBVJ4rwNikrOfaEgCv0uRCaEIDeg8REF2qhbj2YjXv5/JXaeV
HYPmXOfpjWhJrFgnRI8XQcena2zb4GGJ6V6f0qsyF9VOshyJqvErhAkK9roHNqXBiUgfM6LJmVSJ
nT6cJx8Ck12agi83uCDozerPXaH8r7PuMWOGnsT9dS6PMAGdYsYiTcouc4KGlOCdWYWCBnzbSHdd
Ft1S0Vk3SAQ3svDXqF9x5EUBdKpTxznQK28dyXpEUov3EEMITh2kXbgHaaxYch7kA/hCnd2N4GAO
H4v4LSWPTHoZT5W5D8ovOHE9nLlEOLTze8pOk5V/qgrFfWc1x7bYZlcVHarks8nRHlOV0OJh38E4
GfksQB2uzoU35NDSfXggM/xv9IUALKgrDu1w0uNrTI3C8aJ46WpmYAM8I12QYy8AagVhBZuGS302
RY8SkM5VaXcGDW9GVQXOBCi9MGT2ow4nlWM4P2rhtWHS2tJo+G1OwJgrwnAWvRnESDw1pq9jWD7u
evg/8l4HTZ6tl1i4RiZ+ngN7MuxpTLfLawfCHqAlY0eE0oVN3oLwsVcKHAMDiBvIl4AoIdUwIdmV
2Y88PZT8pqzTuwpFse4u+iVHDlwzc3XKzC6QGgvhkZn6yP6k+XnxLZA8Yt4iYz9zGQz6IsKQGf62
I2QY4EA3D161Bng0ok0/tdI7DsjTNhHcsGHM9VJYPsbcRKwnoWvN55VcPtkxSsYZUhyDJacSD2GE
u6FxWWAP8fFYN0u8D+lxzBNq4Y4hvjCejSIC8JSR1aSXWGrnnSYLH1mjeSaonTNZTMu8LGRPINnQ
15VH0nkUt6J4KXKaoM5X1GNJ2L25idCSRzbFblq63JohnERveXRXRTxOeBdlNrHsdErifMMvVq6O
gwpzHgGhr4gIBbdR73HOmxST9LvTkceZdvGd/7W6fdI8suYBJJt2THxgozz0fL9Y3qi44kIU1F0e
fa07DOjI5QNjW6n0F8zoMHRod/VdoraUsCq794vX20toS902zklrubTpDY+kQXnpaeCNmgaGel9v
jSeJmGSw98zSpgQrJ6vfU3FqwEoL97FSdj4TQmjeWXqh3DZ5csb5jauw7PqDEh1zxVXknTNYbpz6
Q8ioCPrYPtUPCtHa4UmrHmr6omvvZkv+8oGjfSouNQtPXk59uh+si7hnOaK+kIEy8D6KvwTlSOKi
1ruBvK+EU5lhV+0JxOm0TmX5c3CuM6+UWSSeCa7QONnsSKSjmm4zHpL4mEk7M/c0w20T0kmcUKJB
gARMUVWDL4lm/DO9Ixzi3hTlZ4qmTNlzu431ObK8mhwqTgJKHayV5GODybD0aLE5l25GfCwML4K6
7oCVhAqdZKAzDkl76hq4vb0uhefUnO8CZIzuZWDVM7iElmTu0Ljtkp514xflh2H4ofzICUtoCV/c
JsSiSbrf1Tct2Msz1s+3qGQEvG0a4a2QrNfyNpu2Ag8OO0zFFkmfwqKPPhsYERLi4ps6FnVenO4r
6wJFfzz05kslHcvesQqGB164ziMuq11bMt9ldX6IRCFL/AOvErcL8zsItVtOdPTgWliUMTtnHAFG
tKsVBj4+fIN08ibUogNizcljJ4cF2maM5h4Tx4UFF4ZpnqOzKaL/Bo/OPEgGi7BvRd+CJEWMa0vo
QYZj6YfSE3ePf4f5jyxSuT1WAdjhCdqtIINfknmc+FJoV5A9oc/tuXj8nP3fZu7MOjIGjqK2/LHI
oHR1uFdpEi2kQcOytrwKIuMMNL4B64sNR9dfhv6FTX1pXHZaQ9/DOFgZVqNnzMdOP4X6m2hcIQSP
KCM0f6k8vk7MMWido2SzBE8GewvuFqZnEABYn4bpzUo/21dxuQzCKVb2knhOjHuc70XhnJCdLDoR
Jrj6WRjOUr3XUKdQAGIZTuv5Ex9U23C42ePOSSJ33WMQxNTnmZFEeQj0QyHs6/o1FD0rfpYhmw/m
UqNFfDamQnj3hacueQpU+8v0UkwvcfU7IT4tpdo+qcVf1e2LtSoOo20yHQiRVkxfFK451Fn0qeQM
EOlwILlxts5Da0NVqjqX7MwI1qCsnPrIURUf/lLkBNiMK5d6xJSlrmk8JXG5GmJ/0hLlVu8l4xTj
TEUGGHV0Pl6I3ilUBBzQ+r2ufWHrZuBq5VDapz/CZa3/TgjwMg5o0JolOymF37FhsS/CCCvtWvKC
PWJyPPlwneE3HWQUM4hEnPlNvDMItGKaXzMiJueEWQS2yi+F8CF1cM48lt+sULLc8hkr2qNguclA
hpZLbqSE4YkZvOXiSWJUne5HZLJ0YL323lmncvGN4c0C6LNqhqZ2uZzUZF/KnhAdgj9dmr3IFE4m
TpjJvZoPYnTiYwwYzFovgnxUxjdhhufhvqrinlpkaW3W4tLcJO1XYxDhmxm2psfUQlrjsicb5p2E
TTGG/X5kk6lU0FQoKohtnbZwZYwYCrwyjQVEv+Fg3ROMbBG2oNlJZ4P4sqnK/51FPPbS79ma4Tul
s0fsal2Df1H9PRnGtcabFMDJsaWY8wLjMheAI2AqyaaZ8EKK/FMzfJPGv0LHsIG1Qx9LH0yrZ4T8
RfR9/hx9ZM8yuWg520bblvASgpT86Gr7CSTW0tgtLuQQhTk7rELYovjxpzYV3wNZAVybiLk5fX2v
OAosFLSZjOba24hTQn4s268EcBMvehC51dBeY/po1xZBbE5VvOMZbCSXJrkY4neuX00mZLi3MVir
AKWG5V4X4U4XfisdYLR2g+R1Hkk7gZsQ75dDICPh5sYqssdEcTGepv4sGJ8a6kzjgo4H3L9FxJTK
l0HHz8nP1duIUs1cxyjhfcQJJHRDxnvlw+KDEnw9uSWDV6MgehsTuqzsvcVgrSNdlgG6qGVuFS63
IsJ8dUB2oQ3CR+eb+5Ipk7JnHjzDpdKEp9S/9bcGSBaseckuSf+2NjSJAFAH30A+9Hj8/83hS1Z5
E/jLtPxSLhWBg3SOYq4gtj18oDKRsqOymrncNfVoVodQ3XMhyvidjn7OUBiewEXpmdZ2rdJwPXIw
8mRwj1ylHu7l/+fovJYbt7Io+kWoQg6vJCIBJlH5BaXUSCRy/novuMY1Ne6x1WoRuPecHev9Nn2d
1RamF4l5G2/Q3EqBmorb3+MCEQmF5qzl6hj2lhG0hj9zxJgG++rWdXdadHg5Qo0hIWbrDPWjnHNr
V84UCT2NylNmvY2TJzcuftyYT4Qj9iPPI02KDAA3JdKxFDllkkGGUJauH3Qiae7Kl14+pSvBmBUE
tvLWkDcDA4LGDX4YaQ2XXWwyrb4jhO32jzbSOi9BdA5l+LQmr0LuKi3TrjtYr1r2vFaOLp/q4bWL
/bvqqUOA6mFsPHYgaXTF9KDXyIZ96HVsh8ChieL1eF+Abr/qDwCS9kbNem2XBdYDhIKvsAraN/R9
pdtw4ePz8P+7b6A66r0c0QvcC4emkZMOqPt3UHiJNYppUCV2Jv4eLPJCpYOaEcw6oCUaxOKvOozy
HjiC1XkxLywjoCMLpCfByxeAZBQjfBwltgbgPsTyLSFQG8JBN8LIO6oe02OqXQBqtO6D82ZM2Bg8
YboNoHDQn5Mcfz2S6dNMSMEEnu3Ujwrdekp9mGqEm/KMfFKdR3SQgvyOXvBpkD8s9WkFzCVGYBpf
tMeHMkMQ/+OXeBLAKpluwEamirbb6504KWhi6TpDHlhA20Nc4h9Ij/fl7W4FvD5oCuUqrDmLStKk
BOXVIoqZyax3ET5s849IEiFxFcBa5EjDj0Jhm3sBS4d8SFDOA0Ge1fRAm4CmHe/EqzKcdiFGu2K6
Io6a5oNJf+Dj/TEHrBogW6VoV6k/GY6sR+X4Wm4EAf6uKWqnSJVPqfHcWxfFcDXaRH5pAWHq9gTE
6vFzNV/Jq/3Ot7Sj2hkHNqMt/CKBucYbogKKh1bO6nZQxIDolnjwHl1NRNwLFcFWFuB5L7VDDn5Q
e8OI7/f7rtEo7Bc0oqOJYKmFq6vOqv6uKH+6zn75lZI8IRBycASb0hYsVC/dgwXD7hGnWk6r+rN5
5dwTlZtYv+hGhGQX4+qj4Ef6VC0UZDtpfUjzZ0EkS8ZH06wzQM0HMfbH1EWyv7I9EicPagC+p3PF
unx+DzEY44OaB/P8xry59BHfA2uhNDNlHBeZVefEdiBKh2kNsuQ4PYBqHIo4LeS/ZeJhpMF+xPtp
ywqbxjmfgp4TWNSOsWV3BNKVNuApTTjVYpL/TkTrRMcYeia5QV0ZykNkdT5UbzdE6XYlO1DauoSc
z33QSNL6bet3rMVMbaAxCrvtQZWvZn0ZqdgY6dzZMOk09rT2aPbfZgNK262BMqcIH4P7HIJoXdrm
OEjb5WteK/m540t1B8PwZuGaQ80aJoSWlp1WqCGluXbwqtPD7xp3MN606ZRZIYfqgJFPeMnGaGhO
zB/se2p8Egvcs9FIzGW2z5nnKMGQfHceDg/B6agSnsJ7jNLaw+RZga606RqMYMvM8mAyhb7+FKX5
2stwudI9O3yKRIIq8K2s0WgMxNM8vgsEia1QwygUlsYdzd+uiSBoEOtKRHctkWKQvkUZR/hAHh2/
1to54UasnpAzTLJr1Q5SmGW8PmaP/5Hkl5pqwe42TxzbHClW8Wyp5yG5ZajV0l80q9N4nB/v4wRj
wLZOOyiyHqP1lszXNXdbq1q/t87Ah2gIxvqax0x5nM2Qm6W82ob6VA1fE14BxRkFz5TJFPfX7DSp
n7pxFctglsIy8Qk5XNildc5iVkMHlVz218yLJ1rssEX/LX/FsteTwz5Ej/5nufuScIYZQhRQTZtc
yDDdqT/fFeaagx77ugXHW700PP256wLfKjE7BxGe3qyi1eLk8Lq7ryVe9z/QkaeOhiyHZUiIWsSU
a/nCnNNnoZx8GKqNK4bcw1PRvqVMG9pF0aNNUpBXyJzRU/KuiVvsTH8pjDXCdSGtBNugfddPKQ4I
42glUZuGa3ccu2ud81o+dj1copY9MRWyxWPAELn60o8Cr3A8gjCnfyMMILCHrITL3cubc0LJR/+t
aXRFJ9uCyVx2j71VsPXFy5ffYfrQimeJD2lDSYSQhWW9X5fkoKEOAvMvo0UMrQeQ+SWJ/Xk+lzHV
G3bZug30qkR9GUi93erHsTlsKrDag00ssqNOsBIH87q8rdaL1jkpwWFOybvz+NdnL3JxMxAQx9Mn
OQrlFG6aQ+D2OErEmo5ZUl1UgnQ6fWffTb9FLINYSHAy4otQK6n8w2BI3qNxrp1QHAdTvKyotZVD
LDiGeBoKLig+LWKAuS/mzbVQUPYNX5d7SNb5Ww63DVWg4U7z+eICp81Bvx8gFav0WJXOgESBLDCA
ov+lmFi5Y75U0zBCNYjb/WE+ScU/CVqtt8IsRYaYhZr1oVfQKFnhpKDaBuyNdZf9JH41iqshvVTC
Jm0q18+8rzh4YtgAjcXCQIYRybqv9L+lcTX7c1q48myX+tZFB1cd/w9jLZHR3Aw0bw8oN+X+L57g
MbMozc5ictCnj5lCGfGWN/5W3bf+ZgT7kVSCI41gZDFCas/gMv0BoEBiKoy/mDb1sI4a4lBXCa8/
+UbT/7iI/6AIdILxF4NheJHJLLNVg+YoH9+wTsaRbC4kD3YiMbNk/2SSzGIF233HDQLg/JiectYl
Sf9KkBl22QEufyi8vmXMDYcqaiWISIiA1AC0B9hFX52hiyv4pAlmPxr10cDq2aO0KdGCSQ6U2b5W
b/mC9ftg4cnCqdadm/7Ugyk9uNMCy/Cqh6PxKBJtZO2nJ0DAbD4mVoQBoZscVI6PewBP0nXug0KT
xVljNkJb3PrTxKvW8IiToFyT68flr2Bi/65QjsUk1FVcPPHjm1mwNJ/09jeFd2M3A6tYRy9jmHtE
d5qf2r+4e2W+NQYURe+ARKka1fW5qsK+PxwFbO+MTm6VBV0b3cuoIaau84uBrGbsK8Z73baHatlW
wqR/7ixAH1SRpHlqPWbYc3z3O4tygPdUvKGDlYQXM8GAEmlIw5u3sj+pYyDm3l0NRCXEfnAXzn3x
oscng9i3IQKpWpJnw/RXBW1uuFCiK/v6jAHpeekO0nqcGh/LJU80AywGOcYgq4I+j2qydzT23GOz
HiQL+aRvpr5GBKX+NigbWwIK1/PupFjBcUITiIQNDT3aITNvquzPGRZaf6kOzdsYP3X8YU0rtAaf
HgwThGchnvg6GpwpfuKjQ2h7+AS7N/1Y9BsTITGwyUXCOduuJ5X0hhj8/2dkLsiGSEeJuLrjQnGa
VyQuJBXYPrAmLwoCUdRyTRogOQWGaaRg3fIHvTg+VSwwd6rtHATEAAXr9Dqpp8aIMEOWZWAogZSd
+RWE9pBQku7laLl4TIuvMWbgPw7WXoAuRjAUJAv+ap9hpk0AQTcEeJ6YcA4V6ufcz9mt5QOXRNHg
qQOxIxvK7SqeFbd/XFGVVqNTzJ5eRmIeYjtJy2P3GQPLdx57O8xkvARZZU+mO4jfXU7RVSQZUWK6
WeoCGbck7nPhD14GuTrb/UTNcoBGVklCeEADQQQMJ5bSQDH8ZfXvcpQubtuBMXqP1hXJPAM2iPFf
uusSTupVBMwc0ePNGGFCRTjOG/rgxRTJbT8vv2RNI6qIKsadVrn91kPulPO1LAnwAKi+qrA4fHzN
qgS5LWifWLtgIWjGGeLXxyfEO68WtjUr9ZjKcouhjVWRmxj29NzQZWxeJ/3Tyj36HafhRKENAc3k
NPZieSxL+nV5p8UhgoYa7htlu9wP5equg4f8CmppOZi9Xa9PQhsq5BDrw1EqfWmOVLS7A36WHW47
ekEdY/AQfSXrmXskqX8VNpxmehnTL12+xs0rZY+zxjlxGJOQUSnTXWl4R7vW1CdZc9Fep0nITwec
J8145qOafisinh7gsudpecm47kmZVlCjutndQRsS4/ni2xF2LgQpNGmuHzvtLa/9bPowCeWO6Sgo
fTFjRQulNhKJk1s+i/kmNC6rAfuFRsxByhZwtTbK84yFT+H8x2xH9GpjVxmbsi/Uvpre6up9ar9I
9qjZhXvXjdWrOQdQABAzPMVAptIaakXkrib8gVMj0xC9YkCqNzyX4BtjSXymfKF9Ewmlhoo1nWmI
yOTkK2mn0a+n5yKPsRksbAtUaY6lecxIrVwdjpd8dVmp2KT0Zf/4JyvFi1KcLS1wZ/mp4GwmMyXz
hHFboO+/w6vd/hR8/HSskM5sRMNwUtSTTUx0rHBr5pyYDZDHo5B5ZSbpRR1xcVUGmqCllP7dzQBR
CQ06TX6cLLAZF6mOpe5RzgNZIVU0scEC0C4gmk612AoJ/YldWae+OfYVV4Udi8eJisT1xuyHkGVE
spKEbXIiVkjgydJdwFEtOZWDz9df0gA5/AA4O7mT4iKV0Hu3UTweJrQ5rBfF3Vf7aIpvQ31qLa8H
X0dG+oqVK1NcjB2ZFS3aKbcYMZ7kESGvR2kBBmtkm9MUInUu5KjWQmhdf1wwQ5xWGSVFdpnzZzGn
reQf5klT3n7jmsZXvm8BW+7PXf9dlOdpRfkKWhsozbGdIX88xEGKydnq8aKNRFh+wRJjIShT254x
VROOQ68uNY+1l+NfeFFQ76TCcMin/T1ntTo0SmCqvPsUCYBBIfDXRDSlSCCUh8lMOlWRZP5groDs
V4AN5hVVQiQuEFbvc8sBD6huuRYyTAEExca2VdIJkGv/qiFS0ShofxLhhcYckvTSUPoDwUupxBZq
j0eTvP79oB5F5Vzw5rahMRwfq32f96JxKO8s4rwTFE5XvyDPRrdXF4ACD1nK/f6M/43Jje0TisMy
kIDA/R701ecz5/KtlQgABUmf1V1j9PMse0QsY91lws5txLvEm1OfUAELY3cyXSPzILJFFftSxOMG
MqeqbtXyaR6Ezi54K9BXAAJSU5DwDxyYHwGHFP54cA87diA0eduEgYrD0hHtuqK6yVk2sTCtINsh
pwZr4tcJd+JqOPAg+vwzmG5vfKtmHJUqmyItXgaLncLTlTdXtbM+7kPD9IN6V6R02wGE6bJgHXxj
8q7ZSv4TFy7AW8907QHtS2hbuYsjFF85Dh0cg5uIyIlPyI2mf2NpoVlMZOR4oFIrCdcP/Wud4eyu
jFAgkLngjvBOwkGlbxarDxmwy3ufcxIeVv1yB7miEmJtmqCmF4tNmcnQkUwXP4VOtgGA7AYI7tpf
xGvFV/KAlWJ94HslPzVoAWEU4Weg3oAkU/Sjv+BoM67iGke0fhBZ5Ahe3+SDWndchm9dOqo1ckRU
+FXlzGS6rnab7wkwlhPkKkOAbwfDGq5OIo1cBIFIPufk6X5HTgAq4jM+qfKxnykoT9z7fMHSIqCb
vV8H6R116fyNuYfEV9yLdCHc2ZUTy5fan4HeIJCBxcearpc0X5zn/Ly5uTLAbIIYPKA8VJOQfI4h
v/J5oJOw3hO6w4E9paMiXoQYldo1u/ukWmUr9cGgueyfyCKxvvcIe6nUjDLJf6D1ROSHvv5Hv9ta
Q06H/bBss7RTGbXhUeGELTZWG5YLB63+D92PQCk5DZe1s+KnkkJ6ZfRDKYXW80QwtkJyNm+/uhL4
RWmiXz8iQ4ZlIM43hHtsERAIfj5DajOQnGpS5hUZ0OeoVGd2LIncG0KDGV1/2XVpQtqBlFULfpFo
FSmUcgiHNxuHBHES8fVvgkzbF2LgF+QSsClqexF7V8S2AL8EbEVWR+IOd4edsCjwBKbE6/h5g/XV
U+7Hfokq6vkItO9CFHmUcAI2YOPrAsYEWCkTVRVONtkblYgrhp+3/NVdeem1yh+h7QtIUng8asjp
I94x8iWiB/uQl26uXJhKzeyv1s+m4rZ9wBCMQ6567VK8gxAp+2mGx+QshNAkg4TSgaBaz2JPsujr
UqIEOAGDpjQU9ojXg+zhtO+klVo1w4P6L14UosUQpoKGmM8mlcBmxGKFTBsgkPdfSRzUYYQZ8q/g
aADr0togI7cavttuVgdLBFVoG8LFFLaDyMLfBcs2qg5SsMLczwDYOU1/kYZ6XrpYy82kbRV3hmzr
pAe/36mLJOigzAFvNmhX0aJBu1r3l8dicz6D4hBcyFreov4tcFISuxVMWPuJb5f2xpv5x32po63A
I0h4NOubjp94r1DCTadIzQNPSe8hz8NBP/Ts/SRPDIRiIt4nNkl9yqr7BQqAMAUbRWqxnjGAoOgw
9y37UrpvOreBHeaBZnmB7CcmBS/CXtGh2aQ91OEFUSqRecXq64+wxmJJ6svd7ooDu2abhNNTNQf5
GukoCwjdkF2FCF5k8AJObkoNILUCdoGVGZe7Gw3cA97Pa+RAZcMzGJfPEJtj+8y0lwtnmf4jywra
1RXrk7XQreoYnG6Gr0sehA1UhWjaqFph23XdvhMYcmKAT7D6ob0XnZx7eXaz7H6dEsntN9tmvGPs
Rngrdm76we1pihTk+mNyAmR2TOweOncSo0WAIKSEsSkDMXX7zVyIjudM9CuKUM8A5EBpprj8xblU
Zcfx8Wn3PXiymwK5I2PDKM67DOUo2DPzXu6uVVAAPGE1ZuI3FpdrSTA85AAxQCZeHLRM72vD9062
NNprby93N0UOjQI5Kw2MLdQ9Am051u2aCTAmUSzQCpfPjGeDGOOKK5cmhWMGvEL0IoLAlhyfcCVF
rnO4NdEcpR3/KlE/NrABA3i58GS7Jvs0gKsYVKKfilS+uggWMcmX5V6ik6a2kQRWt/uSn0QHqB4R
o0kbIukA2R2j3sEY3YxIlcxhgmQd8nQOVHKskUxQdE5DVOGX/SERoEi3357WJY99L0ve9ea1VaMH
TXK9a3LTwREYuJt98H/zRZ/Vn75tgnv2mc7U4UUkBkC9T0Q9kPaI4WtxrfWiUUeph0SrotGg3Rda
4450DiaVG+ShAfOAQTPQIJjRqYNGKo6jzCKE5Xng3QYtLI6tcrInCeOUsOS4MAQCqzFz4kQiekrU
LggkQZ34kXWTjUq4kJwNqiSKXMPhTUR8ESdcruBeVg7U2Vi/XTX9baFdQ788Twf5Kx+4v0ApPJ04
cIQNlKYJ7pzxp90vBOCKSIF3CFO549WH19CjIbJ02bTK6Gog1dEikLgMLicyMJHipAeL4tUPLMRP
Tf/NDszIuGyQ9w+vFFA2aqbpjucTgT7lFCeT3Mzxjy+ponutn3OV032fcM7PfXKnRwvhtyg6Q9aH
U7rspZWFTZ2L0iXRciZw7P7DOP5ArIcYk89Awu6h+OUNCCp/gGZ73G68D+ljk+G6CY4ZguTmaBV8
8jSfCMT8gvkFmANFIhJlMB2UzHPgQi/x8WA0Gn+AmWSW+GEHmab/QcqkWgCN1t6sEM+o+lqdtoeS
6ncsXZu5lRrV3fhGUIz/8Fko3eRLuc2wjEwcdHHhTR7dQj8yncmZu5Cuw0wIgiXQC8FUt2exnIkx
wxWw2grO4W7f+PPFElHo7hBpw+61LomWoZjodCZ1ibdgk2VD55y1ZfEgPsIYSacRDDzZOMMw92Ci
IVX8SPBCWH0Lvnbjb1Hn4u9Y+Z5x5G3Cvv43/4CH4GfE+4eTCapUaYPNfnWTPmCy55dE2t1IpwZL
5C/6OiRcrURcILoF/I1V5PWVghZQ7wsb1wVk9Rp2++FzYhfetTfmtCzsn4dXvG4/jZ8za3DSbm11
7PrqiOkUx3zhNqfyAoBxJwgCriyKr1riTI5+QOvhCqdYYj7ZFV7mKZ/kI6Gvrb/JXELyZjBu7Oj+
jHAYuOXP8qSQnvGz+cNQJ3+skssYA5JLvgb3bNE/Fdwa7BemFx8fryrGB8xUiMR8GuJkJ65d0JFj
6Q8gLh/LR3qeXkx+k5DoKWolrvKxJINpXznW2fixbgh+sn+pZ1wyF7Ij/r+Fj6Y+2XQZSnYrxem7
6tUGP0cVAZbKLsy2RMvDO9klx+4PtQg7+6z6CA5rt/C7LzCQ4bBeCsT6JFZ9mIvdGbgB9lIwjFTC
SY8Ak7if4Udvnnju1Nce/YhfXPMzOfA5ax/V0fjpd/Ub/c1xwMRDWsIDTcscLF8ommw+wjf1gm7U
cjLHChEBIfAcnNa2ShfsgMR5tFU4+5FNOPI/QPFxOJR2cyR/CA2sEd4vxSuQd3ykdgevw47BpNWO
il//wvAmJAzVu/Eiv7i8AQ6jg18c4wvHrVu7iaNeSAK+ZEQW76a/9Ed8wSjAJPE9/OFgwkW5hUzi
Hbxis3EzX3YoO3Swbk0fVb4DkozasPIkv/OmI/DLd36myC2gKPlYvQz8SnNUngjRdOMzNT2XLMg8
YCxvvPFw/2o/zbKDVH++Nt+xuNd4Jf+vlNIu83l5enyT7o7pDS0/qMG76aCSY/n4i9/ufk9ZkvKR
vvA28ZPhX6x8fIjae39RqUblmxWPWQhKEtl1gIrPHkL5TQiEyHrWT0M48Z/itvjxiamfxWjNyH+5
4aM786H5dZA8FSfJpZntkF1J9XMVezgl4YohEKnFU/7RnNrgKJx5F+MrwoTL/L8xqTk1p+7EWzLw
Lws3iHlUdvFn/BK/vIq6hadnG5Pj4lr4fELkvDR/OCx4AFdGXm5xzUHzELM2k53i8mroW5bZM9jJ
LO/zzksnstLInQNPCnCSYd83yZ6V9tNX8sU6Wy3bj4mgW8ZcWtAqnhfJZQc1G28U2Dm5cB4Z1xrR
FJoF8XMwuRJxMMSvShJxYOWPM4qnzwX5Bn5y0hcqvLzuCNdSk+uJBQlOEgc+KQLAfUzz/FoCcTE5
2KWEN8RayA21EPXU41re0Kqg7FYvJnASj1JFquFCr88rABK+orlz5jbAxDHnDlWGxkfyhq8ClnWS
Dn36BC1s0A7AFU1FhxwhVMVoGHHHlYQGVTt3fcfRiWTjlXWf3XW1Dim5RMZOeyblBne9Kb9aCwL5
MlmJpjA218xDiSaGTB3E3khbFF1Ughbfo6JObtE+6NATMHPONQ4IJX/rpD25y9gCCjI2qI99InXR
t8IiRHXklMGA8GMX/8Mei+AWidEReayPM9Anu8TH4h4uJ/lVfL3/Vk/TF3fpcbk+3mAWaF2btrt+
d//TMG8nm9ln61ODwgNbJTXDpWFXq459dH8WD/371D8lYUfA11P6nEb6U3ks0Nt1QkXyAECemT1X
k/LwZWm69cPwrhSV7qQZ9GTWCLc6odIr47D96G/EoXG+tc9FiECKI222IdA5x0TFN1FpIlddkRKH
PSNeoPysv5bhpF4dTadNJrBVosfPsOCcXsTaoIVrnmyO5/6HMRmoojtQP3HGaESkhfH9OHA8vArx
GY1ZbuF+2PWY2hzzA1+qh1buaX6XqB3HdpYBGe+tc/8efy6LgxtkSz9BY7eywQb35zoq8fpjsF3s
4RtJzufyb44GIPUdjpH6jHd/t0pUo9KLa4NOoxlLX+B/uVKpy0vqg4AC/48IvbfG79/TqNFkAmFM
MmXGDxq3oNLlHe/lV7jZifesV91XfOwO2CEwafrVTY1IxQqWJrZxRp7kvzGQXKqMvqe38ii+Ie/+
SVQTHzeP0UNfbxmICEmI1EpPuDeWdQaeyfiQ45l4DUki81dUD1ZL/UF6/xnrlCAcHd9hpRfJKW4a
KLWuoA70xXwIx1rvJDfJxDdQqkJ66ZvPxvzoKsohOQH2uURZs4MkdeKFYe3i9yBcBbm3xwcK1FNq
+7l1MupTf0prh2coXwBjSUk5aBumccobbNnIsdHHkS96MNIX4tEh2pQMOf954Jwl7R0XkGlDbheo
EFOK3fbQLjyvYjhh9dG2KmISlk0HAG2kBpIowzICXiRjVxLDmjlCJWguRK8xQ5Xd4cSWR1qfeJ17
4b0B5Kyq0vJzKSSPiUBVi6tE6qyvFrsHRl9Fsa1aRq3B+lClCm4q1KuxNB1qTXtjCpqqC96okYfD
2DNuqQs35H6cD81wwR9Hk2KPv/hX3FLR9ldVJvopbcvvBcEZk9yy6tOJsY1UCSw/FzyYiIhIAafq
6Wo8PmE/2uUmKs+J+lyO3swfe8UlJvrVBiEyXzsPamMdIB1MWjoOsTxK9FCqMctqT/ygMbVsWEL9
mhWEVN7QndSJJ2APYiey5tu8noCF4urSrUeWLI3gFG0/5vykvIpjk/Ij0q55wLeLHwwApruO/YI5
8vFmTYexdCmkQCE/Fqd+ckSdlWnXnVcycap9Z7kLmo31iaektlkCR7pFOb4483/w08RKVOsulgpd
jYpHJKQB/u4x81EWghgpRqSCJw1HqE8BfyiogFa6HS7LhnvDiUnY3DpknXhv/TZv1VtKU5lqJ7FN
DgI0rd7Bcp4TjcVwDAD7Bh4LgeOCc0P2RdmXCaQbVObYMyuQTraBdiQSDHPc4U6zNZH1m87DprXy
osovifUsWh8mk9NyKDIUIjtyeHcgpun4oShvSn4a8KSWVcSKCoXL+G4J/oo5TTstQ2jNx1iMJHq7
NqaezCy3U/2X4ZzQYjPhmL8i2iRBagHVI3FWj8BbiXVU4QA1bCDgEES/4GrjWA4e2gUy69/QBU13
LNXDeA/uCjpxjwK55rkz8SCeLeUjby6CHs6lN5Np93BKUgSLY4FHjnZ0UgQh/n5IBcgx671lWPJ4
BEGdjRs/2SInES1axyuXVvrbKjcIX+Ii5Rctv2TmtRmhHXyt+J7HZyMDlLwM/clkBE5+Kdowhmeq
Y2DH2bML1SfweixCEX6fDj8mVxaihQ7oqJFPwgNa0lc4iE/JL9rPbVm21cQ2wQPJx7LmsyJEWf3c
leeCBJLuiX6brcsb7Dkh6+t/b2d+gUfk8cRNusP0XteHmEBB3mM3mUkQC0nM6qtwFi4NoTGUDAbg
qSv6BQg6soZA/SiPx9j61h+Bc42jen7guDP/ugR77qtcHQXCgtC3PTxCcY2S+AOvoGZFijQRDNqe
qLcheeqQlX63IMJzOy1k1ddk0ik6Jhc6c6Lk1NFgUmwnFnZ/jjGWNGa6at+4TX3m46G+bzRCFLO9
SaN8qK+uurrtyRy3ZrSFK8AlF85uj+mfdBGLY56dhvJ1yAKzf9GJQONxrQ78uKndMeco1q/3l/vo
oOExTw3Opa2zjaTdrfuProWHGwMvOfNR+OCtmcbXvvxic2hJOiN6aute3fVHuPMTuQoNxvU5pLX9
X1HvKDeqdXJuEK1SucRDU9Tn+ss0A/KDzPcpeNwImDktnMScWO/6sXLIDdyx3O0IbDhRKJfq/6dK
AzT+Lrf5pWNTrWyD4od97c2croQoJ+7I+MbiyrurODjZDEBd0tomxyjIM3ZqtDIFUtDdVu+0Irta
iuOj0ytXpXSmW2jHItQDs/G+e15QESEiAVrlji+nXeNr9swny9nLYPiEcO6gsLky+KL5JYGX9HX5
IgopIKE15fY6Kb/3o94IgiNVRGsq4qnnNKZbr3MABe44FpSnuX1f6+uARlVgm2RTp8+QrCOUIatf
giFoP5l8xfXTsHHtgP4Ahlp2WSTCePTosCaaeg9diZiHyRHwactFSPfje0tPkryXY8ZCXktQqGmT
pTPqAg/fEYeq7kPFrIT+xiF965EdH83Jsjyk26CPzN0Crb+85CR7euSPqhXRZQeViBhA8tbDjwf5
+vARRSz/CB5E2IBkwZAu0oJjabPumV9b7MB5ZS9DnuiSvKcywR+4WENZI2LdrUgsijfnAJCDzdiX
A+2hcmNiJKPbl7bQWI1B+JGQe3CIr4qMC5SJpv1ZRhtgW/DBHmLVhbBCTst/8+dgemZm7770h60e
YBhPxm18548O5VUSlUmrLhpnVLaR8at8IBsjOnZHX/ek7qWX9Frc8qMSUD6LOpvjnT2KRRdH7A4z
ejldxRpB0ZnTvTPozjmxbLezl5L2QIoLETOXSXLgLFQUpHHYIMW2bOmi/O9xZ/2qwSdRme+S94y+
MDXUzV2MoIjdCOTlE/3RFKwv8ndxk3mLvOZMQ6bACUeF6tYMqn5zCx7nU3W5Pwn/eMyaoGCdx7HH
Y9H7vPB8hRVB2uxaFbqkPeXDluxSyWxUoFHEQ9pzclveihKZ/X7gQnpjIOcC8QvorafqTSNBGmC2
OvCn3Xg8ou1GyMTNem9MKOr+FCq62U755qrtGvdlJJlEGcZ7AFn1//EekSY3pZCH/CbCRzs5qM7L
A0n/LEX97pZ/shYIAanN6nf/t1USf2JidHA03rjkldfxOn8x2S+0hf6jCPSJ+FPJtHmdK+zCJA2B
AfB7gSuhIHG7PhQSYoKIVXVK3MxkPhb2NLp86+UnX//a/9FUxCHEnzJ7i0knonUB1WsTZKvP+jkZ
cOrRAlPN5JFjqQZL4b/q9/JHu4nX8ocZE+htW2//YRkE9GZS6Q5akHodTN/2ldMpSIcttSB/4Uc1
4UEgZM+yhV9eMIRAEsW2e5SyHCQMsOjM2d9Zg7aHi6wI4g7QSsW2YZDPCFrMp+PrDXG+Ts44w6+w
xPw+wjSarsWr9JNjV7/yYKNh1zRED05ikEays3b1M4iZTtwzCT/MX8gAoUB2PPDEgOY1IsRfpkvm
Vr4hCGiWZdhvm/BlipbpY94qlccj/h1Chb4b02WwYloDrYIo4PgVcXlxtP42QHjcNSZRuQw1xA4+
m3jkWU697E0jEQ6x6FmuAelPWKyVwZF4rmhV5JtB2fQjfrbJE68mP0bzmLzKp/XCV3GwYzlLcD/d
n9KnHqBwcWubrkgk3JQYUThAbBaZj/uitQk7w1xyfyoP5Z+FGmCnvaipbaTs8Cduz1rbMjNTbkQ0
n+Q1sa38AGXqaN822s1ZuPaIpmy91qTPchd/b88RCZvMoehH8L+myNMOSn+W8tM8e8JluuUh+UYE
r1Xvg+BidDf+0afaktb5x6vIg1YJ+/nImfFYQkwS3Axpc8H9b8m0w/oZCSD0SPLE8NwOUzinf4zr
nQ/9rmTITp3JcAuwPQHTxJEjUK1/5C1Sboc9DxBA+Unb6+rWCcYW4QLxvWmiCR7GpsxN3HilCtWC
y+c6xCGQQNy78Fcy3XQ0nJleY4Ao470mbMlFuGXBNpakiu5pLkZmb/1LK4+1j3idnflWwSwiQejv
3r0qbep+aIBjXV7pbGkxZiIJCjTyD5CbcPPeidMirTgUQGTo+yp+qUOi6JgmEB5hFRjk4S+yPxqv
GSntvFPEdQ1uoQSP4U/qGJyBSz3qV0YI9Jjfy5N4eES7+WDB/0lB/LjY1B2YtF4GzfTaFowHe910
E9SvatDTUc0xRpjr6PCG32mUIvXkA6RBR5mVYcxFDBPF1YH/h6+dcG/JbBeOTADyFLTqW5d+6PH+
H/JOFQuK5TJ+xuZztT6ZcbgQnJ97Kkqlwa30Q6Iflo6uu9DIw+ZxVPXjf4yd147kWnqlX+Wgroct
ctPugU5fZHiGybDpboi09N7z6eeLUkua0xpIAzQaXZ2VWZER5OZv1vpWnG+YM/CxD4L3dJM3M69b
Jv7Ga3H/PRDqXQJ4ewKBjJ5SiVxCr+xsDg8BkDtYW6CpCKVYlTBbUDUgM7QDoCHmOU4h8ilL7lRS
DHaUqRSiMn7InvLX6Tb9fjPYusBmG6GqKPdH1ABygad1AKiC2TVSF3b692z2WKHcQ768E+oukov7
NQpGHPkQnMYO6Mhssg/2N2l7NBtx7trtGu12SV2enqV+8IrqYZ5xySf7gqa2eeyJEYi3noOJcm0D
X0HEXSx8HbHZkv4PdQntMxAG5MMDg6gTlqWqxG3IDGCOwF2gq6MQgYJizSWDgeaBSp6R0BdGPJYD
tb0MvS0eVa6WcEICu05WwegGKF8HtyHCmlYPMsU9k3JuAD2LF56+brq1VJD/bKJuj/lXCz8dHjle
yi4Z6/GCj4/xgJPPg3yJJbc0VlwkPGD4Qaxq+o6F5QPnQ9+sSL1lH5X7C4ftA60n0AmYMPmaWTcL
p6nC97VhlcH5CZ6FyrIVsHYQGD1byhy6nzatkmnlyaWdnwWKJ24QYBoKk6f5IBctkOD4QGeH5gu9
lwGsHRa8suU6571XB2QUkGdOREgKtKfRtsBfkCM/Rwr3WCkrcg1zLALanMKvC2+Kf9YqOhJ+Mi0u
1BXaePwaGzQ7uYFrwtVpRNuDTZeIMhx8J5UVtP90xfycFTs34L3+AIf9ux2j/rFYC4FLELQpK3a3
CQc971i0CrslN3u1pxTRRrcuXDprmt4EJUy85f23GOsFAV76kwmj3Nqn1mMxnqBTE3teOw99weRg
18ByzNe1SY+0C51r0kHt3vlUNveaYhFyi9EqT9muCI+5s+SJW+LAgnCncM3nezGumZh1Acset4Fn
kd1ScjfCbYSQw3cnciCaec0R4lxjeY0El+opb+nPn0uFE36rAgf0ALA029F2FeuojMQkzIj+Ebkb
J/sK4yVLAhv+7DGl9Qzhe92R0gB157yJ8shjPDDnUXLIxqsOvbGLfkpF/fK4BRofdUzLOG5QuRp4
I7gvGZ/JUw8nYsQAJ5Z99iKsveED/3N25nBSQSIEPMwXqjqfECl+xnjgF1PI9NOJ2pPIkW46BpG0
1iLiLknWaJpY1RvM+5lIgtrX1tbvmRQygr6fZ+MSuy26AwP5xriQ/mLMtmxEPc1Voh3jF8qkcTnm
W0xASevqWIYog+tFxCzHWldg82tiIBBJYXcgDH7F1YU4ibef7bPApWyvIybzKe8AkD0m1TsoOVOw
CIgzR7dB3+PMcRvE+Q8WkDbbyhjxyQyxBFP3oAXsLS5SJc1vQWanEi4EBCD8oHB+/EX+o2P+AzDE
9tS4f696twdS9SzYutnZ8isnRIZGLWNTU28z82gZ6FJmNnb+hKNqozvkIzDfqeiKD0O+98n8qMKt
w9Rby/dEezWvfMZGsrfhnixyUIHRovDXFFZMofmgiogxzIr1JmBWSpe5/mpvWMAE+/KZDei6uXE4
pKxzF91NpcEcBmYmD9TgrB9QjvQDUOgJH1mOinOoMfI1hdGspsl/0yvfzVYMC8lD5B9ErE/V5B36
dfp4SdF2sbbkbJlmVOhMS8urWDrL7mBsh9uAnIgz7hb49J7+pmVPRmALDQnjMRG81uGy/uBxJclI
GXfKHCmFvPrpPsGsCexj3lnHFCEQG8Q3MB70EM/Nm4FM+4Hc23bBCAyc7mfDQoFZ/dsANsjlVUjr
Af7UktYDknKxFuDjuKsgdCzxGcIpVTv0l0uDdoQfYJAIwRD3AWP5iseZA8f2bn7hmZM37n11oBxH
Lg4Ea2hPnGmuJW6JHbaa25joVZxx8CSOU7PsK7a0D/yWdARR+buXIDmGty05UDUUIUbEufxOsnkF
5Spe69WyYSbSI2W8ee1C8sHwxpEv1br3RNUYfF6mUL1RX+YjztrKOEyonz3EF/LbIpPrIR1Ld5qM
rdnlW7AFu9pXPr2oQd9RL0zNXnp594UAt9gYVvgWRvLpK9Q5Fh6FQSjkre2eZLunCsCeT8YSe1sH
Lgho6pwFd/g4EXGA0abTtiWAA/suS6PLS0PcVRR0JM4TnuEKIm2g0+RrnmXCRAb5PkVf5YQEbGXT
iZmXyvBnw3DNYkrWg8FxEs+qw0gNr66EONgViehHcp6IVOI1wyWnrtRIJyFObmLnwYG8tEAa8Aml
N4lUv0TIv/Nt+ivo4Yy7qAmCh/ugBgGeMZftBjWiqr2DJOk86I/NUWk3OpOL9GGkx9U3/MIYF7Ru
k7HXCChPmXKQFYVcdQW6HQkqO4Z4litMVpahtYlNBk97E9QXOgKFO/reRlD43UWgGEnv1IGN4SyJ
Ye7Xre2q45eXr0sfm/4pkTsBvadeVexRw3UXuhyNAbCnymXl2jNlfuyhtuCa4+0a7gkSDHJIXcFR
CAtpLQKSQxq3yQ9qcXUY42dPo3S1aoujIffX2E9LkMW76bvSly2bUKHM7XAf9vfZcTVcJ1XsgJCQ
TguWnrKAWmdRhIc6vPblxemeQpDsKKSSfMfsS6Sbxjj2AFAVa4deQwk/S4P4KCanOx2OLX4s9Vwn
1yT7CJHKMUrdUFoXLNBR0chT2Tw3ED36Y0eCwuQW1cxkfekdYu+mMmTFHIHH/zOvFn377IjwHDv9
Xqua50EBhVj5jKhpHgO85BFv/leiFsGc4RusE0Ij9HVKzo2ibXFxcawpgF1nLeuhYZ56MOzMBYnm
w6q+8NQl+m+S5yB9H2BiYA2neWsIwuPlEldDvsq0Uw2crpu0XKvTEzuebtgHwJ/Q86Rb455ex5CW
TZ79EF/CF6okESwsc8FJEtcIP+7ke6AGjFweo8iks4MbPWUm5KyLH6dPFtFZiXoppqGHMZ++KiFS
2NJw1rqEIGMmOOBpBevs2U8Dqkav4kDQFarDAO1YXhE9YNDSKAYKkYrFI9dS+lI4O1xwUcHIkdN0
WI7li2qNbNLXyRO91ycqz7E9St8dVtUh/MoVhC6Ljm4KZOHWRkFjUlkjvqiIQXErEJVqbDxEiOeG
4qsdLiVESbSwpKIlC4kEAU8qjPbaX9wtUqQl2NsgXasm6SmvEuH7PdHOnsZ5A0qGdTkKOh6w2hJP
CBJflMIZMU+UAMoaURZpM+Iaxc/YCSnwYXNb6aOJNJTN1noabqXxpBYKN/3ahoDUnTMEDnFxx7e6
CuNmpGaok5onEyJLFs4nGODc5b51Dr3HvLyS1G1rbh7vknDvwNIgHL7KV6R+SbZ9PPpR82LEVnil
zJWVlT0siolEuY24inAVemcl3ZQ8wPtPo74nvuO6pnPtvgb7FFKfmqQETefKfCvpXwf3jlnwH6xd
vLHub0EBbWaEbQLqj6Y7uUdQFOch2sesy3b1bkiRKa1j8cMcx4TL6kGl3w7YC7gBWWInO3N8GAHn
8sLCFZxyrqqsRRhIdh+5itWisA5jf2zA4iRbE8HVIvlx9IWPXJWGP1beYASGzxEDUlDQKfR5dqUU
IdGiLAlmojtow2PQHMjykNXW1B+NHMmRPl67Rr1oem+typB7bNQIVgmnJ6tlS9i40kkfSzDDFI9g
uZkhEP2GZhlNWrXOwIy+RvsTwx/GTndQXnxgSjNd2FaFYmZbbDoXtQRXj2QND986TR8L57m5M3lW
beUmEtLdQg3nmgScRSwkwyL6BZdH65jAinhgc1MDy7CQbj7oJ9PtN+NlRE2WrHxv2bzVX/4XyOMe
2l3AQGOHk9FrGdqyVWAy85bAsnDWEvtuvlJAWc16WheXk3A+85f663Bk6FUwrQ5ZAO3L6Np1HJTv
je+yUg0pX7NNeGG7RowbyxYaTqzG2S7U1zwIte4UciG1dHwPA0pB9MYSvvYsK8gaO3AQIcmiwmXo
GDJjZ7ZUUIbN9XyPIStD/ffJNJUTyL5H8zBsW9ItWbAcvspq4WPwQT4JvgvDLwHX+iEaXLamOOCZ
vqfYKcFvNBcJkMtaCZ4GEyq7k4WHxtJWYTM9jQYJCj34EkGQcYxV3zcLOCUS/VXfwJ4TDv2dNSUP
o+jZViVAzp0qu2kl5bymNiDYEN0zx2SYux+mBSskBjf5q5xmDgaIYR6Na7Pc5QXtNFE02C+2qlxZ
9Zr3fbw06AUlEUqrMdm9++Wjiatq3Ja4+BKErgsyXEIG4cVRZqueHSlSJJ55SNt4CgYY+piNvOrx
S9IcenFpLCqdewZDa8y5y7gzLEb3BT3PvoEdxDVtkjGOuBd3yWn6qJ0FCTvpPh5OnDF4u0m9gVpZ
s2Oc7jcCGjXN2IYOgADGXG4sKMtnenEPW2zw38H6AMKJyjF2HTQdDqYqxsg4vmccNe6AMMZem/nR
FzuH0G4VvTE77xnfRsRClh3Jksx00gbcqT7qwTWt3ZhoKiA/j0O6IttRYWVjcaatNLEpqLSnveeA
JHM73B0miv5FLu5BMJzP5k1B5sX7nEHnpKO8r+IUfa2jILUZfYLQtZ0IEaGBiUbHsq3NUu1YTsug
PLDrhDkEwTPahDGL/UueLtsvGykfTr2OcnquIbf19g0oPu+g35PGN96wdQKAGRhBZpy6Nk1otPNq
Kse96rkEPpqqm0O9gAvV7UueJhlGhAMpQgSrgUQqbHcyMcjzyc0lcQPtK8Gn6mcAZqoG/e8WNoND
BgVLwbIoXWZ46FkMcfGgC0F4oq2rYlvAip2WbOPSo0RyzCS/Xus8ybieuUY0fZnH5qvV0Hh0IXTs
zrsDaR3p+hoe7cFzwkUd8COHW1Cyhn3AHt4zvRwJWl+b46p70wBSEnmeLIhZXOAfZz/MooKnOwUe
xEpqIoCPyrhqCHBEi4PMA2RRiDp0xrSVxCDg7rWEtAk1iSNPjAlY8ZYbOT06iamtSp/FSNRhMeyU
+pD5KjIrG8rQdGeHGpr/KUsotIGHc82kQ7IE7umKtzQq+nzWVh6fO6DHqVZ/7HxcRolEKNhZP3qs
ZG41GCjFcKvkJGEvq+LQiOIZSCa+iNrESEjBEzZjDdu2/i76bmKDBu867kZlGYoGMFO9rQSjUI+Z
D3tf1zIJynjKEedaHFPIzxvsBUib+Y2FhteEOy+3djq0BfZmXHvWhFe7UBeSeL4RJURhcH2B6M9L
pkfKpDb7HsPlVOMuaFIlpvnWdkE69cdwdDDJNVvZEaGcqN8OkUsAwcLwTNUUEd8szKdYP6b5W9Xc
WDc5mN2uOVkIZrDPqs9WPBk9+8ZyX3p7e1wQ/0HWJ4GlMEhM6xrrF0VCymaUrW5tAlnqucaoksO8
OSt0RKJ4Va1z319ybI9Uf3276eW5KJ64T4TF1bmKd4Z/FhoDv7txosWkg1M9+ohC6MPcYqPi8tkb
1tnKWJB570bOnnIT6FcDtFytM9Rc985Nmtth2hBG1WQATJ+I1hUtkImtwZBisJVwy4KEJiSgwSj7
l6hYOcSp/BQRAegzj6pOale93nU4sLIvntsBmiQfg7MnF4ygmWHMKt9EUSdcTk+0Tt8DIVah4380
hZT8gB6fgGe8GwXbES+FKe8AcqTH7BnbpxVcv5bm1U9FzfDvg7aXLCyQNcL/6hXIi6N+N47Sj4bE
Ulgx3x4FEVo+SqVYIpwWKigSQhgUpXDYE9OAimBrT295CmcfQSKpxgw+rDdommO1FjaFdDxJcz72
l4HABYKSZVgwULE+TJ9zqEhQpQSSEEiB0/+jljeKlunQqdcCDYXq/YTU+Vr/JaJFkG704LmPjqp8
0kh1rUktC458xkl9VuTRrDCKHIrqwgFPpFgeuDUsHySObdne4eu0uVZJ6+E6Ns/Ubluh3PNZ2Dmv
CtUPBB7RL6PSoXEwiQuTRPSFAhHHtgMA03DZUwF+y0zh31XBBCl39wQbUhs4y0HNb8ysm5Ga9BSh
Z+lPlQAOrRLZaEHlYt9UNMcU39DwVsHK4PjvcGNAMHrp8fzyFoY+sKT+VEerWD+EwWfgHR2eLVr+
VSr4OQ6KvuTxHAZfoXnQkdT2OX/92lZvJOYW6oe4x77orMMV8JoIISzno6OEH3FbLzOkxpl6LdlS
pc0rc4yyuJrlUvR8hFMDU28Rm8dMv6ncuWHwg5sqd9LqgSV9mGfPgda068phIRgELMIV2Cve+OyZ
yt6vB/ir9ePr9NOUT0WEmogDtcD1YIrX0qbWgXikfGI2YMfpERlRbRXrOtoM++eg2yxAjoF6SzXr
OFQxx+u+fu3HQ1ccpuKbvkjnNgCQwHCGXXeQrtp+1RQ8CZdRdO27azl1GCZ+koyckmibVVuBOlDW
7zI9ZMAGjH1PXVClpMDbDx4LSVzVBQnRnKfRvjFdLbyKY5ydC71Zt/zce4R8N32ApJRW+2Bq71b7
qIOusdE4vATiXYp13LtZvWvh+VVb4AoBYinWFq22dfj+pBxIIWnYyADtS6aHwn5N0RMB5TTA0vfs
LG5eHN4IZRyU8GIRMWte0/g8aHstvdSC6fN76N1iFGaN/5Kx7oMK1lwDPgfUKdNbdvDRA0ZrMrSn
Q3wt8B33/IPGDgHSHa+d4uGpNpqrtTduB943AV8ZcM7ov4OQsttzpbtDeEHYURRksc6yA9s3y7l1
QJcQHKcF9QOj1OWd5yTPafxByYVml+Kl4fCM4kuSf8ZeGAANTlw76wlFUwAN69zJbHvZOnM9gnZ0
tGOQXSZtn/pbeukUDpzOeiS5T+VYAY2emDXcj169VcxjS6HFWTooF63YJoi3B3ZtaEyxOhb7ANm0
VeyN8Gb01CEPmumahH6hqtfXSbZxwg9STo10Rzy7eafbboYZLU+SrsRX2O+T+jkzHzPs8Sar8Hqr
gsieIP+8jBqCmlaw8W87aAAevDoSMPSfAmV7C6aRj0joZ+Xb9xfYq9XtgwUMMHKuNh9237t+D6Rz
RDfDozR7TaM3Czh2zHCZ5c8uolPvnkf9LLKlWW5NlG7mUbR4maOVEj464mJmOOvKZZ2+DuOmofBp
2pvuPCftu6Uu4xDe9I0HXViXG40ciMJjaNRV59RZ5Ul/9+QWCEG1QJ05MDRLbyEFRY8aOIRuIL8I
R7a0GQOuOoMQ4mTaJdDlOdagwqkKn5DIpKuEiM46tUT4+qpVA4dYhmFMNBsfIxYVKrbLUG1eGmvZ
+1sKeB2CbnqJw/dEPw3Du0h2Mf4wm9a5h3AKFSYVR5pFbXzLR+jJS/ONc6vKP9uQPT98YaBlxk4t
No19tKy9UpnMUU88S5BaBGtZ3WJEThrHjqeeo+rW4S0wkmsVwDyb68naN3YJ9fjOr9lRoofI5lwL
DAGrYlaJK4vAXP80lNMYHKuP0l767IFA5bPQW5GJmJtzqCSNBejuRZvQqxsaPuVnOX5o5SWuIHH1
n6b9GveIYJaMCVu5zsQ+bK6Gdx805NG58feTtS1gzakriw0bm3qelsWTDYXQTJ8Nb5N2W73ctbDs
i+8+eRung10+xTWA3o8sc+1pRd1lJ8w3oCwAvAFT+NOyn24TxmLIG2iJW3Y+1rrFHhgsiZC07UPE
Ot0ZjpxwRLGh/NV//HTXck/HnDvo7JHzsNcs/FnEy8iRSFA70oiRHb5rkJej6xauMBZkL3reGt4/
0a/x3RdLp+yVb6Z4JN/QAUtvHQv9HVGjzFxufTv7DgDxeccmRS+xLsM3D/xMEvG/dtOq9NzgIy4I
TBQqdVEdLgxlLypKMPLBg/eu+qxtSiz7pUvnabUPjZ3pXTzjq0l/bNzy0bPq3CKkuhUl9h23t/GZ
VRPIlbpmZkEYOHnAznEJM4lQEG60O34Hxk9KvcvxjiZ4CcoJtTJj+T4V6yqX1rK1IHQqXYgIU+x+
X8p9yvItoZrx0fja1ZG2JVD3w9A+JCYaD8s7A9xPii0T4pqmQnE1Iu2YlVnIXpSKXGHvlR32VN36
fN97q6YEo45YhCwkChwSREBnTLs4flTmWfqhGRc1PaEwjXh6kkMi+ZChZf/0IGuCE8Nmpy4BXB6t
3SA4hNwkOnU1IHrzg0dIWO6fZc3cpw3o6B3hUSeBNmexN7rIVYWzrnc8fdFlOpTxZsVQQvlpSeLs
i41TvAqseiQ5LGR8NwCtvfxRG24WhMW6XunDazWt2K7W5q1WrkzOcwpbTolqro2PpoLPIOjYUZ9U
vLv6t2/M+GKvHVQUedmcX6b0tyo0YVC3HdN4ECiI8xdlDyTsWPUEiWGJJOeFYUpFSCCnxO82ecif
kgnM1EsOxjE/phtRv3DWPchpbcuDjW7IRxOvHaZyyWVs9Rff/OywkvUOgZmzwZqHvWvox1w/BGxC
EbxFLeBtFfTbzCjvyaMKrk7lmCTPBAo6KFm8ow/HLrLnXY4M1kVvminHNkQ1AAJEd/t0GWlrekT5
zousLAWOxhb9qOqADA8e7ie4Gb1abXesI9uNH1lsNxAk8D+jC2Zk1x/y4ABnVEbYjs94AIv4qSt4
AJuHBH9dOHXMkV+L9nG8b4XYKzWbVCWQFIDkJvNRugFxxWq94FJLKsDZMzW7GuXCGo6Gd6JGyvQX
wWrMOnSwIn74bHhDE+F2+iliKvg9ja9TxW3WUmlme4GtDvtP4PoxS81dyllGMEpsvhXxsXSQiED/
oOoO3WFyo4kB8GlUPzuyD9ZjSdAm0sX7DE3IdWLPmlM67UbE9iQbYbJvZgbxUXS6vNa4wLILVmnH
hc8Mp8OTRMbUtBg6thgPSXkWKSXkU1W2ArPGC6MXDQ0oH0L/Tqsb6K+sABlwOgzUyhm/kmIu+e7c
Po/4Kl5qA67JaiKSKSQZYfEAfTdsCAVjJw5v5Ncf//L3f/0c/rf/nR/zZPTz7I+sTRmdZE395y9D
/Pqj+Lf/e/P15y/TMoVtSN2wbMNQDc2wdb7++X4OM5+/rf0vx24cfahGwtviZeFADJiNP9hOHJRT
CXk4RA5C7VuCJYkz/PIa9LZqBHv7wNxfIzPZQKlwZA01BWvDfKwJdMheinFV/2Z1qOFjh/JdnekZ
+Mj/4ZUL8y+v3NEcXVUdAetcNSxpCNv66yv3erOPbY+VfxyUJYS9e3642Z6kecekdAqbB7QlXuCD
k+vMnaeAdBOTpr+opFTkeuV99FJn19BPNP6VVFAj2Syv1OZs8wu2UfXYxY59bCwDcR4E+rmj+3JV
d97jf/8JCPuvvwdvu0W3oRmmrqmmbVnOP/0eDiEoRUp6UhVg6lYLoF6hgRRGBGl37G18RH6NokAk
uXEqGfirVX9s9bTeS2Erh9LxJHVe8VHGg3IInKXJFmKXWOElcpzRlbVPoaqrJYaTrkf2IdeO1isX
28q8gzZmLASCxv4fPhpT/tdfSUipC13YpmXrlvHXX6lnruTllgR3baG4aXXrXKVWhzbYCLe+l6jP
qm+sen1oL2VNxFjmt9PBCepTMVbJd9iX8AlstKBpfAjUB33QjMf//K8sTgD1htGttJOLlTRy9/u/
plazdsE5q8E/JoPRPXqgmOZ10/tUGCTdlXnBhNBG6d51MEL7NMT7Uw/1Oi9qYjjT5lipiMMNzG3z
KW9BQjQRJj6bbZupjMlTYXP9dAbqJsZn1KNtsY30u9JdY3ycBP5A7gx/tLNcZZaXuLJL2MekwNxT
DDG//5SYxJ/9vnj+5S/3b/37fv7M+e1DP2j+6Y9/v+Yp//nX+/f8x9/563f8fR9+Vnmd/zT/7d9a
feeH9/S7/ue/9JefzL/+j1c3f2/e//KHRdYwJju139V4/q7bpPn3c+j+N/9/v/jH9++fch2L7z9/
kbWYNfef5tM9//rHl+7nlnY/x/7jnLv//H988f4L/PlrF358V+H7f/mO7/e6+fOXYv9Nt2zblLZq
sMd3DJ1bDkDA/Uua9jeTWCFT1VTL0TRTcB5medUEf/5y/maamhSSM9KxLcnt+uuPOm/vXzL+ppu6
VKW0uOiloxu//v1X/8cR/G+f2f/7SLZ+3x7/eSY7Ki/NEsKyNEsTpqqr95Pv/zqTjVbqU94gWvUM
4rBDJyQIOQ05lpA1MVHxyhA+WgP6lFqv1sn4IlTnqUuEs7Jyur4kHuwfJ0vKq5crjK1onr78WhRn
GYjo5o9ldNQnj7CULCfxuXAEau92ou0zBqvfOI6mr6PMSZ8QqrQzv9HUU5e0A49MkCG+zkylc7B+
6PaoHnvf8ZZ+pdaEISQ6EVhT/lNXkf4p8qZ5rdNBOwmOPTxFjp12yJY9mKzlFAFeU4PFkCY1aJKp
L899xTJRHTrxLJVs+h4tCd44IopZYYKCaIgc+CwvWSkkg+AcN6AEFa3J/iqkWU9V/EeNo4oXpdUk
7XwGgDGsJEdP0XuPrdCRevke5WmlaoyhrSCEB+ijJe64Q8XM6e/Os14BtUDy0zLv1QRCFdPTqjWq
ba9HYuNkmbrItNo72f4Qu9wI2WwSQ/7e2nK6JGkx7ruIHjgcYKkmjRZt8d3dE/R6ysaoRxloOCmE
AafCNtVkpNnyNldk1Nj6lxX19P9xF7PuthiLS72ziQd0ppOd3SuduCB8VCnqgD284KBRGkb0sZOH
H0nl9GsnNmy8fCmTzt4QhMtIGzCSOiC39BpU+HnpU+Ja4EeEBdmlcup6k6ZxDqcF/09iiw6voaac
4tFWl2HcTTcHijwL/B5PRloBbnaMEJKOLLlOVGZmU3KvEJWxfh5bm5lgprCdajyisJURgIZnigYT
CZzzqc+ardGZcik8v1lPfoJC+u5LRMapV+cgNvrPQCsIN52YGBvNRAEY3o/WmV+GxasStdide8QO
Bhh81Mk4JBMHFnAaJ8quiZru6PljsI3yRnzqdYX0TcZhvRIGxrs+csx9JwinSwUvz/Ej72MMNYcZ
kZYUlDvWGO5Cu+Qxw+O1oPdiei2j3qPRUEHRDKg0k6JG69uZ+i4OCPdxLFxCqePZ9wpyyLaCtm9V
FwDuiF1QL5mklvWDpH5q6krFoMoEH7GRQnhiY5nKuU5zZBdVXQVnLbOdva6U3Wc1xuJS18MEU5sR
syGl8mbr1AoPhZzy56JQwxuDCopDR0NmU5hib8a+dig6GTA+SxjqaF228qcI39cQBrfWHthIyVHf
R3aNLkTBR6MlAbWpol8sC0RTHJbWJpUqnbHl0OW1aP5rGQyoR407kFfkAugRSppcB4RYTkz8a6ZC
A3ydoDTax9ym3o4G29t3UmvgBVeEYej00INVektHIbs8l0AkDBNfEuclboU0xUIVjTrqiDx+smTa
ueVkZZ91WXaLUW/hieWlM1csASwpTytibjR90YeOedJjHRy+GPFAZHaGXMsEKO3FE2ONRpJYHQD8
GhQGlvBfSJrU4aRFMyVoQRbbzcjDN2fu3mD0zNNIWXHs1nMnyrADRVabPJmxGW9sy0Qp5ygO5tJ0
JCHQDtOMEROsZ0+r6qtZN1jAi6prv3Sqj4VdNLg5RSiQTInRL+a9IqhTvF6VuzCt8pdwlHROchol
gWREa5mpZpD+rJQg2hMtN0gHCRISqCTtKjLKMf8KlKb3NkK17X2Lp5ktA/crbEUxMHUsbIn7xapX
ddYwjjGnYBd3ZmSsTYfpv8hz1sYtauFG5grelDDuD73OxiXP2V7wbACPpWSF2BeV1zLsxVERakGC
ABnhhelV4rGoxolYkJRde2/3ay/q5M2zvWxdSq5RZnmKsU0SsrZ70YdHbQigoQ2sOmpbkvvsYX6o
+wR5jZZmz6PjE3ZkJOxw1LajbQkKAi2jkcj6pkqfI3U6iED4t6bUtbWhheOstTTSGbUxISkBjMGU
wWdgAYezrmRkIXqNC12V2bNmO1m9tNUCnSinEgrfycmQYyo1Gv1mMjPGRw4ijA4fmdOzVvGHXuJX
Qvrm24o4G2bqL9KmLdaWhcne6opyHoW9vnMaAsTzpFS+WTtO6oxSb6Y53jyzVHWp1xbyNVmlxsLy
8uqWtUr7mleefwtDjDNhUqtYtEath8qo1whj/NH2XoqyBgzjhOUbd1ayaNJpOrVpj7CL04i9VtlB
dTYTCb2k7wHoSNWvNNcJmvhr4hkWssu3WMKkqp4sranFeNeFkRLOes/xcQ1hCT82VZFDeqqsn6Qz
8lsVI+LK+Fi2tucBjxImM+/JUHDL+xMUyqgZlMekKMtzg1f81e8ViTa4guInNFQJ/ZAza+5k6Jv3
K531qJ2CRhoi9cMTkrjmFBNp5JWsXlNW8JUHgT6OW/wkRgLvJBV68chTWj1ZipXt0VM2OzHp3TGd
VDKUzKA0H8GfTW9FkRL2kzXwXJOJq39oq1eHia2rFghYhdeRBlii+UIiWfY6GCJW2DpWeHKdWPTO
PZ+1s2OyKQadG5WMi+Q0uTJpwq8izrtnh0RCiDFFiHyj89LwNU26pmUwxQrTGHzvXElPvoWqwCcV
teVZVTktugBOKP0ld3qiqN+yYyfiJcJ47YTm0dA71knRRmaCkQEy3DZIi+gL0I0iVMCkTnq66zvJ
/ETTKlZuWELTpm9PbU3rbBg1eBMxdRbqHZ/4oN6wSXBX+im/Fl1lqyzEaUK71Cq33VS1J60lJSGf
uoGpVdgB6iilN35M1mCea7vOr57FdA+Wo8eM17eqHlbhBMtXCj94b2AotJ9tnreUAxQNdxYTmvw6
DxqkrrYEFhZ4JcJZlIt4uf4PdWe22ziydeknYoFBBhnBW0uyJFvynLYzb4gcg/M8P31/dBXwZ7rO
qezqvukGDg5QU1KUyIgde6/1rT7tPs42hkbtJkylnbJ6mScvPJb1NOx8kc9Xc5kKhoqe+6MrddXf
dZEjbwh5ROjeUkZ+dLmZHO0Ab3LMQe7WZpKPynDWF9S2+GyaOGZtsPw4Y8bopXpfxBWZhymz2jw3
GPLaKAMUPdo2LcRMiZe2caFcDAqFqpyqetMlRYJXYra2TYiew62wYCS9YM8OsoH10cHdFfYj5WRU
YvfsGpG/dk1MC8UB/5ZUDRo3kXunTsvm1otk8ShZGc9tEphL+vwwYViGtv3im+OsLMTAtEg0Bogx
/L4wJnpRxkywoEYwY7NQ/ncnAA3CnHkEDpfVxrzEhAl908pFZjSNy/BAJdE3SAv9MP5YhG7C1FxJ
p62OpUqxZfiOBVC2qqPyXDtxdBxNOZ3sTI4nxdsNwJkYZHtGvBckHkHQLICXeSG9DuGtT0z81LNC
3tl0MTCUe4Fl6MjUTZo+l4ANz02Xg1bMAQ4f/S6WiDGUGcypTSP1aTK9eh1Db4KNMkSmBBjlrl4Y
dwBop4LZAdKrMwoozj1mIn46kdVzVUXzeSpjoGN6Tpm2UyA4tzO194JqyDLyQsgCzmDoAdaYh2bS
4DBNdZm5bYpMz0nhBlkFlr88tPFzxhKBVhEOMMQVvVokUMNqvysHZ58o8qCl1nH62ddDQ19e0F0s
83bNSGl5nYEwDDUD2mgYP6ppTOiO9IlEaBdGZTdcm7G5bKwG6YWxk7A6VLlliB7XpXmxdF7fidwH
m6ITZXsvdVyXSNjZb8+UH60FzSFq1IV2pLn1rc7wcduewMhKrvu769a70iXNog3ZCC6cZEHXkI9T
evrpfPof+nCO/WvLxGYQIhzHCzxNE8hT8t2ZD6LAXJUNKQ2kTU/XzmZ4ajfLofmiT85rdqDjgwfs
DFD3cv5yHz4km3++/Lte2tvVfQ560vGU0pxifz1xemwhUUWytqNvGv+7yNa26j9fYW35/HKm9W1X
eH6gPI7K2vM5PP98pl0sJ6PWspAKIYzkxzDtby4g1s/47gprL00H6z14vHS/XiFE1OUK3F2wp4/1
VbIlM/JS7cML6s8dVtSLf3s/KuCGXNeTkiaqfnc/UTCF7FCU9t2Z4CqDwf6f//y16/fr3aiAvmbg
SccPhJbv/vzWT3TYLcU2LoDGusBKP5hwX4HooLL2ou43VxPrH/f+cr6gnxqIwJd0OX798mLLMbKp
ifk+V8f8arjuLvqttS+uzPZ3X5ygU/NPl3LXN+Gn7kYkZtY+LlX/4ES9ja+ALiUXwwa6PcUEcTz/
/D3+9nLvvkjOenNOyPNWPeJOai8yaHGAtcZL3qX+AtDc/+311tv/6fa8Imll0GNA2YpLucm2w8Fh
3o4N7xBsy8P/0c0phSKMmazvv1s1CGpZ3JpZr3nGKchZbktUZHfhX+DOoZojXPB3F/z7QqECX/zP
Bd813UU/Rs5isECj4jgCL9qQEoILNdhgqtg6p+GZ+ML94v7u8fz7u/3rZdce+k9fauFNdDpwv9pX
UIKppbJLCrMjerV6Y16zezIDNr/5Zv/T+/fzja7//KcretkcaR0Cqz/qH3B6OUWvQK/v4Wm90XWU
s6vg9V90n+cjPI3ffc3/6R0J+EWF9j3t+2+zj5+uToinI5GlbskBA9yV72n37eojMe+X48Xv1n7x
96VZ27ZUIlAsmgwg3j1EppzHoSYGsNsWx+yOVuM9r8iWtIJd/g3OwE7f/PN3+7vrvXuGrGz0ZxfH
rMg+xRxY0675948LC6Z0NFuZVusU4tcfb5yHyGudecs4ZQNKZ+t9CT8if95AnrylIk32/3xDzt9W
T00lLQNbBdrRWgfvrqeGwCqLGbT6J5r/2/EG+O42exxexo9y3MQbpLRb3BdwC76EO/2QfVJ/jgF+
mQL8PMX7Tx/AsYXvKsdR9tqb/vWGTZ4M1M/LDofy3r1sd+AgL2HNEMF7AAQ7YtBJLty92DgXJJ/F
X9NtUX6uf/PQvj2Uv+wh63ftO7YOmCjS8Hm30o60qxs3rC+TozkkHLrIid0DLmdpADW6xRGw7XbJ
Q42VCwPkLmeGj6gj+kTu829e3r8tUu8+yLsleKDbMYaqvsx0B4aRpou+zpl///OPLtYt8f3tSt4X
bQfrgqjfbZlFknlybptLSvaNs8Gk15Ae8wXmIDLl2+6Axve06g6Y1196E2ydC737zSf42yrBfa6L
hKDo4fnz3j12/ei5uUQqwyyt3pCGu1c7Wkz2JSevvX3911P+r2ZN/3uDpNvqe4FJ4fv37vy5+v9g
muSxQv33YRJOdsZLD/HXzz/Pk9b/5q9xknb+8Hzbs/k1mDHQneUf/TVO0uoPO3B8TzBwElrxoP41
TGLO5PCzseb6LpNsL+C/+WuY5P0hGSGxiDg8WMzl9b8ZJjnrYvo/TympdMqh4l7rVJvTjXj/jFj5
0tvZjLuaNllwwibtDzl8QYk+fSUrOe68qzKNla/QEb4cgEJt4z9FkJhPA4G84WQAO6v6zrGs+eDG
/ctc0yLzdYUiIL9HT4VedoYeMo/2dYFmxCy+9aq+/fSF3/35cX9e34QSf7uPIODUwG3wLfP12O/e
Nr+sszaqOzSZo73zQhykdotWt+4JdZxG565wYnllDOqKDk9IV9GvqwWI1LHNXhN7ACAwNCiaSnPl
5cGV6ylnIyYRkAIFxstxsh+pY9UkRCLMbVL4NFHrbVFOXAdB/GolsdjaBf7c2QxECy2npGSQ7Poe
2OpHEeOdpvVKRLCfF7dx33ibekB4qNBgJWsUH81ZYmQ7Wn56oIMdDF/itPlRe93XyBVm42Xmm2y9
197vLaLvDG6+Ka0eOBHe6kzcK9dYt4UHLXLW5RdZyvbV0sMH7zWg1/bZWkhBW0OzE8OB3DhsqI4c
d3Wva2gAdMn9Ly7o1ssozsT2XEuA7Z5B7tGJxZxGP/0Q1y5WBsIBI5TqSb8gN/Dl9RwSWpD3Jfm4
mmAaTI2hsvZTG5DnjjAfArMiVjXel4WXHmhYP00+aW+SieJGD/jul3zntwHWX8OKFLTwonxcPiYE
Iq/LOb4cEkBpbh+9dBp+cJVTtYrJ/9wwYXFLLDbVlCJXHNRBH/tO0mMKmrMaYSvUY/cSYQnRwZw+
uCenQ+wcohyOHQ+4ChxqZZlbDKH40uCLigok7xTMDRkIBhreEkCYrMAeW3FNCyEAFhVVt94CqEjN
cDx6kiuCpj+1YfqhVfkpXeDCOMPJHy0bsNHLMpIC7ciSVTaXEnO4S7exL5FD5zQpRtouQGTKGHZ9
lOwCUdOeciNx0QpuQXaG6NwBz0FItPmAWShcyo9pByLSqzQwNzr6VgovXJCW5lrYLHXVoToi6lzk
fU+WRuhgCUf1HA02akAPnmsANQmp8VWbyOUkglrQOcmH23hufGSXYLIywBjtBLveSiGbRlW3Lwe3
xgdkXyrGgZjxQrV1o8HdOgScRSmDD7nAkU788vvo5B9Sq6yfux9eFD2x6d+5oN0RJuMSyA3lcFfy
tM02EWEFgznsPuSlC6YAV0tUM7Oyy6G46vscBijku3kM5m1ZckzxuomWc5ONhFI33o9YhNF1DXHC
U+Kk+ZUh01wxQpHntnLbm6Yx6ghsgkbObTjG6X6e3VO5xB+FDM618J/jVnwI3e4TfgYrtzYJwsq0
cJ/8JjsTdK7c+TjiX1iwRPUePRx6W+fKgXDTTbCIJ2Abqm+ew0J+rqT9oa2Kb7aN/L+vMBjAAujE
K96fu7ZvP5guA6mZMfrNwmNWoKZP7JbkSZRHluLbbqLxw1iPh7FfeA2CYYTsoXcz2cCwiQYmu5MM
iIzjR4pJ9umBzsm0O6e5fz/FKUKwQODoj6ESMc8Q1toxg4uPsImVynlxAg/Mhds+AEQFfFFgfzSQ
hGHX18Vzk1v34/SpbnAelx5COXxzJXkQeYGi2s1ddKEOpbCdrF514omjbK8W5i+Gt3AqQnEsMaDY
c+9t7GhR+GBejcuLGzn6q8k/0XrHYg+JNHE+xqj4bDOPO4G1hV+yOCyBuvNzcCYObo2wB++fMTeu
0d+n8tMwVrd542+jtup2YYO4GxvvgpT8ok2T7rA23SeLpAGiIyaSKGnUE+LhA0OZx1PRT+To5Msl
7c0vjR+dIoe0oGlWX8YJMS3b02aswOg4Wn5BFPVJKf8rU75r1UBvbUtnTfVNDW60hpRX2zn7kUe6
UH/jxjhMy1qhxnfbj7UNFbDuaUCaCBt0wipUzpYLCWs1XbUQ8PxkvzBSfnLaAmOzXkFIRGC/7Yyr
gOSYyYkwXO1j5Knibj8tSOYkofNZXObbwXLo6Pn4jSNXdfxr6MlNivi6rLLrEpUHVxyHR1Wyiai5
DeAa4DM0U8SeSqpMNS9gSmE3xmWv8CNU+dFEMxC3OIs+OaN87Zh9PpYpxfYansqtLt/SZGY1bdLo
MZ5ClLjFCOVVyfLeSUfroqxDSAKtMUT7CIyhGUh1JzuaFt++tjNyJbgbBA3RbbEgK5whlM1VbA4i
cD/wkz1V+BZ4mZiJhwzrvNm9y010yGu035UGldazsiM/H9wr0+Dht0LIs8o3p7pZ4ivXbeu96uQp
Cq3ucxZqgrmoTp6ioFBbLyaGYWiC1UpcjfDLmNwgc0g/mYb4dmvJ53M/VO42lkWwGUw8ECZXIdSt
cA7zDAOcy4bsoLp4uRa9BsSXogBhkJc+mBQura5E9IUgqehClvaAp91eUI60xIQqhiBLWlpXcejc
9DpvHgrRFLyp1tMStMdlDDEEh2BuUD7om0laAJ5NXWFrvbO8prtjiCgvGklUlfCT+uzn8W03lOYu
IRAGhaJ4UIJVlgEBfvzk26JLm/Cx2nnAVIFoIGE0HwFLRG1wm9cziSU94/qxjqKrRscPjkES79rx
uFWNaO7VWnlVRUgeT34vM8gkxYIxoNRAVPNlDfCAEzY0snm2MUtbszpKpibkMeju2IwRoKYQ8xEN
d9in7X02EtKpm+um/sCZKQbcwOvdFi4bQIwVmPgvbKOIBGInDS8WBCyOGp6skbkxLkoeVGbrSBAW
ppKYgwljsgeImUnXZpedxiheDacuIgMn6XpeQTjJRY9NVovwsZmLQ7Qgrs0TFBkZkUfqxq/bk2/s
neWnh6hHLIAIcDPLmAmVPgsdc3pcKDvm8qONqH309S6oI4DV/bznnnCNucHRi5h6Bi2RmwYG8ZQc
a7QxTYDBvXCG6WIekZiEGPlah1zMajkbR3zRFdVkUH0rihpXwYAzP60BmEwuFgKvuyxswhGSYaUk
OhnOrv5bJ8flYohQc4TaBwFmxZj5UKFu/BpZNXWOrVf/TUd+msyeeyAgS5g8irRgkONQivTduEkT
qC1BuMiLfh1Qx2bXi+ZGVCuCdQJBPdhfqtr9IVMkGZVSRLXI7Mgz+sQMhNJR01EAbtwBK5cLrl2w
PWUTRcRxRHudwP+0AFPMFpTLNLAZzVuw4brgoZPxY17hGkqmGLwINDUzuldOpI9gMeDu2tCphvZb
6jrIm5K0vJBFcmb09bnykXRbDuYtnabgatpPC5yzJQEP/D0P+/umr/xNo9SH3AUclqSH0jR6a8x8
2XsEdkx+8lXVrSFWQT0tDrUukb2bqWt2fYUeXsJRyu0EXIl3L9rx0Mz1y9xiGIxC3Gf4stRDLUpQ
HDFsg7gLPxcDRHC7O9bNs1PBOM/4MGkwPXHcuUUOcMtb2yFpT1J59tr+LhnZAlOT4PdbiEbwYxYI
cwhSCwL2tKbBIDy7YOhttzEz0hJ3qh0mBIbfYv95XlSw7zM+blEDnYtjZqcuPlNhdfxVw/x48Rll
lnhAZUaAPdpBoCAUy2li31ct86QiylfHH/XBMDsUifMDmmIY3XxIYpJqjD6e1TC9FMuVK9srKrx4
6zAS4Knhk9D1da+wqu48lf4IQ8ThTojvljHIBljI2GBWWvLPpRWv8QiwAou5OrIAChKxpvVxkpq/
Eavo61xn6lgZB3+YfnLnabmLU3b93OJwghsZa1ednqkc2dp6AZqiPdmKkNlxgL8kGu1v2zDEJMTQ
jvqggUDhkvzUhkm8lSV0xzHfCQWMNiiC+pTaNrPsMjtHNr9aWMnXzJRrjpK3bPu2d19TC8UTcpE4
W6rzWAzdXeW5L+VJpSUJJakwZ2SaIGLXvwzHEIAOBxM0wcdoQIfUFd1QbXL4s7OS0w3yK7IB6/A+
LEIoUzk0Yz+1gvtggYTbpwVh9pUsLm3frrcNZ4B7owv+j3KYs39Md86Zv/t+OOy92UA+cvqzRZbx
zJqNNrt+bIbvWa/bYyDgBkU9mmzTPtrhUjwFD/hsvtlCpTcMSK0PStdPjiq7fZXqF1NDvW3QCF7x
kHwvMrKbxzFOHoxDcb6EJfqdvE8e3v7egApa44ScMtROsZQJmQIdIU6hPASJW91IDuYA75aTu3pH
5uDFLwm4MuGSn3Wpb9XS3g8y+Noi17uo8/FjVdhskWvc4gLgU+Ex/+insEAmk/Q3DiVvM6Om0FEQ
wkV1OKDGxYnshGGjJpEdsYuOW5d8Mqt5LcfaP49NlG+c0Xqp077fJUPFYcMNgNUz3LdP6IgmYB6q
2lYW9tO36kj4DgtxnsrrFE9GweT5ZpZw4qIexEPYPljr7NdC9077V7mPVLy+j7tXCjT4+LWKnFzu
NgLvlhTRUwKFLYcx2Zn8RmXdhDcSO13Ww7mt52Tcvv2nRQE7Jul/ODUAtLwGsJzHe1tZwKqc4lxF
AeS/tVqLZT8c+dFV6HzlvYuJaIGA1fZYfQwgKr3O+lNYFLNDmIaAg8HaWaBJSdvLOZNiDabP8ayk
Kn9y4+cUiPtQAMwIC0HxmDfhJix1+62uIGVY7Twxuo+AeQ2wmXl6ihwGcOghdWtpZbgRpovUh8bZ
DwAWB2sNrRk1RAqgDDeNtG+ZGd8Gawumm0hfnOfmNufpO6MSwcRauykgCIkwooqx6/Yh8dDaAiPm
Z4BrkUu+au3wbxRI8IZEg96uI8yncw6ptvlW1gTOWLyK63k1Vxo28BAsNx3f4oTg9NTG5jZADPxE
GAFXwQTqyuVq7g0w5PkuM8Hd4AzDdShDUmSwOUVY/99++nEmo3nwqnmr6+ZbscSAt6I0AL0lcrgQ
EaVk2EAJYgVY5Iw7rXNIsa249z9/R5diIJ9AwibeCFMj6zFpt9Q8VMKmJ5rE6AGVVaPu3v629vFt
pYt1LwJIaoHL86VXs5cYkKagBZi2cYYIplpJQqK5sNAlbLxEJZgiih/zgByjWPx2YyZrAvw53TgL
VLG8qL+2sRy3tvXUeE8eFTiS1IBjSWb7O9fU0Z/PXCu1d+yozj0XgUNpw3OkOMx2VU8mnF8t3WHM
8MpQKtB7qqfocWwQui4zfak8Gp4tF1VeV2evMneoBjN83QlA7SIlGy6ZJfnBolZnhA9XkbXU+97t
uqO3DOGdWo8GU158pR2JUyutir1L6WyH7W3gUzAgDlzW3+uoBhzJCz6sbR24z1UZqatRkLpIkY71
z7kqUqNfQXEc2s4TT3NAhpZQsPBGz9qHuYd0tLfdG/X2aqoSC2tkg0FuEgmEmiUhR1B+3YBlNV2H
GSP/UYewKt9ecuF5J9Q86SmhMYYnpb2rZfBSNbTNLPK2o4r3v/FIPGrIDLycxwgV8jLZHMkgzwUS
KQdriQ8XsPj+9vm9ULT3VkzQeP5aTpx5YoWLT8j+UUVwNfr13cHutdp6WZbKiXDrKYz4nB5q41Jw
dLYmoJ5h1dLgRNaEburJGkYLaJcHNgaMS+Iif7aIJZn8R1Nv9eC6x6bX+KxXlH+49iVyO/iStYRT
TokHe6MJcHgA73STXl6X1mNqAKoqu0XdCmxwULKFb5Fx2q7u3TDqr+1w/tZ10j6hT+bgoTdVluob
W5ZEoAvQlw6cpq4m2Nxb/EffBn08rd8yOMTcysQRpeXXt++e5+ylRbNzny2oZvE+X4SLH985q/Vw
IQI3xK6VTVO8H/L5xgTiRyR1eWmvj4Hsc/dgW4jZB9WqY63zA8Lu8oz2Z29TRN+7y7IrCkR2bLQ7
B/waMsWlI1krfYIwCjQ9nhF+VlWyi+t8L/oWro7pcDqKCZ1f4+BayNJTlHTBHQdoTiLlQfUx7YZ1
3ZZReY2pkOOa1xkG1mjj46DH8peEmHOMCh8cRkJZuEDyddpum+QhKF5q0W6s86+VPGr3xo3C5BTY
jYBlRMpDlbHCuzUkMC+hSVZnX3Q+VbflnEFPMiAWphF0UtVh0K1cUF2lR4dvXSUosKqP6SCvvdkj
l8oncjxbfmSNa59Sz7wiJBwPnL3AlQ2DJje0XBmMXQz1COY6qs1yM6Ku57TsfnbDrL01ADi6xjEn
lwTejn7lPX5jXVnT3du6noGhamwov2wyFVGT8UDU+UiE2Poyvb0xFnV1MqYPdhNiWh3gc7l28sG1
6U+aprg2dlTcCfYhiC0rELYPTgYcFUQ2ClL6rjju4unWS1ueg6G/L9qUmOcEKi98t72NXnMrIgvm
LLXpfgzt7sIdrOSYFwj4rdhtSGSOSM7J/IZI27g9jYD/os6OoNUJAm6X2Na7WicGbtz6IvQD+7iP
ShHV3IEe4bBx8YxsWeK/6BkqsSB4e4cSuXpxFD7dGTl41yaP4xdXEuLQFyp6Ct3PosOPDbKiPY6+
/KjGqr3q2EgBpRIvR7+LhZ0HPJ5c1q9eNfvBEJC4DOKMO1BeAO1waEoes/UrdBagSx1n/z+/Uasf
mQugw9y9lRRYCca9mXVwMelI81B4sJnWG9FZFu15OW+FP7Qfo26inxo4zY6dyWzHrBRXSRPTeGFo
cF1bNN5iaUePNc8/j19ZXU2jKY4W3+SFrZryprMy5p8hO4XlWkdIM0weVSZAize+jw+E4yH2iB9e
kU/nutDjuQwQDi854duDL/tDanqwOKm7zxqV3lqsFQ9W1ZxTWo1D446nxqwnfI73m6QhHYjHiN8n
bl/CtJ2esGesa5aRkKyIEYp0eBMpFhMaMrexo9TVbJYHN6VNtRYvkwTB0Wa4svvFRc8RDWRVz809
SwLhD05/F41PpnJtAsmwSAt8UBdeRhwSlp35azp+X5oS6Eld2XcF0ljLBNZzWiXLxWY2dvkQzQS/
Cq8PD8AmPyHn3sbWMN05CSHog0+DuUUSffW24Yuy3iciJkH3i4tw5mZpNaWOQoxoyTq/KlaJatCD
CQulBV6aVjxAaioDtEybkLXuUzXZm9Crmn0U0v9fleQwnsm+WeqxAOEDdq4WJ88rvoGAEiQ5pLSQ
opDoT8J0395NV1XxXkUksuQTv1Tr8qOjRvaHpdzKJnpuGmebWucyFtV9Z1VPuUJ52KSjfbTnitDO
VHCR0cthf3XA9Fs2a/p10XUh4+bQtf3tW+E5J0F7zQCFSmChzvOtT21X3JT0lEH+8JgXkQlOwVo8
WjJpjhZSRsq56jnRC0MXE3bgyJKDNc311yRjW0cLcKLHH34oq/yGBS5/sEoOby7M1tlNw1ea73T0
Mwd3euPfWABzCnpSOe3962WZvkZjYB1jm5x6X5TkMIawnwm3p1VbC++afRcI2pJHh9aTNDC1jx9L
duo+qVKaieVqx34ZgqYjkiv9ZkbGM62A/vtWYojAuB+8movRALh766F20OSCOBj21ki0mpcKte9z
sjfThb4xjtwddoOHPBhPlufll3k/3YqBczRy5Ze3pbmrK3omLngHQ+PvovJawy+5IxGtPVsONogc
FnszTPGtrOV0N005jFCrmHcM/i8cN5Nn5gno7DmUIzwl9Kuukqu3T1Z5Rj4HY/toRnNnaGpex4nH
yS/dyR7iyVuplAZ6n8nAnLtLuT4r8hOzN+DNS3CdVVA5EMpepwHDkEVV1V0+pKRzufndmDL36qKY
g7nM9qWcp7suxm7aekxecoCSeJPsmI2UjAsdnPOl+5b6C9kZa701QhRQVh3fkL+4wmU4urYgR5fW
Jd6S53Jow33u9mAewuueHMZLT9Ld90Z7YQo4k4kjAhSkWVQd9Pjs2xX6YUUYLOLw8nLEekLoY0nT
xNuRKZ/VGGjeindkqvBWSQtRkAU9j9BeJ8yvG1y6nArbH5COnUMv1UOMWpC4oXjeytgj7Y2Q9iJs
wmtFoh0wM+CONAU3ndtCVqCdwfLBGHSt0SxRRlumlCHtBt/s32p4hng2HZSqx2/vd/2xgdyx8cB1
+YPwnnEQ+dsp75pD732im+N9QJBL8ZjSV3MGVR9x2ob7TBikWhR7vUazHeRpf5Z2LYmp4CVo0+GR
0757FPV4L0so81lQfRw9jvEDKIqxVoQGJHG5Y6+PDni/qwtOT28lboQPsx6IQqqIVCgdj9dl/XXK
MQmBWvLYoGT6nRrznRjYY84FOloiCpCu49gcIn6V8ywGjSYgErUTi3eYJjHdNYwNPD++j/zZ277V
osYNblMMQ9scnx4cEDbkYS1i3j6jvR7THItQ7on5Fd1I98pfrueqyx9GxlJv0/l/JQzBgcz/3ms9
frEk/1ftyP+L/mLkBf9dEXJRdu34ufhFD7LKg/7UgzgBbmCEZ6g6JEpaoZEO/ikHEcEfQUC7NcB9
LBxp/2QutoT6A+U1XROUnC46Mo2E6y9BiOX4f6Ats5n/OVJ5nsZv/y/8xe57LQX25oCdDq23i2wt
cLAr/6JtHHVn7KbLAfSpUC8Il4T0zUUXe/mHsEa+ynbOUNeH1ui1mn5XlcTkwdXWLLalMEm2Negz
7DOOxRJ7e92D0LP7PGUdimhVP60Ti/BV+GO9XMW9wGOPHSopoAyN+ttMT0LR0iMNatJg93wzA53J
kqjcxJ6/eBhAM/fZxwDQnKPaB8pH2Z5owHNBeWWPCoKnHtfOnVNg5rsOO2WQrTdZCFAJrQvQFHft
msoonchFUEEAkY9GHJV/QKG/MyJ3OdUuvQ8EzE6tD72pfHUcxGT8S0Ga6Ee2gvm7UFn0cfJKhrpd
X2uSpVVnF69ttYxQJux+gvE5Sdfd8SXb875I/RLCY12k8yWH0IFViFKIbAD8N8yK3J4WSykKGxJt
6U7k0MkFNKGd1OKxNf1UHkeVsNyXaYNIpSkR2V34ReA+KSuqhhenrTUz5ZLk+UzVXELZrv2Dzmv3
osTYwhqdG6QBndvp4JB2PemATVdl6nOc5cB2lTeOw+elHGCQ6iFwou8cKvtiZlBuBXzILrVGUIIi
jQailkZTc8y3dEJyTi0cciwijlD0RkoRknKF9DxpLk1eTNF91qqixwTEfl7NEiISPlXvYl4s4dHW
twWZAINJl0NckCp8G05hSw66W3hL+5xgYvkKvJHfIqQHRb5vR8t0M2Cweq6jdj4kqqOeN5wl4OiU
C9h4PRoM1U7egdtWxcxwJQ/ixeLLSNrLaAo7IvUGioDEzeZP/OPix+QoKlUTtfGBOQn96WRpfQ5q
fUEikpmKAIIWRpS7QeF7AoAeMReZOtQzoESRbmBN8UOOja0Xfsyy1A5f6qJLOdXohX6vq3CnbFO3
JBddQAP8IOwuGNl/+4oAS1n7zfcksLAnZpOGg1VwksIX2TdpOG9yoGp8o4E7dQSwjmV8KSxh8kOx
ZKStjH3TDc85g1Cb/dtJ9FXcgSA0NkB6b5q+JBTs+lslMmJPsgFpzW08lhxhdRJhdSp4WwjMzGc1
KOLgmDMCQDMJzzjNYtf8yPHmeWeBq9/fynomDjstFGdizFHWh8kOmf+hCek+u10Rvcajca2Nk1gy
rDaeiXxmX/VIeLZPgU0HoKhjeSe6qR4OsnW96bpmTy0464/EQGNyG2LO9rMddvvGl8iLqm6m12q5
zRDdVvT226eM5gpqIuZX1sPUsvHiCeVU2xLw4sBE7dxxwGg3MMk4Tj7H70+y0i6576nPvswvCVqn
j4r20zRVmnjMPI8bEtASEx0Vha5zh47CDzTWHxPadyXm/AJjPh/rinnWUH2sB0Q1N7Hipbwol94j
u8g4bbPTaZz6x66K8/kV+YyCfFs6Fq5/2IeRtK6x8SfDNRau0rkCvmJ9Io43BaHJ5ILGdDdq3NPa
4fhQadNdiV4UiD3SqLVJLpy11OYYeQ3EWTaEkJQte6HVJvPcJygoKWAnijmA3ZZQuABjC/KopF/k
6frRsh1iMeaOdBQKkDC4W1hD8tVVDIAz6ax0+ZoYDGUUugEtvMFRSXKO09wNNnM8ZpTDPW8C3Dou
BlotTQ3w/5r+T4kRLNv1rDfRweHcO116A03Hz0EfS3+8cjwRQ6gpBl6a+lTlcQnQc2pVbYQ+6NxY
cPnzNsozsbN0Nc2Me53CeAHQvLkd9DNN+VldT37G6pXpwYsecnsMPqrcIlRqgorjfZjcGiZqMJsa
2pvdsbZWDCDBihadehjh/ICmZ6AL763OaMCEHiIw/OwA772oNza0nxEWr28aCjv65yB9qePdx85N
/xd1Z7bkNpJs2y/iMczDKwFwyHlSKlUvtJRUAkAAJObp6++KVHeJjMRJqHSerrWVlVm3dToj4OHh
4b597/CJZDX/RDLqDl6fLsr2kkepFfu1DbLFJ4HrdpThUx7n+JuNNFl/GHcbuulVDiW5nQ3QHR37
uFlzLUIyPUJZMq7tyrVh2VwUbfSY7jXRVE8P1EH+fW71vyZOZ+nV/2+gW02kJf97jvV4zF7TcwqX
t//HzxzLVP/HUE3F5HyYrmPp2j85lqH8j0vvkykmy4Tb6g2M+wtz6zISoCqqziyhoHD5lWKp/8OU
Bch5gbjFmUGZ/psUSwCvT0C3cDg5pGuKAycMJDLMU50nWM1Cb+gnQgq4H3V7rVVtkq5NvXuytP1G
4VFzedxraMec7M8ESFZkbe+MQiNF3YPzor7NCJzMjLQdOWcJZTAz6R0ksh2a1YyHz41WSDjcn0vT
MENqyzCsjCduCjr3DJ6yNISLfPsFJFR0xyDXqvy8eOZZNsDFd8NkqW/e/cHyTgzzxU8HclQqesdD
hGHm2eHhRnAxv/jYwuTSdFMVXS1GKOQZOOug9dHO4KspdY+uNpBOXtJQVJdJVlHxXMxMKcyYk+fg
uOUbQUNEWS3+ZOfw8tF4dO72ytxchipei+8c49e65LkMrVVLq61ZV/vSwpf5Y+Ci3FQ3pPFBRSqH
DFmA9kf9aW6KSZpKMX/6yolhaQ7jaHQctfHN8PCDYgO1ZTINRIX1DUioFRAkuKIfHEg+BZnscv9g
rEBorGYnNSaP48nv4Gl16jqLzBgYdBaiwVvl2bo/3lA+ZR4luc4DhFbvwi/IHHi0fmc+8OSBPDEr
PbMoVpVZ3LN8NwYxD/cuxZqPPVYabny/w1KhAK6TVgkrTEC0QdFzqbMsuP0v9IvkBYSYP2Nu2mWJ
twbDrzrDvOcbqcBEMagJZ7B+QSrB0wJ1A0Uug2LkLdsLRpx8VMnnjJ4PV/13jb+Mygdfz4ccCqYI
TMcSma1gt3Wp23rmBdIO68XMHPa7t/Fb6NZ/WZNCNy+f5rDjgbB0ydQYHlOvSt6nq2yNxih4M+/4
JJYZ+3MzS1PO4jJGorvwf9mEn/Ot5TGbOVWM+J+h7akewjVXq8HM55u2AYGZyS3IpSkNaCVZrNZF
xTnQ1q1v/EBmwVc3uy24aB/RtpapobkRpanQA5cZRQ3qFoatSBFAbwwQXApSQQbUBDlAEuMHzYiZ
ZU0d71Mj0tbts8EqShUjdeH3K82DNYO31O0iW8KJg6Z8n5K8L1EiWye3c6N/0tT5m3c6psaVK+b/
HMgOz79bJSotsSu+23Xxo9weVjCLePYnfQ0Ht6ds5o7gxCc8Myf+95NLXgP7foSvgbVyCyburWVS
pfony5rIIqYW5CoMMlnQNhoiSzq3kCr2buEseq6lZRfkd73iQ0Hjd6v4e/WdSVv6Dv7HFieWdGrQ
lubBD8ZBd8OaJR21FvJxpCiMmYHTuTXZkuN3yZH+NhxEb46f0c1diWnE/BmhlNpjGNKb8/upwHy2
KMnx8wi2orwR32l1YE5auAV0O0/HLdKof81Zm7poz6xJTohgYrGoK6whBrGyX1R48i76q4jp80Vg
XZGV9T/GH2APb2jQeF7Kf/7gE+rMWzAb7tiwmZ77jBWPFLMz7JfG3wkGlZmoPBFGXOXk70tXgOk2
ytAJZdSuy/2ddg3s3F9kM+nfVOg/syJ5/qE+UGA4iF0M/Qp++h/wnOwgZt+gqrVEbYzWJI/NQ1Dd
letm8/EOquf8H29xBOO0q00qsibgxvMt1FOTOkOJca3WqaehbdZG/oLK6k591GPQRCB6jD0lxf2/
z6vPDEvfztyBGMrE3u7G5NPCtK60gzmTpkye8JO1SZ+v3KnqkLWYUOMUxTiSveRhZvumPeTX9knf
Lo6AdB2FCXRmryC6ujNXYHwCxAyXibZkqmy31DZzwV/8USmxPt26t296EoxzpczwS4waa5ScVu2m
W1VbBHDWHy9ucvt4a8ELSs+AV9e5a9iGPmijghmz4dHV1Hvkl5q5S1SEiHdrOTEiBSyt79Ii1jDS
ropXNHf8hZcg92BBELxEXtqfCxn6RC7pCjql/65KillxfHD39OrF5lkOoFGg68vFt2yTakvmy5QL
JYCEc5s8ZBv7sQu4We/yp8Rc7i6gaeenka0gRbjtwL4G8KLbWRClqALeITY2dzTntkZ8n5PPHIJT
Ggv4IHg/MeJAsl1cM87lAeIdPeD6Xno9xz4xvTcmHA+magBLlrx5MUIl5orbAxjtJqQQPsLunimF
lyYzviVNsf8n7hj/mJJ9OOwOzY5BCEKrl7xqHqi5w/VxHa8rvw9Mr7+un/XX9AaJu7UJR+nXjz17
8gCdGJc8G5HmxcF6S57W9ba5Bi65slbG5ewXFAHmvXOTnblkNExWSwEocquuV8w3X4vgu4K/3/Dy
J4ojDAIsdz56TfdRso16H7lNplHXu7nMW5yej36A9EGznMHf7Ch2+SLfRl4S9Js8qJ/3kBOFs0+J
ae/5Z7WOlFDVrb7rdXGyFFTM4r16l1tMIyNADj3in1z8xi9T0gfUTbC7nA66JENBV+Zvd/f8sYdM
x75fBqSwlOxSkOwirmfq7gWWvacEReCPTUxnhyeLkCJRxLvcWgjvQFsgiPSlqE6AZ7vYIWjlxUS+
3P/Y4uSiTKjrTQOKGV3m+orLLsnA8fDGbGDx675G2nHO4SY9/sSE8JGTmHU4dtqhEiaqAC20bfzA
KCIkptaPygNwsoYrmFwG7fEeVr2Auee5mCmyhncOf2Jfyir6Lsqr8oh98NoIMZpBkfkFs/VYd4Pi
RflG+yayltWWZ6e2mUuIJTqr/0S1E/PSgR9G0lHtLWH0ECjcIiq4ofy0zO7mk4Bp9zmxJZ1to+2q
yn2zdWFcgD/2ULm8MwPgSK/QmwTWw8fOM/20+GXPlI73DubswhL2RCVL98dNvUSg54coSxy8ubLE
VPEQxMI/vmpKJxzGMAE7x1o/7h9oG9FfZYU2o+fkck7yI+xKn7lpH9DCElrNG0uxPGW3tQt9WQHK
/XjtMwfHlKJBtOvGhvozmRDzv3ry2LozD43p6/BkuVIsGOho9ntxbujM3iY3zj16CffKs/iomUiI
yiUDp/BYekjdzJ6aySTWoQdBuUQXXHznh1aLjmrCRDDqWiVdxAyFWXgdmFxa/vtdVMGTuChn6LTw
pTUy3KMyqMganfzQBLGKOGVs1nNRdeoWUsGzUP0RxEhyHQGOv4XhCiu96tMk9YsHEVdB4ympZ98f
4QDinvU6b7Bnljd5IE8sywUFJ2WCmdEb9Kk3jIRdwNtKMqvcpq+I3Qahb83EWtFrehfrVPCzCrVD
SzVsKdbCzxmWnfhstU9ZDSYez2D8/0csaKBKP36INyXvkpXrNStEksC8I61OXq1BsZc8jc/aMltB
VjpzVKYCMEU3ul2ioWHKjI7xcQFuVJxbpRuvYbpeuJfHQ8vBQYAZndGPPWry6XxqTRzck+umBwk6
KAnW0M8jk98hieMBmE/WaMavdFAvXv7XDgo12MTmykfq5PY7GvSVqNi8b9tkURrvDyJFMNbRd/M2
+o4M6HdGwVbG9htKe0zT19ayfKjX89FxKh5pLiGNfybEc9DLHXiu08Kp65fQ/pwi0DWzsVOL4wDR
6oTUEoiqFH51nknHUTSJah+S9GidQH+X+TmECa/Gc+ExhwStWW+/2KOXDj48H5uPf8DUCnUFYlDm
dVQHRqLzD1vBhABVPPaJu186xbnK0EL62MTkFXNiQ36CpCb00BAes8ZvOwgFt9W6/Ex3iAih3PLI
CtJg9zD3wpoKtac2pX0Nuzi2NbGvze6zET7pAGaLdq7sqE0EBp1CKnSkGkpLtpQEpYUzOg0ihMv2
m3vrXDTrZI2EXnYFxOKSOPTw8T5OfipVZ+TBsHVdfwuLJ2dQOx7UOjxirRJ8GkhxReOMN045I3/3
HwvSKbf2cPMOA5sWHlAF2y9QjAdjB+Y+X4ReH5oQWKh/4n8nJqUrEZjSgQed+E6FUagrxqAQetzv
NXiqPt69aS88sSRFcYgAjMoZsVShGO7tr6z7cKNv2k212j+T8oxBfQ8V4szdMXlXnW6p5CIoDSTV
4afV9Cm/E+yk1nd4LT0keVeI3H2ZWeXUrawbig1ToEUxSW7fR0UOs+T4dld1wfFH63NHcVHSJ9k9
CmZL1Nsf5zuwIkrIr4FTq8KxTlyzpqqlHyys2gn4saXjRnWgxKPyOc1TXiIwT/Hf1U0A7hYNll3V
z6R1k6f9ZNVSFFOYiv0ZxTLmjVQriPgXpCEf7+2780fTDsCv0PISmmSKdDqipuRjJi43Lggrq9gM
4Ik+tvA+9RcmBCzcVHRRJJZOQzNQbQwtBiRLxPyW9krd5Jfx1lkOV/tlMt83n1zRiTnpSDjIS2QQ
24kj0QVjhlIPlQvmlIWiO7w4aNt5h79nj8S7KCMtUjoSqV1VWlJh9XDVPceoojqe7if32X39FcKF
bV54AWN4lZDdY9FzF977EynMW9B4qgqhG0bUc19V8sMi70r0O1D0uwofGENfO/5uo7yMQbGaPxqz
9iS3EUong1ZgrwOUSq7YXYt0FVUlpsUf6NfM1jPfHYa3BUI7CPBxopxsWXY2FiP7C6X7VYywtSvm
4MaZIzfpOyAETHippkqYdc5k3IHTkJv9UguZ88/uZ07DpKP8MiHnDdlwhIdDHLjix/AjXVwrMI5B
uLRVNwuv8g3da+EUOqxLCE4o5PxB9ve2kf8s8a0IcRLVwGmbxT7GflPDmVFedNHXj1c4tYdgH0lt
mQlQoJE4d8VuHNUqFxS5UILcWHl5sWvnel6aHJlZw6kJKTK3Q6jX7h4T7qPAVoyb3RXaSMF+oy3j
1RwgRptbkBSHmcxzkibEmugtj1DS3PR31rp+cl+UhIQC/mrmpz3EAzxGmusgeoCVBAEal+f2f+lM
/1fO3MlgerL0tyGck8/Hmy2ztUj8mNvobtyGF+mlyDZV8k2Us2aS3Hf37vk+y9ALdeGCh88w1sbx
Fu3JZP9dr67cvp45dm8+cXbVSobEBz9ZVRuaqRPuwK0b6+Y57P18XJXffz4UhhVzbXsGDR+6p9f5
NtW0aQirmRGDwOYdALGrdnXGUKG4LppneMeCdJXT++7Wzpdm1cXLwbef83vx6v+DY3JiV1rywdVq
tdthV1MbZiHuDs1fHxsQ5+zdnp4YkK4EKw/zPDyEMbRsrzDG5egum7BaMfu6LLXLj229FXk+Mibd
B0cmR6DSxJixXnxr71AtP8KWgpqWXwJtsZf9xvId8Bidv1vqoCAzStTdpv2kjau+WOWf5rqP73I3
4VA88eDz0xlpknOOqigd0NDsblRZn5Xi6lg6q3S8go7at8PRr2JlXc++eycDhUs65WAXEnQpULhK
ttBM0OhL5ii2TqPc0AeYg7L+bJzKWw3s941kF8ywHAF2SQ21W4mVujOScY0kXDjGnuDHsjuGJkZK
5CmiT/dRpbW35q5tq8+oQqosOusO2nJsmBImcnK2X5NOS7aZDdPHKrTLfPAWbthSAUFApqcCYViN
e1szbbuHRGAxpqvB7bQvEOdBRFAecxV6FDONUp3hb6MSui4Vpc49+iNRA4jQ1+IYTUPfDRNN733X
jtCZQYB6wSfzFZfK66C2jObkKBcy5OLYw7VGz6eo/COCJVB9umV3UItV1CUjhG92OfYqHLUwUOx7
32y1Q77wMgoZVsf0sAYE3jNGd+BftWrsaZWN6miXkIdTBWE4P4RPp/lbq4xmeOlaIBMMKtTQyzG3
GiW2ybSXogzOCzkGfJPLMLN2wBaAaC/qEjWuUmXqOtzZxzZchlHsWuhZOoO7H5aNtovoziEfArmn
1xVmj2/3ehzCvAYHBCMEy90e8KHXDd3iErjLkGzCVlMOD2q1OGqQZGjmqF1auZ7DiAQgoPlaJjBt
Bn0CuWi5tJ3Mym+c/QiBJAJyhbItEKBsHrIhTkw0pcP6qKwgNkbuuOlElx06WRhzmEJ395B8gAlM
67+KcM/Yd4MQDmBOxoSSEmlraBYAtubFLRNDnbkp0lhH7gn+qMZzyt3oQmmbZW6AQxXlZ8hWrfxh
b6OM+z0e9iZsYrl12PtFTAHBb9GaOwZDmBU/XASytB+ZgQLQF+ZS2/pL11kwkaSDgyLQqDRu4lWV
o3SflMjqoCFlQMa8b5q+MK4qp6iG6+rYw6435NaIEl9XZoda8+okSa3vPGL6aBse+p25gbk5L567
wbYhVFBDJYNvF5XGXX0Zk9y9HsPO/lG7C4RH675RsqvDMR6Hm71uLPqbMDEzY+WEC7e4Q9+yHy7Q
1akMyzse8sTeckAIHowZIiqEIJeDvuBKV8fMurHhTNjdD6Y+dAcvW+zL4SI5HA/Mb7mJg7zkoooo
uHqGm6OKeIito9syN7Qfza/6Hg2n4zLedY4eWMwHtU9GninaEzrGw/GeYnR9RFDI0WFjV8zEY5vg
J+iRzIKdtE17q15R8U60myLXmMPRTcFgpmWGk7+oDIvF18ciip/0ZnDvOqdzvIhRH/5ghIYfAIWC
/uPN0e7D/qLsynFTIKwJBUuf60MTuBVEK6YYKKkYr8tcPLFZ1inkPsu8dfc865nlyVZxZsWWV40V
Sl7GvrGdTT2oqA8dCp2hHw2VonAFa1vGiGBjun0TXhoZrNvkTGl0NFe5mlvlF+vQxTBFJxkzT2AD
XNzzfl8a6uJvBZ1B6Pcjxnv+OkL+UF/CItRG32q33+/+GtRdGO63C2TocvdKT9pKqdZqR7hK7hso
MbrhHu58KJOujMxYlPnj4NZ67N4QM5xkRwOki6F2Q6ayBiJfVpAWakGVD0ppPNVMW6I5X9uKWT7B
62cshke0lgxearFO3LIK5r6NW7qfhlGvxzQc9vnFDt0EhJ2y0Th+Z07JdhraSPBRH/zRMBQl9xUD
fqYnZs5r9XqXuhrlCm1wOOPr3QEamHpzqPPceETXPQ2zIO7a2mq/pHV5iJEjsWKEaG+LeK/tdtfR
ocjAcrCNdtTM5CBTjyob2nLydKYvKbqfp11FXcFs1ZB2LeADOJbUZPWDP+xmHgSTj8VTM9KLPIYx
rYXgnEIKHNZZMATNDfIg17vVHg6mDHWoeWDyZJ7M2L5pA9eZKHLrttGiDoVNc9kE0XcuuAv03/z2
ebz+DWtTN/+pNSn9gapdO9oK1qpAG2B0QFhBtE56j6cAcJ8nHnLr2QmJqQTv1Kj89aCOPFoVRmu/
vNoRg772PPvty+O14/cXjNaVihCR+huSi83H6d70Fz3ZXemLutSMQDe+rbeBzyYoqDb0Fzx7tqg4
AA6ZS5an0jlUIxSmp9SphkKzC+PUxR6hepsFLTiU5DdAU5NPvVM7clLeNDaSrtihFra2X1wjcOF4
hid1ZPDbBw0uYJXDKkfZ8mH3As2UXXj2s/FyvPsd0an3XmWR5TEZJUpnKPVJ5f7MdLsxVHT4UalE
xNm3hdnPBID3LTCwr5ZjCjpOAEaGPBtRwm/JgwATJUochbe/6677TctNuuRsxjxpxx+6l/kH+EuX
H/vQ5OJOLEtveANRbaVL4IU/WtFNrwybMn75v1mQ0vFm5E1i7xgSCpGJTBF/VOz7tB+V1cdm3j+S
T7fQVCRkQ37IXIhcWcg+ib6oZgZdfscNCQNaOPdMFu53nvqfm5IcomorkoCRryX6aqqfBGHQLu1r
hRDabfTt/21d0llIQQH1hYkxCB5ee3NrL5Q7y4q8IZ0piU1tIEMWon5pcQ3J0BDo7EQjVHwnstND
E3lxFXr7yx6RiY9XNOVyXOOcKEIJs45SwDRRXFW4DIki+W4PnyP0uxEEqjNWJoIj+KgTM1JwNGjK
hEcTM4gLZK9KkFyql27Qfat4fCEgRNd8/fG6ZOYVi07umUWp5KYulLEdYlxw8Fq/6/0jWpgMNV50
gfYMc6CxdBnuQH9MoJdWMFxVS+3z3I9434p6+xGCOoSmk02z5jyZsBQEziMXf4H3Z3ktIEUIX/+c
ZVGutOWw0R4+Xvak36jgTBUApTqCRucGeRHBDAox2/JApyvOe2QZPltxF9Dw+6NP+suUXLQN7Tiu
MhGs0iuGEfOWjkIYWL4K7XEgbrx5JMREXYpvyj4CRhFainLtDSmB4pgneFHnleiSogoAu0ZgX8Kk
Sx5TIxCyLqul6XjK02/AEyaPiknqxMtDQc1H2lsexhVz/CxYuegjv9co51T07R1//+zc5q+ly9jV
rAdNflB0Nh0GmZkIltt8mm3GkDxitP/Gg7lEF53i1SXfNjAfeGpDVTg+d7fJ9/lBBrEcObCCwvjH
snQZVbUWtTnEniBBwk1Fx1tfG6vfWOH7hJuPemJH2lZqjYtDJOxUqMrc1FsY5zeQaPfB+Gw9FlcG
MOLfaNZMf8x/VmfJNxT0BIcY+oKlcV9l6Kb47ZO6gZr7vkL9BWw+s5c3lA/mksTpxSIjDK2hYyAT
e34+92rRECjePBg1CeeH9okeUfDNeHTvy9fhMfHdbTXXGZhe6i+bcuytLdqcqYgJw2oP+fVxKcQz
M8/19s8Li24YI3XBLFB6bqVS/G3KYaEdxEqV9bg63LWPqb/bL90b23NuFTqOY+OHt3NYKUkBEbio
CLgWkwjiQtPegaU6B0nmvOGzlr61LkmL1c3RWzD1Yy2Pd/nFwZvLwmctit0/KdNrWVEJCCBV1S1p
vw0Dc7BfOX7jp6/hd529Xcwqk05+0JNFSk6kxOnO1WJMpt3gQYwZue1MIjrxVDzfR8lndHymiMQ+
1r6zPlorZFauKeWtIKuGbylZzfWKJ73lZEmSt4z7HBbvlCXFKpj+5rJW1lY717WazkJOrEghTW2z
uOBlIbzj+JrA53TPaKlLRS1eql7z3amXh/W/VHb9r0tCdgMZGBez/GKJmPJcmGIrOxIRnqRivAhF
AG/xw9j8hijv9E7+MielqA7oBaUV4XREVmgtDjvP7sTLg2j0upfR09plfx1daHMQKfGF3l0X1i+7
UqozQkqf9sIuLFb3kAi6L+MTwpW+6wmtyPaVzgKEEr+RFUzekEDqEHB00c6VOdAGNV1oyduL0Ngt
o+R10X236sHT0n89WMW3A8sLDznTPEgsS8eOQlmk1hFx1LmGz8k3mUyOGBEug2gTM6M/661TXxLl
aPrFhsJzV1ZzrU3tiBw9A+z7rf7N/WYcAohnV3awuO5/UO5fXLTrYXYseTJlPbUqnXxzgJm4SLGK
JlOQPOy/CAVuWHtpVKlgpQtUDWZ7qpNB9NSodPz3u2FP6xrEm/tIEM1umhueBx6ST+ZaJ5WEGP7g
6Xf/PlU+tSkFg/3+mKSmoEBYULNvo5tm0QeDuzmoc31A4fnyyUBI1dYBocBvI6O0awexkJoGNX6T
b6uNfmtCa8tDVZyNENq0W95cqJA9LgIkRpBi8axVed19zY7+xwueDOqnP0S6qvI2bNtM7LJx3/tC
0Xr8Gq/pFHjZF2X2qTx1SZ0ak06Lpe/7VIsxpmdUhSPTqxZPH69n+nz82lfJU2lrNVbqsK+KkkIg
m2ueEmq7JYR40cx1OLcWyT17ErlWj8UX1DV/d7jNQMJ8vJY5C5IzZosQhkRx1jNrsUYipoYV9w8s
cBvBZQSnoyk3YruqsNLdDlRk4Rw2JgTkys7/2MJ06IBvwFLIYUG6SJ9cPWrU5nIW0VzQNHmFxWS4
6ZiLCuybwjdeythLXg5/z8LGJ/fuxKzkB9E4qF1ZYrYKmLSGtx7er4AZ/WX6egQzsXwrL8y9fied
zxEodTYTEiqp7HQsD7TUYBrEqHtL75Uc1+83BdQi/bPQS/qtku/7aShxBZ1YlS53Y0zMoUy4gpLI
GL+3xf7OGVufruXxsu+c8XqXH+tl21nrdoDu0VKSr0PSVMEffedfa5eueogr4eIVay/93X1x4yT+
ApBRIGbtOt9UbsW9tPP6P7p/TxYv/OAk025NvToagotLgBhDBvoUL139NKq9ER8pmz96xZxuuOzS
VeomjdhwYz3gR6mn/RBvb0TelgPV4Wy1F9DJ+WGtyTtDVJ+Ba8BlJvMG7xo3ymjMii3Ot/QbuxtB
O2F7NvyLyxTO8tlKw6RDn1iUTlHZ6eWuEhZTcFrO4m/YT724ePzYdaaSRHhU/lmWFEgXfVtGCGET
ssOXg4JAQa8HWTLeH7Rtvpt5a08sSBNgF8GRS9CTeXj0MYaFR+fTAXJaD/3Ba4GZau7TxyuaCD5n
ViSnVBHbqxJREbYbNfvrQIFoFSuZNuP701YM8MjwRcNrJ0Ubm+Hcfp9hZWHQsVNvLOePlkHMJo92
zHcS6Hnl9J2Wi83SncMyHITkT+j8+0sOMBGUfHAjU9qWa1mwjh4iVxwmOH6OgW7GcH+rx7//4IOc
GJFuUjXTyvhniCyAAFYq4I+ZhG6qQXS2DqliBQYjoc/POszbemt/G0F4BfHFwvvmXquehdjK2zB4
M7N7E2fn1KpcsdobqOuG4hOV6HA5wxdEPtz2E1zmUA7P5ApT9wy2HAOKaoszJM+cpeGeFEc8Aox1
8epe7rY1aSmoCQEUnytxTvr2iS3pBDktqKJBXN+AgPfLQ1Tfp1nrf+wUk7GAmpuLQjv+Lb/BtXSP
iErI3u1s9VJVQkRMOvXqgJjOzEeaKjFoyokl6YaO1aqy9j+TkR7RxfpqeOYB7iPeca/ZG0vz/2Ru
mdHMU5vSfaxGdVuhFydKUNXz8QFgV+B64OtfGW2FhW/uYTrVWjmzJ32xBcIDe1vwUyoXi2aNrlH1
WvL+vW79/Ano+9vtuFusRmUbD5chtEzzze/pM0gZldvEhP1cfhyHqMKkiIiK9o6qw+4WXnbr6u/4
E7I+N8VTcQtkZD1fpppKcYHi/TIr3ZIQX2sHXeTpyY/8qr4qbrJNctHTALcetdLvtvtg4ZvbP3Be
lzEUG/1j6g9SuOlC9Fh18c4pGCa2+k2PMqsTz1H7THouJ90SQ+I8D+Qz4i7ysWEo5mcjta43zQhb
3sIDsb1qj2tqK/OkclNHX4N/UKd2g0X5ZWzse5fSqUgH0gwRpciznHjmQE6ZoBqswqoleIveVn2S
NB7TqgpdIZlhjburNDc22hDOmJjcOZshLACoTK8qMkms7tZW3CDMucyeYx7WQbUW05zRjYLK+281
wiYX9cug3B1W9Zy5K2Gw3X3VDyiL7meuuGkDtuE6qkm5S55XcKJjDyU3BvZphgQ2ItxaP3fHTKS4
mm39siFd1Oj1tFSasDFcAB3NOEJeBD4IcfFmrQYIY88iZqZuAbCGoJFVJkZtOal24TeBARaLDM54
Sv9ktp8c6/XjwzoZIU6NSBFiUdv2ASJ2kRCifhVQtTOsZXM/XgJg9G1wyM5LdJn54WqWXnPyo50s
T0queaeg/CvGraof6oruKKF5hcBOAPX24Oc343V0P/v2nttS6SM2A1qiTilsBiB+w02XLMvDUv/s
bPX14RVFMuMrgsaxP3sHiXtUKqqJQf1/vqUUFCtEhK1YfEvjvnitbhjt2i+b/RLh5PQAEVAMvnHJ
3NC4bG6jACm6I+wP/Z19N9dxmtkAV+ojqvtIoa3A70j7R6u42iFp+iflJ9aKmAgkwgaprXS/L3Kn
qOsFMWxRIKjKdE8zt51TBdgzE8K3TsKkaqROmodiO9eLdIVW3M/ypPOYVqvDjR4kjztvrmUw7a+/
liW29sRmFB2PxRBhsz5q34e62yJztf74NE5/nV8mpMMY7bRFhyg8JqxyE5XVE6jXv/ZaFnxsZnb7
pKOXO/tFg+qhiGUDop2wM0BXsOo3tqAlbtfHO1qsF3OHT5s+A79WJx2+BVCIjBkeYLT3NJNbv972
T9RFUJE0ANoXnnqlLsVNNLyUjDwiRQh6wPHHT38E9rTO/Ec6jqV7gHtwx0/RH1vyIG0tCGldr1ql
r3b+Rlb5G0bF+t7FAJRXAGTQ3XblV8oisY2sH2g5WX+BZaPc2D6ZL4CY16Kr5+n3Y8f4tf4MiP4W
0rM/yMrsE+PSiUmyaFRTxvmWBmL1jY4EPGKJJrJzH7vWlAc7YJEd13QQm5fzl1RxGidT8CxImDzL
uFe077E1Z+StfvBrJwWgRjVtwBAW7TPKCzKtKjiPMSo6RRE9SjhGcV70egGaOL7qo6Pu10uLISFv
9xRvh1V8R4GTGlS+nvNoKZN6/zuEx5+EhGPVuGmsmNAUvtq72/xJPJ3cYLwYmWmHURxsqf/x9p7H
IGFQI6Q6lKyFjpMhtJpODY5o9pY9nrs02nqpMtSzS64/tiDFhvcmJEcpD8wF6BV761w76/+ySjWr
9Ib7EhLXcPZulKiPhEVxMQqRKRB9GjjZ80VFjB9p+2pP6zfofYriYFsqj2mzreEnfxs+3W60ibzk
1r2z0A6ZcVipy/TeulSrKkOr7I9KY3GV6CvVWeK2X8yg86G1Er1DN58zKP7gufNSF3MgWuIf+DLk
IzKIURCjBliXPAPuoxITrpUX0TaczyClp+/b4s5sSR8T1fCanpOS8/Tdfw/DJehySCzdmxRhUCBL
0bP6gyExQTZn+yPks/VyLuGYOKtU3tGZFIBCesNvX//kjPSH/SI97ON0mcbL6rJeIQVDoPWO68Nj
2BDtjWVxFcXEvXQDSPm6+LzYzn7j89z9bRuIugI9pUNu9S4jMZM8WdiVoeFh5O72qlgDfgtQhCHU
i8XP5Sfi+pA+8Zk9aduzfUWLp8Ce4GcVWLRu9TtYNJEOyGa4MBEVAfIq5EjODw66n8XCbHWuydzZ
BUeEC72FY4DTco1tmdbpXNowtY3QTAAmBMT//uEYKkbcWrpJVe1F/SbQStmaHNb+tLherNOL0Fdm
n6ri6MsrPLH4LjRUx12tGIecjay3+iWwt2W2tVb7i7mqnsSl9eYiIiXQ4F3gVLI6aS81q1SsA27a
ebv7MoKlXimX7rfkATAzou6RH4+QdpqXhYBnfVa2ybYcvTha9wWTbZsSxAiuNNvlkJ5n73+WFJ3G
rHGsSKlgf/3WgTSgxuFzxXj7bJ1dufdiNI6YHH1SlH/9rcGN4sOGmFyAYEx+KOTlDk2s0FIEouo+
rJbxZkRyAaaWyIfuCQT0v0SmsVSEXSwTBnjqOaYDt875F9DcMUcpezDfekjFzbiFP21VXhrEKeXJ
ufwNfO47f5YsSptrJ0VS7btmAQao9RmuZXP7TbxuBLPVOrqYQ+O/QYzPvNnS2FJiEEhvsqM3ZuKT
UEhlzElGeEth1R195ahxBZgM3tWK60d6R1GhQPYvWiAqXPfrfW/M3TwiHZHtE/1ckxqkYIoRyduJ
/WFv5ECF0yMjmcu2v6whrKg3+r2uXCt80sPsfPx5MsgXZb2n9qRnhlKV9f442g7kb/pyXMReueiW
oz4X3t8lRWCODKiuFE6uQFRJSVEy5ocu6llW02mevb+uOSkfJ0XvLzHJhBTQaz1te3coCi4QwOOj
f/CTngJQ4SWflE9xYD9Yj6jCecNhGT/ugrZn7Niby/3eZ2YWulKGBtOfpiPwJKPzkfqKlLLS9Deo
U/Ew7rjHeB9dDL4aRCAroTyZTTjfp0eSUcln0OpV9og65/+ZV2HQMUjW4VroCShf56KwHO4YR4Mm
GYsOuT0FL1N6Ih7MfU2tXhUXtbpif9c7wrF/uDTXg1+sdK9eu34yBzSSv+47q9JrUE+go+TQ0gfz
bQhVqFpfZAwHpKqXVl54fdiET+MN5EPDkkVvdqgY6cuiXs6K6kiOzO/gq1oouL4JpaKRen4++5AT
M9bc5+2KGZB0oxOOElTqhAaA89LeJ/7uJv4649rSIRU5N6EeokzGdgRfo/SB86TskTHRAP5umh/1
tn10X4wL8xtTswAH7If2c72sg/BLT2nAeCy2+w2w0/CFNk3w8Q+RH1MaOQWoM8gUiRk29KDSD6lC
YN8t/s9dv7fgI0pXsDgGSbWNd0uUysXQjfexSSl/emdRyp+GpjV2UYvFw9Hx4p1OzN1fdMhhpc7M
2Nfbjz8Jve9MSaEwTsuEaPnm2M7aYPbEvWlWoz9uQbW9cWl1vngxJisRhauLJlAAn87XYM5LEDTi
pT2WzldtupADJGRwaONWfQpLURsY9l8jNdfCcJYIxc9UtOSg9dMioj/06oXCsFz0aPZ0UmBqEmcr
elIBMjMGeR8GOff6sBqunGyVrGZhMNLF/s6oFK4TIwGNMvJhO29cZTcGrOfVqrjqA+1NKWrOj+Qj
9LarJ2uUPHeEVAIqPcyZuRtftcfWuHSObbEydnr7+LHLyvH4P0vj+rYN5P0YszmPEZFRlS3VK3FK
ou9iYdQ6hMzE7zG6a5NHBF06S9WRiKJqdW4uTmIIMkPMxY6XLILyJW88lcmXcTk+JTdu6jnQ7RxW
ooLd8D19popMKtnjtTasolex4fN3khwm2W5maelciUTRgkrs/De1TZaaWULEspL0daFqDwkwyplt
FudROq/YgNCS6WwdMI60zQsHXmFg6dpShYwZSW6Q4QKiN0LH2Ph50DIyJih9o7njIn77R3al/bbj
qio6MmQ8t/dtGHpRHRtuR0/3xv43RjMmPPd0mYaUc8PXoBVJgzntsLgMtejFtuhB/D/qvmw5cmPJ
8ldkepp5gBpbYDHre80aWyIzuST3qnqBkUUSCGwRCACB5SPmp+bH5oBVfUWispkt9dPoRaK4eMbm
Ee5+/Bx9sE4AgtY5nmXbfjC0utokiJ85pFOXiz1PLhfRkiVLN2hBWkYyCWdfw91ub8Fn1gvvSj9J
unVsoIvCJrpGkb6CjvXHPUMaIiszhf8FP/VVncvLgbUPM83vT+ybY+v33s7qLWp2tAVx4dv6IY+1
BWdE5XfeiPXrL6f41HY54s7R9/3nqFZ+zqzYRBpoXEMrXAN6qKbskjFlY9ryYBgs3/XlBG52s/v+
+ShX6Y23xXxvduXvqNmD4t7EO4UWr7P+DEFrz2jR9zu8Fon2jYnk3rCcEzvo2KF/b3N1VydTOzaW
MuternyrKRSKoMb9+aiOudYPs7m6o505VTgUrzGbOrr5CGRG+VbQTa09EPveMDofwusbq1RCpb0T
2RR/bv7UWq48ztAUZd4wFdYLfpNa7CzLkCPscj0eiL0pR5BBuKwPPzd6zM29n9WVu0mMHDQyOYas
zpd68oJj4hUJeidy4kNS+cQEnzC2pkeH5Du4lTScQfBpb6C5vSurEv1ZGozWGjQBy/b589GtGnDf
njvvV3RdJ0gKMrKkWVY0WMIJGg4DwEYd+pl6xEwQydsaXu1n56ci/VMjXXkb0PHo+QDeL0/M7YZR
QB5GUoaq05xLW78j4ymBxWPXNFiy0a1lL/0Fv/Rs9DiQYNmBwaULpm/Q1ad+G7uwbC5FCz6bMx3d
KcjWmUG11ZBdCDX5ZCsh7WKJJFYbJAaoMvE0Ov3EPjYTJsAmaM/Toeu3xp2XWkYnvcWuBjzDQeyv
XbREOTfbeQuKpE3JTnnEY1EEcizoXbfRPAAh2NWOlsIYOBUwKL+oSOHfLxoci9KkI2LNZxjhybD8
mDcEZQRqXeAbxTW3OrhoMStm24ZnQqiKBs6I5tuqiJMNj7II8C73Bhp4gJqTKVyS/DQ69fo88kQD
Iy+ARy40m5b89serDQRkmj3KAVFM1X9rHeKRob4BD4snoTp+4kAdt4XSxVsPAcC3H23xDuVLCdrY
5Rq/NX1xOSOSQEa081Sw7eepD3w04HOnhnjM+RMkPP7T7Oqes4e80OgEs1VbB6aa3HWDegoKeWpo
q2mk7Qwqqxk2Jv2qmhCEDcLLQIk2VtefT+Lyh9ZPvPeDWd1kWVrnQD8u69UbV6nGtq4tN2Mtt5+b
ORZ5YV/8OWnL0XyX7bOKTpHNiAEtPmFpnyq+ZYXvQEBsaYxjUX+6Tf3U0FZHISc8VyayrFMKnRbz
XAOxG59PVdCOWtEgAKOBbmRJMn4cmEyK3pQMVrJM0mjqQTLipNMhMcXTiSk8uifeWVpt977VKAEf
4jKF9CKtA9Hv1PsfGXgwxRo+fGh1C87A01DDo36MvDO92vJOR82y02Da3MyAZYEgFzIegc685Evq
L2izv3XGkFokQO6AuGEd6ZlD2s0uKBY9WzSgpSuCTlonastHj/GbSjxqvUuK/+PCWTnKgF2NhUsJ
SLZMJSLmqTfG0b3hQK8CIauqI//80YSSdENrGiPILlgZa1kesLbdgAP+BEnB8ZH8aWZ1hgeroCVF
C4KXD0qkAEPj6qeYblaQ4R+PlwXNTpAJXSrFq9gMxD0NKJphY8mFgpmvSiOhX4BJkYZOgOpl4KQI
wLc5WFn+Vrj03vYqXGst1CTEBNsgITzXQZxZa8DjsZMZz2PPg/d2Vkd5QicxaD9hZ2FD4ofpQi33
5fdFqotsqoP2OKL0dsdudNSlNyfO9rElfG96dbbFXAsKVtJlepNNdzBfSmuzkEBLXNODGqg6wvtT
Z+zoqUYrNlI3KIb/2ls7dXY9tzoy9WOUbOomyFDgAqvQmeGnPc50Zp6svxvLFK6vm/cmV46E12Qm
VgpZ5cFX/QXPoez13RQ6m3bXQXYO+KPXEcWvIuyeFj3u+mI6jJgEK3KvrDPjSo/4DmCQU9OvH135
dzOxOqh2rrfdSDATxLM2ypf84F6Ks+y5UGMgekgkbub9knDpXuV9eygv5KuxKUEQ3iCSLr7wk3rh
R3fDu4+zOtAA90nBi2WWTIkXwMNgnsoAn7Kwuo6TwWoEoW/7DQ3jaqzuDK94KMFTbb0wdMgB8/KD
+kNDn1kZ2fVmvqfcs+LTrv7o0+D9nljd004L3hHXBfCzPGMXevgmVBX2UXuWeHW4kP+dAkQsf/Cz
Tbjy/EZdJVmVYXpLDUnu6sF206hov+gdwLZjg/jjRLbg+Ah1RAG4A5YmsdVsd4lslLHBbIPJ6rHr
/QWGUZ3zvbaxvBzs7lCEOsmoeHSQ72yuZpWo7ZwXy5au0WoBLXjzzn4ibdBfafsFAdI9itlrvjqF
rxd+vvtZP/m3D7zy7T//HV9/Z3wSNM261Zf/PKffBWvZa/fvy6/968c+/tI/L/lLfdOJl5fu/JGv
f/LDL+Lv/7QfPHaPH74I645201X/Iqbrl7Yvuzcj6QtbfvK/+83fXt7+yu3EX/7x+3fW193y11LK
6t9/fmv7/I/f0UVigfkAWlQgjtTcH27zX9Lyi72fP3zxWOHv/N//U7789vzyW/n428WjfGzbl9/+
7ed/Pf62bcvH+vm3/xXQlvfdy/Nvj+Ll8be7m/9Q4v/Y3m7/90m7L49t94/fFZv88dZohmolyjaA
r2Gxh5d/fQuM1IiwXAShKNTCl4Blusv+8bvm/AEs/8LHhW0CebQFGt2y/ue30GYIIjQDUDhraZb4
/T9n9PDjJP1YbMzwz69/q/vqgORB1/7jd2ABP5y4H1MGOMWiKIhc9S8ZAa2Vc4qsfhK69uWIwimw
bANU4ri7yV2vBA5qww8UbJEbw+Mi6HfWBb0Hfoibvv1GQWTE2pl96eIqRk29CSCTXNgBtDShnBDQ
Pdi9ruYbA83k6UZBkprGHe4QVVG9RIuFSz0HgtGye6jtc7vdaslWjoPXGzui3I3KrWHeWdlOLQ6I
UTzLOWsZ4JNXRaixOE3uFQn0aH5P3WtdakGvUE8dR890X2d6m2T72Yym7LvoIzxRs6iewGEcN823
QsSgxms9Bb0Dw/NQ31X5fiAQghttJNF8e/bcKZCq7wq/gaiw6vVW3NY+0jJOu5ntq07z8V05QSYv
9Szq2Wqs4HGVbediL8ZtGtnPwjkrNI83Xnmdfre0UDtf/tt3Wq++6gM1qK+YjHQZQXHu2kJZa1A9
/RrE4E0kfPC6syAPB7JxLtSLAgTaN7hVJxqxS+WrJA/ONb9DskbfD7U3bRcXbG8VFpUysOjXiUAD
+ZxfV4Gl+W7AwoYH/Rbs7NW5EjR7xoNuQMNQ0N7Uyj3LL4fyalJ8BbiWOzwrytEb3NsKWa94eBLn
xuDzc/ag06hQPfdrpXpSRwWuu1MO41db8YbKU575iwM7LBi5V90Sv9z1e7a3ziefJHHuD8NzxXdM
bIw8mDGHRqBYZ6ZxySCriKFyzIf7tRw88sx+NPr8JSf3/5v70pdX4H/trm7oixCPv529sPrlvfd5
+7Wf3kZT/9BRiNLR2g96zSW8+Ze30Yw/gKpE3k+HCiTyawuo56e3cf9w8Q9cJ2rqaPWy8Z2fzsb6
AxyPBH8HSStcji5+6S84G5Rxl8fyn/c7Eo/ALaBNHtEjAfEPZODw/Xe5Btvuu9QU5aY2Z/pVOLn+
7Lq1uctNVkCVcZQyLMrKjtXRLSO1tWmANCb/kjbEPEPxlIR9lvUQHJVPU9uq27mHu0kK1nsIGXF2
81bEwh5cXzPnrdD0Tae0VTTO2Vkmk8PMzdJPS+HiaA5l2OsQck9dpDpkiZC9LJvO1w3JQ8Q0KHhD
tNE3qHxKWaX6WTUUSJJWDxpzSWwy+YjM4pNiJBA2qGoByQSi+1rfbEYHbXjVuLzPE3LXD23uaU57
leb0Su11cLVLE0gcqHB5ClFBe94DZIvMvQrKcw9C64pnN9o9bZMbpC62LElIOAL/9SBVNdmojpPX
fo/ck/Sg6FCFM+jK7wUpHPilqqKR0ec9BdNYDaZiKiakUZ2SeI2rZ5cdUbTYzlJ0IjsoPj+mBs3R
cQ/SggtS2KI/qA43X2cGv0W0ato1asZ8VrnZBcl0/jCRrgub1KXB1E3dV1xbmtfNTlqD9zTpaYgi
bFJDeL5zIxtsKZdaPunfgQ6tcu6RQmaPTetmxibN5mFT56PReH1aqpov7JbdTtZIroF0np8aKvEc
Sp0OffqmOis7hm7t66Gymn1VuppHlaUqIBKF3ZrNiGe+m5r8ouohIACuM4kbwFEKJBn7wb1M567c
ZbmbNQjRlM71BmMqQmgFaEHX59iBNBtrryKJm3qOPYNxrhwgE+C1VSJDSjX+nKcGavNTPaSY9Apq
6G1aXlvGBLq/SpP6tkzLamu6owhRGu0OJHUn4TWV/mBXpnEz8MLd6jYlX128CvCplU67zkub3A+0
mc8VdeDnpG8WnYC62bro33vB2QHfRyMTX5hY3sZM3dhsVFAjmNCLvVZaNTtnZQpYMpP0UlQQSydd
sisISx7qjNv7tlZQLbUreYsHFPDajZNP/qS16fVUDmxX8l733GZyQkch811FzHkjGmfY5QolkapN
fdSbExk8aivmQ5PMjm8aiLLtsYrM3KjAvQblA+nXdDCeilKVLx1D6rhqFf6sNcio+5oobCAAzCya
eE5wP5b2QH2z1KEpy3tVb327BsSvSdIhlJBziEansvd90zg+s1h1KNU+prJAPAlNgskzBMVdNzso
SIyTslET0ly1ZUq+z4PRB41UlY3WtBBzTZUZ2kEGp7uy5CSgUptvkkzDdp1SiNkDnRAJoaYxx0d/
zsomPStNVeyThENFQFWN0G5T/dLKbP5gTqnm29Qm0ELQx/O27Mzc040ZcP98dA5t7gzE4/Zkv/K+
bl4guoBO7SzpIczRDwEAmxB2JTx9mtGWGdoN7QMpXLYbLek+g5Z/aAJoJ2sRQ35rA2kCsc9NN70q
3kiEh6mxfSiI2GGe22STpWLalTqRG8Pqx2uZ01tZ518LuwDeTC+vC6dwQt2W8oy5A49Tq1XDltVC
xNCfNPbNLORtPtnsOuMJog2tz5luxG2Ra4lXstrcJAB00dErTI1eTdR5NptstjeV7K0rqB0w43zO
BmQu69yFhE7elFgROWIbOLWd4I2n2pvU1YuHLC/U3rdmm+4mY3QPtHbGJ2aoSFs0Iw8H+HbpDbWY
TbSjmOOGa1Z107hDiXamWb5maqHu+kKdfHxAc/SMrjZ2aS+rIJvc5qwCk/NDDc2PK6cehOLltQ4p
kb6qAqqMZjCrerNjDp+2eq8MB6Wp8CCpJd6GnTXM4J3S2KG1AHn3ppGOFy5pc/i4ubG/qA4cXVtq
+lNT9/necKs6rA2DRpSO6PGoORgbObP9ITGSrTFI9EDZEJoNMsW0AOo2tMumwv8Gv0PiPpVu2x+Q
AU5xinNND/OSdpeGU+Wg71VESLluRwNr0gMY/1ChtZlb1IABZdUO+2QCJlS6/HaumHaBTkn0KSa1
U7eB7jSQFuOzle/Ao2VeS17Xtt+WpQ7huCxLt3UypxfCERZwyCAmv+qAmkPiz6gdGvYOknKhEHyQ
oXSgdeNTmauHEQ1ZT2nhKuc4ZHRf57x8BP1wWvoDLuVA5bJQPIlAbk+psIO00+heL+vsjOYq3rtu
n/Ntk4h2y8v8tafGHCTmCMJJbSdRzlIG06tpHVfdtLXU8VK2w1Mm6/2gDTtOb5ja7CrZ7UAeF7C0
fO1n9LaO5306BDnjezJb4HoCKx57cAdQmxZ0I3UgWHvJQWdXeNygLxZ0hqa285shAyMVapIdwoDm
61CRYJg6cBlJbBE14EbPvGxaOIU049EqUOWckoe0LvxkGH3Wgtwc/Hi0S9192+bxInOAq8rA4pMg
x93pgPm578QZFJhCW+H+0CLb7RqBnXW7eijQrwpBXuCdCJKdXPuWKID7lDi9pAgnwXbAyuwqvJkL
LDYpHxK39yo6QAZJ38wa9wTA5Hht+aXZYKuogEq1GzpzxBtZWIo20jFYDWrYIiu2xXxX0CRsUIIV
qfRlw/whfRlAjsqc1gejesgV5wwaY35l8gjvogAEtXFiQp4RwumC3uUCJOGTYTzDVWzLpIgUqLt0
BcSbyiqoUoR2C6TPHvyK5nGpoUttGv2pfy1ApVbot1Dpjp0632ka/y47ciOz5qqiKfegrOXl5mNv
j5D5QdzHR8jh0Ms2xysufzL0aU8F3gnTgQ4Lu4+6bTPXA4oQsW1YKco5uOEiy5pDljU57qpy26hQ
YIUwuh2BWzQL5tHeLtI0M+svLQGYgYorxXHQvU/sM6fvX5UpgRSutbPT0bex/iJz4Q/Ik2i6C4zn
HEiBbW9h99ct9Vla+zqeTsQVr71hN55O8awKil6lG4Bg3FgmtHkaFUYDqvMudBuen7u80r/Xhdue
VXhHhVovqgNxut4FlC6xzmR2Szejn+ZqzG3dT+w5MtoZAi5tXEE3Ft5uC69ZI/vPI5MkB5HdNo6+
N1MRMg11GivxoYMb940BYAVK7/Xk4lHLIEqlazfoQkHPqxKLHkutKmh7miZfNa7TVoS1Ul+N2Jkg
mPEsK30U9iM324AOBbpratwNIJ0NhXKz+AiN52HdTgE4vuMB+7BuvxBmXWQcwb1EbjEbINLT3PXQ
4UlybGhq3cu+vQcteNQ2leNznEx0G6TXddsAGGDXoY53kdK91HIIhmwIChwmNQGNLikRarq7yUEo
zV/rsdzqhRIMNgR7KiywCITz0ORo5CIVwmfTM3I8Dnq+s2c7spTb1J6iyoJsq+t48OWhBoSJliph
XtlRJ7nfmxykDfIg0hFNcJw9K87BrKywH9TzxjSuzQw69fUOzat+Khpvrp8px/tKw/V4prGLpC/w
RkciocIFkBVo1ElBNHHdtMuxvHaICNQFd4oZ6pImqgdtpw/CDXoq9sLo9yBQvRxHam5JCylKpu+4
diVZ+aANPKjc3FO74qwnWmAV0sOVFlZ6EluteSedCQcxCTLB7xui+Hl6pveAlxhbPtmemXet1zsj
HmvjUzGPUIOaArBuRK0jz4VVXaU6Ah5DhGb6kBXIChijjyDrUh/SHcmMOFXMQ5feS5AY9cZNoZ2X
xs2UI+OhduGglVeFgRGSr4qB7jLe3ybU3dtJFWgIU6SVfxnqYaMSBR94xHhEaFQNHhtKVJi6z20j
IIitRlMJyu42cwFHTtH+MRu+oxdxI9DexNp97hrorJUePMJBVjWiM9dTaHlDLYxG5BZkgBGbKeM9
9F73qsXvC7e8cCYtkuB/Uxo0+tXJFwBK75nLwjpjZ7aTPQ99ZXusdPdz31MfRcIqAADJDHWl7aJS
gYJJp2rNhTQZeaZJtS9NdPj27RBls2FUPiPOXduM8SwbFZAzosJFs61Tmd86y0Gr0KziTS9sLSBj
1sXQjcqDgWdjpHHtS5b2+gWZyHXjFKnPcB1608wc5MISN5q1zgqRl8SpGNzDrLfA+ruDezMPvRnp
I4JJZicHuywTP2EQAZvH3L4ccCmfU0gO+KXbXEEzFZWDvFC2rduQTV5lPKaucPZyaLqd6iRlBIb6
29Ea3CXHZPoU8YyHg25Eo9agkc6E2xEQAC91oJYB/b3RG22CtGSLsm+HfY+As0IYTb9xV7twShZ3
kNszHNlF86jzsBlyfQO9uAjacXHN+9BwExG0Gojih+JWLaDTpE3fHTS9R/PSjmmUKvB7pa+hx6HP
coDbYkeFwhICAbNlQVsoMSFoe8tVv9euFR0FfYS/ditxzJEoJBI6FHMmDgZTD65LlRtdnbLYsZVr
QcrOl6YCYTURD0Y6QYQHjeHBZNLsmgpibfU5cXd9ItkNmUolgMTcEBLsRx9t33iskQoUhenIfDmq
tWdlCW44DR+7nDsfRJYvKRiUPd0RxIMI3ytkjB/swnqUbvM4EOW1BOvkDi76hZAe09YP1hjIBsdt
EOjdKRGPkg5RsJribsO+HD2LyGs43cF3KuNyErjwq/nCHHvUp2f2MOAsQUeYQzfMSiHjYwaQBxgi
xanPu5kFHIoxLSqYPjVzdHDVhsCxxzujgjaADo6PubhLhX2BRALxO0ZuOx1CTzW6/N0RYW2Ncktu
RQpyI/ZsbQwy4eHGNi6IfyqIgBg52bT0cq4BQ6nFuTkhjp3YPknH8wRHp+PmtlSfxkQLSVpHZfqV
SbCsOTXyllnIjVnecoWUsc6H78U07pQEwpJCIpJx9QiJJqhaj9O2dxRERoZzSZDXQBypgPt2CRJE
liu+rj0xnu+1ZLgXJdQ+6eA30K0kgxWpyvdR9lspEm/oMDD3S8LQG6I0uADIAOXsYYY4cVEghQvH
nKI33rFKRAoj1KaosK6NWhl8Mo63NbCkXiazs9Lt0QBeqTk02u0tmcdzrhcbkC3d6jPSoUaBBpy5
hLNAzVC+DrzZl9QtYn107yDBmASyGxP4qUeEub7OrmeSXSGVEnW0v52V+UybrBKBcX9vC9CrjMUX
TbW2o+g7LEw3R/rUb2iCli4FH3MsshThIRLKSZWLUO3IWd3r15lpnRvNg3ATEBx8mSAL6DPJbyAD
CdAkwewZBog287jJkWHuChVZXxNOuzVsHHf7ZSbOkkrg9abvzQ3jJjzdhPRsN6tehoPiNQ17pk55
KHP1bpqbR4Id4oFv89Go8wdeZhIXqNQ9p1cOLBMPKe83ogPRps7OTF2BA8yuQJobpelXE6/NfpwD
VnKfafbG5hOeA9qZavf3VVKl56OwQxuPRfBaBiTNLddLIAO6m2VuR2hQsq46ms43mVkitIRWaUxS
JIfBew91OVcEeppAoLys3S95iisfD9ve4VtHBUliH2qgLlmeCqZZg1o9H9VorAu92lV8YQtupPvd
qEgOvdIKJBgIqEzn6l0G9Uj5Y9VHtuQj0byKBCeaAQGLA+Pax3ykxTQJtrw8/tnYCZaIuBxewF+9
lSG/BqwBxDTAJZ2iiPlYAfzV7FKUeZcGRbqv4kaXx2aWP+VaBY2e0lUavKCt72XV53c9b13FE8N4
qpz+Eaj0q+FVNR3xZZco2HeApaibou27qHWlhX4me47pUP1F5a+f9qDYg+Tx0ouor/AhgErLVGFF
THTlrKs0f5ySE9LHyyf+mFHGuiFvDQ1y/AuL+XEqkYqi6ICpYqZa11Yz7ITdvxQuPSEDcMrKquxv
2rLvm7SOzWpPoItVu3sVucLPN+OxtQEDgoouGhVtK2sIbIJ8+czcKkZ7uQgTd7pV8IK0lZnHM59O
EKGtQEM/FoZgWQCANW0HBdOP05YjR4lIqYgXzJ8WoJ8ZyF8ho/m6DbLrxGOaJ3jlselsxiPj8HcG
+qftVf07d01aQ884pgKitmDJ4wPYhlF7t5Tgc0NHV+3dIFdoAkqgq9va2H0mYjAtydAV2lEldqjz
txzJu/l8I9h4d6LFmCgAaxYx/94Zvl6Bht6Ii3OAlMAcLSKE1/EUl74Y/tae+ddUrs/XImigzkYR
z0jF0+zKpXiQ9Tw0hDixYU5Mpb4CYJGRFjIHgUHVkG8j6vM+GH2Zl7aOcWJEH/E+PzcmGGvQvwzX
jLr4x42ZgfzJTIHJS/TbHM+MmZgPLsOb0JkulTk/4f9Xxe8390/eGVv5YSETl9VNGRNe3VsE6qyp
4VD/b2zCdzZWDipLF/GNrIwLpwyQ3w0dSSfkvND4/T+zs3JRBHdKjcAjBjcwonXmsebc/otY4Z+r
A0cE4KcBCUlr5c+hsm3M1YyOYwTJZ3PAb0YUmgFadxBNesKroUSEsvjnAzu6SO9srrYeqmXIwU9l
DBTYk6bTGwApTnj3UxZWew4kUb1ta2WcdgA5GFuDvX4+gqOe/d0IVtusmrts1DBrSlbsKYO6OE5r
p4HFtvg7nvWdodVeo1aLAoHEQ75Fx6VKu4PkWRHmCGu9UftbhwfdGiBVAEDEWuuJoshhMlFVSPmW
iJPN8WIu1Zu/PnHoKCWAzqB5TXuDSb7zqoOusURyFhcq3/EsOVSG+6rQdEuFc/+5pWP+DbwuC6EL
2u6wvT+6HR1sNSA8ZLFe8AuCvKE/NRV4BWx+YoWO2gEtLNA9YC75pe2E4ZXbdBNDLk8hZ6Ir283U
IbLtWzc/AW07tqmtPy2taVKcgpgFqjhxnzdnTBMX7tg9/I05MwGGBHhAB73u6g0xMZoSveHxNLoj
MmpECayWRQ2Hmvnnho4OBVy3oNwBsQWofD8uzpTVWYobLgY8FVw7jX07pc1fgpz/cGy240DKyoGE
9y+6Fz2vtEbpOOADzhnSgIWXKMp8YhjH1v69jZUjQ6azxJ7g8djRjVWoV/NEdradBZ9P1ikrK2dW
NMiB9DaPkQmxgU5ANFVCjcch9ZfP7Rxzau9Hs3JqSp5SPvQ8ztL2oWPi2lDknlX9jYk88t+whC44
AKHRzq6veYihWGkZgjVxVc9Pdj0+2EYnw9woX5Pl1fq5raOz96etNZEU/FA9KKKJ6cRfnQ5PnKTX
/EYtxIlVOralQWECnj6kqkBFvNrSMxqkepHVsWjkNZ2nF2fgp4iSTphYD6VtET9MNoi8DYqCV5fV
2zrNhhPn5th8vRsHWT0IEqbVqlnV8Yya19An34xUbpW+fv58VU4NZXVyCitp2DjWMXwLCP4UlIJs
Q24+t3FqJKtzQzVDCodUwAg6XwGSOquV7jvABNHnVo6OZGGfxtJrgGGtfGZb82bUU4bnrXVuJ2yL
rtYTLSdHx+EAYwUxV/B4rh/QpGYNMCksnqY6ZhbQLb2OCo/LyxPn/+2jriNvQMOgGKsCWGat3X/Z
p2NfuXVcjxcQpw95XM9XKrDTwFrU9GpQct/l3Nd5C6w8SN5tDeUDqKo37ZWDrKA9nli/oyHt+8+z
CitNnjlEkXW8MEMipZKq35x6ozix7uxByxDZEHOfUEkCVr6ITuVV3rijPpuM1XlGsi0ZK+xQdW6r
q9FsRxQIG3oDZo+Xqcsdz2114D/5CLxvoNICDHi2mYAnSna11FAvRKXJgyDPLACUGBloDtq5emq0
TjYerqbJCooiK5jfDXp33Rs5Et9Nkhtho6Ksb6dpfislqe8EQlQnFBV0w2jPC6QJTbO4QJVKWq+o
P9nqxp46y/BYZbQ7MDqQE3tvxY734xoFJT3kKFzI+qrrtiqjGCbWVAxrkGzQ6dSICyH98lBHDjLS
XjoGzfVwXt5kNwZSn+doUwIQr4zccJGHG7bYTXvV+W/0rGnL2q+X5/3nWi6zdw/J2lDnumtQCglU
32i3zT3/YnxJY83D9XiOvOjdwLzOvAXy1Tvlht8eqZ/ZXh15omRzh2rlW6rFsfcLFwtF44wyeRW6
fcFafKrT+JgHQAIZDBVQaAUrycqg5F0HenoW50L5mtgOgM4ZUs5CH4wTzuyUodWJS1qQBCGtHWc6
KFCbob8exvlyMpNT7VDH7SCuMUDp9auY+wjAFMBuPGZ5dWtO6n3rzEBvnFI0PWIFKnJLJwiEVPAy
X01bTWzRzlYTJ92TNWxb+0kOX/+y87eQ3lMNpANA0KuuLkstwXMghQVSpRAHyF2+01GUPhUvHxsH
GkLR4b1oa/yi55m4FbcL3saiBNem1j45RrJpSiv8fCynrKxOVJ6aVuK8sY9DJmROrsDY9VDZ/K8/
/SxUdwlEj1FZWvDHH8+tkACwiTZOkq7bZCzvC2+EqKafTGnPvQGg3eDzYS0fe3VYl4DTMdCVgTb9
X99lmanyskNuUvh53VxlFeqo3Dxwa7j73NLRCXTeqMwwvl8aLypVktnN+niEelTUGpUVo9/PebGo
ooR/0RK49bHhbCSWbbBLrS9qoxilBRhXPFg1CCQzEVamAkRH1Z3w/r+MCHbAqYCGawN8xb+80+fE
Ap2Wo8Zzo6JTjBBwsLbz7HHLvf58QNpyUD6s0mIJyiouertBa7seUem0So7W4Th3trN76wy2l0x6
INEyNYqdtHrPVgSKx2bYTNNfDeIW06CdA8+fq2rO+oarQU6kTmhesfrJ3pPaAZnDULgPqaVVJzbI
L1vxzRLeVWhdX5qEVg9SYwbYAaw9sQFal3S4LFjqdx1q3aeSRr9eUIshtL6BnOL/sXcezXUj2bb+
L2+OCngzhTmOh14kJU0QUkkF7z1+/ftAdd8mcRjC1b2zFy+iu6Oiqkv7ZCIzt1t7LT4b/31/yUy1
0YZCpX3nJbrdH6MTKktnYx8H/w1B7Muo8dWYATc58anIut4b60V1tuZQPfQ74zMKY/WnFmjwK0HZ
MlJrJccxhzNr0Vbaov/8cD+t/1heJRFzCQdCaiiHSOIB0RX/m6kwQqnkkgS2JN+ovizOYnVCqSPB
QwGvjEKCtNyVNwEHijwMVtESHXnTPD3xv1Qh0V4hKZ0DZP4poPeycctXo4zEXhIMPfrCXQ2hPhzW
qxC0mhpfDPiMJrDXUKP/XtBH/NQ1wM/ER6W9pQc9lc95Vdtx/0OYj5E0739/Lz/YYR3/iZQTDJXI
1K88qI8iUZebymEGbt+IiDnd5dqVmf75vWCMhWuPs36VfX2/tfVYTiD1tYNmxdPRtDLjZhKa+CUu
IIFgNmts/zTFZV9NylzLrmqUvFerMuMsVfVSP4CrL3ZTL3wROshyNKvfKA1+dA/fGVqFU4IJUk9t
9YO4N/fGDuJz5qrudVtycm84ADcVN8reH50YAwGupbRJpRBW3Pc7GSiyL6SDTmQKGvchuer2i6R6
45q26EMUGDEz9scHxESRgA9HvRh5s9XllzI/tcLcPyhq/6XspLNcq0x/tYBddTG8/9/ZWl33EGT+
LHX+IY2/1vOj0f5TywBa2i3xx+Uiry46TohuF4K5fL11wMDfGYVJtQ5N9hPSCnvy0UkJwg2n89Gr
iRWToE5UeVLWz0nUtl0V9/4hqBjOH8/tj+o+ddGItYMIR+4qJxD9hxbmBWfciFk/OiTvTC+X/s1L
hmZcJUm1fzDhqTxBts2MMq1vBSimY5ygdoPgW9ko91ym8mwo5F6LutlS+V9fuU4fw7hT+Havoh2L
Gl11HZ3Uu/7UfR5c41TcqS/pz63h8xWx2/KCLvp/zLrRfqTKvPa486DXVFQoytwLndNHZKbZtX+o
n5HRaA/iodm4DSuyw0t7S7HozdZGoa9GI/aS5/hT+APAuXKId+IXIbFDJrisvXHKPesIiCZEpCiv
7D9OFJf1arpC8UYmXxdXHiOFSm5u5RLi3GUmDgHe+RN0KRsR9bKI9xeEkIISkc4g4cLZvHpkNCHX
NEQGjg2A37CBNz/YYEz44N1cxE7wsbRvlqBi5WtHQgp97uuj8ajvwWgfIN6/gs3Mkbx6j2zhxno2
za0uRJP2uD7MLa+mikLFBHDnq39kzmw37uvB2+ILuHxhIHyGsxyeMsQbcK3vT4kcdFM9jsXRVxso
pf2YMR9bEccv8xwbG9XvD9eGO0AuET52qGNXtipjnIwmLI/j38GDsZuegpO/izN39Po9iLE/lMr6
dQHemlttJfIRvZQE5dGw8vQMdpKhCKH1n//UEbB/b9a0OoB5oettxJqMrintNKu+y1pzOwL8sofB
evm9rY++lSFBBEvaTTS9Lr5mhV/ETd4cRzV3BqimhG/BtMU5u2zK+kLhPw2SOZnQco35IEzpK2o8
x07M7FnP7c5AWyM8Veof96t4Ht4aWnnQSrNCPF5z1OVPI2p3oPjsTN0Irj7wbBiREfZBQ4KodZ1P
iWBcp7aCT3yHmrWnOzWyV/DlZ3t/16AgAaD9lH79byiRf7iLb+yujl5UUb1YdtG/rm6El+QeXtLs
qT78nZ1nwZuO6b3gNsQO3u/Px+vHWX88GKBVhBq5Yhzw95dZFHqdJul4FPfBTabb5j/zuf4C/MpG
M+PR/9SjSlo+ND3sXfGVeDA3adwvD6hG7EwQu6jcLDHLe/vRmMsBWhbH0RK7r1UniYcuUK1bP/f/
PEzHEi8y7hQaXRiS31tC/TiH8HA4+sCBs2RKGHUYbhlL/SIV9dYh+mBVVNUWmjekkJdw9r0tmF10
zUpHXGXsLFBO0dNKN/BQ8HUHV1QdEOyb8rWXB4hBOabpwAu8MvGvsubJxx1V+XjUsk61U9//25yG
79rQ3I0CAP/fH5sP1wfKQkVZdMmaV+vL/RFW23I8tpPitnW80+twFyrZ7vdWPl7Rf6ys7nuvSoOW
R+MxFCTD5bafTGGCwjozUdMqwg1X8+GS2D2eMQo4F7FHLo9pXczjsddJ+QX/ttf0s6jNz79f0odW
FrSFiFgAkIvln7+JsOZyHPK0nyDn6G05/hnmtS3E6cZSPnjDyPRNiQCd4IO0dGUlReJXEXSFSx19
k5AnuylOFFEe0hdEJkkHTuq5/ppfmzfCxge7DK1IszUVZnwNHc2Ly1yOSptpnXlE7uPBmkHnC7W5
paH3wQ5iw8SfsYOk9KtrXLQ1SdSM7qmgjnAUKDkMMTVzGl/8RJ9+3eM/Yu34f5OaiKfpzcG9oCI6
/2xowBdvaT1e/41ftB6y9RdaF0upg7oHyuAL+PIXh5Bs/IUqHkdO5p8sijZY+RephyCbf1E6RCiJ
ysUiIyRSTvgXrYegiH8thRpCZupwMHLARfsHvB4wdnON/uPVNNIHqvRcZU2RYTTC6vtrVs1+lQyj
4duyXBpPMlVgqC58y9x1pl97cxbVpKkCPQmZQGJPm6/76tfldILgqb0KUdWY7LgozNppKl07Wmou
3ENsmd/GvlJdBYmW7ktFjhymGH2dWRxKrUJXzMd8CiHVhFa8PGtRhGC7VFT+5zE3Z5Sd5yBi+DSG
eIipK/mlV62qAWFft3sxrjnKQh76TNQaY3glFJnklXWfHouasSvIj+IhO2f89Q+5lCd3FBXxH6m1
ZHeKA3nf5RF5zKJJ7PRC21jLiEC4I0E3LDvUFblHt0lWd3ojVYemLYrvY9IST6hpeieMWQdn2yDP
x0pASF5vBeXzoLeZYPuiOl7B3A3XdJrXN4Llhzd6XKcu8+JMFepzCYonklQQUHrb7ipBDK6CoYuf
MdHSHobKIMpD9Spn8M5p2qp3GzEurwZ1UM5D0AmPcSNWTkkz+gj9KmpkiJgtE5lVuQwjMpBnq2VT
X1n08h9baNhOViKon5Mx6c/qnORuMdPNDWiaMI9eNLap+vpz6g/tcciU+FhpceGGg1x59SCV7tim
TKNNfn2ypKG5T425f4S+pHiS60w+RZnoe4IxfjOloNgXVEq/q4mYPFSKb+yLXInPQZ2E16lvNowp
Fl3xLOS65jEkp/5kQJQJUQhdvVI24++tGUVUMrvcVcTBeJLkdrgZ6yj24i6oTqIVMhPaylHzTRkH
4XuQ0puwCzk2YFhSoVob4+5KNOr6bAzpsNdyKdknuqUAZBrzvS7X48usZS1EDaE1ONI4mYdgiocr
7GU/c8UIfnRxI3hJyeRrJCSNK/aJcS1Aj+D4Jh2kUGsTrw4yeddWufVY6U3i9own3alt0J1SCSmZ
QvbDfR70KMQbhGI/GiFNrrWsCfaBGH23mhwp1iyCY8YamsbWhXZ4iiNjcSxW+JSpvfBSyYV+1sRW
cMFWVF/ESgigJbQ0rzWVQXbHYRQfM0b/vyupAK13K1eHeh7Tz9Q6xM9G3jeemS4TQ3IQDJ96In5H
5vzfxmI/OEaoxSeo0dVdqHKdIt8M74RsMFwr1RRvrgVjDxe94Cph2b3wZJReKOill6to8URyYR0V
KasYsmPKSRqGGJKqYPqeTHNzpJcLgY+hwB/bRIVTK0r2Oegz6xxHlrST60g7m0Uh73Ki6Ct/yT3y
Ka+/JUaf7BhunhhzFNvrQkrhivB92DlEhtb7sGECGyaTXRLn3U4W5/lbNvfCfT6Oo9dkVI3nput2
kyE2djYlilsncue1YxSdg0hkDK9Ow3OQkQyAawoPBmQvnywLZhJjbAXHgDjGUaTEuAm7yrpO69S4
FVvFakA/j8muHC3TZSDZ4J4m8q4eYt1rgrZmBhJmsUwfGmbdGt/25UqevFGe9PNgNhrEHHm2B9kh
3itVEno8kfHemJviizH62Yk5W+k57cXhSpSDBEoZ31iGPYWrmEi+8YRWLRnZZeST+G1izBStPz70
sK/pp9pCOw22mKud0zYMCJZy1VwD4m68EpolG+Y+9VYqBcMrGya0lEJiAnIoqJnIcXmKuylYTkr7
ZAlFC4UsV7pPcvNYxUz4R/xRV+EIqZpZ8zTLfWEe8s7KP8GmoDEHp6i7XsznF1q06QMXPvWGqTPO
bayEx5juyNn0OxkpXsgDH7SwtG6FpJS8qNAQ/RRLy/G71rgliWBsb0qzE5z1KMuqdXKVKEF6lafz
sFMAvN9bWSfDQ9PAY8IDaj5OqtAALmrmp6GBhMIuhibytLzRrzixLT1jMZhe0kaXvhVhbn6prUD6
huC6ePZVObo2Ijk8qpE5uqrS5J4vMP7iq3G3V4nLd4OgxJ9KtYKzDqSC4irFBOdQr+T1U18K+lWp
yhMzrvLkmENgfdXnqTmnCkQMkSyNiR1D0+yZXRF9KqKk2cWdKj+aURhexVMju3I3hdPVlCKxPSYM
2Qr6BL8Lc+65sjOnwoTpUyK8TBEF4E1O9zSYKgKysoYzYCAAzTxx7kF9WynyX0xY3ordKDPWLI52
XGUt7dCiO2RS1kKZ0HW37axQxp2novHUsY4dERb4wyQK7XXTKuahMoLOy7QMRvpstg5ApnFo7aw6
vtVC6gTFj8/gYjj2+7hs/JdM4t9hSp6pcasyXZNp3WMB2OFeCRlIRGjAonqZw7kHH8bogoMf/m4n
YfT8mAm4VpKGq66GP0jMS+kEnZPV7jTmt49W21YPAxMaXBoxbEr4daLW9wKx7XZqliDAqYWQCsYB
LBpK0e41fYjOoRHVTNRNSb2HN0Q9TF0TQOGVGMFRBc1Z/8rN/n/Q+n9IZ34XtN79rLt3Eevyf/8X
EZ1u/kV5Y+GNw18QhipkrL9CVrpYfwHkJUeHLWUp+SxV+H/HrOJf0FrKBmx0JIVL15SM598xK5yY
CsEsASsy0L9mT/4gZl1VOuke8kfQOQdbggMBXyK+D1mjVvCTEd0tT93XmpccghOsSraBMIPDAPZ1
7mwNmaxAC4vFReMSOk+qBjo9xVUST3dPmVhc7y0c1v2xejJRNhJ33PyXLTjixepe4aUU1VjXK6B9
lZFWaWgGQQpMWt13z3B7dS5ULrA2z56xNNfzTV7kV5bx/6QA9BCAzCxFLXqyfKKLMv/QyX5ais3g
iXs4xyjk0cngfbGjk/7KJ21cFciKKKfwStlP5+zI2HTrDFfTXr2p3eTG5K+3YGOr1tW/fhPnjAlR
gAZgUt5/Y97LTotNdnw4Lb+JGPE78/x3ql0ceV/v/hts/Euic7EL/7G4/sZl3A5WYtEE0GzRyW4Q
dtrBaWqzZFe4117rUN2h8N5cu7tff/xbEtdVH+nf66SoSM2ehb72td5UOWSiHlFWl3U69VmBLMby
muuFSji/WVCvOJh2hwoZiiLqdXS71UW6ONjLp9co8HGZ+V+qBe+3udP6coxkPv0yTDp+aq7bA5qF
TvIlPKkPv18qcNXLHUZYGjVKmaeDNGpVwGw7DezElEExJAi+gVgOPE/TdUiWIz/KsWgBeJYFIc6u
/DGvhh8VGmXJ37qv56joFqpkZid1atKktn0tH8WbTk30MnBSpAfh48mobISIOEtCcKwivYeYQZsM
KGjgkBj0H+Es0LDD4auI68HYE4yKLYdT/yL4hQWHVx4OqBdO5TzdSAlkisKVEQlpGzoSal90av16
hHothhUx2HUyvPmiM+hNavwYGjEyn626YGiPWfeUTKKQik57GOoitp4HfJ1mwXaYV8m3LC/D6Z9M
KzLzszmpupLTjC0zMbTVQFeb742Z12lpl3FZkOv0UFAm94NSjml2R7YjjsqzKUdEBZ4lkZJ/LmJI
A/8OIyOTQYkLoVm1tpGGfvYkDWISPwSQRkrXo1kWhc5sH7QcxvXchEZ3o8bJ4D82YlGAWmYOVYIN
cRB0wbTbIc40ZOmEuTNfNEFUaSSlg6LDUggnZHE9DVVa/kPe1+Z3XepLzaPUwWoAkHnM5Kcik8cs
uE0DedZDV0wjPU7sOQxlpXYYGh2nW1Gsc1w8g0bWcDYZc6q/6pHkixYMXtYYf57aJO52Vhnl4pOm
p4r2JRrDYuEB9ovauIqrMLJu5oQodD/BxkJfsjLU/DiZQ9P9IxmJUjyoA6HolY6WjHHb1WaYzrYA
/VTV7GAmHPXr2Ix9n2UnM1xKdpuPs/aQRBHscUkOKNuwBUH5metmCeob7qTBf4FCA8SnDadYH5xb
pJ/CmuiNquJei1oS8p1GZJhU+8AfNekqrxnU/8Lc00T9RC218BwnXDJ3thqzu+6Bc6WwCpVJl0IO
ksqym+axfF8KTBfYSZKD7zNJ8DsvUuSidaJ8DMJnMfSNcZd0Uqxm8I7UhXw9q1lantrajKBra4Ws
dRfAPxq6lgUiWtR7gKrBrOSRsxB4xlQYWk37JHR9KDFVXXXWtybrm+jFlKm0PsXBUOpuNYeRdtcH
Savpp7hkSAhOP0UeuzPkTeVwLQXpKEIM1oVRIJ3EKFbMKzPrxIm7TGXE6f241a6CeY7q46iXKVUZ
EhrhFuIKI4EZPtYEIkWx1Xsni1Ei84pJKn3YVIwcKkakvBDOLmN9CG4HaYBZqlkwFbdtP6nJWRnT
MLzjeLTyrRLnkvG1SkY5hRWtTdrTPPCM/m1SqlOgLDYS/5hXMSyFKuyTFI9iKB5hIZTKVOdAlnms
nYfKqLWnOE2AV1ZFBAE0Ck/sUF2HYnyTkUbBjZYboeyaVQFDWG1ZtfxV1kpJuWtIvJJ7E4VK/8Ev
pcn4rkAI1FzJoREL13S11ezczIWAuHmQxOAtiIbDU89ZgogxCwS/v53gr4hPKGf1w10XLfSlVTXP
w5e5HmvS0IqMy/gs1VU2QH3m582+nnK18TIayUlMvcecxedBrIrEGUpjlnZIvPnKdaRaU3YdmBC9
yQ7cRy1kUTr1s/p5ZEe/QenZyKdiyHroJ3Nw2cD4uraNJ3D0qj7xsNB4ggZH1rnztjjA9krPIYBX
K1FkEKiDXsTJF7OoJf+HPvjw9EyDosbhdSvDhuWfmfKDbtBtwlHUkztVH2u4U+1oruGpdan7NTCV
CFJplNS9K33YVdCzaQ+G1Q4RpDCtFsb2FFL5+UcmuYfcWgEcoLACvQcBZMtG6NNl1INopn3az4m4
i6o2Kq7LxijFBynuTPEM94GeeHqEntQ9zZC5RSRL6opK4x3qpAbNbj/XAW4DuOVlgfGcDDnb4TaE
fHa0SjfoIqZzoyyGBMO8KUs/U560bKzNW38EzH5TqzqgMlvXFDX8RJ6KiqjD7e0qGEwjyizXpmqU
9eMQV33TXOc9LqOGgdgi5T/UET6AVDXvirtszqah9qRyNBlWk9spz776ZhYKB1/ojfDRTCMqc7ag
gAq8slAIbNrUjpsuVkY0WC3E+/YBJU5tdq3XRiwUBT1sTq2aJoZ4z1BanSp2RylqUTLP01F2wPgH
4S1PN8uzo3qehS+8haHpjRZiEd7YabPvlDTAGUHqmQ/+mY5lurAgVkInQgCbqgqxX0NNK0EuptJL
NlcxY3gubB1GOV3DDfPuKTb1EyyiG1bGkCNCWhIOQUP5N1XGGGixYLUBUWafDiLz9JMYQU45UC+b
Ibdq5eBJ7MTCcPlmSWK6TSNX2hX7Fhgv6WDVoWCb/QhNK5TT2ZS6pjgNIbPrJZwoqBzrqhk6ERJm
JV6kQSZeDttSf0hCc5IPgqECPPQnkI7f6liAvahqpWSAs3bshk911oWTC/sfVCE+2UwVOKMf9+Vz
pOUDF2miuyYhgwtFnPoTFxz1n3g9RB3BY5gCa9scKUa0+whSxK5wCz1Mmr04GbNp7DVKBI3kCXFh
9Nk+MTqG4XDk3TXEXf6UHhk0GhRYsspAIJcP/GmEMXvStVbVIYeTpxbBat/I4x9EzJZxlqpyBqgN
7CQOWk+0+jkuPH5xLclbDbIlKHsfFgOChV0c+AotJElcBeJTqOSFaE29t4T6ZPQeOjInwSn2gtOD
IwsP8Y3oQgx7bblbPbLXjvqlbTh++A/VaX2V6CGj1sSGRHS6pF3dAyhq3qkZBjZbtaHI9vJTPO3p
d2a/6gLvZDbeRuVLY+ytXagr6OHQMvvV6F/TuVRVK/pq2KGQE45usNC2BniSIaSAeEq1asPaCrtG
TvzOHCi290G4Jg9mPWpkfK1bHrUddOXssaPbwr6Fbd0uXn4fiK/tAUWkbQQiccHA82XX0zJxFshI
LmBv6bcDg7KbJ4uPKe5yL3rc0nx/3+ikor8ytkLGQjDVDJnKN0wNfI3/D0jujf17zffffK4LE6u8
Io70rgWasSQxLZGPoz93nFLdCXfxi7aPztrD6IxIPvVf5e/pfrj//XZ+uEB50fVgMmvp8b//egL0
tEWtspuReK2ltzVDk7838PH3Ij+TaPdJ4F5W5yPvoZgyc/jzhvvJKclLo8SD4UfbLyg5Lfa20Par
pvi/vtkbg+ueYJrl8OdhUN0Tk4qzBxH3CfZk2MwDV4ezl2JE5sYj/Mou4er/2v5qS01kfYRmWfAi
iyY/Vc7cOP0V+B7z3Ho0ZJzkVrgjQ/pDTp7Lha8Oqxgx7iqZ/cJUCAObEHt+aUJCiZfcYv9ZPau/
zuybLV6dWYjjSxD3LDE/BwfloB+HXXes95vVpOVsXNwN3hcgnPqCHVptZaMUfTjh3PiU7VlEBkqT
nEnfKYf20HpBfT2ileQhUyJsyQ6vH+9fK2R0TKaSpV/yzWRtoLZiOLyWFkxH26HRF9s+bZt/TDuf
bWhgmZ6soJ/der3XtaMLy/L7G0mqr8yjz1ccdzll9Ahd3PB2KRGClTWQt6GKJtxtllI+fAferHfl
KEMjmcpRYKd/EdIdv88vFjaVU+GeckplG4/CR+Z0Sq1UCTXIkNbYXLEO/BT1q6VoV3kt0zhHaGL3
0g2yx/k3xIBQWt+wuCqQvW7rUpGUQevK6kURNOGX8ASyrere6BxYFBdNsfK7dECABxYhOIJbthr5
XUnbCEJWs8m/7iVoyYUszlwEQVe3RdVSPew1TPe7anZEjw/q1leZher6se1tyZVsJpOZE6eOMMEM
67Z7/yF2Gi+8ix0SY7qh7u9344PtN0UGG2XNAt5xwaaUKSrKJjr318oKu6s+T9mGW1kB6V/X/M7C
6hSXMnAdi6KkN0Fa90n1YtdEiue7fpT2uR1GTuA0t/lelLzN2uvyJqzejHeWVyc5zTsdWmcsU4Gu
6IY7KqhO/4vllJlXDm53LnbBbQ8+e/6ibzm7rX1d/vmbeuisJqagFxzrPAOLMc5eDP31H346Yh/4
GyDCMqnpX5QhmzAzQ3MxUSMHIVHppmn9P7Cgw+WMBCSsN+u7OZlw5WsVT0FWT6RLcMEPW5dxVUvl
p7OINyZWnkpSmQ7vS0zEx/YoohPlJAeEE5Kram+6JbnAvvym/VOf6icKV8HL79d3+cIuqCGdQwIY
FSaMda0cP2nUlvn61slIGU6oOS7YfYPayv5VXPMxvf8zLD33YbFp0PAxmJQjuV4lA2M5BmbQLp9N
ei7CY5KzLun7xsIu3KUp4yV11OhE8FAXHB+iXMxKP8DOru6HZ+aBTDiZr0x3KSnbaN7YM6SiXxd4
8Ybdi7d1ZXf1OZkWTXy0NAbPNB7F+WkWvk4tud6XugdJnSa7vnmQgnMufxnVr75m7YbsOklOcRx4
v/8hK5Azu7z8EKpqODLVAna5uvtzkFKVLvghtauerM/i9fAz/kEoLdCFUh44zqbtyC6gXBh1E9f6
ORyajVHkdQPsXz/BYIoHuDNF1NVjX4fGYGg+38C8ju8kd7gOyYZUmDZchnmuLFeKtwLsD3bfhOAU
zS3QxsAxVwE2MNmga5bdJ880XAAETt7ZS1cRMuz5wGjrvtqVJJrTn4cqZGDoHooLzFoBX7ZqLFJM
zcDB4djm2/BOdqxdRG7dIynCPmsOjR+32jpqFy/syuTKr0xt6eeCqdPAH+1K8BhGuI883w3OUopC
BrLhmQsp3GYguvyx75zKyuzqYJGHykrQTMtXhV9Et3HhO7iHHN9+FdfesvfBRX63sSs/kmeJqrQz
5kBw2SXyCOFDgELF72/L5VZSJ6BvygTEMie1nnWDeLrXxdwYvblfWKChdf7zu8CkJUNYxM8Uri5S
P6HtspGWyvTanwO+t5t+9lCQTDsFjRj7vzFb8cGSTGYUlxE6dQF4r65C2AR5LXcYbLzRLe8QV+Mg
PvQOWHw4D7EIonyLZuXyWykmQ4PElNx96i6rHEUSSjI+WoGeGP9QLUhl51NIgPP7b3UZT5nvraye
WJXeTCwl9UQMadXH6IBYrNPaYGgqwsjMXoZ1zd10IHilNbhheznc7w8/LylpEMBdhmh51N5HNSZz
mF2XBvOvXY1cqGv2yp41ort1vQzMbzVbL7MvhvTZU9Iv5sGWl/y9xapurMTI0sVi9QyjZHvMiCDr
l8RRJsp2xV3ttNWm5PPll3xvdXXrLJXa0lRiVVCfowD6pPtgi653+Uzvt/K9idUBFWhB5QZgUM9X
cte0xiuxZjSsP/jDjVQ+G+bW2M9l9YVLIDL0wz2EW/Bi2qEEwOWnNBG9vKBcFh2SU7JHVRRZj127
F1D12zgsl87onT1pFefkikBbtStnT0oeQCTYN4/DFiPwilNp8fKLDbJyGHPgZlxXBbpO60af7g+n
I7xTU7tFThGEauXoDspnHqV7JCL0v8EjFj/yU7nfdEKX3uD9D1hdxlEvtMo35NlT75WdYHfX4a3p
avvuOF5Ph6335YPLgDUNiD0KmhbgptVlAPQ81XWmYC3bA/82T6qXusl+Fr0ZQTibbPm+vB8Om/PX
H37KN3ZX1yGkWamMPXYB96H0gBjEvYo6e/GzLtyuo4BH3wN662hn/Y9ecgNsFM8Ag4aA+9dvTtjq
YgrGTvT6v+ed6LWPleYSyZ6BlgL2twvBMYNNKfrLzAAWJlNjNFliItukNvH+3SFjpncjtSJ5Ceh4
8Ky7bt+29kLLjyOeXPOQPHYbw9iXPgubFikdHA84kPVKs5K11pbOGufHLrwbhi1api0Dy2l+k5RW
uTQNemSIXpdFjqg/tMj+bniIJah9/6zhGBbZaG3RNbig/gsNPxCmxYS0iJiArQW7uhtdZG5eAg9c
beMpjW3Uu9YDrIKysB9suuHL0/r+J6xO6wiqQNOKUPImphsHRbMD/atMtVffore9PCQMPUmwDS3X
UYaPZ+Xw49JEb1MLJJ6f4ZlYcLqJ3cyp3PgGkTRUsb6DTN5y/8uz+W6DVzZXL46kRTOtSVan7s1T
tzePKS6/O0JEtN/4lBfOfmVplb8kauUrHRId3vj38Fz+SN3QBZ/kLq2kBb/nbD5vGwbVlcdAI86U
ikIQeUwhI0CaGYum+2pRcZY662aF6MIJv1/ieqjRQo1IgtlX8sLjwmlBoz5xaPQX+5Kq8vK6xIRT
Hnp4jFBs17QvDurK+uo6xoKu9orJ8UEirDyqz9kD8lYM7YlH4mKnv4eej5jfCZ9+/2EvrujK7MqL
9BlyH8lyP/pdcOBVOww7dbe9vA/NaPQeeT2p2q+7PVnQSCNyv9T1VMQnhdyVx8+V/i2LvyKLZwSt
Mw3Pv1/YGoQI35AG7nO5jszFYnF1H0Ooa8SgsDhAe+vv2e32/l17DB1oShzr2xIY+1ftN9kVjvpD
9rJh+yJkpLNLkYzYmFlIuFhWtwW5zzJKZg6vgXLGPVSTDoXOY/gIE0SMVpTdHFGGazeP8Kvqwfv3
ALswgSnUbkG+rrc5UARtzBS+JvgaEIV7TnDMLHdEF9a2fMqOnKFsF9CjSI1DuI/pHwLG+kPCRyKx
ZflvfsZy1t+4FssX9bFPC54lC+253AJWMgIk2CqrXkaxKzurT0xQFMvJxHLTs7RTvflKPBp7iSWV
6NBv8Wx88E11aP8AC2mU0i5YyWJNGjVt4jyNg3mddtHXSu2Ak81/xh7yunnv7Kw8lp+rMQMnbJ5w
mHfmiQmhQ/2dyRyXV+ApQux2w4l8uC4CDIUsQEEEfbWJrdrnQzywrh7ufEMY/0HQzC26aqP0f9nQ
hpWd+JwS2MJUd9Hu6ASTEQho2/GP1FYXjMzMkyMdyu8DSKxj1dtJZAuho9MKFVyIAU+BC7/Ixs28
fOTf/Yp1ItJl6VirsJS+NrSGb6bGLWkeBIbwnP67dIPOaGGnD+1sj09R4mzhBi6D9mUTUOVdpmbJ
ZNfEANBGikqEro6nPNLPOYon7obT7C3PuK7AlrpLcWyLR/Sy9vhqFAZRgPDAhteRCfpnsTz2/4ZG
0L1zxwNlwFudmLm7FY6+t7HJl2HJssr/GFw9f2HZoqczajObjFjtLrpH0RTqoHK/xVj00dl9Y+gi
SNAaYyxltlOzRi+ezetEr39CHnjcWNCHdiAJA4YEq90F34GidZLaw99FLVXaxX9Di4QXqdz5tBBd
4Zb3SFZu3cuPLwyaDEyFkNRe5OhqGFAvVgwSrV12M4Ftuyrue+r2CdMK4g4E23COD0sk1H+hhrXf
jMCWiGPlTGCp+C/766tiqGo68hSSYO6tz/luPLR26yV3SMfzum6t9gN3zZl5Y21VTRrzUTHT1nzN
3n3G2Q7zGepAV3Ur2e5PCErSo/ssgdDwH0Jv815eJEPLFWEWBopiierBulg+NGXi93M74zh7t3ro
rpfxFP3WtF+pH3fbBN0f+S6iExiEKYKKSxHmvY/MagMeiOrVYn4sHrp9cg2QnW5MTStmK7Z9nSxZ
f0tQPCaACfzyRXtwNDJxTMRmpgPS01YLHXPPQ7yn4bKXXHMvwVRFt2snuUsFW3z0H8lr/Z21L9x6
D9XSASLqA+DaTYqzy6h3Wf5//a61JkAZwLJrRiqZdfwUxLdM9gmAiY1po+T80f19a2a12ZMImTJK
yqIXWI+1vwxeMJ2gfd14JS5TlveLWYXwYjckRVbHIvCX5IFJRWNX7dUf0t6/NVsev2Xe5fcWP3Jm
b5e1Ct4jUUJTveUMGUG/K1LlOVLMzk2r9i6eu6vaSj7B6Lb1uH+4lyAJKcDQSrygMMlULYjiX1eF
oGuPbu7tfMicGTwahB//EE/ukq14+sNj8sbmKqBEoXSsAtQm2Vn4TFD9eljSQcvRH2dAcM2dvNMc
HuGtZ385Fhe3hpY0ajvwXVywZ6GEY0WVjNkF/VLdQLILokndwWngbH3Kjx6gpU3JDCDUnrjO98/B
/yXtypbjxpXlFzGC+/LKtRe1WrtkvzAk2eK+7/z6m2ifO+4GeRr2nId5GUeoGgRQVajKyuwmEAbj
Z8wo3PdvmDc9ijIrLIskk6OXc2aDVuCBnCknDg2WU7vzW44e1VvZmwQGgVpW5WXol7mRdaOaJcox
+QMEqW28FjAZjzZhhcG462d35RgB/AK2GKAJENzo/giG8zolDYfZCYTEmaNXbdKsHCqj162sJVwX
ZugKSdxkkIeDGdRE0e12JQigHozbijMFSB3bCgqnrwkeQELuMiyvfG1YRvEOJIAQm6RJeCQ19ccW
g1TId2UPYIaqxtsTIvKB6RF1gRHAfLTde3h7ZuQmh4Xa6AvT1HVpwwHTYeTpiyHjO6HoH6QsABgf
M1Ge4bcgIoy1aBcLhosBrK3OlZB1VxtXSMBu4cca4LNpLW7KQtbsQQj6fZlMmygt76C8yuoLiCtX
7OKnkq949lTklQqUCcgLkFnpHlrUtnSXoo+V25HDgS2LuwdU04w8YQcMO1BYLMTTWhi+sE+dD6mU
00xRsUuYcADJbezqdmX7xz8sarE2hrrl7TBhqGny4bKc7HYEuC2STQ75qznvm0MGkIuMFKu8LezE
7dJEMJveZaXMrBXTXoCMcaiQXyd1EQz9QwzXI4U147v4BmbA0mN5nf9yA/+5BwYVe2dw5ihIy4Fv
e9G9LADDdmPNpm6PD9JtCvrNwgzBZSpL2+v3b92//DZLBWMtwyBM75e4fj0kenJ1owuhnQcT65qv
BP3zA0RjS6R4GEuQb5BrLriqBWANB+485d4H1KH1CqCLH64vbKXQjA4XRBoFSEJALpXmdBRl7F8K
HAAs+vfoZ/8gSIcWqMF6Rp0Z+JUt65b+lzPz2yRVk2jKUYU0QA8vimer6Egb7rY3Pzu7upM3LEjm
ut/8bYts7JlHSKPAlxJQ8DiaVvCo07dPwig+Z4LxMHDZT7wQClaMWN/C3xYpd5lLGC+Nc3xQUOq4
47ZCzYyz+GO1VU6j6RqjwrMS6i/2j3J5mAmuhJqTZ2cKptSEVPwbxiwZx3LV0aBRhi45gLRggrv8
iE1U1qLhwwYQ0rjh7QYyupvWY0G86KUYqGSgskrCt4K2PP1EHKFfhJFHRFfABAaznTGHqHKIcIwT
T+7qeTw7mQFUF+QImJpfrEaae58rU+Amf6GQScUk8bIbFKqR9bHWJNAhibZGfs3ZAZxAANtIE/Ec
QItAPv0xAhRY2Q1bpEEfjJXRh53YAhgMCg5E5wBqSJe2hLhJAkyqI7Hl3NlFqQTyP/GRYDjid2On
HJobUhMymMXMRU3oZFjCYJUE+DzqcdQtGyKMcI6YaXXApSKgBma4/Wb6FiMRtKvtfABjODPU0q+V
k0lwwuHIYGiXp/HOGCLtoiKGydYeC3O25efmK3066Ts46mP6jgb9YAff5sPUmqwoJK6d1BP2B2Tv
qI/TD/wew0EGgDIkzwAOEmNINWSvrPTRP4V70Y7hsNN3blds431t9uj3tBa/T63iL9u65COc/w7K
1yg1iL24IsfvQCbKg6kpyRjko3Tgoy1QR6pX2jGQMGnuKNyx6TaSCDwHw4ORH0nfx/NFUEkT+N5q
WeYq3okCvtkLeo6OguCn37ggVVCWgpzQ/fV7sromAYwO4PQAj5ZOXcmkFfSQa4XRUYWnSN6X44M4
/7huYhHjTt/tzAb1mNaUjJvCAieE2+Rb0YmAlKxsYRcQkgyXGVFXz+OZNfLvZ05GURO9UIi1wsm3
UEcm0xyp3W8wXf81v4CpbcdGhNJx7rRCEa0wNOMlfEfqzguJHqh80I8ICvGdvzP23UF7SLaGx9uY
/5v2rEu3qOnRBqnD3qRCwRUjjuJsmAGwacGzjCsOhkSrsEiuO9iCA1JhwCq4LcvdSKtn5my11D3A
GAO0rYD6RfmUO6q78ke2yXbdYdzL3yJL86Df7DS29hw9YZcfim3uZMcA057iDtxNXrzDBKZD5lAC
V96wQsxy81GHg+gE2QiBcARfbv4sKU0mNN3oaOVTlX+ETWReP8yrBgj/K8BBGDGlezrDPOl8mmL0
HXA5C5PG4KFgjOosvy6WcGaBcgHtXGhGDRZgJ8aN78LHKAIZN/ft75cBzTggDAmjLA7t5XdqclBb
VAaMaP5HmAApOpb/4kMZpIqFqQl1WWPHgHJaQl5rdKLpvRgflY4hu0PnYQaPCoAIPC0hnQIkjTqE
TQGeEDWpyJVrt8ImAgcOmW9kHai13YBABXBRUI9Hf51K9zrQVNSChA9V8aXNgwekGWOnD/6SWBhV
KbIckMmDRAttfIxOX26ImKrlmKsz6Pfd5Fa0wGXxvYfbyqwBU3CPzRa9geestQLX2Fw/CYtHD22Z
Om9qDzq4LsNGAUfEY3YHY8uv/h2HCqCOLlY/mtOG5UFWciTI0AAJjYMBFNaiWQf+xZjjFHxVo7I7
J9i0RzwMHNC9fLYvE+YaWbu4knleGqTCXIF00BdbLBLTUcRftnvtmXBkjRhLYhlbcREXi6Pulpar
EzhVatiSZTMSXriUkemsbRkA18h3QPUERmCRCjd8qiV9SbycitJK81BZZORB8ObdYCsWaAtslgTg
2oYBkA9lMnKb0c+h1oT+sowxL4WM2E5OChWCD2KSO5A2zkyG+FhV27U1XlikwngycPVckzXOc3Xw
tcgpwsARteJF4VDOyfBmyHKn6OKnOTLup1k7RPAFCmc4c8cznnwrPuDip1CfO6gJI7YWjg6XFGYx
Ah1dDW4a/7h+EVlWqJCuKk2B/gKs1NKdz+8nKBOODBOLxifu+sVKKC9To3SpZj1sgKKl3srABjkY
XRk3/k0HBYYMGFNH2MkiGq9AmR+H++aVVUFdXSVmIAmRAHQx6ebckHW90Cq4HHyrmcrwc8JIYPeX
OjEnb4qpUyS1InAXKtCll960rbpSEhpxcKTj7JJhM31bb8qvzpacxPWt6PX61q3EogtzlHeRwUPU
gQiXxCIynU2gXqTyxoQKsuxQtzCCaCmyeIw6tZi24gLAHHI3dGU7f8m8HBwkJsGY+45upWgVsZz2
6uEB4AsSCJAOxBAS+XVniXUFeVvo0emDIwCeHJOiP2/NtrKpvrd32T2IYszxoXXS2+pHym/AgLfp
/nr+iZxfBGGUXwA9w0mmfgL4N6C8JWFfMTwsWcVthwqrbKvfWoAzBWtWTTa+bu3AnngOAUzCrBsd
mKukTvp45kAoUmnPUlW/d0aRmoERvF8/Q2shCgIJGCwD2R2RTKPisB5xMdho018jmsU98a/qUULd
Md4xCSppGAn5jue2qO8YDqC8Szn4AdKUTzagodhk29PQ2vbfrAopGoploDkCnvvy0ICQOC6yElfj
pMcM4EG7AbGPWd3xe9b1ID/68u2MRZ2ZoiIGCL8gbSnjA4posUfyq+bf8+FLmImWz22laDPJrEGd
5WsdI0gKwD8g30QsPs1NnN0IKTRAE13IuBFD6HCg1q3qbCNIJdimmKVU4kPo1Z3boraM72NfBfEZ
4UfgrWBPRtoJBlraSU55YA5ckECwsAb8AFqmMhFaoUJe0oPQD7z9mKBPcUJ8sIOb+VZ2ImDL5acZ
Q4eVBKqC0eP3oXf9xLAsU2GwzpWh1UCk47TxfD+WRmS3nHgAFvFDUeeNMRiMistqakPgrP+/VPKD
zjbRCGaAHVO1d7rd7EYbKMFZ6lO7m/Cc4DdwpK/X17d6Zs7MUde8q0R/DgcVg43xqxTfqzOKIHjE
y0z52lOJ+NoeUicmAktQ2UAeFFFJcQd4SnC/udONuGGeFhJOr1iiiZc4dQAhZTj+ImABWnQj1OAj
mq10M23q3Lr+AUXGF6SnyeM+abnKT05MIZBgU+9LvCEwCYFWH1RYN/M++CkjHmB4xK3s3kkfyl2I
okPvshwO6+ioVNyvw4jPJT0kXxg8E78qWxjBmq34Id2gXWQzaTyIu7z2pSl3mrR9EuYaTk//Jn3q
u8YDv5g17+oUyyVdXFa6tpqGn90OlXKqfga6Ti1G0Cc1G0U0GzMFz62MOm72wziJQjKxIeRPXlsj
5XvKOGjyNEeQx1d9me0SWJ/MSjCFiPmygACQkcFdP1LrG4ll4lUFUDlmaC99gIDGcRrzCB2Ym3FB
4ro3HoTbCYAUfhMeApdVql6piJLZ1d/2qIOTgZAtKn04uXRb3So3ATryMo5NdVfu/uVT6twadWhA
kl5LgYjV9W882FAgWeREh+BQ2ZDgcKNjes+8GGtJk46yjwZQp4S6CbWFE7RSklBC1CdtJc1VXg03
dclgEthmblVXbs1hz8pPWTapwJHxQjohP0Tt0XgU+yMvfxrZB+OcLG2I0DhDlovhwBUZ3TqN+LBv
T0FYeBO/AEPD0xtiEjpEtCc7NtsRAE5mRXsZ+i+tUiEjrhpujCOkGeo9LoVTeJqTbNHQObHnsB7e
C9wIEOQXa6TCBmifZWC5YU0J7Hw730y3MjCNIgAkZAOV77kGwc14r+0ye8ITp/T+5S8grPISyO7A
inJ5G2u9Ae2ihq/cOL2d/1DeCvyEHDLJwi2p2ZBRWnX/rXYGu7D5fcHa5NXPjW4amUgEhdDiiTqX
XeB3yH2kwKkJrTcCZxSZ+YtgFXbEdj5Lf4cPDtQfploAxwGPxuVys3JoRaT+hH+KtCzmGwXasAmZ
gNzmDwQCzeoeLFOsC4M0NFQeMiilxdjhqJXMFhxIYPCszDrot37VfAWRYjKuzTJqXRqk3Gva+qBb
DmBQ9NAucPMjB1CjcZAJ+vcQP7MO0DJBgDmMDKKcinfiorgttlghWOrxZGti09UMR9Lfssq7vihy
6S6jFIygwoCRK8xFQ2TxctemYcboTRkNThg+g6XTlLtPPvg5NndEe4mLfPu6uZWQcWmPCsSZanQh
cH2/+ML6p8YDF4epH0H6iDEjFufj6pFETR0KBiAEWBD2YPpKBh8RUqzC7wEUuZGir+vLWSkmkOX8
tkAu4VnWDQ8jDWGKz5d9TZYo3mfZIwFPl5jCsbmfCmB9liZ4Bhapg/ODzCViZuXvw/7lj6D2MOcL
PgH/LS7CS3SbPZBZssgDiXvv8La4AXcho7XD+qzUHmpK6yc8STME41kVXiP/G+Orrt7ss69Kxd3C
VyWoCSGvkL38KbS6Q2WmWwNdV/1nhc5ggv5gc9NA5BdT5GC6hIwxkMWVmwEQ+C8qfZcfl4rHARiS
+QiSoE44P6rFc5fcyP3P6+slnnFxBwnDGzSt4axpZtJ0BLN0o/5TdyM6CM32D+puq/t2ZocKwAbU
zcQhDFB2Slx1sGc7JEAmJ/CU245zeXd+rw9/30XA5zuzSUWFwRi6rCthk9fA8B7HZlU0jPO/dlpQ
x0MTTUJFdiGCHjZiPqhNjJ7TKBhboR4wDDwYXB5YyAAMLyvn9jbyS0llxYO1CAu3iQoe0ZrEeb28
/Gqvpmot4BXD7yC/TjIawypuMHeDKRQ3dFiZ4doxAZgfk5tgQwWbCmVOm9VG9qcEt6LAI0LHcNaw
7/P7dPiRxZhHBpJw8DnGGlfTqHOj1JkR+aGGFBWMzp/aY7GREfmyB7BmyMAq9xtSKRW3MxT+PACl
64fWG5jkCouZVZLJnf8E6ghJwxS3gY6fkN70dr01XHUHgoANmXTqd+JdZYfvZFxWxyc3bN5rEE+c
6xd05fl48RNOYeDMzZcFn4l5hiNGno8SZmCEVwIDnsFkkzuxk3vSHcPishZxaZHKNaJ4HLK44HpY
1ACFCq3qkG80T3IiNuB3WUa9tEUFsQwyhaqew1a8DTY5cF6EJIDz2CQBqydYwPAx+AdlZDWUXx/7
WvYhn4BAJR6UoTQ1v8PocWpVwdcI0TF9Fsy8ye3rn3LpHjDsDK7Qk4QT5q2p41PpQ6r4QYFrI8mm
nO4L/7s2PVVI/ZPP65YWZEsGxKDOTGnkQ58dk0xS0jyPYSozkQ0QAsl7YFrw3MDUqJ19y46Dyexp
Lp06wTzpAoYIkHVjqPrSpoihRhCGp6PTCce4e496RoqzUlQgNEAAAKJpClQQDYzj1AqynAkCYOPg
2R1ZBTiRe5NwY8Gj9oc/eCguE99Li1TITcdBblsdaRsgeFYEhh7LAB1ICqwv5MaJ2pX8Guhm8chC
vrPsUg4WWqBDU0dYaboNgsos+Lex+ZnPjFGzVStItAktMWAS9DspR1OvaCockqIJzQr4O/4pqDaS
MjHC4mKaxyD8Tb8N0e+jCPx+KrSGiNPCc+WmRZ39QdkLpraJIDQOipPZ0t8ijxQZfdNJHW4LsjOr
/Dkeco9jlafJ1b7McS5/DOXPhmEo9TbGMQUKvgMtUHMLfYaEkNrXTvAELdEOQinexCynrESPS8OU
cwuUsizGCV/BeFQP4V2Hxn/mBDsZcgsIYKRcJaHi+NUdI3sg7T4Myv4L2AEeWCe+AzJcDZqgyzuq
BsqQtRAcdsT7QDWrd8kVML4Sec0nSIsrK3NZWddKwLq0SF0hHrKJxVDD0xKgQ/+jLUEo6dtEW0uB
KKitPE971hT52g6fL5K6PVEWTnUPHVanL/D+QKVhnGV71FkHaRFDoClPGIMMzMIhC6Kvj1yGklqC
fh5J1/wtM1sMqwIA8POBA4dXZkFD1pEgteqgHcF8Ti5dIWyrJ+oMGfzei9ZxFmbVVCY4xKR5Ff8Y
PH/bknrnltu1HtsRLr4oMUeItNCyRYJLg1pVKYqMsMAXNUaQTqNGZWhmIbEmARb+CGQVIF4hk6kg
rgD3wuXhbDEf7/MQJXGmubSGBuJc01YfRnuWmJIPi1ilyhqGqEF7AikGTT0NIZ/FxzgeIWQywVR9
ohttrEbEOBWBeYJy7Vj/zJ9DBtZ5zaJG8GgKqEYxHkk9jeVZ0zOBPFXxMA+K9zz5wQj5qwaQ/IMj
TwOCiS65a/7MT7KWkXrG7Fa31X0BtQ7iUg2vvCU1DdZ0zyKdwTeEeOk/Bil/VsRaJ2MYBRSf3AAa
vsq3UkmCRlZ9U0G5XOUi9/oKVw7hhT36C0L0cugNfME5ayzOf2omxSbScNetsD4j+fezk5EkxZCO
AT6j2n5UkLPI0SS5bmExZmbgwwECKcgndpEF9ov39VJKFJio3QnX19+hTHMc99wz7/pmDoeRPP79
u4EIzYsY4OBloHdA0nC5LEnEqEhHbJIGgoAiKHAuCaYWjXvRjZE8/cG84uLhQBSYiFW4JwBj6bkN
JfO5oUtxPrTH/Gl8DHblBvi2T9Dq7jjW4V+eDVCmyngC88AoQ26BOhtGIwzCLOFskMNfb6VN80Cm
MmVT2JH+CAGp6w/Xt3HNJEh9AIwGUQlo76gvit4IBP988BUVnPxYar6dDcYt30f/mxk6d+pHI/SD
EAKVPZTZIZ2u1Z05d6wK78piMBkFACmCGZgtaBwQONLbJuZxPHgowEF72syhvV35DJwlwwo9z1n6
ZS1BdWtwynYXq8dGP7bIvK5vyxLJr8KdGyhe6QAYgXiR2hdjnvxEalL0U78IY07mJPfm+JpDR+Q2
uSEIXKjSESoS9eFP+BdF3KOL7BLWEVpOOTV8MO2FdT+sq0DFEtMbVTmJQpDh/xCtHbST2ZWYpbeC
OZw/JPAAcoFg8/JaCxDUqzmxxr4VvpnMSJoLVuFluWnozCHXAK4YVXmQJF6aMIRGEfO+QrIKHb/J
+NLFOwHDsNd3jWWE8rpzCgU6voKEEK/v1Uo2S+VRMb6u21jxu5crIT/izLX7Ql8m7YCViGj76cAX
QL3SVm6JllUmWxiluidFceYwy9oenX9AKgPuFZ6fZx97VEAMNQIzDSZYGCtbO3UgTFEAdcMc5SKi
CEWkdCGRVMi6woP2mzllgctrwPSW0HnTngZ/NvvgXoklMx4Spxg/GT+AHALq2GNMBEkbyo8yUKJU
6laNGOIfS/yA2pbeKhDabiv0U6RD/J495YCI/v2zAqYQVwSg/FFOWTisTChOHXgElxCZt/JGuCEC
J7GM0WzeRJc0G4Rv/2aRmCqA6guSR8TRy/PDp74YpClZZGAbmCP7NNCC5yzf36qP8S1Io0BXb1+3
uXIvFPSGUPAADhWzDNR3bQOU4xtR6BwOMidVHJlpHpiABzEO0KoZoNKQF4ABQqG3L46MRvKLANMr
EzSBov0kjmY2vVxfy7IoRfYMuEWglDXCNU45K12bDTmqqg7QRTw++xu8fp12E9xHh9Ysv/Lb6sh/
qBlbzopcsMXhRDiA0LYMzQwaccr1VRQ1VU7sCm8YsrrL0Ok/GFYGpjpy64EHfQUFOKM3tSB5Jrh+
9cwsVbCW6lo2cgFmB0uuTfEltIbn4jkUzMTjXuJ3wSoftJfye5KAkdR/v/6tl0OkMA68Nqk1osS5
eG6UgPzJXQfjeWc1L+mP6YDR+8EUBCt6VrcyyGi6G9FMUTA2fsTfAejaEN5XNlnMss2KH4KxItKY
xFDkQgBLgoZzJ834Ifr3EcIOqTt+yFvVDO4IoJsJNSBHiN7qc2vUN1cGRSiSNOlOae703t7hc5+o
rVN7AJxEeSZk7+oD/yBv/oAIdu0anVunDjhGwHJZqGNUdhTTMLk3wy1GsPVFz43Nu+Ca7m8bwmFn
Xd9r1ifWqWKvOBpd1U34xLVN5CFze9yTYhqhxIpcnXWsVxcJQXhsJ0b2AUm69IJc3IdySNTqCWMe
ebsQoXqomZmaJ5q36gebO2oJvCRn6Mwktau5XmRDpokoqBzlr+GQPAOiZwWlyR53XILGKVPUFlZz
mQXqEHZOD5puj8Dh9R/T52SnTnRkwUbWjKkox+HVgrF2aBdS3l2UsihWtalFu8P3ZMfflg55Av5J
BWfFByItJnUVDO+DQY5aVzePSpkbPChb6rdImE2MHiErfZU47+8PI+in0BgEdlwD2QJ1PIw4ClNd
Hlt0zLEmq/Lceq94jg6mXlYSsMQ8APB3bos6F5IAZVnwRUKBdde9E6Gx6FbHgSTc8v7dZ4/pLdkt
d9W2va095ot6xdVg3E4QQA+A9x9I1y/vQdOHYiLG2DygmvpmQ/jo6g++Q0oJhMeRcC1WW8QZN7nj
duwGlrSyoWAmwCXERCj62gZJCc+S2bBPMyEwsPbGie+M44jG3HAYbrUNQdDF0O1Jbbx58leiFVm5
8YZkYb41vwhOi85FAPwHcYA4BHvCTMHkSFwWh8C6ho8DhD1i0KIVrmodKs0Sfl5804GuyyuBNktf
+03gEV/YbIc3QonxB/xrLMPUSyLlkqSvhr49zUf0T9pHtVP2sUuQkmh0fOO+ajKKZSMPZxx8clmp
0IMTDxijhII3WuPUwVf1SJeCBoZRWn8YPO5Btv3H6QQqZDFhrzkOcIwoyGZgCMLqlC0wUSVGov/H
BxOpVeE18EhPNntkcdysOd8LW9QlC0EnGmlN14LQTnIzBwoOLkkdSot1nddONDRiDAzrSGQ+mHJR
agwuk0jFBzSMDyFC2RwYjWkq7LnLWXtFLge9Vzqq9wqKHbjEtJOKAByUihZrkr3pBX3mPdQ2THIr
csLky4rPKxET9aHf1qgvOBjagBQJCxt2nRNDad2sEtPfVp/BU34r30CS/S5OmFowa2kBxpJ4DWk9
8GULEpPEV3LBj7BIfhfsIW1ugwVJgHhYexg2rPrRijNEkw+cpKh8YDCJTu3rEdNRXH36oEQIs9/M
O9mNd0ynS70zsVsAnMDnoyKBcUc8dS+9HqAoWqEOsDNYGNrbpjaQLs6IbEB1S3gTFu6aJiP9ZY/Q
R0IkTEX1lIrQfdwLs0oOSo2RiPRbt9ceT107x3Aq1VJjc/zIc9O/gUr01kdZKXKVXeEad+KBIOwi
G0TmlnQsZ1NkTmdR14X8NMCK8cAAphaVO7ouo8ph3Wty3Tqdgcxv/oiq0uS5Y8dqu9Pd24UhyqNq
cqaPEle1J7T7DFLWYgbt/+Ad8oNu6fftzUzkP3NTeGggfRqCZMVqnqI7CQOLbKpf6qD9+jHQxwNs
A4QUC3rj1GizJJeL06E+jZ1DxOUPRABoD7uwQ4VXyYcKUD5i48Ot7kn2vEn3mvdnAHH6oi5skUN/
FsqbUisTOcBOZi+EG37cyDaBo8d4nv3B8ALl+xbWqO0Mw3CaFb4liQNJcKtD5NVfxo6HRwcQ/ZER
FclfO/O0C2vUhZ2LuK0FBfvVOPr9BCHr1PbvhjvuMJEOP8ptzFYAFYcXFsm9OfuaaZQWkg/vDotE
v4VM12gH3oVmqsvCEpxqyYvVIQITjn1wr9I9gDBr/nMapWO67bfZbX7X39WP/k58zh+L7/5W8oxd
gRe/XcIh9F5kIV3EBKr2pe4zN4ekIeNzUwCqX4v//YPobkHDpdos5gkJ1kA24GEmbhUPepFQUGBY
ovKsX5bgfNATRm0KeNHLz4yMIFSCJiKeUdwRpj1w/2tmGprBT1UwJ5dkmCBa8XkrfVPurhunAurC
NhVQp6xW1L4uscXNQz7vBWg4cSKjV7F0e0hE4F0RPgVk2YvwOeP/cwEHI/5BQN4TAbjS7Ajxp7JR
d5yZYnqDzBSMkGx0cydCTkm4MHk33GPAgJVCLC7t5Y85JWlnh1oWxREsV/gx2qOKF06FmgLGtEH/
n4H6tmIsna5c4S2KxIiM32qihm6/RGVicyn4cyuBhZ+gnnW8q7IH0HCDewO4hh5g7iCy53eSArLr
RYuodmmaxgCkQ6rxfqnANwnYVPVQyZHZptu4/3b9CNEICnqNMuXgx2KMajnRGpxfYDlB2OOO+9YE
WKR94Z/wQnDFB4bFxd2klka5eTHxjazOYTG/QeZy6r8qHgRBdqyshfUNKZ/ba+0UKUkFlFwB+Yqm
nXhzjNAB4DvpTpwz1rrIbbtwgtS6KIeb1/PQR12JLTvoGdIk6Ei+NHiEcgAbBneDq+3qh+yJBz07
68VAFwAWm0g5oakWakGuElDUvkAbA9dCxICRBESTviV4qg4aKxpmKutD/CeRdOGGqIVTbkiNxz5Q
xq52ys4Rqu9x5PSqfJslGaY8AjOVZIuroB2OEYwGN3eoEq+rod5Rq1ak1gzPv4iz1G+hruw0y50Y
JAHUJvXMKmXerPyn6+eXsVo6tKhkvKQVxNppoEIcRrE7DiCHjhTnfzNDbaliBE3pNxzEzUWwM0FE
O/8xN6wJQMYNUaida7Q6bJK+5+xM4X7K6Zxa8sjrFheIisn5jcFYE935oM+pQu1OlpfFDJZTzuZL
K90q7VatzckhA4AEoyDNW8FKA3cM0JZmho7VkwE2UiIGAhFN+sk0VHk5G8SjkidThtTdLSzOajFw
3EZIRQA2NFn6Q2Q5C49wZpLyCBPQGOA+gkcQvXpLtN4kj/Myl1WaWN3FMzPUUVEHDQgUQ6+dUU2O
eiJt/ZK7b9PaDqbM+xen8rcp+vC3qgaKLbEBt9WYQu00MAP+Ua+ZyKDVvYIiKEAYhI2FbvflOJNQ
HJeQK0N6G3qnBASfeepT95ZtOa87suVEVr/hmUUqDKo+H8/Qi8HpwMB9lnHmpEIV0xE5kZHCrPvq
M0tU+KtyTC6oxFJ+c3oHQJgS/FPfwG7wId/VTncDAK4VImSEZrdhL/RUf1scyjP75NufpVAZgEND
KMkNCoOYDLUlu43MDIpVKpT6WpRFSbGYKEIwc3LWphLHemZ4gl5eIiq4DYPV6AAcg9HktbAMS/Iq
8VQeDI5Mm4tHEAkHZ4ulbmARV1KkKwiM5NKTllCwIwVC4Q+6GDSu+ZdzO7NFXcMu6vxm0GALB1Zw
c7yVDUvYhLb2IGyIezM8kh7HqDxx219vPiZfxmoKcvYTKH8ultkglB1+AorhTx3qa/A5wqbdk+I3
GA48sONsQLD0B+6VtbmUZ6/l1o+qtMQIdRyYklFCuuD9uuuhYSv096VRU1OTG1EgTDVKEcKbujvJ
3+DzyiYgAbPVPBFmKOYBYqyLpsJXQiWXQpXDTDgptD31xw6AusRD9L/RwUv1/AdtzNUE4/cm0h0N
uKKyqgqkU2JJ5uOdlrOFvW9LD9UnmR8df4bgU3xltemvO0AUTKnbyTVtJ5U+ZNxKweQT+Fu5MQv/
Y1AS+/pGrkbFf9aHtsilJZD/iEWVBIHTJPVjKuReWtcHISl2YNze5/wYmEka8hbH9X+JaaVOEGaD
Li1LeBBoYdVxtpL0uilClthUCxaNDLnm/92/ohp8aaQBFrLMRyRuqd/bKrqzBYf/ys9Jy24FJtqZ
/OSlNVAMgRUD5U+68tK0ECIH1pV4cw2NWtVKvmNkHAQcIgaNc6/bXN+79ecilNz/Y49OAAqlTcHN
CnuDNVlGYZIynQZu3uQHUf1gI+6XBciTB/9tkDqX+czLVZgibYuhMVIfCdnQaOnmsBX3rGfU+nv/
bHHUyUwlbTLGIm2c5EsAs3uh4gWVeAHgMaSmnd73L+ge2vEmYQfH9ev3e5nU0QwGPuniDKYHyzhy
EI5DSf9ASPjIckXXeKlQUWIygKx7t99WqbPaNqNUciOsGoVic51kKn7FuO2shVFRn9OUSef6AolN
0ph5BX4/Jev2TV19k+QqZTwwWOuhwn2dq40mizCGCXFzau6r9P76+RfXI+zvL0YF+alVxEJMEOcA
agUKLQIG2QJI4oZ7DFBYQF03trW9sOcc8J0bmHrBoXkQHzU8p6BBDjwggnBnsuQp1l3OPz+K5lIK
uLqZxizCKyrX7pO89Kay9gq+/D4W2rPeytvrH2E9QP02R21pKnXiGCQwp0lgUVLeQylxZX02/zcr
1F4OTZF3tQBuVj6WLbX6PsjAaQ3/oz+jy7cQ+xuEZMJrnswDiFZjKR/ciRNKsLrjtGFxUK1+Oh2z
PSgYY0CU7g8qZZXkE3GfEJAwJfUoCo8h8u/rX279mf3bCp0pFY0m5HwMnyl7iDmQCHLhN0nJcrB3
cW7zYLNk+5LVi35mlHbUSVq3k0wcda14w7iv5MeseyvayvofV0d56aEA2kbXC+Iq8TIEgBIpLsmv
efebck8GwGPnD3Tbyc9fBNqz5VEOui2bKS1AjgxAO+koJDsfePZfdUtWHFr1MWemKK+ccaCYncgC
m5YXrKEsY4sP8y/AGF8EvzgUWb7ltemZ8VlXfeeZVepWJ2GfgHOurqFzm2WgomgA3oiBIGonq8OD
xhkP7U9WOsG4DgZ1x6um8csybBAcuORZiNqDVgxvmOBieW2WHcprx1VadU2LuEB6fa2KihO6NHvQ
6aD+09mfGV6hxgGTsHcQ8Jo2BA6keukhZYMRrn9kVKIuk8OwnH250uA6VVU3Bfkt6hk9i+u3EEo/
lwbEEI45m+LAEWpAWks86f3gXhzvBP/h+nlhrYTauhTz0lIhYSVVDjRrFqESxPJjDBN0+6WLoYdX
NUrt1Arw+tiX8vX6Gq4fC4i8XH4svFnjlithoFD3vbJt4/sSijbXbazG5n+ulUA3ckohnLqggg0u
ms1E3BvC1gAdihG85VzoXre17KAbiMrQ6zbISCwg15QP1rt+EDJ9bhzliA7dif4kQu2f9OsDpiDK
ipu6MEb54RmldiEElbqTItNRhdGS5O0kBGasPZbT9ylhVVNpLDd5vl0YpFxwP/hNnfInxw8sAggd
JFRZOpSQbnvezE4VlgbzRcMRU/MeGRwH7sSadszMhJ7lXvwQ6hZH6tC2PMlplaPyKVrKTbJDMgTW
emOChBwQhQdW9XrlKlwsnXJgEbZc11Jcax5jAt2TFvy8fnJWbsL536cL82LpVyMACpXDwd1zUud2
WmL2eetdN0MPpZEvBwgYUa2HNCqP2tzljUsbpZdUkI3iNSdtCX2FpDj9E2ZzMHUcv4z30RZYzYf+
gOmOmNkPXNu3c+sSfd9LkJArDVKUcCvvkFRakTOaBBHZvhA0JBtkslYTvLBIXUhNqNs+annSXdW9
DgwL8WOGJLPycGJ1WzwOEJBPvwePwSt4O3By2D9h7VF78ROoawpNOfDa5j2pEPBAthBi7hlV32hH
JpNAF3bElJAZOujUMYtn5E9TOdOFaerCQtlgTIyeeIib2QWR7kYLQA82QoJddfk9OrHXT9fKJbkw
R13LFFVtkK3CXMjHd1pbHeescq6bWKveX9ggF+msiI3Zw1lR/LxxAnBGJGSUJPnuZh3kOBuAClWM
fZsB5uZ1B/6WiQxlHicq6Ea+wiWYMSF5zGjz4D3q3tGvv4nfyJAvIT7gQ6e6A1EQXF9gJ6Thy7rB
KwnGxQegPBFXiIFmNPB9sWSV2wza48C1a+Ynd+Cs1DTuT/oEP4OP69+deYpJMDr77nmeY3uh9eUA
RZ28yxY/myCe8yJPuYciOnw/5lrfwVg0YoKbBepcq0Gdr1mmznE6cSnX1PC+XGF8TeBvtfwmq815
wKRbb7R459fBe1wqt5Mk3DWifBuJ9Wxf/wKM704Pb1WqUhvNJNWOoX3OCGl6NXl9LJh8LPy4buk0
v3fl2tKkSXowV5hsFCsCnrqRdzGkzkCpAU0EVDwEsBhHjlqajZvrVnTXftWQ4POPeB94cCKW9nT9
x5DjdO23UA4UFbEwlxUJAl9SWP8faV/WJSmOZP1X+tQ7PeyI70z3A+C7e3gsmRGV+cLJzIpiESA2
sf3670qRleFB+AQ10y8ctOBygWQymczuvcvBWQUYx9A1z6yKldsqjXLTg5WDxf7H7erim75rGPEb
JlDsTDCJz7657riAxNYGcZSiYSpz4Ddb29HHrnPlruHKICxzCvUQR/aHDqgMzc+Dv4F3fFWCXvyL
mUiLrZaDwhkuLOYGNiYPoCNBchKE5n9rnF8dYxetzYSbk9V2WbZoDevVkWMrDa/BaJV+F2CONaKM
wHIHB96lTeA1vQ7Ou6+veibVQD4CmdpDptbr8ghYR/hG8hHIfQ0gyOMb7UY/i3MPGgBcwysB6trs
sxPbLmEwX1GB3vyLmWDLBgJytgEqUAUCmSwCViEciXtgMC8MLDFiPxhY5kySWXbR4YjFfLE4CVas
bngeniownCfHDFDA/a6gcFbyzMhrP5OnhHgOoCIWhvdCZ+c0DABfV5x4RGfhLuHrgGEBvzr7+nFP
r4tN+M+BEAQRV0CzxZu4kNmpDpefFLZJuD8Ijge2KbcGyBlFcPkizdnVt/ra1rtzCQaRpVotdj6w
4yXb5KuzEpEMBGcgS6es12zACNr91a85CZDjcHiWlrCaDwA+LNf6qgIPAl1RhqjOGECv5nkS0LLP
QrkbA7auP4f4gCkcqGvEAiytyFcl5MW/ESLk4i0zMnUWASTkKsoP2rAuutuBRd5kHhDBvTB2r8qH
i6ZmMtHlRerkGkYNdpkrmiZ+HRqbmj6O01IUkZBr7ybJa0tzi7YbTooaVTaoNaNbrUg9wGUs9GXh
tTmzhSVzrdZQ+VCtWu0WqM53cYITrW4XkXhTqfVmYSpc7w9iwFyimsC7mQmXzgqnRhcb83EP13Yf
rEY4x8qBkyvCIyDXlg+uxWd//wZfW5yJGcecDD0tsPNo4dfZ7vrPLzQdCBK4Ww7tuSpOAL/xV/dm
M700U4PTAY05CVCVG2xvAI4VJXHw8Wu8vlK8tiO184uxHjI+FJ3Yy9SBvSnhcC2gnasTCZKjfUse
cHQM/8JjB9udiIKsDsCAhaV7SXheOwSFAPjV3Xk0zGBniZ5zCLa/Dg20bb55MUEXq/hu6dBAvL0P
PqXcFVz0Ok2Jq2g65E26E7Dx3TaBE9RyKOU169Gbbs2md8LMTLMadCuFDz9OPj/rpZd56Y0Be7p2
2y6thPOIuhdjwMVrnCk3dWqFvDawmzE3ZG8cKGK1iZdul6m2ru8eLlqaKTZt7USdG8Ir1NwkN3Xu
T5/SQLgetavq2OywFMM5FlE6gHJd2gNf3zBeND1TbpgWm2qpQzwLPbK9rQsPqgUFLB4sjc7eAeqK
5gt+0bxbWyK2amN8+njSXLd6XPyDmezJ29LKuqmuEP+GhXGVf06adq1HezuwNsaq+FrYvtkhSnlB
xVgQeXIVvRi1Guyq1BU297bs/AqbJOYsKRjXZfjrPJyJHTo0qlIKO5y54Y+qrwXtg3TN34uhJFwg
hsoTrJVLUb0LXZMxyRdda9hoOyTOotXYF65vW9W+SsdFJ8jrq+2v3s1520wlIaGaoxUhZeIcCJUA
tg77nYCv7df2Om4+DwCQwIny0qC9doB4KQms2aCt9MHp8xLLr/B6Urx8Zeprqq+1m8FXNtqJBlbv
awR42sMC+e71bdfrYHXmMxU8kpTavMIndX8Ijh7V9pxD8xwGNUJusWbu0i1bx/vwUHzTVuUmPi1r
VPLNfiBwnVn31amNu9HCn7BP4EXBdqT5XH+H4XVlb9iKr/RVeU727k1bYDuWwsU8IGBJKvYGPou2
Yjg2jk9WUPt0J6hbEN9EVuR+vP94Wi++qdm0VseORK2JPwkykyO/UZ8jC1Yo28/O7UHb6GuAXjwY
O/WYB/UpvCGIMuff/7cTAbsDQKsgPAg4i1e8j0pbjZMmwSY5ZI/xNHqMfvm4l/OZNmtgrtbjILuP
atFAp+zBUBU4VRR83MJ8cZ23MNMDKY6sBw2Iylj0QphE7R1CHbfLEbtzUTVvRqhrlyKjKhprEp42
iqP5bXELeggv11zP6J5CZQmq7J2CMm9ttpIDq1lJYxOLjroRhtdGsFmWGKeTD7QBzJklCMy5qJq3
N5u1Orc6cNvALdwCgfyKF2N9WxFtulUHHeS2U7fkhjPXN2ft2bOxT6y4agcHojEtcp9l39MYJJ3q
wlHqOyk4a2VuB8tp1ihkgslNgMsKTXOCCcTcJZ/rFRZtY9VuwCGY/LG0oZObgUvxM2939vW6IWlN
YxIWgtbapFa8Dg3AocTkpnTU0VPVcc0net8aYeGVuvGDJvE57ZOj4bZHYwATX1PsB2zQShp9+niu
LLz2uXCOSoLomhYvxC7vB3VTglWoW2jinZfvrPNzEJ+8iOzBBZTfSjvHfyQH63vhrusnEDSt2Sf+
UMEQOHgwuj/9Rz0js+npAjOWYsOEniHczgzjVVnAnK78+XEr7zTeeedmCgvp8jDXY6dY6XX02U40
GHYabWsXfhc/qIZ6Yw/trqyKbc3c3xeavjpFQXklDoYtHMHNejhYeQqWCkjS+gfQBUFqqAqmT2E5
r47pfb9LVzH1Mn/x0Fb87rvBfNHubDCnJnVDEmNT0fvhpr6lq26rbaLBMyFoReyzwGIQ59MZALgM
LzsCqWlBEb0+jy/+glhkLmRv64ZJqlkQ8W1QHjUda2S1ce8TvzpyeAmK+OsNOSzTtb+zE8mvfdHu
TCpaHMANWgEpbJxjHIA192ns6WnAN8ClOrV7e2d/UXc4wUDkfgsTEXwcfPPUwmc33eZro1sEp7g6
fS/+z0yt0fuW9/oId/IxBRqNTremXt2VWnT/8VBbaGZu69CssQVSAoSzEufeRCt/oLtGKRfW7YXx
PDcFVEypKzuGitqSJllr2YTd1WCBWHGIgTYe0WL1ca+ur6mvb29+dB3x3s141RWw+rkGuGWErc8F
4oZDYBv/OyxS79+jDppxBF8DJhkIj3MrQ2upyjDpKSAeki0rAegb7yel8Ra69X5+vm1FlF9MDqqA
ri4cs3ZFH8leaQHTpvjGHcG+IuJegQPjhfbe61tv25vJgyFxc0SAApZAhB+RR/DEAXk89uuHrvW0
bbKxYTzNQUr00FVeD1eshebFXH8rjkTzgEaGcwyxcFz7trsxHJDNzm0Q9Be0Rxe0o2CvMr9UQMVT
QJfjp1+XQ7mFpe2jJmfiJ9VqxQHkLwLo+TdtfGym3xvzMXMLL8f2rR+/L/RQ9OBdczZwWnBcIRm/
3/awVHvdtQZ8UMi7YwxykDSIg+yQ74ZNgsC5RW1lob25lhTaOjXNFu1FjxNs4Q3Ogacb8gD3Nklz
rC7h7s3Dx4E+YyAcH/BScKAFEK+YNhcDVisj4oSxHEAF7GEUNhRjo4J9eCmsUrqDzN8kYFxtwEtp
mqD9e9sSK7VOdcccgC/r9FaHu0gWJNRjexFJxk/6Z5FVfXZXUNK2As0r+j3d2ge+myovhIWye152
sn1nzBG9x18BmiUhQBmaO+r0usZ0hcOBpg2mdXErmOXqQwYnxvomD0rfXTR2XpuvFw3OJ4zLM2KH
TBGWa4En3m35usfLXhpG14TdZTOzSeKynIQ1x1eN2mhtgCd7nDwlYv7C5LjeDMDYIQKADzyXqZ1S
NnpZycEDvogvnHotwCtgUBGHRfmXmnpERLEsip2ldmdSdtR1VsZj+HKyOhzzbbQivddtgSLxpzg6
VqAWHJYOxa4oIGKwANgLgbQA3pp7m+OAQ0kqeGtAFEC33BjrDH6vYOo6wLsXLlf4mgcB2ATnzf4I
ZWgHwwqO8MEBg/1O+7zE/PB+xX7zb+Ze6ZENwre2wjtwxmpt2WdsaJI89Hn65eOPfE3EX/R6HrKn
5XkMRED0Ohkzr0m+uXRJBF1bMy9bmH1NNy3iIrHRgn0SG0OQgx+waG7y27/jV3996Pz6iHM+0CrP
i0QDyN2Kk9KHHuAX7aPdRt7HL+2d8f9FsLw2M5uAg9U1LDXRJ2Hyk8cqG/h+e8JEHN8taQFLfRLl
FzI84WZiGTUgQEj7o25vQuuZZv/7Dc/b4TbTdvOMFnzM8N6Ez7dw9UOo2kHgs7IdTGOBK0Apg6U1
48pe422rM8vEqE0lGLMtGKxAv2A+alt3RRMAo43AMwVSzIng70TrJf7Pxa83O+0LY1cZ09wWX29a
t7uGAn5T0FqAhPNLvVk6kFrs5WwfazQqY0b+Is70oDtP2zBovWFv/xC9pDj3Bpgm+rowRt8b0S5f
LvjV3g4bCtrBtqjwSdNddjvuoy3/KlA+iye6s9f2me/qjXO7jCNzZdv+tt2ZjTA0U5pGEdoFZsU6
B8gv3cXbcvM3PM2uKVOvksWY79LHuC5tXWwZhb/oJLBLFV9gGANryAf8I2gNF4TlwqcEcd3bd6ra
mRaBw12cZZYA/Tk2LiCA2EbQNjWdR4D+6yGU9ACk908ff82ljzkTOFnaF3qfoasc2CPMBaamHTNv
ILXhD7Vy6Cbt8eMGPxY68D5+29M0TYupaV3A1Bh/jvSQ2p3nDAtUckttzIROPA4KOCIQgF+O9ZFZ
9mZy2Z3S0fV/1pWZlGlrN1cmmJRXyZB7WfglC0sQGuz+s0bmMoWag4u9EqIjChBdfSryB61ZOO5Z
nFkzQcK6bsqZlmIQTN1XHveJH6bRg5NaRzejoIgiawT/bpiW7yeVbv+j/sn/drEIITLDbIoMh8IF
mxAcFw/p/ci16li6Fdl83NQV4wHorgFEDxB6SbU162diZWNDGRY8+si+/UUIDZCtPnD2lp+fl9Yh
Mc7mW5eL9uyZpCzCsVLMEu81M8AqiJXINNaIjP3cD+OS4iD++rumgAlqw8FKhRffTDjqda6YkakJ
p/oayLgF6GDZxvGTO/qsgZ8KUYfuxvkGAGqsSZHf5wvtLzU/08UMp+hht8WbFec3sKXuRnhHLp8J
vnNmE/qRgD79q5szOTkwoyibVH5BYa9oTu1BxP/hNPJhKf7v3dHevK2ZaGyGWAGMsi4czMLa0wLj
YATsPguGbe6Ha3clIJyF9gL3oVV3Egtu/NXYfTxk3/nazP/ETFxS4M/aWQWrqTj9GHIE0qh+9ym9
nQK18gYvOiV3BIeyI0KgCzi5cbnoZwNsRov+NqK/Hw2xmVQd9SyKR8pedFMT8RPZWZDUheca2oZE
HFw6+rm2Dl9+7ZmArZoKm2+Gzjvn6ptw8FN8UE4hFH9aDdSj56Xt71UF7rLBmbB1k47atYHwUvtO
W5fraN96wMyEIz/IrpZf6LVl6rK1mThSEqaRXIdoJ9TrLQ8RyOEelrDP/Zf4z/RP84fAbsyel77j
Qqvz8BvVyeA4MaHVJj6pPfHqsvEavriTWfh2xlwgjUYDB80QgawTp37Cmx2oBwJnbJ5He/hk1Ny3
ptF3Cuy6ewrA67j7zgj4t6bRWdqBL/V4JpyUIoNrofD1ZUoGt3X4/gzFyk6X/OKuqVIXn3Me9jcN
pasQC4Z9pY31e3vESbzuNHCbdMHteCybFkOKj+r/Yf28bHXWuagcNbuZcOjrNk4Q0/bUKp0X2j8d
Nf/rx/D/omd2+zLPm3//N9I/GNSiJIrbWfLfp+RHzRr2Z/vf4rFf1d4+9O9z+Vw8tPXzc3v6Vs5r
vnkQv/+z/eBb++1NYlW0STve8ed6vH9ueNbKRvBPRc2/W/iPZ/krn8by+V+//WAcLHH4tShhxW8/
i3Z//Os3sZX/r8uf/1l28y3HYxt0pMi+FX/MH3n+1rT/+k3RtH+awmceHqWu5YAWCe+/f5ZFjv5P
B7sjMKHBbAmFQ/jvFKxu43/9Rox/Wg4Ybx2LCJoqIOH99o+GcVFkuf8Eh6XgI4LFE8AH1m9//bc3
H+n1o/2j4PktS4q2QV/ersuA4gavNxg98ENg9QCb+WwNY3Y7wnab9icyfcmaqDqMpVEecJ7RIdi7
zAEFAkA+T2bKizomBvHlbVzw8vD6jMzrxdOvteVdadtrvWn7Y9F15ZYJ5CA2FGPlGS1RDy+3TQ6/
gLQYEcMSgfHsJamU6sFRLNSU6Yvbl4cy21H8XmChgKYpXduZ28AuODpHebGsuMPOSKTzivMOQEK5
B2eB8ZBRprK91hDnCOct7mO094GsWLXGyPYFsJN3emxv57/TFr2Fxgb7iz3l44bWCQtG/F+/U0Aj
mgC9tCeJu5cpedHbDuclL6VlyVtv7M36qGQ/K6oiVdYEBbKOVSVrjlCSg1WO482k28dU7U5qpNs+
n9LyK3a45xF+BJ+GiNgHYMtHQdto7KvNh68OS9P7lnT1ZlDC3o9olx+UPiX7zPLdJM8PModaU7Gw
l8JgfrPuizHkmDAKY/io4PwC5S7KLzR0mL/TxjUd7QTguGGdG2G7p+LScB1YKlmst/uyLfhelsik
vEvyaQxcNWoQOUHKvbzomVruMxoxeF2KzItbmXZZaXsEnherPBrUG4uukyLKzvLCey07M53hI5Rk
1+sW2ZOWUxzeJ8e8j5yNaylHEJJNjReNamDmfEcG1fqa1oOnJZr6ez32dNtkqrXmoV18tvVpnfb8
29hScxOnbupHsH4HOs3J0SIdOYaqRY6vSZlXFKW1MUv9SaZeC1/rKpY+QgAnUdCn8BN2clBLq3zc
6ySD7maFmHSvaY33OSKXRflLkawVNsa478r2r6rwkB/3rw/Ju4s6rZtnuzZBNJ5im+em6fJT1pAA
s948twVNHY8j2HeTTgSmr54MgC9WQSo+6PF5nPpnu9bqu7Y0QYI9hQDTGWz78HrJndS5SDpOiXiz
sRl8WaUXZMhdXOYr2+wmGEWL9mvBI4rJ2oX7NjXDfScuumLWfujQ2LNTUq6cwqF3WBTT1RDx8c4y
OQlIQpccsCRq8qvGipFLEOEMsmjXNMFPgpjntyO3G1QnHCwjO2k65q3dR83GouGh7syV7VCz8530
a9SX4wMtJ2Vb9lHmG1HoerqtBH1vfKsynd1YHSy/XiNuJ9YAozHkf7zkufD5TGrtQdPuojGp4TtS
WMGoqiBQg/sH4Gj7uNtPLcXtUBnaqtC7wRtq676qs/ZkREP8GNPo9yYDUrvZd+tBS9tokzsmtPrc
oDvKk5NMYYBerGE/14nLdUHGKc7fjAOAFnDAiyVqvi4YY8XGgWTZqRvrbegq8IzgXm1Q+Nu08kod
rTx2tVIeX9LyNuqMJ0op7OtGSVcpQ7CGgw2uZ44Jv6lS/p0mVeQPo/rHwGyIMaU59IrTnKPJcG9B
hONn7qjsc6VU9rWdQxGTt4MBujZf3jahihNZWevl9qKCUXS9r4+DVw8THGBJW9+wMa1vOnhUaN6g
p5YP/N8Db6pujTB9ftasAqSnxI0+F/A738buM62GsPFw9lwc45LiFF/eJiovjlqpNmuVxYlX1hFb
2MXJQ5XL1y3cM3H6g/NuQUsCxKG3AxEAF6lukh68Bn2PuBNb1/evl1JVfiYHxpzce03LOp3MnFV/
qSkzDcteJ4NWbF+ryLvZz4ycGS+NNvizl62U2Ld7amsYKztTYHpsae2ltEpXJu/Uxuu5RY8AtIRc
xaFOt2/guW8pTUMDWZKOCKjxLJJkPyvB9lbsHDvZvuTJp8UFgXztz2deS1oApWyVEsdQ8mcc+TOi
tpIq7sp0YQw1XTZhNdcbEOVmEZhcRNoWF5nElNTXEO/gs2un9rOesX1otaBtHRXdMxipPSdLrB38
IIFSAZS+J3kn83g5PRI9AuF0Mp65bSDmMHWPNevNrdqnZ5lSxCIg75oknfyPp6E7X1oxLggWV80F
LzX40OYgk4NrRWGfGs6+r8c8KKZev40AHuJFWUMRpl8YtzJPm7R+bRiIBQUZMrByIgPeNbELq2Nu
VeUNJ1CCYgXKlUi1oQX8HFnATBYfG+g0RReVNz3Vy83Eoj9zzpU9ryLw8Ii7zApdywfdEabm25LO
7DBJUwtYaXEMWOg86gtgNeZqEOtO77mkJ2CqrRuyr+GLv7c59JFRGVCpY0+uXrt7mk/uQbFL99A0
gMDS9VQNZPL1Araen1Ve86A7uIc62U18p3b5eLTKHsxpNgkchwxHUGoU+Evith2pAqNW2JyHiXGI
cCOKgWCJEgRd0Q0iPL/WQ5huzKZ6sko3PNBwCg95GNm195oeRpBLy5LXvDQeNB/Eq56VERhbRi1n
PikBVFGG+Z1l8PihG8JuXapm79Wmvis7HYKnqvolFytH7OAuhQeImyGnAQgMQBlNhSL/Vnhkxpj0
Q2g4O2432LsHGY9h8IlrMCo2MOQR3eAGLPbKcYCvqd+w6aY1HPdx0rh1aMYeDH4imTot37TEHlcv
pUUFCLJYrXaD25lB4k51wGpS309VvIdELW5kSuEdZKNbPsrUAOvP/WiVQEouY30l8+QFe5vVyNh4
41QmBzlDFNR17t7m2BL8T6mmMOs7oBbVd6jdq4N7q/ZG0I2T+5hHm5g78fekKYCg1PbFgURUu9NI
wjxmNPF3ovZ/ZH2r3Od68QmHwEdAwZSnPKUbd7KGW3kJTTreknz64sDpZ/+abxe6tXL6NglsRUtX
H09oQ39r8rVA56qC+tgl4JsDtBxiJ99+rNZQAK2uatOupGO5Cl09PzK4yjSevFXiErdY5YujxZJw
VTJsiWKRlHnz6iTVbcAHk7I46m5SeCyK4YY8+035pPyNDqBWUAIbLIRi52FOqrGdJnrU5DZF5slL
3ic9/GpFHRuRA0dY4I1tUubH1yoyH5wb2N681nu5E7864FdlqgDy0FHJu3QflsYqDZvmJi/0EQxM
tQtx22GuyaQsQQQDPY3ZnzJRlUZz04iLTCqZa+6o1d8aaty+ZL0WUu6E63zoO1AX/PXA6/PYWyLm
qIY9R5bKAvmbMjkCVcezHOiksoB1toqg7rTbs043gtqpyXYq++5pTMgX1pXuuW4153NU/ClzHZ3X
Jycpe08mk9yNN+XE87VMAm9Z8Vxa0GDsTLLPe9251Ydega2/UjcdlFvFo07nrBKLAUlUFMs6ZWMW
nlXEe9tkzolkHQclF9X4Tun180tSlrTu6JxqcZlao/CSKPHtkPNVCO7Mo7wQcef0msMCi8OPps+J
vYavm1+EtD/kelidCpXVpwmaTRf0uZn4HbaaK1kiLy2DNu/J2wGmpI2FALGXPEBs1FtNh5NDlqjx
nT4660mL9U/TyLRPnZUEBAvwvUyVdgW89ErlR5nMlCoPwiqOtjIZQnBttLZRA5nU+Zew6rOzyewb
SzP6A2YKIdC7TGytJg6KXODs3XaqIjJb86VOrjXFrSy4qMeTGyV369s4V8JjXfLes2OiPGK/lG3V
pIlXMul2MXjCoJhtZRI0ZlA8wRt+kkns7wNN7fqd2wuaDLE8yEsl5XmTs+SgxJ84iNdqL9H7ewO2
s+kxySDwMivju6TSrIPRFwwx5xwQLH1HtKBMVERDTM22K5z6zPv+5wW4XFTL6HmW7eQ7daj0m+Ft
7aF80itsO+TzYPrex0rb7kc9dU66YjinVNvDV4SeMrNvMYBEliyM4HIR1Mxy/NhpnZ/FLM4wyvCI
ORXZS72fWaIOYOHv4B7uQXcYTpNl9y+XyEbStOp+42De6omxrTAedsmkoecgTwSXJZYkODZqThLo
5XRb8wYcL1RT7+VFHRpQPNT9BF8I5IW9WZ3hvbtuqlbFIUqogS+uGpsVs+Dh5w+Rva5qfdiZTmcj
iukTIjDC54K3z5aJvZKm9PXKGerkFKZacUhrMq51i00PjNi/c1r4Rpg1Z3npWuw6cIjE/djMwpXM
w8fDTkRcXgtkniyVBSaDuej1CVYgPtN1FUa/6QDb8avGjgwvz2JrbZs9eLOcJCWbTNX2fRF/S1QY
nOIxZjeqU7MbkN4GjTrYB5MZpRGUYv8o8qYKMHcs0WojkJVFHhf1ZGoUj8rnY9ovAQdo1luvTfAU
gijZMgFLp1uWKqi4365OipWC9Cfpw/WQQYPEbqV8YlF5oHHL7nnTOQ9hMq3S3GZPlCTj0QGygNcM
RflUtHa0IU5B13EXVxuY2ODJI1439O2nJIrMHWzr4Jn+lefWzNzF4m3LrFTcFXb2lLiZsgZFz0uZ
zP71jPydXnw6mfUrH+/E3L1W/ZUPEhhzJ1OG0YzbTOlLD/bEdm8lbYYInZzdE9oV926nD8GYD3Qt
k7LAcobbDgv40SB2cV+CtveGTupWpmStJm/pJi0sINj9+qEprsGelkf5TlYJC/pJmH83qkurg7x0
Ea8Orbhw2kV+3lt5IAua1KgOpAnjZCfTeWxPEPdshcDk+MHEOaMHkEVtNxoMySk3jm08PqZjCbVz
GHPd06CP7mRltQ2Vta6S1Aub1vBIkih3UPLDO4tTNyi1aVzJvJTr4Z2T8sozaWXtZFIW9LwLOM3r
s3wqjwd6w0xz6zhVtu67vAy60K3veM1xCj/AhqTZ0OJ+JWVhK2pkxHipEVmg4fbTv5KsH+s7WU1m
kUk/m03Z3A3Q1GpHo9gFMzp6A34j0JhLfKtTUwzHIh9wIiWKGtP8WSQz66Ic2EZmArH3U6dOX7N0
tMsbl0Olt/hdNCFiaN8BDGDBUDILQsWMMQlUOhw6w8AJDCJ5Ynhh/CwtI8HOWe/WPLemtYW+HJxf
l3hSTtxN4n0eGe4Nz/vQb53o3LQTvOezzL7PJ6dYRzZiepht5L7WDs9GR5NHJYYyN/j91Pht3vVH
njlZoCuwl7gl7bwCdq2ja3A7UOB70Yd9uHHBP/kEU/EfdHDOYWskW2J3w528RNG3firL2xLE9h6I
TdjCEdPcfIGX4LqCWFpHdClUXnMmNiz8A4fhaGNtNGWmBDWZCn8Uxq3YNvleNZLYKwrYFFJmYmsO
puVtzFSIapWfurKAlmUPGyfj9l6PDXs/OORUO7mx6QgdD66RQCFjZbfhebyzrImslM7OPGMI+32a
tv0+SoFt6sZa6NuMfqaDO+4mPXqO7LDfDCVzj1mlfulTnq2i2OnuU9IA6X/Ug9BpyL2mwaDfxZ6D
o4sjDD0gaY+xJdK1QxfV4EJ1x3uzUPSzpStk52TF7zHISs56oX12h2bYA8ic3WrmBFq9ITtmcduC
c6fUz2XM8l0X2V+rbphOTu9MJ0tcQhg5QJ7UUk/HdsgrmlB5irsQHxea474K6+h3sxk2HYesNbCH
u53o+EVm97WpbQy9Iiv5EGxxCDJs9OGUjwpc6/gmt3vliachWWPjse1KK3poK7hnAxY4MxT9S5Y5
zgr7qTT4eE8z39JA5Fk2YClxyCXJpOdMyA7JGtaEY7seUzVf98QZD+Ovi12ARWZKXe5negSYCr1J
fdgFEcInZrM+OMWJ9V5lK87h9YLgO3y6wf1RVmZ5CDU4pRRG+NjSEa83q+KbKVSiG8RVRDe1mS5h
wUrj5sWGGh3CjCYwDusA7AR978yRoc2MQXH6mK/raeAeYgHTk7zESURxHDNR2DiovZZ5A+XRwVXt
lcLL4gGxTnVQxTxc19WQPxhdzM9mmWzVxs0fYP3oj2PR0R0BEIEfDljZk8R1TjNd3s7TP6H3hhtN
mSLN48RMTln3x5SMcMVWCbmRdzxMFCDIE8FqhgJ5KaqQ+mBHcFaTfDROJ7jU9hPkRG/FN/2PxkwR
xszt8RZKHjngk0R3vcvZOiw76lVdXj2Y7YANKAZNp3X5jhsMG9RwtGkgb+Wlc03w4yT6eJEnNIoG
IjpdYlhz3h6bwyRqwyiKSBkIMPhKmfMw/1BPe9obWbOeQMJ9drL7dMzpMadu+nIpgV25YpNZ+GXU
RHddS9yjUw77XHROBRz41plUtrIV01aBeoOtrElGAMLZQRE74aPem+RA2qTxm8rGhA4TYJuV4UFN
y2mr5onrjSTyO8MCB1oaKIPrBAibyzepNTif0jQaN3GL/YNLKm0bNa7ilULWs9JxtrHWfm8jxTBe
8mSBVZOgczk/ypSisTCglZ3DJAJ3xCht+IpRXT9lQMxYOWqV+gmWuuOUF/4wKYhJz2noqRk88GrN
HE9FPvksp/39YGjMg9IJrMnRTI591fH7FkR/hQMamkGlOJbIW9ANFoXptYAnX3ejjSUmEQD3OJKL
PODoqRs6ctiyUjEmgab45WM5cWVa4eBUJToCm3Cgbc1B/LWxMnuXNfU6ItUmFRY8LbL1GgokDHwy
3eZ1vYGc+VR1abntaXpw275GeEDsVHvn9TbW03ovM0tSAPKO1iNiM+Jqz8yy2ss7eWkU11mHZDpF
sY0jxZeCNrYAub1lowlcCrvUt1GNpXYU+4CJkOFch3kHi+4IDMsxP8rLoDn5sWc6onBz85CNiAfV
7e/D2IbwU2c1MP9stTvGDi4yKeId9dHeu/DfAZT0X5cpNBA4HJk4/lEc5oVG1+7cFFbEPjT2la4Z
OCcNvd7BB+/1nB3LTJu2ul5aC+u1DPZ6K+AIlHss2ARyDph+YspdKC1ma6pKNUUVzgX05P9z9mVN
cupKt79IEaCB4ZWax64ePbwQdnsbBAiQADH8+rugd7i3+5zjHd+NsBVIDF1FgZS5cuXKY5dMwCsg
l7quu9RZCxIk9zFD3SSk49K9DD0ki43pLhFefuW1La6kifG2JCmUNyZEj6Jl0KRFca2U8dZZb8Wq
Y+W0EoLYvQNX4a4NG7CIMOc+wx0S9RlxUkjbdrijblB6Wxv0yV07N1Auq68z6tgl1aUzurqoKRlP
JfX1Xd0Vaxer+hPVY//EfHkcE4iopZ1XbtoZrq5mjLpbQOnJSQkiRTNevYzqAg8T8+QpLbPwjo9m
FzSle66lCO+WoTAt8mPmDp8MRWAsWsaGFiF2WzDMCPNZ7wf/Oh8ic5BDgj+9G0Vb3VTmXP781vyH
bYXpTzhggeD3EtDoYx/4O2nIuwzF0+otEU4ReSGQLnfk/VNXTcmBaAepBHMXzPdLFQT7BQ3CVEE3
ZEzayDNVhNLH/DgEKeSTmBZHgpXpOIRfYNmG3+eyxI6bk0eIZZH9EotdGpWm5DgwxbfSA+wB3kP4
wAQPT4VtvqeOPDSjUx3YNNgDaE3rhaCBwgRgr4bmReBngUHTrgtCULHOIn4RpHNu2tjZY+gX/2yg
0Yfw5/vgckzcQmEaQmw7OduPwxImnZul+z6Wq94vovf+++6izX+mTd0dQBeGWNWANc1rq3ZbhLJd
NSpE7gx381XXurbahnLt5ngMfJmDIgm3ahOkmXNAsmQaLV4K3Mt4C3B5XGkPlp7rZN7Bd8r4Strp
M0CecgXDxD84deA+eDnSCqvy3zSUFirwh1cWDgYPfbB+fA/1jn9/ZTszFqPfBt1WZSX0W2XH9q0P
EHyjWXBSwmlOSVFX0QhHZZW5UwoOTQdX3erXxUauAglVw0A+NZ7bH90qHTDtQTJWNeNDlU0Rb0Z9
lGGXHtNsZeZZdGkkrbqtr/MvAIqGa1vjFuaD213KcAIsOSnMXfPP2TvyWEAkgLfOSqLqTGS9YTrn
qvq7WbqK9Tc7TWqfNn1zHj3VnLGo3lIikU48lFpFfVE8DG7Io9xBHeURBTaOhRvmm2Ki39vQGVAt
YaXplJ0H16zbukdyEKzSPZrN1Ph7/BDg7GAGK3ThHb3Zn2h7F6UEJ/coBxOsKhSsPDIFTk0s5I4i
vHdMisBZJ7GrVgCfu81gpYGCafUUpGl1IjCSzoY5+fltHBGTncvjZBWrzKw7lLmLutnPdSUB58io
Q5u3g1rrGfMOOwr2FHOanQfRy1XrULO1HitPbdsgEgeH9eKWCT1bW2xQRi7bjrFJd3geDyoJ42OZ
+M3WAs+MAleVR3zAEr9MrI5uOHr7CRaJxKp34nnS1pHxW3PK5771R3YwrQRg5jdPqSZfSVzVl6Vn
JmrWNSmnXRKn8YrA+tkR/Mqn3sz80gYuOHQuzCOwyfYCSoB5BGvQ3YkiQ6nZCQGUVdA/OjnK0gyJ
fkw8qVZt2kyHkNlxq2HHIINaH9ncSPgpx6Ub9upelqm9jKz4NhjqXsvcb5/a9AUhx3GLBzVDzaVs
OnMmxjPMeh+15U5Tmnoa8gCKwkRAU2Ux+bdIzO+kz8WsDAS4/uAOzP8+CrwC1iWmhs781mvG5rXm
08MIts/RmRsz05WWbjLc+bZjh7xJzg1kKJ2xpbspsRAv8INyB2mnPqpoEV7S2WsdfBtelq4LcaoT
8dnWUoedygHJOYg4byvfwJBrS7PRmUAAHeVMn6Q/PKbdFO7lJOQ5h6mNWALc/dpBNfp/U9lYaLUf
5hEk1CO1VjAvAOlgpuX+Y+lvgypR1qJ0QNOUdutNvH+M3UmeM9/8xblF1EGDf+AD2uKjtwLxwz0u
jT9vTYRjmqOfTBn0Fz47cGnhfEf5dbWFHPV4LGPrHtqBBs9T2kFTa8BDi2Xx2M6WlJsX5Vkl3rfM
ldmOzmHbJXabIDr7L3Fz/iHKNvsMgY9IGzLPkRouvPnH/8e39EvaxhSfYasHl+xYweVVzI0erb/r
Nda9OO/OY54CfbF4UZeumwQoUhmwa10ZlDygYXJKHIK6OmV/39O+u2YJI3vlu7hLiJ0dwqnPoqpp
g7ulQdD9JHgdwArBUN2N8cGv3SyShVaf+hbEQdOGV9ZBziA2CJmnk86ee7gi18m5gzgGzO5vLYJh
L2kTZBvEfLCsyAQZzzX+tFGAh1MNHkXNoj9bGP/tkUAc0sUDwXx31gb9/WZVrEg4Cfp22yegfEHa
p35raFwAkgL0si27wB7rPm0iExrU3FEQIwaYUEMF6OQMKN8dFF64ClQWrwdmgxvv8uCGnSALNWfQ
mOKdZK6+TSIxtwwAPkhO+FW4qFa1030Oss/L24/Sc9WGWSynKD/35+/4kek1PxChmCuTzDQKPPkf
ECpXD2C2BXW7jYFk7RARR4ZuyjVq3HZUrNquMOelyRKKZPMO3/l9rM+1u3JEQVdJr4oTG0J3g8cP
iy3wxItwAW5pAFJWxjutrmCtCcTLPQOtyimUl3qgeAHktI3lUJ+BkIdRTweUnKu0vdJk1Os4gbZj
mfT52aDO5XrwO8h8eGG9DnXb7an16HOaFPsq19eEx5uMxOL/430JPdxkaLSDZY8b9OERyPOuHMaw
maukm7NtR3rmlZtvGu2iHJnv3k1EIw6HsourwveSqxhaum9j9Sn3/dSB7m83rAVTIJLo6Y4LRC8B
2qgyagsrjjLI15Do4veq9tWTGF6rrPYfB3Bx+hRCu5UejxOKX2w76T43eTKcSJC2+8BF0dYUFeLH
Il5PZVCDY2LdW9kPXzItgGC3xSt0e7Z9FfC/bF5dNc28r7VfQR7lSwKGLOTB+b9AXey/YBGhLzBr
Us5Bqv/4qmRNhW+V9s02GGDluPPnh47wcHTmL7FsLWOIX9QrLnvkAOVHLwmzx65TZ9j24fpuSmbj
LJ+mfYnSTKfAKzYxHIhjHU/JpQyuyGAlR+Zoepps2+77gh/rmWNZj0ix41X5hLQI7+gKwI5+Dzqm
8afVROo9dAWmO1MFeMS9FgZHDJ//zy8R/c9vD6546ADlDRGrghn6+1My1aVTGwEkxiaoJVSMyt/6
zShWguZ3lZ/0j6hPc5/mOUwglHc8GFWlR8KcH7g5HYL9cQwC1cDPvAnIoa+GXVzZ9JrKIr3W4AU4
SfezB0vvXDad3af4BVcKhcZWU9E7G29Q5BqIyWz//J2WleD39RBFdKF8DniKU8S8PjDvEKmUhk51
sxVJw1ctDzZQ8VWgjgl2bqoqOFaoqjAAazu3jY0BxIu/mxBS9KiLkx5A4kf0Q5Hhhqj+eDONpBcC
ynEWR1KO4fm9CTqxQZi4W1HrIhx07lnenbI0Gc7S6KKLls3RqYdzPzdTD43dQQ4IH8EJ6gS7kIqg
zClCRqrPiiPE/PRKJt0F1XrEnsQEBTsLJHl0tBIrz/AKMdZtWRsQPCpfb0IgXVFVMntyG0R+4xYl
Eog7RFBnpUcS+2rduIwcUsXSa07cTZxrBHxTSDveKOjnb43p0lfXQXLVn3+GpU7Dx5+BAtkByxE1
POjHn6EDCb4meN23OW7XsM4VaM/GkPiuLgw72Fc62c+pb8i1bym5gs8bH0kXnIFfsVPaDRcL9vJh
wmJ/QCXT7xOgmvPSDL+2OoBLkXa0vxGUZccpAaJJuuzcz01mxqeyZNnFUWN3kb5Jo7YE3C6Q6xxU
+v7P33ZRY/nwbcGUdx0Yn6ibSz/mfXKV+l044mHu2YSaDYmooy70+zNxgnybnMYyjkJEYn+OSXo/
ljuhEEfLdL92RzwJZCLskBlUnTfpgEDJoSeVuk6eZ7ct7aoDiHSb2KJgcqK8boeQL8C1fvjkZwVi
yFrVKwRqzGqyNtyFTKFShe+Bq2udHL49GoS62hXTxbgaEwLi4dx0lodbv/KfQglvYmmqZIR0QK0v
SGOqI5fVw5b17XjHxnGrrMkfkhozdh/YWy4bb18i5LGuZp/BC/t27ZXTi0tLVNCdqhquJrUHLyXg
4XuVnLFT1P7TAKrzOKv/5Ulbsqw+3nu87rjpiFOB1EF/n8TqFD4o72ONIDPdA4NPT84k+n2KLJWx
CotV2LgIRnmoj+4O9WvrB/ZOMhTR8YJtmGPFK6dCr3XlAres/W81quvN5i3Cata5kAkJD3Ewx+TG
eBVCzC7y43GTEGc8WBDYZMxPpA0PbHSzAyrOqcjrnO4IWvhK24rtBRkYRJgjn4kQfDlwu1ihcGsI
X2vjlXs7pK//90dxjvT74DS4uCkfcQXa5raua2W23EPUSDSfS6O6bznXdkPomB8LJzgncZLduXGB
yklDEOyCMMgevcZ2Z9OE68Qp95pXOVIEdLr31UKc9DwoFMCfnqayRooOxHdrr3qGtGqK8HiYrAfH
rpNy/N4iELNfzACEv4uj7+xGObKjz6r7EIkYHvzkzERV2PADyyEm0XcuPElEwJEY0+x0k23qpugj
ElNEymbrsh/Z17gHT2TBu+wMeukhVzs+kIusB3YEd4VsUnfMo1ATuibUHXdVD6RcGYGcJ38MHowX
Bw9TtmmAt8FhoCc7juZSyaL+F7NLzFbnh2dRIGbsgrQ5z3sfza6wzkYAa0RvaVojtDmoBz8xP9Qg
ipPsULWoSn265X1gLtyVzoHFzskUvNs3voAubTfJmzD2SensDOLZrtZSbQtwDvdO7/V7mU8ItQX6
M/RJIdwoUAVYwnainD2WeEltyb+rSshLnjg3EBblegyKboc16JNBuPloCz8DZ6ju1CrR6Tas+R5O
cgL4MECgNdFY+9V3PuRDtOAdfu4252BMwtNU2sc0Sd1zCJDEzzjd8Vjlp6WhJA8AGTG+mijgmT8/
y8vt+nA7fQRxIBoF2S0fE9XvrzZCrp1GFB6vduvBnUbIa9PVWdR1ekIRIHhhUpO/hkB/qXo3g/+R
4Q5bv90CG7Y7cBIutA+fZM4xJVeaAgZ6SYoMYefJ3hsKaouL8x95bOo955sG9u46Nib+rOBWRdWk
YYZJGzF3SLFa40mX7eDdQWXi0jKbXEzi4le19as02b/kQYvZSPntiyP4HrpMMETJoEL40TDD21TV
g8VzhBI9W7ccu9PQa3bQXXFptZTbljh0Bb6QXYHv650ZUvKw5AUOgvQyX6OmIBRF25o95uPTNAQc
pTVqtW8Tdmvz3oH4XYhEur4YLiBBeXsd5sjfidMtpH2LO12a+gpO9zZDeADESSm2Y6dBYsF82iLW
oZGCR5F7FY6v+IP0E7QS12ZAThPuzmtj/HtHKhLhy4Jakku7SUlfPioR0TmnqQyEOnLlI1Uq3I5T
6UdUQ/tqqOByDobJqMxQbCEILbCn6snMODdIFvzYajAT//xwBf+BF8E39vzldfUEpp4PHiQdpyaz
xEOppRBoB9fhpUYyysXrYFrFvalXSxeWiQs0FckJl4mN/ELvl2EnaymIbvMJSxOLplghQNFv3sYC
uJQ1rMeVFFl5X1LHX8VEdFtW2PJ+GQOP3Vn38Bk3sPPjS+eCDbEmfPTXWdW2B68rp1se0hKqjLHz
ypOjqDpAddryW1gwFNtJRBoJuOKR0zrIUexBvl+2umG6ywMv272PUxbT8u240Wt+Usv7uxFLSFRW
Sj2m8CO3rSLhEUVr20sq0mJTism+lEn3vWqb/GCQd5je4EJg/ZJmBMt+7DaEZf7LaC2UZMHh3hsV
+y9TYHWUW9pcoOtRnatRvATGYQg1ldmqINB9KScPcAk4hJeAi2MdBi5AFVtd8mDK8x1+pXqbhYjC
eQjCDhGMWPdfJhX3P30+HzEyz/WFMyc3so9JYrwua8I8JbfjyNNLwv2tbXXxiXXK7AdC/O2Idf2L
p5+Zqs230FMTAh0mPtQFn56IjG8NY+Ybbya7YgF1LlRN13pAUC/O0nDDqiZ8GLRfrlzV9V/gOT6N
JsnBNNX4pQuUYgzy6ZpYV3wF5zqIpEOTp6QtwHQkYY3qQe0aQF39mGb8wpXU16WHlOBqF7ptsQ77
CtzSEPN9Z1M3ImD4bvKkdFZ151RXF3D5Hk81JLppgSzIOnkC7MWe5x7cpfziNmA+ayKfrJt/DwYv
OL/1ereDExvjpsw7yWDDk8Ogy7d0+wCImVaQFClHdguRMhfDKvomutTeJcj9hHUb1CZiJpSRqol3
dIDCn6EC5pwFaKybMEXFPNaPzrkIARBFFnX0po6CnaeC+4b1yBPzhf1KJDm1eK5/diReezkJvjMg
BFEbAF3ImoZsQAsfz20MXI7Hndz5fPh4OkLnfDk9zbrwO29A3wtUXOxV45FV4kuk+eVlcjNSgnkK
ksvZC8vkQEEmPfZTOJwwp/u7LByQ3QZK6kY0nN7jXS/WEDeonwuhfSzTY/UFNJZXlLscX5EncsDj
UKZRhw9PGmg6sB5Rzdx4f8WefmhGF6R71n1XTYp85SGUw1G6ZkDADlv5r60haZx/sUbcRY/9t2UE
eeWAgBz4waEbhh8TSUovnazPnXjT6bhfi1SU0SCZv1N5E185aCQge8p83HqwkvCwAAhbF2AfgUD8
sBzSe2N60Dp4ajRA7/dGz90wZM0RLKHofTydQnYSqfn72KVLqYyR8D2fsfTfj+7rDLkibtOuP+xw
6hAprAnoKO1MGFtYY0vDZffP7vtYQRJ6rLsnCwRGRyqR+AUE/VbEFHVtaplvbTbCSqjbW0Bp/ED8
wlw93jjRMi6Adq6YckfQupPhWo9Y5JLStd62MuOP3jLoupcUiYR4pl5TllS7xQlfmr7zhgZWLZxy
8E2HCEKXUP+Zu8OA1GfZwLaacfUWmZYrBU7COqe+Ecd8MO3K5gmgsIUAOXI4DyM8vLnAY+NGcTK+
VDQsz9Yp2oe4rchl4C3yt4b2YRlq3T7YjG2O9aJ26c6OPDwnPduPIqZfY2gtrHJHuzd4gM2+Abxw
YEa7dzbLkzVxMNEge/NbWqpmr6Xz4ljfg2fo1JDK4DUYex7W56KVwypNJEgqMlevyjwFXcW/ta12
1nHfJnuLJGoUiKyAZsI8Rdob6/F6tUjyNWDyB6xtTkvjzDzHKvGHOmI+bU7u3Cx7/LKdnc25b4v0
2Mu02i87XDPFUaeQXovPCWm0lEHpcfBYfU0Dyc96bRF8CLctw7KLmu4aILoqfBI5qFxhonpmn71t
umlfggmLTAaVYY+XA89fdv/jmGWzyGWcrtmAYMDAE71ZBsWQ0X95K/9z+QlclPHkQNyY76FgzQeA
CmslJIYSB/q1wpk2bmrgik224ZE3JGunpAGCdkBfp7wsb2CYKTAGsdWD1E5jui006/aiD8CCnZuc
jPkuJwQGg6yBlE4xTONlkyVJWqBQwQCw2ibVcRlctgYHXLBJ+OuCQ/29cBDbnJtKoO6ox5JHJ0MR
6jQW9MVBUtfaExZ17Js+2f3ZAEPJkkXf/x8TFMe05M/0Uki2wwIDGPm7gQ8vb2B9qLIdiFuodloj
xDa531F6RNy/NW4P1XoOYyzjLM9WQeySdc4hFxBAIRe67b2ArZlwtX/bDzTopekNdPN+XcJgje2r
0L9bhiApiCguPLe9W1d3qALAjyylzZ2Ymwb42J1S+k4NDT9WImnfhn6NyzKex4tBYEL7+9hlbIRs
fGele5BuGt9RYcK7zin9FeeabZbu+46R5FuHWIJANA3vaF6JQ1LbR8cyYIhzY1lCT01fZqCqzJsc
CgOQfhq7G2lAoVjGcgdoYXYjNk6+jCkbN3lcOvulW6kQpcSb4gXfWp9L2gAbwkrwJaSjRqk9igAO
H+SLrbI1NU36hQ71uK+H1AENF1cbNNIAvB/OmLaPhLbt4+D4a0vpcEsZeoFHhg2WHAeRUxxBE9Xe
UlFvlp3LUGkpiiMNXXlYxvxiQL4B2A7RsvetUel92yv/svwBMRK1Y2GD9MT5krHH9eO0NrF1AG3l
qlgLKvVuuZhMM3YZewEaII6EdYySGIbfAkG+TkjzQxKxIx6dMuu3CbJP132TeI/ewM1d4Q5HUwF7
hMih/Pbfjl1OhaTZ9ylwfbiKdnYKFH3haffgTF32AyjnMw9H+ZII2W8FEtWPxs+zG4h1Feoi4wh8
R+v2/NVRa5Z7QJ4gpHebimHaN4RP+6UrWQVhhHIsvns0WTd90P4Vuyj16k2QqPPstCkRqD/Xc4MP
AtmreQf41t8zJ4MIhkyg8ZnL9lC60PxKCRQuwGHRdp1PtsAc1+UPsZX5AyyxT2VcxaelB96pvXXI
8k4SFDrNUUQyDKZ7pxPqETlbB9Jy9glRCoDS5eSvlq6TA7X13EyDvpBeIQeiT9xierkFljjHjDU6
+zngQ7oTtY+F11UroA3efum2edOcagkeby9MXK+asr4OiW+ucCQBJQDQ3dZ+yddLl+YarokCW2R5
pZYXEeQid+cPvMNTb20K+s7v/RQp4LsO+XPR+3ubk4ptDEpwrAMlTm2sxQ0rOH2eex7kKG6idNgz
mCFv+6gp2bKvRqLY2752ZP+H85ZrOvNV/nTe/NeXv/Dr7y2fDJln9Z3jdd8m8RB0Zf0dWgkQiTaV
uEiok0CsQLE1fHn+tfX7FSKg7msiEQCzWRDc2pHIYyxdu40dj72I3NyWI5qh+uEzbZ4GiBDuRi1Q
EMtN5SPtsjJajqhCe/RBUPnM+SQ2rDbPk+xB3eQWMTqTka2Diexe5CG8CZA7P/OpfcECopPocxxU
TRI5gjx7g/U+I9TqrAgKzd9nRIRbEqrptFzG64L47TKaozrQr8sgbRqXubxfpjJzJNIx4UkVyllV
Y/CHa4UGzKTlWgGpXuZ3CNdqCNwElcFu8ArGLkXoPaY53v/lTUb0GDFOzyC3qhSPNJOoDevDNIoq
QCCRDMP0rGXGng1cmwgBqb+7y96l2/gDpNK0Yw9l2CSHcWLAMMToFKtJWbB1U2X3s6T5w9JwVG3u
AZ+F4IAIJh4F5qejNyJLL6kJfzQQAXl0wLtzdFw99KiM8mik+pJZOn2zzdjBScmdW2hSCggW9baW
HXkv4cpR8jJZqfaVN+Q7pD2Gn7sQy+F8JicS9lEPJwbu9eUttc0VEfG1MyM7f6fG/RqHSeJg8uyx
ei0ZcECgI9GPdtWSrNxDegEzOcmQUgm5jW/EIT9rW1YPJEQFynTqoR2Ah+UxbyBv5vT5M5mbrAfV
P2Dloxdn6AnUBA1pfLcc0JXIwmjSLLksO6tRp+BZBea4dAkpzbqnO1Tv9bOG3rB+ITyQON4rKZC/
lDL3W1kONVjADUW+vfb4uqiF+Zq1w7r0cu9VwOcFu8Oy+5Qac4g5srdAHq6eUX71y3KElw4PTLVg
UXr2eZokZKo6Sb8Ov7YSQX4uQ782lqNS0dOvv4beNu5y3qBEhgrS54EDtfITpMjVdX9pS4D6fO6C
JMl21bRwS7v6U9v5AMV0Eh5yvjGTYNdZrmwT6gDYpdVzHqFhUZlbMApKqg95kdXe1akTRFKQa6iQ
ddyai3Kzv5s6q5AO5ran9/GC4YYvR7yPNd509pzaHqwK5jTfX+fLXpFdnTs/Ma3EAN7RwFlyN73T
mTUR7d9jJO7IvvQ7kOPnQ5YdIVb5i1Okh/ehZavOv6NcoXuHQFv4dmTpxS+60AlIuf4nC5DvGMb0
M+qGeUfeYfGoiyq+SWSorUpo5O8GBFBJZJDAvmkzUEyX3cuBBfUhh6NtHdGac5RCDEhzkXG+Rxg7
fLsMCAww+4oWgpTB1QltdysX9QH06NwrfuvRTPV4/oJrKPLu5kD79h4xm+bejtdggpGZE4pUIi8P
wjvNLArFlZ2Iuh55TBnNy9vSNCL0TrEIz87krEyNajSN7z4lmdc8iKFceXOv9jsXE7Da++lAb0sv
STP4FEZjTZx3ln7lrYuwKHZLl0Kece9AiGZduvpLnMCH0kLlO6QPDE81JT89UpsfVQ5sitrmC8Ac
D9HUiZzDRolzTuBBqqTMv9CkRFwJh5qw/KsjSjwF1ifbQubeIZC6vYVkJuKUSfmj3BUBsoa4y+iW
hnl/9Bu6SxE3B6F47mrKdkOJWKSszHBZttJhRHrSr4M1eJDi6CqwiAjWmuUQUHK2XI/+ycDFvtZz
E1tVbiqn9lYLnLCMLVul7gLIw8k3JOJ9fNkpePoy5M5wsE0s4NfNYMX7lcYqJddl7G0HogfvVxq7
hEO6WNAtYvvfVDXEf42oLAbXTrxOuHWY/VX2iLCyjzh6Ghzr0rfwq8Hcs4OeXn6d1JYVYKdOvMYK
7K7lpADyctsO5IYNZqQfzDj0JauqiCVm/CyLrDo6CLytK87Hz2ENC1gWjTj/l8PofJj6/bB+SBm8
fWSpz+P+4JVH1SWfhNsaTL28eZkYuDdAWPtXncWbCmIZiGbqZh3nZfVjiKGFk+VD8gmTtlx3NRPI
DAyyne+I6QTOYHEaSiiUiUm2AdJig+6W6eImZyjYqZu1Tlrv+0Rj1DsNiuxxoGTcQvMHRSoc1Z1R
twNOvmHmCSwBkNzytPmRVmkUUt389JLmk5NW9FNfFd3aqrkkXsbJ1iuHfSaALJWajl8D8eog7Ii4
lVvtxyweQEyrxq9Z/WMZhor+h2FkiqGU+jC1D3ouKEG8vtm7sVN+NoVzRaaYAazmqftkkM81Fepz
2GRwE6lNtksX2jE1GMtkuFpl9TMo3uvlbJssq48r140uy8+hcqZVaLPqZHNWPjQSsA93B1Drs5p9
qni/m/zGeYScmbpvSf8gEEn6JJH5fZB1x9aZXz674LwBN0FsUZVAKDhQTI5UQze7k1XB9iWnfy29
xtiOR6Ut7IUB3FnG3hvoq+R3JBUQUUKkZxn356FlHLgIYCqy1U7kj7o9yk6On+v0R4KJ+oU1w3jW
RYusonm4S1K1ptXUItjXj5/z8fV/HjXF/t/XkuMrc1PyUtIUGItpkj0FUn+foNTuzoO/uILoAf5A
nRSgsIL9uX3rg8CsokQj3QTlsvx7HZf+vRzNFqwU9xrOQ5Z17l3fdqtlXzlBJcGfpjPxp3rnwn0+
tZ5tT9CRrnZYQMdbm3YgGuEtfYldAQRCV+Gr10sQ62I87vAgN3Vv/FeFKFVkmz1UctSzyQayliiL
gEyVxDlYv6n3E+y1mzd12VqovvhcuM4LEvL4z6y+E3C5ozLOnBUqCCdIQnHbA6mc/9gaf+39n8cR
yz9DmKx5lLr71HmTfrAqo5e0itPVQJFsVWZQKWtVwa96qvN7NgZ/5Qj6fBnpiEBP4YynuMuS59EN
D8vxXsC9DWsCD28Or760CEz5SQICHKLwSQmXE2yO4LGr+isydjeDGPOXcZLkyKU062aa/C+V075m
hTT3SIUQWBLDKWI0Db70XY+KYn1QXIoYSYywhe/1fDxWPLXBR50OLUUiLNWvPCX8C1DqSgZX1LLC
zxEnfN0x5kMKbx6bm5hJfkpiDWkp9JadqLzx91ZTIwYgG1Hsl7E3raJCTu1OtQ1qVcynvJ+3nEwZ
tDyR9V4X4CDyemxO7w3mnPZ/d93Wb07T3CxnVFkhDlNfblQoX4O+dy74//8Yu67luHVl+0WsYg6v
k/MoS/YLy2FvgAFgAAmGr7+LTVkj+/icui8odqMByeMRCXavXit/BnzanoiosuMwmbV0/WVg1+GO
Zlk/QIB8HFCPnGY9kFht6tqVEJmGabtpuAuN0F9yX+bP+ORTENxkDk5H087Tz0BL0Y/ZqroWzCTZ
kUIHD0hsNlVQpshccvGcoXbN7NLbxCwrV27fApEvtLU0cDvfkVmpgp9br3ghy54icg/YJd1G5pF8
EVf5Xro5zjIE4fcctalRYLqbV1Qt36C6n6+T2rIXXpSZ18T0H9w4id5EF/lLhi//XSBkuE2NdmoV
a+2zGpoSTchF+RxkosSZtBh/OnhnpL8aYO0+LcdhbLwD7cv7ciPCVx5NM+XasxJgk2r8eRkJ907A
M4CwC8CyF1vX0M5OMmPpTSbgWO6GZRbb0KxTe/0q9di4o1ntGsGizi303E/BpWreCsnrq93L/qUH
60/pKuDbKyd6wqF00Zl4A0RnX7UbAbS9oAFGAmoPbh+rQm+1iA3gDHEWfE2roFoCMlcdaXbk5Q7a
G+IRlAj1g42UALmTxLIOPMObJi1iTEq03RrotJy2LECGht42KILkff6QpRwVI8NAAW5KOdEwjq+t
rPoHMnohe1AChN2OXkBZObzHJx4XNXo8X/vE7h+8jD923K4MVI8Dvo8iZq4TiVZSNAF77qUDjOsk
gdv/5DPwGELbsN0sKdrFB3qxp4EmamCkTsrxluS3dGUeFUAeXcXlU994l7ZtwkvtNPKJlSJZQbEg
2tJkZY6Qd+mRLaTZIRPeXvshX7htlx7RHhlscqN4HFsvPZLLaOX7FfluZhyFTTEvI+fflqD30tyh
yI6vdv1kJ50FDbCmBEa4yDbA2VpfmKWPOvXLJ95LE42TY7OUPLG+tAz9idVgDpeqjOP7vDBeabkV
9fmyzHyFdygkrYuSdcuySfNjNtrOq5n566608ydUXZw7aM4+08M8GBJ7Z2UFcspTFC0KlZ8dafY/
F1GUALg7mdjx0Hf6Dk9oJ1jSzaQrAi/Qlc1ZtvMtC8ATQBm8qsC39Bb8v9f+sdUMhph+7m37AE+V
dSlUtYg00Dqe1GY9X4Z9OAIiCfa2UZT23sfTMFnF5JynPi0QzpAuZaWbFTlpGDt3LM7zhkD7dltZ
hA9laaxQ+GRsWHsgqlyoBER4iyHqzIvgISQII6h5y7xH2ku8u8iv3GLY+az4cfPPS3mLv/kuwH3M
aQQ628u27C5oaSODlgYOn/qbQSeI7j38sPpjZ1QGvrVWBiTT5Jr3c2xw3w7Mfkgyhjt5g+9LFhnZ
BXWI0VxM3IhD7JxniyZoqJtqj/4tBz1ziL35AzRTXoR2f6J6m+4gWog9biE+PtxllYDD4dOPoEvV
xnrluiDNukXPq/FOA1Ss09iL2aafoNHidlHSf+j8Ui9agGnWVOWjel+momsaB+BunWqBDsTYz67L
7m+1QMDfSuj5YFHDcytf1m1wRQJa/LGgmZbTHn7nlmtAIdX6tsnHT/FTHGZS3FaHYp9aJmQ9yqg5
V3n8lgA3vZutQrZnx05ccAtMs0mAr0+RYVc1zZCPBoEeyH4xmgJkHaYtlo7sP09TdDUtAYlsuE1S
4+u8K/loBwpJeFgdeZ4CqPnxg+mSZpU7OAug84N1AyIA1wnaI59+q9iITYBIkB0BshWDNwz/lgO+
HhFYO86OG7p6RbOANYbLBtg6tGhghnx+INDYQjaIbycUFNgIZyfNv2+egA1qxKsvBXYse0HjL3C5
QNM+JkV8QuMuhNbCvHxsJHiULOiFrQwpAD3U5dM4Alc7T/YBmjNik23Q/1Q8Np7s7kACuqJJ2izu
inaJOivYe6fdwowzkAZnLzRJi2IDjbdG/daA3GlHVa1IBkj2oW3sy6B8vf+joqWVN/sp9pZ9/4j/
tEfzK/YWRlcf/lsinvwiDOa9yZp/DxsNh624JpVITziE1feUhel8df8X1xiGCco5Wt1TKFpj78lF
FmVu8Pr6t4W0F+38sVBo9MP9ZS/a5iPqtj2Fel41b//7XsDLJqffXbSQ9vr4B+nR+RpW05lyyjF9
uCmSrI9/wV/2+2+fxl/2+ss/6r99QLo3QV3g82++hsxYE7hXowGFdRxJsfGZy9Z0gDS0F91n8h+a
I49XGC7EOroAkFscR3VWF+diGJ7IGlGneqzlkIIQg7fzCbVC2m8tGs6XeBovY2T3ziWS6f3CMJte
r2yJPowM30aaoY6reaJpwAiHYyseZhSeN9avleCUHzcoG1ULcsppJuwBGhstjV4I3zznln9I7Ca6
D3iCAe0HO0NUUKn58PU5zvRlaYk1hdAEINgO2MwBZ5+XTWvdqDiWUTmcycVDZAsrmSzsxg7vaZHd
4E0CpAffb64edHYbMGH7S/LRylYJcHNmZbi5+Ub3IWbA+oVMXqkc5Y7DE1lUqvqwaM5Q4ASYIql0
NFmVtOX198i5xKXzhwYASoFu8FwPX5PQSVaVMYZHC7B2vGMkT7mOPvuzNAM/6ZidAWBLL0qYEp2h
6B9hlkovNJgZz+Yr1pA8rFsu/5yYgss6wenbc799WjD5yQS8D/Bhnq3+uu8UFil7qTT+pOgXmcNY
ro8GSpoFChYCONzIPIwKOEDcowd/jW7XX5fkTVNh2EuKShpj9MEcgwWzlwKYU8f2EniBHf6F4baf
tkrIFzCozgYqdVcaOI0jDSrPo+MAsGqL7u5fTikM5FvQOR/rxuz2icSNG+iUBMcpBqU5oCXNDoih
yTvP0S7zZR6DHZs33a7B28IFOoN4z0QHdOXUabAS9dhuWx5Ui7ZRgb/NAvET3aHdbp7uG3DbGdw8
68IO/W3PiolXhkXrebqpsvg81scSRM/2Yt6/ity16/QB/iDRf1jYXbKJAw2l4oljm3xo3X2/Mlx7
UIvCzN6ytPN2dW3xnW0WSOswIVzkwjp+RXMcMLFowLu5eBnwa1X3T60cvD1F9SLAAm2iScLtpo4l
Bsodv1lDpaFZmuhtuTCF56DnsHYe3FyGC4XuFhTqf5ug4NAyzpmf5AcbhH/WgnyRXbigLdnTHuS5
7aY8H21bofvSBUAqZ9x8NpSJ7qppYIURD4syGL7biRFvP/nosh5AWZv12ZKs6GMZmUYRAv+iCmPZ
KhygA+SkqasPDaTsnLkRA/gXTX63gcLsFGTAv/uDRnhr3GXbpd+ENUqGW4v4paFSlK9NHNfWgAjy
R5rs+vdJfALDImDqW66G5Vy/sKFYcJ3MudRBpmeMn02wOHw2/1gbY9aCNgn0l3l2QG1vfESx2F5W
ok13psPHR9sW1jHAM3pBs+TrcnXMoAxzJRcbfXdtNj5IVGKs59xpr7qr9rd40QFI1qZmAQwptuzc
qAE4Fq9Ijf7iIYFvLXwkfC6iCoqLH0f5CqAzpI9ZD/M2MV3RbM4AMvZH1MtWNK1ZKlYpOaeYP9f9
vmGGetSS2/3YrrLEcDaWm0chcAUNMOZ9m61nm3nVcB3LXWJ5AvRvUwiwpu8hVPzxZMjWDmiZlhYo
mJAZM9QP3oVQSky5OqWDU88Dc4p0AQTVgI6njiNX51UL26/c11HKYJPZYbcBtNR5jdEGuXAVG85h
0pn7MEzrRR4iG5TazEX5NvcuBZIPE4ND8p1NrNJFidL3GGa7hBlq29lu9hTFP/4f6Mi/hbRO323A
HfDN9MEfBpSSp/Dy8+cJ0R4hxVI6M0aKjnI0oPj8yY+qgliNUHc4yCI6p35YfgODn4kKgZU9W+CG
XgGE4uO7U/Vbe6ihMZQreUSyb9g2ynaulojtlYhRWtV6YuCoHfEN1egLT+0nE1Qc921toQdNNt6G
MvN+7KIs0ur4bAV99xrczW/r4DY/dz7IFOktndY0+LPbJNOr/W1NURrda3hBRmxcWLqML2kuxpOX
oP0XzIwaNDxaPZrI+E/GPDjVo5EwNVUTMF8xeznYNZpykBY/1Az9D1lU3rPQae41aEVRIi929Ium
SHWjsZd7S/qV3B6EyEq7+Z5MD0QjtAh62c1j6ZQ7coN5532RhXfuU5tm4DjNbe/Inf6VNyF7GJKC
P1SeHjcV5IlW5KMhya0UbM9Otrv5QDxxcKI+PNOqNARbJWAA69tGMaCVO5txG7Tk2JwGO+TWqi7x
oLn5mtz8d9QRSoSshAqIZmJdCZBoIG8HGgE0wLET2Ui8gzsvRQFtaGUCMvMpKHAFiEVuQU6ZoFUO
LDzrT0EmZwX+OKZ4iuQCj+ICh4toJfqvyinbY+fqjq+jJDuSCVkZvN+47TN6S4B2F5W8oyGWlrwT
jlgjmdOdyTXWXnNgfXdfeknlnX1ZeBsOnFvoZOEqU9Yu8aDAIHhtb9AqNHwNwmfQTOVfSplnOyQp
390yfW6DFne/GvQAgYnMqLAeQFHQ4ltnxnt/MnVrhBfgMncU0ehrU6P1pbGtMli2vcbv/scAised
l+l1J9m21ZsgUM4/fvfS4N6PHOcor7Gs5VdfMgGSOPtkGlCz661/zN6pzzQYOMPOVzxiycqzxERa
mDfHLgcSDkSUn2+4dYR8OTSSNmmtU/Rmx8shAMsJqAxxUM3R/gEo8lZKo1tWYLRd02TpOgD9monV
gu5p3JPPYP7U/JKgDyZEn8YpaKMVzkHu1zaElnCsI/ymds0eUI35WTDD/QpZWyipI0Fx9oUEYCAB
1xMtSM02gjxUDvrc1gVaizUmBJ6ic96VYJn9MAfFUMLPVTrPpjRLplca59n8CE5QmrxnXcpAOANp
NTOJoNzQsTW6xaynNnb5cYAu8QLEqtZTqILiLjKDPU2yFi6m2kXZN/4DuUSW/KwcmZ3JChtwuWPJ
UeZmsgpwJ0VxzGfmhrd5cQo01G1XdImOxtHMneM8y1INxaXExIMhwyO7r1Mf3RGZBMKm+kbncxtg
v6We/DX0f+9yIKtz6XT4HGKw5UoaeYMsTxqXyZKmZGB5HY6v4ykHLd4Sf3vtvmEJ+iZjoZa+FtF3
lPwXltX6PyMFARzX8QuUrCoUNz9iJYpxQFc7IcUCYOw+lyaSlFI1JznV0AFk2iOBor+ieACoVjzo
O7PM0JEow3jnp7F/VS4K1Hkn9X2MRtKzA1TWgvBVjm/rsy1BGNvE2nkmk2YbYduzGYO5aNErpzon
GkiJys7qjZH4YItoO+t+RDoQIlKJ/FHE6uA5sfP6twjBPZA0jlqi/oD8eN694gOY+vZh0ED5cM8W
DBoMQJT/MUEJ9N56oUU4JHFn3sfm/H2Bl6De2fipAdbIqTxc4+nreWgGQvPCo5bjBqRWzquL1hi0
2EI4Jp1Mo0c/FwgoA5S9Py9yHBE9qsb8tKiHNo2R19dy4lL2FNiTIx/IoSwSesW9iW65YvV/2kau
9IrWdBNzFZKkzpp8RGRFvts+UAJg6BlFCEhOc6C/lHsplRkfeCX7awReMH9RsRZQtqI7GyV884RR
Ope8P82L4i7srp0T8FOfj7uE136yHnpl7VXEvzToAEzWjmX02zpD/zcFz+t8SIWsnRb0iLQzUGr4
aSEqbSv0w/C1SIf+SuE0sNZ66QUIO3NToIsZHwf9I00zCbAIeDUy6R/paBEsLDcQs4+CKY589BFQ
MOhP3+Pmz5NsZ1p3+6xu62gJ7SW/ozXaQPttcnLt2j/x1vJPbBiQqL3ZdGUXfrFIwqHakNkzUb3H
JMtegHEcxzq9B8bj0XQq1I5cYOsv/jTkBjdWApzKy4FmyEmDAugGskaRs61l1l3qVuvLvNoJvpRg
YVxCSA7aE6advNXtnQIzLQCStXkeG3z+5B5RhF6rEvLaZCKL/9xmuYEy4Gg8mCw/klunpQTPsjks
6josV1znajn6vnPnc+HeaRVZaAfGq/fkcicX+SGJvu1U3p7JT0MJupdl1PfNFlVhtKkm7biB7AUI
g1WdQc2wx1cbjAz3N1/WC3UvpoF8SqGpgUJoyHLIxYZZDEKikFX+ZVIKfKqSBrxwljLBNtzbR4f3
3jpKi+5lyN2XqnD8n2WO9iTI8X35r6Fl578Y0Az7iVdQ5HCb91AGxe1PuwoW6JcptJh2rf9z17Lp
IkhLFksPqIc7Gw3Sq6DWcl2VBc6mk68YkmYHIu0BxZhfPtAmqPMAFUNniqAwGpKqRxuoUV4qPw7u
HMHZsS+yh350gk2aQbszR9f4WXiFdVZVBclZuoyGLlo6pmxWdRv/cgpQA50pfEiBfkQuoN9SNPk+
rW4nJoA0so5qQGUNQOxp33xq6NaWvUFVxzr6SCm9Y0cD71QEoMvqmT6YIcj00fIjH9DFF6OsYUVL
MmnCss1x0TpluScfzjjyIbeOeD1U98FkgBkCnN8QyFjQHEXlLLJWdpsbawqhCWEaD5YZ4RY0/aio
AFUj2LE3t58OudZha/VZN/90WhS76CEqWDPsbj8dBNuLzqrTgxnxJ97Z45mG2gVeZlEB3Fv1kzLD
NGHjQ8B/RTApRYE0eDaHnpnzklQZ/i4a+SP0T82z8iEkiVZC0AQ6kCMDSdLIx/5Cg99G/SUpUCeA
cibSYb/5/YqtzSQLoDKIXCSl82Tq6iPaBp0FZf6SuNXHWODZ7bA0P/UG90/2dB9CM5b3yYyljlZB
AllLCvlb3M1Xo9xgjxMNzbQdDXq6CtEpBVk1/wK9j27hIUkFMg+fP/IuKU5N1X+d8xRTsmKcIhgO
CgfyfUSgjZs/Rixq9gkXINODjMGdKx2xiLgYv1YNYMC2ZeeXvFHGrtJGE6KZFJnxBRCa0Pt0gvAc
RP+QoXo0pNNV6Pv5FazPG2hwFaebi67GIv1XV9zZ/eEPu6pdGrFzjyZzYLfRlIO6ZIn7ZddtSmq+
ATRsNxQgf/ajulrWoJLY5F7m3fms8+4iEHNtXBFVSxC2QqsyhKrCKa5APz+F0AAgYQq9nW5r5wzN
OA54Be0S77CkI5lM0iBOmqDzQjv7NrcrZ2VB2uJiIph8FMaBlIQ6QxUuKZWmm9rfJ7F6+jPjllRf
RxPf8hSUkA8Aa4AmUo32CzRm42UHxeH7aOI+BSO/PKP5FWxNsWJb06zR8zPiBV243s8B99PpyNGc
boPIWXsC0i+yN6m6hrFjHmkS51Nzk9ig9ADL70FPA4sV/hvp0h/AwUlXQuQ2kO4TJSdND6C+2AS5
eAk6B6dKpP+PqgapAOCL0n+/jOovqPpCHWASlIF0KdsmVQctGnxellbZS9gyfxsmTrR1kEF+Dq38
GtRMf49KvKYKlfV3FQRej3EI+YsAncff2ZrmGcjsVsHYeMcCBQdUm8BICZRChyZKD0zOzRepB32M
OuS68WSES/vqffIWFhs9OlJ5ppYUcptAQ3Y5mu0hN5L0GMZgfQCqMD3eTPL50wRd0SDiEWAIQIiR
Hk2cZlWQ/UdQN9b3sajlEakU9hDnyT/mAM5QssbpbR+dFJbU4z15Oq3NY5JGbzQ1B6V40UsHla9u
axJH8mVXMyS1pl1pSC21R808uZBl+pF/ia1ic9sIPTLBDkJZryJQ2waVzGs9DXTlTQc61LPceSLs
Y3RDj9kbsG82EnW1f01cHlyhytbs0awEqp3flg/QwFoFcoB07BQ7Lw8d546DRfzwvlsAPcYkBQbE
YRBrrRJoKqwKBZmSeNK9MobxXQbLCIX1yURB6akH1WEiIfIUMndcSfOnm5rWSaCYdB6R4xxXRVhY
Kw8PsjVBciLlxRc5Du9NY1ObSBiHryOP83OGV/At7ntTnwf6obO2wCFRFd/JoiEPwJK5oMsh1kCH
2RxSAKFxvoXQVWpzAc3UEQTFFgRLq1G9uUbjPeZDuBjq0Ln3J0vzPFiCDAIwsMmsG8ODamp3lrpX
S7D5VBuBI0QK/DrUUvHki/a158FWwgCQ2deXxG2C+54lwbXC/XUOjvASdgyz7EdGk1kS3OMlJIfg
V/Wo4+QlC6DitDCzFugC0GQTX/YwWcSNTWzaEt8C9FNIgbILOJbxVWareRnFCG7+ddnEph3IGG++
nr2vYjvCi24D2Hxc26DanC5t1wBKX3q7zz6apvDAwu04kpG9omgaYgZ0+2yDtw75mLbAsWHajIYA
rTJATqB+AaG0QxK02TlEu8kuGACBmyzHyDLgFHDFpmFABQPPrx7VH45+T5ADwHkL1EivfjJTMGCh
JT0NAMr8LY5WSFBd4UmHm2MVxN7RKCZ1rhECwGhRQmORuzG4258gWt6fbIvjG/dhSi4NCdCrny4A
j9RzYDRNUwwYkEULuPCvNV7seut8gIhFY4LSdkFbQl+piqviChGa6NrY5pMP8o6DD6GdKw2DSsFT
aWd7IBLxH04+7QpowrV4Lnxyqsh+4sgKHcCo9fe1wN6uDBA5ZMklVWa5GtGb8RxwCaoMCH3FXm08
o6f2rFtvvCtLiXPLkMSAawlQZ6JB0u+ED4asXN2DxqTeV31XbNsgtZ7q0v5JEehEPKKMJt64iPQa
agrO0RdcIdPgB+6ujiO1+yutycxwoicSlBo1RbkIgBz/RIpCM59oUPxAId3OIzw/fg8cU9C/VFEK
WgPUcbZp4303JrYSGsKJqeRm0pVWLboVIBP9h/8WG6EnewvR6u/kSpBjRy2cGFA+trPtDpBPEDyS
X8bdRfUttJRVad016AleqSLO1mSiBc26E1C3QRNm9e3moqu6H6BEjtMxh9QaRG+KEZ83wCvbUsTm
HYWArwO3ALzdLcmkCVPgkRAazoo2dwaxFdAMBsxPGvskTe+8Sb4e0kv9pQolkHfTgBtbtoI8sLUy
q6a0FzRNgc5QHmQPpkUesK8Dz6AeRhqsQVjtzGhApgqSe8OkwFqR5J4QsUZn0gTd67nXn9qSvylU
lc4e0LFPccnZyhk7savSUT8l/eBvCxHIFc1KyBKc7Tz+RpMVbo8ny0i+WWCsudqGn17daejwUobb
v1+CVujXBF319SB36YC/bTKjEVJ9dMV7wz+NeJ7SJtDmAXyftmpHvoXWAz8BXeCd2/StlAM7huB1
OfrTQFd/8/0tpM9bdBam4+p/L+1b8DpI216T+sFNGOFm0tWsk0DTZCN//a6VID6ubhPCrDUEiC0w
XU2zt71ScwBvWgi6Z947HrSGzLDYc10AzQYe6WVvjgJnNi81du1YiSNIVcWRrsZpBlJdGzcAhjuy
fLWyTCiPVUELsgEpc/uCTrMpISfqLDhBmwI6faV8GKzhyUAB8UsWWM66y6a+1Q4mkvGLNo8qNNpp
dgQXTraCQlP0IEdv24Av6FhPQyrkUO7J9joT9EOt3W2Szk72AZkUZHE/BgPwFD9f1kq+OH427C2r
Qq0vL2PU4bssANwAgjw41YByoVICoq1efOwni1y3ODK91suXhq/LYynCvSq99gWARb0zkqnBSLn6
iw3Me4iDyLcOKNB1Y9bGRAniPOBz/xFBDeSbaAo8K3if36HWtDCl4ndjEKPR3rSlXIKSY1wxlp7m
qmkzVUip3JkWOP73YP0ii/wMr2gL9CwVS+UE1tLxQTHMsnh4LEw1HtGvC/5uM3pLkz67AtLhHQdI
XS8gitW8ILmQoHzLBGqwMDPQuGxqdIEAA5+7Sy8cnE1OXVimiSZKKZqdGHh8IR9dCWG9MjeCaCoH
qDiYHj3eNFRuFF69uH/JRScPNz+UK7uTEYdbCgDLbLfXNvTt3NqI7lkMUGEK9nskClm3CFUHDcup
qbZJeAZxAOMLGsqvoORyg9VYJv7JgowAqgzxuMEDg6+IYLksnHphcjQweWNjPw8xsBlk3ma1DpsT
mTRLptmg26Yt/Cz9Fz0UFbomZLzzDHtccYmmzjAUHWgzZArFSrR8FonzvU/C+mrJNnvVu74bi1ff
co21iWMyHq0/xgD4IWKeADgV/UjuuLlRUzQoBhzsDrjybmBgt4A2WQkFQiiABFHjzQwYOetAXMdS
aO0SAwavaw/Hzm6E3ANYMrwc9z/G3bs+jTjacdEtzrwyeQZeC0S7k48x1oN/+9csXZGviA10QARo
fczsIsbHbHfLoR/7TQgJN7CKMSh+1nxMoLBowA5/ahfSUdwda8iqNfa+aa1NHLsQDCafQO9SA/an
qJ5jyGl5lr3XCPzD39UBmB4hhFdVCw3x2K0z0QiUarwHfyeoG2NhQqop4GeAh7I1gyr80mB5cvaV
gaq56VjJockSJBhlrTdSmPnjKAt/YaI+8T0yknUM8rB/o8A5N32UAmfguniE4CdUIZrOUZtsdimK
iOfULvKlbrhcQV4eCqplVnrbAZUdFwflw5AnQJD507MvxDfigM52CG2Hw6ULhdwNiZON3QI9PB3e
slzjmjaNce0D/pbIFMIzk0V+LjP/kOLNFfp4BXRBIy99AJghAyMltOqtHhiaUVU6WybhkwMOm7ta
6gszPWvHKyjNZl6Nl2e6/DTw4lVGeG++uYYRJ0/AxYKpteEIsezxqjjuLWFqdFvPTNp0zcPhXoEL
4pBOsxSCdysk+EwOTEILnHMTBnsoUFyQAh1MFMe4idaN8QncRCimNRvcLI17lxnxPWSfAAmxra9k
kV9UiQvG1SBeQkQinsM83eulWUm9pThdqfiq0duMm3n46HrQ1Uy5sDbuEJdv6dBuClTYv3MD+gF+
4o4XI4rqM7qHjSW93mc6XGT4Nn5RE1m9A5WjQ5uL9ojekzdmQHpIuL3zrUjNvaLSaT6CABrMkD+b
JEd1Kq7Yi5W61moArOeatV67G3XpQoEzAV9y7zwr1wWNF4lfQjAmPTRAeizmWkE0IBP2p62necOd
ajNZhjwYrQd82V+XYyz2VHdOrPwS4q3kKK0MDxa/je1tXaO81AYJuMnCnh3mcpPF7Ecfncj7pmr9
YOWDkmnrVD5kU6oO0D2rEysoUkJ+EgcyZBmbAoBN23lzU2ffGSL9qR0kuRomsqfaYMOWAZC5F+nI
VqWHlwtSe3CRYMZJHOIyB7LpSqKe+u4kmwZIOadr4HmuFRrOh8IN6xk45ZZmsTKsNF3JfuLnGsIr
aJZikEPqBqiIPhsP3TTQFQ2RA+FkP+V6MevFVhaSli1kbkjGtUPv1qz92ijcyGUw8daBuKAnloIP
3y2MVpF/2gNQgRBQwXZTTkcY0UIbyiSZKLJpmG3uK6hMZs0P4lqvwAshF/bEeTVzr+M4crDxAb47
8dH7h7jS+OwGiB0C7TKsckg/rNyBd1ddqw56U7iCxAbe/J3WWJOPVSbUHaQ5DOCaTrrtLZCiI178
kCqT+z/8yDSdK1e7WxaNd4VfflWWbPByzJznoJRfiz5LoBlDCoQRRIFS1m9BrmlfUR3zVgZPnCfg
CYCCAL/VttOWuWFtCpUZ1Be+0pVEI/l8dfOVN5+jQGnnGdCWbUvrPsr6C/Nr9RrFqPXrANpmZIKM
Bcq1WQo6NeGpV4AoJm5QoS9kOjFAUVn4EjWivCKB95PW1I6Pe1gd+isKAh1jCmUe3O7IVFb7KAC4
53ZpXJreTu/SwRSASag3smiQSsZAAjrujhk6OsjQjQ75NESoKeLBordoUkABH2muTZSWE/DEsp7c
SbwpdPJsSbOSm95FMvOerHnBJQ+VfuKRKNaQK+vWLkTM7lpAcjYC3c5DzK8AGZ0NM422NZD913Ia
7DHhOxDuFYvebzNvgaRneXXMtN8rbb6Rzga5KhlF+9xyvvpVXqwGNwGxpagqwPvM7pJb1kmhgP9I
Lh0PoBENQ36ImjwBnOSEvpHMXodmpQ40gObe3+JdGjQpMj2Edfna1abeACWkZpJ6MAuApH4Qz7K0
ItClgreeBjy42jUDCz7uG798ZQ2d4TKz97RonFbSZInlnYj/YznKJfUKuUi8JqdQuGxSaBrTEJoA
ci0qPqqFwH846BswA9QblFiDlmFqDiB3gOymtoGfpH6C1oPiUAzGC7yE/uLc+mNCM/RKh6Cu74SC
iBm9YYwqqfSJXj7oPWN0qhB3Il8vhgZ5tVJki8STw10V1Gj6kzYS3j4ahxeQoOZnr5S7ZggS6I7H
+rUecSKaS4nFiKZhLzecVx+HF+6W3rNEG/h1sI1/yG2OSAQCLuGsR7cf1pbk6cqccvgSbF87NIt+
gSg54DX8QwacJqBV9YXCyE9S4HRFk2Bl/kLWQMWAabhNggZlyYZmB13O7oDW6O7QMPZ+ZbX9ZzPS
HTL0afIQ1mMQQS8A0CLIlLzxeqj2eayHu1I/oYaloXg0nej8BPCwsRrx+B1CPM189aRKCRpqJB7r
fVoxlCILp9u0AOXgyeSmB7Sp7oE/YMcOTKKLBqrAd0Ubv4VotHwDUnLYoikFf3hNlIDL324WUIrg
aE3MmpcKkA7UTZO3sIiGY895A+AyVkXgKVjpEEDaIeFPDjQtVoPd6+PYF6h5TVfmNNx8NzOvZVQu
bjbWh660F6P9XCrZXDOjLPG4r8QP1UPN1B36r0hmpevCCwG2MTMc7PAnn7eGi2MrAAepYvopa4Cs
awUY8eZZCN8+CD9a0CS5rC65ZLknLjFATNBU9dK62qLJXdb3Rtg0C9sBWWDYoURKQwBcIaSDA/zM
ofo3BVL1B4BrT8psuueiAOymT4NmG9hOfYj/j7LzWnLb2NbwE6EKOdwyzZCcIMmWZPsG5S17I+eM
pz8fFkYDmpZd+9x0da/QoDQk0Fjh/xfYrTL+Y3bt5EvseAGPvXmpk6mMr8bcDQ+ZkXvHVoujoweA
3aGfneBDXRwaKAFf7cZLSJnZk3ZKlDbfd1MWfnC6HKHax1+rUSkI4+Egg5aaygVCgY/LHzI/5jHP
srrOL96eejol/AQMY/EwZO3vAUVGV602Hxp3+VpLCkuGd8Us3/7S/57lijlgXWc8JLU1p2r92LvW
H+vTvmzKb1wnOQ8aNWo0dvx1WeWXtjIbwBtzupodpbaerWWQWeKG1rM3ZeoB+Blrnw5zOu9EuBn2
bvZYh1RZivzGxAP6+YHayT/UWLcAF2arG5NeA5O/tjP9tGkCkwzKOHOLbdO52xF8Brx2LB/HAt52
WRn95BaHVWGY2CzE2w0VXWdu+PHTpD60K70l9dSQXnagc8RgGIsQ5CmmID2NT2P0tK5EEZnTV0Ay
KN0CvotjftL9WSRXx67qP0KnJugUO+MnZ9CGB9+PrPNkusWrz83rAGRx+JvhNGfxSePqY1JW/N6A
20395M+qm3oS5X7/KTHcP3JiKVcRWURXX1zbPctqgoTik28DA9T0VnSsxib+CBEqdbjqR73u/aNG
fvYgS5tT5U4xjOQcLTTz0TMHdOtjsszHIVeuWms+KKN/zIw6+jrEs3OxmoFffdl3ey/QrAs5Y0hZ
zDEE007hpNpVUKYk1bXXavKvifvqAylx8Yo+v5RtfbJA7j77GQQTquaXZw3wwX3Rw70NjAm0HkC6
Tt5jY0dfJtOpj9mS1KR+toVyznUWwvKopbLGh7hpeYmSYV7ekLblJgua16lMwlWnLVb/aHrnXnnk
NMtwiaeEV09xXhxPcbmDEwBLjlNs5k/xHBZPMssLgxy+rKkvK554t56vTg4tHWZ+61E1uClXXxDp
z5ql/D7QQd8HyTdtaDWK+6fkNajc6FqHoIi2mZ1/pdjyVd4CgNn7xeGr9jmKcwpcg9g/A0TQPtXw
VB20dOq/TgF3d5Dmqmd/UvqvuRXsun6wP/dA9b12/fSrWBlm4z3GDih0srR4qT64tPOcZdknFA85
Wvlxclq6GCdvtSLdWp/sNoQpDMCymKjj2W7N+CWvguiozIX1mUMZNZ/lmP85Vj/zyLT+68bT56p2
61/qCNwzpczS1VsdVeNM+CZ+4Zj55l3rUcp9OigW7ywF0iOyd+Zcfk3yLP6ZZmXo5LPYOtUWD6Rs
BlWU3uX/lB3N/07VWy8amJPPCRDZFNShaPhFqnlQ/DZbqglKZ1lfHLf2HscxoTsq1fVDNZn9a9r1
ysOCXksAICmf7KRQTx4FIh8zzzdgxNX9r05Sf6MKq/ozpOx9RecZVXJbnRFdjGBaYFUKzsh2PQ3X
fnSGq8IbFIng+Swri9otEIeDMq52m826XnWZkYxXUTWaBvRMCECALFcj2cUvwUdoBhhP/B5ucBn4
NYUv9viquFH+LItNHFKa8BLOoEs0mas/3CnEGO43/TB6lbN3ly0dq8pUslFReK6TuIfaWG8jY8/T
5BlOSetLUMTNUxTQsTMRh/ySGlX1aBs9QLOL1gPS61jGs/cg2qit3V3AfeIq2sZxISRy9Q+N15Ge
DovkMXH40pQQ3CaNHgIof2otQHkoDQqdo9fSTZonef8UlPWzB8BVsO+MUn/1PUpBquhjp2kRwQ6G
BKLLGHTLl9Uqt8qPBAeda5Q3NG/PCrCYSmPEZzEWX16CAO5vTfO07WKQxDoOvW4fbCg+Am5FYf4A
10S5JwPYPpNrpf5oCTHNQ+oeoWmvjz5ABj85cNV+mIL+SPoe3L7JIgOWDq5+FmOFV72LoYKiVwJf
+OSXNFCDl/FH61Theeu3kJPyIjdt/u9Fvh2e3+XZ0NVXL3YfTRgvrjLMTUga5wfLwIx1XnrcbLfa
Wa0B+NFiOG/TG8dNGLulfqTaLtvJ5moBeksFm8VhyyDwWmXv4zHO9lsK4p6++cdrsZdsxZrMkLWa
mWe6791zEQWkfaH43A0LeZbVNV79MI1Ou9MGilU0crnPfqLR7iVTMUp2Y5DrVBbX6dXmRY828DdA
veCLTn3R3/DzQIUfadixIO0Bgu20AehtniKjYX8+FSM/XFHUag0Loldo54LT7msXOZ+leqtOGh4P
lrmuRPe+Et1iKWVfoKaultL9+W5ZR5l9pMLCO0pPLoRPj1MTja/Sf2ukQ3XyjNA7iNLOsuwToFii
W4eF7NXQgUuVVl3b7+HKtaOfRCk+iQPFUe6Z+RWK1d+4uf7UJYZCYX/zNnC0I0jePIs4V3xbJR6t
qbvYb5uTmOmFAdSQ6EEbHk4txNscnQAr/2tA5n59E6ARlazzJZTTC+X3jV6mtHv4bxjpVgvEGKGo
CrxKEOXJS8UWrzORZgMu02dXuK2IpsjUizISVOq0lOaS/nZauwVthYw7tKy1vsCPvwMICZTQtjQX
LKINgUjRKKZKk9DZi4kYU83mUzPoTwdp6zbgWvtgmN/W9jxZqeW3rUtb8jtB8ceKTWi9WUvL9l/8
7yTssfb/yY6kFTrNBQZD7d1T5LQOpQ2GQ7ECsy6J3OcePsE8SLPLJh8qq5t3g94NJ0NNxt1mvG2g
LbssvsRPMioovm+ce527M1WinJmT+S/QBpR7slk0eS/LvB0pxlxmmTepj7Wd/EmnG0wCIktBvadW
OIRJNoiGBMaUMHgJOlP9lMK7teMlHtz+KtE+1YsiVKunelmJhWtO+iHNfYCwFgcZSGnsyo5cdj+m
7r5O+3ENgtiN/jkJ4CUvyrCk4iDT+6NaGdXBVeH13lGrA1aiV59JUhDiLfTx1PsVhVmCTbNO+b+J
V2Qbgbe5R7ER4R3SjcDb2DQz7YuORrV2H5T0Y4EL2XJjKYwFI/H7anZnezg4AU0EIRnH9b6SNuaR
V0vrIreQH8F5evHU7lsKMg9y07m7B4lsJsX06MPlJitMy8fOprxgOjihnuxucEDFe54+GFQsPYn1
jzYF6VbbJVPvrffKRm6IYpgsYKJ0BVxAOHqGUpeePCd52QrsF1GxiNYY+rIMlSF5UTMAJf0obmmP
T9qnqW3+WPN7Wj4/dppuvUp6z+RZcgCVkHfxnDpn0ije67zUI2UTdWq59lkkm9g2O+8U0zsAOhKm
MmTt9PusKu6DFOAny99ehdPjKEsp3JeZDGt5fhpURP/hH7+RQd74uVZMjfNgUL6AHMZBwOb7L8uw
SE9r0P99ueYIHNphHwJ1BIyx5a82mUr8SQYrNBvQRWBpSBciPZHZNOqYXp28yCo04DKm9/hMI4X/
4hVjzG+FhnKOwAK8yWNfvRoGLVnypXpfOmnnH3rAoPYwe4evMhhTEL0mASHhwtGt050iT8PsFBrk
ve4UA+gnhDDIYrzvpNC9tPNGCL8kPiUBLbtpLyTc54usMokDSBzLRRGTgDkXw7dU96tnGYis1OtM
loHafSsUymHu5LLMTLV6ho2dRriByu0f+ddTEe+nhIgOZUPBfjmGfHN8SF3GdPo1g2vmqOlgPtF8
nX7QnPx/tnB9CGcKa/hQBi6kfyb1KXD/9Ke+aYeLr6u7Mm/p9YrHlBR7DcaoueAmyGDVlnGtW+ug
0t2wikQOWGyPH53ltaaUT+tyc7NL6xe/M2hw+aubtuAugBufUPBpqcfNYbMrzKA8DmQz9qIVRaO5
H1wKJ88bZGsx2GSps/iyIrsuS6vyo8t6JxLI1mDBd+W1dVVk0mAmMtH6ngnsb7n3YNCgirGCUzTU
n2u71Z7rrDWm3VyBLgYG7h6qC2SLQgd7ddrJWuu18CEbIeOueoLHB9HLFqaqGvvajekoXBxlGIs0
mha4m1/Cuah5jLCZKNYd13W51zjAHI1q9M5aOwafbNf/2S2H9NfChGBRH8eCCqoo/XWCdlkj2UIc
MoqfuBeSo4Uo4JSpZfpQFUGzL9pRuULrYn+dAUBfwDNBxlWAKza+dGb+cXQoTNWjGG6BtJrPbl5F
O5HJ4Idq+8EEmrYFUmCVa7b/zRtIEoqBNrUH13ItGlAII7kSSypCGrUWavRNJjMC/8SSpKBV1tZi
6LvWm+FdpeudsxjLrjrBwjPchA8Srsu3AN2U/T70Y0yzNIFmUUoIT5bfdWu0b7NItd/HitJ2Md/E
4ohO9tt0f99vUHNyCUb+oJnuW2BUoqOyTFQnCg4y9Vvn5Dd+eB4pRa1OWxj1R36b1lLdWzdrTHh7
EXVbG7S4ydQ3o/Hokv/YlbVLdJ/W1PppWgbwD+qnqCwRytpMiCtQh1mcxEbUm6Es18FWIDwLjdNI
zJSgNoMeFNE6A1r8b7L/1S4MYKbnYPog2wWt+8fsWO6JipbsuWs4OOxkKoNJIWGhZZCw2V72vMll
JrK59jl/Z8GjiO79xaSNbOD7SV+SkOMam6/MBrkkx6ldGpvq1eKdg1QY2HXuNB8qI+VVgdJAIEyY
UbjiFTuZykBWAYwVwIOLRbvJf2gs23hLAZmot13/UaYHRrhTI2rhNmPxFY/C0LKL1X/jEKoqeyBv
5is0cjveRPuLLiVg8NjP17TU5vIsU7HRecofrIoKnHqAXIEW3FS9rmqIwXY00BbHpSn74gy+cal0
7XYo/roU7Z1sc5NdxOROlnaQLVpxBjrRcg3Vp5N896Nrblsrbl0cwS4Yds6CgmEpxmOQgbhetW7+
QpXHAqWw1ItVs74qbmWLTddYj00zuoCALmaLSHaS2aLUwhEkHUiT+oQQ0NB7BKYTu40WJNrkWsV6
8zZNg3EGCrtcco1GSA9pA9tuqwIvrioT8P1hoWiU7eQOr9vjOD3YRvofUKbRGDUnZWsZ3iybUKGp
KKyPq4/oHTMH2XlBzJPPp0SzTVtPawMz8/cPLlrQEW2AQfkXyWBOC+aISWEF9fxo1vX2L952vNek
SpztYuqBTyBWt9e6cYCjHWD5lllcKnq5k/U6Felsx2a52+zhffyjteL0JFqRryayrgfIKPbrdNmd
foX2OrrxeZrG6AKLdHAIXL86jEvIox89mggViXHUmg7RMIk80XR1D6jhEgGRJWiN09lNOYov8iKi
mwTkzGOlDdZ1Gyzfolq9T75SDBM83Mn/cUmJu3UVVzHx8A8pYFv9N7niOeBH6HTJDnMCLHZk9nwH
HKt+qOueclo9hPmKvnfvEPE/eLgRaqQeHlMTkHGxgTwqfjWWQSe3+ByMFa+fC2vWIrIVV70GSf6w
3s/dyiJfRMZpv922geNq1nu+yNangUw9WikPU6zE+7uHw1zwMqcVfXUQ9naDC4AHUNk7j6zwBVyo
kUPFPJLzgdbd4ryYH2RNVYG7K7okPsaLWmQ3ajEf1aB8SOPxN9HmDdUrJWiigs2UL6BNMqOuE145
oHlAaJqhn9yDtchFNKdIODXR6rMTMxkE0Ylesnzvmnp4SBWNSlA6QqDs0JTgKrNZ14Mr+a0FvHTR
3EwLN48p8xUvcVACs9k1Ku3asUOzg7k0TixwM+tMZHMW+ZeR1vM7ebg4bF7laGQ0kaXgxv9VISab
70RuhLxAXx63iw1WGT/ShPyb1Pw06pKGs4dfpD6IRpcBDq5FphbzL2IxS83Qu90/ymSDcKkyIqZ7
s6c4TCnoHpMWw3EFHBrHvvnnVp0GQAvV/0qXNAwp/qlPhvmkhmX0iw+Cw67UiC4TeMgpHggPTZ7E
vyhBYF7CrrGJBcTK57746qULEwEvD8sYcjzyl4E+hD/VJjWOslptHPKK1l4E22CLo6xJ9L95b2qR
rZtvNkriu+tlNlkMHsODQjO/iKy61fzjellIL9V8t85FmSpd/zhB+6uUDgRkgddpV2MJEctMBth+
foOBZz6JfLCL73Y3Ln+bvjut9uJq/XXf7TI3NnLF1rN+I1VFGe3ycW72/qHL6j12QUCL4k+6Q/GV
oow/57UePIfk6PZuppe/gptDAt3WrCdzzO2fabJ+FHnuK/Sru6N7gLCHWqDfBmhN6BqmsNrhhX1B
Vil/9WP3Q+UCjAucQ/OiVrAFi9xuOjh/y2G4Ws1PqWMkByWP1YsMLmSflygbh2x3vxbVZrmpE0A+
3nw2m3WPbS3mjhGNbxtv7tuWwXbdG/MqCdx9SAfDPtBHB7aW2KXf08gPgd1YoJYjk6GcbOcyuFUH
U+QilLXM6kUjs1CD0+reRzQymG0HTMe2/uctxQZmFqqJVMIlm9921W2bm6vKR7mzWdWz7fVnEm9w
hHb6JbV1/WLyqmXsZdqqup3BFlg42WogVvliJfptKbNKVfSLzGRY/cTa18aD2TXGo7iJqAFwg1fh
dxcROo1VU2UHr6FKEaanhISclkFmUokps8KqtMu2XK1LKdzcfHzZY9Xd2277yVbbcnN3ZuOh6uuA
umvqQzezQLfJ4jtmv58opyl2A9FSUnFDE139WCkB+u616Govgwi1aKyKHai3oOyLQCeafMrN/rcb
z82HOh3jzXDd/2bnki7FK6UpBiUu4y9tQGqrcaoP/JyLZ3qKi+es5jG529Y5P1LihpFy2mQ3NrID
bD3rDmLiSYmGTGWYfYpluav4MKBwgbTp/oTvt3pw2yZ9JqtHo9DSBCjLXpvn9kDSMX02ap72Y3aW
hbZIJsfleCt2tHtn9CIaCgjI5cQxGbVKWRVom7q7awu1eB4jQtWDNVr77YPLbP308lmW8IWbGk/b
h7358H5OKWUctdb+Rjg1VdUd8uxhGib9SYfkp8nHoSpP9NH6B7Kf0zWrOwhzZSoDBdHTtdiEshbN
royN8boZ3fnIcnUEE3taDUVoGEFZ7W7cb6R3m6z+gdYRklH7X3SgGx+MpacnmanRkMFcigYtYIBW
RSlknDUARjdCMWwX2Z1ik4nJtn+Yasd2pqugdNycYgkGu57fBnqRAwjJlzWh/pmmJSis/SorVpsp
6ynd2MwBqhwPra0le13OaT88rdHPF3A3n2i4Wc55cozrur9AdG5LmuGsM8F723wccigualI4sGv7
Cd8FG2+ZBkPL0bAvgTnN63S1IYaZQDP63Vpmq4sJvHezW6ybNH6zvt8xyqoSbmhaLsXGTbKKjr9l
S4CmR5rw2s+e3dEYlmuUxEY1QMJB78zQi5Ze+DJ33bzXUzpMQwM01V2SFfNTPwWWdSLS0hKoNWmu
CGy450cY556yLsRKrVtSlUP/Zd1ENG1udZfcGBeUSDaWa4iizH41QdsBMGzZJVpY+qa0Osf2CMDB
MvSekVAZR+V2A8lCuxPhzVRrOg2pT+eMphKdX3yKonjzTngTAxiwt6ATWITG+MJxT7uKmSjf/Be3
7aImvGmPbZBcxWn1F+u77fsWjGjYDU4UCpJNz+ZSv0CByxPlrwPJBP1SWxBci6LK3O/W/+4iWiqg
TJ464rPOZbubnVbpmJhX2+m1B2O5kRdpy429We7xspbZNmwyR54Aoll9NpW1bDR5pUsNULbb5D/a
RmT/g8nN5X60jZuCsjp0yX9FeWP84+mPtrj3VOVpJtJ6SOG5H7qUL9P3/5h//o+6ueRQ0ymbu6Wz
y1MQV+h87i4WhBopyIXASdjvA30oCLe1WE49YZOdTMVd1JEOvP+6naxFLbPtEts+N/veXVFs7mR3
l9K60jlZNQgPy+fcPsI/XlJM1g8oLjdX3y63/vvvLtWQqQdjQG3MINoZilk9QlJsX+0l3jCrY3+2
rQHwCFbbYEQa7VGyFuP23UPtIzR/9Vut1Zkw/GnVrxKxcox+3T3Q86Le8ZJADYivRcf1qxxonH5k
KkOxHE6qZdDlOyLrWY5Im546u/CopxCP3+9RtFETnkRaa4Vl7zcnma07yaY3+/cUwNiwYO2NyqGW
MCY7JUNla2+zf5dpVQjwptgYo/8/ufyvW9/Z3S3/X5/yzvduuW2lwuG3jyJVPdhxcCLQTbuz2gOO
lVk8LQCnLoBpy3dUAIOg7cX0xstUbBKwqR7nwft5TgC92vVTSkp7cZbBtiATbhpgnzbZuiu56B6m
Kt09yF5K4OgQGMkVmvy/hKTyQx5B9rCcHmVolvPdWgnMMaymDkf/U2TdoqhizjwHy/oPx2brGhsR
DbnENLdGX3uJ7dZz75NFAiNiUYqFKgHeBgyTJxuFmIlCZoKsLF5/3XJtI35XDF0+PxhD9g18FAK6
y6AlanNqGvsXYP/hwVFyAruiKPOhj07SZLBKDSVMVx/R+9XVryA56ioj/Il4q3IelX5aoIVBjwot
5yEB1eIBwKTsqSNg9RQoFTHJNNtRbMd3WWSipavuzURkq3pwvOToD7a+ExtvUqBd3TYTn20pjvNc
/qdJUvck8kQlCNUZFHkPsUOFouGl3YtFuqwr5/KqArr+4lJJ9iLyoBn6JwW07ju5KFXLhZAtgn5q
c6id3tIWqFb90NBwclgNl00dy7qoQQgi8F9zRlu66C6PJEvXBOWWmi+AeckvbbZbuuluOyvLX+Ei
bB/CvqyuUDVXV6X7PhvtALQoyJB+tqvMP4lW7DaTG1nLMdiFRtgYNZN+1kY56Xrvr0u1DaxXUdhF
k4Eknk8nWW4KozLPQ6oHT5tIdeL5yYXSkbToLik09yIBMJnJIIEqb4lWyWxT3NkFpjsD8LkYis2d
y7bNtisHlJAEYFjSZCDt5IarlCfhYx6AznoubQ0AowFieN0HkIKyu9eu0lMiDvlwUjrPvCQVBTp6
QfvVTqYywNFBXer7IIZUI73JNr+ihlimrsdwL7JcISu229TbXvRWf9fIPtQfFJcyOtc8Aq4y+EtZ
gu2mb0uR6YZen4ph+q82GVYNjBomotjsfiR7d/t32/WKhL15wC7XhbquO3hN5J4E1j3IyvapzINv
shL0d7pSXm3w/ECoBPc94+2RN3E1XIHiE5oQPtDtvnqLfaBRPaoq1ngRh6qKo3MVt2CTJPb8UzrD
a+ek5QMUdslHn37a18jXiYfTofQreLXGvgkaPhZ8Op/dGmiAIdd+TRJ3OvUmKFVixpvBrijG+qvZ
tB11VgfN6qHbfu/XkURzEU0ELkU4hMb3XPJNWpl64eCgZmq1F6Mbzd+mvOec/cYOzhZEK08yGO8z
XWuidkfBNByuAWUXi0Ib9DYFl+p96mQthAOlq+5bsEzaXVDzqnmjl2lIP8QFUvd9qFthuxNZFcyc
TsVcrXj4iXCmQ32nd1oJ8AD7rDZql85na6gr6txhJnz2Ko9KlEjnu7rgXeW9HZ2o8rFXgCuRrYBX
iZX6T7QNiEiGO9ArukRi+HZpf71ByPr/bOqSQFYPrRb+3nsZ5VvmMHzO27S4Vr4XQk64TGWobX7V
N+uk74orObN2D+cxVenvhqKQZekD0ZTSr7D2i9jp4NEnuHSNUHAU0/5W/a5YleWdywUUr61Gg/6u
2YcttIyj1TBfNJOlO7Rj09j1JN4yuHSeVlTnP8yCtyeGsk8M1uRJg650t1KRzEJmsgwrw8mcNgT/
hNekdOgeA208px0IvXCVrGpZr9wnYv7mKru8M6SIPZAa32lT/sXedsD5Sy2webR6vMhgWr1He0lD
rTWFmUnGf9Wisxv1zWAzFRkECVhuNut6IZnUBpC91u2oz3vz9izdMI+r0T/ueXeJbbl+IAAMR3AG
OxWmlOGcyyvz8nosMxkGeZne1sm7ulleoWt5E97UMkuXfWQGKhEv11P6OxBbxrq/uIly2+rOS5ab
STxDraAUHUyjXktwbSk5UPVyvkqxgcycKCKqZZua92Cr3fOdSTLZ/Vv5gpHpg7JfN2qXeoa5m8xd
E4OMFhuhxY9a6zswNBbVra1cZfjVHZdUtXwMMZEtto8xTZkNLM7iLMIpBkI0MiOKu2VzEd59OMPK
9GNdgXxQW3loHMsoBhTehEvjNWvs9uJ7cTT8IVLahKgtNyy6JE07HQ9QiLd68Co66rK6i2b23nlS
mrDPKKMC9ebil5XxHFEC8dyWQOWUNEavBC4K1ZFAbzEAWgb2rK4/C1lLJPQuq00XGiG0qty2hsCC
gzqKL+Aj7yxCyOXOcPTmCkdDc9WW2ba8V4tNpKUjjE5GRBmtSmbv/j4Tx/3XJHAguF5uM9sd5ubO
lMn9SLeCcrfpPaP8DG599gBWevAEknbwJLO7ZZTyzI3bbj6mkQ+9wmYjM38gx3jYfDwKXM1pAvWD
TVePjjMPfpv3wFHuWk6PbTuoFzJ9KiANrfLQeOaDrETevys3mcx+tCROC7Dbpv6RzZ1M9t8+web7
77L1Y2kdnA6GSoEpZSgwTUo0VwK5Eual3AhEEPVFJDJIrDjOr3TKzqt4CwCziQspzEtf1NQLaPVF
3hKcNKIVEprtnSJvGNu7yPZycfeu0ZIJ3KU5h8qbF5mbN5ftxaZ2Q+PqqieRyKAnKXhl4Lk5ES9i
d8HwMM7qc14ldOv+Q+BdHCRCz92F2xbNDA/yD0+t4rM/At4m/16zGkiWV2G9yrb/H9G+24p8+z99
l28i2ETrB72DIAowffWqp9D17tdppQbVWaZDmz6FwNk8jk490lO0WI5OZSl7MPYp1aj871K/XKZA
Zdh7YyqGdafQBoB2XAqwxBOO4qg6E5lcGO5n/5G3/fgTfMUK2Mhp9zguNdYi64z2mBR1+iqrpLGi
51TxX2QF9Xb5HPb0znuT80z3tPMsM1Mxpgv0zOzqOc+wHb/J3bSnWUJLCxiU1b3z0TNUUjsLBXHW
Ud06KFP7pC1L7rifTN1JP+iwIX3RLHWX1nb3s6aP/k9BqMKpgFHapnDcKONncUkHJ3jSktnghQol
9T3grQ5jfRCt6c+Pbke/fwGyY7/TGtd5AknBebJj3kijmHYGFiK2bLu9tRBNRxUYyDJ+f9xcRbH5
yUy3lOIxS6xPsrKXTTezO1stcSD10d3Huy3NSLskJiRdlRwZnVx5niOQYKyKzqwQcNR8EckwaJDe
GxQHnMQWKFP6hWQK1DDpqbYBeWU8GUbcvrqRA1yEF1YfYbEN/S7ctwq82ZZa/Z4Eswa1xMcM9jDr
wQ3d9pSlIBzSWTC9yJCCpAQTWkLMu9Mb7UGZuuk6FNoF3HXri13U50D1i09gzfBj6KBij+wvbhpa
r92sfREbhTLAqzKFEKb3mvVldL3yoTV1SqeWHeA/pbC3VfxH1VJfx2BOzvmSEJEBvKoEPDHtSeU5
+iiiQfIzdybU8L95iCK05qfScTo4397letSD6WwTgLTUvqaPscitZ9fmJ1YDQNGnZnNYAQCku7/V
20fb14cnAQFoFiSAtMrdx4neJXAZF0wAEWYuIOemS2f8hgxg5LPzXGgGPFOF+kA5IITlUUFNN/0P
yVWGcpn5aV3pULhAwWpnSrBvRwqhqm+TY4HwSg7IdWedA6WnX+ma6oKDTONlLTNRN07oQuEoRgWv
kkmqKbsboRhtPlbVQ4x3v87N4OfGyIuHbd+7a3V17J2rzNhPbVJMJzMepuOUeBxC0pEuaO6L5IPW
ROigaGcDsq+MWiJy+bwnMp27wrjcr1eVSG8cbqaiEldLm+ojGAjh7ma/G/8GQPi3Cxrp0YIqgKJx
f74ZmuXxPDp6n1FcjuZt/SOb77J/NzFh6Vn3/3c7z7eoSVmvCfzAwdPhyPnRR5ANCw3kWSP1fzIa
Jz2lUWY82sS7jm5kWXuVF2EK89yXMrLeIIXDpU2nT3ONZiawsNo+fExTM8OKjj1p05MZ5NL0AMk0
SQxa2eIHawGcj9z2Y0V7yLOstKqPzjyRqBtblO8WRmH+OZrDfKCLO7xuSJwyE5lONQ8QPu/qvup+
ikuT98a+na5ukUzXuTWtfec/Bg2RK5qT2m4nU62Nnl2ztx6BZA6iC6w0Lb3deXGoF9aqKWq6i254
O1ltg7mQY/3jUhR8B4HITHsqDKOlJwocCkAOR5haG4Mu+sG52nk2Put9G1zoeL72nBxf1TILXtNq
1B/MQeUl4F0mMwXGGkivn+7Eue6GRy0FHEl6KtdOy6Id7H020rG7rqUdE6YzKgiXHk6xHIPmFHqc
0QGm7s6+RU04OelnncJE8GyX6brmss/WbzfiZKFijpZBDFIO9k6mW+dNJBaiFJleKiWElYVG5dn3
bUXRVm34VKfBFzv+nXgXnWFu4L0as+YfFJ83b6+bHHBsB3WfDGl7dNK2M+ir95wXtaTLayy9J1mJ
XdRH8SMgWt4BWDrvoR37+VKZKRd4zJSWZEEzVypPPs5OqWa5R23heUgXSg1RDFrr7y3Th7ElDLVr
XFbaVWY2rSXcZc3ouMlEEaUFf6VERhFkzvjQlubFNEcb/qkGKPQHJfDsD8EMN8LOLdIvfugGV5HB
qGBTaEYHKwGsg2Or2rEXUBXHJkCh+7ZG29QAHZpNvghcQMfiR0SPI7/ECeiF59p9INkMR/c8T1/h
cvvHRNFNjkhsbtbJCNv1/s4TzM7kkBZGAMsdsBaUIOdPip4UJ9qUEyo3vstEUYMF0VKQj40MVlQX
T4YWUGkzpo/D4PvVzvABgZ5kqi1TszRAXx8BNVxqtppm5hVdptuQLCVaRFCp01psZGlMgAV0HgVC
bj+Yu8ENU+4JQbznzGjsizTgz/0+GEBXkSd/X8vM8Ir5AjYAh8RG/64uYdyJSsN6DDWjuSgqQ0JN
O8AUStdcJv55F5mtQtGLpQhDN6LrdZ3euYtRJDtt9rIdv3K23y4XhCe1IEjv18lwkeSYzOTPIrPw
PS+4Kf5RJiaF24dvecE7l235Q8Pt8j9UB43r7Suzcinu9bRHxaFCJYDHcy9/JtOsCuco00oq77Y/
6I2V/DFFU0sJ3Q/XJP/4Vogqk3K95WtANKcy9tvaDiku4dx0Xq1FsdrcOebJqfFj5zrYWQPbB7wL
gRE8UqM8Gl/fl0oSRO0nRTN/0/2aZh1LjQk6ulSEOYZHfIGhV+mWWNdBHvqrcIp0oGnHhBCO3/AY
3Mxz8C3qda3UMUbitNrrfWye3KH6Pa/9fTt10F3T4d7vjAUAf51WLeQJNphEKXiGZ1kpJKueJjfR
eti3mYow7stk73iDfxh9pToB05h25DAHX9lLU6e0c8os5893ska48DbF1gq6aTeAM+hZysfecUrw
h6FPHceuOoaqO37INM8njk9LYO7roI3Z01dBDh4a36KRboET1gD10WhheaqL8ruMOzO9rR39IAI2
bITmN7etyxMVvcNlXODR+mWQmcjulpuJorM3HTH46QuO2rbDJgua9Kmv5y8QIXdPoM1AJ7kwjjTD
GP0nytqfp94cf7ZB9zt1fezsQWwvwLtRfh141l4BZqQgIC6ofowXhhBZb4PYTO+GJjS7QKvE476q
ivDjg8rj5aNMHXUOP9JxcKbznQTxovUWUVQ3f/Dkz9q6eOAQb3ifWtuF+o04WlMYOsVOce2cQLNP
jlVI1JpHDVCb6/t27AeHsMloJ5bXa3kz55AEofrb+/nyqr7qvCsN+P/H2JdtyYkD234RayFmXskk
56Gmtst+YdnubgaBADHz9XcrcJvqbJ97zouWFAopszIrQUTs2FsuZJp0AqCb/3oMsBp9bxp5fXiw
L0Sbq9/D6YFoHR6WkK1L96I1QUfnmsLYmGU9ncA7UuEUGc8TaCREjWi0stLYUcZlnoxrU6Rgp1k8
l3lydWm9O1njgUt7SzbaaEJlCiRI1XY0po0+vAea0W1pbSYd8sUI3rfNDLSByl46ChzdyuZnb7VF
VtFtPabpSA3jeR7UX/ABk6dmbWjNByuNlynyYlaGBVGBQyeOF1poeuyr4/nZ3qg9eQH2YGNoKAxG
4hsYnDo+CsAOaCRdVwNjQ62JgLqtJnYai8ezBxkbDsDABU89Htj7cTSiJjOZUncb9S0NI5H2ZpBJ
yz+nHLB6dVpaDk5IVQGjWk7uhgN7UziAuCJjUj9Rk3t+uhsF6MFXmyiBzhUjYMS6cSezUX3uE7+7
jA0IRJw59sIU+h6AxQ7NFVHQ5koT1CMbMhkjMOQeflXweHAz2nEcIezQ7wctv0FB0dnHqowjpVqO
KAeLV1O84OAnscXv7ULLJ2S2lS8Y7fEDwn86jaihjdQeZIduXb8pms7aNloUX8BBz2YU2PrIPdjT
C9kABNOaK3Wj0oHmORenpoPikVUgzkwNDaUAVQoOYd+XTIFwgeVTeYnaaYEJbxdEnzJQiuHDGJLR
xmkZL760jHYZxIT7KPga522vRT9yy3kvOs4+gcG9Ote6lW6SytQ/9fro7We3zkLudV8t8FhfRAfG
v5H9YQ4oGqdBBXI35OujP2jUgEjrhWfVvHPbAWFm5U62eNQ0UMVkzSHWyzcHqBdIz08QneSsCCII
BB5pSGqKYOcqApGynzYiiYA21U/byhkxlfZLyd0ezAYM4JciludOcYn2ih/OISrRdUzTNPM7m192
dbVswbWBoe7e6Dc+EZWua5Yt/+cxzVTQenaN+GgZA1QIGo2DrViPw77Omu0yrl03hcC16UAyWM17
GqraBn43bA9R1yy6JygCQSlBws1TRl1bFZDSmJplKBUD04excqfhh+VMM5wDSlC3qx+EbFGVI6OX
SLP0kHXIJS25+n+jA35nsyidLzJND5uiqQNCADw6OuW8nSVoQHzbgvokMu8Cp03ooWyo6yuOPpTP
QKGExqlnipOneeYcfnCdvMHa+mCL2bQZg3YL14dtXQnrk4MwVDjh8W0nQYz1FCPs9wyJizjIfYCi
Tdlkz9QUw6wFdeRY+9Wm1Um1NSEzFYopcbfAl/oQ9rCju51qNUrck7B1uHYnEzXgiGpDUASAb22I
Peg7KOfJYk+lB8o+crZ90R8sx3eDsa/1AOQ1/aVS0b4m1y6scLpnVrnlpxnRVxUSbOcBfLuJ/uzQ
yBX5yRfRH0XshJZpT5e2VAemD904jiTwz10USM+LTlAknC/MrGHDKW+++KohdxrKQfsyuh0It3/Z
P+y47JV1oOCxGxeQaNr7YZ/F3wX/RJgNKUJ+69ta/MlArztrGr6aHKV9q8/6Xj68sHEDNxly4vTH
rW8td3ix5+DZRLxxuMrJnbadPhooGOGguyHjOgOVH2NjUxxjwMF3aA1zB6bJ9gnRiPbYOCwJwJHO
fGDgYHSG4SQKs72kftk+4eG7fWoK3JGAKS+3ZKPGLNL5ViXusqhiOGgG4wAy+Bjo7/3q1046RIzj
IQlSEKY+rRPr6/yyu4X41+uoCU0A0yRBjIGC6wFRfRH9JaBo/JppbDo4CR/3s5n0f0yt9QYOnuJH
0bm/dcjA22x7YLXUxSYfe+fPOEW6HqyV8ZtjTek+mWMQH9cDu7sRZN+a0dSDJAclhJ2qWLaH6FQn
k3aXFs13Gq12GlKTRBVqLqiL4Hq5rZwIREmK1yua3GErk0LbaLpEkH7l+fIhb3/yLBuF8f/i/yIP
ss3GdDeMcjpapSg3OGNkOwokU3AZ1TmA6NgQXZrBOkumMknrk5E5n8i0BqdRjSw2zDORClOxapqN
y0i/N8NmCVePLhgPVBzu35SdNKxn+UWVciM9+w+zJ9FwrkPqPSxdbWq9zEEUtprG1I32iYbUrNJQ
LozZVjq724X0Zywi+zYM3eNwIf2JoPlLznTrs7K5PbPUfKFshFSivhXHAeoxQ5Fm5uuQm8MxtVAO
tCQw2jxHglbDoWYCZ4gDBpglAihEwsN89ErAAPAb42CE2oo+n6CrAIyPoZrIBJcKjvCgPVbDFfxD
Q4IB2U227506uwABqN8TG8SFTQ2aVRpO7szu1BM9JGxshDbduGJ3XzWianxgkOTU+Js0SUFGDPRr
BQwC6pLN8tw0gEOiVPpNFyx+08TIbwmrX3DZTRbTIMsjL6FMhwCX3KR96YQQmh8uowPtRVJXTHgO
Ca0cWEyl1Uh2ajhQCFA/w3kWLOknsxi6wEyt4Tz25af/f8KYEsuTKmSrqzbZ6GXZbD/wrKw6gpML
QVCvKOYtkbQQuwo1HMzDe5xO3+OyFiiIQJh6LhKkmP89/GDTQE8ca8Lcko0aPgx853sDSNHVwXnI
cnV6lkNoo8YXRSU4LtMEMnH+3dc3vZOAyN9vOGikoES1Nm0qQz9xwHb5y25rELaqTSUOPULC+mFC
Nkq7qgOcgybcPGn3QnOHwJdDfbdABx06LqBSkcFrENmnbn3Pqpzt0l5oiw85em5Th6hGnnDrm/SX
WeTtpu7kHEp1E5NVrF9YKlG3s46p143AJDc95DdnmnZ0A+6/1hhV8mOYTLGjx0WvtBgkFIq0Q1Ev
cmw4MtgbruLOlmEhk0CPiZPs/EOiT1sb0dJTnAzjyfzVoyFNkG1IW4CX1jFNr0vWHVYb9VoOHSJd
/+vBvPo/vKI+JNPyVmjFumxdAUbkf97Kgw8Nf/ceyWZ4nXPU5d3kPv5Q1eh9JwMoMTsRHkJHfcOY
3m6gbomEMbQNXhNR4tI7MhlUiT6/kk1aBoiqNI56x0Z/HWZQLzfuVO1oUo9FHsjeA6e2puevnDVf
WZtN3zwcuIIGpEd3cPPpgOFcrMLQAeisvs9Wpx1MNiRgY/inGSKjQ9UZKtlWG/USs3cOhhX9WO1x
5SZ3q/L8G6IHEBc7KKEFUPCk0ZNmt9FTO/QaWEJ0hoywYaIr3SrEPZZtq7i1NJSEFMPBKQswYCh3
Wggp0ekiRXoR5EI2pThX4Kc2ZN4fIivyA4Wa10h0+ismbXu4BPcG+IdURJrs5JZVHFzNNC5KRdts
x56N4x24Ysc2j1ArCDhxrCfiiZoWxL4nM28++ZNRLCayW+qBxEKs/hDhJgcSRdAWQGlGfMpZI55y
JxtPg8AnjAofFBi6ozzhigq4PKrNz/nkf8+mqig3Vg8Q6DpbTpAk61wvdKMax1aIN4PXiaSD18a3
ohQpTcTiVluiPv1BXRJKoWXbh4lG4G7UWNEnsg+jmeysmgMA8evUsZ4uICPDwWnc5M42r4F7J5/K
cMfleDI5bN7NUfqlm5LiPNWQy4KqhsyCMTGmMCZROZoaSd6hVSpyvWrwc7qAohKo90xdsEENf3MV
8EC4Vgze5jS5Qg2ui/dqorYjJLhZ1sb7ddrLoWfb5PfKAO3EDO4MZ2s61Xiek2pvx9KHblyHk5Rv
2fXWQUoUrIqOMd/KuTqICc+bU2eOzlZHuuDgDgAB0lCUiX5jA6hHISwrdu0w9xAhVuuosY6da/e3
D+YMwU3AvYeNycr8iG9huuO3m2xBzQm6AN2+TqyM/oqHBu9/dL5GXjlust7GjQPqYsEHOnDqEld4
3oJ4ObKhNPDbaTISeXjfI8gXxXxnimLrTl89q5o/8TrykEorqqNdavqLbVSgoJjBBzcleblxm1TV
s3ZTB1gVyMBbS7+MqAm7tGnKEPYwwL3v5/i++9oDYVYCIErrWHEwghNj53dFf6k9D5hYNbH4uMpI
M53TlifPNxFqgmm104rf2aAVBzq5GlwE/wdneklcDrbTmNSnh7eyvgT1tA5YV8+Qf7Gmh/Bg4mhv
qT4GJhgLz9lYFm8muNxCvxF6aAA/+zb7cXoZBcMpx6gc0DdOgYP42qtzt/QgTV3joGkxf89qDYBi
CDQ5yB/tILH7wQ414gEgKV8AOW7l1ee5aCFa2ySgEYTQxh4Bd3nAM/KnZci8VpybGarp2Vz8gMpM
ECsJGQuwLBX79s9u2oPxqDJnaKaBH3I3Nm537kbenwHa6JfeapO+XkbIR4BpwTCgPrzOzO7kHjKz
qbO/8xHs77oGCS2ztaNXO3OeoGk2fR0MVm/Jbis7wp2LHYq5P+2RmWtQsDEOkaz3Umu6q6Oy8F2r
pcfGACkeqcaTLYvGZ/Igk6HS9nj20QKapCb2+2cL95HHPSboL1sOdEInFT4s3XgAg56bN4GTRP1O
z1owdNZdJsLZR7U1glXN1VeNuQQKVbdPQfHSOdE5MSOsdgbZ7Pu8/rswAVOihqueSNNqh1KpPkDd
Fvif12nq+bNIrqX/aM4VH2rTKeZnyIyVga97bEfGyu7r64etcrV/rvan/ciHesvquBuTa2s/7j/y
JAGsAho7S4HCAymePXKUKmRjsgfjQAx2bFXE8FjPsDg91DvQELpE+7qCjBItEQUHdDfxjl4Nvi4Q
cl3wgMausZYY147YHpu5k0dEu+65TCxQbKvpn90ojhEhA09Eqtw/rCGnVMG7IlvGexqiQA3KGAXg
27+gsxOhZJ1qbkLWgnFtxcuuPtSjhoC1Dy4PfsuGq8/vtqZtHtbRMO6rr5AbrnZ+wRkET0crPy/d
LOkKRLMqH8/Sle5uejW1dBt1r/tgdWozQoBcOVhDn5+rcu73Qi9vq+k/29NUQzsvXbXnCBVsoFXU
RsvLQWA1mxmDTME/exepa2/iuJGbKdLac47SvSpIsqo7M8/NxY6sSCbE0cbvq1OFIsVDOY52FdAM
NR/GiydZM7VJRvtBnHLe4DA/b5bxOv+4/sNWbgf6L0sDAUilZxrYOyFewKOmuWnAytwM3PBZECW8
C2wjTvbrTKp8aMgH8y5n2z3SClmZP9fSJNO/VB2qKGluXe3PmnNGfD9cTctLaU3BDnge/bpO0CtF
NoqtEuT5UwMoakVodM6t96ICaGr2XIQhVDP+6tXQw6uDxQ3Q4zqgeRpTLx1BJpCM6X1dsm7zwU29
2Jj3iMKu0+s7MFvJt9yrig3NLo40TWPaZ3kn65rOHvINIFi4wc2oEvYZEOSk1rwIM0PB00DYLdk6
kWwuZFvEm3WUVBzaIvuemXa1j3jNrtZgxbvJjdyjIz3xasbmD3Abie+aHBSm3wHu1rTZqY8yEGYh
QPbNzMAABweoPuNcyBk7l5UAo70PTH6h/5jtyX7LgUh8Gex02zSa/Uamymi2egIuVxrxWUco0cyv
NHLncdyYXs+PUpMO7slSCzWt8cNOLcfBSRzjWtu0OPqf6CbOuchDPenA3Fsn4q3PUgfVlw7wOOqe
boNZ88W232lA/mkx/DAs4Vzonj/KJA9nBnU18kBEGQKBvTEGtBnup9Cydf0AGfDqs+kJRIQ06N0h
8WgfUtRpHvuqjG5WaSKYoA/Op8bW/yyncfjbfyr5YP3d9c43B0zHy1rItVT3TIudD2uZN85b1/WX
tfinjAIgQhCxVKjnFMnncIiKOFxRz5YD1AMerguUgRuQEK2b0PKL6ZkWtCPqzjNpf2N9NgM9V34F
UVnyHco4IEP1x/QZD+QGri+JCQYPTMj4PWuk9gZqRXPDZl2+gvLDP8eV9VcxKBWNMWvexVRaFw+o
+VfdhHZ2gsDnT19lM1ovKLqhfs4br37V4hnRA/BghbSA4fTwlHEZ2lHLN6UeRaFdzd3FVc2giqlK
dZCkHtkiR7DNpEqvaCLzfKgyWPHotMHSJy/kvY9TMVbHdR/qrXvriT0dU+QN8Y4rEL8iOdrj6pNG
CJXlKR69qNvnPW+hnj5WFxrbytk0RBxkXQNwshqS7T9raArVpDhl2QixfFit1nRjD5W21jgQ7x7x
8KF6JT5Tj2wrSx+zugrSfu77g518f7f0wWblX9Qp9dyCyHtAMN1C2Ajo92DgNZ6gLD++GqWfQm0E
DNnLePUhG0tyPPIDb/W/MasR/VrX+Z+QL4120JRPAR3UQfhu6UBqFhM/xZkLcT71PEuNVmpfgY8s
LrnpxYBrOvwEhtCfHq6W73WnrPk3HXo5QQncKIQTqwynK+kc1qcRIzcR+KXxr1l6TIF2NSQgEtPD
/z9+6ZBr3RlIgj7RLzfWWgRPR1aCcR2T2WBa+5jnOYB/uEgY0cBuQNHce6Cwm82vpeQr8P++4W1b
HpdrAH7He43X+bZkDkQPtfZUpkZhX3FmCDPZu/vSm/e+6/lP1OimBHFXG33Rp/GnyQTi7Z5bfUAO
kAVDYEPr271vaeDiVivJd4Q0DDSZ/fJYQsZw2W2KeA4abcND8gvUBIWXdiEVM1HJElU0+bZd4ySo
b1cT9cjNpUIoGuu4jC7VUHqGS1jvxOCeiRso0EVZiBhyhqdv8CeRjapr5l8TSzkJ1dY4lpWF0oFy
dTKITe3U4u7zWNzBYCHuwwCZgzYGD73pZr4VlGrarMBRLkT2nfwQocWEVkjjrLXxcV1LvULV53Bv
v5qXjaBNvC3s2b7QjuuralrxmkL8DuKgeA+rfZpFE5jMBj7010TSR3yvFVA1ZKaunQte+WHM2wJl
JVID0z5sNEHDtSEbzZKNhp1WTRsr7vwN2VCCpcllGxpL6CT9HK8La5Rsy7Zudr/bGuxKXVgVDHzt
HCByq3Lad8PT000059Nbm/odYv1x+mziALhzpO9dIZUtoPU+g4sERSyHiMl7ySI3qMxePCXMLp7A
xyKenMY5m3h0v5DdxsU2hBoSBLlIzc5XLOWxqaPgGIqf4WLkrd2EUgdgjMARHQplbvwf5Cnu9t4N
BVMTyFSBKVajyg2B73QXjRWot4bpMH8jHZVVM+XD8EF/hWaaGfEY/NXQXkGFeQnkzOxt01RMoIvi
iET21dhsTBvJ5t6Q+o1s1FhqFm+ndx2+mMlBgAn5BmoAEJGCISRYbctuao86QaCQQzWTfAFaTDcu
sh6IBIENjZq59nm1a07ZRI/aVlbt+hJPAJ5T5aAT7qwbqpsQlYqjbywDdbKWcuu22ucI6Edupj/I
RJPkT712jr+batFqIreyMneu60BWQYW+ChUEk0kfLz2y4cvZlxwUwDRJzepLQ78yPhtl/yduROI4
d0UJaT5zW+oZfwXV1gn0Ac4lRp7rgkhtf2gYeyLTaqeeNk44x5PfXEDZM3PACUQzQ1zUACGqbdY1
bmz2B1c3/7e9mpqjihQMt1tNE+cFTznbKF5ypuxdWkhxxWOEsGmfecXTCL5nIwJLy8SFeOpAcfnE
XbfckV8160gok1/Z2YsfaBHsbaRNKhb3DxPGyo6BKx44MR5YMOqhqsMoiiDEqGg01nVEjwFa3xce
oXbrU8wBnoyN5m7EY21uE720ISfKuqODS8rRg/AEypmYdadmVpwZ0kTatUYqcPswoZneN0OPpyPZ
XVZb97JALW2HX+9kfhu4pu1rCydYNnjNC9CA7YtucQnkuR3tyUZNrP0x8Zg/g1+QgwhtTx8FfVJJ
3IPs1U2OZKLPjez1EKWA4c7/8QW/4OI7oKANuHruQwbDLULZxc3Bkan52WX6O1TWyydpuOwNqqiI
yvTmZyGFtkcxPaRPpqdugOiFTcTeiG5fFzZvEDTkV0AG4v3cQiZlMS7E3+RKTZFEyHiPUH9b5rV5
6E5SNGfDNpNLwaEImaAe8L2MfHubxJwfyzJN3+tZgcYr90U3hvS57fkf5AUkULTPGCSVaWjW5Qyq
um649nzEPUnLo6PLhAVgS8X3yzlbHbYBHbomOMhe6aztWaZ3K9p6x42og6p01ZaHOhY34Q83sEeD
+typQWuxniWlrGd9RwdBDmHXHdN9EawnyJZrafUS2JMOGUhyBdQuELFjH/9HhhcifCEmmNVlgmaC
NtT6Qi6z2n/nS7Ye2nRRBbpzMK9XzDq7LUK85giKcbsBChCBHvfWm6Z7syFEE0CmtNtPZerdaIKa
uuX8gFBTtjivK1q1DNybKMJwlKQudqKG1kexf8Pj09wYGx2QSzRGGqJmAAWMFYeEmkUKiK7SR0zr
kUFOnMzdCK1Esi5jyEHu3G5Kj2Sri+rn7LKGvMmoQ1E3RFgOcXoV3fOdNDtKWdzBRjfrJ7L1Iju6
xpycPkTplq6haDgHZHO25OiWKaKuuvdq4CFuy11NHsH2Y372O/8+lj177nvGX92sWsy1qzenwRrB
pKG88qn6uKgY3bsvC+M5aqtlUayVaQABgiL39+BR2jCE1b+gcK0LnMbyQHY4VC9Zlrw1s159gbCW
HTqINx9m5WZPXQD5XP05RpJxwul2NNsbd+fdANTm1wgMxOHg2gxS5O3wSbDpp90FeRWKePVtk9jW
qVNNX0DdYel5if1xqCb6B9vD8JfLw1b/h+3JBdnaBi+5t7PBulOja451b1uczjgeqw4PE7H5Z9XV
/W01QyipPo3SfSNTh2jo3akPDxIePOfVXgr7feWDXzjjVz8plVCIADZob2bRO3HEf6CLp7HR9n0b
UJccB+Yujq36VTVa3+1nrU2e8enbN2tmmxR37+dRmaiXgls9RtDjvpo8M33GfQqSlL9cuW4hJ8M9
RBaUjZoptfwNHmXKHQ3pVepp8MKyMwskFfo83qC6VR46B+W2VnNqeufcZ1259wYvvq6NWxcJIuUd
HhHn1PozLli5J1vpOHg4JEdZ8s+UvqRUJeU1swagUl3yBOgEZD5pYtSA5HDbHHW1MHW6httwU+Gs
mtUygaaoyno6E0DIIEw54seA6WiG57oXclPy2sbGlvHCu/iqSsHyeu+SpFUHEeDhpSvLg3Cc4o4w
qrhTbxrz/P7naozzoVhm9Nnfzw2wzKuJ3IAC+eHaEXDTaidqyGNskXIGnRCIHNTEuiqNk3ELXYtp
u9roDfB8Gnay7ePNulWu1uqOER2ixv4xFDZS6OQMYJFzhtjI4WGT5Q+wug6VbON0bFTl3qyq+TzD
1W59zVHuXvr1weS9d6is5q1PgAylJk79GYdswpT2hB+1FLJ0dZiM4+gkZa4jMMRQC2CV/HmA+twB
ag146sx0/kw2x8iV6kz97rO8PXFu/SiVK0pQxiuP+MFu/Oy5SabsuY/d7qmVB4iudjFwh7AXbgRU
eMY3RdMjZgbEWm9NoFRPyttaDEJFI9z8OReZz0UqPzm15zxXduo+1fOTlXdtBigD/veBZ/ljGQ5R
7eylKcSGfGUk3GcpY3MbVb0Z0pAmUDk7Il3q5UcTZMsAX+fltuw6djcd0AO3XdNCigFDrbTZPanQ
eEM3bxuWm1tbQFSHNSD2kKp2oohiE2lMxwOSRY1xhioOiTm8ALvrHVNvriHRxPPCCOo0bs7ANo0H
NsqDllfNGfwmQPgY6oGFxtSQX+uNY7Us+d30aiv056pAKUIOKZAuQlw/QsbsGit0uWjZz16c5iMm
uo1WgGIGBamYBS4PXfKREObD07Z7NBpADKGR9QWloclrlfLP8ey7J18dueyZozoAdXLzaMqr7Zrd
GFCXqfFQs3jjmbwJUZSEGTIiJ4ksl2rA6qTtoAHGURr5j62x1LdA40RHlkwkGxoAaAlk/C83GmZW
giR6OuV4KkTgoILwfTCzpL8Upewv1Fub1QZaPbFLeYGCSEAChZH/DfwBDiZxY58H1VBPczql5FsB
EyjM1EbVILdCGwEenKv0HHSeyrg0NF6WtwmmqEtTLT4b8Dt0VUj1gbGW7YVQdH/1gOISsjE7QuEI
VQX6qjSQepbeTacMv1OjQN39injxeDrvIHoIAJ1CX9CEws2HkNzOtqye801WpcYBJ/zkFQ930RVY
5BvVMjcM+prInIC7K5oO4N3KADtNnbMvwH9ajXYbzo4JJVxlswoNuHRxpfu+b6CEu/d79mS4Bh6E
E1AogDF9+koTruh7qC2l+7bxQHPHFWVPguA6SmZVt0zt3n2VwEUHs9nFeJhPNLDPImBwWpsp7TzQ
Y6pSKjLisTENBGM9Ei5Vea68+GPTWil4ulbjg0+hlsy96wHfDpwLqtHmU2670ymp2xkcNRiuNmh3
4BOhccnLe5ugVOR3fquNy9o8lt63SrjdtS1Fd9XHCY9TNJYZAuyOBPWxGJF9Vg3uzOIK+llg6rMJ
JeoxEDoyQZOMV0ECeTmQMtfIdO396JTPTdrvPH+CxEOqNa89TgsQnMyGI9mAEtdOyFKXKHCrwhxC
p1feahBIMlPoZvsdQPg+t/U0jDhO3yPUGmUxyhsQWAD/dX0etKabH3QWIaw4vazhDgpToHJOnpzZ
vD5EQGhYKwDQOOqHyUMspwYdCrLLxVDeUWszbJs60bfD5OIL9sfMDnHfHzaydFDnp1nimBea/WIL
L95GZZojwiCdFzuLjee5f6MBOWQAdocc0ItQ9jVu8D5Y/xRcNyvsAr8p1U0UQtfDGWFvme3Taips
CWreHDq8RzyL7Yg/lJqEgxd3GTeV9yb8mJ8yo8gAIEDNExTEG0Ub8vO2xIUH4IIn3+gmRXYmkumQ
+tBs0uMBDzF1BB0hRL35hEsT9drc+GabjXUE6MAPTR98rUav8WdImuK+WBbGxoiHr4jbVoCh8PGZ
Odbw7NrCBPljfmuZbx5QFzhshO4UO6/RC6AR4oHtwfIeHX0tOhVy0jeO5b/5btErEPt3z3L1d1GD
IqE3NLaHuGf+EqX8DD1hthXgw9kqUZZ7opopafo7hB1QCcckA0wFtkwzqzPXUD/QZ+xYaFHxPs2A
GLmJw696WuTPTezyIDFwZgahCapWhHUpa9380LTQ8rhE+NBty5XndZJ8WcyiLigGt4buQxzSNdX3
5r/1PELyWF1h6eJI19aJrpjrZfZxWnlL7tysnm+hVcr2Ruxlt7ks+I161OBJF6UkvI9DXc2agwSK
1bHFHsmo8VoOxYBzLtBZLf0IufrBkSyllCiFM1kX3StRqPTuHJ2p8UYAh47UhUYz+Ob1xZ4qj2id
RBVydK5jnE+7MXtv9eqNykobHLchdsehvTqV0Z53PTtTSSo1ZK8j0994qAkNySaUL02gNtU8Wo58
I/vYmIO/HbBJoTYhj3WndZPa67e17rcvdslQ5DlAgBD6sNofCRDWl1SUU1CoIaqQ/ZPQQB/a2NmM
tAYodgDNGFVDPQvIbRCFZUW42lJd5JcSVRhgyvzlSMZidPJLbU3POOO4e5pc7dSzdFwuNYlSZsTl
ug0q5/stSDjsC89Q8KqDIFFUvgTfDRqqjqYefvt/e57Gdg92/DcPbYCTAFqaKrLui8cNsV/XrktS
xwxHhspmqhiJpx5PMKI8AMk2Xsn0oQFl0pU8Kq84LHZgqrbI2MvteqvFPxYSxvFUQZgZt19Nywsr
0C0U/nS6cR6gUG0hMTD8vDFrbhYOCmS9moZi/GqPqTzaI3SeIjZ0h7VSkIoMIff7c4IC5DRLE7QC
vZ8rlspDMvpR+Z9taMJzixxQgN6HCpNi2zFX9mW6Oo5EzOPViDECow8SD8fFtdfkeFZgXXOEDrp5
TmbfPFMPz1qO3FWIrIKNSx7I5oBPQu5s/MsuPr1I8aEhsLGhQkxAyvUQ4Q83WGotH6ozK1FBF5yD
nySq0ug21n6IeKB9gmoQ/k2oWpPqNovUmoO8AYQUp6aX2DCqg9lPyOgBxg811KQB3jB1zZ1EZe2R
0g6RV7DLMktqqDSmmX/7fchU0Oy2Vweb2h2PqJ/R8espipP43KP2dtd5oizCFqCVChn6K1NC0qQm
nXlmfoR+GaCO5BKZcb/ROaCd5JO7EFkLJgvBZ9w2f7uulj7fDhJsllQvkrtWe81bdlwqQmiIS9Fx
KR+hIQ7ox0UzGmDV/zirtbQTsLcBeHGDWYW4nXwSTzqSa/XsljcyUVOUtRfqre1uaAhwXvFEvaHK
P/iSPStNCFuBqclVyR36yJbPW30R9CFnEtnwSvtBH/76sdNwcVVfjdOAoce1kefyo+8JdBWv01Sy
t6kGPD/W3PlAQxcaVdComdOQhiySEcBGI6K5QIO82ZrOn4ahhXo4RuQx1wJakdGd2RLxc5l+z/Nq
U+IO9WXuq2EX53l+xJc7v0UsfyMHEKDgGcyo/bslbnYPjtw1yULJFGpiYDStHKetNaMyigJIJB5p
oWeNySVrygSlMBbAhOs4iUBJ3nR/0qSm1bi3U/dxXNK6rMzFZtTtADhO8DTb8/CEasRqk2R5/mM2
vjBcyv50cUELyqgG4aStxYBU+8nrzCwgBXBACekBLctjdvF9reS4tuYoC1FA6p7qvHCkSnLN3tOI
mpgKu9axpeDZNEz0AZz3qBXaUOKH9Tidt76Fh4j/5o3ItroNuPCueaMx9eM9CLRRbNNrzaWL5tfp
l5Q5Kg96cD4VYLkf2oFvUD5oIGAmIb2ifEjfHPEICBHyZ6aX+WVQKXZvzuuN3vDi2KmhaZTunsV+
Bp505OPT0rZvSdHcaWSwL3ZqePuM8+luxlayrUxWfRlb7+pqsfaX8ORh9oT7tZTpuEGQVNv5UKfG
fuC7rEBvfBhRqodLaJqOBw/h0aCebNQPktGdUXyk4zgxFRF8oODkbFOWe1u769onoEi7p9rAM4JA
aVvBmrDRkC1QqdMPTcf3ox5pl8roEc3yPlcs+wzByew9a9MeiReZ7XB3Sd//H2PftR25jmT7K73O
87AHIAGau6b7Icn0RpkprxculUpF70H79XcDqVOpUp+pMy8UIwCapGiAiNh7RxPywBNKaA48E9lD
iKQm6tCjJ8kNv81QzuWqbmk6th61AZ5WrbEzrLpA2/LUZh6dohPm5XQHFkS6QwEwohCmKtdWjiCN
qpXsA24LvFIv7aq/D2LoFJMlKN44UOGakp2TpJBATXs9OoA0SWPfmUFvGqYHR7NAkbNNRL6HbqZx
X5aI7SuT5+SzqVqvnYnsfDVD30iWGDlOXjnU4lySoQdmYSJrYmjN2ekB6vXZi2oDN2BzTvrAB2lc
UJkHM0McKgqLORhKuzvuG+026FD0qsyw1ZxTn5musqKad3dRBaqCCcg0JLq6u8GIUrfFS2f1kXXm
1MTN9jNzq9ZoBSq9CGQSc2CWxi0UnQCPBHAT4QTUfGkQvrPHee74YhZC0XWvFqVZVXuEAjo3BF2j
p3wEJ7wf5eJq8pxa69zQ1sqveqjGLyagOc9Q0PWh24z9qh7Xfai+Alxqi6nBhfvSoEw/K0HiCXG2
AXWkoozdIOf5IYha3dNoPD1mYYi8JPffLRNCfpitfXOiANG6vGhvxiR66Vl1N8qPoGJhI3KtSMoc
kuRjMVe+awOYrdd4S+W7i5+QeZL2dA1eDbqduEDVsVq92E2obw1iogR6SiU1B7pIV1BJ0civm3zd
uq8AyfardKO2YTRI5xLi7RYNqCdQ5PDSoCZnkaAyY6XMAEn8zn8OGr1aaUQrFqneRi+JGSziPiwe
QHUxbkD8i3mV9Bd8ugtGrTpE07iseUyPlY/iw8pCcpFoLT1qqUmPHLwB6zHnCWa/f/rUGmbKLQSs
jmpLYjLMDQsCMEdSeqIOIHEcC7qRhCuvGDchcAYOuFsDtHcLinLFHYgbg20JadilkSTlKQss4uY0
7zwCGKCrLgyGh8ekzpDhtaA4VuktxiujjU+etCA3k3qOlBmblMJYFnTZHJxwwOQoQTLVS7UL/JuA
Bw4zz46Z8NrMCA5tSupt7fvBAhmU4KFq2bPZ6OZ3s5oworaN56F2PrqmUV1Dry3FcE125T59rpOy
8exKNHMhSeBSCcajJATHSNYYUFmRi5Z1/md7Uu2qq67zbIkC5BvV8bqJarz04wPU1rM4vHc05z3V
uvw8TBHdDi0mRraTNK9DIxaDY5WPoAQpVoEzSNlVxp6n+kW1dwZwlNgXeLCiTtwFtX+y2ql5naAf
4Cb1tIxzLgC8md5McFxu0iFrTopMM0r0t9E3EYOra7JkvLcRPI+gKxE7ub1RdliSJ12POw+Unuuk
qcObyepa33PG1dSgAvlijQKlmWOeCdyaeH3g61Tvi3F60Enin8WQ57sCetyuphv00NjTm4qGqAVP
MtymOiJZ14BJlBrCK5FAxYVHwb8UAvaV+q9aFVIbTq3hTV9sx/JWGWXZpeueG/eioOx+TDVwzHd6
9KN/FDxqfsQt+VFByeIBCdsQ77fR3nctTzdCTNOyhpLeKWxxtWgS6S99h4I8uREQIKsJchSvuB6F
W3WBeTL8ELi9XEf6ttQgVsvsBpAlGyj0SQz1US3sLjK2ORS3C8dvnZnyAWgUIWpaVeumtz/6gfq9
BncaKBKuPtU59jPI/U7W7urPy56Aa5yCeaHK6qNq6AvybapLlIWBP2DNO9QtxyBcvXUaABc4zyRR
HxGVhyzpfVtzfVaioBczjzC7iatEgskmbYUyjfAmqxNkd4jlP3SCvRmsID8mN7cL7SFsKdjZwQqN
iFDTnCaRohh8zLYaD5qT8utm/skFzFmJRAu4qVWaoRmp53QpRB/jRL/x5SIJtXFHEeBzeMHMmeoG
mkME9kxkE1U/5bssUiSNw5SbeJ6x7aVzykP80r5bFj2QdA5LMCdO+kPVdggYm0CggYWBros8OiOS
8uG6NtYEmtQWqETcyag0kPH+7EM7hMgJwoTLlmcgWPaTd/WV5i2OVWVAmqovuFok0P5EdZgZbZTZ
gTbySHRjpiy1VQVBjyVwHJ+3KjPQuGoIIIBrObKXgIFby5Im+XpAQmlmmbw5q8WEzIxbVKitaEkq
Lr6+XsVWqp9UB2TVs7U+4Q1oAmKYutnIU1fo6ccG6Ri/xyVE53UWSjI4SQH3abWU9IAX26wJsK/G
M/h7p3MmGOa7Fknfwj5yARQANo+IpxDjCHya0qMeQrkIfHCljkC5gPS4NCOk4Vx8zpl7eSiV0mMm
H9rKzuZpDgI2iNOjhkI9uFQ1lzHoQYfccMvB9wHlyr+TFmNN/LPpYTRTesDtTg+IILQL35wwB5W+
S988IveWXR3thkLjEC8KQDCRQCsL61iG5Yjsqw6K5J8+npTpsnaCk25PYtkjqPzIBEghWyv8ZgDf
57KQsD0YpI1DUDYghTSa8Ftpa9sKVLpuKISz0SqC6QRpohtf1/CMTeu4S6M5XjgscaGGAvUjcwAL
Fmbc56xA7NQvT7U0lAfyWTUYsxMgdStSulAUIGfjx6Sz8T02QB6QhGZ/B+bsaOHg4XJ9Nmb9gVo5
2IELo10Irc/WjTb2mBuwuykiKE4vdYqoRNcDvxE9XaIpEQdjSMABr70wYSICGs6oP/6njR9y9jkK
ZczYYjtTBkinpgQcKxcD2+lgR8sc39iU0rIw7S091Uf1jm0MC63plePRRXhGL6vNqHf5WqTAiVka
pqFVXcyJPoAtSppVC5SPWlMLkg4YXxWic42kKg7UN8D1PdUA4Jr2uEJEKfeoExj3UJj8bIoQtCLX
1hDw73ncjq9tV3ez3jKMI41idsySIbgZwDxwdRnSX1X8FoGuYSVS29xT0wjvq2xREVu/j/okui+y
RSMNyKdO56G7b5p8a2qJfeST0O8nrbhYemfq9zlPP1k/27TESO5GoCAKVE/VhvZQjqV1Y/aIv5Ak
eOy6sN3YtEOgVzb2RVyA7CViC6CKv+mtbXoos9ROwHS/ESsYXzjTZBSqD/bKb1bJW9I5n/2TA9Rf
Pzg9XmRInsmLlge5dkaxuaeHRL8fA8tXFsCbmLnItp89VZu0dIxf7wlCYLtptJfdYFFX2BgABahD
eyKruhbiaWrzcVuCDRhNw/jEREJBe8Ab1NXDRMIjSbqnSY+GbZInkxukyfika5iy2DQIlkajYYIH
1Q3gq1AhtFX2hPtjW0KEGkoUsv2TLfTwLsXXD8o99bMRJcX+uiCo9/hkAhDxLIIQL9Ff/ZhRRfhY
QKtQfbAQgOuAJp4MxOf+/Ihdfdev2DSA2NjKB5eBD+S5dqTmhF6/9uBvnLdRW28gUa/dhry4U0Ou
sOoLl5hmegCBdY0C78CcqQY91L5BUZacTVzXLfGB2PflGA566fPYN45iQk2hQKhy37f8Y0EBud/H
NWa0gIOMi7QuNejzqaXqVGyLMSCXDdSmtYEhkNZ0l1eqeu12+hTvtmr1OkD69N79tFolDrqmY/Yx
jLr25+CDsQiDRktgP2dR3+2LGImuLGQxgEkkWFXSdIYmANoFMQvVakZ2i3Rr+KIaYxrnezYSDI7c
fIqhJWZB/UqmCNSiUxyXU42obz5h9tkjcztTLb6A1BOL4nCuzKITFmoMNSCqGBncnnXxKtC79Law
8/DAcnIAjC69dZAVvPUTYc0ifC7XysenUOymIHlBMsDjTWifewfli3kHwQKtcoxHM/PrhYVfsVQm
oPgArAYj6jVY/ATO4ggqJna1i4izMmnh3BDHJBZeK101Rx0jBI6l87oAovU+0HTmRTHY+Q3NsPaR
JSwUJET2ZS3NJwLim8Ty+opDT0E1q45pHz9l4Dh242xKdw2I9rZtoLMFkPXNmYMG1E05j1+5aawt
VrAfftYtar0qvo1SSjavBgIItNGBdVkVnKhFYhC67nh3vLKXXqtR2rjgq17rfphBkcfJbCBQy+4a
uzYPKAaJAdNEuA2Q5e7kT7KIZyorvpnM6dRSDImKwElX1TSBH0CiWXy8yBKashsFZNEcp1mOI0hZ
r1AXWkD2DGd/E0owjOqRG5nvXugcfm5/2RvTm+WXVis2AeBDksy9lvFqFEmxIjPqhSrhvTRMvNsH
Qzm/lvaqtQoUM5e+ytTCVqxQe9G50AcDfAajxVnUR+TWRBj/2NNubbfxtmdF+dBaU7PygzRc9rbP
nmzHcqvB5K9mIFoP445gN4FC9hRYdT0DBVGwMBGh8xoZnVIRKbWws3gdVmG3voauhCQVUI3KdzVl
3xQhjfXVpbqpXfY1/VFnmP4hlS1xHWUE6TlouVgz3wLEgQMIxmehE1TLhicE4x9pO0ld30DKlS2h
wykupi27q4ZCy/KVgIbRTPkstUk0Uh0TOzP4vAs7Idkar7NvqqM6oNqDaEx9jbDr43Wnyp8bLN/w
Kbi97FP5ujEGl0V/g6BI9hKWCF6gaOh7yzCO6LjPb7lohyXGAel66MbihPyPM6NVVH8nYkNbXr0h
UtcCdpfzGwN8pRsNDDrAkpHu3srql0DuDBO7XZ9N1ZN/oy0Ud4liLZlsu1oJxMivrCefqLdVF7x/
c1TeIDw3C1FVPesNkFRebNWEUr7KHSeHr6p0vBX4DWdLhP6+GDBetrSJPINRKXW13Mr23B6H2xAM
o8o/6igPCZuMrcAARp8xBChojiFobd7UDYLm6v3eyi/B5a2vbBDTvEQhnrTrJ+LyNSgSh247al82
u/jMwlyUnPi7spZjAk3rXMUZp1jdaGGBV8njo8kqRJMc4YZageumqOWmqeYb1JzcK0I51d/P02in
hUBtyvqi6+IqB6B8X8yrb6jjEPWi6b3tL0GC6GZcNORolkV6wFASenAWCFrwf8Lg7+daPwauCYze
7ou/SvXiUKRgR5CNqn9a+gGdqVVugZzJ4d2loWaDNs+YSV3UsieHyOe7zkj13E0qoaN2rtKXA6+c
c21RzGJS4l1aS9DKeQXPG7yj0JqCN/c8WoAuwrh4yoHNC7sO59qronbpZTJCLS7mALLcC7ncl2bV
xzJ4A/iDU8w7DXLc+P5vQ0kqC4YR66BpNqrEKdihNAs1hsqXSX5atRYFaQsZJAd3pNxCdVYNyswL
zbVALrNLKgPlMqqh1eLci+3IAIQEe2ZtejMK096VVUZQVVS+sayn56Bl5JwQsIzasWUtlRmEtXkK
gTGSbWphoDp7AQWZ1EOhDj0TB1zeXQie3ZBN9U6E4EhFojSTqW/lUQvfZ5jAh9Z4HyDFRsGDScBr
5cdlt9V8jPPUGrQd5WBQh4ikA0ZiVzlt2efCpXa1Tap/o3qJsjOVttGh+wN8XLHqIVm9hk4aSllQ
DwxVHSR1rgvl+9ktjFHfwAZazcHEN7mkRZJDaaVdNdTUmvLVEKQiMaoMlEsprykNNmXawjJXU2ff
Xv2kFKgnRwmORrIAXJnTeOghU/kwoGSBkt6/s0Gxcx4QLxylO9OB+MQYCRxj0iwB617ag93NtRKl
UZGv9eta4ouhObMDQpTdjnpjL1hqEK8aan7b5712Y4bWUllAffHbX/uHFhR+VX/VGNSmj1GKc+mv
NpL9E7l/ZV37W1MSLbKugNSNjMjnTlsOMxQMvqEvWSpfxghoPGQrY8AYzFodxVQgD6KzjuiwVdN1
YfYAUn0MAwu+EXnOkACKx49wnhqnfrIvUQHgmUFaKruq9suQdULJT4LEPPhQBXhlUFRTrE0GcviA
x12IGdWvtujDco23dD0T1ET7tb/fRRhgG5q5MmR0oKFBtA8YiICkNaT4P81ksCZ1gJFT4YTK9K1j
GgPjP2Ug5VQ+1dkR2eCRYRBz5Rtsui9QpncUAp+3wr7HBcpPA6osMNjTHlpSoVZ1wI2oTDKC5js1
Rx/YUrSG6WCC1q0PN2PGUEA7ivKDYb4GGSKG/bsr33ymXn9dgPo4ByRyX6qL1RhPNvKsIrvO19Ml
KlcRmR9ikLH3DWjZ5Zpa+CiLvviGnAzLqA/318b/te9fdbGdYliEbZKhQMbB2L0tAXaJSLMqI4oo
Fwggdz3J60VSluG5ZajVypy8fgpryJYMQn9nEg1UZVBERgXyempsumRho2+c3gaJDBmfq86GCjeY
nMGcaDR3UV3dkyCJvsUCGmNG7lTHwu+qXRprtacafIwcCpKNzwaEHhaNYRZAt8TiuqXNKIHEIqJm
dUOqjcalfDMJspe8FDfCCpoAwiH3QMpCPSfPvzc6EY+NY8Ze6BfNsWaCLodBIxvMB8AkF2qbIHOQ
UIxzHTzCIdnGPdCQrIEAeBCJfl0GkJoqJVotSggW3KjwlQKWTfnUIm3uRI73CPA+SMO14gRS6WBe
R2MNNqwIA/Ac5DRzBHn/tK/tEzdREWYmw570qJaxKN4qld4PUMM08yVDSusp1svzWAz+qQRHMm5o
+1m5r70EqB+fdFaftSn1T2Y0HsK4Im81uPJuTIM4R+7e+n4dPIAoqdrrDua6avZPERvwkJzha9Ib
vZeSftqKnryHwH/eMn9EyKVxhmWsEXFvag7wukn29hcdMpNJoVSCGDrifLsxtYG+7RHKyDsfrAfS
VA1GP5JdmjmPGokhiucP45xgBA+0MuG3WZdZe/DLn5vJYreTlfNbs+qOBsH9WCqmKAKhrhVEcUMo
39hJMwOXXIj6MSwYjcOdXvs2CHEH5n1pUKbqojp3vEWphLLB71FsAgMFo5UJtmSAagYrCRdOn+d3
Ann0baAjjpckVnZXmRm7jamr2pQni3WwfDtxulM+jYTjXM/qECk+9L9uftnbaBq3E+QujDa7o3Hb
3UbxHOPGZNeFzQLUYuM6kxN63GzJTvmViZIEvHKzAQhh4G+6WSWjekOjdx7ek60LeR62oxrqzi8t
lgwJXuzGNk4oEqtWyqe2G1WY0JIRQ2WnThFtOKq61W6UKxwkER5kG7xyylEMVmk+KPxKVKjrfoGM
QJieRoHqzRbTxO9GDvq6rn+zSCvcfEQhS8BQtDRFPl0EIa3vJyN51VAj9b1smi3Cn92TOVTZHJRZ
9Q75RgGqgfjom5hwToyiGLVKxDO43lJwsDxz4sSrsUTmTJlREy5iRPUeukYwFKYCvxbLbmDHfOoj
K0Xx4cj3NheBq/oDZqpLvbXpoAFOdkKl/3flr0uojcZ6ThaUxpjs5wPKZJqpW0Pr4mONSx/oEbs1
WAH/rpXLfmovhLN9WukgaZHxrCaHJkYcD2DO+xkFA0o+BE3b1e6/CWAwd8rTxij0yc0y2GWiMGZO
mYpjYQm2xazG9OLEbL89W5bffBMksz3MdHQMRQtU5aYAk6tm1jgoTq21e5Bc2stUFyjTngQClbG9
zUdxMyJGflQLHmbsaCeVRy1RIl7/px9PmYHhah+urj6EkCvwvnbM7Wp9X6bjs4L1pWnwGBcmP+nI
Kd44GgWLroT1OX1bAkTe6Zusm/hjqj8rN8saa5XqZj9Xptw6s1LzhFlYfVMBuf9pawvnv3Gqvt4l
+vTMS9rcp1a3QLV29TyUMSQTkk5faKlTPve52IIcIQBNNUO9ex2Af0L644YK1zKQuVabA9qMUC02
r2K7/bQ56ui3IF4I7ibaYFSMwEGhWeAsIckyGY3g2a6dLUs5uW0yvTzkUQVEsvR3rVF4jeEPG83q
2VPzTXkza8w2DgIAnjIj3wIEwKmMw4T7Gkwq4BRTEU0oatr7uBxByYtL7WLMYu+zcVpeY5mqR22R
JZ9GIB4om1WFXYInUj+aYAraorbn0aqYBEPEXbm1Wf3Y5Kw+5bypT8rlw1VJ12SV/gyIH5QxtQAn
WP1YbB0eAsWgVtPJx0ubNs+ffKrjJ/uyqrw8S2rbtUer2PJmmhUMgApnMvW3sPVIP0ZvsVHZboSM
+yEAPdLOzwAIIE3GnxsKQv221t8K3xpnDpJ+JzMTAoVCTbgE+Eq7E6YLma8axcI8PqFaLsAMEOVE
aSr4awYSxTEK+FNCEM+JkchDgUa4bB2a3eskOoMRr/zm2GC890NnPOZFZW4TEzSUqgF3S4jC21dr
SGugzSR+CGPUUyxwFVSHNNGfLWbZtziReh3hoVzETac9Cdpe9pD5jen6XTbuoQANAlm/qoGJrQ8W
3rxLlOEDOM8hcbYcSyQVzaxMoSsjbR4gXXixR2RRl4a0L6NA6JuhIH0AMq+tbOC3/Gm66UmW3gA7
RTGCRBrh2oBSifQm9ls6q9Puo4El5XSTyoYvW6iGwLfQUNYUBHTIPKhd2ZGgXg3OiXWq0/tR08xn
ihp6D6w3CEghafPIUGVjRK313PZlvYz7IlpGmW09dyNigpBue6hBkLyphUM85WfV8FQKPzg3VZ4e
AD4wZ3U5Apemaf2KGExbAfA2ur1d0TvNcvQ985NnZfmCD7cE5VCySS1Kw9nh8pMbTRj0Lgfp/qyI
HaiC4SO5bnV7lG/HYU87y9maNkrcpXXhmwRkAIJUwDVczF/7Ma71e0icPjbjJA5DH7FVJHEqBGCe
J4pbeJbVXb/TpYk0mC8c0ExAqxXgfh8V1tKNEotmjlBVtVLm0Nun0LTqBVTaumWmkDSqph+Mqy6m
7v22y2hfLKMC8EMTnKOoPsNUwy+3OUE9EEF47twDewX6f6vYY2pO15hKs1Vb+c0B7+ByjurN9I6b
0IM1jcl/aWJtbzkoTZ7V4zIty+aYjgiBAgIIYGTn18fMsctdXyaNNxlj9M03LYxvoulZs+nH2Dto
YuMor8IYAC9VhBTVIbgu10UQV+Ou5Ki/KwZc32EAoN5McffKVdOwcev1aY2kcy5mVG+1k9AHtvYd
IEgdFBY86iaq0O3a+BaD5TdDNQ1Y09ldC3b+uQ6NhV2tBdmu1SdnHoeZdeekRT4bJHnsjwE0yu9O
HRYzXTMhjB6iAGsotYc08LUHYP+6TZHiJlImlGvAZdjHxkKZidGC+z1qqwXiJqmrk7Sfa44dPcea
/ZpVsX+MO2c6WnH+3dBZ/BwLUc0txNhW+GrARJbI6rL4UceNDF37iblqa6cv7RlYwvp9a+Xt3WB9
9Be1IZZDmZCF2pyS9KbCR+c272sdpClImpnnEQHHc9h17NxBWEbrGnOnrCooAJOZQBKtTK1Fj8Fm
Nj5YXbhWWw29BT5zZuO18Oc+MF53PE2A4nxsLHbZ+QC1hjqrFnoYgiqOTU/x1I8vJMq5a5pFtwOD
IDmnf/pH6bd/+mV/3/bHlwHV7u4gxo/+LZ7kFNpIGwzWa2/oBHTJmA3ObaPXHmJ8RdyQs3Cby/8J
1PnOSPtPx7auxocSIy7pLUCSdDP69uX/NozdgeZ4hjnYYx5bmyQAoOmoASB0fMhjcLDqxqNOa38X
txEASdKMSh+1X+DMgfI3zNoBHOB/2ag1fMnnjF2rjXhrFviKlH+1EVIe5q1PrVVuj9qy4yH4r+JM
u+mqwHB7fABfSktfREPcvoP59L5sh+yxjSOQLiRJus+KaNrGKYsXTaJH985QRTMDif73xEhnbalp
c56HSJFoFgd7NRZcdOYOxV0ApQFi4o56au6coK4qTzUTaWvEQik/Cu4ippsLB/Gt81T3wJOiwPMb
G4c5QdkJGG2TQ41KxOdagzRVm/XDseR5ujIMPqDGvqGHvuj1mePHJzvN65vMMoI1GO3pqkAk9QbM
2KEXlqb+lFBISZGx+dFTJHitrHgbY2zo63p7ixQX3hAIIs9oCy6isQns0LXSwZ3wboIIlTQTCxx4
VQtxi747cb0uTuD9I7w9RUnanQyIsB5zP8DUS1rSHxPI6RiVwCDNXDFi13dA6tV3DRMrkMdUx4tr
Qn23hpKutWoMbejzocjK8lQrs3JMJEnwQzWawL3cfVcNEGutsYNs6wt/DRZR8RDSvF81WmxJbheI
HPUN0BBies2hawuGEOpvMLFgZ4YZsfI7UwZ1gyFIUa/IkjWKLMDcI4a7S7yJEEa2GZk+zFJ0F/MS
rQptZOpkZ26D3Wboe8/gvr9JyUh3sS6ceaIP2q0wMRJhFQVOP9M90wBhYungQWN1/eLYUI6gYfEO
+eli1tiYOYfMAMUFpY9apxlnCXXZKX/RluPL2JqPTs74wmr6zBtTB5Of2Hxpod0AuTI/wZy/cxY9
VEy2GP7WIH7HQ2QQe7x1RMBmTCP6eYgJ5N5zBwzeuui2FFxfAJXIVSHplscM8HKRau2sK/xnlbO6
prA+1WirloQQ4QGw2rrKvPb+kiFTZiY7G3r8ufOnDJveVOCdjBtXod0UoK3swKosM+gIimuN5g3A
PV7wb6o5KPoWmuwS+pbLPrbs09MMgsPmkLiIyhjTLAxNZ68WlYA2sJZYwxxza38fkxrNarWlVrMG
Yfbxk++yKlh/RlQ+WX/dGQa0DDCHPHDVvtNy7PddPNckf78Boh0oq1bvirRfLSYBJffaDgFkMJwL
wb/yV3Y0L6I4P1y79iGkfMo8NtdqZ2qDzEA010p5uVA+vWEIomagkge+3wT2UV4CPFQ+xkGYaVpG
5XyABlULS7Up8q7tnzYCEzN3C7thwAa2BsbXjb8tSZgdmcP4DNCS7ptJy70B1osHzUTiZQRN1orV
rXHPy+SoOgjAOmc2XtxHP89AXGP7mtd0PwLa6HPdSOzFUOtI88UEAs/mtCEoUtsok4fMdqkT/yir
MZmVUWzcDyRP9sr08cjc0eGEsA+gspDW8miUh89T4DczMEKZB8vowcAY0YMPzNhzX5fmQugkWyoz
6XpkSTDyIT7kSS8XF1ooQVI0l0utLivLAZZCdMxfR1PMJV+GzdzJkSJEysa5cwquvmGkwC3nQQrZ
Ct9yzYSipl/61IJaVXoTxMm4CAfHn10b1BYY2iYbzEDPyu+LnM/aOh8XHWY8B5PzDYAjdDNIS7nU
2pRBqSgrPGVE2SAOEQKnB2X2WaytS+SDlP/S42cjroy+gI4iqNx/+tSa6ox3XeI5OYjlrz61ljaQ
c9VwIh6kAfKZCXLWpaqkJD6ojWcIy6EM08pnjulEe1V8eWkAYlVfI/14kqBK7qkW7CaZcxajpNYB
58kf//jvf//Pf78N/y94L44FUutF3vz7f2C/FeVYg41EfDH/fQfS+iJT2/zs8+sW/95Hb3XRFD/E
b3st34vDa/befO0kz+bnnnH0j7PzXsXrL8Y8F5EYT+17PZ7fmzYV6izwO2TP/2vjP97VXu7G8v1f
f7wVbQ5NjfN7EBX5Hx9N6+//+gPyi+pCXa6T3P9Ho/wB//pj//r9NXht3l7r/9jo/bUR//qDk38y
xzCAttEdjM9NS//jH/27bGHGP0GWTWybUN10uEHRkhe1CP/1h0bpPx1OiOFAdZXbwAGYf/yjKVrV
pvN/msSkjFDDtLAH/sefv/6X/+L1v/qPvM2OBYTjG/wc7AhpYvnPlr+OM8OxUHXDHB1/TdCpUrS/
vZ6jPJC9/8vq8R1joNtxwWSwtEDvMUuN7NEY7PkUp+WscNpbhMtuuuBUj7IqgmJqld8nrPueD8gr
Z7bh4dPw6RJ+nOTnk7L+85xAr4IvPGMWl++7L+dUm5GTpU3qdjmm1imoGt+GAUqsDACn5Ob3x9L/
82BQOMflxK9HhI2wLxegz+ywBB+c72K87TG3XJReui5eIRG4KBfVEiIbbhW42ZLNEIVYxYOHD5YX
nrIbttK8dvb7s2H/8ct/PRncEp//G7ggYWD3kIGH0hwKnMGF7fzNEeRd9eUf/ushjF8PkYgY8eMQ
h+jdfm4+GKsEPw0US3eZB43q1e9/j7xPf3s0+YM/3V5THFp2hcEDjkahL3kHpbpHe5N70PxyrS0E
E5aNl9wZy/Jcu4j90z19Zd/EQ30ubq3178+F2n9zLl9uKx93OMfb3nfZKbxDFH+cZsgmgiNrnrn+
wr8li/oAngcd7NjGDHGX5e+Pb/z18UHyq2PegecXL5bP18JC8TYqHXGn+S8ITy+FFx5DN/WIa89r
r975y96FSN0KuX4vckGiqp00l+/jRTJHcQSkAeZQMfKQOXNzl78nC+AQ3Orx9+dI5Tn8+jqQd8fP
c6Tk13PMIDdetRPOkd+STT/XH8A9tuLfpsdojwjDsj6LB93LFuEGrNSx+zcH/+ub5XrwL48iq8Yy
6wwcPAYwbAaW2HV3A15k1/Y0ZMbn4cHaAPGNVOzfHfhv/jPqmfl0lwJHWoG9FweWz0S3BhOrh+jZ
KfY0F/HPOdmxVb/LvHLJzn/zk+XT9rvr/eVpjHw9Apt247vNHKp9As9H6GUum3W2Szwdbxj/b36r
vMl/d8AvD2SagOeONjigBq74dD/WJx49/P5H/fVL7Ppv/PKc4TOIf6OFqzmlbCarODry9Psj0L9+
adv4riIj5ViWbP/0D0N0QG9Zi1+hL83QjY/6HFoj/5+089pxXEm69RMRoDe3JOWqy7fvG6Itvegp
kk9/Ptb8mC2lCPH0npnB3BTQoWRGRmZErFhLctt33dfqHvy8F22ck1t/O3prvqItx89/TM++dG5a
GgOKyqyu9ZtPoBq99p7Cwz7dM6+1zfzID3dM47zSKfTzHcRpnrOT7mov9M2N9rPw4dL2x730n9fZ
xePs/MZc3tV/fpQYWoox6ayAHxXCWGX1v5zmZx0lK1fHihFbiA0x6J5SrTCigac90hCNHINprueV
vV2OAv9diy1GgShXYnt2H6RbthE4jH3yFH8s93QYt6Nf+EblIhL02B5XToa6fBb/MTzv/NnOmrQp
YwPGLC94ULbBnfwRVjcdcRJIad2Wx4G1De+YZO490IcfgvLJQrUClpnKPXqW/z9+BCEudDZDjIwL
Bp68Cx5g9j4YXAPxBsxb5Lab+Je+bT1694+3zS5H/3++gBAcrLC3I7jKAo/Jz51ZOc9QJiquTcm8
NpnRqXKPiYztrL9x2+7yp7cUy4L21rIVXTjPpgXGrXZ4JhhuTWUvdvXNtEeu8KnbBV+pdO+qe2kX
eoh9+qA2SeQ+mPt0a29WfsZi5Dr7GcLZHnrjeMropHinu+hZyz3TQ4+Wq2D4lW6kje6aPJP6HboL
Pl2R3INIZ5P6Ej/p9u9QFk/a2e8QjvNIjShK590/edNWiV/BXnrJU+opu9DYSCe/eIbr7qHY3za7
YtUQzveYQRCQQFjhTUXC+f6k5h0d7t+3jaytzRCO94CCrQZ/y3/u2iBzwbm83XjKnbrVvH4HKw5w
xrUvuryzZFImdVmdxPjybJMUFx1sBnNQaT6psOTjXxAjgq/wkEQJPQpI69s4/6NXdy2pNk0XWSfz
E4wmlKRsBa0FjI6bdJ9uAt/8EB/0bQ5AcmWFb//YLWNC9JIrBsxr8H1evw0ZOvQijzf2huGSu+N7
+1k9pIfkVfXlzzS9PiQb53ntB2ize9z6AULICiCQ0eyGH2C485nhWn4yDyRvd9YHxrD843PjxXdI
69QuGdQWnqFN+oFbcn/c0dC7KzbFk7kSzpSlXbdlsmtbMVRNN4SwEjJpkCDONP+k+PtpU/5SXPjp
vPhAJJujieSvfYWlCHpuUYggAdP/JlOH5BjdazfBEGEW7li+HquIwS80v2JXqoeVrV9bpRAtmtLU
o6mdV9nY3gCKQa62tw/tigVTiAx1EI+aOm+tFqs/82I65KWy8oJZKETYik1dQ9Mphyi2Okens9t3
cKa6nah8ewx4T4xn9C7DAulm3q92k8Re+HXKfdWPNqEf7W4vb94U0XNtS7eRiJFVR7EF004/MMuv
sWndEXiE/t6UnhTlo6U8JO0n0/h229jitzwzNj9/ztaZBnaplTZYyZGShp09z4CU2xaWHlDnyxG8
vgrbqqgjljNaQDsL2VPnGk27sSFbuG1pbS2Ct1cnRhRrqyVhaaU7J1eYshpXXG/pUjpfjOjcvd1m
lOlxC/sj7V1repCaT7dXsfy9bBWxJ8u0DEMIXHlZASyqWUXDWJAzfmHuw7UgIuOz3Ta0WHvhffNf
S/P3PNv7Qo+0AT33nAS3+z68n/NLyOx8HpJM4qzGogW31ucHlaNYDF4j3HVpTZLqANaM9OiVAUN5
XdFSr9KU9Dt9xdZPtHHYjrqm/VFtOalWXHDpQUfd0kJMW6W8SYnz0vYsj96jYDO/X/Wd8dO8m+6P
vvGD/nNBhov4MA0TF9EdcqHaC34ye/OS7daqaW/VCuFgGzatPDSOTMOmoXb5Kwo4ygyEqsjVjjnD
0rlbDT8iZSvLnmZwOWmFdq/Acn97lxc8lsHt+ZkBake9qqiaUlMyJsIDJ9Zexui3M/M8n+KVk7dg
xNRpijDRzveVHeGMd7E+2hEQUObuB9pv+wm2Edv5cHslSxUzkzUotmnwAQ1TOHwRBMe5PlfMmg3w
1EdjK0PWsOld9PW28/1p3Gn8f+pnq8WyhchybtkSbpwiGEO9ncsUALo9O/1UVvqKi75tvuAcmDBM
qGNQjmHC9dI5nAKiy7HFRHII90jyJVubZz38M89MHez+P56DC3HG0mUNzzBkU6PgfmnQGplwaNGf
4Wumj1bs1k+IgEkeett3kHPsmT3/RsffDt1ipZ5+9Q6iicD22TaW51j6Vk45izvDsVPhW64zLJeH
IfZPgwe6wzN2AS3hQ8pg9+a0Xzt9oouKRoXLoWntlJcSRiPpwYEsOJAehnrtBloyYtkQMtApkVGJ
mf9+tjIr7cqKpmvKgMp2Jg8qw5c2+nX7GMxefu4o80KIIDLnjTekbglR5Nglg5TWASotNjED0SbD
qQ4yXTA4T6rPXZ68TjEKDEGW7m4bFh1GNCxcFzAuIB13wnCI1HmMslFrPKhoDFVtu7lt6eqki6aE
7xgaBkgkaZreHu/xPplxZlt5cqsdnLkbvZ5bH277kKubUPLXq2pXN6Nof/4UZ/tYNaVmmQlLnVMF
1Wu8wssfrE1xOG6kQ/Rwe7VicBGNCQdRahs4FDuMdeNHOdhH6YrDiBevSYfWcebLjxye/woOk3ah
mVeKk4ExVJ4ApXhJmkHRgSS022TOlzCsh03fgDS6vaxrd4GkRufCVQ1HRXxOWJbiyPEoaybcdVwG
kBczMOR3cvce5umVx/r1qTM5brZFbqtpFGCFBYaZrQCPV3pvbrtr1l3tJJCCruySKiaUfEab6URV
m/MC2pPCGyJI42NZADyi0mrvtA/qnb6JX37If4K7blfgHGDAEtONf6n3iP35zVrQnD/X5bHHPJmj
ppA88oAQzOujBsoEtXOOxLTNH5vH+F3jgeoicLLwzelp+l49hastwOtoY85dYRqztGV12RROQlQc
YWKq+bbNCKOQ8/6kvLGduppc+nGabIMRwNPLX3uOY1qWZmvm3KQWy2/QVyYhw5SZN+Q90p6nfjtr
1ZuajhJrr9/dNnbtPJaqy4ahm47Ky1ATnCeGou0EQUXqAclwG+dJGvZZ/v22jYV4ghHySFOFx8lW
5yb+eTyJhh7CBTOQvf5LfaAU4Vuv0644aB7col70ccXatatcWBMrZ2EM0EsKjtwQnvYTWFD1enwC
0Vx+Nt+PX5yH0VfdiQGmp+hju1aUv16poVhMv7N3lkHhVMxewm5wSi2dGFffIr7YewxaE7Ojx/xD
FrrrNdKrDqEp2BMvpdaMprwbe05leW9nbvKgucCCqe6giPoDnNe36FH2jxtwK9tgc/tDX7mOYHv+
+9ktkaG/1+YOa03LP72MQoT6dZhy77aRqzAqGBEOYMijUC8DGZJOSOdaKUFtCBl6k5JEq69E7LX1
CBFbKwxYW3XW04Uv9vE1yz6n6sfbq7l65or7JTzD2j4ZTXv2j+SQvuabp+Dwc/DoIx/a3XrwurpZ
hW8nHLvU6hKrnY1N2bdmvHPGlXO9sjdiIYqO33RSdNi1k05DagqmWviUp69dbzEOnuTpiius7I94
BQxt1NW6RCw2p3yj5YabSsMGMfvd7T26wqAIe2Sql36NWIppSwafrd8aX0bmyqhDvKOn6DVf+k39
2PmVXxyGPfzcnrQbOFjJLrsPwWuc3qn7NZzCVXNV/DVCgE6HgnE6GIr4NeqfTHWh8v7TEEKpmYLW
qO6H7/rPNvbWERJLu8t7Qre5iQyeK+LxzpBZ1xC+8dSxQgE+3yE7tkWdYiPp1crJWzwWlBp5wsAk
a8kiGANUlmVAZsBN/rP3s3aj+Bn5X+9ZCZdE7sfbtcrwVUlk/qw6jwnsqXPuLmzysevHVp74rBkE
oG6+6T5Cef189Kud/qn5bX6gu3mf0Lqud9rX9Ffha7obI4y64muL98X5zxB296QwVHSiQvH20pcn
7/QKJ/Gm2zJFG6EQultrZS6FhHN7wn0RmOkpayvui8xuPaOvge2uPCiuSsfilxX8Bjl3PQFv0wPh
yr8PmRc/Oi7du/nalzaNjxDX8EnfrvvrVS9LNCxcFQySF4AK+ZatH+xQ1Nj1B7Rsc4p6nR/8VO/r
B+Nrtb8dLJYOyfn3FO6MWnKA9DPECzlw6MqdvWVyxu2Soxtnkn/b1NrWCVfH0QinxlHmqz6XPaN4
htV17RguRdjz1QgXhnaUwnmOsaMygcDJRnkHwRJoJyKfr3jFLxmMUwgV3/b2wq7e2AZFfpM3tuVQ
GCXYCPE2rLpBk1lYv20Px227P231rbpf6ydf5YEEMdBUpjxXA6mEChlEKp/YLBD/CLDdazmlsih3
DeuFjPFuyp6PUrK5vayFj8mTGu0fshVHNcVChZNXQQid3eBViVRAX1CWO3gk8hdrAqN/29RVuxHX
v7AlHOu0M3sdkRbc8Fv8+oWBh++DL7mZT79mU9wlW9hI/Xh8R5sN4PN6a3XBNR2AAhoQWKYoSM8u
d7Aro3GE2PnoTT/b+/aD87krvMCv99IDBPqqO1Sww7hrz09l3rCLlJBFO1TQHJhaFVJpwaqUDtUp
A0nsyXfxXvoRblKPDMlrnpOXbuWYv/W7btgSK6BmFaW1ZMO9BC2C6mYHGNM3ka9+TVma7uYP5gf1
62mLZPku+13/zr/mW8m3/OHZzlfxcUsf23FkZ7685stZCDlaEDCFFPOx+9j8mdrZp0h7f9udroMa
bQJd5d+nWo/vCh82q4rMNspy8PI09dEgdtsg4Doq76X66P9Ppt7a2Gc5hC5ZalWGLKaqTi/SMf4Q
do5vlvLuFKOVctvWwiuD82jzH11heap4Ipt60CUpB6rE4EXhSq71DvY+Dw4fz/nTfltH9y0cy0uD
wrGsO0nLqyOEUDNyBMqdcu41QSLmNjtoSYc9MlW+9IexszCg/YJSz8Pp81rYm93h0nMpqcuO7kAc
Rl4sRtcmpZ2Q93kPGwy86QGN3FKnr1ZtOnTOaRKufOPrqHdpTriEpTrPFLjS5iX3ALiZntPdRneD
Q+Wf/PG+2DJ1D6hkbZVLZmkpsRZzBpSI3bXUKCt1TEkNVbN3i/i3dvoedp9X1nZ98lSNBgVNSZ1K
yVUl8WQVssZr7QRkOX/kieoXO/0ZHoL76vAf/MJft3xMgBK8T7m4KHWrsgiUGXsrHsZ4aLmQ49dp
C/xs1z4d4hf7oL93XhiPUN3UR1X29fZKFxdqcvothRuZWYnLeJ5WaMTEWUrSHcFbHLqKnf39uddM
OpKUE3UQ2GL3JUA6XBq0ktp1b/ntMG0DbfIZyvBoNP2LY39hS3g4ZYF2RMaQbRu4GdVNtbP9eqPt
hs2cWqyf+oV3KJt2tjbh6xVhMeaqTpgxH04b3Rsf4Ib0QU0/DBvFQ6HEQ4Dk47/YMMYiZY3ciTax
cCdEBlKI9QnG1RDuPe5b8IJNtOb+C5GEhplCIZjlMRAzn8GzWG10QV2Vo5p7UgR5/lb/c9pVnpZ4
5i/ltd9rO/uL+dQdNB0WDW8NhHf9eKNKeWZbCCtOHx8DtdbhtOpbBPSMLN3miaW6EKZ3L7oBUWID
sy0A1ZhRttvfdiG0XJgWvm3J2HHQyQH59qnz2g40ZJx7Oaz4/5sZwUurPlYgt8JMVcGS3+XfoDkD
n1StoLCuN3Hunhmqxc1OeVJsFlhHSZ/MLmSaR+l2VX18D41w6PZTvFVy/X4kFf3rdZm86zU6MG/9
cbEiqkpR0dsnKfWcREeF6qMhg1u11+DC108W00ZNDsJaKhUKZYRL32za1DBCWSNTqQty218TmqzN
seGRv1bivY6NlsZtqs9jYJZji6UKXvUVdQOyzEk1oMfWYZUFY7ISHucQcXlpXxi5GvwgODKRihF9
F9wdt/0+Pajb7G51COfat7FjqHDOqbpCJ1rwbXRPO1IL7GT3+aPTHIz7xB9cx5vu1HFbsjzy9OOD
Va74xMLDCLvUeYCiKAqgDMGuYp5aWx1J+eAxdunc2vv0kX4ST2rdl16YgLoHDOpKf0DnS97J3Wcr
z5TVHyCctpiZvkHToPQ/ecFLfaj9bhNCo+Zq/gw8QO3MN7fhAeGe+9N96K3XYa5BAGhvn38B4ZLo
GHINSggh+AGwaO/ryA0A4kgPgTtf6Y4/vlsr/SzsNTN8NPCAjigG/dDLIzIei5MMs0HhhWGAHJL6
4XQMH6Mh/fC3cYxb3VQVYD48H65wFanVp52aYAbuT1h0oOmSAg/i883/ZkbYQBiNWjkdrMLTVHRz
R/A200dcasVRFw67YzhMPxoqX+0aOIUOb6AgWuxN3eejedeuDwBetVWNt+iok2dR/1TFkxBLqhnA
t8pjAcIjCQVGSVbez0pQ45Tu40T/knb9j/KYvaRavHIVLC2OwPxf08InzBBwSiYHyv+0f+0a2UWD
eeWYXUdlFsfjDn4WIDba2yk8ezFYujRWOXzu3rF6GOR7dADddDCAhaxVrhZ8G0jU3Jqm8SZT87/0
bakoB2ecwpM3Fr8l+WeO1IC+1gFf+lz09ixL5UGuA3O5tHGUi5YASl2zK8avRojAnJnqK4dn/uRC
3HcsAPcUUaCzBTVwaYMWL+B1CcUWmnr9nYMm3FMu99zNUIW5DQoJkAVb37uT06xgCBYX58yNYOYN
tasRrrQdEy5WHjjStK3Bx7Xp379vLMc6syB4WxoxdxrLHNgYwsikaDdN88DA3QpOYMkRzq0IjlCm
OfWiEittZT1HRfGah0wFHYdp5Xstxe/z5YjjV2FS64BUMQQpLz3moPLgqfaVVyaCNFrbaKjRplyd
iVkoYcxvDhkldGKrbLz9/exEhfGs/q5BJwWChbGJfBNFruR1DIMeN/JndBZWAuDS9zy3N/vNmb0e
zqgoLKnPJDDAuZ00PWvH6nMU2MaKoYW2ASsDHkCuqwGPFd9VME1EqZlMc+HAecpfu530aB6m0B3e
te7cIlXdnDsSNcHPty+SZcO07B0FnAclNeFcF3WfI4JGnba2Mid+asws1b+Z2WCEkYs0dx5tYvvY
Rb5iIB0MQStJh1rtIMb4njq/MmOvmV/aRPmdmynEmgp/V1egNwsJpeVQAZh7cQRSUxyc6IusUx3p
1PJptrLXPR63lce8kyc9gAO7i+7AGK3sxtK2n1sUDqtRaaZySlVaRHXvVVblj/KvspT+RyvCYS2M
2OyVE7UitXHUzRBAqzykuX6Y4nDa3N7l5QVZlkFkpRwmzjMgM5JB5E5FQ1FfZaQ8+11AlPsXNqia
grQm4blKrbRjEctDh43GGDwks129J1k8roEsr9GBBkjN+RlH3WRh3PakFCcYBOG6O3nHgzYPT/nT
llLbLt9RGfLRlfFrEJBf0qe1J+T1fT5P0/AFZa4mejZCC6W0BhJTp289ZJWSXdXa2Y6D3Dy1CAvu
skyRVl4o19fhpT31MvqkKnxgpYODKAFocbNCYBfxqafOgQNJS/xQn1aal9ducmlQuH+78DTm2ghP
apiNBwXIjgZTaGQ1/m1PeXvVXd7z2Hk70wy4MGQp2EGHUw2GiYX1mRe+6vAORD5EyMZj8qdDEGQz
5wDRb3sz/FT/vpxB7VJxLGPG8MEOJuxhoTiTU0whcdZ8L1mdJ2dHtxjSlRVevycurQg7Z4aSCQ8L
1Qy5hTqjie5USd/f/ohLe4UTyrpGAx/Ga+EbEpKlQJ/lRsomfo5mrvIicuWo/3HbzJLPn5sRb8DJ
CO1eAppdaag7dndpLO0gafGOkrq9bWltQfPfz+/aqu9ApvLN6uQ15J2pATjIlY+3jSxtDEkgTsf+
G4r4JDd0uYJsjKGX/PjThs/y9PV/+/eFjY/sZBiQ0IPDQ9Ue0xRSOSirb5tYAE0wRkKpE3wdnY0r
KKoJzSIkt23r1dtpa2wzKDrUXymTnDV4ien5trWFXbkwJixIC4oE9UKqnkP50Gk7w/6cGO9vm1jY
kwsTgieHAcrAZct6dOeTM9FOlIrNbQtrixCcGIZVwtAJC1F9UKzx1VR+I1a64lprRua/n/kvyhWx
1KJz58nqS4IcVkvdqKtl9/ZStOWvZerMT9DOumpOTGM2ZnKJB1s2T0V5NN28k3bHyX4c5eq9rY+b
TEfyKgt3CBv6ihU9FpBapvpDBCm4VMgunVWvdnRPQ0kN5PlhjM1npUcdmtZjUGY05Y5ouPGoYvbx
OO2oBb466SGAijGGS1tJLK/pkTuDnOn2yhZyitmvuRaoLzIcLTZFssKE8DVjl+aakLwhovll45Wf
FYCzNLY1wPdD/K/c+x+bwkvPSowqTpU5HgSw8EoNrHnSLrWytTM7/zvCjTfXUeie0cdSTHEELYX9
a+asY6wPaAkvCO1HfjpAVO43qChvpwfIljm8qLRZH+hPrjEfXVe9+bJzV2Z+ljngMS5dM0LBs5VU
VmlIqX4noUN+VyrQmp+mz6fsK0ID2vfbe7l4Fmb8P1kFKbtY1gmbTqvUguXW2n2qfFHN18pY4cqa
f/PVFz0zIexcJEXh0I2YiGhV+nmqokJyRHIpCCioBoPXlHLgSglytVCl2rvb61vISfiiHEL6QOSH
16CdoawSdd5P2/Lsl+Z7w/tzgm7vd2p4zFVPmZsxSxhDTZL4t01fn3/AD4yQ0+S1TAAgQpgZIsVJ
nQBtFqvO0g0IhugQFVO6UkhYeGVfmpnfBWfRjJTkeIL2m8ngnf4iPVFJ2DQPqKEM7xyv3li7wDWQ
Id+kT6f9Gjjx2nkuTQvVcalV1Kw/FjlaxA/0T1wUPvT+9+2vuGZD8B7opY+yHWGjyD7HqEfIjelV
SLH8CytzWo940cIYeaeZZW7IWJnsH9BJucb0zSGtvm3k+iDwuc6MCDvl6Jk9GHKWQ9MGO5Rku3A/
e8lJ9xBefWxGx80i6C2Vfq0EtPAJZ9gRM4s44/UjXg8UtJArZlmZH/4kudGX8WO8kXAOMsvytfwm
vwvBAN1e63UgI6AQweZJGBVwifB6z4qqgXMar2TwxLEP/Ri6uf67sx8adWXrrgM2lhhbIlyDeLgC
O9QDhCPyPKmbWd19Nn7qmLCTotPOju7fn1Bgur2uhTfdpbn51J8dN01SwBsYbGKAZuqdwcvVqxpp
MO8zCTERS5q5CLQqAHIdyf3LaTw294gkmw9J1Vkfx6wq/zoTnCP3zIBAqgRFnHBjpGau2VJvZZ6B
ALsvqXDJjy1knihpaV9vr33pS1Pxhe6AbOYalnRKnaawunlALXtXdfpdrD2o1uBWMBGnut91yuG2
vYUiIvyXCmhrUnlmmkQngha6s5KO2D3TAL4ln0/pgwPIU9rlgNj1tc1diNjYA8qiziXga3R3NdqV
eoxwpS6XB9dKoublNCjS2rquUzXWpaoKicE87SdW8nIlt6lV1fO6ZuyR4mZP4PN0A8Ssq7uKpzLf
PiVudTys1csWV3hmWQhBfTOEgzqFjLXH3ftToRC6u2nt7C9UKi/XJ9wLpyNaYc3ASGGzOW2gIN8w
1NFDFL1rN9KueV+nLqznwJATbw3mvBR2qJuRHdJfBz0nZCilYR1NC2wX6sfK+7iYUBY+uWM4ek55
3MPNvbvtoap69baZV/qPPSEaAOcKyhQiCHbyRHlLcS3ZLVJfCfzceB7ad+luZh/L/anwynIb+sav
od9E6a5Yh5Uvbi1wHrBzqBXRK78MTLakRXGI6oMXRg9F8V0ZVk7/4q7S/WPGgociXUbBQGPmRS1b
b7vqcFd9QHBtB4Dcsdwkcq2NiePavWvpCHl41corZ+kKY0+ZvNc4nHDhCItzGmqtJ2zL0SE9wufR
+vQe/du7ufQFz40ITw1DGdFhSNXMmxSkwjrTTSEQuW3iiluCEV9F57kNDBocCL2zy4WokyMZNqmh
pxcBF0Oxbw2oKSVregflxjsIf0K3rU0Uc6fXsATRdtv84mecp1doE8MBIRZVGrnos7R2Rs+qtGez
aF6s2Pzd2muj72tm5lNzdkc6iQYT75QPXmqa+5PNkWihPENe8vZqFu+Ht2Gc/1uO8DFr5hd0s4zR
RQBGjtokAwHhXbgzXhQA5JlKSrpbGwJfWBrkHDMVw0wuR+57uTR7aJFW7orMG0+5W2idbyihHwRr
j5qlpZ3bEWdD4fvRQkeHBmHYghCSvsgPlD+r8E73nZ32nQh6Ku/Wks+FvN65MCo82kzJqKiVl5ln
vijb4/MUUUR4krxpJ2/Tr7wT23eOn6+c7IXJ0EujgrOcjoaGvhNG54T7RM7yVXuXP4zgXfaMw7gU
m/aD4Zcf5T2Sjtu/x+vN1m2H0zADV8XAkhUhU4AO+5n/yZTnMAs3Tfukl8VWOTabNd5WdSHCXFgT
IkxXDhWyNUe0L30k7b9Xk6d7Mzgx8uXn6En5TGMEpDWVHY7LVr2fKVJy0oSHtWfAUiy/+CGCG7d1
zMRclmfcWwOsa+lm+hEk3FbtXQvaFOLKh/p3G979izB+bvZtdv8sMCAmpvZWwteWUQHr9d41Tl8D
ea2Dv/iVCbDzISUhEKNckRV2UQQszozMh741X3NF+nI79CyGATApVCPpb13NHKakAH3UYwLe48EF
tLbLowA57+Hltp2lpWgsZOahm1nbhQhX2lKG3qQF6copOsi5/KeZITi3bSw6w7mR+Uec7Qr81gNk
nTaM5Rv9TvPhxE18J3fLH0ywupoHVr11jw8Ab/I1yPPi8rgEIVCbWRMswQ0tvTUb4wgPS6DekRmD
TqhXbrxFC/P1AO89QC/xfB+Rs9OqaKYhlRPXiQ+IMq5YWIyamsFrk9yIeS3xSm91HRXHFAX6fjvy
2m124QtiX/OMz5ymUEVAkW3F5pL7nZsUdqzvqtTowhSTaHxr4+uYMsiM0sVtx1izMv/9zC/iOEqH
HNlOL3C4Cqq4S9yiGfYabCT+v7Bkmqo9Ex3R9BH8AKYhmwIvu1QMsrI3nFa6NyRD8VFp0ba3Tb3t
+GU50qHA6swcWzIQrCuQQmU6Q2j/H2dNXz8kDCqq/gy3D3coHBobhpQ1Gd4aBhZWaTqWneXMunAD
TOQmrR3PA7SkfuHRr81NrwEoZQpto26H8KlpIPBeG99dmCK+XLTwgY0CUTqU6CdGTns/fmf/cd6d
PhbTJvmFUE3VuDNR7Tx+OhqbwdxGdA1KGvM2sg2r/HJrn0CcxlcVU+rtjENfQz0Rwm9aQ1/+NJ+X
YcMcc+pmD8NK82AxCvzz1UU8gJGgC9h3HNEOkcBegRte6db8atGGBRYOHKYMW79wWrKaIrAkEUWd
99aXmaWPEtFef0LV+BnWYd85rJVHFo/nmUEhl6dLkLVxhCqYFeZufET9sEHyzV5Z1zWfDrRAsCiR
tzgzi5UIxDf1MQvhlU498xt01gCfmZVKfP3kNh+Lh3DXljOMA9Vx6HDh5HutpdUy89KXJWeicmky
z0F99jIOTV2o9ZPaQKBTOO7E27TpNreDwqKFGW7s0KsjwxXSSzlST6Vcq/BIHZ33Rao995nxP5oQ
Dn6XjifJjBWYTmLdPQ2P1hoGZaHT4QC0McnPKbxSCxXeCkVVyl0Jc+Pbm67+kO7nulK7n2U60mdt
Y/+g/ODf/m7q/KvFYHpuc/6wZ1cE/bgmqxVswgq5GRHngA7gQ7iP8I5vid++aw/5pt9LlOxGyF3K
Hez6jTtspk9FiVqVq4RgD9fmbRc91mDuTWUrF0gatLhNy9ZM8ZftLBpS7brXZOs8vg32e62rjVAJ
F9typ+Zu6HMBrBSFlpxpJs6zgD3S+RGZiiamGy1gcKmX984uzsY7ozL/3P7uS0efii+zWwgNXUN8
k2kYWwZxiGfWcX8sp21np/cjgse3zSxMLjMQfmZHCDHwAlZh1o4p4x3hXmrQCXh2oEaY3zU9G/wv
Phz0qHP71aJzJr4CdIeZmKAhgjZdhmz6I6Jot9cz33Kit9KJY6KBWWzszJ/1zFvDqQijkRGct+Vo
+3Zv7PRtul2bVll0wLcVUOoxHbLLSzsV7FdNn9XzSTxtjO3RH97NYg/NwyskmEBgi628d75mm325
yoC5WDg4s+3MOP6zNSLCGoFEw/ZMUiApnsGz/WO5mbyaC70o/dOPtXLvkjNaPKnUWYyKWSIhPGs2
ExsmYowQ4SKEp5PYqjXCxb9u793SqTq3IpQJiqhppVHGSpHzMKtkLwKuf9vE0rcj1QK4Oisn64wn
Xn67WNabVjZh+Kt9uhzxXiFyVcxDph/mOsQ6uct8rQj+aMgUbGEjgCfyqr+hKlVbKwUqh/URRb4m
cnUU31OFvPV7vsq6fLVNYBkYeCFcIJEFV5zg/GVVnNKjhDE1R4PD+i3pdDtXp+iuvyFm5grxjGIA
USDeQvEIlq9g7NFTxnfBsb8bRySUE2JwXdxr4e9Qh9QsZBwT1piqf526fYNOxO19vHIVfgJM4FAa
UqkDRiFs42BK2hFcNA55RHph1PwpildcZeFjUmanEg2+mORcTCurJjw2ucwbtnS0u8JM3MyS/QGN
kdsrmePrhYOQGJ+bER4Ndm10UqWS/sfBMbJd5m/CbmuNgRHcoUYf216UG7m8EoavoiRGScl5bFHY
UK7q/Mghm7GdR+kbw21+N9OcRPv1nGTpE8I5wk2p2vBjiO2E1EGpvbQjKm/IqKeOdEgqy5tF429/
wiUzlPcU2aLAoACcF860PlpcksSNuKr9VrLcjMslNMrN35uhiEi3ktao7Yg+Z5wUO4U6MPEMI9ue
HIYgy3gPzcvKa/y6VjNzzVPPoLs164GJ0Ks6J3l1NOyoO+dJ/VN/sP5DLXlXaF7wZHjqPvvdvVur
ki59RJoG/G++na84waFOs7Vj1iceqPWPAI/fF3G8y+vjClJh4eCyOE4stZq50SwcXHpbRycocffK
YNa3lvJt0KHLfXunFo1Qa+BhNqOLRb9zglNQBBYOETG0ociF21LpvW1i6dji0Dw1VBKKK47o4gQQ
d8qJDv1k7JWRR69pHvoup8/jrKxmzZQQIZLKtuM2Qlkp1QoiQ/HS9/Tg5PH5qJ7+jSkwVDJ9I3IM
8SRlUhooTsDtOE3hT808fuHAwiEVtu95aa281BYd7syWenlqATsUahoy/V2Z3UaRksch0z7UR23F
zOLXY3+MebqXppzgcLbcKkFV8PXKBOGvNlRfImQ3zLH+PlXS2hTJguMBBZ6HmKnkAkUTjKlOfGqA
/VEgSMv9OKG0IqsrW7Tw2TQId+ZZSWjjriQpoiDJjEwLCXb2lyL63Y7fx2QFzXedZkLewOiIAp5I
n198QkCdYmbXCE04d4e+lbbtUZ+L050lk1qZP6eNMvBSklHFWFnbUuibBRDngUOARdRYLn3CGZQx
4tGB5igjZdP9dCjfG4oXbWP4DVFA3wTvKOxAd/3XaYnJgwlCLqBFikYFeX7Fnb2oQSfmzDXNvWfd
9I0OOePj8e/98MKEcIqbNK0RGw8yT3PqD2oa7I+J+s2oy8eOiYTbsekasiAsR/iMhlXqcDUCYNJ3
CTTMaJZAxHraVK/O9rit+63l6U/Ro/3F5nm46ekGmZ8lP13ZzIWzcL5gcSoR6dRhkBywkY4cefVp
dDtnf3udC0fhwoLgpmAyOrmoaLRDOZagG15VSetJeeOQmxwrxVpZ0NVT/vKrijSNoTmOQ+MkiH/p
w5NuNRuEnQ6V3hymNDmo0xrH3nURFXscwZkMAZ6oK7mI8JRqfVDTNbWezDvdyzfJNvJhPr+fqYti
SL3+GuuJQY61DmCJ5OHqCSA3hRSeagNWead0bfN5tEc3CdcACgsBmU4sZTioYZB1E894RwbWSBUI
LKlsKlTVnU+TpLx0FXMsRWb89SDcvCbIRRjxmUs14sk2C8nsw4k1WUXhqmPpZoPG6NbPv/dEaExs
QIr0ocB+XMYPM6naYKgImHIYefL4IWRsK2JG7LaVpRN1bmX+smdR6qRrqRUkhBAz77+fYppBrV6v
aQQtHSoyO+CcDIXxCBWusKRqrLIfyY0T+xCg59ePD/Faor90ks5tzAs9W4geZKHRlSykVD/1crJp
+8Gvhs9Wam6VZCVTXHS3s/UIWzMAAWzbGTwpdTs1yTdqV7hyNnrcQN7t7VmzJGxPVFj4sE6FWWN4
owkbN2M0o+hKtx4+3La06AhnaxKvK0eqLS1nj3Bor40+NPX72wbWNki4rIa+bU71cfa04rmvejeH
M3FMf/IseFfHayw2ax4n3FZBmBotcEk6nTm8wk1qbHoHoj+zgMP59rKWvptmQDdEdfb/kXZlS3Lq
2PaLiADE+AokOVRWuQa7XPYL4ZFRiFFCfP1dcsftziKJpH36pU/HqROxU0ja2sPaa2EAY+l62oSb
upQ4C4UiEUTaQXMZ3TaxdghQMPhXrxtjM4utSWuGIkxvI4KR1nlwOSQrX6qKgHV2K1ha26NLS4s9
gigHLVoBSxN0qduhDKaMRTV4J6rpmGPm4n9b12KT6tZjFcHQOV7yz1P/VDWYpjCfXPoPqi4gAfn3
91tGDebseF2jYVWutSNWHmrsEY/8/7aY5dxpx6pUzI2COWp8n+bTrqPkDI71udpCP6yd7cvlmO89
HbE7oncjLFWKiMx5TLQhMPWNnHrdiCr6qQD2ijVA+ESmBhgDQqeeIUlvBVl1YFtNwi0jC+8m9cTD
UChWknh6WFeQQjcey63MY/WCAgH6/ytZ3J6R55NdT1iJNJ5S/84RxoYHWF8FdGQBNVfpE3m/H85Q
oy1scRxjMws97447ACm1G/uxugpXNYbQbQTybBGXajPU1ZJS+QAtD432J0/lxjK2LCyOlWNrOcaB
8J1c8lsO93m2sYJrxB7CJoxq/XsJi++kZbykNgNOVoTpAz+3r86p+OK9Gofki48ufq44Qh0e6B8t
CKxsZQ6rPvTCuFr9RXjgO5VRZ8qz+aiZ8+RpGNnB9AAyL7fGd1ePw4Ul9fdLSylqbVqN7wjEJ8D4
vPndMpqGY25upCrrG2ZDkQ2tdpDPLdyn32TuPCtgNakBVjdJaCXN8baH/nN2F5Vk7Nm/bSzxpIJk
KK0VhtozPUz2+YGdkiMBsJOE44f/gltSnYFb9hbHHP16ZAz2qEBRyV71YJOIPKtMXQ0/t9+3cP/X
Yzl/zuR/1rc49DrlrHCnHr70PL5CBQHDbzJmH8muCbd1gVdf14uPubgAadN5Iq2wYbWAonZR/7Jn
zwvGpIqNof6Rdv3X27u3ehJVogdyVTSVl33LlkPlwetgz6aoUlUsmlVoNzbhbTPqnF3tGeRMFV8P
CkhLIBuGqBrDVM+radllkBDtLXeLL36d/kiq/pzSOol9A1xBRvv5tuH10wmuaEzfoaR9hZ2Z4MuB
hUfLPJFmmPR65LLqXDkkmPL0XI1dLLgIkMVBpDYPbOtVgxbz6G9xAq9tK15JhIAg5r3md69H36Y5
OulhIYFNMKnu7Ywc8Fjufp6Ffu4rukEbsnbxMSCGxwayRiANXVz8vOy5qFVlSUumsz4kdxSt/Nuf
du3ooGivumAgHLsaiHGzZHCdBvfQtJ7I8Lsr7pvy+20Tq4U5W5G5ohwIaqLlk8bsQth2Bhv9rvpo
QRp7iCsjKJ+0nZIopJYaC+HVrn3ZvomrbxEkCpHH49ygk7pw0qaWi5FxfMLsjAX+ANdUSA91DA1l
s8BQigIM/bZi51A9ic8Eojy722tXcfTyylyaXwQ+nELxik0cyapWHkeMxfSaOLrtQ+G0kUM+pfpf
z6jAz10aXARBZl8AH6XeilkUUQsAobdVi1w9lBdfdJE6tCAn9doMXmDQu8ckFzuzsTYO5dobfrmI
xbm3SOP2o6E2rdJpAL+yS6ofIOSWQWm20e0dWr0A4CkAUAbdP5Td37/iFJrxRs3wiqd+xkLdoTle
O0EQ4YFTuvc2rK2+QwAAEkybQ+gAlaX35niBGMEjf+4CupoHumt/oTYe+vs2rqAXv7+9uD/F9uX5
A9O36hEDc+gva0sYoWdF7qGOKsL21T+MOxLTQ/8p/QqQGeaL9vPrCFpQFkEM7kQ/F6ctOvPVavLl
D1hcgHYu0PHPMKfioKYLwQHGW7HvKkeRyGsyedNtWT17eseeUn0koJqyxdAFzDFqAtzn6HyzE4K6
G0AdbzrNOhq1LG3E3poRJgXofnN2aEcDJH8d89Nj7yHLjGeqNTsgx1GIvP05184l+IbQJEZ/UOFA
3m9eZkB7XRoE59LvfhquVgV4LKcAPd+jx9st3P2WtcWno1BMmAaw/oWSdCJIBTrupsG/6Hn2ZrC+
jm+vbe0eeD5U+hQh8PWgC6UgIh0t3DnMoAQtkPwgfgBj2kaksuY80MGFdrOacbuaoGX13NV9hoe8
9t1vvJKPzACs5fZKrhHc8IEXRpakw0PjcMAmUEuDgDEoqO+GSE2Z+t9BMWhjbOFgP6EqRV7ZS3W/
VQW/nuBZ2F7EtUR4xQCSaEUP4u3nqI4I8FWQXPqaMiD/i59NnIuDD62GacciqkUOQHM/RH3UHsuX
rXmttS29/A6LmLfpkFHMGhqyZZ9EDihfRWYFcv4HaTHiaiAo0JRXRBrLJ6e2Bel6tBowafeUp9On
shMfdOMfHFCArwxgJxB6Aaa0uHx1wREAWujFSr+LUSoL+uFLR7UNj7lyQG3FJQs+JpQSrgZqzGxi
flWiwZCz9tmFbwLB8NPt87myLapFih45sBIKiPTei3B3atKyRJ8XiPCTtCHe4RUnUiQbF3qtBQQ7
4GcjgBlck9zxtLdAGgH/AZFkO1CKRK23075NJzMeQoyN4eKl8Rbo/Brb+IdrANULJVFrmMsudtmV
c2UaqUrsuiPlEQE0LgnQCBr3ilu//SgiEeegxcaUroN/H9E6sLdc59onxonEkTTwDlyR9PTUAFV7
h2y2G+woFd9H39qN41/r+KmlXlhZ3C+SVUzkGqYGZvJa6nhC5fd5cHe3T8tKBPnOyCI+qXxmZO4E
I3bdHPQMfVkqRy0wUc6A4m/EM+2oA2xz2+jW91O35KK0UZQ8nfpJsdCXNFd6sVMRZb2VvBF3tjZ6
LMo9LEIUDNlgsAe68x65wnn5nWZVdQ1bcza+dc281xLUBFrnZXbYAUrxH/9+aWjlqWk5UCwgKXm/
NKMox0IqKH8y5mFKYsgtoMfibbxBK24ELQL1CqEcjaLN4hkYB7vW9ATvnNs+jfSHi77h3y/j0sDi
7A1zYWWzDXq6CWWupnpu5NfR3SpAX+O7ccLB5gFqfbAUYbp+Ea2CiGKiXo/LrA8lojLWf2Ag2mtd
9rnsrB2CpDFkHijlnCF/dFvrB7QIt2KutdwfQyygFEA91EXUsNgwAEExDpTj3Hd4xk2wE7MQieOd
GnSud/nL1gD3ys69M7dIb7KiyDNHwR+MfAwmTBvx9OX21q3lw5CiBAmu4s3Xr+p57ji6wE/iwVS8
p8WZQ5nc2tXQOMv3zou7F+cWoPOtSHztOcAtg00QR4NkcolAnAbUVXpWwDH7AHQA49uHLcTNfjgj
dKPc31BUg/7n7ZWuuBFMIKAbTBBUohy8uAXtMJhd4uJqA8IJSPE3rxzBdfrptpFrygQHktZgLsKk
A8LXKx49yfS2LNUIZ07n75lJD9Pc/CxAnZBm2p6MTZxx645qzk85GRtv7OoCCQHkErydICJdLFC0
s9AgkIjKhugfmqSI6Sg+pm0W3V7iWhoHkU+wSSss7LUsjjHNQ2uIPzPw0gsHFnRt4Eb9borYs3ug
p/SpuXPO4s3PwC0EboPuv5jLW7sYCItMXYkPgtxg4QsgTW8XVTKX4WCLAz5n4LTORmS0lh1jCg7p
lcJeAuWxuOuNn6QJkXCb+mk4/2uQzH0QsX9Skuhb2hlrm3dpbHHTAdsySZUhPNZ6yFR0AtitZ6K/
3d46laQtXjdw6SMQsU2o7V6JJ5qT3dd2j2b4NH0W+aksqoB3DwX7dtvMSpQAMxZeNeT6+D+Lg0hE
lvW0QcDTCFvGBdUwSOZns/YtRZb9oTet9lPR5FkX6nOSZBt14ZUPiZE4hcgFAvga9ZHO4LSqRxjP
QUgiKiuaZjeQdONLqr1//yUNELyAKVPRk1gI0t8/3LxlbQtCD+AKQSqT+p+B9wMptRe2GlBq4xaK
8fq0K8inYrICmBATTosPystKYlUYU9CfoEGZB9UX47P/MD/x391r8zzt5YF+vr2FKw8d4mUMeQCW
RsDFtpwKSvWpL50WC7T2urbrAJvMIicyTpodg6EvAnX9xr6tWiRQGVKhF6ray+sGzznZ1cCQjedB
DvZmDG5+IM/FqxGC0vLTNh/g2kclJpDpUN7ylCt7v4WYJkFxAczioU4PMjWhbbA1qLlS70UNG6Bt
JYyIAtsyuXKrOcuGmiuuAv9Fyt0M4FYIKS2lcadEeez7OazLI1B+ykvW4V8POznv7St/cBE5tzUa
NKWTI5r152hgbz3mtTPwSW6cldUvebHMhaOUeiFNbYIZ1a4zzgBy9Xu2V91VyC9+GT+AkeHvH3Os
TEHu8MKiULosfrkanTrfw9TMVGG4yoIyhYV76G4FttcOE2bUEBJiPezhcj5I1p60MOOHrNWXQQ5d
oYkeGvkgnY0bfu20cEQcgokn8DmqB+f9Rg2mqA0HeThAIjgJqR055dket8gf1vYJQ9EYKESTBd5/
sU+UE641Gay4DoItA4qd8CW3z4K59sUsyGioeVLgFJeDW1pX+GY2wIaa3ecf9f2M9sauPIGxuPjA
D+l+OuWPFPrj1sHYQQYcPeRAD+yTGZUvW4dk9beg0Iy0W/fUo/D+q2aZXc/liCChnUc05N6sxg5n
NWXVThvLXt0/hWNHiUNNram/X1w0mTGvMFKqZij8wEx/DegjARf4T1ykQmJB9weTSAB4vzfTk8zu
5AgzdgD2xC4i0R+OJQkuAqVBnNeIw27v59rCVJ9aJadgkFo6SfBaiI4MsEj68o6RfaUX+2TegoOu
bRTmXBWKFqHcFZAWdamxMFzc5p7+4iBzIf0vZnUB/2ttJvjDCzvLWqysCU04xLnCccijoYbOyMfb
n2vthiG1AI0oCJqwmsWJayDl69daC4dbiQhfFGHP1qFeKShDshBKkaC1RIniCvjTg6e3zHI8Ks0b
npTuSCJQMsXWMQd/4WP9GfP6UXbQD5MVmc+3V7f6RCsxapBB4kRcwYF82nik8xEUtDv6avcwDjn4
Q3qsjb22dw71PttvWFSP8CLOMlSuj9cFlbOr7LQkSWrV4NIOW/+hS9s08EWOAYAp3RdpsyNGE1dC
QpN7LJ/0qggF28pU146mUiRE1RJsgleUPHjWKfrcSRG6vA2LydyxXJ6l/pJtzmGt1DewsQh8EGwp
xNISOCEoT4p0VAO2cFld3Ya99zjme6MBKU8zQX/0bmg+VeYv6IJvuK/VQAWz33/orvDgLcdkMF/J
MrfGNS/OXhNOY2j95kdocccgRWjC7g7keI9GF2j7/EdxGg9bk03XCQNWfmHefO/XvEkTXpNhl0E6
HLsNC9K6CggYD1rdCXtLBsLfwpyu7uuFyYUrhYgGQ1yvVmxB30J+Ea0fM9CYEmPLua250MvFKZ9x
8Ta4SMZmDy3DsDSPFEJWdXHv8B+378k1ZQ4826WRxQOUEEIBNoQRETp7TYJKApWGaDj0b6gtfin3
6dnd8bsOjKbGPURQPo2AHIBc/HD7Z2wtVX30i6XODWJdWuBXVBgjbHsPEVkOqqdyd9vMSs1KrVZB
KFANvGZFGoscmSSGrlSQkQeKycoAERj95O7qwwxO//LNAlvB1lu4ekFRJEO3XAkkXAF/cFpK5EXw
Bf3O/6He3gH0lwE7siiP+Zfba1z7lJe2Fp/SnGc5SQPZUNKDPtHmIYgzQlAKbIQUqwfn0s7ixdKb
JnGyFls2xGMX0DYUv0FI68bjvRam+/xofUjO3W7eOXckLMDL8DCEzX9Rz1kpthgQaoSfxxg+xEeW
SgYd2kNGX+FVG94aEqJZs5sOPA3MKXb3wMVBEWlj5SujgbAIQk7Id8K9W8sqBVA6CekZHjPioiWk
eS9sZrsM0hBj88xdM+wHCV5q/5B1PGopx8tTQbK7iLq5CP1us0a/FjqAExtvOpgdAZ1b3GBt6N2J
c5X+lvIt0ZqP2WjDEZpoRyXufG/7H2rBzhqE8fRi2gn7aTA/cYLSBrfBTENiPbVDkGsHjRxDA/+E
+gnAzb+7Jj3M2ksP3KR2ZvrPJPN3RZfHln5ucroTOtiqO35AE7AOLPM865AXrXiQjVnIQfDc9vqd
Zz5TnsV+TgJqjic/NzaaLltLX5x1Pe10RxS+Htptt/P1Y1c40e3btGIBpUKELAC7oD66jMsq0uoD
NEfRgoNQJtcg5dDpGybW4jLERQAtqFFq4MoWN0l0zGjGFLGfhQ0BJ4d/zOoYSBJ4iT7irxT/A2X7
/mhG2c6PtPj2CtU3WgRKGOfHKJKNAA0jr4vjUwvHmvVJTaMX+tnmpwoZSNKxoMmSjWBh3RJG0g30
pEEgtng5U9pOlakhROlb4HYwbJoFpeO9JUAdBqOz2fZZ2zp4+3+bU3+/eFO4B01fOSpKBCnOkyFe
pL5FgbPmCkz0v11wV4KJ80p2o/JmbSYNuvnkQ+kE1pPYyV0fgsMWHa1n0gXFM/1CN9PTVbOAQin4
GmJLVBreL62azSpta5jlb925+GmCokwLnYjs628Q8zw4d/TDVkNppfGCZA62PLycEDtYnlJuir5l
VfavFHKOemi7ooOVh+VHTEPlIBHMzltRwdqBuTSpor+LHRxrcIAQD2M2rScjrXqq/Wo/Zy9zvqXv
vfJmgg0fiZGD4gNi2UVFb0z7zskTBaum5YsAjco4OuHgFE+3r9qaGQtBMqQjPVdBh96vhzAny7i6
6B0DU1iLGW4bzPSes3HP1g7+pRn1WS8+WyH0Ps0c0M5bmTgxi5xsFt9eyFpAo0QYoPugHBf42BYm
8hbaS+oJLI78PO7p/ocK9Iug+SeRoXrcUWwFZRHm4RffDEySXHNAAhq6M32tXXrHDONH4VQb0x6r
WwNMHLhgCDrFS99UJHneC9qCsLztj/7Uv6VgGfSa6e8H/RQQ+j92Fk6pllYytDU+nFZpB4PXsXR/
IqXbOAGrq3EV36wiNrvC5th9b3lVgrTIaI2PgMC/ZEXVByjWf7x9DtQ2L98OsEr4yD51EIEsq48E
ZDM1FF5Ujos4x22HNhgrF+TWZfM5c9l9W0M4Q6unT/AnG6bXfIOLGW2omitU+RKByvByGPOAJXaD
9TxO9AXDRruEIQIyxAaXwNrXdKFChgALDVIEfe8Pu2GxYfA9RO+SJoGe/u4QWJvy9fanVI/81af8
j5Hl5EqOmiN1FC5szMT8TJuqONUdyb9C4IShhqE7wTBjovq20ZWVEQASgMsHYYcaEX+/skpofHBr
oEgam7z1rfMwjeLr7PX/IGcmGPtFZctGfHMVo9eG0DRRa0VY6okR51r24lV0RiJpscByxRZf43VV
AFU0IKEBGkOf7arHK7jdyMqEb2WNfccJpnFS/dAUfUDm/dzzYN4Sjbg+jDAILXJgBJAOXHWEmDlb
owFSyrBs/OlVDKkVmGOVxJAgBocHy7YqA1v2FmWPGpOIYwsq7rCcdShEPFd1F4L4Nci2ZLeunxIs
DJcTW6b0aZZHvzI5kWXdJ5jbvGvkT8gO3z6AK9mbMgDOJUwigy5mGVVQ6ftlwboE3UISy3uEFOGg
GFeQOCouLt3/R58OFA/wWKo/szzyXtrZiVZhqyCJCgwpR/1oDvuRs5A6k3903SZLN4obq7ulhGzV
qYTdRXSBCpnvNS0BUS7JnN+Tbg/3rR0ak4zAX+CPG3d6ZcuAYcB9RvkTtYZl/7WDUDSIM5GKp4aM
J22MZuPv13NpYcm96Nu8Jmk60nDoqtOs/6B9vbNJEk58U0dEOaD3XhFtZGjagY8LVwv+972DGuve
aGYf+DDrCZPwbtzu/Z0Nak41YJfcbZOqrkS5gPkALwtviOfwKpnGJGsB4RCszQ68J/atPKAhGSJj
AeAnBKVKlP8DxhGsDLzqLlC06OMtO4VVbfuJ1QoattNXk714iYW5740JrJW6F4ygPoJmJLzUFQWj
RaYi4R2WVZzrI0BTTWzfsV/abozNN3F2Yv5ViTD4G0HVCor2vdmFn2KmSZ1GUB9AmPRQRcXL8FLE
qEwhsgr8HT2njyRs4+zEIJH03f2yVYK/fgfem188b60U7QRlJBqOyXS0QAOkZT+18pPlshMv+qNN
N/VMrgOi9xbV5bwIvbGTc2M1+M7+wTzxc/VYn5M9Wg0f+Hf7WT+WR/6tfWxO7IN23ErQrgOI96bV
W39hmvrjAEZKDsg3YGOchL5mhTNt4rquofLxbcNvK5+1uJg4UD4aiji0QDgtahamPVWsFLDmABPX
0zr0CUhEMa8+Wi+9DsY5IPRc6K5zI4mp82vD+rWPU2v9j3W18RdrLUqk5DnDxrov3Tn5XR7EPdvn
9/ykAaYKVZHuHgX5DZvqrN5a8cIVMaP2BgN666ExPxrJk+9+6Isp8Op8p+u/6n4O5+TgiueqYRis
36J3XGmgvVvxkhNCtl5djCa+N/1t/YYreqGf5ocpHDkAIPyTFv2DSWMYBF0r3K8LqNIy7ypypxgt
GxKt3r3YKceb7sleRP8dKG+lmPzemnpCLzYUWm2NV0klCPthfJ1iUAnu07hAdpk96q+QlP6DKoUw
gxXlR7STxFkeq6dx411bgSBYqOag/QowhcIILq6QBNePAzoZIFotK5gloP8V5InN6T6d7Lt2ILHm
wXWK6b5T5cYhf0rz/oRq10ff/6HX/sFLfzZ9gRJFnwejyGK3bT8mFlhTfbBWliIaKYtQatQCnm3p
I17HGGrcCWgkNBnwVi6nVwBfHuc81xVyrhTPrZlZB1RgzTvWFg5+i7NFhbH2omAiAwAaMPG5aPAv
rkMN8lvb4SjmVXlAftrpLsMwUowxoJ0WamBE+ASA0gOwGR/sDZGDVcsovSMrBv8tUoqFV9dys/P8
HJaTr+w1xRQsRY65Aytf0D3o8bCTUXXKX7Z6OCvuFZhAFyknKpfGlTRb76AUNRg6wqq5+DIDapDn
ZtgY/Y47/hHM+hurXHm6TOhc4uuiY35dj+h6J82saUJGkdtPPT2hObZLJ4nyPY169Dk5k/vbDm7F
p5oK3Ay3Cpzn1cgQOGORUrFGBcaoKaDnWJpGDDCF08a3Da35sneWFo9kUvojhDHwKUWIQ8Mj3PC7
AjiECsq6QTUH+mFr867zXCSfF2tbXmzhuBgzKOrwbizIKzSIXqPba1oZmFMQLAimIVbFFNmyJ0Sd
TjiygTyrdphib2+iUA+gvxuBFSJOd+YXY2+f6j6A4nkIYOlpAuHgP0M342fgTYYrUPD/ZbwMYLOf
5BNYsUo5uwcxmHOcDobYSDFWohwFbEZTBAO56IMtPqeZkXIQXKL87BhZOFug3HFIWR9sOewn2h89
UQa2ZA9W0W1FWCs7CdI8LA/DHBZQLMvLT7U+t2qcUrvyAjOBDsP0XPHj7d1cyUrB/4d6luIwBSh+
ucC0AUmW7zcJHgJsprVrkZayH2BZ1GPVhNmKU6+vHoCyyIBRVgfsGV2m969fWvLGp1AShNpeP78N
qddlAS3Qrds4pdcfD3hjuBNoZ4Bk44qaNaGFEDPFoIvRN5gdLYULBhvmWb+GKR02WnPXD5Ky5aB2
gBYMlrVIevUkd8cK8X8IXgn/NQeHLsYL3DqFglOV0HvWOVtVny2Li2SD640veAe6d13DOwhx4uog
h/IBXRvta8tHMW9EhKtfU41QI8lGZr8ELDqlSIFvQ1qfJhpoOyrQ50/zF1Rdt2aH1o4HDr2HXB60
ulen0a+m3h0dAwvrDZ2Hc6unb1ripc+3T/31C4cduzCjvu9FDIZKa14JpWUtOBi6QNCPiSy0m3dG
T/aOm1aBcNpio7S6tbTFyW/torNzZIihcDr9HuMYU1ySf9AJxMoQqqASqCsw/OIsovCYd14tce7B
bP441pr2nCc2ks7bH3D1AKKkhEqg5aEIeLUYi1vzbOMaIwfoMWcSTDyfY4CM+11e2Xzj/G2ZWyRB
2sAlOpx4Rqu6CSzqHxKNlJhu8/RImHxLJGX1dMDlmhayATR+Fo63mnQu0h7fkNGTmYKepmz2dNbn
oK8FYGbE28gwV08GeAoxFYWI5ApYxk2SVlaBQ9/bicMiz/fYT5TofX0j6F+1A2Z+sFJ5Dh7MxabR
JBVMDlhXCcHzIaKoRuJGT7Ld/fXhUGNyCKw8zJhcQagbS3IxzPDxzjDvaqlNkH6p/TuZCHGc0yzb
MLfinBCoepjPxoG/ruzXE/LnTsey+OhoIUbZs1NdyDJu63YLV7plSn3hC7/RDVPHDZUpzp3MdoTi
YbYqLQ1SNDLi2x9xzRTCDQ+0FUAyX4GK2WiLmSk+ZceRB78Y7kvR3okMY2S37awcCg/lOHg3hN/X
aFxDgpDDdeGWWD00bsS5hoNOKrfdiPLX1qOmGDGdAx6OK3QJJFJpwQYB9uZUuHtDc8cgG0CZPiXj
79srWsmabM/HYkCOgU7q1SPSFQY6jxoofAAw+ZBW4FDJD+0eNdwAiEnIA6ATQx/NoNlvBTfXjsOD
VUuhJCBDcBV0ODikjvAQktppAWRWrZtpkJgku8cYnn/fd4lxZxnJvLu93mvnqKYhEH4g3FEx3OJa
NzJvKOVqkqwj6biTU9YAHW4M+nfH7RH7yNKBo75t8/rUvLe5cMh61VGeE4yslV0/hHZTfW1Y83fz
HlgQQCYKPQCQAliW/+RWF5eNGLnWkQ68vZLMDyUYsaBaWUwAPnl/KSmqLIH7GPGo4omxvOWgDCiK
qIBUnRlWlh9lot1NVrdRll4kuTCBhMlXxx93DGnn4k2ZpDN3HZ1k2JvsDpigz2NKdxadvjGzfk1m
ZLqdvUUpvjgYf2yCzR/zS6i545Ve1C3MCrynad3IsDTEQ9VPc9DoaC1gWhTCjJbDNjzJ4ob/MQda
JkQFCpx9JZgycCsnXmtNYcHbwGP4ihnwcRguvH30ljk1VAqgA4d7rVvAIgHfvwhxdIAxvDkRLc5F
EskKihUz02VYpz3arNT8xqp63CFcdR+8UT/7afFkZc1BAPUWecm4sa+Li3D1Y8z3L4K0bFkbGevC
oh8PTcV/uCX9y3vwZ73YR8XQQVCWWdxvjKJ6fGr1DsGqvDMxHV2M+UeDb7YL15YCnwlkpQkjV51r
nvSMmf7chW15sDwZdvkWEe8SQv/na12aWHytEi2DXvOgddNN+hch6NHO+l+W3YSjQV8lh141tKWK
2fhsybnbVXX66BoFcCNp7NsTqJva80zbD0Vd5U9mUX/T83rjcG19g8U1nb1MYmQX3wCSDc+5XRxI
NT1vnF+QwuJQXNTXrz6D+hUXnq03W90WQ+mGFZ8YIKWF3sx2KAyaOxQkc6TCzHFqdCDbjJpC+ICz
Mkx4aA8iMVNv702pPUDwS1gYyIQ4CPna1Y77zfK04Zc29UURu/kwaRAQ5Wm9L33TbUJZp+5d1ScD
tMihV5vE4+SLOtAgG66HFQqqwydeT9lUQ+YNcdoUtGXD1bjuIL1JBpzKNgeGq+lLjPJW2WxhvKlB
C47SoGjzXs+A/AU45zGf6qr8nJZdPtylZj+oIrItpmEKKrsXOoAzJfx3HxS8tvU2GBz8SYk30aFA
PID5sLIMWnfmWRV4Rd1qbcAtU/o8cLyGoF7mV7nf3rXzVE0HyYeSofpChdWLAGPhfo5SpaWP3I9p
m07OrzlvvaEIoZ8HrYhgpsKFGG7TySomgzPYh7wzagkTbZ8398KaBu/kU49lJ27WRD/OhZnI0DQb
4v/Q7HFgwOtnrOhOGQf/3MFtRFXi3SNlG/iZlwyRLJjgUSJlwoGCJtbTwJh/ZMJx9rY3yld/5GXU
VKypdmI0wciZGZ0so6G0Br4rTHOmQZJN6T0pK3GYS1+eGnfoTknbaxSVdbN5YK3r3+mpGEVoZmPx
WYpB/5h23A6dNPH2fq/BTRQcYi1iMtLvJc3yuBky86zVel0Eqaywcdzp6q91ZQrgt4XjQ+WvyL9Y
THpmYLXES861Ocz3omh0sMfU+YMrOqTEdUvrExeTOcR17k0gRkSV8KvR2l6oV7N41qxE3HNSJhG6
oHZsSPyHSZsRMxh71SbTNDuVezbPSRbp3UzLQPNs75th8CkNXZHZx9a2+HfDYUZUGIXxium+6WHk
jfUqzUooVkFPYlrdtsrPHVMXhsnO0CNkTx76cq1t1OCk9LsvVcu4G+XOWH/quxxq3YQ2DPPg3cAf
0m40o9botRjKXu1Jo8R8gq6cCTp1I+FoWaB28jB7BORjej++FG0nHyV1IWI+yrY8MW6QiFPPOMvG
lWCiLKR/JJjGM3FDDUADAKR8nDPbvIeTQ8uOiTTGdbMdwHJyHgBoD7S+OaZRPjB+GKXdfk1cDXMZ
0m68nW/03Y7W9STvdCjjtFGTO86Bps18wLfGb5gkGUPbAYjdr+bmfiik9tWrZ2sIqlzzHxIvyxOI
BBSIQPNB5J9o1WOaOuEN+VLmujg5GiQ+8JikjzVtkjJAMqjdJfA+6OcQG12bNPeKL1BQAlKjhILu
V9vJ+pPXmYYZebLlyV6jTvucSTIN+4RDsxxAO5He68zKHvJpSj6kLsWscdf7mhNm5eCQkPX2/Kvw
U4dE1VBxyCOUuLCBLAo9CUxPG+vHQWYiZGJ07yzpDjLQuiwtv0EB3fRBF9uQOGVt/hMQTc6DhrkJ
gLhtbh+IO7Z3YMUGAx5eNb0N9W4AUwJAYOUUDGNnQaR2yoqPvs34C+jfE7iKPA2zmlnnBtOBr+Y0
2Y+ONzC1u0kOXu2uZbGZjE5cD605PDnQ1fnhDoOA3TEpRFRMpTyDRUtiUNwo94Wjz48+mf09pjOt
cMo0hil5t3ietYn8LJO020+Dw9Cc9u1xZyWZdSzsynlwskb7PoM6OnATzz0zUhe/MpFXwPVzf8ds
I3uA3qI8uSQFkwAANQEQu/Ou6wr30HjTjNaBBgpdhjnKB6hOjA/DrDWAROVmXgYFEPCQxHa7uQ41
4WtuqDMt2ad+bUQ2GYaH2gANIs2TbD8PZI50i4m9lvcg3zV7Y/rpi9Q/jrVDz9mQGj+zyrVi2yT9
ngBc/rtDveTe1zvzmDhufoepC/6pEvBMbYM/wezMP/he2gTMbDHc3gzzHRRayZ3XGD8I9fCT0nk6
uWkGJF4mRivGQFar5u3ZkYu5+pAVtYxpNqIFlM3mk9tKnNiqdE/OZHZvoBXSAsqSMiZytiIBHtDQ
zn3tQFhBXvTMcn7kVmPIoBpoE3EzHUAQWyb9EUOn+tHJCn7QO0088r4gWQDBovwNjeY0psAtRVYK
ymegAq1gNM0kLlIGf2iY5ZMl/4+082qOG0va9F+Z6HvMwpuNb+YCQFmSohcp3SAkSg3vD+yv3wfq
3h4SrGVNx95MjJpkZR3gmDyZr9GLRytL5BsjMKKHYCB/Zt8MH/upkbd6zHss2irxZrkQm4FOwJYl
mSW4d+fKE82BUOLsKUIPtYhym3Za80mNpO4IbrV/yKM832RpnVcuHM10U0Vau1GJtZsdtVFclrTh
d8Ek/Y71UeBZ0chEkkLHi41O93ugf19McAmJm09Nc8eTty+AJgxQubmh3eaZgQKTPtb5RsRT9szJ
IDZJNdSxB8rT8MUcdpd9ViDNpEfOIQSX5Ae9IbmpUsXXI13PSzmziy3qmeo9uUC57WQr3ppjCfZ+
nCRPJQPYpRwll4hSlCbPvUge6iqu/aEu1H3vgFS1zcBkpUft12iy0+9xYmeuRB1sJ4WttGlLDW27
nA1FzK16NWAT51dThYXVYNLv7NrizqY1t8/HUlALycKLMJhydw5MetRai7AB+8x1LhvlhTbUpTdI
sK9tm+tBMdnZLk+Db2mtJ16cyJ+ySpR+YtjBVumryIuqxrqJEmN65tauP7RylW9i2iHbcBo0n0aB
gawHGEoLPIJfppFNBwF5SjWr5G3TNuPNJM/qRugxdOIqae4QA0qehmHACjhLlK8jMIrvWmHkN70e
ta41D8am4Tlc6WKsvVLTmhdUYJUbqxl7P2yS4TPlXNMvzTn0hT5mNzAxjAvqvK0rBzBKwy66FqY0
3HJOsMK7Vor9Oq7ng2SpwUVdjtVdCbZ3yxOMt/XYNocU3a9v9JeTDRov8BYGXrlejohZCrO/KfNy
/umIqN0mktxvR2Mkp8nsbFtpOn5Gmsj8zOyMHxUF19Yd2IOPsWoOu1outMtCq2xloyJBeqn2VeNH
6ajckHLMhjt3DvZfuqjgHEJW+qSacknrTC6bYydU43s6yN0taEflMhFFhCukHlYHHYXZl2mQ1HtV
LiZvjsfoWZV0a8NxNWwkR2v8NBnqG3lu2VziSW5CyK9INMRzVyMxq9kvttzOnO3jsEsms7uQZRF/
E206bObQaW/tPujcOOVqqAxou81mHO8jSg8XTmUp265sETcZwpm/dZRnu0jrK9D3+rY2Z+lygPhC
Myft8q+J0Rrw/7KpvVOkfEpdO+2jbh/UtVrf6EYyKTta3WPgp1DE/QopQCDNZpiEO5gSauNmuR3J
viZqrd4kehngCZclV/okBXuElLTvUT7PX+e00i8qZaSlmGJZ8LkqzfQinpLIBwRv3JByFRcZ63Jn
6WByaNU3m6Go1G0VGPYtkD7I0JkxscZnEFGbaGgqXw2iad9GIeoESJRvhjgfnhRSINdgMrqFbcI8
CStlK4uh2IlWlnea3iR7+NbybsLo6DGdwprpEaJLWg/prUin3o1lxCL6Nje9oTYdPysdnG+03rib
1MlkPEJ3LTot/kJbvuHA6TzTCuqdHDuKm5uJdWzRH/LHVu4vxNTFP2pWoalJrZ8H1bCRBTJdYaI1
Wz3pDLdOEOOAAKlsKGUEdyKflH0oG+1uBK6yMY2wuIrMOr9u49DayEbfbKJytHy9zsFpUN8x3drs
owvdCedLJ1vk5kF12O40dvmePcjeFHGkHPI8Vw52ZhRsBWHRH8qssnZpo1DOGzGW8u0hNkKyENBI
lgqHIqW/v5/Z4XZZI1dXbWF3Xx2nGWJX1+b2WzMr6osktzWqhWP3JWzL+KIwsvEiMKdwb9TyfFdl
Ftof2Zi7jRb1m8Iw4wMCesHvSRJo98iRCGACiSFXbq9YzWM+BpVf0Ho59KWSfZKtvtpJGS4CQzgm
OLii+4iKYbqd5lnddSPsmypqqwP1wPA6QZW5dRt1Vrysa8kiHbX3h6zLfcMMBpTOhXy0+rg7FEUy
PwRWxL5pkBcjgmJa4zapi+pbGqbKIYjwfzYyTPAsSRc7Fd6/31udTRYXp0+5nOhH6NzhUz4M9sZ2
yjk/5OhQHXminDWJlGTZnVLGaewGjRM9DSYqJBj6KeD/K61Q3X4q56c0lRHjnTVtT79OfppmFQJ6
pFxwlGJXXzuI9Dpd292gc8vRUMv9jBb19CMmm7q2eXi7ZOTEdRujkR4juZhv4WxohttJOQ8hQ09B
8apgSL5aUEhuoNb3n2sqku6IDtC2oC65MxLb+mrNgbgoKC7VB/XXLdVQJnOT50X2NdArVJedORv7
jeUo1bWIRL7BC688gJCX99SoUB3pnPgnh0L1hBKn9ambQzPdjrFmPWFUpt5YM1Ib8FAd5fcgtnkx
HCeq39TcxSJexSbty2pbDU72VA8CCXcchuxqV8V6XPkofjZIas/oAYyyMx9rI5r3URmauzpmB7Zi
1crdQq2A0gDURJN7muKjg85L5JbQ+T4FdRr6s1aHQDkcMKOeHg/6oaTe8F3S7NnHNTq9ric7KFxn
SiH9ka1n+2hJkwpnjp8yNrfjUA8xt9uIbE+USfUlMoJkbweOdqNEMXIX9Shtx8yIPMnu4ouy5Qbc
46fxe57oso8IYOb3kl2+mPQPL52ogXoSCvRouQQwJRRtyh7GLEkv1BKOZmeExgVNapuyup6KjUZX
/1KbVAx3UmEhylCpqXM1pFVzW4nRuqkboU63ZlhX0jY2YS1LdTtcK8JinVcGonw0mctj0XMnBGNO
saEbA3Rvw8RJP6WlmHYibvViCybMkK6r1lbEsa8EF7kqq9uLXrGB2RoRIJcK+XIp6MZNZOrFAcMp
BTVzJ/DndqYgP7HjB3O/5IZ6eInJY/A8d5OluyEnhd+Us3wvObK0Z3Pj3llDpuhs6m9jq0ybNNGn
C72q7GuL3H0vwWFBKCqLpxs7pBbmZcJqdxwA45ZtuLRd2U5HFOOdSIBVU5ldR6eKjZue5f6ZFH14
lpzSemhMKz/EvWG/NBmStKEajpuWDHFHMcd0h45roj7F1n04GOq+dqzsBoS9c9s7s4XSWGJ3rpZ2
6W60QuvAVNa5eiqzZ7SV44dIwLvlGGeewq0kdGNuwj6E0t4XVjbcTEOKtHGJg6fqNbrefKONHG64
z4mjZLbMbMwQPllQGkbPtuituUonNJRbih7Xd9Xoh1ujRxyMZQGBOM2CB3obxT6h/nJXGNK0y5R6
itzJdOarwB6iH0GsK5cCMyu37Pu7JtZyakiUa9t62o/TbFNtkgq4JWxLbUmVIyvNK3kpG2MM5KOo
kfiFkB5CNO9dHeTmVhkwlXKbdky2dWWgx9wn4SV5crghmUEpUKlNN9Kz7DLFFW7XtmPhGaWj+5bR
St8mQ483Sh32xQ77i6jyqTV1h1yNmqOhiEr2qXaUFOt0cndfLfUpoUI2AIFrenvczMVs7zn1isKr
4yY5yKKy7aMlOdk+rUb1NglhQ3iyXPb6buCAkvYh9TTNL7Ux22E7Kx014EQomGpx1XiTLY1PFVix
b+j5ShgvOZN1OVEFulTS1kxctcJmBGNctW8oGfSBb/Rh13glcvCpnwrH4D9kzgNXxuAWh+/xMZaG
gepGYlauKlKVO44VH0LdETiXWtb0POG+VwKhtBLw90kyRZ7SW+NllwjlRp2C7FnS8IZxBzmLWlZB
XtZ7NS/m+To0renRKUN72Ojcf743Sdw9TLk8p76uDuIz5yxImBgf4bspMcbPajdVVApLIy/dSZ/J
iDE4XpDMes0NpZ9Qe/NGs8qOIomSa6cd2wehDQFzwqx7naws679GdFRu8rYeLjTJbF60aJA2lqQm
B1vJi91ghWSCSRPu+zzJrhSLL+2ywUjdwagiffKkiULC1LXBpoYk+EJGn+6lZkwvlTJMnmaJteZK
iTn86GZT+ZzIUTCT08bxg9yxJY95NgtP2GWBVlUZUfqIe/MyRQ3Hk0QpX3IbSzHxTcxR9lQzD9EX
RXm53miZOj1LzAdxRS1/qo9db7T2foB1JnMaTDbvow7UeFeFJa2ZtBai3Uq9Y9a0RTVRIndi21H/
XKYoLH62hMRctsHWT5TF8j7bydzNk7tWR2P4fuzMSX/Kw4wExJXrqWQLrkIIJe4U5719lUZR/WkI
Y1nfZ2Pdj4dOhFN6TJtc71yHsUovVtXJWei21CjCL7EW1YpFkY5rBhWgUbPMa1nP1f420MZOu9V7
2Q5u845D5H4G7qtcBjK3aD8Km7F0k8iOKVkFlkBLVaJBf5PQOQLiYI/ckkuVqXnE7FwFwUT3qw10
twhA9T9mdd/jjCxx57gJRGObm1KtombXzkPMx9pJq3JKqFpgTw9ItszUDIKCUw39tsI+hoMdRNgB
p+wSLaBn5QnPGBLpOdeCZ0lHMeRB9C1oAScUefiU9VwANlPcmPu2VtnGxWhSg2dytvrneBBMYjWV
rW7Td6AM/KQ3omi3JNG5n2d1zhU/a5XSVSiqiCduw2MMzsFuNL7tGPJBMi7eE7IbUWmk9yHIwuS6
A8Qf3VIvkayjijdhcWDutNOGJkf9EMupFPilXpvNrlMUpT0WZtBnV0FRiPl7XVAx+tI7YnlHoTF2
GN/IszTUBytpYMkVXWCo24FPji5tigTmlTpyU7zWKiTZfLVqZBQbaxs7nU2gDvFMxUIh65hQtp8V
+d4RQV7c1VR1wm0paeL54ybLut269Mwsx0H7RiGJRWfvbYelR3Zd17OllxVnVw3nvWFJO6mcWuqr
Yqc0YCqs6VwD9FTzaEFpY6sAR9hY6zXHSRPBE5/YW2lMJV5UBuVOCZr2nKXyyTgmMgwICEJ9Wzf8
A4rSoUVC6oVW3V1pVfddRI2++/gJroCvv3pUdML/CrLq8Ic5iUg2clB0ZeaW0VVQi2Ml9IMwVXdm
S+ia1leGc4Iz6x7y8t5eR121rHXc+dKy5XzuKapExTP0gk1un0PWnniAi6+VY6KiCsRmTX6IS03q
9ElpvCa3LsKq3A6FcaYZfqrVqQOYhAopg0AFoPF2BlpoTGudkbWAUHrfzI7m5FYUvE3XgTkw7l9w
k3rJlZtodtMv3X10PCcoceJJImCJSA4oNqB+665xlGuZSBS78XSSnKXCVEafwrzZfzxL1hAD3hfE
QfZMuCRANtdqmdOQ5RLNmNareuNTXIhjZ4WfBvonbmxVVx/HOjEjoVSDPAdGAT93DW2sSrnUVMxo
PBTfda8OGpdddWtmAMx76yo180+SKT3S5TkHDzn1KBfRSqKiQwLM9+2rTEWhqBZdTo+bRufWhvm5
H5vYLfPsy8cjPPU0F3FThJbAN7yTmmjmKZz62GHX0vNjHJafKzE9tLm6awr9zAZ5KpTDe9Npx2u4
OaxABYaRgXAM1MYDe+iPPNQ2lva2fG9Jh4/HtHzQ2173AkVVlmmymAGuYfq6PipWVrWdF6K5lLXR
vlC/0Rc6hFK4UdJzIn3vh2UriGcg34pq8Xu3osiA1tFaWefNXDE8BDPrYz1QHQgmLfINScvO7JLv
p8abeGuxTIBP86SLFBWp/HJKPlFyIV37+AGu4WzsxG9jrKZflTiS0kTE8I3r+K65oZEGz8LykLB0
vASibuifEzF4v0ESEvasgwfZgixbhVRmp2hMZGE9cGUXWTLsQzvcnBnWsgGuJgaCKiACgc4vF7rV
Vh/GA4dYSdom5QCvM2WHmNu26Ma9PhYXnTr6cSh8DSwVW0lyJVvVbZNKn5OyPfN8T451UbBns1TA
C65WgpRoXH+kpPOSsqSYE7noyvofj/XkLHkVYnWWNmEwBxiyoDlm9l/U3P6uxtU+n1HF+TjO+x2S
1/YqzuqRjvoM1GDikaLVmEw67IB50/fXrTn4afoF0nWfWmdCnnp6QC0XiWks1unIvt0bk4Hjj4ai
8JT0K76ie8tpzyyxMxG0BUzzCixjdqUVU7xkLjZW5OeGdd3Pdu99/OSWN7CejK+Goa0mfDNmXW21
BKGzvSGr9yOsJS01u+rkr8N0yOPkzPQ/9arIqTVOTQU5u3UO1zUxTb3cEUuVB7Dc7NbFk4ifxGB7
iBpgFhR4nTDPEFXWlP9fW8nrqKuJ2GqS0WZZIEhKFBqXnoP22bbf9561S+7yHyUdEqioHz/aU5Mf
xDnKcra8AGBXM6QOxqaQTEZqtMuFPEFCq89m7hpnYZynNv9XkazVTAnoQaUUEwXlHO1pTI19FjpH
ztqLshsO/1+DWtuIlEFkQGViUDHV6rp5TE3TNcZztIfT7+s/z85S3859pUpnewah4Kk7gJvhBZr4
KDQYV/Wl7WqohjA/z6zn/0dI2LVgmE/on4OO0KZeYmShstNR4/fzTf+EH8wzRb8OoIMro4Bmn5kj
J884BaIdanlIpHCEvx3oZJqjMclE1b8616M/PtS3iT/u7UvE876lN/TOH+Pr4MwaPJGasAL/E3SZ
T692lsmYDGEtL1E4zmdFjb3I6iiKq4GLg9IxU5vt35807JSLzxrEyXfmOgn4HEu0nfC6oXzsbW1T
2D21PSv/8XGcU+vAUQz2YxojqDitVpyRjjn1KiHw3aOVL4zUz4e2cEUyPPetfQademp7xo4CYzyT
i/07rbxRrjvdppREo+NeRFdScoY3cO7zV1tWRxWymzpSuDwAz3udhp8/flintie8lBELWQTx3pH/
OxPLZuaA8GblBYFNL4FinVB3/jjK6VH8J8pqqg0O7bCiJUpEN4ZWmFszDT4OcWo2vx7IKo+hxiX0
ZOZjKTkV+bbrokRma5LiwK0KLbqNFBF9sY1J+5sGxr8OldeBV28okkfdUSfG5rTNY6zat0kjhjPP
7wTom0qOAc+X3RDi8TpLoy5JfX2oWDuTq2zHQ/oVb5DKtSYPLxl2Qgd855ll9CvLXScFr2OuBqYo
AMIU6uAoKOtHGbHLaWOqu/K29ChmecF9eBO4ww/xEyzcterL+7PCFEuAd18A/hROL9gmvLPCzk1M
pKKKud9v80/Zi9C9dBMcEJbxJa/YL84hxre6p/kOBftcznpyE0FwbnE1QHhufbOn7KzEiAQSe8Bs
OL5tHG1TNpUraedyr5NHDpSZv0KtnrMq98IsKFd44bfRp0Q7XSHW74dXuivd0vwOX2gz+x8vlpOr
/lXI1RbpmFldUbwQHsViTxbXjfy1IO36OIhy8v39J4q+Skhmsw+kYCaKedX77efA9vJql3QbkM/5
lcDEzbFBuniKtpNsb9ype/Pu429w5iWuqRJhP0hNkPIFQGp/75q09pQmEWAvnMID42BsPw63NnZb
tgLEKxcZK6C72B+sjvF4AAhctZyoFKoNF80cF0BtwY5U/cj7JvbauQ59oHu0tIPIjEC+V+fUQU68
WZXiHvUa8heKKKs3G5qTBUDAFF5S387gzgtKl+r3j8d5YjcnBoZ8DtkKGe1qq0UaRxkatM2gKnAj
KR5pRp+ZOqdGARODyh1FyvccF9CSc1WHmASNqHdt1fgzkVAZsbJm8/FQTgcyOfgYDcTh1eOadAnz
zmwUnrV0xWHuXYvCwWew75QzS+7UQ4NOi44Cu5lJSfRtttVU4yxFaS8QaVdAW0uuFPz4eCwnZrv6
OoL6NoJcZLYolghOnDyEAQQZgMs3CseuG2ny7uNgJx/cq+Fob4NF6hQ2usZxWzSWL090lOiTsNjP
vJ+1PsOvJUUZBtVsKIUwC5fv8SpJxa0wFXnO6dpvKSFb2xkv6trHaWkxs/kvHMaW17A6c5ayz1/x
lof8Kl46T62p98SD3OBD2nTjckRnK3fHqndHeXKT+WswRkAgEFkX52yAT06SV9FXK6tWwF9qBtE7
88usPdjpw8dvbS3T9sfjRDufB7nUnNbbQwzOQgXezg61USk5Pc9AF7ujHHvAftUv3RZsdTH6tBGb
byk+YLa/FNgK79w168TsAe5HzmxAocf7bDV7yqKUZqEUZLVDPuHNpT0OSn2VK823j8d74nnCCwVM
QC0UOOT6AMhLiDIm8E06i+oxr6tr8NlnGHDLDrGaMEAXZXQvGAp71WqCppU8SeVMCEc8Ff1ns/ks
idCdi5cm7AG3VG4a5GcWxYlREXIxqyYZRHFjtZUM9pTGUkJI6itXcAZ2ZnguKTnxgnQN0qm5BAJ3
u5qIdirSONdDKsdl4taAm+SowyXxXMvwdBj0OU1eDnIKq3lgaHYm961ER0ju8sseht8urgH7AP+P
/b89FUgilaUbBK/2ncpA4eSKkUDyw6/he6U+jNWZw//kUF59/mr3zaY0M81lHmA2RF7VpJEXB6Xs
ZmP2/PFITuzzSGEtfUINqV3W8tstqm0GC5uHkaaTrQaHSqsOVZbBSjLT37Paufv7wdAxpVOIIDzn
xSqYPoEXNQuCRf0uLy4L0L/4evqBcmalnnp8r+Ksy5yhHVRGAaLPC/Fp2neDfm8GI0rPSrr/eEDv
Fg+aV5QgZITZF/GOtVpNYCjdJAZarEKWj9mkRG6P4e+Z/GWtmk5HiQYCpGdyQByhYD6/fUcculJe
zzTgbeCi9SQ+w2W5lXsgfwUm3njZZ+1Wcy7Kab6FtHL/8RCXD3+zJbE10DRBOknR0LlYN+K72TKE
DC9ggTrlO01CU6MTvpwox1HRYpyMxnPbxbtN8FdEZGtQTYXFtZ4luaE1YHAws+syZ9eo4wWQWCia
yfT7WBs3TkVhYYx1bpIh0MaPB/tu4mDjitMwouQsbUrwqyedaL3cmVpWeLFUuSMQLEl7sKJzjbX3
j3RRRrYQWkcSTkYu4u37nE3oSkOLrFicY1zczWD0jO+DFm2itKrcRE0m7+NhvZ+mBESaSlMpLCFV
uNoZSzPQ5bwOUALq8ZGBPA9GSSnPrIUTz44gAAG4tgASWXvGJnKJbHZLkHmwU1cpxqtCGM9t3zz9
/cHA3eYsWbSf3zl5FwFAC3u00KRV1J1Iku8adKW/H4LuD814mZ4aRo5vX1BuGxXwfkRXqjan+145
90UlZWfOkHc7rwWRDbngpSJAKrVe1S3ANK2JuKJL+axsurw7Ag98zJzsLuuUM3pJJ94Nfork8zRH
gGisl5RtRnkosN/Bera9qCVE5NIkAlpY/O04y4tBMXixVlKpL719cIC/chWCHMIkmY5jnbyZrS+6
DWH0774fDRWLZX+g0MjTW50jQ27ZIjQ0lMHgqcqjs8H3/MwJ/H7JUCTCafmXluKiZfF2JGXXZpNa
4I4UVfKjNUKstmBvfDyM98UaBDmWu71M+rpUbFaPS0gTEFktyrzgigZOdZMfk63jdb5S/zLYrHDo
PSuN/a6OYls0ZzG9AsZCrXldi4qyKTbMBkixOcPtMkIfThQCqdRthN3s7bzxrLr1HUn2e7DqiXpN
8Wrb6oO3cIdCA90cyzrUZhW6QmrP5Aenvhsd4QVoQ3mSx/L2oddxojawz2ovbcsb3Q4PYyeaXTSU
8rZUtVt1yRw0VKs+fg3vzhvO1OXh06FZBKPWiyMswTIArbORjdW22j7dDVtp1+zO6R29m1GEoaz/
SybWeK9MFQxRXtAzbxgCPmNzmlwq2rn7w7t1viwIBdsToD10CNdIlD6t2ll1ktgbncCNe901IXTJ
LJRfT+x/vYz/O/xZ3vxx/Lf//h/+/VJW00LsFqt//vsqfsFupvxd/M/yZ3/92ts/+vd19bO4F83P
n+LqW7X+zTd/yOf/Gd//Jr69+cemELGYbrufzXT3s+0y8SsI33T5zf/2h//4+etTHqbq579+eym7
QiyfFsZl8dufPzr8+NdvKNe8mjzL5//5w0/fcv6O/42/x2Sjf3zYX3/x81srlj/+JxKnSz8KijR4
oGVLH34uP1GUf+L8RmsfgAa4Hepcv/2jKBsR/es3STH/iWSkwc2SC5iOfhSroi27Xz9TbX5GV9XB
jHSRndHV3/7v2N+8pf+8tX8UXX5Tgg5r+T5rsQzQlIugEoPkus7FXVttOBXdLIi8cQ2IjfwYQkug
NNJVHuZqu0kxFHMux2AIkm2ZGlZ6JaZGyBeRGLXURx64GyG1ZLZ8CIIqzbdj18Al0RCHlC66MudW
yxbZAjgX90Ub5dA2rDyUMuCpEXucYu/LPC4D01eRpsi046zC00u2FWQzazjqfSTN35QhK8etkKIq
2g/Q15MNpJXO2ivWXH2PLADXO6E6Qe4qkQ5sgR54OG+MoKTiO4Dtz66cyMqdnaUFMbRzCZ7SS1SM
xY8+EEieNHlUJLexAi8SvHMduMEQysW9UusNRX9oj6ObQi2wXIr1mXLUctRZNzjF5ZdcnMqMQUYO
eKExqyGVJZKNUIeZ0CdS3K6u0To08Pr14xgRMN92hB25Rk2z6FDag/EjDaFm73UN9MW2Kqehh5Io
h7ILLVNV3MLQKh66PamwZ1XrS+3YBarVKoIa7RYNzOZH1Ea62GS1JvTPTTYsLpdhkfD/IzlVN2qj
1/02prM3ZjjrxZ08AL8xnalqfxZgzk3ItlEQUFODMBKUYP0cuvnMomhnJlr6HMhSgCv2IDfaQzdR
RvHkwarzfYAmhPmJP+r6x7adIUfk1gR1IAELRuMozIbo96nt7XozOxJAjwSqmA4EORb5UdbG0Rpc
erjh9IKhD/RoN5655XwDwj5I97XoZP1FSxztRy+sQ9GL77CNqY9VAWx1CCkZtB4LYHcUFHaZbsxY
m4zrZdm1e7sSKR6JhhopbijDFfTLACIkjNVeCZ1bCTkWm7QtV53HvoZJvmu7pkuOeSCQmYAKXu97
28SvC6mCwnQaH8qoGe7rBoIAntZRmD3MUh1qftWNYXo/wmpxjghk57Gvx3VR7hKtsoKfYjDH7rOq
RDVuBJKRDJ+iOVLkr1Uxy23kzr2zSHW0YLiRFYlwfDt0Pb7rVP2aRIovszYtmm9TPtup5FVxVCk/
Qc1M7c7oxla/t+vMEbeRnA/qHdpnk7IBcdc2QKEHRFAsN69E0sjuAB2z2zqYQGPGXTlakTd0wWPY
bUpfp+3PWcls0nGZBdjHi6pZMj5NstnYx1lR5oz2W4/wxoM1zY7Owg6a4Rk0id5s9FBLa3zh27hA
Dm2AtYIN/ay1xT0pcyxf2tpsxxdNF9olc8xK60MhlTAUBRD4dGdVRbovmxA5EqyeEsktp1CAA0io
Dt3pkdGidmrJtR3dgsCP6eI0UaPtZfAZ5oU5y2TdU1p2kttqFp/nJqGppl/VMIAJOIaYYflBpVSA
6ENdQpYgxyHN4GBF9yE9GkDkDXgKZgOquzenYTyO6RhZR9QiwuKi7AtTuqxNKdDR8NDt9gIJn9H6
IglDpJsFyKncDXGZJVtFgSiw1SQ2xk01otC4n63RHi7QBopnP66VtNrC2FTmozGy8f5kY4PpABsa
ZgVsN0E5VJMivfdnWSj2w5wMrbVpHaez3ESGYrfXRgiElPBzafgZ0DqvrvsJOu5lTm8BMzl6amaw
SamQQGwr6G+gAIb8Q+oGSdLV4KytcSrcQpqT9E7tUWVr0OSyTXwfu7qFCmDZffg8TiN+w3kK/+YG
N+0yv5KjxmagaIvMW3yocRtcREYtH4AnpFsHFhO+mBh6ml6QK1HoJwXoa7daejcwqLog8Jq2j6hK
5RXk51EUYe5OWGqpB7VthfoVNmcxbBq6V2KLpP3cXmRmOpsopFTmGF8zEcLxMuB3Eb9N0/LZoL0l
joqSFNEjBKLuZylVgb1hubXfrUYJQjxIs5JOG3YSaXfdplIXPQ5Wb+d7dFfa+gE9FOpx3jxldvB7
x0VHbJEsCGt3DLXYOVOhXfchqV/qVCZMR0UgE5eo9d2jzG2w6BlXmulY3ED+PppHhBclLzi8mO6M
kNqLBLAHgQCwRYdXucaf5/nr83tdCPojNtUm1HqQA8Xz/W1+XIxJwe0rj93BGzbZl3YnbcJDe1Aw
cjiHNFvfTZZYCpk4BnqgEYE2r2oGEkKBHFDYRzf+6OveNkVCDL38Hi3rYpPeTxfn8uNVGv4u4JI/
v2qWREUq5UVAwOQgDksaru2i/WLm9PcfIpdHYPxc7lGkXeNxYXH1C5vsjzjlMfLxsN7OG9wazkJ/
lVU+/seYXsVS345JzSGvUNDDg/vSPqJ2xIXKdzbiu7FxdtlmQtbLC7fnlDNXF413QVdvzoJZHjcq
QTWnvpRs/BVi50ytZw0heRdj9bJEGUC5s4ixzET7aHrhbXpV4YWted31tC+fPn5pq1rJn+GY9gjt
UsFY45sDPBbbMSalMsdrBIRroLdz/90cP38c5vT7smmomhT/gHut8uPExlVJi6CiNr58HDbGtvCB
zl2YBxQO/Pwm31ZX53wp1hYAv8ZmUTNBy5Wd5d31E0VRyJ2CTRqRx23YusHX6nK8hNnymNeu9cny
SEUBNChev7HvoVfSqkweodWde6XLXHxV6F1/j3XRvEeevzQbvod9JQg/XqQe1rTPIfbb/0UZ4n00
ZN7pCZEs0MR+V9PO5hBGVl1ErtgqW3WTbLFMib1ld0n2oH/OQatPbGdv4y2lh1e7C07FVawu8WBm
/B/2zmM5jitN27fSMfvUpDfLSVMGBQ8QJLHJKJBEenvSX/3/pNjdIgr4Wd29mc1ESIqQKCD9OZ97
32erXKL3CqKr5d58GH0twM1jp5wrK3zwMr095EmVqgwdRM0th0z37b7cV9dqsOz0ff06+oZHHLOF
CPAzMX+Tl/+6Q5y2ZHmIOJazsqEOgWH4rgDgpCihMzyN3GnT7uMvJfGLvx7c2lRb617dK3dkXkG+
6/D6Uw/j53OzQB9etL7uGOr6StM4eHuftRLfEdsi1Rg2K2Ml3McdJE9/8tRN63LB19jOxZJ79rgf
vU+/HvdkpRVOIfIElzA3vlw29a2ys33dL48rdyg5O/F0Opvz8zbTNVvbMpTvToU47YDEmVZ05MoX
ya6L3XiTeMV+3qsv5+BCp9O8p4c6BXxiXdbrk8Wh8kvnUr/QcRtxF77NHEi0dKV4jPNenR80/2CB
50X66wqNk+eY52069C2HFcEYKH6/VT4Pu8av9vVFevcvjEqvm9Lb1YdqBEQEKmSwEZzTytWCS0nt
EKC7+nZFYdc3Ugg8Y/KcbbWBl+V8/Q/iAN7PVZJJQGWv7a23b2rTV85UZxjQyMVDUmRBOUyBQ1y3
4P7WDxsLgyFd25KM4uZ0Zg73/XbGoXGNR8f1cwl8e2hHLSxLDCSHzWRvpCnflFa1Lft9rI3+v72j
vT3UyUadNbGZOBmH6nxzS4U5ENsVpYfLlj/ux8v0YtydDR0/eJY6YmH4bqxACPBOdtElCdN8zAf8
B7zJb67XPRRPAS/ar6GjdBbX99Gaw/EYjCVbofx2OgBSj4Lqz8ygRIc8VPFzv/hh+o0vbe1N5jv+
bjrz+P4cWDh5WWn/r+1QoM86TsJvn1+WlwWVjn4taJhbCwcd7Jh+WFqxj4bmC9nO5HVFvC8LffAw
p6N2qDekhfWFpVTHIhu+F7ZwvAi9cTGXZ9iJH210b87t5IGPWTfnVFv4kK7wuu16bwUJRoHjqUw6
PTt36S69k84c9H2Yy2gHtwGkN9/Su4Zm22bCGSK02bapY56Hj5zFBNB0jh/0Qe5lrr0l2qYqtXqG
Et/e96KVyjkWuMoMG21Dsz2sN2b5EuMv6Gefpvtqn+8a6VGMoAO36rBxzgb0H13orydwEkVofT3E
mESsplV5gGOHYFS6LubN7z/a9RG9fb0s/NNXgQ9zBWylJ4GDiUOEbJT666o8s78Uxhnt7wdbypvf
fwoFjLNCN4ZGfx2AFE2XzX1xUV1JHhXMninoVZJi7aObc1Na6605vSia3QYX9ufM4slFJfPg4H+i
vlrx0ZAT1+5GSm03qv1chq9yfW727YM1YS2429w8hjMUepFvX5UpXqoWp7tXjeJX2YYX+FNeWkrj
aw1Vo1J60HIc4w2vTvfm+q0wPytBSZwg7inKWez9+/Wek1EUyBorBpwuwNuTmYfMidVQfZ3U14FC
bVPJD3iQwmiLr3Np9aVqXBnv6i43/VJVcY209xUGdWJOttKMQ19/Jp36YAHjhEiBGYllVuqdYm6u
nXLE2/W1/KLfRffEFP6f2238WXypvigXodt68ov0nVr479/sjw68tlUd5nE5snZawejjkNqpobxS
7ndbmejFSn1N/lpRGZOc2i3TQ5tezRPqlC/MymMy+6Oq97N2pcYHQzLPnM37r5k5+V9O5uRrLlS7
6NtYfU3yzyEG4o2BK/Bw7mP74GPmII5OmsOO/849gwnvqbIL5ZWZGS866D8wPvacAGMov/+eBu0n
a//7W/zRRdFMogeors4Zp3uTlaaM2iXta5zet8aVXt9oyjnl4wevM639tcHP5bxX+c4CI5RpTF6x
P9qrT47wQ9NLaBHhsOSuyeqyYEcdGNTwduq58tvHx163+lUg++5TqpdaiHmJOba9zbEJho5tbGJP
eN2LFWSXGHBOT3Ra6u3ZDOODB8lV/3Xkk41VHiqRRVP8ijGvv/h4UahecmEFDExupskFzeuf69V/
dK3MfuG8QnH3PR6+wCZZilrnx4LHcClLfkbXfnHkfUHL4vcvzbr4nizOyAzw1kAwyFzNaT4zlbUs
iL+/93W3U+IBncqniLqrfIEZlzupXwWyyd8f8YNMFUnBX4c8zWtgheVxnDvf1WfDDbcOpNh2F+7x
oF/ZMvOmecSOeVd7ka9enb+z7z4SRyVgcWyGvVaZ2mnL3+lLHIZS50WNYs/Qd9R03RnbqN9f4vtw
hQBYxTKHAiBU2HcsOy3RcaHXs+P0zdzKQXOhVlSJ610dmA8GK4C6yYP2ObsBuhGdW+DfX+DbQ5+k
wzQtFaLO7BjWhOCSW/rxTTW5sT+4wp99VtKJu3puiz+dr18NDt5c8Mk+Z+tSoYxhduxQRKufaN7R
TkMOrQXDxIM893mc2sK8O9zJFwn0AaMrKzuKYJ2eGUCXuMX98rgwE3SVou7FrYreXuUux3T2w5fz
RfJ3n83J9a5P4ZeiUpskTW6L7JjL7dOyYKjLSQwqPo3m3mpSrzNGzMbP2TG9W4dODrquGr8cdBK4
i2PLflTVu35+VPHZO/ParlH0m8Xg5AAnUXanmVMkR/lx2ITb5RH7GbPy6Gtph9inHRvIfmzgCOeh
B4qfz9Wu31dDOfi6VTKmxhfzrr0C60ydm3J9hQZ/uiy/K1gb7sXFTJl5DVPKBzFfdDtjizvcD2zP
sc9svuuQNjbn6gPvF6i3Z3KqgI/zqDPNPj2m+2hnBlhmCCLWe3AYV/kha+54tdCNs5Ub25XJ+i+U
YD76hn+5Fae6eFvpo2qp1tc73Or2IXxaKcnKvXLRXmOQ3+Ef+BBen0vezx30ZOGIqz7SmjQ7ppmE
0295lag/RC7OLU/vdraTe3uyUKAtUjvLSY/o2oLoIH+afzRXqxQnA3Cx0lIrf97p/eZs/PnRt/Pr
LT1ZMQZeuj9XZDwU3aRQA8EwxH/w9fx6iJM1YY5nR57y7LhgzRehh9lGEjgSv1b97rG6y3RiJAs+
ysIybO/mw7kw5dzzO1kdEqUZTCwjj4qoXWMAzIYxChSGM1d59uM4WSMYgmCyfkqPgDSsh5kCobjL
/bWVJjZOUHxS9+Om2dfX9i6/c27V+zP3+NzrcxK4d1orAVDNjmvzaX5ikBp7W3A7S3OR3SXb3tc3
bf1CUJY9iHOx7/r+ny6Ovz7ekzTWqWyGi5LsaNxg+gF/jx1d94s97t5MnJz1cjjzNE8z9daZ01GO
s2MdyTuYLBBC2wsB8uf39/PcUU4qoXInjGLhnelibHSt62kooLJ//f0xPtpUfrlv9npff921GKjF
Bzw72khZdPxg4JS7M4TprKJM6Jx7P8985/bJ+lJAhFWBJx2NECYHPomzUM7Er+fu2clKIqedueRK
ekyq78q4GZLPU37uVVtP8jev2qlacZLsYsUCHpuAC9kou4Kqrf2ALbH/ryDAP7wguo9QwFEKvOO4
N70oZsgLx6XGIApTb7m6LDv10+/fgndFoHXdJ7+g9MCM5DuxmTTWS7REyRHViGfDV9Gq5EJN0q8Y
1V8OaXjFLFfw+yN++CasUk96jIj2TjW5JAHRlLCJqg3+/xgCWee0AuqHj2mdkmCompD0tChpo2DG
MDU9mtihZ7tZuk2WwGr3mgFk3NnWqrv2waSg8Rf0HliUdJedFGjZZ6v+rnmFfz65+fCSfzmhk9Wx
ZuhggeR3pCLljRrKmXr7+3v6YZwP5/Gfl3yyCFozbd0+WyMTZQNBqNx0uxwFPm66DBNtzm1pHy4d
fx3tdBG0MWzOKik9FqJz9R6jegTp1mj7TUxaXB3PXNuHj5NhJoZ4/1QXnCyGosoamZE09haNwPOI
fNsL/TpI+u30ZG7Si3MR74dP65fjnSyMidHkM3Ohx2oyfUyE3IFQ7/eX9OGX/csR1iv+ZemV40hi
JDM55rp8oZXXPXOuxlmzwI8vY7VrdUz1vTUhfkNmlobxsW0ec+s5SV7+k2v4568/rRYADhHF6MRH
LKC9sCwwPVddxFX/yUaIeOnvF3Ha9CyLMpWZMjmizdrU6r0kg7g7pyJ+XwJd18BfDnL6wKXGMRYu
BbfjL81TY7rKZcbwjEV/bAgm0xWDi7cpvXL9TO3so6hJN/40Ilx7VqdFj04D89MXCR0owwyEaQHu
iyHBWT20K61VN//uE1vr78hj8Y+gznLaXi1rHWNgs39OLJnt91MD5C61zzXi3l/SWldfh+qJ3BFV
rK/+L692tCjOgq/1swhAAxCFzoHmL7vES5+GQN0QdW+jTfxz9fs/8cN/rU2S//6HvuCd9gGORTKc
aB/4gZ/SB8mw/kC1g06BZsvqS6GxQPzUPuBH9wdieRp2NkVpfRX2/CV+4I+QIqzKNEQ/vDBrr+qf
4gf1D/DsjFGs2mQai/zcP07u9mec9FOT8rH4Ae/oN/EUQQeWVAQfVP04TeoLJ/uiPQ6tOvJhrp7g
E4wBEMYlQ65xaPZXZZSo46OkZjPUlnyUNCamgUehuVf0+cWYO/0liurQeu6ULo2Y4pWwaaTHv1IF
nBL0pifPlfbcYSH/Eo5i6jZyXWfAQbrUWUcMJJwdXcVJJ+maklHneMtUj4sLgcRoLmuRtlYD6Fq3
27uef/le455W7cKhNSotaOJEt2jIFNFQbORwiaxnZA6hswMOn4Dv0GWRDAGzSFp0sBdJLzazxDy7
6xSlAYnB7oyVOROO9W6AV9Tscq1ziMDHKGzby1iLhPkptDKlHBnvjS08+Bw1MuTvet5Jho/buiF5
HTCPUr1mgndUrrqul5KrUh6LbD8IFXAG8+yVMffuEFspfAYNmsfcX9kMtZm31tw5dhXg/i4rFDr7
ZkrEt6QaOoCwkdULR72N9UgaaarC31SSC9EadelXeCsCFddQqQXke8K5tStZAVyV9apzaJe4GtzK
SNLao45r2a6SJlCnso73z9PgWCmemXQDNntRBpMmqOowl8STBmlJ+GofMmdXab2ZXGRhCnJ0yhdR
7UslU2lii3KJCNFEI03LTh4b1cC5n2qXHvK7GSxuAeaZV+AhG3E50klrbrI4M2h6VNnsvDhxE+6U
QYmXbTv3Y3EbW047kFfZWk3YosBkFHph43IjSsyXwWHIveNlmioSzx7H0EHQaBp1YBOtbqNeU9af
ncMb4Ej82ahlcChAyrX8YTu0ANhntQL6MQCMcSun7YtthOblUQCdnbfhhKm8p0YDOKFes/UohQzE
WOhnKbSKZC/FUiR7aP1TZT9Vi8bATaMvxXaUBlUAQFkKe05gIYSqPhqgXxPR5BcavIeUJM5g7lxz
s1LOkq9RrdMAKvpGi7eokhAUDFWj1ihsVilPURMsHhaMHj/jUdtIWwHxswimatabwCzN9ivM8NUG
ZVCGZ2NMnYU5z0lRXGEm+tVgzGXvoiyWvtZQepOAivsc+6NTmvfMmwM9A/Np2YcW+pZG+KSBR5mn
pNs3DiSobY4PRP61bIcl3pIiVPGmwFfV9FqJjgf4pGl+ibG+AGqXl4sAaZFPyjbv+/B5CaW5urPA
Sn6a6z5qj/GStNKlUzDSkWT90G3r2QoHnp092dtyGuMfaZ1k92HdIE2wQrODBNJOKty1UNHlbWoZ
4xFpSAmRuDENnreBHR+qqYX2oCZp4ejNU8FSUhQ8I28MkYkThhh4IyXmzPBrFyZ5u+nFzOMt5Vzf
Is3vVU8a5mW4TEOnPAq9gSns5BNOv7IxmZZfVryE7tRhNmMvsnWDxIcRzwlpF4wxmPa9O9aZPF4O
RR7ZblwwM8/cv2N32z6GIblBmJV/N6IU2GeERzvjUWaLrlCRp84h2RHxQyHXGVBGWRFHu66d7MGM
VXPa57PNgEylGF3iD4OuhNtp6dP2NS1QHPrmsDRZMFAGxn3Nmei+FlYpbJ/ZCoNgoQHH6ppl7EA3
lKVk9hxJlJrLc25CD6imYW0nTEQKRptZQi+GQm+WwNFRBO0WNF1REIuQhUPl4w3dOBstFVSC4Uj+
ogL02qRDMVHSTedQ3kmGDMFR0mRsvOoyZqQEDNEcI17JV8FUpUsPolTNz84YRrjLhmKyfYvI5jVU
sq72wmTI7fUyzegmy8Is3o8hgGhQaE4m7adFF/rWSUKeYT3O0Czb1JzrC3APJcq1Ju0cBCZShptX
WtEkUbWxBCEEJeylVyO+wAEVBKM0yZwtbtFbdnjRKjVs3XFKYUglAggZdKeiSC4XSbbjQzSOenNt
dqjNAlqL+fdmhkd91ei1KtHMA8XhigRSxMVY2GZ/0c0ZZAW3kHjxDtE0RJJH29WubsfFSeqtqKe2
3etyiZyKnkNjBbkKkBKdX6/OflLnIcKePhpfIyfK8b5QuyEPFGsew2BZrBJMUR0rUHpqk1uZpZo1
bMGKkMaB8FyJFrEYJj8Lm+lmShb1MTJF5Q9tW90UlTLcG7zvaeDAGLtMBHyWoFYKmL0wn3SNmdJp
kL9VaiSlnt1GCOKYDRLpj8mIIoi9eh19rwYZEd1k2QUAaAoPmLVEScYWonaSq7bsnNrSWASNc5vG
V0lRzBrA13guH6VSWZ0K5xYniLloJtWTa/wZ3MVqW8nrkZ0MbA+V2l4BGlLN/VRD5UBVFxbicurs
sP+Rc0bZp7pU5fqA2YNCuxg35OJBqvsCI1ZmxYqj4PbiQjWxKrnh3BvTY4bpG5Iwbl1ySFmma7+N
J2L0HN3YHbZE8Xyt6WGV+1FdD8AzpbBmjBnmOyBSq9Crm7lT5e4C+LnyozXR8fnVbEZOMMWlaLad
Q6miD2yZ2ZOrdag1Hh/0LKvt/HrRCdNvk9SSe0+vppASaq913V3ZJOw/9ZjMZVCb1ki64PROe5C6
cbE9Vim92Estm1JgxbVl+WnRl+VD0jgSTbhsaCFNlrGsHVME59CEx0GuvaIrK/luqqweuBEgldDN
a4NeIbrDabpiI02mi0Qbygz/01ZODxFKn9dOXxgpCwtjeuimVtIPdl5BfWnVMjM3bSVJSoCKE32F
qMo5F27Pso2Ivio1cxPOkDhdTcpBDE4xEUyQCYaUPmUVntFXXb/SHq2q7vL7Zoisz3FWleHDZIgp
2yS5usQeHKwo+VJGsYOnFWCodaK5j7AE76qyeVSiVIq3OGpO0eL2Y17nIkjaObMuU6coYCTr4bSR
E7Oz3S5SRy53Nhjwcjt5tMf7CBp8uBOEc+o34MQpes/BFGrqxgu6xw1p3DBdoTasowd7gEGHSXLF
wHG2mrcRElqi5DuqBpY5hP22uIkku6bKNQ398qQnsM9eM80hcHQ7cIX2plm0sv3Swmd/pVM7wI1y
TJY8vARb8xoQeBrfi1GXR18AZnWCwchjy9P5h+5VTdfCxhShkh7GRej9Nk9F8oW3G6ZiqA0MJDdK
bnmxosfDppSnLP+md3JRB6FWlkA85wYJq13Vcgj1RMi98gXszKBsylyZlFt7rtaL78tc5B588Sa/
rnWg0gFArLFjUnbOlJ2wwzzz2lrjeZdoFWOv7RXEooZkpc29RphqfzfSEAQDlsyR5OtjWIIK10dE
gnakQ2JylEmdd4pdGWEgkAvmg6dLo+Hs8Tfsuy9Wa/egwyI90XYoO+0+SMfRTqDuRXaR+3IGJuZp
bEcyX2y5OiRURJi0MZ+qwkK0SFCfL5dRnsv9gywafrDuk+wQ82SXXacYheKmoSyifWZ2phLMUAPp
yM+a2rnDaKrphlkC7fMo8QOeOUkdXwjLl7rNURA6Xm5FQB07sWjF35u+/5fU/hdar99ltVdVGZHY
UiX8S9L/54/8zGspU/+B1M8ic/yZglJh+JnW2tYfFqOgJIk6hv0rKuCfWa2h/qHoyARJNXle0C35
ob8ntbryB5gXPF+wu2SQdbUI+DdyWupqb3JaScVOQqea9GdR+pfCR1v2pkNYUVzNsOanauc4uQ5h
tyyTfphutHBNDO/bykDEHDVGLg1uNne4FQ8UAqXZE0bc17KH+5KjLtvSHtmI0q6Khh99ImaCYacg
xAHyXklm2XjSUuUWzrU5nHrLZ7wTizh2XmPKvGFRGgLupLGbVqfCs2DmRYdsyfn45CJsjlnWys19
OkzqwNRnORrmPtSdEPl+6bDzfu+GomeNLXRllGiO9koTUv7qi1mCEhz3DhtxNqfVjLC2WUG52zGP
IcckyyTDj44KywbLp5ltX5ve3PZaucdYMcxvihaxZL9D+9bKmm8uYZRBJQa+TiLeSWbYKa4B3k9j
Rc+NBvZxCkJ98KZylnQTuSs698YVsiw3V/aA4danzOJWPC+SSmLvgz/Lsyc9Amf+HFlDqNxGS2iU
N0j4Kyf3G1QjCY1egk7lTqmrKXp0SiePb5PZMObrtEDZj4oyjOvGYxg8lr5ldiF9l8NxjvdTmXbD
tSJLNp4YVjbN216arOqSzCYHRq1WCrYLZIeI3017WNT7pbaX+M7uF4ifLmg/Pb1aJjhimHeW7GV+
MQADbVzZbiW8I5Y5yV+SJAKoVzO5TT41wEX2SIkjuhOiLJXHZTF0UGtqbjXKHU9Ci4K2TvJ51w9O
P9xKoODrXZoNdQvwvDAKy0vLrJVkaNdlqjqe6A38TTzC2L7p/LCPKzp9hgT0MUYMjaAf5FUvzfHk
KSA0Mfeq9DybXvQ5XnJyC+bsGMYSbZJJatAotaFtankylGf8AUS8MeuZayCe1mZtZ5hk7ldVoofL
Nb/EWfA7GasyudJNvRaULJRcH2hLE7uMOUhdvpvALJrRekilBY62hw1ULl/2SSdL36IJYWjjkyKj
qt/Fato0ie90czTaB0TKmfm5FondxDtOekgeU+Lg8QGbzSRhNEYM0lD6PKS6b+BtzhoDV3ZaZQ5z
n5NNCOENedcycDC1uaS8FIoyl0+ir2fd2GkQl63XeAJfXLhy6YTGwcqVOdsDIlWkh3ZOJQ2EHumZ
6jVp0j7LZmMvmGgLxEGo5BUxRU+pnRnd5aKZUgUynigvedQLeRbXSqXXI2Udw6nR0nfDxEwtvwtf
H5p9sXKv24Bm94idxnCfSWMR63vHzvv2IKgJJEdnqbP2qR+Nmu+0nvhqV6KsyGjFdD3y+Jd+zEzJ
N7hfFg6VdVoVjR9B2Na2hWaG1JVgVqTWQ87DbjaEI0Z2HWGNUF8mutyXX2O119LHsC/U7EcuE49+
7WWjrisPh9t5fi5bPRGa22byLB+MsBkF3X3MiK75vwSoiIlXcupdW82syh2VpJ9cSWKF0d0sg5Dp
VarOlg6ksW0fra7UEBuikLXuJHnR4xe5YAU5AJDVnKvJMpaVJA5X8VCldgfCI20d1Pv8wjgfrkh1
OutAezyWXibBPOhxCKGUHxq2/ngXN0YUsr0b2ORJClZyyTYds2Yc0cWXU78VllDNTypJavs9nXGZ
uC6rOh6ftXFIxitFm7EacfNEtNoBeHQnPFPvbcuHhGq213ESRSqv7NgDT63SYrYNt50FrgncGEnq
r6ORItT1UBj9fG3XmTVCFFd7gUOEKZGsH2bqtuVxRmHUXjaglavcS2VovdTKEaBCwVDllGQYLHJf
wbcc0sELFVsba/Chpp5cdvhfG940qYn5oBdjxnocUnjoN1NZLebM1yiUBEwuyNT4OrampfaFXk+2
42aV3s23+tjG9XU4mPJyNwocOmpAiMh2nqiYNgg16iJjOL+c9ZLB4dYZN3naj/ZlN1jQDvPFCUtM
qgT8ysABDTjcNVrTDxit6Fk0bkYS4EL3orjNnFdZY5G6TMoip/6QZ1g21G6j83L0QLkHhI+UUGf5
utER8j+p9mzbPzQpSRGZlemkPIt4Edl2aS05eWxj0vrbxpm66JrEcFQuKBYv6aUmUzI7aCId7AtH
7if5QmRy3XxmWTRgdxYtLvKJVEXWtqpLRX+NxqibC3bY2ZjuhNPruLJ3tvIawX8NXxs2ju6K0uos
DshFU/kBO+SemDeu57jwYseqlQTIdl8pW2LlHle1IU+iWwxC6+6TEI4ef4Ff2pBkWnVVQUq21a9J
Ib869ZS/5LqZ6RCVR0Upb9NOVZugGTA88TJqLTKtzcZIWi+Taiu9iCurGzbGoCeOX6P/VzPueWTW
L0UiSnET5t1A1WGRxjY5xCETEI9L4sTJQcCkLm6dvtDiS1mYlMLdVhep9bmagU4fRik1+l1Hjiv5
BLmDduhDNZO+YBbT56k3MqPkfAlB9WQ7mQAgDZJE7rTOz5yx6T4PaW4JsruhnMEBR0VkURyFX2/t
qOdLBQnmoFX3WOnV1YU8k2ncsGkL6x4HpCmiwof3HSg2c1GVy6h3xnRrLBX1oKaUtfkqXETTAV2l
zLpQDsjrEUryHGdYJOGbkuu5346UDp+tmt7GV1FQTH/OIXAqBx3YMtJAEgL8GMoeLugjReZuPDiA
ROXHGJPgZp+lRS05jKgnef41jeQ+oc4aWuqFqdC2+mZYZe1c1Y2QeLLFMObBKPOr9lmbKOWNVikq
BVsnakzlqwhHrf2KqC4EKUNymNeA1SeTSpgLL4L8fuPkQqr1DQYv/XIrqioWuZ8KWckvydNkE0K9
FtUrBd2a1eWQ4MDWPJHBhN3d1C0Y6TuUNBkmpYpWlI3LxhCaqOcm2KOdq6VUwA3PELIayi5fdVG+
LIMQZbihzqsSiYwy9sj9C8FYrOXXCF50poj6MGvDfLuwglC9q5RcGpkXKNM52xQicyIyIMUsy2FP
FyGxlaBYMmg5ftVZehGT6CSID7w87bSk8bmFY8IK1WOYrxzksi6NV8DHsFt9qUoX5e7PLODfSoge
q4K/Tl3L3ridbX9UqzOYOP2f1uN8+8U67e/HXZtq/1vWZuv80P+/u7dpf5Tf4r89rMZjP9ryb8fy
+9/+p+yO7bcu+fa3S/5V/Joirb/sZ4ZkWX+Yq1ErCRLe2yQ9dPd+ZkiG/Ad2z6vQB6HGSr6j4fYP
0zON7AmDEZxW+RGMZVca0z/6frrzB6IHgJu07DRcK23938mR/jRR/GuMimSEVAx7ReqTGGqvOsW3
PeK2CbUskcW8y9SvhBXzl6GOqCcvOwl39h2x8bjNM6PedX1vHCJLCg9V2xq+Ho3S5yUM6F8G1Fem
W0ekL3Fc16xBGPJkpS7tYkt50tU22/Rxs9JchZ9O1kWoLennX57F35uZb3T9b3uXNgQGTK1xj8Pi
nKxRPb2ILspQ3Dcw0+dSerad5YGEyjiMhKciMfOnCAP5dnGu9cqxKNmn8y2qhwOjGvUlUc5hLCIs
rxRkOz6LkBxQ5E9vhrZxtqXqUFLqtWjbaUv/yAfoppXhBHNOaDzIKQMQIXWXuJX3v7+ik24sV4T1
JEZ4DHk75up4vma2v2SwaNKKOLKVYZPrZXkR2pkVGDfEV0vQWIP22QKlqaYYTHUPNnY7t6XSbrW6
wpdCRyMyyti8VXOJP7DcLSuWdYWd89+0Rp9upcK6inFu3bEzlG4RTdpOC/uXbhHGRsNnytV6wiNi
s4gyaHcwUiu7NUxxkXYvc5G2T06uMGBOmy0Fp31Zy1EXJF2EUWsahQz3t+HGyJVu7/AebESicwk0
PLx6YRTCKye13xSd8e3M7Xo7lrTeLhyJbRnZHhNm+CucTI20SdyUlMahOjoMNdjhvZYV5Wfc9cOG
JmdqF7dzmj1lfbYEpByYFytO6WcgBXez5WS+ZDxHfdQ/m2N3JG3S9qN+W3ZTeF2nrXLdtm62ROLG
7udxN+hp/iSTA6sUE26waruQS961ebBx02o3+Iqmt7U5XErQTzDITaItFUMt6OAxYlBlOHRsiv5G
Kw0EEIMurQ0HVdtQV3hO8sr2f39fTqZpAA/I69QduiVQr9wX+QQL00n5REZZmTv0YpuR8vp9FmMX
IEntvilfx9GJtlX4A9FYdJnQpfRJKaJgkcLqVutqB9y3waWF7eJj8hasf585v/W5/LL6/Hl+VIjW
MRXmKhkpe/uaG43atom+mDs5Z2TNEvXDYMilh+Nfd41iFIM8vSwCo8UdD1G5fTUqVkg8gf3fXWhG
Z3Tap2shZ4PlMAMQFjY2NiDlk4+uHgRNSaqduyXJsD/THZoIHS3v3JrUjUMQR5VDZzqMoikF+/Ii
bm4afIqv6aE/yUVp7ec5YuQPZvxBlYfUk8M8OZh5fxWJYbxoYLBt7cRmAKGWumCCcc9nxMxjb1Gv
PXNj1xv39sZic8ImAQ+XS1L+FJL8un6IcUpMWQt3RUtm76bpkvqj1Ruf1q7rsFCvbrtxS1E1UFoZ
p0sza6EqZHyisZyXFHCWJYhGg2GrtrICKvPzVlQkAS0q3jMDeCdmGutLyrmixuTjZfLEOn1JpyEb
NS3Uw52TYeK2pHnvY81YXnTMYz1GPyZtRYP00QH/VseNB4rKEW/JQaET4Q5np9zU081Ex+6WW4f5
lcYMLi/C23dSOJHhRJEZ7Z3cWejIzWkwS/0PHNmKQEqnwasyYbqpvMDzTpMg75bsYra0vSIz7tLa
ORaDKuUdZbaFp/8/6s5ryW0lS9dPhA54cwvC0ZNVKiPdICRtCd4lPJ5+PlITM917IqbPiTg350JU
bFNFEkBmrrV+l3bJwdgG9W2s9P/8Rw1f/Cs7cX+AiVHuWilR/eYBrpO/UgVl64jTYqQ//vcH4m8J
Y4+LDFzwDIh6SPpQ3f3rt6pV3f7zbC9O5oRDMa90KmXhSyr+wQAO7ddhW+2LtYiwq15Ac8SJQ8U4
0o98kR9TU0co6y6Z0aJLgzV74mlGqa/LrbX6L/G6ySfVKaXd//6xyQ6hdPrbk0x9ZFApYTwFCerv
JyE51Vq9xYMU/TlBbFrdw4KT3KYu5bvSbaBHOl4KFsIOb9GEcnKs+djQ3dyMeG29McuUU5ylNybC
zt7Ijfdnr6OYtONiSSmuMR91VxUIp8e2OejM5ieTRCckBumwkZlxIBFH3rXOPcVs5pN52o5GYNmN
lqCWiMvTWNXZYbb7y6DNP/XH+Tk/rrCuSdtukDfNF9J7PAx6OHSS5GkYiAZ9CjOFmWsbPquMBpLH
XlkNZd84jHLWJf8BR+RFMpf8FafBQGeCGajAXYy6jeMi978zyXL2Van5SdPafltbfqsW8CN0dQhG
c62h4FQ8lDP5vEpi1i5ADzaoY2IQz1jqty2WjaOz/tLXZDrko2sO2+WRnXx81kbSmH+0a5cHS1u7
62pq0ahLnT8483xRe4gWkpH0d5mU0CFJpWO2VIaHs0HhjVWcn/Np+M4z5W66yF4YLv3sE6wontv7
mK7vGOe6aq7ZZ9hZy80yUicQWK8G1oNClGm9uZ+VFm+bpq+P6pKYZB1N4sFnFT6jZ+249tjB4MD6
vMEIiaoggXS+j5s4Yn+dz6WSHotWK9/1BduAphD26fnespMjQhmV760MPvjn8TCSFoywXw5xXJD4
rGXUVsl6NqzyLztebQ94NwuVuL7OTfP+vGYQp4oQmpAWpcakhUyVmIXn9HBj2b89Cy4T/w0iwEOL
WdFrPCuct4/fVK2g0hAnvGy25l2fmrq3WqN+W5f6IOmGW3cycdCpquFwYCp7ahKIGTHnX9OrpLGm
eIkmRb0Ej77zJMWJE+hF9gh7MI6tZJE+ZdTlbuWmhT13DR7H+DvGqSfo17yKUgh1bfo6DFpodXp2
NwuixDAauBhg7J4o3hdnmm/OZGju8/k18tE4m/OMBGXlcwij6PfUK96zGvjvKq8Fzg56xzDPRjmx
6THkyc5wxwjcnfRrh3UoKRXWgdF9ts8S5Xsip/VNrXT8iZuOGsqE/yeJ1vxaJqGyGBEPZXfhHpOz
uBix8C19Lt9tqIdEWbTbVSnSj6Wz84u+TrsyMXu3Y+Y+evWUfEfOW4PPj7Wr4hl67Op1fN8qyQ7N
pGSXnuIXyVZCqxzYFJSpiMxZ3phF5n2kaNi0z4nutZZxE1hvnJNS0S7PH25nQosHa6xPXX816sjU
xvRVhtXS1xbypnp0cEWa+mBa2sxTO7QEOpwPJvnc+gRr46TuaSHWDPMGhtLuWrLAykH9VLMgEfOv
xanegS6MQ9nAfSPdejjiibtvsCd05U7HJLRakDamJTiOZEbPfRufDlKiHF14TYOHwDqqH2NSM8Ws
a+nwXFLPEn+p5uOyJb+ZBzUHsTLhWWN72TV18YVoUOwjJPWKAmM3qFvzISmDu8RKc8rGWQn7TvRX
UWCQLDMf2jFDWL93BlSIrhL7RVm3oIxNTgxRDdKFPHXLrbPsPVWhL4GA0Rbp0MT3zQZGbw3lfnSW
bZ/omzhVW7PbHlWepF/qzCZp41liFltne8+DULZEc9FWFeLYlNb8dD/++Ur01cq+Xxp8VxybNsc0
T6pSmm41LcquW8Tw0q8Tq06WiS4rEbaZ/QhFcmlL36705c99T4oiPySFlAQChsGxaAARCqiEx3ol
hrXkrhablV4Nu9g9N5JUnt/ybrS95wesLNgLKl5jlyTmYbGHFuqnjMnyoxkTCyf2qD7YntobXK6P
ycCWZBzr8Vu5F84E22eU7+vYTa9WDpzD0yDv1m2uSP+F0gpINRxTOKk7Qww+LFrcxACKvAxA/Mbh
sqsf/bXIk121Gc0FY4VejdcdZ09/5Vhnd+wb55Cu5dvzwB6NFK6R1lfhMnN324xxxOMbPxuXvu/Y
BqdY84axWIPZWLSX1CGJ2BCnWZ7enAwf5iUWaMb7EfqAKRWgGKUUraNdIBafiqDYMnVngyWopXpV
MhMKRysefNm9qArp3o6SFSqEiR7r9ibZmhH0os/3z8Xcxgu0rnrsA2W2vxiJIeDuOOu3KTU8QD35
x5bKZpBwIql6voZkmUDxevRbvbY2F7m3d/E8ZAfGrbs0j7uvVin/ep6g8Sbnp1ZqWdRTu53aTmE8
+niwnldkkRockUA9zs+TGTMTP5a3fm8naryDanmY4yH9MRdWELdaOIrmOK9x/HW2zNHVizQq0/FF
ndP4ly5NPsHUmPjFd4L/lMMIHTmyNBbgBOvu+C2ZGyfcnnd2gUnnxTgln0fDOdRGL+7O2F+yNtaO
1abbobTDRVrZ4KcMdn1h2EyH3Sr7AsCQaQUJJDu4UKkHB4jpdlpt+3xytJtZS8y8yen5ket9cbTV
6XVurfQkJYsaVmn/ZrZOfCzjLT6OFt5WoMj7WV5xzHmUFsJE77r1uBOzD93UrM13XRF/w0y+/SpJ
2eZmcv6rNn621qh80XtL+dIP01GdZdlrMS3zNXpst4HFHD4PyOeG2sP6PAyclTus2jDelOUp0lI1
OywtYRmPLTeplIzHptF+63IeytNSe5adNa9zljt/zgJmSz+ey5+BS3yUChoQuHvn54stiTH80yo3
tAIIk7t2DZSremsHXT72gxyCtGudWw8JnirJ6nhmUnhma4KDx0kzn/SzCrKcsnTE/IBt6mPJfBSe
e40bO6p1PbeAdog02oq6vklb+fV52Et2+qW29ORsdEUKQaqLJLXv8LQu1lvcpq239VAGGnMpz5Cz
gnpbXAouJ0zUJgQbYBOU28avu/o4x82pUWB6FtC7A0Z+btU3SIA1OkQqsQHH4rJUzrkGLb0emdhI
xpWy3PbrqqWcTLjATTwt93rO9cxtLwJM5ZQVANL5KtUnaGsxpy8mQVBYfz8XhKxX4qir0AzAKy33
uQGU8PMuUK6Ms2R9g69nvEKMFe5c6d/rftJ9myfAqzCA9zZDuXVb1Z0r0mvdqS5Vfy3yaV/P40cD
yyqAblsFXV2mJ0epUl/JVv2gyk3vz1ix33KIOEhY6/LmbPWLNM3d1xjM3F9/QzdPD8o8tvu6V84P
ws5J9AON/+MxeRaf5QxBP0uK2VXNrHJnpuinhSvIBeNmlhCh5jb1B/gXLjnb9c5Sq+bSWekSyWNf
U3APbxN391XWhm/4GDeu2q7Vrcw3xjQ6tGMO1nP+qA87WdR3amM8KCyj8WPHeC27NTTW6tOCJ7zX
lfWzhD61X4ztMy8H7UQekOGJsab9hPOyt7fc3At4Sljp0x1NRnrLZazDVeiMvtY3AwqsMT3Xefou
MTkJOieXwmx4eHGU6+AXXVmFcvP255ERxfzCLtRQ2NhfB2z8A3pmm+niUAZZNWlumeh9oC+pcyCt
QTt1Cogyjt7n55Wrlc4+d2XiywxZjjamVYgdznmt6bC3cG41tTw92JA8PWmKk695KlOt1TOeThjv
w1HZnGs6a/ZFbaVjlU75nYLkEcLZXLbx6Fil14ruN6hT/vJ82bDNk4BDm0JPbhuN8Em0Vxa5HIB7
t1E928Y7FtORoZQ/lzS3L0Im6Pz5UOhCo5hhh+V0zglEIKwiKZJsn0KT3esCa2FdzO0FOSrak+cq
TKtxdFtkHefny6JtlkvpDPc4toxdnuTVz3rQbB/0UwrsaZVfans9FPBqLstKZgoHxrHb1uGkV+2r
bfZTyJV1hA8xdXb7vprCJRM9fYUKEU1VW+zHVhcKJXHfU59lb2INpBriiIEBGrCkLB9hzFPJkBzD
o6pGgpkP67RPD3Hx2NgGJ/vsquGrZNS2N0odiNJjdvh84RBZzpVhlO8r1KX9bBi/ptHMg2TtqGob
cKLOQZoBZyH2BjURB8mIbaoZ9uFYGuVdL/N98XGxGBuCikKkgTTNLJeohkwppz05eJNbCq27awJR
RYFnf9Tm5nchT+VhXbWryAbDIzZZcluQ/ZBSzXKfT5BVtC+6Ic1n08Ja5HHkVgot10LA4qeeYom5
jSk8vcY4SmXzxr7Xuxgiy25M3XIs5AHZaTwdCqsaT7UmYRqsd5MHn+NzSXLropXlZUnmb/pj/NyO
KgZY9ardAE3D1aio5otiOSo0mkle/+7Sabnlc3aCQO52vPF1Fozi9ZqVNhfZSm25+HlcHbC1rNwe
4uvrMA8nY2rTXZ1Y6bEUBfb4TK+TeYCRkWgUW3aqkw4gLz5lHd1SNq5Ra9WM3rS8Ie2gF9EYO+Iu
O8Xx8afDzD1uRfrK1qUbKc4Fha7fe2Hde6W1PRYoiIAkNj+V/lrg+VD9p9sxtcTNABVY4bmKdCeN
seHqtWJRE3JB/7zpuTQl60uilcoPE44HdAonOZePlwRK+a5rdMfrnk9fkj8e5fF3Uqs0YhsVPYLC
DWRQk1+s3jb3soXXrTmqczRCwNvNsoFaYaymaJbqdrdJw0vZbMlBjgluMOFJ7Naufyw3wzxIcyNR
h8/YDwH97zNlk/dfK5k1Y8J9hdpdsZUSkoAJoFRBc4vneyIlLfiBrb+1NZfQYYiem61x6tPhAa4w
J87VUbhTrxsn+9GXFtm1zJfVI4el8omtXm/g+QdL6nCGybQRBgD3Wf+ztHsyAyCaj1XQJHoRDmXM
zNGM5Zdnw1A/kIzmMS+IVycwQaM+m3Qr3td2Mndt07sKSzjSHbmIYltAd4VF4ZVOS04shAEvt5Ar
pFIe4CV+sJrYDnVnfjwl1qkiMXyM6S64IM2n1JCEWj7KRhn85Zj09WU1Ego6it9/M5jXHjrpf53P
6qpK5JVuYObzsDb/13Fcw2OkEgBS7DX0MnvMQH0+r0NXUI57OWku9qa3r0b5mc8ivou6icRjumHO
1vEJ5HQdQDAH6RJ1m+mby9Tvk5GJzLotznluhrOkTc1Z3XI6BCP14m0gDL2wxpcam55mXsU9q5yv
JT7jx6WyyfH592PdB5H0718RD1LDJkpAe5jG/23iCEN+0RNjLPfSlNjeLI0Ds+Z2cMe2KMKMTePF
Kq3jE1fshensqliFRFksm7eYy4NOKenenyZn6T46BZfKQbFS10GPcBBVdiNghDoiLaFIPwaVyWj/
KuDiXLZ5PqFBiIhX0s61ncxHXRLXSRrFSc3VPoSp0rsr7i+nrtlwpMoIuO44rmkptGNhxdpl6nEr
cawtWsZacauhESEpTcXuv4vSGO6qO+q66UnKuh7lqV35JgOpYohugQqk1ee9oGqY6/U5Ef1/jbz/
n+WP/X+Ez+OF/0+j4/8hv93//FWCwv8zCP/8if/U3yraP5gcP6StoOmP6EIexj8wvKTq/8BoD7M9
kAfLeCDr/4XDm+Y/TAUWM8pcZLgPbe5/wfCm9g+yD9kHHiGBjNYR9P5fMJVV7eEJ8U/7gUrFqGts
Uci0Zaw/n5bq/4TXQC4emyzTCTlVcGAN35W89/pJZV4ouZVxJDLKr1V0LM3Dlcnxy5VsMLFXpCTS
NBEl2xpxREVDjj3gYLjyllBh2zucLl11yvfsLo29Z4y855vsi2Td15S485bvV6FHqhgiFELfausv
S+t2ZmoGg7YEip0H095g/Jxh3+PBmPS301wtfm/S1qiSl5hfm0cOF4G3OZzKlpVrzJDsqM/lEwaZ
J22+LemwX1UtWtZfg5zdYBEdK0l5z7P4o3zdQCJzDP62q7OeNshBc7O5C8IEBtVSNV2HXlwF5H8E
NqE+mJcpSpgIiZAI3FCP63BQq3CoCrR4cRCXRrD2cmB7TE2rqqBYJsKLUc3NeZFFckun+qp/hcFZ
Ky9MmO90NvcEiaqi7X9JqG6cUy53nGbKUZjGoWDIbwV1PwbjLPl6eqHY3sUBemHNNXzpvc0GX6s1
Hw+yILXlwKyy0EjmUGHmqDLibquN2BSxDOFSQ14aTT5jGmVaHtV6HeXIjMmfAnsWkRhfiGvF20JG
1gGJz8yjCmy+64wwK+VQsPfoCFCqaFFN4shAEBl+63RrQXGLR4cRXHvpxXjulPXE8Zs00bAyxUPr
lpBRKc+B1YugLx10e1OYJ1kkcD2J7x08UKXtD1MtfRmL9H1Tg7YcCQOQXasF0QwUa/mirtbZKH52
c31ydLDYuX+vw7SAKju+xl3zqqQAXp3Yr1K1Ly0pQp4ZxWlgoL6FUM68bD4v2xTIc+6W2nLMcy82
ULqkiqe53VEeAy++TGMXQvfCCQZPwvGWb1bQfeQ0FDODSunU/JikLpDrMlBT0+96Sr+EPLXxniP5
E5Li0cfx29QLWp5Dran/hodBzOD/WJiI7zUOMEM3HgDU3w7qbowXRx9sfGjMLqTfjcqOMKjD9prZ
dphVSjT8zE/6vDLS5dGwr1VlH+RtPTaErJOjcmrc1N7n2YIoLPU1hjStloBqo+tEpakQhke9+DbJ
N5QKV6qF65LKeNI2V+ZTM/2g89lc8na66VoTPtjfcfvbZLkucFITsdMk+9T36lHRxwPpzx6qTzcl
JgVWOwI8P+28rtB8LU0R2vSBNW7cC35HV5EtBdMPMWudf3Wg+GhIJdYudOw5zPzMt+w0tMwqdEwR
FvIUdmc0x51ztufigoLPXyTJRbp4QVm9rf4QexarcEDdLHP7JL94623mPzTPZodufLEitd7NsxUI
fQ7cQUk4ITU/zugrJ6LKSsK1eg8Vn+eUftcYFxpSmkt690q6mzTzc+/LzMN8nTveR4noSN1qA4Wh
SzwaSPjDos3Crc4AZZnxdgg36U+I7QpBDndgHK8TOYtEUrzGOBIOJ+xkI2tSojKZI9sRkVGVkcLg
bj0Zeh7OSx8aaijaMlIHI0zyLqwcPVjklhw5w0+r4wTtrrNG/Em3KtlvjblneHloi+yop9hAaqtP
CJfLfPDEXk+MO/ei2L1moEDzrZFfYHse68S+dZJxm6M5siRjPyXafsMJaU5CCJz7BI9xrZI9wDUg
FpFE6a/o4Qq2zYesxyK5JjekCpwN36QMpW5HyBDx53V6KIxq7zXRrEbgRjujfIFy+28sm8HCnwZh
/3pawVfDA0jRSGhG3PO3RVGibk8ro5U8lkeQG1tYxIj67CNo5elzbbXAqbNQrsJ1J8ndBenMdR2d
a55ON7CepHs3vGJ8p6HVUtkrM8b8PEgthCJt8ead8KRU3aNxPBzXgzASSrfuRlZCNgWKQSgb+rdS
9jMlDuw8DaeuDh3+TFYbSo77mRX1ayvXX0iofjN+LnpxtZNzvSd6+d0ei/fue/MdJm5UfslJZ9+k
cE2HSM30yBT5Hqz3fUhf1mo4lUJ/Qdj7yh78av203FgmS25vhxa9Tn5OpPaEhDIUUqhpXtVD7lAV
blbDsNe1KukqW/O9ngxvGrog3+ovmuOa0/DGp7/GsT9458ZQ6Qi3D5DXoV8BmNrg8RZC3Iu5i0Y0
F/l4gHtwlMgUTvQhTIfPb+tua5qD04kD3IJDb7WHVjSHBa8fxYiM4iRpekBg4Z74PYaSyraeENQc
Fw4DOMyJ7OdfrSBJEO2qBQs3P9WZfiidmnyqWtlQrDgBTBLfdvwWYTCNaNnm1CMeMmCP1tFPAZXS
fld0mp8RAsLyG4lrjKXO7X533TZ78WKmx9zs3pmau53ujCyQq37e1qL31a0VrjJY/bEuCD+l4H5E
JHewPB4vSQvUlktW7BF/lx3BwjWMCLQv05a0x8SkcUdwULtau2SHKUtoDqbWF2YmgyDm2wl6CWPq
8a86brNzb8/rLht6hT5zUc+IfMyjXA07mSnpvK1KUBjFr3mL0wvKUL/TOoUeSFDJ5/qvydjVsnw1
ID3nWje4TePZCNa8VRE7vV1Oa8PuV+vqz+Qx8reCrUxeaCR95kqeIbffnPVx3K3uYp5k6VNFyIE5
9dwIt9KH+yLtaWNQNLWeIslHa1x9RKz+wt+5WV+08QvqZbdp/T7HTksk4R2VPDKPHyOjjZJzdxrP
yKbyErF7Yrhp9r5ReUl/bYa0F3Qd8rEkTkjReRuh7Dlth+yWAbJSvrrQ0vyhPmXQO4zRn2szsI07
xHL30bTUZgrrz6x3Df8y69Y9rIV4+tb+rBqv4hNrFaE6El7QnjQaSEWl0sCZUJ3hW7gxkLln6tCK
clUNtiXOjwVnl6A532XTXxNRaMyTGT9ZzEOxL8HOIMoTa1coPlgIuJDjlmgCw5qUaV+/bAW25SSd
Vd4qjsnAbDUrPdRag4pYQfsLy+DVnF+rdHsx7Om+JM3NaBHoN+7k/J6oDGIjQTeKm+gwegX89N4e
vWzQvY61U4wHs1rdure8ua9OTkzmAV/H3PB+SAKSIv0O6vVsyWxfmHOgsMvWB+0pi0Y2iZzQMyuA
yQp7YAHC108pSL45wC/YMn8p2it6Z3cD7VUcLtsR2Zwnb4NrNwQgNn0U51uYpVd5bA8aIhbizLo9
iupDvZks46iIb6IfSZA1o5KRoz3eFU28jNP3zG5PeYu65cvEpxIO5s0nRYyUABLQU+bq2qcw3/rq
6BQg61b/SzLsyAFaQzUdadt2UzFmKNiJRXnioWLaRuasC4i7S+wl3g+bhlluLO0mRJkkChDI1Uo/
ZQe0VrTMYwoFu4ANrV79HZB410k44DCK2CfSZ/VRP06euPEhU3lyonhw3Nkftd00lqcsr0/lw1uD
SM7SRP+sE7vKojloc2P6KiN6U8ecpFF+5RZPHvctB/GlwJl3jaxx2VC3WekFe6Svg5S9EdeLoBBN
3+C8bv1XIWq/nB7oRMnboT/2MmfaJUbpaUtSRSP2GVUaz17XZF4s1i9KkXvC6DDSeEwCgQrdstf9
VNul8aj5tZx+X9K3Xuh/GQy8GmrwsQFLSsydnRkwVuR7WeJwoG294raDIXuOBc4H/oBOj+wY+c6R
Y6Pgj4NCKhqvhVrrZrU2nyHlzOyMUGXFTmSOGpEQfR7M7qY3zQ8A/gNmOpOrzt8Ioo1Wg7pMx2WU
3wMnUtnij6lF91P0Yck9k4Z6bybVfkiaQ786UefcFD4tBQ5GBvhON8ZXkb6NiD6BsG+O073F8kHp
htdKZPQMy5tTpcGm9q6jmeiqTbGvIKW5FKURIuCXwYys8uEWm1Rs/w3HitnG3sqFkNDp6yXPWruR
O9mV/pRhNCObaBdFoKcVvABcVdKgKOYgjfFmMYhPQvdBuIhpG9+a+RvjPQJH3pZVRP2anttRO2i0
aJXxqRDH4CVbf9BnFQ3QynXiDOUQgbdrwrWyLw43KtGbC5kG8nTIGg3SSRlChQ7zOInsPJqS2i2Z
GG1DmD+WkNlDcVFf5ESEHE6JV/dsQUK3zscR+MOTCjn1YTMwn5RL018W8MESludoEvNNqeZ2Mv9X
bCnH3LI4RiWIs2VY6HMRgquglxdxce6c+T5DzQYkcII1AcrhJzkZyCXZlBzrF6Xwm3gI0r5HdJor
92nOX2RtzCOTjNudLDUXA1JEos2nEc/LVhVMsOWj3vdHBZ62PEZKbB40/F9aC6YD89Res740khJf
dW4eJX3xbVTUNwT/qIs36LBo3XAP4Pwwma+XpHPf1yIqCtUV6XYTpmp7iTLOfnsaiAmmEePrSJBv
9wU0xZlht5s4Fwaz4gbFyHH7KeZWc2HRie6kdLbwq3Acr69+denIlZTlObmkjIO9CdnfbsTeYYe3
Kf5yGuWqoY83SoRKTe7N72WWkUJ2/B4nd96ynh50gO3mqqJ0Vc2iYW/l5qygJjwVmEqdx2WUfIzF
3KaaGoKu2brx7Xi4Z8jvdnXsNBVvhVL9Pm0ckcmsqYGhi+9yUbZHrUKghYPYR1dOxmEgmZjUEYJw
kfs00bigqpvvUEUWbyS3+fB8kXLlp5I1bjdCQpBAmA/pnH5vB9v2y2RUD8+XaVhnCn38qaGbNfTW
j5dCnwD8hzSwqmnES8o1atzRYnBtp5E9u2tCAPcm6w8b6uI6rxVkX9LihCoMjpQvtVjVR5NmRSiv
yR3sz5fgiAcj9jIZlQejT8PtD20uH2OGpuyk6zR4aJUwt2GtW7g43TlZakU6q9Jwdcz1plbOHWKh
3HXXhwtNDHxijj4e27aphThEMcRMI+Wz0tYw66BDwUKRm1+JUELmUqFsrGG+LCFyyVDdKcV0msdT
J33gKZNtw5tWBk2Pgvm9q5S7tQY2Scf6MLiYKGm1tGc8q7lwdELAqSOTr/7D7n+oWwTV1mttSlPy
t8Vqwa+k6MUG5Esj2qAipD1Uh/xHllbfKuxgMahgfqJPbm2JX2QH1PvN/l6p5ZHZ7FE+OEPYZe1+
rstzrf2aVVJyJhy6iFshV8ttU/mlkcAAsoHnXqcfUsJJt8LRUc8IrQsYRUDVgzXsxEOCV47DvgTN
cm0IGC+JM+4hUk8fZfGtKl/FbMURk3ZrV9oWJbYQFpAn4kBV0hQXeTu2L7Ik3VOSpvsUtKIxhx+L
qI9xLAdF+z6vVztV2z3PNx1DbCwu3jgk9+pboDE5OYv5o2ykq0oba2AH0gktSC0pKDuM09aLXEAd
SU1XSvxY7Q9rIVMDWdyNwbkKMV4obI7Q2NVjBotA1tJzSYdV9p8Ay+PZyN42WT+LsZcuI54utZOl
95ISjEVKRPtKmwym8JkRWL+rnFcAKBpczoF9R4+0q5Lz2Jsz9bnQPJiBcQJP2FwUf+kPNkPIwvhk
HBrBkveduLogGAwU/pbrv4ps+8tkWimMkoqyVn3J+GGjo511vt6PWvd1fHPsMyrfEyV76xmq+gvv
oHc80hsZqgbq61eSO2/CqT4kCnvlAfJO1dcla19xydsxYotUOWxkec9ES6d1A3qKsoSNq/61ZSf+
2yQzT/OqpY4a5BVMCb9I8behwQ4s37ecz+wD3xTtZZB6oozgVcpYnUwfGBEe1rINdAq+Vhl8I1c+
oBNKsXPEzG5ermusRXaWMEXLIho1donzwgfMYh+DpQ35NsElgIzDqkZSeppVKjjFM4SvuRtKqbzL
/Zxfq7fQdd9l+zIkj6cV6aAL5UBS7+y0r0k1flFpEOffMOCHdtuz+Bv6QWvTg7g4LFV2WCX1zEz3
nMA5TbExUxpSxntHCyXtd5OT/iAiU/5aglg21a9a+Y3A0Xc4uJ1BO86GW9mXFtKEMX0MXeeJ9gyO
6C6jHqRQ/dSdZb5NUnFQlJN59oDLdwvir3EIK5NKyfyxrtGSeJNyGozYhXu5mymk1eF7K32T1C0Q
qooXF9jzRiL1WPujXu3MHLm3QhQQTlth0k5Hzb4OxA+291g1dk2PlZIRX3CpOdnWa11mYWU1t7w/
vDtEp7rrLIW5FOS63gLvKXQmhLF1nqKWHR1Oum/qCyz0IxZzIZ4E7DzZ1ZiYXdMNkCx7pO+0Mhph
Qv1ax3OQHVvN3dDWO0MXtze2k7ruM3tx3KV3XLsk7mA7D9k3q0+Zx73aywvy3whj4HB7VeDBGABI
4jNJy1uW/gdH57UbN7ZE0S8iwBxem5mdW9F6ISxpzJwzv/6uvsAYA3tgTavFPqdq196r6hezJB8x
nzOzuaj+Lp+0CnzfxIvIQlzxB71/4PjqKdZnio2qJfX9rkqaPVQ8mwIo263wzf1NnzrXBGoGVQtr
3TJPh3Qp7AofVZvKf8VWuaziu0ZTIpisic0HPyO9OsE2k7bvtjLtNf6KJ4FnGCEQQ94AV4RurCpt
pX4tum8xsaBRYXGoiS/zq6mOA/1Qrav2MtwASmKVfCTyeNt/tyW9j7UHKeUVQs+BaxOmoulbgvnG
AiBp0yt7aO1ZjdkClHzWy/41oA4d4r9slTz0WX9eaBnZOb2mBhWcNVy3JDnGtdPO7ddaqkc9fVVU
wZFH1c4F2nZUbhqKouADWEcdEYicZmSb4dBntZ2JiAPIggMmiyPmjYNB+LY1/pJiddVydrf0dcPc
XIJdodkd2iTQNYlrAfbS5OnIHNhEmywNAc8FolYEmvjeU3WWUkHd/JApZkrKrDv4RP6IhViYnEBX
WmfQCldB+VXNj14YnT5jNjwdsGjjB3lnksvJwHfcZjlmBUxnbF+yVnfRS1pfblFqG1k4lfWVU9Lg
xml+JH6Wpsam1niiJEYrFP/tDe4K5tFzS5uzirPoSnL6R2HrZ5IaztD6+az9y4bLsR5j4DMbVwgS
wrK7Oh0WFntqrRbB28oGB/XSGZHfelQQYaUO+8panfHH5FnEo8SH3OCxbdbzUuBnofqSq2OR3wW5
icq1D8bOWddLk3dXXXewkR2yDCdqB6O8U12rTGz0Cl6vbKFPcOzxu01kGJEceurBmnNzmjdv9Ibl
K0cOUrkZOeI6EddTJroC82hrzb2sxxMtRbASkJwkb3IhoYRwb8JFqSINGUvt2ZvTvY/iDSriyUj7
u5zjqgZUMGf5vQZgusaUkCTVsNWGJX9zrcooMYZI5hctkqOuFRXV7Gbdr+RJo+yqhnkAOH+wRoZb
axI11b8JVV7XYf7oeABTOSJ6aKj9ow4HEo0DXvVWVqKilKOWOqqo/AKnmDJPkTQ0kRlZRh7sMTvM
6F4ryUtaOoou9au1d7TkuJk9snDqCYeRaZhkSU6/Dk5jTI7S4hRjDjaP2Nhbp00GB1kYDxGDIh94
YLjB78gE9S9ykgNgDQSdehCGzc5Lr4s/dkoCsf0xi/JsrnnEk/hfNhDG0Bt2ZW84TjPYIJxpZj/+
1O3KRahFyfTXkk5w8q7Mf05W13ya69VQ5ofARTPicxiQ7YT60PbrGTgvedqTljj73lNq39usvs0D
aBeKA2NCFOJWNdBkn4VVX/bfpfyOt6PT9YAcPoP6G/2IaSV2J9bO/KNcZ+ucjLKt8pHpcBpL733H
/izESMpcSf7ltjkPFhVPPbNh4LFoG7teTzU6qbLdRh6qirsioegVtu0fNRZ2eJJe0EMvsv/MzTX2
kH3U1Ac0Wau98eAKbSx7porRqNBFHzLjy4SYeVwsxgOgMWVJChzChQrZT8lZit1b5trLENuKfnU1
0VvTm5TvWKkIMo2K0yBA87lVjL/toPEXc5dPxmJgU0Mnqk8S1oFu1M8INJf9c5n189gO1yzdrnuP
wpSe5zn2x+1jeVKM8dYJCyja8rDutc39GZn8GsoIDpK/5HSxDGUN+j22A7+WQ84NBWKAMvJpzGj8
WIrmkWV20CxMxoY54gBqLN2E3VaYFcaokaMMh6iCsM1iP3H0m2p5nn+c9KAq68XPs796lx8EuH05
vjz8zSSPQlTMcKeLUdIyFEsjGGsIRgVNC/mb9Yzl+ySIxVHbzXBIP1LrV6cNJ6m033NNtXEm0T3E
f03aAYXLue+uu6JcaX5uWHOIRJ/yrXTrUJWz49gVR+rHfLsuUuMmCq10kl/XRL4ISn7ptuFc9bhX
d+2o8qNk9PoMB5dGtFVSOBvMPRj/Gk78lU+snBRt0F2H1KrO2LnddMwv8aZc2lOZbC4BY1vRxyNC
dh7/1Thetny8mYl0s7QH3JNPemUSaR9pNXzE8SVVf5chcxfkT9UvxoxhXI0m+FQOD0CjAgJHidSc
1Qx5LROwcQ4XXIeRBc6agnZUZAjgkG7ucCMjKSGyAJqj/iV+aEn42a3zDhAMr28PyN1Iw7KQw2a7
Wi+61twXbXykXfuCOvAadz/VyNRQ6V2tMD8t8xlqeFH05vN55IGv8sFCOV0pBWu9RmY2YA9uTutG
yNShKPGeI/88bYPNugDfcuNeCqAds7Eeq7yo2JpVu4mO3YYx6vrY1MTFjhcARQxJrkUUbWrzk1KA
5n1gUt7hTmOg/B9WcXtYt0C/r2XmrF3vpbLoVc5Lj0HwCTCbhfIkJuZph/PTmWhH1XHNtqOyqcfa
MI5FBcimVMBWWUeNG3mOg7SSjlZ4HyX1eo8v2/TM6g1vpSW8yIYWpQWZVHsIhkw4mUtyyu07es/B
NDIXS7qsBsVaBkrL5BFHpnxGB4/eOUdH7pWaVuk02aVcsR/a1qrVR2U5tX3pFtSlvDAFvUgcMg/a
CU1wd8ssnKBUakU5vTIQeAMx9VlxFbQ53kpZePtE25CtUJSTSFbySGnKaKe+zlg1O7ZZlOlWyKqX
cHU8gzyONMtumvrtvmJJYy35bQzNRsSxynAByu4ijic2MByrIDuuquGk3NQKK+HQRHRAlnZX+qq+
uTUaJTnzgNsqnIgKLSUPFZsWBwVpQ4/2A/RV8dEmmJUd09J80L4+QEx/KJg4aZZfzCZdveYXNTvY
2bJZfsZOOEnTMcQPfYQhFeUFHlei3R3Fo4gez3vapoW/6jlh4BZoJzMI85Ib021Zv9geW9rjcpgw
mqWT6G8PiJClzLPNtuPR8KAye724e5lZ+ikS6NR8LOs3ag/Fftimb1uXeayePurZeOLhIZyrN1jj
6yDpuogKMUyFMAMaw5jDXgAmKGxctxBBYcg+hC4s29RLOQJJmrhJ5eh0w60RwOY9YNRTqaLM1S3o
P3S0Wyn+2szON1tWi69euSpXIGyzph8lWk1dvcF9uzNhOez8za33rOWlLL12Oea1eEy09oRCZlwV
qDNj4QnooZ0+epWseYZc+JVqHuTVZVktXZOdp41nZLKHSYRFbPbOVUXNlys2ns4g3WtmFz/aoei9
iksXJf6+6c19/WRw+dKvLyrEnHEYQ9gwIZy3g/Mpxh/L4uBkMCvTg//lG9ZBYY/czvRyA13aQ56W
mGIqw+ATx+ZcfxEUMlsuwDSsfWp7WzDvEPIPNzHQa3/JlHdonlEms8FSX16zXHiIbmmI2DvNUH+f
kycWIlIb/Zn7sFs5Dc2Ox+yQtN+D+McECJ+qP6hvqEvPmrggv7a6Ce8xEscAsNjQvhPh1Hc4P3q3
2vhLkktWxZXoaQhJWDsemC5o+eEYqumCMvXEldWk26Fis5gUCQSkaXc0WuWyqH3YtunoS73s6/EA
ySgJhXLH8/29UOEg6urYdlOavMa0ZcMrJi9n4tW2eLztGXa7JEfK7zhuaM9+AesNEOCUBmyIxzL4
r9vEsDFfrIG45uh0OAmSLnFNpGu+Yqa0IIWlIy9MxwqLsciuJ+1Co53GyVUtpyt+HL7Zn4bKFH5F
JMV/+TgIqFaiXYjmEbDGyRQrDuGXxfg0Kk4ZzgZZVHDF9CepMI6ro9farVULO9E3Jxk8koW59N7R
9aZ9kG0ufuj7XKsP9nq9KtZ1TJdr1v62g9vKfNIb8WipD+Oam2/ViMunywJ8g71ehP08EgY9KFth
K5MY7XSaYj0cDYS8TTxnSCFrjxNlfpH/WXv+MJaW0OnfsyXyodJcAGWnnkojlqrTkianwnRmFQFP
Pqb7i9MxZSy+2eLiNwujetJPOYNjvXVYZhCZnfdM0Wji6M49mGkEjOof4L8jUtVpFMazKqbcw47R
L2Ga+CqMdH1WTjAbTvoYn0r9AQALEAiOsa5G8EFM9zML33nH+tGccyin8GhGz0gLbwY6p6QDqkHs
CGiozWY3rgFN77hfgSKfG3dDFHXkuzCjNgH5GNw61Z63NDfhI1mHi5kKlz5brrIEJGVKb2m3BrAx
D6Jt/GC4ZhlyQaK7XpmBFqe50XxDkn0lF31dGf1SaH1tyVCPLA+PuNdd0Knd2ci9xtBcUrfuqJYU
pcQU0R8GBEsBAn7BHA2BR8Ahp9YRJl/I/8sxQYh6hZYJ+anui2dZhp3uP7iC/h5YcXtcV+J/8/ya
NOOrVGevyeFBIPu+Gfk9US9ll3oxZ9CzlJCNLeo2QGLyQfVVX6b8Wb1WKq7sRWCcl4RqU97i573V
625ZZy/Dsvt7AlG6aN4sNX5j8cb7PuPYspdgG/Z3MFPv6Rq/0QRuaXdrvtO32sA3Vqkn6zX1lzro
pjHSGXJjS9fr2QVw5WrcXZNxJEPPrKz0yE2YlMo7brdNOIHIlP3iX91Z3iiDXWlAEmd3HrhHW8me
SHqE3XLNXL4O5eGZYCUIFyS6FaAXI8kLgTaZgYRzYS3EgI/Irr0mQFnw8ucJguL0YHvELda666Lv
57XW0MVEexXHMyrksU+/VPjLq1sJgrtw5zSZ4l2baFIJeGizDSf7wAiwO4WDXdEI11QPZuXLxehr
mezHsYbelAZ1iSNPLwPKpEyPGjV3Up2KR1iDpRwJQ5kfab99dt37pHl6Ot53i2EgVRnhyp7pl4Kt
ocEh1fiZDJ4efJhAXdfNmY2UfFbH4cxGprOmmae8nE+zmp50ZT5qXmnpbvMox5CZWKfeOyv2Fmvz
sq72GJi5jJvduCnoZzFXpSj+lquO7FAZ29Om9me+UwCwR2Xvrx0wCtzQ6hjt+rnbGFPJRgQs6EDW
/sPoxY96mz/MSXor3p7KFuujhZRFlBsuPXYg1OKFr+ehOeFlNglZsRATP4usCJFso3Z7iZJ5sc42
ZlyfikZkLgZGur8pWAstuXM8D3A3wSZWfrARBDK6m9pytwWVsria9tZJUsQeFCBFSNdVczZqAW+6
7HQ64VYXhL4DmNtt8uaeV9u9qMS7mC33NC7vDUlHGd+OLIGQu6sUi7S7tvGQmfkz0o6W5q2q9Usi
1efdwkiI4fRvtUQx7Rxec09t7gqEU91rGBWR9IVgFXNRa4ddetXhClp70Fb/KLWghvaL44pXcvJB
vlAAH2IzDZGeQ2BZVGVlZGlDNK6E/VZSK7kcrY0WVfEGtOW7lpJIr3nmYLh8qErrqzg/S+5kryp/
8329AA+/FiRGT8/ArwAVJk7lo5rJuMw37ox4yhypm+2n3NTaWqvYJm4XSa8c08ztVlKOlM3kHS1b
77NAGioABoCqdLIO0Uy2X2/OClmjNoz5tdVt+EUY/yBjEN23FyV7KG1/K7ht5pMCbF83rmmTXuup
vsCpDE0lyrb81JnkxkUtbEYlTG3CBAFbNXFLuZJQBpqS030o9EXDqWj0U5U3Z+a+1fo4dGCRe6dX
dsbskdLubxDuD1Y32vA5sEeRaenU06LOpwFimL4RIys+haX2Vsw+G5FFwTyrbBErz2vBzpDJ05I/
O24WOXtXdMkXAbxvKJ8QNXe3RNurnvYVfDh6uTkF9grdKJyfWHqpp1tNBN26WPv3ZNbgdW6DBOmm
0LxMhDwFUTdbSIJN2RnE8hH9zR3M/8YIuP8BsCO6C9XYYxJUzAer2zZOckm6+DSTSBTdCl1Rld+L
anTwxCImnxck+Y4+Id/yh6DUj2lLH2zuvEtFfcdreDMGIdSmT9luoKbKXCRGc7Vy7Twmw4nJep4L
BIIcU75bvXXRmxS19Fvi/ss+DKN6T7r2zWqEl+ZRyfu5SHb2fXT0yPsxrnjJ410DCUwm8Qi5+sCZ
uTzPHVKEikzknRXUhYjyWjkaIZlZVb0KxWqijkoCaST/W83hrv/XPMba8JChvYy6hIqtid36j5h+
GrMZlmlD4zoEkyj5mfF0rgDZ1Hxh+2A9DCIJwKAaO3LNOTpSwtaSZ5YTX2hY8Tp3kyMhjTFp1N5n
lhdUMILzgSExzhPVy1huUadVkJc41eDI2fX+npAyFNicAsIICGIfpC3Lwa+pcZ7hW8xcn1PW4L8c
/R1baj7tvlLeRXFyBkY9a5DcFaU9G1V1XnP9KLBMBSl+JgG0BvCcg17I8JAqPtMdTnrc2aD0Sz12
ADR0LOsR/y4W/SouISn+lKrP1QCpoIMD+U5cLCXOtCASxTiN5o5q3gAREQHNoFtvEjGUND5zsRkU
2Y/Kkh8CTg/D6DjPK0fON69SytO2vG6sCBWOxOh82ar9Ks58OYm9CnmTlyxwy0nysaqLIFl5W20e
UaraWzG/qrlEks5VdZL4uxpkRRXMeCym9K1ZDoQd/ymMdHW6spzeeKAr0xVX+koT7RiL/4ATEHaF
wPyxpGBp6/fCNvrYJRLmlePfPOb/jpk7foryB3PEdrPTR5yw7mQJnggC4ziaZeTTcbVCgxIkW2Tf
0o6ShBNRF459wSTsTUQyKbAxd+a1Nin0VyC/y1Fu/06FeJuF9sLYBz/hDrUhF0NzdnM12Brsw6J2
bjHFWMpAEOGU/Zdm06nggMBM24GDxoBeVa1Temx0Cqu8ilaxQykcI2Ka0czqDlDHkZ5hdwFQZ/ET
X+lThFc9X99EamlNrXwk0nfgzm/JOLz1lfpqJhsTV91hG8Y6rKecHZnCFAHWiKyauZoSnxmG2jlv
foc7wNL/tBJ6O63o/NvHZqROYWr+6Vs3JZGpSzdAeVcWe13GDPtX4/yY9KCMvplpLM/xoE/XoXWY
rZNojBdmfHXQmy968yr8Zf8UbFMUktZtPmfxzs6Jmvl9gZlvimuCQhDheSIthvw0p0AklsklLn2I
n5JVTnmykHzLfPItPg3cXYBtgUxJi+vq2anDsNFjk++xSkivCzrzwnW0gK9a6SdKbo8iaxmFJE7+
N5Ui9aDQfg3LB04me618acsjjdTslPx9Oq9AXOlLFmoxqBnFN1/h9Z6EorBFFhn1huJh7KZ1DtRW
PUwWEb00Wq1jy7/G9MpWmQBIt2SB5zLOqbJgiGJU+QHmZB0zhpfsQmKsK6AM8h3Lz/ecbdh/auxm
yo5Z7nUYriX/ldqYBU++HI92qd9Lk6cXIz0POpbNhvcrkUwW1tpJ9VfGJSgky4Hfpd+7WNoVXmHs
njwhtm79ZwxLILdfTQ/DyfjTGq8DwQFpc8ZlO3SUFxBLyFrYhYpNEO+E8NNuj7ia2J9hz73MVqGz
+Gchb0uUpDLf1ZZxzfiPoaSSAbQlSvhbkK+fi89wms4C3qXScBU2dbRx5lW5I+F1z2x1OpvUGTm3
0bgZJyPOQ7P2ACceYmwzyvgvXIpvKZZYaVftDv5NtVGjQ2E2wHOkM19cwCxbS+zFEpGLmcfU3Us3
/YHdfhInWBisDoCepiWk2gAqENicY3aL9ReCOeqfueJpiB+6ITgmq7WIt9r1R7r86tyPstR4zwVv
1vjPwsUZ4xXNwarwea0O8nBVm7cUdyRpUAcfLtAMbvHaLtbImvg8zbv2zdrJg5RmryKBFxyTtPcC
y7/MuzYsvFLe21J+G+f/uqx60brssfJKRxypEl8t8zOeD/HSr91J/1W4HjOAMIdckz5HPm9L8WcQ
THqEJVAs+uGZLIxKj4FMCCy/uMuDStPsz82feRlDkRClMS0gPeZQpAYpj6ge/DOD6uuZFQs/FbpJ
In6VA5ybLDmN3UosPHGXdjjUt34frq18WzIpnKrsXIx0yAjTfyrDm0g4YYDgAqPLxcFpHc08OSQl
JTNV7mqwy6nsPBaXiNVtAvNi6mCn+pkeAcdwmoSrZb6yrvAtLvS3KdffEBnn/lg1zdEAwNMLRxKP
TLfuiumBdYkyazoPhJEofXojNFDupMUI1rgLDE4LHUA9Vj1/4tgRlNFjmRHD7qrrzpxBzSeGHwX3
pPRuqFHs4dxzNnl1YFrcBq+ZwlbiNDOkSKuOGz4hYf7Ctnywdl5o5mR2xW/6YTjozJqt4h9jvXU+
m0pyLZFhsEKz9XF/wNomwI+/rHcMrO1KZQME4x7Aj2Q9nbjtvZrv5fcW/3bTUyAnBZ2cnpVvaZ0S
zIo90ZOerga1gXut+ylQhrJE8zesGzvzJVVK7UlksMHyDINIQLG8WAZBhviU5Ke4c7I+WBkULcLX
iIt8lV6n5fiB7eYZm0ZqbX76iYVTe+EpTCcRgIXyv0o0/EzqA6p060vsPvWCadxwiuF+1jprGDCJ
pVqYKoZba5+T/B9fMR9OrYEJwOpfFR/kCZi1g7JYoYkLcxV9IX+5TSrJN+nUAjnR0sJpq5hFlfoZ
v8wlI/CzMWhjlIY11lhYkuPoL4edzWY8SIuBDOdwYhvZctl+NlzAn+sGJ2Lx2MTis1bTZ2lHkGuf
hEdx966OfNWZowkTW4oY1qarRRj4xuYOm5+p9TfVRe+JkiQCaL1J3bf8MoNylEW7KxgiHril0PAH
Q3P2+eenhjoaqJjWuwJyO+7c1u9TlDb1NJYdhtKoXmt2gtnPMA7s1ENtfeyXvalOe7GfP/aaTwW0
NWox5vcH4OaHDNwSYbu2+h0jgHg1Vgp4DTwn9eoIQu30pUOqGbeBhFGGV0oTptQMZmHOAvCyIkIr
p4qRpKgHXSIEXbNQGaBdHRd1OinwxY3BBkIQTMpvr0WbSLwC/+rzkqQHwva9kgorSYUpZuVy+jnb
TTNgq01EcNi7nZr/bwEtXm9G6LDkkpb+yQzM8SkRvZKbi9Vpr2ravk3Nfy2O9aQqHOydJ8a6p7qP
AeKZ0fIupdNRNjKMePgBf0lYWxZDDnUOPhEdpfL/x/z/p6M9jpTMxGvzUulIvcsR+xpDZlc0X0Be
kWnBzDUKUSwwWczlQ5HJEa7KaNtZUhGXjPXrIwlOgaQzOXstPld5wsFh+Vk+O8qYsflPeWWbWcvk
q81PpfHNQlki8yINZnK2VrwMjMS1UX2Qs2PiNNsz+CKz3h4KxasYsP7wkE7ZG+2rXL4Me/HG24bv
x3pd5fyxdXxe4UFq9AtrUIhdYO0xvkaD6NfvVo93c33rNjN62jhuHQvzZiCmz7ypq/SseZTCpPpI
4DIokxay+y/MJjUApbNkEQ2H9AV9sTvAR7Vj2edgzzNA/D/96wINbQcmUy7npuEmkM/gZt1MDiWz
dTclxkOPjxQhlqpCl/ow6dkP2JfHvQ2YNYHx4RnjMiXAjjqmcxA3FWMt0DiCcWYZmE8omMjin1Z7
Y12Ep1iV39kzj5guNiGJkrnCZcvQqKK+2AG7j23P88RSnfaRFFWEcC+UPFNpfEMOZU7LNHa8LrFB
emu/LWpygTKQleN1woFOpcoOPO0m9PG11SeW2Epemr9qkIN2wDC0vVzIss6dyL1Vt67C7NIog8Zs
qVDmQBCXYEjQIFCf9Pw9VzlzizYiABstz/IkBr+JcqKJDxyO/jgeldRykhLXZiIzJ0PMlLBpwM1a
PyQ6onHdyeK0R12MoyQR/L7zO10I5a7zIQUxQA8q7vuOwIqppvj8BWK2+C3qvzsXDufc1DQhXQji
bYltgbrHIpxCdaapZwA5frv1ZFp/KtXRyvrEJrDBMINssbkul7wP5/ZDJgIqmBW1jR4sFYsYNSa6
8Yr3tPSVh4nwq6MyP/F4I2nawsBP85zHwNytWFIr3jlhdqrd2e5oPXnrEfQogGv+aNh7nlEq2M8B
NkaPSQ/7P4+MMjZ+CjeyrY8ThtG1coEJrtqT6UVWS66DshiDar/krCV9ns1z/RvjjtgxM0IV8oz9
bCFVrpTqOXuchK8kfXAJkH4yerIpzDnkDd2OGLaBW3X2ilX1+j32Zla8LbSNyXRdzQXs6HLPdSoQ
9VeKeqUO2HgTtHwwR8ScZD6VqPJqlgFsiCbEeQJrBwH3mSIRkmuu9TsbRjZwiHlzlInhkvk9ok5K
/EwyObAUkrMdrpfWm+XR0dpoAd9d6me12U+VMcPwI9KsPYG+iTeNTGeT8QhpNBLspRep9QavZAJV
xdgx28VF2eCtweunQzjZnDhoLTZIKY9mu/X4aESsrm2HkhZow62hVK1YcqDV7Ip7h+LynI66cGuJ
iEWjdauZDWZs/D2wXNTdW4hf0o4V9mxip0pgWA6Mpv7AP4RwS2n8ual7YMZfRYefdHNmoBtrifjK
aX/oQZ9lx3nuTtYTWrh+TvwtfWP9XfO6lN9GN79qcQuCnm2v7GAejTsotAds1BthwCuWuXNcIU5L
9q6c4dQMh1ZHmQSYYeUeTDfGuIKHVx/g5lb8pjwOtLJYeYQhqodndj7UWvGYL+mpkf8YrKNKHU34
mvPcliWGFZMWjHj+6bHSFLXaUfnDlWtNGLRLYzg9HpeOTZBWijf/uRPzTcY5tWC2TLY6GNuzlgjh
mJXR7EGuIiPJ68Xk0L+OsPPr9rw1yknv9LNeG5eMrrvPTzMB44QZvBGIDWt/9O6eCOtDkf8x7FiX
U8mLNiuJNrEkCEwGAd1pwt62Mq1qmfuILGQxmYClZxGrSi7l52WOTxr0m8UiuRbFPsIZczWS54sh
UOTqRHll3xRc0kB3eStvy/hjfG5a+ajzxzp9zgxL6n49NhnpcJCb3IpN9VEtxLDX4axNjGYWKG6t
eKiTW1MiTGG2V5c27HTWa6ekk8wIt5S3zyQqDBvlPINdZcYpovtF08J1Hs9N11zm1byY9Xqth4/e
uqvZ099xeodzdsiam5E8UtpVH+Mmk2EmJ6fJBGhGj2TBdXzA1D3M5j+9iMOJm0NQ9qCGQ5uuJHrq
90ZW/KL/Vo39JAjieWAlpkjGoyGvz7ylEV8lgi7UXJh4JfI6edtc4ZBtGNELjFu7wMQYC4X8j6GG
QiymtK7sbj/hztrzLEIRkffVpvdzHPyUofSsCCTm9jiwWYJIEuBWZtzyKSDR4Xvbe++csYzTCNm6
brH9pdqDtNZe+7V6Z7JWYMFE7GFwdh43JERkDhxfElzdzSF+SmAv54M50zIV61UTLfKUxPyGhy6r
t1L+L3kvhCYEjjhRZ8Y38KyvvXVtCOewcO0wWoxnv3qG3GkNx5EaHLylzbwSEjST051roOX/NI8M
+GpHoGSDL7bihFQZwaemSrDtVcDyemSb1lHOXzIJZ8ceVgWRIONtN8LOao6j6bf5l8nHpMxP+8SD
SaS08FKs4/BVXHw+Ur8chBhiwo5joJWCViYUc3j+w77MZ4GJOZb0pteRRzL4/ROMwUh6GRnm8Bc9
xYB6kL5BQ8eEfcuts1zDY1dOivaNq4Vh3zPd9lf/IiTalf/FDLNkFl+5FktYDxleU5ae9U0KjZG2
HyXlCYyybgkOg3pMnan8x/efqfJ5W5SL0X8+h8hUX/AIyN3yn50m+8iHLuR9YAEgTqHF1r/wVyCP
eyWDcaPrPJXGsNiZqdCVYqlFNHpJ6G6Ewc95KpkZtZySuJUzfjCjh1X8YG5n861jBKu8TOrnc2ez
9K4hr/dJmFUYyluWUxS+fC82Fx+fujHYFzxOm0yYnOafeZaMcGQfrvE2uL3DiMnVwKipjyfVZtGb
y4ZjXI7Zvv6dtO/rbFyfJwyqs951ASbAVF8djLniEINPCkbrLyaa56nncEhqhXiYdrxCHeOTYXOn
uXWqbHeN624drIqCZ78pisxWDMZ76Gvli2F8z5yxjNQCLiCW1M677Oc14fqYu5lfMDaWcblYbX2x
Pk2lf9Hl+agPmBv7+64J16cDDZ18arA/6USXCdYk7ym0FAmEVPmrMxADhm3ArBY+sFai3C9uljOd
4xAj0KXhWEzFNILgR9pNefRz88KQYN/O4radp5wfrTCd+4wh4ubvo868Xb8qgxFW7Rubry5KddiE
AwrKy752jz4bCF0wjqrGyw83jfBXFdkI1HxAb1abL8PeHzF93kCxMhNHNC4a+3hnm+k2vv1AqC4J
fmSaEBOvtVqPYcpO61n9tIxL2/zImE15jAXxdVJ+1KF2SVCoOCj4Sht5CopTmJV04jkXimxyTH5q
VUAS0TNwNTbGuzD+JoMIVxbINbEj4T8RN/f2OxovCZuDdGhYtRruzyZ+ek3Mf8vwRyz/0CWgCPJN
6m99982UhzcA6iUjbFyQqIyFhBqw00nTjNb4Q7ROwaliU9ftGvbc7LQlGl3snoW+kVdhJv/3P5bO
Y7lxLAuiX4QIeLMlCAKgN5IoaYMoOXjv8fVz0DGLiumZ7p4q0eDdlzfz5MgGu6XsiSdmRVsut1xQ
aNNu4jKcLxKuLRSr8D4yfA3qTpC0nQgppU0pr38yvC3lG0OdHpIYE476Y4JACF/RIQsh8DpxqoKC
q9FAx08ucTEjoMJ9rlgrqqxnz/M4B/zM000Paet9xDxMuL4jFaQdpZb6tpR/aEjWUUbm/NKT0Ohk
jHe81LGEVsCRxE9srPdn8a9KHqI0bSeWPAP98mTWSIpNvFppVe9izV6Hpom0ZD6dEWLXl9rgby73
PAM/NcL51FefObtWKN9s04fpTpracMSGa5Mheeo2OAZMTEgNNCYfEWJGZDR6Kv04mnwBE9fAzzYP
vlp/DsFhRmxDbKJpPngRibFbPLKCe1nrZ4biU8d0McPepnFT5c7NvtJW5Jgz4l0p8i0fUsEjHH2W
Q/lkXlvI8MEkH9F1Ari2aNO9Svpq32EwLeqVp176VcqXHMhBRAyi13TgNygKFLpvlPwnFdzptikO
Yuwmz06PvT6nQbt4g7hFSyOqBAAHwKzwsEngObr422NXLvHEM6lrzZGPV56aXjPhfCunfT3Wh/S4
wDVa9jGIB9ECRN5v9UvBSVQq9shRWVcvFEVXY+fqg0wB3QZP/UZqqE8v3xB4+uGxqhJoXRbvpkF5
Qf/aYEfOCcKsgILq1mOLzvp/Er5wmlhwKtKfSt7pGCVP4bVMeKZVpxC2qNSqW4MSHRbrPJG/rGSx
l+YeE+cwxd+sOGshTyPDL7AsFctJxGwYB2xAaTEzOVHOnWC6GaOtKpxyJvEDHUnqI0q1g2Utx5Jv
S/GRM+lpqO7i7NYsfeuWZMlWYgBdP+d4yNI+uYNrAuaW2vTH9MHKFphf5EzcaChjwSc/bLwgFGOR
KXrYRKfSUJ0Zc6SAwpLKvNsY9Of4aDCVDzFtqCDyLOvUJtZ55FEfWIz33Z3UBflwFhQw/MuSl78C
K9ocq7A+Ute2qYcIDJR5sIhuR2r2AiGP/sX8QOBhz5frI5v+0WimRszhDqudWrjU2rfeuWYd4GAi
gk1eOsKfMPSehkl14XdLMIBEYuiL9Hvz5tjJmPiaFAKhukUMPwNzLF5agSvwGpxJeFYjdfGo0ERu
Zc0BLXifsCjABMnVBIsGmBPeelZVXsADSOaTNPNJMh+lEILFX44dwYGx8SEHnlqK7QEfikl0EMyM
3WwKMI4Pb3gDHrXv0JYIue4t6p5S818XJR90Yu3Sovs0ezZv36s8vbRn1cgc6jW2uE63GdeWXPdC
bDEKyADyzq6G1DBuTQSh4k+U0HeYkNqls1Ue2MM02Yt4a2fJzvmCTAJrtZH7wzMmUSUr90C2+wb1
gjBZW75wUMAyQ1v5F3CLagTmwMYLFNZQ3SUkYSHxqvDTWpxN1NixxUnMxwKHapb+aO0amSlUXINy
TUUk5HGEPq38rnh8keviox0zKhDM50k1LI6pZ5g19G0N7CPFBs+q0QpCtyaRHW5dJXrphxb/vQzT
k4t/fgfobi/4RIOQAgSpZotY2U2db/E1sN3STkt6Kpt8By7I0ZjDEet5Ck25LxAKWgrJD3ZNh2+i
VQ5dskKtjm1qnthL1IzDfIwDSGIRuB1yUKscGpcIBpgzAuaWlERrHgv+XPZ7bVS3oQAfoisOtfrT
pOymZ9kFYuA2o+6CV9lQrnbMNaessv2IO32sMdROilPRx0Bi+hbmxtWSAA40FVGDgksfgiqfcfo+
N7H+k7ehjRJCJwMuYmONe17ykfSdVp8GRTkWWXjkqytbu1J8Kmy3Kp4JQm14kLoijuJxrFxDMd1G
XMEYiU1HSEatJWRTT26RXIiNIA9ROFE4pPjE38R8dlRExEeXYiojejHxWczwoQG1qz6bzn4rGJAM
2J4Jh+mZTdGGqD6k9spP2waOROnHqYM8ZUy4xTAFN83izqG+jaCClZKdWB8Wd82uENDdAaUlTjh8
gAi9riJNppHAL7iySq+0W18s9Ko8+O2r+USa8GjIF6Hd4Pw5WVlwqdHxx6ue9GdTnq9tdSpW1OYK
HLiDF8YHfGR9fahoHlb+LV+j+pDz9hrJjo73KCs5XPsLFgJkuVzeSlCel2f4WZsONO0k/kjLcJv3
W4vPutGBvFQyT5Ujr0oMt6K/QctY5TN2CbvqS4lz7obpyUzjYwH6y+CTNSA+q2BP4DkfYuRjLftL
YqyqVgXEmXiaUlKRkWHQoKZMZKnCUjFnMSJXGB4iT7BlnYAhU5DhEFC+ZF181ntmJWWT4j6ZuFDO
07uARzLDIzkzvH2LmekWVOcFBIEB/ZbMACXBV3PayZDBo/Jq5QdtJsiIVJzlPBKOnUKeQ/da/nbK
soenFfV7RyvhvLi3onIBWmIcTaumXsaRqnRvDYMfkvwxND+p9H0fYKQpU3TE5Zjt+G8P8jACS/LS
mm1RU8AlAFzNKjtmGzr0zV6PTo0/hvEJTPGRGlIoe8k2w6eK5Doa5FAnkNhklVBqjOyeFcmtYtzm
+DgvoDYzUK4Kw33Q7Fjq0WLB+xhxC6893cz8CROENjsL8QAyTil+akA3O+MrQ/ivKUQQjvhL8FVw
d8THT7iedGC7DkudjM2TRKpx7luaYLHDj/G6E97S77ytwTpUCb4UfGmiuFMppSurOyBzo6nc1s3r
f0nX2TGP2hkPX/srTxDWup4H7+JGkkqUWcBg/Fbk3UFgAm2DZrOT6GQZVA9G89gkb3k2valY6opB
31lJ/aZr16LIz1pjIKF/B23tllaMEUJfc5O+kku21LcbLsb0VWNEY+HaFgT4LMmrJxzI5sROdaZi
6GuSRrzgPg/ZFhdyY13pl3AK+r6M5OGqxOOtaTMjvzLg7ww24zESaFgcR+NNZB/W4bHn+8+cSYyv
RZIVKtp8qQFRIUbV8o8emrhlzF2I1ZJpGWSNrbQjZnSbOuM7YMurVNV7q70WRnZiNl3Hf9KgWq2D
myNQkN+jtbOPGpy8tI3ZuAtWf8cx3qDnqaatmJQKm0hoZXytys4GFumsmnik3yrFx0/j8bYc2nQC
ub7eHk5Z+CHgHRBKXsWIUxvVT/zpcp8UyoY9gzXhk+RLMnQesuxOagWA+6KjarmTJZsq5THSLlRX
QExp1WtPFsLACtTaQqx5gGJ8xRgILhg4JO2khBqCEi4Xw16t8KSkbqOkH2VtvY/W+Ep2JVPqZ5kc
hL59rI7zck+oBtArnNlENQGU4UKY3DxWXFVw+/yfPjiaBQBBHd1oW0v9Q9P7u6g3t6wKLuv+UvE1
cpelScZDPwKMODeEJCnkTgHz9vRIh8KJDM6GzeKO3zkobF0SnE6OXKsBrITQOtefLTzuWsf+MOGN
eowciQv5MxnV1a0IdGbaPu4SGwIzWyxF/UwKcDl05ojyU6/xcIIyTLG84qMg9NqkfypMBu00UB8w
Zm9FRrh39AWx2KW6rae0OJmcBL9VF1HTSAC2PDZPSU4uZYTTqrIOM2oy0icR43E/4IHIgWn2bxWm
DBBQ6zptMeLdgHkcTHK1GAwCfNhG0p6i4TQDiY7ZE0DMCBbSPakRq/F7DmKVg9hKuaZoYCv0Q5Wj
M8l7AzOgBWQbSlgHXo2fkQbrCTk5nAp/EOLdr/yxmg6yBLjW1u3r5tBG0PLPefwWnn7bYYY+8Cop
3F08E3KOaus0/tArdEyGHzMRt4axMyPd68Rwx7zbxm4IuajlkGpgbpAk9yrasDHqWgqXnDSF4tuw
AD7G0WuInT2Nm70s/TaA7fsL5pPGys5pwGyaeu3wQOKKmYNGwIjI/CqVUNY+twJv6C1fHZ50UdgD
VEpSti3suoqv0jdGM0BARVY+5sS8legUCxu7hmeeaYElRfCu5U3SntHNONYsn6yU1s3ejMtqhg2p
4LIKCGWgGzPIbfA0+0Fq+nUW7/sKBHzDl3ZA/okIpvJLRs3BITrV/cuQb43WuummP+P7dMToqhDI
HsZjy3CsFi8qC/Ep/6lwbJsTjGeuQ4AEOOYnukRyfDj6pufynNHRwiTuRsg5NNZexXC5TfV3YY1b
Cy2v/CiL4NDM+RFk0TGfoXcAeyI2h8s5z4arXOIyZXSvESfR0nrmN8tyQrL7beJmiFz5KYbx2eKB
G/iGyAQNLJ5bi+RUEhkvaDd8RdwsJlHY0AhAI8cNasdmqp+gdKLuMMKUm2mmzM1bH9cOaLxtVTl0
dDOP2RO7JwEz689o/UUmUEpBd4ewgvH81fT10Sw/v7miDut72aK+3OgO2nJKZ1iNFL5RRu6FBFqE
qXVkqHv1O7QgPSTyI1LNpm367G686iOLBChiHaJjTqy1CtglSPsR5IE+cJpnUGxy3sKwBbVOcBFC
v8nHKufswDjoQe3FCWe5fGhjjotoxA4YfwngZBecyqQLXM1IPY45T0ainWwdbCFx/ZG1haC8Q4Zq
IG1GMYrkvmas70lOyUigpkgqnc0GhgARJQM7mDayK6F3XuwKbCmj07HVqtlqFbS50d+y6B/KPPkT
gauVCrDTuKybtNCIL5XBhFZG93E89HTWDOiaUs90EBxk+dnrGPR0dBjN0fQXfFNakF2XypX/b8Tl
xcSovf45vJjQzDqCTbcpMfcQ8Y+045xGLsJz/Npj79DeVXIsPRf8VvsWDKL0hKCCYJ/QTaqAc1zS
yG35Oje0xLRmyqoPRmkeuUrwsJTsPqevKt3E1NCmdWj3i4J+A8E/ivlGuQ3tKkKuvIyD9mLIewzI
fa0/41Z/Klr1VPW7ACYyNo7l8pSmmHCODsxpcnkk0ddi7Vp4x3mW7waJagsZ177D2ziasltmmWu2
25yvUoEIm3S1I4FUjWOMwyn6C6cTvRdLibHThJcqDby7siuXBnM8nXnpwaBuLMkKbx5KTxQO1FpE
rXlbVk+gZDzSsnx4BUfwIGVHPcAtWlFMQHyblcbQXSLVvOB35Omhe2ki8z276vl7E4aOsKXqRUVm
NKqERCEcCrX18l2Pq38UXkYtYB2Q7Zq528H2Z3lGFifnFSYhwJ+pIBdDnEWLF3LGNw1gslYQvqI0
IGi3QqU5IhNYUjGBEUtoXImIdWBZbp0AeZbesRvZtUrLMOsbIKRqc5ilglNSAJkgnkT1X28y6Am9
rRgtw+g3/0qSGzhZunMm6mdZprtdx71H2ZXYPLvR7wfrYGnGYWgARuLQxIN6qIc/1M/3TEyeBWbK
/LtsdQKzeAWMBD7ofoyxZOXqLsUqrI0+sFdAoqVbkRaNpkeh89IW5bZWqXYUUbrBIlrDMV2mY7xd
u1BolNdKopPlFvMHYhMvMcvzeXxTDdUzJDyM1Wuu3fEwvqplQ4H056yll0SQ3xJISbXm91W5m4UT
weDyXIpUd8XGaw21UEL0W3AVaZ1hWzxgK+RncdYx48i+ys4wKKRnHJbzpsMWoqoT6slWmHTEtocY
aa7U8QknS/jQxA8KxLC1pNhxi5eY6wH/cFciFUsvHF/8DwFSAlc9Srpa+DP3tnMHbhfLKHM5ORni
TW+5nBfji0pDPRc1Dd1UcvFDych99CrsqHZEb71O3b9e6g6TcOSHbfmI97NXsvgxun9izRYcZPax
xpElEMO3Xg1AOZh4zYeMqKBwzlKeDTFO3sSmvoMTBGiNlDT/ELfDrtYRuCaXKF++Pk6j9TcNs70G
ji4AE6dYTJsKDE3izvQycSUyBpidIqwF0AKdtTlmwlHDYmbw/8nw7EwyXgHYFAFbRUJ8HBYyYdQY
y1i2MfXXFcSdDKXD2hyp2CquASum0QDvzylXogvPFlik0qnYCfX8pTJ4+mPVZQqWWyLr/uolVn5g
ceirICp+RLx/C8wX/veaVQorITy2DXRbjA/JC9u4Ta4soIwhNOfATDGpChyjm9g3EvlO/Jy9b0QP
gXrRH0j4zihteerzI8bIQnLtry/oRNkhcgNESv6KKjt+NqdnHaeIH0r9hU04IhWps0SSatCoit0C
v4XPSrxvgNjAO6pN8G3NTUqvCwdT3BA/jWGm/fHKsSyIhGOA7DNM7CfDG50kvDRa/JQ+V3+XWvWe
EHbHHm2+tk49Mt5yizhFauk4asMlau+Kvm2Q1q9G8aZ2tlT3fGslhsJbhcAYkSbfyC8KiwULeEiK
e9zCERCHd7ya31Gfb4zVJYmZI+ULayZoKGipNfwHIb5O5PoyC7hq9IqA5FhsHyrwNCIFcjWCIEuo
7NeqoAqBhAkTR8ow9MLoGwEOGLlDliWh0EQFunHo+xdjbP1wBMNINoCi00glHLDoymuWYrYeAzso
7kkWvWZT/tJ2l6DhciT80kd2nyc3kefNWI03XDr3KrVJ03sg0aOqvgnzj0BguxR9XaofYhG+BFwm
acMhDwSDOYKLWjEKhhG7+oUHHuaz8DdZZuyH5Fy4g02ZX1CkgjMFNJ5ik9O2AJ1bWcoF9S+fiPhw
CWm4hCgd9zguLANCTFrc4z50Z0XejQyiRH1HMgJYX2NmYrW3Z7zJ3BGC4J6O0G/Tm85gFW3H5NwP
HD4Nzs+g2Wto+DMdePHgjRau/hhknsRN6MnLBNUS3Xfwovgpd8Dj6r2ZfchldBzi9pTlTt68i5xw
2heVwhsR+pQC/obEB5RaTHa9+RdiJjRG5nB4Yc3shUBoDBYJDbMel/dpBa39ZDWDFqRInVvojFbd
4yFhFOTnxNNe9Ry2kOmYwoSyIzw5HgJdOIaUO5p8tvp/cnRdeOMz8iDl08DsS2/bLL3VavGqCeKj
DJSbYR0CDcgIFzquUeXc/gcST2J/Ybkzsy0feuVcUAVCsIRyGmuZ3YDlmkK2Vks6D2y5NeZHtqXH
9kgJFtz9DRUlxy4Rj03wCPV7JXInwXORQSJIQERWlkOaxtFZaWiQcXDJRDxLUGglFv41G+xkQdP9
hFCJC1+vfdLzE0urhmgtKu3nlLzT1+VqHT1ow2ERJ7/P+j3e0rbT8CQVfpqyQ0uzPU8zYdU/yZiD
KgdDONc3lgPgaios+npG6R/tmE2YeSYYiMxgSUZQfgxFb+iY/M0jmBBqgsvlGsOsUAUSdI+S2nme
o6PCEKl+r0k4A0tlrPkdeLnGCRaFp4hIE1izU838hv3gNgzRPZOyO2VOHSyPZrBu4EWMZatEJwna
iGql7qKpPDk4F2lwG2h7I5ly4iZ86Qi6simorPac4ACyarImJredWgTMx3okUDc0pmyqWXFFk5QQ
YlJXWMDinSh8GpEdlLCDuZcq70O5bfRqx2MCtYuQFu5/pbGTL0OpdlYGzoUrMspf2ipgsXcI5DqO
w/yHNwdbldvBZmqyv6L50jvZbfB2aQlb5qi/dDywkbQIulX7enqY4b++JPu52HGEiZXrRlUWrK0H
du/dI5OaB2yPRrkpaQa9DJ9kK++KCvyLjrOWynLOs+Q+xBGbquiBfVGRCH6b8aGq5X1S/8li4mDa
b1FEBgJiS+4XGu0PGrO/knpzdqlj2WlqmjlQ4RFy71S62jLOdvx0bF9ChfXYVBzM9VceHTpJ2MR1
wpWIw+MfTuYF7iQUn7a6rGioCpmYefqmCjmQt1/AlgHPfdOTE26/Y9U9jAKFaY7HL3p7A07j6Jxg
LHY7q2JuK2NzS17poNGOC4c0OJkmKWiTW5KlyYqdJ6LGewNhIwGUt4u51w6CfoFXLQdkr5w8ZVmY
Kz467N6S6n3azPtJkPca8dpk4HmeaNu4UlzWeu4g2bAHiZaz/AIhz+69ICyFfOnCKnDD305oD0hS
oKPLfRzKdhVLG6XnKcD9JPRmlZaMRHApZ8L1KCNY7cVKukOKIURq9fF9jPBfxNEWH1JZ3JeDbEWk
VKx9Eur7mhtbVO3XRzRyB4lk4kp1CU3QQ6YCqf+bGWgHtN8ZCBWyiS1RQrRv810lSIzxbE7awOuF
wDXOXU5Y1wwAnukv1GMz2Ok3c2Q3E7gT//KEjhYnZ1KGA1JUKvys4QwzBdLRq+c57mBA2nmcwj57
08Tkws245rMl3od62Zqh7kvp9N52xlOq4mtPQFci5pFo9EOQ4xzaAuOfKzZ0mSrmHhPYarzdR/J4
6LJLU+vAHiYZGt6isvrsTqKYnudiOUt5eEkYw2kFwatzLbpDQLHDYunvhiC9S5r1JJM1CyOHrHmW
yn0pCo5CbKOeuawR4GxQpYX2mjVEa2bygcu/OAvc7w5vCrILC6Sm4OPOOT0hX6a1r5iDO/NxytY5
EVtVSqS2bOyMrFlA3YMBGdGqgCoxUUUT4nCyYsp2qzbB8NCZq0/R4Ior8b2iFDSn9VD6UAAuXTKc
l8o8vyA270dCaeEovnUyGyYt3TXoDXP2QsXji0WgdFVuZ0eKKF3l2ICini7bQRc2tHbzf2duZtZf
ZfTaBVzRkkdBziUu5q1kCJsgU/cWwop0poZ9Al5Tsl83FGdYy0gsPKZ0muTLOuXwj7R1YJdAWueL
yECLhZXHih67OmEnCcmX1YMZprt8Ep1+HXuiZ898phRv0sBvZHbE6gDCYwcL3ZK4zQIVu4BmrsPV
ljHR5/1NQ51T+SkL/dRKCwQ3T0VFjvHbqfpRoIouy9gbltlZwTSWu02wLSP51InVCdfzcULZzQBU
y+Zb/NrxqVdUV1NPeZWe9Pis3QOi1hM2Zqnc9tp1DpB3FPEiIss3rHRmIsEpJJHquRpIa2y+Ms7r
fDqyzsTKjJgZwmDUJM3Gug1va7V+cGVkTKCy1R5X2UKgFnq1CA8pTlJMEhoox9Bp0/moQPydUI7S
6mXtmuEP22XvIVGYNCiPXB2obFZB9l6oGbIb3sbOCo7QnsMR1z4QR4IlFTomk8uSKzsJXQSqhs4j
NpvuWvTUOupipkuSpbaVZizJZSeIsk1Z1z7tndp5pmYck3UdY3EYXXz3W6YEp9FicphOgji69POu
3qZuhD1PMGM2ILjwIOPo0D2ND7M0ALkPBBQ4EZTv5T+VCXNNh5NrkYGZ5n6Uct8l8MqphTwedMgW
9bv1j9ZdzigMjDHYnBcT7w52Ylv4l+v9vuWOG+MX9k0acVeLNX7pHL80934nxistzX5CxFDiUYsN
l8F+4jWsI5AyQU59E4i+TOaWqu+EOOILSKmZwnDBb5wwZgDZ0VZXe3QYIIpUGgyH6JzDoGFeCHum
QRbolnSr8t+uD/0OwdD6jMqfPuXxVAYg6RM2rAJZqf7cJcJZEkFuJj7+kFsWnPO2eMZR8IaryFdA
gKXhIZvk+9BJt66ZrmWSXZLmvBBvJp0PiGFTUkCVZ8dmRRIs/9UuphCngvowmmDHYztDgQYCvl3E
z7ikSUmTXcbvxh3XgwtvGI+lHW99AtWZV3bWA18NP3uCAVL/mRgok7hj2DFo8JZEWfVr1MqHFf9O
Seg0QNBSOBo5XrrmEu9smItuIwBXmkKPtZg3j6U353gjrY4irM6z6AbNbrkAryo/ZTcp8lqUkYKw
UgGlZeDQZbZk1zjx8GIjV26DgioAkbt+QXUQm8VFPXOr/s1VqmQ33aD6wSBuxCZ9ydkU6GxXVxyD
3T2jix6K14JN6hK/C+fgugZoocWcNL7OWfNQw8Ibp33YpCekGFsaCGMHf3Mv0nMhOOszqq9BsZkZ
tQjko2Jxq75kISF3Hk3CL4TsHBKgmOW0U7RUuHgIGF4JXDUb+ERVwr5V9YPwqdFmpOUtNnDh1Pc2
PdI78X1YnzoWPmr0ugi9jtpLd0azI/YQyZrDpbvPh2vXZ/w04mXk0Kp6Gq+1/K7Ji21AJxTKHStm
8BLGbhQBV4SgJWieyhAspTP3k+1OQ4WqUaF09oD1AnDXqMm4Z67ATjHIZ6y/FksXp5GdEr2AvV8C
zSPZNQDZZ+1emcKdKMUmm/GaTc1pjgb8PUcW+AQV/8IaciFLbEqr1JK9v52vw89IPSfY0BQWig5i
LSm8WL+GhXSIyDdXYn7oJba2wh11dhsML4SCzdUcMZCvTsnyCVj9Kn6Bh/kTOCgkbboqwvtAlP6F
CDnrDRNIu8RSjI1USBU2AJxAI3yhXkv+A/MUJNANIKVLprodThcYqANSIikUNQt2Qpp4KXKixN6z
4uTSMuT4/aQ1NrXH+xy8liEfQrk/RPxJ6Znggww9ILZHCR4KjN8wdRrxTmU77usXWRCuOjmWicLm
sUypZb3WOgDK8c1UuXoOXqX6hszwSc1UKJJ5Y+4exC+zb706Krx+bDF24CDW3FEu72DGbqVBcXBy
bhSZs4hYNW9a1SHQ/UQkV4cl3UhhfcU+cgw0IoTDVeK1Cn8VIqBwQ08VRIbI5AGI4YkikaK7Big4
GlxaocJvHH/JxJL54U4CEUwpgxsIrLQLhnMK5wMX0EJyYZFKMq+FA+ltL6KImPPVWXi6Y7AkgVC/
h2zLE2M89e3noje2YLBSCZjQ+dVYMlyKeT8n1w5vXS+Ue0Y8P2ttnAW2gfLA65lGPzrpjIBDaWE9
HHRgWuEZ6WR/pOlbbFTmqH5LcvCKFOdL3ZVI1j3pf2smgIl0rnrFPxOVgS8onzMbrDp6GwtxZxBt
qXCu55XmEZ4L68+ALddMYlkNfhJiYFE5HWuQejh2zBhvX8cIGdar39Np2SmgLmsm5lWGCkrr0jn1
h9k3dd+wG+tQtH8h2KX+x134K/mZclNeKCqe2AIMRg33KfRkZjJT+ZayrUSkXhFfJVAbybPkbDNN
ZHZtoFlsb3Cudvi+FwtDd4tLASibCQ4udhq6S+gtaVY2e7n47bxTJfUUo0kEfX+es/lMAJIxQyqI
Y0gpjjfSRKJ8wb8ELxOApDQSYHpkX6FswtZ6Ntmy1af3NPgplXMAoyRzKpiGWPFIiIBiYXuK+arC
Da4OhwDLLUHDVB8wBO06aDjlNyNF2Z90JdtHKgGkYtezrAsqA+9hThgPapDxOqNAqvPVQqeypOww
cDvkmqxhSezgHYBUVkB9M86OfKC6dZ8CP9UQjhNmqzEp2Z+AXud41Tle++1E4gMci4wG1uqLF7Dp
bIgRVX9lH4HKaWGAskdc6kMi8DA5R61xjqpzN33GGle84CpgXp2JOMIEF928lzFcWnuRCQbZGe6Y
02B+xdXBPMnAd1WANRktALX8QJQfGS6HGa/cTfxSKdRvFc9UhhgRaRVnAs9lBbZw8ZtCY8J2OC5X
k7q0fhsGJ81sbzOV8ktp3dpMvPekD8si28cVN67RYrr5NpKKq8C+Di5mSUpW0/1AjWzDhOZGolpu
cXSXmFuB7fayH8odjF9OZ6ebdDcveThsVVPfGwgF0sTRQHYTm90IDTUQ0N2a2wAJvpFOZZjvVuqx
2Y88cXCfwTBJM2Mn0e66NKjl81aYK+4VTBRsopiqsiZnhPhS6bbBGlaBTW3l30AYD1NPtQ85Czb4
G1ntnKJXaHyDmFG22+mvLndL250DtT9FBM8HBcaLTleNo5kBhT7RCeN0oVw4kD3ONYykoLfUwi3p
dqtFOvt4KvyF+PsWtnoU+nT6VsEWLBVvCRENI3M1dmok2TreFBEVWQiOyif6hqvPVL+wUFFH5H36
DdDKOvGjQYlG6p1RsYP8IxH/hUhmKWlqFTimwA4HO2QDS32mpYiv9sK9HSF31+K6V8CHY+9IUZVH
LIgV2neufhvKsoFCxI6j2878rZCFZd3BQIp2I6qzckPWjnGszwbfc8JVeO33KrN4gX7HHn1N+Bdc
2imqx0Dckr80nab7N4h2COwhVL6xEqSjjooAr9bQdwP3d9JhKSjDrdCQvcqME4AVq1epVaYp3aAo
sW03GcYY8ujE5yeuOUULMovIt0jcROLjnBhkxszyVWPYDOGRz+azUMX3cTmbyWfAN3kpt5YZ2AK7
a4wvlSRdAjXfZoxZMdykrrimrCv4KRsiLwjXdzBxJEzPyySw78aESrc2L/BSnNNF9spJPVXYcec5
eTd1T8SorrfRMSl/RLblgQPqaCl417R3LR7diQ6JIH4F4OxD/gHGNzemXeiHQX4Rc9Z1U36sB/gJ
ES5fon3LcqHH6tmb4zPstLepeZPz6JJfY+1vKRJwjuDqhNc5MvZdSO1aOrhNz84IS1/V7ia99Vsi
3dpq5ehLfxi5yzb/Lc5NDEmTZiJwnWMCJ9p8n74gvVIJMm6zUcWSBTYp3mrYP4itvKnxd9gpiPuN
1wWxZ8GjGEivxQeNSgouvh6WWVeVC1cIdyy8jm3Wn1Hi6muRWre0gfyReoY2YGEH1jPBMEgrX0sI
Rk0HBfqcyM7O0kV/+ZPfgyC4xnRHMPrJ/FpY2Y74asX0mPBFn6xqvxjhfgETtUwULMJIqIebKaB3
dIKXqca5ptTMehNBhnZ4PHryQxCXCb9UN2U6GdDcWI649SOrZnSGwDYyatDi0DcGosAqx9xsgJ7/
VHTmMnUth4FtAO2cG/5rpRk7eRycrtpVYgu0prl008v8BRSt7n0jn3zydTyuJh8uYT0E2F5NX9Y7
jzsY5n23Ni5THV/qdr4GUnCblPphKCHDkOFX9mQ6+hji/kW+NjBCPPKs8GOr9QFH+bUo+SNCF1mA
jmAvXTleQrA3Cv8sJeE4NTadSr2vZEdYxkeaKnnWsyWq+QOmwTkRfnWcmSIIyCz+ZrWr4Qz1Ykjr
CFNSS/lvKN1n/dZQf7NM4NW/FtrKkDJ0/YXWAF1+VSrrXVNosxhfEEq9tld9urSNSN9qA3Cw0tYB
xqWRQmI/2C9ZRtjR4VM8gKtg9vUbqLHitqVypuFltQIs03zbwMbU4WFQgr3Ogp3lD1GDMze9PH6B
0P2Yy+2kXUtd9QQ0BLrWfKn/gF5cBH9Z1NCIRfsFHzd+Mg+PJBd/w9MEwWO9ZeG2Uf7H0nktt41l
UfSLUIUcXpkAMJMiqfCCsiwZOQMX4etnYWYeXF3l7rYlCrj3hL3XLii7Jbwv06GVHcy8eEkrJrGg
5aqRh7Setoyw2gTPueORjpUQHqD2riSssxkopMZV5x51blU7a4T9blz0S/EdrTUxPTR01gWj+iUX
pXFVlK3ae8nEzeRjdaikenP04pIdiwdGawnCs29UYrtoQyrUtSzKa1grJMC8ZYm4qKO7vIsyIpap
/0T2UzFMYfOD+IwAopWscToUfsQE5W6yHyUXF2UHUBgK4JpDmjyrrnYrNkAlKKiQQtvp+53AkTs0
zpZih/g8sh7gLkyUy/dlYtTKgM5RZWWY1Ixs2zQgsWb2GKrwKJPQjA8rmd1yT0tfOGjjouhguIWQ
9mizD7bdHWqndwf5qlmbmfkz+8OYNHPk0mXP9xLKkLcUtyf/ZyYHSCEDiFd3jhx4VLgT0GSPNPVM
2U2ISwTlEmgozkC05EUrjfg03HUCUR/1F7wwHSBKqTtbHuSdVeqw7ukLrZNkdudSqy7lVHGBLkQ/
k6XzoZz0fTOwjtIE8/SvevgEfYhmynCzCTkDOmYHT2PXvmYGwtQHW0H7/t0mvyZ4R93YRNllqCTX
mEtPKVXgIZYHnKmqzO3UN35QjL7VvOtgoepfiXW/4A+NY0Cy5jqpuy08hKancs8OGceG5VSHjF/V
+MOox4Bq18HoYv3U8qXuuo1o2GKHEPB752KF4jo4JDZJUAZJLTix0LBUT+PXoGFdaBW3/dP4dk+i
TLYfN8lV40CcKWpG8KHQLjPZyyQYfhNDpFh3m4k5O1OM3uA9wj9/TnTS9cKZATfKESUCMwwMy7b2
zZtTmvtcbY+YNy+DE/t2izmB8ZACLsuOwWUNIA+Hk1zDIMo/HJpCqfBlUbukkLgMxGiSgzP5Wecs
z8+Zrp2CjpVh+l3MNcCy/iCN8z75ntj0odXdRmildGrmHNnRYmvSgmkbYnKxAP2qFzf0q63Eb5X8
luIwbyIPdEZKFtkQN9mn6JVbt6PbkB06vhsuOuWBu6FqXZXfncHbV8J0tcRBuULnXmyjMd2GwYo4
h7n7CMP0Y4Lbzhf+Muf4CdWRur3ZxsN8Q/ZxKTdKp52qxMTqqW/T3lyLQaFqp9Ibz3i05nyV8g1F
yjOKmwt6pWDRsFf8pDBoEjtpc8uhVvEqLkJWoh1SEXTjZ/UzoK0yYIoYZ1l3VtXBQLxgoYBVIYtK
vrPlPuH4Vi3Jj4g3ZrAfZt+0DyuVpbLBfVsiE57rN4HyU+r6nTRDVXilDYXh3WLGamHGa5eooPvA
NLMGVz2XO7t4tgREFqriqqqzIl5AK8Uls1XCpLMVYh6xazRGw3gVQ/2t12Sv7psTLLEagitjUtMi
/EglT0AcdWREuWodVLBnwfQh99Y+ePQ2Z5l+dRfHuzwsjB3cArnpO3K65+SZzRcn+rtTdaeZDY2W
jx9TCR+l0Y+NSWpDHb0PjvEkOHWcfoygRnjCN4NMAlgCzGB3IWJEm5YpW2X3BAntg9G+KByWJACd
h7k5Gy0hdDLkkcCTl3O3D9acgjGbB0xtKuS+scivIW94istRNyMMSsUZhUUf/hAwRoBWvIfWjwyq
lqdTOpXviV2/p3ryHggfx3jP2ZKPnwrfDWkQV5HWt+yN6HrCLafU2Bbjqw25OAS1Uf0U09EW1doa
XnIwHlLDZh0OLod40Qi/sczHnpAOgnfeiOQHaNJnstPouduEfOZlWasap8Sq38mLfbHiLytWvwj/
lAZFUkoU07QZ+szPQHmNzIi7bHYV9uHA0hjN2ch685jclW9HOzWejKyfyZA0IABPDwStbGhXmE1V
TxzFQF11E1kGdLtYUZ5WGL0WJXsW6VuJGLZ+pECyZwJFYuDEcGWst0yHmpNcHFQNc0pxkDycbN5J
XC9F+ImrIZ4jvCmza7S8/RnXCamXTLhLXUKba+MGQiJuXwJ5UxvfFcPoEUsbjhpPA4E31wjBa+ei
Nh8APCi1L2VWMtBNVkUEqqtO96E0+EZ0cXIc3+zHMczy3m1jfBPEF5LWO9GNsN2josS7T9RZclwo
cxJBqjrjxxGgXFDmuyB8MTH0ANpsMcmTTSiJAMevcHWmxEhVPDXc5mG/6ds9EkPG14wv6K9D9SVj
Oiucc4YNOUWThwQgQSajQnAvkeiUjAQr6N9Zs48w8sqatFZA8ET04hy8ztc7o2/iktmDmoe873yF
yL6dJef7tr6lDli3Y7XtFTTfOFTJJzqPiLzaxnPqb6IL1yEYJEO3EfwfJEoW22R1sjYqVwFgkUkf
IbNV4g53EYoszCkRGV2gSVScRWnkq/JAEB2K0mo+xN3GZHaN9K8pNxr/MlI6L5aBVTshtcg94//i
1Hkt6zbAU1w3ZKAuUgR2wjsQrdT4MMTywjUqQqAYZ3Sh40ooupwKAp2MQpVRf+Kb2dopDL5U6cA+
114kxg64Mo739wx4qFp4I5SUT5vGGrLB7LXB3f6J2vmQFlzYleJHQCkD/Zv5JqrtWCKHlfNSI1dl
wh1HqMlmAMO7+GpHEjGd58iGYnbLuvN1+49uUwnhPvCZZDBt34booiCUTlytw3tkPcI5Ojg14XZE
JIwXaCRrDc1Qjhy3m5BYD5gDfdTEvkygAEe4jp++EM+cP02bgp0+1uuiPBdzCCP0n2DHP6SEnKFK
aOr5pIoETCyPfwh0bgIzaWHe1bVzL6Ozc1i477SxJrcCGvS0WBgNSqMBE1WNq4zutVdRieLkZzMd
FZsI85ZqwiEEPDYVEjL1lkJW22bbbNzaqU1S9EfZqF6qNBDJ62uSvRr1tuBfolQ+1v10nGJxVPG2
sD8lFIZZiqgCaNzFTeqraxNgTS7BYDfYn8q3Pm5oj1LKwCkAuhrcaN+zbW/Y56GJoSWTrayWPs00
2tf21Rf9TTKvijZDdTVfdO4T+SCIU9iWZwRHKGzMVRocZ5bdDtGQg+XFil8KC53+36y9wzWXycQw
nGuiypcXZFd2UiTJzAg3nZcxoH0h5pOabBMxuSyFtA0AeCYmYxt5+UkzpZ6YgQ2RPy+ESBYoUAX5
JoqENcotWkDCVnUqO/kUYwkaYnFPhk9bvjM0cQO2+Ckfq6y7pBhA5GjJ0n5HbrZ587J9/rYsbkYb
t1ZeeCYsKSb+IcyGwICYwIpGmVpErEsCD26Js8bRCeF11GTeCUiWlIAY3Fz2Us0EE7r9JEyuDCAK
xp8jfoQbiRCDPzFSRuRJaECTpFvcGAIodJ2uhYnryCcz7jANBd9BfZxtcbSoi+NNpUvbpP2qjHct
bm8jygQJan+Mv63AivQ07I84ar2ucVzyRtqkXyGERs4BXRoqSoJKzmr1NSgrmx9zqKG4js+SXl0w
rEnIoEvNj+cFvQHwZwDfB1lwQAsIkusgauUQMo9QkdAWrhbq1zRUr2a1JVQJAYGO6q0V4p0IzRX7
7o40p7S96fbNpmdtq/wkKyi42D3ZwynaZo28Ud91OjOBmTANHpqS+WyyEBUcklXbmwBmgTpPvwL0
NuuI5imH0S7DqcWCfxdNDwGiKkdOZlz+aMrJTKwD2G0Ccwm4p6g8RvpwlHnqi3NMIBEyPDyhE1bz
1WQnXvsoCpweirw3h34ftvFeVjhCKhZkPRJa+QyBA8FR5w5mgvGa4GgE9TgplZCNEcz0Ie63EFBb
61AFDkg57sVH2d6CPLmRsSVDszvLxo/WfctDhF7DL9VyI9D3CWhBoEfyrN3gz1Ni41A0JMQ7uasH
s0CWQbzseMmmiY1W/LWI61Hfjln3HBEzaIgUm+QXOw4pDhkvmjYpi66py4AHYwBhAQnjBdRfiYI1
B/OOjay5yKT3Ta32pRnjS5YIp2rA0W9F2v0tIWEPrc1fC/d0SMJ7KhG/jUq5oJTUch4VDih2Hn+L
Zt+uy0gcdHxUJpmD9gDSEoS2detJECLRSSaIJib0r0wt31yHbJmDlptWpH5FPyEwEyoKuwncBejE
sw4u1CbPypMcBxuRsqznHG0i5Wx19rnvUZFP5NsUwdladpdo0wMYMouUEj13cC+49+nkWpw8TnOI
i/ScjNYx7/oDcn/2sufUGXcU4SjjyDENXwYDl5yySWjO26j3d9030Thq9zQ5qwBPK00+ZtV7y8Qz
tvt9twpPkvRBVB3/EXY7V7YcMGHQL1nJd/s6UncZPB+prD2qY2agJngZ9u0yKqS03GshtfsmIVYG
AApNqv2vqXRA4VtJnY/0/mfd6CF3FncFukKw1Ypz09mHcT1GnVcLw2uN1OcT8I2mWbfUt+nbis+k
QIosmm9ZeXEIk0p5KHmVDMJf2y65T0b4lmv/xBJCKmn47XLe/ZXOY4CEWjpWY49CTz1NDoCzxyRh
DIBIb4BdqUCEkVMq8n9hh+ORwejUAZBwuh34S7HrDGMX9w6uxYj0H/KZEf815W+7SF0E9VyLGeoO
o96UZtpM3TP/hsHFzJJ18uIuH4P2OuA8TjxTIxBxxoIEZiySfZ3zfa2jzqi2bPSPdKF+0d4FKwlO
GTBEe9obHP8LxIvNRDknnjNMXlzZHpmNwHWWC8RTmlWjaX5BIgWvfMKmJ64fRQ7zpPyVnjJ6ba1/
Vkiiw8W/yJ9j8udUcedR0ZGi+DZzf8+ixJ6AH6Q6ivY7nq7q3B3sQD/mnLy8qKMaX2gt2wJFivlm
6veS0EbV+bPoGLDVzpe5yK44/WskkCJ47xH4MXpBNynApMn7orqaA+EHWuEHQ+c7gGnMj3E0caay
kBy3SCxD0s3Yi9hE8c3KZ0u3OisTPSxiNTYwYEJscTc08dbCWlTbD0WbHsUfkQHzgWI8n6v5ohsk
20nm0bIMRN4PO3nyV9b6L9uTI63/kdXvMZFZYvWc4oKx/uzHBnJuI/QLRJlG2qwUiXymlMCqZLGi
6ruo/bVKDLIclrJe+3ojeSY0R1O64B6nVR+JE8QDxXomMTU/YG6+KtEsU0Ta+A6OVszhGdTnWk3O
1jSfhASzcq8gLLS5satPUzffMpg7E4cowWodqeMJkFr8CkHh5+pVzr5qLMUIXEYkI8V4bX0kx5KR
3fWiuXWigoqdX8zgu3DgUP0d4zXnFEJiajGLuYsz3lSRXYr3rtHPqlycpPqQBz+2iH3NiD3JJJwF
Iiu4mwEoPRW7yZG7chv9o1OwXNrdyQ7GcxDyXv7TlY05vBEFoUNZRR62PE96Yp/4AU6wfGGGpOo/
pbhG4JBKG4ePuQ2WLMq03KVAVEiZIoqyxBwA/mNXYDcayk8n7G5xNt/qfL7lpJHM5AQpa1PqXR1a
qmirqyxp/FiNc9UFp6S0jrPxqdv6rquGvbHOoLZQjTnfGnfhEJQwMzjDnXKHV5kBtC6HqBMTJmu5
G+/RQlyjmAtafILG3hfRdK0r2mBNvdThfmqbA0Dvc9L/g+a+GXC6EWi+bQf9UqNuNwaGPvZpocSA
32ExnlqveboXxezmYNR0X86+u6J3MRa6Os5VqJS5rEK387BaxU54GpOHBv3ema9m/TU5qu/gmAMN
p3GVjPrelC1yEcw95TwnSEgoI4RbOm5VM05T5ZxsSxzLehVtLJ4VBaLGqzN+lYazmQ6LnIF+qJDO
YjhzGJ+0MvbZmvayWGHztVSMouDmW5DMSd56WVn7s7wxyMAaFvYYuAhuRIMcm3pX8t+bJAPUWo2X
yiTpC5GLI3sF9aSM2VvGltoJCzNhsqr1PfO+LAWBiLY6TGuvdDJyLJocxWxbHUfE/eZCfCOmvsSH
prMV1B+9qjy1sn7FJkxYNH8hwvR4fHWV/ewlT7WsK7wwaAmB5JDdqhH5LnYtkwAdcV3DKN3ktiPD
VsLc0LHtL2Bty/TWodfS6sWzyjm2GcmsMmzTdWr2rxzhECAOOlTBVNq1yXdwbCb1wMRlX7CES6CG
sTqsmPnGoM0N9IQBq56apXvzX7wQnKBk8DPoQmRudDxJZqqus4fSWrdoSesiJdOc3JR8hoD8wFxn
ztbZO9Gpuy7sdtKqJZiOPHdkci6bELdV4SatwumLCCyhgARpcCp/DNk/4pkHdfSbOMPioKEMLvDP
0yODqY1wFk1QdSjlxGaGZlFB2EDR/JYrzVuF6lll8E2vtWn7lnD2BHGidpQzc+VM0bZ5yHBjrYHw
qgSIf6T7yiZNoDDEqWeuybwzY5j/Yq9Zl1Y7aSyEs51Rk3zNI5B1lhslPcxACxBE7cckMzYYZ//1
Bj/TVdGjxRqwz8ACwa5D/vBsvslO9Rin4YFq6VHYXtviOG32J2CNbcrgesA7h6odv5tQKeBRACbK
CVTR2XRR1R76qmUg3B1adPpkAR86jcqf0zo140MTmPtpC0+HSdlWqcR/H/ochO3AgHL5mBWHplYj
OEm9OkQ7xs7VpMgsOTkzhPFB11+sdjoHhcb1IR+VqQTxsFI2yEjY6urrUvXleVqYtyaD9GZoUeUx
080Z+tsyIVYHhWk/Rsdbf7LEeQCSGJpnbTqkSnCcj/XAnCZYaSieQy04WqFOm19uKoZvauOQt0aW
9maCewFDcgcB1G6Pk4Wd3UH6VICxaAdI+9Y9s/OHZmfPtDCf8RfBIuMc3/Mw3mTT4lUS3sw9GPvy
xBix6enDi42JstEi70EboYvJk+9Lo+LLFWKW4VOFZ1vMA1YFxhmipTI5yQUxrvVvMznwa55JH57o
inft8J0FMhrK3r+EzjVWvXAcSaK4yrEXVmx+d5EyHAYG+2iKZ9FBPyNy6m2s953CCIp1YRleQnGJ
O9OrZuRsyJGlAek2NIH+3NMBBqjOIzrAMVAIcKJXHQQGIHgk80cCJWWutuBHysUqqvL6U0bSsvfD
hujDrR1SPTnEtjXE+aAoR0AA/PJY9sHeBqaupqX/18r9ki1Q0ulkL8C6IsDOsIwf5yyU5NL18dmS
cR6xZeo1r6ogUkIzNw1OPpnq/qLp8drRT4zUVizzSIg5dO+VCVtTShlkk1TMnK2dxU5rDg2+FDgA
XnGIOqig8TcTp1AdD7HR7Key3jn5uVTwepjpCgUtlSczI3XqDpZsQqnENgSGo+o6F3UBCoRCTJ5S
ES1cHCAkYKirAv7BhmLGTaysVOhFNjQjBEYfJVRV5lQWz2hOsDpkh61ef8iXRy29zLB8lU7yTs4G
8GAKysxNKsZgJahCfoXjKolWLRFbxTRu+ya9GpOO7M7alpZ8SfV3ASAzDUFsIWRjZ6B/KI75UWSw
xJOLhiZdqLTDNLJtPh8tlGLFXQ9xcey1OL8hmcbexuA3rG9WO25sHLyNNF5rYbN3YlOEygaTK6mp
9KW9ejTNYyRA5oNqrNEmOfducNbI/ZQzmnsPUHCwBjalFq0XjYNbi8SrdYH+FlX3MTw6z24lR18W
NxFZMeR94qcOY5pcOz9DvNHuCiiyjvOUzt7ssPyR9I42R+GzlorYkydlA8q+DO5CDXezomynuN3K
cQY049tEcMXeb1OCHZZQKzXyJ37xmCfai7gvrFyAtjrmUgCqk7+NqtxGp0cvVdp7g6EmvuhD0iP9
HlmRYdqvwHrNa0Uhngy+uT2+QZsFNT7J17L7jHS3KmvcEAgbMnVLDRY19D7O+9gfBDMcPYj9zJxg
eiwt42aa150qXaY0obJQvExA5o1PqCwq61C38574Od+QOiY4jOptQJ9XeUQ4x0WPebdBzZnO3a5H
zZkj+oxa6BwwXezxkcbdvSXTrSGVfKpJMKyZ30uhtSmcHoubs49R3ErvaDY9iblnQyVABcFRFzPh
0HwzDvfp/9NiSny9+EeW521YiHQsoQCMTslfKSd0UItYc5L7KHhuckzn+bzra9jCGDtkFLOR/b+A
ESVi8+6sCkZkerJc1XsrsvezXB37v2UB6Y001+nUa3eR/dr88IEGsGRKFN5BeqTyqdYhHBpuXlIZ
dLBsrq1dK3S3Feh0oI3WVpkqBjzdEcZ6pX1JLwpNAwZ2VXFxLN4yivyF/qXvaIFFC6IBOTs7VtZU
c0wbHcCVGD9ABgIw5mmF15TAPWga6moSZDhPuNnk6mwJ66gUezCdR0WUJ7F21pb8Z9GSD7D5DPMT
3VK0Nx8NYX9D7zeAjk1IDWlQuBmfVh4x49EJ+jM2eYtjawEbSPVOYltNYv0G/6Lo0nXZjb6hpnt9
ZDJl5YesAjN41pCTTihy+8zC0voYGVGhsN9Mab+W+5iIyPhowTZZkptyZzxIRnUQTPcDZvrarjEH
Rjq7qhekpqN2WqT5DBnwflUWE2V8siXFqeMbU4qtlHxt/CRa816B+ylY7ZqUBUvGRqSAdV8bmuMa
gmli+GkCQzGQAFRwYSwWdA0qXEElJyF61EFWFQZeI9X259aC0+B4YdqCbXgzOOTIil41eGYzpKRc
ja4DEyUjNXbUxD6AiWQFgpVCd0nt2QVa2Jvizp51ZY7TlyYRs9Cy6qTmSJAJMntvo78VVk4Ll8xQ
q8chkZjffpspj7Hg3JL/CrQZKtqMmsDw8dkOfpowtlOCZ2RoT71NcLYqb8IDJvRWa7jGgULGyoGt
vDvLiJamCDEOExcye5JvskYPShj5GCQkUlalmcBZxKIfs8x8j9ILlroxOzDECQj5F4MBVpfoDazF
AdZtvNE9H9qI/T3BYvFPLy5SNpwncih1la6oTq76+KZlbzott9qvCZqJk/SaoDiqpRWio0HcivGo
Cx2x52/eXAmi2LYJS16V7g8rCRHJPRCqtAHnVsSoYbqtsmrCHFQ7q3LJcXG9DAQkTwQk05XvlQoD
l3PrLN5kCmzraEYRqunoVEH5SlV8DNZxuSB0pN6BYh2ges1iPbGBk0Md02h1DY3prJw58nYzUzd4
LyW2GykKd/WonGWI69qfwFDZFNxjPWZnITG/MYkUUz1rGLyUd6nkYIXLC7mkHSH+JY8mTP3cAEiI
GDegB5iUt768l7rshTz0s5o9FdV+LAL/+Dc3iGW3ABJBLw+SlHbH2ToNpceIh7flism2SfzIYR7A
dJ3uBOK1MSsonNz59NEO2VEDRGZhxMVZIZfMGMK/gmV9Oux1KDiciGzZFQ4lapmi785aKp96XMC6
fq0cg/wu4gdYV0v/9wbM5m0mBwuNITOuWy0f2rxfwSjl4AcMGq7SPl+DACLdh3BKxOqY1dPqj1Kw
SGWcrPwNTcYGhHvQ+wKGZ00NugrehIA3MXYLjzhyEeTHOvIvdPJGdkmjXwur8BLu4uzNtjyEZn8I
I2Q/wQvBzmowx4dV18/GADUnvSDHxUN6ChIyOPSXqRevce6fLLAfkSwxHe33Vf+bgOdqYWoJ5DKW
6qscVEqGFSNcNZHlBq1wjTh1A0Xdxcz4UBXreHnLctiqZbIV5qazrHVrv+BauIqzUYHrwvxKlKdM
NkJIPCynTX+qRHhM7OEcRTtujyD820qQ8pHrrpWuRcvZeTKmP4mOikE7f+cKWWmFYLtl44uAtFoY
xcBg4ZLT7yEOzZKz7rD2pgxXViZUBN0JD8zUsKpAFyx+Z9SHbc/GypnPTJpC7TXVGsGOTHeTBmUF
kylU60a+l+ty31afjnaR+LILLIemz4tNEyYTM8BYlEqBKSo3iRzjaC4iP6i/yszYzeGnHGSELKaw
/9IAz9lpwH4gYeEozD1OGQI3c45MhG0yrMnROM3xRW1bz9awFWrWKinZ/xu2H2mVHwZ3OaYT2ZSc
1rr0N9G/RlvxrAyjZviXuaglWedUAoTU//QoD1Xf1L97jZRx+cbaNy+eNRgZBexuxMIPoZM9GzCA
CISrP9JR9Rb6jgKkUvlVIbGiD12jVl/YBllXcXJcUiZDQU74I9qxdt20R/XSJ6NXk+YpGgBKT0DT
DIPf0/CPQQp4YsH1GupTkCqniRnymGA7OhcCV658tacdbDJ/JPJZ1ERkxtZBWZM7mSmPzMgeWoQB
pBW3SXqG2A4L810qyTOAhU1cGOmm+q8Ekqyom02Os3i8mmD4NjZaeogZtUSMFitDMims/ENms2aM
P1hLidj6lJBXEXeMqDMHeYZhH9GOBjBAwwxbNTmMb9Z19iNtvuqW4DGgSQOZHqz2C5haSXeWI0FZ
AmkomP9SnxO9AWFJwzz1GCgvp2vs/OpTSW9Q7BUtfMp0LTa54IH6l+pyUS+BrLIHN8SqaCQfevQ3
cVghVMGz709sEbYIAcoQAoQ2Hsxi5zD5ojJmsdcxp3gKhhYz+vwULYvCIlb2HHzzYphAYNCAvon2
AEo90K7sKnP2UD0tkMR5OgG8IUraU3QSx3AhqnZ51OJyk6IRCkYEkhIgsfBUMC7J2BRpY0WTs1YK
j5UiR/5GIVREI4pkXCA/LRHP6iUunSOp3lgjxC6GX2xyvaYEZ1EKLfgn2ixAInSEPzaQvYhM877O
mHtwcMi/VDQbo3fWtv4dIKPGTdghxe5gTYj8MPJS4SyQeEhb+R9CcW6tFaiyVMWfE1LovBtJ5GuI
tBtW/4tE3DKJEAwK4jiBIv72MKazTgf1IfsFem3VDj1FEx7JVhSCKSpuILAEehOW/DVKE94mIqlw
8lU4+SxeIRMAe0tFnRnctbabgz6ddFKLj10FlX+2D41sH4gvPTiKfbB17QCUbhD2KQ0stxn/SAHY
4W3Sv0wmtw+FvgY1RliC5zUwckJFSzD+RX8F9khpwmsLXYpMqgx5ekpGbXHt6SbHBb5t/QnUEHSa
frXG6q6n1q2bVpCnZ+08N/UlQvRzRbzGAm3PjmiGDbuEZZqErI6YiHPb2eR2TLTqZhK31iFbfSSp
e6G+DagRIzpGq+WiOtH6bRZbFJ9UFbBrxgs7kHtWjfUD3tkOTPUqgFDRAowJkdpXOIpL1Gb98gsY
b075spB3ckdfO9YbUIaoOOcwTwYyIJZPeS6uSzTYiK5Ex3p2Q8y9hzQoazGlVnOX0EhMKuJ6RpaQ
IrQUmCbXQPUTPhTkfyNS9LlBSjvtQpsXNW1cgzzWjjzWOEhdY8AMi+stnQnHnrRd+sM490LSox+1
Lw3QvgjHI/FuB33O9qat+51eu4l1Fl963PldmfPROXt7JItsy8pQ/SkiepVy3Em/HTlrPYanKd2p
wIGTf6TS7AGh4wo/J2V9CcLmGv0xw23Wm6cQhierGQrE5I8k8wMaeWdkCtkZ5+WFxL03Y27eirZ4
6yf9bpsxJKroDhmMAAIkNQz3szy5yOE5y8ihyHflj1nIVM+52zK5xYxMA/o9z3+UBvF4wKQ59PrC
8Mgt9Itx2jP3284xUyMIUWpoH9MdOIKnFP2STZYxZp4Toujh/3UDdx/76TeRni0COhqIM2XB8nTu
9hH6uGy4xdU+3NgoaxvnpYx7Am9e8KtilFuMQSu8fhkMz0BBEEjOVeC3+FCM9lIkGxH8s8WPMeBA
GR+hwf5Abe89U3O7AtjAIWP0nyl/jMrVKcg+rMK7wzlnaedBx91J6WrCN9X5Zc/y0SAL7S1IP0b0
VB0quUe3SIaZ9OT9v8wSN+PH0FC0H+X2HEz0ChSbjIo4Q4C5vMvYxWvIko3Dsh9LJkQb3SI9Buo0
zZt5Q9vOgGXuKNkwrhO0TiKo9ugQoHLEtAM2V7kE3ntzSnnXo6kCZxUmGGd++diLpT9rDgg5Ggv6
GZLOnAtpymBPBdV1ohiieFtM7oKNLKE/Wu+pzmGTYLnqMFr1v4J/T4eNt4LpZubXuu41Mi7ImSK8
YRIarUKaJ73/LZsRLNOIGkDdt9EFAxXrgk3PTEqzck/CAS+X7wgMdwWgmebHHOX7HN20qb/YqXHq
8JgK8sLCv1HwEYUsx//k2Z+AQRMGFWIpDowXTqW2rbm3uw5jVpQfR6Vdd7nJx5CeTfZMIJbQ/zu5
TNNqgjAg8REzbhc/uuGEN9CNZjYeIrhJn7mF/5GRqfcvq2RMZbqfxD/O8Mieffs21fOzQhNsiOQZ
UC8XWB4SXlI2zd0pY3J17GJk2pZNYNJmGF6qwahmkeBmniX9aKnwEnHS2LL11o2fRYtYceo3RfJX
o3XOWKFAVbOVnDV7eA/GwRtirEKWdA1gNJf7SCoAipMpTwSsRdWqerGOuZjiSrNfBV59cP/4j+jD
3o2yId39XlPVJtJPXkfrm/Y5jWCGLAQYYiukn1IMnvbZaRAnsCUubgEclxLxqpuZAjPY3rJ1Au2i
7nhJZzgs0C4ksJrRcyAdt2Zb0H9WyVlGH6vRa2O5X57ploFIraoUOXgWdwwphr0zfphwe8xtpb41
kDtafGFM9qYP0V7WeoohBE2fs8HXhZcR2JQb9C9eDsRd0bbWT3UKMr/YJ0jfE2ehXn0VeX8pg/mC
hOcSWtqlNe92zypeCqi5csraQnrr0fozt4EuHWL1iaUvDawpxz+jfI7vjdppi1JkC/8Frsy2VDYq
+Sg1S+YKJ8sAF6JoN7r+PqA/sNFa6a2vdiWMkk1rSV6CZyHLTg1wUjYM6L7jS7QgEvjydJuwdImQ
cop/1KsqvZ1JhjDB5VDUa6KK1Wpmw/EzR7Vv8zTKk2twQIXywzGypyjrZwRPT3+YEZZuBLL4LQX0
EUMdThA2yMEacQiEyd8M4WyhaU/ZCh52+m0RuqpE4Np5NOna67cYTYSHlmRpyUYgUawGVDxcC4+A
S70yvnp5oYfGa0SvW0fVTiKmX8xj4inh4rptssl162oH2k0C3isxvcFWfGJ1SaBqw7a7RGRDiLET
75rUwTEw7hdNaJwVhzDFEvZMmRmPxsR6vCMPAA2OHt+S8FQO7xa3Z17anjV+sakm2sNMJrdrOVzB
uUhsI9kt4IWXw7dF748vf9+0Ic0eUsTslmzCce3QTsmM3Kf/0HRmy20r2RL9IkRgHl5JgADBmZRE
yS8IW7Ywz4Xx6+/iib4RrejhtG2ZIlG7cmeujKoTr48pLrbQwylD5Ia4InadsrWFec7b8Szg2MKY
Yi5+aVQV6etXyMVsQPp/pdJPYiEJdHVAAdkFX+WkPQzrVke9H+FWJTolkZPVNHLsPB7B0vOY4xNE
qYKCGYQtIyZ3mF244BU11O4lPKEX80lQqHinKNjUzllq0m76hrt+LIQHPmnXUrUEWQRbCWUJr4Ug
3qXDOv5dTG44sXOaaQFeyt/IbRvHOZgY6/81MuhRxMX/h0A7LApTrggOHdwyD3+L9hqDH5HijhCV
B/Uss/qDy9+AjW2xub+e+TyyOuQOLa72aDzs6Xu/UbbsafG9TYHMSN21MaxZHjNl5Va98RBs4e2I
6lTSWfitaA7JJsGPw94bCGAjqLCaE6aS1YPBQ70EUiyjALRcFzowqbI4zTj9smQnYFMMph3MXGsh
lYNP4rVvXEnmnvarm+Ojxfy2cNcsXpzasoMtUbqtRBlSQz1ztl0uSO4DDcy9qrzNVCE1CTtH4dy1
QtmORM4zXhoKomvoWaqM+4Rnnx6dRrAdC5U7cUUn4cJDkv3lCzQ7KX9z4GF6fSqRr78BbiyY/9Vk
3bcL8wiOnP5s8CfETOejwwUyDRKwsPnrdYZCQgt8BRUtAcfMus2N2JMVz9dNBxGkaU0cM9sF8rrD
/VZT9UAvaT9nWUxkH6+r4RpwrIC+2HNyUPlmCNfha2eHo8Faw5FpfiVYkVqbfAKHS+ZcuQsOzHSg
lHLZIPDZB0ryVvLPen51N7PtJ3Vsmu9T/E2LTubUniSinUpsMkakU5EZS5oQ0kQKGpK9ZFGAAeEU
obaHMBo2B1m0O1vQPMRO19LkfaE4+0TNQqopwmqjl9I+fbOIY85gBfJXfwbTs0EuCiXEIk3aU8+r
yWNAc24BbdCkH5eTAo6GS1nRK+nhKORK/pf0MPkuIk6ZFoMtw/mq23TdJEwS9aFRZDddqvs8qlt4
H5IocZVAgJprT1kRptTloNRErMMCg+7Ypq6QgXNAJiyJJY9T7c8ZZQ4NPmactr/xHsmsqFEhSwsL
moQOpf8warIXKIlK1ocJSoqMATjrNXKYL0tH5RP78XOJ/R6VECsxE8k5GysQE7pHLCzQUZqyqHtv
5tRbkO7noHTUgLxiINuE0wjUQ4eFotN+Ck2+Esjumi0+3c3Ki8PJyFP+KtWpK6XFSV3bc5T3lzFt
rm17Y9v6QW8N3yQMDyCBTDXbFjI2Dn+AKeDcWJ+//L89/l8LN2RXqBzvCgJmDD0DKgy9K3COdtUk
aJfITZ2iuXmXw08fa57Pk+KVtKI62OCxOSgGPczkckb45zDSZBhptOoFOtyAmcKUlLMimhixXyCL
jVi5QLcKAVPpJ0IbZpsQ8d6Vh4Fe4NwFlJKjj0kv3IIORQ3AjAKe2AKqgMzNwmTZMaAJeu1LOya6
1d3tbghW2QFjrTD1YJeLO5+/+CtjDzFGqU8MyHg2lbNDyxIberZg6jYas3tHad7EmdzVhx4HRcoY
LdJAnxNMDr80nGQUVPi01PUKmUeujd+jhFUOekArFbsUj4FMMJQBFRLjHeHTqg5q0r8Vafwedx2p
/kvlKBfTKd9JpFyRQ/JSepR58oBj1DlxqBVYle1DPxA/HURgQNpIYfxSvrozgNHTh0430XcD3pAD
uIsyV+748Eqyp6kk2xA++oxEmKCV4GHI2sOU7J1NfFzC58trZj6a0S28RCW6pWvYkenmoGw21duw
kvVQhUUS6auHxnYQNX5BIMyG8iF05cPWho9++S7mX2KxH2SR29iLO+syWtMt7utLoiDOzBxQT1Ia
s0131oMr6Qw2GQAdAHat7k+RCnXB/IbIeaNHHBnafGQlZWvmSRWfqv5XTMyjZONI/vXj7Fv6Qg8t
+wJVIDaxF8E8Ms7vKfl+iUyWnSVBOjs7td4A0fSl7lvHbyGmnTn0/Jqa7TkFOsjUzQoRpsUBXFNq
TzijOg2zvdUtmm7aKKxIpow9mvGrLBTAb2t46sIKKeeD3x512dxpRQb1TSBoPIwBMJqsky1Jj13Z
HEXyT8o/agWXyxQkxmPNtX3NRREeAPPuZKGTxKxs2/NEt4EAhd/CWpzNs4SCL+nqmfLydkNjA/G5
yIIaM67+mnvyAAEqvyxkhwdSQvqUhLB0G5MtJghQniOKoXAIJsfGPuuwaIvyr8SwtvIpYPAcaPil
MyIn8Wgb1U0r0qt6ZY6zpX2X34TWMEWTZ6juOSJGg0JX5Vt1AAw39Y9Eae+vs+FuINFTGYBPrmOF
AwqHRFmByk7TFxNJyVT0KuKKIEKaQUrGypJA9GevvXVnSGe8WyZaqqDTT50/5c7e8PygZD2n/FW9
GMTtbZWL97mB2wKwq9XTMOZ7QhE3QbL0rB2amiAfN1E1+RgydqVvitXcDHHN2SJmCwV0+XQomPz1
5GPk+bAwTwFcgTmzHbV0m5D4WIePrMMD1B2GCEFl2NNwG71KfR18gbYvDD7yE2EJ+ZBrz5EhGt5Q
jVGqo3Mosv+tzbKHkKEqfwmWScZCrpLkHpdRK7los3BTdOSWcpeeh+/aDSCsyWNIECIRz1vqNain
s6N6m6VPmNWmo++BmEqN7TY9ycX+CFFYY2RZ4+hY5ZA6MGGzq3l9oBZ7uRV4bVWBI3QNukU7F/lw
6eyGenURFM3fnGdSxvFp2g+zz96IaSdQ+VpiPMRmE23BLgIEmseyHbSa2Dp4qK3mnnRoUJssnkIR
9aFllaGwnH2pAQYCL2pVb2MrP+aPkoqh1UNr3fIyxN05tWeSKcaRYS6E9CBUO6wXfKuD5yz2Tol4
zoOZqL28bFllZAH0yxmzc16gKCzIdwQnzYfqjPtBSWBgjiGh+lAIjmE6ziC643xAbtXmbRepx2aF
4/oQixKKpuCijd2KwouKgPv0I9g36kt2mNnRUpgQ1GQzqIHY5ivOwjG96uTNIogYvXIw7AKP63hk
NoSn3cSPLAGgJGK6abjKJtKbA3XoMcxVWEDknZAdSJ2YOS0+NBOZNLzEUDcTr86irQHbo5IfuSke
koEgvczcixFeMjh/1a2cq6vcJpem1U4E1CwHIDh+4SAq7+arUgszJ+9nyfrqDnH6LeWf6VIwlAZk
+3iO30c2WcSvYdy1LK5fEFFbfEUAdNv/Cn1smF20+RxW3TcZ//VmOXGxyvSjzgWPX9om3xQDHTgm
ibZlOl7WGP5bdrPir56VyaDWu4IO4NFiQu76IG6h4WSDP7J+XRNlw6lb8+jppc1C+3Vt5yQTiEfG
3sI0SrkcQ3cs6IHVFPgCeNifTo+1rj/HJLuxGOrSEOTbhNycMSa89ZKNes2RuF8fR9DxG148fOy9
PeP1kvYNCowzHfNtBExuSQ/QA86io8aCjz+/oT2FGjOBxHIrQmWPWXcw2M6MDYRxMZIEnarQX5Rg
SRr46Iam8y9rqfeqdxYXw1xXvQKDDBPpWlWhTQeUGX+YbM9kWCd5T1FDLJCbMKfFLlr0mj2obd1a
J3U2vbZxdhqckKQzIapUAQy5dshOwEy3ztp6jVOflc46S1Z6sdv+UquurNrHbmovlLtj/H4HlngY
aqzSUfWWF8lDkvFaPHmr7rRU3RARd2iQXA44U/xZTg9z0hy6YvILJjLBr+QTrPeqV9LMplqBKSI/
iyLuGuVn6/hRIj2wiz0XhwF7lvDbNh9SF78PWvM4T4t2U0jPMROlthcRMMmpHNWT4zQetNPyV+lr
j3COZ5w0qFTxDnwQ/2FcDuDRex4BQGE5KJfABl06HdOtoEGIrVbDtSGOAif/t0rEeNmBvfZY9PcY
abkn96Fq5HkuFLapMTUucn2it4El3EHraKKCvlfMBuHgbRmdgO3t+rIOZQBhZDrjuTvqGgalNwvH
e7zIIani1sD53xXnuS/OX0AAoiY6iBxgaLFLqN+IrqVm+S+i8Egy8sXQbM0/cInkCwYsa/pl/IKi
Ci/4dSNwgCjQpbeZXi3VCWlgc9+zU+tVM+ztdw3eTsYw9igTG14X7Q5CxWv5QLsLwafrjXRpoufE
XqD9n63enGmZzlCaebRKpbNtpGetfRRN9Vg6N5VO5lJfaiuHl4esw3M4nh6yrAPQKuiNw3XUzddV
Ki8pomIjlUc8bSmyf+rDcPNLy1c6g6cmSC1p3HdNE86mxRaT26ITH8vHSzGM7SIoS6b5JL71SXmr
KMSS5GNGgCzGaPESW6T7akJpoBH0xdmTtuZrfWVugJeYERhK9lDoUpKZ3dKkvY6sT+n82LWBxrNm
5lPDnlKjGybW3QR5VtQ0sGDwLrCjS4T8JnylqKr4I+6q9ebEGuXBpG2IH/0iqX9rdFflUESzNXum
HwztSK1JT+Efj7DyxWytNnWJ1F32jxUbQAJv7+Yoz07yWdNuqFSjLk679rBLWWwO1Ucx3BT538Fa
1F3c1X7PZh9ExUbLhpCLB7ppR0peQeC2o31NC3KNpjZNLR9hjdLdk06eJVdCmWguBGsaMfoRmk96
LF6aG/uq8ich3KvOy27odqugDGlhI/OnsRJCp24+SO/caQN1JRmikhuBYkBiihZIhDXiSdCTF7xP
mLl2Cr0DVAho827CEWVjs9NUTO+/RmqyRnrgG/kHbEsoF/8a9jh8f4ubWKD5gSexylOoSJmptaDC
m5qZ5Jc0PHHKLcPHrC3nBHQyqVWtgedShJYC1aM7ab0OHTWlw6DcZdIvs8EIDJzIiauNM7HO2Raz
5MnnrDFOM/9XaGk9eS6+YT3/Ubt7y2Vw6i3AvdyFtc+xdak8LTo34bdESMjclA6YiKtIY/BG5+9A
swXMP0GBhT/SOJqZnPCkcvk3mLN0mNJW27oWRyNv5HGo9hNY/WTQd51r08xYZ3xUVMAeKQeBOdyq
0b4zJ2yYP1Z8XfGT+Bv7CaRXs9+UnHCQa9yC6DEJKa7y3iCTRMJsqPCsqRIlhMTds4go+x+ddS33
xTP7uGSw8GIl24qDI6XFiTQw54cFfFQAQTcA21Q7SwHnFb+nI2VIiECDaVFYCb8U9rDQjHe2knhN
7O1HkoiLolhXktnnkvpha8EjBuikWQVL84E+VR19x0TnWYbm1MzVB5TNqwRidgVf6QxB5fRvCGH4
TZkfaV22SQA5pMymWH6OOrUM6Sc4PYC8Mj6a7pRBtegsuJSZ/T2b0kNtnsgi3sxoO+jOtaQ6aOqN
71XnYYfcNDeQCrEz1CSay4XSIB7zUeLajukyp0TzUUkeo2HcU6d8YxnXi9PYO6elL8+BNo5nWQJZ
GrG6r+ZzbuO6u2YkpRzBIQ3jkUd5Dd2+zw5Zp4e2R7Uoh0B5yCMjZA8KLEEugsEG5tC80BBtqHfK
vlGlgOc6dCx2/LwHiCp/KOmf+Ce2Ua2tR20xhpE71X/lz6rifSRIkL/8LCC7kvpNxzjdeDcRt3x6
l41Dpto6sjREbwH1KM4914ZW/DRTus/hBo4pdmfa0ooyKGnSYNXITqZg7w4tQE6wyiF5ZSYVXvBD
AcLPl7SdGQc6TsZp0zTzrqQWqOT9vxTufJk5z8YOEwq7rImReoBL32xirGgKC/WVyT1jnVzE+QFE
xKZTHr2UuQP9Skr0awT3XLCdxeuOVUcHsk0qV/uuyLdb4P1GKQ8HzqGewpOx2Mbzpebc5M+T/Yz+
k9QOQbKsknPA2TwxLnKbwMrzxXqGt3f1IpgzscQ/UIQ0EHGtFpr6wQYkKLe2K1H63Mu9p110rg0A
2aByULfKJoECLf5c13x30nnbVHIotLsGXOE3GVrKZhQv5aW1qWyCckBdiEr9QxfYQCTws+gD1oM/
hkbyB4dVxeWJn6gsezMKpQOzfsJtq6VH2Aq0oGwjk7WB5S744fiAtfy2C98d1qKDAR+5XtixDY07
ss8uJlapzXoql1/mrWg5PjLtjYjRe58v79W+OlpmedOnApWm2864SAMcRsg17UHRV5d3JZWJeL1Q
xRXWlCoi6eD3H9FEexVl00wH0nzonNMKQ5PqdKv8qpYzQVdPWsnwdLvPxhi9kn6puoh3eQ0OBhgi
uJxdxyy2MkOo5BhbIscVsVjo81k9BySJXlpRkFqf6+uFSLq9WDoWVuc4vcCnCxu0XfzBqIo0l4p3
HcdqK36rvLdE+dUoLqZ+hZxYgi+hi51z2x8LimNB6p41/d4wgxRw4pYi2nBzOGfVe1SnZ2mW4IEM
XoTY2+F8bLS7ylvNtJ/T9IvlNprnwsTPcoNHPT7Ai86JV7BionXYVxN0MdONoA5M3Z9CwdZVinel
sIOyP06xHlhLtW9/ZI4Cw4KjubXt54J5qYGBjbMH8i9WqcKvGJEd6yJTiTeJd7wtrwevq/F0V3/x
mJcAJRj8ikxK36Lyr4ObYdWkXQtyY+JBX+Nk4kDtuSqTSxP0eelUYI/W6KkWO1HU1waNMcVcb5Eh
tchk5ubnmkuB3H47RcwA9muwqi8bhPKCt0WucbuU6FT7eARy+xol7K1qftll6dbU5a2MDO2IgvSe
MRhUfGV8b3n9HfF5qujvXknpOvEWW73yVQPPynnSGNymkpfZ4g9zkIHLCFkgt7VdyoAzmscxk10b
mw1OXMxIsWsVv7Xo2zRuibqcR86mNk6vyt/M4hyxyWfw1OgG5auMeKsd2Ons59TPMX8oOONnpo5k
EZSA+ZkEooOgVv02FvfSZBWPmsu2QZe9lM/tQmNMygWpYwOJoimSjyL56FkJOGRfqvbTZAofYHFX
HJkRCPOKJbxDBgWWt5foMOj/cKANIHXzA0Jtj5IfzX8a/SpB+4C5ZQ1708LKf1f+9i/Dnx65/w1P
6Khs8g+p9SZwmObZdqVeealTL3v1qXD7VQcAFu/dyO0H32mNn0b2p8Q4FMLmOZCd6x+r8zJrP2rL
1V4CteNDbD+cRT/l/KT8GfhF+pF23cOMtbcmZcU7hHjZw5a8r74AEslxU/yJ8yA2S6y8NW9vbjFE
HldI9FziWJpC46KM8ZVrRWlduQjIaPtqFhQZ5/LQBhPTol2KoCGZhLlwilj8ihBvU6CMEY5kNqgW
8rZt+RxW3mTS3FGEEsTOSuMb5GtNRr+ZKr/LCD8GLYNDgyLklAWL+dwfapN1lZvYH434krjlMm6o
KRBFfn4Y/Yz8II3YavSgaveO8qCtIsCNkVxh0+96Vn8jF1H06depwJ5Yn48NRLae4s0B4E1kkBKi
ncBB9cKVy6y3cKBiVa+2Eycs1oQMSiF6aUaSxkGuquiyMJLeG6gxR2Wh/F3C9j59lmhJHYatXv/k
lAEWth05r2J9F1NhX+qfE4cLjFbzfakjhEy3T+zdwsHT0vfbYTTwgBpvGrxIDUTWTnE17W6K6Tis
J4wXaBepX/FZyLlSC45ShgM+H1AD1HWn0NmiqCBbIRyW61ajpd7YMHJ6n5L+XQvnkjuENz5SxY/J
e1TzE57Absn1rcx2xRgBvSQlCYgLvAaTYiuKrD2ekAmkJ+6isuqw8GZnCNGSion9pGv7keRwPtzT
Nt7J9HDN20h6VjAFc0M7FVZ1qrKV1zg6tKDuDGNvIFZoki+yPxqpgCg9dWSo8jeVxFisLfuShe08
96Qrh48pbz9oQXtnjiqi9YoQns/nmB1sTHbB4YcjAU/XdPR+lCmquHkNKEwwvZIoVJZ+W1FLY0K6
c+gSwLBsYOor8FGalu5SSfr2gdhqgJdP+EEeQB1k5IeUwbPfFVozIB7x46Z/YuFCATpj56BDLNq4
KY4EPjT1tDqniWm7L/FduFCacGQB8NWakzTkp6GSMPCpx6zvj8JxKKemvvdggdOymdFsLDEYi7o5
3RvWh5QeJnQV529SdnuVPSGj9jAyQOQrGGj2gJFf5z+D2gXTjoer+ajTTfeT8rHM9+Kn5vK7ois6
6uKX6IoF68O2AoIXaX5OsnM4oi/OfNA1fjzmKB8q0R9Gk7Wu7sds2N0YL+3emoRr41Zlpys4/wMe
xis7V8ofOOSgLwBVw7FBexOnWIGd0EZH4PfnuBAVg8nmeXxNRMm9U6J7lsmPbVYkb8tMRyo+YbGJ
xsmLExBoSVBS3h2TBKZ7BG0WlX6CDASMzCS8Uai/O5U5hrwsFm1+ZslOZYrvSG7k+NrBPLhVLB2L
ytq33A0G+ghFsIF800KvQC9Z7/yVCoxDGXFY3TW8mSfmrIxBy6T+2ZNqqzT7+qTdvDo8LYy/Dg/I
S8FrSxNfW1+4DOJUhIJkyX4t8BAruC5kjxTDpPY7rdVYVURkYktCgDQoRwiRLAjNceZA2C74K1lv
NsdX098Y0UdaSWcdikwttWcduOSYNKezBkqDLvAWGUje2aRr5ZUm91dDTkIvlwZH2OTWzu6vDUbf
RH2oDYbWNT4svXnIxvVYQxasx/igqTsyBKSWyEOHvE/DGhp5BWWzqZdwhUQ+bchphcXp1iRoSXZK
gNrYm0q/DyxdCngyULeTIoQoG4V9unyPWdznLY0QHNrD9kPPmt0KGh2FzY1/yvaPE2mb+Ec/dQTL
1F+M00DitQ0BuMJbud0B9h6ryBffDH6byKmvC48YQBWf07YkwWLR7l3+4+oRaCVpRQnzDQNeY6y+
OVc8zz5r9BDUeXT1JnWBod+WwsIxsSlpD8hGksPAex16HVlTyeEpqg7579fmJvIWpu0JwqiVQGuR
GmhGXNGQWLDheuuydU7Mx8AudQp/Cfjy0Ntn9P/p34pmbDe83yP87Ymxr8wlHLR8D5dOnR5YSG+S
Ie7CO8ZF9+5ky0dJExDbMoBJvjURgFG5mZf+utY+pjpffFT9tMtwb8584ZIHRYquGBm7qkRllnp6
l3lBB1S+vxSH+Otv8pZ+S7msTHI1M9Md7lWvAWGwavz3jdNGu/6iSAnz2BQoWbxP5g4uggkmIuH+
QZvXtgUgywnhsXE2DcKc1A7oOvgzviztkdTQePqYk3izJNz2RQYMXA1b3FMLKfSuqfdZor6O0QVF
XDK9nogBDeW7xc+2MpsShet+QfWa9F+SkKUkagRdM7HNOg6a+0P3K5MT1ZNvrygKoHPkPZN5uGWw
77ATQIv51st/5YbMOXJ1xGhrjSwY130GZCxfF7+BulbjxSbGnYIJNjNyAOfPeMUvyrYaN0wiHxMa
yYbKJysQRnZysocIUI1xjCsZr0hxXF1Hrg7pYIRWJ3v0SJdPPNz7WMv2KutZaTSoHqWbGCeIjkmD
vtHqpDoYhzQC8ythK5m/u9gAivUTmsPLW8vyOwn1qg/rmnL5NIW6QmQIndtm0QurhOook+eYI2is
BYi1mIbfAcMC10qogX+0a1UwARsVq9S6a2MqaT0dvavPMoq24lDteCdkJ0rETmRGN71seE1nnyh/
OBmfJ8PsgnEZgPRsuiVx9XBnYQ42l81cSk8mdm+eI/+Xouu7Gjd7LyLur1cnmC8946hMCElwn6Y2
Ee/h7HPH5cjegTHZdVVFgOWNYmt3CVt0NphbJ4NGDFe46m1Ylcuql7d+2YzWcIz15JQt88nMwxSm
ieVQfpmcyZ0fGcypL7itHPhVY+wtvnQbE+WwogczEMTFvoycoLwv1LdpOxbIbpOW+NEzyhHGfTvq
1NCeZDZBSTbdej6tqu1ww6qvyTsQ3BaP0520GBMtXWZ2TA9xylZZ3cl6s+vQ0FSUA9PIeXjaIXE3
YnpELbbdt2H8MX+ZXborLc6m00u2q4lvJadlyyMqnEJk3szA5fJLZVsp8XrWcXO1HsLVJ3xZ+zKW
znLoDlPKDhS2N9Uwp0OfNHunJiwyV/e1aR59lrxBCrB4uyifo+uU9XEdtqJzjW9SJznMSPGiBuOA
5l+6ePCBfyi7qWreLW16S7PpUTrF3YgPRkqAmMzJnCynVDcOmjsoNQNI6g0ATJVOIs2eX+ifvtLW
R6gqvk+lyY3xgc0MAMiU6Nck38Ye1Ae6QHQnDV5SS9cACQX2i6lw7HwNOWu4NdDLCtqkUv0TkBWZ
LslNjpxtfFIbDvWKQz3jk8qiEgxC66n6Jx/y105lgm/OSuRTcsQJlZpr1nYxyi09G/Czp5heIWQG
cQBAcpjkFei7cuh5pmCAtZC7R/2pVPWBjGVI8CEab7lJJYC71DktlKR248ynJoYBNtq1wsQ/lXjz
CHKM8ZuqBHrh6Z8wG4hLeMsEuTiCXYGaDP4KuOmQAXrMnE1CfHxhrym+5ZnNE7timpGTnq3ttqPQ
2uKhlQN85y2VgFcxy3NHkxEEVdRCoxZ7uTqbioG/FBN9TAor37eTs68RK+AZxHu1abcidfa2rb1X
SbGdjWcSloP8ZIr6NEbrWTjzEy0fd0DUsLdUcNHyeUwAX2lrOEZ1GA07ay8UcGLIhtTWxO1TaNK1
fMZszktxbblTYNV1xBczq4CNylK9KCwvnbF3o7zh69ZGAGjm10DopEXkUk8xKdKi/J0wtQ79Fdiv
gxOnRoKbkOhTRuIiqw9qd5DQ983+LAye46/9dXfibtTEC0ANRGpIUu2jIthKvLCD5R7NNBJ5Ccmh
jiLpic4838j1W2+GDk5g5LEuQk9frXtTK3ct8+1CnG4ISokRn1PYyu3IDmKChFdudZlUGu6OySS7
qtYXbftFTcMowaxf0vdqkB+1nd2THKqxTjRdyJAs1KMRLSdohPhkbPJX3LIUei8binhf6UEM2OE/
jQMLTWjf4U+qWL5V2WEtErZGdAby9l6zfiOjnkJct/TPxmsdYB77TUsQlfqwyJMb46yi+wzcGj86
ACn9LftAKHjBdQ1/WNptMvNYOG2STgATLSmKJrk0Zrgv1tMK2OOLIor5Uddfy7KzGG+lG7Nyf7Ll
mUmfyIA6n1jSD7bwUmfCTUNvJXXxv42bYzRvnEDD9DYo5rYjvithDEM+U28KyxjFWo9JtZ5qlVK+
j9Xh6j2ALhDblnvMS7HsoJax6a5mRqMPft9bskT3JzsWxdscW9Qc5zTOhuegn0kUcmn2BHQiJInt
ZywHBGm/r4WUR3uQAZJkAEnGZKZ6kXte2BUN/6ufWu9SFu+MqePwBxVOx/SSQvNE1DDgbxUwtK7L
rptcAA+qEHuHwyHicJA1+lhyUFdLdi7jmP4u85Q7f4zJ5b6BR+uo9DlA2r+2PfjtsdVpVhruL465
IR2sUhwL2zxqDbZp6SmQ+XKBOVR6QswIk3tCDOrqD6xbCDQe1c7TToQCXWsGsGjKKIVuLTAJ4wcr
VcAakjf0FJv1nq1SWHp5stl5LFQSqFJ5ZWf9bgzCH777T9amo3Y4EkRZUxs/GkmhG4xkHoSCpFTK
g1BQdJ8uu3RPOLCJJ1+7zbCieA/NzF3NHBLNrn4UtBAe2rceqmhmmNwgIixoyVlBoET2i9laRdr8
KPE2VOt+JWS5gSbuA5IKdKpGVIZMyPL5kVVko3C/zqiy+J632Mo+sGNSxBnMW3BriapcNtjOJfrd
lktSUoQGQGxmKJVRSAvu3wNtbDV3cACbb8QHAdxUvzmncXX9zKEjLzQRUqtXiWNEiGcqCCFcgG1e
9Cz94Jzp+4po2+IpNIyDBJpzIzxK0RW0yWGG7ZqOG5upHcMKndH/MNjTZdSG2h08N5xsETZTD1Fo
CaarTTefYaPpbeV9GnehpSkH05KOa16cBbojybLHc47m9yNeQcPYvlgulFhexsNk9ve5MG+RYV1b
QijVXiJS3x1kWr7uXZCzMj2lJ13TrutMrkI+yLpxNJ3q0Hh3DARK9Ans1hEdYj8oUd0VYcYMIEyx
G7dPZY5dWmNuPSXeFXWQzY/NKw9dpcFrchSec3quGOrArOxYt1Oey0IXOEhtvOmm/u4Q9G0rtu/w
kPZsE9Lxpky2m+udJwP6EllzOzu+9pr1tTdJHg/5dYEbh/eobM7QVk7YILFgNktzTVM8vgPU4t56
eRyOsSTOulxebbkOFoUDfywfnW+zSzYpN6AYI1AlPXiVG0w9Ydsu2SctlAaMoLdBoNuONDml0AVS
GmGKMehxrLfYtU0TcHzQywycQbaVlhdVlUhGjy2/3KnxvQR49HpzEcYHd6bxhFtfr0THQsy6lAYY
WMh9F97h9D5OqCSNxDZbwBCgK2dygtTAMtsepKg76VJ3GUMNGbdBYc75TDn2ORbs2dT6VEenCh1J
Zk8vzQKcFWL291LUm9S4Dx1ORixfc81uN7lCbr0miXIlnzekgcXXaEr0uE4ur0ipXKfOJQD5MLAZ
rmXuDkJ96PA9V/1ijVTw0C2fQ903cCvhjuSEqCJ6d5XfcBwC0C9+WRUoXJsUeZB0wiZ7woSkOZrT
myi84avlMXM4/hX1dG1RYVr6n5Rjh8t7FkiYX52lB4PCGUk4c6KUsUb/gr8t3vZcKxxMgIIWH+ne
sAouandqsf5gZOaR/I0BPAUCK4j8IGSYcHZpGCtnX1i4OnlgcMrhE1hRAlJS+hTJrumh2qAKu8QE
fQtdfk0AitYheRE21/aDzpioj3DZOWj6682qjZvaWbch8YxsdLEKL9R/TIDPKd4990R+arKSwBO6
QGj7qRpItBCXSzFL4jQfgp6lrVJ7Nti09NX9Dp8/51mmc30vFB4cN0sDXxuTDUjIaJNxIzW5rDbp
HbrKZED+2nqcpBt1PhF2uPTPVCQ77TR8WS8qGMt4PLw8XLzyE4sR4xxqADLotOn47jZOFfKxntc1
NGqLCwQcysQF2FQPXwMJAtXBQT1tyQRcY7L2En96pRshZbkyUQtV8SmHNSNz80LnMGm9uuTBEXPE
RdSvFP+sxSF/WbodnlMIDsyrJk7nGOvWH147aalQVJne/QbIaSQnW6M1T/pcQyIIM7SKqjqUlEBF
FPmqP3lCdEqDqflyyTqQf5L90JCHGsTHokxPlZcdnI0pswrl5/CynRsWipGbcJqJJd5Dxtrba7uf
5JbE/EnTzf3/0XQeu5Ej7RJ9IgL0Zlss753shlDL0CZ90j39PRzcf9EYTBuVVEUmPxNxwqVfyhxj
p8YLi6iHmBPaqB9qeUFEyGwRZ646EbUaHJl8IaJg+KavJSdHJQgOEKyys51D1Htp6ocUSwpIhoIV
K5rHsXhhsrUOwKQ6zlqg4EaOwOFzrBJjYcfFapyRFrD9G3IGs0w5qt3OqoML7FM/H8pTM757hXco
S5rhuf4kK1UuYg+ey9XFAaKsUrBURUcKTQnwmAae0bjCbda7wYZJXFxZpw6iczKQK/MCkQILBeiO
eRV1I0V6YXwaibaqeFA7lBkOaxILWmfuZksJSzD5RB+CJVvbkFhlmQesWbikJU8VITElYFEd2q/U
tWmldMrUZYuOKS7lGeTuBYYu05rKmi7jdI1tapzBPfDOH2GIDr2yx/aeUVIYBacEI7pLo8MVhRL8
VufYUbmWK9qGVgc4CvIYxagmXyXCBwcoQ74OcLgn1r4HuZDiZlH1B93LKepT9MMshNGxSquAuoiq
2UIK2i7KIdrAsKyQzUnOtB+oUrNOxZfaY6BrFSnIWbHXxI/OWMUj27dBohDvdH62LLga8GAMoqeK
okEajfcM1jrgSdHua/0pMT/nhyTs8KHd9VI9xH3ESrc+CiaezMZGEo4hAQZ01V53t0GV4+YtSv3B
G0GU4bNEIDTlm14AkyNOhNyCDzvrAFZeoTWZ/9Pi9weN4W6m2jv1O44/A2sERrYw5sRBC8IHu5Ze
0TcmIrTYeY35hNzos4BZIQIOfxaCOZilL4vxugJAgHzd4TagozEJW8sA+mOLZ73t6Tw78F2QI4uy
XQAE8OS15Rs3y2dQItPcGtjg8szaW5vYFnCCgBktQuqcJqfv4ZLJ/YmMZi/ZeZGvO+KlN47h1TOw
Q1jeLsjWVX3i8AyZHGuQiab+KHCm2lheHT5U9Sd6K9UvloQGxseRMDI2mf7iOkT5sTfbU1gsCKJo
/hp6D1omH5aCLe+o7G6lWtBdyrXIUp526An185y6EEXhIUIRYU1kQTds8XAMc3CiZcFxy0gv2c9O
iobuRZrDVmDyQr9yjuxbS183GOzMISqymu+hKnyOZQ9KAKMSjbyj76rEWenkPWuWu2yQ3FQInhKG
Po37a0Nq834GEEAjui/V7i+6Lj/TgZhTEyIKjlutLYAC7yaZHOzG3Fdxt1dppoyWlG9f1QwfA7HH
okRm9jYzeOZheYMMJb1h812bJzYCofGWs6OdFds1v0od+xW3eskGzRIBdlSy413PN3nMWa65LDB2
JWm47RkHe84uU/VTkmVPd6hXdaqR/SJv1+ZdfyBn20qPrbd8eauQaABdmgGXuqEcYVdSPYW3MkWm
yfhGWzoviUrSgC1O8/i2LW30ez9clF4NWir5p3Cz8UzRwEf0irZ0B3KxWI8700fXQ6snIXxi3sFG
LBMzsmUXca+Emr035Jf3GYNYEvqrxcwuaE8mc462cs5Ga6xqFWPhjUNiEcENw+bEowPz9akG7ts3
8pyjBjfOgJRoWJt5GhqQIKuky4zuRnUlRAWslzxqRp4NNg6bBoYtwQbKWmkELHP6/lNH3a2Lzq/j
FmasBsjL2zbVaTagwUw5WFwZkiHGiJKLLKcJx964wu205uBi00FAtPGNG0l7KfOd4ylnQoKInAlP
qk06BIpn8i4HPicAG2GPKIdZJWbAHCtns0n7ZMvqevsGWy6hWK7ZeHQcyualAT9VkvrQh7hvxbAt
Uz6pZUwDGo93o05f9aB7bV+tLHzBzlFoBklOyl61jL06Dfus1Val+x5KiwBlCIvUAmHcbAmzACYZ
9MOhtGFBfPmhb/m+89re+3jV3kG7pfawqBEigN8pYjZ2uCUVsVFtvFvBTQNeWbsqmVMbBxpDCJq5
Lw6T4hw6FXFD4ByhlZXHUhV+l/agotqTvoXjHDab0AOZqNschcNlsoiEYaSVHlrMM+yxDiOyjQhy
EixUfVqO/5xUOShKfqo7xkTs7wL3WcONw7dd6wciq8/98COxVqfZrRwIfCc6YE52Ll+8FMvq0EC1
bmDLIdrgxitj8gVIbjZ7BvyMeRkUMTDu2UsY5jLX5CEPs0OLpEtxib+kRIV4Rm1hHkLxXsfqzWUA
qsYnL0uvypP8g4s2hWer34fk+v2iR77xmWSo4MmPUxV93zWfQkPElSLxjfA1ejzzpLlXNQzX3rAt
8KsizWtaH+C3W5/ryYbOHl9KfmTivHSBXTmGlk+8E/t3BmDF2VtmcwRCFiRvrKHeiMsIykMOpjMC
mqiC6ITB7ro6IjRiInKfRr7A6aodigID1o0fnemY2f/kvXuRXX6x4+FsJyogg46lLO134oGHsHjS
5fa6HUjVBF1ve+FmFjNGgMASYAoYx8buaHg/ivNqc6Mn4suTTx2ZuzGEfrLJcIMTZ3N0Z9JHbdMU
jxCIr5JQprHAuOyPMVa6kLyb2VKeWPoq16NDiw86QeuioW2zMKk7aG1j7WXEFS9Bxv1M3crZFSLH
4vlhszypBo5UuDa9eS6hS3evql3ekjS9QrUDP1qf4OKH6ckt36ZePhyzu/W2hPifnxhTOuqvhtj1
UaibERKMRB9UMX0d2ZP0vtm4B70ygDCcrHCZSWvrTfkOZqF+6xUkcAyzBxatNdwWydJxMJFiQ61G
HauhqmkK8P0qk7h8cdLJIGpwU2KhsW6s3j1bbBuqj3qCfd9BpURpWyNNIuwNaxIqeJwtxby0KfKf
oYe0XQ6bBhYVyS9ViUhkpWUf5TLOeMYG6V7tA4ZDj5qhOnu8wnqfgcM9Z8pfRdc9VvGK2fGwMurV
4N1TtJ6HHjsT87v2T0e4M1wVdgpioYaCmaR1tMLvV8Squyw3qNZPvCB6IYccn7ZtfBqRFqGgaj/h
T2pzwF+6RSe8yVNM4tV7XHwLComughrlN5gpkzo6SpCMqIG1pSy8S4k/J7bjR887pg0GdK5t16wC
dAstugWEpsguUFLrWGvsHaP6GZ1FksgZKKCHzkwyxslidet2xlrkdHlkP8t/TdFu07Ha4qHajqvR
M3aJ3u4KYOuIWTv1dfTStzhrr2b65tk9ioqlM2bsc58WRPDc01FGkuE4iq3Hsm7stM1YgsKAM7W0
Uf0pmtyEEPNheqKUIgIGNFiAaCQmXJD/ynHXk6jXCUSVhJt2wedoL006xQrUwzynIYocOWfI2Mr7
GTnRkmlhULvmhCUZ1j5t7Z3+yZzp3VKarwnbcNvmqEitW4i2l5htuDtxb/pRae4HIz81NgENNF9G
MTMLn2PvbItaPCsUsig2V31zTqkarCbcQOBbqhYS1BJwzHgSzgdGH9hwMRZcC4sY222QAALnR2wS
91IjhmHRj5jJlPrSQuQ5y2ISaSJkXk0Xix6uREcn97q9rLVfkxwGiWOBHhghD6Voz4OYO0Jc8MAf
RENOEim5Ce7CwCVmp2Uy3II82Oom/R7CKRzwa1Sk9qn8Dhhg8MTYVayLp4agg+FkVdbZY9tKCcpY
LTsS60I7DhCiC+rnkJAhql/NApS7/qrXFWIY7VLp+zxn9Vj8KXNqveEiirWOqfynmuaiy9z3xCA2
jNBiRIQRT57gO5FPLYGMriFYHDS/Z6tdfMfFqzrc4SIelEg9TBcuTLKdOQiYmVMSNoJ0KXEktAUU
DJ0cKImkdvaKzq4NUVObtyQoHwxuB8/bR/Tu7osiOdLy1zJcJhBYIxyY61jdqJSADXTIqD/MAncq
y5aNroewo11j7gDwhX6sgHdWrzQnJ0dxl0W8U5OfgqoZEdyaWPdN/QJMokEwDIcOcmcNmyYl9xeg
h4H+l+YR6+0/0Zx7VFq63RyGaw+1bmxI0cO5j6V4gi/pqPdZLj8CrRTzwU52l06M6KxTRp6NUxJB
4EC3b6DerBlSpv+klb05mAZT/mzSEHdlKQRGubGteUWBy8A9Nc2ZKFTf050Y2oW9NYvm4fEl2Jyo
anabjDeSBzdTC7QbyT+Z7AbsTdz5CaLwPD8GjIiqDjwaQLar2vwh/+ubq2nfFFRd8HMk5xi1sD9d
A4S6E4osjm372WZfNubegBa1TeFvZL7j7U1+mJGvJ+WrY6RoM3xVh6eJMCPH5f+NFj7WsUoxu565
Gixh2NMv5R7R2bKf43hbX7iPgFdo/jADrMISycyvhgC4Ub9iFC81OWRZ8TDlOlN+4u43NrVVQ7GV
d2ccKadwBq214mCzgJ8tzbgBadG0IsIpC7kt2av/LyxTaPTw120TZyuy9lgV18lczR6I0UBs5lBy
dKfems5GiIZxpWjtilBmHVthYTgrjwG5ljE7B+z9m0xAod5nhT9iAKIlOI2OWU+fjG2LJXl8nuXv
QKxXbTv7zJBB04aec6+/3+Jc85GFodlS/ISFVeTWe9infpyT0cjAJ+gZJrHbhfhgA8DtlBy5EbSU
H5ekBJvVNh4BYezMs0IJ0QKdU4wlZlTQtRXgt3x+IFsWrjvzkL9PQbRXS2U/KJ/JUUGA1xODngV7
BY2vxbbAoT0mXTat19F4ZgJkML/meeb3ZLcTprMUYoNkj1RmHbUoYpUyF1ud9kUd2TL+QphbwYJy
8vkIthBI2UcPc2DqsDRahA4TLWsvCSTKv7kjFQGhjoVLEiB1pbqSGeak9th9cI0gMViZ4pp7vxXR
1wadnqmz0anQeLDmqpCfh7O+G6hHoYjPEfdeKXRWeNzTGrr9qqGfrBdCdbnvqQDhMyQt4z82FwEN
InJUWb5pZn1zqmabwvKCuhM4TLNxD1FEL/nIUfkTmkfQo2vfQvguas4eFS9xXPG5M/SB+SmH49RT
kRMO+eFGxrKYJt9Ob/F0LywWSNGwC1ymc4a5dRG+6hSCCuIih7QCsCrJP+4sjhH7rLbmOccqaTsY
bsjsU6yVhsQ6KpSl2i11WmfB5R9VFSvRjhe21hqbGtsgf6uItylQZzgOOv5qHRbHUxJxEItoX5iX
jMhqJ+m2UJC3XWLgPVgH7bjLXEaKwDgq5tnw0Ch2wTWgNbDxjY073ERThazdUo5jwmCQ54+XJFc+
XG28Iq3iAmP4S2VNE0Z2hnciraoylAM5Wia0yvCrDu+6Pi5lpDOQVA5jcO04V72jN49FEDHzXZhs
59H0VYiENZWYZnI/22sh17ptHXSdvQoVBcPnt7jXD0HQHIv8GtjeqeYTj72bUhHLIo+1ARJyp2ny
iGo0BLHB5FYm5NKwCaAx7sigwgmQkE6OwD5m+Pw6pu3KWrpslACqglJG3hNgHJKOX/OgmA3NSMc1
aZ7a77ZBpcuYpmT8aye3EC9axRp1DHGWgXFQOKRis96oRg1VMd8I6PZIQjY5mKoGKHChs0ec4lMO
8qgUDHzxKzPpZX53jc44M3R7h/4kRsmjptSjyHgUZDzTZMDQHI/IoeiX/4RyaV0UdLJfm6P+8Gat
RK1dCQ1UkfnIkmX6lnHmFvlYlqTgEOQOhV6lHXE2s+qvlnmOigU4eDIB97RTFKvxQ3OdByPfJyQ4
YlPMeLyWQ7cxHCpAUVwrKFc8XYV2J7z8OZXVIwPyqxcEZewIZgaxgDAJ8Ux8xUuRAPlGsc5xqW5j
KtkYFG4UOtUCj0VtgivlYq8EtwXLNNcgPbEkOAOOuIQeZrpYOvLuStDYxVTSi4zrs+e4B3LInBzH
0NqYxG5Mm21vDZu0TbZOw8Q5bEgAR1XgolLzxMHi9RYCTbhxqXPz2pA+5dgXG//hXxwae6vFEWAI
FLoAhMk3qX2lqVY55AlpBys3DkGmfYKDXo8RQlYvoj4oN4+H6uaXpG2uTQhVRDmmVeXbBU7rTV2L
h5XBqpss5p7aw3T7x6R694Bnj4OkVXE4T5bJxr4LS97d1W0Cv+gOHJjYBaNv73gYUKQYXHxtv09Z
jcBFWgGFXxbIShNkpRU9EMe+oH+xHoiQzOnctLOWAQHxp1RYTpAEPPrtUmb6HQFriliixIUFjcxE
oGyzRJm0nUSYILx+7RnNktJCc4a3WJWvqNVfGOk/kLKh3x5QOBo0F4LMg5gqwo37dYtSZmAr82ot
WipPgV9olILrfE5/p+Xg+LJKpIGLoSMPx8BlxRG2d8LpYUzeXZCUlaMrC71dZnbrthh8Cp4rSBV1
FHe0l8sGwR3nTDvL7Rw4c8ueBZ1eBYTXvKgsLIMK0Rj1B7Ena+UQqfbi1V61vCHK2rhKZMCsbhaG
E7ENbaihX5V0JCmCCIf44uARFZjXNVrpigiACKdoC6M1oDACnad7VNfMtqOYPDr1YEYZiqhDLUu+
fI45ciuGcVEy7Z5/OcawzVHXm1q8dBRSiXJvPXCCJS03lb2eVZoGPhAME6phb2u42zFOTY9pyKyg
clgjvOtBvRMdA08XoICWUCQX+yRatbVOS7jrO/j52ByDVaPjKOB8p0vJ5TPHCDFcNaRMDgKNjQEE
IgQ5a9nkspDDQ/2UWlh/bC5odQFAFeiK3UhgpPVxysUhnJSdAt0gOJhaCAqNpIKiODWUKEqGuora
POtO89VslvUq6ElVHi9ILfmO1qSStUiDtNLnkNlY47jhtJX5pe6ty2Cb1yFH2tFDlp7YUzDlAA46
RtamKAVyWa4S1hss9pNRLnoMGs3g0SVMOyWKnt0s1Ct/LSs66bE86ehDCvQh/VKfknNARLTsq2WS
GKdBKU598NLDyOzSilGTAXmczHXfQlowpg7rKJhRq8hFUWg7O7fz9r3hHVBmHFH9ujjG7YpQDpAO
ENWHSLskY3qGY6gW1TXOyKMT1ZVDPp+OLrDBnu2gFrL0mQ5unRyK6V9jUD1ayo64sB0umanbxvyh
mYUwXyXPAH1nDe+cG5xc1XbAdNaNhKgz3af7oIPap0a3tx54GI85U/s5zY3+2kk+2ciVKC+4ipGd
xrm4Brp+carPSaVXKNNzERzG9tzVJu0O6E5eK+b2DBraPDLV2Z9BKW0ot9O0XGfY4Y1lWXToTGc8
5WoAsjADLHsaSrqVkMhYC/WxzgQBGitzIDOh1WGQnrsMehE2Gu9mCsZEtQ9OdwgYgQT1vcWAXhWv
nvOlK9ZCvYkkOxt6eiwx8DeQSap3nebUUV89bIeg8hpElQ1Swwm2LbORmRoxLDQcWcax+CBRddFb
r41C8NCYn61kOHZuc+xqdnwZKlbnUkF10rwIE0u90MERNbmCRM7b1g2dIvas/EMLJtZy4hRBs/+n
E4frsq3wWLmAylpZw+QP1MKWn47B3ivSPX62ku2TdQ9fvPaquiwJMAQqyW1CG0XrvXXdP2YBjrul
hds22dfVyImywURwNSxcPVa0I86FTbTbWFviGnbD6O0MrdyXXM/GjN7KiRbt1X10FupVh3nknQxy
86Cn9YNxqDtBvCigTVKS8zo48h6CHSCZEWAd29wUtWqHIFRVGGgmx7SGUqjxHGSnXzMH62XKhpUG
lqdaV+zdXt9pK9W2toEmtq76ZisKqK5oYyiMuKApJc1IZ89tRyJM0x50BWm4Mvpq4PGUeYtj80Ss
Gk0laTAHL92iyoD+6oe2/UiT6NF2hJ4PE2lz3jVYBJmEYDXtjRSD7IDLAthdvsix4egkROHcbvtx
Depy4kGgTd42/2M3Jan+TLw0BmrlCOUWspa8X0Y10ho4uAPBRbBp8VtjQjBn06p7AhXc0CgkYtX5
HTEupskVKEqc6DdJYcMMhYwAh8meg52AEMU15Q5aCRWmgYOlavIzs9xLOexX+JmTLnrvQT6Vt6gl
TKp3D4V176ubbUzLytSORvdlRG8t9m6dJQu6WcVmSzyr57DZF7BX2DTUPJH13yK53m07eFbu+EAl
qQHe6wO5R6mWxt+0EgGZH1J/WOceh35LktiofP8XwWeq5x6dYul+4CyBINyuLWY6vaFzX+HCvEQJ
gFj6EGEqRzLBY3FXoQihIEAOCgiRUxCLeY3BmDUEvGm0mNQ3rI+2BGvD+F6wgfPL9otUI5OcFv9I
LvuinLrTwNwr47MjiS91tgDLMxtfHw7bqYLSCbFuRHxOxa7R0P1PuNbHL00Y+Ho9IMxa6yToEmbP
LjhgsdTYp9adzjVQzkvatw89/5griDmKuPyebpzLtWZe1WC651mzUH41jK30YbQerI+mKzdhH32H
NdtW5yN12aKz4J7VtTTyhK0uY0lyyowQpbCxUZSNLQtbaEpBj6Uk0FB7ueIkvK+M5XWFmaRgrpsy
181nMwl733ncS3+NhMIv6l3ZKnvZrHoeqEMLTlYEB6d8RfgkIiCX0xZ8R1Xx8UaoDbIrooNcG6nC
W98IzGuihDcZJrc8X7U5xiB+teUvuEAffQ4oO94v95SxkIcHTg5KsfhuwuaCLNJ5zBzsIdm7nR/H
VJcp/0IsvuPu2elgyuChG0wXVVKUdhF183AMqKvc58isC6xQXx0brOKkCipefWBYWubbJGhObJ6Y
H/oq4wyqH7amrHZD/E8eq4fqgBlo5ahEWNiERXzQ+QE3JRAUVbdpXTUayfDkkSw9DltuXoy+LiML
Si8WhPEq86qjTK/2yEhTgt0ZvWNgcqiXX2kVnD03uSTl0hjBGZB9zvitkLsQq9dAItBgnWKZERzX
7fGw73NJ9hiHPBypUDt4bGuEvwsiRnOqsw1RAYm22cLJx6qAzCFFijxFG7NcmOyB2/5ba89h/Rmh
RTItv+r42qhvZPwTshkqREZjJc4Z+Qa5TTxdYO01bVXrzrFTCYFueSj/WOgFQAh08rfqWZFABYqN
BxEctoVHl+uYb7FvgGrGr5CJBYmEwXCodPa8zJ0idZegtM4pb5U70CXVyW+qUl9FsqlqsK/NxYYx
Cpygaa2TdndmzAIwImz5GzJAtObqrQC8kvN0zUgXVMx5eOwrLb2fgWf1PeDy7IwSVPAaOfag6FTN
u0ZHpc3+u/mQmBWK5W9p7d32NLIm4rX4C9Y5x10EnGrT8CVYTfx35yMeyB1301M5zbgMg5WOHJG6
FTs3cnduLvctMVQCHYdDzM1Ipw3KU5nJS7tkokFKrsKVNw0NpCbrh54cmfnxODxWRwpnRo0JXhxg
ZxnbCu6TBr5isbCC7jF5wT1SynuulPveYnzbXr1AXCbXPgV1dwx9ExmyE9BZyDl78mU0/9Tss5Pi
fciyef/14jnZk6Q15weO7CLEq4VfYpUYGP8DdTlYJbMuts4NYHTB8GAvEP1ESUPEEC5IcmqxxA8O
hfJFaP2zUVFnDcaq6/KHEVZ3PD7NKZzeIpt2ul2pGaKzjyk4Exi5HlnMhWe71ohwiU/Z0B6Fhvgj
V4HCUNv2kJsshLnwUIODireijB8FyWDTge0DS8YEightylCO6FIdOGDckk2Hm59VUxjukI67jQJ4
aKJ1xDBekgncZxt6IKp9Ad8fsRc5TUU+A+n9ycxfK+JTSKSM7ykqkkDhepmthQhLUpMpMaP6P+RX
masu5HFe0bSb+cxxGKMhK0r1fNWPh6786/p58oFvx0CoSuqhab1mZrJTTAr/uQN2Ic9ml31z8caP
cl8zy12nkuXvUpBmaKUJzxB4EBUvnC5KE5mfbW7URes6DCgRbI6ooigRChtEYoYMg6wHUdu+Mxlb
MLjbhFApgjDlkDzzPn8ULZ0EGdhEOF19FsJKrO10jVKNZlrm87Sg2zhNvtWjYEOvShu3aze6heYQ
v3QGnL70JMxjCM8cRxZIsySKebrDyLDiky4qgDF8PyCN2T9jHes2OomBBvFhkoKbNxzjY+/cYBui
BIuZpUF5jdwz5ATrUjafaugtY/WeY+oUABrj0xARDmx21IzJMaRoF1T0Ho1cT3qLgTxbXw3I/xnj
YDN0lrMpgK0R00Pms6m5N6s1ctoemxfwipApp64+k+gFdyXEJZzEIMfXfTduUlx5DhqBgWdw8Jmy
Z0mRcKJyCJFwo4oTf54hblnEYL984rmGmqYdkd9ri6VXvdc8Nhk/I1yb+1KEJifsZBXOn7Y5Zyb+
LpSnBrTPelxbmHFKdB5ihvltnLY+hrD3hHazE+IbP0OTzxUTTuqgRytI421WbbVrSZymbiBIFBtv
lCwH+Rxkt3Awgpv4vZZDz6BRFsuBQwsb7dqFWd8DIqMNNALw8fDZ0GvS4jKgbaPvJj3NoKWR7tD9
G8CVuGKLHJpVWgqAZ7ggksKzHE1oeEkph6G0UbADf06Os1QivISbjPcvRXFhGVfTO3iAcWIeBTbQ
maz8ZDbMZDwGUcPGYoahmAPKj/IRFBhnVCyaiHsRusEoXzHyk3uG3aD0KT0JYgr42g4SnoVLPgNi
GOcLbIEWDdt6IFs5uGb1NsCTPN5MFdMZYJS63TC5j445roEQC4VCLaIQeiGSpVn/m6EZSDxafHeU
q+wB8QNZ5HViu+ux0HjVFX7VrQGhbiM7xYjHe20ta8gaCUoSXwBf11jdx/XOmobDhFW4Ubv9mGlb
XaOkZ02cttBaJZtZlHx0PtK9k4+YmOQbquNash9Gt9ACaovQgq3jrFlPjNUyMqwitvPJPJgeqQTU
nAPGuEgqzWEEPk4iivNaqC8jDbaWfcX5AIc9OyhgJgS6WFQ+vXuetN8phIfH1iLDc4eXy+iNw4gK
h2n97HhzqBg14ycY40MSAygZ3pLkRQAOq70OJPc6MngNlkpVf+4j9dwCLWlmTiyNUZRpKGvenYJi
7hZyqXZck2Jh5j/9vsEpBZ8qEP1aDQDsPs063xuot7xnBZdE1cpdobwjRAAfzsyD2zGQv3nwx2AC
o0REDVHtAYLuOHUX1q7DnAu+Mp2SC1n228p5dvIZbao09/V7gRO6IcOu486us3EJv3gpmT8aCIWM
OkNSUDf7jP4CDy7tM6O7NZPNjY5Uu3rLZLchMWyTcVMYAA5L46yl/yLnKMdplcDwe1XFwpthdwDF
9zFZAQOfy8iGPiyHY98QYAOyF1PEwCdC25e/aIO6qlg4RYCzDDAl420sQdzA2Uftkn31NSNrENju
W5y+43YZ8N87VrJSddy2fPULd1PO+iJmvzEBTeWu6+z6ipdgAQSjtdgV+gmsQyUtL4181edVBoan
rlNWZrbCGp9r8b7L0O3W0ZKxvPjhFN5MdF+De4G7wA5ZI3VzytlCalxpdGClPyjmrqoXjTbsXmFd
97T23HCNxbm+VLH6u1j96Xfqdob/F9u8WCjun6ciXmLfwpApYWKLthOIF3CDNjt2+hmxE9bQeFsX
z0b7cqCX/wTlo+KGrw5Oc+nD9tRn+TFhddp+4IH0nWfVtPtQdjvbKxYZej8TJ4WmgUnaFni8vBiz
V0GHaYE8EuqNtR40G97bNlzaDNAkQDyfGc2MGrJZkymT3PTqs3MYIbgG1Cl0VWoLtcZaBcmjLIhP
VpfpX/sta4dDNvhKwQ1Z0LXL4VTa3YU1utIdcowrjfhFPSFf8N+W4iIHKKbRi666V1iejMyCDHJ+
fNTj5jTOhsE4xZxC+Dz23n7PmihvlwITMufbwPqD8zVUUT6iFcLuTy3ebOdFYSzXcO2JmrvB8dEQ
Lqig4Mk1YS2a8/tM43BoBZs5hJJchgSwUqF+JHTOmgl2l7vM8Gxsx17xmaKdsHF503mDpiv4v/Lb
g/3R/uTfRWafZoTGSEbhUDyNxSS3IUUtlC0OZMdeOeKoG9Q9xWqGgiDg7N1ug5fQ20ZHMqMT7QjK
T225bKknZ5HCSEBQFMqlAm7D8AHLbCcAPqnKrIfxSWhjtWmWoXIdWTmg79WhQgUMbvjrMxiqA+Gx
iIQLY/K3kRR68Dc4rMM/vvMaUZ6KpiZGTQOnwuzZOpOnNBQ4XRCxPkLSIV3G0sWprKG9usGZa1lB
z386UDv7Jlz1WnsNG0a1IcCl1WSzBDsJ6xDlhq9n8wsr84Q7vUVHtpjb+t2K6aciZac62A+gQCbR
3eWfI39oOB1r9wWEUInaHW91O4dW7o3wS3BRmAAyTQCZgdf4Mrk5tImNNu6Zws2YmnyPxUTLT8ZP
gcnCNpA8AZ4LV67PnW6SOyhkeAzlK8z0t6BzCJRnkdb4Q6yfhNFjNCUV3eDnmRrgr859imO/MNn7
yHdTqG+tdqgLRkqRr4XKxuqeHkvkXijrgL5EccYz+2EMqGBJccW2xUs3bCyWUVrHuOOjIHfbM1aK
uDs7HkAamb6ePGUBDpL8aypewnjNLuq/DSYnYgDGTSGhhsARNM9TxEXbCyh20zojjlWrMeEs8WoW
aB5U1cfTNJALPLjWkd1HEo17LPN7pFA4mRFEUvSy05+MbpUzC4qZV8TaMwBRFs1eO2gXGzyr/Ywu
dB6IW0JOStUDG68vJE4qqWYHzLmB+U7BZkZiNylshLm5RpIdTqU6rW1QjCPIQVtBevipFE/7cz4r
0mE8VC7+wuTIQgun6KrFAV1bpIQxfUIdk1EQqgujf5jOGZ2M4C+hhpZIBYDIz1tY+xS/VvHOtrB7
WFSzCwXNmNt/KtVWq3bGcO74Z+oN3YBAwZuoh8zybUmH0eW7NnrJiqcYLiaj+xM6qVY7DhenuI3e
gTtxYucJZnNV8q70jkcnf7Krf73qjxraqDTeejrv6V5nZkuOO9CjFdKdiNaiECvXYSswwqvay/qu
QhVA+gKmTT3XmAWz3DpLUETd2+jgE2YrqicPblfuCkbQTfyGM3yvGy53xGfeRkvexka9Vfk59tyN
CyeCs3BAEJ4w+AvrGHAoUFxYja9d/0CWVMHsD+L+PCHDw8FUUzBLcUCOD5EqwdC4EOMdqfMEwlBv
EWa8idnCDGGOFEU3K9BZQ4FmXFQkDz728EWvSTRE3UNhGv8TuNw9CIkzcWycKVt4b82T5OO1R+TY
X8FvwcnKIxz1truY8UWUQxZeBn5gRUWy8+e2L4WHDQ08sF9JsUkNoubED9pSfPdEQhSLiIgVI7zz
yBuil9lCL/nRjQmZ7A9BinZxyNgzp/W+kl8l3EGKqHeXpqcaa4I5cUY2bLRVMo3w4rMaAQwXWLio
y9BXDBY7JG2MyWn8C/LkaOCE7weuZdIgUTQl5sKz7k4avw6R9dLZ98IO90lj7bDh7pQWZfwdaAZM
qcxHN/N/pJ1Xc9zYtbb/ypSuBz7I4avjc9FAJ3aTbAaRkm5QlEQiNXLGr/8eaMYzLQhFuOwqV9ky
JS5sYIe113pDd5sgFEY1yAPz1ccIIkVvTUyDGFE4nBx5fO4c7P05CE5wQzRl0CPhLPXpXKHuKemq
feD4xA+UlliLik8X9dfm8FEQnIyyFt6hefOtQo13FNQzgq+02eC6rcBjmRFVNF90znyIlAwd2VCF
bEsZi5aUOmjjo+CKsXMj7qocRml1MpTmDv0JpBv4NvRo1VMFJaTnbp36twPomHFB38si5yiBXwdk
Lcnq8uBxzOQChMF68p/eGq6182cQQYig37qFrVP6yhUa/kCHzrbMigfmALth2OkUVjLwedFwHwYy
hcDnUgJpDkcKnjEXNmPdJlyjpe1ZS5DS0rhlAa811LVJXS+J0QIOtw31qYbqq0eWB7yIhEd4DMB0
COJB7lBvr5ED/6ioEDvd7xhirSIVgSL2VgQbUZPxmrc4c+9CpcEF/drg92QQiXpjlT9b6GnrLU6u
frWK48FREcj0+d8JXlHMUxv7J+us3ziJ/CwX2XULV0RWKNWAMvqiKqBSYlql68LLHF16waScK10N
NrFr7kyK0hX2wN03c63AABqNHPYDS+lZB981QJ9H54LG6graoxzCDKOW3wTfKsDELqydBOo1lwsA
vpZVXPlFuy5MxNSxyEP5g5RNvoHbY5GhirSr2YhM/XMcJke9pJfyKAk6HDubHljdHuV7kfqdRL/V
QPhTpeSkjMpvBZgaPr/YHk0NJQdwODQ5UefowPZ4yU0mk6cVV1Fy6k5UYaqhdMhgce+j3vC1hY5N
JVFujyPoEqdvNNIki0o/BTKUMxtcPy3/Rs70VUYJ098AHnGpzCJVQ9FwSL17Ad8hI1WvAPsBGy3W
CZJ6AHC5ylAB6aFkMyEHj976dQXOOhRRUUO2jjq3JtCXpg1SMjeTGjzglQZREJSf0XPrlN0SUph6
BTkjyz6nfFcs61ou1MZoIQ5MSMUCCi/lTYpbHtoioNN0yra9shuaPbcObg9sQglGvhFCOBy0CL2d
ETk20UUsexqTCpkuOEGuMJWKnghoQj6tR3Oywc8RUJfwXUbZCzdOJLCirTXyeCCktM13gKlxAHMA
e7qGxBOZWr49r7s71NVbyX92FUg/YApIk97nALEt/At8T3Uir4d3TxvF+K59NrCxLUoY5fAjsasT
sMjyAir22PcNwLgH49jH1iGyzCvIWXuf6fio8LVbiSI+NYP6SRl9DZBkN4FkKcgysAYGM0ShHWG5
mw5G5xlwWqp+EerH/KCcTJqeo9aXwvsVgqdMeQatfIMuAvWN5kXOGizIAnAbVMvRIAaNJVNq7q3s
iVpGgoh0LiGhKYw3aA/RhRwPCLEjL4S1mWbrXnrh3NmPq62t3jQ2p6A7IimFqrq6bQcFg6r4HiSq
ViK+mHmnAtvUksUnhfVeST/CY/qU0uc7aSylljeiyQ+mlvNOKdkYp1iWD+NuYfjDETADzXFU+fca
t9UY30PKRZtUsnDfAv4kjBgYkYoiVQKA1CzfxNPWOnZSCdzBTMIVM5QOnopldnDrmlSUlJgM1m1v
g958DD1EPeozWZprm8AwW3eNojtq+mq2NxL11QK+rVVOX7/pJHQKqV4sUj1y70x+oe/120AsqDje
j5fXlBdgoItjXUXlYbQ1DHhtAiV8igyb6PwpwgS6ZNPsXdKK8C40jiobbdGsFZJGOCJoVZMtN8ZV
ym7m52DFzuadpCI7jD6bHKBSOsDzkegCS14TU4SlfBhRPXfZZrSTVgmqo7Ivp8GIyUUhGIwUArq2
rwBojQBcVWr2RWMH1gJUMjDlCEt6jyOIqu4eU7b9hqpN81QI3xXhe2s+4m6zlTz0kuAex6OZeMN1
hY05ArCqKNdcITaSTlLfxPeZKkD+Vu/8jynPg3bP9eBimg243B1F+9H/GhVAnnWe5izWb+ha+pge
5/VJ7tQb5BAOplAeYmNAopI6yJFyxjdfxkiJ9zhUeTj2RfqHPKAkaVAq8enls926unQGVEXKDuX8
DH8JnSd1dSq4j4r0JxHkhZ+bUlGsQwRSKChCcF8LX0S2cTiVInWYdqVhlFIh68NtBcAf5gLIJ+ik
e7XHv9/WyOf4bxJq3HTaoOmdZLp8UqWtV9+K1Dw0IfzZkgqUJp7Cp2M8dCuQGnDmUvWBRJZKQQ8g
rdJu9FWQIy0EEb1FP2+UOcg90EtAww1j3eXS1kJGj/bOpzNCYon/eLaQkUDJx3L7x4G/FH0MG/HB
rYCTWzc+9m5x2Nm6dvS5g/bA6gJurQZZq4JWcOPfCHF+25jtCZAd9zF503uQ7UIkHAS926fQGjXZ
2oskTDoCQ4JCYoR7IRJXZDnWPt+rnfaoFP6jkIQPdF6ABNp93d8UaAhpGrrqEphM7tPdVYVhZFIy
TTWcY3xKWQgYS/m2SPutmRlbMyZRNDPa6ah0iJ9kuJaFJu76XTx8q1pza0natZ6J15pLqcJMrtE/
pd2QH3XW/rgElVOI45s8lHtzNEZ69jE0Y/shPTLO9/kuB8BbjqCMlrOeGxpIHp9btIFMoyDti06/
ygWPCYzZ33nv4YdocjJ06PThCd4A2rRkbRs/u+sUkLSP+WAZ4GgOtpN8lkQardXfJc1P9bCWsnXr
MilpPMmguqQcvYiigMS7pxR/orbtDojEkaggZeSYgXEjnp1EIedbe/2tRsEfgl0KlR3DRb3eGw9G
p9A+Sw5mctCpkIwl64DOkRk8h8eCRm4OdUYyoG3D2LAaUO1Yu+lfDf5aBknccRFSh4ISR/VjIT9V
8rEugYlw5ZefuEYPwFVpw7QDHlcalh4puTba8LK8k8ytBpcwrgO7S9/cVvyo++4jbgEppt8ebLxI
vkFersmGq0A78jtJtIabmrPHfI24PMUDNAj5O2Zxa58F12MSiuAShtA+1EKLilqLkoxlrYVXlCbR
THBG2ROKvNwWr2UURw0kaLeKdSq48yBCg27e72ZmxqmggEIRJdRbY/MYFM11eWf6D2Vhy5h+mU4j
chQaPiKD+eHc1McoJQk1rvNOvNZDpA6/DpjZ5EdA8mqEURiEdK9eFTSHRcfzwuv8wapdkH6VPb6R
8xP8ZnnUG5YTGq73v2MQ4gWDWlFk8b6VRu1omeaIaGN1/F8AgMUc6a8Yx2vUSblKj/KA1OgCbcSI
oRLdnO8Vc4ticUvZ2W3uMUir5X5bo14gfFG14KFc60guFMDXG7iZAq1GVZAOsolSSu8ffTc61gBX
0HPCsooaBd3UTz07cQ0VuB6+Jhz75wa7QSm8Sw+kszXYVNIPPIkqvojbfDEA3gUAATxKU1p5SqXq
HnIUPansypTOh7OQ7tTh2kWEeQi/6HcgokvlmBy7DcqkWIHeDArkVCA4iZQf9LY5wEq6jbGgy1Nz
c26QD7LZJ8VDAWowxU+ZqqUr6zuuwPpHoAWS1DnUnxJqieo5x6nVty2o+GdITm0uXJ3ZwZ3m85nW
GYkGWbvOW6sfleQgfg8H+ZoyU4TNRuzfY2rykMbiR/Gb0mu3yLbaWsOFxnJPkG+2nRHbZvrZRS+D
qpGO4LVgPGAnlHNzpiCD1tGKFGqcXdhdQd3NUICUoLefoyujemlC7aBBe+NsdRHCR21I4PBM5bde
eusoMRaIs7bt8TkQqmtfP0jS5xYTbS5KLQQ0k+o23BYPxg1wrZx/LJmAfm4gyHG5wLwNyG7y2Y1g
WnQ3XNwRlMRUQqBsGD75GAaaErUT77pMPgt4IcKo08ojb6kKslNleLBNS6BJ1T4ZzvcCPk/fVbDm
8moAKGhE0jZ3RxJnvUu9lwGqryLBEEQWAG2nyKSAL+8aF32P1e/nPKwbsJApwBw7yFz0ddPtWWhR
ulW3o3zzjSZ8HAZ5rZkZykNfXeyuRRrYtHIS3+lTxCrYU5oMUp665WtFGFVKGAu05Ubo1NXvghlH
hlGkNHi4X3pox8MI8zDdOJhBAG65OuybzClpformuk6+St2rrt5VfuLUmAxgkVNXTqGcxOF7uJYj
FJeBqFUf0edWsvQGb+0Csm2fb3d4AKyKwl0pSCTJ8C8LLInWv7f9EPWD6hcAge2MnpJjJLcVJQXK
AE9ot/2e6XGXU0aoWLEh80Pcnul/Klq7dferFNLX6ArSwDuRx7txv2vUu8gMN65KtfO8/91PgXZZ
JednhCfpQPqWNdVVGqDiqTAPUEKCYsTngEEe3IOO88U7nV4eVzxN9Z7ADAB/WaX2cNZRvtcPWXgb
hJQIYaTK6T2ZspKft7X6xXCTE+yq1AXtIq3SQ+9vPM42q81W+UGDVQ9aNuUnZ5QEBG6GfCMQUvEL
t3KQiKKfQRnT0DKFRgJSqMZJhZWGRTqSG6iiuejx43lj5nRmV+ONIWz2DZcQSlpZgXY4+CEcYMJr
Ce+SVLhj7lvB+aRAQomRGhmKTUiv4czCM0J1l51Xv/uam9d5j5crPPbQIS35GLQQkvr40WhhE7iG
470O1Jhi68olSPypR/1DGSLIDh+r2jqk+AebH/GEo4Vp1cUqrB9UZeNjpKKXHw39DdEPQD7ehpSE
um2nOHFP8dWzUa3k3v8qUw/XXfEoDJ+kIENWOAD/A56N156BNRA7BFGUxu7bzslBOhRkZwZf39yp
VIbgdYequPE8elXcBTDwK8vc/vDb//zf/37r/p/3mp4o3+NG9ltSx6c0SKrynx8kXfzwW/bH/7//
/s8PJuowqqGjPKYY/LesWhY///ZyHyTe+Nd/x5a8GdqU8pnYsOwS8p+aXBoQaQ5F4G3sh37SrxNK
e4Vz3XnNBpkg9LjDbYT5ZIQAiYaXUV+AW9GNtTrsPukWvPoEIzuEjxBQ09wKAG15KIUzxg+oi+jK
lYp/6jpOyn1P3z1DCAsxd908aOypbYRMFsjgLFJ2Z+lBKtG/ku0GdYEc1zU7lYo9mOKr0hOuwAQf
lKI+ZkDw5RZ0b7OPNGBEHCPeqSnik56mJzePThY6JSJZWgNVij/dxxCmvaeQQsvn3BIe0tZ4WCVf
oeZdF0hVCNUrxrdcUawM0/D+BgHqY9tFx3UE0BjZwdXW1RoEE/BzbTm5g/CUCvJdZyeafhRxixxq
lNORyUOAJKZSqhagWNBLcKNnepzPqLQ+oSZnJo9VIT4oxVOmbyxB3KPncBfI4UkquBmkwbUhgjYq
bnBhzYJDHhXHNEZGuAWhJXunNh+rFcSlpV+NW1R17yOozk7sp3cKuNbODe8ER9fAySADnorRyuM+
+OIHqiMOgLNSThEPeoVobXOp3aowEBq69dHzwc/y7ei/QyOuh2qT6fWV92YyuHD9Y+L9z08zr/wx
E7+lGRPA86vJH//vOuCGUaZv1f+O/+yvv/bzP/q/2+w1eaiK19fq+iWb/s2f/iG//8/4zkv18tMf
uN8HVX9Xvxb9Pb2ic/WvNTL+zX/3h7+9/vgtj332+s8P39I6qcbf5gVp8uHPH41LSpJZQn+twfH3
//nDm5eYf3d4TfqXX/7+60tZ/fODKv3DEpFStwxZU2hBWcaH39rX8SeK8g9LEjXLNDQViQBTkj/8
lqRF5f/zg/YPERsGRRQtQ2Ixm7ry4bcyrccfCeo/DFXSdYprpiQqomwoH/418D83hz++yfxmof+0
VWg6xQHJ1A1dsVCoVaCh/7xViEkZAd0qQbTR5pIaHJ+xofMRNywLd3/xTmb2JW0ulGFYqqGOoxPH
n1/sSnIoGoCusFfSa33XwXA8k2RkUfj034UZR3wRpm41pY17wqi46PmNgCpUuc1Nc/N+GPnnTfbP
N3cxHL7rZRwXamJnjHHcL50DtnvNxcLJTqUdOtUON46j+cndNWvNLuz2q+G8H11aepnmz9E9rH6q
aIwO5vamcxIH8U70y+zARod+Tfn6QPNm6WBhQl6cK78OeXKuaGE4qGVH0JbsG8ksZxwqgjdETLbp
4f0hjr/s70Psz2CmpLAODP7ENP/p/foNzf5cQbhFQ1R900N+uGnKVNsJUmmiyYbxtj7IT23rdnjL
lOeF6HPv11KgCHGYKrJkTaJbQmQWbY0+gFWiVd8iPXPO9pmQLLxS9ddByirYd5aDqVqiPJmsqmRR
UnHPeKhTH4B1Yd3qRfv5/Rc57iPTN/lTkMlMPZt91ucyQYBSw05fe1dgsBzpDSqc82/MkpkP91O4
ydSUqcB4ikW47lvneAeYU3K/Cg7RF2MN5KFfnW/UTfEirZmmK/Tql1bG0iudTNKowlARTTWwSZv0
pTsCp3LgqFPs7lcQZlfZVvus7Rfe8MxeYFqKRsKl67L+y2xRjCLo+xJNJW2FWu0ebaFtfBS24ZV/
/X6k8dyZfEtVUTkqoKCopiGa45Nc7G6xLJ3FMiVSs6E4vyF324DovJXtgCvy+CfKNNtgmx6D6+Fe
22I/vfHX7U7+NDwVW29Tr95/HunXt41AsqpbaMpyGmnaZJ24kSurMho6K+kb+sE4Na6jO29t2MH+
fANztVv568Uv/Ovb/jnm+EwX78DsVF7PGBP1gm29Rd9km+9R4bSNpe86Lr+f9yAiaaLKUWuyFuXJ
6VhAgqmahstz9w3RKPWpwbfLdp1snbxYA+KiduukpzPAFri+77/YX/efnyOPa/pijGFvFHmeE1mH
hxPSzoIVW6sL4xtX4nvDm3w8wZRBR9QE0YSXPPzkh7TJKUGrXgsYCC1CcuP/ZFQQ8zD8MFFkHGf3
xai0VIery612FaUoPQsCNpzfpZTU6q/c6/TH81/ef+ZH9VcQa7JEfKDb+EgxPfoB3GBoqzCC/XzE
wOETdV5ZcbDwraTxPU3fI4R+jZNK0dnNJ9MkRZXFc3MiojLrbWHq72L7m6YhzoZHdbwRnKXZsRhx
Mj1UIwqTWiUiosp31VFdp1tt3X8C5uHgZumY6/df6dxsvBzgdKKkjSo3BuGq9FOMMRMybYj5vR9j
bie5jDFZ1X2X6IbVEiMPBiRl91785/3kp+vJ5cSQ5mbGZYhxmBfTT1b8til/fCeaoO7KkFfeDcZ1
p2QTOhR0bbm2/Sf5U2bZyRfPWdwrl6bJ5LAXXMUnoWGErC1ORa1wsCDcuARO01vjajyblvbKuQ3s
csSToz/uLXY2hZB6E63bhvZys8pMO/Ce3v940tyefBlocuhbgZxbRUkgdSt8SjbNDvvdE3BAZykJ
lcep/d5im+whoaU3DVq9mD8Z4OZ1XaDGK6dfUV7cqG5CKRzcbH1+ziuQSxowEs9HCL+5F0sD4cgy
orqG/kYTwTkBS6DG2PmWPqJV0tF1lU3rCQvTenycdx53uhvFYjSgBv7jxXg7TMFxr8LFYfdfrlBr
sgV5mSXA7ySMrMBrjV56bOpK88vCVx6ny3uDmWw70pAOejO+e6q3L/KbWqzEtW4H6+ZrsaMqiRKw
FzigrJcn8sLuMM3HA/qxkjLuDkH4VmLDZlr/5Xeabj+1K5qeSIBwD8uaCQx1c4M94vb9VzhzbdSU
i4ViTfYgdLwgpQ/EQeNjE3pO+5HsFHKk+OmM1epp3A3GS2O0sRx8irf4Gr3/AEtHhzXZhTzTTAe5
5wEKx93K6+gKgddDc9Wsw12xtdBfWYg3++VUSRU1nRxKlidbUOtXeljqPwbsbrXdsEttfY800BrU
Lw7Py1NlboSabsm6KYs6qemPn19s88Bb0hq+KKg3G7mre4mIpmPY8ifchGzxAI3y/SHOjJChGRIx
DdKO6fEft1KdNgwRzIt+6FzkkkpvIcVYCjFZeI1haFYHaXOVm58ytP/0+L8cw+SEr6SuHEqkrlcG
0GwF2orYLky82SEgI889wRINSZnMA9DTAnWyER4J+riBqlS1wUI+OxvCNFXqZpTVLGMSQmkSIyhM
k7ckInEefxeb0/tf+kfCP9kAddPiyKRuRrKnTlavBIs1iUUq+eZ1bTgN+/kRuCW6ZmthjU0YZCs6
iVfeHmET+TuSPzZEywMUhfcfQ5o51nkMTTZkXqVG0vlzIiN2gBThaftg6+yG4pOO7KU9HAQbBOgG
eFx6wtFsbZz0hW84U3ZiFV8Enrxhiat1IHUERmVlOxyrU/+xfu121pqa/lp81OFCILX0/mhnv+pF
zElq4bZCOWjF+M7PD0375orf3//94zNPvymlF4nEXdOoXEwSCqvsLEst+f2qVGFPAj4pkxFTPvWa
aufoJrwfTVoIp02uJ+6QJyG0eCTHNpDZtDcUBHa6Y972MNWqdfutWyMzszYASz8vZYOz88aSLV2R
wR9ayvQULRVVF6EYM1QYsqvsGO3Su3BTHfoTSosy4sPoED3gF3L//pjnvqCFP4mhc/FDxn2yahq3
78+Iq8Gile77keqFFtR/EkGnMIKSKNWRyfYFmqzoxMgAjR6L7V6tG1yzwMIszER5fNBfpgrnt6mq
umxY+mSqZGjKZBrs/pV4FdyrdnoX3UmPQ4X+1ip0xtU32BYFrhKjEzvmNoaA6ypAWnLTiivsXbfv
D3rhaYzJTCo6uS4GjDNXTTOScO485ak9Ly758dW9M2Zjklly4hXUSTkZcKEEYYaLAkKoW90xtqL6
NJYQl3P82YEZKv0Pqi9cUCbzxYjc3jRjDtQa8G2giCuL25oCB/H99ze7Ei/CTHZR9AF7349YiR34
uyaDC94fhRaZCKykZO32/WBzlTLduog2Ps1FViJ4opfqxojTh/yYrhR1TcN0ndqCzUCjfmN+Q49p
W+4Wws5+PlOSDHnsP1k/HusibJfGsurjVvWjZp+c6i2swQeTUihgW+eMEPVCvNm1ThisyA1NZFv9
eZhxdXY1aUCPFd+XtWoD7fevUGPAUMymFuJUOfBjfLAX1v9MjZuUz2J81MOopk+nTJ6DppFqwrZ2
Rx8GSZPOxvDWsbZnIEn20mud3wku4k3mTio3Hm4+xAv3we4sAHzbjRpLg1Pqdto4de1Yz/GXeIsI
uYMnVAdozcZQrz3Iwee6tBtazRmqcQsvf0wDJ2vVEHnxJm1enX1w/DgXH1vIOmS6/W48npWNDINz
F21Lp4MyhA5e4MTP78ebS4d+ijdZqCkeWqlYA/XSvyDD5lTI5WsO9eer6sG7otzviI7yqu9qILdo
cX7pXnlRC4t43HJ/GbIlsefTFZX16f26cLPO8ILx9N56u7HwjpDQZnmvnTs6DdFStfHYFGnbTrIQ
LZIqIytIX1GSxdjoGhQBmCver2HjfPrS7sF/+Oph+Tozs6B+Cjw5c5rCH8pSYI+grHmPQZet5dnx
/e84k06SkGsG7WiD9TNttcWGEftRydgy42vH1cxEKqFERAC+wPuBZjZ2Q5bo6clsDZo2PbH0ASub
YqRI5UhjdAm6mwYUo9hYCDOzsROGOiy3MpUsZ7LV6rmQKQhlgED0bsvGRNBjZcC4aPYx2Kf3RzQ7
L5DBkLWxjSf/0tUeTOxYMh0enHmNhpx9fgDetxGw6gPYZnPhXBXXJiqgjwthZ7Z1hvh32Mn+Ewmy
h9k7b1LdNkejwYhmFW7Gye+X6P9j1msvV53nX+vfMSevVTlnPowVkiwptR5x1gURZvcJvtdgXEM/
XS8McW7iXw5xsuJQuMSzRRwnPtd4yQk3HaRY00FewIlRXbL1+tSFh8UceX6O/j3KyXoT2gxImcw5
reDd0t+ftdSGq4NI5Dcd2HaHCEaPU7d1MLuHHCI9APQOzfwuqBZm1tyivBj+j4rrxV4ua9hDuxlf
2BCRFoN0eVaArwukl+l/sPwvI02O7KbNczV22ULPUoWWAso3Tc8cqhIk5QyEB/677/rjKL8YGKVW
VOS7H9+1QzjsiPTYDucbmPV2RcPY1g/eYsNkdupyN5ABumiWqI7L6SImeo1drIy7txEWT3GPM5OJ
RpT6rUOyvhiWFudStHFmX0Q7G5GXnsf8tdtENBhAYZsOZp1b7C1R7X1JbtrHARbf9VK/cnbFyKam
y9QnQNlMpq6lRwNJIHFjXOtRE7HFuF34erOzUpEsUBEqJ8a0xHLO3VzLDELUTfGpbD1ptHTa9op6
o5vD0n1r7q5s0Mv9K9pkC0ghTPhVzMxEcm0DVN4tOtt/QJJ/ZWy55qEs0Z6q+1rdgaP9Nxo28kxu
QftaEUksNNGcFvZa/Kit3qWQOLb1jQ1yZzT24JhuECd4Xkop51JYA7Am2RtQas7hyfYqREkYJSO3
Dx3dfXXbvvoOjSicW7cqbL6Vfr+wDsdlPc2cLuNNXq6clnEFUBgjrsTSkitM+hK4DkJpXGMAxo02
bcL2JRO78gzifEBxHLWp7KvqWSlYazfsPr7/PLOTV9NptwNoZW5NlmhcIPRcn7kc+YaORTCkzKzY
vB9idvJqIN10SVEpno3f+2JdBpJEropd7MpP6oMcdrehoT/CDzUhzbwfaf5jGgpzR6Te8gsiJBok
s5fFkXnN4TViUIpmg1vINj7JCMSu2qVddS4Npvr8V7zJlgNXRnbDlnU5pKt8MOGOQTg2bn3dBGIH
UznEU0Vx3h/k7OsE8QIYEbCxpk/ODUXNgqFIGKPv9rCFKH3ihl1UztB9fj/Q7NS4CDT5bliQ6uha
EShxvU0zfJYhEb4fYX6nuQgxmX2VGnZWgt/k6rxPhzVWGu1T3Tnj0TTm9yRVxZPX2B4cF4zAFys5
cy0Lg8IYcrkWSxK0288zU+2KLlegEvyoq3Kr7NUVRtCUk7Qr0UFFeHCWzorZu9tlyMnyR6o77N3x
GD7v0c58EjF4R/DIPlXsrZWtHoRTYvdONJIefPzrTdssl176bKp1MerJeQUpoq5lyGwsEvfOveOk
3JyTleuMl2YZ/Z5VtRUWG8hzhRhDkSRRxoGRDFqdTFtXiKtYGXcB2LO2e0WCg1AibTeImnTiwU9Y
iyXsudV5GXIygU0Rdk875nIBFCNWqGlwUzbeFNmzKVuiKfIk68XC6pzdgi6DTqZ0bimDEnbcTFp7
rMScnQaHEsowY0mE82QxcR5/3/Q8uYw32YKac65YbsfkLdedUz22Nymy7NsxYUc0qLjKtu7SDWGc
ou9FHOfX5X4OKdblvCLPQrP5zCihoZir3A4fkmfjY2fySREOvW5umm2wKRcQoovzaNweL6Lj6diL
ucR4mw2cvbew3eJtSsGHcst5rx7BrP4nXf6fpu5km+jLIIyGMbGs0ttY11ap+tRL0dKynEtfLz/k
ZGcIjbKQ24rZWjiNk94LiEZjKgdQBe5yv2me8JHZFtf1V/+jsl/Yhud2hMvQkx1Bw3BLFFzmbLMp
9uEnHLRruMu3w9eYnA8+OnzM++WLrTS/PinqS4YE1niaOBdnozGzgPdarsFTdk5pVwJEVif6aNCN
hye28761z5lh01Tbq4fFut38G/8r/vSuZ/XR0HljEYHU79jrmzTdyk/x7uz4G4Mrg++tXPejf0jo
li911+bf+N+hp7uhYkmuFBAa9UlceoUjEqroBgQLqddc55Cp+3ecyRbYylFfQaD+o053djHdO6CX
btMjXWuvMS47kHpr4MhLULnZ8Y38CknV1F8hh4KFsn4xNuehvkg6knpwHRGyfX/eziUowHL/FWRa
hMz8pAktE4xDI0uO1ZxKf6l7PjsMrJg4s2SDDtpkTXZR19Tl2DUkbT94/j4PS7vUpIUzYynKZPnB
FFICrWflmxCpc+Ghx3itl5fyxjkMjAFWmB46TBCDg/jnnRPestxo9Zg4UjhxcGa5lp4l3LCeDSS3
XqCsoVOfU8SFRctty1uhoiEt7DRzuSv9SEUk31K5Y04OR+1sCKjH8z5rv/gSd+KbmUsPVg5tsVK2
70+O2Zd6EWpyLsaumMtc2Uc+9NMZzCHWwI3VL3y52QT2ckCTdwroQjZqEIarEm6lUyEAmq6yTRYB
Vx5XGaJOB7RQB7yD7WCjfX9/iLP562X0yVmolpnmhgZjRHH0yrxqbrsd+iuN7d+3e1qgaLzbCxFn
t+yLtzo5CmtZqQWq9WNE7VO99rDFsxF/ReWTXB33Y/pcxbp5Ugb06QF2HqLNEuRuaQpNlqTYiAki
QbzxLG8fEQXZtOqwV/zwW4HRyMJol+bQZGEGgxcNrc4uNnY5yBiz9kb2H6TD2GORyDfWSUPD+wXB
5YV5tRBYnfSYYznzqnacVlkrYDyQmyhK1WhruTg+L4xxNn/8+4tO8/KhgqjWoHH+4xDuvlu4nzkQ
NLfSGvKxvgs2S0fD7KkLIU/VqH5SeZgcfU1KB4Gj30fhLrUrVDjF0ejdxCpMEdELf1kY31K4yQlY
d6VMbZnxjblNBAvHsBxRbGzVGQF/4TrChLg5DcIKJQW3g3u9EF+dy5YvhjvZ8qxC84Ro7JS1ePT2
o11Ig3ymgHSYa2FXivFxHODB4tJvb5sMPrkqYoFjniQN74FAunr/cZaeZvz5RfacWFZeYHpBkpkU
ax+jgyZvbt4PMT93//6+ky2xCaUmHVrmbo8qbTxYw9E6l8DjO6Navx9pDv5sYJf211Sa7H/l2c17
NyGUrGeI2AGntIrW9uKTBQGhGtBnL2pARVF1154X9obZUZr6mLpCPlKUyTaEOKzsqSOmJ81NGTnn
MGi4CiV+7oPTT5tsaeMdV/z00qXrIOA4uEVTm6IrRaFRI8WlbAhQ9jA2XFFCX48t13Jpws5tsLoh
QRShs6//Un5tDOGMkw9skfPRwNsDUMb6DMoGw643cHbmN2oTI+vn36Cwzb3Ty8iTpZq2YhXoaPeu
5GuETTaDI74mt946uFZX4jc08tHmR+J74d41tyIug07WZ8wtoElGeFQFgT6yEEhvT+9P07kd6DLC
ZM2hLYcuaMOna9LPKk2rRrTsSrzzcky0un5hTcx9PdjLkJ8RSVfFaYYFPRYTR51gRWbceXqHPpGM
bytlwsHwnPcHNvfqcLA3DFND+ADjqJ83k1iVIjHMmCmmm63O5zfRTRY+zmyGYygKfQBNhpAqjlPm
Yr9KI11wyzMhUOJQ7GCHL9sWvNdVj4TzCr+8ZSLj3Hl4GXGyp+StkEieR8QeRc2tiY7deoSYhU8j
ekdNVihC7d5/jbPb2GXISVKVVYYWRxEhO785Wpa8SktpW2ODq6v38aA9ZZqyN92Q9v3m/cizV4LL
yJNdTIh7QWzHwVZOsk93Y9VcxYGR8thKek7vfGcEEKFkcTR3Zrr/N6qCc0v+8gEmU0j13SHoYh6g
XJdPGD6v21frpllh4fImr7CFcLyNtrAc50NC4tRRB9DMKeyibv3aLca3LcnY/Q5XcS2tJHXhnJ1d
hsrfQSZrvqibqilDgujuKRgegTWv1HIv5/rCubA0mMn6OPuWXtfjEgyBzBIIV9WrBh+M9+fJ3A7G
QfvXK5usCcVDgLIcyQs5ti99bd2psn5VCb3ThW9Bvn0/2GyF7zLaZDl0IvgmXftBlVCv3CsD2yNn
LESN1yn0rG4DgCwLS3DpNU7WASaLfSeN9BClf1ayKyXlhrp4sM5ulxAyZBolkvpLBTwJjVCTx4n3
R2X4B2rlq3VjUC/l8vil/yp8/0/e5EXEyYGaDH1m6n+srkx25Be64XazUlcRlj34viKUsnhzma04
0QT/a5ST81REP0D0/xjl8KmDGbUejrgkDAd6qTQ36fuvlJdwvVjMm923L+JOVpxPOU0Rx7iYKayL
7/VHf8Mxu05u6lNm9zt1Ictd+piTheeXZiT246sdYmNTdoIT+wv4kPnNGSAVHDruSiDEfj776jxR
RM8nBCa0a/eKd+leidfxXXlXnbwr7QYBu/UA6Lla6wd5Z+2XbtqzvaoRyfWvB5iMsRU8Q4twfloJ
OwRu1/VWOYQkvHdoKg7Pgo3+qK3Y6hFzhUPs5CBqb9KFdSnPflUADyJAQxGU/OQRUqkVgnp8BPSL
b3sDZzAbB1ZHSphQ+j7Yi5/Eb9KX+tV4/gP0iTM92n13SwIA83nIxXNMdkCrSirkQvkWzaZzwJo5
+bXvZLtine+Tq/Z5sSI/XoKn6T4Uk7/GPdkDEXk0w7hj3Oo222PKvjP3I8xdPC5jlWf3votQk72v
jg0xjUeqpG9ZmVPo4UOg1Hhp/X/Srms5bmSHfhGrmMMrwySNRtJIVvALy5Zl5pz59fdAu3dFtVjT
e339qipjwEYDaIRzAPV12R2tXpmFICbWp2VQl+/m1KJOCwpLYJD6nEDF0YWtCKdC+vcx+d03VXuo
AWIm6vvLaqy2LRZnwy59JpZYyOF7hogtoPAlvUWrJvL+WiEEsRxmDW4MUGkC9h874f2frFNj7+wf
07AYp66HeZKONEASPUan2QXR0A4w16Bt2iVOcsx1W3Hqg3yFjaDzyEmd1kPzQjbj3ONyNksLCaMN
MPi7+oFQdxLnFYDzJqRS2/hPCmFLZRkfWOeBaCAdgJvV9+D26MdvnfTz8nlyzJJdDbV8f5ZmemI0
QjHM28xsgSrpt0XAQ53hGSfjQ6JZEmuZEBJG8WSatZ0pt75+d1mZ9RPSadiX2j5f1qqa0QfYXg5t
9O+d1x+BioIzogdMFbowDIyj846IJ5JdrQpGDB0XBC8hHsqWoj2yNRNEp9lDearPwKTmJxmrZ4ap
V0RFEbUQdqOq0MMhx2QKuWNlg9H/rXKW1L+n/jFJQEyRQLfnOJf11GYhlTFGsZH/fu+2rnmnAEB6
JjCmTeZUbvgjeigeML7Jn1Lh6UpmtXgC11JbaVqNz4tW2DlRk5tG463k8EQwlim0SR4YZJlzDwri
5pRl3zhmuVa+wn7EPwfGxLOwTwElRfEseTQPzbZ9alygZhwzgIFzJK3esoUkJpwFwGXGqjw+F5hP
0dX9LdZ2cgbq2XsJq0N7G5wKjrz7s/xzIZeJbhjMHmXUrqhAp/5ub0kezSz2ug1KYYc/JnlZTyzf
fjYLfSrBOEtnVmodMFNV/6r2Qe9u6JHL+aKr1mFhq1sWDaz3sgNn1gAq8Y4eRyrITW2A4qRufE+I
CuoGLYLoBb01bpdn3akshDJRrtYAl2vRMQIYfSu5wHbBDnv9FDkzFpoGNEauzT/J6BcSmdgmAiMw
A4Y+DnAAKHvxyzRa5//8kvSlF1e5inNNKdq/bLPcJ3hL6zYAgbG4gIo8WDhNVz7Ku453JVaT6IVm
jAeRNRC5a6QZ1XeizO5QPs7BZUiLEk548DP7T/bRANKnqZaJlyD2Q5nbQLhrUmdAZIthFsD0OUqx
B+UixjoUZ34zAfh/x4tDdLG/pMwfIhXmQvhzWRsIfIjjtVKDXTe7GuIRVGTxwZIjpzGlfCM2A6cN
sB4TFlKZblZs9GJRNiT1N/jwsFsY2BJg1tH/bTYpXkXgC0EL2sUkHzcc0RW4pDBzRQIdRG8K3Us6
ViwrOHq8pScvYTxYsWv94lgvRYFL8pgLYrUjNnxJ1X7jA8mnd5LH3p1+UIKhu3rlRvMmP2du/U3h
pJ3rDugfY1KYayOnSUowSDCmuLM7NbDVjAPwtupMF6fI3JDA0BPt/RR781sl72MVxIsTp67Fk8EE
Wa32Jd2gy4+quQMe90ECCDKajpdPifetmEBbpskYJ3RIlm+CDnSy4/b1sgSeHkyAxeRxDpJ3SBg7
wHOb303wYYW8ZQ6erTH+Q4xB0DNTNUdR651SFOD76dzOB+Nzdb6sztoHQ68L1U38w4w6c/TpYEhD
TwkzGidART4WmIW9LGF1JBQ+EI0SYNlZX/bX/Xxu9JyUmQ7BWfYiAEGq9/GJus+WK2z+P2nsth+4
dqJCoifT0Mzt8xCagEEfX5osupNBow3ouUOIcc0S/V9B1s6RKamb3ox5vVmFToj1Fgul2QX2PmjA
Lf3+M5wC9EsP06nCLkPxm/L1zsn34J0gzjLdzR7nDPh+EqCMDMe/xw6/htUHAGbBlyGzVgmNfqfV
4AvAQA3guxOsSzggD7qJD7yK16otfByUwXjUWK9BVUy/OevB2xUd5Cn1OKfDE8E40aDU0gQ8MNTw
GF3JjTwwpFhQjPaV5Sv/rGPu6umyTLryl06CftIi6/DLWUrzASJ9jLNhjmR48gMgkvo+kNDAfGnX
Iq8JuZq9LQ+fuVRK+t/DbzfZj+Kk4nzDjfiCbqTTYEiX/0haLdBhR9gUgZNCFUtGoqoHc9hVWOMB
YwFqlcpu3BnXWBmCDSH6bjX38jddXUBdymO8OTA3/EDKIA/0mBMtv7e74jtGvVu7e7a2pmlrP+YU
Lw3+C2fNgpaSGQ8vT51QtbSxoyfRTa4BwgBkSZe144lgXHzaGnkYD7gHEeB3B/leHC2el1pz8Est
GAfv177Rxyp5KQfEIuNzcJ57pIlUqxBvG0gG7d4Pwqriba5zBLMlQuwkin4wQXBT660dNaqNMVUH
szhgMb+//BnX4AqMhZJspbAJVT/TRsgyr7XnGFssZ0C/ePkxPPbu6Bq9o1yFm3In3c2OAVZA1NJn
05mOKXba+fitdANYNwA4GILakSk3ZzxP03YSAClo0Ot389icQie/CW9QqcG4xWvzUB6ym+Yq4bie
1dC3FMr4HuAfT9GEYqk9iCrm58QGy+DWEXviIKAYwicr1G9SAYQUQo31M01JvtdC9KC04/7ySay7
h4XyjHtQ5KHOCrLo7HHwjE2xRchxk73kaBhl4cMj8L414x3qItNMPcan7dH/9X1/04F3xB6ikOOG
1lw7hnR0AE9gfw+I2Z9du2FFfmWl8ELT+NKF4B6ova4QXBFPV8ADO5c/4qpSGB82MXGN4iI7Pzz1
ERi03h1Pecq0U+jfZ9nzZRGrPS8Li4hokSJPwuX5rJAP5PEBJN9/vRuDwG5QWUdeACJvLJjQblZ2
hH04/lXoxYlXXvMekauebyGfsde5F8bEKuBcxf5bjVnewX+5rOEaGipU+9CQsUShzXs5iSGhdoNz
CaDuxrY2OdY8oNu+15BKo60XAToBCI+uNnAhjtevpCFiaxFDXioKOp8/sZiCmcqnCaG/4OTxYUcs
f7W2coiv4sTm5VSrVrMQx8SSUSF4UBMmmgV3YvJYdANaSz85H5XM4otvI4IGrLXJgNliPmrpC0UQ
0XRc64rOe7aRAOFnRGcdq15v6dbi9GZXe0CYO/xHIHPB0zIOjQRk2DjF1k0au/1VfG++1b6LyRkV
rbpi39yChPKnBeadcccvuq9/1Q/5zCG2uhUkYO7FYxLD+5q+7cBsG/Cc9+pXBd0FOq+oLwLh5rOl
9EEO16LhMtLAQv8QOsEdAEcdMFPtMPq8NR4un+KqTsCNBCCcDjgxdtZrjgpdqwCUBuwpwTaUnZDe
zw0v/L8DX34xlYUU5uQ6H8NVhQyl1GvlNXwAqcwzjRrKB/G3caMetJt5EwOvqd8JP0xQNj6aCmgn
d9V+BupWyV1BXfU3i1/DnKMfZu1cGNDZHy3ANZUl2OTKbnv5w/KEMFdQ7ZKoU4HNjcrDC7y2Ev66
/P/zDo7J5dAU7LEqjE8atZGr6vfg7ATnFG9vdV2KaphA/AamFju3BXIlU61FSCn7spacWjIbEMgN
kwkS0cTSedifq5U9QCDI2BcXgT3JDsbrsazNKaUMMbCmgrMKwEAk9xvJ0TcEFljCPfPKpqu56UIk
8/7sdCPPoRd8ZfVYw3WkwnM9EX7yyCtJrJvEh3JMnNXlUYyBtgS4lRsf5fXiEKNpB/VAmW0DEdsB
5yBH5IpuJlyIrukqaDdkdtlPHc1eLAnVoVWUc1skGNMGVHQ4OqY4c54va9kejS+jAYrlfOwWMtq1
lhAIQgft/hviaiw9Adahc7Gagr3qP0lzweMDnCrUd97XxT57SiwZa0iMoJx+rQOJXrvy91aDRRwB
S78DNjYv37e1x6eJDAKJGNBv4ZwZOxHHdiiTEeL+O0kmYYnBf7S81pMc2ZaffBONJ0du+Dg95JAY
9/lJNPNpO7EcyzrGKwIk6NJWP6ie8hMsgMXW3JeaDaSFB/GYvKYHsbW5rT1S65JsMupFISOp87LM
JqhNYGAgTqIxeBVZU7gbcnCa8BZV1qoYn3Qlj7SQ1zQYygWMOI2UFY/tQ+I1lR1gINiZXgGEPT1A
R9/pDOfy6a7lwJ/EMhEKsJKlVVOGKFzJh/lBuYoOxkn7Of9Ub9+3cR0wmmYv3U3k+l79yv3KK61a
NG0A/4KFXFED1u1nrQNgGuZTia88G4NTKTdpBtKTTACtQuEE8VXQV6AlpSVCTk614pKWctn+jdIE
oRaTUVs56srl71rm5DNr82yfJDD5TFUKSun3+LDx0drpW9kJHeXJOs1bjK9jpA2nDIRsmp/Bpd1Z
xzpwBY6Oa0Hl009gbu4oNGoXEqK0ulV/xwpIubejttOTW3OwdRdEwN4sX02lZE873ozrulcEaAhe
i4CCU1m0i0TU26qQcHRYkTljbumFetQJnKIoYyQzBOP9ZUNe9fgLeWzaUcvG0JM8P3ojKs2pfhHz
27HkRZZVwzFErAcAZAqkVYzBZliV1eoe3l61wGCKrkor8wIK/RdfPM+HiC81dWxp6zLhlKhbH4TB
bnpfffNdFROtvg2sg21+Ii4uZZ9/Sw+8C7n6GReyWatNcW7DDI+bJ7md1wBHkf1NjIHHnEthSc77
kpqMdZZ13xUjIXkHv5Ubcwt+EwcrANiXw0Ab9h0PDS/h4Rwdm9PpoVFmqG5gqLTB3qqgoSh3/wdG
uPh6TMwYda3DfjVOrhwHOxJjR4f3VFD19nk0DTxdmGgxCGGpWS0kGWO+bWblR6IJtX1Zm/XYsFCH
iQ2WieNpCQis3wyPIbjZbmM3dMX7zg135lP0Czyu15SdYgjqpd7ybvS6C1mIZ54rlqbXUe9DR8Ko
oDFYDME+EYoc6nqbdKueL6u7+klNOCwFmQ76Z0yykWQjiEYIzinqIndQkFHpHPNYd8gLEYx95JPf
a8YIhyzf6dt2n75Ku/aq9mYnu+1PgKD4F1xpPK0YQ6lkwRqFGCIVGVQ48gi0v2Z/+cORa/1ykRda
MWbSBIredpi1tXswmj8NTa4fTckPnDAzgFWfleGTWhWyJ0Y6yNovi16rL6EL83FojI0kE7ggW7AI
I8wQNyNWbr32qvQI/wZMqhwL4Upjgowu9mWEPJmkAa7yiD7TfXqFacc9YnjLLWatp4QL5ZhY0+WB
GQ/9u3LSpt/P+z63A49eFpIz/JqBtMtzkauhB69PMJJqKIqwz9AJPIWmQoBRcjB7XfKYg2F60J9y
YHTXNKbd/exHlXOGZIFfzedDpoy/LxLfQRuyrFZwzXvjZ6p+G7RzyBuc4YlgrvYsAI7OzHBurfHT
HK77+brkdfbXn0mLT8fcbSBqAHFOhgxtGFB9T9TRTvwu3PpBde834mmMhY2aidtJNB0V3NWhpu8U
jAiGhX6uB+11sKITChGcaZbVeL74Vcz118N2DEWCi5Qtw6u02sEoH6ASgOAc82oY6xnvQhbjB+p0
bkEoDHOd74Xspor3urRVNgoYRPH+3luTZ2hgQQdMr0eLr6/JA9gI/sVm77rH+7AnxiWElWHkQYef
kYenXjV2aApxEuvVj2qJFgo14Ob9ApAZKCOguYnkyy/UbGcmVrDtK6G+TtqqOxSdKHLmvnjyGLdj
SsHQBAEdYv5aCSP2+H+VMSZNu7fL3nTVkS/0YvyNFFem1ud4FInztM2q9kmW+tFTC2AMKqjGKgmK
bhHmIy5LlSin/OIALCDe0M6t+mXb3M/RwhioLPnXaFnkJW/qL8KEEHfzn4DIU5EZ2DToLQE9ndEx
0X2t+eu9K9l/gYkr19K5xXY7coprmRcxyLOwui3EsePqviG3uj7jk1JxqN8H4Z54FQg0XRQJhg7U
wh7nc/JEMik8CHytUqMXvXzduvWeyDMFjLYI1xKQ76LNH4BLYWoHmLOSCnZQuJHP7ruSxxz1dWio
p4dCqV+i+RUsqX/0HRdSmCuQayqI6omlE1NNAnhpoBVek6jGzgAwrH7xgefoZ385ONWipXbQWH5Z
bc/GfhAKie5crZ+Bj7IVA30H/NZ9rHWeURfVH0RBaSGPCR9NLWh+RxDwuqy9dXXxZlb+7zzOOK5E
XvMl2AkF2gIwaMHUwth/oydgb5rfL1vv1g9J7fTZN0l15LeMSF3PoHBw0l2UYZhlfFPxTrqLLQcE
s5qtPCabFgMMnOu/5q4XP4itxIzyDMx1ihpRBIjWTKoTG7OT8ebyrVhX2wTfCN7sUJ+x0gRjK7VG
PXL0tdHoPGbSr5k2b0pOir9mNjIYhoAtDig0CPt8G+oGBzlSxVJCSzUVC3cETEFcDZugk9yp5pUK
Vj4epvyAgQSRaBC+P6EWuZPQFfmUk8dGZ/BIJabYHYGjR/iesjuigOjyMm5SgLkXnySydtrOqVlT
Lb/Jy9vO6J77SDxVWvZw+bx4Ypjv2FiZ3uuEO6sl34vwYdRMOwRE3mUhay/MT8qQ1Sw+3zCBYCAk
XJUaEzJBcYUn2SZ00yet3oDjR3Hig/6/z/1/ksjYYdDJ02iSXmn5ooqlHXA7VzyTYDylKvdd0Ggw
iYJATKSfwcjt56wYOZQwkP/AV+AyMel0W2jt2Lb4bK1Ls+CRp76czRjM9C0G7uMrohhU7ORnuOUc
10qi8EkuY3utT0PNZHuaAHilfJNt9YcZMLKbFlM1vB2b9e/4oSRjgXE4FWaSQ9isKLZZPvgiD/p8
VYJsAvkG8RO/m3HFVqkPul/CForOsM0wcNFrdDifTF67rh8y2AE0PesDzGj/beESQC+DwDE8jEDh
gRyAssXlyFtJPix5IY9JPtpClOSU8p3aTU7xi7QL7y1nes5PIDy7s265k5E8/ejvixvso/RQ1AH0
I1RPoMLdvJMt3cubYhO/8V7HnANj7d4XsK6kCGR/PoKU8BwbvCxg3SMtvh/9hIU+6aQUYkb6AHn/
kRBoaJsyehCu/x0ADU8jxsi7ygoqVcdxpcHkNhHmkLuGE3lXPbmiAboKHR4MxTEnNAeZWgkVNBKU
fJ/l474SkuMUqhwxa6NOmMb5kMM4pV7PdElOIIfYoSgUZtF9vKEu5exN/kZ8sA5wUWAys448V0Eu
9UtMXIhmDk1sBzRACHMJbDi9gkRYBcP6oBlDugtM4HMdJnFWLEfINP1FiXP5f98n+aQ5c4hBIFsl
enwwS1E5B3HwLEnJqQqE1z+52ws1mWgpKA0x70EOARTq2JDQHXPfI19UN7lX3MgFf89x1T4XIplw
GRtWGwsZ1YY22rMYOsZzddKR5Jh7bDWkTqxvVL7QVR+2EMpE0LKupDifIBRvtsnWAHBNGZXwnea7
CjC989zKWp390wEygSAYwkGshXenKTrKBo3C3XxVPymnPj80z4S8lnvJBhx82+yqR2b3R4HoQ2E2
BS/Q52o6IsmrcvV2ztNd0vCg6NdKp0sdFSYwKJHezT6FUxpw6dH08bCSgU3+5CU+dDvF5tgqx+so
jNdRxUYr+vfMTt8N8l7dgsHN9d0sdg1QmQRucZQwrM9fFucYLIuINkqBrwkdPmVSNtetaexby+Rt
Xa0VTABpC45abDwCH4F9zGihWltxjPqTeCBHl9/Q9m91DK+mHRcbZFUhgsvGoBxYC1iFknTQywS4
xxhL6N/dKjBYs++0XUl0sDFQs254ScTq2WEUgCaNQebD9j+1co7roaPrEDZuqR1K0L9boF67bCI8
KYxBDgOoIRNikJaa3NGF3+n8PZx7XspKPvFLaFjowthhhBljTa9gD/43AzjINVaYgfAWAc4muQ1P
ND+TuNE97wuugbxh7h4EPiZKaniHMiEBsLWVnNGNbqcY8EuZbNh66Z9A7u7KgmK4naIF9pjN12lr
HXPFdy9/2/VgvJDPhIoklttmAvwEhYrRTfRN+lDCie6BXoQmr3Ly7yXjasbgDmi+0mteSWrVZhfS
maghFYavShocuBDlNkYRHTnSONazfgdNjDUDWRrM52y3UBfUKqwa3IsoBEiQtQkOAEMeXok3CDU2
zqtx3Xtahgh4XOxNYPTrc1qYV3VXTQlu/HRIIsfYUGLTPROG9njNn/dd62WAQvhDHHN8UlWBgYAo
oON9cVJ6pzrQXJCALQa1AQhRgJmVfPCaKx4C0+rBLeQyB2cWCkYSiQa6meaTIAFWw+SN661e+4UI
Jribs9pIYY3qaDgCP0QtQ6Qys9G4UzPwCts8bZiwbsRlX8gxtBlLFLaGa62bOFbIUYatLoMCXQh7
lDBseXqZowd0mZKMByTDsz2NcZRFMltdRranXovA/cYc3PVr+3sCZQ1/Co6nEOMutRDYID3VrnNR
vNLkH4EO9J9R21x2T2tj2Uv7Zkc2jb4f+ow4Kmt38jDDf8gyN36QNE85SjvTjX/TVH21725mTzs0
sm1doxDqgQHRy/Eac3mTDmvAY59+D1nS4tXXJYUYgLGOCioFHGJyrLsDyoebzOmdsbYNQHr0+D2t
g5UJ+NRNC+rr5wAAO3wWvTWjBaEViBTAgqoobEWxFrFrUCh09UEBVgyF25iyc/nz80Qw2g6tLKgJ
bU9qWY6xhG+hpfyJBFnVMK0qwWeyD/U0AlClZuJ8zdZ3Z/HHGHNrYGT1bGCH97dAHQfkW1R7Px+Z
oFtZpdLltu7/2vGqd/Kzb8fgqEs52qy6YzoKwwQdH2BtGO9fApi2wBoKmYf8W78zkcxKu7fIEV+H
V/NGwttAD2xeECXv9EXBhVAmBgyhphpTBaHAgN4RJBxBsKQH3tt51RgWYpjvaFlK07QDxKjz4CWm
jMGshPf9Vs9qIYPx+ZPm635dQEbj+XeqN+7kPc3S1Qf+UP3qW255VozTx2D23zxm1MwEWIHx0GF+
uHESECbE98l1m4CzGrfaM+dNVYI2gZf7rbnQxQ9gH3PYWugVgybD+gTsEPXshpEOYFje4PBazWMp
hokK4ziHY0ff1Jfj10kLvFIC+GaU7fPKquy+zDaxnHDSII6tsI+6RI8bVPugGsb+e6BsDm0ClG59
mHnLh2sbV/B+/9w49tWDtYgxHGZo129EBzxXIoZ7hsP8LG1y0MUN4L97CoC6l9z22Mba8jB0eHoy
DjLHjKKfTZCu9ZWbzZWT+ZwIuC4BTSpRAUezwqIs9YMZxoIGBwlCSux/oK8/l95lL0/+4av/+BDB
hHLM46rhbEAJQTvXbeyMSQWY29ANUx6g2GrRFKD4/2ijfPbFshSD7I1YDyIDDe/MQwtHtOOn0it/
SJ6M6eZE5CRePOWYEzJrASuP9Cq2EimwgzmXbFMJgNddFwclnt8uf0qugkwAyDPBRLR5N8f4ttwE
XuaE+KIOgBC9aTdltsGZcFkPOZjFkEFHhE1fFvBLnuUIFxoSlZveNQ/dNgTsTgbusyK2aVgCmdC2
acAYyNF09cMu5DJuRVIyQZUEGl7AuoewK/cCAMCyN/9IaA79aQJ4scilXFv1ZRrAUlRZBAUsC/kz
9IneDzTAaChZbadV+9q1KV7mVf5TCybRDhPtBp3d3Z/oCjoHEU00+SuFeZdncpNIIoV1QBvBSTva
lS6cqeI/OwBpvpsqD4mLHzu8oLs2WWgpC9FMRCw0oZlRLscrCMwL4A2MMAuTb4yTeCu+xqOLguOB
D4bAlcrExqIJDascJqTd8lGcHf1R2tFkSjh7venIr5NLHH686uq6L//QVWWhuoYm7XsFAwb0mRVr
q1eOLL13D0EFefSDbbrLR7vP3OFY3c7f+PRkq85WxzwAFufpdzC3V+8sE5rDWbRCsDHlcx8UnGvz
3kT54mx18AqrIqCFvswuNwmoWX0FPIW0o9WdcGUSdJjdLEDTwRYTt9AdC/5ihDeUAqd9w3aNXrhl
sJev/ih4gagBPgNozl9GSCtViII8xE/B3JiTJNPGyJq7yzdnNTVdiGBCywT0Fc2nzUV1W5wazDcp
W4B/ctdlV1++ykIOE1fG2uzUdMQFpYZH6ipP2MdK8BmbPWDe0ITgRMy18XBrKY+JKn4+ppGk4X7Q
KRYgBKxt9ZHK1sr3+DQc+3PU/YuEcdXlLrRkzHNMBUVMe/iCVPDvAwOoPSiRnJMOK6GTpPGK1zxp
9PfFUxc01L3Z9jCPVATNbiSNj/6A7etYBJpN0j9fNpR1jwO6EBXMTwYuB+NxykTJ8W6a6YtKm2q2
mwisD+OuRTEby4vtnTJizZobxOjN8uU2fkh9r84udGzyMcQDF1JRrTs3Z7+yC6dwlGv/1gDTY30C
vbAOYMJ/8VJcfeksJDPhszRLuCATvi7et/vcBYqF29vKVt0UN7x7/v7qvKQlcwulEWCMoJShHHl0
+3217ZxxYwG8XXUSrzMxhz8ewh3ANBKqcm8MT7epg9Ze86LZujv455DZkoWq5X0aG/ghKZRusEyf
7PXNvwBdJYUuKcxcz7HVUYbtcawtpoVkQhFrgPuA6uhe36EuxFNrbZ4a7uBDL+ZiRmM5NE0BeTTb
MB/jEBUxJJyO8VRsA+yiGtvqAe+PsHR82UUH9r5DBsxlUFutdC9/BnNjBzXo2qDGz0j34a9yM+L1
itVmwCX9C1Im3idmqgG+gPUzNXr37Nkpw03tNh2QpGVbtFOsiV/2DvT92PNUgV2tYskUuR9bwpGU
CgRetDtiTYDhwyLojSH7jlaKhX1Z0Gr+vpTEpFvdGMd6bsFCMZB7NDAaA3hZ0229sdlQFY/fUl7z
skuBjN8Tq1qNZpqUki3hMPhoT4zyRhymja7yUIE4onQmvVLnQG+KDuHDSKKDGKFOqb/l8Z2R/Mms
40In9s3aKGMoCz0+IhVtB7wpAdGD0dR7E0uROkUPbE/xkkeecoyPw1YKwbziZSCo50k0nEbFdIn6
ohW8buRayFgqx6QacaIoaNrRV/T9fZVj0ROr3mCzayJoJgcuxyDXUlIye+wuYJUVL+fPUTie1SEY
Y2Q2tNyuuNrVOyc7vTt8uz+LT/E170uuhuKlSMaN5GI8IZ3A8RFlSg/b388EkwAGTwJZ7gCQteF5
UJ6WjDfJWjGfLJOunVg5eYbhX4v3hlv1IdQAtHQNc7isUcp5neaVgHSmoT4CENpbIrcnLG5HdrFt
85P/nFh1yOACBCyWCTbrL9hqyC2aCSTEfx1eTbPwVFG0tmq/bbfcwQ3yTZ+9pKEpBHKIJAozIgrz
EUW/0oY5gWU2nnBjgmmisKtHcs7zT/2lcpMHs7CzXxo4flFo4Z3gSkr8WTrjOY3MaIrSwmgVlVJv
iDCscsan5EADCOjK/NC+8cHrvl76zzIZ52nIVdPoJaWoOmCd2odwfi2BsSg1XFDlrwb6SRL7NI3N
qgUoDLRrXf8uVEE5V21NV9nGJ79zKDKg18QJeiuPms8ymRTRlH1TyuiL+tcR8GFnEHmkdocCwB+2
kz5LYxyoGWnlFNGMa+UfwyLZRtrAIT9bCa6fRTCuE7gZ1hiRQsNBuKnOtCYMPFdP+i15FFq5QB1f
r/xneXSoi+w+TLWmqkmeusXCgmbZEpqGlAeCYEZ8VQ6E6OCfeGLXjNJSVUUCja1pWCJzDc0ks9Rm
glF2qbkZRdXpRMmx1JcxefyfYwOwDQjUVALWn/IFeS8Ri7nD+iJevdj9uotOlKzkT8BbCR/lV5CA
YmWPh7m9eoZLmUxwUIymKwq6CHFhA+AUSGP0dgECXz24o0d01pZ7Wc3V77nQkvmeUVBbg0IVMGxz
uEpm2YUwYWX/TZh5L941e1nqxrqwssM0A9lLqp9H8SygXDvlnDi05kiWMhiXlQEyosgI/WJqfgph
ZSfWy+XPta6EJZuGSnzubEdVrtoqqkI0DMb4ewCceXXKPbPeXhayrsWHEOZmFWFQNUkFIU0n2FWU
2Xn7/f+TQGou7q4YjWY2Z7Bto3iIarD88TAleSowhiwLQznLFC3zSduFcb6fppTj8HhHwVguEKjA
/wvuCOxKVbusTfdm37h1q3BM6r3qzQR+HVDliP3obiNLZAIFxm8SJZWRI1IPDG1EZ95pIJ4q7ioQ
7oD2vbEbt31SdvpbekPcndpWcYxH5I8ezONK8cqt4Valg9Dm5bw1zpXPjN8GjHMQtYpg1WS+ATDG
NQXDyLi9AM9PFMQunzfhteIgPolgru04xWNcinj2wlM4wlwdAtGyzUnHKhxnR3uleotXPnhnwdQI
dluVXRrDwMsU60FB0If+XXzbnKdr4ylVPOVpvC+26p4aLvn30ul7N3lB1Wymxa6G875aMSuw/uGg
EWM0CVTTn69GFM0ilpNwNQJso7RJ6aXFb21M3csXcFXXpRjms5ZVVnVthztOzwDZdE3DbU7Y5nzT
noprwDHvsyOxmQ33JjC9Olv6ET1Pu4Kj69rZLn8E4y77aAQsBb22auAw+VZtD0W1CRJ5N0YyR+G1
DBYAk9g4FgGhhmyOcTmROpt+T+4/3icnKs3TXQHu0wEbzhhBDoHKX3Jkrqq3EMk4oTmcqkIRoN6I
9byQ+le7GJBPocJZPKCzYj0E8O4ACieD/xk4iZ9Nxm/GtvPpITK0oMAKhOkKEO+0wWqmwF+SvSZG
3zA2zpdNiAzxklTyDQsfHgqVWIfUYBBi/6HUy2vf7xN0ySwvFK2DSMszlwWu3oyFmswJtniBAbwB
nkCJf6iAyxaK7dj3HCHrdkLk8ui2IvliX5KlKaWaMUOKsOuA1h9cDafqLr6nBtn4u/jV3OdvvFGR
lTc5NpYWMpnsPJWkvlfJxxVevB+8aKeWm3lnObXXHIeHRATlNa8OQKfz5fQWIhmbKUSME+YgeLKF
1tpkqX70Q5MTuVbPi0DHTZFwnb+MiUxF6o9Upy27w6TdDqAOTDiWzxPBaKFadTIX9OH6IXfEGAR4
WrPRR04Xfv1bfSjCWLo4gS4zCnCPc7AmlXhuZJ1z2bRXBrXJAj5EMLatNXIh+qSIdkPUn9mh+gb+
DJdQZuYt8Sepx+i1dCyXR2m76jsWghkfZZV9r6sgFLL76Dh2V535AnQgN0O7MjSeaj/jKEoe/avZ
fejJRLdh0qIhoAap2rcPZpjeDTnSZKVIXEkpX4I0+JlOmVeLZude/sKsLzaAEI29bAWr9givKBF9
9lbSnHVVqtZEEpj+lMMaIPC9+TsHYrtjVgUPVI21mHdpKop6ACcBogZb1xsrYC3qI2Y0RLkTjrhs
7QGPvZoTPlelYEAUZXNsnX9xVeJQ1FkoY3JoVCrRKcasuwkis+NMe7F3jHQBD5yEMRNNw1wGk38W
6Gi3zRCBiT7ur7s5c4P6NEiz97+fz1IK4wLVKvNNMYcUv4h2Fu6Z0MquKoVuHtxflsSaIKsP4zMA
EosHdwtJjSzYUpQCIPkYGMLOt1BpGvWdWW6lX5dF8j4hHeQiVGKMrWrHBiLFsrF1o7bl8jkZHi8L
WbOG5RdkLNxSpkyvSgiJo8xRNHQBI96i/tolkiVAzyKNQp2VzaHQwlVaJYSIILxuW+tgJL5tmbk7
SCkndvAk0d8XXywW+ixSMkjyS307JsahlebA7hvtRyKNnMfo6ukstGJ8UlYanZmTrDTT9mqcfrcE
7Rk7axwLXz0fFV9OljHTCHf/WaUs65QS630xICmMxKtnKfoWa7N4d9kKMLCE/2fpYt/t2wA/qg4g
VxSoGPuOzCLSVDmEHch40DjyJGWHUtfSc1mK8ZNa1NVDHQfxb2EWhO9iE/k3BSjKYkdT/THwwkHP
f0nqED7X1uSkmeCNc1K8WUmTS26dDWgTREDTsQH4lpROXocTkMm0JmzfWi0GbHWOr9nZVaNoEQbm
M7B3YcQ3Da1AAYREE4upnamS33d2UORCBzroqY6R81eznL5Ixdxrm9j3hx9Nbs6yPeaRLDiGZM3G
Wavbeb6Zi6LMnoNkiLUfQWxFmDfJDaEenKyImp+pJZqBM8lD1Limr2lenqpY9pjLMVCdue6mcTOh
IzfZTYl2pBNN44jBTj2cbpK+iR+tJuigE1iz9Ku5E4LYtspYxSJROWunqiG48UEwA3vqR+wBlLqc
XPsxSoBjY83WXvb1IcKKs2R0kDV3pRvVgC51BhlTQfsZfHaJN5aAHd+I+jyAP9ZAlPXkLGjBeIHs
or5qsqR4MILQeKvHuoudLMh0wZ50oUJ32VcQCbZjaoSdE+VVNvqBHQVlIKB+XASS2Z57sfET+WiN
XQrnUsU1AFL3YzE0gJVBKSmqLbtOhDHMnCkwcKggPvN1LJkmfiPcAE8ugcP9D3tX0h0prmb/Sp3a
U42Y6fPeW4CAIAY77PC84XhkRmIU8Ov7klXVaUdGO3rY9qZOOcMOCRDSN9xBKkdyIaa2hx6NCvLH
JXTka8MZ53FsVnYvQTqMtyh27CMi2pHTqdRa7WnBXBV3SLD6KN6MPY91OBNaSaPjTo9ZM3oRsYum
dSI15nMo2XN02fRiTgNLbVMtlKXcQJFJisnbMHREhQJdKtgKirh5daXppYXuc4UWPF26xDbtzGKK
mBPLDWT6C8aVD7NNCs8odI0FMrdLmE8aLKl2JmqJKAY3lmKBvzLOYhof8nooS8Ujkt3YNUR3x3re
S7I1VCtI1pjz1ZBrpRTvjGy0lDeLtW2F8wEeiKRzctEXGjUUAheodd8aw82kwH9im3CRviH3qVGD
6SVdcsuWt1eqGYnSnxtWaLtEqoixQ3xSF9BxNqXJl8mIXTTVXqUIQjtmAUGfKp2y5yKa0VZJ2tH2
GGSIjI0l2Z3lmWyShm1kSRP848be1HzTyDTuyZKVQ/gDuhbCsVK1MA91L9J8xe0s0amqsdZ02pmw
7IBuCgMJH3CieqWmuTn4mtxrudfBQWtadVId4Vnn0dC6Bhcq0Je5bYobjc/TsJqlsU3e5lgV3fus
SflMgeXRqtwleln0AQOmX13HlQkQkdxpcHEboq4gvmkKy3Ibo09HBxHG0F8Y4zxP29rMDd0puTRD
TIbzSdq0hRDKzTBpbbVKeDS7mamX+Uq0/QwpBGusVGwFU5U62D7r9EIqG5M7NSdyHeZRNOYur6Wi
dJUo0nD0dZEsQQOAJVN/J2wBhmNVdPV0yJtSn4nXV51t9rTNG7nxzNKwEAXYwIa6ipmiKsS8eGBS
N/pSploA+7o2S5rhhgwNScBCn5q4hTK2NfT7DOB0k3ZRYZsOIQ1nfq1akhwaWN/jppiGWDacNjJ5
owdmI6QUKq31xLso/H7LP3lWWgQlI3jnoLV7dH4lFuwt4EGM9QQ14mmrmHylZ4Wvt+qZMOYXNPKP
o+XTSEsy8elUNkscHqhEIo5Zw8mvmQ6L68q8Aip4LT9Yr6Ty8JKLy/OtwJNn56eBlzPv08CMSKqC
LRIDtzmqKX433X5/D08PABa3Dr4unB+Wzz8NMDJl7EcbO76cPgwA28Gm6EzmczLKsH6OsHz+aQRL
Gdpc1TDCYLxo1kZv36vy9fuLOL0Qfg5xFDSppGnmysIQbQsrhxYaBs2dWW5L80zWfVz5+bEMYC0M
eVIkOFBJ+XopOEdhRdNjnLkEtcUGGzYDL2/IaWYTJHaG//1lnbxz0BqDUhpYvoZ+PJyqJEk+4pWu
ctmvahYk1UCFrJzJpr4OYwL8DS0wQ4fSHCjvKKcdvUZKbDIe5f3bmBiEeaq07CVdRorIzeakFN73
F3XUaluGWyxNdBuBpwb/omMBxCiR0qmsyIs+VhFRHkaSjTikisFi93zuzewqB6hBv7ajTkhh0jID
TnH4p+pqUI1pogDED3oUNCNrJeFwnA925vyY4r+9jv8ev7P9nzFj+69/4OdXxiEJGifd0Y//2qWv
DWvZR/eP5c/+89e+/tG/Lvl7deia9/du98yPf/PLH+L7/xqfPnfPX35A9yHtpqv+vZmu39u+6H4M
gpkuv/nf/fC39x/fcjPx93/+/sqwly/fFqes+v2vj8K3f/6uGHi//+3z9//14cVzib97SsuX5xfx
/sufvD+33T9/V9U/FqFjmJWpkNKxFBkRtnhfPlH0P+ApC3jr8lhNDaL/v/9WwUI8+efvEtH/gHqD
YS+PGh0TEAh//w2ArB+fKcofMD8jsqUDq6nhsFF//3tyXx7Tz8f2W9WXe5ZWXbuM+nUp6+jHEFCr
AUO3kATAifton66typrsQchOynJrWg0ReihZ7VQKsvuWxjJLrH0fia7zYgO6zc+IEevSYWqW14iM
pBRR+mxjRW6Fij5dSGaVtXBKjKEKDxnyqQumKa/qQM5xGhUOU6pS/oiZ3nIfhDMI1itjkvdeKRtF
Q+vJmnKofQCnGvJO0vdDlpPoFarpokS1uIuNvdRIGndzkqS1MzZK3fsRNM8BiJKYNni8S5R0zeOh
gNv0VM6KK6IJxnppbJvmtkuqBjQwKZqlnQUXxCmoRV42GyWpRWhkvWVThVd15XBLb4yVjLxSDlIr
I0mgKblp07wUEpplUW43gT5wXds0VlQ3oZRIif5gS6Ip6VCOlenxCUr563qUKtnDPIgUO0U2ATDd
xEp62+ddYq6SHLotbtl0uO3gta31NIffJLNLJx71fMMksu6HjDi1rLSjW8cWf7O7RL+uNVUCC7EZ
FTlEPUop96DIiPHSlpg+BEo+jZkfDyLJNoDe1SXKIzOE/65KI5ejDa+7IaXqaOviMJoDH8LMynSZ
TkM+KgiX636J9moZk2hrXiEfiuwq9uvFKQh0l7GX+H7MUgV+VIRCa7OF5a4NUKbPG62LXvqMwY5X
pNjrNb7JxmYxaFa7XnMiuYBvn1MiKWkux8G0wdNWB02/0fG0+KbOI8jsea3eD/ymzE04EkvdXOZB
r0ajHqp1XUDGQEkYWpSxlFgveOB2dZARYyDWYwMiDV9DCNpsYCgnjVTAmwxJp9GpNYCGeY3Bvaxu
2inICjlVPKnOytgbGqMdQpFEdu82tYlyDo5Ena8MZmZZiHaiyrdSPKnkCT64YyoQwYFheCPVMDqn
ageK/QXhMlTS0dC0S25BEFPh2qaSFRb7dmGKLphZ0RcS1VvUbe9KYbXsYdGsf4PsjIoyxZg2Ulk4
Rq9AZ0Ru5whWG3Kmtiutnvs+rI2oliFBkpAKQIGet/VhTmcQyYa5HsTNoMVy71hF1Nd+2Rt158gR
kjU7yaVsU2laV/qGlQsIEnHVfCtRaSywEMUwoCynlXm7qZCHgW3SDrm1m2DgOK6zTMdrrPA55WGN
RV+vu7oUgjiol+ptTCdw2kbaFmXb36eg5AtH59LAH1VN2HEYt7jqjW4L2diDolUSeDHPVaM8Frxt
rBcsmO5Da1mn0TE3OnQNObTLw6lPufKQaVOSr1tVDKYnKiXtaQedlK6Gj20j8NVjM0rXedLMyODH
2mqvkZcSvp3mqWyCMeqaeiUXttQF2lLUQKCvxClu/GjOZVCNVTdtUuhh1StSdcTe80H0KVRhrZgF
hRnHzVssFt83d6ySSvUaU48ftCrqnjuthR6oxDrrdk7VeqC2lpZiBYPaa1QZypkuFPCtyOEEtjYm
zc5ipM6xPIatzHVuO7yrh9kEbKFBtpOXda5vLTaVdqBnURVfMVLM1TYjqGHFgNJk/YitL20FPDrn
9M5sUpHAMi3VYAg7NYKBk1CrcmPA/lHv+rDlZgermrRLoo9kllp+JWwiZUBOjmZ9J6W8gQfaOBek
CgqgKVU6NGqrOq02Z+DHllXa/X8ggEhjCQTANfwuENg9N23yXBS/hW3xXL21nwOCH3/6Z0AAAO8f
SL8IdKwByyFwTvw7IICe/R/QhYJAJyo9BhRvfwYERPvDAPDXQGBr6MBOLLKTf8UD2h8o6QNc9vPv
/ifhAAzQEI//rAii+wat3aX1AaFtqEkgBvkar9dxhG0E0haH1hu2RhGKfAMLj00CsL0RzBJKEvAE
0sAKWarTW/aePWolJexR9XMP1LUEFQ23Br+21yjqJBqUWrK9lu9l/R58WEdMj1Xx3DcX5n2HzTK/
K5oGMYGvKBsuuWJaD3Cdn4y9rsMae17Lg+ZoGW1gMCNctgODdvI64eewLwmkyBXWNo0PMwt164qw
tQGHJBhs99M6E+C4S6Fheqa6wiflhK8KK8XVZScifjl4DXGnd+UZwiiQpoMpJyKandI4GUDcvs5C
dYDfas58M4bvk+FMVHFqSFdHzlx4slO2hylHbz7TaJYHi+TNtG2izLOsymGwp1/Z6kGId314HGEW
kFprfdx16NC6s3FfG4ULHR6NuHW5G8UKtSs+5KtiOSHFHZmDvllzV0U8JmeXBd+2/UUnQjOnlfyg
NQBdyC8j0DpnYa1LYvTLc7eRpC06OwuD+Otzz8y+7MuMxAf4xngLKHqUnYWwUocaAhXnrEYZ4t5v
xzvKPxO1n1LA3+LDwvICm5XOL9bjQtRbVE6j6KzKqfo1zv1rYX+6wKOUjfPRmqQCAxbhIsBW9Bti
X6kAC69k7Ic4gmsolWvjblZp6twQ6M5Bo7Z6UAbP4DDqE1STL4jhTzKNX8dGcvJ5W2uhPq1x1jmJ
uOL2nanRs+3+r/nz39OGnSUidUT8xyA+G7BxSwab4NCJDYxHUavOVyV36yAf10ikJw8mTzKcmPwa
uG4qMb8S7qdt7K+U4XOKcNQk+HUKR/WO3iK12dq4c6NfKOBxJLo7wrkQ4b/sGGj15RtLAb89d2c8
xXY7QUoi2o2oW7rwL5MkV4EtnCc0mrq5fZlDttlDQKmmq9xXB29qXSBBGgOTZzbIfvM104LvL+AH
DOrXtf3zHh6tbRTc9byB3sVBu2J30w+jWiBVwSHyEDzJBdQw57sFt81wQ89KMS0b5neDHy10W8Zi
gehMfKi9xe3G9JV3FbaAtHiJVuU2WZWAyarckbeQM6qds+vHOreAjtZ9Lg1SS1AROyi6AxrTXPgZ
v0RVNgrJdJiUAF4fPpqbTPNMEtTxRobHQo5y8KrUKSIFM9oSy2nscE49VMyHlZ36qbIZtWcOXSm3
Qmtl9PBvkBis6psk1HtnASXIo6POlKDHcddcLpTG/YRqVunY1wrqnM7s3EDlR76DOc4MwHDmRiFS
HMTP8i5hrhw7kA9UYeTqz/dF7xgTAH1O5puo6jdONXj4nfi+eyWXrHCaEDu4P6HqC8oI4uiVGLz4
KntNU1c/dPAxccxDuxHENffJuwpONep2L5FbbnpvptlDCro1p32Nqqw7OtXLXsUifGWa02F9RK59
OV2Zb7ioKFA8faOtB199hc4A8tEJq/1VyW4gISHqQMFe8FjdMuFDSiW9jLzRJ35S+QR2n6BzWk4M
ySFthyU+k9um3MQqwBo9zo8wNV/KercA6KR0XehXtRH2gBQiqwN/YQx18pCP+wzyN6Ufay9AWrTT
XRXY6WbK3HZuHTN5n429Ifazfm9OD2fenZPxANBSf+8/R+WBUqqYNcnq8vIba97S5OGHGOJWex29
KSRQQjyrhnMEcPl1wzmKQQrep01UYck20GkhgTLQItSgPeAKyGfgzMdRjg0cqQISPxVHM07YjJ9l
IhnfvznwKfx6JCZTZJgjwZsLJVIFZpAtzJ81FysxrX0YCUKX21PGQO/2fCNdo+czbLSQXNlX0hoa
082tTZk3PhQh86S9/j5CvxvG5plTvUKdIjIdc29shO4l17Mnb9utBejodXejUsONwEsFHcLc5XAr
hGQbZHpXls9uZMpofLCuFdkBgEkN03PyLz+MJP7rvQr8669XXDQgElgcVzxfDoWrrOuK9uVqYCEz
7pcLXDWTO3hSsNjHoWdkzHSO1+bksBswFi+70Zmfmmd+sVCHreszC/H0+f33QkSp6uvcOuhutEqJ
uSlXC6sJRYLYqbFv5C5UyaD3BkDoIXs6R2YylvX93S1Z4phPpXi17VDb1TCs8dR7Od62VYny1zR4
euvWFY40LM6aKj3Q3BscKRCUnG9M5lTYuSC/okKKzRuIxzVfoCPp26kLtTFtNSmXiCe13p3gFulD
QKsGFVm+SudwUtbpM/xNYRGYgS5FVov8NalcFMfuFCPIab+qKjd+wL5rr8TsNxAjzaZ1QvzOdkx0
/Boo5AKb9Wda96W8+zkIOCpBH7+TIDh/vQ9lkzVxtrwMHa0LZyE9Sa7uLVuY6pY0x4b3/fP+EXAe
33g4axsofIOnhx7K1wGzoR4kuBvHhyzsPQX6mTxUVhXUaxaDnCVglC4GMPMhm+GaSEhmnAROtDnP
HToZ/nyeyNEOmJZjyarlyq0d6jzVPl+rCE9BhMxd9ToPECdP3aX82K33U++2tpOHNWiE6+Ip9pWL
NPL41nyQHnlQuJrsKUG9kqj5mB+y2xxkoDPow6Ou25+P6fNkj7ZOprZaB1VgRBsfOt7gyVFqV3IM
zRmxXWWI58m8mkFTy7Xb2D+HDzziqR2PDkTb12dWmtxopuWZVdsmFLsIiowIA7FGsUfTc7YcIE/i
635ZIgTLA+D3xVHwaLvKQDkBV83Ck2m3keQlbttXjiV9WGOQdHtZhZ77RSFv5yQA8yXJrvvZq9qd
OQRoRDpI7ZA5Gohwbg3HDoBelJ4UkK0vDQf4E3Ncxbqb39QNVdkGQjMFrK2Yv/Du6q0K4Akg4RKs
QmnDVyz3kLx2Mq34akK2yihiqOGjlpzhxYQT8yJXCVwEiRzi9MnatqmOxqRbzK6lOsDIeHPkoooe
BVoOE5+g92yEadjWdLeatrCl6emSf0JGUmzlUOuojcwMzWjntacsgjEq1asA+JcRVpHesNPibRVP
jgl8H2UEmeK12vn4kHEK2VG35GsSg63sGEAgzC9S9CHF607c9N1FlNzI8pnX+OS+ATthkFBllDuA
Pvy6JCTgFlLSRkv4K7z6gq1hBE5TKHk3qJKBEnF2ozoVb38a8FhLr4tYHrPCxjmBxt/HYi+ZHPg9
SggVoybz7rdmwGh3e2VkLuncJjtzwScX5efxjxYlGfpOrcSPC8brV49QqXVU+Anh5Lec6MaMKCLh
6TJ7TmZHoQgbTao8KcSN2x20VWj98v0+ejKY+jyfo3Oz5QDX6zHmg8YdfA5mUIMkDaFvC+AwlN2g
0IXOZSgZdEm8JZqc6f+ejCnQjVewhYORjEbw1wUgoyafzmWVHIAD6K8rcMa9qoJfKzVlVz4g+5IP
c8CEMxJvyFy+mXwG/NWtRLUYZow0bjex5FYBjyGcCiTHcI7qdwTi/3PT+jzBoxtkE84TVrLk0K5x
0BSO6QODwl+mSzI52whbl0R5DU/UMyfqqYWCvhu64saCxFCPoRgMpTjJEmZ8SOY9GmCQJzGcOUY+
hq5L6WbEi2EgGm1ainkQxLu1qxaOPDg9D7mbWJ4EorF9Jtc/9bp+mdTRYUd6MhfVgC1VXqt+5bMd
Fmu0xbHhIogJogsgzc6sz+X2Hm3iX0Y82iDIAJ2NOcWIHa1C6WERK0EXLKzD4eo8NuSIPfHjYX8e
zTo6oSBRX8wjwU2f1kuZa9rpL/Z1igoA3FkPxosd/l+v7xgSXUB3Ip0mjEh6p59d1iB0SehcorBo
gyhbUR6cPRlPZC5frvJoSVc15HqzDmMiJpQ/auhtDRv1qUZ/wQd76wDFiId6n3nZEk1+/zjVc0Mf
xcvTnOelvFyujgKuW14Qas7UgB/Gvnks18NKPhiPyUPtAgc1VyHRgwm1o9opH0Y3fhSHxIv03YS8
O16RHGxVHLHQfMVJ0dSOaIFnc/+HYgm/LomjyFYk1l/vYfmxcCYR1rvRTX9XAHy76iDSIOjUefpd
iXs1Pn5/t06Fa18e1JL0fMoulNwo+Kjibo2+Dhuzx8ovcugT6U/LOwe5q7tiBXCl4p+96GWdH791
RFY0mFhh+wEh4OvAIstA6FPS5BDtEKndWojUZrfdl357ZkGcKr7BRujnSEf1LxPtd2IOeXJoCrdt
UGahmYI6WEXL3RC5AB+JBhFpAS2KpX5J23M49JOv/OcJHCUSsgF4oFXgUoXuoB0NYd8Z+pRoFEQq
zbd2kDlI15HKnn0Vlnv43T0+2ktFMhtG0hfJYYDBdQ+QKyrdYwSFODQnAHRuXyP+UYH/3ar+UiET
UlBNdOaA8kJiG6uO2qpPRgYcYeEohS+pfksj57kqcKPSboM6Ubk46YACeWZVLkfydxM/2pK7qc3N
juGRtSC1Lf56OA0foCIAj7h5//1YJ0/BT0/nWA5fHcqKizFJkF9PbgNPy8635huChk7vJx8sBHKs
cUfmimFZKzghPbiKZDod41Uq9pE7nrOhOTujo4AF5iajKHLMSBr9VkLqGaVoIMFPiDxVHzKErSCn
EMmOTXtgsSOQQpfNVFmZj9PqXPX25G66UAsXNBtahj+O60/7wwwidW8vG7n8lN/BRSLhTncAdftQ
IQORFk/mOvMk7s110MClQ7m1XeMyXluoIPnNvb4DdBXODzNsrf2iuhYzFbavTFSN1/mwB+7v3Mum
nl46Pyd8tJkSaYxziy0bmu0ornLXAIED5xRa32oQ8zM92JZAU7gdrizdBTaWjnfGKvH0IeTr1Ofx
ypqdDDvfu5GjHj/B/bZD8Hwu5Fi2nF/X989JHm1+Vsmj2BwwyYZGpQfia/SxcCgJKjYjiCNuPvsi
1IU3rST/zHI/fX9sGO+C829ox9FAV3CgXAxkyJbpAvrioKa6r2jVA7ACgvhTRJVwXlsOkAICeFm+
OM1ozxFb84x+P5NT/bDF3u0/Z3IUIxAxdqmxzEQLunDatSh+g7qtXTYsnMRV0e/NYoeW5+DqQb8t
vDFZL7JIwtUmD+9eYrviUtXQcPX5cq/cUUDbYC1e6kPyVLj1GbzlqcrCl9kehRWcaGpWJ3hki6wn
MGJYRLBu8e0AQGoF+v2G9/3tORLy+zMq+Hx7jhYyy1FYgK4/+qGvsx+DthSgHwJY+vRInpDL/3Aa
9Sq0KcdXo8JjwiGdKGeNmsmJbPbLdR8t1azLIykGPOVQMIf4hKZeFK+EiuYzWtzqgEaJC7LBAGV8
VAieek7cWbuo6tvUOKNg8UPX6NeX5ud6OTrHW322GRG4IXLptZD+dWElG8zmVYNSmAzxo+hDxcsr
DAIbrRgK6Ch2TlvJnVIg6FBhUUoXsr0oqaCpdJvn6PhvYao3ojg+rVVcEuzFuuER/AVnHG5s605p
gfKp7weBIsmlnZ57vCe3AEAwYDdhwSbrGFEr9Dmuq2ZJ+rwieU7ztYYD1xMsEJIn5yGhhXJdGEHR
BLOy0lLaZPfMuC5TT3G4i56lankV8AkJlCz8s6XPZW39cqt/Tu74TDQLK5fTHpMbugD3tKHD6zBu
kI+pDuCAqDUnNNcoE+58Lb1bkJD0UkgSoMxEp0MTNOgs/q92zE8zOjoTm7aABgXDjOSryc3xNL3c
ky6MEGmM4WQX/b54qnbnRj3yZfjrHfw06tEWlZiC9MBwJ4fOn1xBdinft8ZmUdiFf63kQT9tDoFE
tB7wOmbGhri8Q5ByrgVwMicGo/XvtaIf7T1VO2gCaEM8Dl9qwnkLkRtkIn50g/q8SYvO786PeSqN
+jzm0fYzNEzOrGUJEFQ94OE9bmrUCRE6u/V76TLlEEfrWKFlEqD+B2enIC4evt8BTxWOTAJREQun
gApC9FHcnBWFJCsFTw4zapitTx5JiEPdmnD3lyQ9lVb1awynTjCIrtGa9M2bMxM4VRn4PIGj+Nkc
7arlIGdhzxeFo6H9bFA9KG9UbCLndXhPx1qfrvco6tXtWPRQb8VqoyPAudGtEYEGtDdlCNkVF2a7
65/1NhzsMHFZuha2B0aUivkganenelf2DyYJG7JiUEdfxSqNosYj2lVShFEf1MsWXdLK1S6m6kJS
z/GuTx+QkERdvCHwxI6NiRObA5DZoPCvwPEpugLpDsWizpfRBYdTROqyeFeF1lre5Wuk3sVh2pEo
zF6z3mHIvNEQqJ3oLbrJPoju6PAkv+hDdXTavQL65nZp9MK2oLkAWxi3o7Lo6Ka3cciy2wInUEL7
3Mmvhntj34O6eWFljtixAKq3O74aVh0EcVJXPLx2Lyi3a8IBUarFfyGa19UIL/imW6EwwdzsUBDX
kkJVDTs4CfBA7mia7UtzqQwKZAIs3YsMrg3Qu6EW8yfLq10gR5jTbNg7GfZCrBJfC2f0a52mgVme
Y8tAgMNoJ/M64tnVivAOMc0NOnUo2Q+rKL3AtynCNbILRM9MQ6Ev22RQtK89CxKiqrHOSh5M2j2X
bTdnz2PxULKtiD7qHhqm9T0agfCtaDYIw0feOOr42kWbfAglLcgtD+iYVnJ6fD3wQkGJhcVoo654
HYww90uDsQFJ1Om4S3iQlLmL2U7oKHup6kZbJfNs7lm02miXMiLBcZ1nm7EOeATaqWsJTL+KNoDZ
RtR6rDam6QKTpr0BRapbN3K67zNPTA8DGnXPxhsmEIdZ7cYhQBjAv0V++yrZrlOp6CgUCDIvtARl
MIy37XAZEC3KvDbd42GwDPfcs1sntZ2U79Rigpxd7MKFncrRazscEkCKjdhyZjkw0472rxl/LYDR
r1qcTrwM1V0z7yzrcuCv8MMDOPBOPAxAdBR+ql03jQ+hYsfMRDBApTKud6r+UAJtOCoMfFDUC5pr
OPBO1jveMh03CnqusPaufG6C7HqbJZct6MidetnML1W/B/VwCY5kCMLp/V7iKD1lnBYQLM+mQLdv
cG9M4glddUcrhsDuVdtfRsPOTh4TjbkLGBHGaUi4YbAyrev8LhoDLEr0ap06KFoX7rlwXIAFwYyU
ASVZ9CBTD1CXcj29t7cWbTyeuukNvL/4qqmDSVrpA0S00T+nHKYQqW/wdZas4dMBIZzcke0bNmuu
Ga8A/WNj61Ril62BqZBXevo2WkhNCLiJ12Z9C2A4hI8A+NCelRdT2cz5hbCv9LpHVeyQczRg1eSg
bJRpm+UXQM/T2LqK1WeWJVRVD6p230nXJfHa3h9wp0FtVsHsLTdt91yNF5WAqb22S6drqS2ofQNh
MYAV8DS9yXTrxh9aT2ETkJOP6gAfSuBZSCYBOj0GLYcpgYZkGJIqYA05jfZaxAiQRO+MqGKk1aZr
EyiKoesJafp6BUCHfIHQKQvUN5sh/Sk3hh27fenVMH8eL4mCDrsRsgLU2ZDb71nEqHZtXPBso+65
DhY29qGWo21DBcCW2RCyIXVyREVphzwGE0INudqy/IpnHnDiLazEgApN8qCw3zUj28IVz1WGt6SF
FDeaYDHCzvYluZqndYz/g2I1kBzj2o7e2/yqV257w/IHWGwDQu+kiLZrfdew576eA67vsxS7GYB4
tRddjxmdo3cNRF0iHIU8w+nAr4Zd4ZooL0nXg3avS4iBnVZ/6oc79PozGx27NWsOgMIDR4oFy15M
AWbcUv1U04smvUuid4MfhvIZlPUK7IfuL9LWf9nU/xHl/hJoQiXJAhNJ12FHhkD0U3lhkq1GBslh
Kb7AcnSg3F4Rx+wcwPwyHFjzZQIZs0VGFXagVAATBftaIEDoiGc6e0TdKhI8sVy19Hnvac+16cY2
+MdARATmeF30/mJfUUH9jNFU3Zeqx+pLaUpd3voqSnHkIxZBWmyxWQOFRaUzAYRyMoDQl8oJ8Mzq
Lz64FTxExKDNyaG0XF5gd/XRvoie2w/sNGAitg6UYxri5rqrADgBSA4WH1lXqHm5c7KyqXqu2HUy
+/80oaOobiqH3FYZSVAcB40AXQC+G3rAmN30WQa8SRtD5mqSk9QwWi5KAEU+oFulYC95P+tbsQRP
vzx6kL8UAxzWX9X4pHhIazCYlgSI+GzYsiW8jGLX5rSBbp43oDMtXQGhoN9Y/QE6zOfKo6efzhJh
KigOI8k9Wnw6a3PorNnLzRAdajAI8Rv4PQA6SHUL2sEXJejUXkneJeNRcywnWwnJZWifoikOfejY
19++DzhPFq8g0AwMNNiq4FkeRYClNjODjdJyT3g4YRqIdtCkLQMy+bPtdP7sD6jKQD4gDlENsHKv
7mmF7iT44JmnKiuwMgLiQYF4acIrYQlLDmxy50WylVNP79NMj5vcom/1ujAibPn6pjdoAkCiuXQD
+4JaBixzADcw0OW5w/ZWQvw186v8EguLoQDXOrW0BhXQXRzE3jpc4RaUpP9Gq21Ji45X2CJCDZIi
1tgvItQ5N0cl0cv0kN5pa2jfBotssflUhtmqgIDeOX1AdXl5vhvvKF0gM0SvO1D2DrCAd6MAICy0
21Dfw8sv7A1EE/rIhZaIVQbSK6HW6HbQnqdcfrE62iKYrJDXrzXgPdwRxzunQqVScY+9KUhQYDr3
AqonH6GxgO0hTaz9IpXUoyUP4T0s/8FnVRDBZmNVAYrbP0aPpHLQq0NdUl5ALeI2ojh6GCiEyvDY
CD8WuwSESjSK4x1xtc5rVVr6Ki5bepBgbaHCq/2Ni5UMJiF3i9tzVekjK9Y/83L109SP8nJdLqpe
8Dg93O1gNAZSZwqM0YRsoafpU9dfqGydKodh3sk4OfNbky2m2fQ/SHuvJbexbOv6iRABb27h6JmG
yTS6QaRSEuG9IfD030B2xOlMir944vw3VR1V1YLhxjZrzTnmnLmXATexdmnCunBeCPf/v+/s4qhu
4C9TM+BMjAF5XU++0XhNs9XP3hk2hOEKrTci1kycZmHGGx1JyHO2MqQdSAoMUpLpalBbVhqY3M1t
Zco1RRuWHxntHNwFFAcXB+ow7bGwpfI8vdSr+qAeoxT8oUvNidY3u5doxasx3CIk5ian7bkYlWWG
uix2JnTEigOyLmucsbtRk1au1cK+3tfFhxPoUSFPxELC/XDM9HdhuRTsFsG6O4ZuELm55VrjLsqP
XYsA4+XUu1HiVkRJj2sThZHbuVJ5LwY2R1zaIZk7B8TGNvF9Reib1SbsdnK+rEJf6m4V8a59Ql9v
/GK+Fjur0wXrcw2bWNH5dDMfN1KgPKiEYOs2HkwJoq/Ca5v1N4QM+rqL1/K1esuztVQBskvXgrST
EVlxx+6t3ufVmumXGzQv1AZpUWTlTBZG/NQ8txxTrZ1Sr0rz2LeuFHtG57XNOgi87tlIndHrHvTw
9cyBgB0lFV4Et7pbCL4SL4vaHVKnT+3+uceJEnopFenQE6y9NvEvV9bDuM0kO/RuTlPXZtWvj3BZ
+dO0PG813vHZN/VNI/4YUaznh5Kk4VmEmSFOK1ms/TlquYYeLGxmodqdTA0g+oVF11El5HC+mj8G
W/BpfF46Bip9Z721xna8JTf7DPm8XARwboN+wEanWpcNMzW2UHiM7GgntJnlfvRM9YEtrW4QK4xr
jfOSlaL1V++KuLVNd6xW6I6qhI3qHBAmsk9VV3q+qglstB4SpFt0WWHNJqXdCY7JFlGonKn5IUQ3
CjhX+w1fb/xiaxgU1BnamhuvP2abSOiU9MKx2DGci0WzELzZh1ZoHqrBNPeSHsADZTAkEbXq/nsb
dLWUhPfPICMZAi7k8O+ngt6S8K2D6WKeGj3dkUDsfSbRCQt1gxVsunUMuaqC+HrBiwmoPqVmpaVd
eFA6W63RjXha6J3pOwte41aal7XrAZ7ParbKSDf25Ff1CfNjYg3T4ed//jBfzkCG1pJfr/Pii+rD
XMD3wWCyD91xsD8a1ct6QhYamh05ySDjcrglD7rabf56+Yu1tOj0sMKbxuWRryIKciU/qjkAejIb
3Mkv0ZZjdiGZCwmAQ8LExJwL2WQ8RhQE7MLnAC7fWhGubs2/3tTFMsraLqpFxA/CkhO9h4EdUZsA
Hw7kLPbbg0U0MqcVzQmfRT9eqvoieqV6UbU7eTMsb76iq9O8oWjyZ3K3elnaJIFGL+G0UZil5g3q
NthJ/iAtDU4qcWmnka8ZCLisfBGpmGjY7n764LgrMb9TV2cnaVbynYVEtt1xyGcv+O/v5frbQmIJ
KBo131/WyVyvxHA68RPCh1Tu1LWZLk/pIhUcAodln2LgYKxGVxL2hm5TKJ8rEkO8DH7jIGROH+x/
384nKvevKfDL7Vw06iapO0Wi3s+CSxZD2YvmbN3SOyXPETXLXLvTp1ckhnVr81ekV0Uy12T5K/+k
+y14+VJbTB5VTDeXEV2cVA76GvWgp9hRnv59r1e1OaBP/ufVXUw1sLdF4VTOP62b7M3fFFN2IMRd
vBK/5qyy1LnZgL+6nn254sVckwa9HOU1V0yJSA/0va48USTsfgSn1ZgkGDEWWun1IyLdrYrXo/X0
wqair3R3bfBsJFgfjLWBpwMu+PLfL+NKq9dUFQ2fkS7BFro8fbbNGeTCCMI0XtVEnfbkqAmEA926
zIyvuTwnfb3O5dmRmmFkNWY2Cy5n5y2dtHZ/lo/Sz7Fw+pfomFGAoJ/2IsA7OU6TW8aOsbfQRUxu
tmgMLzmG1Bt/B1DV5iOHXXOAGRfyG5X5vGV8LQKX8RQCh0Ois64PszO0cbveJljQzVH0LfN14ode
N7mpujd7JDQA6SjiUi1NJwAhrz2lERgQ87C7OZnMI+ri6/j29Bf7GWmyslqMeMvz00MeJJmIaufp
tJq6+yr7qc0cHCesF9FRVez2pUZxo7ujL3kJ5OsHMdJcQ/gta7tzvMFc+O8RcG3l/XZzF4tBWOVZ
pqfc3KxyaJyGkx/vG7j+LL6iFf7vy12buEijwuSPPl8T5cukzTFshdYcNOFRUR+lbiHirV8ka/wL
mfqBDg0jRL0rUh/BE1JcETpg4Im1fyLdTPtfUMala0uxyWwg6yaqRCKsLx6/mgzxpPXpidPbLM6l
yYFnVFsITOmIHI6wBWTFnltET8Yclcu+4E6jxQMaKP15OsY/M82hgt9QcdeZO16wWFb6UtpHvVe1
b5Jha1T/lHlfrTHMVMbiZug8pVyU4iLf0AlpJP+0mOuAnoinLGt7Wzg/dpqjWo969zQMczBvPOsz
JdUHCZJs5/iMwk93Iql2b+lDVAMMZJURX6rWZnTkSJ7qjXQ4f0ySjbUCTIqtPlZYWD/Y/YuW2yuY
So3EORVugA/2rDn4jwX8pJmn71BCtjgG0ZhspztDsoNj62cv5kPHDtRv1pYbEh+JMbMcF23hn0fB
m6w//x4h11rf336Ry43A1IiwxvlFoufOAzLuJ4vpcTZ9kSa+HpbZjaX0+gfwZQTMc9eXzRjdTZAv
gHkYAWd2wZT1WbyCJRseL/L/L6Kib093UYGUhtiUgomnq11zoTsIcBtn1sESQrWw+O5vnFetefxe
zj0zFZv0SiLgYHl8f7p2NLqpDwLhMRK2CV2T3lh05UfBsJTXBaEh2cLM7q2cA58bpw60IX5qdD+5
SsPY1XMXOUgheIXyFE2wMhxVWVjNnflDrn3tVfbmluvp2OoPOo3LOTk6rZ4ncjjMhSF6abKkgaYL
C2SVsDQStm6DG2bYwTjObCOBPdS+MoChRkuzWpXGW60uGgKWajcOqcj6J2mLlhB1Ni2udt/aKpIr
O23sGobjAYoX+SOc+GmgaL8Cgh0eLL9MnPxeiRZj6aENy2uSdRb0Ouhx3NKJXNtFQEP773u92EXo
ZhZo0FWFxxCrID4KD6wHTbmF4bQeYoGP7HBLYX8Nk8IlZ1gK9g22fBelh6ZVxJ5TpfBYwBNwp3qn
Ag7aCht9IcOCIjX3+bRJHozH8V6e7vkJ4OWar+GfWqKyL/KmBrd6mmUbgh/t+94zf1pv0IvW0ZLu
S3+YffpU1PCZgsNVVwTV3qqUfYpW/h6L//MAlxGguSLiEtBM5v5D+kQa2gG6i2ssYyY3IFK/9QdW
5Oxn56gLkbbnHGutuHD9JCdayAdd8GPzUKykXW96zb21i18o4N/pPvO0+VZ7PJCNI20n/qR2tKV7
1eMYjRdG61DMGsCt3Nr0XitJfv09LoHZRqoJpna2GAJzGFmqbEfv1IBcw4BlNw/Gq7WJ/dA1Aodj
dLQ90RVN7fahx+gzN2wVp12EZ1sE+Hprw3HNPgoJFhw+BT9LRZ7x/aOfhLqwulgWHvkuWpRCZ1qi
S8m1aBIUDl1UywNe3Yb4fkIf8YSdvAsWzZAZRZN8Zv1lfMrJaZGA8orQQuMexfaanX4G+i8AWien
RCl7666vLsVf7/piqgLUPEpn2LiPYrQK4cOqUHk2o5d5UBicWPONaTdaQAsCm1bMnBr174VHVq/O
lZz1TIaoAgPxYuUpT2Ug1FMtPFYZgpOiBMbQuqme2BAM7dKynFEgMk1/lQLVGUg2Vn4rH3DsFfFe
Ig9JS024c46KPBND7mmXiMuzsk1y1xwgYDj6MWB7QwxVUf1KR3zT5UMcvUfS7tMWRygtNk9JWluh
c5Kfm8mHsDzX2qm8Ac9AJvARajhqZ6xt8aepnorRH918sluAs6304GXVg2is4gYv+KfHv5YX/Dmn
YJdGq3T0oCvZZU8SA/e3NM1dHTM3Ls1geZK3CgkNMozOYCOGH4N2L9AXV4Vl21AUPOjxotfXUxS6
mbnV5943UV04aOLFqfQN+uHRCbqbntkpO9Xz2swfU32XKu+C8VBUP4zqRRh/CiiTzNBgQn7pxZ8S
QG0J/uEv4fwBDjg5/cmH32UgO+002lazCQcUpgHRYSICn8QmIVzESNwPz+cOTp31NIyLkk5JAtAk
4oF6v7betP4+PPto5nEWFsVd1bpy9h5p93qWu1ICDy1+SrVdRTFhRMofNnAsnod4k2jYM5Qf8/qr
++Wig4zexveJ/sPEsygFj7W0UYM303ozzbdSPojTz4RmTc5GTeJUhvDJbGXwH/dUajI/K13dhH56
SLIHoXgvmsOZ8h+BHwiCcPTkyz5ZlOZWOf2OcSoJjzFI4kCws/OfpFxXSCeQozeHuNxKDQIMB5he
N/yygl8mfLiu/XOOPvT4qUAzNUR3J/1HPfDzPQniK8poQ92fpJ+m9aSqdy3G/OznlP5MZT+l15zs
9XSXY3i6k+KPGeg0WXiW7wdtkQfYd6VjHNw4VBrz9HI5z89pMSIgXlEksez79DPz6HpjKITHYU3K
O9GhqvWnNH052hvauordovBb40F+61nA2/ms1wzOSTmIuWN1z4r0fpZShtQaCcWsvpoMe3irFLuj
XE5HQlB2Qr4WMLp3K635NCpnAEGs5OegLEFIQkoocHUoNK+QTa0bdOzNnQBIBn7hYI+M6Dp0DHa4
T2n3JIvHXNnr2YqhEjvUl7Vozyba6pbUySEgxIuy9zAvWPlR0rfak3HDO69e6c6bOhO1SEQKNMtL
bX49lRpM37nqZaxEQP2rOIGCuayh2Xja0mBbcXqhKlsaaw1Viuac9O2o/EpCTw6PlvSEGVy17Dn4
PD+eunsJCPFAOSjYdDjaqgWKeQ0U72L2cmvJc4WSM0ducFMyfq2SjABwZsuSXWbSZ/r+i+thoXVa
mc3l24Q93Uai9UYVk0b2rKC854wyvkwUxrlVDlaVXT6mbOVvtWOvHh2+3sZFoUUKOqGLY9xPp/d6
hdf8Tde2GO13c03DWCl20twooV8z8n578Is9mUGIzmQKPPgQOrnsCp0jzkF1ytLiDD0rVa295Em/
I8INb6xWcx/nr4/sv6/8U8j85dgyms04CHn8H13HTBcLtP0ZxYJxB/wI1SoQBLcNV0OAkNfGzNSD
srldJ711FxeljQHYap9PvHFxnVCdYQNJH9twI50qTwmQAtl4hDKBjXtVl2CIdrKtJm+MgOD93+/j
mnT46y9xeZBv28A6jQ3vQ39o3mVHPRovwZv+S9hRoe3X/+Hp4ZaiMdfatz7jW8Pgs+L+5ceIzrI5
kJgwv4ZoqU3b9n5a6nQp2+dyH2xSwBx69H+yOZrULShYGjDBxc/m75erprWoJTrw8UOn2eDYaI2F
fpO41qPljb7qI/+r+BtNsZu4pGsqrm+XvtirVXls9XoQ0fOiQyAtpBSjwPMU7LTiTdVfg/TQR4+C
Sf1oo4X7cNj0s5lwI8U/pGaJ4ufExw+Tocw253PjUfpLVV9WH035+Zz/TtFCJPWSfxSff0A6Jk1i
QhK4S5odUTGjupUjt7mLwDgohFOzPdMOlDz+PZy0a3vBr+/2YkZThFTuLZN3239o5xeRaOOn9lAd
J8uv7yxazg8xeiE0raWt7LNXll20MAf5UJcAF93ROFYnLwcjdWccy9ruXtloZNg4KieD5/iu0K4k
TA9BEaLTgS2IbVZ+9JK/coqepOfyNZ+rNwoSi59WvhUf//1sn1PDX1MH8zRxjCDAaVt+n62tjjiB
QLFOh6zZKnAzBcEdOMNGIw4D0w2bbdi/d6VdI+/tYS+hk/vPjt9oTPvft3JNB2DO0XvcDAB96a8C
tHUOImluw82SsK7fivKDmKz7akW6s6u40jJj2jK3CGjZtbixtJOSZdWuBnkb6csEguIYfTTVkWrv
iXVO8VLLE4qtJm5C9QUwYWhu436ZyDcmG/laPfvLbV/Ws0+NEAVmQb+jqO3RdILcS3un/NUjNNXt
WnCVHvzJbyigosKnmPQQpWsC69jTrnT/FPv0WUsvCDX0mIt/v9HrU9F/3+in4OzLpCBrSdGoBm+U
QF3NlsxVL6OlnG3ltKw6hArbYfW/mRI+T0eXo+qzdSsCyhL5Pb+PqiBJz6pW1LSkqNudUxVa+C/s
DFmwV+RtJa4KcYnejtqStTJfNHkXkU0LnzD2atWrCWqIxKUpPxB2Zko7S/OkzMn1P1H5J5NWYLeK
dewGrCXoyUEdxSZHqmXc+urkt+iWMqoe5s+w206GW2t+ivYys6EkseZ0cL5zTzMXLM9WsxqrTTPu
WroJC+FsG/lGaB+1087CnTC+KMrTnMQjnGUn7moQArZUoKb10ltVd3meH//1si7mz+CcEZea4jPB
oR7lnugVzXs1x1NZrJk0Mzhto+5lf4zBdh2fHsZujfwC+UZst7KfI6kP12oBwtUNw5sW4KtjiGq4
qsH8h8qrXUx+gUgadZ9xvqG7mLNiw/rxUrddDh8jBQ1gdE+TN1cFbik/rpYAvl74YgMnSGZqKMjk
D0m8ogAIZtTr77IzfF95ZTkhnZPKadG8ozE73S5AzOeSv36UL499sZlrsr4SzhV2Q32efWgGoNiy
5bdZUDz9SB9y5xY46Jo8y/zyvJcVsVGbmrQDB37Qj7CP3bNMa9lthbs74I2M0db0geRIGYUYZ5Bd
iJ2nRUYmmU0GHOphJ/ozoeQu/BtTyLW17+tdXawPqpSaI2oMDNX+KXJkDnCGpz0Mbv0fyt6tnezV
b+G/r12fb+fLjFUVQjFUZ177rFBWG5+30Gg+dCqkyCGEVkc+Rp4VOx/hn7MzictQ9AKqwZvgtWXj
QEFkxs/dGorXvMrffpqLQ2wlQKnXNFywjRcswCM2Obb84eQEFVXJovUDsJ7U0waPAO75kw30beRk
4SPJ0HLo5V6hrYZZkbsgAJ2fzil1By1+KiDnxTPkR+6t+tU13y6VK9IwCdZDV3+J7Y0mhSADHWau
dPJq6xgJ94yofhEStng3DHakovzyR2sR9Y4skKCwUrcz/eLmKeza4vj1Pi4aKnnciXohg9JsgJCV
6COQvGa/a/jcrmU6xNX5zGK39v/qPDX89fF+efqL5ecMR18flfF0sKrVMLdU8wanhLRQdcBG8THC
USjoP0txP++TYTtQhhicyPQKCJLAfxBNOLHqt+12ZAw+yc0iTw+ysRDkVR94kyMYbmCsWtWPCCVp
n6itK+HdWb3Lho0VrwjzQrMTVfCFh3JdZA9VurtVH/2cdf96QhTieAssjZ3bxYi0iik6jXL7yTlo
zNIhhcI2658BWRR1tWpd0em5t5xPhWQA2Z5UL87IerPPpX1GRaOTnegFntI6TK5WuEFvZnr168B/
9aPlwARWEF5f50J76lZoTtBpvEYTJmtU3GtVJ/gWQOfMOH+Yiv3Zq5qHTHueSqp/XlcvBgU7DVy5
WWxya5q8vh59efKLERWlRFMRo4APfK35w+9enAE/gtdxLqBi/SrCFSOD+nDrjH21yWMgsZFIW1TI
Lb9YBxOiD6qyK+l3Sm7rhveyI/wM/d5hK9+HzsxJFW8vvvMf+vfP/N+LXqyBqVBWmVlUAA3BsCS+
NIPTsnzNeeDFxJfL9vKe0EDNQXtJ7EN1d5PTc3X6//LUF8ugauS5qgsF88gHqG8XOhBgjE9BwLQT
XJqU/15urvZRvrzlT0Xrl/m/tHLVOOu8ZaiF8WkRhX42zHvXjhMAnxWtLhD3KGXBjznT3jim4urs
Db+md9GiTMh3R/oJSY7V020f9jWBP0EH//NjfNbvvtxb31X6+RzWsLuyRdY9Rpk7jN4orZWMbwyf
1F2f3+kzP3HkaOKGOFsHusfVeX1OXmmBmgQoWodUeUrMlWzZEzy1H0K8TMgCIswyZhXga7kFRLla
jft60xcL6jidRClUkXRIoLiSJaGSwaFV0Dfg+7xvmAQKX14V22A8EPDJzjLMqQ8mfLi3piz0r1cG
M0lsVILJrdMRoX9f280iN/vzEGMEjNdjfKgCrzBslMjyLrV2Se2H8O97N4AWqR8zYLTZStDYX54T
Oxu26NNX0rI7/c6D0g/YrksYJad6dtOy8z8/zVTck7LJtRVz9MSrV+06lfYK32apIiUrFZJYqP+l
lU/qiCfqzTIZcjulaApIxLirogejXTaLdnmGuJWfU7up7hRppZ/2NU09L8h+hPV9nq7C4mDQs8No
c/JbHJA2My/iQ0X3U822ci9DPta4UeSh2dVaP85owpCKY0cDze4IKWVo65S5A8AUJVzGSOXkcT4a
2eGUEiXj5w2jtyWg9WfVrzXpzpB3sbLQOa9oPocdQ/OLcEGYQyguzOTdAlZOMzdApr1pybrAlPpy
hv8d2ubjlDvh4IT60uCDMAF6xbs5QXoynuP61tn96madpGCAuAQxUfW9mCe0TCUpYGpwGvqnpbbV
cNpYLO1+sbDoxo6uYnlD6Yr8Y86CN7c75rVtxpfLWxdCdyEkcFMyuLy6UKCeg/pwqLydBeJGX8Vw
Wc7Ggo1eTzTNDk1PzNRd+RZGbvqWPZr4tLeN6MX1egQHf+7D5zb8QSChTlaI4mlsilKSBtxuN70Q
bDP1PpoCnyCGhAnfzHiaNFonyGMGvzb2UYrT/bkV17X2IEwL67w0pvcuil0JNIS6toS9bK2wsAvg
lQtP5TxlLQAj3U04mlMygfDpciB9bKGGam5ZvINMQk7al76OHcPyhWEZaUuF86p7U8Vw7cTz9R1e
7PQlMc+MqcGnq9ny2notSS3zLNZV9XXWMMQP/xeuhfn1gpdT06nJBDWnxYoBz5vJUr/QAjo0LSHx
BUQV3dzHX+0JfL3ixa6pbiV4dw3DZBbf9fdxheFJhyUwom6xLUbmzeLo/8clwY+iHubbuDw+D9EY
yaYyzCNTN50ZIoHcatW54HqW8eZ25/rmBS+2DJDrK61sSKo6EwAgsN8FveVbCNkFol08pi4ZJcS/
V+2rezJL+e9DXnz9J+OMFybgIUkn8INnAoWXlHj3dJwow7VHek0QDZwbF71mQmT8/M9VLw/MTdVI
51ThSWe1Ylf+nAQEbW760d9xjrYV6YOpdXqKdU88AkufGhSeGBTv2UFAzhBJiewAGJ+RHR/gTxDe
R0iwYazjbjNO6zFchQZCPT7VNgc/oJMFngXIot6i5k+bP8n6AXRFF/+u4tBOlFdisGztTMwQsOto
KQQPI7J94oj0BXMKpnGywTKWm2wEmbwVKsj2H92OjjbTyXAs0kWRbsRpHafkGrvGC5DeE0Kd1pO8
/KGF9IEqpj4mys++PTu10Ptm0NhCmdpJ/iTkVIaMjrS3gp4hovyENbFdFfPSSSjFO0VmcXveWxNm
eVul2MhbYq/YDK/SQC/0RKDz/alZGOG6qNZ5kzPd0UmmP0Py3LAKzzsh2eTRup0GYoiJ/ROeWkQQ
FWHMC2Naa+keUdaNKgCgmb+3CqRVfmpRCX7Al/J9qyDkXWeZEY3x2Us5N7Tk0m9jfwC8omyq4ykh
AwGISMbfH8z74vfpgR+vBlwpI56IfFl3UOe3CM1OFu2QM+Eenqn4meGbuFBlyxOx04ueMfmCcGdJ
9935PZZZB/THXNhl5X1pLg1/2qRIIpfSUvayvZA6CXkEmacgj9YfMKgrqHcJHTH8BBvPe7HXFyUG
q5VKSkfzG0Be4CLYzCf3DB6DcuUvUTqEz5rqZ4qj3hmLbNwYIurWBvUI0I92bZ7JRtzrLbzd5zDX
YWBsTfmxTogl7w5CfcwwBOfIO3PYIUPlaZpbqUdTfBSiX3353mK3TNhMIg7vvZvVhCtVmdmUbOJf
lKBVXe7cRLLDu3MQzrpgKsik1MPDObHbXiqbYEXMt3hH7ZFtGCG0i1smNvPKuvTt4hcTWhrHpTmJ
0VxC6EMYveaDvhMNB0Vqhj7mfNd/pJFtDBsIEc26FmxrackOzX9jG+xGDg8ADbxwJa00hX9VR8cS
LVG8lA7iPuLg6JsPweK0we2iHiUmABAM5iw1T37PcXikvvzJ6580cJS99nhCmY315LyY4KbQcTrf
xdZePbRr6CTnR/muLO7hUwSN1wFrfG73Knsun2bOrzZfFE/jNvek4zGFN3hrAr52bOIdAWlEvw/Y
71Nt9+VoEg2BFLcW8rPzvCleNfMe/2x38pqgJPNdkBxdcwEMInK3xxP2cUrMBLssqnZNL62cHM3R
K69MPZlvzVObza0RdM3a/u0GL07tY6eWOaG+n/UKQ/XIEiVqaRWrCCq8inZZYwMiyO+F3rYsHyOh
SHvkUQqck+FBbyGv5uzMlflkxVm380J5ieyqE93p7KYPNx0K+t9DjnaYJmmqqJFQB6H1+/QTnLRE
lpMgOQSV3xDZVDyX1e6UrPJuLcuLWtrnBhr8N70C2MChW3X038MONwtG92wn0JyCJ4DfwO3pwd+Z
K+wba7JnE92DNTI+Kc/U28TeznnTTnWAb5HdlTt1GWyiaaOL+2ryTXMlCfdW8CKAfsmlN0t9TYqn
QXw+pWhm9bdYp8hoPNO5c1ORM8DYO3oNH6Pdy/l7CPDHko4obzyyUx1DH/xzRvm8XwEakoZftcCi
3N0XqGyMrQhORJd9cEKLXNv1NWF6FIjO5tMY0iICq9Ga2v0o/I46NEODnYKmqYKQvWzqhEjgla5Y
9s1BPv1pko8xYA6tX9J2E8F0CteCujKHVandpc1BBPNkpTviA2RhdSqOCqHRyouizV0x4gjyPxP2
/MIO/yj5mkxPq3fJ2gtxnyu2yG8O7EtYFtYzfSXHgL8oaD8i8bWHTyNpp61Z68sJqVgLY/+cverx
RjwtYZLKKmkISyg8wS81WuizbmhjKSv+tBLtlNw/ded1k7/zTNZ7onoi/xWuCuf8UJsH8WDFr8Wr
KpAsa9ejS399lh0hT0J60wx28zZ8oOMke10yAKJhP8NKO96XI2/NjmJP1pf6k7aTP8YPtXKpTrfk
g+hH/jcqMCqz9sk8VucDwA9rQpO11s8vgXUnq7PDUjMdIPQKAQ0IiOkIwcAqbLFUHNOiWexJhlsO
riIuxur1lL11/SbW1gPS/SQubCVhcbfWef5rGO/1aqVpmyHeFsayQi9lHqLoqPUZWisavP17Js/s
JNc69vKSaewHHj/BcMaT28rLQqKolO9TWElm8HFS3fC8zV6TcV+BUKbfMDidgBqSw0F7N1Q/pNCP
tZ3A4NH7pXQeliUGFh2ve8AJS0RTeCqPRTT6Z3FCNGig4P4dCH8ypHtlR4DLGVBWaswRXNIZ/eS5
WAYSNeKmdbr4F7E7Tt1iBeI0Xyd3KQd8ILmOlSEMS7FkiDAwZVaggzX+yqv1OJJ1ZaTLMsVXJmB3
wKZX8utPVGeo7xY6Ms25pTJC1CzZ1WxyfdEVHBqXAuUt6JoOkzZf84kbdfUC/9y6Se5k/p84to9l
tYkqd9JcuV505LsmG+DNQf2C5olP01FxvNH0lTdtnbvq9MFabciE427q/Geov7TJ/pS/WmHAuW7T
qDNlPIyYVeCDvWZoWZvgiXTHp7J0zJ9zkcFAwL2NJtMjDrc07kfjhx48Jcld5Pfiq4bfMdvJ6KPH
/j4P/5j9tEiMHXRgaXwSqzV3UaaF16RPVbECq4/icaUCs1SbjE3gXmVkp9NrpC2gBcnqroifBuOh
AoQr+xaIpCD0MEWZ6gKNYD88BOetZD0rxvbkD72PS3moXirjwRI3Z8QAbXSvMi3na+v0nHXHc78p
mj+ScSb39VhUP4fagPRGjln3Xp7eJQhbfRI7VX+02kVgHsL4R32iZANyd+xdeQKu5coRE8XzhOll
MneZgs1GXQ/ZZrTuR+tFzDcixU9lnQc/43AxnB7qZtWith1bsjDflerBst5NyuFRfxSq1XTyRtB5
p/y+JiU0H+9VdVMM2zK7a5WPSFmVg12Z+yRa6fpbwCZeyY8YIaRuV/fLksmnXE8dben4ruOoH060
kjcTWScaaS7LPNmX4ToCWaAtIuOHOuIV7vcZtQHlBEZnya9K4ua5U+38B+UPpd4HFbQ2Zq1DdH5W
iEwsfCkAUMXZANCMXJIz9igqO8sEx7BqzH2RHMR4beDCTh9P7T4/MUFr+C+SB4tlYikIy5gBP1AX
aG1J9tEahzOcuj2/Jd3GAi18XqYKwj/KFieXGcEJ2s3E7lUgenRLCalFyQxRU9gU6EEnzK1E4lGV
wtlLmimNc8gfIEdj3GoKH1vwu1B/SPKL0L5hd7drWcOS7crgn1mAkPnCzBMAU3pTccz7pwnsQJFI
bsOWKkfhjr3IaeniDtqPE+WZYTYQm5gesVJRCIj3Uy8iSdVtwdg2wiZj763xq9m0n1nVQIlJsIER
65YvMKqa80dnPAQkdxqdXRU0bTCYytWL0a9wfYTSphZ+jaaPzgu1M9kewgqZZ2a8iW2DVprdenQv
D7TlDilPaUULQ7mPQdyaB5On7x5SjSDrH0bxUBOzo8xOKFm8dYj9uyY67zRUAndRS8o0Fr7vNBpZ
pejUh+lBOnR0yDAjwmpkKnJxO78bkxPT3WYqurUfu3Ji/37di/2Y3KmtiDgyPag7mUXWS38hnz3b
+MiIIWJ94XxDGfHmof1KJ/X7dS92VpMYYmdRI667GD0LrdG+wX8CmGIhvLJXZf8HGC59U0RXR2Kf
3aP7zg+B4VU7bWOulMXpTUjtWHSMfivD6IaXYv3WYX/Q0GMiXd98T38fRL/f74U2IyRW12zn3wf3
ROedluUdFRU+iZEqFZ2xJb6jG2WNv89a3694USUX43GQLe3E4XZEAk0XXHaQAVsSuge+L2lxwggl
4k/Gu/N049J/t02/X/ripKVOepTmCg8r666KmAn4j6GtAtObIorbC5xYeBUIEULxjlrtNU5BNPo3
65B/13K/38XF2f+kGHqSitxFy44M6ymprSxDnPeQfQ2+2CzjkQACcdze2vdfaZpzZZzPJnt+C9vH
xfMrnTiEgR6nB5rBe6JEnxovX5HHvEyOpDObXrCa07Iq0a/u/xftpU999/dm3/fLXzx4mw4E3ZYJ
c8FH9MLuZH16jH+VTAS6V8v3sNvspEC/JR5q6eX/cfZeO45r2RblFwmgN6+ikw2n8C9EmAxS9N59
fQ/G7b4VqVSHChcoHBROZSUpcnPvteaa5lhQyvszw516iwOlumnbj0CSHYWeZKheVPXxCCpRozAJ
EcnB/Ir8DU6bBPeslGnlq64c9nZD+kSPxWNHpTeCWWPqmfuHYrEZGZjn/pUfT1g26swuHgTzaux0
K6vsAAAEg1ZCNGRLlh59Ffu6YI/BkRDse97acBibOwOz0V56GQcA8vZOnq4ML2yRjqB0uGpoOat9
DW0o6m0jaDgsCDHQt1J51Sg7dQZi6ttQ06x4fKjLP3WxxUbSggk2PkY601bOkc6v7qSWeh7FS6L8
aYvPhrF+TDTpq1JAiwp9S5R2ao9ZuKfVd5H+XkU7wTjI442srQQxX0rHJ7U7HLOrPDSXprorw+se
M0+oj1S3sxCzF7e09YW6LVEK6JzXlJQc6ECCVvWEPQ4hTcc/JURDMLp0ufCGjbRuSGI+NNvkvX2Z
bnHvlex8R1ToyEIGk3SF62laS4caWI7y/0/l28Uqe4zw+wNkWEbvNAXVe/jef6Cwab7a0W2YLy7c
WCcq15KVbilJjxF0BmNkvKiiDvaffO7IHJfpZ/kS4oncLqkNeHf4BkATMitXMTwz3gjGWleXxde8
c5iDTS9aIanLr5XooR45yCur9B8SeNrtBnlOfjN4CuU7DlDJqt+RbBj5IAfJphNW3eQMUFtexAcD
qd02ftEXDqO0YXJaGpa3EMPURwwMSayJj3ZnklOIZNm0hNCWYPLUqCl2bYjX7GpBzeovTf7fypdZ
3DC7lQKPPxNiOKstuzeJ7FEJF3SPeM849LLGVVPbmK7y490x3olIqtD3vJFnWV0l+dbMb3QKS7iB
frUq8m2QRQS0rjrxVlAcqGLAfhaup6S3PhyN9yrfZuG+Nh+EkhkdQiPc9KM1HW2XHPLFRtNXCNuk
IyTNbactC8pdiSWypFqOnqQXDMWQgN8Md9VXSB5IalcIJYV8CRwLHS7+FJq5ue/rVZZsxuEQCvgV
dTSxnwv/qlkc5OoRzV8Rr32825t1QfJCvRZrFw6FWrvAglWLmqmyRXkzZQ4UpynZwBwKZuv3EFRr
WEogyvfKdFAxzDXsWLqpqVQC/WtBsItMJq1vrmRQ6YitoRQeUwaObZHicbrTfK/izzDYVHG/lPzl
rIT4/Qz5Jun+vYkBEiJK1WQT6IRoxL8LGnMIWjUsm/SAoEhKbcFh3FaphAxb6tE1utsu22TTqlWd
vPMEmOKai1HXNU54Vh1ax8EGDCJYTMY/LXSTxEortGUXBRNnHH/+vsuT0dMk5oLYCnV6qEcCn5ay
G6vgUR7zcFS7lTWlTqFBqwBk0tK9+l/Eqv97yv99Ayd1n5yn1dhHXXpoR2vC3sEtEVNTwLogxrOR
8YgHG35w9JcLOwXvv1B3SvNr+O01ndR//ViXQp+3KUcdMVnV2gjXNRJZsm+e5zoDfY5Q2Y3q+vqq
M2AEFIy76QQ3Fd3f04Ulc+leTmrCo1Aq2jiwZGRw22gll3brJJx5GlJvSyYWm0BL7F1Rjdh8gaOt
z93BlnMPtw+Ij7/fzZlJtj6nBWLhBUMB+8iTNxOlZZFJYZYeFqtst/g48smtxC3BKJ/CtYSNz7jO
3alcmjfp++9XPsMv+fvKJ+8kJ/D5GNYpV94Gj6SnGvtw4SLnUAe3ez6+BXfhZ7MOtg2SHnLM1glQ
HQB44oInScOVcCh0toZdsCbw9EpaEfocXWl3CPl/v80zrcPft3nyuqbxqHSNygOaafrd5/iHNAjL
3GdvJvEasxgYk8BLrC8Mec4s2J+v5aQQn/w8mYIkTw9HdTsJj6G5V8zWDv4n14pAdI57XCuqwJuA
FQpj3QsehYSgtE6OxXmvPFP/LAi5NyxjXId0lHntHrGC6/w3M7wTeqZrMyShwGm7MXA/FH2fwVGK
nwyMOnmXdDg4e0lcEzTzhFy3TMkhUNoZClglo+AJA6yC48eE3mpaLYIHVUDnxsErbtrsiuDmzBlD
JieIJ6Ak5rjWlDWWUaObmKvHEsNqOMa6K7LZTdd+c9fGBxm/q5YhQ6uSV4lyNUe5qpnZ0m8Owyi4
CBvwcU67gNnffWUXsIlqReH01DBTAnw2Vo0qWmp+nXMYFrOpNZN1Yz3g7U6jl6OhSRWs2z77xY0w
wgqEy5p9zh79oq1wk538pYuI0xfXvOtlKsfOoGNYnGC3Ob1KZE4H7V3UbuR4Fx3vfB6X1L114ZuU
X4UUO7r8p0pfo6K2joQUH8N7GBkqnocEhhVebeXDfdNdHQOc35mTpK2XdwqCZCaRjbQU8MAhpEyb
va1RTkwYrBzzHYpR33ch3gZkBBU3uvmU50sjAAS12s9aBFtcpRi1+I+Lbo9/dg/lU7CZTR7d8EHf
yYS8QdwV3krCD2ej8G0gXEfCTSp6gu9oupUs1kfD1UA/9X6fEfKerWJs5vL+T01EHDylwmmP+J5S
SmtWKzlmA10geTTMWzP8CjtbJhCoIrfF8OoEL4p4l8pzmZNDp5K8KNk0wnrStyHtfHs3Ta+Mg/Rp
VQ129XUUrkZjZU6rYYRYyo9mqy12gXYXUAlbVeLVYrtSEvT28HuwlqBmkR9VYZ+yLFMNexrpRevx
uMRVMnB8Yx3lZNK3nqEj7PbK3QQHFOzRk/x9g3tjT+lcN89BdNeh/KeuEL1c+UNRGmbehBcpc9VR
OsRAUgI+sMymFws+iHgGnv4E9XNMnhZ1kgoKHnhjBci50WkpjNpOhxJ2+sxTx1VexijQBCl15NTO
K2c8CqxclgiKcHHbLJgmvyz6R63fC/FNl9zjzJmtcK8g1gJGu3rXmxvRzJdp/LnQNg3WneLB5EMY
FVgzkHLJoiv3CobIToQ9U7mNxFXBRFpovMo8RNN1L38dFw3+9kDdd8jGxpleF9V4WS1U8Fg7QMYU
Wqy25n9MIsgmSy2mAZiPkW6nouvH4tRSQls2DuhB/GIvNtRrxLsE+9Tf67h4pp6SXTfS/Qy1+9m9
YHgvaWIN3FwrWZgIWRrShN5NzWQ5YLMyjpplVPyF4zufA8Z+1G3kfeLs+wCmNmCLjCPVeBBjTyL/
QHcv7Nf/9tN/79cngMIigCVXIXVnv2ZnMB4zN4BmQ6t43JHwOIMmDPt15/erfjOuTgsMlIiGiPH5
d8jR33Vgh62QeAyP6WEon3u2wDpZtqCx6tGghJXtMv9spzUTc7E/BNihNwtXiigLn9lLw9pR2BBJ
5k14YXtOQuFLwRBhh+ngptj6cLFsWK80qkRBEE5/Oz7z3xRzs3iQ85uW4Dd+YLwMGeRsqOPz5fCl
9IcoeqJtmt9MoWO4tky+0CNBdUyt4nHysneCSjbD1WLT78hjArNM3Ohx0q0jVrkalFIMa4by/Sgj
qi7tLHTHBfMkG1dak9ApLKpmb8hFu6qlVeBL9u8P84yelVcoaxKDXRmPP/XkFRqLyTTThsNvYJXP
x67KWVJZxwmjdPJDiJXGoGNwBIVhy7c5FkfZn4ul/XyVf1/pf+7iBB4p9CivRbFMwR9stfUQcMWF
A3bcQkhYkVBBeEVOerHCzCTcdAWeuysk/Rl+CnjpBZh1jOO2R28wEwA7R8hWF57Spfs7wU/6pjIX
6Vwi1A5SlQGgrmd9WAHzMuaKjM4oqbWl9QBoSBi5UF0ojM5Yaf71lrQTEmJbc/aJGtfPWquFqN1P
5DRJwJJMOGGa2gaB7JWFJI3uRyVZEL95jEtSqEqqhcs8Qdy/P5AzhNu/b+ikF1uYx3bSpSr9FtNE
nTU2bhCupZDc7U7EDcxtmCKNRJ46AAKZUxjbKNkudCcA7KefrdAgufPsinP8Esp3hrz1972ddGD5
sSxbsWQxzcv5qC+TcKeWuLt0DHbDjzpDAPpUZZ5CQbe4mRylwPEtsdR0hxcDthsoPZmAW5V5B41Y
rZywu9TIzjfwy2r/5gj8oFSo+SCZYU6LGGBimTswFJTeFjFAtSkhSgY7iHZ7J1fsArW/4maQ+xLX
X87poLM74+Jy03i2t4bigWO7hKRSPxX1yPmoZ9KCBgGDAY0TG5QIjCi/luEyJjYcN0XBC4WVlkce
lImiOAwJwkGb1CQR0xzgI0cM/6S5DdM6yNZ8t3Pf/fuiOwOi8mJ/3ORJFwMg1WqoU+bOMp6d4gbx
irJrTpckT2b2u8cbDCcbkSkPtod2y+YpOSrmTJdW/7m28ueNnPQpyRSrkSKHKWJO6uvyihMYJ429
XlsElpaYL5LZRrwPuwKqAY+ZX4cEhtng5ZbyXLP/805OepdekEO4ijF3glhxXWCNUHAAElsFwSyE
kY1rbPoifU8JjfwiOfqMxPvvN3Jyeky9lqYIK1Kc/gE+VWkWd4vwBJkoaJ85K9pipsKYPH0RVuW7
nNPE+cSU/L4uziIOc9IAPrqCIRjmyV2Yiyn1JWGRHNQAhXmusa0wX8WpQNiLSxA6KP2d7uKZmK99
5GjYG36MzRafHF13LrWT53efHzdzcpQt2mDMBTXgQP04PmZolYatuVTeeCqzuZN7pPCgmZpFt2UG
nYdal8gYnSYONOY6cA0GUGRtMMVcbYNm+fuTOodASLNIYg46wEL8+0n+2HkaoVGrxARKp9XN/H1X
w0CUSjDjXTQno+TpNeZP8n1voH7fI0j2avVC2OY3yHGy+f11Cye781SachAowKESzZG/AZJhHm+k
28zwDFhit/mjQAKjBr3ioR8YRNtZCRhB6lqB9V+xGaCZ9RaEGdguemFh5OcfwErBPQNzRQUmj0vR
03a+25t3TTEX40FHnOLsfBhtFt0aHUMbXcNDi2OLSNcnqD2XEDBl/vz/+YmmrJoa9kSzRv7vAjXw
CWpQ0jbhAIKgQvDzn6RY0Tho3T46el3n1RAJSKjzB8Jed8L00KmQjO/iYa8Mt3kIOdDHLTzfMa5c
yrcG0qPUHSe7FOhGmY8gsREJ+26eMu2gquTKR4w5IUthQJsl26Ot4SgujBf2vDPkbx0b1f/9UfJJ
CaJ23YDOkfdG1FsLphCy121Qpq4bR7AFhH1AMxfKrm/h2y8PUj6pMsQmj7p8auYHeUQlf2wgxhJh
LyKiLBevCX6pTbr1GY3o3R+5ghLplLbgMjucjx98mmrjhVJ95jpHjjbuAruwi+JeajlLyZzoGduv
KnOXeUnxeuFDm6G80zsXMX8WFDKolH+G74y7tGMW8rQG14e5sTzyqNreg4PB2zRWwkqUL3kEzaff
b5c8OR1DX0JiEXPJWSdDfSpCOSIXoKb5h+K0EXDlCcILR/LZN/Tzd56chHiz9FprcFHmmpWLhwAR
07h5hlc0Hct6fEmrqz55hB6kindDuteg8RGTrT+awoNYEj78MjhJ/ZkVX1jQx2x/ZY8Rb/KsSA+9
9KAob4ti1wnObL9gmf39JTb4GTWvLomAsehMVRGexMntj9J4VP1pSg7Th+g2n1ACxG1qGe3a9HEt
9EemLKgcrifJWWhepV5Xqte9x+U6BaW1Gs2ubU221DmDXIflU+Cr4AilkyevCU1pXK3VzRy+YQKC
7EpcDaSVFu+15mpVt1eR7viZHcu8qgsv5YxtyN+/6qQoMPJFojTHgS12L6PR/gijhxw9coauFAuM
5fjBhhkw8vkihCqmcd6Ma8AvIsE/CZncXJK4K2fK3b8e8snxPIrZ1JrCmBwippA05aQdDtAKd/Vx
30xbpXkUwsoypZUoHffiAprhBMBjBF5dOc3ruDVggi6TtXZci8bOgOA27IMOh279um031MSiuI4y
m6lXpoLc0Loy0tB1r6eDr9yo7S6doWd/jqGREkSW1r/JcoW+6CcJYz42QqhX9/1MqZkRnsnpXqty
eZGAfe56eLbps7ARG/7v0+bHma1XdXmM5jXa0G7Ss9imQnSZU1sJ9S0toNv3y+m4hnQkuLCPzGmD
smshgv9awrLYX7qfc4iB9PN+TlaXWk6JkSbC/MmnQLx0LWGPm4hMXscc0e0BaHQx2SNrZr+sfVtc
j/L179vrGedRnGl/PJOTJVUutCQt5XlJrY8rHkKJ1Wjn6cpqUsMl6tlx2GFxTrDM6lhuaapADSZ1
b2QWWJ6Y2oyNUVNSAIw7xsrKYi/rPfN08B0Itvo+uoIOuwUoX6zq6L4ZQHvUC9+ocaZw5xfoqmkS
R4LM/uRoy1JRjHTj+xcMpod8tmIGDx/L1h7b1/o1bLAzs9StbLOJXNNmNMZ1gQVfd1gMrpy9AGTV
+NG0boadNPk/6jKPVvr18QpzFxkYRLDU0B7Ke4ltiDE+6CNUcNkVuyvz+GLmdvZUP/etxVR5WjiD
BmeNvcvSv5Ir43qG7rpbg2lvZfuh3Rv4+LSbaLJqAn5gGch3iBdqVx2cxUPaAr0wal0uvszAXcQ2
ND+JkfamgMwO7oUPH6Z0Fx7e2TJWkjl3cMYQiXI5KbA0BdoUHyd1QbZlfGeJ3Qbs36raq4UFV1r+
n41ApelSrxIvePp99Z3rQyVMCPFDU0X+YZysviqbZMMIpPmkFSz6HgY282cwa1Ilgl087Eop8ZGV
W2lj+QscbI71pUdw7rT/eQ8nbYas62U3hPL8FeZor1MX3owrie6ovqse1q8ObEbfUi6lEJ3r+Ag1
FGm2FJwSxNMZZohf2SJrlORA4V4ZDJXWjLAy9bGcNuW8AfTA3IHTQiFfJ917JiCo8Ihgtv8Lb+z5
J54WPD9v5aTg6VpfNGtBS/DR2deOXHGYbqR2VwONmWgjBm9QNx2GwgbTpAT6xOxTenE3PPsd/3ge
JxVECY3PVAtugkQhmE+TK6SrXnZNfZN7ybDzjet8reErtPRhlR+LlZ65F1bjpTuY//cf50PW6X6s
+WpywF0fome4T5VNhshPkJezLzoYABIcddWgEvYune1n1HRsxIoy+z9rmq5+A5c/Lt6nRZjkM7FM
26PnWDPOsVRnsR/tFHbBxe/+7KLHxZRQTyitwMV//9Roksyq0NL56IVKjG3r67SanR/Bf21ESQzf
rv9vv/DHNU8er9ildSzIXJMlxjhpiUTQ0z3suyigHPPGvGDVen5v+3G9k80l1wsxy0qYgsm6WC+W
CPn+KMQ+r6UbLL6x6LWnR+VJSRlhruCK/76Wzoi9eJ0/Ln66q6gqCWMmBEmzsZJ1TgtR57u8ZrCT
/zEtDRBD2hiLD9ybJXrRzlkc1xRhRxBMaSnhlqxvumEtUB2z+6S9i0LI/v0Ozz6eeVBhMuvTgXpO
Ho9u1JOWBQas2QS/tB0cVs4v38vsBm0Dqee1jQ310ViT6KV5aXIv5auL04oz8J/08x5OnlKcStOo
H3W6huvJTeGJpW4E1dyqHfMDHG50KiwVafjIbZbjDVTGdPa+uMyIOluK/byRk3OwC8TQj2puBAqx
qWGyvRnsOt0gGLJSbwjdD215VD815TsqAErnpbdxttP4cQOnKYCNfIyNMsWHM2cWpmEirkFb2C6y
25jwkU2qXBWom3ASiy1jHdOIN4/IWk2FbnCl7HKcQEhLNdv/A77+8/2c1lZRUmpwoMz5bGxFT6Vm
7jZZYKeJNygrVFumuon5kOCItfFDiqCZ+R5G9C5wv4/h1iY1L63acxvXz+c01/g/tsmmESZZClm1
yRou4UuCARSKD+zuWzu9r5Y98pnCmT5//1bOuKfqfz0H+e+rZrEi5mHBVRF6VDOb8xsTDa7lVd+t
juGqAbUlPauxG2Lqr/TttEPeGuoOScSRJZLLEVqiW93E8NjgC7gzaRuwfUr3vi0rrz3Vji1BMMu2
MAjrT+B2XXaPNXEDKwGqWeAi/ES6cnkTkM4debKJ8YEmz0yq05aoTuAodD6DAA3e5RzfIN6HNz2s
/pzee2v6GNSaFdkCGnGkAbVYyRgeWgEUVCoRiRTafnmLpCQeLm3e6tkX/ePOTk6LUJP0Sg2BoouP
GLE3pAgtXgXdrja2Rbtt0S4OFrKhyY3D21yYCJ17Gwka6eADS/JGyOZOIC+vfPklmg4jbpbpU9I+
k1Lf2Xl500H/0KCqkMIx8ckL5WOL039Cjkx2k0O+fPSz7RH7j+ZZ4dUBvWvQVuPmrgz3wtGKk42u
Oeisk1dy74LV7E8WCks5uW2+wyOwIXCVCAYoZT7CvCUOZZ0lxytT3PT5tR6tEJFnxlW3kZLXWHd6
ak1Up7dEC2vm/mUqroxqLaExSYFiPXTBMFVNLx22Anlj+KQ/UAgjoY9WePTmqo1n5mzbvJinSu3X
UdsZ+q4x741hoy3WHSAfXv7Mw7wwXouOsCoiz1AfkI1BPY0ZjGEV5iXVDsWcSSYd0C/UVsEORNg+
18RcozBSlPWRgKLgPouZxFSPCow1fQuduD/g8kSeCatzuAn9Z7X4ypxy2mUPEdrK8vD7V3j+xPqx
JE5OLGM4Un0eWazNMzlM5OMy26dr1+9Sk5wEyW1wXCF0it3nwoXnz/u0Pv75lZwcU0bcB22RMKWS
PIkRosV3fGO+KR+Y9PMZYI4deheueGn1n5xHU3WMRbHnp5aIWJ59gocid8zdxdtsoNZg077k1S4u
FC1nkekfv1M9QaaTtpdL3B3nCm2m2Cf2ArzVw+wA3LN5iB4uhSudY1NK0DfJ/pYRxOvf/eGP3VxK
Bu1I0l56YGG1zEBzu6rsJPQic9UurgIyqrchpwrkrW5Dkjq29UBEC8RnkERYpPDpSQmPbShZkemE
zXEZGc+Ir2Gcy4lnCteAcf/F9PT8y/nfu/7u7H7c9Tj0gSYKM9NDnG28sYvpUB2gtj0Ct4kOaazp
skVOeOn1XLruCdJRw0VOimDmTiB2lpbD/fiQe0evgofD6ped7r9JXDvbp/54R6c+7UHj10IqFzMJ
ABYipBZSTqE4rgkAiWBGLGBXLb/LeGVlMCP6qj5EfAOekKv8n74JUzYNCfDun+gFOa6ytu6gIDMo
hj15D2J3SK18nv2B+2DBuzRttI+/X/UcP4Ml+p+rSn8f/dTIpdKH/99VfQysH1G+qrxoZO1uDn2E
0SyNsr+ePAGzUIxDC6/Dgba4QxdNzsXLxVrx/KH9n1s6qUa6sJAS2YD1gFR3UTvEjdSvg+qZVIGq
MzHrImwZ5xUbIpuYYHXQWUQ/JzucV+PnHJctHEBgshbuAu8B6/fHdY60LykCbklkmMv0sycbV9UE
fZyGjNHVGWUr1nMYkHYzXeFGsJo9CafH0h23x/cLl5371dMd+sdlT3cuNVGFLI+5bLIeaCgdfEcG
ZvekjdsmgxIycJFYqS+XiBTfaWz/XpdaRABCYkmeHEngZ2ka+N8fB37sOlS5/FqaHGlYIXGvkuuI
oLbK7logVJxhPklmh5WqDFYJnJOSH3JcLFUUvrbZPTZzfQUPFX1PKHv1SOTC8U6TbtR2N0heWm3S
0IN+qJbscmQVbo+wMsfbY3ytJfeoXy5qHPV/thtDgcxtkPwowU3QTskAcVubhn8s4/89DY7Hzxx8
LO6dSb3OcclgkUkW/j6F5LT9WtaRWPlW+6fRPJVJIqhq5CgRBBLIaCS4rDTRlYJN1X2RogUFGOVq
YYv9F4F3XpZGqwVOAGX5RtfsxTU4pKJdETpvNQ2O8uNLkrxIwXU7MYu4Cgp91acblHOpvImxE5co
O97U6+DRPHSU11+Jv+wnK+yeS+Ue1d2t1NpIwdiik6exYGzj4xSE1SoB2dEbGqhUeSQvWyzZwW1N
QTvqTJo7FVtNRVStfWYD7k2hl3BFQjKm5fEZCbNVKiusBtprJDqoL0b+6DA8RMpLh+40G950PrNW
1Ry1Bk49Wn59j+PqgPTf1BEDejHnuXBHTqxUbCrggAy6T4n7TRxdV8rVFKzMaNuNG7F7aettYj4q
2IBMebvsuz8+9c5L3D9GirrMknc7KB2j/5MYpNDa2F+liy2gRvo+GyxCdHzXrtr3Ir6q1eumdwoI
HKxNBLvQXXN78TKRMQI8HnlEGYWvA0O6V3j3lPWaYJmf4R+SZi9sEeo/Tf+8rggxUAT+g3bj5JsR
O62O40BBL7+BW24m13rIB2E+y4s3NXivEDZXEzt5tfI74jfXvUOgvOZfLQZyz0Ao7IWlteuguO1l
cTk0V5G/VeubWP2o/CdKbttPHgS9xrrThUhe3I2Qd9DBSn5EMtUdFnLp4DY4EEGGPsoPU/LYRi9C
vm4FGw/L8KIt08Vfe1I7ZqjKzTAWYlrojqAZPbjJzOMyyXAx5JbSjpDH26lZHQO3RlJHua/doQ6V
0g0bef0W3g/s6qgbdsEqczGAIL5in41LfVrHjdOz6ATaF59ZTTA9lQobigWBo2w3guqwKitjO4ir
iY+GKUiBvM9pMe4IZbb++R3/vglL51+sOQdUiAqg/gmo2OVG3/t+N28Y+rOQOJG/Lk1hifMDfjAs
0mhLZpri4aW9IAqRHHPYsFDIRys/XLYy/QZM/9qav5fZf+7mpIE84mPaSgamr/Bh2GntwofcIs93
9R7kjjz37FmxUXAosOVg75M+ACPUfzdUTOKKN9HfwTOjtb14Qp7bVmVRhgBiqFS9p5PyrCSIK+kX
PCWo8aDZ3sJYYv5UvXfWkXnT5ELNT5x+pU0X3s+/ZzNP5OeVT56ILIuMQBsj5pBkdzRQgGZ49KyT
0qmyFaQaSMLgW8V0K4jvqDEunijzUj99Iz+vf/LhlwM8E3mhx4fcmVzVld7aWzCOQzyTK2wdNr4d
WJFzPLQr1f59af7baJz89JOvUIsKs8x8fjrRj1OzCXSEz7cLOucMtLtLoAKLbBgCtAtMDsyHcs5E
hym6HrtbJLbYb8crAdOn5lk8onyWbqv2PUU2Ku7j4106PanWRIbVTDn7/b45bc88MxRu5C9r8PGk
0wLDZCGpbZNEh/FWXkLX0r0huNPC8Nn0wRz22JN8YnUTErdD8kMlLuMvdotidI1XRB9YpXCsjPWu
+8jEHQa+qoZ5ab0xhNuh3wriS2Zeg28IYuVW5X1LQmKJ9rOmp79Jmx1CBLYkgTz6ygoXt3qxogUb
uhuh3+PmnXFaa/06Tm6Yajb6smI1R9zf7PzMn8N1fxb6lsTJQuTANay/ahOnQMVgy8+SxZG+X+CA
s40fmp6IvSW+Ik/pip2RJDX+SRTc2xy3S39vJ+/Y0kw4Fz3pVxB6sXQ0pWUpebI0L2CNFGgSB1u0
Ho7MkVy4A0ej6cK0TfAeM+bQehlFyXCvzhGli6+yJaxhIjAX8yI8chykIK0MuotFko13lEbgVLnM
WZJEv8//3h5jR5ScYLpt+MvgHB3JmBg3Pl6VITZGKh5YX12xFlAkwWXBMYygo9vrqFh30BIlOGiJ
BhaFjRA27diB3+udW+Z3ZfCnjbw2wvvKVvExrLZVhFfSmjtgwiZjrHPPQyU1r6J8HRDlbpuZJ2YV
sLY+tHDe3NGai4jGvhYbJLDGtrzOrzHVtbS9QQbnI9IMNhiZhX0DaQnGrG/NyaFS6wZfsrYrtF2L
5aU/2kO3IjEl1JBceaG0HaQtXjmmfFgEq/jAoOsOPY4kWt0cTTiPJhpQQPIUCSAd18UVXSdQlK3d
tfpGI/g1tnBK1JR1LXzUklNRT5g7nQbVYVIOzd82rEWLIZWVWOUWCMrGMbOwo2HFX88JGNGcoLip
md+Ly+bBvFHJ8NiicoeFAQH0T/I64p4TOQzqm5ejukZ6ykBQDFfjqn1a7Eo6VEteZ3vYIwi6LOpV
TLK2fMzzkIkQKmKGXWOcfYuMq+CxCjaZldpQG/BQGW8XLgVUGOPZtuSKpbFUhA+oVPU1FlKr0um3
EPMKxuBYPGT7b+cVfX2QHewuMdDvniNGNONKeTK2mOsT7b2XySH5E0MIHYj/GOQt2HRBD6Y01O/K
trs1v9CBjXSRHgTF+/JGWtWrwV18qIfFrl+Vh8Ij4rDwcrdfC5PbURS48RpXQ5BGDH8RsySroXHB
n3i1zK7RBuwWbvgn+VNsJLf4GhHihhv5xr+Lr8mwHV4xFFXjtdFxN7nrJzuIYjPlZ1b/C+NWIGdC
sXJE8NEOaBETE1wJGX7mG/+RMEZLuPFx4r2q15kTw6nkzulD+KCYXK9x5LrlM0dltjP5y0qmJkcP
DCa0whUqP1u6S7zCG7x6rZmMMFYT4aniLYbYrwVxkzNRiQvRL2TXpJYymiN7KXtr3kRUl/gbhK/N
LZ+6LT2Hb9htXw2rkj17KzKFecBH64BoJF5rdun59scAiZ73Dni56ZzKCdaB171zL8EsCItRl9Ks
qMu51bpRyhVxf445WHL2GPu7BJdhA6OBrnyfzbAnvEN3vl0/oKxeR1914w2phyqejC1IGwGcDnG2
aUSFpKHWp5zCr61cfqfOg/lK1Qo+mIC9fE7mcXpDxIVrZnb5EWZbgHSsL3o4lI/tPT4BlWYHH4WX
eIsLmWj/DpU49XRDlCQy55D5n1baA8rAPBebCHoFth3dRniQYTKCJV4j9VMALBZ7umMldKq79hOi
yrvg24xP+Ar3RKVeOMu+Oaanx//Puzk5g6spGbIpqKMDJ9NEwhWMTuzh7sn5NB7gmAHFD41DWaj8
UUocPKCi4n+CKyIqMOJ9Q/wgyu+uLXGP9wlBY4EN2W3dmhee2r8w88lTO4EwqJIw78p5anKAiMwm
OFbbZPKynLxecmcnYVLiIFty3LN+ZE94ukSF+J66/PKkTgMWsD5pA2ngSVUEsHiYyBzw+bZJJWSJ
xG/FR9LY8ot+39D125PdfSrDmoFIykeOR6qFUTL8LG2H9WHk5M/YAVWlRYY76iFEkhK1OOYg9vjO
ccyGrNpoqS+86v+fR2iIsEFnHEg7eYRR6ftSW+URnQAWaF/k/+Bedtth2x9eMTCxuld2GCvaXHpy
/+rev9/d/15YP0GwF8kx6FM1jShxMQo0lu1e3C4cxZZvQelwSqksf7LH9FJlfa6y1YlR/X9/r36C
zKadXBZ+nc1VWvw2OwCou3wjrkoPw+urfCd/jTuqhma/eJHufq8QzzZdPy8t/Y1PHhVxyCSJR53t
8rfsRt3x8cR4NF77L8VKvY3u2nvzT+S0T9Gtsj1+/Bf2W2dL1B8/Xv77DpRwEpNi4pljU0Hw2O08
UwN4W0LxQKts3Ex37JaUp3jUEL1glkuqkf3iwsBQm3/nv9/Mf17B3Hb9AOXJTRRymdAGltzklhlV
2RYksE82MrPa3k4x7xQ3wrjy34Jvwzy2OvOmfQcqgQI73Kjr4YPkNAHmkTy7bWBXHFfb/Mu8HtaZ
8Uo1GQ/Yeq7mX9Qv2ZT0B/WVwkZELYTCPWF2gQ0xkeMFtIXGa8AqKHvL4ak22Km2fHjHzGWnxw8t
eW23l7rKsw3Oz2Vw0nsLaGWmKmMFzrFCxefMYQuwVhjv+9fxof1T7iXwj2hJcmddO7m8WyC6xf/n
uduHr+pa2/ckc1wPLzwO/Aukwst2ui1ctBhWzjW/P2/zpAVtdSMcJ8zav9WOwiP53cUNfHFGC7fS
aAWPQmebKGhIR4728k22M4hnnV/LN96fOEqOT9McMv7/cHaeO25rWbd9IgLM4a8YlEuqHP4QFVzM
OfPp76Bv6LJccH23gUbD3TjHoihy77XXmnPMih2CfGh8fMjRilXPRJ1Tc0RUsS2zaH7qrVvpLpwk
dfM/iDf67lkzVeDDmFIMUjkvbvYYTEYwaWX0+1sscfDSI3UvpqjczY/ND/vR36pv1rRFJW3B7DFE
PvbPJztrJJPwT46A8ZYG89zyeK6qV/+zMLCK5KSLg7Kc6AtDsd+kwgEMMRHTQu2JDtAFks6X4t8k
9WyJ05YQcviOFjt0GslnX579VrOB56jzoeDIC3C3dAFo5IVNkf/T8vztYvX1q1z8/Hr5f7/KzEdj
4Of98fq79uQ/WMWquzHeQprhj9Np/KRi14r13B1iCm8xWP2wan77C365pxetiGIw+yRquKe9pwJS
pEPrqqi8EycGJaStdWEzRQ8M6vvG8/s1+E2t8LToPDT7DNTsAtTrn/99SX8PXy9+5ovyKC+r0FRy
Lil/YiDf28Oa2FE73c9EsNnSMXR/EuR92yH7+mtc7NJ+IA+K0PGJozeifKCIheVDQB6HYoggoExq
N4KKRlnv4PyxybTBik/gia30qCBOwvBj3MjfcvQ/b8Ll/o0PujHkiUtauqVyD9DToWQN3JgyB0Sr
CfA2PunBtuCIOn7o/bOqXhXTOiooG6mQGhjKbzN5oouOMQOMhNv9ThK29fQUCfuo2CrBzhjutFJY
lZzMu/HXrAE9/jEA7e+h6cX3uCgIlKyqq0nie8wWoDuH25tgKCBKFQwm4x54AOodOLmkOBH9QHrd
ajl1k9zlJo//fqy+f+UMUeNhpykrXzZl4yKHOFv8vqMDgQRuNrGf7bD9R8PWBMS9F8R1hbDLlVK3
XiOMVNdZvq2EPcEShen9+2q+bUGaX67mYgEY4rCxkpSrSbc1zovX2SGeQSkcsLto8Hdspjv/cTlR
Tz92H78rU5C70krTTFPTLmtSLRLlUZOS5dEaXAmeS+vGEsGVREGOkyMluyFY431Z0jyWbjSlTNid
SvWHTuTfwtDlyfjPZVw+4UaYj2Yb/P49ROAQHIe9hJChGUlYboL49YzSlcHz0sS3F6gFdbtlJx8a
6n8Y4MO6pWskAUdeA7T+cX3+bnv+enEXjy0okEbvZO5R47YH2mWq+YQSbNCueo7VCNyIK3gO5Wdz
yUNa1oLUjvutETshsYz+Hd2e/4Ha4rva+us1LUv5l8KujRKlFgWuKQQrEKNKxZocbC3JDYJdIniM
ixIoTDlNqKLYoSABVFwAKVj/+8lVlifzsr78ehkXVW7XBFleg8Pm1hjxITD3Jk7YVVbehPlTld90
w90EjFJ98cdzOt2UPXRsTxROIcSo6LhouGOaNHqCcGxTV45J3E20T33qyes4ojisoCe4IWWk96Nc
YKkP/rpyVOVEJTBvMC6Fvo3cd2WiCRH4YuVd87LrXthJsgPeysZnT/gdnHzHJDGAbqAXrDv+TFTz
qi3sGYndz/CBb+/kl+u52Ogy6Btak4bLnURyyIEfsz8wC6cWVz5x6jZGMz+zwbf9trhbP51Nv33G
v3z8xa4XxHneosKPFqM/lVROaBgGZ6Yf8C+ZrtHPax5/8rL/bXThrbeYd/IEGSjYfm/+Xx7iVCr9
zsqN6BZmBw1rzuq4Cvb54FXCL8wN70LqGPR3P9MduQ1+s+/Q+aXB9qeclr8DMi+uY7k5X64jr0ce
ByKzQTs3rzndNd4bW9yq9IV/J3PSc2Sk+IOh9tvd8Ou3v6hgo36aF0FPxOEke9UbLxy9RbHYtCcY
UKoHTp5ZZkQ3GKzXEtpc0f8bbJr0/36H/2ZzXHz7i92n14OgkVquY6kuCLoNbcQXw+C2+Lyj9iTK
t4X5EKAQqMx1r3k55wlX5xJ5BxJx3fS0vauXNlnH8R5TXLt4+lNhE/4UNi7977HOxTvLDUNPYpJp
LEuXz8sc5UI8jiknjH5fG1tl9MIt2DfrFiZo80m6aaDtO0i0wio8mODRME7lIK8rRFAiM5KUV4vD
kRlt68Adz8a5DjfhMfr0o60i/0I9lQPWguUlHidtBbPePBavbevyl+uq1xVXkWlnlMXxwuqtqVo2
hbhSX7R6oxpMcMLSjicPZWImXQ/pZ8EHhsKLPwGEOM8cLE0k7Il1qxnbmAiBGcJYQM7ykP5Kuvtk
xvKLxs/YiMVDHHaONJsvlvQgFHeadAhKmsXis1Rt0/A+SH+RbLpY8xhFphBv2l96+Kgmn7X0q0zt
Vv6ARbeu/Z2ZreUsRJvspk/KOcBMQO5QfBe8ZtOJm1N8+qUtcbgV9ukhrp3uE/1cgq7ytiXlBMyY
eZrAglXbZeNHQwsRDBiJ212bOmA5Fce1v4tahSn7UyIR5bVCWZFZS2yuHc5nPtW/VgjfxQk8nfiN
AkFbCdWTX4E3MrZi/Ngx1yTVN43UVaFAhehAQXI2b/NnDVJV1xzMBv+zgLSXPL1PpTiGJjyNe3E+
9iSJmFeddKeZp5ET0XyW6z2HdCYuHfB7u6JqQ6qJApIYBtHKPAW+w2xszV1J8hF9B7u+TUrik32n
ctIr8k268mjRiO+2jeNvsvV0L44rchgrtgFCNWj7bufPAIMB/eFyLzAVp/FeuQzCr+jhpJbT5bZl
ubrDIZFFQ99CaaGIZHLbnVtXvhVepnNB2MIGMbtLQOmtvHodPCDWUKkToL8SGp4bhVKYjXuubyon
qDe5tqoOkg5uICZAqKAyd0F+TU8A4OjW5zHU6bXON4DKRkoTWumTfNeI+35H5gmnJJIKUsfi2fT0
Wyi6wCwA9t1FZ+uzv6LE1z7Lh/SheuJwkxb8NmAUbdypSvGgH+QzpgWcCqt5o2410p/G6oq09vxa
feO0B4Yt9ZJmWwuP+Dun9+Z9HNGYvnIq4smjYqzt5tnETZ9fBXAOI3T6q9jp1sudpP3DuC6OSRWa
b1R9Q/86txy9tTME2YwEUv8MkYMk6u7ePGV3xnW/GldWu+o33Kvys3dlB0jnLfDQdPXM4lSQYcNL
h7U2f66bm9FnyXKgCJM038+bgN2SMBrWMJDZz+ObfmYJY/Zgta9acxisVShdW2W1sQQGFENJshbR
pvgpwbfUG649DU9W/7K0DoAtb5PxqdHs/E26milHEmK3p3NTIRWk4DHqw8z5IXpMiF2AYX7tS4fK
ADW+apn7PGumN5O+eTXK41br7tPXonUzppTW1VBvATdG8YsQPcIJR5/Dp5vSagAl07h0pXiq+LVT
zWugRdZPCWOhB8a+UuEoDCSapdVTTkxYt4PkiAx8ZDT2NjRsej7jtCKyJotfgMWvGkm807mTYfke
zhtU7wYMJsFlexMx+hI40r2mKY88yiI6EF7xVH6ChRYVOzWc9iFpnPCGrl6TP6ea4SYm4X/X+oEJ
mXkQT/WnhCtv3OuOsQZt7gV32D0sEnm5wzBMye4JYJOM+b5kAFs/AXuUxLXSHHh1JiChDS7f5t2w
7G4686z4FBs3S5ee15IWFr/XaADUQ/jkdRL4b/IMn8lWKkZPb499uTaD90C5wtkO9s5wxVHchOwA
I709gbRaCDnJdZlvReU2Avx/HRyF1wxdIas2obZidkPzj8ETmUhV7OT4agWSrHoXeE6ET0BDqjm+
99xJoRk2MxA0UHawG5lAYhNwU8Yw/Ke90uL2GPgMF9SzAnUSA1ukPFrKSRzXQk60ybE3n4OIDB4U
2TWnK9Nf+CKpq1kk+imPOrvrcG0O2MB91HfbKl5b7EQJAUQ5S3f/IGc3in4tiG6rHg39mkdMHHbE
HkUEvEDIrPz+bPQsRPMbUxqyRxC4Fs4UOxqeH76m6VO8dGwft2qOaBJYBPQdXg4mjGZ0pUfnRgWn
wSxFfYzLRxiWeuPbsrL83mQRrrtxzR1U+o+h30ahjMOkc/SG6LBjyMRRmt8wsEPVpE0CTqwsXfHZ
6n6ZOYgsbHqdx79rdgxi1jJ3mP2SPKPYFucFZUmR3ZOapu2KcZczG+bvmXBsMb8KvY6bbe1j0+Oe
tOqJPq2RbWPJLpv93FEfbtLkOn0Ut8q10DsswYX1yQ/XGG7cnfUPv7crGni1XQygmVZQ9AjKKqJ9
1zpGvWd1LKMTeV7UNZIK5fTIVxuU25pMnHTJe3nidpnTkx/tTWFbRe8cXXx/E48HMg9H7gWjSgi2
wka3LCftzlV/5AWPgTSAVINOV64z1ANuij+6XA2xg8E/kLxMdfjHhc5TolPXbyqBJF1H1l1Tvur0
g2bcVcnbXOxqbmpGD8m8bvPcDrQrvjrvRTotQ9MxwKKPNg91CeKOZ59TH8EHFXiywUZBOsUPcnxu
45OWPUnizdjupdkxP9JH/8NUHXxV/II+/zqDXW1bqVdGfOcXr8Pi/8z7nUEkdcNGMDTkN2i3ll5D
lZfPKo1lCz1qf1b6K4T2qwhTQbMe5l0oHmCyJyHs9vwpyA27mNcz4Scp52KztTZkU+v12VAPfbjO
1Gez3DcATYV+3UtXbbtRYGgmIFlWY7geFVfAv2N5SeeAGWXpzFOsfrZPaoewawR2I0ZVcGD1vLEz
FjktPAYNYWcmypIQdktnC3RPpcUUpDcrU3lIpHMfPMniVVIip2u3k3AfQn5iQwImq9j8N5HWFdIg
wTE6px03RriZw804bAP9CAAA65Sj+k6EDkO3Ax23WXynjoeKGCA6VdmqYLWQ/JsqueZsUoE4Dqxn
iaSxjhAAu53WpukRSDwLNzqPXppcicJ+nnYdShHCiSSWO+w55YsaXLH9LP48hAN9uGurbrvELQ3J
Xa45cX2fh5uKqLhxSInz2tQQY0DvCP6NhNKfiwyDX2b3SYiRVt4vl9sm4JaRuKwFYVGM5PwD9jg/
lT0Ugfgkc5kNEJqKM2VCgigBR37/YVEXB+XOGtdGTBTle5Fvm+lG0Wy1oq+4ahDhtDFWf7uUATjD
uuqv05YScl93mVcO15X4Vppu8yb11yg8jPxm5pRSU08gaMs9IWfEf9BZWGTy8JDvJUHuosegPGLm
qO/4h6XW0dko3xAOT29L51E7RjScqGDqYaWiLBbvY4H5EdUX5kHkyvJjkm/UbDsFGivbrxYkiECa
W3gcRoQf8T6Ml9wkxM0HOlVlsJkKArI/RmMiNnAVDxs+Yx5Wrd6secajqXWqHJtC/9GTpuGX67DC
6c7q2BUOfX/+FYXlVj0b2U1S7OJ4nRqHuKN8BM5AxYUWLrnOlI2mH6r2Uzik+MqCZj8Z17VV7Ayc
ILGd0SiKzmmAEMuV+4cqferTt2x2LNZT3JB+6dJJV1gjFMmtzYe6B7T9Rp/RVAevVR0dqBgw+WEl
i67W3QkHpEoZq2VoPZg3xXyjE8tquGr/MHcgyyI43FeRvAifSyQtzI1ayVNaR+u3verIBoePgXQO
FipC8FgcYzfhWimOLE7XuP+ARIMdj7KjUd6D1FTGdV14MdjTq7g5WcZD2W+yYsO8kCdjgjzbnJSY
d6qkP85O6++Lah1VaxHtBDEEkzNEp6p0fYZVovHcKdt5XMemy0it6LypvE2VK3ySKR+fmaajiQwB
NUFxWmLFqwrJiXJSeWhEtIdtfIUNmov2s5WmET770WYsomQvZfAg5eQpSMmPo0W54Yw88n1ZfJnf
1Xu5+ZTj479Pzco3sxLYHNQAIv0j9a9hftu2rIXi754BsGZyz7Yc1e3aB41+UIj01bujqcguYhhC
MYkCRISNRY6Ol8JxmYfUhYTZGQiunUZdy8qpNR/C8r4k/5He1w/dHfWb5hKhxIqKo2yhCl22u6Wq
bqLalKLbnvYOKcH6dOLWAG+Smh1nYSYKGzLjlia375qENrfE2ThFaI/JiwUPxn8fvRkAMcn0y/zU
gk2OoFxEpVez1J5N8UELvXVM9aLe6BaBy1vDusoMMPQgiDsOrw5Sq7gkG9Rr+o9//xDfzWuWr2Rp
oqQDHlQvOle5mtHW5lNulVPngogUyKjMXAHGNw5iW4Bau5IHFK1k5+wpL1RnTjbY5XWPGil6Dmas
qD/c7u86Oxb0INqKKiHfUGT+7CcFoiA2o5xHt7DEUaqXObxcGlwZ3U+skYlLe4Vg1UX/V5tOckfy
tV2cAvrGP9yab6TnFhAgw4BmDYFMv2hcC1IkK3GRRbeJ4WgCaHWgpml6KFrPj2zyI9P4FLXrRDgK
JfI845wrHrIxFYvA9KN857shxx8Xc9Gx7mHt153OxSy7w4KBZlMnoKunz2m3Fsl7OzBbakh/M0A6
Ri5ltv337fg9RLhsHymGBsUTWyXO9YvxZhaVPY5pfhauIN+TqTiXnDADohifwpGYroXVSBWnUIEx
a+hL/q/uIaHInohTYSyypsBFhIebQK1Phn7HFhbf8xasc+LNSG3tTlS2LwEj5tjFf7eHT/oEAfNa
Mw5hfoMf2GdFt3t9Y/YPWFQUMtnQ6CobXMVoRS2GPitVv5aIn1G1dQJqsF8H9TGgB+yC8aR3XrMf
c85ztMj59635rhNrKSaWPlkSwe78npd96YBmhTD0qcWPQ2CLeAQUjAvazUseUieqHSIaCBGanGDg
Eqh92NCouSjJf7gM+bt16utlXDwjI1eYN8sDG6O475ZeJx0pfFMEMK3YKsPAwShGJDkQIDqi7woJ
6aCBVwEoGsGtgMKiG2TaYnww8fj3Hfpt6Lx8eHR0gybeBNn8i2A81qLEGCiIbgW6F2TdeJm5N0Kn
DvYDhP52N8OmdUT9XOQ3pbRTx8dkup2YXX6SgoGaMvCfm5+uSf9mCGR9vSb1z3WmaJvBglWPN2By
28QjRrd2igdqdbJewJYWz5r/Kn3UBjmguyI8FvNJQGveEhMGu8yugqOefwYicnlbHN1cZdh9zmqP
ezewUFAA9SLuPaK16Er3yibhkBSf9dzTh12Ea9FkWdnIwrVK54i0XkM45+Z+MYoN90rDkfmQ1BRk
+/oVo7TmYvGn4tCcsT4T66XQokRhzgkXme7/9y8FHpelVzNEQyFV/GJDiLXQmk3LKm5ztMtrIUCk
DtI8cYMXoMXoW83U9j/gvJqOoO6zbfahInWG6MYJPe3df1/MN6veHxdzOdgM57woao2LafwzSvrc
DXTizEuKdJ3k4H07OiTPwBDZWAyWtR9R0qby15jrz8+/2AK0aM6qMDSKW4oOetupcTMEJ78hfo/3
KyiLo1KMt7IpuExdZjTY5JnK971xLSDtvkrcolr8gT4iZc4SnF0beglh5CHyutHc7uhvV++Ij1E0
PyhXaH0hIYevFn3P5L5cQsDW2cfAtHg5FFR70nET3zGCndh/UmSWFX5wyxtuo2ccNgNUBxWSVPnS
3emhk38ugW/wIrKjwnFI5SifCySqTr/yjHVgQimcEWtXMxVBdT5uF/OWQz7rjyOq5RX687Xn/i0m
E0VUceJfioXFgBDfjMPArRGUtk573JFWxJbjIO4WBoBFtiDF3PHnUMVv1sI/P/lyIFiifUnG5clx
rZhj7vgYW6eEIIAl3dS4671EuZvcsTlaFgHCMC/dKe3RGH6O+lGAnlHV12nKVjIQhrP+Cf6g/3Rf
Ll6yOQXLJQZheYsbs6PR4x8pK6tXcg+lfj1JGz28HqInPHsaTbyHId2GMEw3JlVytOuqmbHBVfbi
b/Gx7BdV4LBSlghZNlRHusFTgr0jXPmEvbPArIJ17ZYPKPfBe1vn/KVO9gEGLUCU6AAUjXb5Ts6v
U5otPs6IiDBxmohoXUKHoWm3LdiOg5/zYL99syxTZxalLa7ziyIvboVMk+O4vGVITYk5bztknp94
g+JnjqWB4RmPyCKxJrsdDOrAMSxiS6Bd0aEgP6X5DckAaXjgJGxiBzRoPq+GR1LvtY9/r0HfP0lf
rvRiwFfmbZSW8u8rJXSqb3eNvMOoEn4kGwx/e4vByYsyuXHmIJobpNW8k3bGTvtVedaOc8omPJCD
88M1ffv8fLmmi1qsjpoxNEeuqX8S0bfg+IMRVDv4opZlJ3aS9bwOaSzHO/F9/vSfOGhsuEHhC70L
6Wz8oJP9m6qO6xD66f/7MS9eNoaOal6UXA6nY6Femgz6PTV7lWwych6nVbsd1s29/mzcFHRDV+Gp
3euHviajFKb2nnkIEHqZbFdiH34YE/9WSV+uQJrIGUZkPwPTevGcNc3sD8lyp6baaz3rMGGpubvW
bks6vj3P2b55zXRPh0l5mI557NW3pKcjJzdWw73Ve8yyGQDQXytxGNw1o83/V/CGeFZPW5h8KvWU
v+V72TrK4kMv7pTmKhrs5DCorno7fYzqcVEBAL7F28XRye3wSpAyHz2r5IaNw7Usv1aEXaGvbgiZ
agdaHE6LIpjO2juWf8zDPyn0tL+rRE0B0re4/0xAbb/dgV+K1cLqDCHrs/JWJJYHEP9c36mMfeg4
5u3Rj/i1yq1W7doEcT8YrL3GLmSu49cYCRy1zb2CqZ6E5oCE4ppSjqmoh+09P8gYbkjb0m77D9hF
uPgYZZGzAFZxRQEaHLRpl80PMw8mnamdRqeQHnJD9TT1LQCrvUWPwvbfBmz9zr9fl79JbDyfX76y
daHgz/wB6n7CV+Z0zrF9dBIQs2x+NBwc/zB9VAFpt2vV8/dMPRubEe1PPYQfL+GikhjV2GqbJC05
PSUCHCxYcMxIU2d8k2CgryIfFAMOIZlOjI1otqDz/ENlp/x9nv3zLlwcD4zGNMqoS3iSmbO/YPPg
/FZE9qB7oK70aZ2Uh8Q8aARkGQubUipcANqcWxjckSZ2zG4zYxe0t/5eckloJZU5sOX9T2qS31nL
f72wlAqIkjF68Ic/q3JkC8LcV0W5GHolZ2JmnsOW8tKPCYXyrjw1xwaMs3qfJydK6/mRA+ajmXvz
jfZi0iygd4FD0SYmiar0zUquCoKsibU/FjTIh6Ol2ygNIk/w/v2Iad+tyGRH/iZb6AtM5uKyNVVP
jYnkldpBN8H+0MqOMXll6mmqm0B+CNfm63SfnoZ1cCO9g59tHGH6DJma01SmnbDpZKLubgLtHN4W
a7N1OES34io5itvJ6w40ooGDG8EjjJ50rc2v40Bcz1qgM8bmhxXf9Jhg8AaVVMHC9qdjgfLdfq1Z
pqLIokjIq3ax41jVkFrw/svbJ5AwNGYmcbEzzGyIzIScob+JOAbloBSA6MjNSjlIK8CHd9a4Kp4Y
YnaEiqLCsrZRRiuP6K1VcSd72v3PMeLfPubo0hDSm3S0VOviSlVTGuq6G5bKD4M+Bk0cpr9qArLv
rTcw2Llyb3Q8HsJnC4qOacmyQAtr8E4EscglUylvgjqUXtfDNqsfC+ZSE+5OZVPoO1Vd//ux+d0Z
uHzaFwG+yYFLoqlysT2Jo2D1Y0Mjd9HNd3ZurclE65iC00PH4skCfK/fKS9IJ+A/X089IpFN5m/l
TY7z8IcF4ptDuga28z8Xc1HpxJaZzJ08l7cR02zEVJktvJP4tVce4bU9ix/hJweaJRKVlA9g7k16
IvWP6MT/Zrn+eh0Xv6BkJOqYxmN5q3XMG2x5hxPDTnbRNXT/NWvlVnxaskRwIP9X0tDlJtDKgTak
wZC+WH+aKjPSttbYHnf1VsUsHuH/9PckBC8ijN7W34VP9qw9veYuPf60O3/TSvrz45d15svunE5J
HKqJwvI3LfIfXqmg5uTkAgxn6quzZXD2fY7QrcTZTsGpUqGRQV5i5D89Dcum+Pej+Z8bcfFotvKY
+r0qUWN68d2MWbLHIcLUGbnGodrlt5CgdCfbitNtfWVgh6b1+JNA9vfj/69ruHgiw34I4wSC861g
HQfRbjEteKKyM8AW4mAQPZV04nWoHrBYIQO3C44CEz6rO4hv2nwlZq4iHJObqdibwfWS+4r4hSdX
v5FaN4/WVboPmBGCPYqQvfVXQncWalu+DU3iiA8GwW13k3JldeMh6J4r5AcTDhdWPPFEs0xDIRSc
NPhwVnhnScrKFGMSnF9xNzDkFNyYxDeUrnl8thhpDSgEQvVxppyCrMi+xUlN+Iz85wi2UCePRNaT
950wqTz1hWtYT/P8Ksx3AilIZ+mnn/b7JdJUAeRxOqcjd/GCwcYhCMnUywUkPHr1Nn8utV9ithuu
pl/jWzesIjAE9pRilHV1fD8vvbRWrlDXoN09K25xYlV9bNEJ/m7AMupNHv+9Ln5bBXAwNJf+u4i6
/uItVP00CuOSK5TXHZL+Pr6BXKsCz71huAUhSbdn2qzjR4zX5qzcNIGrwy1TPZQs2K1D3ctfRcnp
P2k440Zm3TRBIXnixupcwwdXeTXDTlD6rRSvq5+ufdnqLx/ar9d+8QonwFxlsefawy3QcUk5xL29
aJFp1KNE1msHnSP/o1srqj1dafvqaD5rV81CZSC7lVm8ck2CkrQemLJMG2Z183OAU4ZKGkF16UDR
/uFV/0bBCzEJtJrGNqQyV7soTvW009rUVJfitHd6+HfEX6LBo4+Ajol3LqEvPBDX/oML7bfi9K87
ZYiSIuoImP+KtxwMq2klhcUuqEmPBH1Xf2iPWCfwTw6MyDw6+D+Odb7xEfNlv3zoxWFVlupyahq+
LJHj+RbKV2I54ftvXxQpYKQOuRHyIWutHhYvgiH+UCl+Yyf+8/MvKsU4F8KwkeTfW35B0Pq6IAQB
xETv+YukMbDuA2pwSAzrBK6RvP33m/XTx+sXZyFjHGpxKvj6SNc0Wu9kuXAMUegyd04pb4iQGMpn
maN4oJ6k7PWHT//23fjPzb+cqZnkz09mzi8+el2Fq9xTbc7XOu1ll7yoDNdAZ1tAO5G/fJJXhz1F
E0gF+69+AwbQrH7MF+VL+2MbBNakN1Q6DEgo1JGozGtaExWWyw5rGmrD1/EFW7Owpqn/71ugLPvm
5UNvKRIKbAbKpnK5tFU94SLj1BTsq4M7PRSGlxvraV6P5abmBojBrc7mQDPvPD0RXzzKyFps5Jh0
44Z+XUWO9osIUXAnbXL2lU2F9fJcewZgikf4arK/MNjqnzrx1jdXTY4C/QIA4FQol1V1MjfNqJQt
R+gjsSh6cbaGfRQcO620uYeJsWr2EdlenNXYUUanvgNuhPgmccDcGHs1d6KNmTkdRyM2YGBJQDKe
lGUw1Z7SUwaksLErw43uFTW1JYSvbXbMoBWW6E+xkm5V0sEVwgqzp/HNfFbaq7lw/Lt5Ta4OokIm
bOKhcPS3FkyoL66UX+rBXAQxcuQpE60MR32sr+dmpW/aezXyIKVEGyF7QN4n9ZCCTtI9Sefprjk1
nSuLjkHjV3zM3oMn8DThTvjRy/fdceqP23mxCCWGX1RmynGqm2w6eNq7+jnCZgMCSuH/UmF6Mj30
evJz8d49NcYG7ZZZX7esTewZHtS6JTuS+gLTqExyzlWNuyvyMtR+z/9+XL8Zwej0TpbkxuX4J//+
Jl8K0sKfETRG9XgjH+kX1QdiqlbKntnLG4O7Iw8l7hZv2P/UMGEQ99d7gr2QCoX8HVH9P3aGLx8c
lnWhD8HU39SQd/LAfQrNbSmdqzbmeA15B/FpIr2oGUWylDwMZHeLaNkm6ahnTgbGUeX3FycoiuVn
oV6bXULXwHLa7rH030W63QW4+TzT7EB+Ga13w6/d+qzU/p2Sv4hg21KVh6rcRxOxwW8WPp7IIqSH
T9OARaWm5BR9u9H4txrydXSLk5mQ2aEpE4HeuLpOsrU6sracO+1ZZlwWVspuBBuYG8jOkhtJHr2m
YSAiw3NqkC1pko1Clem0QQtsIpsJ1lJk7bP2Qy7QJevP+vwa6XdzcE+IZ6HfiTAQ5v1Un1P8fmP4
JvRPgv4rG1KATz76PBXu3wYm4UYSujXqFSLQxnU/5jao3wRYBVEN3mwtfFFseSa5IOqDJMyrVDlP
6d7wn3PRSbXXsgm32Ad9BZWfh0KFTEdtclFga/NxCe6rbfR4wvhMcWJNO5ktzJ3I6ztkolOOtoEK
hm7ebKuQh9I1EzP69o4+v7fNqt7pj3HFFMbR+11GmabGN4N/8vEHmFu52RBo1AaeRWyDv8LsET9U
R8NDI8QwI9N+jZRKsJqjdyb/IH4garKBVekLPcgKPfpZxKpwlW0B8K3VtxFwg/k4tSaCxXOEilZK
ck9tXI3wh9Y1UBhAiLOcivuwbQliQ1n9GR557SGcjPdNhTfiXskh/4iIXopTfzO+yoQX2yyzR/8N
jjtFkvY6KzsG6hrGg21P/yO9msdV8LFcfWBb+iqXGRev5sYrGZxOLHfoqxugme2OYrUe70syF/pV
D/hUIho+ZerhQovCBlneM58PYs/6BRTUaD0pBRqKBs3V5H17LbzIeEbIMqp34ipfF4/ZLWio8nr8
FJ3JB1B71YkhdpfN0LolOlhgXwSq24a572THHfyVuumgGZiP7evoIlIv4PYIV5Puij0rNR4MaFDF
OTec8QG4aYsEq3pDuvg6Tm6KHucWp3H2S+KjT/0p/ViCbfqVflIMzorpoc02KZ5bXFjMJDtMeSlB
cRs8nvyxi28C/31WrzsQikW3WYzK+zDZA+nEKTOyJU/3OcS1g1W7qA1zUvz4Tcs9X0WoPuOUKB2a
0wQzOMZr/tAuZKb+Ju0PBlbolBrWYaSAqhoDYkceJqSw9l4SSiZt5SKPJcOVp+GjOqHFumeNj0J2
BJsNon8VV/09d0oje8tFsaGbFOUrgzpt1WrCqpj3ISJ/uLvEeBRHPo2JoZv4HnM37OEmJlEduZYj
SUeRWA08BjMzXYx5cHbTjdg4YmYrrUf+Elpbtp+WEECoeGTz9GvUtth4RH9FYzWDGIcADIigTAGe
PI1ktr0EZ3gL991tmIGyihqO3Jx3uZDgjocfaQFETjTca06eirmXoo0v2H58I7IyGI9IBmbN4QfX
rU3V73gDA38bQ73G35K12Ee9Oljyyet0TfFlCvTBHdgmJAVh/8K3whlAA7xn7rj6jLes551BuMNj
Qvh8L7o1E+rqRB+gnXEL7ZN2k3R4MGyBIAuoEL+xlzrhjYsUeRfzGAIS5f1OHFwX6jt/nQHcLzlg
Sa4cIggyYli1jzR80tkdK/UB+VX5LITHmZzZVrgqzOWv55MJOSg4r5zR/8LZTTIvH3lbhKOEJSxw
p3dL9YZhj7BuLluk809l9ytISHwmSnyEW5tmRJaK0bbnzwJJdIpirHr1tJgHRgvgDeJj/xwir+2s
hf8Xa6c8PcqYGwDW+ZxRJn3FIU4BqSATcBBs+96Tpa0+riI34RwlFA4g4Rg3ZPdcI70MmQ62THqu
e/FNjB8GCBoxYkDtJrjWFgbtkpXEDbJsNj1EZAj+IsuTEfqCWYUSDA5t2qMy17Y9KN7weRR+oTNN
AdOICIvgCVeuoj6mAT4Q1qYQAXp1H4IlEMhfjLBf/QqHbRzcopmyALgpr6H49L9IO7PdxrFty34R
AfbNq0iR6mzZssPdC2FH2Ox7sf36GnSh7rFlwbo49ZBIIAMZoihy77XXmnNMgmlH6z4dN3kco9m+
jnjeZhms4L/3nWtU5LdJqJKjB7O6MzkztA9lC7MwsVEuw/DDegbcbkxuGzTCGn+J15abNN4a+u6I
svRCKfKzxw5ujHYF/WcFUcFpKTJUXajHkd4dZoFNT9rFIr6LPCw+8wII0OWRqcnFxKd5KvK9XP/+
oSen+bKuNb8zte4wB0rqdko0hL/qlro7J9IMFw4HZ07ifNqc8iTCcVWVU6lppA55XUtRf9AYr3V0
2lpvAKOKLH4OcSoR/FwqtM4cwr9/5EmPrSrVNpLzpD+E6/ZB2c22PcM2vOMrhkY4gBc/71xd9/Ur
zn/+pa5LzSEz1YyvODMTqHLUjakzimPaP9yxWOIq7JahtMcRY1/KhpJ+9jS/f9eTstvUJsT4Ad9V
3OQ3yva4QnntyLvL+pMzfdzvn3Ryyi/E5NjFctgfxjn1aZFsElYMfYHfjSF92G1Kt1tRo33illk7
w2XLxG/5+wvzqZT98exSt5NxLFNgn7r082Yya6PtukOOYp6ikO2dHim3vY1o6iD83ufxPlVXnbYH
c1rH7twFKUO3CDZdiRDZUZ1GoenXE/XioFivlgjytRtDA/32RIFXE2QY2QVYKAa5MAm8Zi4VOJBx
dMfq5E43xUfnYIhXoUs/Jzcs8zOQ8vdveaajoSsmawLaS86lP6QkYVboWYXH7NAs03v858MREGzl
meT/UtM8JH8FQgrcS71pdW5Bnt5cEzobp3gE7D/O8U01plonS/PHjsvpuG7TFS3mnqzPYoWXZo8e
NSSplCKKTrHkCIqNpDvqHJ8mG6YIDqMBpORFl880HFyWkz08hDik2DDUtYgYcUmuJ3O+ZJ39Pb6D
LqjeqNuPgHIvtIR+9mS4f1++yMkK18SlUkT+2B9Ur7jOARQrXnk980l//50U6dxS+vWDTiYKkZZl
YkTyxaHwl+QRijcdwpVp3zChS8XK1ijJU8CN2lPRvprTlX9MF4V/1wiPkoyhX30fUNf45U1QvkfK
Mz5lheimoiflNFoCzvKOKCnlFM9bfRsIDNW50cNQLboIwn2y9ttDccTFaD61Fi34OveEkjoLrzaG
Fe9YURsOj5a/GanvNPytvT7LZMEDVak9NMd10mb7ntzoNOkWo0D8RWMwB23B2Oa8HWjZCsJpITEE
w+hJJBS0KCQE5T0r37UG/690Yz2Jcr7oCJ0CYmj3sucHT1WB2ZbrHDmw1DjUZIIYJAQiZvMAeI35
H26lIKE/QmNKu8KfO+XLqcbqvRRJrpxpKaK6rsuDKf4V6gnPoLmoh7XJOdMK7kl/iupnciSEdJOH
T/TFiwSVBoUtRVQ+/slivEacSLONVXj68YljprIM+QucVLkd0ZI3s+Mabq5ZIb9yoJUaHg60YsfD
ib4Mu26SeO0f+UO5w4BN6T+TpTpA8tNxZwg7YQ56dlA1mONN+cA60r0pWzzroEJLx1qSsTLNptfg
GWDvu4qNlDxkOhp8wHET090RncR86+WHKnEzyJ6GIxVY/didotkKXYWO3mK5mu24acXeId6K0YvV
HOYMXGNdMR+r3Y4/qI7AAXGJ8d8FAd5wgfDafxyEfpkUz0eszcV1hoZLgk7wTN2fMLbPl60JA4AI
Z8eP/tCQbWlYHZ8CE9XcSxW+BuNjTrJXQpEnLTDBIcBM/WulcSXJG5ODSX52ROE72+9kkLjCnUA7
QJaduZU3LgHyjNtUXMblta7wQzRvSUyKI14tc20GhxwaglG8d9JtRyAdjz/nrkZbopPCDiJxSgkH
bG1XOR8oeTLTr2yjBp4f7xIC1BqOvAIU5/DAZ6EZFv1NDctGcMvjIez+EGfF0bT7A8iNv3w0Sdxz
y+i+xoWXHyR13xo74iuiP4XyEa503Yu49cEuQKi0EEuOidR3MsUsPvRNOGz84sJ+dbYUMWWCg1UJ
EB4S5O+lQSj7dZzGZn+Q8JE2rlq7UKVeZBZMbS6BeJ4ZwF1cyc8WXSaSgVmcjmrAOBk2hTlhxbrW
dofkob7PViCAbA6ImzkoFT2Fjcn+whf91L3+2Du+fOLJkquYVZTHGRszajm9dkdADXRGF409rSzj
vlYAaeGyWWjH7YibtLsPY2RmLVCTcAs7pNxUd7En3WGDinGcwSZuWReX/3oMUeDAZbfisvt19fb7
Aq6eq9xMXRNlyaRARZzz/eephSHI1Y775ON0qUDK7BIwIZv6eUSMnHgNsVHFOk1vIao1SN0ww1bh
plXv9GRrouSMeWs5CZNGYzPkJkso8R9KWOg8rwtWKc6Ww3AlI6RObxLheUCJVo7Phfoa9s9B8zhq
V13saRoq8Kc0+Supjxd1B/P+8/NX+c/3OxFIYZA1RivhV5nHYEeyoAIE2Rjn7JkkNoGSwYRlOcOF
uPTz9cuX23ry+E1jDExpfvww3f2VtW25zl0cyTz2NLnxsbgjgDcUiAh7fv9B9XPlsGlIyLMpyKmd
Tt43QxvbOkz55FhfWcO1mm97QlMdyP940RZtcl3Ba9eu2YnCaVfWy5RImht/ekqGZ6I4ssZFTG5r
CMs/rQFwWHDGRu/tdBsKHqDS0SPZkRQDmwG42S5E1FDr5rgamPrABiddCzlQ86wSTEML8TgUi5xx
d/QvZgaInN1rDNc/1OHVkdffMRz10ijsjN6FwufL1z85DYxZdNTTjt87m2CgrztHZU4rRG7OjHkf
sZ1lwlpQr7Ac2PR45WCLEwVYfcRO5JqXFr8zItrvV3NyYpjSJg6POVeTsCA0bkXAAb0flx3GpivB
YddPPCXY6nbhjSoSHAYl1ZpWUWnZ0h8JWzSma3FNd5LsuouArTOIuW9XZ86P0pdTm6infd5HXJ35
ktDpWh5vChKX8CX+mzUysyRosoN/ubiKEZ/v4Q/u2y2joL/MbR7mOUV1oZo8v2ijD5h9i6r8I7lN
qvz8GPhcUI5EPiO4MVsGoA5tJAr4SbsF04FPiP7vr8wZ9Sz34cvHnqwRSuwHVjT03QENXDQugR9B
CooepH/tsn+ojm6Z7Wp92UtYA/+J2XXJdGRb0pIyXNl0DHrmoCPmRJZFd9PcFi/dW/nor4zb8jVs
FjEdVYowOMeICBkkEBbyV/tIFRp7a0t9xuCng85Rd21efjbHH+iVWaVbwFxBkBcjr7uwQGjzG/Bj
RTThPBqzWPhH8poyKJORpUN3MGj9FtdsWcBe/ozGViJMkSgkh4JMHzayTCddfUnsUJ7t+ViKac2m
iFsQXui5LRIyUB6IhPGT67y7Maa/ik9NXgoeSbB2QAuRpNttCpDCUYp0EWl/yE2xgnWa0XcMacF1
H2Xa4gFfwR3yAJVL/kM49pD1QW8bRG2RcTVJT2yENEjMpZNfDLE8d0SyRKC8CgWC+EP9GKW1NWkT
syjM/lJqi/bkkLSmEpJnQ1s0b02ndzXNNWRPQ0cI/JMV4lLj5IxnWlc4yePR5X6SDndyfErbVuvT
Zpq3J2uvuMruKNvqq/Bm3s7LcOPVzKd0G6GauUYs6BX/gsE1iq1ML4dMAiBEBXkXMK4weUhAh5zi
koDw/BVCBCR1k9R51OXfF4kYKEktQSdhJ4O0ys0pyl0Te7mw9YudpbwOwrbtr1I1XaggmVbIoJZi
hFN6GQ4OU5qaKOhlwfQkwnccbIjSEpnRzLASR5Nc6d/vrzI/3M+nW2XhUOGMG7qB3O/75YLMNIPE
nIaD/wcVFt4TNr5o1Wab4XivgBhSdzqispEhNufWpUgRL6qFJ5YfPWmNaoco0uQUwD+j9FIeocmg
ZhDVBQyhI9OKvZ5cBwSF9LdKsZnoRER7k0m9eVuYuwSgCyQjGBYasl0pu6OuN95nTiMVFeATeCg6
LoNVShFkosIWF7h2osAJBTTiRKtzjiXnAPs5LXgf/Vq5ljImUsqS866Aclwhp2dc9NZtwbjMy307
Wf/fICTSP0xbskhBJy1nlTxaPcSDAHQInptsV8GyCoN7pfrgtKId/zaDBHKmXKn6BzM2v34OtVuL
zifhKuRiHsULeqBz/SpVtCSDeECkX9ona+/LJtOaQ+H7gjLwhM+5q8+kcZZO/Ri8GOT4SLtZtX8v
bqLHAv+93e7DpXDj2/7LNGwnzijXOI/N0SM/Q+GwQpRDmj6VHFHHep+Y6yLwMhDlH3DUu9W4Ju0G
HhcrrmE+0OlOB68f/4rduyW5UXttdbe18JETfEBj/ULxf0aApKv0qiRRFSWS2k7b2FI5Do0Vzt/S
sHVvqO9LxYEIA2+qEdZNsZ9oVoC9cDWCaSnGQIR0D2W/ufD0nynmv13FyREk6/tJPh7lgfYVI+CB
kBo3xRewgaERRmsaU3iDia1nSR2Uu769/v++DSdvn9z6qiV2XIC4GdNNxuuvk6Am5hOT8/0IwZYg
6tBRGREvWbb4OYPs9pJW71yb9ttdOG1+y6pm5QoXoc7C65paZpgFcJK2irVVtIyruy7ZCPLG9D3N
dMLN4H/UGrLjS07Jc/UVIgdCMbFRyYZ5eraS8hLltSDNjz75IH2yGjovV6i4+Ul80FKBusy1DSYz
5kMMTJ+j505HlYcHuKBmja992kMlNbYKgAfist4sfn9ezhXL3y7wpPBRu/w4DfMFDu5RZqZrwzYP
uDzbohBt4uu0HhZ56+LBCDqinSlCgRwWr2poMPp9tpw6Xk53F67p3AL+9aadnJzaUmm0IufXI4uG
7AF66zZy5ZDJ9Q6sBc6t++royZIzKLdIk5JF162U6ak4XivxgxleEJVZ8xtzUix9u0Mnb1QtpS1a
Vu7QtCfsIYjgdNkIizMw4oEtVjAxqZSFeD8hZCJbYWFS3hRz4pdOQY9mdY6CqbubkN/QACiEH6wX
U/qWySpKbgA96D3ZfvD8iF3R+3u5JRpA8xCKAf8CJkfnlNfmSX9i+pxacHE8gfSC2/od6osFTiv8
lx1Rn8DXAoi1YkxHfmfMTtS/y/E9sBsSOnMP1UH9jkm565bVVrzW1tbN+MgPGZCYlNxk5LTFvJK+
bEfiQZG3Jlczf6+XY6OvWsLbzPlQ0twp4pPgPxQY54I7v+XZ9ABo3vw3P76iECTL60IW0cn64QcF
gM7o89XtUC1AwZrcsF2NM3ky6++j4tClT4byIsPTDL1IX/cVy8gAX4smbXdzydN77kDCmAW8gYQZ
UsbU+r2aGLo2EIS4mRdUH4nGn67xGJ1amKhUl0F4e5PWh//FoGl+706fuq8fe/LUiWJhITSs54/t
lx1jeQx5jJJ7d1gOxfK//UDGHZaClcZSTjfp3G91n6C6eSFgyQy1HZSqZcWoJUoOR+/ywPDs0khN
+f8+UDk5euptL2udwQf2dqY/hcenHtsJ7dtyW+rrqPBaJHzZPYSUhVyg//D8cNcbxAKpSAfwpS50
f60ljwMtdmbb4y044vbDwgf++/OonHv9v17mSXesq8Wurix+CCqUVX81vNXWer6COQoCptp8bp9z
VHrcRibNrxmfanklkiuCdQEbzZNIDasoAWvTMi88gaYY496Lvo7P9+LHA0Nmp2lJFhrE06ZPNJST
GQjczkKDH7uw9uNSmNykeh0RvI47FRWQTuZ3zKKd3LbtPkFPICALSAkV9slPWAXAL5iJ2HGB7sr3
IGqXSF040R2RLLspkSC28o+UBYV197oO3gVeOpkEGB81BR4IWFhNsdZUwJwXYfNn93MVFouoiQoE
oVM/VZ/5MQyUcjhUqjs7finzUJIQwgFdisUqRGCBgyqx9p+aKZsJ0OUHVjo36OKs/J+rOKkq1KEt
kjY9zu/kAKRwoRhXY3BnWIwFhwe6aQHkhUB66kbkr9Um06/lcFOQsWkyMZAox0eiqoPkn4hRTlSJ
cOUIEKMECdJxFWPBavM3nW5ZUO0ysIFyt+9EjtvFOs6Zlx0S66pjclYmK3+80ToHLSMkUuiXCFEO
nfXQpIiWyj+Z9MaC2NBmMuJ/kCFGiuAQ72e0miQY3vWfoV+Zj7nu9PnTAHjAgU+FIgA8PSOCnWEC
dua5CDZwWRISqUd0oBP/fzt8COUhYXCVweka1olxper7iJpA0x/VVIUhfd0PbG33/hskjBhVmg3j
XyGCL3Eg+YUEgfN200eeT6kRlN+Wv2lmox2JSEIICuPTvWQ3OVvcMHCY+0imyPnjZO3WNVVQ/Kzn
sZmuYmg0pLZ6Y7pkJmndq3Qgqv4+kLa5sdAGAQLMVdM+aXaIaDC13jP1SooBwQnr3xcUeV4wTl/U
rxd1srIbeROngs5TNK9282mahiq5n/l9T3MVOQGLfAo6pGV/qb0Ae+uc/blXLuyzZx/mr5dxss+O
otVXncllzAIY1ZYW0W29Zf7ppUtQU5d60ud/CksUcUOKKqkaJz2EclQatctaDuXxhi58ZucaqQyL
EsZxupTJJOKoBw+Y1pPpyU/TEmCFntFzoTEb+Le4qJQLC/s5BTSngP+5Iutk/yFj0NDD+XeI19GK
qQXFrXotxPdWvoIDhgoWJRCIVO1qgD116WBwtqz4+ukn20pWT7oiaHy6+ZKFVyLEz9lKxCEJsaZi
R8gJl8gMUwYtlzqsZ5p/3773ScXvq1nVqBG/hPqiw6ZlAaUpHjryv3x0WneORS+ep4d0KfCuAmn7
b55+agzVnI9D8uksMCgVQ8xGPp1JSL3QDeeoLfn2jQUteicD1piJ50vFtHVXq2ZOAuuQANSc9ki7
Ei86Rs6157kb/7me+W596U3UmtK3VdgNB+POeoqyO7hVGjGxrMyBE0niwgL977sFhIi/UNp7knkS
G9SNaNh02qqbydRWYQc+UGlWfp24UfQuqSu5fB0tujFzwiL/zqib7ewpumfibsL4nckAILjx5tgy
4DCqAYkPdTUmlDRT4VqmdvaGwsVJkj1+93CDxPQ+5oyxnGQW3OG+j11OiCj8hG7fdNfKn/YeDMw7
ZwDzbcDkgHSTTg40KZsOspJQyrtoQueFTSVfES3rQrybM0f/zmYDptbM2a/jw3FcpAeVZiwYSv+g
wUHh/YtYeQw2+BfEojKDbzcSpQWq0x7DN7GM1s4CXv4arspokyPRbmyUQ1WGohoRrmNcemk/q9DT
xdNQJcnS5nL8x3igOgZdYggjP5fg4g4tTa+XPJT5Xcv4MSVjWb8xtcdS/tOKxG8trJcUbyhfg1Os
ULplsEYX6XYQXepyi8JjthpHjxce8Xnh+O0aT16wQijqOre4RqCLwEhyljFhyWlVdDo4KvlaWHaE
NyNJQQ97z6DHVrub9rgFzhldai6fgS7q6tf7dbIDimpsmmFFL5RbVDscYBBWzqDKon1GpjbSXPR5
2rNZaW7XpRu4Jar51mnlC6vOZ/frt5tysutNaieldcFNIZBCY39D93qv4uK8q9dF80erJN4MTssC
tDobX0LGsYdEXChPHnJggzgEZuaY9Yu1nuxNYC0KB//59BcHPGv9Ck4459Tff8jP5szPa1Zxq0iy
QcvoZIdoOiONA19hrdrQt1TM9RQ6wlMpXfeWHfYMckjDIu7cVnNC8OASL2o6zdCD1SXDj2qnuikw
GcfYlAfEYCvhPtv2UKdgKyd/GaTgkZiuqj29zmxB+REO3u+Xf24MzG//n8s/2WJSq0tJkuEkXWmL
2lrg/mcKUz3opq0hBcShJS9lLNGM/QanEm0WPGk1zFnJszIQj+gCg05tT0s8SohzGqfaEWTpKUtx
y0oMY9/zF+Pf6q/lHW364W8QptyOyFaJ8dlfpDwz3uKYrvp1upnnE+GlrzcXKD9+HZYBUcHwZ6Hv
OFm5q3TMrFYcDkFyR+u7JxRgxzyOk2OSrjPtOTgkdErwkaRod6ynXNs15GO5CaMtlITMKIxN5pTe
8V15FV1UVimx0/njoD7XHDEXPcLv+/o12VV085E5esM1ZXuxp/uh32G2UGwFseVteNBs81F7T3ZY
1miozGYDVVvKHFAOrN/ozJa//6pnCwdD4xgCYxfI1qnPsNCSoy/46oCYZgFIoXqYQyXjvcGRbEEb
v15IS3V1SUt4TsygGjopM7i2dfoSJ+WbFB2zMpV4FVRPG7aWeAcLiAAe3x777WiugxtcO7JdzTvS
6lLteLaz/uXDTys1OZ0G0Yz5yj2ZWLQAYIK6sydljL1B3OipG0a2Hi0KB5C4fw3R+dIVnJPIfP36
1smr5MtaOSUNV9DyUFh7AElES1S7ljxzuB41oZ6DZOsEGRTOYNg1h68HyG6FK2H0eYfvmDIF5lhV
3mADHxWSNmcqyMA7+SrD5PgAaEAIwDPuNfYsdmcOdqC/UzeXvXl/YCRFkFn4XwhUvn2pk31qCHmt
6M8MB6zrSz1dNOptUnp94gUdnYpraXpJWKU4bw/gDsFqX1heLz1Tp6cz/KhHY2z4fIbAFP3Seky9
WSnegrGucD/lsEjKRZJfBRioL71G8+rwY/Uw58hpc56+nhpfZRbGqSn5RVOoV2SieJGxzVIGNqbT
9htToXGjM2lbH6mh4EpdVKedPQYaSNMwC0sK7NSTR6qMgqnWO21+owpx1fJkQ8tfMQ4EUe7+beZO
jDUukfnRVta38H/BNNCKv0gGPdtb+XohJ49BIRhtphjcCVV3aGWEnWcc16OCRHDtA6gBzCI7beoC
urWH94yc7HFnjg9sFvGF3+Rsq+3rlZwUK2VWqH2mckuE1cTHo7JccESMM16ARV8+QHOTnIqZIRkw
cvhOw6WEhQt40wCDuRzNP5Pq+TsVxQqyBRRpC8R25k41bwXhw4wqZoMXCQvzvfn5FP3nRzyparpc
NvRK4d75V+U9m7/nr2mAYWtCvIel7vel/+wZ+uv9mXfEr2cVaYpKIK8s/fneCmhHQ/TP1T9NshXV
xzHYVPoOLnE57Vk6yoPIyDiMtyWUUfFtCtYxeZHO71d08dk56Yi1RRG0ZcEVzb4WHKl9da1ND2b2
lvTkclR3BqqYW4lgNEjf7Xbo9oJTk6sSE55w4VLOV7pf3qeTciDqBwD+2nxzjLVUr0LhilEb8RnR
cuxWOn0uinFEHK3H5h08G71D+c8sJlxiA6suJYhq5x4MuMwzhUVms/6UxH75qbo0yYl10OcRFkM/
P93otnBsvRG+lpph6Wr+qMVb7FTFTniXWeSgNozXZf15iZg3wwHHuE3+ki6+1elfAYBCTh3Cehwc
H2PZk51gwJ5cOsgG4BCLcxJWtaZhklELVyvivhqoKBy/SAI7csbxObNeeFvP3vCvX/Hk2Q8q3y86
3eQoJi2O/hUJpYo3xS6wRQ1etuqQ+0JnTYGFR6vc9dFHo4AcN/34b85M/f1BPHsu/HoxJ69G26v4
j2QDO3uzI7NOsTbc0QDQAnFn2LkjJ5rYR7Pbot0r2qaNd7HJeha0W6JsYaYCM0SxogUgbG96xZEZ
LDWPovA837nfr/RMRLcOi0UB04iWhu7TyXOa6jUC4aM/HMZb88XYgyqxByTsts9V4/NkQfurPJLL
VDfbkIS+fzlOBsNJH6JuUS/Ve3Tu/j1iWrAGMUo40RmuOOuDO7oyDynhLAQY9BgdbMw82dul4dyZ
zOXvF3/SLVEDIx21iosf3HFpuerrWHjGEzc8WLk4Z6mDWoyJ8bSDImU0WxKy1d7mawRUNJKXF9tK
dqqbAhFhSwqIsRy6K4FURJ0V3iVfg55Csi/4Meriokns7An0640/KWGbqVbSULfYXQieYBzTrCbY
6Ah/RDKmjCs/3ED2LnVOKsbGIFmzA8bBBGrZg8HzmJPcjqu8W8XBRjZdgRmvAnU9pVlae0J4q0L5
mDgSXVphz79l/3lcPv/8y0KiNlNV6QlXTccpAJiGIVbeiFhYlh2edpfZgAGNHuPIujfecJiYq9k+
EsgXAaNnq/Av9++zoPl6JVGYBUc4/BQsBi4SuKfrCnXFHLZXPynUDqxZHlXu3FPJ65epvbDgnPsB
TboZpmWoovaTADiGcM2tWa3XEBphFyt1bvk4PlFS7U3cP8BkWSASGj1S4I6M1Z3wYbKb++NBlxd/
FMvOfM+YOWsIsYpwz26IbABulEIlYzz8/pJ/SsxO6gITmqKI/trggPppFPhyr0qrycd8QGA5o8mI
BaG3PBCUfUD2r1WkPK67+k7tN0lvU9ztVTdjULcsIigASz94iYKd0N0bx6tJdPX8QifGmJfC367t
5B1uYCrUQofUNWro/aOLwetP5CRJExP6dIc4qCWrtyi89y1eduXOn1PMon1u3reRYSuQcbubo7Zv
xScFs48A3qpFzlazlILGx2qYVDRrHGiQ+0b8qLFaQWiIi+2kbQNzlytrEskE9bXsHySAwUu52Gvz
9sWY8k0b73v/uZS3ifgWFwcpvmkTDnURB92pc9v+H0Vfv+mzbU6hI78KlFnxNqb3MO7a+L6Lb0ho
6tnqM2Gb6ZeEVfPycHLbgFkRqEK3gWmSeFKvxygVMqUMZjtdi3BcuKULDNGHzKpgSTXBuoFz7X1A
X88eCPDYzOeMrIsV57yr/nYZJ9V6KCRGk4UC0l1eQVdcth6Rqv4/fGReepj1OeHLJUvkOf/Ot69+
UpfH/lj0Bc/MoUIEDnYtX86SF9pvdgaND5B4CITFu/AKzffzty96Ul4oZoNV5Gh1VFAt7dNwEee8
sXOk0ECT3EkkF9W15ooZfXNbXElAF6ixWqdBcLOyLqCwz3VdLKwU4HIgWCo/soKqUpRGc/b9AvYp
AcpTdg0rdmRkdAR1UuHS/rpUKpy970zLJN2k061T+XOLvqwiRXmswkxrZyvqLE1u7GaO7jkughvk
56jHL9J5Ln7iST0fN3ohNsdu/sToQE/Sjl1zra7pHK6Ha5an599/5LO39es3PCmG4mBKjGL4/Iba
E/6hZQcV4QZEhd1ggyxt6oBL+uBzpSKcLhKf5kkkAUAnn1m1xpRbNXZVQg4hSjjNS/lcCxtEL42x
oLTGVYlw0w6WmrQkLDB0kX7NlmN0V5rOFe0AXMRVvJhFwoFTHemG/n5XPpUvp4++CtN87jsj0D8t
ERs5UCO/SufJJA94tDEDmBHLnsRBkfbIX31vfPT3JpmRYYlaYAFJv1WXXWVjmEUbpBCF4EzKo9rc
DMFG6L1wuLoMVJXnR+HHRXIjVd3CYoQs4/vDKTBb7qu6mefHcbMCOfcIYgDgUOFwMGdpRLIXusif
PQLil/kVIYIpLW/OL9haUPj+K+PF77ft3ETbomP1P1d0srFVRR3GRcEVAQHB81NieY48dWF5DAgu
usrUS9//pJw0tVCX1Fkvhc71YcwfkaKg8CCWDo7V8bom5HjRam/k0lJlkpPkmg6JSUfIz6wYhjfP
W1IaKlDQCjv3OMiRonS0p5xmVKADwnTmkDjTHcXFB7QnIcap6XSp53f/i9yKc+3Nr3dOPRl0+Jkp
p4qGxglnOwE0NL7mRgZRuGQOpPJy0jc9EYq2+a8bF+p9hfn6HmBGe0O8awZcBJIuLWdUFG+tN4vU
qJwRyy3khQ4gi6BM1CxCMX/XXrtKuytki8KnkjRkUrmHiCdeOGOd6619+z4ne/WoDamVDPw2nRus
tK3QM10PQrBMt9BBkw1RLOvZVNK+tYyNUn6IFQyEiFL6UlNi3hlPXxINvN7cZpSA7J3snFNnRq0W
HHkkrUVXLmakgPrQX3Nmh8G6GIn5lVepsMWTnka8LKM7M6tiPAamG3yq1y+8ImdqP6Cr/7mek02V
Iykn5ZQbo3rmRgceE7vRCnNPgMNK/MtqYkvMPNyLQ4vzn2tgytBlS/vhIFGbvD72GqeY3o4mYL+g
EZkiE0HqDaMzzZlvuK6zI0HtgFUv/AjnhB586f/58E+/yJdtNGvrLslqDi7iRmzcZFhOpN5xt0Pt
KTt6c5aBvBNneKwQXcMb+P2Wn13MoZZrcycIi4958iz6udweRR3p2pwneiNDkzAddHgT+yoHOrsZ
PfmIinpFknFgfsxdPGOHPCB19cRV70cAVTHyMhtDWNtdq6ig4+RGr7clrdnfr/TsW/P1Sk9Ky0DL
jbovqvk+heJ1px+SBIo9uDu5vpY4WhH6RuNEa15BKBmeOj3WBWZRpKGi/JpF979fjTqv1j9enS/3
7eTVSeOkHoqANQkR+Otc/EgwgaUt+XP9sBgSO9KdY+/RQyMcN0u97jgs7gtGMvqdAW5T8l1lZjCB
ptKXE5PYaZXnS01cmUfkTbsY1XjE2BMyQqUmC11dBe6xWyfxJgAOQGhQvWX9xRfKkBOk1tvv3+0M
Blm3NNqC8+DBNMjh/r53ymYT5kWD6CSPdxbkugqKoT68GjMuQb2VViEJWCNZyGGBLCt4pKXmrwnW
xjH0xC46M7/6NwHGA9I3Z2gQCTY38bKqliEP+Lap7oR75HuNvkHZbYirhkAUVruLM8F5h//5C5ng
jChWdEwv37+FZlpCYFg82f1Gu9Mzj1jk0p20PewLmzBhTA1tdBidwUJJJVIWxJde7LMXAOoVz7qM
Xvx0FJoPDID1GHHD3H1muypV25p4TRwt+eQy10vZjeMNwMFa2agXCTXnFMyW9uXzT1bTMvCHisie
+REl+aMD71vFR6JkNhq2/1p0uQxUZR1zWcr3fNU45euQ32lspbWntftpWAf5n6B/UvBdFblbg9aR
JPf3Z+2znP3+K8HllTmxyhJL74+TSzvghTbKvj6IFdRU9uHAuhuB5xmEUx13bbY02Qj1bR0yEsde
Mv/n6WUyEGVTfJeA5T44dQWgwyR7YtTSP+ggw3sPbEqYb7PppptW4JVr7P/1WiuudxFZBzbk1sAC
rWcEtwQyQxuCzVc7aXDVqFQFgWf4y1BflJI3mXagOKbl0kmg9jFnx9YUv5nqheP7GZ0XHSN+q1k+
zF78eSr4sgnIVRclKWe7w/BEQ8b8KF5pzTQPWrMeOErp+RI77mx4Vq5CZ/wDOMUp1obu9gg56luj
PQTHdaTPrMXLPb4zISPfru1UCR8bARKHoy8etL054QohUbDm3gH7uOmiZXVoMMilO16vCKR1Bc4Z
5/2KhZAVsXmXEc/Cn2NBHFZAdZlAy3fjU3gIjw+BeDeTJScvRnhkYOHdjU8DsVHRU32FtYKC7rFX
lkRkCB9gFf2nLlzTY5Ff9O1lJxTWjR/LBd+SDZBdUKUpdloL+VJ29Cs1FA9BvLKsDQtGcE2OylTs
h2RnJX/0dqcf/xJPgAWe2CsrXuSERxpVjEgOSwrSulUsOGNhdzPOGZQg8eAuwFbkguTAB6NrxWvc
1sdr/zEpnUxdY7nDQw/yA7A/fUpNeOzEK6mZQzA6e9DvO9xw2riOp7X1gjJPybaaug2MZSVEC9YU
r7gZEL6HnoqWxQs5Q1Vus9PlueEzkuaS3Y7DQnrkANYLcxM2T640SJPjWmgWLWGqkpuKi0mkMUNO
lMck2SMu5gNlkPHSz6N+DnDiDTPWFsQhsnFHUfb9M9jG/ANI/6Qt1MhRbpWNuLO8yjluVSdZV+FS
BSXDKrKsaZ8Rp4wccTFYTt4i0eY7SLDGgQqS/lbaABvhNoDdjJcdPEl4kJ5F80DxAPodWr4iPXCW
Kc687OBr+a9EqCjxVsGyoItqB8SP+6sezf+helJuOe8Kr3103YfoYoBJhQ9qbWxa2J26U8UvHXIQ
HckQCF26E0gF69fRjXZVDxvxlQVQvqtaAgqB6XIoIinJC6JrcU8Tl7u/iK8lw9YMu9JXaFgGw/1M
7ZtJO/2Try+l0UGHzQ1JX5FREHm3Xyj1dizJ63WNW1+Av2uTil76dm2S3XytkPhUuPV7tQ+35tM8
ENUWcXxbAO7qyM2G8lcyMIEKaQb/kGKGxcYaV128LoFdMzcBtC2sfOn/kHZeu61DWbb9IgLM4VUk
lZMl5xfCx8emmHMQv74H3Re3bVk46lsXqAIqQjTD3muvNeeY00p58qRVrDycQzouImlXAnkEi7Bg
V4lcXXo248dee5AHDaveW5bsfcttIyJhZ5lvV+qEU1Lwkc6lu/TRfO5npzvSsORFeteBU8KwNBE+
h9PC4ljkL85gSF5bf9rPpI+O87FlwxFK1SWSo6O41gRym4Ev5FteZzjhKN668MB7HcAmwJvsbxHd
Pyn5uiVTNXxMMGE0Oxk5CqhpZKQd6It3wBvxxlL3Uc2Kss/7pWre96rj19uk3g/ZJoSvFokvegWv
gMFtsPVEV7IOIUTIJIQzuut4Ph22klOwjsJ5Z26hM6ZbRSRcnSaJ05x2Ji8ieVvZY25tVPG+qPaS
tK6lT+H0IBMVTPTAsDHrh1B61Aqy3dkxprI2wXsgKoEjRs/EsZPjaIZ2+tA/FCTExG5EV5Pec/qW
Aq4T8H4synpndUsZIis6OhqxuuMb91m1bc5zOVnxb2thloTzolq3AY9m02WPcvyhlzH0zWUqfgra
Oune1eC+p7ct1IS5RlRRNLir8ni2ZEzhiB+cukZi+Dh4c/lgyFuzJoq6upn197t/APESCasG9RIy
0qWiqmxNr1C6SjyIZ9Qvuj5RPxr4s3+RxjccUbSF3G3Edk6GmcDkBwGEozHcRV5HNWNrpitgvW8B
8d57LsGl/y4avjpMP4sGTiujZRX8njl6tn+WdtDaycqBZ3nwE0d7Ft2zsdeeylXtZvfqMCWlR1iO
OBJlZKMRfPzvX9d+nxZ//vp4677t1Zo6gCdPBvlQaeM7pcPMQrjMdkwiDn4BzPuIsp9r/u0wHGVc
vKgZ1Woap8wI3DMmehjiprLCN57NOrAIr7Sl3N5GFREVL4H2cULrtJadIQM7kaxIZrPK7QDRNSOY
KSteQCijjEWCXlL+MPuzyPBNJtKHJbjQmonFvdkmMK+9DN/v90UzbfCyIIgKRaaSRJLpA7QrooUu
LnwBXeZfHfqz9nEmNDRUsCKM3XBSnF5Lc5741CYDJvg7Pd9HvaM0kLUfh2ftuQJKh+ygUe6sSLRT
dDt++VcWX8/iq6CdJq0BkURaRBX+WgZqW1G9q2XLkeVXIy5m9BwbUZyYqMuHpQgftdukuLQ/kAQF
0eNweiFUIkU6/FfU16yOjfcZhvd+kU6K4NHyeruSpgLCOEEGWXw+aFI8OUd/OkQOWrnqGa2yVbQZ
khBlkhmPlryTm3s2Ju1ObBZMxUTrI9AsxL+oUHmafUlxSja7Q5/Twu/LjtWebZ5QecbIztIxBUKE
AtAncuO8Ms0Fn3ZE1inwtw+rm4fdTpGnCrKg16ybQZs2Zcxju3xA6WaLQHDXBVupe7IWkTgvJDq6
0bzK/nqeSyB7YtqI04Zg3bM/cwZO+AuWre8k5jFE0c2+3MwLCM0sR703F7MnHcWGK4BI9ud1P8OS
nPRrr3mkr9eUq1h1wnDm43+SHvxixooXxBvjPmH+HE5UZZFn016aKgxSW++zozZq6V61iyqgtFnF
DNYrdZGjhTKL2ZkR1/AuMiqv5VXDTiykkw5achh8VOGLqe9A43X3IO+kN9E8nCEp2l47y4Aqi7Vi
VycX1HJorlRrJtxla80199FIbPGc/M8w153e9t7TA+5hdJ34t+byNl+e+ELgzAmv0ranYTN28F5y
N9wJLkfqfbsd/3d0KsknJsnME6CFr2Cgm4k4MTaUANkDaOhPYBb8/1g08lk2PPntDH3QIOlAHg9q
BsbPM6ix704pn7FoK8Nr3j905NExQZTmnQcN+R1wJsmig9vskVTjR4wX58NpeWsNunZe0IgXVWSy
RK5ARATPbDSJ0ePIISIYsyezk5EXUHqWFuDSw53Q7fvzYxXNcmtqbXl972Rj3sASObnAwGvCJxAD
69QQLOckGyWbBjPJjSbJldaWyVVCmxB1oMK/DG7GqWh9JS4kmksyjDllrbM0E1g91R2Tcaxyr5wn
6YGDDi6q23CD3y2an79+cf6VM3Y2Tykl7IeT4LEetlWJTrTmK9pIKgw4B5AAlvfwGXI7avI/lO2O
JC6U+DjES1Di7ZsVPzXRAVA5fSTwYeWNnUS6osPiEhHwI7eBcyTpF923E7fO8rCsYN5H/47L3c+3
0nvweGq5UFcg5RsjDqbLRprhj5CwvUv1cowEj141b9mfoTDNIPnFxp8T6i2N7rvCV2Dio4cvCYsx
pCTRJgY3wJhAPo3YiTwRwl/0WtWjf599G8TZSZoydpokSHvLsRNycrlZiQXTFq+RLG4UbHAkmPWn
N1MA9L0idLExHZB6Mmmdgj8LG7dYFna/Sp/UnajYqrc7+7NaxBU/Qw1WyjPgAZzuUK2qL43FR7Xs
kGh09bMYPjTNTEANlMvLwYZLk8v3oyCLUMLUFRI3yV48jlLpwPu66bR37DxVtRj796eDyt9plSyR
Gv937pOR7yXSQdgQSSm4UwDswzucZOHaA4F7kpdF9iKbs9xz8TshZSvsGBuXtYnl+Sm869715061
zTybSKTftbOACUHp6MUGSI10l68MaDZM9LfM1VifQGRG6OgViAcb8yi5oRvPSqrqG2yaKwrGny/I
RdOztTI5SqNBGlVswzOPUMomaJ+d0RJHHiJdz3QXa1OLw9t5niB6ITvA/Xe9c6XVyTXwIo4MKF7I
L+HL93pHD6Wh7SL5UL+LVPhIwbBkGv7oYzCCt0LcGdYiyyPHhAdx8uEzd89y74St5FiVM1QFw3gz
nCjZvAQmKcyKlwGQI1CcaF4jrbDuPGZS/nmllpuhOUDot/DM6ItCem8UJ0DbrJCSVG8S/aEyNp3u
hne3+v9X9DD8hSZDQvQ7MN4vxRNZFAmWFRQy/X+yhMlrO82iZHWKD4NGnMExyWeisafSRQ7jCVNo
t5OwPHjFsk2B/RYrryAocSnsbxVeX6b4yzoXFyYDdoXe2K/mGCs8KTheyZ3Hwt8SzsVxGffTIdZd
cmkTy7YwxDjiB/gY/U0ZpmfLpd+COK1fJw/ljnMNx0VbuSdBnOJL+4QKkNCtadlnVbkBTnsEeA85
hS8lQeDN4SKfaP4+rACKTVXT1Uda+NmahOIio12RAOeVddcQZ9qJiAlSWGaxtfKHz7hcx8GdYjyZ
/rrz19F7w4p2vvOt5RcAQ5rQ40WIESwF3hKJPoDl1smjjhjn9izntzCDZwliQBYV3aSVc1GrRpFR
d0bRy3RdrR38nNVp1+K/919ud1iv6BF+/tbFSLeRtIQyn9+ieYh9kWApFAl0MdxzNRehuP4v5tq/
m8o/f/Kiq10mUiN6+Vk+jBUxyDK39Wfl2qcjyIeJPb6ZGHQIXwmZbVf71hanRox9HEvKH4/cmGRa
P6pTkQn8LcO2PA48Lt/V0YFjwGnlW7ocGgTaMJiqySqRvvO2jiYuiGp8MlrKqdch5A+eGZNZBPst
xRkTVnOu5nNUrcSpZLda7+PW/utiZIm3V9IwBH0dIL8tWXFzrqykTsYP2pvpLEBtMfOZ+hOCOI62
68YBXIg6/98rpXztnKR/+9mL96ENCrHl45IPkUSApECnwkkR4phrmbZo5iSR0xMgpNtif5/MoBYx
+NBUIGtu3rl1b8MAt4BJRnaX3eovj/vE7xuijUWGoiBSvDgxm6csT/rSkw414S5uIy60at4VUFXR
Sil/QpPHUjjqu1g6FiRrbKsOVaJczcR6dbsy+xrY/74aXgdRotGKVfbnCRppqiJ3ZiwfvJb1YAbD
ngK2QbdFg9U86rPCgl1CDjz9wpAXObR1lhBlgiW/sZP+iJpSR+HLo+xn4pzcqeOQP8jduvIWUYcp
kNwgwKkT7qjgDPigiWbLbzxq5doygzfm//4JF8XlEAjCIBlfbxiwDYhZlnEXIbZKn7IeafdEXmbJ
PEw3fIjgyvW5hJtcGLvCjfqY0oBkTmbXh4EXQJ6m+l5PFn7/eO7Xxk1d6rUV4/uVXjz6WBPaqK1C
Fqn3MeIofCm7afWKNVTc+CtzaTyX5R3xtfhY2LXbxPbN/ZjGEWn7hFA8cPPoLUwGQJPmPUbjhUYm
gD3uyCBFCxSh23P63ImHsp3/+2O6MpkGAWqJCh4Vgg5+xUg0cpgWTNakgwWz9zQecTIKjCD/jAY4
iMOuJ0cDLsgSgQqd82XXzbCAN+TLn2i4Dq+nYlsOiG2n5GrCIXmgSKSz3zcuysfmfGPBuf46WHDU
kA/QNPvaKb4tOGXRF+mpbblY36E+D4HY+QQDuTQWT4QI00xws21/bBfkWv+xFGgniMunMlgPzw40
QDUU4w7DJwz0QfMsI+HbBMzqoMbfuNKrJ0ckomRNSxYL5GU1J5R+Z/ihKB8GgXh4R4+WSBVJGyPg
TgXWwuLz9YQ7cwZdhc0jT1mdaHCjDJiStYiwmdgOyOxzAqpG1i2BvP9+8Nq1T4tyk4hMGpDEXFwc
ivyzYPQ5YLoDHc/a8ZW7uprHgD9o4Q7KYyHsu0+JiV1ChJryN0lXTKk1sg7w2NK3cfRPKAiIW5kN
xM22xqPiTTVrr2JQI1hgGW9160+oLq1haaqPiX7o6wN2WMM17kjbs/I9JunB5pQcYF56G2V+bFH7
f/+FX8e6i/VvNEqpgPdkHsTlamzwxlu+GKiH6DPhDyI/iVw32LtlvtPjJSMqKqRwIp8fBnVd/k0V
pH+E4DkBbJhoAteoBr6n7M7h2KKSa9vfSMqC4BFhQsiU0ZLJSHYWCD9Cq+2ermyCsdiu6ylRxPmi
vesJCjMdjewupoeIahBwFDiNEECdTbrwLMQTfXAwPkSC7Rdjvl7a4MAmHdfubrVyld9bJkpHclQ0
gzIXEP7FViBEjS5leYzePJoohZMQfFXctdAn6Gg8WwrjHPgSxmv9JC54MhVGzIZPZTUQkibyxZO6
vE329YzE4pCgCVuWXR3EqzTpCLz4kCXXU3YnaeXXe8BQ/36KxrjE/3yKPy99/O+/ffPn+lSFupCW
x8F3LHNXkrZSkiVCzB0Z36Q08r52rEWC/k6r1ASggvn+zOJzp2HSlrAASEDxqicLOJP6FtOF8e8E
iVaXciBEApDgmQzkpcROTBY2JfcdOQ/aMj6AO5rIz3A7x9naIX8au11EoXnWXTU8ejkompnA80za
ZaO7qbRI+we53MjWgpOrVa9zaVMAA1FdhoVTdR4cvfIog8qF3liUwE0mwv/7GXa8TyBWUWIgNDMv
vmcpCgfpZBTlUa/WVVEyipvE983AR8reaKd/Cieon6Xk05Be4GT9zaaENt5yvF054v28iLFA+vaw
ck8uhqIpy6O45AhrvEfDQhL3hbgZCodDHB1Wu3oVXFrzyIcGRrXFe09CG4JCdHEOLWLUNjqSwhuH
6ytl83hdBuMMkOKjBOvndZ2TRA3zJCiPhbWvHeTr2GacjviFBM/ChIoC2mLrOWnL2BUVHDlu46xF
aP+UthHNSgw3Vfv47xf7iuwZRyD6XhnhjGnIl+ZjhVFTnWBIOjLdIDzT4uCQTxX0O46qr7spcNSa
QE70smSR/funr/Qafv70ZQVteZpeGGJ5pN8h+I4aPpUAysqJgAKaJM9hYmmuJ896knFW+kf2mh6J
I/1oXiuOFMGU/J0sW5NgG/XLyHDD0FZePQw0mEbWxl361iyKaf9hEuxLwbJhSiXlDFL/hOm7H03l
VcoYXd7++y/6qmUvVwkMUqxubGU4bi7Oo2Fcp0me8ZH101j7m48gGN9yOLDlp5lBZwtZjtEfE3kW
E4vp74rs2BV/K2XpkR/qMegj+0d7rM+rMLXjalFj4x01rIZLO1p9ZK5tUyvHdkid1jeEoj5keUVm
37YCA5i/6OY8IINeWObktdD5DXGLMYOR3PFsequ0uOIdHKGPFqlUyCh5py/W8joUYRWJkDhVFuan
JJ1ZpC7LjoSVDaEgKkGvl+2OMBsOPUbRwvObZ0Rl1sWOujLe0g5g0s/A0y58gojcSClsj/52qd6r
0dnNlTuv2EjdQ1DekUtTVfOgnqveptEPCsbS22ftK4QS/h4DcctYJ7FVXyxcqhUbIWTV6jgKuE4E
Jek43UkflWfE2FYhIhh/X/QOf2WVMYqLFiC7KJnWg7gNxB3wE4K36LIWOwZ1A58M7v3A7vGFnGbn
/KNJntqcKRaF+OmOhz2VtszG+8A2CSr1GPsZEVkH/vZc3eeI6NLqEVSvc5L4BrxtqYEV5QqC8HAC
YjJM8/Ix8f6E+UqkLYnJ7baJFXX/lQ1PNUbfmGYYv2fCdSKSg9gp1bFZpgsaRz3VCbGmJQO7c0+J
CChPUx/JQejnA62idk1IQTOiXPpVm+9ySCwjq3zQ3jph6+VbgeOEjNLKO8QEuZ4OZ29bNCRD1cso
WeSVmwKX1WvSZQxa9oCH2eBTb9LSS+zArg1iRcIsxKJ2n0XvcZ044M0bACMd6GpG58YD7PEXdBll
tKkpaPZxDlZJ3HXKY1I9q+WzgZDkhNoXzFWGMOR8T1tSI4Xry6QsHwpAkYH6B+XYiKY+aua+1+6Y
8XSLlBZa5q+0jmebPpXynUE+cyxBsgXf582QM8DW4qD3t8BpyHB8WFFGE7iGlsRvl2m8KPs3v33O
ddTe0ry9+4+yhXhzTYRko4pT/EWFPWe+VORBNL65HQz+FSkQo6jbYqND1GL6K4lwGVqD/17rrsx7
fv7sRUVUspvwfvCzY5RNkX/GtCQZhRFyH9n8sYZjRDzYqe6v5PlNR9a1txNXh8KJEQ8miuqfO2kt
qpiXQ6s6Rp/DlFSEJ2iKcjnpHW1d78LRhn7s7eFMOO+ukWkPQM6wOM9w7vn3XbjCQbCY9EgSmzpg
Cgr8nxciS3VGWciFQFAZjVFI9xTOI5N8jzpMxElsy0c80/C1DCZOo0ENCiaxhVgVvBs16hV/7ngt
qs7HzD/ohP28FsOrpF7wuBaSkxhat89+NeF8REbCq3VQDpE/yzAYPErL6h5l3jwyoVLcGlZerSe+
X8RF7ZWcTh31DxdhkL8BUzKZYxpySFAd7Ibs3dA1D7cAhlc0zD//8IuH0BWVoQ4qv0m9aeRgu1gu
WWsXXWRM0H2di3l5fk/bbRM5JSkj8oJbYpsvKLf+0u2u5LWBu8kmjjKzE8lmuhENDsNuJVsnLYkk
4wqLrtGL7zhXasL81l76de65LBtAyI2HdDogxiVnOpLNsxALXD9Wt3hJM3UmwHQOEa6S7W0zG7u5
fV/pYXDLvv3keFT7ViIPYRB1ZeKN27dgAIVwusHGHTQQC2C6HtYh+phwExq0AC6KH+3sqMCNp+J6
PCMX2bxtHRKW5RULp4/5vuYAlu1oh9yoEa8YAX5e58WHXtFpybSS66wdS3WDN0uaSI2NVKR7HYG7
6RNii5ZmAMPUcfBA/wf0GRviLQOkOb5Dv54RA27uGTsiJo6fNyzTLFlV+MSO2O3hlOXNzKIW6Vf1
8KTVS5BxxcQiArxYiiR4lcSoRTvM+7k2kw1X1fY5aaEGN3ar6+sU9eOwQDpkwtLAdSXZIqK6cN5o
K3GUOUv3KG9nKJT1fJu48S6h7OM4yf9M3Cao8djup5aLZvkxlO0RjK0tjWQpifOYWuur3S4Wm6y4
iz+Rf/pg/TJxqmhOOoMZoHkFoHiCyxkhSOGsFuheyg/qE0koFQiSM+Q6grlv+jmurtff7t7FZmFY
htl7FncvJ2SH4A84ZtPsrV/DnSMMLx8VTqB9aj5al/eMkzDgsBPueO/jxnr9W/nL+/TtQrSfj1Eb
KqEsVC5E4oMeNoM/I+3TIGaKGfRE7YATT43DaYcO641TeV3YlTfRHmELh58jyyd2rUWFyEJ1kl34
oPy9cXVXbxOglpFqRi2qXbztXZ7gsRXHFZzEJ3mj24o+E1O3L52hnbSEtiUfaFODCTU/Co9yoC83
12yjcZh9s7v9B2Qq7ta367k4oTWyChDa4HowVt43+qSFEbwx5uN0NGfkRtsCconKmAP1959bW8nV
47JBl8ik/MSdcqmTF7WwrgPDK45tOTeQACB+ck5k1rqmcmSKit9/hQyLyhwZT9fsO7meaBj2jVmb
rRS7wK9yUx6nXXt/CAjHqqsqDH/0i/fHLKq2OptmMWqueJfzk6OUjvh43nYfknmXU+IOwYtW0pxU
JKTJNNVbeXJWjzWJRNUMXjn96EmwLdferL/P7rIHfX/KHLW2+zPBUmMAO5xCzLOwXM+Co/iAd2jg
uWTzlCcOUMsuvjfytyghPOaxBY4IiauAKug0aOLavdni+0Dl0t3FrVuf3v1bw7arNQbuc51QNI0m
xmW7QIwFzW9ZRKj6/psYnfT1dOg7WztxqqVLqUSbwpG9DcMmrMsnsLIUgZ155+EjshTltjP92jdj
aSrDJUQLQDkuqx7ROAtVqpTHeK3PjGkxK+fDcowiGuEfN9/JcaG62AZkUafrb0nMnH8NGzsvjH3B
oIVDqhEonGFaZKuyei7PR23aKdPiNcTnVdOvXg/psh83cI4BcjLtxYUaj5vn1K/sf68a10ouWST3
Y2QBSL8nbIHXhb03tpWG5CVdGFOl/zg5BYG+xmJcs6zTQiUeA0PHjc355g9frOp1UbZsiX7J8pBi
dKZjEe84xjuZ5E9GL2Oiu8m0QG6mLP6TPxlfrSmPBx/aVj+X8fCsR1Uh8xqiswb5g24Le7CWf6k2
YkSptvV4++PXrz18SWTkrXLYMlHj/fzVuBKyKsj5VXXmz1maVRAPPkHFy0o9uwGw+rpZpdGLeNY4
+M7DOnP0fpGg04BvK9jyh0WIFi01/rPYPWkknLAFv2FpQs1hzBXs/ZzZbHTMn4w0OX16KIXpmuBG
TdZI07w8ZIJ8XxCvfFZtTFpk53biuldWXnI3BB9dXbtph0YrcC2tm8SvCklVuQNTDMy9to83t+ru
aws0GVP/cz8uisiwFYz8LFgshqyBzMFY3Wh907SCQPSna12xRBqOAw3TSEwmxQdhS4rd/U1Ex8Nd
RYQr7od/vxjXjgKyzO45TlyIh7vsP/uVpgilYIx1rfEsaG6sPgonfApIZziHKBOLuCta97b2OgxO
LhCb7oqMxT1aweOWFmQ7tMQoPMKFjB61nA7YIAnn7O4BU4vmNM2mXY43OETRe2NQJF97u75f+rjQ
fSvJZTkXTmViUmFW68Zlv0gEAqRnhJAYvmu9A8aBzw8nzMHmA+qFbEK0nEjrZHZC0IwcrXKo1ze+
8WsFuAxrxhItHUoFCSk/r6qtW1Uue27ouOCnqk1a9l1IoC4h3EyUHiJkUoPtATwNXTWY9g+3FQTG
+FldrrnfL+FimTknQt83EpcwtubqhUqO9jzdIbYgArCns/Hq4Rn8omb03sR8hFPkNmw/eFOGMQil
exUwP8lMa9DLdYukc+EIhPrGj7Z1zezojc81wPExhuyNf1ZyOuBnEinpiaW2nhAbDp8QLWjNL8vQ
LpzWzbfeCrqO/56+diqqbt6yCUfGLN5k8bOqKJOCpkN4XuaNA0tJAXzYzQvuFNRv3bktg7p2mPvx
jC7Wpdxo/s8zKlycOovsjpf8XmgmgBwiunKfp/3pxXzDg1BsjC2aC2sS3XNYIhVRfDbrmU8406SY
QnVfIJ9QbzTFr5UMpI4ZIgItlk3eoZ9vUJ33cZZZOu/1J7oDLzkO3q4KOEGNJscQ64MD4rQTcB1t
Ehh5KC4nWrhvoz3MiZv79/hjv96lbxdz+S4FfdkFJ96l6hNjwKQEFAxCJVpvaCBxRXJmn6a6uCJ/
AOuAt1P7abCHAZst8iAmptu6NVi8Yrcga5MwGdCMHC6xLv+8O1pVjw5sLui0DrbWc8ONIRQumVp4
n/5K5lIoloS7jl3ibAR3Kf46PYJZMvO1Tu4gXWdqRJRYdq6/ojCQtkxJh0MSrjD5KjjrxJ2W7QNj
jgm6/8Szdr5XcxQWHEDxy9/TSxarhf58nsoLUK/lH31xaMgAqyBkzA0mKjRlc4ZkEwNxmejAqN5U
ylyDUVE+nT58EcCUXeMvHENfZJq3ApB5t1aeYqY4xvk57+4VbX+OrYmF6Jr4AAvfmufot96wK3Pl
H/fwYuX08iYOm4R72E4RM+PGCJxcXJPRRZLmBKFuthsVx0/h33wqII/XJ/WjgicNqE8bbcfENqyA
NzaiKxZTymRR0UQdSjWG9Iu3XmqjU0+2ZnXEVDAtwZCI81ZzTyTbwGb9xMcyjDZm32Wqb2gT+jxv
wB4LBl7verHwQC4QLjlWb/WsmUvFwrzFXpPHs+Tll/D9Ai++BMU3paAXucA0mMSyI1O4kTGbPKXT
7KGdMzbFi93MxvyEYnd+8N16IktrA6a3nbycXN9RCM11qjPRPLf0a9e+UUprBR+9SA7yr4q+Ciwz
iBnFyLHD+RdoD5WzvFRo7/QuelUCNz2n7/GHQmbuZCfx940RsNodkFeR5JiGs5P18e/C4oqUhuf5
7aIu3jHJzyWSrrioytUZFNttbafRQ1xTy7EhT5tmJ+AOyavVOXhEN2VFRxT2oqOvQOuIp2YiJEfN
JkObOWcAFRNMWdm8tMGN+fvVxfb7ZV68dtH5LHfyiafaTpkvJyQpDE94iLtDsqSn+IKrNqFbxSmT
5CqCVQY4ZY7UL2+mmVzBc473i9qcMhn8wuUoVOzlQuzNtjr69MtgeqtEj5LiPhFf84XqnmhqDQfz
KCuTZDMONr21zqwzUCdquBJb/O175uI1QvwGd1z6Sh6Eeno55/NEmTSIjp8Dx7opwb6iQvt5zRft
DsmsPHUYr3nM15PqO4tOVbyDxB091hi7OsJ3KvWpyKYt3XNvmVtHQbpHs+EgrXAClkR5Gutr5D6E
R3xkmjEJ6Siht2iebu5j47Zw+fUajBzwkqBlR1j5c9sg60Vuk7QcLxWW7ziCYdoKs8Ek1csRsPQS
khBobnPe+gkrNywuca4ZbtJMlVu4Y2m8Lf+6louVZMjbs4iDdKzPMpMqEePPicQaNzjNB3KBx7lH
6XQlPjh3FJGVNf2BW1C8a6vZ9/txUQL11SCJ4rke33uF/XwaavOemIgZf/K6c6LAkcsNc7rwqzms
Fscbq8NIpfp1CxScT7AtDNB8F+dRqzoF4Sn+ugWNG9cuTTsU+xzLoGtUqwS6Z7r3z8cO5eu6YDwO
Z0uM4SQI9q2CXbp6J/7nUi4RQ4XcFzn/HAt2aTrUrsqSaKvKCmWAC+GIILR6HVWOP6aL+dnidKtp
ePUrMnATg0blbChdfvmeJLZqEufV8SteiwLrhCeBkAaN9OPsISBwIIbLmbACntSZWs+MdJUDs2ii
h3MDrwM/nu1t82YBdNQ6rQp1GGcuhfxQh39O8X8g47bAtUgoYODec8EXLddT7xlKdA7ZBhtCtWda
fne2k60xlf54awMd3EhJS1QsuxRM4UT7tAjN4czj45saM3sQ1yM7t2+8TuMX8+t1+nZRFwuRFkG5
TDMuyvuoyFFnJs0ZtTnNa/nPyNgG8sBUIbLzcYV3QJ6YO7OxyfSBrkfeCAEBenrrZH11Z/l+oy5e
8UgeEtMSYwpVHL9gb6HJYk+aMOFzBW3WtRucF2hgJwnfGnN4ToR69b847FxtOiFIwO9BU9ikOfxz
5ZP92Mwaj+uo0AEy8ZXdXCTN2A1qchJwqwcASv4XE7OrB+Hvv3vZ7LDirCrThBUmzyceaugdzb+t
6mYzjfjdFw8ZF8jDJXUbVrbBNaFjWq5I7Te7Of0eb/Xv18PkpTUlYJyXsyjlTBPqnJyq4xgXV82A
+u6jZTqlpVTQkUY0Omn/qJxa0jWZAzvKkqi8N3djrHs3V8W3uh5DLCSkoLRtnX+/ulfkrnxPOlMD
sJYyr/DFeSa3utyrB3+8NkCMnK9nwFJzc5NL8HzugwhWJQk3JCxtNH1pwBCLcaWyVBH3Zsi2pi0B
SGN1S4JJAaynYVNzO2tXG46mrSLUIhysmXyJr6jrYaak2WfM0F/ckTnGZ8hByTrK+bsaHTXpM0RW
AmnjLLpBuQKvTH6iEuKQIc7PmFjVLj/DrVS3XbgjHOfmQ7qyQ3+tgFRB2GSsyxtRyEGhVw1KyLFx
YiIjAjupz6riIWtfAnkFEzphhjcOUJJmpZErbwGrd0UyZvP23q9vnEeuyTV+XM5F/WpkHBJ5Zcpj
U059eKrTcQbehTMlnecuNUxNq5YBoLHQbnkKvw74F68ruV+iquBsI1LvS675rbEFlz/JcrEEa2EH
8VEOdrlDdI4y9c0nvfvj+VMldzRUq2481fDzK5jT5ybZtfK0VmbMQrJ6YZWEDWfy3vT3nogRPE1W
Ivr5Pcb2f7+/1z5zBvDAqWRRU37jAcszLkSZ8+sx9d0WszXqknHJJTDbcgzc/O44J/zb2wy9Ejum
rGIeTtjdrfPjtWXu+3VcbuO+kuZJ3evlMYud2pp8jTbs7COYjYUoKw2qvtsd7msd3R+/evH1FnQT
clS9dPStXUGbIV2gTYXr3D8iD1cdc0yK/6Jq8mUOdilsLWkRNEsztoGdONYiqG6c7a+/t//zPL50
at9enqA1pBK0Wklh589bGHm8tmRL8A3Td/RtsgTHcb/STYa//39vwqVavclj2QhkDbU6X+1jHx8i
PJannZjDSPlvU64ikovjaHQZ+4kvUNuR5OV5s9srviReqbF5MCZVCgUmY6eLMgXg/RDIYV8eK95G
cDX1QYrWAlgGrMFsxifb20Rbc/CcOHDixkWYaJ1XST64XYdT5pQgoduSYUMvXAUPVy1SYSMiVBf2
JZZCGBb5yU0K9KXpLgmfss8TW7sxke+Eo3ye5JpLcMU8uSOEWY1mHWSvclYmG+LLJKWEBD0lLlXw
pxAxCmPBAhbV8NvQzyFIWNZwGizLhWgFt0lOH/LgnrLP83CYj2S+FAomiofBPZUfZbzgnFIx/2cP
r6f6NELOKuo+9IggbGd+tTkLZNp3QGrKyjkLb83wFEvzcz03VVvpF50+k2gISH8Kkw7sqn5gGqK9
qIDKJHp6KDIItEBPq9xKj/pSm/1a4HRpDAMQ2ZQv9TtJXIeylKjouhURftsjfrUxxCoL7GCeMK+O
Nka2FBfFuzFMuv3p0bizZhUku7/htplyW9j7HvGfN1MwSBgmFxBNtgwa5vqDeSsq5Xev2BLpSyFR
puloMiG5KOPqtg3hxxsFB8cEG78MZJ/Y0KO5ZxPO3pT7/HkE8UstMrbSROo582iOBXuDmDokNlY6
M2DLD3fjbhsLE3zfUnej//N76ft5iZdLn1GdtcbKuUSTaGm7XOTTDAUjDnjO1vQKFs19AoFtWt76
4a8QxR/P8eKHL1Y/gfnLqUgVfpjEjVN/rAKV9vDmFLWTPu8QgFFb0eNPVvSAeGyjgzpKYMSYk0An
Ohvk2TSs57BRbCuYho7czyyRTxGQAxoy10QTcBfHT3XqYqB1BEZMyjoQNqb8WaefHaKbRNwH5p84
Ue0GAU/1TObk2VHe6NA7uXqjUPstOrv4Yy8KgnMad6loScVR3wSHdpzbLrx7/oBHusaKewZC6/57
QeU0dVm3jj8p4XvgxeNfXC5iQLEFtSv74khHOM7wtG9hPnKQICCpiJei8BQk6lyBI5G1E/OcTOBP
eZ/B4fkkO+qngYlV86ajC76xS82tzbkubeBUSWttXbQO0Xcp7kqsY//F2Xktt45d6/qJUIUcbgkw
k6JEKt+gtKQl5Jzx9OeD9qltieJZdJ2yq+12uxuTCHOO8Y8/zKx5t6CqXKvIJxBGNXYmO+4zHCPc
Ezykj8PJkpa94WTyrDASx0MeABN9D5nCZHTPW7+GxDuAnmBiUm8G33nD+2UwV5JpR6UDnVMK1lmz
brOnTNyGpDPjJSdlmzJmgwIqbxx9kb7Wd/7g1PK6SXZYl4nunZ7y1fivFAs1znWeu23dKUo6eypq
3FiMK4jI73HidLP5FzIcw0AXffahx5lS5l0FK8B8sBBvqAtNsfMpAnbRLFP0HeoqPUXka+D4y5uH
aYBpG/FKpdkcHBmC2Tr6xBDsmgbst2z657K+vsFv53k/DGyWnVCcpPK511eFS2OrLnpnRITsJJhK
4BUjOC1weL8p8Sv0ZhwGiRMeU8br0kquYGBvfJjzk2u2fvz3K/obFD9b3dkOEMqQChSwrJOFugvw
vVqD1tvCUXF4F/OFb85UcRuZc07+lvismbVEmybhImQ46ZEAnondUQsrD7nkNZrH74nC2drOPlir
anOMq2FbZBzX2MUZa5HYG2EuZv5MwrTFPYQBvfCpQFIFBpiuU2UFvkqkF3h0sFMlpyPAr+c4f3Gb
56F5biEnz5hRXmt9pKkF/7WP/ufVO+9Po0oz6kHiGWNq6W7EiRJAEftUz6JuG8W2+j7p8jH1MtzV
v5/fbyjy6x5ZBFTomoTi/KxMyrMyG10zmmR6R6ndNvMcPkywqcIbv1yKiAre20/t03isA7sUCYm9
ir59fVa/f/t/VnAG3ZRjn6SViMYxcHFUh1HZvg8jG4u3r3tpprunDmMiT35R4leXBzcGqPQb9hRS
OZPXlg/UNLYFGpEWtuZSGE6KcBhQ+Hh3Yv3uklymFp8eenmMO+p932ykei1qL5K28vSFwEjXsN1o
Xjx4d/1kGVkg5i7QDKZ7yXvNs+fausv2+ERV/Qau5Sn8U+HzeAcqWcsHKlmLv9fEN2rKBcDn2ZFe
e7sgk5lyDbvtR8IPbe8eQywcQbD9lLsnzX3ipCRm8I1vxfbvNDzlUW7de4SvhU/N0puP0d278ToN
svStPy8oJvrgw4/qGdVSKj73zUF/gvQmOuXScIo5Dqx+5Ljyw5jvNPGZ9KE0/TNkz+GdetMIGE4y
dleRXlQolTPHou4d0cg0+E6i2ClNh0SaWaYfsQYyx4Vl4GzKhvLqUjYG+WFyCMZRFQNJ/l5/c52p
cLlyUSzcCjVDUeBL/MSm4lLtq1yi05X3tZMndmQ6w37KW9AmZyGiz/HDvu599QsOml76b1ed0MRv
W2paC2Jehlw1f/8KHzYw1J2Mnz97FY7knlqu/GJN+DAo1+O2neFpW7l7a2N5dwFhtUV/YpgG/bZf
4R9XSs//BW/u14j2bI1nqF3qe54RjaxxGlUA/yyntrpfuZFTbHhvoSzN1VlNJjSeBDZHFHKbOeNm
OpIN/8G7cWWjmDaCX5/pt3t2huZVKIoqdXpSzE926Nby4K0qbpENTP0lrjkbjN00TPeqdWUevyJ9
/r2A3/OxsxtytlNVgqLK0cAC1GUvbBAVieBc09wgwj3SXBXJSntqzTupuY2lPxmBER1v9tguxX5Z
wnMr7T4gk3du2SXKVRNfjHk1mQLufc4lObo32rUY34nqWpC2U3aj797KrhMA8Fy7k9M7/a87ebbh
tZHm6gJSX+4kZgikcTj44NvaPi346KcMqKt77K9eeLp1AMBTjAHF9TlLOtDEItJTaGfIyI2DiiGP
vgQHfqBoSTEPcJDw2lZhY6SPFQ6V++zfj+43SDJdHw6oQlyv+JsDqwtdnVhwfJEXd+kcCnkdL1DI
5eOi6p0KpRri2bAl1aHjyEW67c4NYR7mtw1Ui3SGMb40T9v7fy/qN8h2tqizx5BXZeFX/BHclVIl
UzeGsAFtc4kDq3f0eNMEAbGBRWZavRVIekk6ImngGfbbUASdBckXXilYbQ9z6USa5f2dqu8J/3RD
dGW4+RDkeHWKeXHn+nYnz2pUEf8aWSO2jY9A/uSAGwabAGTtY3S80K5sXy/htiy9DZyUCfZClNkv
SJ2UiIIPYUPfEylKBjzAIUK9Hp8riK9kIinXHvjFzet/l2l89TXfNtimV/3UV1nmV2RIJK4jnZ1h
QRPCTDvAnOtGmH3RJuDD0Og11QonPCFcVSRW43luY94e0Zj8F/Kzix/ft5Wd1at1P7pdG/LUQVyM
VU0gubAZnVJxEvQ53m4EPAn1ZbIMXdh5x17f1sk8zR+LdYYS3qQrJdQ4tq9O/y9X+d/WdVarJn1I
pMW0u+HHDDcRohk6bvNBdE+whH3bICtjokm35cLw9oW1tsJN2TxQipI+bcf+Oi0YJc/cq4lb6oVH
ySsFe9fCEIUS9ewc0juzFJqWGzYZpjqa8hgDplHOxAtPXgaMIWF3MrS15p6wMMR9Ua4JFWhKx30f
qwUswORvEgCCrbsU3wInr1ZDtaBrofd/wn6TwI78vvTuVOxWIEXq0W5SI1VUMctav1Vdx8LP+0pb
/bXksw34x086O8qUaY/UmU2dEr4da1bpW61ZytSbOmqfDYKD3oktbrqvrWLXKXEkb5a6dkzYpDB5
c1UGw0tMhUu7m/D/a8eD+vt4+LG6s3POTb12sKrphi/UjYfg+XE6YUlGJKkJecsscYJFe81W5jeK
P3kJTRRt5mMMHc69NmNR88VS5qqpNOGjeQk9gp0ZJgxCmmgenrwHy8YtoE/mBbw+bCLxTbHDibEp
X93lLtQaPxZz9jHgQtw2g8ZipkkQ2jGoXxKcXc/h6OC7MEfC5jB6EfQNiFG8rQc7QurWIZlfDCbY
u1MvU3lRSZNpykNM6MDLv8+O36Pds7t1XraGmduaIgskCKHX5uUttYYfONVMefIXS/kD9C1acZKB
p+AtDz8ag9S0vfIe/0ZRz1YxvUnfdlk4A56MwK6kkDCMP3V1B0BNLg4JBv7GDZk35A5uVrqYz0IS
ddQ1HDB/MaQc9Sdc87tooZMu4E4MemHuydBMduoi5O+cMojvMKiXkTlGa0+p8XXEkHoudlcgl0vl
vwKuBdvJnDyszlUJg9omZRnV//OgUVOy74FdPuBKjZ5yrRPcywD2WoLPpb32+1W/+Bjf7ttgjFYa
eFzVqr9oQEypsvqBNGQrXljNsrwHxLT9Ewlbr7AEFLTrgr5VyDvRIbbjRbSo/U2tOnJ9jdB+ca/9
z+34gqK/LUwNdU/NVR5oDKYslXeGccyao1pCPN5ruEVgdmNrf4gsnUf4u8kvZXRiHCrdVDg/EFCw
NPDzwhzp8Zp0/VKt9OOOnX2Qpm9FkuRzx7RZYWKTpg3bNgIg2TfBPkUVMM6ydq8SFiQyLm5tty5m
jCmYS2tHf0WIT3gzag5lh88pVU3BkL650zLR8Qdb6tYDExD+52vbyG972On7+HY7z75Ss1CTLBK4
nTXminj0bgt573tbdR7d+U7A54Ed/U6Brk6IGLt5XzyUw+YqtnPhuJGwG2DEb+G6KTLa/vmZjpzr
rTrq4kkc9rW1N9R3Kb+v642IvpS+Jd/W9bp238PuJkoIDysoj2g7hOGxC4OZHA4zYfzbwkTU7r1w
r77J6QmaXSETbrUwSqcobP4oK3cV/P2c5lTS3/F/wy4iDo+DcGKQPko3sr9um1Npbkbp3aOz5s9r
bA0nP6gUKdITO0GdzMSCIJRV5r5NhsExgP2A2bcWIH5FJuBuZE4fUoIK4dWodiDDPh7G2hxKtDBS
gjzlYLNRj7ZtL+S70ty1odPhtgKbMyKWw671p6HZBsKyJwQBqWa5R+KF8TB+XPGASmMabrWw4bJZ
DJd2ZD9fFt2yjbepAVjx2pvbMn0S4qdU2cjwxfylGL0lyFB04QHBVlksLG+NM1eWPDflqVROgb5R
qtyGvkFaZdpvlAAL9ad/HwS/h62WZBoGbi7kEmH+cQ6flWGhpMKgpqd6KopqnhcAPF7r+cfwkHBi
RusEjVG7SxZXE7x+bxY/L33WvzTdIA/RqKTgY6g85OYo+HMNIAIAB7bKLFiL3tJS7sh5A+dnZHnl
9Ln4001cmVDQESL6S9hZx55VlIOVnlQiWhDbVivZthZToSoZs3JA/mHiHAdsaJOQVa3+feMvtJQS
Xln/ufpZDafHiSyOg5GePCIXvDu5epeKg6atpWAhx8sxOkBGmHVA43NhGRp2z0CJIZyfrHjfzcTu
X1nblcrtt5SKl4FcEEuSJIWwqvOpph7UFokyJXIDDXp6iSxgvCl4+TASNBaaOEM8gww45X+zFm39
SYR2Fdw22JwBLKYC2gHd1qtDTLyjW9thfVtM7eb4SUQ8DizREo2H5Qw4J6YEKqsR2Rj17SA8K62x
iICt/32D1d9l6PRjeLcVkX//0oWpCto93crSk7iUnqPVuBWRND+ViCUZd+nSyQseg+Bdd4+y3DG4
jWaqYy2nbdTMMBi1lWKmpI5FFwyZVZy29/FlLGNHvDPxcZuF9bIb9mqyiv4UIm8HwrvO8cUteX/C
TFj8+7cY0/H0s+D/+VvOji9NbK1a0dKUQklaYGuyKANgiHgvyW/mumbKT/Bt6ZJkJs8jNXSUfINP
7V7wX1zhb085ZAoaeREU3v/XkUQPD4E5M5j/gpu8qJg7jMUS3fH4MJwyWLsPxaHJHfKBcAyJ76QH
+Ov5XfrKKCFtNKKLmC+stPogfHQ4ahzL5+rTOojRCjejZZSOPO5P39to+O7I7d+V5a18zDcY6wSK
I9xf459dGGvKk8cauAzwEP3dWb/RSbGfqXGanVyoceBRFP5U/SkC+kWH5SCftftf5KZdOJy5LJp9
WcUxSfrVcIRAv4OSVRmYkECRJd6odhKsUnWlCysiQ0ghFDbacIB5r8yB/cng6Hd59kaC0L9fjt+m
ajDNgKXEKdqU0/lcoF13TSdFRVmcAnWR0oYauKDgho9kAS9o3O5gVyj28Bg+i6RyqMgSZm4+m8m3
440XLwRggndrL4Mklk67yVKb6ZFZOIM085uFBIeCWhahLawP4Q0EYSEyQQ2c7oMzccjWQjsfw8cy
XKYqVqHLf/+yC12KLE0yb0nScdrQxLPWPU5yL4SaxS/7lDfkAO1puSnMlJsmnMsf8ZRKZDNFXnVP
Y2fLKTffGa6s4eJj/r6Gs33aFLPGSrSkOHnCLlf+psYKpZMKVOXdmY7i7rr2aRDuLHHZztGlMKJc
hhgOmo//X7cCHwIFHbqK8chZDRYbmdJFISQOoUOWcNsSloZ4lY7nU50TUJXQAZAps4g6tmMZX/ei
uBvlvbgScaO9NnT70uP83I+mB/Of1Zw1biU1Z9PnfnEqAxLCFomF+fUmA8JvMPfvmck4hb51EcDj
lGsaoP9esmqWhrmgipogIPIimHNhxiHyEIfnVFziHsdmQTzNbdwkM3wRNBxB2YwL+U9EG1yUy4Sx
wdVJygVyDL8EHT1vFxARAY0/76sWSUOv1UZ+Ch7j+/h29G4HgFSqnWErSnsznhlEOGcPTbgsIMZM
PgPWMiDHJoY/ZQt76Js7U/ljZPiv07eTL8fM0Q6e/v309d+g389VnpVKphXryFG0/JQ+i9pM6J7E
cZWJ+yGZR2S0m3bdzqxnxdGeqsbJdJRKM8GapDVatpIwh9DWLWJ0kPnnjFCBLcjXa7IP0GgH8gwT
2c59s7IbkziSeIHJRrC2xhkCoedml+qL4APjXCWezf2tuqWqv23DWyHcqvHe5DO0k8pOhG31x/oI
/lzrc7+Kz1+v2beHcwYWF006RkbKw+HYo7x+myznmSdKoUXWqcMAnJdGArgw+OpIK5Jr/0oRcXkH
+s8KvqzOvzW0aa74oT6ygg7OGvYXOLOQgjgB1YuinU98t/6ApS7hLXRggX6QUBraRHpebcKmJ/yP
W3GukCPtnVBfxcpPBOBB5kbRxTV9R3ImUu+XN0ss7kV91X/qix7nn6sKha9j9PcKiGQDXGTYfb4Z
q50SDkLd5Sdi2q0as5oNoTShD9H53pVp3uB5139ijRQobxmU76q/NxJbkkneW4bI/6EMVlsYHi3k
voY9gP4QqbIdjWi2F+WN0RMBCKozIzOog+ntibeyoNpDuQ5jZDXyDNc9zd/XxrbbSfOYLlc6aO8e
8RZkjOJWddKPgY/0s74pQ2c4/vv7u0ASkTE/EcX/sb/8pb3yfbwi+0bOT6q6zTonX9eBU7fLirQt
9S2vb9gmmP1bdqfelMOjIg6zKng0jQP7WCq/jHPVXevGPiIwy+06qgNSbcJ5dOVlvfi5aKhPgaOo
4H8R/WJRSKxybPJT9glhkmCWWYzUD4d97P9DfQuWPY3nCLplDyZN+5rl04WGarpL/3v9cxZf0pZx
7arl9LkONDWrsb9l77SHF4Tz1gOJP9PMvyPJt0U+f6V3uYDEcXH0mJbIlBC/jrNaQQsm8W0V5fRT
N55w62EiP/fm5tricsnM0CnuoQDwkl5rI39PtKYLE0eom4A1+Ln9PEFKs/H9Qht4N+7cu+KmIo4C
cYZdbsV1sFbRp0yBoPGmW1Ur78q5cKGJxJFIgmVPhQIP9bx7b3Pki37U0cIuIyLlbahUZflU6Lde
f2eGt1J0n2XHoN1jlUvl5hQkOWEoFLxI4aM6vk8fTC1uG/9Ku3KBDcSycIQmK4TH8Sv3KtWaMWN4
NpXG+qdcbFGCyW98HbgQ4I7DOziMbF4bReAQu/IRXCxNcMaZFLHoZCD0/3wcXZMbtWLW6Slz5xFQ
XzWvolVylO7RyFTCXzNcisWD5r6kaErbg+5vBg9/MjtX5sIftGoPRGPJRGYzXfwSMPoSpL9PkuoG
dxY8m3/M0WnNOSwFoV31+cMgP+TeKkpXWX/tc7549mAQKCs0sVPOydnpF2ti2ARph2OwLdpEOBQW
sdV7MaphTeyT4RnCBGQPhOQkKpXLMaOud7elvMVpkhjAKzvghQqElHO2Fpz7qcXPP69UacG6yeU8
+Wu48NjXu96+D+YpQ7RtFGwbfBcnhfbBrZe4rpaPkxlTahvSQrYWxQCfHrbP+sqa5N9nIoAknkAq
oTkm+c4/H7UoZ4KlBKwp76GBvlvqZ6vuqnQzjruJiruBjG1SF5C6jJU6PJh0m631ZAHRiPjSVD25
tnqNbH2pXfi+Jm0ixH4rGEajtJo0ZU0huZjPOr65WQHOeBTm47AK+i3FlJy+TFHKwcyC9T1suvZT
gBU+a6+xFi59Cj/Wcobbykafhu00JlCXQ7btQB69baRsepSZiBzlzubVh/+lket4mzrJskS+DFGH
mexkQT3lSG8bF9bYrCZvxUF7R94hUh2bN9AsbZ+ctfAmt+aczxoKvMfrnpWXTrQfv2B6A77dzbao
FTEI+QXVvOy3w7xjpEHeh4dJYojt6pGDLH80sr8gNipH6+PVskv8jSLJMse+ousm1g6aedYfyJki
+WabfzmWqxKyF640WXaKSNuNZyL6Iv5791Dkt0Rt0HcPbA1KvYzVOQnFgEQlciLpqe82erkdh2cL
P9RhmVevUMRD7+SJx9yOV9LjuM8xa1Jm44JkhKK0J2pL+0fainN509Nr7HrmzDfwZV3jueIgpW2K
1qb4Gr8wNKPZixzFXBg3xg1aOvcDNCjGGg73+GJAjm3Oh3Cpvkj+Ih2PCErGfC5WhxSQ0/1SaVgz
lSEyVT4wBbIfyoR0XuDDXES7IDiaOixdwgiKEO2LixaUQMfogZA/v2EH3XQf2O4J+cI7XOMzX/6W
sBtXdd1AAnM+uc+R8hEjZEIex8S2XLUQ6BEhgK8xUR04RPIH3f2r6/PJe65/U5tNVd/Xho1zAD56
V86V/8didPzHICL9DrustVZJygqWZzIQOcso5JD6R6w7zb/Qn4xNrG+abGdUt2m9kxcGcxokqThI
daQkXlnKbwdi/GNE/T9LOeu+hSwco0iG8kpGrfhpqouxWJckCk/BYIjT0OgwhYnmMZHiDj5RoTCP
lU3mL5sPUGUnuzamujAfkik9JptU0AkIWmcVUJpJQdKJ+WSSVrnMa+5j7djkuLKQ/Wjdeznh1ij5
1qGjd3bibYpyVRMOmN+O8146+PIqNRlstU78eu3zvUAKwEwEjJ3pxoQhnXuD6R7g2FiAmozSY15b
bL3VrM4P+LAW05Bhpp8MAnKyGz+RlrU2E9f6rFg3td1oa5fj1P73gXUBX2c5Bvx8ChMLM8mzzaRO
cy/FUm4qkKsEzU3dQcs4CU+utVPLG9k7JZP4nDwDJPvFuwtZmTC9zgmU3ciBylacLoGbgUUau3C3
oZsymSpmdXbEBizUTjFzekKFlgqdPpTaeZpe+QGXKvwfP+AMh6BU6TPX5AdEjy5BnI6iH4wnpLu2
IULm1Bi9eTcZ9I7Ef9GuJV1dYMNPd0+D3qHBtAXr/XkYNJqVQCtx80m+wnib5FTJUe+IN7qtsbs4
yX8BN8n5vfWW8HaGGYSslNp3KpFiqDs4UU/p2e68BQ5Pr3Qfv30C+SRVik5CcKch2rn3z6jJQ9y3
4AQFJqnSbKh2HRTwKoJy0h8MHeODfE/v6JJ8qrJ5h/1mS/8V74K3iFTWhCYZ7yf/PRWBFJ1EXuhs
ct5KZC9WQ5CvhzpbWf2ucIlzJS6IgnCd4Zvw2bzkKzXdIUbpFsbG35bBvseP3CInleFnMjxhKISl
3YD21nCq8g4eNSnVrXI/rIODFJKHYgd//KtcnAstkayJBMtjbo1c/xcrQhYLJRLV/CQAGEk78U48
GjucHzbuJjAW8kO3bx4Mwt8W4x8VL6kdfdI73enIU0020ACwONxXgCj7q438peP828rOmRNxFxij
GrIyXh/syr1hbnHsNrb+6X4ayHMwcl9gkFyutL2S4GYIMdIWPjWe0SZg6LNJl9eMLS+odnByo2f9
QnB+E5fCtlOkOm9zhvyauRQTSuVFMw+KWwW1ceX4KKgRFJIRE9rQ7rPt2L7JuN1XSGfo51OF2K5r
g8CLddf3NZ3VXUWhFqFrsCb4Sx0Hi0ViWbhIyXGeF+GclIvspop2Hn4ihur47Tq75lWlT7D6Gdr0
466cnSmSIbVeIYNlCCtzqdraKhvtIMPm8gEIU9acAls/77NuH6sGE/5IcVrO2TK5q0mJEjEcmQxJ
lfQGAWFXvgY1IaFevemjp3oeYp4RQ572YnuQd3R2hcL/546WD+crnU2WqohRnr6YPCVC29+ZxyCZ
Z4DWZeGUVTFzIyI3yeYYid02HhW8pKvwnmF96n8I7X0t/BVCNF5svmFA6Jpxd/W8ne7++b0hc5ss
BMTBFil6PzfCJKbXo8+dno5ARLCS27gs5WvdHjQnHx7dlBF2br0gp8/vtU3bY8W0i3XHdR8QCTnN
tWPt4qmgQ9wVZUIpdFb1cz15KEZVJ2b5qcequUIJG5DZRcTvMmCGuse7wb1BLNIdFewk/157V78Q
+l9349vVzwY0ShyHoRQmHAsGJA6n6B9UA6FWTNRVmjMheTOC3RCuMSnC76/dBvkRRMwgmWcZKiSP
OCBjerlJq5sgRJu5MbutrsD+cBJjySTchM09JsSSADbXtjtp/6+Sk6Y+7F+/4Kws8ANB6VIrnHaA
LP/IYfWu/Xc0xEupB9+3VQ/XCGpcrT8Am2IMh2wY2uls8olTsAlw4RkHnLoApwO7xDy74jD2VSWd
rW8y3rVwW6aS+pVxpPnuFEWigTJhhm69Rf6d0W/l9o+hHdRuJSU2CeFIkPq7RaXd5JxU2jLTnkYs
YS1KUyDSg+EvTGmRGXMcQMZh57WrSmZUtVZSqDDkSM/E0PGIltaWCZT1+7BYysrcKBe4FpUJIQ03
pb71gqNaTMaRafEUG3e8W60GF+mAwxEUzmdz0cMvZexhzmUBQZOgO4I62D1igKTcRiG7N3ND7TV1
H0GfMmtRD3cWhWe1rz6GlNQMnOfdmk1D+Gt5V99SCvTfD9kysJBGpMa06ZfRu95Uhu6KPXSEnBGr
XSUYJuPDp5jLZpgTjyMk0M72rLiENS4sJpaauQRqNzxHCx7M6GSGq9h7k6udKy6tnoCiFW6wgrFU
JeKW2ifokhbbnoHgf8aQkvGvxV/W2bhQMTu4dLlQiapjhEtMmd1LvPfqHMZP85a+RHdqNytJfxRn
RGyNNxGZXO5CptAgFSLYdmjUoaBiXQioQ6JRaqeT4TM87pmaTX+U2fec2HtJMQpUZ0m+MAAWpejO
JH2wpVFfZe9iQ9Vywl+f1DtrSUXWOlG3KDAv6Dck0SfuBM1OTIP6mAVOJjyMo60+q1S00iwrnTx6
krRpNiUhDcLzh7mXYo8+mhOXCIFuQcF0QApmQ97rywXzhf6YolZnSGPNzEOwTp7HDV4FfD6obrDI
htaKEnjc9I9BuddNaOhqRWFI8UUi2uSZlSVHkwj75+qlHZxQnA04ugLaK2stOPCjQ3WV+Jsi2mrD
Tupx24EvltwFvU39ReDXA0pLurJjYs2y3eTbIa/iByI1VzDhj/mNvHOfpGgui1DUMD6d8Y988p5x
fdbeQh31N3GO6JEjZ1Pdag9KfGt1exVzv8wpCCnBPo+Rm4tcAruOvSrN8/owZBAzNGJOrpGULhRy
WJtBBrKwHJqg5p87e0IRkMlhO/FOeEk/zMyu/hrxPtrnTzXW1OhzIbqyE1HUwoEx90SDOMlJ+Yv6
+Ea67UirWhov186/C5JP8se+reqsOhmj1o/9ilV1Nhrrjf447Idhmb2aL/CkOgcxM5IbGZqfIyO6
v/93E3eJbvLj6meVSer6gd6HVXriQ0VEINuqPUkJ+CDnw2Jyq2hnUAa1a2jepebxx3XPun63GIzI
bJr0ZJyohWrgxZlPp4oDSbCo/8DaUMZZna6CB47BRTv5KOJNUi+tdbOpI1zoY1te8nwWBa+uLSzc
I7l/hF5kdoMlHfOBazDFpbLgx4LPygLC00c0gCw4epw8uyxifGfGUVy7oEy2+z4lA4XMTgGO3648
oumffH5gfX9BzkqC1OiistS4svcY3rYHoEL3g6QxThv/kaTZFf4DG+NFV16vXPdC0frjF58d5E2h
WFFqcl1IYjFTQqjgzGZbACLX1ubqQVv+jyOX1Fz5UEkiuPKTzzpzo1EMLxIZe1jT22G+1h5CNFse
Z3JpS9hTE6QT7qhnN8VKxlkpmAUr8mkcOua1/yauCeFW9s0zYiZQQv9Pndtps2gW1l2jzo0H5Wb6
1MUZSs2dtDE28kE5YhGMjxe7HVt73DkVoUvGvBEofAWsimeDsJZfTM2GdCd7K/02ZzoPo3LaDJlV
MKKF5OFtOmiemCkwntxb5o65+ZgRlOUQ2qWZh/TZaKah2Ul78e8sR1zG99jPzgU8gWbpu3UfP6hH
N55jQTx+AHFur032LuFswH2YvIDW6HCDz+psvQv0uJzokO2C4OFHaabhSJI/jD5BuzNLXTZkNn4a
MN5sEzqQowlLWgMsHoJ0baGCugL7XXAEIhCF+AN4uhq+WpQSP3fjdDQkQdUTQjGHW9OwJ65bdxLd
W1N7bs1l6W6Ye0a6OCP2tBH37rhib7RlokROWoTgZEL1ad3shE+AhCltEtjV6qIc5vKzSyf5KDyo
Hy1xsx57yQbPCzyO2FOiXUMHhnTFhqrP3OegH5B6bus/hA7PzefhHYK36iBe6dTbMnMa5eQThhK2
GA10n2Bao7Uwh6UB9LixQrxBQWSW5rZbh3RY+Y2hb9Ob5l6JSLFsGFTfVM28xjNnl78Vu0kQDJNc
3ebjXcQ5yXSzPUS540JWVFZSsMXmR/DeE/EtG5jAHa98zhf6rB/3+2wb8QLUoLLL/aaMXICCl5i/
sM55sBOWXvDfmD5d3EC+PeGzDWQ0RT/QpisClKbLQlxV5hQzVZHczcCGT3oKEW+A20zHMuegWVcA
PuXSAixRVekrp3H2uTe5oPlIS0QrAeU+QDFV73Rom0QXOyocG8rCYT68tVD035muDvzJXHFQndh+
uYjxxTWXfTxr7plC2MOzBFwhv2fqXEvwLmP2Pr/W+pnTpna+z39f7VkhYMWq7Ecq/vLgONmnZUIX
JwQAb+uZBDq4y5/dv6m7GbvTOPazPruncjYHcsNtoSGc885ot/KwT4InfpwaL+GY0ch37laq9wNM
+ETD0mPHJAcL4Zlh7YNw7TXRfCAwwOADDFede6NBAcNw1Y4LcH7+Mh5Vy5r6FF6S8BQTd4lJAVKE
JNql2a1SkgSywMIA5PJeVo69t9/56rMf3Bvim8nsItlKHU1MuqmqjR4tgvK5TT8qI5rJ2Eq4FoFf
Gyn9cP2dAHHLWrY0gIW6aL+isc2rPqmXjhRLRBvAgBWKw/n2Z5V54oeikZwM76ikh7zeOEN97KKn
0FpLTvHabpUl9uVhvDKVDyu7LYdZDMrYP02b/HVQ6uJ2/G09xtloNRrxZqN9wVV70vCgxpXtaIVj
vmBn+SJmFEhq8TwwV5a06Zzi1n0S1vWL6C/QpKTdlc1Yu1RikGGv6ARAyr+DzVvVGrFGbZITfLxu
mkuapg0Rb+JiCrbetot8+CMnb2m3yzAhc7vnvr5p/UXJZteABN9q/U7Q7yq+aB0fRiIR8JW10gb/
aEdFsIvVZeCIZjqTm7+4TwXpNmE77zns1lVwQP7u2+me3ZRyU13qaL+gm5DwaDmFtOnbualflwF9
+e79+tq+/eSzAjQOxUEZTH6ypf7xdzVC+4bRY248WMkhLp7l+k2sH1p9Bw25jo+lckylU5Tz8uK1
2aohzQ6yHXETV4eq+VCC27DHmWa4SXm/hXJVCU8yJW1WDIybIegXHxHa3IE8PHBZ7UPHMaQ5Wupf
Mf9r4FDY5y+VePC7jSQ7wXbSFosnxM5qtaqUnVE8xmQRaz7nkHwnEJqmzfXWtj6D5DUeD4wvPcab
xL34youpYFUDeRUblvc0WxIHozHr9I5j92qMD4H0OBhLqzwmwYM07AN2s+otU951E02hvq6kk5IT
vtofk2rTKDNRmScD3S0zwjBZG/IqR9CcL1Et6sGNdMRzqYAnDW8D596lOJIV4ijylpCJ9OHfZ9eF
mZwCB4zJtWag6PhVuzR+L4lFXCZ0bnFxLwo72P/KAqlb9xkPu7q5LaxHT1rQpYe4quTw11c4YOFq
3i50yjT3sa4PZv+hA4BeHQ/8BuF/rO38Q06GJqmjrEg45aRFq9o67IH7opuDL7iYxMb7MroXk6Ps
39TzFuI3Te9WV3GdRE9tl+GtQdRpqdlas/73TTN+f9QTiEmkGL7iJkT6s+O3HyR0Y4nYnCxzj5NC
a/5JsDWWGYt3qjp7Lrsnc+ltm2X/p8MiaiY+9Him2YVxoxOXnnrIMJ57J2xmFArhvbeKHYYc4FTi
G+xVhXAWIAvAdKI2Vhr03PqAVY7m37vBox4uw/amXQEYJMRyoDX5P5y913Lb2Bau+0SoQg63RGJW
oCRbvkHJsowMIqen3x98Tq0l0dzmrlV94652FyYnJsYc4Q/lR9S8k6PFyosiba1mnw7fOg5dbrgt
WsPIUHuW8k1DeH6Y9jUOMNW6WyD7DH9euuF72O3OoopiyA67nH/v0hX26Z9W7+LEC+TsL5ZQYmDW
UEd6d2rpQBYMTbbh9KM1/Xx4RkCLUMjAYqSdRt9EAUn1hBlrg0la7NNviQ5Z9Tvu1unCqYm2Znr4
9+KujOm/Lu4iZwMjP4t1pXSniQZwJu8l9TfazJVr9huj2emiRxkiYjpjgCBpViQKoz0pbu2n5mue
PPx7MX+mSV8j5tfFXJwnpr3nbqy07jTHe73yaOsxrC9QgpzdomGEg102YSqDrO91/RpIs7XQrLaa
BMtxK9k6PgiL4jj2OINwx7rxdFlntxmeV2CEX9d5UTwWoRYqZc2mhc1jlX+EhcsMUxb2tGwf0ezk
y3Sj7j7uXcTu1PBlUB/BE0ACEZyxd6baR6XpxiFTrsSIZZ7wn0N2UXt1bTaFmJtyyJzla5dX6oyW
wXYcv9Hl1CrnjyMHB/5OLOxxIUnuUOvtRg+9TZqVM51IG2tCdO4oT7HPlEgYWHDvw0liwYnszai6
3QIfXv80lMWPmYGEjoPl1wotNmelVCSrO/XFq9Cs83afTXi1+VBGWulYV2vjJ1dm4ll2Y21HdFIh
/IOLTWK7ErYoFiISKD32ePDGXgzd/cam/u1ogt2i+N/laRcZlBCaw1ntjO4E3CFZDNe7t9lDthQ9
92KDuqxqR9UalzSThoU7jz/n5hFFJAlBidpFia/UvInjqH+Do906Q3YIS/ffX8z1z/fTCi8ajkOQ
nvVGJbbMw65irpXSZUMqMGoOIy4wLgOCpNmdx6NEWB28GlCTjr5WAwOuHm7s1hXO+NfduqguRL0s
x0Qxu5Mkyyu5ofZHqelFgRsS3qv0kSE3F/QopOco2Km1S6UzAwFrnejufbShSdUEacVR6wdowY/c
I8PsQO+tDL+a9RVyJ/PwgHbNvzfwCuLl66KVrycwModclgReceMONMPhWRvMbR+YCMByRqY0544N
13A1RzfoT0H0qIOD8aNyH1oP/wNAc1mMKar4LBigby7iX2gW6ShGQsdFP+FtLD2VlK8I6JSvmRNs
JgYUjbGXrHvredHxT5unNDyGcDlM9W7mfr9xvV+ZtH9dzkWYgxAaCdYU4EyxiaRFBpm3wSXBBADM
tpzgYj9M9ygNya2vTx7Ce81Glu1oS5yAu4eXXCXd5Phfj71ECsliuMYU7eKFifUotmeFPRKLe5G8
ETKD3nidaesDRMZCWaGOHjl54gvS88hA27zDpy5Ec7Z61BAZckqVKLe+1Wy6uayLZH+Iw7DopKg/
CaKTNo8t0UIJ3kZHdaESVQi2+VO3Mbu1Ed9R+5zU6oCcXIq5OjNSRiILMsC5cbSX4PnXbfppp5bs
7RMYtDX0cjKmsD8R/tvyaeZcr5o3eONz5M/1g6TaVu9hMmRB0VhhhjaaHm/UG7HuHhZZgD/cnHO7
G5NDHxLD4KXeApxdj1+f1niRfgS53p3ViW0b3616DU4LR2mL2fzCRehX0y81dnQuU4bkzrRJ6cmn
P2/s0tUc1pQNCTa/8be7nJF3YzZocc/FObgVo+sMOs7o/JmALxrmeCAidofatHIM0NHFT8MVdReb
KgM9GsoWvFiwFT6X326sa/nW/3p7n9Z1EU1HNGDTWk77k3SHPM95ciXpBWxQ0OzNaYVkhNiQWtjB
5PdILgBExjqNoEoFbJ5GsHte/J32XyBRqzl5trSlbsFNr+jzER4+rfDiSxQERZCnNutPtF2c7yCy
updZecmRnSQ6vevTJsGUWl93L5DjdeacB9Jb7CFL2CWGrcnnPwUhSKzEDxLfOKp39Vv70Gn4b9AV
ckI8o3rPeFXuEau8EdmUZfP+tbmXX2s9l6nZsLkFfFCa+5HG9gKQtQu+1+ohxmYaBM8GiZJT9s2i
dYw4Z7WJortzuqiyFy95fRDbbdDZqBEyw1PuxWStyLbcef8+BuqtY3DxEadnKUWPJ+lPyip6kiJX
ybwYqTyAVuOPfoF4jz1YXxdYJL7fweybwrEnW5edgc4T6pBr1YD625c2v6LUdsgANfV39QTM5A7W
2BTh+YmAyAqN3uGk/wxwQUbdy9qHZenCaK/J+1I3+jiv//2zrhDEvp6di+8+KeibTClnJ9lDOomr
97m3oCZuz29psxpP0Xv1DCglBmmdeuHkdRYy1p5Z0zxD2m7VWf6g2uITmLeohMDt5je+vivsqGV9
mLRwD0vSX1ySbgoyA51XooLySBm63HuV3Wu+3NzRjtB3C32xhd94kwq0/PC/T+Z/HnxZ66dCNZlW
lPeM4kDalZucBhmXbL500ts1BkJg2Pp0BSTjViz+vxy1/z76IpeU8zqKhpxHJ+XTufgI5o053y1j
r4FCJv2ZltAF9TW+n7TjmPLPKPc+J9+N8MWEYmhtDYQQ8ujQvMwOt7Am2dJIz6h8C8dD4pjxTtf2
aeR08SOd3jPWze2DNKL8sj1Lq46uOOmqM6kbpT804z4Xn28cuL/hJF9e6B/FiE+XoTzInaBr/DiY
EeRUkq+NJ6XehPoqfZRdOd0NkseRT56Dzo/TPZ6fEefPsZybuNxbZ8u4iJtqqglNHnG2QKsoGS0d
9QXrCETEAKZl2Ur/Xm9LX0pW/96B61ctkFsAwTRh/+Jk5monGMFQ96dq2vQeknfqyBe3ViZcQxpf
cOV8fz7vsT2Dlt/ju/az9COIcO6NZSyn6K8D/mkZF6G3tYTRiJuqP+k4cuN9NO6Ge/27Zp/vbmvq
KrcedhE9k9Y8W4SyHqR9uIbIUbll7KjiWoGQFYH1QUxdYUizYoCqPphb2uJ30R2jI2oXCRsF6o6u
WsfSMZhPVroRY2dKGfQCmbqxKVdTtU+bchEOh6hqZ0Fv+5Npnmb8dMRxg8qc5DAJV9dl9p1xZPPd
6h5Br5CcHdrERbgq/d+aCGgzWyoEHk1VLyJALlhG2qbzckRWga84ys8O8RzJP+NBgLwXsQiTZyyI
OtvgG6JHJb+WVCbnH2cLzZtvwnMBVLt7RD0jJ9M+l47Sb/C6nQJa86vbr/d6ff5pvRc5ksL4rbem
gbqsfkwFxJB8Sdor2E6OHm123Y/XMyhvbH+lk1Fs62LNYBAOsia7Uu+NvOV8c8YWFSJ1Stc2dwo/
v7mnf8/cCDyf1njxtQ9qnGeZ1PenGECU3D9D+sap22YZjQ3pqK/pdu+64Se8dHqaOJiLLx0nsqE6
tgUGJDgyog+GuSz8LYlU0x1eadEwOHMkxRukd11OELR861vPioBbF4iTx+3Hv8/n/+U7+u/BuPho
sywM5EAf+RGaJ+PFC0UPxTcdDsjLYkqqYvYu1x+BeBhmaEfDG4AZcicSqh9t9xEmxxaY1tKYTgNj
lZ4PmuLl4qmZfw1r7enfS71aiNFkxWMG1qX1l7vaPCtxRiefLsSd8h6DwnKM8i6hB0xgQ0zbx7O5
kTzNWKmMFRQ7d9porRuPCKTrvU+D9kamc0XtHoVecP2LzeMVFkZvVqFSzdXSYAj8DlEWtcCLYFvU
d6m1i+SjYK1TdTtAhn7pT+DSkCUq9a0Y75rXc4xrxzeT4xGsIUZa6UMdkIquRm3VNG4C72xwcEIh
EaS5E7zqza6mRYKBUU2ZMuTflXBaIUgkqQ5ozX7YdOdNwXAP4xX7xqZfy1LhmkAi1iQMzPWLOBvJ
ZdKKktRDYM5nt+xp2dih5KuHJrHBoWyEO6MD6PX/QXwOKSiEj7Ppx/q6/E1arfhCujF+q+tbm3+1
g/F5XRdxteuzslJmAlodOjKOJOl2rtfqfEBhkSaZXfmCPYleEnlK5QPSFArSak+rsQ/zmxgz7xbK
4c1e7bVZEypI/92tZTc/5SKlrozznMj9aUJis91rerMaGAOI9UsQwbz6KVfFqpfFVdA4QDIDbAkT
wxso+GRtDYzBKPcGgjCrjqtBPSXT9lbn4AqqgTP7aYEXjR89noTzFCrL65wJ9IULTnya7ozzQy8f
VdGPaGiM8ipXHhgpQ+7eBOZLO+4xsYoY4WfNY2Yd8a8qAv7btnKq2rEexrfcOd/JshtYT3V3l6Bg
bOe3GspXRMy+rny5aD9traqrTZNV4pLmxcdC3cv6Dg+dol7joALEF5kHcL7kdqa8Gvttr7jAfRRj
NfBRwciKfVTjp1f5SaWjXOM0tYKbje6hepcc0aoOvDxBGnjRPJSzO73cNNX6jNvyptkvSg23EvIr
uM1F3JtWIL1AJud/Gq6ffkw25JGejmqPVQemDN9AuAzJN3PbAqtx+3VpOfPIAFzeprmn2BHJ40Ps
RM83Pu1r99fnRVyE/jbSKjHUWUTrtDi26PHGmLx83pAHAFmaqvukoGB8GAETL0Ple+EjXKRM7TR6
kfIPmvXwrpD9qPai8FqWP28bilwt5j+v8CL4tGMcxqrCaUVG2OXqt3Dceo9A2Z5XoAozqOP5qQx8
mvZMg9oj84TpB9+VUu/aYqtSAzvlIxcvSwUwff6FggG5nrwS0l3N5eb/ez+vzkw/r/YiJA2RqRRz
pS8dr/jR4isuHKnbGsFKBQ2N7KZGBi4uhOVJoyn33BG1CoqTh+B8X447jJOLdn2GFl0pT0F5L+i/
lPopLShTsEF043Hdgk7FGU3aAS805E1h7SwkNZIfKDiPdEvFDVQcVcJj9IAPa/kS30svFu133VVi
uzwCv+F2SV6Igfg6hb0t99sObcIYA6Tye8WYN/ZVsOOgNKNNApwiQS99LQa+cPaR/LodK5f06LJc
+LxdF7GyS6wuNwStPw0PICMzLj5PhOKVfCvabQ8ej0EX6kJMAm21WlfdJo8e4XwhVLrIZlSye+v9
XZ1yfF7QRWyM5yLox47TlmzKJ9oCUL3KaSeZ6zhD4OJOz08tykeVjUxrgg+x2xyZujnxYXhH6mHO
HL1eD+ip+vyl8GWsPN1EcPWk8/nchKBcHa+hhwulUBV101AuNi/s6lI4jxbX33vrNPlJANOMzssC
lBN1L0Jbm9aGxMkHqQo+AwoYomilCSd2o3rpe5H5quXdfql/5hh/vdRP67rYw9HsZGuOWJe2wmrQ
LH/1OK4gzLhZnHqRqdJWcAu64k4U7sLu/6FwuFoLf96Yi2tCwpBdz5eNKabFH3Lg1prcgnaFiShM
hhvNIvv3uxfux2Sj2OOxQdaRztitkvxas+fTMtTL+aJet3liLvugPmLk59b1Hd6V3jl4XAw6hnat
jWtyu/JH6NycbV5rgX5+9kWtN4ZhmrUTM63wRaUDFwJk9sndqhcKE7+c9gEdQZRMHxYD3vJxEPdV
uZE+0tfbTjPq9W1QgQ4z+2L0dRHAiwQfgjIXlkv7LLiWSIOPYDWcBrDuirnO0f8lulS70ORdINEz
PrQzyuvzL318Ckx3bu1CP6TRBi+lgJpp4aCBvw2m+1D5sOSHqGJIlrj5TP4pbxZ12gdrTuykejyf
Gv1OLw5BCY3tWOrh/wsM71rnCcQb5YgsK5QAFwXglAallErhcEpB26GCwWzFQhFmVTegAlEWWQsf
7XRX1o9qC9hYQhskLTeVenPWol1rhnxeyMVNXpeJNgkjC0HtX3Ys66D3P0bppRJOIyxPZR/hiNqu
K2JUkrx24+sZwzR7of2JD8n0kwGyOW7l6i2cyJv7b3Coc4zdMieN3oz8Y0JJ+sUCK1avmUw+KTQq
hNeu8mtIZNlhEHZ6G9mh8hyh8RCg/2npx1bZDev+FtzmChNWIW1a/gFv+Dc/OC66BC8ofqaiuIp1
CNvHji3v7O73CLZ0tsHc9Fi5lvcq43l5mymYD65Rg0IM1ZbW4YeJyivqr08DXlQI6AGdwzwueyhV
EqB2F+W4gx1LNG2h1A1PlbSr+1+9shEaplWd5Cx8mgjbrVOiqI6ouan1s9TRW8v0VVA/COfdAhZ/
Lh4it0Hw0RbR1q2h31bFZtJ+dOqdivqsNPpl4vw777jWK6EoFi36fwY60n8G4Z+TSWOaxzFRkaBU
6Dv4av1rbg5m6BnSYyY6UBBz/b6FiKgeU/jJ+n5M1jmN95CgAKPTLXUHZe4+O57Fx055FlCGOqMf
clRv2hkvx/DictChEDCMwwdT/UuYLJTPVtf3ncjl0GH6gJLyvFYXFtsC/tTs+QMJvRv1q3nrmRdJ
WWTGTR0uzwwOnI0CLIK8UuKVBshRXwnfkwBO4Ip73WCsZUdP2FAoW1jw8zvfdH+mWeif3yq00pde
EprY6rzNGPWuh+fu+XwA37oH6ItmDASCuNNWUXCavidQUhW3xb21/CZbNKOKdY/3EQS6bRC6UnGU
mO28wMxyTRfyvfAkf8MzUUOsuN/Iqo8m3LkHHrXpFp9Up2t2rbEH25rPjoGdw2vXIC+9Ml6x6zgX
q2k341DxfEtn+dpF/uVdXSQYXTh2oj6wb0gsOjFGw+J6cYNELHOhFuahD08CzNgHgxrErW596td6
PcgAoKQCCBGz3ssCyepFCF5awuO9jDO7Gj3RLzYzUbU65M+FuFLLVc/kxtqGm94lsDoDUkwgiX+J
063v6wphVfmymOWMffrAijZTRlXJRMAbdYyAnw3GEWHDhI+fBDpykCVSpNVZg+ax6rvDPKxIKBKs
Tvg3XA9dKbNzKlFUhpC4f1akfWUeUXpv4AyEC8Mn2lffxldBcMwMO1W3xFC82kjVJmV0gLertmNq
yeEyf0yRLWKz0B5wwRxQPyW740aFduovqJZmC1Whg8Gr6C5/bbaA6r9VyUagtR0q50UEuQpgpOM4
YdfMRA17Z8V7cXSVemvma6W1q2RNfxiZc4PfhXyS/qRFOx2CKhTcGoguL/purg6zdVcykZambzo4
5V7Zc48HgqtiuA2c60Ghk95CBPqRT1tpeheUTQQGci98iHfltEKPBBta7fybPwyjR2OmH95j7BqR
BswOlfAooWJGY5ejLtoAiaPqZ0DDZrD1+4E6FLHIGF03G56u/sQzafVFzPSxbDadplwZ4YP2wriq
f4yQYzF87SXZJfUxoNehwOBdoYJCmIY3Mr9RDdbGLsC5rVnHudcXNIZWIS4JtfxkBfdSsx+lbcKO
BocGXmy9Aa5AayuDw2GSbzv0cVU0EFSDHteqAlw8b2DMclFI2q6WcEYmwqwr6IUFZYRT1sZq1B0d
CerJrfYmcvaKCFV1NZEGj3fZfEDhnpvXwByUkQWCzvRUPUFZTekTrjzh+dapvpKaQVWHzgChAVjS
JadhTs+tGs6MP6LpCIZ+dHTb+DbpztgewOhpEKhtnfYin7+dvMk1xJWAdBo3HozUPzJ4g2v1m5Dc
xLboV7oS6CSqmoyCt4RZ8kVS1eRCFaS1Mp/kH12NMNyfLy23OZeSN+57XEMXwWlQtbq5V2JvUDG8
uIeIDN86K/gYolXLJQbJk8tdxuErLmn7naLuOCpr6zFPdqEEB96J0Ggo7aRe8SZKUEYSQA+aQtlG
ar1GX+zU4eBZya7KDwW6fmQFweNQbBQ0PyqOwQrjk/IQVq6Cqefr2S1Dp2mORWbDyEu7ZgWm0lS3
Y3hLCvFPYXdxh5oIbKLoqIuA2q2LuNym5TA2WTcRl9Gd5ftdHCU16XHsj1rkYhmk0218Ngz4ydIm
Fe8GhRltUP/gwzrXHHQbxdFsHazS2I/q0pEVPFvaTd8/tvawU37JiK4oPzoq1sQxpv7GbSwt+f5f
q0dBDh6hLGv8gq+RtFelujyXE4rXIFj4Xs7+4o6bDw+K6C/0aZp3+EVPAoKJ4y2iyhXVJKDsnx5+
MVM663JMcdrzcPyw3BAt2vlHWf6YmNhs4rVSKQ5uAt19Cq68WOvhVtdsJtsgKBSY62LxVPopgJJJ
e44YkQ8b+iK1/7/MC01ZpaOOFjfuXZefZTgGhVbH0nQqETx45+ZoMfze1PfM5HOEOxLX/PWOWGJ0
UCB1bGJPG/Cw+3dC+UcY9K+3ZKhgFWVl6RVf1NBhmo9j2CYz5QSDjdqmJ5iOCCwnnuDqjXxMgeyj
yRExb3FUzxQd4WUxU8rpOiG2rD/zB0S3bDRyspNYeUVKlGgx3VOV9a2G9tW7mQkMSpwS+0Y/5OuJ
SiJRH6ssnk9hsjGgJzIMftWfeyTFFhdFRDSYssEsAqzEUpXMR3vAvbFdV8pAaE8mOTjGV8yCLj5J
M5aqsq3C6RSDObDkvSxtQ4DOTMsQLKO17xbnzYT3VbgdxdeZaisQ3i3zCXLN+Ah4Fj6lnetYvOzL
H5aOV4KNmEn3ABe9uFUqXGuiI0KFDNVi1vA3V2sWIrHqJWGEx4tQTu3BzUfxyTc8aSccqedoOn8T
uvvaejW7V4OKIrEIgg+p+XKu1ZV4fq4c0dOANGLbHCOkHjhaSOX4reXmkrn0NewAI/U+fhl+m4fg
GQH4BDhdAvX+5mDqSs2LVJRiiKa5mD1cfijRrCiCNRBKxjN+wwP0y9I45L6FLsgqA7Y2uUZPworD
lvWn+J40MnH/lnnNFSqYYuqiugxVZKbBly8/DJpRquRxOknmQcfYd8IonVxiu4xxyxKG96025bXZ
wZcnXrTYQrMMlUkjjHHOyP2iCko7YplO86BqR25Bw22cZo9QaV/hV1fat7DMV4P45598ER6ERi9M
JsbTqXKzJ/VNSLzpGb0yZEdqV9mGjE20dfsc3eKzXKnkPv9u86KlVvG6Q2X53cIOOiqmL462l8Bv
izjuMIpoKbxvRZdrVdCXZ17cV8xD8z5TuG1VH3UxY0WWb6M37L8jkGLzehMmdCrA0pS21I0W4rVR
3ZdnX1xXTcNLDjjhJy2gBhJdI9iMOGgSThY3VXRZHLSdbGJx4iBxORnflm40Bo+4coElg++HRtvk
YHLroDC/9Mytjf5swp65/REsOdnlhfHpRJgXOVs/q/9/UmLi+wAVuiD0ucFmuF+MQJMJHPvNN3Mt
k/j8yIuaLBLb6QwuezpZwPlRwo1BZM9Pi72m+pStUs3lWkpvysFdvW50LmdMsgBaYXbz9bqZB+Os
SkIznSA5uoqX7qS1/jqZ92BlFkuh6Yh53yrQ1okbgNjdth83P/9refvnFVz88DHULCFuWUHvKR6X
c+oKbmR6Ef5vTqHtlj5jj2l3k33P1Ruf4J9O0l/v+dOvv7hscw0lPKVul88BU/X0V4SOAn0OnMs3
crZnsPY7c1GC4OZvoVgGL7XweOvFX+0MfP79Fw2dTi8jXRf5/UhGqTlqKmQltgoyH3sVGwtlDh/K
heN6uG+JCnXhTN9RpDH822fw2sAIIOl/D8PFxd92mYKxGdtBMZ9KRIg8IzFigIYBIdpOA9mRI+Yv
S7wywVxp/RGQioUajQTK6hAwoMiYRi5hK30JocPdnvdff2OwOLkjLXIU8SJWp5VY6ur5zGkRPNQK
ZDuk75DeB+cXS31R7RrollMj58RQl5vCL+p939/hqxMHKAffnExcy5RMZIOXK1MxoeN+/XoiYngh
J3qBH26WLzJcdE4qBPueumNkLymIDrw0sOWN5muVLbab9Ff7v4ilIxlikDMi0qqYzI+/rkIrcZ4Q
dHWRliBNML8LmTec74Nko3mNH/sKPSYoiFxjDoKpYvIDkaweCBldICTvbuUx1xKIL6u5+J6tMpQZ
ImjLnqiAenbhFpWwvWR3mwKXn1uGyX/SootP+MvjLl7BODSqNkQ8rv7eoFIg4yOLPzp9j1Vs2MMj
dmHJLz1dJxjAnXcLWfe9PK/CtzJyu5cEM5K1hK5SSezJVx+o2CHm/pNGweKXtaG9UugrvFUZxPwO
uhUaBAoMp0c58FFLAQUEn0d1kXrAHRwYBvlvf3agZYh3wkF4QFEN5RjTTh7EaovQRvMzNj0j3uFU
mwmbf6fs13A6X3bhIoiAG2qLuGEX0LtggIAdHqiRzk5yu3wy0fNWIQAuAxzFL2XfGqhe7l2rQlgh
W5netIbwj5p4+/rvVWlXQvuXVV3Gk1gZrULhYKa/GVtK6r5SHhjdnIEvzHeogmO154JqVRCvSR0N
LVJMY4h2MqJVK7gXXeOmob9I1yFYX0KUXY3fjMcUF3tl1a+0g3RMNG/U+5Vo3TWFh/lUkm2Rxh5R
VCN1m74PjlAtnFAZLJr5MJivQ3ffZA/B+KvidRbjynKEGyy9P4PQv84jjahFY8VAWf4iw8JIoZH6
gDcBOahzRZcCQh3c6ew2GsOrp073pG7XVN4YPI+gdnLhpVN2eHrglN5+jCUKrCWKlmRjc+ZWynOZ
+nRscKiF86zSES6dQqYrOG1RwHSs8SCZIJ42yXgT/XH9O0aRiI41CnHaJcLWNOjxC7WJ7BSs903z
I/1oafXZMG4XyRdhYyjOv4/LtVH34lL5nydeJIhF0sZxZuKbCWse2Yufiwa6a6yTU+zL7/pdeM+0
vTGeoyOAgO0tsV7zSv315ekXUdRMCjUqVJ4+cAh9BewDIRwlQaR4A3j+NNNYz+Cmx9FhDkfxGP0+
Zzs9dUbkPD6qR/2tPQkheA5HPD9m5kNdui2QQib1CV70Xq45DSQoYdUhp9Stk4w+JYLl+CLDjDom
mH5ldog/qa8Dq6fmqBE66Vd1tk4IQbnLlLioV+Vu8pI1vGOUvwrPtFytvpsFXyv2NZ4lyW5In/Lu
3tLurfN+lj0hPabNt+RHkb2L6R39v1tm4+bVL5ymJgxQVIUAVX69euIm7Jsq4ALE7IL0sXtEBGQf
H+unIFvP+kePdJe+KyECkcZM6HJ6KFvRKmNaLhU2rUZLWFQSUZDcRlBk/OyX+nZ+mJC2Oj/SapyD
XZC4SgCI5liNCLnuNMkVkcgu7F60z/y/0psxORDDq3dRe1frTfKIdo/oFPmKRAmJ0aa3C5GaEbns
B3UdOpHPiKnSNiBbrdkGrpyMTsGk+3w3MnQpwdRODc7e/WHC0E7YhBE2zDaqFbf7YlfyfYih/925
i8MetulY9B3HbUI6W0xB6q2KDPFFxY/WLQQTFbnPs6epNy/oawhp7HsYN6s4rPztrRL2UVMUEe9s
sOHfWzWNXkCCK012zr/DZoWweYee5iIENIP41g9Bcl/2LxEpMn0n63loNm3thZFbij+6X+K6Mz2U
YTQU69HrXd1Kj/+QZC/j6afVXhLbI2mos2AknmYQyWR/gVBJ0s8RjLSLcnrQr+v8uzxt0WfCBwrW
mC8dUKWShQduhEh+Y+AiF3uk6mrLCTpo59iVbhL8VCXvPasXhj6adxigiOmhzX62/WEwPWWVNFsl
WA8g7+kDdb03y8eheNHOz5mxz5B+ToPXW3WQvFyGf/1QGfs1viRJsf7IEn0ayqlBr6lBLBeLsjoV
YOSKb91bvKb/cgbs0d0FwxbyPhDlhGQ8qNdp71uxLVV/xq7ytCnMF7soHlE0udkgWVK2fy3tIruI
yraXzZSlgXZy9N+qfZ79kLpA84PvRejhTvntVu4gXYss8qftuMgdVGMQpmzgmb1nvdOpwGhqdrqe
jMDVgIwv7QqSfCcGeuOJpX/jKrr1Mi56UtzioZUEPF09cP0tErs+jJvUbqUFhd2Kr9UidpvsaBza
puK3+duNBdza8os6R4zmohHrZQF+CuQTISRm1c8pDWptW8NfXWS4bmELrtV/mB385wjqFx2pRsQY
dIzI15b+42A6HeYG4z3KCIKxiaYdaN6ZjAVGiF+CQFc2cfUjQBMpNddm8qxgpP4cd9/16gE9YVqq
FngbOxHWKCA13UdruGJ+I+1VliB5eTAVka6VQqMcMYKLXRIsuesbQ1x2SXg3Eq+r7qPYJYYp3hh7
NUMuO9dsC2c/qnjlLk1exgwaIOxAB20o0Ym/i+u0hMJwp3b3vQCnXCgpINZZh4WCf6tcvCYaY31a
7mUsyydeqWrOS2kU+HFyuEt3sQvrNUzdQfYy6xXLeAv6riML/ipjEiyne7NF6TUFi24rv6QNfvcq
xg5YkfYf4k08y5VRJRZgFqaYoroksBcp0KTJgVFbCFlHAEXsGdZ/yD2N7rIf8RWSs9qysQ5/LSV+
iiUYftXJ7lZBd32TPi3ion5UanilCsefd9ro1Abb4lfh1UiD9FDZ3eglT4595YbjWuCYgVFbBs6R
uElxpGHMu0Bpf3ZUfo1d5I+IgsdlygzHWv8P3+fnrbooO42wbdNEZquWT6V7rCOkX9KDZWfTSn9n
7reOtnC8/v3Qa82PL+/nIg6bOXpr0jwVJ9k3QcbaWb2NGp/WZJweZ4rLYj0VXg7Vun4QneZE0wyl
boM8UQC4cXdrVHD1xmJegYkTIwuD4PA1+Ssq7Szn5lCAL+4dBd4S/gAjggMo0mI0JrkaHrJ08xAy
XlXfVYB0Ed4MI3ZYxQcSODMuJrMz8jfTY/Xtf9kpUwTLaEoiBrsXr8dUhamIJZYWbQCRkQ1yZl+r
bYR/uLpBux4n3alFp3w1motJ13M4kMTc19G2PNy6Pa+NaS3Qov9Zy8Vbg9UjjOeJtejPKMj0CAk2
w6vRfAu52cs9YkbdJnpBgUnqPHWhjIuweUKabrj9UDmcyEms85vRH/TSLVLASbc6Nlc6kCoxFO3Z
BaHA+1wuw0+ZxzintTpk7aK+uDisk55HJzO3NvUEx298yNFQSXwT8VbpFZL9wi9v/Kl0JHlyzQwu
fPIiIQmM2VPv/vs1Gn/XZKwMDrCO1N0VWdw8C4s0bdi6xo3wItiIPqAjhrgPUrNJFDj/6O17UrUl
9OfRBo/g7C5+MJCHF2yagGV/rD7whVlN1kvaOYqRU1E8eWYUETD4peWIWvyjGP9SGrutXPzdW7xY
ULKOPONAvwi9jE6yxZ9a71p0FWWU+1EthKbBkErBJeEYxLip0wSFUnMI0QDsj+fie278mBfmU75S
UkynT11HEdF8y/o7ztaNkvnKBbhskGWIkoF7A/iyr69OEechGwLCUMLEH6s4tT/UiLikKwtw2c8I
YFQ6ABAnh8E4rmsdmGNAfKxj56EFjFYqpF10+9cpiYW6mRTkNCFv6giGa+NDmb7rty1OriQZLNng
jf4JHfJlBzfigpnFlCCWbKaXAo31YWO0u4Q0fFgH5X4YNmdmLbBEPJzpIDxFd7ye4H4ZenJHugUt
kZ1o0lz2c/FxxupRWffRdpB/hs5NJvqf/fuaYEBHwGcMQiTnT9EvQlzcAydodPQMxWmTmf7023gH
OYDDl7nN3QpwNroVG7G70yvqBOFlSFMuc6gL2VEyDjFslgJLTwRkUSvr0Dr+NVId75of8RYnIi4L
8ljpbUIDy0vKY9F4SnDMoCCXwgk5S5WCPadnoMdvc/UrTB6L8S06u2iOzLodGfeD+BhbniSsw+KP
kO/gNcWhpKlFfYKkW7sSH+UzczQ8J34Mhh2g5SvuwF1J6v1NU58rvRs2ip0yyG8AL1y+1bDR01hr
hhzEwsSP8igvdWmjVK8DDCFqswEKM6M7+f+Q9l47jmtJtO0XEaA3r6KRl1Lpq16INJX03vPrz2A1
7kWVsrB1gAM0undvJ4oi11oRMeeYK1l97ox7s/qhjMd0Xdw6Y/3DR7lciGaJloj35Zt4wc/lwbJ8
BQJlvNPXFvBPjcGu36Npfq6sQ9rawe6j+cjLUz1vhGRn8ppuW7tN962EuHHeF9Ov4Kbt9B/lDJdl
6AQt4Fhnv7x6kOgUGkopmdlDFb9Uxt5svRqcyeJDa3eoQVGjC+ec4ZdPwsbmtv/8HxEDqkg8Hdzn
5ZwsXh/tMj/WmiBYziuJx5EldwkpKdHsWZ5VOgPgFC8twJcK+CCFF+gOrX5h0UdSkWwQBCNqVBXH
xN5ZeOHFBwTlQvwIHErVSKUMXZOUW+LbKXY+IWC3klf/sYP+ffFXR8JQ8iddzlkyCPBwxi1DqeFH
ZB0UFHFV8NCXbtVffGEDPDvbViitLukbfaKNFj1Lwabo7zrAgmNALqEnm148bEX56dZK/M9NFInR
0lZBZCRfH4aaMDGFbolEKL4kb8odo9oRjI6zjeLZ0SWEaOdK+awxteWuDPs+Q1uDVDUUKEAeNAsZ
/0ASkH2L9qV+L5G4d39c11WfKZ0aIZp6Mi2Wib/MUOJhqFZeFG67BMXnyioc4159ROU5fVbtD0Xe
ItsUmWLB6W1302tApApaBHQfwp12J55SyTEiYlpd07ItxYlK1wB/O65xThgAkm4GK/7jzMv1L5M+
pDFLPv3VixPxpte1Xyx9gCnb94yzGqDcDWXonZicTEd44lKVNwLkWVysXR5Rey6co1s38h8ylb8v
5OpGinIpj5FU57j1B65AVFe9CCF9rNYzctf4ZXAswa0eDFRbvnGCrXa7PvveFPj7Eq52+6QqRCvP
qqXo8NfqojWUF6ZBwQvtgOvuAIZINlm9+o1z2D9O+n9/8NULOHSBXvg9P4Ie74R2DcYaP4ibehAK
IIouDvpmFSO9uljvo+wWtsXhp/MiWzW2JEeGULIxkRTHuOKYtrrZOfs+hf376q4O+7olKvVklEt7
CiwbtBhbjRj7OXByjOiRZ3yhhgcK46Ud3EaHZMQ6vAvjtX4rK/KfzwiYMcUiD0oDyHT1AxW5WpiW
kVOgXWh3F+JGV7xAA1G6ml8YxbmyF6NgYUxNM8faDp+3Mf//EHSoC+ns/7+Eq5/KtLpumGRyBlgr
i1VIk1Cxm4bhpN2RqCT9bD7Ej5Bfi18IaclBxQi9Gfa3tuF/kIP+voyr36QuhJ5cWe4EsEo3hEea
rX4rCWyMMTTe90tc3U1F1XJ7r09rf373q0pLybpaoHOwdLbJo/thmatqjYDfGd0ot8uft0unf0jH
/v6aV6WTBdM0DHw+sUagWd5hxLEYGlMirHpOpXzZGjPy9rYN6J8H0z+/6lWDMhkmDjo5Hwyamtlq
Tllpi8SsSfeNvG8KLIPuUgW0bt/b4SvpHHL83pYuLpPwBZ/2Vs68li5JZzdParWSLVLeEEgb8K2Y
Nq1N0jpIMe/uhOXVdmBgieUSq5fLBAI4qbZWt/1uAbC5suyY8YGAq/J5ifRgcLaKDy2RMbK4FnyP
4D7dPwTz0R/Okk+g6QYHUF14I+dfbdjIjU1v4tZe/M/DlskmTDW7yGilqz1jqqxS6saYm2PA4D+Y
M+2gVfEzcC03OwCNouhvNPwNK9KtcGTfaNP8c8v98+OvdgpLQMLbVXy8QcDJROtYahyfua5qs0ay
ZhfMpB5IGZ+Tn357Dyta69es47EnmayZS/wZMZZerOBIvJRLrllf2SlVx7j3zeOCDJ83JOCK1kZB
m+mOMc2wg9+e4sSNblEq/jEV5QH/41ZerWj9WPqZ3IW8xzvjoT4YfF6EHgywHFx8JO/2zOulEJvu
iJjK5FVk4h76SdHE48JSj9fcPwn+US/2grArgxMwIb+whyd+f2iK3XCJrceYX4eqgqdQuVMqxvv+
/aS8yJIn+9IxN4kNshPmmQvPlcO83YWurhyE7CEVHhYHDNbfwG7nXRAFdk/xoXKXC/m9yi7hzwHG
gNGdk7NEZdnuG/HelN5NAYwo9Zd2R1bgqDPuXQ0vWbNX1XOeM0vU1vBDu/dbfRbp5oNxtTYXoijn
QxMtpW8mr6f5ZyChHTnAhQ3rY9EefOGuag+qdJGEFKoH769Ed1HOXaws+pqov7Xe/BTix7xyp8rr
fkX9jwqDBwg8x8/Xs3AsrU23zoKtYA/ml7KWxI2QflbBacRzZmw6FAm8xnuhcEfjovnL+x6/Ksri
N8USt5Vg32S22d23zcZrFYRosoD8xaKKWk8+e8l9nmx7lBuZW7/NPNDpjrhVxtjju8HZ68MMjo2x
59cWnwX8f42jlD9mh+VlKXMMxJ10tJke5tmuAkdKDqc1OoPxIQTHQX8ajK0VbXoslIWjJRcLJQQh
M8KKRSvin9qBAY/n97TzEs4f3BZzC/nGqvDsZXCDlu1Ejh9FXhcVZq7BJDJR3matWtXiqzJij8JH
E1mULrrlWv5mHne9+Nqt/FtHgG/mVfAnxFhjW2XdwRd6LQnzwzpOIbWKD4axJUNuBsdJkscXjjfs
Zi1x0OQ0PVJvUfTbiUBw2R5iq0wXrQLQSZpb9pn8gJpotktiw+0Rz3U5cH15V1tkn6uJoppcnroW
8zUkVMlfjflKxEG9IA91k41iLZKj/Rh/6edqm26Kc/1EKhOAZKl6KqT3JDgM6lN0HjbNXvoRP/Uj
GUI3zw/Ldfy5lf++Tg1Nv4H4kd7L1boTT+0UquMkLtiDCPKhstbqI9ogT7ADcb/MRjTpKOVOaBHl
e1Or/E1PRbNW1ImWR5G7uLZ+u5b+aImKMalhmSqbDxJI3wO4jhfTxWvYQK6h0dYw/azbk87Iu3SR
fRmsds9IxXQv+lDfJ5IT97f8q99sZP+7ItoaiA3JiLsmDwRWHkxR1JsPyjk/SGcjJ2K8Og3POclZ
n6W25cgRjEuMGXYyqnqGI9MIbGCLorbMHuvhrq5BzqFlsevG7ip8eS9G5M0ahCQXKVFO2iWpcRpO
xxVx1FmzTFnTU7jXoOO1ZGp/FcGhggy3Gp/in/qLz3rws2OdoUf1QILHQHzuQyeuNPXB6rcwPyVh
NXF1Poa0+b7HGHxLu3tdDP2+IXRU+I/2jxZ/UNJxn6rEeshfp8m2plOEFoHHApf6ObhM2C1P6d4q
sR87CTJmFobXyl/JGZB7AklRnVjRvr+FrjRuXdXV+zX0pV+NfWgh60i3CR0vMB3blGX0XA2IDtac
yVUiWVIOqARMJfLaD8mGjb4CmiozODw7J/yLnN0ONDH2WU6STokhlzkg2dbjUwVJzUuJ8luVRE21
LLK2qTmzYIcgzHfansxoO91Ll/GePIfWWFR0Q+XAyYmIT+7WBcqZGVWoz0jhbvLfxOKHHN63yaZF
nep0D1W5gK8Su3hIHlgqb5SRvwcJf7/U/2uC/X8/2dVpudHrZCrkwHrohEOkXAwaC+YG3cnIavgJ
61KW1uU22eu0pQlMwMsHM9cVfsmCF2MA2VQmGvxyr8GmWan+MaxswBAM//w7Ym2lweGYpAlu8iPz
upakvJXwKRzIDNPKlX5q3oMHkkP3kKaFbfbSMcm0iTOcOX2Oa+WG8PFb9bPIgUWNZgUeGihzv0Ut
fywfiZ9IZtmLAEBcYmWw19MWWteb6dwc4g3cLhLf7v97VAJu4HrFvPrM68NFOciKEBnk66yNh6RB
21mQuch05oDiEzrS6FrkjlmnlAV9fDDHn/oFcriYOU1kCx/JG3wAOHgRgVXjvmH0jLq17tZkFHeY
0Pi76HlbkOzXvGCAoMJ8EceJUP2+xrM2rERkjsmqJBU33obzKWgPfe1QjUdkzFsgv1ezSWjSF9lr
gFzJwDLKxzw/4//Okk3WP0n1pu/WyrBvABnI1oMy383mWguoNZpVaG7R7JYENEG68rrirq23Sor4
trgLks2U7CR/Z6R2Ie8gjRqr7AvmNJqzQb74+LOF8D5sEQ5+1a/xNkaIJhd3BecG086nl24+QwHX
461E8JSu7+dgHd4J1qKdDYLXqDvoyiNUFBCFjgbRpd6WzUYK1kN4hPYSR44fHsdpnwkZq+rFgIPa
Y+PGhF3Z+leo2mWwVg0HEPbItwfWY6JbO2nWFqSR5G/TZm1yZsfr3f2qH9KRdoqnNceh8pq39LNb
M6kpdnC3tD1JZ+QwCqs1xUFQHpX2sxfZEFfwQdbZOXxKaBxuEKltUJQG3fp/43DFwHJd70geAaiY
cswVnES4SOm2sjZGfx+j7vDNd0veleGxrj8kPPnAVfL1ot4ovP4pG7yWN3HXnIfe7uUjiJDAWuvc
6G24sZ4rpm0JLDnRkapnDjByg4F+oXZV6Hrf4mfjaXpttuORCqtfm6/MOEhJddV+o903PxR84of+
gqgV72k/r7AMRv5aa5hhr3uRO+NF8MY+oKG4k1M52mlJI+6i1eyiyKyIUmHSD08gdKMtlK8fgbry
HzlYMV/2My+lnLBW/XO8Kbj8dCNQE4TEWmPjR/VOXsvgpDPfYp4ozh9Fr/pMHtGzaRdjPT5bRKiG
tglIpSQyhUQNp7FWwpEpIvFr9zST1kSCeMUWkZkYuGiBSLIad/4mNqCq0DiNHufn+U0Gr6GRaeIB
A2H5kiVoCrboiQcgr28hCKd+37zWX9FjLm7SlCk+P7BbshV0K967zsevsEr45SMiXNX4qSlWys8B
gWi3ToenHCic5mW83tNGuagfNWT3YG2QR5C5OscAQglpQrzNb8HdxEL3EQAJeabnIwSX9DQJXvmc
PTZ3yV1G7S4fuFXsD5m+Sbbls3WUfibbiav/YY4vakUlVV3klDmoox35kYWaQG4uT36FLSB9EfHJ
E2fFL9a8jXnXZOsM5M+azof+y0heinEvANk4TE57mZ8MqrS17sUuHJDFChD+urUIWtcClut196rr
pMqCPlf80I8MB5/T5MA729ZQRdbGyOpRbzmNm81h6byjy4/eIkDJEGrnEEotypqQ/6UuA7zD5tRY
oq3DBZXWbfIzZhSpNa84vONuza5On6f8rHbSpk0ucrTnLccxpG+W50L8gHaKBqqkZn/Gru41WxNq
v7xO31Jef6Qi6U6dPIx/q1bzaqwyoRu+8VQSK95+5W949/vnKvtZwtYImUgVSORnl9CSTgDb8E7x
S7pqh7r/S/8Y+lUROklx9gl8N7f0vmXS8DzjiyeeUQ2mZb3cFcxSP/97s5G/VRHsNRIncwZJqqQz
b2Mv+mN/U8xCMdO6Tx9br3q2FnjhKvygmxGvTCc4hl/q8ijGX4SaIF5mekDwxMuUHI1bKsFv2Ljl
B5dMRSOnx7Tgqlx1enpNCPxQ7NJHPfmqPRZ/9Wd6qA/+LtmXD7gIEnu8F6XVbNgUlwlLUnZOtrOb
uta2Z9VYG8N6vnFzvlX5v68JxQegF4CYZL/8fXOmwJDa2OCaOL5AbtfJ59tX2ko95tYZ30NRwFAb
V0XzUerbGA8DIefRQy78gAmG/VVRflrgFjIUDMFxIcHkvdPDqKjSki3wkjRHzXJL6zCkBw1NJBYH
cNf9eqhdPJvWj0zY3+pbmNdt1esvdPVrl1keZSCZ0sdB3I3Wee5fJNET9siHxbtmgMYX6rYlC46i
aE4ZueYQOcHwnlS/goLXBqhLyPNqGZeMtV93UrQJp956qf2XnCh5EWqd0MhO014AoMXWg7nySZ0u
bHH1wNYxpUdh2OXWvfzO4CwL7if58Lur6vRQA0xiDVxtiaQhs7b7FPDvaHu52bFeCmsQKPJepeyP
V7Gb0nQrn8a3HPCzg4sYaQedoXRprVn1c1NfQE25GCxyXvq3/35bvplu/3f/DPgQmOqXVNG/HwhF
Sw2tHiTunz3GBxoASJI6CBv7SPFiAsP0JT676NcJh4dFi8yZ9b+v4Jvm4voKrs6GkmZFWmfN6eOU
nwaXPk9qrSFBqUxj6tkzcR5GbWRn8o5DW5nZxTJDAY5joh7DhZktPYxTMeNIR7NBSYLE5oUfqxWP
THc0CKTy/4Uj9psQ8Pqir94jLKFGGdTi79vGNeySYh2EjwENUc2L0Erw0wrWE1NhRTnIlU3tp3I/
nTgiG6iiXSk/isG61D2l+RSJbUx7Qh2wNje/4mRfGTdu8W8lyF+1DSsR65BpaKioZFqmf//IjTCW
SZJjwIA06ucnldMC/iv1Vz2fLGNTi3em/jrZGoyd8g4tEyl88+SJwp0EjYdpUe3M7QC/eG3ulMNU
ESNs1xshA5PtRI8dIoa1cRxg7XzBrvF3aUWqsW1ZJ/bdCJoHQpKCNO+J/dYsaXlteKHG8lTOdsV+
ka9HfF4ZpwBk07v8HubN0y37zG+j8F/fH6eXoer8t6j+K15aEmZNUaToXj/m2+K0gE6JhSSDyJbI
YAycW5k++rdVaflADVIhXBHL/NYQiWI1LMPWiO7TrfUaiW7/2L1lz5jfKAWk+YR2FFC1IK8KaYOM
1ZA+2vGu8Q8Ra9IsCGdLrVdBvpuZn5BLE2K6Z9mNF+hOQo94K0sbxfcKaFVPwc/6pdzLD+rZPHOO
HCnS1XCt0YweU0CBYBhojqbDvRjcJf7HNO/L6FUDKGTUd+pMKcA/AndWvouwsemNU0rn8VTfpLd/
G5SbV/fjapUOdb9X5pL7oZzNC+4gqFcqlj/OJl+qG6Go0nMPoG4Nj4uIwGeCKF1zfzvL+dvw5fo6
ror8Yc5LUQu5DhkHMI8hAsce+3S97c+4UPMD0FTxaK5IAUi8W6OX70vtchOWAwn0wIWMc7XUEi05
h1IcxtCyNla7S4AFdaiQ3NzyMoyRnkwoEul4qwQ2WOf25TvBTfAO/nu5/TYG/n0L/riKq7Vg1LI5
Cdoovu+rrQiX0tX4cAd9G2oL6QRda1KJ7mU6CFWMAiphZq/cIs59G01eX8TV8hl0aVELOrcCNBrn
Xvxr+vPvvjOdQSZhWLhXHExbaGP2rQEcsiJWu2+rgUGz0jT1f6iwktLK5rJJo3sOPlHy0NL7SHbV
jGnlLYOxPprzppVmJ5QFe9azYywRw6BvmRYCgIonz49fdGmHXUzOGRZjJahDpkCHpiy9pvjUkBfD
h6t4jAlAE0j82RGqFzYbeFCNvCNdL6tiFmHC0Oh3Zf6p6O6FmWSHDy0XXZMC67XDNpaJ2zA1V3l0
b46lo/svZsHhwW89SBQ116B6KhsjyJ+aEtqnaFCkVRsQimrXHzFawHnbFmeRnkH1GEnHua9WBUC0
yUf+xh9r6i/TzOzR4jwv3QX9uzw+peEaoFUbOYVoI/2f8Osgs2dsxaiWPIVcO5cv40Ur7gZhJzWo
g1eEw2fSKtL5NAct6lx4JRTZZC0MrpVuqRCojue9Vu4VZRdiIYtAhgXzQ6/86AHShUdTvBuoE6rH
1D912v1M+yd9iItP0ga387F5FCaA24esApu6IsDOfIyeoD44+UlZ0zfsgR5fYvFYvqnJgYpUKJ99
f6dyOwIGVHGxF3UIpLRMys+EP9GlniofIgDJ+TqkrZB/ce7z+bX5S+0uPmlfo4WFBEXZmC3tAtjN
8vjSGRv+xSRWvRraK/ot6qjwQvvKFFflrgrXCsMQGnpuFDmYqkm9HJF/rgWS4mnZhMNbZiKvRNTx
RKnpf5D8TamOao26dCG7MeN2OOZNqYfho57I41pF9JIoVTEAk2DeskghSfBdGok4MLFZGqkzfpWn
/ifB7cQ+CXRGqfYE1zenlZJ9NdpHtg3ip0I++HiMK8SrT2W2ZqDy2e6FjK5zZIMrF71FhhQ91Lbp
4Uc8+We6CtB8LZvTFGrQcTd5RAXrTkUaZY/T1+b/09Z81c9j6qj69ndCTeUflUutLYKs+MuYjoLy
SvMgIVn2iw6FcSyfE1oFj3W9irZkpDE4LNzkALc7oSY7R3CYZI4FWur6G+NSIL4MXCZkGWaYwlGF
dd5/mgIO1JeueBoLB39lchwKjx5NT79YqdYMpPuKnvWuRnCbHhVodWl6kZjXjr6T0FxOho2SHpdQ
lQqVp4GkJFSeBq33RMZ/gJtt9Kt+4mY/JeTYD7JrFCTSErBtw/xKT8NBeU7Bilp28YO1aHQhgDLa
g5smPdXVIandOtzqg7ewpRHR0UTERW6dwBiakmO+AkFUVXuqzlm5EiI7VPdjdWhawrRXKh1W36mU
t55J4MD3qh8E81nMN5LhhuoqeVAq2LWrJX75RfgcGDAr22npL7U/Jn9ksXzUQe7VRJH7OeYmmz2C
qNCpI9ht37dOOr3SPB44TUan/947vh/Vlx3MlBhrGKRffROKhlFoKV3NypmVzzGDLWFUvUWVX7Nd
VbsA2bbaY6GF5HZn0Eeh/39XuryVo8vdKDcFq6jCu7oeaDwD4WdKq1ws9VH0L4SWpUeLMYD3/3jJ
y2bwRzegGKI5idQsuq+dsHost+2wToKXXHeHfA10NnJSwcE7Nj6mwrHmeaV7DBzbppcf277k+AiW
f1MpMhYu6PORq8C7VsACWY9Ul5R//329/96eLROLEyO+73zhvq5hDqtxfA+hVCWG0MVHUJZQ8U9J
vG5ZkdHrb4fUI5fBxivc4r20ffmGd+2bqPX3/vzHVVzdtWmcR0PVuIqeVLMAnUz2Xsxum3qCucaR
OyWM9NaNYdNb1ktvLDAjb0wnzLZYjDjea9rjoH2G+U6sXEF8bayLmW9FktlvqFn+ebdM3GA60HME
mMbVeS6LJi1QIdLds2ArdiSdrdBpxVPpWcKeWxcwqqZlbNA30w5xfSiBXqS3Apu15fB6fZ748yKu
5E5m7KuAFRK2asvVOdU6RXVXsNZlLyIFYU13l8rUPE3JhnfCye9UYn/xHpnAPnnCuvE0dMe0D1Zy
cVCHSwayVFUfQvqcJE+21Q4Lf4M8KLOFp2XxjO5bwW06m30mFV7S6jQ1j+xkybmwLhP4U1PPyGGL
qSUxS8hvBTcCpGZ6DG9+7+Wk+F/f+8rgWPeqroUZr1b5SntXdoi9Z55BmTiojypOZ2vbSBtOHAFt
ZHBYoyPLXpa9D+3Zmhwc0DzKmqvYA3X+CKzdKYxjD165sAPBydrtjPav+KFYL9AJYG9Ed7l21Mot
pVvnzCQu2PmJrdlCKvBojdv6N+K/6XHzT2huNurNSMnlTPrt6+KANnBAy7p4Lfad1dTIZZ1nDWwO
EwX0JYNTYEJaUjPcGfpceVI4hyUr8SZ48Z91C3Z8qlfRBNH8u7T4YxUL+lyfzIhbrZz5esZHv5Xw
9ClslHdLxEG31Z7bn/Hl1vv1vc3Bgv/n51492vNkSq1h8J15gr90rM35vlXd+DB7s0N4zgschABv
T7X6lb/riPA/9R+qE2qezkiFov4OHvACzTZcKO63Gup45f71i/xxV64ewNAPBT9PuCvZV0eYL0Po
Y67Z6o4YzF+h78zpsceQ33u9/yNL7nCxjtjY5PJAzg5yxDw999q2Go9V9zMxmNtEG22fErekvAMe
V8zdyPcCSLcZZVt5h9h4rxxNmvDjC00LznO1vqKBk/MaG/sioxxfzUvVfmZ8pFpLFWXs5jdBXmuZ
w2GHCQgjHWTgvb5MUQZ6WbjhRUIi6VxBRqpcs3lIzh1x37nO0ehJYczF0WUqNpNZO2ZPUCqEZ73w
qnqdHsfBZvJC9J36UAjkAjJtH44cTMcf9asc2smzdE7egUT4wHMgTt3dSp5Vlub1t7dhSVTCMEW0
67WUSOjE2Iy7MmKHCO8ADW0C1ckkNk8R8yvEXvFlCDe5H7lkreGWwjUIrdcb6nUOafM0FgdygdL6
iRcWtg/ODeHOdFXlxv7wvQXP82uJXCOnFggg1wDfoUzkRaER3Q82090+80YEBJNYuCJjuHAn1A/y
3dDvi3ozD05o7CV+JTsCJcYwMLgL9ZMUPGiUHJg07fSp2P/3Zv/bd3F9E/+8vKvXK+unOAXuuLxe
I3z3QARqRvYSLbYsexmtd80/p/U26946cd0uIt7GmasdOiP1J1G+/XQwRiKGjxJTZjst99m0D8iv
R86I7bioj77+S2ieY+B8fnwfVABjA1oN80evnbTYnW61FpTv0gJLRmC2EMdUTVr6HDw0fyxTVlwq
fReayX0FG7QCxbEN5B10q1nYISVh1SyHfd+xltvj7MWaBrH7FDKP9d91Y9oElu/9DA3JNsXhJI7K
KmPIqlSbjhauGvCn584OpdCJ9SUuaMB/h7kC/nnvc/hlIbLid0E81c2jFd9L6UF020f5C41Lfxgf
rRelJTLRjtbmp/ipXOYvarzkUfuS6f7DcGy8RsOFvxl+qPVZM05yv4+7p7zRnYbIswg5QWRsJxqW
FC8DEAF2NVxbmIyoBl1jWrHclfftJeMsjHMsUs5VQ027QhpgtvfzB3+YIa4Vcfyvcsa/H6hvc9zh
mD5jMtIZ/K2kB6ODB7XSfw6gP/xjaa7rDxW4FOdQyxGYtZgHDqN8dzmDNb3S+m02HQQiHTRHtAjf
Y4h/KvHBMypg4i+eddlhP/o9D8U2A2RgtCvGt7Rr37RoR4RLgx2a+D4I+7IjW09RuA5rW24cS9m1
mLh5aeYXnREeydiMwmHqU/IoR2jXfC3Xyj6qYY1Icuzv+cuFsa5yL4rW3bzvjM9YvWgM/JhvVBuR
f74/pJx86AFoCLGhoG8MjEY5jmKUmjXKJ1/7KkWAN1RbTb+u6Q1AgA/vFdLN5+Jjbp8Gdpohoh06
ObiR8V/6n0xsRumpj85TvB67u1yyo/lVNw4a6kEiVQsv0e2KpbRaoQknkiPoNATlzQVz2ZCspHeS
eVjgfXiFT7DXUZplw1F7UWIPyaFCamB/hAHdlkzo75LSnoeT0dWr3DxKGvH1m0lhfH4ezDsBTcib
3HgCchaSLx+4UJlNUDhSsZFY0pf7GluDeGrgZJj3iNHj+pcknGbpp0Gvb9pG0bsI0E07WL6JcGp2
kL43sj0zOFL2UbnI0A3V4TGp5nvVVzwRvhVZ5OQbCKtS5F9+FttfmlnZCTmsxN7k9lQS2PKlZG8q
EjIxfg3ep/4jLNm9J6Rwtm54VrcNblVaxvV828LKBUpbMySURUucxN8v/+S3qRnMQnJfv1ZfzBdq
5Ngtq8zOz3bq/CQWaxW2GrdQ8FpGYLwFjAUIdhBWaXDPuNOSMTra3S4p3fLDeKjknfAhvpHjQgr7
uA1fU9nGf0sUe8wRqO4GsHaYZeAsVjPs4TncRMl7MRK19aX6G3DZ9IhMSCSguy+Th8ZjMz2klzRZ
97otDFtffs9MZDW4/JN1BncpMvDkgE/eS/3Rl9yUoPA6YMfGnmyGk6205yDiAMHTYQcv/70PKNcV
xPWtu+rJWlKQyrEcpffKg/bRoJ5TqyVKqrtEvVPn8O1XiCJnLtIOvRIvBGliu9Kll1Q5hV3sQucj
2Zqk8txV2qFtn7WAWc6Kw8RL8Z7d2rO+nbrYsDSLeTYoTlUiD+1qkddSKQxFTZzvpX7fCp7RrlN6
PuonAWAkAA2cyxF0Udq36HpcmokyonmdsHW7+hXtLAPrntP69vRZu0x8lj6UYzgoRsFgwhaIN2+z
vUg+DlqyCyidqmOx7fDAUgRtrHPybBzAW18IzmVstTHJaH1DGDPZRepNBIP8VEgHaO6whArT+1zs
JkFzfBT4Gguy/5VWLz3PzhC7QnMCgVbQaFGUrelo7ZchvTVYImH4qCsGLe0L349QpmiJLxiNlQil
4n0RNG7ntVpe+MQhcIoOVpc3I16bMe0z+rPlH+LWSt3wXX4Ya2+6g20fSd5Moy1fCfEDclzEKug1
1L5E5vHLaD+tCh2oTzDJrrN2qzDa+kwOL8JXm2JetMUeiRiMGBgj5Jisk5YQgm1OVRmF7py5Kc9l
vpPUYxk/CuNhFvayvG+Tc1ztkmRdTGsoVAb1YBDujNJFEtywIOCRKfB53ZX6Li3QU8Ufgo+tO3vF
pZqShVoQUMB0mr5kHji9/NSKdHI/6LNJ0ePUs5wfJQm98S8h9KjEpuTURp6+TM93cwVxdYFrqIx3
WLPCchWL4M+izpaylSC5SenpxX3V/uzUVRA86AO/BW26haHIp0QDINDens3IiX6WiJGAI478uNhk
bPqgIObaYAUCoet/MEiUHyt0cJmHWj8+mQ+NJ3qFl8P2Ke7pca58eolNegx00zPKVfBe1Z7yYDyq
vl1wWRrrRL4NE/zmSxubbUzvbV4bOdyjMZ2dQj034iqlLBVoR1JDuHVPk9eL2VJQe6nHgJa3vhtZ
gomGgMVXkjS9FTBysfOgW0e2BB7a4wlNbB21BBqE1lHlDbJeM7mEIMH046w6Qb5NCanqtwvYK171
hmvi+xlJhdjQ9oPu1g62SRNDfjKLTYTxaX5VhA2fZJBbSicx6L8GAHOCsCrO3V3LZDx0W/lombQq
Vzo9atMtElvMLlLi6rRySBJXHR0XCxzzQXL5pHZ61bqjoB9yNHxQldu9z6J4il5MDB7hE5OqABeQ
WHsdpwpXB3WgfqQwvxhl9jj9OaQk2S+roWEpHVr5E/mFMN5V8qYVnwN/n8Yuwssu++woQqTsTREI
vhBe+7ZhsnBCdcBDoa2sR7mokcG4fflEL9O8l9js8lcTNH68L7qvpn8WaYUMMVW3eiwWawItgoXQ
V/m82Y4pPt2Eln6ruFnldFEmaE4DOqKL38Q73WBOjanO9xOq+nYrd04tLoodNC270H0wXQVIKCvX
f+8E0nVJ+/tjFVEXgVDA6LzW9qe5EFVFw8fSW17q2DUwqLWEkQTF8E3a3rf22fWnXdUfljkZ+Ib5
NIWQ7xEebHogg2KN+cZdUsIie+JBdnN3Cc+68UW/b3nc30UaBahIl8El/31aSCQ9NbNqnu/hfnTr
WYKvPrkNAao26cfZdvCYTS3ZB8N8u2t43bhavrak4kJVDRPI4HUnJ1EUCsOW89QSuWGYnEJ2WrZF
VsdpnXmO3zDz1NV1p/0fzs5rx3Es27ZfRIDevIoiKe/CxwsRJoNOpOjd19/BbNxzMhWB1EF3A4XK
yqwSgyL3XnutOce80dxFX311ar7+5Ku+qtoFAmqBfOQ8ivMOEnPBaAA1i7nsTwrxOcUM+I+mLjO6
f226pcGyVe8HlGsH4vTO48elQVFnA5fMOJTAR6wOrK73xE3uw37GoALFEO0H1ktIs6zypROtZE4O
2hY4nR58XmIGBAer/RT590ZoGPvhpQG8G98H6o69j0torWm7C5bT4gqfGejrAJGsnuv3ASef5+xN
MO3OpaFDsz7eEXMHH4y/bxSGaasx90R9M9aHPtlq9PiwORtODFkpO/gKyFBnohyOklN1dvhE54JM
r614AH0DEM04iQdmetZR+RKOMdnhFH4s4y8XKCqaXbIc2sOWIf18/CpJBEPu+ZC9czOU2B6NWfIg
aF7ENI5oDGEWeCMgOpvvM4ak4XTQnTv2Z5QWkWd9WowwbXWC5TGUcCLOhYxYvhBlX5xsW9T2+MB2
eQi+9BN7QLEgExP34MewkrfJu6XMzioCf/gCd9WTlG3Uxo0tMLnLJmHUdCz6DbsD657gJpfVuV1k
xiZJjk19yKJd3rsRK6kOnm6eD88Ma5O2mUEqEJoFmEBRdEChCBx2c1t/pSTCqMh+ctGmkDO2LsJd
oIrOg+SYEXUYXlzZmxB/Tb+Rmm3CknrZBGU/F6iuynhXV0AAbg3ulesm6PUDfFXkJ2YmRfLIq4Ny
jk73OFfM2b0k2ACPVFQEthV45i8MW6H7sYwIDxdWKYBVbae/tJPaBvV28EwLBnG6bxckWHRbwk3Y
SVXR/i8WmD9f8quautKFTG9brnRC9/dL4Z2CHkgiUhOyBI70dE6489idqQ+yW0OnW3dp+v0/+iBa
26rBhdUN+U+EDNcefoXP/gplFQIqXh5xloKjVaeH1dj5LhptJ9919wNszWJW7YtDdLBeL9PSO2Ff
p1gyJs6R24jvN/ebW0vhtEz/caWpomWlZXGlnQ0Xh8FEMOAFaW19lh4wZ9nW8lLcaMp9E39cP0NX
QxuhHiU5Madv5mN0s/toMXEizHn6TJDGm+CdMc1VN04t30TBvz+TvjmKV0IOLeXque0tq5fCNBlP
AK9kjNfFbhqrHKF7FyqcNXekE7NT91EAzhB5crsrX+Vhk5GspO2Du2Jx4+GcPu7Pxt/15Vw9nIIg
Zf45P08PJ/O12JZmgVNFO9ZuDhOPOYlcTfL878/8Zv68/syrh/JSyBcZgdl4Eo+0wCGAzPrOFSkE
d90bOEVFc+rWtt7hYbzET+adqTqDxOnzYBZzBf05Ga4fk9bXx5crLMLo8cbl/fQkqgbqRKKdAAFd
j/I6a0izQo+nJzEE7tjPy8/qlaNwyxtLXCkJj5+1NVfveDLvA1txcCCHzJNAKTa40BbGUlr++4p+
rMUYuBhopWXNJPH173ejlv2hwzE70p3VXIMgOhur7m5SAJQoN9bZx78/7xsGafqC/vy8q3dxrLRC
blI+b6LhkKd0Rhbm07DUDqX+po5MD/tP8+G8VG18k5XHowta2/FjNMdodtnrQ9J3mYvpbkFK2MUd
jafEtSiP3wQay7Ss6lnX3Pjavk2Iri/66mUuwUaJYcxFt8NudEUnSJnQQapTt0N3xM9kzqO3cqlt
Cq532KN7DHm95NjFrGqHi+aOCg8nmrhBCnpjnZF/Krb+vJ9X1a0oMqAcCi5NS1zd44k/O1PK2oBj
fcoqS2zawDagswxwueR0nTv8d+vrn9dw1SzJCiv1L2euYeIrSv1a5ci66xdZ86vFcqMRFfpO4uEt
TimM2R8WGPzJmiVj9GZAflVe17KmNZeIz62fp+NL5Vkn+IHaeLKqdWvdJ2Q1DhWeiI4kxk0uniom
xmm4KLws2YvJI2OSuTowAVvlKofkcZOe11W/UI2D3xGcAstOEeh5dDXdna0mzs3c9ZPHtHpIcPXV
5koMlnKw9HM3L1fqxWY+YbkJxoZxow7HXCaVtJ1LHTI2upj3WM386EsUKQ11R08/1OEyi6JFMPVW
KzcsFhbIV6VZ5/nSGDejdBqhk9F8DXQafG7/mXceEyd+dcZeWWwsbWkgXavTe2n4GjnO1heVfolx
qioLdgUkRtQxES13oiq3te+hps1bm652Rzwz8hW3tJYy2PXM0Qa3y3+RCHHWiILoSZQ9xa3HL2q6
4inSMVci3Bhx/lLG/bcnFSfUHXjIhKIR7UG/7rI1M6TSPtGo/J50T/9CFtcZTrTU8a3tpVz6xfz8
1aLVmdF/8JBJ0TIuI/sCEAi+GUmvKNQQeSGP5h8iBZa94DPOpn+G+NAktZ1+fnqIWn5zZviOcKzf
oKc8NMaHkpKPJ+7HHpIo9Fma0T4uSM4Oc0QZAxP2dKPKB5Mc9bMKa6DbCcNRSBz18txVXvGiPsGf
aApHMg5gJS+618efTULww+OorOvoK6QDIGLOusPupnT0aGjr5WwS3Th6XVBsg/OeVSiFBZ3HyVcV
bgKmPzAHkeXtUySlv+R6wdA10t6G2BWJZo0NIIOAYRC0VQmNo+BJ0hkOUfXjIldxPxTiRyK89MVb
xiAj2MilpyXemL1HlSfpT3plk9FMtEC3FjkwRcaq9R9DxPRYrCspgVjhKcJJv8xl+ssqf6KPH1N1
eXm6NdT75vOaVkSyNUSQekwesf78vW3IVnJOinMrntQt84h0TmpIlGKAnrZaz+Bv0x0mebcMPXps
AEsa2BooCcSlGmJle8l4+PGlbzEKeaBTVuFnuoto/Pq4VBdy5hEOg8dgCtCJsbEuW2sW7IhIhpZQ
HpqtKa81JhmONMfKUd+399ri4ik74TGtPdTVqXqyys05v1PUZ6N5SJXPVDz4xb2YumW6aEWHKQVy
RkQMdNIaHCf9isHb+VXq7TTcZK/0/mitYlAV9iaZE0tGMcSLS3P9g+ewItibk9JD/0BdTWdRvDVi
+DZfvLq11hUDnETK6tLkgFJITkUzDHgaAgkgU0g9yA36p4kbeu7hlziNcfz37vxNEvWfzwaFiGhY
R4twVQ0Ug9zIo3Fm9ZFQS8+J7TUSxG+TpGccPlEW9infEgMYbTWxREYfSNFcw1PYiAxeDY0m4jEr
ZqLuRSRkNTNZ8+ga/vsifxdJ13XlhBSTsPKAyr4mU+TR6Oc5jZcTmdIhXVfBxYQcfWU4c9+UD1Vc
ZvqpxJHSzcnDTt5EyEqBE0GMUB/z+zOjy030JG+br+xeHB3s19mhO1X9zHwLrGeo/+GL+gZzG2SX
lTKZKmjrIkDF2D6vtphk7QnKIfDE144GmsVsF2b1XFUpOXqbITSgBt2j+YuGtaTcSxT7O2nb3J0X
5a46mOvzq/g+lq9glwt6DtZ8uHkiFKcN//vdUXDB4IdBin+1KYZ1JpXRJZRO3YrGpv/KtNWQ8B2T
vb020CNWSwPjaiIupcZDqF1IqMWGJy1CVHXZdfJL3a8lYxEGXhFsB2k1pF4Ynti2CPOOPfK5n5o1
A9u8A6w0caQCEpIhUHzQm13HGwYPJHtbZxhwWjQjyjvWHlogYCy58Yekr7IEbsKwkQOa4Hd+8p5g
kmWEaF0c/c46CrSSiYaaVKZz+uOhsgyidWncBURet+sw83RjcZY9kEMxatCPlESxwZN43PylER6j
eksEcWJ96MG6z+b0OEzaHxyG1712LyL8DtYlXiTQD7Pa8e99V94Lx3zHf0pcFDeOYt9gIdOLZCDW
U0RSPK1vscSmNNZhU0niiUiybsVYvH8Wv9SvkTzgisPypg8YAM/FkJawuSzQyrDaTh31+iPbICHw
0T+5xSprd+i7aRIVH/W4xcyZ0ooO593AHMhlMVLYvr+sDJkH1m8LJR4dBzd8RHDHHGV4FuuV8Kq9
Kh6J5ovkWWWDpSlhDtRoq5LTKNlIqDuJ/C320Z5mP2VE8X7rhCFfwwH/cysMJF2qLJITcFU8J60p
Nno5iJwwyns5fTTgkcMXFmg0t3bzfFl2S+khe81p+TXroHTah+j2WfSngxeqtv+5iKsy2ZSCIM9E
LoLGoXfmuDfz+/vQNWwGa56PLonLWN9qPGjTj3b9LhJMPXEoFBxp1/qhVPLPqZjVfKrhied5jusj
fYl6tnVb9kZX/4L2xKgItyniRu/crNRHmRMftPbcjUF+xi6orvyueBAj2qPdBcW9nfxqXiQUl8Qn
m5wgXU2fodyhrZLuh/d4hcDjhOojThYGWKru6fwWLpSHLFqpJvM9m3c1EOewCNBW9S//Xph/PItg
uqXXrDNRYPHhdvzRZxkiI0gFGSh0MFkXl2IMJpMtXab7CyIf7nsjYLBDohFLW0wLZxJXnbKnE8J6
eMsz+00VNT128Pmm5Cy8gIRf/30xAaOHxiedmO6DyRENz7fdtAhaIJu0mpdcXKgMI6xVEnW8pHmO
fbTvCjMIOiYSeQU1GD1w4c0RKuy/b9NP/XGMOfIUFoi8HDLs31fWK6oohgGz5XLKc27wUoZbsB4N
9kT0tEhnPCAYhAAxX55Y4K0jMrBl5IfsfouKzghcyAasjL/zKVTb7FwlOMYO+fHN4t+X+tM3+uel
ale1SKn6Fq7CYRoiwPYKJz9+DftVhxCzYQhOTwtitg154QwFaKYLK51DZ71MXbR6NzH+PywkU374
hLjmf992NvWijKZ2AWak7Ak6yNciRppkU/rLSZ3KoDa4uBUBiy6mn7HApjNXKrfRYHjdYmP9cFus
SQOCTFXHK2BcVyC+6ZOT1vJsDUfto+hpM7mVOT8zxwbnlq4CR2eoPoMUMOozQBRNea84E7X5Vhn+
Q5fx7wu5esgLIy3HSgzEE5JsqAnnejFoLqmS0kKmm24r4naUPWzbFgj6+c3b8P0L+fvTr6rFhFO/
1ubC1MvpLl9htVWqpeI/aPme2NJ4znRchW3DOfBONlngqmVa3scXL8NYACjgxqP648VM0zbQ45LO
//9+q7o8VktJi0Raa8BuOM/CywGMoNpMVQOHvZJWoM0aGHrjozbM+rep8yt83riK6VP+XvG5JX9c
xdXsq9CqFH06VzHJhzMkTzvc3NAam7f+87znRE3TOdRnnG5ZpvEMLKkAwtdbG88PM8+/L+OqE5z2
cToGeczxzIuC5ypZRsCia8fi/GKHc/UTrouVLBuKW5rvtvh06wJ+6Jj9fQFXD6bQp41V6+fp24D/
Ibl1dJ7Ekt1lzfjkvKkYB/rz7iCHKwQW9qiSlwrbvPI9MmzDqdFRO7Cd2zVdYrioljPpZ/79Vf2W
xf7rq7p6ehU1aWKhzUSGs/4xXuL0KTMb9V0OX4ccU6L/sE5VjxL9EeAao0squuzxsmcM56Oc7ofx
wckA0Dit7c5yBn3XncnAfUs58dTKwwDeJSXLaNyQEKM168Q8BMXJJDohJRlVu0uafZzNkl/kE8JU
LKEmYQqbIdBd+/sIv5tpC6vogw7i4LXDquyXMcdAEr/OO50j63aa6IWzZHxU+iXo/MpcYdcrZKcl
fke4HyjGaTwM2rKMVumIqn0RZffj2SvCdaZ4VnYnBjvSogBWGzirG/6Mq1G4rwL6Hbdn8PL0df/r
Xl91fVMxSc+FmEz3OgZisfCD5zN0CH7M+1DaEb4XrZAdoNFE5GqPX1K4rc25qT6mvmcS8eU7t6rS
H07Z0wNqEKesKei8rkXTQxEkWVzQK4yXrBV57WTRlPM8Fxjzupb+POpTqhrq8huP3e8j9Pdb8b8f
fFWJplk7XKRYoVm6lUvkR97QvbX0LvH04BiE/7VRl5gFkTHf+5d9/MazILrTkqndm6p3a0ijTAvS
vy7nqhjp6nQo40gfT75O14jxXWWr+ppDdDuxiY4BAC46KrSQMfHNlIWvECNRyKQJiywn3CbQSfUm
+Uw+LWyFzaoHIKdxmnEx9gXuePj3Oyv/MOLia2PjldFeK5KsX720Qz1hK88N853ssdeh8JKPRZaX
5dSZS6KMyg8xqcuQkuBVIcP2GQd+A5fGurtkkiOgJydYS3iiv8QbzREVMHaKdCy3q9P5RXjusfAh
PeQ1e2VuH2Qvor7Q/ZWU3IHoglqlHINNvrAor3FQkuihLzBLYHloqEdm5t1kZ7qneerINdQDO7nr
Pe1L4wA+2DhEJR18xwr7aL4I98YCUEvXz9NVvcAPa17u9X246Lfi07lbpDCL6i/zDk2ZrDhI9CDo
DKgLSCwpPgBGLkS3dFDYCW/xZV4pDNBRBaIrEO9aY4ZueIg8A6PBDNkACB7UhatuV6ErOD8Nh85F
aJfM4zUXq4G9gM7ipM8IrDJElxheSEJDuaUSLvEiEuYVEoHeLg3EEwxNtX6T1Hv+8fmyCKn3Dpd4
MkC21F7b9EEhIACzp3h5g52Bwm4k6KlwtMtC7KhOEOVaKQnRq850Shb449RLaZ04xe1FnMF9e0QN
3NyltDU/yNApgIThd1qa49yKPVVZIC+DI5yRdx5guehRFrpok8zf4Mu0dek66bE9XOA8A/aIHTNC
i9F9ygB9wNEOer7EeypEkFU/FHhq/cYM91nvdXSrR/Mx12xY9J/qOMurPfL1G4/ttLx9e8mIUwZm
aurwQ6+2Y4LU/cqEjHCywpm/NZ7zg7i9HNFtDxe2QfryvtOmTnYqSFRiP2bVnudLaYNHfXbGyM4g
4lYTTfvxvf/jkq42aEvQkOmoXJJEXoZwV19eNIVUJhpEI25W7PACrj0nwqedRzOT0/ksyg/6uCyV
ryiDaY4enBwqnLrJyjrpG5BnfraHDa3XXludOQq4KYaePamVCHiUmXHZieZDqyZuynMrl7A5Zr0x
n4jlgauPTFo4brn+yVjeWjN+XulphFm6iqHtm8hN6SoRwh/HBmtxXgpTMSSjGDLnFVlMu8Du9v8H
BMe0an7/wv/3M6/KQB6+uK0iazqqUD8AkYbGuDTW1bTRlYvqmSCX/g7pv41DhW7qIbwxFvwdFPnt
AoCycF4SAWH9hsX8cRRPuks+DkJBPtO+fdY+DLLfGGVg5nohOLlhpMyzRwcX+BG7jo4myUuTWcya
PXjKWnwotixvp8ATHuhyHhnXr4zHAmm2dcxWxqrYkOCygJSzs5bqolnCtqEl7cSrbl0qM5PcSfGp
IXJdos04b/I52uRkrzOMu4VV+kHAaEky0VvqdNIn0eqq4yB2YxwMMQ0Wld7gFKqTzfmxkFQhTUbn
Oo9Um5HWlEYy9f9uvNY3P/1qKzfkTNEEo6TF8AFQ0wQe8NA8hOgKw8f+S7JjtG7P0Ty7GTr2zVIF
hPivH/tq066isImqMyOCCiXsBJDuEAtoezOZN+xNuPv8o1+/wsjrACKLU5qwNnm9Yycp+snm3MUK
86c13hE5noDuv/3WhbCnBymbs6Z/rDXRifRtYLz62ARKfYdBowVS3PYvzfjZLcTTv1fIHw8sf3yR
5nS6++N57S++mMU9t1LfCkjc2b9R/EI5m/lzZadOZfGCxdyfsT0Ud8HNbtFvONT1+0K1QXYQNxbj
/1Vd0frNxcp87ihjwy+Gn77mJibzvsknc/HqBewIDVV/8Kvg3cFJ9cs4nZ/GXfaFcv2FSS2JdP66
2nOIqewSubWxillaul+1ubk18v+W9PX721dkHc2GKhPXfvXt+11VlUHU0FtmaDHYDJnNRX2o7wob
V6LdANpCzhsCP0Tcyu3SYZVMCN5/f2PqTyU9zZj/fxXXY6pRCWszqHj1KidfZp+m17vWgsw77cto
Z+Fzjv95U+OJD1etdNKDpVR6VE2jb2eIKj+aD2RAMjxImlgOGm67AfZQzNSU4R4LiYg63djq8Fb8
xyDYJLqnMWZ/uP0q/djK+fPHuGob0LiVxnD64sNlsFOHmUZXnmHPOjjCcZjre+CQdFuJ63B1F48r
ps8tDIfNv2/mj+cj2uOE1lAd6Ay1/n789SxI+85nnBqWc53MXlt/YC7j/1KhtDLoLB4gDlYnHRfY
TPz0XelYPhqPJGo6wIFvORx/aNizuvxxMVelQd6EihgVPF+XcdFWC/X8tEU0N0tXaF4+ebZVmo8z
gC0tdgULtiRzc4tu042D0o/79p+XcfVKdp1ZJb3CZcivPbX4FLbEJUwnZcuw2XJA6x5N0hRv9Dx/
UET9/eNfnVUVQZIyaeRzz5tBcBjDeFOtoGmMjko007ca1T/28P78Oa/2sO4cyMVZ4bvvs31nzBU3
JQuOAr53QonJTXGvMbSJEOP/+5m7+blXu1eRRGJRlnxugS6hXDK6k+Z89J4pM/2EM30bKMLNfftQ
PN345J/KYQU7mEzC8dSkv1rsOyW3wmGaCHHmtHpyGk4YXDsNI0AbE9LiavI9btPANs2V1C1xT9/M
2f6pTffnFVy99UHC1EAb+6luYAwqq6ugPEjGh5oTPrg1xM2o7yXr2CAg0rChdduIR189mdVKGJYy
KC1CIxUgNb3t506q7ct2H4N3CPp0LlJmYGK9tegbP7U3ibokiXVCWFLy/L1CCDL7Vl5U6LyIiC12
GDK7B5lo2ONZcayn5Oi3jgn1R0qtmfZOhnZDzZUOrlKvc7fZ4bOrjq1/L3BQ0j24ANqmOqXSQpi9
0xCEgClLc+FVONIJSkY3Ge7ST5jQl4Cvh6rRq6STqT5IDbkgqN4PqroUjZIWt1sQWoChSnZz2R20
LbifktMdjZwnfYeTJXjPvBofDfOUfz9CP5gJLWk6SzHZoQcv/V7W/6gXUtmsQbfU4ymIyfKO78d5
aq3r0BGn8oecK+NeUh9GfktxGYM5A8JfJiXqHTgpW7nEM6I+aTq2SCkEa0N9iNS8XVQWqxyqvmJ2
64FTp5fpur5Q0SxMCb9YMq4X+NyUsqjoetpNJPuBGv7QmNE6PUm/6PXv+mc6LNHOPMIlDXbGM65n
J74r38NqTb6FGvwaz0cLixQIH46rHr2E/KtpUEctqs3ALKjFau509xYoBzxnWL0kV4BC2c2sQ/7L
ekkk5+aO9dMPhC0SmYhG6Kj5W0P/xxfQJoGvDgPvMMn05/JYtp6ICrJDV7dr4kMfvZghbUrttbYO
VYYkEj0kuTq2YkCNOEuzov9M0m2gTt6xcpXgjbQbPMC39pDprbi+7X9e5dVa3lwSI49NrlL1eDhQ
IyWE7MzPrhgjUAP5t+7GCRPmGsFKQspnj8qNMunHdt+fV3D13ipyUWWXeGR1d1thBQdTFtGobs7j
mgcV60i7IAZ0nDOx0Bea6gbGoli2GW0ApZlj3CigvUcfgav+NwX3n9d1tfqDiyiyMeK6/DPODNRs
LnT8ZbcLVm2JOYfjDOAP1mA6Rb9ImjTwEt7Uqkw7+PW3Y2CupepWICkYV1VPdbFyQe+4hmAibKlf
GPzdtCb+Yic4WCRtCIHBPDjf35okaj9tQIaF84wTowGA6uqDxbwa+yolMDpJvexsm4ZdmHYke+gj
G4q/YHdJZxJ5RkyqOzfFzyksFGWBK1PPZ8NLR4v2ExcRMdcSXJ+kcxS+QOAksS2+SK/dBwoWfa+9
4tfcdDD2wSPTsm8BKqvLMy0ssOvv1hLDJoA006T7gYl0pYVf587BvHi2byXX/N4bru8zcUgGqUj8
tIxO/9475IsRZ77Bbme0tBRPstM9hC6lZK4u5XaZEE/jqePODzygVmilXDHc/3u5/ukKsBnqJk1b
GeLWdQOsrZELKkMh8R4KgB0p903MkTOaru7U98Z5O4nNlog3CRlf3do8fyol//r4q4r27OfmIFlE
84XRNNgRmhluJ9aBeep1ByXFe4is77y6NT7/6VQLKwSWEaHMCnLJqzJjVC5lg0lG4oxEbgwi3bnx
LNvpQlq3M4b7s/pL0YATll51M67opx7BX58t//2lX+S8j81JylfBRAAjac2k7qkcdii7AsQQVLYy
mEy7eSWrkJsOZQewD6INGnlASVH50fPPMebOTdITnhUP1mC/yrHeURaaU3GoKygmsOuyfJq+jYRD
DF2tuVGlyj+s4H/9GFevatQXTZt1sXTyIXR+kRnTfrRAYlgq5sJp8qxbJ/FlXKSv7QJP+1J4xR0I
xI0uajBPJJtG780DkvSDywT5Bm8UynOeaO36hdJ0Q5DjeJBOtEWBQIjGPBVJDLJh61naJI424R9h
8SQSpGRJKdx2fEwJDRLDZSx4zAtzxGnINc5rg2eSsaNav+aJ6ljVXQMxaPhUgDiExTySETm8t3iE
m0PIPJvAPomESFQ0/gKzYH6ZD/pmmjyIj4Ny0GXbTPdx+isql5lBnPFcbkBlTDhOlfwVa6Uv0j0Z
UQvThrkcI+dTZvKqeCNd5rFXbETSBmqowwgh1JoVjtE4peRKy8tgF1A1lZ2FbSneGcUr9pqM+MBo
2CTnY0cg5SJP39vkQzE3JPuJ4Mn0bUhiCMIuOG/gPVrtLi424uWZ6qrYKMGyGT6lZG2ZjhAs635h
6U89HX1wMXTrFe/MoStykDRl4TIyPPxi535mvERPN1alH/YfuEignYD5GJByr15POS3kUIhS1K4s
uvWKKHmMj8AmoMeAPAOcfMddcQeRlua/P1n9oZrn9EPhhE0LdeD19NGQQ0XLG3WSo7Xz8AXqB/At
mxhhOKM1Oy9YoMK99DP9V/iCyKaYEC0+LmmlnsXFnQFn+2wbgzNG22J0L8nmHLi4FPLfmIlCI0Vd
P/o6LNKNBEm0Wcg5Ao0btdXvNtPVrmKwhaKsmjSO3ypAQhZEZi0dLbujeIaeW9q9/275DzFx1nE5
s1xOFvrWgkXeMVMeyNxlKlZLtpppbjDp2WKiNrttU72GYciIEYur5eYdhOi5OCJXcy5I4Il7OT+H
5MZkM9Cn2JhJzw5/XRKihBnx0RWY+dJMQi25Ut7CaNHRdaalCR+XUfilXgexW3Ru0ayLtp8p7V6n
VSdqdJ0eddGnD/7e5ptSe4IfwNx8an1+9m9d45GM43VP2r0vrUSveIpld2xJu3qw1KeU4ntodFfV
V6x6kXUvXWDz3sevt4oU44cixYKkjb1Fmjzk16NORawvXXdu+xPZ6VrgsM4IH0wsKbMRG8fWKsFY
4nf1QqxdmSnioYE8BvAtQ1wy47AQ1HvzMzfo87rWm6YTPGxgz/iCxEhnQZXtCi4FvmXzhTDKRHLB
oaBaIA7jYfj0FUdsJktzwdNIduKzuIHXI0SER5HKcz60CROp80eg782Gkyjf8amRnMz/ZUY6bPO1
ksA8WLZowH075ChcYNsVFhqLycUtg5WSnRRlFtx8m78dSViK0a1bgHlMernXYK4svEiV4F9k6IyK
owWPpfnWKifF2sqcmP1Dbq2icRtARioBzZjEs0WNAof83def6UKoHuboEviYCHHZn+K2CC2uDoZ/
1MRuPcJHSg8aK64F4iOQGKxSpRaYfNtXVYSSxYQO95zZeyWLSUreAPkItjGVFSMJ5WuDlgr50+lc
cvptuoQtwibqd6FdTfgIWbXhQBtbaGJ0mLLxPgRDQYCG8mvSPoxI8IcXJXhO+jXSd1tX7HBwyDWa
uvWLkVAGzW7pNquPNKPFctmV2wj1CttF+DaeftfxQ/aSd+NMLZ9LFQaJQvYUm4IMX5H/RsC4d96m
Xu+vedNABqPbZjAZulIw4zgprIJX0uxMilO37Te5uoi7cNXHe6F4Cv215W/MgXxTZpS2cGQC84AU
/E5X3/KaYYzs1JeTCmsqWmBh0WS0Joda+NU1B2Tx450GHPwoUIcsVdmBsx06jM1LHWuIygh4rhAZ
Xe9jietsl/9egr8Pb34/LRbhuhLoC8246qJfdDURA7PmaXH6eV3dt3Bw8fJNCZe8LNnBABvyME2O
Wu1G80Keapa/Vs7pow3LQCjG8eP7vuNf6pz4S/lkhA9B5Z7vgUJF82mGA5Rhl78D/mSZQnIJeIzo
1TsfhMCjvIi99qFj375xI77tgldXc1Uolr7caEI8yqceJwDhXhsUTY6QLdADYBRbifJM54hgx1sm
+P/+aPn3kODbnWBKOZlh2UeuARkXq8xFP1PkSRue77HVpTt8ZuQM28qH9TzJS8eWZomJdYiyDg0h
4gnQZwHaJgbJ5MFB4A43Z/V9+kUQwx1nX0gwQzFK0BmtjykbEzEd7nkp2vUBq1/MW3beafUshNKk
0clSp8Vs+NW3tZMoz1JD1Fzw1JibCxYbKXcV0rXOr3HwPqYb5mu6Zftk8UZ3euYIYNPe84MabQdw
dMqqBDOuP/o8NW29OCdvgXpU8qmW2MaGl3R7dnUFJJ6IaiwFzpaXYE7fzGbTWCKoC2UuNpt2LlMC
halL+KnTD9KMhajkr+q81L0Qj7xBl6J5lwj1C6ABXtR7Ecws7jxZVuFre7QF8fvJ+OuoSfNPa7Je
YOmT581bsG5IkAvcxrMYqLVOE6yN8bUbEKLZ+UjqGYMNnde92Gv+Ds8kCDoC7j4VWE/hVm76RZli
WgZtnZWHPM93SQCFIt8XtfOmJfjNrfeS32xqAtOUZlYn6F0Upp/Me6b18JdILloBJrxtmfe3XlYi
ei/gan1IZITAejvjBibRrRt+lUhe9JL+ZseWnd2hGNAoYZeDgPctm+ed9XYpn6eGklW+dfpJnK+S
Yp7ZRetilWtgcZ4XYjRP3O4d+gJPQ+lekH3O6gdaULMpCEWmP+qGo4d/RBTn8UnyCJGjAGDPohUB
eHI46rJjXWy1cKpsm4Re9Cne17ue8OTAIXjOxs1n9U7rSE4rP+eeNpfJ10pWw3k+PHXGCnW/K36g
cbGzV+Tk6YyKt0D9NxeWob+xxAW+JZzAgy3ckTf9O2CgPQnexP/qZu1LtScxAz/bpEenYPZ6YXKo
IC5itm3HFpLNYd12NqW+9+/38fvoY1oK/ngdr5YC4dJLpdLwOk6gBMrSl+6hXZSQG0bmPN6tScv3
oatE54csXUpIyxJZiP8+ogp9ozeWVih0BaL0rkRxpYCE1Ai5fjgP69pcJs0pIUjBeujFA0GlFRuT
xJQa+aVdFw5sr65YQimTAZeETuXvFTO35fLYkeUhCm9ngk39/5iFcu9Wa9H8odqAtWpKFj8Ef73u
QFeXcLDSTFS4V50jiq8l6yQzAQjiIsKYcMBs9Ksrdvg5VBbxJjgq9SprVnhrCRwyu4dCdwvMwtmz
T4EE1DLbquClE+2IPVerj93wlmjYaWeXxIv15Wi9UtYZwN5izMzDqs5Xg+TCm4GkJrvA2IA9kgF6
gjjSdeFyJParO50Lt04oHxChrsY2g6S4yggQq34FmRsGZIvPi88G13RhD+WKcYdG8AQm+3ATxs+9
cfGKydKpbqL6mNMZM5g5KquUNrq0422d7KY0q8boxkP4ve7lhursyypRTvgjrs9GjZjrTRTEKhtz
eIhDr/TZ+RTOSeNcfxPeodrXNSfTg0Zt1TwplPsxfFtIHuE6OP0+w4ViByZzZan7HEc2fVTUXaWD
FRHXESYQr7TVd3qr8Qjak4QJvMErHVv/s0nOB38s2eLNI1YbyN/Uc48X9XFA8XAx5vLxki8mPUxA
Q9Q29xOTKEDDg27rwrm6PtWPmi30dj/cfFlU43vRgNf2/zF2XrttZNsW/aICKofXSoxKVNZLQbZs
Vs756+8on4eWKEK8wEHjoI02yQp7r73WnGMi/EDOAzj/WwutG9UirAYVCS1hMq0/BV6xY/xri9FG
PoSQ2FzssRqFX+hZMobNRcY4r5RV+4sTZf1K2nx3VxnPNL0czTPoeR377TF7zDJfe4wPIq5GEe2j
6Rp30B+QjsgO4Za3P68w3w2m3FzyqeBhGfQBv4mxtKFQpVTJl1+R0GAStkr2ZmAAiq7YXCv9Gewj
S7YTwy0NY3Dqz8XkG/O6yN5kEOsuJzFUAs1NDVkelw7cZU7KPVZT++fv+X2+tHxPzVJkmjuW8U1j
IaktPWumT3xP0ek3kQSQQlAfAybRobZBtl6CGIgYnHX+8ZbB8JvY347TlhK2SW4wk0kI2xaX1SPJ
VLMT2IVLsi72R7e6uTxC1r8dFSUGS3SilqV7cT+c1LLKIDVNNOfyQaiALNodWQYrzWfxCMvNED8V
UIFgfwnKjdpdBcWe1pGq3Au/GKbHD4r50JsPwnOxShz5HtYUKVWUWEGX+XPyYJpP/EyiLmaO3zxP
5AMV20W3qftma6u9QyiMAXnATePbWfZ7GLPj3dTeilLhpOJLoFI1/grj35n5MKvPFurbhrOfiniQ
OJT6/qlT4QH4gXihwWKdKWoprTWDBr8lMy89uSKmMOV6ISTyoTQ27A6U9XQIzTukrNnCdSEjuPNy
1fTlzgtJrTEQ1JPOgdFSvT8yLFwb3uT3xWpATPNrqh4Jvs7AimkrDkuWEwl+r7wbgIkdKinEb8pO
UZnYRK8z3YF5BmA8rLtynwr0ZMBVEXizwvARLuODCiQshWfDdM49BnbeLV2um0XhhBPjDrWYExkP
6eJ52MPEorsSqO+1NTllupLDbMknP2orsV2jRXEVcI2okkrtltbcEEHEjWS3p60yM3vTcAWGw12B
wNXSLDfsKIGW1pJ6bYS3Y35BwaKdOdOgwCNyCzSuwtFm+fNP80ChDJSiDLjgonmtqi84ABcEScVM
HAYJUT8FAhqU1iKTFXiXuvhiKY9VC9nCvCshxCW7ogI7LzZOtjJqRx+uaHO86nbwO3wSWeM4rP9p
eZMkp79myE4uYu+nx3sJeG1K/7CA3QGImnwFxZA40e774hBXj0P/NI8v+qXkkH/DzZNjy5cfezJP
6MdKbjI5/t/Z0RRv2KUmdas16yxhndByuyUCD8O8Bvkgzjck72Qo8FI3l1dqYGt/pMHTK6+DUgGE
lLun3qrtdc2PMICjXinIXDgJp6vuwqr2r2X07XsvYX0LFBBG1PLWfLpJmpTW8VSn3KSt5leK38xb
GCQsbtPb9M6lR4KBYwuBqHErKysTRElj3Ib34GOeqsYT04MA9k0ASVk2npn96qq93FCHlx75MiYP
aZ3DPUk45YDuuaqaRyvyAfgAWYRtVHGOuh5oUTL3Eec9Q5E58STNXdoC+XDXa88BlPEkLtmEVzmt
BnNv5IcAYnEfPyWI1RWyPmIUGXlIPfDzcv+9oc8CihZFJmAFqrv6b5jy6cJkcV3WhVwthS9yun3Z
3RfK6gizW1JJhc7vTPApnJc0LzVuAPDRVCXVCve1Yb2k2qvSWk5o3Wo85inmGtMdihfBtS40XK2l
+j69eyZpv8sbxpc9XdOEXG2m7jgsT93kaSqajU1GI9Jh0pDlCaArxA3FS3t8ao+7qviVWts021fy
lQwXml7TplX3ssXlhR2oOvBGUFcmK4Q+Ch0d6RqLekk6AJ5zHzOhyOkEhVdJ42anZyjfTP2qqcCL
70hLgxcNfWmPLo4AvRnJBKKPlhGpTcg77KyVXB4EgHAVjSq0M2a1L6D/uOT6HMknckvJk5pbThWz
1yscMSN7nN/1SvXD+C+CNiZK8VUmXgfQhh/Kkbm0MrOCIeVdB8KrGF63CWXPpY78uZ4Mr4SEoEHE
rk2V9fXVkPq4kSdFXi4u5B6CWQJSzFdQvdtwN/ZEdm3BV+IfbKvbkamEsCqyvVA49Z8CLkK+ndZc
2QsP5bkl9fNXOlllhLA7Nn0qLV8plYlvZGNCQE5pDqJ9Ke4wjC1DoGd9L4L38+hwwzNhSY1q9rSt
EXvcsJ+/kvJtbrG8JwaUMJnlQzP/Gd4/vSdmhq9wTBL1QPpfiZyh/XUc3tXiFtz/k3EDEukqdTGG
2FAwKRtMbS8bm4ZctvoJy3e1jLrNwDYlOpdEO62s2+QSPUU9c9HQ+MMGWSIxGEGcLHFGEqdznIfK
oRT8pWVurAz5SWi2+ClccvqWlWr+RZTNHZQu67HjCfWiNZsznoBwQwsditNDam4jAzI9lBg/np/Q
fuUQfVcdh01mi1rrS2zQxrtI9Hdd+qAyL8mFvmvzeMNh6zCsN01Z+4aZP+pFUsg9fdrFO0mv3snS
6+pu4RWwJUKfYQE9+uHVz3f3n+zhZIFhRo0qRDJFmnGnavpyOB6TTE+XTxUBeVDckmsvr/JmLfBi
GraibfpiA6S17K9buEjNc5LDnH7MwnsFN9AyRJwiDlQwJ/8scActdKg+MAhV8yrQePXngiSFW6m1
xYRDjFs/EJgxeEhuIa7YbBYNcC7L0xAVEWggMHQ89LAzXM10xvpJ4YTvm+ULerQgJRpSfU/nrT59
QFcKSIZbhDIgfcSGNkp7L5n7iLUq3ELpATr984XSzlSXJmvBIj+jyETS8HWxCEpLG3ItUQ74feyO
A/9HlW0JfJU96VdOYIn6RgS2JTwP3WY07oFG5Ryl1D/YQLS1ikJcjXYa1i5CYZd0I1Ly/qhQV0jp
nQwbCu3khTHdwOvAwzhjbAaqCNH4re+BiAYUkFtD3xZEFbsyFkXmrEdfkcT1EdCSVb5xWv75x54r
GlDoGAoyO2VJwTlZGcvWKktFjBVmlYM3I5pQ9LeaKYGq38Yz02efwAIVvhpro7GllTnv2iVvAA/q
TZzc1AULwD18QznecVRvDK/q761H80Z/kTFlzw4NBezY7fAYvFSvzT0uVoIKEoszyHWqSfbIoDlU
SREBVv4MpjPpbitGBITH0LJ8Fn9hT1iI4k69rxq00oxgsk1G8GBc8i9/vhLftQjLvvvpSpwsyJXU
DHIucyWmbUGkx77xDD4yJ3jGlsGpoLU3/x0JRo/OdAJDm8HkEdHwEUoY98Y2mZkzxLxQF3wX15x8
rZMl7yhBuZh0vhaGq7tgO284+PGSWh7yVBtxHS8iMq50hcNZuFD262dqEtYojsg6p2RVOe2CmVg2
0jrhs8MjgSv7QdsVgN4s4t68sHqV9WVcyQUiZoSjEtNJ6Spot9xvnWxtCMfGW67NzBd+mREJrXdq
/BEf9/gP6+yul39VKVnS0Wtbt17fjQAXUT+C0zVcQVode9NRhS0O+kQkE3JlZlczKRKF1/1Nml0F
c8Sb+r9TdKOVj9rYuZX4SzmuyZuaRsKQzX0W7MroAvXnXHfDVCwTvKdpofI8ra+FMTz2RnxcXpVA
epWWtlXnLfgT9u2jZwZrBo7R5KsPZuyWWC6hBh69yiCRmR5BYQMfKUHeB6Sc0Aqe+/XFWc/yhJ6u
8J+/4Ikesg+MSK+DYKlzRWd2Yc4N60VrN7jJR+7Fd6Zhq4ef35plLfzpI5e+1qeSIQUEUM9HYRnx
HNeYBb1/BtTVpRL+O2tneQs+XfsTQeM0Nm2kZWz8iQREwJYW38Zdj4ACDdAmTR/q+9AnoPWNJGFS
Zv3Mt2Ksh7hKIaEzi60nT1RAd1+BfKyOpBvbUnudqe4YEMTTINWjcMWy6CnvOYjEzYynmMSiLnbr
+6NnMBXALm35wAok5bk29nG8UxQs/DHiKDJ9aZ70ymAXl2Dr35Vt/GrKAzqliqwq2un7ZwUZIyFh
uaFbhCQQBSX7ofuTrIYl29abMGfcXFK1yWe6TTzgtGeZSzNwP33K81boRSsx5UONPMAtTWyVxOOt
FkUQyWIPyFYUdZUI9hx4wx78SQjF4egqNnMUzhHTE9bw/4fl8txK9PlbnTzaylAbjRRY9MDWyZPJ
bmwom+mmc3VfXoPfvgQ7+q7tW678p6tw8lyXjSErbcaVx+KJFMKGuSnbzfuiLg7cYK0ka4RZeL9n
L6W0tC897+fv/KfPP3nei7zOJyHkvWIcum5oWjM1lt7oPXsUBQsxXXSC959f5bM7jbrIUXTJQvZ2
ylgxqyLL1Ig73/vyX9IMvNChoYynGZQHWiMnyh1Y3hZa7gsV19my/vMnL3f/0ypiRs0sK5kh/+vH
LgUxdYVU3wfDg1q8M0JGLn3dUpSg62UXhipOFg2VX/Scyyr8BDq0uqtavmpcHeVbY1hDLew29bAN
qvtCxkVVtNcJ0dcUGXCOCJ9CYtc/oRjR5XUR3URI9i+txWfrKm1hUMhoQzXttGmb9+jS9Upj7g4Y
u/wN7XEAwIfdS8Odawfbasughl9EKADMLHlDOHaIIQtBEmiqlinQm9q+JuPWUm5iIP8PlWtBBohu
6yfy7ZHtECTqBaIfkRSwn53Szj18mxDAb+N4JV+H++Yv4xIADuiNiRF6rEiSep447C84/gqkScyh
BzQC1bpU2qFw4Y6e3Ss//XxjOWp+uqOzqkV916jLHV2g7EQb9ShTMC80CBBNw+v6q8Ks7c7ajlt6
LR6ColfQdU2+bshWaO0jfIP4uInUTewIoosTJWh2knphYHH2JMayujjzNHBPp2eiKo3TqkoWdcRN
jXOb2qba5DjIUcu7IrLLerMMaaHqXSg2lWX4ebpvfv7gk/dbSkYBdByn/4SNM/CWz2SNjW56CJwt
2WlKGiFgWlUEmsvl1XKDl0HhXfnXtBdbeboq832R4XyBWOMoMOJeRXI4zKN5IS/7O5JjEQCicOYJ
RlL/bfggBEOiHEtRpfwcgVDZMQgwa4/70xw2KfV4DHyJ2g/MPxFug7NI3OMPUrY5xl7eBs48VuRg
WsxB4NOqjGVPiuF6TKS+BrF2EN8mJ+ck2hAGaeto73FYQBpnaklUV2wL2lYkrjVYjwj/3SUHgHvY
967GDKBYa4UDNItBPljMSyv32QuG3FSzFt0p4vCT02Mm14ZwzNVlwGkoJB6uCdgFoTuQH0j/1R5e
yT2RFj28qwRIgu3OlXBZJsIS527DDJ0uHCCUZav6+qipICgwUSlMSnTzFEgncsV0PTHUg5y6krzX
p83crhRzA9daOO4VMhy5p3lxZxQbUd7N2Qu3VdJWnYocBv9D+TDCfl2piCjqP7PpES83iy8DA3qW
I7TNE2LawR+jv3P7USr+0b9E2/xX5fzwA7STtSTWelPNal1lLyyhWCMKoQ9PO6yCLlVEqxqcRTVw
/IBYitfIindiuT1W23bkcsqHnzfJs0+ghaZYtRhz8gafFAZTGxWGPJjqYbQ4ynowM0x91+gcPOja
qcJa7tcTSpOe9pydLTLMY0eICzwZtK6rwk1iv2ueh3Kt/qpTb1LXvDOX9p5/w+LvF+y/73iyuCTB
ESZnYS3jzWO+issbqO1itpWA0+APjDBdGl7S3yvxVpCIvLfVfKV6BVCZqN2iuZWhekHzNl8Up5Cd
CBFoLDuauS/RUo1MvEhyvLBdnCm3eEYNDRmszGDv29GKgXiQpALfWFh3aGG3SurkGyYYznE7MFBs
HeQQhrMYVgPUXmSKxxfekvP31WSmqEioVbR/f/5pwyqKWcgDGRuoPjm0/ZW9MpITHdppuwnxFG4G
a98tTNG2/+gxuHD/Q84Djny7FCAYpZFnTxByVCg0f+IBIF9ll6UPZf7n5++MUIAr9d/3/NfD/fQ9
u+OkKaMlqP9mGcUhGR5Rd8n538nD3qhgbMftQS5R94J+GgtTTj6G5pJnQzzdg2o6Ml16RFPOcOCB
HX9puFbCG1Rx6XQjSm58PQGg5LwI1T+/MmMnhXwGwixonpdxVnyjbX7+OWc24K8/50QkFJh93uQZ
Pwed5tEd/UK3W/Y6T/C0fNv5De0jB29V/OfSS3Lxk+WvFUqpFFIpt0eNl2TwkMJwTvQn5sSwpI2r
ZZft7mkkXFJFAS85txybCKLIdZa/C2DESAizfgy1A7zYgcCjmwitLMCg6qlBZNh6kuyq7LTSJnfJ
11GxcjTrZLZnHsXESattJr902n2d3AwhI+f+ShTWMZ4MJjHCWu83o4jMZ5CRKzvx7CjQvRiu5q7K
sDZ09c0yim7TdZ6s83ljccxFjIjsHGa0Aqz06A7dqx6s2wKCzoQKAyYVsA7gWPglTKadQJi9Jtwq
HLOJW9zMnZ+Ch3YC1DEBQ8+Xo3BAZKw+YG1lryOMjwOTupo0hynPMbodORymT9KbaYB0dobf0Yws
8GUWvIG/H2jv0c52efhRv5UOYvI+8YiEUos1UnTaOn2/N9L1cdgq5dEeAx7vZMPgkBit+S9q/9vE
heiKQqHw1G4nrvWjjQw93jAjEGdaQ3YD7aiaBZKIONBEGxNkYb4nt8nEyQDfHuQ1ZlWRzhIRLbwt
w3Mp7Yd8K+ykEOz4I6Xp2K2L5AW2LgFXjeETqUh8i2g9CMypQe8ysE9JsdYfkpSlatyOHv2oXZWv
f35nzpzQl3fmvyfoZHlviDua9DrSWAIk1auEW6FzgE5PeBZvFH/R9zJdP9Tagpa4atfxU6d5ZrvV
Ky4ZoiK6hfnlPed7Qfv1S52UPRZBpOWc8VhzvSN5a843VbIpbxsHFLTR2s0hdEIT5QTgGVeetpHK
pO/KyK+Z/csP0NZRmrSOprnCkhMtMeavR+7m/dGXLgWAndGG/89WrkOYpyY6LSJNKMaVkqJSggWJ
ZEVCTusJPEGlDx+JS8eAlxFWb+4UfbEtX1p5zm012NopxphFgg8/dYu3tRiHmVmrB6O4asPS6ced
ov1WrdQ1Jh+YOF4N2qHbBQxS5htB3lQTcS8jNhnoGH2xFROfZDjFCXLm6vcUjgR2cnTqbi9+0+VJ
Oikk+KbmcoIlEvlbR2Bgs66LSF4KiSrFmebVmc/UaFEkEz0y+yEx847a0SJ35Q952BnEejhx+oyo
lgnCjrSeDONSg9+5Ve9x4l44RX0Hq0jcSZMqTFdVUYEw9HUNr7A4c/RGTEiUJ2xgVxnvZ3WB/guy
jUskOm7i9Grm5D/5r/sQKzbYwMci5Nl6zXTeCfvyi0BMwbeLpnFXZSRbVP/MUU8qRLk0hBkJNQ20
YGtOThZvQvXDSskJLq45j6vxOiwg3b2pqPkUsi9EA1E6z/+VEFzJtJJLYG3Vg9oe0rh0xnGXj/d4
GTi+gBt18+NuaH/1MbleuHbW+bCLngYP/hdDgQnpU042NaM7Lwb3JgHFjbDcvmSG22a9E2+Map2Q
Rz4apAy+mRR9y6DZan0CyjPjMRa8EjJEtCFllzBFWirGWmv2tOKl/K9lEOIu7YXpxuS/7mo3PqpO
gIgXHCR32WMeNmUg+gSyZY/enNMFVJyh3fbFX6D+Wv/eBVd6dMjiR1wBfidsY2kVIhgpqo1CAU8U
TJ+5hoAclSysbIEIwobSlpxe4NhPYSE4PbIyrEdd/t5XBAqDZJpWCAQ7v3gwIGQ3DKFXZF8WduqR
7DBFfjusaWEqTJmW/BJwWLFwqDgxm081Xmx/rmnGrDpyl+0o2NUjaZMOzQcd3fGlRu6ZQ+HXZ+Jk
ydY6o+8NEfNSpxJDO7s1ilyMIT1R9P6ROFxCIYnJRVnkBRwWoa3p2VU3/EXCZgQQFH3yJH7eRPTv
p0JKXbaRZZiBENc6Wa+DJiihD2BQjTk7zTJ6fdJ6LOIkUGiX1o0ZHJ0wOsx+pL4W2Binayl65IGz
7OZad5azgjA5nA2tcIAf8jTIf7SrNP2bHN8nhaD2+xJEZux2wwKsUrNDJmyEP/14M3W2VPtC7+po
m3O/ZeJH7PJ1ddyqsTtfF5vxur8SXO11RIMIQNYYkDZfRfWuD9YfsrYlTFhjucFTf1yb8d3P10T7
Xpot5b/CQrK4f7958tRBLzIpjpb5SRzysmXmbhw2xEGj+qW7ED8rBBDp1a41QPZv8vxGqGP8JlAf
5sYrmn0m3DJ9Up1UvsbQoTS7ud2Z/Kwu2BoLczHfLecLwhDn6ncBd1S8U4fdYL5P0lOX9JTlZLZO
vtCQ9DV0RMM9yH7hRoI7rEtk6M5RvqvMu4sDxu/j7q+/+qS1PofqGI8hz2bj0VER6Wx7Ar8SzAgW
G4M92VbGRyzXK+MiPuP7/vL1o0+WyqIoszHPs0WxFs0zPLsdLj0KLdIijvTfHHU11wjD02F1TD4Q
D3vMblQbpCKrBdVcQki3ItD+VDVPLteN8n4xLfRMI56vyM6ypMVb8jdJM3F3o5qJwWLyhwSBfYxW
/ORWEuN6ABaUK9pHLt3//CCe0Sd//dCTs4mZ9EMXGnxola1qzRkld9LgPwvPIrlKU3WLiXEUrnjQ
fLZkWLdvMbyYoF4n9AZTKM/4bwcmtsVTM163f0mzYk4yrYPZjkSb5mrNqNaBsBqrF07RZw5VX7+4
8nVDzjri2Nv5uDxLYAhycqY/QhI5F5lgRBBDdFiuGVHMFwqBM04zPtfSGFIzJ9O/Oa4FAqsEWVBZ
zTbL3LOCWuaMXLFiryK5FWzMTSl8D4wDlW2IiKD3conQB3luiua09IrwoyXzfSDfxks4vA9P+tg4
bWi4UXeTIpfRyPRZiJo3Q/O2SIA15KoDyURg+LFW4GKDL1HetOHVMr9GMVXhunKmZg1B2QzdBrCI
aTdoKKZtkF7hlS3YZcZ9H/wdChpV24L7Yr0O5bbDjk5bHkFF+1eNscK4HIpwdxstZGN4rEhI+n4z
v463EXqhestLUnV+xSmGOZj1x9RBHZlPLS/w4edn8vyL8OkSn2xhvWZOUdXqC+TjSEIQQJnQDUMf
FcLv3BN3UEHfyuFCt+M7DJEcBqySUIhw4uBCP3me5GhquyHR+FB6LmS330/Zfa9vGKmEa1boABnS
7CS3FiUKGz9l52BS013iUWnLZvi1Dv76NZaN41PTRemT0Gp7WTqMyF2RMhrrGR3cPN8GVEWa6umT
nX8ARhzeKNfWqvw3J3opfyQONaneJhCXBPYkXeo2xp6gZ5N0Y1H4kIixrh0z2hk0XKgO3fRPL/nD
0SbTvm5vLGknIoV5BDbZDH+t1yp9KY9rMr2PfnnV/oluyvoNEpR2XMfdDa2aAcRb1yEVvHQPlsXm
24+HBLnQdU2mASeVQlfqQbdg83ing9Wy9w8ti/D/lpR41Vw6dJzdhdX/Pk86afdO4bEISbiSDhO1
Wg1MwpUk+38DEut6CJ+q4U4WDg0G7fq+03nZh9JREYQVh0EnR220J821oOFEr8MMOVy7kbGuC3eN
G9e/Y/kqBHek3mGDMtv7WXcyiGG4JcynkTRrpmE6nDMmMdysbD4kJu7Jwtc4o/5qp1VRunAdUA1f
d8LukkZVW57lb9dZAVrELErjQp/MNgwllmMrIhuSrrtRv8gAIGo317xZAZJpd7Qk7vFtZ1f1s3KF
jan1zMmnasCTkOArxPE9CnRx1JXFgbG/n4jmbNElcDB81TgZaLtlI/9b+LljvAYS/2AQSHslydcR
4Ib8kPyqug+ZPg1vscKM7joRdtUvNgyre/h5KTmjtEJ9iF2YEKFFh3h6AE7aUI/MagSO0m5VGpfZ
a7lha8W6VE6/2nwtdlcDXQNEX7/VTdR7MH9XjxjXscgJdsGYovSWuPFgl7cXNrAzvRXO5IxtFZFd
RJdO28BqaUWcJ2vlkJI7x8udVndKDKr7uMaxC/ccXe4fBiO0B6MXQfNnuql9SvF83a7hwtjdhsw0
92KhJJ15Nj5/rdOubxzLoVkrjcJBXLiZ3rvVuOO5XVUwlZLfwsX0jIufd3qwpkWRqmOLzvZ3dB2t
x3LNXE27lmhv9a1P4G3jXHr+/6nwT57/L79xWYc+LbJqogmpHg34RfPrgN+WrRQ0un+L4i/4vCM7
a/tCQFEfvWv8/GYtK3dhv+qQVgGbesjeBE+6RiXaYCIfJxCIi+PnY7QQZ3JADTr6JfObINEIXEnV
bqw/sG2OmMdpbl8oRs7tlMjlRAX4jKkrnK++/pCmbOc8woywVLXrblVwknLVB2j/i1JhIa4xvbhE
u/nXtDq9eqa0LBtY71CtnmzPgZZVZjQsmmKU18dD7w6VQ6/zWsa+HG6o5UknI4+tL69FV29cBJz5
q9D6PVOzHIoD9XY4vfz8nn9PnwChhMAZnKVBmw2azNcLYYrDGJCcJi8oY0v1JL8nMRg35sTA2q/L
7cBalO3iDHlfZy+HQvv6dcCOQBr0IqzkxFHi+rGVZIU/oSckk+zO8Mlsry/Vj2dfe/pIdGvQveD2
PTmIZIGlxHWOWiNWlv1cCraxrlMp3griLdlPPgJoNgTTE8dtT5x95U9gZ15G4lefCmUvNnc1yjfL
R33OoffCBvwdJwRJAlAMAkz0qZxPT75cpUg0/4peYgQ/eRT9ro62bVsCYYxXsXYTFY4c/LWOr4Pq
Tmx1IupjXyIAXlxZPAYSPX2HfqHstiCaXU11gUdSUQbsFqK64lCdwmVFVwvias35ujCIBblNLpkL
znRdv/6KkwdUMoa4lYaBRV9fd0iC96hCMB16HeyyBmUzPvQFeSxA7XTzurzwUp4xdX39+JOXsrTU
ObMMLuJSxZjvkRfcRtmvOr6Z+isyKzlJIrNBbTFjoc6AIvBmLPxQpOe/Qnb+nrHtTs/XpDWEV6Vg
U6mlf1JtuZwKxmr9rrhEYDrjWdFFmYJbXeKuTFo0X98eEcNKlBdwRBYBntZfm8Od2N6QhKZwgOFh
RCf/LqRu71X+sJY2cfWWWa/jq2QdgPTE0/bSAq0sVe7XJYbMUQqUxbqNDOP0OVTSTpLDqF00ae2G
LaGHxtCsUpf8z9L0VdEfuocj46YiwXxO7J03QaZQ9qH0mgJYyKAdkzNN4y1HEcT1pS+Ho0q9jbq/
avE8aLiRGFqJ1oUt3fhevxLMoSgSZhtJI33v5DoCtgiHbOAwjbGGRD5IG9ohVP4yYj6K3Hr/2IL+
2Cq8JESVpmR/124leHK8Ea1rUGmqeS+9JMlGFKEL3Us+/9ci6WuNyf4mFO36GScDp0rGreI9C0Ms
bU2LeLzsz5iFoEccU0FABEDKvJbomIGiBWmQ1ZsIDkqiYsS23o15M3W0JR2QnLJb3acJZ3xveGab
SKYEPao7KnZQ0mcj9+QmkNcqUArdiy49ceduMNhdRCuYaxQQeCcVaC8kUztNunhoizurehlVWh6W
bya3+X0VbsXSn4ZNjqt16YI4jRtgCEEVL6yALdvlSOtZfDxiucGaurgCF6D2lF01IgU3Uq/liCu/
z6w1F3aZ5Txw8lhCmAC/K4k0NL/Bgos5W+TaCbjPmVI2pcGIe4JxNpUZHa1FSECfmxxbRj3d8JDO
+2Y5texo/tc+ylFGdvA36lfR3MB+3o7CNT03twtfLzbalu3u+xddCJ0iTDX0jvz5pwIHIlyXhKOx
pKZV+o6cG07Q8GfeZmk1Yii/3BY5IwTRpX/bL+x587uhqz/mWs1DtpzZS+GqrdejuZHMx6x8ChtP
kf7IqcfW3OI+0whmT17z5KFUb9BFi6Rjjf4YPpTkbrhJi3EnRve/diQJvNo6QIuI/xjKyYV7ee4S
cSIAHMKpn3PQ8uefLlEYN21XV8JCnSvd7Ln2q+GtPLooIbsntfLnCjUyEYguOozpwACxVW44L0wf
3W8U3sqW96naJ/uAl6y2iQfftgBhLu7Hy306vY+fv+SyTn76kiMd3BxhHjSZ6SaRXoP6d+iY+oCJ
sBYJHuK9Ttez7Ap2Ch7NxUqlEOup+TXh0tPOUCBxHHBq9we4YGReVNZjxTyN+S1kOiZl/7BqG4gp
velZw2ZkRuCCOEsulalnHw5WxmV8ZgE5OSVxLNqEQuwn8cDsiBmo8JvoT6Iv4swZ5nVH56tyuOhe
Mr6G7qDdTjHjyYmVaZ0zSNoOuifEH0efqVC2w5ORqOtQvas+OBs8i5eADd8B20vm46fvelI8VPWx
HrEDksXiV+8p+lUtQpyws/QrM3iKm+dqfNB5kqcINIGGHlFqD3LrjI6aUrq5WraqBnz6Fkko+LGI
J6av3U8YzsFOVFxdzmxMJVgqTIM56rWa3qA9yJFTvhozLwaSZ4k2bB97tOpaiIzrIbrA0D1j/122
eSQhKjNNyryTJ39sZsUU6lE85GCyiKD3+3uzg9J0Q1YwmGS2/NFuaGyEPvJGFtFiuNckD3OvhH0Q
ooZnFB7mE93wGuHjeNw07BraCqMDRLcwcHNzRsrHcLa7rmtwnN4w3lvUX2a7aoud2XrZ4nTktB/v
1OrOyFaLawvCVss5U8QYKTkF7If1Mbti21Qzu9fXlvzcFAwSR+jx703tIb1zhRyL3u2gbLr4hT5k
E94ce3/Q3fYPTgHlUcTzMlm7YnaF2J6eR1KTEG7CSICQ9rsDULe9tOiqZ3b/L9f15GXVi/LY1QLX
tfGSdKsIbOK2tG8wev6LMfdlHhY8/Bjb1NVvkroWUdy0HqDvEM5gKyC2nPB+SS8EC6PYpEkHBB09
Fhlk1JK4Q8UXNsFjUzk0bfTOxxXr/Lwk/otLOF1tODwt4219QQ2fVP/N3GnmaAFXznmW+R+y7kUf
gHxm3i6aHkV6/4dOyIAFrcg/rTJfXf8/5tpLmfTT9zh9BcUuNdK+o4CemEWllNEcbmEoggKlmHYh
nCnzVfyUkWchowdGZb8Bffvzxfh3Dvv2JWgOLv5fDc7BSYUyRBrBEmlOI9afiLyHDcSlQIKASTde
RSsd3QaSsQYgG2g/5eK8arnWpx8PN0ZlqaFFxFH768pP6lZ6PA48TOqS7z55Xfd7yLYqdP/Cy+TX
2Vr15lqIDw2MJzv0K/wzrQ1cOd3W5ssgbGvlqteoNH4Pzap8vLiin6mEIO2pRKHB6sAVenJ16kzO
i6HoRMatezNbpdMtxrRindABWVGzhqja0z/C/fhAmc2IaGx4sA3tDmZKAsZj1kQQ0WDncDZiePHM
5EEiR+xibvqZ5pL+5WueDBw1IBKdJRFNshzFJKj9u0WGQMqBl0Ve98EicaGsOLe4fvnEk/uWTlor
zRZpRjJCdfIYkspRr0Wbpgjow8gVfPGueMLY3D5Eu8yL7sL78nm8M+5CWHrC8o79En7NrSPBwUhv
G2WXzNtUo2ZagtaqkelPdpVxQYFRDep1QrIhDgJiIFsnKyiRb+PSNRrHqjxrNz5IazWAkEqqCPmo
/YcwHoZgXbQTtT3Uo8YOam+er9D+k6Fejq42uvG0rppVnd5K2nUarmt5N8U3rMRavGNIYBp31NWg
I2xVOfpRru5jrBYx9ztXJRtwQ6GsQ2OfDo7eXOhMGGceuAV1yeKEnEn/dkSVDGU+dhEcN1rwx3f+
fuU+huzQuNZvdTu+CPv6Kn/jRbQJ8URZsMFt/kAN0eYOotVmspvCJRGpXsCPrGeVzRlCR/e0PA4M
2xzRlcGfjdeyH3FQokRBQQ9T9LF5HchB0d0CqQs0vhZqudNYtnWo8JV7lTt6pt8+yuuG3JkHzRlg
oyUrfJfPF1ajM2ARTPz//f7TlKwmTxotbzJ+f7wegLHpjO3l7lHo74NoA6iZ9B+7H+7TYadxJh5v
Em2XdbMtT1dVuYqRWQu21HkKPFumuEBX+FuAjc+eEdhx7GfYDU2/EdblutBuddVFz/R/nJ1Xb+Tc
lUV/EQHm8MpYSakUWy+EpO5mZjEU46+fRfnBrVJBZczAwHwwbItF8l6ee87ea/fFcSvWj8OyfO1m
Fe3Kg9u/s4zRDRV0BByxCzTqs4mFvXBpCG+PyJePNliYM2b6eBF+JXdgwJya9g/DWBIohweLg2fJ
fPLgDI0nNPwtR0Fc2a7FcatL8DZBbW57FokZDMNWDjfV5OXSRh59SMLxmLLL+Adpm9FKwee+EEQ4
+Xpmsxoit7Jcq/bbcIO9CW8TPT9Ex9q7JNryLZh+5wBf3mUgMSRUIKSKB7Xpz9NLzWgRd+X8Syp2
SreaO6i3LDfqPSAY2Lu8n5+lcubzBhxRp8/G/q58U6BPc5gbhzDq9pqdXMMD21cvoWZLlq2/5gFe
JDATN7NbVjb5o6sF1JDu59iBtMxMEqi+ZIs33cdCqyP14fcc9Ish5mpiALNncrm9lKh3rjn05XJP
9tCpaIxYorTZh1f/kXwe7yM6pjd0lv/kJFjTcH3GDTM+hysrAM2R+BGJZ6I9ELp26at8RtDIMvjn
3p1sr1NmZCXM724/EYVuwnyIHSit42+GZIU93JlBCieTQir1o002bT5G3U0ew1/GI2JvWNJlANZx
08cwFS5s/GeMhcuV4X6BAmxK3ydNyaJ/6upu33xYxFf65U5qPUFZ4jKPhSPPDqbaonHK3+oj1Tao
g4QeL9U+ZsvZ7nLGA6voSv9lOFHxWQJXgTn7w015cA4VwP3hGXS9RL4NNNHSTn4tUqBn9YIF68w8
4euPOClhIzOKB3xqHV5Udlcy25CDLwDA6Ep+oMsW0jMiDugik/DTV3NS7Xy5eSflBJGJRSYby82D
klfOPrHKBsjaAHSnYgWkS1RwVaHGISgBcYy4GAtERtKoF/c+k+3jc/WLk7qr7HFjKZKH2OvACQrM
TY7snOGLa0ZBXrNFiwBjynUNc7LG9zmCFXGICFSI81jBAaz+gDYg3VK+dKo81+/68gNPFlE8zF0W
1fzA6sW6ERL4SnaqeUN018det4ev56MG7lbkp3i106+yY8DAKKCvtVFluyaak7B7u/iQn7t33oOU
MwImH3KGft6a5GX5/PQcTpZXPo9TjPaCrwxUCuEFKXvao4+3i8SpUE3ftI+hK7HQbkn0SKncnkiL
WpejNyWevFqGg+3mshXvjNTn61t5ch5QU1k/xlnefTr/6w26T9FDLM2nu35Z2LnagCP1cIHBoJ3p
vXx5ZCfN3DkvKrUWK8ixEM1VL36YYEvTy2qX0GJSWGpxBScTs5Nm2tlr/Rq98jJWpl0o2zDzrNDN
/nB4Vvam/Gy0S5eIDaj7wEOA+rrkHzF5/6ZewPCC9cmCCB3abeLVTKZBdYPJWYTNKdT2o+Y0kTul
D4np//y4Lyx3RBdfDxlHtcgOTcXjPrpspgWHCegj7hwcveot38t25l+qj89v4JbMwQbvFUebk85k
MhHkJ/X8ySU5JMjsGGb5dI0vxMr9nARzZoRtQA8Vng35nhCeGsMNYUQdtq3MKJwB4mOGLmJYRywJ
voFpEF6qNc84Znnf/rnG5aD/T9dN6pNEnZdrpF1Fq8a4B7Y9xei+2cunkSmMp7CpcJmdnXiog1VY
rW/Qr/XIU1uvAPYGuxdC2bYhuR2dtGZ6OWyox0sdhzOzxK8XetLJUel/J5bOhVYKV1epjgVUd3KU
yRdbP17S0F0RyDF1F/4UnAYS9ESbhL5E84R8o0GVnv9kEdYZe5T9aL4wDvk8In/bTawFbcxk+nvb
Tzy0cT8XJa+XtQlHL1R9I921k5eqHlIbehoxCNFFUIJozu1yEDiStpsB3h1tqIEdUdCyRy0KeB0K
jQHbWfKt5C4TAmPf0ZlasFCavk2NbVq6iuk2o5dnaNHfzBe+oe1DyngPiOnPa+bcdI+X478/6mQz
Gqx5AELNtjA48ia/1XZl7zSVfehdc/D4RvE+DL9MWpfPBi4Awx5BuGB5LBziI+6Lh2FNIWx6ANao
jwBK9VTX6JFTcmltxEfJs3wJjn/uEPzlik82smLk7KRkXDE3/OG4bm6iTeFMv3Nb2+BeBa+3+vkW
nZEX4Ummx4iQi/kdTd+v66dvjaOYD+Fxr4oPKWOuQ+OLuftyfOndEE6gvegm55V8yz8xJ/PbwYbu
1YIjZnagb8Dpj7jMEOobmym7PuTQ6tkvrfEpPax7OyfeJV117MIV4QYCDQfGpznTl1sRapTpaZk7
ZIgXN/GmMzY6limcw9avuX+4CIeVxe/fSwOMk4jDTpSRF5y2UqtcgjIdVdG9mawKEV8zU8m/7Xyl
ZKLdh5sWsZxKIHF7+B0VLaSpjv6RaU8Z+dPaSzXcK0cyGFei7pbDc2ldKfFjMSPzdo86R3rFPSav
dXsdYVUAYzzlf7XQj1TR1hJofeTatO11KwAPrIEWrDI6DSRO0oF+K6WthWEL7V92WMX1ayUEvRGk
lKOZH5ZbpVmC+kJUKYr+O0l7j+gim86SqGx0fIHCjUBxr5MPyb/dG3tcgsTXVu0d1SHQzbcw3xJs
LNeOrGPOcKqYiD95q0w7pHIVw+sjDpAlwi4VHBx7urvgsjWg4RKkfnWnsqzlbJ/FtyonxOzD6t8l
bVGE8D9pzIjeEiwCm5aseyzrOnEry5StITMc0Vme/iqT9Ziu8vQ+oUIBmTW50SMzJ301FtvZQpRG
rGqxC+XrniQBcK/QxtPNUQZOfN1KRDFcT9Z+FIO8e5qTB5PWsBpvw3bDX1IJLi28vAiqzleeBeej
6O1ZvJrL7QyLyngEup8HRoNdmdjpmUMPPrMCVg2jAKgJIdFSvNnFMVCFV0O6I6Sgc0Vfvz8IzKqd
jJCU6kHUd5nwW+8fTNr8E7PLUMDh68ngXb0mfTlOK0l9IRu2WGCvCRpTt6HtCnFYsQlQm914WIXa
q5jczFiUs/cIY9G4MFLwLne3qHJ/XsZndjpeblVhAcPxQ6Z2UpQPYVdH3WhE98qNHkxevyYoAiK9
dfTgP0zQirfpx1F0JctfkM5wGDmC3k9PugO47dlCMyb62UfxO91iPwdmZZORQJlT6UQqXCwrvvfe
v17rSX09hcXcxkMY3ZPxG8wyl/M4P4iPem7rb6XIB8/tiCqkfYYAloaGCoZAu4vl1eVLOWMw/3op
JzW0plfGUMpWdJ+uMbCN2Jd+WaAWIQpjZWW6jo65h+t2rH0QvkoegBy70GE4I+PhEjQVYSFo9O86
WnHMRmsQovgeQyyWo/huAf9togF0NANYbCPm347ovvpW4R9NV5h9ofBLwGlukmxA3Seyb7TX6gNd
l5RxOvwWXwiSD4EZdkIoAm216Wqp+om4MG8li+C+Sw/0zIHpy084leZWzKgOgpLG3MWpdrQXVJGF
3d3lHzXzKc5KHJt3Lbler/1N+SvDw2UPV6Vi13mQ30c1AsLPbYdTUmFeRVgT6ELVLjf8f7jU7weF
5VKZsnPuh1htnFQEam6EPIw8vmfuo9NoDQ7XpAe/lLRw651V4ZP2VctBkFZgwMxQdQ6/yEAk9/PT
Ac4gzY+KB1aGcXhviYuOW1swWSOX3grt7Br55zpP6oCyGxWlLcqYNUI8D6c6JiqMqOQ/ynurQkO2
ia3J6HvSjx+upusbgmvK1u1/K4KT6BHiRy+BHQ5Qecto0s6uFDIRFh48CZSTL7tG5aupH9aeihJD
DxrFPxZPIP1sJyNcZ1zFTGqEu6heJfWKtNP/4ZwoLvXu14LTMHBkUBTLaErk05dGmRRlmg4m3jsx
AEFSopyX8XcPWzxWAjbFQ0457iXDWx7B8ng4CLc627vk0rDJ52utWTe5TzpDpNvl0Tt0u1DwuEG8
ceXRqfG63Fn7/HkO5nlFQZKjo9Dt5JYGaFzd9n8LYjBxIfNl5RgAZHe+LuhmIFyhq0mz3uuwYiJx
YKjZ8bGYcHT5oKEjD+dHZW1lanCwiiKBc4tmxOXjKN/T++TfhA1HY7XrWXm2mjxFNcaLdpsIf8bs
Ln5W7ghCdPIN/E6zJtqm2sX6rWJ4Q7k6ptdU2MW4S/RNetjNCaFZf+Z0OxIZU65ogTYXx1bLN+H0
CdCLl5fJkCl/+2ZMcVJUuaULjK1otst/zdfordmpID6elC13X7VxfKbPnz2EA0rZje7Dd1FDt+Uw
jwX7Ukfjc0727YLIFITgD1nymySr6OdmEbEK+x6sK8LdKGgLt68f8uomvDuure0AOmOmSSiuFx7J
rb7rVT/T6Fn7417/WJRFwwpV3ntzNa0j4FfXOanttzhicEwAj3qcAwgrDAMVD6zAfNUEGdpscs2Z
U76vCKMcbkZYyxs6fbc/f5/P6HANQ/rvTzt926s51fu65qe1G2IWAjKPsExk22QK1MFRrhflLfS+
64S4L756DdwuS7XBKpCf1DojZP/8EovrzAicS7I4wjMalGSCJL5W/kZBLWcduSRyOnO/mBiZ0umq
KX0Zo1YvBPe5iYfdyVByW42AQURsh2Tg5QYKFic1XKmxWVQGLqhsA1Rigf4x13g9XonvsPfCcrVV
syvp9+F9LvcaMVjlhZbI+Zv6zy846YBmcScMh4gXuEVEjJeXo76tEdZXByr2URL7/kC1hyKWv7bb
aSU84A6dniXBDo3lrgLqfPj5KRNhdGZJIeEGk7f4Ar9NgtvWyoquF3mDj8GUklTgjWYAOoZKXjKg
AXsG3MjO1iTgB84hpn/swjRQyK1i67s3Xw/pmqOBYNkDqQfW2iI3aN62RGoZfiityQYa5qAdV8W4
UpHdI8RQVuzpyDnmjRCQOnKIrod5W4DKSEQ3py050ELwkPXi3ohuDjfAyxWE+hZxgrsZm2Lj9wxk
OOExjXDj1fgHscWq3s2Td1CdA2X85tC41rxO5YcckTEAiydJ2kwvakOWIegO2K9Oq7osVBfPyeBr
r1HsyjfDrTESsWmjs2demlNKwpdDLCGhrIk9oiAPRFwYNueWNFodKnBJ9jR6wuH1wvNYvuanG8q/
j+Pka1+b9PnjdhY4TRNthUS6vVb4/yntZ8ZRi/B0fBVXmG0RoFz405fehJMP+FExIgau/GlkLmaw
YNzyBNqdZ+6ih0XS3GVOx5Z0vNDy0Jbi+eQnW7oIqFHDxf0dRKXp8RAZqjwvThUJL39+D3OjmB5j
/chpYK309OkxUKPHyJGW6gZiHbrYyRLYkeFbrOtXphxxuRp6gAm7mNiNiP+oKq5x5dpTY9yb6atp
WzM9ZAXpJJmOnYL14mYqXyT1vlAeVehCaIFWDTmjx5tCXo0JRBU/OlxP8U0izo4xv1BhHBDadOL7
kfSZ959v/ZlWFmhiyBQiAD/cFupJS0Ma0kHSE2PeGwswzx/ITOIXkkDnhFnQkCRVS4yJiTHdicbW
slYVAygIvbhHnHi41Y732N7N9jFDvhKGq3q65lUfK5r87HayH2rr0dqJE2ZHYGMJCO49saKrrttO
0Q4QJTlTWpAD6b/wZM8o5b/+rKVk/KfTWXTKOAmtNu+72BmjQNXdRuBM65YPho/vR15JybM0PC7Y
Z5Jfgp9v6pn25cJ7Xj7KzM04p5wcMLs8negzWDNTn0Rcq9V1zKAMUNDbIlhl+GNn4aYnRIdlXOJE
sLHMAa2nEpW9yhlCVwAvE/SXnKBnCApfL+vkLAkdtOj0LJxZ4dhx43DZOGlC9aGfDSsLutDBoftQ
S2697u/6RxoySuqWaObAgspeK162+ZxbgP/eqJMjZSrEx6kyuVELQEqQXTnboEdYJ0CQ05wZvz/I
aKCB10fEJP78kD5bWKeL3+D/JMMkMYTC7usrotfyUSvNz7sxYAmZrtrr+LYSb2XTaa/nB6nbcvaS
2qUYaj9oWVAOC7zEz9wl1PrmumeOhVYdWQW01I7XmSKlCS6rxs59uRd0OK1OYwE2nkrKx4SId/0o
zny5F4X9ukVMRyq0tI2qt0L4q4Z/JlphBpklOEqVBNimrr+K+qaE5n286bXrxAKBsbeKvYC15ue7
eP5Vt2gQwreB6fdZpv6z0PKmE7q4ihZBNgpd5DitO8eIKOzWyUHeDr9AOJCaQz6n6ebgoUmchMJ6
8FO5c9t5R2k5au4cPnGUufCAodic2d6Ja4C8jhaUY9PJMkyVEkJzHqPF5+063mYcZOtHYo69FicS
Sg44gxFEPJ1o7d4W0z8djdQaTJr8rmde3m3b6ZdY0d4o76Qw6NemHAwlkfUeb0hImRLEpSMTdUom
kHEtdx8kjNmlDPNCOlTOkqxIgxz7lWsWox3JawMeXvQkJfsKtIV4rYSbrNsxyzhSObgkIi1z3v7g
onrDCl2jrIWZH6iar8i2xeTcFtKb0NVEBwiLiXl49Mjl0+bXaUCsq5AlWjz3zW1RvuboeQTotkby
wgH+TZxruxc9Zelx1ms5q+xueir1+7l+SyoLCriw6YZb1byblecDZOS6uMqsuykjZvniEzn/QDR0
ZIhEFsn01yU3FnOcxxJvct641XIGF1pHzK6TaEVhD8Z3EfohVgoADs8EkwIdfv7/KC1w9y3HaFJD
dJBHJ2+F2o6mIHcI2VqvxXzGptPh/hJXqBpMvF4VaUbOMi13tJvmPwA5YZ+PO5V2MkgTB6BP29Dx
XPJwbUXqbJIAL/c0kEKee3mVJUGD1gtpOydb44AiROhKdJJJ6HWe8GHOnmT35K1GPmG/9KZFh8O5
Lzpo+W+03Xgz+sLLASnXFTlUCpxCNydtt/1lGr3TEhpMCDBNw0MpO51C5/exJb0xbW4OkUWU9N00
qXTyOKojVi7XJihh4BZBne0acSXzhAIsoEskzYE66IjADqNF7o/6VlH9CCpEkb6mmq9S1oYdkU8u
yKh+3pfFVY+wpzW3cnzXtA+TeIMwy6pdCIXwe4B/x66arxWOluRFLB5l8gi4+aiKvSryo4fiUYDX
x7pAFyr9ktprS/TQXVcxTEZXzV4R4jTXRrERoyATbyUgHzekHIAw2UM3KVlDbYFC0brneJv9JlIX
epZOZKhld5wrEuJAFCa1ygpeLMMCedyV4T69iueXBPaEoe8Sk5jew07ubuPuJlIeFdjLQsFspn3N
wocjgV/8U4w9XFAhwmV+TXTh6BDCdaxtQmsFEDiR03H+v10gJ8ptaMHlXImX5mBnPxCQ/TUdaxa2
928e0aZtimrimAAAckGPvolyMO5igkGpOb16j5hwCFIf3tBrPwMo9XBdq76Vbw7dC853rDqXVvoZ
s8GSXskASVI42iHI/7rSYTPnZqlXIuWeM7croN2LvhvFkGxrL2Q1GZ1T9oFe/wmju1ADIDdfg6hm
XrS86rzRvoI8/+BNpScLHmxVywIQhNOVfRAPhZf+7bDkelm3GeVNOdAMTx/lUkS0YHKuvtM7MloL
UrNeTWu9xIJf+Oid3cc0BauUTI1HxM3XX2ep8RjLISJhiz6ytR7QjEqr6cAC9eFsSo4pI96yFZze
neI1d6xYZ3JU+EwodjiAbrGpfKaeXCxqzijdF+vyf6/s5BCXkNyW9QZX1nraC3dswjg328TmtsQd
Ih+LXc2gfeH3nkETgizrTUsy5d0lRKey1NenxdW/13FSXMWT1McVZ7p9s0wOA/x3ambLm+MDiffx
akq3bbRWh3U63vI4KzqXgNHcA7J7TOmkFIsbBZWlvjo2fpVtNCLX3KVQT5Gn0rEEH/XzAz2jiee2
6Qx1JWkR4Zknr2smdphHRr4JAwdepIhBRZnOoFt0Ush3yp4PorvYLqvU62iaXqQ5fH+h6IDgG+Qo
yqL5dmCQ1LHJzHwUsLuziUf8dCdPfWoPwwANajjjZrqhQD+kdr49esu1mM/an/ExE5Zpe3dw5/s0
4IhcXGScfX+QXJnMJxtIH6zm0yo5QZNtmHW3UN8wN9u55kmdE13raD6kP/kduq2tsu5fcAoOnuRq
2+QVpOohoxO5EXrQSqGPU520YUO7QkU04GyVcQndqd2NoDxq5Utk3BJoM1VvzFk5CS2VzdJqIIg5
azyS/IbjQ6S+58V1P2+0eMP4uxw88+BG854D0vAe1/bESh82B+tCaXtm3vXlp39q+/4tbau6TOuQ
n57v0JlnrW3I9nQVjncRfFv9Jt6nHGuxlHiE0TR/8qtLi+hM/gEXYBp4tgBcft/XxyE0U6mNwn0t
3SnNum+A3L6apce/plcgLYxd3lX0LVjPcSUdnW7aaImfRU49bXKm8dKWnlKXMNoArmFd0X7cmCuC
fl50hl5Ht9dsy/BrJrbGOq6d5k3ubY0kyyqYR7xy9tER7TwY8RQfUSr52i/kPuW4nhmXmPiO6fjf
hSZo5KA2Nrx7h9ZRiGSn4Xmp+3pGRfn1Riz9o3+ehJEd57CsBWsv9i7yKkZ/xDOi3syu4vfiCrKn
Mj5xLJN6XwqR1BBJbStX+VP20Ew2QZNX7S5xsquic6M/euJGkos7vWFEiaF1Ea+lZfCZLe939kQM
enmH6L0XuDlPEckWzTYOV5X8/POWc4ZP9vU3nZShWbYs+DS09vQ3q91iRjpsUBbgs/1N/36nOkMw
mV5U+TRpG2i7hFQcg6X8p1vb2mnjyy9y7JKJtNiC3RjVMBGplMzGhA6hWEegdi/1kM90wblmS8Gs
YKmSTOfs5DlMqmg2k2ntm9GHD+oUTyPOISZrV5AeqvvwiFC1N5hGIVF4KKINqboj6nvriWhgg1ka
2qB71AHzGzJVgsbF59QhIUfYNn+qTearQLgIOy7WsrIW2eMugWnOjF6/XP63ucJYp+U86NZ+gCoi
/pJuzStm6q76mGy0/eGxZ9/9DXzqvt1r2/BWfzg2MPxcpQDzDz0ncvoguVXI1HJatE5NMOBnubTn
LHfw63fz6yWefIik9tCEfcslzvdLLpbqRXeZF23J0Fj1q6pCwIh5JYCYID/T8X74+Z08v+MtfUDd
wvPMxPfr85U7rZSbIgtRsTgKmMBwt4RjJNwS2A7MjiJkgpGH63NxW2Px9o0Lv/8TyPD99//3Ck7q
FzEx07GnR8WYTYG1jZBKcSvF7cMg2ms30gsDt3xpMK5QHuTMcCkt2dYQmL5KfAf/tHdq6dWip2fB
4S5L6H9QGdrV9oBcpndba5OGW5281n5dPcNV9TQn5G+I1bpO/fKxfobycpO8JX8heiCjzkm+ghju
anSikQdn9vxEkvyaQyCU6n2+Gl4wi9QvQEW86EH1x9cIvTPQ3tQhyk4/MiGzCHleIyX6c1TtGPrP
wYFel98tcSMXHt2yBf50406WZieIWj1MabgXDSd5w2XhHh4ZNsi/2eWx/SyNToI7sku8g/Nb839f
GfNEaTv2RUnRnYR7xI4j1hk8SG9HLGnWOkdn3xNn6AwD6ayeOW4aSOQVgxCboyUbGOlP7VW4KR9o
Fbl4vzvFFrh4OFAaHAgt4L9/DZFOfVF94mPfAW0N2lWrrOTYb5HVcVDPtsVAgoDbPuMC+vmGnjlU
mTL6N5xJDD6o8U/2514b4rlqOBEOTvamZpxb4DGWgZiuUbajNAFnIx5o/lOfldtjsh4ACNe3c3Il
awvIV/m7OIMuty3PaMa/XtdJE5fav5nlrgj35lXVOSn97Pl9Dh2d4HR38QKN15ruCOtLJfKZiv7r
3z3ZG6Z+qHo55n7UeM3EgGGc+qpfx4+6N1CS4de3rZsFSNPC1WInTZ/6jbQ6buEIiMbjABZnoxGA
gp7RKf9QtBkXchY/tZcnC0AWVVJFRA3+xjfq2FDHmTxiP/p0WkTIUlq3fa0fSVW8Be+GrKHPGUK4
MkZvb3EjMUrE79e9Xzr6mt8bN3SX8NVSMDMqlk87ol2v1/MMkWdv5b8OKN74jjG/7LHHmzeN8sGB
KK4eFKKnM/8YrqLyNwQJkSPSjha7g2NLvbLeRJJ1Oj+Ob9K/oggyBPkfrb/H+HidMsRU1ggm2iTg
s9SEz8MvFhW8aF338nAxsbWgdZr9yJqS6Y84Zn/XVNISoELWBucJ/tf0B+VuumkKO4NEYVNDRL/y
0oXsHVbunHuytkoNB2qUSOM9cyBpUmKHxGPOtiYQtYTw+j1tVhZ2N/Xq+OvnhXf2BQcdh4WMLiHH
65MXrZykxhDi0dpPd9Fbsm+vsbpkLkcIBrG8333iALGgYxddWPGSfGYPReyqQNpSgQZZpy23TjSn
FhSKte8MGrtPc7tpuzdLgHhQ/JWqB2m+RXujHKGzBHLoxYojdDbTsopEUZq0/VGyiwmtvC390jNb
+kAzdQBA+IvW3MfsEyef2cWqaq7qT/pz+d5Gq/64zf7k7/VHC5oUeL/gthKG1xXMUnpWWN9wzK8R
Bit1oK87v/lrvTU8k8ejSDPlUcu9NGUSuakHECjmzaeXRnzJC08QdhP8GGtx2OD4DCnlF2k6zD/z
GtUnSnmEqGKzBgA8MFKPbwZp2xh3VbkKeyffNoUnK17ZbPPkZlCuTer/B0SnGtVAjasLMqx3kOz2
BmVUzZXC1nmeOl+nJpjsgoBeLDwglUKw6A+4P17iw+PP78jnGjpd7IpMC5kXROHEfLI5j21iaF3R
W/t4uiUBoDN8PnvHl2pt+PITAjDETeU99LqF6/V4QJ67kQOKNWC93Ya2oIz5C6LNuGpTT+VfvZci
cUAAVSHK4zsGuoEhOzJ79ilv+JAI8UPlDzw1cRdupOTEq5y0EwjpUFLexqu5czXQi3UgVsHPv/SM
SRG10T+/9GS716dc0odjh7j300xAfy/caKu8YTK9DKcAisf+EpiqrwiLxZT3ZACjuVri+hisOPhj
+0vpltKZlsCXSzpZoG01HcfjcbD2R/8/SFEsAJA16Q/HqyoYLlnMPkuIbw8b6BQ3AhPitxF1bczL
Sbi29ip4O/O6EwP0N/NLGXlA1rPwlmcNUixamiPLnBXM7ZTSDrjWjDV6gvhgzz71805bRSsmOIXd
vCBonnfAFt5V1c1JXBfstPY6rL37CkrPTUnbItqj3ZjTjcyrfrCtx6bxk3YjcrIhdsXvEZBvJsLT
ta05+j3HhYjl5Zu126ObKJ1MuY/fjfA236dbzgxg+tNnakUaWRuCmxGvK5LfUg09RzeReGEfOzOS
M5e2JPp9cqCQKp08n/pgypOm0itLd7DogWos5oiSfulKqlw8w1AXyNvmmPYCSPe4wYe02I+qOZA6
N4NA1Xvz7+RdLi5c15mBK9fFqJUhoQxK7LRNfSybWQjnZOnhPWHs5ii/ipB/PzFb23Ek3xyA4fvs
NdMQdMbTSC55pjxXDTp0PAI3zV8Y5UTF2mmOPToihmZfd38otzVkYOptMXz8vPI+C7zT1+7fy12+
Fv80HQoxr7R0FMz9gWxB86ZPdoruWV3pNMVNH9/2QmA229pyOSgBlsYKMvuil5Mcw156JFv7dz36
hfLcHXwFQ356mzN37NZd7TLi6ITVkD7xVQ6HAAC0pLscquhah1FwiAM1ZvchRPdPD2r2/6EC+PoY
TvbOHjOvbPSxtRe2uEMP2+EOd8r6+Nt6zzRIn7vokU/CAS4uiX+ibYyBNThkDokr4ffPd9hY/tK3
O6wQiIizGJzFadc170LOu4Nh7g2qaI1x6yrSXrR6FQvr6UAUxZMmIq6nYsPpb4U+zXY+u6zdsAz0
2etFP68XPYqlBbHsibfFbv5bSWvq76O4xjs/Fp5oBE15rWIxzaqrHG0jJ+iJuHi/B/bT3iYRadN9
QZX0nFp3s7o64s8DjS9s+2qDjdmMFyPPlGM8W+Z+pUiY5l/4owqO1dRLaq/Or2LZn7TAPKwwNHMu
N/oH48g25UsggXXGTJfQWfp3YAQIS7rFDNx1wghPl5GsqVErjYq516crrb8X9DW5KHW2im+XPkH6
kNnDttqkhZ1vhLXpLQHbik+DcDG28yFj+3nVCjs9uMVgl5A6MGkZdgtVwLJDM8iJHCebpKJcJnXB
oIukXQkHsunpqPH95z80vSwbfY9AGoD5H8qdBkOISagbyE+olG55yYF+Rszz9RefrMRBr0NBzmRz
Hz4unLU24Lt83OprkVH+YpMVVyFAoktHau3Md06BGsRupSmgyL7NsCJ5OB4rydxLN7UUdAWHmvkW
esJn5gtiwgOSrqJ6m4e/egTuZSMp61rYj9DHoQf0dvqXt+ZIysq05GcaGyPf1OlOeMzW4UcvB7nl
kG9XJJwSswFf+MYipMN6YNQlrMLOjwDqcy8ZilrI71z14LWYhngmFxbhuXOTwnsEvYwuPxqKk8ZB
m2aCYvWmuXRc/N5atXRPmFqOjsChknGHhLbak3JX/jjii2bS1bExiTOPf7ib6gDc1c+7wrkq/N8L
OgWC1HM+F33HBZkiO6wdv6C0EyYX95xSbVBHVHTsfguP4zw6XbNahgXmis9W/Afeath/dOmGrs10
acj6fR7PtwuoOIA0ReeNOO2NxVM6qVmXNHur8SpjfSiObl7ylNW/Wi7QcFpL7QNKEQu0dgwBcSuP
G60KVCMwJuS1G5m5tnKPRnz4MCNYisGvMt9MzarK3VFeaeF21BOnFOB/eOHQByrNkYgUn4Nr7ujt
XytLL/4uRhqKTsr05mF1HHFpT86BcDJE59J4hWgsKu/m7gbJ6Bz+lZi5Voc9cu2D/DgXb4p0//OD
+r4sZVVemsAi7Bq+5qec7xl3VayHWr10BEjdkucVU9zR1Tk5OjAMJAz1nkx6mu4nRwhBlw7a32ed
n39fRdkjIslGBP/1A42b31SHqWvo0CTXOV40zbdab/L0Q0D3K7suHK373QMig4Rs1LuidqHTloz4
/J9vxOcM7Mt37PNCkJIpDBExJ518UcWiL2t1GBo6lI3yRMrX/GGW2wPrHZvUf7zLNRGEAd1II7+z
TD80PFwyzWHTHnyjDlLLb6wH5hbSXrsqsdE+HTfltA9/t74ViDvEUjQLwMDS+0TTT+2T6IEgb2Nm
MQZ8tT/NlXBrjUiNbM39+ad9P34sP428Ww25DFSX04PWcJAOZlqKzT4LvaUXrB3RH3txfD0pDOm1
7EGjC5AEnWua60TYjERU+aG6zkK/yW/VLeOI5OnnS/receSSmLyT/MY6xFV60iIfEjGx+lxu4BhO
noHyKe+erf7a0EGDrYzuZWquj+E7/q/sOkfQEt7p6r1mbERR8A5InPqHnAZtof6OsCoXvbeA35aj
N0IV0R1M5hCYHA7ddYg8pEzfxRB97k2jks6GLkZ+jNp7iJI5/WW2dq1+pDGcRExcahiAF96r73pN
GYoOUSwivXiorKfCP/FgyXp4ZIEV6XPnTdGdhE7d1yqvMAn0mt/rMLZVkZebr6DZv9C/qWbinR4A
Vqnp1azvpnEPyvjn+/99Vn5yVScn0nQaDup4UOt9JgVz4XRwIVelchNNm8Uk7gGuCrib2roRVgUI
hMSfU+/CJSwf/JMF9+XGnKz80ZTCKMq4BJp48W0XwEXey3BRbJ0uCjg73bHc6P3CH/02o+dlo0wF
DGdorPFTwANBzorYy6xyQdzFpEpM/kL3BH/DLTgEmXo9Hf+PtPPabVzrsu4TEWAOt2JQtizL+YZw
BTOJOfPpe9AN9Fcl+S+h/744ByfhiGFzh7XmHBNRVnWo2YTRo/WawQ48a+zsf1/HdWFaRgrKpQCD
h7UuaXP98Y9ziTgiFI2Tqnogki7SOQe5Qb7sKqdN1gjDiFHGTyityB7tlz8T7cEHQRH6gJNXo6c9
Qzgsl2XwFqoI3P59Yfr84i/eClwRELkqg5bMwIudhG40HVF5dfWQf7JJH5z+Q0sJHTiysEmP0ERW
U8n3ShclOZTtu6zfZeix4ag/hEQjN4tooGXggcEJAHK3bhxu86P0MvENG/QCxnonI71Kg9NZBcy5
lct3Ui0SSp0AW7KtDmQqdErdFbGh5j9UEYptsVaTwyiCxKtfdFBDI0UCzVj08aHU95Z+L2IaDSci
iiiqYD2Lg5eh8FhfoW/ctDTdeDbGRZtkEiVxNPF7s1YB3qBzCuXoa304C3vU8STTxl48PUjhy5z8
Z/uLSsSghfZayD9GfSlhIsdYqPQ339p1PBAHBljV1NK+YpsvqwWyNfoRNk8k2AHFcWiCoS1RBQmY
P5m8vazZQnwOAI9jWaqqHQZIeYDTWbi3BNnfrDVcicwiA6YWiuvlDkslRU3pz+ks1yX9VI/WEoPj
iCIHxkJ4T0sLFxCHrWFDCANnFVZQ8vOyyI4eZSfepLdz6M3rtzZfEQpMHBLf6PgHPR8taUJALC+N
Q157uXgog2Mo3hXjqZ4OovCCt0BBhybcYbvLy1+S05zSCcbLgp0rC4i/CYpl5FKpYiMX3Vu+Xev3
VeSJ3QqNQgVjULA1YoDPj0ECCxybpK0ByEfQ8mJsOd02xSqAwCsYzjzP9/GM62spOkuOfwp+FSi7
qvsMbiB54viXglkOyQeGcanT76rwNKD2rMFIkawgaCRovbbkMxdOpELaW4x4J8dNheY/2JWHcRs+
IViUOfH3q8i55dH9ZtXgUVLIpLVLe+bKQNe0QaubSSKCOvI3cHgTC+/6YkJIgsJ+NaNhy3uiaytc
NShV32/+/nU5R5cwzoJqJpwQUc3lYirEStQZfjkeO7j66TKXNjHKV2QUQUWHCqvDsDWpXaJCOxNl
tqJNlK2LiBT6o94dyZdEk9YCeSnejP6JJOC6xp42n4hFxRFRj7hkgpY/KQ3SnkAs1K1hoz+PB15Z
76W0WzIIX+CdpAVnF+jWdn8fPRafVBfb/CngSF0RMD+Hp2lYYtA4hvZI3zF2FcNWo7uKXrt8mvKZ
Ijj2m/C8V78gClT2oyVlDQTUDTUUhUxPKaQXoBzO+aYTn7AtUgu9m5J9YXrIwukFq/VBVzCbZXcj
ECfS4NjXPOmYKglhgGLi/0rjZdkssy05acjMEIHTP25P4XmL1kdt7uEI6uOPEa5J1610iWWHuLTS
UNBihsiA+S5reaFyMaERLfvYNnp8v2xSqUUHrMo6GUty1a9kKkoEFY+5l5z3zfnBCO97dV+poacW
L5HxCIyG/xt2YnKLbuxprxtMXyPBnEHAFEevFtBqlKwkbNrxOJdGq5Xk7+GeO5gUmlVl3lH8hxpK
7uppXCnR8t9r5LXn8eK3553NH4t3r6eB2CIZPg7mQfA3IiC3tZIeY68KvRTQUvgR526M2lEGkHXj
t69ms4vfvjimCJHQ+1bJb9cuctquWkueDHDAbtQ17dIQKc5G+TifkXWwztwqW12vM/Ov8/HrWHtp
j15q/9FZlEnnVyPVxmlOi27fQW5gsw/RDBVkVpJY64peZjpQjzn3Eoq+E7x/P4Hr0sLFNVw8/VhP
rGoymvkJ5PJbPbzHpJIB1qs3vrZFWoXmfDqmw17xnU6cbetm4uUtbTGgJ6NBF5TsjaQ5xb9vrn1X
tSauDLX0vLM0v9KH/h4XKotfoybJfGUqPSjcJ8BMl5iOlLWBjFJdDZZnUi/vULHtS0ID90K6Cdqt
jEvE75996SOpbolib13TPJ7+GKtaHxuhmnFN/vv42ayllWBnK5Cnk0ux4aZ0+XqFuHgEF5v6Ohck
Iy2+HkH0QGr43vDtPP7F3EWsTe4k2hrjAa3ycgkX5uakMG9O/9q8zr9Od0lD/gv46LIMdtazppF6
hmfnqcAMTCe01tCAKsVtke7M8J+KtIdl3S3T1qWeTBlMp6k+/X+UNf6+ksv6lxLVapopLFQ0KhEO
4G+WgEMhop3Y1hdb8YBiMfuMf+AEXoie6C+1cgH0/de/v5VvZ6o/Hshl0kZKjPZQNDyQxkk/RDoT
xKfbxcvPxhVDF5dTTnXw//warHlM/jHmIi01w+LMr3KyM4+hRpHdjupFdh+tOHu/G3f+Sj8BdrbQ
1lA6RbC5urVVuGZFXryAywNWG/VjKPACivFOtI1XgkAHNOf2qHszDOiQHEGVvtF+wl3BnhjXL2Fq
tAZaLNvpfe71PxJp4RM8OtzQuFzr8y6u7GL+UvJSbMyYKyOcvOOE1fwy0H/+wsWz1B3aHWeM8LhN
LJ2TZ77SH24MiRvfiHWxgAxFq6f9/PM4aNCCs4jony237wajPX4km+CJ8HqaJGK9gsKXeoEnLm/2
r76fJ/7zpVoX01LejrpgNFyFuuzPm4EsAXWhgg51mh/tsEAdC7IXXATZlC7WQt843owTmCtM13MF
JFxRY1N75SvMz2KVpGYxHmVSvRFY1OsS0Bkai2LHft5yA+kzTlak+NiJiM3JAyxASnsGzIfTH6Hc
1Y2T9/9jXPzngi4eSabUptIZXBANvWwNKbjhFI1FNfidCh5FEQjRaCXv8AXiBnGI4bgxMOb//9UD
geSg46NFe3W5tgc5IXaBzu/HCERH5H2wGhbdoTz+N0XSiYnq6ZZoED0IgTen7nnY/evXL76KUG/b
vh7nrwLVau1OGt8B4AI9t6cVwDTwaBSniVwqd2a2Rtf975u/pl7PH6U6J3rxZx2z6d9TVla2ZZcG
2AJwmUrLc7essLHYMOvyNdx7kaJt/1xnH4PvBOAyhZ3YP/bN4YzL23oMHTwb6AJGF8MaPFzcbke4
lbrlndGJ6rYR/qyUU9Q96/Ec0vqz3gqxS4Tav2/h+7n+P7dwWZ2QjExKxUAYjnhf1E/JEX8r+WpY
0KueD2bVA1pWXd+oN6DM18hUnhwpRcQ7ijrc1MsjGVshugqCORzNM3Rk2S5KBx1GTeuDOJGIrQ6n
3UhY18YqEPZtvicsCQCW41MfcjQvoxGFug8tfOuQQFtQF9cAEBfRtlFvEGm+3bzqGmo+DG1zrP1F
zVmyeMlWpw/HAhAD3NZkVQHHJEtV3aO9gq9D0U97/58487eJxBnZy266reehfDnU5w00bhBqJOS/
/j3WxtHMUrWVhmOU3yG2H7byJ9WIc32Uq4VJlInyo8c1nD0I3Wcx/UyWACWV+odU8JD6ndTvRaAi
467mqHZjBF0VR3WO9tSpmZcNQ8It9PeFiUaqIl1n3UaT2rtGcVCfzk71g+lQsFGfScsgdHFrJutq
GeEWQbX2cuMKrh/NXFzAoISBC0f/1/n/j52DmJaSIvtf20ccSopEsWUhg6VYS7PzwJ9OtYKHjGr0
zdnvev75+5cvZl/prMeZIvLL0klHubJlqxDoTv27eMF529pR+yovCpyP21s+xG+WQpmM1PngQIea
Q9XFltkPLNINm3DeD5y7RSoRDTE5475F9Sqv5zJC5rapjUGE8s6tI8v1pAF4isYQ37CKce4qR6Zo
1aZvJPl8kpdMclrypMkg1UGEOR2SqVlyPq83t86R13kRFz978bTNIMj0PFfOJ/2ovgfPYDVZbqjK
SWcP1Gf3i0QbQOOojvfdqYrcDPew7sCiE+8y+Pm4Qg0onME2eVNXNw1bV+vg17XRJZvhknN14e+v
QE0lS2hqYGxQUzVgvy118FzjQVgsAnbePp2FpRI91c0DsYkqpwn6BMmGZkIVuOO0OrfLPr+TaJwO
p1Lch8qu0yBpE9KzbfXFQKHpWfg5h9h/GpUzc00TFG8L8973xFdNWo7Nq9Q/9eU+zEA3Gz90JLK9
Z4YwcfmrUvmFZHIRTPcVxZgCuEc0vBAvMQ4vISTU9rE+4Fkef+Q/lAI/3a3Cx9XekUfDBDpb74HN
XM314zCpYTlA2BE3UCJI5UaV2T+Po8vE/xy+jr8DV3Ozj3TyMuEUwpe+SV68/lq+LkGXSaZQoXhd
Nk78vJTGXknSU29r1Soy7Ry4Ag/SbckDN2wR4Z/hkCuU2s0xup0H/f0T+M/PX2xTulzzO0EUzqd6
8yWWT+8kYpbep5fgiZrhji8Ghfr0LO3zk/ji391qzxi3fv9i996WbWeVKqF4UHL9jYkBvISZhU7B
7cxli1EOBVq6ksInsrFIKFAadq3ivpaPk6c0m4JGfofIxp448tzjd9cLr3+oTtEsJkqfFHFRoCwE
2KrOhPO2t03RM86uCpjX+iATDE+YNSyMh0gnBw4nDGVF6qDddiLnIFiM99QftWFX90er9aYHGpv+
4fwwfYSoPspdnN6ZxKKdz88CLMbhXsKLRUP8UODPLX7A6dTrvVIuMgJq/r2qXLv0LsbMxWwznku9
G+tzeko/+9QdN0myIRw6XejN09lwJ3pTbAieh8fiIL0M1GcFem0cWDdEuNa4WRHxVTPwtyBW85EK
sZFtrSW8Hzt0EZWtTcu95dP4fpTLqCxlONXEfF2sxHnQ11EuMcqLV3Up2qJrqsBtSddiSdCOIJkA
+b/xVh60tXhrQ3e1Es5P64/fvji9Txar4HjmaTUcDZ+SF3nfuuKnFcE3xfWd012TnyRMFwgVwJb2
YCQW+Q7S8Uz4kcydyoSWiItbWwN1nnb/2jVdXNbFtNwWtZCWIo9EXUJQS/FQLAD9kohufpLZOfv2
VVsXTuKnWEF29D9LY4ZflVyuejDV+wbva2EL0kaEbgVQ03K67lcHLE/1Uo/zVFTD+Tpo59xF9Z6R
6ZHk6946Dr9vu3+uxQ/zrZCdppFpYNEEvviI6YbWsdyHzGG4CeLoSa0fxvEQVB6m2wrpEAVl/Ac/
B6cEWW3H8YJH2r7DlfUVYPLccPxWvpdkMgQgi1YC9l9/ZagbYdaWeUJoFwuT7EqY1jA+0FEWWynD
9nEX3EuEniMv7wFXLwqMkkhZVCf8La3//cF9u7zDtOTOOF6zu5hnsT+2caMWF0OS+OdTqy1kWus0
knfZmxzYQr4yGkg2i4QuGJ+WwE4OyewiwIhi2JPd7s44I4PSzTkBB1SFMsNtLcf/+PcFXqsCaf8T
8GDRfycwF2vY3xfYK0rfDVJ8PmW7/llADhP/DgdvaB5LpNWFgac4OIz5srZAFr62oGUS8BRjcSeF
H3pD8xvk6Y+6uvfzU3N+a/1XVsPE7VYt9le7NVc6YnNdXCfVYyneQZHLxnVkfCbCkXHh6uRW1rwi
0WkrOncKr+Glyjal9CIhx0mf1cIJ38P9v+/4umpuGBw2ZgWQwYmMdPe/7zjOE3kaqzA+ZeztNUjE
c3MzCV+txNafp1d9k28SaqSTI4iu9E4eEQAqylLVb9g62lN6qn+QiHDjmuaZ5O9Per4mk44efD6N
tPm/r2kKDXP0iyxmMZstvJkjbcNTZlL+CZbU5YDOprt2NwMU2xdlPR61R+MXiQQ3ruJ6v/f3VVzM
d2k9nS2rAtqOHxryLpEyPdqzR55Q+cxxVP1N4wBaoOGOXrzKH/l6rHBPF8F8FV9TthkfUECWt04F
ynzv/3o2F+8rEDltT30Rn0oWKIfk8w/jxEZU8qJVd8o8fy2SzgBs/y7EWHTszSXa83O+nTbW00TN
KnY34V4vPYw82EVxft14aNf7EEOXeGmSzhyG+PviAxLPaabDaolPIsxkO/2M1KUQkbvqBslqwqgx
eihZKLQSvkXHkD4mDkeUoPJnk2xUElKqxaKCLajale7IP6y38kY1RJ1PTZfPj4IV1DBdR/d7aRO3
olY1tAwiqYkJzlj5wd7HVtw4wrA1xhN0WlelujOdyBSgi01VnExZejMDWxVEG+M6NBH1bdn8yNj+
pnUHVLn2inQjDOhadloxR8XK5aEtD1NwrNKTAe6/eUjuAxvmqNMJv6JsLQysPy6PBk31v5//l2z5
X7d38emEaWpFpd/z/KN12Tsp5kjEMqatJisGsP4BDL9NXBGasrqu8Gy6+Ue0NV4gpzmFO47e+BPv
yDh4pvGknhQorG63afOF/gp3ifktt0UBdgKJVP4MUQjx7d2SQClXEnhmJIhZHOh1TlrYXP7++qvY
LyxjlGDGnhpjnWoeVQdqSMMrX15Gus+nETjWgZ0qUgMAphQhnkHwosJtyJOvEOP+6jaTbW2GO3Q/
5p3u/vsRXytTL65vrpb8sYhpca+N5SDHp3mT6+a9I0JTjNfCa7/37+X7+3sydVq4hhZiMcizDpln
t730ylVN5uIqLj80SwiU2OQpndfhvUI01wEelDac2LJOP+WjRd1xEXg4STEBgNNio3oo77RV8gTC
swyf+sAlcdAQKdisNHhsOJqs/QQhLpip14VLXJcJQ/xG1/Hb1eaPd3tpKD8LbVDpKc+ukZwB4Awe
53LffwbKJkBY47BWbuW1bKybdNkxdFlYdYcU33W/KzbV8ryHHHHjbX43n/55RRcfTNyOcyIMVxSv
y2d/j6dDKo+SuWZj4qX7YJlCKeckSfUldZpn6RlR5ldk2P/xMi4WG0PvLQOQcnzy97BgHkkOjmz1
c3y2SASMIBJDZgvaDVh2BzPXXn8Q1rf659+UfPjuDEVV0d7CArqU3uqUovRM40nQetG8ZHLBFJHv
pi4KEgsZYNWiflRXxvrfd47F73pGpujJek9flmTJSxWyUgkxcCQpOg2VO0g7uXoozA+MuFHuSLPK
1QXu6k8LH/EQBZcH/bkDRPd8PjRbXNDoXgrfDsuXqDsyQWcMGvQvZPEUSwY6SjKdJCyUxO+jRF/V
ajyEOENKDvoSgQyRyGekiTv8uWw3+QfKQyksYD6AKPjFf1gj2n5nMoysRQV5vrkzTQJYYButg2HZ
5RvdQLFjPcecjX/k/gbtVrqLPyRCL+GnLFXRURIHRVaYOAKJnP2SXM5i2BSGm4qPRuvW1rbJdq22
aYsX02DBdnAVEf3qcyDugWc6bPut6qBnziAsLa5YWE7Kjdnsu/3EX0//4gysyF2T1LUWnRqPCQTV
b6WR5DDd1cqGA0YokWBEroux8Z85HEs22Y/IlwBQos7TUicmNA6YHqJcYuEq0Q1LjxM9p1AfxvL9
rSrHtTp2Jrr+MVQulobRFJs8bo3oVJuEs9sDGT7PDXmu0QOV0XY3hEuwiD4ZOxkq0oXwDtu7Lt/a
yZPFO3/0JsMRlux6VqJ/Y2LTvtks/nVlF4uCnw2jEclKdOoLBiHACzihC1Vw0VAHuHuan6loBwi0
4Gi9UBKR6lObP4T52pJwhNjBb/m+f0v2+Z68+PK3Smjyk7zOPkGId59gjKoI3Dico8wTJ0/vlmO4
DcnHLez0UNA04ayWLBo4pIGTwEhciMA0+mexwEq5stA2/O+7YvN7wDQFPGOmBV2igqwukaa0NqMT
sbytPsN8KpKtHLK9LevJEu964a4zOWTSsUb7Sr+8XyU0mwi4+jg7OP5aoplx/KtIHGAWKuYrNnwE
se/xaCf1PkjmBesxtux4i0z17Vbd55tztmHIIhHgps4O8Ap7Zo5qJ8Z1FZ06FHs6+FrPHFfnsxcr
u+LsVc2GVFtTdyxr73N0NpwSXjMxfh2+TUd6BGvSuSQmRr9VllfKi9kd6bZShZhoSeCfXK3PhHE8
SgAqlblFEMOwwXPMcNW8iTJT8GB8dUvjvaWchF/hsMG2/O9J9dq0wgv64w6/nsAfe5SsiJsyFtro
hAquUHCk7nx1q6L401fcW656vfY60mnrthS8BglJjE1yapA5CXNjPtf5mtjuLPIbXX1X+G5f7It4
pZ2XY/BTyzaC/B6ZhyA7DK2nubOYEJ8bbnl14b+QBVIh/hNW/N2Yrw1hMQsvb9GqvtuFoWqmI4Vs
XyG27WIqmHwtUas+i4jUQth4DzWMopw9rEyW7WFZi1sqCT9bZ3JTr0vcuPAENIfiwpxuPGrpuv7E
o/7jQi6//NrQ83NWMCfhTlJtDjvgtu3amW0noEL5/m5JFG7+5MXer1D0QDLnnyRcEEqdly/hAWyi
x5kyTtztzerytel8Hk7/ucevl/HHcGqI8Q4LLY9OvFW6LZse4ORL8G46wse0mhwYYXQCs09fceM5
Gk+xibhkm0KSixHjhLL1G7VI5cZDv6wQqJMvTnmcRqeYWgS9IeYNFWRua8/b3wrVq4umyvqhkV0F
e5hQzuYubQ4KKNjhATY7ETdgMilQlj9FiMSMVOXJkj0ZYKa+DGIEYbfzCK6VqRcP8WKLJ1oZzqeI
t9bb2bq6D3+CuLM7e/hUPea+JT6vm3Kz70cKtR1Qpogzr2wt52YKzcTMEYt7iqdEzvg0rWYXD47L
38bcML2l17jWV813+ccvXtxllWqiEsZFSO3GX6o2ivnAO3d28wsYd8VKIB5o3VrmQn8e99ILVFeM
G5THvG5PQHSiVZhm0Vofgpu9RdR+32w0sZeJWN5m19tlfz0ShAyaeTuHcyW6FzYuHhtSZ1AWhGxW
ypV2ANVH6VeKyPzICOqmrnosIlcTXwa4nPjj2NfR5LDskm1nCUwRbppMAI8bAfpPnT4kQWqR0Cad
ngprlStLI/V6RFytjjB/G8z/ziXtb1J3Z/9H+WD+psOSQA/fTuh21JU/bvw3dR2sqXGJnCE1txLf
NUhkzeMU2WfRHY2HId1Uusd6Mpw3U7LKkNSzyUVl0rRPCgmM6HNey/X0POzL5GCQQhOj7dagIJbe
KP1UCXUw7sm7So1lmXnttK3Gj56LDO7PzXNjbvPyoJsrs16ZIYmwy9t03WvS1Dw+YF7itJ2P+Zc1
brHxs6bIjPB0NpcKqwrn0M9Y5pHZJVL9yo534iaD9KIh1+a+XHQY0wvU3UZcqI/1q3DsZwWQa00t
p+89SYlz1hHAavvfK+gXKPyikIIRWIZ8T3AGF3tRZyvGFtbIJDKOX4fAbdAibqZX3D1FvYrVZ962
FbqZ8BRtq8P0IxdfQZzJ98q7cdSIJCYwMtlhXgyJKnubmKKnmU5VFMjiqR56/UrYJa337yv+dnMs
U13n8+MDVMWLL09Pq1GQyQs76Xt28gYAI6IxJrfcnA/0h9i4Q9aWf8YPsryons2DTnvrqG1yh9kv
HuwUSwMb0R//vqhvWmxcj0mpDe6uiR7/4jFaoyyViR5FJ+VEpUSnSEMxSVqm8nH8jJ6h43OYyxtg
4y67Q7CmHQiQg3E3Htg4QSvAUKCdN4D2yMCLOju31l29qNmIBcvQdIqP/474+N8bYxmkDE9RIYUQ
2tjlUdjstFr2LTWCow9xYqH8tH6WOAMXaeJUxMDCy1qFH8pn2bjTR75O+VyhXxa2uApOkXTjhHbN
5eRiVAqqWHUVYAWXQX1iGg1GaIjRadyYm+otQxOOSJtinmWPGDzaH624ErEHPqtP7T59qug2FNiM
8Z19ZHdKaE/SpqIw/TqOdzHilV/NpwzYcI2leFhX2OxrEqldEyn6vYRhdjam3PqWvqm5kjMo4x3U
8LmiZPy7YmZqg143yRid9Pf8Ob0rCZX5zbyaRcsR2TP+rmDL1yQ+BcdmKz9mJFBaizBecyz3aQGh
NyUSinbQ2VZfrY3p6S9ZsiQEdcCDmr6ef5f4ezJ7uCELu5b+zc/douyiz85Q4kT/vmqp61JdjXs2
PQMBDIETE1iGJoM4YgS61iKiO2K85g/doX4/HzAoZ5bXJ+yntxHZOsVGMb2wvWvig35vPoq/YsJP
PlovqvbEWI8kJOgLVWI2fhnOyaJTX9L4eOPT+6ZCaJAtQLjI7Kk2Lw9pgiylgqoK4QmornWSia5q
ZyWAQjg5vI9DFsLSXGf3bAmIOmgWIcZownsyD6xwGd3Lmi093E9L3gDsqSR9F7uFoC8C9ldPSeEA
jIGCKa/OOWiAxb+v/OvJXs69hqUhyKPNTRPoYm/f4c5um6qJTrQ2aq6MZZc9ns6ZbDHeJZvkabzH
awWPaZ4kSPQ9e4bhtHiVX83dzFAloUjasof7Uka51Y2J9rsWAho0KEyiyJBGqXcxMAptKATJCk9f
STuCsY5BrktEgTshgyN2umyXbuVltkvuqJ1MDgLzrFgjZJ4A4Q6MbC/qXT92rRAxRPYZ+q5I5YiD
4oc1sjWyK9Npf7Un+YWwIO23Udq5v5go+5GoRBG0X93as12jcxnpFqEZSHgo+119n32Z96IvleFJ
XCaGQ8qmdgJ+RwEK1ka9iZ737Wf60ebLvvEE/dD2rqIeBG3TbMJnAnLOyaqs11GzLiNXhstIdw5k
Npptdz547W91cL7d+/95tRdSG38QE0MrudqAwdzOfeSxdzIwZUSJvRd4/MkZQGrwPiqniuoKcb7W
QlA9RNtMfwwUohHMiBPpPEUOH/FW3OoBbc0HTfRkQglIjLql7NS/qw6x3+QRQxkhi+xiKsHRXRei
QYYpcR9p6lYk6CTJqofLc453ff0wIMp5V5GP+JvctElQEF3AwLRpFvm+wo9L9o/ipZU9C8XqvTg4
tenAxdUEUMxOqK5CbdlDYed+jvkr7dGCz4GgJ7aa+nYilwe4A3AgGgKy01MuIwGeGmiAjpotLgdG
0mwQcJd36HFwlwbaSkHWTrbqg8Ws68WusM5v7Auu8SJfQ+5/nshXE+iPE2U9TaNZtOmcPusvq2Br
rOYj5Hlr7fNdcq89G78Jn1xqt4rN80rz98wCHguNGEJuMqKvKGXJWEVBpwlQ39c6IVm/jBXbJcc8
GCnOtGpp3RaGiVc/ac5CaFYQE0MBRMOLBkOaFMJQTpX+kM6iDuVTRomFhC+Uid6qvVi6P7ebXDhJ
+oPsn3BdqDpFPlesPdKBZICYjl48CNWc6m2hjlgHwGqrtcVmqEhUd8p42cLbhJtNwmneg7jK+UNE
CRSsQ+FNKJzSJH2OT5JYwn30xKrULQy+EI6AMmIWB01FBGcNU0tSL/2XRNxBtHGAjkPqxlS8NrRT
yDBQotdhWCfRMu4PDWhAk5r0nartKorTCjqTuU9iLdnHi9SESTg8v8yHzD7fn+HEWq9htJ/6J0Ve
oqZdyBH+04EaWfcaSPeVuTWijdjfl/76DHM2vY+jX9ktkfe1TGh+DQbdcTbGpnkl5A+GsuxMcdIf
YJK351O4ZPImWcSWtonLcTTaApwe79Kj3MMrLu1hZ0rLzlqe3yghHwPFi96bH5K8Mo4k6wR8rpBT
+0WYrsZT6dX+suzs7uj/6MMl3rHb+sLr+vJ8+ciBKbtygL4auGkUFkbvM0h6W0ToQ3caEA5ZXGFn
+/uz6lrRbsKeQeQbdHzRGToiXMmuKfUXKd1P1ISHaeeHa63cYH9M4mfg7Wdcka/ZHfivLdvzp2av
TswD3pAsAbx0hRdl+9rcdP0hnh4r+ZXwG9hEWncwpqXuL8/qxteXabEOWfZgzd4Mflavjutft8zG
hbUJTs0loctIjcCQfJ1b3hhoU/ggSptKQrHWj3K0NkM75UTOJJgtimyh5nZ6dpDmFMQYwcqkhhAs
OG+BMKFFPJEH5DFDVq6wVLdi+yJ3pPTBhYD/Yhfv46l7GB2fHaZXPYhAEpc3QwOvmlwXN3NxOIvO
UdpjDtUfapfuDpQwEoR19mLOlB/o3maZZ+j4zLACrlrifO6sz7w5jhjIq00fe6GB1mCBQ2L5750W
Jp7LCdHkXIFFg+oeHJqrUvhoImI657n29Vm4tQBc1pMET2NvhQ7srn0BARvvA3HRGJALvYBlJHDq
7iPWHkx4EqqnEBhd3CG2Pfv7OOvsNqJSDrGTSvN00NbGm/XoP6H/EP37mKUoBa/u79PxXaVyIerb
LAR/4Zit08mukcw5FxPchBPo1k7lGLMIP96KZCVWKw77ofDSgKe99xGx4eCHqDUuCm1hHgAVYdVv
afAhVSh/wu+c7sq16DRHAqRG16q8HZMnqC46dERjTPDFvWSt/hR6TOouTRYxwPVJMCI7Algj8TOY
ctOcBcODRBaIeEryRZasIDcTM0nCzqupu9NRo53zs11rwwLHKNV+1leIu6F5Qrc2zvaVhQQgYgGs
pFvyzFbyNk9sCyXsm3yjHKpdbfX/fouX5f4qi+JuEs7aA9rjMVoPr3TTWQ4Aj9SRTW2/aAk2t0vQ
weFCeQT4u1ScaZd/zPEOqNPeRPlFTD9G5Q5RC1UCcMIDHT4Yno3zswi9Ai7bFkieU9ypW/ANs8jT
1RQH+UemzjDaEWzxz/ZXgnpthU6udfJwRusnkl3ckmUZ36yngMlMXUG+o1wHC0ujb9Sg2rQHMMyz
LIRX+kHGlEBTmFHWPaE6V4wnulIjDlakhDAvGQm5BwGF+rAfb1hESbfwY/jMy8GgA7xs5F8tbTte
FKVj0xYbT81OeID69/hEwFfPe3Um1D+fEyIlPNyBo5Qe6UWKvxtEYl5XwnP42Wr2eGCEhzxxVCrB
MiLgeM4XOuUhbBq86ACbTbyTL5P2WJhbwqsAmGF78h9uHV2la0vTPCBQ89FSh3J65dmz6kk0KkFX
H4JPyi6BhGS5JHj4vY5fOhVIg/RmMWh95EwhNIINuIA82ZRgM09VuVfh1xR0gWv5TQk/OtWeGlv7
wVK+tahv5WtYMfmOYiO4SPnUvrHnJFoWxTOTLmd3KV22RAVIDtFACRg9ZJ48MrQpR2HeoACJgL8L
qdY2NbKP0OAuEJ1mkz1Ndl2vIuoA0X1Ajogy/GQ3DWuq86atqd7Jxq5pvZETVnUKdFtWiBWjw0a+
YvQCyldCKWltfJhUjIVxwXRJOleusx48G/F9EzKBbAztpWioQlUk4MDy1hbNm2wsjPoQhiv83oK6
QNrIabJ9PT9Th6J4Z0tP2e+GpIVimfwgkoijv9DeOqhflUd4Wbwl9BWmblImudghZmaXJy3d1gds
t/Bmk+fgIdjGj4xHrdrox56oENnF9qPbmrbnSdTJfRKcqnEHvhGUta64AZAqbOTJqtO8juS3cMms
NKFhNj0Lep56l0iY2vVNcYs3ey2Yvbj2i3VNt7Ikr0gHf2DFYDWjoBcwL09eqm6MmgAbQra3qJTh
42XNieCOcoAjGCNK82oiFz/C5+bz/MDbtj4l05k+h96p1/oLyVd56fLGVECmJ4zgPWxuY5uQuPk8
lQvpKUGhJi/qdbGh5uYIu5okLdaNcl3faqVeg4vmO5SpYHIwFjkzzNuUP04qll8Nuo7BBXBRaC0T
aRXjfQAB9Dy9pDYqg0h1xmjXQY6t7BmuYUfVModb+5zx9wf1xlQvfbW2/jrCzNdDIXVG6FOgvFRY
lpmu43Sx9AfywwDQnjkNpNmWyFKr3BvT3UhW0MiO/5XNXLrpQJ/AOchAkC61eqXIOyE/GMTg2lby
wB6Es7rmyOSNriDlbbCoZDV4SafWTpW460Sa98VrKDPVOmcpXlAQR5pdLVRYXRO9epETuDqk3n+x
dx5NbqNZuv4rE7VHDbyZmO4FQdCTSTJ9bhCpNPDe49ffB6m63RKlW5zZ30VHtCqVIkh+5pz3vCYp
DIfUFS2f8u9QReB8LC78cV2TuN5HT17n8EmpR0l69axklQQ71OxFoayUFHL9rWQreN4hZxNmOWX1
NKTF9Htp2sax2w5MaYhLDm3wfo2hbutPoY1F8aiFB3HYCem5gD4mDph/JbM6v8c7bpbI5PQV9xp6
6dB02tDBpq4WsKx7r+isVAVGkEB0FiJYyoieaCmzf8jamBUJ6S2+U907jeLW23a66kgPHJfXaby/
Duamb5FoYh2cGcuUr1vux1Vl1rk1CuZUD7pLaIwLWYVhDSMC4ojDYdMulGuWt/K0F39ZOT+85gVw
Ini6p8gFK2dYTq7BiOdwFUrXg9QRdDAjBEhzxDfrHFEm9w5ZuE6Ee7pxJ1FUwFy6Unn+7tBjWCGT
fAbbnsv8522VTHd7IfIBdLa0kOYhlsownaaSr58M0ggPj/c9j6TM636TXKHrEGf1m8+CGRQVN9va
+mUXxUpRF1ok6gABoCm0TDNTm9NBKNKb2M+kr376XQsohKpbKbwJm0OMCiSFXkBOHzGLNpXSKL0S
2xe688Z/N713M7tPrIdMO4r4Q7WfVbcG44vUeWQ4cXiHNZMnbjvYhIR0tmi/cRpfmtXziNlSQtlK
NIN8V4ZrBn9ETC7q+8x3BuV9yO7U9tZPD6J8UPMXHQpYvjTNpQSAk6Peim5JYpxJKAXVMnQSGnGk
LAWpRF8apFkMrqJoC1N8HglSK+B4DET5pPlJLr4VYTSvKbTd6jXgB6mFJ+2CCBAdc/gwoIcqntzx
FBKsYDhiB2s0IHutU21heDLI75aUR4HpV7/R9XEWj/nMImVi2CAzrI4VrCdl5rfzbISTYC10yUmb
eWVsVHdudM8jLrLeqiuctFtpV2D7X+0S2FlcolhIWoaoS5cTJymsmlA3EvCWhNZiZ9x9jzEgCQA6
H8sLLyQGC+aTS6LGVJhf07D+dmv/+AAX28yQMj0yJR5APrXzYFUsyX3DJ8xkUhkSkHONzfQFlV1u
a9jsEiwYvJeo9n7eSX4/tmImADDVsR0Jx1F7i4VkH+i57SMYrmw6Y7sstwJ9TqSatnnn4eS9CI6m
5s08EEbjxnoYXzFYzD3SN4VNcSRiYiFd+V5+DXqgZIdzhdmpqWI2e2lFKFRRHPSRrp0VnUHDLsSI
vBYWdLjOiHO5tJLDpTDOC9LaezQUGunXu1oknQto1jbKVXzXRKsgLCeSUlrMi2LX5Iuh3afuHLM9
eB63url04c6+EpKuyjPeiC8vB5VmwGbT0h3S1WTGqsDhG/74vXXKD8DAdGeeiyJ2XlGdC0tieNyF
curhQAcUhgsD/00Yj1SKZ3kbIWjzZwYGzfsehI4R7gz/y+rQy7du824Y5awm8/h/f05OkntmupMd
KB/gz99uwzWSjs2gEh6KRNOirHbEV1iCJKtikfjgQYGcCmhixIkf+7gqD5oWz8XiotaYFOjEgDHq
uJh1WF2hKYLbq+e+WAU0w/rWFA4UdxWGOXaDOwKjOvhhrV2oDlkT/euYzgNxDgORxOW51VwBcH8F
/9H/4+um0vLIKF0udzejenLfR55HXA4b77UHRDyXxxrQrZLWdLzkpqxyHKSc2oE0Cfue5C4VzTVj
9+e2t8uP6j26Qyuu4JUqoU1sjhCVill2LVr1dx3YTw96cQq0g9AVscyDyi/4bjBOaR58m0SMwVsH
2iO9z2Syp1HhLyQeRUb2Rd3iqPXBqm7+fgn9Ot7hMzPADLG+Qjf6i3BdNoYKTXujUcESzfY0RI7R
bBLzyRTXrqrOGuEo+dAZ5jnr67ax26/pQ/HRPvL9AqQ8GXhQ4v4MKsaWw5gpCxxpdLLS0eStSSjV
lSV/KRKQsBynwEWTppBKa/wyuGS5u6ORS/FZmTQN1Hb1W74O3TVInyE72VK9y97gFs79bWjONRuH
rCTeyTu41lttnV0Zv18e5389jYpiiOKfauFiB8i1XtZWKBD2sk7OgIqg+F4/058N21jiwDCCl187
0v8frwmHA+OZibl10XOUeq1lnu7GbHo/WTQHsZi17hy6qXCfrVOn1G7T/TVnLOmSQPL9nWI/jJPn
xHy4FD+WapUSPZcnZ/Ekb0BRdhomdYS/QbHHD+U9ICYALTspitYiLBAp2mm9AtqA4hs4yT2oGkf6
hAncaT6B6gfmUD0X0n6EplOe/Ff1TnC3xATnskMVD0idw8yGl0IrYKfuLBpnorfwFWf0duaH1690
bT4UC6+dY9MWdjP1gV6frY4Wm7CzGu3IApQtkak9sE2lLxd2SuKACtLhe1BeSVgVlr67rSgwiYfN
7n0S4Ri8+pQjsFqPRevw1zyivZzgjpiJbcJVyYBWXZX+KlXJXYUQgyO/nQsrqV1X5W2anrGEI9mn
VHic5khhE57waCcTPrURzOaT5l34kGBzV1uPiYpQvljKYwPdgvDnju5+7E51u86u5TTqF/jf928O
EJfJoipBFbkopnWvLuoxjWPMmdFLGdUqhdImS/ux3ozYqUW7uHgOlM0IUF9rH2b1lusfMvPkpnqQ
xmIesawFnbidoxCAnbYzTE6iuJy1aC6L0q6Sg1zNZBSX/ZyL2RjnYvgWNDc6+UrpSkEsAZ1Bwe5+
RmRBjFiEFr6xe0S0kP0AhGwVBoJMbID8prVno16ML4b/NMKhM8gda9jjaVJsVG7cRPdnbdJxmUTo
7j4w3VoF1yIoLtPrvz6siRHJNIUSUb9kdikIO70x0eJz4ZhLyOo6lvJwus1tYSxQeMrJRoGS0k5Y
D2xSQdnhgpZgGSjiM4NH0RxNRKIfie+GV+qlLLo1NtNJjymU9g1rSRa9DKd0uI3MjazdBLh/Ru+R
+i2yqlnEnZ0Yn5L8MrT/A3Ld5VT1+1vDrOdL0IS1/AUaA8CU5nWox2cJCDpcQf6uPsdFfrS+9d+m
tk5JPq0To73FVRXPRW/5/ZWpEKbp6pTjdXFiBXGTW2pixOfg03vN12zEm/jRxx7roK+ixTUvlsvb
9ZeXu6iKDEnwK6MwY9pn/zgpc6fPFgaAU8hbSZwJNpj0QnEk3TaJXygWkba6znXVpjv8h+Lor6eA
HsSNBdB62cQ3rteKVW/FhBVITxG2luNK7NAFeKfqPnuxvjWWg/8wyHT4Tl7qRBWKi/mI1QWpnlAa
zaP8jL79lSRHbF6gdREGgr3+MuVIefRYNjNaJA4X4TnwZ52JQ8ahxbk7nzcWwd6z6IZTqtbt67bh
l0jB9zdmKooifw9vujhP2loMG7nm/lGX5iYhAGDimzGwlgryN2zcrBN8Puxo1yLNV2wm5z0lOltZ
Ww/ba+XAJf/t8mEuFbuym7VWW7dk8npOKe+wavXNVax9yCww4C3RqUS71ZcZvsOt04OxY8K29yFa
dvLCn+N4zEGDUixGv0f5TuFn1DvP+iZ8xuqJo6oVb1R/Fs0xx9abT0WdJwbpSqbjlrb72hSP4VX1
zIXA9esNIWrHLwe8F4PBi4pCKHSrL7oqPkefQO9rrIT6bzX64nae0B5Ki6Jbi966ig8j4dkkOi27
hTsLVxK5SA1T2wPvwjU3XnIX3o8KFkQzVdnn14yvLhGS6Sk1/ofQh+3MaPBiDZj4kxmWYEZUA+Sd
TIb/ij8tAA2I7qXdkpoe09rTcq1AHErTRqYkfFIT2PD1mCFy+RNaS47SNejm6/u+2HU/PtgldUQr
eqHWKj8hC5aEHNBNaxVJN1gtT44o0QoxAgjxOdrhaFEtyNVmCLzv8pn7XsCDSPv3PtlL0jf8Dax6
JSikyz8OyRwCdo5VQ6VCgtl4sdPmJP0tyV6oj5ET7QObFd6cmzdL26jS9lyaJ92bfINde5w0b9Wt
Ctoos0k9H57UB611FikzUwYqnmvJUw7DIGOP2CWtJA60TDlu+vro1TdJuzdTjZQxXqH/FJbhpiSe
VceANOb7dq25qd4QDDPSF6dPhdKuJSh4VfWo5rrdighDY9kO1HtJzGdJ9znWLwQEey7PO2z6Afvn
jBgGjgnvM/VXgxzNZHN2XWdwyer+WixALXhnENnJcO7i+NcR4jR1GiTnHrP6hewMbEZtTo0newvo
b2oDg+9EioaaTnNa7gU+B1XAKd2MEQ/p1crAzNLG1oYoX6E7mdk8MxfCe0EKDNysa3ysS2rB98dV
KJVgA+lTX/RzU23VZS7rCTX90NyPJQFTAVwcstSINBr3ibcXrFc/2qHcn9aSj75oUfhTPwl+4ONg
TUFHNkWZP9bVVm3WXTrpopxQcFr5FMeAb7o4o1K0gmMmArX2wj6M7dTamdoy4lJi8D2b5sDZ7tpZ
KX2xiS43h/TDO7toOy1BUt2g4YvAGWJlGJvUPYn+2i2PmbzvLBbrFrLVqD2YnxLInLhx40Ohbrk7
DXGOS87kItNzeNokGxHg0bU33T4Zl6N1suCRm9N3NoUU9EviOSx3R2eYtDMF1km8kWVoozMYjKW2
8IYF/viUyvRopXtAd6kLiyQ/xQWRfJXTSbMBIBQqXg/z9JPRakcUGoWTvshujY/YsBPyPLW11ZM6
s8LTahOeCBR5QlJIXGHfrYpxXodLWVsGwlZoVy06rxA864Vhrx6jLTwU+pRpjEcepvthf1K65xZW
WbZAh9vXc+laiN3vWieiB/69oC7Wv1jpnlBj4HIW6ZVxH4KzmTj5Ol/4CziIpXoT4qLr3jH5GJwh
hiyOe95zqdKPLCJzhomcTOYvc8hrYTqXvf8vK/2iUErdTK0rxQwpUSbEP1y0UBJ0CN9YlBZCZIvB
m1jdxAaxi1jtOqxuV5ilj9EuPBvoVXArHecjmaGMVdziVoUW4A3fpskpeaiD4zIwyUvIqa9MWf4e
tbi6Ry9uyUaUyK7zvehMGHmeYHVlfWPwiW9T+sXAb1k04dKQ8GNihjMr4HgawBQzSSOvec32JMrV
QNFJPJsTP0LRrx+6dlbAbT1NnlTBAsEDJ6yeMaUC1EDydURwHig3jXRP/BsBeavKuoJsXEK1378N
VRJB0iY04ZKSzZysCyNND89U5kSC28YiO8XZWrGe/e6hzuBmbev60PCgyjlRIRo4BtTNeCbeue7c
JYSw2bMh8nCrms8hlAbtKFtziTZJvoKz/a4CnPjXItEo5FD9Mp9SuqbXFYKxzpODyNpbKSaB1RuX
dj/i3osQuYTqUmWMSGjhZHWj2WO/Mrp1k28SxpJ8oJI/HajXnuuC/fH1Cf74XBfnm6m1UZoT3Xoe
b8Ynps2T8jtfGN8EYQus1usQCSepi4SX66x8xXpjwMeIUhuVmZ6umeRfi1j8YntfnriEB06+CQat
9yUb3Itqowwqdpj70jnFQVmx91sHGqFyqB1oxxt4KIw3h0d6ycXf75HfXrsIaxQIMaSGIq34+R4L
O8n0YzlLzgI6/beW9n7oXmUR8wpNtZV5W6/iN58IUX1J/pxi3lXNsx4sC2/lwv/BTxmu+SzWKIpW
vinN4h77C5ZTg7/5wsT8vpiUAlceeToJLz+uHx/5Qi6rV1PHERbJOXhAjMCYKTqU7+iq9RQXwZUA
cwYWM7g8gnDo5JYj5Suy3vxy6c5LeSWkh6K/LaPNOK4j8ZjLy5BfFbiuZmlz42dfVRMmuG1HmOmV
3XvpXva19n589IuK2Au7VJCtODl/2eZLe0slrC3D4UtjeIn8eDh0e1LCEdEM0SyN99nT8KToM3xz
OOlNcddUp0j7IOzRXQf5GoP7a9AGUUq/+3SRfxFyrymwFS4Km7qQBzF0O4p2ddFz21gbWX0aiTgH
M5+J2VEf95r3qiYOVe+oh9DxOsThR2XiLQkTDUjAcxiwrriL3IPC8EQ74wGrleskudXg7UHTASeW
URVm5PPBvIc94JgbK3su4GB1PYP7RiSBHo/25oweMi/3sfUtQ1LQxkgZXyT1IRsdOKo9QW7VHFIn
caQJk+gK03/bgJoM7cMZzw3OndX6EI8zT5nrvtOpO8N40rBkO3t2v8wfyjNWUeJN6wCknxQ7YI61
jj+xKUnzrQZFOvHn3ZMuM1kXVwYqo7T5plQIkaE1T8LsuHyry7dU2nf+Kwb/skAvI5H8Dr/66J8h
CwqnUYazhCN0i3WmOB69bmsaa3+gezfmRnlWi7VXb+qtekNSOFo6RAYRHZDr4FcH/R5F5vBsKk7F
IM4OlkJ2oEvCrx0bgHqDkmWm2cKpTecWuYU1ltgBfN3ACdW7lPFb9SCzfo4BMRxDdyVm4JLP8n0V
/7BELk7QsrfaUdLYgO5LOxfwKE+IZUMUAffS8Z+1Ha5mRB4y752kHa+dcAPnssZ/Ird1TM3urfm1
U+x3YI6m//BEF8VTZypu2FWcYuG6XHdLZdt/M0Lb26S3As7pM3KaJ4c1EgdI9GnmZbhElvL3p9Jv
D3Edl2UGDr+zLasVfWgal0fQ0KNCjFuWx/aW5tXW13U5mxwcPnXW1maaql81lPoNesv7/9eLG9Om
/oELUluF5kcR54q6p4lMXrtD2MxC2rpoHqprmdIr9p67Av80O3Zt8VY5CSd9oT76DD5Att2tGNzk
7Z6Q0JGaIFwmj3//6ai/P1X+/YAXE2a16uVASpLkDN9nHhzGuTLXIExkO1m59cc3Lz+XtMum0yCD
bR0fKzHSpTCmNiZogCRcaI/INoNgDiiTPY+QXNjlHfq92QC6HNJWnbT8pXXPRuDUmu23KxCNv38P
v78qf/iQL6BRN7FGz+9TOlT6T+umI/OmArAl3FlpF2K3LvyN7G887bEzdwNGg+5ZcJ+qfkH1TNWI
3d+bgg82hivoxUP9GIZHFekZabx6fWiTc0Nz9fdP/Ns1SVlhIBmZgoMuC4vYr+svY9Nz/sayMLDv
gv9MKjnd/Na6D8o52s6OcDeUkLQ1VBl///ryVDxc3tQTxwx2OOYPv7gwDn5nua4VJmcTIBIOom9H
m1xA9rCO5G2jHkQNM7i1hzdeaWuwp7PZoX7w7PTEf7zNPYrV5wGW5tAsuuHaVTxdtb88mzbNgKmk
gRsuCh+h8ivNr2lza9ICzE9QVtlf9cWmVe9H2dGSvZE7EvHmIewUJx9suLeNOolcSs+OvbWB5wqd
43OoPWbQwLJF3y9LWsMrk9fff4VU0FC8plzpy+u4NJKYTERqQwv3qTtpzrQVBS4gXrHUlDW4n81E
wXGz+RhtFWlx1Qfm0nPi67C3fniAi8NeC43QNEL6UoUCkTEVwnpCAinnUXq9FusCZtAMkxJvfk3w
cPWVLw51ySwiklR45e4Efyw59Ovqw9Vsch0B5RwEzC/Fbb6/piu75AdMb1ifiBLcJxP35xK17BQ1
a4SwjM/YOzbZsdHw47GN7K4LHxXGkxGZqhFFDLSYcKFPJUK/qDS7EFZEcyuxU4+rotgTDFYPcyCO
eLAFbVaKaz//rL0FLtTe/Jom7XcXMo+M0thCmMaY+XItl60SFNEYT62Wlt+F/W0ocufI8wAUbx3P
w1uSyeCWfBrDS51+dOkNLkJ65Si2vmJUENu4z1/Z+r+5kX56pIsi3bU60+wqkWkOyKiyQ+yhDi9R
zVClASkY6QdToHUs8CWS9WzXfSvI5rCoZtDAw6MkXEt3/HiJb61bU9+sNAqKR+Hu75/yd7vrp6e8
qMdL1VNc1sE0pfD4/ubyeD8KNqlzLpF3DUnFSeDkOor9jTBs/gcR5b+Zef3w+mjLfr63i7Dxi7rm
9WGUYkw50Kc7xcuA1dCUr0IK5GIywoF63oP4wVZ+Aq19VcnfhEr79x/FpYvb92VPBwhYb062mRd1
v1n2ReMODSSF9FnhtgrdG7O7r5pdFCPpWzXZVqx34muz9+faoUBIrzr4N40H7K5l+dDUS308JuE9
5t5psEcaG5UbgmmDuXc1afl3yAL2z6oKxQNY4ZehmRoBIOMQHZ4LbVblD2m/JXsV6QB6i/AJHiNy
VjFEm7uFIOPBzsIFpScyEDuSdTyQpcBEdvYX4eI/3/r/8j6y4/ebo/rnf/PntyyfRJ5+ffHHf+6D
tzKrss/6v6df+9df+/mX/nmTf6S3dfnxUe9f88u/+dMv8u//9frz1/r1pz/g+BqQQ9h8lMP5o2ri
+utFeNLpb/5Pf/gfH1//yt2Qf/zjj7esSYlrO394QZb+8deP1u//+GOCtv/zx3/+r58dXhN+zan9
IMuD18vf+Hit6n/8oRp/EuigTPxYRoHUxRwD3cf0E0X+Ez6YYRp45aJntiZ30jQra/8ff0jqnxBI
MFab5PGyqkpcOVXWTD9S/mTeTjgDvExILQAWyh//98l++or+/ZX9B4STYxakdcVvXwwGDWAgjnni
evCKhfn4i7lRGA+9WOtTXrEvV9ad5Q0F/jd1J1c6rFixc3dKHxmUmGas9L6AUFVPlMKx0kyqnxVP
iSIkoKWJSD32KHSQ5JJDcN8LsIZn3dj35coL9EJHSJKKDAmjuC1tRUh66VDmCiLtMHIr4aZr5SLc
B6NZaYdWoFR8pJVQGSwliaeDonhtHgcgKY1cwYjpZLkiO1WRNLcvt1ohC756Q0KTiql7H2rIxTJj
UMXb0GoV/27oajcYN3LX+IaPeYwWhaq6TBmAic2pNSqffqBoBT+0DlqiCmV+q0SyoVbvqQhQQVhw
XjdmlTtm5jb6cGiC1PLrjevG2YBETITgmOiFkm+7sqhwYPc7tpemxC1UlVrvwvpolTKc/0YvM8Z8
aqkmR1+QM/7hpI5bZPN9H4ZwhyVvzLT5aI15/WL1loIaIesKK4CBIETJqhgYha7KUJOZYnllbywa
T3MREtRpBoExhrpGiLJcxeg5w0BYioHqthREAFqLQZXzd6OtDUxOSIcRH71sNPAklVqCv7s8D4nW
Qp5h3ehiH/ZrP6s0RtayVsa3bTMavqOGAYPL1jVT2ekq6nRyp7nbcBMpYRFkRHWPUtc5gRVYwtHX
lLbPHKEMxWQp+wFGqMFoMH+LYiFrIHRnovQhyLnSvdSdNMKxNetszHCDGnVfh9rqh7ITZTVxaUuh
7t3hMKZYFfC9F9gR8hH1bafsNRZde/ALgsXsVBt8GFSdNoiCLZZ6bB3iusJlKNItM/qQhcTsbWW0
WvdGq/36FAmF92SMuvqh90lLC2bQPTp8Na31rLZ8EHZlAfhQ7vrk5KhFUuHukftZvmpAbuH1ROZk
KBpr6XPRiwHwieANySKuAil2estP9G0ctroxU7VCihaBFk8aXzVQAeik0Csbp/E7OSOBLZSGfK2V
RuU5birwlZe5rrm7JuutbBtYFbx1cUxcP6PGjkekJU0CQpJFefgh5LUkrHu+cWgMiTrGq9xlkLmg
VB7Dd7NuW/PYSFSPRGDXuIXnjVvD/AtCLziYcVF4n0M+VHjDy3mHt9bguSqAQS435o1aSx0kpoB9
wyimlLhZRr2yatix7VD0L4rXdZPJJueeRrRRohqA/kouPkRtOnyw7U1shkwpqObhUHrQHnRfgBup
hV4C/T0cAiy+9DbwZUItjN7CqdKNYoDozjIT5lZB6aarctCC7A5Or5TPk66WqyXjxn44eH5ioIRT
zETnZjOifJx30aBjRqfEHR2UnPoRrpG5CoAMS4DIcDFrympfiUGbL5koQEQOOG9M2xrjqeVyPY9e
uYhL7xWFsSY/pZVb1oQD6lZ7MvVMnkSyXsswvkLe5C1rzfKyF95Wrb/q5Oolm7ASQ3+yG0tLHL9U
BjwjJpH6yBtzNf0tjoy9IWaK+2YpeS8x28qFdpFFmR4il4l9n/WPI3oYN0SAhX7DJ6uJA2hsnMmE
t2ut5UcOqQ/Az8Y4jO3O931ZOjSYN+rHsRYMNEtDDNVOlavyHsMdCXZYpY7SItUVImJNsegrErAD
5qam6WE1448FxIIqGcgs7aUAzvtoxsND0PsU+l1qjugS24HVVVRpgX7Yi8W71iQwCIOYMnOXg6WW
+V6L1Tq6yUsZx91+iMbCrk2JMzsdCmtYynqVGIvKaHjHUoGbvplCSYUIKY/J3SCUpbdIsjKG3Vb7
owj2ErXMl8ayajflMAIdjJXfmU7dWpK7VvtsUHdI5KxuZ+lq5j10OeIFWwj9FIe1JBfeOdI0D6vI
lkIxCo2qWJud1uV0G3plxMj1hc909Or+SfPyfFiZkkJVVA+DLM6Hyuj7FS7WBqkUvevHgHZoW0gK
cTUNK/dECvNirWYFBAK5jtpyo4k+mrwhHgey9OrwqR/E2pESudzrDTffMtEzM3yLjBLFNxolRq2h
16DsVYooCpfIMRURW2JrtAglq2rDipZZJVYIZausL4ydobp6f4zT2HRXYluYmmynbd5Y2R3Zdp37
UqBhAErTM4FdS8yIF6b7MbcS4sn1tJDmfi55952e4uTMPg1f5bjn/3LpsEdmqm4G1rxOqyqbq0lF
mlCfS1F6SiNB8h2vLrNmEWa59yqOzPdnhlIFuBopeYdcsFe641et9P+rxj9gcfxd2XjvvabvPxWN
X7/wvWpUtD+nyk+08POe+tlpyPm9apStP8lNU2VLmrx3SfhgGP1X1aj+Se8rkh+G3T+pDEAl/6oa
BelPlSpUsiwNWiGuLRhB/C/KRu2iV9JIOSHjRWS6aWIeC2/vornt4iGsZN06+4anGauqr8C+xYFb
jTGNKu51hvFtcFtIjXijeYRRGVKFa24lBVt11JWT6pPtoAcNViH9NAuKM/+5V83mmA29fOc2hblu
O9lzhKG2sF5OWqeUMMBbVnEjn1Uz8h0hiqyNFJRawOmi8LpBZNQPMmX45HjYNKcGC2ybU2ncMOxU
lxSb2TnTiLIPjAaf8kbtUPpKBvVSS82mcg4OhoChZZmsGb4Ck4elFD36Q0PH7nnqWOyI+cuTjPTU
KhL90yipcRQwbMEfVF27RtsXd2Obtdy3vpvnMomycV0Mt3UWm/m2HVTPPUlSIpkLNcL/LuzL+GbE
Hw+EpWf876nE2HVerCw8iwR6tO4tKp9Qqg/0FgMogWVmR7GUGcXWgiS+iqYQMkQaQ3wVOwZVlqaV
p4HJcciXuYytfHzuyXpcdckkShBiTH1FFMF1RchuJ/f1c1eZhFx2jWBMIvBaeC37cnivZR9XaVUW
hMc27nA8jNQaGkbOacUoY9DK4Iblpe2zoq42vWj12MZRREQzXcJSwKa4Inc6DXxUgFnfaQyJcgE9
yVBSuM1cVS8mZygLwwnNEjIsIyQmrqmGvUjUtAiCM88q+SxCq1m1wojDT+fWsbQQxrD/huUlnqOa
n9uV3KWL1gTapJXVE6LTPHlqC9QcL3pRzXO7oGC3tlVWhRlsIbN1nxuSL9+kJC9QE0ZQzMR0lMbb
QI5lAi80uTd28RAnmz4hiniMI8w38qYFisi6x8EbzcAe/Ba/o6jmcjWGrlxUsgUEWLSyLXY1FPZe
KtQHL4nS0Bbbjrrc9WTlYZDT6MZLoHVT17GojCRFzRclSrQrDQkJMMrvCVHtcyy4/FbWMD41qYZ4
M5ZG6iEbGsWZ0PMPJOow7jqhCJ6GSk/vaxOzbVf1w3GpKD2tT1tINdLEKhFXYz76hzCqh2dwy3El
wUDUofyo3bOFwUAzM/skhvqR6fV7brkZY7RU0NFGkCz+LFaqwEVcjcFLlDQxVPbM8ICoUkrpWa2m
2aEvJGkZ1KU1UCbr+I0UYvagDtgddWlL1RrAX5KNNqD9YSgnIUAdSgPSS+mNaT7LlCDfpE1ofuvi
2kDmXnR3sZyGTNcF5A+Wp0XdrOo681DKMqPtzhKsklrbL/iYorH6TCnsTyTQxFBqw+iblKfSsfd5
0iUJCMG7WdG8zlor9QOnrfT2Ls1bmVFu5osQXa0mHXO61w6qnd1OkHMOky4q3Och8qz400uKWIP3
0uljs/YCb9JshvSNpMMqxjzCx9+bpWXqH/RglHB30Noq2ivj4C7ziHJUyVtUXFUj2Jrc4I/j5TBk
EBcWTpr7prnS3YhgkzKqhicmVmNJ19rkxQLYu8ARSRKZPjWttu+byEiWWpxGC18TRw63eKzMs9aH
cbrsgiHYdFGUvjW+VPM8gRXhIpR3YxOs9KovN0EqpTouiT5GPYMXvzdNosy9ToCaNAYdmtsqiU8C
X/9DkynJi8RZtHLrvjiY7NlV1XlMRFKdVPtWZpMPZbduVTppOzAprpFX0VFGYV3DGQYJEOgDb12v
C3GhVHpUgklVSZi8sGWINsYQIpCiO5mWk6RTf9KDQJDTHyHGvvclbbHRhN6d1WKw4RYxLMe6NMK7
pAzcwyBEw41vjfgV5rL1SUsdbSewcCE1VrM1mmE8s5Ul2alzq8nm6JAxgUz6GMOWXNV9yS4zDRMp
UcPlSA4E98FqcHINer19C1W/3lLLp9E8LwxrmfoTdJHqbXNMBJZ1J5jqKhf9fKekvvrWFV64awKv
SHB4jWMnSxoWI4Ow5kUiNA/dSx2kDrx+SH4eEzJUvuZYIItUGNJH/lB+4lvXnEMpr16aPitWsJtQ
EJuuqB8DTqdvYwXhNDOHceMHukhVJniPXCWQgQLfeB1rf06qSY/UE2phmajdQy7oTbut5RQfENEf
PkoytjYW/Wi6qE3UHrmvYdadDua5FftMnVXF/2HvvLYbx7It+y/93KgBb15haUVKIuVeOGQBwhDe
fv2diMw7MoIRnbrdz51VlVUVkSFBIHDOPnuvNVdXEWmHWR4jTxFlSSA1DfBY/Vz1NStfErWPJ6EO
R/J4KytRUfpeejxMkUHXpS2S/jXJxWQ/DFG8K43ygT6ASlSjjvoWMYpvdbHx0E5dcn/WjM5tB4tx
xQkr1P0gIy3UOwNxf8v+LbcIUiZZCVfVEIcPCjOzVahk8duUFfljaGbcMDm8IA0t1NMy1oHWSkqs
4Ik5D2slovNi98lkeVFspEQaWZV3aqcswIhS2aNpMV3rxguo7LB2tTaNAToPrRfqBjBRXcPxlCJE
j0Pelqal0y6Hlu5J55ahq5Dp7plWnU3nTT/qEie4hAXWNZv5mVFPvdc09BAKiaA2DpvqWhnFmlzd
BC9ppl18qwbYI7eWtmjlflzkIQK7qZbzbVyeo2U9yfS49Fj0zkX5niTChbA+YAmhkCXeIJMylrRF
uxLPuvQk54ZwZ56sGawYj+JLNUXNfhr6enGKDdZu2cjPpEsVunp7asPTvdTI6kLnNT80Q5ecXlNR
7NenJqHv0fJ5EnrMLk3ySy+1vsSBw7DbSL689IUpPtWI+RfRKJxuNZ6H27JmE6JcI6ptnMiGiaTa
N9vitOehHL+ifEzR8ycDg2w377P0dWR9cIZcLBay3IqP5yQ+B02ulkHan6JNp7N1WRezAeg2sDZO
hhWJS7GUUOcnJ8P8HKQT21qtyVjEpKQfiFMnKdrpWiN7LxJuzyip0nM7KhdOZSrXPSb4T2iJePpw
qi5OGiV44mOtFF9G+QTnMblY6iYyDEgAY0waulJIoi/UA1povjD7+plCByqTIoS+XKtRyGcXJ+sT
WLiHomqkj+xyIvNtnJEwVGXHGhEio9qzsZ6Qj93qKuZc5ZxEld3GpbCjt1Z8Vd1IBodkpnQ0LArc
v4YS//949L/kGaP2f+6qH9ruNW1/7qn/+AN/HY+Ir/nv85Bk6P8RNQsjiEaSCscRBkx/n4cE7T/E
uxL6DRVoHnMz2PnpQCT+B64vihEFDxuN3P+rNvqPUfk/o3RdY23XgFyThALfBk/H9fixsEw1nLrx
CCBLkzaXbO5/cSDCAOMLli0i3xB3Mri0zDWx8TnNPn6PTn5LM7OBB+EohYcSAKoT6SB1v2rgh0l3
+XsEBip0RX1RDbuTATbS1YRNNcOXlqMA14cwKUu3q1tm78f0tsGxY24ydanGB7SjibLIcBmmW1N6
lXBJ4NH/ZsT5qwxx/qkV1F8aUdW6DJHgx2zxH83NT5/u35OJnycRzC1+ViP8+GLsxRZlLcMQhVHE
r4NAtUvaRie74IhhubPpPsKfpfHjCtv6CfXUBORL+U4ffRUA9/s3vVJ2y8l4UgdVrY7n3lXgI0pB
KdB6RqtPW3NBy1vMHa2/sSqgBrbphpsC+m13tDo3VREKuZqIBwW7RaT6CS46MF3QVqBJ2SZ0S/sk
I8WzUzQ7CI5jJEi6iri0CL65c7+OUH//Ia4evnqycjWmc3eUQYz6CHmbm2S22qyIVR8c4Bzffe5X
5vLfv+PV6V8eJCsXRLE69k58sN6zm65eEtOeCftT77Y3SOTv8bUmXIqHnQFx4vtJ/ZzKD3gmpl8E
3w2x/yIs/vr+Kb88PFdT7DAzplrgBHzEJEvefUyEDGe5ieSypLIZI9rxs1BzmhsN21QPTX0blzvM
8AnQ/FH2zlLrZEyeLeQ3GVLDIUHgMoDwo7iesAGdx+cZhlySFio8ZyVquhA3CEBqiAdNIm00Souc
0LP2bOK2zvfn5IEj5DLJ3jhr6MBn4WyD34o3yC0h28FRsB4yFz/i+U1RCI1wzcqZ8LDtT9OdBMED
uzhn0n6JMMESbKRJivhkxfuKyjJl0DYczoJb8a57xWdX2gLefSVZ43HkAjs817GfX2ZByskAuGjX
c3iRzxdsk52SO7QwhWd+n15wadrmm0nmzIv8ZiR7onFneFu5yhSv2UYvTF9OREYkexn3NbYiPBaC
7PN1p2MRnCDnbPmxh09ivl/oT1xe9OY+v8/uS1a3wUabK/UEDdt9BDea861dvAA8bdNdl93odQAF
nfL2JDiKtBhupM/xvm2W/Q5uKB0QoHMxjcfLvVYj5QvdSrsd5b00uHl4056CuALUq3PaWOVLfVfc
KF53JMPg0PFursbazT5Ev/Fm/lG66pfFTUPDG9XfHcaxI+oUHUu5nR/qfeH0a3Ik/MGbXqQHkibq
pUCUQ+EUW+xF5LivSK/bX+5a0jO8yYluNCKn9IXiyOTDGxhg9kblx82mTUkpI4dxLdxNa1ipvhC0
98Onkd7wbKWaC4E8Qc4nrbO3sVrX63Rbv3HsNL4RpV5Be357K38YJ/5Zjv+3WZaxBDemOk6D388Z
KViQEEthN0zv808C0NBAqqY9B2e194l7Sp9y6fjNWvSrpuzva2A3YPaK5+E3ZmJiJUKUmlN11Ghy
IPOpPX3V7FDCG5vEuSw4y7nxInyqN8NN/EKm1b9/+yu53V/fHqOlIfMvEnSvcbeDZOa4+5mC9I5e
zQDb2vhB54Q+qrmRW1kuXhbekoWxRZlMhs5DpsBYl8g3ujiKhivXgd8DrOabnfJKyfXfF6ZScDC1
l3/0c3+WpzJNiyvmqdVxjCj9QSb3qHnwx7qYKidHG6ldnRo3JYnvzvnxm7vypw9F0YgwYMem/3l9
VzRcQGNmjdXR0BcqlQV6TFfAzdPKB0vw80XvaE8R1vssiA1WnCfAcyr+/HoRmsua/YOA1sqFMDc5
KqBr6zaOH769QVeSlr/uEIAc8pXoacm/GXpDKZer7JRXR6xtJj0U+hcOlAj5jUiIovcNkc5E8Xo+
5f6UHqIa2ln7aJr7yNzW6rqiIVO8qRdXOAUSLalEH+kQF3BcWUi7vZEQFwBdtLO8SwUpJn5Txjur
f+/UrdY+ZEOxqLXENjDwaT6tYBm3IpsIXeJhKbj4vAC0pkd5qwflDVNKGS1p/HKivWNFN4a6V8/P
grpPlN2pujNLXyM5zTgM8V4aSdvdklSZE0s0Bwpy3NiaFp2mw2RtpikwqBzqhp3TkVqIEDOERYE3
eSFxd/LJAmgu7swgU8KldH4iSYh5oSQHXfaQWC+K2duittMt3AKOiD3rJdLdCw1bYqtlP1eOVRLI
hdskwRDxoc+xcvyKErscpPTsKSI1dhTfBdTx//6w/Sh1r7diVST8FDM//6Gw/kWILZoXeqj5mVXo
vVE2PU2zmnQLT34VsoMcLgsS6FejsOhMv9ccovMKVzOh/CaOwIkz26j9W5S8KtO9miwnzdPlQFSf
O3EffdD088Bw525DDLd2a7zUHPBbtJCDvOqxSGSPaf3JTS5rd7g58ZJ/FuDbZdQgln966z6zwrVy
n5csaYhJ8oi1VP0zve/BBuuaNWvzTm5sAjl6EaSHI4EiGYMGdikIAUV3BPe7dKQr0MRfTzyxj8wr
OYgYSHl+vVPVyDJxkk7lUbsfnfIVZMgg+hb46tqhEClwmGDvdNKXeofG85s14UrK/fc3R/IzG42Z
yFwLJqWG7gw0tJKVMnkdNV80eHoIWwY4Z1PGADW+OBeRwnUNTloCGlSDKV6ofGTwWRzJgjjZndm9
lxFSDLa+zkuojlew8N3voDpXw6bfr/Wq3DylWtaHKtfK4omecwL3Oy06zC/30oLPXyCpFrbraVMS
xsbKOgY4HyznTKOVzCMUjJzzLd+I8T75s3RZs0t6oL2XvI9vJ+/fH/8r7ezv13pViapm35/ilA9V
foEpL9N3IbIKfF6xr4MMr+r21Lj1iwkXhsuT7TP4XeeUBBglHkFo78d+DX/hFV1C3qx6dyAlnefi
e+zGH4sFtqO/P3/2zF8fvhh972U8cU9p85b4EElXsesB4YFNprzgVZ4B4xksEBBgDwyL3z5+a2MD
Q8U3+XWt4NeUWcKICM3QroEnF2U81112Co/kg3EWzoiiuUiIc/FUjeAZbjQc7rr0LFXLSvky+Kir
yG3xSyt4rIw32SAF9cEMtyavqKV8haz/J5w3o/A44UVKgROmftesMlBlZfFhdiaFNipS616Ugly+
zZo3Aw7lufaF07YLg1E55O0mTuFez0E5ZbZIsr0MCF+PQgw0qwkyB1Gq44dlvHTaMpo+cjaGcniu
x8OZItHobs5a54j80yqng3zYEgZxeaNr52jJjnco0e/l0BH1G5kIrDoQx1s60CDPX1VS6IrxaxAo
Kt32vDLnP+GMqXfCvTLQOr1P89syI62pY09TV2eNbtrXSbcbec7Pkza4n5qTn43Ytv2KgPIzCMnl
WZrXx7WQL7tp00Y4sGj+iWiqzNs4i6HZ4jPQkCN/puaqzFU3jOkYkltMZz/6Aar1QVq6FlnmmYSN
5/xZIC2ItcsuYUeJaY3iN3SUOyUQVnWx4OSBunCma+jinTmfiDCqQK+sPtNup4rQ4RbKGKCwcy0C
hoSHBFS/5p5RNgz8nnt54Y1EvXXBNzf7JlvmnLfygq71wPT4s3pJ0GlwtSWxCgPpFz5/Eib5AOme
xqEVrRhmEt3LEm6QCwRCiKQFfR/Gz9IYJBRWcHGBd4cOvkb5LblPiXwh9HfZAj3E/PqZAhdoR+Zz
GsfWpda6l86NU08biI5ZTnxc5xUnJvZRiG3x4PX3MtL3YlnvRmDv5mO+kzcin8Ut8Tkf5+fiRYbj
YYDVMB+lV0o7gBZQ3euGYe+2SddhaxeWV5wXsrGtjEfJ2gztS5o9ZMKh1AMNLz9ThprgEloJi0xw
S/yBj/QjP2TIvQFbGIc6q/eKYcFpK99ZPJXDs+lHnrHsovsOSaY9jp/NsBh4FhUSgk07732t8E2S
uvWgnzZW+WrIvhXeZzIdXxI/PwSANIStDkuOlAyvORzyB4cbERuX5WiDK2Jx6+7YMEOOLiOBAdat
6lZv6nLcJ6ScxCuRCHE4w1YKqp9cI7t1oTmvtGknJIuWKsYZ4Xu4Ff5E7StHj8b/GYbXdlOjdsNY
fnnMN6ayKTWvRUrz0FrL8KNE8O1CI/QSHzNqGmTucHZWcPPSO2q0PN302mddL+Eblx8A1c9s3pv4
pjDWdXWrc1/QgcluojC5d2CcGauZC0tKm0MCwYSem8nfyrwf/Va2yUKkc2+rvqxABFnilWOAsWut
gK9RtoH+lPEjCgSiHqC0gAnni2rEEJcoVOunBJ8kgQjbAcTLqloQ3nBZCMTe50/43owg2YTB7L2/
uGBMvTAoXfEdrvvlC3BXnoNZKb6k2/6J2tvclU/Zpoqg4nUr41ado9vGJ21VbrLUv3xBCUu/cJnm
T+nX+JRswDKWc13uMebnzf6Gkn1FZpq3snl1Vg3R0licf4tLwQViMsi3wuPlyZDovntYXod4M5j6
XigOUrnVyu1A7NGq5+kgzNYnPyQPOlt10eiXzvQqbbM9fgsxukuKwm7zZ/m0vRR7KehdY8UYw2aa
qZOMAmlSOPJTk5aOPCnliwh3pYuXxEtXDOIxt0FXVr5xPlzhJv7+8WaCtCURqUcj+NcdcMjCpimK
IjwOPgDwy6F8GGCoUnyXJcFS9kAEHYimmYGlQSVbyUQbRRpAG1zo8f/ACWH+cTP86XqubEZVca6b
wszDI2lWDyPsQHKy60euBFjiWGyY8g28+ZG50mZSmk3UI7+nvTXryuNpBAWyAFn8Ndxe7iNXeBCh
U+zaIPIt77zMJJ/CSFlDHMp91QVu7PIs+z/Qtvb51mJ7Q5sWjE+TR+oYeCyYMm9x0K8uxzQOmN0y
XbVPx/kQI3KOcVg6DRAKHGHBzpqbyLPcHIWiLeWvl+Q9PB2YnBrtbhQcsHDBJfguvuyHMuq3ygFP
Foda3KZ0+K9q58S4iG1knaOjGCA00GRbOlyizXheaG98fD200KJccYuEBuu406kLJV+AlxPOvm56
wItSIN1IV/FiiijOywKbC83efhueVxc2lmwfln6W8JW71Zgt2nQpULzhz4kRkpJ3BpqIANPhjIF6
9vboxU0lIPNYdVHQYpvpOTIUHN8OjXB2mKLZTFgDzKjl9gyHylq10mMhLVCON/2dlN+Hia+PX6L5
UteBbvnRuGzuijTobrIPINDiBj8/ZTXNxvS2u80ORe/GNzjxzHqhP0U3nSciIuyIzwRyEdMSjLZi
cmyFrVk8s26fn+dV16S6x+Zdn+gHBv2he8VJv1cXPM3dHbtMfegemlcdGblHp1BdC0H1iu7nPl40
r/l++qQRaAyO+VgQamE49Z7d4aQt2Zk0xmp0FWsCbqag+uQm6hSrnwDjFAf+B8dLnR32pgr0zifW
fJPO8Oa7iuK7tfmdIlrQckkXsRffnv1+TefNkxdivc5nR+aF0s1Gvb5g9+idaArSY+KHLneB0SvG
8tKZu30XH2pOQ4QB7RxrXayxx7aOhePstbkBpXVUcc2ajvHUbJB3JbZwGAFa3BHicjovEXYw0oy3
PNn1Qsw9ad8vLrf406Wjtiq8y9tcB5MaSCKPjyMI+OUlJlHumzPzD0PddR3889M8d/h/6tzlaW10
4jmOjt17RX/BqW+Mp/PdZTOA1EKhfIQYdOk/SE1eGsGJFnrix0d8jrIBGtD44vja4FII4Gj9+2GG
IdofCnQsdcbshkLmJ169ZjlKa6EUIy7MssObQbMOilR5cvbVcVc5jbXYjxV90RS3Zna2T7enFYWs
P3tI17x4XsPfLw/1MlkWaxaZEqsmHV/sZSn8DOa3LBgu9omlZDjUqgCpl3PzzYBpRXegodQx+Wxt
RfDOk59KWxNWQP5JTFFebpW75gsK1um+PEDNfNbtbFl49UYiU2j0YSfvkqW2mvvtvGScGiu3blYp
nAACO0leWcrv5LeVm2gxBdlScaRt9ZqTof0+fV0Y3lSudTvu1HfU1+Y7lYP+jnz2r8hv2W4+w3vp
LxXsL9apn6df2rzZ/PYE/HSjr54AIQllC9tLRPfrFBDI1d1D0ST1bVGT3lI6whOtlIAV2y9deTZR
g7ZZ1tAvXLaE3pVdjbgrNoRipoRRmruk0gXKtlpIID/OTk3Kr7VqnMTv6WkF6PdE2YtW2a6879ff
9aG138eCKvrTfx6aq421FU6NlJj8LJUvBzkJtZsSl4rqyfEjEyJDJqBEu1GbuxLXAMagV4uT8L6a
dy2mVqRJOer86NwoX/G0VMadKG/08lY1Fg2kx+YuLvY92X2oAMlnJse0DdT530hc3P452xgvxSJ/
H+D/X+6gHbjl27dJlH/oR8w/oC6LMIjmIfLVGV+POqO+1GZ4BObxmk12dbIxmw6uuVI/IdPWNlsS
cK0Pmu+xq5OYFiJ7d8MDZSi1a/2hv+nCmmOP5JUbAYRpvfj39/bP68k/F3gNQ1AKw0wrhQuseJxu
WUuwmqYA5V6Fx4wb9zJXaa0v+tOr7Jv358/4MdxED5Te2gMRhXTDTDtRl2g1//269HkS+ftTzjxe
Z1BvUFX+us5N4hThuuG8369iskaBndwRNdcd8teoc+jWR+x2SE7k7QWt2EJXbJpNvPD1ffkyHEQ+
1MVwUNbI3KGVlmDsIcZc9sbizIiBApQEuw6fzkLwANnMoaozwdTcVbp9ibZTsiRvEVky0s/Sk8nl
IIoFMHKQSjvavAUL6JFTlRb66PHqy1ZI9hxltQutuG/uwh+GFNAA5keHLjdTkuuuR4RYq5UK6mrA
1ONamWtiW9zShGEguB0/6GoaL9mhu+m2vJz7cT0l9vlZ86QVk6cN1/g/cOHO6/jVB4NyQjdoQwKG
l34sTz9tQFNWX3Kt0UOWH57ddJkeBsLh9vGSCsdNffqBtvTV4e9wiNYVvqjpvo1g+FMz6JdruKp/
z6F5mhKDa9C30aHblF+85bUnAZeEPp+vadCIbOqRWz9MbuaFK3o7oE7keaRqj8vywNFU9jl/E2UI
PjNdTq7qnSlJGh/mtRIF3YZnxHqLfcFToG/dGp4RhA6k6ju1XaVrI5Bd9fEy2ULmjig128B84kR4
suxufOlTn/RbdFm8Jvi/mCEUOuOj0u+2nM45bZ/okTrfraRXrvYfRxR8KPgAEKlQ7MpX268+ncxR
GwwWmuP5JmYJmaNrPV1anQLV69asjRyxpwWjnOqr3BgrjovISGcu3rd9fe33IRJROz9dy9UO1VgJ
IeotH0+6MVeML6cPjoLFVs+CibrKsuuWELfNiVCXGlcyQZFueGOE7umWji0TrxKB8jLiaKe7px2h
9MaWKIl6k5Vb+V4T56Oy4atk5swEbA7FaIAvXxR8vZt+FaZzXnapGy6pMVjyBSmQHJpSQIiYovvf
VWPWH/avX37S6/2r1IrzoHDXay+5CRfqA5psj8kzB+9FvDKWyj1tctydxo5fQqrdSrcmNViYeRo5
elJgGDwZ6b0CYyvyWkCzGmPlG0120QbzKNF2Ws85veCsbOmByBAxc+Qn5AKtI2wv0MRMyvSVyQec
eT3md9IIFYdPlgVt6o6Tk3w0mp9tpMD8CJfD2vB4Et+l8aUayUrsDMcOYYvYhbyiUwBYsoHzZczd
CdFnmu8QnrCo15Liphv65DtrN3wy4bP/faH/84M7K6JwPeM3+bFB/bSe4JcaEOWK4TFDTMvE813z
y5UWbtRjfXf2ZuoBVHtaQO/KF2lrES/dCkC+5gLiK/7froXhJ9aXP0w60lGV0lJt2XQcYksestQr
EVmpEMduhmJVxvtpPctleF4dVLhmt1fpeDYJ1APHeM4ex+CbezO/KNdrLc4eWYFHo+HWmR+/n+7N
2HahokSGcNBmIPxIVMTo6bpNj7r3pMIbkIcAg5lDV6q5x6Q4JEpzhJuDb1TJqdVt81305RWU7a91
Rmb95y+N3fl6+Y+Nc6IqgyYcWhS0k5edt3W6qLH1onxmJEC0hp9bnmh6SQ9FbA+6tOk/wN9hf1H9
qVxX6UcVLnPtNU73GG5INeN/xKHzXdTqH4bE2Jhmlg9oNhbF66nVcJH1LpQu4bF5yh+Sm2mjLcpj
t4sLcOBZ0Ky024RL4th+7I6mn64uTrvIv6muflQpv32ArBAEWSiMLX4o2X76AJVSVxK11IWDWDgs
yjif0A8leM9D36DQYj0OgBRDM5vs3iNgExPDILn9V3Fob8pgmubQGc4TzVcWeZHm69NNl4CZdYmB
RlYu5fR1HOFAwN+/P3jK7+uaSRSGofBO6ty+HyLGn67bEMLi3J/S8Bgti02Pslq/q+8qmDZvsUtn
6CMEtncOsZv7JOV6spsvkz0kktPC3M3o5n7T7sRFROwUv4nnmteDkAFSsb8j8F0lMcyPIy+GxIGY
7ClZAn/w6xsiavKgNSY3uHi6IOGY0/kue6YdIcFTe/EYPcf7bqfj6H6robz3t9jc76CWxg8cA+LX
0mV7kVu6iXR4SSOqmBbY1LZZCKLOb991QD3JAoYcmQ0OH4VyN6xUX12EOL1jomVsWKD5lwDyufZM
inTJDt/a0VE4lq8qV3OL9/Mjvw7CqiD3hcDErfCNkucPrUluAK8jqkosgNKPGftPn1RbXWSxm3gf
L09qMHp9MA8+jvX0VDx2taMTJfY83XCsYn740S9pV0Cyb994fRVoTezMbfQNhOlHpfHrM88VqQYs
Csym5m8BjrjIDFlLZR7Lfj1xXo7ciThCQEzmssFPvSwe9Pv0pu9ssrCXRIfKNmm2bvpNQ+Kv7/Pr
dfD0Yo8A1oLo97d4FUtojSqX8Qhm8apFRWTtZFxilwGHBBHa4yMBHdiIqZO0zK/D2/R0Ykbmjolu
WxBNDTl3R3Gp5aAMbOxmDL0lYynVHiIQ4oxYTerjmSFtQL6ZfK+6kRubNoqFC0We5VnSjWoRqLk5
KeuauRrk20ppiP1j+3LeQ2uHTCV2LU51qN2HFNlvCETXGVYDZTO5xgjMBLBjSnACdmi8z1BG97TI
4Sz2sJsXxHlehDW4egn1gWEzDhD7e7x8VAh6+ZwwWCQeHfLkQoAWlLtdv0VVR/esPzlJ5Vdc9Hlt
IGE6+dEw6wBxOUiAfsOlFq7IZtVQ+El3erOgbViFtwlDPvCgVM5VwYGV1l95eRa7xynadZy6Bjur
juWLjnUEzczlVrJ8nCAK8qiafFX0iirTeDqiRIcTyvDCdnoxV8mLHK9N5B29k32iBnSatfZmkg/F
wYsxvOAxDE+FlVz54m25aBfxCz09jCfOeFf5o6N+CfXWHGZwu3NCZgj5lc6HXQehd3Z0mjYKmXq0
3z/7l2FB19CeJVx+8VZpQVkes9tpOfDkpegtE4azflRz8lWdameRoPwswZV8C5kw2g3OzMTmbLAo
7bmys7wKdR4tv3EzixwSmlo2LnbaXa7l5y+cUwlpwEV6sBjI42hraU7g8B6DuIVgt5OHMAg1xQFO
QXxO6I3RQqmCunMjY9tPrD14KO1kxc/QOyPjHLoWTD2YVKok97mFQTSbV+XrfgSgfMdkiakpuuF4
nbjCEjD+HAiB3QC2Nafjm4peJtO1eHkRt9MXhWNswZoOjHyhDRup883sDVw+31z/oV4eu12It8Rc
XxSXjPFSeU41j2bM6eSFXy3p9cfkXY0Cvt94tkWipvlvn18ubg3IRprPqwP1qMXIbK0ZOWRHunQq
XfDT6QOCuTn4BYHW+S6pbkXlAc+pbdJANT+KFsI5WOMRKWlDl3IVkUVjd1qPo8V0h5FsnDZcG+JT
x0A6t/zpMmA2+TLizAOTCLv+eYr1pdUvThZJRNPKbO4zBqhHELvMjsWUwWG/kGgFtK6IqKfkUDTH
hxciWDh7YLLbQ5iclTzMNQbbqLxRXrbJtukd6+xW+gK9Jr9bqsvmO0H5HzQ98/rEXzphc9R21x2O
8zipZsj6NL0bT/Qx19LafO7sKYjoZxHIuUp8a/9tVPXvJeWv33UeLf20X4TjZcrMmO8qBtE+WUyL
y/q8hMjtzHOD77pLf2gK//rdrtpfgkk2Y4g9+9CuGPwxZpoLhjl0VfcZkX3HnPy9Z/TLd9OvhCoq
IXASpkj5gErRQtLqWffQ8G5Up1w15O0eRARBvDVrlrT5/YJhHgt7uogrhGa+cEh8AfxW50JuuD1/
EFd3empQAids9nff1Fe/n5C5UiaJkok/hUL6urCv5RNgnhr/+kshuxMVyJJ5e+inTrbWoaupeUBQ
l/yZgiRRVgngXQRe79PcKzQW9DPe4i/0saxpGBGs5Um8iRooaFBgAkAi+Ue6IvnrRf9myvvnT/On
q76yQGTqwFYrVfJBsVFkbOiVe1lAA3V6aIL2m9L5D/U7twhQyPw3EBXXlZ2kDpGIu1k+aPfzR9jt
28/zS7S7vBELsWxuELzYKi0MIi/s5D7ECGl3z//+KSFxuj5/QU6AoCBC1VLQ4kpXr6jcNFVnnmP1
IL+UXxB3xC/SnYdhnRFEl4H7XhnGwjyBZLcwoAiPYn9MzmQxs+2RBzYo5VJSv8iGx514d+Juicve
QF5R+1by0jAquAQG+W2XpWYuU3arSEZUpTxkD9p9ujRXl+fadNSVSJSi+CJYxz58kiqm6ERn+IO4
7x/icA2aptO8YvKbyacdGn9E+5y96B1dziWbdc264bbETHeM695DRlzL1iu98RadNxwCnClfZ4Sj
H7jT0akz+HgYNnMDmJPJ+hyM/uRFgwsOToV9+FSqs+b1bC7QErR0/kZGB+2dNO3O+xgOOymeIKWj
ObgsEPNn5UuW9roVqMnGbJ3py4w3571+Jgg2Hg1n0td8IXjQEuEsub0ZS0ZtwSQFYxukxppOmoAO
A7fT0L+WxCKWVhAhLlOQYzKhvHix5aDNCD/CZ2FlMTVqHtK5kQFl2mo9qzsvRFgE1rQzhMczkqNN
OK5B88S8Fy2dhDnxmXatsvz35+X3R/bqcblaW0dLD/Ui53FBDuyKybK9REGSQx3byhcgyn7ttMdT
YXcg/pXbkCqDJpdOGxKxIVEIvPz16psrsuZO6C9F8I9LohwHa2si7L5aaDIdfE46VuqB8WWbrM7y
rXbaYWPOEU6cwVUh1tyepV0uOqSTKxDGmh2ccLpSwylQ8FSVd20ruuf4C9dv0r3omJZq7TafXi+o
ztrLvcruKFSHWr5Qjbxow3osPrBl0+i62LClPOmgsPyaLoXv8NEJbwr6eUbmWGgHxYP8QGB6oz9E
Fz+2FoVxl2ED1j+04rnJWjdP0kXCCA5kFBptKvGSQeKpXpk8QLUcTOkLj7l2OoKvz9qNKC1hGiTl
Dew4FN1hkDIRywOlfZIo9RQssx793VZHXcUcMV2G5doqQVuQQhS5hjP6/ZL2v6559ASidEFS78m0
+0MOt9igt5tsaD1VDLUB9xjhbWQ52WbeOvDIt1jH5xqKwQEvTvEpxfyMEQG4ykOrfYanjGchdfVh
zc8Ska6CyJkzCP9eE53b8w1b58SN60eEleuT7PYg7p9rkbEmCLa3IvSRl6Ns608BurGIf4raFkgc
9YlI9gJ6aN5Sr8e3ULvqO4pmb1zGt9NRR4Zy4Q2OMle+cPas/V6GjsfmG63re9hr23wR3WoPDU1B
yx5xo8jz8bc90LePOBHzYCKogtGEXAvj4CAumnKPkr2aQI8CrSJticrUkcp9eUYujSbSGxq/uQE9
FnO4EPMcLhyEVWdClTKgbpJWA4P1L7atnFwWu/fVZSXanxICiUeCo4PBQ0xJ/Az29WJwSGfxyrW2
u7xPMwNaIACInWawUa65PMzJ2/kxbGz15KBShzammF69a5eyXX1yQxhWutBdLW/4hK92G6duccdx
v0G7tcNBUU1O/nF6RJoQv4xwMJwscRRcUI9Z/BzqAaS7wvTkwlMY/aedV8Te+buBuTwXI7+9mTrA
HvymDHau+55Wn/VI38/qQdqRVssUZdPfGAsN8cyecwBz6epFdKeveUG15cX/wGfyewE6rw3/XMG1
CUib9D6qU64AVsrd5KvELOezyjhZGwC06tsT78p4dtqHET0XTOfOVW/PN+pX7iFdKbziWCoeCoh1
HEjLaUemU+dKrlza58V0vtsKtXdZDsQ3cmKQAsVcVtPNYL5VwrZDHxeuRebwuXeSFqaxj8fPqWd6
L422ZoARoauq/Bd757HcSJal6Xfpvbe5FovZAA4tCAIgKDZuZDDoWmt/+vmcVW3JAKOJ7lmPlVmW
ZUZWucD1e8/5zy+Uh9bzNzBvTBRZlTWPf8uo217akuHwVn1qXvO5Zx78X/yILbM7pKzVKGBr27l4
7sn31WbRMp7jxVpOWxSu/iyBT2LZxlYiEoBx4to5ZrAfiTAU7JE/mb11/hrWZk6AFFNaq3nz0emX
9P0OqXadN0/MJ13Y8TdSbKfzguUyu0W11/5acOgE0UqSIZvmNWjZWFpW4cCtnMnC/KV/uIgKV2S1
WnR5h+x9OI+j0O3wi1yIeobog85WmALzuPBYn/3f4VTbNR8Mq+CHj7C5f3bfHQYkZH/yRS2TvTmv
CUccJrD333rbmY9QNtFfJ/cumKGdm8evdAU4+D7c4uV/H2R+rrV/HuzqaCwUsZa01BkfDNnNtpJA
xKbNaXgMH8qd107aBeNvTEIn8ZNz0kjhxQST6mjpJ4whyHa4V48324Vvk8yre7pqTrDdRKYfmArt
Qkvi0oRyCzkRpRJQ5zMwWqQuUc6onHjP3od50n/xLUofWOgekVETKAQmQNl3FNmc3jt53i5vjZe+
g3vjHWL7Sog7Dr54r//ZrCWkBTlBaEA2x9zmVRZm3ZlMSxtWn6KvyYIt+pGiOhafd94mPTnBnfpm
rXDanDNO62OY7pPw8UZJ8deK4ss9jQ3mlwZSr2NzKENdObM3jjb1/JT5HuiiwBdr1T9Ij9hqntQ7
dvcCZ0DaWOWCNyL55bgZ3hzAfdcmjG/IhNzHwIbwxE8A/svd4PAxRGahKueRNb1QcJK6B2uKYCff
+WsqSuIyOSWVBzjNxYMDxexGJ3cVpgEAfXUDVwu7dF38DelkWNjSXGbCt69f3U2MbrCYYQeNS96h
XiXrcZLWPt6a+t58/Ksl3BpuqUUCjw+MlpNWATCJHGShvwskvXGgcopQinB+1LRIN5fnNyYSz077
KlnEamqs0Kvi0tMsIFahVsCex886Y4/WV9JbuEuKRfjbvxdmpT3M8mpFWsydf0cy6KEiQODWtEL7
21H69T6u+tKgGYI4CrkPfZe/Mj8RpzRC05HcKq+SZ7kDppumU2I+yxBXStt3iknerwvKH21R+r9q
BVEAgQH9RO3nPnSoZ7wZ98Yhf4bZD9ujlmeUA25wZ7Q8SUcAwsafd0B03Z3HxEPZIRWPYQBGb9b7
zx/bdy3o+IYxzyOjSSad/XOD+LK8McwRjMZQWN4rHZH5DMH5Mnhrlg77EkFgZBslkOxtw75x3b+d
Q1+ve/VG8wizYlcXlbN2N2DoulVnwdw7GXtGJ/5DS19oLrtdNk0WXWAb5xsX/+vP+eWhr7ruFMPc
KBm4uLpw1uUiXIAYT+oVSOnyxpVuPebVx5sHSdq2jO7O8oIOA3KZtCWk5LF7FMqJ8UCk6VybZt2n
MJ1cSgrPG9cfP8/rGvDra776fBW1KrwQ/s852o4FoLEh6b5IMDabACwPm5GPB2V3VJdQEyO6tw63
wnDUb3jgnyvsugh0gyoyehbfmb6KyCENheOufG2PgKslGp0McyuQfGWu9ot6n53HhEVsCUZ2BlyN
HdCCgNSi2AVLRV50++QeyHSY0FIo+sTPiUzhcHxuaOCR2b37jPdvzL++Kw+u7v/qiNRqaN9qo7EH
/UJ5ABYjO49M4yJnjWeyir0f7I8W5u9C1EGnu9PwpkL+YWKHA0BBPsWkPWTOlLDabtF6GPRpU9O/
KEdfOGZvQQCbRJ4nsygc9bJSC5dw63zi7sVrjS2ACDeOaQjOXb88Qi954kVTLUJp9vM6+ezSf1gn
nwrNL9uA2eh+ZYSs0+IpftVBT3fW3UASmIg0X3sM3G6e9simoH246ZvwaCyDO6ZPe1LBbccWVzrO
KP1dOOxT6kfGnfWvzNpLU/pCdQn4Ke0grwYMM/FN8R7wAmZkJPHNrVUmMhPM/ujxK4OgrQVMFuZl
bJ9EEqmkVE0YoA2n9NHZZ+vit7ES8fqbWNLGTyZijDJiOmqsfKwWmEgFEwLZm/UwRZeTrfkDM12r
/dFrVmDvP78vvJV+/rCu8xncAG8uddxCcmZF/YgGQyqKxH3FAlZQAGB1hU39b2kJSGbjzrHXXt2M
LRVze2zLieTkKxS7VUIS9EF85l6ZKth0xIJzivgBpiFC75OS2ervWF51Hhqhef9SP/A/dyCJPIo7
ruAeGwkdKXIRy53lyQI5vfGkXywSYapH7614lE/6KsMr5hzgbT2yET1+UXeJM3HMKIvRZLkCVYln
Zr1Anerlh1rcpw129KjSj61xlOM5lgRMTxoE2yodi4jJMaDKDhdAAnYGd21ghuouJee3QN9WTOX0
xsL8a/1hqmjxGbFC3bkWxqiC3Kaq0SlnnC7v1LW79DfJPF94drIJLozTjXW09NbRQljeCrz5a/+M
y9pozEQQh3JNjUxj0wlkueXQ75cOZGZ5nWbkdNoG5hHoJ4l9Y5ciG1eG2CQTkjKS4eHvvwwCwOuN
jfw7zXfchb7czNV5qQVa10rBoDBnmsSwYkSYN+NHAs0U427ISvoa51dZWIrZAzN5zCuNF0QIvZ0+
w8dXHsbgvWDCCGAIZzWB88AgzMaFJdJy6VbS+F9LVhO5lkZAEoXFdRpz72JZK4jFeOo492Rxux1y
Wnwm8DEHnPTmsHL28UF7QN2jPOR3twmCn7j5t/3syx2of/YQlhwFqWtwB+0Y5OJyYGyTdwrXKSM/
sA/jPm8mzau6LRa3GlHje9OHPIG0DPgtOAZ+4xVXo612FMXhuWpO4qIVYCQM2EiQVBrhVq60J6Fa
RPUidU4h0mZjCWVHeUJGju+9btq+cbLSJ/V3PUqAsqOazd3uWW1XKeTodB7hoYWboQfY9pY+DeKC
AfVAV1vLtu6/yfV9AW6uexe1XStYzvvmxcUMojlJ/Sp2j4oJ0z1HgPlQ1osu3cTVrJAXrj7L8yW0
45ThVDvPyQrsgAX8Zo/X9lzOiX7PwLQVwl9zGua1VK+0W6QvknK/7acI+yRDRP7GIOTbW8O9M0pS
HZRegxsXb4Z8pfsrq1oE6jtGWBGQ4QIdVYitO/udgzPSNBHWzCTaD8NcjY1+Okw05nEb8dLugkO4
CZ6dS36k1wYAhh6iMXYA4E0OzSF59iGSca5A1X1F4XTWP9qID2HKyWP2fFTBr/63v3bs6PFRP0nH
5i2E27AZUVyyGNAXuSs0VepDaEHJngBHoeXSn/HqmyeP4lO7xWlj5S0ruI3pzNwQM05xae2Gab6i
0JrB6Z5gxDQZ5SWY/izzZTVXF9aKLR5gNZmFd+2jMo4/DBPPA9wyZtklpu1aIxyXKREBNyWcfCfp
QYjXPcwR6Ksf/Spai4/NS30oaZYPTjj17XpTzB1UWuayZ/BIyuNGevbv1LkG/QR3R07KcDceTebE
RVyVz9OndNUtonv/xP+XXRm2uvLxhMFBbITFjAlMEIMNZ+nZsNrAeCNwzTvm4dCxo1fG/rRixkeJ
e/86eGt3RJGSzlWwVh8hbSMDseBIwPE4YnC6qeefDHJ1UUhTICcb2u6xn2czkDljOdIpwIXJwJum
T8a98ArH77cB4h7P8EI7mhygF/MASeaISHMp7OuHdC/Z5W78Y4YH4tPwKMCAdrlyQ2AE4OBda/cU
KKORQDeDdDPXji1wp4id/ErLF8QepiCS+G0I0/53HG38YSHN1elQrElH1gkJJLv0PuVnJIZX/c3B
TWhek8+IsPXX5X3NiOORvi9flDmFzTQ6sXruxWzLhyRM5XflHrfaYZTK+mcGwv2T7+DOuIJ4QOna
3BM9kD/H4RHiC78w41aC6X2P3LKVicfwB38B1HfVqePNaAzF6JzjQ2sXAN75RN0KI01zLm+DtTQq
yletdRaTlSi+4fMkS1MYYRptZHjvHAnMmGC+ljuwegCebAJBSgXSgZ1C7Dhoz4Z8ChH1BbMmQuDl
vIfC0881k/m9ZOITx15BllVNF1Fx/bknq2opZs1Q5+eWsrizw32zLVArTrV3/cFYkTcJbD4fHam0
M5OOUz4L5Em+DHacedhpvg3MLBtGscPUX0Ysmd61/V1KRfDiLe7b+x1FeHBWCTXsNtmy2NQhjCl/
oeXzAo7JPLgzV/KKlWztxHc4eZi/LDPUgMCxEDDuGSmYGGeBTj+/YoHAkGKUgs+pJYfZyFz4H6Dj
t17H1RFV+J6aagavg9pCHAPsJsFJfh4nzta6OKKqW/z8/o2xRPjzTPzz/V+BKSpJwnHj4wyvUUh1
22xORC04uCgtOguTn4ksbBRjBuGQ1gbSvMtM7ZJfaMz4zMKHZsPkDEGueRSe4DiEZH0BXHT0jfMW
yKC03SUr2CbiC3Gaq84izDu6ie6OGtdCmJYj/LrCoZYyXet/FRDmmX8ttTWI8alq7HLYVOmC+UmJ
PgxNTfDkiesWzBGuubcAre3NtRBuBFs5CMasa28U9PKtl3NVX5WS5pI8wctpzDuK+QjPmfNLuU/v
59YxqS9yvizYVMBgNsY9GkDXQtiRLMy9eJSBs9n8mADcAkK/gwf8YEhzRrcsJjjX4fKt06uelpT5
uR73nvDoIRTaB0x15+K6/8AlxW6WkJasHRrqX+gulBcfXQr/jegCTK5cwjDdiDfwyL+UxX/clTSe
5F9aRUGuOhjHrNsC74JT+sp9TY1N/JA86tsYnslOfBLW4sa1FZy6J5Z9C1Awxg/j2zr+57VIVw25
4dWJzxSDhINPsjMnebuvlInyLO9RshV2sMUR85Cv6wf3vlpiMnFGdKntw3txl92Fm/gi3qOdVe8x
zZ137/pvToAVnU1eTwOMXk7KvbhSD/G9+ZG+Knf9lPCpWbcU3533Kp5Ua+9VuM9etWGKk4RP3ihR
WVNqtX6LZoB94jeEyGBq7qwzAH75dkvMYN56+BFt+fL2DUduw8ApcvC6ZJVDQ34MyWkqSC+YSKcM
cVI/0blhojkPyZ2zjvcxMMmyee/emRcnd/TzSrkYa5aQ6OWRT6m0ezHaw5kMseZoIfhNrVdrH9yF
+YQEMOAiFj25ZjOUrnBqt8I6WDY4IM4K3cYpEdDZWLVI8ZfFuj3nW33OhMydU7rM2iU+iLaGUzjj
PA6/fGnKR/NNpK41J/IGFTeOjHLOv3dLka/9dWv9skKuThpLjAnFMlkh3jZ8dS/lRf0gf6u95/0o
p/Riijv3Yp2chfm7pf459AiI8Ouaxg+0zaeCNULU2KOLKuQh2WS4LUb74qiZ0+oI37Q6ShcsrOtz
rKImsc0nadc9NMfqQXxjzGWnm5937U8C/0+r/eqYsOpca42EZ6nXFSgpsluY4qWtP8FG+Z+YA/61
EP/y7q5OCcWpEymS2HSozlb1oll+ml9MEYbeeDJZHNfqT492teeGgVy6optzAr60My+bFM8i0j64
pbjzWPMcbQxFHJEIkEILFuac4pwiRsUcXZgh4WWapswTOw7tMzqmTlsFHVliRIBgTIfMya78mfmb
WQ1rGNgECgazv2ChA6Lph4gl2K4IiGccLnpLKwPJOIj5hJxuA9t5zEbneCxAuA7g80JfbiewoPmf
etiUknUP9IS3KQbt7QQSbvsM3xP3vGLnRRPpJWt+EdQA7ZriwnsjPoWtGXO9blaf0Xn2p+aFhY89
EBsENP9YngWQeF9hlqCI5h/BkcTX5pUjznMXfFqCauMKVL/DYRemFoEkEK9HXzP/wvxNyeYqNwbx
W/48gujvT+GbcnaFRxUQzZ0huo0/hlNAFvLzgBEokpRkjxhmRmILPn7xKOZy7oRFaiMP2wjL4rcb
zxVq3gQ9ogDr4cGXJn4xo7xssHdN51ghiEBwtAQV8x7nBc1jRvwh4SF43qSwemY8Oc/P62OwCYQ7
whDo2K0POB04Q0iv2kP1QvEaPgWNXb1oD+Ud4Eq5yaEn0ihlEwsVGe6gT+Hbz5/SdyWy9OfJdQX7
k2A2NE3F0kbIUW0zd2HdCflYU6JAue+n7hGuyaRbagj/8q0sTNxFt9bWIDzRnh/WB0doFuzy6GF+
vrG/DGH+vLGrKUHc14UU93wIAtU+cAm2BXidbWD6cYp60/hA/Ysc7Rb90Pxb0YOtDvIb7HVM8xrE
jIzKjM0sGSvyefjabbEpRn4mnnJ+aQrBiXWsJu2v5I1v0g9nkjRrpfkgcVfTjEFoujBNMvr2cM7T
HPeV2UArmW9zcTYku3p4aPQPHaYG7FacSHxlgWoT04o5fzN4r7U+ocSiRFfLuwBfP30n4f3ZrmId
IHcxNHPZ3Pqwa86dsq0x5ZFt88L3fOh0W8Syf4oooo2nGUxHcQGJQkrv2hIs2kFXl99p3bJPnMe0
EXDcN2bRogomubTWLdKGHoz+KVDtG7/g30q1r2/yapeOzLrQFD/Nz5Ut9qAMw3xU/MZrj7ajWePM
Scvzrm/6N0SFq5+v/Rlv9cc2CsoEv0chaFpXofpenXYmsRmS6ojOiQm1PkBJ+6jUS2T+yqoGh8Jd
0xJV5fS2US946aU+N8e8KBQmTTFr2gCntScMCZ1VHe8l98X3l1W68jWbw58JTQpwT5TApEDPAwAg
4s5VbfL4rVRPw3CsshmjTVkCuLbLBuvAaShP/TvhXP0S987OXPhHZy1O+2lNk1du4jl2u1vjfuSP
OfQ5DmaOEM8Q6GDglWz64MFlI6+8ndC+Mq6cOKkwy+iOCtPfDOSqKxjc+XZkTbH/8rCwcu900ACv
fI3cx6o/1ylljcbksIFQ5REUT08T5A/euB9FT2K6JhD+51cvf/dsl0GGKdDJRaNUl67Zj4UW5crQ
1trJ3KnrZjts+TYQn6jdPacGL1J2T4pjbP3uOTDZyuG5BdST1It5BDkQyiHKPI6OHApkGTl2mULW
S/yTWfdrFd52HbDfVNVUAZ3yZ6O1t+dqBD2V8zrEsCazTZyUMPt7I+jLOf/ST8awFJVtGT3AypG3
oARgvYG/DIazoZ0otpx06eg7o3wx3zhr8meLOdoYxExkLJeKEGtjbIDoKJjn5OrijOouB2ToeDBQ
3BbhrEnx3CRiYtqkr7q6QiWrILxR8eddUOOlQFvZ6GoQdRMeFzGexQTrgNue+UZkEF1cDiSNyBgj
M5w05GiaxTNpX4JUUn9ypLW7st0l8b3qXARMM2CtkRsNAXkRiEcP5y+2pHnI2UARBNN+Kn1IC3w6
3mJ3pWLx/mKIGJQ/WyKBVZgP2Xh2b8zXfGEZ9wR5rkqsSDxs09+SE36NcMf6WclbrR7DqQ5sBIXs
aGKx8Ft5hAlmHBRzMtongeTMgfs93lY7RWhCa6vKiO4nyrF6dIIFBUQfXSinqS4WHNi/jBentBeF
MWHEq72My/3CkYkeQEjQhk0T9CDwBaw5toHkfXhpswzCXwmxL9XGDeYxsEdLZtaDYV06lczS8BAZ
6VxvjV0esNqjqp4NYTqLcOkNy2LSNxiFDWQgWcOaRFHaPo2ipHSeI/2Q6y+isjSyB8Zr0rMw/3nx
a99my+Pah8Gk4TuiK989y8hHI3zM107qCwfpU71vH4DB2m7n6dhJLsp2CQGilDai89GltqDtODry
ZOq7aNDOpnPs/Ds+bOwlCjtkakhS5EWJbLzvGKa478TpHgO8mEjHnElQrgWa7SJYhNpiUPekQJnA
VqSKS3MzeMrqXSQslWaXBBtZnJo9scMfmPQlyDRuSbi/kxp5bDyF+egNCeqEdVVFCG4T1KHpaScq
K31CuO0lm0dMQeEx2nx1CkPPyWj19L+36B0vDESOMJqXrV9ztTpfzEJLcNRTO8XcaMG3snfpq2bC
LFmyGBywK/MNb8lbRNIx4PvPOv3qwlc9Z2aSQFWKXFgpliNaRK479j2QAWnvKcz1d4VGD3eF6f/D
AlNlntXkXYuKcvWm9VbJYAcp6knP5/g7YQbCAcacYo00rr5HRhYmdv/S58f+AWQ6xGAZc+XiRW6Y
tty5prBE7WSgX8GMI4/eqmRYWnqNg8Yxg43ber9KcZO1v8TKJnZUwXkJ+LZaWOLOkHaqtXQSyvmD
ruGkTVwpwVEo0qwEMUPACJ5RkmkgdXRWkoLGzdm0qChC9UX15oXwruv3Un3/89u4noQiMNU54dFz
KVi245Z79SuUhppVWqbRaLbaodO0eD00BRj7v/76+Q/++Ute+hiW5TqK77/+OU1OKFcafmOfd/n/
I4L+Qx5Hsj9EBKWJ+/pnQhD//r8SggR07v8Jc3BE8kTmoewe/5UYxB/p//m5j1qjwaUmafzRf0UG
Sdp/8m9D3sbphCGqwndZpnXl/Z//EGT5P1F3YdoAvdtgNdBb/y8iVOXxS/pSQlI9ajKMYMViQ2OL
uaaKVzH5yn4UVo8W2Y1eB1Ehwr1A0rHti5aCzhgDaMzrGY4Fr34N4bfbeDKwbM+phBI4bWmwEwFz
mxwqD0nNOMbG3VarwOyhTisR1mUmPQ2Grgbs3y/v+fCvu/xqV3aNkFzf/DXByMl8zXTkoHoMVupH
vwvoDiBq22MWR7XgkL2xLV0de/++nEq3NErrvpmV57VX64LP5aItqiYmDSNbLVrfgutHnOX7T/LP
Za56QjcIkrLIuEzD5MiId7l5J8WXG6/u1kWu6GGCK7mNpnnVI6RJuzsXd1ClmaokS1x0KSDtmLlh
fotsdHWcXL3Ab27fhl93vpzyZJmzauudeJudc+sKfIlfQVIzx+XbCf3qcSSNRviuLfQVPr5MH5GE
rb31bZrwXxYFlgRsz/wHK47PDv8LLCsXjZ/iqm9dfCofSzAWJdW7Jg/o96KNHMMXLUcB8r+32//W
qo8v9PsygaPN5BymxWiIcPWoVRFmli+V1mVovW0aY2ykxQ8iMmyLCU1sYuOPh37lMZ6pcQeVo1k0
fBBOOMmNgY4b7lH528QnvMqlaZcl+FKAQMnKc0hUoeUW+1zI7V5A2BQb1FfEL+aviv5u5Pdq4Nt5
TnHmIXYIgO28YF8MHXY2sjAVaEv0QdSnhZM8Ebg48SodxC6f5nIDAzB4IElyNVALKrhZyMUmoFbT
SheaqwWDlmYPY6UkOJcWs44qW2RI/f1Y3nX9Y5QXS7l4SdDm19lHH1XvLR6igubvOs/aErR50KJ6
E0tki+TDCeu3SURgK8+N8Dw+NElyktJsNcgQmCyF8k3z88e4RgnthLQ/JRNZI8eZuoUflTSuxlgs
mCPzFoJoqSEhl7E/i80XC/BbzbtlQXttuPWbGcNhVeDtlUMy6w1ogSbsKs1XLrIV7Kuyn1uJ/lst
vGUpu6NprTfNELn2dH+FbNoyyeZE0U+s8BAALWbZNsKJjv/zTeD6s7LqXnRsnwvhV61Vdlpp/qT0
5WVLZLNRn7So+RAKZFEx+ZR+S4cfkI0bA30ESXXXA7BOfa0U7TjCnN1zmGj/vIfo1zDu+D0jnkVM
MprgEHt/tQTNXKwU3FOsi+iQlKTp7lvieb9zq2yWXYxSrS4GcMQYoTubv0Ctz5484JEeoy9rtW1A
Fkxj4srZHgZyNpyi3BU9qVPaU448qAt7Ft/eEdecIiuvLehbgWnNu9AanVVo9ArjLXJhYCXqNPWr
adBhQlLqL7qkrwwztNNB2UsYh+txZQsoRwu3fEjy9l0s8KrwMpRjQVAS/Rq2+IkrWwcAxB0RD9nH
VCE66cVLZQzIAlPp6OP8nJh4WVn5spexGCbLcmbQYcgSaa9aEy/EzD1GUjhXrZFQG1uzuMDoBZJN
FGB+aWCqM6TMmcNs6BkaGeVEDc13IrOhSro0mTWc77jDsMsPF23wGErxzPK6adOLa60e6I4Aw9Vi
Sbbooh6SJ9f15n1U3CdNu3DT5lz5wqYYHWVQXbYtkhcJVsLIBGMm1UbZMm/yReF0KzI+UT9ldIo4
7IUZckB4ua5vt/1F9muw3b3rYIgt0MgLyYcQv1YYqAlEltQN5AYXxnJqros+xPMCoF2KF74jH4ae
78oLliGuCipxF1bpbvXySZJc4MB0VwbS2dHkRZaje7OGJw1wxgcgVzC69RRkEyL0D6yH8uw58Z5x
o++GXZ9VdMnvZXa2VEKecc4bUlCBPsHHMpgiCo0LZ18m1cFwD7qTLOqyfYpM+l5fXdZVBxl0QIWZ
lHPFFWdClc+DgLYwJ/dIE7CxTn71bbiPxGZF4Ofcc7NNamEMiv6q0c1JUQmTBjqLlimzwcN2N7Qu
gqA++gZq6xbf4tiZGzm+pU28LAt2SRPjbqJb9yGyV6WAzBX7z2nhvqSoaoaM2NjaO6hRvvHlehmV
1dGooa66+aVoYL3A/lBCb+cUKDukEumoO4uTcFEBv8V9exaCDO6CQSZoNe8175Rbx4LRvSUDsgyL
JBFYyStXeVczRFfhAxwrZl1HR0SZxqadRm/6ZwD1ITSf/HBXoyGvYBgRsuzhARooFvxrIF+WV1M8
6nxfjjEfeo9NXd6XYnzXCQAhGYlL/r2Ps5sVoGPrnaemIhokJrs21DZZf/aqJ9MA2uDz9l8LYx0A
5/vW1k3fcz4P19u5yquE4Y0FBR3KZAmByOzNi4eLU5ybe31UiMvbhAS0zlj4YCEpRiADWbXWY+I3
SxVQsq8fRfO5GgEGJ8djOL23CDhKGeNdLOkSCM9ia0zT7DEibayilDVrnFqdB1J0lRha9raQNkK1
FsyLHtG42ZJfTtLuPRfdteUdFKw+4DTkGASmNR84rmtd47KfZhthsFDnEfyoq88dwFnbagQTVNEz
OwwRjSZGZTLevL99yw6Mldo/K8qT24Njbn04tBoAvt/Yef9eOq9+OtimASTZF/sOZQfML0xQPAyd
FXyA2gplPZHJ7YgB4SkK2SgaYt4XHifEpYWQMjqSOYoKs8Fx/pVVKEu3XeJuJH3wpk5ZxqAS3l1f
NHszL2duikgyNH7LhYBpcTvp28dCsOyusiaDtNLLj07eZclWN19cC3gKlmYkb8r4xcHeRhocO3E+
WnGYqPF75B6M5qzLR3YQXLZx/EY/nK1TCEV1Vezocd4qVj0h4JsukOYuNKQktCZO3x90fAgyZWBb
6xcJ4hyrceaSRzI4NnIGZDKp2uhAoqryKyoWQ/0gNdsy3yrFpgmWmjJPOYxDH+qxJ8wNcdm0z1lT
21V28OJLF+5EhfzjIwF8BMjYTbIRcvJUdjqIe2U8mfqMIHu0icxTYOdCpWIa3TLaUON7R4Iih/3N
UNpS3k1kddt6Jz19HvjjMiI8ocKjhfRpKQZXlglWxL6gewqSde5vFFg0wbMm3kc+IShxZk48C04V
iGesHil8JOZseT5XGvNSxh0UbBXmJpTX4Q0U+1FRnwp+MiPJFk2EikmyNqaZn2p+DLVr8Q/PD0Y7
MFgE4YkJ51YSX5wFbGDsMYdS6Jc6ZZkmKgtrMB/N3s83PWfTjO5LmA5KPMuHkJ02JMg1D8tlT4Gt
lBgypB+RWuJsiLMO/u0u4xiDCisT1SevaHZOI51MV9wEQTgrVeiKgvshtKo1kZzi2YhIDTUkcYEY
SQ6Piu+DzHfoQuOwm27ybGqIqbWuHfdiNtKKY/nZiItVNeCBG3aYh0CSq5XqvumpSNsEJW/dar/q
CAJcyuru8ZcLAwVyfHXnWDJYjvE8CDXiEO8omgRTlNW0ZcNqypXSPffoE/oxMsfTZ0WG/1hMMSfB
UKgQYTlY/UgXDbZCkMp2htsxhVadE1YWCRs9EGwPNauEcs0r5mZk2a7izDp3F7H+3ADX5oh07gLy
JRPnrISS5QiHGm1WVkqQHCznTZRqHOIHDN90T8WWrtaffq6n/tbOEmMLsAVegNXqmEz8tXmRgrT0
OzGzLqNoNITtDiiM7ROqgLn85kxvMeyvJlef1dvXy12BbLg/Bq1q+tYlTS5adh8L6GgwE3Mwua+K
YCJzjP78gOP9XzW2fzzfVWNbWG0+RLFrXTzQp3ljkLXGQX0TPPzLVXTQFFEGVVExrP3zLXb0Y1TF
Ho9VH2MR/UxvYfj09vOj/PW3+nqVq98qcHpRTxJKX+1u7CqmAQNNbzTOsRmwhfNkpxx+vuJfOlsQ
oX8e6+rlxULnJfXAYwUeHqE6Ixdm/z9f4noa/bkivl7jChQIxLw1u1KyLuoCZf6s3yMNwcNeZ2In
28l+JCErzz9f8y9d7NfH+mSHf2mfXcHs40TXTC6Jn+8yXAy4IBYLY/XzZT6pYddr78ujXXfLjVMa
eCI1GLp0/dLVlFMn4ULjV6QTpitJ3PWpBW2fzCWseCKhW/x8+Wv7lus3a8p/Lsq4KkpiCnnMUcpr
zMMjRjh4Px2cQ42vXAXLcmQb4ZnMkHsZ7TDsw2Bx9vNN/H0FWaLCN0He+Oc0+curNn0tigePFWRI
w7TRz1KkzX++wvWE5N+P+c8lrhaQgiVM2DSOecHwLCZznESRgml/gvyChUQPE54Qx/V2t7vtHv7z
4yniFTvRFJKib4hmvyTRnWWeOjTkN57uiiB19XTK9Rgm6rSoG2LDvGgJ8ISBpIYJPJ5MOIZ01ZMV
K48uBvINDPOodG+soGuDrG8Xv1pBvSz2USYnHA6wwRCRkOWEPRb28Ivbxsk3L3ZFLEhrhy3Uiq1L
PvtUvi/6BOvVcRfw1up+uLG1XRNLvz3b+NN+WZl0wF2DrZV1qTBIK94ZbmIZMlVA7yjCVLKr5MN4
dfI0UF+RAnhrd/gLGDqi7f/+Mr7pvdq8SiwRmOMiq09xF03b9Bzm5Q30+L/ZXf+5ytWRkZGuESk1
522AU1aHxJKp1Cy3IUgtRr7k6f6WIOlv5+3Xx7o64EtRlEVf082L2MFRwyfBUbD8SucKFv8/fxq3
vr2rw8nIAkNuOsu8xPG+t3YFxIufLyCPK+77/v3Py7vaWbzSNeU+Yfk70aKdwU1ATZ1O46kvoRpO
1x55UsMaD54FQF5550OlAwWZGO8/38aNhXLNgDY7pypzn4Wimk+qQX7gySxOP1/i1jL5PMm+fAyN
7jh1XPAum7li0DLdafMSrgNBNuk+Jor2qX7vN/jDLG9c98Zv+LknfLmuKUZxJsbjBoMoIeeAovHm
4M8/jZqggdnCjZf5Wc/+8Jt+1lhfrujSsvedxn5a2d6Bae1MnEmoXO/VD2ednaNz8FyA7kESIt8k
eabzn7UPcjkZllT+T5KJ6+gU5zWSkttyRUWOl09qwwO5aUYxfiff7pMwccawJk5n+hXMiTtIa4gl
31HUIlCx2oWlNGQmfoRWs4rUG06If11iXy52tc9b+lCZNbUC+j0XX1YFwTvETbG1b/zc403/9FBX
W7xcSEIjC61xkbx+3xWopmRvsPNMm4VZsUoj68GQnaOToCuW62fT7W9sh9e6i39t+l8edFyPX359
llulGW5FOVIgvCugg0HjcyHV1A22bvL/Je3KdhtXkuUXEeBSVSRfRZFaLHlt08sL0cdtc9+KZHH5
+hvsi3stUxoVZubhAA0cwCnWkpmVGRlBnQlBh9YgrGTAFWq40iGINriYq6kgz/lqR31tjs9qcSgw
PtUzn0Rv87slN7sVt8RajQvXZrZs3S461ZOfPe/fyc/maWSWbYfEH+/sA8Zh6LY82rcYTAGdAjjz
Ia+wiVz2KEveLiewJ3YX0UNLUAMOKB6HZNPuirvcQYMH86waBJRqCT5bdgQXcSOO4sgWwoAHAvdx
HHiq8ovriWQhddkBXMSMPM0aro+97RvaarI2I2C4v8eHYmdgZDC4126hYPEAiDVI3jCnXvxO7zEB
5slC5HzIrt2CRVhB+UEFSm9ABwMqvqFx27NPyT27GLi+920pgtTEdhJpEd5Us1udh9Tyz/+dopww
8tlvpbQ9MntLZ5XYZkQKY84yoETohNtuEx+tA5Td98gyMBcq+T7JfTAX/irXFLVUISHuW0fgX0cX
jxt3uoFWGgRH6Z5+oQTnRO8yepPL+cDJsi7cVx9FooosdD+jXfAASUNQLSYAoYLPpX5PMCdRbTGU
uifb7Fk5YA4yWuVrBIb/KCk/+RVLH6ZmZCwHfDzZNL/nYSFgZu/szfzN/Y0MfiC5lmeFDZKUhAbE
QmGjceNhU6FgU2ZSRyMzs3A0qZ5ynli27dvb7IBhiC2KAF71EkMwttx19zPe67+MeebC4fS6VuZB
XOO5Yd/qme5A9maFtq8sw5F92cLjKKoa0CTAVRRehrlwj7gBRjTc0GUHbc9xHx/LNVRCJd5UdkEW
LqayTYWjRWn5g8IPFt71Wq6vehu8+phF+08uIyZtLZ3RGTS2uBVDWbd1XXLbrz6GD9PaYGob87IJ
1FnVFCOthtM8lffqVuoELvryE7uLe0B7HJpgQnAy7SMhT6IyMGehA4wpoKmUP9jkoILfxbKs/Wg8
S755djBnLvzE9rzrJwHZriHNGqiaiZcBZD+BSse0xwaL84+SPxH9OcrfRPg51IcsewpCTRLFLsaP
E+OLy6JZKdgwQNLmD3xL0O4LQimX+8Wqw4mJxeVgNS2MtIAJdW/ttW0A5wbRhC2EJ2T3Q7aSi/tR
tmEqqh6nBz51M+2AcARPc/CXe0BeYzi/FgxAVkZ0E+NhNugffm5blOmkGNEE95OauD3nTjOzNodH
YNavH5DzW//T0CJA6aQm0KPJUA9m6qolxLGLfKOEEivnB+GnlcXN6xQA99uUW35QfyaVn5rv179i
Xvufp/zn31/cMMVIk5AT0/SLAoJR0BPWewyP0/RG77utTneqbkicyXyurllc3Kt2UPMqZoXl88CC
HJ++40T4dQRxr6p6qWpZLP3LN3fN3uIq9ZGRTB3DPo37+SVobBmonpVVlUAJHe3OjfYQ/tI94NJm
udyaHEuogK/mTon2BppbKQZZtqGLa2fqKY1iAxuKzrml/xnIy/UNvVAS/rmji9tGtSBQgdNAB2EF
+YlH84ajjvgcocJ1rG5AV1C5YPk+gFkWutXiEwPPO0wBxrKqlOwaLqITCSKLa/qAZnwzAP3EHUAE
DlMeuiqVnGDJeVrWTqrOjDKjH02/nwVTBJQuwf6Wd7+QxwFOKpzryyvZvmUVhUZDatYDYHkFA523
sas74V23cKFqOW+gbTFg8FAYYIsLkgLcYpkc9by5aqmA1+SgfgIaE4HdBVMjYMk1NqBrwvzZfUZX
BJwmT5j7lJUuLzyjf/6KxbUJDQVaOAS5U7ILtynAt6BUrNA5rJ7Qmh6PoKecdTG6tea2LpQKocv0
DEF0cKTN8wK3sScjz7q8zd+rsrg3iZqYGbVz02+BXdJnaiy9WwvTBgqwuR0H8/H6LlxoxP38/sU1
SmnbK42CpmKYEpBT9Pku0BuXQxqqVrONFSk3gYC8c1tsbAEI/1g/TcbcWMbI7/VfcjHOoCmAXrht
GWdyvEZY9L2aKshDQKiYglWXWGD0RIXgupmzaYAZR46RCDZ3iS+wTOV92kdZoTD4SfqqxSsbLCYv
6bv6DDYdh7sAY4Jqvpi1uMXtf/JgRlrJZkVFm1ITwz8/w3Zi6IPoy4b5IX2z6WssTefmP7AMA6cG
FoHOrhUAbRsQ94dQnHRiUEyAehESVQBygtJsDT78tWRBZRYX95gqII8eRlicPsQackwotprgsQYD
EdDdeKJbMkq3CyVeZgIpjPEWkMuZhC7uSArUXBpSwXyouBxiUBexJF2TAcPfNPDSOsX81mNnmSsr
2If092SAMzDSb7I6ArRDUm684CfxU2zDhBgwodbfqHySPRcRxvDLMmd+CgSQCUhZL31RXkhdTE3H
niLVQyFgOWIwmiSv8GTV/LrTnQJAu9Z61+MwAn9m7eUCJNM03l3f04smATydVft0KCEttpRpOhtp
Wmp+TAJPVzsnxIxjqZR7JQmO8RA8DHnjXjd5oWeGTQUU1kZxdlbfWdg01WlsjKIAWFOBqHVY3TMj
+VSacm+kLSh9vSx90RUyuAaN74CzqjBcef0XzKF6cXMwiooThT4WujrL/q7eB2JsBjrio+ld2SaH
ANBtTELfJKQJV6OebzUz32vwgtftXvJINpAWDLVxuKQzKvE6Liyi4P3nm/SjyTPHIt1XG/GXkpVe
Ir5KDTMjKvdoCK7x8b4yBseMfapMTmPFbqfGxxgCG2VbSNQCL0Qi+ChdJfOGqIDg/3RVYALJ88mM
VD8HBizPNjHmVaLsC3KwhSEb0bu49t+2llU+kcfpWFLAaAlGjWNd9bpcdygAUWUtHDPqQSqg3wiM
11xfesknmotHFEnsBtyZMDuM5bZWvgQYL5T0D1ExC409v25Mu2gN5wqcnMAPYFro54JCK5IIYdcq
BHHACKsBJVs2j4DUeUqorCdlhBCRuotZsO/YgVuvAQrxNAhAlwES2ZpwUL5gGDQtJR5M9qsWCUBX
qeEQNNPkj+WfgW5toKjL7sGY4WZgVPgvl2BxpgqDiAC6MZPPBnqn5/k6NysPaNQbCrKDVEX3moMR
TrnjoCWKQY2VWKpjB3SVagPoOr9SKNsqlSSxnh3L2b3/3pa/eeqJC2/ysi15lU1+GD40IWRzIEOn
yKLkhThhz6gRQEcYEo+ld0PWYRdJXakIyy9tf59lXHK6yAWf/cPCIpEVqWCYQ4lVn1TNsYC+T0Ug
EwNlj9KEXIONEewudLs6OCp2fGuy9nXsI6jaAo8YGYPXxWxdKtPGSoGDViHqWOZ3NcbOdQigJCT1
gOzHCHjuDAmgsFoCLvZ4N4wMujxAo4PqpVWyex0aEaANroLXNNR+TQLqfXXgTiB5V0AUlFrZdoI2
EGsAAwZUGuoRSvqetxXUeDDdT+s/hbK9ftwu7uzJoi8uXGPQQMsKnDaTfJLg04aScPrx75tAOgke
A1TfKGRBft7ptg+ColZLRC2ohM241zC814ATvW7l0h1FZDQx06tZmBlfWKFGltQYKBr9oPyDOf0R
YPUsfiFx6ITSO3pp0eYAjCKorSNBXSwaFNeQ/Ec2wmDyZZP3pHiJGiL5nguvZtsCa741CwOfSwMP
Shq0NuGDj96kh0GvVTMg5TaiT7yef11fuoufozNbB44aMt1LKjgW5IYhMnvwRfocxLeFescTiQe9
6NhRMv4/G8unuRWGMbjidUDpReI2SQ10frWuMH/S0uJd1YUHOewHFrOtPiagZnpW4vQhjokvMr/B
bHYzQPBwkrCvXzwyJ79pEdqqng08aq3B1zCjMpXvRvRmFrcBrrTo/7Pt/P5+/eclYAOoqOIgRRjF
VLWVv/QBCF7T3jEgjXh9N8+/ap7ZJQRvGI2ca4pgCDe1k5INfieeiQ32DKiRJniw9eACVqLUvW7t
/Oz8tLYIjXGRkigYFeG3cQeZV9SXWsNps0BSCbnwBv9pZ3G9izYOw3Bev0TDYAnFAFI1FXuNAH/P
ULEKp+hAbeW5nyiYsfKHWKE3NiiMA2pKlvdCEj7/EhOaNgy3RVsyd2dlYTeqCEd0Wydvpp8FUwek
iCbMA2cbTYJbu7yZ38YWEcuIhW0VFT6b5o0zjGBs/WSQE8uh0GsVEo9zeSu/bS28mh0rYGZjJtwA
eeyGIzidQxkZ1XkAxtrpFqQo8UojKC38vAVhNdm0pRq8QFU8qOb4azL/xISBqIRgzql7QLNe8lHn
bhQWUSqhc/zRgUX/abG1uSCJYgk/DsQ7tdg6EyMErSFFDaKx61dBZmpxFZSqMypuqsKnA6Ss0jh3
RrVDcXmfmIqMHGhJmwFoy8/vWtwHOzBTlnTFgEaKChakGHW5uSctACwEiRtovqTV6ssH/3splzhq
rnUsGhKECQ29gSTKvVC8D6T9ijl0epTRnVo0c8roqU+RkA4YJoCmz/UVvoBQ+fHVS4g1xdMz7xIM
ZDHWOBNU7SgqkKxNIQSOQezxydaTDUfr2gSYQ7K7F2/HydfrPw9SZwIyJ0gvfNXO1nX+wrVkbyUP
kg+c/8rPRPvnBxo/rcQqNIfjjAlfGYSf6JC1mMLwGDJjF1F0N5vIoxjGw2vzLigN9CjmgcROBvC4
6HROPnVO1E+y/QpTwEpIR9xSbnuKOmwGVB1XGOpeZ4PmJnX5eP2rJRdnmfh3gmMQVa0GP00h0hrs
MISwasPXMn67budCUezn6i68aRpoBWesHnwdm5eVwFKFyoSRaaPcmaH6K4aifIlgIpocA6qzgx1o
uQlVUL50mLtEjWOdVpHsTF9cbVD6E5St0FFf1q5YhSlVDLgj0QPqVFtD2AVSYykoFB2wBEJgHld6
Fup8At9tHXt5Kjty85E6O3Lf9pcMF4CeZIbFYH/4qHbMGckK8+8YblpVv0MHw2WaVDjo/KGHbZgF
AumcfEHK5Of5avJqBFYa+x1Ov4x8XPXgBbu+0xc6fT9NLAKNKEWQW23Q+RBnBp1+MWgrVkM/HXmo
sh7DcVeRwYvV1mvi6Eirl8RsvUgY0a6O0jtSKm/KxHfKGGMsDa2ksWcvk4mnW0pzH+O123Dw+8ny
tDHaZlH2ev3Hz677bEMscNBBHATAguVLpqME2H6m4be3DzFYspw+AvkxhxSMAe7htn4C+4KbhFUu
8XAXD+K33WWBiaZVivQpEn4AFrQeCrg65jt5E6wrMNOqOBDXP/MCOg90UwYxkAuA6Utfvgv1IMsU
PRw6v9X1bQoK1FjHFHaiKIey4eGalqA2bXKUxhsMXiIhm1Cs1l8DbThqrXg1IZq2QlK4yawYVH35
rd4VzwV6Irztvgx1+Lj+ay/5qJMfa88QihOfGBHGU0PPhM9AepdBxjYWBYjabks87q9bovqF/Wdg
+tDAmgNA8LJ0X5IRMJ7SbP1SE/tSAW2iLTBDyG8n0q6LuP9dWuo2sjRPrcClqXaYQoGu8FpX6QNB
acUJquq2snp9ZarF7zri684qjupMKscHYCAs/okp6RsymUdeQS5ej39NVfhsajRzq6zfc4woN5iJ
zNT3diamg6By3llbhdp3nW29t0PthlZ7EzNMv9aYOh+hqKslETRHIA8QlFB1AmC0th6rpLoLMX2c
QGWgSmvTq63x+fpSXXTop0u1SLnQQFICjH8CNKCLV6MAgSRYuwDC2oiweg9H8BuCwS7g1ode9W5j
Fk7YVAkGbc2dBRFjntnH6z/or7Ne3l0GopSZVwmMLcuGbV0PhlF3vMcM+F60eEdDRxrMf7Hi1OA0
IdrwobSgrsOrJe8g2aZCIxfqU+POEplr1r+t2cc0T1kLzgj0qyvxFlDILOcgTf1TFf+MFoJB+FDb
qD1+Xf/l2kWXycARRcH3aeHwLTJK2qTFFMfq6BscsiJ1MQtjZ1rp9cy6N0IIxxuTp3cEBavIFUHt
KKLeVXqytYMe7jPzaK+ABnSe8gcZP3Kk1sDYczPteQ9snwURDda4IwsOqQW+EBsT1zF/iezEG0fq
KEbpqCMoO82uU0EfUYPOpsfMOpjgFK9hyZqUIALg4r02TI8N0yG3NiGlqy6r9rZieJ19zEGVXtvH
sd3luJkVofdM98NEh2wUWH91ezOgHdTHKvqm9ZMibkv6YQX8IxZ3fILeg3hM62NAblvIyHX9Xctu
ePbQiQQsmSixxtCyRuUv7sFFfEyhZQiwSDE9d/GHYh+6CBzOAIykYBOZFMC02nsthoxTFD2Y1T90
fEzLBMRVykOhgmiuHsyPprY/NWG4WfNHBMKrNc1rW4jT8+Gdmi2EDTh3y/HRxLBz+1lamRODmy5S
rFUfj/dJSNY2/h3lxlPXFIc2LUG3hnplf6dn4HUWL/Ew7uwyuUUpfd022golFsk5vxQqTs7KMmfg
WWYoo8E6fwBfjIDeC1X/YeqXmH6xelpfP5nkHJ2GOGHZoCRDKQzN7/nHnLjeYBoFKEqL1q/zlHmF
Cp10JSdQmca0PbzZri+B8GAthrhopqLH2d/aZQAJ+HZ4Yna0DooGxL7TKgPt95DcJZCAdXQbnGKN
6msVmtt/9eEisJGmjlnQ3z3l28CCISjwRa39j92BdToHxwvRQVAYHequfQWj2m+dNxWIuAU4haP+
rVCI02RpKQsGl2LBybcvHBx2MOsSkvR+PLyT7hB0u76XoQr+1t7OnNaJkcXNTzqwPFVlI/xUs3dG
AqV08IMnICaIC/pYVdC4HpW14OQhURX3+uZeDKvfppdvysnoK1qDR9GfwL9us00VVi4JNiWkBK4b
unRiQfOool03S66RxTdmKi+VWh0av4sgv2NMx8KIH0u9Plbq9I+i9Lvr5shleyg7aARzfTi1Pw+t
0alBwdCW9M0Jqkhg9yhI/5JmqEpxiBkg20xo8Ria1aGkdYxYW69j8ZwPbxBfKG0MqpjcHUP0CgzV
4wOQJg208lILzLMT+wNpwE3bdl5p6h76Ak+gA9tllKxEB+p3eOJUj1xroFBnoFvSmQ8NiQD/ioJN
bCpOB2kU1oWOZeyIwbw0GcDA3Th8tA9JD9mgrtvZjWwUyLj0esYt/v/lWJxjuy7AnRM2jT/G0GRp
7LsIoLuK1x991Xkj5M0Nc3jvoPFIR83jwWiCMygASTm+Wkmir9LSPTEzg+vKbZMOR3BCkVWXT4+8
NJ4CwdCOEhh47DRwIt0BiLkJbe4YLXXGptjrFLxDmP3cgongdizr26aE5s/E/+0SL7rTOrJZFF5x
zNjyGZvUxhBlWdz6Rf1gRsqqVAA+A6GxAjoXyelaeoXZEkVbAKkzJATp/KQ78YgVOJswey1aP7Pf
p+EjYY3ktvx14D9cwsLC4ok2RoRMvdm3/qRMj0NZHqiuQ3FrSh2DHBBsWig/guxiVSK5S9hNEbU3
dn+0oD4pbPBfjBijsjAOwR7y6dOOXyb2RMq3MQBNiw0RhWwXgXAj5ODszxKwMoEJIqoknuW8Yvz3
E6CUB34wjKP/fX6cLFIMbesAJCCtr6bVDeP9pgaMSY9Qc4zAGhOARyF9Z1O210m31QqXDODjRxSW
bNXZwUehU7NsYlh42mOub+kHsjTmFl6eftRhpdDRE425IqEMHCAxs2zQksBqWDHSxm+Cp0l5azFq
NMWyEtg5CmOu2qrID5HhEhUkIj/PHSlYUtW6kaH0Ldaml0Gs7Cl0Tej9QsLiXdtD0HkVvUMzAmlW
92L+un7qz1wqqA9hFycNvQ0GZfmf1nlo5+qYD6nfpaBv195HVawy8Umi3g2aVnZ8ziLTbE0HRSYe
pxR9sYW1sIt4SSeR+saT9sF/tX+gVAsal2cWrcBw2Oy0oziq/4Bo+u0/+MoTuwtPmRmawXk1pj6L
Xk1ebeqU7YLiN3g5diLrJcWfyx+JvhxCIsLUEsSEoNEHNMxSHyRa6xxCBphW85LowZJVmazZYfx0
KPNyfluaf8nJbUQXY1ID3Sx9cPO4INk2evXGggMDVR/SuBQVIG4APRrmN8mEElhbHsA/B/4V8NO1
uyZK90x7G3S6bst4z4diQ0tQh4yV00aJa0A9VQe3OQFHT1FkXpKD2kn7pUwjRDX2TaKuB5AgNuMt
PhVHlmzS+say/yRjsEUfF6F0WGUh/nR+o+GlnUbQ4iL2EwV7VqkELm61C/SrMwqoFmr1amxbt9Tv
QWr5EOnc6wYKeiZwCFT7FgIUkJp17fipsUGNJ8h9MeSO8id4gMh5fJtV/3Rxj+nRyGEJ8VnFXAXv
LJH2B95DPsJUUOEtDkj5Vnwod7nVQC0QxWzZLJRsLxZHW9Rl3o52nqI4dq9AQpH+2734v3fne7MX
ZxgPpHjMIiP1Q8xD2HiCF1R3MszdpmOz4lLqk/nPXTtby9wuidGnG83UD6BYqJSvQ4/gAjEdMwGj
dw4dPizs9Ut66d7gdY/6DGhR1TNc9sBwqBKrTX3IlNWQUkaZAx4Y+jSP1+2cp+ZYyVNDi2tjJKOq
NNxKfQ2vamAaNjTPvE1FMZmrvbf9uI7K30WSehKz+oUVPTW7PCGYlx40c/YLOjv0ceExq8fG9Z5u
KoBV2BBKtXethm5a0a44GCHtOFxLfsNsY7mrp79hcYjGINQjhfclsO/WpvuCiJPTvc9sQY2nfUEy
Z3CpE7kNhDYlls9j6c81Xxwn0ephj0JG5pt5t1Yw09p+xr30VXv965bFVjvMKqTZNMHsB9BrzatZ
y8q5/+Ls/G0szFoCSxw1+M6ABavi1G9aqC3ScN2q/TbqQbCHakIQqk4/TLuiSVGBKSQH6PISfpue
PdCJt++rsZqHBlK/BEY8B9lcM94kmgyaeD4e8fd2fJuZf8aJGZoQtC4CkgJWDb096GOArB+cR2Aa
f54cuq/2+W5yyY34DSZR5shZGy45HtuyTWqCO9k40xUu7VGrawY/1zUYy5+ZOpAKJdDLGqGlFsHV
GU/XL8Ulz31qcHEncjwNrbo0E7C1ZmsDEqZm/PnfWVgc/mRqiiYMhsSfkKy31YdA4e26hYu+83vR
/pZ7TjbNTJo+wKFPfNyBdRZ+KDVef8VHGEkSKclakQW6J0g7Dh8yJkD3PM7yEroEE3nev5hP38mH
zE705EPaWhnLXrMSf26R2mDezImyUgxtnbSJYzTdcYRYil6JTWh2kDV6Q98UOlmO3mBGtoXKJ7Gd
KQtuTZoe9YpuAt12FFtGJnHO4b34lYu3ognSwnBUkU8aNRIgBnYswOO1bjxCPPw9FZabZ08pKIkH
1AYIZmp7iOGUvzTtts7Q5a8TUJR+lHoH+BDIGgX0VTFHCfCBExfxmzJmTs6gtpv97hvdtexjnHQ7
oBfRUgXdd18A2bhTQK0aq8wtksjJCgjEo0KY8357/VSdoxMW37lwOYLqgooS240qs9velw+zlCF9
iLYDWckFdi8Gp5O9X3ge1UyrOtb5nAD8KVsMPilogswUq1p9tHqyuf5xsisz//+TkxYpZZSIykaw
0PctRDg5eEd6VjuaEkku54VX889DvYj8QFapZqPj/vfOsOb39kvoQsHozlqVa5CRhVLim3NIx2Lf
Fi6tmcyiw7GADzfBjmkyJwsTB/QgkPXUnoaifVbJV4k+1yAScD80sQSYKFvapb/TaNdWvEoxxDes
zbSHLpiBqs1NTCUl84uxwjYwBwMpDBCBLfawtdR84mmJWNEpNyWnjhHcJ8AhaXGMCp8Akl9Wjzqn
ypuX9sTkYi8TmjVC7fvEH/mK75rH6DV9V9yZcSn+o0EmTd9m22ojK0X8fTSeJW4nZhc7qkBoJo0s
pDZ99sUHyL+13bFHnoiW5S6P1cFlJdg0RgHpgK7cFmmP507VfIWoV5TMhq5VgYea8pE22S4vQHYX
oKhfDa+81/yhH491CIV5cIF3hD7lIEwPybsFaGPT22u8A1ZVkN12I46Pnawtgq4MCk4EZOhDAe24
3n6gyeglQ3kTonkrjPF3IYLnvpnWtLUkj4TLd+lkIRZnSwGdq9UEyKJ7S7uZwtvGuqnV9GjbkAsb
mZNA5HUAHexUgNaj7Nye/lbhYK+7jvO23s9DsATeBrVWtkaAVMw0gxceT7swC2/aBIRP9JODC9uw
IIoGQmaSjp4FVutRgOtcHyE/1EGLrNyRsHWGcnSm0HC6YfASlm0MYNYtzv+09n1fktVQyY7uxfzx
e+WWo7V5a+KBwcPUzzEEkEOme0AeWRfMub44MjPLCK4XuKhaBN/TdVt0yPdm1N7TPN9fN3PRx5x8
zSIEI0PFOAfq7v5QVTMT+7q3PysIJvBeley27IMWQZBME1fRMEp9YoM1GY/tAqRlSS/JrM4VfRZn
ahH9qgAiK4qGIEGfonvtw7yna77mh9GdNU4TLwCV+qq6GUBeCeEyoNdvBVSOmcdnbT/zvpGF/jmT
WzgcfW7tYLxAp6jWLdYXdBLRxAeWALjSHsqhczAVBg07zRM8vxlTiLdBKEI1v2zwvuSGKokgF9b8
h/XFmhtZagKkAi9rm//0bbFqqrc+kay4zMZiwa26rgyQAiLvL5pNP5mOiaYRQafu+kGdHdK1hVzE
qJCqIRccsTgBO4exVdzOUzbtRsbDoMnsLAITayNFKAlqq1ECeVWT7/IJ6VNauIMarXOow4SsO5r9
Jxm0TRhn6xRlN6R3a9UK3grIjdRJd0CP0k2KDwLRteuLcOG2/tjPRfjq267XrUKJ/TaDDkSurQNo
hoK/frTG3XVLlwL0D1PzOp3kdaGi9ywwkZtrubWjaEIEDF3sELC7OthQaJfaECmZUmgha69T+l6U
jzktgYNIVkUM3GcrcYeSL2cLjFM4KrwbGhTYlZG7RGE7vZp2VWC6UyjxiHRexCsnjS0eZzFRNYyy
KwnGjuJX4Jg9JiDsSUt0lIL+GcQtGwsygJo2QY4lRP224S64QdBEwpCWrYcQ19buklbMMIdVVLL3
Opsehkk/hvTFMn+zHmxcpWJu7RGQ6J4/JxV7gaLCajDsFRpqaIDWd4Nl741OPwy6uaEjpqsAN0Pi
ACr/wunCg9Zz/CBUtmiDx52xq7JxrRr1S/NXjQwKlCFI+PmDILdVDbGMIgIkeqeyYD3zyVcKNG5T
2xmk77lz4Dcmi0+c3VKpL8d0LBsirBy0FwRIPSKHpw5ArLZLj8JtfkEpNYF4iowZTHJl2cLHqmlk
MJHNHiiqkKKnjyIKweWuOdGorKgCLZBGOfbl5F2/IpdKPD8+d+ldp34cDTWIQXfzysV9pPuBQN0v
eRbWHxVCJrUpILwO4BDkPNoOMotvo5oARFy6bMhca4LEmBD3ATh5IHckeSxJf9zCLY+ZCpqcsE38
1gNhbLhSXiuv3UXO+Cm2H70X3kMV6jF8qz1+zDYyFoxz8NviJCy8NZ3QNI1LBHvzqXepBz37egPF
ije2KnfFo7itoBNq/7m+H5JAxBaem+Qa4mmJmmKXP2XDHwU6GbHEhPSELxxwJ6zWFjEC6kSJF3TP
ENhamdCMiOngWB2oVoC+FNm0LUi7afJfiW4+jfAgZq9K/KHsYxfuWVGLIkQnKvVVlEEIuMVbHLa6
/7y+pBKvu6wEK5YZ9FEvEp+nz4KXazPftaEyv+3d64Ykn3M+yQ0ihCntEtCY5JuS/krFsLF0ycDS
X3TqFc++JGvMeh2yYATvDcOC9ELcHRk0fOyAoYwe3qKr68c8f28EimBi7LY8w5ISNt+dKtu1oEyo
heZ1UDsqouTeGMw7k4fOQKA/YkQPranvaaD8Uqn+oFsot3SkCgEbbsHfZPh2g2IViBFSo76lLWDb
mdrwtVXlDlHGvUXHF85zL28Vh+F92PLfGDheqWjGTWB16VPwXZmboCnXOs+341AcEJbWhH3ymsIw
RKwyxGV+7NFKjCjA0UArXd+fSwXFU19nLnwsRTWQRE2BtBrYCdTs9nkE5eZawZhHubLbxgtDy7Wh
zBOQ91JFrzPxOx2DDNWrqmY7FqmrouMWulCAUdcxfQMKDm3PhEuyRGu+5Ne2eOGT47w2owlFTh9c
DeuWcJeRZNc31kMMuF3fA/8B/S2lBbIjvm8oUglRuHUQ4elY4LH7yqp7ULImAiLr1j9ViJKiimf7
xFyT6d4Yhyt1tNaBBk3mvnGzELgnZjik61aTHXplGq5RKbjJcwIcU/AnY6CtYhokEDnExVLkkYql
YBzQ2JTldBAkvhfIK03e3uRhu4pZ8h5PJSCmZuAZab+pptgpTfC+tNMOeEYXYp+/J7yZRGzt04is
zSjeTKG5j+l9LqZdj7otVNduUIJ/UkfhqpF2KFW+SYv8CFDX4OUFOHu1bqXUkJKDZIdApQMaXpNC
bnjJvRLNYo2FnyqJXa0R4BDU+crOizX0a1ZKHN1yTVqFkETuJaenoRtUHcdmrugBdPsqfkWvAaaJ
neSJ7XpvXIuj5urRqr0dbrk01b/s3AgBZMO2dWMJwmmIObR9ZuBIa7WjV4OjixcCCEWtBJJgLLO0
eMsnkV5F2YRHYAjnkWX9OoDkfcisQ57JGoT/IvJ+f9Xiok4ZMfq2nZ8IOt8a5DNSIBn2hdkSz66q
bWG+D1Dk0lnr8K7cgDxiF+X6jRIMGzWTsQufD1b/zQK+f8viMpZDkzGe1XjyH+0n8jUciMPv8gcw
NW3afeVnUAFY1U/Fs0wD518kP9+G53Bz8nhp+pyVPUVVg69HZ0R3NsawCLSElOfRAy7xUDnhetxg
HRxz3W9tyey29LsX2c8U4ykQ6HkCUmCur9qd7U1APz7ACVqHYR89TseydvFY8jAYKHGA/yJD+f70
RRY0doNO+gzu1zom9xiWyTzFnQnQxnXtxTOJ9LqRMLxeam8gNnybXCRFgaGrQ5jgyCW7ad2s4v3w
D/o1q+mLeeN2khEzzn/t3MN/W1tkPsLS8B4D4Ywf9jkm9enjPK5u6MUKM9UoyNZrKC5K7u/l7OT/
TS4h5VD70zK872PfsnLg9D/LzFrZ0qb4fBuufNgsu316aM2+iuu4LXFo67tOvKXdIKkeACMrMbFw
RGURBT0JMtSDRnudAvUXg2jfMB0wE+K/xEEPAKpkZrHjWvPKjHAnTPrE9eZXOll3Q0sPNcB7asHX
IeD7CaJaldFHWmr/Q9qVdUeKpNe/0qffGRNBEICPZx6AXJWpJbVUlV44kkrFGkBAsP56X+Rxl4TS
wmO/dHcddSkgiOVb7rI34TuRKx3QuizwHAHv0LbeWna/rmnuJ9AgTAjuUATHEUg8VvjSQIsktsB5
Q0rYgMlTlmg+ku96EbiDeQtFFzc3It8EdkXrLgfY3ufiMUobT5RiQyLlSvVS9FeZGR4bdXRQrIY6
iutEtg+WuEtyXN/ld5hIuxq5Bx7WVRkcawbda8b2opfaWsuyNQVJzeyvlbKeY0j/N4ioSk5W+bcc
W8V4CMthxc0XSBtdx7rpcZAwgtDlTnXUWL7rg+JQxGxlU1lCDQXoKwA4+9hGjx07vkPLfVTZvhYI
ZtuXYPjBujvYF645F14N4rUOk+Q2lX5gwSBQjNc5i10RC19pB5WDxpqnh6isfYdxL4KhbmLAKVKo
VRanq0jAaZJT1wDArOdoIebWCoymtBk31FKYvdK1qxelnZiVXJjqpxbc9hZxiwJaFb/o+Ksy9K0N
cbWxp17Z/7ChNQ1BGODBXsxkormJrRnUqLxnbjBdFJXldqAgNi+6gC0t2iJE29YtTEbwIWHTfan4
kWW9W1vpmtqNdPMcUHFYUVjNyWleVS09gLt9K8EQRqP9HCMOERe+grXyhkDkhhCRu+YAD04n9iQ4
fQ6Wioy8YoBoITU8agNChOm2mzUb4a9Z21vZPSuJ4kq0tcN9oOTdkMLQVBmgk/B1PXbrqlQrPmR+
YEQXVgG7QIwA4ceglG5E4rVNBq9CU0Vq8BAFFXyAjE5PEVJZ/arM4aSYMQ/cHT9K4f5R3CYWoGGI
5wLUFHS4Ycom95QDsScRXBaqdZuy3ZpJssr1b9BjQzz4U9WXjEEFKh/Wg3FdJsXL2CS7dhT7qi68
IMQOombrw47wItD7izi5pNNOUHLTxID7F0ghIA/qSOqDKLcqwupo9sEhRHgHbNeepwbco38Yxa2M
gKi9JxVCCtWBe1L5hoB1UEk2dqNBqyRfmYHtylbzDaPYMJWvEiY8YiGVg5OSW0/nWcf2HEzTRsOI
RchuirpZWeBNFbfgha16B5+/yQ4Sq6FvKhCFMI9ppu2a/mc2LfhOv+7FD4dZFw2z77u89moOc1O4
YLfISpLsodTTTc03mZ7cBJAhK8cWnMjEzxCGFj38snGclKhLt+AMtTmkw0x4/Qkg/xKJPtodGYpd
zNs970K/n3hYbMi3xIxxWLX1EyzqY7eSUIIHaoBD+qvM76yh23cJbn0QZsoqvzZA1y50qKbg5ZCB
QOwob9eQA9yGoL2Riu5qoPcbdueAnZRmdA89PS8tM/D244Mab2M78Mag87iinuqjbW7AJ5RbG6uR
R10315WW3ydpcBlZtmf1T435DK0aV+WDm0YXjtZsBVI9Y7R8S4se9MrcG1q/srSXOv1hBOVeOuqi
gYYljCE9Ej2mvP1uG6lcYRIvuiK77MCyzgIoswf5jjrgOqLwtxK2XMtRv6OFcnytuiw5CBRttIFi
y1XUd2CO8ek4bC9ola1jrUP3LAdlJh0jt3cOQTCZvPIbAn2osP2h8O9G6wEPMX6BPw4jEUhVu9ZY
rFQWbis27FHTg5usuaPpMxJAD8I0RxKMxxI2tJDyW5eix6ihR6Cfm5LsREjk0cD2Q6CeuzG7YWm6
UyZ41Egi4iR6Sk1nYkmsuyS4C0mNTCi6Srl2LJLxCpXXhUhs6eKeBcPwe26MHHSOBzEaqxhWl2WH
nIo7C8WYpaDLmAW6SZEGrIkxTrMvD8HG2sa9a53avb6mvrrP9yEMmb5OyJdu8lmE20mDw5IHII8o
boSLlsW+KlrfhrVpXS3V3v+HXsDv+GcWzxYglXR1jHC6AwrINdaA5q3DPTVcYFhXfBtthQ+W9NWS
uO8ZTP9UT/497iyWBZQkHsiIXh7bwJY0vjCdnbR97pnK7bcWtAfQP4dQgvWrqWGd47Ht4hNMC+Sr
mGwW2o4lG1iVomI0sQpQCWqv4E/tsdvoFHqglrwupW/nyxe/33gW3MYprwkv8MaJ8zwh7GNGXPir
uzFOiUosiUwtbI853E0rmRGTIEIGPF4qcQwlvH0fvl6n5/qx77/hHOrmGNBlSUNUTPOBr+wm9gw7
31eg2Kgu4V4PUI0wAB12YLuMT9gaJ40TX+FYhZSQUQ1HvQz8YDIy1VSJu5lXMPqtgY4ALsGh33go
tqnzGLBw3eCCNoxvC48/RcRfLAA2i5hNHncCAV/yED+Ma/5A79MewOJ1tu63400LjV5/0sidvJDv
km15k4wudZdLFZ/V0j9m0mx2kJEOKhh1Dt3Qlh5UdkUSVKNs4PSgWttDViq0tQ2NjFUQletc3lYS
GOwqXmnUWKkSWQso3qg01eZw0Knho6TpReR/IaS2kMGw2TGYA3IYyjFMHiKIswjAIvpB+FV8pwCs
ye36GBWpxyYNwSLxE1i41/wxpO0+quG8/vV3+x/auH9tpDcg0LsKgMOSqEwLYKcmiXx9hWhwT/fG
uvbkkV2jkXmTnYyHbBWtrOulFPzsLEwaZ5O3AzT/Zns4SLMhizsnfhD2RV3eq/5fJt5Oi+H3APN0
VBjKskQwpfjTFMO025qU1fVw6VY7e8e8G2eWkCK4SfpB5/GDROiWNIEXArmRDckW8KfLALGlE0EX
Mna+51W3VtGtamB6LYGmBAdqCM1NHovVwmc9ex6/e6TZdpQWBfNhwNxOn7XFNQT3sVULc0yC0z96
XKpgLXzKOUy9JcaYpAZLHnTN9CxzAJrUWVipZ0/8d2802zNNrtJIKEwy7TUXKTANfqZJ7VnaQwZd
n6+nb2msWdBQM5aU8N/GYZZWWDioxqnruI43iErdFtbyX492DmP2YZ3OwgYrpGXWTHht87ZE51F6
9rW+Q/Hz7Yhcxr2eLSa/m8np7d9teWwGXAEB3i7Zxdv6aK3Mjb0GhnBpDZ4tQL0bZxYToPvHLNba
0xpMn9pDeNHdOxfxjXXK3FXnw4+RHtrX0DfcpT73+druu5FnJwuFl1oqGho/1Dj3g+EkaL3tyx+T
6HTfy3UXG2uGOkuKMkQkRg8VBRTwwxtjqqrE/zp79MMpNA8e2mCAXAHHwgWey2VxDFTe0YRH4cIi
On8IoahnQwfKtPXZzcfVMPZaiapYB/8fAa97N7mFRch2cuUmq+BbctM8o6ex/nrY8xv/96izXWkF
vKMywEyH8loC4xctI2DPL6PfQ8w2I1h9QtcTDKFvBk9hGRkH/V5u2i1IyJuIu7ZrrKp9ehv69PT/
e7nZvoRSZWRmBu6PvPwRw6s25tnCQbM0ffOtmKtB60OEKzYaHuDKU2f79StMk/MpLAPT979XxWwP
NrTRmsDQ44e4RU5PGl+CHW0US3pH50vb78aZ7ThStmVh9QTdlO/VQe2aY3HMvjXoIUCk5dZc6E8v
rIg5HLajXVFaKFHBjKA8ah16wcGJJN9odwk9D5S1+9v/1yTOkazNxKNPSIODDBUV25Z+lohNZ9kL
98DCYnib43fnsuwGlgwduiFgrHpJN7q8W5i4hdXwdhG9G0FY/ZA0PMFFAwAQZTdD47hR/u3r2Tqf
5P9eC28/fzeKQWKpIpg1AN0Uc0ia40ojF8CO61fYrJFPape8xosOk+dIMrhF/1rqb5fCu2EbNgJw
Mowx7HchLNtfJhCISExjqnY1DfR6uxKK3zEo9Y+5sFwztlwD3gKamW/0NPX5VLGzYZreVheF1u9U
Md5LeRrJXROBwMwLT4GVXMvgseLmq6mGi7wHHiloL5O4XwWQUrCDch1Kw6dJuXHGwjVDExhIZD5S
/V/Qqu/edHYuAZBe9ZqG9W9p+zL6YQ8Xi1rP52OE35M5O5iaIFCGbuM2sVGKJXKr2CXYsu6uhjqO
BrH6Lvzx9apZWvyzg0qlijMc9PHDgPJgd9uHC3v43PXIoSIBFzmA66w3iP271YEcZyjCBntYyIuK
wXuz2mrhndHrm6/f42xL9f1As4+TAzZY2k2Nk9Bv/f6uukuu2X70UWxKfM0bN+yliXxtY6zkFfsG
lN+SPO/Zpur7B5h9urohTuJkCjO5D27kZXltXAQ7+465GnALHvbEKrhMr8L1UjN5aYZnX7C1s8oo
Mrx43YWrGpRDWDd7ozyYwevXU3zuFHv/grO7RhGJim2HF8zDZ80AVognK2UlC8fY2VGgrc0ZIZN/
1yyeYoA7tarK8Tr164h8nEPCy5IL/MO3q+rj/UyhPQCvDEbgxwI7zo+xeNtUadcnWvgAacXVmGlb
e3xUmdrRESbXTlYAF2mCZ0Nd2ouFdvRb4DkfG34sJnQ8DccGWvfj2BxyFKodwuiht4+c342wN4iH
dkcD87UZipUQ2Q23kw0fuE80cHIlqD0RtGSngLnyUKvwS7vyQQT1Ev4961BVhWaynmZu4yBIC8k6
qp+aWq7tRN+EEUSbR0+JZ2aeDNpASm+81pT1o9fQh7TzDcFVRDIGkbhroRmrr1fMWxXjw6siW4Px
DAxJqKWD7D97VapreQlL7vY+RxtEKECxlKIr+HOfTNEb0OEtd0mg3+VZ/aogD+YI7bqq6tMYVQeS
oP9VGMUagj1+y3qvMO5t8yGNgR0erfY2LaILPTMPWhhe2El3V7TVJety22XDeNXLoncZvItwZqMk
XB4qWOax6CVKI/TYwHKu6+scRB27QSsOnTqYIN1DnHIDNXYbxT1jY5rlkuXdp4X9NheMGSZ0D6bF
9/Gzi0zL7b4L2/seRXAtakF6hvBf9PPrKf90GnwcZY6IJKZoYoXOyT3+4dW1mHjIWoe10b9+PdCn
i2M20OzTFtLMgLjEQEwWHu5gry7jBaT754hmNgb9OGU0ggE9nabM0OkTNRTAcaijQDgk6iG+6Zzg
Ybu2u9wbRjihw0uQQcAykKvSzP91uvzsUWbHEjISdA+Z1txnB+u7DnLurryCqLN2mW/7yflsnZZu
ue8fkgt6Ub4Gl0vMik+BwWz86XO8u0cHxE2MDdhJZdDf9hWoiOgWQfFn3fMO0obChRncBuDLrz/y
0mqaHZNOwNqmaTFqauk7WUdAbgbok5d+Yy6psk/X4+ej4q/tYc3u77IlvV0LDGX2BXrPMEoqrrlj
+pFuof26kGGe3YsWyiAG1O3x79nXbMgYWRaY2ff94Lh5dtNVpTtGCzvk7PKFOiZsxzAE+bTjrcFJ
OTTm1H0ApUUYBORuHFS38Qiom2MYXpBZQDWqfhPYybbVy7UNZWdXCOJAm7e5KW3T//prEuPMJBOL
we/dRkTG6dytJBnSLIdeuHnft4CppC5HqqOVPmWPtXS8cIDoD0J2tES2hA+/6jz2VQrX9Ma61MsS
bHTdlXBqboLEhdISUCKb0STodklgzJM1qb9FIfio7KeonmQbexGurgzHUADcDcTtN6N2oZdTl/eu
KMHvCAElDTsgYdhVaxjf47r3aiiXh2gZmAawsOn1EH/vrE1bENijmUfo+W1Hy9oCQBAPPs9GCNOt
NQk1VTtclTT1kxEll+En+ECT+26EvqNIjkXWe+hY4eXCS5F/QzDqDc5GE7AkMpAWQWKo/yn1Cg34
YK3ADqKR7hO7DyGxRtyqgBZGfNcmyaHlN2gfuH3KPUgDDoUNxn+1QhdjLa3Oq+Dvpa8TvpH8OczI
MdX4cwMRVylt1J3Q/eOpm+voIWUKDCz4HjH7MCag/iePKSIqkkNirdsM1oaAwdWPjTcxKaGzuxpK
lLMb6hYZy124aDcB5NbzLW+IByahP9AdaeoXZUsvlfIeRom7kEmIGvPuVg71Du6FF7Q59Ol1Rwa/
CyGE3Vabr5fVmaMJiwrGPTBqRrJgTYvu3dHUSL2GvtNo3ic7tTO2amtuou1fPaZ/e+n/PXwtrv/r
LKj/8R/480tRDhUsBtXsj/84xi9VURe/1H9Mf+2v/+3jX/rHVfma36rq9VUdn8r5//nhL+L3/3N8
/0k9ffjDCrYoarhpXqvh9Fo3mXobBE86/Z//2x/+8fr2W+6G8vXvf74UKJZPvy2Mi/zPf/5o9/Pv
f04Nkn97/+v/+bPLJ4G/dltkUOvO/9jV2VP+s57/xdenWv39T2LpfyMOtDInt1WTT2lW9/r2A9P8
m0kolOdA7jR1KGP/+UdeVCr6+5+a+TedIsx2OH6EIwqttT//qIvm7WeE/g0IdIgxwqUemsbcIX/+
9xN++FS/P90feSOuizhXNR5ndpGYUKrHeTOdOlBmn4xRP66RqlFmYHFh3UKx1CPQmGpJ60cAMlfY
JAkJwNY7iRpqPhTCEw6wLsa9SveGwLoJg00astW7KfznA354oFn48l8PNJlq6RRyzp+MNQ0ioqTo
UtB/gOymHkolUNbwSssFMs5LtskjnH/KJemrebnOhP8spRAyhMYtisVsjidPGhYPldToreSlmzUm
4HDJRprsQncg9NyJVe0A/xyslGO7jW7tJmr7wotPM/3unp0ewZo0+Ti3ILZtzmtRYzV0LHQM/dZw
gthPuxgsycY2N+HY6yuQ159yHfXyGAtmW46VAU3g9gYo+KUG6NsXf/8cDCKcAF4ZDMB2ztm8bi47
mRnAGEFTRdjZXQwl+lUyVZCGMAdz1IGZVY0oLnVSw9VTgAPH/lVJlfldr6FBEztyXSYW8xCoh+uI
B61vQCLOKXRobI0xku5SXdnjsOBZOU/yzbenNqFNDiEKm5hzA6Oeh4jaozS9hYA+9dod2tm3xQaa
Xm7nE0/bi/VE1R62S8IQszP207iz6AhQREFRLktv27W9z9fphmzYGhSuhXjvLbv+9FWmc0THCpmW
ycd9GpmSD7WQ6W0fmdSNEXb6gTkAEkZSt0ll4NYtQ2uuM+CSY7FvKdOKVZnSSweEMrcdeH5AmFNv
tQxOigzudZ4emP2dk+CqLMAs3WbAU+14GRgrGP3cUql+dVr5EsK8xI3CsgE+uioA+4SRfKNuS662
pazu6q4tABqNKNTnxVUQxS2UdBIQR50GkTch6ZpEkPePIh3QQtldQwmTeHD53LI+qXZWohtHCnBt
2Ti3XZ3cJIG6HO3S10fxkIYAvSe1uTdH1W81AZFRQxdXVmkhVZbs5ORYf6mRH6Ny3Ncl5qTptYOW
YIUB0/aDR84+aqAsH0JJ38OGhzZu00HKxjEgdthAmEjEd40F5HLUlso3LSB1QVD7roEf5zZcr7Yd
gG1Rl95Zk/FRkZu134R55qVQW9wMDYF3DchCqybgVxF4u4gdqvu+juCaa9r3KoDC4dfHw/ycxvqe
rgSGlB2hMdR4P37/kCgSmEwmiFK1DQHZZ4y7tQTURdGllAon3+wowmCws2IQzUe9B7cQLq33gYNh
hINsnVI7mQNAxGbFYzfKQBqvYvOugnqfmyTFvqjJWvD21uHZbZd31tHK2AocOWhaSKy0UEdaiNpD
4hYsPEn4J5AGmnMGIuvOvokkv6UqvLJV/Rgn+ZUZB780XhxYHd2nIn2F/+yzNC3YOxDrKk/FqlXa
VRRrv4ZGo16jhGeCGUFUGWyEmZ7qwViFWr1hI7So26RY9VYO/7IuewXG34G+NJTsSZfBx6EEJbst
zWcWYDX0fbsLMgGpeSt6SMqoc0GVglVOmA9wq9E2iY1LsajZd55C7o0n+VbWWus1Fb+34+pnpuBJ
AdMvD999gFaLDqXpSNypXnt0anGKTPt2iPJXcKQeU6s8jvAbqNOd1gJYDZ8eN2QpHFDyp9FK1jLP
N8EYSjAxkVkJKIXDSeTY18EvYlZ3wEzigUb9YBPpACSufsQ024VQFAHaXV4b0bA1eDWuupL8GIuw
82hTHUoK3YgOsoYBRblM10TpohAMTHjCHwHefoJzBfP1fIJjqnaL5fDNzhsoU2fdc2gPOVRc2C8o
lvzsVXUB2O/OKrUlReZPeQ82HpSELYojGxcvR873caUBSJYOtmXbN8WIo6Qt+3Gj0s46VBpH+Sxr
IxTLSt3HXwU9tpPKdVgPNDej4aENFdwu8qFeRZMnciBgjVA0fbHVgwH4707Gxy6ojIPVyga+Dk0N
Q2s748gFoPBixxDuzONyHFCrC8Sx4io8DLkmfZ3nl9YwadS2qbHXOhb1fhvZHXwqZHcSFU9vKAxU
FRx5SXvsY1ntQGIBUR2q2KsMBVJQFVP7Sh8Af1ZmYu7jkZavA1pmMHvUDOuK6a2Ek4Zh+YEyzZVV
qOaqg3+CSconq+tytD3HdF93sQ2wOxozTlTfKKa+5ULITZ3q2SqGc8Um66ENxJ0G9R1NtmuiAxgP
xdDWtZv+AL/s5hnNnYsKTiquWXTKF2kB/CWW7c7oRON1ahQrVGzuUaK7ClRnu6KDKUQZw2kb3WXi
pYgWN1FtUTAYNd+xG6DpIrSLOJ56XY7Wd0dWEIGHCxyOYfnE4gZcSJy2m7hv8oNWVdy3JDhLQzje
5DUUDrIihb+ETFDc6zJthXg02Q+RU+0yyDy7IyOPFeihPk1hX2DFRPkBanFHIm9qbXDWCVGQmSZF
dZcnGRiT4ySwFLJx1Q6ErjXBU5g8kVehQXg3No3YC/DRVh1pGaQ9u3A/5JABQgnbPDgM7hTI/p1b
qBqyTdUIAK+LWNxoNAK/sZKoNRvNXgjR3qTADnpfH+SfAgbodsNcFZHZ5I1lvV3075Iy3FvQc9MT
4wZD72p07dGz/52UfcjJ3sfR87YLdhbGgd/w5EsIFeR5RaEnrTkmoUFv0HYBR2Rw+b7ZtDi6ffOb
2NQw8nVhdXKibrkBb2Sl7Rb7LlOt5kPIgiewGATCse2R4sxDFr1gudEhpLnRWZ+v7E7dR6NjX1gM
xWNoGIthP2p6tylQjHcH0Sqw0ZsUdXChrWC/wh9J14ffv578eXKBuBrJDiwTUPeByvzcMIGbCKOS
NALCOmZAXsroKojJ7b8+BhR0bQOWvdDadmY3dT7YCdEHi5+0Euf5UBIQaswlDM25F3k/yKy3JMNM
pFIhN2sHuEMNpngKssU44OwgyIZg9mAQ9AlmhzOcP6gdCpOfSntjVj451JvIj8E7WoHonl4DQ5h7
3XYJyTz91g/LBt/IME3LRBGRIi2eZaStGGGYgq78CbJpXlv1rlCQl06XZvBznoNxEElT5N6Q3EZ5
5OPVE3fQwRw1xU8AsaGd5HAoAUp4AQSV9G2NfgN+kbmoIW7jtGZXaWxC0bMXq9C0DnWM0DkqGt9R
2dFR/T0xO5gaNpDKtNs0AIZqsIBKHp++XlnnZub9E88++mB1iZZUkp86/TjAowDuAz2y4a8H+ZQK
T3uEozSKycGk4J8f56UwUtYXJMQoQEoOK8OHPPFVvBnWxip/bBbymk/1h/los/zJysc+qnuMZl6J
y+RH7YKKBpdAdfES3qkn5dmoRaJFe7M08Oe55ARrDJ0vrCYUG2arrKcZwHi9zU5aru2QBG/1MfsJ
s7iXr2fz02lvT0UFLC+022DE+qnL3rdJR42AnWhIAt/m1bGKkaGKEWw2pb9ISnysLlD1DbL6euRz
L4hyBkEfE/5oyBpmn1ElTqckXjA3fzndaxBcmdqS293nA2J6O9jcoVULpeC54FFaRybCFIzBYuKJ
hLlqrL2vX2Na0x9Pg49DzDpNWaOPY6cwRJu2biwH1+iuk7EDRKVwCdFWOn3+esDz8/b7nWbzFjGj
GfqYs1PQAPWdIHpC4V3YN1+PMoe4os388b2mqX0XBmQyxhWBjA+JrBvdDU/iJri278YbxLn2S7KN
9hD7WRjy7FTCYQItzgnvMccDSaNreWZH5qnJ4/YQDQ3dMgUh2ZHADS+gYwMWwPBiS4iPpa02HGia
2DuohwZ3VQU2muTskscVAsySfterZNNlOpQt0mjhi5/7ALii3zJP3f50R9tmEAS1tNjJYIgGQGOJ
6OiawRKn+VNCjQ8A43awhOBqA6vGaee++wCwbSkRv0TspDIdXDkNJ826T0FPyhc+9ZmBKAQXEXag
DoDNMBuoHgQdBKrAJ5GxbRyKq5xkTwnh28IOf339iacra7ZZqEMh7ziZrsJNeTYUTpI6zPrBONWl
cTBA7HTj2n4WVgb+2kBuDK07fT3gmSXFdFhQw8OMTK2G2WbRNRjS8FAZp6DNBlc3RAjXRnNjjFHk
aRxwxy6CsG8KzeSvxz1z8HwYd7Z7WFBSZNfSOMWmdZkWCKKH/OXrIeZIlGmHfhhjWqfvFgjPsiCF
kK5xYoM27iQKEB4OvEdUYiofa6rdFBLcKtRjH1HcD7flosLmHLX9zyfgQMPg8gCCefY5G2xOUokc
s/sIULYOH114wq/iDTSD+VV9ED8nBlH4beG9p986W0R4779GnYNJKVwG06TF3NJ2HPzQrm0XvYn8
ISbye4117nY9lFWTFu4mRmgbbuxU5lbllXXnlPUxcYxXo4asqjnYsdszy3KTst63TbjjEHn++lk/
F6revtHvZ53d4ikVXQ9pBQOxSuuDu39n+OOW+4GfXshXCAV41mZKcSrpCt/0UhiI84UdcH4l/n4C
+nGVSLTGzTYvjROHnFY+Hqm5ECGdOQ4/fI7ZFtOINEkw4BVjSn6xDCjYQQ83ITWH9deTeXbBoyHF
wGJ2LGSOs4C4d1TYsAzOnnUmjCvYcUBgeEwCuodIVAj8bXzZ6kI95qOVbSkrwtUwtvoCIPfMCcZw
JsPYCt0v4L9mH9RmKEW0rKMnG3W23HqNeHyJ1bueRorzJb+Ks6+MAIZOLQ9D/xSeRUTCF2Ac6amm
7bbS2udIGb8CFb/Cu8ePOW4DTi9UbT7aWrHUsZg+3HyfWQYwWBaquviP2asWaSNplrf0be32O+M5
8B3IrQRutY/97mIprTr/riYie7ioGZO7w8eVatUjEdRKMR74kGFkbTM6bixTbN5K3tRZ6468BG8W
Rg8Le+TcEsa9x2xGranwMTtJx94IqhASGScS7EaIXOcMy6ldglueSVw4auQEsTwKDlMb7eML8r4B
imuU+kkZDwTizp0w0a8rd0N/6WTGXQ/bVJSScEF1bi0KaEK3u399B03+bM4k2osCwxu38N2VEaNP
VuZ2B0Afi6AG8MDlKoLvESUgXkqyhZoTxCQgsAXzoK9Hnlv0TlcFqqfA8qK8Yei4kj++u6CdYYd9
YZ5ijoQpizexYz5lYPaxtgdaAu2RmkBJeJMS26/gAUomcXCbu6HQVyIaL1NIAoxZ6kUQrWgT62jQ
dJ1b3VobfkzqH/y1CJjXAR+RjfWDCV97WCgb3tcvcS4mnoJiw8ARwD73uEwZmCpPYvOkA4sH2Eid
PHc5S2G8diGCHRuSdQxBhqaX+yr5VWpqpwZr4RA8c/nhEQCVQDPWRhViNo+ZlF3UcuRrwM9CtfWQ
wBNYRReTskiYGx6wjG6+BN+lZ+4QLFsE++h4cx3A1o8fD1Uv+BSPDtIoqLjm1PJx2ttx6bPcgnpI
7dkEfkhW7lriVxS8dNDW55WzCmJochjjRUPRENfDU95CZGWsjmJgXsnBMnfGwE3gwpWMC3D7heed
24YD2FfCR8lgp8G6oNaDoS2EsfQtUP1wNjoAZaHghIY44kr7jRv+biOFqQXpJNiJnZgB0FLXoaOh
aA/kQf2jFLG9Y1G7k2FcenZEdkZpOVu9C+kmHdtjO0D7hibV4GY1pGFIPGZek/dIWyiqywwielBI
iW9aIe9FIPZQZtk52QiUq/0KKaqj1o69a3N5yszyGx+rFxFS8QyE7LSDrIckC4CTgnAs3Bz4cKUH
KAhl9q6Cmbivl84rTNR/5kbw3Sn5OlTQOtKJVvjAW323R34VmM2rsPvrhsA2qCjhzpZDYrdK7Gsl
m9Ev4LLtMRYRt86dTZOiR8Ts1hcxrCrQNOWmc+RFu6tp+qvK6HM3kCtawFQ0Vy8ph6Z8URZXqApu
8iC8GdHKqNrmrpLNa9mLdWi8dMI+AMy7cfJ4T2K6hR/Wty6mrxAlPg6E1TvIrFcXbEjJVRPrOB+a
3N4oaQr4Klk/I5v6TuOckpBejDI62hOMy2miU2KGv0woT2kUemlUbYjGbhxBxDrInTXJ4aOVZPaW
WRDMhKhvEgEkMLZraBMwF5dyA3GVSHrQWtpbvX6TBfIlKbRDFebX0K1f64Lvy4a8iDGBdRyp3BD+
XKNqbiUtNhA9uLJNCro/4xc0C64VXEvwS7tdFulX1IrQSxnN/ZBA0DXHytD6dY/GtlNY1woCyAVM
zlqRNV7KzXtgwa7rMIZico1Wn9VWcFqJI74WFbDZZm6mcLSL7uVgQBK5S/UdyYtwLYVC9zoU3O97
+5sZM0jFROLGHu0nq4TFgDnkG2ZNznetLaGMD60CJ2oOI2eTv/b30gq7C1JC4YiLeJegIOnFLTA2
rTVciEh70HUUJg2awI2yDX6yuLgGAnqfCAhptlxP3aQSRyuNt53e7wHdQRcT0pMJvYG56j4vx+dW
tj26r/E+KcY9U8VOWs3aMPtdkOb/ydiZNUeKQ1n4FxEhsQj0CmQmudrp3X4hXC6bHYEQYvn1c+iZ
B1eWo3L6tTsak2i995zvjMgESe6M8r/zvOgCIrm3ymO0XZhn3o82R7rGNL16c/wAWal7FnkeGQP0
brkgt7GjB7A7qdjZs3coXPlUknhXtAMN2r6XPkCTeZCJhIW2WRk4WOACCIjncK/psDOseAwHCzER
4CbVYn7IqWVvmtazdg7E5yvDce40NUPbk2dZ0jccU34Rq//Unflqt95jUiCrvcucJqio1QQZHcE8
VcAplPYQEVdBlkJzeXDKGLGH82yd24yynTvDpiylRNPLcoIubsHF7j3r3KUCTX1PiX0hIeLPp/7K
YvbX4WdZyjiOsxjCqAJeOsFddLxmKK+su6SlG1qDvA51OcPSfGXz/GvnwrHdRJcWNzCC4u1fm0hO
a41Vz7xjRTyuuF3oyONiNU0MME4sdJSnm3rI1nMukVpimGes4eKQEYjErQyxO6pEw7Gw03aVEPcl
M2QWsjY1jnPmXjvk/y3Wwd+Kv9ZZapOEeYv07fvVeqx5SyZh4ZR/rLd6q296EQDHseIr47E6dAcS
1iv4ZgEMdq4d0f46dUM1h54zQV/Kwcl7UdZ9f7ROtBoGZuGQiDSo2ZwsaBREA8oFnmzhWKOSBpxW
Z+zQzKyz1QyYkiY9qHJZ8tY43TX1OMPj/tzocLnzCETIluURJFD8+edMy/0g1u10VwPuqO5zUAIY
lt5uHq5I9v+q1HBIR2DcsVwKSBiopX8+KBlGSS3DGO8GVEzsMlvTaumYzthmypBhNzAy/vvfQ/Jy
RKJ7wyychm24eNBTuDz2D4ZtY/459tlEpxPUlSjZ8s3/A7WzXLG//4aXz1l+42+HBYMk1EiWzQOp
oi9WmOwomhWoXAQLJvPaB7s8+1w+7OKSkdUjtlDhQsFSgJ4s01UyXku3+esic/mM5Vt+e6FsHt3M
jufsLnVH8H/rm5iUD+bYoClvTJ8OE7fLGrCzJnmvLW9nTPanMll2pfBwOWKWvwIuKGgzEIqMfy5u
bRA9NmPZJM7ZNW3kupFbZZV+6/JTYY1Hx2DLihH8e8T8tTBcPvPiUw5SzmnS4gCxWKzKgN+4L+MB
R6wVD7oX5K8wQDoFcoqRwr21Xq88/HKlvnz4xafVYzGjZ43xikMJAcFwZ66WZE6dB/QEjYC7KSN9
vD6i/mpEXj734nPDnuUCdc3ss1qXW/ej+A9BQcogORafPMBvfmjLYIEai3UfqTYUceBewZ2Z7k+T
9dvXvlyI6JykvOosesYW/F5WcvqdcO/Dc5KdgrLyTul0B18GEss6A8qi6Q7jE91ZAscvhVO/r3Gg
jZ3Bi2ByeuhNfcIaC8Fw3D8NrW6DxGVRxzSEi406FMjuW8U5ebEHveGG63clnF9eM6zJNCIQuhve
yDjdDws4W6WbbIagsiA3c1meinbczl2/U9CO+YOCo6e3b3jr3qHZv0u85iT7eJOa1qMW3V73IFMl
1ZvVoRiA0v6ZNPm7CyLdTMZbxxkPQ1FGYxtvWUu2NbHXuVXtLZqcYWwCGc0AG6zvYY4l3RuKF5Ej
9LpmGHsIe/SLuDo7aXvb1/N7qXH2tsv6Y178FNyud1lP18kgt1LRQ6Hl2xIdDx67DBupHxxzPGnZ
vFdQIwGYhxQ4UU0zYqjmD9tAGpRhsA4Ji+w0CuumrQULSNvmt53n/e5U/0J1am1qr9EwHdiRMgaw
IBms2vnQr7Lc6mE7SDNELjuHlKhfNsUFwhvp0Ug5SOY0PbmI2wygZ0t9oirQIh2w4pEhhLhq3sGI
3rVAHCM8fm7rX5BrABnpzTeiqW6nYj4WNg0gn9mV2RzJZj7loCqSEtFZptkBlZquRkMf8rrd5DHu
L9V4brT5nBpLbzwm6EGQDH6LEukr7G7KNCSkZJvK+NwD81rCpBilieFX9gbf55T3Z7uvI52mWTC1
DMfOdN8NXhnC7ArhXjE+xqyfNo0AehBEoc9hgMTFNo1jWcPJ4qHi4lTd3mrdDWuNyO3Iizu5pm9D
Dap79QAJcePX7Xya+gwXlJlNIVTZL47hrUTHVryeDvHgAF5J+s8u53cgwy6hNeZ9U/ConOGdAfVW
Ahg7hzPrTqZT3OMSj/yxYoG0xjg9cLqBdn9bSOtFDRxeAdjSBqvDGTt+T+jyiYSEnDuG/2SwkJvl
ciXXc9O+NTWQ1wNHyJuEzUQ3cJmXU2ZFHMZK+I+mQ+I4MmqRL+g3RfZpOnniN+m8IYkRYQZDpKl3
PT77ysb4n5T91HbgrALQ3gXKHn8XdBELgtabiJntS1POO4TCPwjTeFNOxfy6o1WAEBBIhYuTAhk3
oHVq3vYW0LQKcp+gSMsF7yt/m72JHMVxylYihgy9N8WTNRkwsoADz2z4POMEUXU4eUAtzuZ550j+
SNP5Ps9tjdftqmDUPQgwAED76cxCtASfGwhJ/RZSZNXJN7sfj9ZE98qrHxvXPQEqWuOCJcx9lsaH
ZcnyO7tfYxqDa2k/dU5F1xTD7spGeGVf+G+7/rYdMxaX0Chyds6scwKcYI8g3voaMOTaLnAp/2/d
HC2Ufibnxvk9c8iZa3HsLfYgjUpGTcl2Zl77bVr6TQKKsiAPQ5F+pVn1oC2EB5jvKrV9qcQt+OF+
zThub0cDQOJ/75GX5fmLreqSZNG2Y41SoyDnmPZBN0IznbXgV+BIEJ/tq4Sra3vS5QlE0zznknNI
5bzd/0rluq0ZXdPW/wfZvDxAft/7Lk4diQFO0Jx27DyXyMCo4sx+A78MtyFoh4NYID/T6+ltDM2j
CfUeWLM2RLhj+pBOoEFzo6EAm2avVc8e7FE+moa9QTEC/1kOES3kbxg8uF4pEHELDwvnjHrcDNE8
JLlo5hCM2qCCmCjUZvyIUPQJPW/pokaM1CajmXY6Hq5FlV0daxcnHQSQIqA0ITjEHtgmiyh82qdG
+f0jChTtxguHNbAk8yNW61CrsGl9OAJZHpRXjnvXRtPFwadQiNoVFePnGnmLjofUAZVu2wEP6pxb
lbLtvwfvtdPlZXneKXqtclyIz7OLyBFKP4xivk0HMJidGWInMdwSN9nrpPzqYYQHI2tjJp0bVADb
IkE6bCZjBbcB8oPrK5f3KwP9Py3ntxUG546xsGSb3dmbJKrX3vZ/NaHXBvqPF4tvA/2yu0Y6S7pD
jed0qzGkYRmOe7Z1gzEwNhIQ8Ctv9dNV6fvTlnvbt7eycwuOlRRP6/PhlnkRRS70lS96ZWm+vNVS
NyWVrrrsrgVrIxyRrYIqbJxHuKijMQ3t5WrQ0xg0ce2Fdgv8/JDlqH7AZBxh7ClkfsUMYmNNfYjO
1ZX3Ny8v947poawPVTk37aU0czHN7MEmGdr39tnxvU3xNAJAW4Y47/KV3DqQFfpG8MEAAiUPU+Q+
pLBn0lWx5qG5vzbjr/0lFzMtT7C5JK3Lztp7NIwh6EyUd6sneQ1E9cMI+/OVl5H+7Zt3Q2u4XS68
87Brtuom2fXr5GFemX66KoNriiaUa/C/+3Pl/uNxDvya3x9HciclPeQtdybSpEMubBmJSb83pQNH
fMVfy1I+TrkX0gTEDTRxQJnPnixJnjyaoriI795ZDdCmJqKw0uHQZh2KlwnSm+q5I9jgmmdKzeex
T+uVUYBbGRcM1SHbBa0/y97radiXifdYVyqaTXIoreKxW2KC7E7ckEaEyDBZsU6sRdXeIxz+ODjV
R52ONWJcRuQP6juZpW/DhD9jTOzX1PC+clOceCNXLs9RhXYt6Glq+wgc+7s25ZFyvWYDLoF0jipQ
c5TVjpBHWtIfenHLeQtK6TA+88zc6Dx7Q0LvDWTQXtjP9DxMvFyVaR0H0LWeUaCNkMD9yVGaCpvc
WKFId8Yb3hqmvfcINiZWOdDVlzVgq153kFzpdVWKOuKDDbX+Etfout2Z2ylSt/JfMG4I327RrBtl
M/g1daSvpL4tSP2ratNz13fRMJg7aNaTIOMNcqxa+6Q5hPoj4ZtpIq+5Zd5MMt1TIT7sagD9pILZ
0uM8yhS2ZTFCT5JpFNPZMA/Hho7zc2tICqdH/zCpZNNaSHvgA/ItMzWevarfSZOfpPD2uTJ+Kazq
sWudjaSfItaBHqwKhMsNNpYHqLa+kJwMi+NsrCRwI0EJ2a+K65t8MPdVoe4wUo5NX6AA4yk40VlL
z2nWPsk2qcPCxv8HRikcRiGa4wO991hcByjQR7SVxRqeg/cep//BQIvHq5Nb6cFwRMT74KGWYntJ
CIHUOhUCq0Q2irVXmeARdyYuy6lb+vkUIybSHRMcfRvUuRHnaJx6R4IRUEw3KdfPsbc8zsIJOq5x
Sav6ovdpmsO6K9VjD6sK5G10bQrg3m2q0kh0nu23jflRFfE+w21iNXdVA7cG2Po9OmsvTcOanZG6
ZtQC9LMyx/HsOsPRFYC0wClFcHinn6oyv3SKigBncAaiomsHdZLcJIgf8LORnoZs/qo5siImBR0J
AijQi1N9t7InJEsSe7p3TRwYG2XT0DFcGVh2v2Oz9exKWA7HAST4KgZoZqqMPmicOEOrGtBYa4SW
p+vBq4kt1MZmrs64CaGPnac6MIgbb/Tk3pldgn5NlaJ7UrObedC/kgFd0twTWei1c7NrACaBzkEf
GgGsvSbFZ9GWiW+PI4sGN6lWauqtACvGhIjtufON2uRB7SAfoFS5OJjatP0hyb5qVQ7rxigwhliv
twBNYZj39JTh80rtrDoTLIOGaPFudEW/i4vuF6UyBZmhZ09m0zhBzMbP3GMZEmPR7Okslz0NGpBr
Ksln3C4Rv8D1wwM9pAfkyyVrD9ft3hxxj4TrFH9ScjKqwfEZPDc0r96oVEhGsqsnktRfmVcZQTYW
+MjeC16himgG2FyaTzDX5NW84tBFrLRZnDxAF330Rh+FjUtm70pvXcMFHRWYjL5d9y5g0WDzGhCf
+9Ts4XFy26ciZ9TvdXkXcwPZW42HJBY3XhpIfAbO1zg4lnXiuYhUmj1OLgyiHVhIhpud4258qdDB
85tK7kyavTWW++hMJUzNlmNHSGeVeyTL3zWsOo0zrr5GTtZElaDbphLECGYi6MM2jhLBYj1Xb33i
Fj6R9bae0hMjxvswyAfdwTYoGV4gtQd0gxMNP1iGZFU+ozXZegDxTZu4NMcVPIbIgCm6HaeoTjUN
ctf5HBmsfRCcbOHleK7zqg1yl0Ma5X7MmffZpuS1Y826F/Q3amOYsAV/Taf2ZprGr7Q34O6rjbVn
xQhF93rkfygH50fUENpO7dD6jMPGQB0GeeBr7sTPxiwmWP/SDb7SMSliWBwnIjH44bxHNfjWmK1f
lpG+zVP+bkLjEpRQP/QeBvGYJJAm5PUnnY1HCHlvPVmGaGbvaG/fs4YTTJTmjpTgi7eWRswGhzCu
F19lYbzFuZ0HA3462Di3crTWcGWmYaOyEQkc3VHOE36xMXQSus9qZOcwZW9rzu5ziTWAWKAoTzlS
KiQ75aww10UP6Dqkn34JmCJNlNjAFQzvNXXv9Wi94CaHHFqj2rcJbKuVIfZowt4lDnqKVd0BQChc
mBcxKCfU/Ib2UXv5qwl7KC7G6BRbw5fMe9R90+QusWZEKQq+YTnZw1goglG1N6WaX8DURmGFTb/a
kXxk0n2CrWW/qBGtdjjNuXksPKvxScU/i1qtizl58VoB/BaN2rLLH5Z1IyjrEdkhAg0LBxkrnMEr
V+V7bcLhTtRjZU8Jbr3yYyiGvRKMIZwCt20T9gFfWnypJcWvZS4+k8a4L2v7IyUe1ilVfximZ2D1
QfoJYXDTtF5+rNsGP0B+IsrA9MMv63XkAx2oSKsE/UmBChNMVJnPIEXDxCnRJ5MBBvu8zrClhyl8
wsHEQMPXw7QeZlj9tCXPicKNbajaW7OaIRbtpixE7TESpckCTpE+xRsTZ5bmCZCXAu7uDgob00GD
2NmlXryVyFzxaz0UK4YTPOrtZgxe1bCfWnm2FEOSYUVfOi/3fOI0J9PI8gCqs/tSwq6DiRsKUdNo
tPTB0XT2lTcgC7OvJcKO7BVcmdPKGyEiHxg4Z3IYWt+29W1pYsbQrn83esShJs1tXNL7kuJGWI2w
VVtnWssjT0CWcfPiRNrpbMhiX+CwxKoZESiU3FSD/QaWRmCU+ojsxJPpyTcjoXXAwZFhc7Zrm3kP
zHwk82Ldd/ZzCvu2BtMRHBmowoQB22yFoKqurd4Vmd4Q3ZNEQz68dXEKRueUrVGNubEc1L5E8YA6
0CGpxhMZxSHN2dYYMzjprFr4rItLnMLynU5QXjUz78aOnZVnYgiRedork6wR+XFXM/ehLOoIFRcv
qDViQsf8Tjg4V9j5M2d16ABmACP9GNV6Ccvs50fptqgCJ1+wCOW+dNMt10iistxyhwtWHZRSbk1V
RnNWAWGGPgpyacq1lnpHuw4pCBQFt6IyPjs9Rw4nD16mPxCksoO1ee3G0y3VwyucnCjITYjESln1
oXmig7TUL2bbgaTgmXctk9AnlshE6Vi7kdi3/HpwAKyOFarU9EugbwKhztpAWAs1JhXEk31gPZhK
g/C+4tJ+rJCVU1HjBQqsI5zuSDMe624L/9SjqtI90pfe3alh8Nob80rOFYrGqGTyfPplw0GuVPdM
kdnjePxhqKAObbszimabVugvBPZ89Y4btpM4ONN8HjL6hnI9OLjxVzWZN6lK3aXmiWWMTlulkSKo
oHsQM/nFIYIDk3qXEp0GwLQVqw5+/5VVG2KN/EsLgCDsG1eursvV5OLqYlIIzGAyILblXcZblHlq
4bSHy2G5jf8PHIFbeIBcgStlj7+LC7CAfnvQxTV81jC3JkPGzhUU+YFjWDsPunU3zgMxZqCLGEFT
N48YU1eqOz9dzv548EXLuVAqb3sKs399aN/d9RzB4YkzqZ8ETWBcbcz+pZbHbfuPxy3liG9Xz0IO
pl4UoP/51lCSRMPZfNXIeiEhiwzkJRrh1Vf8u4IFhycFj4chroHalx8xKxskUszURuuZrtE+qVbZ
mwhybMs7vhHr5YnJfQxH29XX/emrfn/yxVdlBiArVTctwyeJil22KbZ0Ra7WRv+u4fz5ghff0FMw
vGc2yMhJ/iKN58F6//c0MJfKw+U0+P4eF18tGeXCZsI0MKL2K3mnayvM190Gds+l91oECtjNNVmj
HezTh25jAOiyZDZ0t/29/Bx+XTMtX3vfi5KznBvLQinJOXN59KxnSO2uzftF0fGvF74oNoP0luPj
DfhF35eCkBUlqASguQx3JSKYrrQuLjmfzjIpvv+8FyWosdEwEOQobZtMHxts1bmlttBkHCecuCa3
vm9zVAIVbiSs/JSDfuhluc/MYivANbBwu64hmkwBU4HDES3abaLR+0R9gmoSEaPbZyP0i0OzNysd
jBNiFsVhJsAtACCdgxRFeVTEBRQK8S8rdnaMwp/RuxABlvsaaW45Q6JeBiE6ghytydvotsVhR1+r
El77qBfVL5qkozIz/OQI4n6S2waEJ1hE3GBaY38zfX00wqti9B8qbn/88BeFMJGatfBoghL7FteS
B9g8V8WZn+ywOqCsshsfs3WyvsoRvLIqXNbDECA/FkBCYfgyhXPvtAXwFJQ/uW6LeZd1YpWmTsQ0
e7Jr73ayYkhge2Qgzdui7dCCzTexTY4M4TuAUPRgRuTT+d/z/cdV+tuAdC4ET2lDUuJk3D0vjh27
DTjykArEh/rOivmxX68IGB/ba/Pg7zrxH9PAuVgtnXFgNrYG71zM6DAvt8Z46dxc88P+5bG4mG6X
8nE6WyY0FI0ByRPDpg5a44b5VgAQzvbK77gsvP9YRpyLddOaiDk5vDD+23niHQvytX52V+4G4Y/E
v65S+U8A8q8HXqyMHRTsMNzh1exNdVrUXEWQbdstlAfhtSryD/2pPz/XxRrJaNs2HhMGJg/ZAXK1
Bp54zTbQPJhBHZb3fGVthj7oD86GhM57s7lmlvlpXwcawKWwcoBEfdmMNaZ6RBpeOZ/1mK4FF3dN
nvziuftZl4r4DSTO4b+/508T9/sDLz4nchukIatqPqvR3EC3GMyoGohRQqJ4nIBKN5gDzI25/vdT
fzyifX/sxUedO4c0EodHzEYS4C1v0nWBdhANUJq+yjC7xK7+txl9f9rFZ02nQqvGi7E63WsU6/0q
ajfFkfzuwCf5L2C6/qx+XXnDn84X3595sQE2c6daoFDcc/MxLAbKTfJmRfRZ7GCkDKotLrAwd/sW
luNrh8NrY+hi10mzYopTRdxz0uM+HJ9NXYLEsp1lGSXm45XX/Gk5+P6aF9sNyTi+pTnFaDU1B28n
b0actsGn+FrmZxJePcX8tKV+e95lx7KwZTtmNo3RQYZ7faVuO9D8kdEGyhbO23JTbq6B9n5YwoEk
hJR6SfNx6KUcMc71NNVmb5973MvdLA3iHAtrfoUB/9OM+OMxF2M005608tZ2sMypbRl2yNcN3SP7
sFbTvtur139/t//4Dxer6h+PuxieAwz1aMZjkEABvzV8sXOj/uht52dv64FKvAXIKpTLfek2fbR8
3El9cSOP1yOw/sIFYef64w+5GK0VGqhpTLmx9CrPo4nUO4Bv4Tb2M7CCnsegepjfncDeL1epazPl
p0/L4V/D110EypecWt0ZvDVYY5/z7K4SXuilGESSBVd+6x9O3gB50MVcBue/e2mARMG86nvWQlyK
s6w1tr7Vkn1XqU2ciqiER56n+g6+5nU9vSGiD8HZXcBo95Q66YvKpnUjYPvoXy1g5ABZh5XI8TlY
3//+K+1lgF2MCLB6URagHHdK83Lr4ZhUSWqy6awFuHpuetSQTbpoh8U0OxjFY1m+mPDaS2GGrvfY
zllYtb+n/EUggqeGayUekrUZ15t6kW1kaB2Aylfkh5YbKGDngTbK85TFT+A0bmsG7eKXmsoTiwH2
abxtwfntMDGfDzFqRNq34u5oKRnEGYKzq3cEoEB6NEMRUt0nSJ3LbLiT2muu3B+Gwx+/wMVe6Ba8
tRAl7pwJYpcd78NCK2syrq2Y137n5a/4Vi6QRT9KPhXumb2VcKUu+5G7z0PoBPwCP+0ZNIgnJERv
roU8mstZ818f+GKFKcsWYCdpueceNDNkC2fgVpvQfaHb44aOIIiA5u0ZLqQM7eZaQ35tHeoJykiw
hA/5WB07A6mhVKOvVy3EQHM5k5XFV6rFORvQNQBKD80CcU0i/MP0YTAgwhuJ7Cxo+i9O7q3W0pQo
lZ4dnd8uCjVmwVZPbdixEIFTNBFJHsY6e2j5UTSA69nbmQJhFyeokMMlBdctqeIHWIdWOrU3Yv7t
MbT9/j17fjqA//FHXhz0UUOPHSJS91zX/W4gzn6IrTaE/dhYFegM+n1n3Ag0TuGNc7tNHzv3V/6A
Hw5ysJdg6sLmjKIbvxhWqqrEnHjgVy/0pBYH5WVbbI8qEptleyRI4/VlwG/JSR6vqTwgUfp7bLnW
grR3qAvf5CX0hyNEHAEjzny24qpcKeEiDwa+C7D5fD1CaAY7oVrBexXxKntvhMOCuB1fhapmP+30
XVHBGxQXSbfJTIKw1fQNEoTBTy0+bQSf7Q2ds1vqzLZfFgqtaYEGfYdA3dIjh07Nn2UT3xBhIu6z
XQlhdAgMn1Z1khHUCNpPcPdgtFFTtZZZt7c7cprccZO55lF32dkaCuqDo7ImLVRJOTupJH8zVHrS
nto3ono0cmfvzs19qtja5go2xuqWt3nISf1SzNMtaDrHHtV1ZlYhaZtToe116yRhTSmS6ZNjp51j
3rm3gKUha3cw7/nEXzkhd0Dbvip4HDAzgfKENXydI3V9uQE/iK7+7ejk2HP5oZsU+BaFOl/Dn+2x
Qq22gQEPju8vqCFHv6TWsXHpAFCOtwJI4ZhSGx5m+DkhM7K+8ql7QRE8TBALHShCn3NYrRb+7k6b
7q1jIcjPMx6gM37LK7VjQ/ORy/qB0PhmatpI1MWB9PVa6uw9mfp7kGA3g8xX1LE3BZEneL6aSAgE
Ik+DgMeH34y03MFoDmOVybbFWG/7eagwVw2O5h4yVFyz/RwzZ41jKnrr3ZLl0gG67RTvaWe+91Z2
mw3WK2TgiLlniHoYjOLc5d4DjplQXJPmxrKQAerUK7OcXwidDtUMeyYIEU/cnoMynXdGw3eQbjwk
Qq4tuK2aiUN30OGxNbfDbqC7OB72XYe0+Rbe/RC9nnltAPddooRvEdhgs56gCpjxdVfld0Mjb+3Y
XnEH4SmW4ZwyCY2x0PScO/C4IaL0UCH/C2ThW205j7wub8akSII5T6My7datlcJsOnIBhCXE+2MP
+imhH/YsmzAtKSyiEGUrjz/nWZyuVEF/KdMj6ETYi+/buzcggfHzMS13Q42eZU3KXZUYT47mO8Kh
RbAm7QTETlnQJ/Nz2pibhBl7G97lMdZPTZ3dcmGuZ6CipZMopLC1T8Lu4CyRr2K275OyQfac4ZAA
TKVz33mfRKMt0UP0kPf10a0GaNlg8R4K7+jxBlmPafIusuy1SYq3PGk/LIIjDYQCzyQ1+xXwyeCW
EoCOu/gTJ+p6a6EXNvVu5KlmC8XDxpsRzmuk5nbqodZvRrDfsxJ5E0X/yia6kcbY3qAzggO+KtAz
LfvdbM97q07SA/5u6NYIQFFuMr3J2mFRSWgq0eeEgtSiPVCdHQLuRCFaWFqlGbiDQBOLd5uRAP7Y
KB2gVGWv1KAgqSS/RFHHqyQZIE7AX5q06s7Mi/feJgK/hgJHBkcvy1T7cobzeqpq8VzP00cxskeU
4O9rnd2ls7kBL3g15JhdXXYi3RjlMDaXog2zmD6kZgpc8l3HkDhv2jcUidYwWT3ojG47cHzCtqrS
sFPWHIKbdmdYbdDn85o4HmzRtvlstO6xiOuj5YjTrMwwTZpV7za4k6sdL5vXBMlw45RsR2wtcZ9G
uVdB1ARNbcHZA3TrD4XkG7cvn1jnIRYDXTTS5yIkybxJxupQO+6HbY3oG+R5ClVLYkJrz22oht03
BHTQmwzmwcAQUm9slUVIMj7ahTo7Vv9YIZuvacS9YSh0V8hIIL1wM0CbnShueOS21n2hGwNtWW+V
kcrywfZG1bOgEYw2H4nVZDdeqtzQs3S+5l7erSFlEgFMksRHyOM+n5zXfIQUuEA71IRvoCiL3dAJ
cYIwRYYA9da3var1diCFfetimKuyPpaARvkDor5O2oVVJ7a7Nujm0t3S2HsyXQQtSc94ymJDr6iq
DqkTtz4cmfdTTW/nornnqt/mDNO6gtCk7Bq5GWt7BqAxeZYDEmlJkYeaQ5usKKRDvDkmXoLAGNPo
Asmgh1H1CFk1xdTmHfRcYMFy36qQw0ayzF0xi51m7Z6B5VqzpHjkbenu22m8IRkoPoOqHH90ahyD
K3MzCHEHD6fwh8Wl5I7OCbmUfZiUyzfK6/437yHKsikiY7iAVMh09JPL511RLSunMnfCqPWqzMub
dkrt7WBkZZDyMqzcPnRN2MJbRBf6ZEIypKv5lsKFGsK1NMOIYURqMG4dDs9wRg3EDHaryUKfWWcN
VvIUg7+wzVBP5VOOfw+kr6IBLZDbKPPx0MiyihIPxrWM6BsAEAILj/VxQoCWbmJ9aJst9PuxPQQ2
YsDPbao+sT06cAtpENCN+9aajmMOOzWDegOBX2gwzWjc164pfTNJIKIq2g/ci/LI9qzxzqEzDn0J
a1aJhnoG7m9njSAdsc8qpJ/NST2uc8PYG0nxAR7avZ71c2mAZBUDLL+OXRxpC8F34IjtuCic1dTF
UdpUkLXExSpPl9gXVljgOHdq5UqJQL0yo6FCNQlyPyxqkMuvLTve1z2Mw26dlmHdi3cIDe8Kkj2o
QSgYdYYb3UkvcDtIYEvLGxEtlH+wAUcgSCL+h7Pz2o1badr1FREg2Yynk2cUKcmS7BNClm3mnHn1
+6E/YC+JGgz/tY5tqKbZqbrqDQqJs0y7eCwORQnzH/KytPVMuSZN7Jo9ynkAdpPu3k0Nb28WQEaD
IbrLI/jL7lhvPCgxq6DW2l1b988VXR5+BubfVmoLnHX65CWwIZhrMSlDzQ0JXOJWrd17yRuvxyG4
LrvK8cvuFVZAeCpduV/bQfM7GJKCJYy0tWHLjyZ3miQja9B0agnkrKAW2WctAKYuOo4jbG9h7SoX
YKXubywzjDd+YN0HoXmQa/PGq+obWyu2JjT9JFKvTRVEgBQEN64t4nVtescGrQq035HWYFYLU1yl
A5LTtfqYmNYzp6kz2MkRPO3RL+qt0DjShRGku8bTD3rb3CaoBxQieGkk71sQ1I/QdcCGsIMhxYU/
uQfuYFJvQFAeqHIe3L7e1kpEw12+aRv51AoFXJ50pYfBo2plIASUey9UrrO83VV6cZ3FYw13S3lG
jeo6i+QnT+WVFnM3aUmL4VdPIz1Xd2GVnlIFEK7nRq9xGt0VFVIBJficdZSq1qQFjyCYO5abJp5s
g/zuhLoHPKb0QUbmbJORPwMGVh2uhhTikvbgc2IgWrCPy3iv4C1qWS64xFZcGa5sbjUUG70Cj/uy
SK5tFs5NgPf7WlfAc3pJykEduNV2pJ/Yt0AMTcV96hTEq1VFcrIAOy2vjrRNhxjrJvNrJKGHbrgC
0BKu+hyadqRihiQsdIS9o9RIVzi6tt8rDdH5MnXtN9uX7nrDpZRpgwLWpXqi8AF+VFMZ60FSlHaI
vpWRcrSjdMTCjzd9Lvxy73c+Cgu9e7Qb3Um4gtZm0+3zjhsY6mTzZmbDDzRSgXrKKfjLEdUTtwAl
17OguMeHDkxmbP5qYpevOsqHQKdUzbkv9eVe7tJfrVJ/Gzz5CuuIait3nXXdSfYv1/a9TW367FkV
ZFgcS0++SHiMNRhSRZ30A77pnlY7aBVpeIgExEG5197isIVTF+I8xiUA/SLBqVTdU54BUsx3QjDe
sSVkkFUPqdigi6S17de/vEC5CfvoKQ+HB2GW35uw3cU2HMUam6om3Kta+w2czm9cAvbsAj7h4L1W
Gj1lN9vFjShe5ElYPTLqYiejEl3E0u8oi1HI78u7UBWnINVv1SrapLU4CCXEJsbDhoebwi7H37Cy
/G3UaDeemyIIIk5N2gwr2+ofh9K403LtqYGs4IfyJmzyx1CCUlT71qsS1th1NO63wjaQZm92vvBu
UhfSU1reReyeWuLFo0WHbsyeJhuqQIN+O3j2puybW7b8UWg1kjBiPKZ5fQw8O1xxowDpDl5DOdhV
pX/UEh/GpgIsWB7exsqiQzhC3w1y7Ycatt9iLdlko/kN/Z0/vFFOZgJLyIKrijbUXd1nV6oc3rjT
zSWF0ake6CsDrEtTg+Iv0zIYJdj0dAeb9BR3voVCYr7VQvIqEGUyOw0p5yvNheNKSvNqetKPviD1
KgxzP3qGo9WUl7L21jXcbRVWV2mbT0aRgqTblle63PAcgrA6YsPpAX4vQ/c9lFiYQaI8yWS1Jaot
qyJOvdWEm7VVlEdyr/3ReqCKSVuzNU+NXWkBuQzrk9xHGzNXnCT1X8a+3OWQTwdDx8YBzwhL/5Zm
CPgUpXLwyv41VqRJvrMlKUu+25bJ2vYoFQ4boXk3WdY8hb5/stvm0TdGZW2GglcmvqBX0ZhuAOtf
6QMHYVe5DdIpyDjjJ4HMMpBnamqXaxBnKlufigCz+pnkIsguT9/SaHNceby9ohnXuc91DIH/cqgz
pbpPoWbVDo93ttFouekAnCvShwJQ6vB+OcRfY8xZvexTjFm9LMsDGZ2KWOdATt9sCURGXsvf9Qoo
chHFoBkr+amGRn5sjXqbefFTXnqgDaVaXWtK8L1M4xPHCj6q5otVi73MhaVq8R2XXgBKMjqkOfr4
sQCEEcUFTC+/2SAEtIuN+jGQOHlMgyAhaeLalUiak+I517PXehTuKgKHLQfDc5i5T76W3QK6ZG02
irqWKdaWas6ZIHsHj/oKtO78aPbVmytX5h5QWUr9TELIpreB3AWZYQEarJD5ah6HTn8GA/yCY+xV
UXd3SjuMm04FvmaWeY9zaveqVv2VV0rrCtNYUQbvaV88ju1grClASOvE0qPtkLr18fJUfJ1tG0Qp
5mM2rtGwmmbNCgDbmOIkreb0aDfJISYa3IPVQgVtKci8ETHajeaq3EqtiDaxcTskqP5IC3XCr1W6
zyOZ/v1D8VcLeEq5LW0Xq7lulT/VPoH2Dhc5CDam902MC+IrX3fkx3DUlD6HKxI5tTsPWQvL2ATQ
td0uWXtKcdTHbHd5ir72WHFctXnP41+pTvLtsyotyOMez4rof/XH8slYjwfzAdeOlbK2DvhpHpaa
N18+pZARHER/kPcoXCJjdgREBV2UugUoEgJE+7/7WXxpOE5hVBSU6IxMRnXi8yeMSZCGUAX4y9pY
Df1LHS+cM1/maAogbLTaDUSnkb7/HIAT3gYlNAxORdkzjCoIQkDiyZayvV9qC+fm2dHwuehmctNC
E/wcrLKtoI77dHAK6963noYsXVjgX9re02g+BJjVwdteHqWs4HPBd13b5avaO7UZb6C1xu2D1/25
vOq+7NkpGlmorQs0oMVfdcoP2ynri16vy3xwBGWPxjexHNKOCuWyy2H+9r4+XQXE4WvhD8GKU7/A
MvwcjdrKTkB/H7RTAHqgPuDyBFyBLGrrbZZQQ+dmSaHlgf+QRpdlzi7F60mlhit6R+viJ80YHtMs
WFCBPfflUOua+gWYbdEA/bwQYqtVcqsqByev4pNUty9Ba+4xNlo4gBbCzM2nqzHpg8oljKZdtdmN
p1wX5n8ZCbpadOZZAch7fR7JxFyic8nc1F28DYvyKQmbTeu63y6vgXNzosomAHVsMTng5mH8tuuD
nuPG7gcePcOqCr//hwg8sFRa0QbqVdO3/LiYZR+ooG4x63W8TitEPjA3uBzi7ELW2f26gcs9Vp6z
08xqqgQmo8r+T83buMOaKzTbVzfI9npb7hoJDQuBcsgdHEx6LWX7rrjZLTDcYxWIzF74NWdOPt2g
XWXgZM22mu9eDBY826Co5fRR9ywb4tEU9p5ays4dKJ8vjHyan9kW1ifBM2JpYEat2cjNftIzRN7H
sW4Qpjk1t9ILCPTsJj9Ex27THIdH8dv62V0VS8COc6O0mE0VggBYB302rVpkqT1mEqzPTXkdPVCt
ODUQZ4DJlNt2i+/USlO3yd3SGXJm57FWFWFzOiJ2N5fl6307aOVqOhpDF/B9gEE3DY7Y2Fz+rme2
xbQlUFujN4ulwWxbxEkL1jTNBscsw40h96gcO5cjfFVPEPKnELPEzPIkuj0DIYJn5ZVCIOmzjlzm
VbBN8NmEeA9Ir7gVWyTRNsb2cvCzX1HYioUoOKi8+eESVdHQd7XSOeXYequC3Gllheq1my+Kr539
kAbi0SxyQV13tj7VAGF02YvJn6pyTZWJzvb+8ljORGAQioHTLS5UwJk+ny+Shew5LwgWIlXwqIOg
ly55+CyEmB/3KSz3wR44JBX6K3on7VvTf7w8ijNpn4FgOjcjxsZc/bMFl7ryUBclx30upw+5S6/C
NyhRgEI7dEhNJ5XyS6Skt6SH7X/5gB9CzxaiWpp6Xyo26lJ0020dKnnwfHlwX/voAi1GA98cBsa9
PLftQXS5SPK87pxEmE914935GiU7u9Z/Quk7NF19k0vZM4vogPLZoyilJXrQuRn8+AOm0+zDJZT4
jc/iqwankR5L915rljDx0/zMzmEDTVIZT2qbNubc/4j3adFCox0A8PW7cafv0rs+3E1ghfgqOjbX
1L+vRqCDd/7C7ClnDuJPkWepadGYQYMfKwCnnXEarzESvSlfxr1002+VrXbl7dxbcyOOl2f03PfE
6MkQii6wxJtbaYgaAoAXsWaGFAKD8TMWC/fLmRPK+BDgLzDlw4ShRK7aSU6AWDzb7T3euVb/6/IY
zuT0n0LMHg1hKiLwpIQYDfCdo4TAlpzdQ+6AFDOW8tb3qBwbqSItkRm+ohTZDh8HN5uyTPINOsFE
dr81W22NjMlOXBWnOtjEOxQTtvqpBwxe2VBzqLwcQkeWV8OKSvGvpdWz9Jlnx7NXIlBAGbx3Olte
k0bcqKO9sdVgYbl8hYH+HTH+YIIXJ9YF0+/4OJ204fRMcltetdxz4noiI5m4M1ivrbMMFT4/s/9E
m+12LZV1P8nNHmgVdfCyWpXB94Yq/jBIm0HgS9f8vryUzn1GodK9VpH41ClWfh4eKbxVGgZZCTRH
U3kI7DuxyHA8s+W4Q1VuCbacwa32OYY1+HHZFPk0KLQ8smOjFOvLozjz2YiAtCMefrauzG9SLHwN
EDVN75ST6ofWHsLqjxmP66QrV2oDgEWWF7bgX4mo2bFJSOzRLdaFAN/1eVBaYtE6QBTQGR/FXb9J
7609tsj4JiB0V6zSQ3Ck4fCmbD1lBbb0JXq5POIzZ6fJu8eGaqhDTpiDoBFnyQsjDXvHhrXvDRCN
q26lqt+60V54a3+dPbIsYZHsUJ9Qv7hYNoNbi8asSgeV7IBuVzusUujA/yUKFyw5BOyALw6TjWxF
PTaaqYMMxhpoyaqyllSovi51BsI7DgtUvtuXwpFUjnbWVoSoJUAH3bvi3TXW0+VpOR/DmCScCfKF
BgpeV7MyKOqOJx/w5F5bcgvsaFG/bCnM7BhGi4AXotaUZI4r+51a+35cYRpTrXJECTdAxa/jrYfr
9cIknXmtIituwFMWCNFyZky/68Nh2CBDEkke9P8Qubj2CW2Lrb7NrrMjSP91sFtC+n9d5NMlLUwd
GRmdQtxsjyVuJGlmraDX2lonPwHG3L00BaYPWrD51/P2MZIxq8tWSE24ZdKnzjh0yIIF+VGLTey0
k+3lOF9Zb+QdJMkqJUzEsEFofv6CWoYyjB/qyV/Wm3XCw4G6LM3XtXQjuDJhbP0fIP3TAfv5rELn
wFSwNqI9B8l8Nm26jnFEW1PImKh2GVDUbK+d5Dd1G+/cDS7mGxv2VLqt98MBYMtJ3uR7d2HgZ6bS
wF2PZw4exFMu/XnccVX4rRjH3vEAn6ZeD5DuoBvRLi4X0MlnjqtPgWY3qKS5Xh43Cs+RcvK/uRHR
0lo5N4cGX5Gbho3+9WXooweDjwchMFTe5L8Qrdh4W2ndrsPb9ME4qC/pfkls/Ew1X+GFyO3G9clE
zq8blK5wMY3L3il0sY+7YgQbZg73g5Hcu0N4VOMceer8GA/ulcjjp7pCECI3hXRjlgA6PQSCFxby
mTVlcZJyjBr4SHHYfZ5QsFydpKC551SV7eSG9FPvC/O6YRkn930WnpQCR4wkEJs2wfwjxrWcy0pO
MbJZ+CHTypkt7o8/RMy2bu9VTdk2BdnFXX3dX5u78DXYuoD3mw1SN92TympeYgWeWWSWMonZT36x
FlJEnwcf156oU5VHmTohWrWnIVoi8E7nwHxUHyPMlrHpK8gGjbyqB56bWb7XwmBduigeoU85Ihh4
+SOe+4Yfo81OJcTnKjOT3dKJ9WJNyQz7IFjo1lIv4mwYKvYqZn9TIjh7t1iAMcJUptkhyzdNdKXq
74u6g2dnRiAsZVCnn+6O2cyoiLklaCg5mXzQcdhK5HH7H77VhwhTLvrhDmy7NkuR4mJmeuAVHZVh
rzsV7f3lKOcOGQs0NeYUCgVD+imfwwA/KaUcBSLO7AbzZWlVrfEN41Uu3ag74MUHFMAWsugzZzRW
qLyNFbQMgWXOpkcbRrMJQvJ0Q622WfOjNayVjtKbgGCyMLpzy5vCjcohyhuc2+nz6CIL/BEs7M5x
zTXI4OjBbNbKhgLiukWveDVoW8mxXrN7qm7/oQJAn0WgBoWtOHYU85PLx9TSNkE6OZYbXxlq86O3
/V8L4/v6ICGGTgUdBCtX7nwZ2potocPe1k58Hd/rO27cH02z6acO7LX/ILYIx+aO8VPaVFf998ux
z+2Aj6Fn6zMDiFwNXtA5cUXn5QrNwct//yttiTyciphiULYHjDZvwJYCidoMfJlTTCAupfbsXR4g
hiirgXrCtE07YlB0ysobV8lf/QITE8v0rA0p3pXWFv2uQModTxXK04jwpgcsVoZ1m7T+qhNmBxJW
vg8z5ChG5V9jVKYfDvmDS0slB5lrtERsKKn12VJZ9pzY1y5OacXu8sc5d8JhAUqTkCQE17LZ8RNp
EFOLiHWtWD+NMFq5mMcV7Z//EIQqEj12jUL4PJ2T7RwmR+CyeeBLA6nbVGjYtf1SP//sWKZjwCDP
0dBc/7xHGx8bJLOyO0drfhbhlTbelvrL5ZGcKQEyJRQfeV5y8FBR/xwjxQqpcXOjo7rSb8J7FUG1
bbG3b+E14stUHIPXKlrDWl46gM6O7UPc2fXK2do16Jp2DpkDcODagvjSPehZuLBZzh/jHwLNFoRh
gTrCdapzDH0VPKhr9XcRrVD93LsHI16LdfGrXMc/5KW5O5cvfvqw81OgAFgk52ZHjpq8RR46J+Gj
9cTbXVl762wXbHAXW+qsnT3UP4x1tmCGrDDzfiBmzB1VvA2S/0hFneJgiTK8nC/cIeen0JiqPjrv
iflt1eQod1jjpDzbXlXDUyfDQRTZwpV47jDlqUttSRMq6d5sSG3QVUXjG5VjdrCE2+cUxtHCFpiu
unmm9yHE3EOxcnM/KqOw5KKXIXasxAHrPeqn2S+wnv+6Nq3w/uNw4gk6OYTOths+PpgaAiwF7ZQ+
auAvt4odYalRQPm5PKxzuQR2tpQLgABgfDa74DurzIBoklEKyHe+SWVi+D104U1k/2tAA0OCY4lF
N+LaxvxhmXLDCxcmk6MgdwwAr/3mIYp3eTBnin2fg8yOi4JnVV0MHr3bIZkqivGbVmTdmjq7skZE
LgJmC7mykcqNijHoummK91xGChVTJtgWTWQca2E0h25Ij+6Eta9ZapugEH9KrDkWfuzZJfvhg8xO
nLg2RVOqdFUQR1wBdez0JVjpUoTZ2WKZbaR25QQkalJHjfVjFvaPl7/4uc39cVZn+86v+0JkER+8
zGgyR/4mtsUe8brj5TALI7Fmb0dJjrzCdimMVGWDmnPl3SqFtb8c4/xQKJ/KsgFcaZ51uF3aKUav
9XA6wnt6pXdJiAuLFRbfLsc5P5Z/4qifr9IQ1wARWG7v9F7ImvsDFHV3OcLSSGZPEl/pUGwevNyR
tN+BBRxGvpMWn6JLw5j+/cPzSnR6KrsDDPZUkhAo/+WF6vbyMM7l5gBO/v+ETMP8EME3uwiQy9QB
VCqH982dXsT6RhI+ojAYjfbKGG2TCZZ7OezZrwcRnNyT8g3Q2c9hO5HWSDVVmdPxwOmCP5olrXtt
Yd98Ve8gxzX/iTJf0b7to8WJzxVqUIg5owbVp6tqHz4i/7weT/lbvhq3YpvdHfK96Fb/Hp0xRZ9Q
PXSSLGWemQ5+gpF5yAqx87vYfjKaVz1YeBifvVjISE3bRgH6i2NkEiFvrLp15oQYs+f2uxyi/vpb
Esl/Wewf4sy2k2IMKrkvcdwA2j4C0lk/bmC7LSQY51aFzVBQUSDLtuXZaa2peeHWPQed2yRbzJZ+
wBm/tqty4eI/89Um7NHkH4cggJgvPgzduioyqLzE0mnA1ilUNJhQ1C+8fuG7ndldwI/ojAlL4a01
z5jMUTFzDWNABzw7fWnPwGe1grkR1Xa1kTJ0/6zULHboMy8sjHOptk0aAJaW1ymvo1nK0SN578GU
pwm4GSHrrMw7fScOkNp24bPtVE+w+U9LLqLGtAxm2Ru9JOoYbGwQol9WfFPH8DebzClM6SrL6IPk
6bHTFZTx223jQTR4DZv7VJVPiaVel66yMd3stS1hwviASiwIU5YarFS/0nZ2WshbI1NfaliEdova
bWmsIsi4QWc9FFKa7gKzhTeMFm5a1Hd+Kd01f23inE5uX1pIoeXQbQzOscHIr3LUDVsVjo62EhBf
I6jNsdruyhiDM7fOV6UKRS6M4Lej8WNKb2FbgDnMrszC3OKFQUPR+pbZ8Ea0AfpK+1D177Hn32me
tm1idZ8NS1nWma3w6VNOa/jDuSzs1q2yrsgcW/2TQZwTxtU4LvUZ/z4Lvk7YpPojFGoYc1hXksZV
kyR/V8mwVnbpvXxT/eiP5uv/uiHyLx3K77MHz/U+2QyH4mVYepudueEY5z+/YHbDRVNvrW2D3lFD
DI9G80cOe+ryXfPFSF6fBvchxuyOC0me4qDpqXEVtr2h2vW9682XPlF3WrEzfSQfXQ9KXSZu4Pz/
gDF4ImG/MUoDUWdDessqRVv5dQqWy09hQmKC2wz9VtWqbSUbv3ofD7/YGLwVjqPDwj157qj6+NNn
y6B0K8nCmzdzRlnbFr21otiBiMAbNhoLkc4uuEnbD5w6Vel5gSNTy9rsajoHPSYxco5Dxpv134Lg
6UvLWYD2m/cwSzvw+himjhMiCY6/B5rvv/No4ew7+83+CTJvX3pZk422wZIKylU13tXxnaa9D/8e
D82i+hBldsBm41iA71NbzrroD2JDD9iYe5vLK/fcU+tTkNm9C2GvsFzV7x2hrNIj0hXDjeeov4Kb
YM2BegRScaJYszau/K19r4uFJXGmhPEp+izFNUe9jaWS6EF6JarHHCP2ob1SOrEagnJ7eahLsWbn
QJuoY6Jr1KEhRuubrmq1dTHGP5sapj2wzX5dD1G3kG6cjQluRFaAaiKhNzsX8qbs1AYWu5PkIw6u
T5UIsSGn2AbzrffchcmcRvDlrP0QbbaVQWRRRPQZYdu/+Cif9DeXv+DZDfzh78+Sp77v3T5pqVBK
7re0y9AhDlehHy3M0/koAhIABV39SylDLalSDj3frM2UVUJR168RPOvf//1YKLLCZZcRv/vCnEFx
aFCygSiW0a4iP4DfC6NaGRcWwNf0TMUNFrdzyjJYm86L96KFgGpVvA9C0a9qyd/X+k1Seut+fNIo
tdrev7/VCQiyDHIDNSc6crNb3etVXecMdALvrwXNk5eYp9G0//VSU1WZftnE0AGjNF/YntYrpZFX
lZOKn1VxjLA4ujw/X9fy5wCztZxEPY6xU2XfwI0haJCUWQDinpkZJAmRP2IYAkzX7EMZbt7KktaW
Tt++JlZ1QpRna/cxOt3JOgMMFSGyc3lISxGnIX9IuGTLV1K1FKWTtPkD1rkveeTyBim2SVghv9gc
Bin/99PEIOkaGfRGgE7MrpAxl6pBxACXug4pZNnampL1eHlUX7erSgjkellXispi+DwqcOcqpJqx
dDLpPk+dSmPT6vXCOL6eoyoEN5pfVHQUALHTj/jw6Xg69ao0qqUzKuW2yoN+VZXej8EubuXBqteF
uuSQeSZv/Rxxtv46rZQlD6N3RyqqTeIHj63ZvFtpflXm8e8kSDZkzo9NYvzE0KpedWOxN+i1yVp9
l/emumnovpETVyusU5RtE6HWXvXmQ9ln35sU/ZTLc3DmFv/8a2cncy3cnmkGKFZvlJ31e6xX+nXk
+Ltgbe67TQ7y+r4GMOb/Nq+Dx6U+9rRuP187BNd1kJkqJE7ArZ8nR849RS9FziLz/rT5lTc8XB7d
tIIu/f3ZVMRWSp0tZnDtzjqJQ7IPjtpOOywRhqY/8yUMbb6psg3CU5sdCIOM+HWGPoBT5b8RpFlZ
7oPALLZpjYVz4HwgwlCh1LkcZptSjxO7Rk6rdAak/AzV3CnmI5YdKz0stpe/3Lm9ORGE/9aHJmTD
55nJdVFZiaymTqQkxxZRAtcu91KyMD/nzjWN9z9VCFh1X0pEmtRJwsjdwgnyZy95NuL+WSsOpXzs
PHWrq/EC4uxMzY319iGe+nlUSoobOeZNpVNsy2t91+xx12rTVbgpD9WrvAsP0aY7yNcJOv/ZlZUs
Vt3OHka2CYODljDkytlmUzvDlkQxNM7Q4FyJblXdibVZPlpK4qTVsLs8h+eigdC1+bjm9HCazWFd
uZ2GGlUBxHVSwcI5sWq2Ebr9OIvuLJQ4Loc7t2Q+hps2+4eTNlIAxEe6DTKzKZAaUNdVxlZYyr6U
c2sGOKalULSigDQnrxsjQPjWbRon88NwBYyyWGWptW4wVKzi7JsnSfeiSY5qj5E55ZQ32TPX5ihv
eqyvsRxfa17xrY7Ml9Z8KfqFBXb2E3z4bbPzRnTdUFVhj8Hh1DsWOSJK7apa7HJBa+Nbzk+cjx9h
tpAGHEmT1p1qI55+nZaxu8oUfB0Lg/sGu/UCmpr6VzZSQIlLixHVvw5vZDsJn8PI/d42VXOLGtcB
MZv7Wh15i6ZtuHL78mhhiqdJqI5ZsRkgVtHrK2QfMYM1g5e8RPrdbbz3spvsphD7WXVpcpL68Vko
7SGpo/s0qkrcRvo36pVAZUMUFXX8cY0S9bMGPaTGa7KVGsZ/6lh6b7HsDMraUZH6idL41vcRQEm6
fZsjuGYI9y3ucnM/ZLyVpRR0nSmH+wgcpafE67yqrxEUPHbCOukQCGKtPjWduwnz9j00+RsRjvbS
uMeRbN/nkM/d7lmSpF9NkF1HCNUg1faa2PoNqkfeqszDg5VJt1qLCpQ9/JBse5/a7rtmexvTjtet
wLaz65JVLFXBWq7BPmi9TvpVh/JPtYylVV270Tqk6ncoRaWshaCnCHLpqECpWLWdL99ZyB4+V1mD
ZE3Tc+IonX7t90a5iehPhqIo14U84DiiR8nacguUobroGxYvYqXVKvTsqPbedLT+GKmsYykaSvFx
0kVYI7mIOycuIisgh/6mERmiASJ8rzLtt9XUxY0igvotG0wX6xrLDXeiQopEEiMphpENR3JZbBRp
zOJvJ1c4HTb+Ds85sfFlCZPZsqbMVtXvlYZEYWZ4Pw2h/4n6yL8OgrZ9ATvQ7ns1s3exbyp0qQPp
6FoDYqWcPGsDYeNj77flYwofaV8ZuXWf5cjHrQc9VdZFyAef9EmuhBXa20KL2qtGapFgxI9wo6OS
F4ehYyBLR6vnGUe+/CBcxdijGewdBmzBE1qB6O4NQ/Bb7xLjndXxK1Oy+GROYrdG1YfbzA/QIwOH
HvRVs0KXBYlbxDw2OP/hTSqPD60VHCwpznZqlAIAq+XxUKbyTyNV8+3gC2mVGkq9EzLrQ8SedlLo
3+2SsLujzuwjlUQ11+vC226AF4pU0LhOS61nv3gIBqbpg1sPKKcaFRD8OHiruuZPHLi4/1rmz9C3
XaRpzY1aWsO6TsNi1ZjSO2Ihz+6kj6hld0pdP+jjpEIUIS6tBpK6GgREEjavt1Ny41uo8+qIRu0m
7UgElFh0GNV2xpam3F4psejLUl1f9+F4lSENuZVFusYxnb/XotRosCZXY8MYI90t11WlpVDnMabz
c3DBgmujQKhzZeTySwBoZG3TUkKCvXwt83onyc29Vweo36n9WkuMfmNF+kFjQ64iDaNMAxHCncjG
29RGeHByVdX57qux5W+geCvQlVVQvvRlZE70+k6T8+8AUbON7qKU6rbUkdJu2wT9ba2DDDZw7DVD
E4U0Q3+O7PCoSeWLVYZ7u9ceYll6tJLgqR/rp7o1//iq+yML2iczxsAn7RFelcZqm4wu8Fxm7z5D
q3I9cITs8iKnQCrkZp/2oGgNc+CrhMGTotSPua49Y9WI95kPHjC1/vRF98dWY23fD/j79XIkbfS0
m9xpUnQBvXczNdgFcr0zRxw+3WJwj8jcUixKAnmjtahT9gZ9qVGKJwlwM2cNNlexOjznXZKADUuO
Tc9GEpl8n3vIxQWu+mNQZcf01e9IM2Pr68nSis3lcBwmG6u6z5WNlO70OqZi6VYvvVw+REqo1mgT
pMUmUpMYjePCWtfY9W7HgM9nFogzZsgv9qzN0oytoyQoXumTGSLIYpaKn6c31miZd3k+tluTJyZK
bgj92S4KhbLquyDaI718HFCA+x6UkUBy3wJnj7RT4LFW6iulsB/CXjtljVV8L4SQH/smjVAUa8l8
BsjFkVLf5ripHsAbin2Z+skPnHqVK9tWpCdZysRd27TW+2gV6c7yUiTeu6DeIDomtkbNt5TzNkPd
Gq151KRxQakQMvP9cjx1nTSuGjV4GF0vWCjVnyEYqlRF/sk8pszkQ4JTo0OsFGrXgP/ptsNz+Qgu
cjW51SEPVC9ar5zL9T9Gm72OzaoHANT59Ku0jNv9FemZVSFf29pCRXppWHPmuYxxbljLSQ+yD3Qv
FJdmN9GE/mf5t9RSWciQ5oYO8HU8u87j1okSehJVvzJzTi3/939IRf+ZKXOW55P72bWcWbXjWuG6
LBFRlvCQRM/2cpiFVHReoguHpMZtHWVqS2mzlQcxdRU3IRenYqIt3WfcFxy3Y1v6C5n90lecpdoY
QkiBmRSN48f+pssc5P5qpVooDZx7nPMqAxcGbm+Sgvm83L1MT7At5nEWWt1ajcvdIMcL4zhbK5mS
lKkEMOFLZ0+UqEnjQQstCg6IYLuy8kP3Ndy3Ru/aMiZBv8jyUY4S+Vbv3fggqaG280SSrsracyIh
twjsAm9JcUGrQxEf+iq9pfp3I1UGB6sUY8NS4Q96edb/CnPMkm8olpN0lkr3HPDT5w/DhR0GaRJl
zpCXdDgU6VT1hrH1jeC1Kdq3wIpvccJ+VHnEcjSIx0yIem162nOhk+QEGYXDQv7jjcE3OsynXskc
UdFq0smvutq7E9Fk5iulTyRa+Vb0/jdMNW66ePjZu4GTh/4urltczaHp7MfAK9ZD6P7mgySbyIva
TUcVacWVjAM6MuqrKI32qmemGy9ErD/wEM3M7dCpMUtu3KhHhBENXEVob1blOhm65HGcP/Ffd5kx
Io0N3nUIlOEkxXkwibHaZL+xWPiif+sWX74o5eCJ50/zbQ7CL2XkTqV2SLE5GZut0BG/1OtdmTZX
AHHeRaYNnPGcskVi9qsuz9+8Vn6/PKtn9jJSL//8hNnhniqtiyilkTi11x+GTCCaTYKAj0L0pljk
214cb1u9/vdYo4kIPeE9IDlA1pxtMrlThj6qzMTxzaMfeXtZbHB+3/+HsX0IMjsOu8Z2/x9nX7Lc
OK5t+0WMAHtyyladZclyP0Gk7TQJkiDYN/j6u1gv3rm2rGvFqYoc1KCyIKLZ2Nh7NTTpML2CiHc6
zXi2Lfc158qJMN56xaRBwbm7oi51IX6YBqoO4G+givRDkKOkEwR1mwT1gCw7dCPYhM0E3+rfP+3C
LWmC8W8BULroPp1TRABhsmDKC5am3cYS0q/SyZG5021fNf9iqeBxoy6Cadgo6jlqRZuNYlaZlR0H
HQ7pAH0QlweDmV0Juxc2ooXKGwQ/UX6HsdLZ037QJjLOMi+PZQMZabASJu1OQSwkQx21xa0l336f
wX9KeWeHDwMijrkqGjM/oGD2NOYiTZ0KtrQDZFR9EJTX4EL7JtR5vcq/znK9UJeysDFwbAiI1z9q
i3xgxgg5HayZ3ZaetMyVbFukUOWIx9+RkvTp9y+8cFt+G2/ZqF/yNjKPvON9UR4T7mCDqGs8SO4h
mnnllF2eyC/fdXYvpElq4o/Bjw1eK6uCA6MK7htgxwXKEhKS4am7Lxk7ta1ysJNsp84z/LKtv3K6
hlW7cPS+ffFyar58cd0PZTsQnR+nMXuVC0l/ktWV433xcxdopgmGLQQHfrRv6lGUMqfZP3B4GaS+
SPx/wIsQ98vf55V29/syXvqoL+OZ5PtH4RqCOEXWZ8ckF35r3ylmfSWYXEqFwdz9zyeZZ9G403la
iTbPj7PQ7oaa9l4qeeJ3aQfqjtM+oaT6pzJpAYHZHi9lqLNDK92ITbQyf//WS0EArCQHfIkFjHIe
axoryUoA5pujJcXNNMpD59JbZqsvjqNEjmCHSuA1+fuYl47l1zG17/M7ihnULtNujsRA19xNIyn+
ak3t26j+OfLKdXupjLvAeSDdqUHLCOX/76MVoOwKoOUGqPvgJWCND1AJDpL5diRzaBZdWIAMjbYU
xNAfYUS0san52ggLOc2NCXmBVPxFkfAv6J1XJv7Srgb/XnNcKBaCXXl+IQ+cjVJncPOqUGNcI5df
RH89chI71e/87qZ9c68UjS/MO3pHSLCB8kAj7Hwm5i4x4ZUz1EdRgYbWv5n2K0dhqbUtEPUefl/j
CzQu9Nm+DHa2yJTOMnM6JPVDZHzqUQs7mad8g2QaYkDkNITAF0yr8iG9gv+4lOEhohpkuWWAOD2v
2hM4Q5HZxbSanoy6Neqzq/c+KO+uv5svdTS/DXUW/GYzG5hwZH0kcf6oCm9G2WU9P6Dza++7zfBI
T/0uWxWr9rY+pUfj7vcZvhClvo2+rPaX0MttjfYMBbajy+wAliYwJBFXIML/x2TacNSEXZiN9fw+
hm7MqaZly8tsbUbdbRJCAQw8JGVTHK/5k13anEhO//9Q55z90SjnGocFn2NlcAkafY4ufdenKO9q
eEj0p99n7+L+ROID3Q2kWIZxrg9EDOglphnGa4IxhNMV7P3SSN1ygOJhXxT0h+5h3F4rSlyK+wCZ
/mfU8xKIzkqnVWpRH60bWBmt1JUCSTW5kWHjK+trkgQXaLnQWgXUBu7LS6Q5V4gQVYtHa4rlS9fU
9OZQD7IAFsVFhFPfPzjrZmuGbO0eVRiJ8jYuY/gdEe+aLNfFCPzlZxhn96nhsBR+bPjoAQcSPyVu
wWjLIA5mBWosfS0SUOgVEbxD4yuLrGN/nmWcXyfgnGijFZkFJt2MiJeafwbyt26fag4TY1P1qwHL
3KgPzmDe5YqDzLeIevHMtD+//4aL+/p/18A4i4OFY5dmopXojarlKgMrt6sgkdaZUHeNGL12YJep
/O2Dlwn5EhR0XsNRp4Ay0wymtWdq1rYFvrQXJwMvW+44ezJUiaeLWFOv4V9ATrgy+Fn6O5jqWGmE
Y3OX9EOrpsXyS0aCFxGD1w34VDG0wOEFNP9xZ/pUOrD66KUdphSK8Wh3DWtVA76JlScJu4qsLF5K
6KP688TXmZmcDAn5V32OhrTfozv0UCXmg9bPQMahtOO1mpp7CCLEb7tiD9qTFqiAl4UkqWy/0gYY
d87g7xh1ARebkRiB41hrWDGB+C3DYZSFN7oqujYmn2G0BnNx/O+DZoa9Um03eK6ozBtkMnuF2X2O
RXGf2zXxahSvI3TgC0+lQwsF/hqdi7QNAPl9y+1pD6minTITgPZEAo8UBriWAT+QLEfpSbK5Aw8W
TiyJyp4SAQ/zETzBuq9PVmHsOe2fC+nugaTTvMmtphDYLP0lg1GXoeauj3c1hCyU3dSpr92Uw7qG
wZaQF9rbAEaBN9j6fhqrDWmUcgWr6SaczeZWs+r7Xh//2o12N9XNmvQkdPL8fobxpm/07hbeOCfR
Ku+K278DFXpIq3lt9c1ObfV79LlUrxqyj97ObpuuelStZJcWY9RyJbCYucua5FmMZcyImoQZnPZS
nd7mpgXjvNK4T5UmTDpxOzmJ6mmSYYeib84gH4i1H9+G3tp2CRxqHEq2Lp3WTq1+ZK1WQeCJ3Obl
dCstEjl0HNEa7Bm0wMaNgh6covCjoQlkMWN/S0mxNZsa/EoDgt+UtcCrQPwsZeJmpvZzAgEQqk47
S3STb89GFf1+1C+mdF8D3dm7TORTRhqYyqGRCB1/t1g35VZLj50qfLQ4YBHBAx1yiNhnqIqEdWv7
ytVi6gXOy7egb5xlJWipu3C6NCokQEOwxHzUK/5RCbG8MXBW4pRc9Wi+fK2ZEKxGYeSCcHOpdkZe
DbQ6VnO31rs8hluSx0oRV/0eDZSufOS6FjWVsu8gXw0bDRFemfqLsefLLziLPfDJ4Ew6SnXsImiv
fqo7e4XLPNbW2WPz6G7mk7YaV+qVjsa1Qc/WG4RAOGs6rjgCH35yW7plxJmDoTJTv+TNNak17fJF
+uUjz5ZWjIwZreVWR2q60rMEDEXUstxKd659rYJcam0hEtbGGsVX+D3nK2eE66ErKQzC7PvZUIhf
AL3oAbYByEppwAur1df53P81llpd3Y+fKiUfvEoeLWrg7Wtw+Ck0ZhkNCrXXee3A2y4jeK+g0x6y
ZK5PrZUv1xnSBtnAScBF8TKtuwO31EengjeQgToqacV+0vqt3ZGHVh8Ras0c2hEagAt5B+Zzxq2N
WnDu6121cboiX7V1vRbwfQxQEDVWhpvfZVaBIlVew2UzNbdqJWcgcvrqZpjcD2OGE58hP9W5e8zH
+YaWbgDH8BeazGHOyLHqZzg4J6Gm4KWHEkhZlzduw2+rLgW4VUGTc2qg8q3LbWamfyamr60JWJ5x
UHdEn8Nqtj97M78HYcQzBXA2pl2sLQ3P46k4lYYaE4nWgBTZBwpLD0MBdzQDKVaW7nKXPiajJYOu
aW7LtDtMGsM7qEDQT/VqP+SzCUeE/n7mJvyc20F6WaHHvZkdMhP/jZmRY27hLWqa0wfUELVYzvam
JOIV9cHJM+F+krbJnZvrz0kCtbYE9je8VG7mHPpxGvygpJbsa9HOXtZM7xYp4Y4jFFz/uKg8SKLd
mG4aVP/Y2Oh1EQLGsdYceMHOYLx0dMLXVuaacONQWeKVVj0M5UiyqRswf0oNrZFc/IXl0V9sFe4D
PnqY5+xRpeauaei70oM9bThVoA4pgCwVut1lZdzRDI3xtucx3HQ26kBeh0I7Gc38IQTEjGw1dji8
8/QEfDZOsFNcmq2lzQVsDeewk9qeZ6aGTaz+ne38oaytKGVtnDCT+bWeP5BW2n7D28CwajiHjSqc
Eseq93NFjWebbJq0eG6L9EXNyUdqMjiXpvqW0laFGQEaa53T1x68iQ9VVwQGg/ctbUaI0Fjk0Ixl
4ZVz+mYNKdQuRfFWChG1iRJ3UwM/OYsdSAdjxaH6lIbzQif3pdKH0sd1t1an9sZK1Ce4IbtX4t61
CHT2CIQdsgYCB8AHiqEGamZtmwWzoUBGyisk/+/JG7havsSfs9aFcFtIGJZUHAWwItgkvHq+EsYv
JuzImOA4AG7qj1JflS7QGKeojqC93JjdLIIabqL+VPFdXyewcCISWLcRvNu0KBaYiuU7gj9xOm+q
Eg56V37OheoYPvg/P+e8EkhRPUejzMxgSECPfJ+v8lCuMhUljOTGDLNHEvAASsbkrV91L7+PffHd
8GXos7IVNN5GJFJNdWwT4bv6W9X1qMrDqpXMAb8mH3SpPfrtQ89eKQbHq8TsltHC3ozIke1RexQt
HoqBeq9uFb9cgaoLi8e4qn0wQtWwe2XRtQfrcl/+eL18+eaz14sDPQ1XzTDdDWoAZUI86AziXiHB
71P70wh+8SD5Ms5ZsmCpkNKzBfYxrOb3uNxW72asxP9GW+X7OGf5Qa1VWgNtFQiRuHD9Bo3VLLWN
ya9pv16cNkhBQksCbUW0uL8/+jKiTrNqseo4NHCnxH3Wqb2fDvOVWLPMyo/V+TLM2emfUngQ27XA
MJa4haftqTX+TetroaL/51POCk5gvMDnO8X572jhq9YrhHNDNTWubYCLYQYSejaqoKh9n1dCmT1a
A3pGAufavS0P6j/AbI6ueGD6RVjG1+o+l1YI8AZbBQEeva/ztnMPFSm1XVhp0CyCX+9fFWp6EJDx
f9/Xl6IVmlwo78KOCKqgZ5Nna3Y3aAYEdji8xfsCDNYG1ncIkOrWsPM441oPZ+CregXL//Z8X3wZ
9lzdvu5n6LI5pDni4vUHy/Cd5Kmysl2a+mn3XowbIEj/zQJaiz6YA4bKz25sPymASg5g9GTr8Y+x
SM6jhrSUJlUfMOTEh+Xlv2CtObiSlloh+qU/qMGuiaZ90jfNUZdsk6BP0+XJTlHtKyUc48IqQvps
YWIuO+UH62+SAg2LFt1sUIg6DzY7N6kK/IkuybtuDWBo1zMIc9AcMloVAMjFShbyMUhXlULCpkZP
PD5M4QwPW/horiUMlFPUHIBei5UGXrezcXT16c0l/CEdAet0WOagwVTsNLO1PJjXp0e1EARl11r4
rKG+bKcTpO0i3bCA9tPMt75Q9kBcfmSN+1I27c1A3R3KxLcpo7cTg6W9ZkxaYOUo+Wd2u6rhRuA5
Dpwtf9/tF86Uixot/mCS0MA+uyz0wgZwFuUcPL7WgK/5oMsES2Xg91F+JlhoJqBHA2lm/PND6txp
9YLSMdOO8MRQ4ywv1o6EX6nQBt1LAa++coQvDWcuMCggVCC//0+F4Uv9LqkJYP3KpKIK7m77Znpr
Yf9ky/7I7epKp+TiUK4GshqqwyCxnkUL0xj6tMB+PxajHpSF9tEb7iZvs8NUXKExXh4JxFKQPs3l
2v1+P1WQuVCh4a4iQDAk/abn2q91ohyEcvx9sS7UPhZ5FhtAsqX3hL7/95FaMBQriI2AHxWq0RvU
LopA+HQ3RlNoRXRb+ZWvv/w+5s9b8fuQy8d/WTENZtwmFRiSNo4dtL1YZyUETn4f5GcyCBYWvO3w
ZZCZBen4+yA8o4pjVhyC+x2MH9pN7TwXuemZ0AZ382uEzAtmTt9HO/ukUp0KzDEDr3AlIz3qPsQm
i4YtjRhcuNRQvhorCIf4YvX7R14ob2BcHQLSlq5Club8RKNlbNmyLXCRBNWaP6b3dlSeeKz45qt1
bx71z8TPg7b15/iaSNHPK+z7yMsif1nEKkkYinMYeWjWwk78YmSHKdnaRSw52+qMhWp/5fhd3KtL
kxL6upBGgtTp9zG11jSqUYIi1gTGRo/wBC29ZJP7OaQRIchYHpUgvbnmEXF11LO17QABQZ0Ba9s0
60nzWjidDU5EV8a7Fo1r9mHsEOVHz7mygZeP+Z4jYIK/fOxZilrndjWUZYKDqZOAAo4yZpUPu9wr
w1z+PEROTYNNAE7M2aspSzJYTi1bF5MYNWvLn2u4ILTRYnFabaaw86tYPP2+by9+25cxz95OmSJG
V7QYE9kB1J9bdDqAbrL+61ojMlVgFg0VFToDKq/ft4vOUSwiow0NFHGDSrsvJK5m2BUbiAO/f8+l
iIaeqIsFg7cyVFi/j5RwvZI66ZqjK8pYb6BK2K9/H+HiSf86xNmUaeg1gObp1MfuPdkrt9Znu29e
1JXrQwPpHSWu1ps+SaCtlODaE/NC3xfzCJlLe8ELosxwdu2Bs98V5eCII5l9Gi++B8UbO6bB0gkF
5cSvXrNXGl7jH1/YIwB7gHkOHWAYtGhn+59mI7zQOSuPLmqSjKARVE56VBo0/e8XbzEFgD74skuQ
HH9fPMh25tTSIJWj9caxJHzDxDUA64/r3EBpBukp8hP4b/zwqCNjrVTNBHhizWkBCyIQlTpHg16V
+tKju3Zlq/w/WMq32IHxcPsh+YKuB66/s/0IzEqJrJzlRxOkFo+wfsdzNsZqosIcY+E8QowDDjsp
vWNTA9Y9DKo9TPXBFsZLAwELhyb3WoYWUZ3kH2M73wJECmVH2/wkLiTxGmifTWr2QVUYrC6eSpBd
8xJtip0RuhGZ4llE3hCR6QDKTA+j1URJMR5mUJ/8ogG0cOxOQwXtdRMEpUGPhi6H8Rx2t6/J9I6i
A78jBcSKa9E1HumqW1pVGy03nLDOkOKJ8SDF4PgaN+5aeHN7E0TLvNqFiws4+mRlURJTRQKQUDVx
5ooqmprkRa8dFHVJ/afRYNpsJejgtZ7MbsAxAxD94PYUrScXBCyG9hfehPAoz8ZY69gun5t6lUwo
lwmyd5ui8bS5jTTSvPdufkIl+4a6bK/p6SfDEwsGqi78LDKwUGgfjXazLzMNpoRwv0NTUr7AGOre
HefD3CQHSAwu/HA9CfqhWmcOBb9Ku6Ma6D3DvNfswQ3g6LKy7PzYqq1vE+x9CH0/8BLeDD2qryxN
Tqaen2xQxRatEh95MPdI76Q+RO836tKkp8a9K/I5QKFALr1Yy88M6qKdNhteJtpinan8o+8YBNLI
OHh1rapB3up9VM1ZuZd1luwlUH0etQrTa4osVETaRhlantOoZaFLeiVAbw7EHxDdBEwtYx2Swt6A
h4xHSnGrU/quA2zq89LZKkY/+KCW1R5wpsLv4fS3rkDsWVk1yJeuWYD3aIKFVxR3YoT5Bivz+QRE
LueebcOYIocxlW1jxXIVRvMor2dtvmHjdAOUFgunyT1YpnyG8zQ0jlKn97tqGc8lSiQzE8qU5ojF
teo8mkyU12Xtoj3cHTSRvY4pjIaECmaXai/aJDow7nq5ngp5q0jMS47FOxRDB19TMCM8MVvalsCp
MCwUMsbouhbYfXMZTTbN/BLWvV6L+qOnJPzgzorEu1CSg2sOc0w1929i6Y1PEwgGq0LfyYKZq3bo
X0dCNkqtv4FLCgubFMR7xe2CzgGxtbC6u5RaN5bxXrZd5ne2FWnSiVntghc55xF1BlDzmNlu8lHl
gVmjauH0c+9VRn0/Dfa+1fV3kAi2VmuHhbQp6H2A+JZMZCGMTrC2PTBuqlvtUzH34UAwQe4iYWIV
modW095Js8OQOHdofGR+TvkQGLOardqyfVdM54GNaD7VnUb8btQhh1GmUdMuHlElKKKKLR8LRmIy
tiloE9nTyPOgLvR3u59tn3XlB6EUeKwxa9eplRS+Uw7KRo5lsoYXzVtSlmum2H9gnGSsSiVdAdEO
YT/8G3i1SgM2b3IHm4fC64R6VGaJhk1SfCZ5+c4qKLVJkXgONKm8ic0vgyshzZI5QZaOJRrpIGWb
iflCqJ14s8ADCI+X/cSxt8xhWNtgkCi4AX1bcQ/91K27xt0ktIV44Dwg6hgpegeITLo+ZoBV6A1s
RrqnXLgSe8+41VvqxjVjfyHxmgTS1QeIUxcPTGF/0eqAKQXSsoAZ7g4w1gBI6NRLzfRuqkTlgVX7
BwyAW2ccdl2Sr4oOhOwRUzyaN/lE3HXjVKckzx6FKj+UERDUnK8mh91IQFq8IbX/piChlLz64/Lx
02ybPMq4vlF00YVlp4E6yxG59L72jSLZVuCcgBAVU1v8URauZJvhN5hAmIgUTRFHOOu6rDZ5X68Q
JZ/wg4JiaTCZiRWi5mTfdJBrRh8pfTIpgBu6OrwJPV/PbHCjHna6niFl4yWTEpYDHAAdUQaqlaO2
dl9g/ykaBCZdscO95dn1uOc5/wsYhAVunSU8FWjUsAMfGo3aqQlRr3HDLBkdnw2I/jVNHTgE1Eko
hvnJGTOIPtlFsZNmtqungq8kEstGK042glOYwePR73RgaxIVxY9UBg1zX3KjjgsAC/zOQl+UtQ/Q
6ts2HS4BtMg3Rg7JqtZR4qrLIqfL0ZUXG5mze5B1n8HqjxpaJHHJRn2r9PQZAowg73LVLyv0lMBL
zQKmlsVJaTMn7pjrQO+vAsUSzFl8SgqtkPSv6ya9h1QAGL5pfGlNdOF6g8JqHvaMoFDlD53OBk9t
yYmbgJDMcp/VxV1r0A4qNOlp1AVDMK8ejIFHZjp+TFqih/3c+ZYpWlw+ve13nK5YxUMms6dcI5FO
EOscNj2wklQAEU+ROw/PY1q6OO1FiYBHnt1OQSRHGa0ryLs957Y3dI4I8llbD2W6TgXI0nUvgUcp
bAnOsLTAna3GkKU2HCzJ+FHpY+UpxHnoEMS8Saea10hoXir5YBxq0OlXlWLeti4uDHeACjLMU47M
Ag2c9qj/t24da+YUNqkW2GN6r7Q9UmshGrCCldjplZ0ikCc05XhPp2yrc2fdueZugJOf16XpQ1lW
D6Ws9lY+Re2U0whX2Hao0thl5DVj0xwkZFZxqYFMNAjbxo+vwfdCLGYwAYU9KNyfRu2Fj+SNz3og
yy52iK/pyqY0xJ2cprhpkthtjZ10JffE2AWIYq9cc+5F4YzYlfbaNcubflBWfJGcsFxEOzGoJ01L
t5KWKDdP9T4trIOlDa8gKEjP4bkR6Gx+byx9h2S89kC7W8NmQfETxfQSquV+OypP/djKYOywmxIr
O/TKfOt0+tEQ7OgkzjPRh4DL6dTk9V3JQZ2nnRqrff0AxWyQnGseSfC9PJwPHFrF/NTmlHhElXeq
6hQBUYDqnkYYq5XK1nSbiNTYSQASpNwItNR4dDnzWa+uadt5ti5DOuG5rySf6iTXChc7c0weZFUG
wwyIqI1WfzafOscNaNnHvf7Wp/kaCeihyyz4N6ghZ0AxoUEeS6PaQElTRTVokvTOkGlsdfKhNboV
6texxH2lTyRMjJcuH/Z93/vEhBKMDoBBxsHiptBtfAQf4o9B70kLnwjWxCUu716pkORaQTbIuCfq
pk8nr0KTUCPMB2pqq2B1U+nc4iIODPpUA5RmORASwIOHt3fKLDyFZYFIrY+RpziajuY3iROWVRdD
9mdVUAAzxwlKs9Rz8s90RmudfvIMxOep3RUmdEZKAPfE5BlLFg7ZjqEYNlOXQLzio7XGVaHj+1Ua
9lwN02zwi1aLcpr4NaQmBiP1JyATROXsDZd7Rm+PvpXDAgzawQ/UbNel6SKq1nE6gxfMTrqLckTB
cfShgJg+6wAFphSCmdU7gRLZIr1CapT+uRboKtQhCXL5jEYkk4+lS27nDrC9sQhrc9x07rwilERE
JKsKASo3dE+O9LWyEwD2ZAQFp8C1MAdAi5T1YS6elSRdAbt1Us07iSyKz1AvsPooEXoPmsvRsvco
1uNq42FnlzdoWy+UUb+pzV2VwUTPBC6wTtONTupTiUwWyVFcjSyoJSR9c81XFbZjqjt7RDQ7ZMMn
tKv2rsbjERIOXZXDqj2BYdsii4JsWwUAG7ECVfWdldieOtQrsQAY+mlLoGw3jomvD9Z9Kt2wMBdk
HXVtT1bzjU1pmCsIYwwc+2H8KwsAucUzhwxLuhxrykPKVQShKubQ1jRnOxpNwNddO3CNFxWyripk
F4qWQyO49acBl8OIG4f/7RN+hCz1itbEN0gPnwMoxeIhoWtoQeS3WttUeCQ0d0pX4abqYeFJ8WLK
1/nQxYYoBm+q2pXO92WB/INwCJSpo9emPEKdyLNngp0JPxv8xbQXfmZN76RqoV0ANGaVo0sto+Vx
UyA8NVn9TLQZgE/oHAF9b00wPVaP5ZTENpsC5EirVivDRk98kz65KVsxPsVF0wXaZHlQVN6jxI+m
+hTwhu3nHiK2oIr4I3QosqrcgjTpE5zIyuhCaEi8tGDA+ibCJ4RG1mzS1lpqoWQxrAwhThCxex+k
XLmW9CrHwgvHCmSbrzQGB9hsXtkDaLQ69aCX+pZYXYjC2KvedhvBoDpDm/VovM0NXU0GckDTPk3W
Wy/4XjHHsDAmfxaoZ5EiWZHc9ZxO9VUyIg9hkVuAQZRmwZxYK0jCPNui/SA64FHttOG40ppCCUeI
0OQtHCCq0vHSAUaPGU6QfWoS3Z+UJnaTR2B0Qdm0BwirvKuCINCS98RuPrOynzzUBHYZ/oqV5LeF
hIjHkKx422ys+bEEDDQtUZfVjTutSjdJo0esLSLZkRhOB6em6m8qAtxQlqOiyk+DqJDOTDtJkqBC
dHPywAFMCm9nvOE1T2/cSA7PbFAi8J93pUPCUrCdorNwbPDorzsgXS2cbhViGuTeUkRYwmUDICGQ
+3IYaDbTs2Y7kV2N+hoex2OUGQYUNpQHCMW/WyYqrXCEo3DGFn9g3YhEQBb3AnpDeKA379XC6pzp
cSrG90wHiNQeyaPU6HayjAcUFO6ncYBmL4RBI1yxHLIW6Lcp6Kt6FnW0UNXHLQDfKDdkxcoaccP1
1hxZjbpWem2js/rWHORT1YoP6bY3k+TosKl1UEDWRCc0YGWWrVQLN/CsmbDSUDZalThRPhovgEU3
Hgzn49SFeh91jlyheKOlcN5NVAsER9HvTBssFMXhD0UK0STOGoh4s10vcKR6Bwl738ISts9x3BY9
nTA38PqSNjakOy071oBLnoM3iGoqJ+Rst7Nl4XnC74yuqqEhNgYTsV4To3hMGrA20Z176QCaT3Vg
+dKar9C/irVGqUNhTy8Nx80jq/R9ENnOddBIUPobklbEszs9lpn70Ix4ytud/QRru8ofW+uNss6I
YdcJHW6A41upDChraIEwi1XljAKGlsOnznp7m9H2QUn1x7l0XiZlQGNT0f7QxNwkpbUdOiMsVWML
sCOyc1t/Bu9Y2QlIVU9MCUbab3lh7KAQdT/Bc1RNAEfrSYRqCOr/bodTVhybyYjgHHbbCUhU6NjR
yXCEt5ALu+1mDN8ROQ+Eugf0pq2QKfVTN9ANBFsVT63N+6wtb7rUXbUzrms9mZdGvOFCDQjKWZOS
rt2p39JseEFSzLxq1t8zi/2pJpcGZV6vJByGltCcrBrW7gve3pRF/z5ZyDyGpn5JDHP069J+HIXI
9mImBm4SHJqZdG0gJUUhpJlv3Rba0rKzVsCoc+ToFApponpKNI6rn4lXq6//FL31oFt1FvRpq3hj
ZjzhzrzppvYdSMLeaxy21mXebExEUpDhjfWoGkPkJsq6ySCrC3zSDQTeUNeYQKybbGVdSgI5CmN6
Kyv43lBtRlIGfaG4kcYdkHHPRl/FjjsfSw5Cs9WmDxO3RQhIwjOKUHu9z9TEG1rTuSt6CG012Afw
pBLPxlxY0Igas3Cc8RtplsVzq3ygxGT6yTjCqGOuGSoZSYszh2dfNtkDYHz8s7J7y5d5j2eJqc1h
wfMDJ9ZW1XPk5JSuJ7SMs7za1HjpWQOO3ACRsEAvJ9xXtQlZRXoAHdPKN0In+8Eyb9Vq/kNzaGQ1
8g/tdRviuO1eVecVuPUf7miuTMjW3EwZNFprSjZOW7lRUucUHfqp98dC2zncibVcHm3JXNSoZlh9
tRo2eQuItJv2XsKKm0xgA0Du+a2Q7Rbmy5DGZP1eUrsMB9V87Unz6fDmLh0UgcBfgIs+S3hOGpCz
4tDrCEuwV99+L8P+6AksNdjFksLUINGBbtX3sjLkHphRw0XmSBr7U6TNm7SuqYD8KJFjiH9kblGX
h0fEuVzvYIxcqRyHHWv1hQFjlyr92hnplfr4T4z+MgzERkAHB1r9B6XNSjvWoSKco0M0BXiOBgsR
icUGnOV4xCLl/veJW+rt58XrL8Od09rY3Dvg1KvgEgMHz0XuLW/L3MSjcVHWqP+HtPPajRvb1vUT
EWAOt8WKiixJlmzfEHbbZs6ZT38+eu29u0QRxWOvvmmgG9CoyZnGHOMP365HW/yGNBiQD5hUGOYq
J2EmF9hgCMFZHsST6LZUBoVXsQue/rsw02q5aJdmVkapx7CCM0ikN1lqn7pxsA0z3F0Ps7TodKCq
yu9+BkifWZjGUDw4A4xmJBvUh+4VOcF6JchH7sK0ICZzEJPSK+WwGY4k7ARI7GowYTzlm+BY0G/W
7zTcr+tDsF3rg34A99DCMDAlQ20dIBHoivdDypU8d7nMwnNsmDsPLw7RFW7rEHXqzK9tdH3uinRN
++Yji3NS1pn66YjIADCbIz0S149ioQ0E6Dye7VOT15GzSa2bQnruhfpJR0ioHmkCqBQP5RU408KA
6SEqwHnBfqCcMRuwr0iNVIMqQW4x4BgUa/cWHahdJUrIxgDt3Yxx7+h61W6vr52FnaDQLxIptxtY
vyizWW0zivEDutxnn1wIbcP25FviT/Sn1hDYS+tHQarDYFohqH/AZuQBiGVZmCKduld1593Umxhr
ACQtxM061WZhTxDNoL3NQUwpcjauUgyrEhRSdO7V755w3ww/rn+3pfORK8XgDIZDPXlwvl+hqhwK
kVEj0tHZ3oOPUe3EUdV2Xbb5T0N2DfG0cEASSJwkjoAhQWd7H68MmUIYM8FZUVBM1t7C0NqwKFu/
2shgya6Pbi3YtFovDi6zNEpwk2Fw7tSbmLxfL1SUDH/IELQEZaVhv7AC0W5BIJISjSgiezKLFepm
mmlScE7ShlqMv/PK8lXlrXV9SIsTdhlnNqahk5TQY++exUj+lagl+lB+lSFC+TmRXWUTmP23bKxv
G2qiRUPPrQnNr0Yo3jWquV/5KQudYaSioYCJeNp9FJOwenRSY6VMzy6i9hsvzccjBc4f/lj3O8kd
g4MUuu1j0FJZVUPeS/RoZGg8knWvYQO/y/XWPCgZ6h45/c9dYHn1n19cKs9UjYNX1DRE9t7PSVH2
IgqacXAO1PamqamGeyk1fnVFsWRp6kGfWPj9TkaX4odNWolN7An+OZd4dT5rQrcx1OeVj71wEqiX
Qab/f7GWO1cU8xjF1TOSjObB2OfP/l7fljsMzh0JPnmwjp1YOMzfhZx9viqle5bCrT23wDaUz9WD
jpYooCUcUfbwosigTsVpAmkFqxTD5dEiW4FV/ISCm+2mtMqs3oiQXO7a+FZIhH8aDQer65/0AwoM
sw3FpLPM0hU/ouzGTivFOPSDs+eP+t6opF8EuhNT81R53o0QhneRn760BbW864EX18ukFo56lQlK
ZHbmxjRMaNKL2dmAyNv55hadTTtvtJXxLU0flwZJAJ4iOof8+xWTpG4kY20pOAhx3sid3wKCgJZl
Dbdu236/KTzry/VxLX3QydYBWWl2A3fk+4Be6xaF7KqCIwvPA216vevoLSI4DFiYppA3UJzD7vt6
0N9p4Szl5o1Cgo/vB+iUuaTNKAWgImpFcCx13PfeuFFqF2FLH81bzQtsTf9Z9JQqtajmpRZTMkQk
mP7l0XOFOy6+lzCWbUsuv+apeEpy9yhHEsLO4wn64IOrp5RhxXPcVt9lOfpiBRkITGnl/FjK2HAr
0BAxITPF/mW20QorTDmndNcJTzItTZKKwFYO9TfxJdivXcCLF8jkeo/LCPmvOrfLLdMUwxwlyM7R
LwvUyVZGDoY88bn7QjtW21keYIeNvHISLy0NjZcKL0rR0j54rkmCBXQ+67yzFDZUVnscdL1tStqE
vzjeJnQyo5omg76yBT7CvyZDHXHCf2kqN5U1/a6LU3PIVEqBreGfwzv9PBy0jX5j3Lon4z66z3f1
N8l2N/JxTYdiaX+TfVMMArcik7i9D5pqvq82UhGdw6jbCSN2QfG40ylQXl/5izN5GWe6ny8GByrK
pKUDf1HDJ8s9KFu0BraC/b/W0cbperzlYU2kFoX8Tf+9ii/CJS2kSL0mXCDdJxUFaND3bhSujGox
CikpyeGEk53Dv2iG56Nv+N4ZfoI9lOpGGw0kkdfKD0u5C/Yz/xdGfv/t4FHnFFcSwWl7yrchPOf6
kIviXi377fXPNp168/PJUCd7SJkjEb7W+0gob4SxVEWu0zSBnQBcAuayTbH2cV2cL9zqcD3c0s1p
sMlkjUcngoKzcJx9YlrHVXSWmzbc8uR6EAxtDVa5FmS28oZKVty0LqOzp9K30cRi23v92uZdOjMu
RzK7TnxPE3x8JqJz11vBZvCCh9QMX6IRvc6gHs85vTbLSp7dvshWLujlnYWRKNcJHhcYybyfs1aH
jBMWkeB4qVpNkuoPwSetfhVaxVGl+uc4yPqhKMaTF/X3kojGoOXTQo1qca1+tbAbeM4iICKzG5gn
5f0PqURXp5ibWo4bnfy+2Y+gBc3xjz3uWZ2XUabpvtjZ44DhHHh4IJdjXm/y0LqDS5Su7IOFNcO5
r0jsApIEtEnfB1EDQwmQ3Y3Oo6qEtq+1R7lc02deWDJTBoDcKjSh6cX8PoabCmFdykgHNlb9XaGW
vqu8EK5Qasm7xC8oclfxW67Q5JSTNcejpfFN7itoLxqMzpytmUI0Yqq+IzhZlYdsLhajDX/66/Xd
Pf2R2WHCAP8NMnv9qagKhDRNXAeYwwap609D7x8FTTkkhUWKs8acXBwTME2TiDi4zetXXS+YNXny
9D1bXHwVFNaNIPvzEx/qk4WFLtmP+qFmlOmtVZLEuU4hvQC1TXC4qFbJJtNG+fDhLoLMznshqsfY
1QhCWage1X0o1EcweNso1De15u1dTBlqrdnVqvqMaARgU2NrpH+R+U/PUWXSA+ataMzWZ+oHAv+9
DM+pVH5SNF3d0tDhzraEt+vrZOHceBdoNtwKOF7o86fPkhp/0WXzRi1UTG2ktQLnYpzJ1BRtZZNM
a3bbJGXYgOagwNlOdYeKjrxU08QzUndl4X+kekxlI+orPIx4tMHRe7+1A8wQ0RikJWFIG+EIYWiX
faqPYJB7u7rT7Gwr3nrbNRz/Uv6Iohj0MrhY+MnNn2quLnYdQFHX8QHvDYJpZw01Y2CXg9vSo6Ku
T4MNkbdNVDeIjiDEAXhIT49gG3achmg2+StuAQtffNI40yyDlxYExdkxow5KSDZEhRULm6Pmardu
KR6rqvibMJRNIKChGPwhaylU2QcKpDKxuE8PfnfO9eAZuPfz9XW6cMBMBPCpPWNSjJ+XTqLRrVOp
0wO83OlHC31AvqeIu+tBPgoAsHYuo0y/4uJ+E+ngG2bLbujDQXuOxvahC9Ad6S39c4YV+UbVGidq
VGNXDLiShGNrbq//grVhzrZJh5N2LXdUPf2gw+AIeE6aomdxPchSadpAEIBug6HzTec3rOiHRYIB
OS01VThow0+3fhn7n76vbK34JxinrnmwaLUHsIrrbk1lYeFmIsuV5OkBS+V/3r0xI1WOC7TNzrIC
92LwtNSmDW/i1kJHufPfLOgYKwNe+qqqqsL7ooFIC2yWHKW1KPZj0bMVRNrJinUrWPoawWbx3DGg
zYLKNrii5uUFFeUx9n0XQPj8p9dUW1FjuxSTwxC1m7R9MvTnGpzjBKJQhWfB+obY+laIsl1hWvbK
/C7cYRRyYBPxWzizfwuUXixj2W/H3hU80wHYsJW2eEXhD8X5N+7qg+WE96un38IHprloIRZMdYJr
a/aBpbqSej1OqZ/bot2eiuiQ/MwReD3pjy7cKfnYCr/WnhYfH2ZUt03MYiV6SOYH4lvsWqOp143u
0Ax0TAscile3zS5DztuOxXZFI/fjaUq1hffs9FKnzTJPcNhLklA3leJo5jHACVmy3sY6PlyfuI+f
cQoyaaFTgCCZmh3ZPZ4aIyhnxQkQH5QDKJiRssK5XhqHCbMbYXyyig+JResJA57VjerIhbkHFHgo
3AOvm5WB/P4c77Mo6v0wEjW8NaaK4uwcQz64F5JCNhz30yQ2p+4yasJdscl+Crb4A94HyMGH9pe+
n5qp+pMu7TxxZdN/TPHf/4TZ0xPxLy+wBmr6+tDYcSzvk0nfqbdF0T8W5qNX+zsXCtH1GfzIkZ4a
HRcDn01h4ZdNJYgJ1XdkXIU34F5oKjzkR/eoHIZttk3Pwb657VU4vNcjfyziToGxM6YrbqFpMMsY
2zSjBtKjn+jHVF166vzqW4FvSVd9KePObrEqvB5w4bIkIoXx3962uLPMhloKeuw3KU2z+K48Nffm
yTsZNxierBoRLc4kRU/cqDHpRWjq/a3cYWTWClKE/E/RvcAaOmZ+pm4ai7KSmYN9tVoRsKh1j7ph
uTLIhUOGVw0VQW4FgAby7GDr5TT3YzUIzsZkcCW/qing0KK5if5YMnBaN/qkIaIwiR8wDX1jVCGN
m+CsdtIRo79g47XhsZH0Nyr2K7tzmpgPm5MyIoRHVos0vw5lT2/x8QbZ0PVNf2gtYKsWNoFbfVRf
oaLh2OV7LyuLZSmmDlEf+qkIX3nuUOtCj5GKgQ853RDxj8rWvo9H/YvyAPfpwK20zY7AsQJ/s3ZN
LCQ7uC7TPuEkghipzOtcbZ829I5R7TfwI3voDskhP1bWpttbhwyb1WKlzbCwD1knDJF6sk6Pd7YP
/VDGKKekWSQaUNmRbNl6uXLiwfCiSspXsGmfoa/9xTJFUQriLc9iHsbq7M3TZlZXWJVuOviM3tRQ
GC3rLWrTgwkS/PpELtwfl5G0SWj4IrUoFMDvsLfIcursPq8iFXVz5XPSw6O7Hmhh570LNPuOmioM
gY/QmlPm1b4ljwp6H7YKSo14b14PtTwmug00MSWas7NN7pp9XuLuE5ytUd51nneqq2AjdH9sR0PS
S8vr/8JMt//Fp1ObcsCXEgelqNO3giqi6bsCqlk6kkn62GIgghD5mK+DIRh6raRI46itfui0F7OH
4IdZKBw3DA1yuMEVb9+y/WEUxcqhsvgR0R+YnoH4UM8TpDZoQ1n9vcGTced56M6bNeqVHRDiv5it
i0Dy+88YW1krC8ianbPROmHAuetTacJZroxnobTLdHHuIyWFiBA3wPs4pA7yKGBXhXIs3cl9spsA
gZaN2t6dfhyO2drcLSR/YM8RYuKQojA578JGbo/5aJiGZ1eQv2Rq8SjQVsfJFnuPvswoW6Dyh0y0
8Murjcc4V1ESjtVPEHtg4vLCeYiMci2bWZzTi580KyI2+ITijhfR+O6MDdzcrRy7tlxGK/tvcavj
Rg0sghvCnKMvmsqoOjOSTCdXO3uUaGwOFfQ7Y5srb9fXzmIkXoAT4E2hbDY7J93GLD0xYwui3IRD
dLCJVW/nDj/bJt7+V5Hmgv41tX4U60wQJWl7Gw3hCVbGq+53T7Xkr9w4FMZZirMLHQsTlbqaicry
h2x7UIdJ51ietLNzSKhuDicr7t8EvHfyoJVuixHFDh245yhiii1bTtXKk1hvWN0nYopGbwdZ7gBA
oL2JMSqCnhFuldy6RU4dzmAfIiCgGHdji/OkZIWjDVrndtTiaMNZ95OjBnyzHPyQijHd+27+XQ9k
BBI6XC8E0ziMuvKqdc0Af078GlnVQUJIgdpC5W6auhk2VjOcBlMY7OmQT3v/qYArVDSV3UXWycvF
u1EptzJ+axPRu922iWftTdTk7XYUvndp+MnK9RsXcBEMWv1UC/onT2l+ya4lIq1YvySS69pYCdbH
pDex2dW3YuIj3hrE+rcMO25Ya0VnB6aQwbORB5hAybGBngGhsx6PXi5PFCxEjXrLvGsmOdxUMTqk
ck1Hx8RYM8iirMrDP1mR7QBhXZxrm2fPbe59QXZRtapCu2rGT3hIe/vRMB67SY0toCtaBdJLW8lf
5KJ7CiTjS5i4+7gwPunN+FXHDyAu4AvK6fiNAhvejsi/4cVQhMfcEj/ng9lvSry+4SCLeyGofkSN
5u4MNSltjdcHOgaANz09+aUHZnpuBE04hKX8Irop/tKV9Rn19S+Io62sxIUkj2oD9X+JzgZJ17RO
L264JsFuO8s0H2BuKlP0MOFdxtFdqntfQZhF+0HK1JVjcyndMmUZ8M/v1um81JGZgCxbRNqc1qJD
3yKJaty7xSTof04VZS+Xz9f39UdzF27xi4DyLAGq1RQryUb3zwXpLPYCY7+1agxuZYn8tYSKtgkM
Y9dTlNhpQfasq+MjGh4I/KfQIyQLsYQaS0mjGX+0lZVuI1F/xmky3uQouf3FTXn5U2cplGQ0RWEV
hu4Ebke/osPPGUPp6s9L+9MX0VQq+/hZUFp4P+t6jmoJ7on+OdBEAK4+YtivBhnUX334f8NMZ/vF
4grLHL4VtDmn3or4TW/8Hy06TuDMwi1a4Ug8IhTenOpD+wlT4FUJ2qWKBk4pmkHbDtiSNa/N6Mya
auSZ7kjP0Pmd5FgdwsfgPn0zvI26rXfFXfw0IWGDx+4YvQkn4c8LUDjSoHajUBeizzBLR1QZEYdM
LRUn7iJM7OPPTRKfojr6cf0zL92QJvgXbaqq8YqZtvjFV0YKBk0uIzCdpsALChDkoJ7wmt5VWKtf
j7R4aelU06wpYaXi9T5SIY2lKSGq7iQtRLv2Qdem5sjKhb8chAKWRjdoqqq9D9IWWtLnSspXMxGh
0UqbJg2yEau1kOtxGM8sTguCXfUTxSl21rNoB8cYSx1hZ9jVFi1Ox7PF49rDdjEkcsUkpxScQEO/
D0mdwBxEtAacBg+OorcBm8P6XZW6XgxDD0miwEtWOhePdWFl6zAhFLadIW2Th/5UP6b77DBlwvFr
cQoUFv2fA6M4Uv4N+vudc7EKcQbK+kYfFWcUap5KJ0MebppgTUNqaa1bdFcBjk6av78r+hdR4qzm
Cm8KnpgjkCj8acQugtmY7gtRXkHuLYaSkMcCEaWY4hys1AxwVJWerxirkT1qDQSxr5kLYX1Y68ct
XYgoiRnUAHF0+4BskMU0zMcwJ1L2xR1JIyq8QnkZYHAC6fgkDPqfV5Rpxf8bcPYeS5IGKYqoY+m3
2a5KjZ2KYx3eA39z/gMs0Kf+qsYLaXYy1WPlmREidIDYdG0j2t6TuIt2/e1mco57qu6tnXZQ9y4W
Cjt39+dHFbKh1OUsUTc/AA8KwEWpCK/PCbqEUk7e2ojjHkbUIVdeQtLSI/Ay0uxjAoGv/wNqq0Ls
CeoO9yC5wDRUa9IjMkfBTSMFr4Ml/ohU7acH9RIu+bMrKIiZlRKSA/HKrbNYUbAUKqCqaU440Nm1
40lZw0nNKe2f9JvuPjlgY86BVh/WQIPLI/830PT/LzZjWzaFAs5TcXgBCJa388s1XNHSSXY5lNmB
mWnD/5xkev8lw4cmVz4rdbuyTH8T9+ZvscsoszSF+YvSUWP/1VW7LzThV6uxKuPoJfDGb52qoQeC
AFLZ5d8SS3/tKk/ddG3a78NBcnxxCI+qGv8QUJcYNOkhanTtEEcufOmxf6lQVBM69VFM0dcQSgi7
dXiDvMitMMa7TKpwEkI6RtZ7fXt9/cuLx5dCakdOoOJ2PMskjb4FeBPJsqPjq2SPqZVttUD70pkZ
McE+UxxQ7sqwe5Bq3mVeu9c6nBggnwIEsX0rQvtIe3RbxAgUFwleP33zPAUfEF151AoV8uMQnTJL
K2zkXfZp3KbbTGi/XR/E8vT/O4bZ1vK6MoNGIKmO4QtH1HlfM7FONrJarbwQlh5B1sW3mu0YKwhy
HGoU1QnEAg8zaW+5yjaTUOWs60/031bwFwtTQ1dyygKoun3E0qdhpCS5EOmOmtVHtMjurB5lITp8
AVJL6WoWPn2l2fJ+F266fi62qVnXJfIjHu+tffYQ3Eq31i7pyHLcR2WXH2BgX5+0hVOBG5PHBW9K
1FvnfURUM/Bga9g1bqP+1MV25wbq2hG3+AUvYsx2rJYpaqjEveIAGKr97bhNv0iAibfowyobdWNu
dH+LWxEv687+iyRukhslOsXGqcr4/nNCEIMRVCiyU3TfioB3RPbc1Gu+ugvgJAl8ObKtoOoBfMz5
FnSBFD/LctXxXpV/WvjNCSZYT08o6FjTu8mhFna7NnML2+BdzNlCcfU89uq0Yht4APZBMkfViyl+
H8jD3eDPsytAnLR5dMhbEp20919RDNrY9STGlybVY1q4p8DVUZOqb1sxWmHvLcA8+JYqKRwkEkDn
6jwNCQTMdZSRGfvV7aJkg5yavAu3kZ1qG/dx3GkTy2nM9qsYi+kJMd95MsC7ycOBhH/ebvUsA4Cv
UsmOe+8du08R1PTRbh/k49p7Xv646X5jHCjG8t4l6Zl9Tq+HKiewZmCZIFXU0TV44UGzr49ItOsv
TWdPGRf6Q9mJqvQxBNRiy/fQC+8NZ21/fNybYIBFNPY1E0AEy/f9zLpdlos5vA1HMXHU6dB7MoZN
YqLqYBoruddSKK4jyBhI+ZGnzyZWSorYaqxSc0zv3tRRNUEIqS0f/EZcCfTxIkLDn634mwRInWz2
Jg10TxJ7lrITjwWZQbORUF1RqhUc5EKU6WEtgzBWdGBJs+GMiKW5PmeqkzUxhpP6I7XJk1a7f5z9
w7zDbmMC/tKUmT+ww2xsA71igiJUdIZOfzAT7TX2svP1e+DjaTJxtielX1J/oACzdWBEbPDOQEJO
8OJtX4R20t1XrmpP8pKBvgKl+Lj+p2Amzyek5ybrnPeLLi90q/N5HDp5SaWg9rrPaVZ9uT6ghU32
Psj0Iy4u0lzWMBwTEzK6/s2r6Cp1wBojjGbwVlMw8KPHTPFU2k6qtMBdH5Mm3MHBRrsUcVivvmus
4NBLiOoKX7JUsg3Uk/SiBgP1TxIg5Bk3a970i19FhdQj89bjX7NTQUuNrMbzmavY1V9p8B0tdEtW
suePj1c+CrYttDJAb6J///6jeGOaCRILypE9367GL5E/oEYPa7TP7QSlTCFbe9otLqx/I5qzwo2v
0TpPGktzwuBb70kb5DVResYxZtI0Qmfm+qx/PGPejW9+slYJ8OhY7DRHChO7oIESmIgf1Ge1fb0e
aHGyJiweRVlGN29pZ5qcUMjQNEcQTODIKDPqa/ji5RXMuYyKAkoOaHG8nyypogLVFu3gNAYu0lqC
DWIpRP6GNzS0PRR3UZZCACjy0FilgN/uhKJHdd8QYCBP0qhm24/I+qgVG1r7EUSatiFneKml7oHH
PuR740fnD99d2Jr0aCNbb9Cbu/6ZPh6SzMfFEGabME0KU0Femuul/mwgl+Xi0GlF//x3QWZnV+p7
fpTobJywDn5Zo3rQI/M4dvqv/y7MtPYuDhQ/b/289lLdAc+/S8zoKXPbT9UwrjRcFlfWJJUPzoSq
47wMI2pZUlYhhyMq23gwN9zKa8Iki7PyGykEogVI6WxhGWwOEQYQuwQ/Az+N7AylVimoVw6bxc0I
eZDrcQJ+zBELEgaNvtWkmmMUii1FxVaAXY1R16YCjnh9bpZD8b3A4kpAkGbnWl7neQI7RnfQ29qX
IUfMyMmOCBh+TofroRYPNKT+/yeUPjvQtLDj6Uc+5aR9vOsU5I21r1rzjQ6rjbj0yv5ZHBcqLuC5
UYCCfvZ+zZnU/YBTsn8Gs9q1QFoyOXpo5GxbxcX36+NaXBQXoWbLux1qFMvrQYO9PUno/ehRN63R
9P2bKCBwsTLAkGgOjfPqXNQ6NN4d0Wu3nTLYvihsqLuthFmcJLbQ/4aZnTutqQ41Gsu6U5BGh8io
F4h3G8NdjjFDb/r7vxkUvmFQcSmrz13tejnWI1/0dYd+i40X9lYwqp0rDSuDWlwMPAvgk4JB+GBQ
1mlFkihDQ4VLitDK+14Wb7L5PUaq+vpwluOAX6QgOSEKZ5upLpW+AnSA/az/RG98U6qGHQY3bbzG
VFjMRqB1/icQpKL3qzvUEVMVGw5uUWenCq9+q9pyodp5UW+LMLTDMV55yC4tcgkli4m7BBN4/tzR
G9p/CbKhDmyb27zqXmtTeDEqY6XksbT8LsPM9pI2Bm1vmILmUHTdl3pk1x6WWNFbIsU7I/h5fbqW
x4T7ILWMCfg5/ZiLe2mgz9d2OXW3VERrUsCt2RLtPFwrnS/dS7CQ/i/MrN5glkKVNh7ZSDcEu6xB
uj1XrGZl6S0GAYZML5GG2wfHMhlL48KFFejECS/gSHoABP16/XMtFBjgjlzEmE0OQukeosm4K/f/
aJ/rFwsBF1B86hf1pfzlOeZeAvo8bseV98jSprqMOpulKEpbtagTMu8q+dpr+mMQC89ylyHN+udt
NwbIGTE10UF0z5N8HAxqCvydijtIjm56Cts9L0LNFuryc+IqK4+5xeX3b7R5gq8UXY3kKWnRYORP
sVp9mZwVRDc7XJ+2xS11EWb2OkJoKS1yo1WdznqIFPjDMYAmOcNb8VMdrCyRxVV4EUt+v6P6VjZL
LANURyvJrOPezqy1M3YtxCwFC4dRCaklqo7Sp7d9lB3TcM2dFtwCv/N9RWtaCCAqJOAjEov+/ThC
F43SSuYY0oLqpTPEu9CMTn3S72uxecanAVX+urmPcJQdfOUT59UPtEiPQosW7VDs2rJ6jQpKtDwy
vspmv+sjzC/ESrr13ei2FrvvgQa9ReiTrWsW8jZU5WcpAUusGgc3658S4GZyK3xthsgp0naXRcpb
1no3Es4LqIyEr57b4rgyPnm++RAmyGd68j5vFWWjqd6jGKA5r4CsdaX6kwTzqW+mHnJ7wAxUtQWf
+2gMtrnU3uVWe5L1Bseb9FlALnrwq90IFE3pvbvOk2/iMT6iDB1s9IzGkOe3X3MKpFqLKnyEGr3R
qJ9CFeGVpiwOnZW/VWmY7JK4uIGHYHtByVs1HE/QXZ6kCiifhmDvoWsoYCWlgeRtbv1y8Y3ZZIoO
Uo1iHvrbn8qhu5G9/m4oiudKHOkZNOWuVvR/BNfA2UZ6SQRTRl+9f8iT5kEN+60ejEe16jnBtfxW
HJB1TnrL7jv1Ps27J21qU3X5odArsBxifysZfYVsoXfjtuLBCPFVSov0WzskD4aMnqppBceuxFcB
w5BTKOZIkwvIuXaNXYXjEcsWeLPmiFRY0D43uf5TpCGYNOO9hJmSb41vuhR8FzuDb4GcfdM/j7XU
oCKE7mvhV/lm8CFmQ246l8Z4ZwbjXRYEP3wl7gCrD9k+x/8DhFw0bjikyCej+yHXcUFoqmGD6PW+
mjwOrDS86a38bgj0fKMq0UEZ8HUIhOhQ++FXBSVhvXLvrRg/WaP1b7umxzSnSeAx1mgW+2AMNwgp
/1On8Q+/bj4VgzaJtefprsrqTR1ahyErEWI39c+tWu9dTf5qlLGtRiqWigb7rslPfh1987p8X3ej
7QFNF5Ih2oiZeZ/K1nObSI9dmbxyVz0PDNHvi6MuF0fJwuNE5mDtgvAm6d1Db4WnYDS+Gtp49DXt
HlTaI1q+TqqSOykYniVtd+yT4jmo5GyTCMmL7icHQwxtuUdHOBgSeO9JcRATCBs1ZgFhPPwI9fwF
SUsGkxzBCO/kKrvtcv9LJrufcrH8xkTdu6N3SvrgqRn0Q1sKd8ZYgztMbl2K9H6ApcRkWCkab0U9
3ClmcORO/KJ76GpXcrKnye4IWfDA9XDIELc1RBW2f4Mpj4WXQtk1z61Y3aHZfp+5+j9FWz1HJX41
+CsclVH7VgvVXYNhAfDzW70W3vCKVtAEHhCMF6WTHMHpT9xTM02KLPW3fh7cV1H6UKogJUbV+pyq
xivKxZjpiJOpQewn96lVlNsScRvqtXloF7lqIrotI+io+6chTX4URrvNevkuDuKD1vS7VlBv5Da9
D3rjxmzrUyzkx1q1cOkRS3zlxpL+S9PfMKuHsFZeYr83JmXnU9e2Tzp42SGt3sywfSh1/MK6aJv4
xrOeD07dCOIWuHRwE4pczjl4Wtsri3MZlUjOyztPU5hYl4FH4k1gtuBwdffbGIvoGhcJb/Ys2Aql
dRS19MkN/E9BLD42/oDtRhs4seEdg7pBq7IOnpusvgub/pRa0UkbpE+AXHdaGdwlYnuvKdVr4yrS
dvQKXBrU4Vsdj+e0Mb+qmDBYiadshLw9q5F+3yqkmH6Sv4qiexobTJFSbWxWXh/LF/C/l8nsUtRN
t2s8mdQsMMV9O6bQwgbswv3uucz63RiuFb4XAIHvb6/ZFdmgqu6nXq06oaTjS6AiTFlP3xeN+1OL
hPsOCPjntIYEJFXS89BId1D0WC2eC7Cuap/MsfmlodGxkXswAKI3YoKiK/gxVNYvPwNNTA/mL4r1
lxfudOtfpOJe5fvJYJi9E6TPcqzgP3OmEre/ngktZpIT/QTp0wmVOyVkF0E4JvPS6ugeNQ2npxrt
AjyrlR0r+J/rgaZ33of04SLQ9EMuAkmDlxrRqPcOG/7oUR6qotbWkZ936++jhH1Bss3alcEtICGY
9YugszwZeASa1xQiHaG2o1cMSKJX+ca8kbbx1t8Htq7Y4im4N3EEsXtbsuWtumdh/Ifnam3XyGa/
U6QP3wDQAspDEM5gub3/BkXoYnAg07tux+Ghj3LvWBWqsQnG5IvAE8LTcsztvHupTxVshyb/M0P7
mwT74ifMpiFPVUzoPC7S0XMHCCrmz1GOdqEQrGTYiynpRZzZl0+tyu3rSkdYqY1Insp9Vrgrz+8F
zg+zy2ecyOwqcNtZaUGpk0Dyek1xOj23o7TaFX74KvnW2Yr/wRRJKI6tG9vbreJ9KvT8+/X1vLhx
/g0+p9ZRHZfTQdJ6pzY/BcOx8/WTS2KReiujXP6Qv/Us0VCV55D5SKoRQlSM3okrxfa9Mtvk+moh
bTEIVWLYulSc6Fm/X5iGwMmbesClBcnfTiZBCXYD17/X4svuIsTsNIuEJpP4hzpQKO5j/nwVPJVy
dLweZfk9fhFmtsVE308NV1d6Rz74jmoX58L2HyMcaftf7gavnJ3VbdbAE4tfT0eeA04wDfC5QIeW
Vuj+jLzGx/4t8J7D4PP1QS1elhd/f3ZZxgVGSInG3w8FeM3umD8KYvizKQLHbKXt/4cY8eJcXQSc
LYfQHNUwDDiR6s9NvEmeugftjUyIZZe+mpv8Kb+BieM+aKfr41z7jrMlwg9KhLEuBwfvp7qN8IMy
dv9dhNnqwMKnij38Ipwmw687ws1DU/q1TsXiQxlsC31vhAHRIny/mcIubMWujCgJwXFIoyhGcBbp
mUEP053oJtbOFb1+nyr4Sl4f3eKRdBF4tk4ynJ0UTxV6J9OrHXJyJ83FhSsv8WJyM2sl2PIa+XeU
szUSy1klNEOsOqaW2F3wzMW1Q4nLvj6k5SjIwICa53CYExx0ZMw9rEQpnogPnsSzevhlBc5/F2Oa
z4vMRK6HMWlzRiLKXwLDwc9aMlZCLM4MLBDke7imQOm8D+Eq4BnVTOodnx5ZEb9qFEJG/1zFKyfF
8vF3EWg2FjTkDKPR4sGhz+MhKoEPTe/hN9LBlFYdITExhse50Ri/FiE2oX0TadtwHI59UbxEsX7T
C4Dr/+LzXvyk2S2dmWGmFSUoAS1vbvQRqkWi7IEy/TGykmTA+H+kXdly3Dqy/CJGkOAC8pVLr1rY
kiXZfmHYOjb3Ddz59TepuWNTEKMRRzPnbRyhaoCFQqEqK1M3QXKBkWk0T95vcWhEXZaBrQVIXtMJ
oFmjSp3bjX4DYp/PLAhMnAqkH9BI4xZUle0gqx18ckygP1c/6UMMhTHRC2nL8zEph149Cm7IbziX
yZA8ARaAcQcICbmVhNYqu8sbQXv4bf6Nz0jXVjh/oXFXqKSXdR+cI25zJ/2EqFZi2rKvXMojRvTs
Ckkxc6QjOWRYqC2co15i0ocfAIZ9cMICJAf2jvefzZKzNs1TBb01tT9bUfgz1HOUZgzLkTrQWgdp
9D0f+kVP+UuuskOuQE1UyyQRcm3rigUm8c/P4NLiWQaLZFGNOiqotdPG4U8tRM+jYmnkSVAW7NtQ
EBE2P+/KIPd5AcudzClBxmVBa9bUkKdilMGT4jYVHL+tSxU8LEBGAecOUB4XpzGFwdTeRPMybPRL
22YPhjHsrx+IDcQqqkfAGWHYA2o1Jk/ih5mHcRoaRJ3k2B8lxYH4oZ8+oeDoVD9A3QXUuV3vpKPV
Xa4b3t7EP3YtruUnm20/hypCC4TADgx1va5gp6lSBaFl0zlw2jFNgjwcI3Ccj8a0yIhRYnkGQxGW
nUvJckF8tqhTQRFFEsSXrctiCS7/b47HBIxzVI6xAdiRpPyWMb1cdrdU/VYRUfd82w4uJAK6lQW2
/X5ZYzeVbRUo6NFH5e9srHdarKK8m98P6ii6l5bo++GY639tcefLKJd3h1HhmMe3Wi27EaqzGhBy
Z729AbDC1FFp1X6EUA257iGb3r+yyx0zkoDbGrP2ONcKYP2o7uSixsimD64scBEU4vKEScvTCcL1
DoEcxsyYo4D9//pCts1gwhMuuMy/ccdYGVmBoch68lkMzrZc+1KV1mHE/NQnzCyBGGAHDVgb7hYl
AWQrzRw4RwPSbVarlqADN925o595DgIf/ccQl6vWZCBTDrEhTPPV6NuUnsS0V2sWzbhvbpuxjMdS
Ci/nR2GirISSoorolxc4rlHu9QN1tFwkP7VZXkQu8McOt5yeyRDFHICzgqy0G+y7feRqOsYGbbAj
Bv+AzlTdIyNxiJ144Q6KuiBMoEdNUDDcPNDAEqGKB2WWD6RiaikVZaTjkKW67CTthUEyc4BXWtFn
njhAK1sLhhg7S7ljVTVAQhUVEFJ90NpkfpojzObk90HozxDxLD4xEoHGyDKLCTJhkG7xyRBYNPSh
ibG9jWecmD/dzgewT5y7HVTcQwf5iWtAfdwWiSpseQ+KIRj4AEkiaOu5ZeYVtRjLRrSJMa2lDu1d
2w27bBYJzWxmYQsfFOQzwfH5gTKtrK02yA1klEsWZp4mLz3Qc4p5yf7F/GJ9r2/aH8mBOcXThEbZ
L9GswpbbrK1zsXmIqDnUC7ypnHQv7Qq7hPSvrgPyKRL12LpI15a4/ZwrIs0WxUUKZhBN8mRDOoDx
u3CMxrwrA10RBP/Nzwe4m4obDj7zdmhXD7shNjJaWujyd+V8OxlQSslJfcxY/6/B+/DOlR3u8CPr
olpV1+gtsG+khSpbdaat+anFLPUEsgzw8tz1tChSq6SoyczZd2l67bqvRf3074M/qFBQtbBATggo
5/uEQLcKprUWSo1q2LkUEMt0eGwUkR6gstyIfC6AJBGgceCQDYsPHoFUQb2xSvBGPWFA/Wa46x/T
03gofqq3s6OfVA/qKLd66aT3okLdpqcDWYcVLpRvPKBbyS0yK2Wh+c1kuHV8UXJlH5IHKGJ+4mMh
f5MXctnlNco5OlIOMP/EMYqdy9Q4CE4IpMqRjAjMbK1nbYbLPcKRmgXaHxjmbgNUuSNvCCwArx+z
IhSkH1t5lCYj3mOiG7P3fCRkaAoCUwpLUiqj64++pPzw751vIWsBjwAGmUBL+975oFsqa4Npqb5c
/Wbd724GnkkE5NxcxcrG8u+rgIDpJKlkaLn4fTf+COPyhmW5YKO2Qhx4P0Bwi5wQ5PfcW6HCSAzr
qYKNkm/y9rVr9eZUlepzlAdnEqfB7hO79tecyr2ARpa1GSvQAonr53xW9paSw+y/ZxaD3s7KCpcV
qtUwdBnFxF40vtQNhIhzC60IIScz2QgMGkIp2nJg6NV5TmY5t8xKD1E4rQqym6hm0+E3nUJXqW9Y
inEFIH/mwpvbX2p2VPJP+B86H2BiQH0OM2XckZ3AO4keKXZST0ArVUq7oBnOsfKJEIsMBicF3F8I
4pyVtLNonhUK8YcssFMp8awxt42i/kQabyD0gL4QCPYPVZWaZnIYWAlQnOlNlyY2oYldD7+v+97W
aTLQMjaQskDRh3+SEGtmORnR4jPYLwMNVqttP+HdawvceW07RthQ4jBRlA6nuNwrenauJhEZ4taZ
XZvh7r2u1ZKIUVwLbTC7JZSk4/guAtymCRrbTIrj9W3bzPbW5paovopCRIZ0bJZj3+RTc6dXR+WQ
gw6jPaXH2Nd2LST/kqd4px3Cr/1t+ChqQi+L4W/ftXXOAy1spWoNBE1Ty7TBpWl3gHvRXhZcTZvO
ARXORdMBc9E87DvIBkLHCH3mrogfaTScywzso9d3cmspIINRkQ4B3wtdpPcbCRQepoCWNhXoljDC
1IE5JbFl0gpC+qYZqIwZAMsr4N/lQ7rZoYYMCL2vsRgUMO1OGp9qRvfXF7NZRMPNilcA5nnx2uG8
kKCEpkk5ol9y0/2mX9NDl9rlbXsOdvmxih1tN+7JeThHArtbzr8wpGMDLRCz81JEgIDnwFYGYKDp
w1ez+a6pngwuWrx6EHcFMXbxbN731ra481zFE5TtZ3Ra8rYF8RoqzbONuTQ77kWjieqW/4EwWQb3
1hJuebTqlOZZRFgLN58nSNH1JrMTLfeHWic3AWkeuqCo7L7UX+thAFRNmX3Jkod9ZEi5W6hzgSJw
5cmkdpsZBDkAKNW20es3Uq80u04vH/Wsym0rifRDApaZJo9v2nA6F7LyapZV4DQkfUwsDGDXCq7K
Grizxkyix9KI00NRNK/XfWfTQ1eLJe8PgqbOadgvAUyPn0hSOjKVnE79cd3IJtxivaVchkaMtmu6
EOeA7M19ehhuyyd2Zt7sKJ7yNJ01gbOIviDnLBiHrqnS4TzUGQY5gtdQeby+oM1ADCIO3I8gy1r0
At5vmwGCOC1NInCMPGbH6ljfqW7tjGfim8f4qTowT0Y07kcHU5KBI+3c6+a3D/zKPLfAPuzyPC4R
IquvtScDzPql9Rsne1RzG+2XBhUk4JXPAC+Lam+bxxCpPIbAFSCReDmtsLCY3PZ4nSiAE9AmciZQ
/2rZPhKd981PiNFg5O4Inh/qJzQ3QjpBbsY3yW1q3Vrhr+tbuP33FyIVsGehTsN9QHlMtaCp8Cpp
6t/G7DNd4CHbfx8BeYG7I5JwdyVurAEk0Lgr8WqwlQSFilj7RIoD1Z8/JrgnnDpIJlj1lstlumek
hbb6XRN9u75NWw/utQ3uAkvqgpC8xTLAZmtnMpqvJ5ShjjSv7aHITq0iUlPfvFP+Lop/lcxdbEms
Q8MZ7Zmf0lh/kVUoSGjtgWCuUWOmoO65Gf5W5rg8YMQZMgeopfmq9o9Rdk4ydWCEGdzru/jWKftw
ey2QVfAn4GXPk2spWaUa5gSoZPrbuJj7/mY8Av2+L0tb9x6i1wZc9cFCNw2MqGuc2b641X3RK3nT
IxGrNAOPJPTauKV2k6VLao3c0awnG0m33ZLPOOTKAn+XpCCIalEQ9cPuZw6+zr76TWKBQ25+sGWi
CEykIPTj4RBpWWtdPWf4YPNLOFd2pX8b49frn2sTbElXRriTRdS2rPoQwaHNn1pLAu9u7JHopRq1
GymErA8Kdf0sIweI7FJu7OvWRSvkjlybz3WsLu9yoLTsNKIOhVCoEQq+1fJXPnjknyWqH0YeK4CO
lQ4eqaXM7rtfIdaDBwseLgclOkbsaxsQ7/rCBNsK2of3l2YzN61qFvDAIN/rgWSPy7Q3UOstqGQD
9dfQX8g42BYynqiQBLu67f3/9Rs0IN7brgF7m5QUtntTcdQEOO7PjD/+dRqVFy6Duq9FwglOExiP
LHms8pMKFML1LbzuG6gbv18FpmkWMDpQwKFOn0FO3NnIYd26j0RJsGi7lh+yfmh28tCPKIb6Q6U5
evtAZ0FKKFrJkmisDJR5XSUVyDJ9Tf5Sa2cKRo6hGQXbtb0KCi4TzF+Ddp5bhVKOAemAuPHBJnwb
pMyfA9HI9SZsamFj/68NbiEFDaVo6LAQhuad4ejn7HEuD6bLvOghOpMDuMQy/N/H646weS+vrHLp
RQUFWN0EWNVvjGBHDcsO89/lHDro9Tp1Px+NWcQPu/XB0NjVLTz0INjNvzHTvGD5qICFlmIYqrub
24cuu1xf1NbnWpvgtlJqacOqLEUdbWo9Uw9v0yD8fd3E8if4sLc2we0b+PrCpKtDFTwGdDfMyd5Q
ujNN4ztMZO+umxJtGHeJFJaRt4oMja8S7Cc0+drTr0l/+IwNEzPkUBSCF3IOHqcRpi3MCjVcvfZ0
vbNjxS9D1fnfrPDfJW6HMSsT3LlWa9PwDIpbJyCixsf21/+7Fu7TzGadVEbQjr5mtjuddc6cC3Ly
zfYR6kp/tov7JBEqpyGgK4hqzrwzT+OXxJfu6W4+IBnKXP0SPZg7djvJdnJbC+ByG/yqkN4Gqdui
1Gcgb+GWB4Y5pTeX66EdgzOzJuJoY6C7ajtALVQ9pQE59Tloe7sY06XS8/UvuHXbm+DRQYfubaqF
Mx5ISVWOEtixZ1zsTeLK9feyr+2xsEDoeanl3A1zER5ke7dXRvndVkNdIzneJ+lz86xAmmY33M71
G4Vet9NP43N3NAK7uU/d4SBU911W9OGgr4xzWVSQq8ZQ4WnpZzfmBKIXG5QO8lP9FH5Pb7Vj42Jg
GOxEz4nhRidRcN48+VBbR6sV5CLgyn9/t40plWupwKcm7NVQKjtUnyUwGV//pJuRbGWE292CdZba
Avzs005+juh47gzi5hP7lZSFIJJtkBXDd1e2uM0sCwxrQkEDvuui++5Uuyqy033sdO7smQf21B1E
wALBFr7VX1bpQQ0yka432PKUyI94O+0gw7ovm3l/fRO3veTPl+Lb/HU8WOHcI82hRNqZFXGjqUIN
j7lxf5IrRRBHRftIuCR0HPqmTyM4JU4hWFt/DPv5LDm9w6ib3KF4eob8iCDuCNyEx3DmuirRHkRx
/pRhVhSVqRpl++i5s0Tdy00c08pJ3ljEVp+simILatZ4Ucz35q31aO4lG1TBj0eM6bt4xOTn0QGc
U/EI+ORsq7JFxBZvx+rDkYeoEuh20FHW+Jku1uXzLE2IN8OJ3rc3CzygPCnn/oBx3fBL9LCUwQGc
f2GiXvqms6KPpZtv72p+Ni9XA1nCzJ7qY0gdYtCZ/tUSUXWKTCyfebW5RWQ2Sb083msrcyv9MBFI
iwAbdv04bDrLgq1ATwTNBL4D3SUqndJWJcghWqeY8y89a/cF7dwsNgVv7M0F/TXF13l0jAyHWQ2Q
vdYmR7Wo3VpNvB4J2fUVicxwT070LXJU55rRp+EdYZObYrJr0gTnejOKrNbCHWu5jmawWGNAWIpu
Rp3YSg1CgxAjkj0eNUXkXV/Stp+vzKnvfcHMmhopOtbUnaCQZ+6X0nMkP/Rn6qggmbBVb3qMLuVP
oO4Fr47Nx84b+OY/DvLWOlm5oRpAhgdAc4xGeJO36A13pROezKOyV5zQkaD8eoiE2MTNxHC13uUb
r4yCtpmk1kiAxRqrX00NAr8hFvAkidyEO159nptJlRrEb9rUnpLO6TCfUWSZ4HyJzCyOtFqJEepl
MI0oXjHkJGaf2m2leNQULGZDCBPX9WrDuNSAZlNSzya+Erk0v8MDtLrAWozi5ujlbuSJ5h9En4dL
DjQracZxwAO4C8J9r+fHEpwc111esG8aB1VpoKWBxL0e/RBaxgZ0SxduVF1Jvetm3kqgH26QvxvH
S+uWXR9XWYWTtWiXNncR87QS5TcXoiugZ5jRUB0OebqPHs1jsxvc0NF1l2l28pSdwh2RQXLiSMHz
SHYY1TLDG/ZkuaLZHkGI1rhYExVT1urBEqIptiDYgzDG7tlrRAR5g2jLuSCD/EuKZsJQhweV5xT+
itmX2BBJfYiMLK61Og+xRtqokvCw7BPZU6tk10jhfQGe0OvfVXQgeKaCuFbnKmMVBqFVILiXDBaN
4xPxNXtMD1DewFNIpHIh+k5cRJGhW6dEbYv3R6I8h3rvEQzmW3kU2gluO8H5EBnj4kqAikYTxQ3g
NDmDFh9xMW/sNFljl8KpCJEpLrbEZkjnEqTXED34HgHn2XU9yOWJXQrVxgS3Kp/OmbklzUHaA9mc
Y/CjK7xoUm6HBaoxzY8NrQTsBoKF8UP5ZdqPaDsB4NcN4XER5KxAjjNIPyohne6Sc1yJMnwPNZYJ
xlGXQod80nf6i1LcEiAEUq/5rpwXgbNpR9z+Nr+ng5dlENoBb7AzvYj4kAVhW+cCiV6HUoISIjrW
wXQ2ZRmago3gIhKZ4GIIsUoZtMF4xMVBDKFHdq5H9nz9aC/udm0vuQgCZTGoRVUy8fOmtYtgh2cc
syJHQp1BSSJbjj+V6/+9Ivihw5jOw6SaNdikEs3WocuoD0814OHXlyUIjPrirKvAKPcUdM4tLjz0
gBRHzm8wYItyTSxCdC1387Xt4wJH2aSmWZTIwpNjsK92/WEpzGSnz2XhFmCgbyq7/JBfKjWkU3Us
Z5i+Z3O0q6typxYvn9mzP0b4ib7cZKpSNxJyOPOrAeFRYjxDq1DwYbZd+q8R7j1Rh5NRRjFurK6F
PIECCEsjUg3YbJNh1Pu/u2VxJ7Mo00ROCcrgkybbYSAf2Qi2BvTGXrIC8l7Dt9S4GSbLjXJRfipa
HXdgmQLI3DRidRb9BbZGUH0T93/7SNx57StWa0qNkDBbP8feDyFunGDw7bqRt/HDD24NBCtIJzG1
ihLc++MjxbWhx5hI8INf04mcmh+Tk9rSF/A2nKod5PqcWNmRwTbwbmm92ZNvxrv8fjp3B0OQUW4/
mFa/hLsuyxlqCTUDRA6syQxyll0B/qDQWziDEKZKghySfQ9d4+H6DmzGD0hbKDIUUdH54tw0j8Dc
PQUwO0eJJ4WVpw8QEZnkw3Uzm3fmygznqXMZks6QkfoP6IqbDPFWNjy1fpjVT4w8g2Lmz3o4x9TC
sNZwgQD3CuZExXwNKYgKJ8F1tZlwgId8KZSri+jLe69pimhoxxReo2cQSg6Dg6an4LNPvAQUsFPg
fGbv/mtN5xvws4JBkhjq3hAKjEF/eUmq1oYy/SwSo98M8X9W9QEZj35Cyswcb5pQGx+iRD/qnQk5
AhVcchD6vm/jb1HxG0hpwfK2PfDv8jjXICyYCxDGIeVGwXGh5tSyCcFSMD51/ZMBysV9MszQJGaI
+DhNB6KjEzqMgMZ/Bze1HZaWIHZtRsfVTnKxyzJn8DPmKPOAUepxSKa9EYDM87pXiLZt+ffVxY8m
Wyr1BQ6uXjZ7FiRHlicziOPS8d9/H5BD4JcChS8bHwbcKqkuKsWoBn+qkerW7C6dtK9xjEfK9QVt
bBqI6KD5jukzGcN03KGKi4jpZVgMflPNdmvehUw0875pAWd20cHEpAk/Ym9kKWh59HTwmcxsiNTY
CvtxfQ0bSSa0gHEfL+IX0EflrhPALMpyVubeb+bCbicFz1QJTwTVy8PSnjtzPwWtIBZtFfnQroMe
I+jV8R+v65FFs0TB2yT70U34o5zvpXtwPnrqITgabqC4BtoV9/1z55NzJHgIbbgg1J0xSQPGMBSt
+Xmt3AzTTiJSD6HtI1hQnTT5ns6zd31Ltz4axfwvgSgaAVk9d3CnYorKqoBbGGBcj/oRqB+RluH2
FlpAL4JyGOJW/NhjN1pZmqklHMMdPM2JHCN8BIVStKNO76lOzrwmdVDcls/UF7Vdtlo9i3QOkg95
gQfzaLsIM8dWpkdLKQmtnujb+Bh74wv5ZwS+e2EJDB1LiPDb+nJrm1zMDfMpk5UYT9gSgug1OPrC
DEQ+oiGUjUsfK9MQN7CpFoYw34eouIbyOy0mTJOCwukuUiS8g6TyH6nvgWY0TAGH3bY1HG9gTgh0
ALiA2IH4EPJaKP5CFgLqkSiot81hyp66Jt1fd8nt3ftriX9zSaM2l22h+GHR2AHq6FX5aJYCPpAt
v4cJdKiW/F5TOb8fVVCdzDFE5Sh0pxyjr32QF3z9xEJWNpbfsLpDiqSVcqVFHmMUaK8zCp7YXyqV
BSd4c7tWVrgPU47jgtUdBgxEsp+ZHHgDTR1ziATfX2SG+ypzBqaRXmbEz6T8SY3Hnayl95XKPhH0
1t+Fc+q0aWpqYozHz4hfGBRTHS+jCHK+6cqrHePfAnFdtUmHZnNqQCpc7jHdC6BLgIHYOBEk5iI3
427dMZGnBnc+eEFHEAdPuvxaxiJilmVLuEcW6Nz/uDJflLfIlBlJh1Q/YLM9lswrrHMd3qUV8/Kq
FaQr2wvCnQT5ORBUGNyCptQCQR1W5PfpgzJBKryTd9dPzaYFzAFYQDosuQTnAbLVpKMeRYMfzk+G
OdqSuAwtMsE7gJpTOrbIucZdsB8A1jvkznhp3IXFZpe6QFF8z39eX9XW5A1AR3+XxW1cOA19pRDY
ZK6yywyvQJGnd4A5egDvRveIgUHBl9r0cszoE0x7Y1KeHwqTW9IAzBkgfYCAY0tKZ5BKh0VHixYC
S1tTMAr6XIt0FEj+MCn4PtDlitHpMTSS/ai0x93opoegdDIXpZ8jtPQMW3GmRwzPxztJ4CtbDQXF
1JcRfQzJgq6cC35qKJdIbd5Si9F9owQGof9+dKR9djJR0hCsdHNPV+aWf19F9DE0jdlM2OATvYts
TZvvh6SCnlxR+kUbiXKzzYOtG3irAzGL6RX1vbUup3Uz6NkAaHj2NaySc1wP4I7PjonVPHVBdbnu
opsRfmVuOTWrxQXpOFAM1w9+HgQPs8zuzQac3sQK3Ot2ltP1IV4ZxKSmATVMhBLOzjTLVTrS3g+k
uyoke8NsXL31ZbUGHvwfSMoIahabpx3pEaCykE/TeVQIHqaTmWo5trF4NsD4NSkifZWtnQPnAd48
yMUIps/fr6iN+6TsYzwW44TYo3k756gkNILHz1UjmBPgeq9JgZ7cMGDULLDuqNXBztd2+HL904hs
cJ8mzkuig7h6qSP1R3z9HUr6Z6u2BJf8lmP/2S8shcuPa9Oq1DqLQBxlsMOQPXdjcNJlVN8iy40L
EbHT1qFdW+OOUVWPTVYNQAV1YHC1IKY70cZVC6gyp8KnzvLLed9e2+LOkDbGnTYsHBtGFu7GzLQb
6GhqagV9cLUEtlPFDyhvNDXZhWV5BsDhsa1wx/1vX3H5yquDHHVgyjdUVLR0+tBW3T6RALMcRNRz
W8dqvVQ+FkZN/R8W8hZ7aluZca9MRPD6Fn06LhegRoOn6aApPvR7McB7UYz4QKPY1SIRz9AWLBgF
BYtiPgFv4Q+saayHfpCmgydqKsxTEqHCCR6WSqrcMMpcQwvsEuqLDNSnTDTltLmRoAiF+u3yiuOf
Ig0Y+weoc46+3kDIN+hRje4+8doBMdUfE5xbRmNV9SxWUWQyqtPYzmfM9whwClvdEmVtg/M6IneQ
pIgqBQ/twVNv8Mo+UG/aqZ720giy6s2KwtoW53uMBe00gQfIH2RWOV1o3Kvy5I6QeBxy61C38inL
dXcwWqeqiqM1QqKgxmdM2VTbUDPaxU1yUFntlrR7un72RB+T89hYRpGXha3iYxLGiVLLIbIgkxRZ
4JLXNAHjeleSAa2oJyNjtxLm1q+vYfMWWHkLf51JZq71AV6Ucgdhoz69DDR/sj711Ft9RP7dkmlG
FNayMvhxBdgaoMV1OnhBKxgs3bxr/i6GhxItihUtq6BSohHrkIT+yMBtqtP9oijDKsHXfwMOf4j/
K2vczVZZI2aZOxyCxhtd2cuA+Aq+gCih7u5l1e7Pi4L8QsnbVC5xq735kJQ2uA1yVXBCNgPn6ndw
d15TtSXaQEhUew3BOYIaVR+abpyjWSnk3d1wFyJjeBuUTypyH55bY4ws1N8HPNhq7YSCPAW1wPh6
3SM3fH5tgncVCIAkPcL24Bc12SUaCFV1zFcIrs2tUuE7K1z2UzFpYGjDo0TuDZ7hxJ4Jbjtf3csu
OyUXTKNYLrhW/v3KVMRNA8EZwyg8AU+SxlAECxOQNQ80tmlEfldjI/DKrQ8EhliQCEHcAC01bl0l
pRJ4JZX4YirfLLaXpJtY2l9fBv7Sx8xnSUrxGkN9EO8VLvA1ZhyiCKXGF8B2OrtR5X7X91KI57s2
OtA4SNy+DhaubQmM0FUZLapsqVNTA4cjN1/HujQw0hShAC03TjwltxkpWtvELMUQFN/IYBzqtKrs
pNJfyND8rAtF8igDuSJtf+Xz+DMPrcmxQLJSTGC6pv19EIFRBqOTjzKYmTFnHdd2Ws5gAxrw0Bgq
Hf3LphmAD4ZWVqtiwlfXznKRMQ+TaOBwDKVbKwgfSaVithMC2hU1NddKpRtFYZMdReVj3ileVvff
EiMDio1GHaZl49Ft8km5mFZwClOQaJrafEBbobEjhLpLVtTjWZq07llSJZyTmUGeO2yZE+sNc1TS
f5/T+gX8fn4qsVNbWI/hmMcO0yVwZklQU2sV7WtUTVCdx/yAKwVqYEcQr7MZS57MILmlPdqlNDKe
Gwg/pUp2Dmh1VyXqnYZiJ+5AGZC7RgIfsSq/RAX7h0TaLszj2aEJre1aWmoRTY1qZVt6g24OCBsK
dNqCInANtZncPKyfzYkclSoMLlIo+T0D9QoNpMGbwvjSWupNrcs++BkL77qHbYSAd/7FXXtxGbO0
LlL4V645eFq6QSQCdG8ETXCWQbJXB0uepfKTYShq5tVgysnFKIE2lW9mWbMViLHFojtp46xooOpR
MBWkyOB45S7YuRlTMxqT5DJbBmBnRWYPafqo1ZIIj7j8Ie46Amu4gQICSiRgZucOJcSoJSvV1eQy
KMHXTqGdEzRNipMYx3Y14XmiTnFgmzVEaY1JF/Vpt6oz78zz32wGJ9eshjAPGO/sNk7omW6zk3fl
Lt6JJs02N3W1Vn5TyzII+mlK8EhoMOYpuVUsOaApEATsLTO4WJc6CQg20PJ4/7hKyZCBgklLLiOt
/9H0yk0Up2t6kbTzsjX8l1ub4bbOzHpwKWJC8EJ7SCNOk/IzljLQHw/m6CZVc0nHIHG1JBZNs20t
zwLxIZQ6IPD3gdwO7KRWB/E409fAD5jOvT0mGNppX/71YdYgo6FihWhh4ep7v4lZKI0hutTxBdnZ
fiyiJ0yGPFw3sfVGAHeZCv0qBeQyHwgq9Ja0Vt5KFLe5sjOcel/9DE0PYBLbtKMDsdPddAg88Bx0
VOAim6ah9gBaHllHT5/HJqpF3pZlHJl+7c07dqxT23zO7tuX4px3e2sG2XHsmp5BHfNBdAq2zpy1
ts0/jcCCrMbMiC+Yt9wvI7XUK28Uh9kYLRXWmDe81LIg1oF3KzJ5bPP77zhKABMUnRVfILn6MIAd
yx6taTwYbModRUmjowQ1OkuaBDn9hpNaFiiDZA0xdEk43pud2NxqBQlxS+bjwyAZO8wsO7pZCMpU
GzUBFLNBb06Ad8J7jUe1BHEYz93E4kuj7eL2+5C9xMOpMX2F/IjDxK0lqGoKMt03vqP3Bx+lXlCP
LoR4BMxSXHwZFGOmYVInF4Y0xIVsqem041TZRlayJ7m1Dj1gr25sDoFjDA3UHVEhtpnZ+Cwow10r
BwluYmNwk0StPTObJ1Cmk+pUaLkKqVZM3OZJ5qQdxTQsqelRTYtfTamcQSH1y2K62ynNzVxZr2Ma
fp8LjWEypgZJmmI+FW2WnpmW1Y7WqbHXZnW9JwkYrefsFsAPR5HyxmsJpi20jHo9cABn2iv9TjMC
epb7KnYto+p2ZJTRbImIcmSBPLvWOFF7pIPiJFEjalZtPMd0eSk0L5OI6P7zpV/S1H1JzTm+REcC
ouIW0hb9vQpmiOBoeXVpM92u3dnpjtrZKhwC5PJe9yv3eiT66K3vfwR3Io3WsPQMmlF+WWDyMwod
bbDsHMncJ8yAKRRS9qAL/ki+O+hTTuXO8meQDzZPNaRU839P+gNo10K9DDwnUCn8S4KlTW2ZUgXW
5W7clZBR7QfraFUiqNxGEEPcNDDGiXI9wZg+d8Czom9U0iF2Swdjr+/qvekuFIrqG028aMR5ozUH
aQEF/qEQDTIr/IADC6s5GSrsnG7Pu6WJpMQ75Cnu6CWHsrBDl4huiI95GYzpCwezCb7kD2AswFEi
6L8jmTWQi+d14aaQS5OglduY3yX9lQUN2pK9c91BNq4lkOTpirVkLejR8oCiedLYRLoYT9lLcdO7
+uNY2rLXoP3JDuPkSD+S5+YI0PkvEefCErO4mPbOMJfMqJMOXW0oB1+kPnJJrODcxbZqlZ5exHaW
CML2x5fC+2VyiaDZphlY+dr4Elvdj6TMc1uno2gw4ONbAUbQc4RiDgpHH3BTUDsaoiDDF0zjU9WQ
V2OSPM0qQ8hZi+LH1u5RilOAPGlpdvLryagF0Weok9Qs8jMIb8Vm4VYJ3Vs02E1mIgB6bB0HIN7+
2OMnglsz7tGCVyhkSsiuKQYID8fEJRK5643AGY3pttEbvLXV5UVtqqiolkqLMTv9Mi2zGAKnXVJB
3ndAzwfSIJCKA7bEFS+gZZICVq2ge2MBn64M8VclCc8xCD21/rYa3Exxih9TIU02Bpl9hoKozOpZ
9Cu2fMpcQHjEkE2wwXPfwCgGYzQt0NUsxe22h+7N9CtxI9lu7d6L/9ExmnegIsjmxsUBLlk8NaDL
hP/xH37oizxVVQ3Ui5Cjiczb2vwdYGDu+gZvODJBKEJvlACC+vHRC2E+lgD86DeSceiT/KC15UNC
8iPtK4FnbZoy0WNBlRBweH4TS+gvVc3UEEzHPU618lCkpyhSPYiP76+vaeNrQQhMo6A1AW/sB4oX
uYf8zZwNkBqBYgwDPtSwYu+6iY1vQyBZAq0sqkCthWdh0hC9i66Hmkk8/9BS2bcK66g0uiBkb9wT
BGku1I+xW4DCLIdj1ckzIqZCDd6MLmkhjccusiI7bsz7WG5eo0xCQblNf7JIpX42BOVnVriyvWzy
ynaVkS6iGsJOkT4FA/C14Kdre0Gs3tzGlZHl31dGQnR+TRpgAapcOwFLdz1Nd1YoghxslHaB2gA0
BQDQBS3JF0J6A/quqYKHShmB6yNtXpKJ2MX40JkWqNshCz8oexogoNWj4pZTvQNtotMn7R4smILH
ywYdDwqkyDIMsNIgueH7fWWoSGEdj6qv5jImqAdddf+PtCvrjRxnkr9IACmJOl511eWyy7fdL4Ld
duu+qJP69Rtq7LdTpdaWdnofBhigAbNIJZN5REYQqVKsSrBN2GRvOYtvMFL0TEzpweTlPWkheVS2
O2zrrtUU/CR9a8bt0aT15zj2D//esHE+yCEhfQB6+5m/rZUcSFJRAX0HFb0SYqBaeDuaf+N1zleR
L797neRRQHWsQuT0oTbrl0EYB17KT5Ia7K5vaMkZgNRpukBQ6/4DJlskTVHnBbyOUsNf52H8Xtdr
CuwLT/TEvI3qOoC4iL9n93TQhUKyAWsQ5V7Rm3tw3G9ZHmx1DVFBXfx7UkBEAUh9Yck6AY3W7BsZ
tYTxhxTA0qHVTxgefVQKumIGC6eGcquJQADsyjDX2RIJKH+baVzwJCm/8vCdK2//+qtgiuj3F4H7
/AO4VYy5roA/Qz75eu4AjKdYfdWuMl8tBA9gLiaT6gmuP5lfe62OzUBj2AV3+E32gDK9Ox4SW8Wj
XX/J27XxyqW8RZk4+XTM5yHdnJ9alxeVXqbY1RQmkJfkUNi+09mo+NRWs1ltgy94z4vlZrfI74eo
i5pWPsXC49BnvA89VbEyQO6+kudgN7hgP6hcyTGE8xdf72yfM3vnXVarTdvAOmTuii63Denp+gpL
XvJib5OBnr0MSqZpLZqp8kns2xSUZbmTqVY0WG3hNYAU9k4BqJBFXnXNDrzCXdNhkxeClaklZ4Ax
GpiMPyO+LJU4xqRlUG3Jwm1Ut9wZv2pulTf+JjmIF9VNnWZb/1Tu4w8R4VkGk1n3y6do8EYliotr
trX0rScSM9ALqkiOf49anp1HrPclTSKcx2CktohfOpG5Q7mm1vHnrsGSxhA84anEwMQ82k7lLEBM
lSEaLM2NCaKJrdrXoLOh1XtIzbX6zAJmBDkw3pip/YnI+nfGerYpEkRxacjYVDhiNFJ79aM3A6yz
VH2Og7e8+NnHaMLWud3XnXvdvv70b+gXo12N2gLW/wOymmeE5hgzUqD3dZRKsNAma/p6f36wixV+
FxfP9mZyxedDhDtSJpCs9FG7iFsvLv79qPDlMjNHHWqNInHUBE9VVXoVGyFTaIZf1w9rwSpkRQNh
IeauKMDE01bPtsLxC0pdwyB0BlY2oVNLRuM01N4T//36QgtxGv7W2UrTLzlbSWhpnfl1rJyogoFg
v/9JWuO2M/LEQY2wcuKcpA56wgeRpA6GtiJHjPlBNSrAxIdstEQ4rAw2LggM4BfBnSNIJSaGz2bn
mxbJqIwdptkFdP38X1RGySRxi6Po7RptYiC4udXfqVt4WbcDaADayyvZzJIhTWePgjDYbf+IFxUZ
8BtorYEgoizvDbQ9LV9tbxFtrM08Ln1mEBZpBkTPpk89S3KR4oLVw8BWK1ZYErTHefI4Vr/aZC36
+zOtwaCQgYYk5gThZP4Il0ZagoOd01O6C7bKodkKT/Xkw9rBLe7HBEcEWqAoaOizT9fzhHPIalAA
U94LWEc2GpYs0Clok3+dxmBDZyvNHuIuCphcJnCbVWRqVt3nkBsp0HVCu+f6BVnb0uzhVXutDAMT
C/mlse/UtzF9Fn27LdMVzPQCnONyR7Pn1xcYvoEIH0FNtHP4k2RpYBQDot9EL8uC7NVPbpvxZu3V
XTSMs3OcORrwvqiFn+n0pG6CbbtpoN9h7vlq4LR4o86WmXmZThlGvdAlwEo1w+XooUJD3VKScQV1
uejNzs1iShvOvFlHkdeVBWZHxd7YQ7ehBdkAdSMbkCK0wPvKzXt3vSm39LSdrzqrtiat3FBwYWNE
p+HA29yp6UrsvnZ8Mz9hSOEAfkfcK9qK2MqVXNjp0Loh03Lr/2Xuxgzz3gkDeSJaESfCo8Sp8uIj
N+j3BC6yjJBG9vXVfg+7XtYaL4x+Hv1AZqjSqgTUzb0t3UkHbUPcHIZxCO5ZYGVvtUO85E1+Bdef
/Sv83URGo2DlR6wcrjFzJXh9U1KgV3Hy85PCblgm/g/EHIvXGxURAF2mhhH0qC8tE4291MdTS8E3
A/2yQ7UZDsFRx92+AWTJUtxyQ0/FmkYbOkT4s/MDZlDjNcD1iNhrDnxRopj6YQXTpK1vWFXR3wi9
bS0xJrdGOdzTUk7s3EAzUa9CV0gxtYauQ3fX/zTbcsuYBLgTG7ygbV9SXb4LRd+jihOAQMGvLDAN
G9bgA18mMqD7dVAs+wTD2WH7RUpDd80Qk09CnWq1YeJFCtKjbOCIINSnWI3tsdE3iTF8sQ7azxrY
tLSo34K+5KVX/YdsgFZHKxlvUZ48alr91Kc1Zp3ksXEGEzGXQbtvHgeQ4ZGDx5xkT7SLfqoR6I5b
yN7lag6Sk6bTPHA/OHHG76Uq0axRb+9rjZNjk+kPcTa8GUbqdYLuCZsE3WFwnRLYXUsNK6+hQdGk
6V7pGjcVEblN45h7kiEKCwR0IAnNowdfG2x/LPcGT9/UBoOguW6NafdlJAQ1r/SNc0yZlZ2xC2W9
sOpI+/Q746gkRWn105Uax/SONYon2vyHHOZOq/TMknl7X0WQiNaA5rGNkj75CDmxa/DdBaKhjiig
aIxcsbQiTXB0sAyxlTrddFIkh3YWkPqUGZ1kUx49BhCd9hT0mi2eJsQbNWpXQX/LufnVtEPnXL/P
y1aOFiKgLOhZAilwaeW1j2ELkw8IANzWReSm2gY4rsEh6GlO7+XgTc48bseDRdZIRRZusYKWoikD
OQCmfnV2vyAni1EhvySQ8dY9Q2JOJrV2TfXt9R0uhAMXy8xe6VIroi6renqS9K2WS4eYPqM85YZG
uvaULWwImScC4d+U6QD6Xh6lKUkkibUCiaGrgWJGWGkH+ulqY9q9xys7fihvAUOUt2t8uws7RKkU
/QcMyS7UiQLQOpkiyEERODLwBkAiVwOAp74dSbcSWi08m0isIQ6IEBitnrnzl/oqjnUJY8d8/O4q
GRvMvOtfa3ruZ97vYoWZa09l1tTMx3AQNTCPgOF2Y6i3affccUgfGn8RzV+sNjdB3QDmV5gYo4dq
iDRa5pB7sSG55l8oJU8lCRXMIpOw9Z8DfUabDyREUDpqv0K5xyhXvdX9NTKp5dP7Z5XZ6WlDRQwO
GaxTQvOtLlXHwE+cMGk2omO3hbSmU7O23Oz4VB7GAZ8MT+szq1JfQ4i8Bgnk3OPEpiKwr5vGovFN
wFPkQ0BUzT0VbWMzwbQ1MuyGHTRhPlC1eL2+xNINnlAH/1liFvTmqBPGZKBg6GsKe0iYlZSYfEeI
eH2ZtZ1M53oW85KsF6ksB+gfyP6hZOMTTaGheH2NKYL94yIB1Tf5dPw314wrMppnvTYN8Fc0Bn7v
jVVeg/GOxP/SyGs1rMmdLzkhdrbezM2mTS/lfPo6Zvg8ZsTu+x69X9lp9XTFoS9a3dlKsxfLpIls
5oB1nxr8r5UWDH5IRnxdh8VzXvvcAizm30fzADGAU2fimgEaZebZQyZppBNIhsq834E+yPEHHZDv
MVojNV/aG4hDYN6TkB2qb5eWAakNhFo+krtRpXaafrTUPOaVuvUTw0aq9BfOFmEmENaYqNMx+Hu5
WkVLo5ImZ1un+w6EubGWWQN5yjS3DtaYWJau1vlaM/toBxmkGJN4nd9/AOoCaMQhM9ZyoYUpewjO
n+1obhsKGNrTEDtKb/571h2a9LvWS196B1Tj29jWjv8HAY+FnBzL6qCiB/gCra3ZhW6UAo6Jo1La
24Mj27Wd3PsgE3PBlVofs2fdrR3ZS7fDd14Cd2avMWMu3b3z5SdfcOZPVD72qIDhbDtV2ceRwKAB
D50iA1Zek9E2uu5Zfmcgc9dyvtzsNuh5FtECqItTB2qI9EtRbRSOxqfiR7ZRnWin7BVIEzoJIua7
7jtYZZVe8mygbGCQ9UTQiImgy922oVpUA2nISe0fQhN0HjkQaepbr39XBaSEab8S1y1ZLoJU4FrQ
uESMPPu4Jbx1QLiPAHKEaHX42qAoQZP2L143E1zETEVgBZap2V0sozLMCxLTU0bVQ6kEezmU/vXM
IkbvGXoj4IYBYmLe6RsVTOdnTUtPemJYY8wgDjjmD+ARWnt7lrwYMglQMqB7oELV8/ILUTq2zcAR
JgZBvYu13FNb7VbOARzNIiei6fN1g1x6Ts+Xm7kWc2hYGdICkhbCfA6lBsTmmpmtfJ+1Pc08S5Hh
8isTGShvfMWKiOkGUnJIhFRChjD2+i57uL6rpUuNJ4BhAEDVKVKky0MEDXgui1EBebUiHTAmdZcr
ieopqZTapd/5K5d60chNht4ZREmAjZ99Mj2F/nOUGchdoEKcGhkYIDSr8rlzfVOLn+psmdmn0sM6
ZBEmcU5B2jkJzNBcq8oubwTjGUTGNtA4uzy2Ie3R4JAgWwBO862KoUG1GA5Dvyb9ugAUxWWCdf9n
nenznfvcchzVXEHHoXLB8+RC1+K736DxsivgBJHtwQeCzCVsnbVbvNRtYVMWYQDFLGP8ZOb/zKqv
wwB893C/g9e/+L+aU/+RuBAGg6SzfMdf/Le+dkCl6pg37WEt2Vy4B+erz8uNJR6arG1hliWA4WzU
o70a0J1WaiVo8YbBpoURrQR8CzfhYslZjwK8fpO/jLC54iSVhiUxHeHDO8nLzXXrXLCdi4Xky2/q
D6ZW9RmaO8i2UbhKbETpTlOvpU1LUcrFOrPLZsaopakBviB7bNoNhfkkbrDvh02Ax3Nwxw/6zTfh
j7Vez8Llu1h2dvkQcLYR5irQplMDRwSZLa2+YgvoDnDI/GOc8yStSzJF8gdsLevLXVGg0xOiu+Vg
xky3Sil56Rt2i2l8p5WrB38g37DjAgJLdbXirn9Tws+ClIsfMr+f6NGxGgj5k/9cqi9J+jOVg0Mm
N98hrRydlhtoEfqWbiY/s0p6azh/kHlgbmWt2kZZ4JaJsgfqbpNH0k4Mzas06j+GzN9BsBDqMTWe
TM7pBqk28kPZfJH9bLC7Udk2LA4dKNjVTs26m9qUjm0e76W62UPxkltpzT2WGre1hLKm0nmsx6U1
JbzI7MtMEg+E3b9aAHi9fMreiWa8S+M4UTAkTmr4zGa4/Vau82LF8iEiDtu+dl7TvT/zZ1BMq3yo
PaB0UKe+7VfkS/OppwJX2VMdQzJiZ7Rk8Dhr9y1e85HzU4x/UBPwQtdJI2xfbz78LDnkY7ejleLQ
OnZ9PJPNQD4xpPQjA8OkVQf6TZ/q75oZlk6aT5AmqXyTev8mMKM9Fb5HSPEepfKjmpLcaom8yXK2
1cAr2xejQyjkIjSMz4TJZtTFgY85QJdQyUgqtqEBoOUs1tFu6ZLOqgcTKvdtYThVLR+SgtkqSq9F
JN02RPeGXPV4LyNeDMcbI+s8KQsd3safcsg93pXPqa8eQpOAEqzqAyvJwyPKxj8UX7or9Ti/VVln
QA+4PNBK3RmmcedrSJw6NDXbrNQxaBXddUPvRn2wH7rMd8Y0fR2S/qCI/j4foRgcy/WHQskP/OpT
RJuNmgWATEvCHntpQ+rAGeW6tqDvklom5qDdUjU9ZKadIxUMUoQGcYKRbRp5eCMJBpVCrb2FPtyB
cgBsW4McqyY/8UGg+89CTNeZLR6l8QCsbgC6quHAZfk4qO1hDHLTNtFPsPIkjGyoVB/CijxEJPB8
FjvAt21RH/6VoMWiUGkD+pBdWbGDkvbxrot6SAqk0lbpk59hkTpRClQ5N4J3eDhMZKfQ7S7a0neF
BtLjTt7A+YyYFNbvZDMJLS1TjwNVA8xBxZ8mZrUI6yHhC39QTjgFBcpRIEbufkAjZNskwVMe0Scj
0AIrzWKs24yfIdC+VqPz907G5JbBmo/YVO6JiAu7IxRfn6cbpZPuktj8jHg5YJQeEGBFLQpH5V2w
UxVkaob2HAquWVFRH/Ww2mQqSGzaOjs0QbQzNBCimklf2mHLXnw1cnWh7pEAxrZakydVMt6Lvnyv
RuV2HIaT2Y3jJsh6tGsU4ohuuifSUWvQ2vBV4KxVubkhQ/yR+eM39/sXjOM2dkUCtEAU0MCQ5ihH
qgdjRtsmfKPc/0EyY1tJ8Q1kTG9kJL5WojU/qrr+omof2ZGPVhQPwA1G/H1UZLuwZA2+gIGWS0Ds
mOR3iPW3pOxyK49BFzi0qDkBeCdVO+KDZiNSXaX3O+/6O7r6CswSUkkqdOjY9BMwDAZrgazALexm
X9/k7nr2vea5ZvHQCEBGDxgWaEr7V60/gtW17Vda/StBz1yuQY5ycBF0eEwoZmENyd/UDeichnuQ
pNiAA/37WPz86TJn8Y5Wj1nMMh2n1zIn7YcbvcPUU2r+P5eZRTulQkMaVybUmeLysyTspx+k07Ri
sbLOSvg2p+8YBPRcBROI+ckxbKltsrde/RT88brRLZQFLk5tFt0EZdqR7rcZdOYzhuZ6i6RlA1Wc
xClpbNhhxySXhdq4Emks2oaBMTUF+S70pmfBXKCaIO4oATDVebtv6IDHaeqWkcGphHD1ollj0lsM
484WnG0U2W5FOgmXK64CvKgNfBcZo79oJbBJA/g/25rlUeNApVgMqHr00iM8PrQBP9EtRowj20a4
Npe5lE1hNcCPgfjHpMgcFIzxDYxJAwR+qmXpR1lJn2NY7EZRA0YQNRXevKjZR7Kc7Cul+jZTjKNH
dQ+NqjyApp9IP1K1A/I1JDdFa9Q7EHavGNeijzGB+KIYbEIJaBYdSQ1TYz/XyalMg69oLLdKVdta
lX9ct+HFq3K2zMxvjjlr5TCTAIZJmq0hQNuFdnY2aJb6N6kOBYkbmr7AyQO6dxnuGX6LFMRAP0qD
gpTCEruNSrvr6UrqtvRhMVUM1jYMamOucj5PyctoLBBVgu7kJn3qb5u7SrW0d//G3xKvuR028lb+
DB6LV+ZcP8mFD3ax7uwkI1VAaVxOKXLGlzjAIHeh2HK/dvfXVpmdYlHqjUI7rNKPo1WjslvXTyX5
i8bX+V7mr4/SizyVDKzSBrkn/MEd/j2dOKr/mLUBvT3aG+g7XFoDE0mgjhTFx7FHn0E6jAagHdJa
dX7BcV2sMnNcRR63PAAY4NREkNeQw/vSJCvjc4sf5Gwj07+fZTF6XqphrwB2NcqmRVvZ0imxOgww
/YV1nS0zSy6NvKXQP8dORg7VozBF3Awsjv8XVJmX32XmdoakMlnBMDpXj1AHUkvTRgL1RMfJGUJQ
l4/Rm8ypQwVafANvoZbchq6SRp/Xt7v84YBGmtwf0tmZeTTqGKRFiktsiM5i/LZKV7Ch8vJ3+2eF
uWmMo8aDYrpIYMGR7RyyQyyz8O2qH0pjKVvlpsaUSGKLtx4Ynw/6UT2KrfqQFzdst0YPsvhb0OiD
BsjUN53vVhllReQJIXAdIJqMFXC7JFFvBzLC+r8417OVZrtmRGpbUgmYEYFGKCbNdk1krHy7hScF
+/hnN7Mb0QjOsqbJySmPngfzJy9+8uq7YysB8qKFANWgwzzAbD7vybBSqjsVwpinIa8hVk8l249X
ObQXP8w/i8yHrvuMSHi2DHIKTJ5acUpau1EzzULzfK0Pu7bULAQfWtLDs/t4iKfBQinb0ILdp1Lo
XDeAhZgVs9KYX1bBCociyOz96JUx5mMAPxLGsWmjh74DnwgGG/1fwsSD1QXZTQmpin/f0DpbFUHz
pZOspawogLIhp2oo9xJCPHA7bKgkrWxuCdqrTfAu7AtdWWPOUNHJsqShsgfvhearl7kJqi12UHiY
UUDI6nBbcnx1swYrWzJ4FOUVNgl+YBho9ukyI1OaCgyOpwY1gUEanbIOtoMsNmMoVvhcl6weERQY
CTFjKING6fIgURQCM2HKyUnRIpBAPfH413X7WBr+AQE4wHEYbtYnIOrlChFB1ZDJHQGJa3jMmM+s
QipUZ4yrF8b4e12VezR0PvvROEa0+1LCwbSv/4TF4zz7BdMZnL2oqGr4ap3gI7bpa9oaKBfc6BKq
HzTcXF9oea8Y4sAkAgYsMF5xuRI0EZkIK3+Elo+2B6PQZ6YWex42SKQShMBJHT+FCY+sHOWQWjGO
fl5pa+/QZPqzKijIBIDTwq8Azm0eCGmJKpUiVkdA+MpdjvHnJwrB8uyYQImndPlLeKc6nat64SG/
jwDyd6+fwUIuebH87LCHJNPaNsLnboLw0Krai27kO61WPoLG+IgD8uP6covfFhHQxGkwDfLN3A8Y
VtKEKv14okl3L3poIEjRlOPp0R2T07XvO9nqH2f7z2pz9100DRsSH6vFO+gBqOA+BnOabd5XO5zz
Hr5gxXIXcw8M5048hTImgOf+p+9CPvgZnRbMATIFSD12oudmr96Zm9QFDUfkDRsU53drKy9wKoFv
A6RtExOJCuWc2aPb+UEmaWFPTtD0xDRb/DRCeKECtd/4ILnhXZxbpotWmV2dxhRyGnxjnvTT6oVa
PPAJKQHEPlK9+axSAsU0LSpBHDDWoOPwTdApZUlGLCKg/a1pmOLniQqrDiTFhtoLKrxKsckN87sZ
QaPHuoSvmPcSth0phow0H4hfSFHM4tkxjtEEgajQCUUmf6PZ+aP6LT3wg+oku8jWcSaDC3nmx+gx
vw+chKyKUyxdsPMfMEsLu6D3pSgX+klIyTZAdyJOOGTSRrD41+ZBHdr3f3/DZPCUAZOEZs0fgNmc
5KoIBkOcGHQ7/dQL0tvU7B2Isq4Y++LGYGwYwoX+2p/gyLItIt3A5RK9bEejDsgFFPKeJP1Q+i9/
sSeo8BmwbFCizDFqElYvJKXBRzTv1AoGzgcbbLduka2lWUvvq6xDMYsgQppCpMsXIdL6bihBjXeS
uo1RobWir42zUHkpBJMxM8hApTVx6MyuKmVoMWg9TFINfDdn2gdNh+8wgyZL0Tc/zVzRPLUET1go
KXvGWnTExGOtphs8u8+ZwvZFSG94P+zNugtABml45di/YCJyE8T6tiThF7hHtnEZH4006qymJi+C
gOw6GjAFmfTcxWDqZ9SLZ4wPlFBdiCBSVr5CV/E2DYLbwQ96azS571QaUKjjQH7UhiksM24+SV49
ArSI7GhoP3jePwoNzNUNvaOAibRacxhjXPOURG+dX9xnSeSaDN0HRX4tIT5JUAylVfst4uq1rltM
pxcZOcRpi9Zk/5KodWr5lB9KefRqxXRlSRFoVABcqVHQ62i823GVgwiXabfREN+acvaLc/229M3S
EkO27adGJc33RscY6IQldxia2BY1eR/M7AbkxlBPUQO7qNQnMpRvBHn7LpY7c5Po4zu0T47Qhjtk
SgvGoOZDrtEL7Csg5xvjQZWIwzr8Ma6pIeiKdRnFHe3JD9Dw0Qp2NKvxZ5Cz6GYwOntQGCZhdMwu
YzzVZWpYuQkvJUuSZTdtQWQcNNJDROm3ARJFi9fVI6zkM2Dxrc6rnYB6DXD8aCYaoXGXV2vUNUvD
F9q58U0P9FlwpelUivoGBl65TWEZR77L3OwoucZT7Zk/6l11J17Z7vr1nQx6/gyfrznzwZibEkCz
FuMpSoBNlKTHrgvcvte868ss7g1xMQP+C4Os7Pe/n+3NqLq8LnwFF8sAr64vqQ6TusSKfeVZic3n
JDNAuK6llSPaCDzLIrVkMGrYRE89Vpsfac4bi7Lo+/rPWtq9iiKXhowEYfvvQsT5rxIErMItnFcc
p05BQjuUd13+cH0ReclxAcQ3kfZM49DzEkIPvdyRZcF4ksf0lJXiFfBBYumAI+xYrdObkkSPaB4X
Fo26IwOJTBNj8rawMh3U11BmMCU/3qRgNfKiGEPUCG9Ky0jRFPVLLXO6GlIbNfV/MsgcxVLirvz6
pbjh/NfPolCqJ6Pa0XKE9JfikY9kzw/iXbdbp95EqN46jUscYysfdKe/VzdAJjzzo/l1/UcsnyDm
nxkQVnjTZqFpWg8RUST8hhR6Wb54FMrH9QWWYt/fIzOI0lTwhs2uQWNADo6EbDzpXbxNg8HuSdqC
id10u0ZfyRMXiDp0RIGYz/nvxWZhByD4Q2ck2E0EgIyVszEAR0ff7Y0kHtxey19Ton4HWuMOklFb
imSgstHKpeODDiFrR3fqfKTKRImpsC+jYe9RFa64hd+pzdwvoEAPpCFwzCCOnZ04Qz4N4jxDw8BA
FNnQxAmsqhtflQZllrjrFJs0cgn2fQE69lo58rirPZo3t41E3uRy8EYCqIOSQqO3es6Iuq1pGVvp
2P1UlbH0sggTFXjnX2PSZysByRKeCrx3YIBD4maCIWP203nesdZsEWW1e3aX7ySr9NpjsE9sfzsA
c3NbeeRQb9dkU5ciB8ZMzOeDcQA0h9M1OnMlca0ZFSYctRMGSrYjG9/hvzY8ynYgjN/rtSqsqFy5
mktR3vmSs5vZZEYty4UpTkn8y8fDqnQ/TQh/jtRLVsqGi8WbieJqIhdFEWWejYegOJUkSRWn4EW6
A8S73YQe2TXCyj+ypxzDr+H3X0y2QxPhnyXlywMlcZ/pdTVomIWs91XRqTb19U1oNq89pjNrEe5H
wziCrGSVunDxU56tPP+Uha8DudFopziVG7dmRexylTwUoxa5GdCwd5Mw9W3FROShuvQhknwDjtdD
qPQvWmNIHhe579KIyJbZV+mnHCk/+rjWV56Vpbfr/HxmXz9rqlTPaK2dTP9YB9+a9tAm99e94qKB
gWwCXFAK9Jzn0AMEuTTIdHz1TMgvQcf2qhkc2zDdJH3yIzSAhLq+3uKW0BvUpnRZluWZF8bIrpbT
EgffdombhLkN9UDAa9b875KzZ2fLzPxvUWlKqpWYGCZmFLgtz4jb+kmQWwBAoMCS0cDK5cqwdZ/E
tzlVndgAirUsY8RlsbkJksLJquTOn5ouER3WxMiWfh6o3FECBl0+eCZneY6cByZwRiM7+WRjABwJ
Gmtb9p8rZY308bdPmjv585VmV0wzoMDYBSMMfafuJ9hpW1nR96QxHdg9RmU+12htl24WWDA0lPUw
tfeHdksUKX44VhROMqtfi8J4qCk7ZlT8GABx4yZ71Utt7TlYKuJNJQ/45ImJdP4cpD1o1Rua4iWD
/k2c5FaU7cfs5ilqU6cF5lxVEkvPkhVTXjxbsGARChI1TQb9wKX7kliqyPE45fp39UuyHbdogmyz
m95BXuhEd2u1wsXyFhJXjP6Cdgdy9bP18oG2eqAq4lS4yUt5Q71o2zxOakp8G0SWdhec5Bt52x/o
+/U7qyx90/OFZ0akE3Skw2iKbjNzsLPS94YQwjxZhQefaUXv6TEd7Ykt2q6V8FFFPGOjzLgRE91L
Un8OFUYER3ITd2Vl9ULvgGilrsL4dmw7pGV83wuM8nOtudMrEdpxpNyi/g39FfEllObUxfJXOSSe
TpIPCJp7iugyDDp1XhqLh7zTX6VIu9Vk0XvXN77krHRMPRswZWQ2c8xEbPZRExM4K6Hxx15uD7TD
QUcos1xfZyn2PVtn3u8nqTwip5bx9NK7IXzCtOOaqS65+fMVZqYTYngLVVO4eXWj/JRMK6it/NR8
daeJ+Q9SRMNjuK080BaH+7VZteVr8s8pmjPrqStI0XZ5pJ2GLHaTQUJLo0QxwlTG0Dalbmtm6aHr
jTsjkexOhdjlkHwpA6mdNAxW6t//yxX6ny86z9MC00iY73Pt1O+Ll/ojfi+9ULaH1+DY7WsAP/eQ
DNg3wMZ+05WG6aItMQasxe8Rn7ktgYyBxK0ptBMDzXdTP2YAFA6wpuuWtLLK3JLKwR9UligMDeYv
Izr0zc4AZPf6GkuPF3RdkTIAKzZRH1y6PdArcPR6fXaCwR198wEwdgdYSchSrbQtl7/WPyvNGwhD
x7IyahD/yPfNTbdjW2VLt6D6gvrSsAfV9z53myN/Nnd/wTKtg1obBQPNkJEezTsJta6oUWBkuPlM
tWI+QPEhRBpXrRzl8t2YuNRAqIjJnvlZGn5QkHJ6QrRjues31SYE5mGwgWu2SuihrE1yLjka9EV0
BVNmqB3/7sidZTC+UMpkHHGgRdJv2rBEhZFqf9NKR/kbNFGgZJw4ui/tA2hsXhQVghu00Dc+qga6
sqG9sXJ0S5YOHkosQ1B/VuejzEYcVVlltthKWp6CutsrRnGvtmvDV0uOE54fwu6YqmfgmrzcTKWr
8SBrDTLNsNlW0b2Cems7tXNAng+dTef61Vq0+KkqDZETBqo+Mjs7ScgG6FkHdpIOzZssLLRCH8jz
+Bk9mx9wl9lTdaruQLb0THcrKy/VgPDQTVPok/7QvCwelXUMuopWAJATSvtgW+1T6D1g8j0JNjEG
mQOHrkmkL4UVaF+APBHdIYLJtsuzJRoYiiClJoAyyrcVEQ+KGvwSFbE5MX8CTq5Z64qsi2aD6FQD
MTTixblx8sIsQy0W7JQmz2p5ozQPKXu8fpT6UjgKKML/rDFLPgLKw1AuS/ScVOMx1PXGozT47FnQ
OunI/aOi1tCQRhtKif3YMiMIq7EW1RJSVMJpm0zYQckUa+xGuwSa/4WJRoEfbzC/1Zk/OmkYjkkq
HcAMznYQDM2sUe4/m7RLQVaEvxrwfLT0ouo2ktmDya1O0NpTbuKm+cCf/Syj/B3jTO1dW5SRFdYx
2J5U+baV+BMBfaqWjTe1SDbMT28BVnLTQrkBrdF2jPgmYuEG7J3bOhaHyowx+tFiWgUCKGhk5KJy
jBp67JSLZ3SL/ou0K9uNG1myX0QgM7m/cqlVJVElyZL9QkiWzOS+Jrevn0PP3Osqmiiie/zSDRhw
VDIjt4izwAtBylFphacnR1FPB28qVhm3S71w+1o5tlV8rJoG+kNVUewAZauttgvNTaiSand7QhZ3
vYv5mK1hZZD0pmwCHL3hOZWfjOj77X9/KafAo0ElDTVm+IPNLlfobfQC/RI8Nptz3J2K+DUXK/ro
SxxQVLr+xGDXa6VJ1IoXhKm/VZuMQ/+cUYvCCtLBh4Znj//Ad5lLrNChnT163MXD+uP2KBfPKoB7
IAaE4peKP9c/IebwK4pDDLMYOLGHvk3uqF5IOz3y3WZELnZwUVH0Yj9WfBPiyux0Q3wcNeVTq9ZE
chc/+cVvme4oFwdZUBp1KGrc42BUtZHacSsS6C2M1Qo8ZDkMfINUVHMh+T2b2UrGvFa5jq/enIX6
VORevZY8S8kJ/O1/Q8wmlvsqlTIJlQomAWhjdk91qKwRMpanTkYtV8ZAUBaZHSs1G1QjLVPVG4bm
m68pD0zuswfSV9mGFEGxSUo4kimdvCdJILupptRHTSqP/ljttK58vZ1Iix/14sfMtkfRirGCgwq2
YJbZTffZizOMOf/F9cC8CDJb80nRshYubKpXD8quAAkKXgYZGdzbQ1niPRkTDQRWWpOOw1wy0OCh
HtJMhWIyhYOrfIrSB1ZBSUjPLGN8lo17wA2stOMgbUVuyNc0eBaSB+QEWAxrgE+p6DtdLwO4+VXD
GOmyp6KH6f9SQG+8PcCFu76BlyFFrV2Be/A8ccqatzweKtiwE2rn/G0soU2Lq3BdNyufcuGidRVp
lhUDHCBMFjSKl2vhkWuFUzPVYeo28cHu+nV7VEufbSq+wZQASCFoFF1/NjH28ijKsveYURxQxHBI
seabvBZi+vuLDYqkTInMqFCwc0Duvnrr03/+nsSt988YplV2EWAsmI97KQEtX0DoUHxj5FMxVonr
a8OY7bMQQmEjSUxILznqTzO0asusofRk/Wzc1JPAodxokR3Zt6dnKRUuhzbbrVrdELWvIulkwdER
iK26+BGET7AqcUBwXcm7tRHO8q4IQj/vtbT3xvDdlz6Hce25vBZgtkbrPII0Zdsxb8A9D9Xvj34M
nm9/sKV2I5JBgZ8fRJ3B8JmdU2Ol6VIWIaH7TZi5MqixkCP8xVxcpw5whLYrl7yV9T78pJqVbvT9
SviFt8NV+NkZxiAtUHQBJqx29bfJ3pO5dOd/1k7nIGC8WZOkWGIPXAWcLWDAb7LGGCAjPyqg0lIB
fnNf9JE1DEEFinEbbnMDHKCoRUFHaQ6wcnIy6u+CMgLuxed3fqJ/wWHu3LUEtOUqoKdqTJST3vdv
3JT2SZLtuFTcNVm/T0kZHOMUntQrH205y//M2ZQ3FwvY6MvW95MWY+jUbZmbB6rljp6KxjFTmjp9
Wz+WlEUW9Rn8HBTwriF+VjTKfR+z5yZPUG+VnRCcFasI1pzLp81j1jXA+9ME1us3OWgu6uBT3kgp
HCA8DoeYcbBq/iH5X7c/wMLRgl6jCVEnGQxAQDavxz9QmQt40SoeZG+2sCmztEF3UvDpTY1vboda
+NRXoWafGoBmAwoqEAmThifaM6ttezjQgEMfRxaLtJUdZW1g08e9nFgzbiGYkPQgUlaAOEEZpj6W
sQyf84/bw1rYWa6GNducqzQYQhDre48nhQ35BAtywLcjAHyxlAm4SKEIRiEar8324ko0uN5UBnyZ
UHz/CkWpQHsP95my6J4k2PtY8Vjfw1q1hl5xsSVyfBISYKSYS3s0Tc9vFZdl6T24NGeRCt+Og7h5
DiaMSzoGu1BudykLPLkUqUWqpIEJKiR0GeCZ0TAJ7sWVfAAuZCK86nAGjqONKis7EL7AKBi41VWD
uckU4xmmUm45tFDygOsBxODdwkxeep55JTO2eQisoo8KEfG/8iZxOr/atT45B/KZZ+UdBzyMxGHp
+Cq8H6sy/8502WnU4L6p6M9WDIeYJO85bUFmBoYIMo6BA0zRQ69Wd5zo7R2NzI0exp3tU8iaDBRi
d3VAf/SkYjbPySGU6pdES1y9T+HXIlyNxw9yr78rpfJIYsieFkx6yPyRgryWCkeYkYG3MHWTMdop
o1laERHfi1x+UGLjZ6KqTqeOu7w2PmQ1OGV59wCE6Wg1hHtyhValYnQ5ijX1JiDFWdOG+zqu72O/
fRMM2j1d8GpE7ACI/65i5JiaUmXDo9F09Lh7L+FyawFSKQMXgyt5qcTbqE5lwP9UJ0vh7zdCkXWA
9slmTNnWH6MfkllssiF7j1t6x5v2USXBez6Ow0Zk5Ic2APyCNudnU0khhAzCOwUy0Nu+7+7YSI8s
6qDgNfpW1YDfK4wcV+Uk36eq9hzmTKDMC5VRCN0pFjdUO4HbV2LyU9+EJyOW3SpKP/rKB/qQRF+G
6H7E2Qj+R1MkSEXzLIcEOQTJIipBpxlMxFMAG3tA0uJHSE6gE0lsERGoKeTDC9Hz1soVYJSbFvlT
5endkIX7WJSxHcWQYjENCDqIPnDrMXpt8j6EUpZcQeC93/Ki/CZlDMIupJ0KKXvIsZ6GUTrxCUaT
JtDk5ieZNx+ZMRwlGRg4JqJzMvSZk3FjQ33jZxaNPyHJ/G72+pcsQHPLCYMbMTllYe9q5ehmrN+j
gnwWhjgwk3DLlIqfYpAPIxNwc9eezYg8ma3/UEc19DYG4lZa7g4px83QLHey1Bxzwb6PQ+UqYTk6
gLU+DlQSrp/xPRxrX2ikvkY+EVYQQbOlSjq4kBbG+0jk3NKDDiWFwODWiAVkFQQmbHGKs7YIXow2
+yRBIFloTcI0NR0zZzBE4xZiBMyP4Pivg0PGfcnKUqjFD9PPy5PoYPB0Q8boF17ud6yUHqXc3HU5
P+A5s4tj+ln4cmYlfubAU+lUiuIx44JZoq0fBj17gaxQ6xQl2zZpfJc0QKU1ybYOzccqCe71yfnJ
921O0rPWsDMP+hNrfQf/5E6YMBtu0/ZX1aIDjpIKlNTHp7FqamusIaNFcU8P+qPid1tTaeAKHaMl
lkBTEc+RIRQ/AYei6a6PtJ+mkb5U0fgAYBQkAtX0ey+Aa5UgjM9i2GiFwaYFytLyswFYAoYVToJj
kOkleghRCDw+2UIt7wM4uDOUws9BWL6VeryPh3B00jxzOmqckkw75WXmsT7f8zp0aRfv016kNkv4
fdFnVh6XYMwPWyB3NnXpJ5agQBWCmZVaKVNf4oBaRNQfPpg11lh1+q5UcmAM4durQHp9x3hMnb4p
Qco1UQ01sofGhwODH5y1Au1Vva1Qfm7BC0grGRYhQbuJBeThYqV/Fg2UY0zDBHwuIt+TEfgcknT7
Rql6py8NzVbJCKHWitdHtJDOZp0J1yzZvcYlugNA+TNMZBeiZgB493G9KdNW2EaLcjdJQUwfmPyW
d5BDNaDlY2tx+pnK5S9Igm21MjAsPeO1U5bjQSLQgkQt6lymAT+1ZVQfWzLNgKr/GPLsDHCesRdG
mrwXFQ+sMZ1SW0IBvZFslitnM80J+ITQsYdovKGUj2UDK0lBQ5TTdA4VHqadlFz9LgXDto6hb9li
WwlYPDoBlAssuWu3VRDCNDhTJFvLgtAVon2sJFFZZcDuBuLvYTr+I1bFmXfdRiJFaLcVjbe0Sj9M
AmRVL9NoywmrHD0ZTQdusdkdSDmJTUQ2bOpWxyUPHjyWkfXQaq0keAST4TUmxhdVoxLKy3JvJ0r+
RSNOpv6HZleDtPXr8OD7xZEZEN/JCTSS4DCKfKPnSsJSDePh5OfJE45lGVpdA+7QOvRp9E1Uxsir
UXdaOfsK++pOUruXgpsPvRxCOSy4M9DSD5P6tYp6u27T+45BNj7o/Q0n8g4Vb+OtE52dD9oZOyTI
a8j9RHoO4BCvZvqD0Wd3FNApNTVlp5O12DYhDmgNTdq4ikh30JHG+DQYsecUOtltUj9CgQHuC2on
2VEevMDu89OsMKYE4PrSrMUpJ3FpNTmM1yuefHKDfKNa/KPtkx7a+y2UiM1zwvtvZpOZlgyqmdXE
nQb0D3SOur7ay0F2GkX4nBow2uHRS/tbXmPw7yMZxh0TMV6TTw0IM0lbQcSq2Ao1c0fFPKQKf2ko
upC+0sIUCIcj8zEeKSt3fc02LBhiSwuo24tRdUq8YsEVbAfLJ63bh+YpodA0Unl4InAN2WSNTizc
OF6gsgpuEIHSEPYGQCQY3idRduCke+0MflSHcg8b4r2cJQ02iXFnDuUu45U7tvIOILTcCUi5QQ1n
kyvktffL77VPv/Ec3L024ulDIkiOllXyCMe0b62iJ8DEp5HNWLetqHEIJkWRMW9llyTyc08IbFJE
6VZ6f5Z8/aFSgo+S8S2spw59MUDqKIHlQueMPvacuMU52KrnJC/vYMP42hXNLylK71S9BpYDjAja
7sM43Ku5v1OHAOdiZCQOr41PiTT7NKvdth0FruVqYaOyu2+kEX2I4QFs6afclI5K2P5ItHibyGNo
Gbh91AnbtnguZUZsM0Vxaz4eSqgD4lwEn5zpd0zQx6TBqZ5BIiSIuq+ghnEJz7ZyWhRulpvvECYJ
nDznMJCVTyjQ2mCNbsDL7KxIh5SMxELsk2HyHAsNqlywyrCoUXvmpD+m9rLLEl2x8JzMrHqk6pll
PmjDsv4ufMBciiCxsIyB7JZLu+PGnkDvG0pluIoBUmcJLXySRwqvgMbcZxkoJqbyiKfQa4Eqnx3q
0U8IszllWp/bGIXEIEd726hxJBMcIEMz7JO2R7RE/oWjkW/NXiNWygF76sPg2FKCC15vo1T/rsKr
yujz0mnS9DnNyI4HkVPk6NfDh8GVM7W1UtU843B91ursc4y7Ad44MA8cFXU4S9K0+YMlNRaQB+3D
HOsniA2c8OGL1gkoAUeZcOIxzHHzQ5WmS/vG0aAJDkIKHgVRXeinKEaOBBLEwfAoqh0h/NALVAXk
2Z7ADNLAjdhs2SvXeP0AAPSuNZrHHq92UvS/lA4fIo+O7ejv8j6Bn47IPdZo1Cng1mcnwYCXQmt0
dgIFQqtkQYgkAa2hbXLUKtW+3xdDA7Xg3OitmnToJqZMgoLlcJJaYh7g0BNs0CR8aqVAsTo2omSb
J+QhSXHVaPia4J46FZL+elNfvKRmhaYQjiU8QJHfg7XIiyJ3wP41BxKbuaX4kQshC7gKtraG/RB3
TupgKOGXMLTcSuLEgwIm3gNi9Py8gmtK8tuH/E7imlskZBIhKqzKB6JkkMRW7nB/z3UagkNkbvLG
/4FGys6IYeaHtZdaUVM/6nkF38+2ewh8H8JWSb3R83qvV9rGl/GQNMbBLTheEDWDlq/Rx1jz4aev
dQ00cIy9jI4Xrur8LjSTxywrQCcddmbNLLiV+ucuaPnRMMdwlyVVdjBFBKPuEv2qhpb5isLxEogd
7eM/79NZdU2K2pT3Zar8NsdiOJfQB4PuzFe6LcHbbWyckH3sxA/RY/RiPnMX95L8IXyKTmsU0JWH
8u+m8MWrvxlRzugq3ntp/TOMAXlLVwpGawFmNT5axtLQgkPlQQzYDSVAGoce2+HtB/9vA8YbWaqz
6+LFWJo6B2ZU8XR53AAhgh2ima43UAuwI9htkwa0KT3E7UMLsm965q/qeN5eJnN1LQjfwOEIt0av
b4+qeqepd9la6XyJPnCZNPr0qS/mqtObXOtGJE3jTOIjNWipvWSjaWnrW9nNn8QTfxTHtQxZLKqZ
4CHBQNVQ/oI+hygcqCpHKaWMoLjcHjLU8PTx8fYELmWJBuKkjtspA5B/th7SssWSVUfqxe0HkbNt
UeUr1d6l8tafCPi/648X93QsEqOmXlV3VhW8SJpvN8Dbhj9vj2Tpc13GmeW72mdGUo3YJ/O0e5OC
+oeq51vsPK+3w/xmr84zHk6rFJhaBuDyHHKjmkHC/RbeYi3T33W//WQV+RJcvIcJ3G3H1lGNSrdp
Cg00CP5DcScxX1B6/aSVus2HHMZ1esesWB6DIzTMBvAqpT1VlRJv5mCjScprZsqWXubvRQ8cGZ71
OZARRnyvDj2640F9X3F93FRBf885BW2coMQSFHh43x7n0vGD4QG2h16hCg2L62lrRKTHkMvrvBK3
Yz0S3+Wo2Wd5dqw06V4xqxddatd2k8VkvIg5O/KCsU/xXdLOUzU4TfvVfdrw99vDWmptmwDpab81
7kHNmY0rAztab0LEgO+oo3zLYB24AfnUBrnz3Oh2sdWd2xEXB3URcDaokftZrfGkg874LxyudgLf
k9sRlto5V2OaLWI4sCUG7DM6L7WOnYu2W99tHuSP1J70E6gdfheho+3ijX+PYulK7IVejqmDA4Si
PAwX0FO+zhPd7yUR9viejdO5RYEqg8VhLt24YCAKC+ZCh1XH7qUdZdIHMAgOciArZwVzWZCwixOE
NJ/6ZANWJO5E7AXTCCfZurVkFfAWiIJoR8lZazUuTSZIA9iQjYlPps6aEL4y0DpH6RYXrPdCec6U
FdzO4tAu/v0p/sVJ0wc8L1J4yEDfA8UwvOy14t0PjtF6zixGAq+RMjgI6rCkuY7kSzShBV46v71J
Y+Bku94aJTvfohBvj64Pr7lT+FR//KsveBF3NsK06qhIAnxByMlZcvNSdMnKcvh7jkCxgBwOmSR3
DFRtrkcmx71ShaMQoAFEtlRmd0k6bFeyflpR14fAdYzZtYem2qjV5iC8RuqflBoeh6m0jXrutGR8
E/gFVksiD6o9W7VryJY1koKaRHosCvleidm9pAUj3MvKp7gIcZ8uOi8Sq+5bax9iNsWtqGCuV1Lh
1XF7Mqv6XgmbNefsv48JfAi0kCcTTCyMOaAFz+QO61QRXlLhnhxI32D0fFCqbFu2xY4bKLwo0toW
vjQuUMEmjRCcwHiMXE8wpNC1EGZqAqkbvkefmt2paGzaoEBDlN9VbZTMcpB4Vre65bhAaoJIOiFB
ZkdHJeDvkiUR88x+Y6Il9KYcik1uS3ZsohPzGD8H9rp331rQ2fERF/HkK8UFkOUMPU9NPPZxvoZ+
WkpnmM79d2SzA0RSIHlC4xiV8H2IrcB0u422iTdr/gILF2nIv8FiBnJzwD7Cout65ipJQzEBAozw
8tUtw7AN2Dyh5uKAOerBS9Jw1Gzb2OxYvsr72yv279shIgPMBtywBiHZuTFhLhnlGOJy4cXdHR7T
qIWeE7qmw/n3njoFMaFkho1nom1cDw9uIDQb+6yFCjTbAjzgoofs9qW/G1Oxhpqfkm2+A13GmvLm
4qRQgipVCPp4HiOwn41KUEzpa5AUB5MW7yWsLG9/v6WhydQADR7EA4rVfh2OpOnARWoSj6TmliTf
tRgVfajvii5YibTwpDQgMgKzLDiOAUU/f9HBkrUZi8YXXuwnhsN99lVy/yMsK4CTofKepFRYqegg
l1Dx51xo/1ghFOEhmADOtgGO0zxTUuprfmHKwjPqtLGKpHrV4B+gm/WwdnWaDon5FF5Gmh0iflVG
vKtHkKqo7/EagNhG3uYm5FvL9r5LJHfsobjV+/CHxQsOYu60/lGhhXt7ZpdWBoCPoKdrsEHV6ew2
FYEw4ZcqJIVNdlc1fF+xLTb0tQNz2pP/HuufKFN+XaQrhVVRj2pxix1mdEAme5Lsn+m+3MQPa/ft
pYWBe72swBoZfNn5iTSqDY5UeVqEoj9pNEMv7eeYUDcr6ZYnK/e1pd0Zrliw/VJUhWAHvR5WNUQZ
eoPmlCzFXqEDJCD7z38+P9gq8QSDyBFseGenHeHw3egiLIdBVe1QPna6YkNOcyUZl7IAVWtot1Jk
PdoH1wPRsqyTaAj9akmtLdoDKjGVsZsVPt1yFBMSDBS5BiLsdZSwhLNzFUvCA0PWkTI045skPfpl
thJn4ZWHxwH7E2i2O5aw3dJNbGOQ8ZICJwjpr4ygU9+RIdsPepW4dZSVm06mjsypapeplKI2HPZ7
dN86q1WScWWVLf8iGX8mq67JdPN66D7qxZGAE5JHix66RZo7qv0buM24PQDG6nJJqEc/7tAIAFEJ
7GMiO1Bgk+w6h0lfXhjmx+20WpCgm0hXmHMciqBezZktcRD4UQbpGU/TCyvV7jMlehAjWEq8AdGQ
fxt4tgPPs4CTGCWQEs6mIjxEn9AYTkLpWzd8dcUrw4tPlzdNAEb8UEG7J3u8/TMXMubqV86uP3KX
NJKYsr/Dp8lDDsSFbg/hmhr4wvF2FWY2O/BSG1sVFt+eMvxQMkA6gBga0Dyu6JpN3O/1OtsJkQCK
wcASw+NrTpyqodJIA4lTGJ68w+nnhwipPYjBaRu0/VTISib+TjbBVdbCfYKm0u3vubA74nkpo6yI
VgUFQ+06DUkACEwM/xAPHesnQzVcUG+sAO4yPuwwg8S+HW1p9i6jzU64qi6FGChoF72QHzVWO/kY
3aciW6nqLw8KCht47k1aJLNtRY7aQusIwPtMwCB8hC50DzsgqHFFsLePmpVPuJQrkyjXf6LN9haA
bcYoj0MMCvY1QXfHA93JQEcScuP8m8/3J9L0eS8OzaIHNIy3JfROWt0K1CcVHmoEGOfbUda+3uxo
LiuVd8Bs4OvFWOpVYIPJpUHWLdQB2+PFytebvs48/QETZTp2nGnrmSVgiepJHI6a6qWlV5cvevR1
ezSLKXfx789STmiFGkE9S/MqPLk1GSdM/q1DM+J2lMVvBjfjiegDn705GJXAkGmgSqx6Tcc2KKA+
tOkhg5tHnoOtjhrw/y/aLONIXStQw4+g65LC8QGKoFR9LysTrdCPHrzS28GWJkin4PyaGB5EHGeL
ScCrlveDJHuUVXeQOt8Wje7eDrG4B+J+j5IBwSPwLxVdXXTROPSF5tVBVN+pgvqo2g2R1YR+aw0l
L+1YnlgWRWJLghbop7OHkJQr28ZSqkzCtpCxAV/3L0RxUVRmKNJR8eQgeRozNMeUJjy0QlnhpU9n
1DzlL+PMpq8pilQbWKx5zQTDJiX3UhUGIYK6oYm2nNTUuqWpa3vvAtcIHrywigVtFQvtr/5RHo5d
W8fRxNDtndGBfE5pmSCLS9t0Y35fUw1cSBtUYhioyAZw4H/rscmBHqBDrngkVO5TTbWkLl+5Cyx8
x8sQc3o/1weWjRxtuFYGeAY40E4KrAZeOozZeQdf5XTlKbqQIJBpIbjXTwr5f5F/U7irtpxnCNhk
26hRtv0QuEEnNreXw3IY0DVRRoOK2m+S98U2X/q62eZxokBL/h2YICs1Wnco1rb5xQnCzPwnyuwm
pRZBWZcZ2olmc2iA0ZeLNZWshU0Rn+tPhNklKjABREWRU4HvEDwIgZ4zUZhXA2L5mrTJ2jVz8t8v
09m6gtiCroKQBXdf0NCvj8e2bGDiAoUbD0YkcHh2EhijQVXCnjQRGjf04NgIdOBurUa/OF0XYWcn
TCe3ncggYOGNTbOvCtXRYuMEuPu/Sb6LMLN9OKES1naKxnZTvTX5mwaYRVSs7IBLBbmrTzjbmjoa
Rl0oIQjZQlTyrb5vn+jRd4BNfRscHNDAQZj7tRbA0tPjKur0hS8SXjGzWI6jGHvFAcUAW4AACXL7
awDVpXNwF+xrJ91n92Kv7OKHbqfvtXMIJ8zP26tu4RrHCKQaQOrDrvIXx7XKQzXqmhD4CAa6pfo0
Jk/VcBcUb7fDLC6KizDzZWeOYxyME+OzJC9lCUwda/sN68etWZYbk4/O7XhLy3zSKoaqKnqCEBi/
/rYySXLAuEAfoxPcSTqF4ffbAZYGdBlgdl2k0LYbBSsUrwO1j/YD8MXCVkjmZs1oq+3+drSlWbqM
Nv2ai1RhlcEVs8sVLw0aYNRAXsJDXXpvxjW0xVqg2TxpmlySugELh8ofPMr2efPCa3kTlO1K3q1N
0GyXhHJ0UAILA8PLgNu1BoQ8W1GzWxnKXNQnZ2qgU/jmer38Cbq2RSZaWim5ZfQvns3sYnbmaoBy
LiS4zYHu6RPpfvIKsAq/OjW97bNVDcalbfcy1mzb1TrOhhjXVSgBvrMQJM96N5J/sVgvY8z2XEDT
RuDCe3y5Ub0DKtFRSHIi+wGOqnIL/ft/kdvmJBSAejrBf69zO6nhoJdHWKqDdK8G339q4qlZY+Yt
ZRvDHVudbNwgwTQ7I5sqZ3KWcg31ZfT+FZ49Gq32LzIa0rWoaKDihovubI0mPjqEBsXzJKy6Q5TS
xyDvVlJ6adOBYJ+igFWGp+N8V4PuSd1Vbad5koJKHalzSIGFquTUVX0GFH4/oIjl3p6dpXxDrwoy
pr8nZy4EXRlqOvgJKiVG/gWyFWCVGsheaw5PSwMDI8mE+QSFIMCckY/rZaXJqVA8mNM+B1qYWiAD
/qxUs7WVQkhuW/qG/c8HJqP/pkPkmqnwMblOOwZ9NUOGEp4XjZlNo+hRHvVvvPl2O8riwFRUmhTU
clV4nF5HmYzE46zEM7LOqSs6YHxPkaaCP/GdJSurdmmmUIRHux+PHCj8Tn9/cUZAcaPEHuTLHlPD
h3pUjknTgm8kNWu3pcUxQYkUZSY0FqCCeh2obCAGJxq99yB48SFkc98U/qMRZw8pGidW26jHWhZv
FEjIEXRAqPEz+CHHGahy4gAoS2IXIik2OjgklmoM/spnWPh16CYB8IBbzWSkOPsMEBBQgjDGTaMx
uyP8wiCnUrppg2uUwUKbZfFKHq3Fm46hi8+eqF2fFzTq4Q5lWiaQ0wSiXaR46BM4uQOVfDufFiYZ
xXMK4QxjUiRRZt8+T40G7Kiw92L5uwRZyBjMx679dTvI4pAugky76cWQInXI+07gjAFHytbpky7E
VuTSbqi+V/n77VhrA5pNF2TPjCHqwef2i2EXgWUlGeAT9mvFh7Uws1lq0slDgILLPCjQiQNZoutU
wNuzlRrHwjlzNT3Tl734cnFC4PJhyIonOv8t5dywfrN9/3+fbHZHY7Wv0aDD8VyNMGxoHpnWowb2
z++3VyOZ3c/0FgwOAyAij0vBDsQKS9ENd9C5awQ/KrEmJ7EyPeoMHaubPYy7o1H28sJ/5xEDA2so
7nxlrcYwTfPsrXw5qnnZFUFiNPhqxStBnNGzH5UOp3L1e8zWatZrgWbXNLxZ5R4bH947zN+aUAzU
mWrXMPoocGe7nQ4rq3V+kKWRNKqZjLoJN2vU/LkKLjOktSylRws9Cu7qfi3LF3wbsOvjUYXtdVK1
mnfxSFYAlMQ1mCXSfmPUWQ9aJO13Rd3/GKBDYudGYmwEaL1WS3O3N5WHvFaPVUEwr1KxQVvJABEw
2JpM+dHWWm+FKoGVXxNYQcofW1k8hnpQbKuhSjYaZysaMNP6+DsJ/vvrjVmydRrTqpqg9URGbUu5
HrglpJ5s3iXgLUthCLYDmqFFAreX2zO1vDv8CTy7DPgjqepcr6inctBZ0yZ+kJTcvR1jeSX9iTFL
PMjC10ofDtRL6l3UQRQYVBgfYne3o6yNZHYMJXqYGdlkhGsO4bMu6sDiY7HWvV6cJ4jOojuIWzVM
tq8300odO70zgOdtN8EOLPqvqTbiGPt6U99Jh+qQbvjj4NumA4lj5/b4lopqEHYHGgTGJGilzf2Y
xyjVajnNJ3z0xHXgtiQdI/iP2YoFpqBDPuRhq+abtZrQ4uxdhJ1t7TwPakOSSQdJY22wNB83mDJ5
onW7AthYwEpjBV8Emm3vlARgGuUAXCrb/F77NpzESR6dju/kaptuWwidq7Y/QB4JZM19tqpVtLg9
aia2QRW+jUBbzKa2zuUGuwHwnjE9gayQ9dG2hByHb2xuT+RSosIZBfQRoBVxLZ4++MWBbIS5ypoW
OFthmo85CX5ie9r/mxDQAAGCGJTD+duyoHQwYQWCVDHeShAE4P17O8DiZEFIDHgsFHi1v4pZncih
VkCxELQTLEI7d3TE1qR2fwxP9Gye/IfYa+61Y/MleWvmHauxp5m8+ICJ1sZBZVLihULAYhGeUfLg
8FTd9Wn4ACD/HZcFVCvGFxPGX3VpeEHEj/EonBxSEIOvH2FjR6CLAdxYL2XKyqdZnF48GDW4YZiK
Pj/7lFCMOelKAMWlRAN1m0AOXWnXhHAWZCRxZ8PzDQ9TAmnEebqWOtMkc2KBdCDa2uHZ3ICH+xSf
ql1jtRUoqjaM4R3917AHJRGmfZs13ObyNIBZgOcqID0o819PQxlDJj7N8AugHwI10Pt2T07Rgw8q
+qv2NAK5Y0PawyYfyZf5uQrzns6M+YGJRzKAEgbk+v5qoVW+Klil/B5+50pQM4sf/cmHcAvtzI9V
vf5pKH9HM+FI8BslO38yoxAf6yYwQPAHANhFeaz22SbdKs++o4Kwe9I+o29s09gKHGtjK3xg55XV
Np1df8WHoC8685DnQ2Zdf2qJDF1nmsF07FT72upexGTmVLkymkV29Wh64NLfDsluh9Tn5LBACVkX
a2AhRIELOhFM5eRN5pSouUGcdrDagwmaXQ4buO1E7oDchJP8SJvJF3jlhrKEz5Kxjv5v8H9ZbAzS
ABZcN+XZhCqXN2ILqSGx/197htQZPlR55ahdXFyQiMbiRY7JQKxff+8SO+qgRxMV4kl+gi5X9QaW
e8Qd49Cd4sf8y7TZg55uu2ETcEc/gL5+WrMAXUq5y58w2+RYVQkCqfLOI/GBDr+SYVNFJyD51eEb
7iC2DPH02zO++J0vI84eivXQSlQasKV3Nt1MXWkMzW53YsM26SZ5+R/SzmzJbVzLol/ECE4AwVcO
mpVSzs58Ydhpm/MEgiTAr+8td/S1zNJNdrgeK1yREEDg4OAMa2sL1+CtLPiFw/2fRZ45Fr3imVW6
WOSLP3PJNk2vJKRe5LGN2iwpw996kVwPNjtBQ9lrpvtrcgAUGQ3xHH1cEzTFKl7v7HIpAnPrErga
bv54pO7ooIkYXy+udqq+HwBz/vxrLQ0w81ZI6dDcorAIUWOFmSPysJ6sv+jXuf5CxPzzGPC0ipyC
GMN5KCsvkR98MbezNI2Z006sNgc2Cw1jLU0+ZOk8t86wtLFvObDX3+LyG67chWbonYZ0sGSVgOTn
hjcgsJRyyUotzWRmMlSXO6musJvZUb2kG+zmTemnfvR40Ugenpcb3hZ2NJkZiFhIlRTWpT+p6/lZ
H4juV5I8uon4nqVQSCaVGS2Uyi7NcWYhDNq7CXHwtbIi/miS/Ktb5wtW4fKr5zcdQa07Sp0ROIb8
2uxjgfJhjx2GcEyIg0ZJkJrUSxqwM+znz0/Q0kiz9WuAcGjU5YJjXbY1e/YtUYC7gSrTATL3+VCX
H/3ZpGbr1qFzI4YOIF423Ahjq8i9XndXU1R+/3ycm1NC/SNSPfAU0Kjx5+KBChdnoLWMZ279dFAZ
jMbyVZ5BqlJLHj8f6bbxvhpqZryduux75+J/ZVvK/DL20jAK3K/SVwF4aIDKbxYGvFiCf6zh1YAz
Ay5bzs3YgkUdVvZOHsp7cmd75VZbg27z/xhvYSl/eQhXRiNRpSI52NbnQr8zeLNuynJr1XRjA3T0
+cxunWMHHjzyPegVAT78z49WNwOZGomJUcBowOv0QGoE2nTnGDHCVEvxnlvzuh5ttusztCPXFRrE
z05KgGh00BX82gzWQ0zYgrH4tdvmX+x6qNlujFATAA1td8D9DqG2n1rpd+s41N9i6UWH9tAf+u/m
RprofV5yLW6dt+uRZ5uTAXWMSCA03Dl/Eq4dGPJogS/0+Xe7GY+5HmW2I2lnpjW3sJRtqHxIAfUP
KVymAa+u4StQRX7jx8FSUvJWWRDSuP/ZLXQWKKxkamcgoI7n5otc5XfJ27QtgJn12ME81QfDBx5t
fBw3S6H3pY85fwH1SlCnuDjh8kM7tXeMBeV9snJC4yIuC0hP0LzzPJiOabAY97pM6ZN9RGdeSMGa
pgLhDx0AevZiDZEdEuhPBUAO1eAA95vRcIK8nh44LMRdXMtyIcN909Zdr/nFNF3ZAhCLCjMrseZd
aIChE/DTpbW0C+AX96G5WezFXNi+dOawOKPmFK4Li4AI8BhCt+UeANX02b68vHz0+D1hkTVvcZ1v
WVi85aFYYyNx8o/Ypg73OGHoxDwjRDsEMRTpcFqHUHtpt8P9mPsI/C2F/G7P9PeQs09rx5KZsD5o
COcgE46V4bsTP5Wmu3Xr4TRlifIazXkoWoid4f2La7ODWAYVHyKfPIvWIIvKpbKwG/KpIPGDeQiV
CLz4/9E5lthIyNRVpJ/JY7UFJ+c5DVvn0H9MuNuM4/CjngKTLxiTW54VA6bBQMU1Qyfs7BLgpta3
pG+HMzf504iGvECPloN2l0fB/CRduq9+Nflfilv+3MiuVccmG7CRadEBGHiXTNqqtw4kBcgEyac4
vUvJC9ssimrfXNLrgWe3Thl1hbJMmEq+6kNrNW3JPs2D8uj48Xk8kGc02KOF+nP7fOsBfT3m7PoZ
FM7QENHhF0/K2gybcZVs/h+n9bJHP1vU2WVju1GVdsUv6zCGxVt6z/BsLrdqOzyDLrywTxZXcnbp
dE7JK9ZhtOkEDJ7PXiCjFjhhfSA/ic8RflkyC7eO6O9ltOdxIEcNiJULG2/ApgisiT3xWqwzM14w
BTfjTdfjzB60NVSRZH2ZGPEALAS2+Lu65wewLINynb1SDT5DfaQoP2VeshnW9WO1i1dN8PmeWZrs
zB7xTrmNPuJHuPGdAmWt1cH5Sarw81Fu+WDXU53dJ9iYiRkzhSUFQzjqa6+y7mu+T52FfunbRuX/
jjtUBf487p3IaUxGPDsKIC0G2viF9uPzmdxqF4Fs6u8hLgt6dTVChA6aIlOMuzkdoLxbWD5e4sbK
yHrxMjlm5WUFFYcJ0VN0T6IPVyttQImzJWWGm7Gr698xMzB9D703MNSxe9iH1bVeS19TdJlV+lEU
Lw4qzdNsTbIYGV7dH0jmjahX/XwpPjc34OD/uRJdaWY6ao3GM+yqYz7XgLWOChXU2rHQIM6HtreU
LzUO3HRBr6c9sz2xAU1F9xIk7MJoDVRplwfj+4V+Nq560zMP2T2LfJBXF12UpS08M0OXieaDHg0A
/bC1AUGwfXMqTskpvc/X5bZ70mTQgQm8X/Lsl2b8C1FwteE64XRGmuAmGVZsNx2MJ7w7z+lR7Ny1
fagf+Y9xkfa2YHP/obVIINShKRs3iVxZq+KDbPL79Jj61FOBuJ+oX/lLRndxmjNDBFA/rVn961KJ
H2xfnMtdcrr4nGPQPQ0PGVTBlvQRFz7pryN2tbJ4ALqRuNyXRgaQJEopeDBgm3tWOuzbulyw97de
vVc799eaX41WKitmVYcDC+l1X+IBI+U3MeLqhDJnJt4+P5sLhvDXal8NBhNoV5AFn86j/i6rFxQs
Lxz+xe81sz9IU9lJ2+B7me9oF2u2gL760da6Y4/MRUSb/9IAXcrM33yUXS/i3OZMzWhp+q/jH2/c
ERlANIpnQfQkd2bqVWHja8RPwO+GZYDC3IIvsnBZ/soPXq0qVJ1SSMXgExboRU/upvE9Vj8//3BL
u2RmZuq40fqycHDy0nc3AfC0YL7GqoApC+VlT/9qsHnIB1AKSEmZnQ4sZ/RoSe6Z9ZpSAuhteV+N
SxS/hdWb09mSuoJ4A6TNzpr7DQVSQQosvwAT/vM5LW3MXw0/Vx8pxkNnKi+GJDnY8Bf1EOU3j3xj
e32QPMQ+QDiLHuPStvzl6l2NibKAWhMXlhAPJEB+jARc80HmTR4H7/KEvaQsp2QToYZm1S9M+HLj
/XdvHBUWf17DWgOYQJVivsR5Ju4mATgaVV3BaP9APwfvlpL9S3fD/OFmC4pmIfnrPqrvUPG+GjYa
MB1rFCTs7X0cgHW1lMpa2jkzW5PX0oW4EM6dQj+9II3n/tCdpfzv0iAz05IntlFC4mI8W8iRxRYq
DKYY5OglGeObsZUrE2bOPBhnsluUVpLhDL7kkwkJn5XmCrVWTfqzAg0kAGn9yeEWBAytt7wrMr+o
2abom3/nKs/VmztnmBLdgEse8/GOxf1WlmqzcBQXjNm8SRaFKi3hDcOJhyLGVgbDE97BulevSQiJ
jS40V2zV7JKwf7UWLNvCx5y3Y7qWitSoEIl14mJLJ3ZqIFVROEtEkKXXgDX3WiCdk1YUB39YqRDu
aLxjiIeqlRW2bNEHvXmpA9MBYBmjhjOPSMaNyChEgHE38DeiH918oSRz6e/PJmOgrr3llwyrwHuU
ifdpWrJVt43z1RRmD8GG6L1rZhhC35HVCO46fJ9Vg2dnUB8kkNeT7eUn901fKpW8uR+uxp0ZyYxn
XZc6E/ZDY4Y96j6d8XtJzPXfbHgDrCfgB5HamB8qeqmjH9DGf+bV4LX5UYhkXwrovytxTLk4XbSj
Yjd/RyNG2NZaINPpQ/RdqPUWFKJS9BCp/n7k09LvuhkG+/275gfRbWPou0RAsKsE4ikSKblWbHIz
exaj80Dd2of+xM8xl+to/KBxHCwsy01H+2r4WaQj6jmt8iya8NXZjm/NMFt5uB9Tjz4OoRnom96T
Z/Y3/vbVoLPdTEbDrJwCNMhpLHZpae8JBXWpasX3tDHvWTItWLvbW+w/337ekJOKJG6lQtioiYPc
GTZ6nu0cO3n4fC2XRpltZGpBagYVDHiGlm+8fZtEDN1bY8GluG0Ifk/l8iOu3Jm41oeybNIJfiHQ
koO1GpqFafwXQ/B7iNmVLnTI7PAEtyD087btnX60Ngh2Zajx6gM9yBqfPxfrpRbRm7kkdrUnZne8
UKyVMeHTuc3tNWLie0id7hNT/Mw0x+tocWiYOEsGYCdqGC0ef6ki+sDi4QVSm0E1IdNF/waNYV3/
ppk/AEEJyvgIRhwi/qg3S++tJgT1yu+2UHDKFhHQS2dx9sBImUKbX55N5wpG3ogQuIVwkA3FCmfJ
2C+MZM8Sd5enWhdJfQDOnT6gUGRDpf4srOQ+stzXz0/FwoadV/9aOsTdhgRryJG1yVQe9Pq/HGFm
TRysUmIXOHd9U26pbELWPf27OcyuRjdlE7elhThPmz0lhX0wJrpgopaW6fLvV+dao1BwGjKYKEuh
Oqf5XuMF9vkkbtYRXu3meR1hZRoJajLM6dxnzYvdATVaCXTH5Y1aaRCsUWkD9b/2Wz8BhdUPKAlp
60BNYq+mNJAGhaCTOrHG2ZDYWCGbsSrHdosi5mEhw7m0EjPzQwnwwLWUuJEQTfRRyVT6BimWejR/
eWT/eJv9tjf2zN5ASs+iCuibc6SpzNedaAWK1n2toVrK6TalHm2qMv4oSsSJC+cRHn8WDL2OJIeV
rpViH07RbaGdfSjjYmNEFzFYowNbODpw2/VdAj4Lbp0fjt58qdL0TheoCs9TYQeDPro+LYbG0ywz
8VVToySGMGh4iQRKZu2PLOEQuEofewj79QbU2yx2KgGUUQUQSBbkJ7V8k6tm2Jea8dKjg9JrtXLd
j1Cr5zJLwkqWmm+DH+DFXbHt9XHFRgfqlWmNrhDkzUMZJQQWVDC/l8UOGAivM8uvA6tfRSvDDKVI
XhEPkMqS6XpMM+gwjneTWwgI3eCRrNsHpCvP1SULzHrQRmOgEoW2dVrz0KpxE7nNDu7LidXmSkbd
Sz+yx3TQ34c8P6dEQZlQrppMPzWxUL4lhjjQQRELlBW9ca79bJn4Mg4NMHfuRhP1IbPsd9LaR/Q9
meiCatqd6sfVgGaqIWtGIAcVlDHJ2qwhMDWxO91o9rnV7ooOAmo22uRGR0fUy0yCMm4hKp1v4qoI
+VTtOgBUK8M9ZaJ+0FkBxkKSn0nbPnMOrlkjTc+FlFZqGuEgzG2ZWX6UI8Vfqi+QWLqIg94LR8u8
IqkhJjlMX8wMTT6ZhbCCGt9tbq0ak0Atst+hf2dv1NOW9mKTDuQxH8wtukf3qc1OwmKHrnPCAZQu
oljY97YPzePM0xIiPEc6zCMNCUGb3DKSLVz0C/6KPbvdaG9AU7WDK5FO6PvNX/AeXNmQCPrc7CyN
MrvUIHNJMzWAqBwPALlCisKTSfGzb7N6wTNaGGhe5Sp0ZpcRwZ3moB6jEfkWwKyj2Sw5YAtX57xD
cmhTE0Bl3GdaBAye7ECVUp6NhPHYLRjC2+Gc3yZqXvFKy5xpaQcw+4jKixaV9utoC0mpFftir3QE
cePTUhD38jE+MYrzdhFKhpLayLIC/jR6dv/GJ8hgOU9M5H7r7hJ7V/dL0Lrb1xLSti6Apw5l87b8
QlUAgnCEVaFou3HNMDH99hid7bcSxfxdgPa5e/TBA5muoCr7BMHspfzGL2jtP2Z99QtmNw5xElkZ
BAyC0jVfeA/9QqDLwN1voD6GlyQ0qdKLkBpkpBtR+JI3fdjS7qHSWeik9qGdSmtHM0IeW1FPfk7d
O6OK79DrfG4rgAtRmBU9DXRsIK/HNnlr2F4koB5qMy3oqburLClWaU9wq1Lb9iYXlwFtIVTZNRJa
kA4UF9Ki2GUsMiCLOL64oDH5yDBCipWrRzG1d46q99BXurfyWPMgaXrshqby+wHtrramynCsYoDr
oCBAHZoFVsnWFcSjba35Vk0uOnSSFBpeJd0P+X5kBKhZ0pr3QMvGgeIiC1RT2GFSpE1gEsy9GvLI
x03Cw7Yw7zuICPd1nR1L2dyBozx5jsqWGF6Xy/izLzS7rEWFBq/80vKSkfKBGWJv8vG9ddOdA/nU
wcD19hdG62pHzE0jpD8rK0V0jCNWBAiix2kfuPaC43r7pXXRmHFQ4AQIxsyvNOKSTV2MkAvxxtBZ
9bGfdOuLtEYfdFvyMj7WFRSqg6WE6U0TdjXs3Nfk4xjnEo4gdVTQ4f6q+hIAtnuU3fyN8TddRv8X
7jGXYKhUwWri9kCXQ2VSClzzJXkyhL1gKW+6jFfDzF4Abk36xoyQvrAn9FO4TwDxLEzkdjQR3Ayw
otGN6dLZNSbSWmitA6+0KmqvtIq1HdOtk7gv0IEODPQQ90n10A7JK1J7HtWn8PMNeXOGFmibKMu1
0Oc4OwAkq0QBrW1cbj195a48kYqvPh/i5v15NcRszxtCi6dGh1yGRumH6IoXqYyf0P9d2PQ3N9/V
MLOF1JUaaN5LZHYZXp2dTwXfUysKG2NJZX5hzeaP3KyKSMtsXGZ5CnVxeWfpw9+4HGgN0KlLICMz
R6nUozLSknXDuTOgB8jhv7mJr7O3zz/MzXlcjTK7nrQ+GYmb59jdKFbm4nVyyb+cx2x35XGv2tqo
9XMOdnwDakpnoXBlST3ktj9zNZHZDisiKbieAB5v36f6Bk1de9Rgr9EoBI7lAZhJlM4v1q/e3NVX
Y862m6niBpwHWCBmlgC5P4qMw1NbCjDe3NS/R5kTE1IqZCmnDNXX/bcoqvxxgny3SrwOgqL/ajPM
e/6FIhWDmIZxZhB4NYxvUbpEM705F6Kj6pa5AAPOJTzcbuKmcnFA5QA4mx47TylVcRChvmcDmaQl
0PPN4S7cVMoMPBx/3ZFXgY/BrZ24FgV2N/C20IkPHZBa23JvVwstADeP0dVAs2ME182Eu45jRIRT
eMIR36aqWLiIliYzO0hogmrsqSz1c10jgp7LoDV/ZI3tp3KpoHRpNrOzBB5cymqFZwjrIuLXqX5R
H/6rtxuzsQsoLPY/27rp6OpF1ehnWR4mcaexfdovJLZunk88gR3QAVByPPf+JU0g+1woDCH1fWP1
uTek5DQ49V+Ah6DG9p9xZl8/EUkj0wS1gSyPjiwlq6ojC3f00lRmHz9iRVUxE0NoFKRQA426w0HC
GHxuAJZGmX144ab2qNUYRZHGl8ZdNcUBTua/G2RmNTXF4rzNWH/ukYF24vZ+QIzVN8Ryn++t9BcK
2yE3D5U8XKSX6V4df0hXkAasUP1cbMU2v0+CD7Iet42frtjC57kszPwNcT3SbAdQgQCPvEiQsbx+
o0MJn7tnp4Hl91Zr7IUSbzyvvn2+jjcft9eDzvYEi1WpS01h0HfoUofOHrmUtf7G93bQBSHzYr/Y
FRvuxyvkVZei/LdsBHxVmFX0NRvoY/xzbZHiNzocLv1sjMCuNkPIuyU9mFsqTBc++3/GmLneaGSm
iVtjp3RM9zNk8WLgyTT9m8abQExPKmthnKAW4v6FUwQtWnhdFngLoCn9OTdL6c0UaQksLdQIppZC
8OAvbPn1CLP9kjNj0pimIQ6t56Fpo6DUKFJULkP4ACTuhQfnZR/8Y3OCMAygAtbSmUej0R0A0T2K
wSzxGhUTSnQ/rPFExsFLjHZhrFuXlGtThFoMemnysP5cOtvs2gnbBdnX+g3nMhBG7k1mGdbN0qxu
2Sp4xgDYoOKZ2nMcJwLnWkokJBYpLVH+/MGKwbOn75+fsZtLdzXI7Dv1XVMLbouL8JHuTfFLobt+
rqowhv9VZ0tTgqLyrU91Nd7sSCtgeIjWYVIIGvcg8RUvWkzWHMrLqUtCtMH/5KmDImtmj15q1HvX
BX4+7sQmzvkpiZtdSvs1nfRjPI2AFDcKBTBaEmIFASqswTLSTkQYjzXTt26u1oV9Kd4m5maa+E5J
gSL9JH7OiIQy+hRw0t7lleaPQ7EjPblrIOcCCZDyoUS0x9EkRZUiijjG0WvHcqfyOARaHi1Defzo
oBL1MKQUcVLnlI6Zvq1pG6at8UBG9k4qfWMyFSDwck+zDCpq2fQdopyvsjIRw0KTG1MrljijnyT5
Q66c3CODs5Jpv6cXOhgR8TFW7JtSzT0btQGhUq6HuQbi5li6YiVIvalM90nX5Lc2glRboQH8BvbX
UdblT61th3VBSx0KO6hFwv+Dw/jcN+g0BCeNCT3IJeq5G2tLSmgrTtAOT6ZX3UD1CNN0B6NrqFEu
UG/emOJjUiryqEtbP6nTauX2QnkRDlxAtOwj6nW5QljibUjyA4SXGq8qJVIyyRSq1A6lho9UVuYX
N0/uk1qc2qk+dhzhPSkCniR0PUAUxSsTYH+HmKPaTp92U9tsm1Gc4EUfq8H4OqTF1jHGI2wWGkba
VA9kabyXxPKTQja+qrQ9pDbCxOC2h5SA8EbO76YKKJGpLcrQrKrCJxKU/CQiIaisQZSnyAzU2nNW
XZB2VfNoa0CGxzZrIM3ShGXtvGqCveoaFBYQRnyCH8I2hmlssxRAMG4Cjiv0+8jF5VehH7aacnAL
kZcQ8ot0xsckS9ZaN/6oSfOeu/IJqRYdLFK5Z5V8awX7aY/ZAZQ7Ad29Moz08odbQhdDh4qWV5r1
FvKtkKBrkVyywHrW2sxzEUDxantA74chz5ZMn3QrOzo6hGMoL5F/cB2vdNr7ok2J19fjkzHlmZ+N
zl0xVhvdGt9Kp/6aSTJ4k+M8jK6mwpiOHzE30K4lRs2jU/lsiP6QFNqjkuxUSdZ5FvRXvW7o4etb
YTFohybS9qoBGMcYEGvNdGBzXSd9ZHnKL+OvyjY5jlgwS0tBCGTae99pO1WIb65DV+D8VL7oIHEl
KFV+0aICAc/kkpmVz6vqi1kSFrRGrULTtEaft07q1UMDyKzlTuD/g1w/2oh5NEI/4RX/LRt6GPgG
P9GszSMa/VxfuSkPaiHGFXcQDzQiCCUPlvHo2nmMFJWue8XgnCnTtoJ3KAWDGpsnm2Glx+N9Knof
QP1dVkOCO7NPUWp9IJqFzvQufZO6WEOe/jnVsmccCoQ1Kym9wYEcVz+J0U9HtIhl+Bxy0tEzX2TP
MZFPFeMHOaLUoRR7g1fqUA658nkn0Ewy8gctSlPfUPqXwhXnwmAJRIHic0KFGfBueBloZfnNpEov
ijhMURX5ZdRvQFt4itL8iLL+PeW2D5G1O1l2E5Rxsx0k+dZ5lAAaNdlfm8GG0GC6drr8eUynxykp
VmZcdn4N6iEwhKrz2o49VGYaodZGwppQ6btVua6R1ZORNfgmB3wq4tAo0/p3KJyB36DLHBVAtREM
bvtkZvxOyfR+GBlspE6jbV43h4QDwlLX3XfTaFMvHS5CFVRbD8oqPKj8gT+iI7gf18+6rA0vGmxE
xV0hgLnQnG0bt8rrkqrY6UMceVkGpW3SIasAMeVvbTsGyij0ED38fdDW+n2cT1/sTPML2/iSOdTc
uNJGkgP5Zb9V9g89Af+dul3r62V6yPW2CaVuiFWc93Aa68H2CkQtV44rThAFOVhNY3hFJqHVltHX
OpKQLG/dOHREvOFpidglpWvT7M3thMTyuZXtNtXlS5Yj2K+TeOsqCx9q7JFf7VvpF+m0M83ynIx2
gRBxd0cr+wETHPyxR7+1LH/AGQq0FADFHpiClWvmP1DBkK/zC9uVR/dtw/fxUJVeQnu1deLxzkUf
G0AaKKCX2US+gn+X7MC0hUzLiMONuEQgIJwKD8gWYT06Pwg0DDyUwreQm2veupwIX0pEcRKQktDz
bNQQJUMHMppxoTHHxm+NZt6V3PnWJA7EfuveQtC5HFe56a6JQAet6Ca/4s1PMLshYVnU3yE/8mp0
2TMZL2RQs3tMI+tUpu2qt/PBd8buJRPRD/RyT57KcApRl9D7bqvezEED6ztSG8FNw1N6ItY5F89G
DnNAMg3whLbeTgCBesSUAFLoHFA4+ZbZch83huXVZHoRDkmCwrGildDY95zT96Fu17So6n0NRtAX
2Gt3lTtUrmy7eyed+5AwVOepyyamEDXZEcI6X1i57cuOwf0uIHnuF8MIqSS0fHmNtI9uhTOgDYXp
mS3MNRPyMbabfUFshY1M31Wnw0gazjuSAtDyivPHemoiTy9SdDwj3o3TprZTKp4KoqPqQ+xYIr8Y
tDuYbnEf2fKYUqTkx8umMKzMy/sGprMenylpD7EqvnKtkkfGBs0nU/WGOtNjz9vvti51X1SDumTL
8jByyL4p9DVPAG0XebXukujRhDEPLTLCA4oANUCZoA5+dvoY1/06rvljYrIxsCuq+wbjd5XRHhKz
PlZ9fTanGCKNqvItvL/WVQTtn9iOSixDgrbfxnkxmQ1KgpsZvm3HBboeo3Ntsqc+b9xVa6C93HKf
k9RsUac/uSszd8DASK1VJ9MPFGptgH9do/TjZ2waO5QTrBwbFRN9NjwOnbXJAaT0SlXtchGhgBb9
opqqNmVpBHFWnMYy31RxeVJOtONKrBO9QDV7oY9eEouvaLUOJprDkdSOlmCF17rRI54Se2iAfC3S
4ZD01XaE36HM2vUGksCEju86j/blCPkcolo/tqxja+JKrKj8Kgyw4RgJ9VFtcjzKepLeGUkWIEUY
mIoERZyu3MYClI8csxoFF2h8h/XhK4Nnuj/KZAv0Pcg3dgucIm35kY64yQeHrAwa7VhkfmkLduBa
e0cj5w73875s+ZcRTemg2G6aeCoDbrbrwqmPY0fPHRedJy3jLdWmvaG5msczGM5+sABC78VJkcG+
Q5jgXNocmHCKj5T0DKXH1ZNtGic+0CfNsFZAvL9wPqycDL1FREwHIUUEdz+5z7MM6y+2joh2jdWG
WupuDDXBXgCYotnoOCHxzyFG6yc8LRm6VQK1dQj0JFAMAbf9zjL758xB8tXq7kfH3JPB3FE04/ga
7z9QabPiBqh7cUFhlDqx0qbsCN7D6PG8nOACZ8cmix6qfoJf0zSHJtZerVyvPG0qH+tGrkqjVLB0
NVh5jtoiuQ/cPbTZbLNHzKjIv1CnPQxNA6Uv2mx70ZhQrkpOWaevIL6L5HJWnaw02nepfHMM906o
DlxFDfnbnInXsldfu6J+zqf4XhTda1vX0hMVM9bR0B8b13hBZmxPOtmiYancOHW/GdJ2PWku94uJ
H2M9+j5o6jE1+KOWyWcLVTWwIqcmIXvT4ocyw8slL/JQmvnRFQm0R6FFlTYW1GpIta91+R0uxndD
0idI962qKn9ounw1ZPVbwgVYpjX1mQk5aPzXa9eRXZnSr1RZJ8sqQ8vJ92ZTP3Wm++bQ6p5WUR7U
dhrWtlgNWleGgk8/3cL+iX7PJztBrwlYU2FajndNGa26RGzGQnJ/hC6h6JMWpTnqbgSh9lKUkzhi
i1eIeVEq7EOjnw6aq68AWAwvN1ya5FuzMNdCpJY/afmegt85FaQIDNU96XEFC06cwKnQ2aKZcAzL
3D2ZrTgoZv9IYrUrebJPWhh6w6k2k1n9MF20w0AW4iPJtdErDOdUTPGISwpAsYixr4mNMgcu4M5l
vNg3LF23I/nSk870EAffWgRftJiIDd9PD23CHxht0TfXxImHOr6lTvObvOrrh/osqDjlhWZWPUEp
kDMY3pgaFbjPg+tb8YUG71rQ+U27cmtOrRvWsdqz0TjzfChQrKSH1tQ+alW/nmr7YyhqWMxBHiUq
2VNKW+jENqhwAAS05GnsEdQDrfUKMZvPgwA3YxoEvKJLPAO801nAEmkF1kQD788ZTXwU8a1193nC
k0zvxoX46+Uv/SNS83ukeZlR09r9JPPcRE1w+WBt6HZcqUOx6xYisDcTzi5F5J3q0KiGMMufURqj
i0arzhF7byz6mLp4GeD2ydIqzIT1NKbmfYQeBdFDWjTNniEQsMQFuBm7QcJZ/18Ni3nfXDX00kUQ
WEfJReUXkXOwa7B9FP+bKNvVMJcY5lX8V+elFScxlrNxM6gCPV2qDwcZ1lEcfr5D/suC/p7QbEFt
OEasc2rjLJ3YM4QMygpi5lGSeg3KGGMdkuYFDUZSbEoAhfq8Xyo5ZTcjR1dznUWqpoHWHZ8042zE
EzJrFZoAtRyIsq7ZqEzTVxfNLC8ti71EZaVf2uShjoZsqw8pCyytOdKJhzGZqFdxhTokyzlOvaF7
uR6/5onCDmm4FTrQFvGgf/TIS44Vbe34pJTVBHWDP94X06OU5eC7Gb/PKLuT1Kx9Gg9TaNf9Gw7n
CzSnglJ311MWbfRag0AD/pYiCRRzY1Pb6wYqYnTnf0i7siVJcWT7RZixiO0ViD0Xcq2sfMFqBbEv
EhJ8/T3kXJuKILHgVt15aJvuti4PCZfL5X78HKX0q0yrvFZ2ZUCo1LYoudDAKaFSnBn1vWGVuOYV
Ym84LtIgKYfHwnIeoMn7VonkJUeTEUmGdQ8mxKDpm50oixMkyU69Tl9bOR4tK/uWUbDGJXl8i4md
TVbjga7GMfcAz91o7YD4DqSwJzScPbu7cyWSTsPMjkZU5L5TiKC2hiclj0CC6xx7MHuR1sQmtJs6
A1msjUu9Mb8pSfLuaMUNHih3ZTJuQWAAEjDtgIwUcOCq3U3lApaQrS3Fja0i+rojsvAsNjHriAEp
g1q+qN1DjYsHjw8SVDrfEjf5HqFUFjiq4SPhu8Hw/DF2cavVHeK9OXwtFXdj5MaXitvfHPQl0O8s
XikxqI8wH6Y2qgPKeJMxZ2NU9UNWkmM3xHvepc+KiclHXdFuHIpRhBSfjcgwN4ejLuPOL9T2pS6M
H3UPJSpFyPxGK7I6sISG0qjVpMWLnkTDHeaIJ6rR7A2oZFxxAhNPhRHB54V1KuF1tav/LIxEBmWv
Y94ygoQmwKovFSPmTuZj5pt6n26MBP+SRO1OabW9ZdiPbESuPo6HAUoOsqXfVTP6YZemQFo8yFPm
0hSQ2bENYrBjQ9UMG2PypPJ6rn/hPd8JO39L4UC7XIdAzPXDv9AJQXuJgD3XQnkdrabLKGPLqc9t
oFtQjyUKW+muRj3/uomFGwgmbBxvbJ9N5lX1QWp4kkUWytBt63ci20a08w0j23C5UvBe6rlcmJrF
zF4mWSMiMAjo3PAcFAuKafYW1SDi3DoYERzrACAblH/pyjYurhGUEyoupokBeVb67gpU23jj8lCq
ja+pxFcidzPS1i+ga3R9O42Fdh0YxfEyMfDhwOkyu9GhGMV1oCpw/yhbeFGJhzagilVNe78zG9eP
MculiQhNpvinNY7mHiR7xd406U4nwwbveb6lsXlPmz7b9CWvA9QTf7h6k/g8la9l+UCTtj/ZQ23u
8ix5lQzYk1HeyASkhyi94ig2troRAzF8XlIecBvYMltvDrxsuqBJh3urHZKt4cSo13FkwNfX/2mr
J/koEJ8ZlqMSos4BX13mREpho+BN3bBHuWgqu9MctUM2Jmvp36erfrLlQnwNOCbXNue9tJ6pHMNW
LWicanmqRxZEUYZTzf/6Bp7Zmd1/OYtyt2phhyiC7vGOgBBKKTFQAowq0MbOd7WLyE0O3PaRVPQb
A501nhArgIPFjT1b7MyHVbtTcmPAj8jd4qFq+A5svIFdRQ+Vy56uf8PPB3W24FlaXaDcL5KiE2Gm
Pztx41EwaGb0dxL3B729t5xnzEMBK7TGEL/0PdF0di2o7II5bt5MlIpux1TCbFtJ4GgGYBWr345F
V77np6BqaUQ1DR0EkGBkB2HcZVB1uNNTNUtEaEv9p5XHle+IXgmu7+GakZnPMFFgBB/aAiEInDzb
fEd/bSWhX3AILAO0ORDBRiv7U5e8NJHy9NPkFWtrr+nB44cqsuLR0T5wndcr5pYX9MecfrlrzCik
RXtAi6HqArEoF7WBPLGylefDggsQ1VI1AkkG0PTPw0dKGgfVFiBiI3RcKoYadlJ6XbRGdfUpSE8u
AHkj7BuQsZ/0FkWsKDaEiMBUoB/lSI9KVgVg0AY/A/EJ1wJNrsB41gzO3CEHm8YA5as+LDOoypaF
n7rvHbrkA3ooECrCIKi6Eog/tZctTPQjOYA4ChJS5A+X34sQt6sBHcIZ5t8a+gTKaeRf7+r4E9fs
/8+UPZvK7B2bMWXSYqEq96XdPRlj5g0x2DUhezCOwwogbsHxJwgA1DKhrQVg8SwSQrQcf2aK8zu4
1SEH7J8hoU+NPn+P1C77cv0cfyhUXrybp33EbfYRlAx7jvMzLBbZTQ1GJ8x2BTBkHftnemoe5B54
0HJrbiYKU8MnJ8bv+X6N9Hrh1F1Yn/lNOmCQZqCwTuS3cngf0pXsb+G8Xfz5s71sOE9xWWNmWkP9
pCdiBAY886wef7m+j4sLIYYNqAh4DJAGXrpjreTFwHoD40fFiFrXYAdo6qwS9XxCZU0f68zK9CvO
XuWuFjNnzKbwcTts6q3cR/vmkHoT09fayNHagma3iCFM1Wh7jG1ZHYqQnFTbikb59u93DeVQsMm6
BJs2vxEJraBg5gI+r1YQnUxsbZN1ClkxsnSeIG1rGRMFiAuh1stNU/S80PUYaPAEAuGO2cTQFVPb
AJCMR5WrTnB9SUsed25tdo9kY9u6VlIAzqpVwRhh7JHoOxvNjX8wAzpbiHxB4gc3yeWixkiMbZMB
Z2o7mecWt3mVenxYe1gsOYGNyGCa0JYj2MJLKxzSdmzMM0D1UWd9UKsxCwwhV80s7hmUrnBVQYf4
k5KyA84eO8cAQmhYP3KZeGoGCGX2/e93zIFkwCTKpn3mvQcE1OBmC0TcWALsUbqe1HTfWZMgXVoK
tK7QD/7gBp7jJseCUNTO8NxM3MEz3WeG70L1f4g2kBzWXeC3dDxp5+fGqFG0bcEFHNpENL6sGrTQ
13QcFo4NbFgQCQDGA1Jys9DZKSIfnRYQSbP9qqr5oYnQ7nipdPvvU6ILO1NqcRbT7GyQsRurHNU3
966NI+6ZXOyEqq2cmM8sUjj9KgI0tg2AAiQIl4YKmkltaOV/xjbHoAzye7Y3d9Y23dQ7/i+r+mNs
Xo7Go6Xluit4WDYPaM+gs4Ln4opHT19gdnW7yPJ0BzpxugnEyOWC9NFOotxGcZ0o9D7VxZM+CpRo
RwF2qtEOnFpR1zCKC+7tAqqiYxcxRI9n8KXJSi0VSW2DhcC93I9xFI4yCYdVoc5FM0SDzh9iDgCK
s5AdZ6rBS6fhIDff9zY6cCT1muHX9YCwENyAI4VL4G2NfHzOymYJUQMVnsDBm69aRDzZ539/F7gA
waJgYNlIwucfSBYZXnmdzcKq/zGwQOiZz5Qf11extFWGphqaNpUjIEF++UU6p3VkWzIWovXp8fjQ
A34O7gD/upWlvUKowU0A9UUbneVLK2XqmnGhYa90qknc1GPgaPHv6zaW3BnDxpY6IWCdTxLRUS9Q
+YncLmSmBZQMxbQvqr1msVHLn8Pw87qxpW1D+HTxRp4kYeeVR3XM3JpwuwttQ/HL5L0BxI+CvPpf
rHwk8SYi6HzbkpIUzBpJF1pQ41IA1VLehkj/+9TTdf/zUvgwMgXyswBaogDnMKZ1IceUBmv4DdBS
K2n00uc/NzG7C4zC6IAWwzqgyr7VKT05o7nShln8+sjRCCTC8aqbpxqycoFlRHUk7NTiXi1A6SDE
G0HiBmAdwAYDur0r+7boAmcWp0Wf7VvfM0vPSxX+1r9V6lvX3nL3rxkScee4qMIgq9Ggbe/ONs61
JTMN2XahNBO/BFuZ4gLLu0b2uHRVQ84HCbQxDTXM38Jg1AM0Nq+6MOWUBsSVqW9Z7asmHHsLqZ+1
RX32Bl0FJnX6i4XRoLmqZIoRRCVNU5gbqyOgosBCgGPvryPO9OcTNCjwOID+6WznhjJTlTiN2lAO
vzgmylFvWqk4fvY4WEAoU13I5ELMYXaXDbU7VkPvtNCszQMS4/wP3wx+Z6AmjeP08reRAMbIlHlq
+ELO3BEyMQwuZq7bcETLXShyB3QQ8lz6fN3M4qc5MzNLpupas0bE8DZMJapkneZBFfOvY8HlSmZZ
x6B3bChtvYVQ87jlo+M38fDw96vQNZtASvNjtHv2ZRJqGWBh1WBCr3/UQ+VLDcoT/2BDJ8hhCHpM
yHEvTz8YBzPa6xBFS3Xi11wPTGttsvFzgNFVDMEAIo6TORm5NEEGzGqlMWtDinYTfNyPtV96s8pU
OJWfLtNAHRc/2j4aag/ABUw/4yyO2RCC4bkyMqj8narc/jq01n7s7obxyUKHsCXqnqnG3l2lDV5a
3pQOwKmhEfYJ21EN1CkGwlnI4/sG8xMder+Y5Dtc/06LVpDZuCpy98+lTEYF/mwAr8O0tjZltHHT
n4bSrASbZSMGFLuBY7Xd+Wu6yJFL20PJQqeJt1JSb6xdv+5e/mUpf6zMLhy7A71Dm+Qs7ABx76Lq
OGAqBjii61aWwtr0vEEUwGUAmppLd6ibqlGGOGNgLLsD43YOxhG7vSm71yFpguumFrftzJR+aSpm
WaG0ecxQMz8lln2jCwBo10jg14zMggFYzoYcFKssNJX7iABaSY65u0Ys8vkG1XHF4DYwMFRLnLl2
LgZGipTlUYchRPdnFyWbXLnT0avNS2etpjKF4PlxBRwKuoWorOB/s+9DaJMKLTK6MAM7BQaQdwYF
zNfEABF12JG37BbjLys+sbA8DHupiBCoSnx++uZIrM1kxI2ttQdWvYmq9jhUQbuVG3XJDAHZLjZS
R0Sax1RhcYOlJGtDJpMNi1LPLN4Ks70R+dt1x5sZstQpMUAfxUIdB5f3fICNgoCnxaT1GBYA7JgD
yLlQ09G0G8berxua3aefDE0/5Cy2RkITRe2kYKcdJi4h9tyMYgVpNfPvTyZmtwSuulx0LsL3kLlf
xt6+ZYp8UUS2Vjxe27NZaqDnvCHQeGGhSAG3NL8wcdOBeNwy14iD53wS/7si4BZRccWhmqdulpKU
klfqGEa/IH3m699U3OB79Sn9Jje6ZxCvvl3jipq3MT5sQhzRQuMEZQPdmHb57EOlDUAQaqKykL6W
bTCCWhqSG/fjnu3VgwG6PI8B5LgDqbyfY15nVXJkaXNN5KmoxaHx6sxRJsRuLTWioKGRRrvRKuPk
YgyNRdXDSJTf111ySkzO4sd/VnpmanaLqBQAMqnXI4CO7MB32c7Y/Z8kqxaXhLOFd4u1UPvF8EYP
KNsIAmTQS+4wZe7p4pAEBGBDX9e9BP3LwFI9cGX9XWb2sUB0x6FwRlBx0ObsS1Rt3JRr9gAmN2vb
AIrbjn/JZfm/JhwdvSHUzwHjvPSWIh2qegR1aKjGb9MgB9OT/fWvtHSqXbz5dGCbNBQ0Zv4Yxy7w
dZIPIeUAFIPmvCDgjNU21618Dk8Odsh0HCRHoLlxZrHDpWOSxPlEwKtFKkZJLepBlW7FyMLZghUc
ZIyqA7gAoqPL3dLdJhsSi0AZxW9hAANH2+69iP3Mhrq7/jUCHVkwPJXvwHYDLW//ovdrx3uW0+B7
4RfgW2FgHqgboLguf4FG+rajLZixnCrZOSS/cXgvvI6kJwM6dIlR/rq+rx/n9fKQXRqcZTYDwHWY
CINBshv86Le7jY/UV3+4O3SogvJlbX2TN3w2h3WhOwGq+nnLV007w60SpwvzPvpqmOWGGN2z29CV
p9uiGXCaoZ2DRgu6RpfbaAveUdUAnFymLxq37ktgQ8p0TZ15zcoUWM5C8WByo2PSGENFAZ8LdGYw
ZF65a9WbuRbcf3zibDEz38cAu9nXHeKgFedV0LCo3NAIU9VKOYJn0mZI4MtG91LMgJhM/QGK4AMR
4OvsgNWylKMJ7ihv7Em9EanxlNJWewIAEWInnbHpmmyH56DlWRJD3loDeNd1/1rbotldTLkCTYsC
HyI3byzMBDryd1quFNTWbMxiXIoeZFXYKQsBQd5yJ9lYGLIp6m57fSmLIejPZ5hTLPWAorZ5i+Cg
K09NLYKxsDfXLSwe/qk7iJzZdNEevPQngoZGlLkChx9jPv4Q4SGb9J30eYdpHcXJD1nCVnKyj8Ls
pwN5ZnN2ySK/pTLr8IGGYw809YE/5Bgu3dZ74JTvHIxDesWT8NZ67p+vdkQdl6AlgRqoqs471W3Z
dRqguAi0qKnJLnqyIicGBth5qVv5S0DyWevLl77vV27chYwN9UkXuE48EVQdFbfLLeaYmTE7UU0R
XgfF+TY7gVYjsJ5zr2/8FnIjbqCvaA0suaeO2gsKiAYgjvrs+GKSHeOAJjJrvfplpvekfiDo/F73
nPlswUeMQKdqKo+oAMfOb+Eu1ZmaTS2evrXvizzFNKxRPfK6ua3GivoAcn4lmmBerZbPlk1vE6XO
V37Dh1DE3JWIqYM21EYRCDO/l3urAhNcFR9Eu+UIAYe3oey24Az1JMl9DK0EtXzExI6Xo0lsDgct
E34jhG8Db15/ico6IBXxx9Y+8Y5vqvYBfwtUVbYTZuN3Hd9VyXdMfGOM+t7AoK2ws71St4fr+7j0
rc6WMNfCAH5GaUWBjAxY6q2Laa2+ftLzZsXKUiQ5tzK75E0OJohBV4YQiP+wchvu0Yb8g9ed25jd
606qjW1n4OGYFR3GMGOv0RiGKVfewcv7BezdRECI2vXsk3OBUUitKHGcmtecPQ3gI6FkZbcWbVgm
Oj8ABH2uXqeGzfKmxflpqlCRr67ypRcrOex0C33y3DMTsyDYl8AqchdVgkYHWlErs3uE3DzINW3i
105cr84gETwYLLjubtP2XLM7Lf0sgeCFWUTaoOH9KIybVvudMkyQd19a8Hkw5H+ZzkAks/KqWtvO
WdKS9kpjCgGbsj+ZuJTNm7JY8Yrpj7i2rFnEi21RgzTcHUKANzGpaHsYOg/sjPodX6sxLZqaRtRQ
y7IgxzuL526hsDKKxRDm0ALIU6J7bZzfNgUvUHcs/5Lz7iPKws5/rc38JC7rSuMReqmmk2Uggy8H
r2D12oDf4hc6szLzCpF0pNA5ti8pBkxh3/Km2iri4brrrRmZuUEnRjVXcqULUTZ/dqJuQ7PuW4Jp
q+tmFkPd2VpmrpBjCmssOhUBFZwZETqbhLz8g4XpFa0C2jBVzi/PUA55cIiWNEOYkt8qtGVx+6+s
YXGr/lggU1vi7JTWwnI6Y8yH0LUZODkmtn2oSmZv19exbAU9Rrix7YKK8NIKbVlrA+KGSp9mBeAn
Ek0aqPkarGUxAUKKYIDsGQUP9AAuzaBJCFg0pUNocvArgKjDax5KwIOg9jFUnrgRz90TNDL1x79f
3bnZ2TsgzvpEGC5Wp3avFrmz61+6/u26iaVQcG5i5giqJV3uSLQ2Ml756XhTAWxbjeRQl6tzJEte
fWZq/hSQEBysG6NlYS+dfZ0pzCONtuFjEQUig9JiVX0ZIsMXUPGKS/UBTCy3dkt6jA9U03ChteKg
yys3wJeK+WPzEzKmTSNlhJMOYcuTbVS92xb47vqjKVaw75NvzOM6EmdkeEjuiP6JmJWjgC+aCHkL
mJFc85dgvdepml/G97HKVha1dB5M4L0wfYxcEn2ES0dtaDQOFnQtwhYFEMxcexm7VUBpct1p1qzo
l1ZKaqZUM2Gl7N6y7t3Wn1vrH27D84XMrihwNFsxhlNwsIssUDBRWlVQAcweif5yfS2Ln+dsx2a3
k1mCNKMkFWpkehlvktJ+ApPtHRJ2DMRbTgBVmzK4bnHxHBiaDrlBYqEaPItZdkGYbhb6EMpYgobM
Odp183TdxFyW6+POBUnXf23MLiqdcX2UKVLyNshe+5v4ZJ/SQH6Jbw2UqAa8VfcYMt5F/nWzi3t5
ZnUWJlNGbcxLwSoGFPY5nooOlK1zBEwVaNesWBmEWNxHywQE1XEmWNBsH1lTm5UD1q4QmQzmrttu
R4f4Lwf6/rORGLQA0zGaVngqXrp6X6oDx5QKIj/b2S1EynvIh+p4dqlrsmWLh+rM0swR894ZI0PB
cqKyfSNMeXbcHLQ9mHq//pEW496Zndm26QWLBh4VyDMx0+yDtyzseXQQuKs3TG12140teoRtugST
uui8zKFHJtcaU9pYVFobkGN800AjY+H/Umg9g2PuurHF9/wHPtDGs8py5tEvHiOthjDC5PV9oLyJ
ndyPO/bK75VgzdWXHj9QDEXJG1OuoFGduXrUSNAaVvALUChuTVmDXk8rPact9tXYPWd99wZQ/j/E
xHObs3QAnfQRdN7ZEBb9N0zOEtcMdPtewXTi9X1cOlgITCCQBngctbtZTlCRVrUAesLaujYY4sJv
5dfrFpZ83UIvDFijadZyjkkprEGr+gZuYXRvtH7sCGqp/et1G0t+DngYskKAUPCJZn6eFYZaxkY6
AC9aBHV7n0WtF0MVRpjtmt9NQWB+xVsELXTQVIDTdg5ObIs8Vp0SG9YUm/JQqT7dYEZ5U2DEuPDR
CAkKcMrvry9PnxLoa0Zn8SJVxr4kjSGh9xjvc8OzKy+ifrZRNr2vgOUQ5Fie4Rfb/LbeZejOnerb
td8wn5T9iI7AC2AMQEe3zJ0Xr2JeQOMN9e8QjFv73Jam16Dd5XVK9EodCeBfZoJak7MvGc8fMesw
rOz8nAFn/gPmpaeiyKFLDqKCMD3w5NZ4y5VjnWwKsKoavnqM9x0aoCr3BhdEdl7UBsZvw4Xujpfn
++55ugLXWjVLAe9sR+YyyXlqgOEPAL5Q7V9684boXxL00/P8lK8huxf9+8/eG/rlzYThU+DHkb+H
ffKo5pg4FN2e5Rjqj9fgIYvxYEKoAeM78aDM7sDEru1cHaUMqQIp9AJ6UiYkGa6785qNmTdXmIWo
MX4jw3KAhJ0N3tbv1w0spkSYFfjvKmbxAHRSNi81nBf6mt2VoXFTPWTHYhftyb3jVc/qs/VlOGmH
61aXP9Ifo9O/P3sFyzEjrJQCNTIQqxgUQZuCjz899qttkNX1zW6kXGgTxxXWNxzrQ3SMT9mGbgp/
0s623pRjFWS4BNcEdhavwbNNnV1Jbomhdc4tgIVA5Ju1YqcmYS+MLW9ABxt1W1o+X9/QxfMFJMf0
FEektWarrLW+iXmDl7gtvlT6YYjh8AMKqV/1TgbXTS1eUmemZmvL45yJCuNHYVcDqtSUfg0FF0ZW
HP9jUOpTHEcWAfTVB2XEzC9B4gBJ1+m2lVvr2P40brqH8im5pzu+rQ76TXvsb1vMVKwH7+kteM3w
zDdHpjodV3UJGas+oPvqHQPgfnEYDukxWUnVl7fyzxpnXy3SZIOHQSfDQun8nBUBi5kP1Tr/+hdb
9MazrZx9sZK2YIcQrgzrtPRcUJo16hvpv3T5e8G/EFAtXTe3fOTO7M0SJamCGqNU8ekmrXoUhept
8W4wT9mQwMLdC+riTWXtoImwYnhlO+e1tRgPux45E0KZ+dzYNwVIfNbi8fI5++8Xm0Mq7AiYaKY1
mEzo+y1tza2RC3/Ue1+TQ9Cv8QMsRv8/G/lB3n4WJosBo6PjoDSYik1ucmzoCLrjlY+1mC+d2TAu
Q3Fst0kD3lysSNMfhkw/1u241Xrri52RrdSjfiJoCl1ZJx6l+tt160v3wKTMAwwHerjoN14arwZC
tYlDMqzYIzUfVPpupY91v3LMFq0ABA1RFjRNMYNxaQXlNdJqYJMMmSo9DjCOXVpb3WQBSR+ur2fJ
Az9edB9UIhj2u7Q0iFQr1ZFhPko2t4VGv9qkekg4X+NWWLbjmmh3Q23PnA9hZBjFhxwGTrRFQZAs
iLNjLSgPaL4qibFmaZaAFNHIioQjccOEceAUErSmTlCqazwia2ZmG0daBcAyBQkr0YtjLDvmO2YC
zrWK/vqXL/Rn52bRHV3BRkKlcAi5Ln3SoIfQ1h6erCsZ+OJ6JgUo20WzHkREl44wGpFb5TrMUFce
Eto/anpxDwrvf3j6fghNfZjBxNSlmUJPKWvAugdE71cqyXFkYKAmXqmIx3/YNkg6GoaLiq06Lypl
aVYWTWHL0HCUrdTITm9APabGu+tmFgKeiYoVJhkxl4uBn1kwamJH1KmAG2QFGLoBtko8C9rT140s
hIMJSW4gY7cwKzUf0ZaZ0ElmIyNkuuWT2M29akgDjB1/j1U9XTEGei98g1k+cWFudvvyJOIKaHtF
6Aj2M48ckDjLHNTWSYE8lGpQQTXZY02ztyEBoV6Rmj9aRgPJsc9NjOpklBggKxQ3VN3VzD7qTbMH
R80tL6DO2nSQaTYtdcfiKlSh3+DpXXxMNfWos+ze0vVHp0m/Ojz9WSvli2NE3zImvypxfuwzGgyU
vyqoi/saBvwhmyl8maT9oUwAoRDofuU2Azs7iNHMDOSLWaEdRi6OmJU8DFF2MLLmVhj2CVjKn5Sg
RKZFw32hlvvUinUfZYXOyyK6bWzjoGRp4QsBojKiH00AZP0BCCQ/n6QMeZmD3nQ81Wl26MYOAiPt
EfyJO9Hk7/3o7njeBprabR0u7yO7dBHk8oekRh2fxaPuyzo9JWZyo4gaQhmgv09y62jbYCof2xPV
rU3sghc5UmTmpXr9KIV7l7M4gi6b8LJW3lu9uxFOgynD6aLDZvY/y9rYGhq7ixs8iKTcOEa5qxrx
II1yI5R80yT9bZYYG8iUeX0/ArulfQMH9MHoo0MVNVtTEW+KAQ7xJtukHNDpjD9k+HKDU6uedOvv
QmYQWEgOIutuXLXa5JWGBJqeFC3eJpr5ZmSgyeySjdqSW1orEMLNt2YsH9I+Ag8fvh0vt5nTbzpM
RpdE9UCg52kCMDX8foeDvLmCjgFiW+vpOT32PUdxx/JirQis9tkpusAi1U1vGV+KFqSPY3KXFdBu
r4CZ9cD2AKUSKDhBrESAvF6CpxKAbK+yHJ+xeosC6gMBO3YB/nIJbQu1cfYoNfk2WJ8rwwgKIkDf
bm6YpuxsC2InQNBRKk9lTfaO025U8InzdrhraXqo5C8NE+qksfya9KeIaR5NX3kLVfk82tAETJKd
0fgRLm3VjepATSKU3G7rFtJMnHstcmajx7yz9pCkRaDq31la+1bk7iaqb/gfrqnRq0G+Iav6RbOe
jBbiBhNfOKaUtPFrG0OdeUy9fjxwk2zQHj2ZYODD2b7lRAu6ssTwPPgu4nhToYLjGgJs44mX19zv
FXo09WrDKhKMufs0sHRTpeyptsIC5PR6jPJ+c8tAoz8mlR+R5KYqv+Zp4teV8pimJMi4s6UmWFM1
ZyNtdadHLogODT8t40PH3jr1l4ayXC9QwWgCWkV+j1J+jcs9d297+mNQvpnZrzZBat0UXlPgW4DF
L2/fMu12GE46UPsiYr5aql6Zfy/cXw7ZWN2tPTQbBxVYMNHVxPSt8rF29p12GuMbQ95E1l7PTD8S
ySkqlEBPHMSFd1rdEQNcaHKjGg9ZddSxr1rbBdL1xHhTi1PjHET94kLmMKofMOLo925gxA8OxkrA
L+04PykD3Dkhm8rUNqbQXiIuTl1pemlBAmFzH1p2vlrf9e7PuP3BwGEyxL9090TAikiaH4zsp1aG
uqmKwOHHwoS2zDZS/KZ5zkbXi4vbUtt1eF1YoM/i9LkfjpSAw/WRKb9r+xkIdUhFe3X6ZBtfeQ4N
llRuIK1Ry41pAOLq3uTFUSu/0pxuh+Z3C1JGB6ohTQ0ycCfaZM4+1raWqWyU9qRH97m8xcheJoU3
0hTOvxXseei+RNqLXT+P5Us23NiQGcgYRLfL9z7D8YZwnhJ5w3AsrY1V7Lj2An5GLXlyldTHT2cW
B5628puRbM3oJs59ELqMZRlIaUE4AOO1aePV2m+tFYHe115UbFP+mOLpDQ6zjTlQvzYDjvqTxEML
8+GQ3wGlKpi2GAhdHQvRqS08Q8seRQbpiP5VayCUI+JNDNp7E9Ti8tSmwNJAO0FATKGyf/SDfhp6
0HDmgAZHtA9Muz41LiCqMTjtrfdGs3wt54eavTXKPcu4P9p3KaSwym7H+K2C8SyFtVu3FD5x2tgv
kuLBztkz7aOdVKIdKbUHYtq/aghDZIVogrzjezs1ICYlT+4w5J4NATsoOpMjwGBfI7O6Yxp/q1IE
OdJB8CiF9Gmv1piazFK6sdUcslVd8V3t+wZaUel3oxxO4NGl0C4yHa9Q8I/zcYoTfXNyBZq+mPu3
vN4tX0wiTpbIgrq37mpiv0Kh/m5UNcDbevprJJgtY5h0LUkPkGByaEb7tRwiDAdb1k2UAM2KAQNw
PEEgKa1eXWo/pLVb+GYlDyBK/a4aEKbqzdwruNAxs8wfTVptEmIcctANZ05q4mLAa99o/5LmZir+
IuGAgg9SnKlBN8s9WV8XUhnLLkSh33PQwW9eridQC4/gcwPuLOsUomSRdFS8CTCdkZfPDIJUbfmq
6KOnS7LyqF/M1qYWIwpbk6Dq7GWA7FaWQJ/gqTPc9xQBHamKAvGPyqXB9WUtW8KuoWav2yikXSbT
0DWsFTfpZTi67aMNtRHg8Xe5ZkBwfqX8aU+f4FNOaGD8BPwpSHfnXACOKuKYCeTtrp3YflPtxp6V
B0M0SoDbqfPBxpx6OkX7gksOUjQGQRnIct/h1od+E9NsD/TVJ7OF7JjNTcRS3PG4upGkWcq+NZCt
CUv5rdrZt4TFBZS0xG1vgZ0O5ETQBsF/wFk5BGkP6ViDGda2I3W+IWk5BqRLX9uJ1kMpzKBstddI
z4N2Osgscr4SpOz7mlr5iyWcaitVeh+VeeL1EQDWNewXQ+/umraofYPyymODRfcYHo18w2y3UdrY
HuijkQUVRQkcrq1v3VY1t7VZcM8x65Bn5WsbyZ859MG3mA5HBtCYMa4K/oPW9i0ZjV/wfmQ6OTiC
+7jLQKqSIzMYxp2bGlACUt8GJTJ2YxSBurHDhU+z1g2okq08Ixd95ewD6pe+khvYsQFyAiGtWz+N
fiipFsgECEuIu1z3yoWXpOlM8+LTAYC7zE4zJigzC44gQ8jAiP4+Tt9Z9uO6iSXc/rkNa3agG61t
IAqEA21rXvNqbDVU/okXBQT5i6/5EfWKIH2HGPS/nO0/a5sPXVe9G1d4RMswQ2aitoqXQoyqA4m6
GB+vL3FlF63Z9yoRxBXFSfAe1+m+Bj8unl/71OxXpkcW33pnC5qFkCRFmWyw4RZQm91JV7kDi9LK
kMWy5/3XH6zpJ5zVBGOaJ3Ea41vx6ieLy43FjoV8TdqVEd7lDbOgrInyO4gKZqXprMwZmNBRBRfA
f8ne8ibGeigbr3j38mr+mJk9jgFfc0XBsRpFx+MAASTW0r1lfYPm43UH+B/Srqy3cR3p/iIB1C69
avEWx3ESZ+sXIUl3tFD7RlG//jvqD3PbZgQLt+88DAboQcqkisVi1alzlgwJx6iL1CZOqxHbRt54
+gL+4J1BH3rkitftzN6N6j8LEjuvkJDrE4zbonuQ3/XyZ6YfWvKWhncRLv3rlha+kNhSbcFAp7AG
fRg1eIoR13X1hnVf/82GcGzUsTE66BXg86jPmHRxSvVeypZmPWYXMlV/Mds/tQSnfz/zaKXnlWVE
HRZiyAet7JHkm2vDqBYAh0tmJg85M1MomYo7C2ezw9yIArIfjhpCpC+hbZbMCAdHQd5NuhZbBt2c
Ti0d4DgdUJj9zbk52zPh3DCT1TUZpo/Pbmh2rBkE0/gTs5QFJ5tNVM7sCMdG6pQebEw63LmrnNZ6
wAvDkbpf+fTAGU8xxLWk7P26z83G0P+ZlEH1IHyn1gpanMvhWMUgva/4bYJZjesmrn4jmBAbAkQy
a5Uh6kBT8tZW2l3FgCYnUOq4bmdpKcLxyUeF5WkDX6BacwvQz8oApd11EyI/4/9n+zpGjBGnTSih
CKcnNMwkTprpytmqkddvxxs8Cb+GL4yZv4Tekuz4HLwGnHx/zAmnSMuqMSEYYDkqk8ytrZbbuBre
oqZ/kbM2dUsUvp08qfe6FO40hs56NvoQMVsNGuZQap2VjsrwUlX58AZFxkOlElSl0C3E8yy0Fw7J
7Paf/VbhKFIl1sA1WcJ5oZ3K7HeuLbjq3Iw3itWIWRYBpcY3GCTUoEKpLZPmN6tAf2cTpzMwnuYY
zAlvG89e8/2Ec7Ie2EvJ/ED2l3A1v4vV314SZ79g2oOzqAYAKF4qfTQcw2f+BSAmGIxuq1vQevM3
+R5qn+1zexhvyUvVQm9mYX9nj9GZbcH1oqqLkoRpYGoKSicCTZulf3GUjRY8fPbqPjMjuJwcBxmY
D6X6qN2yL/JsPHN1Ff+wttA/+arfG9XrHutf0eBUf5NpndkV3IfkoFOJ+Fge++Qpt3YkRG2I7ClY
Ma4vcGkbhViuWRkxK4ooEdGnvnlE/a9eerFPf+KalwhhHAqJBa1jhR0JNx01gGrRW2gXno5Slw2l
SAkqIf9pTb8RcmduaTO5SOtOK48RifZ2whVXUslXUpf/fjYfw82g0kIhDfUBsZeTkKxvDPQ0jlJ1
avtfWQj87OP1pcxFkXMTwuexAykncQATlUYgpkIhwwuJ9m7By+ec4NyK8IWo0pkNGQEFGfSvBOW7
vnhk1ct/Wsnv2H72UWI0iXrFMtmxksd3a0zAXM/RPrhuZGYhIGjC1C74oNDGE3lISGt3EOcCKg4Y
bTS5ajfPoQKY/UUT78KMEPeiRs8TS8KhabIvTCU7KdtzL46WVjMTey7MCCHOJHGn5zLCa29TqF5C
FDxo1kn7HEvl9vq+LVkSolzIMUzJ8+myAjbULrd2WPomrR3VjrzrlmYc+mJNQlyr7W6Mghz5dgTF
n4yDBgfNrusmlpxAODMpCjqqXGSoEILMAnrjToHSOyVLONellQiHpm/aGAz5yIKt4IAKDKjA4n9/
LM/3SoQUVVFQR0aDu4doELJNn1KerCPbv75bc2nEhRUhHx1VcF1jnGsAQH/w+PvwyJ/offWrfclv
9PsK81dAn1EvQeXPkX6O6n87sZpymUKY3CiMtoA/MPXeYCBCPOnk9foKF5xbJKNouQ3h2TYdjpAA
vM3a+MO0Cx+Kur4MtcSF5Sw4hTb9+1mU6xnqplC1hO5IXt5IfPQxDfPfzqomRIUA+smEZNixMPsy
wfPOQjcqXtr4+fquza4EcCWLgC520iy4XEmtJlkVDXC+AJglEMnXS4yh0x8Q0gKo6vwxIBxTGnVK
oKa42gadvEXy+KWa6BYZHCzSqlI8NDx6ur6i2bhwZlA4sDKAdXEQ1kAiNuprnldPWhE8J+DavG5m
1t3+MYNJ7suNq4aeQVMaG8fktxByQRDndczoHtyR1+1c3z/0xy/thFLY2cMAIoQ6hkoxMivSep39
VASfttz/TSQC9say0E8HDb+wdSoZVVBUhihfVM9S9FanL1HxcH0505/45g4KqA6nyWf5GxucHpcZ
x6ACO9pSDl7SZA8l5iPp0OQZIy1cgfih90lRJ6cQ6J+/ObVntoXrL4VWWmhJBCpfpXmHTOUxiNmC
iVnnOzMhHCeFguK1hjjDkY8YBynovlRDD9rPC3ff7Kk9MyMcqiZmGrX7gR3N9NTlwyckl/6iYoZJ
VgNdMXCkTSoTl35XY4K1UEsUM/voXU5l9HciQOWkhf2aPUVAYwHuRSyViLxXZJBLdQQA5qgr5noI
6a2aKpFTsOaFtvJCkr1kS/j8asVDuwxQbm5K0HE/BrgVSPjMuqUn66wdaJkABQfWXzRKL3fOruQy
tQM8hPJBdrnypgNa06jPdrBwlJbsCOvhYH6hdVmhP0TR/E3QIcsqt09rAOaHhcAgTw717dierUnw
60Jp7CocY9DMc9e4l1fE1zf6h/yBAbUb/cfopgeGJ8uqdNP1EjHMrK9PAFQFnSnZEKmXcugM8NLo
2DGK35royaBLRe55AxqaelDtAdhV8HT0OphqWThMhrzhRJlmt5e2b8mEcukShabUHSBOmPdcma/l
z9QDhZPX+8oq+1k7oK1b1Iiao01AiP2zKPXSItPyMGol7Jr+GD5gdtuFRvGTdaJbfSftrBtyE62v
B/bZyHdmcNqCs5So6puEKhlSolJtnI74AKWi7/t83cj8PoKDC0pb+FzfjpYUpJzJSMar6D6pHy1p
6YqYX8UfA8KZgoJSIkO8Cf356rbO7q3oYVi6AWfXMEkpYXIPRGKiu4W1NYJbpIemZwH50MitMGLy
F7uEcuFUMEQhVURuB4Bz28OoQ52UQoW14S5b6nPMlWhRtfpjQvjaQRGomqTChCyt6Ds01ax1ugfQ
Svs9BVl5nbXumZebnuwCcebU93S1VCae3ceznyCE2doeWTmkkBlEk9zR6N6y365v49yMiQESY2OS
BQVQmAhnKJfghBJYyH5P6SjNSs1Wk7Jb6wxur680oOUgTOKkPkacubdge25157aFDS5toyFg82eI
GJXky4HTuOzXAFJXl0IJ0NEUzy5XuSv9vG531qwyiVeBwwLzokIGGEeRacQEkkiZaawTvdxpWrO9
bmJ+W//YEEUbaTpq+MvTxAmGn0pMPm2aeza4ycp2Gw/gY80NbgDBvF1ymLmzjUHh/61NzGgIeFKj
OkX6l5ubPH03zdJlS5QWc7XyiVtCnsjKwTAmPtuUVjIkjKCzY+OXWxr41lrDLGAAyM26sPHhok16
D8q+W22TLATguYlgmEZBzIZgGjSnhTsa5IV9n5EKOr1b0A/fQugZvMqKV9wtzR7POsmZISH7rBs5
NaDcjfgi3ZI8hWjfEpfKbL5xvhbBD2t95KXW4PqSNo3PfHUFHO4G6Lyi96OP5tMEX3TiS2jlA3z4
Fn8seOj018Vs58y6WMTM5I6OgwY4vXFvucxlvub2jxr1Goym5E6ysrwGxLpm7PJmbbzE3hLb5Kyn
/tlg8YpgIMfpJAv2ZfWhyV90sA6ynHkLq5ySjmurFJISEP9YbVEi7wlug7X1HPvQM3U6D0zFxib8
z2sSgmmZav2YRmV9lE3AJtXMsQCaNJulIZ/ZT4fMG7LEIMzEGbxMQxKip2A9sRhYL8AhaFN0xlMK
1hU4rLIqlfK+6YIDp8PGzP+qizQxbfzPuCgtN9qJiUFnnMDWs++SwCkOmZ94aNTZB5zFH8VWfVcc
qvhLR3/WX6b1Trw2gJwKJz8rJumXBrdx20f7LtUL1yiKfQUan4XMYu4ZgFIR1IzAaA1GJeHOrfQS
TG81VE5NugekZ88xDZCr4AcdQIcRuxiQWDA4uzIU+oHJVPWJQf7yc7LEJjQrVXbM2myrKeEhkogL
PrC/eE+D0hyloWnGHrYuzWhWH9E4RbhhSeuGRPfq7m3htE1/QjxtGnQlIEQLTkhUPy5NJKwz+6Ck
iM4aboZyBeKrvSE7wz1GxFbZCnfCw3+0OIXxs4ycx4nBzQQW5ccOEbRbRx5563eGM2I41j4u9VDn
PpVmoUlm48kL7K7wqara0jIrlfpjX4IDtaRHtUSwrhYxSXO3z7kdIWz1aZ6E8mhC0Fr70qQfjblQ
cJu9e84NCF+q6/UC0+/QG29XvaeuqJ81PzBtMVZra49hJV/2tQ3V7zp0HGS3N/0lzbD5jQRHiw4k
poY4dvndgNKEPPwAMjg5fNYtyWHAsbL8/rp3zMVJDfK+4MEHQT2IWi6NFAU6aHEA50iQLND7dsNX
WNfNUqowV6NAEQTgUqIToBeEgBHFY8N41cMp2tcBQ796ANbrKn6L7aVK0tyunVsSXm55npBQDzHY
QEe21/LidhhBhtpFS52tOQJ6FCH+LEn4PEPJGyvVWY8MT161GPcBZegu3NmuvpZ28rCNV0sAjDmP
P7co5FtmoJk0jQcIgfe2ozPQ3ufW9ro7zEF8JpD4FASRtMItLv1ByQsorpn4UCkGsVLwauerwDO2
BiDHfutGi6CS2TWd2RPWxCt7VDQMuB+NanS7lABk/biwpCngiBEXLLyA36h4weG/L5cE+g8Ocvui
B3X2lMGlKIAAwr0uVvmttLpua+40nZsSQm2Z876tWQ2xdBACTcQ3bKWt6vXSPT/HsjWx/v6zJOE4
xakF4e+mghyzrK3s2PA6jkncvIlcCtCu05Wm4bR5shsKHb9A6tc50RbC4+yHO/sJwjkLMAdn1DJ+
gpzhIVo/mSCvvL6ZcxZAJQbBL9BUTYW/y+8mU7CXZgmkrXVGtyRUX7Vy8TZesCGi0TkHJ8CgwYYd
OZ3PfQZuNMxB+W3r8J+tnzzEKrD/rr5Ua5x9/J4tTkxoJNrVTTZCHTzZ5oFTKo71le0SaHVMIhbl
6KKg0EIzycGM1vovthVARMAeJ+o0EW09UEPJrTzqodxr+kZQWa7UDbV/3chsdAQk4x8rwrkGT5/c
FgqsYCKOvHfr2K8/NICAXHM3odRCr/0L9mHM02BcHOnhRAAmRK7B4EabF1Z3BPL2Z2kkEtRH4qeg
wrTg9bX9TtHEgIJrGQkOxITQ8RNOH4c42Whldnc0GCgrsl7+0dYWIjJNnxtiPht28DPloW8ZeeTU
vHznuXGKJdY7FioOA+YL6QBZay3dSWr10ETKnTFWbzZ0yR0ow60xgBw6Un3IkgLzX2O65027lytr
naVww1rr3jS9finC4FcIOSqa4P+dqGPtsjJY11UM6qYo+5EFRnEz5JisjZpSAtIdAMqUNL3DaQcn
B3bFale1Jmd+UBXphqd95MtVSjEAmgZObhX3Wd8fBjJgPGhcNy3bSjXmy2Qm/YAQx03Tha/DACSX
JUV7zFgfuJSfzEIqDkVQV7siUOwVL3Lbw8Cl4Y+Avm4oNW+LnBy4HN4D368tRN5ZXAM+uq5Aaxt1
D7FiJRlDVvEAsu5T6GXUkW+sY/eJr4DJkinVVRx+o7t0JZ2yG4hqXXeJOetT9oSHF3pYQOQLzler
nOlai8AvbYz7fCt7qTduyK/8DooUN2yldCh/Kl71GN2bW/O0YHxqMQv+OClLaqgk2zgA4okubCIH
HZU6ANOiVRvG98Mwlk5RN/eg111hDnal1ZhG5fmIGdZqAd88V+lCgXBi5sSLUwE52WWYTkkdWxjT
6pAmN/64CjfdPZ4zL5YXbjtPWUWbwmtv2WYpo5zjOoBd/Mf6TTst0uMQMug6ieTuaP2QX7nfHmWA
V9bZrboZt/ypvWMHEFOBvnONYuK97OquclN4xMPj2+eP5Q9jUx/6Q3UH6oB6vVRinHs7QPjOQk6N
rukUki43JR71IGKo3iA55BZGzv3Bi1z9BT/mbWKVyo5m7dTvbFu7kreUJv5OpkV/ODcuvIzalhGe
oQKBhCd7tzcduPa2w539WG4xdbtOb5Ivs/coNNhukDh42QldQyd9Uk/K2lh4T8/vw0TdCpX4iXxZ
OBfQTAySvsdHSvfDa70t3hmKZbfRnXyQbotTPTqmS1bKPvPydbW5fixmrnZMpViT5NwksinSiBhB
Wkdd2uMTFL4Wxm4aLD0BliyIKZBcyUOdse6oQJMEOoee3ix5+ewGYvYPLVf0HgCVEE5X2yfKWLdt
B7gW+TLv6q3ij9v4XvKDFV+prv6ufilO6dqLGm9zLwEUQZAhTObBQiq4MGbLCqtlsJzu85O9Gm6o
q66Th9rJVtJiVXCuT3lhTfBZRYHEZjzCWvDUfbHnyE28aEWO4bb/Gv1qFe2WcuiZd+KFQWFjqzpt
q2wymMl8VeWR66RGtoAYnpIc8SCaQNpaJmS4sZWCDWPkgKgbJgSwlD5z2qSJ3XDIPpUgMz1a9j+r
KgAVBV94w808QjDbhFkE5CegkBUHfoeyM0heQiijt7bUTFyWfvZ26VBVd2JkBsZOSxeKCHMH4dyi
8PFIV3YBD6EJU6lvRqM5EcYrrx/mua+FeS1QyKIPN/UyL+NplncpZnXsFuRdmW8RyVd1vDqW1jEd
WPF7nVkRXwOMGlD2lAJyxFmEwsCbBPxjnD0N2tLg1twULHQbjelcq9OgrRAXS1mjIKHRIPXpArKs
op+YrbWfdHCpWwIOoOzBgxGu4iWI8ew2npkVsnKWZW0vY4DviOnmQ5qDU6KDZO8wete/ljJ98G8b
qQCYNOkbo7okfC7oG1k5Mk2I+ND0oIfVGk0GzN7knHhtBwEHS2UfrZI8GxWoLQrQIbREfw1TxQIz
hPIR5krv1CbbJDamrgebb4p8fFCsuoC64fietc0aeUy4MIIxG4KgL40ckui6+Y1HK+xJRCDPPqIf
GQQ+xtN9xFm0IsHWM2J2HcKk8WqpwzPrcaCfkicSqskdLv1az7NUoyDuPGaDdZNIp0Ftdr12qqK3
619k9oRCqV0DWBRvFnFyS+tobALqD8U/FY/KMWU/dHlpwnrWufCnQfCnoOcpPsBMwnKSZVhLUqS7
uulPKqnuNExt/cVSzswIPsz1moOIA2asSt+ZobIxyJLg7+xunZkQ3Fczx4TXFJ5AgaiK1QORnq6v
YTZpBvbjf3slYr2toqDgqYGcG5Uk6JqBySIfFKAk6uQBMw0rMAkFIOypbknR3mBSw1cifXDrMWq9
Bk0SN1DkFQRZakg7Zc9W8DfR1obSOhJYiN5DHvXSK0neJkMqk/FYZok7JiddAQ/NQmo45y2Y+EZa
KE9P6N+0FWddiTKVaKXnEIfUxrtOe4zVzygx3YVtnotDZ0ZEvZMkNtDdZzAyvGpf+j5Ea5M8Gq/d
sUTevZSrza4I7akJwoj+0e+Yf76iLBtlA0xpwEwQT7WZn5HP1Pj3U/8WgLk2xgBVxCjxYWE0aoD5
BkRwK2QHW1I29gCmnuvbNuP+FzamXT1bSNIFWs4SBAtQYvkEpW0wD123MJMYXVgQEiO9t5SyzgbI
r5XPNgdpTk63g/kq6/ifNnMs/cd1ezNhFgz3kH+Z+lH6t/soGXgQoFo/HsMYdGV9oTKn6vIT9FdV
N0Lh/rq1GUcAqQuouoFuhrah2LiR1Bz15lDHoJh9ZxabjnzlMHjdxtwOTqhcoJJM7bsebVXUpdIN
YC+UMcIzwr2LtWkrrlrvMy6jy/183dzckpBPIlGZgDNoL1+6hFTmeMpFiAgV2l2kzL1yMJ2soEsH
dvo7QuIwKYkgwcPLTcEgwqWdKO5KyyoDcHOu7drr1tkTeUQNqnIhZ+2bS44+tyrk3/jMMlCE30Zq
FQn5R2thqBT8FjJ0PDnZj+EiK+PcknBa8Q6YFiWGhdCwIB45QGowBWKra1tPRx6jlEuZxFzFFX0U
bNmkpIni7rTYs1NLI0CAzUhrjpqaEIdIfMMHtfLwUXU3NLVPBWgd10LOh4rFymZccwEWACGksVdD
QDWv+8tcjdSyoUUtg1AbBRrxCoG6XI9EGqxDSguJE3A3vhSgRPNDS3vspOCk0CzxDSk3t1WbUaex
gle50yGCa9/zpgMznJyGDmFysqv1LFpZvaJ/cFXxC2qn9z0aWE8yKPq2rGqKp5iNlgvavO1IuepS
rWInDWSuXlXx4QZlkNGHwni+l9vgp5SXt5FhQiEREu2ObNtb2ao2Qa1+dXFvuLWaHuWWBGsyFI/U
QlMDUnxuOxLDkan5Fti5X+bqbR5EqyLkD7SO3rtQA40M5l29StaeyzZrHdAgPTSFukvLdMsHtPkl
HQoyfV2tE8N+bsIo8HJWgkFXDU8qV39Wdv2kmqbX0MErkmRE8Vf+MGsISEBP+7ZJgeS+/nHm4jsQ
DhPVCkqWoI299JQK2D5o24EJuY0eoFprRB/X//7csYIKMNJaxCd8eiGplUqEEIOCAGfIwdTYW5P8
hFOC5u26mbkQeG5GSAQHljGMTJbNtAy77330NNahbjsxZIgU+Lppxwup5/zCcLdreFnjlheOmJRQ
RNsIiEUzrx+ypLxrrOZxZPVCajTzfQBbAu4S8xb4OmLZILXShCkNKLjjEcTlRb8Zy3Che/d971AU
NhD0UJnQTLzTLl0gTGO0xssYc5kmeGkDBrfMUKnMG9+q1HB7MxZLoyrf9+7Copjx6pJeKTXHpWi3
oEKxMkwqaGj2fl33iSUrwj2l8qTQMhl8dGrVu+MIKk1QfoW2uZCFTdtzeU1dLka53D4WSSjsNAFI
rFr2YcbSW1S0sheRcGUn5SGQ4gNg38+jXr5eX950cr7bRU4+lXY0QxyTUUNdicJ8AiRKulM0x4RC
4hXKr2X7JEH88Lqx726IRVrQcJoe8YA6CN6ukSztRw1oMrkCkX5vb4bBXF038T0vgwkbPfnpyY1x
M+FzZXWfhqWNoUC7RtZHofEQ9K5BHpN+IeGcXcuZIeGDgXCM29I0W4s3cOsOcnHb2eHn9cXM+t6Z
DSF30fuq00dLrY9DJvk8fdZo4nWV4V+3srSS6d/PrvlACUatqTEHaLUPhJ/CbikpmjdggtQRpQLE
COGbIHrGWaQCAye1my75oNrSDPCSAeFbEK6wTumAv1b1B7utHspAvb++R/Nf4s8ShC9hyHFkYQQP
aEGtcHTprTdwB9GFlHhpGcKH0DlJimTiuciGfMPzaN9Gf+FQ6CBB2RQFFeOb5nsMXcQmCjFKMzLm
cAkdTHtrLZJezm3WuRVhHVrWSa0hY7PiOvT7vHlUMaWvyevrn+R3tBBDF9AoRAH8a+JCF24cKTLS
KggLmOEOwPAuRuiBWcnW5Di4bepYDmABLaiMnaV22FysRm6P5BvydwrS/csDMxZ6U4KBCXM2637f
rPuNum627Xrp9T8XylRVRs6ItAftLmF9tAwGBjBJfcSZcofkrUHxNqvfBrT9r+/knN+dGRLHJnKr
L4bUKDEREr8bBnWqpXmXOYfAQ9lA6oZM5xskMGqbpqiljB0H9WcLkHahGg7EAq+vYvar2BCDggAy
NAtEvTbe0mJEBWs4ynXwleTRjVkND2Ay/6AMRF/q2D23wwhqSEVeeijNfqgzy4K/50CJoUBjgZJf
4yOYxeCIQUecOm22XUEW5EBmcD7A+KK8pcDrAYcRb7hqIFUXhHGFloITVu4AIGm2UV/AQ24e2l10
gDx79jb8oI/69voGz31FtBggBarjav2GHm2ZbQwdBl0hQwtmghUFg1q6BLKfc0ULKgRowQOehYVe
Hq1KS1teZkF5tBQMflLjJGX2krv/hueJgQMJqgpkgS5/15dWFBZoXctA77MHA8Jd9d5VBwPyfvHa
vAdXZO/La+0kr4t9s69Oyt7YRH66lpdQDnMJ8/mvmLzq7NqNMbOQVqA7PqLIYt1Gp+QYb/KV/CI9
RB9K6JFPe51sxqf4sdlkC42JGdNIvzTcAsBU298GX21NrcGjWwDoAFZnZ2iHEp5kqk7W5BClspTG
y0slw3NnSVnsN3+OsPUXloWbWpNz3Z74co9m0x1k2jzZhQlOdMhTtcUO3dN9Xoalw3i2G2jDXLOL
MBWcWV5ds8KX9QCKJ6TVQSvTJFBEAL93lWoPUUoMVw2ASmpaA5y21RM+Lsj3xqc6z2s3aMpXszGA
kUqJZxll6ICR+DUn7VurmuiP9ShvXT8pMwqGiDSoBKN0Amanb5OY/RhZcWihuUjWU4cd/Py/wIu+
sY7RJ+u9acxHX0Ng/KfxUnjxm/HR/RyepLele0qZ/c5nP0PY7YSmiLxgf8JFhagbQ6LiwA/WuvSG
lYpRGU8JAWeJPOqmDniP9zYorlyjcwMQ5naK0+FK3aXrpWg50xW73Bwhl6JlY8VFi1818cVobuMG
x7FBm7LBSGftVI8o10qn6x/EngnRkHhXUclCD3GqOF4eNhCYd7aV6e3R6LrWDSQ86q0cHPPUzjHy
2Ok/wah+GLthl8bGp1nQYUUw+gKUx4AmI0pJWgGO+VKTRldPsyejC3WnLKwfKpOJ00ax4vSNvB8t
bZ+1RbWiEfRBoGhn7ygfX4Mx26bG2DgJJbvRxLQE6SC5ZUqxw7oeTNlhhj660q40yO1prfwkdc1d
0wzPrMTRj+jXwMkzt2vqZGAaRS1nDB0VXGE1GQwPzO3yzjT1T72of8hwLrvPPgZQ9dNEspzADiuH
EXXVGuljXdHOGaSqdMiQHCPDLpxERj8651KMw1ERtwaFt6Pk5nsd8jtJq3VXDwC7a0PIHFZSC0Ks
UYPMVV8CRxpCwx1El04NNux1GVV7iWshHv5tuE0BPfGGUJLutE5OHWDndUiQDD9KOR+8xAhuOI00
tw5T7qpUxphmar5LKEQ6ZRBVXm1AajALmtyr6vAuZWQpb5y8XoxBGJcBdTnmjPFaF+4Y6IJng5la
LZBUzfMEqpYO1O1d5vGTsggqm7k0ZdNAPwpIPkAnxDEFXusKQbe/PSbE9uy6xZajPf7zunvPeTeU
jfDiRfEezCfCitJQNgcQHndHUlo7vereEpV+xnIEraPFVsSsLWDz0NXG9ayJtqhMI5uD9Riqf+aK
Js9FeNMhLHeV6l1f1EwqMDX6/zE0Bbez+7EZgDkpQhjqUdm2IAzThAs1l7lvc25BSLDrumoD6EYA
ISRv7HyXZ5u6W8jWZncLUEbLRM6E8ptgoivkjqeDCV+zwbLUx4eePbXGQbL/arf+GBJz+EbhY0U1
3Di52q2aKnDjsPv3b2DZxq0GB0OVFz2byw9CucRpE+HcDCrmH2Pb6bVdlixF6u+HUyFTx0EDxBEv
VWHDoAlmmGWct0cOih8o/sj3wVBve83Y2lr5wctqm9T6fS4VL9e9TbFm/O3c8jeoThGaYOPPWgD3
hxvd7pXNUJu/FFrflTrIAKVOuzWTaAtRwZs4RcSGdtM9HYvcMceOQq0GQP8hAd24wjO2i0aoJRmh
/lNT2LhVu+GQc/1Qg3F2lacBxNkL09H0fo2DBP2QZrwLGj29yZBW2yWaDWH3SVQ7dW0T1mm3o9Ek
iVrzT02Tb3KQYbiWZFVOz1XLAcPxOwHiBrCf9FHnGbRVovyXDckRxyxxbEAxB7EovfgChfhbxNrA
Dwn/pfOSOWkT32QJgGRdA90QVMbfUVH7tCNy2wRG6khNdhpavmZFvi6z7Biz4JAMw26wxp1RkOwU
SlAOSs0nS4s+05Kc2sY0fBbyp54Oj7WS35BEAcCc8ntJwqBMFBVokmqbyGg3mFe8s3jxLjfBOjTT
+1glr5hAHV2DtbgDagBjZPO2l9Q9zdpdk7Ur3cxOqZyrbsGS5x6EbMhP7U9jJJue4TrperX3UymC
fowlHUF8eAqy4lffD6DLVvM38C08MWDK/XS0bvQWajZj6etJ6htFpOMKDKHlFed38Ri8DUoLhSf2
YNFiHWXltlWUbZADYzSM1Qg2+bDdE5U2vs1BKJRVLYDRlXqfjZBXCrvwqc27NWGJT0sFQjLgG3GK
RFlJoIvLm4z5bRk3TlQhw2LqK8/rVZLoo2sq466Nyw9aMU/tol89xCysDgPTnWH+UiNAbhVlXSlq
7dqgNbNKm0yaO9zpQjSCska5b/X0XRnYaUitI7Hxm6zMupXa0YO8VuSOBJojkLffaAXdFBoEd6TA
uldK+mja4WtuGqeyK95K0/pMqhQpoWFvoxGI3rg+UshFuVJBEgdTXIMjm9UXeMjvpFx/bLpSv227
wILUkfWhpPRHK42Q8tBDSKsFqL6UDEhSebBx6fNftlWeANW/zWxI8LBgp0J+2sVc0QlX/2eh0Reb
xJDpqNaalv4CmkV2obyx5oV1SLleH1iOJ/WQdu91m95GsboudG2vQoLOwXs/dnKTfLWqvS3a4ifq
pqAOKJpkJ9X1Ko+1AI3JKHQZNJv0jq/NYdwWcf0YQchdG6qPgrNHtStLT04gw9RTafB0C1IeqvkU
FeUH2uK/TKVxO52tLZmfaKARN7eRuCSJ+VLVyc/IjneKUj1rqnRjqeNJzQfQWMvBDkHhvrelm573
60ZpXqNgTFyNUH1FjepXjKeSKxd2C34T46m3k8QZLSjb1fjtXqVAjAwaKeqq1geQrUTkDWI5+ToM
WOuiu1l6aB7xfaDwdGdS8gPBpgZHk24ctLh8A8g98bRQS71Gy5C5ojXjtKn9ej1oztxuCJmmgiRq
KuuIWbVkc7snBkJm3u00SqHFfmcpD1Ly7xnD0J2A3syEecXItqgJRLmeQ74uxjum+jSK0eEQ5MO4
2sKrbbq/hLwQlRo8hwGCQIlDHMKB6FLfSo2JHoj9burPgYQnSfjQ9x8FwtL1jZth1ECXHCNov9Gn
gHRMqclZclOZ0pBpGVivgKPfyxvJ/9TXsl/fLmGSZ3r4l4amT3hmqC16UIaZEQzt6UNB/GxH11Ou
S1qfn2qX3yyB5GeSqmlwxJ5wqOp3OJHepcVApKBGwtu6igTNr5o4chot7ODcba1joBQNhQkGLRZ/
0w6ANj2066MyohSVxW960SzkO3PejXTHQMPCngYvhFTE7liuj6xHhwfBLdd9EK3gOnPiwVhd94YF
Q7+d5ewbWaNk0yJlNcYSgYWXfyiIHHb1hVKYd93QnIdPuH+gQ+Hl3xByWS7/H2lfthQ7kmz7K239
rr5SaL52+jxoyBlIpr2BFxmwQUNoCIUUmr7+LlF1ujKFLHV3nTLrtioD0jMmDw/3tZZz3e44NHik
iCN1kt2hhzGedVBbwR/dgFFWLlic2w2GpaF0j1S5jITT+fZDA4Qk5W3Kjxx93auiOpgg5QIQsTCD
6twUmqgEYKlUlBinKB81q6xGHTpUyizpPRGGuhqKEBUAqXpME/7eh8NrqcS7MC1uW2L9JGqwq1Xp
rVH6nYG8dIumqlD6RWnHjNa9gqe6eLVEvRpiZVVk4VUahh5BH0arRRsRmbPDILdXnPJ1qPR+FKjv
6MpJvIQYaEdoRMlK7Y2NmgC410H7YSF5N7fzUYhC1QPxDartkylVayoRUWK3kARQUgpwR7Sk6T6X
osFjFUSor1bD36rCiWlndZdAVa7d5Vt9Vd+o+2ZjbEuv9qV1c8cflefLO3PWT6EuNeaWwTmTp9wr
lRAeSAzFDm1trWWfrZrNe+d2fu/lu3CRijI7h0j/jnojEF6f5tDbOoxyszbKo635QmhOEQwLl8mM
BQ3SXkC6QtFh5E2cb3yl4Wijp6E8nGm7Mr7OF9foi4M3ua7OLEySe6GuxrRKYCHZNl52166L0C0E
7nsHKiOEesPPGE1PNpBTWUnr6titQ+HgxXIfmE58bymuFq/s5+zt8jrOnPezLzXJ7RWymQ4sH4ct
gx6q2WsbfQjtcsmRzRVBUCOwZGWEgs0I0UW0Ax4c5z1iw5a3PXq3FQ9t/1qXFH0/zR/EuuNgLA7i
ris7p4BcZot4P7X2So98I4sWwC9zwz79OuNuOPHgaqcVuORxJofokEQrRdnQbiFZMbehTk2MX+HE
BAI6swvbGgekQ2NSgjbwbMHC6DimG+rUwuhjTywo3M5axYYF/N+V0dtrnYXvgBi+96l96NXINXTu
dGKp5DODXAe7VbMthF0IGL4JRER9zJUYBN4vNYX6WN9UjwMkxvamHx46V1rzdYH2pj9Ly1mMjsZT
OB0yusGM8CtL07/hojR9sEmdhfxL2MwePHql+4ZTbUGk1rwlazPzO4JSjDEbCPDmt1yQQG/EJiLl
scizpy7HgyL6JGiWrQE/ElUWHrylr5h84Wqc2TcgioHCawMp+r1qF9JSNtSclce0HVbMwrM1Db3f
PvRnJiaZusyiIszLvDyK8IoZL5E4qEtSrXMHHuna8UICF1r7ps8Z4u1cQHMLVc9dvY3QJfpGPCY3
8VUF0mJ/IIf2ntQOKgdL4qNzKIMzw5NTYfIkzQc9xfwdoqP8w9zEnaOzL0WzxhdbPMa0ffsTCLTL
czoTqp2ZHX9+chglWQeBqaDYLPoz4ahSVTcqyPSqumqLYX3Z1uwWOZnbyfrlZc2rVEtKEBfDnZUx
x8jE39giaKcB/KEBpOO3lyKUoAspTFC0ttGqKtCTHXhYj6q8JDM+NxIFkBBkWw1g2afPKkUD8LYq
tPLItGQDaQG01F3UavjuMnCORqYNAk3UTyd+uOLoT6sXRXlseXCIe75v0fFRg5JBbTHo6L/+/tIo
YCiCjW/qQIFM7lO50dF3oMfRGrUS6u6VF4+XDcwEzjpEO1A1AAIQkfokmqzTirRRHpbHCrkIcDyd
XMLzcFCcSPr4G5ZGIAvQR8CSf4O6loYsoUsmQ4gO9YTgITB/2MZ1GscLW22GZgx5THAy8LoGcN2Y
bgKzrFjShEOB4mt23a7Te/tOPqq36s5ayRvNXjA3s+VsC43jvvYDtE8m+4GUURyxSmuPRat8kqC2
UREjC9CW8TMm1xSw/rg4EAaDAjmlf5SiTTvGIItJDLpSaPtBK7ZBgu93zYCXjWHY0MMDhPebjouM
R6FtpFlxjNA1yKnl/GbII4FO6dX95a3wbTwjARwN34xRLgb9iiebDomubCAdyY+R9tHbh3ZUhjIX
CDpfy3w2aYjuwc+ByjzUfpA3mhjJGSo7Gs3yo3nTIZMOmEdxbRYOh2yAttNXmV+6dA0ZfXIbPDnZ
g/EeADA2srjEgiv/viHxTaAiAkrIiI/HVjn35YYONFKtgQkQHdAdYEN3xjZB6tYbhZwCd1gAlsxM
LjJYI/0EThC004k1jRmFsAVHur4v9miut9bQZCxU5N/fLGdmxnNxckHVddGKoKqyo5rzHetwUVXZ
Bu0CFwpoc6P5orkgUzY6wPHnJ2aKAuXlPqhSQDshkFoTFripGf4sklxyL2/Kb54QQieaBiacouIU
QKjs3FJL5KJBIEXRRtgA50Og0xhqFhXypvESDnpmUIYGZSH0PkCHgm9P+FiNWhPqDvSY6j+asfxg
39Mg9C+PZ8HItJdr16M1fc5livrpjWK+qN0rpAUvm5idMtCaDcCIMHNTQYxCbQrb5j09Cvml7Gy/
Vd+s7NXQloKwJTvjz082QQjsoBzFGMrQ5a4giSsLMOkDL9IXHNOSoUnUpYadnUA+gR4j8iNNbUci
t4N6ZEsdeOaWxiB4KKMZCuZuekNl3NLKTDOSY1l8KokNNsuBsyW3MzMWUwHzbexsgNt9qpqJFHcY
FFaITYb6n8EewzJ0oqjzU01a2GnzliDZjmeGgbrwZNZQ+0Z5MbCBKZFND3WRdVcVKF0IR0ZHmd/e
cch9gQuOK14F83JiqsqyENwyKwHSQX81lBqMpsH6mRftvakNS5q0s+M6MTaJixua562tBwnEb62n
wJY+c3DA7EC7l000Brs8sJktgYHhWQhoJWJka+K1aUsD9FvVk6MaNkc7HpCT0tB9mVXvl+18f8+M
CiwEXFnwCtB8cLot6kSOqZGXyZHGg+EauSI8icY/k1ZHAS7dgFiGLinMvpU166bODBfyW60bUpN6
RK0+gbFlfk7pwg6aGz0UYRCzQzUUazv+/OSAm3KepyoYwkdGqwdJDjZhXb90oHL8jVnG5CIaQLtT
YkzTxKQeQRJSnUCprngXvfVWpQH0k1mzcDl+Cwoxyad2Jpdj11upoUccq9lVq5xr6y7Pny8v5OyU
GWOjI0QUCKEmJ0FvcxrmVpYcpeSFkXctgLQmOl9dNjJ3AowTI5MTkKmZ3EkRwzg0iFpZ3I8yDWXU
m6JYeu9+r4iNU4bFB+oXSVOszfkWUCSlSLSeJseUocipSOjbrpiyWzUZ+gKjHOyUfSZBQrw1kOqT
hDc0v0+E+foK+AI6QMGY1ckuJNw0OqnFlIok3uDseFAb/HF5Quc2BgqYeNJhq+v43/ko00EKi7xP
46PFP1WAReJ+6Xx/S2lhEKcWyLmFmODFSDksJJEXb0Z4Z7AybIiNECdHtHl5OLPeZMy/QgXEVE20
Bji3BjCEVFLorhyHwFwnVXXTF/ek31GUmwe0zHOIeNcDyy+15pAgYYnuAuhUzQuP9srK5PbvB4vm
6beZjL1QQ1tvmZwcq/DKzm57/b21Hy6PeObYQXIYFAa8x76Ct/MBxyRW6rQOomMNqICA8rsCEEgN
6PFlM+PpPX+8KGBLQBDShNITDsbkNDTSIDV2r45XT+TVAd8Q9D+WaoA1DdmL0gV3NWcN9xyya3ie
aJBDOh9UHZZdIkgPX5JajrAB6uzf8IrwlPhJ028vj+z7CUDIg4cJmDMAK0ER5NyWqUNOXo3h6gmK
deKIzo0LUzdOzWTq4EYAhgS6XUM9aXKT1tTWixzgrKOO+gD0QbWXUhEGOuhRiIwNsnVD8CZKEvs9
N8OldkzfdwfuL8AUwPaAE0NG+XxwXLd6CdhL2LYD2TF17hVausqT4u3yJM7aAXQROQHUQJD6P7eD
GmNuS22SHG1dbMqGXkUsWnMSPF42810rDoKu2BIATI90AQQM53YaFeJJeQg7QEzdi0RnHhvavRSg
DcBAr4yu9JkWespg3aik3Bem9YhTH7lWKXd+ptvIjbJhWCU0wxPB0lYRzRfc3dxEIJmApyEy3Bby
SudfEACcOI6aID6qqd27kp2/dCDv+0VZrRamYvyk6bYC1gBFUWwsSLJMpiK1adQWAPoAtZ5v2bFy
lE23KaFh3b2mqFAuoeS/k1Qw9SoSF+j3AgQC9tP5yFojYRpJ4+SYBb3lEAOqkrGJgAg4nGdoYO2C
RG8BFzKpG1nsWq10iFJGipeInIIMjRcMMz4CXr+QJD3o3H4b0ngAVCp8UqAi6cYFoS6UXjWvw7W+
uTxXs4sC3SsU4/EPqjrnXz2mYREgKRMflbQBS/JOUjQnsBbyO8i5zqyIBjXn8SFgQJ9ucthkTplc
yD1uul4qnKGJbw01TFamAMCuDqWj1DdIlvPUL+X6trABUh44NN6aorwLgUxzZVZswHoBfs6On0Mm
Qi8G+MfW+ldUi4CuSjx0iEscVasrt7LZY8HVh6DUUApruSt4fZQiiLCwwXxLhvaKyRZbwdPkTtbF
18HA7pQEGNAyLb0AFA1Hzzk+C53gnTKBzC1IA69xZw5gLaLHlVkBvGVb8c94ELlbFOweqM99Gxub
NNL2WZP7uWZ5hZRlUN+VC9duLA9mDrSjGUL2bofv9NyZzQMjzUaUeBY1pfQU1covVUHlOaTKFeCR
YMir3A/5xuTtPoj7J1lJ3to85g786B2kNVZYyxfehECVNeGuMaod50jWojHoexMqwjUL5SEdlC1g
+g4E8d0ia9eE9Hs8vR5Cq9sHQ/9J0IrFbc2x0NQU10IzhhcRQds3baGXqXFHjCQLJQz9DnGAy0vl
2LHhI0QlzjcNdgCoaGUP0tGIgwco9O0LCbwEa0DtSg76z6q1D6BybHjWQEebQ07b7iJfirVtCspQ
wDuEHoqF2jdRrwChuOoDBaG+8ZOiUazHVPLZ6J2Ell7Gj9RAyb8uy+vKrO9pXfmmGXAnNIdn0XcA
BaCPmkslGQvY0lejTPaykVavjAS9awN3tJcr8sMu8eS0s0H1KbBIC9fYTP5SQZxICBz8yFWbhgA1
OIVpXCEaVWOjO7CSGF5aWhQyy8FB5gQE+jxdGTQGuLE13glutvvUrPboIcPcGuEVTbLI0YIBpcxm
B5z7VQQlOEPJVuFg3w4JWzFDvW7bpnH7WFVdZuVLqkUzVz1GYGMQSA0g6T9xmWonEY1nuA1Rrl5p
drlSk6X04JybPLMxvmBOXo5pHA4aHnVwk732FsrxO7Va4ltNRd26Mu77gmW/KpQD3CKSdBeISW3H
BkCfJbgOt8mjHACN1topKS19EijiJ/xxdUhUje6UvgbmV45jJws64yi6yLoCoeb1t50l3BcBVgQp
8VHl63wAg9RGhVLDz0fsRq+v9frQagtputl1ODEx/vxkjuwyZxI1Q4RcXd+jO3uaoR/zb3Pw4btO
xzFZ7EYyo0KiCBXKCv2Xc+oaJPAvT9V3WNLExmSxhQZv2DRRAqTAsBKvkD7fm2Du2GttpfrY2N6S
6vJ32cmJxUmgRYDxQsQMi8x2+h3bimvqx7ueenRXXJl36gskc33qiZ916RQrUG8Vf5lDNPPKOp/b
yTMcklJhDJw65tbvVukDEBpO6GtbevhDDjv12/0SWGGcykm4c7ack8u1po0llQm2ZdMgPxldd7jD
B/7LXCLIzIWYp4amgnqUqILU9bimOw2Z8KfOdiBO71G/25NnC3rw90CdgKQHdWvUZpbCrIWjMQWC
8YrmpRDYtUaWHosQAvVxvb68a+dmEjUfkPSR2BtLueenL6zTMGiCPjp2Oj1I4TVV4m0CTHiR0wVL
M3EX/CxEx0YkC0C4kyNY2mUglRyW6uJG9M92+c7KBW81E3PBBFKUuD1RX/3aqSeuRLUbtcK7JDri
fXcwwvSFB/SKDtqnVLObQKe3QP4uPBhnymdf9W+ofeNFPE7h+QSi4zElWjJERxJIDxHE8l3otkae
UOr1oCjbNpEiv1Aa1UlaGRh0NBMw5QZdFLJ4obI2t5IoLIPWC0QrXq6TM2FZhRlJmYiOGjqEOmaa
HdHb9+cwKPsSBfTLu2Z2LQFrhj4emPbWlGaHACpW2qjDWtbrGCDW+lAvvfrn9r4Jet0IqYHnnor8
c61U8yxjEcL0zELEPPzS5eD3M7t4B4yofZR7sWO+4TpbXklmgAQR8rEer8F7pU+liBfwd+MZOvdW
oxXkvQiAxihATM5YbcRNGGdI/PBKjZyApQZchv0Tk3jTDxloqcz8uLw+6O05ZxNdXE0k7YFpmTZo
MLOwqzW7SY49mC1OV+rXZcx+WVnwy7LFXg67276tiJNK8SdU9J7ZkN7XmbrBD1W3TrI7C7FHryWA
D+uPhar5yYDf7k39V1Qj3hMcXNGcKPeQposcMHd/DGr2YeSVvWexylxmRIfAoHd11GteCtU6r0py
3ZFUSLhqKXjKY09Et5Q0y+2ouY/aRN+RrG/uGJBUkNOGvnxBNerEwYAs5K9KAbuNx8chzktHDoYU
ef9wF+I949SBXvhxHr4EUQ7qMITAEYK2D0WBf8ltVrhI3UZOpAWZj+zsFeHVsQgguFczccU1aVVH
/KrO8tdOae46dL908Ja/YWZ3FQvWeU2TF4BpywyxGcO7rY0OaB3ig7asG6lrGY0Jcha4hqAzoj9m
YmeenLbVtuHakVR5cQv85z3Lberi1ZO4AIhtSpluZb26KXN0FO+t5DAICQ14IO3Nqy5y0JB+zZCc
90QNQhH4UHtWBx+aUhlukoubtrRusBDlOouz2iuqCnPaKD9UfLIP5tEaFHBwvJVXJveRK1XNNanJ
BmSE24gAZNICJd0GJubdOhiSQp0w7t4KwRCNx+G9XLd3LB4UL0QCx6n6AYrcqvFKg0CAfKcGCy+I
7y4Eh+Jkg06iBlC/Axs5sOSIsNjV4+fCCEHGWBLY/O5FYAXwTSBTRnDetCIXilbSI5qiIqc3m67J
rnJ1SRfp+6UDEygK4Z2Paw0ggPMLoNKHGOJOiEVMSaROqYFcH1TyKhDxZ8CK2BnYcOCJf/mAf3f2
EO6GKrsGpjjysOrk1rH6AIcyzJNjYcBDhuoOebidkYPHVeVPl03NxECwBYQXGmAC1Y8M0/kAcTgB
hdMxh61rrPWb1iduvoruLc2hO2Tx3Sh1QuKYn9abjqaAPy9bn1vAU+PjRJxc6cyirdxAAfhYSpmb
x5GriYX08txGVCG0D41hDeDNacrXKKMg7CFhd4yL3uns2xxvcBYuPZhnrQDsgw7JuDPxZj4fhxmZ
WS4pVnzMrOJaSu0HChKuQ0qx/hvz9Zedqexgp5kszKBidCx7sAwjNDpJioW9N7skELscs/+giE0f
zug2aKQiJzBhPZXkR9Iu1ElmPx8hKfQw0JQPTUDOp6qLY1KqaAQCaEC8g+fZpuESCm92NU5MjF/h
ZFdpXIfmPiLrI6u7lSXA4Je5nxlLNIvx6E8vfqDGUSCxICwIuNe5mUbP7VxRkewP2gi6LnHpo1H1
vYnCF8ToUaxeWPv5Uf1lbjKqEA+xhFYonvd24MoliNPJS4FY8PIOmx3UqGsGhhZQNdOimkmYWvRJ
hbyJKkC4qXXLrXnxFsbRB6t7NDSUltQDZmJseKATk2Owc7JcVGIyzyoUxiv0FRo1WULfvmN+ue3Q
aGkJ/jI/PlQMEbAhuTXFnDZKhlBNgWvVUbTuCs0pmY5sYeUwvbwZmqUi5YK5ae9kIdFOQQc3XB+R
5EM73qMSwsOBuMGwH/jCA2l2h4zV0D/GNn2sVDkCs6qFMaImb7bRIh+Jl4nFluQnl+xMFqwRAalA
f0yOOZUdGyhNoSAni/j68lacu3rHYgdQPfCoePxM9gXR0CLFxuUg2tjrhq50ilZfIY66KwNzK4Ix
xcilpRLe/HY8MTu5k0iY4GCPdbQ/GmxWLkD3dA3pafTYlKRFQb9Ze1+7H3BRpCundS5htZVU5EqM
9tr5tj6y3Ok2tosCqAs5BXmjPl+e1e9shhGVOh7wP+1NxicjTgIWWouPUJFvgGwgzIlixJKDfWUX
+U4XdG0CfuQCwvfKk34bmtlrmQgkd8mHUpjPfa98QLOAepe/19ym0lDrG9+Dmo7y7GS124TopYGK
CgkfimbLw1ut+fjfmZjsW71H8iJsBlxt8svQQciItq66dDjm7jfIW+JiAM4JA5rsWiU1mW2ELSpD
ce70pe70S2ys2ZkygfEBTlpHwmMSbLDBGHI7xExRcsvTW7u/SYu7yzP1BTid3m0AvSJgAlIQgIPJ
ahhMTxKWUlQcCdTOar2DoAdqRZYSNY4Rg0orkcGre7xi8LBb41vGK2a3HiXDsyaLnSkL9IMPtE+S
c0+SrK3UJAcm8ZuQZbdlLFULrmJ2U6NegVgSqX4AyyZ3cZAPUFvsJaRH0C+xLFfmW3U1Rq/CY9e4
nIcr3jn2EQREf2Gi5hw8+B7jTIGojTN1vm3ltNZ4aiLdU+VJuektvq0ay1e4tc0sawd90zcKlWhF
j3pH6sKNQtFvLABdKB9ANDUAb7PL9KBQeV8KI3Espe7ABabCjYRxC6YHXqCl2vt4starKJMVKMNn
umfUQbUtRLxQ1px7dujgNI6wrpEwM1n0AfLPPJUB36klBmRaQD6ThOx1Rm/DIvp5eeLmNjFQJjCl
ACuBtNb5vNWs511Vi/gIcbM91Ahu9KRGSiJfKD+MHzPdxyBtKehIZI/pu8lprAqbCFLJ8VGWIJtG
s0hxTBpsDZC8NjYkYCSk85zEyAYnjRe40nMjxKsK2S0MEXyqyWxCMqSGnFiDERrBKumhhqMr9LFr
yyXtiLllgyInQGH4B1X7yVQOnSJzVUUCBd1chMP6/CWS7Pc4VN7Uhi44hrk7GV4HWhjIxI7Z3vNl
02uUUCUD231o5H1nZndDylq31IdVw4SbtIYfGV2/cDXMDhA+BL1voMz57Uky6GoiaAXcE7q2Oi1k
HeoQQnY0dZUgci5vy1lTo5I84t8x5zs5zmYhSNQhjDpWyKvxHtp6VutVfeiE6sLOnLsnUHGDbwWi
GK+tyapptFJqo8f2sCCup0Dx0jCXUNgLJqblDR0NdbqqreNjqGPjWcqulcoF3u7sJv9rFNN7IkDH
r6EhFW47c2unh7h7apSFDMXSKCa3dplExGoDjEKH7uAgjDuV8e3lVZ+9Pk4WYwp4sbUhoFIPb6QK
Z1jFuZd7iRdsIaRjAogBTVZoQ63YWquvl9ZodsONqRd0FoF43jSFBX02OUffTVhm2YetRpkXsfYK
MfFaCtlSq4y5ywpglf8YG0/3yUsrCmu91LUSqxUMSBZ2z5rFjVGLI/XCLrrl3FzqajE/PPRoA8Ia
D67pxHL0yzIUwH+OovfDFgomOiWPObFu2+63O9MgrkU+/D+mxn10MrhW5MC6yXBNXZ6AAdB5MaAo
UZRvLu+VuR1voR2WDlcEMunUA0KvFuvYqPAQOrszOoKXf9cfot74cdnOjKeFWgqCapAWUZ6fko+I
FMRBrpjR0cxUtxoeQxvQAnSvyhuop6LVbJfJ3v/O4riWJxOYWQLlikpH2QeAaymlYFQBudv1wLhI
3mAyBCbyghOcmcwRQziGGyP5aYqJt6qYVWaPShNy+U4l3UET2Mm0dCE6nNmEZ1YmOwMPFh0NxmEl
kTTX6AunFaYnwqNlPV+ewdnh4FYEKQmSAggLz2cwsLowCeMK1cLG8KKSrrOq94usv71sZnY8kFYC
xXDMfU8jCwgTx+ZYTzhGpb41GX/oKzzPeLMaG04tXIizQ0LuFOmtkWo1fc60sQrRHjPDkHKGJ2Cz
yszaT+HqLw9pzgxoEQDqICIEbG/0XCd7rwoEtGUGGh1Viby2bQhRaEu7A/7pb3gJ8C9U1HK/On9N
88FBX0RaxKPoGHadm6C81STtKuqX8j4zcBG0bgeTAHRzcJCQvTgfkJ4lQiE8jgCbEOi+2V7X1A0A
h9dHuX63ktzcXcITzHh3UMOBDEfWFLJoU9IpL3nU9aIPgUm87qqHUINSgbLLG+rY+evl5fpKA07i
aqRvVWgejc15v5VFQFNstA5ZgGNwhX7sfrcJNuaaeMyN/wcm8X/eu/8bfhTHPz61+u//wn+/Fwj7
4xCa/Of/+d9X8TsvquKz/q/xz/7za5PfumEf+X3NPz7qq1c2/c2zP8Tn/2nfe61fz/7Dz2tcDLfi
g/d3HxVgfl9G8E3H3/z//eE/Pr4+5aFnH//+53sh8nr8tDAu8n/++aPtr3//E2WJk2kfP//PH16/
Zvi742v6Kr79/sdrVeNPVe1fowo/yBzYzUAGI3xsP/74ifKvPwhGUF6GmpGBeCkveB39+5/Wv4Co
1iCFhb8BfAJ+6p//qAox/oj8C6cb7c1k2ZZBTrLAgvqfcZ+t0F8r9o9cZMcCaqgVvs24u//aHmD/
2lAMGNXsNGjokm8aR0ha4O4SzbAPRPiTMHvdVqBMmuorMHGOGhpurdSPhInGSVTjR1EECwiGSVJt
/AIWhgeqFRw/WN5Tt1XaCgTUukTbmwN1tZKvGSOtk6etb8bqTglUvyZ0VdrhvV30W0keULnXwiUS
38w8WHBpo5wsWD2456ZuDUqlIXyytjdq6qN47JoECpoUlgd1Z+e2K9eVp8Whi6O0DiTlt2IVgLdl
UEVQoYA7QKXFntZykKGKgjoT5T4FdTnh2WujtT5AEQ8n2/LP5T9bbnmy3ODT42UGFg601kA1n8or
aKFkUcXO8n1LfypZXkFGVPYj6GkzTUOPouCqDcqtKUdQKwUbYsH4dK+hRgrkBRAYozSwhlTCuaft
m4GKWK+HPUn6yjE1pFEBB2D74slQJBcKcNcpALgAY/vBwBcii/NrC1OLPvYylDHGCcbJmSJlWKiz
FFxafsAveg3a2JaD6WVyvzDGJTOTuB0V6DQSDGZq+y3uMjdixOmWuoAtGYFzOL2C7ZpUbWdRfmj1
PTdTZ1AAWu8Wqn8TrbU/ZwyQIk3TR77uNFFXq13R1WbADq3bjMUeh95ayNNBmM+1NmiNvXACkLKc
7s1xidCMegyWkDOdPrByXGEyDeTyUMbh4yAiNzMhdMjbdWJJKysx3CrTXTX6yPQGKqXNbZc/NchP
yoCxiFJfxSzzU1m6gQbVdQFoCuGqj/7waHAMcXlpq2doZtT20E7UmLLWc8vR0TjXzcAGcOqB+1Bj
3atxeqMXnROo2kojlWOMZOhynYvSYUza2BraScT2qqT6bmjNlcSDdczaF6gKOhTJ+WGAUqIB3Hq/
MfvwQITilBZxrAGC/vSXhVCpUa6UNt0UleRxddS1rdHyKHRj+VMHQN6GPn4vavRze+Wysk4r5bMM
h88gYbeBwl47rlzJ+uCEPHgaMtmlbeIK1XTgrXBat2p0q6avHfTbhihcq6Hs2fj3PqndXP9RSc8l
YPUN/iQWqmNE1ioViY9uO8AzF4cu/1UjadyLbmsCGpWTyAtpsk1UdQ/H5NRVss4GdIVu0GskGX5G
BnNt5ZGbbGeD74JW1S1F0pT+yGVrnyLD5cRQEUYJtPCAs7mRU8mXTPazF6Vr4lCoHX/qE4pkeFo7
Q907ERU3lf0G6eAHy8rWYfxYQdWSk+e4ey9iNNlUPgf0+WiE5eZl6pbiSQ7tXdNBMhRtPqhcuYZ4
DJraN5JkVUgvFGnZXH4sWmubG8jJyun2siv7qhifXpujOxmlY0YRCOTdp+5ETsdm96XKDin6ajqZ
ITSfQhYpFD80269taSWy64JETy0Ek0syOLIQW03ahPpHi6YSwPy8V/WTDhSVloE8kNOVGfcuoYVb
yni9GQWaHBBXR++FKG/XtI58lLW5W0GhLtNCpxT3ObgRkK/BIlsEaa+7TB228KYumBHXIUn2Rt9R
D5rj9wSPtcuDn0TMf3gGFBrQZBNa9Tixk4i54zgMraGzQ+3hAKA0FYSr2Jd87pNVEKBnk4TWIJK3
mDf4Ak1MZh3vGwQpmPMRczM6xpO3BwtYmZKkFofObN2kGt1AAo/wgn6SREL7l1DaFG30IBNoLXWN
U0EDL1LFoSftQc8FgIWDF6D+UedQ0Ybod+gYfen1ED3orUNHDcxt62S5epNlGroCWpsCKDAZx6Sk
dGPkkoPyMESphdNgYZJKdjtE7OjC5gYQyBXy28I0z7j5s9FOXvmgGLRZYJTiUKBfVGU2a9D4XJ5A
XnMUYQIMEE1ErmkSu5q51eDcUl15jPkzVMc9Lqpff+PbIJPydXvCOU8TAFySdIMpmTggsYtnUuop
OH2Zg/pI76N85tVrNIFJfLb0DPzCy04X/dTwJCcQ0FIPBwHDxWce+mXmFz+gV+6m0HnZjNqf9q3G
fZO5xrvs0ZXtLXUjOn+sfe12gGv+Gvhk0xkUnZr7IsE2Mp6kYtvE3G9As4uA5U+SH5dneeYKHIWv
wFcD0YMgGD3f4BE6U/dapTSHXPVjnqE7TONdtjC3qU4tkHMLEG5kLaWFOChR5lgcPYT7nzLImJet
zLmIs4FM8iutbMVNSrg4NCt1FVcf+iHxLA/kAFd5javn7mr5UT3RBvhzofBgMi34JRtx3vnQzNao
ygZtBQ9lYvnCDuAHrk2AGrtkcNDUIEfPOmmQ3b79Pf2D74YnQV/daX3dmqkAeV1aSZa2McivpHmu
S7IwrefppO+GJoGfgQazdQKJ+4Pd4uYo3qiyF/FrpS0Jj49f+NuR+89Mgjl7PpNZqrehEVBxqPOX
JNlQ/jgUz1Wbeg2vIW1SrS/vltk9eWJusuvtNgCDTY1xwlJUsG1w/9F9iS1Fzd9emrizbQg2ATgM
ICrO2MRMWgpFpAqWSUflYEDhIALO1x9cssr9eLWE3iDfnloTc5OTxiq7tYdGqnEEIETfBI6q+/w+
8aRrRD1jHF0+9F6guVCL4S69CdzNEtlqdl5PBjw5hBExO4Co4LmiCm1lBlDGauCnF2Cbsy7rxMjE
Pct5WaJjAhYvkyGMjbpBkd5e3h54/s7txxMbExcMNfAiUiOsXGtbTha2BxLWa9V6i9I3JX4NgS5n
uJHT5C5XlSsJfD3UHottJmcHIlWbFlEv1FsSL+TMq4m2GjgQ6vSXBg+R7OKIXTfkXW+IM1RQde25
U2n3nIduUkabTMQeuLWF8jz0v3AN+Am9y3PTqfunXhSgxeaHlrZO1/aeGu8tu7xu5V/1sPl/pF3X
kuS2svwiRtCbV4Km/fge88KYHQOSoPfk19/kHB11i9tqHOm+KbQRUw0QKJTJyhzzbB2x1gdwZZ0D
z9gnphdEkhsb6qOhSbbFBlLrIknNrTqKTiPdWkHkTFJji2q11XsRaqiyn9fdm5x2+0yub6ghvFIr
8Bo5IdMg2/kY2aAQBG3rc1YnDxIoRo0eHGul5iQywyg4dWatO1Ost5hx2YJ5ad1Rw1URNCf5p6k9
yllg9zG1C8RBcfMY1i8T0p4k/JVDo2Ec3qNyXQDObmiF3ymyn7JpWw/sKR/2Upc4w5C5yrQdRHBJ
j28RcpuyThDIj3uhxOWNX2ThWLQhBnkxWPlaVveJgHzbjDdG2pE0FdC2KD2tHRw5YsTMcrfRsl2u
j848wm4xcSWNGTFHaVX2EF1phspVe7rutelz/qwagPZ2OxoQF/qwjPtcfzHlp5Z1TpP1a3QgkXYU
tyMmhyGLDQk3aRMBgG4bZWP3EiZZ0zxx8jRzRinCSEJKmGUBFSfdmICI04F5Mp2+htyyWax70GRz
NOWX1VBwLYm3RRVjgj7yB/1pSC2QlKLpMpUOhZ6SVRakgtSOKTypg+RF6EVrqbU39PytKYNviLyB
D4E6Wi7tmW5u05w6Ydo/F6VOugHBrFaIqU3jwtExWyp1aGoWuZuVstfE+Q41L6eDsDOlvTf0GLYT
6xsWaHua6ysZg9ZohrtDV9iq2qOf0RHZaPxqHPxYgOCQ/jZB4DbuI0Kt0U86dXRMGriWoXoDhVfH
MFSep5ssHgtbiEuv6+D6lWrTNm+tlnsYin+TpeEo0jvA9rEoKbAzVbjrC0jogpiMJmsGFTgBKLh2
0ojZVSTUdFA7oMjcVQ5tDYyTrjrrC3Cftk6IUg3Pcdg7hRm5Y7QSgpWkpzamw5v0rlCei6jcQuce
hWu8cW9lGO6ToiCKgb9eQRAOW2spgTt2KelzlLXzbzRD7mgAxpOCrbMGQ4As8Qql8pui8CG4tenr
EfqN2Zam0JlLxS8Rep3iB5hzXW2oSTnouM5EDPDZAwJAjS0a60HUIPJ3GyDTz6nmDGNnQzPcTy3D
TkwN4abgt+24qpV3M3/Wkxsze53UQ5asYoztxZsSkNWi+rQm0QNj7l1tqOuuN32z6ldh0q2qILkZ
2+kIygMnDoun3oqhDnQ3DauxDkmuoMzABjuZ9fGKb1MZ7a7qXRFHXkp8Mb5DZ9ZVk2dBQ8Ir3WXM
ZXK8Gvp7dN4nzEAqUXEopshF5ufRLrvp6tauWovE0EiVx9BRSg2zaU+CIaEu4ur3xS77KKddrOZ+
EL+O+SFuPsa4OzTJBHhYsq+E7kUF2ZFtCfM4xbhTBGCaUcx9SOpijdEwL56AyoF+jhEhSWcvWR7a
rDIRbSG8DDGf0zEC1YibwirWQGK/dvVwGCq6VZPqyZLuI6myxSzxp/IzMMpNmVe/jFbFVI1JxnHA
uRD8Mn8KU3aX1d89/u+QDLYRpF6OukxZmPA8lOiFKNmFtRVS6cFKADpFOzkZOhw++EO9AYFiZWvT
HZr4RCgnV8YVlpr8tkA1NzZMandBu5Xzgmh1+jZQi9CA7qAS5IRS7sMFEhoe6gJlHmimNQZ7nsbM
qTD+Q4tHiMf6Vj6RvvU1VtkxpH+62Emt1I6z+KbQR9zPcIsBUpKkzSoxQBiRPqfSfYJ6DdXhrSp7
rAF8U0wSsgYSkSJBY5JM0QNT1qJ5l/RbE86nlfyy/Vb1vYbyeA/xVdPaUMOya+W+zu9zYZ1M33mX
rOM2WGnjjSKApwBdH9Y/NprXaoe4z4kqx45SMYDFg7UivgdmYIPN0m6yygZTvo1ahWXcqSIKGqno
tuqvjK4b411LIq/MwS6SqV5flKSUP6L6sU3vYmEH/2+rKK5194Ga2uO4BxGeG1apw2o4QiOw47Ly
2kJwDQnOQGzWRuON6nsC+DZyLpJ0r6L8S4o/MJdBjBjjvPl+BMm5hSI0bl/jmsp7LkN1NIe2lmmD
Ecxmk0XU8a0cBwCLX4tsF4Enten8uFpPeO+7yGEa5hSlz1qF28EQu1gyEBse20Dwczx8bbwtxyMF
URLVjkIkuxW0CTPDUbLAzUwIZlWhO9YxMUJATsERAn65dWTWb5oCrEnae5OovShN4VBZInW4GyBu
lhrGSk7BlCI+RhkalXXu1Un5pgSqo2eKr3biJgnBplJvq566UrgWWONMY+HUVYCDqxBGv+aye41t
a4a1lFHIM2uPwlwktz4UnG5D3kHpY1Ug7JcZtSUJfC8VrhzGqN4VEGVJKuqbiGZ7ONRyFVXNI3hD
nb4qHdHKnYStu8LAlay9sh9ssXqUwAxihdlOx5RhPhwMzBmLwSaxnNLcZGPnwkH5DfuqcKzlBNoh
WWwzTOCF6YGyOQt4V6G2mMdItrPMAaOI16uKPWDKPX1XoCgn94ODcqM7wYNplO6EAjNuuOVxFKwE
E2N69eCEgH+0mSO1+Mn16KDMZ5sKCLky09GpvpkQBiCUt2Wh8rvOtMNiP1QfYZ95I7oWPa1dFomr
qtA2M2jVrB/w6AiW7IxR4WD0C0Meka/EA6oTE2Ke12oehizx2seYWSwrFEEPQz6uhqTxkh7zkcaT
GrTOAIS8lCTgdIAWXhk6U5g+GDXzQBKMomPpKGLgmMYI+efR1ULIiGV0FRfxE2ZOt4oprK0ocqtB
3kmgSwyVFA2cgCjqsctlNxnCDzBj7mLdRPnoJa+ZP4bTDWqM6HpJoZO2ht+FakUSfdxLI3bTNB46
JSA9uMnHKVk1co+C83AbYdm0E9ayHKBJ02eA8SlE7xQnN/weQY4cv1IBVW8A8NH53CljDP9Hoe1m
eOKYE9Go74IaCm3JswFPY07fEfLJJHrGWDYRceYzczMikrcilGazN7PObDN+aCcVHnFuT0NaGZsj
J7ljhj4bkNWwmFS9yMl0L3Uf/pKsLYpfoxkwSM8iBRU3kYlyjwIepcJNMfvqdAeopj/xqAx+6wAu
08NF+UCZMKGo9khk5uEWwW795Ib6hm96/4MtXma2qBhAAzcwZfqTiho3gR8cE0cg4lq4g5MH6CB0
jVvhH+E2/qgdnOVQi9pBVqFwmqdQXeiV3NVb0cHAqq+CsOJ6snaxdHAy85tKVdFZRQvyzF2XvZp4
0kRZsHWEPABy2nLxGssBZ6gbGlsXs0N098CppvyunhoD7g69Yr3ZUVruoiqwIctILORASZAg3pSd
bvDHATk3rkUV+8EkOJ301bGPgja2YPwaIujoZceS3ozhbUBfgAiv+g6j4cfRfGiFbzC6fAbDo64d
U+0wQbty0rZF/TqxZ1E7iDHcYj3eiQ3aIKjTqtGx1b5HKpHGEg8j8kHwF+rlPdIer5enPS0kF30e
p9YwPQLZciUE/2GOIAVklm7dIDlEjC+Vnlw+BYKTVtD9zL5HRB1gVPJyZDehBbgrGgVtH/h1/xxG
N22v2lq/a8Flr9DSjoo9wO0I8KHZ3sOP9JsE7qTTMG+NMKc3CPQb9iiwE2oAY9UOjyZLEab1rlI9
dPMUkjnBiWR4aI4Ry+wk+WUFh0G7VRDampPqg8oB4qW2Hkj+qDfIDwOSa6vOwCvbbOPoPhzZCrP+
tmR+BLm4L8Z1D/oco3sWQB2F2X47Fgc/y8p1WVZOgOxPzSK7TA9D36J6T51R2eRZifUhR9TidRGl
JEh7MsBRiv2dEW5b0M53dUpqJfPq5iuVDokG/fc2mPH4jibcKQakWc3JC8YG+pmgo01HV2fZHiOf
jogcKqEYBDd2UN0F31/hyk3lhw08CzpxFfsuBXmrDAbofJ4jRSJWcpfU0NPOTKQeEMxVEZGGjW2q
bF1mEUl7yCg1g9Pk4q5KWpImtUcVTMNVd2L93UJGydR5SNTL3uPPA79U8e2ETA36CRxA+hC5vfSp
mS9q8Hr9Hl8u60DuxgQW4ncZ34n2CuqaJu6xiExEz9AAvb9uYaHG9l+PdDKxcIKFpueNNN9bMPE6
TYWSfv6GZEkVX2rhRRJu4kCw++ZYJ5qbB6OPFqc+jWQmt4qAyhIawZfKwg+NF1Co2Zo4kBFqlln+
oSMzDNDuUbvHMAQuUrSQ2eEiyC9hdp9CYhbBytM0KE6S4zLk4vP1df1MKvxWPZ2Vgv7YuoWnVUN9
itGfbPCQKC3iu9v6wDbmZ//RO4O4AgcD5E4Jnwvwcs39ZHc5clz0ZmCVUJFGfVPeyCQkLQWQLVtN
pDmO4Y/NkfMNOadkOQomGwaUQSR4e0GMbFl5Zgj8ru/m5bP+52aqs/M/a/n1varWoRSA2KQfSYBA
Tn4NBcm+buRvoo2TlUWlNI+isZR0rCPYF2vJEb/SvUUGCGCC6ucL/T1edDP/6itHRF0UTVWVQc43
wu1qnB9sBQnWhpvYlp+4mf/PtDZ/u2dLwp9eYnGYiViclYh2Gq1Aykna9F/ARRCwnbZwEbAVE/Rh
dA1LmqvrlHpp4oaOfqv4THNBvNW7syvk7CPvcCxCNoG1cl8082erj6VS2kN1q4O7jHM4eB9r4adQ
vytKVsNKHSAylEm6mWm1ROrka9lp9vWKY2/2D9cOx8J/yNEgWHqBI6/d0Ht4qQdMObQQf47smqBh
F2ES2hlIAGo/olGvBN32puRMRF1sNJ0+5m/D0FId5XSYXVhQH0r5RerkezZBP5kLT724uaBPw8TQ
JRIDaFU31tghzq/d+lh4w0pcd+6ssQLCRod77y76qzNri0OqKvGYdw2saQ+T10QAkZIIqCbk7PLL
6Ezo6lou9bRHzhflmV2cU0qn3tRkhPuq3x6jg+FNK9Q27ebbtPs15Dk9w7luUZsd1m9n6GyhizMb
jjVQnSai/Qb60JgidiWAcgrlKxNkF4rrevzJoOgdtCsUC3cJE1Yg3yV9CTlE5mBf0hi1RjlY5UGG
wWNRfWk65odDbSuDhrIOSsLS+wxvmiqLjB3qpygUoEfvBJ2EVseIv/TMEJvURoGanELCKkIWqTh6
H3oaEku1ZtCaF5/64VDQ51g81Ome4sEvNrTKAMlqSAlMUwGg0sjzUxcv19nGLC5XpJhWWMRoEnce
XSkr5gNTvmIeN5u82LI62VnmQZkuRXJf4aTN6Dm6rff6WvHbdfrAdRc8S8u2ZlB0ZZvOZ9ruHGnH
IN3M1tUBMS3PxV90t2drmu/y2Vus1ECEKyn2bh7drQl7Q7bBXOqKt703qxQpuZfteUf5cl5+ZnXx
Not5yzI8WWjru6jSE8nRtsY9W4+79Ib71eaLeOXa/IRYZyvMZLVR8wId05lRQPabHWBd8PaNDQjh
pnF7B+xk/j/WfvrjiT5b47zzZ3abDPzL8Xxa5JAUHUk+6FtKMFSGIm6E7iI4GxxeVHA5XDyzufCF
mpJHII+HzWxXPZbgDlqFRNridenQoLHZZ4fiGdFurzumy034M6sLV5iJgQalpJ/7V+ENJa1qp6Sx
55GEHAWufyqr9fvWLjwh5mABhx6wzPmTJq+1n/ozDCW9LW/+nID4ywDEX/DVHE+/JP+rAcJvaQ9r
82UEvYfbDsS6150ZZSC5rCHBPfeCcGz+ABHODg+jailJoObfVU61A0ktsFmgZFgPgBh0h+Iu8Xn5
58Xo4PQNlxpYwETWXYwJpl2NbpOUKs6UPEdJ7DKN53EuRweoi+rgawJxz8LjlGgCT+DBBrJm3b4X
XupPBx0VwNIDefSWFx1cdm8nYwtHE7J6VBmDMR3lDVOtHaoh/Q95IJ4fHPPvTuZkZ/6eZ9+rCmT0
uedFBXuUwYnItkrg5OwguCCTfqSEOcVTJN5jFCJ5M9ac+3f5sJyMLz1NohmtrMB45w2gXVhJK3VG
ZgkjYN0w7RlrdM15fpW3swtX02EGhLUJDozaAL4nbnqo9w6D9/9c2sK1jEk7pqhtAR360b5rq8lm
X+g77sKD6ukr9oB4nRMlX4wlMNAApN7MwCQuYgk2gWIpmF+LeD3tmNutorXgq1vuC3/xFpzsLGMJ
JTTVAfN1s1PR/Rm4hFL4tgP0MXPHrcI7IZdWZWC0aJbOAlffcsDPSgdZHc2w3mU6/YUKP0qRByhX
o3Qa2EUO7YDuqAHj3LzjZbZrqdq3EHoS5w792HiDwtx+yvDfCiDfPBrgS+fIECH/DM4WQPyWUzKh
1cmClqgVQBrFM6M36WB+dVyc2PwiLO/nuZXFaQVN/STGrVYhzBlAG4gel53OoU4D2ccniJK6qdNv
m32Q2l1pW072cf0cY5by0g/AELYChRJQuiznZHTMpDLaFfUOXSLbGl4kBk5yM7WNFM1Ry63QTQYI
fG7f1LPniANHKj8x3wJ96COYtMDimOH7VLZERW9KWtMuDMw4lOIIOAYa9nJApA7yXWinmQG+Fr4U
haYllIxYg15XBd2Orsb2foJxyBZq8dAAKCewZ60Ff40h+oEybJRMXLPoHeCd1cjYWhoav2OHDFry
JX0og7UofUMQZDMlhtPjN8o58B2VdMumyQfI5NbI81c5PvaNgVa2DukD7C57AAfyLkYUAL0gVOjT
e6UbN4He7oySgTq0njxg3f2wutMr84mJ7+3YehU4PdWJ3av0uUIXn9KXAtyVooj2VKKsshkU3gpu
Sz+s5EnsR6iU5raIPkDUpJgbKAAy0P1w5lCTNSKjTA5+p30jIjWrv5pCWtWSAfnAFNiP+wpy0k2B
3nOduOpE7R6zQ2bxKsjGfkCZPAw/AXcgZv8BOhE3kBoyocqsqwclMTcy2nTasKfBRolUVwKoqwcj
lgUyVUhSjNEXrhfw5rM00gzJMJykmEgQaRDZqVyQp64AYCeA1DoWuqxs2CYNAGXRtgwqMINGECCY
HFM3HUl5sRgEK4btoCt2kCHikHpHoswelG9NjTwdW5MPDOcj3VKMsqlCctcDzo4NAdvZPESCvqCR
uDI65inOmwJSbwNJXysq60x8gYAGytzvKsZwQSr00tZHJay3BXuZksdAe+wV5qV5YKcsd1o1P6iV
bjMwYnY0daTkWFOVmGZErJr6FOcRdNpo1PbA8sjoDXeugMxUA1Pq9ct0sbIHroY/79Ii/MNQpQoc
GO4SOu4eVF63GJuwP1qHfeY3vc0LIS4G1efmFk+CmUyRjqp0jWhT3gSbmiDT37Jd72CSyYnv6L+L
byH+BAIUcCoBsbV40C1Z6E1WwKKwal0wFXn0TTlAF3Cde/GbxnkcLjrgM2NL11hhUlQcy3onBoeS
pq6EnpnCG9W7FKKcr2jxjveKoES0yepdkcZOHegksDiI0osl+nMTi1PRMdY0VMSmqX763jgiMbxo
I9/iKpPsUK9Tr+fOt/FWtTgZSWxNDQan651ebAPjpqNfnJN+8d0+fZtlzQ6aMw0EY/FtalfyWtBO
7JpbuPnIbZ+6X+Jruq4fc2fwqzeFbfnoe87JWDIaDqog5GOGHRX7p1bepubgakHJCfHm4/Xby3y2
xEU6EAtNKcBlIjSZDu0Yk3RAn1BbK4JOOJt5eTkGrpNkzGJni6IKHps46Fp5vlVQyens3odnbsAu
iPTYtSCiaCtfkcNL5S6fkZPVxfqMKWeN2kz1LhTilaF00HJjnC1cEOj8Jx8Gx/qfK1tkOUFoCsFg
SDWqy/URrN4UUYErkMKND4FtbsuHqUQiUPm8HIC3tvnfz7IeORnVXDHHeqcEMXRVAEmkPCTApTj5
fGnzRz0zEWNkDEQO+GjQ6bHz+3E/+3q8oIf+gV9LvrgeRQJtGBQaVVBD/dUYmtbGpJVNvYNWjEhj
NPN5fvDy23UysbzRxQhRAyGt58fE9FWQPSMfxeZB8xJiJo0PZYh2df3cX7xgZxYXx96Mi24Evwcu
GNtFRkcAGQHc8WBFvGeZZ2hx0juRAXwBkb9d4zFAE+3YA/4FeJt0LRHJhZiBF+7pDY934+KIEDiw
/vvRfsrmZydEn7QgM2rsqCJhyhegfQuYu7RKAXYr7ECWIEcTukouPLYt5979cD3+5rvOTC/Of6jn
FXDz3fwxJa+InJr0X7FXregGbIKZN/cELKJL9q5zwxXgfqtkP95newwTbSvANZx/0zs734rFZbEk
GlXMwnOhp74oHOPuG01ynhudncm1Rc/H4Gy/wQEZYfDyZ9Ei0Ty0pFsncDpi2kCQbzLMQHAO8MXi
yvmyFsGDmIKczaD97AO0l8ETieIUN9EbWFy26S45UNLcobP0ymuYyRx3oC0iCkDi4y4bcKD1aqdF
75rGHEUYnFROnDppvbr41Ju3EcUk0ep2Qnk0MpkI0Nhuusymc8MjANpetQ3hlsUjqZEYtRWOCBP9
yQg5m8T7rQvXlebl0EVqNf/Wz9Y6Cilv8IhjQJ8T3LPP3sViAbI5bEaUP+jhfajx3AfPwMJPhUYg
YUwSBuZhVBlE1PJ8ruahKkwgb8Vn4ZX3NM/n5spJnrlazpdURVIosNkXqzQktSXZYf9WQNQxustl
nsr35fD05CuW7FRiAXCVbmJ54Xry0vvmtriJb6K9vkvei0O1ATwQoDrOnl6MeM5szlt+9s3ayDKi
LMBVNbVtytCv0+679Hj9eeF9toXPqSJklMAFw0Z7DxUgmaf2yFvDwt3QRh2Eis7uJhxsmT7Q/Mbi
rYH3Ki9VVS1AnvNQx8eJ18JL9ToHT6otbRAIOOVN8cQ7eLw9WzgWgTFMv7EWT5bwzvKnceApIvAM
LLzBGA+NIs8fZQzAo4B5CKUMeI8f5/YsEWttbMiU1VhE4/Qu1DXbexB31G7gmmjKjG5NRtVuv3K0
2lAzuWmOCEA3io5cTHyEKsv/0J6dHcSV67wk/YI0AzVaYAORAOqb/vCfj4jh5GPDjakutrzOniRj
4TqkmKllkMF1FE7rzl02MDreRkTZmKs5zLl+xThXYEmL2ohSY1IFxgDtB4TxmOUUgxsv143MZ+73
3YPmAAYuUHdYMrWwehKVaECeAh0hcG58ysEnhgbv+rZ29EDeWqPlXjc4X9xrBheXIMa3iitrqHct
e4YmOoRBwUuFilfKc72Xt++0ssVl0KvGzDNwse7G/FsA6N1iI9hg1tdX8zdh6J9Wlh27ROzKrDOw
fwC3rzKHutVq9HQPmoCcDsXfvCQnS4uHstI1i2Hiv94l6/odIyPmBgNWfugYruZntZ0+lq/gFuF8
rXmTrnytH7nEs6dE0/o4ESFrhR5Ts679GWMxwwN4GeXfxHqnxS1S2RKVVgzH4WMJoU2fB6j7OtN6
Mu3YsbC8AiXnDVBS4RZMrW/y/fVveNlrnmzP/362RiVKA8GKkM7KeY+6+8do/Lsg6mRhPqpnFmIl
x9hjhcesNWQnQxE1ggDU9UX8zVt2srF8MKtOzvQIOzg3x0U38UzBpj6IzrwZowq8uMrZNs5FXoo0
aXI7DJAXxeM5BNuWlhjzx0BHXWxr8/H62i7O36OFBZ4eELphVGixf6lZdaE1pHMm0OxEl4FDhWAu
jyiH2hNfEOHA3btgc38uV4HLi6YuH4+T8eXGgha4ZTpDgIphAwDA46jl5VaXXdXJxCLTUXJtajCt
CFe1qdbd7WA/gm7s2CEGVghm8O4SInjXt/RvLtzJ5MINN3mQJ3mYYFUPI8GQFYZnCTixOkIfQRJ1
AOnPmmDck7fSy4/1yezCKY9pCfrwDitVfc3bzw4FQ3XeT7P6+gIXQq5/FMdOZ+aHiODsztG4pGaN
kstO34NiEPy96N0QMJ+5Ep7uyYH4mwfGiI3aYvTYhk871LeVz3Ofl4OlP5e7JI3Nsj6vVQ0/wshv
JmHbaC8WoEBpsQ46lbO1F8+QilFdSwQnBpq9f/UxVc9kIxFxTMMAbTf5RplGVyr+kVjBH5t6ZmTh
KvVKyCvQFuHOmxIJu95uzR2Ut3xR4imTXMSKGWemFnceuguWKswH1Gg24dC5WszWVqwQKtyn4C2O
hsEx5ZscxR5mybzy48XvdmZ8cefVPFbLWkYJPNwpH3Syi09rW35BjnFdfAcIavNb6QklD+roHKfK
+4oLT0CNrtOoAcOSeBga9PBgtf++fjUuR7Fnq1ve/S7ALPiErZ2y2GtGTHbFBomDX5b8hOSYxAO4
5pJdBn0hjJJCtoFHDX35rTr7AQsvUOmG1AohVhmv6b20i1yI/QCjj1nFGTJDucX4y5Xyk8FlFaNp
1cRqkfPv1LsKPQYnu8lJ9CWiBbtrjoIP/q2nsNgFxFpd3+r5nPwWPp3ZXcRsnSXGmjhip/XuadYr
G9P3FDPZIk/X4HLN6syQ/NfbL7ajVKoqFjhuQOf8gflO6YPeq6Tw2F36VKww/r9v3kEo4MtAk9Xr
aoNpUOrwvux8cq6td+GE4iAC8ejcopUzlSRqcgx6X88x35VmqJZNbhRzuMwvd2nPFr7wSHk0GGY9
H6XhpX2XnPRueDad8Qbx1RynovMtvPI6p7xFLjyTrjCIwM6vtam/9EXmRf2rlR+D+D21QkInLmva
vGnXNnXhjMAhXNf6HICMm/o9+0yc0DPwTEefsiPa4Kd0rp/Zyy7ox9fPylBLRmtJjM3WaGDOKqB8
g7luoc8clkmc9+qHDfj3Zf1pZ/lAg2hirNDvnoO68LZ6NLYsIua39jHgbR6/5oGTwDN8MGq+tBYC
PGsDHAaqqoONmhlnyZdzK/X0Wxb3NJBCUIon+KSdV621XbeWbAnQ5GwL8kBbIcNTLnCRdJeP0cnm
4sr2LJpMOQ1RS5jhuYMEZd5jZYlO1e/04DHqP65/1r/xgSd7i7s5mZFsxvEsI/XQu8WPoryZ7doY
gGjTFp3YrcDDI9ogruES/82X8NqnXlzSCkxdQN3hU+dACGXdbQEcEWd1PBOLSzkpmISns6eV/Qkd
GESWrWMcho1EhE32lj2ph5SXkPNMLu5lkJctNUocmrlLL7twBCDOBAfJAWS1pF39D8f0sic4fcJF
dDAxC/MdczhZi81uzHZFHJJKQ19PA52hTvokc2khEAmTwcbkW+lrAlqf6xt9cdE/nXQLVOO/kS+L
mjAlIkX5T4ju5fjTBHTuuoGLJJHgzUKv/j8W5ntzFrgn1MzqTIVHt9CvN/1mnUg2LuQMfwicyhU9
6y65F76rTQYSQEfl1M4vF3TOzC9ikzBmVKxyhLgzlmSe9ohQ89C9/IaH372c1Z4sLYOSemIAzyPO
RC5kofoMhh0U+HJgzcEVhAYiyh4QAqY2czDPMzFbeZc0J/J4afzlYOzsZyx8nyUmIBr/gVV5gW94
/VvkNs/TgT2WntrY8Re3c8s5Qsv+i1hHzaCUcxIR2TriMWtL79rYt0i0HtzytnwAbHl6vX6qeDYX
zg+zp2GqzWAuyWI26nV2IvIUwS472LONnH/D2cEFJZ8YZxNsdJ71koEK8JW56dd/BpOwsE9dJcAK
9r94r9fFB/vM7sL1CeC6gkYPQFZCua5RDBFjECSUPMVYnpWFt4MUulg3OXoLVJ7hhF8WCHMzWLr+
nXjXb9mSgZpgEYb0ZxPjW3ARrPQHYwOSF4dHosE7EQs30+qiQcMAp1BpYyecoBTYah5nMRf99dmX
WfiSoBoUCO3AxgSWN5BLkMRpGls5ROvesTbRi8gFmHNWtezOlBIra7FEz2Ci6C9tMR1/fUmcU7Bs
toAFrUflCKegMSYQgjxAgcEugaq9buVyVH/auGWfJZZlCKbGWIZit27gy67xHHqYAIC0ZHoLCofe
5lVqeBu3cBDAWvdNj0B7J+m/WFiSBvqBnEVxToOx8A/KZDFwZ+A0lN/5wTzKTyWZG92Gn1DUaCOH
l6fwPLuxcAyIiKBkUsDgPLg4D92AsZQ0G6i9OvIqcnhbyHOAxsJFQLxQa4v5SsXr6tF6zie7fBt+
xb/KD+2uxHBsftN8RZUPwDtnZ+c//Ft8eXZcFnFRJZl9ODXo4/YFAW7eBRAuexBmsW7b2kMzILC7
O0O1xS11FM4U3I/02DXbCz+iZXEQxxZsY9jbVUcwFR5r2Y9l8GXmGWnYuxVrdh4LJJR1W260d1rh
VYUohgT6ztp8YGVxnPlSwn5y0vA7TLaFEr6EYC3QvhqAxBWzdqfiIwkwwIDf5SoRcxjI4vRMd8uZ
3Eo5dnLiX99R3jVfOK4oYCk1BXhhc1oxqju57oIoi1w3Mv+RKzu3VEoECqMUhDkOGFOMTmUCgcKM
PTSxU0yCPWrHyBzBoWk5163yTukSD6qxpDWSucRWo12tpaR6rR6ijUAMtKujW+l92id3IShjOVvK
u40/3Efn4YHQVGo27ynYg47A7aJXCKUUG2gXDONv+HDyy99QA48SiN4V9Sf/PrMXQSVLKyJ4tDbu
VyOEFUBd6U0Q8PxX+3mys7j1WpPErDFwAVQfHKygk/fAtoaBmnxlgtsA5EmHYgAVqQvG1n8ZSp5s
Ly9+1TZmFuA50pDTCraaYWASQCyUCzBiItvVvt9ybfL2dXHhLb0KDQY1LXjVyWPgFnmMQI/R2I3b
geXS6R9E28RMBM/HXX49TktdXMkpyrocRD4odH1gIINoq5a5KGKibAoG2MCWRZt7Yi+/iX+aVBbY
L3DVRuag4QQNnsxW0wcmxX3BRVKCLiymRUn/WPA7wZfXac6FJ+iRG0txghpt0k6giGbjdeegZ+My
N7zR1/rNuBue+DjSy2s8mVs8ylUTgYosAA5djMdVUEuOWjxzLghvRYtnOEm7wBrmTlS/aRO71O25
91Rt1dbunewQb5O7f/nlTqta3EnQxUZ5pGBVqg9Im0x635BI98sgOeZX0tfxAbSrDa9QeflinIwu
LqOComir5PhydNL96v9I+67lyHElyi9iBB1I8JWuvEperX5htNRqehL05uv3ULtxVQ1xCnfnvszD
qKOSADITiTTnsMruNcxCyap3fT8X+/p+bXyJ4eyvmtKWTAPEBIGxG3DPEqXwZ1z1ZcyAg0ycCIHH
dZEiJeFsLwDzWgD6l+aYSpadKD+N4fd1AWsBzMI3iilB04Ticyoil40Z6nkF9BsFMGDlL5Xc6zMm
EnsqWMlqpvNSEqcZVqdaklIXSB/tEVCAgru+zcEkCPqP+g/oN/zpAaTtxUaUZRAtkNONcNKtXm4h
Nq4TuzbBf9P96BOUuJ6vb6RwfZx2lMBe76UUghbox+GmD49AFTYkGwBkSogJgsEt3Qb4+fkPUbvW
6qPlcms5LWnSUqsjAtHLBW98wlwqibO0+Ks+JrhSG7ky0dt/tZYHCkFM0hAEwN+ovWSTAWR3gOZo
wCiPlKOcYlh0YatVn9MIiKbPLXD2x+EuwXM9jkXVl7Vy/qV0znsqeqKCbr1pga+cvGaD5tCy2wL/
wp6BpVgruJEB7pe1AKEH9KkSfAgOe82zXornzAadzxXgarD4LsLMwZiAQIu9giRxw2YQiJf7QD6a
5EdVnLL5NizAzNkINmARwPuiyw/grKkHJSJRghJ4XOF9T1AqvY9MwQNjNSOC0WFjIW8jxODj1cay
xjFjMRY5Aj7fbNjDACIwEj8mqXw0YstLInObEt1vDdHNtVzw35f3JVrF3y9DyLyVa1PPgJ2yGZ67
zbhdIqvsXt+KhlXW9/FL0HLQF4JKTDbTgqbA/VTh00vAkIc/wkkAm7puoBc7yWlrUBVznwOw+Ujm
yJGCXzF9lNFdrITED0fiSTo7aOFHChY5Gty3dXMTAnU0ZqLmgnWtNWWwVILjF//5e7F6lVZyAY5P
7OrkSW+ZXzrppkdqQ3OCt/gh2vwrK/mPPH72iJh5NoFXsD3OhnIM9War109G2m+j6Slte0+Z023T
Y1ChY87U/pAAIjGIwAXXz/frE7gcsxn3g97JOewEXYTd4Jr1rZmF7vWFioRw2qqYrAWFG4xRimVn
Dl5LzDyDX0twgy6n890mvpbCqSrwxAsCBsr2qIzFAVO8rhKDmixAq13+UKPenEypF4yzf31tq+1M
VPkSy+luBVYUSaYwxaXYBJYgdqvFoG9wlqrBE0AA/eKmurWeAY455c7kT27mDYdua3jXv0O0x8vf
Lwx1zOhkFuDvPco94GXnxAkCybFKkaUu4cC1Teb86hSMlhZZy1U6VHamDA5DBrWXj5VV2wsCWZUC
5EjJtzIBU4Cy07LMLhDPVs2fKkAKyNJAGCf6JoHZ8jyBRMckfGDim4rglyQfcwU0p24PAPil8FZ6
lvLIcszEm51tWT8amgp2XrQlXGCjhpjoiyWYEHq4HTNvT9FI7ax9HgvoHARfP+fV9qtLfeOcVJmD
X1cdIG4wiGfVA6gBhmdN2Rr5oaILc8aL1gFzmL6PkvD0F12+cvp8Ycy0gnEcFMiecK2XIwD8tY/R
UPysJw7LApehi2bIbHCfOc1UvoC3cgtixk0/lLvru7D6ISqUyNDRG/+NxrQfU8toYr091lVpg5AS
rILCyVCRDO5ctTix1LhU4bW29bF/BEqZFwCeYrs8sKvfA0WXjiiXIBLJna3WSkqZRlhWVJ2N/kGO
Xq9v2/pF+7VvfFN8HZdGJBVKe0RTfw7KE1f2mg3tPf0ViMq3A5hfnOQuFUUrn3rxTW8uxPK3TGel
YcpQGgeUyEM8nYwUoCcsdRIiOUaEHswni4CKoN+b01YhH2WPuQDTkYHUYWKGpQDWcDMDHgMt6DJe
rkWlewM4o1rtQVMlZ9SeOyCpEXMDKi57oIo9ssnWM+CapNTNe+ZGaQWIkic5gfeRG9cyMpfVlaNk
4IbSe78wum2G32ZAggmMvYRAvbHQkjqGXphbuyhSkb8ifqKPuxicRYMGfhndtkx04VaKM0rxIY8K
T4UjzLvWaTP8PwQvFeg39DlzwQiBBhLwr+ZIKw7HGZyjZoEegC4FBBzqyg3if6o8UDz8Qb5E1H2Z
vbfGR6CGjjzdYjVBE6KbCanI4SaZ9d2gAyS7SZ08wA80ujNLxV1pPGfSC1in7SJGQ2YzoK0W9DDm
3UiTl7nyZU0D+vpNmW5pdy4nN+1BWKvdDRXyf4rsZ5gUz0EtUjaVMzbgOAIaj4xeCTBdWAM2pWXl
k2rmXoVxA1pJgNJq7Eyb8VxDlwMy3VLpVRIoY0oAuoOpNe4fk2Sy5ZJtCvImoeXNbCqbkIcStLek
emHKT5AitrbSPKjaK4s1G+QMwHnJT0VY22oPlKOS+ZqM7B1mvmmmO511N9DwTdZ3QUPdYVQ3ivKm
xkB4TkpXYCKrF+mFrnLBCjNCxsoQJlK7QBx/ZH6GfvYYmATJTbRtN+jYvxFmLlevkAuZXOhSz6oG
tiPYB5iTOy+/px8hErQvZummzhLZg3wi2tROewrxZGSCuEngdD47GC8ih9iYG6DWY8FqBdp3ZPoL
pgo2VbSnXHCSNWnaBERDFgX0ILUKqMd6AhOcLljJeo7hYh+56CSpS4wpZPCfjdeXNnA6vap0QOVj
NkgCFzfgTHMiQPbpQse9vkAN4Myg1ZZNfg5CTlNJaQfArJtg3zEVL9Rh1ADYv66b62ryJYVbXi9V
ctCWwKQHhzc0YpcVk200zDGz91EIoSda0vIxF2pBSZJFk44llXJhmxOxTWp6Vip4RIukcJcsngZ5
RBpIsdRn+Nek+DDDh+u7tvzE98vna9e4S3UC18IcNIBsTxpwQ2uONKERS0WnEniRwEWkB7F3XeC6
Qf1HIN8/GSssNIcKAnV229cvuSXo9V9PLalfArjrdJoylmHuZlHzyVsqDuEeYHHA9yw8+U2UAVgt
j9ELaZxDTAF7RdoER1R5C/jR0k3XvoSbchc6QJWCbgichWj7OGcYtrPaqnTZvgqAVihc1aIuBpGE
5e8Xqj1FMqXlIqFZSOW7s4H77LoKCNTaWv5+IQE5clyEDHs2lR9a+igVz1JqCmT8g7f7UgPOHcwM
DBq9DCGxLNkJLbzKKlzD0HazmRwa/X0E63trmH4KHI44uC/xBgYy89YIAz9n/wqV61JNOH+R9RoQ
shSEy4tSjjswWGWn1m5AjGSzG4AWb0CcOEX+/7bPnPuIiR6agQqPmA9vmp6hdP9kgi3zuhCRunAO
pJ7N2qoIhOgISg0tcgoRTYfgKOknWuGFvnSKXHRth6OUQf4bZ5E9gd6vbDq7Q1jYYcqy0YPNINd2
AYqfdMidYt5iMs23UM9Vh/9NeylP4tuw2jDaAgsGhdxBR7+SioaYIvpX27oAYOqgBwHAz982UimY
wKjVAenT+TUHg+FM+3+lHV8SODtv+1BFcwYksLpxUxnPVfmk5LFgHZ/zlN8vmC8xnLHPYwfkoqkH
0YQ/OTqmjcfITiK7B9JNYmvoVV+Ad4Cbsdf9xMs25aE/NY/1xnKnjekGiPFEvXrr3ufrgzjH0DQs
IaUx4vzoxxADNLVL7XoUtaL8w2PySwxn8aXWBhmqR3it7uT96MaHpcFgGReqgHiFUEsM/bzamUs1
maq6ZukmiKb/1hnQL5WqGSOQrIH4YiuWLTvJ7bhbIADpq+lV7+Zd+SO6mb0R6Irn0A//VS/p5Rdw
t2FgmuactPiCsnjJdF+af889sWUM70iAGALY4xS+9ChuVeYZKNWwY7DasXAbB+9Wbzxfd0zrbuNi
OzgTUpk0kiTExzQALHVj2ctBEKX46cdCuQ3ia9ANWGDwBPmBKN242qxzuQ+cbZVlhLHmGaIX8nnV
UwrbAlr9Sd61HtIjt61DEeVXdnAveiytKvfFmjlrqxJWZ/WSltGr9xl99VnbAi53d31nRUI4C0Lr
lzqUFoSE4LmOzDPLG5BUCmpUq4M2l3vIGdBYxV2fD3j2VVP2mMb7qD1rReIkGtCicW3WoNct6Hs+
AJYktRPtd85UQIEjlTDP/hAloCyskedA0qKcbwPanszgQwPIfG/0NvCHgDk6l871fVkPBi92n7tw
Q/DIymmFjQlOTbZPt+QggQHUAbHpoNr5b+UJ3QXCpollt7852Auh3AVsdVQZUvYpdPIi57HaWMur
/MS8ya8e+81TARpKUXS1KPAVoXyPzRApU80KCJ3QTWQ86wv4EfE6V8ZsV34efk9bUSl+3aF+rVPj
vJuhJ2lhTRDJOofthlMNy92noJ+2U9DYE5BvO2CJ3QqOVLRQzqNVmmxMwHhoMajnziBlVLbKIXdM
L99Rf3wSswUIbEvjnFZRzLVRjlilCSbQWPkRENUGFKTo/JafuXZ+nIPKdBO02YsY7WH6gy7vY4uC
zAZviaX1bQJG2FbYZivaSc41kZ7SKl5up8rT3jUfxKsH6Ua5gc58zqmEZ9FTab0YoIM6Dri0hgq8
7r/vw1mSkasCKOkn5o92XKAXQPS9pwi3Rf2069p5IYs3/WyyyFBAloom3sidQOfrg0z4oLvSvK0n
b3JB9CNk2VnFQ6AXYjnjN6pY6fR6SXq890fYPfoJDSfdlye0Lx81L3UtF5UuSTyavFjbNwX6Esw7
AKDXtr2RYL0hsiz73Ft6tCOkNf12QUVwr1vhJ3HcNWmc7ZdtE6l0SZEV6uwmiba3Wnoa1fguyKKX
AZjYVY3m8C68sUAzV5POMdNfWdg6YXzsI4xfgvPjWa3LFyCAAtOXPUbqHzmJvHgotmnwGpDtoPwJ
QtUbZLDYkluzfZPn1q7aDD+ENwQy5krDbqj8pFbdBkS52xCEf135u6gKkWWuOoCLjeUcTqDLaCUE
ARGilvB+8lSUIMAp+JbZ0h2obnGixYa8CrZXdJic02HovmlANI8Mq2PawZ4c+u10KjdIth7wFVtj
E/zBTNDG3M5byQa3h7dkfMEWvNDT3ROnPPceQto7BFKo/tAt2wBh4KVwRAWgzwD2mhpwXisqCtrW
KtSAPul75XG281PqAEvlPTkDZh2MoBBfeMWpAG0jrK15EX3Bqg/T8QLVVUOzNIPTw4Loag9wIXhn
cKH1xZ9MiCu42rtyIYE7/lZmo94MeJ0kO4B3b/pthgx3t/svsIsWj/R9M7/Wwh26gfq0WXWQJB1A
rP2JXdQ/kkONkeEHUP94xnua2GblUD/bS64oUP0Hh/klnjtLszH7eGQQjznqR7rvz+wc+QtnTHUk
v+jbf4GmsG5ZXxK5C0iWmNwYIySaD2HsBHc6cFXifblJnfehQwsYnmX6QTjNIlIZLljWiyat5x4q
A97vbDe7HUYo0GKuACHdxCXh9DAbkb9cf/pcaBF381mDpPVp/Lm5+QzY06UB2mpsVUfD9+gYaHLD
DR8oXidKHq4GoxeCuWsQ5NWTGlQQnJDfhvInm2I7ZY+jRNzrLksRaS938U29zLoWw09LAPpjwpy9
Tw4+exi3451JQNDjJQfaOO1G2ok2d9m7K3bDz6q1baZFgdwijkFhsJA6ZyrPXfAYWk8JUlHXl0kW
c/8mjCi6LqPIhT5bbplGTYxiVlF+GpTCrSw8t2rPAgetqf2mY+BN82zL8WNjZEgrIPclT24BwBmT
TGDXO9QseumzScFbqd8jijimIG+USbK1QHffRqgB1YM7j79S6qfgLaYZc6lceoqk2mYJ6OVc2bfs
sR6RsNBOKsZ50wmkAtVks2pypeiJ1aan6j6THhPlaM0gAZH+FKDnq7LHrjjUyr2JKVml2lzfk/XH
9dee8KFHFww9TZfUWDOhHqg7OSiEEHz8KQ6LrwxxAyQeIh5RJXD9dXchl3P+ILrIw3qA3Gyn/oHz
uEseJOfzDmzs5hyKuSJXg/QLgdxdYFJJCfoShz/t6WbcVQ7mNfYlUD5VgEngivWub+yq7V6I4y6E
WuoLTYJmH9G3ApgHp8hqL4iPyiCCJlt3TxeSON8/GSNUx0RurNtPDnJjWxMv1sRtt7jLfWabz2JI
q/X75kIm5/1nC6V2ky1++IgV+kOIzkFIBOonnDCKeMGhBxHcy/UtXb1yLoRyzl8ZS7mrW5xg0im2
MUwe004Ziq/Xpaw/dIgOTi1VUcACxbl7JQoNI6uqJX4bYBCNYwE3z7U2pS/tRIe3vqQvWZyHry2D
JkHHEIrr7033M7TuOzAvX1/Q6p15sR7O65WJphRKg/XMKZAUesWLOlGcfV2EwtcUiJZPscQ+RRDM
Cf4iaHG5vojVjQJAKagbQM5F+Zc8o4U+6AxnT6xTl72X1lOZCnJk68+/CxmcIRlmFo0smJcgCgfy
So7xPvwAiDseC8k2uzNfC2B6iKk2lv3/ditdiOVsKYyAnVhIECvvNb9DkFp75r7diKAm1j2uQRTc
TZqmqHypRY9ZFUQDshQDaDcXPvF4H7iAB97XNlqkdqLZ+tWb/UIc52+D3JoHs8fzQhsjTx5fNdY6
ivGDhIFd1a1zXT3Wz84kuoWWDN3QeCqxhJEyLUHyt6Snd5h0emluzG32ELnjHdmAZgGQm17sd1t0
D16XrK7eKxeSOa/UlGmmR2gs+MQur+4D6uJ+b41z9ps+VyfqNq60mdHe09jkyUo98IwATg1PXpBj
Cp8Bq5fOxbdwrsvElEADnwLYlIdRtbPeYb8b3HOD6TUuWrGYTbeoVnTomxLnMFZ9wIVszpUlxZIb
GNVlJHLwUhCUyS56uoClPXoofYfv7ROmzQWbv+oVLmRyri0clTqJKfbeQOuYErzGNcPF8HH9hNcN
50vK53DGRcUUOa/eKom2nHAPvvDCRXov38RwDJinu2dPoiEiwU5+XlAX8oJpJrU2Lxo1vFg9VEdh
gn0TSeBskw0RRV+hCaADjCOFKjjXlF+CTVt+4ptXu9i0xWwuFsFUqW2KCQa5qIOKwZGFDlPZSxvM
je7/XePIhTTOdedFl+uKjC1T70ZXd6p94ga7eDMip0KeFhbM/3F1nM/uSrVT2wwbmOzKm/gA8JBP
toL0d4tsjShPsh7hXayOczGamRQmYzDr1u1dsMfHB0yrY3Acr5cNje3hMTiwU+BdX+Oq/8Ycoorp
TAo2d+4Alakaw3mmGPztX4JK2Uyl7qqs27Zl7slzILjf/8GNfonjTjCRSqUOJ4hbZvaA9XGg++Sx
f5w+ytApfyJJhqI23r/E0bfmRvEyz0wPkivi/VgPbC9WzR1sPdZtS61gAf00NpQs5cZt8NgkCGzJ
ZI/PKAKWjugRvF5rRkeLoYOoU5N17jGk6qGSFRE8jL5JbmUwncoOOPu6m+kp8dGE6ltoYdxH2wwA
DA5IKpnsMNTzr5/3upZdfATnFCbTTIu4hgNPn+tdd2N8LCPt4He8oT+sfe7WT91BpNnLbn5zEhci
OR2TA6UzcPDwdNZ4qhhzs1I+EiZC4NQ+myKvCeK0S8XCGi3E2vIw8GqLADDWqH0TTRN5FW0y2XCy
FGinLDiUEnFajTqpluzbaJPLhwAYHVYu20ZPwPcY7ydigFsy2LbmYMddDHLN0jZB+2IAmqtUyo2s
/iwi3Q4mcgeVdiym+io6l8F87FNrKBx1hi7Phl+hKTUtgAc0QgatbDQqu7qVgGv1viW/EcM5pvUk
dz8Z/GWabyg96JLsy2Zpk75zrTbyginapDKw3xWQG6snI7lJCJAsYua2mVdFT4Z8HJrBkUhkt+jl
nbTZSZrBb9PKkfrJjdAObQXAIpoAvx/fjdXgjEnpxQAN7+qbvFFtEgFUO4i8rkf3uCnRbTuVbtBM
Z017xuGhMX3T0QF7iPwtwTROvikUWCYdtlaUeIOiOnNdOIUaom8MYM9p5JTJ6zDftsGPVmr9vD2n
8V2qNS5t6EZRf8Qzs5uJogVJsuuq9vrGADNmjR6lafLSBZUwnZwJI1cEHh4QMg1Wh6qNnZYZ+nxB
6m6121Qn90XUbGItdCJ21mXMAkkJplEry2Z6jUSztAsL5ScgBk4TKJKa7tC0sTOgg01vU3fGFFzb
AgukfALNpqEBDLv/UQ57NLDv+rg4kPkNrKSod9hk6D1VwQfmt63RbkvrTbUsV2MfJkiotABWHP2K
q5+1NWB2IHYYPckxKDXJYBsmQu8YV0XR7cLSOLYk3c+mYVN6rMfEM5Te1gYchtpuAoX+iEpgHrH+
HGeWT+dg19XzsybNDk0LJ2a4BMpTmhQ7NTW8WB+9uTSBjo7cFHJVFpM2zJBdptR+2tS3oeTn6K9t
5UMX17Y1eCPDFRJhpuocFs+mdLYM1IKj+qZTTb+MM5eUqps1pUcHTBbXGNqYFRTgTg1MYZwAZQY4
G4LaeFPsIsnaNUECwtnUN6S9ipzHjCiXVe90mpxA1hCP3tdwa1lEbMnYsAqFJXSQmCVmzUnlVyEa
bNBS0KR3MyH3Kb0Ji9KtqGpXYwlqT8zzxZXl9x1INtgmtgC0I50pFJ2qLeC0Uc6wAbWLXmW6NcB5
Z1Fih/QpUYxNAvh7kj9TVhw0FthyVG6SWrOT8Cyp+Efpa6sWiIuRmYthDXP91Fr3UugQOfAr7S1k
ZwVpvAqoEFPlDPSnFRKvoW/JcGJT6ejTg1Uoexk0ssiH71E+dErY1ozhkSalTjafKw3sQmQ3RzlQ
lW8niKzk/UR/ael7qjwXo76rC1/tSi8Cemwp2UQGQlENDBXE6UWAMLOhdq/DpIgBYhoL8+MWuopZ
cK4ZXjRhDUeiopEPmEFWomMo5Zwa0TIiDAAWywUrmJMrYHad3YGhi8j0g7jAA2xPhsqRjV8BFprQ
xAv72NeKab9wBKv6qQpCn1jhvjcbN9Hfw25yQcQNs7HDsXrMYK1xGNzmdDiZM7qvZOWkFPe69BKX
ll2qeE5OIIVpVUeznqeMIvmZ28Ax2pp17ZKmcKdEceaJuGEJw+wTQBObhl9H7NSpeBW199Ocb9WE
bgQ33OpL++K64S533ZgM5MlwC5gPPTwj/JUtn2KP3iovloetcxt0laTn/DbHiYkBZldD4gvxXBhX
sCyZQxm33dLmTvrBCRtMGaO5phiXtvcPw/DyHlnC7BQFvzQSi4LW5Ta9dglyr0N9IpWiT//vhbYk
AJRDhCp+5X52c7+IehTWe44u1su9CA2WhVKnQ17zZ+mlAekVgvJ5Y75l5xp85+ZNAP9VOhamnnU/
dZeppDeV+upbA0hjIT7Y+u4T07IsuBWdZ3cnQRu31vyZIYDT2WYuPOx75xb39RKyi57iqxUV+h9p
/JtxaIFcN4V4IIywScvU3Lp47IDkUSuvkv6qTrlguGH9kXohkAshcSl3jRFhefRkvcPYN7GXPnWv
wVnz+qfi49/1YF/I46LFKp4nRUohT96r4DIJ0YKCeggeXY4h+WQPpZ437YfooaeJ9pWLGIOmyesx
wL5maeBk1s9YhX+fVa8CcXYTVjd6K9kxle0eY2Bx3O3aXrvXCmCCpz8TcGo32XumDTtNkzZm2XqZ
2doTxoiBVLEd43A3p5jaQTOCEuGkgIKPbpBNTABfVVWeSs9q+EGUu1zOcVsQv6iYa8yKBwxg+7qj
Wg+Lv5SHi1aDMge0zZLWmNRpk2snGUAaqVZ416WsJ7ovjpBzhz3QREoMxEBHU8Bby3iem93GUDCD
qr9R6b2jb3HLEHa9I20oWOE6oMWFbM4XJlkux00L9Rmts27qqHJl9gDWsAI4knWHCuSA1jdDtWks
Er1+CXxtLucFtUge0m5JTJQlns4ScwCd5o9F4SjSg4zOQqp0+7R5uL7X6mpm7mK9nC8EQkpZdCr2
OsMYSzvrSMIPh7CxHFX6I+MeotDCHqOeIwUV8fhQSYXbtfJekbQbcwSA/XDK8lerAp91+dTPLwRK
2gBIKjLRYlaGbqQzZ+xEuU3RRy9beZHDKWBUkjbio01zo6m3hY4+6GRXILK6vjvrr+6v3eFnhZNW
NuvG+Hz/YnzVcKqfgSu/mugwtpE8PQE7LtsIAckFVsY3eI9ZpMnpCCvTElj78EPrgVVpihjIRCf/
CepwsYlWpuFxDzs7phmYcMsfI5qXjeExjV4m5bXUOpugyU3qFE+L0MhvPml4RqZ4DlZa7/dy5APM
254ljOCHdhXed1aCB8cy/ruM8nq5Xp3SQPEF5yHwsp/JmotvZlSrZTbgm5Pj7BMf2CDOTDbti+ll
SOeizeJU/CRO7hqmLT1ely06Fc73aZpaR+EMVdBG3wIYFTv1oik9gQf4jFsuVhdnTRtqy1WZ7JZm
jv+Wz0y0Es7Fzc1cjBNbXFwhe5Ll11Pp6bogzyowUb4rM7cao8py3Id6bjlWdh6s5774PZbM/TfH
YqkAMwJgDZon/nYFEWY7pFwKMYARnAvtLSnnbWBpArLD9YP5EsI5SfCzV0FSAeWo0V4D1vljh9f1
AHQPZFcKtP1rMVJwZi3wPotGfQ+Lv6RyXm5OJGmqcgkk2UjsWN2TBmn/0+bxIKeZWbNZCyEhS39S
fbDVYB/ookmcf4gA/7MOykWAhWwVBgHpJ8oU/7e+h4F4vGoMIN+yfbIXVSnWR0ORsP1/KkHVv1Wi
MVmEWbUIDcHByZhbP4ha8PaGG6sHNgn7E6apE+DGyKr3MP2l4Ml4fVP/4dL4ks+FgpEy5GqVQH5x
HLzBcuoH8rYUNJEbq22CUUAHBMxinOFlWVfUhXIOKg6SrC1kbHPjfbYHAzjP8sa96i+pf5E3FFgE
P+zdDHpVNOOSjpZH5Diox8bfU1e5TEIUgayVCaJkCfmz61u77rm+dpbzXDGodkihwNj76iQNtwwB
SEhE1fbV3swL9eE8Sqn2YVcOOL6EgkLdmu0O7Vft/FFhmqQCQH+CedxkYr6Ui6ZZl1++doKcm2mJ
Fg3aDHOUkYOM+zsdza55+pbD/FkkGtlbFWapYLPCflJs3N9W0tEslgKA4x5nQIyE4VmPQi+3gEeC
10NKRSCVq/pyIY07OUqA9z31kBa1KhCi0puMvqZzbZfpfZcYnoFsoQGoquvqsupAL4RyJ2npSoW2
tgSTsTWYKrpTrYfOdQmrCnkhgTsxzYzkuYqxLAB7TQTpw+KmsYQMjIuD/KYXF1K4i4C2gyzVEzRS
34RbGcNFcCZQwt6LDvK2SARGtr5rhgIIByQkQCDJKUYAtlFlxM3N+r2qPMB7C45l/UKwviQsX3AR
54zE6ruhRElNOy9F0cwtN+FpBhvOQrCGMFvAmiJaEKfpWWjlk1RAXKuB6EtrHX14vq4GwhVx6q01
ZZImDO6waCt7kHOgjoHJg5xT64HoWwspSnR8O1bxu8ibvVmCR3McPME3LDK+a8nXrnLarsWNlQ06
vkE1HUA8ROBI/lg65pdas/acAsoF0Hb70scIvDDpsq6hX7I5O6gNXQoCIEx8FoLBh7PVd2QD3Gdb
3jbb6+sUnSZvDHmYkQmsY6ARV2yC9oopFb3E18ueXwrKP/usKR6iLoCM7NiDEspBDehBJzZgvZYu
i+KMKhDbopnGQ+4DWN7B4b9oW1l3Lf/ZUv4VaGadkRrqcpwbgI0pvuJqbwAMyge0dtfPug+usWKf
+sLkqGB/+WfhnIcTKySYP5HbnT7c1d1ek95rPPyaIbZZ8A73AEy534Hxo2/PKtDsGApaSgUPy2pb
nZvbylS9ZDBRLKu3an2S8hygYQ9s6gV+5JOL54rG86/Bzqq1PKmwRTPyFhIqcGr9Wxoxfd0Qpw6I
rdeG3ZnMKc3YkarST0m/nRWQFdW9W1LwSbbpQxsUdh0yLxzC7dDIPkHqo59kZ5xQV5mPM2iD87Dd
qPSXflx+s6Z+AhqkYnjIy5e0ktAtHR4IKoHYNluf9sxqUeh6V5FzbJsYONbGrdKFjqZkdlwXmwTp
lDxL/Ll4G+L7cQY0ogKEzfpea1W7q8AdnM122aIrxZLPzfynxSObhakzAVXruh2t38hf+sU5YfSr
JkiVYvP0Tb0rfLpbuG7VrXBwVaTHnPcdokbV+kWfxh+jW9ZO9yTdGLvskPa28jzeoIaLQu9tKfAS
/+CRLaJr1ATvLP/o6LvSGKQOsRRDawrm17b5nr6+pzvVj3/8F4Nya1ZjyYYO/mfFUtA0+feVNigV
jbolUVQh+G57Z4GtHu+WMcv0FQ1vd+IWhdVnzqVIzueGOVgeewUiRz+TTkvjONjqg0eMwUVu03mp
LzzK5ebn7e1SIud6x3iM06SHREBLutU97u2ndkvPAUZq2qfsJCpVrOaBsZkmhiJ04I/zLtDodFpk
/Wd70eDFoU0O6abz+1/1z8IRXWFrt+elrOV1dRGTqGmg66yELKt/GMo3PSy9EO09siUwO5EcLroK
gM9FkmlJXcqKq6qdzZpbzTA9OooQTESSOAPXw2TShwiGZwEpy8wNjEkyOyDILYtmNT4TU98UY3lv
AwGaajqPPpqFpV7kMgpqrWnuMulVQRamNap9VL3MYWdHemCbmr7TKxO1cDhlhr4DW69qOzCfg/BI
ehRnNN3RZG1bSuxGzienHtHfPvyyhoOSyzsoguDy+G6w6AbXQNguUwzcUINzSyyplJ4OfXdM2m3U
R+jCEPUQrRgoRBgmLIYANd/iA2lKUjVS0xkVXTAcoXMJHdQMDIEBxrJSVxQWrWQd/pbGHbdUAxQ1
niDNHX05s5k/bns0h82IWWwZXIS/BQyT39UL8qgCmkWdgpyUzwD0DUh/QCjXH6UG4HLdgxxYaMkB
tdfv6/fUihf4W9DyIReWObYp06w86eHngk2+j3ytuemd0VvwlLL4/79c+bc0zpGj5ZBMjTT1R3mD
qG+ZskBx+LH2kvsAiBLuf9HZ9z12/lsi58fVsmAz2mAGeNUZZO9ehVHFfl8dlVPsC13q8vl/W+oi
jMjU0Ak1TB5waC5SM2tjaEnrtkhjbHpfnzALXPiSR0Fmtut8xSF4vcChCzV0caHXZHMaqgYg4eiL
scdCrXO9W3Y2/FiGudh9exJKE62UM/A4CuloVpDWuopfh/+Hve/ajh1Hsv2VXvXOHpIgQHLW9DyA
Lr2U8tILlyy99/z6u6kyJ0XliNX9fGuVOad0MoMAA4FAIPbe8aewCbkqTNkWo6vRmJZhYDZvfwOX
+X2f/DrJM49VIw88gTpMD267gRQWV9Rd1uR2kWV2QuJNJb10sWsA4szFruOjBnLofDR/Xjff8y7w
PGoKwISQKtW/KSx5KH14ONw3O0ruKuFKQNEsu/rZxLkQICG1YhRduOo3NZwx9Jog0WizG8QbudhK
FWjB0jc0vi8M5QyIYhrLL0Mzz2kS14/qHIY6Q/GNwWJGo17qKp8u9oF1DW58JM1mokHbaIf+oEVM
4PT9c889tT/zJa/tIJ6pwH66SwHuHaBCCq06eG62Lm76fbrc87pkceZCmdYQqQ5gcYKNJM++aFcG
egLcdfbayJwldmILneHf/vxCz7Tafp3oWfTT+iTrs5JNZvMWclmfRkMTSm/TaNMDscC6+zeUQs6c
uCETIlFGiQItCXjT1yCvjV1XykLc7dTIRgK9Lj4++4BWWbbDe9YNHLWN2Bq2/XP3hkrKci/7uXAh
47SKlheqayBj+/oA6aCpY1FK4BnKRB6F3W4gJVi1gVLJBrSY//t3OxjvL3PzNhw1D2svFLB70uF6
RPrhJ0vXLufWv6xLIGPVpr/mwLQocCW3i9pul9OdkKz0YF8l6wV3ORfo0BWua5oKAjsizt5aJ7pZ
HEhIompTc6a9MjPa+5bHPFtnZnhkC/HmbByAYpyI04CIxG1+qBsqtBsmTdrgzKq/ykYumIlDLcnF
WizBvUJBSiKsRY3T0MwW0p1zC1JBnohMByOl842zKARQz+LuD8oKl3V83Sv3P8/lOf9TFFmR1SmU
ip8p9kmWo7V5UUgBprLAbbyvB2aiK7im6s0qGc12kcX+3JuDZovGiCqBdnAuZDZoIdO7rpjenMfA
ssiLjYTwYraGCFotR8Yl1dK93PeCgySCl19SJUYmp5k5S81irZGJj4x7PWm1RU5pVX+H8eLsmwI2
RCYKboTFOT6k0NJyCL2+2fUXvY09+CCt2hfxcXREm1hlhBRuKdM/++5OLE5PdPLu8kAKKiEdsQ8q
LacAvuSohLX6dV0c/JgsHFzOHivAvfDX+Gab0ViESknEodmhMI+EUbpJr9t76UnSQCCS2CGuB4yf
XfPs0eLU4mwzymMc76iM8Y2vnSWZ7UXV80kfUsKUQmmXQa5VWuKuOoO7gbtATR73+tP5fw49CQLh
jz2/fAhvZKM5jpEhoYSUE55t2i0a481MMQTV0HCPnJiaZMjb4FVY1FD9P+b714NMae3J2wWygshq
jK043LFNbif7wCCO/rlEvOUEffq2eapxOuxp4Z5Yk9VCbhIR1tynKc8p9voVjgNINHoHDfzmwps9
uyZPJnnmuWofClEQwZoGvey1BHnMabkkTmUHkJZnDbqcpttj/S1FyWXJr84sGwQDAvJMkUIcbH6C
lHtfJCUbh91Yy5YSCs4gPdFyuKtTuDKUERbGOp2jZjP7xdzMiyUP3c00U4ddGcvWJOECwdt8ncqA
hNJKATEaVPok8qwXwaoivi0Dz1TUDJWT8Z3l44WclJBV6da+2u3SZaHSM1FLUmUR9VjQDun6vNYV
dRRsCYXX7eqHEbURKzn6dopmZI1HbwCaXS+Dcs8kCF8szvy6x0VKUInCsGN6Y3VgBnKVK9HzFlzs
rBUCblsVF5j0275WJb3mjfWAWZc+BkE0RG+wGnFJ/ubMqoG+3C8rs3erV9koViEZdgqkLtos3Utd
v9WSfOt1Ka5tYh7GoJACAVKho5s77qu9mj4v+NeZZ8AIJSi46ZKisrlylkBD4oqS3O10H3pyVVOb
vq+amVhaUGg0tER+TwGx8NDMpwSyUwOup2VLRf0zZW/p9CHmclpNFiVBl33WnADVO/g4Y6OR3SrM
bK3shPUiceKZ4gWhMo5+MuhoUWefpc1dWKpN0YCeM14Hq+4W1CW4ngJO6lJcLWVg0zucrV8U8wls
oF5HpfkKaRWoaKthWe60QDFVoYW0+0qRS7TJLjFtnLWkE3W6/gbucZ6LiZ3WhmFZl7tmGKHJoVog
G+WqlPNuEY18ZtmDxveXqZnj5mM1iG2EQSnH8I3sJha4ejWxzYC9KVyFwMMX9z/76ec8zecRwm5A
HVMVqd+cbCiuXD0M267cVfVLC/lvNYWgBtUe3OolEe4g3mSFTYaEGhIVleBeUhF1ITiuOnpWCOBp
rhVWpIHOxW3AXtCi41xwoAC4tKLPJKigQwK2WKIKJWyeLeJYQdwiHvCU1nTkbhx3LTnSZmLFCcxl
VpwzTFOgX5JAqqJSNMSgZPt131W0vtT6PC2REE/nz9xmBlBD0BSYaBJqo0SqU/JNGvFq4WBx7swN
y/ibKDry4vlBDb0DgxeLefnJKYmMBlAMsO9lRj/BCK3eAlk3cAx2Ui3eeXzKmnxzhRPTs+1fApzf
1wYMOqzKXdCNlqq3V6LLVugNMfJQ4JowXsa5z7sc+N5wH/no+C4DO1LB1pCL3UpJMwsNMIbWAATn
3fnglmrYlVfV+0CI3lQvsX523jPt+dPj/pqs2WtKVL8P5Lwodz0B9QlkfaJceenHchOovV1p0BQi
AtoCJggoikM/Gz+TLE0nNNxDTX1mdF6j0HUqtG3fYK3+cWPa2YKzfGN6Jk/5YmZWD26SKgxKqS13
3Tg4ArCS47gZyZUWgZErY08BAJw/j+u8B54MbBbERQrmNq+GxdL7ZOn7Xf29BXtc8xnNGVoI9ct+
qdR+JjU4HegnHehJqlv7qu57HuYTSOAGvadWjmU3Ab/y2ARtXsnH58xervQszO/8YNEGsRt4AczK
VLxsJcXWpt6FtkU1EYfDrr4dtYUlvuA4ypQ5nAzUZWrpNg32kwrqgELYHGKh3pddZJaR8jL4rtEq
23qRmei8VdASTez0RP/GPKOMVZx7iKBMH0wxvU7GCphiz0iKm9w7JriKK8qF3smzJgmyPJ0QNt2G
fx0oVBSI6uqYWoG8FGV9owXeE4DtXKuRhqTypZIKLwO27J/999weqpxYnU1vV4g1QT2t3HkNOp8y
z1LGl58tnDsDKqcmZqcy3PJ5Qj7CRFcGhpfQDRvDF48VuqExSBwCRWGDAuxO73JzCIAnTMl6cN2F
VPrcTdiXp5iF61BXQ9R0EKrzFJpoVKjXiXeMBHqr+sot8O21dtBKZg1B5aQRixbCxNl1g+oXarQi
6irzCqmoDHk0qhpCr+BaoVfeNDg0BQxsAGpqdoGyb/PbhWk/l4gh5/vT5LxKqtceA42RUO7STnaq
VFmVbnglj6j3ZR8EACwCMLOfvEVJ7ohdz3Xov/UQRPNUbNQoYrUf/8nzKJKONF7DuXUONgiLNIKP
43nQ7w9kv34BPGNqxmYBcTThlunce6OgMgBGdwlfeNbHTyzPNoXeJUFGEg8daRM6683Xl5h3zjvX
iYXZJoAall4wAWMTw2EdyLI5VhdCciyYa3vRR+PrVqLdBWL13ICvYGFepxX6LQ+hOq6TJSrj7Dsr
DQqDmqmj6iIPWSsf/Zu0VT0eQEQDvCrM9rADLnX4nd/yTizO5pPJ5VCCTmXae8YKAHku4SVGCm85
gAnlWuPdOrQqcbGWdnbPQ02LEhz0p/98jZCeJyhtXY7wIP0aaPsS0gpDvlqYziUjszjhQrDac3VE
/gaNB1BtCBIe2xDwA54ZhJ+9BZUC7KtL5ZxzZ08FS/WvsU2PdbLNqR5oEPIAY+vt4ll8jm0X3ENg
XwywIkBovVg/OleX/GJwdngSAq+SXQaDn/obz/VFYCWGfz/d7QpT20MKlpQFVz27Dk/GOPPUChwC
mlTAZD4etNADYfj4n+xmOOEi+1A0mc1P1EDWZiCBQDJW6AUvocMp038bzYQE+peFuTabHCtyzAZY
iMMUOhq9ObiD2XjDSwax7VgApUWqrT1F962f/fKsW57YnWUHbUSLwZdx8Ayy606VuJIAgb6Y9py3
AiGA6YINh9zZGxr8OJbHEc4/9qqJCzAIZ67BibXgB+cDCJg4/zQzCyA1Tq4u9kNkkUfpOmB8sMgO
h1QT+oCxKRnhSnuoncUOvLOB8sTqLEgLdUb6VoVV9RrTuCocAcTo6TOBZu3ytcb/MUb0D6CDYCrD
zxZ0kAVJAZhtufMnxUpOQd8a9VwWECU94JH5RGtdOiro5M2fPeXcdTBc9Jfl2cr2Rk9WilpFxgzp
d9DPQ5IDYQyrG4zejwE1cWOaGYLh7dBLhnL8uMmdf5/Cb1olvx5h5kde25ddEiHdUfPHWLkQgytV
v/t5mOcD2ImNmROpdY+MjsIGOIgeRhMEakff1J+hHn0D5Vs0bUHH+2eT51fHr1HNHCiWKRmTFBZb
EOv0qyy4LdhCeDm/D/wa1Zy52a/1MqEZbIyvaJS+HPYxWOhEKCmY7R299Tfj489jWprGuWZMW0Af
Wwb+EvtAxjgo4Cr0WxsoTRlZsYcOVsVDy7VI5yzYnV7Pt7TlZKDTaj3Z8OQxLeKiwkB7iaOfSjZF
Cqpq0RrRi9sCH9CYaHOMI0DwtK1v/YfB4K93OS8cgTkX6i4E5ic9h96ceFMhjmMMuObMHX9hsGc3
vpOxznKKJiJ5L/pImFIPNM6xZrU4Ti7M55li8umSI7N4E0VDIoEmdkqvS7uGuMqImxoICHCWBts8
uc571VKqws57gA5yz/7Z/MLSILOYkyWxBr4gHW4LfL8Qg7JaTQyl7hd2julrfnKaWVyBOk4TsxBm
glFfh0AjRCAMIRE4xbolmgRl+q6fbM3ii1Ipg4vmLWxSCbEJWs1ikpiNSwyCNeGJheWrqpENz5IW
bVIG5ZPnRoxWQb0Z64ZLUWaWnWwWQbVpkp73ymPWHMFV5MjurlG7lTv9EERno9c7rBdMCA1yNw6M
AuRbbbqPIYmdD73RJP7Ky+iqad+EQTPE7KAXVyJlF6JcotYJbfM+2TVdazDttWxXP7/UJbedxbt8
DCTmZggNUeVzQp8Ut1zYqxaCwLyK1QkhTXsgqXdKuAmLlR/GloIyzwjgaEgSK8/69c9DWoqv8yrL
kIBPC8yvOKmB6Az38bE5gpeI8MHObibpGPRnLcaahcUxL2ERsPfq6oDlL6wGw8MVFhSkV54FfTv0
hUnPDH0jK21R527h7Smz01IbClIuh7Cqar5BaHhRas3Dz7N5/jrkV2BTZoEtH+WedQpmM153I7in
lMzoAiN+VNinBo7yVqFjtLChUO/zHj1wyUrEDcRiu9bSJjbH4yqj3yTBlAug1wxcguIK8dxyQ0sr
oWOIJKc2CADkJujufp6ApTc7C3vSKLYtkREjmnhDFXAbgExPipaKR0tvchb12m5oQrCzlRCQKLmn
3jbE+nkY50t0J+9xFut0TfCadoCFCfDTm8xIr/MtKLYtBXSsS2fdpeHMwgoFL1M7Slj0RXLd6DqP
43hpM1zYJ+Y3uWNZ0yQb4ZfyHg391nAIbfbodpZvu3Zjem8dGiQtLzeX6HWXcm86P6b58lSNwUSG
64n2vcGVpKhtC1Ddtryzi3Xnb2MrgNDZpt0L/4kcBvJujUDODZnN96bikkYoImgwrzjEDiDsXliZ
M1GxxQdmD8zxofW45Dtn1wAwIDhtK5B7mgs+BbStPcmlUybVWfmNukre05fWiA/EWJUghnQWU9Yl
i7PUcUDfRVupsOjmBq2NdK1YIF5v7KLj7b1ijsZoCQVPIbi4MNazbnUy1FlILRukBJkMw23uGVr5
3FQ5nxhZg6Wk/Gwyd2JoFlfBLEQo+jWxHndTKy/Eac1X6iA13S9CVqfJ+pbmnJiaJvskD0exGswQ
3ufrk2zgyVGwtHzqUPlW6F9rDl23AZe37rZ0AACXRcMla7HeShk4a23xaiEOLY17Fk8DpRzRKvr5
MK057oBZA7S9WafH5QLY2fQOlXg0DEGAApXTr+MOWQyUQYrQ3SovbrFKa82KNdFi0XUM+sqFcU2O
8W2Sfxmbn+qquhI0pYExdy8aE4+fJHLlcWpVGC0w4w6rcel+8GyQPbE4C0SywBqRRgiylSXZLuMT
jctjDUW66qZ4DEy948vk4ueTqxOjs4Wpe+jNqkF2BvE5qXrwVnQXm2Crucnlx9HqLnxryXvPRoIT
g7MFWaO5kGQhRjmiZqmituE3sjGEqrPw/pbszNbj2Hh94pd4f6UZ3riOGtpDhx7O7lFrkMJBE+EB
dK6ZullKHc/ZhciLIjHUHJk67/ILxKLt/LFDftG4OwlXuxG0EMpGOv4H4zu1M1t3aj7EiR/AzuQt
IeGpCX5EH+zXpn/XmWAaaXhMzULkS92/Z1tHTi3PchtPHJXED2FZ3qe70azfYpOIvNb470rgwU2Y
8Ogx38B3PE6WTgNL8zvLe0qqhZXAWjQnJs5gFAAb3UWWCw3yFmic56I00SeL9pGlEt3ZhXI66lnw
iQCWHwDYwELZd9bwnKLGg6kGJ/tE4rF8a38uGFAc/ikADeiym1+chAL4LVK1xzJhEjTMJnbzRXa5
szYYpTrAppLG5vVO1oR1UmQI3TKwfwLXtxQCCoLh2tpFuGL33vXSJC4ZnPns2FMJpTLskUQBV3XT
cZre/7wszm33DNIznyw/8jcyFyLGpeinQ7UT8hsAG7lMCs60K8gGLuWr5/zw1NIsvkhMA4VwCEtt
cxCiGzHtrNbtL1n+0roxUow3Wb2L9Ccpea+G+gDg2B43YWhzs34e8GcXznyfOn2O6TlPkoFRG0bV
18cJyH0vyc8pznERzm0j+Bvd8KNnCfd1QKpk2fKUOxHMt3Xhgt4/OaiAynpFgYt7R8wiI0evFy23
WgaZmsSJo0dpiIBIjk0XOgisHzkO/VY/3AS9bLqtzD2whyfjWgMZvMpuwUnPO1CG/jy4s4vudHAz
h1ELKkRVjUlOOtM91hAUCs0WXcJp6ojIyP9GOj7tdz9N5yy4JSAiLcdEBE3EUfxQ7cJJ0I2u4jSO
Vf43WE+WzM2iWRq7aj/mMFfb/o23DTYowfGJQB83HMvae+d9FuACkESIujxv2dWRCye63MNXMhxy
+nVU41ZKf1p4aecyQshS/2llfpJDy5+i1SKsTKeL0czt8LpckY22ii4WUa8LI5of3tK8pIU82VIc
KBi+Nrf9VgCRdrabyJXafV9wz17cgs6lhqcDnOVMXoPqe+RNS9/23xSDrkKTPapPOg7fgLr7XFo6
WyyNcpYzjRMrazZFNTlxJFu+S+3MW/+u4wOWe7tEppby+HaJI+JzA/i+GH69yVmMC2sm6V6A2ZVy
3H0lO5ZegPXLyZSGV8lVU4hmppstu/DQNxxopRmI6zSeQL67SC4cLQVTUa56dlA/FoSaiQjxijrb
ppG4zrVgHfls8+l6//Xa/7f3nl3+/mjV//4Pfv+a5UMZeH49++3/7oPXMquyj/p/po/99ce+fuh/
L/L39Lou39/r/XM+/5NfPojv/8O++Vw/f/mNlYKqfDg27+Vw9Q6W3/rTCJ50+pN/94f/eP/8lpsh
f//Xb69Zk9bTt3lBlv72x4/Wb//6jSHd+K/Tr//jZ4fnBB+ziua5zsrgOf6H0wTp+/P8o+/PVf2v
3yTpn5MEN9rvNaZrwA/Az7r36Sf0n6gCgP9Mk1RtatTQEGjTrKz9f/1G/qlqGqCbEywJnSqA6/32
jyprph8J+D5NRT/31B6FQoICKbs/n/HLy/r18v4BAajLLEjrCo/zNT2gKtV1BkMaupKn38wbTj2/
VFncvg250aWOlzmjzwuHXLWGXG+ouEaDw1OwWNqa1X9+twqmDRk0Hujo/6ZYp2mjF0T5G7kQBx5c
yUB1qlvPgg7BxaT5M3X3u1CMm7pIsusl/aopafy1wL7bnu1vg6C7uVe8IXitf+e/nRpsl4LkJ4XV
T1Zme5paDawc87eJliNYxQCXdXsJBE7Imkurgx6fZKDrYpXZLTClMe7Slpq5Fqd4tsvVbaw3cfWm
lXq1AfFIe6Q9CEs5nPW2C/vr3BfsIYtMEgJm1qI+E4FwTOh89OzQBnL2rDE7FggPaGJ9VyACKmUi
MfLsJi87dXWybv7wyVMfXHoh089Psymi5WhHeRs20wupV1PHc7k4H1+T1D/eOoDnkgq2FKD+ZuG8
7VUt9P23kOzctDbT5m0SV2GK8fNQZhXi72Zm0btNPSaIMLMGr1mBw5lm1tbkyqjnL3Mlfd2iqMoQ
NVTQv+AkoVK0y08/P5m4tA3CotVewSBqxzvXaY6epeGANCmjKXYHONfS5vQtWswtztZO7haQYFJf
lafkWTYgNfcUvdec8fIuvpJu/4a96a2criKEJkYVGRgN6LsAkDN7a5Kue5pCXwcj3xG7wmWJbw6X
wh6oFcuzl8A/M+g35nOyBoVVCkYvRSTz85/PULmNlVd1klzixQE3/NvslpnE0YBRBOeVPd55EB9b
KpfOMm7YRQBEqNcQ06EYguLw1/folbpLhQpO43YIFlMVszf6D+9NNP9OQoqiyJdZBVsHTp843QJ3
xLCJfMMeDV0xlGD+M7qshx5SFfiakdZIILI6V66DMaJHUcBJhKxpWKXtVq1pER2FVmyPQhqEgcQT
2o+RNUA6u8TmULVFlvChzDt0yopeuIN+4wAqOrWSrCgc0BzYRmwA8LH3XUsQIvlNacruWEHAahUH
CQS7klIJ8OfTdN+XvnyvdlCK5gRNHjd9hxvkvKqE57rovJ3rdkS04r5/9ceo39e5nqwrvXonYqmb
TZF2m6buamprecscRRboPsozBbtbXGSm6GP/664GVQOTkEK6hzavvYtwFCUQU3t9bLQslz7CWhig
h0HiXa4o4zWc8ykBKxlgfZIvbWnQ1kbk0uxSiivBFuQmeqhiitORzAST5R1Arr061ivWtHXOsyxK
X/3OL57iPtG2niYDUF2r2TDxlbvg20VoDV3MDyTCTCUIwmZTt5le2DSR5Js464rbKJc9YpJKALcs
pBB53lWlKVRQpRArSEOpgwq1JCnLt3EYdYUZprJ0JRBCdERrJRwtynCNy/XUQ4NVUYwd5WFYZ9GG
tW5gQmKJPKRjWQaOpwTDikR6dmjd2nuLx757HccUck9tCWRaOkYF7+vsrRE9KI7UdbrOGHhhi4aC
/LNqcKNJo+Q4jHHKI3Wg22KU010VqCDkdiH0NiTMNaE28QppcCSuMkO3fh40u0hKXiqoH5lND+IT
0kANo4whL0+2YZ9BMi2lEQ9afxJsE5ondxCgWAdxGVsuMsFpaVuvdb8F7j5KZSiZqMG6jLwMjdMe
hXBAUeyDgvlGU/niHiqSwGCMKl3r9eBdilGRvjYuPKv0MmL5STFcCB1RZd6hyICmUs2DwJzLgh5Z
uJpanRdBu06maqvyAu/oQg09fSsE0KGo1QBHyIhCzUjWfQCqFjaVr4e7iV0HrCVTcAK2AZCgeQ0+
T5lcd1DTE8p6Hfro3PLQmEYae2Txcx7kYFuNHDDu86ptjYotHC2/BYtP44zgIXB8RVf+1+A0+L4S
tiqEZcSQGnIoVYcsZOlCP9fXnezPEeoakUUN+LQ5Mi7Uo0rxYw8X/j4E9WKuiKkxZA8/z+OU8fza
TD6NMKDfAO+EkDaawGdhtkThL6gprhGYmG+khMQ3nkvyTTNAAy5jzLM7TWQxF5NOXbA8JXvfLYNy
gyHKo+t2lgxW4VB4WaVDWme8CBu6HzOInajCoU66VTu6v5/IvhzITvOpr6nO5zjVKRvQ4C0MiL9Z
WlBqGdUDFNql7FEQLmJ2jMk+DRaStlkv/2RFZsBMKlCcBk0KMpCvfiGG0Silem2Im2AV4WIxMXD1
Fq7849L2+N03sEFSZB4SOGAY+ve/GpIo0Gqip6CpZ7Skeqvk0K/shYXEjZ6xogLABIIZnNZwlTBz
c7R5F0OTQquPBnLFB/RMBtyv3II4nciGt3Ds8oKTPE9tKVIjq6488HCUblbdlxXcmlcj03yLQdkH
nRydT6jhSWH5nDJNEAFj1FXU62U0Iw1R4n/oSSoyLiIYXQ4iUR0XMiYP6IMFIBMNzMAIAJ5PZbd5
cUWWOkMzCFtS096iatNsA6QwjyJr6pc0B4R4L6cMendup4p3QihlmZW4lN3oDXYqDgqCbo/9p91K
ZazcFKqeeByVovKhrzVIPfiNB6rmStcgsiqDO4VZJLmkSrHyUOnQXGGd5yTtDnmmex+FXInZgqvO
EsrJi3C6naCWAOGe4YqL4yhSs6Q3cjAKTg0V5EU/6EbKJaN3suvUWOq4PWcQi3+6yEVIhT/NFocf
KV2YoON3ohf9nf6p3ybGlMQOpmaDSXgBZPw96OAor4B3ClznaOSeL8Y26/NeKIHhGtYtC21sU6YW
QaPzgjY1x32Z/XOM+x6tNRHuy5C9ot7wDdLcKpKck0YysgiXNNlNOiwE6u/DwfczwGeQr04liNn0
pT5t4T04vMr4/rpChya41NV3yb9XlZtyHKyfhzNLjSf/0MDERKBYheI+xjSz5/mK3hZUNgoL0Dvc
lGSGuG5xeKYGTgCLdYnZ8Q3mwFYoyTqKKgQlkW+6z9CbQLeIh4RmoznEHFcMIFGyQdIPGr8/+nv+
f+HsNxAUn7zmqTD3pXK2z9Ln1+y0XPb5gd/rZeo/UduCTiH2r0moEGDOP+tl+ImoI/+gWFBUVeCC
f9XLFBTMcG+HT30KTQAe81e9bPoRYMcI7aqCXVFE4/a/US7DgW+2lYvYvglgCijMgSNM/iy7nJy5
IcYAmZkWPOOFfKxAh2w22yM1B2O0Jx6MdrVHS3EDiUvvGm2om85KQR8WOOrFONgjmN66gW/vvFY2
ksxwiFNbLbaEhx6w/8b2EzO0u4dhRTetVW9AFk7ZRmzMHlwXhzsgyHiySlag8bUBzhhKSGETK2Er
ObkTh1VikBwshYAsQP022bf0Kod6Ax4MPcZ2C+oiC9SmHfeeqNkYxwZPcQS3gqWbseOvmeU7gRnx
bOsfCVSFhx22GR+32Hcg1t2JB/kYr0GrsqG8teVNDnVw2clN+oiutxhfIpjiPXCTm9iSXwLbBTDx
DnDra8IJ2qh00wU35UWkcpRebBJYgcrFq/ZR3jdGw4+ugbv0CwBJKb/bHO/udL7fTr9BhEa3ZGU9
KQYUpjlaCnYZHzagNsezQ7KEP9g3Nx5/AVkT6BQaK7nK8D+juwJSaWpqVCrfio4cYyc3Ayjq6by5
A9kNbpPw3Sp/CvgN5oqjTmPW+H+9qb7qXAB/p6rxl/KRmNFVbWY83UH95TBAmDq4leT0KmBAYYb1
FLkhdABgHTkWrzh9rPMVMpPQBLovI7YEI/jcjh6Dy6lgUK3Q6XwxYkaVwvQqMKVIsem5G2FYh+DA
zzDMyoDEsIkr9V3KdTCWebWBrnDZv/XiLfSttY18XXAJyr/WPYMs+7EVtpXFHvvVzY2wkkCi6NS8
MGoz2ITrEFUnYvprH3xOyhaXkHdKbivv0n1sS6sI9FK9zfYCQHPjpjOSYGMr1BRUx7dETiLzTpMt
yvXpX30GlggoEK9qHlH8q+zX97exa1X9Gh+rMZpN7K+V6+4W3PTFU4vaLbofcGuJdCjmZcZ19Cor
ELn1zNozpc7B5YW6q0SrbcHZbND4oB9DIFAArLnP9z56GwggR53T3DL1UnjRARYT0ReIe3gdqk4E
vxA30cE3hYsMvw+FfddZolFGOwhhiNRO8G8NO9+EI0IvOcsdUD2u094cqSH5lqKbQ2rJ0p5Ua2hr
AU/VfKQBR04m6bhHtfOb5hknOLqrL6D4UGbrbtg0QDP6K2K6G/8SE7ujDT7kHvGV5ssIiNLl5W6D
54ea8HWBW3zsTz2vwbT4IGQ8v0khZU0g3GxUH+yJ7ZOt7+hrV7NjSJBbBMIKAtwLfdyBYNHXiapW
MyXHhPiubySGC16CYwZVoJazzgR5Qf8AnysoD+6ly6gy6KMp4Lr5WnwNbTBngvQaNVMApHFpZDLN
oJAH4DpPbd9u7MthJevc8KItWJsxOwqo40zvQC7cWwHis9P6FcntcO+DM1rk1Quey8XltJE/UEQN
1Wgf3GN46W37N6ZZxbvwAgE+NzNk6DUQG/5BndS7LzxDHm5kYkqrYZ+iR84erMECsqIGt8pFbtPt
CxBWeyyaYBu+RQe2EYC6QFOHxKN3qOEKltgZ2mMMhhgOUYfHS2+vP0PZtORpeClfkctAvyXhukWT
1LCuDelI9vKjtsvLmuPE3zX8VVxL4167QC+z6oBrhgv7ZNfibjd/kS/X5MpRDengf5CDdtkaxBqu
yeZQrEMU4aWCi96VGq1BXq7cQVKCOuUhr7i/isCLElrPz/4qLA19LfJrf5VdbkJQhd5bOdq1D4Np
0aPsW6+yKZueUb3JO/yKi6bykD4/EoTyDJco6A6sLZTUbf8ZsrvAtX2muGBeiVcUfZjd7iCDFfkA
nYi7yjeVi3GDIaDwYSTrbIelamkX2VrEH8nx2ZwDyGACvwz5cvwTo4v8QDediQfC3/e4h4XyWLYK
Cq6TtZIa0Z49RmvF3dQflHL8Mv54hOzx9BSH+m6QjGoLiUke36lWg6gIDuqWQ2Vg19mNDCdHxaH9
COVNZabQwARlBuA/jBcN/lNbyRq/3OlOGwP6gI2q3giUuxdxYsa8lpxmQCMxPsM4dWJqC8ARaEYP
9xT3UNYWS55TQIm8S+o8CnsJY9AVE+VXBEMHXglxZsnCzR95vg15uLk2Vh/CGg2r8pZtNfv2kI6c
Aq0HMs5n8HKuS+ya6l46RJ0xXILu3USvq1mgfjv9U1vCETodwhN2WDy+6iTop7hJn6PEqHQHCgea
oT3gRvfQ7UQOPmXgwf29XjwNriG8tWCDQiMJEOPKhWv9P+7OZDtuXAnTr3KX3QvW4TwsmzlrsCUr
Jdva8Mgum/M88+n7A6lUSVlq69xdd/ukIRAAMREIBICIP26dtdGzeCW7Mfzc+XsEawj5nlBlqXC1
yK3tbSHttW7vrJVGRtz/wnSkRU7jv2Ifj3nK7/wq9c0V7O5XLu4r6/NE/xfetwp7x//n+1a3rdrs
7/A12yheWLhGTf6LLTs/rkMcAW/Kvmi5ZVWdvxBeZS/EDYnA2hIGXp5vWSX1L1AmuA5yACvXTY39
5wvbKOl/6RwWceSgsv/QZfDH/hu+UVPFRuWfIyCkvoXwhyIO+VUFneF5X/qKb4yqNpRkrXgYDV2+
dTikFHAW3ufBUxAdxtypJrlRHFrfPKcbd7Y15pdln2FkVNbLVdC13ed4lJRVastR5aKRnv20+iZ4
NLTCQhYoRtXBKA177bBfv/UlDEtMpdxiAUqqVvbQ+4c0l9KVmnUxYgWedWlHUzGtULytv3Z9DC0c
0GJHOcSOkV2ebAcDdN34RWuqYD/pZfzFARPtJ45xCNKu3hgcr1723RBbq4Qr8s0w1H3gJoDh3Rsm
mMNurjgh5+nGT5nbgtYJd0XPvC7K6NL38uI2npJq70SZcZ3mrfc0pHW2KkEseFBboFXXXcJBsBvE
srrz1TYrV1ZlReuwtJhQk+Td5Y6TuqGHGSzOpmN4Qg5h1cCDDexGjoEdtXNk1qdSAS6klGtXT4o4
PrDhG6Y1u46e9/Le26tF41wpsmR9tYFH3tpRNoFG5WVmsm7a0P+ZTBaHKalvAZGmdqZ2cCZZvtKK
YPhqVuCf+E5S3XdWo7mRJ2Fee4qUJ0Mb64cmmey93ITyrZ343Po2XqJvcqzB72QUxdgbyGr0ua9a
YSpsaBROtSd7443ZSKdoZg+BzNXMc82kbZ/spvUuM3biqqsqac0dQIj2vG2yxxcga8CDK8iKqakJ
kGbY6clFq0/eN0nJ4oNmI76cOZStgeOyqvwou6yU1rv1LavdRArXCg6gTNugHDx3DOXpMbRr6R5U
1GY/yb7bTe2labT579ou04u8Uf2tnDfZQ0Frt+PoDXAjtbbRRs28LMqxOfhq3X7mJkn74mhpue4m
TtAly8HWuG7WzW0jaZj96yXvUo79YK2wuUd+j3mRrpWhdO4yPYdLi8DzKRUrtFZaqvWcnQX6mLta
w8R3lSmYuCSLqnUd5dpuQEzuWpOHMkd8y5Jue6UxsEoxBO1Diby+tlWrGlbOM7R8hFOJCgx5dRrH
lXXYrMLKKbmhlcppN+VSV7pxZbODyrBxibHVWotN7DTZwUNcGpWJ+UnJupT0KfvaVFb1d9G0RrBt
4rxflVZtPGZykFtrGbAw1Q0qafgGYoS8TRNP/9xZtd4eEP7y9lIaZ8j7JSzMWNKwLmwlHwdu3rsK
OUV/3BpmjvCUDQrXLpXi6bLRfP9W7f1gNWRV88BcuMk9AzMDQ6ZXN45SWUcl9PNjZxXWNz1s6k9m
kMbrPvI0IIJ8A3XkQbpTS+wI29y63PBppkuj0+StXhXJd1vPwx995U3HRhmnn22vslFld/411z2w
4ANMa0aD5uGMxZ0ddvZXR/XHx8ACMF21reJ2QrzV7Wqr3CnDkMAAN7mTrLhJaO4HpzHXXRMrEJkm
2klZJH+CPygvzEA3fgORquyloSifzLBQDlggkzdKLZvHui+Vp65tphtISnetTxbq1lmBnWhPAYAj
bZRt0Vb1Q8vZ86NjemRf9hLcepoXh9GWgq1hZCOWD6zwtjUDbhIaach2pt6G30N5rG893ws++0FX
++6IaM5taaXSHtTtYWf4AVcbdpBtOLJTPgdVo7qanAHCY7f2BfpE2qPpVdaqToCHcy1fHzcZ97qu
Yk3SZRMM2YXtR8n91BX2RdWWmtsmZejWpqJiE7CuL7qenQgnUO1eVU151UetfmnKXXnFVSoo0oPJ
GIVoeozMXje/TbVh3qWhrh4Kowi0L7oz6MrGSbsuPviF4kNv2rJwVn7Ppfyu89VI2maBZtWYEY0b
/5jrkMud3Uz550ZR4i51CwmEsC1dWFTXzdC1A/dlNicIXVygo1thbE4K0uW48L9iUv7/FA7T/8is
rPKfef2f/3H561cSZv7//M+hTp6yv+vXzIvIYGFeHPMvyLpA6ATtyeHIk4OthXkhBsEsjrUMTj6J
h6k48S7IldmykADhaFkzubYg7kVETP0LOwfwNZqmmKYha85/w7soiIS9YV4QEgDdjatpWxQl7LiK
+FfMi6RVkqRNg77rx+s+XcfyMY73i6tnP+0nG1zWdJ2jdxHv5Ue8ciuhc75fkhM7J7GfSCEiH8Xb
8X4Onx+Wd8SLBJPon5Qn3xK+JJhT8zJhc244c1an3HlevKeAty/7yjUB8qP9NGckUiu767ke9tNz
zJI1UYtHJMb3zxt18txOIkjFbw4RCcg+V8luCcOdU+j1T0L1TKTjt4SdnpbgoXO7dDXHPDtLHf8J
+acYslgeRIlzAlGQdqRw+2mJnP/OUa/Kkx8pi4rM4XIqquI30Weffb95lAOwNpGSEG79ffHaT35P
agL5zYFjsQ03ZP49H655b47jL0+nd+bXeTFe45uTkMfyVH+f05N4zu6U8VLWkmQpihRLouWRBDyS
oNfEmy8p8SyPNB+O1eWPyEu08tQLtBbv0tYlWE6kFbnxwOtzFf5xyG1+OMXMf+vvSyGnwJfK0S4R
M7dujnztpU/n9/rrnFMkky9LEpIveS2eU861L9okelX8X9It7vJW+txkwpZqv2Qy13apEDGnXEVD
MeM799Scw0vFRNhcX9Gfp087HF/iCRaVmGvzUg88cyAv9nP0c5IlwVISLjUnmv1wK0aheODHQ90f
6+8inqhQVIz3llflYXegRnOTc3Wbw5n7fIAl/nVC/CKdiJSHI17c57pQY54XlyAREYt5K8a2mA5i
aChiDIhOEVPv5LAV2Ymc0LZ/HvNzZy7dSB5L178eEKfPtdRwgy3EOZmo6DIGRO88e0WXvbSAqUE3
zA0/hQJpvAT0jegjuznymFv6Bm6NXykOKfgr27s+IKvZicvj8mw7u8VDMP7F9atrPNPjS5L56SVF
Xl+TFNcK97ha9jMbrqfHKdgTgMtPitaLZ/HzKHXX/Cp/v7h4NOSQ+BiP/NVrAxzMhZqSF0nEe7yB
0a1KFLaUjSeD8AfrbhSBVQPAL1clo0hHBK4o9DF5bDiKnB/IzNK81VIXEorncL+48iPvLDHPbwZ7
KkSIqGW0fnHxLL+l2E7jFPVULKnJDfelzuK1uea0a8lleZmVhcfFZT3Bz6KmSK7CXUoyui335sGK
aEYZ0Qw7+ZE002P2K7snf9lV/Sv+vvzIVRQ7t1x0DMdoPC9NWlzx+umFJbWo2xz44oqqzr+lthQ3
twaX35I5edDw13nzTZYxQLl4Ivm4DIazlKLw51Eh8kvWIsuOgU3q5YV/6s1XEXVitV+KFsVRE2bo
45zHc2s71sN/evf5iTh+y3CiLrz6PA5F4fyWZuCKEpZv/Aj5WOYEY3wZ5ouHGi2jfxl3PC4/ao+H
fHHFuCMfOuXVEFrKmetKMSRcpqUcp9wl7KAVUC2o10zbmNH+Kb7rMGGDxJ4Y1ovLi7yx+JdKzZM2
Qq9I386TktDT5IR+vqrx9Ei1BTWbSSQuVAWSNNOW5e+L+xIJyXh5A7/omPY6Lr0V/bNUBWIBvZrJ
B64oYaYPRMLMzMQHykN+uf9zJjaELX2LS6uWNuBZ/NR38S+eucrTIw8MCR5majnT+4X8LU0heGnK
S/0Xsi3SnAjmkqYWi97S3c99zbPI5Lse/uQvlRMJ9GhDvV66Hf9SO+Hqm158k5cAUvGiHemXIh8O
pUTM8l2XPHD5PZNWUcN5NT9xMQSIRQyGYw6hdBaGxZ2XgRObsDSNCFG/l3WTB0p9jhOrAouOIBEz
M/JqLSJsXpCWtWnmzJZYrdkonEyzJYZ54R5CTQVzQ21wBQNDjq84ttNSJRb1eezMAXPFX6/mogVi
zT+1aE61rJwi8NQkURnB/5HV4gruaemJZbF8zmHuovZebRG9dVX1kuz6a6ooqnDiWOY0BMz9uMTh
UuZL/qQ4JaICj/TB0kuLxzY4TTwxg4tn+U6MpGVm8igmw/wBxAef56wYTuKzz3+/Y14t/7X4CTtx
IbSR96xBLLNi/syLLW5d7+Mjf5f5wqhZhnz9fXpcxhfP0+M8hadHhj+Bc8zsLLRGpCUVD6dI/pJf
XR39G98W6y9Pc5olmXBr8wANmukTDl6oovy4eGcK9bJKSNya3kC6lgBKIfFLJOGvUp+8LymW/JZ3
5gIE9Sa2Cufps1T5pbZ4+FFdKsiPQngUjSdd/Z28CJz0/AaqT8ib2kLrxFI9O0vpuFhQf178T9Uk
8CXltKydYvEgeP4zMx+kZamYV9bncNZa+l44c6hI+uxZlpXnB1GiyOj1WzzNK9CysIgofs8FCt9w
/I3ZQ5HfHDhHnhqxpJz5hKVOIK3PSZ9TPf95bseSes4c1uiU4eyZl7eX/J9Xt39K5M3nrJYPZXIr
a4vV6xTxHLtkSpOXqLmhRL3qrJN3jjo9PHfc/Dh3I++Iwk+9SgQ/ngh/7bLZJwQGCD5HcD/QIoJw
SfTaFfNYJJl32rgzHz5vVMfrEEMT4sBgPhKAe1xye8mA1/gRT9Rp808kYS9JBAUU2+uF9RQvnM4j
TicRhM0VINGcmGfI6FIRGrB01otLU/EvbRYdSoqXDnjdDbAqOezanLmoXSjeYSy9JBYvi6C50148
vEbfLvzMwnPycWdWmSSEnwo8fYjlRVwKICs6GP+rm7Ob5drptYSw4ry9jppPdBCFlg1uzCxkeM9V
TqwoGeXaM7Ud2dMgG26bJvFbepmgxUP34afn5oMN/kKVcelNyW2Sq4VSi29R/xSrxny4wRk1Z6jz
/n1eBfiM89NpkZr/LuQf2k3cM+1etp2sBTwvLh6x1CzxM2EnXKxTz4saEUvsvO+aKf6yFCykneUL
Oy5sBmduBz5H+BcWCdYHQgaRJ1SGi2iuC2stiWVABJ/c6ZFXCZj5qGeHRzirZSfGBxc8HaR8/ksU
3oVS4vLINxXsEQ/MY7y4fHG2XnzYZWYv9Jkt7PMQmZ/PCYEYEssubKYLywDFXaY/nheKBmny9toN
z/OwI4rvyOvLzOXxNNpIQQwBpHue+PhI+fJbXvlg4Nlvle/FwBNmugzZRPWVwXcO8VPpUoxtJa7C
loFHHRh0lNyzPVuGH66YYuoRdxl+uIw53BcPAw0/LmNpJi/LmGQ4KipS2YIwEbmMyBd3SXM6EiMJ
MUtC3oMpwS84K4aYrrYrK/9mzAwcx0qMmxPjkyc/SXDilPAyfheXyy0FuODlBGI5GIoF60osjMoz
lzLzKnF3hKsV/DosN+cC8KaMRPEwsyCMpeXHOHzxLx6GF6MK/zLOFhemggH2skbjZ9nFXVZnhtlL
yMyhLGv4koSXxLboxJa8ZCPXxyWB2IaLHZ3gfBi2DN5lCBPL2FlcAvnNPAlhwvtqdzqPZxHwKuZl
OL+MNTwLOV3cedD9V5cQ/6utm+opCZ+y/yBI8Oup/U/++z93zVMT1g0biP8HpCNA33o11/4lVPvw
lKGP3r6+YZjfeNZCt+S/sHCJBhG2WpDc/ueKgQuCv5C9t4S8LYY9kH5+dceg/SWE1hG51U2USVCO
/OeOQSVDhGCRuUXVBIlwBBr+C7naMzlvE/EKbjBQBOeOA900+1+I9JIat1XZDfdCmVUDbtTX3Z/D
SsUqkHSIrj9CGrbfivE+l4f+CqVhRg/JkLc3GoWcjHGR1sN9Jvmp28TqD10bDm0dI2zqoHeedwcZ
2cZQqjeShtBE1z/kvW+uimL6PaLhxVX8Z8mxH6Bn6E53/a5P4oe4QM9PGhEL89DrkdXbPEu/Yf2q
X+V6Xm/TFiB6UxmiVVPa4XqM2qeOq4fCbEA2DXuPG+j8UxiHvzLJ6i9K2Yldy27+thVsKxRWpiPO
GmMkqZOxm9ul32ADIJ6yD/ZFA/JDIul3nmP+xHZrtPIUZB6NmtUGLbqVWjeZq446N35ThlSpL7cr
BURdZCVrB9zPJHXtIM22vQ5kr9e1D2Ps3WijgNRBbrgyWm6cuxZ5ujzX1mqRHTBtAam00UdBagrl
SgdeQEgoxn2LsRrlpk8nhIkthCEBlHvwFBZCBZVNLb9J6g+NishvL6fE0GH4agqQiiYqD+cQ1W2k
qUE3Gv196KgPqHWthrZYYYNzjRWJy2RAqFfpvjvJoWk+wj4+Y6Lmkh0MAGOT0LDRixCD7NW1mGlF
ZaEkUnffJpyihK6t3AzlB+p36lttLjFSEWyiFATegYTQhYzS60J0Tw1Nn9v3+7o2q5ViIHeZOzGr
XInInW+oV1rVf0c151cOsLHhjL+1Pr7zZS6CETG4rcfsd+4MxjpKHEzwNUWwkuyhW+cRmnZBof+I
sG+zrotJ35aj77umNNzEZnBtjPq3V+ToPZ7zbOWnIRbmEpCEUlRBbAQxed2QyA+xS1eE5f2AhV/t
SgCJ+4dxO14JEemPUK/e6TYL+ieL+0oN3clzS0LZgDElP7bz+zFW/K3i2UJhtg1CTMjpwUZK0kNZ
eBd6N21a1aQDdA8p62hXgzcd5AUSKbn/JW7LA3fiF4Mtb7sOUxlD499i8yQ/eFLwE2D9YGMMybdO
0u3bqtDkldVbpvvnbnur0CM+P+1APg2YDMfEaOvZGKvyYoq6eMzvdeVCyZJt6WebP5egnOm+zWXw
PSy+DDY20Y88K8PJ7VRJi6a8T8OWvU9s3qTVgI0avd4rdXTT+J6x1tHItpADUWOsUzmD9QWVi2Pn
tOlhslJA/pDbAbrY+uWpKZoCU6i7YeNtkk6p3anUN17p3Kg24tpBg+k+5TaX1OqglSgfy1mLkT1z
2zfeRVnYNQLR1VYqi8ugKn+r9HVd+OtM7/21lppo5tnZD11vTTYNUFO/My5VL0TWdcwUV8pQbvCQ
p1PH8NZMm6MUJehbIpTvqbWx86LG2Qjznq6kIQEdVgD3Z6p80TituvXsMD8kenFoev0IteXoXMV2
SDUY6UpOnF3gl7u8U6+kSf4yFN1PDA7fG0P0xQjAiUu64k7zEsB4AnpHLYcHPbfumxSdcr31wAXs
zF95PzVggJVgg4F15XqFfTD8uuPg3L6REPiIawPzBWFv7KvIuBglE7n0KpFXhZb/sKzQ2wdGnq5H
HUzFPBz2UmHortpj9TVpkuvWM7CXMQDuKml5dcgiNHWrSyOlEp1srhoH3QVJ6z+prXQ7FkAbWPL3
aEy+Gq1f7hO+i+JJGyfjCi5pzPHS9GzjV1l3PwI9fPAde+352drRhr/jNnwY1PHJzCbFrerqU1VP
VzVGUHRZ+jbJTXLTR9G+zJuHMOp+SolfbY1WM9elMqYboNuQPpqUdVUOR08t5J1dZg2G4eWvtZ8+
KIhesy7rq0oJjINZmrdVImFZFy3xFag5gWtHya9YlThLNFEn8EInW/95JpyJOYi5xhqCbV2YHTRa
z+caEnCGHJtTfi/gO9KLbp9e1Qd5H32gQ/cOsyN4DuQpWDI0dJ/OKKHR61PboH4Os2Pv0i/9DpDz
Per+bolxdbCHzS9/btcsXPqP8Ok8wd8UeAbbEUapHEkFBao7NIc28Qbpq416kyCWPYJFE2Yfwx0L
udpXAq9zmfCO6D6iqyUD9XOmttuHyIDWoEzcT6klX0++La2yMI9+dE1jsloCbi71XXxpN0G5tn3A
a70I87BDtCm0WEIcP1fWTYZd4clPV3Fq/8qj9NGc1GQzVX74iBLk9ZgbN1UqDcBg2c02brDu3dk+
6z7K5JqrIvt6ZfRJtBo7Zlivf/Kz6luHBnGrJ/dpnRzzILjIDPSD1OpOTu0Wa6gwORlGE7dqbyB/
OEjW2hGWG32nvo2wxeOCTJFddIWNAccuukz8etrGquE91kpw54TjdzOR26PWaF/yQX9K1OBTM8LQ
5s0V42CjaMnD4DGkbRNmr+3ibFNpLUotfYQgotokbt5Yjtth3sqVE1neZ6H6JfQ9IXUemHvkKPWd
I5dfx1xy1RiIpKi7yoJhNw3OupTT9rPZgZyN3XC3k52bus6ObZmGK71MUGJso6u8Ry9NGuy7Ck3U
z8rkbTvZuk+spHblEvQ2tbio03Tbx1i9AxfBdrvC3FV1M217yx5XjY6Q/IRNhgq1uHVg+sa6yBFh
xebD4CrRcJup+q2ej6prJcEXp5msjZ9Kd6mBmocTSV9kKd9Lvmqs6q6QbyS5rbZ6BIiZb41gisoR
fGqUHSejqtcQ3a3lV8PKSfWvQYlhWlvfFgVGYBMjyTj2rlIX64iTi1UWaW+gq40xlkzdxoGOafMa
m1mxnBarBpypNSZAy5vAsH9Eav47sYtvvlhcyjT5EiWVedtOeXMYNXVaq3p4V0ZQpchTHrqCewHs
Vymuhaivq6KbfZFLAThIjWylqH9Jvju1o7Yq6/STWiDw/+cp+2/WkkMSjkmEfBdmns4RA5IYEWsF
wen7JsqvItvbNHFz1TofwpGKWXhGGUAZY3/nIH3JZu5s6c+TVgZlxArvxwsVs8CKy4Hjod+aW8je
7s9NOjP1JCgCdBV4XiAYUENG0O0tA9j1PqLhseTf6zt/3z+29+l9eC3fhAfM53xCj3HfXub5ByT9
HVr7ptDz86bU85u+LD3/vt54uxSY91gAvW+NnbkVinnypw8aeb4bAZht3kWzxYZng6V628jGbLLI
GFPtCGbBra/K+6RS1h1sTad/A0egMfMf6XQlNR9ZCzhfu+ZyMSsNcw0gw7820JJRD3Fbh9qxV+Ov
GSLMdv/FQXQ+x9DMJKFg7xfXqhN+wJ3+q3tFsSxm6MkqKqa0z/XBp6nvJTnXlWNso3dmXyTom+kH
D8UgdLTRNfvQPBm6u2dDliJBjcPckoa2L+vL2TCSpzZBMNtQj3nsu6Ue/y6UXFvZXg50SCVth8Lw
1mlbeBtlhJwX8XiRq5xui8YX9fDQWehXSMaF4bQXUpYGK3MQQsX2qsowV5sn2pXGHn7VWLG+ynwZ
Pjdhj9wHF14f7jUnirdyUng7M2B327U1cuOJA6HqknHT6Oq0SfL2JvHzgyShChs36yFNNuyHr8Ej
CTYdi8TGkNRvUZxg3NPI8vw2jct9nCOgi/V5aa2njr9p27hxuzKM3SwGItZK9O9D06G+6l1KWbyr
NfW+GAN9ZWZt9smzkgPgLciDp3s7CK5T30FlUPfvFMxUY7fMeEg09ByrNt0beme6fqPfBWYauE6L
qlI2NJ98K8RKTh48lQmbwTCLdkhuZxdmDD/YNLYmdtDXSY/Wf2Hru7Bml9/UTnNZoHdctEa2Dwq/
uy7Rp3BzdZJXGFTJ9lUNlytzWuG2VvUz4BTkEBXqzVC1K8cK641jThbKJvnXNDKr7RTXmmsnRbLK
UKJZ5Zre75zavplQ7nanpuw2slat6hqTtDqKhrbshV99LOK4mgRAD6xptQs19LOqtP0ZBVYNUGb2
MAzB4MI7MzAM1C4rPXSw3CX/SifQqPImvY6t8lPKSoYMT+ush9xD47NgD5HG4xrgqsdSbx1XbZSj
nkxbWXLQDfW8nRqYd6g6GDemr11mpsw5qO7DPTA0pKYd1kOrhGuvyvJ9YUnB354RdReqXDc7vbfz
lZ4qaPC1+T24HV8GpMxXSi/X99CM9BDHfJGo7/Vd0XZXDOkfihlMm7DmhKXPephDr/+WYcndHSPz
U6SbTwCSlBdZaHqkxrxRrmRPrWIfR1SJdtUQPekcYvUNlkOC0P+mVqHslmZ/HQ6Os4rH/opd7Rcl
DJM71CXyz+PgXTcJGzk/CtnR1TtrEmNYWbW6XbplkRSrQatl9Osmw60CD5sAuQ7N9i+0LkNV1ACi
KGKRV1XtOtX53qV5bejYSq9VwdJNTLYCWJJVI9f7oQh3aosdYxXbieAu7WWZ8wwH00YuIvy/89J8
ksb0Li1CZWWW0XfORj4PyJtlTYKJqUI7JB4bgbj+3aXoDqB54MphwlW+Xl5ldXEovQtZ/xSgDI5U
+22UohML0r8bmGWLggiAIynKSgejtFFNdtB5jVUb7ZZWL1xZD6Z1WBv6ByvRu2TLtKFnoMuAVH+2
MOj+NKmguUC2WstNOrhh1dmCeXMfNl9b/UMU53P2e6aSlgDNwLgfkAVnxTlVDyiClKvH7Kq50jfD
3keNVABqIiex/RBV5Z3VxxBHyAbaawDonZ/tpApUrupT9dhtq0O8D8Ld+JBPq/ZTAgRAeKdd2jf1
1r/xgp2cbnM0w+MP0RDPz8mWBv9ThbM9Tt2zyVbrQj0GibWOpgaTfNYvdYiOdZ7ffbDIf1TW2Zmc
kXHmGA98y2aN1YiL4e8WkwpbdOd+em7llp+FjleLYvtHx9bnh0GijZyfyopNZ6PwdLb0xXIcq2pt
K0dZAhbNVNAyt2AxPmjd+6VwGaALUA0sKrxlYRSvSf2uNxU+prbtbupPSPekq2JTbeKjhp3dstx8
BJd6zu7SMFQZDGGPB6QXhtHbIpMOJt+sYSO8PNln/W+1VQ8hysd/bhkaFm+Y3fNSzoaIz1ZOgn1S
jurIIgTmneHbW5BaXYPL0ObLhK3xPxf4zjgBsw2QEAWwLBQoziZh1xcRSp+TciwzFYMUQYnSZIbW
taHsAYf64Fjh3T58VdjZZ+MUVJFsT1GOdaZxoJ+NuyyUsbRtf/lzo94tBwwUcXaBmtc5y9dVcu90
YaAcR/V7raExr4F8IlUfdN18PvB6ZyI+lg5oEkZnHKBdrLM5VrRtFNdsg49230Uulhp/mGzUXUDc
uosRmEKs31mrchxQ0LK8u2bUP8P/bqN4BCksTVFoNLJLyOO61NFX10bw5IfULfv8wkM1dsMtR3v5
53751/5mrjFGpcCF0bgUOD/WGcw2ziffmY7yhbypOlfetL/stf9oro2ddKGxx7/EgN0HG453KC8a
PjLYfA43IOwU384cH8MuWDa3p2NU1VCdpGrWQKDc9QYIJF4cZmurLeA+omswHz8YcO8UbSmKYrGp
YwOJgaC3RYd6N+pJPsId7TB2cGGDVKBvq139Ub++Q48sRpqNOjY8/7+2NlE15H2iJcpxqrziwp56
bEZa2Fgw4vaqwKrCqs2SYNU7crCp1bThYtq47300K5VAv2rMlm9gd7/+/LHfmQSWsCPP7Y8Oqt/5
ghfLSeupMpMglq4U6XPrwMp98GXRMP8XuaIMDiM5RRPIiGfUI9QnIx/UWNBhgBLaC+MmOQTfTcxc
+TsAElbyyr4e1qDB7P3rAbhL4B0KNFUPMogVMpZ9P0Aye6/JoJ1yKME5AXBcZ597YvnP+6ybgID+
FngtepERO8uPFp939s9gO1mwc6w8xr8AxsbIVnt2BdPRt7VPQRZ2ayvHWiDnc76LrmrvxkGmofzN
3qi3kt+2g3Lonz/tv05LmccIRbH6ofrPZdX5Ft5Kc8M3sPFx1G9HQJfCTVdjB7q/ca6nFebh9oY4
HvuoUPExz8jdm0LVt5MpDtjxmNVcaHVod/F1+U3YmK8wwOccP2jgO8sS7IMKCRf8hHwO3Tgpcuz1
QPIeA4xvc6aZ3NXY+OIYWOIk0CrRUVa4k/Gj1u2UYCtNKti99TBtAsf7xG3jb4aCt+U08sGQig+u
O98b86+rJpbwV1eqVWU3iiVZ47EfBw5uq3Xef1WLQ9JZK1/a/bkf3i1LgVnl1IT74/MTaqfUChul
+/HY5MMlmPufuce7ilrrule832zHPuLJ3ymPE3+0K1HZNC1ZP5vPQa50Ztl3YOSMSCkhIXW0ypFz
+KJ5TLiXX8u1pa7+3MR3vjQKpDo4alwjcuImqvSqO/1EqYYiU8cj+vz2uq/TbGWmUr01Cv8i1kHx
+XNx77WQFQHkUZZuZcZue12c1E5ZzW3ceGRLdRnV0ZaDmgYiAQhXNsSoZevTB2P5nTUIiRbmqIYN
MxjHs/NLcDvKxg+kgTWoOWRbgR4v1qCP0PTfowlvyhFr1KuOTJw8swLuGo4CDWnNifG9sBRvVKAL
iWmaf084pjn8uTeVd2gCPSlGpgqko3l+CBz3Sm6pkjUce2j9uDFX5a9wB+DOVv3xEQP+3mJjKwxP
4E+5b+ai+W0DnVExw6YwhmMLl7wOApCuogHMozJqIHeBssvMYFco8j2nE+MqGfTryGt+e2iobxTo
Arv76MeUJv7GT/IdiPXRym+DcTvETbPGQHK8zfT2GNZexEHTNKy9of3UwOFfdq0Uf1XDWt/9ufPe
G/maCngkatAqq+fZZKtVfwKA1UCC3rc33H89YKTqaE3An0am//XPZb37oeCGMSnqmPw7l16yOrkt
I2ziHLPKk93cT35pmV9wbVMbF7bVgVhmOX+zD91mpg6I7RgA0m8Z9x/U4p0F2kaaCfPl7DbE5u3t
J+y6TgDy1vJxtHN22JH5WfFrQDNBzQAmKmiCVdk68rrlAM2VAffY1kOnrCLuhwROLDhPdlYWKyUq
gttC9eyPVvZ32DgbhXWBqymwg887qQ+1oM5iYzrWG+3btM7W4WOKacBhpX+rOJWQ1lP/AfV7d9a+
KtIRzMarWVtlae93EUWKCZQPa30z7X/qmM1bCVNFCHX++MjSogAaOl/HX7fyfMsX5LKdx541HTvg
dG98BgzoMC3ybE33VS/ar+qADa8Mma+tnWjbSq6lT1bhR6uykH61cqRc1v1govdTfedI/2Isxuu8
wqh6pXb52uyQ7LXLei1NZr8qYvlO0/3HjKEH7riqubkp30dlcxwjaTOEYOcZIJevVC2ztl2dgHUB
+Pyfx9z7rYXzU02YCWAxzzpY9XxdqpXpOAL61n0dEMn4cwFnuEnI58FrqhA/W1xRATl7RuCtoLXr
IkUpIy1ikDXjHuCturX+9ocxX9UA7VtGi72SCjmvCSsnWz3W7qcpj+/tiPvgwOJuMqtMx/UB0N/J
kXNVWkG5mrpevtbM9gmzStusz+rDNATFVhoBp4Q0AQ+XqR8QifOu0gV5EOjmGF/giOOcIE2V5SOf
Eg3HMsxXnmS5gfLhyY1gEl8zkedliPhX4z2N6jDPhwQNaMO8n3SuDyblIHHwX9QVcMAcUZUDe+av
vhOvSqP5VGEw4c/f65wDmGswg1zBOSvAmbytgcy1jWJ3Un/0tBDEy9RVZHmtmcXaHiOUAsYPhgf9
9k6TuXhydEfFqsu/ZDZytWv1qFfR0bTV6+Z/c/Zlza3qaNe/iCqQEKBbMJ7iOIOd8UaVZO8wg5gk
4Nd/i9PV1YnjL+5+z8W5OMOWAenRM6xBAVBDY4P7RY+JuUaBFlLpvsuWJvgVmLgQN/O28SSTRVWa
BeSliLcVorf9eDQehsaz9nYjMKrnBabTRbVkSX3LFIESHVwYVqOY9GGAoVNgWXCE6F2+z4faCkzP
zQNdi32ZMPTHeCI3pqjL66Zp0tARkRcknKMVDZWWUDu4VSXvP0wSb9JeXfXa+cCVcSOUZQekL0Qo
a8PdSwajuIrilWGsr/zMyzd9MTz26L34Rus9QDOMhJwZDuZGRXnjJtZj5wCM6mQWxBGn4glZ9CNN
ocw5MSgspUrDVS/q1jlRcCeu08+urcZ1SWeRby97ttMeE223vpEUVMMIkI7Aq5s3s4n+MJYs2agO
I5NQHeQF2XJG37WEwCxrigOZpskf8w6RCs4qIZwnnqckfTTVKJ+rEg0i7kBK0THzvyk1tga1XhyK
/wO+RO8kB0xTNfmq00nqC4PBO0JhqxqYqwUJcBNLPmTeInGHT93Il4LUodtB3KiMx4OiEyTUI+eV
2WIMqGHsphYuVpbTXQ8mGrCTp1+oRmbSZHIXVWYbTDKGlTBFZ7Yr5AjTuG4xwuItqBjZ2tmEzgL7
U3LzxUpoMmM75NrhRbI0y/ipY9Y+b/tmk3Yt1ML5CMph8gwfwc9Sp2boNekAWhtkKctp7xpAPTnG
CDXeCGYTaRVHpW+XBQtM1W6UBzStO+a1Pxr2J1Xd398P4GkSgAPIgXkEasCby7tZPvlrCEjyeIrr
2FPHqHciAHzJNTzd2nlO+uf3hc7EMyQ7Hke2Yc6OqScnve3SeNDdpI4k3ioY8Jlmden6PhNM8AQU
sRLiN6hUT24XjS6w1XLaHbu6nwJiaxHowrmOBTRla+pgeGkY6n2cP6s7iSR0MYbyAffTfkfgvG0z
DWVfzDx9mI3p2xxbNGBQ3Lr5/UX8mIHbFhpwCOkuNHxM+4dJ0RANvMyV6v/JMugSaXpQXLshJC+3
3jLekgt9odMu9rycDbFCgNaR3P5AGLCOtVA0s9qj4dCrwnaqwIU8oKLQUG4b405pFPBxIi8E9rNP
OU925iKBuD82VgbrgYpEXntkvrOydu1qHnioYApwjaz44iKA97QRND/m1/VOOgFtg7AC/zgQUTzn
3ZbZS1rn6LVFbVDElusng3SurUarhbSsLszc5L2z0IWOUqmuBEyqkM7qbisdC/rOKTMCNdjxQ6Xo
uKhT/ZYwiOxe2Af2mZ8MmX+8IShJQpHJPclVRjdmZj2WzZGnul8NFIlGk8cAwNrVjtUp5JXRN4aG
3vBs9/DGbh0UQl7d0aAwxQbpYuOnNgTCbW94QMZT+5Ale0u4kd10Llm2TANMaWYaus3G2syQxE5x
/1nFAAjoTNy7gxoXcH54ZHV0Xc7PKWvIMbuZI7eoRkRQi+mzEgNgBLEGy8nq2YOEndO6dW0Fyp18
cHrN/NwBG8AlyedY5iWw0UkDg/uo9isRbcEscVZtm39SUcqFKcRzOynLV4b13GvvRdXavu7acWOV
HjzP+HBHx/HKAIwunPooQaZmVX4kHLXIZ3zwUFjIxoSQYTZBQ6MuIa7WpwNehHxqonITQ9IsTLvo
DR2LW5Flh6ZkV56aPiFJSPy6tz9NYmfBWEO02UnJtUvkE0b/ezOVGjBh8+gAviwgsRnhqkaG8MTl
AGRBom/yCMbZdQyUrC2cWQ15cGCW0j5TBdqCyUWx8lKoWhIejcHA3RqSLKoPR2OwQi0k5vHU+ZNJ
4ymJq8S3i4IivHaJn9tNFhbETJC+E6T9crhJKe5A3GtB6YhylfRjusx54W1SDxZGrOSAdCFQeI2B
927ATzxCzpbUheenLgNl3oIMrWwA2aj1tKwhTAkFxPkH44UPXKdBGwnIImRD0ONC3/ae8D7M1oRr
I0Hae2F3/0y0MPPBHAYjhjkAnXa8KR1sMdFeYuYJuLcPh9mls2GwmquW+v3S6Z8vj++JLBbD9YKy
AqavP1rfKWCGpsRfR3iiba31LMhshf8FJO3cQyF4mw6xwQVipz1tAB5aT0Ae9J/QPduB1Csj7CAO
TBbZ8uIgYz7/p0/1ZTX3pBzNYqIlkDcSIVQt+LMTzFrYD/9aDt4vxr8tJv6/TkA/CmAE0dnm7d/P
5550QaQq26xPS4n2mH6cq+44mKBxKRb2QoX9seiCNPOLC5XOuY/3ddH5pX+pQkjqFcIAcQFzMOi7
QBh//njd6n9uj50+3Em4LfvEI72Lh/OuAXlfTuuZUOJuwRi7eBv9mO39ay3sSUAXQWE9TatYMXiy
b7BROLQom8V0zLbwYkuOQJ6pcDaOhqxj5+fB8HLh2PHTRta8Mph5ALyBquaCQPP9bcaxjCNjauQx
MSnsFmj62luKBdqRBxAXntOhTf0MjaYFWGjAr5H42TKLxo+LKgWrzOTrAu5hQVdkwFL3051qqgM1
pinkgGqhR2cAPkwyPxcKSutEbxLhrfKBrcwh2kBm9Gi44BA0I6RzEuGuFRkOjgWmato1HzYaOuC9
2LtMuxABEfvRGP/mNfrbFfytdOKi1ogf7AhXBEn5rRyBcIbQ7qdDsoeRT7ddSfbggewGI33mmXrs
BntPEvceYN8bbo3PmgO+awvxJxmrpWs4N3bqwP9O2NeiSek6jkuo2ytxZ9vOve7JTsdwHay4/Swy
tS4Nc1s30IbvTAlslPsYxcMLKFT30po2gN9/Os74KOsOeplesrNLLw3drMSgA84OeNbpM03EahiQ
2FYAc1JtHcDwu+6ndj+OUaDbEcPl/G3UIA1KdqVacGbo8J401cfgJOs0AeWqLdIVj1BITYT88WTk
hB70WNedVVh+BRHRYJB0CDpJb6sYGu4DtHXBN2nB71JIEzKOW6+t9r0ueeDOv9prASIwS/qQp+RP
I2LX54NxY5vy020jB9MxmH3pLsNnbJ0wtywU3y7uWQOuHh1YGqnbhCNBkjACR46mCdJnK3f9CKPl
EO58L+VY6oC3+q4ZyFokAo4ChXol+FdhZnOIXOXsIR3YPX7hI1X4g5F7qiBup+vShnG7qvEI6fje
cWksKlAZAaODjV4ekWLZFFG+qHnfHpQL44kWAtZBLsC6BgADNiaG+2gNvFvwwYKHRRPhdtfT4A+9
8ThQsCC9qkR5TQVkfl2WQ7k4Lh/w06FYjws1EFBODUCSizcFz8RCNi4PKw/wwKQr/sJPrwkGm0Rh
iftmKUu4GkxW7oHi3WRLB3wD3609uBI6wxUvnTRgKm+29kDUhWH5mWMM7XEEEORILii1J8EqlW2c
AjRYH+0u5j4zpzebwxmGe6vU5BeniT+LM1xmQJnNhreg8J6OjpXlac8F4+M4CXtdNcC7W+UugSEK
fFGavjrUtlgKJQJAM+9pW8O9I8tudFI/Utbe/x7Bzj74l59ychsI2eoJXKz6SLPsKunzp9FEBYyW
NMhh9gWowJmb59tjn7zkaZCjStymPsrxKddxwKY66DPoUngMTNS1buwlRu3L3x/QuvSE88f4ct/V
pVFbSVlDFKKSt/WUHUejf2N9tmH2awQP0bDK9BAkiHYT1GJ056BYpnlod+WrtK3XxHIfYRN+YVp/
6UedXBuKlmnvmfhRXI9BJME05jgpq4JeqH7P7jRUatDJZxh/nF6MSZ/EHnPL+ugSsh4hkh1P7O73
F/xPa/Qkb2IoqDBPnLEHP5ijcEQ1M09DcqMNNUQX/WmjodcCtMsdKoaF9Ui3/bFajGuxr+Cegg6c
3fls8/uPOLe1vv6G+X1/+chSIS2orBQCjHGHasSBj4tX+UbGtzGHnrYBC1iz7+9ss377feGfTRAG
uDs8K2d6PLD28w/7snBsGYD3mI48NiZ/lHa7zNz03SIM7SXl4lJNgt/X+9lA+rbeaZKa9xCFNgyO
lLgFAA9Jxx+zgckqzS+h8WZlgdN02Jl98cBuwb5B//b7k6VcWbhysUWhth40XK9Za14zqIXP0vJ2
H6OxCZVuQGOrztiVw4wkjRe/P+yP8QKyK0RlDzIADKjcH3aAjqtrVRpCHrOpAW+qUSDZ0x2LzBvl
wStnSiAaCUq5LN07d9QbbTT73uo/80lejWoM+gjQrkbvR7RmMV3TGzvKltLpN0kLt6rRWFYwDIkb
N8zH8vH3n35mX2A0DCINUm1gok7xxFo2hCDOy2Me9wtzPt1mvhq43OE3BlF1YXp3Zld8W+0kique
WXmRYFeMBg9j6wlhbVmZf35/pDMxC0MeeBei5sMHOd3qFdDQYMB12HoyATy9QPty2cIUqCf8wia/
sNLpJq+rOq5YjWI2auDWkv/hoLz16LLXLL+wEpquP7e5i3Ydxj/gQgJZNH/ILwfYhgUoY7BcPpoa
njK6nVDpMfIaifGKwGs2mOrsuh3HQzzku9RSr21mvekBDuRG3r51Ln/Ihz4LUoluf1EcJod3vllF
UwAfCPigJdXdWDXPZU9xXkTtLIgFDQtVDBYaLNWtaPQOYOXkhhUqDUG3fXOQHy1Ihtmjqlq/FzZo
xBT4SCtFGEu9JTcMEFbms2+z5OMfCp0oIB1hJeBhK9bfkjS+m5ruiHPzSSJ9KPoJfYlO51d56+mF
dOG4wfrubRrrK+o18Qp/sgtVHee9pgD/azZFfj+o+wwncudMyMABPIJvvaqRAcLcJeCMRIFtGJ9C
SQhmcO8G5bufWzoL0O/ddFnjbJUavYDXab+APsIB/BbMOUWNwUoNAgbOsunrcXqPRbGJhbOOWXnT
6AF8ceIVa6hrjKGVy2dtwPm8NiGj4Uj7KvbStdBVFlYomv22IJiSm7NYRxVvTZh/h3arxa6yjTcj
tmGgRWtjOQ48MIGqWfbViEohAq8EdEiIvvJIgA4P6rcUA7B60k5CWem/DotAzHS7sMuBmu1Uusd/
mfi9RfeC9Pd1C6AEjEPe3ZTC8yIWL2VGO5+bDcQ1gC9eampjDNzafzvl3tW5SYNuyts1yVgRZgV/
EM6EmXpmPcHsQAWYUcVbSg1vk0fyZuzjYqNUBds/Yh2ZqZKVgOCE7zX0VbeugxOX37Khm3V6ax46
LI0hmZnf1AD4LvXowm6Tx1E4A0j8utIKNk1pAzyezMgaTWkPVnL2XzBYwoLFNYykzPyqhCOHbxP6
4irYwjUppnOTG8E4rfa0b/ep63uTu09S2UMNq7mfnBGeY5p4QctQs6o2Wzt5tp5KeRt16AIV1ZPt
JmDrNM1T2U0vjoNBgAcMF9AnameK+GMo+ocKthYgpYI1Xtca87Da9dZpl4OtKiVcEutkO1IYnnD0
Sn091e3sugAkY2ymfl7y27SZ9rJUi74qDoAChnaTYqCekcBV3RAMIpv8lMkb12CLTKEhaBiGL8x0
EydOHVBbDXvdouQDhC2LoTXGkX4OxD6MMRijjVF6y5rZkw+i6qqpvI9ohCAlACIYDVmgrzb7OPP2
NovtjQnLDPh34WwVdjHdKs3g3JvbW4y014Nyqk3NvNh3p2HweyA20I9WS3zvvxMamUUL5xcvz+D+
aDgKdiHmR8FmjIF6HZBlYYCY5WLZ2hLlktHdchteWF3VsWUTJ+NCMw9Kv04ZBcNk3nJqhywGL6lz
NLqXtbjK0HLyUwu8MPQeIEGTJfamcMUfrmcH7wivQcnMXlQC92XbLmIdDbuuNZotrEJeUbDvKItC
KuId7vYX1jQwJcyKtkA1S3M/mWIW5sO4GQaDX2fCsIHcHl8SeCXmRnZnmDhTdIpzWMaMbM110ft8
askKMgvGCpbsa7BmeZDyNiwTfRtxGaJj/9dFhQog9JWp4KKcz+PBnDYwUyvb9BkbHd0xVxpBPuo7
J2oApYbD41SkjwIMd79AS3XddE0eViaQGHFH86fEcwKzoctp4FurB/AalLwJoiqULjNIi0Qj4hW1
X0tePjA8fdVOTaCIseITAkpp0HIpqop8RtSDvp5dWwu0f64kfJ0LNMp9ORkxABzqrk9BdqJoS69s
B8464PC/VcAkByXGUQu0wt1FLgwVAtaj7uzG+lvEMMe2E31ApbNReVEtWBHzYCQak2w+tgF46nmQ
5NELYhZKapDrfXiJkAV2NWbaPNrENibZJLd2HshiYTKVT6rnOHF1wRZJN49tGzQNJcduGhU5CEPu
axch3CiwmNXKbUXdOoA2w7Ye8iOFEQq4bjHi3UyAEJ68pe34brb2H9MqjGAsUrWwcSPC0duTi7KO
HviUR77ALHwBIivHt8XAB4PgCnEeHQluTynuPOfdM2H5OTIRCs5ACjAnGhp17ISkgaVJTsAFBV+x
WBQZXEnh2gQWYP8c57h6UxhjL4ymfi2cyVq2Iru1s1YsyirB0U+b285hq4gV6zFrbzyK8JV1FcHo
uEvDom8wmibuk7DIOpogxmFV16Nun9tE6CB1YNj5ez5EzhRX31KHkxmYxoE1Y9pWRxqDgCPaZS4x
pc+QTw6JfSU79zrNYXSTFAcIZATwwpr7eCurxi5A62g51QDFQPJmqFaF5+DnfiBWB1ky3ZcpmhAu
tW8wwL+Q8JxL6/GjMa4FeBrg9VNGQt0XGD/UdYWes/FB4XP4br/wIAEnFYbpToBtd6E+PNfldqFF
xsCKAh0ZqoInGVaGmKEY8sZUxWGaAr0ToRdL26WVQxdLgTxPEW2hHjBbZVkoLCLYW6JLFmC4uvr9
k50bk8KtBU0XuLCbFvoe33/LyK3Y6roIibJOwoYagYVcpCHupjEExCTkIqo4NifeS98SX5bbErax
k6wuVI1nfwc0P9Ctnj2TMZ/+/jtiYhSlpafq2IwQ78F94tRyoaomFIPEFCtbJZMT6BHmpQkMSEW9
TrMUeaV1YTecSbRnIQOOtow7D0Xp958Bxq1g9sBzAJDlKq3bgPaPSTttmLn5/cWfKVCAleUMHYLZ
F+cUtF8Kq4s6c/ZLVN2upHDURZtFo9P6+zIoT/GLvzcjwFSzAUnAdAqKXP8YRH9J56um0LrC5YBb
AsRh2lo5wJRV2JvbhJRLq4EOWhMV73Cmg9wPw8guqShGBEYBA2OMToty8vyu1vduESMsTR7EoCkM
pRIDfPKx6AAkdj+GvhLLUkz2S5ukH3aRItdwQF5WaemtVDzQYOz4LUsY/CwzJA/c2hLV3xSNmQVu
FnvwK3BjX0IQbZnoFlePrValMe2zGAA9aiYPgxTXkT2tE4NgPJ2yQzY2g48bZTOhSAZQBRIahWu/
El1EC5OhonSyTvlsgHzRgCTZHxqhwMLupgMjWbGRsDZDglCTRWp0UHsCQiMo3T76ACm3hlIJ+us3
88R0iiMeVIW+p5OZb6wuBSrW1jfo+sPxuS8HoJr6LSnYTncEMxU5LRMLM4vY3Q328GRZYm+rugkb
OHGhn0xkQFOFq7aY2JIk5l+MDR8dPoHTHS2jDt67BMRsH/vzNZbm/YCqadXlcRZ4WtxA2fKKO7uU
7Go0+ZM2UN0KSKlxncj2FUSuxJ+q4Q7wrpfCzt4v7KKfxbtjQqlujg/EguThScTKgdJBu13m6CYF
qPSKN3kERgdGrQq1oQ/fMIvBd56GcgU/tePvi//Ej2BtCIoRwINMNF5O1q5Ak25iJPZHbdk+j94j
6oL5fGfD9LX27iOhl7+vd/bEfF3w5BYrPYNEIMblR/icjeqdO922jqLQQCKBYTlEEJCrRRM4u2P4
+8o/Y8L8pOgazlTCmUj4PfgoMWVNZvDsGAE4Bu4A9u8QTE17YZl/+DKnIeHrOnMQ/BISxj7Kauir
ZYB2Or4Dj/DWfjGzW8HYMu8x9VEZpjjxH7dmY1jE2JUQshoJFLuKml8BL+LnA7T5zPZCc+vsJvvy
+CcfOkrdmvIej8+bu3nuw0xYeKs3yLlhHtdceAnn3rVLQNWEmChm96fYF+gMiqlFdQTVXgLNrnFR
SPh/9+pS/D0XfgErpQwSXeBYnt6vDKjF3KMsO1q6DLtp3NA+x1hqCAyAZvI7AgTHmD6ZubrQmzpz
oTq4V1zLhorhvPacq335yKYlM9pUVnZsHQ1LaQdpOjKNOoVXI6rgZlBPaZFBbiXeOFa9yRJw9Ih6
Qpp/oRN37vi6ANG7MLUF1f50tKNHqK04pMKUwbWkb0gzhF0hmleIhZAsy+PXHuLKv5+jMwkW0GaQ
I4I6GnpzPxIsZNYFrEVperTGJrQ6COmoBP6d5iKq1etEsxcrhfreoHdDJ3ZQrHybeHkXTQyQnf7C
PvvBtcDTwbQXcHPkexSo9nkjfvkOjqUMPlk6PQpRbSKm0CcZCjjB67BqGKq/6gPIVNQykCGuqO/2
L//7u8Dt73gO4NyYHp72XUWhO8ONdHaMN2oBD8hFtOUwNAqGwPOhPfqQP1ziFPxsIDrfViTfnziP
zA4wQAVPCnCc2pWz6UKoxl/WZ/LObC2bIFB6MBvESOH0DJcRtZpsxNliY3TwiuHObbL7Qrl7Ld0N
h0Cvz/McUFkb+v0C8EZQg9Ehr1dOL8Km49scgC3WQkK2JlcDTV6HTOa+IcQHBNmCWMutw+DwDLgY
OvuQJSrcYpn2bQxkerUu4VPu2P0nybLPLKFRwGNx25JpB0PlTWHUYc4onCwhjQauLLuiSqtwdJq7
mlQvhTdBa8HzXoHqOyizXdkKwaduq1VpsadCeau4g1aQItlNJdVnpqF6PeVr5SavNTpzPsg0MaRV
oFdUGHDBaCqkxAZ0LpfQQTm0I+o6uyzXZGrxj4fkHiKFk+8NBho1bnw7AFHm94Z3o+1+1g8q3weC
Yhq6dtKHU+0nL7kI4J1rIuuzMVSBjOikoeEDT+CgLuqjQYo7mfbPLO/vOCme1FDcDxSid5DxWRdZ
vM+a9k+Zea+2UbzUiWUgi688OAsXByj+sIUq8zyM6gFz7RHNIo1OR5UAclE75R+Mxo+Y5tRrlrMK
Dd94b8f8tbHaw2CpTx5L0OOfh4S9NU7GgqoCKnmqKDxtpxbutbxYshraXFO+m0baPNsEkr+OnpA1
eMmVGRubvoc3fDzlLJCN18JAdLzKEsxQNCfjVQU2wlIYHponWSNCg8cfZQYxuwasFD8pir1poFMN
yAAYbZ71nOikQasntaEv56WBKwD+kHb+maXGAZXtGKCI6f0xSveqtF6nKd1pM53wiovrMQb5BZqj
e/SjPtou2zjDcE07Fxg8bqUbZLRvYMB7SzOFCOwYQ4GJiQfba9Y2hW21qatPQpPnPO5qxI1mWCbu
dFVZqJgjQp+Jg16WYka2pAa7iXm0T0dkmtq5aQj/KL2hWCadR3wM8f4Muc0vXHjnDj8FfgsU/1ke
45RQAZsGi0Rd8p/D/18i4ea69CSHwegC9G4wKTCKO10naaG7VAJTDXjfzG8ERWbNYahkhdXNJTLl
uUdC4ERpOgtD/oB19wWq+MSIU0TQGbcFBsSy3XQXlcLmC/nkiXBLEiDhbWDhySl7Mjdb7Go4Zx9A
/vWdBr3ES+ynM6gw14ScD0DRAGP//DiNCTwu2D7xsVtOSxLWq+YJXd5Z1dhezqCwZJFeQ4Lowg30
8/25xIUODGTQkAHhk32/DzJIHXayE/zQkIEB2QUoVD62S9IS9FZKdbDzGimlSPYxAb27NuVNCutv
3x06L2wtFHamRAlkI3OBeS1d2zNZrYaGZDkfiQu/9We6Bh1geByDwYWk8EcbYmCyHVlXu4dYqJfR
kksLJ3mAbg1Fie4VBUiSc8Ox7bblcLy09s+cFF2Yf7VhIKHwY08XGYVKWy7YwSZpusD3e8wo8EZl
XknI6kY3lhvvqjy9KtthLawk3xuprfbJZLeYakwcwqCuHdgNCodiiBj6bs2sMJn7aYsg6s6jDVHu
NTLfRcTFetTOY6UHbyGJeVUmEHrLJw1pq+IK0IV7b8ocgNY5ZrNGtKndatelFkTSYSvNqfgYahlK
ogg0xEnQOaRemAi5AWgpxmKsTeVLSos1H1KF3hG6mwCu/elQ0i8sIHUXbTMC12OK16TAGEqR8X7I
0FQ2hLOXrtwW80Si9aK/NmSaMb2IrDA1JWwfUu/NQonvg+dBfdDT2gC0EupPjvsIis0DxBhuOHL6
RVq2XWDW3rMourA1kOwgD4RA5SoS89ybKSeIkno5SZI/DHn0annFnkIZmLWQIXcTB2M+9VHCljxs
m/Sl15DvHGMTbtsTfLbkU8HNVZdyqIOaBDJqzrHU1Zs70ltwCwEDt7BjcKOhb87ixWh2mEyWUGu9
sFt+hguQKRjG6fDFmQW6TqqlFu7wWeEgx3UPzp1YlQuj3NR/eUhX5hLZSBb2bXBJEvNnd8ydAdUw
PJjbl5gOfz/JRVMBFkGS9Dhg5hh4LF5bg7MBjqBDQ1pHlwLHuUdEkww3F3jxDqwgvi/X9MOYqHZI
jnoalxFLka6zBbXNo/KgzCZq6Vtar4u+BI+J3w1WtKFAkmJIchv1lxqDdM5av4dnz0SjdBZDw2WA
XPr7j0FMKFpwJSN0Bg10rqIQtvJ7xxq6+8Kl9caN2mYZ6+letqa6ihwXhBMDTuckpuW6a2wColld
rgZUO4vYcGBPl6vuDdrOQHF4oNiOHat2nkzS7dDKKuioLPbuVFdhFRv986Aw581I2e8xZK+v+3Q2
bBCF+Sytlj2zOga48Pf99fNTz4+L1BRNWesntsEwOknqPI6PmTtsEI6yBUrGD7cqh1DhQF/YzT8j
H1ZzLOwedD9AijzZzNbgCh2beLkEM2YfUJH1EBPAlbqLvY+fAf77SnNN8aUcQ/d6xAN70VFce1v2
5G2SDUB2T9HikizL+UdiIGQCRAmdgpO6ryiSbnAQO48Goh5RzDe7o1leuK8uLXLSyaFI7wcotkfH
ehgXFaw1nNxYOOR/b87PL+0/z3Lyecppyiw9RvEx33gYut5CpjVwQ6hFP0ooqv8X4nhnhjLfVzz5
TESkAy0kNsSs6eZ6MGeHpFvnj0jwjCw0FuL/sgGBWgTqb8aunzYZLTW4csRo8diRW13tmqoKFFwE
fj9TZ/oSyPCoixQPqeRPKTKDpzGZdBkdrYkmACF0eJUuZg3QGV8wzPUwxFdN0HnDY2KU01aNCUrP
zI6uPAyoQO0p4oVdN5dAZeeOuguGHmw7UEnjKvl+JCKqq8HN0+hYOQnMYdoo8zPRRQHrh42yLsqO
zYHyNJBC9cGcy3bX/SFX5ESVSnnjGgcdjAFw3kEKDV4ose7GBS7tq/oCxtb6mX7OA5b/rDcH9i8n
num+90rguA9qOT2D9lRC63eRhJihrvsF3wKv3YXjcgrNXbMd15eW/0e48rfHPbk3mjLJvLT1jEOK
k7ozco7qjGKqb3cYLtIIkkFWlbqASKinphG3Vd9Df80D18HrdXU9Kfq3c5syKEZth9EY3zYxIGB2
xOmSwBFhTbDhIvQYwPEe277q/Noqxk3aZddO6+3BbV9ogWdr6mLBK6jl5k7TPEdVYlza22d30ZfX
PF/mX17zaMYiRicOr/kDjrcBv5rWgMIZ5UIF5aP0uz1+gOHD6KEKfz9VlxY+CbSG6qwO1BrsJyi7
gT6MoTlKiILS//1GBPQCqF6UBkiAThtpIzfLpJHCOERF9tb27WPCzAK0cFg0G+3x92eaA+rJpsFa
UNBB2gMI7Wl167RxUeco4g+6SoGls+HuVNVHb+ygE1iMh2rgF07JmYvEQhppAszIPeqdttK6katM
uYNxiL3MhwuJjf5MLB5/f6pz8Q8DSqgDmSAVMAjxfd8jfTX1ecohsq+D4o0uAXBLFwVuki4ENhlj
vwdgti4E9nM3CRSCwOLHepju/4hupWYgr0bGgd2QAIIF4IGskhmGHYDCL1fGhS93ZjdaaH7MTb35
b6cc8Ja1MBGZHHHIErm3SiAhpypOUMMauxHD1wunbj5Up/vk62rzr/ly6ECxhHKGYYkDzWOouI7P
ifW/arjaeGsQlqMWt735q518s6i1o5bUVEDAYNjZ0l1WmXPpG519acDhwZmKwgnDO6krxmQybE1G
cRjv2s9oXWxRN0F4yUVXE9zG+Gpc8x0QqDeXbv2zr+8/657q7QjoVmi8XnGwlH10OnNNQDW7EDbO
nSygxv/9bKcCO8VIRcGnSRwwzxbD3dg9m97d/+FcfV3j5Ipz9cSyqMQ2wGgSQEwS4FJdpGzFHUgo
YzTegatZYGJ56bvN3/7H9vvybCd7wwSWkAiB7zYbw8wcWyQpfnk1BdIfVnJ1idNw6VXOn/PLbldy
rlNaLGegCR4BAUvLhSXuf3+ZZ/YiAPb/j7szaY4bSbPtXynLPfJhHsy6aoFAjAxOCg6iNjCKpDDP
M359H0jZmSQimlFZvXurtDRKcgJwONy/795zZZM6Hx0r9M8fB6nixuoprboHbEgrpbkYlZwzvbvo
iTr5T0bSJyjnRLyet3tHr8jSpmSkPk1RE6KDJ7yDj7nqizvJPwfaOFH8M2mh48GmFyUSmzXb5uVD
yLJFiNjBvfT3+lpcVjZ+XoFGJEg470ZaRisyr87AH05svljtKZtC+mLDN69SSGgnFGNoebML/2vX
Z2+IIj2aLvq1Mgrhkty3t8an5xHgYvz87p6YLFDoOEoS9gjpYr4QF4HqGVoduAdDe+nl+1h5Us8a
pE+OAe6JBt/UaJ1joIPM60AdULLtqfQvetmeWBqEB4aLiP6aCPN3ORb2+bMlwKDjN08GkAyxaGrt
ArT6OEsTPTfHkdL4wWK2LvEmsq+Nsh+gIogFtqxHMEbqApWLtKjqxl8VVdxfFKm0jQEx2BPZCQZQ
k9IwitqFFkHOjCXP0YYIjbL0JRw16lxhtDZbvVtCZCxXtLmKZU5E3WWfyHy9u8RfRtZwIerCfQlV
FxVnvUyV6EtYpT/ahhTWIfW/8T2+qbz4Qle6r+agvuZ4RHs/vR7gLAxhcREb0UILEMBXAxjyzH9o
a3mfoN5JBnOpugT9KGl1rQbU+CDzFPTM9Itq6L9aYyEvAhERWJXhH4lvOyVYsF1SF8xDBTZB3+9M
IRculQFTjNhL32qx33uu8SPoRX+rAbuDKylHzqh6l0bZtk6RUkT1ulZ+olvjfU9YZ9aIbemWgr94
zsMKzL+vPg+xSS0mRbNeQAYkRke7NzPa677cP9eaP9hlhQVZtHJbrgFphL3wSs3bW8Yxqk9NzTZe
puExTf1tHXRLvUTVmGKYWWdq25JkWQnL1vNfxFK8D0L1JnfxMSeesU9rAXZJbMLnyPVdlYY/gz6r
CJBM5fGZTCxquqNY7Hop9+y+M9ZunHNA12EPDRKLJUzUV6so/F1DHselTILTNvMtOhmanNwQxPit
LIqdUHPqYNUD0q6ktO2q4qm2EH2FQ4VvTevHhRRATZK9JnNMknFWY2k+jzXJHJIZRY6sDsTESZW/
TLO428L0UdaN2L/yaxL9YF1Wflbfxm1whdLnqS9jlGaDSSUt2Umiv66NHNtCU1P45WzzNGSFU7bx
oc2CO8TL5KLgQ1xATx5spLSOVZbf+x4RawehyRzuo3H0VmUxflFwOtl+T6OuKqQXZP44snr5etSn
1O7wSSrJyCt0nkGS9fmmg5q70jMCkkylNJH5Z8kyrrjpcYO3WRuGvYFYgkQqiuhpMSAULjXJ9sQQ
Ce/YvflRqdqGq0nYcvTGJm81ufDTaSqD4Vr5SX7Vx7wjFcW/uKqpy4TFigNguuolDQlX6Hp0Y0PF
VoLacAF8iMmOpmF02fXtqwswxE7NtLHVqG3XSY3sxhrMfl1oobbyeevtuh19J6X3DFk6Wfta5D57
elfeBGXVL60Y0I5fxNKqVpjkVjiEG5S5ui2rhbVDxEb/BPeOnUh0MNV+CNd4zmo7aekeuC7ZM2Wv
VZvOlzgfZ71rLsCR9evEQmqMALzZVKFcLOihdMuG9sQ2s9LR0X3GFDoGUQpf+zqKburEA0mV5LNW
140YhMB5xVdXsKjloMwHKVXK3Em5XxIR2DqE3FWOO/CrGZ0n09XNWhiBIO4y1WSmK71id6J+b3XS
WygG3+TRSxeqN3BgAWi5cHsZN4bUmtsRGfcKt4mIKL4ie2z04XTp9f2Ay8LupAeSuB6CxruPJRz+
Pb3UFe50IkcS80p0m0McBM+ZUq8EiwZ6b5m+E3T1t9aFfoL00C4799ksiD3ktiwEy33rU4JOS4zs
Q4lmVXf9u8pvABCMYkOzWa8xG4U7HEz0J0ESDEn5gHWBjlaE88DsEX34RtYua5XGxqDQ7yoJT1RD
IaEKow2rgAXEkenbXbZ1TKZml7+J0BUvI7EZN6GpFU+eUA92HFTmWoLmcu9b1tYb0VsqSW/d650V
YOj3b8KBhDpJiMhUM6Cwv0iW3uAw9rotaa334WRMqCz6bzqeHjtMubVy2NykvrAqteBabIDSeGZ3
R3Oxhd+TZGvRi4sHC5nFsrNC+AXlrm4E/cYY3OhqSCLzi5rL0AbUrFzFVY/eoBCQfar+jqmcPQuF
QZ0jodbUuC7FDgHuqigM1iX4gLHFAdz2my7F9TFEWbwoWi94VEMjWReiQmKNWiXLqlNxBRmjrZB/
ag9I51BogAYoeKhdTH6uG3bscOqHJipUYn5RSPpRh1BeYE2Ftt4LXXeLH3VVicKNVZoNIkYmpkSZ
ZqVzsqLFI17Unhg5RloCIErzc9Kok1syvJxTbxRhLpuzj1/x2DP58smCeYinDdlCfJCX1TpcoYCH
WOtMxM9/40B8auvwftDZLrqw9KzOBwZVb6NnfdesXae8SA/thqxdIpPs9jJdC3v18Ryy94TvfNpW
/3W1sz0LuZzayJHLPFTL6FmclEhLPV30YFB4YE5pj/fDBdT0c2yeU1UH+rnTPglDo3mkBqNzExgE
V5ucUrol7bx1u2HZvu2XpY1h2DFuzpX+T9Qc0NIjSkLdjUThKHIiFyrfraqMmp/ZaGt4BYJjeWX/
RFAo32JgG3TBBzTU/UCealRjx8OJt9LGQWdnpb9+vhE+McsmgvdE1bGwox8VXCe/XzZYmnsIYyqu
RnFbXeHx2tQY0/OH1GbxdeSL13NG0hPCN4ad+jmiif78qHBQ9Y3nQ0cn68JCxmKqmElNUryd3FKi
VaE2MH7l/K1NSDEbZHOTpAZnVvKdzlz9dKz5eEadfg1qPzoHEAn58sd3bKTl25Ddxdl4H97kq/4C
q9Sif8DLcLY9enwcYCjIr8g8UYscqaTNsh5SM+GEFXUchfPvVjwuE0U9c+o+N8qsNSIaZZyIcuIe
KknZNoV0MQbxbVOfgxEfLxMfL2ZWk9Gm2BEd3f0BKvVaM4IviShCs4E5yuoqPQ24KD9/UsfFmA8D
/qTVvTvd56y5Vqql7qGoXsfhW6bcf/7vn7lv80Igh7guK9l1HPBoOjK2PL07ACz/28fOj1chf5xu
eUGxPwhL9xCb33P20yJpziOhcp9fy/GxmlEMk/LwVIlmsn0chX4vXpmag6fITsDT1ENgtoSwmsIN
vtfvdIzIIdbrK9M4i8w/NTKfKqoVlBCUIzmvluptUGSjdRB0EluiEE2vylwAd8NLnoJMmkyYB82D
ZCSWpnnmuk9o86kRyjI5G8g9laPMGq+0ClPABn3gRLSPirFf6LX5ZAqtj586JvMufa6MUrNVEUVH
MJyDSp6YQwhUVDynCroLspI+3ndxILRLDxrjUE0B9r7+VcKnvhjU7qHMm9e8JeYntFxrnUhDvg/8
CPh+g/I09TBNRHpqHWS0ZC8IZJUzi8KJjxxSdonuJYo4UI7zMq2RmD6uqNY4dLfpNqXn4mSXOETZ
UYK8zJz+ng+d8/kkPPHCfhhy+vm7F9aAY0SyZW0cRmXY483cDGpwpnx06n6/v6rp5++GINyDpoU3
GCii6A7mOiKKdoNsd/35lfwvd485Beod2vX8I9GR0dLVqIYPjb9A5+ovEPBy2nOyr8iF6iWAJ8FB
HHruoR2LEaaH9tews8XCDJqm6aTKONQKZwGQS5PZFejkkMN/rrzxJhbklGD6/nlQpRul1u8/v+7j
Wifjy6QhYU1gazSXHA5qXpfUVYyD1lkcWu0EBG+nj1O4/Jm5cvJB6qQh0WFCHTrvL4mFWhQy++BD
bX6P2ZdXxpd+/Pr51Zx6ijJluAkuQsTGkURHF8xSr6LYOFAf2XjKKlsTmfbNve72WMPvh031CDHs
8zFPXBe8R+4cclmJsupsgsaFIg5jqegHwoYA7QmLCrf68J+ovWjLGYxBodFCWzt9rd+9CP2o+OYo
1fIhYaf8Ex4okAqcI0VtlwopP/LF38cV0vmgRceuaapwHulRAdOLfZEOEttm+ACOZGdvmOS3yjJY
nWuaHW+YZYlLA5nEf028sbN11QwqNdO0UTkMUpkv2p5wS7ywmEDNkWOpIDxKwzIUCFpl+esu+sYY
tmIVqo5o1DefP9CjV4LfAGqwYiF6mr6ts9+EbR245jHFKu6aNwSFXKuxjCnA0lbKyGfuPxnMNHkf
5BNtXg8tktn3qXIo2n2I9iKOUHt6KwAWZxa401f150DKtBC9mz5DkcEwbxPl4ObxpdfWd1EIZFxo
r3szOadMPNohTHfQoBMD+wSl3By8apZ9UqLmVQ4TCork0H5dkd5DyDRx9IVUOZ6PdlAy8HjH7d3n
9/Poi8TQiM+ZSFMb+6h3o6oR3Bqlkw+q7iKPiDZ1ey5ETjl1K9EYAhDjzWCmzN5EOBIkeAihfNDb
EQaiuZDzDukICawb0aXUWidGDaK9qm1dCVzINoqx7v3nNgmHhV6Nr6PWo/s3vgtiO9AdiFtbDpr7
Iu63oxLiMW0hiViuT2RxoX7vdPdhyFzdcbvkuW1i4ogTKlBlCv9CRqmdp6m2rMTa2+hk1lwKarJ0
FfpIHbb7z2/t0UI33dopKAnELfSJuWcdVkYoJ20sH+BwHrpaeQmkGmgmxM3Px5GOEknwDikqDgpW
Amk6uSkf5+qYN0JUFIrMWgBsuAa+sECv9dp1Sr8yPMDqY1Foy7I1Bduoum079djBbnwviS2x2zjd
Np2iE17Z3gpmPjmqFBoZg0+4REoYkpVWd1Imxxu/qy+kqN+UvvTou+l9lw6m07flaGeVd89RJFrk
ue+i4vUIea6KK8OXSPLtGmUhitWqs1R9gQKWP+DpN7I7wBrN7o0i2OppBNZT0Bkrt24VitJjGptb
CsyVDdORLORCe8GcRlCCL3Y4eYWLNOq/JSNm9iQC841Su1+0YrE3IpXQBj15srjEUm8fpDi46cL8
tqjaXdXIj1DV/UUhN9+NrNMWVSHuc9VaR2r+JW26N01ARxarGzfWN203gKLT3WhVdsO6jaHNmKL5
xVfzlTzmP8K03ruGsE2K7D6Mq6+aG7xQGHZGRc43QSqhP0qHZ09sn0zPApsnakQUJKu6sG6oO27q
MaH2qDwURnMzWJOjnHyksPNvujrddnourcYY2EUX0Csoy+LglVqCA9zwKLkJG4klg2284fRu/tWi
cDlSx3EaAexMTQJDqEIGHVXjyscfcBlJWUTyQpFthjgXb0ZQmXYThNquF6nl0xPrCF0paE6RRkiJ
VW2dVDIXdS3vmrFul59P1lPrDW87vjG2LspRmpdLqmZK+qx0EOtmkRu3cXAOqXFihKl2Mm0R0UEf
bes9UcvFLrbEg5TgCFNC0YMYC6L1b18HAg9FQdhkIEycH2uy0LR6zdXFQ5Q/iBrF5P9gYf4wwGyj
W+AGMKSWAfJR26qVvzJH9++WD9j6vb+G2bIBqVp0c/ZOh3jAZhWK2AJSJf0/3qjpcb37jo5gsIxW
d8WDETxrgbUg+OPMCCfW2Q+XMdtQZl1YQ27kTuldt68iGRtHn14E3llYy88t44fC2M8bRn6xhdPF
OsrHlF3NJ1JPEynHmuvx4G/lH+oidnwnfwTUZD3DWVtlK79fuGfemhNfUC7xz4HnMLsg0ykYYEU6
DMNSJLW+9eJHvrULcTzDFD2xE1FpJrJllinFHmVzFqFZB0S3UI7w76taWSXBm+jVNh/hlNbyMF7U
9erzF+nYdY3VVlN1Q8V4TOL1/E1KM7yOyZCN3NRya11o33v2AdvCEdYxRF+7L+yzZfXp3Zk9xw9D
zt6todAjo+gZkoiuteRgqga1uVZu1ZW6GR6N1zNXOG2APxtu9p7h0idJ1mA4/tKDV96LxUsH+nCs
b1JMPYlvLKKeioc6rBSAbJ8PfmI1/HCps9dPL1o181zG9uTLsr/Wu4fP//1jsS7EF1kFKIqlkG7B
XCMjRFFQg58fD0PjKguF7jlBSIta8LwvbhC8VlVfgg0x9hLAa1NQxoXfVvm617GneOIqT5TAbi0P
TpuoZ05d4ouJu11vqsLWDILLtNfbfVNbbPAIbF136UjCcu2WiziP9bVcuz/AQwQPIsCyyz6iBa/4
2ZmCyom3XtEQe+PNRNBH+W62fR3TzpPUKmsOet7tZcxMTVG0eKz6GtASSfQtSavsJIwQ8xad7CHr
CVOik7d3C8QkBkwSNrzZCnBdszO0sF6VXhY7nz8G+XiFgATEBl6y4NfzRKYX+90yS327jToqMgfB
aG4zA9hJhHcazItw0bRWiScG+1nR5t/EMnNxg9VrKyh6W061re/Jt1Icfs+qcJP5zX4Yk+9gFz1m
pOtuyjjcmfl4r0v9LvCam4K0NjwTUG/oqp8tVh5PV5VUYMpJeJdQ+8+rtHWdmb05JvUhCLTvpVgB
xMm9ZaEVANfAhA0hodCBlNzSuT7QJpVowCL6qEKypBpln7ja6+f39eTvw0KIWZ5P/ZHJIQshW9cE
ZB7cNFn2xU3TJWee3LHYXuaS3w0xa064fqo3GacwxPboe+/Cr7GTratv3tJakFmyGJ/TZQogfRPu
0vW5ctpPl9DHpYnB8dpgK8BDC6Z3Nm3Y+BatJVaHcCA9Nq6McE0wy2MeIOZIJMFbm9BFPSUn5SFo
N+hSFq0c1mtx0qxIQjUFYEoPWl4rVHD8B02rLpV4nSfqhuILRKG8BI/IIrfoG1laEJvoO1FeXPWZ
+KZG+bWc1YQTS+obeeYZxlZv7et5a1e5cLCGKFn0nlg6suz2m3w4l6R3vGtQJ8YIVRqVs5M8n2l6
IkrIW4rqULjmBVyrJfr09Rj1Xz6fQMcVNh7v+3Fm3xrBi2JpTBlnqgmld5Izyd2EhbuSdsaOjOCN
dff5iD9f9fkzfT/i7HNjNn4Yin5e8UEdltEmvr7G87+SnGjJ18V38LTSO9aWU/96vI3W2ho08y6P
lv63hA7EWrgxz2zQTqygH+/B9Ja9W5yS1mvFJOEeTMEy6lrfic8puyYSCh3hFjmaA5ngOl2fq7Yf
b2YYltaiBayOBshclzqMrp8XY1gd3CC0luOoPwo+hDoEKChG+1iwh04JCSQCYZOFhMx//hx+9g+O
ngO1YhwQiDmP1KMZWL9hjMyS7bWfX4ZQwWhtkPhXDV6w7QMP+RpBTgtUGMtBzJ8ylz4hr+PBzLNd
Cw9Ziby9n8Yryw9jOzbFF5bGaz5PD0JUaUu3VZS11nXyheam5Zre8VVbloGN6IhAPCooWpxfqUkd
O41orlCW3SJvChZe1X0RW2U3ZMJllDUbOGeXWuNtrdHaq1J4I4X1g5oY37mhvq3Fw3VcSv0qKcuX
scPDmJesRXJSjxt1SJWtGDQbJXd9yuCGd+b+nXpzKA8D/OPtM2Fozdam2kzFunClErOuQQyVHWFA
ClgT/S/RjbhvUUufmzAnhwTWxZKAq4Ni7ryUCcqs5XBaHsR1taz3RAlPvj1rodrAkpst2ofVH2P+
vw8JPtW//ov/f8kI4gs8v579778ug5cyq7If9X9Nf+3PP/bxL/3rOn9LD3X59lZfPufzP/nhL/Lv
/zG+81w/f/ifZVqjOLxt3srhy1vVxPXPQby3bPqT/+4P//H281+5G/K3f/72kjVpPf1rXpClv/3x
o+3rP3/DZ/3ujZn+/T9+ePWc8PcOz8mEPPz1T/3559+eq/qfvwnUB36fbDXWJNfVSXnmSXRvf/xI
/h15hMjJFfSDwX9/+0eaQb+c/pryO4iLKQedZ6dQBmDOsDP79TP1d4xB/JjWA+pxXAX/c+k3v97a
X0+FW/HH//8jbVByBmld/fO3eVfVIo9UIwSO7/ZkVuV3+bikiREZ6IKu93dEc4ZQcsEDlu0mLKRL
VyW2q+zrp0p/6DrTghlt3r+7UadGn21LjkafLai90krFKBHlbVWb0HgSQw2IMelt4b0R1cBA6/1U
CupcgqDE0CnV5msZhLDWo/WZX2R6Id6tcUe/yOzs3bg55vZO7e+U626JZnMF0bjdNY66Ejecbc6M
Nt3UD6PRoMK2jxtU1Fja52eNoBRJQm7Hgcwwc4c0zw4P9QbJ8kK2k1V+efaceHSbZ+PNvt1V7jey
LDOextVJjnUh2dl6eFJf1BVf7gv36pz1cbYpQWz08QJns0rxw5TTXDfejSC0JyUrZBwtPNdDmR+5
j4aZTR9Z9Eg6ctuBTLRxJdjqEleDulVtbT041XX3KG3/jw9uNk1YOfIkGBlQv2z37WGysHHIt7Uf
NQiVf0OwNzsNHV3g9PN3G45CtBoYOP40UeBpsQ0C2Ld2t7oT2+61tFCW6qa7OLuZnvfkjoadfbHQ
GicZm2ySrHvzpSxlw7EiJYfKZO0zT1h4KofX1m/sVhTqZR72B0WSniXU0PDOQWKL1o1U9ReiXF4V
pZlAAMksO/DTG0CjyyFK34Z0Spg1b30j3dAHWEpFFSzA1bOn8aoLxTOuNW+KKgzjL6aersOmeUyE
6n7QtYJMIAgQlM/XJObGayTXL21aPogJHUORsm9jkjJebkppJI+S2N0CMRY44n1mZF8zuRaXMolT
gK7xAlbVq5uEPgkD4RdcFV99IWlWcEDyjTgI0SUSWmAa/XDlSv6LYUi7RCkuq0a9zxR3l6ZU/lF5
W4W29wfZqePxMhOsr3EdfFUwawPld2l1+yIlT+nRNJJXMPsvBoHXiE+r57Byf+iSm6x0neDGJtQ5
vHYLfdAAEkaIvHW/J6rXr8CZoWw21DwlWSpG+o+7okrRvKaBv210g9sBxSX1KpAskvVSdGQYlJ4C
kTOiSq6SGWA0fufQNAce1eDekMLeWxheclvrmWd3XbyvXPlRCvz14BnTyUbeezrVsSreWnINoLAR
15LRf9Ny/0tY5znx3O0dSQscqksU1eDcvyP6oeDTVo7lmqFNuMNTb42rLrRemyQ/hG19GRvdC1eO
zzMrdlZIiTGp8mu/UPaBJ6IaYg+L0kHZFNlwaOR2nytUcd3sbQi+jZBPvUXte29BLVyXNZ+m0djk
1rBTdWGRxIkTCLEGHF9YKYO7zXv14HXDpR/gKtVG+Rp4AatqkDbgx/MrP6Vxh3LoLZKQLBFB4a2L
RvvRJZQCQoGYMcP3xXtrMDDKDEb7KJQKqQ1aHCzSCBJBPNZ49cUA4kdGoKQhROtO6tCt9w2TlebV
qhQzQveaAvl5ZcZYJYbMCb00tyuxj1dFAujX7cV01xGoFVrRrZISBSQWT0LHyd8v5OustLDMZA/Y
qfaxoa9NX3z0RiMmWMEnGpR8tZEU7LRQSH5ru8exYi1PU8r2YgKyug+2rmpcVkVjbL1cZhsuI33G
CwVKWxH2rZaUE/axXfZlQb6SedD0cKsAH/CELN+kWuPgJICZZu1ENxgXYSDTq1SvXTwHNkms1yHS
1v0o6/caj3bph1bhuJ53XZjxQ+N5OpB0/VXPJAjD1jLvO/ip1Iy8YSpvNP7WNMa9oBVLRZySXAkG
zMWRCgzcdYlYNjvWpDeZQrBfduzF0c91noHviDws2fOEla7mJjS0Crw6/WxnEIrnfFBuYlhmKDH2
ja4hmS45/SSmtfCz5Osgdm9U5HIacvFXKyy06XE8hHWbOCVyC7If6oeKXFanbpQ3rcYtlFoTbUpC
NeLhEqiDO6slIK9sE0LDjQFnjyVG3yoSs4RifKxcIbajThMupL69Kqro3u39kTblj17wklWhQXbR
K9F1xDJIr5DhZwCOexJdRe1yVBDQiUlUH858n8596Gc1mMyKzdiUp+/FvnUE23osFgKbfvNQbEsk
5db2nLrg5Ice/+kU422yU52V66KkDsam6/o74p7gNevyZRebNC+aM/X8433qtKOYKMQa1jYdDs/H
L2EwGIYwhmV/J9XeRd9diN13hcnVt6jGvWSti3tXT9YDgZdnbulMqPXrW/hu4NkeI2plsZdozPAJ
HvBN/pnwenH20HZyV/hupNnmQjIxW1ETFNnNwIO2VsFta7+kBNagzHcv8vXZcsbRpnd2T2e7C5BD
YteM+TQg5Qycw/2Fu7HW1OnWwurMbZy2mEdb3ncXN9tSNBFwREUIxLthJ626tber7W5lrScttvd3
kS6/nhkKWQP3pwb/dHYnq0oiWi9hVurxY6Pf4Mmxz5qFT28+YavKyL3py80Lb66oEbfRD/0dkRxL
eZGv3G25bJcSm/jJvPF3nQU/L4rSrY4hH6guZoqPbwAh9qXbFWL/M5J3dKqFt4zWqkOqMXlyyrmd
7vTizp/X+9Fmc0OUIhKUf4523Tr6LnxSHwhJddqN9KWw2PLCHFp1j0BqynV8tn4hn3rp3o8+my26
EGaDGVv9He6YHalLS+MqfirvQIVSdNTvjFvSEl27uxYvOptin3wmAXNaJo8uXp2gj3RLEIVOL867
bXfbYWw3MNDdqUWVL+o83UI5fZTkZhuTWW97dXs96Pnt56/IqbUbffGfg84PaWT71NDspbsI71lN
xm01fPl8hFOL9fsRZmto08sT25/UW0OuwZLKy7YDcNuwBf58nLnt5NdUfXcpszUz9/x2SEMupV9J
K3XJLtCJLg1eDiq0C38Xb4TtuaPZyUcGaZuKCCJCym0fH1nnmamQ4Ia7gySOSidkM31TaFdaGaMA
uS+bc42qucfl1zW+G3D2qfXpJZRREElM0XaP/fYiXyZ3siNOtqIz9/Pku/huqNlH1m1k0xvTQLpL
5DFdRh74da01tlLVQpqT5YXVYWPN+in4SJCbMyv3vCM3v9C5gNCPXbHM/UG8SzM7XYQLkCbWFrPj
7cA3I9sFS/otFMFxC3vbdlleaesRDqG6qhf+8tydOHfXp5rZ+zdzGDBcIoMfCexWVv4iewvWxtra
lYtho57rl56ZUj+xgO9WATXPVG2MFQ77sSN4DmijZb8ZEy4zvTCdqflQsBJRIeKRZ9/PvEInV4O/
nvmcOehb8FY6WOV39QsHxAd9Mdr4vMl5u9ZtdTVeeivh3BZrekWOVr13Q87e2rLu6toYmWbEOjyw
59V3KbAsPMblstimP6SF6DD7DpRVzghv552eP6bYT/YtwDwawB+fqt4PJupN9liTdCJ1wlV7w+Bb
/dm7mpLuaSRexjSCFzW/yLDVZbv8Ul7Vz/QcVnxod8lj8fj57Zf/l1n/1680+9pOoX1jr4zSnW8N
P8RJ/5eOgNGGScjn8B6atqBIgl15aHebXr8knlMnwAdxnS9oB22USDDsE7urkWpGsgDurDPMV09Q
9n0ffGu0CQXt72gubkx0cF1BD8KPRRrazcUgu8+mkt8lebcr85iPbhsN69RvVLt0w0Ofe5ML3O2W
SBa1rSkn4iIPZMuJ8eOvc7qZi3Ykbspr88L2U4KNZANBSi2Zjuh7KjGluukkkqf8CBpRccq4vKqy
7CKKVRBJEYBZp6mJBEjd1LryY+k2TbK9FusPlSx81QkBq9P4KsbOvJUaS11G0sTzjTNSSOm1XkpE
edle3GbbyEcWr3CcbsQQ7SqoEUEP9ZWmR7eu0iOFnJiFrml8R0WP3IF2rB0NRoSTvH8zBkoPSY+a
hRwljYQ6LPR+0H8dmiFf100Rw6uQIieyKnXrIWBYloEYrZlZr8Kkw216Ys5I3JKWg4GXWm+lR4Dh
T1JW7r109JYgCfyVgY3d6dJaQ3YNbxLSwS7CMZOFY4q2NiZDPLmOY+Oyc3VEtaA3UX/EQG5cvSMd
rlF2ao1bPUpHxakDbGWhRlqH6UnJIswwZcuNdVdXsgwFVlsbWTmS8MwfiBQq67WrP+RJ/sMahAep
QGPea1LzmjYUMjjdh6Se583S0yg7dZqeboK+DhdCa1VO29fXvdE9Cmr/6rpwOFLNfW1baVcNymUN
ct72J3EBRF9M0f4jTa6N1kj7mjIdumAU5oWEBdrzx/qqDQIgtrTYYlmWbN2DOE3ZLu9HSCYemolC
gdULdRgsACUEt+J07ffFNfGUzdqUBwkRckodzo0tu26qbtkWHNTbAozvGE0xMX0kLcAaBEtO1hq6
1l5CBBU1dlqJuc3Bvdz4fp5e5WVPISYT0pVOTNpYIKYMlNA75G5DOaFrCMhqS1A1AjUYCaW0nXek
/xAZ/Ta4AlyFOrgyYnkAW4GNBXlSuJYV9qcjN8cGkH8d1+0tRveXyJwiO8UU0nATWQvAxDeRJu4D
sHsR33B5CC4rY3wq9CCyCW+EEmi2dynGCxACOZekiHAogxsrpfJVZGVhf77enDxMUBGf6N8/V8DZ
dlseEQwJPR/ZeC+tFGfcIMwx7B5X9rS7Lzbu8+cDnvq8GOT6wJCBNUcE2scVl9gnzWqtQr4rZVjP
Avla0rkvmHz8OaG3gW9lYshqKFg/DoHh15UzXRvvSgdAjkOEAKB2fdut9JV63rJyajRAShjpIfVi
J5pdkImmSUyNXuEGcpZdjljLG86X3kK0hf+hX/3Ra7z59VGcNTdn//v/aa+Ts+y7iXTU67x8HrJ6
wk/91e38+Td+dTtV7XdFFFHQYR4SMQrIPKRfzU5+giuezTmhySbxahrz+89ep/w71HU2bbgLsP8w
Y971OpXfJ4IUHCXsSGzu6YP+jWbnzyPyXzscGFiUBHQJyjtSIU2UfmIK3u3oJEPIQA3p2M8zeaUV
jxrq+0VfGFsUPZNhBHa5NXxpu/ghVNFruiDrMZraMUEqC/mpS4LEtmVK9ALshKJC5Wgr3rAeAIYQ
WrTWDXPnJ55k09P07fQe4x3NoSj54Q/hLXN2r1bhRWDmyNpuA715efcg/piS7zu5ysft6nRxJDdz
D9HzTgI6dXYgqd1YMoFDm0T04kgQb0ToK3hh934Q3rqpsvJGwiEdJP70C8JFV34bPKS/QnGXRPlO
LcN7oYNF2rhO4sdrYIr76Rjq3ki97JgmnYMISZV2sLCbCRIMlxUNnZXiy85/M/dlW3Lq2rJfpHtF
D483k4Rsiuo7+4Xhsl30iFY0X38C733WqtIqJXvn033xsHMMC5AU0tRUzAiN5jda1d5CgvQIrze3
XoTU2Tu4vtvzX/j5GPTvD4SmACz6wKWCLvjnBaVuwMWcHUReytjsUjW5jSfrYFp9MGnOsUx0HxpB
t6ipWqOeCtmIfz0YZWEoUUPiRaFiYVjIdaVqx8rZKNozixpf6cpT04YnpHMRuDzPeblN9BamJBPI
7e02KemJFlFQkNiPl/T10BzhU4q7qesBRQlZ/XC+X8zP2ZJ/vx84BmATAHxQKf/cMaNjxdGcdbih
t/qd0Y6vqN3zC3ocujhYlIxGOLaO5nhNx6LYJmDgW0ZgtZlPm1/wZfcnHu3Y2B3T/jXXon0y5X6P
+41B61+zrn41ouQOX4XIpNmAaL+voB6RIlxNoaRRaY/15FyrxRZGR0iyVd03tS8zd+rHI6QvXhSe
ntoUm3IL15si36I4BJQg6zSqw866mq3Rg7R+pd2j3BuFM1GMKAAGKEnx0hTFDWiZvhJaXlfkG50M
146Z39Dk2/nOAznw0z71r96DGhnqA6DWsSwLn3uP2gWZywzhA6TFro3OurNi4D62jiTrA1Vhp05/
66l+R3jypDrlzzQOvzuT/grJsBsl2kKC5rGg8ZNBPZQxHmZquXOMmCtT37oo3qtdsm0gJ001qFSZ
+vesVfyk9eylOKeatzlSkzA42EUQ1+6mYROZ00kfkx3ill1nxo8UrG44c/ZtuoXwPAQ05kdQv36k
WfzEleKEYpl2hIoGbBP2KnHcKHVwGZbPjyZLDyW8f3JKvuFO1IvYGwyI3UaxAhbzYIC6PCWGByuB
67HIj62ZPGSYqmFHfOOKRtbepNWVo5d3NI8PRfSNRMnWaNXrLKxu4WO7uVeY+cuAjLHhzO5Y4Voa
t5Yo0HW7ULlGVvlQM35wEMM5+banxo1NmQ+lsKOZ8gPK9o+pqbzBhx3/ZvAyHvdWSbcqJX7Vwh+r
v0laOKHD1ah+hUTbCfJhHkvjgCutP3Rt0M4Uborm1oLvTQd7XztkVyyZTiVx/C7Sd/rMPC91EjeC
RAGC9mOstJuR1u5oMVh/O7hoLE52Mt2kKpwk8/kIWbMtDkgHeOVUgZY214me+kMM94Yum2CG1Ack
sX+odfjDgSxdGXRWckdi9WqECVKv2SecJGgLFaGYMeiwmRDCUq5YbZ/ykcA9OvN5OeyKqDmGsP7K
YYJOQnaTDNFT3eBOJr8aOc6wceYWab0fYDcY6Zr3u+jZbUoNb+6sgzHMz6kZvZe9hZIuqCsZ3kYZ
7EeVM1j3NQ/Ql/bDuXqwTLAfNd23OOyVuEHvQqjsZS3U9En6C9UrhxjrjwWDCFPB6cTUXxrlKar0
uwI6dNFs+9kY/zIhWzNNCEI1G76YxdVc25CN0q1HlN5d4wJmY/HxqpqzX8SqX+cx3M2q/Tgtq67V
bq3ZOvD2pdfNaz3sA0Mpv7dqdcum4soZcZin24xFh/QVVtcK5ggOZ7BDQoXtKXUG2H10OhzCgXir
xoAqZNfUDMUwm7iZfVwtXqc4pOhzcaWQpwokAKWzH/UmeevC8qGebQ/iD35WTs95qyJlPESe3mv7
ELpuhIxui8RNPNPnbtL3rC7eiEU3qmMCiPVDpsGWqo/foI92V8QEHvXh4+gkb2lIN6VW7JwufaOp
eV2rZQ1lrh9RaD9WZh9oBkzEJuWuqXHSdoz2OooLrzebPbexDkP4DKp1sV/Y7AFWz9dDFB5nM3vi
P4Ye87Ecqm1Zwx7Zydw+x2llqq8pDKVn592s69+Fyh7qcniGcQqFvBzBxMW+ao8pcPtYkex+OJkZ
eRsTDG6j341jftXnA5T2LOQ864e20J+b33B6hDRrgwPecIrgAeZ0L3bi3IGk7SYxtLIgYs1nnD/z
sn5lSfwrZohuyjB7wmG296yC70OrOsFk/THSkvex1jKXOTjfQ8uM6uw2x7mvSZQTT/LvLEaqnhnX
RbJpM+PQlOxBQ2Z5E6n0OZvCx8JRfZpXPrOqA4ECkGvp8H+pllBCR5yVzirqJ1T6boNG6sVt+Qa9
vcxF2JLMdemG5oREUG6fULHOUUtsE6RX4PoOkUM4S5Qbbuk+TXGTTOFX4MbKjtr5Q9M2+9SZYB6j
6ndg4F0zNX03qOnRynwcW9TRVsYbaflhyNQD6awtsqvaJs3IkebkqMLdZWvbDoM1ktKmzxrctnt7
2LMSiU42IP1zP5sTTmmzF8PLlsFkVmuqh1x/Afn8apybYKzIaUCFBNh8x1CH2U0CSqpS7I2IH1Ql
eWFkvuE9LMt1UFQziFDGo/0Ci553PandzqrvGkcJ2hD5imBU2H0V1TuVNosFq5nkCFfJjTKxR5ga
7YjZnIgG+4xJMdzBTq4bLQNP2NkVXPWoke4T3Fp09eQncXJHE74d82+QnNiPHTCm0qMzTFvcyt8n
BqjUENs0DdhTclALdHSt0m/rVrmCPXtQJTa8R7JDokJl0vFNJz3A+NYn4fio5uZt2BfHDvvA+R1a
YF3/e4PGLQyKu3Hdpv3xAvwQtRdVOqRlzp1NntJt2D7bg+2G/KbUps3cwGBjrOCjSVEti+wo12Bn
txu6O52+DeQRl9LbKsJ55v/+RS79z05/j4s9cyGSVz+RXv8zMqz/my000lZs6v9DHiyg8WHk/nE2
/H9l96P52SU/kYr4+3j45z/963io2Ahc/5f8uvz9f0+AJv0/y6ndgMGQgxMgqq/+PgHaODka0O5C
ZIuLHc3BO/wXJ8AljfL3AZCgbVBmwVQQblCoOqn1aLRFAAG28jecTs1TBcWibx0t01PcKNnKUeVz
TPn3c4Qz2DTOZmzFdRlM2d6KPXXNamHJYnz1/kIuRYU0jGozRB6tclcjRVXlxym7+zBaXxwgP6f/
/37npc8+wKuaR9IneYqoJimRnkO0RNhBjchVagxbZq/oKMl6RsjPhA0+wSz7MoimxHStyjb2vNGG
lby9rH+Wp374hlRtR2UwB3xDVl7rhJ4yGwSvOp3bzflOkj1A+/yAuGqYAZmlMtBNegfG1dHsNVdt
1syQBJrL34MgnG1JxzoaUXRP2FY/nDB5QihwIOq4RRb9Om57L57th4whoz4bK58kFAv8/Uzh4AOz
1swYragMEONWh95HTLvNU1yyLPKImVv5kbtWQvo5R/H3o5YT7Ifx6RrCshnOfgFR7V1qBmwODFAY
ins1brdEWzvTobUvUGIJKE8KNZop8tJBEfNj3vByg6T0tAJtCUwsAdoZs7TCqLsi0BCLtc5O1W4r
VYcW/bYyV27iJJNMLBRBaTSollZeBCiJ3nFqHaaQ35dMWYGgZBG0BKBD+bMa2diMiDHhrTfnAUW9
Z/2tLLCgY3/8VAjyMRMle/3l9w+DPJdxU9g0LIIwO/ZhgkyZm4+v59uWLB9/DvEf2rb7EYapKRbA
EYVHubZoZ7rnW5a9tYDsCrL7Q5gpRQCVwGYzJumbUuCuApz1y9oXkN3pbQhRHFyNJSRT77rErG4Q
rUD6xcn/O5uav9BlCUCmdVhkuEKCtTSibxvESXhBwq6SNDfnP0E29QX0crY4ty/tN1N2pUPKNw6t
61ZFZNzTfaWuPEW4C/nrM0wBvpYx466thtCH7tvHYofiURSk3C13IAsjDUd5unLDLxlyU4BymXL4
6YW8CDgEYXFL0HiT7p/vKlnTSxd+mKdlW+KAYuVYU+m+i0dcJYbOtT4NFzYvQNjKFNSiO2YRzPZT
jsxHH2+G+PGyVxfgm4VOrRUzLQJQ3qPhW1OAE11/P9+2BL7m8vuHbjEgBAMeCd67s2uyd9o5PhoL
f/yy1gUIY112bFYkaTDP9lUBLxc9iXeXNS2g16gKFcrfPA5I74NBXa3Zakonu4DZwoiyrg3tMnD2
EPpQvApOaPajEQzeuBsO/0FJ4PKmX2yKf5LHH7oeBGWKxHTMgs7rd4v0MtuCNviwCHyAQ+Kd7ybJ
tBfdQbPlEEfCggWW+j6mj6y+q9j9+aYlU8cQwJog9Z6glgLv35UWLm0KZOVsY80fWfbiAl4NbTS4
7oSI64YWtuujBlFkBzlLR+NsJXBYXvSLAViuvj7OfaelMS7bIxYUymPFu0NYPYUsUMr2VHO4iD9f
1k0CepWeMBApKBp2Zj9Up7sItvHnm5b1kQDeyhrDEfV/ZaChDi+DeYM+N5vIWQnalp7+qnsE8Law
f+0No2QBSk7dSfObcdxOOIkUxB2Vh/NfIHuGgGI7mw2NL6NMCm3bqr6ifafGm+ncEH532RMEOJcg
is3tkGCWDi/QtB+7W3hIbuJq0fdamUcyIAi7cMeQIeSGhSNC/mIX5qPD2Mv5l5cMsEjiH1EOVUB7
ggVmX7kNihyQSwG/dlhj1C0z/YshFm8mszEjKXxey8DgYAKM1n5utJ3Jycak1socXWKErx4h4Jjy
puoSB8up4dTPE4qsoQ7mVbgSS1HLE2bdwuPAqbD770RA/4pVdAHUcWEmHL5bLHCie515WnsPwbrL
RkNAcspgj+RECguG5AVa2AlMvLOVwEcyhcSLQq2ByWhizgz5xBjXMu+l6Z1/ZwnAdAHERp/rUd4C
YCPSuHPuTc5zCp/k8beOVfX8I2STVMBwO8AS1nAmFmRIrSSPpu2b5gp4ZU0L4J3VNIe4It4+6bzU
gLU0ZEpwgXLZewuwjWmnm1zH5I+qX5AW3DglzChQvnW+dQm0NCFmroYKSsId1p3Z3GfZzh4a6F9v
nO7xsuaFzZfMFs97qFcHWYkTo7lLqqfYRE64IivvL+l60f0ZOXw1D3MsPVlmnAbQuooIfGq+5jwr
a16AaTXWeVii2WCA5igE9Axzm8Y/L+ub5ZkfAquMGWmZqqQMzHSv832SQvClxKG3WOka2dAK2641
t+Y8Nuh7BfKWUIhWTB8FUOV+mpo3SEqFt+c/Qyj6/Wsp0wTs6kVp4gZGRwjkR/t22z45W+tJOZpe
hedt1oxPZCOhfu4tuDDlamwiN2NoPydyPzf3c79ycJSsav/ghEMkfywcDHKFi6eJ5ZvZ5isFIbKm
BfAOeQTNExvgbdhNN+PPlb1cEhOKKldpypOGLZmqNsON0Q+GkCFsv2koroSJ4mz454dW8vaqgF4t
Ua2xTZbFIdnpxFO1lc1WstqLtRYhQ2Umh15ooKOw1DQ90j1POd/2hQcNw5XZL3t3AblKWFVTPWH2
l7Fv6QHPns/3iQRVqoBaO4pwe07RLukOvPudNIcUlZJQrDnfvOy1l98/LAqkZOAElABThJJgDTfi
07iSHJS1LMB0VjnkcRRMGZpDI+MwjiuTRALMhbP38Y1zygwlmhV0tP0jj64mGGYZ/51Y6l9Li6jt
3TOYuWeNUQbWknRszNfRUtYO/bL3FqCZZEas8QjHqjRlV7pN9mBo7WjbeucHUjJPFGFj5XVUgtpO
EW03+SZqtmqTuyBxw6hvZaYIxVJ/dY4ioJNNOimSfCwD9r5UX0IExO3eTHd41b3h3wZQ0cv5j5E+
a0Hyh2lZR63VVig8DxQYEh4wBu0md0M39AYPqsP587gr3PVqHcn6INIsIQuVmSHEwgI4Je8ac7jO
U80dJ/OgWckRnnZrX7VM0S+C/j9f++Gr4pCatbOsojEoxgbuMIpddFQfQ7DKPOZmN2vJGslU+3OB
8uE58wRXWA2KsgHh6Z6MsVsQeEHC/XtldBYIf/UdArRrG9rRVcKxAwdjvq0O+i48TLcGdK02qO5c
0jQra4jsQwSsMzssYyvEh+hF4atG7EWkvnVS/fX8h8iaF+JoLYLYR6kPiKOVuwzMtPYISdDzTcvg
KKB9cGg4dwkmcGXfWLmHar8tyAd1/36+ecniSgW0d04fa7RF83D/9bkxP/CYr4yurGkB5pXV1wlR
J8BcPdrR0e4O519Zdn1HBUxbIdOyacG09gBPmRk+rHB+KfwOamdu228X2VlYKaw8TQLphQnwcQEx
sjZEKROOSL0ZQj58b9PnWPW7ha/EvPMfJOuoZVZ9QBkc4vQCErNYNdJxAx0SPq8c7yRzR6wuK7Jy
qQ1AbqBXcW8U4b7/BMF2OFBeNjepAF+NZ3YJNgELKoRxVr2zIXDSGhATWfOnlvWMCFsDlVUpamSC
Jjp12UNnrSwHQlXlX1uQSH3tzW6Yc4ou131+hSV6D7n1fNqwQ7kb9mXnXjawAnZLXZl5EmKnjsfT
XO0G7p9vdwHnP5dNCMZ+njA4JeZmYjbIHOqvVuQ3UOJAtqGu7lRyLNhes1cWh6+XNcUREEyLkLQF
x3Pq/FSg+AtSRWvrjqxpAcMzt+JUWSLpHL5NFdxYY5Sbr+0rX08bmHp+7p+ZEMhJ1Hhvjd2oTpBV
K+P59VqgiLVDeT/VqdOnVdDjfiuyTq3zm9O7Lryu+pVjl6xbli/6sBQ4INIlqJPCsb0OXdKVqAQr
71kzrnyArHkBsOlAY+LYwJMNvhtJIRs2OwfL5CsLmQRWEPH7/PraNCfc0NC+AWtw0Bw28746Wf5i
n1NftKsoEAH81ENdnEPWj1cs4OzGoo+crLQr6xoBq9MAjizrsSKgSvRgaP0hAY06Ty/reJGG1YG3
yKMOK0FvmHt9+BEO2k23lmVeJscXy4FIE+ws7pDIwhYFT+mrmWovHa1WekXWtADTTB0sp66WFInz
ME/7qlnZOSS3gDCq/DyMbakZ+tjgnbNmo/r/qjC3H4d+U1zpXgOZ5Pn2/Fop+4JlvD8gqrNhKdMs
eyCUeQzIAa2lAmTtLr9/aLeHFD5sxJBiCG2z93Ro/N00xbjWumQ22gJQ4f88lyQGkHj4YySvjN6O
0+v5DpE1LWK0YFwLJyQebahn1dUPFH5s2nwl4pCskKK+4zDliZaZeG8U2P5KjAyCXcl1Xv+s4nRD
YMly2ScIWE2HsJ5SmKLgQijeqL+d7ldrrIR7f465X4BJpFLhHJ1hGcMXqP7sqbtkR3atB/EVz7iH
hqxrek2Qb9m+3lX+mkeEZCqJBKsBRj1luazKMx+9FGrpDUzlz/eUrGkBv101JwstkwUtDUx+gp38
Ze0K8KXFmITQLWAB+KRsvFaiy0bWEtCaDVrRxgX2P5v90kGYQ4VVuLI5Sea9SKRqHNTOph0W+CZ5
MkFfsw5jtNK0rJcFtNYjVTjU+dEb1uSiFs+FPYV7vqNlby2gtcLkaMcEF1d66PBt58zw/IwaC3e5
6nDhI8QdNYTaXaphhYzaNwRlG0u942uLjaxnBKQ2itl0lpLhSg/67TvUtUECa6TOyuyWdI7Im8qg
iVc2HYBTl9ch23b2dbZGXpOFMiJVKrXSVLcZegXyfb7mQrbryA7RdhHtSldA9Cct9MVaYwrojGtH
Ddly8FP9/llxtVM1u/o3KIM/XMGIY0ehAoEajjURXllvCZi1ptqGay4SwNH4veyvo+ma6iuwlVyl
wA7m825Y5rCmHQl6i+zDu8XQvTrZD/NW2xbQKTFWJqpkMolcKh3KqBBIx0NQ4ztlbxn5dh5jSwd8
NQwCfNvGnKy5waJTZA8suunJMadPw1q9pazbBQRPqLLWlRqRDmyk4ZGyH3HPSu21jpe1LoDXZg5u
EntAQHmYjtVBeZ3hEhB7MPzxoDmvvk6uul9zyZQ9SwAzmdSYaxae1UaQbc6gzmOHD31or6yikuZF
KhVk6woUeQMNqLDaDMbwVKPgKJ36h/OjLJujIp9KhTxNr46YPmNfuxAu2SYtLNjsYccKcx/VdmBX
mcfs+tYKczfKELs01sqzJTPMEIDew72sgaUbWPoonKrjQMnea+fHhbcN8Nb9jD61TLu+aRDSJdVt
NDw4ysqISABnLCP1IcblHG6VxRILWSjp83QOikPsDGsS5LLxXp76ofWksCgbTJwtOH+ZcgjMzchR
rYRxkjhUFM1EbGg4iYUEOc+9snnhMD4g+muJerpVRqr99aohFuWnEUzwxuXCS43HTRhDrbJ+UdPv
DFKIRrZhzYVTRwA49vmkh+kFZq0TjOzQoNC1TW/yds3sQjY1BVDzYRxne8Y5RsnhgzxDknncRuxm
ak7nYScZZZFipXaTY7bGiPNXMcNc8hiZbx1fSePJ2l6G5sMMgk0gL1D/gvkJoWE9CWz4khfd9vyL
y46ougBatUiUIa9wmYN4yI32yt52letmZ2/mXbqL3MuuJuC0/vkjcggxcRiaIEnrJFeN+ezouLPO
ye78VywpwS/2Nn3pug9dpDgdvK4dXETazHM6yFxwxYutxKuGXa3QK41XG8MaVlAnOzyJNCuIIE15
CCopgibnxmlc/UkBCc11ts1ucNnVuKtv8idjy59rL97ZK58omwXa5080DYLIXl3WkQ6VVerGqa5m
5/f57pO1LWzefOY5yKW4w5i718rpN3kdo8D6+bLGBWgrrEuqluEeozc8iIJBL9vYgFx3UdELZEM+
dws0sWZUEAPYuVL5jfPUpQpEBt66tc1B0jUiAaunJYzUFQCbqO8OPGe54XbDyrtLlu8/ii8fZm1c
dWPaLvulMt0SdlPnpYuS5rDaq9oayUj2+gK67Zn2EYuXzFY4bY0yf4aY1g52IHcXje0fR+UPXzCG
acgRHmHxwA0n/LDAwCphRtMll929QGnq8/DGIyl52E5FQMbSdCFrPsNIl/1wSPWicqNaGQhZLwl7
NOoVHKMbsI9G2J0Na5+lbFMplyW7Rf5VTCumwdq6CFhUes2Un+bmp6GvFTDIXl2AbjKVzozSS0DX
hmIArpdtll63JFnZHiT7psi9qqGLZ9n9kqlP02+2Nu4TFvqoUkch6WWUGkXUH62zcqBdVwzwD+ba
AM+/yXY0uE1mmnvRJBXJWG2D83OIiRSUEd1OUfltQI0KbjtXxld2hhZpWAzM57CvdBTtwB0ZHIXY
K1+6Y3KrosRy7T5A+hAByAQkgjnqMhTf5bv0MduPe3qrodDWH/2Lbx3+iGZ+gDMUaMyxJ00RKIWZ
b40UFHfHqtYYMZI4W6RmjV1pN302onVVf6p6COFAZvD8EMuaFgBMnDRXDFwCB/p4k9k7M1wZWwm6
VGHTjSybg0+2tJs/xKFbgfBVQm7l/EtLWDuKSM2as6TRu7RG1JJtsmf1uFwlgc5uHrJkA1sLWJDu
USh0cFbiSAmWRbaW3RR6Emb4mCSbt3p31ZUjpCneVeWyteKPzNaH2RMZk0bnpkAMP42/2zbfkaqD
9Im9L9vCO99lknEWWVu2M9QWHbGdsRxFirfmZWV9isjVUuOwmZ12eXUGZX77UPUwKKcrxXESJoci
GrPCVLNo6ByBa/Zk9ZDdrTxynb6p/YZdUaglVn57IpedQ0RqVspKDYcmTCm1flPn45KFSfLH850v
mT8iHUtJ6mzqNdQ+xma2ofneRJa2hEIOWYmrZYMrghhKJOm8hEMRue1Q5r/mvy1rVwAx7MMVpcPq
A60VmAzCVEJxdud7RNaysPkaRd2p6sjQMrnV7RtIPJ1vV7Ls/NkEPiCpU9SKoE4HxYPOMU7cSt3n
a3bWsqaFeDnq9AoyQegMG6bz4TRCmad0LfXx/ItLIlqRZ9XG6TwZJk5GHLBv6kcawhzW+aUSbeOE
7+efIfkCKhyH81ltS8PAF4zlDQazM06oKLusaWGTdTqTGJXRoGlD2aZgyqjRD6toV2aL7KgtkqzS
NE+4swzrqGy0G+dmXpzhPEgljTuIy0Hseu2qTTYMS9d9mD820ZOipiAcasgYKPnV5MxbCChuG31D
07XlXvaQBRQfHtJHQ0aMEA8xtF1eu2mHemIb2kxXF/LQ4cHx+Qk4SmgVXYajUPrf0GbY2iTfqs4r
lCmh9VReFvxTAcS8xSEJxmNlkM+3KYQTlWO2RtCXRW0iAWtK7SpXIT8YNO7oLp4e4aE7Lo4e6w4s
kjWICoDOeFH0DuwYgrI5NNphlZH5Ncwgyvm58wujmBcSEKAc3Y+tr7F0UzT+JTij/2BcNfmUgbiE
LlffZ/sbzLL0bmUD/HqToo4AYdVq885pFgjTF1v96dgPWnad07V6LMllFhVJVzQF0c1IIeQy3CG4
2RkegQdThIIylx6QHe12xFf3SbZFac1lfSVgGbWNiWqHGN9QaXctxLug1Q0J67UbwK+nD3UEFIcJ
xAkNsqC4PVrcC7WVYFPWroBdq58hWMZbEI0GGPFq2QEi1StB4NfJPirSr7KIMRXl1Uib5PQ5rLp9
YbC7BsqH1MzfTBr7fYEYXTOnldkqm1JCAmuAuWYJIdylVCU7zc50m83DM6mVvQm58fODLHuEAOIc
Y6pZNdYJ4sDaOj4yDcZ3MP7I7y9qXyRmqU1fs8zCzlNZs6/abl8MB5Mc9TVtD8loi9wsxBEZoxG6
iI8PoXY/hSv9IlmERI1xnOtYP8aY/OOgnVCnnoD8fLDt6vZ8t8heexmOD1sYXPkiXkZovtAyrwg7
KLteVs5KRb1yinIeQ4evI7RE97F+E4U3ubZS5SvrlOVrPrw1M9M0G2YEQCi6c4dGg/KrcdfMyUoY
/vW+DqfXz82XadLwkGA/JDSGkODoOdp4p6A2JifzToWj9vm+l6DYFrZdowBb0LHwmDIefyhZ3G7C
FJlDw4bLwHxKmhpSlIt46LB2DJCEX//wOY+rKY+NFv3G3qctSiH9ApYj0YFdTS7QturqI5tUApaT
FHL5WUJhrYD9M3zMVbP+bkVkjakvaV5kbhVGHoXxhKOqYqabUPsZrgUrsoaFuLoe1ayJFKwRef2N
w6ehI2ulXJLVTdS9MsyuLh0Idy8mKrumeO3Nq44/teTp/EySvbiAYr3S4HPaY0ueOHvLa+eN6fnK
gUCCBZGopRV5AlsWHHl5eywsL7QaMP9byMt7Lfwkz7++JA1ERcqW02QodKJ4yHCM7nOocT4vXn3Q
ynajBDesLtT63MxbM42W9ZYA7zlJYyhyYJg1vfJ1JzvV2pqllKxpAdJRn5F/FfFoyRNYStrv8x0k
We9E+au8q7O67qANptKAjFdmeFT7yzYAS8DqWHepDaxiSTC6N/CLtylt10JFydwRaVtmTZQO3pKL
ZqEXVbdpe4pfOH+yxpVziwRVInWrMaKYzBzLWR/Wm8G8ZSo8cplXkVXRwmXc/nmrSkXiVhUxrDYT
dvXOhZy7BxcwTz0ovuotdKdVR6xl4n31FAG+KS4bwyJczkie7atw9uhOiuPy7eDCXGfPh63xeNE8
EtlbCdLOI7xiMfMVc2MVXgY/iNpZ2TUlk1RkbbU6KUsddGaI48FEtB82PUxk4mxcWSRkgy2gtkuU
1DAshOlZn3ha4tr9nanzXZasyR/K3l/Abs+aCIc9hEKw6botJmyLXXaj5snKZJUsDaLFwmyqUWyz
EJtLGNTLcYk/nx9U2a5uChDmUz+PiaOUQXowvBEb+i7b8u1iO72L4EYIPx9eruwGkj4SqVttZcNP
sgfiBmj8j6/Wjyi76J6BiqQtnoOcGufIEM8lPOczV+GVm68xByRzR6RlEY0MGF2EogQG4fF8PYBE
Wuv3ae+eHwJZ+8vvH+JRYyRErQbsv1UChfio35Ce7brq1kpXzvSyfl9+//AAa5jbpSBpyZs9N+pO
Z3fOsBKFyqaPsUzYD20XOlQ4QF5E54DXeeADL/Zl7Hg2Jc7iUpf6bZtyLx2MfN8Szm81fCrypRD8
Nw3j7XwHSsAh0rjKvi9YBxvxQNfpIaRkW6drx3tZ1wmwLlo1q5EhAu6Sp8LeldXPKlqBtLTrhHPx
nLYkT2Fy/0d5zvBAyHRRBgUSzJICcdy1aytZ7wgAj22aTg5yvkHLEmfTzPoLFO9WcCeZuiJtKx6q
aEpjTF2nmA9KOd8OCdG3ttFttVJ9OT+6smcIcbVqwW6gZVi6J6Z5hrrhpPOb+UaFzcr5B0gon1Sk
cJUWg9i78ed+afSifenxffutdeddvpv2a6uIZCaJBK4JNMapWqSvZx0bXOtP3bRNVe/8J0jGWORv
xXkbabWJldVs+YmV49EoVrAl7RwB4LZRmKYZDgtZa/GqZX6Wui0EBJbgok+3a0kiWfcIGzRvBzgb
dYj2RvqOy8l56jZJudI7kkhSF0BMMseC9wXG11KezfKh1F8JzB0i4pZrysSSw7jodR2lqpU3mYFV
0Ij2eQpZE9Zt4HyyzZph06WDn/VwWtEvRJ2AaG1mBR8mrOe8OVTsMJbNFiYZaram0i5bmUTSVk6N
EI458xK4Kp65hd0O3eiHbgP3bhQ0wetzrexOgm2RwcV4aujZiC/p2l1h3s7GvFHIdY3o4zwuZO0v
M+LD7qTUnQMtLoDO6op0q6TqW63r8D5WknkDcRRn5TGSySvSuGwbvsKDwRCCq24S/Yrqx6lsVlYn
2Scsz/zwCeWUk36A2kowlLdO/VjZ3yxYptr5ZXNJE+CN5HiTpQkpgtI6zE4GE8/vVH3X2ev5AZBA
TyRvOShqGCIQ8wJST1tiH7UJlbMo+EWoyVdODrIOEtBdT7hWR0ExEmFl4o909u0p/9nb3wtrraBb
cg1FRRaXZRNtUBnWQNIabh6pXjgUxzK8GbT8WOfsxoDOUw7xq0zdGaG6MvCylVckdjlRYyQps2HK
AMtGuEfto8C8St/ZgXmln6yWFy0r7BfnR5HeZbIio804FwGsSlsQ0yCvkrq2i/sqXOAWB+o2/mVC
MfCZ+DyXJ67F5QSHoqDj6f1ICEx9nD3js3d+si3NfPUlAtpVp40y2kJFWS9IBoPbKt+EBJbcY3pU
oWynacP9sJarkUBepHqlpYqs2SKL7vBTpj1qKDHtW/f8d8jWX5HpZajwHLM5KI/VT1wp+ZWXuhDP
0zY69G5AC3KN2/MPkqBTFcAfxjwvlRB1d6OdwUoudJlqHDgd4fIbnWad7s4/RoJQkQWGJTibGTJQ
QaleGWyfxXTXfJ+dtSpT2bALC0Ay8YZWIQJcaiTxhk3psYMNfFqidGecb2JEEvAE/HH+U6RDIwTt
tslKoyohbEoMcpUkmVtz063G+6LyLMv09SGYuvFFb3dK/R2Hup3e6SubjGywhF1fGXQbzsFI4+VY
i5xjpPRt4k9zwf2yLrSDOQz/w9l1LEcOI8svYgRoQV5JtlFLrZEfzVwQYwl60Juvf8nZd9BihUZE
66Y+gCRQVSgUsjKrPyLtC80FpMLAZagYYNsg0Z0D+CqIG831VgDrUk8aT1XFNhkwtjg5orWHs092
5x/ofpOjDV5LFGr5jqFv+vJiqT5BigdZ282+S5BdrAkUAR99Y79a1x2pZZzYkPN27gkSC1KLTTd0
Ie1r4NRdeewNN9CcEFXvv/3+YesvXdPJ0gGFB49mEe8jEpyCWnfqUZjTP7Ddh8ErD5GS51hf1tQQ
RI/X5UySH0W9a3pNdFHg9sg/H/rwiHS1jcJs8f7NDrxqG/3YFsfmx+xtY1Rzo3RPdRFz8/VPQv8/
O/vwKNQg+nlMkSVZB9xj7yA2GqEM8L6xuBeHVmO1ijgmw8oKk2Y1cWBPwVrH5qZzmkbM+W0FGqNS
gSP+qd98+AqODWXqAhyCzOdmCad/VGcbHb11Y3+HAKe1t45JbD1d5R0y1gwy9bWY6WYA7U8yfMut
u8x5vm5oaZ8H13rG3QyZC18hAgNW3Bd6HQsWkVm9GgTB/xRkLKRpu6XNJwiaJbpke9v4PjEjGWEG
rsdhyJGknBfXmB/MWtD3mnOus1JFqkUkh06h4lcbDqIeSKuHnfeXHpNdsAONHRmi7WQ1HLvrQofM
6dWIbiySHE8iNok9VHBZ9mQyTVxVzdL2eR/M1HVGl4+QbTnngQ2BEO/AKk0urxpZ2srHafK5x2A4
AIQSAEJ1PeEKz5VxZJ6RuMXQIjz45Z/Uewj6fVl/S4v368xd2pn5sjgFS3A8aJeHnoHxLQ8n3Yx8
evagAf7+e7KhPlb+p7esIUvMLPtggoE0L5ZDNoICwOF7O/H3wL8c/ckM09TRdT59tj9sz5V8uJ5c
bPy+jfBQ3nL3ziNuaMxAX3fx3OkgBZ+VTbZnSBu0VwZ1Du1osDShyTn3aqhh+pEox13VtJELKcd8
fEMmvLu8TMqp3Kzjg932onXE2KFaOS7WQwFGXlL/HdE3k7nDl6lBt6b7BBLO1f3qaCP6NltyQNm+
UPJ4Zk8GpJJpeR5OmMCxDsFunt9PhywOdsldfZe2MW7RzMgKoXYa6c502+ifPXVzrw8fanTZgiMp
zg8EsqB58NaOfWi5Gjpp1eCS988lMbqpxeCm9Rv3RcJ/LnR1FJXNSe5vtGvR5R1mq+VPwfDVZAdC
3hKoaRBdSqh6gpS+G91CbddH+p7PBKqpE/A/RYyex92A/kHz9bKhqWZIigc+uCDrPENDk5OVSM6H
Q265x6HX0bN9FiRhUzIYDW0oDqGbTTmOG82GfWcxXZvUZ3FyG1pyei9AW+7IXQxd+1/HeUIX33pK
U+8rNen+8uQoVkCGpDV9W4gFyk9QWDdDzpJQJIckQBcWmuJa/uvyQxQrIPOGgc/ScESOmtB2QrNK
clPMqFcv11BcbNO0PfaDfwVtNrvuFkgsrK8JUsv521Jrdm5FxNi0Pj+OnVbTWq8TXr1YaBzwvRjA
OUnaiBXfl2qOm1UzRaqlltzYquak9gTc2CbtLnOOY/MrRbFaCw359Ii3TZLkzE0rzHpO8IDt4sCM
m4MRdd/cw9avU0TLFUns9hDJn0tPrDYEDCDtZmZ/gkDEdub+gJBfeNmOVJMkefKyGCDoZviGlvth
TaK2e0ist1nHbaHwZBmLZvHWmKYedjTjSnlZoWgpdCm4amjJk4Eotda+HbDxmI9mc1i5pl6s8CwZ
i5bypq+THnJZIjV2vQdt+Lk5B0OhSQAV0UHWYGysNS8RMRGAjDHq6oNV3ZHxGRVp0/h71ZLKkLTS
M6HiPiIVDIJzReIiZWGKevraa0xGNUGS/04dGCKN7Quqih3ytIxLMr4R+5obDRg8ld3WHjrbag00
edkldKdDEYyHjoe9/+fy9KjsRvJay82LbDKhBDyjv8a5IYYma1CNKznqWhZWKYYJXdy5eBh9Grn+
ojk2q2ZcclJmFHnVo9B7ppDt5L9o+dvX3YQp/F/GoNmQKxiCGYtZLA9l/3Na+qgvodqpifWKN5ch
aEnV4c7WwvB1fd8NsagfhmuQ37ATGXtGvYKX6HJAU3VwqiAVlj37OtbJT8V4t7G32fqw/TmpWSWd
QO27aLFpN4UDsI3rsJ2DiltckP4MxRH/KRmt31B2g4z8nP68yjhlBJpt1Thljbg/WAhK1vd+HV8e
V7UOks/alge59hGd1UZ2JyBQg1apRjxfN7bksMnq+c1UId6AmcfOvjRLGxrXKMpuCyE56zQlvc3N
jTm6eWmLx7I5rzpZQdWUSP4KSqdx5g2meqClu3P78u+MzDyk8/x63bzIXpsO3dptgQabx25aIErZ
9TeNtkCriDcy1ozN4E2Zupz+bUkF5UjH7c6M4pb58st/eg2AmZcBZ9Shxsw2zT9ahdNpK2HPt9Dw
cKD3EvrhxmSslYBSbIky/KxrOJk49LfOw1SfLdMg8WRNYUULD+QCw4+19DReoMrYZIKwAOSLZQZ+
NdCd22lY7uajz3FVG4KRKdwYz2mqeZLCuGTGMGb4yRRse/AcnLCHlUkPQnuNXammS/LlXPTFaI8+
Sj11GgfzbTO/L7gsZcEXj2geoSokyIAzf16SoSXdkoQ19Q/pRo/E2XoQSRAv5RC5S3UsUVgd1/7A
pvw2K3QVaJVVSw4/Nl7tEBMi20PbOyc/XSF8Tsbvl41asdm5kssPuAjuJkegOtmMtyQwv/SWcc8B
vQ4M++HyI1SLIzl911Wg1M9gy44tgqjo29Bc7Le2br4MnL0NXXldSiDj0loSuBYaWDYd4C95CRHy
J5R5Ln+CYglksUY3WxrmGi39C9HPIqx6RMeh75bjdaNvE/dha/VHWvezBenlfByiwvNjX+j6jRVO
JwPQeq9D9WuTARv6DCp43vSUN+mrMAKNUyvMR8agCUA/HeJCnb3nFfIY45U7AJ8HGY88rY6iomAo
M4eZkNle2wZhdxVLZC9NNHh7h/zhIKfOgq/5Boe64voTAd6Rtm2ssZs4hQut+f6QZV8G76cb/Lm8
xqqPkJx46Fue0xrBfEjFDTL8s0kpIFWGfezKJQrq6sXOyI3T6TC6qoWX/NpKXLttIWEKbfgAVLEA
dGRIyjpH4xAKn5YZxMbJXKAn7eDOxEhFxGs7FkS8BJyHXpLwkLY6tgjFd8ioNDBlsZ6mHiojKDvO
fAd1lxAsrJcXReHWMhJtMO12YgH2vtWw3oeFPaf1NfzDMCVZw7FZ8N55gGA0syJM+cmxdyZ/vPza
qj1bhp5xv1gWDxSc56Y8ZDcbeKc+tLd8PS5AaOplslVzv/3+IS4xf0BldsRxwrWfsuwJ/apRtWim
XhE4ZAiamdZ0yma0nGfTs+dFQMJHCTo0el37nGppJVeuUyNPVwb7r8BG0Tw7OoSEalzJj0H2ZM8c
YBC0fre7hoP3Pcs024BquiWX7Zw+pV3QYFWhwNGt9Y3J7ZeFuVfOuLQNe7h1AW4fLuuk9reW2K9B
7eA+yTj5fNaVzhRRToaV2dRN13yCQ4nRIweXdk/AWLv3hpjqu9zOX4TJxtAHWVZkmvY3jTdsS/rJ
xYcMMPMz32YzdIdx3WIMITsMB76n98sDf7P2xQ6q2TqGEMXaW9I+nUJSE2zQuCjOh+DGa4MutCvz
6fJXKAKqDC1zu3QyHANxDuKXLPtp52bUIB8Xzr0v5t3lZygMTEaYJWTsheEgkeyg+YQUPOv/mqum
1KMae5uzD7EisWcjoyvGTtzbxI8B+QR9yuXXVp27ZCiZxQfThZQ1KgCP43t7Y8dN5N80v0BG+7AB
FXX6DqpPkFx7mYOCeRYOEVN9W5ZPNbi+69fLn6CyHMm1gUQPJi7gF5n/ypKTYb9cHlcRRWX2sHps
aLXhts+irMOydk4LSU8ZNOOhAKhjoFM8Q8aEGQVvF4hMb/RhMEiPT99B4NSFfOi9MMnb6+xHxob1
VTOb7oLzUzP8IIyHhvveiK+XZ0kx+zKVWGKkaLHNEFjnyQ1rf4CwjKfZihVuK0PCWEtALBygA7BE
p+FN0C9OWGb057AIOyxm87sxDpqDmsI6ZSIxqxjGoqNY6k4sYZImsT8+MKqJoYq4LePC0EfSgwvB
XlBTztqNSOMEEdHItKd9PZp3SYfOlXmK8ozfXLci0u48zeWUGQ3uA2f7b5c8pfbu8riq5ZBcuGxE
Gyxbd1Ugmj0QMFC89464d9y706Y8u2pe/1/k+WTLkUFh1mgmRk+GNQmTLo0oeYb4ugH6O2ZDRWiJ
7eHk9d8KP4HynReW+a6wvwtjN1lL1C7LAfxnce/MtwQtf25Co8RZwzQB1e8aXp4GVYIoY8pGRHp/
Gh3UNo9zGm79wQZIG8QPFmY7wII0gVnhVzKYrKjcGrkQjL8H+VPakNPUT5qhFReiMl/ZXAKoNnYY
OjEfx+Ap8fYBfakaO0zL/ZhqChMKl5JhZd5QpulYEvRgVl/68W0IkA5dZ4gypiwY/GkS7roREEGD
snFurcaucJlY7pfGGcKkGTU7gOobtt8/7LvcXWdIzGx1pwI62Xduc+/pEkbV8m6/fxgaCIBqXoIK
Z3vTQqEWLJ410xioamjZ/5dl6EUJyBd3Qf/dDkeW61iBVBMihYAhzasM9EnYSBbU9Jf3ghgo7esK
QYrNUMaUcccJGn+ekAK6aQPWYzMuHWvfC5qFrq3TcFQ9RMrURW6O6JrAjjsxgDGSO4e8ofdxvUZI
iQJJsm0CH9a1p6DtJGmN4DD5x551uJWbI8e+hqdsG166hA5S4Zrepgu32GNYiDBr7bDNNYbz+er6
MnisHZMUPY8U5t5iKy+OdtaFpLvqmtuXacps3PpBfRrUDblDHrn45tjNb6LF1n0e0nwZFUZ5UXuQ
DoEyWQWK4KwqTm7b4BLaRGM/HeOCjWe7H6+cJ8l38zLgBt9Uh91uiXy/ia2e76amjC9vMKpvkfy3
dqqlMS1YKGufamTL+aEuf5QozVEnXgOds6meIrmyYGMJfGCJvE1Mv6vWgjKBtzfpiB4LB/CAh9w2
D5e/R2VWUn6OEvvYLB4FdGgunmy3iFYKyRzhaKbr83DnB5JDV+PspW2GKmxHb8fqNrV2l19bMUEy
KAzuASxPbgLbaDiHxVh2CYgbunqXu79EBQ4cnUsrTmC+DBGzqUCGaKKZZ/7Sx+1NtWc32VdzDb3Q
jKpdBcSeZt9XzJQMFGNDFhQmQVmoW+do5VBs0J0iP08NfRkd5pJhnkYXsJsSdcvYWLkbEprcQBxn
vBvo8NoLrqOLVS3LZmUfAuwy+4O/5vCOobBD131P2Z+puSlFOJlbUq0rMarmavv9w2OMrOS1NyGJ
5gWKKhS9054mECryR1+mM5v7smRILeB5QG1F/U35CNzPKW/RHt9u5NrHy/arABX4MlxsTMelGXr0
0E4WyW9nGyrCfXkngsaOmc9jE/z5YKv8KbK/6RpofP3z3dWX0WN8mj1PbHS7s/0ndd2Qu+/T8nfh
moOs8pskZy8Hw80cF5Xf1hseXRydqtnY5U1+tmf03HXmgdHy28jN7zUddYI0im+SMWVkNn1k41iv
yTwR4w3E+iHNvw5Chz5VWLQsQ9kYc+m3FqqeeVWyKOvTg+c6b5Pz6E/Zvqk6HNeX5bqtSwabCb9L
CF3S8uwl/WPbVHeZy888nTXrowj1MthsWJvMAecZ4DeWHzp5GpkJGPoaHf+TanjJ99s+EKT2/vWI
tXFmWyeats9F7euIz1TjS07vNP0C2E2KKq5VhX1Rnbj5ZWY6bJJqnaV9fRpZELDttgXQiSZe1+HO
9LtzkHzvRysqB9FEa6HT+VU9S9rdByspp2YjO01G/zm3vPzISlGHBZ/aPQ34I6+zdUcKndqBykWk
Lb5E55tlrbjoThYr9koa2ou7rxrzUFk6LnbV2kie3+NKowsEvsgq2LvJjD1ApOgVpb3melLxCTIw
DTS9YFQVC1rryt9BGlLPPGJ7tDxdy7tq/G2lPmwoQABUNoNmzJmjZde949XvwDwautlRbFcyOG1w
Jx44LAGT2HrvDq/rrInnilmXgWkFVFDGxk/Tv2ueZ8ubSxeUVyohePU2mamrw9apXl9y7NkPaq9r
cK504CQ3VkaDY9ZAO06zE25m+L8VJV+mQmsgosOdDV3e7wUq3MmpOoLCMCShodUUVU2U5Ny2xap0
bJHEpegqR69NiiNUYe8vf4BqcMmbC9tMhbHxxDULgIGjE9UQhUC9Q7PIKtOUvJc3c1ZaBBscKs8Z
hJ6W9tiPKErojhqq15dcl2ZBv3YcrtsUSQgZw1ScE12Wo3h3GZUWCOhhkgTl5xYk1DUZo6EVYZ8f
/OAq4Isv49KYcGZqBzjsZVBhpGnYoVZjXFck82UkWlWbiwEZOqSCyVMSvGXr0Rw1aaZi0mXoGeo/
bU0IA56OmFEpyr1BUS5g1e6ySSo8VgacmZW7zM7GU2Vx8dA0NAYTXXx5aNWbb4/8ECmnsuUJ29hT
zc4+OYw8+Ba0xgOhiwabS34SDWSsGQqfjSO2ex0Q4vaxDzKI+dZAlvWKQs1GJLnPv17+kE+7j1Gt
kaUqG4OzqvRzIOPdfD15xfoLCJhgx0Z7vvVQhY1d1zm4k1fsHQsid0O5NiExOxJVXjWE1G6bA7UG
ureADggr0utK2KoZlhw+7StB1gwHwSnP3ybIcxE2hyNwdpe/WzW85O9JWVGcA134e3YEE6hDf9BB
Y9UKd5dhaFlZLGu1qWYOQwPWjsV8EEnxUFP2LLiuDKY6oMmAtDXJXUZRHvkD+bh9V1m368KOuTHd
2MUIiUhIOAvjWNVg2ufr+5bdslIHU1C4lUycVpdmXaOJaFPuytxw4vlP2yPpdduIjFejXjbWlY84
79svPvvVAgs3/r685PRzn5KhatnqjgBEIUqm9b2/Hqb8F+gdQ6/+YqeuJuIoUloZqWb0dTa49uz/
to1sOcwln58zv2c8Iri5C0szHfJwXgEIGlc3f7z8WQpLljFr/YzW2XnLa13f+bb6WQqZU+sBJ0Jd
4UT1AGlnh6yi564ct+9OIcxwYNnXySjbuGhszcKoDEpydZO30EbaUp+Vr1WYIguKnDnTHPdUg0uO
PhHI3lCIopyb9NhXh0XXD6GYFRmXZgtjTV0PpTeBZI3lUdecRq5rJ1KEEBmXZjHa8aRC8BtZHrff
RFfuLB7XOuJUxZzI2LTcBTHdPxxI290s7kPXP19lijIsrZwS9EHZoMogqZOHDrgOU2c6Womv4fBX
eLCsa4nKij0BBw1TD8YvqNf9WrPqphH8d1L6N+aiq0GqZn+btg+be5f1ZiMS2GOVGDvR72zPCMVk
hDT7dd08bbv+hwckJUl40WCeGmSGoZF8F1kThFnXaq6nVesreWw5pVnQgpn1PFbLOzaILKzLNb7u
3SVnbbzSo0uH6kw1oPAbrHGxuF8GXX+qaoUlbx3rJIPeHjo7TXHOROxOd239lv/qht+X316xtDI+
jYvK7gMOx/KL/sgzHrde/ZCtBkqn7OflRyg+QUaj4QoptYsJgWHNnCCam868HZepDPk4Vzd+NrFD
l1nTdashI9LGweHCwwn4TP2s2y/pTHZT6S+71F4bzZ6mqmfKyLSlSiaHbC29dm3EPBPQic7XcCrq
x3X1n4mJ3l7SPyVpdc+Da0ijkZXKSDUGSrI23aCQ2zXf4Jghg25Dsz5dXiKFf8gMaCNhZu9vUtTF
eJim22S8LnmRcWp0LUZs+SDrAi40O3XM/NaWS7+33VFz0FPkF7L25eR3o0F6ODZKx9+pbX+vnfaF
Mu9ABvuWga+z5UQTQ1SeIvl5QPLETlFjPLf9+0xA7zs/O2h9yXVpiyqDlaFrPCMtJfbyD6Kyd/cd
OsXZ3j4A0BfpZUUUzihj17hhdW3aAwVsuf3eghcWza4syrBNgkOvY9pWPUQqm5ms6wTYWuqzn4GC
d89rkFBZd6t5bNDBf9liFdmGjGBb2rSjczfipMzdw5jhOGgk0aStPqmG34zgw4ZUtXVakgZXFrig
CjFbLkQZs0YDXFN4mwxcQ6NAgB5gtP+06/2Ma0pPE5hU426/f3hp8NTk2ZjCi60yPbpzE7eG8XLd
dEsbNNgw0NXlodC62I8sBQXuUCDg6YKb6sWl7RkUWUszbUaZr+4fh/t/AhwWrntxyWun0WdAGaBY
s/aij4bZfGrTfNkXpqMT6FCZirRDB3kKeiDUVs8OMqLK6W5MEMEg97ruA2RI2bpkzGEOokKynq05
XMifsdecBBRvLkPKoKHdTkCQoUomqr+k8PdL2X/nlq0JmKrht+jwwRxXajBr3eiTU9sJuXlfZg/g
hIqvWlcZTuaAH47kG13rTE95eu+ah1ELFVGYo8xPlosOJ64AZeHeX6cI3e5VZPW6XnrVrGwP/TAr
qDgbSwK+StAMvrvzU5c+Wbrz/D9o8CdFMlnpshVjMmWpbyYQJDGf/OTFLZ0ne/J2SwOy5ID8wnFh
P/XFLbETAdxv88pyMNbXfh+h/f7WR2dAmQe3i9k8WXV63RlFFsZ0iM/ssjMaqHLlwX3uTN8sg92U
FQmZ28YV8zVVJsWmIwPRgGJeqrGDNTtMDLeiLNM7kqHlJVo6ArqpZB3R6uesunKc6nGS20MM3ikX
A0evpHQi3p4K8tpXDzm5b0wdD5SiwRZNU/9tK36+5h46ef9DD7repKf+RA8od8ZGrEOsfp7VILP8
70dAvck02o3awaZ/A4MCruTgaIcmnk5H4Py5wVMZoOZldJnHDDv1AC6TtHNCF1lHXTxeEweojFAD
A1/vgMMMVdGSHzjgXF6OZmczuSqBpTJEzUISP09bP1ztmLfpaIdeOexyq9Gkr58bEZVlMz1cJBBL
oOhq+j8KEY+2e/JAawfkQGOmV2VKNJC27s4l5uzyLZqhWWGxmxDapuGKI/DlBfiU3hSrK+to2gZA
N/MmOtnt+jvvRx2xGFRWN2tkR+l7FQXxNZJ124OkrXzmpRB5jQf1Cb31IG1pJ9clIFSGozHht6IF
sgJWBN0l1g0pzlbPlydIYf8yJM0z0onOA05umfPm8m+twHXU9Pu6sSXv9aa0XPJtbW3/iwf5LvMO
bGKXh1aYpow7q5rMy8cKUxJYZdwGRug1U1gaJ9c4FrqtQTU1UpZd+/ZETBcxtBzT25oZse3Or9i6
jtd9wvbYD1utScHbPA5Zfa5tPxQvRfaFet/miofz8n75CYpSAJVpyhzkrb7TYTev7WZnzeMB9+Fj
mK7FDdCt97kn7rugeOBB+4MyncqJatYkh6ai7EF7gJBnCHYYPfc42/ON2eoullXDS8k4L3jCe+Gh
4pS0U2Rn88EZy2RXjP6vy5P2eXpFZbjZkjrNSAac2U3/u5Gs+4qbmnCq2Mx8aU/mXSI21iZECKvw
D6DrrEDRCHBW16OmqOujVTiGjCwrMwYk6QS2GTOYsxffXnuQggOa50EQcZ9Udf7c+IWOGk2xGDLM
rDUWgKQTmDAj/Fx1/EQgcQ2+/cPlpfh3XP7fjBF0if/tIi5re9d00d/PoYn07m0c5CGP2Yv10pyt
Gy9kYb1v79uDjnxU9T2Sx1uiYTTdLuaHAoRjUChri7ChmgxQNfj2+wd/rzjEr+CiOFebb84c2itA
hZpQohpaytpFbi/e4KEe4Fr0kLhkF4zBFyMj8eV1UBiuTGc259C8zHvcyaxeHiYFyFAfWf3i+dcl
SVRy6azprKprUUQeShY2hB/puuyHbNK4nSpPlaU1u8AEd9SA2VncUNwMh/JAfnvPG+t4snc0xwjl
QyTnXsEfVTcZNqQZWhDVvjy0WVTeTXENBaZUlw4rnFsGlLkF4Atu7my0OVW5txxwtWfek5GQZ9+r
lrBgTXR5xVU7h0x6VjvDWhubmIrjp8DfVQsfT5PjORETItl5TtG/Vr7JdqYp+NGc+/bZrlfNtqWw
Zhl4ZqytNfibYHVHcwg1Vda73ZTzbpqmJ83XbZb1SVyRIWhDlXj/D/mNnRPZATRRx2CriPIH4DOd
0Nhffo6veIzk8R1LkVoxiuVq9xAb3mcLeOK9n6UfFka159zS+KdqwiT3d2rIx/crKv4M/fug1TOa
yNF2UCkKv9STNvQpcNH34qKCtDz+p5egPNRTZH6nBxvKa+C7vjxZKg+SedLmiqKWVGK2RMuMRzs1
vHiwQaJVr9CgcUVuRJY/LaE3rL+JN9hhPfZBnCSVDqmrfAEpgwdjLyvWCi/AHPummJpfjJGI5eww
BRDzzAM3MmqD7OZq/GqbLCKlrjKiiK+eFDuqIjVZbQPiPOGw7gMTZrHzlO5MXSKrGF8GtKGDwRCe
j9qDZ3aPlgX27CKPWkiSh7zQ7RH/ysOf+JQMaptdHNoGB2fRlEf0ed3TfborIyLC5Ib8mnfgDY4S
LTRSEQhlkFu/kDJz8i2xZUM8i5Nf/JigWDV9EVSD3VW00FAZ7NYnS9mYAo/o4zHetKrr1yDq4uBg
xSScjrpjo2ptpBhRTLOw6IhgJxYztovHLqvDlILH6O2yW20x4LNlkWJDWQ+ZuYB+92z2Zlj42Z09
6CAVqleXAoNRV2a9tnh16v6c1qgy3chh8dDpttRtnM9eXcoLlqFdhdWitgydnr14yE9zOGdRH26Y
uv7QmVGnyRAU8fN/ONVKUqIjlKM7nDjvTOwh4eLoJJNVO6krOXc3smHOTPgFCJC/CD5Wu3yTkB0y
1GwL33IOhUje/aTKd8s0rtGQ5DrOJ5VLysi2Mg1yFgwo0PUQnQ7eeZTFPO7D/G55aHf82B6AS9RB
YBR2JgPc0rys6w6I5XOdFMfa56+2n2uWR7GNygC2NnM7fAfKCISQ2GheXJ7sE/rktxTMbjSse43B
KcxAxrI56RIMZoXzPqXH1r5pAUBlmk9QDS15ueEtvB8moDZJdzfnjyv7GgzXZc8yhi0BGzMfJ7T6
0GF8BZfsHTg1ofyd2+HlAKIItTJezfVTvvjb1X5Q+ZFTxqZ/Lr29X+Af19M8QxFJHMnTa9alg9kB
YDNX0021/u4LeiO8MawGHS2Z6gnS3k6y0UGPkgGcIu+/jW19sIsHqD5Ec3Bd0ioTrBWka8oAXV3n
GgSsnvEE6CKwisfLa6AwHxm8ZnjmNHQTPKBpfwFND5jW0b7SfmTsWuCx0fdAqwA6i1tjfepLSG0M
3y6/tyIoyMA1NycNrUvQxza4HphPdNYcT1Tzsa3yh6O0M5Op7mokTEV3LOybrNqBzPPyK6uGljx1
NJvKHgPcOHRtvpuN4YsDmEZCr2tcpjKNGsA5awDQ7KYBnEaDGws/2HmpriqqenlpR64CCy0dDQJ+
TsrQCep4rrtw8HRsLarllNw07VvQOqVYTqfa9ebJcQ6X51wRYmTlzpF1Rj65ODt3Dosq5y5wvTiF
4FINTh6APy4/RDU30j7cdmwwJguFsSopo96CcGaf7p38unt2KiPVsqnsE9KBcn9mQeQsJ5YM8aDz
f0X0+h+MmlkXdJyXFsKJaxUXwCZPSeSaxe2oBahvgfCTZEtGppVJBvJDSFjwENIugKuAXbi/zbxH
5MBAmPxOktdp2QPCceRXFg9lnFog0nJ2bQ/HreS4WPeDEeXD2+W1VhiUDEezkPEWQ4GLKzKP766o
T0Uz/vb8YE9zdl6m9fXyYxQmJePSmta0C1yzYs6WoUQXUljZJKx10HpV9VOGp/VLnhdg+N1o1JZo
jc279nm8SXdGlEbjzn+uywjFpVv/Xmdlqs+R3Dvop6AChSHSRYHLsXKOCOtD36qvC9qWtAWvIqcg
IrNw0wQGyelVjLhn1TGwqF5dcu61Ti26rvC/EHWxBG0b7hxiyS8vs8L7ZFBag2ZFbuM+Hclbdggs
epe6/jsU1dDuXuru6xUfINOpcdKMrPeBYe4T6HdmdvJ7adA6B51UXfBWHWj/mdmHTdPssySwWsz/
dBp28121N3ZoURr2ZuThOMV2s2bTV03X9vuH53CB9hJnwkUom7sTEPehv7SPRltEbNTBa/458ifR
Ssao2Y3RDmS14Hk0JeCcMCLbNKIqgUgfGp+TEtTJ4w7EP4d0evaLFwea2VPxklh/auctCBrIIext
fhTea2ofUVoKzeo4L9GYRCZ/uGw0qgXd9tAPs7B0zOaMYCsW1m8CojHCQxLsrxtb2uZFH5SLQ03s
ly161oc3u7srfM17K0Lnvyrgh/dOKOVjZmCPtypgcui5Hs4CDR6EPLH663WvLwUCaNK0a0ux3Zem
/2wgwISVB9a3sqo1W73KAuVokFr/3wLZur9G50uVgSHvLnc1+EjF6DLkrVwgYLykWzJOqribzhlU
pT0hQqaTZFWkWTLwjVntSJutt7UecC2Yuq17bL2i0RiPqswps6gJv+/tIUVhC1J3sYXC1noUx62Y
m+51CmUK45fhb65HQOllozJE0J3Lyhg3/wvRGKhq7O33DwYaCEim5COqQpySF+h03vvBDHG4JL5s
nAr7J5LfEspQim2M4gwDPYD3MAymILKnEtWZWwvNJZefolpiyYPXpKkYQZcBvCzO8hPR1RlU40pb
eAkaWpwmEHvRK/EtJdXLRgN5+ZVVZi95bd84pAF15iZFzOL2dzB7dymUUkodJYpqXSWnbeexbp0B
4wMSBOa6PqrFSzrr+sU/nxhPxqqBeQq9KmALO1uW4UdNVrL7rKPT4Zq58WSYGlidHCtr0KZCN4kw
UUSVYDF13rV6Bp9Pjiej1DK/ySEWiTuYFWeX8c1w92V+VeHCkyFqjj2sacVqXFLNVej8sUgC/RhN
IFbkHJ4MUGsosfKmS7BT7ebYgKrmDlKo995z/5ZEoOz/o1OYUy3v9vuHoJCnZKjaBcfqzPg5NxN2
rtrUyQ0rLsA8GaI2peaE61YEzMYN/YMDfWwjMv6PsytZjlQHtl9EBGIQsGWowXa57W67B2+Ivj0g
QAxihq9/h35v4avbKr2olSO8ECopM5VKnTznM541Dm6kJ2/3MdX/pjRUBqr1PtpRhAELbdYmGX10
ujjePZmDcyW2OOvEwe15fN1c/x7jqAxVI93E/JUjPI9p9pZ6bszYGqP3/sLaIbZtQxPkVJ+RPNot
rMkJ9vcBUf/i+YcNmNq6YEdhxgH5cv2X/D0o4Qb3732vsi5tPQ7jFf4j8s5EIBtccgha6HhBFY4n
E6mNwqxqlOTheOk2nkQ5/+az+6OhqaOpDCssVwaygXvKmnC3AAzdMw9LWock08FnVHPfF+2dU9jT
0hdljSrZZFlhNZ+m/Euqu3AprFUW1xwtFzydu3R1C2aPbkjM4HcBasd8TCrjR1Xe1AJAZfwaZl9u
tC92+cunufhcWb9pcVutDM+f0uqk5ubnwFFcBHEPc38g6JFum1/X7VIV+GSitGYoUDL30ERTPABC
/1rEVbQ8A+wdWyH9oqeIUVmPdCiDOnkRTo4nC+DtWPppcTRJlsqvJNe1/C5wvF0Dfe4+LsFxsbfQ
SUM71RRZVSFVRqktpTm1LAf7zPahZ1F7bg/N0YkdEU9JE7PkNgEAKuPT5mLyJr/avbc7Z/4HoXv5
VG2vDEwzxzIPPI5zjT2MSXbam+Hae/cyxs6hPASxTiFJsb0y9xk1A240aBy49Bk4CdrXPNPVGxS3
ACorbA6GV3n5iqVpaGXMid+Z2f0wguELXMfFJUPuGK6i4JduBvdRFGzmEFZ06s+10ae95hxSmsH+
u99FqM7ywfRb74zFh/bBO4hjewK9cGxHZZxrsQIKW5bRa7MpUgfPekhwKgLIYNc9EpZ+72h/tLPb
cqj/INh8EaSCwl0oeanqj9b2NOlwCKrZSx7us2zgIkNGP4oy9KbDCniInx1NR4NKVJqy5Op8G0U+
7ZFqfc4//68n1vfZObgsyRDpXVFxYMjQNYFIi+ZRXGq7Kvux5uajXy13ECi4n53sQ8deGtfXWJXi
2JOha7T3HR/sh+TnmpZoIk1ZFo3bbB3oKnTvlYrMRkaopaZXOX4LOuxWfAV/kwjKKAiaUDhRmevk
LhUbL2PUZt9NmyBFSmub9XkqgpCQ5RVPJR/cXLP1iugiC3WmNl3teacS8vy5TyhPjWhOdY/pqsEl
13aWaqNDjv2m1lLHYkGTO28NHeWDKnzJoDSnzuvBLODUVhvteMvltD2WAE6h+yg/6DpWVdss3aZb
4SxdW+BKyiwjYpv34JH1zhbZ0SrwBlsLjdCPKgxSycfXFP0X1Ad+bwJ2tII2VPHP9jwfloSDqrfW
dZGo/EJydJL5w+StuKTObhv54z8rGKbpdrie8Ci2W4aYZaOL+nWO/djcH7X7tdXdIFXj7uHk3QlR
bHPH1gnZzQSKj9Bv3W9Gd1uOI2PIFierGgHgDdp6P6zuI0Elw5jjiTXJ9SVRrLcMIKOGFTCzwqHg
WvR+YlXotXkQNq7uzqsIEDJd2pJ5czr2sM4OZfb5bID1pGbnArfs2+YvefC4lt0073VCZDohCQMo
HFFdnUrlvzJhWkkC6g8rFt8AIGoLOLQWQCBdjvxDkXugbhneOPWaEBDaZF6az2One2tW7Yrk01DJ
nCDAgJaCsn7qIK+Rf7mR657KMLK1XZ0s3d+JZnRp4UYBPY+orzW7oXIEyXvTUnh+BXzsxaJFFY7N
+NtpbiOfpzJOrPA3lhoZemq2XtyXbhDmQR8VVHeZUPTgQVb6305cAYFQtQEOmuUDhJWLJycS0XJv
PRmfqwfj6N+bJx3jkMInZKgYbkJZ5u9gOwEYi0mjgT5b3tkqX667hCKJkRFiJWd1XgwI1GVrT2E5
ul8dBvDJOLEHKCigU5ndNY3/+frHVL9lt+B3oW8AoSA3JrzXLR0JhwrIcZ5Mb8tw0zMdlXFjxbS2
rQlR9ks5j6j7DW6ZDG8O+juvz15hrzJsjCzp6K18XH8CbHXy2LNbeJq4qhpZ8uA5swhtPKxLWqCg
KHgCFbvz9UkrDnxHOogDQVur2dE5A/PDZgRB/7Y5X/jg37eQoIobvxk1y6MIQzJcrK/EyJbdknK3
Po0u/wRkCnoYa01KoRheBoyhRsUHr8Dro8PIMaMzfCE7EVcHdlGsk4wZy9uB1B7kxqHw2myJgfcw
8Myl9yOEIXu0z9252tYj1Q/ZZ/DOCVaSc3RcIuwt1nDf/Vyr/Fil36/vtsKQZPozj9Xb5JgIe5Xt
dOzeK01mJlO3lDc+Osj8Z0HJGNREcYKCGf0hTQkHWXZwW/IuA8m6lBfl0uD0L9vMjiEd4l4sAKbj
60ujiD22VBzrclJY44Zl7/cHvOATAff66J9Tdrg+vurWaUtOTNI1G0B1ApDAa3rZBSrYASSIn/hn
5wBYcqyjS1WZj+TQpuEaTUpyXBPsgIegO46WtXw251XzKKZyBOlUFlsKksq9py8bX93+6zL8clEF
nXhS5i/XV0phpDKuLDfYBL5LlClTo39IWQ52LUNjQorFkVFl6IkLbFzTYJ71PXcu4ORzZk33hGrW
kts6/VJDFwRDd8EhJXFaaQK0wi5lzJjTD/bg7AHa2s7MP7Snyn+1dZKG+6PBX15gZNRYAdamJsdT
z6VbcxpOU3nHu+JpGFAIWc0YdJ0/lxlkmm2uiT+KbEKGj5Em9wDsQw5s4QTO2lejTypLhLz4mg/J
EugkvxU2KsPIRI+qoVs0YAD0/QQ062eR08d1IWE/VseetpqtUVmT7NF+UCxNimjquF978TYQKNQf
r/uAamjZizdjzXsDouW7cMrUdqBAuFvcL7cNLrnw5jF7K0wEUqvfkziIVeMF99P1sRXmKiPH7Nmy
Mrw3A1vdV8Wd2QF1OgfTGzEzjhM5SDU3WYW3yeCxsl5SjxEABQGHNtaLlqlfNa7kxT7UnfOU5uYv
b7ZtGq0uNC1jUNelOt5sxcbKapwVDWouBAj4pvGYewntE1N3wiisXkaIOfUG4ZgSS889di5rE74b
pDtLBI3qrv2eASB4fY9Vv2FfvHcZCioq//eAly1uHhMKIqGOQtB4yTWOpdoF6SxeRN2BpQAxr16d
Q1Ful85j8W1zl3w2r+upsPHKdpkH/xPItnjoj7N5sO3ROF3/gmobJNctRZtnqQfTJKWVFG6Sjd8m
h8dG89loNXgsRdj+03j1bgOmrl7QQ4czePI/5Oi9cERI5gej/1gi4TLHO1f3aqXYaRn4RUyYkN+j
dOCvZ0ae+PKxGTXLpBp6PyLe/QbeWaQ0Z9xpoCl9WEsvJDjdulKnZ6bYBRnyZbhOXU3cw0mPvskm
2gTEMNq2bz6JFAgbszKN38K+8byRwV/GWue2EfTrT2J9NNih43kYuPfcf1i0dquIqzIFWpeSYJ3d
PXuEalpK75vKjzZwiGlfRRQ+J6PAcMvfshlNpuDQ9r/4lYme8ECn2aOavOTPAiIYEyETIpOxRU33
AJrIaPC+1vPzdZdTjS85tSU8ZgY5bKm1+eFPX2YXDxBqoLcx51GZygwHfWma4wo/aJ5oI+KqjGim
e5ZXzV46jplot61c90sZF7+3dOWhTT0bT14scQZT19T2d39zZTiY41k1cXLUicauf1zK6slm7GhY
OuTL383HlfFgfGHbOBD8iEXwH165+3NvaVLrv/uyK0PBpoaAfSEYUJbdWIQjIZq88lNdFX7o8Xu7
HzW4FNVn9v15F5F8Yte5XyLYFVnqxG5vz5fNyD/X0LVOsh5NOmwwdL2jf0+EXRklhoO5DrIUtwXS
fQVpkOeiZH5mAzg88yRDuneLX7gymxkrG5c6BD5d2z/M+jig3j9597mupP13w3VllFi7pujcb3EM
oclhTYQYX1zRD2Eb+HihsnQ/QmW4knPjwPa6hoCLtC8+Eyi7s3AydFR4KquVzmp/GwLRdIiq0KlE
U739CML8X7etveTVtbU5+bKXcdwK+8uSxePHiTyz29IMV8aBlXblkDLA3s7MhyRZb5y6cga7GyVe
uBXjwZiJ7sqv2GcZEZbnWUZEtgsUbOyxdngEhr8Y+Aw0EOhIVRUbIWPCnNxy595EI07XVNlj3rXb
uSbFt5u2QtbVNAebWvaC42fIE8v6ZO204AnpbkvpXRkYNrdDx+AcODm3swDn6ZDjrfHn9akrYpIM
B6N2iZ63Ba3IuKfH6J+s2lc3a2KrPzkgDL3+DYWDybCwIOiAROhmfqH2eB5zPzY9kN5kus5V1dZK
/uvYJiM2DcoLt1lEnfqYU5Jcn7nKMCX3dbqWm+uY8ovZ5dFmPQlWRAEgA9lNNWX3P/RlM6ogKdRF
Lj0EtOs78iv3Xq7PXLHmMhqscUnvUrpwiPuUyRw4x3oY0AOlU91VmI2MAku33KuElyPwbyTyN6gg
uUd3eB3bLPLITUhFVwaEVduw8GkO+MWABnVltpELeGTcLUxTSVAckTISbPYbsU49EhazQSuT+WGz
T5AED/P8dfHjrtI1ySpsSEaFUTFsndE3HB4Glt456ceXJv++K1Jc32nV+LtbvMsqgiDz7QKGepmY
/QwCRFBtGHHO+u+Fn2rMVOFhMtzL7IlDeQU3MBYatXg/Tivdm5bi1dr9D85LOMYMbvHmp4deJZcX
B9N5BDlCJJxfZnuylh8rf7BARtm4VnTbgklO7dvmkAveFBcg5cJl/uwPl8F4qpvv14dXuYZ0LgP9
4LbVTEvo3FrNEa3vRpi29vNAzDWE7Hx5Bn5fFz8UJiwjwIJFBEbfzQAXTt8rdsfRWOo5d8v6gXZd
GDg6lWVFMJHhX7XhWumwYMVMa/hY1e6hJfTBrLrT9RVT8Lm4MvbLBG4VN7iuuHDX60NhjyGb3dj2
/VhAW871C5BkeM+GP4eG4WhCu2rpdnd65zYO6pNOMTAsHbNCq7wbpgMXVui0QG8mg+6dXuE5Mh5M
2GvRsBKtf8v6w8xjR6ewrBpXcvrRD0Bx6eG+CA2mU0XX52bZNAujsF8ZBuabaeNCSY1fHK+IWPmy
VT9d87IESUmfr++3avLSgT2wpl5Ijy9w/+TkD6VOe0S1pZJjBzbIDlndIZcBKZeHdmvPee2djtQR
OM/os0NS8QOkKMFHa9UyKqlcQ/L2KuCg1tu1gDYHhKD23i1bku+D52t8QzG+DAILVhI0BXhQLj2d
n9G2+CMIiqijNyb5MsOYLYQxGxy5k9guxgZpm5el/oxuEpCpa44n1Q/Yzeydnw1r5RfEZaiTNWk8
b8heM3CzQ+v1n+vGpBpf9uN+zBYAqktIDdokaeATEO0FoeZs5zqlS4W9yqgwNKwMzTjArur1sDkX
rqMYVbARQEXy32uzNFUuhmKtfhbUT2qPHzzjzhvE2SGnzvwnF19He0g6VMpMtHsD2R3mXdJM893C
vnQtuO5v80cZOObVFfNFz4tLZZUHaPA+Z6OjKbQrkhNZWhOtkl3rbVVxIXQ7pfwHH4d/qPiwdK7m
wVX1AcnnnYmhVD3gA3bwgfBnf3k0IAJFXq8bl2p0ybtXp60zjw/lZQaLiuGeU6MIF2MOtYIcCtOS
YWK8ogNyaUyfV+tXn3RfZldXj1MNvUfJd47Hh9QMoERXXMqUH3PgVMBapglKiiNChoRVGagwkREU
eDw0w8LlwBaiXzv7mE/3qDtp0jSFY8vAMH9JxQbJyPwyGex34fT3FbHv8CyhiUuKrZWlMFtr8Sxz
QurEije/eTD9i7edCltzt1CtkOTZG+tXsaJ8fpl4EY/LuZy+7OQcQ3lOdVx+qk/Y/97fEXfHygRp
+wV7HIEOwSWvXkGi2X1oplSzSKpvWP/+Rkp8aF3Oef9Wi7OLDgnxVs9vfZ6YeirU3VH/ixBwZXwY
CNtReGV+91ZDE3QlJ7choblth7Y58uIeZDCRNf0ygy8Ai2l+lMoxJKe2KsOfnD1kMErDAuQ/w9xr
bFYBO3dlkFjWoQKe5WV+yXn4v11MLA6ibg3XeIjygxdfj0uKnyCDxYremF1I6zVvnUsjdDQVYdYL
nWcoHE9mGKt6mw3Qx8wvdXDe2MtsxJYOQ6fI0GR4WNusnLstb98Mb0ooKxODZ2iEysKN2i+b5yVg
k/p9fYkU/i0DxUa+crOys/xS0kMw3RttQjN0grpP14dXLZLk4NAiawjrq/xiTzNeeDsRAeB1bzVD
prFS1cVYxosNQWBvtgHHaOlH1rTAisXl/EJGFoKlH3BiO27JKQWPb2/Nh+s/SrVmkrsLxzZsfxX5
ZQvIp9H62o/pnVG3B29wNQ6iWjb5uE7r1PN62FYL7Bj95YLjyf51ffKqoSW33hja7wqzLC4OGvts
TiNSpqExr8n14RVrI4PGnHYaqqWZsOHstRcHC2/v7RKtnNy2MjJyrKRLlSG9KFAknaBvlYfbSj6Y
0Eu6Pn1FxJC5yLacrinoYIrLCq7iGUIJnRZ3qxp6X7F3iQZaMfzJNTHz0YV08ciSjt9Y2pXhY5PV
u3m9wVy8Lfs22uyMIrtmPxWhSEaK8Tzn1mT3xSU3bRIWK7sjXX5ZCWj4wMUZVEsIHkHN4itMU4aL
wWeXftmQLy3oq0IyKVCr07HMqVZf8llqMBasDKfZ5NI5HmujiWiPvpLrZqNaJclfN4ZoYOKOcsmQ
e0FOe4Kwo288e/QxLcdjb3y9/hnVAkm+my9uDzQ49pkVixP3XnY0WhvGlBJDE04VyyTDxlIz99yC
4p4OMbao4i3IrVzN0IrJy1AxMlkrq0ExcHGL4NXrRRFOENerstP1tVHNfM/N3rkXghrUOmbKL2vg
hpaY43ruNA/SipgmY8Wo7aDUA4b2i2UOx3HgcTPTO+imJPWqq8moPrEv2rvZo3M0r9AJg0+05HfV
buj5g7ZIACLaJqAa91JkqX96ZN59o7IaywchGopsWxfOHf1sus3DFJiHrVnvutG9sdL+B3j97jt5
Y5dbUaKU0ZjlYe62kA7154b0YcUzzY6oNlvyZgJxH4dlsCXiiB9FV39Na/O255Q/eca72du1OwLm
UKCKYbwVP7p2CPv+xllL7kvrebFb6BFd5i2pU/TuHK6bviL6yOgw2jCnq4sWwJXC/FVk4xNFdKgs
Hw5cjmHTiCfeZcfr31J4scwQFmzbYNCWrT/rfjm0gMcE7vgho5Zm9RUbK8PFhOEKoLjwBsqq5i5j
0EmZPl2fuML6ZWyYT0kTeA1KeD7lMa8Orf02VlMkRiSGmhCkWhvJiRcybqmdw/CB/D96TR311njs
DKHxX0WMkJFhI+7IBs/F+FZkbTQvkZW2CaTBluD39RVSrb397xjUMiroEiAzFCAyrNLlMLk6ugXV
4kv+Wo0LhENz3PPJ9KWe7sR0hhJhSAF8Mm/zLRkZJmDh3eLjC9XUJDMbotS/rVnBNSW39XEkBt6G
xG2arCC0vfXD5DhPlju9XF/3v7uvIyPCppbWdjM0JRpS7w331woYbEfAld9+AKvksVxv2l5HRobR
dGWdlWJ7+eS6gPtD1j6bUSW//iP+bjyOjA0rG46O+8UsLrVJ0BNPSxM85yCMuG303SXeBWXwzFs9
q4wcUoHeEZ0vaPzimon/3TQdGQFm9nMedH/uQ/6XoDp002Hq+7A3H/Px122T35fs3eRL2guDBph8
QPtwYXg2c5vD9aFVk5dc1s756oG+GkctQNT8y5Zm8Vac5vSQ57c13DkyOZhpDkbXlzi0bPtj7Zwp
4Dou0Np9c6opS67/jL8HTkdmBUt7C+QAFc7c2QxODkWremPEhjZwqoaXHLjvNsvPF5yP7izufUHL
yBnds5mVP26avgwBawvTH0iRF5cO+r1d+sOcisOY31YLcGTUl7kB0TyteHZwLRDZYWRhRpn55frU
FbFHxnsN1lQOblrhVKweM9o8QhEcfF3nATrpomoO021aM44M/eo94tg1Q/BxbQvojvNU/SLtfdlq
DGiPA/+tjjoy9AvHIhnGbEMRv/KKMGcl4PeV8Wx2TZw2+dP1tVKYkYwBMxszACWEAIBqttIzzbKf
oAK2QVwy36am5cgIMNOAUjpxcY10p0+MlGGffWx1hT7V7KUjeERzAjJzgAfSzTj2ZvsWAI5k9jrS
FdUOSDdgQ0xLsxGU2XP/MQUoYfvmWLF1W2blyAAwdHDTwa1HxP+BxXP+G6QMgOfqJOcUc5dBYENW
cW9w9qIPbw9sOTjwgOCX0HUOKoK0DALjgVi9Agp9FyZcdI0/QjGqARmBPySlTjpC4cYyBswwso62
W4FHoNkHfQW9z6bucUnNAy+9S9GT05ybmpdEhR3JcLBpGkpR2gbbWSzKJU63e0t3t1Dtw/7Jdwel
WCBjMo0pu9AAxeLun9R9QvddRH3NK6tq6tJBnLGuXutlRa3bgn4B2FBm5oS+fVsboiPDv3pzw3P9
CviP503xwOdwsNzIHHTdXooMS0aAmd7gN1sDtZ3FKMbQYsP3jevALKqxJe+FprlYKwddA2NFwfCx
HIJy1Cy6yvrlw7flY1uC4BWh+Vfbo8/3PHufKQr15ahDjys+IcO7Cs+kdW2B1ZvZ6RennZFg0dNk
secxH++EuepUrRSrJOO70jZlxPJAq8NaMyGAKvF+/Hr9bFFguxwZ21UONPPynWZ3p8YuT9lde0I3
3M3E2I5M6iXmhTV8QxLE+hMTX7zhAVgfzeT3dPMvx68M3wo6MDChkQzglTK0ntuzHRcH77GZw/6r
cazvgtj5eP1LCg+mkgen+ZBbxq5G5JjgXUWDjgg3nRqRyoqkXJqvaG4YGXagAJ+/lVaHwiKJ64lj
n75Cby66/gsU9AOOrDVp1ksH+nB8ZrOMSz/7AAZUjzgVSn96npY0D2coFk0mu0cfXlyOZuj6uBUa
8fXPKw4Kme8L1AqtUVmm99MVdpR29ikwPfRxgD3SQUcP/rTz6fqXFMFcVpZsNiBltrxcAeYdhqNg
P3n+EoC23h00pSKFLciQr2Wxy2CA41/yaQvR3+f23xvzJj02R8Z7sQGER7zcbcGrnhY64VE6wOFt
c1eHDFfEEpkCzCQpz7oJs69b8sUtfVQDl+P1lVcNve/Iu2N08GdRcjBrQ//h8zx+E50G3qzYURnf
xdYtmMx2P4CWx765F7ZAghfOja7BSIEKcGScl1Fa/yfTsqsu0ggYZzt0wjm24vbYn/Iv15dHZTeS
nwMSOvKe4azrEECq4UGsQ6RlS1etkZRlkwU3ZQd0WcBsnnPncavRasGhUa5DKynXSDqp8170zRYA
0crOu9CpOAZRMBzGeI2bAz+Ch/q2RZJO7YmYJcot2Gux1eD9+Fanc5Iumj5ChYHKaK7RdThhDIsU
LDXI49p4HG97ZHJkvq8itQ2Qk4EMsCxPPRqjjKdbiWMcGc6FJGPxHQ6/sj+tUXaqDyDaT7bnXRO0
SIxYp4WkWh3JfTPgVBzQeeGA4L4ZFV7xg+Y3np8ymssQxKtN8BJfmjLxWBp2eAVddZU01dEm83rZ
OTRr1wWLP/xwjjuzTnX0H7IzudtArcyPbnzdNhU+JvN70XHundIFg7Oof9JftGpDb4uq21j6nP8I
QjruBMR4gFrU3MYV4Xc8uDep7g1OEXxkGNfmtGazjN7eyJ+MQx8Nb1PmaYqkyvWXnNYY+rpC6wQi
23Kgx10F2Y89MKD+2E20+n+QQyt2QIZvjUM+QXEVnpD5PMZjAYqESU6e6KR7QlQskwzcyrZhNpFq
o2K3gLWPICcCmNQ63GQ/MnDLqfACFOwt0qhZh24e0mILLSfx29vOXxm9VW9uy8jO84j+ln9aXr1Y
IOq9PnVFbJDRWutgEdvsYJz+mCUWKlAEDVnXh1Yt+f7Jd1lDCa5f6E6jBVeY3+j0nYL5TwyaXFA1
tnTkIneq/NrHigv+e3Mf6voxT/+5Pu3g71cPmc2rsofGLgQsJZhQ4YqQVDWHtQmcc0lnaDiCZORo
TEb1AkWC5dy3tU4IS+UC0jk8QIYhsHsEoZJZ5FSW1RwW6CsKLX/ZHoQ//br+81QbLrl05htDMfq4
tfWQBEpPtQ5Tr5i+DNMSvEZVfzTAZBh8mv3PXpmFpDzXpu4cVsUiGac1WfnQ012lwbmMiX2wT1WU
Hdtki9JwR3immuuUwrJkvJZpMeYIuoHGp2dr5GYTHljGFzZvP6+vv2r8ff3eeYW1TZ5LCNL0thch
/Z47RQgm99vG3r/5buySiiKwdyLpzimPjajCyl2f+srQhDnV1CWHHlib9dTGWV9BXNx6BB3srONY
U1yVZaCW3S1uNQQ7fVj/veRr6KONaCubk4EejEX3tqWav/Xv5TFH4lUrhYct/gfTPLmpCA1dP48q
jbYk951QsFiGtMJRyaEBsdcrgmR7DN4WZCr5gWlOAsVt25K8t4BGfQbCbtRF3CIifbRU96bzqVg+
+jzKtB0Miq/ImK08c2YUuRACDW4lCN3EfC3MqBV+7DtJXWh+iyISyfCtCfdTQSiOHtH6/Z2d9t7B
dhvNfVsRjmSBSK/1SsCfRlybsvK+YshKg/qht0iUuml8k7fJIK66ohYevlGj2lqgg3/ac9yXmvqX
amkkR64qh7VE4MAn/LBh8eeX26a8f+9dgGjcpRDDCAbyvDiR6gBVL0MnLqSasnQiswJPHou196N0
XvatMNNdtz3VgS0VrvvH695NnBlTm7sZJEX9rmrP0zQFSRZQN8yor5N0Vf0AyYEb1ylqaxd1sL3T
Zt7ZOjNXhDaZ0qvmM6MzGkYuWY8SKS3KWEzse8DZAhJ11sUE5eXru6uweRm1FdRNtzVL3lx4XkRe
Grt1F3rWS6GLcYpNkJFa2VpXTbPAelrjzlq/svLsNa+3TX1fvHf765MpT+t5Ra4IwFbSB+2XfnFQ
qTS4H6++Dgum+gHS2evjNtPOG+IaN+76agxBFuIGP6//AtXY+//f/YJuBpkRgDYggTfeWjvZhVhR
U7k+tsI0/4PTag0oKoxdcyGV74TuNsR4fL2NvdkxJceFCJXR2cWMd4LsO0hIWPPLqz5en7dqTeQD
N1gB8TbwjELy6ZBxHo1F8DgG7W35iIzQakvLglgyDsMG6X+FB6xHO7stC5QRWo0zjk3JseJ9toQr
/1i0T5lOC/vvp6sto7PAmeLYS7cgUrrm7/4739DaaL6uxp0/PLElub70fzcZW8ZmeSUEj4oMOJ5x
GhNcli4g9rrJGm0ZmIWOAO7zucRVepjLqBjhsKStdZxpqolLPsq5sabN/iBTdU9bU0J0Wac+pKDu
t2VgFnfKgoKEHkmm5Rng9JnMc9ut3+yW23gXsR+CPmYZeVwYgAYDT6u7vDbnyF67LQnSbE2KVquH
rrKB/de/ixZg9bdmgfczvOx+8NGfuIhL6jfx0H4uwtJ6vW4Df3c/W2bxSm27rIlv1Bdedj9Fj8pu
aX4ijg7HpRpe8u58XMBEY4AHC6Je8Zx2kAzqvhdM18mpGl46j0GLJOqA7EUPOwvB7h/a5Dha329b
GimPFr1bQ/QI9YOSvKxvduqGwv9209Aydiv1lhkwRWSeRmagI2cM00lEDUQprw//h/T1v0+j4OL4
t+n0WzkHue/Xl7XM+tMmnG8V7+aoIOwVVE9jaLOmiWnLH1Cg+JQZ9noAuLqMso7/WCegREq3M8PV
Gz9fn8/f0xtbxnu5PbGGwtv5vcTwNnPg/of0ozfz0B1BUB5oCvyK65Utw73IMAS8KvB80CfTA43y
pIqcM/vOTuYpjXSPdIrYI4O+0jkjde9niPrGU85ePaKBEu+x629bJnk77obOtBkYd+2MuzH7hXfs
JVoAorm+BYrSiC2jvMpsELaVecg9oCEf7nXyJgKPJQvnA0SkDtlBx5ap+iGSy7uTO80phD0vzvLG
d8rBlwmKM4Lc5pW+5PKgdRWzOzUQ8XJ+pulnvN2Fhqfj0lGakOTzPRREHS8zd2WqKSZxmUyn7IFC
Zms48uOqudQqopaM/FrGwCooBbh1m+8n3P6nEbhxTWRR7bOM+2om1HZyOiDh+W39hgbGyYhQxi7P
JKk++If84GuyH9VJKaO/rMnPbM5wtR1icviDvfhYf2mTKRkeoXsb8ajQtYf9vdpqy+CvzTPLKTNw
RrGs8SNY8kd/7hJzCg7j1i0gR29OxG/voBH0et1ZFD4us4KN3VzVhof6nnBmclyrIIuynIrw+uiq
nyN5+ih46vuZV/wqutPk9YeuR5FPhAGY/aZ0ity8Cwe7iK9/TPVTpMw9syEa060uXsc26yTyLPao
qfkdqqElR5/Xlmz2jEvBZNwV5O7GKoHtSR4OUGFJjQ0Xo2B7cuwCspyfrq+Fyu8k5y6rJgDBIe4C
KyqHnHkAbwDx5I235bwyIIyWtQvaDWAUA/9Mg8uqgxkrms1tGQHW44GzacaAXZou2ELesigrvN+i
JHcVaUWUN32YGiwCCvNTUwk0ZqaaE1VhqTI8bGhyEOBTQCMh3PM0ssm657nTvth+lx6dinmhmzHj
rsmNJhZeM2siiyLvlTFjVrU4RQ/ubNRxGIv6Yfgx2N63bAO62raBG8rm+632n6/bhOK0kkFkULa0
gUbH2gYkB3tMGUO0MRLUP1XrbZgkW4aP5XPa08Lx2cVpHsf80SLr85jGaxrc+BMkF0dFpAhyRhne
jo2w+GHwLu68iFg3VUlBlvrvXBLta+5iIYpccBd6pUBsjiHnnjmACg79MXFOHR1MTOGfMkysGTyG
J6KpfZtWEnk26rG1H9mLjv9DNbzk/kbdT2Nh2rBmar6sEMLbjD4ioCS9bkkKZ5GRYf2QrhYZsc3t
6EKwLi2iFJSwpP1K/oez61iSnOWWT6QIQCCzlVS2q910T7uNYqy8R/bpb9a/6o9pSjdqqwUIOAaT
J/Mc2HNnO6c0MImx0p0m+qpgMbOe3Abl9/Gt6N2tOYEVrFu77dH4hIoSy5fFlU0KBySsAcscZX/j
AtyhaQiW5Ll9vzxdmtVQ1SJNbsmZMQbYtUP+jLPDsRTEvDENY+0pRzeMc8+fzs+xW3TJPGIYXc6D
xsFTC3O2JJpumngNg6rr4rw4n7pg3KEcZ7n4NkVlP10aP7JiwCgPbA3Fr5slxbeHdi5st0NOkegg
Nm6h9uc180o+1P294tlkNBlungUCbfkSjntnIhscQUfLXgnkmmOfUBJ5Npm0mpP5nLdMzypPIg6m
7k5EFnRN1/DpuuQoFK9uBrdvnRKdsJ2zM4PoWO6rAy5I/h+C2hpXU5FjTS9H2Zdd/dGGkINJuxOJ
1tg1dU0rB/WiL2UU9vBiUKk3XrdMT82wRqKp26Gr0LHJIBmK5jA1NcSUt7fFZtrHP93Mkxtru8+C
0BfPV/myygbGHTAhTgsmKGM4YMRiW0SGN6zyIGqcQMWPNSi7BD0kQkVdNrClKKiN/M1o1wD2mv2G
CiCrysy2JuiC3LqJOOFir/CSmp2mZmxxBfJh5tleNO5aXZ3G51QYWdSCWptIGt9il+vV7/kwAwi9
WcYVtKxuqhSXLiieABqOmMfy15GML2aa+MKZV/aDutYVh64ry6XOfHbosd3a9u1s0AO31lhwdFOj
eDIZ4m6I3R6t87dmAG8dbtxYTz1Gflw2U00HKoBsZLLmvMPcO3mMekPI4rV7Rn0+rb28a7xZBZBB
TZZ1BUE6sATxm2k4TZm5ku51/36OsZ8yjUvHOuxGgnRPix/T3Bz7Epe0Rrdskn7t6Uv3++e+P/XR
UhDlMwt9OMS4qUYQPIffr5v5s0F9armcG4i/hQhzY19s2NA8NUT8LWvjLmJ2vJJtNMapCkRGPB3q
tO6Qi50fmRNY4UftBJd/X9e0koUngqqCspDYwctqA202ML2IfeSucV7r5l1x2hRsPayqBsxO9ZAm
z9Yav6dmR2oq7totkidu2MbgflpOSdsGQE96c3ug4pGnH/1Eg2RtCJpUbyq+C6VvAWlFTD5xmbGV
kf1gVsb3vAqnoBDhE/Z6h8tLofEDFUJWZGRxeYZUExJAi0CTFWfHSN7Ow+/L7WsGoiLI2oZE44J3
N0CvKApVt455F1PuhXITr930aqxJRY+lsW06RoFlIdm+TBsv5L6Tvl3+fd30KC4M+E1Zi6GJb+n4
JJvXZJq8JPXAzrLiZLrrxX9Jv+g8ZBwdzDtrJ7bdrvDFZvAX3/RbP96s3S5qXEIlAGNFLc2FN/VH
lRkvtcFvMgdgkctzpGtb8WY3kQav23OUJtbBaCeIwBnl03Vtq67Mu5qUA9YWYN8S2A232CSAXu8v
t66zHMWhuT2XfB7y+DYq/jrZzxwcehEO4tc1rriwcOOchX0Jy2+aW8tKtj13//bS+X5V8ypeDBTo
diz6Kr6N+S/+R0BzWK5BqzXTooLECojrpEOOP59q+UQS88meu2M5rwks6JpXUi+VjNtJZkW3XQxP
/QE2nwAAncuzorFFFR9GBwccw7hJv2XgPkARL6vWqGk0gewfPUjwC8dRi0kJ6b1dLO9VnyZBPZkv
EM9otqKx105gmpCjEnwNvSMdoG4jVDD2ucfDwSN2/0Blc0/nNdZTXR+Ky9KsbtLQQB+ZNGjQ5a1H
clDD5uOWsnoN3KWphjVVAJkp8myph6UCSYEdOFO0Gyxzm7mzF2WZR+LhwRLyIUSBxhzLlVc/nW0p
Hp3iVa5JQdiL+ljxDjHHcLR3U01311mX4tJMOFbVx/C51rlvxY41Kzfdmr9WQWStnKF2P2PDUs+T
8Froi/p2DGJPsGSuvcRpzFfFkf2PvmDJ8evEFL4zQcIx8UvGPQiAFd3fy9OjsSqV9mtMmxTwihqH
pYXh0FekoFmCNuEw1T7h1wGQzH8YwCAgZDgWEmZtGtu+KoO4c55Ekj1cN4bzEn3aWbuulUG7BG5e
hKNXFE8cEp195mfW2mWgJkKpuDIrEmk/2OhALA/EeMRb2+Uf17WruHSZdHE0NljgkI0PNXm1F/P1
csu6ZVVycN6LLJwSzHg2fXDLj6QLel6A0Vd2oJpdtYooK4ksItrBajonBLvg/Nxk05FATjHF24ud
4NDKB+BcHHndoVuFmU1h28ohjLDCbDiObQ7e2cRrielfnq2v14GpSLN5cCbof2FP0YZQEPpJy2+X
2/3agZkKLitI1hRWwauPufgb8YehuLXj5yjcmXJNee3rexumYszm2LB4BHjsrdGVoPt9TURQp29h
3PnNcgcw4eVxfG1NzD1//+Rg9lQJaZ/3XJBhsNFyM3iLU9UnHHnGXRLN/PFyP7r5Uhx5ZihkBFds
fJvLET2w33PYvWbCeZsX4Tlxv7vcjW44ZzP4NJx4DJeJCFF9JJz4veuPNfeo+7Tq1l+nBqbiyVDC
m9ZRkcH5pNX6MiWVn09OHNRJMqwMQTdTin/TqbT7NoNDCPNbVnhOGHtNcZ9OwdQPV+2FmUoN5rY8
FlZnRKiG7XBnHfsC+h6NtVZPrZskJS/Los6II9zodupFkMURZESqjR3FK3+vmSAVXcamMBWxCKPb
CMAFJrZp/crNb1P4EFcrMUljRSq+bE7rkS8dBsBRlZFM6fc5EbuFDHdD0mwuG6puEOfvnwx1bOaY
ROctnyFRgiNu06n0GBjPp0B21cpEadbhH8AYle1iubCkpbx343u7vOHXPdwwFSY2Vm5DuhK/z834
25Rlh75KH3oCNv3rpkfx46ysgZtmHO1PhcfjF7u8W4rE40blFWuvW7rpUVK0C2qYpG/QRxXdztOt
xRMv7lcKPzXB22H/Xd6M97g/s0SEu9jpIXPtwzLwHbWXu3GIIT+Zbmlar3SlyXAqYkzWYUQq24xu
i6S+mcZp08ZrCuk6P1Ac2UydNooWzBB1igeWSpRbOU9yKTaFWLtx0fz9P2CxREaSOsPZ1crpyMrQ
8K3elivZXzMAFS02m2VrLA7B+raFE0BZ4rWX4U1Ka2OLWpe120GNIalQMRKxtqo6jMGU5LhUyw7H
rJsxsq46RDEVH1ZNbdYaOeKdAVKNKPrTRtXvacneLnua7ufP3z8FotywhVgas/oorMqzLCMoxtFr
lzWSWt36Ko482jWXYU3x88W0dytzM1Q/L/+4rmXFfXPWkpbJGXcL+RAIYe6SVT4h3Zwo3isXu2sJ
hdmY0bAzHXJnm5B+7iS7rhSfqRiwIsJVV2Ph33GfuU0j4lW8eMwaZ3N5anT/r/otdXB/0E3RbQlm
v5jhdF8wFC0mK16lmXkVCQYWgZqDsi66dflyP3XRIVrTlda1fA6nn4zRpnHdSYpYhho3j0s7MOzr
ZGuYCvZyq6EVZceiW6u4EdaRkv1Vc63CuRw5V7ZgaDfhw9ECzWo8lfusrILLzWsgu8gZ/50SN7Ui
pxrQfg3I6bO7TbeGz5+hFRs9DLtyV60EGc1+5B8Ul+OACjtDN4Br3jbnVxRJMm8Y+wNURDcpePlX
xnO++vkXCM5UiUfsn4c+quFbjTH4Bg4Dse0eI/YoolNuQqmIRUExmUeoVYlkZWw6q1LcebZIEhXW
CKsC4K5ZTN8YryuVZyqma+ojXJ+C8v+jp1CQjd/zJvPc9Mr/Vty4qaOEtecwhGjxzTT730NOv11e
Bk2EUNFc0oGkI5c9rDaHODDeyew0e3HMNTEfzYyr6K2ZRkmSjgucTZrbmQEAnOcrDqH7c2XjbAAt
lNEIfz6Xdz3AHtO9tUYjp2v6vIv4FH2aMKyzwakxKX34zSLtnczzh2JYq0fTuJhK9ZV21RT1ZK4+
mm7LnRdrOQBn4PX5c4bKnsvLqtnvqGRfFrTrpdmHxikH4CzB7a4hg7bclWt3T7ohKDkXdbpNWIyI
z4gUz3HV3zllFIB3dfLypdzHdb67PA7dSigeS7K+DKMGizwu5s6hZdBn1T3jK8c73SiUW+l5NJa8
huuiaHLJvBzn3pixYyTw6N3E2zheOwfrvEDx39BNRTLXjnGShIByjaHmpaG/rpohFbTFjSUaQoEx
ZCO9p/Zvy53eeL9G/qmZf5XxK0lpS6CVir1VhWvdJIoyDw/eYoNK2XnFVHVdnBfnk7OZRo5DEmlw
SWAkD87SbsPY3EH89/m6+VF8WaYgFet6xM4z6/PwEJmdN4R/rmv7PKRPv94Sq01liTjhLmmEWuS/
JJ4hvGOv3VlqvFhFbNWTpMIGG9QHlHwN+VBPk5/lj3a4troa+1dBWqaNtNuYWF25SD8dvVLeRLO1
iZpArkrv6vpQPHiMkyGJ4wzbFin2TdMcUcZ+yOcOVO7uD1Jd947CVOovCwysko0xTqgucHmlUd53
iIBeOkajb7WOdS/GZeWgpPFmrnizmZfjYNvEOLmTBT3q8qHvw81VBqUitxAm0nBxU+yJEuhpjmUs
fNwPTAEL3bWIqvl7FbsFoahxtowCGTntbtIl981CBpf/Xte04sklyeC+EyZGdu4WgsjvVVg/XG5a
Y0Uq65dNYac0ZcapnNtNXbN9UcS/pjz2STjcjbTfXu7m6zcPpjKAQarRWHqXGqcqbb2wKWvPqOgL
7g4CULA/T0N0XBLz3eDRcN0JSgVzGWaV0WxcjNM4PS7d8jyz4cfloegWQ8nQeY66XtflxomF+S4c
l/slbFZmSbcYikubgAVnmTMbp2KsjzSZ3rJqDv0xy8iGOcM3ydjaNkaTG1RkVz5WdElDUn045R1o
nFKwISHzrCSe81nyiwPIP1iu3EbhgoG5pzLf4F0LNB6wKK/oZx/6lgt9urwQmtlSkVxZaha8kZNx
QlXGNou2k/3cgxvVMn9fSXbCVDBXVHJjaJbeOBHUy2eLcwRO+V7UPwZ7jUJIY00qlgvaikYkGvQw
dVCuc+KjU+Qr1qRJcuz8/VMSdaypDWtTGicjIThnvhRp5fWQijGvquthKpILJDDUZVwgXNdY2BZR
9WTilUNm1x3OVAhX6bKlFZ1lnNKh3Ain2VN7XokOGmQ7U6nAqt6eklAOMFGRFkEGcGmwDA5KBUvj
tUtjupsA8fWpIahX4zC06WkO8Zi0H29G0pNg6Beyg0bvGvOQzgoUx58LkPBnJn7HSUgeIEdNm6Wh
awAbjT+qrGFOOI0UwC/jlAw8qMWy4ZHzWI7ODa7mtyQbt92ylmd1NqekcEE606xi+GQfmQbYTesO
qvZDtpm46XqWK96vcn0VC1bnFmBP8uyX5YPhHMSYol7K9CZ2nJ3rOE+ZCgrrKdYjlohiXT88cUP4
uN94H8I1gKJmplTuMKgfZU569h6GU2RvWjeUT36aVNuykdvLs6RZdxUbFnZNMc8T0kkPfRmfDGTr
2DBgsNi0o+s7BX0t8m6lL01CUdFikKwugerBBmvK6WsZ8a3jUgj5kd3loehm6+w4n2JZ3BjAWRbY
AU3GcaSOz+YH0u5Qsxhcbl/jgP9Dq35qn7hhB6izaZzi0gUfgCjfi2btgl53wfgPLAwlzoJbDX6+
lckxaUgbNEDWHWkdN+/WzKvbxkZ9SLSM/dF0yj9uVrge72Z3Z+DOcCUp60aoHMmFW02dOyEIzFF+
F0VAIlB7ZXE0iVglH5PQrMOeCE1zy3jhDAVCzdx4ETX9joSvkhvXFYwzFTYGnciwN0BycQJ9D86c
7L6orpweFS5WmUs19h3GYOSCHtswyQ8GL7Frucq+yHnqPtnX0LIpYhECfOHWhjeBs2qTROLKRzgV
ItaR0ijqFLFkdDqfp+0hyWXghNUTKv/+Xh6AZo2JciKXgDhY7TTi3iuf/mS0OMZtcuNU488Wh0Fe
FSt+qIFQMhUtBlBAnErkjpNMS+ANQdIJvWaAsQ7hkFl+kzBUfvyECsHgRbjkuzw2TexSycnSOWmh
zo0+LRaLIK2bx3aRyR2dUrG53IMmfBElvw+jPUzz+QCHUugiMApnb0/LxqhzsUua5Lr9mIorm5Kh
41aEMxZeHA8t388pARzBr7uVZ3DdNCm5XSair7sF6Nau+uXWhxb19G3+cnmCvo5OVAWRRaFchsRO
jZNtxFDZrI1kF2XhSnzSNX7Oj5+cL6SyLqa0RKqVU/q4WDTz7WhZe8LXta64dp2AS8GdkWVZFrtb
dwhdAB0cEK9dNzNnk/r089VA6yHtM+MkuHvMQ36M4z/XtXxe508tG5WNF/URR38aYbvWvSRD9vNy
y1+bO3XPU/Wp5cEtsrG3YCmzAegZOcxs9Jk8ptNKkeLXtwlUxYhJMC5UcgRLhQm+BW4YxxKCdsyU
29G8ddjymLTWE+RVgutGozgvVMqbfnbQW9JgixnuRtf1LUiRrqmgfe1XVMWK5YAQObW5hKfZBMyx
f0prCwz1Vy6y4rRV3Ze1hduXE0/l+9DKX6G7xqqj+W8VJWaHnbnEFnwWcQdUlOaRCfp7Mde0pTRG
pELERmBKrSYpsMd3iqeZ8GDGNt/Pe/adQTRuxbu+TmtUJRaTLBlKSObgjBkN3aGKjB3Nsh9mard+
Xomb2nJXjEgTJVSkmFkOfVOkyJ9Umm4wFbm8j2N23VmFqmCxlpuiqxNEOGKljregEmdHpPnH4WyN
h/jrswRVVSQFZgOKrU54anh4N6TDVtTWo3SskyvsdzHtZXhdmqEqz1g3N+BD5y7cwU7cTQwUh4fb
bOfesnDKu+zROstVPNqqQMKWoL7nlEfV1p3/kr65a9ka4FdnU8pOO5/KeZBdgsO8Wd3M0VtazCic
WVARawFyMcRrwC4NcwEgJ/8Ns4U1cGsCCurEOWihpx8FvWmI4+P9Fok58ZrqPZtf4vHRDdfeb3Vd
qmCyNO/SrIYq6mlpzQ9nYUFUP1UdlF1bx6sKx7cgHV5DjLVZXuYyW7mt0UyoijFzrWZqqrThJ15l
HsjhvLSZNmWbbTrr1u3t7WWj0Fi4ijGrOV5Dw2VEL5IHI/twpnmDy+lALL0HoXq/KaeVWKAbj5rS
SbJQgLTD00LiwneM16zG9RkwaB7omU6MzysbNs1mmqo0ZIKV8+gYbDhJCACk5eAnw7dB3hTVd0hT
+7LCpa/xswx/X55ATcC2z6HvU9YfOS1zShEi0gG8wZNobowyv4ut/j5L10rpdH0ol+9lwd05Mzly
8Vi9LElyWCZ6qO35ZzNfJ0BAVcHKLp9zLjqkNeit7HL725AMr3XX7S9PkiYPqLi02JZhOpcV4mj3
C+i63eJOK/arCWq2Eg04hahcm9XhqR3LQ+4eQVR2Z5hrnHOa1lVEmkPzol7iMjzxUG4LiG5k2bax
ypWArJkVlaCMibZsDLxb4qbK+OC1/cO+7k2RqqC0TBJhWQyhXoj5MRW5zxLy7fJS6qZEcWMWM4MB
WRieJqscN3PaPRYynYPMtA+XO9DcUlMVmVZnSd/K8wtH7fJkmfeD6dZl5E1Ob0zf0zYZKMiE58Ig
e56ROftpAScCMv9kzq0CFNhuXwTFUBsR8aHFMqHMAdRvS/6U4qmna1egHrpZULye5MXcV1EeniTr
vJLgCp3nW2Nee8fTbPVVMJtZk6STiSNwMJRBFHk41Aaj3d2XIGiQD6wcNgUrVvKMJgOoRGULuFVQ
MsDSWyftIF4AUQ0a/64sC3eZ3K/G5DlKrrtyoCqqrQGNBW9HvL+NMj02y1HI+SYLV27H//fC8+8D
HFVFLMNa4JI3szBp1PLocExTiI1h9wT38FLjPg+PUUyDCjxK1fxd2j+SsfCWIfaGbtxnBUy4bnCs
iryctL5d7l0O2VvH2rh5BqKwHnww02s1FrvLVq7JhipQruPVxJLMFacMNAnWFCTS8fLu71T+FaAF
vNyHxopUtJwzzgsFxRk/VeOH3Rb7hS8bpzBBiLXg6Hs3s+9u0m0u9/U/mZQvZl9lPwPXokUcVJ2e
wPnk91KCuWr25EjvSuc74nIcW5u0A/TTzOWGGZaXx1lQNszjzWMXYabH8DDRfQcaIdtxb0T68/J/
aa6hqUqYltvCFnPJxOlMpe10P/t48cvskWKPM4z5XuJrnso9gwR0P0GO3kl/rfR8TkFfzcg5dnza
GSyQFctNMDhD6iXZ5dzwW5d5Nps2Kds4lh2UpC69ifc3JbaRl/vUWZUSltLazc2xN/ipJic2kF1m
jr6b+G3Eg2VV60fXibIbCfkYjrSe21MXui3qf6PkYI6cHyajPUu0zWLnNnRNx1SXDQT77yziLQ0v
9uMQYjw9CNDaoKoTT4aLB6TdVvYjajvZLq7aoBRi29vfINl711bOriit67YYQjnZWFacuRkzw9Mw
47TfoNzcCHHcnNw/lxdNk0tUKrapBndjuPSIiuDSKvd1dZfz16uaVtF8qJjrQQ+Vo+kClE2vbbUh
cuWvNWlDhfKNo0NlWY647RrGE63CQ+aQICLDltXWK+UdCPHWSLg1E6QSstkWJAISpwbBQL5tESAQ
J0Lr+fIM6YahbGemZQETQwmg9QKKwAGlyNH42LA/Y+BOB5M9Xe5EE4hVJjbBUGYzswlo7vxPkTDP
ivYO+5XzvZMOHh68wuQ64QCqQvwikQsjNEWJnkZwwI6bvKm3Y9SvbHt0ZysV4sf7JqJVbZcfU4vS
vBN1OzA8vMzxd1o8xPFvMYEef2XSdCujOD74qnvbyBHLMqO9EcwTNYjlyv6tHr6TzDdLvgK40PWj
uDenhhOCvJGf6FgFeHYx4/faIlsp3szovi9W33h0RqCcVGraZyXgLvzUgGa2raZdJl+aEhcW4i5y
SlDKVw9RnHp2IzyD/kzzJcDZe5fNdtDGTy04Qdq88s3Y9oci21+2y3Na+CJDqfhAp6I259kyHMko
QRfhyuzBlABhXdf6ecI/5b/IsDlYOImE3tOwTcMekLF4Zc10P35OTZ+aBgJ6TFuLyiOw4ke3sA82
X9t6a4KNCg1E7WYNUamyP2ZWJm9KU3abBupD+8zO/16el3No+WrWzz1/+nlcUcZD1Sb9cRnrTRUO
j2mJnejcpjdFVL5d7kOTo1UgIBBJEZ6WlvZodVbll/3wzIbhZXHGBzI0sG3jOic1lb2AU4iG9oy0
R8ci/hJGm7oK73Oz30CU14uGCmXIa0hT3ZCUeOBgPHO6oKuGZncWsJX+wnAUT8vmiPLIzF5VM9BZ
gBIQsDWPW4iKtMca0bkvd0YVAia1km90i69EAZ6YkWwdUR9LhyReEcZBm8/vYFf3XSfdXLX4KkTQ
oNYAwUSTH7MK5YW0i7elCd3EuXtsRfZ3MNZ4LTVjUXGCQ80oJCvM7ggpSeZBLvlGVjLyspj4Y7dW
rKQJzypUMAbCOEpyUh2X6FvMHty+8+ruW1sc6XiI1ijudSM5f//kktk40pAUDTsWy0FK35h/1nLL
5MoTte4MomIGW5a4YERY2NG4GbZnDZFhD/HQYNpIv96tFSJqzFYFDkJxp58yMZbHsnksuxtWY7Uf
LhuUbnoUL597YoEUsS+Pcfm+2EcT75uN9OPrFOooUzwbZLsLJ1NRHdPoW0UOKU6JzTJ55bLGg6Wz
IcWjcUdj8LgRmP/hBniz3gG9XxyExm+avQoRby/Pkobkj6oKokZU56wDvcCx7kDY0uys5q3JXxd+
yMlzNj2Vy1son3PjG3Pubb5W1KFZdhUUaHbRXHc5Jm9wmwdoJ5tl9p1UjX95TJpEq8IBzczMiVvV
DJcp94vliTXCXU0wV3GAo2QSLJRDeZzmJYjdQ2FA8sasfVYH7ZpEnsZqVSBgGoFT1mbooxu+C/MH
XrS3VufXYo25Xtf+eUU+BY24hNbBQOAVU/JR1LvGyH08eZFkJVPoFva8JJ+ap4Jl3B1DiluyXUi3
0by1nBVL1f254s9xXBe9ZbjFcYhQV9rEyQ0Ki9+cKQ4csly3RftfLPz0+wafDTlkCTuC1EbQ7wX/
fp1FKr4MpYMwIWMEe4/lYXKGWyPsVzasuhlXcrPtcCsdII18NOpnq/mY6HuarGGddTlARfGZQ55U
YLFmR7OZ/XE65NDkAE9e334kMj/Uw0+juxt/N0O4n8dlc3muNHFPhfe5YNNq6hkmlFs/s/jVdJJA
JM+TPIWg2ipmvhIkdN0ou3ERu1XfGC49kgVUDPYujF9CEAM4Xe2FbrOv4+sIMaiK+BMGNHZHBzYl
6+e8AV/l/ZitcPNpXEJF+qW204U8tIojz6vfffQ4GFbqud0WuKzLa6ExLhXiN9mttA1XlCDywPOF
KzovM6ItX+rH69pXfFpkdjfmtGJHan3HTsyhePdYE8bT/buSoMMuC/mEQ+ox5fODlU24gWnegIsM
Lv+6JhmoEL6lZRV4Za3yONrjpgbC2UgLL3NxFS/bH20L/pDL/WiSmUoJV/Tj0vPULo91HN4kLHy2
prU7wq/Nh6hIvja2c9OBouIxx9vD0NS4B6WbMPmerQmUfb0EROWF445w8rxMsYWRByvJvUQe5nat
cPNrByYqJVxnDB20teYSfw/4Qi2tR142TwXKihip9nVJnmSZreSer69ByD/EcI5DWic6Bwu8D9Tx
+5nqzOKbmt81zUF2XpSv7V10U3b+/ikDQbRqSdpzAi3Ko41zSWw9EWvF2742JaJi/eyUAhhEEYli
a5eXD66RrNiozpAUN+bSRdEvR5qA9ljd3Zlkz8y9kCtRTnObDlbx/84JMVA+G9KYHUd/CJYgD9JA
2B4KyFFHHgCJ4UPosFxZac1+mKgQvzRewiFOMBbr1nmM9t3O2IT77s3y+LbducEaJabOopS03ZVT
Fs0TxkSOCYT7oh0oWwOyXyO90TiHCvhLqrmrcwfNZ+UNje9InO6EvW1oDEJd12v6P5eDk66b8/dP
1gpucBygQ/jFaDQeIYcw/hPZJ5ocxmE3m2vbkK9DLVGRfwXoBWVEkOZGS25nc0v7yGuLP8Bies3a
vZ9uJGfT/jSSaGIzeJ8deqxGFsz5U5FGm4ZAkkxAEdL5laKm7PKUaRxcxf9NpBSuNbrVcRx7H1cc
N63reG3j7C43rxuHsgF3srR2rI7TY232p6L9XeC5LrR/iCU68tjr3Ks2ykRF/tnCCVH9Suhxrn9F
ue2B3fXK+VGcHeILplsxBECJ6xk5cj+kAY3zlV2fbvaVjXjlFsUioU57pDCgUNrv7VL9PusaXp59
DegOb8f/NSOXsipdZpseO8gOgpQ7kPxXbeAYDabe/j2fwORkW+IN5WqgmFxD92riuor0m+aShmaL
PG72FfEMK78No2XlFkUXfFVEX9yElUs6JA02QAW7vS1ivGSOT2TaTwNH4c3iTUuJTWcKiqrJq+Rf
235dkpXeNYlFBfoNfTdYbYzOk8H0quWYDc+D/Na3ayBJjTmobHJZy/oelX0wtn4394/gFS2tlVcn
3aKcu/wUUGyQlQPmjkVx0vKpzN0IChN8xcl1v604+dDMw8ASBMTS/BPPswe1S6+N18QBdH+uZvMy
qoyhhm8z83kg72T5dtk5NKFJReuFhbB7VFLiAJ/PJ9sWL2SxAjpAHQBFJr87s94wi+8v96VJryp2
jyXMMkSFxGRGNZSVnwpunxWcF/be15Y/gYTJkH1wuS/dfCk+77ima+VQhzuaS/LDxru/R4tuDS6u
mTQVzLfUszk2BcJhD0L0zrwV3XRq07doNoO8svapW24uj0JjUyqubxBF4tCIInG0+6QPZnpqypVT
pGaCVGBfOldpAbkhGBQ9xuKWpVfu1VS6uRr8UWYLnapjDsFbd8l8w/iRU3tfW8zPDYbrAlzSdeG+
4L1PzV8Fz71lraResylRAX8Fy3MqCEIHT167tvTAhgtO/NkD1lkuYsXRNU/XRGWiS1Hyjmsj9LIU
ACdEb4YMDzW4X1MTVM5UeJDMOuvr9fHPy1agC/cqiG9amnTpARs/Wt/TxMMDDDbbkH2OoL/jzcFZ
a6/005VkrHFSFcTX5llSLS4GZ6adb9uFR6o74mI06eSzePKL8fdsflwemCaTqCg+2XII+vXwo1l+
K9KXhhi+afyWcq0oVeenShAAvZtszRamWLE5CMXW6ju/Su2NYI/ZOEAIYAUorjE7FYI34HwLDcq5
OFpja/o0Yx+2UT2Anv5maF2/c8e3y/Ol8VkVhjdXlMQjwUbJ6XDl46cuz6nXxXJ6vty+JtyoyLu4
FJLYAy+OSx9v0tgNwsjYg9JvZX+qubkEcvi/6XeiAyRMk9z6Nvp0a/nJhstAen1g4RQ3jb4ILg9D
Y1YqjV3Jl1ZWDkJbynBWT7dJ/BJFuzh8+T/OrqRJTh5K/iIixC6uQG30vri9XAjbn40AAWITy6+f
LM8c2nKrmKg+9kEqpLdIT/kyLw+vW6Xz7rw7RBRePjGjxS64jfOckvWbK/1QDFsoEt0mK5meZ7bX
DQQxf+X7ybul/cbq61ZFOcOzvHHXYRyrxK/oL8dJ5NQdPMtpQhtseZdXRhM7VHwby4cZBdy6Slpi
3bV99zLW7nOW2U992f/n2+6+7NCM3I6/L0+nWynFvQvTXPzRmapkWdk92ideOd+6eWr2WIW7NQ0z
57TF0DazCx4uq9e/+M7U9+E6edZ17qwC3+yunu186FBWGscIZ4q7qUs3srsmIqlAN4s7Fme8NxMf
/PngooeytnVmr3H3+Vp9RTU/vzIZqtKjPG1Hkrs1DhEEEm1I9253sNL/KCNxWX/N+i88fxm3BGN0
VzkV/1bzfoLyR1slM0XSa+xowAV6mR4mCdBzY0TLGbBNi8hbjTittvgBdNageLyXOtZcpTh8196x
D6IcT+7W7rIN6w4TKg6utfzJrYoKhACDG7eN2PvNF6NsYoEO6KybQtv1bg12qsSWaeg+RokD6DWA
kIYpkaxKue56RhocXCpwHqyUbXyUbgrlQt91kJXhMIokC5YkcLqDL+173+IbtzhNJFN57iRgKdzL
pJm0wWfmH1wP/DhoMpDXvUIRFcxmuY3BAoeZSVY3Ud/sgqWJmiF2gru22w3D18s7r4leKt/dylPO
YMGoetQiGmsbpPtbAA5dorXPYeFdispy04BiENyEEfM2r/sQGmTdMAEsaET+wiMvJ7vOnKOpMsEu
ukQ82Mq9mq1XQW+Lx4EcnQZc3hvyNfP9x1EU3xbT39h6zYnuHx68rMyrEcznCdjumvJmMh7YeM/T
x2FJzHkjLGuymIp48xc3nWTW4H2t9gBDd+2479LIz829laV7ydqHsTaO3Zq+XmcISsJ3VoYOHRvX
sCyo9u0Mpe6GbiRknY0pvl4yrxUCh4lksNqbFjRmtWvFl3+11sYUJycFWPM9Z8bYYKZK6j3buzvz
CZeEvRWW+01T1n2CkuRdoxTu6OEThBnXVeREfQS5lmP1pbx1uv/n3Uf3TSrebTWdbCXu4jxnb8YL
ntQPztfxq/nU3po7chy3rlia+KWi3WbTqJppaBG/UD5IHZ7gRW4J16HaU2pvdebrUqUKdzPAaeNm
KB4kqxlnxzNSbCXRGSrGQb0QFhv5X+OQKkmeFE0z4/mwStKMDxGnA/DU/smzuh2qC09CmsdqUzRA
Ywoq+M1kvrdOC64n4JYKp4UdB8ffOBxrwpYKeTPTBUR2GazMYM+0vp3r/3h55eOCypVnzgbOqNZq
np99ZhJb/qG3r0u0Kt6trtNqpBK5nBnzzmHd3jSmHTQ+NmoBulVRXLxiPitWH8O7sx2n5hg7ZLzt
m+ZlI4Scx/kXv0xUmJvV0opkIy5qcl/ei/18XJ/WKA2tkO2MjYShcwMV1dbjfC2KANGViujsBvWA
Z6rQPjj7ap/Vofl4+Vs0tqnC29aG0oAaOHAH4w1BDy6aSy4PrItJKsCtMwyyAMR4XiTgcI/lrjo4
p+73n9+/XzcOI5r7gopwyxj3RjMTsNHiM9pjw6K3IovEnv1gsCv9wDxb2btDycSHSqIRAXMQfwf9
mRI6BwO9jtuM/KmdvRsd0rx+7drwYPRwDztwgnqHcUq3dkHjCX8ept+N3hMghsA8AUdj9EvvZkto
WY8p7a/L03/2/t3wpG+9EtwFsB5I6oX2UNoh+hC2dFU1+eaPa7wbXSw0m+fz28Eyubu8GKN+HETo
+F5ogCBmw051FqTmaX9hkLGABRE0St40nUPDuT4LYuVNGnLZVmHQ4VJ22Sk0k6kQOL81KlsKShKB
HhdqPlnWHrzLaKjfldmGR+gwByrkbba7bhIZR/58GeL0MB5Y7D9PX62HCfUqcVi3OPg1u6NS22Wu
5dCZjyjuOvI4zkuMppFHZ8zAZrv1XqGxXhXtxjILSdlDcOJL9ckSvfGlM7r7paXzRgFUcwpQMW9m
sM7oEcEEC9hEBRphG5KfqDPsmtViO6uooikF0/rlzdd9zTkEvzPnzPX92rJxsAnkC5qux3rfBxun
Gd3QylE87c3VH3zc/MgKgXWPHus+j6rBu85HVBq7XORDmZ19JJXpvkXoM2v7FlWaqK/SG6PaqiDq
vkJJ29lQBTzoMY0z4RE4Bx1nGrMtIkOduSp+nolmKMoRS7S4Iszm15ncLeOJbj2ufPjbaaDC30TX
VZZRYfiKvA5WJP0XP9s4zXz4yzH02Xjf2Q2Eb6qq4jnOeNXD0r1ZE0Riy1sq3y6b5YcxCcOf//9u
eKsgxBMUv7xs7m16SJ2X0O1wmZNbioMfHjEwwfm73k1gu8U8u5CWSer5xqxu6nJ3+Yfrxj1vxbtx
+7oyilXiyg4e8Hu8C94Nrrth8LolV1x1mcd+ZKlHktmXcVP+l3vB/QhI5ii7DY/VzaB4rBUwuypB
MY1nTDdi7o7Q30b7o7+qhw9rbv29NrM0pZjRkZa0E6gfGpYExI+CJtv49TprVzy1ak2HDeVaJzgb
nyDd8GKjJR0QqtPlnf2wkoFfr/hqIcYlbWxJziUmyPgcZbFvA9BC3K78M2l3jXW8PI/G9FVgW+a3
zeBMuffcdvux3AFlcQ+uCGJANXy86kEfZ2nFe4uA53VrByRxJLSguB0bSxdf/vkfv69ibMV1TS/A
Q2eKVN/Fc/y/FQYLcMY+RIXsD5YxvTeMjS3XeJtKZLfUQz0VBQzWXc0fntvhbtVubIPGF1QUW09a
OlLhkwRixWaTzCTb18uh9666bWKZFG823QAxCKQ4ydL0IDepvTvi+IfxOt0DjK/4crNyKyt9VidL
nkLeuT/MlYhk658ca7mfJnbbmvzT5S3XWazi1+Cu6+uFL+5zZwzhJO+Y/9UaDmw5ruzn5Rl0m6G4
NuOz9EyDec9iLnGE+OEPuJ1XMdRVN2KrJnaoqLa1cArhC3TpmWO7z2wQeLZG7HRb6gcaO1XxazY5
S88SGFPOqgMT0M0dp3HjbK2JS//A18y8ray+IEklvxfeSdInB/pNjfU2zDtrzsNxi1pCs0YqVM2x
vGayxXqeaA09/4tsfvKmv24DVJxaLca29hkhiW/eWu0zHrfDob0KPkgDlXqO8zGQ9ogbzow2GDIt
Ue6L/WXL1O2s4sZLQ2xcODC0gTQpy2HHS7KRcHTrrXiwPdeClx7YrXtjfXFdul/y/NNirRttVbpf
rnitXVt8ZAVsEi1huCALEEeIjbCs++WKu65+ntqkrXBmHnLIsrcRTR+Gq87M2EwlDxt2ZgdFg8F7
yKyURfCzQYNNWBUSRo+nvsvbqvkCFZQmDOEWLMXieBi2c/J4Mn60KJFfHl0TzlQkWtWImta5hdFB
id0bv7JShqUdu+nz5fE1AVmFo6GX3bGlYxKQ4O4tkFdYxmmiD3YbZTTbXZ5Ct0DnT3t3zvXWoDQn
FJxw+/ouMjd0698d0FqXB9eYpoo8E7yd1tTGFlsLvemWH8HibVjmx4UIGqhws06mI2cjTgxyb++r
Hdvzz5WBCuYS17vgxA5pEF3+ho9LjZhJcV9uO5NRkvNMbewdnN16pK+dv58jM6p3y5FNGxPpjEnx
Y9Eu/QRCIbzi0Rd7vV+bOW77O3OLSFO30YovByUgvn2X18lQuAcgAuPV4IecXQXKxCop3rz4nlFD
fhAV5V7EMvgGAfubad5SHdQdRv8Bk9lmNaV4OEHdCQ+zr9CDjRgKseF6qE7tybmBnOXny/t9Pjr/
U36ngQon84pUGlN3hm7UfWx36LEc7wY82rvPqfcTynSXZ9Hshgoqo0bBbdnCqCpx35drCNCBZW9V
HTVupyLKrLZvuGPj5F5M9Q0eIyMJDfjLv1vndyqMLO3RktBY56i9kzHZ8biJjCjd87A94elgb1+X
M1VF1H5uHeEsmEZmz6CAzNAC3lw5tOLPchZ5AK3qOjFsM1opvzPHbyulG9cN3cYqXpyB50oGZzdb
3TlcfLbLFkSJwN14ktMECRVMNmXzkHvnKlY9z1C7Cykf9uUXb95qYNL9fMWNZ7Pk7tjCjWsbbwU2
y927irtNGNB068Kk+QQVRWa29Wo3Z1c25edyjlMPkrc/Tb6RMjUfoMLHxokYozjHoaaGtmd3VzpT
1Bob1q/76ec8/S5ZAihidsKC13KTPs9zj8J6Cwb5/DCVzv46B1OhY6kgAFf0SMjuC3919+2BxvzG
fEIlfF/ui4O1QZqi+5Tz+r37FFr7Zo3eKJKM8zejvOX1yTHXeK3HjdSv24dzbHo3/lg3TtHkeJam
mXOUTb+XYHMNPGPDzTQhTgWIGfb5cchecM2w3wrni1u8XV5+3c9W3BedupUpWoRO0QHmkqXBt86z
XtlqbWQX3bIrWbjtHDegs43jVrcPhjtP7E10lYzeNa8AIJBV3BfrbC3LiHpQWQ5xDmU7dJMfub/1
wqRZHRUDlqUtGIENROXJoo+Ud4eq9V6sjuwuL75mcVTwV796nugHHNYXo4/4PJOIZPmPmQyfKQGT
0+VJNJajosBmx3JrSbAD7fRDVOnT6AbX7a2K8hqrwnDBwo69nR9MI/aBWqmmfeq/Xv7h5yDzwcFE
RXmlnkUG2RsEDAdsL7089vj8KjMvJh5wMivbOJnozrsq0gsv3iCoN7HJ/MsQ4zZ5oFMoQ/N5wOu6
dVz86wKESm0GcN0s3QznrKU6NPmLO6/hmG98g26PFS/OPM4Wwl0CrKJMgmIOPfOqxzA0TCkOnFFb
UnvBlc9x/V0vgOmq0O3db1EF6DZZcWCa9ryuKwwPcntBwIv2xiEfB4jSJnRC48MqmqtI3coeJOzf
Xx+hsrGwnSg2copu6POR+l3M9xcrG4IVxbfBLum4L0Ai3u9ryBez24mQmuwvO4JumvPavZumzWu6
IkHi1t1xEBt/HcYqzNef1w1+jk3vBgeNFa6/OYo1Tl7cBsTcl8YCpH55uDy8JsSpaK1+GtJyXECo
t66PpHicUh51844UW6QMf3AjH0QJFbNFvQISOqDBfCaHdZ8f24OBhhWEiRBNWbEVs505IaqG3Zbq
iea6pOK4RqeqGsgAlslUFSfIKe49Yw5ZvcY9Cz5xvOHMw0adS3cHVHFdJuahS4FnpyE2v+Dqsbf8
nRcDfwXQEtxjiPL9FkBKE0BUcdOGSbeg6GhLzLS6Wyt5U6/9xhnyD0Tpox1SXLwoPEOiw/T8GeB0
jM0w39FT9WTc59kR7ER7tAjEfIzNKazERmLVeIwK98rGpltXiDaBoG3e4yHqBG1utEhtDa8xahXm
NRUe5NrRW53wwLuRPntqTPMeRBix9Ldke3VTKD6f92M5tBKISgF1QFJ/zhZ201X8cYDm5GXP1Gy5
Cvbyx0yyFKz3icmWXcGhOJNv3Xg0QV3FeK08d7rBQshd6Ivv/zJAq5mld6bzlKIH5fKv1+3w+ave
ha2ULS5jEvKfbpCGQ9Xv06CK7U2qe93y238PP2V8cjrSk2RaHtBLj0toKO0niCRs/Hzd+ErCzr3c
6UFtRRLSAOW1AG4SWTO6V5hcfts23Yggui1WcvcqM8dhfloBUz7FGU7HqX9tXeRPJ8u7DeDmJFIu
4NXnAtX51HTGY5MXGRkHvru6LqJivJgo25H6qAjT6he1X0qTRca8xeOoMSIV3JWXjIIICYMXi9jV
Lggg0BxO7KsYLSgwAX8bES0y1vUu8nbviRACh4nnszeDla+XXeCPp34QWFVAl5VOrMkgkwDyHRJZ
EYuKh2mM3SzM7iCXEAINt+9AahrPXy9PqDEnFd/Fc2Y4VJ5v6tQOs+x7Cf63yyPrNuI84ztjqvuq
LXNBjZNJ1tXJo95umgX0FbwQdRf3C6T3Nr5BN5Pi2P7kNWVmoEm3KvldU0LHYAh+WvUW+YrGr1Vs
V8Gzyi59MF/5A4NuSBkDM/2ZukO4imp/ea10UyhOPXn1PBQVQpNTJhU79v68z0bwsm+hUXS7rKRr
z8hHqAbCqtb5pidvmfXp8u/+eOWBQ/l7j+mymDT30eI28nMlD8ToWRvaubuxLB/nHOAG/h6eQ8KM
2AXwgLMHDiJh2jfCXBPPWM2QGSSCyOJVlRi84/09kVeX/5caDJuFhc9eu7V/vrxEHy89HhX+HrqC
ApI7cWztUoBcx5E/69Z8uzy0bnnOu/LOw1ox8HSaW9zVMyuURhyAxrQA9FDs1y1+ro8NE8WYv6co
LWPOZo7bkEUsN3Qm7oaBNA7u5Ef2Um4RmunMSHFg8B94gLEi77Q9AF6foQJe+7vLa6QbWknKDZYm
dwC7TqxhjHJgf0pQecCSNg5cZ0P/N1xDuf3v9akq6NSB27xIhuorF6eGtTu2FOHkfcrI/UTX0GRb
zqD7EsWHg7GGRoNt5AkFk5VDG4goFkcxXldLRU/D319Cceud62ktAM+cI5lSaDH3Q9jyfp9n8zWs
EBR/f89hlNJO7TTNUfDMw7z91GROOKKyuqXzrPE1Fe3lVTkDM4yxJks67kRdxRbUjC7bkW5oxY3L
jqUyq/w16bh87Jv8sBZbIo4fNwpjVc47/s6P+65Ec31lr4nT5Dsvbd6yZokr6qAgkN1neXnWNTPD
Dj3Rk7GFQtHEDhXxtRRQF5qcliczUJYxt7vfvdnvi9qHumv5qam35Lw0AURFfhVFgx7rKS8Skpaf
J1l96to1Tll9n4MAbuPgrfEMqvi4GyxpN6cZngF4Bp7Cux7N1XN9Xfymioc7aVr0a90UiWMs0Ibi
pyEnj5dtSve7FY8GZ2A6OQ3AUm7GY0+ab5W9hHYxni4Pr1l6FedVl4vbi4LhJNwdF28/DV8nVFSg
kHJ5eI0FqVCvAncd6yw4eSrzUxXc5BNoP4adX38f6k+XZ/i4w4tSFeQFKlw2dH66JqM77tape3Qc
GhlYLGeedsTjibFk8eLV0G0jX4g7bmy5Zl9U+FcnUtxuaV0ko1Fh2Zywg6RUbm7hAHTDn///zt0r
qzMskNatiaTrgeTBqZU+6uDO7vKq6YZXUjaZvJF5lruCc+9kuX7iFv5REuPK0ZVUnRbCWMx0LNHP
VCZjnUHmlt1mxlaVQRNmVdKyngPKMxZI1y2EQAsvuEvrraqibmjFkaFEYbGGwdvI7MXCIrf5UG+0
IuqGVhyZNFIKyWuc8cogWnj2tLb5xlu5ZjdV7JedclkWGeKnkf3oRnFH1zdCxJWDK/nYzo2u6gsk
gSUzZAQ4QR5O0zKG5cCvg9kjqfxt7CCm8XHxqHjC+zauSrA0grAJH3SdOaqUZG6zWNRyizLpLadA
LiN3WTkGIUTFt9xJs7cq/MsdfOHmgVcmGYSsxpDNvP1lu63zetlbNUH6HwhYSTrD8ewlca3Hwfze
WLfufFqv48miVMV9jULI2u/NJeH820zvBP1q1veG+5qJY70lzaFbISX9etKoVilx0W/qIBohilJn
W+FAg9Sh//CI0cXp5tKWCUhHDnNu7A1PPhulf/A99hV7HlpiCsIgzW95jqPLnP+keXtaMhSeL++P
5iURDSF/G3CezwMdltF5BlGfOIn9GSpk/HKXyAeDsDhsMQhr/FzFhvmpb65nwYVTjtO9W7HElt8m
9zqAJHjA//6IzDALaja+cXKA9CNQeswGEAelW1QOGgtQgWAknYm/toNMXCRJ7ubHOeiuOyOpMLBm
BPSrLGFcq+3tpiA9WK4VQiR2f3l7dct+/v+7XMyFWeQdBSS1Z23IFn7kSxet4rq6C1URYKk7SpfN
EohXPMR5LT/hLLlhmJrjl6sk4qZtp2adswxUOe0h7Rdczpvn2ksjAVrVjm69WWguuKq0JvFnwdFT
LBMp6ptSzKfGCHbeTA5BIKISvV/rkO6LYUtoWLcfSpKmne0A2IbpzHU/TD/dPMrmn9dtteLI/ZAO
Ka8c4yREdewG9iDl+ItI8vmq4VVEWDmLtBP5KFEldHYBbv6SyLvU3YL2axZGhYTlKfc4lFhY4plL
7BUMKPbxWExb6g2aNKSyiom2tlrXOwMN5s8p+y9oIDt4l22JW+lGP///nZel0uwmj2H01gaHeH43
TTKq2Zc2ve4co3KHGUU+mxURxmngfQTtj3jMU7yLbEVPjav9I5hJZ6PBs50EvUF9lAZKXy50Zid0
KAh/OrWQibrOhBSXNs22SJ2zr01OcArY+Fj17KYsvN3l4XW7oOTpss3Lekg7RIxm+NmwIVpmlBc6
6EfSLYJnXSnDUfy3yPmQ+n3vnmZWRL4MQoO5xzUPvhrE+MQrcAUwsLtUmXsDQsGt+7/uwxTPtnqO
wl4ts2TorO+pmLvdvFhOLAoBBrnB3epO15iBChxbg6kjzOQyyXkfolUxy99SFLD6IdokqNJ8iQoe
a+wSzO4mHCUzv9YTlF/cUMrYWn5ctgBNEFFhY8G4MmeoOxwymvLNnUEz69H2frLY03XjK35uGoAV
kRo/vxYnQocQ1STqXAfGpCp0LGhyERCXYfCU3ndCHDLXe6zx0nrdbz+fbd7FqM4iqVMFGN4WxoNn
dOE42g9W1u4vD38+aX1QKFaRYrWwjLWc+vRkSfOhJ6cldeOFrHuRTdEMesBlyxl0e6x4eUMNdCdC
PTSp8+/e0EA+5Uu9fLn8EbqxFe8ecteaO0nHxMmeRP1f7xzXcSM46YZWfLgq8CBc8zpL5NI9D1kR
A+322hXXtVRSFTCGwnMrOamyJA947Ffebl6XvSnl4fLCaA7AKu8XrYxpGgYjONUr3r+I/A2NsC1w
kibsqGxfFNg8mfewnGXIxn2/GmCOBAlxvKQyDy1wqz9k02Rcd9xWSb8EWn7P2Mng5LnWXQPuQEx/
VxtbXqDZZRU5thoG6LI8nxwLx7spmHywlm7npvPGOUBXMFSBYxwd147TE3I0ne5XC6UPOcqYsyDs
svHVaIoQoI+4ML/YQbC33a1KqHZaJXF3CzVzZuGzehSgrfTF6+xdM+xBujCMTkQg+md3j1n63Rin
jaPCH1jSB/FExZF5C8oGGfCDx3GYbjv050/H2bBBe9FGVUX3fh9zIwfDs39ac6h8d9+coo4LQFLG
aYoMlkdrIMM6eL5s/5q8pULN+Oww5mRiPk5iyNEuYgUZ7q6dnVZ03LE2492zXY+o/F+eTmdGSrAQ
K96DZZuiic3wOZS6kCwdp/lkt4JuZAPNtUcFmy0G6YKGrORY21VcZV/q3HuCuNnOM63Q8lloGL+Y
ubxc/hzN6qnQM7ubXOaUznL0u+lzMYjjnLcPInef+FhuoFp1U5yDy7vsRlrDRadQvxx5FRjoIUUb
YEXG+WnO5d1qltVVmGWq4s9YUNOUWnI5Gmh0e2xzJ/tOZLWFvdFE2X8gaIQ2lms2wXO+jiH6Jm4n
c6sSqgmyKsfYTHo+sz6YjxUHCWgqonSWz5z0p6XvH+hkXpdA/5S53m1DA256f5D+fGzyEYcM95MN
fuimNDfq0Bq/UMnGsp7Nhds583FY0xeQBYUVVMEkERtup3MKJf1bZjsNYDCfj2Mz1fHIxa9KlnhQ
H94WURtxsXQy6lKQ7+Rcfr7sGn8Szwdx7h9I2lgCVG/M87EtXeeTExDnZmFT0nRuFxm+cTeCBCBa
AoYWR9+PHSZeqjk9gCnuV8emG3A+Pdcpv18nK6Q1e5RdFfNUpOHSNkEIp36uZdmHeNpbImJWRWSP
vD6kLdmoOWjcTkW6OQWuVhxHvOMqWcyrO9LyuMu+eP6W2qWuPKnC3fy+cKuJsuC53/FXO24PZZQH
IdQqIuhqHeutvl6NZamwt6auvUWU1VmFqD11brYf6/lXMG2BZDSwaKrC3qYx9cSKrtXjmk1xE3zx
p/9Sr7MgdMTAtfTDQCof0jSq8yEE6fFL1o9RYfZxlbcbAV+3U+cPf+eZk7RNHLIKIGZZdl/m+W7u
/aPLe9Bzsw1b1h0TVHlPiBcsKQWlzpEuDyIwIdBoPVRzgfNcNdz7RfDQtk/ym+/7eRhsdopqgiZR
ziYwv5K5eT4eivzZpC9si1tKc6FRUXEcFHN5mlFxrNZvwfRG6S/Sm6GB/ZLZiy3zjUds7aIpQacU
RVnKqsV7hTHEHEeMtpmjbK0/zawLUVmIhPyx5OKQusDc0jm6HHd0X6ecMFhbD0069eJIOXgdgKdG
RX4SbexYv4UXhHlnbnzfx4nHVxF0a29VmVnPYMRxfo4c2MLWC6vh6MknoK6usm1fhdGBnXFExx7v
D4RD8DWLLdKGZnliV1F3U19Fz+UNSINSdxoS6Z1qr3/FHRReO3Rz3NcZBK9H8zSepdiu2RpfBdRN
sh4z9HYNCbOMfecU4TJDiOUXaANDJ5BxvyWArdsZJSKAR8gu0751k9r4NtIbLtOwLn+v7Esn3A0r
001x9tl3QScfcir5LNzErh6CYTc2n/gMaaPz9SjYWC3dFIr756i/ZLNZdMnkym/gyqE7SEQc52I9
uq4TZvW6xcGnm8j6+1ss6DcAoDYMiWWNuyyTxxQ6dQ4aICMraKEkCvD9hst87Ju+irmrKRll740D
OrQydMw06P0dgz0f3B95ZpxY5ybeQq4rp/gq0Zr0bJ+wpeyg2dI8ZGW1y2v5dfHFxrn847zqq6g7
p/JWFwwjQ8LJnB/GPi0OogC3qtvXzoYFaCKor6LuwG4LRne7dxNH+CEx3BDyM3ZZ7McMHIbOeswK
AWWj+7mbdh39fdlJNYVgX4XiOWXQTXgLdpNAFDvJKtDhyKPvrOGKjvMq+J55b0BNxKS9SqSP+ir7
miD90DKedUlB6W4y5kMweIdiIofLH/RxGvVVjJ7ZsJ4DbzskjRfIqMzY8M0PLPFyefSPTx8Qkf/b
eewUWsGWX7YJm0FTB6Wu0Jh4bEz+gZvZhqnp5lAigV0aw5yPVZu02RyKxTwVS/EwL/mOIAhs2Jom
CPyLxFtLdKdgDqd+XKs9aMbDqn4AqtECK8/lpdJthHIeMAMo1PdsaZOqAQle4UWlt6XEqFshJenn
wTI4tJ3bxCwBA3e9N3sAzTTIGEhYeVkVX/UBKixvGJwZZREmknlcIruRqI+QjaE10USF5PGJgGua
BAKveOMQVkSyyFqaF7+a5cYMmtVXEXm5cGo2mb6duOTzWtNdZ20d9HS//bwp73KhBzlEs3BrJ1k6
cwfIDQvLvMOhzz1et+xKOh9HbuPE2PRJM+Cd/7lnZtsdqW9tdq3qlub8/3cfYOYFNKbxfp1MLa6m
9XCfd/5GxtMYpq+4rkl79CWkGBpwsKjIDxb41dHxn2ZbTVO6364k75IUhmONkA5j4ApaPX5ATXZ/
3bor/lpZZjoJmjaJR7xTYWZvaWFcRRQBEtW/VxyUvCV4Fbw+KU3qQdzB6/ZFBzV0IEO/X/7xmnim
ou+YSFMKPIKToHh5k3b/lVniyjkCS/JOLK+X59AYvsq/ZqBjU6SDa+N+waN+GeNhCF56Xv53eXjd
J5z//84shxrMX1ZZOkk6VqcKjAgI/7/40EViFA9tJzam0ZioCsSbwT9eQ5DVAXX3595JHBpEtnVg
fAvuojn0qTA8pxT1UnSFOL+MuoB8TdNdi3M5SyPXusm2GJs0fqCi8Xpurg6QHE5CXTfKUr6DfEh0
eR90Qys+3ICJy/ZZBR/2rSdrxctcWw4b7x66sRX3NUA63qUEY/trE9Ny3NF0q6NYZ52K+06FWy61
YTSIDMOJ123o182PNl2er1sVxYWtfCj8Ca3FSc/cm9ykJ75cFzNVQF3dlVU7g0o1ySF44ZBjQGVk
kru12YhrGr9SIXVVZ6zAhRh2sto/KQSFDBbNogiL6Wg0V7XL+CqsDjwskAFNiZ20jB0EhHbzBfIU
M1QXgATe6j7RbLAKsOv7vJtYutoA6BoxL6r7YsQzUrZFIK0b/vz/d+GnyjO3qcbMSSqUanBuC4UN
qaf1us4xXwXYEWsGwMTC8FPrhwOtcHl2HwfWP142T01UU0F2/uC1srUZHAu61kHT7QA1enS5FxZ0
ers8hcZ3VYAdcyx/psjkCTDLYT2vr3VnfrpuaMV305q5gefKLklzlMo8mlhztvHSoLN+xW+bJvB8
uXpWYlszNJjX2Hb6yKx/ews7eFdCPnwVU9cXk1eYk9UAN9ajL7b+sSzFTphbgB5NTlExdaSaGZ5Q
wactKoEeq5wfULNYwsqcjmjJ2Hfof+ucaWMzNI6gIuxqB3URwJJAbuA8B8tz19w343VWqrKtSWc1
FisgiNEQBAONRVhbQxktxD/RLvt9lS2pEDvAxKyxG7BWbu0egCMChmWLRlLjZCq8rvaYMeaAfSQ2
9JQhMiZ/8qLPcHcvraeiLtqNhKDbACUBuyDUs4oVG2CIO+7dzeKnl329bnGU/Gs3/8PZlS3LiSvB
LyICISTBK9AL9NltH4/9QniZYRH7Dl9/s+/TGY3VRPSTwx0nhFRSqaRSViavqwFtR0ab+zmO/9u0
99CvM47iw1TWAog5s4sWY5xwaHA2vs7v0irLgfpQHRnrf9IqS9vX2yPRfU7x6yazTebkOIw21bd1
eWxs4dvd67blwe32NS6nYugE74yGTxaN+muSS35uGjAcjF/AHNqCPn3dYwfXDEPF0XFjrnqztimI
XEd/rpMgdqqXZbEADt19zdF9QzlYbwUZti6WfUTJ7/L6IA1tn4F6kn810ud4qvw2eXe68sgYdA2X
C1hXe4G/otah2v66bU1N7FDJ2sBz0fI4mSioickzxJle43aPC0TjLSraLiUSEsZ1RqOYmEFsTsdu
XZ97Wf5zX8+vI/pwLFjacqlqZ6CRTMChn5Z/Iw7+vN20rueKn0+8p+nIZywxFvsdkGSkN6Ip23sE
1zWv+HrTr30yTwuNOpMfstH08XDnG5Deut17TWBVqdnSsm/NGkJOUer8IG3ik22GDkPuS1Z4E692
vqIbhOLmnZsRmRl5HxWitz1Bkl/SNMsDre29vLnGO1TA3Vz2tjkhqRAtVup17BmBNOjno9HtIXQ0
Q1Ahd4mRVnmWlV00ua2Zeg4dxXtfxHbYg6XgeHsydINQXJz0S7VB1r4Gm/VwhIZOsBXbe2vL58Xm
O6FDM98q4K5L85V23K4il76R5hsSy55M3mzxa8l/3R6EzlDX3z+4WiMbSEIbOTaJJIUcVR2S+RkY
vJ0NXde64shZVmyNiRKUqJusUwm2I5S3nst4r0xdNwOKM5fu0iy84gja8ydqP1Tt1wGax92ebXTW
V5zZTSrDJhMC92J2ntuEVfbcx4OXlheO5/n77K9EcLFJyNuw6zfWJ9J/ssH1au2sT53xFTdOa8uo
GkimRSP3gIHxWO275OvtbmtK74QKgRu2aWS9uYCt/Dl7v1a+pQH0ARDWAvdUH6svbOdcppkDFf2W
itIYTWdFYoqMoV14eQOqy+TdlZtP97RsNYHy/zR2H3zA4KOZSBffGMbkt92V7yaND7ftpJkDFfI2
N7I27ZSSSNRl7tkTdwOHr99tsdy5Wauwt8opZZVJC9J1VXvOkq+kaX7sv5vpngdV6FtFBUoc2xok
x+VLZ/+Wrn2QzXhot/TiTvVjlQuPS/HWQsGlKfbqjXSTrvh1v+CqQuoJIijkoSqna1UI7lp/kfoy
m79vT4zuE4pvizjLgDwAU9fkWGeXxwEvvzd0CJbY9Bd37w6p+4ri3atcu7Vqa3DwtNKjdWgufznu
F8s6dPH59jg0W6CKgMu3JRN1DY7ZaW4h6vIQZ4fEHTxz3Uke6hxdBaltZU7XLsUQCEFwuyRu7gNm
6aVm8t5ACdDuRcCqn8XY+H0ynloB/ZF6DzqtcUwVvgYJn6no8TwVDSgGa1YA6Iu9zKWu6euMffD5
gvWOaFO3i2QG/Z60A2chQ4Lu9qTovEYFrJGGiQEah26YoPxSTqsX08mjQziDkypPyWmIXwzzu2N/
MfbE6zVXJ5WpzWk7WhjSGqKky85F+lDR0a+mL2vbB+ni18YeXkBnt+vvH+wGCY9mFmZHQzklRn9G
ARX4vcQyjz9um07XvuL6pkypQSrLDQvb4F67rrUHZZI9NRuNP6qwtKleu2rqnT4y4u+u+6Wi5zir
vSH5K93Ts9Fs+Kbi8QnfGm6OSR/No/AHQVBslkNWZU/ZQTfNSkyfW0bkLOY4JPZ0mEmYFYWH3H4A
KHW5Zp4YX29Pw5+HwVXgWbbl2FY2lJWAheTYg8lu5JYnJQluN//nWeYq5qxOtliyenHDdcsum2yf
M2cX8/rnHRESfv9eoUbfOJDjaqzQLaoXo5kv7QwexuZ9jLMfpumEC++DzXykFDDuVfocO2YJ4TyL
Cq/jrefcSUPNVShaj7r6emZVHHbN5NtLep7axDOAQ77Phtep++CJRe1m05wvWGkZkqxVfba5fVdQ
4SqvW81KJpMKr+F97XydkNJDPdTzbIyvdKp3tkjdAlP8vJdmUyRjCR2jmfykMTlUifn32u/VgOgW
gRLeZ1n2Y+m0bphnD6k4cXOGlx9btvP28ud9hKsgs7UBwDzDXR/Hutc2DYlVeDX55LTPi7vsGEg3
AsXTk1EaS5F1iHmIsNRFRfFEg44H+V56SDMDKriMbssMWgm3j6yx4P+ArD6H+lafO7Wf2YA37gxD
95XrRvZhldbJaAKD38XhzB2vgiBxzCA6sQw7TqBrXnH2JjWgct6NfbTaqOleHdTbUpwa7+Mz4ips
bOROUZbr1kdOkwWD2XsgJvXt9j7pNq7Cxiy7TSGrDCeYpuqQFo03ZMVTmd73usZV3Fg3AYm4bG0f
bSCpb6b1l5Xbx7q2dyBjOtsrLmxNhbQXG8XoBdQaZss8G1sSVKzfmVpNjFDRYliaToVCITdk4AaS
I3lCYm3nUqnruRKky7albVdbXZRVFxFfpv6N7ZEMatz2P+qcRWfOM6kwpewtk3gN7L1xfYiH4+1N
X9O8Cg+r67wxHdnjAJN+r61Hu3BOtXxuuj2GDY3RVYxYzlvLaJl04a5rsFjksBZsZz41RlfBYRXe
w2meYTVa8/AWNxeaZC8Dim1uG0bX+tVgH/YZkbDUkDWx36bsSi3gbelnNu2cSXVtX3//0PaQpvFg
gKgKwLkXozhmceYNe0kaTSQR14n40PZSFR24HHM33Hp2lnH+miQWXvGz8lBMVUgE23mS1U2s4qwc
vAdOl68iXKfywY6rh8LZw67ozKPE2m1xCuk4WJNbPv90jWfLQiGBcO7suOKrU8FTq17iLhLgeDJB
/DKW951xVYDYkCBecLahBtYiDzQXT6v9j9HviSBoPFUFh5G4A9WIDWaoosYt2XpEsA1H64uLW81d
K15FhpVT3rq8Qm41JZ0Xx1fULmhlsvsYD7hKzeaUgrqGNTphNmbHJsfZA3SHjbR2dgPNelQRYfMk
GXIXeGMoa3qECqtX9PS+FfMfMFhD1my1eoYKzfdU9Bcmup0V8+fbF1cBYGyyh76jAG7GaQ3y3sUI
tjR7SWh+lFvybUp71BsUp/umV3FY8CiWTMjCCRnhPk8yXxKC3OF9+Q/OFacdGmuIWyfto7HDo4vd
utlxWTe5M7sagD9XmdnquUua4eq1TIi/LL6eJUr6HYqavKIP4pU9JdT05TJ72bz3TZ3DKQfmIXE6
5PSyPupq/inJwT1VdqvXurnXWXuabJqtToWNsTE1m54Ao9HLT/NUBAV5nLP7sOtcxYyZA4pT8tHo
omTKIwrxD5As3LWWVKhYwtwt6THHoXBTv3GzM28aoBD2qh90VlFibwIe5SGeENnL5gqKqR8BWspx
093LOenav/7+IUZ242oNYsJtC4qNTyZOVc3ET1PX7aQ4NQtHRYktrWGgjHDGo2oxPoHX5dA1Q7S4
5JLtarZrdjsVKZZXBR+GEpc5CTrlnJGTZN3OPqFrWnFkF4ouuViviUywvA1OHc5tfqdhlNDrZlQS
znE9QWL8MiPpu4rkUiLatCjsvm9lKk47zvZYbDN6X5XrwyjW0zJsnh2777eb1xhHhYhZdWqRhOPk
lpt1wGj8NM3jfcZR4WEb64kAbyLsPryx9YGbf6fFeRF7qW/NmlcBYes4r1LUAyrz5KXGgwEqZ0s8
9t82i65xxWGxJ8/JlPQiRDLxJ+kf3SRPfG6QnTCpa17x17Xu+DC7vRNahnlcYh5Ad+gQg1nivt5f
J/vDdpCJdqHFyjvIYYCianyozB9T9em+tpWoG7vIzrd96oSt4Zyq2jjapDu3Bj3ebl6z1diKs3ZD
7dD66qxdAoEk8YLya4+IS7ZHdadrX/FYPiRzixIotC/OhPws+2fWPY3N19u91xx/VOnNLK/Igms5
DD/UJ5So+7Pg3KtdWGnpw2EQB1Z0913RVShYXcZ16hKMxDKfR/uFWKc1/3x7GBojqfCvEThXZlg4
KLgFXuWYO/qFwb5npEDxa7yzr2k2HpVLTUrOu5bXImzG9rEzjc9dYuw4r677198/LP+xye1hQQFl
NDDD/CbzvvWyK3XQuoC0Ik3N+yA0XMV4NRk4c/kyO+HA3WhAMVFMmpNge6cdge7+l7qDqxqceKQk
veVgghn7KdeADE8L1E/Ks3sfHRlXOdXMia0bpX0X8fpUOIk/5s85UBD3rSHFkdH1nq325IR9xcMM
YlI+MWI/TZJXjJ3c+RHFm91uaSpS2l20Vp2/JBdriZAq8Aq6gy7S7NNUCb7mSLoFWRMnNONEAufV
eQaviTfk3fG2lTReoMK8crzdtgQYlHCVxXlc7cfOzQ+3m9Z4gQrwwv5vVkuWOeHYNj+QnfGLpHis
0upo13sgR13vryv3g6Ml8QJkA8rGIsOavjCLnjJ77/1Ls/hVXNeSZyXkFm0wH7D6qV2+QKPiYHD5
uiRXoQL/tok006vSqXUF6wy8VCC/YSOgdZuZ+GnNl1c5OvF9e5HKqDYVBlmTwmijujyl9IC0apBk
QbZ7PNTZSQnH+ci6jeUFErX1O0NlyPy5mh9a8yU39mqSdUZSHNkCb0gzUlyz89w4M7sL1h7kb2AL
vz0HujWkuHAVi7VsDQxgqRwIudrH3t2jWNH1XPHezo07lokUWUnjdVouG6u8mu/MqybSq+iuxgAD
AGkzRPrqiRgb0Mu/k849VGXsJcZnvLncdzFV0V0iLipUpw08dN3liW/178l0IOro7L2RataPiuza
cmasEprbIXFdFDuTcx5X34RdBcnaXMr+zlEoEXnb5tQ0rY6HtDKezYEc+qn+vnX/3F5Cmp3uPwCv
bRu2tUB5rLNWXlf+NeSxJ2RA49+329fZ6Lp0P2xzVibmsY7bNtrMJ+JWXj+ek+TSb7/s5e32FzQ0
VCAY/fcnAJokzgKAXZg+ACoeVkf5OETzcQ0GPz3sceRrXE2lNxPuQBdzmllI4+RyfRiJAYq+PQDd
FChezCsghRgOFKGV5N8YeK7qTPzm6XQE7GbnE7reK94sp64pswLCnaCROPCyP7jG3puOLhmnQrji
hhRkyfol7EvbX6zY27rkslSGL4rQ7FJf1vwAzISfyde77KXitmqQFmVggitBjjP/YDWUQkX7Jebc
r5Y95RCNvVTKMTGskgrKykha36ut8G1Gdk4WGn9QsVuz5VAuDVFGW1p53P2nI5lvpYFBnyZr72Sn
2btVtFaclThvsw4yreXmD2v7UMgChVnM2Ztz3QcUp66ErPLaNsuo5f1rnX4SOL5s0554p874ij9L
3G1SC8jTaBXzK98cf3aM431LR4nHYzV1Pa8aiJOL/htdW28Fe+1YmIe23CM90vqD4s4umEDXRCZL
aAOfG6X5Zp5s3AdxAs4+NzHPjgyYBc/N7fmTyLLu1FIj3QmsOsspbg7GgIZvBTzDsT+3szgOYi81
/eeWmYrYwnsKSOivYpuFBQmShj8vkp/vmRNIkP97+7bGFCAdicXUtSLIks90nf5eKwh6AfB5+wt/
Xq5MxWzVRKTuxOQcEp5/twAsjxp7/AqeOLIzBJ11rjv7hyAnbKfCEw007xdw/F6Tuyw0mPh0u/e6
xq+j+tA4reccCrAzFGZHyy/GKSy76XC7aZ1hrp/80LTDsiY3J/QbUDIarFkVAVtYnfpp7/z759DG
XMWVx8GSJeReyogW8+d5/QbaHwIO25Wjbjdx7xyF4tR2XZUGTxHc4vENlXEoV3oH6YR/20R/Pqsy
FYvVFcY2DgYvo7k4TVVyZpL7RhZ7kC2gVnohyZ7Eps5Uiu8Cv1AYfDPKKBPFqbWecS7ONnFaq7uO
kUwFZDXWQnmV9iUSO6Cti+1DFbuv7pUz8bahNMtUZfoqaoITkYtl2o+/xgEM5IVp3QfzYiqhF4T+
tqHl14BG5NFu18AGX6efpuleYZ1mllUkVuV0wkolVJxr0AjG2fC5kbZnNNuFsO1BbtUlM8Te0/ef
TwBMhWVNMQeagWIwBUkhRHqsRvzjFF4CnZvdI4DmUMxUdJZr5fW8UZwzxikeUXeQmh7E28fXDELM
IGVcgq3u3mQmR3+Z2+9ZQvm5b9PvEOCsgtsLQrOgVfXNWPIKArTw/TY3LnGTHK2tD9aUJF46rH/f
9w3F9c11iwcgLbDotuLSJDVeMbJXkS5eUd5XLcJUDc48t/ulL6wSxefW2Vrzr4I07xnhkTQaG88a
1tvtobjYc/+bsWQqtMvm02RjcuZQVNUJYsjeZhouylPpaeCbPxbgHha9GUB/eu9SoJkgFe1l5Gzu
hvK645CIZgGCpNcaj2AW2dkRNNFFRXvFTUesJcYCsBcRdUPfeyn00Wsm9o5aGk9SMV8JiMbEPG2o
EBjagNfuz3nODsNAFt+thnOcOjtQRJ2hrr9/DJNGshi5id2hd5ZvZWX7TdHXh9Jajvb13fL2/OsG
c7Xih4+YdM6GqUAszkAKzbKDW3qEycPoRGLeo9rSnE2Zigdj5Mo51sBiks6vpnMBe4btT0N2lGX2
MC/xV+CmG5917MymvSpTTWBQCcQmlCwYW3l1oNo80F74oITcCc46mynuD4aazbJnNE2b16J8IK0F
SecUy+ypr7/enhZd75XT/CzkKpzYxWWzHv4irL6UuXln75WIn831IGQK/+vor244o6TjaKZfEhG1
uwBmzcpVYWIG+Bt6x83ZW9v/NLYAmA/fLI5VupeA1LWvnN3zmI+t0U3l/5k2bQHwweNmmV5V7Fhf
M8EqTCxLWcqAs0EMqS65A2KIxau3F5r5JbQtbk+wbgiKcwNZgtsZGILB3Vl4Yv5UL1EFls113cGL
6Yag+HVZr8IsEpioMxOv7Y8oOPPFvPgxDdtmD62nWaUqdCyrqWib6+ZhzVbj1ajNfSBFIXeOjroh
0H9vTeCezlEqhzPw5A6u18T2e+myh80dF8+Y5Jdmug/VyFTY2FiXfZF2GWKgGZ+I5Ff+BAg7Qpmi
BOXg7fnWRCUVOyamwZ3bDNkFKpbAau3ndIMwGApO72tecWpjMwbbKjqIXcefsqQJLCQW5vsg90wF
iK0rxHYyG+WyVXqqUPdXFq82uyurxlR82DSThVTmgFtU+TspLpBo8V3nwPdYZjUrVAWJkXUz8D6K
BIKchB9L+UScIrptco0HqyxiDYisraxG1iO1XrBOAleGk/w5GHfePpjiwQUFmK66dt2x28My2qdu
ao7NIo63u6+5e6gAMUIGwumW42JmcS9ZR19Oj731G/MBmPlrM+zIo2jWvQoSGyDa6TrCmMLUaV/j
uP8Miq4zEoTB7VHo5lcJxQC2dOYoK9QMQu4K7+2GfLKFc59UKmNKFKarm9W8n6bQrEp2mKtu84uu
yB/MadvLOupuTEzxXLxJQW7ZNOy3IYhP5SE55IOX/5z8OaAHqNbtJYA1hlJBYyTue94kcgpJnQcL
RB8qwzrcngPNFKugsclJbMptZDc3RmJcLUcr5AtACaPRyp3FqvvENUR8OKWuMSkLC4rLodOXB7sd
ETHpY5LInWCpa14JxiDGHaqlQSVOZfbjZzxtLkermIdwHPK9W4kmmKlkYs0AlK3skUYzsiISbflY
x6Mb0EYcWhm3nlyLL7dnQ+PXKrUY4M6Ejps5hfYExat+Odhx3x2JDaZzYz5kjD6iKK493f6YZg+0
lRCdt3XnlElXXCt32iScUQdQjgeZfb6vecW75z7nI2NpATY/58ha5BKqqvYWl3l2xz7d9w3Fx4di
cd1phqYW/LqxDlsKTQXnLPl9Go5MxZflvMrzZEDU4fJTnD/l5JV3O13XLFsVTjaC+BeAYSxbt7MO
4MJCbsB63Sb647ZldM0rp+ysnBvcyqciGob8zc0SXxDmGzPbObJodiQVTdYW4BNdK4lTBbF9IYdD
YRY7QUfjbCpJmEPtKi5FgiwUPzYzOZbTp6xCEhtl94IHt62jWfoqksyykWJoeIo7yHZsuyJYtkOT
/N7iX7eb1xn/arUPO57p5NLIAcYK88q8LMnkmXX64PbicLt5nYUUx6UgsmRzPeKxizfQkEHkfCGJ
5Zm2n8f/3P6EbgSK8woDYLhUXC9pY3EwRfJYgql3bd2d5aOzv+K3WULSHG8fONkNPxCN7RYFH+yw
5q+3e6/Ji6kwsq7L7Sa7rs5sXM+IOIdRZNCPlQ85n0/5VpTAiTa/mUC0vv1BjblUWBlEs0yx5nQK
G1v6DbBx7rJ5ptyO9zWvOLPVVkJUyPFHQ3ZgbPSyJpTj79ttaxaTKtcZZ5tEYXc/hctcB2RyL1Y6
nRvXPQ8gUtzLlWu2CxVd5jjEQgq7M0Or7QI3lyerojuurDP99fcPvlatXKQMzwh4QhuCHLVDyFm7
/jpVe3OrWasqoiw3HErLAnvFBiUxy3dL6CfXl21N/NsToBuA4s2ELnXfMLQvB/6Z0+zkjr/ile8R
2+maVzx5du2lc0U8hlkzn4oxe6wnEYw0eb+v94onE0M221Bit+bm9EQJ3MuJj8S1d2gNdL1XDtip
WFgfS3cMFwArbTl4nK2vPSnOd/VeRZWtVplRVrf22zpCZbK0w8ElXtkPO7dMzbJXwWRyMCe5phR+
6/5ChcAr7fZSjBq7qDAy8O9bS2aLMezWLQCiIui66YJKzp01qev41Rc+OFXqsNRNequIuu19tZLH
fug/3Wfx64A+tIyHinUA9ziyTuB4ZuZwXjlSXMN97GZMJQdzAThwTJej401YNF+BoCfu37d7rjmb
q5AxuRKbsDQuIqt72yBW6BxI/5S5j3P3uJU7pzad3RVnFdD/sRLTxSUDD4ie2RX0kElZHG6PQLdo
FF+VZK1mQVJcxCaQcxrbr4ZOvmUWO1FX13nFV6ckqWuorcH2y2+jLkoP2866E2A1m7AKGJuNwViL
3iwiOn2dXV86LUJssOwh83XNKwHWFHO6DnNfoGQtazyjbn02ydxz5v4krPsK65kKEJtHpEQLqJ2H
tOirsBVF6wOHIB+qNOkuSJUOnjMYewd03YgUDy7AupwVJbYeUT/T7DmuGRRoAcxN79shVLxYuxVA
NczdFLLr6+yYrdspq9Pmvqupqjw5VxPWDjNkVFYG2M6hZ5T3B+DHfld0jwhP4wyqziRE2dbZJHYR
teYckNT8tTb8gHfancClcQaV1ysjdpJRl9pvOIjGRzvtkqd4KuWOfXSdVzy5o5RuU2ePodiqZzFZ
F+5YEbeHl9sbha7ziievHLwzfY3zZlVN9WECTuN5Y9seoO7PG6mt4sLcrrWawsXSvJ7OG2d6H3n5
AtbAYAZHf2CJLphB37azTv98vLVVpNiY1ZbNJAKlUdvdpZkLckxc8WPKhzpI2QSKnibeeyr9s9ls
FTM2jiaktkfsInknnrF5B2Ku75pwW2XuMpvKIXQbxzDJyxPUvi+NnP3YdO9s/rrOPkTlgrcQ3FzR
cz4Lb86M2W9KyN8Nu2gcnWmuv3/4QDvLQXYl0hHT2sYzWKOAhzoZTbzuBM4/O4StgsbWJk9WuiV4
tMywZ/NmIh6k4oxoJc5e8cqfL5W2q8RmKFMgGWfmMrKGLwV9H8RbTs9k+FLSf2r7gU13RVFbBY+R
1IrjzcVUDAI8d4bz6FjlXbduaE//exLmTnB3iRMEUQ5dE/m5y4bARG3JHgWvxtdUuBg0ETjIxi2J
17dHM/1Fm+XAXN+hpVc0c3B7a9JMtAoZI2SZGVitxzBGBZ0HocvHFRKEM54v7zpp2CpuTPasalen
LaJma5O/1mT6MRql9WYASXlyt/K+ckxbRY+luWVmVU5lVM/uXxvQAn6W0j36A80Oq8LFjKxNOmEu
yOzS7Rw77oFYAVQ3vC7+urH46U4dCVsFjLGpn608rscQEuenwp5PhO5lDP58frFVJFhZNdSI+YzT
tjC/5xDZZtCbTuzxlK47tYaaLUll85qsQhqzbcuIJ7i12mVoG3v14LqmlfC8lrRxewtNW/H0Cpoz
5FTGvXSErm3FiZuiJBvBeTh0ZzdI0i4sB3nXddVWwV15xtx54DgSiUa4Z9AckzIQhVHsxWLNnKrg
rmrjpXRWYwzTOD5LZn3NSvatNKQXj3hFub0/aMyj4ruEAzTvQociclAWfhokCaVTL4fbjesGoByq
B2OJm7FecWZ0DBl0jRv7W7zFwTo5JKDdFO+kwHXfUcJxwgDgdt0VS5NdAPRvTeZV9JW099GX2Cqk
y50GYnbOWESj6x5k1wQ9j1+qfg/+qJsDqsQZ4NqThSJ7UAG9Zcb553raeyDTbP9CDcLQhy6rFfkg
Aooja8tfZbpdy8B3UHu65hXH7Ze1qYBXQfAdExQhVW8DhDIk73cCsM4wiu8amcEtMGjg5Fu9V3Uc
mPYeP6qG39lWUVuWRMbQaRG26mytfbOEpsEYOSYNKP5bWYmfr+wwIrvYNLiu2cl9HqFSfhELr7vE
EEPYyk9k/Z3buU/5E91dqRpPUMFc4PMH/MBZxrBNUJ38bc2NGJ9YHMG3JzYOxL2ss7D6L7f9WzM/
KgUYH12e9Js9gH/NCNK0D4Gn3TGU5mykUoAxVM0XyYZ4b4Ngo8U1h/w2sy9V6SXpfZuGiucaOih2
sQynrzz7AmXUHCLmKfvmVHvQX51xFK9eNpGMc4P2+7ItPUvmTxAI27l/6NpW3NpguUOqicgI5YtB
IYZnycvw9pzqVpDi0iAvnMngpiNII9qnxe78LIO0UkVxGLqPNNXmilsvS+86UPGWUWwZ7GBabRuA
7bk9JuWwV+mhMZCK4poa8AyWrpDRUM9/m6h1OydS7K0cXeNK9qvNqtGxjNJ+k1ZkinfGXm6bXtfu
1Rc+XPogzdU0smpllOAI7bfrZh8mOe3dxzR7tQrhGtsNourxKKMxg5hu8zuxja/DtnML01z2VPwW
aYoxplfwApS7zQuAYtwD4nN9qyxeBdU8Mui+bfVLmXbmxXVjI7htMc0uoeK68jHO04mDll9mqb9a
0zEdhQe9nWPaCLzg35f7slVcF8vcySgnjn0uXQ+MQv6ZrkFp7AUF3cwo3rym29hNZJFRZ8TlWSYE
6dRyyh6NIbkPxY1S2n8vrboyNlAqphIiNRfkBI88BX+fh5RbANK6naOkbjIUty6Ea8RixileFDW+
s0VjMUVSzr8Xkz9VDpjZb0+6xlwquuuqsjux2JTAcLcH6dLXZLXOi+v8dV/zinc3TjZVwkXzRsW8
Ysuf6db41ch2gL4aJ1dpwZiT4dGCTjJy7W29jKBFPo+kvG8HUZUiE0rnyZKIC2njeBZfgnjbdhKD
Oqtff/+wOfXQkC0TB9tHUscH1ypeiVG/G+W8V8aoa/9qrw/tD65ZEbHibgZF67d0iw+iuOrd7UHS
dGZXonHqlANPJBvCes0OTWweM3dPr0DXc8V9M1kVUnYweo9lCY2mtoHEqFw8Z9kjkNB1XvHeajGs
oYbQVNQW7eQB2NiHxdjuqaDp+q/4rdUjWVo0190tSS9bj9oFJ31sd0kxNQcKFbjVG/0cpxYIMdP5
wq2TIRLflZch3VnyuuYVdzXbeJtzIcHSm5wqKD9QaJPx+AsvhsNd+4EK3eoHp1ptiUMuzdh7J9zH
kVShwfdIta/9/G9NGsCj/173lktoiac6JAEz8rkkyVMrkm+0FO+ilE+WvTyTxLzvaKeiuFaj5m6b
QEtDbueSXuyu9rbybPf/3DaUbiYUD17X1JnHwc0jNtj/gBIBQEZ2qpfuK5XtHo+HZq2qlGB9LgiS
UAV2oYaSz04uIMg6GXldeyA0INVOhNFEMqp49GQBi1aVDdZUBRYB6s9D40uTe251so0kuG0ujVNT
xampKRZejxKn4PXHsmSPcivfbresmwjFodcqNcnUYKuG4FPXnod09kjz0rl7NxvNJKjoLeYuA6Tj
sGRj0/ITYQSjk/pMmjuG0TWveDSHHmA5CFwP/n9xmrcfg1kM3kzvjGQqgqsESoDGGXgj+PLZHHp/
SkPXbu/svOLOdr4YJZTekcrsJ8sv7eY5q4v2UiA7e75rdlVSsMSUa1IzI0egbN97Y/CBLI0AdQbU
h/2+/QnN+lchXIXRDPU60zyKt3ACQY5JQG1ifkY+zzOKvdpl3UeUiGwLVkt77XMIf5h+AWFd+2Wx
1gCcww35dHscupWk+HEKOuaN5CQHLIej7BzHuCx/GKx5Z5vQbN2W4sGQP4JQ1AozlRA7NmoPRQa9
1UK57cXqHkW6l8H+P0/UH0KEpfhzx9zEdViHt4/eMR6JbOrQZfPS+n3xP86upLlSnVn+IiJAiGkL
nAHPdrvHDXF7uGIWCDGIX//y9Nv407UOEd50R3iBjoYqlaqyMkcrhQySU6d12PBzWMgNW+RIsR5L
kPq/XuAxXzuUp/NYRGsDxtJVzfKgKO+/fGiJdUTYNm9Q+ZJLfTPPDBw+ozsd5bLk6OQGwuH6EAZ3
pqPCch6NuZpKRD8oS2+UI52FRtoKvFO7vX2mIS5n9E3w6UArF81HHbJN0Ps7Vb71uNF1/bXQqD+s
+VD/vD4Tw4HRtSQRHjag2rMRSggvduYhjrY/RbHde/TVXr+s4mOdCoBZadPxIYuoPFbfbB2Ustz+
nhdPSzSdor7eSfyaFuxyqb1ZsC4En5miSM/VBCDJ373zCoaFMd9LuF8+886J17FjG6sr14V7eBHh
eJws+74s/cP1PTD9cs0nsFnmjWrD6qYpguMQbKctAZV6P+zgWAxe7W+++c3CwKNJtkUIgob1cXSy
JfoXWuXQWDyH6979ZZqB5g6qgqvOQufpTU/IedzmOGTWmZIuIaTd8WwGx6nDx4A1HNEOhhteTTQN
+RTn1Dp6dI9UwPR57YZ35LBtDKIpL2jUWdA81W1xiFaUD22wDhvj3jYV/eVeCcb72hni3j6D48pa
vl3/vOm3X3blzQZ7Q7CKwIUNq3a7p7gYL8fTwf/XP28qTOhAMX8CJflabzJb6zmZN+cOwiAvbR5+
k5sVL3YV+7JCh5OdeAUsDtxv18c1HCodQTbTvueePyB4tx5Hi6dUDHFDw0TxvRFMC6fd9y50paoe
6MybglfJxILYtp0knz7Wvkh1AFk056ILbE5fOrtx4iiUa9Iu5fbat+5e95RpBtp9T9wZSrAcbrWp
kDybtvaIFsz70J8/X98Dw/Vga4Y9ColGvHHF0VKQ4VqewLkbS3DXFWDbqGkQz7skFe/PxNUhZWBz
CRz34kJqGSRTXhwULoq1XXcO0/vu29VBZJzzvg0Eso3Rwi7ofzIm5QLWwuvL9P5RdXXYWDGs7WIV
+Lp0vhRu2qAWzllqlYePfV4zcLuv7dybkFO2q+JpnNvHbVIQzAWRnTcP54+NcdmXN05k7pRFlrCv
brr+tSzPUffFas4sPF7/+vt3kKuLP0qI7vYEvLsZSjbJ6r8Qpo5T849Xkbilez227x9WQDP/dwpI
HfeAwaFYodSAJGBkba4dOzRSp3lu0KHX9vLX1FtyiZXjyb00nmnvyf+OuiyzQyxfVDekQ3a2sk6e
43aQNeWPDvVeri+faWaamQs0rgb9hDFq9aPw7sry9+DclfTfenma9wDUpjE0U1/FJiE5uaps4O5h
ac+baFMFRQGVP7bsARjP61MxGKKOMKvAP7ZBbq666Z3uaLf2MfTcnU8bXIgOLLPcqZmQ9ESMOa6n
cKV27FUibjgYPq7/dsNW68AyWYyMlQG8IfeXQ0clOO3Qq7S56aj2VJ5Ny3MZ+o0Zbi6BkoDP3Zd+
AAAA4ufb9s/1H/9+PczVEWU9L0YUf/sxoyUIrLp/+aDu+6AGsOw76Z4jAhkle88STQt1md2bWUjA
pwaKNpHMHuuDV/cJBxWz2o68/ljFxdXBZT5Dy9XcQAa5y0kM+ehDAUq7aBfob1oszai3qguQbcNO
16VzcsV9VHyf2hZ9RVFsR+th7B+7KDpe3xjTsdWM24PTmqpLNrqvH6mcY3/50+x1o5i+rRl161VA
UtkBfeESGlZB8dptIhG02zuuBqeh482kPQgxOkpkPULDaLrtcvcY2iQuvYv//V2KPeCZwS504Nky
DwOJvMsiufLAmDx5ck/u1UCP5eqAs61ySxtNiPSFlJ6d9AVI5JhHnXjqxjIBpa6bbBOfxoQSpzkO
eceet872dgITg6kEmsHTlTsVbwn0vLstw4v/abLQ2tMTK2ZOs0dnaTgGweXvb+zRCSunrsA7cBPk
J85+hZcG+73MtGkCmq3brGnccAwwAUr9eMRbNq7AaneGGGpxkt70QTPRCcUsYk8DkOfVzVhFCW1I
so7lcZBret0KTdPQLH7uJrvY7Iq+LNHX8A/H62mts2WPvNq0AZqND6JdZo/gxxPbRWW42ObbyaKQ
WPdaeweZZgixAs3Ut63u5NIiCatke4D82Oe65E/B7KAHqmwOIt/r1jUslA5T81GKaxa2Ip1QLEE6
1lN5oB2RJ8cqJUQX/e7woQ3RcWn+DCaTWQCs30WfHUi/jf0zGU+D3KvumuahJdh80qC/vHEFaPy3
pN4OAgITqv4hgx1SE8MVoiPRpias7KldRFbawYE49zY8il+voCsvTm7tx0FrxRXbk740jaZZOGkc
Cj1ZKrJhkadwk4cWuDeA4ZKhCuNh+1VPbmYDxv+xvdFsHiV8Om7oHcsa8Q3scrG7XYrvX8KRnq4P
YHD3vhbKR+vUQXi3K1FwYUc0QJ9ma/iYw9XZxhbHaVfXGrFSffSrX8hjIYLEL6Bd6H1MvNbVycZy
bwnBBt6WN+CwOyt3fnSDb52aPl1fG4Mv0bFqFRc2GSroRQYNEtt3QZnsKkEbPv1fjFozocbSAEa2
nZ3h1FTZzI/Xf7XB3HSiMTrltC6iqryJQKhBXFTpOCsgC3Qvwr26tWkIzaLzXBFIQpDyph2rU9ig
PaxqmZtKaomkJbT82OHXUWtOMHXTgIfAzVq9bJNzLNtj2PjJYu8E6oazrwPXlBX5ZdHUJappFYuJ
AOdC2XjL0/V9+JvZ/28i29UBal7lBDV4g0RW/zun5UuRDIl1GLqkTFbYQOIkPF3Oi0r5+fqApjOl
mXI/DhX0fKoRbaYgJ+ZxLpq6QhaJ9pbjx9ZI5nqPKMG0ctodbguFA1bhjM2KnCA0meVsrzHQ4F91
tFoR1XOPR77Iqqw8j6fy5J3o0T7v6Yz87W5/b1e029v2J2SoiqkAK2jCzt2xSNl9VSXW5/kQHunZ
SqukDnYOsCFS0NFqg5g3bAlOALTS4sE5bx47sJrHRXOAEOeOmzVkjV2dlmyoBShaURLMgGo/qrWN
7eHF77wD79aERTWkh8WB5FZSVG62TR/TqHB1LJs9im0eBV2gWNof7d5/sLchncF7fv0wG1yMjmYL
pEA+SWDpHPVQL9/z6I+jvvM90hvTxlxM6E2YProtYctYrJk9/zNEX1CcSz12T5p7Bh6x6xMwWKNO
T9aEI+ftwJes6scTHYcTQ4PHAvzoxz6vGTst2qhnQb/8pcQK8ipzkYEZKNu5RAwGTjUD74e8lxbv
2c3otPEahqcR2b7rv9z0aS1Cz5cgL9pesBsvD8jNBTYUV7XaC89MO6uZNyICrx9w493Y9qvqTiXL
IlnGVDpx3e9VM/5Wn9/xITqsDaKNc5CD8DHzf4Sn4Lj8MybsYCXqt/VjSf1jmXaJiOsUtHd7d8ll
cd4b8ZIWeHNg3bFWS+jTIXM9Fa/zw7haqMu5yTAPWbH97NcfUZhOPq4W5e6cMMM+6dg3q0ET8shH
HAF0ZqON7ol3e1V906cvRv9mNpUYK9rh/CJR8lMu05di2xPzMFidDnMrapsP1YQfvZTPqE3cuOw1
6Pakpg05GPcynTc/exqt2eJyYzerrZpEWpD+A7K0+VXZjf8MyJ4nDp3lMRkXi0WcnW0wOEId9ZZv
hb2hJsFumk0mXXAKRoZM6x+32DFHg8HoeLet7ttLDy+DTuIdy7/YVCWjRGW2i1fJP3YP6nA3wqSN
nolwyrgb5VMSgqGkT9x2GJNQBg4/eAsd7HQESevpuo8xHQPNCxRqayoL3PVZ3RVIWn5uFjQPRd+v
f9xwenUIHC51mge2a2XDBtJ1Zz6Tbecla9hrXRaTz1CBFcgav0xbpsov5eInI+oCuJ2u/3LDsujo
N8du69KnuZXxNT+W27M7r4lEu8bHvq5ZtQhzj5WhZWXu8FqXSOgNv8U073zctDSXKb2xvb6fIc+6
rqCABIVK14axSx7ZHMX19vtjv14z7mZwaK9sCd7S8D5y7ya3QiH5g/uqXdZhPUoSzJ6V5dUYi+I2
X75R/t32dk676UBql3XecDJ4OdaGy+jRj+hdJPZIPU2f1i5ria4Uf1S+lQluPbNcJu6yp1Jpygb/
B9rmqpAEQY4KTMsS3NXTjCXxsrJzE3f+PAwH6m1x5ZU7q2Q4QTpabZIQrqoLbEJgPxHrjzuDXLf8
7Y57Ts6wVDpUzWV52LttNWTgjYgXSKa7e88Ig9nqBGZsXqBj2yora8kzBzbD/ce2vl0/9aYfrdms
FajcB8OFla1efaI5H2Oihr2ahenjms2KKkLWx7OtjK5tgqa8YwcVjOu/23AV69xlFVu9Sk4OeKPr
T2XxrPq7hp58RHnoqFX+8/VB/mJe34m6dChaSVlTidrrUV1jrSrjfna98OCN9Ri9lrjqgxAtqSOv
XjynX5tnNXBLfGOz37RfNlF3/HlVeZNPcRuVtMyTMeAl2IHKxSOf5nVEjRMAc0RxNKaqtbYydufQ
J6DOBSCxjMeIM/Zisa7sUw8N6GiBthw6Hrkrtv7z9RmadkjzHCjFVGvApJWR6NPsPi59dv27JlvT
3EbuUsuuwNCVMedekM/TCFYq56Vw9uTHTa/4vz7lzXVgy4X4kz2v2eTniY9AuK4z1xYHexsPxfpv
E2LR1+2HsmgfS/Fko9nNWUCi146/r8/QcAB1lJwonHGyGAxHho9RlNXW2S6e/GZGRJ4IVaXXRzFY
vi7F2RVz5K0WQo1ouZ3ko9uenGrnSWHYeh0qp+hG8X4EOUzUPxfVa9/suFnTT9Y8imdznzXA4WWo
hRbznzrKer5j9KYbQ8fHcY/lPXpMrSwUUbRkrUujVw4+2T5encneUinD4ZNbtxskUjzIZgMuMCnc
Wb0S9c6OmJbt8vc3B88P0BO0loOVQVYxAf34AZCRw/XNDvCJd7yNzrLW9iEpQYViAedMYsDB4pEU
MW2TYk4L6/f1Mf7eGe8Noln8NIMFvASMPNvK7qQk8eKeqW9Qjj9vtQdEyinygd8eICMxpWplf8ol
qqEazSESOi8xwOhnHylYf/yY+INra56C12KkHocd5aBTeXAVMOy1y6bHCM/PndDRtGXaY2C0SR8F
VoshmPM0seghYOXx+nK+f9iJjqUbbDqIwMGnObO+LfUQxARtwvE87MrnvJ8OJTqcrp5QXiIcTycw
cGezLZNheIGO1ZnkFCW6Jab16+LvvQ8MBkZ0eB0v1qrw1srC68MVMXetH7YdZpJ7YGX1bvrQO4Qj
O5ddcazyjwGCiU7X5juFw6N+hkX1tDy57ewmTlhG57UO2vT6Nr3vrAFf+F+j5cVS9/YEJpQ6CE/h
vMXQd4n4+KkewoQsBaj8/1wf6P17j+joOxH5TgtwpQXKlTLOl4NFHjf7nu29D9/3EETH3VWuBW2d
tsa16reJR4HefHGip4q92h9jXSE6cRsNK9VYEw6A64Cnnqh49IOdi8G0CZqlRz5gCuFWItRskW4X
n8T4QPlr5Z4IPYOleMfYTRapGTvp86YKayxRLjt2FyDUigs7Fwc06sqdiRiG0IF1nA5dGNgXIwkX
BBw87iRJOivcmcH77oro4DpUJ1ZZRgwxGS+TxrFO0M3c+eWG46nD6sBmPTNfFrjzO3KwpuU88tfZ
eaTdXrLq72Pqv9cL0ana+oB2bGkYIubnIN7SWSZQ2juUCb8DaUI6pW7Spt2pikXC0r1qpGnBNOte
hyYXno0FqxwSz9Apz7vwQ3Es0UnbRAfBjLzCmfULr449hOgg7r3tefDQoy3xus8wHaf/JAdCGsrQ
ybMoLP7tyvouZ+yXJeqdOM/gM3TqNkuOdSCR6MkmEW0PiDFUls9rfRxXtz5B5CJIG9q0h+tzMYQX
RFfzFBbU48uQd1mO8Ghdv6igf5FlB5jrP70NvpewAq3Jcoz6FfnFOcrIaqX5IA6WO8g4QLNJKIaX
1dtT7DHUxoiu+jkFjPjDYrkv8xHsb4fiiPIYu+MZBBrOsttJ0Ro8m47NA+9rS6mKZDZ2Cp3/adBt
KQGgN0DLsLwlNt8Zx3BSdGheNHCPM7uXWQlFyUHKoxLrDRQCdoIZg3fQ0XlrF1bdVnFgSRV/VoA6
VEH/kAdRFbNge71+QExTuIz9Jnx2ynBsZob9UEGV9NU3F4WLcuekG/yAjr3r0Yko1rYmL2sE6Scc
qOA+Yv1ej4lpdS6jvvnllicRloteZIEAG6sbnUg0HT1ZpiUtdvINJu+pI+8Ki6N/jDLy4q5fBT3z
laVt8wltcJX45PrscymcWI7eT4Akz3V1p8J7Cr3v0f3h+MdNfVPC/4YU8tfrW2VaTvK/E7b7ULjj
0ogMDLEIyiPlPc/V6uy85UwHQYsGrMnrCZBnIrOoipuuugWSOV12SbFNn9fCALsRqLx3TGTuZKVB
35+KpjhNJd0xFcPndWheDUC0i4fUkG0LEvR1sCYqbIYYYNaPmbqOySshA+Yqag0ZuA6OZT6kU1Fe
yL3T63tr+v2Xy+LNYZ4gwW0XKGJmwySfIkdRsM4KN+0dsRftGU6PDsqbvdCv1mINssL2+b1UJfS+
bSZ3IJim33/5+5vfbxeOY3slUOPUuYnaV64ecvLz+tIY7Fynhlvt2kOH5WK/sOEJpcN49m7XH2L8
GGyC6Hg7V6zASFBIrgX+i2P/HMf7fvj8sV+uGSykjuqitib7hZPnVn2ryq/OcvDnvWyuac01i0Vj
TJQ75eYjVTwA4ohGwRtHSA9qGu4eF+zfxOo74aOOuCuDeULcjikU4ls435dT/y2vpkNbyj+5XSA3
XaeVvwHostyyosiKskrCbe96NRxZHZPndB2ojPMckBMc1GTy/CnuQ3+Pgs0QJOiwvCEntAoJFA2i
rvqBzFucW3Wy+EuX+X7QPdA15Gk0N2yH4dCwW7oe6ERJ2Ewb94Gsdk4LEE0uG2/bXd4gAy8B0bF5
gs+dVUklX5blhy3KdJ5VAp2tuBpSchEKULdSLqnVpuAUkrkXl9vRJ9BZ3ytcGMxUx+4NzTrlM/hB
M6g8V1hMj1dVDIXJqjgFTecdSTHke68a01iXA/PG20CGgtmhjLpPTV7dB2KJMuS2lwOVHai7Sfnl
uvmadkx7B8DxbIAljV62js3hgiZf4fqZ2ku0Gd4BnuYdlB1swPMvXib8OTy2Qf0lsNbmkAdFgId+
4T0vvBen61MxnXXNVYAyhIBaLvSyug9euwDc42S9naPye7Gos2iiO9t1P0SphmrS/+5N12908Hxb
ZHM3+19Z70cypuXM/lyfiWFTdARfHg7L4KyAV0mAHCEF87iy7gg73nlfmj5/WcA3J4tby7hUUQdB
XTkch6g6iKU6bWI5fOzX69e8XZaI6ps6A4XYydqCu7nfEimbnSjC4DB1jJ6gM/Lred9nEKlkicf8
Ja7EB68bXUe0lJYcom3os4lBq0/81XKjeyQ3pl+uWXRbqbLzVe1nhIkfUyHowWurPYpT08c1Q4ZQ
w3JBsAIUC6hQ4YTHpdrTPzNdkDouz3JgPR6h8kW03wv7WADwR5zo4KKBCR0Qhxl1w2V87YWH7RAJ
Uduh8/cK6KbsMNXN2qs4iG1d+eL5VTzPxY0Czw0fx2QcnsfmdfYJ0sNr+kFpSKIriq6KWXk5+V7W
+9PD5NDHoPMeqb8cr1uHIbWuo/haNlK3sQs/U5ukR1FaESqJlCRh1DRnJ0eCx3PpkOSc1Gizc+wd
+hTTsJrNB9bmIXEPoAOZ2dGm+U0Qua8BmmTiovDTaFl/kl48qnFP5stwHHUc39jYVtWhSxWBxyTT
bp4uRHzONi0f82E6iZ1UnvTKpbtUlKYUmPO0mybQFuzBEA33lo7o87cLBZCF5QpkQ2PhV69Thf6n
wQed/7AJtAgylNDj60fCcHHpCD+ftytALhsuybESSde46VT7YMob3IRu85EN6o5a08v1wUwbo/mJ
NegtJls+Zmr4F1W2FDoX6ce+rN31HY/a3A7bPpMdWLMXXn71ZLPzMjUtkeYEOvuyH2j3+NTX+O9z
X1tDdMSqeSrIvFL2xWfa2xeH6tUWuCuKyV7HnQSPIQ7TpUq5yxw6uYiQtpyd+2Y7N2pJyDDd2J34
WNisY/tsViFR4E5eJqumSGwrsFPo0xe4l1X7scyHDvILVroqr+HFp4UNViz9mYNlovqN47B+cATt
2nfCcfKWYCw+TSGDJSJXreIh/3z9bBlCFl2etBqgeYoy4Zgx22Z4oXUkFZ09H5eg3dMzMWVtdZo7
VP5kHzkdsGArTcWyHnrkwBwXwKR1DFPpu+cgksdpRXtqsKRFX+9YpGluF0t9E46RGtzVczN7WdMp
L40Yae6GdXUQjXfdTrxqcGdEM3rOCNSXCullXSme3Vw1sSPaOweIhZottxv6KK5vk+myJpoPKGXD
3dG3aDZY/In2eTzn09Huqs9VyMBkqdBKOCBbWL/k47IDJTY4NJ0Tz+HbNpO8wbZNFfQSgyK1t7XY
iWVNC6cF+rPLtmpqC5hNX8Yk/+PU+d36p0Mbv+yDHb9pcDA6RNBb3CkPfUwAghy/plA9RFtxv0Zg
2Sr3kjSGaegoQUzD2tAv7GWoKp0j1hwgHXdYI+e2me0kHLud2MbgpXXIoL9Ufl8AFZo1TXBUQxnE
BadpG5bnCpm4rUC7W/UxDmGiM9sNDpSN+q30UJXmXwJax3iRH/t1T53RtGIXY31jlLkVAsjdWOxT
dSE8tOs4qv2khggUZ1/Gak822nB2dUChlH7vjVHhZaHkScO81Fb+zl4YAj4dRVi4bFnHbhWZNxTR
chI5sqznrows90/kRyWq4WQbkB1KIhvFkZcmLHrx2xp4n+/4HINbczRXUIC/o6d+QLMenbJ9aD0s
23iqqj3GJ9PntYiAjBUkmAcs3eyt6bDYx9rP8SzY2xnT8mmGHy5A7brd6Gbr/NXN74McKlHdEXFs
vAUPzfydy3nH/A0T0TF9zrhOxHIwkWmmqVOpxJpIWhV7YCHDEdPBfANXvp37Ps02qxiS3u35Ierg
iHcc/uUGeSd3+h9AX82Z767Czax+icP8K+8+Le4SLwOi5qn5MrnFp9D+A0q0uOLzeer8Z+Z5O57f
4Djty9/f2KiFsGluu4JnLPfPCwmeVG/HbrDG67IHizBdaDr4T3mzV8+ghsw6iUpFmUbTHyS767hp
/uXrbbGelzrPgtk+76znxTreW8/LNr6Zk42++64EO+jLeJi+uCk/1Qlop2iM1oODOnd7fCumQ6cF
BGEN5MjYeEMGTTv2XICjJmkWUv60hm6POMvgQXV6PDDW1VTA76MVDkJQzg/F6U3t/gqWn9uU7zwL
/vaQvLdcmhdYIaILKLTdZdGnS6V9i4s0SND7fOCJlWBOafk5Spov64Gn5RGPX/wrTywtTuI07myZ
aSk1TzFYo+Kh4/cZ5ycPvFpRYtk7Pvz9JXR0oF9YFNBqDGqekfGnCG8c/6YohxhttzCmz9cP3Ps2
5OhIv2myxqabWwyxZv5yrsN/UIUYo73aimkGl7+/Oc5ikR1SXDBRaHYBb/7qjST2R3JSy7EmcmcH
3ndxjo7la6MicKSPw+zLO17eBmSn3vf+HeDoAL4A8hATWWWTSaR3rTx2rVu6QqcrfxLua+GlYbVH
WvH3UvzvOXZ0CJ/0hTNPdpTD7OUduOzS+mR/kgd6rI+oxn+9vtemddKMXvnOZvWjxzKvytkh8hHN
zBAy2LHF9+3A0UF8mwcqpZHUJNvCOT+15fBtYmy6RS3hY5hNRxdenUK58aGLnKwYxuo+Qg0mEY4d
fS7LUh2uL5FxIzRrJqr1EbMG/78RTvr/GzGmyNTBbQSv10cxWMV/sHw5KStWDsjtT+g1ukjlZaF9
ZBZoE5bv14cw7IaO59tsUlS+U1a4m4o26aBHFbNwJuk6dHutRwbz0HF9AWAjVOZFheC1hWAdR4j8
WI1+PLTfV7yWaHizsd/XZ2PwUjrAr1LgW5GA3GX+uJRn6ktxXEEQmShrs6ECKNlODuP9B4yjk+iB
d1tWzobSxarEOewfFvYbTZyn2fnuB/eO2mObMEQVjo7wqwlatsiICswajOi/cdJ6ePBRLs39Lhla
UETYxSGIvohyD6D6N5X0joPRCfVaJ8Chs4IqI6jvhZs6DmgKBCvgkbDtq52v54qOP8JuiifQ4YsJ
DYOqS10cnWVpEja94mV/mNbwzvK7U9jPSQU+4IBIaKC06TBvyMYolENXtBapZAuKs79siS/Yjoc3
GYz2ltj6ljdT0AXnEpSfs8xk+Z0WX/ATY4Dhd/yXae+1UCKo6s23uyY4W12YeP6LPdlJp346zR+6
3q7AvV0/yqapaA5mndBcI1YMI5bhQViPCvBzxdszWpFD+ef6GIap6NDAiPOxrAYenUXQk9hhYP0o
Fbr0rQG4LWt0zxaKAN6YF3uvgMuPf+d06RhBeybEDdUanhcIMdcgfy3RO2D1bRo2YwAZ1pbEa7lc
Ch3nWWzbzqkwTfOyxG+Ci3awBMS/rPAcDM1hm7zzwlBHqejtXMs7iDjWEGe9vqCGm1Nn8ctrtrY9
d8LzZl06jIev0VLukW39zY29t3gXF/5mGnNpAzQ+gbSvlC1k3VlwZLQihzJkz2qNZNLk7n1ebBdI
HKQIeNg+yJJ/ssrtvodAVuy7fXEGtcFNXYYPvgR9eqDCKt287tQNnZMOvcgTaL/s1V8Nbl+XpmX2
VovIycMztcfnqQwA57ZuN5KzmDuBfzPNqFZM+BVOBCDh9eU3XGY6QrGhs7+wbclf7KFJkFlM1xLX
2W7p1OSOdc3arormNmJFdG4378jbP3z6KRXqvy24D8rxPvKnAy9iv91LlZuOk+ZqirYbcu7WwblW
EBOi460/hl+uL5VpdzT3AkXHkbKB5y9D39TFma0MOrnTPI7iKAYOVQ4fqPXxQOQ4Is89ByAqkMze
Sfn8zVu9c5R1hGK41GitshfwT7LtoPL1VipXpoDJxL5NaFwM7aty1Ba7NZ6ANLCPOREPVcOGFJXx
2yGY9upFBi+rIxk9DlYH38MKs+irH87xDPpYlJAjgBKC5+srbRpC8z5hsRbecBmicTZAji6MCeEZ
AfCdbdUHdFCdrg9jOPs6pHGaZtSZ6sg/Nx5PPcdHWAKFjWYvY2/6vOZ8WhEoFyoa/tlarNQXzald
C7Tgqez6rzct0sUC3vg23s5iHEP0701Ld3baKC0QssVoST7b9XrrVm6wc3ubBtLeNigL1Y1QG/JA
ufqllsecq3totME5gRwTdFTXp2OwLp1ckPGgAw314p9ziLUclF9YMSDl9IkWFjmqOm/RcuCyRPAe
DcBR63zM/+mEg8gRAybVS//suNY9Svm3jDgPm4h2Nsn06NEBkJ2zFHSsZI5+hT67PHrms3pcEwtZ
EpY6T9fXzhDD60DHBtUftnVTcJ6qoo7D1l0SVcr8ifjtv2qrhx2zNA1zCRbenDhiTeU4KOS6VTnz
Ezi3UHkAgp0mK2S4nlzc5DsxgWkgzf6nmYjauViOM3ltPLMHXo+fu140oGHYU9c0WKeOd3RV2dbQ
6stftjlI59JPooom9bpHjWwwGh3OWJdVR9alD5DE7I9eeFOgqWAQ3Z8hdA5IDO0xKhriNJ2ScFSu
GyBXH5xBk8VS3xtfrS54jYb1ThEP3qCNYrcCFOH6OTNcrrp0rqoGVw0u4pI+DF8hrAQh4Kjeo7k0
bYj2EJndEWwLIT4eDbI+Ii6pH9c+el4Li+78fNOeaLHBzEXbsHH0z9XgTMls1wmyW3VS+qCGAfkX
VLWsr9cXyjQXLVQoqsmGBHnvnwuPNqlbg13Kpbk6er74cX0Ek2PRgYwrsy49EfX/Z1No0hwvaa01
ocf2GO1mUwzz0JkIJ2dgkwOw8bktATmgk1ySrRRgIVRir0XZNIRm67QsPUj/YgifL0e/hPqdCM8R
9XYcsMFAdEgjt3JKZoI34WCFp1JssbM6wLfVNZquW2DpvnrbUByv74nhfOkIx4XR2eV55Z87+Pyn
aJEyUc7wL1gP69TvbQCM13APfW5atouJvvHFrmojFBQ6/zzL6dwWJClW7xEyC4frUzF9Xrvzo9Dd
ardh+UswQo3qoSzTie5EsqZPa3bucjuae4pf3tnRK5uCm9GT92wId3ASf9mG3gmUdVDjwLeVRg78
CK27Ot4U6DnHyt3uRm+zf4ux848+1FqOyzC3X307KE7z/5H2Zctx68CSX8QIgCAJ8JXsblKSJduy
Jdl+YcgbN3Df+fWTfebeCB0coTHR82BFuB8AYqlCoZCVSeTyNFnu9GlpyKv0zjWu9kSHgGRlegC0
b7sB9CG987LV+5RbLuoZNzE8X55ozVGnQiJnWk0VNG8xG3NxLEUdoj4b7/lTC/inb0qKaTpRgZGo
Mkzguj03lmsigtkf7qylhT5tcQLHkcG5agyNKcHBXBaQ0U0SN/b8wg3J6t0X9TAGczvcV+X4jc/N
jbXb11maCoFM2SKHCcDHeMm97Qan4PqhBXvMoShYcapylDx6026qfNK5WhUQCeKKNS/o+dxwvDsU
9QaF/7PrpmPR24GzlMgb3CSde0jz1yr/Tl0rvrw1NIaiAiV534wiaTIv3lFOd0pHB2RIRe4DD8xM
5bS6jaF4kTKd0y0Vox3jwfdruudHknMs3o7Kt1G+Xh6Grg/FlSyg6vSWOfEfk/37Ut409XbI2GeC
POjl9nUpBpXwEMK7GVicOmyG6vds3bb1iZeQoCjqQ+I3cdY/WCBNlpZrWBbNRUXlPnRYUY6+33hx
Q5xg7qvnLYsd6wxhql42yULZfSC76bKt2wNKIGEN2Z57HvBxTZ2zMLGgKj0hppNJ8/W62VMBkgxo
H8AMei8eOXRF5weQYX0XlQip9YnadwnpIycD24JNDMt13lrvuGcVLdm1LmTjZgHEn7S/SDJAMdb0
LK7bCSod4j7O8wBFezf2c/LcuxnYIiGzUPwt1u5DY/+1kzJYu6fGL4+XJ083lvOWf3MI5wzEBOMm
3DiDjuNh7JFrzuRsghlpPKoKmtwtbnn2yN24hQKslb2SYgxEfc7LFzEFA3xv/bo8DM0mUxWCU8bz
jDDPf5wpj8rdjeZqCPjQGm72GgegIiSXHCud7xhHVa/8iBtLD0LupDm5y+QG//AEXDcMJbAQDRNt
VmIYjYzBRfL/EbOoQMhlBE+VAJVbzJrtB3QCP9YlGNj9zKTJpFtqxcwRUs+pX2EjFcWPElKQOEsj
Nu7BhJB430PbN0GWNGuhAiInP5ejLRBuOHyAuC/KeL+ITAygtnFAw4m76m6E92h2lQqMHHbfdToo
csWkTx7z9Qeh8ToPQYN3uD09V8k6Dy6Af6CLDcUKjrW6D6FzJWmLY5aZwmSNhaqwyXEfLWJBACle
xi0W0EvIfZNyoaZikqowyZWBodNNqR0jgMx/9P7k45mpksdly0FXxrvsIEq/DeVg/9hIRcMOrL+B
LbPf29LLsJ7zFrdO8WN3kAO/ygL++dI3/mhpk6nHO74dk648Qos48CAeNnUm/6rbPOdJftO8Xy4N
6oVzRAu4DHSFE1fFGRtK8iCvTUAE3YIp0YI7l9vE/AZ9dA6/T4DefcXrpEkOUrcnFRdhj5PHidPa
Map3+4PFmQz9egcCFQxYh8troJskJckgy2rgHc/QhUtuxi05tlLeo6QGcPDrVI9RGf/vdaidut6w
uv5jjQMN4UjoV3e9Bx3Z63TvgfP4dwcjdf1+qTwa90Ubzy4HD/38vLPVEEHpzmkVOIn6IrtDwS15
XHvAf1qrW8I1BeKHtsVDMtCj8Pa/fltZEYX6ZUB3UzWQZnOpiEp/blZIkGBcqJE9bakbNSBYv7zs
uqbP2+GNbaxlnY+D4DSediuyLST6lzW6runzZn7TtJQrd3qrsGNnpW1YNNZ8WOrSdDfUmISqFVwW
tB+Yt/iPhMQkyYPaD1Hqawj2NMagMiAOW2qLiQrMSuLcgUn9o9iTsBr6B19uT5dnR/f9iklXqdeW
64QuKr+/ScAv0IKFqHPKP5eb162rYs5pSkD16uDs8uR+W63dd2QXDKVJWjNQ7FgKOy04tWg870ny
qZgYAAWk9E5QBHyyK2c62sx69aUrw9aZrGOakMKwW9+fNKKiH5vcZSk4tynejaaHtf8IZZEIetEG
F6gZGFGRj01CIWvF4cT52oUrsU+Zm7xsQ/kAvoePvStO1mQ9Ue5Gsk8NRqLtU8kjlr5sOmRT7DgX
fAIUgleg563LYz20eNl3pQz+YfJnnZThRmorbuvNJA3y/jYnKkpSzvNuby2jcTq7R5rOn8sJKkAQ
eAuq9rr3MaIiJmdw90zeBN+19W0aOkJ88vf5wJfhFuQvYDLGP0Gc+5UNhlV8/55LVNyk1+yNI2ht
I1vuP9Aku5GJd1j3+b5uyGEfnpbdjn0xGNZPN4XKud+tY9VODvwnqqdisfJT3Yjbxgat1HWhL1FB
lNC4WrcpW7FIGzn05CXfpruS2FEymQpzdVal+IoNNH983BcaM5Y9kxXSQNT76Xi+wWjfvyQQX3EX
k9s7dE4dGi+Tnb2AS/2bjyrNry6je7Q52Rg6ZJ2O0BE1yaK87/uIiqXc2OYV5DxjfCvIoc2APEyt
ihgy85oVV2GUiczZ2NTwrC1YvsUEbk05PpP0bl5NQE3d9ysugeQ1sg0e1mOl6Z/Nql9Taarb1338
+fc3Z3LlOQvIZ89XGpHGS7OEqcv8AE9x921jLF7W7CcVMglmv3ZnAjJTfQ5hLlyboR0Z10VzvHy0
6cZwnrY3Y7A35P6GeqZIPbOPk9Piclu+zuKukSZsoW4AilG70+CdsWs0dqfu0AsrGFb6ACaUz5cH
oGteOfqTcbWXgvdwiQT1AZb/eUeJb52YZEF186OYs9Ouy1i6A8x5Ez/y4XUFMZE/NT/TxPT2pdug
ikUv0ufrtuxwScAUHjyOy2M9C0N4ofl8Fak47nODMBuzIwhuH6ztb1nDf0hfRtLNDI8tmjswUdGJ
pZV6NbWxwo2HCxVJ6Uc/GUoEkc5jhfKllxUE+N/3pATai01ASArmhSwB01TmZyAPTTILJR37EuxN
2hpuF5pdwRWrbxromMPXY9Nt1n3Zf1j25u821FcVRhEVrpjj1NuqakQ8WI7PXLpBPYGxry/oCUwJ
T1fta5X3sCfW4Awt7L7Mlr+l1bfnwrgs8QzniG6CFLsvR1E6OdiTH1GCEfG+/Q3GayC4THVWun2n
GH2J4sEFBes4pkjztG087PDyHTj+EGStqTBIE5uoqMKp7nvo9FY0BvP5FvQgH2LJcsjBiyDqIkw7
5+h0Y4i03fPlFdFFl1zxBeChmrY6s0jszl2YpmU456IMRtcL3QppCk8c6Z6HgKrdepV/NHR69mP/
TZUTVZc4cbKWp3T2H7tj9UAP+fH8xD+hYKI4mgsmNMul4gpJl0i6njf0eblSABX6QXzxSHGakHi8
PBBN4KIiBu3VnqHMCU9Uujw7jcKdwh7pvxDqF+3BG/Ys9OXyrYNS+eFyhxq/6ikugI+DX9q5pHFh
d+QMGetO82o8ls+tvLMsKmywWrrRAs8bQtXS/dqz+dD56d1S7N94XTwzbipc0pipd/79zfHsI80v
c7ADPfLlpfc+V+3X2v5yeX50a654ANtHdSfyawRvMKApcO0T34svbvOl4Y5JI1q3BIoX8K25KZFi
xrWcrV2cQm3lkBD3OuV0ooIF8UAJWVeRkHjo5H3pgvR9ox+yMj+ulBpSF7pNq1i8DXiIte0FefR7
guKhdjo0PL+1p6IK/VLsoWtPh4kR0xVSt9pKKJCuY0v3Ag5mYlaUTstBcmRKmIk+QLNnVYRgCsV3
zixB4iYfD2J/XdLhATcUZD/ZPelNVQOaQaiUiHLeKTQgsSzAvoa+N4aWB42TrDac7LpBKGY9dVUF
jGFJY5I5YSeKsMq+VHIFaz5qCH2TFI3mbFGBgZM/Mt+VmCqWPibAOpXOS5X86DkJU/snkd8s8GNd
NkPddCkWPnBLNnnvk5gu83M10Nt5htIUgjaTEWrsXEUHcjJWlmU7W2xt/mH0l1Pez2loJfwO3N3X
iVkRFRSYbfR//NTGvrczdpd1b6cm6jXdCNQQXy5d7znYoHJxiqMrCvpZWK387AFeh2fK1fRapVt0
xdp3MdVNyt05rlkWNIiHZIPSwR/l+iKreCQtYheT79LtYsXSi6He/S3jc+y1IyCHse31QWX94OlJ
bt8ubyyN71KxgQD2rLa9szkGZ9Bhqg/V1AQOylgqyL7U8lg66+fLHWnGouIDIRCYbeCRnoGc78Pd
e+TkJyrdUZ4OhKChblCzA1RZ4q3gvGwFhShj/7Od06Cqvw/FyTVd8nQjOHf75pSl7W6tNU6qGMy3
KKI4dmQB6/OvrcJqzAY71/Wh2jlJ06UU44BHyNe6+9hW47F0f3ayDcfNhJ7V9aEc6STverHWcoi7
NPmAqsGgKfLAlRyV584RJWmX11vjsRzlVO9W7tk2nvEjfyO39s7vCmu6kTw1QAN1a61Y+5wjIATu
cI7q7NVBfeh+PyUfM2Y60jVALqJCA/tklXOVrn3sliQQgFOk3V0phyCn93IdgoKWp6VecZf9aCVd
KHuTd9GNSzH5wdvx8pj0bZRUdwAcIhAKBPuQttcJIhEV32clKDUfprqKK+/OTh5rdhUOn6iYPnud
c7u3qypOmzwAlorZLSpPX8rt8artpML4HDAzZRm1ZDzbz14apzaIZUuDa9JsVRW013W5B/WeHNWf
cxVIcZtDSwSlS4boUFOORVRwXrMkFCqXRRUPW+jcrochmKIqAhHXF/ILUgIgwzDddXUDUSy7mrse
E4XN0zV/2q0IWk/8Pyj5aramqkZsTT5kzKH4HgEmHVDxg0O4x/JfxGRKImvOIhWdl7bDtuYOJqpn
zzNSgLZ8qEArVI3fOpcdRftyeSvpxqEc4ITYbNgFdAGEzIKMo2qkunMhEjzki2HJNSGCSlZIVum3
2UzbqLK/p90aIrQV6a9q/ULJN84+A1hzvDwUjStXEXkdyH2yjvsyxns1ak0/AD0VuijOTovHPTU9
hWt2lQrDy2oIaTguOoFmwMziKrnFk9jl79dw2hIVhpcmjIGnAm0n90k0RclN9lPUwXAAVcxpibc0
cE3vy7qpOu+GN6f33hDWWj7BmuQvoxPu08Pi/+3KH2N+7Tyd5+9ND1bfTcxtsOqi+WS5907+tPRf
Ls+T7uMVw/Y3H/UtVQLpN7YdiPfJHz5V7f1cQuDKpA6osQoVetc4/eo4uZAo3ftU4knSx9wvT8ny
6/IIdJtIOa/3njRN0nEJ8qlPUx7W5LtjomjXNa3Yc1UVC/HSXjxScMRVRcBfm9GEGNa1rRzHnLqz
wH1Yxvn8C+CT47Z9mbzq5vKc6FLiKsSuStKqLzK0vsztLeb+0GXth66SkcB9e2hQwjjlQWn9EN29
KD664KGw0vYgeuSRpCGO0uwsFXqHI2OYuxHLPm7+M544iXje2jmycOmY8RB+eaC6Ts6/v7EMwC0n
y8Gze5wnqBGh96A+C11IQQFaQywTEYrm9FAxdklZ7+4wTm00Or/79U8ytiGVqM+QH+ymC/fKhJzT
DUYxc+mW4ECxMZh0fHXqKNsf1+Fvlb3K0TQSTULsn0DizXTNbMmKslrbqC5E0PrpwQee//JK/LOu
72QkVULCCVJCzQ5l4nibiltq/xlQFe4262073y6g2vCsPuT+SzFZt9n4h3Zf8oVCye1kNctBUBCu
Ae7b16+GjznfBd77GMUpgNtjgeK9bKPhSE9eCOZIEqxJmIfzkR6RGhpCVJFd7kvj3v6hm30zpxAi
WJhYaROtWRXQGhof4gmv+hUSzNd1oHgKe3M58D5lGTsIIvfqg0tfxdY/1sTEHqvZFSrSjjHquK0o
yrjqmnBi5R3NZsMxrJkcFWS3VHsx74NV4IR/ZcN9D4k4MofJasrqa0xGBdMhWVJgA3lFjLzcR7H6
ayCB8gWxtlWkAU9ywxmj60Y54tkMNh9n9IvYHSLpTcHWf7RkGggaznBpl5dZF7GoVITQ/xMpmVge
EzcJx1wEOdS/m+1jvX8gpRVYlfOQ2lZs85+glQDz6ovlGtIbuuEpQcCY8CmBAgAQ/Wt/TLuTP/yB
z4n6MuhmE5Ok5rxTUXilBVrFqSB5PFjTwR7TT16b/pK59/Xy7OmaVwx+KSibfHsEE23Wf+qkd0Ap
+td2dg02qGteiQTSGorppUTzNs0/Tvt23Cv3bpOmsF7XvGLi3E8ZGA6KPKZedZ9O7QlquVCGZLkh
HnjXDLmvQu3aeUato5Xm8bh6twKs7clSvDi+ODbUxASh6+J8eL5xg31hQ8lJJBmycBJayATENR3H
cb+SaJgsUymSrpfzDn7TC2qpgAB2/Cym9fI1AeAoQA3B37W0EbsI07363fMes6VYe9ujyJJXIgPo
TDxCrAVyUFsVjnNBQ28qAUKC6rzFK4OLfHft0dv59zdDKkifNYXXuI9NI78uKQ98VMIEzlgZ8ie6
9hXjtteit9oNlF2lm4Hj0K1vm5YmYQPilitMDwNg/x7AlC8FChxAUgRivcdtlx9tcDDYpWf4ft1q
KJbtdW0+Ym0zBMp7YGd9sKMkbAUdGZXRnuYoU70KkIqBKEYOWkCPN7wB21IvHxCT02DF+w7qtkxl
Z+9T0KMHxc57p8yTdfWyGLfrMpjX6hNds+UsiQ2J0uHZB8oRYjfOAImw+kBK+9vo8E+XV0ljOSqO
zgEYtRO+g22AlFGwFfsxT+gWVLIIJQLay528m57gvgqn8ys8FlpQ6IvXxTt6ffYJksCvrXylIyRP
5tZrQtBWHeYSzwHXdaj4A4utdTpLAvXwbjxLY2ftcjf6d1577+xpUHY90kkm8Os/6k//CSoxOsUv
MDfp/Rx4tThxuyEQ4Ktqy+kg5RPFW1BuHzZ5O1dzCHXYDVk+FPbPXgAWkdBe18Cat68ta8O8eOjk
3eINxwJ02TtltzUglYBc12G1RSnPo5p2X1lVHbKmfKK4lI8jmGELJ8q2/Ka3kLqgT64LuiqbeGHP
6kNZyA+909/5swgKaUGFXAREDncc7yyCfy9FFXgOHpS2+h7EZgIXl8tTf/Yf782G4rc6YWVzzjLv
ceraU5Vkt0V2FUcGJlpxWS4bZdntjRXNdYLT40ct8pOV+Mf1h+CmKpx3Yx70oXotexrY0ud+lI0o
JZJHBwRnoFAMarwb5SYiMF0niu/qa9QPWSsGUpd1VKYQVRUhc9nJG60DRLgNJ4jOtBW/xRcbfAYo
aoj2FcqSaUTHmLq4cWXR5ZV+P8+MuVLcFp/2eWIc3BW8+ZrLmwLPU7P9eyyetvX7mLZnmaugmJ+S
5Am6wdAAeGodA7ZPM4EqfjDNmxmqblxE/t7iyfAsA5jdFMOP3ZPHXH67PD7NCaPiB8G8IOjSUxGN
OUgv9+wzmV/6MT1SPPq4K0UxtSnG15zFKiww7wbOnNbj2A/ZnT00H1n9mJeGhIvGIFVUYOEWu19X
Do/S+s5Jb4kwbC+NU1eRgIOfAhOa2DzK1jJsFzuYku2h2orDmDwU7XZgqzxU3ARH1WxmlX5wW9s9
sRLqRZWzRTvZj07PwG7JDlA1MQxIt6kU02/7VjSkw4As8CbkKYSYIlpZ4Yg8dGqKIXV9KJYvRvho
JnYnWkH9MWfQkiR24JL7bP2ckb+X961uwRW7BwKUFyJLWATS3NNus4iUV1VAcv8/qD+5FC1y8w5O
o/7YJv0dtdbTVV+tYv3Y5rr5xNC0jwh0IChJLSeDo9JMyH8wfgNqBkGK4EScV69gSGBwU/T58mdr
FlSF89lZXfoFxWfzBVzz2W/uY13L280OuYnbUdfF2STe3ATGkUz9COnJaNnvqyayObx5cZsWTwMK
dy+PQuOAVDzfDETZsBCMoup+etntmizBNhgCdV3byqmNSmsrbUYEBHP7cfKzIB/jajShiHRLq9hs
1e7cBkzdiUixk8gmuTh4O+hxrpsWxVplWwLQUwsW7clyx2FFkB+5zxbTxUJzwKj8fqLe8ALpuCxq
reSmTKabxK3jtvCO0OzqQzY9spZd59tUqr+JAw6TUxeG2yTfh2H9xSwaJX32oRqHj3VWGFyPZq1V
KF+BohDI/mxOxER5GF0OZQTrdk9mw3poLEHF8FE2c9cBRWtk9T6ybJE33w9tdqTQ6yp+Xl7ys1G9
E76qUsZN4UKEz2YMJLpFN4Q57T3IlTvl4z7V00vueCaCT83iq1A+D1k9eGp4ZwDDy/Hn3oHw6Xli
z1v/xbS/dKtx/v2N46DtVtvNxjBdHnSG9m3xDt4yfhtTow6MbrYU264TWhdgDsB6F02AeuwmRxpE
xlgUg2PSrbhi33OSVNLLJhbR+SUF1qP4ZW89QFDxygyhpMaDqFLFDfFYNk7wIKmsbix/O8rs8+Wt
pJt+5RymzmgP9ozJ8eY8zBpUk0zi0LomRjdN/KWKEbM2ySnnsw1xpcYNRzIeK/9O9MXLNMrfeWW/
TOmPxPeiqwajwvZk0fWFFLMTjdxfgj7d5iBL8Wju+oZEhGYdVLhebVc5ZAQ3yIV6r5BmP0wJO13+
dF3L5731xgz4Xu+knxsn6qDf5+Cdgdi1YXtqllhl8JvoPNulJZ1oGxOwU1MwyBxZ9Xr5u3WNK+bb
2CtPJo7jYYfUTLBNyI44Jf9pZ9KEzdL1oJjvIKAJ3Qv0UM3Zw9rsJ+7tD/1iwhBrXJyKyGugNQAZ
cIdF/lQ/9gW4mAsrYYFFzpIHw/Dq8OJbXScGQ9b4IlWteOqmYdo4DNluwZ65NeV82lvuhGQWeJhd
h+uuUypOj+ROIsZ8ZxGbupvFr++6bDPsJt18KffpKquX3JWJ+1iueRM0m5yC2fk+dkjuJE44gIym
nJcvV20uFZbno063OkNUoma3w67lt1WWhmlmogHR2JyKzkt9JwWZD45Ru5XNoW5x9Cx0NVES6VpX
LDobRlsCAusgcILcBJnuvcG5zs+p0Lxky7uiFedL016DF/5rU+URYnxDAPM+yhNay4pNsxRZFKSt
3X8Ef86Uy+Jm//x/mVHTg/143doqZj3Cx415wexoyMYPs/M0FsspqUyA0fMkvxMh/QeVt9l8zCsf
ERIgkd7ykZZZMPI2GJx4NSISNMasIvM2lvu0hIoFAkj3gz+Wt1XrH3Pe3TYsP1yeJd0mUo5nqKZ3
yH9aLBp35HKW5NgLE+hB41dVON6Y2iyfht6O+iU7WGD1bLs/i/FxWzM3KgZPJHJp+rRBTETGsPOh
7lcOwTB861EIf3lqNN+vAvBcP9tYuiK0oAnYYX2UFnlTlELF47rmFfOFl0vdhRQsgmLB92adfuwo
tfUax/BsrVlYVTS4ZbNPJuHh3ARP+1A3P5a0/HX5yzV7X6W94262Dm27sojX7DZb/Whcc9AfNnFf
oQajy4TpSUg3hvPvb2KWup55IiiMjOYukms+grz5miph7qu4O0I71/NsNF2loAhNw3WXgRhum8aw
uro5sv/96VBlyhj+sAjPu91NOkDcKmrmvj2wiYDy0in743WLoRgwzsRlXhv4CJl0n8j+eZL9DVvS
Q5KMx7bZDLagWwnlUOYDnq64hxwAtIjuKRWf0saUddEYsorGGyBtnWdJY0e1s4TO1gIiRPNgcv8A
WWZCwmlMWYXbZW4hlhRCPdGUrkHZj6exxTP/vBgWW9e8YsoQXB8oqIydqHSG27Xao2JvjpSbimU1
e0mF2KXVBOafpbYjx0PVYd0FXSs+ehB832R7LKrNENPpujmP7o21tcW+8AaMaxHLsjuwxt+Q5EPZ
yxtfFgWytKYI9f1Kbe6rODtU4q+7u+NcALVIIg94YCjWYBxr3wpne7VOzOuSVxBrtjKoEfQLEEZk
EBehGUZ+2WY0l0YVjbf1gPWCsg4TuiUnMB49FCO22tyI5w4sc4Ozfcyq/CS99ffl/nRbXHEGuVuA
XPlsPU7/+0xE23XfxkyGY/Z8XfuKD1g3truy4zQS3vqct49TAXg9+POOYzkb7hW6zaE4gAL0oIJO
iJQnv/nUEv5jmlBx4q01niH6r/Nwleon91W4XTN0/dp3JYtE5vzM+RrilTMmqw0SuskJHPznqilT
sXe027rds2BT3jCF2WwHpPE/MOd7lu/XHcAq+g5H4dI1Evc+yXnEUN9SpJ7BG2v8jar9u1eVMzYl
ZVEOR9+nPyqWnSZ7v+4CpkLtFmusaCpKpFSWEgwKWfKZOkjEduxUIgT1dus0ozzq8jLoRnI+b974
nKJaSjqXmKR+6E6t3YQt5UeyXCUvjd3E/t181mTuOA4ZixLqnoZ0C6ZmRZbORCmosWtV5TfhJWss
UPtHSw1s3VIcKihKBAloQyUfvl43Q4ptp046NBDFQBQ9djfj2kei3xCom7KjuiEodt066b6X6YAw
EUmCoX1oXQ5tqjIonJfL3/++4xAqus5BMtEZXA9Hb8LGm2yHXIzrfHAdKMtzTufjXJkO+fOe+e+V
TKicdmXpg4pjBmNKa02fpW9/b6mJaU03iPPvb7Yp8dNlr8AGGCVJFyBUsZz7cS9Pg/Nxmn5fnifd
158X6E0XKDSfC5JgIfwaBeA7Pbm1fZVBCxVEZ3fQbSGpjZvwagW0bI92MTx5yQCEzPKtd/vT0OYm
gTzdMM6/vxlGvlrbmfgBFQ1rchrG7qHol+N1M6QYs2/5sKoVka5TdiAk4fYUedtwXRgqVPK5KnHc
1VpxRkOp6Us+PPNSHLkcP6SpicdTNzWKJefgirG6Ci/Sq1Md5O6EHshpLk/N+1YsVOjc7Pj94DRI
YYqlut3pfLC75cjd8nPNJ0N0qPl6FSKXyixNtw73yWwcXkB12B5rMjeG79c1Lv69a0ByVk2+lO5j
saHWvmu8FhqqqYlGTde6Yr1z23N33fDpwgOJvj3d5IupvO398wsE4//+cHB1pWORpk40rT+4/31w
k8CRpry6xuuo7HKsagpJKR76FtQ2MOtguZ8J7khDd4SvMBzAmlycUOFkK53sZKPW/+bioN73PxRG
Z5UiUy5OE/MLFVDm1mLdd4C7ojYdPralFfusP8xyOZG1Dd1lv22cKQLXORiH6PerbEIoQbfn+y0l
KWZvqz+NY8yA7du6r3IwZQA1NicUc2YFCMBksjpRAWCc7T/0uIvVTZg3N9d9v3IyW8Amb9Z59Yv8
CcVbTmUF2boH61QZjE6zvVT4WFkl3s4LJHkn/4UA9lrMf8TMDi62QPnt8hg0lqeCx4p1I4NT4EqJ
OqCDcOVpmE2oBN3XK0btNbPvryVy6w1gGtSP1joDQ/1vpwao9e/lr9cYt4oZE9b/vqVkUsQj7SAH
LUDP5x8uN6/ZQCp0zPaJt/op3vrkuWjcAettxpM/drLENmCDl/vQDeG8MG+O49VqWbdsiFi6sv9S
tUkAKWwaQDHJcI3SrYJyJiOjhfcZF2NwVrsK8CAUgH5mOibWU5uR50pSw1zp+lGMubVtknTrOYrM
d6DO6XiLdMX9tLG7hTsn3wxjxry8E0OqLHJeOpbQ5lxt1BfSw9AP8Vp4wY7qz+uWQ7FpT06ypA6e
zRyyiYAmrgzoCGnTOYcg+eUuziv7zghUBJlbSL8qfNeOxFTclHK/2WdicBiazaQiyHwQsWzI/NqR
nw9FsFkQPG+bn2PRG9rXLLKKIksbXHG8HJNv+U+p82A5U9B2n2T+qyqu80cqMRznDlshFGKDv4sd
86470dV0kdJNzvn3N5aWQI27Y0CPISnOy6MNswt43c1HTkfTWX2Oht5bWsWYbafZumRFHNMCFf/o
uSlqKi2vOVZsz77yETQpg8jx1FtvV0YgnmLe1J3sfDivCCHfMyvKOi/I7T8jO/mWZ9ivunlTLJsB
ipVj8Ha0synaqjUEfc1hc5mheY2TVdFlnE9d0TA4jkK6CNJIiNMaBcrJPUhmossWp9u2ilGPu21D
3x35TIjy1Me+qj8VPTTfBcn+clferZVJ8k8zFhVXxn2HOFZXIBUwrUhbNl8rYMvqnIfwuaerxqJi
y5gt2bqnIzIa5CvPJvDD18S56ew2DeRMOpBumYoGdYM5z+Ybe4Gy61S5bQUojVsGQ/u8pH+YU4Wt
ScJC1/759zftN2D+A0H/gsnaXOfLaBXLr5xAAwIH7bRCL2NI86ugnUIVks2g/db1KYKcdSrurZZD
Vs//LLLKkHnVOHSVIq6pfeLUCMyicvaiie/x7puQL7o5Usy77lsvnaEyAAZFCvL9KhA7kPfld+iR
ny7vJ411q7iyqXAhaJjjEb5Pq5AKiEm1YbIbTlPdzCgR+LSsqfAqNJ72XjQO8xfHaNO671Zs2gU9
ojuWPo3wyr+ekq32IR44cihkeCZ1Is3Xq1gyH9TKtNrhW11nHsIqn/ywsxvb4Pc0A1CBZHu/+Rno
CwFvtZdPeQKphRJ0uL3NDGe17usV88VNhIAWCnOP983I78eo6027UuNPVTiZZaPe2uvRdNJNYfKX
LUUw0d/dFE3F18u7Uvfx50l74xsWYiEnNuLMIWV56EAk1o+VYd41JuWcu3zTtC2hANBLx45svwXf
ytp9Tm1/uqVt5pyklTSG52vdCFTLHVPQHFuYIzaJD8Wwfc1Q3HZ5cjRRhoogg8Kqi3d3YUflKFFl
He/cCnb/pWSBSL8XVynacaECyDYI/aYMZR8RCN8CSCeCLaR4ELWJVke3/RX7dRy8irMazc/y/3D2
XUty40yzT8QI0IAEb0m2G6PROEmrG4YsCUMLQ4JP/2d/50bbZ3smQlcbO7Hb7AaIQlVWVmZwiqXe
Z5iQG7h4p+y5svyXvLE2p5AKkRl9sltUYUbxJNl7Iz5XvvklZ2yBnvSw0vPbT8fSs6wa0bLGy1S9
vbvXPv7i3C7ULTqacZugbN6JSJUYN92l7j2R3P/Ztv1HjnrJHGNa8iFPsvoJReEveCN8DVl7p9EO
FwA7ZWdPo9eiXKb+E8Tsdk2X6DJYY3hkgRoXx6+QTjvlAbvv3s1orm3VxVnvY1JbDpMU0MDCZg/1
W2jBR8OPv1vN80P/OO1JNss0CHDaWbaRig3TIYJOTRXk7zlLXduui3Me1zSMRknpE4NPHSTU9kMW
7LOleSe3uPbx0b+/P6QyGrdFaJloJw5khoJKvT0nkAl6e3muRPJLI9ags/GaWWDqAwDMfP686H+W
5bNhd1347e0nXNvdi3MOT2MNXxw8YR3yYvKwQWXvyURdieSXBLMhH9kcxEggeesqH9lb17anJRN7
2cRPb3/7a484h+A/Xp80Dgg352x7rVUZgR3ayfl2ZGOxwtb67UdcWaBLpTcg6Uo5A35faumuG76z
8L0YeGVzLwlmGaT1k9CCQdWwZ0wkUv6ilq+9uvXZOwDulYvokmaWKM+ijWJvp+AzY3ft9LygMcnr
vdW3yXvSKNfW5/z3P7aAZTMI5h6/YrF11aBXlcP/7O+W/uLsLgq4G3r/5y59VM7kbJo3v7Or15bm
4tzGXMPF1gH8jKjfY779Fyg0r/zsMhUriJNnbEcC8ncx4tJZNQuXkW3hiu5JnR4xH3dsaVRJ8nei
Jex/JvF/bIBagziIe4wxedU+tTl4K3S4MZu4WYP3nKuu7PElwyyZoAYfztiIJSclWrltoVuwcN7e
5Ssh9JJaBv+WRocCW5GJ/qmLHMgSiyvE4qN39vraAy5ubNsDzOt6Gx8oW3eBHA+5yktZv5fuXVuc
c2z6Y/0pm3uIvHa4wjTb0zCHEeB7qcyV8HZpdsp4IyCgCOrCCg9JTavcTrt+O7TDe0Ld1777+e9/
fHeTLQ4OPRsQ9H780jRTVvih73Zvb+y1D784vvEoGGVnYGoISSWs33egp7z90dcW5uL4bgsdiNty
MOAWjcI7aE9kDTLogAcPjrn33swrQeJSe62Gc8CQteDWQIg/vDfxzHdQWlCfgcy7vQCahI5Pht5J
nb+H6fw3r479r/v3x360gAtX3U7hAT2Ho5B9EUXPmvoibuFEK1+hm19ky5e/WsNLophfGjvpMwdq
1VkVR68+FsU8ioKT728/4Mr9dskQkzV0oZYZcS9L2rSgcjrAu/puXtNDojC/A131w9sPuvKiXRLF
xhXE14WDWkc03/PYf2hDt3/7o6/EjkuiWDpCEled2T0wcqsiV78QDsvhyL2TfV15jy+ZYmQEfL5N
6CDC07gKodXTdtErgmFRp+8NGl17xMUR53CtiumIl5h1BzNCjX8tz2qm4XveCNcW/+KUq5FGUjKV
PK1jcifR42NU/BUBkF2yw2TDOj5A9fiQo7dtm6h08q9kFTNGLpCvLIHax4y66QDiKoFXO7hUov0C
hvaxSf/yYiYXqfVAgwHORngtl/6nS0rZ8rLOIXr3d6k79J7+Hbynupv9mOHzHXfwOYfXefCeQMN/
xyFosvz7oxUfNmLPbba5id2t9fVUKZm8pGeFcW05ZMb55AvI1ukKzb73RlH/+1WCLsS/nzpsywoB
NLRnvLgnkh8w3XF8+xj/9yHILjXXeqfGXs9thBxJNt+cGNdbA6W3ImjlTxLHf0dQyi55YjpVUTqQ
HoxVl7/0HSaaehK8c5v+dyTC5fLvxVG9c1MzY1ynmz41m67C6JH1XfX2+lyhl2Ci7N+fnrWS+W3g
uAy4rQK5vsz19rRE2yODxwKuu/vMulMSUvj4knd+0LV37OIOz7fWRK1rl4MCsk3hnMfXx3mApBbP
IRO6VWL4Nr7rNHXtYRfnPV2jJqe2RecP/J/l3BflccXiOSqkjPbRNByXJf+4Zv3j2wt67YW7OPv5
1pu+jzCbNMK4B17v+7Ffi3noTuO7krhXXohLPlnY0DFMmhrMAbsVfH6lIi999M7FdOUoXkqtwc6w
brIA994251UX2KMGg/mvloZdnPLakeD/zSPzuinFCKG97BQuj0K/R8u5tjDnPfkziYrp2psEa790
v9XyqcF8YeN/vP3lr63L+Zl/fHZsqR1Yj/coT9YqzDDytJrT2x997WtfHPC+77ZJhLjtOqThIXTV
bLqdmjD7uxB4SSBbBt8BxgiQ6g/53vRDMS3qgTbhfljs/u1fcOWlvySMzXU9jlGKrHzT5tksy7Hj
4mXkjxF9T1bt2vJfHOPGwpJssCjlIt5+IQHk0mNo1r797a+t/8WRXaxpGRoMKLZG05TDMPzDFFyS
1nX6/fYD/jsfzi7pYnblHR3GLHvahkdDPnRGoL1R9e5RvNc7OV/P/z92nF2yxYBSNR5FIzpiRP30
IWRLNVhj6ERPeV1EISBxEr3Ts72y15daYyZks7TmPD1am2o2u7yGjRhZi+S9+b9rDzj//Y+TttZd
TvoMsIAjVRScx/8q4A6TfE9v8dpaXZzkpnZqEhtuvJCkRdNvJZM7b8lRCLZ36PKdzY7f3vcrd8+l
5ljqmsxjvgEHe+YlSVzRmD0s5A6u7U5yAweIo7FO3smZr71kFxd53TYdYzon+7BL+u/janzFRznf
bP00fWTJOB87Rcd3mmjXHnZxhYfbCMLd1iH3l279Z0nIt1HTaS5ht8eP2Vbr50g2f+X4lWG04d8v
xDTAtW5G3b+PYbr44kba7acpiHTVx4D2V6A8O07m8R9k3dH+7Z27lhZdCpWtMacpXADIvhVxfRpD
vSEbEiKuZt5v963L4CqthDmqzufgDmng/714rxV0JSBdEtGY79WAByZP29afUnAWQqnu2zZ75x6O
kv+RUv4jXlzy0UYPEVigNHlftNYrTJp3N1KGOWdhd9PEcx2FK9NJMS5dh8vjd5CYpIdWHmlVg7Zd
qyfGCJqPsebay5I2dUvngppVSLjJ2V6nqYUpctp37Ydky3Qgy4kryp4WEtpElhDT9vPPVDIdVVMY
NOIfpVc5PaQZQbMapffWDTeNr3U2lI0Me9qUKp8m3x+w8Z1oKz/Okn1WxguvCh0PA4dBOaYtW10M
ecRoW4lwidr7eLOsmyHYGuQ9LaRi+fArWI3wd5GBKLmEsgjUhQWM5ZeV5xUwt453ZZ+FU3I8/4v+
0KHH0+xNMuTBg3K9JekXFtu+P5FFCDsfY7cAE+LhtrhfK54sXrkdav+URJqy3zas/YYKNk8jeEPP
sw6Wpoj7pW53fav9MUmCaJnKgEP0at/LCaxM64OklbdkEnW7VSOBA2E5zVtKfsqBGt4AQE5s/C2k
UzDDzi/ZBDuM+WYkVIyTOZNZ2UHeNT/QGb5pck9TiV8Ucvg5QT3WW/cpm9CfOeaWkfrDNsI2JSpS
Q/ro1NoFvSxYQCdmnwK/w14KFhp/P0w+wohfR5M8rEawDHy59GEOeRGfJd36zxYsbIYrwxwl7AS2
uKvvutZm/KuoufQxGg8dCHd7zZzk9zXpeaAhrBuF46sYkfl8DtN5QBjmuYYb6aR4bTEDM8CVVMxO
gRhO5zkFdxvSyZOG+i4fRlaGE8y1vkJek2sMOPKp6YDgUxP533kmAqEKSaZx3FtI00VoxmPEw92w
OIbiF0yt884Eu6HzTn2yqZ3SqBjXGgzc3IzyCTyxJFxwHURp82UBhCmnyqhUBR9dGGbh09gYG+4F
jek3NidJyyoRtZMqRvDKUl5iiF/KW9VIGNCXjoXw3Qtb0cDiaAiEuWmcicnBxrPMntrZuuCfrhWR
LM9AVvJRwdQmSKCACV7zUwrF9vBWTlrXAnLUbbS9wteW17d1u6byx5wHEEfd8k2k+OZ1OyFQBMJP
7mQh2jqXzUxm5ku8JumYltParOqjJhud9pvMMA0aBFO8HhVNuQELH6n+9KTF0GW/RV73yYosNBvI
3ZjFrAPvuW7G7cZDhBn8wi5vcNIe05bl7sXSbHmAPJ+8cXRO9X4ZxLT9CnJOujJCkzT6ghHvQFbE
u4V+6jKaq+/ATRsBL0K4HEBjGbrrtZoOcsng0OwiNuVpMfaELzuuZTMXYspZCEMPxWMMAGdkdZ9T
CROOtYoypuC9LVUasvtYqlAfPYDtJ1wRY/qzS2YunpYulAArIPSX7Gtt2vamZkImJy6CoL+rGx7Y
HxLzRfQ4mVEsL6jg0+GgdN4FZkfh9ds9QdYm7P/BaJa1J4iJMXfgY9+h9+5GA5dOPq7iGJER7P95
nodqgT2wLohsxg9+6snOx53t92vOIWtcrJgZ9LDIsxhUe6UqTjCPEnZxkDzF5yDxOpg5gn62F12W
PPu6CQwpEhgg+qPuQRffJxHt1CvBrxp3RMh6dRVtLYdwCmHNFhT5BL+Un3G/BuwRIVVFjxP1bvqn
ZtiofTLpuK2MVRurd5OJoQMdh5PqMPZUS2dO1jMpokLJpan34RZE2UcMX+UB+G1DN7U3UsQtiFa4
bZsoKRgdRXDneigZ/YYCJHWumEgQBEVmtrQyKQzlH2oTmS+pALPBYng7lvkN0VsQnoK+XR70qnHa
4Ek6I/pCdd3bAdYqo9JcVC7b4ENd9FB/XO4X+DzMv7HBAXTDwigZQagcu0FDk9q1GWzY0CMfJsKK
jBI/q7uR571o9yHzIxqUdQrf3o+z5BGHGXzee14XTSI8rTAmjUvvOLcbHrzWQXQfN1YFpkwj2c+k
3DicqnfE92vclyvIK/g/6zxqh6VUzRTWz3o2xlR9RqAjWS45eHVtQZZQULdrBjGz+qZLu0bXBVRD
R7ZLglXFUAWMjQ9P9eSg25h00JDZE+bMeuoSIl1dpdBSJwcc5Tp3Rb72jk37xTZbew+KkSlrIskz
aF7+JiAr3cqYtTR8EbjOkqecuxZzYG4bU/+I19BMj2E+N82HqUmT+rgOHbhVVHLd31pQ0fm9qwco
g8ZbTlRYLF6Q4cCnZMMEpYAer7+ZYYPKb6Y6O0uKb7bpbrGvrXhcQ+cp6F819+Y3SzIj5z1Yf8iQ
hmVEwCuWbOFp6VuRrT0UEJd62G09bvL4qFVo/fyY1FMw3GAwkbQfWziFOIgwQsr8uxVQ/+ClSSXW
rIybLV50kUAIXX5ut6nm5fm8+cc0MJPYtYZVAyb2QsJgODVNXYgpFqQFFBu0LIr+2LTWw86ntai/
94kPurt4FVHyALtlSOiWUBxaglO9IQcRu7BrBsjqcohOzjeTdRuXRcOXePpGWBrKtawD2aATHbUB
iOKHUGk1v8qA2lHtRhZziNy4pt7maYeQypANx12vbzLCodRRDgaiO/3PEPLgvppcPZlPKurwXxSt
oyoUhaK5DPoi436A2vUwdHP9hUIWvv9pF20IKZB1tE5UkChprd3JWC5pBCo+x3ybrumsfrIsXb6N
sHjOjoO2GJBIsuW+7UwS1ojZKoGrARPx4O5CMjYYm2iDhCZQdt/8wHfxKJv2JTaLgRXfytxWOfBz
/HqIepH4eN+kuFUPczxGcJzPY/iJuiplzCP1jY015gt4PAnt8YWgW/idKcRUUSEjoA4efD0T3Snx
XY996ba0VvvYjlgVLGWWd3lJ8tZkGyTuPTwzj6JrU7RSm3YGVpduxqcP/YyrpIgydCpvxkRn+uPM
6yyCE6Koe1xPbSz5L60xKOcxLeWcuAMBImX3LANLPivhqb5aiJXaiC1iJ5DnyuRoMgeXpV3fUX+o
e7t8AAXRrPdoR8xLuGc9dNqCO+PBHfpg+oi5R9K6fNyqxuquOQ11n3f2e9e12u0spPCmrQCpVkDc
exh9MEyPcc7o0JeSojD/GCPbjdXeqMhCyMmAKj6/zlCMbo+T9uJu7ZiKknJGijmYEkkfjWjZ+4m4
Y4DTqHfNopeE7kSikvRTGMumrtERtClkIWHhFwW+HNoR+G3J5gllYNkSMpGxkpHt57lUYRS57YjL
YYJi/0CR31CPq01/4HNC56mo23MrZJtXMqmdSYKNgj6nkdWJMxt/5EPVLkgMs6rNVRe/Bgxv3McZ
5SbypYX3iMps8f027TrSImEoGPBwTBklyPhuozVZ2wejw3nLCrwJTbuU0C7twR6dIF3SP2BPhP8R
4bzqcZ/3ZhnkzbCs4diUSd6v2F94aMzZa74Rnf5ooSUZfkIWlzYfkGon/Mes5iV41CvtstswTmPT
IpObl+UkMpZ1opzDLe50hRgr6uwAjZSwr4yD6m9Seog0NNMh6MMQrcrZY8Tog1zZ6PKSAzk+O7yv
DHKnLmHbuu2AQrn4Ps2807dpmJsIoVbNvQ9K26iEkUr5LZmTDxC6nN32pOXYhNtzTuaYwqFucvTT
FIe2Vccwa/IRQwG0gRsp8m/4M72kKNA7ddpUGgxHFyM/awpunY9tgUsECtQnnglL0z2KnoXoownW
MDpnxSZ5xjyimps9ypck2UVTYPwTVL4s+Z0qRPMXpN8LLE4ScgZhqymd0d65s4oruUuJzwSvKE/H
LS+bOOIDYKlsJA1cDy1EZHJyg6R0DkIASatKDzob5XjTDF3fPbQBOh9rlWJoeu1KNHaG7Psm5TjC
JLsJldzjwqtJd5S9bpBE9C6O9FboLvOy8JyAcUAyIhdzCNRGpm8jD/Cy9rYm050VfJjDEdHJKohw
wVsVaqhdW8g2oOIDtC8YfdFDbZsvg4IF8amrUWd+TXjPfAuX14mlRZcsvUH1t7FFqyrQwG9deT4y
qE7Xus7bF5hTQX5ux4ca5gazxHT868YyAqXJOo665j5CX7xtipx0LX+Ofdomv1GPuRAi/uGoN1qm
EKjcVLX2OsnaIrM5HZHnZJD18nipCDP9PtvCRk07adrB3MMSjc/fcrUyVEr5EK9R1fmA01eah1ly
XBI4wj8hd5Htsg/0uqz3/aqYhn5FjyvnZoyCJAb2zHgWHONl6YIdZoAy9UQgU1AizZQdXNAURpsK
7WYrVSG873GAlin3fXyPuK+R7cPQTG5NOeo4FB/Bm427Gyqx/1+bsV0QNbpwHs03ZHTau52ZVIzm
rs5r5Bqm42N0jLq17efjmteRU2VDkVDyAg6Araq846YmhVZd5++agAHECyT8UlEyilXZT4kywfDL
dS1pfhlklurbsujEfhnmXJpPwhlzNiBDa+4mm2uW0X2eQorzYcJrML1uUB9S+wYnd16fbNua5G6e
NuaCwndgZPwaN7BZcH36ZrvJ6iVLbptt5AsmV9DyVd+JYY8UuVjGie4mnCbCpTkJDwUDXdY9aeYa
Nic8WlTZZQ6TQim00+d+J6DCYZ/VMNLFgo4WRWN355B8OkjnmT5eT+na4gY8TTM2bkS8yRKej8XY
2lF83uqIiWDHpeXrcPKNT5ubIJQxnAo3Nap5B1qVCL6SxU6JO7AIWmGPEww+1nqHMaIliiqBIJpv
1bZqRsa7tOssgCcgbTh6RUL9RughmQXb8hPSbtUHVb4MrTnl2UKoqVqD8LPPeIR6zELuN/ztEsFj
gjxHdIHGifItaiN7iOcgtz/jOvZ+H0J0CUlVHwdOQji07QDk1zZB9l1RNBNyXmgSTeyztywqeqGO
U5j3XxN8l7ktlzY33Qqj4ma2fQmOqQj0+Ybnyx2yUntnSMLH5zXiNnugMpTNDvoUg0wq6QRgiMaB
N/cSzC4abpZ1EQ+ZWuZ9AHvrMORRrWFqY1NVcZ5Y9wqlygntXIPSryLCsxlsBNZnFVnlM1WtufFh
mkRfWg5kpGjqzlZpksy7AQYH8NlLFtPfrcmgzMdhTHyLQKuzZLK7BcupeeXncCa/Wjd4nxRNMNkC
BlER3RlQHSFKTrqNJS9LjAwQVEWuSE/LNeQj3L1SaE2uMKDU1AK0SvUggTHEGId1hbEa5X0RJLnS
CyoCISi07ZpMpVh3uogsg56qpvojRrxa+HbxZNWqLikNoPaDcn5plDiqVsUOlkdk87DMdj4K6y9Q
yHDxYzBaKTGLbkJ4FERUrMPnbs71+tJA0kfd1aavM/jMjUJL/KYYPsxANqdtQaDUUapbCcFbQgdX
AszQq9j7dRuZeZIeTMY7SRMURKWD7WvCn0iSb0PWlGQQrVDPtIXGedkkZ7JJxPMjiqHIOwCLfT+j
agvdEqVFK2F3VMq1B87SsSyC5kakO1rYnJut6nSif9Bwk/pDTDt4WeHVWW6iQEB+Yu3J+CEVDS0w
YpSC+pvomEZfWafI2jxkbBvXXZTxXN5xCn7TSQ2xG+vSpWdtceA3RuziKMbxqZjwWSpLeNjy6FOK
BQGmwdJAZTAf50iAFBAnJcH3SbIIUWnnViTlX9WwhNNttLSh2stsML+iNq/lHhERO9BRR/crfHdR
Vs9pyn82cd9/BVTG/d1CtnBBWYJLMn0FrGZbiuFTbu0vpP9KfbPDZNIPozQ9Fm7hMO1dcoTBAUp+
uKebKoVHoD1FuTMCprszMgHoMWjaf582gxTlBgAkJiUPNOjyeoPxyLjF40+o0E2AxGrc3yCmE4AL
NvmYRizY5CkAxVJ/Q51IQvOR9ilAqlIh5cPZ7bkL899U2i01JQUM2pecE1WlfPOfU61H/Swbu5Fm
t2xpb08ejLyx4jONlmgHOkq0QsA9Wsa2YtMIwLOyelWrQNq3jShmwyFZ8GkaADMwPEpX9PWee2TG
7ScVxKny8JQyc98XTdaw7XHaWtRLFYHcAmDnMG+HMNilutm8LSNNcN+VYag2GEQtkG6e73Ui3XQa
COndNyCQE4t3wM3m5LFukf42exs0GQLfZLakvhVDGooXqKtK/oWazXW86g3n9kGjlQIDrCQkyGqq
Bi2Orko7cEe+uy4fxCEL1wE19gglnOE2XZhDRDdZmLIdwnTt7D6xGJ31u3Bbp17jF0nDf+t8ppAP
CiCehr2MiOnOAItwa3sHtUYOh6V4QOemORtMxnYFPjGkKSnJOA4J/pFHNjgburmOIh4lWjzkbkva
22Fx2+ALCbDE7WGHjS1EXeWbT2ncxRyjuwPol8uSZhLeSkEymd2SYMt2odFy+9gq346YId1Ws+2X
RrCVFnEsBAdbn2UAu/w4zfleDlDQ8LB/bO7Japm/5X7OMBMHKy02f8CipvMxnbuOfc/FILQqB1Rd
Y1z060iDnxDvWflOjTNFu4HyEcGmjL0AY6ZEhtssoEk4SwBOEAUYkGAeQaTzZ5o3Ro8ocSaZf4kZ
PaefpIk9+oEYTJm6MsX14heQkgDN3K4D9FofWQwvVVbUW91ytavBZAk/y6kHUlO1teFuhNx80CQB
ELqxXY9ggg/RnZ7qePwooMmNKQIZt5QbrDPr3b2MMZFyJ13esQ6OMgGCbJmh84DsMI9EkMY7FEiy
IQcyqzidkX41NtVw9FZSfG6Jj+pX0aM33r3krdDLVKDG4xbHzyEl/rUZK6Oj7uCS+4noZYGRF4Wh
eRHruNkPU8DILg658MgDeSZh++aBNwgBupowc/iwrrgXMDSgzwwKEUtzi81IEhSNFookd5lUnH1H
IbOgrOGRpctzQoRpT3xjsUT8pyhxflNiMrlWMUutWtD4FNMSlsDQ824qNrPCKqHMkP6FQDrTfArn
Aqj15B8gvbGR33m6anuPIL2MKP7GznwkyMD1SWyyjx7bdc7pczRr0CZKEiM7t1VvXZa9oJUh5j3p
09QVHdfzqssYehG+7IK1T48KfJ3onk1Ieuw+Hd3GKkiETnGC+QIexY8igMhdVjUBl1lS4JJSuCP9
2ipQZOcZmfonzHXHw4eVctfcdSsy309Ip1CZlzmQu/oUWhPGfIdH0vBHzpc1Mwdg9XP/tfPowNyP
jWuHnYPHtFl3jW2T5au1aEeoMtBDUH+wyBPIXgqyPcQuyIYCaWONDgEwiC+rmZovuRQ5+jsSMRyg
7BrqJwqjhbFHYNLLYQlIsm9obeb5i4O/Ap9KaHOB30167dWPfu6WKdo3SApUfhvbtO1IseipW4fn
2tZ53h2s32yCNClF/NwtteDqV4Junhk/zR0Zud9JDIfx16GJdf40xDISvyBBNeU/awZp43/6FZ2E
QxJncvy49bCK+ZpuDGI5tEH06G6SOM7n7cYJkQK1MtLpcG903c5fGk0DeAOCoM9fOF7YFDl/pmzw
4lot3Y1e29AgG4rylJYBmiHBsfWhiEQBEMIIUxiYfYzInbLh7BTp5OC/yQjlxEkioc/SU4B5dpCk
3KwJ/Q4ELSa3TTdYBiLPOKHBF0CBJS/Pt+sjx1xk8oA23Wpm3PCeusMUR8I+pDZfY71Ds926op7S
FF5/uBbv8fpZsPKINP4bjc+j+tUwhHDQC8US3CsJz7TJGvdyvv5ucMFtD1mEs0Fw0aYMb6jogLv4
YyrshvyBi2ag8K/gudiKQYwquWUiEfNtPA4x6MJjApOIyfgaV01Gx7VIhWH9WMYDqOv3ABt6D+gR
QEDyiNZQWD8ym+YbTDOxes3dWPcOk7toTcTmB2Su7eqrpcl5G+5s35jxtxiX3v0EBu7TPWJOEN9n
USy77wQ/w4YVx84L+zzjLkq/tdum5rCEZkMDVbY4bmt68EnPN4oyvM3Hrw4yXEN2gNeXr9GeaDOg
yBRivyHcFnRAMF9NAU+gIA5TkkRFo1SEzAi+VZt6HUeWwVXAA5SYcGejYQuUPwxy9DnMNndBt9tq
qGR1Jet6QXbhxEhT2XEIRUXVgoYv6Xw/3DZqyQiCC6reZA8zkmz5EPR0zA4btxzPRHRaGezy0rrZ
NeECIp8azNLdo4ct4U4TotEXN4Bo3Ao5XHDbky0vEHByV0YZapp7gGXpinRKMeCJSUSU/REogAq2
4KgoMP6WNWZQmGnOUASrKtoy3FyPUR0m/XDI2oGrtEw6E6tvs7IOoLA1lEc7vMDpKO/ZynLxyLYE
SmxFR/zaFUhhVAc0CXZMK2o9oDkTmCBHQFuRDr+ZaMnRW0UwGJAeTEGDn1po8F4MioOkXZGCm8Bk
6N3V68Lj4f84O48duZFtXb/LHV8CDHoO7oRkuvKVVXI1IaSSRO9dMJ7+fNnAAdR5OysBTfdWJ4sm
Itb63QoBKxPo41n3WsbAF1VHIw7MNI43OIzt+phk9ji2EQktU/s5zRLNzELFd1fIx0w3ljwBSp0V
O5XSc3+VAf2IXy5RPfAf/0oqpTdlkHkJA7TtIR8lc0gTks/xBSbVukUn7XF+doxLqAID0YNJo1D3
XD/Sm3Wxv5sL8HUdwpPPxkJN4FVOB7m4jJ27yeqp+lWXnZl4fMKmaS1RHrenLG9T97Nu13h9Aj7m
s24CJNOOtdU8tdQ3Pu3VWG3BkDsFP+0BgrURO0IWv4IE+/UrNJqZwg5Usozju2ZyHYbvxHNs/ZJC
as3L6JBc4oZmzpzMYTu1HHFfy7yR5s1k2GQVBUvcNRPRHPS+4nb0QPJvs4EoivuYAzl7EDrD9XZi
dTudZqAWM5Z64rY3etMb3mFe5FofoCcW585K0qK6MeJEkpKSJKb3xVDW3EPJmsRsiTvgppSPL6/a
3qSpGkRr3UrNmfsHt0sHj+Rmd4JqIXRYrevdykYwfl5yQCGGIQHiR6kHcZptdfDc0/VZhAOgo8jH
UQYUSQMVUQGcJn/Q6KtTVISQjrT2ZT57y5NyZVkcPCce1d04L8XsBebMzTIdpBNeTXCc5VbY66bC
/uqzWI7pmNQYBpe2+W6ZJL9m6coySnoIwaCjs+3uBuZ8v68OyPRm9ge7enYkI1owSHZrswHyTqqn
sXHU1AYZTbeWhxxgWVahPSB3zKUCTHX0dpsh0zSiUVJKMfh5nM+tgUPRAnFqN0nZ+u2718R5hSwA
EW3bhFM56sZTVayFqoPFEj3UX24sq/cdC6I3/DBKqX9nQzQVFATYgUPwdmX2+nMh4sb/UiJRKPJD
69J+rkHnN/X03RUlIuf7mWgTVW/LrDPL10TGhMZG/TS5gqhJWbsKdVhb6v1hpJBVDxMqDNE+mfoY
V86r3i+xx4HrmXX13iQJVvydSHTT/ZpYrSossn+LojQ2xli5dRnoztSmL4w11Uxx11VU/Olmcujh
J7YtPcdSZMR5B59DY5f1wyZmRGL8vbJKsIcDBXmb/oDeMzNvq9OKUOtDzEj9tfRaqzsUtqKghUKI
Y+erafmr/6jD965b3k/jWaE1k3BlB3kuIR8CuCh7bmnyhbOE8HLgemHFuFf+5nbyUj/5PXC01+5m
HojaaG8htLLikwZVnE0bGFxFwoTu5ItKdkQ3FZNEhNLBELyQFGN6WofCfrUnf1PXixerrd5Z63Jc
p4QpzpHfSbMxw0T5jZwPniRHxd/CzeZevvcr16mtO52KDBohpnc0QwaQLmPy4K0+QExIUDCcF+si
S5imVzIHt3ubcILl06bV7Qq/em+k9Gv7eO17NwtQGWX2HJQic7STR094mWBgkS8sMnqmspTqSYM4
8b5q1Fx2fD/GSzm5n9vadJP0qUzrSlR7AjtMEyueAlTdWmat6mPpJpWr3taKhaS3wVz7hD5nga0h
DpjvhabipN/WVmL399LyLPQOeiO6pglNpY3aCyF8XXnjNY30ImE1S/9EC0djuDnNhzDaoGgdq2FQ
bJ+VPv9snrRPLdgsqvLaB0TZFiYV4Ds9u+o+tR2ZIrfxyMQcmHAfD9lD0TKx6rtrO0IEVXdSWARS
LKkRh/T9JT0Oms1u/jTPgnIMoYblVCpQQE0/DEea7ou/8nZB21u7SG+WWDPz/ka3Xb/bULVomRn0
XQ+/HySMg6i+1A5t670Sk7mmYd7JnjXtW3bieNuqqSro6wpiuw4sNvrlyziaqfgxJ37DRHpPld66
AN4pQ+OzdDTTfhOJrJJfnmLDfrQl058YcdyxbRAzPjja0e/MQb0DsovxS2Lp9vAr87va+jqUI4M/
GZ8prdU9Gc/tOcz7RGp3UI16csfNOua7VYDv70/+a2mEYqAAd6H2S7t8803k44eyrTxbRXGqt7AU
rVUncdi3teE+I2fycF7QLVu9fqPHebE+9VPr1m9A7vb0LHunHDbpkBTTayU7Tf5ccgad/qTLP2Eg
JU8RdkD2EAK/vXwyu19jMazyxlRuVf3IW9+rYacqQyFBq2FjJfPk+pF0wCTLpfjuTkLyXCt9GYqv
qVmv+tuSG3H2xBgUPe4jNiZ/RgNENP/yqoPrmPsypvBUYVVkaU34uJZWhg1HNZbTQaZmJp/0JMmn
ZOuDKSSfba9zjZ8idqYi5Kec1gjWddYttdGc2BqXoFjbqrhnD7DdYocKSrl7m2ah+Gl2eUmRNMHY
1DcwQm79zE/hygwHyZ14EJ7Srz9x0wu14SKoR9iFkVJ6OzOmH9ka1iKLX6rQqnZvjV47vVd6aaZI
6tB1bD2kbE0CC1hr66aZZgM5laPphm3twVboK25yrczxdMy5HO3QlkusjLtZWmlt3ztmoRsUs01q
pNtxdZXnRMqRhXs3961heFvJ29MBmaYqviksAyqRLZh9OuszJR7NBRVGuC4ZHVYQN64LgWUMvnI/
dd0gnTEo9TiO3zlkwC66RS/s761aJnVEJdGuP8cOrGAOJpcQRm+zdoB3jw7iJTuqDBmb3ygIVk4k
12T0ZbOVbjMgD3CRUxjrpu20uvxUwGQDpKnWtLRPTd50p21bJ9XiYYK6VcwWXXGdRD79img2Gr9t
3UE/pyZYjpP01ngYJIPPf4PIJOaLtNok5Rsn+Mw+8NBM5/vSaIaCZ7eafpPxEervZeakHZy7mjEc
r85qqT0rfJm/iBPKgyWfDseLJgkYxFSNiqzMAAQSEVYI3DyQ4uuKvM9fhtNA3n3p9v64koaPGBNo
BUVgd1eVGqSV0+IvezohBNDti+3kz8JOjOK1svxZRrOd6dO3NG697GeDwMl5X/Uqru/rtu/iW3fV
zOnFqRhO8k35o2WhwZSteFZsCPEmtihjnoCxOWfHGEX+ow53YzphI8GOQ0s3RfMpE3C/n5w+tb3d
2vS5igM/saWa4GOtU8DLpArls5Mnvv+7JG2CSRfg8qt5MMrCM77XSbvQ3ZYDJRSnfgpf2KOWsu46
uVjT56TwkpXtuHExtGsyd7NjX3lyRRAg2RKjAT1Y/mNJKrzSm6KTTvWJDTVp93M9knuUNv5i37da
pelvACtwXFbFmU1ndQI52o1W6vqCqtBrYyccF3ceLUTyk0iiuQX82XK6j21PPhPE1qPslq5/HE90
0j4dzUpLqR0bY/nCTZfeE1qGRX7phVZPU1iy4CkqdVHHa1STGD4eYjr/KQ98TaCCcIBPqvved+ds
CJupntevdo2H7A2IzKVES1SVNkFc89l8i9PVWV47JRMqHa9aFNA3hgHSugJGLPXqMav6CmnzxLNf
tb4ev8t+RiQbNGln2kOwADGK+6lde+1e1agzvnV6loynyA84cpwCcfKM6K5xX3tJs8afEMv2C+RN
rO9jg71xK+fBW6PczJN8W8X4Sj/NWt0ijhlj62di2/FNpjJ2IWRmj7g+ntK0aNTrNK36SrG/+j/i
Js/pn1PWx1MhUYBCaGxjXzwwpPRggOBGVelq5a1rA7geh7gY5d2K2ra5NXHuGYdaeIcOaqjIQ+oX
5eXRQt/NnB6H/Bix9dGh9YE++13xVmZUTMy6lyZbjUhLpxsDK9aYHhuBvHuACkAWRfeM/mGyb7XC
MONpoxwyoB6THDr7UanVMp7NtW8bGP2l7G3qnYJU2RJlirvtpH7ICRaws2AFqPKmqCnNpRtDKyN9
6GbpbUqLwIznZHlb1mmdJyL/CBz6PibNmIaubugOB/bQumQeODGfLnPs5xhVIvNN3PghS9yCdAgg
4KmZ7nSvW9xgNATsca2NU4BcYV6ZE2g0y22XoajagOXY2k1nzk18u9qaSbVpgHRhfnepVNVaDU2A
OhQYJkVXiJO2mKCbKO+X+nYxLP6NF6OXRtOH4mEnHWbjhfSNqAXivp96tZlTH8hx4+quglugf1T1
bXwSClrAK+7UvEg0Z9pPZaSTbW2aBZ0gPvhu8c0l8GrlrN9Gk9nN8zbhKKBqJq5wdX+DOhTzV/ye
/fjopgi4iQ8dGf2xT1hsfRKKpbTSgx/TcU0HZQPTVTvBOEaEo4lduoicbVi15lUfhnLowOVzaxoj
r0BlAVjWxDNlUUHJp3ub0RoyRBBl0VcQMq3lKL0N3aWdnV/8PufXoXfZDp/tNF0lLRofj/rdFH2h
3gpMLtNL51T5kEQaIp7njhN5fnCKBg/kb5AXu/QjWaK/++2JtWgihWpy/tTbo9bfZ85atdQ6hquS
T6juEJTkcIp2Dtyphqq9hfTjr77JEifuH6dGl6iExUjzkSPNzOZ6jXd6zX5eogKwRuttyabFEWGD
KlA+2DSNXR8YUDUN0sRWp7aep7qrX8zcpwQK11IQHxgCuoNpB1UOVXMc2MQIaW0SCzEVb36cDD2w
0ffNgHDkVOkvGUqz8t4SbMYLVF7SlgJ3T+kifZnXZlU3Zj/2ubwRZOWvqNNLjbzXGqlaSfarywlB
wGnvobcKEXwXQxpJNvgBfKipzeqkMfWEd0T6AL+19VsizF9muCYr3mYcnvrejedmeZ0sPpnQhxaC
s/DcRZnMKy+c9Q3CRo51IEeNTSbo1lIVuxy80foOeVgocDSQOi9Flrema3uHkLz3b5zecVs6BGm4
VrTqSSF/1bLiI7Qbf7ZBJbQKkn/1AcyJwQC6dn6YwuEscVNxilPpMRis6ydPc13NiMYRnfk3eygz
V0SKBNmTSiaVwvsMjVaNr0gbrPQe3Z10CPpkUX9N17jKkW2Z5LQ9m3o+SbZrs0c2ONiWMe55JyJ1
N2pA7AYjpLpi/g1+autbBHedb23qTE5MbMBkEtc7Dh5F10+FbKb4ZoxeclSkA3Hh39J0acixhfCJ
x/e1n/0s31pui/1kO1etMVmvcVIZHEzGyF+9h+Ix7U+Z9PKSZAkAz1DlfWU9mIJ19oCCv7b3Dlx+
eVNMnVvulmawMiswtApqJFjs2PF/5HiYGEaMVV9n28IIU3H2i8XptV/YUViHQauj8N9B43VGeUts
MPXUfuk8o8PTW7rqp+5mmQrTaY69IbIw20nqcwWAfUjWGmkzuW2D7F+6dWm1d38+KZECB62zp4dZ
ChtdQ7MUCDL5R7bc6d6iUE9DYq3T5wrpUTYjjq8r2sDmJGZgQFViV+MG/XPfeJs8XhYg2CmL/SCr
yjH7DDtnyDm0DGcSz6ICd78pyVZWYUybM3t3U8YTwRrSDZrlbfqB0xdpUNYXTFbV4pUsmABjR7oe
MghD/70lnxedUYdmay2OPISxi8lykSq9a5ir4+YBBjPbouccjEowQBLnz3JXUI9bn5u6p81mhLjp
/uKP6uoilEUu9Cz0+BvYI4AJGnfYjCNKjGXT+Oj95aOv57abnoCF3uJJdozncDaV42b2ekCb6FWf
gAqaPvK0Wau+zWPvlr/GDli5Pox6YpjMQx357p5ZDKW/o0KyumdYwxl3eYl1InlJRJakdhTPyka4
6ljDbFpBSrU7JYjdgL1BTh1syvRcblZqWeSXqkzKIC5OotIA+e9YpZu5iNkSQiPWkGOEVdIOQoTs
7LiibquZkchYnDTaLCcSAyGE7i5jenFbMsne0vRxzyJkmNJiQ9wnoUPuBE6SBlP3T3sFJ3ppkzhT
N9WYMKAwmOZqzJwop7bSd2PO5vmmG3080cYlWi5EhC/L838UxJV1t+DcNjBvx4TnkvFWAnzxUJYE
2XvBSs6VieJUxz0TaK7WNu2myjN7aZ5HnkFuITQfm+pRp0gcZOgjP6zvFXUQxCauak0b0OEYvWZv
ms7Nu40aWRmnRaO3M6L60UrmexpuHGCRXjh+Mu2aOi71/cRStI9YnozFjLJ10voH01eoPSLa66W4
I4+DYAEybr0cLbxqmmSiu+GE+4zVxGrv4zWJ9e8C4HnSkA6jH0Bth/kMP9BidycGp+/qyYrcqZIo
hKGVXC80aqFEdpfYet/Hz+kpYjANGSmWNvjctLjwq73X2b0vNkOXFXm18caVo5dTqK6djSLhZ31W
jGzLf5tlyWJjcFFZ+L86C8k/3p3ypHAzUflRpknSGYo+7DyG7NwkSI+MOqAmcbNDmVtE1B3MUfZD
sfEai54EGLOQ8aunN3W5FTPN4Uzcge3Ut6UzSfGiO1Zbf1urXtdpLG2gGvWoKnIfUeXYIKao60Wr
hses8AF8skwKFbbQ4dAfmpXkhR0Szmyg6KF56IdgArD1fi6lS0oYD7/t1U9FJYTRrtbYuu4U/32/
6RJANPQMQ48LjFJ5HOZPC2qdugpEUulDE6oZOYGzoUGI9cNJbGv/csmvmb1dqWxz/VobiwcqDU4r
4veB1kvzgtIrFwtmOMmwK0EAuWvzOMdjY6tgNnwGte+X1VFNzmALfUySwDISx6j3ItFchcbLxav2
aMeZCzPQeNMwFvdFKgvEBRm/hEAA/h9BwAZbRIVHaNEraX0VZmvrD81QS/eTWUONO5HlDwQRb5iA
rgyWREZXjt5pJOKp2GUjiFb6gIcBsHbTN6Omq9u6VT14fWLFpn8LJUlK1s6vHHTFkRpcRy83leHg
Pr0TowM3yA2uxnzjV4BfPgZfy14qktINQFRU10ve1UxQHq24CEvXsZ2noUEL0KAj0FIYv8Tw+1jA
Lo5UdAGMq+faIYLMMm5DTzNjjRhfRVtUfLFSraqTDaYLg49dLBlD3Fs+RGlHg9QdIw+F7pYrlGyP
3EgjGotZdyel2ol0PglT0byg3tRFd28OcD6f62YwEAOFU6/n5REdkR0jBFAlXxRmMjFwnhl5Xj7T
3TQo0+olR1ocOIm5VoDMua9QBRiM4gXvy1y3fLHgHzL2oa6zFgiSWjAZNmEdxy8rrPj45qfdPNZR
V+a1/XgKiRakmq0+qFKL76v8rFuIppdIgYciw6SOFOb8NDCBaMLM3FseGAm0bHkj0FI1dOpKc6sG
3dzqYprwFqPPxvt6cBf6ttkELz6pVrxvCrrpeeyroa1ueha5WMKW/5vWcm3HuUNW5+RzPkS9DtsA
C1rAImchxYxXsEhoYSbslN1QLzezzjJOg2lZh/WuTTHltVErkz79wkX7mP8ml/7zlJmz1Db5iJdj
iTjxjPGNChJIlXgTOTLvhlJW11gri2ukFT1i0viIHdPVuF+RLi8e6Ecac3YNhoGIBampXf+GWK1N
e4sXz0LmK8gE7sA1+qaZ3/rGSMc9jrxhqKNmzkpPC4oK0P1TVvHPkkDlVqWh4koBY386tlE6tDES
5laDoDkBCfrUiTwPIf2GfAqF8q31Hb2dZT76HeKaI84hvVSwCAhuf9Ga8ikRDNMswxOCIMSSEc6R
JXle0ekjO/bsrkofAQzI4QQ0Tqc8HOLFKO9prdoM56NsNLzUnQY4yEat2F4Pw4K/+1N1mna3bGwY
K2JDvRJ74R5lwSDJZEhz4ObNkNu+m4WVjLHxysE/QWSgqSyBYmmS/LbIqF7Lg1uae6u4IU83qvqF
IiLgqczaU70gUn0sAMmb55VBsBYgCJBCEsRYSfzPMVsETgjO6RGwPDPmtQRyNCa//zn2np7fihHv
RrKrhs6ob5HiawVthU6bKPcLugFd3kwKsZDztiIezR2fTazM8Jks6C51nJ+FbE/TJmvRLHWUwYq2
W202uwSGEddfrVFt5gOPZrGAMjZFC55Q4e6o+VCnaUv+mOe7/LGoxa3htah1h3kZ0YhoU5joTtW0
IKOU5iicqHaqsdtZlSc096AnQ2qUW6P1bdllGOpGS9kvOZl8orPepN6aMrkSC3DJuH6W8IIOal4U
s1mOU/I6orcT9e+xujbV6ULmgHOWC1GqxFaII/3jam9tZ0NWGuahDYMPJvfvIp7Zj/+dNKBsZNtd
sVhHr3tffNJjuldwoytpEOJCholzlvOSpKzVocdhvLYcSBVac4oN15w4Xn8j/g5Mt4zm7ida8rC3
tYgvhxGWQWl++TjT4NLzOwuIyNsi0xdTjUdBtaASZKn8uHWapYMioLlykUtfwFkwRI2Gz0Oaph3d
YX8qmGu8XdhxPr6DSw/wLAjC8I0aEUwdJwHjANMfAqU/0XBWDLfy8QXEpWd0HgXjNXpZ12TazV/F
dkKwEdQHM1J762C8VId0qx6qg9wV23z38QUvPK7zuSSGNuukF6Tx6XH1w0NaR5N1ZergpZ8+xZ+8
fz9mdTL8v/8j/q/R4B41CMAmWRUO3A6ycZ8i8Pn4776QoWKfnt8fP57F6P0RVVjHxvoqQbXE7Tp8
M7I7TUYowa9c5EIQjH224J3K7Axnqa2jXhJ0UN4a2ZNXNQybvpKYcukmzlZ7N/ocqmy5b8OQhVZ6
g2Zk4yGA1IjVOiH3MF5/ty+eDyKRS6XPEIHNW2K+gjsHnDx1dS3758I3a5+t67bywepGyz9itIUc
F4ekJQbI2ht9dwD93Xz8xi+9DOPfb1xDA1BmQ2we2+yuE/dqVIFuMHFo//HPXwpcsc/W9qzHYwfY
px91Z37zpRsNfhfNiYZPLM1+pEN2C2u7odHfkbHRRx9f9dJNnS13D1kHGJlWv5WCBsR58rx7y3+0
iuePf/7CEjyfU5IUOvaZ1h6PjnPrZ69L9+ws7x//tDg99/9IcDmfUqI3HTExhekfgVDu9A2WhJ3+
Mm7Uxtgnkfv68VUu3cDZMp8tBJS+oVtH0b0W9g8jBvy/ko19YfGdjyrB9qtmfAjWsUvTr9n6HW/V
lgyxvdd4+3y9ZwTLlQ/3wqFhne7tj63KPwkn066Ljx5InbsYgZLXco4vfD7nE0tqLaczxTJKrldg
oeEbnXvM7/RIV57Rpcd/trLXZgF17bL4uBSHdUKdp++Hv611zoeVoOHAARzjNtR7ZBD51pXDps7/
9vM8W87TOGjk28TWETrqPdkPO++AVO7d2lbbLPKuvNpLz+ds+VpL5jGymVOocKLUeV4sohG+f/zl
X/g8z8eUGFlXs6d2xq8RONm8HwHU1ps6dhq/iKjZPe05nYfefTZwTaZ71+hWVVw59i7s5+djTAh+
MrR2kfbRb1MaxVUvk33iiwGbweze2BSon1vdKK9svBeWh3m2xMkcaYeGxuoo0LDddnDZUAZ98Ze/
fnaEe67pA5IN3rE1TkIvM0Ib93f1jXm2ro3ZX83Bquyjviz4vvqnTq83NkqXK6/h0hdwemB/7BuN
YY8psQz20dOWdO/JVAH5m4IkGee5jWGL/bj5jACz3n38xV16EWeL3VSkwHgCGh0O6eDG9saav378
y5fOCvPs7Nbnvl5K+NJ/zgoRAZIfzHvSXnf9LonE08dXubAYzyeWTORl98OgNy+Cou3oNYV4wfZQ
b7EpXpvVfekRna33RXNba2wEZ95aBWWFE9j1th//9RcW3fnIEllWVjMp5OkBQ+l2vrL3ScJkK7Jx
jkbhB2lMgfDxlS48J+P0vf3xXS2FqYhymGP4FBXmdrIxMYOOyIw//vkLz+h8aokqxqmpT6ncw/Cj
LX832ZUHdGE5nM8sSdp2haXlrCurdNtpmyJDEet6EUHQWPw2Wf74d3//2bIWLdZXibXl2MTjto7n
B729Fix56R2frWgwq26ukOie5DShqpm6Am6Sz0Yg6vqmR9jzl6/gbCVrE5C4TUbMsUQ1nt7F18rJ
C+WGcbaMccKlWLBx87go8NoDSUyxu+8Jk0w/x1ivxycBV6T/+vg9XPpMzw7wCtkdGo3OJqQMJfcp
o44wNXn8+McvvYmzhWwQTGQwO4OsJMJbkI6TF5IWW9d5yuNqC1l4pcG78MDOp5esKCQ6crxUGmCd
TVAM+vvZ6CMCJNChoWr8q5s5H2Oi40dxpId7PHAH4Xwe9QqiC93mpseIKRHAmEtoNNPfzY12/4Eu
/tg/NBIHck84XA6U8aGUMrJzXJ2+98aM4Y3tmdHf3dbpof5xHckeArAdcx3YxBsvbcJqSHYGk1Qq
8lCmXF4pci98C+ejTiB1ZN0IdMMnrem9rRdhu2b3XazfS+RDie7vPr6fCxvjP6jcH/dTTvU69KjQ
U2JMKnu3gCVuMeV9+/jXL93F2ZpvNaw5c3e6i6SvNmbsoBE1977j3dSyJxEhe/2765ztAaWCyNKq
metgJ07f2hyuT5Ra+rCSERo5Q+E8GAgg/y7rV5xtAkjYGxOfIjUQuWeMBBx8smpQs+bpz49vR5ye
z3+0sf/AAX+8lfEk2I7zEkvt3Dy3vdyaED2ThjfG2VZczUKS4Nu3+B7Dsf08YNRf8unKF3GpLjof
hGLkKDGmqbX/ty76p4eeolOT4l/toS+EAJ8PQyFogwR4MgV4Y+j4mTQ9mxvXeUZQFLI9BeKXrYkr
B88lEOV8HgpiMlvHbMPTNMk2xn2zzc0nr7eCoSDmCztPg05BtooTb7xSF1y6vbNtQkNyxZS0oYZL
SfVADug7e7QQE+mLeJp6ZFik1o3x/uPv5cIyOx+bglYtLpQbw8N5iBMziQBI3w3914S0BDe+tvVd
uqfTFvLHR5ktsVV3E25Y9N6406cu8FB/KRQfYjainpSrVD1r3l9WhPrZ3uGzcosp1oDJNYIeQgYa
fUsbhcWPnNMrReeF6k0/2zZWWdZCg4Rme6rLUCD+0YcHyH53WQN79ncmsXkfv6FLVzrbMuY4g40i
OJmbIYtv6QOlVU1PZFFutuLRmuPVejebJU9JCeiGnrJaYc3Vr1z9wiZ/PnmFEjVzKi0G5ya91Cnv
u1lOCDvacbTHK8jAfxcVzvnwFdfEzE7Ylk1fMAT9z671N+AyQkuvLOJLv396sH98fElOFKI/awPZ
X96Laz2apHgYMdK/K+XKfxd2zvmslb6sXRYRffNohc6I1i90qyv11j9n9v+/mzvn01Z8f4E2tdos
DcoZk7u2Er+jBen63k1N1Pafk0VExKqGlcHO1DVhgUNa4Sk/eQrS9tosrQv7unM+jSURht6OjITi
+GDPM9MqmL31iWM/yHy51ZIxqlozJDl5k84EibRfPdu48vYuPoKzvcMySgJlpYHI0fW+29mxlUvY
zbhby/ottVH1pPH06qTNthm/khWJpp7pboNtbEjG3OloPD9ehpfe8tme0jmkYXs+7M+sHnLta5ZF
vflXBRv4778/0I7UmLa0Yz7QtH60UK1qTZQzHb4wA+W4f/n3n20jK86RMksUF9H6fS7cwM53vfv5
44fz3/u745+1HyTAitlWeDVIgGpSjMdfNYYYjCnhAvkYNQxVkuVPn+/048v902/8x7I4H9hC0Hrc
poTXwDGgkcH+tG5hNzaxW90Id3qqqzcNd6DyUSu1jR2mif1MPM4NkZiva88E7Dx+WJLldhBPzvqz
mca/O3gI6/z3m3RLDY97XNtHS9vUGnHvxWHUnCtb8X8f1Y53+t//2MfcFvnwgIOeDd6hpBMHuf60
2y+kKmLu8K482gtv0jurPoymgfhaENGQCv5lxSZsxGsIv71tl4mg3h9Jlm469PYfv8gLW7N3Wmx/
3NKCYEdgHEUWUokGgytwo4yQAVnty8cXuFDAOd7Z7mHoZEouvqRZTZxl3XaksJOAK8TBKTq88ULr
fuRdUZ+S5tatOztGtOASefv46hf2jPNBMWORdFUypvaxK/ecDOwZ4/RXYK1zPiBmGk3bJ5oOVAd5
6nwafoLifpbt/uO//NKO751tFw0+7VbE0A0nNgyp46bYyechSvfF9job9t+lDWaSf79+0ZeqmU+c
xihJRdhlxk7je46Pq/mrE3/5jZ3PisHBX6PUIQ48FjdEKNnOq9CeEuvvXvH5nJg+Q3jq5twCzWJb
3Q4/q/X48Su48PGcj4UxKtj0JfX45SHf4WA3s4Xkyyud2qUfP1vmYoib1kH7ftRjb4dA6+DbON8Y
aPh3f/v5um69KoenoKSb4u1JR0ekw21OZMXHP3/hu3HPFjVJR4k3Gzz0jJi74YmwdSIcmRcOY8Fk
yavaldP5+x+njGv++/NEjyy12Pb/dw2cGGHjBRXn9oTyX2OEL93L6eJ/bIHpmmsnAQ4Yav/DqV/K
6Zeqfzrevix3s/z68fO69LbPF3OiyhKJcf1Wr7dV9mD5Oy+9gi5f+vPPlnBCCIFemGv9JtRTPZ9I
+aHeqhUZ+CO60ivHxOm9/seLOB/f0iVFqQhbrd+wckfarMhoks8fP5pLP326rz8eP8loczJYsn5b
BuSbtdyhj72yRV/aQ52zA9sUtGt6ybMxiXSFsU2jYt4s7/lDEvbh9KXMryyHC6fouY4vd9K+JDm5
fps9jDj/w9l1LTfOM8snYhVBAgy3DJIs52zphuX17jJngunpT2uv/OMzhFO6c6nKA3CAGaSebhCs
TYcUYJi1/3PeR5KNhwjiKyM9dWh+GmPtyGzLswxw8FlbXB+R7O2yJoSIpqnB9HrEMKTOHeDfvuW8
WXERkBhsmYqzlMxLQjRPOuo6AK+ujqvz6aQooKwBeQbQWbmZkUSZJURyRpfB1i18g+3gUAJegWz4
1C9TALYsIYQzCwUTFeXofa6DG/O94m8c1SKOFkRRrQgz2QcIsexmHS/Hk4fKFBJEOfGJgYst5WWa
ZABEaF48VhEBkwGmqf3VZg8jsNrd71iF35FM0n/CTN8CuanWnoCDBg6yX6vyo4oP0HmAYtvbBL7R
85NUkitEjJ5Luw66c+MpV/wBXX9Y16rlWJJFRWCeA33LKYEI0hG1L4HjGJsTcm7B6tZm1RasaKgR
MxTIOVlTp8H/5qeeAlSfgD3sOPb7pdhN5vs03Nba3uJ3ZvF03lGSiSSi88ApesJp4XxORhR+risK
gIYgKlTjIDMvRPIczaQFnQeSRfnXXoPW/Iq44iguG2Ihhu16TawYRe3HVc+DlvPnHHJPivCSzX8h
hCHQU6OSzi6PWfcSJQNwKG8WC0s+KpYBmVuE8K11Eyx0eJ07NvMziE88lCV765gptnSS+BKhd7jj
4b3hnnoP2vmy8zV25CUCbMD9dGIoPkHifhGDZ8wLyjtRsoeJY4U8BwHrEO/Oz0lZ/0+/f5v3DaCD
K4e2xrFE0rdQTwwiKW9NQWqVv4/VZRNfxOAVaTn0azGVR6h4hPl0U7i4rKNteP4TJBNIBN5FTtd1
pt6VR5f9GswgspMgqf8uqDs5b1/m/dPv31xk6jkklBi8Xyx10NvzLm+JYmBlXRdCFsX+o7OWY3kE
Eaw35y8uIHKDG5Lk7XzXZaMrxG1U2h0IZjkcPw5bs/ywwQoF8k8vnptw5KqnGVkrQgQ7I056Ngj4
sMZcxcbHmrzM02+D/kWJrGKIJTFMhRgex24yagbmpLxIfF4OG7sD174+bc+7STLCIggPL926RYym
OEZ5HjCzCyxbJdEu6bkIsoOKeZSCp7DA5gH0SCV5Z9EbXukUxwyZdSF6W8DKS4cWxXGx2IZYBgeD
U7LRpl4RuJL5aZ5+/zb16xicG7hQLFC9o+HeEjyZYLYxb2oVUkbW/9Pv3+wPIL1y9DUvjvaq3c4D
3gwdEM/ohqbov2RmmkLoVih/HppSy48NWDtc0Ohu8ACQLneOqlZI9gFCAJvJUIJlJS2OfXUHbtgO
z3czezg/K2W2heBdiWOAytLOj9BPA0U7u7Hc18HuFBsemWuEoB0dfWFgF8qPnfUrWvZ68sWc96a9
g379ZUujKQStnqD+DmVU+XGtDmBP92Ocj0rntdN+g/lZ0YbERyKcDsJYK0RRWX6ElGXgpjS0GQ8H
1ivysyQxiBi6qAc3WX1y0uD8Ikn6MHeOInIlkSXC53IO6vY0m/IjCGBZtgELl9/MqF38umjuiCg6
kMeCG8Ol+dEFDT8EjFBmXN4OKDe+zLwQtzqeU2PI2udHjfAbuvT+ALYfD9Ril10fGkLcchOvuHkC
+0lyV5lH3BAXoHy9rO9CyBpOVDtrt8A1QKeCvqVNAw00KZcZF2KW6bbRUzLnxzrb0yqEqoOPJHSh
cSFk3RL6Fo015EcDxFXGsEFdtb+qUqVsQgrRCsXKlYAbAMbbX8VwnUGYqrVC054v67yIkauhUT3N
ZYds4EZehqJ4OzP2RrYq9rGS7ovgOFDAjKiVx6iCaAESO7+sOtksePpqFQglSaIR0XDQ/V1MVKLB
vgPKSxC7/TXty25giLDIdm0Nzi1UTR5Z+mqA0NMCyR0LSKJYRmRvPSLwzcSdi4NS9vwYrX1oUt/l
f2j6q53fR/PeIjd6fp8Z5MJRFgJ3QvmAlhSYonn8XkLf3AAlLfZT54NLNsZC5NrV4tTphCka6clt
XEP9sFqCxk7veXvhhuTfneW3DUlVRiUoX3KsudqNXXyk7W3NFPeest4L0ZtD1aroEphOspvUBmEP
NM2hTqqYRLL5KYTvMnAQnzI3O7rxdT8+2tkVA1P6eb9LbIvwtQbaKXxwo+wYGS/xcO/Yr2v097xp
yS5EBK1pEWj2xkjLjny5qvtN3Nw09DiY++LCG1QRqUYhJ4EydJodJxPUvGxn5h8NSAHbahOPb+e/
QTKw+un3b3Mmps40gHMsO8a4zgE5sA06U2gxQohIkXtkDQir7VK6TpdoY3bU6Jdhbpo68TvzxVIe
cGX2haBN1tIc8L6dHZ3s2cI1vD1v0vGPlVaXbdJE3NlggiY5q4bsCO0aaFlVOx6j+rLanHe/5Gle
hJytJlSJxphnxzQCcWxt+3haAOdhCyjAc0O28/RiOu2FXyLGMCQMrMTESLj9x5K9GaB77R1+YZgJ
IQyS8M6emzk7QtHOq2cU/4CCcFHkB8kqwEQ4GdiHUM9ar7AOQCir1ivQAuOi58oAt1CNNwUTP5v2
OwcJ0flx+TlrMPd00/o9LGqaWni8yI7r9E76Z7B5etrycd72zzMWZBz/azsCGUtKKx227S30ILsR
jDsz3qlUfZfZP/3+re911Jk4dGEojMTwbAKt9a8Fum4TiPwv+wAhpGcGPHDM4Jw6wb652RMOuA4w
rUlVXbRY4jn2fz8B9XAGgVoTxju6Y2CzS4YbNj3F9KLzC3OFtRg6LVHcWw2ibsB1Ugl55ccVJfqt
qthcNnuM/+2+hmd+EOGWGYQ2byeQ5uU9WJHohd4XwlgDlWPnrh2Gtxs8nlwRehu1j9HwfH5wZX0X
ArmyFxsUNVl2hHJP24DY2LlajVbR93/bwv+++jIR5AW22wQc2zmWTBx5O1A69+UvYs4BVGk9qHT5
enmIrR3ovj29eHXzF9AXQ8PqVTenbYyilIs+UUR0gbIKuD8Q80KK8Z6glHMtnrX473nbPyd0JgK6
eGYnOQUdKZ61F1DV3BjYna76IytbH7IBvsPuR1NXTOOf9x9MxHVpRpeD4hZtZUO6L5xH0/ww+Sfk
BcJpVHFYyNoQYr1cRsiWZ/CVtjxwlBeQIcjB+WI4O3cotud9JmtDiHaI2NHOGSaMB6hKK9A+0OUx
h7g5meKwUV3jywZGiHl3cZZoALMxVlo7LCiY9SrtL6SBb8EzeD/Oum91aK1mT5d9k5ACyjaxh2Gp
0uOgQTaxuV7SOwu4XgcKcuugiCZJohfxXCSiTDeiIj3i6exJN+yHKZ53Y/MHTNFX579C1oKQDMaR
oEgHTKxH4PmAxXmsTtLC5GFqFSMvsS/iuMoMD1BFpifHnuwnhtvrFVV0m1V1EyMzL6ziVRK1PSRn
k2NRxX7ePVTV7Gntm6Xal0gmrgjnajVrgv4g7DdlFliu77bXmg5NxBJr7mUxbp8+7dtijtt9CHcu
fXIs3XcIBM71PjchhzSgLuCyhG8LEd5AlrV1VhbjmpntmLMC4uBcg/fKPz+FJOuJiOuqbO6kECKL
j+AyC+teD4hWPyTprJihMvNCWEOLtcXLdBTj9eMd9TSkfauSr8t6LoSwjpOjZYI7/WiQnb5oINHa
kFbfnDcumzrCKp6m7czAXBEfUfnhRdNOyx7101/uCyqHzzchm/1C8Gpd0Vir5WoHMLcBIL6lM/E5
A3mPYlcu+QQRwRXxESXaHHU4af01dmHDUbVV/NGQt4v1sgxnCQE8RhB/SrpVOxTpa8veNTxDWVpQ
A4d+3kWnFeaH7YiI5qIjCChBpaMdcqYHS1ldJ9m4O2/61MWfTAuBy0C0vNpxqx2gg34CdjctOPFG
KGphx2nvQZ2hcJGsHSF83bVAGQWoZw9VmT25JPIgr9l4NYCTPdudcMq5q4KZSGJNpGYz6JxYrYFP
ctYY5MLOFRnjKzyCKXAaMvNCKAPDMgIm02mHCarazBgCZowe00eFo2TmhXBmuUNLi8NRGXYYUJN4
T+bBS9tB0XtJtIlgLqo1tu5qNqh6JhsamuXOMOoXZ2yvO2tWXKXIvkAI6CUH911hN/C/qfst3hVc
sgTUUW2LJfH8HyxXjr2k0cF8nj8DDOKCwBMHO9d4mUBLfT4oJF8gArrAHG5aIFDWDuVqvKagv9j1
J8iGvSxReL4FyTCIeC6DzH2XgCby0Ggo2qv0dx1XHLw2rpyufDnfhOw2QkR2FZHONVwwaQejtYKl
jjct5f6SVhsQX+8YuHULVDRbfLoCT7fqzC3JVOzk0W/7gIFyq+36ErM3mYLFmndLqWIVk7lM2H4n
zrxCgQlh3UAtbuXXrImCtdh12Oafd5hs1IXApnk/shL6OYfeBZM3cIjTBFXjRVXJJsmATAhsK2uh
tz7BNTw1TnpT29beuPZj2uj70oVkT0nfzn+HLECENdtmNGrB+e4cNPabzpBljD3QiY/ZNUsUSUTW
ghDhawPG5xWs6wdtfLftPWQOoTDzTs1fNFE9ckgQzEwEfTnLnFMOiuZDhkLyRftrDE+mvQJzP27H
mHhLt+PWtgfxtHZfQ6bnvOskYySCwFJovLd6h0adLgUIw/HNIXTKdgve4QkxWq+KFClr5+TYb2Fi
x7hY0zO0U9vdJl220LYI++glZU8Nv8dpRpHHJOMkYsKgccShtbXoBwOKQ1l8DSDdNcixE2izVUS1
sssaEUK+0qFX0eREP/RQH3cgPwYen3ScIJ3wu1FVMxmnmfXDNkVkZ0MW65MmXvWDXr2hDVBge3T2
ILezqWu6z0Z81gA1xGTLDIZK2NChR4xZXj7igSDCcQqyTTuz+KpRTXZ+pkiyERWSxVTEEzPnWT8k
7m2SBv0QQeZtPzXv581L+GWhvvG/M8SI5s4AqgxDNy07SAj7U//WWkW4Ytek1xzirY+0NkJz3bsF
9NyhTqIX97xUoYIlXA6MCkmEDI4RJ3ajH0APiho/8JlDCOykmYUlfZ3B2z6H0EJpqjuw//tgQnRU
NxKyZUvEoZk11LmbodMPYDevipc0eaXD/dK2AbS+YucwAtdrYgKf97NkGEVUWpZTC/qYk3Gwx/d5
3CyocU8NX1edPSRxLiLTRmh7m8MK82bXetYSAg7YpfeTCV2i6NZ1VVfpkpVL5H2LIaQEnWRGDkk3
XFkJ2Vdgd2e56vghc9Lp92/Zqq8iDnUyixyyZfmrVaNnxvSrm8gG7gvOj4Nk3yASwJkO3sZsqEsc
4qbcTlH30rBCAcKS9V7YN3RtSRmuoMhh7j/idnMSZmbj0+r+vaznQiKoJ62D2iHMAz4ZRgW7smxb
kb5lwyrkAMhxZ2UGUdcDi+vNEmnvLcSzoKK+u6znYog3uQVdAZjXT8p/MQumPFb0XLImiLA0nJFQ
FkwwnMCitO0mjnZr9ZfmvuEqFlCJa0RMGkRR+Gqfjo3GeDOgBLXVPqFpuznvGJnxUzR/m+/EKAg1
sY16StuHBLKhdfSZGrYi48g2NiIqrc/iuIdyODmsfb2J52wPKvoQJeS/SZcFCZ/2bl6/Fsl43zLN
t0c3XBLV0VUSCiJibdRYRpJ1IYfWcfSg5O7XYkS6T1HOaOZU9VgsGXzj5NZv7rOgQtYW1CCHSH8x
QdsPfVlafC7L9bS4ivklGyEhpgkjRkebmRyM6FmfG6/iNwu98FnMECLasNKCdHwiBxrdRTFknz4o
JL3PTy3ZCAghXSym3qwxOp4W+zS/a8qrFXcu9et56zLPCxEdN6hyojOsz6XpMxaO8SEiv/Xkia5P
51uQ9V/Y+bOhNaHm3p2WAssnFeQeGf9VgzeQnci4zrch+QoRxZZD8BUX+CM5mM0tSmFo/TrrtdeY
k1f1iutqyfwRkWzgtJlpjiA8UKh91rN9DRWrYCx5eP4LZOZPX/YtAkCJB229imM1a+/ALOoBKbSC
uOm8cclSKULZnAXalDF0cg9drG/tddw1muoqVtbv0+/f+t1Rq157qyWHk5YM9NtvVvNR0wbFHbhk
7oikbVAXhZoywdyp3NuivrLwjuoAV7BcuOj828p+630y5tyaI9h3pzow2t96dhcRkAfV0LwfHy5z
vhC/ZcTNiS0V2micnRknTy5NFEuabFyF4B05CFJmnsJ0SVDXZN/hXe71sl4LUQuZSyOveUJwRANY
x8l3J66e86Yl75Uibm2YJzCT4UB+gNLKh6szcBtpV9rYBWnd38yoAchc5mmW/nS+OckMFbFsTTsS
y+EFIisr7lIbp5LyZeJjeN66ZIaKQLY1qhYg0TUd+fO+GnzokPpLv811xTBITgMiiK2HnBAkCtD5
pElCo/1qh/umwg0mSiGbR74Gl33EyXXfwmCN42SIF4wINGa9rOBQdy3vtOazL2zFIEhmqn76/VsL
hsm0acgd/RCTBhRQc+haqloDmWlh7aV8Jfo4ufqB5cZmdeuwSf+ed4vM+ULkphyq9nOPsc211sMx
CRJDWfGnLEZI2fqZPiniQTaFhCguKzZEJbH1g8ksDyptO4c5XhKXV5Dn/HX+S2QxIERz1dS1BZEm
rI+tAwHGLHQr3LrkqsXr5+WXiiC2ZTaX0dVM/dCCdqewtriF8E5a3FCk1j7Of8HPTqIibK1K8iJj
raEf3OiorRto1wYQBHTJ83nzPzuIisi1ucvyhoA98UCgdT64v6g1h0bRK/aess6ffv82+0sNuqzd
Aus1Ctm0cdxUZvRFCS4OFtUOWtaEEMJuD4LvNtVxpbbca02QOyhn+3KVWiwy/wjxC3LyebYL3NgZ
zHpda2AS8+zXbDYXhQAVYWu1gxO3q+GurjYcb3Kgu7t4WfRe8Is2b1TkLJuMpcJWDd5xTndhM1QU
QZGpAvnIfCPEL7fNce1KTM1kNXYa2Obikd5m1mWXpVRkK2NWkw9JjGs1PQNKyd3G7lNiQ7juz8B3
5ye/JHxF6FpPISVqtLV+KC0ATvtdxfCK+7qAnmNVae1IfCQC03qn6nvwV+iHxniwcLqbowhSy0Vw
/gN+XgKoCE2DYDIAxnahHzhdoCs6bt20UZiWdVwI3SSiJU6LMN3hBq5LoMiHFZ5ky/Z8z2WuPzX7
LTMMvTXyhfHlMOavNY4rGXmNzDFcIDiVq14oZJ8gxC6oNifIJ07LQasOpfbb1h7Y+HhZ94W1t7Nx
LwmVYphOj2u/XeKvIQOCORwsxeuKzD/iEmxVqCBqyuXgUlyALnjrhF70cANNTsYv/AYhfMuyt7jW
u9Nhde9T66Fo8URMPKu8BS+5YhLJvkJYfufKWjLbQRN8+ES9Q0PvaXcPQGOaq5KEJAJEuJmdkilK
cj4dsng79A+JKm5/3gJRkTBshg4Kw+PsdEjmZ814qtqQAN+hQ4eQNntlFZdk8RLRZmOqU5Ai6sNh
WK6tFBS4WONzA69pF9UtUhFqBuHQaUaVWANeXQr+Ze47PAlt01GcUiUBJuLMepvbkOZMmwPodKDe
/srADlj2L+dDTGZciN4ZQtsQLYdx06F+0jmhEcW70XU3l5kXIrjkRqqlU9wc1lZ/K1L9KzHr29Kc
FPsq2bwU4reqmKt1p95D3DUYuftulKniXC1zjBC3kI3uTFtza7zvBZb+Bw9cOf993imyXgvxasY2
dSmOEod+jeZQn1xIguioNzhvXTLbRXQZsGXUWiHMe2jB7VGzu3qFmny7mVXLucz+KZa/rSlLtbp2
jTukw8rJDeQ0cHyHqDxP7ubysutuKqLL8tjtSmtNmoOWjTGeEhOv0ay/mjUq0r7kRY+KJGGR0VXM
NjAtIXbrl5BBInyMw6qbflX2fKiy8gFSllu3wD0xW1bFs49kRv2HOUyrJo5tKH2iDa/8rnazTVYk
t9DfdhQtSCaWiDPTuZtYI50xZ+u092MK/fdaY6pdtKz/Qix3VsVqSBzXh7h4n1BcZS3PGoo9z89a
yRom8oWRdCJJ3JkwznqIkdee6bYezsZx9JmoSm5lHyCEdOPkOslWfMCsd56law9aNUCKcVDsc2Xe
F8J6tGt9TuupPlQF29KFg4/mMnAWFRFmfe64LRSUm8PQJZtpvM0HLZj7DVMRqEq8L8LLjKIxdN6f
lpguvjKsd9SxQHyxB0NrHpJY9aQqyRwixIyTtraRseuDS/60xlXhuuG4bFn8dn4Kycyffv+WmLqy
Syq7hf/n1QzyLglq/pGfiqwUOznJZkVEkrV970C8nteHlH1wclvisbyrftf6XTZfLSqOXtlHnCbX
t4/IV32KedMiew8ZzhmlR+tjwestYaq9nCQKREHPdmiNEW/b1cHOXl0IEMyub6h07X6+e6Uioozk
SzI5eVsdluoBnR7n3purvYPKSSewFrzQKxKdBIyCt/L/dRPQzVm3VH11qNYH6IBvFvpgV3drdGfF
3I8T7pHyyqxubbqnie53+XWqJ4pp8O9J5r/IH5SK/G/bVVVXepIt5cFdOuixNPd6/h5nuafnzcZ1
fyfOrmtKQEyZH0VPKRQbeZzs5rj2bZYEGWRUujlIHdUJUraWibA0K3eHElcz6E6qoxhy8lez99zh
egbLhevwoDH1oOj0wI5U2nWSGSRi0upBmyPUM/EPXj/QeGckr42Kj0LyFk3pKUN9m/9rZTomVO35
B92ON4nfbu0n7Y1tIdfyXIA/XbHaSEJZhKFVWlr0cWEPH+NshQQqVM4j64Ytn66J6y/zomhGklZF
jjKLunk6t2jGrBy/LK4ZYIIN+L3XFeLcqsdhScYQgWi5W7iZA+7orT24nlU8GFbk1eSBV4plTWZf
WPaX0TaHwrby3bTMfI9q9+URF2qNlxBjDLu5r7fn07fMWcJe3qzo2K2n72jrO4xKYnziXOJ15c60
VKgk2bALWUOfUlczirnYJcvztDYoLy22iX0oh6t0cMIFannnP0UWIEKGKNIlp5MNoWQLwgUjO9r1
76F5vci2iA9LmTvHo5U326baDNpHzXZKfnjJCIjYMNCo98ukZc12HBacjrdp1ofj6bBZ1SDrVWUP
yXwSoWErhBwjkqOVdHjS7KPeflQgK6pUlS8S34vkZbaVJVppwj9FfO2Yd/N635nvl7n+1OS33FSV
Q15lKXq+5Ls1OSz6nZUraEJkvRaW/XWItAiyNc12sj6GCZIy5HZ03s53W+ZwIYCnriPlUsIji/Fi
u5vWHbxu3cYqJXiZeSFus6UgSTWj65nxVk/3ZLCu6AxRGZaGl/VfiFqjyGqtX6tma3cfjv7RdL9M
slNydss8L8TqmGXUAad2s3XdW9a+1/N7N76c77gknkRIGEs5IIlaio7P2CgUOxZdFwloax6n/vl8
C5LOi0xlOkh3tbbkSDTsuUhfJnpD8bRx3rZkXEVUGGiuTeYg0W9HM8W+Yp/g8S1errNJsY+SeefU
7rdoAstg7S4rwbyhUDAsrub6fRxLj/WbiiqqAiQnMhH3VZSDgadbNBE1DzF5I6bC7bKuC9FaZzku
/Oy03LExB3a2D9r2wwFkbqIbW/tz3v2yoRWiltZLloLMrdiZ7r1t7Un+PPGHy0wLEYu7bp4VJ8/b
HYq4t3a+i1TFXDLPCLFasqEiNrYkOzBgBkN0FZH3CGpEVu5r7u/zvZc1IQQsKp7qKbfQRB092Hxv
DmVgl9dp/knry6qtqIj3Aq1m32Wp0WwZHuOj+tPRAbsgqupzyciKUC8TTAdMS/Vma0Z7s95P7v2q
4oP6J534w9lEJCxbkqoHOSgrdlluXGV25Y/U8DS6m50D+My9QnMhWJP4cfTqqgSbpG0KgTwmaW8P
tV3sxr4NmnY/pRnUFJ/L+RkwXi+C5E++mIE57hbSvJ2fA5LcRE6u/ZY79Lac+54OzdbJn5087CEG
WIAZT0kQIP0mIcKjBXoNkYZVoQ+jLbshuyHzZ7+4szb4qQ7Of8W/7v40WkKMs7FPHVfHyla0yYZa
5WY2/5pFfqOnRhBTLaig4WyOy8sK8DzRdrmtb8xsAXhpDPJ1UPXi1NpPvRDSAQpFq6Hpi2bLE38M
DL/3+KsTJICZXnV3JRRuctXMl4SuKPjJprQjnY6WKH+lzd+1ccIyMX2jxJWrSuFGUidC/52Tv82N
du4Lt8jRSHEV7ygqNELXd7pw9h2P+XlQWOBCVrhOEski1KztdZ2PNdaBwvxN6l3rflbsQtOnI8y3
r+hbECUuK5KEkT2nqNFAkdG0OT/tJKMgYsp0MBPzdU7KXVr+IWyb4MWtRAGjNXgGiH7PtyG5CBKB
ZSjVGeu6y8pdHzr7Mhx3817bGjt22ZPYf4Q63dYB9+iCMdaO43C9LrexpTBNf44GEUqG3bIVmUbU
bMG6CQnQ1ufz13mfyPwuRPtSOG2UACGyzeNHnmWeaW/Y9MnYe5EqAJuyFoRIngqtn8o1brer8TYZ
98YamlMFoccrehnzMdWF9X3lIK8dFoqVkf5O5syjkN1YuarSXBa7osAmQO5G37R5u2XZuElAAANo
ZZjbD3r8WwepJDBI3jKA441ZvkuZt9j3/frr/Oj8HMumCDLTZwbGwGJtcP3w1uDVqa4Pk2pX9PNy
ZYroMjKaK+4qYbtvv/r4OcpqLIv7blBRxMrsn+bDt2SRZcuYEgb7hfHWFtdJ0oW5lXp264aXOefU
8LcGXJ5XkZVixzgtx2x9cppHmhwuMy0s5aY51l06ItFp2Wtr3zjzc6na50rWV1NkQyMkr6Y0rcvd
5OefzVXvFYHz0MWeeZz98qUKp90Ue8XHZR8ihHdK3dK2Ug3bOnLDUNmqHbVG8V75872VKeLL+n5d
er3E+E6l6/cV2zTxBCTAO+idIX8IVmDI91z2Ef+J7zpmfEVLXXMwqs9ueCoy1eovm6XCxt2YUmcZ
+6TdpqzxC37Fphu+dp5dKE57Evsizkw3ud1nFfJrGz244FrCE6Ub3aHmS+EbySiIILM0bu0a8jPt
FmUU8+llA6p8fTMBd/A0IJ2XrrU9PwiyDxHCmRtxF0UZPiRxgVNs37P219hcs0pFOSmzf/r9WzRr
5tTFTZ5hIPoCgrHbaY79rLhaM8VA/LyEmqKQZeSWlpVBUnJr9x8JvbJ6xY2BrN+n9r71u6+j3Jln
2G2bBXRX91N10yZPa6kqhJMsAaJCJVQ3pyEuYT83D4Xxmhe1lw+GYvZInqxMUaQSTwBuZfR9uyXP
9r39YW/SMAlSnwba7ZR62AXvMsX8kflfCGI7zRvbyYcWqJJf4+oTrkjVLvz834OCKSpUYlNdE7Ds
Y3W+Nzd8O16nVyDk2amAJZLV3xRRZqVFUY3ToN99uIQkaLH39ZprAHtCM8w31h1K+M8HmMRBIuzM
IENL8WzWbpPa9GsAUS9k+jFFqBmvZ6uIFriocnal+yfr/ETFfvrvDP+D+0WYWcdpDrpz2NZ2KK4v
rsiGBP3Wefg3j7ZNmBtebXhG0GxjFbJc5ihhcY5tB3VXHGvaAEXrqk32mmFvzo+BJNj+Q2/GucPs
jLdbSh4N4zqr/vD16bxpSZ4QpSoHCyyFXYfhbZzE741N3TsoeAO7bqniNpYsBbbxv5kIOBXgagiG
ogArFVve8ArdNfthbcPZ3A6p4sAg27/YYiDbGUl1G80MAdn0Xu+vAWA9ITg+n91tvQH39Mbxz/tM
Gnzi6lyYvZ1wOI3vpzDdFRvrAe8Qg2d5yc64xkbDChUtnZz0wzwWAWpdy6dxpPiqPuRvNMw27mf/
oW+MYLlmQfR5vhVD1spp6L4tFmAaMfRxwfzCg/gm32lf+m2xSSE8WfvanfGgf9EPYPVfGr/a6jvr
ybhWCbicVumfPk9cvVMwtRanFMAX0GVezajIsx/N6TWbFGlYEpQieI3rNYQJT+k9bx74cF9Qxenx
3/XmTz0Xoj2dadcX+anne7qPbuNdtYmAd/eK63k/+riK8nWvuc388vr/Me8koSRi1hiBTmRKME7V
h/UY76ZtGqa3T9GD5qPCx288v/3dYYzy9/PzQgIwMC1hmz7NHMC7U97pQ/ZBw3qb+8A5vRme7mmB
Sh9OttiLcDZnHSosBHBlcZN+nuROobG2buub9oaEOq5BMOkUyU6SR0X6tGGifcHjot063Y1hXk/V
YZ52530lMy2kBK2zzbgscJ2Q09qbkmdLzwGluWyTKELapniI+HBa7AftFky8cfd8vtOS6PgPlC2q
a72Pccqwo/i6S9dbsPQrcqTMtBDZIx59ChItMI3K8jia920RKba2RJbrRW40i1jliEI3kB0SXQ+h
Xzhu7aIBO6phNVcOngv8sQcpnt5AjV6fqsa3qhrCrc4C2YHc1UNUYPB9uiR5CP4xus1bwvZRFoNg
POrSwuMRuDKzqi/DCmcwn44O8YdirHZ6jDo6I4OWMNXBv4o6pu42N+s+1EEb4iV6hH82Jl7duWP1
PpeGFXTWEPvgd3FDmp14JaeKBys4Fvxybe0Xx7ErUMzXGfhlYp1WPkndF33UAeIoiTXs1sXSd2Rt
pm2WgchHWwoaVkD9hPOQj54+NtqvJcnuCmdMg5GQ0k8T3fBBqMtvWpCIBYs9rgEhuHeaHcdEFf4K
raOuRhmTt0Rk8pemLj2XF2VQ0664ZUnDr9KWzPuGOniJqIHHmoum3mVIO898ztYgzUkXDGyaPXdc
m43DcesOLGe7rfPMRT27UT7MmrYExDWTW2r18ZavPL4y59V479ouCqymTPw1b7sA79SW32CW4Eua
CqREEA/0EnMYAAdDLT9qAgbPKV0jSKt6DeraMXdOgXcZrZ3zazcyNb8e2i4cErPwmqzP7pilzxuT
UOfOSNzunTiW45nlML/PmgNa24lsnVFb/aobvspKd73LYkhYCHQSoXSkWZGTtfuoJR5gMwrLkpQi
iqFOpcEB04dvWbnJsPqvm+IyXW9TxDWyLLZB0QDTg/FGs19ufTeUl+VYEda46P2cpRFY15xl2SQI
C4O6eyttwvPu/j/OrqRJTp3Z/iIiQMxbxqqmevTQ9t0Qbl+beRKDgF//Dv42feVW6UVF1KoWCKTM
VCp18hzBFsiDGbeNlQM73nwHoD790qnfKgUKDUj34L4ukQRcQVbMwxatWXcLkyHAVNXrXn22zCWo
19Ncy7q8BdGRxyHWjq3kI1gpY5BpB3q/Bk1b3nZW4AGHEzpCLTgZEvqt8hvIlJrb6u+5DA0oMEoe
c9jaFaqQh1Eq43lTf1cKcM+SuC569LEY77JQV99Vs0k7lCxMSGwsGzP9tVnoi8taVdJ9JFhXHmSY
ka7JJhfz7i6vBbsUy1kpzrol2U5FTz9W+90HFJT0BWpeqBVl95t7wTblTc6llAHPRY/nsrF8ZNui
6D1OgdAoVSvPJKpfzXeprK9bNP/kv6+/GnqbDaMxxCqJ1eUzrlqbToJBFuT5Bnc402fLzneE67ib
imgo/+004pX9Uzs8TOxG6+ESMGrm3U5NipIR2hPLIugV0ytsyfsLog4PJLSJ2XdzivdfqAm8mVdn
3/XU9Mbu+9ydnFRGDiNYAR5UWIwdiryFM8Q6lIDmzLNQsbsNC6nzUMJ0KieVOfgElH5BI58HI7R6
U+ys1+OyYIV5KGE5pPq46vYQbzbkwfPtzuyAVtqzKCdWXHVIPq6PI5qi4/93PjanmzJXDaZoho56
M9phaW13ZLKi2x7PubDNNIjBH5nlOL2Q4klRLsT5fP3RAvfVOfc1i8JyqxaJgp5OwZrF6K/3DfJr
kpE+ip7PuW+7p5pVMLivOd5D32x3HrLh1Oky6LRo4jkXNnanbImF1zedH6V9b7HKNxfZZaagWsoz
zjkNKRoHLPuwGPoCslDqmav6dS/TZ9fOIGlc3TM3/VQj076+FoKP4dGGlCrg/YOCUdws6Cy20u3H
ljoDOhJyGV/wYTAf1Ad4tGGrAjo9HSUiWy/1mLYDPU8jyyWnK9H7c6er3s2ZkuULvG1uQgVyCsTp
TpYpo0cVPf4wsXdOZta9Q8sOj19155JmxS+nVk+pbrxen32BpfJQw7RnVAFHH1Lm3v6xOkY85mTz
lsEAcMyNr48h+gTOkQnCkLGlGINa7p0NtI5K5gsoUW877vMsc0tqtUq/t1XS6k8AJXnjDtZcGSuT
6N15T6Zz1pTMHpNUT6NFp/5GyhNbZQ1yosdznmzC2coSor1JtvWKV9f0tdyGOqCV7G5I0Gaj/+EB
fmc/jjpQVSHZmujOo9oiC3I/5xaagqsLcVvPXiH/gUKpNDQJogcPQaRlyrQ174tk1NBTjmtSc+y9
nRT+2j5YBcAR5V0r5SkTzB6PSFSHJa9dZ6iS1PhGxq84coKOTrK5CYIGj0gskH1ZtltUieY8utYd
UySIeYHD8aRzEJCp9w0yjwlppud9YQBv6yF6hqNSzyRDiKbl+P/dkvfrQpxVb6pkyyh4pO86wECX
6u0mZ/5TOXz38No1x7HcmyYpLSg4+ZPTzp1f5/b4C010huTMJ/oCbn9G8xlAkha+wIaWRsMgDvVD
tST5o+jZnEd3uC9gOkhFkkrVDcWDUFe5+4AOEFB5Q23htn4O/S/MYL/W1ZpNY6KODq7dyyzo0fvn
0WqVXZeKLInLsk0L5PToCB8T5h5Ni8XIAgtKF4sjuy0SDMDDBHH11E7GNk0JNGYfSWn7TksTuo8P
rrLethg8C52ezpqtDBhCy3t0ApBn4manfpmi68Yq+gJub27Vom6rBQHCgBBBagaNg4CERrYCInC3
jXCM/M4dpkqxofJbV4myQ4pltybfzPKzCakLbymq8PoggiMPDxtcO003llYvk1VdoeGp6l8rmwWk
V5+mBTepVHPieZSphop2DB5JWPVghKU9GZOu0WPogWM3+lFq809t/9Zv/d1mabFVpAkpelMyiYJY
y0uu6lRF6bR3xsQdQ7Z+6wZJciNwdZVz9Xps537Z6jGZ+uepPfdtMqfB9SU5LOiDnJIHFKqjpuzb
oFXJzPRzmRfnhmw+2imMjn3OMlkBSTQxnIs7S2m2FZTCE8um3zXS+A7TZTrJH/sG4YGDS51DH0dL
KSw3913HqzXbU9yH9jbXJjx40HbzsqiICs8ouvWX0ubArnUWeVGo9uX6Gnw8O4RnpxtBiAktOfge
KZcfKBMuke70jiRpFU0P59iZWRCrTfHwvuoiYI2fHDMH3BtqiBloDq9/gGiMw27fBY8q3e0eyhxl
MprW2VLUF1WFYuCgRHNRST7jYxcgPJRwgy6pqSplk9jdlMW5RWi4mLrmVa4UOyIIGISnqVOaHIe1
DVNVufb3cjbiuS/iekmGmt7Tdgoall0cEHXSeZZc+YomjnPsvlR1xVHLMuntzckvZK5H7fOid0rl
aXoOco/KBU/KTckIcbkcHUj5nljNOCX2ZEQW/bdh4KLMZMftjwMJ4XnsEPV2iqRgSlzEVNppHqBW
yaQpcVl8o5MqOSOJ1ogHGfYd4KSsTlmymPlXtzGDwS1QWZx6z0m1/WkumoeGTCxUNAuq1wdO87qJ
CwRgCY8+zFCHAg18RZN8Za+18pkaTri41bkztGQBQqeBUCoaQ76umRHNCi73mBWQRvlkL7iDG2bl
sW1l96ACX+D58JxFd0eoDBzRdAajdx86Gg2zZY4kn3oYxN97AuHlWdOaDA66B9akz9Yfej0+DoUT
2tXymKcri8BekYdMfwO1uIZMs/xa2IsiCSSiL+MCya6S3KmavUqooUR71Yb5WiQqW8PrXyawUecI
wO/iVE13B7eQC9IoY3ubQMeqmSyq6/ozdLxOaH2XTODHaQ75C8eopHbJnK1MUkt9nlYQoaT5Y627
T2O/n1cnC+aWSpgvBQGEBzVuLDO2vaiR2lIXvfqO13b5HVEMP7Nl7SqiIbiwoTLTYXaPsDGYdocj
MPqfKvt+UNITozKcm2jdufygpa6uaCsOqWZp0pCQlXnrUKt+u4Kx4fraf3ygJzy40db6Ma3wS9py
jOf2jaX/auhi6H8u6891Q+ojI6sXzBcPbtymPE9dq6oStBcydu5BA7L2CWi8JR8i6I0jPMaRZrOb
Db1lvIxh/qQHReiGyi8zPoAt6W2nPsJjHUd1M1in4SPQ3BwZRpa4XeGNrL/pZE94Sj21Q71aMY0x
yVQ0e6JXPa8BaWhIe3LsXkaGI1oIztupzkqtXzuaLLgZouSHhct/bQ1GmcKtwM15mOPW1c1mzLn1
ArRvWDo6qEUq3x0Lr2vdCNLy/tysNzUgEB7vqHYu8Bx7NicLmcLVoj6IwEKz/2oXJ2f62sqgcwJw
FuEBj0W6zbpe46BxtF02YRZmX9h31L9CgANPbRlcd0WBt9uct++zWhiD0YxJXtv/bkjnJsKe9kVW
JhesO49vdIHGqVzFLRPNqEzQcZLeWr16HZTQBA9l6btzoXy5/iWioQ7TeLehsNzNJ7bP2FCyvvSq
bL/brSKEimLjobVe4vCiQY7d7N0gNpRZFN0BQAUlW8dT9ukOV9ihtiveOs0v1z9EAJgjPKjRQO8u
ZL/HNoEEfDTSn3V/BtTZ66H7bY1uUOV3ZlXf7+o9DlrDCALq1EOCKvlCUUjjqfkcpUYIWlACIr2f
xnOchVYw1/4a1mER5bcdIXik465vOmq6yFC3vjgVefrglOYZvFBP16dQYNU8sBHitYgDFNPTgTan
VYP1YJWXiVEL4LSEBzRO6V7b4HGmSYnbYlN9UjLTO2TsFKYHpfXFJEqUa29F/cuqPYMBGgYsC9q0
vZRg417uaDMF02BGs3vXI2cl0PKVCjOK7JNLEEB3tW1Q6pqSwjWeoW32apo22qPmAepzNx7/LC5k
1O1g6k03jEmlPbc1YHI9IGOW5GAkSAt5KORk7Ua9/ilAlmZS/1ybs5pBrnyJJ1mxWTBFPCiy2/N8
yC1tSqa6B6Fm82rZ7GUmywt6vyVbhGgILkpMw7QYHcSHUXtqQ4L+EL2IqzwZ+9fr5i0oUvD4yL3s
e3PptiqZymI9re4+B7g/lUCqBckZT+2HuhkImzSYULfOEKIEaZP7uSxdbxrAJre4HngFkUS5N04V
lxhUpHHbGRq+yeCMJwK0IWAkujcZ41OZrY4kpgmyg7/gcJUJzeCcQma1uCjlD9oDyg+oM870IGVQ
QZpwfVlEM0f+uznMIFEjlTmgIqiuPjPf8vKl6FtPmfQQeEZvXnxLRo0oyg54nJylU6LRahiSinr9
GTc9QeWvdrQgTrdhGyvFbfkBj5TDscLsc2xIiUZ1Px3qOFWWYCC38YQCKvjfKRsWnZhNjX0g722l
T2rSMuustWbFJO8vcBUeLpeZUGenOo4aOy5PkKqNQalWo8SuBMGKB8sZ1ZxqrdUhErrK176fAUZW
PFDo3s2rdmGTrB9FEE54hj4VN2Fmkfdj0itRw8JpeAOvp/ty3WgFvsFD5jamNuowrkOyVw2KqfMr
Dv3xDto/k9DC61tyRzMZBb/oQzhnB/XToNAur5M97wbFN5W6ar0BLNsFRFgK0wkWqmaSWyBRdYrX
gF0MiBENFRZH3xnTvtd5j1i2bca4nLqypwAfpm5qh3u67fSUg94ajTEs2+cTQX4/SsxPQJBJeKXY
2p00rbAKXHwsRbIPzwULmxmcMGbj5fb6VceZull2z0HgG75R9WVSf5SKGqEFALqJ02Tf2UN9vr7S
gqSIB+llzWZDadOhCRzCK79Z4/dpkOzaIi/jUgKXMLeDNPMIRixkHLFV/XP9lQXGyePy9EajY3/s
1U374JDvULQjzYWVODcAVivVSBb0GxAel4cGrB4d2eOYKMRPn8H64lfPqBQx3/DcOE22AHoU8W1X
rIQH6rFVreZ134ekg2i9VcUKI8Gc41D07fqcCbrXCA/Vc9OFNdtejYk5nE0QRUy5V0538/I26q/M
qkC3GerppQOvIbQvBigHXx9XYAP6YXbvjkaZMwy5sZtTkrkP5fSLFJKymui5x//vnlunhl0X+lwn
3aw0fjutKvoYoU1x/a0FTsGj9si8tXPTIEos7skcrGCqQhdgmesPF+wPOp8QKEPt5C3yQNNywQ/S
WJ5TWA92X3jZSk71JmuxEk0Rl/VrXZ9DiBZTv7DX1n1aZHgV0eRwbm2Vi02XQccthfZCy2/qnBzG
dH1uiKCyzWP05o46KVuVDfaSoUV4f1Gr5rwMvVcqxj00yyNTZ7Fp9lFWjxcT9FMsG8IS+jNem6qR
XULAi1Z+Pi4PG64eHLsIMjX7XUy/r7+fYK/iAX57aebULVmd1GyNCrQSOW0eOXXvzzQ93TYEd0xo
Nmi/9eSYXrvyFkXxlKX0VvLdXLfw+ggCw/hLUtZaKqMqYRgzuUune0puuyvjEX506xyN9Hiu4z5Z
WaRtm4e9ytMXWRFa9OLH/++cXjHatVUzHEL2GTIckBDJpOLpAqfkoX3Nanc1AWFa0hSverN4xna3
mnfmPPuj+3x92gV+86dw8O7tK2PLqkHHtrUoX7rCDp3yC5qcJFYjmhrO2R1NtzcKLFOy26dZTYjs
uaKX5p1dY6ZWDTB4hxYnw2zvnUoJp1HWUSvwJx7E56JD3NBzvDbd1k8mMaDINgzMW9b7Nrd2yR4k
GuTII95NfG/p+lS09pQYxIxM3OxsfZoDQTN4BQrEksglmCgexYdzdzbMHYy/hoav/qiuSGefbjIc
HshHu2Kf88oBYbnxszQeXfqmpre57J/c593ULN0IYUg0gSc70FAT7ppDdLN8SxcQntHstpjJ4/ha
iNuAtN/uElvNvNT6ti9RiQ3VkX2D6NT7J+V59xGoiVZOk2o0yfLPqkFQ2dfPmwJCRR2EhNnvXXku
6nsNCFGmqx7bSkkKcpjPB5ewf17n3bBs7dWMQS41UaoxVqdHt6Geqo2hkd+B5RP/3rj8f7m21fVA
iHbJ5DxulreWn1BruW5Zwqnj3DvtDPD0G/uclDjHxwb4Vpxz+WZpXnf+c1slOxOLBuIRfmg8TYts
NmiiZ71Pc6ACnK/WeGa77k9roFgXxPbA6gIN6W9dvl3/PIFP8pi/GYpTdHDg+MPaeS41App9KxsZ
05sg5PIsgXuKo2RlYqX3jZxcc3txiRpef3FBxOLJAd1908uBwOP1HApFuQ30NHQ9nXDPKsnKi6bm
+P+d8TroeShZqRsvRDUju/CG1MBiSOZddFfBA/vSad+3tcvnZCQ6+oPHQK1yT+1oMGSP5oQWquyT
YrMHmudPaAUOGW5ilAaZDtTBrk+gwDd5nF/JutZCSRI1mPkHKU5Z8ZDlP+bs3zQPdkMmfCtaJfLf
OVRVdUczOAYBo29cLIZv1jBgU0tWGZGFICvhsX95Nm92X+EETbW3tc/9CdM4kSQji+eMTLI9ikyB
iwHjkFaLhoMu+LNQQFr9rUBziST2f/xsjYf+mYx1/YrCYFL3o78p5glK8d5GN0nx4uP50XjkX7P1
46oWuNFx7Ie8eNmKn/X4u8libZQZkiBwaTz0r8ys1V1YhiLGmYFyqQrTwLlYj0ZEYze4TXdJcw8L
e+eNdp/a6ziUgKXap1YL9TZxTEnF6+Pys+byjl5r1tYcdz/28E1NH/Lms9V9KeEVW9I2ibO+XHc4
0UJzqbkzrBohBU4tzVKccoSqtXEi2lNJniJ6vP7fCaJVnu60Qy1mr6PeTcrGK/Lo+puLbIjz4hp8
0Ct4QWlChtpj6+orQOZv6O7Z0b6o9JJRRB/AbeKVueZ7ZsOT58r1a9A6gNQ6leHBPt6JNB7ZV3em
3oKgApUq7bIdlAiSlxZMDQ/ls7KlrpfaHRKWQwRumL2t+7IvSN0mb3cySagWDcJl5xQ9HpPGtCHB
xUiL4641bmFmhpPxChIaSZw4/OjvVE3j8XiDqi0tJaP60jt3BOQhmVt71t7EuisrXAjWl0fkoUly
bZ0OHlzkuNOlDWxnaMuXbLIlDiYo4Gk8Z6ACOQBb2ZHMZNWnyvQ0Z37Uegcs2G2cM5LkTdA7F2Xa
gDpxw95xHtD7c7ruIqIgyMPyltmpNHs5ttPjXqk5GKlC47PhrX945+zg+jCiOeScfKzBLTjO25C4
8D6if1f22mtqGQpdZGecn6/Mro0OtzyJQaNuvYAQ1NGgOYQwKEs3hUvEOXm9m+bYHVHKut8jEmqn
xSNtVFzcuA7BOReQLrw+U8IF4fZs2za6WrfxMd3vJVjOY5wNXm17ZqwGNK7vV1luICiCazwoz03b
ifY6bplsMBourVdGHfOGn/GFBXq4nZ4b1ZtlHYSC9edxeU4z6dvaW0AdzXfu8GnbHqhUA0qw+jwk
L3P7CupPyKgnHY1L1v1WxB17ZRPuzWQGJggyPCIPSsnMygCDT5SJvrQ2fdXtafKMgnxKVVmiIMis
tb9weWmOzXxT/9dLYTq/l/aRjlC9zdbq2zzHuamHc10G4+zt9v6czuUd2SbPJqMkDIk+ktvnx4E5
6EOu7VeoZv+q9SlQcuCq5rT0FND+XLdukR1wcWCp50XvXWa/pu4UocMwsnYt2FQZykiwW/JQvW7Y
zNqdF/sVQGNPQ/dAOhWSGy/B9aLGw/NMfdRpb7U07ivVywn1i1SFBuIvY350+u8FG70mvZ/m5qbU
XeNxesCmGKqpjjRm7isYePx6KDyp7o+A7U7jYXpr4dgjqDop2EybB/snLn71SD8p/vakx/lDM/vK
/bEBbKfSV05oary++gILs7h8oGGdiXMhxRSCuuLRmUs31Gp0pFVbjetPc5NRRgvMgJfQtSZnmM1q
wtzpzzlYpixJWUj03OO73uXyLnW1OmMLjSl0L1sg9CU5jMAreAReU3ddQ/qaxgW5Z+Mjmc4uk5wR
RFGFB97ZANX0EPil8fITwq/5Z4T6R/2EW8gv2xwbUR0qgcz79GMz/CAX41F46EluDYCIaKwQjUWG
2s7hWoAvTVUqBpVke/6htrYR6r1KH+rJXiJFa3rQJakAHBrZ8lTuxhw6tVIGqpIOJ0NX9HPad2ZQ
TsXmOVNm3/ejwy4dLoKiNu3VzyiigNqjb9XnnAGbN/fG6o0aceJBr/OT4sJ0G5NRnyhbKTFiUSrA
owFR3wdlCYPvlOclmM4gJYW8xvl/HJH0HzZ5sr5+kblxOQfTGqfWeixdZX4yxrNUCljkhlyGUVsF
Ie6GZXKUTyn0rTYwt4IQcpFkMAJr5hF9GRhnU204LM50QrOywMTXRTurJBmr4O15OB8YQKEcbuDt
y731a/YELr7AHh62XUbVLph2XqlXyyvdKjtG43n5ovWndpIV5kQZFw/jg3LTSOoFM1OelU8g4PRB
PBQ1MTkPFz1sPme+HHQgqA3woD7dyRdi1fiIarcuc05jbc0ecYcadmZz6jXbd1X3ROvt7XpkF20o
PLfdULXuPB5OYcRbmPvdP3kEupHxHsKv4RwYUftM7/PKm5Pm1X7KJZ0MopXisomB6rXbHqZANC0L
bFIcgCxHmiAf29IH4Yxnvss6UIs2O+awvtiPGViBIRZTqp6JD9L8zD/Yc8E/GWTBkEiTQJHzcD6/
gOYR7agYc4nS2PL308F63PmNvz6rEYB+v+QmIjpp8FC/pS8Bn3dgjtudFvVRF1uXKdyCyc/D1Jee
ZwSLxCP+kGY0drHhi4zYuNuD5g/r7BQuoRERr/fRkCUJzIKp45F/6uZkUGLE5xATTKFRr30eNglo
VTRVPPCvhpbebkGjNTY/tef/EUS3Sf61O1vRdtJkIvOiAMED/4xpbVY6Ya6cexZuX+vgQHmaozfd
TSEoiHHSHN60f6+7rCBC8DjARssGtTys24gPjt4qxo4dNdEoCdOixIOX5mUgtDdTu8Pz/8le/nfA
zL3iPkOwg2bOHzrluJLBB0Qfw0UCbckyPYMWW0zQxlQUBzPoAvFnMKBXxuwXFQ6b4LwPMtf6dX32
RFZN/psKVtam9Ga9IdVxHxXwQS3Bbc/l/H8cC+ako0vjYTFfKrI8TT0IUq4/W3SEMbiNX+9aZ8h7
BflrmXWBUbbVxXEKHTy0+eipLaTrUpeU3xuKJGZCi3pY55n74/rgAu/8G9mXgtTWyseYsoJBo9lW
z2bZvaVLb4a3jcCdLrR+IIYzOvD/Lpn1Jzb52W0y0ABc/He113pQVdc8Jm5uwxIsvWkGrsaRat4C
bLnkbCzYbngYX++66tiPMKmc/K61B624EAt3aDlEYgjKszK/FORPPGxv7ealonTFND3X39Q71Udd
1tdO6XlmXnZh0fQV57432RYtWvbDf94dmfRsqBgpMVpv/CQtdNgvXSY5kQtckEfyddW8V7qCALbW
F9161kGNepshcb49VBvkD1u8c5mh5Wu6Mww3KNfP1x8uivF/Dk/vZsQdxiXXrZ7G6vMSGH4Vrsgs
plNx0Xww+yCnKENbcq4UbVs8DV+fW1ZmHrPvfmKhjR0erQoBDvaQApTzvQvslsf1aV09KJMGu9Wt
f63GPhtKe2pS+mXJsxDovYio2Y3bMI/Rq4oxz0iFofafqFU3XvlJ8aFu+BsfNIPB/sZqNa/+C7of
AJc0TJtjr48mGy4NGqMrUsvi8BHMP0gseZReu2uKaVZ4PvMtbL7QMk+wLZ6RDsXS7fcw1o/GOBzy
nZm1DYhHQdpO47bzNh/H1Nh92OMxqF+QucayI6rAvQnn3qkylKazYxSy4G7TGu+dWQHqI5VULwSl
XR66Z2pkVZUaj1/2wa+Mp7F5q8ov3fZbSyXhUNDbh5vM/85Tytp2Wopjnr65n/qzecoj129fqzsl
tH1IczxtEbot0d6d328v5rmKHMl2JQhff2Cy7xYoK+iwpRbwRZrmZmFvpMMD/tEl3yVaGG6rV03L
0FjnIMrYaPT4VqS4Rni9HsEEi8ID+xbSTxZZsZPbXRm2KA+DPQd9j1Z3KgwjpDUrJHFYIPqj8dR8
ir7bunIcYmvdt6CkCZ1YHShCT39Y/C0iETm1fqF6VpJJxSsE88Zj/eZ21gejPuZNKX4OFQmawfpk
17tkzxJsvjzer3TTuWDItmLbTMsm8+cBsgFtMJjoLM4DvUlL2nroNzWJrAAo+qDj/3dmNuyu4ypK
BukXKLV1p758nbrbUro/mf+7R2/altOlqcd4UR+c5mLR++xGUMBfuL/UVfSUYJ6W5vtQnJTykyOr
UoqWgHN4e4LOlqnTDgScIUgkxx49H+iylyl0i+abS+DVBsfqrMgmyFGqd7laBWR0odZgSkoegs32
T2r/bs4tfazSQWc4r23AvBH3n0wdfW1tI5Nqv2e3jlazlgRf0QmOB/alO0qsu75PqEX0Z8uv7qzz
GBX3hud4RqSe3Kfi7XpEEeUpPJpvazTSdilG0h5ZaEYgeT1lZ1xD+tSX5ymCleFBff1SN/VQqVO8
F19a47SXkJCURFtBLOdBfb0+z6RV2RRbykVlp057uj4xAlvlOfvGtMgRw/HKlbXcsal7nVU9oCk5
G0zGrSSaFW4HZ9sKBHLhID7s7Wlx/ukb7WTivvn6B4hCOI/Wo+oIpkwbMwNWg8scQtzlTn9rIQQy
BLufel3knpug9edE1l8sWgrOvVfwzAx00iaQ6hunHvkbhFLC6x8jejTn2rRB2z7J8ehsM37OTlP6
9lhLrpZEy8Dt11ZXGXrpbHjt1dc16hvbRZtuowdTeagesBG0niE4dLKAkp60t57QYF8f1+a0Orfl
zCqP15uyxdaNBqbaNKOX09Vr6dfduskPVB6pl+cGbZZ6nOIZ0DPDWnxW7rNXltZl3WTX34IgpPJI
PX2c+r7fYar5ecXBrA52XJPpoPb5/+QXArYNVA3+ux/XzTo14H6Z4sGI9siOyk/la97EW3SAskdZ
g5jgkkrlKfuUvLS01VywHLnffK1e+sf8k/7QgVC09tTAOEEPSXKa+dhyVZ64rzSA7ekqghg1/5j7
L7ZycRQJNFA4WZwzq/M0dkaFJTkq1G60nqY78454RYSIIYlQotfnnLrXqNNOFhwPGh/7drGn3aNp
JZmbj8uSKo/e27N6oYa9Trjw0aM2Wk5zpMST/JCnw2j+PuSpPIpPJyQrlxzzM0X0cui5gZzDhyAV
bidu3znVv+j3+rVQcgvDVPtnyn7S4WWQdd2JlpjH75WGs+GMhynafy4BCcFE+9mM7bsJh9QbQxMP
4KtLSC6WE4awgHXMpu0uVyAbve6SzV/4CZxLN7j6WskAX9t8fIKf+9ldn3TnAz4hhel9nAmoPExv
mi2zGRssAWg3TXQ4Pe4RPesIUda/fVh/berjQBSUz7KDveBCT+V59AiEG7ZWw0dVuHkHHZUyAyJi
RzXWqIycoA/RjNOELvWsCOWlsxJd32MFSafKk+rteYqkB7By1EbY7/bpuPxS/CEYIMIXqEEVsZNs
qI+3c9XhPF9xMgMySjALZUa7GHTLG0niLHowt5dP0Kll1qJPcddtnmE+FQi712dH8GQesmeXS2YX
y+Es5s8UJe5RUnoWPfc4bbw7Vbi667qgtsDW555peyp3yUwIgisPzbPbKtN3x5xiot477HlWJm/N
f942F4envHtnVZ3WctlgKLZ1qlCgrSXlDYGn8TA8pZgzZ3WQyBhocB3BF7O4l339J8u/X3/vP8Wr
D4K2fSzCuxcHy+aW52h1xcXbRIL1PIESw/Cau/TJCZqzcof+AwQ/0y9Rp23+3DRT8Aa8yMhF/lQZ
Pxr/2Ezejb+aKzUd9BzGjePTYEbnQxuwMP1tgHKuuJ+/pdEWoeCVpNA6Vb3Wsy62iZyhDFkieweR
vXH7elNUkF80LNgbM8H+qEVrJkvSBScOlcfprSzfczrhLLk9295RYa8DsHQFmZfFbkxxjaqFR5U9
lWzxIhPnnH1slHYcNHuK1b4IKjsaDOajAeO6rYi2Fh6nR1obd3Mmnj4Fql+cyqCJ7dCO9YOZTVJR
EEVcHpWXGQ20Hgz3iLj6z+YBosSPrm982n12KU+AN0Q3ih9DQ/O/lof+zGwvjGyO1diJj81rewJD
gmf6VVT7ZnB9zgQLwpPp9WxtzdUp5ljr2RvQNufN2U/LJjtLiTJrHqynEpBGOymeT78BrHaneYNv
P2SXAxPinPpY5iKCwrTKA/fQ18M21mCyhlAB+sS4gxVH9NTEbbSf3IfCX0Igwv3yHxcZMb0Ho57E
ogXOyaP4QN25Flqaz7Gr+IbzWG0v1xdGEFh53BwbzYJlXTkfzN7BUJIATCaeaQZykfgjfHwQ2f6S
A07tvO43jFCe1d9wRfhKBXhbdMRSJs/FRMNwLt8221LkIwKoOrwp0J1dLzO1PY0+d+g5gSieV5UP
xZSAb6e4TUpR5TF1lW1vSz7AGGoXQPB7BzeGmiTGCJabx9Mp7g6SCxv2rGu/0/rHrN7mhzyMbl5G
zTYsvLKevVhrkGlfZ5lYkyhk8UC6lRit0ejYQtvLFo5eGx1JYoEU+LhEo8AUSW/Lj2TwA5PicXRU
W/q2OXK5wKleMyB9VP3frr9bs/sFikfkbH2RLMOfK7OPRjrW5922XJIF9GILrApQzGAK2FcjVn0t
qIPOL+5p6JwnrziXUeUXF8jg+t3/cfYlzXHrTJC/iBHclyvZC6nVluRNF4bt9wyC4AJuIMhfP9me
OejhExoTCt1aEQCxVKFQyMp8TAr3W/vrum1qoCG2ypjHKrvpuUDUUwPe1N5AqhhxiJ2Tk+merXn3
tlU03TDE4JjoEWPWBZ48D+zVAl9vOuGyGp7YY5k139nJeHu5mOJ7k6nE9mPUCyJHdAZIfuHl4+16
2o/dTZOZ3nA1p4yKncP7BLciC/sC72t2eBdYR7Z8MqyFxiJVxBwF+duG2trLgbwca7BMyzw4hpgq
eSTA5plTN7qOlLDfX/0YdPPoyJ6eWuupLw24A83k/A9arkJpQRAjvBPdD3s/c/67koZoRde0EvUD
ER25qIzAPbi8t8BCE7av9ceUjm0VEdf1TDZyQdt9eNvJOp2GeyAKU8Oqak4NFQ83xp7l1pfEdFXQ
hwhnuJV596joRPCTHEzBjybhpHLgjdZqe+2OIXR3F1xBXHjnS8LJBCj5OxXv2JXKbmcze4fM5SXa
JRT0Dg0OO5Bwk+NW8fJAg63LxiDywPZQgjgygkgxY16b9W0tD13UR6l94cVK8AaX1av1mThbchQc
VIRkbA/BOqH+bCJ+ChH7Om23TWT9UrMM8p31oQcNQ0Y7SLPatFrScEY9zMJBiM+buTwg5T+ePBbU
P10RNJAUt+ZD0/rf99H30722w/M0BQsec3tS9PscHxiueYdlDbZ02S2SNi6xM+H2hjukLpesUu9x
nrTcmbEO/rn6xIHxBllnRj9dAK9rarp6aLgGbRXPJ8EG20sJO/v+PTyPRfVCc4SGx/2mSxEbVg+X
LCA9mdJoukGpED7e+DjSFyz+eJDIc3W4VVWH4N4+9Sd68gy+Qxdfq9x8fmVLiHWXeEAtXod0Sp1v
bYYyN9x5qps/po2siyBURF8w+wsN17+XHnGgt+xpPeNqlYEGk31qwbceFaZbz1+OrHdsRsX1df3g
UtngYE9yH/ce97hk8yG+QbnV0X5ckNT6xs70hp7rn2WKFfuSHLazZURF6052Fe83945l7411yaHb
mZ8BevCw4rHBzRdD/lMT13tK4NLukXRIiwULw5PP74YyH5q7cTHlvLQbQslXeIntlqxHsHfZdhfA
XERS8Pmm9NMFg7/k0vAEp+3o4rnfRGBgJ52l22Ohtpv9FJyAiTzsT8tpzy6MEGW2GxJAOrNVEYC7
BQ2dskI/KGr6v94heNgfyiI8tMC5pGXaHZOizuL7S/WSIbzUHAwqEvAij7fUPVwFipYKejPmER62
/j/gZpfFeGeTqyDAuglxbbz4hhr80Qf+CfiprLkN07VPnSM7kYNj8A+aAECFAO5Nb9fcheFW1o0H
3pS9/Op9cCeruL+ALy2tbQyCDuETraKM1+O5ldYROkfH62GAxlhU6B9dwIA7chiLZZ0aKBVUY5UF
5LMTu4YOdPNz+f3NJnYhH2TJFgvNdnKo2u+SuqAaNURfunyUivfbZgdSszYSukG6Hl2k1shNmf8t
TDmb0vK6GVLMPem6Kgl7LEKFTFR96uZPe3hbD6/X51/n+FW8X+BW0KlFLQCCa+cEtVx4lCEjkHGR
mZMtn+wPpwlUgJ/NhU/XFgOZv4PDuXAQ8CEW/vp/QS2mGOASqr9nd0ougoLdGAk8JGuEJYPb0Run
AppEfyxRlWngtNthhTLCYdv9zmB/ui2gwv/ctW5LTyBf0NyV5yCPi/18uY8CFXEwDUqzh1Xcn1x6
VCg6OLKW4OQGn+z5JhGfDet/yTW+M2F/08Zv7IONHnjkIOODHRx/FnfjM2Up6OXuLl5+/b4eUK2a
rqB5Sj+Y9lIhf3u34y3tkseL6i/z8rDFP0tyDkATbxiQbrIUg4fCbdjj73KvSPLoMb5Z7qvT9qn6
s2cWgiZ2aM6mQ0S79spRn3gR1LdHbOnpeLnDy9z/h/2li+jOCO6vD0g3HsX+Ie9IPc8VMND2Zuis
dEK0v8cmYVLNlfdvbPtm+fd9tUfXjaZz6G2HCWrJjW2fr3/43xV9b2spSYelq4PJSUqO+kryyOzj
FsnbKll+0fImiv2DA3Y/WhVbC+4hgYeV7XvNP3f1AF5GpMdEYrh7aPynihCcqjr2I4ITxpuigxd8
hUzS2V1uLBPhjmZ9VFRgzDhv8LeAFs15Fc2Q+aT7vMXO8fos6ppXchK7XyZ8lBJvBDGoKqOoJlmw
E+/QLJOdfayLi2t4swcSlIjua9wv5233TqT0DktrQ7DBRFqp8TAqGLAORSN2siJ/3tkZn52ik8EB
WfXn1aV4rPRNvESarayCAxNbrHZgbZipSoK7h22A08Xh4WNzpFh6CB46Jw4RdC89AZG1lXYLS4nT
GIxcE46qsMBJrJ7LKiLOYy+yEZpaVv97Wa2DH99THwxgoY0B/b4+FF1fSlhPynqXyYC+BIg7pMuy
2PpXSgba6TvLwgpBQGo2MVzodq/iAhpoKURI5C7n3lnvhOfn/dCfQukbdq7Gtm3ltLdkA2QduLug
oQfYvfWN+19G6DRBX+j6VL3v4EO8+v/XNGon+AvHgXFXu/PFDlE1FB/Bzjae+wGPGY4Fkbt59YN0
FH1/cmYHEb4/mvSQ378ZoXvF+C23H8ItwPjqovsUhtmlFoP0KSu8DOO9vdQ+e4/ImKHm2phvuGyD
//Ha6FPxBk5g7550ygXAxbNzsn9epFWSLAxzeRw+1Temco93AzV0c1nSN05nQYIqgiSqOMeuhBrE
2aN+xrebSJ6wW+L45foCXszzvcFc9uWbXnyn+n97PbDureWLND0Svbuv8fWKO2icOh7msBLQmbmL
6pOdzGmVfL3+ze+H5GhcOfHtYJB7v6FxYJtQo5v7Rwa22gEB+nn82R+q4/LrQ5ElulJ8wba3fkcc
Ks7R9iD7nPlPcjVElu/aJppWTN8CU1udMDTt7Q9SnBwkd8sHrzZ5TN0KKKbPIQ1n2ZcV4KCF8kCx
fFqEAaXzroMMUQ/y300jJAPOv0bTYEs6bPRG9l0mtl/W/LOW9FB1v5KyNzgYzShUJKG311u3edZy
tspHbn8h5Zl/KHuPUSh2LKpghQTMZRTOD+hm9vXrHhvqDnVfrdhu7wjpri2+GmBjvn6KxjkdTdtG
1/bl9zcWu/tS0ipE2zX9EvKTbX3ehKHYSONyVMygDDt7sSbMiLsVHsoAvZUA5/ZvtUZpB0FD+8t1
+9X4HBUpGCylVZWXQ6muPdAZV1ZzGHt0db11jVmpeMCJB9xrXMxPHD/b7CH2fnvyMHzocoZNoxjt
lvRxHVJ8O/NfAOVJl/Bp2X5DaPr6x+sWVzHaGGQeJV/w8U1SRFDSgF6gVRncpmZiVCwgWOHi2eVo
2xLPdnP2oHEm+uPSFtc//d0oNkxUxj43BmFgKS+f3vN0GU4MMLVO/DPxH13jGsIZzfSo8MApqhzW
2uhjm34F7HtfgvrKsPd1TSsmi/raBdLMWFgivDR0APAceerhgLk+O7rmL7+/sdqmcxrbHRtxtpvn
HszdLQBzycc2jYoPRDk178HdI1D1eDdvT153JqbqMd1nKydtudlhHG9oupK3tvUkrW/CM0y4xtmo
1HtMDpHwhst+IU8icNPSf6CANU7xI7SP0g0U2tdn/v33DGxMxWSjsLJLbmFl246gtvzVZV9nMH5O
4hmpz8wL+jQIH/iwGk4sjXdTefgq0voU5TPYSMlzvf8y1rJrzFdF9tlx5buQJofnIfdzX0TyV9cf
befn9VnSLLSK6Qs9sH53O7465p8Ick1b+Li6Bs+ga1s5aFkS+0MXCsyIf8Oqr8I9r8b7k25WFLMt
G+CFI+GKc1Lj4WC+dekve7ttSP6xaVHMNpFDHCcBmp8dkq7176l+Be3c9bY1BqDi9XwZi7WKMeXL
GJ4TeRtAoEh6e7oGNHV6MMiHo8H5vP9QFSYqQs/ppqppeDzkXidwo3VvFibTsu+Lsd5AtrfczFCZ
kxNuhrhH4xL/AL3NH7UFItnrQ9Wtkvtf7zd1YSWdQY45boupA14EZ/Agg/gItLfB6nR7TDHyrq/D
2UGt1LmKH/v2eV1HsNQZwl2NRatyttCi75Z5RtuDz8eUeN097dzn6zOj+W4VpxfXjQsMF5Pnbn9w
J1Bcnv0PcdCEiYrTA+oBfKBOI88I6Q4reekRB1XT7yQ0BLmaRVXxelaHKq7ZwbTI1TmU/I9wl2Pr
k5SLj/kNFbTHw2CGUl0nzyF/qNl34d1EydPHpl2xa9ognTTVvcTh84sPYcrbb9QxCWRrIiGV2o7H
Tb/E0DA516Cr8utPUftJyj112GEyhdC6baOcy1ZbN0N7+f6Ef17XgtEvZWN4stPsdhV2B5KvAGBe
NB2ITz1kqdj361OucXeqHm01lQyke5gVO6oPke29bsT6HDl7BqDO14RbD6u19x8881W0Hc53vlCG
QcRDIjJw8z6g55eqC0AktVkHDuof0YVPG9RO7IkxgxPSWISKw+vm1lqhVoyp88uUB1996ATO3g+7
MUyhZmlUwrqSJCsd6GVjlUW5PRBucHCa3aTC74KwS6ohDrd8J8GXlq1eQcIJFQ+9NxlC1PfBnGGi
EtXZVM6xXDgkFK3ubudxOm+tzAibX6qG/aBuXSxRm3s0ig7J9rKucYfTHKxvrGenxUYuz3E90+bQ
TaNi/EONN9bZK/EtFDSmklVfyMBv4wE664ntF6W3fbaj6QScGCRgq/Le7cm/EIH8IRxwa+1u9+91
g7hkS95Jvan4vmiguF6CbiOvI5+nlj3/wSUEbLQDuETCcH5oV/8+YM2cDg0bDTtUY4Qq3M8qpRND
UCjJW+L96NsZIXfznQ+g7W559JzwLbVr5O+vD1BnDsqpT+k0t2sdJHnjz8+sh81R6Z7dWN6TLTI8
z+smUTn3SeNTy0s2O2/K12obwH0YpHIuggXFsxvIWFrQ1IuXj41HuZwnPnBRZQlA4Ab0/ja/tm57
6IdDjPeH6x1o7FDFy3m+34DgxyFFR9qMrF0a1PEpIaNh42v2vQqUW0s5cuYPpCBxkPFgyRbXdMnS
LLWKjiuXoIwnKUkRBM1pdI+E3ExzklLPECvr2r/8/ub6XDFbdvtSVgXerlMr2NOKhmmzHVoWGiZH
Yxkq6s0dwNAsJqvMK4gHy/g+pL+FQzM7/FV338aoPl5fYt1ALmvzZiAoTudLKCI3t/0lhgbu2vWt
dUzmxBHlbbhP/vg4gJQwMqGINfahct41UFAU4Lxz88D5Srpit0GLBVVZqJ4fLVh9Q292oGavj03X
l2Lv9gz+ZsYhgDaCBs8F38K8s0PHnKyXKESq79f4JUx6w0TqXp5UUFzV775XigicHa0MHqMQ9Cxi
BG7i5ARctjeE0WZJSQJkbxqhehAUtUmX9JnrLJ0LbR8XpJLXh60zK8UtWLXTQES8IgUoXQ7DgBKi
2JT91uwWFSRns1gkZdWg6aS/HcrlPmmdMLNYUvSJ/JAsc5ioADlWBp5fc0KKUUARjeIhBcfz9anR
fb9y87/QIdejLK28DKGY7WxHy4PERrOXWcgG07O2xmuqCDk2dA0pHcvKA2yzikTnYGwyW5qCOk00
ryrZut7g7czCGvDkJrI/OeKhmj8JAqZYYqLx1Y1AcQpVOzeuLLECseXlZA2y3ocAYmfSLdONwPuv
zxnD0G3AiodzC7rSlvi3cXNqNUjxoBrfpD7xfvk/dpFq/H3EqzqhpPD4eJPQ5QdQczeVJJnb0sdw
W38wAbYDqzy445R1Uf17H3+6FtgMweA/8/hX0LBjvVvHOBApCeb8YxtQCQ/AbyUiG0WRxRh9ofOp
Ba1vSWPABfYP7nDF+D0HXABcdKRo/KfVuSdIGNvIcbgk+FgHKnouBI/sPvQNLXYXmqIjntNdJ/5n
tssT2e1v12dJs0FU+NwY7MNajiP6SDiKU2mclVHwx5n3b1ZMn+ueGjIGmn2uQumiNRBbvyO+oR1D
LYV9DObfvksP10eh8cMqbm4MnDEIuUuKau5uR+bkSWJSd9R9+OX3N6f2IsdGxmShF41SknoJyEMd
B7V9Lh5VDOusiT/+vnW/6aJCHQ6uRSspLMR+dpvvjGWl/9tuT3MGTTRDL7pM4N/f33TDmi3E83kL
UPfEHvm24nI82Bt6Ck5zPd9bwJzVc1tmU10Fme+PTQGyHp5CNrA8gWjeMnyH5mBQUXVsLG0SX0Yb
lX0u6u3gXKSDRuBEWrEb7py6PhTb50sC7Zg4CHNbJNFxDdzgkVrRP6sXgB+SlcKQL9EZj+IBptCJ
OYmsMJ+8rT47W9cUIIN4tZ2RZJ0fQiRrCNiv61tcMyQVShdQn3MZ7lURd0O+uVa6E/+lsqzz7pm2
uq6Ly/58s0G8kZAgCQkrfKATbIqjCEy9HVSjLMYeAR5r2gDQLjfC08n1MWnmT2XZcxmLbEDPaRHG
D6X34jtBCnVgZKEfy9qwRBrPoALsmGydEjZbFS6uhKXPbqPFpE+la1rxDF03ksGx4DrrqnuYenk/
bcLgz3QrcenyzUq0kq0O77yqiLg8T4m4s6LhLP3huEymR0/d3CuRgT/PtI0GdGGTqVg6chD+fKqX
GVJY/8xRc7y+wrpQ3Xb/O5KgCqpqGSQrGC6f5dSk+34brtvPeqEPm/e7s2+Y22dgGc9i1/2Y9aty
uahN9ttF9Fvu4pmePrIuoFbOWcei58naHPvnArJK7/P1EermUfEBIDQLLerYTt7X9d26WiC020k+
JCvUSXskJCxTsYbmMTNW8XYgOIN+ujWVeV1V+Vj7xzVhGbHc8zgOedM/L3zNtgGsnslwuj6293d4
rELskFCxozFCcFr14Hy07dx2TIIp7595sYqkcwFRGvmwlDnuOVHWWXsq2vGxl8ODRdZ8DZIb2zUK
pVz29P+m22IVTwcZ9tEedrvMS2YFR68F9YLbVk/lMCIsHW5rEDun/ooMkosyGCJTPjjugXCR0TB+
uj6V2tVTvIVPQDaybtzNh/KibyXBqCNOVMrULf1sQTI6sL875ZQllmPwrpeW3xu14kQ8gurnNka+
wbWT35Pt02zYUbnadKvpifT9Ks8wVtF4QPK0DnNHN+89O6u8rcNrSoUbRpXi+AWWgn6xMEo7ekqm
8GDjpTa2PuQhYxWcJwTrSIW6j7wa96JpS56ubP1FxoBA+c4UHOs2qRJGSBtequYYXuK3h2hCpnZB
hx1qf+b4qSX0PEmThLWuK8WNSD6TwaqWS3Jou1m8H439T8ToU1M+yOjbNswmf3zxu+9sChW/59Ok
iTmf3NyDPPBUgR+xueg2yrTy+ed6gWbtgKdi+SXcf0VBXDi26TLzvp+MVTTfhfi9cicM0JmTQ0j/
JAngidF3yh67uTFsivezULEK6ys3Af/bCBcUPjKNm+fVet4wtJ2H58j93gmk8Z+vm7NuNJeD+80B
XZcNwi6oVeRltWZkXNKyWW4G8K2wB44awOud6IajuIzS9YW7AuGQW1Bb6SyUSiKzPT/4MTvEXXfe
m2NnT4ap0w1IcRYWJz5fuwRROQRSsx5oY872fLGRjYAw/J1TV9zQk8YtqRBAQSNK+VgiGgCC1J3X
494652msDYf/5YPf2+BKwOFWdKOys8Pc87r4d2h5sTi6NQ5og1fVLYriE4Iu8RZfTNUXZiM0DsFh
eptY3xfnbo95GtaPq0mxXbciikcAQthbN2toio6+7iGIwuiS4ZkRqL27iyrO9S2mWQwVGCgGFM20
YhuKOibdj2HykidBA+e+SpLSAPZ6P5aNVXDgGLOQiranBfQcv9blK5/5Pe3nP928GJZcE2TGKjYQ
ik7eGjikLlqLnKPZSeP1C4uSNO7BSEfc01xBzdL7Pm2/B+v79YnTbLNIcQBIWdnj7oxbgZe81GL7
ubRNLPyahVdJBW3BghJxHCts2hZk69O9SrK298A58b1fP5SPiVXgIDSw4iGkDWBAKCnwLD+tQzed
O15cnx7dol8isTf+MayjOA5cFhZ48sNFkv7xB5gLFD9vhyTKP9aHYulLLz2yMR4Us0z8g1hpeEDQ
3x8S6OuenWmbvlzvRxe6qSjCqq8cPrLRLfZO3tTlltbznG0t4FrRdldO1dEX9cFC3DZBKet6n5pw
QEUSrh1ezRO/8Yra20/SPkXOeq7a8QAkRdo4IuNWZfBnmt2mYgv9pBlWJ6FDsVeiewkAAicIiime
cXzp2B72RSiWQw11gtYwNo3pqHhDvHE5UkyBX7T74GRidusH4lsmyQZNhUisEgfiHaj0fRoOhUQy
FqV1qV/vR2mDxBzOAKSijvAPcny2/H+dxjlbLBeRTJuFG+ZTt1tUTsF19JOqClyvADXec0MPnv2r
R01ERffcG6PMQY5I/p4HU4GibjaVIGGu2iZI9nYs6BgS8o1WXtd9iytAyU0PvDr3qqIVGw8vT6Qd
vELCl7LpH5/GNOVuBKYVvPC1Fc7BaTyMjvUn7PbclY7Bx2qciApdZP7otSttp8Kuw7SOlrSNfzfs
JgGG+rqV6eZO8SBbG4QriUVQ+P124/M4F05nSAvovl0JE4aWlm3QOUHh2eTfLkTmuFx4msx9Nvbz
6WOfr0QIsxVvyTYxXrjleBuF1kOz/7zesiYsUKGJfZPwOPQGHEEjh+Sb5YEZtZmKIbENx49melSA
4jhdlN0hkV4MiM0ZiD/kmHyjpD5asQkWqjNEFaQYIH8WBQCJFEyQm42MaRedx8TN+lWc1t15aP1/
7bBNSdd9CEuF9PJ/D73ac8To1lFVrBQ1kH50W1Xt6+p5Xz+2KIqlc5f5jo06i6Iekbqn08nhztFH
lfj15jVHjgpddJpkljz06gIMXCwBNg/vqOJ+hRIKO7DJ6cLbYep98S3wGyTSht6aWsdwIui6VqIF
FIX3HQljZFJZn87DS4zqmp17qbO9EqwQAIPXh6iBoiEC+e8KQWI0HreaNUVfhXQBHxjgjmFwWOVU
bUkBwZTZem3Xli0/ZONGtxZxAI6eHRdFbi0ZvKVKQ9QsDa9TN0tc+Hi5lMF0mOutJQ+165DGENFq
DmUVMBljbqekSWjheL+Z92N3fy7IWY0O2J/FZHB+OhNUvEdkJ723ueij4i+tndmNzNzyCzMimjSL
qiIiSdnG/pQgKI/69QX50aXcP3ntPxIka2KFdORsOnE1XlyFRlLCfeqvHHVrw34YcRIFgQmyo1kH
FR3Jmd2vUeK1ReQmcXMI3NC3T35QN/gFF83+Xu4MQVMjQv9jjlEFS8Ydqmf3YWcFr5+c5KXtUIlU
PoRgfbhuAprrq8pbuNbC7kd2sXIk6wL5rYVKA8CPUTdmnggPIXQGKTtf70uzw1SUI5B+S7N2ESsu
Jfos/GbZn7fxxU9erjevWxzFa0i3sjfPxVCE/7ubPw8AM23BL8d5ncLIEMzpulD8RR8ChuNMPlhI
JygDl0k67Wsq2E1TfW7A9n59HLppUkIFOTSRtRPOih0kFj6Qr8T7usWfOxNYX3OYq8x/CWPz3LVJ
W6yx7f07VolbHrrK74vd3ywTwFAzCBW/2NZ4mepR5VYskgroTjELD4jCWajIvDnphtu+YZupFlDX
2cXlvLldRhUHpe+EGQuHLU26YljycgCvyMeQHbEKacRjQcyipnYLqOkeuQRvZZAcfI/dmXN7Gqel
Ev0FEQiaRde5uOBVbbYTUd5UpTQS21+c+DtZMBXS2C2roB2ZmmLqnDwE/SWp/iHLD7KwVzpZh7j9
Ei3jwx53xw/tYZXXb3XdkvsbAsaIPi3iM1K6KRuOZfjjY80rps48H+95UdUXfd+8eMln1Cwd1qA9
hNYHrwKeYumRszi75Qm/2CngpUgajnkVtonBj2hMUAUsRm0FAurFGgoHJj7aW9qQNaPG+MnVLbdy
lgelXTfE2r0ipKBIDurMcu/85R4RSep3T7wtvPjBscdsSpbTCJi0mFrwvZ2j7nkG7ruqbpbRBUlD
ki3NbjhoNBtcxS96e1iD2wQJpilgpwp1X0llSsHqmlbMn1UM4uAR62E7VlZVjwC4GVyxZp1UUj9I
TSw1XnyWgjcJI8lpJKhXP+LlEFJWuR9AF81ExaXr6eLa3riwju4172zXLwI5dUjCQYDO4VVzCqEf
+jGbVNGLKKtvtphgBYZQNqnT+a/SipvbadoqZCv9j5mmyvIXDYPVDg56aURWW2cuwMiTnET59CHL
V1V9hwSSgJy3fZFYbdoEecjvNv+f0hRu6baSYvbuHFfSDRpe4CV2SoPIyXlivVz/dF3byrnOShlb
DUVK1XXuV/45Mj1n67aOYuwgCnTENiLjMwZi8TK7mqPhJIhVlk+e4xJT6aOmGxV9CJVKXyQU2YWt
eV6Sr8xBlsykx6NrW7FgutXeXLI4KEDXNfNU7C3eVXtvRInlSj6GzgIHwX9NjKxI7+xRywGri+Js
iMCdvZTpOkxjFi1DHk/hx7yGij70Jj+RYeQHRRRVd2R013yPwrUAcev65/pW0s3X5fc33iK2LT8Z
554XveQ3uwO6cQ6t0yT42PH0vwDEqCPupflWJEUziyOv1nMgTTIouq9XTu/S6wXQVwSKsB6uGRsX
EE2MwjgNAcc/Xp8gTUSoggqDcJgJ1FaCgm/OIRLRq1+CqZuEUUqEcA3rrDHov/nRN6vgupy4PKzC
YoPTQ1kaY/lucRMYTjdLilnXk+1Eo88Y0hDjqRm9L8NG8CpvUujVXMdV/GBXbpuD5AUWgfKvshHJ
ee+C5ou17jzj1NmPxPPoKXAGUyJesySqTm8Vg78nDrEkIMU9I1d5pLCHLOgAw2OuIaGjWREVQLiu
9cyHhooinggLT97aRLLwE9KbsO2aRVHhg0vijHyyW1ZcUEr93JyZlCe5bIZtq2v+8vubHWU3TR+M
SIEWUQuvRETwtNe0ufd8asok6Xq4zNybHhI3XGPQl7NCDO6RCpajRCZD6X9+3e50zSumvft1AGTV
OhZBMr6AEvtuWoMcnMKnjzWvHM9ySahLRRA9RVPuuw+UHhbfAAzV2YNyOnuCxJyOVVSIcUPFXTl9
HTsOEskaewf1Q2XReVObtV00GfKrGvx1rBLyec5GmBj8qSB7ET3HZ1AWnyAuMObJKyAKkCs00ce9
vyiRChT0yyAMpS3CQookjUCaVXe/Qdb3oSWPVFDgEEECyJqrqXC7kn0lQ1X+CEjvsBSwr+j3R9Y9
UtGBEhD+YPSqsbB5n23NdOOtoDFrTDT7ugm6uKw3RiEn7u5RmQxF29EcvEtZs6EsdjE9cOqav/z+
pnlIPvlx6aL5ulkOYVIdW0scSWe6Wb3vWCOVX4/H4xpzaCsUCd34fRm3ELskPc27OCHpSP1/r6/B
+74VWc7/jqLnNacTs6MCDwMZ9cY8tk1Hg+ZpJlLRexT08ltJvKjgDKxulhAZ4RwQ5Ablcy1z/xEo
GT5Q0DTc1OBc4a21GY5w3dwpVh+RBTqlpRsVUbzetgHPnXIFXex4skPHkPXUrb5yjpfN1Atnwt4F
cfhjlMhDOZPnBNLK15dF07wK4OtFbMfW2I14r5c5GArTFXevpTTl8XTNX9zlm73Lp1miMiSBpIWU
P/gedlnk9nu6L4EpVHvf8UYqSC92N4YHv2ou6C5obrk+CjQkxW2Giug87AGybUnrFf3CTXUNujEp
5s6asvbHBBcmoL5PzjqlayVOoTDVumtQsFF86ffNnHlkKDsSNRiCL57CZc2sHSodawOIaJdPfvU1
iL/TnhysRGQzW164Gxj2mmY7/w9rXz+MrReGOMRQ0UcaeVwth6bN6OTzFn8sKRKpgL0EYvC2ZcFY
W9TriWY9kmD7zMLVcBDrVkc548EDxgFix4bme3+YS/9ACagzLFNmUte8YvG2s4uAN3FUWK7rpf6w
b8etqT8DoG/KFut6UAy+nj3Q+IYYgGxw/9jJXTeup9YZDWus8cMqRK8R0zREuBoX1LPPVuumdmTi
0NWYogrNswaSOAsbMPUdXhhRXr8OPc0cQm7xr9O2tX9EQA3D0MySitGTMQL1ks5jsW7l09R457CG
HIA1HD7kFlU8ntdWoqwJhgIq8JsxxOlBg7PrmxZBY2gqJq+tdsHCPVkKvIFnQTynBAKrrXPs55eP
ff9l9d/4EKeUgbA2MheQmoaky8AePTCQ5XSUpkpj3T5SznObyQ0F5XQuNi+w0gEx24Ogwja8WOuO
dJXTLymFNVYLZkiKdcuZFGWxUHfsU0AuxPcqQM16AooAVPlZ3LdRSImcZOsIUw7m/XfNSMXoCcKT
pibwwXU/o1TTPth4bSo3xF9AWoF/JJO0fp4dE6uZznIUm7eYrDbu4H2li36FQ5I7IXTFgKSsUd1q
cf44URM2QrNsKj5PbotXD+v/4ezLduPWmW6fSAAlkRpuNXS3ZDtxYmfaN0KSHWueJ4pP/6/eBwdw
+JlNwFeG+4IUyaoiWVy1FuY141+M4XdWf7ptcIoRyCi8xT4Wr7QxWQCp4NozicjrWUh8J7Z8Gm8k
j5ycxrf7Uvi+DMnzwcZEp3zZks4sj4txzHiF4E6BspdJR72o6kLe4/kIjoSqWxKkgSJzMsJVVCfq
6yKlwv9lId8NybfRN9slEUfx0/FW5BRJKhhwoP246TSlrjve/z7agd3/7xgw1Gaz7NbUJTbKbi1z
+DlkQ+TX9v0w8mCypiivhvCAQLzDX1x3jHjvaDDaKmOQYoMj8PpVz3xNrP6D0XysMH+dBWhU2QU2
faJEdwdWeKks61u187oCSrEk1fDcmI+W+7jm/47eH+DNgmH/0VrvPMbK6r7Eyxc2wiSSITdpYJRz
fqodw4G0wqw7VarmTAoBLgikxqbAWKbyH9OZEdfGsCmfV/OPPzxCHep023dUgVXG4tVjVrX+PmSJ
ZYyQTUN5dhPkxzOICQPPfhnNb3jJd/bft3tT2LmMy1vJhkfo0c4SYm1BOaKnnqZrS4PJ0x0EFDYg
w/KMnIOTFcLLib2yaDM+IolA3SmwXBpCxjqAGwdHrSM4UY3n+vurbZXkBnQCPJElADSaQeZ4RkId
Np3AudHcVW5paE43qkFdw9Krfo4897t9rNekxBWjgWwH81BuN+4xWaq4M57MvQ1L8ev2IqkuHDJU
r3ZccZDx6JMdklT/aX3TR/vB/4dAvXo464RxVWOSgkJZ1XmzHe6SePWLaX0l7uNwLFEHjU47/27s
cGBd6lvVk3QFGPv22KEAvyRb8aWkfbDhIaha/ywoR7O8OijyJyRhQ83kXf3zjSgrY+sOe2RkyLBU
6/JTwG+zvAhm6oX9Mf0g4Eid9i2gzvzQ4KZwu0tX0aMUKXjpF2tboEfUvAbe1p52ew4q3gZAaURN
7ga3u3lbUwgPTtfpfWWE42gWxbyTPgGrg8Cbe5B/hiRSmCVLaj31a5iDAuYMNblBqyqq2HVl6J3F
juYoSxOGmD/k3lfWxfR9nOKuDL0rKz5aSC8bicu+trQ4NU1UFnvAh9PCv9+eMNXXS8Fh7bet8IA1
TVAge8l8qGpe/5auJiYoll2G2k3dDPL/ed2SGkUIx+IGVhkWzXdcUCKqe2NW7Q4yxg4a2cPhWTha
MeMT508D+NHqBgj9RyCvTj29d3qUhpPT7QlT4GddmUMQS70bNhFr4mF7yIavR30u3DYxwRy1V/ln
lNU/MjGFtJ3ilTeg/G3SOStPDtjUBq/QuJPiREylaFH4nnAWsD4lxNiDym7v8kNolkxlEVKygHfj
1pv9YSTQ+IWa7Pp9dMZf81ho5k/VvBQIHKMF6yXN8M667KfcrCBj/HMvdSXRitZlCB5ym2KZF2Ek
VXYW2+/ZTzrv5fbCK0xZpg/kHR9qx2RGMllFiINb1n8ZG8gudU+lp5kbVRfX318Fr5p6g70s6EKU
96hSd5vv4MMjxb1VaS48ivcXV4bcZaw6Nrc91qQ7zA+Wf28tVWi7n3x6l2cfCYNzOl0w1x9ckjoG
NNB0b4jKjq8L9mpo5owktocaxGQP99iMyhjyC1dR2iwgEeTx7t4HDHFlEN4CihtrL7Mi3TIv7swe
XFvsBClrzc7pvL2NyXyCtTWC0maq8nSl5RigXjg6QIGJjHqLIjFdmbjiVC3j8GxijlVuFXlKxxMb
h8B00mWEKul8T9bUprrDu2oskqPTfuLgtsBpkOCMsXUPXnHXQd9Pp32qCFGygq5wGMAfKOlPrao4
l7z9BCJxDUBc4eUyrq6foawt8HqZZtS5eDjUuoMVVP37QGOuzAgI9bZpt10032zfqupnNcIthjtX
x6OqmBgZYGe61uw7kIBOt5WkXuYEfNVxgKkm5rrUr7zMaknODdS1ptTuPwCqEdjrkLqtjrBEEZ9k
NJ2P9+Kir2CY1lp/otPUoAp0hMCZgTNdYYrhspPB0yTTFE4gY+rMni0+6REwhjYPPcDOQcx7t/sZ
RJdGwEad2O10NWSqWZMO+Yc4+rLbsz05HPu81HgU62awyGzx7Y1DwQ3oytyAKIlaZjzljskcF48i
quOrrrgZYOv7PEdmCFq7kJxyqLQND9X5dp+qIUm+7Vib1Zi2tQMWbn+A4sClyf0zwMOaMPjfOeON
C8R/INxXhrYYQ20NBM+7bPyebxAw4dGwQ1zaeulM/LfEQ/2xYp9tAbCZUQbFxuKmGgGDPxIqyGU6
SII3jxgVR6HRVEi5+PcHCj6q4SV3+XcLdEhAIwRFswLbOp3yA3riqxUdyxyM5Jc72BenKiKjpncd
pw85LaORzPGxbJG5EdxmUJGsKxFSXTRlDKAntiGv1v9Wj323IeBchv7DfL+EoFQNWfSu9ZIpCPcR
HLW8aoq07Z7cfglaABfy3+9rWzpVjJyAUghy40m3+5GNtMICxvc91326YhuRkX9ORUxKfZjafpBo
sOM9y6E98d0/ft7+fEW4/O8c/srU8CDQdngSA5aQWpciK+/tQkeiq4hnMuaP9rxuC5wXkivp8b6c
Muytpfur9y+zeB+o3v3vQPTq8y02+3M9sj3ZNnC+oDgEvE4aJ1fNvHQJsKt1aOwCKMuse2TtqfYm
MIvxsNAyGqs6kKII38fJLjdMvbfmcWcPD1T0p30doxnHE82NXbW80n1gNpoDnCsYxOG4iOnjJe8c
TZRSfL4M92sZUCJbhqnvxYO/xEtmBBUq7/I9e9+3y/A+pwMIsgUvSVK07DzlIi76X7eNXmGZMqjv
sHuPU1RmJ5vlBA775s4vw7qG83HvvrPy25Vxfb5j0Np1gDrI5vvCioWr2blV93FZaHf1OCvbHZUe
Xf7TKv+tXX6mICNytqBCbGgriItBiiXXFaip7hbkalqvXGzN587yBDajJTJPdlRFDf1YhmtEoir2
q2jNQvPx9rIotlVZhpcSIQaw3+yAzjinTrgXSpxwAHHg7eYVviATBTq5AWVD5gGTBVPaymBHVeLt
llX2JHmyJ8psKI2hSUoQmIU8M53vrjHYH4AtZGELavCoJXuuecRRDUNyaXO2+j5f8VpfcydqS/+L
XekkGhVrDdnQv9cabALC7D2QwgA9M0bm7oU5yiGIxz5XTT2Ar2PdYGg5eG+KBjxExz8dX1bUYW3P
o9foEFRvzyZkEP/+CIgJl2s3Z4DvTL9y0DxPPKLVP8dyccxGE7venkPItv3dxbX83PAGD88ajIRL
N0WtVovkuub/e3aDHNbfTdMx43sFPe+kSKbEvq+iLMou/nl/Apxe8/VvR16IL/3dRW/0xlg43pKY
KKKfnJgZPAT1WQB4nsagFYQckFT5u4tlmJa9KP0+OVLzZEbjuViC+n6PzLhIJx01lLIX++9eOqf1
TGNxMVf3W7Qk45l99j6SaArLSJf4VxmT9XcXe7/urmHiDS2fytMyn6uhjSwIlPvTh1pHdKqyJsn9
N28lvGAYBs4LAfjhA1t7uXn7nub4krMfjWBF48GaQAVwj1TL2a5C87Pz2F222A6Rf/9YpfNlipoH
onmoffulBIyLf0/Y1GBJDo4e6Tm/zOf6bJ/N+Cp1fTtUqkKMzNI35RCXKkejT/KvTZKd7Ut9tp6a
XxkG5J2QWNK9yykWRQYB9sPsOJmVgX5qvlTzB7PSzI+qXcm/Ud4+l9TG/JT+Bz4/kvJ0e2IUTi1D
/MZus8SSzQZESFbc3HoQSze/N98P1lbHHqLwBRnL59HcH7duM5Ky/1oe0eI9c/GD5Hei0B3HVT1I
Dj3lYNkjKxKgo3igBbgsqHUq2x+mc/JqQ5OeUriELMGbN6ik3ZHtTOr+N6obAt75QTfwwGi8E+ck
YNnv2yuiuJs6nuTXzMt2brsMzseCIVnPfdiGxlca4PkrIhfdI6iyG8nHraEf68NA+JiPODt3pzyG
oHMRVl9xUjnlJ18zb6poK8P8hqaxZtuAR2ynI7aj/nzs/8V0Oz4u4OC5PWmK1ZEBf6w45uYosHmL
Ea33fwx6QVl1PAq8tx6R1ercW+EuMtgPTwV2XpE9S+yJnzMH0g7TdF8D8dM2ueak/fZx1JEBf0ez
ClCSdca14uu+XYyg651zu+v4MBWBRAb8HbkoRpPlW9JMLJjzP0uvS6qo5uba46sTe14tkMiokVPJ
un9N92FbXzLIDXeVxi8UTu5KTm56rU9XWgGNak0XkNXc08qKBs877+TpyHfd1VXVjbRzb4KCraLA
KMy9CzP74aBPrvjhou5/0yVXVF1IDg5V49Hdp7pMKR3C0f5Utp95DfB2+ZnUn277g4IszpF59moT
3FZ7bfGkE84d405I8k8m+7gb/j8jJXFvLGG1fdnoMzRsY3AYQp31p7B1BzmFkf0Ptq9AGcdoz0VK
nC6ihxmKgYe3R6ZqWjqml5M5e92Me0jf33XbEaxk0cQQVcvX5Xplvwbr18Pr2jItPEgpLyUloU27
6p2tX73mVeugk66srS/waL6OMTiJoJBXaCKG6sOlg/nhGFYuhmlPoLdzR9n0CJ2q0+3ZVpiqjNzr
BzE0R1+PyYCUxTL4YBMvLuYEskHnZDi5BimvGoDk2mL3/Ckb+Z4M7Hj07eFxsrZ3movkzp3tUwj0
sDEh/tdSnMz1+fbEKKK0jMMzPJcJsqFd2p+N8gJsZl5qbtoKuIsja/NCDmG0smsIMtZg+Je02J5p
aH/zIhBMmecsyO7KZ1xXzuvl9lgUm6cMxLPcDgycLXLJa/0yko/TGvP1ZS+HcPUv2/q+NZYBeORg
DjA8yOd49nO3/Mztn+/7eMlrp3ww2rp1kUkeD3CXPh3sEXrZuVMFvhFzpskRqU5LMgVeS4xqMwXy
at4DCOFD3FD+oFS6aAJyGk/A3rkah1NsokzyZb/YGp+znCdsTqmJR7IdW6h3YJvQWJeqg6sPvopD
wvEbp7lW8ecW8Gheyisk2ABFmzXtKxyDSb68kTrzsqrgibsbH6mHYnVv6FGsbn+5vd6q9iWHrgVb
Uc+6FOkxQiZvHtOOgNe9cjS+oGpe2psJXYHo50gG9tly6vv60m9FvEHD631fLx26ofzar2LHxpgR
IOyfRXf2W40jKL5cBsm5HbAsQzMWaQMxXTFvIXaCOugW4+u7Pl2GxAnIZdBjgGXWgkY2d+9BDhh0
panZxFSfL/lxbq7NNjXIL+OCO/hgtJ2+Z+6q2XxV13+ZfW6oaogOWnDfOUYGM85T7gY08ILxmQRl
lIVUVzOl2DBlbJx78GFeKYbBQJe59CYIhvto6v71eRk7dNdECeV4JC9eSW52HcVDevaFvCAOhdWT
EVKQ9YfI/J5yjOj2oivSMjIuzmhq6GzUDk8aDvZ80zyKuObGFPtiaz82W/HZmD3yjMLsNRLewjXL
pTgPyEA4PJT4qz9Ax7NxfeD17cQevPPtAakCOZUcHLeIyml6nB/FxyOcku5URE5SfUVeIixPbnS7
F5UVSG4+r8s2oB7XeBbzxW+/t8tHzyuCtv++2jpUiCKOy6C4aa4OsHbvxnM+/1r3h9wp4vwoAqyE
ZhEUDilD4yBXfWSl2axJzYZ7k3th64+PR/O+0hnnf6joKKeDCw9PppXGoIHBlYTHzqBLYSrONDIm
zvRXuxUeTGhbxqC3U3C35eZX10y3/Uejg86o1uA6da/20t70/X4YuzIFmUIw4dKAYsCAlXVQU425
qoYh+bkxicoartS4IG64L8aPI6SzwSYMxC3UZ8CWuzafblus4n3PkUFwA3CndbEa/LoeDy3/0vI2
5PML1AeDyiPQNt2CfTsX2pydyhFlQFzjCur1Tgbw4HIvCHsyQQUKohDkJHJw5D653lMmON53/7Ds
67iNn2+PU7Vkkvv3dVFm5ZRVqeGKj1Zpfa26uQ4bbwxM/9ClvK5u/sZjzP+g5OzRMsFGKsBOJ0Jk
v4K1+FMcR4D7Xwj1kXDPf7I2jyqRa8K0wldl7BwBp2N5gDQm3WgFVus/zfqFs2+3Z0wRjGXgXOWV
k7CzrElR6hZDKjwauY6zVdX0NXy+8h9rbQZw57hN2lQ/2G4/MGo+3/5o1YRcl/9Vy2DdB4nUdGwg
EzASg1hpy+YTH/b4dvMKK5Ixc7j6VaBuaMxkK/e1D7yOVfWJiz1fQkKyqovArKPbDFVDkULAvEHo
Y3aXNuWGQPnidLYLEWeFLlWjal46r8+o/e3gESRhV04Pt4hWr40O7r/TMq2/F4JYfMtXsjepmIqo
ts/t1kcN0SyDyn4kZ17ZXLgNuJFSKI3+gKjsP7lPNfcA1QpLO3gzQTl9msc2Naw9rMDRIljQe1+M
TRNvFdMuA9A6351Z28FAixVp6qq8b+lL3QjN1yuObTLyzDLrvusMAyAikcd77j8MdImaYr8b6/qu
KuYfLSkjk/c6I1L1Jzly0bT5bOfINlJULvRFlRYQZavaIxD1N6MoA1ykwoLr7siqvUpGp/EO9IYV
s3lyeGUBJcIIgSMueP/EvTWooI46L8X91Pg/kb+Kbnu8aoTXdXwVUMq+GzqvQZcmzYKqAl95PURg
kA99P4/mbQAa0gOPue6NWmF+Mohtn6lZGMIwE1r2/EPTcDsSOGsktLb8eOy8n7dHpbJCyfn3yd38
ysBl3RisU1b2d76F4orufdW3zn9b/6tJY2RC+RvOdUlJeLgWeWDabuCAu3USX4zsqwCtz+1xKOp3
nP8en171tC05aIEXOqH2rQnGoQuO7ecBXMJao2wIiaEGgohLhs33+2jYwbyka/08HAKTqhMEVa2Y
FDBY31Fu075MLbAE7KP36ej8+xKytsfA33mukLFvTdZa1GswSh866sdA75Ymv1SbCArkoiaDRZ6N
4fb/uoxrAsnVgd84ychgOA6CbdOvfdyTDBri7t/0PKBCRFTgDNrreKUUcVwGxlVZMYPJZitTY0Qe
D5pTeF3T7D+qWCED4gBZ48Cvr2V6FFAtbWa4aLWyNjD87vg6gH0S1zIwWc1OWwc79b14tU3nfNss
Fad3GTOX9ctcZjOOuDOg0tQ5bZ4T9dgHPX6H/Cc7dMc/1fxdf39l/dZONtft0U9Dfvfmh33S5GRU
aQYZGld0LVAmo4E0w2ifMrONF3eIqHsE1P4woULKq38SmwC+bQdFnwXlcW/13943d9LBIZ+mBSLN
GJOz1dAkf4KiqtH9sZ37rQVJSaexb4XXEukEMRFqcUK9Kt2hEX7cmVUXOuVnf/lxexCK+Coz423d
esxlf1QpULfh4jooBF8v1U41Ye9t+2Iybu4AHeRE+SySfOehbTsBPZ4hTRE3U39eyodx1UE43jYw
JmPjGttn1WzzKiVrF+SVG1dGprOxt5eAyaC4wnFtso8ET/e4u/jb/sWe7JTW7G4uynAx7ApFIvWd
ubqXbjfOhg9JN5ubj/XY3R2gwhjBuZAN8e31ejvcQRP8b0daq1mIxs7rtCCPwn3O12ezfemLwDV1
9VmqHqRzhMMW0R3GsST06IAsTGhuhWIfYwhFB3zUGcbbpxUm4+hmCLgLVNBW6do0HyAii5L9wjsZ
Iz2v9vxsNzuiHjII++wmtydOtYjSQWLsRyi79ehwGxN/Td26Dh0KWV4dwkfVvhQN1rI92rYgQJ2V
yVw+kBZXrOObyXTLokCpMF8KBGL//+kPXvWoNZnB+r2DPOZbM4wAh1WoCH1xzQevgUqGryOMU3Yq
nRlWTjkeJ22QjGJBjuKJNmDfdS5bHdftz8FNTSTzjiER2OlvL9Pb8YjJKDto+pQbgPl12hX9Ka/+
pbjcmEwT7BRBQobYVcIvIMEAHbO5aUI8DsRWptvFFcsvo+p2fhy+GFr45cH/5M1ycqn5sZn/bYtJ
4/mqmZE836xnKGeBpTilVzlH8UvA6zddcaCq8evvr/Znk0NtBXQIdXpA723I9z/ZusRm/77KSSYD
7AbrWA1CHRBggfOxmtqop8N5H3Ri2Kp1lXwbOO/xsDpMDfdF4Bbu187AEf62QaralvzaX0QxLROv
Uw9KpjOUOwzf1Dw4qyZd8mi79nuxHVmd2mIJ64yg/OoX847o9oerLFJy3XGqW5uhWCfJy/V568eA
ke4IaceishbvnB0ZOtdw0zH7Hag2a3MD0S7x7uen29+vmHgZMIc19XfW23Xa7x/5IO52b3m83bJi
ZmSInAkpDpuC7DkdZ4gOsOxuZyS2M++TM+oU8FRdXH9/5U/gb5kbg+VNWlGwGRDRJlVhRl5p9Wdm
l4vm6qCaIslrWYZiVGfE7HdzfpfREQxVutcJhW3KIrXWZKC6DlVAqB8rRpSzb3PjR6M5o84RSSec
qG8vheJ8KEPmbFeAts20YKSsoECrtp/zHOhLFD7el5P7DxL+z9VUa47SqjFJrmw1ewsusR7rbq5B
0c1PhO8XsyAah1OthuTORzkQZ+yqLfHbKhR+ds8cHTRFNU2SL4OivO/F2pPEZnvInc8UuXnbXyPv
eLJMEQodZkgxBBkVl9W8K3ZkHED6XD5e31UvR9YNmuSAYvpl2rtdjDmEfvo1IdkeQ5A+YTlKKNZG
c8BTffv1PPvK5fZxmeyqZU1ar3bgunV8lDo4pMKbZV3Z9uisjrTWljhNZ1mPx1h62Uvpj5Nzqtd2
GNygMprMnuPbTqHq7jqBr0Yyz62dt625gjh+/7b0QD7S6n7d2i/tVLxLL5PJqLl85ZAg2HocJmak
QKGdXE14/Bn9d45A2pChMywqYXCkvavyiwsqwEpYKSCR6b69T4KayXx2zlAD7lSuTdqDrc93lgtY
Nz7ggf/cHfOv2+ugsijJoY2d2k5rOeDVdCekY44VJczVy+22Vc4geXSzbnubuXhcxrHlPHveZbaL
8DBazQIompcBc1CW7slqL006dD/85mGwt2DlOqCoqvFrlHpln3wEyTKbrQYv1d9sY4j2sQ23XefH
ilgnk9TZdNjnHfKFaY2PHraz031GdUbU8lN//Fp2TbRQ+JiMlmt2QefiyioLKkErzIs5BbGACBrH
uVzj3+1FVhiQDJWjJIPkaXE0aVZ+4/WnZdBcklQff+3v1QKUxgLZmwbt7mxB7dZ3YHoSyu98HaOs
aoEl9+2Qrpj2pkP7zvYyLOICarMYxeoaAJ4iwyBLwdor1Ge8at7Aodd+X+zxp9N89gg9lYXx0Fnv
e6BgTPLe1hwtt2AQKIHMxwMZUGpq1gnnJZ7S3/fwyZjkxCskpqxywRMZrf2QHOSc1XNo+DoJVMUy
yHg5CCXkxJz5luT5iZhPfhlms+YIrLBMGSpX2ge4E5aqSct8uWydGRju+2RPmMwet1k2951hb9O2
3D8gff3kusupMLjG9hXGI+PkBN6YaUtNGw95Y1SO86Ur3Ie8bkO3deN27N+Zz5FhchakKZH46Np0
QLql5DFIaE7tcGkB6L8dHFSrKzmxtdeeBQhemzqAX6CQPCHmei/m4t/3NS/5MBeFmQu+4zRqHY9O
QRKBlCtUy+LbzStCkAyA26zZMN3K3RJQoodGXcXcbJuwyI472jTvkxfGE+nfcW5kqHWgVt2mpVme
PJD32VMX3f5+lRlJrmvTiRNIdTapZw/hTD81zZ/q+jDXnoZNc91Q+JiMf2sHYWXMxSHIsbrLYhp3
uNpoLn4K25GRbzgnrGvjz2CzEca5o+TDzqtYT06vmBwZ+Wb0Nq9taNAlqKk3X9aSrGdO5xoyUqQ4
0d7wgqqA1sLtlVCN5WphrzYzj+dkZ9m2JVBNTHO+n6q8/bba1qfbzatW4drtq+ZLMF79vyA6jt50
qTj/0hCt+qfCC+xrp68a7+etZ7hqtKlfMnBNNizIB37KwcE47Oydx63/wb0hSTk15kCgSD5diMPP
dvvYb39uT49qBPKdmPBGQAPQTGaXnKrho89S3HRi63hfuJblVwUrQd7FgFIZpkvvRJ3BYi+PwSjq
a59EVAYkuTL0O5eVcXtLUO5zmYDIy2CvvqHLgSual5FrV/ZFKDoRklBcW528jpl/pKupE+RRNS8d
ps0JkmbOIhCfyyM2WxQdH+WJ0OF951yZ9W2yu9JnI84QdDkuFHy7wp4fp+nrBl7X2xakcDBL8l+/
9YzVKXib9sYcWuN2dumgiaCKOCSD2BqnsMm4izYlqATxQVK9PhjNn3XDrUaTk1CYv0z3Vi/Fto3C
b9Opf173uC9J0Ayn3nrnAKRNuHJrSzRW1aWe+DFlyYRqbMAjgmOOGv99Bb9Mpnlbirbv/AFIKm+s
AwHRozwHo2ITeZUmTa2aI2kX3peamOVyLTiBQGIG2jjjewbZ39rTSWarXEBy4A4JUbLlFU96FxBU
kq9DUK50OAHBmGtuYgqQBZPRbNy3rK7OSispDUgu2F+H0Q8yvGaOxAqg1ZY4oOLaWhsHgPL7bb9Q
jEpGuJl97VIUyfEEGccHXtB4qbJ7zqjmEqUc0dVpXu09pbdUVlUPHPi8PTA2M9wgowsEfOhZvyvm
AVQ0Ag/tJvYya3bqa0j6X6gNk0FtDtk63+SFlfQUQCXXCjKjvrMeOQWtwfRRTLqCfIXby9RrZS4I
2ZeNQ+buX98/H8CvuqsIiJcYpq0Zi2p1pJ17M6g5l2QCXqg0wLMJXtpgzOspNFxX14Xq8fQ/zMqr
FepqhMbNWa7YNfvO2fuHtr1MnfHLQN2uZZqgLqzOZK7Ctbp320xDw6EamLShi2HLWT6sPPGbxY+K
bRKXo9oWyC81rebmojQ9KSKAHLxm/uJ1qWH4d7hjA+3yy2ydMAMtfbGvAbMgKGciPT1rBqWyPClC
lDOgaxB5QGWXhcw9uAS5JdKi/Ab5l1LsD66vI3L+T6H4DRuXAWwd46yyfM6TarrsKMOoPC8qdz+2
rDZai68rGyMDaV9uo7IM78jHv1lBvoFXGjfcyzCMUb/x+Hb8UJmPjGzbG+RD6mOHiR4TsptLuNFf
FdRi/aUFS76HEtj73vpyzIiW/N/bfSqMR4a5kW7EdUgQO1mY+SHP25jMTh6Q1ft6u33FViJD3XBt
94HX8nF5xwUGuiqA04z1r4IWD3k7nG/3obAVGdLWMBSCb/1wJLPpgor5mwt66SVjAaH1PS/dwPNo
dLun/0L5W8YiBZE8s45uHLhIMrM0tiphHkC4W4ADtDs9ID1dOz9sFLMWNlB9DBjFYKzwiG8EJjOr
8QDmmKKYM/DAtWDF2bDxrgsFF5n329m6eftAOJuoE7RzbXnf3DXv6k+M9YWjM7BrSHjr86XTSbsy
FAJY3ZEM2T9iSKrVfbjKTGz5Eh2QeSe+f+eLs5t1IdS8h8Cz+OPtiVMEeJlwzhwHaA1mwkko+UGb
R8v7yqfPy9ZAsKrWxHeVpckhqmPFlB1sTBfiBJ3zu8KqW0aau7oDxXWS3po8KSQV87Zma9dYCXua
ygAAynMWWY/sn+LDDHYaI/Kfb8/V2wOhMoKOgZDY62djTKn7ZG7hzL+388V7H7oQ4NG/DxGd7VVD
PtdTajtfWnrngc0M+LZi7jRbxdUT/neWqAydyy1SQW2DuwnhBBveVJpxXfqaaOIrGr9O2av9FWyP
KMgtoSOMuuLNrQOyTIwi2wJmkRIZCjoAROsN28g/ZSh17J+a2pjMr8tInENjyG/HSyoTzhWGO19f
Q9wECN6zy4b4mLtnw+lP71t7Kb4QbjRLQSCZCtWZ+yX73Q2RlYnPRm1pvET1/VIEGKclg0QK9CUr
YX/M3eKyH8sTShd0EebqDG8tv3QYGTfKfVBAX9+t58DNQMdWTpcCTDICUthoIbCyPLYd6Gn5OnYc
1ZAkx3dr36xsb/Rwot/DHiJntQANlpa9XtW85PbMauZ8NK0pZVYEppcABexgbdN4i6JxGfxWbwXQ
lxmdUm9afjsCGSQDkoqlo3s3UnijjH9rsqZybHN3k22wbTuCNOfYB+PuHq5mAKoOpDtJv5IZlIIG
3nmtZjvPIJFMO69/ue0Nb+8a1JPcfe+A7y3IMKUONoshMOY7u35xj7S0L7c7UH39dVlexRPhmrld
EEy/oC+z1yLKFposjOrTJUeu27H0PeJOadNA4QjQ5/Fpae/c5smddJFWZTuSK9cLmGnKw5tSnm2g
KC+gwmk+TGNzvj03qhFInox6FtzNZ39KD3t72Jj/s3Wrc7MMn5e9Sto2e9++TWVqubERvrGvzAMb
zpSMnR2YFb1ea/9ZTF3l5dVe3ghKnuTCnLlLIWjng/6dHj+MiR8VhF1rDzdMNhnnzW5nTeZEsSYy
Oq5DqU8vKuolpevG8Lt7B3mTo39f8orKCDlzzhjAd1dv6+5K4yUz5wAVylRb9PL2SZrKOLmlNsCm
geKQdJ3KaCB9HlSTOG9OHU82iUbfvrg90ie3DUxx3aEyq1wuPNKKGZvdMQ7JJqZv0/Hi5/yF1lno
HjOI6Y8f/0fadyzJrjLdPpEiBMhOpTJdat+7e7uJYlt5gxByT/+vOt8d9OE0RUTdaQ1QAZlJkqxc
K6D2w1h0iVxHQx6n8XmVbK6rKqv07EpA0wOcY1zswJS4vzwjjcuoELq5ETndqiU4re2SxU07gYCC
vbKCckCo83gcTbmozswU18+DiQ9Zjr44B0g9iVahmW27c7/v5Xnohldc32Wp64lmEEk7V3GQ/eFd
EMvg9fLgukVSjuuqctMVtEsiAbHKZ9BXRrh17MFCPsY1Gw5t2v647juK07tk3iqSliIJ7PlZ2N0+
o+29LQWJmhRPHn5wnT2pCLoBEve95S0CN43AiyDXPcWkZ18uT0KzEyqCbvNSCbFzF0HYenK955A8
D+vXy0Nr9kHViZ14T7nkgMFszaPs9pv8m/OfQByUtqkFTPfnleO7kXk1DALSWFB03ud1t5NOsxNA
L16egCZYqTKx4bZuoVPi/BP137WD8s8/1XZ7/uRsv6f05fJHNNFChc1NouN2EPSYA9pFq2E6v73u
Lw+tWx7FiRfChWu1GBo6TDvb4oepyo+jkQ9A988VJ5Z4Rx9b20PvLCByzM3ehqp7uu6fKy5M2UYl
QS/pKRjY3dahhcy37kR9nZafo3LNDVPtO8O0CbA7vGzr5wDMpuNd6x9a0zGqWXkVK7fIks0UVNjQ
a8h21jjfMB+Qy+o6WLCj0sr5du0SVg3haYaSQg1AhpCeITJrMhkVKodXws1fSxxeQ9HEWR9X7brr
2F2FPbi8tRqrUVFyGwCngb+5IfT+RMxt6zR5JhyP5vKuYuMaR6RVQVIBSCgCZS7shDoZXvimI++W
gz/hyKSQCA1798q5nOf4LrsP29yiDQ/D01oQ51S3mX1vD8KkUq0zIsV9u6ZeRQmeitNmkzgb1l05
9buWXwe3cVTIHG+yVaSBTE9p9xkPod5Y71LkxVlaXRd+VLQctXLJB3D4Js5c7ZdsuCEjcj5ugt7r
DEk5fjtvdMQy+wI8GPmO1PZvd5u/XWWjKkqu8tK8webiZAeqvzi/P6ed4TDXbOp/UHJ1kIOyJoeE
MQXJdRbsmDg3GJso+HXDn8/idxaZBWXRhluWnma67np0OnIujk25GaKDbnjlwMXL/0CaoEmB4in3
qbXcFLV1Wo3ABY0DqwC5sJi6oAb92anebGiG+O5bDxjqvDiH2sf7NgUIf/Z2VjNf12vkqHqrAyee
2/tlCHEaHhOL70fJj5dtSBNIVRI52TqyzPCidWom7+Rlj4HfPrXo9+qEKVRrHEDFy20uAKpFUYiE
0RGaayt0NmVgfJHTbbV6BEMIrfQk6pDrDJUFa0UFQOYPPBPXVUYc1X2B0aqLCgdN2/N74Qf3sjB4
r4YG2lFRcpWbZ33DffK/OjpamQ7pzn7qvnZ3296FOF24M/XraxZJBc01gRhktfYEL6N2tDoPZPme
L4ZpaAxIRcx1fjdBOal0T6lcb9rWBal4/dmTQYweC8MbqO6CrBLGMSI3LvqMnvLMsjtE0Unkn2zP
XoqbNpgs9mns60rsg7AjznEEc5VzLGXeh7dO2DvzTe83lqmZWkO74LDzGr8LXf3YAO7p47+QTzM4
Cpt98I0vx7P6EdnbN0EZA0hz2TW1n1LObbylWR4J8Ck3wg16J+Jy18Th3onCY7drj9wAVNMaonKC
49zGo2ENdMMcyz0kZG6qt/JnfVtH847t2+Myx8JwrGi4YByVWI7iuplNTYkpPfooTr+Gj+KHiIu9
FZOH1Nk3IFCO6E1gMhxN7FExeH3ahlw04vxUJf8Gyf9eqsSv6kQPYzzEUFJ4vbxXOg9TwgSxRWGt
OUJoJ2gMi9y7ZEp8mpu26LwVH1TuVCjenBbpkJGBnsCjHJ9NoXq2YAheROI+6Y2moLkLq3xyVuG4
jc8LFJpJkmY3Tb1Fjv0n7O5q26RxoIkXKiyPpiwsyrnzwZ4kH+VI9vMcvo42O4j5Ony5o+LyHHdc
hhUg7RMolPZ8CI65ZPu+NWWkmvu2is1zS9epwRNCcGty93nxLRiCiHI3WgNQNffQCRj3l41KY70q
RK9Ym4HUdB0SXqT7rAItvWciBdPYK1Vc3kutzR663j+Fdv2tLOddbnVPk2hOl/+5bpOVO3c/bKSp
Bjzd9vKmBdMJCPnuiGcf0TD46bovqOd+EJROCvabZPOlvaNtUUcj5OGYUz2vgYloTrcBild3rjXn
LfcC9LW2UBRBN5NV7C7/fw2SyFFhedPihr0/nWF5UPHMWRYJ/gOA4X06hBG1l2isTxUD1rAghuNE
49sqKg8wdpJlArm2c6ZIKwt+GjwbiKXGiWsn/wQsa3x5ahrb+gdg9O6EBOxzguLLFEBIeDo4FQiP
+XyidDRkZLrhzzb3bviqhsIEyAVFghSVYZmc141u885Cy+iVK3X+8rsvNLXkrkXxkBquxXNOPq20
xHutO97LdD7YzNSMr5vI2erefaYqXWJ17pSe8pbuQWK380QNmLWpU0JjvCoGj87MrVriyMQDuDPt
871lbDjWRECVO44WQTX6WAhQ8eQ73yV7Efxt5lvWJG6GHLY2FWE0YeSffPDdCtGeWKwacffPyymq
Uew/dhx8+wX2IULV1rDduoVSvJxPRZABOQV58Ix9L2sXqIpZ1IaHMM3gKqqOZ1af5QtEierGPYFo
OuH5dax2joqSo+BQdv1hSU+2GHYQstyDWGg3Zs8WC64L4yoobmmqQgKJwaCLAm7jwX/pPecL8yTo
NuvQcH/QeIEKjPOAWqsst2Anao9H0dnPXuu+ktT9ezkYaUxVxcQ54VihdD2HpxGAzWD1jqNwHjrm
fJbOn9BrH+rFPlz+kkYaxFFVUW2vlm3VEZkIx5Vx6FZ3kJt7tYoznQwqVhKF+XGGO+KZjY7LHydf
birLj7mTf3Y8N2mt+U9QmGhtwo8Txv+ww3XtMPuzKxMUcHCKkPCrLbNjjpwrqPNTSOjbWLG9Na37
y7PXbaNy4i/VJhtiW+Gph+oy67K9mHk0GUWLdMMrx/0AOn2Sz92UcHakaRGxCuxcpnivG1wJAKvH
s4w4vYUDcY7zrdpts7Nbw8KwNB8fvEzFsckpy9lS91MyEHnk+dcg9Z/CbLwPwURue+7T5Q34ONAw
Fc/WiKblIS+mJO1B3dk61meamW6iH8dh9h8s2zi7eb5ibJENgHA2UbVAOKG/q9LOEIM/3gKmkrsx
2xeEBWuW+Lwa0/2arWDIsMDb2RxKSK6ZtBl0nzn//u5AkXRM06yi1kmi432qtt08kcjLTQBc3R6c
f383/LCNlKxnBZHaReJAgXqYTWSfun+uJOwWcZ0xsDm0IBcaE27FfAGlKBrKLluPbocV911tqFVn
Lp8SUmHBf9dn3YhDa10HTWMqg5toaFC73jglzlrcrAAYzQxdIeliKGLqFkdxYKux5sISZZb0yKA6
UDj6Y3E7jqbIrhn+v+A0O229yUfzFbi1fOdHBtmCUHy/vPK6wc8H1zubCaHx1gBsUiQ8nY4diP1p
6pyW3ESHodlYlZ3N3uTE1npNTyPP8qelcB79skiTuWhw8x6Ct8uT0Bi+ClAr28yqUNkFkWvbH9zQ
BezUBCDTTeC8bu/WB5wC1USmHPyzjfXozWD7FvZxypqjS0zhTbcFits6cwclpwp6FOvk7LYRb/MA
2th2fdWFhQWK65KF92kNquXTaqWxjfcrArAKMDKHy2uv+/eK65Yja9tAwLfStYvm2T8QoLILQQw5
oG5rlZM39Ne587g9JbIZ4jmsDz0xlYJ0QytuC53Ipa4lOt3WlN6XrHtoWhNloGZoFX/me5JZiyWz
hHgTJB7avt87c2pq/Pw4uWIq/Kyc27HvlsE94ZK4W/syCsrfE+Tj0ckXg9EzKuzfWWW6nmj2V8Wi
UW5NUz0gNM/98H2l6yeoKsbEHn9cNh+Nf6ngswZ9Wm6atQjN4oWvSUb+0n4nnKuuP1DG/bf35j1P
g94arNPYVlXEHP9bv5qetXULo7itm62LJ3PII882GEeXIBqJ2Msxv6qMwVSCtr7z2jHr8jzZNihF
kXHXTPW+dUxPoDoLVdyWNG4h8w3G7yNRDmiXdGtmaO3VLYzisr6/NUXJkc+WRT9GveOg+b9/Xd32
uoij6pcSv3U6e3OsU+rivYr4B+nZrz0ozi9bpObvq0Ay1nXZXBZI0uwiP/pW/UDZEKVX8vsxFUqW
pTm1en9Geb7zD37Bn8KlO6Kf00Ra8PGNk6l4MjQ74bwK4K80/DKSMppBcDIOL9byVlYSiafBb3Wr
dPbnd+diJVyQjU5OlgBPskdz2Qk16RhWZdhjTVhQQWWjwxefiAxieEUDYJaISoKu2skqY9wxfl7e
aM3FSMWUzWeGyGyCnebpoxV+K7dzr+bzkiddY+KJ1K2ScvZKSNcN9nkaVlvGCEanIeOxHE0SrLrh
FSdGpw3xfJ7CE6bu6DkstlGlz63Q4AmaGKEKmdacZX0xVNjjSQiAwl0xD8fNE5ZJwkq3y8oJDMi/
JYbat9BB/2eRReR2D8P66me/rtpgFV+2WeFU5xL1u7oI/T6Sa+3O+wbvs+3NFlBscjtu2XLPRBka
zFZTVmcq5oyV4SzD1EPvSElbFNLnp46xU41KsbtkuwC5S+1Yb1MFrYSepoZnTc0+qWg0QaCUVPht
lshiPqKn7NQDB3J5CXVDn3funZsPU5Pl0g8QDOWwK0pIy3qTYa00m6/i0MZsdqZ+AcaHFdaNRZf9
MOegwxrdl5XYhqNIEwzd87Te/X1vdOcthYLcqaZgat9uq+mG1y9dePS9gzN9vrxGuokoTj4Udeaw
JXBO+SSC7S5b4fPfwkn46WNb9pDUiSrfIqMhIdZNSfF5Cc0QcCo4Y1Lnb50sdk3xu0MtGmS00dL+
yvI+ujwr3c4rp3jjWLSiImDQVLd2hSuOq3+d0BpT2dvaZYSswrko6jn0vm7tOM363Uj7H8Nm0nbW
7ImKTcvytQzogByhgYath0bBF+F3vzM7a3IgRJjh4q85Qf4DU7NScFOjze2UZgW4DASv76x+4EAx
oUqSpxXdL0H19fJ+aGK9yu4GMpzShZaSC+eWB2/EHbq7z7ljGF03k/M6vnOURvDct1c4I6FC7v1J
4FEwLaYoW+0qqsvGi4q+vI69j6kAtmWwh5zTIDz5PaArxL5pZAj+pisvXypcreVuGjQ90H2Lv47O
fhhBuHoLJktaGlJzjT4hU1FrBYoCfjMPUxKUW+x0W1zW1UH2XWxvSelLvKVmx15S3ApIJPtTZ+rZ
0NmA4vvgtORLgFeRRILAovbIvhEWxMVNLzq64RWXt9ORlulSZ0k+2tDEASfHmJ38yXRh0vmkctqv
Vk9k2gMGZs0tpFtjp2qikr06JnF0zbVYBbT1M54TCGh1TzxvICv1nXn5kYg5tlL7WdIV1+Kf4KE2
2IBmrVRMWz16IQsHTIZadzzY5+LOdg1RRWdeKqbNSj1vK6txPQWND4I5Z8e7EPpUXkLRJe5nzg2t
ujsR/qw2EHbPdlxT063wn+f//wJ9oAvz7zgQVB4ypoWvJ6ee6FnIzL1bWeBHozuVO+JMU9Qywm+A
5/6NOp4bjRZJb50K3Iy9H3S7atw4tPCy6aZo5le2zg4am6cs6jwf0hkrMXqg5hRUYXBNThYXKMsz
ePGe/foftIo90E9f2NE6nrFV4e63b5Q61liuyjbXIAjW2RiQk5QAUvPixQpqtDcHe5r5fy6Hdw0K
Dl3A/155Vgjbcxzwwf1Da5DdSNAa2KA12JJt//8DFmMqCA6lVzb6wrJPVhXczCTPI29c72ySXld0
UVFvqW+Xi98t9LQU4rEK27sufb68SLp9UCJIuSK53RxQPwTtHweI3v7L0N8u+dPl0TXoQKai3ABS
cABnH+mp/zX9WhiAbh4wj9Y+/yLCiOTxsqdRdXBeLn9OE0FUsJtbsU7kvPFP1Mvva+rdFGMQB76p
L0ID32Qq0k36qZz9c7i1+5h8hT5g3O6WG++3hXaV1/zGvjFJ+elMVwW8bUE3s3XEl+q7aUf39aG6
9/rI38vdumt21rc2Xk1QdN2inX9/l6eMczuk9Wi5J9bSEDljPh97aC9EQ+GYuKO1C6dcGlYIY4IF
BgKL5Wk6Vc/ptzNq+ck9eocc9PyRAxIgE0D0fLJ+EG5VHFxRIGnYzlqO02Hds113xHFV37rHdt8f
c5OihAa/zFSiOrlUYlsCwpOaF0dqId9GWzGnU7ysL7PzK/WKaCv5nb/hefhw2bi1i6jkElUx9rQr
Bp6kuAMD6gcBTB9imF3Exhw0fN9mB6X86Wfm4myx9u0CEcjWEH+031bCxLDadTovWNV+tx22XbXv
YitOD/8Alw/Zobu5PEfNDUmF0Nmo+S4dHi6Rz7g7sJ0kbWcZUgBNOq6C5ZqMOnUGIZakAUlumn45
J5TV+gDK6LY1ibjr3FYFyllFWkMloPl/RDr/O3HYA/t+bgD43xFqagDQZTQqgd00UmfBIYrAfZ89
uAdy08Tswbq3d92hOPi7y/uhyQlU9joQPgmfSOzHNJVfO/eVjcWD2Oa97OtHGWbf6np0DZdjTRj6
Z0nfhSGRnzkxPMRuB/rnK7hO0ACwmwvTDUa7XkoyAPwXkRnk705TNr9MwbjbNv9uat1b0De9NPSl
yOw91N9vWj5GeYAczalMb+WaM/afv/RuamnhydSZgV4OqXdbhSjuVnUdQWU2CmRjwJNrMnUVWNcT
VlTpBsS/k9X3lH4j7o8GJKB1DwksYu/ss6AON902dRNSo0HOvaIT6N2uWtwHBu8+XPhdYacRd4kh
L9FYnoqygybDEloLOiV8ENO04RoNKPhJ2caW18eFfwSlucHwNDR5TEXdyTYntQ/U2EmIn3X1WA/1
EGXDi4dXwNBlkT2VNyWeMVs2xFWIsLRJUGyAYegnKT5Zacr2ae0YimuaXVTheRYvGVopGP5KO+xo
BqK0GYr2SIwLepD1G+Tk4jE3lVp0yZkK1OsaK6xzVg5J2GynAJIvRbjzvdfGk0crfSXLAP3H9G62
krz/IaY8IpYAsSQE2ENuiPe6+Sq5R9V3q48uZbTBrVI8k7n3Y2h1p/FWLj/bfKvBj2i7byJwrVvp
sivpOZiK60u3xa0aPxTAhzaxrH/z4G8Xfm4rLw7XdkeC2xq1J5b70dKZbuo6e1bCjxXaU2oHgHa6
ljz0xY/OcSPq5HsPDQ3L+uo2qyFka845lY/OIyOzSpcCyTvfDmEReVsWQxX+LuyOodi+Xj4XNAFA
FXJNRb4U3raMCeSPi+5HKX5aS9yYhHA1R8F/dFzTNZA5yHNAgr3dlBa/ydGWwclgqDN8vEJURe+F
VoVibweaDmeBwimOTeJHPPhRSB7V7VU3Eapi9+YzKU9AUCV3e3GkErICtthvRi3Lj62JqvA9KAnM
QcrRDptmS9SUaySslxyao73/sJWfg4UYcs6P/ZOqIL7Op5ZfLdw9NbKJ0lTErY2G7fxz6X6tgmZX
ssOU+4Zt+Tj3oyr/XErdmfc1YAuDXB/ASHgbBNaPy+b6sUFRVaDVb1fQkRXllEz5FrlsiwQa28PS
M0Qx3fCKbzPo2JbFJuoTHf1XPxyfQt8+uVNt8Oh/bvn/vdLQkP77hgYqEK9xLRuk1f3Gu+9rxXNy
qGuaufeghhRzBtCjvzhvsmtCe42nCfFyv7q53D4L4sniBULpjrPsNklpf6ws2qHKxb0zBEum3lY/
eKMEPXXc23nXoBrWcjQveH2zxr5HrQAkgJllJXTlg4xZsXlyN8lmmn8v1LNZu7c30S1d1NQNW49b
LWUlo20BZ/RDDkRy/Te3l6ndX7eTyh2o5FJSAvzDy9xPwZ/aLskeiSOkvZmojd2T58E+Wm8lvdmG
3BmI66YnMKAeSBkmdVjtU3eNvOyYUgGl0js6iahdAFvj1+mDoFT/701usQd2U5AakgWSxwPNZDRO
g8GENCFPJcurpgWE9g0Efa3p08o/L8KLIA6V1W+58+Xyxmgi0n9QiXbhZuNGyoSCud1vCdgR52gs
oRfZfSPi+2xEr2mcTQUmgmWgz8laoZpu2YexD89ydUd/Mzmb5rmZBufvvkvWl26res8LwIc8y2hC
A+AKuSW8ekRV9lKjGXidjj14hIp2MOSfugmd4+G7D24pYJAOge6Gw/q7QdRvbTODuO06mDGkfv49
/ORh46ES2iTgT/hTyPC5L9qY15OpbvxxKkADJTgNbuqwxrPtpNq6e277CfWCG7svjqU1f75sW7oV
Upw+a7uJdD4eUGjw0IaHfPleT4bChs4xFFdffQiD8yC0kyG4KcR3B3A/x7krIEzfm1IBTe2EqsjF
nIlx2wbQR9IjObAdP0IkD8zE8bkXe70BnigV15mSimJ0vH6ZpAhsiILezEgwRXYMR1MGq8kFVNQi
xyvc6M9Nk7AcXhCS28ZbwRtlx+3Q7BdcikR7P43z/qo9V0GMM+3sIpx8O0nHnwKs/0v11Ba/rhtb
cXG/y8PBDjlJUBGKemAjgWSwjUXis+l8cHqoVHnDxidQ9xICRd4GL/3yNluCLwUJfpTt+JbR6bkG
JLzk7r1EW8HlCWlSJxXYSFaBnqjGgfwWg2xJ2R2G2nRJ1DiIr7j3ytsi56grJBOkw7Ziz3APlJ61
w1MmkCyGNFPj4L7i4AEL7MIP8JHGBlyVoo9jP2bM4BSak0nFNuJdiYTQjOTJYI27ssti0TyMNr3N
kc52K3aeG45AzVKpKMeApANp7axLUgjMx0uW/SpHK25Si6JTbMVxnpXHy/utWS8V8Bj44cTLtgak
vf0z8S+Z+2uef18eWhPOVazj5i5yyUEbmljZSz4C3G5HrryzZ4Pr6YY///7usPO4I0GGM5HES/eC
HGweREN5G+LZ+rq/r7g2zSx/HAanT6qZBntZld0RVfr1fgYfQTRkgWOwWN08lEO7oMAMsd5uk4X9
ztbXlrzV2GE6XickRj3l1PZsxwWvBsZvGZ4RP1VsJ02d/JpgoYrNbhyl0C7E0Hkjd2UG/sKpia9b
fcWPK2/NHE4CDi1P0kZTOUF9aH1wwvzvjHz58jd0tq+c2B16VYnX9IgVkMzY9pAti/LZkA1olkZF
N45t0VRIxbrEHbo7awM5cL2cLv9tjcGoKEYfeDXb6wqWeFn9wHxcIlz7E4O2CO1N8HbdJ85x6Z1v
SXe1tpWJLglEEdOsiGTwOM4/1vrr5Slo4pt7/u678VuU4tIgGLoEreLxgIIop5GD/inu3gTUoASk
2V0VweiC+VU2omRJkY6voqNRxsb7BpISl6egWyLFbYc2qMUGAfKkFvyAeByXk/cYoofYF8OVNqR4
7laiOJYtE0vCAfle7z0SUu4u/3udeSpncdqnXV4yDL2t/b7u5OehyZ4uD61bGMVz24l1PXJ7BjwM
OXrg5A9tTlB9dXYNrb9c/oZubxXPDTdaQWiZO8lYbFFf4WotcLsi1JAEaaag4hO3GTo6VrH1yVjb
e5eGx97p3xyAlPIxN5xemhmo4ER/3VBbJZjBtKFhZ6l2kvND7gvDsa5xMBWPWAtg+AjeeJON3q39
D5IBuyvuKufGhRbR5T3QLdL593c+fGZOarfFY+gpvu09sIQ3d7T9Oorguuj8HxxiN4cbLgFDUg7h
oWu6U1Y6ES1N9BG6FVL8dwV4tqJr7iTMAbOVB50rHhxbXhyWoogmZzN4g8bRVDCiKNp2SidQ3POl
2vdbf9cMJrYxnQmpPrx1Qm7UR4ISrLsi5XHqj3vILl+5v4ofN+voW21V8wQUmFExfSP0MWi/scYy
7K/OfhQfBqlyay9zyROxWJGFvvF+eZzGF2HESGt2WEUcdrMcwEyRj4noH2T5sNRjXIYP1fApay3D
Guk+cb4ovPOB2qoslCq9Pknx0uyukI1Im/WwTmRntdYxy6rUsFgaM1JBhzTIQ7Jlbp9MQ3psU9SF
y9IQ7HRDK35cVfa8LWzjyTqIyEnbAyuJ4SVZs8UqDjCd6TxYTs+Tjfxp+5sSJIwr3YnRBNA5W/oH
92MV+QetunHmYPBIpt75W7E+cmg/xVbrRTULn0RXxg73X/jSvlhht5tqKBrkfne8HP80l0EVEpj3
E4rcTgbW8Z54yFymR+n2d1yMB7sK36pFJi0x9ZDoFlJxdc8eOFhC+hG3tC3upkcCpUHezBEzkT3r
PqA4OyDfwYbGvRGQFhuX8shq20e29lHmXfkmwxR3H6Y59XGoYq+cfNew8DtIdUaDd2jcUIUGOk2I
kl4LOFNQ98/+5gxQEsBjVp/eWH39QtPadGPQ+IqKCgSmNdzYzFEAcEiMZ9hX6pqq3rqhz3N7F0py
8FT57VSMuKatT/4MFkdKDFFKs7kqArABt1ObpZ2bBM1D3caeaOKpOJUQMLvsCbq/fj6g3v31tQp9
UXrtGWLVQqjUDq0IVBcmMjTdvz9/9d3obOvdPpgqnlTVTc/Qslqv0VjcbH6+u/z3NdVIFeZH6rVx
era5iQcFwXkElxF9mzJxqEQat3isXNLPoAo15AO6jymebG3bsmwTdDq6eTg0fflWFOMNlCMB80XX
k7tBY2Cpj6kLSdzLs9Mtn+LZIUBCeVFBHigEE/palJFHfjvia7GZCBU1cZAqjg3yiyXoFzEkWZX4
9V3t3bfOPfSsyuGhTk2z0OQ6KprPH9H8MIccgmy9/xy65aeumJ4t2b1cXiTNHFREn+w86kmQpiRT
+2jXe+mGUZ+H0Qy+0aHZcevr5c9o4pSK6QvsyoXA6YjPAH1Ujzf++FCOUP2qksJ5u/wJjS+qWL5m
GGvZrfOYuG0zJmVl2zsPFA3XGZMK4mv5NA4bnDCxcnrIZSKFHdHgBx0NC6TxDhW5V85u2xfe4Cbn
3nQC7bqR1TGTn1m67lf+XOXfZukYopbGMf55Y3kXV8JhmGkJdnfMpY1C9Ej7Tr0bIb4mu9aQWuk+
oTj7xlgn5xnL1QLEa81ZH+W2DXvaaBQYeYV0rqE4OKF16XgDdZMNPHjTDEE58lqZ0Lo6c1Kcu1zm
EE0jISBAE7+v8vIpG0y5s+Z/q7A8q1xYRRqsP60b9DTN9xVzYgjefbvKEVQoHrfqdAjybcTwNSAK
7uo/4ZZqSpo1O6ui65rRo9BLcJEvyWqfLfUdtbNvc5p+9/PC4GuapVchddWQe6AwnQb0d7NogUAM
lyZ1J93Sn39/Z/oVWVLmVbhaOzh8lqJ5mj0L3OWmRhDd8OcZvRu+LTe/rCCxnGQ0sYZbNKevy1Wo
Rqoy16Epw+Wtcz7Ngh+9uA+K32C9ytfvXvqGSr0lX68zHsVxrVA66SThuITTfec3T8XVa6+4q+0v
YwmUz5D04BGq2VMhhrux+HP5f+tWXnFX4Hc2x7GFxIULHHhbEPVB9houJh6/j02SqHC3frRrm7fg
HO49ZEm4101u/unyP//YoYiKclvXNK2CEia5FN/D4MQGLyoBSHNDUwah+4CSX4/hAqL4ppCJy/ou
4XxowdZK87tgQDcwWvJ/XjeP8+ff2b7nlmh09JDfic67r2r56EJaImpG+221rnuzIyq8zbXGkFu4
+CZO/ytI8yi3njzydvn/f2xBRMW31bIswcAAVTO0gULTg93nnbilU2G4sut2gf17ebLFdn0Y6VmO
aov75bcgf2v2PJkKDh8nWESFt3l4WWZ2iuFb/jyUr+0E+Ni8HwLwOewur4/uC4r71qvXVZNcBjx5
rV/XbfkN4qhT6a4xSigHFNKvSk5IqDiy67lZ7ZXQ3AQL8I3gLx66vfESsO9NaBXNRqgYMV41ZcHs
xktmXPgD/jbNfRL8HBdrf9U6qTCxekYS6vcQhN2a/Hxte15AsMWcEn34b3ZnQivoZqE4deDN3iKJ
hxqMD+6QIYsaJo5ePu/GzfRSonEIFSQ21GDur6tMJlkGZuyqytKoZx26pAI8PVxeK01YVXFioUNW
EDjaMqnXEV33zd1o28fLQ+v+/fmT78JR2BI24Ponk74rjmCgffBn6xg24u3y8Lp/rrjzyknneZmP
axlx9qW3vC1WYHj80jiaCgazw75l4L8ek2kBdd1mL21UpOJvvoqfxQI1gL7nppcM3SIpPm1Lz++t
VXqJ3z8P81Pd/xLEcBzohlb8eJxzLtIR618slY0nhtoF8rO7YxAVv7wDH99ciYoIk4yKLsxqmCcf
djbkogGZmyYn7vCamk5RmpuYBDVbrQLCis3mxcaDMeFr1dyJcZyTklaGzdYskwoIq1fUH9cGqGob
5ABL+7qy4dWznN3lNdKNrpzJZHMgOMlAgrjWdImWALpqVR/GdW4/X/eB84ffednsS1nIEjJe3Vbf
eq4TFZS8DvN1mhJEhYG1zf9xdiVNkuLM8hdhBohFukIuVVlL7+tFNj3zNTtikUDw65/nnOppWimz
vHIAFFKEpAgPd9UvbeHJCxvrY9y/i5YfaBPdUJZZgSQW3HFjspnJdOYm8bdp3NWlFP6Rrc2H1fsM
fWbHXdj2duNIDYhRFM4eXy9lAxZKj36Yk3+GdnbcCywbgQn7YuXoV9PG1ktc+ceZsmxroyccY44b
jxxR2vYJw5U7xqNh26IVaOE4Kxaa1TGOkR825pKqtnzABH2xsq8aEbXrpSrmp4rTrIkg6cLYBWq5
9x0rTLQXiFd7Nl9Pp1AkP46Iq4HUx34BMffuSqVZ5vk/qK/djzVBh+9FDvJ3PeBQRMKXsHEh6i3b
QmL4chioqFpGECxNElre+iVOTxRTvscHEny6y5tNdrt2l0iNF2h7QsbxM/I1z61exmyShSMcWSKp
yWwHOscWYkCg0+zDJhdEPSfOJjjbqw0X3vW/XOj7Cuh89UCS9tyN9ymQBybWq2qHmPu60ZfUWx/a
wj/PYCRCqrxHuShwnFZsv29sxPhGuuD1y4W0HarZ66O/7I590rYsDe9VpNU6QHEcx4nkOGwo8S/o
OXcmwS3L0oR7JSMvE8kg60RJ+FnX7VFCQQfSKeK1b9IxK6r70IKBCf6SbZDyijKFfsM5X/cPDVi0
xn7OwdB9vL38LWHI5KuLBRGaxgtI8prihJzl80L7TyEATriIfr3vE4YTo396aqIhBGF/vINHJQk+
h039usuxy2bmuqlZZtzEf3U6HSDSWu1IAAJ/tAY9nI1dkBR0ySTZDHVdxW92fQqAXOlzkB/3Eyqa
a5ctHGRAMzvEyrEjWw53seHOhKh5nBssWrnh57sJIFf1HcxfABV2x618Dmfy5faM2L5k7M6b3nlU
7/12aTyop1QfZ/2wjT+3OX5Ig+8rcV1rbXNiODhro7ioQqaRTvb7U8DqIvdL1Z087WIstoSQ/7DX
RYnoVpQIAeuRkEJrA2hvNro93TbTn+sTwX+AYSyslrCAmUrxeaybQ+W/KyKQjgQVkjBLLsXvxrtz
/ZoIMe2X0B8IIQC8iw79VSH4MKtT0Ll61S2GMhFiNdrS0v5KJRa3/XkK/WfPV4fbVrK0qQSR4d9J
P0eJKrrtMpE6A20SWi78cwox5lWjP9YHrMBPMgCsj2vEj0SGeTXuj51XOWbJsphN5NjYkxF9v5il
ohtOiz9lpCjQZlJmgnQHP4BKBchYbw/VsqBNNrsF8Vgm6+hfglIdvBmqIwPagGnYOO6PtqEYEaCo
Z9K3HO8vm/ld2JcZhKE+knTIlQdYcVEdg4rddwczpVhlwNMkBvsfUvblaePl31OaPBOG/OJ9pjJ8
v1c1IJUe1nNMdLYL9lSLME871yXJtp6NDb4bcTfegc2/9Fwfuml63u4UFQtMINnGxKhrqnAwB/0F
QEynna6HtBmPtw1j2UdMsrqy9X0+N0FyKekXWf5Q6TnB9r447qaWk4mJHFNjujehHNJLID/M6keN
DvUYsp3DlzClDn+3OIFJS7eBXoU0FYB2UOEeJdiav6nU8fe2V1+fv9ljo32u0MuNk4KYQZRVxaMC
TLA6VcKFjbGZ57qc3nxA8Y7WilTI1wPpkazHzft7FZ9DyN6Rb7en1+LCxHDhllQdFQ0Bhz7xoqxb
cWCOxGWdogcuyUGniZ81bfN4+2O24Rj7eFJPg09XvVzijX+DivaZpchUho/7hkzBoEPHdds2LYYv
F/6+FLKL50vQ/ygAE6vbT+2dejCBiRQL9iTiVYXufUAHz6yoT2PZv19k7IhzFhOZYLF9VR7pNdwN
sh4ow/8m0U+wDpPqeyBdgkWWKTdhYrPPVcjkoi5e1W0/cZgGuVbotY8yoEmeAmk0h1P5TuiidcRW
Swj5D5ucpH3N22C+zEzJ40bp35ueNXQcg+ExYZsLVW77zPX5G2fx0rEX244coEYDynH05RfO6/kU
keZ5LV3ShJa1ZSqorlsqk7TS6pJOLYg1u3A8gVXzsahA83fbSSxbhSmdGpJdMcqxwNqY/uy8AWgM
b3UUuGyry/D2LdJpTZtGXtLqJ6fPlP8Tjt/D4nnpXH1pNvsYLl5vCyVFjfRBt85PadszHNHZy9jX
6ek+8xjOPap+bOKkXy9eCr47FpxR9D3ffrXt341Neg32tIX2NmATHjDTEIXYRfm908Vft19vmVgT
JcYTrktQfy2QPQjqX2Iu4o/oUXNdXixe/R+QWI9OtEiI9TKNILig1WmU4pHMO+RLBSZje8ZHXclG
yzIykWJT74UDx7HgEpXhVRklE1GNQP44qHfcxftmG4/hzZCpKVTcXdPKoDDh+qXwqiwcH7n+upKv
rHp/e05sX7kuhTcxI02ZnkHggDssSc/lpo9to34Ue3r2EamibXkZJHPsSpbwZKLHeFoPPfjQ54sP
oDldXySQomBcqMmn20OxTYrh20GSpNFSoCSlgBJFxoVv+VyXRdYIQX9C9yR+ll7C8tsfs61lw82p
ngPFrgeTMF2ycJdPrFCOQ4LFC02Ct8WrtDcJlCui+Puuflf6m6//vu+vDQevZh0P+3bVN9n96rTH
PigEERPvC9wmZIyQEtjZcVBX9RQPihRgE7r92xaLmGAxIMRTSirkvOaufUlKfqp48QTc8cN9r78u
qDc+EPn1DsZzZAc7pkDt+bP0vSewNR9uv92y7E2gmFfUXbkEKG+ptdS5HwBlyHDK3Gj7a23Jx9sf
sVnIcOOW9XIDrZW8RAs6dYYp80Sd1Y3rAGNxLZNGDZ2+MWnZsF5U/x6yWY33v8H/K/be18vs8Ceb
lQzn1bzd02oi+tJWus0RWy+6jmbQm4Ibvt5Pt61kG4bhtFMR1dvOpbrwpgMbcT9n6CB/3bbpG5ur
Y62dGZarP/238yUwWdO6SSdVCFqUSxyH5WFvtw9Bh4IIqMKmM+QOigOM2R6QLkS/PSUP0ypciFDb
EA0P14s/ymAL1kvU/a/r3kfyRQYfQvqglv/dtuGfJ8o3QWYUnVNaXPF2SN6duYoyb6q+E17kcnTB
5CzMPL6JNmvrcggkw1a+VEWZLRIZAxDoxcC4znV8lHUAjIT3Sof1swCVy+1x/Xkj9E2itYhKCGN1
G45VvPxdyvlnBYaYfYm/V4s+1r4HNXfqOIT+2Vl9k2stjrvJG6pAXqpNHBcanAsOCKNsftweiW2G
jFiA0j8ENXZUEaW3n1XSv2xz8qMjv1KF5PF9n7juim8iZjcnciBjuF7IvGbzeozjPUunv0XrQrLb
TGSEg3jlTbtSNDwFTZ3HQZt70fTIu9RxybS93ggETbgWQYfWiEvlD5fWW/Oujj9HtUsF7c+HA9+U
TKVQ6CxLhr8Xdfm50d0X6bm6Yf7s376JPFPgaPGHGZNL9wdWDscAbBdpcK7Vu45Wjv3Q8vsm+Gyl
cyD7gqzoTq75AUeR6LR4TmC/xfYm9EwMpV8nEZDf1Tjlne5OkW6Pk3Kxq1lWv0lPFi1+K0VQI7vs
b6eGgumxlcewGx4oS+7a0X0TcxaLeFpkoHEyXz754bkBfShnf22gQbvtXTYLXZ+/8a7YJ63iQYIi
Ou1eWKLfT/t02iR3TK/t9abzRg0otjiW0BQ0ZxyTL+U2HkELf77v7w3XZRW0PcgAIAZi3HkL9Gdo
+ZzKpnf8vSVOm8CzqVaNHoDHA+CPyBz0OEA7Jw9sYcd2KV+avX8SYncMxeJs1Lhqk0SBPpajjSCM
lqzuX3SDWLpmVf+i4rtwNz419muRDlMgKnyCVc9XQcDwOSQOS1nm2cSe1bQFUTOn66XhcszBEblk
dCY/SYmKz11TbYLOQDfHd79YsU+HzXmMxiwEDT56dhx+YGHy9k3c2daV66p3ul1qSGKeJEvDUwEd
tVMkwNacRsP/qO/1hxJM8kepxCtdvAGggRaZNUZcIsyWYGjSkyVeMaUxVAcv/cxOO5ufSOof7zOf
4ed8juJohfYY0oJDDhHTE3rCDrFTi8H254afe4JVgF0BGovTzHmfOhAD31fN8U0asjVc1LIB5wn6
ucA7eMEUP/lLuB9u28USwk0mMkgs64j2KXaI/UGLh4b83ch8Kb/efrslgJhYtFFtVKoVTRhB8ouu
D1H1S0N1qmMvBSo7KXHMrc34hl8H4EyukyUC8FNWmdiTfGKuI4DFPCYQre08kvR9rS/ehgDYxcg/
MCihViM44L37lFB9E4rmrbu/0fmKTJ6/+2sLDcDk1Or2aax5Lok/ok/1PpZm34Sk0VV2RQKtgcvo
b080/dmPyYRIVX5sG+BBS5AUOOKJJSCa4LRABSFIuIGR0nN0pFV1Kjf2MKzCkaWwTLkJTPu3Yq/6
WqFWhcskQGONpI7VZNmITEyaXuistwZ/vgzhX+i4/pUQ/yEtxt8zabKlHFz1cotvmGRkMfUJUmTo
wtFR/eCl/O9h3XMmxNNYzV+atMoQju/jzPBNxFodUNIVYONHM+m0v49AsfYhQsvDnXNtbN3cT+px
nxGhIPL6ncbiRBLSZshPnW5HEdtaMvybeR6UdBACL9EcHcJqe/Dq8j1PNwc7lsXHTcCaIrj0tj5K
VMG25V6zn8K5y6RuvoV0ck2AZbJNrFrop7JTQa8vLJRP3NPfZEl5XrZNl2/4YjKTbB7uwyeijej/
n2kL7KKgFBX6IuPy0S/eLQv7RjtxYvN9RU/fJC2rtyop4hDZx1HIwxaBjJ2jF4S51GktE27i1daB
eVsSYwDcm9+jon5I+Xhm631k/r4pttqBCSVKZorUlJqfZImygmiq84xeuFay4yraO+9HJmit51Hl
gwv52jDTHKT3oe1LUMvoky5cSBXb2g3//1TrJPQbXsOxRxV+XdYt57P3u+XVPxNxtSNaQm1sePek
5qRrfAVrecB0KjblgWxCR+iw+YXh2kWkvFFWkQZoqA5PHtImZ6FVk3ViRMGCbuupa2p+3ECT67gE
WMK7iVtb627sVYor05L+SgCVXr/y8rWOflDwdt0OV5Y5MdFqknESN96IL8RjBcqBUZ/Wsgu+rDpZ
86SdHRU+i5OYqLW9lsJXFANJ65+F93sePnOwyN43hOvQ3tyKlzFuF64krjNV+zqlzbtpq94RGX0K
q8DxCcuyMpFpcTzGkSZoU+gn750v6hcwgjuuSrYpvn7yzd9z0Fc06npt5fXDSp4IaLQK9hFk3Xvo
kpu2Gd+4eMuoEG3N0GsUVH56XvkEVZtI/uUnk0ty3PaF8P8PIphYEHXdNTEh+Dkt6gf0fkH2zCUM
ZVukhlf7dR1JEeHcr6svY/NVUnXo0svM72uv8CPDsbVcwrifcNeuN/B71EMGLZasKr4my9e7lqiJ
REt7sXe0idEntSYfUbTK4i3sIKQznnZxX43eN+FoKvBUn+7X07InHsFaeqoj+l52/HTfEIx9Gu37
agq6BUXU7ndS/w1J2KsGU69cdR6LH5hgtL0roH2wRwua+caDXOnDVtdntflRJhNwoVBnuGBYk/8t
wfgmuRlTLRL5UakvfROehj45LmP9Wm/BI68iqIK0v/Zyz4N0v698YHKdbVEKlY4CSbWy376PfXIo
1YoErQLWLn5ai/ndBKEHR5iy2dBw9EQLmpYj/AREOI/gm3/odfdxxImnhaAR3arv9y0Fw9trdAeh
3HLNtI2grg+K9ah5dZz34kdQ00/3fcNw+dgbwZ49IagXNP0xq+L96nfToSfzYU/vvQuYiLVuROvC
miBsVcULXR5T+spdhBeWiGii1cqB04oLpHAYrvgLDfM4inO1u1AGlohoItV8gBNTKDzBPBB63mic
0XbF3Y+jS7U5354By55nYtNYsEW+FqO61Mn0AGXxLms58PK3X277/+vzN7teEqGpp20BzS2L6iLA
35UmwUX45DA4VZdtM3B9/uYTa+NRvrSAyYzD1yn9UI0vVe24hNlebezZKVXzjoCOdVN/i/tHX3xW
nqPfyWZ1w4W9rQddVhWAoolv31JP1VlXpo4ZtYQHU7F09hBEwe+mLhOO32P/NJfyvO7NczJPx/He
E2VoeO6AlSm5wHXL3/z3KXgd4yD+ZwdatnMiJ2wDMfZrr02Sjs8dshHD53IrsqL4h6w/u/hhoOPh
9gK1TLEJSdshdESVxCgiUFi187dJD69t4j3cfrtllk1IWi3Q9tVRtOzuqX4dOX1ZwIFw+9W2H7/a
7M2y1yzpKVpCcI3btycf+kRyGT4K7eJHtziuyVMWLUr2SMboy7btf5GyPUTxCLwC6LeQnHPY3vYN
w3O9Jgi6WiPyXKkCpr45D3H7DWRoz4NWDjezWek6MW+sNFd7z6iekLzX5OCjCEupfgWRzV2INt/k
KOsWlk4D2xQay6/0B9U5iqrzEqpMBa5EkG0Exia8qWEIhxHZag449LL+xq0tj/bmzlVkOPGEGulM
0eN6UVt9Hvbyg6xEHnqhY4Zt699wYBXPQtECP0+QoBZ186o6113BYhcTayZ5UFRLi+RVrYNDhH77
QvRP1JmctL3+mht4s3BG8PavPXrULrjhAHapgx8JSZ5U7+pUs1jGJChTKbptIrrPF6j2DJlPiu4o
vHQ43hUcTMgZh+AblA9LpMKoOq5ldOiD/qHbUkdYuxrhD0dr/2q0N8ZJCkgPbHECPgW1Zzt9bON3
o/xRQk53IueW/+/2IGwmuj5/85Wh1P2QXIHmm6/B+heB97tOXMvHsrWYRGXc7+NhQ7f6Rerp2Exf
O/UypOKpkrla/r79/5bwZspzskozmWqQlNENadv6d1n13Sll22vCQ1cng20Yhv8GaYUGN44q0wL8
ytxD5a2Nn/eiAaPbpgFwc6HKbGMxHJld0Xk7ysiXtWPxMwuQcIshLfiKUoSXKVZ+uG2yPw4nZia2
jA+9bFHpxf15qGZwW4HLssh69Bu8UuXhWDGCb/530nuxY4ldF+x/FjK+Z3g5JA3nHjzzwJXK9qNc
dBbFdQN1q/n77fHY3m9s0oQv3lbUUJ+t+LdI/dDNp+YupTT8+nWm3nhH1W79UkagZKnBUxd1Cg1R
3ueeVY6MpO3Pr8/fvB4EezEush0AUl1wjuf4UdP9U127qqO21xu+zatyuTYbrxAwUX9JMX4lmi15
Teq7IDQwj3G+lpzHKdTLrn0e4iJK+ksrke/V5Cj12f7f2JX9mnqVEFc+AZ6oF+xyUGADyfKxQl/A
6b61Y7h2RUQI5qZeXgYGvvQSIG2QIOVArQ337P0wkeHT4YDOmiXpkA0bhqz1f3UCyGRgOG7//h8j
RsxMDJkAOoevMyaAA1MNmthsG6Eh579GkSPhYvuA4bs9cPdYpGDC22aVFyiuJ9XzDlUTeg+KEgMw
fLeKOAtSDzQjbf08qgOpxzwYnhIoddw2kCXWmSCyJfaScdh8ZGvTKC+Cx656Jc2e7/owq/uWkElc
Vo4bWm6LEDvoGL/jyesydO+i0nH2tbgANVy4pGyhaecj87E+7e2LFO+3xrEN/HHnh+kN590jFQuK
PhQUYBL/khYDedXh4KKbsi0cw3cj8FZOcROiwbAFueExkj+W/d3QOLC9tn833HadxoG0wkM6hRa/
in4osmpbH24vGZvJDY9NJdLLfXlFrpThYxp8DNFEujd3aRvHzISLSf5vV5mPplHJsjYW+RpMx2V2
tUxZDGNixdpatSJpsWEVHdwpYlF8nKLeFW4s3vQfpFgUTX3SYyeXU3T0RQoBw+lT6bdfEnT5NXq6
C1YAI10X1Zt9EShkPlYao2BxAjrnSo/I8U+nZHAhPSxznF6fv/nAWnIapw0SEnz/UGHxeH/vzfH2
8rHNwPX5m1cPg9B6WeBW1BvP4R5/ITjL3X61xadMPNhCltbfCBp01iR42uvolOBmNoPJDdrSh9uf
sP296bbpHNGxxYai0+UI3txvbPcdeT7b4jF8tmwqMSUBDLO31bmZWR5y8Umu7fN27YPrXJJGthEY
7ivCTnSkxGmQl/wQgs+w5syxGVpWjQkJ68EU0ooS9veF12T9EP8dNci2dnvq0vC4bqt/OCqbeDBW
rSKIJ3Sdij4hZ0hmJ1kMGbp8kIo+hkv79xZTkUNrwKX/bZkUExXWxqWuoHuPivX2zYsep+rzEH9H
zwlEZByHOMuiNeFg2w6ky95ffbmKH9e0fKhi77lK+lObuNKLtk8Y3pwIsCbibISe1P4UpUfdQE0A
CubQCb3tFLb3Gy59FSuIO94uaJOYLqohR6mRwN/H4lCD9fP2N2xry9iNIz9tprlCOyKy4OCZynrx
D5d3pTFjZoLAemwLdPLw8piJHNrSRzI0hyByJWBt/254Nm+0LAeKkvhGygA8MzsgYGM1gBct/n2f
dQynLjSE/zyOnmZoef+zL2UeMyiddsNdFLoxM4FgG9DnarjGpjj62MjXzn/s9zb3Xa2PFi8zMWCB
30PcJEAjT69fURgfIRDKoXinknMIEte7TGRCv/pi95B7AlRuC8B4F+w/e7CKVe7QZImrJvDLa0Q8
A6UNJwu85TkWdfSMLgFXisX2dsOFPV4McpyudWS8OOfdAuZ2byvP99nGcODKK+YWX9guYikeU47j
6MjP23pX7ylWj+m7KS+CNKEa4jzNh47rE4S2v/r7+LwEy/vbI7CEoNjcl0mzxh665y47STKJ+vqw
ysOqlrxLXD0Stk8YXgzwKwmRYdeXRHtn2suM6uSXTGk21svn+0ZhuHGjS0nUsoIIuE6/gpEDqkLT
d9DGntPdJdhnWUgmyGvfWBR6AzozsbXlMmYvA9H3lDliZqK7tN8oNNkA6b+3/Gnt/Q9eg3JZGrgO
SJYwasK6aFrMaV9hjj1049WCvjZg7dqpK7toOVuYfGR72w4zCFnWCw/nDxDWPoYkftzW8sj76jkQ
9S8wut9V8YCpDHdGTjYYJ4miE/Bkz9NKHos2zlv/LgwWXm/4c6eJx4YQsa5WPnDgfab94sNCyvtu
gKZcZdignaPyq+XCe3Ja6h6qO/XrmtyZczI5xnibgMp4xS2Kb37eJuQIHuk8iMvTXU4WGX6804kQ
yLViL/N+rsn7jrF80sdmTBwbjSVOmPiusA7qooUO9SUU1WHf2+M4+6dqrtrMn9SX22OweLEJ8ZrI
wsTQAZi9kuQZjCMgzauJa6+x+JmJ7fLCtPVEN2KvQdlej3H4UFTTCF7yyFX3sP3+9Rzw5g7oVRsQ
dglSQt2CXFPbPa7B7DhO2159nZU3r04WZPs04fAsWF5M8UvIYsceYwkQJpYL3EJq0xzH6BLVGh1+
bVF5aJJ8GJIzmnZi6uqssQ3h+vzNEDgpFr8OCv+SVPWUbR5LXjXEsB3O++e29piZVGPgE16HRWL9
Ryhv5FyuCUhbl/CwELU+1kT9HmOJ2Z77lwQdjgcwUny7vWgtjkGMPXpIIQEYK9C0aQCam8XP93X4
PLI9S5rCMTjb0jV8O5lYQsYU52A6r1PONj7kM4ty1boI7m0fMHbokvV6mgKMoSvjpyT6sMT8dZtd
rUGWmTdxXEs3+WIR6YIjBkopQ/qRBi7uVsuPmxguGu9EbC16zVeIYKxo4whYd6KFK2bY/tzw6DCe
kC2dccTradcimxlsaJUbHQvH9u+GT3s1T1IFnYdL2/s/2mTPVyQLsqV2cTbZXMJkExM81FqhTHop
5jAvdp3z4esankjaZ0VZvKctzapU5bGs89uucDXLH/IYJrlYWY9JIwPMhq5CkQOFdUjX/bj5S5PH
S/dMuHZcm61DM87em0+WOa4xtHkkoCdHcUg0J6QcsoBEDwJdMBNIYzc1oT7M7ouTJvLLm9CT0FAM
LkIjD1glDyu6ZuWegabjWIbndvhy24jMYkTD2ffCS33w2WGj5WM2F98nOWW8+UXLOa9Vipa9IvcK
V+bJ9jHD8UU8CtZsYKud8TE+VYexlZkvATRLfvWCnqT3P65/3R6YZaMx4WBzqQew9eAEUQHZUJPf
BAEGGtXZ4i2wngcpSFdDxr9sTn9YiCY2DCdeH4CACCS8Htwq3Q6gTwm9f/y2yybWngshkL77KtgP
1GEPt0dn8WaTtawUsY72EWy1WpRpmzcl78gxTvU2gwqdTK4Ci82IRtAIQpZyJgm6tkWRV9EPQvlB
h+Tsz48gl8taJ6esZWWYcpdbspJChlgZQ0EzEcc5iE9OM9Se9zIBI0ODZp2ncFwdkcOyiZr0ZUSg
fjElAjIlQ5undM8WZPOgojrfGWxNNFkS0nBd5mm57OV2JDp8kkBAJ5Ifb8++JfL922T/5nCTMJ4u
aHwAq/vmPVH6fSvV4xJVZQYY4WHd7gKsxcxkL8O1HNKLVzMRdBYRJM8rsh8mljrWsG0WjGig5n71
1q3YLwmQmzpjPQ6ZA6nJ9kAFjXgGCZDmzgq5iTHr23Bdewa2NFyKsoZGRyI+eSN3rCfLfJikZpB/
kCMaUDAf3XrqG++wpNvHqRkepwYEZ1Dvuz3tlvOBiTSTGxeoiYF+DHuCPpar5DgBFq4rlyWkmEgz
MtcNQZEWCWgfbFpV+i26YrQi7jr5W1zchJrt4EfQC8cUXCNlPMyHoVtV1uzzqRj7fI7q52CqHxVh
59vWsk3K1YpvnIRvZVmoFJOyUo4k0Io+d2Bry7U7NugjltJVDbXZzTgc9KITU1pd7RaVf7WanUdV
v2ju6ra1Tbpx4B9BNAY/uNaDpulFdWCQT+4Sbo3BPfn/LdT30vMTcIlcmrL4AirgTwEY9m8b33Zk
8g3nBjFNVw6eQo14k+cQuhMMNE0ZCbf3rXqsm2hHacv7AjTDYRbt19sf/bOpqIk5a6slGn1yFXEo
RSb5/BBUwpGWs736ukG+WUyd5wETyWCqtgtPQdK+1FQ7rlt/XqfUZCtrSuL7O8df15E+CNBj+Dr9
Hon50LfLwxjfxQQVgyHp/4+Ai6lcS4ERrBv7u+j5udiUYwR/9gBqqmRWResPkCFAXJrWZxKxcxqx
l7Igj7en1fZ6w5FpTblsF/x5zJsDdHfOXf0lle3h9tttM2u4b6kVek5W+FdcqQPV5dO2T44I9OcN
jpoamSloUtOmLpCD4+0BfB5VLj2eo0r2fQPX0e3ftxnH8GHdNa0uPRwFCPh6BsJf5qDJ62o+3n69
bQiGGzfTtC2zRiZoCqoPU/+B1elHsLFmDfjKbn/BMgATXcbJ6KfBjkMGZ6+DAl3fr7q8L0NMTX6y
tEazPdCCCHCaHrSezlqR49S4oIOWpWPiyqZSsHraZuxocgwOQcmB0JaoS942jO3thsMG8c5SMuLt
Sxl/XUv/sPSRw2GvUeu/FxZqoskWaJOJcMFBYsGWn3GoF/MonSB93RzbajiwRbxEpXMgthm+DvBN
7EzlxJswxMYfVfwvyF2dtwiMssDTHm4byvZ+w4OnLiGC9Thsdz2a+tF1GocR4Ovfbr/930vBn4xl
bMCNwgFuHEEQAGL8Q1Xvh31ihwVMNir4vC/nGB0cwxKcoiB42Vnz0PF3DCKvTn4m21wZDr4pXnQd
HcAXo19Ju2TJIgCeD3Ow+ede+0CBEL89UMs+ZNKX9QHIe9YG46z2MJep99xUwZeIHNCdeuj579sf
sYzGRKbtRbxOCwjzLzJocSsGKDyvQQJcpPqYpf9rK5c8scV5TIgamsNHLypgNX8o37OAnFPfdd23
LDcTn1ZDnKvWIFG8qEpnKUvOPZTZFuXihLe93nB7GepOyhERt5nH8xCkWYuGktB3dWrZXn99/tYZ
R0igSLByAd41f6iSCu1C0xG1xtPt+b3+5R+cxRTQTBdejF6DLW/p5HcOdv4MpGiHoOFHlrj6sy0L
1USo9eVyJfVA9OqS9dAP/UtXzF3eyORYKO/j3LhgSzZTGY6fThO4exoEYBq0T2EhXjvWPBLlOnjY
hmE49hToOR5KnJp42RzomFdekK8dzUVx4EI7YqPtI8b+XQSQ1OFXWzF/PwTzoY1eJAQpuyBT6efb
U24xkwlYWwIdjJhkTMfKHmldZ0JPH1NnlsDiySZaTbJO7e2E01/Ni/5I2iB4rtugPd7381e7vXGH
OmR14ykcvgsV/aPL9itJ20MqXQw9NtsYziyaNFQF1G+BCSHpM/GKT6lU26fAK12KypYJNpnKRhpv
fTVvYLjp64NKWdbMUD+eQFORvhfaVRC0uLVJWpaqnTdJjTtuhRY6stVZgyYrNmRD5zlOO3/ODlCT
rmzthnZs9aovSnQQSJuySossXqosHZKMCPll9D6LprxvrzOxalW7Kxn65X4RqzgTr35gafPQFyyT
lB1JSu/8jOHiLUDjKoyhETQFXwtxBDL1yIPnYPsy68iRerLNjOHg9e4rwYJ/sw/NJ8nLDzVjf03z
Dt3cysGwbPFAE7cGGRRVjksE1vshRmWnRZLAS+5jwIipCVvrQ6+fhw6FjqkLj7M+lCugBPKveXta
t4+3ndw2AMPJiySeVVujoOmlXRZyBVEr7phh26sNB9dxmYRJgqqaiiByWvsHEm2O0GQpK1CTpqyi
Jdtl7IMcMolyVoUnXnwYyZqlXZN7iZdVw5YnELVN0/dTH3y5bSvLejLJy9jGYkz2NdFR+0cNouKp
GCE+W9QXqDx+vu8bxoF9BTldA5TzfllB76bgbVO0fyrmINeBq6XIEnhNKJtkUix1C0lSIVib193/
cXYly5HqWvCLiAAJBGwpajAe2m677XZviNsTICEQ8/D1L+uufPWsIqKW7eiQCkln0FGezM6LoCy3
xmWQ/nP5I0wzaLY9e2m6TpVYk37qUBR3jt1c3apgC4tnOliaXTeQA3QnD3bdOCSuMzSflPkWKb/h
p+vwtQ5Ql3HN8P5eDDLJJVo4ghZ4SD7/vbw0hpj0fxi2wfMziyLqZRPhcba6/L0XvvNnkVO5m4g1
/bbDtvx1eTJD4NABba3XLGI6B8AcYNeR/ZblLz66O6hXx4BLRsvUReWwpQZhsA4d3ibAb+m5NXbF
By2XV4Sxa7s/On+6h1+LL3+PaXPOf/+QkVRIblJXYIqUv6G4E1nV7bQl+GAa+3zYPozdVqXncgVv
RdrpEIZunLPxNPrXofADHdLWla07DBNceXbW3xsCvHkVTf2jnv8wsQWiNn2ClpSXFQnzIkcwOj8S
9j2JZIb3cVJuhFPT8JpVTyh45Y6N4VebJaXNo6Ctv9DlumeoQIe1iaFdFq8FNsUJfw1udhuyN1KK
60qBOp6NNrNfuxMGh+TCsJvY8gft1iiEV9cxlXiBDmoLnQYMQ3aWQU3ajWdVVTuZV/vcHsaNLNCw
/LqEJoEANsSd2iJxKO12bFQPJMADsFO7b1dZl85Zxluouwp/yc8lu5MvugOfspvKLjbSAUN5Q0e3
QeKkbLK5yJMeXE8DBWS0lmrXKzYjea1r76Z0SNPsG6tarJPdrbO9sfemZEEnLbOz3i7xRJElixuW
KKy08Zq+DLR6cgB/6Ls+qslX6Ymjrx6Y2EgMP1cfxnnQAnk6l62asxmTcrwYenLHQhf4Ih6H690w
18euEvdBmX4reRpNmb1TXgVF4HKjU8202JorCMa6n7hV8sSfg50PJNY6WCDYdZ/7BTrH/nrXdVv8
aaZzqbkFt5kbXtaSJ30Q7IOF7+YWx2eTuuhzdnwspBbt58GhTdi1PClT9+sAZuabABzsh4DbeZSl
8+9QFHw/VyDuXkK/PjDGmmObEveoRt/fXzYN0xHSgXPdWOQtOiJh3RO9mzo/CrMjVW/Kpq+0TO9o
5exF+d5Cu9OS+Ub0NiysjqhTUPdIa0vxpJrIUbn5cXWsY5a7h8vfZBpey/zTiQvC7a5IfLcI2WnG
P+o7L3AysAf1y0YmaEgKyPnvH6LqOK9FkRMuYPTyIQzkkTQz5KMXvlei3TA10xznD/wwR9U5rpcG
Vp5UeZHw1XsYJ4BKAnWnSm9j/01rpSUHUOjho2AjT0I1zkAHNoB9Fu1yILKbrsttiOYvvBnewm6V
SKQDqy3r2MGZKv0tyvPzL/2k+Khj5tKQOXkNSc3E6oEkQBGt3uVWuJWRm9ZH8wEOlQBYQ/z1Jsyd
dBcwUYDGAUX4cHW/Xz6tRgvU3UBOkM2gpfQm6PgRZYOUW5Fv5+giUhAeaPeQyhPd7eCncd9slSEN
n6Xj5Ap3Is5EWA56DQVaje4wF0AAbvJGGe4COjYuzejQgscyveHZEC/0qWl+ZETGzvQPnbeyKsO+
62C4AfIGfREGWYK60c+pmNGrTNutwpRpfTTrFk5QZ6JH/pq3xbHIg1+lGnauWjeABabhz3//YNjM
9SGjWpQ5uMHdvZcCMeitdw2Vx8tHyuA3dKRbq1y6tFYKo5aB+2pTh/yhSjUPPKuyNpogy7sl721A
fABU/d8vGVCSL3vg7qHIl0esOHUZ3Uv+SJw3Wk2Qb7qXqO7Ueb3hS0ybrkV/8Nv7tOiaLOkWCeyY
/MJUtdFEbhpas3QyWKXrjLJIWp+jameRcbfY7DregeDf9fuw422zBoHdhHlil/5D5bNd2tjvdbNF
Amo4UDrSjbIeL4Oj4NDkcrD+3kEgA7WmrRuwafhzMvbh14s2yEi3WAX6Wjie1N2db/UHkm4BTg3n
VYe4LeECvhCJnG50XtlQxIXd7v3mdR024qjp52vWnLe091un40lelHEh6NHNp1iOW8BMQzFCx7g1
A1Kn0POyZKDlrRi+ItsY1A8oosW0A0o3i13+dNmwDWdUl/HsLU6JgxJhQpo+ttvw4EPj+fLQpjXS
DJkWedYGPoYOkbK7g73r6+wA8OTuuuE1ww1TCHwhm84Tb/bjfE73spenOZSny8ObTpBmvFPDIRoW
ZHmS+dTBW1QxHqeW/pjC/i9aD7ZUk0yzaJE6cNUUlJ4qQKgs7xg4C0XOXlQjYmJlV22Dr6PZXBBQ
4qG5KBIIsx9qBsKotTpZ2XK4vE6f77KvE6aVPip0dQ0uX9tLvzb4hIhZ1Y2V0d+Xx/98hfDe919H
wWZeDx1ZeDK5KDB6wc0wT++oZ38pZuHuL89h+obz3B+cEW9HMEZxFFCIFGuzZwuUtmO3tav+PuQZ
FIcuT/NvsvL/iaWvA9xYyJZcpi6u9etEYivw+tgtWwo4I+7ZDQ+XG0jCOuiQsut4GRo/qpyx3gce
HkmEo6Bv1tveMbPEnxm8/rfrNLpfKuQV+G/+1m80LcXZT3xYiqKmqVelaZYULTuiEnCwLeuOlOzK
ldZ9gg0OlW5mS9JU/KZ2yVtZDV9It1W6MlQSfB0qV7lFm5flUkIWWh3m1L9v0GtbQLio+k6C+ZAX
8jiOUOYZ62PfHNq1Bz/blqGZTqrmMdBhOlZ8yTA3ggJ4EAv7fmAW/2FXrnOoCe+fLx8j0zy6zyhC
2XhhHt4sdXNCi1dEWfc45k8Av1/lWn0dS8enYFyroCqTvLT2tp+DIwD9GptP8YYzpsPpqnFIrWLy
loR5VVy4y25q8oPVbIkcno/qJ1amw+koupXlNHIOVnE0UvbefliueyX1dYY2T4C+GXm7SFbwz8xO
tcsW+dQytJn419XtfR1TZ6cO4pl9rmT4LIGo262l8sgH1fLlw/N5scvXOdqyhvXu0MMAHeayaCra
HU7Qvi3Hg9u1t2OVfvdgMpfnMu2zZuwe3rVGO0XvrC2ToetQv7zjZIss7/MUCS0k/3VUPGzxlNy7
MgkyiDvOTsQGbyfTr77tRrn/PQycKFjX69yWrvppz7T15w5f0vdhXNPxYNN2z7xiY1NMC6VZdOqF
RVCRAg9dq4qdsXvu2iEe5nGjmmxwGDpYrqO8L1sPw7vqNbd2lL1w/3YRG9UG0+haJr9WXram5ydS
1v4ci/1aowLwxor3q86QjpLrujS0i9RbE15ZN2hLu5EggUAtYyPLM6y8Tt4mvHaB1OOAhwKXR6w7
0PZr124c/89LFr7O24ZWoUUKlhaoZL+HYhfAhvvgoaP7clPpwLT2WrRuwbkVOgK3qMG/HfF41Z9J
339Ke0uH0XAZ93WMXA+NLqvuyvBm6liceeDtXIZfRfnNsQmUhKyjP5GTDyxPk7fXmZqu9Lny3HYz
TJuMVrhjACIpx30cWXpVncTXpT5VX7duA5AQ9JzmA8iSY78t9sO41fxk2hDNklfq5cFZjzbxHRkH
Ko24Sm9mVe/qoN84sme7+iS86Tg5leGoYonshEw//e42Fxl6VB6nfrdkXjw2G7MYgqgOlwsCZ20F
tHASZpM3Yb9Owfx42aJNI2sJfdiXcyOzmUMB4Zcq0ieIFmwkRgaD09nbercaQojy4TcvJ9tNBusv
/hSL4mCx18u/3bC9OkouD2fbGxW2t62bG3+d7nM7jS1RxV3WbLCFmj5CM+m8s7yUF8JOqMxf+QjH
F6iHNuSACbPbGkCwjcuIaRu04DzYqnKKKVgBrigOYC+ObdpvxBuDU9VRcaRZbSh+wCvJzkoWf9kF
vEw8Tjd+uWmFtDzbCeueNiVunIGiB2rJ4+RS3JudJFgReCjb6vowrZBmy6wecnBQt3grKebbLHdu
3eE65gpfh8IplvsD0LQoTw0hepBkHGYL5Jq20hWDi9CxcGtuK4j7OVkSom04qOebdsijDl1PuG1+
S9PbDlnZxmYY9lpncsvE3AE1iEUStVWc/EnQk5jyIgYVPD9cNjrDPuhkbvYsvaZtcUfkbfPUKf/J
LtZvl4c2/frz3z/cdlU1Z2wVFaqQdXEMuTrmI4s7i8WXhzf98vPfPwzPU6giFDS3kLQEedDv+Fpw
We7CjvP05fIUpi/QzBhMGHPVBLxKZJshIx13cw/BL/vak6Rl2cJfrUV0uNPmjRUX5GYVYeQ6bzl9
EenPYQss+O8LyycxTRfv7FbmNyy1ysQuctaxHVu4Z/9ohV1NN22FvsY6mvIuY98hh5qi/5MU3Qjk
Yj9NRXYAx4xd0wjKnAUYIXrcwl+gfrZawPymEO1wdiO3UnUP3JvFcmiyBHLdEqA0GZrmIkZZV3Vf
4yFyaNEu1Ls3tJnuxjIEamY/1u4tE+nGW4Jhn3WsHbz12uSWixwe+5uHyxfQBCVe6W3YmGn48wd+
OKkgrFyzVgQy4ZMXV4uICzSO5oW/u3xKDS5bB9e5Z9ZTO5xkQtvhQRb5fSXRZZg7PzqSx3VFt17w
DPuh4+o8q/UWGISdQEbFL19Aaqzqt1D9stQd20yKTWt1/vuHtWqdWi3ZgjutQplOqXGf+3KXiSsT
YJ0vrl881yIDwU7TDsd5PPK1PoJCaWMrTL9ecxgyc4qKitAG13l7pP3wLSzzHc3T69IXnS9usRxl
9ekqE6sYo5X+RfthZDu/K/UA6dzrYo5OGtch+Zo9MGFAudY61NzfcSQCfbZVgTF4bR1cZ6WWan1g
ZpMxcx7SKYwCy9pYHcPQOrSu9nnjryGGJnn3Xtdg1Ku2WOYNj/6+DqpbsrSsWjhO+FD3GZSJUWi3
R85FHXVQBiWgRxB+XI/5iafB94pvdbQbzpMOtct84jVysTnazum9m9bgL+P7hqiNXNIUGnSkXdCC
SRp8tyLxFydG6/xhUopHk3xWI4naYYzr1olIlp/wnngQYY+gsEQB+SrAmDp0wY6Xvwm9ruvN13F5
6bQM9iwg0cv4dJytbO/h5Cm2Rb1rOh7nv3/wLBbn6+ItEmBqkLJ1Wfogxy0SedNNXsfYZX5tO8Qe
YfdVvcMF7CC7eqf8+yH7VasvU7A8pupLWlxX+9Dp5QDbXhynxmwjRReOiLj43q1vIdLOprvSlvRr
QJFlVj6WTpLNCi+X2dGXzf5yuDJc83QYnZDo3R/nzEkaXK4H52lxn9cF0Mf6utXREXIlWMDQeUic
xHP+ckm/rLV7kusah9Q+FaGKL3+F4TTpmLgcYtgsa1cnmduXILxf6g2TNFi8Lg/a9Ogp4DUiCA/x
vHLjdF/5lh6BaejzhnwwgECGgc0Xy06gT5kOMW4U83Tdnuq0crKUXTOyxoEQM+huit9hM3dRU7z7
2WYWe06KP8lidSI5ryzxrEG5k7hHelgemp3cdfNh3i1xua+OTnG8vK+GZEpHv1EQiJDWwTSMvwn3
UbIl8kU0rDFI866LsDoCTq3jColQRyZ96X5lQf7HLkCxA+KDy19gsC9dKHQsF5p5AMIlPTD9i4Ni
9NI8ufDhwg7fLk9hWiQtMwfv60AgeAZpWf+wypuavKd+s1tlDGDodSdKR7zxLA+UNfdOIgcWTyCq
D6b5dyZfas+9SizX83XUW6UCe3IK4ST9cFTpCym+BfI+2xIDMmTLOt4NXENuqVZ4UOEMNzJ89obb
qfnRp1OUSR4LZ8NR/wsS+8QudOVQa6W96xKFfO1AD3Ivj4W/r3kM3tY9iUTscZSPEe42zm74uRXq
FHAI0OhU6BFEqSvQKitj0roRxRe2vY9EF6DExUNX41WyqNgiLWajFDVJWjhOspAnAIJ3LX+umq9T
t6XnYFw9LWEX6Qyci8DqeTXZzyBIJux2pD+Dyj6Ea/0kAvtrJV5HVu0g5RJxXkbUei6qLTlrQxTR
OeKqdoF8vVtXybwOh6Uej43Nvl+2UYO3/zeT/eDtmbK6Fhh2OLKsPJV1s1OQTwuHdqPUb/AyOkAu
XDkJao/JpLGyNRpScZv2832/BLfiSm0eX0fJjbgIDqzxyiQj3gEw54Mi3d521o3LmuETdEK4nDqS
Oi2G52d29RY8EQXb+eiH8vwtlJbBXHSkXNPSoCMpBbKT/G7DNCIgP0FbHYjbyn1ePxJp74Ix3bBN
g1fWueEICFbLjqYiyR1rF8zf/HDeBfVL6z4F/Ya3MRwqHTpnE3THF4sFZ1Pz8Clk3D8UfTvtrGHa
ehsxTaGZ/BAUUNtSWZW4IwB5EtQmfXW7zWRk2nTN4Mu56uVg4dzWooDwfb4suyFs2amfu99Fd6UQ
ja+LkfJMdXJtA+zF6MeDsg9ufU9ne1eo58vmbfoOLUHP3MaaG4WboXRemvy02F7Uz3uP/7xueC3C
A0eVTsLF8G4TxDK8JdNLL71nl69fL0/weXhkOnCOeTafhy7EAvVO1IhfFS6WbfimyIuTJ6gax5en
+dwA2f8B6Opl9dJ1xQWayliCMpHwx3Lu0RcnoPX1zXKfg+H18lSf7wjTsXTZslRNdu6ZmBR7yIGn
XiIvH3BF3roamCY4//2DR5dpvxR9Rc7FgJBH5ejFda/ErhXuzq7XjQUzTXI2yw+TqAlg3h6NMglN
0xtZPqv2GUEED+x4WNzwU6YpNAuvPFHZ4BFAFUv6HMAV1w0exmYY5BEmKV4m7tCtvgDTVJq1D3lY
Fn0h6qSFZMcun/PjAJXPCNojUV32WyRgplnIf9fMyXyPTRXugnkRRBQae+1yavi3aatV+7ww/5/i
AXTw3/GbtbdKaDk4UJw6pcGfufrn8on9PGAwXZE0HNSieqeWSVq8FfS978p/AInCa1Y2bd0UPvfm
TAe71XmBRgNUK5LMsn8EQuzXhbxOxZbGi2n4s3f5cFrlMFoTSJ3rBGUym+zmMBX8QKUfTrFL8oJu
ANING6yD3qAub8tVoCZKghJsx37/aKkZLyAuXk6scWM3TN9ynvzDtzgFscNZKSRsmMf53Qx7K/11
eaNNQ5///mFoVk2O8Iq2SirKHtF4ADHL7inAO8fl4Q3nSIe98WFK/Z53OJ/1K/W+VFW7czsQ1D3R
dmMG0wZodkxcXNbAf4B7AA2gDh+FXrYn/KsNirrLn2BaIc2Ew7IPZtLkJHHDB7d4lPyuCl8vD224
YzAd3zaSxU4nBRuwbtP79Dgcra8Tj2gXDYd5X6F4Yb3MW8/3poXS4raYBjWtUJVJ2qnc+zk5jUt9
v3YDVFG3jMEQUnXAG/TXaCfbALWeAmVaj0Uqu3NosfM88OrlIOZB1rkJWDIU3pnOEVe5a6Xm0K6S
aVT5zunU+mVI7Xq/lHYVDQo1zyAf1S2hPIsH6vI9Oi7org5z+nR5+wwnQ8fIDcIjdsAQrdaBP6yF
fCCTnQCretU9iukYOX9Z0mJiFfJRwu6kfOUyvSFVnTT+VtnPcCR0pNyQuQ7j0kN0qlxwYQSTf0Lv
aHnvWBKEbxmUEi8vlHGrtLg+z7ZdUkeoJJ+qG+JbcV2DKrrN4oKlj7PrJX32tPoPE67Qy0Z3ucHz
6Ag6jlReNF1N0PL9IyT9aQhfuuwf5TZR4BX7y99lWj/NNeDJM4PgV1ChV6vYQ/Aooit/tpe/g3ud
DBTTYXPMmQcbAPcaGAyyt/riYeApxK/dDdoB0wnWfILqIEdToacPjRH8u+vWR5WVj9O6tQeGvnim
Y+aaBYj5ngmSlMNx5F/ybt5TlyS1/IexX+k479E7Gcv0oaE0Cqp8d3lbDBcIHUM3ZT3I7nHnTRpw
T2RZE82ocVgl2wk+7WVzny9bZI/GDzyfvg/hk4a27EYaNkmRZigQPDriiyhuR/fVTeG+w3o/iB+S
LtGIxzkyXVeeAFvAf2cVi9txVfqoDRXi1ubgd6q8X9y3Y1zNNq7zBleuI+5Cq6JEgiEhsSxA1XGX
GNwXexxixnbAvaB/uYg8pTZiuCGL1enpWDW6GVVLhXeZOs5tceB0q6fccMJ1XrqGjkvpZLxOqpUB
RU5+5Hb34NpqY5kMHkCH3C0yBakdXmWQlr0H9NmbfqDBiCBPvnySTQujpfeZsGxIN8GJVfNt5R3Z
FpbVtCqa3VtjWa+MKQIBjXqXkQK12YeSb8Qtg/npILvcApuW8vGjqfen5ntPJApFZgsCJO0xbLfE
lkymp4PtlnYG3eywkkS89nfuPkuCu6KOxI2zQxPXqd9KmwxboAPtaE4Cd0opnEn57NlPYuuV0JT7
6fA6R9ABSrsOSfhd8Q89DMc8bk/T4/o0xPmpvU/34u3yITKcUZ2HbpnppDqm6sRR6bHrDzZUcdFq
tsNb9+UJTBuuRXef+Gf02Iow6LyAuqu3bnP/JV++FDSm/pYsmHG/tUQffBwTR5+Xk3R758B2zZG9
t6f1CJd0sE+rtxE7TKmKzjw3Fy4Z7Q7PGGm5RBkVT4K80P65RRo791AiWpCPpeXBhohr/+fy+pmO
mGblc0emNAh8J0GrYbWcyi3FDoOVe5qV230tM0+leGdC41EU4gYA0QbR7Gcum42tN0yhw+MgAJ/X
yINlYvd070MB0A2GR5f0Gxm24WTpTHSkqYByGWaVlEp63j5TtFjijORLtXNZxV/6EeoCR+ozSDWt
dRlupd7/PpF9UlfRgXN4USxrj4a4cY/I6iYOKLUD+qNfamLRcm5onLKI2mWk+I0qnlvcNbxaQAYr
j6rpBOHyDf9vWt6zSX9MLwhxRDXi1t96w11T/TorVzhrebx87kyjn//+YXSLggovbfDa7Cn+wPI/
fLZvaLvFs23IIHQ8HS0bNmWBBRgE4kstnT3pXhV45Rj9vVAeZX2wwzvLlQulOYcApN6oGOIqpur8
0ELpEGT+ceM5+8srZUDxMB1eV8984DnHRkzeTH5zagcRC3svkk0OsoxRPrSUixvo5LGoqyiaBzhf
rvRIOuyurVUlmHW+VbeHMXwh/mtqnTz/55zdNcWxl+6uTe/4Ym98qyFc6DA8dPdxjqdbmfgk2OcU
J7tw4uksIEk3ZjD4Ox2NFwCxXoCIAi5WglRmtld6U/jOFpGJ4ffreLxMQR1O1j5cUiAPTvplbZ7t
kR9m7/nyWTCNr6X8U1aW6WxhfYh3W4tj6BS7pXxq+/fLw5sWRzP5mVjzoCipkD2Nr3jhPnJ7a91N
v1yz9xTsfyk0L3CIZZ6BaBgmklmgD80tHkRKbTJEmObR8oEmJUq1KYxFhA+BiKcOJIbNq9t31xm7
Dqmzeu5aowPP0qZflpxGmfuXuVtuy9DKznQInaeGumzRwIa2lnfVnQSYG6YeKAYfgFpegBLwZy/e
0F8eiVAd02U4ynn4dXnvTW6GaplA6YHVtQLtAvJyEVXh0QvuJ2S01rsPSFYxrTf+eMO3uNuMs2n5
gd80sumAzEhsZzzl6Zc+uxPpX99NYwmJjCZ79Ib3tNkCVBgOtg6+m3sZgtpDNMnCihX6bXn+Ih2n
3Sj3nM/wJwFbB90Ry1NkdVHdtFdwFIJ33A5+MnejyG9IQ3TkXSXTcVBN1iYZ1KzDGmlhsBtpCTFP
hsTnmW1eJ00TacZf1oJOkuBOw4OTR765yo1GKE+61s4LWihtbiGQTHuheQKV1/OyBLVK6OiVVkRd
lb8LMANulJVMw+sOYF0DJrMJPqxV0dwsNxUUJTZMhBg2Wov0OTRBJ8vCfcy9H/bZyTnJXXon75ZY
xtVxS9rQ9AHnyT9kRqpPeaoYSsvDAsGhzDlIz7/OeekYPDT1clvkHknW+gWc4VFtJeBXvrw4BsdL
NIOum2yiZYd1H4GGywh0TL+V5c/G2UqDDEamI++QiOcD5L8BwJgEZDHlbWm7scWHm8s/37DqOurO
pVMxZGuDaiTro9YP9+BY2Tg2pl+uBW3P89m8+ueVmfK7Hih5Vti7dt3iejcNr9ktxeXEAZtplXT1
Iw3eXYBQy++XF8U09PnvH45iQJ0cwQhrPoAPbEJ/tj1CHCLdItQyHBkdRlc2bpnmPu7uzvTsSri0
NdjNRULUdQomTKeVE+iTnhjK/okUSVnIKM1+jyDX8N4797rq4b8Fgw8r1LkNQ2hhBFiw4+A8V1vS
yqal0YKxgxpylnqsBkyOv+f2m8PTL3W6Hkd369ZicPf/BuYPv7yvHJ7Ng9ckPsOmSmAb7Nx5S/3h
WAXD72oO3myZblylDedIR8wBzhYs7eI2iUSbnEWmpPPKg/D4dZugI+Zkkc6gaME5gvRr5A3tYcnI
6SoL0JFy1jJB7MxBRtydG1AyHoUyjwJ3i8/PsAk6Nk5V0zQHAl6nGQETmMWuzG5b1UfQS9lb4cNc
vF7+DIN30wFyuQ8x5twDhKngbayC7r3wyd/LQ5v2Vou3dgZFOKf084Ra474OKIfUhP2u2irbuIOa
frsWdEOKOw9tCo4CfSDlbvYgGhTNve1uZG9nN/xJ9qZj4shoibRyO7Q2zMHDlIY71cg4r0kTDdmy
U60tr/wQzab7QLadXRCSdE7zvU3pT0gzbAR20xppwRcC3oXKSwT2AuhEXqwnVm0hrz4/op6OiMs9
UOyF52e6oH4dncecfuvYXZGCNu2HKrbE3T///Z6OhxuDnnaNqmjiFN6xDdd7p7MPl8/n59vr6fi3
Gldy1vYYmqBt2KruA+G/1VXu7zsO/Tg52sfL85jW6ezJP/hTsYapWtoSHpv3KD1Xh6non8jAd3Uf
fOWe+0YH4F8vz/W5zXn/zylXdYsT2G3ic1D88fyss3erimJj+M+rZ16omfQ4Do7qM6+FJqtaTkuB
OszoVyD09lgYMQUpFHfJbnk/1weINmydAdNHaXYuGJS6gNKgiVrDaGLBaW5fab5clYR5OklcAzWR
WbC5TlzZnxYo7vW1u1uarUzjvMv/70Sgd/7f3XdXQMKLDjxIna9AjVtGdY7rkzhW8uvlLTdNoFl4
6TLOsjFzkxrhYe6euQesoPqSb0UIw+rriLg5zx2/zOc2WUa02otYZGpX0efLP95ggzr5W8igATTV
hQtykLuQ7H3ET9HcZBMYybeIOwzro2PhiNOHXsCQs0OKEjjaxgK2aE3BqGLxd1kCxHL5SwyOSieD
K71G1NPo0aQdwlj17cGvtzDBph04//2DAxlYMFfUxdCeCHADEXvwDODlksSXf7lpeM2oC1s44VC5
FPioPu7RnslmchLBFhzFtDCa9dqjZw+WdHB/6l5a4j1yp365/MNNh0e7D5d8GKXTkzpJ57ZAXzZe
o/n6zlrvXTYhmm56a2OFTBNpNsw8wfIyyF0IiPzKi6NEQ0SdP47ps6DXScR4uk5qGIYc1+9CJa0V
2ui4sixQ2IUxEcNGFDLsso6Cs0po6LhMQEljFF9kIyMnnMGAbG/kGQYr02Fv0K3yWTcRBbnc2857
AK3pHs2a1N+qfZjGP2/NBxsQAN+LMFyxPsvDIB5ABBuTZu9YbCOymZbnPO+H8QPbJlbHsf6DlR25
sqNZqF+Qwdvwc6bhz3//MLzP+wB9HDmeDKvxUJHp3svcow2inMuWYIjLukBqDsBEK4ZMJV7nHurl
xrKyb9Ra7y1QLwwyjOSkADuSV8FLPB3EVpChHVgIp30WaOmGrx6UHWZxUvWGKzUtlmbXqdcFQJdh
sVILXb91v5O+dVjmLZySIR/T0WsgMvc9FdRu0sg/g3NDYAPF9Jyzg5M9k2njGwwuw9eiclOEAv1T
skkC3DyVXx3l0O66hZGom+dYMr5xsAx2oWPZ7FCkA7iC3aSz78V67F3+PGTsNi83Xx4Mu6Hj1tKx
cEU2ey7ElX9DzeV2ZnvlT0ceslg18z5c153Ty6i2+SFY06ipa4gLP3t1c/SyLcF4w2oy3foJrdAs
htX00bDApidb/RgXK1rH+1X9uGxCps/UHEAYdLy0cG9B59vfbCnvSMEeZIdG58vDGyz0/5BrpZt3
xFcNmNXbHWnrGwEdkWppU9TP6ZdUoBuKjnvomWf76ybUonotURT1at/9V+ex4TedPHHQxgRtHq8r
2vR/LMPWy5fpDGoRvsV7/QL4L95Q3CCym28Nee7cfNenfy5/imlrNH/AW19aXtX1SRGoNzn2qLOE
zeNarltwPEOKwrT4PoPbG8j8VCXuwI5FWj/Po7fxSGP67ZofEI4D9C2MIRlFcKrVV84nlNQeLy+M
wSx0TNswN2kdrl0DstWpiitQ+HJfIDeZgmrXhH6UApt9eSbDZ+iwtmGA5GwZ4vi2wbeK/FPnX8Ot
ph6DO9ahbI215iUf5yapvPxvlhMkie4JFcinKsumaJYUbXb+Fiu3acU0K8+4TRZpwcrHLo8X+zSF
f50G+CaKVpCNWGywBh3YFtB5zi3J+8RHxYicOx1JNMrncTxd3gqDJ9G1VK1U1k7VBi46JoAfpne0
WA//4+xamuTEme0vIgIESLCFejX9dLvbbXtDtO1pEO+HBIJff09N3EV/GquIqMWMI3ohSkqlMqU8
ec6ABq5J7bL+7dxWkFvXEZj6vubZzWjPXtn0fWKz6WfRhxFu/Gf5xfRmrIKNk9FkEs27rbVNs8qF
h6QT+rLrX6P4MYDEmU0/6FbvqWn3av5tNU0/q6HqE4/Zcb+St1CxqPSue2X2dUSb8gZJwnN04hCN
yRGLA5xVl41tOJl0JJsDLVuozoo+kUrG0Ev7IoNwI3MwLIqOYhtr2YOa0+sSRcV+DK0bPqPz15k3
frlpeC1k924hRT35SEmD9qTw6NhCa7jaRFAbTo3/cLuFtGyYveDoA5q+mZ7W4kvdfVHt7aC+LFty
KKY5nP/+KWvPLI/VeY+4AI28vUN57JT1jST58bJxTXPQQrQH+vWqGHGo9vYXulpRSTyoyoKPYL6h
6ftSbYQgg4PpAqoks8JC5die3fwGLEdU+w82+7aKKl7mrXY00zc0J+7AfkL7xfKSMn2w/SfmDHF9
BtjlXcTolddwHXJWEctu1Jz5Cdp02lIA+PILmt7g8ej9+XDZJCaLa+G6qryO+O2EcN2Nx9GeDlPh
xf4U7q8aXseYFU0LgvEBFleOihaRHYeKRDnIYi4Pbwg9OsiMrjm3F0sI0O3JHV46YxxNdVRVwU7O
/q/L3zCs0H8Y3rhT1J3FsWn77pbR+TBb5Mlj/cvl4Q0+oRO89ZT4gVy4n4zl17V+ncqXTH2HoFjk
gE0lmH9f95Xz5D45NgLYBLYeKpJB2a85Q399B7GQU2GHYJryevlASvAT1s00X5c/6UKqnDPFFmvo
k3leTvl4LiNNt1NmbwxvcD8de+aFfVYxD3G68Oa4DHfBDL6/V1e89+ufyytmMrvm4EMJeGGalyIZ
05G/DBm1DnVKnK+ocjsbEcO0e7UoDZlCyL/lUqDvL3uACOLvtBnvWL7cWhK4tsvTMC2U5t9eB0aW
kCDZqHtxhrJZQMVCq/AImsC9CD8uf8SwVjqmDDhGj3AXLrISdsKdcu8sU+T65UYniyEn0EFljGIK
hctl4gT5DdDgXTwJe+u6bzCCDipTaL5Ta09kQoTAdf+xU3MXvULlZH95bQwG0GVNi2ocCOR1ZVKM
fYqiuY9iGxoUiXhcM7xsg9b2yZ4Wb8PchlxZp3lb25qkhE9+Mil2rBo3ruq7FpW3Ks+fXfIFhG8O
a+LLMzOtnBbN2xCYtd5uh2Ru6T0uqQfoMce0b7/TItxd/oTJ8lo6TpUa88mecRF2/HlvedUYiRWP
0ZdHNxy9Os0b2NeqTNrSRx1giHq/i7z2NgRBtTvymFd3Q72FbTDtAc3RA7sNXWIjR+7nNoz8SkA3
t/pajWUVy6IF93w+bEEETBtA83eQXI5AxC941ZkzsDY2kDzjJ3dUCXgkuogg4w1F+hza18mf+DoW
jbEyn1KbiWS275sVnNigva+/QMZr44w02EgHo83Dki99aovEt6c5Ympo0dh0bqICbPK5wbMYHrGD
E237/Lq3Xp0Vjlo9GCogE4QCXXFjl4LvXC+4sVv/YQ3IlrCI4cDUKeF6bo94y5iGxGWvKfoV5XtT
bDyRmIY+//1TpBeToN44ywFSpaC+9dJbt10B09kqbhmcXgeq9SiDl63wcNmf890s/fuM9a+Qy/pS
21uUcgan16FqFbXB1tTOQ1Lm+bGTy3HZRH2adpMW1OdVEVERlHbd/JWs+7p9dvJHEjx21WkZt94Q
TBbQvL0vFjKTFhbIgi5y5Ec+ulFRb8Ur0+poDi4Cv25ASy9wDwzrZ4e2wTsos8V1Z7oOT7MCNoyL
5yIlsXNUIZ78ZUzwJBxk1+nN+jpADaed9CfLR1qFewZd6FNYlqfLx7lh3XWAGq8EcF01jFunT8P0
ZDsfZf7juqHP3vDJqeaqDxeew1/b6b1o+pg2P8vrGAZ9HZDmjCyQWYgTtJmIiCwcZCOhG6enYbPo
8qZ1GPKsm/G7lf/NZ+KuEcEG0NC02Fpkbla/K4H0GJJzaxIRdmS1T9WyBeIyja75KZfK4WettkQF
1D4EVtbslDWeGr5shH7Twmg+ulKr5BZACxCbz6MatVVOg8N1e0Vz0LKhqb8EWBkljlV44POtrzbM
+ffD19MBaGE600msg5+w5nGl92Ev49qGtuJ1aCdPx56NqkmFzGqaZM2DX9rRyLtd6GX7DpzB/go+
xGVnddnx8joZWnw9HY5Wc26LCcy6iZOP3k25QGIj5PLoCyvhdnfKV1DoW3W5GwNvD/wh3ROr3V/+
9t/3lxdq/twW42B1Hvyig0KMVNaPdv6+uFtsS6bRz3//dFpMPdi/xwrLGA73FamjcQUH71ZdzbQH
zjv60+A1gSglVB3x5GE5Nysep2ufzPsMOphjtQnO+Lt7eKHm3XmfB5JPywDuUDtuc3qaxLhRJzYt
juba/dowZ1YOln75qFn1lbff12B8uWzXv2e/no49WzK2uLIoZJKJwdn3tPwY2/k4BitgspZzO7Wy
jvOwP0DcaMMlTSuleXtK11SUayDA/JZnJ49B03bqCPlyeT5/vzh4OhRtznFzWNIc85Ekrsb0Bgrk
kWD9LkytZM7d58ufMbSgeToqrWjmrnAbhUuw5f+0i66NilTlu44UEUq3P0XN4x4yChm6NRZubRyU
hqXTcWrMThufetgJ7vp1dNfTPG09xZtG1ty7BsSOZSNypAqilQduuc0tREWu66DzdInSRnD0Dink
GYFv3/iq/JDNlsyNwbl1nrYWQNJpHDwvaeavXJ3WcozQxA5l0st2Nm0nza1JMbokC4FsCKfbbtwR
VcQTdfdW/YvUW1Y1+Heg+fcg0wAqTyiDOLW1H6m65U0BvfYtj/h7Bu/pVG14cHDCscYUgvQuzb53
7XeLHSq0aRbTTzr/ubxOJjNoTl2EPbHLBnMI68fJscFgNnysXv+zYsPG3jeskg5Ogwy8taQuRaHF
PivpFY9TP+wyyTcc2nAO6uA0EEr7rk2DLiHZWb6hfEK5636V3jFovIhY3gFX3IPbFK+X18s0m/N+
+xST7KqEYGKJylrbACdTObvVy76E4fB03fCaOys1t2xsUGD2wu+26/2cfJTJ12bjxxsOC519rbeA
trfOxcyq+07DHBiv69opPB2ktk4uUvqxwSN1Nj8ywHAtujzbLDymdviPZXtzdHl9DD6hw9OARmmU
8PM+cZcnsbyV5ZELUPDYKvIpeDB/Xv6KyciaY9dtvpDGnwHwojPk2QPUufAvBNEuD28yg5aRL2Oe
zWRFyTpovs52dj/RaWP7GE49HZlGp2IZiiD1EsVec/EmgzIu6HdRsCjbqpv++5r7X9C7p6PSUtdJ
GZf2CFHGSvY0zsGTI7638IlKRXjQaCGxyqgrnNuwq9IZbw6ChgTyWWVfqmjincwemNVOw7PlCRBa
8D4T9bNfp1BEXjFImkdLVaZ2jjJHHZRTVHe+52SRsy4DakVzLpS6JdxJQUMR9lDufvequShfhrrk
2W1Yup7nRhUoAMKNUGLYDTpIrsrdciU5Km85mb65Yn1xJd+RYEuEyjS8dqJ0ZG7LcsFuGFoU9ur6
YVL0WEMa+vJmM5yPOnNbGgo6g4muA4BrSqjFvgXletNO3tEvBmim9W2k0vF5nNfrskQdDMfJBGmj
DGdM/S87bX+S8xZgwhCrdNK2brGACxswdMhrsMN1p5VYL0LZkUuva4jwdPK2oXHbwc5xjoVZHRcc
8hGruJ3YliaxwfN18rZQhvY4gpQ5GfsxSr3xuIqthMc0tHao1Aw8ml0NoJ5XOfuwaO7mJd1f3kKm
HarlCEHrpuuwFFiUtdgDgCZ30zI92AqOfvkDhmNLx7p1nIQE/ozKfNt99YbgCN3Gd8nzXSnpDSCq
8eXPGOahA90qMXhhXqJQW3ffmPhYuhc5/bluaM2JVTk4ZTpjaHBERbKVUWr9tLKNwQ1BT+dt47J1
B1BMAuTRPAJM6mJhmHsvht9O8RsMsxtGMK3O+e+fMhu/4m4A/ntYGYSfZU6gdzCiE2UrDTTZ+Lxv
Pw2P9UG2ITo8gUzht9la3ngF4UncisCOKr9Uo7WVIpjmoWX+ZRkutmxblfCQ51HLurvQYXPkWMvx
Oltr2UHJBPTQfdzghtHb91WBOp2zZ2qLD87gyLpCajXY2bp2qUhSNIx2Uv6G8siGA5hsoDnyjLaB
LmO4wQeBNe7Y0r9XaXhfQHo9bdY6GrytUpnhQzq0rczATV6eX+5nkNd1HAk4X+8LrzyEJIvHYb7q
GRzU/P+7p2jVEKJoCvHMvowWXkbh0kSBcx2VvqdTshEHtHwZD8dkYjcppGqDD7keZPd2eRsZotl/
UG5B7gbT3E1JW/WPgws9QzIPb51Ec1yD6vLljxicwdOceiSOpYLMmtEpssbFskR1BZp40MVfHt5k
Z82pvRXlsXoJRjzavNbzaz+PsQweh+w7La8TaEDu9r82DlCJ5D7DJ6rlQeTHKmjQkf9OMZXrpqB5
c69oZUNRcwTv3ho51ReHvvhohhzw0Cj/ufwJkxG00Gyh19xeVjqif4pHkK6PQvk+bzK2mmygOXUt
86ERwBUmVf7a0SIqrCbKZL4T1WnKrpuBjm0rp7ofPKUmvGQOe7dxopZbj81QbqAYDQukY9ta2XdF
usIG7qDu07mCEiP7LrutZnbT8OeV+xR6aAgtazRpYZeuj1CqjMbyTjVbgAeDG+ugtiErCysQWP4J
0nxl/6T644j0VG0hgkw//vz3Tz9+cCRCP1LFZLV+Ev575K928XLVvtSBa23VyNCa8OQK+roiCgQ0
psG1UIMAaqp3131C895hbZuGOtYIeqlXr/wV8Ndl+nZ5aNPCa47rz7lDx4CNkBZ8ARE17Svweh/V
Zj5kyLp0ZrQgnEIXQtYSeutlZPFDX447xV5E9lHRMhrd62KYrkA6tXUdBD5efLgi8do6QL++41Hg
cHmRDLtHh6sBL1oEtELhSUFSjpXWnZf5cVNviYkbchUdrsbr1J2FiwpDXgEiEcqDHYjrnjJ0sNoa
uqk9BPaUBGH7RPv11qfd0fHqORqL9Nabt5QCTCt03l6f/GsZOyIGmkJiPe0GdeMP6fTsFjno46Wc
2cd1ZtCc2GWqXJYQFDgIZrtg6mJqk5OrtkjhDSHgP3KkU1vJYJinZCrUyUkLtC/flBAVHtBUFdnl
fN1DiC5HukhpuXMDk8yqTsIlj6wwfHeof3PdImkOvULml3XtJFGJm448/0fS9ChUtXESGY4LnQWN
pl0jhxqvOL1MdzZJE0stj12Oa3hu/75uAlokLly5SHImOqoGlbij/KEg4Ek2W1EMO1XHn7XMSYMe
lGUJWqZOXl6DD43eVO64sUAGX9bhZyTNLEecUcC8yGMaDo9TnW34sumXawH4jESa6ViLZPXn2LGC
HXoXQbXWbKQPBtPqELMQKrmiHFKE4BAvjF3K8Pzn5BC1kY9Df2WOoouNlmzMBGONSDr2K8AbJRRa
02tzOB1qxsBjge7eFZqYAN/VjH0NIXqlbPemr+sPi7WHqzaoDjdTKpwHgiYC1EpQgumUiPDfYWjz
LfZoQ8zUidHKIEsZc3EQUcXiDoW2WuR/WEXvHVfeMm5/A57uKvCi9y/U4tO5nUPmo/cIwAF4qI/L
4U61v1vkXVa/NRfTrtK8ua0Hy0Z7Ku6wytt14UunrChfXm13A1ZkOLR1/Nng2h7QnYAX9gPf230R
dfTILPQKp/MOYJSrLK5j0Eqn5kMxZSpxbDcRnXgo83mXh1v9kAbH1nFoa+5Ip5TVkqi6vF1d+urz
DN19W7rLpiU6m+aTjfuS9HYBhZEkleWe0vUm7/JdXbnHzva+uk25dY01TeP898/fyTOnBQfqnJR0
uKHh98Fvb+vl47IJDOeqDkwL+JD1U4rHd76E+bGEAtJRMBwgl0c3/XQtwW6g9geqK3T2hTSNeBhC
1GbcLWAOvjy8yQJaTPZA0RwUvguHztw6rtvhYHXklYoqgWITJAqaDfSHaZG0K3IKWS2nm3CLqino
XipbPbFG7S/PwbREmiNneVPVTjAgr7CtSJT1gv8FO67692vGd3WoWuMHrpeHqHKwpbkDjdVXPtAv
GUuvim6ujlTLqsaxZFqBPrGv75Bx730+vXX1cATB6FV3EFeHp3lu3oMHmCD0z/zRwdpX5HVot3Qv
/76HXB2BxqaulZkrZWLJt0m9Uf/JHqo9teJ+q+Xr70e1qzOjNZLItR/5kqStu+fEito2nyAcOT4O
U/PtspVNszjv3E9nRNnZUFRSfE48lFfTzn6oC/6WSXajBL1nZXm4/Jm/b1ZXh6OVYMJoCoLNNDs/
uPVhqZ/z9M91Q2u+DOG6cXSIArag+iBogXMroD2mrYPIZAPNg/107PzMRn7thPcrgXnHKCfHpd3q
YDGNr3mxUhXaI3xvRrhEd9c8glvDiVi5C9iPq5ZHB6CVwTSCNhDxGD1eIIHEs/74awmuHPycMH3a
PcQfaT3Y8DCbzU+FNR9k7b/MbAuIa9icOr6sc5quqEqUJLz8rQuPc97v8/AtFbc22/Jiw/rrHGiO
iyf8tS7hYznYXB1IuM/d76Zvj7Y/bNnYsPl1uBnpGQH7wSASQf6ReM63qo91M58zDa458DKV1tB5
aBca3fBU8imBktPRDZrj5e3z9zq7G2iBOPMgoTA1/95ey/tOglhUWu9hlT+n2fQwKnoQwjvQlF93
ZOvYMy+bUJbt1jkBE/QDXZcTwb8Wu46IwtWxZwW3SCdsoNJbVFTOJ2pBjw5/CXHkcT8u/Zvc3cjj
TWbR/DojrSI+Q7mrWclpJtZeOuTUNlvcXwbP0NFnLZqmKxtUF3h7fyIu6IvKl3o+M6jceFuJvMEz
dAQaX4PZpjMwo1AFOvTrFFWd/yv1X+usfrq8t0yTOP/90+lRBcUoIZ8Ga+DsI9XTUj9S2YMaYTds
URyaJnH++6dP0NlpuOIoDeYQQj/NaKzb5Sj6Q66D9ieVZc5GNmMwtw5B6yyQudNsUcnC2m9UON/s
NDsx6bxeXinTNDQnz1Qf+swKEeOaJ5vcBimPXOem3qprmn695uRuWywM/H0Ico794o/Nd5aJH9Cn
f7v86/+eBbtMi9CEhxAlDLol8fz1wSd+MoOW/vLQf7+ZuzoxWgbAJaJbI5OgPA0MLKLFuGf2F1ft
ZAdUFgSmLn/HtEKaO9vOmbVI9nPir979xFZoN4ZZ5KX+BrzIYGAdfbZ2olZdgGTSEWw3B+o0WayJ
hsC/Cdf52+U5GNZKB3yl/vD/wTqF3gA0hZ3h2E9f1vZb3n10WyU1g6112rOGMxpC82tJWkc8p37/
TYxbCALTGp3//smX13TgEppyc6Ks4RFcUXt/kAc/yF68iu4vL5HhRNJRXpW1UCgQ2DKh4r1wd9Se
oyx4H7JDk23JIBp2ko72wkMSkyVBYJDufOeuoC8N1E0DItnLMzANr7lyWvSzX1iLTDCXiPr5oa1a
iBE061Z7sskKmjO3bU9ESlZ0w8/Ozl8Pipb7oPmxKdNg2kB6wh1KCeZSIZPSITvW84e5rDcOadPQ
mhO7jbUAAFspSNtkO8GyfY9e7svLbvAtHeqFYjtusy5XCfOnfS7myEdNH41DnvtHSAai193l7xim
oGO9yqrJQrfPZCLCCXeE+TEg00adwrD3dVKzap1s3NLLc2FwwI4J2LQLi/BI++aR2sO+asOr+ofA
s/2/fmwXC1d0RH0We/VGZtBoJ87Dgp7M65bo7BmfjompGqc1bNBB1PvWMfPqez8INpbIIJ3p6kRm
KQvWHCkRcqIFm1/MsZuzQwHmEtDYxAOqYVG2gNaul1mkwuVXHvRPCzjyL0/MtMc012ZN4AtSFSqx
hmK/lHurZxHr3sLwiWVfeL4FmDNtMc3B10oEXUdRWxWpvKP5cpem14lwuzoGbO7JSicfXmLx9sAG
FaUOvQW9/PHyAhnOPp3UzOtKGwUH9EA1aQnNQns/Tmy3NFugI8PC6OivyRJB6FrINcSQHyB9cKB1
vuHWhl+uI75yBlELxXyZIB2+a+2fciFPjvP9qmXR8V5qVa0U57OpXvhtJeod7ryPTXjlkaQDvjKV
AZmYYlnmmR+mjL9IK9y4IJiWRXNlvwV5a1ACq+B6w9tZJ6yegp+Cb1EQmYY/G/rTSWG1ORhTezgU
m8gxzd2j7Yh4SemGUU37RfPXcbBZPVMgNkXNpihU2XDrYkIbZ5Hpx2tuCk/K0FCD518qioQLvCrY
wWFY6v11m0YLw22VUtRVapVkM//lDsHtCt7XkNtbqtOGNEIXxwRODIp5Lp4rsrk4Wpa/d93hSGgZ
d/TKVEhHdzHqy3Xy+iVZIe4eOvWRZzyZrHHjtDGYV0d3eauCiAE0dRIP2rUDdQ8kvKpPx9X5yuxh
sgJoFCLRxc1bgcOvC6tjjfaPy6Y19Iq6OrbLIim6M3pUzwA3PK01fe8d9VKOwV2fu7cN0L9OmO8C
KMjTcnq7/E1DcuFqnhywpnfphLzFa7/J9tnm2W60fq7tc14vG+5mcAgd9jU2FU4KG58AFVTEgupe
1b8XtM5cnoBhv+p0ZVDOcbJzb3DC2LSv/erOmsI4bLND2QSvlz9hmoDm0WGuOtWWmMCYTfuQsTgd
m9u52uplM81A8+hG1SgxunjPoQ65b+wRHLXjCS1h+2rc4q4yZCg66GsIGOSYQkQa1fwgzrsawb3b
RFPaRuiZihvH39jBBtfT4V/A8ZGa20jDlsVxY5oO2TEk0ttIIA0LpaO/MjyFrK3APVN04cHvrUNR
Dl/DyYtsb+u6bzC1jgIbchdP5xk+wfvuUM72Y1X9Geat+rLJwf/DWAZp2k7+m2cV6427Miih9zet
g872gYPhsh+/diOJeVbt3ZT9vrx7Tat2nuqnYCrAmFF7Be61XdPclh6wBWo+Dix4gnrTxolr+sR5
O3z6RF+hRJg7qGevrIgQV+sJL57DPiy3igGmfaVF7GqVOBYdvBZSwMqxNDHLrryV6Exl9uhlwrPx
xEZJqqKqYEHEs6t/uObbqVWpCWpluNmmaTx65NA0y+GyXU1rol2ac9p6Lc3wMrW09U0ONS45TfvL
Qxu8QEd+sckrsgo/PWn7+TBQGVNu7aEZvDG8IeboyC86A5QQdFgUOViojrys7slm69HNVdSQjdUx
feP8909bEoQLVj3LXkLnpoi9ebinYPJVcxP1ofPkels5tukzZ4/49BmumlYo5DNJzsc4o28uewgG
Pwq6HWUv1xlD899ABAPzylAmoaIJH6xIpuy+hWrCdcNrvisWVqE5ltPns61FECTB4u7mttgIz6at
pHlu17BlBLkMfVapsI4FB6sKC/zyyes3eflMl38dBVa0OZgL2Oo9ByyL3aWN++Wrizdni96m84+J
ebslfa87djOGZeTZ4svllfvXHf7bmezqkLAFkAUvEPOQY1M9NctXkQdRWj66qxUP3T2Znln+3IBI
2nsdIG7SuyQKi9+D9z2YE9svo9YZD3n1bePHnBf0bz9GOw7ALlRLyIZ7z2LnJV48xm1sxaDpiKxj
tYcm3cYbkeHU0VFkvOp4OI2QRGLZsl9TflexLV8yDX1OXj75ktVAoN1CkxJYoyi59zo7ybO3y6tj
cFMdNzbLTGQLGJN/Mv93j2OeNi/relqsWzBAb6Q+ho2ui2zWijJmFXX7U7a/6ywK+wrdGdcdmDqP
2UCgobq6BX22ggowgZPyZOzxFgx4d36h4strZJqAdhA4UzovxK3d5349qooD8/Clzjewh6axtVNg
KUtv8nPXS8AQ8FFk05807W+zTfVI0/Bagl57Fh/nofYT7s1f1pVHkxLPil+np+XaWhAX7mIHk1f5
SQnKzJ3k1QmZrdwL1j5fXvpztPiL79qa785TnnaBa4E8phySpvEjNGR89ft/svo68kGiY8Zmz0fR
eM38ZMnymECr3EvXV5FDctFpPy5P4u9GIP/BjaUd+Eq9jCV+xyv0Fta/s6w+AL1xlYNBSvZ/jwdl
gcYMjgz+3SprohZUU21r35JiS7jF9Pu1UN4hfSog80YTkJJD5UqGXQxYF4sbUUwbUzBEKqIDx/BG
vbpu5RC8VC4x6Z4sp4gy/rNjAqT9Yu84X2zyq5XyAHaeYzBt9Rwa7h1E19osPcUtJVWYMEiqWX4R
NR4Y+3sQOIHooguKeC1pNAGjRdSv63aD5vGdsFAnTWEtyBzEss+Oo1VGfb6VQv7dY9Cu/7+bYV3V
yP3Co0lOMxGPrfrBASiIm8rjkVPa15ElEp30TApfCgfCSkk6O4/E7U7Owh8977rci4Sa31shhOHm
EcMHKoOivXOXl/ItbMXLZRv8PaASHWHm+81a9nwOEvRGd2CW8NMdXGaL0dA0uhau+6YhvC+XIAEp
rjzMk3jLsiE/Xf7pBmfUAWZqLmybkZwmvfL3Ttntc1nvh/S6F0iig8tSboccYmosKZqpvs8L+WWZ
LZawzN8IeH9/cCE6sswPirASK2VJLsb3thvzIRIz8MBxSKl1v9gDaXY+oWkdrbWz8U3TmmkBHOTw
bmUHPk2WNDv64wsutTd8nTfSg7/jzYiON7N6S/UzjPJnQh7bdH3su9khhdiwbOsDYTfBrHaFvI4R
iehwsxaHrpMNHS48IP5h6Q3AjHFVOIfrdpcW0JG0D6Dyxuh+39+DlWCESKnvbTVymOygebUvQXuf
hmGalOF0v3gc0NEm3I2O/Hb51xvOPh1ilqVhXYvz+NXYJmu9Hio2772mjtvK3ijIG6agQ8zmvrFD
WTgBtO6DEa2KqxjbKEhZOCU5tO22ag0GL2FaSLfqRk140g4TMKGCRt13/oEEQXsoWPGYBukbk9Wb
nbv27vK6mSZ1Xs9P9wsJmZeqyFoLQMz26FnBSSzZTWr5V910iY40awde+4uTWwkd+9M0iD0X4qZs
u+PlX2+yuubdlVf33uRUIXrayD9DaZ/qVp0pq8aHcbqO34LobGcjHjFavyjCxEZdg4giGkPna46w
d3kKJgNoQXvmxOXFUFvAUombzhW7GSRqq5w2Vui8a/6bRRMdclaVns/BORwmnVsdVp8992H1yynK
I6v7R8HcrWdoQ+DTSc8safezZY02HiOrB1dO3+1suG6FdLSZQh1+bYLOSWYR7BrnV2Flcce/Xl5+
g7fpMLMzN7g1CukkzPPuF55UK5r8cxqVZReXc3ouB1znaTrWLLSLQNjTZCeTXx1CMe07z45TviVd
YQhFOsXYTAbVirF3ktSV+8GuT4J0cYFL97yEuxZo2yr7wBG5EfgM5tahZ5KSRvHMtrFr7QRtmS8c
9CyXLWJwCB1yRlKQXHV2QBJvyq0HvtgK3O0OB1NON1xpCi0PFyjGZLl/3lHtEBf2Xd+68bK1NKbf
rzm0FbTKs+t2BTMRg4RyGuVB+iDkvL+8PKYNq4Xp0XfDOq/x23H9jou1jEP2E9wpsZ+VO9DEt8vv
y98xTUML2JUs0fjXZS6ENix2zCgTIIoqoX4REXQpi43ZGL6iI9GCpXXVsFQrtMvzfWPx/YzOuW6+
rt8cylb/G93Q0OmgORKnUuOtuyyXcT5mN6Nfxam1FUBN10gdiQZqIhf80nC8NVjjCu/cnP4Qw7Qv
hmCXTs1+Tl9tNPiQ9ToxD6Ij0hSqxaFTKTQ3uOzYO9Y+DKBVM9WHqwyvy2vOdg2qSpquCc/SfTmR
u3DJ9lB12bC4IWTroDQimaXSuiPoze9B53lbcCcC9GRX5Vsoa8PZpGtqWi2X67AKJwnEMhynnP6C
IPVWT4Yhnvqadzdd2AZD0DqQT8PR2oDLiX4dsjlaoEWKGLVxvP5LiPCXsK1jz9C4mM3BMjhJU43H
pvBvvGC8T8OvRTmfiRbBvqQioT5Gxz6h3AUlYHCrFel+8PuoImCrbf80vnsAJGY/UDue2ANUczZ+
m+m9RgeupWeV5XRJnYQQ67hO1UFUIPxSQVRm0DEScscBaOd1F3uK3cjFizs/30gnDYefDmpzQkuV
Dm2cxJrbnTc9gkj330flaXrv+oMP4anLPmDYQjrCbW1W1lO+kISkdrz22T5by43YY9j/Or6trYAJ
p9RxEz6Vxa4NFv+gZlnubNGwSECP9HR5CoaTVQe6TTathhyV+wRsGC9VKmO/6A69Cq87JXROM7yU
oq1DDgRotMKDOpIKHgb06MelgD7udTM4G+fT1SSzGe9t6iO/IPwP48UeZWgUyqwtJkqTJdz/HT8t
pFSegpHBxxCPxRtv95OXxqvaYqUymUA7K7jCkodhAOnjqRgObZeTPXJNGgEKt9VZZZrD/3F2LU2W
okz0Fxmh4gO3el9lVXVXVz+mezZG9/SMgvhAFB+//jt3VjV8xTXibl2AQCYkyclzjGhgnfnEtqkn
+dAszp8i7EhzCNaBIOGnKIjOlsKVf9+3HEZAMHKyts4mSc4LFmTFtLBTGPsj5LGaPZkMi9uZGDg/
GJGqqdogX9kwPoXOlvhp4AVBkd4egmW2TBDcMrXOVDshyZeStRmb1mMrxSvwZE9gpeE7Zmvr5Hpy
vDHbWBeiL0DSg+M5xCatyetWd0uqND8quqfiaTmGTFBctfBxBZugD9WwX3X9V5sAcPrJJxcy7MC3
LbZrQuBItPmoIhEBGLGgMJxEgIg3VZeBCW1nmmwdGN4dTxVH0gYddH4zZxSvwnHpLoekjE63F9tm
TIZ7B1Vcs9DFWaELn2eoVxofNqcd7/x9w7e1jnnc+qiokrw9lcXwCVrqR8hq76Qtbetr+LXgwdrx
NvJz6tQvy7od8ZB6bN2apzHyNGXR/7o9SbZVMJza0+OIjCIjeTj4ZxGQg1rpn4nYK6S3+IIJfQtE
ddVFrgnS4aU60Lr+5DeizUK1Rqdu8Mb7ltrEwBHakD7uyihvXO+jIMuPme9lmCwTZGLf5mjrXTXj
NjpHIIJt8GLQj989xXZ2JIuR/h/2zQmDhauY5GISDHTafpfNBBHb7dW1hEumOmcXqEgWRR3gnlse
vdCHlMv8XLEQBTP+dPa7NRsluQ+O5pv8Z6NELs6lE9a6Kp3tnLiMqnRuHDXvuJzFJ0zms25DUBy0
gZ/rqfm6Bs6xTcSH1QPSZAB57jh0X27Pmm1NDNdmNYis4gZUPW5ZQ/9VDfTJFdWdZ5xJgdZMngtd
akQ1iqoPsyrIkVdsT+PKZq2GOzM6h32h0LgQ7dmJSAo9iE+NLO+LKU0IHCViQFFs4OZOpU8gKzkX
i38O6r1kgGW3MCFwMpwoYTHipWVLvsjqSxhVYGJyoiew5e85nMWITLnNwJlZTwYJlwBzZSrZ+qOO
2c9h1c+qDrvUpcGOtVqWwuRDq9gyD1HdB/kgkNEIu8xfh0uy3cc26JtMaJyxjuO1JsjDqRRTWi1e
mA+18p+7oCkPfNvAMNXzf257hCW3aDKjzXHkoCS6hWvP8jiGzvdtqJ54t3zgGuxrg4fwOZKv8a6C
hm3ujKObkBlc0mvp5bwrzv4sQAhJji3i89vDsWyLJjSuWuNqGEqk0ILiqQ//WoHAX8MineSXxP14
p3iebwLhZLkBOjSFyGPW8QexXrFuzimp6Wks45393eYwhrsHcVvNseJXUjH+fC2h9cr4Qzw3Rwig
73Rh2QxNaNtEVtDqXN+cwT31xfGiJ0fuGJVlkU1WtO7q6joW2Gbd5LK5PA1Q+LJ2exBmy9yY6DYX
CMu5X2OcFoI+y0KdJTSxHWfNXLknzGXr4vr9TaQfxRwM8e7s58UQHeJoO4Cx4U8HKh9JoXbiQNsk
Xb+/6YL7LlQDIb2C4pcNKQ/WBGX1nJRtRbMoAhLjLv4PNPrfbhLJlBt1SBaQsbnMIrq4YKiNGL/v
3HANf2a+ohDvHkkuWcIvfPTnQ1HW7BFcSM2dXRiH9hZvFaALuBBFc3dc5+Y0duHjvQKOvol2o2Xp
9mNMvVyS9sCugn/RpQj3CAJthmT48aDZ4EYOC/OugiilKLZjCF22b9u4FS+sLeOdYP/9bjwT79a6
JQ+S6ypTn6YoHDkUC7+U5DXSaiectfVw3XHfmquACLQ3ooa4l4hBgBjzRZOGTvfgJ+VdmzcgzP/t
olHx1iJLgJuvhuQiaYrH0vHPMejQgXr6gkciJ+23vRIh23iu39+MR/lsRYXxFOaQgAOJUNV1abc5
Mc5XZ0w77Ivne04kz4TATbxwCwrYbV6P66XVawY9pldVRUO6KGCio+rT7PPPt/t6f0vxTNhbOcuQ
YxshOerDz/M44JGi+AIc4el28+8fGJ7JnTbMXsMXGBrYqJ3oyyJ0nULZc/x2u/X3wzfPhLh1sNzO
0Tjx/A2n6tCp8BGolfmyxB49NKtfHbbB3TtCbDNlXMIbkIPWFXWQQnXouWRQZp/E60T3XkJszRte
jxLbSBS6w+k9y4fEF8fQSX5HfrkDSrc0/39At1WUvr85YS7c6Lgq99Qqcoy76Xh7JWzNG67e4rI3
FzNuYwTcQXNY/a7p8NqU3n1WamLdwB7U1mTG5Hj+dupBhS/xikfgerf//vqX//++4plYN9RmAZUy
IqL1ULSakPED38oOXldnDV2OdVc9qAWXj9udWXYRE/cWr4INnWxgtLJ/qmf20OCxc/LnS12QL/d1
YRzgVRXOPTRA/Hxx5V/uLF5nKHINC/kDQcr3211YXM/EupVV1VDiIjm7ddD/S6uq6P72y/53S7s5
6wkeVPVwJ8WAZ0LdiOMNGvWlXh7R7SmSU7qV40VWOyXLlj3KJFZrwdm9oFwftRSDc1Cbc6y3f25P
0r9XovcMy3Bqf3JiSntkHWcOQeAi/hEv7YNDoexAq2PgixOvxuet0FkoHtepvPjR9NLwBm8Ce/iD
9y9rnomEm0WlEzA+enm9gDUOpYFMvjTy5waGpqWDjfMWyoB7pm15/fZMUFzpj+HGZixUOaoPa+Nk
dfEHabbL2AVnjedROa1ZGV6Yt1cPbjFDEx5H2Npv3RXnonF/d93nKcEhCezDFvwod3kuLdtDfPXk
N+f+0pNmCgVuiGVYZCzQaVgAqF38XaDUhBN17KO7Am/PxMfh6o5KNgIczSjdb7KJ07acPtJkT9PN
skmbiqB9XCtERr6bU1ZXR1bGPjR1nDHzw20PNmrZ3Ex4HNafj0XlAWKhyaEC6/RQi5eW1dk49Dt3
UNtqGLG9xBNj0RZ4a6zcYD0RsXZnGnTesY0afZKt16R+CfXiLizBPX7bj21WZh79dd26fQsDWOWY
6uTrCLUmrdH5/Dpg/u7rxNgrNIVwu15hyq2qDiH7qtzvsWKPRZxvo7tz9ljmzgTPxcnqDJ4H/yy2
9hDzJmsZxOeHtEDM0fYZ6hF2BmMxNRNIN8Qb4R29JqTCPkrXFtpQwzKQFDKre1w/ti6ui/XGK6ME
/EhzifsLlBXPMzTfWCSO/bRXEGI5FUwEHdWtiDc5g1g41O63kYRD7jHw2t9ebFvr10G9+fkkaTbE
3TihexgtHmgr7Fqi3Flly55vYubi5ioHK11EqtG/1E5EplPPO1SujEVKJY4bNrcQfWuW5RS4XbsD
1bMZF/nvmIrEFWLpS7zhtXXyCvwt6ndqoKCCTuBM1dvy6NZx/TDF1V6cY5tFYysA9ESTpkngMt74
CMHZDwXfO8ps1mW4/OBz6iULAtoBgYHXd5eZbpfE1afb62+BzXiR4e2+8hSevXCbCBLaZyMw3igw
CskXH+pMB0f1cdYMgr7UsRcdnL5MMjJ7zoFX5Z8MDx87l4J/s4/vxCcm4K6ZJukXCa5nOHWGDMKM
OluhdXEoZY2qLqRdP056+eRNOsx8f9HZEHRzGofM/XV7GizHhYnIk9IptCpgqVHAM07/Dtn2zV+q
g9jue77xTDye8rvaixeUk83MOzVt/9ELhp3T2mJ9JvLO5b6u4ykJ89gLpjSY6+FI511cn611Y4fo
tjYpyhIX8xFcuWff4fQY0fauRKJnwu4ipZTjVdh+BjHT41JPj3ifaMDzVNyHtfRM2B1jMpJViStV
KLqP4SyODtE/ed9lcXNnbsEE381JROaQYBDTjFNABwr6qMu2B/qybAAm5q5PWi+hHI/Vpa4+kKH+
gZfkTCT8eNvybc0b/l8PExIjArdAgL8eetanoT89bLM4327eErGY0Dg9B8yP5iB+DdpDEH1p9Vlv
5Sl0L218H++bZ6LiVDMsG2TTAQlm9beOe1+7qr+Ek7szAsvWYCLjnCiAQscVGSdWt0xrvIcDb9RB
y7I4duV9pfqeCYujW7IMSdHhFlv3F6cCLW7o3lef5ZmYuEIkTr1BiSCPavW4Bc05GtvXaJcQ1GJA
wXXfeBNBjCsRYTggi17z8dLF+lRV7me6xpfbBmTZfkyNz1CqgkmN5kcXjzBy0O6h0f598o9eYBzc
pR/rsJ+GKJ/i8RUq8qlypk9MLTsBkG1ujMObeeNGBeTqcsg044bmQ881PgAoe6dpGr7LnDoOoFBX
vF6PZfrDUYjeQMLn7RUkWEzfBL4ptxIb0bAcV8pL0nkH7dKXuf4Z+s7O6lomyIS+9bgIeF4PVJqe
21euPMD2llcl9oIni/GYJHAtIUAbcIbon4dNByRw0+lDVIhwT9nC9v/XmXtj/MWGutBlAt6qm4tT
h+RWGcuTsytMZ/v/a7dvml/DUHkj6AZyhTNFdPJj6bs7QYPtzw23LZgqm4T6Qb4kUQ63PZQM2lJD
c7jttrbmjRhcJmB/moBdyKVavvpqqdOKFUPauXzvxcXWg+G69QbsubN5GMAqs5gk52HzUdiyByqx
XCJMic8poU4/9gy7pmAX5fAMjDFZDWwmNF7OoGiDbLX3et9cGW7caurwuG9R4jq64KSnJZLW8qUT
dO+GavFjE+/WBlLoauDw40ZD26VSB28DaSRN8jZxdzzZctczwW5662i4lUUAEnnapcXG+2PTg1jF
DXudMofUB73VXjrrbvjCm63aub/ahnaNO954CMjyIFO7uACEjuPTpuasmenrsqJLb09AxWJoJhhO
rY4TzS28ZFT+eaIvjooe8MyzMwBb69fvbwYwhrUkBeOAyQyQivruJ4T1x2IinfdEy4TtPRnaujHc
XY5QpY81BkFB8l/hQSHU3ZGL33dZsImB81RRxd2SIHzR1bHhAyRA1rMHhN99zRuu3jaVaDct4Ytb
ceJRk6rVywIa33dKm9g3AUFXZ8SzYF6KKlXsEvZQ0oh3/t1moIZzr5yMwcwCJCO27jlo6lMzDU9E
nFt/75Cz7FQm/E3WTckoBGtyKNh8D3gChSJ/eBwCun2M1RAAXekjAcLd5uft1bAl101AnOgBna0g
xpMHpXeiG+hg5+9tLdMQ5ZARSD0G+dNbly/TKnb2lquRvpMdMNFxKiqipCuwtzRu94sN5NENyX3n
lImHCwBo9hXeaoF0nfQpKUeWhhMJDnQD38Pt+bK4nomJgz9HNSRZwI8w10cgczK8FBxRLbSzgdgm
5/r9zQZCQ3BxgbXweogPS3suWjJsl6V19sQ0bb9vnORskk3Z9wAB4CnvaZi8B19WR7e+8/Zmot64
rhTrMOPIES4ZieJsUv6phB7CfZNvROCe9GWLvN+V24Y+uFV00qL4HZM9llDL9fZfF3kz+fNCNKC/
gkJ5rK//SDTjP8I1cH+sTVFDPtjTgqQtlfSP26OxbCYm7A2smlFdrBHJE9RUQ2a2PlXF+nvwAwCX
ttPtPizrbQLgqthB+X1SkJwWKuOe/xggMAwWtZOctZirCYCTvVwCvaDAQq+ROrBSjZlw2V4pje3n
rxP3Zj1CuhYO9zYE/CL5UCGXKTX/wOe99xdb89fvb5pXIHaQKwEiKnYAIClCwEwr16EZXe9ju/FM
yFsxIRVTRteTtAallEzmn14xowR57z3ENv2GN+tirCV3EAeAyyjb2jaHEe2srOUcco1TuudtGalS
IYfrqH9A9fwlkF3GWf0Z3v2NadVClKrfyRvahmG4dd3QaVkJpqkqomNYiku1C8O1HW8mwxsuvctG
xzrJ/fEnZGZT0C/Ikh7qVWcKfDpi+Zn0TwFkGO/xN9eEv7EJPMNehIuY5Pz3qPWXAWVgabVbOG3J
rbsm2duMInAviLskd5ri3E1PdahwB74qtMt0wNO704PYLLpwvFijpHHnVHrfU1wTDwe4PyBXZQGG
tpgAZaCj58hDdBUP8i4LcE3lUKBkhFdti5+Lcv3sCIqzqeyjnYLe9/dZ1wS+gUJf0kqQKC8UInBn
capHqASAt9xZfmPHd3fGYOvGOLod7U2N6BF4brMzgedt/gNcvi90xYW2C8qd/dzWieHxkbvFMR2B
1U1q8A9P88EvaggQ/pUU9z0Yuyb6LfQDAJgZhrEQoANzQs7T8l2IB1//ddtF3vd216R2A78gC9Rc
gy2rYRfmkqNyu++3m37/AHdNWjfVDiVLti7KSTg/Fgy1z2uZfK9Bm5oWA31uyvI+hzBxb9RpadsT
xDldND1wFXxYa4GSdHa4PQ6Lv9HrpvzmZBo5p/2ASDMf5ugIjjQaqbPf07tCWNeEvbmr7AdRrHG+
jMsj9+InxrcX0bW/bv/8vyLz/x/guybuLSSeHH2KKC1QfZ3LrZlSxvk/wbYlJygqkUxs9XBuVwln
DJfvqPWvAUtsuiwo2HKKvSk63/4TizmYmLgeD2hJOKGaGILcLW6yU5iGJFwzrx1/AUbUpYGP56nb
fb1/XqKE579L1syiHgcfpjdF48ln4bGi/GEk/uNU1Y914j6VYfT37a5s1mHsAV0iJq8jAncEEc3H
jrU/hM97kOouezgCWw/G4Y/KmLKLfUxc5UJIbiv6Iqv95kckxXKnhRtHvrsNXkkXFPI5YK33Fj+N
XHWa2X11gi417umqKSLtkRglDTy4dI77yIdwZwe2bF8m9M0NnLgWPlIAw8I/MNa+UNRT3l5Yy+Zu
4tx6MSazJFuILC62k94fuhOUZmkWNsungDG64xa2bq7u8mZ3aVxwpK0cdwIfecMt/l02608a/wNm
m53FtXVw/f6mg7BFLR1kfqK85wh7iWqiA6QQ+rTu/SoTVNU7A7GYqQlsm+dYNvT6Vsj1cmq9DaSS
W1br9r5YzgS2YQ2AKKSAMTRe/8fYBmGqZ3LiK9TN7ltvw5GLVYFtlszYn8j0MGCLEM2WgvX00IMy
/3YXtikyPFnhrbyvPaQrVNgda2d94gx13rP7+77mDTd2BndkhYsy1nItTmU4I9IlD/6wJ29h+3vD
jcMJertuBEt1q+kjEocPvdte+nhPqsDSvIlbawtcL+duwWOnBoUWKcDKPMYepIMhLrDj0pbdwkSs
LSISGnBSkpO6fe5L/hRPewXptr833Jh3TR80oG3PVSde+/GPZq0egTff+XFb64YPo0bLwws5kr5d
xCVIB7zPsm2Cw6SKnXDZdpMx6d3WmgSN0kh/jGq5sIBvF1IM5NT0rf91CcaPUMFrLrxT4Igaq5TH
w5rG08T37s6WTcqEsxUgFpqTHtPHm/khrMKscdpH7RenGeQBt73juhLvBEKR4d8d2GU6kO0EeKlR
aanl5446Ml1adZyD5BnihTuAK9tQDCfvhhJvMCibzoGPcT5u1PUexJKAuW0ox8PKlz1aOJsxG94e
TkPSyAnomz5wTnPJjsTr7tvKTeCarspgQHEHgUhue/EE+3NgwVngInt7JSzWbCLS2qJP5rlTcEPw
Is6AQIs5ehid6nS7ecvEmICzLaxZPYaa5KAVdDZEuwgNXKbGHVex/b3h6V0U4jF6IShtRI1TCf7O
c0UqVAv5rvrz9gAslmqCzhyv7hI1A9pAPFTrVfQgO1md5oSlwTRfqtXfI6i0zdR1iG9Cg7lut9WD
oFru9yo6isF1T5Nf/rw9CosfmPizYNF12KoJcYcfPYZL8FDoEdgev/xW1PV9QYGJQJtoxxod4sTj
ih8L0n1BIdrRSfydtJttCIYrV4FyULBVBbla69NWbil4YZ+9CJDqYtlxNVsXhhf3kBof4wiAWjkB
o42QPpuK5o964ydS7FFG2SzWOLhZ6BSrC5PNZyE/Bsl6YEH0F6iTdwKn95+nXROH5mnttBFB2dlC
6iirpq6/UMmCY7Rs40s04zoReIubQWKvPuq+uU+F0DWxac6wQBL4CkVu4wQy2ElzqQTnoO/vdmAc
lqUx0WmyjXFSaMQ72Lhpkfltsy7pBDXFv2QD5eGD76Lw+7avWBzRxKjFMxumbmmQSAqH+Oi6nJz9
wduDOdoGYrj52jZ+jNrxKI9B8C3XOCND7KT1ujz3gbcn6mDr5Dq0N3tJNZYlV+RfDhXvE8UGljI5
XVQ/HBtX7mwplo3RBKwx320qzsHm5RTlmrZxg0KNYMhC0MRKt3mcB3bn0huOz2ZPFHWBy8bYOUfo
xn2agupBB+vRn+oft5fc4pSB4fjaqeKxclBcN6jyGSTTmYNyqtit/rrdvM2iDJ/vFXcnIeEdrI0z
tfVHEu2dr5Y/N6FrgeZJ4hE0DSHr1JEgXu+b13Bu7wN+uSZwTUYgBtUxVrmEXpY7NLlqSw7QZvh6
e2ps/28c4GxkEEF3dZhDdP6XW9fPRDngJt2rXbI1f3WQN47Qs4rF7TgFABWvF+2UR7EmDyiYOtz3
99du3zTvQQ+ikDq4YpbXQ6SCZxmAaYbHd1Heu6ZKKeMgIh1mRDer0o/rOh2cgT8oZy8VZJscIwgn
eFpgve/jmsG73OtQtMKSD4u+d+4Nv+1iPkcuGKPyCpETk+1hHpcT6/biJdvfGz5b9lWIqa9wf29Q
rpWs03acSPtdRNO0c0mxuK2pUOo5vrNEICxE0ATe5YYn8hy5yZ5osqV1E6xWJDVwdyveWIeV8xc+
ke2iCkga3GWZJkwN0krzAAqWMHd1/0q68VgL5yOOndPt5i0HjMnLFjtFjDKWOMr9qZVlCn6iEGAf
8Cw3/QimUBdviLc7sqyyCUoroSvvSciM5ROL/2lK8d3z6lMv9sZhOcRMirZN0bCXK0AfocL5GDfs
h9NqkcXDUGcM9XPPZS92psw2kqsdvNkr6sYvKpT64MW76pAU6tKoWc4TynvumyjDmQuvgz6NpEHO
x/mPCbRyfSNEKurizt83vBnCRgtOfNyD5Fh9COSj9PVL66mdZbY5g+HMq+/1YdOO+PtyCIJj6ZRg
HSVR4eypJtkW2jiCNycIq6bUSDhMJTnIKxlDEPHxZXK4C6ESVUxp5GvnvuGYUDW/qzo3HLAYQk6o
AikAFsMVfo8C2uJ8Ji6tXwEuDa50JSoIXpyoQiGX9+pJelo7erzLmkwkWkyHdlskYM3+2J1FFRzH
kZ/3jcmy3CYarap9SDZe3W4VV4QxiZdzsbGdp06Lo5k4NNYoT3SuAhQqaT70xfKihiXf2jsTJiYb
27hMNNYN/h2Hw3GTOmun9bQhS3p75m2La/ox6Mloo8CQ1w19lQVJIiByw7+UTY2yBLrcl/Ux0WjM
XSD+W0CdkA7zSY7NyQvch0nupQIsT37/Jjbf7HVh2OiyH6DVE47BCdpAp7k9K8G/xmV9nsMtK4r7
WFxcE5jm1eU4Ia+BrAkKKorJBafgcvH4nc/NJhAtKVweqwa5Xh0VaTd1D3XIvs0wsZ3VtjiCCUID
Gl7OUuBdq+loncnRExdCkvvIziGE9d8jh/veotQ4w4uLAvzg83OwLZ+Xsjg0frhzWbaYqykx6k8b
ktWzD0x/UP1E4hi/3z8JPabuvO1sphZ/NpVGueQjJAWQGBsDZGQ0b786iJ0eoAKwV6Vv68E4mvlM
atJ4LapbyuUQtOthqbdj0e8FGbbmDZceOqJF0lLAOkiXLv2QNjHKwskeBMlmQ8bJHPkUUHEXvuzW
Q3nQdV1e6CjonbNvnMweBWHqcj33kbn9Tqj+2lOXZIqtO+3b/t44mKuV1UHsYO77efw8+OLPPgzP
t7fSd8987JTXHNmbXWhd+dQBlArnLcmnutMfwEl9kXV9HucG+mHlTn7i3RGgm+sm+KabZeu9qZoA
NURmLzzMca8efT3u0eS/azxo3fDhoRw60Too/IgciOy2Kuu9/ikke3GR7eevfv3m51eBjK0QOM2u
HKMHUftFOoAZ4x58GX7+Oqg3rWu6xZXswUoxJsuHrdjSWbjfysiH3vaeEoJtANfvb7pA1aQ3sQiY
+cVtkREiH5VDd/Y229QbfluByTcYrzfMuozHp96N/+ZCy0NN1uh420JtPRiui8qRalMM2z8HnOlB
hrH6OEEw8TBpJ9nxr3c3aCyB4b9+0jsbZDRwzWz5q2hYklX++qtaoy6VlP913zgMJw4opQPjBaD/
fVKmXrBlc1ucYbc7LmYZhAkqk9TZ+qqSca5RFKErcYQGzEvyd5PcFUaAAcLw4cknWrYU1UluV6Rj
BIWT/qfr7GllW2zUhJWpdhJVTyDt2Sxg5kEyucg0pCPuMyITVBaMyhmCYYrx76U4L8MsM0dN4xFc
Ru3LXetrwsXaZNySuIAY9NzyB8In3GbkS7ntxbwWNzARYh3tgH3roUwab96hnbYzH7zzHO0Fcbbp
N/x48shCkl5h+geAEtMlbEaIB4Hj8/vt2bG1b3jxzFiCSrweCyCIfCiTYDkoWvxzu3Gb6Rv+29EK
CHmGn48B50n7gv6pWfh57MWXJiI7r6i2ARjuq0BnLSqCIJp77QOUQo/TXSiYIDEhYR4BVTWViE38
aTx30GnwmJ9O8V6RheWEN2FhogHTzbKCsYkOakz79Xftzj+ayn/QDsm6Yi9VZ1kDk/Qs4sStRc9p
7rLqDC5a56I2SEivPUmeHW9PitKyCibrGWdj4aw1NlEJoLrv+mky3fO8gVW4+t2bM9LnXAzJgPr2
ufbIEXhvN5vWsj1SvHTtHDMWFzYRYQFq7/RWDVBa99eXIOSfZN3ldeecbnuBrXnDhYdWht7IgJvT
YTgeUJ7ypfCr5uyXX2+3bzMkw4UptOgjlIrHwDuhXrGEqIiIxifNtt9OkaBMVR9u92Mbh+HNVHr1
IB3kVda6y8CreVYjzUo67TiyrXnDkbGJrg2wQ3E+jdNP0jjHMiofw3J9vf33Fj8wUWEQjqv5cpWo
LjXUMphz9qvg+4z9GqoiO3upZSFMVFgnpj521DUexVWAK//ortWlI+XHfvIzUt0l4hckphqoE/Sb
UGKLQZuXHEg8XvxmuQAOuBP3WlzZ5DJjCtUOTrOi4EE79CMDLLnPitLfFft495Ufv39d/zcOvS0o
pF4lgt5Zary0lqeITH+uCz8VvUI6jYMm/kXp8NftZbdYlYkHG4YNOV+IZuRahxcwMn9cwNDQz/Hn
283bltzw7WZqVSt0EufCkT+uOsug03/QYDWtwEzfyeAuHDomzfDxeZhkAepKCoK5+cgp1Ch1eyKQ
IN26f5IR2MYwuc/LI8PLfRX62vN7eLlMsjFIPuPOdthasjNhNusyvLyfQ1TtLNeQfubPfgEooNqO
t9fCstQmGqwbhga4DRQEkXZ+qHQEBEf14mrv4b7mjTBbxq1TNFGHtCOgDk4/nWfccybGd06J90va
gsQkH0N60QWvM7bxns76OMQBOdaup75VE5tP0+j8dnntZCSUwUk1/Xpwlm4vC2NxSRMntq3DiFWv
aT6jdqfwxEPciq+jL5+qrf9AsF96kj0lCsW/t6fSYgSmTuhCY8FXwCjzBLaW1QKpB9TC7OXcLD5p
4sVKEKyPspxoHrVBfyCFSqdpepQjfaJz96c77T2UXBf+/3CgWDDD9zeFErRCRMidgKqmEeM36EaU
ae+WnyRzz12UnN0ivNO2Df8HzH5xYxfIG2hqnOIEtcSzc6DxXTwtGIrh9HUpeVS2C82rID77Tf0y
sOm0KHK5vd42zzScHrBft/DxigXi3eZQdp9r6j+s0Z6emuVkN2FjAwRrEtJrmgP3e0RF4Au4OP+K
PXYclNqB4loGYELEkHBwhy7eaD5NYzr73SmuNOqi96pyLRZrAsRiPYJ7e1RFHjjtD4zlHJI6rTlK
DP11zjoa3be3m+gw6ag4khvWYdZOHpL5DC3OS8T31NZtC3GdvTcne+jVutxan+bxLL1z9NPrQH0L
5g43dSH4eecYrnvK206GQSqN4t+8DYdL07kHz/HyEGK2d5mqiQxrpOtMVdEUoMAuTvU8plALe4qh
GHZf84YfD0hGQwIbj0se41kEpaUYkCEBIeb7mjf8GIqnIDctKULDgQno/S3HwQl+Lu0eKbRlywsM
R3bqAABGPCJCmIg8Ubp9nmSV9tp59cXwa9GHef779kAsHmFCw4QkADHKKs7VlDwQPadNyc+h3vDw
Xf4CdOnldjcWizURYiF3pjWiuNK0JMrKCsUuA8SvgvB5cn/e18N1gG/MVTtrWVPiB68aKs+OSFLc
wD/38jEowk+3e7h61zvHkKnnyebG3Vg8hnkiunTwv7brR+bsXL5ty3Dt883f81YvUTyjpjTguk+d
FUITZLxQv/qHLks+bnsMt7YxGE69tqJW9YJstdx47hVAYaJ+MErm8+0pujbz3hQZJ7VYxlHjzaoA
g13zLRDe18Iv7tsviOHQkF8B72d7rcSaitck/CkANRzWHQydxd1MfrOIaO0nHFE/ReqyTqYjI/qp
itzPeGavIXrVHiN33IO82SbJ8G0m5zhoWJnkQ8ycU8PUXx642Q+3V8CywCZgDLXDYPpfME2hG73o
eIJgaHnsneXrfc1fJ/CNnboeUQTYJ4RHjD9BqTdjXvDc8L2HJosbmIixRCdVNyNlnIuBPQzxJBeo
I67tcxeKSWbEgcv5YtzjMrPdBEzcmA821mDkK0UlpzsdtD9vh4IVLP0fZ1fSGznOLH+RAO0Ur5Jq
seWlu9ybv4swPT0jaqGonZR+/Ysa4AE9HLME1MEXH8TikslkZmQEd5w1oXNQpNviVi+o+kKNUxFx
rLvxziSPDioDR5UAj1CUo2BNlgNu2m+tE5RpVHQ/7tsqzdQXcu2EuDJ3jCi25234YleoKLA9qjaD
R9dZzjbQbDGqaATQDFbozBhN/dLOpvrOfKqrGXy0SHSdMJjJWjpNMkYDOBu8JQahU1zP8/H2Iplm
od3jNQ+EgOBZ9NiVQFVCJvMMlrAu6VtxDLo7o3JXM3jeLJZVOsx65EFzQf/zENN8OW7r+PP2JAxW
owPJLIu27iIZfSQDceLFs34QxdG6PT+1oj8TtUcNZ1gsHVIGyeyobVVh4eKYMpTzznxqDr0/xOHC
d3JipiGuU/zNv+Qbdpy12PSpb7/IvHxEK8yTX8h0bu7MEuuwstWKxjYaI+TpK/fSTtGhCdbHLhf3
nSgdWMakPQlmL6jzgNkhDtoqQedcGW9B9KkL9hp4DPeVDi9jDjrcUcxDeNgjvB2tPAGY832Z17MT
1H8z/n2s72LA8tEm8O8dQUtNVaEMds3rDTHopM6h9V463U6ux7TfmpGrkdasx4UIovBfU+WAG3NK
O/KpCfdEpAz3oQ4yi5ZFFEFj+Zcg/wLRnYSA0TDYows33OQ6rixsgX9sEcU+Uu4eqNse+dLeF0np
mDLAvotaUXCpVQB9n9exRo5wDOv4tscw5KF0RNk8tM6Vpj16LMiYyJmeyyr6iYT0U0fsxHOaOiaQ
UsunO81ax5jV0zZadY9cpxgvtE4EfyVhZu1FnYY91uFlayGbvIrQHhIwGw/58sEB6EuCOuH2Ypk+
f/3/bz7JAtbI2khNHteAdklZ4Pk19z5NVYlm/dtDGMxAJzorJVi7VIjwvwZfaNyCLsgj7hfFt5/R
ru6jaRq6IVOAd/IahizGAsR/0WGNxuNq3dWB7FOd8KwUrWr6AcWSrmc8rqY2iFFjjJ2h2Vkjg8/T
5T1HPuOJZ60ANK8V8irA3zfsexeuoOHpnonFXvOu/+u+7dAubHcTRbsNYD2tEHzGc1Gep60FJ9Va
H6CtfdexinTgWVExi3shgk975geH5s/lVKXiziJipAPOONarKiJ8XkISPI7sORmiiMfRPO5cdB+f
p0jHnG0gW+/aCvkhYk+JDASo7tWBjnZyew9Mn7+aym9WN42MT3K0EV+WebZa3yp/RRPM3hvM9PXr
/3/7et5bkI4qQVU+QpNyJAQQ//VT47XVnZurBd+MVAVn1w7btp0fB9EmgQrBFbpHc2r6+ZotW9Iv
SOvi50P49Lz6SJNaIZQSpp1f/7E7inQOs06uUPDsSlw+q/NCqzXhanuVlKfEu4va0Y90xFkNPUfL
ttCyg17k1HGms9ONcVQNh9unxzQDzYIHv15BtgiQ3+ZO2SKeN8YuLiT88snfOZ+GEXS0GUjAcD2O
8Hd+e6URnyAfqOzViwebg6Vr3qOq/jjEAETu3wfVWbytXwVwW2pZvqp+u7h28ev2GhkOkQ44q7bV
U8OIZ4lnB+d2K18hb5BYYu+Xmz6vGTAFKQItXPDUAav+CN5Z0NLzB7nu9bSa1v867G8WDCh2uAZ2
FT16rnrbuvGPDq3sYs7fO3fZeYyYZqAZ8UaKNSKRyB+ZzE/TKh9Huzp2EdvBYZhmoBlxSQYOyK4f
PS7MHuKo4Oi1H4t49Ntk2dWGN83B/fcyWQNjm2eH7uOmSMq5FRebSMNhOdw+Q6Y5aO/n3J8LwSV4
RyCl2UDAzM+ENYjY6dknXHA7N79pDpoxW4OFenMN0Z++LVPRcqgOsIcN/eR3zUGHn/FiA2+wgMh9
wO0EIrxJ1Plxv+YP9riTmzZMQEegIbwLmKcIiJKIZyc1F1NaQi0jmSp/753zcXQU6eizLg+qzvEA
oiaQ6En8EEi3Jc9VbHH11k+rlXK2/jEza6+ybJqSZt0Syeom8NB1DIHhg1zyJO/7lLb18faeGNye
DkZrqwD6gQpgw56uWDXQk1V722365ZpVV9WwsDwCKzIXwQ9W558jKjPZ7qUXDBaha21CFK4ppgkq
Kz1wYdLtD2Vtf/PH+cUr9mB0piE0m7YtaCPkDfCSi98c3ekblEIv3PlzC9jhvtXXrNp2GC1n5gDT
njuPZF0eoRq4Y2ym1ddsecmdUbogjb5E+XfCXpfpQsOd2rHhzOjAszm0rpQcgP+xYlHZSgrvu513
9s6aGH64jjnrFQSGxHXRSTkmRbkee3c4lLsBi+nzWuKrdN0W2W+AtcCFf4gsdtj8EQ3Aewqwps9r
5gpUQO5Nc0UviH/C6dnqk2pv2T/OJUQ6zEyOc7EFReBfqmV5FwWHFsX6wgF0DlSXdv4Apn+atu5e
4PhxsjPScWZlgMLuMJfRxR4vknxZ6CmEBKJ0Wdxae3wW/3Q4/reOFenMY9CHyX3w5NELuAguTrqd
6wQKqU3sJG7ancL7AIaRDjYTa9WIgTrhr7wCjeGXAJcOD5NhbBU/MZuBtWPHnRo8ho41c3Iq3NUm
RWa7YMkfraPbyyKecVPLArWN217DdMY00x7d3GF9CyzpVq1PsvY/QxHu4HryrkabSEedgdoTj/G2
Y1mQD9+5x86OXX+tlr33psF76Bxkfs3Y2FlulUXN2zR/7f2d4MVwXnW0WePlBWnmtswC+9s8evEy
u5Dj2VLiPIjo/fbKG7ZXh5WF02wLYfEyQzdSXFWoffsX0JsvfA8VabBxHUcWFKwMZiHKrGZTWm1o
T+mKo82/sWqMLX/5MVvPdriXGDENpl3Q7SjqqOZbnbVXueWkJLHaLrlTxiWpoL3tp7cXzXBcdVTZ
uOaAkY5YNCqDtB7loZ+D1C7c832f1y7pcd6KJugVZtFL2cVs4huYwipv+QEVv3WPItEQ9ul4Mqvy
rWFBSJONfZh2wRhXK/5AP9JObtKsPLajfGe9/sn4f+AUA82+w7nzi3YZ6KPv5hfSFpmsp89TwE5g
E3qYBp7RdjpDOfnc2HKIBxQ74HG+dMHw+faKGixJh59Vbdir0XHpo3K8V8qdt2J2X8IpOLteHtfl
vEeSYRpHe3KX3B0mdBvRx6VlR3+uY/cKNyxKEF5Twt6RMfp2e0IGl6Oj0eYhmEE5Aa/sEuiVy0qI
EzSu9pI4hqOhY9BYlcupXih9tIPlOIXe0aY/PLkemWxey6lPu9HfeciaFuxqYb89xTfhWb41wfGD
f/chVClEic+hU8TkmsvG5Xx7tQxOTpfWlF4R1OPmI5eQL6duCWIP+s8FbHeo9u5jg+fRMWkyyv1p
GaMim5UVe4GVbMuLD3yXjcILmUq83FpUqPYSJKYJaR4CCHx/AKGj9Vha7hcp/VgAW75Z9Tlc9hg6
TBPSAvm5CK9ic6jzTHnx6nVg2vZaOwnQKhHPNntra6SuQH972MJyj6zA4FZ15JqEKiBXLoB3gDW/
gO37TOj21NXrThRgOGs6Xo2tDvSv27rIum049HFE829qDQ6lw09gqb/vqOloNdbRrYRQCDyd6quk
4TWNPX97cxuRFsP6cNd51uU4B+H4te0Bmx0EZSwhCAPa/xiIPwHQy+0RDB5AB6yFaJWomChZRtAn
VnrqwSffu819XiN1CKIfI9/jmTYNpDmAMJ8JmeyGZYqPqSoaCMe2yThSUOgsMW1/esUeBME0khYb
bKGzyNGvWObZ27H1rWRsPjGnidES9DjSn64sd9bOcIw9LTnXgWKILJIAiOACUegXYOYuHv2J7Lka
00Q04x+gxsqsCHvDiJ8ERVYsY+KRF9U81uGhlTtXpsH+dVzbsJIIaoQe2rvIGkP7GPWy5rmJqifc
CwdJXuW0fK/KXQFY03BahLCKigU+mruzVQxpM539FnSDwkp8XAa5BLt5h8Za9eP26TYMpiPdfDY3
2xBwnO6eAuv+Vzl8tfwt5qUNTig7ZuqZQ4bv9liG06ATpeWBsxDIBuHtEfVzbLurdwAtG0umXO5R
fhqCAR36xmQVoSgVQVsnYg/SApYg2gE3mn789f757Xr2hkVO3YYvC7qGCWLPK6sYeKYC3hQ762Pa
C80B2IB7+nQIqqx0X32WUOvBnsdDiTwqqcN0cJeYU+d0315oLsBCMt5xpxbTqdgnyZfUdts1Vvn6
dvv7/4BoPohzdWRbMPuStRwPg8HL35j/Vxeeio5CpHCOobeNQn1CeP5UN18G/kfevBaQie/CvYDe
cL/9B/VWrG1gCwzeIudJwYP0vWBdIjtQhrzfnp8h7NAFPpnXewSlmDILmRtb8ye0Ocbz9OC4O+tn
Om6aE1B+LrqF9SyzI8XOCqOd2dg0CbQG9yIng/PUAW+iGxULvJFloxck7kISd2xemwnppulpdX9y
4pxvr5VpoOv/fzMdpD9n9NMM8DE+OJGJiAWQ2F3QJUqSuLfruOrp4fZQhmXTydTgV6RUEhfCzOgJ
uoYJ+AheVrbX9WaaieYELN8Oe1rCaqwcBAHVCkwwVNzK4GGiHbT7SMzlXorX4Ml0BJxje866on0g
a7etOVgoRaRQOrsPjxbp0DfqBQ7ffEzErUIZj2H50KCzILbHdieNbNoI7eZHxpGM8DBVtpT/k+QT
n3s4r+PtTTYtjXbr09oqJ8vHt2cPRAeI/D7d/q7pN2txfgTQIWSjkBsDs/bjurK3DnJ24247k+nw
aCbt173bOS7ce97/IvM3otKi5XELXgA+flcTuW91dMwbd7xycuy8zuaq+crXrk5ILdYd+zIsvQ55
I0MnG4BJISZlzandqkTyPTCJwaPq6LY876Xwcvzutnrv8789htrAz6jYkzQ2ff76/9+cUJEXNSiX
8MsxgdgB+qwOn4A9S0Glk9w+Ph9rifiRzp5GVViBa6YZsknWyab85ypwcdn9hARUWlaXjo3P1rqB
u/tbOd35UNQxb1AsHEkHRFo2rlHKowFkK3+27n3da2Ab+/eicRVVVoGqcVbWZ169uLiE1M4T1GBs
OtKtD4Z6YorXmRM9byBpK1H5ZHub/Q8o/IPoQ4e58b4o55X0EgFAkI7932FPDms4H0h4gehfWjb9
gcCw3cA6tP4PsN2fxg3yX97y0BaItBcACDwH3CxLKqLP/l26CjggmgcA/VcPMERbZ0GzPYAQ97DV
85CyKjj4w+6b6OPYh+iIOKKssVlVPmYE7F8PIbUgEgEQ/mz347mfcucwgGDoy+0j/3HESnR4XEHQ
djh4zpDJ4rlxHXBgsLTnz663xdT73tvv7m7e9OqE/7ujRAfKTSKollxJkVnO0AcsWYKaI5HUuZNb
pG6FLCqgjJH1xRGheuhk1R3bdSytt4jT0IY4pb/XIvfxwSW6Sij4OEob3QBjNm9nHr6o7bneY+T4
2LsSncOtmVbwkola/A+8xUdmTU8V79LbO2VwTui5/rcph7x0qqAtecbWY/cwn6qUJoV/UAeRVp+r
u14VhGr+oq5q4QQoqmess79abE3spXoG6/yOh/3YhxMdUTc6gqxFHpSZrVoZNGnTjnL4bFUzSL9i
Pqx5dArmlbI9gLdx0bSIwLdLFeIANVn0LA/BsXxk3hll0tQ5rHiWn29vjelAaV6hh0QPxaO1z6ou
sspDVV0Z7mdLLuQJtLpU7OCwDIunQ+1c0a5TtbRVBjKI9lw2ozrxsSOXULZ/9PbAdvbI4H50qJ0N
PVvHmXFlCOdLGCKJsEGz/C/XT+xhr63XsGA65C50C3fBzVFnUTQmNmkOkECN7PsKsLgF/m0oFXOj
qbDKOqtAOsyA90KrC2hu99bH4DJ1frfQR+sPmfMuG3J6mj332JPlzwK6Y1cavwFdRo3vf7O28XL7
cBlcis73tpBNrA2/bgdVF8KdmBbd19ufNu20ZuzIum++hVdkNtHYcbw0KIaDp6bTioyof5f8oU8i
LdZvxbhZYHnrs/yqFnuaGFSZC1KS9ThulWx3Mi+mqWh2nodTZwdbU2eh/d7X2er2ceP4ceNmdt3f
aRiamVvCqcJQIOCxRpay8Lmsfq7DGeoewd6bywC4IDoGzwG5Ll+hAZv5dbwCDHnqjlVaJz4wct+8
ZDjd6eZ1JJ6qqo2XFabSh8cNIkTbX2O+p6ZgOLA6BM+u6MzZhDmUy9fQeyuKT7dPq8Fp6JRvM0UR
YqT4zfPapkEFGGcwP425d7z9eYN31aF2NBqszg+GMeuZPEWW+9Ko9SRn62BT73B7CNMMtBu8j5wB
ZRvWZ7yBYNnGWpJ2qiZxa+c7Fm0aQbNoWlBrkoqO2dIuCZQcz7M3JWJQOxMwWBnRbFl5sq/DaK6z
gQt2pDUIenKLQSneW8tktZbpgdbYnNurZTpHmkk3PkhSVxthcECH00aqN0Dl94rCpnXSTJlKTu0i
7+oMiFcxPUFejEQvIQSN2GO7cnJfvpzoUDyQK05ruNEqa9bJh9yHbGK3Y25ijwO/79jqeLyw9KKO
RBIzAcWKTz20rdlTKtnT0rA9WuWP8x5EJ4BjdUPhxTeRLSN6wcHq8qkjoEwo80MLuG1aQh8thvLO
jis3OUGdEK6h3dyPs8WzeekefceK+46js+DFZ0U6MfG2qK/QFUwK+28GMoJxuzNu0BF8Jc6CbAI4
LjmSeKMzyC0AdVB36Yz5wB//OyzBpbqxbpkmGI/12rPhiFaPFzJ+G3eFKAwuTIfrlQKI0llEY1aE
QsSV23/xu/wkxTOpdnyw6SRoDkB26PbwLMQ+Aa3bqU8Cd7DQD1sCwP15rTbU1OfKeQXD4cazPljR
XXfbFxjsVQfuqbxHIkMuCILm+g8mvHSQ3fdF7L6trv7xg7eprhs6+EvTQH1xxLOnzbwJmnmW97Pz
1dvKpz+cok7qzn6vpzUFRUU61vbBtfH88ua329MzbJyO6at8W0g7wPDTknU5FIJKmPGp26PFNXhS
HdNXTXyNtnGCJy3yxOrnb5Z3lzC0T3RYn1QhaKqqZsroUiRBSd+XSMRRkP9538JcF+y3nJ9QMx/m
tpiy1Y+yRclHUVoPnQpfesF3rhnT2l+P3G9DbM7aq86falBlL/wpWkSTepNdHD1o4Py1Tmv77fZU
DEdYZ4mbud15hQc433QVe7esdBvoK57zOxZiuJp1GB8B+IiClLXOvMGaYx8aXJ7oH+12fhkqeo3o
d5bLNI7mAYIeau/O1VLq7hOaE5PCe6mL0yABoV1+3V4pg5PRwXxktrkfrOWcjSBgV66VLAUaNtl5
6upHFbbnttoZyLQlWhRgR37Uub6YMi+cDvNoH5ULXXBwxd2eh2GpdKBe2PV2VA/dlJWAaLefKGST
BhwsZ43irdjLcPgfey6dKW7wUfal12RWyE+qfhbD6faPN5iFDspb3Kma+jHCY6cLVNo64ku9LtaB
kh5N66vagcwZdkAH5/ENXNTQNhoyq8Dp/UzKcCYpbjG3f5eFDSWo25Mx7cR1+N9sXEh/6qHygbCY
vvaoX/cVXlXym6z/Dqqf9w1x3Z/fhnAr3Oyiw6FdGwcy5Nm21GnIqmTw34N8D19gWi4tvN8KlW+q
Q3gfFX3sr+1naCKcfLAn3Z6D6fOabXessIueO1MmljLLNwgF+tuTLPdoIkyf1wL6joNEqoNgc7b4
FzFGsWqg0fH19k83+AwdbhewEU3RNR+zpn9m8xfUFduyj1e0Q9RVbLGd68gwAx111zXr7FHkLDNR
F7FdJm70F79PVYHoYDufTEPlXGGQFSnQHBfkE5rWynNF9jp3DBatA+2m1s9r2vbAWbrNF/DXfHaF
l9hiPLb1vOPxDLugI+08l0hLLB55lHNAHvpRtWlX9jweGkQFQ1T/bKU7HloH2Jjb224wbO+6Ub9Z
XYVU8ra0oDS0WPk1stqXcKRxszQxR3m/IJ9vj2IgyCK6tujceZEaAzALCbuIWJBAwX6wO4gjsNAH
GKKNPPk2uk3evYRt74q/F9wrPAFWfwMQEJxT0rqr5kZ0OF7TNr4HBD2FIo/zQpz8z36jgJZF9zl9
nVzOFq019CHIBuxxfIna8Rv4Hc9hHya039PjM66l5gUmUTrOKKoiq4JrqziNBV53jutBM7RIvTaP
oYCaOF6PjGS0c0pMZqvd87PnzTkAwFcSTOvMuP0zUtVhoHRHcMU0JR2CN4rRacUVXlwr8bMm3TdV
ushuLi+0BaVZlYMkynmrtvL64jvcPpIGS9OReB4rxgrvEfrYqT5pRsihce8sOzvNwRwEcdyDWt0d
p2ewMR2RB4CMDJx8Bq2W5yTFlYVHuS9EtecxuqoLtHfmZHQWOqdVnpPnElPKwxodc+GBqnZNesfd
MWPTRDRnoaaxESNM97Gh7Ov19WpvNhDT9dO0FIew3iMEMfhZV4sEat4Ib27t63pt0PNbk9nvU9fx
jwIF6du7bzjQOjQP7yvu9EEFTruabbHD3FPbWDyhxboTGZuOlxYJcDpveS1hpHj+TP5fdoeqhvoF
SPYppENie3s4ZkMtRQfhVaUFrGpdwhlsA3hdF6hsQJUN3VQoD6HP6X+RM8XtvAesMc1K8wM574oq
tJz8McrndKVVKqs/N8+FLMl7iMKKW9/XqU90YF6L7Gs4zmjRsULr2XXzZCrxtmf9+fb2mxyOzkA3
AKbSU8vNH4tySkUpT3BBcdFDMqz9ytEJlAMzUTfvfN5J+xgsRwfluRD8XYoV91/YyyWec54otryi
z/5pIeGTn+9VcQznWuekCyqke8O2A9p8jv4i0n/qLJRra3/HURv2X0fkUVc5Vt/AMgvFXjZ7TVjt
K7Aoemm5VuCAGlI5THvwP4Mb+A9AjxM/KAo0T1jgm6R9/UvO+SPkT1NngK7S7YNgMB+dlC60EZUI
1iAuGbvv5TWyFi3Uc53inZIldsWW9qQ/lVTcd5H+k7H9LdwitgqWkQTs7xUJ4UO5KvmVFygfFZa7
x8ZiOmpaeBBGZKsdzuljZdNvDbZnpNZ3zrpzUckDtAlPt1fOdNJ0VxCN6MW57k7Buwc+TOjiFI+L
GHYCYcPndQjf0LjrBGYlzEJ5qVMTdAFUDzPZE+kyff56wH/bB+r1c80tFlzQxhSTZXmWksVFvdfH
YvIvOpJvDLyWrsv154vAf3EIeebtMB18SEZcg4sgVi0FF2n3XtXfqGr2uIQMuYz/ENhtm5pHD1xC
Uw+dnH5Qr7T07t2S61r+tmbt1gun9Cvyq589vEH6nL1ArZPG07LKuzoMiA7lY/MGHpu8CC4ULL2t
+DF1eRoCHX37yJpWx/v3BDYrUE0Nmt5flFaxTYfXVfaX2582GJ0O5fNHi9hNsOWXeclTP6fHrYtS
JGPOwnbSonTS28MY3JWO6StGP7IgCO1corL5olBBzNtDMDsqGaoXeMgYMOmxkPehZXSoXq22Jlrb
Pro40knEVAGnHsTdlKdoatjZkY/NMNSBenlfW1CRaoJLP3apDZaZGXJw3bTXim/6vGbluQQ4T3ab
f5HVuZ7Txnlc9wLIjy+n8D9YvDAHyUK3+peQTvzR80WUsmZesjyYSVz7aKC+veMfH6xQh9r1KEx2
vUWDi7vGTokrqUyGuU6d/CVy70ohhjrkbtlmlynI/F3aLl7AG2XncRP9ffvnm3bgaoq/+Qzm0ZLm
g3R+geIURJd0LONq4a9hu1e9NQ2g27Sa5n7mhXVBe2KyTMOx7T8B/3m4/fNNq+/+++cH0ClnTIb+
ZUSWwh6alPZJP75427OAsPLtMQzV2lBnsEODc92OCoMU35qH4jyerIOyE/UoUw8Yu2WvIch0YrUL
u6sXYN0q6BrUEqCDv0eQ/E0FKJfFjm8yrJUOrtuibo2aCMdIKPuhBZ2gS6c2rhf53vZbYjm7bSEG
SGKo4+t68C04BZ+DS+eR8qFelHjo+jfmOlk/qzBZ62ZOO3stY/ykIe45zxOU3eXOfn3sgxFO/ftM
gL2g9W3IH/zF0DnqFECJtM2pRrlYlX2ytRkCCaG2u9JVoY7Es3i9RdHc0EtQPG2hFUfWs0P3dsxg
OzoOryOl6F2/Ci8FykS8/RP6LA9zfp9CUajD7vg6dm1X+f6FrV4KAFs6Fw30wu2d42borgsjzfI9
cEcHcm3rv0bbjn1JEq947zaQe/hjXDdf14Eemf26VFtcAoVAwjcbDLjDvPOCNFiTDsqbQ49LNcP/
k6h+mBzIukE+boQI0Hb39miBvE+Q7yd4XV9EK5K6/sWG8tCHe1evye1Emj+wwRTlzsirXaBH91qc
22Oe9qliiTo0h/YU7G3T9df+FxgQ6oC8AIqyglkrKJW4LNLBG2PXfbfdt872YmqLuLZoFoSxBSXn
ZZfbyXCydXTe1uWyGzzhXyz+GvELWJAWa2fjDaF9qKPzVB/kbTvmIYsdgD/LmHEC4tFpTaI+OkWR
rc71INihCkt6EGs+J9ZUnO67KnQEn3AcOkInyLtsc+wcu6M6I8sTukkYO0l7kOfiTtegY/mgJDFY
tJ/Em99s7WnyqDy3QMMlACns5ZRNblwXcR0CWYtuhoPwT+XFT5rjdO7/nA7hsT6qPWdtOgiakyCV
pSpaSXrp+Rl3xku35gl3u+Pt/bjGkR+dbT084MIV0FgNL+vcxpb76gDBYb/jNUnXA1Rdk9ujmOag
+YEQt8moClCusTIfj1JO7oNEzHCMmC92DrXhTiOaL5hByeR4chS/Om/9bAXkB9/+mOicSOa9NWGT
ytz7n6r28GkG36mD+upV1SvAqPkFTHXWdxvC90MSFY7HU7eBcJTqcncPpnuNMz/YIR3cR9eRNDYD
a7+kTVnEdWF1edJGeXVfzj3UkX0u6N2cxWX0Qsaz776A7H72dx7DpmW6/v+32DmYWqka0kGIask2
O93QMAe91cb6ddex0sF6Q+UOagONKBgfwesdBN2D54+flBCH+75/3ZLffv6gBBdbQaMLCMSRWZ+C
N1mGxUMftuGO+ZkWSDPuZSjzYh4H8b9Z4PIo3jerSHoFfoo9AjGD5em0es1qL3Pocv8yI6Lt3qBy
L/Y4e02f1oy6coWCvpiH6KhM66oBOvPJGfeAkqaPa+Y8Ld5oBa1FLyKI4n7zknB8Vs7b7X01BV46
1q7PXRQd/euj6IAfnZaH5Twe+3RM2bk+At163r0hrn70A+vVYXfeGK22qCf/4uXd9MZCNhzcMfI/
h+X0t1hsnnYWet5Cu/1j6vM1rTyEf2IARwxSYPXOnWvwIDo+r6hUPkPMM7ywSEUs9hber/E0SX5X
ojPUKffUAtZ7hyGQtCV086YNDCTOn25Vfrm9W6affz0iv1lhvUJmYuW4okhep1tXnAcZ7NxLpk9f
///bp621bPxF4P5WdtptDxXZ6Zs3fVcz66hF62YpAjuLhl99canYHhun4ZYLtOt6sYK5VZVDfoUD
iH4gzkYBvwv5eG7DIGm8U7VWSRHutWv+Ayn46PRqJl6uRLF+W4unZnU/dfboxEG/JE3vHlT1xzLY
3+dqAvUHyppB+3WYigzu4LyEPJOh+JsrqKLOX7fxZyFlbE0ofTvl0QcawvXDRIUowXXbaZHyABq2
T7x6BSPzsa6to5DkQZb1aSihpEujH7eP0T+FsY8mo7kUt7Xdvp4lffIERR3Wjze3OqD59ViUfxWA
+04VGGEc8IH6/Dkcm/fZ6U5KBYeweOqkD7bKkKZ8mVInWD7v/KTr0B/8JB0dCAoEx1cc6xuwOmMR
+qcp8mN5dZhokSgaJBBkPoXTuQYYeGdIg0PSsYK2D9XlOmzzJ+lCAgPsPUsM+XAkNwC0qwlFKQFw
D8tH2UgiIwsOhRhM4z9skJsfdn7B9fB8NGkt+7CVIS3nFrQx3VqOj6r2MjBovzKCTuqeWDyuQ/wK
W6pnRpsh8WT9AgLJPbCQKWTX0YbTxmS5FuHw5IO+cwVnCu+7Y2G9OO5XR9WfbRbFi/Tiqtti39sJ
g0wPLl9zYSWgelw0eXDJR7DZzF7ihhAh5yx1fOsbnfpzr8gT6X8tctnxQKa3sU4RqGwUoME/8/9X
XH2YzuozyjfH4VSke53jBj+nkwSKDdiDIA/FG1/LcjiidxfyCX4+ETe+fVgMzxNf83cNjp09Uyyc
3xRHVcq47ssDmGBi9ArDlaxP7tLtbJIhFPM1X4fCBPfbuRX/K7z3ir5v7aPlnITKd2byDxDoo2Ov
uR8byirBKpSfBWVRxbRv1JPdd1Xs280U4xn50K7kr02NkHm0+aVqyRcw+TzycJ5TERTvqiTPrrXU
MWvki8VcHM8r8Qi2OZ6E/eP/OLuuHrl5IPmLBChR4VVxZrTBG+xd+0VwlKicA3/9lXx3wJrfcgjs
ix8WsDgkm81md3UVZC2tqDfHOGvmW0jsxUUPML5Fsi8Q2+sRefeZB4j+KnEjgvCMB0HabrusdCBG
UijQBO1V33J/WLOsBmgI/CKPg7TRxbmOYABPFoetvt4YtY+ntnou1zUGojopqvK2MaDfuAAn4JL8
BnibxiOz4vptViDBPUPDXrcyYEjMUgMFSWd5a92em3V5QoYS9JKV5gY7abpLVuy6X7or8yb4Rq93
ttbrKPpZTN2NbNsGHyEzX65b81/sxzs2wMMv52zXM2dy7cS0qrhaWyDOzexsLjU44VQnGcCw5DFn
r7xcVZK+c+41SpIxa79P6oJE9Lr/qdP6u53iHjaHNoZbxM9T1m/Xf55oU7nXWrWPxCpb00jayvXB
V4RcTBH02sekySwep1lntTl3ULNLCovdj46LRGNjfDU26+v1ny/wFTxAc80du0Kdb0lWs/2yNOgT
A6K/He0XtKy81KoSEUeWEhStFBffFXQ2yNhpQ45WvgzEbrsxRu009kGpOY7EYQhCPR6HabXI22tk
XJN2+17pp3l7GPGILs+6crNb920vscnj1n3PJDm3t4/m2O2FsyWb+ctdvpACknTsE/259R+sb/09
5G+CbAihFYTgsZjo2ldlvsv0HBpKP6/vuWAj/oO6VCyGDlFtA+T7ebIVTx8C5so4QwU3Ao+vdNV9
yyd72xKoMtaeywjeboPqg5vkERedTLxHsAH/gVbm6NbTNQOutC3uKDhXskoNhqn4baW1B7zCxx5p
PLKSNWDbMlQc7t2Yz0TP4zajFyuTcaqJ1urYoDebXIBbu3PQspO0U+troBvynHYDpwp6M8tKxhwi
oN22eFjlXO4T2LdKhhjKn0MWoPXoG4h+vIr5e1AGkGmU3G+i8IlHV7oozAzFvpBE19u7o/xj70k2
77cIR4O2hyquu0ArbYNc1+whCjpVuQzVK4pQedrDFuAafH2zki4bfkI+i8aE1OdtXFa/tctzaqo3
CEvOuBEmz620wdPNXVJHFwWqPBYzHTd3sE0HPtrtf+Xr8H1VlSWeneFruVvEqzKIc7ctG/zOURW/
GBWZSJzA2/G6wKRailJJCUmYYj1YLhBydRPaWpeAcPgzU6cYbYeRoTaSl5cgcOXBmRpaiHeFVizR
VvWymNjidZSYjsAl8bjMWV+h0aOqc1KvilfQAJARUPRIstyi3304kTfHLF8MkIzU2pxUS/PHTMc/
qSu5PUU/m7v8szlz9SnX52SxfpFh8rQyZHN43UuLzIoHXS6L41itsW6JvUBE0u2HEM/NYOqrqGzm
UDePc7QG7kzD1ZX18wrCAR57WZdGyswWS2UN7o/K/kYH/Sad3ACgOZ8hUbXnsgqNcHpcOKA59dQa
Fqa3AUKaln1Yt8Nt21dht/ch2Wwf7bFBQ8bnVZWhMEWz4x5GmjHZZDWh7dOPj2S5myfVS9vndr7U
6y82ftAmuNhAT22nziuAjxTtRtPDlX4mMrE0kblxr6Fyq7ty260pycjr2t6oBvWMWfKS++sp34lp
eORlu4KRQB3XLUPTEXpSm82zkK1K9Po3WKsvs4FusDrMjbOmPhf6s1H8gERrCO4hVMDjHFQx5XDK
M79RNL9bv09bfP0UCC56nnXRVVq7agmSzsBBuWrvZai4m0Z49Hk7vz82BOceeiOfxnGfp6Qs9Ezz
ejrNl93Q1qhq7fxuBLGyn5WOLJck8Nk8VJNYK9QvZrQBm7ERNdFyMmIWTvEo8XUCE+GJGMu+zddG
V1ky0CbO9tlXreUndFvPH1urw8W+caV6ZvWLBfmkxMjDvjkvsEDSfoU2SfhBnSyLJ1607GopF9bP
iV3fQ+IOmWBFSlMpWh3OARQAB2gtxc/Xb5uz5X8bb7OQ+mtUP1/uyiALZPBy0TicD0BQmprVhHFI
99xnZyjFQlzq8foWiKIsHp85Deas7pYxJ0Og3GsBklRJ/jIgSYX6c0Cer4/yfmhKeIRmY6h0sSxn
Txyz8zXTT6Fike3oEny5/v2/nQn/dTeE50/st6LJpx1XZ2qiSsiieqq8AVr0Q/qLjvTEit6zB6ih
ljlSJcRrx/NATR9pLc8og2F/vf4z3g8NCA/npOgHooZmzokzRcp+nw4SDO3fS/q96XGRwcTcPm+n
eU7cE9GA2TAqH8c9KCI05hcn9sfwp3j1ZNzv79sb+Q+U00z72m7WOaEtuF9CJDfK7EPXGeHJE0fI
oaOpHBHBSs97Gy/DD/oxMmPorv3rTNxsRlJDhSFvGaBoX2YluL6pghcP4ckSU6ddXbLCeA02+cUM
bJ51h0YLj+0o4e3madrb2yk/G3Phu8PvYv2abkwSyIoMijv5mgoh7rwz4H83PVYpbpL0Y33OxOVu
/4mlm6UT2Ko53KDCkpe3ZSq5ZQWnncdw7qq64jACbpiWLNwgBRq4EPqxUtu3UGCRLI1okCMqe3N3
OAOqFXa7b4kyq9SbmTbETT7c94tu/tEqSn9e333BWeBxmgWZ9TpXYbC6GWXkKe0eCJN4C0HMSnhY
pgUJ63KszS1hexmzsvXG4U5HSNLWs1f1NBobrBy7jGsTfWwyxyTfrNmKBHg5w5ckZtUUNxrpfuRK
loWV06ySwyLgCyY8XnMoZ22lY35wH037uXLmNkyzNn1BIti8tPZcV16XNkcivNqCTi+63NsNy73k
PSTpPWA8Wm+22LAjAJxwzW1TF06au/gsLfrASZ0VuvGz7utUt5+uL4rgjPEIUJUt4Fk1ty5R6EYi
eyihSUXVjz2qCY/wXCjKsJpT9sm+DfPneRmciICQ6bOd9umNopPuC/q6R7/JUjcclEmVpUdFs+I8
x64WlasqDkhPFDdUquW5b2pJbC/6NOc5oNO9aJmDCDdtfo0AXLr5h2DKhAd5muCAW9AjPiX68EjR
d7qc6CD5zaIblMdyFqSdmL2QIWGbsXe+hX4gFDRMV91uB7uxV6/L9vpiVgukVFqoRYBgIp99vdZ7
aF0wq//copf07Fp2A8ltp36uHNb/vm6AgmwT4bGgOZ3MAZpFWNBvS0BPfQw9rAWNGuEQgwFL0nT5
/tOH8KBPAvZdWPk+JbW+B4P2NJD7udShMnhxKskiC3wlD/dUNG2Y0dLbJrq6nOpyhSzF8kTXP9eX
SeDweaBnkY/EJE3eJlnZveTglSAuPXVF9UxBe3V9CEEwTHi15HZbIalEEfaM401zNsMsVPxSC6Du
1p7bQH35GI8a4Qkcl62gYNcp2kQlUzTMbgDBrUdVlqES7QN39h0w51tIIPbJ3NyBIBIZ+RUXpOQO
EVord/yHGlFzOePr+bk7q5+LyDrWZwmNEFgNGVpVYK08uLPKIEbWpMg9DsV4bzZpBMWjE7HLPzka
XlUmWynRMFwQoZfgbKxreEkX4HXw1FrfSYvy7jx6Y9FJikiiMY6/v7l0y3RN63Ecp6TqAP7DEwUo
GCThyqDuVL+pFsn5Fmy6dRybN8P01FlHCrL+RAFQwxx/uKsaKNvp+sEQffz4+5uPj1lmOnlnTnjY
fM4yCJD8zt3w+qcFtwlPx0gzYkPeeENq3wSAlNVAAKmT9TEuScJTMXamTvt0hINwipeFRpZdevMm
w3eIfjr3/m/qdSVLCr89hoUeDOcO6Z4yOLIwRx7Lz6AxFINvVIZCFm0Cd6zzEt11YFGfkm1JBrTy
TbcllWQBBL6V512Ekmlak3pEohb87wP9ao5VuFj+TGQpjONAvfOA5dGeTTqMZcE0hsLzAkIla/V7
XK+saU902SJFtW6qNJd4ccG28HhPs1v7vXcxVm3syaC2X/a9jq8bq+As8zDOAT2CeV9qfbJZELRI
70B7HGQ2OxkOMB6qxGEINoPHcro0U4bG3GCzXfbF2sqMeqx05lhXdedPR0dN8oJ6P3dIeBXluSn3
FDEB2Aq6Z1f/xNDY1DHoPmoocZ/Y/JzNkg0RGC45NuqN99gG+NnCZtgQBz6pVl4htpJQ15Jsiujz
xr+fd7O60WmxsmTq6i9QrX1aqP253mSPJgFiBHXyf7/fui0OOjj/k9V37/NPLGgC24n6b5aPWsnq
9YEb57VXhPpL5njTLZXtjyjxwBMw6nj4ZeaIPMx+SWMt6GNWe9nNHg0eYpFT6rNf161atIDcjV6v
OttIhlSAbZ+U+qykYT9Ktl5gyzy6Ure0wV0MnSWtBdpibfS0ZTkzzfk0UhmSXHAmeTSlsRWlO2qo
DUMD2rfVYKxqACi/Vn2kap+vL5BoFsfQbwwYqMFGdQAjT+y281h3chW0sKuhLdOSF33/+Pub7+sZ
OB7qCUmGLY839bkEtmiLmOzeEH392PY3X98mfVsMYiKJlJKXphzQZFRlJ5oqN32fyaQkRLvAnfF5
1iDnyNw9UfrmcTN+pwzQN6VI1MKBUoKMQFJwjfBgx6opa9K1cO3Mmh/s2QmB2Eff5Po6VOMZcURk
5o0EiSW4RXjY4wwt0p4YqCF3WzI1d1obXbcl0RS4Wxw0Wma76wOu8HVH8elIFTfOnZr9ypkZ2IUl
idhEm86daWNVl22oCUsWBLJr7r7qjX2pFmBtt0KmeyhyUDwEUdOm0shmzMWM2xOL6ElLoNl1gaBZ
sMSKFAkiuKh4KGLV6gNTegyjXtLLGJexEZtRdZE14YpefTwkcLT6IZ1Ue05A4lQH2ck4AbuJZpoB
T/A6cgMZr6coCcHzMg5mluVqhYmAGT7UgnPv50F3oogVDf9uiIFtl7hdgfHyOD/WMaxZhoFm40Fr
f+0yhR3BKefxfXWrTa11fLcfqd8br0gjQm+s82wjmUtJFkH0wOTJFVN9b61Ux3aYMbs5omnT0y5K
PPg0cCWhu+B08MC+xgQLYKOnewJx4I7es/nzOHt2JmtNFFyovM6xrtGa4t0xJwU6sxCvq1/T8uG6
+/jL9fVOJM1D+bZM7XbQRiyJdVs8G9HoVUEZ07D2QcQQsjC/Qy3Iz0P3WTKeYC48vA/JWnV1GhCi
F8rtMt+h4uyvPYXA7YmYoWN/cu2v2RQPOgLH/ZQp30Ghjt5LycUrir14/N9epp3bUDCi6PEQbZF1
oXf149EtlgcEc4Ykyz37c3B/BvtJ+ySZ8hE4vrPEPBxQq8u6qFYMai26X+R3ltV5qLvSNcEj2zfc
T8Xkr819Nd8riJcLS8bhITi1PD6QTh2SgGoO95DedtvNIpNUEZxanQsAWN3Spu+xhQqS69PnnsX7
/DA6n0cmeT6KbOSY0JsIQxlt6GukWDAteyyJB3tQVMk9JnLOPApwAvmOAmjaAuUwFpGInSCyHtXn
zD/8gayYJGhMIjzgb28oyncbThV5YpEeLoHpA9gYlrGNev7hngeIleneENvBdSMTLRkXBjT1NrtV
jiUbayDk08hByUNf/lz/uMiQuMt/3Ls+hzA9YNjG17q5z2U8IoKLmIfs0bZszHKDIZnxwTAznUh8
JKllWVHRXvO4vbortKpvsSjVDe7HG7yr7xa/+U78Lq582d0omgQXzM9sbV1zgUGpl+FcXqbTGpkR
wI3n62svCop48kSq6mlOxx3fj814C+youC9eSOx4Oh5tWSBbLNE0uEO9Z8uktSXWyozT+Lglu1CJ
5dMQmBAP3RvMtst6F583jBu7+cRkxBei73KPdYc1jkV3mKaOSEtF8VYWNRyv8Xec9l+beuODzDKF
wALBCR5DLbL8Ph4SireyFh4vZRlPvig2+fv3N6PoRkO0fsLPb250f/SOAC6LSXzkvvP4gwbEnd4O
RA2uWh7uWvfRTv8X5WHddIn9TYmrMItkNJx/IdvvLBmP0ct6O5tdd8VetD8rxbcW5g1D2KrPmW2B
vfJ5c+PRjpz+kzGC5n50oi1FukPvIE73syifauXUTY8ADqy1ij9P3kpv+lTyTBKYN4/Ua6uypc7M
lsTF2AUWoXtuAeZEelKxq6Bf4kx5vb7egtuRJ1kE1H8yJguW3hiKT5zZI9Zr3v2kjZ/3krekyGx4
mN6wbFo19IdDvnRnkJQE20k9t2cnyaRXmOBg8VC9PHXZPh1ubU3vzPVp++B79T9kiuOUWu6KUHnA
iSXGl1SD8PMesCJFdT7cbftj2UgeqDfo//82WiLwR8XLaY7GsxzJKLInLom37Q1rlabaElNRawvw
CluNgUpZ/YKhy2atp4x4k+4wv9cL16euM0sMWYTy4NkWieVk+tBjY/bml6OdXEBfSwUONXD3/Hap
Tm7+Kd8krwNBVMGD+YrJIczRYWdL/+AgD1bn8Wp96Nsmj+ErKrtZFhXzAJrDth/G9DJbMuf9fsRt
8vC9Fcqzil3j21tkRP2liLoT+fa/bjX154shiezfPyMmj8/btmxGohDDMLOGbLke7pss//X+yps8
w2IxFa3FphZvBuCX3UgHHo/KLOj9q83k8XiKO/QVQKzYVdfLTnN8vHsmkL/6ZnSkJ2SPYkH4ZfLg
vAqcKmRZ9SXJ6qG9z7XU9JVNiVaTLV6n9NknbXM2f+uaB9rRl3yxALma0SlvUzZ9jCwFQnn/PiWg
ntSqbaEielLQURoo7Rdwel539KIt4lyABSQwHhJYRqfp9mC0aifclx2kbm4pk1YRwJ9MnoVxVKlN
agtmsETWA4tMf79tbvbQ9K2L5bexFexRCbIvyPn67Nv+IntNCLeOixmAXRk1VNZwOLPIqu8yNMsp
VROUTjLXDHycul8vsUpKj3b3o0wg6u+D+L8BhMkD/Za0XNx8RAChshFUVZZnuv23rL+rRt0DiOaG
Do7X5eO9MvUe0cHxi1QRSwNKVK/YIgf9W1Tpwq13As3Z7lV7AbNblFWL59ig1u1jW3spmqdNGyUW
8P5Vb/KUj2rRAhMFupFkUMpAnZZY04tocdLflaEHhsJkJX9B9wOwFv9acdekar9smZkU4BzwWlv7
M22O4lUEsJ55RHTV6vtwJoZ1Mof5D6unn7Y7gXCmAJwKBZ812E38P+hZ1wFFd4mSthb0w9BiN2vG
rdMZkGvPNnqpLCJJiIkMiMciKkMHWqWuWJGaVH39+4jAFpr395o/eNNn4+uHTiBPFakCoTs7pbEk
VD31zY2d3YIG9fqnBXxCJg88LDSFlHaPCewP6cN0HuElhyQ9WV5+Z0YgGYmM8/WRBJeIw3kou3Nb
a8zgJc3ypG7xImP7Fhkn556YRnE8DPROj+x2L4N0uLe70oP8UO7KqGsEHtDhkg7EmOikA5gFwCma
ckr0vQOaBPJWusTX10Y0AOeGlNoYaTdhgHL5bG6XofuSmpJPC+Iok0cH7nllWF2Bb5vxclOH6VmL
9cjCi7qSRKAiE+IxgnVXt1m6dWtCPHqHRU8h+7wl1nPaBzOU6ovL7C2SkyBoWDB5zJ/eK4OWM4zF
7lm0h5aPtJNv+UWg+Glk3jtw1F4ZyUqA70e/ED391x9V81SBArRdEx2Q/NvFQNq+s/YN8HU87uBT
buqUzQ/aZgwBgg1dtmWHXb1zP/CAwBxs5hlaV7BlnZ/GdVjHewGZlL9xSxrKEjrHJN4b5Tiob97k
a2a05dpjlAyNjah2kcz1dNAxUZlrEcRfPCpwcsxFWVcMUJyHM1ItSf5Di9VIR86ZnLOX60fHFsyC
O/5WSu1FgWp0YjlPdLjb7KBxItrca/nv6wMI/JbNHX7LzEvdBJwgmYZzngL0IQlPBWeeZ33citTu
TXMGij0dvo+0uJ/U8qXOxsfrP1uQTzN5KKCdNyNABMOaaE9LQF5z/0i6gCEBDD4IfxHuhNcHEsyD
J3kEd+WSg2lrTdTen+Y/RhaR+WNPJ57ese3dNR8KULW4tR5mZhspIOHtGhmJsWBneehfsVSNPWnw
JaiZbfkt6Nmur4jgYPHcjltt5/YOwppk1+KsiIcF/m/zMlMW6wvqoSD7+/fkphXZapXVJOkaw6dz
92L3221l5t/dggSG1j8aJfLLmflDr0afonGY9ebPWQPTQKv4TfoxmlqTBwn2jWNaCKf2RENRpz0p
AEYQiQsUGRV3qte+X9atBbWHsrxQ9V5X/yyVJA4RVAJNXozZLaa2PJIZCVrGEae15aNaQyxSrfbH
YjNv5wmQiHq537VU9UdFOdud+rtuUOR0ejzfK+2nwpTP607OJvyb5A4VmQwXAIyALGmkZoCBLNZl
73+2Dp6H+x7No2TWggXlgYRLtk0DyB4YYBmlX/wk42+lk/h5wSXJ4wabfIRqyNKRRB0cfB504+TE
FBrlRnHj9jTQp2d9nSS9DoKUoMlDCXvW2gWk4RnCGfBN1mF2Uc8HAfPykIeyZ6HAMfBIQtr1hr3p
2I0NORT1q13LfPKxne9cuTx0cOh6E51vzEqapvi299Wz05NLqY8BKvcv06D4EOj85jhb4NL103Vn
JNp4zlcwC9jEvAZdxLQN6Nu+a9rC2y3JhEQLxcX0xFVQ28oalqDLfiExXMH1Hy16VvHYQZM1eCTX
tZYoavOnr7oHZzsteYdashH26XQLYOxpbbWX1FhB8dG+uo4eXh9aNCXuui+zHgiEamOJvn4foepW
LZJbQTgn7oxTIHerasVOFGcgmICG1E5ZuD0oD85pPTHJdotG4ZGDde/QvjCB6jSe3NmzLk2EZjif
jmF/Poogstec874l8+hBNwNDVannWmKa9H4y6tOwpZFC0fZB2EljzCsaKnljC3aEl3KmdZMbbYUZ
KeQ2HcNU9vQVfffwxW/i3wldU3ozwnhX5w4JF0WTRC0CX84zJvZ1gXYoC0uzqAdbnlP/HlcIL4C8
zVcUWa+ocJ+PWb359cQt9Gruei1x9jYEE/pZBVoQ6r6BC+6IVLFft2GLTNPwKuinbwY7TauM4Fjg
8Hk04ZxvduGqwCJDIg4CHADu7vkeG33ztKPJQd/781TRO3OR8Q+KNooLBkDAUjhKDRy0o56H8bGU
gWyFa8id9YkNZIDCGUtyJWrOdtT7aTAWQKr6/1uglz0jhQNxR98ugdymHWawRUeRtYjqGNgYcACC
b7+L5w8GZDyucBgKMLVk8F3W/Hmwwhrua5dxAwmsmgcTdrk9ozmqZUmVgoPAhPitZeyfBkUJ5lb5
WNuJySMKt9RU8rIawG0EVjpCVqDkjOGmqa3n685d4LV4ICHL1kKvoVjzLbWiVde8pXoolJtGDQ2y
++P24/ooooQIDyOs7aLs4f/MR1Y8GgytM+3PAr7YcD0jNcGmU550awcdfhdCbA2ShH7mFGd9lp0X
UZKEhxvuplI3xtraCSmRCWVVDjQrQGCO9bWgrAJBbQ7msV6/0RxEHzN0xXK0jAGQ1T6ydL6kxXhq
9UqLKP4NJEtyRATvRD48OLEw2zrPIAeTGBlQQgf9Gfuh+PAeeWj4dSAHvQqcBQ9RdJcChQQbA03u
rU1iU/3gxcqDE93ZGRUHIoXAp1ixHmoAu+6/hvD/dKJkKXBBuMbDFA1kZPJMAdPkQvOnGZmB1j5S
2zKmWMHq8KhEDeQ9ZE1HAMGnNhrSNWRSSWfRp48z9+ZCqq2MKGgGZsl4kALT9oZtskURffrI/bz5
NIiHIL0yYenX6catUTUJPmaVPHLQ7goIQx/GMl+sWA3HOA/UT/qz6TneAU1hHwO2mjySUO/XbjQJ
1oamvaeMr7tq4ZaRvL9Eq3P8/c3qMMYIgK3Y0+WgQphQ5WxfJetz3LDvnFoeROikvb6NGUJW92kP
kUGKO6TVCz//voVttJ42Knnui5JVPI6wHqsSPIzY4dz1nAcWjD47pQGeKtqDcdHC/CKLW0WLxV/5
+2ql2owZNVa8ZvEsTbOLloq74nV3G9nK8GFQ9MzhcDZO4KZ4GP4cRZQqlsl6iCIJHkpIrM5QVx3D
WLfOXy/khuT2iFbyMAtkUCpBgMfjCSfWIXGbI4J12/nWbofQqapPLsvjsmsvXQ0ZFIIMSEplCS3B
pvzN1Lyx4KoAjqHsalz7i++k52x4um6/onlwET5q8kQ3NZwM9YIei9OBOLOi/SSDEop+9uHD3/zs
nJaqmesLHibDQ9PeNfnp+s8W3AE8hhDMXhuFjLSW7LXWhpq6dUExb9p56oFeuD6EIJr7ew7f/PSm
mTu7VzDEQrvVa3byqe/IXTWAhIs6n6+PIUrV/LXhN4PMamW7NW20JN3ck1UOrxVKx2BRPEN41M/T
8VParaGrpHdWnY9e7cj0xQVR3t/f82ZcsIwqWn4kD6aVpMHuWLcDQeXGqhGKjbqphEZjgUSkknEN
CkoQfytvb8bLGV1BBjZqyWyrD66aB4up3i3j8OQYg+fQTuIkBXvGww5z29D2ysCeUfTzb2Twcjtj
nlP1AbWc4PqeCUyPhw8ypiM6BfVk0mjZb7t1zmRYL1rX/b7+eZH74kGDO+zYHXcL7uuobB1wNfVJ
e7DurUg9Fb4quRFFs+DO/UQH4IoUXLeuhoQEGF+XnymR9dKJzJpHDJaoBFvd1qogcnBiM9xOzs2R
gCToHsklwC6BRfHgQV3fc6KCCDLZ+7uuXD0bbUM2/WJsgdV8rGvC5IGDS7WhaN5iDHf/ubu/0kIm
kyxa/eOGfHMc2Kptxa5mRtKYVaRtc2Rb1mndWXjdhgRel8cFVnPbt9mOz8/leueu4yWFGMj1T4tO
GHeHo5NhVFTX1ROm5UDl+gA6ehM7reXzR75v8FDAieRomMgKNdn6QBkvzDhn69NsSVLj76871GX+
XXdlILme9n36uGg92D+rE4iZPKeWVbUEQAKDRwE6Q6soIKaFDJNqO5pP9Q3CZebkq3hIF8b6gBfA
U0lqVKS6c1ZV0fU1E82KO8srdG0B2G/Mx8JB/1I2n1lRRmMt43sSff74+xtjbS273gbl6PfMf2zs
fp1PldlLzOn9U2zwuEBCFtvqW2okqu3+MscZGjHDhe76bwr1+czNJVYlCJ4NHvtHVcDYqDkb4A9K
zWfTyLW7udNXv5xx66kFAtISOhueuRXfll57aNX8Qsu5g5JLuvk5OO4l8xUA4w2e8a8ztlxpNRtJ
YVIFmtHFxhLnYJNUXf12Wr9k822eTSdNh0iEeWugCW1+brU/i64G9pR6+5psBYD7U6Rbtt/bdciW
Z934bcjKL6K95mL/dNibqqWbmmTqLXOiIv1ULRKHLfo05zkyY9ghhqQg66BcdtiQeiIy7QnR9vJo
wapyimkhuDN76GVdZrxRzfP81f42B0fy0A2k2Jr3czQGD/MDr12hLC3Ogvowh+nuoXYcKuF0QaiR
es5JXl8TJMgMHudnqrVqAR5yZIMC61KHre+cqeL1P498SnO8vAtvkyRu3n8EGDxCb9McVurKDHnq
afqi2SAeGdXLuvZBpqExTv9WKFNgaaXkDAgiHOM/WD0koCzozB1vDh29cFVkP+qGZ96TSxso51T6
EBRt1nE9vnFchZMaY9vlarL8ZLN/KAg7Zzji/LvyYELDFTV/yfoJZ3T8gjcjNZuWaxrDjADtQqrw
EznlAchugc88q2jN+mCS3OAp//pmtzJXwe3oAqaJ/p0MjarWM3vQI6xc0MtKi+/HDwYP5lsoJXW6
LlpiKOa5USxvX6xbzcbcqlumfnaK1tPa/LUqs2hwbsBf4tfQF1Nkspmi4TlPYe+0GDqGsMvI+yLO
tWlDIriR8bkLrhwe7Ef2Ae0yLoiyDOp4exMoLJi1Lz1tvEGmBCSYAI/226uZunlD1aQybsrm3tTC
6xe96LvHlN6YGcsPesSDbqNyb9f85FaSJIDou1wAwZyVmmmJ706dtl82RiFjVaoyZiORd+axel3e
FPCbcJrgZTJewTZztL/6HfEAVn4+Ol9lnOJ/k4X/TcYZPJFf6gABZQI9kCxmQxW4TFpMlutRS3fK
qKxpUX7TGPodXtee2NNd21Wl/aooa1tWPmQ46nGJ15aqSkgXvdsvc5ehLIk7mNVlpORdvz3ujjqq
OpTA7ZUSb1YaBepOfatoZYv/OqTIRix9iYeD3yHCJ124A3CUvhh9P47nfd5ISoPrxiC6IXjs4DwW
665VcDpjaLyOd02EzCyCmSf0UYSZXz81v2VCcO8H/QbPKdiOa1oqRWUkhM03UBD3LUpvlNz0XSp9
Muqw4fe2jos8ys2YgSHGk1GNndiO2rg7TWHnHc3Ycrpz0dnnPEs/QrcqVw/PMvbn1VoUqLGlUTbY
vlsZ4WZ+rBUVJLP/HlRnMmZlGqF9OIzF7TBr4NuVFRlFdw0PJgTf+dZmE+6AJVpujs6PAQ1N9VkP
coCIK0laW9BtYvC4QtJMruEqhpZY7ZcJJfJydIJRa06DTXFSZm9dS9/d9KA1QXtu3WbDK06H12tf
QF6aNKjn6ZCsKCGxoLKoSz+GMjd4OOLcmCktHcgeDsZPdG7Wg+a5heTWExg5D0m0282Z0aupJmuG
Dg699TJ6Oy/Gvf0xCneDhyQ2VWWCJRnhiKNq93XBznP9P6x9WXPkqrL1L1KEhEDDq6SaXC7bXe5h
d78QPeytGc3jr/+Wet/7hZtjihsV57XCBpGQCSQr19IUgb6fzbNllGFRWY7JZgq0ASN/512zM9IG
b6nGZW6LcDLc0My/3w46qp42732zA9mj23t8zcjZh7iHlVR7Yj7b+VgFNP/IHDOA8qcmvCmuCzIE
sQWzU4JaAvOcDp+87y17sMzT7TEoPUiKAp2VdXXSoES8j0AMzfbpgx8axWGIvEDscAA179uuZUCh
47a+iW0EQ5hplGyEtfFwuD0GxWKVAYWLkbM4tdF0RuNnl1pPuZPsE9qToLN1uqaKGZBhhKSuoG6d
4C7YDw58Pd9PuOUwVwfPURw6ZARhPVQzoMUtmu9OPn1wdfdM1XFDRhBmyDSP04LvttqdOJHdeoyb
ADIsQJSBbYMEaaQDQaostA3tjTcYg2NY0FS0r8yk/h4ErOkp7nEFAIX1j9vzrMooMelm0S5NDL7Y
jj96wv9hL2UEWc4LAGWfbdd/BUTiAx+yK2DGn2YCOd3bnaoWl+Tk64SbUz1z9+oSYzl0SYb6uYk+
mh1IXnILCZHb3aisJ+34Xt7nSePmYGqgP9b1iSNrxg1Nok+x0TPZxZO6hpsjemwSQXl17Xu265fn
+OdaFfe5oIwihFqdWxq2Q87M+GbWZ7tKI2YevfHnbeso3ENGD1Zms7TUdMxzl3/p81cQud9uV2H1
/4AKrj1vS7CCP3bGFDjzxwm3IKErElesHFl+ORmStEaZePNoDmTZ5ZWThXTxq69jCVEO1npsd3sQ
KreQAYTM77Mlrif+mLVgh6AU2Jx6tgJRbyosVCxBCwGCNP5SpEO4IF2m6VZlPMnhfasBHj4nUHq+
LDtseogt7Q9yqn7y5/56rA/NUehoqlW71H9ACE3wWtKY0Ou47x/JLgVjkPk6RJsGkx+R6+0RqQYk
ubobx+Bsn8eNS+xodDHw+7vY+nS7bdVikPy7FY3l+0NrJHggmF87crYpCatseOiZFdzXheTmLgS2
C8v2xMUovTB39kVzEDEJfFdzJlTtJTJcEK+xoqWWKy5tVH5n+waZxcoI5oc1xHPc2bnmX24PRDEP
MnSwdabJqgEduEwMmojgbH+o8+i+prcQ+WaTmq22p7zdmi7/GYw4ALNzP2gUJRVBSgYLEs8TK9nM
Uzv/iPhit5qlo2p3M9Obb15AmwKxbgPtsiQY2z6YM827p2JRyrg/u6rnhVu+uBD7r8H26nCFl+1i
SFUFrS8Mzd6gmk77z+/vzcb2Ur+pLm5hBpafQvgBGVRch+6bUslrzXlM/HjqqgvPX2uQmvivq46T
RfXlktMWVbYUBVLcFwBDwmn0gmqCSAFP7lyMksOaRd4Vwu+rS91cSp4GzddGRyKyred3Eggybs+e
q3ps17i6gFA+yJqHCs1bHd7f5iBzdS/CiuUjkwY2s22IgXFxqSBaTowdWdYoX5/E8PH2zKoGITlr
VQwLqVPYZ0lPyC+RYQwm98DRQ1fet3hkQB9rGMkaDzPsZtUDIDThMNvPRaPbIxULSMbx+S1BzK8K
gHb9Q5o+CR8Vj5oXJNWuLwsE13imqIbBY4+G9cs2XwtwP3hexJOfeZ4fq/lVZEXYeTpSD9VcS07s
ZWbd1pACf1wRhNxMhBVEk5r6IRWzxhsUt2kZ0keFCZHa1mWPAHyEPa3CsvdA1gtWjfjveHuBE0wz
6aqxSG49NZzRbrHo1ewex/Zg+WDNYHuurbdUzbrk12kuFqN0TLwCQK17Mj8X5OCtH277hCrRKQP6
htmFH/Rl8QOscRFei4N6fKDuSxkXoW+1IeVF2Odd4Bnjs8NOHgT5ypGGCJJHzQdscfWd0CKD/dyk
qAntbfotXupH67eeyhzWLtj9UrZnvRMxUoaGP39eR5AJtvOOg+z3dt+KiZNxfwiYmd1kLr3aYLzG
dXnXDfMX1qV7Xt2LWpBpBe08Lvtuterv0BKtm6iak+pgF9PyT+fbxlejyZHjG5LC+AuC6dMpxSH/
wq1y1r0HKtbO7xLeN5u9OSSEuMZoXbs6655yjxnPkGviV1HNy9f7rEj/3I/zMWkrZ/Ss67it0Olz
msbRmnyoIJVyuwPFC+rv8+ObMeS9NyQ9RwduA45aBh2ZOkiTPFiLNCAkCfw5Cwc84N/uTWUxaf93
22Qs5yolV4OZv6beyMKxH6BK6Xjfb3ew2eW9BS+FC2a5BRO5Ra5e9dnon4ShOX2pPlwKE8RlXVYQ
iOTaw3Bspvgpbocnp22utz9b4Swy/C/LZtYUhsNfqu5HNz1XDK+w9T+5rXtyUXy+DP1zZ6v0Wsbo
1anTsHSibJrDVFdqr1hCMu7PJaXPO9/jV8v+xZyd4wTAlSOSBQTw08l94N2dWXSZMnDGxdmGKhy/
9jR07YvRhF6m2aJVFtp+f+MHBKWhSzKkxn+hacmHXbDdsb78/01DjDVzNOWTin1YxvnVPorpOdAp
X01a0DjKewaNV9tNW4AWyz5x9plROJelzcVrZnR80SSpVMtVcmMxkL4XLW74pEFRXfctX5PndSkD
p9WVgiuOkzIQsHHwPJly7lxTbtlR7UOgISdNuqODQEj3UqAHslwXA1VzLzm3g0qqgYw2v1L+VEPr
CtWiPYpGb7v2+40TGReYlem8mjXjVyjNhZlfXKwp34k1eb3d/PuGIjIwsMzx2GCPHb8igvxiHUoP
rc+JPb0QJwEoWivrtM3sf8ZVIuMDG7drSi+xvWu323I6RdQD3PtvToeH5ZfbY1FkjohMGGinfK7G
mv7by2/d5f9GL5Kru/lkDrgYGtd5n143KlmQJrgBinZCe7ccqak5uSpHI/n9KGbux6BP+J0Hs6Ji
/28ebCMojCPdC/f7EYDI+MDBG/IqbxB8E6sZAtOym2hKi+FTn3AaNONSB8aIyoLFW3/eniRVh5Lv
85o4oCXt+SYXL8Sn0n/MMxFVY1g1XzzdC8772ziRKQNZkk6jCTGCawuF4embZWtWmMoZJU/n1bxS
YmFK3O7Ydk+JiAaq2UBU0y1D+fgCrGa//I+LYLohQWC+dhHdtwf9dL8feZGm+nOb4q3dlk6BAWTc
7ILE7o9j1r6uU71P5lGzcBXGlwF8zlIlpGVYUnljpMdqJUkbjUvm6zTiVe1vY3uz1fZLKsTKEW5d
tnP9Fyt9ub0yFZMro/O82IHejodI63dHEzkU3OAT7QO+cnolb+6ReJjm8rc3b1FjPeahYAFkOMKN
80pMGuOrBmH/aRwx+2tl2qVxTf2Qenm4nXGqRNO4chCS8w4ZY46bsPfCuK8NSaohSGdwK+5XZMow
v2v1bIHcsQBFBaq9b0+yygEkD06wP/gkQ+MlwA5uMwZGxY9J10aAFO1vd6H4fhlnhwRu6ZTOgLjt
HevkOSuOTnffEpXxdXHfxWNsG94Wfyh5SlN9/FF99XZAeONVFutBIZrkxn+haclha4OX9jxi1fx7
7P6/HGAVKRLco6TP9ssKxzwXR/oo+vdkYewABdtkW7a4qTtaqKwjeW9RZxkKAXAGzykNajiUVX8e
x0zjV+/fgIgMaFvHajA8mhlXgCc/uKx+iT2UuMYgLyycL3XqgnS6t6HxXexur1DFHizD2soRIEdK
sNVkPb14OT26Bom85iNLkqsBfZai0iVFFbHalXzZZXnVOTPsNgMO7J48raCR4kApM+R5AOMkdTb+
G4nM3b+Ho23WCdgrdYcjxazLaDZiWiughs7vSJQZf5UduHQ1CQFFHJLBbHPvOmNl9JiCwXqkPerQ
cu/L0E2BZepQOKpoLUPZKK4OS9O1/3scTndbRd2AE8V2gLzvAY/IyLRxMhfOezg3Y9BrYO2pYX/b
SxbdXqmqGdh+fxOValaSdSgtD9rlSfF30VL/CKV3noZF3/Gft/tQ2kly7qZi85DbmOY2yp/+96Dd
7zao/P1rSdqY5zKdjDjBZIz5NY3LcHIOYrqPBAEn6D/NlCbZ720f+Zk19NzDqOOlUplfct+G2Mbo
dbR6NREvwtGc+rAC18srqc1Fc6RWOYK0IZtjnBcLM70rX79aOHgZfZhmn7zlviQruFj/NA0QyWwk
3QI0Qf1c4VZepgdCdEWBCvvIaLTRrYy0rWx6tfpmX/n8MJbIv7e6K6DCNjIQLbOtAeDrBIcVdvaa
3+e5xnu4M2dFZCCanzrcq1Dote3LTn/BvjxMmsSSohCW/AcWjbb2NFht/Wmxp8i3r8QBHGkZAm+A
mGi/Z8jFAFUb1vU+K7/f9mPVZEhuDMp5LE1roNdinIK09A7FsgZuUZ3ua15yYLArrDVp8+SVjo+5
jzv/8M1F+dztxhX7pMxpRzxQvmeLR68CTrbLadrsEVU/3G5ctYwkLx7HMvcqVA1fF9s+0ORX4tkf
vckKcBvRXF5VppecuDWwnWUrqAONlAbYcUCY+SlOP97+fEXjMt6s91eGSnNgn2t7jVzT2hHbCXrv
PiwjkfFmbGM595rcubIhA4EsPc3OX13sHu77eOlYTZMkNb2lBmDGXSIerycoAwdl1mhOjop1I+PO
1gxp28pH83N3TDwQOGr8V2Xz7fc3++7U1VOZsMq5jnEWFXG3Fz4LRkMnD6pYkVRyVVrXPnUpprQY
wXkjklOW9TuUqhxyq9DsK5uB38k4yigywBXSmE/g0HISP7S6D+VSPPotjbIuB0J8uN6eXpX9pY13
hIa4GFu8F408piHw1SmUeWcd3EVlJtlxByQ6vBFcYVMPFETrFdB2wLGhWYNadD9uj0A105Lr0rhr
q8GmdMt6ALaAXJwetqBoWwaREcr93kiM6QuYRklgNFB1NPP5xfOqPUqrq8BoQblCve8MGj6gjukD
UXZuYBrzq1Wmv3LbzAN/sXXZC8VcyVAz0nLRVIuPVwduRCuy/2aqU6H9TfT1zmqTyemaIaF1Uq72
lw7iJ77/I6+K0DZIsHpFUKRdiDIYYHydYAAsyt6IklAzMiyXtXFPjV0fS/AuO2t2JPHTMEFoLcU5
NOWPTtXs17gNRYw6nfh1tm3wN3m7pmoeDJwHUgLk7ezqKpF+B433BrEtwzdOXxm2MYGunn2JwURV
ds7BZdO+F+mBOd/M1URt/wBF0toJOAhXB7A5Oi+5W4ZsTAM85wRdWu0tZ+95X9uh+A5Dn4b4e+u2
H0boQk0IrqkHcZKFvzSzsUto8qG1Ize/EFaGlQH+WfI6G00wYE9Nqipcsq/N2keE/DQKFPa709VO
PhdW/FyT+ZwX7glQjv1dLiBT8k3ruszr1GKDARFI4Xdnq6tCSCZqDg4KL5aRd7xzt5pIHBKJSz6u
LT8uoNeb3ekDEHl/3x6BqgvpbJKhhxi7ubjkPQlNFpnrGhVzVC2aMKdyZCnMucKO40Ik1cVn1zn7
SMDw6IshuP3xqsalKJd2Xl6CCRXQuPXFAqive5x8zcwqgFNEpszr7YyP81JlT1Pd/1x6rw5En+TH
0aoB0KofzAoQgrg2jqIEczwI/DrNmBSxRsbk1byGg9SLOK8jrk0PyE/dtpUicyPD8AT0sHqg+wVI
MOsD6czIY/MxT4yjX3UQDxZRVjKN7RQb6G+BojfRIJ6bIk6GuDsvkAGGNoC4xstL3wVuX2mMpBrM
tprf9GDZaTqVGevOgl+AoA8MYFTs4kM1WKi3PkLsSHNIUq0CGZrHmeEXWBvdeQL3RFP3L7xwjplH
Pjq+HUwGePFbqMLkcQh6jE+3J0q1ALbf34yNjtac1jStzny0vwju7ep6va+Qm8jMe6hFQxGuheFg
JUB1z4lG4YSizw6z86WvfM1SU42A/DkCZHpmBj2y5pzxPGjqj6Q+3jaNKmdLJIdnaTZjcdnduXF5
aEFBZUEBncH5aWo8cEt8WFgXVmYWsYbsmrIBCw7+hIlTkfq/bn+CIl7+Lv58Mzsl47PrWH1/5sXB
Q5X/dJg/TM3uduMKx5FRe23O+VZw3Zw7CP49NL4FQVzHw0KDznjIrQQSy4mbaYDoiuApI/TWpBi9
qmfk6pb8UPzsSyPsk1njoIolIGPwuGm1tlGO3bnu2sfELI6d32uMpEq6ydi7bFiWxOyz/uw4rv9X
vHjJzkQhuunt8qVp5kNOF3P8Mc6D0R3mOquvfpmPeRPaRW1aLyUkJYtrZ5aGpXsZUkUJGY6XLYtv
Zes0n7MOBTXLazd5gT9lzxM1HpO5hLzaxbdQ3i6Sn/ctFClGjGaBjTt2OhDZ00+T7Z9my3yxfKjU
ZOVpHHRVbapZlA4HZYfTJVksdFMDsdCBqFMQzQJR+NHvyX3jRz4VjGU9b86eXX3gVhMs6RgB1nbq
GkOzUFQLXAoWSz+J2uFTjYJPY9+YgJua4MXPdC9qqhHI15+pWn1rwDKc4+WpZuLRa5NoMfsTa4Qu
3m2f+s65WkbnoQwiSQQf+/PysCk2zUd+9A9QLI3+Dzpb22S+18e2x76ZCccZ+hR0jf05SyJrj3PA
3vnal3hfHsHpHLXh8gXyhbeXrWJGZLyeMQu7Mh27RdH1wCEf05WA6xdG4OcAB97XhXQyGEBIsPQ5
rmq0qfdr1T8tNSy3xp9vN6/KTso0fQtYEBarr7cZsfYQJDumj2tYByRIdkxz6ldZSXJuZKyE2bSk
OyfsB7G/ktgLCnev+f5tD35vtiWXLjqkIuMB+5flB9VTBcH10QynvXiq9jVYI1pDM9WqKG1uH/Bm
WeX2kqLQF6NosaooOJ+8kzhvT0gtavF0YmMqU0kuXoxFRyFniYJoMSw4n4GaDgSyxuNkNO1OYzGV
f0h+7ppp2g0eZhzkKwdrb0MtennBY0nQh3nkn3Qvue8PBWV+f9qroF5DM8Lbc9zjoTit+d9ljTGt
nqtT1Hs/YFkyYK8t/XlguCB/E+srCAkiyp9F/DcFYlZjqfe3C2w3fw4BSmPg9qxgqfRz/XF8yaIq
7ANAwOYQUJUA0kNGoEu9vn8BsGS83pjXRhFbuM2QrBpfIRNURetAjl5u/ZxRbgqOWz8LRm+Oo9tj
U/W3zdrb1ey2VeaxojsXA3uyOBRWIEplj+tOzPUVteVXFLtoulKEGEsm+EvqpUjd1BcgqZkjGor/
kScvdhA/0mTdf58o/zMMWDJ4z0yK0jWXtjmDltX1gjFhE+RM/Sk+USijPCZOBnmsmaF6PbNqFs4U
tW0BuMbZK3SrypOw8E/cMusvS27g6psm9YDE0iIODsWDbrUuqR0O3pRonFDlHFIw8QynZTWHSVxw
l/h+jg+mj1mhk4tWza4URuKa2B1dcec27TFYEoK6w/LkZP5fc9N/bipzl/qGTuZENRQpnNhuMiaV
lXZnl6xRHT+uLiQ7dNwHCg+UkYAdBHVpUqT1uWEfO/7d0pWAKj5aBv/VXu/UrYHlkordlH1ure+V
6Wt27C3AvbMUZdCfv3RL4vfODIrzPmLFc5tbQZ9O+27JQ2d6ArNaWNNEs/+pDLTFxjd+jKQq5a6V
1GeQoz1NXBzp3OmSEiojbb+/aTu17HGscyxSxJ38IeXlY54kw7ND439uByFVB9ug3nTQ18jRpeVW
YmIuUVz+GkZ3P+b3VWpYspLuSAe+2gXKplbyqy8A3BVfi0yXIVbsPTIL39SvpTXZ1Ln21cdmPUy8
DwvnSfvQp2pecmC/XOIlrR3nWkKkt7cfXTPeZ1USdChBvM/2ktt2Il2tfOvBRMInRwaTxlvtl2br
VMysDPwzqwZF+dXsXB3r4PtnUuxTrqnHV6x4GfiXTgOAiwUeWEeekqgtk48oNnWi21ZRNS7t+O3I
UI7Z4btrf+mPYHro942VzRqOJpVVJGctCCAM1tw418mDeHpj7tMYd4XVPN7+eEU2yZIRgEtJHVe4
eKqkH/C8cGwO+aHNwu4rffUPVTQdeyPI3TtnWPJdGErUcYe+VqiM4wUHqj18Xu5sXDrUpwl0pG1T
4BF9bXctqcLc7MN2Nu9snvwZd2a79Mp0e9JtZryx9SNeoWlgd5NmEammWXJeTvIVbMKY5jZG8XxS
WJBZT5MFb3y+roBbtU4l7+0rbiTrFDsAk5yN/ldFvt9eQopPl2F+LLUE1iba7fBqx2P/CJX5kKS+
ptrp/XygJUP9kHFJ3bkCwMBYkOaZ0qiMBRJMYtkvDWTYQEtx3zBkN7YomWtiseuUfcmXB7K0wah7
d1B5mQzzA6VX5serya4FCCNfN3mR6sKeejM0n8ffSDk/Yr/uG8c2TW82SMhfrk5qozoMEe5Q5+vR
7Pw9t3Xayr/TzO8cVWQ6unTy8S69wE4GMnD7sU9AterYYjfPaxOVhZ3igTXNIjLROVqMqoq2wowQ
8gqgHyY53fcMoHSgdecgnQcewjRil0JN99D4Kd/VlvODexMotQua7m9bRLExyjR3SVePtRAwPgNZ
6wy9b0d8GsjnDO/Y93UgxQZirKAqpdgBmtKCtmz+wG3/78mYHjLRfbrdhSKVYMm8dkO7tMWY9s41
nugUQuj0GKf5/L3xvPaJNk11Rm0KQ01EDkXzJPs5imI40LJMTzmtv97+BkUAcaQAggLGqa09l11R
9rQri+q5blrNBq0gzLFknCHS+pYTDwBZib/6qD0Nh/IAscX0cdlveFu+u5Ny2ZIxh9wUjdmm6Ch5
xMGuRk/zcX3q24Ds+1AcdDo/qgusDD40pq6xzCpl137Pf0tZ9A/NiQR1OAWe5jimWNcyALFvccG0
BDA6YOQIgPhk06NnASiiQwQq5lsGISYrL3KnBarOcE+5+zlmmou34rLDtv7eRKg4aZCrMPHdVpGF
rExOCR2vVpKMEYC4H2aSHIsu/sEo+XF73arsJJ0M5qYWsagBl4r9pyXOgriqg/lbEuuONYodSkYf
GmZrr6OB9gUg+t5uEPax7MTOnPsoGXQHNcUuy6QDApCTUxqD2P1qzU8gW1ibH7mr2WEVooaWzHpX
FZbb0BgTYgfGcQnbk9gbVy/yIvvKj0MEyCA49wNXA45TTIcMSIQAdLzGKbLTZtYFjADUE4euF1pi
f3u6VZutDEnMZhQDOCjAvNqv9LANhkfsatbB+rTsnX3+bJaBqTk0qMYiHRqsJhFmxnFfbMcvnRmO
DHmMJmwGzVAUky7jE5vUBLxsxaQn89nv/qFGyIVm0hWLVmbCM8zBcbwRTXuYhXHdZwMFlYwJZpQz
se57iLBkoCITFk+yBdgd7vy1sbhx/0C15XQq40huDW8QXZ6BVcF0R/aQLJkRDIPfg1N4uTMdQKWN
PfbTnrspugDjKKiJ62M80j0tdCWTqtUj+TTeZuvWJGg+BW3w3O8s8ELUwB3pdlVFSo9KGzbqSEE6
noA2g1O8zmw5tmYIUdy48glV/EHJdCpziqmQkYpeT3JIPmMgXfViGX+xbu/rNDpUTW9je7NZoF6v
ijOCdUqth6bam/7FTzWHDoX5ZdShVduGSw1gN4FzCuh6nEG0tpDHYvxwOxCpPn3r982nx+PMMrZZ
xYg/jf2DwxFex93tthV7swy6K12HgRQaUzvY1RMAGWfH0OyWqpal3bkBW0ZTdQhpFJAY8N1fWq+J
bn+0yiCSxxJ4p18a+OjK/Mj/gdZBkOUae6ialjzVaI2uFBWapvyLh+pjv/5MdZSqqnUiuWkM8YyZ
CSzBBdDTtPzRkDKaUfKdaSyuCMUyys5x4xG02LD4kB/dOgnL+teafBzrFAp0Oj1WxRhkRJ2Xsxzl
cSDysusLqx9oNwYN22XMD25PrWIMMrIub+oCxTyI9LTDM9Qkus++O1/dND53297FjJfb/ajGIW24
Q1HifbBGP3V94fXjWpYRUuQoYdWcqRXrSGa5WzMr7QdQdl1Fexx5ZGcPpDnc/nRV09vvb8KBTfDM
v0CG45oAfcuR2XkEwdPtplVWkXx2zRxKRwdfXZpH4j6SKQ4dyDPebRXJcePGYDHfUO5OmiVBa1oi
YBS4iEZ3BFXZRnJf1te2GEskFarJqSIcevygBdl6ZCbIE95nI8mLh8GZzVxM7NoZ8RrktM2itQVi
KRA2yv7iZZp16FXVYKRtl6a8X+oJgwETVtT6gGZVLaDRduL9vD0URQcyRA7v/EXdcDjzYl3s7u/u
Vzz8c1/L0m5Lendy/WZk19IBf4lnfSQuPcaxr9kAFOtURsQlbeNzO+6Qicn3g71fEKhH92zcWQdm
yag4y0sGtmw7rnB+xvXFyfa3zbL50Ts5LxnbBn2XOOOtgWch4yGdzsN4Z7uS3xaMDGI2MZHCzYJy
+uK1mlijMrTksJMD0dS6MxEm4yHiBAWD4LPOPq26+mtFuJeRa/FIMtN2RpS9eCvem9pv4Pr7x2nM
z+vioUhRe5Xbvvc9w0tO26zgMRyrjF3pYdnZUXVIL60bNNG4EyAL8nGn+3V7hlUuJfkspHS9lJo5
7okNtHAMrMv0Yuaag6Bi+cgItpknEMZKMQoxrcPeb9vkyZ9rWzPXqtZln6UjNUaO625VQEIgdaEA
qDkgK4wiQ9WY7woLdmHXsb0wMKSnY6hFb6q+elu5b3bDGcVENerR6TX3+70o1/206ADrqs/efn/T
dOJURUM2gxTgvvTn5lqOfpRpy4oVtypZQTaNFyGmDMFg8l9q6HPSU4fncz9/RcK6AIjz9oJU9SJ5
cNbZk2hiHGjnbMQ58BgjmZEeSvvXkj9qw71qEqRtdxiHum98nBsGF6VDoD108+F0+/tVkyB5LqoT
uTULzO9Cug/TgjKrnPzIHd2jq6p5yV+Lds58e3vlcPgTWVlQzLu2Ehrbv5+ghCztnwuorVwqfHtC
uC+Y+dgaeYbDModW+xgnT22SZPvCyd2wdGuIaMWG/3rbZO8HbVPGpjnt7FtTPKDSKX8Q2XM3ijBu
ogR1b/e1vwXzN35h9lMBVvoOd4DM76+dBxkeiJddgYnrj7kztNHtbt6fGlOGpTllX8bG1OBanXxC
NJpt1Fu2d72Gm77k2oItnDEX+xqWbpDFRWAM1S7pNa2rJmBzkzcGGoyyQF1DiQkA9nfMH2dg2zJn
H0Pc/LZp3vc3U0acrTxPYZ4Kirv8Utjf2vugSdB8/fPDQaFc+ATUfb8pgoBlzJaHRGjStarplBzZ
xtsZzhJoe6wvcfXd8p+SXlN9obK35MQkzaEmDx79a9tGzvIXNf8hVmih7vO2tRVf/h9AMDqLycix
EHl5TqpTRR4b3ZOiYiJlLJggtHWrZUU2HizS3wfH617wAKBjIXv/dGXKaLC1N2PcnJctT/IB1cqx
Nwcx/ckqqGbqcKoK08vSrW1Xmn268XqUgCv2HqprnrgNim8e3ra9qn3JUQtCqiqb4agTaK4d6D53
FcjgFtYfqzi+63hiepK7zrwxwTmH0zPqG65+nOyskYHvzCp07qpaQNIeXHaEE3+ecYr2v6OAKrVR
35p9vm0g1QqSXLZs8DYMBiZ6ZesTAytD4pDd7ZbfPzmYsgrryoe5bNwea1P4wEc8QExyXAvkfr2o
GUPrvsSs6UnOuzKR5Y6P3STJHofpxOZvxX0vRJDw/jOc+XaC06bACPB8PZeh3f/TGQ9Wp4k6Cu+S
wWDFxiSUVds2y194+lI79t41P1qoTXITHVRasXJcaatNCbGSKYd75f0jH0+F+EVR5n17flVtby73
ZpciwLZ6IBDCypn3Odk3xt7RpagUz/CmjAYjKPFN8wFxrUUC5rSVdgAu4bW7OeTQuJuO0EuyP943
DMl7fW8ZSyDb6LWJy4iI5QJ3CO2Sat63FP4lk8JZNbf7ykbz/hCm44eyve+QJpO/TbPf5czF6in6
h8U4gEPTCVl0n0mkrbbPxUzweoVDbfVkWbtVvLST5gqqWjSSt6LquSjJgCOt3R/K5VCIc68TwFRA
HUwZABank70kFUxtkFBg0WT7+NCywNyzMAd04y7byDCw3vM8mueIlw07V2QP9gKiqzhV7FUy0Vtq
NKkzzbBNWmWBkeyK8mTUPwfdWUFhehn75XZd6jopmp+6azE8ZdWLfR/PjClrj8Y9MaEqhqaFsfcB
G8yOpQ7TpAoFMs4r40NbjgKhgH77FxKQRGNQnKefxmED5CyH2/OqeK1H5duf4WxokbFrWkws/5tf
6hPdQZn2DOLktg7Lk70TB++p0tUXqWZa2nTbFJXsHofzdukXF5UHtR0Am+bN1zvHIjnwMDWCDiXm
g16cDyTsAvucX/hj83MNjQMINZ/Xr3f2JPkz9t62a7YwRC/uaw2ni3dIkvXh+GBC070+0CcwjGj6
2mbiP5NwpozNQsp/O2dhO55QgIk94YwbHT86AQB925bwwv/WdKTwFBmbBW0kE8l4dOR9GtqAPmyh
hBjBT/pantJfMUrNREjuYpA0ZXxW1jp90hswoFtdmi6YmB/NSLE4mt1NgdczZXBWBlr7rG2wFCwL
KDO8Fu7jy/KrfNx0+O6lRTRliNY6QmK7GmCxMfmUoZxAQEtZh+tVDkHaoZt+7px2xRDG/VbyVx0a
Ec6o+dt42quzTjJaFWhkqVJr8XLfohhD/5cZxkfrSL664Cw+IaODIl/+1C33ba8yToss41xx4Fyu
tncZnLMDpA6ZNMd5pbEk1wcH41D426nbfh52bG8d1zgw8sA9CISw5OB80vjIZvz3nFFy/LUUNBXb
ILzLVhhnHcEiZATrh+o3uJA/uR9dXRpM4Y4yUIs7ud23AyKzvex9A+9B7JnqBD8Uw5AxWnVMi9Ha
3K9Zd0t6qKfTffaRdUq9uFm4+H+cfcdy5Eqy5a+03T36AQjIsddvEQGROpmZ1BsYVUFrja+fA/ad
aRaKSDzjoq1vFYtAIIS7h/vxczo82LkrzRFI6hj6QH0dCgMaBVf4tgEA8PX6y+Y+YhKJaxwHNHGJ
d4WCuynJcCq8bCHrMncqpvisnCepFvKYfAH7yV9FFpKzbDiNaLzY0o3Cuv4JM5fFKULLb9MSbMk+
rrjETUyZ735FqhBv4lAHmdmQO1QB16RBuiRaOIRzB2XKLOcmHleg+wwxS6NTrodnjLMnMTqju46q
7kZLFEtST33l03gAhfxiZ9qM759iuYZBFpywAJemKpma85ENEQPd1qi6dX0m507LxADwThd1BRhx
znXyoQ7noiR0cN+vP3tuo00OfVGUkhwQjpy9wVK8QyotXIVnnjvFbTUdbvFAdINfdDChrCRIC851
bpGnZHFJWPDSkGJb8afRGpYI6eqMRhD5EA1+5SxV2md27xTBFYViJjm46Z110L55gP4Bz+JhHynK
pkt+8f3COZ9Z2qlcqeaLEiR88RpIjme1TwOehdLPcs5TIBfQMp0vCwo5S8FDoFuxnByaUoOrXZKe
nBv8uPZf0gVl5QZ5Lsrk7HMuA5OaIdeg7rv90cYkk+A9asQhySVs+qbcROILCRdSe2Om5xsvR8Tf
By1B49vxywjP7ZXXKB7WBdHWflvZ2LF00MVzl2kPQZh9XP+MmZTQJy/hlzlyVakXBzcm5yBVLnLS
MN7zmSzkt70OJvlKXXBOc9t1cowhvRq7gR7CRKBDU5BNMQhpH7/Ufc6c4sL9sHbIT8FeRES1KlLx
Hrc/SoVv8pUVNiu9rKEl14JkZsF3fMIfvlmlKegr5wO0y+aReG4ZeROs2vagursNWZex3nJZQINn
dIcusejNGPApo1occzLXKdDK64d9JK0DcCGjDbWBJN/1TTBjDKfQL61DAioJ8Xy/YEr6PECG7/qD
56zhlECtL0O3HlxdOGfo02CyRVa+DTLnUcBpVFmQztffM3PSpzKnZMgV4kjSKMrNMQ+aBHXC0y5a
Eg2Y2b1T3rSw6f2079GBlGbqPXoIm+g26KITOM4PNadC11Jein3m3jQ5/WrXIzhMBnTUJi4rlLcu
eSySo5R4rAueK/m+8FvKO4Lh1rqR+KmBvb6K5TvZ+SUHpSl77233en1K50YyceoacZJQh7jEOU65
DcnBGJOC0DcK17GWW42ir9U8WbjSz9igKalaDtLqLuNr/tzExy7fg8SUZm2zd5A3DrJmIdsys8en
yLGi5cUq5FDw/18y3X8Spn1jCqZEalmrelobqNWZ6w5SoFB+bD4HcsF3Q1ZULfOVFUkecn0PXS7a
aaDZrE+FpthgMKGDgyMh3SQIoK+v2qeb+G404xx/tecxpweCK1dnVfM2enYSFMmMkxdXdVeuHpm1
fOq7eis0aPHEvSbto2OpJ6Up9M2HX+Vr8O6yiF/lwMeLwbHgn+KKBVrxlIAEo8yp6Nq9DGKlGn2o
agRfXXERjfno5AUhqJaW8qozPnAKZusKV3I18CydOW0fEugH9yVTs0socKyJQPEb0lhbAvDP7YvR
pHyZMK0KlbIaYa/awKpglZLV9ZX43FjfrcT4wi8PlhM/y6Kwq7Dhujs/x+W+XevkuamFdVrytiz9
AhMTi7tDE24ayAwO0UUauNUQbtqmMwrhWJQlQxO0eX08Myby87b1ZTgOn9YuJxT9u9i3Bki67aHl
rRxY2euPn5vGieFqG05XvQo1saIZp7H6mZAE/5l5/zLsLuzbXJU599KqPctcD329NIydhUWam5RJ
WOKB4cb1eNDfEqKYJXBSGZDPldSz65My47en6LdiCCMPXJjp3ld6Q5JdCLcmKRP1EhBfXlqY+bmX
jAb8ywxVjRqKtagle0W81SuIL/roFmlY2y6pVM5dyKdgOK7quB4InWQfpVQ7aZsSmQWPp8hToZ3Z
Elfp69KdfC6umgqtikIo6IGCj8ENuTFQVDHyOzTjPXfndOetMju608yfsYfxUy63LNG9PlbxWa16
4WMjkZ65pZbFudT+FCnHt4ns5Xqb7r2Uxvea3WLKpJvyyV33j2jEs4K9vhAyzGzhqRJrirbO3Ovx
pk5Q7VQvaC/Wdg6R+utbeOZcT3nc0qApIeaIx3PgB0zExBC6JQjw3MadRBjy0FdOqgAJVJZnUbRU
V6C+Yys/VMnm+cnhrgmIeV01Dw4FIMZdMFih+haE6oI9/XZiiD5FyiWSxEEKA6MH5yBVHTDso3/l
+px/u6R49OREu2HeDipgaUeQmhp9G+0cSaTRoF6uP358zB+OCY+fhAgR0aO8EOT6GBWPobd2mltd
PsXdQ3FoW+mHnzCu+RejFApgFSYcPqHpb1SJNRCbX/Ssc9Mz/v2XZ7uQ0kwGZFCPGpT4fCivK3lL
q8BfWNi5x48L/uXxvTA4EINxm6OXa1QtWtb44iavsoUW8G+DXcw++f3xQemGSdY59bGSAuwb0Ma7
DOw5tKufSLkQUH9vsfGSiTdOPY7PoGIBWvd7qCW4q9FiNwwJRbIh4OLzLXXB+cy+aXKIwY0tdVkR
pXtlr6HZ3z8p6+Es2HiPmdncbXdzfc/OnbbJWXZlNw29XE72HGG8suuXGvJnFnsKlIsc1yMBOFz2
Qm9F6okXjUBYSOTMDHkKlCtLT6saCY8O+YSS6mUR5fSt3ST6FCOnNTqXCDGiijI9OJlVZeiNru0+
Sn+4plOEXKdmGScMbrovHpM1RwWa3qEqBUe2Tg3P1I0lRoqZo6BNDnIVhx4cJRywBuq3Qlp75Ln3
EjgwFmtLlZzvMxCYrXF5vhxn1/U6zlXgwIbjSK9R2nKMmlG4HplI1fVSLDH3KZNTDbJrcWiKLt3z
QOW26a5UQ6bHtqDc/EjsAN8xOdKVKuSgvWgQUbgvcWiXxWO5JFA1t1MnZ9ipfE7UeTxa6e26AIH0
gqmbO1yTQ4tuWtlTBSHdN+1lyAra8fveXTBxM8+eAuX8IOk9TeYRWjsoDHm2K78WuHxftzZzD584
YC7U1JhDyXSfSW9R9NjCUhfOIqhgXLFv/O8UIRcKvJMLbg9NjFWS0pHYGS7MqJDiMWW2bJpntqQ6
ccFunnNt1VXlUW3LY+CBlcORbPDosJi0qyJfqmrNbJ4pbi6UtXpIAgVzlfDbWtMtr/8RuwjR1cnR
HVK5SD3SJ8cyUXv5cXAljtiyOEiChk5MXwxfBpK2jqVoKlcuBEdzszY5yJ7mDXoUxs0RbGRRh9YN
X0mGA4eCjkRbv+n7ix42Oqr1StQXtz/bbpOjXcuSrjZI6h4rraKSt3di1AOdhYLU3AdNDrfo8kNW
cvAWanZbVJcyei11l/bOMWhd+2fjn5zzVnayStXg6doAzb3omvRi1i9B1GbO4hRiJ9ZB3hLZy/aC
AGVNItOwiMzWW7qiz2zfKbiuqEMI/oU4jFl67KTHiFtdn5O5547L8cXt8IMEqhcxUjyI5XWDa5Up
+gSPRd64/fr6G2bC+Cm4buDitokjLtlDRPVISH3nxE5AiZIbqSgaHGkwS0vJ05lNNEXb9XVQJrqI
iCBBhUh3biPOzL0SyTi77N6uf87cOk8PeyVVhLSwuUW2T5R9WT5G7sJazMUAU6AdCQM8WoMjysgn
xQ+AEYzPjZETJ7Mhb7AQ8c19wuQcI0USeUqEc+xp0AhzOxOQlePgueb1GfoebUr0KRGaMMSp5Ph4
fpjpqU2UYqc43TbTIyTmB0+gSu5ZAuHM0C/PRa8DYLIkBDm3/pMTDq3VOg8IIjWCnG9wM0Bzx3U2
SmVWqmdc/7qZAzOF2gX1EAVtg1ckjbqXoaOlCs1CimTu0RN33mUKL6kBQsAqTqijAWUhutb1Uc8s
+RRLJyZhKAgSdm2e3jfQOSNvmrC03DNxwhRHJwQC2OZ4N3BprG6LXHzWC33bAqwf+qoZD8Eeug2m
koWbMqkOBWi3dC1ZePfcjI2f+8V6eaoUlW2rJvtUzDayprKIBD9zFlMKtMofug7cSLi9qNtKgtCE
thIXGwRmbOIUUFcphRrGeY2DPnCJkQFtoQvCTcINlxTaIuibBOJqSQt95kxMMXVNJHlKksNz8H1C
xQ6RwkHWDkpkpUvcvZ/1128ixSnzWUv8VoydAepWVfnIKYMNInRWOg9EOQmoxuiDB7LIs9CfIg1B
ZHDoALvr/a07HCDmVAoFzV3JShJD7/UVcR6SOIJiEWLZ+KlJXyLp5mdnYGIc/HLwZS5We6Seh+ZR
5J2N48q3SawvXCNmFnUKxnP5ugwgfJQ+a9XO9QktoTuMKgDRzc5BgxvHfvQZU1xeR2QSOUUMLLHO
W72ordW2t0pwHlx//MyRmqLzxBws5pHO82cZ3a5UC0Sf1cmw4OFmUgJTtrTCVRLI7KF9s+KAMxJK
FroSRDG9aOtn6vn6B8x50SkuTxa5siUZUc+lWe1E0zdDe1SF/zesN3y4/pYZgzpF5YU6rv55j87F
KC6NoWwZKouG0jj0Z4+fhPciX7SgD0G1L1eUlaM626IPbKn8EWsd0adIO1LyfDWIqIKhH89oingr
uTH14mrB23xfVsDzJ8G8IvZhVoxonc6504dXGU2RaHMrmnjbVrsweNWVAwF8sIddLYVLED0EDjn9
bOYmp7woeDDqNmL6rOYnt81oGliBv3BHmVn0KRhPUsO2RB+KflYABwJQ3Geu/JNmKKJP4Xh1EnIZ
6HvSZz9FrhU97WKtLtiluVGPjuGLk4RZlnsIaQADO2SG15J9qkSsWdQqmDnTU+gdKeqc8wgR3gNo
cgpFC+5tcObng39KmkWs7dxLJo4+Hwbd1au8wI1Q8rmV12cuLSOf6Unxnim+oaWonZSCcB/H4q+Q
ROgogzC1NTSxfFS5+oXzFbsENztox2H/r++0GXs/lT1tPU0hQy3w4NAS0J7A+xc3V+6zzHuM8uwh
UXKTk8ufRSNTFJ+Dwn8h4W5/hqScQz2nlUyPc5970RkW3MpMmDDF8+nQLHZJrSXP2lgD6dYtd/K7
i1ewsFo4Pd8jULDHJ1YBTE5xIg4lf9aFQTJlv9BXQBi4aI4kuVEmoYnOn48m10IoikbPauasG0/r
gEKoV/GQ/gLYuGCDpncmSB5CmnqKsKo6cYlXbG4CJoYjUUPo+6Jz8AxZZkOWPTThkRdgBUyoErBQ
5Bbc08xpnCL/BFHnegHUPGee49CtLPiZq9A4155l2Pt/z/R/vXX/x/1Ib/4depX/89/481ua9YXv
Arrw+x//Z++/FWmZ/qr+e/y1///PJv/qmH0kl6r4+Kj2L9n0X/72i3j+3+83XqqX3/5gJpVf9af6
o+jPH2UdVZ8vwUjHf/m//eE/Pj6fcttnH//66y2tE2SLzx+unyZ//f2j9fu//hobj/7r6+P//tnh
JcavsTQN/7Euo5fkvZz+1sdLWf3rL06Q1X8ScMXzoqLJsqSMZY/2498/UuR/6qKkaeD3ACGqPO7T
JC0qD7+m/VMXFEXWiTwifmV19Jwl2nfGn4nCP3VZF3ldkkSBaAoaT//fCH9bqv8s3T+SOr5J/aQq
//XXZwTxn2Ba0dEqRHikCFH4BDwXrBa/m208Psy8thRPLStjQxueS5+VBZPldQjHkwVW09wQ6S5S
j650ckDQq+5RlCCHiFa/hmIn9RZhqXLvc3ce6VjabeWgZTpoahJW2FxqhcFGAJewtI6YB0y2SCGa
qL+T2ujrbYDHITWzEHh/ok0nn6RIgigjfNSIqE47fvPGz3BeCfphIsTgK6W0xvAsaywJPWuNlWWm
zxDMknQ7VuW8j6il4q6A3pv8NAiA47L8AtFnl0WbeiEg/Wxcmw5NVnjgZ3RZE/Efv892UzuiEvKq
cjPEqDev88Lih7WmH8TirdJePbemqromWk8TCTq+4bOUHeL+TvRXVXuD0deFR/OG0CyFKJp608Q5
xWk98sQQ0ptsxQcUnIu1hcZMI7EJiMy9FJ+lgfy4uCvT5zrJmOyt9eg+rPYyLCI49ZzsSVC3ecLB
LPJMAROhHzWA54+FUW/YVIIlB+ZS1eYTonttHsZrwZdgAX4yKZxUUm4aK32pzcHwWGB4l6S1hn7X
t7eeGNFWNTV3I5sFhMxXQWR7pmtwtdlC5qdZp9EJilHlgKLxQgJxQn79eSKUr2s0CQJIqnND4mFs
SbBT8nuPQSFefvCM3ACIjabrWKChJSbgr0B75VLl+BPmf21mxtDky8y4hZRKlYu35xnTILLX49ZK
eXfdamak7NPuFIBysbFUpAqMQbAhiqvptDdiAxJvsm/U6U2ooWZoVIgaGflAnUZ4lyGQWbPirhL2
CGjS3CyX2D0msL5x0kC2I8COQLZIE7G9fx82lymCVERoTPELipZNHubhJjSVluYtk1WaqqbnMdkO
b1zWucw3pBQIIwNql18M8N/m7as5+yQO/H36MA5R1cfzTWRteiVw0JWf+BXG4aqG1BrRk8fK2mgD
cN8dGochXXvqDRA8+pxR+hZ2vJaa14egjh78jyFoKBGKMNG6OnW9stzJtVKgSaRluHyEfc0aMWRu
+VZor1wt0LiAEiBYIENITNYhFR2ZKfVrkZQsbl4lsK13zNd3Ugv42kFv3nnvGahxI6xyyqWFIXna
mvjBrhgKC4TdGdmIRqkci2ffDQx3eB/a27hfQe+Bij1rTa80QG/fJVT76F/IWwr1UuWZP2tZh//P
8pP/4Ip3grdRspUi0o4zySaV3xPu0Ht2WK+0esvpuzC5jbyNKlh8unAP+US8TydLkVRMl6JB9XeK
vnG4UnEjFevVOqbmMX4w45jKD2hi9tACw1S0R0ApwSrXsZVXNH4VH8S35BfZSFZ3V/M0ffUq4/r6
fWbFfhuSwmMkPDaQoiBOmg5Jz6CZWBMin7vCBGGQCJqBYUW0O0c/qMVazG4c0A1G3FERbanZCSIL
I7v1Md/ZrkKHYR7eZ4WdajvX7anfb+QOkTS3FeMB8BnGiWs5sgP9QcoNVz+2/SEPdmJydGu7AkpZ
fJITW0/sA3xv+BiAWozDUUG2SjR70m7kXDhr0V5OzkVy7pborz/v479/uQDdJ12UFUWCNOEUFCuj
AbApg06A9sZQM5FfJztn2zvQqhgVdivDOXGPUk95E9deHjtXNUOGbSjkrN9FGeDdVrTxDW/fWDph
yW2Ca/EL3xreDXQWohcwDcu/khJKoRnjbhcW7fc8EuyP8vvQ/3AoEGxTaim8oMNlYEJheBJzwYRQ
STsenYX8QWKRxZmFmRzCfQSJVw7NKaviKQKdu8vSnFZbFBvfHJGGj929chvwtKoo6NGjEC1eVAlo
RVsrOisNlRQkrNxtVrx7BR0U5gRMROtBYNcV5V+LQ7NvB6NS2FKK+E8bO34jAgcsDbS8lWljgOQP
sZvprYA27GxdNDTVmKQxJzTgGzwLR6U0OtkaFCqEtE1oEtLE5tZLHmqCbfp7qr8MA7HpVw9VpkLP
DQD7nUW7jBBw0HBVMi2gPiO2hs6im2K/6JNH9/HHzvzyzkncpPec2rq+J56DdXSjvZAHB8Z1Ww1G
J5gAizGYDcNJjequ9WgGIVrDW+JX/0wwXBvCZIdlNf6xKA8ChpA5tMrWpGZKchgsUmT4Y0o9sE8/
eFJEO/wvGYyQSbRrDYEFvAnBhkyz/NDUwpux3CYXVuOdFHUlDEfOiw2S70AO3P4SnQS17nO9KEP7
SWZ0bfiTqEbuvCrIUWs4FzWDiG4cPnDhrsTOZd6Rww5Wd3l1DKsjqiZUUDYYf81RssfU/uob2iE9
exNslIOjIuNuIImugJO5oeN029BugUYlRawZ2Q4rzdZU37KAeqf6HVG1pTES7CylNfoIW5YWZ80a
BpPcj3bANQLGbyqwiuo0ucWZ1Y/6DaiYRdlETgCHUYRQPdUIWIfGf54/XDcbn/mua7MyibakTCJ1
HhLh3EqgULLDgVpdCewqYr6AY7y76TLDCU3yoHE0fiQFTYR1rY9+MoXENXgoZHeTC1TE6HvQYPCW
tx0/yuehF85qlULRxLW41sYV4/rIPw/7tZGP+YUvcWKXSJlP0lwEsa/RMsduGialrOFqDBH0auBZ
6xqqm1Big3yfhayH6iHmcInlW4SjSzwqfwb0E9s0Zq++DKcqks6BwxPOMm1NUHWVAwvRtvEeVSy9
V1wKvV7Dszsrq8w0MWLTNaXOLrHDbDnaEFhsRB7DLfaSvTBPozW6Nk+TwNRvuGTkow8vuNpJsQlI
RoHm/w4Xjkq3UuYYxQNKAz11ldd4XUARDNLMIjpNUsvJF6P7pVWbMvw3pAG3k8bDTSFoR9ORT2sF
xoO2Eg2MDD5HpRk2Um/xgiHViOBDQ20p5ChqcLksBcufJYorczPNlPUZeuvSTMZoCKtw9zXApPxe
swCBoA8vj7rJiUMqFJoYH2VmiYOdQqstpgmIkUXLvSvM8favMQ8n9La26l2n0Lym1UeUMtRbStgG
l5KX7EX3cJ3EDeUpf0ANsiILZ+HPoP/3zfdHUjHyKl2NhfDS4l5P0UeLFAYbVprRRUaGcNIWjdAI
7sKQoeV8Idxf8srTnGk1SK3SI4tyad4g1KBsdIugaSYzSqhCbputbA6sePG2yYDaLsWdlSwLKAni
wi6fJol93iNOW2IGsojl5U5SWVtQ7RkDEhGEAvDcBuuyoPhp+do8qZfWFAz8ZWMO6y43OsvpsVyn
BDfazBDv8ae+pKEZdhQcnAR2pAYJXPtcfnAHYuQ91ewQvKhHskpf2vvuFrGgrzI38mmeqSCHxqTv
AuUOaWmA3dPGUEujumQJLUNaPEHUGIzvibzS0fKq3sjSGjmLEg3Q2QPRLNFd1S0NfrWPncnvAt2M
9J3gAzbk3RTRvew+iKmMdiHB6j3okXrbAM0qMH7uo5r8yrutpqPPeVUNq8gtKOFPrYHz/hwcoFy1
Dey8XysleGgfRAxRpypa4BPm3XknQNtTcNvl1Dlo5+5JLBay3Z9l/GsnbeJ9pVpO3STFJtET3I0h
7GMVKR1SyoHMkyKovofgj3fMVtVWTC3Nv1FaVjzwN95BZgHSHsr5KVuVgSHoBifZnLT3BOhGEpS1
HuGH0HSYGgoPh+tJcJO+4TB1h44h3PWGwBw6W8rMLGW1tCoUliBztNgNMyYJr33exI0O6K7UIcYR
XgqrNtPOiByYtjOyJWVsIhyHmroqQzZ8Ww603nsIFTcIv5l2TBHENgwqoW1KUS0igLOhyfVBtqsD
+l6wKp3C2qPn0mpgycDymAUFS06usZiQ+uPSPpoQlaAtRpYEVZ+Cr5s8EV10pwmo5ioFFNxZB5O4
9nUz7k4g8CkNdBkTpm051UjOwKAMdwnw0twiv/3vlae/g+sv45jMpOT3pBB8jEMWcIqYxNQtUnga
Llq4hEQsSMzB1Lb9Sn2CRNd1Vzkpo/757klIUQdehOb0MbA/NeM9rzwnHgVNClqQqfNY3+CisVry
z5PWtj9fOgkcsiTNtW68TTRW39M6Z4MhmeEmZtHWQewCx8yyE4cwceFjlyZ6EhcomldKUd2IWHCu
ewBkOjICdDuYMWfJ6X2NxQZrgXLwTAe0owsl0k/H+sd5+c8q65MikEw6IRb9T74EtJ+GuDmgB9JA
fuVlvIxmNeXKjkrcCih0Grb7gFQI5er8sXT2hHXR2svRH3ZxWI8GR71ZKcGtMDx2Lth6mBvvJXEh
bf29g/0y3kmRAAkaJ+I4LFJlaD1SWXQwxLuclQobseCmo9PUp5ztaFR6jcDhtODgPxkFrs3X6P6+
RJe1yPNAK2GxkEyUzKq2eVbdCv1BEHcg8ZGRq3iRtz6Mnz6aSIn2uDAUp6G9iwYzJYa0LZdm5FuH
+2VGJhfSLnY1zXea8FL+qtbpyf8Q35HgHEnRRj0KeSk1s3RM9Mnts4jQV6fpYXSBpnXaU8FSmL9R
1uqdV0HOkNvjQmVW+6XT+We94nezOKVZD1AyCtKhDS/ufXwPmVThOFLvxdvqrfSYcBEPyQ6pHtUS
qGcoRvaKe+Hz8BjtinW/F1bBRblxLGHb7eRVYDQr/jJsyCa55yqrb1alu5EMsWbOW57Sctfdq73Z
78r34NRrFq9SSCjyAfOP9cMSTddnT9C1/TSxsk3KB0WmY/Xce5RFU+fQ1HbN76vH8EXwaRFZFVrR
EUlq0A43vI3DOIvf4Ccdb9VY4yddNCTgrWLQ/5utdoMb18Cxqlp7naX4H3K1VZz7igM96RYEHBzL
H+HVQXrQUimj2CYV8rFFsEq0T7/36KSUb+zwLX9q7jJW8hRtA47AdPh0VmZmWh/y8uIpDzHIEuS1
njK9g2VgomOFvFXyD5K+TgdruO8fS9eIRSqAWyk0kDisLUhAnXIViMmFE/lnmWKyMSa+IheJ5OoA
XF9C3k5jHPmEIRlU9Jek36o62laZZwgOy2Cj3tEJmqDJPjIq9SmsjI43h4x1yQo/rPFrb5CkSSvA
s23HM3kwkOPqkBl8ugJJu1NsW/5uwfR/G618ObsTl0O01tEaBasfrJ1NYgxb3LpcCAyP1UDoNl9/
26e24rW9NnE0WZFrnEZwcjudyriasz47yF5rDM4dRLFp5KxL1L4qZSMmu/EmakrVphHsSFhx/DoI
18o4sOYD9BmdcwF3VkOFgwQKO4KQNtetSqIgqC0kCnDIWMN0POv6B0z0vf/toTUB5NsKFCh5nkyW
GjrPBV/3IrLCYxM6zwq0F4mrxjfUxwHFhYNAQNQY/UrXSJ728V1eGs2zzN1zBnlaGMl3QdrXkUwW
zhd9qD0kSDK0DDFmbA3BTrPHeyrQn6VoCZ6F6cJhIkyyWm0Dzhic8MVY8dsb39dhTFa08SrPScdk
pGT7q0CgmmhFusU364pWJmcPex6B28q1HGynDGUu6sT0R1nYL4OYSnqWyP4k4RCLcMngYr0pbQVX
demmRfFX3BLpkPSLuZRP3OR0K39959TpuUKV1mWNMF9Hho7Wv+IXxALSqY4o6ouOSSh5Q7ciMgQG
6XcaOBeR5nnq3xwr3QMIzKDPt2qRKoto/li0RmugigOaWsJ0AEa4Nawlq84FTEdooMjxfn33fJb+
ro1+4kKzGNLJIHQJLyECfOB9GS62/rlEqs8zfOZHaJzGnTZGtTWnqmZlqxCFGda89prZBnYc2OJR
u4B9tkXpjkbPKcfkwAYVi8hTRd3AaiHxYYZWikD2Na4WDO6fVUUY3K9zP7lB5q4n1FGHucfFPo+o
6LH+F+TrUFXCl7io3IPwtVvLglmDO+CgPfGhne81gAHCvW/nd+4dMpjZNjgO6zw00g/bZzC5I4fk
JdDxn9Erf+xwz5Ks0oMXDrb9rr1tL7h/hYQqFf3MaQJf6Sa4ZpZHkllAw5nuJVc2VWoNlQFgnHLW
CiR6RtezFK5r35rRr98/cdmqz48QQBR4gvQ20veDsOthSusMGVjTUKXKHKqN89w3L1q46Wpbv/io
oDmXgOzicOWk90KFgVKkoP0XgC18CBeqhSHKQIMcK9FwtDFjKTyKnKlgM9+WFHt3NfhUQlar1wE4
X7m4xN4GwWGUcf8UIHM3vGAhh3jIUCcTLOQWUXOBcjks8Voo90IGWcSEacRCriQ/dOt4kw60ZNGl
ekVJOtyMPejJkXsd1tFR3w6loW+FB/ek3WTbeu+6zAJ57Gt7yI7d2jejhLbE5l+EAKxbWyRh9iA0
tYNd11Kk2juLNz3mmuBIRjfboFLA2rV1/9zs/G20rpmH0+VswRfC4lfpINqaLRg5c0/+XY6MQEK7
1BBWBKK3dynuH8y9CzeZvEtuRn4y52l4UB9EnQVv2sZ7Ul5AkFBRgjt7R+VdvR8eynSX3bT7OmUx
jnhq66/VJe9Ye+dvyAp0/i6DjFp2G640deuXAcW0uuIetGRDg4QYEyB5HLN4/BuKDFS991dyRfO7
LDjiq4VteVIFDEq5kZHUe42Zz/LQVl/5O9XyN2OYSXZgPkielA1iYhPRWPOYQuEiXHOXBEdDsaIb
FMvCF1yncWDKe+TFU2QhLYPbVcZep8QAqobseMZhdQaqKRTjQm5Gl00+/7+Mnddy21q2rp8IVQCR
b5EZJJFUsKwbliRLyBlEevrzQfvUWTatY+6q7tXV8rIIAphzjvGnYY8zaNHb+bh6YjZ2eTzfttzn
87G+HWA9ib2+VbfzdnKXAhE0tziRI+61r8Po9NI++2nKu0SxG05NiYnXdnsAPh2n+37Jlvei5qEy
10XupRW7aLoWOzCPKQcPypzQhWgks806rfPXekamsNVUbyUGpmKLj7jbJmt+KPb5Zt6at9mKZ5lu
tNKWI6v4Bc4SgxxIFsfi9Jjc5y4XSrluRZ7C5A8r3AgnK92sBuu0G7fimhhCH/5QhMm0FGnLbf2R
F0H8pHbO2R69OEjd9mP8Ed6EB+Wn/qJRdALcg+nDeMi6Tcwmk9tWg53qO1G24I+6newk7EL9boAg
fHeUQ/cuMSANzu5d2CWuFjB7FrnKQwc3rLwS9p5hs7akdfxKhRTnPjt0+0PYrILHx8Vh34XM//T0
szUd4DdqEhw0N3GBl2+kp+lh9QBCLTG+E7XXc0MRxKZQPCrb8ucydKB1x8ihaaw/m9CNduO4EX7W
kFsSR7SwBjWrKq+odqlzDpIUHt9Lu+18wzZXVMcsGHkGaKS2qEW2Wn6YgtUPdDbV2WEWMBi9za4f
qU58133gAcvfi/ZDJog5EhxDtIruRSUbPaKR8fBpyNkmb9e9igPFF4Rdu1a204+pxwpZ2Ij6h36P
TL1JCCELQGpBOU+vTEjPVkTjepyyUxpkrdO+9vVdNzwXPxF2iDfD00AUQWD4ml3f5AdjcHmVRVi6
ye/XQmcld6np1nQgVVo7wzHRfGOvBv1ashrqbBZNYWkrj0ixcd5Bh4fmrius8MDPwpdhWI6SEuxW
UUR/grv08tGCN49TZ4bhHIaffXsvJ3c9e0NavTYsjIrtlN/lxMIIX1588ooJtwwLsECQ5kNMMqRs
ETgg3wgvJ0/ACL9LGL1SWHl4NEZmkG2bT0CueOXE0KqrDdimfigfTvrbqeViHCjB/paox3Lfyk5I
15gLj6vIjYh1BrstTjSMLbBdx2Wc7uO5cBllVpGQZmteJ/ldZvXRiNf3VRf2OjzVs0o0R743fkgs
M9OakQvNrpqsl2xMhZXUA6E/M29GM5i89KbmLgAz6T92tPKF6nbONlmDRPTGVB2QysZwtQW+ts5v
lC9qZiXq14O/y8ofamyX+0i1VrFbL1oIdr7SF2csl+1NdxA+zScjchLQWqKpI0eo2I5ghc67Xm1v
B+FV/zQPsi8PTlhZqRlo760RmLeyf7Lo9VhgC/0SHvTjtFd+mWcPHNk1/YTI9EGyOzDVZnYl5GKI
+qgNlx8HaeyUu9MpWHDYftO77K9e8agONq9gfh89Grm1essooAliZtPciqMRFE8nbrx83vGhKblH
Fi1qNlpRS37lylWCiFHD58hGEKHkN2nlZC9VFKBrojS/Z3hyGRg9GROh0warrHJbdnioNqRgqQ1n
pIhA74WWOLnoJNt+5Diwmzjo+XN8VIPXiZv4Hb3WbU+ZcbIjfnret/crlt8BNdeMkPQ1fi/vYmOh
/0PpOGbbluyMN3ny55rs6iUora5dpXIMQKrWyedterZ6zRYGntjABSn+AHp0vtL+fZnS/q46lRVT
nVc6Zc1F3RappV63FQyzuJEjV2FjLu1WdVpmU8nUUk5suFNyW6h+ObiJN6oBBUPe74RyICLIK9PU
Upt7+gmr+Rxd6TXSLbTRRe8oq2Oa7eb2ySh5tJLdWDDuI6Wp23wUqdOJWM+YfsvpSkX6OUvbVA0g
VjAoXaPfviTC//qKF6XZFJpVnOt8RfCSaj1hJp4tVXRqv2/RnKP8m48MyMFs50mFq6RbJpmlGxm0
d5yPMZCyvpGSuzy97SSXLDjzJke9SOL/2rB4GayG5+novxgMF9kcJ/Qa0n18n0IbNI7phzZyzA6Z
QFVyJg0PrRyI2Q2ivkRxcmErhQ4VkvSYenVrV8VRKa4I2L5Vw6Df/n/P96I7lnNE3ETxS0czsvS7
as1ObEcepUNGgEVns4M5/+5jvtzl/7jdX4ru38DQJk+0bJ6q9F6/1xDrWVHmnWGCEDCguzwsVyAF
keaKT7pHvRGYW3lbH/oOdYqdbgCMh4/4ZUHs0sPpZ/PGLq54J4KOf55+nbzsZEuH+rRZnSHX6GVB
Hj67J4mngdbDm6ATd+K2EgJmc5/p8AQiLqxzYQk/T0fD1m7kdcyo9Cutz7cg5G+3+C+nnXruo1qo
wVpdw5/hgAp7VuzzoSclck1mlLmyxMfhQ52JAbYl0Qpf0k1p0/WUrAt1UZs5Daq1fbiT2AyTIBuQ
yVrJkzZ6emtJkIQSyE8oWvpPGTQl5ThejvgU0WRAEbBpPmqkYGhGwemb3SDaMWVpGFzz+H3P4v7+
RS8WEsYhsxTCJr2PJ1daq+SPFrdS6Kaf/GN0hlf9zVgkHg7jfePamlNbqBzIemXzVYzXoX0+KhBl
Z4tHnc27/MjLOJK4YOGGV3gvc1+nTjB5dpTknTvNVslgCtitj1l9HLgV2+xd/lE/dtAIruZET50b
7ws3BBIdnNFFNxEAJuprIouzyW4dzcpus2P6MI1eflvRC82BgBzr7FSv4jP6xgfjeenuyfdDkrUv
94k1rNzifMdZyS2WSzuZHPwnK6t/Gl8jjjh62OJGRAR+dkoT16lrKlZOK7OyzrPXaF7Nr1j0NYI3
JHav2rloyet/L68L29D/hbtWClCXBLr9lwiSCK9ekDt0Xp1TC/ucTboJYWBz2Rq3IYWi37absxMZ
jtBltugUjA5K5hPK+cdr6Pu3oL/x26VcIBZKdJIkkesE7zqrFGxgpM/mGFmlr4Slq5QH08/R1pRe
AvyiF6N9Tdb9LfHy+xVcnF74N8WmGcD+wk/jRgD/W5vJTwVjQXGT+8JsmY9ICJ50zRvjQBNsA60o
cJeNIGm2EmCUK3vf99Dbb3fkYoWcSV0uuxPXo9wkk9e8iww48unE5Nwe642MesZtPk1YaDKvG0Kt
KLpg8K6c6d+qLX6/Kxd7fmToDGQuCiQfiP+cYm9uY3cWLXVb+/FjausHNH9fddbqB8Bsp1HwNVfR
OOk7Cur3q7hAQyVGTA0ngsrvtZtit4TagfgwX2qRQgporf69LL7fhH+78xegZy2qgnKeyvT+vFHh
JwsrfYpnt5g5WDmT17PsZDVNuPjU/0yfII+np/mBZiK5T9koRhfC8iAcVEo1wBBtVxR7dXDy7EUK
b/LoqLxrkqPON73ulc9T4jTu5Gjb8D4aN/TDBqwSBsHIa9ObubKEHWc5EmzzFEi6G8J//fr3d/1b
lL5gbf991y8V128nLAHI1UyM0yJnmEFhMo902o6CRA5MHfy938TAZ2dH3SxcX5rY5Y9k3aC7KEHy
r/DUX/KhP0/7FTMZJBFfBWYx6TIgsRWyauoGUboX2fhy52zY9IPNyVfNzpleSiQ6UX+vZE+Jd6Lb
UpL3GFDupZy4QqAV2iD4JDZv6YYKu7MMcdehNctm9tWVrcYTzgxC7k+cI9cEs3/7aLQ/r/xi90rU
SB3CWpLupftsjZ101XpJbwNd+borg5rYIf8P0SuKxGv7lvb32vjzsy/2LXyUtVp1k3Tfxuv6RPGc
7GTEJqIKMm0Gkei04aL3PIERuhUhXU5eMlyHZyo6DMeghABSnGwt93SG1lJFTMXDaiCjY0eqSeIp
KqqmG9Nu2h0B5gbedlqjaD0Zu4aOpF79OMcv8fmmZW/Mnqdwcy69RaRc0d1xiFbULbqxq4ifGOt0
v1qBW0jHWtxF4+HaVvX/eQiKojOtzcDWdMHcc/uNMMxrboQL1AIGNDGaQWV3HgPF6bmaUrvrxqAF
+6VTM67slN9ISpbn8N/HL8/pt5WUC0XS9+MgLco8Vy8tdWWVG2aJVhQJko1HkCZw0QBfWcDLBvz3
ovnvYy+IijxKRD0uRum+c1B6PdRHQwOXbCpX/ZE+amtcQP54202W/KL7swvsOOLqtsO3E7ViQN2X
PSrX3MjXLuliNZCPUpetyp1Q77MH7TVvLe2Vsoxwf9Mu8HktLRzmkdqhFTb0qwLdb7wdfz6JixVh
hEV7WqklMQiLfP3EO8fMdPZm1clWLrdHpPLtwR6c+CVE+ccRL9DPOxKCRVpOLESjy2yHei0BcSPg
bddduV0xo7F1RSZ86LzdfnpilNpBMR/6HuPMulQ5KW7OtS9f2Z+/qQL+/C4XVUBhzpOQNzOPt1v5
mq97ANKR109OTbtn44er2h2SbEm/1UiE8ci2pAWYiytv2dW1dVEGxIKoVOcTjxRjKyg7GB1o4QkR
kX1O3NaJbiHiF2hi4SFxKlwbCn718y8KgKJOM4mxVdK9kZKX64NrD7e1D8qNDcNKTnatB4alPiWb
hv3nChf7jSToz2dwUQ8oUTIJvVJJ94pf8vI6qRtzASNDdk3TWSyo88242kaIlk+xV5drsJXqSmP4
jZr6j2v44sx+212arjzF55j3QNd9GcF075jMUzmukgA0b3c+LMxeiZ5y4ok4s/Elp/5f8MF/09Jc
BpuNbqgrcfFt/7nJMd35lMhTwtKmRD/fwp0EQB1ueXfVBrNsEn/ta7990sWLr4+FVpZRJN2PmT0h
cC784mfrL7amWDvqjceq/V9EZn7TEv35BS9e9H5Oa2U0TuJ999w7MkO85gGpr/wj7Q8y99rvjzEY
TRH+CvWfZQnC5l3d0b890H/75hfvunSOjV5twmVH15eJ1CkyU+gmRiA4Oc38VNjnntZztEd8Jakn
6bsuXIdOBxmdaptZeL9ywlx75hevv1bmwD6yINIChIEJhmkb+Vvdr0dU7032fO4PnYjbFGBVATCN
3HP60JbB8oZGWvDva/lGXPzH47lcBvJ5VvshodjRtcex802IHhnzCSPfF48BgNn0BAGXms4q3iSp
pzOE8oMezhw/CeDI8eyckWHhIA9QKY3F+vSgPKS7JNuclHfhJXqr0A6H+PlKJwGWsDVkULdZ5isn
H52Dfsh/Ked74HdAkT6pGBfxw6j9jvl9jY0AOb82kfyblvTPb3tR0Yi5XI+ndrnz5kZkCMYaP0mB
djMrA1Hwh2KXCoF69k6ye568GfwHPhpn7Pk2m/w2sQHJhmtpOt+AgH9e00WZQ2h5rI41O0Cqsz5y
d1Bv0zCoHWpc1KurbhsKV+2A33Rkf37oRZHTlCfpZA7ciJrMO8gNhTlYaTZZKTOQnvrz5hwfVuVW
dAsvVm9zkJ58dBG59vtQ3XdQ/a78ebKMaj3EDvoL05Y/pcnFiybpDgxHAgv9IAhu+xPAlW81uaKD
3s0/b2ovm9yx8YZ20/E+hPY9FUvnT+CwruKV2rryr5Wx3+/0irEiKMNcNEgX33XWzxJRGexAyWrX
O8MIL9kjE2G6ahPEkLvnZzldm2mgDFs4SR558oIs41p8g/H9LvTfZVwUcVKRyOmp4ZarnY27uibo
wtanxeHGRxbAL3rjIpAta2Br1AV2VFmtDkKqegpubVhlp6P2VJaWQVq5pGmYw2dCs54fYt1jSwMR
k2xSfRsWr9XrTgf/HEwILsAVYmLNLb7iCNbrzDWT6Rz19supFjnhI+7UxmFQDuyGEfpp+ZKf3W5F
lPgOKGRUrVH39M7K7g0no5Gt1+3dPLir7GBiUu6FY6P+yObNdd3GN6308pL+d8cuz8ZMnkegA5LR
VLQUsZ0zEcqVHpAZzIUFW+8Uk53BD57utLNNAcfuxJ4yu8qWcEoYnPFRuCrg0r6txX+7qItjdBpr
oW86LkrcnF+Nj5pGzhbX/SdaiNkzqr3R79osEKAL3+beV0wbRi58DNejrZlwbac1avx7gNbRmbR3
CEhVDOTWm8VgfA0f0pvcRUBgoDEw1V98mx9jYPySK3uWH/TWG8tPrWPsQI/JkWVj0YdKLhnRZ1tE
+g5/hhbwoyYT71Ss6QMUFDUP/z4vri6mi+M8K+tUX5UspqUpmxGPimtkEM1pDSkMzW73bpg98hwI
cxkcUi7EQHem3vn3VXxfQP72EC5O9KJJU4omrgL3kXkrWOOvuXMLhA9s3sd3F6aHhn2ZMH3dZLG8
dH+VUYYmSuJKxEZtXBwhQ5bkcXvio6fRjeoKVdAm5GRw0SQ7MsykCll4dpbBNMa4u1bKfIPqsiR+
+/SLw4KMoCnTZz49zV0hRBXSVZZMA+OQO1U7EkyF6au2DETvoH/+913/xnnw54dfbKR5eI4TMeLD
O+wGE/OERlArLwIaUby+cdjls9vTvm/tk+GuoiDyGnzxzWco7zRUlZGTohxB40Ik5DIM2E5GW2y3
UXoV3fyKsfzXM7rYatX01BvV8pKSJrK41VAzIKeOZNaWn/R+eRu167DcVoxgq229t5A8FOiwx35l
qdM7lOqA3Ot0ok5tM2ckDmO2+/NOnjd1eCsKzpi6BbKZMcMhu4vms1Wp3iBGtvFOJrJdsveghoDR
RpvMNIa8WDOYwRYn4iiKh7z/9e+n8v1a+O2VuNglm75dQXLxZQlhStYjBaOdOflHyhGz7vTDAkxN
DhBeEDEZ7ar36W899J/vxMV2WKtqzWuxvJCTm6brEmWm22penDkM00Wh3QM52l3urOpDpjuZZsl2
plr946IArLQrqcR/N/fGEo60IhTLBPUEhf2zmzINQSvysxjRWOIH7zAQInB5il0CikBJmttTt2H4
xhJQVG2GytF79xq+8JXQ8se7d3EJFxukVid6GzdcwlD+MjGEfSLqE34kTvwxFEgR3nrlTrAbaRMb
qB48412H7HgPN5MME48J3JGUTeTGyprwQ2mJwf248rr8HVFycYEXe+egNpMMABLdl8nGgA1kB6/S
pfro7axAi/KV8zRbYfqJI6HR1mrbBLK4CJc6W0onWEFm35wMTzdCr4ori7VmadiOzuMhw0pgIFda
RVggdDKXEh/+L1bcgQyMiPiOse52sVTbaRc0AHjKCV/t5Bbmfl7GoCHLsVIbQnDyitnVZ2y/+eCV
MXPjreHkSJQ8ONpKbpNqt3fFRwMAVmaEaJy9cN7J3Z1BptJglyAIMNayv1I3sXojFkFB27eK7/S9
XNhqumeUIKxKlP4aEOegK9hN6cup9TFAnKuHRsQgeSiTrSjfGuPmlNwKqq+xmu3T5CY+rM1zfmzA
QtEqGhioCAbpQcuBacyNFrqkgShPrT2QTgWZ0zoD6mAG1hluy3GJLwO5rPBZqzutuanAfTq7Gdcr
9a5AZXt3xumfcXfz+ciMTUtAfiPULxNBXQPgyJNBVHGybaJfffJenWmfOgxDbFQVSYPd9GykN330
9O+35Wva67/e5otWNaM1qYyStzmLd3nO1GdbZrsLHRyoExIxyDrUrZnoFc5pPewZYkfwwyl8mjVH
QFCS7xdIAVnFlav6uzL88x3+Es78Bt4UZQa7qOjR/UrZDspzNtwryHvmfZjdF5hCR/6bULqe/SpE
vBTZza5bk1CxHdVdB7iGUK54P89+8iz1vp7bpGSl9TGWt+0QdLEnJTbOb6RlMP/CIc89w1O25h5J
Y3gHyb/a5Xt507wWxxzqDi4XWoUiB7gIvlvZhghPaotJmw7Mf0V+gsk0TIaPravN6ccob884h6n/
YluI+JgldeWc4ztoXUrZ5uTq4oM0knNgI3fLMOti1C0TV77V+aWZ4U26q4Pwok1I7JDFlY2/JAUW
ud/XQGgGgp3Jzwqi3U6gKVRhtsZoUlxHC3IPAxa0hwGZ6uz2aGFv9Tt8+9gER0fHtm8gitSJlPzZ
nLyWDJgUOCKeH2H6C+OGIChIfrlzk3Bf5gMCGtLgfFS3EXnYu8GXfyjd2UVJSnaixYZBulTkhfi2
a3xaKPlg4tYE/21N4MbJOXnM62y1IBV8doe+fErX7e5EkYCcP3PkxjqdbWFepyskkA5kX4PIjvNZ
JUSKAyW8qeXdSdiAJoRkWDOpPfIb8xld30mwV/mh+0DHNRJjUWo3w2llT7RSynnFe/uZrDxR9XN9
8Od2ctRIQ7/70VS7JoysMUWGv7Q04yEagSzsDMZ+fhe35T2rcZmT0XV3TfbWjGQZJNYZ+VwpM5Tg
qd2k11CB1V9txsUbflHonUQjKRpFiuBe4tnW0nXa7Ftl0yJmnuGRdLeHP7UMYzOsnoyOCCJhRI72
ZHLaD73VoWFyJd5zMUXRI+2i5PaqsfMrF+Afe8PXQfPbIqzkOgoHRnHA6o7vaeGWKBWPujfcUJCW
H5qxi1WnQvzyYOzUl+hWJ2xMZWzvl8LsJgLewSR7bJ6WmmmyTCdR7fPJLq/sFV9H/r+u8qJAUWI5
NiPhvDrmNLIEBo4O/doHxahv9DewFTPrvXJXlZWkqM3XcuusQGGUe/A4iZKNERHhCyqYKdnXw0b2
E8SX2FVVT81/mMY2idaxs5JcOZa2NTOBslfytbQ8AGl8F49EO10tuP6CEQyVwE0CKjVJXREQd1Ff
6KmpdUKPAa1fHFUoiTYmTsTJTvZL2GD+CEcuTfb5fQRvc8WggxBf2OUr0evqZRskKZRZqiLrEv8x
VsaFCznUZwZmlJWC9Vo/IxhXHnWiAYlv+aWpBJxZ5EdlnvqMElNzER5xhk6FP/WP4ulWw28qOpm6
bqoNas40I28iwCJfkOeZ/yqZmiVtpHZnhjdCGoAdZk6BPXRct/iiTI72u5RPkgP5gV2IDkRw0XdL
iTOQNhJ70K7K21XH7tLZ/P4SXX7bi6ZPxz48DtESpb5b+onphtA1bPXqTbk2gtywrqp3liLsXx94
sfyzaUzMc1YSiP1pZD6eHUzLDAQiI8SWt1gmgXs4oO5kwlGWAIdhu7piM/8Llrz8yhfNnhglZroq
uQIC2Z7F0Sm8CCK6+lQ3aUWCQeXXV14p6S9O6vIjL9o2jQkBjFjiLpddTObdryh+mQnsNivEIV1E
RtdTK+xn5cOQD2keNHjHo6Csjlgy7axpLCnX3E6FcIwnW4KBHFU96Grg9fwtHAK8tB+a4gyqDe2O
IlFyk02i2Sj0/ydLijTQ/vG0NQ8CXD5Zias7ON4WliB3ROw1qOG0mzPmXDmIKrsUHXXa9PjNqBF8
o9tm2Xs2bUTE97F6NzJYF2wztY0e9bB7Ot2lwo0B0Tbpb6UepK07GXepuO0jr4bt7F0TrX26J+RL
zlxBemiK7Wq8LRRfUnzqz6RcC7HHUSqft1MchCI1gqO/LYaM4slkS5I2/XwXz1uVDL35Qc6eaqIE
zxQBffjZpWe7GzJHkzJ71b//uxC7/sguGq5RnqMminlLOvq+RQU4ewnCh2mrlT7phrKxGbW72nCl
1k6nzWm1zce1nB+E7FmU78uU20Gv40giYS9eVG7JUkqrxxojXLKrFL/umXJHjuRdV66HZFuR19Z4
zPiuTzdlwzxgl6cnkFiSrQcx0Oa1Yt42kdu8q/1anjY8EEH+MRXrVA6kzpe1ABMJ8nCGIpYQX/2N
nLBJETASDG4lO6YS1LU3Ca6R+zGiVcM74WpR/C7eG2dPrP0Q28HsCvKBgF/MO1tEq5UtJoGIQxML
F6UOzmMl6IgcKTI/jXwFm45pRydbJUMl3JEGKCD1gkVw+HFVoe+ty2AgfkX2a9ECDkEAMqEkvYaW
LUfcvzaTiyPQLGWjW8Vfe3W2pyhI3ZoDcPVrJSHr8es1Jeq+BCNAGru/8oJcnlYsaZlQFHO1MkyC
Vb90aL/VCNE8JbFWZf/zfhCjiJGfMBq8m7lH57W+8mnLBnHxRf/4tIs9SxJMAXSyUI6njwKU3xGs
5j7yMjBSWjvSfLIg96rSu/Kp3+zVf3zqxbaV1lI9pAjqjufKlvWgT3aqzgBO8NFsX+FcDTn+RjfB
I6UzUtrpb6jtrSvX8M0j/uMaLtbhadBm9ZSulONkL7O+W1t6o5/GcGMwSfB5tuOfiGdqV2XKy7V8
IuWbw/GPz754veRS0bup4BmTedrhLdho4rqUfbNFreQrGr3h2N+K482KcQtIeE+2SOT0ZItY16zc
qUg5pcCFh8DiDlS1cvrJnT9lezHKTr4Jl0H1VTmm7Jkb3D3as2pLHxUJB5F05Unql0X35dt6UVuV
45xI9A3KUXkhj2r4LIvlEe5lFv4Phh2RMK2LizEOFfS8ze6qetMarln/mIzGEkhKqDxDQEZnrX5p
EMmGj9DZyI6T7qP6I5gm86TxpSLNQNrolX3Keg6XyDrVAdve6p7JIwz2NMi9usnXZ8JTFysasAIw
le6OxauRr6d83eVHqbPZcnAJU3AaMqzlpk4WyrYW/ZhWqbDjNyl5y5Ub87w2mPqwWufTm7T6cXXG
yHc1wh9PflkZv63uakjlQs1T5SikXpw73a7y+q30QnKa/pIceyxvyvHfL7p87RFdABLMbRvmUmJS
CP42tTqUxe3onYOIyCtcj05iBCqn62mvJGu8Vmdf8rDbwvULr8KLcR+J67jbwFTG8dGoHZg21acT
sEP9qZnuqlca0O013YV6ZQu8FITWsqkmZ5ntgQsDn7dLKRgADTIMmX5ExJZKqIM709apSG+xEruS
15E4rwdE377OjhrMAZUmuhjOyewgU+ypTAt0BNGXMscYtlVr64+cj18qUuVkF4/6SCYIDbNTRy7k
IhZfyCl7OtlJ4v77cfwFuF6smK/8h9/egClbVbmkJ8qR8RgoTL+iJAWsUnShSBdVe3iPjqG9SjzA
v2SJmy5ehsA8Xdn4/xJVX17G8gx+u4xwOKcQ2mxBiQlk5iSYN54FgPDEE+ySAw9Dbr3tyIC2y2dA
M3KhcgcHa2gJVyFo8ctD8/cpxLlnGDqRyJeSir6eNQbwlNE9zosCb94KXNM+qbiYV4/0K0TDPDU7
+Y4Q6M2waXOnZzR0tRYWm0ZPYge4i6cccHm5NFbZr5WwZx7e7nRgLpkuQcGD1pRHMnywcGfLvz5y
0ghu/ioDehP+j/l4xEKbcatXlg5X6LWqp9+Vr1wE1mHFpzGV/MkX7pv1F7/vds/Se7EebAm3bnyk
ltqUuaOHrizAlk+Y9IKp/DXpzhy+ZuSJ3BXdJsXPS5KZ36xPbu9pGwOv0BBAwiKpyCV/dTMxHLLz
OodliNvzUH6awfnTsDtvfFduiQncJHss+PzpYdhIpqWZP/Itt2TNlrcujzHq1rvz5+Aqh3rL5WyT
tb4bnwsQgo0+eqa+Zvxc+UR4suo0Tv763HvSnQGoe9B31buyOc+w5WeXklfCi/Qa7cggrOobBqXM
u/YJ/yn79aDyjhSNMxQ+gfPtbXycPawhTG/B876kn6ue4a82WICRmE520ddWsjY0LPFwXxuyejbR
evknJqnnVMPJ6/I0NisffOE2vU3WEbb02/zJ2Mi06bjWyVIUoSB6jF4dMvDGiY/6OyMtunV2H9n9
LnlQfBzgKALKp9mZbhNyUFEgbvgliOSfkodmsSvhcZ8f1ADYPnk2zaD7laASsDInckjPr+wVIYnz
btLu8ww5hw9TPnyQF4QPJd2cjUXNEeTu4uVKmIO3XgCD5F6qN+lRcsgmmg0r3tZsoyvQblVaIrpU
pOtYt/WtcItFYldu5CVwhnakv0fJFaR+uClfiA3ISY32m1/E0PslqpkbTOYyJ6QyEFkgHE1kXwke
55fzIbnnj35md8UbkgKmem811LWPcEV1bQFpGr0bP5Yfyl78QmaYuBG7iyvu5JAdTFzLErTWY03m
j/WejhQ09DY/qEFakj8Qppa2zm+Ke5LxDT5ZQDFgyxLjL+38g19e3dcfY8uj9Bp+UlIj1StP2y8R
CXJiE5vIz0zJBjJDzCSjeRdwB0InOC0pFVg03uTzvrg3MNIe6g9dYnET5gsoaLX8rsqdHg3FAf8X
iPWgqzS98Uf+kgex2/B3IeTDQD6aJ3v+IVmkACTEBonkfrPxY/POEqu2w5dw2y43HkyqUu8mhB7q
jdE5ZerkG2RIjwY5vfzvaB8TetjHKujfSiIZMdFFS5YF/pm1qqxJtq6Tp6hnRhJDTBTZzbBK2tVn
JQdpH6ykrZoxGXQPWUbM98GInrC1lcbTzFrnIYhIF944GUmBCMPN4lwIQ/f0E87KpXFumSL3xqOc
fgHqmuEdnTFgrTdvNHzHiwl5SWjSi1u9xQPv1s/J07TPXqOnAWYDg3YoWKWAA8FWRVfNA+XsangT
uBOIXz8BM84/KYXEPXGF8ITtncm0FV/3hc9K2BtOb5drkaSwpZLXHIXMONIPbsDuvNojqMAn5Ajb
JNDIbhEWkYa5RpiGS4CZDXSSwPb9xnTxL2hcMFqMct8vKCTjXBD98IAHp3sSH9TNkkyQBDncoTft
sEGgw0297JG/ZXVH7IpH0vSceK/SvqU/uxCy+01CUOMOXSBI66Lz1E0S2/i/RY9Q8Q8yBmCV+duq
S4arPOgkmR5bbd0iPiQksveZq3FEAISBzSGu06vXIV+5s8dHfNzLCMyfpWKf2DFussd+hfijyQOt
93soaRb+Rt0bua1+hvtpHf+qSpfZDKhD9HQ9mnb9C9Zt0xeu/ArQTcZTawB2nN7bh/R9WBdP8kSo
fn9b3SpkFOgOm+hNtNW/+GIIW2h8wtpEy3zJXvVN5laqU97jeza8BucD+LdiL00cZrzhIavt6rbx
T0eTuNxkMz+ig9cqR6PjbaDalG29VghSoQFrbGKtkdWScL3D1kGgAyFt9+PrEj2a+YWrYhulMx6t
/0PamS01jmVt+4oUIWvWqTVYnjFgDJwogCQly5pn++r/Z9N/fEW5snFH90lGFRhr2lp7De8QFNDM
oxXEdaFi6huH6KO9R6fUiz+pDKoVfsMOJroddxGB4ykmDyi4g9uKHjAdAMlE+7//RHMfTW1EG6Bz
H85zPBGsQ7kxlrD80TgyO7dPPeVQ+BIqqawG0gIfESFS9ynjHgd6f1A8NI+Zj8qCE66N/ZGgcC8H
0YRALCRGQy+eK5uWYxmIs1bvBcoN63EtICD8126yr9e2qz/qUaDw3EMXZeh8A6h7EcPWwIsn/sy2
EQsJ4d3guI0X4i7wB+5wOG7HDfNZ77yArdSyK+Kz+N7vu3m+aD/tebOgj+qV65KxJA4pD7bKPEKo
Jlfvds8tEqz6aAq2wsLohkHdifMW4w3B6XaaZbfgDl+eUi/ZDajKOKUbfdDGzHfpLHoy5+U6Jegh
Q/zYbZVltzwdmFbudcT5h0Ddt/sKMxas44aAP568ZFs6K17xjoYTbFGsHPYkVs0iXZfrZGP5NuAK
DmG8Hh/qRbMtWBMvNEvQKynX2lJmVpBPwUc0jz0beOhyvAM0hmM5V6RlzPAqhi8771D2nDjAbax3
6U4KEuIr5eHnGX08FJQOvFlHIjG738mjVVcPXg6cGQ5hAo2fhSty4LdyF/nqdPJRLoqHHDkbsTFX
23oNE5lB5q4vVhd5eeluNFIt88+1+V/54FXzeKIVEO1S3b6vXelBHX0TYjRCFQgxcuNRO0x5ttZm
2PG/VeYau3At75onY6a9oi9o7as3c0rS9Tj68Rx52ebswWQfiJUiLUJA7w2cbgGE+HX08zntKylg
gO71c/iM7tkxn+PZ4OSxh6Cu/pGuUHU+exHITl11qt/mHW2SgrxJIXPp2IGekvngWQsaX6hAP3Xe
6clY6Fv6+HDDmRae/SMpA1kb21noIY5U1VMNAf/nHiCjfeCX0mSaNl5Zw8IPktpN6nnzm1Ouspm+
1V61GYjibhFt8gLQGv+oD8yTJ8/9szFDHN87zyKcIWCCb0hQ2I+klcHUDVlwEvgAbHL4Fj9G1Go+
tUZcB/H88sy9ImV+w0OABNcstkymGZiRSj+Scqs2HA7ybdmJltbCnNI9dBl2+orTrnQwAQ6KVtNo
qUqLsnppkRmOpsqi24C+fmb95V5PAxddoIpPctXeJYQsPvqjK9R4pOn5d34H8OF0r4Ywv6f1o/yG
IjNKYChvPGEayP/gnAz3Fqk3GSnte90fHxC8c/LWs0FCM5YBYR5NrQWFIbLWLlYxiIS4OjPOXuTW
iLzPh9lAhPgATZC77S+INzoj63Da7HJGn/UGCUA+PrwKNtqFj1/mxaK8q7tpZLjktchHkXvCeFfr
9bHwUEwi+czv8H+k9g26dV66+HjR1ZDXtNxJjH+rq+ZV99uV5uShn//KyBm4YUeLsVm13kogMA3V
tywXFhADP3mf/JLXNZUNtKQdOipzWq+B8ULDeXb2lL1J4nuavsd33K3PFnkBEIoHoJtPpeJ0GzV4
b1exc3pFcyuEZU5x06IvUzglJj4JpOmHCUgzypqZ4p3AuyGKni34vok1Nd8Rlcfci6xQ9TXnskT/
OiCAeNpCGLa17+FCqBnwB2s9SHjgySMlwcyaJy7H1ADskflO4zuRXMZ++V4xu7RhawIpId1+Q/Ho
vRun6QcJ8Mifo8Lzmm+P4zr9iACeku5aqAWSgzUjjOoWDq++QqPyvdhNDnb6nIH3UPyYPa8XQujQ
JGUiP18lFJzu9ePW6ANzsk+P/gjLeCBeFuHn5bTWwvuyPJSd3ySzfAJpyq/RZOmQUqmXebNEqwhb
6nvDteZF79FVHg91NSP7lDZMWQE1Q1I7g7zww19n0jhGIcyoy+pQLrHwLiYDfbTXHo0jRLTH2aVw
Y2MRDgv7LYxRCp5aKzl3otVpRT6HkN02sZwwQphneOj15QS3uXwLilhRkbuTp+z4sopY/5IkIh/2
srSI6nV6mqeGjxLn8WVC8oKX90r6jURcvWG7TC9TdbKFCl+aAH+m6r6603+nAd4/+lPIF9I89dgE
bAT9yGC0oP80jFlVL0qE8bJyimzJmbzNGKcTm3b9Wg7n53YuA3tDg4sQyjtTLk/kiJhWne5L3lHd
w8fsFM6OXza4EORa07EJlEyS8CkwaAIYQbzUEA2/T5+QYfTqz/NcI5GN9JWmP0nKuhqe1cte4atR
SVnnzBuY4RiooiMEhEmHh7rIFsrGpv9sgSt4qWe9209KIB+QfhoQf0V+KtnR/vCZdHsp6Wq3KhB8
MjIhRPCSM4GSHjGGd/MN7ULmGKeHcqe9T9akK9YSmRoFNakjXSEGIw5ArcfCzR6sewQN5skiX6jY
Ythz8uVpTc7CHMT7zTpb8XB9VDYBrRwfrED8uHRwNSChBlKEwVLNFlMvFF8HTD5FiHMO4B3XFlw2
kKFi50XDInKVzW6fIyB/ckvQR0HxKIgx+Wzycg7CQxwIVoo534+z4wM7LH+PrvodkKqFBDZGIXWL
vWRdL0hu4PaQai4GFLlAZMtTxa/Jd1Rp2m01MOUw7pbxq/2E7jyneQGwbQC+hP+urU6+cR/v9Jd6
HR6iBzjwayVoZ/yRkNo/hPekDSRspuiaVQhmxh77u5vMHlQPY3d5Sk57hxwkgC9u0WXNDfcvW7ol
M/xZ6hnojvBAtlZ/2Tt0ywlQCQRfuEiq5vdyL3XbdCY9jrxafCduO4hou8nKRBu328r4VLK65zRv
7TvjHmgBaecWdd2Vvn2qtsMSVS92nW2y5/VBPld6VDbSHYK1TvhqB/o8vD8mjjTXb8x5dPkajPmv
NthfmcbVFKAiyUjSY4n58yuHnTxE+UwH2EDQXrCrf1r78pNehtAyNNZIL8fKZ3J6zcNtoiPSHq2h
a4LaXCI6d7ERtdoUykulA6T/DbU1DmmwgATqnFJaxCFhzCdfqbVPNnzrNzsuLWA6FEHJUIsliYGC
by5z3UtWnZfQli4Mv0fveLLW610ez8ri9aK4crkcxoCGKAdnM+lmKdtR4dQv7FOj4ED0oX9ufCL9
HpYmshVtv1AVF683Yj4sdPi5w6wb7gFZfijRdkTWjHqsXEZtjcrFl7DDI1s6DwECS+6e97UmtC6h
po6/4g/9vf2lojRL7sjg0tXf0WA87gjoHRGLQGeQhM7iij2Zjfi4xAwUjCaBoGfXKUGFgCoOKxwW
nRFxGEaz2MUjQexpe452PrmWwYFVeUoPonxpPtkZEL96RNuwfgBvlnTT+RksAXTuJQ0VR/fy7fk3
MptIXqPY9Ji4zT7Vg7Fkw6ovbtoeUnvXGjMb07EQ+RmJwcERqeQFlSFiYYD9p+mT8ZLzfJNZ+As9
pUI0jfnXQJoQSgmATTa2zk17v8KXs5laBIDLtGTrx58scbLny3s4zpSXtqFybg+cdoo8wq5+p9/A
xqO+nl5Pe2V+olS/7wMB6Hps9XWEnxnJNeH9YaQ6e9dfz8UqRkgJtfV1cigfkGFU+PhbAnTpuXvO
Bk8w3fL5ZHOe+ApjXW+4Y7NCZIxGLV/B+MTca4+pe+bUX2jB4G1YHj4moC39+MAsLQ2XauigEbwe
oiA+GDh9/iJoS6BLC0I/DyRoEKvi3bZ8nUZgyGhgythV+UhhsWFGogvB+ZzUeoJ057wFf6c5seE3
vVOj18PAFpIMInesCULfEQUbr6189A80IJcsunjTSPvx1WLGnfhADiT59RzOsdR7tSE/IaqYu3bm
CsEAe17nrkwS6ElziuMtW42UzCf0b2mbgDOjgumJ5sahlreckjV9OyNd1/rsNsXRS8o7qCwnJ301
2vnFcMwn64O8DyFDpJJ5RSsfj0WwpFXQ6tBXUajCy21RvMALKbMgPbslO8+qeAQ1S1fnXceOQmaA
7ZhsiuA3nZpV+m4+tW+Rw4WikwZU4mR46atd+hyTTW+kq8UswiGJoGZPfOorndtjMyF3Kr9PGbbP
63Qm93zh8WHA7cWRS/cEjTagaNWSFyx82jVffvQLNsbJE/FYZvguOeYQpCdX7bcp8gqEpiIIG6T7
UCAk5x93FH+N4tHWypFH4PQG59w8FA+hhzmemGICKDvDEyt151i5J19nPSPV9BnVByN+UaWgHuax
tQp1sLeYERkhGTyk06xh+g/+n/eXG0b7Llqoj3Fyd1mfAySBFO6zMgXcBzBQIqzfmJT8eXD1V2y+
mpXJyUlVzkUSPwhBT3RBwEu0iBwD2qVpJVoCog2l3PTIsP88fvrruFcDMzPUTGUopQip3ilerhXV
n+5HqBCmryFJLyp8fbsuQ1Trl5X+oMv35xMOSENgAppAbnEk+YzGRXpaFyCr81W+rL0oc+y9uWZ2
dq9tGa1fyJ/U3iXxypyWarD4pe9qZLTwbZqTCS4msw6WyowMQZmmGc6zizxf8nftGT6uI2+Bv2rH
fXwhLXw7qysBr0Dr5a3fHTtEH5iTAQpxbUCkeHrmq7RY9cmsGaDDtkQzL6yVaXK8a4keIGaHBaoR
bFNk5zz0lYnofuzXGWWQNIu02Y2HeuPmXpOBkiLrJpMsErM9FpriXQIAmH7/FIFpRE7d+flw/yBf
Xe3vXxTDb2Muo8y6U6twuB5eOrMEx0TnlINKyOR0TJritfUwuAj4I4qSPo/kjrc4QGK1/DDbsq4Q
FkOf2GVyipmQz1ohaeMNfhz8F/pE11d6hamQS3W0zJgrhSvi0sKCyih6twDNBanrxtx/ck3Ivj7a
Vd6kN+nkcsq4qmTer7pZNut8FhRtq1u37x+6S9dHusJKJMdKOaoalrVCXGR4MxyYHy8fxbwQ0h23
UITGreu6wjNoUq1UmcV1YVh1duj4sF4uVnBq/YjNhylZLj8lXYDLVkQr7JUEoJxWusMOWU5mzUrz
Ey9fnx7G19OL8YwwqDcyisa5zVfpVgCsR53YwanxIRV7r1fcHe/C7eh18/OjRPKEbpyfkBguoMIh
677An+NOKGmC6OuCn9+Mf5Cgru/rdXQ9FfbREFbA8Zw3QywYxOt0lTfj6+YimAkWd3zDGwQ+4s/H
Vv7Q3zMmoJtU2TBV0/jq/317K7u4rs0s05Xdl1zwMXzAHR4ircOd1crlGM7CbNE+oJPjJ8Wyj9Ym
Enjn2GvJyoSzYYtyXpAi34uzc/9449z+sAL+dm5XK6DrxvEoobW0017rFS5UUHWsVbNnSnVZ2vem
Y84qn4JvRNadjn07nXzms1tY4T8t+r+dxNXDGWIg2JqqKTvxMpeaU/pjIJT+MtpmWyrQGw/kTxiR
vx3vassLNWkYKpmLlvOllbpKPc1+gyoGjKXjqzJ4oUvjCuEZwUE0XBTw7kkjp5d0CiMk8aeTxC+x
QmDQyYDxyC3CoHdcnwe/TqkplRviPsofirbvZ3uNpMZJppPbXFV2dTuLGQtTRqDF2DitudDpg8Nk
wKPJjeEU+cNqsk7PAQ0Uyt7owbqxv2g3Vss/trN0Ip8aiQc1kkRmzerYrJpkker3Rw2GCn2+mGk4
uBssw7WgGIJqnFFItKGXFwvGj1LpxW43BDJcS1euXP04V7HxKV4ye4b2sIwjHXyUzMlfsaTOqiDd
MXO4YJZ54zqUP+Raf7ulV3CQUwrrI4t4IwVJueTMrBmt9M78ckWDNt55pjFrUcwNTCd/yhgooyHO
wu8dPZ2bFZCHaV4/MZufxV5/CzNj2WKTvNpEDUXVTcVQLd02tavTU+26znJdbtB8URZog8arYaG3
wjQI+fIKuimcOGMdvYMPwhkX5+vHC1j/yGtPvkLxok+PvxGvaJAnBOXzRklu7CcS+bhzhg5eNlgF
0Bm3q6ACFzBOXIsqVcMIHZRGDQfXs2X3ZD3IGAvDxTHopjKPAILBJIyia3c6HNspRX23yAHznaba
q7FLVqkRYMwE3Wh1QXcKo97f5/voSSyOOgCLUZ0dany+QsDmdkCpOxrayICugX1oNOtn9BHOFL0r
Lkj9KJ+thMndNAWSnFMvOYi3gwA2PCga3RcOFaRHhOI2mLlps0z2+nyCOgfKxV7FQAzUxRrVhBdr
DeDtvU5oYUnStFqybLHpBnLWvcNNM+4ndyZaq5XbJYyfwCYtRZNJ7TwV2TVnwlDxXVfdDNy46lp4
I/ontJ78IZh8MuTiVOt8dXlhutTkwQmRimxqU9c6JUG78MGbnZJFxXz35TJi4MJFG2i8PkkPMI61
NbJ+wNHa53wFiqOGwoBV0Dy5i+7t6K1L5trC3iaPNB2sWQ0NtvE008VdINx1HuAY6sU5yWRqz/nx
BRJlueyFJHBgcdHK1K7dUJmVzRrZ4hfRC1dE+wJdCBWV1mbad17V+pdH7bK/IMyr7UpyaEQUm1kO
Ot76ZY34S8zS+C7hRqx6YATneUOr6wRp/MkGLxVOL4w+zANqXiUtTNe4oz3xXtbe8Bnt9HvD8i7m
q23BbqNRggE05sxTs1yUTOcUv1tf5vU2cUcV/wsh+R662h3YChAD6jtwCWFbcZqBvjiCTLGwoQQ8
QcHfN05tIQj6bm/olmP9JG2OO74/WjTDY7JNPhhyvKfbbG3owDTQIhFKgE6/BJoxHs4dfXfcB/g8
EB/62DFB5b2rpsI/QiBj8kPIsP7hROyZWysU3JZ5RSaT++eN+DUikjiC0MoHD8G30cPcWI/1oULT
jEggOeEd7e7QDbE/4NoP3AYxiQBwkWzLByAzp4U8zEdtzpkbOrhQmHZg9Y8MUIHkIc2Nnjbgd4YA
gLstL4UiECbLhHJ7Rm+hQHrUO+6M3msvHxl66b0LnOWI5j/Nsy1613n4qMjPJhZBCGKCu+kihgHy
ffp13JPbv8dbK5ofd+kWt2mMP2jDVJ559NWgvPty0hm4IBNPJQgcl8NJaLY7aNF61S4B+Bj7PCs6
2PmUHQ/a1rCnmf7IrMA5alxYtjjtirW0iZHBxmP4BLQmt33c8nZCGBpF4HXGhKXZVLuw2vdUIfQR
eg/RfC2wEq+anZYpZmTMVO6ydX1A+uKVpv0wbenyTOi6uMoIvncWSjP5gfUFsKfB9Cc+nD7LQ/PS
evoim4eBeZ+t7U0EgMgxXPTBjigKv9EgRwtSGIFWq4iwgJruxwmNYUh+3vETifZ58o44cQQ+LKCv
8wQ9pKyn4+LI0G+LwUCOwa++idZAl/CxyLx+kTF9TabZM/9Mdunmsii99JAmAQYuCk4IUwrbvCZv
JmpBbXTQzLHXCmHtZK/TZtXxlukorOCnB2jrGcuCcZGHdwagGbyrN3RQeGk0H205I2J+Y26418UU
GjhkgAYn98lCTRaZSnQsHRDCl/yXSTCug1P0ljdMcsM7Hew81hwFTSS9udcapE/Ory1USLYvWfPY
NVLJgzOVMuFtzoe6/FSO92r3rtjvfRoU5q8EzME0hTpStUGp7XJ6WYiQjL/jtwpkywYQEo366FGV
t2Fyf2znA6YA0SaZBHmOH44wiq2EpQqOxMpsuPi2/GqBMQSGUcx6ZdaAyYmwSQgK0BexOzCnsvTP
o3xI+1V93kPV7Fuo3HSHuCPTcnN6TiHdqu5oucBJzE8DP6V2LqAbSDQEit9s0yBHV8jwjYvfNlP5
8Yxn1+vwSBOqQQFynsjEdADAL8Pqsmc+pEwXNIzaHfgZB1SOEtSL05afgGl5NZgmrdMgYt5LIaBQ
QtLOQ3Pw4xQLHAHzmj2erK/GsgJX99oy9NgpByYwW7QdGQoAJKCJdV7iJTofHtr9ObAOEYEbUQc4
woXQoTy6zSGe4k3iJGv95IUbJcj3yrt2X+/zPXMCnYGHtRuTp16/K6X7JL+v+UmQMIbIgxr8Crug
kcC/iBiidEvw3efE0c733SHe4ScynHb6LwjAOF1R0ksBnZAWTEnpacTWGWS4OFmKGmvNHMZPZqdD
RqPMWCSfQCQRhWnKhZk7o7ax1PkAXHgu+ckaYzHaaVn23A84b2/Y6cp1pM8uYNJgF48zs/C7pXpn
3TPsYMxxKPe2uSpyRvzhb/UF7yYG+KvT1nQrBNCZYFpO/1HPJNdeKdhmg1k5+fDEsV3Q1ufl8RDv
L+VUZ7gmT3+ucf6hE0rt9z2dMq7Ki/TUl5IiXxSMYkSvQN6zTCWaBSjXbrI7bQnU6H895FWFURbl
JVUzKgyFoZWPNFG75Q1xPogk2O3QCQJudEvHShVdiB/Sxmtc8VhN2spQZECuiIP5TLlBi5+ebELT
XHj+AEN0iZRCuZcMXYRr2KDd2sS4XGxZlA/oIsPJwEDBlebF9j/obvypEv6W2JpXSJfGbJJ4zKgf
BGq2yt0JPo4uW4DGuYz3aIE5xxLUy4ah5I2U/x/COFeLwLzKqW3TvBTawCIQ7VUwxxBNUPh/ByeE
rt/ZBTJmHez5zYWg3MjlTfH7b8V/Zp2tsj9TagiMlug7FHAypgM6qLjutmcYcAGe1iUx+klwt2MX
sZ5N2/gKaf1xfi68MwKY9gxyp7A9stnQNJrCPZLw08sFY4qvdGDaIrgPJNItZgL+iIhOC2H+hc2r
fxRgUsO9wBxJXEN7BE2xED8ARtw9l5XQgoES2IFHRFyubdcdLYeFUKHIEbQRzjoLJXE1eBCw0/CX
irAEUteIITDt4khoH+inAFkh3XrWk4VaL08nurOsNmslYJiaknpViGgmBE0Hj7Hc7ZcADBoXAF3j
M28AjmhOlgi6jnWEpUdDObDt2k1S7lPytm5KCK0ON7tsf+hSfo8I5lX3cGiVQbEKHkohk58fUuMz
zR4T/+SUCtkAE59YfRkrR7lsaFG7RhFI2NFxNjcCk1hzP72wV23FRFKyXmq+XocQLgKgGMQMPDZr
0cY8+tEtn79bkfC6E5VkWZWcjoayS+dAyaUPlXRUKAKYlmMuvnCUt188cS9/usirDlN1UmIlHEbR
YYL7yTUWAoh7fwHfKZj9p+0tXeg/dcH/9nSv4j1eBVEa1TxdbVbrHiTfHpEPNfVLsGwrtkJesRoW
wHAYTUzj6fOArsWdSxSgNx7wrYh8tQ0YoWkeIb+KeNfUH0jQAIjn/X7DeRW5ifFJGE7cDrP/0OG6
inXXHSNJVoZjMpkouyyZ2xOAPbt/9cjV9z746FyEMba6xiR+yjy3VRzzgtjBR/xmzzTcmCjxFnix
wLk7sV1Hfnb4+abcejz/aCJ1YZtkylnclInfz1O/F/zLRX58vNAukLxqdfEAqkb+LjECC4oYytCW
nxW3zHVuLMzrYcmxTEK1NFmY+LZwvQjmPdFGc8cdk3JGsC494duahf8Qxbh+Nlf7QaFdLL21O57N
b2AWAOY31Arx9GJOU3V/Qf79tw6m5A6XpcidzPFUS0VYB0YA4sAsFrn0QhuYftTXqKNrL76hzfNj
QIqZz2jM3HhWNwKldRUojxO1Kxu9UnZgRe67fvVKtkA9qLwpYMtfaqgDorxXO39yCB+TN5D0FbFz
rcvbadfQORX2OMdiAaApl26c25+oZd9fc+sqesoXO9aGthfnpsQOahZuM87pOCBsg6cge9NOWK+a
AHgixhuMuj5vNZL/2Lj+ls9YV9OarjKMbqhF93wmWvoXRwA/xkB9LRlv5I4EVMH9+YlMbuQT1lU4
7Y8VVZZ4t3tfiC31024Ny8WhvENgqN1kvg3G5catVrRbR70KqaouqVFvmHTQBCsyGNV7FLRA8NYY
hQ5ufPRwbK5kJ6m9kfo/cUbGFTyT1Dd/yytgEHGAkhpwuSn6anMpRa7byYN2KUguyDJab0BKQdmw
fNr5KfK7aoN8UPl4DJS9vgIQgARaJtxQ0KSWsFwpHMA7LR7kbxKlMwSZN4QkAQ5OTkI/EDxhY3gF
0yULqsMMox8c2lByq8eF3WOsZD+ExSfShNpT/1CtT/tzwpbrdqdNBTCXfUB3w+TXCfgTWB7cl0P6
UdsK7xDTKWgYBMSKem775YO6wmtMnmyHydyCSpcRKmsnv1PejvpOho0CaET+4n8Nld8AWFwAn2Le
hKCBVyGsNoXjhyxr/KAHnMmc0v65OGBgDsaq4TqW2IsamFdGMIc/kudw0Uzm9jOidXyQhYaTcIe+
ZLZCZMmUtvWRp+5npQPy14p38XOBu/t9TvuSQlFHDWNpW/cI3amztg36yeaUu0eqdstVMJZlyOFZ
I5C0+QA0qn8fKNHzO5NUbHoBdUHP5k77NZh7JVmd6WCUbBwt79mQ7tX+vbE+SsQKgCx89iPOe4+o
/kwl+7lod+Nw36PkeI6XqQkqB/m2bB8VqWun07xAWXHbRei6WdOJTPcsfE+Pz2X9GSkm/Uvmi0CP
7Ge+V34sqkDulhqOQGGJr/tKOcTYS7nmsGtELxpC84137E8Tl++v9dW2rbZDqCVoFfBa87y3wlta
jLEFMf9mKnrjWLYYuXyrDy6TvgozkQOCH38iqooyUSA+zj1cky64cWU39jz7qgAzy7YYT9Igjpbd
K8P96bwe1jGNtQEjAw2umAaS9OY13ij7viAo364Rj8I0nSSkneXEhXFaPk7co/flItN78irCbcdE
sQ9U8E04wuRPk55vj/Jr1PLt0EWqDPYoNvnTb6Eun2LLOEcS9Uji6WWzHjnaejKPZYSQuuBmfn8j
atpXu+fYjJPeLinItVnaeghrCM8AoHAZhlqzghkCvCWaKz8/439I8l1lGPbVvthL4Wi0LelvQlC5
z8FNh8byhNQMWH9RYkoOWpcaZC/jPsHRCsGFTY9UCbKJ4VaFSzVWe9l+vNmd+NPs8PuTuNoriyaT
tEjmSYz29OKjh2fSGZG94pXB94vcOcf9KOYAG4IfRIQIP+m7bt2iBSIB1dwMvyRzeT6tJkfO0HYr
Y/fzXbuVTdhX+2rLDPqYH8kmBrSSBUcBCm3NoIB0HeFifS58EEavdXp7hasoc0qac+2NzV25FQyu
ttn2rMMDqkWtBGkBim4UnPdCRwpIJRw9pLuXCKs755XuyEHQHFT9VuS7UbDYV5HPivtTn56IfLDQ
Rc2A6vtxcfLEOcDLccGRmw4amjeu+0ZdaslXQTAbL52t5+RR/x/NI0CzInmj9eF0d2h5vNxajpOf
Y5L1BZX+Fhiapq4uacshTzClvJ4kcVnf4W2JwwqtQVCQiMA+AYK5XQLcvFrl7yFfVvNSy6KvFA55
NlgCZ9j4MJiNx7NfbqKKigdxyJtR+OfYb8kiWn27YrM3xrxNWeHiJiMfLzzWhYka2ePZVz2zhOV4
s+32cwi05KsQKB/T4hzZhMDG62MXNWXNa9YIbgBkzlxmAtAd/DG5sZ5uhEBLvgqB9tkwCrUkBDYe
dX8SzgZ5p96p0zDzyCVBXfd3mJgKYwdBW9YXo4AvKMwraZviQ4mhzq294I+Qg7/CnyVfhb9Qa/ux
z3i1ZXgsMQSx8+sZzrnf3auwuy+/icxEO8RfZzoKDcBwIzRhGDOCekf0N/MlKYAjub8R9X5+3y35
KuqZepzFcUNXFEHeC+R/zZsE1gBjSSLmMGaC/Lw9YkHw82EVEcf+fU/Ikq/i3EWXjLIS/bdmYQjT
VZwO1PRVQ8VB8uPJCD5Le6LLKfbnySwJNxmUlg85WUX5Fh9KmCI1ClHwlWHjwvW8dXa3XpSrIBi2
k2Or0ETZqeYcOiIpIMPU0s9erU8slEfcqGlXMwjxFOD2R6fanmgdPkMIx9wNHvHyfw2PX/DEb2/u
5dKnXdN9tZGM2o8vvmiaI/QiAPEMgfzwGaqQ7lo3kEc3yltrcpUtGm1NHtyyOhLRuZ6GwkTaBrOL
lfJAsnbzOm+sxq/z+Xaddg7MydS48Vh9j+w+kB8Ezt6xXA35aODPDPYER+k4ufHIb0wHrK+q+9uR
pZN0QauSkNwyHYBN4TbrBB7yV6MaD+BPco55+PbzW3DzoFexMZzEsqnqjbIL9/UqXNiHbBfe2V7j
nh7r+2ErEMLq3Y1j3ljbX+f07ULNIrxczPO/4jHuog3ugn5fimTHcuUPxZdw/E48CdzKzwf+Iwjy
W/z72o+/HVhnu40n1ld+ZaaoK/pwYD9BKSCpGk6eS2S9mRRAaZF2RCD3gqw+Iuw5OKNCwW541kAE
0PqZrWDoKP+PyZ/1VUV8O7k86pKLLDrGBSSn6nGQ59V5r8eeYaG3EYFrzZ7xoIPiGOWMZchA8Ryu
AXn8z2/AVWAcEuXcJznrELUAkR0nw1SusFNM3ye6ACBSQ3/ACkay5MaWeaNQQh//79mB0iptPhFb
JsBtUGPlxn7O+xl8XL9cnv3s7ggnq/4PceuTrzTghw3hWgNLKrpk7LqvDXuAmn7ydBuhoFnjtRql
fhDD9ksXI9JvzNG/LMm0YpsZq0ZMLhhYkqwN0VLStsB6nTaAczTOzcP5rUVjB4NcdEsAIDeBMJIT
aeX52dT9snIMa66RTr/o6DDeIQHPxlu/NGvRo0nehuNbe15NUEk42gQEPsq86+KdH5I+hYzqGuHm
jJw3dSTaMx4T+olDI+QCX3kAK7cwBImYxfNKw9TJMpwsgnM0kzq/Fd8YHBeaG8VeJr1NYImWKNgV
hmOZlm8lzIC0OLiV8Go3gutX7fFtjQ+hmg9Vx5sPxG5yp+2QOFI/AFW1/uBRbGTT7hNpl/NaYLYQ
URFD0csaSibsCgjlzBW5MYKFOzc+G7HrzOKt7eAFSMNtyUdAO7win1EZ83EPhPM2jPrfpM32RDR9
MXC4zlWGYx2mpUrvAtksdGGQX/qEjj1DKhXxFNUJp4TMWXTLEuzfROm/Dnv1ShZRJZWyRuDKPwCB
9rMxhN735erT+SjSXLzWRghc+JDPfg6ZNy/46pXssr4burJlWnfmGSnOhLtMv5TcA2w+BQtzK3Qy
/tfDXmcbJ4zBi6HslN0RsXnSQha/hPASAHAHI2VMOteYrwW3h5N/XqD/d6Ovsw1zPGZRFPN84RFZ
HJZuKxUwicaneIVGD9MptEOISP/jfb5OO5q0zdKiJTU3HxRkI3i447tIu/XFuRdKcP5/XYz9dbGi
bvr2NjIDinXT5G00aIOojrW4gNHQCp92JsSd3ENwkMmgcquTf2tNff3+23F7Wxq0c8rwTV5Izwid
I/U1Q3Sp9axnwUmS3/+jUc2fi+2/rlY8+m9HzctcHjWdo2rrFttEJ8HK3UCxQSTSaGBeHASRyhIm
qmCp/3e53V8Hv6q8hkiQkgT8B8UvdCSmE8aw4xK/NBOUQ0wAdEoHf8Gby0rUTv/c0/467lVtlZ+V
ps1LlhWqy/NwdkH88riIfcB1nrRG/CEofABocMF/Dhv/ptL867hXASvTJMXo0ko84ssqLadUvAYZ
FYpHeA9vrfkFoOJkll8cYH0JzUgGjebj2ckQUVtnoRs9o8UQPf8H8Uz0NX66IVfxTDJOQ2NmrPn2
+eIPGwEziTF24MSInuqNhPPWSr9OKTDnmhztmjWXPre0O6KljZLQrMyQDgPMC+HZyWe3uBq3Novr
TbaOWlsLUy5RCnpc+BjjfMFv7sDrABP1U3SQgOHdXOLikf5wZ5WrjlJ0UruuSlni4AyekFDLIFF5
KLuuBY/mOJ9krpTRONRQRKB5yqb/85L7N4Xi/y25LxDUt/c7rJrTeehIW0MUVhZx5zXkEJITgwvC
EMH7D/h/NzaLrw7QtyNGpZRF44TaKUmdWOhM9nfgXydsU+2FFYX7jeiR2i+3Whf/Zv7616VehbIi
ifpeP9fUqCCq4F8IJtkeaBQ9G2E7hBSFf3NV/bkt/NcxryLYKa3iMk14owWpclj/qxuLHN1GRizi
50epfzE0f1pLV2FLPmfmeIk4WDKvjGmF4JOW4rgdLOOFkICr4SRP4IG50b1QW6zWLDYUDNEoeEVi
6eIiO3lAVseXaOmgu6NO7qEx/Fa8Eukyssp5/DI+KP+PtPPajRvduu0TEWAOt8VUSapStnRTkGSb
OWc+/Rn0Ac6Wawvmwf/fNdrtZjF8aa05xzQdIEh0Ty84yDdkzrxVN5mydFrpt+Y0ZZuIxvDk68hh
X8Ap4vDXxA/k9+boQ+rn3br1FhGn1oElT3ehJfkzIO8c1Zz1nE5Hw3yc08KpFgIEpRvAkShMNMBT
1mMe0eby8g4RtnCvBlvu1OnQe6vFe6tx4i7fk8vzCGROeTcLqAP6G1t9Uq+k7lYXARbp50mkC/uu
Db8WUgGRzMMuQmJpjuQJ9p4q/kibF5NtM+o12mmd5sgI8qfinuZy8aSfkWE+xKe6dCSq+oT6IuYA
vylRi7Ul1PkKw/UuCvek5va1P5FKoPlstWtiLaiTIqSVXTxfEp5e/FeUwubYlqQPdXi9aLcjjF/+
Dy/SR5D40sdFJ5DoEOgv+MSC9s3QbySFsjZoGw0xH5I9/ZUHNFXojl0BXDTFndK51G9SsLGUHZlS
9+UBUBC86p/tAXxm/UIDtl280pvqs5Cc2XoJxheMAfMO6rYsnmXAQO2e6lzSOGm6q8DSjeS69n7p
KyoFbWggDms9aUk+8Dc/q9z2l6rtwNCcwt5JwMIk6g50yrCk/XLkgs9bk5IyuSWv6C38uRynMv+R
XD0AW8AnOLMt6kXYW/vgkB7J99lHt9k9uNBnuIlgnzlBvstMDSw2gPIWtVG2BSu2mJlKp8LNd8I2
heUdM47khL64129Gww9uZX/21FvU1hg1AO+MnVPeaDvq9CRPW9salTWsGYh5y8bB2uW8hluJQCUY
ynf4irLguPACyXzaoSDiSzC98am/G5/KPU5o2HYi3iMcnVB1hi11hKH2lcRBe2/jXVpOUpj9m4eM
cDDOVVuewxOKB9sqjsJgt78IwHGrk+DIH/gNAwnhdb3/wxtcIDdUR4bIa4l1gtTApvlX0bkkcfBL
YX0MyzZH2sgESXsIU5DA14GNqdjU/GBBEVFg0cJfgwXFwYkZifHJBDzk98jXYZScUsvVi934BoEg
3KsXZyr30yHe25cLwo8NzEYyusmbuEE9P+xkkB58OuzmlAEJZxSjEvWBHLbZB89N/xBw3dmXeyzC
i2Te2IFkiE4zX+N2orZI/ppTCX+qX0R/t7bKrPKLfDdgOxzxwDZi1DEXGgX/PIDx+ANTFIE3FF6w
1GJ18y4jEgM5uQ54UzhYsdM1iD6c5ZkkbgkaYgYK1PCHuCw039RuVH3RKA29J84L+kIbtrAJJx9V
PrjGYWfthPwYnPjDhAjIgklBuxXAKI5ECBJ7dYiRSpCnKo/H1NZeCWHLi3uBmmGwV/MFTThQNb7t
ISRSMyp6byyfwuFRAJC6w1gWvsGaIDZk7t0svYuyHxnu/fHIv2wgcgv3/Ej+TaHuSJqW+q1oeu0A
eMijQ4eann+gf4J434c8RF1oWGwCmurw3/D/jEsvYcajt9SdwRh2gl2+XfTTeDmqkZt58DZAKBho
sbuNaO6F9BD3NGRW9yffVh0JV+ZAQ21Vum6EC0p90WaT1XrSDiagMPKASOgNVGLpoJDcjK7MVhQB
G5SOfy9n35e1vlz5arme0ixqk5zTe+stvrrifvClLdjabeDrJ8w2oGGzh+FQbVeuu3bHV0u2LAVy
NKvccevomWvBEEz2OIpuZJCO77oX7y3HWAu3XLvm1cqdiEIg1A332hlkoLn6vl4UxZ4EcCJziRZE
Lu53H6sv99tzzpdHfHXeSEwxFpOEekG4YwoFLljs5+1lFxFCpEAAibcYdu66Q+ivPOJvjxNfrnt1
nJAVuavkhPPVkhC5w70IYrEgfMtPCG+1ZXMZNWtl0u8PV//vovJ1p1oWCjPploui3IeZ4F5mgFcA
jlR6FVP30Q+EP3izsa8WhjaWC11+DlQ3FV7y3K1ndy7PKbZ+NThH+lOiYQt8uODnWvvql+rBf+3h
vvzKq8aNVk1jdwn5lWLvQB2HPOc0FRX+QOIg4ItO+1aCufNWXsi/PwSMJvyqL3vyXIzEfIr5ECC+
E6wQ4aCUDgmVw5owumqnEDmHdmC3tiX/zvdCypiskdKuAVi4tnbkRRlIhSCKd3OLT9XD3NGeI+gO
uIzyZ5IQJRKqtJOYfUo16a6uAQi2Pxf9TQYNM76LB8ThxHAcYVaMIIwtr2BJA2ahYLV3LtMxa9ke
pneivhe6XSqsfMbfaT7++vXLu/zy1NRBaI02mURmiiU6LHWwxJab/sWCr0z1/1WVbe0tOxL5iKSQ
Qrbdxo44OVbkrry+b6aPv37I8udffkgYhS1xXqNIO0r+XZ6TvfxKNFH9gg0QUEcNIttTs7WT43eV
/7+uejVBV4ZYpEnBy8MG3TuwOXSsSYLfA/KG7XSmLk12eFHfZoaHNYWAs/Rx/KF4jc1xXjlamS2p
xy5gV3rUfw1vmvgZlIs4UifSho1qwFAj4/cuzW3OGmFug1UFkTq9K474q2OxXc7KCZCSH5Qasf5F
OH5lCiNucIv25sbcNzjpNzQe4shN2s/4lWWLbrD8FMlv1LHg+ov4uYkz+ZSfwdmBsKdbU/mwkeCl
Ao0fyKuNwxOZoOBvqaRq0GbLGXBpTdzFtAW11TfPEhNDtvww7TlQSHfw9cgbtJsquathsV+2+Oz/
/ar/CO6u5oe/HvrV6pReLm1APLJ4J6cTp6IbgRyZAMlPyAufpFcxfSguD6jGLt29KRGDdR+JrjlQ
MQlYRkWLv/IJLQ9qAM6/ljJtc0jY2QSt0xlbJfeRLuTxb+SgVUQMyVa53AbTQym/luVzT/CBuI3K
UyHsxxqlr1PV7PtGP9f8atgp+bbH8BvBK3swya6YpjP0iLK4jYwPpXjuJLyihLh48k8L5BrHmUO/
/aPW+R0fpD0KigMRh7aFoEVs3TK8MxGZdm7RETf2oyWyISZzC4TXXguNjRklfiPTcdG7DcCZMVoZ
2d9VRf56yst8+WVAFXGVJYXBgFooE0ujiN7TDWdUj32qp97/+50qyzv71zu9WobJu84kU2UgjV6w
FX+J0PEQtLyPp4nARxq7DjhgN9gyNkS4tQ7hr8MrZnjtnhgE4UVo3eTQPZmvWGrvoLlbh6ze12D7
2Tpm5Pj++8euTnpXa3fc62IbpApsZk5lc2vrv6f37h7rCdrX+NbyycuNc4ey1UI7fwzd1aqw9s1i
9fXlXHtkUo2luip4OVYHoZrUknHYNIAtDuHj6FxwtgdLcsTTcEO0yg1gSYTZSzzZ4lymitrcKYTp
+uLvhf4s9c8QGCWyJc8K8B5bRpFBlBML/qLjifngGtKfnGa+bTgZwd5ya/zyHcUEJ6B9+SMOtsHH
vx+wsqy1//gark02pj6K1mBye+ZTy6LSkTa4Vd9GMI3jPnkhghDC4Xn82T1Z92CA5xJbLw1uTueb
8DfOctCHSDIZ6eqDCAhW3XIImaAnrvxMeZnd//Uzl9v4MkS6uRVrM2QiAjNiUIcG5MzZWHNNw8l/
ogS16INTsoH/OMJmrBwCtCk2iKSyIFmGZ2wsSHu1J2QAH4A3rnpMlG92UgbhpbKOJ4K+o3k1qoZG
EctLgnwsmne4TNhWF5o3fyqPieZb2xiiN65JoBuhowol8DoYvRzry6a3g+5TEx8Cca9JnwqM7agH
kAoHFls/cBdPbk8Wf1EZL27RUHsxH0XOgsHltwWCYCqeYunJlG+r7i4Ln+ThRUFZZIU3Mid1QAQ1
seJyAaeLHGQv719j9ZaUAWdyM1cEsjFAV/BjOmhPBFw+zjjnkSoQQspRmgWn5b/ZG8JN3+wMtqYE
QJGxqu4qAgyFQx09E5UqUhKRQdGjmyMgApN8WCG8QYsJC5mIvIhMDlfk15r2MDjSTyj6HFVHJlrS
g6zYrfFpkFyYq8RZbKzHrQBF5GOq/OkCSOWxox5FRadBAXxfSieMAm34wwRr0nEWHZNdqD5qEkXs
y5Ok3KnBoSI5ioJHegehSxRXZqLvDoh/veCrmaiOkB7MZi/ekYi8C8/VfXmCm20ANgSZikt2iffI
7/JflCjCp38P0u80x1+vfa39v4xCfdEnPq7WS95hUnsaUoKPHBRY5F+2tdscJ2Le1BdKZfmT8Lhy
9f+uKnMc100+bOCPqv6HkvVl7Cmj3Od13Bpn6QQRsfy5sD8KXJCdPewACa3N+d/c7d/XuxpK4ziZ
hRnOxjn53Zk26N8BtIMC/nxnqbuyP19+Xh6kBf80U3YOzoNCq+RG691+bVQr33Dv/v4pVy9dkfoi
70t+yrAP3qHqEglwwBqQl9uByrWJE5Ag83JHQMDsRAf1V8He8dT4MNt0ir4LCCaxMagkdg+Aqzhm
7Mt12xIOVQwchN5HgatR/FU9qUiLZzrKeKwPI9s/DErai6xC5qWWeZJe5ulYjJvozbq3mk3wBKSG
GKFh8kn2mbhWtcFRBO8YdZb+yC6YejZLt4QDh8gANqwL0KZGkvcy7zJAtjszOfRUz+GajB/dcJMk
4EaMfTJTQn6scfqoW/IVxfxDY/YwXXgw+QnwziLlwAGintjCUWG9z5B7y+fkCd07h8bszTjQRvQu
DoE//UsQbvWdeCJk7EN5GZ7iT8Xrfi+3aJpgUm4WchrZ9bfiqV6QO6Wxn5sH7I0qdU7ojCZmD69a
KvjtRv6cTsv/8pA8UaGvFlFJsEeBokd+7DU3wAEc6PNvhXkb3SrecB/lC6p+TwWcOrkEwgDq510Y
e2JyhsljZTcG0byz04Op4wFrTnvxKvK7lwp3fWrul6yDe1SMAFWLt9xpyKoXmPmW2NwwvwNwU2ls
LN8KvO0bHkr/onxkdyWRUoOb3KF/mLdR9X5hZBBjW9gy6z5sy1+IZRIoIUALYSb057k9DGzzQPiY
zVsj/rC627TYRfQGrKq1MeAn4VYgNIh+hr4XpcMIQyZ85SMiGCpsXi60DDCfbeg3wM5xxc9UeSVJ
nPHQ0s7SyLR5qZ+M+LONP4VXargVGUbCQSjeqd3q2lvSc+4h/o+OlHhfJ7eWCuMofo7pedbBQzpm
9pgamxBtnRwgeyq55MJVNjZG+LuKtW01eBLRr+In20XR2KtMBzq16cNcepw8A4YF1FB0cFSO6RqQ
roXkVHmvZRLPEsgWHz2HHHaUc/YBnNcSsfUQ5xu/qrHhiEbtUxjvshuKuJmuLPXh7CGO0DoQL5Km
z6S4IIJq8h+68kS9N8luYg5uOoGVXkwZfQYxL96PQAXIYIB4V/KdaP5QFI4hH/gXlEYv4xE4MS6W
u3qNyPZN0++v+eIPF+/LVBlak9LH3WiciWh0l0gJoFEfn6igiKkdPtYKed9Itf6+3FX5RszTqNbq
yTiruqNdQAA945uix4joyS6hFCnviXGGP8i3qSSEgYGsprcyuOHrxeeckfwk9HppEgLcs01oAg5e
I005UO0tOkAyzrR0LkrTpTOQvxnpLqn3MSRzt9Bvmu3KKvPfx5K/7+Vqh2ckmiD3DY8ul8m6Y/IK
sYsCjT7FH82P/nn5rDf9m9TRaqjHlROYtnbx69qKWZlZ29TGGSgdjZ7gdrqrwSHJvy/TJv6ZRm5u
LRmHy2TbngxPYoSA6XKb0eVxGx+JulnoCPFMkAC1AlJyblqSD++0u5YMPvNBloiM2Gg3Ur0Jztm5
IA7KPKThrtux02KMv5IikLuhW5Nig5jnvgd0uHKU/0Zx8PfzvaraZKphCZrGKo7Xv9y1ChPgG1MQ
Ou3ejaufY3dPFDXD0YEj+L98tVelG7HrL0E7Lq+WBWOvchiXZqd8mc5kzsJSXcDlCQEPqxuJ/z66
/X3LV9ULmApZbhZcFxjhs/bJzM79ETdlbIJ+pwqU9pd6S+GpKRGezG5rj3x5pH8fWv6+/tW5Pi6F
Sldqrt/txT/RiAaqrca+x3cMn+uduVK/X5NvfrNP/fuiV7snTaXqnBQVc4LfLATQ0Ba1h/ERhSnO
BPsT6NhsF4AK52PE3LkykL7/ygxJNyxNhGN7LTDp23qypLhk1jF8UpjccqbQgtV++gEzRQMcNFaH
hViQjmuUhmV++K+H/eXKV0M4zYzU6o3cOMvSnnSItnYvwTbXNnG8i7sjHWaJ1d6tOm/l4/72I/ty
3etxZZRhZBWNcVaGl7B4NYi3kLapE7VvYbGdlPPM7sVJrI9AvkUOOf0ksvCyNnf+9+mYd/7lN1wN
MCuZcc4OjG0wmy3Zueb7oibSaGQiiMTcDqV2s4SY7f6X9341wGR1rkKlK9ge03/cX1DdszHU2bb5
wJLi7QL2oWdY2215JEhh7UT27fD6ctdXw0tvk3huVa7euF17JC0S9cXCrSKdgbAk9ciPEZ3pYAlr
t732uK+GWNVaRi4omXEmp7w3tol5qEWYSxeMumxXq22oeaJjENvF/AoXYO2+v12svtz31aEkaCTs
NhBJzkXtFel+cpG2sFFld87+miJ0cCP4CtFSyER3Rrxuwly5vnJlwgyFsg7nlsWSt97uTfFGcvIK
FoFLrAWRFfmBo366JfWQLMh4fVZfu/zVpqefW6GZ0j+vPRF39S7nKEW43x4gTOuTPesStQHK1AmT
29UZfXm0/5hk/lTTvuzv2lGM2WWmzOhLLpnoWuUP1lS6iWOO2trlINTshvEBDbKTNS958FMFrBqp
u9VvYOXb/1OO+vJDlLytaiTfxnnBv08RB0fppd2Sf2Cis0cUhULJk5S1hXzlw//DrPlyVUmo+m5K
OuMsmg/LgZXQxvlYAIxlvJvGDmPDRkhv0YKsncS/X9X+883/ae19uTJkmUGHjb58cwPLikBXvvEM
uMvK7ac0byU7JU7uJaMKXKxNrmuP+mqSq9o8a/WJm1ZFvxFv5GJheyPHMr2p9Xs3T7dz4RtLApay
1n9ZW06vSy+GWBlaE3DbEz0v2G1LIh1w7MyeBI+UCy+sKROT6J6v3fQyhf3rQ7+a4rS+FETT4ML1
fDZ9XX6Vu/tCRK5pkbBSeFHhWRXnuMfBqaUTLJ8peXyYotPK+rL26K9nukuXDcXITBPEWxhd0jkC
VupN437GYe+SuZNjzXV7QPRr97+ym7g+yFmXoVjYYMY5ineXdI8rSLAJPDboPJo7GpDpOfWn1Rrj
ylNXr6Y2Y+iE6NKwh1F9cT6ZyqOZEOxLq5fOdNfT3npWppMIu9tNco+wngpB0pJB7a0895Vxfs0V
rwurEqWAPSQp5gpx7oQhkuCNo9KNVPC69YZS65I0LE/OypVXJvc/fKEv4zyb9EZrsj/zmoZGed6a
GIQ8qXID3Q7JliIxfgGx5ZYrl6ilhlXfw9qtL5/klx8wqW1UaRE/oA6cJrhBnRDdqEC+vbHYxp3H
EUJ5Ti47K4E9ubqjWbv48udfLj6aDQzIgefeOmW7L9qPwPAQdgauivLdFvJzO5+MwodJkpzQHKw8
+7Wv72qiEyzjkqcxi1vjmpMblYemOifAwp1p2JE6GQo/Ou1+7I7dmZAoigD1Sw6tfFUdsmzU/zH1
qFfbOrUXRUOuexYZihpIOx9Fgr4cadvwHcpHdKLTzf+H52BlqlGvJjxrNvRaNthUoT01AMAkLjHu
9Jd7IKg1vwLWqUVI3P9yL6dezXBGOkyGJDHPqH5Gf60PDuRzWR5lPk20rcsPuOTlbcVgr57yeR84
veGuvPWVG9eudnN1IM+WqHB+McfNIPmUrXIbjWHld60/4+0Dl0VG1jrs5xtvvyEqIlo/TZYlTby+
8NSn3Hdhzg/pEab9z/5RYIplmkFySQLEc9hu+o/gDjI3BZLbaLdkW2lU/hDlzH90pR/pr3nYMAOM
a97n777AL7/smo/blH01DzErfnHBQMgEsDRvdXZa1MQO8ATGLaGVK6PvmwbiX4/jGnk7KYYAT4V6
HU1K4UagHZvarRMJNAq7dlPJu5o4TVdGSIEu+8dUaxtTfJ7Tm1l5kqzHAEAIamX24nZAfBbW4+qI
1hNO+eW11F+Khc2OsH11H/rdjPX1US3r6JcZq7qkwtxOgXEGEEujmmAvsnErInbtyhkIeP2/W3Ek
tWvP6xvbzt/Pa3mJX648V2l6GZdKw2BDWrv41DkobOKLyye32akhGyOo0f+jHdnXG16G05fLGlGf
WReZGx5s4RT/1N9Th4xe8bXBLwbXYX5qYAHF/pp2bfV2r5aGOYwLsWm4XYHcgcCHt02viOgA3DPZ
ZZspTIzhZFPrXt0KfVfg+HrHV8tCGqqWJS5boTHxwpCO/16rbhRrV9ZupiEl9lDa1MUZm5h4a5Ba
aLkd3cmV4fENDPTv1321KjSyHE35zDTFyauFSSy4C3YI3RZogO5X+wKQt86AYNKnWfwum55sV7ch
sGPtKLL6S65WinAYqyTQ2aR1EzonXyS7/HIbhz6BF5a4KUzXWKIz3YgDcEr3fp+iNW1wG+0ndUvX
ZXXTsDZbXS0hoSRorRCyY1kkMnQ9HMGV7mv4MC2LtOUkLysLxndn4C/fw7Ugpq9SqZpJqjrnzQ85
eimV3yl8fuOWTmZ+n8RnSDmkr+Sv7fAk1Nhz6lMPGoqaX97vVn7Kd2vX159ytV8OdHLzTHMZFM1+
ph+7pWtHUdUpLnv8GUtEZItwff2Rr133atbr2zYWtYmP8WKdhxZ44aFWXGXp29r6xWMWFopDYeHJ
oQDirr3wP6eA6w3S17u+nvmyJNPTcFhe+AIiOE4i0EjMyEtzNkg9DeB3R3uHZVPZqpgb6D+CpsDo
wLKOkLAbHwM3oDe2ITortaXGK6YDeR/RPvCSDxp7XXwfpKdueNYCzIA0HYX11f/bk+3Xm7iaR+NL
OiRlFLLGLgFE3uR2poMricyTmLgVdrxgxu2idrl6v/3fLlvXSNhSjPp4yqkhAVs3d5fLA5HxfKAl
eSWVeLgMh9FV211YHa3d+hlnZc28hsFmcpC2TR6z46o/1H2WbfvscT4kHGpeYP7XdySMEGdUbdZz
H78to3x96lezKFWjZryIbPHN0Y3EG7HvbI6YdK9TOm3e2J4b9bPWvLg8FDgf+kOd+Be8JfbKuF17
AldTaBUYUpdZVBcaFO/UjdlyikgSUGjWMxs9K6d+puGLW9flr62j5tVsaXZKVEs9TwDUIraw6Vfo
kMpDUPiOqBCiGonyHl//fbvfeAH+Wruu5TuREAtqO7JnmO5YukSgt3RlFj+jQGlcstFPWG5C9Qwl
x2GKvORB+81pc0H4SzYgwZuLji3t37/pG83p37/pauo08mhqtZaPsHViQtXINAHYpy11+8zX9XsS
UchDX9OwfwPT+/uqVxOnIPRZpemM+gTJ48Uril9sH5rHZt63eJnCZHOs1Ps6e1DsIHyTEFus7SO+
7dB/GQHXnM9UaaWun3kXJadcXwUIzK5al/8QBE15IwPqXQdHrCzR17YmQ861JpIsnU1jGdKfKQlH
IlTDz5aa6WSSFEZwcLa2Oq5d9WrLKAVRFuolr3ghVUrJ0biAjhDckTJe+D66SU3HuageVj6state
bRclLerbWfvTExrc/EwwqeZkqHWtO241xLtFHs3KJVemk2skZ55EnVho+FhpSKBPsoe3RT1A6DiG
OJl6OMK8N8xua6g+9U8V8L9WYkm2JEmyNEX9M91+OQxEZWkECnsB0rsImSMHsKx23cWV8P/FJljn
SbeHUN8Ylu4B6gSilbaofocMVNFuXBJNnOBOrmyjI3v+vS5Jgb+/5OSE0x+2u/CmIkJqYv6N2FVf
PkIEwop6rNMnKYKrvFcup4oKof5DUHRyvB9N0smN4DgoUIGHc0ncljJtDGK0t9UtLOig2ZTjoSEc
q9ggmJe8i4mIQTqAeS79ImblszzZj1RfXuzWG7jzz5gsJjcmhm301F+4IdTRkU1bQnYabPIfgHJ/
QPJWbSTCIgjATyqWDY0YW2hvqBt65Ixg5E7RZy+xYGJkmxyjS7i6ZnUM85uMvUsjlZtZa2+DHFo0
hI/uYCGjHDcWgSCj3SCETZ9b8ADZY1OUjogt8tGixwJKb3Rj5aMVEXWRZuQoBiFBihfN/QIEVdWH
GdGR7Jra2TKRlOp2ZYHG0t7U4bHF8ioqBNjmAMS3NXbPSwIi3LDj4felPTXFe7B4yoNdXWzLF/2n
LuDVKGBxTwTOdL9UgZtIkPVJnS8Xi3FrzkmkQnjX23ONoUg23CDE00qmXHSs+Cy6+CnD9z/ashcf
GnJsqKoouDDn3hk5sjeFZ2j7OLlLuNBluCM4tybKey/+EHfkmaVUgtHj6zb5G5z1Qw0As+Dzd17N
5k7HtqrFjxfsUoyzvthhYsfsLZxO5EwRAsC2jYAVviY/fLy8sR/F1dvcEuNk6Thuef2eQgAhnJNl
uKAq7G7E3AO/nc675bZL8WNGuFzjUakKZL87ofTNfDPiyuy21pN2Vze3+XDM+hfmFtENfyslFqr3
XCcmwa4LX0p/R8G9Ft2Zi0Yx8oXACy6l20V8brf6MSelEq1MGdSbHvkRcSpYmmJEz/VWirdl7ieZ
J2dPBdjLSDy/BuXJki9eHOdehY74Ergzi+gEdqqyg0rbKVn5BE3fMjU+fwUgOdmRBCg12lG03uL6
PjJOgfJBFDS5XRP4aq1o71XyR6tjmT2Lw48hsbxRiRmwPQE09NGtBaMkgUDBZCUf+uZNrDjwzoTG
s+1e1EgagCzsyqOJv3fXGcZmTC/eXPHhBkeJoPFw2hMKH0QnMbmLNL+LvNSOQlZZuyGYAVe1g2yr
fR1fEU3H+9gf7AbtYbwVxOe6P8TNqSyewugc9M9x+JOTVFq+xb07hacCxy95ejKI5vDcS56gaMjh
QcXf5OqLwRCf0hvT9IKq3liDr53ksHZlS3VUcEUdyY4m5mLV77E6EZmRI04ScLxfDl1LOlpHGnPl
zaTaorlkMBvdJrgwGXkXeRvEkhOrThbbBuUVwuTIUJexVhd7k4Qz8s2q+b6cf+h8JEH/2zrH0JiK
45h+qLICtP++oFggiQepeBqsw7/XgO8PRf+Ziv+4Xr5MxbORp3PY6vOD9DCho+15Z44a/NCAlaLs
wS6SgBzDu2R3mInpVpab5jVQN0LhUK9weMqvoz+iWayIRfWnl/ithw3nl++auOOTmR6CV8DXpMNd
XkBpmYi5ys2/7+AbXw57o//cwXXzp0sjOeoKbX5Q6fiE9xcJmf0tE36Q/gyJw0FnGd9mZLUpCHI/
B6e8BX5vI9dcShxzao830sCXRFNyV1u28Cb+hARYkX1od61diI7JpISWc6UaoH273H/51VfnuBlG
fFSNKs+9crLiZwid29pQndExZjR3XeFDtUiN30a/r5A9MSHhI8HVtoDYLOOQyc6lcorEy6yfxhvH
rd+p25JM7OvEedLKPnTn+r55FAmDJczW3GHriH/rp+A8Pldn80P8UD/yX/iO4F9FL9P9v9/It6rA
r2/k6piSJ4lQWFDhz1h/kmajETh96rfRLohATfjZG0VrjBmYtTC8eTnuffLv8IJ6GE6YedTBZrAh
GS9fxV+IWYEFdo70e34nhNlALcj0NjS+Ju1bSBXkB5Og3dtluhF80Am/8qbYJB+49FMblXCv2Dog
dlwhq0TTtRd4dSDqiqiUx4Rahjpt1XhrBD4clsKeerfDY2g+JUujFeBCI60dQb7r9X15vNcNAGli
4xKobNtYrJXjsh+6QL5yx00Z7Rb2kqR7sGAcE5uk8+83+3314T9frXZ1+mmzoJW1ztA5/bQ4sBwD
Nxm71DHbYRLE5AXhjDleQKbmr1x5eZz/2DJqVyegIc0Vs9f4poQteX8mAbcuNdx76WA6iz9xfo4h
HdyG8D3kl+ll9ca/rVx9ufHla/gyTSqymY3tUkYtoyO8TPZomUv9mh4fYRuwpO2G1cDB2bO2Wf7G
wfXX9KZdTRSFcMlLYxlM6VFjB2rdTq7+jgJ9tPMPWm1Y40lE/c1O1unOmRdAvcEyQfFKw1McfKbr
mTxLreNfb+LqeBSgmjOMgDJa6+DN1yKeBFbqoTzWH5OyUTf9b8kWqCKXe2TulqP8XPkSltnjX9e/
OihZTZu0lcb1zafqXXJUdYMzUMXAhvEy90rDGULAmtPWemQ3kHAqRUa5cnL6xl7590u5qgeNOqGv
qs7nICJmDm4WcrR0E+HkrXcKqcZ0vV5DcqWEcy+cxegYpw8a6VHDpl7KQqsf59obuZpvu2ZUmpyv
5NygPVcJO83rm4akQtKT6X0J21o+DcNLpH0S/xhmG6rqMOm8cE3E+n295ssguZoSxX6YUTnNxjk0
drPkjJNHfBbWuP5n49eUiu707MFI7WCLVXxG3rVBSBxBp6sOw3xGHkExxTaEZ50U+2FnlitTiLHy
4fwxLX0Zw3PTVbk+o/qHz7eLX8Od8HNAHmTgJFKg3MBOkgKfigaD2Wars5hl0af7ynOu7ktXO1wK
X2m3WPed0cvMpV/3hHbOWXTrz80xsJEz6p6V7jFYGHuWXkBO2GMuTr7NQ3vpyPa2/NmCGmKz/Fr8
wLVBw1b9FYeH5k1/r+w/qanltIS1zOmLGbrNCfV8bZt0tLs7o53WFpJvz///eV/61WyeJsBkLhH9
2p46chYA96VNpWw+W1eS9wBjJhohFFMN798jWP4TD/CPIaxfTeZyVAyZOfCh6NMuLE6chVWbJHQx
cS7McUbvN3YK+h1zU/1S41Ctqz3zHdYhP/89cmjedGS9iJCOwoQk4oDk4/ZtzH5E6adJtiRfPmH1
6YcZH6LxVVS8YnQvcIxrpsW4fZj6mx5+CAnT5Q6+WAXUJFi2uQPEgGBhmk2Ga1mPRfpZXzy5PE6J
XxKwxblE22XBriBiPNxMvzieq6+WsYERb9FMT9jMaO1SN0Dn5GugiTZJuJ9gJ0M/PVcmh//ks+9v
E/02UjzrEGlIfjX+Yq/zFyNP6EZHICTbGhuC1F+Tnrxz7+Irx+hOwLxKWzh7y8+J2zZ2c1M91TNO
L1tma+jHp+rODADYag8LWn25B990hJdLZUssGGwp601ubayAnZOTnrUtaWDPi9062SqHYC8dhtIL
W/uyU3NPu9H87GgezZSd2FGpPeHNQDZyFG4KmfMMSDkv7O9JlhK1YxI4I3t9Np6zb7aHydjTuXMs
9UG+vIbBruKQqCNEsqKf47BtoteiPfTIbK3yPeWpxBUzNt9/EkEoENTtLCaPUXDMI9YTtd0H0uiC
SgfqQFoIZlEh5+Cb8XBDjsRQluo52QYDIgckNb2CsNER8fOieCLZc/ifSOS/bLj0q8W/bfqqTBVl
qZORQ0YWoK/vCPuVNzVwz/8POdPKZkO/XvLNMpQuGWXPRb2og9FO/hgItdHVN3iKRyCTpW6X/7Me
/Zf54Gplj+UiawTJ1M/VtPSWJBSDzky99df/ay1RJBLQpdNaWlvE9LXJ6GpZz3XJsGp2tmdxj50v
zo54z9KAbnVAdQ1jwEQcdj39ysJtKduW7sPKHokvgLXtDGRjg/bHjPJaH8Sc3+jBNCSu9z0gieon
M5kL+MzYwFq4IAEMnSx5koCQW9s8PTIQTXQXrvHEzj2jxGSwrWvdynrLDQ9wyfgaifdhBgxlhEoX
4nrBiT3sBKHepP7/gOL/18ZCv9pYqHVRJtLAbq91BBO1QnffB/xEZ9nlxvcjDmpCiur/Q9p57daN
ZGv4iQgwh9vNTe6kLFm2fEM4MufMpz8fNXPGAkejanTfNLrdgLlZrFq1wh92aPmvPlOoq2GeC9dv
nXzJO+eFcpaAGInwpOtF8FG83iQYTRJXdqCQcqmH6oSmy8pWpW+3eiR3CA59fD28P2J5sw03aYQS
tJ1TDlxLyanJ3f6wfJbwbOjoo/r5HmakKG9RBInBFreU6Yuu2EEEhi1zsXPFB5GqFXg8WXbp0hfL
Gatqbo9z8KrjxvZH1YPMW5BUvj9i+fPeWyRTOjttmhfmWtdJPzjfj+z+nfZ1QXnd+jUeZUGZLkpi
t7JO41wuoWbz2qruV8nXyA52i0Q1k35Shwddu6DIY18l9YFGV6l7VkYjHMWIon6e+u9ydJmGW/Mv
lJiC6tbaBFuljkZ5WMBz1fkhNRCwcQOawcO+7/dAyX60KBmPyF8eDcerJsYilcjc6P1h25vvsAm/
hS2PvawCDMnVJ1170V0ZOwHkeUCQ6Zhe6r9q9bmSvMKbmT0f8vhJsP8F6by1CcNdFJiVlQKUCZBv
Ue+hovXoi8VoWO7rbh8Vlx6u92/azcYriL2d94IfsL7gB8d962JNmZvkhkKDIZK4gG8Uv1dOluoN
tKGs+9E6QdbAOiS4WqQH0TUgPASbAJg2kYRZBUn6qrSMOFXrpl//5Q/J6Q/RThQ+UbTcm+A26k0U
LjUbTpYPKYPk7Lz2pfaq6us6RLAyA05xqjG3UEEGzdUR22ChiuKa8H604puQZwe22VYzAXalaSA1
0PLOq3MWepOxixrqQfCFBZftFovUZFVXtSvDk1b34hfkmfCQAMWhZOLKPgavaBmipfAXVns9vh+8
6VY3pxqZAtn9a83RNfemO6+qBLGLbKNZ3q4elUhICSOrYENvnaglM6pra13e5Mo8Ox3JwX46mk8r
z26h1fg7GR/oHf6tRUYlUWHOadrGtjHdBE6rVSaQibm5qgIY4C+4q6Reqfqhvpdt9I9fFg9/q8Z1
wqMQqPDuO795+qbGqq2p0noHuFk1oVwjd1cKZT8KWQomkBnmtg6+zQzA5r+5ud48eRPB9S5YHA0l
eqAiRG/u0yPV9OpvuACWIsHidKG9uxN95Vc0wH9trTfPXVfkTX2fL9KQSmjz35mfmu4QIzDHzOZ2
mH+m3VfNoAs06Dug+jv7rjkuhzACquEn5s64D8vd/NJ5856MHpHXAv/QnXKtXqU/0Fa3ST0e5tO6
P+xPeFPGfl6cGm2HnrHi1d/H7+Wjs2986xZt5BvUelheiub80rjWOaldCI78J394pc7u5VE7h7Tr
vuF1ex/eFXh8MaVe/6fc7H6v1tLVvrr6iTc7zWtwXCt6/i9gyNZo8tFCbS6YwIn1Ku35QC2c7mnf
ousJfQIb9EU/Oh53HFZg4zfYIhay2f1Rc1X19aXSQpTqiTbpJukfY6uvJQfixrLcxfVN0h+D+ayG
59J6Bm4BJNE+NfBBo9/SdLaEyfa7ed+bDbO5a/J2aXotN8y7Sn1u5Ge19+X4s/EIITlYyC8OOi3m
IfYdb3JH40GKqWm9uvwkm8eo/EmBapGLe4tXa3sV78C5E+Hp302F3vy+zc1k441UTSaQEMXCRPtz
lVGe7EFrm4XLjKFh5Ngn8qvVrLXcsmerQ11/jiNl9/Ftob57O735HZvbKermSK4lYnbrgdpV1GZn
MlYd0q/TXs4/66NXHoD465coRqvRz4ofoQ2y+nfc3M8LKXtMzMlEv2mlV3ywh7dDkEwrh84oYLug
oo/eoXqQ83Mh30B+WuEhNBZUNHx8o/lhThfDzTJP66/Uv+JBLDhM25FIIYWZPEgxsGYTyfbbpMXK
z0I1k/xsTSAcD8ph3pzk/jBKXHBpt45H1kMv+EiiBdnEe9XJylqGyU93c9hL2lUj39EWRgP6enbp
jyBHt+5lxOdrBvF0NU3UzW9enegS0bdRBRv3dfj5JhLLVtEnmHSYd+0ZVZBEvkvuVE+7qOolsXcV
HAd8fxrr3NVeW8KAX3OtqduFKlJkCPpeavXiYIw0jc9KZ/rm4CnWrvscDEdQrvW1qcMR3wEBnL6v
2k7GTYRcnH7SEJUNnqvhbgr2yPnLyOO00VGh5yfbnpLczhH88lOFXQGqTvMBj3U0S6tbACQgRlF9
ukU+FCyMWX+yutUTrrHPMgGo37f6rnqcv1Hz3oE3WnbOpXrEMe0WJWLDPIzX/SdkgEKigb2bVhzJ
Lrgz4fOit/fpc98fdXzNrAN9ShT10ifrqzEjOeNarnprfUqZ60MN9Ua/PvFbr/vT8LVKfoVIGaVY
zh+1Ej31nYX6FfaByqqtDkui+oprrpk9FdldjNfJzBtpnnm00Ju0dyiRV3Qz0Os51IjrZqzWLbr2
peTK5Ym+mZ7fxxqgBr8ZaS8zLWYkX4xPKYsHC9l011GpcT3amDjsYZ8o8HTrXdzfDNJxfv1D2nQO
AIBbubur8XkFMKL4yBYVpmsu++4XaoEG87jrIN5F7a57mHAWfEy+ZqmX/NJvcJJXr1d+DqL1EOxR
00h3qIYzQELA+xkAVfp5FcP8NX9XxhMq9MqvugJy0l4IN9IVgkzMNvIEWuOu5JK2d1np6tqxXv/3
x6fpFYH2UXjZ5BKz1edL3oavRYE1Xor+bNDm30/Ov4qCqXLRx2jb47IWBdVEURCIWK3v1+d/wq6x
uaYrnUwqdajPp5oEI2ivYFFzW4e+g9TYHpUMkK7KeVplXofiUCgnKBwrtgGJ/L+llIE+4//nsq8j
/zcnOoydyVYzLupBvQoOKoAX7VJisX6jqj8nmywn9av5bOg3mRsk14KPIQqxm3vaLBZaQvVr/3VC
NJNhQXUbEtD9zj5iV8YAmj74Xs/gmuIz72AuKAiumiBTMDY3sTFOhpqqlOQZ2Nfk8wD0OVnYzACP
BsQD6rIF/fN8rVct1/EEiCtxh+B7hhTbCcOc4lwwkPSb8N6QHm0rcg37i4P7mmZ9KTvPsTC3o+8y
108y1i3TZxBbi6ej0YZ+nBhD/m4v782X3FzmiVXotbOmXN1e+7Ly4isZ79/FxTvjMAoHpYKbYDtz
k9q8HvWET6d/ld3qqT8rPi307jSjA40QGyJQAB1/26c1CF+bdz3ivZnXXDeYPn7PUFcToYXex7H/
ef3tzGtSFy1qEb2502Lcjr34iJIdHfYTysedV4AmX82U4CLtP97Drzvkg4CyHXmBZU+bOCTndmZ8
IVWu4/lOno/IQGOaObzy0UL8dyRAMJdYOuX4NEsXc68617V8p6u/7PK6lzDOG+5qc4/i4CB/jq1L
t8J21U8ZtGaE74Aon8Pmi4Xg+ggeX3K+NKs1CHg1V6nuA9SHtUNdnRfzxmzvW5wWb5rDmvfvUgnz
iqty+Nl0JZrTovP7bs3/Zs03BWEzGnIFXsW8y2jMn0IsX9de/b5pfHr0rvIp9YXVryBkbEcoSW/Y
1ZyRsgb6RT9TCcJEtcp9BXvgMkPULb3+i/368LD2uGna7yLghugKeR14vAmZfQOeb4yYylP7916E
EoDuYrqKD7lr7u3JV8xLl0LC3IGdh2QkZluJln1TXE2K1alJ+EpwC2B5IkJhrHdGgXgib45X2V9B
CK2x+KN9vonVcZoNvV7y0Gav+Jm2z9pjs453Yy/G8NFCNM2GG4QiB0MsJimiVbdEz99E6jzO5LSQ
CG8mfMfytmlPyXDQKPjBYvd+T/2EUUaZA03MzoG1N9GiRnAy9GOVkc65TI/VqQfGMqkPQeh3wW3U
HjU/0Tww3KlFJxYJtmdJug2tHc3JeWXOWjeDq9uf4sEtwHkX94H0otWfWnK4zAfNi9pupt6/jOFB
cyXgbA6YPb8xH5cFnaeQisqvlFML7Q58j3powwenuwJLnNfXs32y63vk2EtWq3Ix6BG2qN6vv03T
QHVMNh19s0XCNrY0aSIqUbmtI2FsfFugGcjOM2Qyd4uHVSGWEoJg+D+C8J/HbjbJYjtJ0gbcCh22
4+jhVOTqHAu7YKKF0zACghHb4x8/drM3aPJqjdPrlCWepMPQO1S+orjBPu8OK25Oys6ZB3pq1k4f
B//3Jwrqn/fd3rmyEsj5TCZnz7gOfNbib1p4Q7JmI7VK89MyA9AHnqPcK9bFAnEQ39bpF8FvEHzq
bcGsNqoRdjMHg5Az+4vfrgEh9BjDJ0DZMHQBwYZVlZAG/W6r+c+7b+tjgFq5aVfUggBdVwVtmO6I
z+wV25cRqabJFRZ0BDPxlfv+KOHNkzcVMYaNsMdWRk2c7fCOciE9J358HcPxd52D7ad+KovqBtEq
b646pTUdQzFZ5YieInX38HOdU+NIakQ47JYvXMiRmJwlWuP1V725aiLbsvpWft3YVusZfoHOEuWK
tVt7rs68I8/xKaxEwfZ9OOibFd5UKKPsLLZUvnKW1OKi7AGc9buVWq+AaVmO8p624Uw75B/Gj201
Uo647KYhjbs430PRQRpahhVoMDfZj/uypQpK9xCXRNms8H03cavIB0Ppat7XgQMW7WcbnUj0dVR3
Ht0Y2ZG7xesQmfHhtbv/8PhuYtegqWWrTFQg0CuQBnxaXZSRxc6/KL+DXbnvMJER1wqi3byJW5JV
h4XcUwUDjvOcyINOA8fpMIL8caVDgBSuvy6zI3rZ96uG/8TLbdUQTIbWziUAmLpyEQuQrjW6iq5y
VPByd6OWTH3xUnyo9qEjdAXX3k+b/jx8g4oLU2wKIl0hW0VdpZdPZUaRWeRPCg4e3MScKqPAewY0
uvqNtHLaSe4PbNozgH0mAS3YzWgaVFdx+HU17cMI0Tpr9VUdA9IQz1rWGPbf6dafH7uJcbFTN42a
cpO2XvIUHpVVvvKBdvUeGUfhTOl9LPKf874FQg3tGPfo/f5rOAs45aB9j9kTV3C7QrQbbpzpCqV1
MPrwq4aHhDs8Q/3rG431Rd8rolv1/VTvz7tvop7iNEUzrIIKHanmqicP/YY29MEZdoXfQAHeaYfV
+7iKH0O/FYqsrZv/o6XfBL8hhgqs9YT6oMJW9Nosn6X2S4/cm40WUYnWDlpv+iHtn+LgeqyfwuB2
7M8movcTXUpPEB5Em3aTyOWNGXeAKpEFWMhgETYgm5IY5pYtfho4W0UeLT5h/Bed0008tOIwlM3+
lY/eSndZjh+tAs4RbJLjpsjLA5P5tnpP54jfiWKEIDaZm4CIu01ZFzXPDumNJSct8uSQKgMpiTKG
M3rRIIN6C0OsQyHUfhJ9+k1c7JM2TmLl9d6LnMOYnPr4FEuY/wBs1rqd84CWeHCu0yt1zd9bcL8Q
QYCQCT66YPm3uCVVHR0E9xJmILoHHQPYAtN0rt/yjLTMPN/0EZ7UkPRXLY+Soru9EfwAQd7xX4il
Ug+WKCMe9Iipsud3Crc/XwCmEhFzHWC6YDT/dmn7n6O/hS6lPco6ZUICkGGJ7MMVQtTnaO5puuen
Ab1gWcwAEZyw/8Il5RnYyI4LGHmze6SS3OI22vcvKzpruS5+iabZ74PS/sRaaxPduiowAQMSXpYS
WrC5YI4K8hHzNEq0EA68/aQYX5TijrYn3MqQBoLwiIleeRPhyNuLLExAxkzL3expaH2onLAFCzEm
wlcRVmVel3qZMJgJjvYWf2Q6cpRZJZ2TPGCqcpiYp/kmnNUry23tA5Ta4eykfwUKtMaMD0L6a3Ph
TR6dy00rW9ZrjSTRifNkFPsZ4+XpTXck42n8JT2vchPNdOIud2cRG1NUGL9SGN78gHrlcRgFBypo
rnTpM76bfvgVlPN8LMo752DS+T4YkHhFwVR0kDcBTdXzfzNIOiygaMtZ+woBPzBBEJwl9RgvN7Cr
OlpWf+UwCx6+BSOpQWsPTcE2g60HtBcnJ2AqxffxxdyFDFIJnhgaI7z+D8PnFoqU1f1QKSXPzZiY
UBLD5XLTM6K84EH6ffes2auMH2bAp/74zwLnFpDEfKDOFnwpGdaivDB6nbID2t/fDZbbEbNbvLqx
J8ahQ2wiKrg0Xu3p32yxIhoKGU7Fii482Jis+toAiQBnFBSXEuQ8cgkbbbV4lYETUj9EFZS9iWpB
MyWZNJBcjwb1seqOMZIutLXpvrils0vsfYIgMK2uf1oz2ptg1sptoZnj6539OkSSdtoxT72xu2Z0
9AWbDEjNJ6MRQadFm3uTmC2R3v1LY6Pb5wb5UY/O+jpStmbmQpfZQJ0R7hEgOL8SqsYI4re9Sc+M
yioVYwbHWbWeeZ6xzvCxz0TZQUa7aVf3+MVmELP2gs0teuwmMwv6PtIok0lLMhe6/FUEsd+ND21G
YSDvnee/0FAUrfImfmk2u0o3SAYtnf7plyE4yGRCfgaRC6zKDEc4BHrXnxq31k9Tf/r4jf8HQOY/
6YizYjPenCk1loqltqjCwuQxV+6b4FZ+TrpTu3javnLuC7xG7WeHNIU5YNudl+ha+dZZJOeHsb8B
TZ6mJE6imC64RZ1NHZuP9eLMyLPeQXInR9oxOQJqiXIC4gSH+udKAVxEiCXRM7flqNxNmd3wTLj4
hnUsS8wUjlCr6ldi8pIdJcAUB02sbv++pMyfdGmrTxRqUjpJSMFSCFcs/z1+82yA2boaIOKNSLic
8WdBTCbzV2eqI/NGe3jScM7bVT3wIPqvF5P+kZfeLPtVez6F0HRloTPFOTnoDR6tpzh5wC3P0S7Z
YRAhgF9B3R+kHq/gxjdbSB6HOFYDGYdLkLCtn8NRbJCo58c0v4Lpekx+Kdlt0b6YFpPS/HlSPtdu
sno13SKeARvR6Q+0oyqTge6U3StzcQXaZq4equpYZtCHJCqCCRlm80cPHwa9jwxWvYZMlo1/FiJ8
mq/TN8tJboAHxekL6N8Jysl0lEx+yoxPsYo0jG9Pv/TseqyOekW2fbBJg8GB8zcBkuuecY3ZyTv5
e0FWiH3b4BDbpP0iRGcI8jRnE8vzMWrTROe8NcmVBHXUMwxco3LHs1D4SDwoa91yAjZUePygKvMK
t7CvcmFbXxDonE1s12S70w2JPLUwj5oN7qvYG/rJ8bL8oGCsAfJzRjzC+zjYiHLErWpTXEaS2mrU
PgtSLr7qMjxJz5Htr6OTiQkUXRdnFPaYVdHLbqJ6aTDFXwzQzOhUKPV1gMueAYA5uF1AxRwDXCzS
Q19eRQGk2b45Zephke7G+CFsn/ToEBjo8KJlKWxBCCK/s4n8gzU3cmi/tiAYcq62PeovtP5daYHn
7E2vc8YMARNh8f3hgy1Z3sT8PMBiutbJo/r0kY+fh76EJN1+iZ9ov5W3KDGBEI4BP2au0F/649EG
D9/EdmVQ5Wkaefjql9ZAr5anw+DOX+i7fQOpjHucCI0kfOQmtPeV5CTlqoqGACARZGSqYTj7GrWS
V9kHPOSo84WdFtEqr7vyTVhsLcMolLUgMnbSI97ew08EROguIfj4o/s2n7pDKAYPfLjVWd1Nkgpw
P5yLnq3uaF5ceFm1ixCZ9DEMDM7tqgwDVYJGrys42OtW/Z9XAI9d1+LNuxayHJjZtCJJ7ZuqPcXH
dLhq0tvBOATFVa6gtvBNmqlD4/miFfvq0GvHY65+m4UEpPVTfvRDNnHNaDLFWgZGdgiM3CkFvUTO
0/OqxGVfAkSMRAmj6CNv8tSwnudoWN1h8hnsKlhzJMMoPNuVfpOf2gB3xurQ4sUrWvEP0xVWfBPT
kmIMtGYmgK+KXjq4UPYWPshUAvfJMeY3MIOWWtHrfti35qmbkKU7fYycCNO6pjkZ/XHVIFChW68q
P75ZfJMcaD9m9YJzK3tMESWrH5dglqxsAldq5Hm0lHzdlWtUPsCsReXAw/ELOMJLyN6WXgIPrSrB
7n5vrXVL12X0Gg3T2lbbBo2V0lir7VevrdEbAoRDMOpU4c/DcXQYZ+3TVKwh+d7mevvcTdxqB1nv
lXZaJyRo9L8Mt+UnxwNjRRJs++bngvmNGHrz3id++9A1wrw5ym0clHIZLuTBKwVmTQyS6riQdqJn
F7bH5EHdN4fqF8Ozdtk7g2it179+e4DfPn79Fm8e34RRlGgNl6KBbCA5ZHxRjpLbvxjNbs1Kik/C
Iyx64iZ21bUeIdbKE5fH5cvao8y/NkcbtBXQUAizd8LtJPqsmxgVT5PTa7QJV0Rm7+nImlPgnVfV
hbXaqL+Me1vdd25TiT1uRO+6CVet3FejZq/17UnxKaYu9S+Mil+VUOWn9FEXddlFm2kTpUbYOs6S
cnIY7df3q95ThOqIN+AYX8GBv9i7KDuqu5JU8AA3vfAFJ1e01Jt4lc9Dk04KU2Cd+3a/hAcIdHSr
susQPUa3kE+6T7+octu/IDssWOttZV1HlSqpFc/GKdoPj3hIJ3Dhxx8N9CQ4XnsA6IK3Faz2tmwu
8kADm0QhNuu+Ud7qOLlYe9WzPoe/LExHPVyzCuU+D3aaF7QuEDbh1l637gen19lELDUclTScOUsh
vI3QQ/c4AJS/q13copGdSf1MRijHRuYNAI84dgk+97aSNjR1MBo8hRm+PyME352AByF2sPR3bfEp
w457ZS0qx7LFXRuJR1mgSPhuovkmeG0r4bA3e4hEnOz1ftKGXUuZuS9m4HTEElhO8rHfBYVI40Nw
PW1LSkVOHLlU6FxMfr640jrIZOkhpOb7Vd5r5Voj9SEe3IpWexPHsqJMqjrmpph+yMjOwhlCTxYO
yo1zDWQozVdFPPuC0qxomUX7fBPFgtFRlcrihZu9jNVn/JCWiN9juo37N0owvf5jMi82IWdFLaLx
2bcXzfQEh0201TehrY4C0i9DegWHTX4KGLNGXGIcPIdw2vYHhi3aq8aKaQmzv3f5FW832iauGdOs
VO0Kyaa1c1SR9Ul8Q17d4asAO/lV/Ck/mV+Kzq/wrJd2tbyzAIaOOwnpb/cfLYS9rSYdPbOXZVU9
MHYG2jvn4U5B4taVPPzxKCpBCVdcbRTQRiF4tP5etv9nGextLWl1mh228AzvoqsVAtre1M/zCruZ
9tOTiVCXsZKXZ/l69KT2Gkez5qepHvLaX40TADi0vtp6NVTuiHYSInytdjU7B6+LXT1FReLKaH24
gtfhY8Fpng+iUYr28QGy5U20bGTDiRSTn6/fD/sY/sWz/kuv/PHbdMrqI7ysPvOmx3bZNcpOOQ7f
uT18NFMCxi6QoT0EC8fjAL7IIefFH32npm4D/72GZyWJ2xUfnzpbXu+7N5mZEWiTWejk/jZUJvvQ
qHeWecDVOXdLwl2w9nCi6hL/RF4Vbjzev25pvwj22sd3qr0tb5OuCaIpAo6vH0b5pObnDGWJpDjp
+gOAXww6a6841EJZddGrrx/yzauHcqaNsUrAab28ugvqu8IfKT8qzrqzTjuhAF4ZYKi9Kb2ZtJuA
cyeqvERvvgm2uapFkTGAw8UijUMMjAw+fq1zq6bNUTrEIFHFEC3RQzeBNmvzKJhgOnOzBIcCsoU3
HFsN3WsHV3PKrRmZGWE8+fg6s7eVbSv1EIws8ib4dnunoQCh+Y+IL3oeKEV2rtn9lbJHdBY3EXUc
QksNJ86iauy0cmcE1PHldXZBe3aHHdyys75VK/n/SrCjBSFsW9Jq8xDk2Vp9sKMlr9NdFN0aBeGz
Y7BbUYr7hsPUuIKnCj6ssmnC9VlQTY3BbmpJDqb9aiWTVXuDxjl0ca9bu0R00EVPFXzZV/WkN8dI
17IckWxaf7VzVy+3s3TDnV2uMo9z9KnzOsSB4fWeIWz+wyLPfs3c3jzaDvNMixNSY6jOMDZXH9va
xYCCARugjJ9jxJ4S9Wje5RK/uZ5e2+FvHprGQxVL08wQ07mtjUuJ1useqfush6AQPUbVqfxEK/xh
/LHapNu3/d6aYbcguk0US/cDDI0FZ7EMzwbheog+xSaiAX0uMqXkZHfWqfc651A2jNLD+RCiQRug
oChHh15y8ZISovlFe28TyUJV6Xvdsv/VxME+nHccjh2lArjc11w18JrEE2z4NRv734WJrWwiWec4
Rh5EBJXAusnTRyc4j55uXZrCj+bnJLk1s4fUue2XuyJ7HDFgvJjdRRleQvtJ8EMEceYVO/VmT1S2
FCfjSLaktOcVwgA+KMOIIVI/OS5NB8R6oqMxISYT939nwvl2O25CnKGM46QXVCcFWjLcnnTtRvIy
r9LxdruR5GOzxtbsILYlEdyf6qZvp3d1n/QJ03yjukcxMwaKbboNbaT+Bhpl9FTIaJgYtmv6wJNs
SNzLdyc4CVZesOVfc+o3K1+bioPgAfnLoEAY0uUThHiILNIRmaLcG3ADohHQjCchU2ld1w/2nrpJ
8+reVqWgYcOn+S8Na4Nee1FdPT6W6UXSr63ih2N80YqfloKqj7zSy1L4WmcrRqexE5rdilZhPZ1v
ViGf2qTpIsqWDN+80xTvMd8M9kjGpudViLlxdaxI/6bQ75vNp66/681zncbp5tkc1xQqOCjRzjzr
Xn8dnCQ3OFr36RPyoTjirNRP0Q0riDevyPA3T1YRjFmaDtyOlvrFSfUiTIgOA7SlkOIEv0pMI/1F
GHBE67yJchISH04BbOduxGcEwSJ4hIoNPAyQt43bhWdf1BqxA+EdK3rbTaCbCz0KOomLrrCOiGlA
TktGXwVCgb2SJ60uW1x0f0t27e3X3RTD2diE5tyRxbza8YzIKzIQiOgxURSUtICAHf6VpE30spuI
VpZGpBQKj01m3z4Ev1c8VkIjHgEICjtafVSdk9DAVxDNtE00C9VyDtSIJU7poDaADOkYB89Axw8y
fmaTX5+6B9wosQitmcGJNR8FW0vbJG9OVQ2JZdPlUiY/WfCSQWKvBd7o1tJhLXr9GeQf632qy70g
hgoWXNuEsiLIrFAJV/QCrJquxaI5/IV/mNtCsPHpMiU7zAcFzxS97vqb3pzfzMwLq264PBSorOVN
c0pXi6E6PAO7K17mfbmPlYe/aZz3Zk9r6+9689wImEYw64RtYxcWh7LzmYTYu4cHQz2RyLlLASsW
hLrBnNz6W6IVbx++yc/qxG4blGhW+pI500fFWepL7JWD13lNixt6cEHtxDdFo/J3HUnePncTtupZ
/3eZacdHeDlUAZn1g6LEQKf5Nu1+TPPjAmsN8YjFz4zfCgEcHpNv7xfcLLBEuhu1X878dSlovo3l
Ke2ODUyW7ouhXyZsO2TI+tdzdCPRrZCX74KdItqdm9hn9hXkp4ydQpLfZ2c0cBM/9NLhFJDk7tGM
q8n2xJRgQUr3qsDxZqM0XWxqkb5SZKedeYhDP0to18D2CugE1uraW0KVhyxeCLQXvfAm/o1dUKZJ
DzAUGlEC5OvaSHypPsRI6lTPM+AWV28O4b78p1nsK6TtzSuri2FVeUDgzXTYEwUp3RHeEi0JIj42
TZm5M310fVtXqLArWGx9E/y6SCsXbe02rhCzQD4m/S7/RBKBSRV462Kh5WqMx79JKHxzMl57kW9e
WWvVCCNoitdB8sPqhtLcC6srcy8rVxNECvAyXYSWjhAltJ64D7JHfRv+MMtCF+D1asVIUIb/66ch
XYIjbRDEGCCDu+Nt4uWD32NM5guOlCD46psgOHeRUcfw70nbGrqkawxki3n4zsnKflUdbPFWq5nd
CZ4rqNf0TfzrU9oxaD1ys2d+Nj2OJUGnumMa7eszNnhuynyB0UaPU4UbEIq8tH1EwkeYu6/b6aPV
38TD2JKTZlndK02Ml47aMSJVnvAQpQ8V+8LzLFrtbQCDEDlhkLae59J2KVFkTzmSvGVA5LxxRbc3
BzCM/7QboG/SN92Yl0WWKI3wxukPwWGBjIZaLO3NKMDdgtKw9Cf1MsUHwWcWBDB9E8CqFc+fRDRW
R1dNz/KCAl7sJfqx0g/FclvHXrsmyXZ+FDxXsNBbRYFJzXKjNdnWGlS/8/RznZjpI3t61Y90swb2
V+wbogHtu0DENzFkKygwDcu/EfWjazi79VanHLSxjFZ+pPNxQL4WyzcfX5x83NHhfc4nvyyejBy5
OT/Ir0OU5EXZleALbM2Jwmr8Nxgh6d3q1RKZJAcWPIBirMx9dXBx5tk3g+gLrEnyBwdrq7NHazk0
HQsoj3qfIU43fF7nB8EXbu3TP/zWmxA2LapTdzKtrtHNv7UmsIcawSFXf8pP9DpXRJwpXYTaEaId
tglg1pw5ppxO66QiPMqf7AkxaHQNjiv6b2CiA057v4ig2IIBtL1VF+jHRYpU+/VdZecmPeINEu2b
yEf0zToE5Q5eb3klDB/v38mWrVmOhkbEdipjmnaaSavodoJLqeHVuQfMUscgrZEfOsWbsclQd+NT
XB+D5FYUovXX/sl/b6U/j98stRLmmhESpe+GLyVDfueRKThKVUGzU7BLb47qch1dKSfiyezhI1LW
2GWahxL/AURqbVe7M261fhfhpC6fAC30xSX8llv7EImdrxV7H24PWfhXafIb+xR/W24zTue4G61d
Hftdcih+GTBXr+wbLE3b79Fh5Kqw3d5NvwFp9sZfuWc/Y4fKsKbgn9pFgxUHy/aeH8xouPfm5raq
fjjSVas8Y72km58ONX3p3rkOrEMe4SLXf6owTzaBuz0s/aehgtuGWKnzucMmLv7c11/qdthZta88
YCGBeijqrkO+i2RsnL4o3e+y9JXmEic3eF2qg1d9zz8VlA+Y0JhFjqbwnFwQmELCJmXMkhz0Ydit
3lxY6SY/7OB3Yj+V5dWcIAN5RLmuTA5JsM8wn+yv++HI3TTztxj1o1N2bo8ZqZPvpmU/XAL72cSn
MHwZ5F2OWDOPhAqJh2SHGr8bjkfnoU/2Zo8Xdu8Df2q0bwpqBChaOhhryjvl+3CJHvkXjZQ2dBX9
NkCrQt+R/sCBkLzglODBinfEQ/d9+p5eKzkKdjw35RX0GyaTqnKZk/2iIbDpKgWXyq2inZThZ2p5
HXR/gJnANJN9pZ30ahf+KoLLlNzb3XVj3svlNVS6Yob47rbacxK7hnWBfmA95z+6e/0S39KeK0kD
2rMT7fSH4pd67YC6fEqa01Sf1JsIS8TvDspdVzIWML50ZFC2vCgJxpSnUXb7ykPVZLm1xgNWoMuI
pynciZuZhXzKvwfayTbP8J678DgMwKVuHek0fCqubS+1djpjkxfgRTSLL8jeEUXsB826ChGVRIHd
RLXSRj9gPI2X5LoZvKXb490q7VD2gOVdeaHt86fZcDLukutSP6GjHYS7ZeBwusbL8uL0nnIHa6JF
ftPyBvlLf+Em7KEn4E24gx9RYwVWHyD5pd0uGl2nuKo/O8kN8tLGz+UOU4Pwd9hejJeSLQOcH5JQ
Fp0LJLQYUn8vP/O+LEPIjOsGiuCoHefP/I3FLy059NaudZCJ3GGUuvxE3w2VTO3FkCjAd1HlY4eW
ty5rhLZnWZzC6qw6l/44wYerduVxbZhOP+buJlRcDd7MNU8KAS4y6jnq1/15bHbRFfQXSB2ldgR+
laISOh70r8bj8CUw93W2K67G+/gz68QE90q/ly6SP5dnFV/l3XLH0sfIj+PEed/iyFJ6zUQvz03p
ljZnFiJkejMeCmG/6f0r+k982+SgWt2nStjTiMhOwBLQEsmvSbp/VOhD/EuhWJAT/A90yZ8HbtLQ
NJuqwVhB5Pqh/oancr/PUZfCvSpiHyHr70c+1s6YCaRHtSQBH81DlV1C65xi/9F7H9/f6poDfhTe
N8lpVxlNN43kiOanbo/Lq9EebduFkTgE14PyW29UtwnOTFJQMWs/t8Mpzb7X2UNQPcn2AcYY6iVm
9NBYA/NUL17dWLzznN2L7qF3yS269WfVNrns3Ch5NpSQW9gJzIyhfTsIA5/zZB8jaoL3Kb2Ufi+U
C3y/PvzPY7cD5NkuYqVaRZwRp60yX1YOOTvzhQ4Zurb7AJaUdDYwJJc8GVfl/6PuzJpbR64E/Vcc
fqcbO8COdkcMRUpXdSWRxA68IAAQBMEFJLEQy6+fD6pyu0rtKU3P24RV1ySxZObJs+VZv01O/VTR
/2R7vrqSc51+G/nk1K2jVU5CxfMsoqrv80F4Voyn2XyhFMSjPWh/NX+TKCn3dOp/0MOsV6uXWv0Y
r6/SY32+/yKWW3l0h/41XxHt2z0dyOelgwed3NXaEaLX63Ur4I6kv2oURARXaRQBe77W9yel+xDo
aldh4VY/5JOM/0r+rtq6+A0KfnVcn0/CXTnSB3wj397nw/P9hueKYxLdYak/D4tqPhppPRh0dn3J
29V96rajUljmOZK/OzD9a7Xyn7s98YrfWSFm116ZPyrKC1GPTCT65rm3xB/kihqoEcNz0RBdGUWY
+GXhO0vARPR/ts9f1GgDpqAcp5YQN3FZQfWYAmjuRH8zqkQv+svyfqWNLfHSS4TF+XuDwHcL/6Lk
aeoxGpUaHbNetbQxX2LvrukYxRH1GFMIj7bcDg1rb98xn399TPknvL/w3uh+73tjKn9Xr85UfSxX
8p0K7UtKKFJRefLnEP2EeKLlevOLgPeOvngrXSMD/dtjzDdS4KsH+34ZpLtcsPP1Sjr9iEaM/odn
dJgHvsvVRaDfV/5cfntMm8D6Z7v+hflKD7lW5YYQBvqCT3F1h+BCAeexfCVJbWqjRWFI/PbLx/U7
dPuOrX3hpuMxb689jUopErIsz585LssDFWI02Zo95eNmGlqV8Tn0qDFP34icb2D91V9dPOr+3pEM
AqwbQhi1dMS/pC0vPS0Rh+OzQBP2KdyT9Aj1nT66okSXQquL1hVt2kfxpaMsQfUL6Gh8BxXpz7fj
qw+7UoaiV3KooH9+UFuCyu7NjxltDFeHH9rPG7UIvhvwG7L76ru+Vacyqq4E3Im0q73+LChEH9Oh
MX++vJ6O5md3gtsT+ul3W/CdNP00pfyO0eXHouzHCGlK8YG4eQUJKFD/NFXnEa6Lypyai6A1//m+
/3pS/RN0/+ql7tTLeL5N+QLNwREOWDcpSd4+NYfVkVZ9OuodVV/nuTPvP+hrYYw/jPG1xGQFJ0of
RFFpSD/MgrQMOJtV/TYd1MravM3eItm8FG8jfcR1p7+mR+VF6qdukLqltb3dUp/ulP9C7wDdsNu2
I6RSRz1VitNCoa9f9Nhe2/dBo+gqzZHLFYJQ6QvOSfViP0bu9UTBwicNxfD88zJbli9nhO6Lthdo
4r3qPtS1QXfJxUyyKvW+VKvwoSyF+qdCpaXZj/PDPl8d8fE6youGcpo0d7k9txe/uTsHfb5QJWto
aU/9XM4oN+q1QswR+koW5eyVU3KPHh39pNCNfKXP/Ddb8Q3j+eq1F+aG0BZTdbiCmi4vs9MbTe3E
H9jomvb5Pl9wAGh/kVeE5LXfWhTk78h/4k2/w71SqnUlP2O7aZYd4UA0lL290CUgWuFmMV6IBVbd
QvfUE5XcOcgOxcuVgIZ+eL8RGDsbQiN6GbS1dKRK52z2ajwdVFO7fnTSSjwzYUwG/09Vh36nen52
N/7dhFVVrbvTr/Gp0Uv9IF2e9vLIxvLngcTqFY0fE1rRNN8Vx/6OOXwRDrV4OZyLqetfQx/UDQhY
rKYqWqd6LRxMGPQqF9E4xcL9Bjem9/4ZlX6RDZe7bMybiSnljbmsr6i1913T/ChpB7ZUCTpQn9BD
Kw6LryUNix/FO83PfhT1d2kI30zjaxyATuesSJpxMGnLj/vZ6tUVNi95cUy7qellQRvM+u1wfdHp
AyKSa0wqaPHMWfUbYHxDKF+jAbRcjAypR1BeJ/ykP+9l8kyt7qV5oYbJgrRqSnzSPOWXb1n0d+uf
hNXvsK6smko/z3DFUZviWcjXDR0u+qeHgMB8aahJ0b3Ixes5Vqbo+nv5rs9MDfNO2f+a//Jvaf/v
eXbd/Lrx9X/+B9/T622g1Pyh+fL1P9+LtLrW133zH9Nj/3XbHx/6z/UtK62myrLmPb59vfMPD/L+
38Zfxk38hy+rsimaYdtm1WBmdXtuPgdhptOd/7cX/5J9vsUebtnf/5pe27KZ3pYX1/Kvv1163f39
r+KUMfBvv3//bxc/4gvPPR2qom6wWf/ltT7H5e6/PZrFdcNbBPVvuihpgqALZGd8pq922T+uqLIs
6XOahM4VdcKd8kr419//OhOFvymiJGvkvIqyokpTLm59bf9xTdUFZbL2yuR6yxTP+8ck/7Bd/9y+
v5TtZXMtyqb++18V4ZNSfkfQBkZjWZMkUdFVY67LyheDQzPLm5NaSeIPQX/K47JYRGG/VkLiLxPR
atIorvdKmMc0YggvrrDFzCx89Bt9J3zMbcxr46b3JZN73gu33XNVt1QL0V2mvT+uZ/YjffiqdaX3
bLWgT+pgnrzRf/iz9OIWbufNd7pNjbp9HRexbuWxsO3XZ2zlycUdA4xC1VJ6KX3BHPajdYlFi58a
X7YMR1MXc7v3Cy/3BFMJJbPddwRGFIs+5fnWm9agpsK+jaVYX1MziiF6u4vPO22vuLo/dQJ36m0R
n4yfvX0MaPAdU95diekEtOvth53nC8NVXKrv3E0KupozX9sP2SOpQ8kRsvuW0+fcU5M6UzEC85HO
QPJtGbl1KHq8LOQth8Vo1yE31lnnHHxSpp2cSl2WnsySx/oQ0ACotw7+ITViya1Zo1osHjYze7wq
7vBxDMqARr4bbrZqk6L4vX2hWZQtzVf8vH7YgjvzC7zBLsXPNNfIaDBOpEq9OOzm10VtUuJ4qh20
o9mx4dZbRlPf5l5vDx/NbuT4/FH8OAZGrLij/dgwxH3xsNrQcA2ainxcw5lXbxtLcqrgmFLaZu5T
R8HYHwINN85tcdvR0PcQGHtjtjrsDErQkxASSMD3BrCOAZ2jRruyEUunfDGN+VhX02osKaagtmhr
BFpS+wFQPeza7OLBASoTiDHCu+2WDbF58LGmlhxQaffTtWNQWfRwauhxtND9k3u7Lo4B83JZobQX
9scdXoWLJ2wp3nOjfg9eBZqz78478bEQ4pL20FiwaBTvn+qpAzTrAT58vu1qs9m120Ox5DFlz5iX
rEStsJT9NDLgrajiG+spTzEbZT+4oq9z6L4uxHQ+IeXJk7ZRePo4fZwZ7xqfYo0HK0s5sWGRq505
tK6E7BS2wFtNTpm47c2pXj4hqVvBFeJOY6b3GBye23jWCxfvyGDmcbRndGZ6vDyTGnGIFoBqz/ou
cRsLe1F5ajYXVpMKjBCf0zrDddAkB1o10OWZY1KoJ9dQ9u79Ah8YsjGIbO24kBPsY826DXVPcCqL
WXQZzpIQJ0nnDM6cKj0eeCs4nUNgkXAij3UOOnSm5LCHtuZ2jpw8kt6uKR76AamUgBDMdJp1bUou
mFfu1LfhQ3AQTPctSApJberwmA7kOVh4ZKALs90qruGeSFZikyGsA1vZ7HLcIudFTQ8y2k1uFUdx
Liv1R5sNDpRWPZHa2di6r6bsfzGli/DyxxpExutEyfLdzJcmTnCP5RTAzHwCZA5syCyt45kPf5j7
c18bFsALVLtinEv5USJwb1gA93Et82I+PIhxSU+JAtOrpIVSLdD68Wr11wX8zK73RQwmdSaUUMcj
OSv8DkXX21nSOnNcItfwvmUyKUZThpJc+vYwPTmFzUGb0GgAkI5BW67w+Ig+iAq6TvtarhiJPgO3
x2JuNaD+eRqXuUrnhcgo18XoX3CEQQOzn8JAwOUCz1ufzqjPti3cHu44bmY7OYhCzOYx7KCLG3si
D957CM4wFSkug4dN5vtoGxlk3GwAdbN5rCmBfKRzlnvYPd7k52hPI3cwvqRAL/tCs6I6JvhsmF6k
TDhYx8cdXWeBAUtkqgBh+iMsM1VISvWLyy9AO9XCCXZn6k/BEpQ9XsqJb5S7aC9LC6Cg+3U8T9m/
8vIEuM7S8jquAHrULWvh9QItQbcsXURu8CZ8g9ybu8BNitk7KNGeBfPjQpncG3l8jw+BsL94naeY
k8ewcCMHTBk3jV/6usUWuPpbn+budZ+74zp3sahJ7E44dUUz7570PpgzOwr5jXajtyx353a3b+xD
cIovCdInGNdiijBKTwC2DLoPyLNwub3MrpYeKKZqMy6Wb1dz2cjZz7t3ZJXTCmWfBTJxnXjglJ0V
qKywhX2Mvo7amFT+zZ+DXJxoecAetmOqmMI294zwnsDtrt7JrTUwDeqETHVfTvVX/GsTpgNPPJJp
6V/Oi2477UZ6hdecAzYTIF2hGhxylTcmUJuM5FJs+uJJ9hm/qAkyCR+jJXzowXBddskjVXBLgWH5
Qgui4J7BGBov58EkRwbSre6RHMtF7sBljLeCjkvJJn+/JVpwymTPCIoMnyL8IZlfFtdMF56wVbZ+
7lSJKPBDn1D2nLdxlVflIZLACJpyUXn8IiZdBoOAJw2bU5aHMGJxGrre1jTTnASdiz9hnAT0JSZF
Mzwnw1paH93eum8vp0X30r4cKUoWLU/xyK7NLd1/2FVAuIfwfgv63dzrzMhF2LewMyGrrDqLSPmx
rmEPWPXkEiLLh2wiCMHhhe2We+vwFD4sJdaBFL25Di8MfzfL3WHX7ul+JPr8w0aKPnm4KFEj+s1o
vHZ7IkjBWYgZhJAnwg16n8pL2TkAEw67hk5MjhF3MRJbcU9hN8mdB/ztGCjOzG9jw22s3orQY5oN
7CaQ9pOkIlbFcOG+2/6TaSD44JhmY8+8eVJvEbYSLZ+QeZF9zW6WRGGnbWU1FrwcsF5DmHKbdeQ8
Aeoum84OIQA+hWqiJoxfhGMCbhgBP7Lxw51Is0UXdg7Xrk+jBwLVqAeABisJe9dYbb8Ym+lefpO9
0/mjQy260wIwvGfifcUDs3HJv9zR31cMODh1OHzos6dzGrlw8M6cYIxE0NzD6RmpIjlc7C3BKXdS
LM6wAy3OgeJewjv/g8nibAbbxkQ6rQannTCI14PLNx45Bwj8ZoPMSlrmURG77EhIj0mjoVWacw0N
ctPDeTLE0j7aNxstE9H4hP04yQaIOUdudLGxRzQ7Bf/PybI2D2lvtROMfXQJKhjYGlsCFhx20qS4
dXHFeyZ5qrh3k23ICqSrrXuS82DVVoMe1067i551zU5O3q1OGVCW31WIjP2k4a+D61+y+N5tzl5k
4x8XrGN88yKr36rhQFDWosjk9yKr/ZkzDzWr2D1c0UWX6JaCr72N+7yanAHCpmVCG83qfCUlfE8P
G1Bze4iFdPwYt4o97keznn4foBtpfY6L9kk26/QIxsjvN280K3f8OGWGJZpGenCFtDfFXy6vgnWh
UFw8D2eO4CvW4AtW5a4MazRblBOPAVPBH81ZKKX9Hv9kZB9i+b3zDUsLdPqoxKZhn13JViwZXRuH
fChZ0uaGiLM1SzWPnhwek3Mi0pxzyXK2WvNUJtdMC+Rtt8nfBl82gQ5/N49/uPDWBWWim/Qnpc4G
8iVRJxZC+YNXY6c7RCU03jUD7R+eEig2g/LY4PSesNFSGf670YIZMQKIv+vy7JbusDnEotn64sfg
G/4YD9bcvQQEgPxyzGnAfIvzYGoUAkW7mh/9POKJ+GjCuaty6R70bkcUjpnvTsGJkA273tzMol0V
fK/te9BZ7bqMR/fhqk5rD6jlaeQr0xOaR/i+lrS4UU3ushpwGfWLtNBY3Ve8m00skLpAvPb7/SO+
BN26trTkhgU4bkzxvSsXUUIiuOT1TpWNTrcuhacmNnyBbd4P1DPkLewIlQ2NtEMFmX6R9wYt/O5v
UqqkmHaPbuNK1tE9xsN6NEE5stwB10bayBd4PbEjcHqCPorTCkTtPWxrAaCD6vgqeqfwTqkv8ZmA
DqozyduCQkWr2pcs/OVx5clm75K7PH7IWwmE6ID0aRf5sts7dCsV49pvYvpzyu5phz/JMpJzSE/t
PDBYut+u2/Ujf3o4Y1YEjXlKH2FPMSjnAsXfF11CexyanQ7wNZt2d+xYzB7JbrcbHRXluV6MLuED
ctZknTWwDXmgQxHvlXmlJTehj4hgFJRdlFZmkx3CenN25Xdxe9uzoQZlY9ilPq533Vp5azejSw05
lEaf/sQHl9Juin/eH+OHyy6VMcizFfyegIb4HMsfB/cW9/t+f+Zgkz7Q1FCV4sjPA8XX0nNsWFIK
sRbNSvPZJebCRMa9wUV2i1L842UZpS1s3s135KjyB8nveYQZKFfaiT3xUmh5HKb6nNxdSMsylvxy
tprhnkIZ4D6/83nbIYYNGKm8faBZIW/8am/g0uPQ6c5CJm3J2yEVt1dUzDMIXgQ3EyiWLnfAYtg1
WIfPGlteV3E2VyHDY0yRb79+u74yGSkd9y2+EfiIkMoodDCR0j3H3fSU5Pem4DMuF2pp0QOXbtP6
5USFR3dYwwt8+V3wjfTmHpnQ+MFni7GFzWM/c877YX1BfacNnXUiJkxcspJ3xT/B6hngERup5uc7
0NytSOaO4ZV3YqnSoVrqJLihaKUDTEmz8reNtqaklWbdfZmXMiMWY6Stz1iwIvBweIqsmdNvmz1X
yANkGkEZl8nZVeBTMxdOB+OZhwdPSnXY8DwcUp5s9uJ+3JaxZsnv06JRS+xbfPSmUVsfziluYXc7
LR2Cwc/RrlzmbJ9j7mK9kt+lcwfgMPObi3B+uQOLhjdCwsLa8I+g5DEGVKgbpuTDqvaHfbMvPbYs
PSSdXyaaBaA1ePCEAYoNrgkWhC1uT1ADDJPd9GoYt2bxeyAhMmpfsx4uSAqKCmvBMnawblpQrc8U
L0x058Ach2BijKOZ32ERwwa1DGqgW7YLH+nh46kENYvbYwzmEPExYZPgC2slPSaRZdiKLVl9BdZU
rIWSQNJa3II065ljWAqDD/Di0hs/EFYB03lTTXli6NGu8W4enIQ/JYBvS0RqdRMDR1rCjRIECtUv
StTNyC74fkwOCbF1pEL0yeH5sB423Dv9mcNGCZiPH+1OGaWsUVWQPVcOC05k88r8De6PGJBNXnlO
otvC2I0f0S6ym2SSENK0uZV3doVNjvjV3ozdJCfOnrETrDKpkkl6iSbTuqLjKhZ8s2IrwI6drC+0
N2FToQrfsya5eV0gBNobWIcEF9Yl9GPYF/BcfpfNwR8/gDEoSrWqnZDmDru8FtYtn+gNzceNanaw
2m3poUlv0X+2RJfexaVkwwHk9yFABX/LndxhFTsapU5TbZJP7YLLiEjCuzwtaD4B8PBQfG1Yd6Qs
teACt574ePV4Bj5nC3druSiMVZMQ8NdPwH5MSmE7+1ERQ4h6M34QAohushsClH3DvnlEWUY2zcvR
CufCE+ojhad2c0ex84zkI1vicECIEEEkiOJrNgERY8X5ZxTMHF7VbZAlujN6AirBJFA+0G+yci8E
0Y4BgHEwbCCHj6uMDqrYPIsWYNYoARxFwE80pjFB5E+nCbtKFMoBIbZOi9t0sDhRroOd7hdoYJU3
DacsrnQcSqJJy0Xh75kKr6FwTojOfF/1SWMstGDSYKfyPg6Tk70zXbOn0wF6LL3D8rDiFmr+W1je
epSMw4JDDNowJ38Jk54O53X7ne7dtxwwWkeejIQV+NonhQNUTxn/XLIG0ch6wfakIXcxAXyfmMii
hY1oUnvG7sGcKJiSfLJzMvvAA04T3NOCfwk7DehMOi1+gpnwhFCeZDMQ4D/eX3JiYysc2SycLkAZ
2/TbCUe0nQx/QyBAfJPEifze5ZuUVm4t4W9eFDsRUVzFJ7qj2fWugLWiA1U1F9R9bReIsNMuD0j7
OfmddTPnaKKje+Cs57aW6kaXJ2o72Lor2DLazgnbWlwE0aTtSNQHM3W3I+T98qMIkMf2KahMwebS
pxAvQx5y201lRklt5X5nny+Lx3YMaWJuCgB6q7tNiL6TnHwtqbZ9JvYL2blbt7DleJEVfr1rwgch
MUZiAFJH8SqnzMpM8KRktssPi2NYOTivDIpRUKiUs8Vp0h+aTEN9GoOHY+SLeTB4t0y3u4TCuMp1
yVPzgFN+5/WbGzZvblGSa1Jmj+CYYf97nwe3bPZYzWzdJr5UMI/Z3SuziM7k/YL4y1vGOFWmJJLH
ULgrNcLu4ajh7al5j5IH0z+ljRN5UYLvugkp4O0pn4vrMxQhObtbVShn3ZoIU75HzHT6RG1Ih69i
1gAsFKDKlB1KEt0D2RmdkfQor1tHfhW2ayVpga7Vo4ECnu1tW2/G+LKbDYtTIKNToAN8PPYRyppm
VXslLWN0FHl/t5GLGuwKbn9DyUGDfJhnKm0xgSilJfV+pAHGzkBxjHJUD3SHyC92lx21nNpJ8930
cYUifYJ5WJegwCGI8uJzqOB9xrIy681jKzs1mrZWLE47VI4iyFMtGZ2Hi5Yei+8FeHbf5Gm7Rhnk
emcriW7390UVEyIrLR7ZgbOo38dSUmA9xxyLwQi9uQgUbxYAZCFprfG93ciu4TP/2/7holLBM0nV
W4P1R1fxkUx5UJWrKq7MSYso+Y+4Lk5U8lbcymG/RZQFSjAJHBi0hPogpJIf+QfUOVyM1Tb3UUiD
Bxtwm6Krm7jnkICQRS1RL3wV4zlKJ68v/FvYZ48tS8l3k4qGKTGtUCElf9II4dle5V1CBXKFrCcd
KOI9kdUkKgeoayoEuhPBwtLzvvNPEo3EFw82DKXmU1njM5ks6d2eVNZpi6At7AzTLn5uoN+4/V6c
FEkqWpUG+iU7Iu/z3WGEG1QxM+pXxWbOLyjGgroqAsi6d8e94FcxN5UccXgd4x3ikj1qOBZNqte4
V/dE4JWxkq7m2249QaCKm/kTceiTFsNxdc+ua/6cxsKTfg7OUv8m6D9a3A+r/qO2xfjOLnWWHLcW
h5vWGoQlsf2Cdyox8JHKrrbLKhsSAuiH5ECZluyHHBBxfE8w1s2DGbGf2IU8wqMl/BNODV1eE5Hr
HFsS4eMRnLyJeAu8RprZ+EVScVDbnhKirzcdzqeHf/FkG/ufo+AH03f9utuqVulL52WfjikxuXsa
AKQY5OLeH/Y6bbjxBfT+BePBAbzGibAwnPtetcT0ri/rvZze9xcXu6mc9pPJFKsaX27g8bsR6lil
a4xR1xjjIKba0b/H2IEp6Tf3G27BaYWJejY9qXNwm62use73pLWi70tYlUdMp9xv7PVURrHmD/6K
tj5ZRSfT6IEQrZWxF0A7dv/TfD3sRbxv/FLHh2Z1jzEOzrFkYjLnE+N0jDn61zjHZH4i+B7TskQ2
RxqFstUH3KOFY9qyPsy2v7iYSd9L/+5121nLmBW0hXnccCSzDyQTThp8ssLJImZJ7yLQhxMSzN0E
dTJayrjo13P77kUO24Gwdqf90kIl1IMuGTdRqJgKFsGNuuMxeis7+o7t5W2FO0/buL9i743CyRWJ
sd5lDSwA2+tG2AofeAnDbjuYdQKnjn422yFpkxt+eXS8TGgWeqBa7X4ywurLoVvq1nUf8YBsHQC8
qTmX/cEZ15LwJOITkN6JhPJHS7UJf7MGZtLhL8BQS8Q6CmXA8V3YNv409RHTsm6d3HM2BoiNcY15
fth+2vJP7sm7J41CLP7Fa/zcE9N31WaFinmJJtu3iGU5d/G7mg9nZmPTHjeKiV0YJ9MIoPr1YHYk
ZwSznb6rOBWYYoCxOZEDoDLb4QJg/dQdZe9sOCIn49pqN1OBJfS6rMayRxfZnby7TCBBntXePKgb
0h7YlqDK+AUq09uJ4KCvW4Y9/ZyVdyiNJAAklpDMA4Rocgx5pxjzS8UQyTlrMQ3g0/GgQf4ifXFD
3UIGeu10Mj9kkz9Ct6+Q3rTui3f3GItMhBpaq4jpbxGk1NqXbcEs9iPUNfkZtlEsvWMSh7n5bJOO
AziPc1fF9dxtJRPqwuAKxl33wvb0SVKihQMEMkZKS5gQ8TVL4XUvf2KevhtMZfsTL2C3B5vZ2sE8
9Itjlnvt/uHLx8XMnkiyX5OB5Ekms0NiqcHcnu800LNwh+3juLyCOCT5cCQxe9zboK0DjuJ/nu/Y
xH23Zdm07AMlAzEQTJn0homR3L2ZXflNOoehGNCMaE2jDdpSeu83F3QSqqB07IZqT8xn8pILYe7C
mPbSexSDsgewCU8A2C5a3RYvELQZnjP2UbcfQcSUqb0NqDCJb86Z5MEUg8JT7WPWeZDacdVPBCSZ
5IBkIBzvNwHRadqeJjtnVaYHd7Zlokrh47q/+WJwcPKk40W7uX2NnspJxqLMjAQF6PZlYhizVNvr
iGqsJeEBbxNhAZCtlEzVbTMKk267rY6rPnfbRMQMvJgFQFRJQGvQ9RDiRkOFn157CFGN+AGr0YQT
7YSeLSktQa8sjyEyAIJAtbllXQIqHvCkLWewl5aKNR3I+ciuHrj4cG7b1uqdxmk4sazxmHwqdah2
DKu/8fYG7atdY63LROmnNMkQsm9uGbc32WV9Wgoe+Nw4ILdg9yH6xSN7OIVfpKhqAEoRCCwow5ru
vd4j67M8rRByGkmy3j24o72yxgcEwSdMegkd3zECYcnLyrDaVubMeKptZVKNEHi6O7AswxMn49ek
mqCDEbblogBDp6IzQ3myOusRKh4xh4PVTa+PG1SHPruFaLrZHccNFD0pwOHAfO6WlBhe5NUWZsBb
BkAoUn4LmbeQTHa106rPWFnhoy/3C9FYYTtj+WjCYbO9B6NjJHfpSXaqibg19NEqjG5LVC6P7yee
OskLjI7NE5G4EobJetduUNjOSK13xTuHTShiOZxUgNbWogUt4Nu1SurYe2Oi9ihvJ4qKZ6LTWd36
Fo5Os0X5EF1E/6bZjj2vhukxl6vFZI2kwwB46z9V82kj2MFzdg6NRHSakC8gCChjeK312IpOiy20
dzRvOgkAE82Tcbs783Y5zTwduEdLSlLWw3Zay8DZAnBmx+zBzuiw77jihhEiGLMDlQ0YJEq62/Kc
MZIEaHX3HoBMCnAN62RSPyAEKTmE5XTH1YP3nbEa8lkZl5WCPRKMTrqEKdZrhoc6YAv9hqfmNjDv
ncf2cxlXUhbphBzqNgz2R2QOyIVDWHjw90D4MELoBKLHDDyJvfkOR2b5NN9BY+ZlXELGk693tPq1
YOrBxFa6bTH5Iuc2oo3TRcBYYvAZ5/RbyNUfYoj+K5bra8jX/2rrporPRVz+ZdFWWdz+5br/i9XE
DTFRRVr//xDeNQU9/5/DuxZVwVoOf3ktd9Mi12nGv3ZW8fO1Gv4Q7DW96NdgL136mzJXDUnTJZHI
LUUgdvXXYC9d/Jsk6zoJupo0Nwxp6mLwj2Av9W/iFB5GETxNUBXN0H8X7KX/TVEUHjNEQ9Wl+dz4
n8R6iX+sp2BIqqQbkjyXdCK9BMkwvkR6nc7R0J0jjvMSLcCFpwcmkdkRroNRucRCWsskmSUyxyDj
7P8OeL+hzO/DzOQpKvSfQWb/fegpnPF34YpqK8y0q4RXtpEb6hqQxNjXTwIJlMZA7mh0f8ub8kcv
n3AKy899VT4N99CQZz/mBLzklbo85DT06Kk1K2irvMIUNrt/zJU7rQLGl/GqLHNxfKqxDreEUJ/H
+fMwE3/WgvxKAfyXiKKOSrGcG9LzeCieZYVyOP39RT9T49RQXw7F5s8X+yVj6bfFTpigqoKos99/
XGyr19G5Mcp6aXDWmUX0shbala5PwsjX5UQ947CgTC8lEan0+WzUyntVGL/MUCuG9pcr7iKVIshV
+zy09+/qsf1LFFBlQZrC/TS6Pf1xao/LoT7L5a1etpJBIubwMpNps3fc9cxpmJ2f9AcBZuJsoZ0C
A2vWN4D5V6Mr4LpmyKqgiV87dl6KI+GOxb1eqgKGpIN5HKrFmWzuy7CVZHEhK+1iRjiWdrgszvf/
YbDur9uiCIokKLKkKOrXQhuX4nQdb21VL6/U27wV1B+9FS9ardv6SSClkSzX6/hcaIdVfaPg7qx6
bQfjrcx7GgDi4bl8V0Bb+2Pw8Od85oo2ZxMkUTY06QuadOezYQg5aCKoM9pf1zOFwA6qKNH+uqEJ
dyN1sXy5re6KQFb4jcOsShCXGMnUNaLfpV7Ml+NQbLpRy4o7BgS9Fxfa/PQc3drdWXmMT+otIqug
FH709COYt5x8LjW2kvxC4MiBb4ehV5+q+2t5lOJTldP9u38Vr8oiH2l32HXLVlBf7m1UPt0HKevO
l/kinw37c9S+CkP1Rl0/1KArBbI7RaQnISH2h0F39VsTHEZttigf4E+utx8qXGfZn+gH1PTBrFZy
WrsPHIH7htp8OPmGqluIo9g8PR5TFEH9+KWYSbNF24/fxYz/MYvuV4CrqmiIE2kC+i+148757RZJ
x6FeHlGjsQR3TTKjQx9tY/X34uaoB/teGJxo0tyWCPWrHcXYFhbVWr+hgy+l03+byHw+l2SJRCbt
a0pjfT/+b+q+qzluo13zr5zL3Qu4uhE63CIMMJjIYeYNihIp5Jzx688D2eczNZbE9d5sbZUtm2SJ
g9Ddb3pCKQZKsBKL6JxWwMxLiW5/U/mwE1jMPiwKK5t7t+lD2OJVwVcCWkiOyiNnj2ozv00NfVWg
zBPz2OdKvI+Sbcfir9MoT0XWzmYxMq9qDG8Zxb4BjSPUTiMl+7EPdz3LL9rCQD6pjrwR50zr7gCN
Nis5hlY96AMcyDFZa1BiauNL2Y0XXaj/zjThz/tnKtcpJZRoxvUpVNJupo2hoa9cc3Nk0mva+agD
AtdroYvzY0PH2R36GGKJSJmbUwFDSBrCTwHya78/kq5UYf68FE6YrgmdCEau2Wbqkmh9MbHWjmVg
zcUCZcr+y8C0U95l4Bl1uVl0/SEl7fMEn10yCFfJYSOWz9sl1HOrKXFOLVVpZTAONZOlsrsafTUt
urSR6oSk/ISaY/wkkEoB0yMd6G/JdX51gMO5htEkw9LpWPMYkrWAHeQxU3WHQMhYiZnVaZiq5fzL
QDAnlYuVK+WtqBXFbAJoWUuOMl20YFJpS2CqOp/MKJyttMU0pICFA9Gx3OeCI3FdbuAvcc8EolEX
zgcJgqeax/ZQaDukTm6pwtEFR4WA1KRRV+e6ROEHL5elqY4sFy+ZijOrVdoXIjQz1pd7RY+fs1m+
BiO9LbPMIQS+XUUdnqc2c9s4muwap4wJOrUT5VBDzdDDS8sORQdUapV8H5bFZy675Ee20fr6oWNP
dVWXBCh88Z3//iEvqaJqaFgzgEMz5U6sZ2AVgkAyAdA9hThCsyIEal1bXDlDMqR4kIaCOJn3PW4I
iLpDLYveHHvq9mzcD3Vz7rX0nmq4vyR+Ixksq2ZkHGlG0JrUar8cZpu38Uskq6+kU9HSoMpuVueX
pBzdGEYlRdWbbCg82jTHxWDPyI7epg5zGUFh5KA9Rmp3N7hchzNn7tdcgzhEZVclPiKF5B/M/Lox
eKpodadUIOgtYXtgIHNPyOc6ggm4WKMc59muXfhpZOgBYscfAiG20TLuclqdUz297ziwGgI47pic
8ksyAF5fag8FPaacoTI11tGpbpyC1Zg3VC4l9CIChI1ozi60Hb8p1ZkJmN0X2rseoaWp1ZhHSuO5
m1NHDtTjcjq1CQRyAvT0t3mqnXN92oeJYq//VgUQ+LjbOM8PCsh3fcE+2fLGT945ZRL7R1M17Z9h
QA+XtsqEARnivnPzBeAsGYUgUKQ5cADEZNpwO8tbMelvhgLUDpsfEwW9pqUt/SoCZhQEQlYvMAKL
cg1evK2P5H4fhY2+5RU0GhYgrzGFLhq085YUoB8NUowBFFPq4F6ZqruunB/IQGEHcjF61MmUlM9J
Lr9kutzHHC6uCr+kYyhM3UhLBwxgX5/rGsobHYJCRY5BlJ3UARSzDk0otc41Oy+bGyw8c+5A3y+M
x1E32k9C1hVLBBsF9QcWrmAaB+VEu/YsDfqAkrqsO9uQQFPGQCbBahCJLhrrOmTCeqgcZHryMgRJ
ZEdrjlW/6ZAJlcXW0BpXBdiho8FBV0OorthSUQ/hBF3PASCrDO0OFbICxTLseAT48cy/Dv34TR+x
90ScnTLJP8vQfyTP/c/dGKioOMUxytaff9j2mqJNKPVgYT2DspYLAyDq2epkjEMn2dB4M9ONkfgC
fRShTWYQa1ZE4GMC2Mzvw88/TnM8VZ0L8G4IFqJxfR2ETVUZMNJB50haOZDqckKChsFuNXxtmsZK
CIfjiPrJy6RrkPihGsPHcqhlqAyFpY5i8MfbL5J47HShQ5umq87EGI4j7m4QL3piOKOQdlMH21oB
dU5ZNmPzjFBuZ3l1xyh5ywGoL4T7+8ew8pn+cUHye1bOkBSgcv7xgowgqWkpOSwnkj2BZUyD/m0+
byJAycfJh6iWT0PmZG1jB2Fr8w4ImTW2KvsMTKNPruUfWaLBkZSjfpdUcKpL9cdrSUgziqHDO6nD
0eqo7sjI5koOfYnBSZPaHyvMxorKrwD0nTDrhDTFbVOH+7oKb2Ueoqt21yvVJ4cW+8krw4nFKMeC
hdbX9StLg3Zp2IyOVtbWQN8yAAkkb6ipTzd5mwFGLwBzi8ZNJTEEmoT4NksKMU74QY8cxB8WiD3R
dIeVciM18W2YOj8npDZhgmt3FAMVZRgyK6bRG9T5MBJh91MNwNBAMw0sF3HskvwGauUhyPcTa+xo
Crw6Nb6wmbyHi2rVQoUcSBHY+WFRoDeSFrDFbryAogmpzrY+iXdDV+8DvmB4WM6Q/2kcIoFbiHKw
eBtqHKheaaY2GN8MFSglLYQhkDwUBSbbhgglfrKtlHpEb3Q+y6zOHNUohQ0udNapnxnn/fNZw6NC
ZTgesDt1er0rtVxDVtJR6MXEupVX+baHwCjh0CnEXHmrapOHd+1qwOHmws0EdxoKncZUvxnrETJe
+vaTFbkWgj9sV0YkWIJYk3jzqmBXhaIRdwWfKzg+IlZZeEyQFEd+And2kQLQ4hAcrrFi6jlo2l7G
70Q7WznoFnny0nZPtN5p4dsnV/SP8/P7FaGQolzo0NK7Pj+jbJ4YXYFWAIgF9xHSm8HVYz8IPVEe
IgjspeGukU5zQ8J9UVw++Xj6jz3KwFkk3CDoZlFqXEsF0AxOCg0FeIOgUhTNsJ1UCZK8BnROUGHA
R0YzSNlTOpEzm+b7AD1hA8AltkyXfJhu4hbbF1K5UxhtcBj5J7We3SwzvJiE7kzi58LIPQRxd4zb
banPm6pAkzZebEFhbTvEVtRCmayY7SQdzYItdt/KfTAmVgrsZVRHVjM0QBXw+zrvQdZXbuYhdJUu
v6mL7BscSBrTUGKv7k7I2JKKvZGgPbEOH53AA6SY3LQIn2pC72Mkj4VWvMxJslvGp5BGF20K3IFC
aE7Mdh31D4bqML64o0IOUCO2asz8R35XjxykbIAY+gw1rbmQ+tQEFKhLgCPKFLqWpa0L2ZtCAKM/
lAE61n1wM6bpbY0z3yT1CL1RSKyoLfkaK+RRAbq7Hms/yoDfDWJu1rVw1JJi4tTpkdUxajYqfRhD
KHHlEZAPSQUHnbkilgYDec5KbHQFbvPN0J+WoYM2YH8ps8k1ptciyP2GVlYOm8gUPBzj02D3j+Cy
LhZNl1isFOGOrUH4Q7BnTYp0ikbENjTg+BsC0h66OcDxxFYO8rbZVP0hhJkwjB/Q/OmK+JvACTSK
aVs1UW31xlDapMMECHJLaMejfaKAVq3U1IJ85+1UDiiRFXsu2wda41FVoDndBYMA2apcTkLhfqQY
HufNl6T3NNre9XNgTwt9FGnYW0mv3qYpPYuiO3d4lvYgMAHqVd2fZHxMCnyhM9VBG+ZYSpjI1QLj
2LKLBiBVpV/rGhx8gHUPMeXJAnnbDnhTWgD6TJyB/T9PT2i22k0z7jSKSipDr7en2d5QtUPetxDm
SzFDhekSib0RlK04lH6axt6igM+J0y5ku67UWlPQ/FgP6BF38k20BZKSbjrOzfCFZxDmGCDaV96l
ZLH6GfoKlTFBFzBIX2K13SqD1+eNU2fpPoUZowK3UZCQAQFSUrdR5rsqhsRjl8KCzcghsSoppHTE
BV6aQEmI+kA15b2X2zURiUa0pTQowgTwX4M71HCrSBSRIfNlOl3UFNNgmXkhA+xBQbo9I1BwaAMt
g+7Vw7SLGQNuQJ55jzFWRFEexSo2agokINfwFYv0FxCkPYgfoynZzg8495y+lBC4h0f6gFvuyf0R
vshepfDnIUlnkxQAG8XzYeajAs1EZc/6am9ooTcDVK7ZylJAFKu0WaU4ald5cRVYcRI8a9OMj5P8
PRHNISjkHeTRwI+C9q7oASHRn76flv9qXvN/RtF338uV3P7/xfhmbar/enxzBqDs63v2Fze//WFe
s/7Nv8j5VP0D8tlSRfHPEB3WDuxf5HxK/6Ag5QvOEWXQL0QN+de8hvI/qEo4VC6EhloXOcJ/uPnU
+IPJNSahO0N1NP//3bjmxyCrrC16HYnIdQKqBOjHpcHQ+kaTHBNYeepM/8oSsRsTA+NbZTgbOd+q
DfhsRdEgaESv0YwCdsRUV6k078ODO/+ZZnwc3bAfm/Z/X8b6/Q/H5mR0ajnyufWTivhCqUM7KmEm
2ckc1sFRv+lLgF+DJncUbe72wkgESsEWaqNL/1Yn6kOmx8egTzqLDvRV5yvpWwE0hbeqYUFmO9/Q
Irsbe32yEthAZd1cIp2GgQgrYXPNw/KCjBBQkpz4WR8/t/XyoE3xdsmTY6ZE2yjLdVOdGsjNZ23o
5Y1iOIsoOydBbmb2+vJuiGAb5qWdLOG5niFKAtHIiCAe5v2R54AgRS26Z4WAKshokOdaoV8LhoNL
q/ZTkMIKqOy2RUZuZ6PErHnAH/MIKsDvn672Yybz99O9qnhoVzGlq6fBl0kG+bwamrUUNz/HADmJ
BpcxouMjNZtlkd3H6IcE1X6ukuey4NsyxOROn0J7aFt34OOrWkFZszb6bUU74OybI8PX4ziVHsSB
w40o4Co1hhUY93rEzKrdy0QdnGZGOBuXoce312yyBsc409kdh62LOfDhpq75J6nsd+Wgv1PZ/9yu
uI7BU0eGVJGDPwegtmXRLjEw8q+N9NgNaJag74x5hBHwR4w3enQAxmc9zhJnWAAKMrraG1myiVFg
JWPmGhKMGdFBKb0FzoeH2ZNWqgMWX2r4cDD/vhn6sF4+eVWq+kMa/ve145T4uBHSUg5zopDab5De
ypj6WjKeuKa6RA8uMQdGUUwPXGbPAyMPLO2gwRvBGHK0K44WWZZiFdO6zuwRa9fMJd1LrUUQLC8T
mof5sHzWXf+xfPn7Otel9mHDRkUVGSmPGr/ve6vAgJGKdhP00UWP6GB1E9AqBhaPKO8yLbldmnZY
R5DE0weGPna1L0vAJDGm/WTm+GP69fflrJf54XK6io5Tx/LGH/IKYB4w/Puv0SD+b9/K+rEffn0R
SZaEpGnQHav2dVbv2w5htWZQ3DUGVVoDLzBpJiw1G526kEgB4iiKA7DL89swbwHKJtEpCLtd37YA
/mapqxmoY3gWP5MsvaVq65UJf//9dl+Xys+W/1W9NI9l0S1x2fgGfZ9glaqH7zKHADZ4CwYgMqn2
mdo9Xc+Pn33S2vz88FgMnIZxHvcQ9SzHrQqEDatzPKLQHTDwbXpjNxJkkwCySGP+pHPyyw2ybpwP
nxkUYVtMWYHWiASkcxa7JBUQL9AjYExH9i2N0Rdo5km5XxPeeE68hBmQJ2eXPmUAhTVgo/RxB9LC
YICDEZKnBJZ1Zov0UpYjFBEE5hYGF/ln1/urlXkV2ZgxKwyTpcrvxuG5imcVkHIJRWcdpnR4HUDE
Nl7ZlXd5Ju8jnFOW0PPHRo0oUEcGROna0FHDHHYNKPtzGdjot1ppxHbjFH+tcYCPcwUctVSJXVHF
aXPyifaX+ougcd0EWkRbj5GOQQKv6k1olMdUL8BfYCa0hO6aKDwt6bJZiF+rUEhdoVnItuOh83sM
fXpDOTWi9noSWlNSPytQsKtAEKwrNDbL2NPJ9Nqjjb808X42EvBzgZj+/er/bsbzk0XJr07/olCy
OQ9k7aegYhe5Btge8Af7paswpIBT51Fiiu2E8xRY0dRjfjZOFSCC5XsX1DBl6McO3beQmTncrk2l
ZoC4YoKVhjoEBFRIMQcgh6OO1BwNk6QszWDrqKLZPoIwF9B7ZOMvkqIuGtPM7dv4lbQ0ckLZXIqI
vMYTgRI1n3ciB/B1LAAiBJP/9zdO1133sxu/Ch1BnXai1Cm0spPIYkW8YyzwcybfB4N6ZQEHxuYJ
73NnLNpGb7odwbSjyArF/v3n/yqH41choRBd06Okrvy0zIiF6g9k0Rz5EaNtdK6QdEg9RZzSMLds
SnJJNf0rumzQSuuBNocEVeMy3YDewRza2WxgT/dvUw403mTQ3uzaBJbvOe1Dq2rwnqKpzu1q6W74
XISbWO12HHJFWtXsoM280xWU3HoRjXYRCcORopabolf3ohpTVyqhlwVQ81AVgTRuKK06TzEaUZbW
DnMd7c0WfXiELFBLaoKRkzpuhqh5QeNYQxYRnI050gF/V45D0d2nGX+MtPQZ+nh7IUpPz8p9DjHy
KkLLZ2TNpo70598/4e9z4p+94asox0k7CjaovU8mJMBtWN+1g17b1QASdK+RCrQwtYMgHrqySr9W
4GOBjg2OTHQbIHQgkKhYXaq/yghuB3Gl55sogFlg0HV+g/hpNhMS599fq/6LBGEFmn08p4eyC+tB
6wefaOO+yy/TcNSq4gxr4F2Z96d0HdCxZq/mNbF1JUKLNYUq/HJGl8heDOQ16rbWkuOUa8BeLt+a
2fjKl+6SwHm8LFqvrge4jhMLAo5es2hupoe408BP0MwQeeqm5cvM2LYOGOilHDKijO/UpgUosnAU
9SZj+x7ZK36hAXKMyjchw+kVZc7v7/6Xb+oqBgfLnMXROCAGK7Cf1+oK/N8EK6KjTbylouFWIAD/
KMkE20QmLKxHghpeuj01ltdYaUJPTxZIWuRF5rQEE0GtFrlD1QEwTD3SvXaels8u9hfFF78K48os
KAkRY/wkTw3VKuUcbmOWzIc2LflDmNWjXa57jmg9t/QSVVYIcxGd0fDSFjHUYCIDuDYRJ8AQ50Kx
lkVvDnIoVEsUcIooRy3fkAoihax9//3zZWu0/9lOWL//IQuYp7CMFUOWfmtgeLLoIC2lXcpgARDT
zSCrxdGiCg56yJ7hpQEHEBh6rexJA2JbYb1PlvjC6+BkLMtrNSFbqwyk0lWWRM7UQ2B1IIGBqbsu
LS2HA3uW8WwDICYxVRW094rnxKxTPlktjZ97GZ67Eh5VaqjqXqGkqaepNWhSCnRRsgg/qCnY2DGB
5lPVAePRzNDTDZAHrokkBtulHaWtN8wZVKWiczxSt9Kz/BDoEZZveBTw8mTTsopPazD90JjeboM5
TZ1mWPN8ghZuO7DHLu2QYvMyxGwNb0jNYBHBR6Ftfv/Ef7mir/IYWqesR0Vb+YHS4VFVKC/adgQH
YMwDaEF28OpAXxOYygJ6Sh0gARadAOIAZmF00NWDWUwJ0Ya5eYh142GUmaUtIHwMYcq2ehtF9lzA
oen313rVuf9PNcCv6t1yxGCfJ1WG9qJ4jIbupZvw3A1CHvTGeC3V6MwlwE0qf8zV6DRlbedmK7Ig
ZkoBazXMkWo1Prc5fZ2T+PLJRf3iQLzuDGs4W6OJF2hx1DQ+0Tkha76kdreBVnjw6R3RXpe1rVYz
JKuoDrHhpBg9QBP9Ri8jmPoss1GZCzpIhzBYYuC1gvCT7fSrB3Y99FGHmXdtRyqUtOhOEg26u0BM
YeyUMQPzdnXapuhmc4WduhAV9CJBHWbMIA7PUe1N2aSfor4kG2XsVfQWMC2tsAg/CSVXkOL/vE52
lVjQpYhF1dPBL/R0W6eNqVYcnpOY2rWg+Q+lw7DL+0LfaB2MMmh088kb+0UG/H1M+uGQydWcUDWb
Rz+IqdulgUvytScWi10UgMcIqGQrpV0b3E4neE4kwX3bBq4aQ8JIKwxhTnLawcLwLKLuM3ThL2q7
7zDPD5eEl2+MNaWTz4fhXksyBkuCYYYaEeD+CWQP0hZ9FSMt3nOF7wqcFFpUgvgGtk6iL4ajdUri
zDSETM8Kf22SVyaUTyaa3+dhPzmTryeZWJ+k6pWp9/sI0B30dMKXAMkyuJ9U+nhNraeGNYzPkX7G
Mcx70Crr0GhLURpD/nSwBqoRbxAAVc+A4/nIJ6EsFrLY1mh2MQbNWVjyzDnqu4LMToGJ1u/f86+O
NnYV/4JMMbjsRO/Terg3OimcFiTqqVOEWTX5M027lzFEfNBn3df17tVAIxKxRF/nfNExZ8qhjUPM
eXqubcIF6x4PQbUA9ANyS7DP9uhav/zs8V6FPDT2l0gZjd5X6QhmB0kOtF7dpUjxptU99ALK8NTK
8b7Klgehl3taIthBKHYdQOHqag1sQoFwVQePvEEyBvVxpVI79/tD/FcDgLsyxz/XvIwf5Hp/OSNY
P+gjE+SvD/5/Kc6rUWA2Pyyl9Vp+kOe9fYXe7X8dXuH/WvzX/9o0r8XX9//9cQzw12/4cxCgMAwC
0OkXnOgCmDCxWm3+OQlQmPYH/YVOLxUYBRjAknFDB59Cw+v/S6UXPyHA84gV2cMJ4Jr/bhJg/LC+
BEYAhiQSg24K0DIAnlenLW/SOAyLWbNHa3RCpEab1QxTsTRXuZHfcnv2AoduPzyv85+r92Pf/6oz
/c8PvapdlWlslj7HhyZ73acndlQ85QTp3u2wr2BChI6Sz07cAYT4i7zEFjMDb/G51W+aGpHAXBwk
WLZxJi6ok6/rf8svv79C47PHsm7LDyfvEjUTA4RMs/l0LDRLQEf0AUzoU75rndlZXdA7iPKbkMD2
VmtLza4t4VL8GToArO/nc+xOj9JREote0OQxO3PwYiu8477wYC+9oQ73tVU+ChL74FLnNrGh0QZj
Y9PYjp9EtO+l+N9nyP887nXkpEPyGRjfH29GbycRwJJTs7N9sVUt1Wm2zCohfap0W4lUGjOI43gE
rAMGx6A9R60d+LD30TY15I0NMOkgtInGR/PMV5E7T64eUQs45dsW3sQb0PjHjeZDHcqo4UYYwQqx
OrZ7mKqRTb8VT8pN/iaeVHuCs4cKL5nMmw7qLnNCDO79xBEb1VPsyG3eVbgZdLY4xptxJz/pFAP7
/dOF/vdDWBO1D290RF8iUQp1Xehs2aoEvf6TfILO4Ut0O7od4k7kgNjeW0ptr6NxWEDAvgFMAnTu
FOixeLrTulAUthe72oQ7uLTAqyZ0xBsUThg6fHb4Hm4XX7qQbfIXFE7IKiGua8WYR5vVTu89A7JB
ldl40y51VAveEo8ZpHaCzbwJTOEVr9TJjsqq21Ce+etyD2BJ5YPzl1Zmfh4euOrD6drhdg/f8m8a
cIXvXpEeyW4szOEeHPNv9Ubd95A8UKG5geGxnd1/Jg1/Fez/XEk4HwHNAcuBkOtZS1bV5TLOeIhI
4UHhIy3AOcCHwQ6L2Y1TmMVxliawvhBzwSv2khvFV3cjTHUrKPVHfwYfhIRfCIz/bJNSCQiszoGu
B+j2x1dKBmWo5tLQ7NZpH5gP2Wk39fPDeDBaG7qWpWU8TtDJDyxoMw0O8DodSEg2JKL89C5qTcPq
90w1pStv8ju26dzmAAJ8HawsfoIhpIeGAzsi+ur15jv93Lj7/SlD5ZUv+18P9MMtXHUOOJ2MEFwO
DQL//apj/iUsz4TeqcZOTTytOEXZppCnkWcuQ3uYQ5B3zgHlrEbwfy0Agl0m8lsV2acKbZ/STVV3
RNOnh3+dqZxC2Bo9rfoMrQeRUIDKpZndUdjcNNvAPS1b7i3QZD7UZuBOeG3gs14q5Pf78oi0Euy4
7K7JrW7f7fkp2qK9DmfEfhMAhBwfBQo8vw12AWT8wOJJrBwohndcXgXgoAqyKtj438pv01Oxp09t
bTF32rQOe0m2y1NwgI0mfJe7p+B+gLn1ec5BNMcvKHf1DpxrD2aA/a5fbH4O5z0o5dNewR6AQA4U
D8DHww9AaDfH2i1BVG13ag30CHd4cgRmBbfxVoPR4RHYHMaxhRNFL6kloJWVWKM5bZbgUCT3gYar
cdEJyw0Bey31ZWyYGSWtpTXTq2SxD8e/vn+bHyCwUEKOF0iQ0/C1dwx7/ROqo06xbXcPpaM9y20J
r3QYgjiKJ26M5/gbc1a/rMSqneKgH0drsAH3cFo/3YBXdU58xU4fQRGDg3titdjRYeUBqDwjKEBE
x7AMOI9ZcL62A6uy0dAqImf0cR38aYSyHOCJII7c11/aFues8Q6q00VzOviBfIOtrw1RPwf17Ut2
aO4ZACLQyHWGTaWYQFJvSozQdwZdRZ0N0DRO0KrOttWW2lhl57k1gRBebECluAr0tynFqjqV7qA7
JTfxSwOLqGALTd3UjZ3JG4EIuF3d8Krb8KY9oEMZ3cpjfc8rREH8b25C6wxeYi/fg2ULOUv8RW23
PKaT1e0Wj+6UcrvsjH15Y3yZ7wE8Rx2FT7ztD1FmETjNW9VdZC2bYSufZp9YKehgqp+hzfy1AwbP
IcfWoZtiD+9Ep3QraBETh702Z+HH0CC49Jf6WPqhV96Uk8V3Jbx1IF3V7eoXuis2mKK+NB6wTIPH
7+feMpgtneXYQtertAH8i/Blvl+sCA3t2+6hcaBgR20MXw3cFxA55XqTG0wbQo9ZHFamX4Dsfx2P
ADjl6qZrLTRIKsXK7wdP1W3QWAZvwfaBW/B9hCdll4fWxRORFyjFydKb012Q7pbOAtUH/RXdCTJv
kV6P8xXtAbA9q/MQOQYEUyBuiMBqKU+6z1FifTOyjQwOcEqPHK3ZArsVQbIIjoFflzcjPkIq4k3Z
wuXmBbRznB137XY49vvhZa4daCMY52jLzR63EtuRZmMFpBfI20KjVq2PBF6Q5S7K9tCUhpDtvrnD
KQUB9BAyWT66bZXiT4DxEsjN8A2u4mIsED8ahdtElgFL80XAkNkeke2cWgUaMacQTSyAxMAjEiX8
JM+03VXLRef7VoK14DQE2mr6MY98uMwq8WxlxqnvVzO6klYQ0bK64UjGQ3OCOhoQd9qyzxQ7zr9W
CMvypdMcCO8ue4kzDmKR2CiDPdj5EbZmtzhMJ5MciINzxVns4DA+xN50O9nFWXXWWAz/I1c6w7Z8
gUwbpNGyExhrmo0bT51kg1byA9TEcRY2ePQgZ0A0BMRbEIzeZolFinXhJyfsEu0LlkZ4T7+A4wOF
+9iJXepXEJ7GvinfNS84p1YFnyU7vAEYD1lgplgkOwKhlkPYwyMHsTjza3rhsDfeg91ooANsg7rW
dE9TY89ItTpYFgFNYeO9buHqiuMsaKG6EtrjFhoF3nTUN7ktt3A5hVNf5XK4RjXvhWts48CannGu
hi2kS+jbhFoVcu6Q+qgfoJmuL4782jKzhTp7vVjFHr8XBIkDfZqdddtsDa+6xXJVU+Q+1XZ0h326
a25zl3twP/Kk4+gmvywed+A2u8Ggz4KingmayZnDSw6urU5vg6eEDxpNiSeqg8OTuCOIPUCf+KVf
vqxK8uKhA8gcxwSmiBCHeFExRVw39xrVx2PsVMIv0DZ/zL4O0ZFDRSRGSet1xJ5fhm2zDVUXQ6Ks
3S573UU5YVN4FimW4WXPcDw4gpju0L12Gx4DvzpBqQ+hDWbWeCROispCuVlT9HaDy3UQLmCvcVkV
cYVNXbEP3tTt5FOMeUCMWwl5CLeOgZDSnmLcue7KaR9g3QyNFRU7CBqLyuxgDy0OErTaBucdmh7e
4EHBOtqkFnU1v71Dvn+i8I52sHMfZtuAVBrkwCqLMptLR7aQCYdUI3T0NU9xll14aA/w6LViN9/G
VrAtbIrvkxMUO7NdDBWv2+I1gTjOt3KfQgOy8cL7fC8dAIo3ndfa7b64xSvQIf2ZujO0JtUtbnIc
rVaa8V1xhLYh5HrJMyQc7YhamR3YxmFwqJOfCsR6s94i5nrqgJj5QCGBGh3B4IW2pL4pNw1a3Q7G
Z97qH5tuIfhF7NXIrd9RB5M5huzEHlQ3i4HCssidvqtBxQkhKHQ/6VC9kJjfjDCjL0IPqKkw3IM7
TvAL78vKDglc2NzopfdK6Hkf1mo0TS25R98SEfK5PdXYknuIkUAeBbItyJT1Xc+3qL78xlunMCa0
zDpn8JsGVtQ2OFDdlsJ9IF8tS1G3lTYOb3CheO9j3H0MHrDsIF0Aa+H7YCtsvD6gSyC/+Uxx4J3B
jFjwfLjLHyAreMaNBlh34GJZDRw1NJCOj2Xg16FDX4rdABjYKTvxSwkiJbGzW5xbaewPyAqQMMdv
q9NmAku48h6/8ZI8cIs7+bbC6oPACTheZnRcwBn89r2+ynaivMfcb6G46uVL6vcuGHU4dgDhMxcT
iG8XkQaLYl3N7UbYra1vjeP6+0GFtadHeMvhMhMPlch/M3emTY5a25r+RdxAIBBEdPQHNjNC85CZ
XxQ5MggEkkAg/fr7UPbtU5V2V0V/6zh2ucrHKTHuvda73uEZDi2PPiaYD4YR7kQgIHvO4vLl+pI4
2irhsxPnsCGVjtd2IkpPorZz2cNqYjDW3OzyvDwHpm5165Mp0P7J01HhnTObP+F9HBJMNS1ZeW7b
wjFxfaSiw6yLwYh7XDzCbEHr4uD1tMScpnzvmAhTwkTFqtlhUnN45xDJQBDtIteQeKJ5taqKEEQp
TCdumWAPax8XeiuqwfEWW7qwDS4iY4sQk480GIfmNFnfo9Py9oJqTX3NbqFyj3rKYs3RQi3tHYYv
qcRqiO28VqzbfFtI+8HWmN1q7DzGbkcRK5+RiKwm5SyRgotpl+NFc4kms3M2uw4PjX100nUzeJWe
1pp79vRF70+41jzHL8l2uKukKQMRUD09/G4yrQ827Aecwqul8XlpHJKDZmdx2/cmbB2nxal5ciYN
0DK/ihNMXaHOFOyS8QcVvVBorSklYIIhr9wdMfF+WOd5DxKMjxZr/8U1xqvkzjvos8vKSBZQ4/rH
oJ4NT0Y+0xl4kFAm+wR1m1NIiFefeEBKUI2uDF2kDC3FPkT16hbfbW5VVO6vc2wVxcPBpMouF4XT
brhB/pUHPgnuLr+bKvzv5HDDeZsTrAH8x3aCA+EoHB/m9ZUwNCc9rK/4/31ByETKofn5fHwS+Ve+
R1BSK2G+wx+RcpUu274rDoZ81LjEe6DmczBGPnkyCZ1fUrtNNsXMDJvS7zYMSrHerE0BE7NVp5np
4dOMh3IVXO1jzOrNhtqLxKNkEA35sVnQvN3E+J1lUryz4pqz2pl4qKqkcDrNXYll2JjjNjw8wK0w
eQuzYemqwWtgBt2npof9EC8IBfrJk1wka1FHKXX2FauZlTbcR1Fs6221RtlMPMdtli3um3JOqyKF
rEo/IKqDU5izflgahlxTGnO3jfJpcvLKdSFYWOh9+Paop+Ina0K0g+fZLQlun41mZ3ODJw4HC4b6
s/xspUt+3pY+qnXhNV72dP4YfSqoCN9OMZbu0MWb2GQQOpofCnqrtnZvRdgpNiBM6tw0MIbKPmU0
E6IobfVGgsUlaEL8KVEhC3xIsWnFWz6QPE7P03YnHPPer0dxYn8LatyraG9gHEh+U4ZHfaUJdi1x
iOQpGoB8EpXHKfcPvswO8f/gKZlir66K05cxhxIadnPZH1LNm2qWTKvpdXofk2VHjMlaPYbmC4td
PrHlucQ9SOFzYVfoHG4R244CjwGCSOmMg5sw5jAiRyG2EsvmahVhviW51H7EHApx9bmNBVIeHxzN
GmEUbw4JstJG2ySP1eA+Iw6fhke5R9sye0Q02g7qqrYSQ/PDtNBubNz4Esomyb95P9YdnGJs1rFP
DKNMFypTHrdi7I1aoVxcGc4uYCWbgttHI3cSjL2s8Mfsm7x/Hc8LpTqFmGpRxjZPsnPi04mavPpX
p4b9IAgRHwzG1h3ZguXE7u3MN69OEt1aT+o2OnodVxVDF2nQpt6joadTPRRDuH4hbLZBP70rRZ1F
Tq/XOzxujShm9Yrnw8ZQeJr7yUKZXnzEN/Z5w5K6vDmz4UbfqRGhZSq0mXk4WWDBDUfHgq91tIdu
9OZ+HXJXiW7encTp7Gl4ZssFDzuLxWWWGnx2Nb+cZ+go1Nt00riyGUhyIBu+hEIjjbgt4FCQAPgw
9mTTQapSPj04SK1wekQWn3pAtWWTxAN+hiP19mDXkfGhslfS+KHLZmVlqHEkEZg9LM589qKQgvCg
ri97KNK8r9fCHa9xUyjJARtWzXFULpiZs7k0gu9nD7GGlWvk6BEsOfgUaIDtsZ+5hYNa2OIU/CY+
AjqD9+Xe1QfWkD0yFvG1jaSo/IL4m83LPZ1ztxy69855JDajWjwRJb/a3Vx+9eVl4T0WpiImz214
ELpjBiUOhVxCJRetmAyNdx7m8cXjvXmW/RSCtJ2+FNsm9UuXWubmwfbzpD9NCn8ldfyFJyky5heK
rqiMDr7N7R85RgtZooOsA/Sm4kxe6MRRQ9W5+2f/D+jVMIL6Div//F3fRlQdqnbTzPguKBmuBhJw
FlWsBxMPS9cw3f7+274xQP8+sxHSYR2bFcP4PgvtpFTtjzkg9hVQC0q7c18mK7JJrd7XnMQbEjFV
z8DpuxfnoHLNxR/P998QZJQT/+cIviHI+TFX6lp/DEcgi8T/a5/HSs81vRPYvf6Hyeo3nu0/z/jb
aMYsJen0SDnjm1vOWq/0kmASNqBGrfX7a/vHb/o2j0kVM0vVMWd2mt5pkh/+KdI4J4iLzu+/SdV+
HWX/fVI8mTye+oDdfsNsy/54bXqZk6rHzgU38TKJMQQZPVU+76JD3044Wr1or67iTCL4dFqKK33A
EAKsqqHdjK+7c+nU7+pzN3EhZOODkZ2i5IBGxa7Qkk8r2Uu0qBivBlcspp6EI08kt3m/huWbch/A
oyHPa2J3Qntq7AzRGqavhlNjp/uBn3PMDv8mTSkYWZkZqi+ymeJkzsEejGzmdZBFiNdAMd8vUyAz
ICu7DXGHdeieW6+J9K/R/GanbQiweaMh+GimmGB53SpbYWvQCePFuDtgFCO3BLTq+ShQIZESsnty
D7Zu3ykCiLZ5v0TAYG5HLrSrhBh4vU1cRk5vGgd0chN2w/JFXxzcEpASCSa9bCZG+6CCgmWZM+7e
6o5pAkvsJCpc8IrDUplB37WT2Y1GCzsHAezzmopj2PtW4R68anaxMSbYlLtiI7/eATTBfaayl24q
h6rXGYeNy9637qJRALOJgHb273o//Kiyk/Yk1rOq16+GIu4HP3FAPNzzNlnqIB69mHEXyLO3gTC3
PdML8KT5caqGDfWYcQ9T95aH3ftjM5TVdww859kG5hkvdBtkGxD8c1x6R2CkYfcXFyYL/df1ii7H
rlPRNjYKUT1x7gs0ObnAOQr1DoC/qO8MCs2dRmwjMlW2axKTNVGtm+MwjyCcb6m7l22+zVzkT7J1
OFgTutd7VBc+2whoGU8w/9hgTkU7D/oO82IY1EhahI2MVEap9nRBFQ0Zxc4LX8UZPGA76obSL3XM
PsSUkiK9qBzt4RijRbepnitUGQzg0AW+jmomboIklfxhIQNW3IpdPY8hi3FVFHq2esZm5U9EFj88
0LEfBSUU5PCw+tNYR/23lQ2LhAl2FcZIxyfh10FKfs2qRO9YyQdElTGhe9mkqnWa8g445cxk2EWq
VMwyG8rBeTpgTOyh1BLYBTv9lnBx5jxssxJ5cb9fL74x/v5aLn4+su97TJKk1wduNOwxHaHniQ/N
jUECr88qiwA0w+EQAZNXjFbpVlWuVkat3U7pCejAzB+DWjx07DHzR6IujGnPqKpzz3Y7hVk/lIxy
ZNIM3Z4qYH2WheV4dXlSZpLdro9u9zb5A0vNmPzKCPvrlLBYGumo+XDo+k6cvuaT3Dzn6K9s6amh
A/Iup/mld4urZo3BHiY3sKOTez7tTxPyk+Qwx4Vlly4Iqo9NVzM9wztisQU6d7k5iDsMWtbJMIHR
TgKVKyq696SZXu8vSfeqKVa7BZPU2aV0lipqXnvQH3+WvjtYgIuTfVj0DV3teaWyImnvyRzHwGXG
vKtjiUghPlNLuZNFCxBviBLXYDjbIrtaL48n7UmdatqXEbZgMsHB3I/Oy2seIMwGMi1fL3bG/Rp7
TfBwJzZdAkg22VDOIRxF5QousCctDDGOR+9taAiWRo+FvoaPTcajATnYxneZcWxKxg5I3nQUmDcH
J+fargDQWdrzeZ2A4k0m1hUpnlzQHqVO6xOziEiWEZGt0ZdhUkoNPRR/gpy1t+b5HCUXD/Q29uFG
0Y695U5lX7zxBKGclbjyPhemX71dOoGNpbYwp2ccqc9+EQ/wF+L41pfpk7FZvTERGy9bh3ZAFm3N
BjLZHGadj5lqu5cWOVV77qVONcfK6+HIh1i50zVY1bS/upqHrJ650I8VCVu9la55ZmfV8WRx3CMr
YsSLak7RkAXaI2pwJUweFhtH19ldOWySLMo7vuhG19ZZQjoJTJSVt4OQcXxV3obDvjq93QT1FLhr
uOhnP49lmsXZ3TfZ+oog3WJFXvnq4JN+p+nBPZ1rF3GnwZ9E5SvHWLVw+AAVf7iHeDJlSeMHe1cF
EWji3sPnMO6igzO0OITTI+T21KCYjtyOO175oyed+kHxC6+f964u83Lp3virph5OdrenS0r4ssGb
pvJoKSGQbIASlKdg5A4zH+BrpxNySDSzfaK67JmDMXvr3YpCqAiG3nvApqH5Bx1AJRUSQLW4xuct
yXcwFy18zYH/1SnDtfmBQZwSpixOF3soGVvyyy1jabYCZ7FJlPmFjZsQPf/DYMG4AxGHjQEN5XRZ
397S+YDXdvZs6HbTlWF4peaAuTaGMNbF3akPTpZtMyY2Q6LNfDza9+wtSrGSD76qYaSFA+BypAaX
2sG+a38DgGNoQr9ztg11Zjr8AUeg6tMUnasHbQaL+vj2YNs/e+OA9Lx54hQP23Qr/ghge7PK8V5V
/bJa1SRQGNOrLnp6+dSXxsEVZ2ItQIlySIS+U3Srwk0Z27kHzwKu+owtWEYPn3eBjr3hBhxDpoAf
1Vttw6Jph4hJ9d18nzwVC6r5xk3fs2WHB8ezdoV1I869hcSuaAR8CMqNzs6eb6+mVwW3L+UdAFqf
wkjkLD/PnhaNnaK2MORyLkcf+7P+bp3vLsOfdMfuP57jBBoe5upswCQ7xmx1NODioP9R7UDAjjIv
i+gmQCbbZ30BWfAMrjx2E1AHxT66TOUeoYoi5HX8fn+aOHqgegDR6+ojGfO2AEhCxkO7BLDpkj+4
QAbHS2aGLZ4/UyCjSUi0m8Nt4p6TPdgF8IBnUqyFeyVoQSYWaqw8jUovm06W1dMkHs+r4PR1f8q1
qPYlih/cnRYtY5KJdUH/VDIoOtXOBRt0yAY6Relkmt0Il9vlI8FI+vB8H0XpZT06eykpuYwFe48p
4HGrzqTegk6zuAIetja9kzNilGza8uIAotgy12FdRH4IFHt36X1Btt5qfxJrq+br6p6DY9BEY3g2
B7uxwGPtyVblhlzd43ZgIQ2VSGdTEtY+TO0QYNh+OMR6uJ19gbOjrGVCQBoHTBRDiVccxwzoOWpo
tNbVVVfp7v3hD0OShgaY6gk2Uy2Oi4kG4pYII4KugKHUABCs73bPtFRaDQcBPBHApAzR4aJmtYo4
ezschLZpfbgUYeHhFU4JhG+DuasWymUzTh2JfMtXXcWnw6Q6/Dj3sGU81ko1HOkRxVt2nJ611ekL
3StIGuEe19FCUkJTRqq9r2f3oO9FuqRpPw1hBKyLxbbFUmPkPPpEVPeV/pIyCmsNtz+JIzeIEOiL
OCSaBcFDPYkrYDhi3+cHjDNcDBfVXorwvJCYkPVehXjLuuJEwZriZ/RGwFjK1nzm1FgpK+5uDbS7
VfZ4Z1yOHkgRMqMOFMY9Dw8hu63Cco8y6et2csg1IYbxvJYWrd9/sruO8OeXZaEspUD7Q6HxK3H0
f8oMXTMHWzUNY9pfa7qJctEuFUYD9tjDbpahD4w+7+K1f0IBflWD/vN7vjFYjPtdfYwyyplhp1ej
BszJ9EaO7Kt/YA0a/144/eeMvtHYbumtq9sJZzT0w4Q7hU+Gw2zTNl6SKzwA80l9ugSXafHRUjjY
5lPNiKXdoXG6BJQ+/iSqA7xj7QyiUO2WcRYO0WGMvx5hMSu+THcUGUxlmS69FF8kpq+GOjcbopku
HiEl4TigGmL4ptjlHC1RCcJUQXC7iBMIXCN0/7yWbSV6vEgDceUKdtfs2gBY/q8r/v/EuZ3Xn6d1
c/n8bOLX+jv19v9DUi2YzWBOTrmLe4WBRbMBmPF/99iYVZevqjj+7bHxM7f2Xz/ob8sNffJf2JjL
VNYjbI9xvfsfou1o+H9G6kRDOT9WsF7jyfnbckNSDH4IIy5IVpqimD882f5m2kqK+V/Y+2gYOtIX
yT/6ov/9v36hp/1lXv/vdDXl1y7r7yPH5ZDT13UDb9tf38h73ytJfThl+5t9d6g5loUNmiAGti2N
J2X5M1o4xgTUVnFi4yBIlcOW8tOF/Bfu7ehXhPAf18/89hY19aQ2D1KZ7Y+zE66/cceI1AU5c5k2
+Pgi/OHrfl2G/vl130CzJIWBbpZ83Qk0oXYvPpS1jyqWXqVZEh7ck1PH9CzGrIg1Bifu77/9G2j4
z2//BqHlyjGTeiUlSCd4OgUXxdY98z2BsnuioIIyRsqoQ1gYSRTaFyqq/defnLi/MSb/eQTfoDVk
0O3NrLjpvdtP8fu2i/gA6esQ3uzClmbl58HO3+SAtEBw68Jv1zgTi9vz76/DaDjP/0C1/zyK4S79
RH7VzfQojS/chWZKqf1BiRM2EbIG9eU6bTyZ9iZ5y+ZK9Pda9cs78DPT+5s6+fsX6/I3bdY4xdfb
0PNsn+3SZ/nzsOBxkz6Tacec+kfKxBE8vvzDMz6w4/9xurzweCyqGgR65dttL+613htSR0bN+sz3
Hndn4rn0JVbsqxK6L/yuQ2DOVlTfs5OPP+Cydcd2A2v3uIDNcPSI5mN09Cfw01R+3cH+uhqmgmc5
QQmmrKnfrkY1wgTrMBwXNouO+l5VkfR+ngEQWqiHJ7yMA9loDD0TyufFJY4HAdLx6g7QZ5AK2GwO
JJxRpPmme/R1RkEPNrqjn8I6sTCbqsLOK/3r6sRW9sB8NDZX0HRpqNgHHW2erEgk5JsOLDhHcQs5
ZcDC1EVW6EF+8FKIUo/phE20XY7s9vW0aBZQ0miYXuUvxWOIBicqiXobAy3MqO3mXZvnAqsFZmhn
cfYKPr3gqb7OgEPp1nKvsUcLhvk0Z9kKS+J2proYgH9d+Mjd8E3Mvpw2xiR9ICGIYzxQIA4LHe6J
QXLapzw01x60rFmxaWxkzh00StABeCvg/xdbmakLfZ/Aqmxp7egBoU5a19nReezbGDohQ7anctU5
h+XVqSIMALzEVVa4hjD+yZeQVI+uZCsucDANcISv1jxblY46lyLc7vYaAlnqWNm/fBZbaXEZQ83H
2l4DBL7v6HePkRFUq3ZWLLhQ8z6YBGSlHEQjQau78lRfBeCSf74KOhNyciD65IzMYfvD4HzL1qZ9
3o8YGo338tQEP5s8F0vg8EXuSB/d0lyTPvuuzsdhdrKr13Sjh8cV8gwS5xhgm1Y9LV8HEAVEhkOn
lTdwWptD7STZZTWxx/HtPZ0SObaDr3mN768jq9wqC3XW+DfSIGgIDq45y0JpBkwZ8wQ9nwdI2m9B
bQwxWZhQAYaJYOtjTjg7cd2k6Tgmcs4piD7e8TzNave0Pm8r8s71BRuJxNTMaWc06p65Pr5WESV1
HjNXJmaNyNY1/NfdPeatZwg60Is73ksdDcGq+VBpUDbYN8FDLFePoPRomhv/uGVCihvGc/uuBDkL
tuzIDrO44WkDChzKK/6e2AbIgwv8UYAXzPr5cde7xxkkZ2dkA2t5lSfhxWi1eDoI9LRQmx7IqUT1
LsmhMqejlucPgOgrwC1mRavTAoIbSQkWNNfttXJPUU5enhg/w1qUFyT9xoflCbbA+rrrA2OK9w0I
A0SbYg56v2hyUUTqMtkwViedcXqaNY4aX7htc3NpwBoFJC9mN3rnYRqvimeYURZ934e5wnapdVQX
4Nkj5gfMhceKdzdxJHGKKA5ujm4fp4c5KDu+gXghACqNvnI3P9jqqoj0Kf3sFBIra9qSzvdAbjTf
M7K0UwgnJ9Y3j4llLA6L82dOfLGxmKzKbRJCdxzt8/nZI6f2BFS/L6ZpQNoeLNsH/BFn7MF01ABw
uK+8oR1DDeB0DyjgGG6OLCzz6qsDT3DTwFjytL4YcY2RKjSD526VQIJSMMopvRsPpzdZSkP29WGd
z06zclEttN0rfLlIios5PS4aVCclc3e0yjZj4AnYIsaaoEgkSNMJv8AOWeKEC1WKoeaGtWNZBN1O
fauWxyWEm5W8gNowRAEnW2wmoR+PFzeYMBn0vTFX7+YoJ2hp2WKAFxjzD4m22bL6zLZkAb8bvuI3
2NTPmc4OkaTlhhz22SW8iGJ538A98uXpBcLNivJ/nhC6rAfV9jTvVjiSrrU35vubenMFRy0GUuRK
W6ngsRySstaWsFTymWz38WkpR9m6fUvAa4ipvn+MeSpqBjd35904icMATT+d1z3FHyvHcf162fGE
2rj6rXq4JtAK+EWfHzfAG9GJqVF4XnN3O0uPqnlmX/ejBWGWqyPko8V4xYwaTGZNNPyAmhDjJrBy
51nFOUdbgpTfaUxHsCwgvGA2uuqeLsyJH87ZVT9l21gPMP9AYYGx4EMbT9wU+voEp11iVKLSrtb1
kjzZhOy4ZE1vjMfNlYef0DM476Z9WCWwRX+QBsho3/UxxCOCXS+CK7yFxzqXXG0BJhPRDtdhOVcX
XTheVq+EoyyOPrERq0QOWB5YN4QyA01clAbN8kDkXzXxeDqO6pd6e2J6Iy0O+4qf58v9SwzXOb4H
V/AJosSQIunvnf14HfEnOAyC9ruHHj/q7XTVw7iy8mgcKRH8DkWMffDfy2fXDAmDeSxNL66KD4lb
ReZH6yc0ZDiHYNHQYCSKkZA1YrTPOUHLwegNFmd3w9GUgQK/x5jrD2OQH6kd3+s3agYdP1pNoY/6
Vr9lSpcbXXnN9odPGYcLQDO8p8g0fFjXIT88gdjJXt79qY76t17hP1+L4OfXslE+Xmm5mQ7tmbh7
hHsc2F0ZEO/yUhSbapZFYDMvJa42gH9ZKfQn6GK022G+vMWSV26kL8U/rjNXX/2+nv3LRf0fF4So
FRV/xQk93VAB/lTQ1npRyucxBe1TMJ9YmfW0jt92bjYjzc3x8YwWPdOhtyB+m1gRJHprRM2DatBZ
LzCBtxagwKWYQ/yGHlxa0SmAgFwxYd9YIxi6KziU/lQScyiCfF6wtyZ0aTdrXlrCtNelNT8EBYSe
iC6Nmke1YgLUrKsVR/HYiSrvZXm05g8LVpHlQhJmFZWtZc9sundjpsNUR+JgM+D0F6p4/3QXz6t3
tgmWLM0lJciy3zgshjOVFaEcCed86EvCx0NFsZh2W/Eu5ls3O/xCrHd44WLO9+sBxUZlbQrLjZ4O
FGtP7iE4en30VlpPg0wjtecQnPjYh/U5f6HYtJaVvfPDu/URvzw4BRsulRO41uu0sybUOrb7Ee6o
uayY0/l6vfuh/5G4A+sceYHlb2vbtHdP/P3S+4wSxEKzHgyX/d2DP8wtpJDLoQZ9s6BYQ2jtLah6
QrICzVrGa8D5OGisjVeKF9N/icRHb6v8q5ee85GpORv7pYmOHPXIn7/gjmVziYVbCg/GlnuLGmsF
W1awdkOGZqeyg164fH5jOXD+AKj5zcLRHAdKiOjD59xaO+FMR4ISvLu99exvD2KtCu9sB1drgYJB
3BxvP1ujP5pZCxDpxpr6ocmeVzsinIbOampYoWk/na3Ib631xQk0Z8p/JLSA3dZJxNerYacCtSpo
tuUxw7OutrV+p9z2DWt7EnFrzU6W44M6cmfxTRCztWL5zvYD8gyXUw3fU9trnDuDcZbmV2u2vQ/r
lPVCee/qXDfn08ONxFon3Lbc2plUrfCERcpU2vucCCesvUfshCPBcTmflXB5RCUuhxTPprPQYqxT
i5g75Hw5vvA+FwerdJ0PxjwM8ExrOzs4lD0rdgAPPyRhuGcnbsPlXcQ36r4b9IBOQB3w46MVMcMO
dzGcZ1qXmEf2ZlN83ynJt7uY3z35DOX4l4bXuDM6hYm1i6NlbYWpY+eWU3PcqRW1znx3tCmHv1Rr
/bSMM8tJBU8mnbjjb3fCWfBwFmLmPW8Tu7S+Iv+JYdcDVl4+e52iT7DC50Q8392eWzuCvmow8Ccj
3Ss4kTwaaGA1//PYiazCg7bpG35qJXY4DEpLq+VXDRonB7R1thxd44SFWC+f3jprhz6Ta8IElN4J
AUYwjxjyoWKjOLaXlHxr2Ft+PctZAsI/Nc0/oNnfLW7fINWxZOjZ+MziBgVNPCnx08N+i5nBcxVr
m7d1lQp7RNIeZDfrbcMzUwbv05ZxwN6wAP3ZloZtnOf7D/vB6N/AHFM3YEBh5E+owjeeAJ42j9N4
dEj3pp9P7+GIRW/HHNQzgqayqaXzkYffUQhTMByvpOld/sM+qA7g1D+uzE8H8G3ZP6XnkdykUrof
GkBaQ7uNuQg8gMyu7lT83Qqp7iiCeMLiMkyc2OTBa93mE+UV/LucYgiN8zaDQzV0jb/flvR/7e9/
OrwBAfxpV0rP9S2bXLLhxt2Hh+Vu0VJUq/FrU7NWD5TGz760zlvjGT97W41J4flA2/FmBI9xLI/c
SzSC+i0zncns+54ycEjWpchqo8oxtsROB/IPmSXj2pZ4BUbC9nHk+AxzNu1HvoLgaXXR3XodxiiL
146V5vcnqA1P3u+u/7cn8365jKT+wAnuktk4TJ8zh5EWc6t+dbM2VZgzSDUgXhQW4yE2UdZqaxKN
rCa8wmZK4n55etuH7/K6cIaJfC7oXlFT7rEGMsl9GM5zT2ZeAB0nm3fRH3luw+Pxj8MHBv5BICQS
81s9U4/Syb2XlXTPCJpaUB7YV9SzFsHzL+Vbztj799frR+7fP76QTBiTYA1gqAH1/vmBaKrupjfn
UbqHHfCeQjZNg2PG9L2YPhjwpkTiTjUX3dsRFVXxA5Ts3JQnl/GR8m6MGE207sDfPDH2hHq/u7v6
U71K4FOg++p8g9IC0NZjWoUX058cdUf/+jj/dPTfsMuxVF60ZPxI97pHIjP4i+pe6I+R1LkXSErN
rnmtTaGgK/j9ZftXjJoMO/wtJiSH6D9wtJ/eIznNs1a/DJcNEvT0ER3j87u+vk6L8Br9CSP+FhDz
A5SjslUVAH5iVGX526KWpQaJD3mT7jFp/qGSrl7orfawBx+rivQJmB/wA6+YBX/8/jT/jtf49nz8
8t3f1rN7cslL9O3pPkogvb9eEu+obh4pxvnW7bGAAFPA3H43R+vmWclDDKbVpdRSniEUyBCW2UAk
jwpfedHS4+IOgyYqgrlleHcKPEybsJ/oxDmCUoSFTSp46NNS4IKJQezAFMqhJFojbKgtmb/G7h1x
gAJ3XxxXeW0hw+1YU2FbLg5iKKHRzot7qFo3+j0arnTLnNVC2euP8Nr8ODPdv1nI4yiVbZTKUpRv
EbeBe8mU3GO/ZsMG4HLvrI3FJn8iHkikAXbUsHUlW2fdGiQRmnUKEG9zBLj9zSRYWXXMxgLR/TJw
pl+OLgO5jB9oIxnulsWCSFSJ/KJCleTC1FZHAwJ4eBmcLHBv0HD8tC4uusNNF5L1PgBx8Ho4+jin
AEC5S7nGXNmmS+Sv+hV6wKApwe2NFeJu6YsrYmO/pPxT4B/IDAORdsdn4mMxXLTG6N/h+qfxIef9
0y+kowjJLZAsQ0dhe0ZvnNvqDASqfitsKBlGeHWgGG0eAwe1bwluljFrFjcWQo71zCaBiG6KypiZ
e9KJHD5PcKnCEZnQPIuiW8AJNT5AtIdKaUJwUUeqYjT56AesVStWGX4aq0k6Iy2jfx7Pek2MKIoq
d5RHuGyQyBdi0ivvT3Eem5vkzfTVOTy/ArUCerygmRMmsi8jfDDJiW6jMzTgrbwHGqG/HIiTnhGd
FyjkvTo6wLjLwhLMpcX8gsZDfuawken+oOADWIjKTekp2MRQxdLHL852sUO3dXwymX+zbmmAxz2+
KMzqa2fMMoxbxld1mk1w0mPMjhAbypMsjIsLuVeFa3qzEUmQAQIZKKOPvwn95jTAgKDNV6dDkfRw
HixH0BFwUCzWFbxVR349pZ7GkO0J5dUIgTvFwsOZAJxnq/YhdMBSXGFtk1tJE9fYUOv0WA0k+04/
hkEbTgaDukZgHY76Y5yKyTuRmJk19kjdtotA8SbzBjTqzFo8EKs0i+KIcFTak1yoQWvlOSBKBT1E
Jc3RkjYT1YKz27HZkbdtp7HhFE+ZjMoGZwVc6agwAxjRHYYzw3sJU03jpdA+DJEwOAQle6KdFA3V
OYEjyENoAOLW58oxWcLFcKZDpkoXQxMF+cukyj0BSAcQqQfB/z3UaGJljywKC6cCm5cXYwZSZZQV
b1Me33mdzYA3rAX2QeuzNAOO9PR+D/sA6eI+4Ydjcw8JyJzd2MOQUovxC8P/QSbRTM35NWRrggxf
o8OB4IZZCvi3wB54O0D0xo8eZJiBkSDfEFPMq5DY46id12C55nDuQ5MK9inhgDB4Ylyt8+qx0OMu
NJaPCri4fcXhBM0uMqGojjJx2R2FwSCNcV7UB3ensVnbFOjO5Hkt0QBP+dvFv2LDT9P7AmNCtYkv
UfeMntS9TceD/jdmeIIInjGK0CT+2b3yGiJMIZLm+n619Xd5Aa90K6GJchAop6RQLRABn9ZtFxTm
Mlv2EmIlUZJ4AvJEfFY03mIzOYF+U/hUgNB2SD87ixruU5hveNKUEC/FZrxSE1td3864/61vvTuO
T1uDoUYDWofN7dy0VdVSZkhjvUHZM54NZOxkDegNUy5xxzMJgpsJmthsT2Hh4zxsI5x29C/o5IMK
kQTU+AZztGISkwZsMWrQxJgnpM7Y9zFk53PMKZwoBEkPmte7wwowhb7EiPIAYnaxiIuE4INEkwcN
hrxjznPvsaYoXXLjuy/IScOEumbBv9O7Yf2RMb5C0jfYXXhXVhVXm+u4E4xZW3SvYugPWqJv25Cf
XN6QPSURrlPYPw0N5kDhy5YEhUqrJB5b9/cmlJ+ZUjjDvOuywG0n4vF3mynvn8tykbwhpUWsyd5k
wm0H7Uetc6GuNBJrDQPHq4Mz5P0ulnhuztzgftnsHzwzI1gcP/hSi1IYmy5ugrfrJxFcEbjJlDIs
td6uoPBFcOIDhsmYijwrxejiarHzWQMNuZkywqMnvEeFSGYDYNEDNlceAWrj7WMqcxHYFfiBzD9G
yfBzI+zh7duUj7IeU0hetrHHq2+pwEbpPqvwwX9guuWyClXgf14lS3EeaFsGBffdrdkBmZLMO097
q8TglsE5MXBRkZylbI6DnoqrP2LEhogaPcH9azKQo0MKgOczvE8YgDu09AUuAhaGDfIdCpSFl2v9
0b6o/gkfDAJRR24+r44WqZX/Td15LFeOJGv6VdpmjzZosRmzOVoT1EluYJTQWuPp50O2YuHy8Fjn
7naZdVYxMyECER4e7r8o5RVc9fzZpbW0pMvYPrcfzH76PGWwlLfysl/KD4RC7Flf26Oqj3jF6+At
WsCXflYeu024y+9hyI4cJLSSbHGp4mYH/549EdLaKkVq9YBZEiMDmvMmodJ8kx3MtX/CLk69Vo8y
dLqZdhWexpmc09k07vCdEKnsNWtNm8vGXDdvi3IbGMcBNF85R5E/jTYCNBKkMYyNmVzXV2Rv3is9
EJNaXrInr5af2Ihp/szZTsFCH+V2QZFZ8mca7Z9R+8E/hsIsfcMQFtjzAfDtPOXkRke+g7C+AuJ2
HdyMnGg8cmf1m0rfRoTBfssUhR6MZsjN7wbpqrO7FYsKkEe6NqGjFstq18FdSK/yFcVoOq8j5EPf
klq4hw/1Vr+K9tYYhm7BtuWz4RU/LSasOgtpYtoD1TgqguNJYIx6wkkc9UnYNAGLn2QcW2a8jrkt
9tUeNYJuX92mc75o/uE8RYsKrvcmPuq2e8RSq5lplApJePDHKk/eqwVtgvZU8drsYZGY2/ytJMgy
cz9pexWQcWhd0c9BlZt6yROMdvX9psiWOBbzl4DNvXOf8g1faWgbuf+AoSHRCBkF9gwUOA5esuE4
S85lrPnvMpr3tJZG3EHySBb7FpFe7YdrsUOWwAJcxbg+GcmOzIdzWSMtoV0Yv19OxyaJ98jXJa7y
FE97Zrquwh6U/ZOxjKDQkIrk8NKBYe5c9VZtZ7y3RIRmGFiRGOvmswhUYjJTUeBiqnezSljE0ZJp
z12cdt5/UFKXOHpxGOvAXS+tV6WaoYUD1r2DoOSvCtLQX4bPRAlpsh1QYtjoO1SAHqrteLY3IB2X
w7K+ia54jvopf2OoxXSF6EKyL9+cqzKe+/dvKd+AejnmUTMamnPpjdnvsCuwdNf5Wik2MlHXNoNx
COBH+iRFcJHzJ+ueFiaSBrZsM605Wq8BQt+BlUaBpgXz3M9H7RfEcSBtEMcPMlIR3GuTbfi+Dk7C
yLjNsak6nRArwMqO2TVXHqKlQwsktpEpgdyyUrfe6zp7tG6Ijk8s5WV+H9GLf4pZMRsYP/HMe2/o
eY7NLpR2aKFs3wBHr0xEZOfGtXyVbJA3oxY9Ol+ROb07n0CtM84pb8kVQ42KBmnBEx1YrK1hxxNp
kbRYBywcbH2bAbUC9ApoaPGsyKnMrbW6eAW2eg9EYq6/IDnUbMj+Fo9AeNfeTX4HBG/Rz9In1vFM
3Cav1QwAwUq1IUJtvdt8rpDfE5Xxh39oWc7druXit+Pwvzo7EbKpDVZwLKQxH9AZmGXUZrfZQ3kI
OKyE7/rsTTuR+27Nd9Q9aAs+NxvtZG7FJ+MEBYuYz8ek+math2W6rQ9YIaxQajhUG4OCCC1jD6gi
vUaWKD3JkIarBZK0nPOyUN+Ij68kFXO4a/Ot8hjeq0/aieWm4zXCOPAOTwM3QADHx8+GY1V5T4jf
MPF21muyYCta0d/dw7MCmnDS7TeJfYipwfpFReIGJPWm2mfmLEazj4m97e+MDziwSA6iZYog274D
uNguwq1/CD5la/YmXyGnQse02DezR+pTJ+veOLpwhY+ACNbBFWNgnIqADD97JZIslTVOsuQI0af3
6m5dYabcVDuhZOGLNsDm4Vo5lQvx6aN5DW7NncUJqpuPq2iR39MygG6Rz+j0xvOERJ5oCCSYLOIm
3FrPtFnRd+DjcqBFgVPnsHtPs5M7mb+GHWX8Q7JXnqW1dFOuPjSk3JbIfIziOjV43GWizUDji9ti
I4LZ/IhecUczbiQ8Atj23WO219Aa+2B9YIZ7K6HG166VxxSPKNzvFnXGhdh7EDShyzWr8UOs5vnC
QsjRvSfSmVt3TVN526B482ai7r4aHh07Xg+PqCPOISfN25uEQqT+kLK9QmVADf2BcwxM8TuBRc6G
OSJlaFR9IJmykG4QAK83srko3rMn+V57TNcOOHIOgJwviJTq2uDe+gggBiyDOqOwjF6oBHEaPLWA
I4TjQKj+lNbaUs5mb8kjmpTu7E3fEnVW1DM4Rn7QUz8SkagRUMWgnPhEV1jGCfUlWXYfFdurtRob
n/HYxqWsSGkgZM+ZcWje1JtPrIpH85oZEX0zFk7BxK7u8y0snJM0J/t1ZoWO+vHcelDYnmfo1tHw
6Z+Q0kJFrptRi7Z22UNwY8LAZpNZiXxa+v7GbtSRyakXE30eVBYcdpIM++fowPvkvyWI5dzzNN6h
3ipLRwYxEULlaY7BJlSQYNCwgLlDh4DCvrqRYePRWkDJolo3a52gVl8lu2AXvjUY97GPIGdpLVEr
QDlkKy2bB7Dy6xhigEr9H1bfDLw/eRZM6WKmXA+nj35kED5aSHywqPGWn0WYzcxaFbYHZ+G58III
Yms3/ZwqnYJSCcWGz+xEPeKRYaRhTl3CFWcc8JVbjlfJr/FF2GA4r+UzmU3t3WHy8aLyWj7Wew4C
Mw2qZUCPYYmkMkychoRyp6/yVXOipL9SljDZN5g6QqDRj4jZHEwaMdEcd4ssXfUqVUTUN2x/OIbV
DUCmU3KoaNax5b6Wj811kSyKGyIyw4+6DHSkmbPXPsz9i/Whc21lrs35wmOqr68sWFnprDjJi2zH
8t5V1/7b70+GsqeJcACXoQ6Srvz3CF7JdngG4ITOJ6iBUblyF2zag4iVL+BnH7oKkPd0ZpIlx6My
pftOY+aGMg1HYeWuR/mG4wOt9PQKlaDhRaFy/KatVXYA5pKNuxWeLjOUDK5J/g49kGvudZedmmN5
m4DbQFZq5d8Ru8xfKI/MTP5lBqgk4R/gWHBAOMVwiJpR5gq25lE9wrhEC8VH1wF4gz+7D5Y1M0Zn
B0sPT2PnLph96idpS4tzLm/aq/Spe8lm6bv+q9zmMFBISmDToYOxNK+8G/kNjA2JASmdtkT9fu4f
zFscsoqXYvaUbp3Zvbo3tsq7hS5Asubf1Nmo6vlhnsazfv77c8gbyGsz5b5gW45X3fqFZhXtxILV
MUqs+LeownNIprglPBVw81LOyurGfITthvQ2DNHiuZ+17FYrHO23VL62sGSXL9lNckP+8xEsM9Bb
6W0uLF4Glk6+Yve3ZYhod6G2jO+YDZAvIKgdaltZqgd91bygOATchrCCG/WdtuPfTY5iv/pfxQYp
OuKA/4vwbOyET2pm0Hwe2iupQ6uLor38mnBYzO5BjFwhkEbThVTM24xqUMW9U84JVaBRrBBuWLDj
wx+TeYV+B3+XigDwCjkc2bGjukx++2JuhgfuE0EowKl+ZqDhcavsCp4aOVQOFna+ZX4ugX3chY/F
m/iMLtStSXULRsqeKqE5a47SMt9WDwNkH+9ReQ7nzoo0FHWbeXkg9KBxM84V/STelNRT+l2xouzT
brDN2ULDY6K/dEe+COpCnyJJAV0/otKGjPEqtMVFvhJn0bMI+m3rnEyUbubaZ/quvLi/uo8eguEM
qkmtbJRlfpWtYYwA4FmrJ6o78rq/hv92jzXJPEQDZZ3sjI/mKLM9obgcXwVoJb1Vp/YAg2yb2lQU
UFWi2v6ivpUHsdiKv8Jt9+DdlFuELa7kzX2xJjLvQ4JZBttaODJnDyKfWtuNi4M+Aswtfi23jxI0
WNbhwTo2u1Ewwd9GnwlhofownCWyLCxYoVsG0Sx7KNh1OwRp6kVPmkxhkbcN1+M2cVfPm7cWCBHn
yJFNl5SLwk5vOLiu0A/aJIgHZNSdWXXXzPejeZMCr8SHh6Ocusxn2sHdj9UgikeMR3elbL1DgCHL
HGideQ1PcC2OHM1HJFK2ARm2Bx96+Vo+cCRlMRSgzTDaoYZHYZBCFrKbxVyxvY/IHVVgEL9HI4Hz
9cl46q6yN/KVt5Qvmr9CrLPTV8VfazNvTcGaKkWzQu6pvZberXeK2P1j8VGtJeokOLCSeu/6V4Fy
9xMINzZeO6f0c209adTuqDpDBYUje5DsseJlQfSgzrxAy2ispyJXqR79ByouIz7DO/Q0whW73NCy
4aiK9ArETRY5u9FLub3vHxEuAJ1KJW1TjArQLkUMFsaHv4pvATIdZTZVMD93CaKgyZpJ5T1TarpV
N6gXeFRzdHaakYkl5TPiIsWdF/oCx+pZ2AlrDgs23EaOLJTTH/Jf/Ur6tD4Dtvg35SO91VE/4SwL
euhduQXcSf0frZw2oflWQaqpVsVKsLN5+y4eEJICxjE3jtLzsOsQsJboSvlvoK+eJQgxL8oHcKjk
nsfTaKYz+Z8BCnvww4BepaR4KxL+tfZUbqJ7AM1EperesL1lNI9fW8L4Sr5kqyh90678S3tl0o8t
FGuwIr31Hotf0puFUN4TCd54pOQweodSyH34Wr6yLn/u60jftBn/cttJl3Qw2yg2lIa+WYGc3QwH
JgaZEx1KvMVs3FqJlCjAXGrPy9/AtUC9i4pC4wzwuTR5XUcrzLqLeu+x3ulryA4cVstrlIfuyzUE
02W9wnn0F8G9eylteV+ss3XQXegQf/vuX59h8u5dV5SeGzDk7c69IelHTh5jiJXxkN/plJYvjPQ3
gIS/vPGEzIJPvAgBnDeODuHG3xR38WYAiTYrn5Pb8CjtZA6UQPodkzQm2LkXLCS+gyP85fZjA/VL
nzIry15MlM57FDZoxdHLmOXgwjfOrh9meoeIKicOZaftqPhshZv0ANTxXSbbXKHPtsmPzR5bVVCl
2gIV731KqmDZ4YVn/K6Ja0maiM+wBsHJ/I3p+PKMeVQpWq3l3qP5PFizwlYX+QlOHNaC7Hc2iW18
h85Az54EmeBCh1MaO8TT/uaXm8uThrscYUiOzY332F/rz+21eJMR+O6Mt/STA079C8iI9yA8q+/i
Ow6B/3SQ+a+Icv+vLqviBSny5G+zuvh4qf+Wfv7ttnqp/LLy3/532FEzaD9Q5V7qov7KkJNM/vy/
GHH63y3NhNqmjMYTEOD+w4jjd5BvxwNa/s2JY2H9ixEn/l0TR8QC/9MhxMmayF/7FyWO39RUuHxc
FiyqYUj/579gxCniFGGAgY2sqQoYA4yyTU2d4COwcYtT3UsQxgXZ6L4go3VVcypSYTFjk6zcKVdk
7sK+wt3wJFH8uAWTS+sVl/Vjum+vZXAuDxhJYCN4Ejn5pLZe3gjGtqj6eR1sizhdDRzZ6D+U+Sb9
LKV5iS3xPBYemyZfJZyTM+29gJdfbkMIxNTb5VmCMfIHlcHu1h+uCw4uBY8wAFmBNLY10L0RlvhV
x/1Wg9PQNXP6hYZH88R6HctYQDraDCKHHC1VjfRklmVIH/hQzQn3lX5jCnZcIE3mHfsSBnFxUk1b
CLuVBY/fCGHNsxCN5kPU6N7IqL5R9aRNyyZicL5N27sINY8UAT1p3/lXGhX02Pnw0YKID1Q8tHgv
YdTlOpuoXoXKqQlRmUQt1ntQOX46GHQKq4wVKFAMp+qJ7HUkbnSEf5Jl7MxmWQCeSqEHHt/qwykC
4SyhBLjLNelNokwmiEfNBwpodrg64uIXIV5OIUkO2f2jo+yus5NU35QMpbWF1G2E24h+CMh7mOjN
S+vNmk/2vrZAanMhewv1LbzLnyCdsyHt7v8hPydj6iQ9cPLlLGTN34qHyues4yjvIVn3m79k05zH
W46BR/k1Xo1KoyoNZoU+6iHaqp+WQ0IUIYBYL9Ojth8pz+qqeDUPwcuoSCogvt4YB4eyw323Zmvw
ER9/R04fadJbejPr/LaSt76xphYtJaAusnl5VR3dblW+13hdIA4Mf8bZUEoVFyDKV/6CzvaoLYHw
FLV1oGX6rUnbRlv0zl1GLnTdhDiDzhXyUgQ707k7vDv+quuyeSfvK2oswrg3oacQrDV3Iysbza73
EYXXWw+R7OBOZNKFVJ6z+77cK9JKPsGq8a5VutfdWoe0Zsws4Ub16mtkJVG5QMNQuo8ff8eT/yqM
njXwgQn4b/+e//u/jZUsKWRQP4TWtKi8v+1Tto2/BNjxb/0zwCri37HoMWA1Y38GFp349g9vH0lW
/y4ZI1SfVEw15BEq+M8Aqyp/F/kZMRSmskqM/U94VYy/64D8TX5Xxo2H//9vwutfs99/GqjJeHX8
NStpG9/PWrdzb4Q+aDdVZwJMcJrygjzdX0P3f64+CdmG7ohi6eTCdZoVq0AxD2bXrONqNDCIhtWX
8bb/kSh8pY8yEl/Sh//cY7z3l5yllGpTlJXYvQnF7N7QewONnS6eG4n/+vMNzg3ReOMvN1CqrMpj
uYEYmKKBruP4tknctFn+2dUnObDSlJHmOzy+KVMBM83+6Du1fiHTPjc2kyTf0gY1q4QIIRtBcpZ1
K6QvcV0n+EB2ygX44vgp/5O9/Wf4J6i0ljsIw8AtmtJDOUJrqURjdtn7Gh1qr7nWgvTCy5y703ii
+fIdzMwKOzcwnetQQpBbRqdEQrXOlF4tubNdIbyEAD03aSd5aOk0wdD7vnVtNNRmM50CSAB0i9QB
tIAn/tm0nXo+VmnXDYmumteukZGNdK5222l+daVrpfzw89Q68yJT68YIi7GuimLzOqjrk5hhvBxB
g9O928gBxvTzPc4sDn2ywjVLSZJE041r0dWfhQgGYFpojz9f+/dZ9Ju59RtC/eWLh2aBhkdZN9dl
Tvkg95ctpRXT2crVgzncR6o6D3OEuRphaUAj1A0wCxfN5M8snamEKJakpTroJXVShyZ7W20F2MHB
UXfDhaa8dmZIXZeOm7xtzF8G7eBEx1Q5z3eOeIgttOL+8UvegCmUt7FE4yDtFl0bADv4VBzrwvBP
qhf/Xn76JHyIZuHEndc014rgbRXlNfefVY6WjtLtC6jdlN1iwBlCAbLAVXZGhF+I2mxbxV/8/I1+
n86++0aTEBNZcSAUch9fi6TWVWuhaZjPzJjKmM7QDHPevqXgnl077kpC3T4usmVQIKmjoqGY0VpI
SKAQ+kWoqS0vRYox+Hz3UJOgFPdG6NdC5l8jA/Puacmx7cRfJl3sUAGrWuFB3haAC72eXpaLYJJS
S6PZe2M7Gtr6MiUpV62XYmle1cHwlun6ldwLx9ryf3Wle2+EwrNU66ses822lGlTIn4qCUejpn3e
eeVWdOrbzgo+wlhcDJYHsEcD6GWaxMYaXqvvOJvCDHbeMJz0qrslMdiJooM8p7EXPBiYfYzagjA6
zKBorLf7qvZ2BPC9n+RHvU4fLRdZMpmzTVOsPT+69nWLo45grrQInXU5x++gwz9Fw+y9avOVHHU7
rSG0KGT2UoXWmJTcRFG26urAAqcDeDDXL4Q1aYyS3w39JEpjQOnmWhXSjxn0627w6MjnICNqL+ZM
46baoo5k9HR8C8XsvkFhtIFD+fNcPBeLpoG7GxB46AMHnXTEQ2rkuPN4/fOlz0QDbawtfYlEQSv7
qhXLma228a9a1x6FirZzlj39fPkzkfq3EO6Xy6tpHJp6puR2ntOXjTRUA4xsLSNe71beBdnnc68w
idSNUMZBZmi5LYlmCVTSEJTrooxU+ge6dUlV49xNxhf88iJKovSG6val3VfRqRCyfS8KV7l+yc3t
3OXHn3+5vFGUklXmRm4LOcTzIUpvHEnCXbqXtz9/iHM3mIRTQUMKJFDc0m4scBeCBsJLKkNxHVYg
of/sFpOA2VGDyXKKkXYl9PYggH1QiuqQi3Ctf77BmWWgTYJfbela0rhDYScRXc0+EYNVW4SXPsG5
q0/Wd2d2QWmqUWmrg3+rxwB49Ete0+NM/CZ0aJP1G1te74teXdhW4Hw6coODSD/YjufgZ6W9t6Z4
4VRy5hXUyWI2TCGqmpYQFTmSirkcVOXUai4kLecuPjlQBYqQpKpV5XbYWW+VYaHLmQ4XwoQ0DvI3
I/Q/SmBy0Qdq6ld2Ja6qBvgySs9Vg5LwMfEqikDOqxviNjYgC+pU4esfzSf1f6zpvsxDk5vKlrPK
SpnmklP2iz+7+GRFu4ovDWFhsl3kUretA8+Ytw0Y0Z+vPn7R78Zr/Ehf4kXcxBxIqO7aVq3WM21I
8bkIb/Mw2Cei/igK4ERisz/FSaldKKWf+/yT1V3qej+IIYNFVnoapPK2VUEU/vw2Z3YJdbKwrdRw
w1atCru01Pea9qdaGO9FDfRJVS+c5s6lc+pkeVeyb7p+JsDi0YrgV2gK+RuW2vEmrUvclJh/8yjJ
5ZNpWAWwwB7fzFCT0C8VogNu41Stehe3vVbK8URIBiR6AwA0QUfm1boI+gyRfK03IJT+bEQmEaMK
Y6PrBLGy2xQ9UCHfO8pw5WfJsWZx/HyLcd1+M4WUSbBw6tgprCpm9pP2bVxNgkmTCJtaMR5EFUaJ
k3dAzvxq9/PtzswfZRI+hqqNrUTIK7uDM0DHasSZet6FCXTu4pMUwJBVJylqobThsMWLMgRYVppw
XH5+9DN7pzKJE5Ii5AM9nMrWTCwCUy0NGDOklTm2+6ufb3HuBSbRog60UjX1sLBdOcACyempfJpy
dOFTn3uB8a5fooWTK1nld2ZpGxVqpZKS/IodBSyEIV/gLJ5ZwMokOJid0Me+X7DxNEWzMwvVeu2t
WtyYphceS7XMbn4epnMvMgkUqRHVoaIXgG4H5S7qinVVoM5lJNd/dvlJjEgFyiFFXFW2ElLfEbx1
YgHxFsvm/cL1z43TZFm3TqfUjukXdpB29VbKexQ2FQzD/EyCxKAmCg5hBSzZHIBUZbjJspLDjK5J
AfhR8XJ8XFF+0rSxo65a0b5qJJodpoUscaNHh9g3nVVrxSknpF6YC46DJoRSshcIeb9uS01eJpmI
o5On3eWNg3bn0OYLIaZaH9SFcUpE8IVVVJY4vrXo+xr0btw4Fg9+5rAfezB2wkzUDlnZIdPdWODq
QweFbKlH4dhzsD9I8X5T8vA6T8VgLSupu3LCtt81VVXfF4oQbAPVTBZNWMEgaiTElzNUzalCVu6f
LVV5EtSawlNLV9QzlHIsHDE5mc6InigI16X2h7eYBDK5jqIQoczM9iXIA6pJNDOju87U7n+eJGfm
iDyJZVUllWbZqpltsqnMPasAX5PTGCt8x1vrnTFc2BHPrCV5vP+XoNANYZyJhlTaZZZfWY56Kjuo
b7qz/fk1zl1+/PnXy+OLY/Z5m9taoTnPXieEdmD4+dKN0HL7+RbnRmoS1spWiPq+S3O7TpVDEouI
YfigaEZfCg6xP9/jTOouTyKb7mWm2oRNZhcGqv5WbKr7RFP6j4xj8yxzCySl8Vv+wxeahDdLjdyq
QLfRpo19GjJ8o3XlVPRgIliYP7/Puc8yCXF+NpSVHJEGqZmDpVydyTPLdY19UZHQ/3yLc59lEuRq
RQ4Nsa8gafiidaAt/2IMkPsEw6T7OKjtn+05U0hHLdRGX/Qyunu5vO0T/yZ1kPtX+/vA+tNbTJb6
YOi532TcIjYwGBuKmzoAZhnhnS03858H68z3kCarPezb2tXpnNkBUL8S822sHi58h3EZfJPg/cbE
fFmBBjlur6mhDhy62QdV8OEqlv1nTz1Z3HLX6XlRirrtGDg1tkKy7usMwlJbhhce/sy6+10W/vLw
Ba7uTm9amNdFBQjmVLBbSbyLK1jyVrjpJe9CWjp+yu8GabK+FWqjuRbFum24wjJ1zSWd6A/Hk3ZW
olH7llCcsJw/W96/UWNf36nLK7kuM751mFXHwTL6uWsV/iaNfHNRl6jl/dnXmaxxUTEJVo2ikaXi
oTEk3asjFtKh7eVi/Wd3mCxxwbJCEC2SZrco92lCeUwSc4WS9MfPlz8zc8XJLu76PGpW9CiI9hJN
qtDDO0GT8guf4cySE6erOgjU1u1rzR5q8xDlwB/y6tbEMevnhz9XKBanS9qzxFzxdcpUoGrVXFu5
agQCZ2UMMBJLc51XR4FK9ujb8vMdJ9DHf/dKfgOMvkwsXTNML9BMHFiDQ6Lfu1gGiyb8nW4lJ3eU
mRZldkwKYW46py7+kJXXSHkU1WGv4LUAAGf8r3znD+FqcC4E53PH7RE99XX7V70u7cMgNmzTgcuF
NYHVfg7WnerCdSpQZXQO9EbU+srIg23YnJIEVcSRoKciHzjQgspXAcYO4SrXkwujNMEC/meUxtn2
ZZTaIEgHXY9S2+yoxXh3QgbbGXCyF28TPZ3rAwgY9SnJi1nuPFF9WCuiOM8LbLJiSCWXMKLjHP4m
4IiTgJOolZ9xWgWk1VwPCD9KyoCXOu01PVl5gbuQ618abKmfZ4Yin7nb+PMv7+w5od6KvhnbVRM4
y6KkVaZ1CbS7slB/ZYMywjM1rCP87NVzmrvWMmHcell/VRVusUhzqK+Sln7KUXkTuwCtsqiACStK
+EeI2I3l8XDXxbDQtSwJ5mHAkbsLG32RN967nsOpKgS4DKJVgDpGzGthOij/dloBN88bsgvh7ly0
mIS7DhyDVjtFYgui9ynLo4yS2VxCUZ9JZsRJpBtA5uWiJMW23HvwuTSFk0WeLjrFKuay217IMr+/
izhVtuzkzBM5oUe2ouUnq64/9Hyjtw86Xjw/T4Tvx0i0pjHPKFMlFxq4XnG3bVXhEDgoZv58bXA5
301p0ZoEPL/yhtwbePpaVpHo7gbpVs+HYmsIIf5Ike+SN5cZ1nGCiTJ2PzCGWaQcAi0udmon+Gsv
q+EcsdNfDxQL9n1ZyCvT9zip+vGwb4IKBF9Zq2QaaasvvFbpNj8/+rlhGb/Hl+XhRoNT1UkT2Y6E
VQwAdY52iz+79CQA+sOQKFHhYhfdShs1qe60Kvr186XHj/Y/Q8hvi4evT22YYFHaqArtCF6r0rpz
CQixolU3Rq4emuCIveTTn91pEqzEtpMMsabeNdTFu5cmkHf6ftWZ+tGHyI3F8i9PKC/sm+e+xSRU
KVGUeKrS+nZaRsZCcnNp4efCpYL5BK3+r+gvWpMooSSClg1S55PLr5pR0gbUYqshY73F5CnWINkY
3c71PyxDWjtdtg0lxEAiHJG9dqboD6bqrTSaQi6KR06LDL10K4jIXHp3IVQgM3s0qhW5/CxU5Fun
yZeBE2BuRmke/sjvW0iu8UfxTrQmIamluh9IahTZ3SC+hqkyL0UMkX/+4Gc+gjnJvAKGSHb8FHP5
WN63ZbcyuupCCDqTF4nmJAb5VujqQpiERFA7FjEJK+ciUtzQY/LBDnR97ehXWX0hop57kUlMUtw2
8MIhjsjrVUy4A3+ddeqFVsj3CaT426LnS9SIYj/0ek2PbU3futTE8m1+CaJ17rEnUSONo0Rq9Y5a
iRWGS4vR32SU5i58gnNXH3/+5cEp1iUx5+bQVtL8mEhYgonu259NnEmkSNI8DuNCje3Qi7KFIjfW
Uu+TfPnz1c9EPHMSGzwtNfWukYl4ZnxPgQxdNRXMu9IdjUA5hHr4hkDzhXudG6RJoMhSWRf0vA5s
w0vv/MZCY8ajCPvzi5y7+GTtOkNrKu3QJXZXtP2y8V5MxUj/7Osak7UbqiLoPikPbSlAIKxp2RRi
y5E3Pz/5mUk/xdMOFAtdXfJjW83VxzhIXlXMzD0Z6aGfr88G8v22ZkyWrONmYVjriW+LsoD7QXsg
GGj6QytvtRy1CWSo/Hhbdlt+a9EN1dKrHnUGUe7R43ORW1LFBW7R1/1QoBRwUGplXQA3ast3Jbzj
IhHEWiXSDjIX0quGoF5vKszJVFgMTfvYI6kSKrihCvi74VxOKqtgy1JV6IkONnFeb8OVom3TetuI
qzG0lwaHOOrc/GSogaK14pa9JVc8jhPPja7tHUM95LG6K6ojf0YOIe/KOHRk6A5IjjRT1SsO6aN/
vOnUr750Y+jegv1C4MOZKUbigbdk70hrXCk8dc0j5EZ1q6EX0aGGF/d7rXgJ4i3oQCM2QBTAZcgx
bpGVGZeUOrSyHDB6mOliRSeqSx5Bg6Bs8mcZRzF3Zr71KBbKOgswZS4RjkpWunMKnA9dg1YqPbDr
NWK2cyJ1UfsiLXlY0kW+o0NvOXA/jNW4F/YU8OMmukqlel90+aNj4UaMmQaKDlG/kGH915qCNI+/
dGX9kWdwLc6hXjmvC3MmS78K2hN6oj2lUrtJ1XYd5xCRRQ+zPdR/qqOsH0pqGAknwRrKsititTvI
wP7qzTiEUifOOSfW4qrGqnjQghnfxleex5cU255mOA640k3X4zc3KulBtgr1I+WLmThAXE7+cOXp
f42rXkv72jK0AAdDtGokR8OL7RLSebzGN8neyF76S8yOPdfqEg4gjWo90NXoGfZIWaQ9bOMw0S+J
C5+JsMZkazDTQi8ATwd0NfS1UiKzRTY8iHjvluK6qbOV6EgXIsmZGGhMtoo8zLMwqUtyjNpDVCYF
Jqd2RnshOzoXpyZbRVZ3lu6O52tAgreeS925zjdhFR8vhKnxKb/7HpPtIactr2nATO2E9eB13lwq
2h0LzqsREjBWY85UhtdQeV0dhS9FtKXq4edbj3HwuztP9o6oq8A9kVfaea3qT45VZneZGsO3Hpz8
TgGWfjJrePs/3+wMRFmcwrgLKxKkotN929R8iJmWpl2LUmEu+6FGZTDVqV0GOUgNp0YOBplaNBKL
YFjGkYWpeC9lSx/fxQsz5sybT/Hehs7hoIjixBaDNDtCGIlOggsbrQ9VhCvV3l3WQXQJY3tmwU2B
3yYeYfrQB4mtmOF7XBYPpZmvCxHpjdS7MEfPvc8kXkBGHeICsI4tuSHma4SnmRioGqJPJW4pLWdc
vB7SC6W4cfv/ZtpM8d5GJ/WO2YWczsXqNVXxpbK6pRQ3V4UF6yNExFNDCCt22tXPM+fM8p4Ct/Ed
lGMt6iM7bNOnJMleYlF+/vnSZ9a2PokcileUgqnWkZ1J1d6qOfjqzbOpVxem2ZkYqE9CR18LYRWo
cmBXknp0Y/TpHG1bRe6VllMMHORnK+n/Sc897w13JtvRJ3EkDcqiElMpojuzSYddnG89AL78kvUo
8r2JOvXb/OLZ69yMm8QOyTHTOrJU3w4Ez7jVhlJ/04NE/BQSM+6WSZBk2EUQ1WC2yIgplhIiqi7h
DERBtuZZ5IPZFpRLm3RYNW3aLJxWqar/T9h5NEnKc1n4FxEhEMJsMyFdmezyVb0hqp1wkkASkuDX
z8lZTUzMxLd5TXeZBIR0zbnPgWls2v2HhI3+Px/xfyuRtVmdj6cSMLIgdwPDgc/5SQ4wjJJPiH3W
CVhbRGH6O02BC0VoxoCIyOWxvxXyganG7BUOf7P9mJBR9sjux34AMO+ATN1moh5yUXP10eoUoAg4
kvMOMZTYieF5MXAhRNPVuj9k+XTLfzgp/p/F+r+lz5nIycR6XA86exblLUAozX/YnNPsv4P6/+Ot
Zre7+D9SOV0q7Xlm+h9tIWYgU2ZQoVSx7vWSnDIa5U9p5uHnlA1fAzXLAWY6QNHHAoZgfuTHXLJn
TXICHgzMcY+YpgaK1AYQ4LoIggyiynOPl1jt5kDE+5C0ZW0jx19VD+xeJBdEgiYW1db2INP0azi0
ZC0uaezU4zqbgGH+YT5aVQCSEse/1coGDG6CETVPzJ5KZX61HjFbkQQACXyWHLXW9G5FWLAPaQQn
snjD3C7DWks282l66Q4t9JkXyO2it9SE8bQNQCmOrGU7u2F6KR8nVO23FnzURS3HiICA4rsSfQ47
1QUDvqR3mhygGIa5fTK5/ZpmQKXRNrrL8hWWZ24Y9msiB9yjXv9aHRmfFUnFAzwM+wlzEI4/kTHp
nzPSfHCOqVkpMgoHoAg5UGxBO9sy+LNHaNObFtbWODlBXW4wuMw2/+RlNAKQDeZnk4I9K1RXK0qf
WMuRNSwNsFNtCoaT8fnJlFxeIFPMYfXNASqXil4wUgAi+jx/o779Z5h8d066EdrIPolfZxXGK/GW
3pdQW1wGMfIzEb2bMMHt3VWS0R69DTBaZvFLyApTtWvTPLaRXg/pEsFPr9ng7hZNmLQem/kdORis
vMtiyr771sbHbcrdoRNld0wtPMHXAo5WLfoo9bAu8bW3aPD7LoWICdDvorG2kpxv9eT7j6iYf+UE
/Jh8wGyW6eBJKOAJxeUDyZd2P0e66ux6bgt3Slz+gsGW49L1P32YRL0O2JQ4B7g8jPNLTvvLMoP9
0uYZmKwAsw60++AOaLUJJ/8435GWovJWqnpuZJWN7o/Jh3rK9T6UyJu65hQLuFoD0Ya9tZfsUNrm
2UESxV352Kz2Lg4Wxovt9gfqr/S4ImjbmgOn3wSNijhnIHPSAwV6e8UGyVNYPNFDg1+tPSZNJIxY
wMfN1cmYbKcxgEDltu/ktmvxldOgjgQEOLJ8hCbby/BlF9QUCTZaB/cAMFAm97Vs+TFCKr0riapE
kj5sHr0xZSrEUc8+mR9TrOJshrcy9dBniuaOju45QRU8K6WrOtetZ+4mgPJX9M92yE3vmzYDXJVt
+zQkJ1x1Ec+YkqftJeVsv6jvtB+/Erzq85TBHxxu9lB0MflKTFy1Edwum2gPC+pv54BtBQ+nXFXN
GkBe1wcX40l26+n2pViQx5EDpRlg3weLGIQwfLhiZ9qN5VzhtD5OCEjXPoOgN+zieDjP/ZeIp7PQ
6Igy84DSmXf6xwoosBmT2lB6mvDd23yRSD3KBXUeFNhCC5vD/MUCURsD8tuFAwyEd8aDpmO2J/wN
a1+s+VUCtBswlInrsOJDFy3Y+H9DFCwG2to9o4cp+TvwfqtQtpOmPLrM3MsiPzu7stvHZxoa7S0G
FKgdrnj6SZLX8/oQtxDe4bsT4I7MBrg6Fw0YAvDFwYIKWXO13ZzsAm7gOJ8J5g9VBqXo7YllyUMR
AfBJ06jGusZDGC5tBxLrBmtuAWb8BoYkYNBC5z/dou+1XGFCO8pqitO7ph/2/eQwdNoVD22K1YLO
Fvq58EYe9aGTbO+z8Qoj8OXQYrGphp7Wwlfd0j2EpsAOFJ/6AYqoBZsoB9+v09Woxn92GC74nFMM
/Hcz1UHj7Q8HyZNzm43NsbktQ1y0AgEdXGA62yc8o0E1F2S1yR4vbEjK2x/lkXnEv5qenYibpuem
A3FS6fuYTLf1NqJw34F2bL0BKjEcipSDNdj7P5Y3/1CRrXyM2VAKl3uLGYj8ruSAkQN9NWOxcQDp
uy46t6KpJ/e+jQ6wmDBVo51OeHS3KIWXyDzI+mXn5BhruY+Tbt8N17Y739aMDx6EZQbvinbL/2ap
OSbbgBNfgEGwAjoQ3VaA1+nTZJ/89iOXsD+O/WUC98Ks5yTrDhR3jOfw1UMYQUZw2pqXjsLAE/r9
lrnq9mZjbZmN1xIjYE7+5vNy9oA1c1SR0PHaWQWQtWkrGQBeFsvu9q5N4SsIdheIf5M4SiyFSLkl
37cFP29vjoWXpkRZCjvsSP7gx6fbx5C8YeSrUgLzhY484vbPWC+31+32UW6/ZJgRHEWVHIHDKqPT
gGQ65MAYzuxkxAfMgT8t3hM8Yrtlv9K8qRbhzj2mAjOAXUm625AD9NvP232XDgOLE9DOIOpm2xMk
wqdRJmdV5G+3R1TY/Cui23cSd/ecTdnerxvY+W35RLEV9CWpuwJIQzaAKNiO4bRk/UsE2N2AplRH
LbjmrfyUPqo86a95Iq867g9Q3ryj1YPSfxH2MKpGc3KlcxWngAWt7mxlWkCXaKLnOWCJykGe8sFj
Z2Fb5ZqMPMQA8UZrA/IXho3rItZuN7TuXW4bXCIEEBbzAOT/IrDRxvE8vjKOilCL9Zds5SkSPKu6
boGlRQuAbwz885hVhSvuknR50SR8OGWeNxpBqasP0wYn3h6v78DbH94HvOsdcpz0DQWpr7Fc34B8
uoz482V1Af1KvdxPWfF7Feuj5s1ByPgLc5KvHY4ySB3AKE5BG57IWLNAwfRrm/xxltilsyzqMKE5
PbPJvOPclK+ouJ6Wzh6CL+/7keZn6XH6rCHrwTch/m5syu2IuIn/TmmcHgOm+ulOTTHsiMHgqucy
h7YsWxLII7XZLfOaHFzGgZqjCF/QR4QfB5twSFFAXiBCa1SlS+aOkKLDK8JuIANrn+8xN8Euk88l
36lxAqa/tOnF5+oMyTeW7aIAjJvhcpR8shnQ4gR4Ou3bSoQMJMEu315i1N2e1rGVF1lu9MuQjj7E
0OCARLaW3QXyDAYVho/lC9eCH4kvDPpoNhfvsZOwCIJ391F1LoUmZISzC66KQqmVwqRmbLtPj4mJ
C1PoJg/CBri8SdR4oaYUj21bDs3JxTK73e8w3FlM9uK9zsN2JlSw69hMltZRGv2Wcil3iscJSIwY
XH2zELklB2tU9oJ1DQ59LGCYrOYuvlnOYDB5axNU/GYttpe13LJ9mP32x7AtoNA6TiB7WhbIekDc
jLG+ohAxoJ5FhFQlwfn+RLOJLzvVBfu7j3JII2bNlvelHMQPMmj/b9IRXaHNjsG1cwldngokbnXK
eelB+k7HeklnH+2QmoVTwSTqyr0nAi9wp8+rUkBWjoNWh7nAWkxzA8G3kvahYbmE9Lu4iX9WYPLL
ITqW0yaPbh0sXF8KYuu+75AyWT9UpfTLE0ETqqJBLBCpb+oNihL5xjWUikOu/hZBokQrPLZg+m0t
aDiRkux3aOVwNqMZv3lLYVdgFrDYIhwDawbBeqqKtGqaCdybxmWJxAEvlj9sjtjBJDx5bqwCGYZu
DExkcssjFowDiSTK6nVaYWaWAsAzLp6ceAsycOfGqAoZERVACiUuiWTV1OJiiq5sdZX2xgKdZFSy
Z/jPn9bb5cMvm78XkP8dIjqDFau7AY5OxRy90CRJ/ySphv/CMG93QicG3H7ScreLIhj9SlSG9tGI
4yIqgV2Puyz+Rt6U/FxGBlt7FuJ7wclSNboo6oUl8GfMNYNMPIUAdiJgCAaK7XttvP/lMtkcCO2z
c6udPC6DSi6rpsVdpHnAvkPXF9Eu8zPGczBbnaB0usMl0D1GtCcAKSP62DTr+uTSotyPxoPLu3QL
+YzzCCB2E7lzMVrznoWGHEiruivvyc+4638TkV9ljKQQFwtLKZVuO2y4CHTixeMrMZmzUTvsRQqy
U2EkttsSNCZ2k9FnBkcIHS3aqqa8YpT0uS9clSI6YR7QgmJ7JYlHxCQxw9JGwJmL+AfXGfxwC5x0
eIvWcngoU3VYNsTXYyafelYihkyOzYxUyiT6pV/ShzZralrS17IEe3s0iIq2DCO+CDtCeTII7gkd
6n4un/kYHrQEX3fi/gkBzE+ZArRI8WW7Fsz9JCHHNtdPRbrCOMMh3otjiLa3R5cD5x2RY9+uh2ad
i50v21vZB22eAh7WlMCJR8XkL5/SnzmJFJokfv2RRBylE/cxYiMoB/Lsig4Eops2SJSYpHcNYJHF
/CzGbS8wrFKNEwPs2Ra4agqocPlezjB7cHDqEWCauyGvncS+bm2GWwh0pU77B7NN12iDKU4u7+w0
vBqvDkMCanpwKq4IKeSxSG3+uALedexlFq6Kk+KMjR+9q7ShIOmSgR4TtiBasE0UX6Qk0ytFu0Qc
xLZcxxwpw1pO/reDZdvjQuHDIpL2cRqax0y1zxhFgutogvOl9XcOxdWdZNFDFkDDXYEhg8L0q6A3
ODUcfVgXg3spxZ95Ydc1wDzCsEPWobyfNGCJJxbGVKl68mLCYHO+nKabCtHClX4e6oCz0K7L+4of
qN3y25cur5nK9a4XKC1wJeRuW8S/wQHWN8oAsGuD0F/29J+bMywi/8DIeroJsRYH5Kfo/iYE39Np
fdcReV5oi1U658fbcy9G2BrkeYNQaSLFqynnZt9veaV66qAqzj+9xvVlOFJ2rsyPaVYcAVs4oOr9
3I8yPzQqtTUCpX8Afh0StcndbRS/zPLvcgDMEFdNkulJyPVry9TFCqzfVhL9jMGu/pLmU/YvJ0l/
Iq3oXyds57uMw+Vrifw5W4ubYhOOzzO5Z6y8RFafosF/29EdCweQJUAHa7vB0XJBloeYvjvYBlis
Je32IeZ/xmXp9krSU6MibAhRu8O7/10k0CXYFTo+6BWAQnDDz0WPxV2GyZ6qKSe6M+BNaz8WeyQ2
ezndAtgAiyw8L7RFAb1NUwXo2hbfawKOL7fiywl7Hor5rmi3xz5vT51jv4LApFQq4dsACL3h4yOu
6VAufV/HSItZBusty38Dc7LsoC6JAMCPfo6tuiNQX9bZ1qaHbYIJwlIYbKb0Vs5JISYfSpbWdijY
LsoCQGKA4mInyJErb9JcLFAksxvvhnL75qiPmBbMWKn4tbDIqtikAKTj+VMxL/d5Ke9HvT7SuLkW
yiBWxOpLk3AVSXzhsbwNvXyHsjuJLaB34cqvHnPsOL/RLV0YUk8BpjC0E0B4wwcdhZ0AM3On4Xtv
0qeEswsQg7AxiorzGJWf+bYB10fuUx7+9XH26nMgJdthuaQ3JgXmd+7F5N8Un++pYw/QiMFahaE0
NObjuUvCU2rLIxnmf4VC6ZNw+wP1mp/QHmK0Ib+acfliJWJx3IluLV9Fzk5MgdKMKBM+bTGclQR/
DZxcuROnbhhOrtMTNJkF0Mg3KXKiaJ0H+IAMVL9kGqZdCOJh7BU/FM78Yn4IJ1amG4xkUnMSKFWd
0G+GQ11A76OdZ5BB2ou1CIxDc8SKhhkEhi6kSSUYTAhVsghYjCywXxTvsciSCGsJxVaDp7MvZMPv
jSoBRF+YvE9UCn8HO+vnqAysjtRqIJxagdcts2n6kSy9fOkK1oLG3P9ZB/e+hA7eXlIOOACS5E7e
FGi4Sqz1KNDkniwlxtuWGKjrZZWPIw30K7Jq/fRxBz1luY4XFOrK99nHyZknK9wHsmn5mYu0B9g4
Y6AHr0vW/vL6xqoTWD9TOvocFirlcAiiYSiDpe4yGxyX2RzgmsBjt/zAU52/JVQCaKUQMFh3RR/P
B7vK4co04pjBIPbsRULQOOOApsRyAzbC2P0CIXA92+w2WFfA7GVJCoD1ALt5arIUsEWxpPwTYYN7
KVYjUcmEYWGC7WpPu+Ib4UX+vCRcf5JlA5/HF/E477xOmv489WwG2IdR0NUxBzVekKcg+x1zX49g
M+HY1AuQ05nqj10sIWWbF9Pe0Skjl1mv02WyfXH+b6GlZ2P7uMIAt5Ye1gzcuOFxFuVyiN2E/jpM
XivRb+RxW6Z8T2JH9ji8xudyE8XvzpMfbbOt614V4OuuUVd29cCso4jOEpD7NYGBwGji9lggYytR
+J3qJLtZ7URkvW8LMpziuEGXUZbYaIMndRTn80HxDFpR1rv8xIele9MYajlCDbkCOttFJ731oS6G
Hvo+/G+l4HRaxzOmUpD0xPdDHOAfZtPxTLtxvJnK8vyjNTz+ymbm7xcvkvee+hko8z4MT1Gumr3q
xfy46vCLzgFFLFzBdL8ROJYZzD58AbZgqsj55SimxtxbZtkpJHH6qDUXjxBds0s/jPp9cTR908pO
98F0ANDysdmxdFE1x+DsrmhxshA7j1U6SIriMFTYW5HCD9VjtBCFS2zQc4PqaY5xLZYsyXvhpw1e
Phm5l97IuuCDrNYOgpRsBYifGzXeEUybXL2W0NCnxtYpXuFKakTnYlbuNDA97/s1JyhT5khNMgf8
eDlTtUOcp/9CogT002rhemENQdJRYDbmPRoZlIZGrh1EMY3frqloCEQwRg/JLmm1hFtDF5fdvqQK
yHHu4ZhDNQyyGQUBXAlYFw3cXPoRZeGRpKBnK+pqQ9Zk3mvvhm+6YNqRyAhtAQ1V144KvYWqWZl4
kaD+fJIsjw84iuKrniL0o/L51vuFrrnEy7uBXbmVf3wDty4Rt1glaAFUAESrutHwqGhLrp5QeAfh
17IV9YBpqrIBd1T2doFlJb3FRt0E0nuO7HoKCrxK5ADomuivNYk6eIy1Ab/Nw5YY9/FguqmA3GZL
DrrJGZ4pNw+5y2FPCIH7YzmimBFBPFjTqNOXGYa8O6168OMlzX4yH9Ba7MlQ0xmRIkUT58dkVFuD
N7AehPEL6CnrytE3Mg1M/EyHOxTjtC8wEHGwcZweXLPCRWCGM0ceTfmHTSK3XybY9xjHccVtu/wU
Kw/HOF03pLhsAUAJAZTTYDITtM93BIWudpW6GjaMMYoxg7lZby50jRCKNjA1NNM/jhS2k+JBCv2c
l/GDmZPXDu3AWmzD09SHC1K4h6UT/7TCnibm+IsOiKTHwcOwbOYII6YUbgxjD6celkzV4OG/ogxG
q3C7cOil5BWJ1MsaRXembWEKHIZfYzFj3qc1r1uT4Ngo2njXBPV7QPysSo1JmqZmWXIiPajv8ciO
WD+/I87qoUyOQ9xdRble5Qy0cmjK2uMIFr49hSlFTwS6o9RtHwVkTLqfTuiMnxuCiqe+xeV596pH
jEaUQ/eOqZVbvDO+TIhxyIjMvnMxPrRt75sNXN1bAx8JnEEONb6Lib9FC5y4xul9ZMU/P9MzK4aP
0YNyMDQR2fMMjWO9zbDqW8JHLxFQz06iMJUND8ttD0YBAdatCXzpgFnpkDTmL26ZQTKlKLpm0/sW
x4/g9P1aB/9T8fC5rNtZe3qyG8qS85o/O9k/YpbsHw/RcwKTuMx0h0mr7C2/HRyInNd9X3R/5xju
dbSbDhuiWlQj0TEpUKrYEBaYInlLegE9WvRp0UZFK/AkGli19c17SbvXnqL90pTJCasKDVY63Zwc
UU2Hlp8/kD75DFH+QU3/keawbJ0R9YIrLO9R14edDL1vHCov3Tbze8j8RJUroGtl/muVFrRahCZV
0Bqj1GmOLtMMEZmMbgy1HiHGauxd75CRCsH2jmVfpoX7GyEwkG3j5Rx6Zw845xIgyNizx4A9ugDo
8RQGz9s+4Oe88q29wsW53wcj4ZLa50eap/9kifr8lFRBkccwoVhQTtl1KAqYHGzFm526t7lYwS0e
yqXauvDzpkBsO391jh6RdUB9wnhd4k92tza05giYkuUl4g0y27V46opewsUKCkOrCHxehHxIUdTY
ZRTcYLxPFytd7Qc0W6LocezxgNCKPBZRUmVK/twSlFEzDwOUZiIVClATCtxoIKe+xXY/wwkDpEtY
RfHnLrOf20xGFESbW8G988eyxZlp9ZJXTpHbCdy+Gjmdy3x5mDuEl5O4y7Ha+Qy9ncz/ZVN74cn2
hm7dI4HQv4QGDD6IDYzh+vIpHeEvhRnJPTjmP5sOtN1s7J7wt3rfj7AviYvvFrNsexAIEIBp8axd
es0GlLFlQh7HAt6BObd/UCnDqPGWfW2EwwPGwuCkWUd7YG3T7accHtc3Ab4YEEV0KsGJ7ZCf3oU+
LrEK+Hukt3eRhr5uAuiIrZo1TtybNXQBEWI2WHgkDiI7hDxqD2LCTUflHU6BDZoXc17Uvhv+EZF8
Im4ye0yQjvU2r91vr3p5Um1rH4FazSpqnTlMxAzQ7C+w62Xlb0493Og6+oYNSSOZ8ubKY2gzVB+h
2RVuQwJZt1ULb7c3y5AttAPdap/O5jWJlz+YIC7vmzxPdtp1Bo5DMb0seSSrMWMQFkPt+FhE8qrw
1GAR0lCgvDVqVxmqIseWclcjEi1xyGjglYt12Mc2yVHiVkwetmEuK5xNI5ZJLF4JW+FrrOe/fctx
Ljt4p3qqL4jcwxVHeP7Hroa95CKC4Ec3BB63MVIo3RXTXTbDbEoP0XgyGKquixH3iCcoBhG0B8/I
spo9Q2n/BxXR1+zRSBK8HV47jMHXiuSoeE0wG0bRw98VzQh/qpDwgwk6f1B+TPdNMv9xAbPfwnCB
fKSV6Fz02IYSP35FZAoAZsf/pBcKvVmFTrdvi32RTnDrHgDOBjKcoJgz3K0OxUrHsL7Q0cDqxtZN
LTxMKCwtLUNK1rtUnyByQTWnhGbW9x4GZkAd7hcbsz02dDg+KTTOUeJq67ZNsNWDHQcbUCGig82a
UM8qd3teAG4YI2Z6Jna1lUYbD63tlOzyQEOlt4LgZMQKGJxlLV79yT9KYDCPnkHLldrwqQwELFPM
y6e5jJDCJ6gta/QaodfYzhQrEE4tLtu7HC1OxHExmoBt+aNJh5cwjmnd9Av8QCeqzgmPiwpNmvna
4R+QCrALpDcBe6tE1LOCD5f07dd8G7Hr4plc0MHLkKUsruYRTl3wjtI90jdsoxT+Ucs0+ud54LeU
BtWdNGOwdAelrZpSD8PMIv436wgWfRAQ73sLecyWI060G0G/uySPXQdzURxmz5wB4k6owo2D8mMf
suixp3rdoRQHobKAL0zZTeQgcI04xZd3ZJnfvYcyIl268gC19o+Cr91xNd2Fdup9bv035yg/TqSd
9qKbkCmXRqEh0qIQ6Qw8ipAK7+M4D0ce/J84QfBQStTbLZhNhXS0boseDlQZkHZuQrtVCxKueUC2
bR2ecUx9vFspbsgalem+l01AvrzA6UgrDxQ+F3h0jFdzHr5pR1id09XsgPdrjtbABCgdydtQFuwC
iYesuFi2aja4gGaInrI5QdkBPBN1YH0B72Ay/+5kAYv2pvSItlecXiUcEGeEdhXKJV+IlD9RIULc
FEbUy3nyO45Q3YZZCGhSZEDzHhXJXUKxJ9oulSer8w+3WlhTm+UeKpl+r9kAIrvC5SDrQQl9u3mN
gk0fmTuZwA/PFt1DpMxLxG6n9ORPqWpRttrQiplQ5Edu4BZAOMj7MKq1lgWRVTnzu7xPyIWs0XhG
zqKetKBws5PZc8mivqa2H2vMSF0nlf22liJg6lfYbyeoe7QZBBlNCmzspoKolHK4iJhTlCN6dIPW
cjwkDEWcRoBJnxAQQPL+VkJMegqn8rGFvd8Mo7sygit4SVHUmda/PUPM0o7rR1tO8NEZFTpSkAlX
KE+oSlI23aXNiHKbixOcGlFaqTTgOIkgjUd9IbyzVP+MBImfVNPwOrWNeBIuxWnfJMtDnLfmmEFS
WuVZZo+zb6GE9ODPD1CQHHzY3AsK1fraAdp3jIxM3nKUbtH40GuVpWBNRLwsP32fFWBYQjq/oNb5
oIFoqW0s6HkaB1F7NW13mHW+KfcTgSpWv1ZcEbywHjEgV8uLnztxsV72h2UgzT4JLRZzCg93VNoG
NO94ueNi01U+4Sw2xqT3yA/DlbQJXAD07PTe4m69himbn6QncJwsXbRPhwRmfk0+n3ljy8/EgkPK
BpNWI2/lUW1ueNusIIeBF3BKUy19akic1RojhddySui5jFBbi5oVluwAgz8Kh8/RWzv8a3UD+4Z1
mX86tBEOLTfTi0bNFQyiaYGHQzNDxrGOaFDTJcG+KzzMqeYhoBfkzJGIWyExiopfpGwzqENk/KoM
GEWNt2nl57Deow/Rf+dND9HaDGOEIKX7MQzkDpqIx6YtUd7Kw9NMERmyyOGWFA2qBKtcf3PLYOku
0MBWzWrOGhVVhELL+As98YJfMpP44mPV8YBtLUc9dYLIcDlL1bMvzcvsDrVR6vYDytB6R3RGK6Iy
+sQt0G5xP+sqK6GD64Li5wxJVB2rDtmSK+b5wcQNOE2IptGhb4ocUYwvH7OQ/Nk43jEWA1dcotdX
DZaCkqB6sMP0gPpb3AEoTHBCUw2xyRh1qN0GH58dqI3V6gu3C0T6fUM17MFgHFPlMbivZoIy00fB
w1QiLQ6rRo8itA1sMuNBsvvNye2Y2QybemkLDuGZDg8mgSKvJy37YcJmjpIP9r3X5a1M1dDlJJXf
XrO2l/cTkrw/8UbUa4mM6RPjnsWT7ba2RhT5Pno84SEZxHGROj4mI9vusajKj7XXKFms6XwMuQ4V
tu3sXIQZOpl07eqVDDB2MPPy5DpwNBBGozIv22V66dFxexZzWVSER9BFLimFGIbByTRL6feayuQA
aSGM3OPQ77MoQu4rAUMzaDx9M4KdzIHCXvVctL+KWcJKK+tZNdJ2elNlr2uPEhxY1b176UPna79G
7RfJHb3yRWSfa2eWR1UqDxmLVkitKRaJiKM6iJH9yBeXP1GpyOtk2vxXKqj+brY8v6cQHzz5iaZf
axkP17XLIDUTBP0JwcvXRlnzlTK+HSFqVKeySBBssNYeoB5zr/Mkfc0Euoagaa1FFZKtuyej0Sc7
pnGlF2U+FWZ8DnphoHA3vTnGjI3vnhBzpg1qrRjpTR4Fero1WHfL31SO5lxmqL002Sw+xYbmK1nm
UBHn6bMeLAplLeP7ifoUGh3lK5622CaHqb2DWmLAeNOC4oem/LPPGdyIlaewZreGPTIzoCuBaYI7
sA/tpcgzvu/G0r96kqvjWmQc77SPyDva79s9xu3l9SY2AwkmwWnHo1gBwVvAOr1ooH/q05wdJPgm
aPPaeK2HKR9OmcGIoLejRr9eRQ/OMdixUFznVyILTBo1EvWcpJ/db9kXy7712p0B/EYrhwIpdAbO
bn5ELwJjYIif6QeIZ+09+S/qziQ5ciRL01cJiXUhCoACUECkMkXaDDZzMuPgJDcQkk7HPM96nV71
ok+RF+sPEZHV7pEpUZ2LXlRuUhjmZjQCCtX3/vcPdjnSPgrMIxnia3I9sw/5IprHu3kU6hBYxkwS
YjmOS9ZIez2IRN3qVUiPkBZLemzwzOM9gAQoxYNfBf1eDTH0wAqdxbqInQqPx2r41ioU0OtsrvvH
qZuSg7BL79MVM5HnSRSdegf4C+SGCT9GvsP1bEfRrosZOKTw/TeALzzikeblbLKdcRd1lvdoB9Q6
a3suuUi6cpE3JUnYvhU5dLqRKufaqov4KqqK6hQEpaT4avv+6xhR59dmWllrxaimXJlOCTEwEsOX
REv1u95jey2V4R4RcVTvljuK95AOcVOJ0L63Eul+VWLsNnaXGEdZhpixLc+JEWLTCECWF+uoGuob
iW8m0I0R7Fo3zi4Zm9JrMQ/uLrdd8WXqx/Y6iqxqP7e9edKr2MEgGSfp3FXDaziYhFa0lV1tK+HM
W89q1SNGk4Xv6qE6S48t2GWmeDKUrXdrLzcmd5V4ZkDwYuAVDObSzHcwyvdVD55Uxe101PTUxoEz
IhzQIqrIMufuFoxR9+1GQccolbdNwX5u60LLdzYeWj5uV+R8Ola0m00O1HISEEwr97NzIPSUVMXX
dVd571Hm7WY2zVU26+ZtLEoil0RKzmvflzcMUnVfNhS4Wa71cFoYR1aMsOhOdGg705Ruw4DRfGtW
6c7Flx2GJusgbdv3IJPita0ZhuNPBcl+cAg4y3N4FnaqtklhABjT6GzChJqp1PJ54xHLxPR7dM5x
GY9npxU9oecDykcwiU4dCjXI+ySFTkpOhFhj4jH5oVLmY+dNX+oENicdDFSQgl8Cs5XCLB/KncUd
AoIqYaBm8hKp8inOY/Oi6aI7acIVuymMIj8ux9zvp+aQAJiv8gwUjN7lqyjzhwiOMxYOia2tvQKc
GlAOJ5vSNc1XxwE/wU+6Hz80lwZeBoHhz4OR7fTYc/aDJscDnSWy/r5QPYQ1mJNerCjkDVcM7zir
wh2Yo+x2mnPzaJR9dywC9qSVK1rnmKliT3RLuW5C0o5jU8iV4WHwQctNrVl7Lanxmcj92J1QKuJS
fE4Cp//k4qjXxLUhzGjOsK5srGe8rCCgt4Z/Amg8HFKrfsd8kHHYZBPOpDwbMWTwpZ/tr0GhPjxu
Gp2JS6aUkzqXfvCO6Pwe5hKJv5N/8yh01lEabGdlXmPjkqyigdmjOeYkuAoCFWEpaTd5ZbmXNDda
6PFp9h72JbNh3bZ2nlQ5gZNFAEatK7wdsbdfj3Wjr6G662BY2C3yzF2HHV4g9jJmKN8zs9hVsNSN
OharXu8J6PX0fSfNAyebRgUMeZuichfMydqs2foj8dRGiiPWmD7ZxA9NAqfKLdTXSdU+Hia7tPCu
jLpHBLTIeaEKCgJQY/5fJs2xgO+AZ+Vx0IP70uxvtZacrCK1I7+pIWGGTB/QOBxlMol102E67Ipc
4kAUwQNsdXZTD87fwesQCduZvEYJt2xlvDR262Rox42leJPT06N7NP0jo/PBCkjGTXS+ROEe8zy6
FZ28xWNhpwfWo3Lma2lELHDvaLXGPo5av6/im7TgvynCVU3oB2VdrkFsCbjt453JN54y8zbFer4o
431VNAfaAGicGmz2epsnAtQ83JjLMFMhI1alia6UTDI4EOSBq4MKlmDfwHc9GPhmMq8aKEU8vWMP
jO6FN+5MV1YK6xQxhwQuGB+hW6HsGq+lg8Zh4KKTBo+jL2nA80KSK815J+fkpdbNp4btCOKdwhxh
hWx7O4qAtCw5zAkBDBY1DsAnmWXMaOVcv2gl+7A3RSdHRNxyTN0fqyByqb6DqygIb5XdmCsRuWeR
1ww4cudL21UajXc1XbrEsVmR4bGVNhTfWm05Zi/2HALlVfUK7qa211NEvHG3aYwZJoCqD2KOKRUj
dS7CeKM05zGxW8Z99Wsi5rfMjG7NuC03ej0i2YCCa1Imrxq9O1WluupFFm5Km7RN9quVSaVotLov
esuXdG/g8OG9k0RPWcE3aRyaePmY533OrK8k4FsbTtoEgNrl5rR2TXnERv5LWBYaFWStw05P9S7y
Kff0p6KJrmO42gjUGy5Tr8jQma8MF7K1Y5prZWokUXoPthu/z4l5cYfhlfnHK4fotjKaxwlrdpr8
omAnZUaTa2xwQzNVt0KEl05V26GOX1Lt3cISlutYKNdnwrypKMmhul4b4OfK0HwzjL609J2NIr+4
ql8KNd8Jj7Q1I+VB+1ZbL6qa/TFpIPXOuxQxejrawG62/TZa6QcpP+9BquAIWi9NLbZxguNdVO0m
bm2XqMusytec+2QHQB3t/K0W2Lpi3Z+W2b3De8DDL33ILqyYe8d9dDWkZOgqe+N2BLGN+sXGoW2x
kmy7gKFSY2xVO9zYYQS0PowradRMj+birQTegNK1pVG5MqWOiYOzrpQkAL55tfPssozqZG+vK0hU
UTP6VtnflQLCj7A3jq0+ZRuSVjfRPtOiTrN41Ypn1+zXJppyasdLJ5N7RP3xlOykDmtHM9aoWrd5
PBytYt4msHggvl2UCu416HppEp37IT7VoM25MyHmNW+LyUTB8TAhSuol8646nv1AkpjUZYduUj5F
nW8bqDaEnUD5xsrXCKarHMYizKcpj58yRt1J6u3NCKF60pwTKbfLrYrnecec7+SSudNEPaW28vUa
VKkRq9oayKqzD3kWHHIg1NjuD7MdcqxRumrlK6PTk0LlviyHLBk2tovLAH4xsY5iYZ5CRp0urQxJ
rELBSL1vcJJctPJwH/yK5VTypZfbY4r2HBWhb0fGF3wDQhT5Hv8stMsbkiNXjLFuQu6XEvP70EqG
ZmqzXLewrXdmkN9gsR2uaqf2nYJDkyXQjtrn8h3TzNmFWribw2SjF/JRsqWkVkx6oQ52G413upMf
Rd5+RQB0Modu57nZfnljmw2AVfPTst2CE2/Zb9ZeWPmYwV8xplrNJi11U+5SDG88J9kX7QzXtl/3
egU9NTsC4H+owNpPY05CkGUT3KjfYVi/ztiN02na2QklSmJCv8NKYOaQnvXIr6f6RChRzsparnbZ
U7P1w6GKmepBlG+H4JqTs+HbE9zIjCwLm6e0ss/VFNwqXNWEJRjkVqCp1RkBeAc8+BBJ6zLb3SMq
Gp1dIdkOnfk0JvV+ihMFxrJcpVK/GuKeFAKL7G1CEGfIbytqYhsyX/YB0YkEyRiVzqzVvq00j0ln
C5FdN4llEz5Y2a6I0LAU3n70Zou9vmzXTtL4SkZnEbr7JA6eqMlug5DpNX/AOySCmzDJtlkdx7RM
UbO3O89Yj/CkdhXJlZoDwbpPFmplssJxON60ZexutNy+FM1wyvXuurbFUyXIQRrHatPM5uec9Y+F
Krhi9VU2xI8iz05DPb8x3n1qqvLRCDOxClT/RPbBng38quyQDWi4wCsrONKXfIuM4Bu5PA+6Np4n
er/a6m401e2yxNlmmXkNLAnK1wz1Cf3ZtWm4JvM6tdOlanFHQm84wrtYvjYgNSzQwbpxtBraXUSh
ESyLKm6QrEwhHdk8Ii/qjQamdPkAsea+stVd7YUwuCc0evHU75JYu2Fqpu2prG4mNji0cjbTx1R1
p2EqD1MGvuKRqOHh4lXzvEVNc6lHj1MORw1O5TWcdjiwNU+i5jB1JqazyaPtNDM7cjPEHIFp5LAU
+RS33RJcfUz74BZo+QHe515xvOlAW4hlmMmFNcnoymWKq/ck2rE43d6DLJoOR0efLrXRM0kGeqWz
4PSGLlsXqeAvFCdL028GBVCZNNqThx4067OjlzaPDHbwHSkh0hls4GBC97Xe7OzWfKvRGLEliXEV
Z5GJvCt+azWN0QtnlNkCL9I0XgUZz3kf6td6Y16EVXAOj9Y2brPPgJJIsOdErt2v1SxnvwiUvurT
cavh19GHowI8dgRvaApoXA3Hh2pfgrzb57n5ygzG2EQ6WpvlOSxJ/KqCfJ9WsGs6Sd797IWPMdoL
jFrvhFV/y5klBW1IVUZlXxvjNUUYahVjOI59jeVTdw7y9EnTMtQX/UfCO227PGFr4GPrdj1UETYt
40yf1WgbLR6+NQZDMCfxDkbSPi1Dt9rWSC5HTElv8FlGLnzCRjvlozqas7GQpT8hDe/SqFrIwzuz
s/aFXZyBuvaoTZd1ZxTtWnIg9vF4ZDh+b7PrW5yoy/XOycXRXXhNcPcr7d5Jn72B4y7clq239lgH
XH2KTahTw7jOSJ/CgORqMSNZyklyLLdiDs5ebl2jUTiaZf9gTNHGlp5vwyWDFYN4RPpaU621YvRH
9FbTUvEehRY8B/BMYdJZ+V4O3b1u3+hjgelJ/gIjYDM3S+aAc13Sm4KyPvPWQSsWR5tFu9/m2Pqi
QyzGYwRFJXDi40KEgYsUdMDSWXBf0Vqjf/S94ICjS4q/SlY2T3NqHESfvOKosA/gNRUwK4ouvyrA
a2p5DgwbeeZ7l1xHNuFeBQraljHgVDOdbsNTOntrnGUcZEmTcm9HSilK1i3mNV4sdlJ217y6LLNy
WfxcfLbc/QCSmdcc+HC0cFK+CkX73lCTo40rHgaOyGgor/m3oW6in1s4oVeA5IvOwzcNwEDtUA7l
sqB1uYLXmfth7K61qemYgnZYS7KWqxZGT7jzimpYZUEBh6+oVhZPgM1RzkcnMn8JTdR+nD8Exu6j
fibZNlpDrv7iRfpdaI28BoAzyhPEPl929cPy/5ae73I2dvgh/sQgoknSb9jpn9IWAj1/GhRa7TSB
jXYy2w2ufqota+/Mlt9KSOqldp+Z3M8lMs/50i+cUPRXS3vhPCy/zabGKobyyGweDsjom424iQf3
GFSo8u1Af6mKfCt6z68Ke+8G005NOR7C2j7iEZKUzA5UWz1I7jM2lsmly8aih7lAG3aLkO6mkefS
esmHG0gh8KzMlTK/mGFwraXBbnSgqQzroPjidIBmdNlacKjFtey+MTtZF4C5fH2Fqg8cnDjpzC+i
b5iA+gjQHx2mxyuVtODQ3qbpaCCDYi3ovDxRH1Tc/eqP4nTfuup2OdTHKvCpjCMD6giQKulxPKnz
/GziBGeo4tC63SlIDbwF2DWiqoO2lXqbKkzZtxYoTswMvRl8OalrXIGeABfLF/7WyXlYolEQkxMu
BgWuZtawPFEOd3jioe3YxoKGwrazxS6AfeajvSoJkIK5y/wJOmibrAPSF7Nsx0+mFPUm08dvw8Jn
5nIkunVvsawsD1EZdUPIkwuOB0XiYmOhC/uPzp+BDMXaetak2ARDCMNE32TQqwOI0xkPHUqjNU6D
8QxrGzq/B/t016T1yPyo1FfNzGYmMWpdoZTCusCDeRBDTaPK2sVJiQctdnO0hk9t7sAWQiewbGUe
NsJESuyk6aDYsYlPTp4mU9zmhXnLHzJRCDlRdbe41ERZuo177bhsQDxcNlPsto+3OrMLUmtQUiOY
oaPpTdp/p+/PoW4/4FCbkWjjml8zQGDY/MeQkX/K1rqsUiOcAFp0Fh99PlaI8yJ7GcdL6AyAceAE
ZQnq2Hzm1sLMptyumYEuG15wwzU1KqnWTtPli+OVFE3hB6mATQbp3NO7tyzL1d4cEzaFXKJ2qVGv
6UH4WjVdwMzdvfNymLD6lzLDAQprsus5rPmIKX7W2bHJHpkgL8JxSwYh0DgWJzu0L7mOOtuRl1TA
PvC0/ptM84u5sLxj/cusrENWPDbus21+TYecxZJuBuG3YkgOFmUaOLQ+PAxAvxuN+cNDrDAWlKHZ
f7gzSGSuKVh+c8X8eIZ5mzlO+xDURbJrRjTaZtQ9GTN8ucki35WkwA9GWhbEyG7YEbybvam6Uo8l
jFAk99VMvRGC+zqT9eooibbESLs3ow7rV81qIVaZqQ6VLOx1gBVvqO8cawRGqJqeqUtHpQILrN7o
89yfiNYYV/NSmbAAe0ZthBUkcxbuFd98N6VVDOO2dpPbkBH3vsungG7c6Bl2l3RhNla3AbPVjesp
E4MGZb2EwKPJrg1L8aHEoDK/KSbw3USS2tib3ZWV9PbDwvLgDJrhuBghVaiSbbS2sgbVo3Dfhpit
syFPkWQLWHRQUMMiIeqkfyVT98MNQnwWGurSVd+HWEI71fhNNwlcXFWJI3aRRpKgZcfFKpceYhBW
rNjlpZ0cMjdk0Cx6XLJWZhiKel14qbyvpWWcsqzkBLfDdA/xDwZlVENTVbNL9LsXl0SnzMYOfR7y
X5gGeP0P9k3s9tMt5yTAo4ybc1sp+76ehphJVkHBjgvrwfUaey9SEi2Xd7Q+QTjhiVciHwJFtrXG
ETBgCkqC7jW73PXsUuGUPdM35au2nO5wgTlOgBUFmPnaThs0nyaPRgXAp056Uz5ZVnBalG9TUJ0K
KmAFQmM2VMIS/qln3BauEZHQirRmkNUZiANYwXWf5IREdcgOy/NpFPazqFHpasMW6d+O5Dbf1t3d
4oLdINLDoqM90Y/vx8G+CpzwpDnus9voGy8kkB0bUC0N75zSWRkoVaLavG8c+YT6Zi8s40Z02V44
2sGhZFOD9rasuwUi8CAzr0wTMB7iWlN0t1lESm8UviLGQS3kcbB5CTmgdUR1Stu4aifZcyg1wPW6
fW0OfXdrjuYNiTRH5BHZrgvrbZs1J5Y4Ck27fhlibWtAZVV9CKoXeQeEGxCLZFj6bWTdZ26Ee54J
OGpjNUCqiZNpt52R0JMat7mFBXoN1yHmvYOddUedQIMDZyW9iNV/TWbsUIbigVijC7a9uNBY5zQB
y3en0zR0j3k24WROOQMz+mbw0EBhbrK29HYXZe0ZvgrEVMS5eZvslDtsccnx1vVsNyuEhJtfKzAh
rkODswqdxQFT7rtfIQVO9rxDV5E1TGXik1fkj55evQxlxg3jeY9z0kaS+dZdzomp7rdF7F6CtL9Z
CqGmt+a1PXV+MhrlZpL62/JXp7XxKGas9DL7RZuyrW4VT7Jdtr+ou8oDlPWd1HB/MvSjV5dfA7u+
G+vwOCbyDlAYYkomoZCxPmbrtq4glhnACnT9VCYYmNufM1cok82XiGk27eYdOPX10A3w8M19O9dw
OiwNdUX8zNUqsIUxUfB2u2A0/U4ljwknOk4E+5zFsRgJCpx9clgF9FcDwk7x6qbzfeJmh76LH4O4
+AYrr2S7zw4ZhoAz3SBstkMq6bZldmd0cP/RoyAM9ZCN0BmZXvVR15Ph2y3fP0oUmE5SrBmIHnBz
XC/e7jJKIdISYuEYcG4w5TiOegYsQyfpxe2VhK7Ru5zInAjvldszgZ8WJRQa8JUxsmu28/Mwyyv4
x/uhx4wwHDfC1W71rvti8KyGdJjU44yDtI8FgnFSvGs0uGpdcWhm8p26wIXY1T+PXXjJA+wJoN+c
Kw0fHTG7NDy92AMNQbqvy7cC+gHONOkpgcR8LMzyrqtQpk6pwQA3JaE3j+4EMzJDds+w7iib6/LM
xd9CdIk2Teqmd4t9c8u4hjuuVatKRcisK1i1yIGQT8bQDSMacxV9drZ710WAzwpnt6Yoju1ofIEx
viub/K523igxlkWaricIZdMcM0eRx9HQvqKSe1zuJyrRi8beBsWt3zc2zJ48lWeryW9cLn2/OAsu
d5okFfvSyvI6bqYvsqEN15zIPNta/5gLbEALx1/2oTAm8xmcx0CUnzfuSxQp1PVesjd0CPB105zN
MXzpmvQGIs1DVpfPLjvX8nPFZYLDdiWwolwM/au+ZO5QTFfB5PmIS06BslAAW8+liPEoWRBwxvFr
t9I+w9LbydShMcbFIK9OWt2xEArjFneXF+QH+cYr0UU1UXOMyecOVMTjlHfWKiw0PJC01kWO0d/A
d2X212w0bz5HYt5VVXtVhdPaU+0S9x5U62AyPnTL8RYaEJYdAdxyBzHf0rjMrvuGT85rjkivi/tD
17nHzLAvpcFDDdt6ZSds/lYLDU7z1B0o/9YzipTvH+07jwtsKWvXdDF8aAshNBUxU22Iq/Y21SMs
7fR9hZxk+VSnKi4AtlstBHbJdRi9EueGErECtrJMpg0TAamFoerYXrCQg8xr97d1FH3aY3Mn8SuV
VepPxrguouBqyZHq6DSKxtnpc3IYUvU1tJwXb2nte3Gsy5GDZ0reDSrwvODxMyNKNo4s5Q0HWH/M
QiEHm6JYJ0G8d1MJhJwx8Yy8k5y7Qwhcz407F1ECVCFdConS/Sbcon9Nm2J4UG0AX8TuUVLGB2n2
w9apQ4C08mjMdbZuTXiFpTHdxmpcTbBVdu6s0k/XaK/MOtyyy32KnF6nr83bCr76CgJ/DYOh341Y
LTSluKjBhX+OWO9YYOZwX7SlPEPXZAQs53NnIBzKiyVYoQjeVJeE61yG1DljQH/ZGwhLqIxsWV6s
eHhfvgO2NLtYk1eRAcuGifVHhBKOyntkHTVz6MckXqvWvDHd1kD7jUi+jSZ/DqOD46iHlv2CsXqN
lgcuGcQVRELea2xrlywfDzgerfJSMu0UNyH/TdemSxMxQGxsyu6oeJRJjByPfmfOMXHplqAQpjE4
eYQR7PfY2sBZlaCp5ldkKZswjq+Hpj+28XsFn7ItEc1W2OAKS7tZdlTFdiSgWaTs23Lst53h7Z0R
ZrMstHNmBjscBECjzOTR0rIXxNWPxZCzrSL8NZo9HdEtyoijngMyOc0zbiDXY9y9ODmDpsVSf+dm
rKvRmjCvLl7rANpj4kBr71/0LOg2cVTf9TUmhz0ARxcmRzcUgi44k7ukTfWt2QKQJ45FamB6qiXk
9HHgNA16KpJgXs7R2LsPRPjYwzRmooySoVDXTSXI5HIrMgIarMiUttWK+TmaoyctcvHfGPxp9E6Q
9B/SXj2OpgswoziGhVXV+6AIeoZg5trBuW5VEs/LI7YQyK/cArc7HfSuaeDUQsUr7rWhqbcDg3d/
sLHz6W1t2g0lhlmqG8hLbyqsvQKvdLahVpPtE1TqGKCwXbQjOGtBO0Wvq9vBVuo5lkXaADw1E0Tv
SK4NY/AMhTDHm6KnXqNFROg2qHfZAHsM8AwuGGGol7DzoA9ZNibD0yg5sAP72EB7+yxtMb55fRH7
ltOMTw2dyhmbgnnvlGl7HJoRBE0mUi3A4LEninMftcreo+cDDwyYgm4dOw98I6rTo2kDFdhpD+V1
CMZqH+s4kRHH0g0+qhx8wWaGFUWfoI6jU6tf0o4qkA7Zop5scZQ6VmiA6BkH1PpGHG+8MdR3bh/p
Jw/iAfVAPkDYacJDBQ72zJj56+AM7UmqqluXsRackhQjmdIA9FBGGN93RT9eTT067Crv4N7lDONB
jOF1jJCpqEPGq5jN5qgX4PCM81+IFvduaJ+6jZJSu2UqKY6hG2b4URvGwambh8aeCI7x0u4FUkG1
ViVkQZ164xYBIgEKjX6eRcXQuYdPWDMaWZUj5lx8c5rewCk3LDOI97rjrgMD1CwKMb2pxyq5GTOB
FXIpsi+65iZU0p14Lw2pc+vdNsLRoYk3U5t803luV0zEpgc6I+yRI5A818PQX7fhEJTIDdagEC2E
mQgkNXcThLou7m3LeMccy3Dduz3DaZ053FRhJB5ByYILDvIbVAI7GsN13qDk8ejXybgP8fFYTyqI
jzbmHrs6HtNDseDpsfKmb2alQCt1tkmKjcj150VFVXmkgqCJQ2lXNiiktHaAwNAm+CrFkWr3EJaH
Y2mH8xdqarnW7ODZMKxmM9SpOASu26HHnDDtMhLL21hO/WoD2PmQ8pINDkZ5tLI8B277nEuJmBm3
w6TRI9jJ+HCYETTCZIxRrtt41cOo7Vd1Yub7LDUv+mBbZ8/A0ktTdAMyvrEsj3AQI3zDCuuBJgN5
eGg/tTNADIQ+OCqVm2wtfrzPtOQhTbOXwdCtfdIs6dVdfUlH680e8p6dEbkZ8kE85cLqSUxmgq+F
XlxSsyBdQ8X680xI8cqtZMFyn2CLlbZF+KNVu+t/a+hItdaq+juzMs6RMnzXFocFwwEV3Id5dZ3F
6E5UdKeQSFgBym2mZvTNUR1iap6u/60SbRWFKcJlwxDXCzBUT/ZnD/jaePmrC9SqupTZOVXpvOCv
rAD0cONmylG/9VpT33YJ5Dy0qU/p4jwm5JNA0rzqrKb10WRkfmiCn9tV9RhV+CcsWJHX3sx5jgNh
sSvi6sH2Suw7ISll2RrD9w2838e06xd3MDRgUEvCxE8hX2OP0L3KiOEglgznXw1k//0H29X2r//B
zx9lBUIeRt0ffvzrA5ylMv+P5T3/+W9+fMdfd5/lzRs+Xn/8Rz+8h8/9/ff6b93bDz9wWFKbnfvP
Zr58tn3W/fr54We5/Mv/1xd/+vz1UzA4/fzLzx9lzwHMp4UYP/38+0uHr3/52bQxw/337z//9xeX
P+AvPz+9dfHHW/HTmu/zD2/7fGu7v/xsmL9YtguG6emuZQEZ4ko8fv79FcuWpmfatiOdJZEUK7cu
+svPlvGLp0u8ZSQtBCvGxEq3hZ7195d0E36o6RpSuLz0929395uB6W83hKvx+88/FX1+VyIjafng
H21ypWlgO2BKOIWGg85Ql3+wTIbGgsnHBEnV4wlu+nNsnYPuLQjqlez8ttjP+k5O98sj7u1vUYBd
vPjWFCE6WNOn+VhpeYWrm4PGoF65zUNRP4nqyZ4fo/FRZyBP0cDOwQR76VInIDkK77MDGCVvwulK
Bvjv3P9/WYLX8QfS2fJb999gDUqTWy3IIyIk3TFMA9+LP1uT/+N9/oy/X4z/9P2/Lc4lyPe3xWjK
X1yB141n6hgw6iBV/7kaDf0Xw+F/tDK27Rq6jRXv76vR+4WJvysRM5ieI1xHmv/KajSW1fZ/XXeX
76k7lmF47OGeZ/N1fnTfnUI7GLWqe53BPuEXDhnn/bptQh1x+ZRKCRhUOiguozYIVo2YmyPWaBaK
H9rIxr20KEcxABDNgG/tK7cfdcsKiWIjfdPzBur9QglHfvzrK+62+izuu+bzs7t+q/4bLCl4kn+2
hO7/9j/Ln9jF//a/fnorvv501/ztfxcfcfX5/ar69SN+W0XyF5poz/K4gaan68LDdPu3VeXwim5y
M3Wd3cqVBq/8vscZv0jT9rju0rZ1z7EEi+H3VaXpv+gGy4o90wPiEx775r+0rn70irbZ2HS+mLSc
5TfCGlle/87VuWeMJXP5gu579NVXRJpiixYNodCeHAOU93e63+yS3XeX7J/trT+u5t9/q2EJYdli
2cn/YEWe5jj9Ts5Lpfp9AOLj2O7Ko37QxGfZPmTpe4VoNcJtbtJpwKf3Pi22LTx7qOA3Dc7WM1MV
3biV4UVL3sTiumt34Pz72uT8Tr0VKs5VbUO5RMtBkmeh0daM07aenPXcTbvIehjqNwsT6Vy31oOy
fIhM8LGKM+nHB2hWXXiews8+V+vK+q9ylv4Qb8CZJnVPGFhdYwMmWBwst++veDd6WqAahN20Ztlw
ZpRDRXSxE+FXGkxorDuTXqKMYOroHUUJcFrJzZ9f/x8Nz3//CqZlsQJZf+guf/wKDlhEPJiIi2Oq
p3TxQMBjeaLh9q5BSNZ//sv+Yev69Q/+7rf94SAtTJVp6IlW1s7Y4l3qOCv7hKBmBWoVbUzmSev2
llFL+j5f/ovfvFzK7zdNTxpyWWGObniOZywFy/eXOofa3EDnWQ1DhA6ku/Q10ngjRk083HX5kfZs
VWDhoRuHJPrwom8GNqd//hXMHzMJlkv941dYXv/u+RqHXMQdlT5E601/LA7zxoZOeR3v+x1pc8fA
r/1h02DNd5WccGTxAWs/43v3X77hfAvgAjYMxsT/cMMNrcGNHdTOYATeBPtZjT6m58iZfK16+/O/
mE/8Z1f9u1/2h/vd9BHBR1D/MUK+T1rMLAqdttU42UiNC+15DOzrFlJ8jeN2gErLwVKdDoPe91HU
il6caFh8dJES5PBnkKhgXcDkWzxEwzVWJRuXzI8G4Uo7vLtavHC/N2HhbGqk0V2Q+HkZHWT5MmIm
E3Q3gXRXcRWDS5/M5JjMiOeCNwcds9GdAUlWcWevOznCshdo440dguRdzlQabh31GOMWhRlhPK4H
soAlzh9TFflKdABiOh0TY3NxlUfpURjG1kJoF3jT3kmnR3OCbowDsKcZGykXiAvGk1nsDYxiiNBZ
1dDVU+9Bsk8tDC8v8TAD/dr2n7g4rczCvHgweDw9wEx2+j/cnddy42i2pV+lXwA18OZmLgiQoJNE
eYk3CJlKeO/x9OdDVk6XxFQmT/XczJmO6IiqypRAAj9+s/da3zpkRrABCQHxrltImoC5oUOxNGxw
FHOka64TpCejdeD8uiOISAiDdVyBN+YB6C8q+KUS+a0qiW5MfXoaZ74mIv6udsbktfHeRiTA6gQn
DFxoOac1CdZlAkc59oDZSymKj3rfWSZuCeMSY7NTlgbBSkd/kGxF0J90AjdHAqzG+HUIfZhMAIJN
iYeLLDtUbUGBxu29cF8WGPVXo/yoiARcT5xmo3DTZvpD00eOD0vOCtOVlMsQyaZFSaOwQzYQiNFB
DCaHQKq1UEgXqtRdTK28V3MPe26+CiA7F7ltSGzyk91gcS309H0irapyPot36bKbxDWVxj8hJoQ6
bi5bo3Q7lhSpEgvXyLOkzjWS2dItHKciXw15huvDd0SM6akx7CSqP2qu3UgjDpEE8Tg8/5pubxtB
vBPhKeeodSUIPD0d+BxxdqrcQThG26XhwtRWA9HCchrNPBb8UpJjobdL/XE1hk9Snax0WqNqeG/h
KM4oewLSpBzTLeNY5ZHd1v6WBY4ijTvFT8Eg2zOtModjCePhIg5KF2GynVKA0Yxnzaf1CXV8ZEQn
PauGpAB0yVli3lLFuJILujS5ik4mcyaVNgF0TIPWO7Ur7FRw8wplNYkSiix2kqkAgyndhHR6vZYy
qlisZCt0hpg63oT6YcYoV5e69M2qH4BQbgOluGo9ivnDHUUqZ7D4GaxkAzH25qbkRscgBwQ9hE5E
6yFGcwPos/D87Wz76KrgQHd6myNGMylnt9maCqcwIFGZrkwSk4v0pgMsi6JwIcox2uXmpvK6fW2B
7tJ646FVostab2eXHU0zqhIIxQVIJxVgzDFrL4TM2xRx71ZF9tRF+XOrRfdhkNgKEsVMe/Ek8cqT
0/tpijYGsPOyj10tuCgT2h0NKt0wQktGAHwab30k3oL25CfqlcAg66v0pYuGqxIHk5nMFPNsr2vV
A5WbNd5hKmmzaBluF+XeqAzcAmZvqJfbOlBAVlQrTUQ4hYI7UuAj4eyBu4+UAWqgdt/RzmnQ4aMc
SqSOFtMbPsdlWQirysL6lv9JbLJTi1uailSmU0zoqEVC2IQepBIA4D20DShAuU/7EHvCNFzO7XEM
XuboXXmtQNVUsId6H1UvHHuoiDBL3GeEo0neIaw9sh1i7g08HSV0B1gyZQM3Sokv8tQkOgvbd+ej
bUBvnUbLKTLOpIxI82nmZOE2TYtVm6KAqLND/LxqigEGLazCC+RrjmwH1Orpw4ER23c7DW7Dclji
z7+PhnXGYF3kwKrPBPJIc/LO508gs3Ng/82RTwXFd7JDjaa6T+LitV4KV8Md6zS5Fwsgrna0HNf4
rn6/Zv68H5NVoB4oihVR12Tp5OuqeONEpX8bIlZB8yrJ7koYgz49QVBrZ3Zjc+nkpy/28VpzFNGH
DcnQRVFm9G8RYtqltdKXuqss+uV8k+FTrPCc7lIbFAS3GI/4Pt1gsdVXhuvb1UV97ibPN/HkJmuK
ijXZFKnXcAz6/FnYuXVkhrzLMFvM+pD54soIu4XcRXu0SRsdvVmYdjBhtE0JkOL391z+eZsia8xy
iqHoKrtx9eQJ1ynzRgsXjSHm77zjRMQDMOsFhX0fbJqj71unuPRefQf767Z6qu7Dd/Gp37OF8Fdn
98hf3YmPH2Yejh+eCkbgUp20Hx8GTJ4Tuv1KX8k7Y/P7ry3Nz/f0nn+80smemEgUjBjaUXXhF9kd
/W0iLpzsSli2JDbYnK/sYBswXy2qi+BMLtHZW36yGYZch1lZOzYAsBbM5vkO6Ib2VKxyt1pn49Lb
42y9R7HF0QCkzsLcBUvj0LjjBkHBmY35F8ewz4//5AykpWDlR537QIqInV5TFQ9tinVuuqLp2+7O
PuEvhxuhRybFKgXL/EkBJ6HYomveEReJUzn9UqIry6504S9hf7rR2hrs+lC4576mfFrFZAbVCL3h
HKKKmsyE9nlggcOFtNy8IDS3J4ekiNsitjfsbUy8P7Zx/WNK282MWqgrm/LcKz4Pp9PhZsgiuw1Z
NbnjJ29Zr2P0MHKub7rdvlilbmj3q+ySjpYjOGdv8pdXgwxFHRBKEafbz9829ZKhlPIjwFxHcmq3
1W2cdTYxTEu9WfSP5+6u9PPpjrurU/oTKWFLVDM+Xy/IB7FX/5pDsBYZdrQyHTbWTn3wduprZptn
Jq359/10Nz9c7+RoVfaYeATtGGn7sqN6giYrej0zP5y7xMmcTMqVOhn6sXIQ1MCgfwiXSAsX+m10
Oe7Bp16jdr78v7zkyZIkCS25dLyK5NRclw/Comb+S20sf5PrU38qrs9PuPLP6/vnE/HJ15wKUKZm
Tlr6ItvIL3W9Qlfg9pelHThvmK1vjRF70kLaSra+bspFcUSkfC5M7YvhM38IOgxUgTTZnCuPH2d9
+LFd5FNharftsn+YNtJaFxaWrblIgu02W/QL9eb39/rnASsZusKeSqdaLeunIW5aVpOajYY7VO/g
ylXD83/w61ldLFEzVEryp+9fGelwzHrc8Y2jVqVTnCtkfLEvkwwWa8OkycO8drpl0JuWNnrSL2Tx
OkCm3LYvmSrZeZyDQhTsih334JM4Ak5o5ACTnKvesTn46hXE/ktHyDCIkDt55fUpFifJeB6Dnk7n
QJHA30b4EJRJWIIzcpJqwOHe2DI9SxzKC2mCcqKSkWCxrsmPUfgK7AT3rUnoWMEhWYAoiEhiQV4C
Pizs2B7GzsbOsIyoUI8w6C6lCmqjEWGDEf8UROijVbxhJwmUDahPMu196900UlTKI8EHOKaiGzIk
nEh/jyW4PvpbTgWMpEMOjv4W9AZILRO2TjOD6UFKHAYEWmByzDTayh2WzVLaQT96RHNNAAt0KcT2
Ah8UDtISdMxGti4zFFQ+evuIw36kpG5ijhu1aK61SF4Wrcl5BhEA3zmBHin3wbESNtmg3XlasjEx
9gJ5Q7naPamZZTfSk6YGiCs5KSWPVu07OTYBPtzER2ozqlXt3Ti9F2ltBw1ZU0a46BB04FJzMvZp
cY2rycgu0gghXYQzZLhU0B6hc6OYSnFv7B0RGBoBMDrUws5apdZtj22y8rKV1j6I01Vq9IhzKuB2
jasA8BwYMqmgrntpa8HTgLKDePOxTy9lPXVL9DhT3Npl91KAvVLgK6bwlBpoqPXUIgrAXQjiP+TA
BkpBVNM9zIx1a5TLJmQjQxZNcYnu21bVnS5Ni7Z8KwlPAfAZw2JNRK5ORxrOz4LyCXWAflUUFSrZ
xE2Ee1MXgC7D458B+p58PSf86YijCETcFIQ3JALnZXxk3VMWPvTg9HNd2EIVWHo4YC282+bwYuBj
hg5BfkhTLwy0g1aWbQwNSFCTXLSqdhjU9NpMbrUigw/VuQ0Sgz5CHxMSmIblEG9jFOxVfERYuReQ
/Q9dOmx1oXuaJuyByZuEEKyRAV70T3nRbSG9rIPeXNetB/1fAJh90wcGGKXW0dI7L+zWYXIZJdZy
7L09ckxYOHMuLKAPgUj5cSXj8rSsqwJHtKj7h0a+VKKXQL0wcZPWyrMyhIu+uGP0LvEnLoq6drJm
4LO1UFasjTaS+S1v0xC/k9UepuwoGJY7jfoVcQ+gwrSdgrBEEDLbQExqUWscKD2pujuG5MVlAsjd
P3ufgKBxzsm7jLoBVW//Ns6QEXSSXo+mROCyYmzXEOmK5DkIKRiF+46gEtG4I5XLbSAl6tG3TDto
SECa3oBtDP64wVjXgwwOX5iOl76iO8mYYSW/CwpIv7z7cXFfpdIyMq/JA+El83E1NGSU0oqmxLVs
BXNB3sYssrqJa+KMFInmyHiH7ttpg+smah2JzLbEO5YqbCnFaRp/YRk8HOpxjS7ZabXTExgJvuX6
yRNta4QQTNvoKetIWZUyLh/xUsBsp3jmasAOHlHH6syLQkNdE7R2wbHQjIvLxvNXQf6edCAVIFZY
BlAW1K1KAEIBjV2n545QEgVG6dKwcNJJNygY13423FOWsMmCuyyt7ml2Wk60cWj7b6aS2m4TH4Xu
Mo0e26Zf+UkIFoPjELl6MQ7UKPRXBLivIhPJpibifplsUaswlxWuRQcLBPtyAOI6KA8N0s6EQRRq
dyUJ45j7sDUBqdf7i0AM7vGHIHSpsc1a12EW4m+Itnmtg8nG48oRvNa+TUx5cTusSemEbciFgdTI
mmTXDakUineH/WtXWmRJQBu+StPodhyUfY1pUZOabUiECwq2fVU3iLzNK4UsAwI09iFrU0RV10w9
xAS+neCmmsp0VTHpTYW/yz3RbVv1IixRMgwSaHewbMlbPfhukkhglUXk9dRqgRU6DSQ+K+F9byPz
1jChnhtg/kMtwLwttxesMU6J7mUc8lVVD0e8DleJBm0GflTSW3jvppei/dNDV5kkFu7FnKJRuqBk
ukCZvUg1Dc89eaHhY5oprirVNxOm3piVzRIUt2ZeibRdGBlEPAYYtXk6QndUpyfEqqjELkWViWZG
daLo6trgjo2QmzAxdd3oSp71hvtmqGDjkBmFA36REl02WePW0vL3WLC2JXkxxH1jh9SUq3bO9vQr
5l9TaY9Zhw4NWg9pK5GPQjEDH6qMb8rk3fTULCuqX019E2clOvRewRWSf+vmP4/lq4ZSpA2dUbPD
2fzFq5EGRLw19KLwqPtYJivCRNBSi51xLYfCc1JOqN+e5rE2hTQgWPesoL2BMLJJffOp1lFgm1mE
pVK8xEOzKho6HqX8Lg97qb9XW1KBaUEWIQb8ip0eiuQRxKsXwLJkC6pWkl2QVJqOt7kvL6XEWwpE
LcmMNFWp9gE8fXOu0OKIQygOgPwhT0VXqivknQYYlZpSUbGceJ/wlKyCKNrE8VGB/NRB+9EK1TFH
Kvc7kZqyJL4YfXmFWFJmYSLQ4pqYpOWoJEu04za+6HU3JNEyCmu+T7Xu6DzKJPnF1XRtKZEzjjqS
QRB9qrj0PZU4lnzT5NYhUYgLMKA3ocQ0G3oJ6VMyIO1nloqrx65hk02QZMmqDllrQJrZ1QxmPIxY
wcr8uZjHanSP9ymqD0l7MfT3xBAAtRCXQ6Fs/EijmRJRKjXn3ALAVC1ONIP8ho5y/WslHcIIqXR7
g1cZF+e9YGVuTck3GzYtYV9+E6x138KHgVUfkIMnbhs8EbUUOVX/mtUkhxCgVzrxTIQsgetMwPmO
XkZWyIhUG2QxvPZl4IMDaTM2ZLdag3o6NZfIg9wsGp7VXH7Sw2qP9ckZBLB7FUxIRLQaVQ7g2Zuk
bfal1z50IqF1c1Ii3iRpU5OIiP+drgyS+4pMPuCI6WWosMOAWxD5+brCJo+depHTXgj1a474riDD
/NRKAl91miYHrW2cWJOYA8B31MRsIp6UJHrpEvPIiKG5o6KHCM/o6z3k5+u+Lt8nL1tHHm/6KNtq
dFdVB7ZshNxw8Bjv4l6jseJDHmqWig5i7U4SXgpSGrtBWWjmS4YbX2RX14xP4fTYCOeqBV8ePk2K
QLqhSQAHTw5EXSgnIZvreimthIWxIyL40lga7lyVggDqCs65/fz388JPJ+oPVzwpSbV4RdXR5Iqe
OzxJq8BGj3g3nwIZpRQA6YMs4Cq+nlVAfHWKQHNPkWLWvZ2ew9hzJYosPHeEdUrSs1H842OejHCN
8wkQHI5Jxsl9HPK0qtr6qEM5NBLySDe/P+Z9cQaijaxoiikqIqiNkzNQCxoE8Sy/HhvQiNu+ydy+
X+scC35/nS+GA9eh/q+K4E+kU6lEmukNHL4j0MSFJG+18jGD9fz7S3xxBqft9uEaJwOAZClCxoaj
eqG6BDfa8E+W5r5fdcvR4RjmemcqOGevd3Lv+saaE2OO0SbdIdR9Y9l19H5BRIKrfBO28vrcSPtC
fvH5C57UjAa9ZdIcKC33S28b2Po3xaFZvfQ2+ZP6BMeI1Obz1VX55/H96a6elFcwzGaJPBzbrfKE
c8QVbHED139FhtT5a82/6+QV1tF2IMFDEqWjm+LPP9TOC9g31ThQVQ4vjSd459Rz/aV+YEm+Bf4y
7tW1+Ig5Zvf7gfNzJYXb+vdVlbnw+uGqkyXnhtkdB5lOFOr3qivOjZQvR/+HK5yUTpMuCLGKH0HZ
KYfhzXQVJ1x269mAjwX5jS7/Cj/D+++/1Rf1lc9fa36wH75WktQ1ucDHWa5SX6bU/rqFdpRX+QpE
zLnZ/stBgsrXlGadL+vX52sB4S9EQTx2q/RSWHDEoOjXH/INrKOzldqv6uC6gnZTNk1R1JCKfr4W
MYBGa6lHcYvTxzd34W5aE3pwW+49LCMLsAXFVt3Hq8YuN/rqv6F449efjlEFlTM7MkNVOMd8vryl
T0qR6EcTs13RvdXZ05nH9tVo/PD7rZPRmAVEvGXeMdqPNplo3EogzZha3cmGtbUVDvlfo/+HrPzw
10c/0a+f/Ov//qVQ+JO+/X+a/hN+xod7P8vmP8naF2H1r7sXgrU/Cj6//8xfgk9F/UM0LJMKq0nn
Bcw8T/ovwaei/KUV5pxrynRD5pL0D8GnLP8h8j8JISZjQ/8oape/i0H5Q8X8vkrRz/0HovZZVPpp
HMIT1GhsG5Y4r96UUj+PQ9UkVNicWLMTq6ulV4+/05NcHlvVNxw2QVkvosCqDPRRUdxIgDt8dfB9
eBYRVV+7FrqYWjzBNtrN95v4j8bT/7SRovMS/tr/sH2Z81X+tSFtOGMS/vO7pWL2Tcw/9tdYEbAY
/IF0XNdVi4UL/e2/B4sg6d+VvhpTI9pgFKM0RX6MFjTA7OtmDTBV8NkeYfJnf+uD2ZTNlgqTv6Aq
sm78IxeEpPG7PowYVJMMGPZ4SOv5eMpPq6sRAN20BHO6asNNjjcuxzQ0yjrmGjusL0Pws2O1l0C9
PFIwyUdHwS4YUMKZ7eG1TH0VH57ti9ey+VimrgFtzscdvKzQhpnrHB8POT2uFOy6zgazRp6Q6duN
6ACKbQqMpDZ+C5h51OS24XChcKCkL/WnUiCkcgpKdcMGZqkmOCWW3Z4ASE7ZTn2NvAghTaRdmRvi
0yPtQn8mT2vpX8j63qSEPiBay/aS8CR77z3RWKbi9IfQfAjbiyolYvux7h6t/tiQ43uJ0VBs3Lba
pKQvx49RQa1HsaVvA9lUra2HL2ILhWXXqXd5ux2IZb4YQXfIOnKe66p8sKa1AQZVXAsVgNNV9MIx
33/34v2s8CMpBhn+Hnf2ZfHCOkTEXsPhQ8QuvKg31GwfW/kwfWsui20CW31YWM+Bj3bnkmqO9N6t
TMvJ0w3sXjmHTLmYkpsAuYaIVGeZUoA0iAVy83YltMuQlPbnf/7O/v+5BtCV0zky/frlvqqbKu/+
tWuzlzpgRfhf//7H8Is3/sev++ulZxb/Q6NbbOmsESp1K6bovxYISdX+UGidUd+1ZM5uKhPF/3E9
qX9oWJo40fHneAlmp9SPN15V/tD5JbyhiqJhCmRZ+QcLhGZ9ft8xufCS0zhXVMhzmKBOhU9lTudN
kKLqXuuiG6XaiJb21EDJdwMfXoYUJW/E+LySoFo7CHtQsYeBM8YGykAxY3ND58EVg2uKrirlBeu2
xlgKD210Q6XNYGw32OG7fC1rg92rWD+TDDHi1I+3Da7nlR8Rt5BYRy4DMsvCDAnXk3BGGDNTyaTQ
iTs/KPcy4kRVhT+kl9ODiqUR2BavtCCVm9YSqSY27VognQHj5fiWIrck+6e5l6oYnWZd5w4e3FVC
PhmY3wpWbrtQ/NFHSdxeC35qQx1O7QR+FJ/5GHtghP1avR5N1Fm9FL/M/y/0bNdn2KgjhUZIUUqL
tA6J32aSp1JEiAl/NyXkzBlarbAjSGRm8phJSu2mhhivxDrdd6A3AFqi3e0nAWyUonFzyxvQW3eZ
9R5IQBWnPNhNdYkKuXikZLISY+tlhoT7uNBrpo/WrHZCQPJzx2+BbpWsDTN5lUbl2sRTDQpm6IKV
FXhbQiZfyU5VKOqle8sTH9QA5bFQpyszn57LaXoNcSHUcXnbWsleECkpEigpLtsgdTgdi4sO3qwx
ycheq+Siyxs+tKe+V3msLWQczAu9iMELmfQaINAsarRM1AChqZnxN9n0tu0QUJxs5vBWtSPNM38X
iAR1Qi1+ZbPMKYbQzzrIb32juxiKusR1Tc/dlElWVIVdhl3Nbuvo1Ut9WlH9Cxd7RawNgrKQ1knh
r43KuDFwW9ttbKyz+lrK0WLLaqG6YpPYVU/uVGn0ni31YbepaKaoPqWeENd2Ok3ggDVlso0k+gYy
6KHAyWtWB31EG0Uq9aFTu4d8yl99OaK3Mo2PspSRLGYx+krybBaanqqrwAzdDo1zG5eMNX04FOVR
BI5PmT7jiGgeYzm4SCk0a2L6JgClkqonAsnArfPnHLiWZu1v+rG6zUa0aFNDMG3GT1OSfvdBQj60
UIhtpRPepFCipTBUN10iMaCaC7GZqPfV5noqgvdWEgAlst71D6mPhtsM9DvM8++CDp2/rpIj5/KG
qiNB4pRwBOTYYAsEQVzWFBARDpOv1/Tvmp5Mq0xA+qFCOLRGBR5zucnboSFNQpjzcc1Lo1bWceLh
KAhrfaFXMdYh5VotU32RdhhafIuKeXFoJxplhIPudWF8kIebouosu4qjb54qbOOREakJ2q2gX1lW
HDjMmIupGp9SMT/EljQHxD/Dn29XehIA+0iCdS+rr8PogVPM+3oN8w4f26svbctJkaCSknVePEhE
1juTBpRVHIyrXpCvodBldIPqCzxVAjVov3ZKBPC2TIoc+nuepK8QLmapfg0DlQ9BYCplx1HcCJqa
8D0B7Rnkd2roweu+OEZxGrk6qPq1CIOZVlO7VOuK3U9UO+HUPhW95sphazoTKU6+xr4pnqlDNG4D
RNr5XAM3Sb/wSdJwioEB4PHg82IWWt8rhFDX3KCorJ8yMT2EKh0RUh8JJ4JmnfYOgRp7ei2RjXX8
lVDQmxipcJF6j5bcvatqQqKCqtAvNeRNUtMoKuVBhGDOvg0Ae4zOS5x3ZwQqviKA26WBsA2q4jbV
+2chUByLFihS93s/7K6bLH6Xc+1OMqRrL/ffJ/E6z9mGaGkew9ooD3EVLYsChwVNFTxZaUtEUL9R
U/k2F9PayWUiHFtCf2pS+RwBPPkqoekdEv6TJSP1XczbNCJBDUVymG/hpcawluIJarPULmQ4Zw1w
M0fxs9tqZEIVUlov8sYgZ1QbpetRjZ99kg+Vrr2SOn6fCkHMBNmkFahoJpYkvmXnqnLakf86dKQ4
Ra/Ere1VJdsoBu+Jl8IvraMBS0TaXwhDemXWgK514i8FP8vXht5clVN3E5ZIApOcHKJBBaLTek9t
yif18pi/OEVuMGsk+go6KP/VavqcwAe6QaR3UMgf1Vt9gjgIzHImGaaHoYz2k8WkOmjz+DcrcEwz
c99PCbBMAu8iVBtpH2EFM6Dq+EQ55xM3suz61H3+3qQKs+zairl5hVb7bPSYcsMo2Veg/vO4i1il
TNIH6Uo56V7y49fa898jy5cQzWDxh+FzJfBSwY948obsEDPp9T7yI03fKOq1z3xciF4NTC86klFf
LsoEEX8zNy6qAhy8mF+2cDvEP0cNflXCALU9IfzmmapredrGCIq9ZBD9W0yPCnE1c/pLdDUJEN/Z
NygxyTrE8Kpqifmmym4SJiM3xjy5CG5aM6mh2vPh5xVIFtEUiML0kMDpSUhEc1QL4nDqRwt5gK0y
xCLuIB4B8XoPahW6AchVeA/Bexf2RPz0h6AA5y6lKlgXFshuxokmESVx1Udryg5voZJFizsjxcqC
H09Y1lZACQpSlkvKr+Z4xTMVaGKH8HoocvUUm/4rCVPH+M4UO8LcPPGaO+U7ctzQnkvDdVVww2Nd
dwjSBBLOj6kx+4OYDhHbgYrHy8mmwm4JRx9IdTgSUhdbD+C1hQVMCqRuo1Zu1cKjtZINTjekqWuK
lbQY1GaHj4zw3PZegwdpx6YFoi3j48dM5jo8UydW8gHRFbNVUgGTTAzNkSQBWEN4V+Q6Jriw5NiP
mI1kKR12wigngPLA3S8EmfeNswkNxqgDCOZN1NolEpxG441uD1pNTcvwMvV7gXjaha7GEkup/k1T
278Uwv+oDPDfO1L88m/N1/o3XeH/DVICBIG5EPPr48RtUZHKOf44OtQfqwU/fvbH2UHCNYxSXsQl
wMH8u77ux9lBgosgkSHMf0Nn+7G4xJ/g7hX5IY7xGE8/eNT1PxSEbPwedvvADsjc+SdnB+mz1phR
oiL6Q+vLueVjzRiWv9KNakvGbrWttezNI9g2lWc/ieQKdPdB326t/qr1LefDXfpRhPzIaPjch/r7
gpzVPl4wzbMukWt52Eyi4pSd5cqtyH5xCh/CsXj9/TVOhOJ/X2SuXn+ohIu+1AeJ6I/IP256PMJq
1ji9Rt/V95fdAJkx4JWCKjqnu4eweBH9qJ5+5hue1OP/vvpJvTohH24M1VjYiFHv5mnsJDRqchj2
Uk2UdXEQ1YT8mRClTACRGop2uj7zvT+XCv++8kkpmViK0MpKod4IzOhm7jZVuNE6CVLSuGvFDlqj
sTNi3akIyfOGc1aYXw2i0wo5wh6/1Mwy38Dxt67ay+SqeSSkLHtAAnOur/j5jPvvrzbXzT4+UoFo
THLGc28DaN8pVMKMLSpLFSTawWlzEihj9dzzm4fi34X/vy91UmgNCUCBlTwMm1430ZxZ6DTo/sNt
1/zwkGgcxbzJ3acdJYY7TalRblbL/+wBmicNP30SOG5JfbMhR9vtxAOqM1ergOSz+aP8i06OO6ru
SpN1SpcWv7/q3Mj46vuetDWBPAkkM0+IomSRKoDlKOLgCh17Al4ZlTxBD259SDnq95c7KWj/fX9P
5pxOA4JUNqa5KZ6K2/BPEGt4xBJKco+knKQgws98r19e6GSu4fyPziyGLm4JgMmVuxRthcJmZB4+
EzOajxBXaMmsV+7FsxPcr+7mydwTiW1TUznIv4+eQJGcVGoO5C/fl/OgZTIaovi1r8LDf3g3T2Yb
qU8tPxFGecMWC0Wa5fRquDYaaq96F4FaNB3JU5y0oyLJP4eI7M5c+HOv8+/HeDLZkDMxR7aKREvN
A1OUF4aEPwZ0gycfiWlf5FBe6+oYStLC44XpmuJAhpzLEXCWMZ75FMYvpjxjfgwfpvoYZWE9kT67
MdUdOdPkc1tEE5lOjx6wnqDEcWLy6wRuvbiD06YQMuVvp0CzBSSnmkqvrS4kTtGZvBiIyoG4vSAm
TA5FNvljL7it31mbMixvCGQlARZliS8TUWFK4SpVw2VJwDmzfeuUcnLFcRxLpyCiweMYkPaYvDUo
alrdYcky7SjxHw2iThtxvI98aTOEZrCiPqggrxufAcZd1SC2UKQDl/DVwyBpF2OmOWaUlCui0ogx
mBz0rJFhoHboMkfgoJGGwW0e1Bhna23R4vkWjbhcjRHOBDHULrNcvrJIh22KV988Ss3V75/9L8Y4
fYpPN70NfKBnMd5cMm1f5zGeUYUPFRYY4g5C39ixSSZ0XTk3Y/xiRj5tfUWqgkyyLAhxD9dR+WRZ
PvwAFFuE7xgFD2xacky4Gc0L+mMorDVyhMX/cDU4ZUmplTmEupiSc0CaHmsANdGCQT6vB6QT3QQd
dt3wJiBCbYooZxlnjUq/2JoZJ9MySY1yOvjQ73VKWVncLrICYV2iOLDSHCsi1nraddp1lt/8/qH+
atdknMzLqpJ2taJVEaiLwrK2JM7eCwjw5rsc5ZjdCF9FNq5JrEE6OAJ/a21+f+VfrO2nkqeRI21c
F3q07UyLMAwZ4X+3q0lbCfRxV/Dv8wL/+0v9aq9inEzPudgnZpOE8iYfxQORGFtTu1Mjnde6Rqef
MWuHiwLvuBwk5xb1+Vd/sb5+n7o+TFHDVFeZAl6IyGbSM6H/e/2NaeH4CGJSwKVdyGzojcbVfAzX
+Cgx2TtnpkfU9b+4+MksrdYj4eUhm5mh28W9tfaSguQotL55g/Z8sABL5RSVE6aoOG72WRDv0sS6
AiosldVlNg27Kek3Sek9F0qOytKug9hVsFeUSmQLzVrWV1AbSWMo61We78aJqciNq5XA00MJ2GBq
hys8yuuRzbYcT7ZJOWEQKZDWa2hrhBGi7KRRQFCFJRMjS9Rdf6NMu54U2uRQsP0J3K5zK2uTmWtf
xJy/nqq1MaxEjORrZkUhdHW2KnQwR283xk+KfNmnO0/FnHLTyneknBbqt0Z9SLNbqXNjxe2Mb12z
NmrAwRuRXHjJTeM1kS3SMH/oOlhhA5K6tdCtA3/jaxstAGCxomS3iAil8pClCoW878yRLTYIAbK8
hHWkKFcxfpdIrvZKjt7Vmy4p3+wsqq8tlUSAwJA3Bmwn3SrG39D5TkBe7jDGmylSbom2cNtxIwKX
U81HRb/v8swlYG6dkGxV87o3hbqLCLEPLGol5vAuUUkxzPHWSgI4For5Tcikm7E274nekvJqoyT6
HbiIi0xJ3xor2BnhcCNh7qLEshlr8hMTSl6gWYIgtiVLWEpj/dYL5soqCEqoK6eIspdJhGJphsF1
aFIYn0bmHBWYPZR6AkrCiJtB3j0FQFPci0F8F5XGZoQwnfwZUHhSCWSoS8qj30J/XbWrxHISiMHg
zZDvzz4jrXLFXJubSD26ZH1d+hxXBgsmaIZ+09z2CkkrQrFM5ekwgqY0KcZ0RU+xY3Q1nfSbZGcW
5rVEBhrGEYorFEDLcFnMuFrm/0Bed3V+Cx3pishC7E4q2xPSoK2cYpZLcMh8a644Ld018aMSj+gk
JHa7BpVfOkA3cdq/zXp6PyMcZyo2htpukqK+0BNxOUYY8FVjuAQA/KcqD7dtcYFxzqZwStJnXIG1
TQmoGteyGG57X72JB/WiHfXb3jdeTXw+U4z0V4SQmiSrEZE+1gh9PJSxsIxK7boT+70MSyOb9E0v
ti5iW1dJpbXg5RtNRXpumGs9OKSjuNQ0bWc25S5q42UgPwuFx/s7XAe+6i8IzfUizGlqHL6oVr0i
/3YxQfZRxCdm1gXYOXKqDxKM9jMT6y8mmlP/oDRaFbWytt2U42aqh7VZdk4iVLBZTUebD1Lf0siz
G5LqWn3aQsT//XW/m7C/mF31k72I4SWTSkuj2xAna3sEFfkNL/h/cXceS3Jj3XZ+F81xhYTHQBN4
pC9PcoIomkLCezu6r6HX05PoA7v/bnbFz6b6jiQFg8FiVVYCeXDOtmuvBaFvlYpnmXGCooPQp+vp
OJ07ldmq4iGaIsjc0YgBRLawtTZG8JiJR0rFYi3S7YJftKRjUjRQsQcpyOyYiQ20GJ0cHm+oUS2l
fOzKj6JI+PE1mSSX6qkHUyw+Ej1WQ/Cjit4JIdo8dO4g0Sw07+CtgjMdanKgA6hiPiJEZv/9Eryb
0f8jEtfeJawrSsLZOMaMFiLQIZWHKN/n0mMpfsTDIOuZMj82uAb9kxEi+Xm5dqYKZ8/giBTbRRhJ
51As7Rn1ZrRBcH6JY0rykVDqXDSae3fL4l8433c0U3/e6Lv0VtlBl6GgXBIWixwCkQx1JNrEDYvf
fuiVe9E8tyuQ96RGY+uulXZwXhchI5lHCT6YYkKCBCGXob4m0mm8HSY2mXTIxYZZE5b51to52JGB
KYP8g9yz3T4PTW03OWrksB1njU7qpdmd2dhxVjoac4Q3jng3QgulUo+G9bakjozMKl1ya7MYTfUI
vXJCP6yQYa2Tv+TF25YCwDkCderN7ebMzlA02EGN1isM5rcitXv6uf2rMH1C1BcBqGOtIgsuQPMu
L1SbaVC1d1kf5rdQSi+KRDuH6axdxy4UIEpBur16QR7bqyQDhMhG5d7AamPaS9p5JW/fSioSMbkb
Fxrtio9lD7WK/qjgvZX5s76p4KztL7bVd0D7vztZ7wJQ5KFjOet2XZgemZvxq3JF5lLS0Gyv/Djr
rC4L1f5hSJ/jCV3V+WNzu1Ph/IgnxVm0gakWw8777lEZYs/IDylkOvDVtfB0kGTtJ315UJvZmVFa
iNv2JEeZO2R0luTBXszIT7P2YmblMU0YQ4voJ2pSWKiRJRmjczPAKi2D3VHHm8ALlVnsNuMaKE1m
b8LFa17sM1MPMgmWVlR6YLBmRqtiNiZ2d8ilbrM3EuHI3x+/72Hqv1un93Fz1O5qg0ZgqOYfo46+
RQNh97IcxBF6rrgPcmM+o9Z2Jw3K11pIHgegSbp4knhwWZyf5bYJRwTYdm2osM3TRbigp4SoWfaE
Ns2LVHQh5Mbu0EuOoDDSaGY23QOS6DEmJ/mode1xiueDIVQB0EVLzF8Hs0Qq1tyI2515EXyDaZwb
u3EpBYZNm0s9aWFcMzYFD2kzDMFu+aRU1LHQDEQhE76F+VTrKNYmMK0jMVMUgivybyNqdJGRaLgN
TvrcTKmrbRlz9RClyKe2CINAMKAj/YwMWaYajCUaZP6/Mh7vQPF/Go931RzmqyiH05jZJw0yY2ZL
nN7dDZTmjGg8LP1lFvh2bvh1rDpNZz4V0SbxTf+J+kuzmIhD/qroIP+k9KFtPvCHiH5dxkihBCCE
Rmp2GC8mtJZLt1RojHeIYWfr8FnO82OuT4+E36G8PiBCkRkHtdphfxnXafo71KcRgl0lBdrt5WXJ
n1B+sG7orxRT8bkY1pCC9Z7emh3lxKBGf79WVQozLC00FGzUsM9+xeXwk+xae1dB0mtAp/2Ua2ET
KYdouX2QY99A4m2jE1Mc4KOHso+fYcREvxUxcVSq+6H5xeH5WdKpvctPwAbtEqMdaUBQ6lzgFGxK
41DV5muhDAcEpBgERxBnid3tMZppfmh5rAJz0X9/eH+WD26Y3x8fZV7uNEFqYz1MC/3S1tFBbuge
DtkV3Z8rgi3u99rVpF7XKn3++2v+pHryHbb5w+5pmY4Ud/OihjvS2pI2iGFct7x+K2XkhCbTTbRy
9b/4dN+PK4mJ2AN5NuUw1ZonCO4dNcq9Wv0KNPSgGo9FUkMaryP20l4FdTnoUBGq5EF//1F/ktmr
7xz+2JQAU5GzREGJklyh+etwXjSU6vmYHYKSUvPLqvJmbf+NFX7PliON63Jbe/LEZrnsJnTrjOJJ
5DNuKysMgt++dbDiz7sUV9nJUPYxQ6AQmqbyr7bST0qR6js/UAIK6mV5NcIMb1lICtJ5gE0z8AOs
Z8Ma9z04BKR5JkIPhsh+scY/K3O/n7zL83HXTkzChZ0JNaX+YTu7TfTcSToBznpgHhOBb8GZ6+za
VL9c75892nc20EwgK1XpTSIcOQCoSIKufDYWCgMptT9B1S0NgBeTDBTW0yHelyDM5hgG0f7TIKfX
mHq03CoOo6i/WIafnap3Vixv5GRQB3LrOpde0dR0O4XpZgDDWQS2ohAP4J8Ou0j9Vb7zk/Kc+s5w
NXJBf3SszRCRz88GTTVQAnsmfDZ7Zciw4yaqU1UvCcnw35+lnz3n9zRUnRrHqmCww1VOTqKIjqTW
jjx9iGLDuUnddVooFtcfGh2Og/i/ZquUd9lVcRvUeRJMgYh9PMSrekjpAw2c4M0sGqV+EGnD7fC6
v/iMP1lVGLL/Yo4HFVnVNlOEENLNw2YwKs7pvCLkyP+lFvloReb8ItKmRr9d8x8BGB5/LfPw/xJ6
QReZSFEwuj/HL5xe89flFQx0m+T/6z//Z5dt//Pb5fXrK9Do4PVzVbz+Cxjd/Yhu+OO9/8RGgzv+
zlNmQlv2V2y0oSnbYPCGjGZM+k9s9AaAFlUJFUlYbCmwYET+xEbDdbQhmQ3JVA1GLf4JvuGvRmFD
RjPSCIMb+hJMGe7Ed4d1QTgdNKLYPmlR46uNeCgUxg06DcoaqNzA50K176fV8ov+CDDwv3ij3y5s
MiEioZKxDQ+9Oz/MaDA738v9E2C9Cd6hFmibsbQeaY+XmJkr5GB0RMThhAnsrIC2WQmQin46KuAj
6Maqm1oqD0zRm6oPbNnplG6vwBUg3YpP6bq4N4J0ZPHuEatxc7hD5qhHL0+2anRYdQ1G3erzrlD9
pShtLVbvijx7rOrPN2q2WlPAxru6XaE9plDJjrvmCNm3L26yvTOihwyqi1Af3WJkfVLt40QzT0/u
VcV8FHu0gmR00FGXAmtUpsebUvtil5/NlTqskryON1ByUrX7QmHuMrbGY1yQtLb1xyTuDy0EBx0v
XLmCosZol79oI5Lvt5dbGVlLVrkL3Xytne9HbaAShpW109ZAyojBCAg8zGUjgq99cGDoKRMRd4iN
Zi3S4iYalfpyuzldX4UKWBYB/1KkR4CHtpB13ma5ZoSNU7xzL2mKO6NvZ8qiXYrRF+bwdKtE0I4i
ZFhOZVAK6Vex1FFE18VrlHcXydzCtKn+YEaRu67Zp5xwvlfpzKFYK+fzszgLnrSOrj7vnjYEMvG+
XiNTiGaxYPeKdlYL41C3x0SAkhj8+i7KHJ3WgLXlNLRb4D2o8d4l9EM7Q3A1ykh5dAbOTi5u5dAO
/nDUr79FRT+CcHbvMCrf96ck6mCSEHPhcLwf027gFBtmOMafpgnaMsMRZwjeIYoxm4XepnqnTNmb
NkMoMF2kNHkcUXy9mbmrtKWd5TrC45C8qtB8ZzTHQOYnjQAZ8PKyJh1Uu/NzDqlNX9UQXKkBNRyU
KuiWxd9u0CKoiRLohXSXmrqlINKbRGa44FVRn8vPNz0cuum41ipffi66iEo1GyzVjnk37Rckc3fR
gO+L6NvMh6YsbWECDTdDdbtymMiUCGrHS9f0YdkjSLUb7sVhpNIgqwDhZEjIYaFOmmt+G+FOIUa4
sRNv+SedikKWQ9HXwW5clL13yyukbgv4I1TaJWAjh6X+mKvtfh2zM1OEQd8yIbRCAgk8tJD0Y5rP
l1ieL3XTPJhx5OS5cIggYVrHyy0hQzelp7GNvR3g9iUqrjpHeL4p50xqPV2ZT2P8BaSWoxXFNa5h
ubiVdg6NRbOL3HrXe3JehMgW7jkNx9sa7f8r22EnQ6yqUiqQGU75q/sdsxYem0nrnlrRfKw18zEV
c1eP3X6p3WVoP6y7/Gs1Yso2NcRZdes+PfUTRcO2uo9GvwKAGqlwgSyN34KVTQzTFasYwefKkmoJ
CiKIjMv6qkXCo7IMTpLrx3qlRSKz/GLpGEryIOzmQ9s0oTqrvsJQQTHDvA/xPlTvbt4MPkYDXizN
6SJMk6z4JSc81ReIzz5lxqXWKj/K2z3oJkdu08+Sp8ziYeiqYJ6HD+ItJb9EjM5ASGuQuT+aSEkB
PeAAsVMPo3blo/vjSXNso1ztjQwXN32xobR4HPWVkm6A3O8pyZh4q7VjKWYcdcae+5IWe3eK5fFS
yFRHKAJuDORSu7oprD/G7ZruplNhSn5ZM0/R7wq7aUFKDOzTykRR6FnRxssmbVdlX02DcTC1tIRZ
t0TjSwu/KYQTe57NfujqYDcLpzaGzYsxkr7SwlrGdcG69fd7YYsSfsijfrMMDMmjW8PwoL57TxSR
6lqhqUndPWlxHlTah6HHXMWqHy+IPihlIKPQJ6O4aU6I9qU8i67zcz2iZQchflr7vTA4AqIM2baD
qCpJahbWLfZw9KA9mlHBVlqJRlQV1KvmrXLrtYoSRJpiMxwZ7NqXMb6rob+fq+GlM2B6lOWnJkq+
bAdMwhjEuLCWuZFoMcNBp0Ujv6CU8ItYews3/0wmf1sEGbbAbTBTkjWCkL+Eo0ouNbqWrf1TKSlP
mz2UufIkDQ5o+YxCbPorg/xvL4ggEfNiKmWX97SSo9DKQj0RLyhVvwet78G558h9TYPi0DfqU6RP
hwXp7RZs5oxPmDOGHVtPY2RyN0Y3S49K9+83wnecwY9rwGja9smZ9N+poiK/R/fJKHvq8jROT5OG
LGDahIIJHAzjs2pKgOQurVCmTGpiqhzxWB0dO0jQuvJhgs2e4rdXcBRXbrUXXlq6TqkBDZNgHsrI
7XOg8/FXrIB7G/RjBap9LstrynBDgwWXxjKszAF97+pqdDmOxIAcq31R1vgwNir9K+lJSVs8s631
TAqUy/CC7sS5UKG1VwsIeORj2yB+mcZfi6LxRwqDxjKcxFyl4m+nkOJ0RCaSNl+6lEsSDuZIzFXr
zmW+BRmaeGmh2StSa6b3bETL847XWmgyfIwLJmZ4kSXkeBtJeOxE7TjLt0ONhuov9sS2x/66/poE
7zCzhSK8Ovr3eugP5aJ6FzGnd2P9NUEOSPR9GZap78/4H6U+P81rfgRl/5w44P9C7LapQ1CxVel/
nv08fCuz12z4F3r7vzvJa7UMPRnP3VB+fa1+THj+eLvfEx6JwU7Q+TwXndyCg/HHMKgkI47H2dUU
KIaN76bzX2wB6n+Qi8AyAJSbCXDmPv9IeCT1PwDImYYoyXAQGDtmzf/BMCjZxV+2zW9lcnIrefv+
D9tFXScFJvZUPqVhckCw4EzNPyAfoKdvGSdpv/1XORtnzdWp2kO4ogfLfvfAPMvuEt0l59GL3PJE
RTqIXFSW3PQy+cleslun26fH7DUPN1YT06KrWYfUAg6pCwOhp9k7L7IzB1EYV9uPYQbfiWIPfD07
kl872X20l9zGnw/oXNhN0Bw6lzlyl+KucwuFAIVZh/J50CKzg+aor+wbP/PhLXMFrwpQcH2I97Df
ONm58xOm9U47pw5rSO8xMOf4PEKu5sGVGCiOcNraUXAcHrOTHjRnaa9fNL85LyfG1ELFWff5OQnH
AEbrAJcFn44QDHtjX91FV+GcP2R781ydiqBBSIv2tY2KRUjk6Aon1ddtgIYgCHSrON0uOf0NWh4g
Z56i6wC8Yv6M+lZIG9hF3xNK/s76FrqdE3mPjKjZO1+DBoaB1zfNZl29OtC+34bi7gLewWmgiaGJ
ZVVh57kkHMd5j4K6T5JoI5eJ6hD6y97kNSGDU357gCcS7nXtY3ugdePJtubI++zI3DiU/1m486cr
lHD81nRf3N281TfvoNTpQsO73U2Obmd+AaGhBb+djSn1F2dEOwAa/f1tjw6yJ7/t9tmVKbIv5qc+
qLiPzmmt4REdhQlSaUReXHXfwbYEJWeowPiO8olfB6JXOLdgOOp30WU5LkgkiZ7oyDYEjo52Se/F
Y/F1faasT/ASjwjrMIlpt2dGa1zUM87mqQuzh/qpdJtwfhPhdGEqySl4k+QKz4C/cSypYer2Ljba
S0/KSXVyP6KZDOGXYiUP+lUPW65m2okv25CdomK/Txwqzn7iiC9KUO+lw/RCPQuqbxhVHcPtvyR8
vThioNwXBzkcAvhEF4K2s3K/u7IT/chNvNxtOCci3/s6HPKn3ZUhvBr1Hyu9A/fiw7qn7RVf8JJL
9pCe0qO0z4/aqToY9+kJoT4fjrnwti/3yqH7BZsRk+Q/OervigtTNUiVVjW70wLlD21syDqd2gEx
FAyWbtXcQ+u8vfX+RtykuXlYh6ujuCBYbOirHulLWZDgvt6uk53boiU4vbepSYh2Zj0nTuJtyleS
DbgBHaZg57QhJ8zLgh3oYiv9krjMWdoZdGuNvXNkT/cy1+B5y+zy/gBfceFnNnADu7cSG1SNPwfV
nXoAyOIyiOHHfuIn34qG8bC92tndt/Vz8TQG/YHe4RMElHOQ+MulDggm7ayyx8M9wie28Kw4Ld/r
g+jjzdPC/KCEmR051ZPxEYaIcHeOk6PBXjppFzZkGIfS43qv3utu5417/VToAcLu+/iYH9Zz5EEd
flF9mfCCV0cWM1TW7gT7n71je8/befBG27Cg7bTeBiu3Xz/m1pcSqzBxFtA/cDoXRkJUJr6+pfw+
UnXO9toI8vjUXqzC4Z3cLlT30zENRj/FsBrnJkAN2VE96E1r9Bsmd+DFiYfu9hKY7EfhEL+w45za
ftUsMWSW3AYbz819xYYfFZ+HcmKy+rh6owMjpQ19xAEeR1vlf9l59XrPcI17Wty5D9SdrSf5qgMs
12EQxc1dRrbhTRcuy367bn5aPscXLbYYYIy5ZOoizeRyBJATqFzFjwOIHB1EgW3Jac+9nTgEWy4q
CLZi7w6ZK9qIb3mZN0F43nqLP+BqEF6xCmuw3mI8AvUBt7FmpwxVB8T9zTLDlFc1gXjfBAxaPuof
Y6dl+yUfIArkoMqhgAcS2MYpHw1kjhPdUw2wZEvyhQDyEOe2r59iZ7B/cPz/rhaiiH+NtP50mdv5
+sFlTnqSkV0Y4qlxtROzdDaoEB8dJacJYHUVeCats3rwuNp8ApZysPXjjSexScLNLIWJHsIDKA5v
cFW+hPLWemba0lvcwvpa2qWNXgYkWZE/spK6U/v5fgmGw8Ax7L3R244s4nbO7HwyfM0fUXYB1mil
Hj2MTfnBhQ14srZtszlJfuDELneIcx35bQ1pvjY09hGGqvWoH2Ku0Eq2RBjcIO3mDbtAY4+h/XRG
R5GvbhjNxu34M7gtwAEfoWnLsLdvsYNet/3cBTQv+D+AkzC7V3ijBrSlyZaQuEwaTvbMh93evHFR
4GOz9M5vHyQlUKC4gzGAOMGBkZFdmYb81om+l61bzfPAp4O/0tb4MGytM4uGE5c9rBefnLPhVa/p
I+/PukpWa8Pe74o+jJisJ9MULgy50GQRVex5P5abPSVc86fINdyGW1reeCw2vMD28hkQf/wQxdbt
qTs07B3FXx0QQPD2CbYWFjxnkHzYztkreZzQDjumx2jAzlEwfIbP0BixChvdEd3RWTg4iy3wZLaf
bWsGlIuHGXsxvoPqJo6R8VcOAkMAnEYOXUiVzNu2cuVCiMFhr7hIyWcomAo4wi7vQK4dbh9nC5V6
bzgsAZaAp8ckp88C8Qrmodl6VKFYvDJcPxgnCmAsB0IZnsGzJ57wI78+3sJu32wb1dF8hI940rqz
BCU2QGcDx17r525rPzCbwGdY2HCl/YbSsYXkpnXDKmSc2W0tVAuIm5fz1bbIPTef8ReaGhwHlKQS
t0PHOJgC6dD7WoDEAl45cSLXDIQDNuggXKegCxb28XYthShvOyMULFxY6LnMDlcxcaOpXftwOAsh
03BcTXJ1Tt62JcojtinIvzM4IuDDFrthPCIXWiGWmLjDrnFYnbt+WD/cQvAqi3PzMVdBh/oPri71
dfa34iMhn7PzRLxy85muWdh61F/4zs2fAvhIv+/U5Gz40n70hKD1gsieDmYIMNnfjkPPS0AkWzIW
eOOUJLIh1MVE20JwC/svCmbYPG62Kveh6WfLbCs2sbQw3LOiiDNxCZ1dJbGWi8uK+hypO+NpulPO
2DSedeHsToWzrXfNsVFsxMq26+JcMmfiicg4E2IkD2kfq/QRPrOAnvGahc9fYREMf+K5TOcdv70Z
fpnfqcOBkxBhi2TuasRRcC4Io0XfOKlfNI6veLf45NLY3cWpXwW/wqxV/A7J7zM7gKifmimGZ8IG
G2xpkHVc2bR0T+JJ5SHxK9osbRA5pVN7Jp8TiBeGwHAhNXII5uycRe49FtYR9/J32wa3y/fDvcNi
bZ5nO62LvdvMEOV3n5Nqy8SfKMTyEdpjB6ASPwLpJbyeoxU5jMBDLQvqbuLXvns9bmU83ogtkEqw
0C68v32tzttSN3uVG81Zhk03x3Bq1yQkN/z0MSLEri+oARCo3BxotAm618OqncpLcbd8m4MtUOiJ
bJBOC9oAy8FRj5D7bHzzDCXAeCArcXPOcXaK9+jGpR5dbqfalx6Qs328r/x8OTLRdrtQlj51p+7b
JsGyeKYPrt8mCAKv95R7pFQB9+IJFiO2luixwaybM/mNPVvJiazIyqGwhSPDr70kWImgCG6Jc1JS
isSitEFUtIVdAvkJpFPbH6+3xK+CjTCfb9q1u8UttcsD8pbTcJ6PEAsicNO7q2v6PYHaHDBN0vH2
kruRU0ahHNnmuQ5kf3UbQvYM2s/6oJ6jRxo0PV+ID/pToz0trasdCcTcG4Udixl3UgnVh+6YLMBK
WBZmU1wNYn9LCRELDKsn1peNglDvZSALKQ/SdRIQ4LSSJyWE6OIgf1K+Go/KNfFZHl6bPiDEHmof
k2/AQQ/atfAB/3hFZkEHFrtxbMd3giu4bVD4uEjCzC0ORZJBdWNfcBHg8goixZhvR+RLNFAsyGWc
yPrSBxD6W6rPN6zG7qwrsekrLFEVnMhudkyOcUVeM3gy+l3ofvL8IYhTmgBupCQ0P6mqdePXPiAx
Izoq+4QvqkdeTMy3PV7g2x6TvSqTE+xkgzWswi0PM78/N5M37KAQU+aD8InwlA0odDBYdo5hxY/w
2iCf2Yarf/Mqu3TSjzv2wxeY+K3oy+RM3uy+0ljDKLQWTNqcRO5Rt3VXsaBwYXchmsHeRezHWpwt
DKVejhLXFjVSyeYSFJ0LQOXkXKSXsDH5kgeunO8uQm/1bx1mFfYypBoneNofpS8IsISte4O/xJvf
Fg8pCi63RbcM9s2kX0jfsrDAMbkCsoLbXVjoERiBcCd5mscIGrfREyenUJx/ze/z8xL7Clyk5few
jiAIsxaxp+uARPSku+x2zDoMhS68RZwH0MnejtfU2AZ8Dg+OvWu/9raMo+XmUYZC4pmr14TdW9AN
swjB9ra51/1qP72l/hbPbsu1pSCQFHE71G1x0bUtvgjYKM0a9+BvrRaXvcWag82/GCAIUawUg0R0
TiIASz7/TixZj1/Usf/ASYikt6hOQGsMp0YySqtIcgBQ49+M7XOw6KShfukiJ+MNzsqNIJ+Jkd/C
QWYhCHVT1/Caxwrjb4a5P/stt7+6AJV4Je7Xni8qH0AJzD376LGBUo5RGaxf9wwZDLFHaxv43tQd
fSNAxNXCkfpb/aX3b5sZdisCAFIAjDJhwXFkIPOtI2IUvJoLpS4iAUT8NGnhSqa87AjeLRT3yTkN
txibFkTiSRYZiOKglEMgdnPrb6TaeJgtXRSIKv4+/qae/pM09h1IDOBzUixVvTsRpBJpIt2NzI6P
X3e/Eqe49GMXfAiqviQAPACdyApVX2pBVI6waRkWEHFUXB0TkAQqqxMH+XWLt+YQ1jMqHPDq4BV2
1JKITK31Ej1Fp+jUHs1LG0ruGIJgocIB/RfeYmNYHr1pr1Iz6p7zx8WNgz6MiPcmG71Fjy77VqgJ
in13yr3xwPgJf5kc2ZzGqT9o4WYRB894GLe0jTscX+aX2brqOKHC755Wq7x0p/Sh+7a5gd3j5t8K
ijeZqwY7q8IFdHf6Yba+jBzuAn+wmSrTUvkjbnYeb6ewnW+OGmwtdH4MVAATjOYy3LE3+lDEmZtf
QSbuIGANd46x194QrcOu3JwaDVvsZsniUViiSLe5lJXEciJE5fo2lRMbth8ukTrdFrR6m1OaOW8T
+mjIGPPq2YnuZm+LbiA+2qJmeB5XZ4sNtvIdSkJehyHbFgJf6gu+5kHr9P3jwHhAUNhgpngiHW4E
GiW3Ctd9Kd91Gsfdqihl0UDnzE5E0ljy2U5Lf6BABGThgY+OGYis1R2fhTuIqrAHtKf3Cam+itce
Axyzv2AvZZfDQZ6VoPjY4fyZGCM/2uJIQJdEiFuMTbbAZ4BaxVb7i3mtT+JLeleAehYJ9dLTxPHe
jAh4tti20fjgoDCAkLAF0epgTyLG5bSkWoflEHtPKZHiEMJGg5lerPwOyfrbvt0MSLCltiTXnNlN
GJXA3OIAXrYQcSD+2UI82W1ET7lZsEW6wD/tLTCcWbghxLViS2qsxhbS1YRlVHII6mr5uCUlOucR
3qBN9RE6yuhLfo6vkzNjk7aSQ4GZoYVMPPv3p5VO4E9O64Z4+SFZLrIaAvyboZ+ib7uLsjcrRDiH
Ld57Eu/XBw3J5NPorc4WyBqYxi20RJr4Klwmqsz9RzVMHlQ4jamq3a1fYKy7TG900j05wMe7xh78
tne7RNSPt+ghuoIcfBgP9WHny/v1raK+yUSGvboSVc7FS0KNwLA/kkATxpAahxBr+iRxXhssl5xY
Q7u2B/1p3VPfc7oQp+lm+4otkhyLY0eKefqIc8T0O8h+YPBW10UAKJSu0sd+X6AjihfHpsLd5aFS
TCBONhp0EKIbsTN9Yfa3CRsPQoaDeclD7DtWnPI5lTf5Ip07JEBJvd0twU99M/j+CP5R0+b/M7wa
GDBx47T5cSE2GmfcZ9IziPStXe6/dSjQ/asz8k9++DuP7+NSf/sf/+1LNQDH5d3ipCp/7PL8fguU
gOga/f4s/slV/vb+/s9uAf2HHw7jdvHff+/8WnDrL6/Zt3/DVPr9t35vTWkauDp9YxoGerbh6v5o
TfETFR5SBYU/Wk1oJ/yBxduZ/4EkHquPIOZ3/N6fWDx+BGzOpO+ug56D03j3T1pT6ndSoT87mvAR
ixJ0p/Afm7AbwXb8rkV1g5eq0idVfFQvNKDmy00ieVNsNUiBy5yiG0mzUnrdShw1fEIcBQKuEa2x
2Y+mEgqN5zTeAPIrRtvStTGsFepoKcQXmu5VJRkzVDsRglN9IlhJ9bLKnwFVDDN6T656gztyZw1V
47QzceF6MosFOaSjNh1iYZ+orlpAB+ZKgjemgVplVoa4K2kFTZLiA3mXbg13Mfre1nrXEDIjvGLn
b1u833a4yOltssyvlLHu1CseYqueP8lepYT0IB4YKu8pBRTebg4jxZbnj2Z9RDwvG87VocYU3azU
tJghlS9iC6+eNeHSKeE/Qtd6YyDqWoY3CMmeZ1jCFBdJ83WwgYIsi5U8a58IRU3YI+81+hRmck0y
2lZjWFGe+5YMKFZ5VQ29o60iUoehbU5mdd1VDM8FgAw35FUCAOeY71VKezmPA9cWfYYMDxzzVoKL
LWHEhEGZaY/PvT/1iPtdNq+Cql7xhp3/lmd+89BASsq7gUJwp6MWKOplnpmVxB/qIbxv6IRSjdHD
3TeDqHZyDCKho7nXSKOZd1qfBhFxMFJDx6QEq514tw+5O1FKiqgSqQRIu8OtHiyU7URSRGJ/6UBZ
yWYEmNgx2sv1eRAeUY7LtGdqKrjXdQyWO4oM3tq7Esgz4Mp75dOw1ewm0qnbeSLkMJL75FNGaVEU
P6FzR4ev08P8dWy/rsXDLO2vTLqtdmKgtAPShJQ8h4fzAEDPFkmmvAYMAzF+Nx001AWvLJcvwtTo
FI8gsy2wg+oZdbKgRuPPycORnuHgfhWujOdSWbAKEPv1xUQKsT+A84lJ5CZHse6hpKQYYcIT59AT
u5Geos80yqHWKFYs3IMpgseyUiEWdfolLIkwENmKpnDt38bksRjvFrL03avJBJru5tEhIvxsH7Kl
YGCRMlvuJd/qy6bdRJK8xUtbwpquVnbsPs74SlSkQTUhZWmvQHHs9E3faEysdT982VCWlvzWff04
I9lEMO5q8nlIXfTSsoySL009ryM12ptPCCE+ZSSqE3Mtz0NqNTRnIYukFac6yXJXzzD/QJstiJZM
d8JlADyYPMVjFpMnDy/WC3ct3PepLY0sLvHggxG7ykP6opG8kIpeS2hPGyBi8bei+9QpD4t+zKi0
TW6dehUq6ET0CPwBleKUeO0bVZEg24plh4kC0qav44CvtaToNJc+IpPag3Ec0mtKI1l5m+eHWDsI
04GNE73B3NUf62vZumnrmp+rbxAzguoMUdzUErKOibuRVX/XH0oTCXZKXN+21QBmhjaXiFykNYqU
UcqXnvqcumX8b82RjBt6ZutWvyniGUXNWfaZCprQ5+u0T/KM5PN01+QfIHhUosTtAJMaFEqQfYTX
p1BJpRVtP5VhS/O7rF7lkVE46i+lU0VubD5oxZumGlbT2OaX5mx6+qGZ+dRByRFKPJF4vevtcbUr
oje0wMihzccl3keP2XHIK8tkgSAUWNQvgq9SAy5P6ldNP8dV2JiPc7xXzI+wuo5CkKzHWnhLhnME
bbBuflOYhp3Wz1CynmT9ONX7otzZbc89gk/K4o+LiGKOBPsw+pzAwi0YL+H0dDtB9pJSs1UJEbZB
tIzvApnXpdpHcGkCA4J5QKP/m/pLBe9zbXfTV+WsnCn6/uBN/10jSP3rAM/v/knTubAsaqL4XtwE
tlV4fZGyfaQ4+YxAjAQ9iE/hiSZveqxDNLQe1BcZSKEC44FbGUc5iW1dg7D2WV6+JPPjbvyWKYa9
qqc11p0Rta/08ZZ4HKKiLp0Rk23Me+RU1/vZpikvf9KioI0OWXbud5/vb8sXQ0bcbrkvV0eHgZ/S
LU2Tu/pMkeCbPqKQCQGps06n+ZRgMYOmsBpy386may0RACMbiKjcvG9gyKwwkNnb7mEiCxLskndY
fJ2GP/1yv8fM9g86fna+vRnrvUTY3tsplTY6vpwv3err+yqprbY+JrvP/IBNj6LYvM3tgP9+AZaN
zkzhmOoBXDr+haHucBPR7imL/G/2zqtHcjv9zl9Fd74xBeZwW6xi5dz5hujInDMNf3c/7Blpe0bS
yvrDMLCGsYtRaHVXVxXrxzec8xyr35jNxxg5aIV5XHVYJdnGYHDEJHeYGUflRgSpUZLYuGhf82Bm
IB22DlV1UpF6NbMoWZCLatGQcqaMC6ZqxADM9eBG6h/YhQhOrcx8bjtz4s++FnPfr4CfElF++se/
1jn9oIb6T4u9IDf6y2fhD5Xl8nl8/uVal0H+Y0XMN30rLElIIbRCmfCViOOxx7FB/Z6Qov4qSybB
FYpsUUJ/Ojm+a54UiZJTtUzLMHRgml8TUviSjKoNRZTEJ03CPPJPCkvp003xr8ISubUIW3PKktJE
nBX8Kj/2pmlVk6qae40tG43qeKLuL7CYtET76dCKBClFQ5hgYibO2K4jmaiUAQ1qXOjKjdCysQuJ
KtYQduZlGC7kUjGxWofMpPQaWb7/IsnvXtM4KvzWARVsH0GGkcxVqmVH3UoCjBD0+X6lkMkLwzxl
m6YO23AI7v0qnHeVUlD63Sc9qJkGOZPacSvIWWn72LUFuYsWGFKSif6DI6THSNeW4R7d6UfZS9VM
IaltPRraY5yn6tyKp3TEEFJZZAqFrRhycSrG/Dn1S4b8cPJnapyj3zLJgQ+l5N2Sw4cejJgHfmwY
jJsYeb/cFsyNDAESGlPhRqxsXTKi5VgjcKqUVHZMGF93Wmt2w6wRRBADfndbCW81+Y51LgnngKRU
pVdtv839PfYLu69w/xF/KZjgt8Vkg2cfn4qwDw3pKBfKqijT+ZCHb4pfrT1ZXvYGkLqx2JityRrX
EIp1h+XrnEcFCwKA7g8dZBU9E9aWGnr3fRdL+zIw8554ZnmVGjeF+iZ60QLxK+nhK1Ov1kSiUrq4
EpuJSr42fpdvrdga916gGsuKJU1VR1tZL0qn8QEZ4VHMz0NCznfRxnnmfPnw/NmNhM9J/vPlqE1Z
6mTgEbf3s7mi7+QktIoUjfK+ZzIXMwxU1xpVH+iRbfVfGAf872k4/9NOLbKYvrzwfzi17t+r+pfZ
cxp9PbQ+v+f7oaX9Si+Mg0yR4ONYn5E7vx9an5Fi2LJMQu8/M3x+O7TkX4k1Q/BMxCNtsTL5wr87
0zi0FP5bkZ9Ehv0k8Pwnh5b2k/N9OrQUjqzJoKYbk776p4GaHrVK7oMYtevMFV6yVFcexN6HDJjF
rM4aH+6PFSnjSRTbdCOWfXAvd3jVhz6M313BlJeGVYExzBLSi6OmSYhBVtJhJ4Nw2LtFp9+4gAmO
EAnTe4IzIosABF0BJ9rWEVU+dlXFttrSv2/Rum9LQ9OJKIWSZI3dtVD4T5BmX1Q3k4kHEho7UMoH
PWG9l1o106/BeNR9Y1e3wIqKbhm2NfW9de674NA00pPaae+qFj6XZboBDrQIYnPrD+HE6HHcrLng
RT+PeXdTdt6H0PazcNSWBZ2CmAe7RpZXsVTuxja+NeT0JhPzpdG6Rzk1DqUQLaqcEO0U3ERk7fVM
eki1YNNayj7yzYMkSQgzM+HJNOgog2B4kLTx1hpKqAta+FT3xUWrcZ2Z486PDBT17mOUjfddxRBP
qpd52G07wXUkXduIuXQyYaqHMQm6qQfuJU2JH4lG78YTmveWrHWYMAhCM/c2VI03yslTVwrkGqj0
eOlwKw3mrVubjkfCw1gKwUwO9GFWi3ExN4zUwe8CbyeEL54NjjpWGzlkSO4bcCzCc+NpCyGo3luv
e04NEh2qyhGIEwhBx/U9Wcw5UlciomPZmycVo/mwe65ijU0sJypg/aupt4+xWa3VPP9M316KhC/I
oex4fXHVOgBRpM87pTA6cSq8BL5HXu2InMZFN5GEayPDXehnpwrmBK33OSUlHTTSPlO1BzeInyqt
WctZth/aceMO9WOg+lsIOs6o+tdKBjklor8WGum5RJeXJtVDEAtw8AQLbYKZoK2NQaCbPSkQXn7X
kv0xy80ed4EXPgei+uBWLFY1a2Um0rVKmzfd1U4eFu8x5b2Q0+Ddy6Sz0lkbNQJRm8Hrr6rgva7Y
x+sR73J64+aTNjM6wr+PZ4ZHP5TorE0M0GWzUvfuNJNBk8EcRstfFUMgBxq3mmyo18KElBZqLJYK
762u/WNYaZe0IiOhwycUpzzdZF326UMl9ucRD5QdF/GtoCJfi7rnwAyAq7Xpg5b2KwAMN7pSWDYc
0mXXi3du0R4US7xnQPcak6kz66IJe5TJzwYIpNQz8QOmMsyusGeJX5AvYvmlaotxh9G+HR6NwN+F
nb/Th5zNS6nf1mHVz4ww1ezOErZS6Z6bnHlP7rlbfwSAqvkNtLa2h9SiHJLMXCWR64BmmJUjnCxZ
W4hatm5F7y6HmQYsUFq0OV1WUdT+TdaJ9CIZV2vnlv5SdhOElTLWVUlq3jt9XI+xtwt185TWbmRz
8bLG6uGYNS4lDM4aHzaf9+61IknlCYSgOkRKqhurtohCJ2q9x97IX+uh6LdNrFd7rmZ5rsp+eY11
VVgGZJtV4LOq+lzLwngswwob0siSA97/Mu2K/kRmiA8Xs0TIlCeQxULaiqgF7JZUGKOG7DasPIcs
gWUvFc3W5Y7sNBjCZkKBD9CXp57UQq9lNeBjpIottVs8wt7cj1VW2hmZATB9GlvpEkZiuVLPWmvY
l6X0NOrGPVHi5Hs0o3vNZaRAg1ry6Wa4ZzbmOvTd16ovDq2cvXVt+zo2yo1ftts07BgyedHKTMVj
2JgfHfydXM/d52zykeG0yRy30q5pab5lsUy8jSEiAOMmtShLGrDejGs29RzRZaUvjUa7Fu5UGyap
i29RAv1myWeJXI9FQegDPjYJaa6soB6sR8J4NdyVUbAsQ9BBsQZ7JkekKTMUVWWwkFGB9lZTaO/0
vmx4wh7T2R4UVmGItpX7hyEf71IF1R6h120a7z3RWylq/Za4lKWNlhFYXWyH1LV4ybRWxPRMkniQ
d3APAwQjfq4nOyEUYJKHzUougmil5ATTCFZ8VWImq1CFCXiPqwOxIaCUquaxbHDRkVkUzbXYLVdd
zsvG9LvcqV66BzpbwhDUTdihfCOQe29XNsGxqlKDj7ko8QHGPfahCtxxBs43W2sqZrZdrNphJ3aE
TYwPqlEsJa1F9Nd6+UIPK+kAYCnaSZIqb5uWYccoeIMTSgNiME1m3zY26CFrFVVn4d0WCdyqspID
B9ezE8RhOidj4lazBNSaI2VwXt2Z+SivxIln445pPqtU9UNvIbP5wIvIt8kR/HBm2MMYfhQDQo1O
YCIqRsIZyi7WA83cyEGMp8EnkS8i4GHRhOZbGjc3VSYiALKq4GgRoGorYXOra425xdnKeKnF/HsB
TtXvM39M3vusHe5rPFE2bnPkqtiNll4tXqw4mcLrxwQsVPI2EK/llIrFstjVh+VoKtbtqKi8Z34k
KlTffYdaQ6hI0C1j4eQXyn2vK+jCBM7Y/55kliIJrYJ8WjGuQluvB5E33hRqbQZte12AaYqmhKM+
H0iMCst5Q/FBcIYtB+ny/3fyjHNJotT+fSd/yH5JntP/Vv3yc4Ll5/f9XheTKCGbFtWnLJvkL39p
5mmhJ/wC3iWYCdP+6Le6mKwKciknU6jCsoiW/2tdbJJBqU/h5bqp0fj8k7rYkH50NXw28/xOU9oe
Vbho/ow7iduuETCNoj6RWGAEu6JUDl6evWQ5WTG+HDupy54DWGrjmptciTfG2OwxOcVqtJWUXJ+N
okg8u4RYTa9mvtK/e6PiDIm3w2IqgkbITCq84Lmq5SfBlRD6Bpk3awaiVaoiLZ2xqnapBgrQMw1b
VotnWV1SkoZXKzxW0bLMIa3PhtxxTXz6NjEZ+byslnxSC/N0rHV2U8aeEYPv73qf+WHBzkaxOxYX
SIKkWceInCM5nLGVACnKGbYWUazkDCywJp+siOireYCrOtwGuVNkBK0xX2fAi4R6KUeH0nIsdR1f
42s4Z212dL2P4lZBVL/XkBhyzDFUJ+ItHnexEzvaveDOh2KWPMFyza/E2aCnuxFYYWQ23EOKJl+6
kNVkzm6K+JAJd+TikG80Ys+02f0o2SRFlunG0UWVsDynYSLrOA/9VtDN/GScr+N+V1rFSm/OmbD0
G6dojG2HxDlFqov9W2Kz8WnF9+3mYXgVnoSn4VX8/Kv4+dfpT/+5/vj2p/8sv9Yf8utv/2s/wmdt
iSP8tf1QXxEcIjplZjLTh0NbOe4ksCyinczoRAXQKGsIKhplpmziPHmKD8ATRbYWcvbIATxiKGpn
8gPavom8Dq7tBhTepRfXUQ1GdYnaK1uDFO+TeectLVQV7jEi9g1BKuIbtgTZsUQSMx51xVbkMz8L
aAZ/MshNsqMJnFjBJzsgLCN1lJYBaq+w6Lv5I2q+lpILmgY6/k3Bd/PX6IpHBmOVNbOeWls9zkqM
J6b5nKmLlCnp0zIpV2H+KptHLUeoPSwUccmAyzBsvQcHMB9OPE8fZRjSs3pOkGk3U2+Gk//iQq6t
IO5Tr296xiVbUgDyld9QnFTtTI8vnvDqVcdE3yHCbBxvybdn/l3fX3rlSUs3J110QlJWuVOrdCoq
Gkuvnstda4tAj80hc6aEL8+n8zEQU+P4Q/WCoF7dlkgglf7k4wVplyLEZ+TYwiLlCWcafua62Pe+
SIRsNLNzb6m5sB/3+S7mPuiom6zemecnDRShhQwfKPSxrDc+wuuMD7U9yDeVcKraxk4Y+5JKGIqn
KcDrw78JDvu5AwBwY344RT/PhEP3vBdm4DwpDC2badzIzdk/54iYVLs6gESs5hVyWEzC3H1vhGPr
L/iJ8rAgs63C2UFpWLuQVHdR8uEG9+a0ph4WqrDD/FI/94K7qEDOqqKyBMREUCYSLTmZ55KP+zAF
VSrOjVFYQV+OWWFJAQR+8CzVpsRFCWjba2Z5tLPKfOYKiNZGx6oXZMM8E9kcoAa9o3ouLknxEZls
/AY7ifuFQY9zGXWG6znClJFeiQPmKKubsBJX6VuQbWUfKVzdYo1GAVZjOeSSsmvz7eh4Mb8a7yjO
qrU0j9GJi7ZkkJE52L7xbnXCfR06sbaK8/WgbBNrYeBOMr0bX7oneZpnugSFHKV3qXiHoT+HuHgw
n0GCEP5Y0U7Z8rjp0PLKqKHMRcOCLnWa+CQOILFtNXdab9fsjfuO81CaZefkTFgF/x/UafvH36TH
BrX057/m3337isjxCsw1ReTGgQZk7Nv/P91i2T5gMd+tORgZktwP9F8gXtm0jQl6N7w0M/NUqAeN
4MjhhcueBaPQv1Qxc4vqoA3AN+R7whM9dR40fKYQpNGQc9DhmhJfJPYuLFkNmC0eCHBWt/BOZka6
rkI2/qDNGFPyCdi4suPn61K7TRZut+iQIg4GI4yGsaqr0xhyrhJkl194VVmBpQ0XBvIvj9fmBV0v
j0x43Wy0sJM02CFLa5lVs5jdDiv0/CHudAewCi2SgU8X39SzvoNo29lFVNlqsfezA/1rxj2RnsBK
V+wasaWOOD0PORJ65BSj3csPKZC1ekxsrxWI/GEnavLZIabClEcoO/KpNkz+OaQbei4lRMob0heX
QX2vav2CnJSFVaOlN8BYZC4upPzDY3SeswmS4d2GDWvCuptH8q0rRS/czR/DWMVGI7D1p5olJHRe
NuIpqdEPN8CVVUISxrOYgTz0AMVa2I4ayW5UaV1B9RDifBvraKuJ71CEeJ5kGO2QVHg7s7qPhG7J
eoHdlOg7oXUSlIbVk6QGs9HjoBiCc6ClWHkhjvTBaNmlJahwddutDMy+v0q0FpKJ+EvGAJkWc0oO
UMm5l8y6dnSEaNkI/ZMmtQfYfbtei48G9Jok1t8Y4+889einz/+8NP1PG8SqMvuVfzeKXWbUm79c
m5e3APZS8Fp/Hcl+/+7fi0/T0kTJgjAiM/H8PpDVfp088VNYuW4xef1aeCq/KgprJVNDniRPhvt/
FZ7yrzoJ51Syos7P+k0b9sOiz3sHthQPXpb+wENSf+TOTUUnpxmzF40/iXhmtvuDujHIC0FTSNJh
D4QpkjET8mgiTNm0K6vWjB1dLEOiar1zXLTuYsiMPTsZFj5UZ0iYbwU/vCtTk9yXBq3OIHe7ocnu
5Dp/tWSvnPVeu0qI1FB9hksSemqx2HatddLk6qXVinMcGQQ/jv7BLE0D2aYc9KtxRAtCxik70rat
oL+OsnTbpxZkeK1ID5qQaZtWaarb3k9c6L96cxdVVgKZSklIPdYatAleGUIAUDU2N8w6WifVDP84
lgFK/rHScAYWXQ5KIy4vWhuANzd8dvOZLogfddhoThYr7IvLwoDVbEqjdZTi6E1pSa+t4xTXUM6t
Qg5jSGoJCCMAO8VjKTbSY5awpSoro9v43SBezYqzwm0KJ2v8lQKs3yyiNSuaVSdhTIqrx1QMtvFg
Lo2gwVXTeQiII1c96AkiDUHQH9s4vKplcQ4kyiVVHk4EZRIymmvpsVSJmc1DvaK6ao26mkmul79W
yojzW6OYk9S8WktyGt3lBtTEaqT+LscYEFsqPvWqIt26Q36tvEGccE/CTquw/SnNNVO0g9ooxEJg
7ghG6vLgQZBBdteedpW0AQwYLzklsqc9dHpTzZu+R88dq8cspfy2gCJVREY7YRUL9ggWbM5vgtBU
dHNQim5+McBiAWN3/b2iDqrN1JOBT1GR9lN7R3VkPOoyG52ldSH/F5rj/7QTCHmoxPaZT+VfMz2I
RX75Dejx9fz51/d+O4I0IttBRjOPJ5dxgpWicP52DPEVulseh8x2OmRD4az53v/K+q9kqygqXEX5
G9nj+1Zo+gKoRZmmGOHlP8V36OqP8moWQaoCvIMDSCdVHuITv8JXmXWtaqU2cpHNFRIoCauxpVPt
zU2cdYwhw81Innc8k2AFVrhOpz5mk+CYQEKj4lDD2+LZ6nky0Gk71o4kEOJ1FbCNYUZxQPlN2Ht6
GQT7uj25/keMfDGC/Zq7LnCNFDWiSz40vv/wsSls5HO+HSwsj6hg5N5T62x7wDO4nwcr9dxw68bU
iQV4rnLxL4Iz6cTxQrjWaOb9ha8vkgPBMSVFOw3s3GA7fZecFYewq7l8V3m2tU0mb+3Ab5Nf3Tlo
xuPks0D7cZl+M84YIqu3zUe9C7Csr8VF+DCiMZ8mi+jXwnJ6lo5gD6fAwotAeuW61heUTqtEF2bd
qt6bi+7cwyA7l92MxgElFVkPmQDxbqbhTl8yyTPbDV04UkN/014mf38CgAAR5jq3iUB56WzKBMSN
ANmSA27dc9WvB3PhW04VHgyXvvi9yRZ9OiNBhWAXvMq8gtUhdlwsJvhzGT5imJcfeV1CAGawPLKl
AQeAOm0bvTMSHG7lTbAFqYLelPqsuoz3vDI8nMShDfBg2CODaq/F3ttnmwmgaOE3q7ewlzCw2sY9
ar3KRvS6KLcWUSmd4626pbdhHoxMttyJ7MmAmNQrce09JcrW93YGzo7QsRbDrcdrw0k+S7BHRMMy
0aZNkp10dgMBRrNr4IbZaYC4wjawpoEolgIn7KpcoUT8SJ/rbfwxuQuDnbE0WKGsvI25I93Y7uN5
88hAWbqQm73wdsETPD8seZSSuMjQkr6QHveKaqCKMEkJS+sZsSBGMI1RoTynGrybHF7ZVdj3z/md
7uTPDeawQXszifmIdtFJWIoPKZ6zWjnrXAEDrm5vPfiL4kEK117wLFuzWt4QCpPRKn6kZPa+6dfm
MbidpIH+fYUPix5992mj3CHitbkQGobtjY2cUV4XgNAltE4b4c7woDzSpiAF9mbJusUTbODROGhL
E9uHsZTnwyu3iqOExmtHd7IsMXPBsrBRMWDhnqxxCIClZF69hRfmH0D6Z+Jj8/qNkoHi8lDdWHu6
cltecR9XkxigyQ0fcVu6A6qoXMihTG7wMpwjvKDFGnjiUl0n1BInFQccjQ0TJ99wwGHa7XBbxLgb
IGfuVGuVs/6o5gQsEmUe0Gfg1avXCbI2eY5Wd1ySQ3Eqk+Vkp9PQbSUvzPuba3pBK+zOTOxioTZX
H9CIeHZ7JnD7kfomYn1W5POYEG5H29S2fl+toEIs+qOO40bIZ8IOH/9BAYD9KDI+y/A0l+AMSYaY
K6/5K/4ylfEVtu8UjS+mwGXckzq/TqNFmfJajv1C1/d+sMkxrgK8UKDSYOKV8NKEG2uTONV9YczK
V8Jv1t5KfhJRuSH13E4+teJexd5N1AYl/gg4AWfNzNpVk4GabAm7xyc12evwK+mQULyFWW15Vlj6
JjFxp2NhD7lybR+XChboRX1T7hQol+zzFuVDgh9+oMOZFeGGvkB645GlfKZAVHnMXK6fDTDKdB0+
jlfJvPP3wZ1EEtIHe8Jh3uT3AS6j4UTYfbMY7jCo++pFZhLBLKQ3btVhb8prQSYCaxvjloeiWD9W
JNd4MwUpO6JzFK7fxG7I1P6i5P1pzPr9RmMyEjMNWLvqTzcak/ypuh9R5KpnczkxCpA6Ygzzdgrj
tgwfNGYbuCHLwv9bOO6P8pjpkSW4WQyfLUUzRXO6BX5xEpmZIIV10YJvXMs42yLoUD5maWGPbBEV
tXEK7S91wJ+U96o0aSm+KHL+8JA/PdkqblgJWY0KrEJxylN6lF6zANZEjgPPXch7/eKvWZU2C/lj
LoFyVfYSrq6ZugTgiE14h6kdmLw9nPk3/VLhXhgCrH1GvZgdpvcdR9cJxyqIFAtTlLoZ1xkbdwY5
Lm5YjEmIzktOmWDu3+Ie23QL7ojkACmIgFs7InyBQSCO/RxfswoioUOVHsPWwZC4SDI8iMxSkBFN
xgDNmQARIZo1Ozhz52meu3f4rQwywvUw4D3gXnznIzuztVduKXa/apjeHcmZRP0NdoIl26KIWZhx
u3Ex6ul44DbiccTjzttw5KJzzB2jDosP1jl/Ge/RZPXii8+NTbW5fcwtjA8MBLN25aHymn4VbsBv
oboOT8mq/7yzsTC6FrcRbnQClr337lIs8fRhNOfGdB5vcCvO65O08jFPQrpx/A+RSUe/C7N50qAk
N6/llgNwM14mi7yc4BWG3LUbD7jv7d7O79IXpKtD8qymOwYpMVgUyzb2BoASLAfcQpiSzipGkmAh
1gC3OABeMHUtxXWPYdt4Gh6Rg/Tk7Bb8hupiXCGuxlg9safCrb8pVvGGweaOgfO8n0zkbBQWE82q
vAvjWU7m5IDZGoTCSnAI35QvU/lgXJP7YcAtMLdaO3sx4z1phvjw4JqeFUgKqDKYx3xKwAir4WfZ
5d5k3CdC0sKUbwtMuCd3brlgNk/1tETu/NDtoFVt/S2exNtJPIbWYFld4dLY1DaYkjMSxHABNitx
me7rR1wKqCQ4CEMihBfNWkU6P902Vz1ibzhA9K0c9BHnXH7rYkHk5k+sVXlbYvQ45Ytunh+oHmuO
exJeQsyWpd0WmBa5Kd4ER2zO5wmeAcXGbjY6pI7agSCEKZFFMOwtvsaRa61d9IThozbe4LPp1u51
xNgtrNUHkacfNLPkBIAFJ7q6FebDsiMZ7BFyF1ZBGQdy+qp9T2X4R265/zflcZ9DC6YVDEBwacEZ
nzZlf90e/Y/L4rq43C3m//OXSTn3XjKwGcqA8dX7p8tu2i7+6Y/8fXDD/lZU6IxkEySlQi/2+/DG
QMGrm5ZskFfPZOf3rkkBiCiLSICxntElwTb9OrwxphsBkHQk9Z9znX8wwJHF6QT/csJPA5yfX4uv
N5WybpQyTkrJ9hIykkpNI48SGXAUaOK5M5X73HIDkiaTWy0WzqHa3jGYnDek8VaaGm5EBVFo2UBa
KbVD0zIJUficWNUhKqr4yTR7tBKCGs6SQeeDKHvysu31e2+ST0RZjrEjldzeCYPxY+gVBvhBW17H
SmxRWUEKTPsBEU9y6XJGuknkI9OpB4Q/LQ6xSCoPfV8fFD1eDXF2N2B16yzL59NHVBt59VlZXErZ
12d+L+H4boJ+OUyalNiQpuCwyfBiUDsxRk9M1bHa9D4K/fykBmyZiA8KZkLTLqqyZ1tUBoeioKPM
pywno51pYmkrCJ5svuOQKcZhzIK72grO6DR2iihShwGw0wY+wggydkiCORE0BQNXmOPCk8HOl4a1
dF0dRE7FElXJkw/RJe6v9EJChHp5R6DRbhjFfq6oPHLSmpxJovhe+fFzZQqEUZpkpKAxiGyzLwHQ
JHAmdENH2JNrzUIyBm+X5oykpZZ9RRWxWSwwqpfdVcj1l0b2xmVSZ/17WRUfQyORxIZOIh+4DAov
3fbdcDFz4zVKVCo1htrEFB/TIP5oBqyCvkvJWqKg1NMEQYfUudu+CFb6mDleE7OECMMYBq8vMvSv
vLpaJxH75FAXe5ZLBDTCcYck1fvhqenNkRm+ZFw76UXXPfdmdGN6ZFLseFyD9aIY94g+qsDjFWyo
OHLgu/iCyq47VZkGO9NKpKUnpfAnc56FEb/Wsmc4XpTAfDAM/7Es+nSrjN24kfDVGSOGxlbTfMBB
deXQBRF6OMvleGUZydHUyktlek5qgMzpWQyIzNa5/fdJuUwFn5uqb12SMNqKFRWX/CF0yixUoHCX
3rIexwNZb+uwrfa5hctECfelX22bXl6oCoGGcnHIzeSIGGmZNvFWTxk70E3HOp2syFqoUGiso2i4
NkYGh0keHFesZmrmfaMf/p8516ef8prxPgeeX2Px+OLn/eEf/m/6i6dp91+fzhvm5/vn4f1HT/L0
Pd+OX8EAIMvwCdcs0lV0yAb1/LfzV7B+hVQNvd3EXAu3e3JT/Da2MqRfkVIoSNDRZejml/PXEH+l
9lcMU2Xe9fmVf3D8YgT+evryg9CM6MhCqOunuZk+ff1LSR+omteUTFHn5XwabUSL6F1jn02ttEzE
v+lcfjzpvz0WjhJDZ0SGwF75qX3os17U9bIANCMsZGvTt98E9X/ZGf3YK0w/H80+2hNaE02SjZ8D
TbswL+KsRNowepe4Qyz1rml/B1n/w8v1w0MY0zbiy8uFBHaUa6sfiKnY4BnL9fsv186fNDx//hSQ
zqg4rrHeTL3f15+fF7qBfJMZmrRLqDKB81R/01P9yVuO6mdamag4yvGO//QYmk/wS6uqYOeYN1pO
v0pX/mUyDU/d9D9+Oj88FNqjr0+nknpT6gYeqs5ucu6JNeAHef3PH4NSSkHazdGrTEXM18fQQrMO
vbDkMaZMYrSURKMF/vy/8CAYlGh+NaRXn9KnL+8LNzKxEsNqnIc1MsIj0hIl+JtL60/eej4X/3qI
n14rrOt97+oSknHjNkNDJXM/jc7//mn8lB7y+RGRDIk3X+PjMeVG/Phi9blIoJZmQZXlvY9Wwcay
lXOynqZIBFwv/+bR/uwpfX20n5r3cRy7UPA9cq/2MCofgLJBwzEOcm17637B0GhlrBlN/c2j/vGY
4f1B56ZIOEQQw/10pMXctrw6bce5cpzQeNOcmU5aBUk17KbJVYyn9m+uc+r1LzXst5fVZNeJCg3v
0B+WkHHVljiHXC6PNVcGgKzO8VdTK/jvnxqf0795oMnA9OU6BOCP2K8xsQJnVKuCrp+NuITuiarf
zfN7MwIbSG5rUup7fqdlyAIUF8q+EJ8LKSbu88TNaO528twSTdsVFgZBrakHhoWUa095Gt13/AwS
kWyFfrRY4g05ywTPoMse2JkVMoOzQSW53cvkJ5MU8mxKWK4XrjksMmsXkNactDcdBlFz5AXQyJEh
qDgrMnb5GeHknVuRAGwCXjBb0LFlBrpJg8cl5Uvdq5zcIs2lp1Af0C5H7ThrZMrpOAHnRLou8T3Y
xdRFZ6CmbtVloDJnFIVtOxorS23Og2HMRRmvAEHIQKiM6DZ2rU2YyhT0qL0SDfc6f7Pwep0NxJEF
3SHAhxsqS2H0qZGCN9G9toQqqwFtfwUGzbobsvchdmdZmNqDHlzH7oQSaknR6rT8SCmGz6ChMavT
RUTIytRoWGipgvQttRZ6BPEge8V/aJBmy8/M9Cdk7HZGPYiavfQvmvfWEUwjvI7dtqZ/d3PSYmPU
Ku6ltpaI6Q19LUdr07X7HuyGrdKFhPE5y8prwKAeZ7qkvppegLLuqivJOs5BmiYNVpfy0MSNTbW7
EHAewAjDHOhJMwvaD/FTrHNnZXvvNS8i+hgPdXpH7ZfFK8mLsCVd2/iiiETa1LbIssF6T8HVBmcS
S3xldLpJmnzUAg2bBnvZ5CXNTgSe1sJOFa5Jc+sPF0W7xM1torI3kFYKYjqtmbUmakaLcjtWNeKV
dCtfJ5gGpkSZQ++RINOY6lzpQxB+8b4cWPUMikAeMVPhrPDRmlW1Vx9dufDm+pgDx+pIAUqDmsR2
eRDf6kocF36GrEZKmb+j2uokg+vX6g59iiu5n+Nit0OFNNJ3yQPj7mY7vbrqroI25ejF4Vqvo309
ME7zVJZeen5nEitheRUzQgep+TrIfbYBRH2Rzxt1iocGtEYsozpxL/l2G7G7EucjQ3F5jGepX9ly
FG4lYaP697H1bHowGJiryOxtcNX70I6GXVY7ubDWBxHV+ehoAqxQWHRxQJbyogaBW14p7AWwxRUA
Kh3pzTgzWszdtCUq+0EjPxlEtMQMaQwAnd5Cdw+1WC90a5slDxlbNnFyXHkkNvUHv3PbXWb5OUbK
LHMCLgd70AROgk69tQzaVEQ4K6HvmUO55bFtk1taBSRbY7+ui+ypRmXgd4W/HsOmwqiioHGAP6Gg
HNJ4KSVjNghcQ+j2+myuCyAF0BJsB8oZR8DpEVSAH6vAGYb6YhXxHNDNs08GlRhE1v+i7kyWIze2
LftFKEPfTGoQPYPBCPZkcgJjJpNwwOHo4Q7g62vFfWXPJNUtyZ69mtREJpOSGQw07n7O2XttnsDg
adZk3GMUa9JM3AfSRZLlUodY9cWHZOLY3/EMzG+AzG4tT8UAXy2dtiprXoTzFZpnjz2tTgAwlPpU
6QF2or6dmPLhVeLy9nxtT/NmFlnJfQiiR6DBqFFv2iBj8lghhfTIsmpOvZXfkiRyKHPEr0BN3DHf
1MtDtnxIV9xXdnCQDIVI8qFwQj7RBvJNKw9ycUxQQsT8kHDgCAteOWVPTWCd8rk45m56cpqrNrFm
3jd/S8p/y9GvyGpOXg0MGfKR5L22+Z+APgN1jHJ6tl30qpObyjBpBWltLftw/OGDv1mClVrGlRvn
e72gMo7NTlv5rilr5IIzqkb3l9be45QKwMB6XPmased3XG1LMWz66jN1p4NPTnpab/o+eRVq+BUY
sOl18zn3086ibVuW6rmuvUOhoUgkutiEoblxR6isbbbVrv8po05hyvbkVs20IpJ+YiJI1JAJrJ0a
MSy27pP2n8M0ejSyhsxDJ9sW68Xp4Q17PGthJ+Vdnl3POV17W3ULMctReu6FYmTeJgx8U2/cqiQ+
a8UQW0kW2gVdTpDNK5sXGam5QGOYWT91UQEs8MMXb67vHBzjXPtmwxFobw+1veLguB9aUNK1+Qh9
GpqUxMMc3iTJ8BUq1Nx2HwLQLFm5Bf9GRtpHKELILRa7hZfUZ6NoBpmr6rh2rkSQrlynKQs7ChrT
WNsmXc65xQKQWtccpOzZ2PM3aIVdR5RC/LO1PnqBw66PwbjM24JhGrGGm9QD1jDeh0X1YAd3AdkX
QQ3cEzJE7J8cnG4zes5B+QdEs8z4WBGLIZ72QybWONF3TS1fDQ1jaojXtPMeUv0edfKccDkjha5p
mA7aCy6F3xzrHNWowMycIXyZ7XfiuK89MpvmOJaPdcy+L7FBMueQIthYOt00UHacjrNDtJwriW+L
67heOhTziWUD3zELr1Hc3w92/oR1njDvem1nbEdzuIYZcErClcGKVyB+ruvgx+jRZDBIbMpAf0hU
Odse+cSaxZOpja8JKwdkPxYFAJ0gWsdeY69rr7e32lIode5M8NHpT8tGAzuQdTF+FvCWFhY6ksBw
p1xy87HAnGHWIZCMO0+OfRj7Y9/tp5wFxXahdgbzWvJ8jgE0vtnbOmF5K+rc2pZ5cGsSNNuFlTen
tNb+z8qbb72mubGR5UZDvQ/EcMK9eSvbAu6y135IbV+mBez6dSxbnyemUvZnHA+rJhxvhnR4lqFW
T6HWJ6cAEcximibda2OsVcNiM+Dn9x+Dmblv+F739r7IxMYL2DW/Z2luynA5Daq5xdeq63KNRW9T
5x1goAAjAYyVOjrPS3eQ9an2Xl3nqwNFY8RLmnkrCQghj7HRMdcol/ek2mbBF8yVjTAdonNOCMQl
CFhZziH2mG2bhrAkMCTI6o3D+cZC6zlGm3rAhMAQMb0U7u3EHHQCgeW9qfhGi0vnWrcN7cM2fui1
dwmd+8W6cXvSZXaOPrnmNgdIgp6/TF6LBoNY9tQub24mDu71FcvD7FaXhwC7cwbLQUjiItHozyxx
fn9f1eG+TEkIXLSzreXFU78HxnA1XwkMwzqWzdPc8lp26nUgOsL+OXvfufPtgB7EOtc9xvF+KF8T
Ve3KhUwAkmlsMEfdxUmLq4jrcQj7+zTOn1sQjzlq+Cn0PzNTEIxR7bLkk0VvZcl3BL1VeOzqFncK
UsJHCYdQ7KZx7xAd4x4X76OUx1L3K5dUu3o7o40gR7CDsuK528pCqZLVm4HVyw9vB23WXn8fO/Km
ZoLCtfQqb6esy0AKX4uRIzNQmwuOGzm7lPAJdkEuogiVGGf9kjQG7kt/drsCpT4HCpdl1o4yHjTy
QIMmJAXIbtDv4+5cSY/lml9U8qBUfXiXhdajxErZjacubDbXfvfE8K8BLzxWu2qMjkPNZjvcm/K3
jwlioocJVAvhh1bHXFcgl0X09vely7+tPP9YIv2l8oS4QGv1WrmgHHwPdvkRFPIF8PG/BlDpP9Rj
/7bH8cdP+0vlmbQ0xRuauxsgtCwxICibtwAuKKkw1iZ8/Pvv9m+LMkxUJHKC2iNC6s9FWaazRfks
tBtT/IIyUuD+Vf/xEf9vmqZ/7Jn+z//fBIKuSw/t/95efdKf5c/P7uuPw65//cj/Hm55/4NWH7pk
YDWuAwuRZtZ/NFcdm0ivq1POQyB8BST+Z2s1vjZQ4+Aa3OX6oU3I73/OtiIfzTLJxxTesKRovCb/
FXHyNQz5D22ByKel61wdqw5cRx8DHr/DH6v1TjlINWyrQZPk2gcnWpydX4BD1HYCl9ByIsCDlY/I
yarn6L7hpLPNG1dBJp9BDjZNOu5UXuCldUZ077p1w/vaYC6rphjc1qLKo6/s5G7BNczZvJh3rqni
dh1YLc7aLInGSzgWubXOR78C2ddLlgHZu9ErTjmQVHbji88g1WgR6uqX3fYxIGcrnO/l1CygC9P4
qcCJF21dvoS7ztzevyFTGO2abfcvZpkYsg/WOHsk9I5oreKCrcTqPTns0tYZt7YkVDQr4x2EAHwV
SmgcSpYLWWIMPdQLVnYUTUAul4XFKlOMy5vxJiw5Kjl0DRwMsYzO1PIPfbZrH+0P80ZuSkSHGJOi
H0BTo8f655vCdp5mFTnw+6Wfi43WVkzk3AJpuad/k3IKfanD9lYLJId/eHD/TW/3X9Hrf/pkF6gJ
81bHdZnD8sT++ZPNmCTZrNIQaETgXJyuJMAsbrvT1JSwJ7PQuZPVjPCCdOh0kyRL80CKrKRBM5mh
PORpGjz5PZI5n6j1H27bph+T8SXH2378CsxADHHkpcis3CI+jPNA+GMy2OTkctYqSINNaoHgOsWI
VgqJ6LE3hoIkMhGuHvonLyKrnNuuRMUVWSk1Xm153YMMvQ5B4kLgcJwOfXwka5bDXrzIax6YlRf3
nWNN50b4LmCMsjg5MyVzycl9EzUuOWeepV9rS5sPr2sw2//9Jf3LrsIbRpecC3pdfPG32te3/I9v
GCaUuUsiuhIwmff9A0kze/OL8mJXPoAX/YfuqX/tHP75Bv750/7SogWiVfQ6KRyMnDQzjCifQzvV
qHs83s4QKJHdJpdlAqU9mYNyoRyQe3tDp+ix0XDvnBFrojeeUtta2zb/MDPoSD29hc201+S9r8q+
v9U+REn3evgpiJPLxo0v+59B0/WrSfCPuQyyjexIffZ1sArpqmzDgNXEXgjwS6ZtHGcvail/uFV4
WYL6KFo0Qf9w1f/pOlzboX/oQvbMuyBGlOCv9/GxB+HtX65gb/j56+T09591vYF/c8nDvwxcalHo
Nm74qCwNBmCLPLemdPW9bq5dq7l9bWaCRf/+M/+PFeLPD9VfG8iisyrpeYrwgyQ/EeoOhqQ7TLP3
OvfNakmtzXWI+9/7yOtO8ocrmohEszhEiPda+4evm7PR1vcCr+Cl7Ec4uNgWuADBP4xO/umL/mUp
bNKBsFTStXejx7nfvbat/FPazdseyHktj207/sP3RFTyTx/6l6PZANhjxGyd7TEau2+5P3ceR9yq
WDZz4tE+mdMyWttt1X+H44LSOEj99FaNHajULiFALsnUbiwaf+8UobvSOgvvjfEBmftOfvS1G79q
b0ZmgQjEvIa9T/ek8AoM25U7quxSMrUv92pakp8irlMX0Xw9kOrhGloApZ2W6lj5I4E09BFvljTr
9o2HRHgMbYyxhZHYUMzoEzwi+7r9SlLOH3s5wWoAD9vWkBIHp5meVWKg+8pQJOeWtRNnXtN3yEYb
DAkbbQf61TY9TbvEJEW5cRqnw+6YB/G5aQwo89IlolC2WNmTmqHnebFT7HcjSpiCaGaTMcJ3ZbMA
IU6HF4l1h9sn4EW9pGEwHRvWb6D2sOQuJs4EijxoJv1qHN35nSFF+maaSZKbkYl6eemXwXuuI/jJ
vQWBxk946FetXSAOtyL35KZp++4v3LEVNhg06pEIjpY94IyEWUW7wWpOSwiiNsh73v6owdUcYyKS
FuTWyVH3DdOGexjWDh4lv0f30icbO5XuTUzJjIwM7Z2rhtt5NPONJdATxnUIjTdK7kdNA3ku6Zos
WQhptCGjRElaoJ3zuxD58EvUSiBKARijh8msLUWXPNaN++57zZ0vbfqFcU2GXizfdYR1UXCJ9jM3
cpVNrgtAZl4+Q1uO+27o0NEm05OX+qTIT6m/EwVK6wRpNl3naDcGNkITE9W7pDPQveLmzvQCwafm
HNOLmPCqfMG2VejOnIPBqB0wL00IN3Jcz59oJaVTi7Z5NBLlXzxWaFemwfqdWFe0oAruuiAdtlOj
vPWgchRDbekM6ziUwTaShXsXWKYCdpPkSmyWdiAUs078Lec1qBy2YlaxLTxFZ5zY7klu8iinYiyy
0d4ntqTarhzZ/KriJSHNK6jSF1d5yWNTMxgKRNM+J52LaLttrfG7qVVEl3uI7vJBywmpqyBNmX3X
R6nvF/0vf+gA8jlyUpChvbxNtllco39uKhntk8y1NtWCR1cXYHN8Lc+FnTnPPBAK9WxXLRT807Eu
CL5eyxyuKLMdHtUyaqyLDKaElolkjxvDOSLnTS/tb2k3bJ7OeBGlHO+1aZPHecqdUy8rhiVBpNrH
JYkLCl3/h5t22TaCqviWdO0Ldkcn20AW5NWsZktdnHp2HzF9q2PqGfMVNFb0qnIx3pR9ixRHGOSY
0+y8uf3S3+LCQ2q6TCkqmCa/Y3jlHIYob+kXZvF6sIJyX3TFsyoZPmWtnu+71CNkK/I+u6Fctkun
uw+mZdxtG1RYnrnunZ8YUiaZKLx3ETdgBcGw4jJ44we1SLhHuxc8SdP7W7dlBFYBSL/RnTx0btcc
5yhjNNYUS44m0L3BsJi+lcGMFjrYI59LnkTaiwcwVSTuhQong6Of2wAURVVFOVDzpQLBWylxo+qs
pdk8NihrSx09JTmjCJGXabkpeGR5/dQ4fVnZ4OGksZ25haHb1/mtUzfD/TJ3tDHkwEHSHwpa8anO
1lZBM4crouxwVRuXUqQcknErlrA9CyvVL5Ys9X3OlcIJWegtt90Ggw5iYxEBhCRLONuZnvkrq6K/
LxM14kZ3LRRIFtrfniJHNr6PHVoDSig5r6+zthwvbbeMe1/6byrD52KrPNm5WjnnKBqIL+mC29zq
841riN7Gf31Rir59LqxHp8g4QLWiYPjppx7mxxQZsO3qjzq23+G7JSe1eLTfHf3gp11xW2pEx+OY
ha+MCuN13A75rR3Q+5mF59/1Pd3oaaySAwBivS3LXLxBWyEKib7xXZaMjGNshyxe28ZXVVAGFrL3
XqTb1xudVTRjsyqp9j00NDUF1T5oB7xEufbr9Sw72ogiT9+zPqu2Y+/0d76vejpHTvZYs7zvi2mM
aCYp99nPBC5+4Cuoxvp+POosVwXTFi++RAA2dqFkvIOTZCFR0ZHqo0mablo1aWPeS9Emd1NXkcrY
etY66O2buo8Ms/Mx7Pd93P0e5jK5SyZxn+m4eAgQ3K069stt4446WScZ7KzELM3Krin2lsSD8y0t
vBwjdlguRBsffe5rsg5b7OC1DN3nNinoNFs+6IbRnOdqkscmAIMgBt+Xq6odByaiCGSg/9szMAND
Kz8noXubY/uudtoZOqrg4uegmHJ1TTSv2iWpH7WTVs22m+fudslc8WqHWtxQm/SoSBG9rSbT2Lho
ID8HwMzOrbDjjZBmWpWdMfto6cdPt9U8U45KDl3p9l9oeJ314LblMS896zPkuu4WOsEliHkz3VNK
6qNSjX9S0of8pd0pO/smSp+HZYrPQYF/OMZuelbtaMHpUnl0b6WFvDGy5fex/QnGfNrrX8OwkAcp
iuRoZWV6kn1VlZT4xrrpWKd+952fPHpVLriHwsN5UBEGlxmJVtELRnxQg0VucutQMme2IW2LjkmD
JYq1BwArD522558TUuTXRE6wYMaqOXKKvdADIaM2iAqyFbNU/0jccHlpWumc3XwgxbsX7iFkPE7q
lA+t3Dc5dJ1SE8fj8M0sruoGfFiCZWIKnrXN3qvdMIWK5ZjHKZmJK+jYgOca19Iyq5MCA2u4XDZY
MZ09omboxXoqwpHXwBu8tVupgC1dpC4JcpABoKZ5hBeFM7+yL5jtjI5V/bQZHH+qCua1l43Nw2iH
xe8phLUDDM/cyrIpv/SClTpRmroIW+gvPwT7MPqquWmjEKxfw+9YulL6O3csPH+t876FrFNMD8qf
04PtNbji6LuG+4CG6jpNYsRYo9J37hJzG5NJq71O8Udmkj+1Hpgro5XmiGF7Cw3mmulvb0g1TpKG
PktCC4oIpHEpjg7bBz4vk7+NpRrl2uMKrhvZT5tRheqStfmMUMWR7n3fee1tWDPWnG0Pemfq29Ny
pMkk9sx3rubw2IOZ0tHqTezxHIl4Pl1hwh1sb4jDp8D3+hbWx2yD+KVu3fgQ3Tn0xXHqrTqnpUoX
bQ35rnet9OB1uiXgL3PaS20P3xYPNxi8Uu81Z45Vlybh1k0D/5bDiYUYmDpoGpLl1otTydA+nYAS
DTbRx32SPgMvy05Ku8PDklKUjpWgFY/u6EfpZOiJowFwMTsBOYW199ZIVUMG9kgxjyQ2a6N0t0pr
hfrJx6x/6NpU3gd2pfPtuIji0Tie+Mx9K2VOE+E8aKP6GIulucx5Vu2K0KIt4XWt+8D4n0FGW7tf
ZRxa2z7Q+qNIy7ZdDaSZPHrai++youXJS0Pdnhn4DqcoDZpdHeWYG2Jlpht7ERlzilQyb62XhoNw
TxrOSrrgnaVTgd6YJ8P4MxoI7poGxtVtpvNj1+pq62XVAKbdRqyOn93Zt7bCkhVp68XqopcC6Jzh
rEdSctpi9Jv8Idm6nkxe3NmfSKoLVLTr1DSMG8NzENjS34eTTV6E208BR8gYB17vV89dmHncd0L7
ipwBaixH56cNU2zjFUA7fB/vI0dPcVHJPPLIJl9pOE5yXfvRg9VOKNxzk2zyIBvWy2S9FKlGMWN8
ccw7Tv8rmmWfnaftO1RjO84n1njIso68P6cej95UAkKJCn0ImoToLrtsdnYz5IfJDZZ2P8KHfhlj
ZYHd9kBbzmTbxn55nHr5GdkgZUUHM1eBQgSbJxTJZVYLeqhMw60/ROLeLgLoJj1m2roNYNK5kow3
CcgkzDJ1l9j6za6dat+MaJ5UWEznbqimo6dh4keyzz7V3F0ruk4N5QqQwvQVInbZKQTdd60zxze2
acJfkZJwmESxiNMwDOPD2Emzgo6d/+x6v8TwT2iHvp61h4ZlZEiDgjxtMRNEg2YfdEzb8aSZJcGI
U+r4YEQDBmkO9Z7eLmqNOHaT81IBsDJGhEd+5iuyO2+X5t55KMR4gUaeP1ZBk763KuWEVPhjurGy
BYlIW8RE3Q0D0yRKwX1O2fyY2k5ziYfgoxIOARzB0P+qehstCes9rt/B00cdQETk+Ond5iq7C6FK
wg5qiB50uvrUmy7mQKnnj9ZuQEmO4480BINkL0V5Nw4ugR51aw61hIOR4QJA7eC7v/KmW7p9P8f9
a+XHI6+FN3w7hfQxRoc86eVggENWIH9EbLdHixPwelmu0rLYTCTCNN63nCxiXGjr3ogY91bXkIhp
mDTdpDY2vRxO5LaePBqHAtFFK3L7VZmAjE8xErIaakxY1Jy7/lr/dOMAwnTx4tdcxEw7vUi/BYUn
D0k+haRNTOVnFi15v46rBbvwJNnZlYZpI1z90BtfcSq1gy+hug9oM/lNHalwnYCUX3fFQEJnxqA9
kfanUlEHiS7vHU7GgvGb1c3Dgf8YA4QzdBVoSGUXA0f/zEEQhOnkd+4TRpXkMPhh+3tuZfjgVdBH
lhjlUj/5IS4J13m3LU1ax5TEdb4ei2ra2jXVZcBo+W6iHH6r5u4yOBEwNrkcEbfFDFajV6jk5b3V
5CkEsjY55yHChqrpmifjdv6VPGLyX2aaCffsW3WxMrfaz0tCCLcrOek6rb2OLdletDSPvbTbt2VB
xGY71QjQPQ5h2EJPzvMu3CFgr4kxTnRAjE6oRrJZ5fiY2zrAAOGZ784sDhI0iEc3YdeTa5l3/fZa
Qd8OceUcsyCO8Lk46YO2ovmo6F1luzEqoh/gkMszwh6JPz8fvPZI5ShOTpb1tEXZ+U58Wv7WJ7HG
/LjEnbVRYdyfYxsBAfeoQERszfVbm0lKRim8+kdmEoKbIkGKSekEh3mps586FOPb4HpEPXotSJYp
0U2xqaZBnVyWhHNinOJXltl6l7VzfjbOVX/UVaSlTmb6YGaCyXxJbaRdUctWZy/V0cn78FSRKbAy
jXAW6ColdGnA9WeROpWLylIRY+xeWUTZrJ/dhqimypT+UxegwsHzEfYHW6nigLSJSjXp1ItTOghY
iiZBXulPKMTqwnnNipkKffTycecAt8JaGS/xIR6VeZlFKJ/a2mq2ylAGxGggHyphFURfcfqhKZl/
BZF88Ol0cT5z7dXE3g7QNPkJ/1M9jNoiqCAqBOnibKbUUfNwLDkyr9PCHg9NX4FacFjFkI34v8cZ
6ZAFN3TGPoUTdODoPoAdH7YqH9L7YTDyFKP+7MMIpcI0QmOr8l4dZJNWNnEjqE2R7pWHPjE2Wd/X
0TZ3YhXm6Xiae67lXENZ3qEowyGtwjy8iabMYd21W9yVyuH9Bn0TvpF5kJzmNvE2FXaan61HxHRV
TgTOVmzO4Fvf/Dydjtz68lDwhFFBxawA8wDtdJr4xIgd9eAU6c+2yzJ31fdgyho/nb79oOSXUg2b
I3vVOl14uBMR3vmVzA/51F/SNp4PIht+W3M1HqdayVOBx4jqMb9UgYt4TCecgUCJ54lHS3AouYMg
U8PwKbCC4rdVIulq+mG4b3sXeU85U8dyrpDHIg1zufUUTI2hrtkhg24AYVH0+Vo5UeXQKXTcg7Cd
N4Fgay9LpF3eoGaQcpP44Welc4aq89PJ5i86OtfjgUtHknphPQq/xteLWgWFDSk1Rbqji03we6SH
V5vabGUMb1FO1bOy8pQo+bqFEZ2V4yF0WyJ9Z0mcsD/gsWdeVyIIXkxEjTK5NolMSdulN5MlxZ6j
hHhcmr5/GjubeJuxHddC+c5LVc38EW1+N4HA6zrHD9aSc0itG28txuW+bWEzLBbCMp/JLErZZrhF
5HAJWwuDdOIUzwMV4YtemuY209MvIVgStYztB1um6I8snjIGhWki0RRTG20XM+PuVnyLyIeyklk2
J3CBPZ+uV//uJAVMEhV85EWInCmnuTE7VXhGWbbs57l21w7cjG3fxdbRrTogFhZTpGTIdj16FiPL
+aew9DUeiLVKS6+4wUeZb20v7C+95gjuBYLZQB/6j9pTxcYRwj7PdgBDXZnPSbXy0rctWeyVq/Yq
jkDw+iMZW5UL3kMFnyiFu42yY972BDC3Juwkso3/MMspxBKG9jePPcyNi/iea1RRTX7QjdVA9nDa
A7RhclyRyZ4IP/IeKrsgVRd++RaMmnVSZf+cR0AIrdSgzq6snWm9j35kYRetA7yvK5+Dq45buPXr
MlfDDad5dqOO2NRIJ+eJduOKbsrRIFDJw3LbOTDb86reJ6OFAY9XOv/XUc765iS76xNiU1tVPWf+
g+NkLSJkyHBLbN+214gri5Ie8iHP+PgjGXA3zhPEBmt8xpe0adq8Bd9ByNV0J0m3q5wBPupYfxUm
e+pg7qx9qz043vilR0SYAU0LWo8y617YyihNMq4Iik13DXXvq1TRFkMoYsSZzDcWVpLE7FtrTEmK
jqa1SlN73bUZdkmwk0kDkKIp6i/ogqch0kcb9vJGVB5mzWQ5BJ5dbxG/8TdG4w3VBELNFLk08Tiv
WBK/OFgitB+xg/qLk/4uAxe0P0sY6KeMWph+fR8yNbfi8D1XBkd7HN1a9cDPWjcjYNIiA6mKGJp2
6yR4lJcYReVMOlLuPQm6GmMw7ARpAgagFbso5K90PBgznOse3Hg3eIemHX/PndnW+GK2aVMe7RLe
WVEf/dz8zP34a2wRSMVeDnxo4T5E+cGJCyRpteNBsABp0zMjpB+4dXHQ0G+VH1M85zdypJIJ2ugm
ARZvhkftahz7dbC2Rb4umm5euW1/AB6fH6HsAsbkBDkW/nxxSUu4ddolOLQOXew547jAmARJLGOO
e2AWFjDWpawQ9lNCqvUQgjYTGrpnl9DiR+tt3+s5n5lY6MQcSbikZQIfZWVbcfqDdbX/NYeDB68X
Sbc9JATbiXIjnUHczl5KLoHI/FeapL9ch0uaNhOAzgIRdpG5D5ObkWHoBhzhSj998ufghz34xd6z
zUe0mHRTTrHZ1IWA+yDpec+IfDmOO9dGgd2dZCaP2gubN1njv+1mK7uh1p1WvWsPtwvSZ8oh+JEO
ldl37/ivWb/kqPUCbHUdxdlUozWQSCQB2ri+c9ENePJkCF2m+W05XFTro3xVblo9Q+lPD1ODstLC
47KrioHIdFV9NpU7fUvjew+R5pOmmDA4MftkgidNeQCvrNdezvoeJAjWMViG42YI/PkmS0W/TUJx
pUKiPfHHKfqx9O4upcpG6JkGN2jAhs3i55yFBb5XjahmlbWMEAYj+kfBr0bhkLvvmTO8OxagVZDM
+fuY+MMhSFti2jMhCHU0rBdJ7cCqIJiUE1393i0WnFHm86tKjum9IRXi5CvHXU3d1J+TKT/VXT9/
ICkgTHio4IBqI9dOkrr4C4pLSfTAL4emM9IVHe+83tuYqbaA+KQQaud5yW8adqR04/YdNoapmXaI
Aa6vqQMJyzaIWNsm0K+xUJ9WmFSn2gTo6d2k/TRsu4dUjtXBb/PlIW36CbhmCwiJ+FOAQIVvbcSU
/ZpoW/8eZh3srL50X0JTZGvpI9izqjCHKuw/dFZH000ZHXC866JDsyQMuDTg/jpwyjsGYjU+LsGR
yCNlJYJLVJTZnfJo0sm5ukyJ0+6WyP128TpvGDx6KChKIvKQByKpodZk39Z2vBBnUfOXzgQg3Dpl
nG9nzyzn5apcKSO2JUm8yzrO6DK7jQfosS/r4zRdQUqYgVb9VZDOxWlPfrDctoWbbOM0Iv645Dnj
2IG4sLLbKwXfXzXOwLXGXWGVo/6ORPmomPm8GSaRRxb57NRMYLNLz573bjji4JgSBMuoiVnkZ4pi
12P8uGav6/cAbKKPtlmmTVUI71AvODpGE8rP1iYmr1bziF0j9RkixOw8VcuUqZDM4rI62lVL+Mse
EDpZS2mOA4Oh45jVBLKXiBiDWD1OGi941OV643Q4jrpQUCES/7BNZAlqZbg+Z76C6cTJDYCjTvYL
u+1JyvFBFtVA0eFUDFXKWbDCjE1X7momNpulHpNbv1HurW2kTQPQJUIv4x670yTWgTCvVuB3tByM
YE4ex7ceaSjjOORUyPYxlSlvn71ccQU5Px0rexvV7IKZtMRHF1gK1nV/XlRKjBfuAV+zsbJTkzgZ
wrM1jY6m64tv9EmPXvvZeFnwe4r0K100WFNtIOBGdXALLIXUlk6Phx9K3Ht5UbOqwoNNeyvchS5v
4FCZsyVz9OqT+SlH+iKlzPKLt3jez4yTyc0YTuWWIYO97y0MNrjGLwm02GN4NZqEUftd2XbCZhLL
x3iEbfK/SDuvXbeRrd0+EQGSxXirQGrl5LR8Q9jLNnPOfPoz6A3sligdEf3vi0ZnTVaumvMLnVGY
FFkw/B1KDVisqn2thmE4QFtofoRVKh2qKhX7JuZLE/whvmeVDk+iGBAn4fEbhZnCsZI/2yOn7xib
loMSgeF2UW7f1lGkbpoi0ZnsyDUhHqlSLoKXIJUZ4JqMCjMlWWkjBRV4tIxCu6Ace2/KZPlghOTj
wfaD+nms0Q9HdarsBkclRS02+mCGITnUxMdJVQmi9xBUwUdeKfmwK1QFbSCNHPMT4Kfg06D3/Zud
USXWEYN8s2SBnnU7leNdXraFYPGpMLk4NT5Fbezl+8wPKdFXxTg9wEwxDpMBLoAu6MWNauTWnY2Z
ZEv6pRevWWLJcPqZQUHvv8seyQ3TrJpfY5uofxgS6vMAiRvXlMv2cb6IgLk3NO/L2MmIMpdjv01j
pKCltE9daVTrA9WqLLmDni8FeyXQm+bWGC3zMR5AtlnG2PJeSR5NH3/OyQ/8HbkdDUG0Ku6+YHNU
PPgTRnOC9zO3Rkx0qrp4HOfUGd4s8COVBvm3KsL21Mcljg0kYUH7U71TVXKj4dTF963MSekhr8ja
sajcUIbOt1Gue684u4yfkwDljSj37Ts5SJ8HaeKV6vMapvI3qjtFlFitTGweQSvQXw/S8XsrUS4u
AO1uhafDlELRPC5ird+Sgw24yI/YHG2K3Kg/e6WKRl+V1vusG0mfaFw+UClKNfJ9IYZVOG3GWXjT
+l1L8oxHKMaeWZlOTwASjYpdqkYUsah6nJ3kUoRv1BO7n4pIMrIPEb6DURaMuJ/GipXf9WF2p4f9
lBzEXEPwwUPwzhjxPgkS9k+ztoXT5xZJhGBq0n6nxlSBQM/l3yJF8sWOkgjatHaEtRS4CP9Wb0PJ
Ebi+uNR8IeCmKIz0QYbZbWW/WQj4O2Az1N0ww4x0mSJPmsIS60NNf+xgp71RpDXvBnR68TT14+iL
iLwbASrihz/o3YOcet2X0hchvJQs5DiYsZsQHG3Fp/rZSPUfNdIRv02LXWpz1Bd+QWrQrjrgICXE
zveYqmrCsxFUedDryecxI+cM0ICiCoez2aHfKJTpw5oaBQm7sZ14l6CtuRtCo3jSB3JlYRFKb4OV
Ufr2s6wH2yKLO8/ugi+VlPi3mAwhOQJ09atPfS3eDXoNdUFvpQIdIzDohZP4Ld6oFQBe764nRyzt
NMNvPzDXmtNCKo84MSKFoUWVNuwsa8q/Fc0kvlB4ld1O8igHTKDXhaQrjpSO1ptZ2UwisgrmS+o1
3ws5w8RZzXyKI3mAARvaLS4no/foSclB88yMglhrTqgIjBpOC01bdl8qJUANTuhzwT5XGzRqs6Yn
CyKzcWM27Bc5FC2dJ34XNsGb5dlvugLhM0h0ayfIdcHsKiV7kzeq5eIc5/+BIMddeKiUEeCcJ0p5
H5Ky7B60PK9JUqetpO1k8sKQB0xfKR5zqmEUHroeEgyJ2CBzvKbT74FZ4m9LFRDMakUaJjDHYLgr
Sbi/Z7CTcHeVC9Hu0vl2vK1iXbwbaPPeG9QFHym+618D06hHh3o9Uh8d3nQPnTyhElxJDbdLbRjr
j9qQpd8Uz1F9N7zeeA7/FsyaojHv9DEEB9N4PETn0zmBcpQMuXqvqWBOKH+OP7Sm0wIn66XyKZp6
lRqSz0Lt0flpShWyaoESy6a0C3EABhBsM1I5kMnU1onqonFrzxOPkh2ht6l2P42wB0dTsQDdGIwv
7rlgpqop05HeVMwehc/Ob+/lUo2DLXhZ5U7vAqrZEO63Bjkmd+xi/WfHvPoFxED92lkhbtq1aKgp
IdXjJpT89oOmBx8G2923UCtmGptAXW6uSWGF3CDAyX8ocZdWkEm/jv87pRCc4ViNBYWgCQQ6P4Hp
u3O1rb9vf9X9CpByQR0/D4FFzDHEsFY7y/AjLsDcFBzQm58jLC8o1O4G4WFdiu1X1gN2G81Do0ZO
qqJrr6b4dkTNXZySDcsaZB6vt3qG+l0Ddy7Qu1mrmrw3Dd+dtOIxwOCkF4p7PcQa2nD+90fASpEN
hjG0hBgVV0FwssEAq33I0FT135s4W2nQxU42dGDeuopKsVjqd5iirhMQo2jdhvthnuvyixk9Tbyl
tMFNouaLJN+MqQHaaDdgiMNNQ8pe69ZcG+wZFrvs2ePvWDR7xGvN93qTSlOT3mpwC4uk3Ciq9Cjk
AdY4RCupfwXW9ypGsYKv12bU6LXYC3Rw0FBRSnAZc9vSsDa2CL6g/7VJbc+lfAEVInrLGt6vMOmm
WrnRChi4IGdQ19hHvuwKQ3qsvPGXGSPWKGbfFPWdsw1PXdCJ1YQYcdriD6wljo9WqQ1SypOHp6Gy
XICk93C90QSI3Tr+KMbip4Yq0iHk6NhC24GFpeWP+OfuOeNu0kAiq+0hdMXh50T58On6xDtf0ShP
8KOzTKYq5KUcdNaypwoqXo6MkwrMRlBYABFXkMrKeV8TxRQyGmpoAZ1ZkTb8E60p7NGRx+1fyUQk
mFGCBPK36RG78J38cL1Z50v2NOBiF7Fa1U6gWMgOkmWGhJjaSosudBsBbF0DOKwq4m+Dj9YrVy6l
nfIGKgvEhH2kmk9VgUNN0dU/rzfkPBDuFgYDJFQFR62/WP+jQElXNELjmHcAymxEjR7WZ4Nr4fUg
5711GmQB61ZaDq5WoWQ0+rfQiJVwZXdb+/15ehw1ImqNPm/8VjiJVMmuyZS7kRTx43oj1npq/oij
IFJpA/C0qFpTXm5uEgBpt1HQxEB8w2Glvy7yOY5HZf6Wo1h5E49KkAqyNIcJgfLSxZPhOb5R9rHj
79bm8lrDFnN5kir4WT7BuAgA1C3fa3MN7j4P8NleCC1QwekCWaVZ6PG4PRQ7LX2cZ1m9Fw5vLdrD
JSZBiwZtbLddY2ZcbNE/4fQFW2JUAyxRZXimPBhR1rD9rZC+DDqcsOtTQr048Y4CzQyRo3EKvKAg
GTxxcuv4IbUxN/G+1J5iVbpJ0sKZrYgNuXuJ8PbRrORNUb6BRrrtB4zPjG8oAD7NgI8G5jamyPu0
tcQGIA+68bzpzG74lYNmOqBlmKzMr/P+AXrJgsdU2vh7RJ9+dujlWoF0x+TANdc2qWkf0l7C/FFp
bq930Dx1Tsf9NNDi/I1atjeFZ7zTcD0dkhdN/WX/XuPGnA8CQfA70CCUaSaSXqet4Z/NRDes1JoA
89IeTBIQ5uvtuNhhRyEWaz9oBAKhOe1Qaw1hKtjgifI7kWZx0v9yOp//0zHHNi6Xuuv4sFy0ZATk
leF1QkocqIrD00GbH4+BS1EKNWOJ1+m/jmfi4ADqDL0jRNAWy5JDrAqsYn758NTE5HYTm1sN/160
C64Hmn9oMQ+OA9mLBdmbWBzJvYkVafhZglSD7iNZB7ulkdwJAYrnMCmuh7wwZCchF0vT89R8aPOK
K0Fzn8Tf5lzP6jq6MPOIYSIqK0xEbJe0uzRJR0/tiRGiNz0e+nxl+czL47zb/vn9xfIZYtBTcsh8
aIcnbGAi5bZS9i18/9+W/nK9uy42RZdxFMEMxJjtiE52MgnogZmRsXL6KnTiQN2CUV7ZLS+cakC+
j2IsDhoJkFBozzGCG+SScYGQwI9t8OTbKHv5gMPF9SZd7L2jcItnVW4n7YCp3eRgwZv4OHoHyJ71
bf+n9n00jjQ5uks967epeOPH9cjKxfl+FHoxcDHaoXIlFaNjPRi3mRO8ma/dT/nZoKpEa9GUuuMd
Ut+FX7EPcKW103ZtLBfLGqUaeQDCZDtRpYZPRqrFD0blV6BKy9At5Mo/oHE7C1QU2R5c7FywtKXf
epz/hJ+S7yqtCF9zqVRWxkM5f42djL9Y7AJW2kkBgldcavUdiC38u1FNj2EcvXdBSDGeJJr+XShf
rw/GhU31eNbNus/HZ7Td1STOUnRoPaRIJGCx7YjgyAaz4bX2XZ5wKEra8JpRlVxs3/BMDPY42lfu
5e1/XGKGAzjofeoCKthlj2IfP6GLfljT3bvURFzHZPYiU5FNddlEoXSFbiSjYwDh2Vk5dEFLZrKZ
k1q6cqf9H+6nVKyOAqqnfeqZYW2FiME4ylOzmw11MLP52jvTXjtAgdtdH8BL0/k42KJb87G2NEkL
Rgc/+WHcW/HD9d+/uC8dB5g/4OgWh1ytMY5ByLjlXuVIoTpg44dLS5x/JCYsolbM4nJA3L+Ipvxm
Ion9ux8r1Mp8HGquf8ulU8uchRx4KWuIDy6Wbh9Szse7nCUyzRoyvty5nj34YKxUIHTXY13apEyB
hwX4EsvUlqeXbnDzl2pkv2cF/NptDsINDvKhPlwPc3H4hMEJaYAr4JQ87d2afHcSa9LsVXEf1d4e
BNJKhIsN0ZGQt8jVzmrBpxGiIrIBC9KQMHucgLjEz532PaM0J5DeumvX/D8uNMiS2VKExtUVmZPF
uTINSQMCmnCKjCjacynW/EXm5bo49k8CLE6PZJA6hdrD4PSYYaDotA1v5RvZEfvMXdMmvbBznIRa
zLfODD3fGgnV2s9oQflgr7vh+9iv3TQvbI3HcZb8dXTQ0crImQSedMi1b2jH2olbSc8xZcs1JdxL
bSLzzQiZlqUZ5mI66GkVSm1kgqz0brNu31bf8/IB4czr01q5NA2Owyx2DQ0eTFjMYXJqaffgs3AX
yV1pC2YJ8UNn/CTd/PuXuolSxz8tWywlVUvCto4JiRJl3D0AxYv8lbV0aaAwM8AMQSd3iyT36VoS
mWcZUUoIWOZg46pPMvf1IpBYWyA1EJrcpN2vlZ68sOmhNMNzlJBk75YPOFTU0HgxLFyUH1ryA/j4
vISf6/cGKxH0mB/qA1XtlczwxWYehVwMHjXHKs085r0VTQ/q2L/LBpJho6g+2VGHpZL50xua3fV2
rjVz0bVGZ4/gMe3B0b0RD2QV8xyQdMjQyb29srWvhZqXyNGJ1tQVcHSd5daFCFRKQr/1kvDrYCX7
/61Ji61QxHChg5xulKobP//cIms7vF4PsdCwmgs2uDuxz84S3aYmW4vLjQ4+eQLBzXLeYRO8qzfh
bXFIb7J96KwdVefdxiY1eyHCUhO8gRbNgZPfQr4mjWzAH4ZjWKMwmq1dns63p9Mg89Q8GhuUfBIO
Mk12jO5hqP+EntOmbhb9vN5t8wQ+PUP4DfSWQBPqiq79lZ84iiI1uZ5LNk/HRECwDONJUJIGPnE9
yoUOO4myOD4sL6qjvAq5W4+HTt1P0aHpV6bYhe46DrE8OWJ+37MmUi9j/IdHS4FVe47M7cqZuxZl
MclgQppTZBPFB2o96zkgbrD15JW2XKhTzAOCRrusIDvONDsd+zZOAXNXrJfq23/uzQGekerbf6zK
gPa414fnwiTgwJifBbY1l2AWrZpaC2CIb7Cxwhjw9nGxsqMp4mwCCADYyDiZBhQu1uaiQWnq50BF
vPAwgTDcNVk0vBmh1DtDXx9AlAewrNVgn3nFs0zFZFvYuvIcjZq168qgdSPV98NDYqrjUzZB0Cwt
L0U0NqQuiRhDMGxUu6EYMchUWiAJzwwm2YevXZlWhnlfIBm/PR2SGHy7ASlBWZL0rQrUFclBiDPp
vTTkNrw5pC73BcpkXwehAm/jAh8dJECnD0Uatm9lWIXgcdsQpEhTIqANgb3ZEUCvtnGpyu5gVJBT
uyEMtvZkkiSPEoF9d6LUvYvmqf8Ycr/diyIrtqRQRAn7NZi2QR75JgKLafaMpixE6Uwd/SekiRAi
QYwEEhQavZ+zYgqR+R5HfNVbit4458xSjwZU/jIQ+J+O8CboyS5/aIIo+kER1/7Mq06GMC5gKVWR
luJvJmkJdpOp0aAmrrVTgmFhPSSHQssQaArigOxyVvswGTVUYy0sPeMWCe2mx+mmEMgym6gSyo7Z
amicFqo83g+jbjmhSJRtISNdrMXI7Q65qaBLjjc8UExDDHiit+P4CLMqfdD1CW9JFbc4+MvRLZB+
47lBouajsMyig40gKgc8aovRIMYw2rapxKyVa5vK++R3/bRvszwAf4chnDbWr76sg3aNkNiVqqrG
ZKflShWmv8Lc1EG/6A8yhnj3CMOE27wUCKsK1TvE7TTryiHAZOt7pM3ynRlN2BgH6k+r0/VtbaIL
1erRXOE34w8Fmkq+9fn/GXezkm6g3eAhe30Fnq0PTZM11aAKbtmkp5fbsOWPNvXYZHSnCqUHPZc/
Jhv0uDUrk1yPdLbWF5EWWzFXNbbGCBNUGV3WxHoYGmNlNznbI08jLHdiySpLVUqIUNW3RX0XKS/R
d+Q1/6dmGIstawC81hhVipdr+ayOOAlIYmXTujgkiErzXhSkvJdZmsHshdZPc0flz7OOjqd+qepu
ZTTWgsyjdXT8okZd+1NBkLx9had0p6uYKYKCut5ZF6PoeODogMs4nRadVftcnGH6jm7SatiUQupE
xHfQX1NkWz5dD/X3mX5yoeAiJnQUJHUDNClpg9MWtbqvCOhHyN3obPewhMWt0kiea4qgBFpbeN9R
rh/fowT9wH0o+RquvNJY3iQZqhZwd3EblpAW4DGLauMAILCQPkIRJXC7IATsgjE+GIg7PzWorbiq
ooxPYUSS0IjHDlH3YZh2lTppKx04f/RpozR4SgralEwFoS7xRoMJeh+c0+gqpQcdKIIyk8i0LLay
+lOA3D4ICnyv2h5TMyOwsGK93quXBlDYCsIHvH/mW+dpp46eD67XCNkeoAjEjxAC842caJLkRkkU
/bkebP6xs8aSJKG5MhbdS0xBp2ZIImA65QbBhIyR1D2L2ow/BUVs73y9f2ZHHlfaN0/zZUhNZnaS
D53/WEyaLgkULSny0a1V74sUoUS1WlteCbGs9VK0Q7Igm0OU9UdhKuOunhD4ud5154+Qee9TEEu1
bYNDSZ/3xqP1bNbc5xBRGV0TKQ4QRBDnI71y/WiADmsOhf1KwSlAK0zGHiTJtLtMzyil24r26/qX
XJoxxwfKYsaUTOMUXzdmjFQ9+epdZY/gwLuVez33p+XIzaYx3FIpBtkqi2SRROltr2ubSOvcoEbN
NECzQoMioBp3Ik7jH0ip4yVjFUg+bvxC1Cp45saG8IZ+GUIfIz4FSm2G7a6eCdhDrpsv2tgXf7Jg
YpmPGB706M/dGrPUPJp21ms16piZYuVwGLVCe9HqqNiWuPCCF0qCQ2wG8GJHu4XjaYHp/4T0ofkT
dSTlUUOkC9+XHMZtkFoIbJdTjmmzNfZIXhuxXEf87KQ8WciSuF4ObFxNyBEm3dTgg5Fw0Sobu94V
bBI3pmdRJsA1pSpvepHHNaLuvm1zFJnmfV9LyrPke8pTXkXqUxWE8e+6RAGg9xogE0GD1f3k5aWy
zUx1vkZlgWohSd9NPPjBsMe7um/YQOIRZRUkn3pMuW1WI4DjqH3Jx+bdnvlCej5MKAEEHlTQwbfT
0dEhISI3USb7OuqVe9QdkodQ95RnNVShUSSxVEf7vNN72S1LX38K6kK/t+Fw6r0hPVkh90fE2KW9
QQsO/hDDRaCwCMsoNLoShwiCvFAvUp6tGNQ0jhWzl28c3KOeEb9Ochq3e79tpWSrtTPru9ET/WcG
deGgdWX8KctbXLI9D+aYZo6YDuMskJY3nT8o0oYJggFk3OggLAe2/utL4fw1ZVLuVw3T4M+k+ZZ3
BSs1BrQMAWHNpsj5LT7D7+onY6NsIYMc7E+wh64HPNtAF/HU000gHFSN58aYuda4LYbZNQfZxR12
5arxfj3S2VVrEWmx+rwsEr0vkPVoTb0/+HEX3ZidF+5RS4G+BP1kJdxZOmwRb95kj7Y3fwjsbArn
GeQNuMS0EGsAbP0c6yl5baRCfoiUNN71GoqABQw+ZAQiNxsC9SHsBTBC+LSo1sdoLdtiW1vtHVn6
rMKYIpaei2TE1THTH/IKIQ9KLTelFunPwBrkzaThAaKPNjjyvI8fYxDqX9My+1n0NfbxFT3tTW3z
oEEcvRknFId8NKJwFc/GvY/abjAm7Sfg1roTZRaGFJAF67vWH7NdK1pwLYN8a+QjVj0ZsGy1ZT7o
s/abEhSvcZoZ98zUPHNq3JU2tg9JIRbTTEstP8N9RYlC9dObJm1KFPob7cEfpPQrnwl9hRU3k3Sa
Tyks4oOkhAdUZqDdZyg5DhX2yCujc7YVU51Rycbq7MUktRdbPph0w5SwSXBy+IlpXt/ybPqoVSSw
pmDtQnJ+0JmYMHIz1i3uJee1FKP1jDGdFMWpgvgui6wbNvqtZ9g7TvIflIh/tXSIjK5XkN/pTfH9
elPF2Wm+CL+ciAoNRcgtc9U6VBw5NpTHdpofnH07/ehKs9/2lHpeq0FFVGiwv8RdgyKSrHoYvNgk
4tFjRMzBsPP7JKuH2yw04jtE/5SnwCZVjpihcpubPDJrFGZ2ft9gsEGmFNURCVpEjqRQWobp3Uwg
PfhR7r1OIzv+xg5M1BOxN1WGDfRj86DCa33sq7jaXW//2elung71IjcYkIXobC3KXCVxtOAZerS8
Vr06r3YuYizuZFIeAAvTKsT20IpO98MB5R94Rrts3jTvvR/XW3ReJjkNZy2K/lrtGYEUQ+kqUwl6
eqMY0oGSNL71Pk5czZCHMJGTdFdK6NEaU1Z9sRNl/B3Dj3aE7tfYXCE6o4xKsb/+ZedTDTtRS/Cm
4Y4zCwOd7nldn6NwgZIVThBuOLxY2UpZeRbwP7380vLjAIs7oyrqqKy5DCIWUH54EVbLHRJ4TD2U
55QKJcqsFf4uQavsw2xN5ZWUWBTu0cSUttBAYpxyJM1pS3yQ0V2sXlCAzu5MvdG+D6Yf3UupUj+h
iLaWsTg/Cub7niarUPltHAAWh1zgF36KyGbrYjoCarsR71LdIipn6jMYHdfSUPTh02QiXnd9PM7P
vNOdZzEeqJB4alaz58e4VxrJLYI3rlbf1Wb17XqgC1PyNNJiYEJj0G159AdXFcO7YWPsgl+P9qeB
hLHRZkevcUw5UpJk43XJR4LCQvJRj3OWEVWD699yPgnJzcs42ILC46OWL/gitZKujbjCmJLTBY6p
rfz+pU49/v3FaEJV69ETazK3Q/ojS1Apdc3k3ddW5vpamMV9RS7tbkg6BDwFvRcoxU2P880QHII4
frzeYefQKk6I4xYtTogIJCFEs2Rwy6SErm9Xvzu5+mThaFRIylvf+3stFR3CSBCBUS0kC2GhsCAn
LzoMCzT5rNupkrGwi7VD5UF+VQOTvUhUK4f2+cBypcJbY15CNhbFi0MbvvFUtW0rO4ONaHMh3+bF
2ko97/TTEIvDQh2mEizSRPFIK9G+MbX0LomRDcYc9qdmRGvcrHNSD+W34yYtDo4ShmLezHPJsFHl
rz5GVPkG5lTYvJcDieKp2Uz28xhsNPHdS9H3bGAaYzwVraU61fM96uRLlmeKb4OPj02lcQ1vIANc
d+a2CrOEqgMO84lSHdS0+45kiTMk4cEv4a2l1M53aspuacopqjoWnzV2pOfVF6HvW2lE50WJeQui
xRYk2jsoXTSFUM1F7ttsn1sPZeQKzcMcRDcmhc/XJ/X5w8IyhQI4HgALPi3Lx3YHuzREZYmSYDzt
vcl/EeU7b9rbKIp4P8HlvB7uwiXvNN5iDaFBqw1oXPAydxQn3QdOjiXejpcrCJNsrew9T4uTHBDH
4HHjFvv6FDW5AfE5QyrhNVOQmvrSG/d595by1/E3/O+uN27+uWvhFpv7WI8puUnmBhKYmktpAd3P
PP9JRjTZXY90vv5Oz/fFEseNskdphoZNaPYgjGrMkgV1vg+TFbDChWTMaaTFSpf9MGyHcVauTPrm
S0ClCFVkKXpVJ8TdsXxEezltrG+1jSaaHAR/sgwd5euNPe9WW6XOxx8yT21NXiz+0au60PYaxTEj
7c7c9ylKelEwJSvb5kqYvz1x9BDNCt3GHEuksNjIfwRYyBboXu6vt+V84E7a8nd5HAWREhUtYE8g
Xocu2H3NU+PW4LG9a7Pw+zBLGF4Pd7FN/AD+9WSsztCZA0J9pFZLSBDWk61QW34ubed6iPMNkRYd
hVgc83CgPd0Im8Qdg/gHWkjJphgU21FJDbk4nn7rpshEoDpQ7q7HPT/lTuMuzn1Tiyhv8Vp3/S7T
tok8JysKhEuuR7lwYTu5ky4nn1y38HHjXsGztZulqRT7JkT//dOoSCWPBEjCE3jJr0U94Q6LeMAT
IrDWYcQQZ1MjtsphryK7CD//+nddav3xVXnxtBkRqbBFjXfBX1/eabjLszXE11qIRYVHz+IspbjN
tiya5Gvgq+atYdbtyqq7cCCg2YY5GJrfM2xumUmTPBIZHnkep3G0W403YXbIb8Bebf3dGkr60lQ9
DrWYqj0Ic5GXdeKSMcU0Qk1vi7790liesjU03PvQ9d2VoSavzNRLa/447GKmqmll2vmUNa4YYDrZ
g97iDzpZ2yorccLzlJUt5m857OQYsmBWaZYuGwJxNkWbN4WjPSZW0EfplByCqOifyyk7RN9awPfo
SI3a1hqei+lnjSynFzygvLQfZt8RlBPt8qtWfvPalyjC+iDb63m1bToUSb8Flr2rxa9MaTdF80u2
72zlk7eWdjwbm8VHz5149NF6FZXoN4+xO9pmva2GGEV4WPKNl1k7SZ9+J1Pj5un0fn0Zne2Pi6iL
c7QoRi0ZjKF0c3R5DjaQCVezuxLQgbqWSju7aGFMCNBkZuZCcjGXSMPapIkY2JDkz1/wdwmNe/m3
Prz6w6/rTRJn020RaF7XRz1pSoiRxXEiHPTjOrcV3odk4WY9+dhpZOR2py25u6cY45I7Mbuga1NJ
mskLtW1a5NKnaag8jLOtn3WEA7RVDi1EcQ+JjVFTP4NV/1yWUX+wAMBs+8lEKE5LkAwi/+5tjKCu
DgI54V9xKCNvhvks91qk5Ld91jfoYfr9bSDjHyXl3FcC9rBd2qsZXtOBsXIqnW8ri15YLIKqJ8Fh
J1HlqtDbYRSZAjfrOCGNncW7QPbx5hSNhlUHJR42dUcPMOStk2gtv30+w0y41NgAq7AEbbF8jDUh
GmShPw87El4O+ruOUunBvtGNlcvnpWE/DrS4qEUJ6usmMCmHsqC9tWzsXa1IzX/3iuI5pZkGazf5
tZYtrmWSj/So5tm5m45TfONhMbDnDSTdFHiBW5LSb6euzh7kMe3Rc+27Z7uFtJEP5PdDz66pLECV
RB/BP6B4tqoCMW/lp3vg37KMTlJftg15mdxQAsvAz5kEPOohe91JnNiVwbpJbuUiKrKywV/oibkG
9N9gi3PF87AESQPUbv6aeBX5YaSR3tDdXF/ZfxFtZ43SzTllQ+1JXd5FkALujV4ZPcdOAI/E9YRl
Q1vda2VU3A9xU5NBxsNL7UAx2GpoomPkmY5c6niLeOmAJFOIs4GvKKgheONnuQvQRND0f/ugtOj5
fz5yeY02LM0v0pIsvlRkryVybGP2OTCTPy1yNqySP9f75MKsN6gVw1cBu20aSxSFH2lIaMSG5xRd
rD4OSvlVwXXmR2s3+3osIvd6tLMrEW07jjZ/zdHW2nomeLpIVZzM3wPgCuTD9d8/PwRNAC6GqZJl
QhBh+RiP8SBNhWx7jo+5klsOaAyGAvMBrR+7vRWF3mcTsNuhaCrFuR75whQ+ibw4NAZUbQNywooT
W/GhNgKnS1DsQ4D0epjzCgAgVCAgXPUseDmI1532ID5pQafZlLpV8Pae20L9Me7r3bjLd9LO3K1E
m6+oiwVzHG05F/EdgPyT4fnqPQw7nM/uurtwa7pw4d7WpsaF4x0ta6SM8JllZS6hXZjLBFViaZ6j
zQrFvhgGXLoBJ6gxqEAM/rbTaK09vS4N2nHMxaBFttl7GRZRTgUCS7+dagpR/35rYzZygqFtoitn
MC/FKOu6HDM0OpAGam9mMeR2bU5cGqXjGIvtc2oCz4q6mSX5gDvvPnflm+wRZSq8LNfYihcW8Elz
FlfxARE630jmCZFvh3SvrZorrrVlMSR2Lk0YsxJgVpvo3oI3/z551Led2x/0T/+H2Q2xDQI9HkHk
7hYPNL+p+3ZI6DeKj/NSChwKObfDvnRCZ20pXey4o1iLMeI6OZWkKmmXiVuVglHkGqDw0gISGiRw
uBbc3Za6TQFOl6DB4snBn1DaNCjD3atJ6TlTrN9IYaI/pV2brmT0L5weJJT+ibm4M416IvWRoFWK
9cOw9oaiAoLZturKtn6xaYiPKDKOJJgOz//+6NjANgLKT0vTpOEZIHTXfM7TH/G3yP6zMiPOyn7s
rmBR/hto0R5OXMknWac4eblVujeMnWt/h90t3sMivRt+x/VKB15oGdsdfBWQMJD3l5xRVO30NsEf
28n1u7F+xjIwhOgjsr1lvl9v24UJeBxpKeMwkrIVomFhccVF69boJ4D2zY/rQS5sqBaiFOAdoL9C
sFysKEr0kVEPNMebSTjKBgEs3Go2/1uQxVIaYxCh0hwETYox+IKSIc5C10NcmNcn7Vhsc20aDy2W
UNzBSm677XfZnF5kwBSTlO2vR1rrscV+h9KN3gYW6bHJvIkkLJie2vjleoiLjeFlY/BWv5AgSvRY
xiQAoo+BJv/00yjTbSffTOaw0mkXm3IUZzEuaJxKdRHSFNt4FWaxM2NvE8JkuN6aSzcgtjcQ+fIs
fHiuTwfpQas6hl9z4XrvIsd8nV6hfSFGJJ7V1+vRLrXpONhiQwAeq9SaR5t8860iY26Mb72Ur8yB
S0sT6pqBzBqHEG58p9tbCROn0X3u4FIoqjsrRC0ysbWP6y2Zv3RxlQOf8k+QxeigRox8b0ZLMg9X
Pn2rKYiz/jSzL5btqtWaaMx52QMenCzPCkXsawgOLLZsfHM7U5D2cJR6X/poSqebOXGh6C+YBMil
wd8Zm+lfc9oWURfDFRQ6HrX4hzmiuGnC3skaB+fNlXl+YQb+ZTNCvefVigrSPGmOjqMGlM9QorlO
xlW+DQ+la+1w43DkHQZLu7Ub1/m4nQabV/dRsMGrwUCVjBuq2veV2o53KDSO20DzR7SDo5s6nH6Z
ni2vkOr+P42kYM/hpBgITp3GTU0rmcqCRub7bkeoXbRLt8NLfoMQy6rsyfkymxv5T7DF5Ey4QNeS
yrg1wefG2tTidVWVTznfBnFoVq2/kgkmmnaLl1PdgJsaSi4RmQ/2+2XMfunpfR9u6+zez54yLMeC
vtnZsKDEM7jeTSG/lO+UznbX1+GFph5/hrkoPKD/rkw4WHCDxokVMvEObWNoXyvJpQuNteEm4DEt
c5BxZTodvQr36wl/q9EpBHjmycy13dRBMcPQQv+sNL228gZZtoq9SwHjrEH3NLlmLMmRVYuppJ/q
g1P6G0W7m75X3cpDarlJEoHXE/RbGeo3WuuLRWcUlheaDVRiz3qU2Prjf98CaJZ8vQ1zXjmTuujG
TqhpRgtaH0vpT0g8V97h+tCfbYp/28AE5IYJq5ez43RUPKmu6qwQUK5F0G+HTGyHhGeuaG+yUsdJ
WoHThli5JqofgbwyI84W9DL4co11HZaChTrwsup2cLG3/n7YwMZzZuTAmo7RPL+OT5s5GIl6SwNC
A0hvmT70Q6VMRoVg/Rjam1K2+28e5EJyq9itWW2R31YiWrnhCnM5C1HBPJn1i+3fLANftnqu71Ij
Vch/oxoo3dq9Vv4x+7oRT53qiwPlCvuZb+lfmtz+f5ydV3PbyBqmfxGqkNG4BUFQpLIlp7lB2bKN
nBoZv34feGt3JIgl1py7qTNn1OxGhy+8oQZ8E1e6GeRYU+xl1D64S9x+KbDRO+qZ/U9jIqVlK0gC
4UN1TEV6NU84GWah1eN94qINWEuz+upgMueXZo9u9RJd5XYSeS12RGCgoxn0d0I6gS25epe0ODFA
nHI0jMnySruVGkL/nhXHkXOIK2SNmk5LtUOs6cBdXIT177WktLud1rRryayZu099OEZHWev5My+s
Cjh/sr5hb4V2P6yH8EtVOwlc16a8b2v3ti4xY3STNr7vUlHe8aRVQTMN852YJhVyAOZw4VUf4+HC
F9ODKVb6l65XstNiKtl1oVY2wHADB4FpMndTh5MtyvnTYcFt7bku+v44FR2wMZSxhyu1r8O95mTd
Ey4p/bDL+zy+wxYzpYnbx8YjFrztd6z1lFtp2GhvjnBeV72/7lrB0vuLFo2/RTNa19LS4ZNaVq1d
xZXdHEK9NpUTLiJzHbSZMrZPorMjvB/ifsaUV4JdC5a+iLDlFDgOV3kWXtVxPmE2V6Ph1BXDg0UB
4GtYK+oh6vRCxSG8sDwd9gT+DnmuewleWi+LLZfPDhC19ntkuYovZ4HdhIsz0BglGJnIahTYpDXC
mP20a/5YkaVVnqYM1Y0M7RqUtSYPXZhon2qRNncwUtWn2oICuxQRlk8VJkVdUbn3qhThk13htaDK
9sm0l/nKLjSU9NEPhyiCnyI2NX0nPb2DTeZXiT3SH9Jx+nqJ6ZB/ri2RPme6dLMrgfWlb0EaCYYa
ebkiH3HrKctGfjLTWsWxtROVfRQz75mfV73yE5nP6JM9LHhlyEo4X4zYTLCTKotn7Ji6FEbuIH+F
SNQ/R4lqKFeAbJvHLCqXPcGrfJxWFoE0ndwn/uhRo5Y7Kub2agU5lCjeYN32pPa5gBkzlEZ8q7i2
Qls4jGiTOc4kbtMM+q6PZdeyNnQgJvqTYQ+j3+g5ZO66+UUI66CfKTDmHJHxL9Ip/z2DX3/I6ogw
f45RgUfzJrV9K6knbCXUkc+ZK9qyt138h8G6Ti30nGKOy32Xlm7EP5f6rna6+A8G7/1d1rKz60Zf
DmNpRcii24Mu9zqI2ls6jNGee846hLWV+22Mz+AcwffO1ZS+U6u6LxIaum9Gy5cqN+29DGPDW8o5
9rMKVwVhKtF+QE+j0SVOElgH70YNl/Qlakdv5J4MMnjW/lBrYm8JgjfUMXDOkwPdtGZWTS8uUeFP
FVrdwBLNlxIntJX2DWsNo/A2KZCsjWysWdsphtY+YyZcyvkAUhSulxYWwdxMxS50zOgeu/PoBZel
5VHUdcR/oBj3Eza4+yUxkydRcDXnbZ5jr5aOc75D5trGkdKhChvAOM9+luNsRcdScTPrqucmV/2m
XSQ06LC1BxxG62p8meFKIQWJDEhzvwCP9jPky4LMbMGGIwTgWSOuOmNaHSOJTHlJJnUt4WzDA8g5
y59xEdSfBkUxEdyRrf1QtUWHKVvVYUAbuW3/FaocArOLFDjrjVG3x14vinf5NGgnDYupY4lLIILa
AO+uhg56W4JrPJBRrHqSpf/Za47wC2XMDoWlGPg3mu4BB+70DpPWJmjRu8I9RtXx0kgey6jSsd4K
f3RWj3eBFGW2L+vagRgyxzBkjDpedF+ZIgrFziQTaGWy3uE4mPqyEdEXReIPGClux9VmxT7WVcch
bXAey6A0VHWvfIYLN1wrejj9U49ZHHk1LN2bogbQ2A3xSzeOYXs7LqkW70AlaF6c8IR0GF8EtpNS
gsjM6TiGxo9mcJR/Mq7umwpIvn0a0V55iOaFFyIJmwn+mjHeak2ifu3b3rjPVPlJCNH64yCkh2lY
eFyK6aHJUNgauRS9FO4ndrStfj0W9HVLbM5Rq0Y3RcrW+j63eOjhsTUoOExbyMAmCorj1VItv+H1
2BSpovlnNGrKQwHJrfKW3Ci+iclgw/ZjNHyxlCZ/EBTU7q3Urn+UK8y1ScP4QhHtbGjzOtrYhDaT
m1RVxkMcDBIX6HCs610i0xvDqJyTYbs9ICJnuUXr98ams/9prkS/U5XmVwV/8UJ4vw28t4HPpnIU
DXk5muvpSnTowNNucp5sTrN1IQe9FF+t0fKrrFCB81IIDXqiKtIvoirg8Y09rK1cfsZu81BE/7Xo
tp3XJvwuJzmqQxdPgSG/ZckvDjk34yVE/ZlZaWJtNoNmQj19W8Ke6jlDc2NGggQnOGH61oB5Xp5w
dR6N/kJV7Ew+8WasTayI1QoY0ImxVmX/GtMkansXOrnbcJQ1I9BHwxhVSYRgtxknL2SdZgIJjnTY
RfU/ahIoy4WsaFsd+DsEfUDXdHkH3vHL4hRPz2gcjMDBX2dntvgUD3lxv8w4uBlT/621Fdfvx/BC
deDSsJvFQ7JPTYxwFEFc/GO11lUpjL205NHMBHyXcmc4yZePc6cz5wrx8X8nusneXVOqxoz+Q2AT
FoYNV92A5eh+WjVFKnHhdJ39cLDP4SNje0C++fZ0jfGYWa4k16wyeM73SnLULwkFntt+6E7//yE2
V9ZiynicV900IYO8RkN59/F6reuxScBIyP/9+9t7qJqcPF34+xghTvbnCiMP8bsG4iDwTNKqu0Je
2IlnJqRDgqHix/WOYOTmAy2LiCsVC+RAc7CXGlGj7Kf9x3M6s+teD7HVoB0MWcqWgI/mI3ZoFm4g
OCHv7VTl6TVBQjkxdvDhhUH/9iw2K/lm1M1m6EddpoNZmfQ0ejQCl+U6qirtUeOgcUfJ4QqyREV2
UGf1cyia+EGzS+fQa9XeievmR0yT+bYp2+GAKyz8irioM29oEVQaW+fRVqZmF1lY0MdO9rMtam2l
OxBmydLZaxmWqZqNURw8f8T7pIb+sNJj2Jt08x6Fy8TXU6P7hnF6f2zyxTlUS0c82iTxPx23BQ0e
ixI8RPmbaHbcz4aqXFKROnNSWBwHXREa0JDx1n//6h2imkKGMyxjYGizl9uhXxjzQ27Wl56fM9sZ
bIuhWVRo4BBtKycYq9URHDOD5yc0foVqKm+VadJ3Tq60XoVr8XOlqOmV1WS+obn/fLzvzm3t14Nv
zqrUeZfKCLtv3UxOpnlTZtnVxyOcW8bXI2xOq92FQyEjpofF206fy9tc/67mlxBnl0ZZ5/nqYzXd
ksy8u0awiEJ4i0VFA+Qh+Vt94fK5NNBmV9hGG3YpeXJQGTLxpnL1kyzL29Cy5gsjnbsSXi/c+my8
mhIqCsmgJxojyepgZ+Mh7L9TGmm9Xi/81LlL4uLPx5/qTIzyZieu//7ViDCa8QrsbCNQI+IGsw4K
26gexrHZCWW5tXDUuxDdnp3iX2V3MCSYPmwWE0jpNKZmh41uqdp/cKV+wELOoM6xQB3z43A+STHg
PBZRQb/wDv596DZ3n7Gi5WAVI+SIzNrbyTpRpS7ofzlBpen9zyYE2YzZprxRUlO9CQ3FrPaFY05X
1NjQypbtsm+1FH1HgRU57Mj8zoZl41vYWl6nSWdmOyNH/cub4zVtzHPxLQNqvaZmEktoeUlk4szK
GeiSQocFOGxTcn376yewfpqj1nQVQvNGqo1naC3m7kPiJx103KpEEa1ACeLjDfKO5UhM9mbYzZ5s
7BjnwDUmq0Ro7TMnv5k6DZ+ZIa/1FzEP7nOijf3tYqFOJIus2UdoRtxFtuw/j21T+B1l8BOUCf6L
GCpx2+rjiYJa5qejNLxcxwD8wi9en7DtZ369UJs9bU2DYuCU6wR2GU5+I+2rOrLMY7U4X/vEdVCI
M20fhbLHJdTlz5nSiSiNKPj4V1z6Wuu/f3WwCIhi7LhBXbaVq35SU8s9Gnkc7WaN5dDhh3iVri07
EvRk//HIZ470mw+22eWlKE2ccFHm6K2VNp0rOyzRzUPfz92hL03okbqbfvkfxrQpWBurwS0SYG9n
2+hzuCzlyF1c1slNV9t7I8nHpyztmxMKf61P0HHp/j/zjqGT9e+Ym3cMdT9D1Nhf8VhHjketAQs1
jRLXxzNbt/e7zfRqlM1b5pbQ3dYJ47Vk5E+hmrffjShFL3cKX1jl7//DaKwiHmUEPO+9L3JDFwNq
Q4E7D/YnWmHacagQKlmMMJgHOfofD/eOHLAebgvXIFpdoITID95+N9sWORocphaISh2Cti2ET9JC
6SMJ0+tmjsxgQZQIqaMoJezrhufaRHgnphq375Yh9unziN0gnRfCPNsPRwXH66yy7tyO+j5ua85M
2adNnjMqm8cqjN3Bq6pVdxhVx88oGtXP+axiiWohPNaLMDtOZf3QFaGMvMkx0h9Z3IoAW6vG6zLH
2Md2VQWpdon0ut6c22+ML4+hAYBAcHqL88krOVq1yGkYFNFymERsrT6ss28r49PHC/5OKOj/Lvi/
Q202bVkOLap1iFpPObwfLZLJfhmw6B5Sfca0s6gOWTeNT3knoViSUXkDxp/RareufckpTfvYy2ry
wo1xaf6bXTBllPQgJth87Kv2R2HcmeLCKbo0wiZWk3U6unRVsV0zJ/sQ1+GDnMzxM37s4YUtfe5W
eP0t11/y6t6dHJHYC4W8oNBnw2tr3fZda/7x8Wc8O4hLzdrGWdJ5B1su+z7qVinEQKqfajhwcOMu
TOPsgv07whaqLPRYmdeLPEgtsY+t+xrZVTttLzxSl0bZXNu4OxZKszCPrkh3zRzfS1o7ssw+fbxc
l4bZbvoMedQsYZh2xGLnB7fMLv+v4sx/D9arBdvs4Rz0awvcEdyKrWT3+lCb9DKTlRLR3MnYvVTb
M86kcAZ35v/bAn+Joq/2mTUjZa4q6xag/XEwu6i7TxsVzgHe3EcKBsKDadRgH1+qe6OL9E+pXNDs
MenS3Tkkxs9ZhAu8N9cqfs9za+ZPpYpWL6Uu2MYNvdQ2NrI9ktPxSSolcLA2TX7HpZPu9EltHuI2
zG7crgFiGVLl90XRfCeFJDq1Zrxq1b4NeAzViUq37rwgvN3eT7PiXqV1rgTSqfVfSAlXvjlmFwon
56rXYE5XEChSktA4N3uq5xsTIqh2gHpbeKiD2Mdm8R8mtdf9+nAJiPyO2LV+9xWIvOJoUUTcRh69
6AWeGzaFml7sVDf2aaXsiwH9sMnE294+OE19XyeZrxvmVWtMj/99azsq8BuYGhpo3s11g7k9kXpt
jYEb2yc9UvYhdWtjGC7w7s9FIcA4YI3huuCi4fv2VotiGWlSwfGxpKdBwcSiL+Bkyv3YhvMOHys3
+x8u7NcDbsLXiWuhEBm+hciH7GjLFPkuHGrrSI9h/PPxEp6LV4VuGfB+SQnf6TsWg97NamTogcj7
eB/qzr5fDPQ6dBloqGOE2SXWybnQ/PWA6+3+6uhKjVqiTZk0MCUd7wgn0BqtwT9uH2ME0mbFDZ5C
nqmobbv7eKbvNMXWzfp65M1ucYEYxqMGEHdJJttrVrVXc6w8G3M4z12ECSKXm6pQpb+ISNm1sShR
aXQfq1qt8NTOD0ZpzHeatLRfZh2jS11UL3gAtTulzBx/biCYF7VovSgxnQdMtZ+jyCo9MSjf1cz5
VSb1KTWmELst61AM9e3ciwI94PzeqLXUByPR/FethnXCzMpdkTPAZrZl1HroR6lPgm+rmg/OqNQB
knfjSYEz8O3jtb30xmyW1vo7VM99DFbb0Y9aAsblwpt86cpfD+mrfVP1YaM33cpadLje26FRb8vQ
mG91vcmOgy2eDJfObJzZ0bEoFRj/H8/QXp/Jd2HqqydncwkkNh1qCheYsGpW4sfFGPmLNiNM6ijI
knXQ9zK3AsOQqnX+oEonPHRwXBH0Dd3fphslPc1P67pMNHlvtB3X49jY7m0R58vBiVTXS3FBvAFj
MZyMwU4rrxHNS1vZ0V0XA0DxytjGWkY3shOyGH3luY4tj0XhsvvCIjtymK6dRaLKHGbmY2hHK7hE
ARlbtKXnSqq2c6HiduYOjnvXYNV9XatLusvdLgZ7Y+s/FaPrbS+y2uUqL7o+6NV08pDEx21qCGtC
BsMor63SGTx7oWCaxqx/a0XdSbbVvHfVBCeaxBwPLTCE2YNx1qbeFFZ3DeHatVgK979Xsl7v7W39
nuZ3UVTzAATZ6W4nBxxFnH5us/TTsgBUZEKjcgk1+M7kgPOE7wgpGFBIqB1bRiAAyzg040EErbTz
Q+5igiO7JgOgrmSNF7b6s7H00XWPJMVBz5rwxiky4zSTwV71Th5+zenGH+ool77TDRqU7cGVB2ow
lW/pdQxlWzNn1OlRI6gq6MM7iffOSQnN8UmT9vSYaYV+y29cXnJaw7EHFCG979uC3oGT6oLutBXR
sIb3jI5hPl/ndYbswNS1+wtH4cJJ2LxOYKHrqBII5mEp8oB45KmPFMUbUCRo60tYUP3SsdvUUwB3
xU4X8Z1Fap3iMRdo8cbjalfYU13Jo3/o/D6g/yl9Xa5OAmNZeeWgTAc1S0O/KmlrGyWwQdwNqIUk
EMxbdG7LstceKI2lXplhOViH1Xe1iLMLC3XuVuR7uLptqqsF1ea3K4AqqDcTFQt9PoXV9VzkB9Fd
src8dzG+GmUrfK3mBaGuXRALK+70swPIs1ea8Vp20t3pXHHPdWb1xyTVb2Da/FfKCQND6v7/U7Q2
8eYS0zLurYbUcsr0L9gpNa03zsLwjMnNLuRL50KV12OtW+XVC1BKcHn9wnJOenRf1agDGmgqLsmT
Kx8qszh+vMvPh9KvprbJabQ6AVq92FqQRFDRsjxmfwO04pTa2UsUVQValbFzCvtQnCqlm+5ybSlu
MxOwpxjr549/zYWtZG2iphhUI4Ur5p6Z5pMqU7BWcX0LetO8ECWdHejfBGJr5BL3+WA1CowYFT3e
nZo72Oi1rj+01qePZ3QuqH6VqWibW8QKBy1C+98Kar3Rd9HQOn7Z5p2HuUi/A15+ybXi0sQ2hxGZ
pyZCoZxjEn9GxnH4Slvh4xldGOGvDuir/Wl32Kwow+ozW9MV4I3WErHevxcCIaS23l/A1CcNB+0S
FNmJ7t4ehDGJCjvJ4AFPLjLIiPSixtxYRmCOBapICVrkTa3ld91sIp8cldFgXeu15XzSnTpfTi6+
Vz/URkEq12gyCl+OuSAUGKl66qGcU+hUV50Esh0GGZiXQgrA1y53zPZKrQZsFDVgrZ5d6wv+NEWx
R7OO/p8tmyv2iHqvpAnq27aF4Ddo2kbzLHw8Eips4Tz4BiLl31o96Z5jd0axLxfVBFE2AQtNzS8d
cbWHLsfLBrpc34lRhH94YD8PdpbcyD6PfnPNhnvDtYt9EoLgRWfJPE45ocicJ4/6AFDSrSsU4Gfj
hwFtf7e0UCJ3SGZ3D7aDe0+SRfkRYfjB7/E7vBFxKclTQ3CTfQF8zsCIYvH01KISZ47Cc9KGLykz
/SbJU90kgpvaG9OucGwj1SjAQQ8/lykcroxRhn6Wxs9GCB93cQbVU9ASvHPU6sruEd3QqnqPBGd9
Y0lrwMxbz7V9g+jD1wmrocrLBnRZjLpbTqKiMS+L9Ps0OTTilsiwyFCWyENFpHxe9CqIY5SNXXxE
RFw0vlmX8Hfy6UqoU/QkSltIP5NT8y2dZ/UAFDl/XuDKH4c86gbwgHpzY+nzC0WQPwrqB36W1e4+
jIXca+NiXbH+MUkZR7DshtnylqVKv42W0j/MnTzZdYlN/dj8DtXCOIDfEPvayeI7V4aNp1adWvoC
7yW/kOR3SSYav6rNrrzKExk3xzjF3M/vCaLuwNZrKDY4/S5CZdZvsrm5UZpW+dZPVf0pdV09ByGO
bI0ul2mXRuiH3OjqaCAbUJc/Ec5ZPMw3v7Yx1gKxof6Mq2k+1DFwXzdDssED0KF/QRVPvcnSIuEZ
bKyDqzViD4/Q2GvcPZ+KwYx+1Yud3olMk2hFj6PXy0oeyipRrpGqf7YTYX/vqK1/F3JKv9pG9KMr
3Kr3ItlQqGOpcq8IQ+0fJw3JATL+4ExLqSk8U4jAwvDkzjL1F5ZxZ7edflUZziOCfCQp0/TUZ02G
6g7UDc1RfoiIYj+cGMCRU2j0WEsJuaqK0KFF+1aEh6ocmqOdIN2xlC5izVH/iAhn4SnD1P8ME7cJ
LM2sX+y8tYE0q58V1Nf2ee9qe1VPUC43VN0ftNL5mvV2ke3cmafLrwdAp4RM2QQ0eei/S1PR/aJu
mn0NkvwxNXXePAcZmQtVqncXJaV+vE4czaRf9d5jvOkjGZkzroSmIlWakIaFFYlEzsBBJ8jyPr6V
33G1CBkQgaDnDEsGJa5tjYpLBHQUTzK0aINMxSRTiye12Au70fx2NrufXRR9j4De/k7U1UpLjpT/
lGNa2vOuUFx9l6mztp8K/KuyaL7kEHQmfANXi64dCnqrVMsmzCibDtOpmBpjvpAdhH2Fw3A4Plha
b/pqub74XSt3RTN8qhC8vVDZOlOMeTP4Jqwo56WodDSCArNBY1FMV1Zn/QyVxR/CPtCskQch/e9A
RvQRXCR/VvqVu61QZrJSi7AhXM3TuOB1qIxAifogmbiMPv7y51b29UibeJF2U6QCJTcDbqy7/CXT
k1O+gvCm4tEwTzqVLXwcLgk/nR105XJSkRS8c5syQSSr1DFnudABGdUT/NHxdxaWGRCLTl2+2+GA
lFpYGta1pmbdSZ31+IhjgvooJ5AzOJM/zLauA8wPT5E1k4IrcgDLry291qHDYI1fIEFh8daZxQvN
XgHnYXTC6iZzHeUzJBheWsdoPvHO9j+HSsnh9OjUnKvKPgnFAekG3ntnl+jdz33S00gtplz38VZK
B0+IctW0Mc2rvnbCIFtw36o0Q8v3FNjFriwLrG1TXf2qLnPyDJNE8WPiRexVIjgCtmhmz7CK7NZ0
SrSBeyP3+yrX8FlRBB5zLrDwLIs+6fo8X4PonjLU1t0lEKF4oOTaX/XCQrcS8iayJq1U70SMQtio
89C1tW35iZr9qkwzvB6y4RJf7z02hRsJGieAQ7oK8FM3X011cNVOVA5bKStrN9uupADjzr/wAH/I
SgTQsTZJ7rPCMg5OiyRbVpmP2pi5npoaurLLWyO5sep28POedLuXRbSXdY3VtRALRZYQn5tGe5nV
/uXjLX4uSSEBMxEV1RCZ1rZYtpIKpqTfCRmkzFGFKWzlNCCjEYQUDB6SJG2PMpmiHVTf/EX0o3qV
ZNN0GCxduW1N/dI6vrvYVfq4HG2YzJRH3gWmUmRdE+L7FaQOsA4XgTdVPaYIGH086zOpw5thNge7
m6tmXnIy+9VBUB2+V4563RWAyMvmEtFxK+LB44FMCEZLILep+mxR5Kkw8kaMIwSXKs7QgjfG67aq
aoRQiPEXpxVc1istQ22sr8mcnQZrnP/7NfbmJ2wSpQUZPJsWJ/HBZFf7eVTrh9jONW/sG4AXOlwP
jZ39VR/mpwnqyvHjtT73fAJR0NCAMXhI+bSbZKPunBjYDAc1rdCyAzv9axp1bm+39kMa1z7C/NHj
mCCoh1+A8g8ZteHBAu8gS9Zf2fvTbT5HyU5DK+Au7XL3wo37N/XdFGbf/MDNG0YFvcon+FGBVa/m
HG0x+9LiKXXKwfTLYfxMrB1QJTuZTYTtUqbo33Mlxa8qQdVG6Aut/rqHzlPQdPBnxXI8QSXV2MGa
FHVAY8B9mUtV2wutks9T2A9XcwjoOda65aVo9eXGnh37pEE8c9w8R22Ww4iPCDU9vTlpVaz6wDYE
MHaWzgvTtMOCRtg3pDP2Z7WZm8+h1v1RJ/KGKk3Uu3AhGq1qXdza9FHvJgHL1dfLQquvaBYT8Q+Z
k+I90yFXOYcZyit2ZzwaeZT5uKTotVd24pJf7bkDt2rts2yEke9CKDtLEaIczDnosz+xsU/N0E9Q
hAUY8vFmO1PhQenh33E2B9vOmeFS2mTQkwj9cBE6yn0o78I26pbvTguhLe+r/urCqJemt9niCpBc
PBkhuHdLqvqtqnQnRybzVTkpWGxFZZfsyrwu9k6lRLvJapIg76F2xXGKY1Bfy8Ooas2hd9UHbRTz
1VhFkYd6teprvQ5fRxgvpqk9D6XzY1InSOETIefiatcFPKm9HHrze2ssGTJOg7yHATvvREwYFoVj
fItEVjiRhVH874psvs3xFoLpb1vHvJ+MK0W0j6JJmkCNzWIfdaXYpe7KkR0XFTsczYVdPC+BUVXA
wEfyqZg2ym2RGHdGJNuj1vTuru2ndle7qMuLUl2ukSmc75DGJONOjEc7xJ9MXcrsuuvr7lAkaX6a
Ol1Ail1eJn1KgkhMjR+D4fxsmNrPIou669Il5TAoA+L3Ot9JBGOCWjGtuwlTM/olpvW7mzt9//FX
XI/55hrg9bYt16FH+95SmWad1rijPgd6nje7tALWk2OQe+k6PPMggJvFowMIK7fYtgdQLaCRa6kS
31X5o90MxZ4X75AlUX/UVf2m6gvp9arh+jpamL7a2+2FkP3MGXnzAzbXXaWrTjYoOWex09UrBL+p
8ppcWlU6RLtSbe4N9SKs531QSxnf0i1TW60P38nkAH6YMHIDOTYEmCcdqHcc4qsiuGS7fm4YXKTJ
hBCYt3ly3j41Mk+hJNKhDSR+Ob8LVya45zV33Ov1g6R57VU4sPiZ6vwKcwoOH++fd7HLJgTcPLOJ
UiuJrdZzYKixAFCg534I0GgXG8Wv/z4SosMCcQu6su8k9C3USbNMDFOwIN9zKpLQvFvqCoRuW/b+
x0O9W1EquQZsLhukDBHiNtkK3aS3Sx3jbwxmONW9/rSoSwWp007vG8jiT7pIEi/WtfCxdGbj28ej
v19SHVwBRUp8AnDY3QqSTZZMRG+bSOfgeljGURCaYFBs5ev/MAyFBPSBEAtB2PfttqmmrFfw1RkD
1agCo0tPqnyCQ/fpfxllZacgT4xu5GZzdm0L0VBvxyAChrpbMPWmzrNSs/PCVS+c8TMLx/2CIBVG
0aB1tsKcYUr6FoURRfhiTND/ztUdTZ67oUCk+eNZrbv6za2pcdw0bNvhFZ7h/Ml6KDqLJDWoRzl+
zrNy3+azPK5ksH0yIKBgFiIGslCbF1h/795cDZKPs7J8CKqBKm0yrgaCXq3HhBRScW7dTt44i2nt
hPEnc+rPH8/xvVQKYzncvquVFWNuc3IMk+cMgPwcUKH2swE/IMGmT0dvmcYD/eldTFunmn5RIdh9
PPSZ5UX0GAAzjzwltm2lXsOW3W1sbQjkasOu0OrYl2V25FnI8DjrNQhVs3FC1i65sIPWV2DzXbFn
RryRSfMP24EpZvLd2hL2aw3WhV6+7Y3mJZOOM9/wzSCbcG1ehNN3oTUEuZabcDWnKEha8TuK+quu
0y7Rc94fCthW4PNX3TFIW1tR1yZVqBZ2kGwbEDs72dNJsMOVQzVeomy+e2IpalCN0yCH6Q6wmc3e
RMq1xMkdSHaYZA6CHdPjOCrzHmh4Cyiqxv2xTS+URN8vJZ0cPKI47IZJ4rwZEtHqpTWNTNnLzvHV
vDspIrxFduOHGC8JZKOc825z8CLAidZRQCIM2Q4Wd07ZlpMW7s0oTY5Wb+u3zVgOe7Ub84dxjuQV
v0DxUYh4aAR45ympPsVOFPuTSaWhsHEBMGPLQpRCX2Em0bTPZzHulYFqsmLxv/WTHe/0PMt3nYUL
iLCjPJiz+hFYd3Os4ZVPUdf9cmMD792OEvx+aSfpq6t8zVDgFzvM/XCcu1lidEM9NE/5DHYx3A44
g34zjXx8RlBi9ni7fkIffgkVu/HUXjkkphte16b1nfhX3A3kcn6zdNEJO2YgKnH2pEXqjY661L7r
0Jdx61h9QACk2kexEiJEQa5WovuzwwA82qNEjzGRrui/1n1yBQ4+3KcguO7jsc5udbQHsHju9cyz
nKlEZ0lVHmjLiD9j1juew3dD6WGRgaKjINDNiAWZWawGszY7t8iXqPxf0mKvta166spFeF1sDA+F
qxV7QOYINtRNkT/ZfeqC8EelQ9iLvi/ByiOHgU06hrcdQQqQnaXCtlsVlD+acBn8AgGH0xSaM3IM
2s9yAafmRgD93Rx5i4jKMghjSNUzSestrK9nUdJFqIcpvZCWv7uAqKepHCMDKN/f2489+KoZqsDK
ktzEeeAmQYKx4iXvqjN/38Qki3NqWUAl/9rUv/r7vWGhjdBJFBvHXypVoOT545v73R2w8pCwbSN6
YhROy9vfHyUZ8WnK31fE/axfzyBzaA3GMKCTMvjPQ5H0Ul3SCdBMsKxvh5JW1U0O3cI9Ic6PJJKe
2sq7hHaON3Z7MGZPHw/37vRbgINX7wu0KHG7357+DIeoBWVDc89r9KJP04u0291aFW7LQ9qOflZo
F0Lr92tJZLT2edgM8Mi3oVMDcnfWMADdD2H+e4qt5ynH1bsqP9HBTL0luyQY+e6lWCOxV+Ote+fV
3iDqnCcVuyNU2mfXd+pK+CqSJjRcw8L/eDHf3dvrUAJBG6IYPp9Yf8qroYbSppM9c5fAGaiD0Wz7
q1TBr1kTXYxwvDh+PNz7XQ832sVQhnUk0duqQNhObiOPabn7niLQLpxc61Oq9Zc8ct7zZJiVYyOM
t8LcdA7A21lpCogXwHzuvm3oZk6F3l61SfN/ODuPHbeRdg1fEQHmsKVISq3ObbsdNoTHgTmHInn1
56H/jVsUmvAZzGAWHkypWOkLbxh9RSpxG9Zi8BrwFO4SObyTw6m9R0wPvR55/qBki3QUUuG/P+1r
C0r/Dls8g1OyoQippZLMOJQ4fpTXdOE1+ZROc+pTsQ13tureSBchjV5RRedudXxJDHdNqX4eCcNB
+WGj/v6UNqeQxO/vN3j98782DhpVoVKbMhsHcH7buHHE1f0STh0N8pew+/3+aJttymikLlgKklez
e9Zp/zVa6kyLlcyClnB01BBSAh+G0gE96J3Pt+1HcMLxSqAGQ1zBubi4Nge5y6PZaOug9+SD7Oee
fYNglCcdiyAK9iKZzawYjL9NBckSC4DdxWAdfQ9cVQR+ItUPff4iAdNukIW1Xt//eBvDS4r/Mmcb
sUiOHeH8xdezh3kZqSaXgXw0XMSokS+dend0e9c6qtglUiQ4L//aJqXWStZCokWhwKT1/3bF+l44
WYXCY9BJnyv7dzKclenLzrw2tSyDRJaIc9VCYI6X9RYBkVgSc18GopM+mSWqdel0ShTjoCBYJ0nn
CMdfSkr5LRpe7w+9PWZvR764oTtbpHLcD2VgVi+afpvjupnvIba3r846hrZyK1ERMe2Lo+wUI+RL
YImBNn+w06cq8mfp1nYQQdxZqmv7g5HY7KtsxSol/XathGNmkkNDM3A+ZA+TZx5SjwDxq+5STMLd
Qj/9u3cCy0X4A8kHkWJ9JcC8HbKqUphGJUP2xtEojnWyA6++tkBY6LAHSV63HDuFjk1UpWy/dPw8
g/kZYTHtPJ1X7gqN40R9Q1vT8k0Ip2uDpIRkpVQVhb94/PuU3662QEWQH5Wdl3M7IXi2KsVLFW1g
arcXTxr6SbkDNDYPyum2HF5D66TkL+9v6s2VTlGY93ItalCJ3lRtBofHw6mXMkCu1FViX8aeK/Vo
4rhS4+rJDvdpe/nxRiPLS8ULPQJqKG93wCLAlMxF5/hJqxYsEJLKGoXf1LY4t/lONK+tW/hNPQE5
KAyr/oB96e5exjk0s+lzAwT1sTjJ7jI5ng5FJ8W3UeNYflGbDs1XCYU7qXAORaRWR6OUFpcnrvyv
ouToWmPxqhmL/mJpxGCmGD+VWUF80Y/NRwEzNV6GRnZ7WfcoJShnecH3LapAHahh9tzaSedRspw9
p8/xyhuyT3oZfZcyK/z8/hJu7wxobNgXAcVBanZT6NbtME+xj7L8ZWluNYIfryhNDey2M5xrBHFQ
m1Db4/tjblwtTYp8RI42WQYRwebbgp2sDCr6lh/9ztz6pvBTTzroH5WjHFRe7Nv+++NtTwL50toh
wcQVvN9lcRGwPmZVgvpe2MUYv0VT7XZUz9zQkfYKRNvPSf3JQmjZ4SqGzn7xQCO0UMKDmByf5/Vj
m2rhQR+Sk64by/eiEWTOYdrsFL6uxK6ccZrVSI0ATQVo9PZcOIMmNN3ha+J+4EenMpD85WV6Rjze
j8+w6XaO4TYip7JHjYgQRCHV3VSlCFkHqTdNP64qVCUbKDiImPz85yWjeUbrxQaox+wuLq9Sc7JJ
VysLft6inIdVgVsyiu7GLGGR/ONQJmHiyuVEhBiztsuHpTMA7aLsw3xicwLrrn5RKwMpJiXNd/bh
5gJj39PqAbTikGpsmIeSqatRkfHllPG2/qlFAFoh4+3l8ZtL+c8oPJM2Ze5txlQvEIVjjp7vTO1p
CIfuGNNxDUY9aT5KdO5Serh345jvPDfrzn5zX5o2BXyUJNYY39L1i+AjSYHVgtvQfDFWsxf3shVI
MnedTD1LBSZlqHgqaRHErsgeek+xmz2t/80x57itpgn8A2FpU3ou5smJIwQmfL16yDFRNn4VYues
bfY+7FrifNtUgCCpmyEM1EbTSR40qmmnJYpvHGnawd9sJ4EEHExvNgi3I/Xst4cZi4IBMUJH9fGt
PNJ31j11Vn5VAo2I97f9lalAFMK0Dpok87mU92kGoLC93Gs+0ODHam6e236n4bGZCoBAk0gHuAIX
xiY6KPIkXOIJrrLeBSJ6IVHJ9wgy14Zgm/OaUEXaLrkdKQvyRQxRaWcofFb9Y3R+/eN3YharseUK
3WXFLxekt0nwKS9B+EZYbknNw6JpOzfQ5sT+GQKyGonJurnWWf6Vq9atPaP5pIpgWZyHwWgp/S4I
7zZ6MfqThjL1rM4IZC9g296f25XPx4nFpBeMCzf5pSlsEVtsriRRkTm09FPjJB9gXkqfLQRQdqa4
2W1rR0ZGeo6NTUHj8j7XAGFaMR6wgUjk0asLtUJ8d6z99+dzdRSHaBQle8B4l6NMaLvYJnoc2Knm
/acJ3NpXrdyj8fy5yd7cdMyFXskfArkNiOliuZQyFZMKejsg6yc8tBvLPkitjVZ+2c/oohvfq1TS
Etconfy/AQj7U+dMmts7c0q1v4IwEcRKrB2sZRmPjkXPoDWM8YZ2vOqrs3HCnjSmzt6c9Sz9lpqS
8mR1efUFnAmoUtt8iKbF9GJR6J/GPOnhhQD9WupV7LhW6/uuyJJg6sMwaLP8S5ZLP+Hr99Qcnekm
yeL+uR2RupbNuX0Yomx8rizr9P4qXNlV2J6Qg/55Ulnyt9s5b5C9rkt6uZWJOplof+WCcqvV7Vwv
2ySUdcBnGvYO7F0UjC6S0LbJIiPXrSVI2qmtfezrz0sc6a9KqXW3bYwofoF0hStbZVwceAyzu16j
VSNC64ucdrlHbwGZO5MCzqE0yn8WcuLXIe9DSMbZwnz3Ypdo1SgWR2/mINKS2O263E3kvjyMFDfE
srPvN1HnxVhr4PHXBZKOM8IMlKECUQ+wl2d4+eMcsqXUxTyneMC79hRN3vvLfO2wrSwKEkA0m3hL
3g6qCDNue5UJSrX4GS0QYnVA0u+PcW1if49xEdrOTohIeQxEBRuFU2ZF3yz7GfDHt2FMv6R2tfO6
byNpviOPLomJAYZjU3WlU+mIruVkJ12l3mWJhX9tleS/AY50N8LQftDVj71BUx+ntEBIN+sjLzWo
5iTOcquVo7Pzibd9/PUHWasiFt5WRPkXWzztZMFmrgjl0zy8KUL89Lhey29lDWLQ6bXOzx0kisc8
/VnkVQ2ITzJ3TvOVZUbfiMAY3x0KqZcZTV/UkZwOCRxUoxJu3gIBT/V5J9u+ss6rcDWpE0eFlPvi
yliasEnHVUUp1eObJQxPY1ODM57OIy4MuvT/GI3YjZub2xvLsIvRSg0K04j/QcCnz2/JDTNv7NOU
/TuE9+0sz96Ihv1Ov/vaFClb8PQBLKP3dbGVsdlwctTF4A3HmG/b30fk6t1QaqTbvKTrO1jTToB3
bfOQ00BgXPsH29fQcMTQQgREh7kxoT41IXGeaHI4WLhxWwl08nqCnNHY9vyL1mnhEgn+MwfVIh+g
UA3RhxeBtujbS0JTZYn/AiHlqATvRc6CI3olnaxGODsRxia5wkCY7cOSrrA9iuRvR1L7tgAAMkxB
38Z3xrwcCrW4H9ve1aVuZ/9ceeAorJFmrUn+quL2dqghX6jBNxkYM97B8wAM9neYFiYyI47y+18v
QLisOnruBqH6timL+8SojhV6qTEJMZIsjeaBZUXajnitDa2vExDvnX2zfqi34Q3S19QTnP+1mi9n
VwFSUIues2h1av4tmVDSswhAPQlxUj8RuFiMUQnrZqSjb2h9vHPfbD8uCTJ7VsPvlxr9ZW9Y64WZ
Dj0AvnQOwyMP69Pqj3e3tMpOprXdMACkiOshZVmk/pe9ANXCv6RCoSmwlgntKCisHIEhKipopmns
OTO1uPcX89rUKEHRPwVcusIE3u6bOmzG3M4ZcSBWPjT2OPsZEjVFXNs7l821uRHWW1T0yOw2BTYh
TUqjOhyGRCTiSwYipUFYNXe1pDmHKNXuTGwr2oqBDosG/oFVg3txcSLgChewWkmSVEjGqWcPjvGx
RaThEM3p0ntNo71GK2N0SBcpiIR9k8SOflPEWuVltSLI1RMELJZMHrymNqvHapKKm76G9wWAMjtm
tdTu7PLts4bLORkC6rzU6rif3q5FQR1GIqFcghzEdKbaxdobbHe+y3q7vT1K3EeQlID28dZs2nUW
fLMet4wVAF9GgRQX95GuToiVaN05sWR4ZE41euE07PlmX1l/zg5RDF4QlJwuSVJTFztJEXP1970c
uS2iwXKXqOdokmHP0+oO3t/YV+b5ByC+QhthD10CLGCWz3m02MjQSM6tXOUupJJXxOq80UKTpQCn
U+91oK4MycsGwhFE10rS0N6unx2ZAnPJGQbDNORe3icPtflqO1LsmniRJ6RKeS1Kb5mL86RUlStw
hzPVLpBRL3IzAEpmrHx2uMek8gUU8qf3P8j2pFOzpMXD24AJDsvw9tdNrExWa+EY6Br6emYbPtgd
nUVJUPJ/f6TtPv5TW+HRQ/9xpfy+HWlpsiYedG0MqAtj3LRItNNjMeyMcmU+61MHDFgDIKFdXspL
meh6g7pBEC31mQ97SmLknEAFvz+ZbYxE95LyOXYf9NM3mXUnT1USx5VAbiiJgZCVqwEysmjwJFO/
USbTV3On2Nm8174gzSvKLmBM1nb3xRfkeRCdgwj/oCJKRq1S5PnOENvjuJb0uGiYFW3MywaEPSca
8L9IBIXAMAwPKMtT+6Q7NzYmCFHV7wx3bUYoEaxaI1QqNngn1rCvlQYo7BzFT4WufCyS/95fqD9i
U29vNozL/7AWqFgZm06mEmXEIiobXGMgIHm5JkHDUpz7EmOuL4VuEFf2yZdIVe9rZzxnuEzdlqv6
AngWiDmj2pyKUtRn1N+T207Ln7oZ7q1hL7/C1ctRb8yfbTjfGoXmPCl011w7M/B7nGXlVpNUnNbS
sUGqTxsRPJJT8l4EKt6f4pWPiDM7tQUSQnbF5QVjtVmGqFg/BoVWn1qYvqHz78ExyFeIo5B41o7R
5c6TzTZLZrwtAnR3DkuJpVrORJfi+P5MrhxeHaosm4G4GF7CxWVkylIkRMUwdfWxNL61/fds2Asa
r3wtrjuKl9x4BC+XgHMUFMNe6nNg37AOMxQx02xnFsof18uLPfdmjPVJ+KvKUShKMcU6sgZy62Sv
4SKP5yhsukchN9lDWEVYFsQ4whZVZ5+nOqvcwUDofzTRd/YxueiOSidVXmFUznGEne3VcsdbHFlT
/9lANsVHqaC9lQYcUtQSGozdmp9nULd4w1n1rYkPGTx29TWs0gnjkDg6SnoUeUo25udsVQQ3QIl5
IUYX93M7KcgqZmbiaeX8O3SmCiv0ergxoyy+lXTU7NW+OM6d+ClyYImQx5LnzujTJ7WJlSNMseXY
RvYnS1KloJTUoCvhecIjMh+TSW99cqDelUTc4bs3q57I9ck3o3H+iIqJ9YIMSnJnpVp2Y87Ki11A
korH4ZfAzM3FNNB87VgtL8UEgZakDBPABrdbEPsibhM9dG0T3pfq5LwCCSeJUsbK18KquZsjpXts
czwjUdTHrm3Kk3tRguNyotw4qZJBfb+mjHB0dBNnAJTH3CisW1eZ2/osLaqZu0ozZr4TVVmBqMkS
Zq4Tj3jyVXYbLq42wtofhJ0/o2fzMNah8HAWTMAC/37/OFy5jMkQAZHQo+LcXRY0Oim1JBAgY6Aw
I3dIqM6NooPpNUlg+rTQ3MkWrx0NBuIE4jFFMHARaYZNm3RzztFQsHdCWsqTuz3459UhsP6ii6/Q
hruse9elPtomkgYIigdpUZ5bFAj//aORh654MEAlm5KJFPci6UU2BnbSezlWQXGGsYFSe0Dj/feH
unJd0UQk3zXQSmGZ1j//65iHaJAlScL3qifzbFXIUcvTjTzv1Uyv5Cxr0RjCCFhWC9LDxbVox0Q1
Rg8RqHOeoK/Kkuo6+X1O4b61Ujdp8sPQ9kfFeUwl+1z3HxalfqY4dBOLO5R0jqVDSizp/qAk3vsf
YLtB6ZhReiKy5fnhr7cfgBKkLmMvAESkXzyUzG8Xrf5kpAQOarfXM93uHKJ1DZgyuRuN+8vCW1Jn
uO2hVBXUKcT+ERuW8df7s9kZ4dKxO2pXwQEL6a6CN9QpWkA7e2nWdse8mYR1sZIGFi+sQgV5rCf1
QCAsHbnN9GEnOt0bRn27LuooN1pSMBNLexHEIfHn1Hl9/2NdWfq/l+MSN44g7pzO6xBdcUswZRte
Sjewn3fe0m3y9PaDrWv21xGziXflSM7ZYRbuyF0Ye3mynHrNCCI1fg3DR2HsuYRcOW6MSd9MhY5G
v/SyrETVuuxiMc5BKNUO79837uHmYIawULT+edSm5SZsF9vPNLk4JKI7JdQrB6M8Lmn4pdKIWBTM
XzMH/eJBoRKFAlgc5IYR73ybP32Lt2EGPxQ0DZfPCp+4TGZLzsmQdb0IxoR4oDftKnIBjr+0i2od
tcUe7nKp/sYVpd3E0vQs5UUbREpJ+wMBGFcxQsSmTG05xIpoPZJz3sEaofRhNIKl1wrda/O6e26k
UnuWDWE+qUzOg7kwvEZVDGyO+p4/hcv8uWwWzRXCHh87tfwYVmp0M7bhfRdK81FXk/x7SPaHRI45
PszYx+8FwFvxV6xnQeKueFlwo5Q73+6SDpkPLLqHGQfiDIdUVRxkGFH0k702G924yc5h+Rt5sKfJ
6H4XS+1as/mEE/wvLe4CaDz3qdx8DLXyVU+Us1CNO/SM8eJNzig7vtBnucupQ+e9cbDU6rcjcq8X
w4dsQKJCy4eD0UtnXPH81Il/GVj0HnKj3SkiXDkGPJggqg0dyBbP2tsJ0o4u6hDX56BUR8uNTec4
mc3TEA2H3km+hiWRljHtRcpXbpE/BFQQjBTmN3XqfhzndnBSEfTI7xwQeJaelXEMTxRo+tP7t8mV
oUheINet6BoEiC/mJ1LUB+NWGgPDPrb9k1Pedubz+0Osb9HFYcHCBKEUOhv0Yi+LqB3GuGKc8C2M
bPNTraq35dge2zA6YsByq+vDz38fzqYIQUoG2GgzIysDXwCObgysCZ/t+dZ0yofK7u8lZSAMLvf6
gesHupjd2lFgkQAUUYK/eImj3EqrRKP3pUerzrN9S+Xb1dOjlSmnzoy9Trd9FYzBfHbinZfgytq9
Gfri8MVkU50+snZtcd82Jsqv35Gs2slxr6yeDdmFKAi34q0vYKXOWYi2FC6uBmlFVELAnPv8JKZ4
/GKk4q5t7OzH+yt4ZV7sFJOs18GOcMPErMVUgFEvqYxNCJsnVniTLfJXIy3znfL+tpn7JxclJ6W0
T0P38sGhzjf8rwoCwfHObFpC1aRye6Xxas14mqX8l5TrhyEyPnbZ/F0y6oMjtBNwDWnnK2+uGX4I
8SzfcCW2U495e80YGjirVbk7oKhNOipOWimd0WS+d5TxuTN/DFLlv/+RNzEXIzoaKwveFTLF5cWm
50OOVFIjcMxNT1YkHhw7+9dgaB0CYha9ItoLm4q/Mk6qZKExFKCbqJ8Ss/sEGwqd8Nna2TDXvt5K
ykJda90zlzCDsM2NbNbZMDnyZBSVWtMrMFs7ZFqh3Y5dJg60NxEk01HhfP8rbrbqOkU4MDx+QFG5
5N6uW2fUU5Hh+BU0y8FOUb6M/Qno8PuDbLptCE3J3C08tAxDTe3tIFJtKMUY8hxoKgLncUWxU0lu
UqBirmLmg49A5Ah7v9Q8FaT2zgw34eafwdfSkMlW2RQKY0OJDGENZHUhvORG6eVzPdcI5Eh25GId
Ye7syytflLLOCh82qFFsxDng7S1JX3N9y+Uvp5nuSGiCoeo+vP9Jr84KfQc04ri2N0ILKfjrso1Z
NykMlBK5ImgpZN7at/eH2bI5+Hor/WW9P6nsXp6yWKh1JAr0MWoM5JdWUIiS/Vg3mF1/oC/wrI1f
k0byhA1cy/iKHt9OUn7lmLNqANrpRIO5VS826FL2TYzT7RAs49nJTSoYyc37c7zyKQFKkB7zAqIH
dwl+bBDx1TotGoMmPS+dX/SVW4U5FkDJzjG4sjMQnUM5AnQEbrh/an9/ZSS6M1JB1s0haFvDhaYT
SOQ9SITtBPdb+x4b15yVRmTQV+cRunjR6SFUEoCoMYjlqj1ZVit7E4jBQ246t50F8XFIyi4w0mXC
ACWOfyzjGN109G7+uf/ID6FSw9kDpL3VqeksJZcXinaBNWc8QrKvx3sy+VcWj1lSi11f27XN+fZq
Ubp0glLFEKl5gm4vONM6srd7vcZtnsDrusL0oY+zgLzpb8fJJbUwl8jBnQA43u+omk/drI0v82Sq
HySnwma1KMr03pms0kfVUXGXWBY+TGg4p7Ei+SjKGc9lVfzs1Cl/nRRNrB0z6SB17SmjRXfQgLFR
7wTSLc2teVCovkx9O5KS6LUnRIyDqjGG53EVOxEObeZazJglyhVFU7vOTN4KCr9mS/shxpVi51Lb
BFHr9HmaaLSuAlmXIXCalkg+5/GIuFHsYlvhNsvTIt3kSNgOwfvH8cpbCKIHvYy1sUhcf7GiTp1F
YzPraMeGXeOJfn4U9lD6dq3rzBHUX9FVys0E5P7L+wOv/+M3gTB8gb8GvnRc0Oe5SJPE4HhmQR66
S3eIB5LeX/131MS7cefJ314GKk8i5S9oGcD51XVj/3UZ9HOmITzKNEvENkIorl+pW+9cONvDocrg
6qDG0SamArj+hr/GiCJVajsVXkTEc7cSgvqjUx2Mbq8/e20cHnZqCfCr4Alf3NEGGNOkmRgnjfwQ
TcT5v6o/1dLOvbZ9CSA24T2NBADP64btrNF0Cw17gOWRHUTnh3tyiNs9jhMYrXaON4CCTT+7qsZR
Bq3MEZ9v2sFtmtyTYy/sHsTy9f2ddmXtWRiiV4pEwO0v1wUCZj8PSjcEvcxJVy2aBq0nhj3W+5Vl
4eIF/sHLSZh8+bAthWzlamJ1QVakx64fZqRnltCN9c5ftNz4+f6kroQKK2AcrCykKfb25S6Yi2RI
Cu4sSOICNnXuIbZyUB//RxLfI35uDyuDkayuISuIw8ustRjU1pSiCInEsxF09/1JOetBem52oo9r
n5DAn8eF5gblhYvLqO+xV+Xqhl+q1Ee7eFA6HMGA3v16/9tdGwaqIPPgoFLNuBgGRUo9FT0bou7O
3AcdXkvpfEzFXrqobq44ehsQ8fDqBm1LiebthSBDHmri1G4CAKiBFaRBe2vfLUckIPz6SCHu/VkR
clzZ6RrIoFWrmJtukwkn1qgVEU1mX+uzYXSRTF49FMq4B/kqtcshM8vUV4tK610tNvLDjAPCWU2M
2nOsdnwpcjn8lCKpigWjkz/mihOXbiRm52Q5UQf7oMs03yrk+K4QVesPUV4iRCQQTY1Lo30YBzs6
RgWtqGyS6uaQpGRuYy7aFxJqDSNJIx7uMe36HDZ6/RudwuZjRWvU72pjxMiNjubUT70vlePiNqNa
fECZO9dQNJqmw5zE9sHpw+R3MRm0LfAk+iylTvICa1YDBl/3r7aFHrihJQ9xog+/G0vhkNtZcoZZ
Fn5fULftfXWZX7WsLCiJ9oi8pkSFykNr1I2PZkt3B/Uqvk1M5yYDSQExx+gJb/LY8KJise9j2em/
x4BHZj+cYum1NMzmVa2d+bGwyuKLLOXanWRSewwbZf5uG6P9HGVTBrvX0D6FeTe7cjYYP5emw9VL
qfLmHv0YhEEWST8V07K0h0aOrRfacXrkN6ncnpQ6xzxwbM7AE8bEXcZ2QNW26Yqz2g9WdqhrS34U
+YjexTJ2oWcaeaUfFDNJZlrFY/4yxPZrPCnfNSrAN7qB5Yg8pdmzrsyoSQi5OPUOykI4Tuh3SSr0
2yaSMWYA/VPemHpiu1MXrewkQ73PuiwOTHOYYldKVWjFmHg9mPaMvTH4iTYrFj+bRI3enU4wP814
rAulxGiqmcALelky0BRw6tp3WFh/HIdaJYuS9cIbpFo7K7V8nPQwO4tOjOdKU35WhbN2jybjazw3
6GCUQ3WL7LanR2pYn0w6Pv+NWB6+pnS2bwwWFRoMpiVYaj+PUaKcchjQuruoxU87ap+mOYwKN1YM
WvZW3TELra+12kU/Pv1vMPC0ABNPwxz5FN0tTfrjQi/yU9z3sZdm+n0F+vC8oKLkD7GDN0lWy27L
Y+OOmfFs2GI5IMqcuxC8q48Wi8VmT/kRRpfqL/bSv3QLdqhzky6PTUswi4ixDd8P9eEyKT9rRhUW
hzkv8bLIhX4yUygWEWYorxQq0lMDM5xH3qGhWBfOd/RuLS8vRvNMTBfB9F8NQVw5N6SjrSX2x0bR
ipM16Y7fT0nuZo0DVG/JW/leKZw+oNv+I7TD5VQsizhZZtKb5F6t4vYqftkaYhZIcgwyqZ8kT/1d
oSdLCa40Ks6ZZI4npagzJJbLJEidUDllTRXdUTzV/aJKhJ8Nan1uZim8bW05P+WTMJ7hFMS0P0NQ
UOVq9ZdKY/fcF8nzErWouWtL/DBHUvWpd6ZXSWlDeC1iOsvWWNWoQmKkYjYJ2KY6EdahW4z6KFJH
Pdb1jHCsXD5L8oJtt1RxNkc7+knorCEImHSl4s5hPzwXbV+hVdgZaH+oi/ZJK6bp66z13bcJ+t/X
ru6kpySc5idLow09qIoUNAlbeqn67Hk2teFujGbMGFEFN1xrVG0vtUT/kWCzuk96q/sqhkG4WOjI
j7h6LwFhJfWWPuvh9+fJx1BQ76HMg1aTPIzLKeUeeLTKidqy3dwubS9/WyBTHia1XnElDr67vThb
lkhPStj+Rq1cNXCzWxV7lNoA3zpnCj5saRK9Wo2a3YGjMNH2l2nsFc7kaiqn+oBQ4+iKafg+9FVx
J+mC2wwvIKqRlMEDuTaT5yaS9MUF8z48aNC4PsSrWLKJi4ivqRPaLGbybSr06tAJvfbrIbWA/TZs
krL/0TUIEPciXVwMaaxP9eD0NyG8bcWV59Ry22RofUhKzl2fsYbuDHk3Yra26idRbnLvD2Z6GCqn
1Q8tVxXbdKVLMWL53cIjBknVxmrv814YeSDBNWxdZqA9yth7uIq92D/1tBsoZWWSoh8SpdJ0r2g0
9Usux8Oh6tNscDMjbB+MKP1iL1341U51PQVok+XHJVlwMqKz9TFFjw+pubbughAoGR4RSynfZJ1d
Pidilh46Klm9S9xT4e9Oa/0wl3ljuFmaqNlJzMJ4cqCRH2vdfI7MPHpUAKs+JEWSucBj4puRctWA
qJ0p3ZV9mH/LVUElYE7G8csy6ZaXjrYZKFZUe4kOBz02AHOCTqBkXpTN+nKHyZEs2P6q2n0Zu2kj
t7eijaJfxWj3R2tJ6V4JRHBlH8oUelKiKBZPcZbla4hC3leN/dQf5iJSbkoRj9+rvpQDuO9hwEOM
8z3KfojYpXU1/Mqb+pBiJHYyKj09zDC5Xyenlno3q+TYVePQxBOIYHbEtNkrZflTJFnN5zjs72ao
1y+KcML7pDZPIYf1J/LcI1D0crqJo9Lw7DCLMaXqzfC0yEP1a0h75IWiKB6O1CjVg2JEy2FaGnGs
q7b5YrZNchiGsrgJkxxim5hqhaRgfoLp0TBfC3hSq3DPDmWn3CotHhku7pnlkedTOTiGQLQ76pU5
RwqxHxWMs0VcnErVme+FY08HKq/K97SIARwtnaLeAyCSEZouVn0NXBAaN1Ka6LFFmtqD9acdkhVz
NQ3Ll3RZeUpKL6LDkhnOz8QBc5mFqda6kT6bZ9i2w203pvZadiluCjWjj9QqT12Mk5CKL9HnLsbE
Q0lBtgAB5JmqKzPQh6E4mEaomxANc8BMYRYy64xN9Dw2S+kROXQvfR03d22vm9ziepW5eoi2oqpb
+VcpBvbkZsmq2G/IlfmBlFScjMheK62T7TzUQ9TcVsmc37f9aJ9ShNklVzhG4ynyXH7EiwdFdPBv
0xFlfAmd8eS+JMjnGYL699+g5+UnVZLjxz6eEWIs0tp4xmWMc4yXR9DBbQgE1zxyFBMCEXKVUqcY
4vZgZr2BHkGberORyx8S08x8y8ZXUixNgXaymkOYnNVP+tQSYpR17hdzqHGHSqJz1cGobzKn7/2h
kbV7qwoXajQ66TT3j+Z3Q28pbiVRokjj+BbrJeUwKi2QukKb4MLi3GXflUtEWIsr8608FL9lSwk/
jBhpPIR11nzp66X+yAvd+tx29iMO5hMbxTEeDTW2X3K7q360iiA+kpvak40GwzNLLZP73Mqsr0oS
t77G2+Sn9HE9Yh9xlO3GeS1mh2ARLpS6+EqV1G6VW2c5qp2PaV9VQQUdLwDMOuF3S1IPlpEen22m
q1ucOg/fm8apb/KMS8Abl9LIOJGVxYYw4+FF0su7ZTVCLWfxEqfp8FrYen3QQxgQo1HKR1FMTuqO
EHs+zgV7d7LCwlXlrHo0RzE+44XgHPUkVIMytG8x32i/Iif0Us16iGnniDYyxJLCrTSn+6xqFJum
3iy9Oqy/98OCDYQEKSefJuMXr0n6TTFF+VntU8NvyAr9qi5n5ZytzSAFpqCrRJF2xlpP5xGykkcH
jCMz7vOvat41n+oW6dOWxvIxc+awCpyy+WTJWXTG+1VxPHRSm49wZMqnwbDEMbez+jh1WfSjH9Th
IIdafOAyk1nVdPiumiI/yI0VBV00J+eB+P4uGdBwcpZROw606A9EAZ3vpCnKPgODlKbJqe3aH6Zo
Sw+F/sRDpSNiIyknebCTO9jki2e0cnbQhk77pIxa+tw3i/49FeBZIhtqSc0tEEiGE30Zeqn73YSz
ck+aiRCxMv1oktH6hWTnT9yMl0O9OLf1XMbHzGy/YRgmHuMkl3/i4KHd545T+y0qjze2Wd+lU7vg
BVAsB7MuY5zaausG4XbjP/F/HJ3HctvIFoafqKvQyNgiMItUstIGNZJl5Aw0wtPfj3fnKo89ogl0
n/NHc3NHv54YZv2upDoIU4vjPtZ2l98IaLTeWpkex6Zs9iTaZydl1l0dTEuXERBexHtgRBzTZiP+
JPX60+S0ixhtSVc2Qa0hGH18tAZTDwgReWE05lTwyjUwlhJj+WJWARGXW0jDof4Ze51EYu3yJhMR
a1gdF9IkdtTACRmVrQWV5HQWDFrtmutnk8U9bbzOFP/Z+so5FaUtg8q2H21bPANc11cxWsMfSzam
CNsM+X3ksLPhyB3rga2sqeljvgtnV2dhjgGyD1Ynk68sPe1eZzgmHFGXl8ZoXZ+MWva/PI+Xg2GI
4T9uXMkxlJGS9KSN7XhavLpgXp9ifiD939zrnEUeUWz0+lqX0VyJj/XM0mlOlrDK22ala1gtBs0L
riky/tFZhs3aGs+TGyetb9TyZyysGbpeGYGVJk3oDHJ7ZSRNafOolrPgcjs01D6FyeYsj3LFlGR4
bR41XWagD0XAs7CR+rojSJCvfo3YolZimazmIHOnjOxZqbNWWCa+CKZEryPIUBu/4j7zSK1djDgk
7anYMVCbezya5UdfbltkE+701FgT9pOqfNLull2FAuScG9tME2HPrmnYU9Tb8SMRtqaBNU0au7hp
O5wrVYbVPSspSGOVKKNUVte2b5J30xTNYSXl9H2JF5GEg+0t/3qnc/7avGIi8oZ79ly5PaONU4/F
4nIzL5Vzqas0OTME8eQ6udkFntTo4stgtWqLVB8vq4soW70TwXhsmxQt+ZLn4UoMfn1Do1Bc09nw
XvVuKU59kWhPnDglWuhExcTwUixyWhZl/+Zl+5vPWnM0ZD4/LBa3lY9tsvqaZFLtqnF2I343vch0
HQ+OWprnbXWzfWxl41tTC1eGtaQlk1SF+Nsqh2cph+wRAKAMhOrEKSNPyjeVXQRiidNg4k08m/rW
HlqGmoOsF3gBLdUjUwqFWXqdaS4neqdJQH0l/OCRwbXmfZDeTsvT+rQhUXjupcz0MO0259mmkuQ4
O2aLakfn/5evrbEbzCI7rjqGNjEj3tIG6I2uaJvPptHz/4hJnW+6Tmion03F76qrLvancbs6o1sf
0Zuk/6aytx+LO+Q8mqzEwkv7p9kZngcKmCLut+6z61ook3u3lpJUxtqim1EQV/2frDfzXZLpQ6hv
JuqT2nG4fzpyDNel3PPSp0HSbPPD3IzdV50pNOXT2vuW2VUXZ07T12SYzGdSE+Ig46685sKj0oQo
lyx0y7T/cs0Z40Phigveye2GpO+6DmwY4CEmbS9F9zqMNHCijM9vhhanz3rVmqcmy+p/6ISpc+nm
8UUXRDEzzHqn1Iun49SlMTT9tCH0WhyK3so2738Trfb2sdJt38uy9kuOQr22rMFZSED42EeNlTpm
JLZV5j75Cd+mN4xFMDS9ONaWtxOQRC9uYdYnDZW14E2NqX+vi3YK+mUbwjGz02/JZQKIZmrZU6mE
FhjVBiiywFipVc/2Q22mJzclEKwiW+DsFnX9OBDP/akTWWTNXQ4tb+A1oNN+F+ef2Tqel67czfNw
Kvu6Cde4d/ZJ2lI0iyDwXmXzvHblK7qalULKGeAuzkNHdVR5shbDStFb1MfmS6HxdSZr948B59Gk
p3O/aBv/R9l1H1bTdEgcnQ7z3vKQePqyq+5YAQ7JjDDTbnpHmjRH01Y3+00rik8nNQtGoHrpH5Om
9gIPVdjjbC52YBKuvaNWISXku85pdO3jo1ZhPpya9W3J1ktbzeey8SKHL9jYNL7y+NWMOZknw+mj
bjKKg6mRwN2NXnGmBAsrljkOZ4aU8TLO7WvieVdRbg8NPaSPFWmat8RwuJulFxSZ91RrenvImvfC
Tb8N8AljiQEdyaQY5/7AFHy0GSB4ere9XLwXc+lOk8WINE9eSL/wVQzZDvnER9GVLiMsighwF0LX
mV1heS96R9igBmA5ouMbp+xaZMYTY/ObodVvzeL+11NJ7w9LtWeguxUyeyhkfsiT/LNrhgOFIOAE
swL5ykFF6BjT3OQ2jbxJzLr7ap1z+JT1qyQEyF9L8CiVT9FEUvBe1bgoptYqQ3KdrYeildt7Mk3t
eWQ72NtJXl0nVT/THH8YS/ekCwO4wXkbvCkwV8d6cEX7RBD0RA8vmtDWMvbVzASzKZyJzpXYCyzJ
9xAvCQGKu/5vzwHOqml+E99OYV9xjyQ2rcclkQFJz3/JWtltkzkHRApczaQud/Qo7WbBvSg6MtMW
5YbboD4MA5jYZG2KsI4ftm5L9kWTP3v86H7VDv/1azdEecJnI2udhBvrlheu5XOGvGSyu2YkmAFQ
0Q1AKNJ1EevJ8tTdWSlj+mnXFW+4d2jW5kYH0scqk4ctEYGmJ11Qex5lfctVWqCjJCGyYGw3xczv
8yBBv2WbP1rlWRs6UvedpPHjtMZgnhLVXY8J5hz9c8xpcy2z4zZP/1wdk1HdBcrMuWCbeg6Xeb60
BhIrN3OvuHG7wKro4tvYZTavzXwt3kIS3q7D6Hxx0xd+XHd34V7yVCf5T98TCKtWE0/KCsjWyyHI
WlAXl5wTMjdAkJ3hVSvsvzGXhKWs27jGP3ayftzhFkIUaw5m2lN1pqus0P5MSWv51VR8z8o+5OZ0
QSYcGnH2VqlpOOQ5Lh9wiHUUuEOXaS/y4dJZxbFdkp4deHkksufb2dR/dIYwaHLMhFS+DUFXGMAR
Q/tTmwtDLpOu77l9Qusg9KJ0xuU80ym9V2zg2Gj6ObCQhmxN3DzOXjkeqmzIH5i76/e4njTC9bTW
2dlaqe9H3duiWYpuN4lsAuUfnYtyvO6a3wFNSNgpkrX2zaj0H9V8h2mtj6Wpzb5KOaI8V95M/r7A
q5N0n09YKGJdPvS2ezSs7MWl82tL4AlMa97CUTP/IxzuJVuod9HGi4gxYTUeWvB4S0rfMVQMXKRA
bzbhhFOyqFAfORppvVeZ8y5bdc4783cxNsdXev02L/Ijm7TvaekvsWv9pfc2oOqLA326FI11XOz4
Ogl2uX5Lf8qNjN9UkOOSA2jE4/0ZmX5llR7r0sN1vkSVke1XG1O+bp+0wev93C5fjFrjOBtOlRBX
nmE7anOgU284LFkXrc4Ys0zmiV8KuBqVNo9agoolK8SBzg7cV0C+g8g+PYSy9HEvH46wDGSk06NZ
5kloVNqnNEH9WpHzhZXe6GeO9WSWxd/KaSNt6S65tl3zifV/046taQ0+GEZo5s5fTpduP1tkChnd
RfX1G3f4EV7hhcuPKazEUtk1rxzA19xZyAHQFwwl9heqbsAQZz6zMh+7FACypv6BfJeKS9k6NasH
POFest6BB5mnN16bDLgyfVla9yQ3gYKxCCt3fHSy4djUGVDeshykSrvIpsc5cCYyqOJE/81GdoRk
llOk9JkTRT6biyXpUZ/nU3FPn7IskRww0o1n0IgSksd41/tKO+c8z6temW9V72IHpaWZ+zP5yngu
dyqRJ36ic13Kd010nL9ks3LngVyPxcEb1+qimxWBtLZ3Kofi1pbAMcgDP+uhSwjH57gRVvPUzlsc
plhzA5JSsKagNPQzUTvh5glK5Fz1pEm4B9tMVeTYvL4bs3xQGY0eEfVDC6TmZkEvtWHnoPz3gfr7
HUY7RSDtzFtGhNu+VPkRtu15499oRxO9FekyfRNG/FCZgAum/tqJvArmEV28WW4f7ixueYxCfkus
27pMb/RsF4wOs/AJ1GLHVXqQ2WSnUQ9ywYJrP0zlenHH5mJSdbsHIYUryaejTIindSeCOZnlxsZ5
J1kIS5PtNKFeViy77t9pRUQzSXeXZ1tO0y1d73ivMdIDpRWu4fhdm4aboTuMlKC6zuyeyhlw063d
B8MqH2tPG8+AdZaPKzNSxvaVy0Hnv0sPlmdu0bakr4PVvbMx7Ce70QPHah4WEYMH5ePZsloFsy9v
WKZHH+va4vOnmmAuOUwTcZl171qm8xIVnmioHGdaVGMC4jk6R2rIl30pB3CzDFeIu9nRspoexcrj
U1qkRdANzoMmy3ehr/VBG4FmSkVrZ+YNbmQ3XdA3g/XQCATBY87m39r9jg98LMxB+lWdPdorWEvc
TUUoxeZczEV9q6JuidRypggjmh65ncCOwtO2L7T4sy8H7MsLWX3EIITYRkWY6anutyhnA+DY35bK
YP54QifonWhyMmUGynb32ejNQa/nxyJx5KXSRnpYemvYd4nDpFfa6Uur8+XMfXEzhBvOfcsrXbym
ogbrB5q71sZS752ZD1AVDokpC83FIvW0qHf6XemQBdC3epATgRSWTc5tWs7lTR9HdbS1/l8p6Kxp
nW2N2pTbWyu7c8xbENA5/CdpO45RUbynFjNjo6v/Fkn29mbHz4kLnG5wIDATPo6iBuDkpMuQt0ab
DpPYK+LGVLX4UxPvto7DsbdzghCKel/TN4Wih1hjXsARPIuoCCzzrxYv0SIJYdFW+lw8JQJ7NZ9J
S/lNUq881Co1dvWq/6J8iWDeMIYmTNydyEIBCBw69vCqwJHQnDLVFQ9WykJSTiE9jU99Hx/IKaOe
0iy/xOS9rEO315bq1G4DtLGae4aRjYXKq+9BzE9Wy17TkfD3MBntcm40BE6sg49eNfzR56FjQDTq
yKjE+qecAbFoxo0H55ivg33urXfkEjmw6BItfb7Xix+t1o/V1DV+XlW8Ha5+dEBBgsSyIymxZCzH
JhvTswFyUU/6+jxQEXbZOsKoiokq+1lBMLGHoUqxstswyRbzc5pypHIj5V4jgjrRkz0xN5xiWfxS
65KU1aUB/RiGnkCIOHVs/uv8yEZWH4U76rtkKnZx1eb+WsWnpekvOf5oa+M3+M48N/6BoEqIfU4+
dJG/9+s0H5g6djJjFx317EpX2xwkGZCTMwXK7apHZBNJUI7F+kgLt4jSmiqlGUXZg1nCtwsoYLHO
qV+L9g9T439g5H+cxLs0g+49j5VWn+KKKa/q2t5XlHv7tde+CbEe5RDfjJkP36OGC11DzAHyA4eJ
3P3nbUtgJfp/GVgU0wbYmfDanbn94jx/dYFiw9XVPxZbe85GCiqVlYSModfJNfZb34C2SWha+rUN
K6g37abNfxZsYZi4G0Bd7bL02o8c7MRPx/jUJBnvJMlVZIgoXksoQiBUpQ/nTa0QH3/BYx4so/1Z
MHgf0sX9Myi0iyjmZNjNJf+YcfEoFIunXJ9qwQDZd93jmix54G32f2ufigALNKjpxndLUcBU+My1
Jjebu4TZCD2qL4PcV1XFTTt7VVD1HJZWMthE1+QOb2zlbMC5GRuXlH8BucWhKsX0Y8FzkHYCoMZz
zFKY1VpkwYFGo21tVLwSrEBflQr6fDTDOB17325W7pApZsmrdSoSsmVP8LKOa728TJSSyxiSKOto
BK+gQpKqem0Uw7XNazfx6ZRoVEQAcBZYjWI26nRCSabsOacVmBBCfspODpHQkjcp10duyhsGor3l
MdMUJS1NTcMdY3nFgcK6EFmy7dtV4ivR/kuT7apG78ed+fqUvlEXbydPRk17+dC0N6RimU96Juff
nBGtWQx7cjrD0k6u8/q1SPFZwwGGzdDxGWNTIJqkTJpEgGXPWPrJpixQULSf8Aynuq0vy1YyFcX9
a9K475llN4GZ5X9Gx/hDFtHH3ahIgfp3AoUdTcJ8nO58x+rSgAsTclnnGt5okrEKuSbnU+Igg+m0
NgmGDOZ9HYZzkngwh5NxrooN/M8oID0dxYpjHxqFy25lBaUUqwsTMbFJGM51QjofAYJuvmjSai90
vKg+1Eix0x1jeHHK4sexp5Jm7mJ815xuO+bu0oSeW/5z5/LYTR1NZrV9VKKUQScm49jeMw2YF9IH
GiWRW9utdUHDm9wcGhGfiDpeX+U6Xmng1YLaKFhSQZsFxuVgvSNR8Rpf4qIzqQaZmE0QaIi6JUZJ
+5dkRv2rpVX8K3PRBtSj6OdBo+Z+jttux1zGg7+ynYAPwofPTRq2cjD3otLRQduLOBNoSc0PofrK
y5oLfmzjgtUMlJMiOsdfN9sLjV6kocXkz2RaTu5M2+9gUTA8EMrfFWp9mHoD5XP8KliLArNRxruk
SPUhzmYUCYOjB6XyyuOmTLWve827DSXREL4oFnDiEZr/V/FaHc2kO2n5Nr2mlnOb2EvfmsTqDZ/I
I80n8NWKSqxDdmBPmQjasbP3hQmdbSmt9geMSccstqbS15KtPhggfvyE5gljeTW8cTJ+LKUJZz3Y
7m7pRyznShrmffxpy0cyxG5alZj+XWBwZv2EwLR5sA/zYEA3yloFYNMufE/eu5GiIz71tUq+TMYg
riKZ4qAHCQpIHzW/KUNN3mXCZR8VRJHEvqditU/d1ULcvpXP22xDTdVE0S4jz5xVVs1L525BZtzh
tKJxZBVKe3HOjR0PDJuLw9fPcW7FxDSMRmU9AzTmwLyZfd0oanvwShmHvXTz12Yt3edBt696am/H
djLzy+oudxZ0kAUrgasek8HsD9tUbw/uuLkfZr0yVNjrNlE4vdTvJKkOoZNh1pqT1Y4jJx9vfIHb
4wAOhax8ToCSHPdUoyPfSSGmx5Vj3C9BVk9GstZAR4gI+MhIsiFdil9zlOpHWWX5MvYbbIHHSLCo
1Xpdsv+fxBY0s5LnoiDjgJTs9pPKJ+M1WWT/hixr+q5KWOu1IkKEXLwJgYreGuE2DxVvdmoGjuzi
l0FqdKgV8i0TZnPM+6nhe5TGvp0ZlspEK15STV9feRi7aOMn91MjU++uM5NdTpwa22Cij2TUjmNp
QZFUL7nHwyMXCz4WWdi5WiWgNnfxGyrCh6W1qiAvO51hYShPmPkJtbDMmWuYWJkuLQpS5rIzblfj
DK9nnDlCuMbohYi8avuX5JaCyhI5CO8Wo9TwJg2Jb6/P225e7ZRwKcLw0iGbg7St1IvSHXXLcNs/
3NtMornf8kvSwHHtbUnu1T1il5InmATz6Ma24pdG0kIMJVW6+a29OieQNSNYpewORHHyw/XC/fIg
2l6GfigOzjC5R68qZDA3lROIesh+DSNDQNXOOqhumq7Tn6QASWDnpOdTz5QPYr1yxiqJsZZ/KUdl
fNvuMnVBtTB41x2noZ/01fDXAIt/9QZ7RZTdOvxt6A9U4NRI0GjPIURXEpCcanwQfOim3LjDGV9u
+ZpTBd7m/Gicm3FInqYeFUPqDmGx6vKfsxS1Q4aoPXxNmOP+S8atusheDVAr8EbUhRV/p34AXiuH
5F2wMh3ILgL12lo98Q2l53u6IqagTfh645oKgi1W+VuS2ndaRk9scDsb/XWTNmgqS+XuyFoag7m2
noat06/Uj3eBZgNAxRv942Lqkg9En0XhGzG4ROwl11Gm+RU+lrlwYxxtVlt/pOqp/pAW4ANlAbNH
L9c8qNu0TuUrfgyYpElOijeMivOd7Kwy810nlw+2O883h/jCq63nBC+gShycmC75tsgDvsS/E7LM
C7hY882hPlvvord+ELA/xuZY+5VOrWBXb0uoJlkG7TRtoVqr87Y6yiezDylnD43KNfAJ37EExMGs
YV3P3a2yZ/K147X0B09loXTcbW8a+XExp3q/ID4TInWvddf/KIP+5XxGNaO55MisyDao36jZu/W1
u7htlYUszB58OLBHuy5ECqFPe0ulPt1ylAwfjFJxtOD/P47jXa3osApYjZU8DLCsXedoCux4c/+s
lpNKtBEZd8pkk9AJSGo8eCvfFZg8zZXNcncNx8WldOM40u+JwXatysj4/++S1nZF8GCDnyqdD4kA
ayyAhBM+Gtmw3h/SvMaT3ajvJaH+hQ1VJtA+wkOCZAzarvQcHpWazQpGWPFvWW5HhXyhQ2m29pE9
9kngNCSBwasVYTlzLtlGkv2pLDX5epV2weCOAlVJToTBSDgHMPB0qpy02GsChhhN6Pi2dL3LuIS6
c/Upy6j2RaVdGAVUoLSFeWBpcnru4x3HzRLwjPudxUhuUMPruxxGCDCXGiZqGIwPmU1PQ6rqqEIU
DSqH4ZhWsDFaNbN6YCqzLmUtt8hlMDrERDltRUn2CUojGSrK389pUX4XqrdvxZC4H+WyEu5nmwtF
MuXc/Vu02D2tGYyH56VPdtxD7lm5zTrQOE9tUlbPoNfXqmGKjAarHplu13OyAU6PdvFU5ojMuHpW
SjqmgQchofV6CCyBFFsNurszXCfxPTuvjkMr6ttAa/WDqxFrNLj5LS5q4wWhf0HuYN4J8BjyYRZU
BT3JZUOJburO72ypHEOah7qLwT9HioIxnXPeEI0/BmTaBG7LUyIBJ0JDorJATj0bz1yZMvO58aBj
21WdHaaQFyRSlCrEavyc1DAxJhPlNPXVK3fJ+AbTpZ04eTIWcWlw7mJ5DqoyP0nGmU8yHZ7WutP3
ueI5ntw6RhBr/tF57Z5aXb3odY/4fWmaoyeF6Wf69NPx0GRDOz0i1i+x4wJawakR1rGqkWD6/Ju7
913PSHTCok+SjF5GmcapMRfrsPOKdQUDwvkyxbyyYyHXHRNhfh9kkp1Wao9DUSbnxmv1U15D7DtZ
noXbQi5XW4Pf9R45TRt0apAIb+ByW20n6u/hoLNjXKq2PeUOs7w2xvdMrpn4rjw2jyWitcnPSyXd
sNmGxPPjSc0MqnQ4pVhAwklL1LVdvIdJoZ8FGj6tWvLDG0bxUUU0F/2dZ2sb24BxO42YiMkTVovY
8StZ+mSFaEfY1vJP3JTf7HHG40Zev28rb31yqny59k1VRt5UMazMyOPz+r6tl1zyfZ5pr2Oy9EnY
bmQ/59347KWbHmZ9Lo7amv7aPZXAA9NUsHg2tCJK9WvjgJ3FTJ7Eua8+kavLqdAAhamFnv9fTrzX
nTF/SIpuRY87cKg4GTlfTqq+u60qT2WzbWjxNuNzxtE1ICbOhydiEel6SnlvWgj2XYn+zEf5IaHg
rPbJQm+bBAD0f4nUZwTFxgczaQ0pa5cozh7pmkf+rg2mw9H9zQZKsmAGw8rOnYOVIiki4Bg0nEf5
yERDtkkGjaQYMkBF8+NsZ3HIk8mw1Pco4b34WfNkt4s3lOh5Wzn+orLloGmFhqgMUq11OgNOvWEp
1oxcBEzRCylNbrcvRPmV9owfhVi1iDixhWctG3d3V9NlXDGrRytYwF0l03POWgo5J7BuO6Y1YPHW
ejyLKU5aLpFONW+tZc9Bdw8AmRuLcTfFg77E/YJ6q22c77gnk7aduvOQiWaXWtXvZIGGy3HpSDRz
v6lG63jpJs5pt6UMBwN2HDrw4N2mkwkzr7Bqesb6OMTdTeKh2fVtnV/bLAcQbfTmqehhwqw5aSJ9
magX25yDbY522A1u+8AgkB65Uu5JQRXzkJweVT08x1v2HptoOhD+I7RIrMWIGq9sz/nWuk+tobGy
D54XtuaYhd7g/Lo8YKeFqviwGO/nbVl3PyP5XmdvssEZahwDBRiTiZXENKYI5uVsjvmvm9RTaLbt
NPqJLpfIRIUayrywd07TnxOxtUGxeUQnQp4xAOWge9X9oKA5p1uN8uHOmYTruMiLpLkLMaPoAvzU
bH/D+MXJIx/BkEe/70fe+jhtnQB5KDKFTtl7hHjA4e2afPAOUR/OhBPWdp4C/1EaLeMWSQPT8JKJ
J9VS5ajHJPr1jnwlg83dtQgQ3kY7BYxMa+cgKj5InRmfqeulg+/AOR4KUnlhEUvdpqUIbmTLm/zB
EjSyeb24TIXHHSmrrL5Ws1e/b3xDTtDWNZV3vVt6jwlPZYimGW6pll2EoS0JlZfGX5gWvNtMASUH
GRb1D6E7XqS3nGNJh1w41Du3Q0yAt3ohb+HqbNlvYQkF6B0XEQHLrPZTWn0A8LbHkSU6TDNukji1
1iMZRPYjEiQRiSSr967u5Rcnm4nRT3/WmT2rstfia8QSBLqvm3DCW2z6/+93Y5Ioa0aW1n1riKQH
pnMIUtHbvtsjYlv3JG3uux7NgoCi/69MzOk8NhYgp9u9J/IObLSZ8QZ2nkcL3ttIgCpfbL1beXr6
5HEpiu0Xe0RshONWENsAAv6EPkD/gk/EL6vXfwpprMyirX6ozHkKkDub4WwM9O0ZNJFPprzNNYgH
Nd5a82HiBfO1TGvCaSoQ+ooimx8VR+JxSrU60LfZPDaUFP92cPwkeiTZIZ7y7NyYa7dzG15V7mPx
s1LpwDbdQ2a4lb4rtCqEvZPvlhDPzqgZh6pIqiOn2XpIOwSqyYjDRA1InJExlF92p6DG4qpvD3Lo
d3KyYn9G5BdaBOqn/VL6pNyPnwtq/dfyTlPLNFFPArHmlUt3+FWZZh9ag0Jzr9f+MgZu3zz+004S
yEA9vTfRmGWWzTNjHPugWtwH4VTdtjfu/mIvT+6WmCQ5M7APZrjayXaenUTf9XUyn+MtBkejgPLH
FPkobwz+NjVjWjdwa5VukDBI3JpGxP4ST9TWznyZYyyNg+uA1Yj6LrhOwf/6AX86W3O2hjrIXTBU
yEroIGKW3uQwX0YUhlWQeqP91iLkf1s5JW1Kb8ynhuCasHR7IxiMtj3Qt85fQQPbjV9Zb6rSltBo
M7IE7MWEdUxUzwK/zV+Mtnp4h0agUzoqMa1qPtQxOZEbVDMgp/r1FjGBO0FJjNP8DrCzIEkaf1pZ
4GioKzRNpZWS/5YrpHQmaddXXO8oAR2NdoO1QY8Xt08aD4rvFNXXFnOuM3YeU08Y7i5tUPas/Oy+
VfXqdS7n7KcQE+fjArdB2MLeq9f4sCzMSrInLHJN6ggBZvWUdaiAFoUwx23oKUHBGGpOMZ1MDGkE
C3rjl+bN73KQaxAr0OiUDohQ87r4xP37E+spRLrplgf2CDr7EPohzSOQMoGujdet86XcrGM2ZO0F
4NHeFV6L4W+16yDRjMuiICMp9VmCjEAfv9+Qjyo7AWZMDJhOMk8nn0fE+zNb9Vkvibyu6KrnUmHf
x4dlPYmpQhkjsudUL8o3KOloyV0vKo1WA9sxmojvGX3V0IOWdQMGBEwQN5fJ5ehWbYafgx/TU9O7
QKhHfg7jSBnbn3Dc5i5rhHFFcdi8wE8ysVhm8WzQE/dmZsmPu0jzm+OF0UYND93iWHtMdq+tRpr1
EFdWiCxR87OKdJcik8hWnM2z/HzmySXDoYnGVjuOurYeGGhOBjEqoZOyR5bZ0AVbYmNFsRzx2rj2
2VjRMLnNbD7aG94jwkENHKSxHjaFeGyd9S8bB9yH524QOM4cmDPWIauwU1gvS3xaWt/+q4lqPydm
C0ttbxUC/X5yEUN6LJe+TiAd0RHkiV5Sa+g/DDwIjBgOhs5ytuSjyiu0tziMuWFkee464v8Tk63G
HLQ/ZpaqT3DN1DfTPt0TjZ1FZotu0OxgLefaHQKHNNv3dBPbU6r+R9h5LUmqXG37iogg8ZwW5dtU
u2p3QvR0zwCJSxLP1X8POvl/jRTaJ5JCe3bXNAXkWq8NnedKtGYUqgr9UmDpuzlQy7eWudggfrM3
PRYNdms9bespTff8suZpih1wDrsl1m9pDSuOjLqsSc7Kb4YceXGd6wSM2axXhShOU6wf7ab0s1fS
X8d9PvVtCYG1zOeu1v4rsjQYKBMrwGyF+L66pIxcizdC6C7mu7/6QKgXTB4czWVeMnMPdKcgIOdd
ZpndqV/Yt5GrkRebjKwknLEPBUg4LlcnOyb5ChAOvJBJGimLKF4V5ylag0dRC/6WrfRLAJUG9Lwj
mXpr5HAYeRz2p4kbBdV2907g7Ec2euIp1tUZ2cwQYYzJznWOcJj5+9SE3VvqgX/RA+TcjkjA+0nZ
v9MwzX/H9TBFulQlQ1td15Gfhn4SSe2Wa3QFDeyjSCYWiJEbjZ3rplGFA1Y3uP7vZMqIYGG/IHSf
Ri5ss3QtDEvxx56C5Lf0kR1IEqAsSG5mrb1bKXQ7HqNn2yljn9F/c9CzTwqjgrX042AzDwQumBVE
adzWJiSf9iDNrULe2pDexyyc6wcjsQZuHA6XpMWEQgqNOFjr9lVJ4NtB86ZL+yKFlQ4L56Ab2Z10
64Znsb76kh72xuxqDmoI0dRAp2IvS53teqXnj0zbtgRLYsSt8yR9yauiFVtRzvpu0ZKl36IJl16x
JLxLs96/ZVw298EyXAMH2f0S5PWJPa58JRsBXUvHSfVHGjGLaMWBvOkMD+HEMsk3ECNvY4Gz7/rS
dZPNpJmnTJnpT10xuQ4arQOKsrXGstR3hlvB/Icz06wbYGtqEZViPFvjitz1xeobV4Wd6RpWEia7
c/ObzslgRXjmMp4o1424Z2GeQre/r12lb3rA92M7FJBY/D2dmxgl587tPDws5RhH7VyUV5ao7NeC
6JOzPciPjcnPngYjvUXQ2R3AtYstypFkmyb+sV4ZYCKl1H6xNRKCtYqmK+oHlP0ojnkz7kzDvPGs
7KHxDYR8KV7QJIU9GVpYno1GSMXZMKrpsarSTJ/HaUofasVpaeguxUHqlS+W3Vc3kjqcyPcbeZob
3TDEBmioZpAqiWquOo6OtO+T0HGjcoQAMTQ+LysozJt0JOaMiSnf8SAGH8vspLD3SZBsg6pxd25O
vArB0GRt+aZ17BVrVOhDxVtpSkzz1AU/OWDExivi7iA9Rp3aK9OKjH7eOImbhgcGAY5cw25Z3bhj
Ql7lnDE9KGaluvBLNn60zKMCscW0Z3StfiwwQJ8XNeWnYW6Wm1LEPoJtZe4oH56el1abh8J3r01H
ygv0Hj7sSnrXFn3leQzD8Sjb8pRKOLkJTXhkYUDZdrWNhcv6MoR8lMyqrLrhdG7wKG+ysXzVaZNR
NN+G7B10pCo0weW5r4Db19xv/L5sFQ92G2QXL2m/lA+52EoLDq4nMdz02Q84zTNUqjW6WkoNeNsb
aLidobcvodXZcLldzjCjivoTZIeBNlshPVmIj6rLXAfKOqkOAkB+Zwdyfpp5u62zF2FffYqORlk1
NpkSZx94fPwsSO/D9Nt5X7oxIXVCmQUX0gn5Odr5tcyrHyTWqJnw0y5u2ewaF8MN6vFTPg0lBifB
sr8KiJEYNxAHrppG5giNK+4cYCjaFvO0oBmwZ+us+gqFxID92+EHk4sZlKusDZb8hPTBfpx69Bnc
/FlkGJX7k/ulsckIH9njR3ZOppvbdwMxcGftLSSFaBtWP0+n/BabDexzF4T9rTQCLujcUQDZ6ba6
DzrhXFiwuIJBKJ19CPD10sRe+J4PZvKn4+68zRuLObryXdJWM8QYqacxohoDlITriluiyO+WEWlF
GHwy745PNojwBmfNcoXzF8yEKV6PyjCbR0Lju9/JOPQHZNXZmylq4+T6FAAuY/qgRAY3ZVNqvhsr
pfaYMtL3AWwaB00wwS/HWEj+sHmHdwM56s2+CfiL7yjuHu8GXE87XBnkfHu99Yj3L7PRsnrLckgZ
SE8mB9wBuC5b7VcKS6dpacqGXKBt2/j0LTc/O2WOv7dd9F7WGj9UuTj3dj5auyXU8d5IiobQBh/Z
jNB8jVVtIpGixNXakB1r3ldpn4BiJAWAXICaNkHrtFrRIeKW76K1h2NP06Gx8ToDrdeUugvaGd/w
DnFg5G008F93TW9VkUgauomEOIFawQLOSOBUnDhbL8mWz1aV86OcnC4a2gSEaaakdg7TaetNVFlY
CaWK2rGt+D7sa/2SIl4ND6538lWqgkgjLDmkJInfVHHLcj3UdvnU9KjXvNo094keioPVs0V5ecKE
YAUpDm0TjYgAWdhmc67Bkj1GRdvqy/fcI3LXpGHxwVN4OcIen9rQTpwsnpakIQX1t6rq4SxR8j2M
hGNwfyXDJZVsCs3ouXsgt18LV3FPNDaabzo1DmikzLtk6s0L8KR3sKoiJu1mdTZmXmndw2+M774B
OoGAcCQwgpO6QpT3ZdfdggcmwxfpVVbFVc9DsgVSZC97S8maK5hZeBVU4kZjo4vX2ItHfVJw1d9h
kvq/bGdos62yevSlVSbvpLMsT+Nio5fsi0RewyQsb/ia+QBoX++VrVi/WG2MLxEQ/G32TA8dvUKI
6gBa0xiG4mcBt38bYl8/6UI8+k1sbGGsDiFSNXyOsribbOXZG+TD9eOkuQSNiVBTxlXxNFROfpQ9
mvwpbMXJK3ux4xTFxtW5FgldS/qHPRFivgoe/EIPt6YKPKxqeVvfc/KZAKhNQlq6In4Bs+yN74Gn
YY01dok/eM9oqnvOazfdopl+N+3aO5oy6I9DkILD813d2mJE+JK7esuwknOYDOXJ6Opw45N5FxWM
vZFssDE6lEdt1bAqGFZBg0P+AWB38KufJSdCDR4LnvuVhZPaF5yRm1mhji+QQXEp8AAEskTrQAcg
feYBmE6MocAQ+dk1WXrxKFb3lmvQhBDo+n4GaVMRKE94KBaalZDpcw/VTfBq6+a19rp03owdqZhG
heqpbdgl0PO278DkxXsNecnokqTZtxPI+tsegL0ORN26/KkuCO6nwB6us5k+0nyEYZ/5LsHciIGf
7dRZ5Yx6QY5cVfd5ZTGRdw4ZBXWNjTEz5qNG8rKly7c4GtMy+Lu+KfprkXSnhMMWXiW5ziTYb/XE
jqgEk7WHx2411bXb0bPzHTRj5USJ7ty9qmctIge59a8cd/SdN+o/gxy/u7jj/w5kCspJZrW5EEdB
Y4+x9RrUlDJlK2l9YRwywk1xNvL9dEv6G182Htq6I+UDAU7ngY+iNmuIxXYD6pqmpMguSwpkmVBU
8mUCEh3sQi3v1VR/tQune1HF4o8xFjHzMfsGuvbsaBnW88Qz04oA4K90/Vta1PAFeRWmBmzRW6ch
A8UuC0QnaZLSnwm7ZbkiY4zucWIZZomCMc8ccW7NpuJw8i0y49nevjDt9xtvZO1oLACIgAzyKCGW
Gl7Yn+FcZ/NA5sl17J1pi+lfP9ha3PboHzdp2SK0q2tcGygtB7JY3DlCetFdFmzrO/7xcvAro445
X9rqWhCuAf7NHFDpann1Z3N6DAj5eTCH4sln+46aurFec1IyTzxo/S6XQxXNOvTvwhzDgV0vCMyS
ZUmfwsrljKmd4ouj0jr045KdfOkLDI9Jc2kRnYcIsiC065jOoU0hRlRelUkqcDTUaKxSpZ7S1BgO
6D1wuwBeTZEltTowia217WKK7MKq9qmy2oPXl8++rOZ7WYTmBdkdaDvzKfOjNb5R4RNcUTyGd3Mo
kEsvdUkpylQ9BFr+6sQ4XIBXyxundeJdo9qaUdlJD2t+3o1MCc4IMjOLAtblDU4jjMkpx8yoJ+xC
MQpTinR1oZ9KF4mJkha5rETvcpnK8pIVaW5B6RnVr6nXA1Q/1nvRDYwTflD/7mKniZH8seqiBTB4
oJGtmJt0CsXZmgJjN3pK4HCsFHahqQncP16vsxfcCCsCPbvvMpZqg22rPwGls6yLwr2OKWoz1vZ0
8aNmNl1A71mfenrHSisIIzl6b6pHxZQYCneZDSONQWRkyJmmcR+yk05uLB5rLejb5pbhS/A7spiC
3rKiEj0njp06OdaF+5XaxRT1yMHvMsP+kY7pvpaNTnfT2BOGxZp1cfPQgdUoEGHWw2sFILQbgrFE
WBi0N07uzuckUOBJ1dwhd0YKkyX9K6tg+8Ar4DvLvPySk77zR7Zz/EroV/3lxdXrhJwEsC5mYfNw
tXeWD38I337o+mlj21a9NWcrykcWJ3TyODTc+AE9OoGacCCsXkUdJRbqE5f4n29qpND+xWhiEncA
vumynT+ipQK3Wzbdevp4tDXuYhWCjAT1VYnAOrZj/9iAFu7I66gecq9GbY7Pbq+62VlhVsF8otGk
dF5WHE1NTogOu9eqHu1fLsKzA+p5/F8h+taK//hFx6A8Qvu8pgPmxpZDoyrzW29xR8Zd0b6sUO7Z
1HZ4lJAHZ95n3l76g7EvkXucyILRJ0S0gAexbYY3cJfqjdY089gYubNPmVF2Qio8lsMjUASgY4F3
palX+FLV4DKG4jtoHN+7iGbOdiA0C2Y8jXtoQkFhDsZ4yhpaLDRyLt7QDoLjxel5idWY7DeV7s+1
jFsCWJzyW7FSRu7cBddl6vyHIjNMtJZef58RDrJNFcLdYMzDLfaw+G7unGOuOo9YGFKBDpAWPAf8
FaMeHjffzWPPZoSAwLwOrT89exUT8cap1+90mJpLjo/kspj1mRZHAUrC6sNPNbcFZqItOEH1PnTE
QoQKqWw30S3uECEQkc/bvoTEHxFc0buggcn0wbiY7UQPVDx2ufzNRvyUeSO2D8C+myVFAL1RKbE5
jo1AI8ycP51jotkX6Db7MgUBQeZ3LnvEpapMr0HRovmCZ9pMvhruCEhwL6lq+icbcd8WP0V2qAL7
3lqc9BFkl7MdwtfdjY5y7928DE6UGTEoLqg26jgZt7XuD8InstSImc0zYLMjFUX6UFHRFPlMspHw
8H52tI0cBtDsXWJwmWOjFRF6AHOXjAS2GJmd7nzT4QuLiavrC2d8cSRv7NBYXEi8NSQjDYP7xDbc
90a7cue2BT2B3AhrP9VgvvWKsfg+Yw57yxKfIV206Aq9byZqe9vGGrx44VvEpoVIIG/YBKT68hDc
X5gch3NM9hcuRfVH4c7G+W6s4hIeawVg40h2MzfvXqrBclNk5jXm19iktSLJmuvkuTkF9L79XCJB
Zazv9bmFEaaIJgvY+xycvDPT8ISRH6wJf3tljAch+m5fWUE1bYAEB71v88l9X2ofeFjDhnwvOA6x
jYiG0VbbuDZs3h8+mTaD+CM7VtV/5Uw0Yd8/9eE4fZX1ZD43ss3Y0VqT8NpZYXzdWCR4PSsLDYRs
/fnNKgYfvzKm0baw70uS3YAai8e6IGM9KEFrmoA6LUlq1lNTmsuzTfjInlKGbJ8lJBdCs3XirkJm
ekHV528Ike22ho2DahoIvZFG+ZJx0gzQsQBum8XovI9FND3W/tTOr96S2jfMpL67ZnLV6Y4eq3Ta
VFKikCaJp7pjXsAww0yXwD1fktFGPYs26LAQ9YHvBI9UK2ry/zLO0g4e41gCVBKc17/XjU8iEGiB
QWgZXB7il+o7RTj0mvVx+1ZAGB6LWSTshjPbwBiOD0JixxPODLfVSn2PSaY/OAu5J2Pf1p+Da/pP
fjDW/JqDp6PCd9ZzsW3PlpF3OM5IM7p1EJneeP2sbuzYMg7kflknyMNVzChWsXSTVvu+7KvfsWvK
7y7xMrEPCiO98UwzPjeIQbeOGf+ktfaO1FVa/LkUWrvo6iOdkhAPph2X21HohxTz4BcPdwJE2dQ7
CC69W1a97aaGxFzP6SQLjsqMEfcbiP2O2cptWrPvndhnLPKb65j5CrfkoydNRYXMQBNKDcCARgR0
gFHMkHQUF5n5oQkuPQplPOPkH/cirOWWZrCw3sy5Gk5kxfX7eBryi2P7Ns8DKZ33rdLWTbfYcN9D
zDwTtPjwgsr51RbO3eDnf2BOsd16GB1NOaT3pd3+FsY0XW1+3IuAIXoAgB7mTVXNN0CXPmAp5tib
Lgn6mxhK5QEeTexqKYqjMhJ83UUnBV7Dtgk/mlCkN0NpsTXMAQlVIzFDRDVVJEBQlFvavfM5oazE
YM14+KOEGB5Rthf3toCJ4/KtXkZMEoHnZKQ+tM5LUEE3MPAO+zHu5leDEY8+vOkmz8qmOVaFLvfk
FmZPXS+qI0GfaOs8qwqI+0knzOnwklvRzul3p7v4d02hy862UWxsJkscVZb5rxOpFk/8kfgYLh39
PAJi8dEyfefYDBBpXpiZlwElWxU5gLExFM5MeVbDo4QCxSrdqy+m4G0uQWgLNALVsUDw+kK2I3HV
+HyrHx+NxaH1mJLQBvwqavPHMQf7WxOIfImp8r13VTuf4maFumwb8QbCvDZDvUkBcoLakVce0H9T
luQd+QUukDwhE0pNzOdbFCNTu+m6CVdoa4hqT74W9u5GAe3fELICfGKYVbBfKVIblxT6804VBJQL
xquIbcC4DqlIj4ABing4F3EOkZ0ro1zuvFL1R8qgR/TimSy60xBi93nIGif8cXAyO2AErZIHuyXv
cQOXjpWu0mr4qIXhfYJmER2kQtKWY3+xqcXp7UOnVSKgmgiHwukacOBo652U7PjBKQVrzJTcuUm+
gKGgofPsbjqSsZ3zrjOM5CUcmOaEmsSzXyOimFbvkApcA4sqMZuB0Y7YCuJLByl9GLsk/tHVkPxu
RXnCnLWcSbVBUhDPNDBOaPZHJssYyxYM6k6NSB0JgimrI4lBntwQCPDTLnCv8E+g1gah2NTRpLvS
yMIDqYGvZdfxLij6advTUfxmEsB3J/olwxrZ+ee2rgg34f19KJfsypK5Gu71qqCc/btEE1cWjqF/
CSsLJnIMz06SCkxWRYy3RuE+6VN/ffPlt+TxqJex6tMnWDLoo1ECdjpcQqI6ijs3byUXqAKj7Fo/
3WnZxt8BsZZHk8y9EzSUikbT7o/QfOSSWpb3YcoYxXausfaVS/5IjGB7SkTZPpllWL5VHpJCGqwQ
KpAz8mEP3XB0YJN/qCWT56kPzI3fT8SzFhwO2ySV1qaBp6b9U4YcaiQqkpb6NuHzMQRnuJ2DBXv+
XG+JASAIXWXGVUDP3SLQvpRU5d4MpvPSZzq5EBri3/VOSWxSDMy+8VabRz4X8qK48R/jwCrf+ICX
0CHqRCvME0x+8xOFtd6Vp+6ZpHha4Krhyc2X/maaLf99HhbudnwWWJMaFwUgiLP4lNM0baHEiydX
YjuOWENb3MSz4xLrRchF2xIXJl0z3dN0JPYIBt96IrTe05wloSDgBQUk+Rt1UT3PqW2fZGqt+uI0
FljMs0fEDSkLsWfsOyfoo3Q2Sm87Wc1T1cTxQ+141r4RWOaATf2z4yI3E56ZHUZJ0kHR2DGCaLRp
vMBcMnr6F/pWApCFbHw3Jglo1yPgLnZCte0vdB3w2NLSzovQjq83MzFbJXHmifNBVpd3q9PV9qtQ
arP5gO2WsOmycvYet7ONryzA7DYRmjVfJa/SfWeOGH7soaweSow4Dwg95OOAL2SvJXeKLrLhNLte
hkoYwW23H4l90ZulM7tdoxMkvrLMAfRdqyHm+F96UVmMX4ZNhhbQ86nNxGju6s4ghxU1x3Cv5n45
JEv9hhTUONWxWxwXe2nPc5e4rNWje+H9Y24JoRp3/tBZW5DHNioyPAHYb3rvU+Kn2JNZKQ5BvkjS
pPQCa57ndnqCOr0pF+B01Go88yZ1zOZoxreMTfHtVPLiM3xwsqAMo1GZWFLa8pCRqB3VpUjelsZZ
wGIcefS6hDR/zJ7IGjLjJVua5kXDAKdQBjPGenrKiw2xzL8Dj/LBOu3Mb9JljK3sQ/neldSJ+pmb
/7ZsB5YBUXx3nQ124g15aEowgbbxucoJq1hmr9j7qjiWfUBsXzg30HIWYfUt0gcOzdl5SHjxPccJ
yHfkCkYVzwd+QN1ekxso7bbb6nJUO5E3pHipRotdomyHCzfLE/905xlzyYAFjgS/FmSSBwP25kz1
+/yZTrV/gsHFMmF0vbMpEsjcEpzjJ24nee/Cg95OKIDuHMcofopxhRO44p+JgkYl0JQVxDFm5w6P
pfOGv9aDi7T9+GrF9cxL2zEe0doQmIdIdfXNTyjRqjx+7LNR3LZj06xyP5ucqgJIgJicIZhuZ2Mi
cc1MvGupMaoTa5GSFhQ4OeexvfSPHMpkFAh3dV5OJMd/42Aer9VUYlccy8wXG+GDZ5ehRBotx9D5
JX0LJ2ay5F9Ot7i3sFoSg6JOz4Ny7OOo05YIpRS4tKt0Z+8xhtmfI9rdD1D1+OAak45ijv97OSNY
joIMF6m9bqGDhbw2GcqrNIXDaDZLEmyyF4QO4R4/N16AYcX+fOQbJ/qMJpTa4dyeGLwwzcQWJi+b
0y8hWQiXc1kVt4aLnd/KvWaK0iWer2Y6cBQnQe3vxon8MojLMYLrU69FonBgV1Dqj73v5y7ZMrF8
qJn50OXhOzRBdvD9DdmRJ97hBkTEdGjnrEGhH3Jc5ZKETDIJSNGusnz5sWbF36nPeQmxHUxbvyfa
Zme4k/tC8ud3hlZoW0qYCVz04UtWNfY9zGrmbhTmwnnrtu54DQPGlzCYc1Ie6jVelFhOhZmpClZE
+N7JcjRobbW3eylxZGR0vZcWGCrbDG2EGm9Yvboos19kP413nO7orpGF6KNbVLzjrIkwsD6p1UG2
yfjjEsQIVQzIDpYtOmAeqYrfQQzQ0MWNJuKRB+9E6iduSPArSIIgHKLWIjIEDzF0SoNXYCrJfheN
+qBSgZ9jcmNL9KXo8ccoS8nASzNKCzeTayOT81oE+0lqhQ/ePKRnxArzkWey3ZY+7xCDY/mpX0oC
k4mHONhJAyPKcPZCqg7UFppY5JGdLeV2DOrsdoA93rqIACQD9hJg9Wn8/Vh1frbvZ+tjTHAyE4Uc
IEvD+Vy0urvHmW7dFaZ5lcpTx9EX6UU3g8m/yieV01jhpe8c+wCGos+ea1g/pu/BR3sibV+Xfib8
omiMA4pX89mzm/HZ0IV6ppyqfWY7iD9jZpgPOD9id+1peAkGOpYt5oBNajB3g2xMq9YYk7roaxiI
uRYHrEuITtj77yp/Mu7nCXHyBogXXFwszmHuZ/r02mm8JGbH7lxSTPmV5gH5cX21RepF/Egsh+Mw
VWm+IXzZvCxVS8p1Wk8bfF7OpWn1fJtn1U1fxH6EPKONUGcn+4VfFZVEj4y3c9Ho5N7ISErmwO2w
jiAWdPiLRux0wkPiHZowm25N8nZclhIi8NIi998nKsiOM8M+yYwJTS9JJ8ALLeCvbr4zWjwCZOl1
mAfjd99zXj0Qi6c5VZ/zgL0dwmQ4dW0lQddqC9yVhLM9sQ8ongzPeAmAB95hponiYXVn0Iidc0Ka
yHZZ1y8jZbDrJ+dMRM0jxw7oV2uznIfdmhBulBBL6wyeC+h8LUgQsNKMwSVshifTWIi/m3moTpkN
H7KMXbEm4e57gI2BGoOEdOkeg1ZW6rIGyomDTxU3T0FDOL9a5op4NuDIDbft1Z+5GZqq2eS6P6IW
vDTjNB+WioAcz7E22bBYm6L1zZNVVt+ZSqZb1iM66AqOcVqXisuQO9DTgTdr1BDJPF18TfaWXbbZ
UzNZX1zqNbmrzo/EqFcWrHQDYr/EIcElPs6ujaeC5Fe52M8ZCyJvQAQUhu/7LnbkpPvyOQVPRR8m
v/su/FBOG+IWA5XFY77mMHnIeTZovJv7hhZ1gFnw/WGRxkPg1d6BWELcFGTc3Y41AORmLBqWv9ak
taia7Ae2SUQCU0KotVsu9wlQM2ne81aV8QCPnNZPNfoNAmrXfNBiVnh4cb/B5qjDUHMmuf7Mv4rA
wjlksz/eCfRve0QLcseUSOR/qWXw6hLE+ZIZXbXXTYbRenWykAqykd1g79nbw2+3SOUtcjyCWHNY
dbO20leGRhXFAaJkPyFFwBwycUnUIv+o0h52mJWHbUHcUWQQF4C8q/9Q5Brz7luLzdWbLvFq5Cxv
m5qAlSimbKPckN9oX/2pMGE8CxwbJC31RLmbwUfuAAF6WXrO0j67mcOmeq+D1dnMZIuVorfTu9yZ
X3g/Z2e3hteISPfloKC3gUotMYHJ1jSUNUzC6GEwfjtOvj6nhYFcD3/Md9cmCxIa7R3ACRWKMf7n
oyfGbIdHpHvNm05e8TsB7vTCsyJMPIjPbZIJw6UKVs7nqdNoGyrbJDo7ceDiRWg8kd1wWxiaSAnQ
1HtLY6HQtiG/JcfUhl1HRrbBnTo45AhtPK8WZTS4bnfsRV7cZmZs8motGO8Gv4G1xJzOz6owMyfk
R8V+8wp3slxmHKKRtKZkr4j0LgsCVcqhmq+tnMdXtAnYK6xh8QgKGabdIsCONrUJFpq2EnrGQcq2
Y98BIEdwYPw2SuJE8Aiq/UyiOJlAntgGy4Tp2mhTcLgK06dLau4OOUO4G0OQ9Lqy5m2Lhf1D41qV
KGuW/qntYEF6IluqpiNbyzfsCxhevKvdwYXpKuBfpImc0AnIhF7Cpd9mdvBkICrA5Y6+o9oNXrd6
nMzMPdtSxI8tGTQURThPbbOgjjJzDZ7jqiQ++qVA+UeJmr0ZpOd+M3+3O/wPAfpHhFX7BNr+Zxxg
0hlb19bzcNlXbZHdZswGF4sHioRVXvVPNZkQT5DUhBrnfXDJrIovJ5niT+ab9Fj01ilpc/CGzAyi
Tjs/NkLHKE1H854gC9p5K38hz3doDYy4HR4qlczitvPm9iYtyz/ogcm9z32b1OXW+yp9PZ6EHU7H
nCzUXTV5xWWiwhskvid9Opx/3LIvjqGNpT7lNcG7HEe2ArK9xKiHOQgWnpxx9ttNwia8E4kj3vKG
XNGyoaOKk0besfO6z5O0s1sie/xjMVpUDHP/HPrA/5lyB0xiKTvrM/ey5LZaSzZagcQYPyEGkK7R
py4kvpGvtnkuJno4REgR2Wbu+z+1Z/12/cCB1WPY26T09x1mB1HwpgqUc7dYnXzwelQt40ptjXbD
GDoU1tHTA8UmSUI4I1kv+8zL1u0F2eAG0zCCHRjbW/aW/qPnWdo6mHKvnqZ9Ahmk4R8TYqH2q5to
Z4ZTtwcxj+9N/BwA0UmMBycAZCNBWt1QpMbRjFqX0D5c28VhKBxMGTgjMxfpI4gPotBCZHvLiOPb
BakSgrZA9y+8us1227IJv2NVLu74+x0F8Al2Sxo+1PK2cLy9FGJa7lwgsG1dtuUnqysiIuI0j7VJ
YjFUQb2DYQSd5JeKWEt3brWMZCnn4X4i64Y40SYNI7P0QGuL2Z3OBg6xnS0nyVI1Vcd59Ir7IRkY
zTNijHd1ZcsbIOKMU2ViMc6z5SXk1/iYdSF5obbVaeXRtoZHyytK5+liLq560K00f7TlBke7NOqo
keD/kQxEf4GZVW9NUOJHn9ymuiGWE7OWZD3LnAmj++jdtS4Rgf/KJVDJwLgEejtajEZF3fxDVc+/
Ctz+vfzMsumP9ZGREfdtW381A4FSwzNgadojE6xOODqPzo9CfrGLNwisDuHW/4fe4fUH/v2Bli9Y
dygpoYT8rw8s2zCTskFBqnW6RTZtyXczjLjNN+6fkBN5mf7hV7T+o+iYNmULyN81LStE+PFXLaLv
aIgI0Yc70jsk/ATqjswd+7Ndlz3OftPqz0YXl9xekux3s7HPWUiKBLuydfbR6hwHIq3Jk+nrPYy4
vsCKPQ0WvlHOiu5qIuklG5ChvZSQmf9QYvpfvx8rdE3PM33L84O/qtwKmM4evFztvWv3rW+tqI3g
4KKSOoK9G6mD/08f+F/a0KB0XVP4FuoE1/ur8NCzMGw6eRLvFM4Hpsu+fiDw9Dgazzka7GpJIz9n
L8wPMFhbdl4AI++xt5KLKOAP7WcrXu7+d53Uf/kbcaP4th/4oengm+aO+v/a7FQtfbQxNOZNzSlA
NfPuxu9sqQm45v/+oP9s48IjSGc0xbiW8MO/r3Vo0M1jBhTBBcsjPsmCBAT3V27+wxX+z2osjg0+
IoTYtJzw7yduGRtBg8dI826GLfC7TmCyin/4Tf7rZ/gI+rBahxZyjH+/ZHS0Oh3CA8ifHJMFVsWN
3Z/+98X6h48IzX//iJhg9hnWgI7BChs+hBMnlvinlk+x/pR/f1twsf7fLxL+9d3XaWLWELR8yjLc
gFPLR1KKjPP/kXZmzW4jSZb+RTDDvrwSC8m76UpKSSm9wLRi33f8+vmgnqkkQQzRyqqH7i6TNf1G
wMPDw/34OaGCCq0plHBaqYr0DGv9t1YzaAtTSdrxvi2nuPwL5Ot10rxm2EsUO8+CfVVuIIV3wuQ9
vfL723nr5IpoaqrM/5AU5KBX57zQa4TF6poUKYHZk9xmENUvagDrah7+6kfxzX1zG18P8BDDwfSZ
wNetlQjrIKdSzIMbjGhjdwKbCUthwvzdfTO3mp4KZogkpmlJmrw+ukE9BKGWYUZJ82NsVN/86a9E
Ns8BT1llkD+K6Y6W59a64PjRZV1E8llR19sI4Qqs1GhFCuSlEMZx+//yoT67v6wNnyA4cpssq1NN
ZaV7yTClr0nxsnvFG+CRun6umCOlhnnfjHR7cylXdtRr30vLodamCDukjvbsIBVxbh+sY+EFnuDd
t7X81OqgyXD0qCaz7yrgyFXEgHs+iEtBROgo42DxUHXv/760tWemLqLDTT2bPGN1CwM5HLUO0SMP
Bh1XttH1OJfeeGIc5e1s0zY9EKk+7d1mt6dKXQSegT3wQiTdWLlDZgltacYYtaSPMuWyKPxgAOx9
bccdhcVbv1Nlai2mITL9QlVotX2TSjdPnkf0IqMnUL+T8m5PKnLLgkwasCQCIrnTav/SoQElkE98
oIIaAfofOczNxk4UuvUCVZYlBQJpkVNkWSvH5i6ZE0r2YIB8ei6tA63Vjh8sG3HtZ1iwZI2HBRAC
PO3apWeAVUOCFLInH80H4JbnwUOI5Rgf77vbrbddm1kC00XOYIUKREwiZqaZbBrGOcSB5EMi70WC
rQ1TLXOJcARRODiv7QQ1iFA1xI6l/YAam3rgp/sL2TKgs2HcbdoSC1YX4DByF6QlBuDrDJsnQ3X+
xe+rloVnWfz563OvTVYdqeCPPRE6IMJltONRtzeAht7t76uGy41jeL1Blaoyg2Hx92vi+6Ibf8jz
G2puD43+TgLRqoZQGd9f0LLj1w6mSWidwsAJizMFwFVeUgZMf3fLgmjv0yltHFWHk6mixxVF70Yx
3XnO3H4fTdJVxjh5XOjyTX4uTWKvV9DAeZCP8zpVNG1nPZsGkA5djiQ6sesP5I/UMnONDcyBe9ae
Mvxx5NIkhhZJOsgVTbbu+gO1AqR188DvVyMatIV/FkRwI3n+x36mwVPCf4iPChD/VWRhsKQIaa6n
3lyca6bOxR3B3o2HEodj+ftNSTL1m3cLwAjdVEU+xGAvKsRorn3JTyirH2UHYqijsGNvHY65Ki1R
Wj69JWoW/+1623wFqoREws2m9un34/Vr1P2878nrL782sfwJFzFMHHqB8dAu9UYG+p5VKRQdASjQ
zgHdW8gSSS+sMBGihebYY4UyRVAyTOAfYDm6v5SbTOZ/1rLktoyf66q68jIac+kURvy8dpjIZCAn
fmQa8wit6Gnvhtle0H9MaasAYDG5YcwV7Ga8Jh8qE2j8QeuVAbR+Vf24v6ztL/SPqVVwLpnjnRB7
gWEYFDSP378rgdmT+zb2liNff5+xyOS+FfGCVqJ0ShXTMsaPzPE6982sL8zVB1qfzzRI6wJ2n9SL
QEdJExTP+huUaqBG7d/+d5aWTb1wOHkoZkFHCY9hXBXpAEYTE7q4WZG9Qn+8s6q9zVv+/cLWVPpj
XGgzMFRLpEPfS9PR6uNvsy8KO59pzxVWx8ga6wi+KXBOsP+pYApyyzED80/zs/VXWqUbsWZlVqjT
zxP9l1L70oy/7n+bvf1apU1yolSZtvQLs/LFaH4ybRdHH++b2NuoVSRIO0jMc7iy4G4AAibMz3Rt
d776ji/rqwiwzOobacqxzFUZ8YRSbM5xkZ2Hlm6l1HcQrNxf0tauceeQbWhUekk9rr0M8S5j0hZo
DkOA2ilFvMOtoYB4mpJY2nEzaZ3eLB5waWsVDnIxyMMs1QsGdl+4TcPu1QCzAy+YCbefRv81fqhB
NjEliuLOIXyZm1+B/rzUyihQ7/wxW/vM9adIuLSmmuugDjiYqb+OzlLUl86YN19asCgJE9y+me5U
YTa32ALmQ7C1FKpz11sclHpgTI1ceCgUV/oTg46G6N3/ips7e2Fi5fvgvpA/UKMlcSRzNJALNNvK
92DibA8pUM7DiPDvjuds7+A/y1odBjrWJgiLJPZ8oYipPbdOFGqK3Ynf+074/G/WZ5DsqdQtbt7C
7RDq0DbFqYe0G/DO6SUKsCkPxpshRMKLufGdxW2ddHnJXC1qTIbyO2O7CL5qUul+CTcwohfPYG7F
cueYb/4+PBCGZkHFpa+PnZECRAwhJvL0+oMG3SHF6B0H3/I6+cLC6rDJfWEVhTUWHpIFkYD2eWBP
SEfc/y7LN758sCwn+tKIcu3axkShNu/bwlMV/wXZSmjU4U1IixO9ZieJXZpSAEUn977V3wnqPbPL
7l58nW5qDBQ95tyDYeppfMrcym7RhjgMXniKH2C3dPbC8t5Cl92+sGjpeRnpTcBTSQaF39KCA1VZ
Lshp5QCKl5daMEduFeU9XXPLON9f8La3WLpKNVmTkTu4tm7yLzOSqaw3lj1m/l9MNdiJINvu8o+J
VQQBUCAysoVDKtrRHP9GqTWC3PPPl6HTz1JZA+WY9TIEvR8DMWAZKED7AVpNO36xtU06/UBFERVL
l9btH0mJ5kgHiwOldobYkn8OtZ04tGdhdajMErFuOGZyD3S/x+TEG4i4dxax9SF+F5h4olFjWr9p
AVMGeYBqpyeNL77wCUi6DRHQ/Q+xLmzQLQVuQpOIbWKj1jbQrZgja3mX86+nPs6/9HUJp2cKPzSg
IwMFR1E43Td5e1tQQifPoNZkUrExVpEiboNEFhAb9izV/9RSrAfRCQNbcKqAHN83dXsZUm3Cv0RK
Gwa3++q0yAVshyWj2tDYom7UHoGXAuAS1YMgHe9bunUHkJGGRL8NS6q4TiIoRdcKdP8UuCDpmEb1
DX/MTo3mpgO8dLYpPVukD5ZFDWq1mm6oachFYezBNYvkb3v2UQTLGT1TpMY8zHp2ruFcnDXIS5jS
V/LxlzF0AC4r2PfHaPylxwzPoUgNFRwThja9dDDH+ic/GX/lKqXFP94RlfY4lQXKGbclv9pCNA50
Y+JNZFPxK8PN93//plTCdrDRpkEZhpN+05WpIysppIIT2Hv9E7y9nviqP6Fq78DP9wAG0985jhuv
f6q9MkkAW08JYN2VSboshRmizD1Lts2j6saOYDdIGx1zNz+GOw51e81gjJqWtuTjdHNX2Tjz1UPU
j1xsOcOIxtcMrnPhoTHcSD9BlFzFO8/Z21izmDMN+pSszFqjC0BVFJBuLuY4LPFjaABGQvb+/ifb
OCRXRlY3S4iQ0ORniNsbJVTyjBTu7NlGZFGJYfBUwk2PV6wii64YdR8YGalU+0FAykl7yKOzWe9Y
2foyl1aWVV4kAG3sZ0I1xbknPjDXfGKY2tWp/Zs77rb1RS7NLP9+YUaV/aTxJcwga8bogvwJqbX7
n2PPwrKdFxbkrtCDlBkfz+oBMMPHZj5llvzuvhFpuQivMzTt6qOsopZF0QecPR8FLij/CNnSSf8r
eDKeGV49Bp60kx9tRQUq56qsIFRAa2bdK4sgZo16cco99RicEnd8rB/LU3qYbcmFAeCTtROUN1xa
402wAC2onDOIc72HpSpPIdO/uWcCOmcQQdz5Rlvbp/EmpdtEeVsW103aTE3rSu2SzAOC+jvoePVJ
PY9vqyfdm07FTj14YznLni2JJeVggvf1cpiULCcITVLkUj9peX0Qp+/33WHPwOItFz4HnZVcxIOR
esyXFPA0yDvJxYZPXy1gFQIgNG1bpttBqyM72J0ZgY2KnYtnbwnLv18sIROGvkQsh5RJ9RBAp052
f4tu0CJcbBTkeUwtFxu4hpVPTSBrpGHpkeZV5UT+J9gjg+gJJU7dBxROptm9+PIOkmI5hatTunRO
ZJmMGXTS2s2sQq2hm6Zx3g+Pcv9XDZzY+CpDFmDslVu2vhAvXTroNIDVmzJTQmKQBuZS9JlfrPI9
ExXdv7jM4D0kU9ItiT2UV04WQG8mSoKSom/qyVEC0vcpjvZ6pluR5srKytUYHOoghsRK40qebsde
6Fm28YwWsFcefVt8ue8WG253ZW7ldgCVQBT3nBylemiTc7zXa97wAH7fMGj/A3W56cwPctpaXcrv
tyLCz374WVE/CwBCZJxQUozX+6vZ8AJyDbJZII1ww62ROxADTVrQS0g8lMro6lJlkf4PUGRaTbJz
X/+OwSvfvrK1uucCJawqMgPDlVKdiVH04B5qMUw/m4tWa5P3MPMGvfAFRnKVUWvzrxq60QMPPOUd
Y2ndt8jQy09DMjxAMSAgD1qBijcneH1KLXk7K60OgAYuAkbSamasUQvIGfxAzFJGBwq6dlHciQ97
W7e6UGe/8CFqinV3iGfdhr35FTax9JwA5bfvf6Qtl7j8SKt8TU1zoOkooVO8+ZAFhq1YMpJKHyCO
cxhPc+4b21wWN/b/9PBpEl+H1cEUrKEPzdCLrWPPwCOKBdPOZb2RHy49VTr4oBx4ga5MaDInKJ5J
RRKm2CC37P4Sh0dV/PDHC+EJCB556eEaQMauF9JGkmoA1sm9IoZdHF7Pp91X+1bsubSxhi2mw1wG
DCbl3vgGeYFjd0TJ7SSeo7NwzIBVTTtHaOPbXJlbpwUZ00IJ9LQe8xSF+Nj9qIUdC1t5zpWJVcxG
1mQwYo2hSaiveFsVR/MJjXfQ24kDa9mOY2/E0itjq9BdyDX8tzHlJ8V3ILy0op3VLAdjFXH4fS6f
JY1i3H3Zz4sUAQr8DIaRhP2q35X+YTagvPi76E+paIfy+/vutuXUl7ZW0Q35CW1Cjoy19O/RkLQW
vWT5sfd3EqvtLftnSUusuFhSyMDZRGOV50jsLf3VfCdx33Qx3TKZ1BSpCSqr601MDQM9QhJpErfZ
epy/JPWf57a8pf+xsPooBtM9aStgwYcvlcYwrDV//4tPcWFh9Sn8RJJbqMpyb4ZftbA0h4FWHY7v
QYl2guWy2zcOdmFp9TXgpKdZRweSedmK4R0IP6ezxFB2+Zek7OQdWx8GknV1gR/KvKlWpmAaY6IM
9jCPyY85f+h+tHunZcODLTAo4FqoavGfVXRRDEiFSmRdvIkGoP/xp7LQgX6//2k2VnFlYxVehMEM
VUGNoEfsjpn4CL+jWrj3TWyFMIviyZJ5QhjDc+36iEQKIpxKh42GaXFgoYUt2B08Ec7/Duu6a2+1
plQZ0nyCcc9T098w1NDpDxUq9QfZa235sduJAJuf6WJ5q6CJ7E8RoaCXewJKQ/7BTKDOgxxY/nR/
Gze/FITzdJPIRW/mXMQJAoBu8QbBR020Tc/GnKOuUe6sZiOeARHGhGrQhbhp63WBUnZzg+p5Z8rw
RqtyzSTDu/tLMW9P6ZWNVUxjLBYSV1gyoDrm54U4eEag4knscPMKql7EasSn0u/2HpB7S1t2+CJU
54WitOVCBMYIl5t1Ivxs3b/y9YvtW4U6tOXnpJzrwAvPvSO6BFVH/Nx5sgeq2ym+3d/HbZf451ut
QpDUVZUuTmbsFe1X86tufP1TVDIv7qsPtXzIix0LK0VupAU9GMyn0nfS+TkOdqoGe76wygp7xqUr
XgiB5xvvZx9BZKjPGJsZ4WWNX5Xw43+1Y2v4aKC0oiCkceLpPrKXVf5lVEzkaWv5cN/Odgz6xw/W
wN4yyzNxSEpyAnf2RJeiSEyLBeExKqLBexR+7tvb8YT1y95Qy0jLCwn8ZWJHlHgblM/4X/+dkVWg
65UW3nKpib2+OuPitoIQmro7SSDfDw7yKjjMRlxQfaUNJh5/nyAHQqvXJXYzn+cIOy+fnZCwTkiz
NoALN+qoUUiTf1ZaNMOCpjve37fFhVdJyeUpktcxoWJ4v0YT05sjk6vhGconM7Q+1PNz9L0Uf82x
vpOa7HrfKjAkfccMjUVxVDxCjeTlDkrCtvFB9Cpv2EVkbvV/rta3ihJyoUCKDmcXT5TZM7wC9Xob
ilRHdoB/Nv+lE67iRawGQi13fuy1P4T4ufsR6zsusfO1lBW8zApFLSogfXFT6Uc2hYxng65CLeHv
MoEpJ3As1HFtTRZ2nitbT1eGqChli+Svyg3eheHoyWwnbqfl6VqfychooynPoz05jMK7e3CNTc/X
eFbIuqrTB165SBuCdqdhY7pT/NABDR53XhWbEeni91dOkUDG3kOhG3sJrEyVZddoDEIpev9kbRlZ
SrPgwen9kidf30+BiOBzFJipV9TfTAg9i7eS7P1XJn4XpS+uwC5QUa9Vl/JfghrsYYwfoF26b2Kr
sE0j4z/L+H3ALmyUk19NYVXEnvamPisnk3CnH8Sn9ticdiwtIXodii4tLcH3wlJutlYOo9gSXM2j
7EqPtempTuvWL4gkOtZZnZz7Frfc7NLg6s5AJ8if/AW3P8HjqHpyvrOiJXbeLGhp/GtgxG7HbX2I
nJUJ2jpPgT6l/VG3rx1xbs/PNg/nUpH9v2bWQaEcOz3sB3rAjSva+keUdxyUaw+SLTuZIz7ujevt
2ls9mURLhbhQ500xvYW2gmDgO5Y9Mkone5kTeHug+s2vdLG8lVvoesI0v8xbFh3zLjjp084h2v59
JiklCs5MB67OKdxutVXBu+9V8xk6U2Hc8bKtmA3QzlhaNNRJ1l2aKO3ayljGkOJzdJJO0KcAc4Mm
bOci3wo3pmyKC2aGgcA1GAARlAjaOsxo0ZPQebHvIld0/7xsAPdo0UvUSWWTmq+xBlOkoBIZcK1i
PC04hXbs0EFxyLNQfz5ILkNC5aHbiT+3X4fSEqCz5b3Hwtb4mSAWBq1DdMmT2odcfxt2Oz202227
/v3VVdDOpZ4VCmOahnmeVe1hbN/JibVz3yz31XUguDaycjFNYZQcBVzaQIFrKA5isIISeFrwa5i/
3f9E95ejiasEodf6eBxgMPH8DBWmE2yTY7STwC078v9fDGwN12F6mlFVDQWi5jB8EQO7sn7A5WMY
zgjSbc+WtLkeupsgG1GT4hq6NqZ20BbS+gq9GnKyw/JWCdTDghdSXgZvIr4tWau9h9ratsosKl4H
hm69xEZMUWYdEXWuSAxUI4ih+OxsTZ/2htRvbwgcg7v1/xlaxbYsb5sxmFXDVUrzZxrCr1VFyaMx
IJral/P5vm/czEEzIXBlbbWZHVx/wN0szW3cefJGR4UOzl6ui/YwPoheJx3gClXs/at9bz+XQ35x
sxuoC8EtiCBzmbSV1wwGyksSajdx3++82DfSles1Ln/KhakOGoYggkgEvTCIwkzzLA71CyrSDz39
wSBKvvtVQr5XOIayVxLdPOUXH3P52Bemi3FGuHiGvqTJ5OEno4iFnSZ99erHifkqtm19QBgg3Qn7
e0aXf78w6nfoePSDJbgS9Cjy/NDplhcLsiNDDBl0+c5duXEDIP4pUiaFv4Gu37pcyueb1aLj8LcO
srBedYx+IqmEbBrJhnyKHJ5U6k682cg3rm2uDsk8NbTNkFahQwZbkrc8PuDcd3tbOKau8FrtZG1b
N85yIHVmOrmw14+PPBaEUWqAilQQByIg5EA5f7h/ErdMgKUgphHZGN5fhdAAQQCY8onS03zS5Reh
3znpW05x+furHRuKfjCy5bzJwftyFgFTzE9+NTqxoDh6K+04xVYQu7S2CivmpCJ6G+MThv5h+qm3
z1r+ogg7S9rbslUIkVu0kyKRezqWGRE+aX+ePi24Bgk/4oEr3uC2wySGjCrlyZmpyadm8EXIpEGF
iOjN3f/2W9fnhaF1tg5Jo1ohlcK3gTS65xUPzacg2RHc7gpKgIkQOPcNLsnF+r6+NLhyNhMW6xyV
2MijzKOGh0FNUdWkbaf9FRpwj8Ovi3KVAGnhJ8QrA1tDHPPL/b9g00H+2Vtl5Y6+Fk2Iy3KJ93KI
quRT32VujhaPsLe3m05yYWjliQ3812O2wBHKCk1kp+n+jadf/P7KCeHpK6oSQnC3CkpepqXqBeWU
2ckiEdxSWd/5ctvLWaDSC92fvMbboERejoVKup2XKLl5cAbe/y6blyVgnv8YWD7cxeXR5T60b2Or
A4sZH4pReMysx7FSC6/oYC+efqG686muYOHTditKyze/9cp/TK/urUYsrGGw4uD3zDyDR3ZhJ8+l
i/4fc9nVTv69lX9crnM5kxfrZFgwQo2BeFui3aI/NfVZ3YOv7X2r5RRemJBG0QggJjRcIxnewZSp
2vDyWzuxY2cdxiq7590doqjOO2JOejtJvidD4Sw61ffdYjNCKSobZkLleNPaRTqyl6ExNFyzjB9C
X5i9FFLhRzP2fyl+XBzgFX7bANbZifCb6SkYgv/YXYUJaUhgLzSYmLayUfPiuYyeo5wzHEzV+F61
UEcoLIankWqqHi2o0k9ygZpPYRiNw9w/BHHh5B8QqlrUpIvnGa2mH/c35vZahQ5+qeMwxKjeEm6E
U14CAA0QlNCpt8Y9c2Mwgo1Hc/ALCKmzX0KchH/sujC8YHHBJDHRuH7WIxOaclIqy0Uh8xPaRmf0
jXuYdXenuzYWd2VodUYUJREi9PQsV2H09BRndXmYkJB6sBp4sMPQLA4Dqmw7rnbr0NerW52aCI2c
RFdS+BHntnQsxdfR1EWJFqHdr/e/3ZYlOM6Yv9Mg6bh5GOtiPKt9URruxNjmAUKDRWEl9XmHVNlO
2L69cCEzAZApLXGboez1ogJNriUkFlxLzGIbxZm/JQXJXdEozY+FbIT2jO6uV/emJxmgDv5wnbKu
MBOtMHQkaijkreJqFY+iVeidAvuYVh2kIENcQ5xnGEu73r5v6ra3smynaUKptTB43gzzNHpnzFo3
6y5kAwt2YsEywN3sv/nfvCFv+0ZYY3iYwTAuQ8Atyxe+iLBzWBiND22qWw+PiV4i0PmsCRDpw4Gb
PLdFchiqL6L1rlYzZJZ3Lv4b71lsLx0QaoTEvvWzJ8rDPKtMdlXxnxHQ8KeXXvh+fzdvkiRM4DBA
0H6zha4n7JphqJPW7PlwEQIFDxAwQxxS771Rb66pxQrzewvNJOigNUw9VfNIUWasqPVPRrKdts12
tmrLAoROaE7q0gJLX3m/nIVpK5qt4pbzj1EV7TbcK0NuWuA7cMDAgzIleO0I1LvrpIJXxUXtYELh
F+GEok3l8/3vsWVlSZt57OroYa4/OVwhbeqrWKnnd0WHztPO72/683LXmdSF0dxYR3aojBGjmDDQ
f+c7nKVTe0qsw+QtMy+pHX26v5xbDzZEiBJ4KC+DPeh9Xm+aqcVNDUZHcePWNcNHpLmUPRaDPROr
h8aMmI4RwsruGvVDCrf6q+g79xexsWeswqDysKjnkLauEvwSIvRAKjGB8gHwfcoQJ+0ZGTVqz/vg
/c31UFxcGpAK+cwqlJYCpFG9hLE5SBIkXXLjxe/0H2oX7+EKtizpGCC8GUskXe2cNSL9SpFMgYbZ
kxtwgafdbuTW1oEFBOKMIY6NucquoD3OZVHDhvrcOsEJqJYbfutgwFuwx8qOc28s6MrY6jvp8GAi
jFkTzIirHkT0qHpBAuLErSD88YXHy0iReLmjw34LdRxTKQnaElNTJ3zxI1S9SyPoDh3ccDvedxuh
sWQR2WiyIEK7PrAWGibaoi3jxvkbKXkba3+XI2LbOxXMra0zIC4FU7nwz/6uhl1cc0ost5rWEBZQ
na5sxFJUTx3Rt5nDaW/uagnFV2+whfvhwtQSAi9MaV2RMVbWKK6eINDYHMhIqiA5VOEHgLZIUPj6
5/vnd2sHGfpVVYYO9CUNuzZYWXEbCj4nKs9jp5+Cz4Ekun3Slwczm3fuoY3shNUpoPR+c76h9n5t
rGjn3JCFUnFNfdEkMA4Td900N55ijOdM/6LXBuogDxKjmoL+en+ht30L8iINKik6k7T/mam+Nm6l
sYgaHgT/6BCcqrfVUYTw/scCshKd9i3idyfLEcWdhOzm4bYyujriqZTnjYWyE6fuWxJ9Z6TK0XWY
jnJETF81NX1/f5G3nnq9xtUhN4pWHwYpJqJICFEjWjCYvaOnwem+mVunuTaz8tLet2JJRM3AHWME
T0OEGAPEkt/Q6HqrqlX0525zbW7lNjShytgXQk750+yhrfzgP1lvFTt2c3tvomHDRaFtXdj8ID5l
wmUNvhrlRPJLH1vaoXdkO7SjB/E8eblbHveq2lu7eGlqdZlNXd0ngZ6xLJ9hQeQcq0o+1pAnMfi0
U7BXl1ziOq6wrKUFDSJ4wYevnF+qy3Kiqya7ojHHxwRtki+REsyOPNV2EEuJ28eVI4x9afdl/FeQ
GNqbRha78KATyh0p0CynmjWGtUZET1szU7/36iwds2iI3WFqtTPiIuEhHFCCryL/VM/qdOoYg33V
jMB/FIAqnf05Sb6K9TigCd9YDkJzP6s0nT2han/4M2CProlfTKGVn3R1BGEXJ8G7oc98O1Kz9GCM
FL3ue/HWYbnck9XZnFK11eOxld0sDw9ZFRzl5InpCfe+lc2vfLHzqyM5G1MujlRYXCN6N6fjV6Qn
YjtL5tfA6n7cNwXN1s5nXh1MuCmHUorRTpz8yDpYStBAcoEyTDTOxQddigpmQmrfGY3qBwQCzZtx
VtB3F7vi+zA1wt++Sg0DaoHBDtMQ9h+ln1/NWGvPMJu0qPLIEVqm+egomYE+RTF9CgsU2nM1jJ5D
IahmJLZT6UuZTMLrrOo+CWdd/hDqGm3lhiwgjSqfGdwhjd1OEmL1oHEQJ5AK1Sw8ymJTyIdOaATB
hrUxfm39PE9s+GHM7/NstNLBGhCYZ1xU+jby0DmoSdYtKrM8ycoqOSaiMh5McAP896yU8kPpm9bZ
VCvte5DEPkoiQfLio9z3OuWT+SYsEK2BsTNxh2pRSE59uD+0StHcOZeDz1SOhSManY7i+7yidXS4
c60kwc1EnpvRwHuglVNHk8uPiT+1r5UgT9+RSsC4hFqHmuiPeVBXKMeNJTJx/Qg+PoE0TGWTTX86
LNOTBzmdvChC4DUAz/Vo6Em9qKgLqJ5L8fMiinJQzFBsD7FfG8dS6xFXKeR3viC+dIF1HAZ/+KD4
g3nMQkihomoRJaaqj3hU/FwOqNNnaDA7iQFJWjSoPvo4MeKlVvupjoSPoer3J+gwSyYPJGjxtKY6
yLR0DrmmvOqlAN7ZT1vtxcxQ9hznWvrUy2NpiwACHGLWN6Sd1feN5osPRb/IoltBd+zVFpkZhBBt
XRpbuNCL4YEh5ejY8ycju27S/ZW9yKRn75fxtyFHCJAPjjZjJyIJowkhyjVx5MpyPiO0hiieESo/
jbI38T0fvUv+j7HJSneu5vmkBslCTjloDnrbCMHnyWfBgDtAMjrlkDXTU1sm3WtWVOH3yBJKRKy1
8rM4NRJgZK21RYAZ78U5myK3izsN6fM4HB7keijsXpWYO1UQjZwUwUC5HEG6gzqP5rsgUt9Lfk/B
Q5k0Ykaa8f8muhIFusMwiZ8itf4LwOkrozil09Uw5Bhi+FYyx3eTLHt15j83RdwzLtd/MuhqOUzs
5Ie5rucT80Evpa+9Cob/FMg9Yui1+cuPeoaFaoSNEYo6IOAlnAmUL3XToVlTZwexRqlM7JMPcmU9
NXpZOEWZofeov68UBD/NUfo4Mignq3Nhx2P2SK8b2XoiAOoxLYNbLcrX0zQgZ5IM1Q80D43HzkTK
jJTbKep68OQJWXY/7Z/lqRLs0RdQggl00U5NdIL8OWue584PTo2MyGjhI7ETmVSjkdQRP0ahZHh6
mByttH8blKH0l9mhbi/Uc/VkNCWyqoFWvDaFOH2cU/WQ11ntSWISelI1NM+QG0noV6na39VUIZiN
nuOJOqLpCqGlK5wjJNQ6LXw/yfTPEMoTPoO2mm1RGERP6nNJOlDfi5+lDDGNfuqS5zntGg9ylggl
JaNwAlMZ7SxDGmqWQ8UW9PJp6tLaLv0ktQdGWU7zbMrfUmXsHAWwk5dnYemETQEnUGmdQUmUHstU
bT21aFBGyJeBjm3spOWDioP6mTZlaZtmVR0EQf+AmlKNCBUi60ZWiU5dth/yXDYeLEmGwyMD7ypJ
k3IwaDU+THLwZZ4DmFBqiW+thq035bJ+DKJm/oDOmv4kRnF55BVszYTztmY8H3/VlaJ+9pGofylT
ssxySOIfeMJD6QepKw4IE1p+kJ17BoQ7vtA0/JV3Tf43kzSxY4ad/CsJracYb3jOs+mjYWK2mHht
4+X158xUAIcHjXBoRcRWpCKZbMuSh3Oa9+g8t0r5leRed4YWtbhIlWhZjpPDs6M6pKDZbSFl4wI/
sw7aHNVnHnWz3bcJAjtIHXsBeYAj5hpglyxubQM5dHuYpOrZlIdPE2gztNKL4SnPfZH8SPg5JTDD
jWZpPcDiPUwoqub6yYhrDRFoX3SmvJY9o1LHp3BMNLgoLT9OD6UUQjPULq0zhNYfWz/ofqVW8U2K
J/Cfaq+jWzszS6R1CoRQhfmcp5nq1JEmeZqFYLQtxZp8LKbEfJvOuvk+8YefWdl+KTorPSGDLTkV
asxOLjX1CZWL2m6DgvquWaNgz7oWrXeo9I1HrajB1FuzcMj1GSioMGkfokD6MShJfTIrIp/fMVSt
q2LzV0ZM4Ww2mc2ZfR60WKXjWHy0pCg7THKHcmY6fOnixkKsXXCMUCpdWZJaD9mwX6rRGG9qQ9Cc
Cdk4W0A577Euw8Lz8+AxruWvftydYPMMT5aRn4OkfpMm3btMLAy7olSBtmSYOTmi00+d7L8zJabi
QX12dhcgGqyFlY6IeoSuZdtbLgc4sptB759CmagZ1vmPRh5AHk6lZbfC+GMOLc0zW/WzojPBJeZ6
5dxPfTZqKdcJ7iqZDjTyksCoZLemDKU4EapI0otyXOZnKEO9u29tI3NEsQeKV2oBOsoiK2MVunDJ
FBiMVxuegWRkXqDyqP0pySlCPdCpMpO8ICC037neRSlgyKREAf6oupaSjnYfyCeD4RO7kKt/sZpL
Q6vnlaEmbYfbQMSFYLluIuPIO0RlTPXPN+3SzJIoX6xHq4eOm1lV3ZZKA0ShThcKJ3gn//xturDh
LQ0lhh7ByV+bGYqykAz0SN2p1I9i1P4c8tBTasrFYv32/oo2su3f2FvajwZwgHU5g0yEzKxnRZoB
0XevGMZBmKf+zx8QV1ZW+yYPXdkhAKq6jaA+KmRLaGa7YkA60X64v57b4hMeBzHb0lClr7l+JLZz
YVQdfXI3HfUFpwQ3FOAXMpvZ/0uqimOjSIyJtTuFya2je2V29cWSLKc/RghxSUkfUE5Jfo6WBimc
T+FLL0zzpUv7/q0ED55NvtQ4w0SMCtsqPid1L+80dze/6cUerJ5rfiRGltWKklsZpa1rNZK7+o6H
3mI8KApdPjxXBw6awVAbjVJ2p0p5GlPzjZQb5yIQ3qZBUh3GNvmFQuNZZnwyM3mV3P/IS2y6VwlY
uVObhOMgxD7DHCr0rlGHYGdmUKoNDOOxJGGfhl3Cv2XPViaX/jx1blppONcqXLaRMCe1Gc1ugjDu
oBcHWa+OgxK8CKi/V4XlmQolTiF5KMkIVACvyQ8UvHduiFvntqjfIujGUPki0rD6sJMszH4iN7Lr
oz2VAI8O7WL0tK/l8MDXFlAF/9N9vra3ONpFuKsQEqQzyqKzJkgcxLT1U5QAzPTVKT8o8pChDqpp
fxxjr42uPKsZa1VFmZyShvYYf5+Kt0Pv/YtlSSJTYFSquQNXhSQ/D8tKFwrZbYAW1jzrmu5vSUYG
l4wuG/d00G5PI+tZqgCkWCZs3CvPQZy6RVwTa32nuiXFohTh3/sLWrbk2jmp9S1aJCgpwRO5bvJa
RUBXVh0Ut0q4jZB+/6o3v+6b2FoFvVFYr6HNAYiwWsVQdj25O+XSXqVq4ol7R3o5suslXP7+UoS+
cLWZAkqdpAm/Hz8NwrlPf4VfNOnT/UVs7RMIBqiAGf9DqXC1iP9D3Xd0x45b6/4Vr56zL3O469oD
MBUrKJSyJlylRIKZABh//fuo0+2WSvKpe+w3eM+eWK4joUCAG9h7f8GoUK6kTjz5sSH2SR7DsbVD
ME7x5vwbWwzXHrCh4URkQHzs83QKqZodbmNFhkE8JXAvz+14cKuqjjqNEwASTly0vl2exR7OwZjo
vhy9NAajKCoxPD5TqLdCLh4n++Hnz+67ESwTuGXo1SN3Pm4mAkgIY3h5wgINCcoSt5ljn5jDN4co
OLXQyEF3H65jeFU+P7Qs0etCtGitdBNZANmgAEXWDVS0A32VBOWJzfAVAA5ljo/DHW25RMlG6lgY
Trtq3+Lwh0jH9EOkY6mV/zL9FOMtCPD3CA5IxtEaKcyWNK3EeI7iZYoPwa6fr9B3zw9omUU1RdYh
YnD8/KRExD0GV9ApH+/HZm68OYEFfY3ckggrobsuz2+nom8PSWaabtvDPqYv+zyqU0s99XSXG8/R
Cw2tWiwluGlAox8DNnLJKPVZUtC2t4ZiExtmHEgMhj8N/FdIw8fLvu5lGCe1nZeBxLQyYrqZDTXd
sHY0rn/+ZL557y0w8XAdXHYuVJM/b6wiTluI/CzgEaggvBptoL3+ZwMcbaXGRDW5nTBA2t6nqqtU
t/nzz0f45vUDBQ/wFzTa4eP9xZ1JB11hVEZccsbHImHnqpGdIIGfGuFoe1o5newq1bFgOkfxo7GD
RiineonfrAQyzgVIZgAO/8X7q5sHkU8MUWRGMdN02LlBNULFKQnLb04TXE8hBQ2rRKjvyMvm/HCa
mCa151rH5lOM6dKqbB+aHgTusSj4/DJTZjl4Pwx1dCczJxrXyayisS4b5xk373ta+yw397r5LEx+
YqOdmtiyiB8mpgkxa12DbdBkVShn2tUEpwWSj7fpVGcn4sm3Y8E9E7raAMV8CSeTOduS2mKsqojD
tGuDfJh8o6QrA12AX9/dDuBKmmngXgZLzc/TqmoLXPnWxOFSJjL6CXO+KtkpCZ5v9h7OYhlvEN6j
ryC1UhodrVUX4E1O77I6d9NZ3VH59udT+TLKgk4DegxoDh1w3mN+fmfQNi11AEd6HZJ1kzshFxjy
E0vz3SDmYq8LAQAVyqlH14s+k+pRpYg3BXrjhtT6jKoA0p6yOvwSEjCXD8McG4+VAOpbMjh2fpF2
aMGnQde9/frTgsAtLE3hC/sVeSU1rQosCrAiUBTci/aOd+2DMyYnHtcS3z+dRcs8lqsLcLPfFAXA
cC8q3VrAPK1F0CyVypXZGKTKQ+MUrfxLivY+FO7IAHV+kyfmk9KkOsNQDFJStYP6oeFkRGHdrTUM
Yae9mRZ47UI7VZlaTpivU/xr3KMTqBDoC0CLGD1/I78SXD1XMjWiMSxQ7Oy2gztsQbN/Z+3gSfnn
VI82YZuyeIxzTFVXa5LAf4S2DVEoP3EufYUz4JGCqAu5Cxu6HV8Qurk2ZaYqAJBilgwR5wR9zZ0a
d/aK4aqfEbQ+m0gy2oGgOqfv885Ex6qTwI0sVeTIv75fP36XJWZ+iL9tx+xMkzFnalXP9nAp0vxQ
xtf/2SBH15VasWe1KDFIP2WDV8qw94qnInXxHvk/H2n5use75uN0jnZNNtSUWQl2TTr0N2MTxUV2
ZnUUEfgUx+Tr5VSDueSif2kgKcKYR7tFL/VRKjhiiXa1AAV5KPnVqty+k61PGvP8i9EW0WcdCbF8
nK5K4EHyQWC0H6IfaEhsK8jzGG7jUu+XD0pMDSbDgMAiDUfWt0TrD5sCiFubpfby7knMzStfY8Oa
qx6z2hO775vlQgVKhdmFDS+TL/ZkwpHR78oxkEwjpQ1L+6DeaeJUGqZ93RSAQAM7DDgvUpbjTE9v
FGVmcqX58Qg2jOKY6wE0CsBXNNYAIo/OMdq0dK+XAhiIuax3eCuSy3juBGkLM7fIwGr58MsbVXn3
2ljKG9ALOrogNIPpcKUF8E30me8wJUoE2zcKKB1l+vyLQyE/QPKEgw/4OmhGHb3iKLtNVt/q8KR4
ySkMSi0X5qGZccqW6Mtavg+DmiJ06FGxOS5CGaXTxaUKX0pBZT8xrtLWODfMCzadtA34gps6Guno
MgxNLEPtZBAaWqXZanUeKhA9VXDvdmbup8p4KVAWb8uNFZ+Kll9fQxu4VlxTgD9eLnbHhSmY9LVc
sjmGHuSIj44/mgnRJzPSrS2K5BtqtBctrjC8GghouK7OxAnc65dzcfkGeGFgNw0SBA6Sz+/mUGfF
1EMx0MeWDapKc6fXqolXqdKvEnudOadeUeXLBeDzgMeI+L4se32Q58lHRhg2AMTD7Qyqv/aqTHSX
vWDWRMJ92pK92WpXuW77NOO+mqpkeiyz0ZVzNYICJTDbdvDzjX18aUS8WFRW4G241D6d4zCF1kvV
DUoto99po8E8+Brc8vTqlG/od8OApYEiIWqOFv7z+YlPKBO3iZbLmEHiDansz+zgAIv788l8uRUs
s0FwWq7AUIP8ohovpfbgJG0l+1zQoG4fcymOlIKtZqdexboCE06+Agqh0ce7QrGjn4/+3Rw/Dn4U
I+oy5dTW8SgLqZe8YQbCwhGAnBmmpJ6I+V+Ggg83CBYLgRyoX8CqPz9OzXBaGGWgvO+IXvFSO34e
BlUj8Op6/fmc3v29Pl4G0G1UDRU0CAMQ48U/+/NIUmfHBWg8KB/1seHVdjf6DedAesBFBbC4CtgE
k6XKfVaOuRunTJeAT0u0Kzm36GpsEvW64Aa7V7hVEq4asm9T3blE2WtaFzN/YJkqncH3vV71LQrt
etM2V4MxdHkoyWK6d+RUC4oM7BzCk6TbJjhZZKJUMwQ3fj7R48j7Pk97QYovV8ovZ0k59jXSEVTg
oCApfOzUtTOXYwKyepq7Y6oUq18fD1mUhRo86jcoAX5+rlaijGXZdooPsMSqShPXMeY7o0mJ6PVf
lB1apoYaPZgYEJ1CDnoU7aD1mlY6FQrgoMyrk9rPAXkAs8n7+Yy+xHWMA6EO3HSQ5SwZ1dGmLB2l
s9TKlP1WTBtnsDyuVjtj0u8co3G1VzD7og7k9dF2gOQzw34Of/4FnOPMdPkCFnrjS4aNwG4cXVy7
fo5HyoDdMGbHeTWsJllTUSL/UAE06ElhViLM7eSt6mm1a9sGytiQOHRltRTQyJ6bzZDaGbjUpekt
dzci0xJcBYtVfpkCXhVXtjdzFYDHAfq8DbCV1GEPVSPVBDS4g0AH2VVqfT+agG6KzJC9oW9f1c5h
pGbyM7WSS1Q6LqYyPhuswQgFLeQNsB0cnlroBKEvNQVTPfQk0bLCFWalXsWOfqaYWeOp5Vw/JjhS
MQszDhNUbvfOuEj49hxO85M5MjIAH+V2atesgEwqowaT8VNb1lzAMSHy6tgtvp9WcU6yEe1YWrI6
NFULTrqp064Ex1hlHvdRN1TXsZJAsFXK55vJTqpwMrhOCt5FjiSlK6vi9S3PLfuCac18L2zJ8O3R
BlQztYGBKhVla9EpnEZu+B1smPyazuWNXmUzQa6N/mCZ3vclVVZanvIdTiBz03NdAYRLhd8GbB68
hJanbFS/CZkQkVmsptAOA8Tl6LKYMq6UtphxNCBJU5Og7u1D86uIE+zA97233MXRiT12S+Qtp2ND
odlLdW54uBXvoMmXe0Zan8C9fzMbDITQgVom+lbHcg2dbJSylvayb3E9oPzRmAwIftETQXF5Y4+C
P/gkGsZAc1n7osCDjitNmCRkP7PMoH+xeHc7otOt2Bdws356f3v/63n87+S1vvjxZ/k//gc/P9fN
hN9MxdGP/zhvXqsrwV5fxe7Q/M/yq//8p//4/CN+84+/7B3E4dMPfiWomC67VzbtXzm4X+9j4jss
//J/++HfXt//yvXUvP79t+e6q8Ty1xJaV7/98VH08vff0Cn+EKKWv//Hh2eHEr9H6upAGU7cH3/s
n7/xeuDi779Jpv07Sqgg+0FHD2TJdxeI4fXPj5YqIagauDTZOM4R6qqaifTvvynq70AcoNqPKPtD
Qua3v/G6++MjXAushfAE+ToFIo2//Tn3T8//r/X4W9WVFzWF9Ncymc/xFFxrxFDFQm6pwkwZnj9H
r0yztNzRsVHQMVIdYHIRMDXEFzdL2oQYw2ZCWkbacaxdOiobbqNL3nbQlrFtNM+sNCGCMjLGLRGM
+Up/qFNAsbFJ0yTddjCZtgVMBAfbM/Xntis8hc2oMdD7PBuJnuku5SXJB2PN1DlgGhSn0B8aTOnG
UrK9qKGT1kjQSsvWc2OHrFS9eNzMduvpHeprhXo5twdQdiJa9MGYGh5zpBDYUyfNXCs3IshjJS6g
rzc1Q/SfC3lyKza/oegNgHTxxmqzQH1l7Ndcj7nXQZ0CR4gnS1ca7JcpqiEmUz2Z1mFmAv3eNGGv
Akvb5pjgjYB2Ac3zzaCo7iCzYMKcFC2ULeqn0JCDa+vW7NvUNSf9snc4fGB2tOuucXw90Cne2pVy
EcvUmyD3MkoHNHg8ABGCpho6kmpgL1g4T0V1CXbHttVuG+1AAU4tufJsDPLZULUgQCrqGwQublWJ
Qum/xHN37O68sbFUuOhdAEYcpMO8T6xuAzF4ibR55TmDfiY0JZx1YfvZkCONtwgFVMkqrnWnuqSJ
6k6zusV2ArodeGOcHQF03u8ttSSAZoD0Nj3QTNzFJg2LOpFJC/FBTXvr6JqDEwxctAmY6X1s6h4g
vSshqesxB9SVF57dlKRDI4Ha0jv+22IlarItAMgyhyWK2bjQFCDaWAIdK4XpHO+zoYEYO9gH0uxW
Y7+RWo4iIMo5yJKSbDh3ktGLS7pu8yLUu8kV7bRPDdPLbIdo80ySsfQaTQsm094CNOo14+KgFl/w
/AbUBJJK9cZsinVmg0ia52+d3To4lTpKpLiBqWcPrYULy6r9rmifm1S+YCWyxhjvSiZLvj6wcJDo
1kZpy01bed2xK97I9xNgXUj0ujPwEEZ0/4szypKVPijgoaSbKZku46QJjVHdQpbkugb7mDjjbJJa
1kMZrgp6itk2xYRdRqc32FYpfjEbNoHPw35AW4HGZ11KyYwdEEN0IgGHCXyFg+J09zm6HwTQ6YTI
RXFu9tPWGsKmAYWJP9pFTyAbQTLpPrMMmHhA+EStrjUnewUs5jyfORwmW/XFTqx1PqYRTLUfJxbj
YY/8PqV6scoSRskwWPc6RWiAKMS9WZgXVopFS2znLs7GDE88hfYTb3F3UpY6e1leGaV6bcWniEmf
z8Y/whbA8oBkITEAhPHz1ToZFOD9R6Z4VH2IqQjBznHt4v5DJP8jWn6Mjt/FRqhDQLoNRrtfbRdr
pQeAvcEgaYnNWfeuPtz+fAR1SQH+On1/zAMuwDgecHEHj36Z54cK4gwXPG72muKhZXqZmdJuHLMz
ozW22WyvasPxiza/4qmD6x/Tic6gR7FgqIWDFajyg1XpCUFRCz6nI9qphQHtL+fFaIyMSNCerYrm
TZsk///yKf7pTIeuO6t5/SY+H+7/j571WJ//+vM8/XLWux07PB/qz2c9fuOvsx5KAkt1dqnrwV4M
SdifZ73zOxy2If1pa9BpXC4Cn856WNUiHUUjTIcOLv7gn2e98jt0ejTk+KDgIW0AruPP7/a/OOuP
tBbf99rCAgeRHsgMFOaWvfhhrzXtwExNVKoHFCWx5uZKFDic66q/B0HhQrGaoFApnOt1ksQZKXIw
IkrwIvVZezN66ZQqFCqrX/e+peFrvNeKUJU6eodtp81oMpuq11Pt0gQ9HYyxiSR1/eyUzk1m634u
ia2SiHsTxlMko5sGynJlHXsla9fg8F7peUL6JHbtOnuE15Zr1aNHDc2dtca3Wh62sR2Ocr/llRSI
4sxBR1bWKnCRIDevb/gsu3VMw5o5ZgBYKfX6SZL8Iiugp9vVYB5d2GiTEINPOLnyQAz0oh/GkWgD
zX3kGUDD0f5R0+hjL1l7uc1RjipX8jhEUietG83Z2iDU1PpOYjdJJjaSiTO6m/wse0s6cIjk5zzX
kdJd0hjelKmXQ41qHN8SWhC5fIzHvUMpESL3wdYjTH9r9AMOZjyItWadKb3monhLKvuhl0Fmdi7S
eldyJJUVcl5gUZFREFPC5czZJIBFx2C99EwLSty4DLl2deOOF1ExjUTNWdDIkOdC7p4WXgfQGqT0
4Dl928Z3RXU9lz2xcEz1PHNHUKfwNSHlNBBjuotBZ25t0O4W9lK+4Rr1+/gAUARMA3KksSphAeg3
wUhjL04qf0wmkkvcM6UEaXRyX5qxq5hTjVqp6jJcx6Bwv1YUds7ptKqSs8acojpPlrsieBv1i2S/
DJkUSmC+kUEytgzkV4dfsswKlfZWnS8dAJB9UTqpnzi4y/UsQW8mi1K7gdnK5JqSSdICvCl6W1Os
voZLAw7R2FAvU6V2UxBCJ+Pa0EOz5ZaHfJIThzX7Ri/uGAiBriOBNznN2qHWkp3cAgHc6PwCpcbL
gucPgArDR86AnAfrK6wczbcokSR+OTeaq+t3NZoLhM8op2Uc2ygfRhzr6livum6aPS1D/5bZDLt4
WIoJj3NTDkCyx8HMimvc+vD/uXiWlTq4EAE/b4x5ccokszSv9dg+h2gFaJ5vbfcwglzDhysLb1Q9
Nsv9+Syb98BCuXnxlPGBNEMXDkoZxcj4JfvQTfgew5M2PafGfsDhbtnlwnQlKM8FY9x4A4D7M7ic
gxg3PcDGU6GFcYytMuTEQMavANvaxZDkKFzHPgi+a2d+MRrCa8Qc1FivfAsvlduyHC7V8lmP9ajL
Y7fEVU6bb7VRDUfTgcktDB+r+Ty3ah4MnUBtKTW3taPsQErqkfPjYh0N9JCDl9V0Vxo84pj0NBR4
phZ/StherZQ1j9e2nZ5baEzr+nWmOSHD/1S61E3KPNAm+7qc8Dpcx87VqFir3Hyu+PXk7CxxaQE7
ribLJrjQtbVVNiFsiolivlHs8ra9nuU7izubTk1fBnUrxaEOYUMFGzBWHikMOLNOfZSr7dDIriLm
XTepvsOpV0/2Tqv0Vd7sRBrFAmRMoKwkEwxeE98fkC7MugMBI3aFZV+BK+FlZnxDe+kpqyA+AqG0
SgMvDHfY2N5reuZp042caBsziddC1wKkUTd9zX05pm7cXJkdv2Zq/4gGNRF4cwDdDUQ5PjhNv0uz
1lcBdCznMxsU0MnWvILdQiaP9CqktsBQLvIaS6304LKjpsYy8WSgoxH3s284kOOqn0DmuKo1RRA7
S2/AQXxmTpQPD0neR3ORebrSh0tkQofSgJCgYYHG92KO0URvY+shZrVrp2wJDm6daK6NU6WTz/J+
cGVI17b22dQX7miu2jIjBgXHWuSrFF0SOlwYFAzpdtd1mSvjrm9M1G0yzKG9V82DZAL7jNhisItJ
f4ljxB2q7SrtzIE249CLHU1GJFdgTbbUlR3Q15gR8N6IfVNSVqWZeVU9IZxaxBTMa1okMs1zpx4y
CH/Go+Im6ehmIvGbDrADUYU81TKgDpKbVtG3SYLqY6+cT8zZNJRuKjGROmEHSU8iuXI8VL57koJ/
DHgTmWH3NZsXw7iExzMc1UCm5bcQMgmdKQaDN9nILTtACcGHCiCyaqnapSBsJ1bzhL5HBI5pCHc5
1S0diPrM/Q4Z+X7U001G6ZMNq+aRypcFc7bzJF4BUTtTctj85A2Al6AgbocSuXMlu1otcFCGEnvh
FuzHZJwNVNajZEBZVB8ri+S48IuCXwI3haFW/XhegRRstnj5KYidoquJBf+3UuVRrA+eiXfHSJo9
Wps3Nt6cppQX5jg8ygVdF3azUUsTXccXe+hcmKGtqZZ5XF437FrXZtJIuV+U1zFy3wKFVMR+nL+w
z0umcOyeC53jYMZqx9DNoh6f9JCLctUWcijpZmSJPVLjrQHDBblt3UYkYGSk4dzuafskdxJu7k6e
uYYmcb+AhF2czkEGv8+KZypRxLAHuZE4ve71DZoAOCvLm6JLsK9yrykoiWvIv+m1O+ZDoIF2YfPO
zeMM+KsJs29QdghVJM1IE1xdaoF07S7H8aqrD03WoXrRegXtCMq+nswKaGrfwGoBDR3NRQj25jHz
gVBCrr+dWe3Lk+2DrVznd2wwolHnQVsrBBRiF1Uc1JmlLYDYfo/iC0VdWh/3MaIb7dyqbqMq1UKw
gvcxTcBZnPxUgnXH9EIZzr66AC3nSe+Me8dKwG+8LFTlted7ta5JbViekOcQak4EtGCSZXIwoTJt
oHRj4C0fU+r2IwjB4KB23VrNUVxIr1Ie2eqBjUvtQr2Z6AOd43OlNoAsRhFIPJQNdH9nxwet13My
JKnSk6gL7PAb3pQgSp/TsQwzvEuyHZn6dFYlOD+wK1nlwWXS5eKttfdOiiNf3ZnNgIzyroQKL6hx
qGg7IFJJnqo8Fo6AwkdOJkrRn1JAJ8Z3LkNR3ubZowbiqsJt2LgVXosG82DcGP2dllPCwbOE7zQp
bP0splsBInJDY7/tzyuTQaM09uFzSvB7rqQZAWAt1/XIbmqEu2Iw3R7Xy2ZEPJakKAcJSZdSn8ts
i5JQmolz02hImZZnzMrvR1Df1W2n7GvpokRyPCcS4lZzI7UXdX9D7SCJozG7gWyRWst3elJUeFAg
u2bw8LVe5hoGy+j3ASG1MujFZMovE1aBm3g5E5CKZ+kt019UxJ60oW5uSnuR1Ti5lsxwhh7JQFFR
csACm9y5WyeKWMn5uQMJckkNZhzUjcbOWDIH44CFse56hNduxK1oxvU2AV/bCXBkR5AXCzvgO+Sh
X8WFtWp6KUjUFo2MdEULHlY4tJEpBCauSwzEL7IIPlH1QsJz6Pr8DDVi3C+xjzh1mVq4KEIFUMoH
uGJXDQhvVN05g+QtiwCCeDud2xD0gk23J6ApJxXnDATtKbU8ijY5ggAuexChbHBRAA/cMp8cLoU9
bhbCUly9GM8dbQwqgaoj8Hd9rRHwTdc6QKugWvsGUuVxuo2LtZ23boWiTzujmEnVLdcfZQSmvHho
p5UjnUuAiJbdE2+v4B0vO5VbQCK3mueoxC/KjeY1ykDmtITs50R6AZYzLrptT4ldqKuRakHcyTu9
lF10WIipJO5swsK4v7KqJ1N7zrUqMIbGyzrISFHMmYdUvTVV6pclX1sNYEpglJXGizZnG1gw5aib
yTI0HWpMvRijHho40FZ2meOsHPyWI7EcMgdQym9TFOSqTg7UQkGJR1SRoXe7MpXXUEAgamO6VZYt
GVbi6xx6Gz148BM09pl9MwGq4ajlvpXKl1h6NIT0ZjfKVW6IixhVBLfkmoobdHsFp6v4RAfiM3Di
R16q2QrghADpwyDjqASdyxA67oWqelm06Mj1Ky2UQnX1a4rsP4YB/BzleLRkIcN4NIzKzVyyQEv2
TJxNerNDPVVgHT8UBL4pGX1Tl7I+DoLewcccuy9FPJgTBtGahjj6wSljAnzPzwd5B7EdVY0+jXKU
ySsCXfy6KjTPIMOb/dZe0kfHjVeQ2XBwbBIo2q8tr1unr6eMTL6piH0aePn8QwlhVKTEbDpMb2wu
4+naQWQ4MbXlAX2ZmgNjEeBLVViZHBUFOph28Zkmmsf9xVCk8HALxLkMb4YyGO60U7pq3+09eHT/
c7ijdnJl1HKlIqvzGBzUoZflxxoR3LVhIghXCHfxsIRmdQgO5BPn7nxq+G+3y4fhj9r2tDMlfbQw
vLSyzgdf8erLWie2l0f9WoF1CqhCMD7/Ub9D1e37ps+RmNwfb8Jfo77rbX1YRXmQNQ6nOs0b1p1v
wHSjnhtiekB6B6DJ8I0KEzvuSl7s/meLe6yBWoMY1A0CAy/6ZLOnELg9RZA4Dyt/2pzU//6uvmTI
8F8H/AKF4uPRLODKeuQkmodyuQZ1z8xj0Dhxu6COCl+8dpvuxOZ958wfb96PIx69/UMyFjF6wcvm
za7TMI2MeysYbnW39LWn5EaPIKlB2gvw3KIy0sJiX/kUDmf1CRr4kfL5jwX++D2O4oMqzN6GHeHy
PQq+QpNknbrwB69Dw6c9Uc/tIsgfWNjdzS//xgp/HPkoQMRjP/ZSh5GlzeKt0oWxp5x1cFYS7rQ6
xav7jOf5Os3l7fqwj1NnpIj2GGwcNjYuvAAbkTh7Msw+PDGt7+Lex2kt3+TDSI1A71IDwRtHlIic
u3ZEBuXF2xEWdYWf5+7SRPIN7z8c9SgWmoIXI19OLLtxlfMm0rwEWSGxYZCekhnhwdEJDZTsxDY+
Avl8fa5HQbGXdTi+2O/bGG1JLwfSAeHhRww2IKl0Kiws8/jy2qhguMnId+FicxQFU/gGdEIqNU9e
z1u7dvnO2eNKTxQ32xjQQVnCUnqDqolzimFwfNoslEyMCkAhdMANSLh+Xtc0NS2I+1Sat9gPvbtG
vOZh7xprczOspOsT63kckI5GO0aIVih5ZGxgmsful7NN26RXju/s2khz5VW8PxWOjpCS6Ocvs1M0
sLgMsIW+SE7HeYe6lILx+mC6LX2kRmR08wtwar2TYx2fZO9jQRkVR7ZhLc43n58kRGYH2Wn7JeRM
fr1fTJWau+rueXRjws5Q3fBYdur9+Ixv/jE/fZFFBfgeAMljXKtdFlTkYCZ72RZQ9TDf8SDbZyT3
TlqJHr//y+w+jGQeBVTJTMcOjoyINEHMCLtG3cwJxFO8mjE9E0t5I0XjH3oIv4SW+Zfds089tv//
MDV4wP+6z3Z1eDp8brLhn//ZZNN+X5TmVUjWQFoITVlstD+bbPjIsNFHUv7osuGjPwE11u+A4IAe
Dx4KsE7KxyYbPgKY0HAA+7B/9N9+pcl2tCeBywEG0wb+DD02yFwtA308KWI9GWOts4EbWQPnRuia
rabADNL1yVvc0Z78YyQLKGh8byg7H43EhDkWyYS7YxbFuMTBNS3Id61XRhSXi566xiu9Onniykvs
/xCrj0e1j0adVD6Pae2onuHs+jaaupf4Ju9uFiOmKciBjcm6lph2fUa7PVO3Rl+hNrZTq7O2PrMe
oKKoboZNsat9etapYYcOxe20jm+UC+7z2+oB7QLUeN7kPeSiWVBt5TVSQi+5nKNpnaMygX6Slu5h
v62XV2hUKDIZ9iISPTG2dFVF+S2LuJsFdqSEk0P2kp+s60toYLrztX4rV1f6uj3TgZyYSPGSj2hw
eiUnxbUGTcWpWBcX3S1dDbv6qV4p5+o6Dtm2uNCAi/JLH032/CxNQofM3kJiQpWmc6HOhAr/4wjn
UuqLzbkR1LcmI/nt5EtEfZ3OmmulxEeZE4B4X58B3LIqLb+9maFLynYWsCQxwfGez17LrtTCr7NI
L72p2xbXBWrNu+TOIN5yCqMCgf/q7s4hpo/MPsjX0AkkY2CR5X45roDtiGQXml5sV3n1Lu/OF1Fb
1R2f0PvRYLlCupvuNkWvrfCSfRGVpL1trks/jqpV91DVXhnSDYw+vTjo1CCOsifAuMQK+YiyZOXR
MPuYQWj5gKHidL6AHODoj9OqFGuYrzs5nB/F07gXtquhK+u2UQ+Mku122lUs7Rtzl9NVr7oWGpQO
iUP7FZ2sezQgqSdr18MBS/OWr7B2XsZdoFa2VoAHescBeqpd3N0DyW38dlf6rVvvJIsYz6OHDQA6
Jbh43lSQ4qKIWrQ4n50tKniP6qp9YiF05a7jfXlXhIVD9DKE8JuVkiL1Jh91gLXpTi4EYb06RG+v
O+Sbc+ceTipbKdBDFDf1N92Na7cNqyC7UlZQpfCmXbuDZ+gjPJi3KNi44nxcQdLTW754Cf8AoIdJ
u67OlxVAz3G5OEVa4Td34GWeoejIveTa2g2HFH/V8VGbS7ZlNId8KxlQVHWLszyafRHipxZym9zv
BiB2thNyevSNroGNUhOPAnoLv0JnxzMPDR5zWz7qD8ml+iLtezdO/L72iokAQyZNUGP2bCyofpHB
rXKnQy88ce2VHuSR44uVem5eO9g/kXRmRv0mwVO6RvM7Hkh117usAODEQ6Vfv2LoteEdGjyl8Ppq
RW+0vbM3Jq++B5Okznz9QZWICRrEHrWV9ApSfv3KqNfJrpZWhoKG7D3FyCNqdE/QpZBc6wboIF65
Sf3AJB/eJHPjtqk3IENDpyKY7JWTRXMVFggQ40RSbKzBm7FXkz2KHE2+UtCkYyuol9W6r1lobLul
RJTM7V6BU0bfxLqD7CCqWyjzB1rp9/jaWaRUYTwHwqXBIBMnuygBXW8PqXo+l+uy2Eq2a2poEQd5
vJ4Zyfb/h70zWW4cS7r0q5T1upmGeVj+mMF5kihpQ9OIiRhIgACBN+rn6BfrD5GVVQpl/CnL3nVZ
byIzIyUSw71+3Y+fczzprEi0+mHXGg+1tO6UedEMgO+vg/AkVY8QImEFJpYuLposLJSNVu8z4WzF
po0X50KZYaSwPT4o84SelukqhKhzwMDO6uTrmlWvkyYoNBzkvZOK5y4mebTCaZxZk9Iz2yDt3NKw
ksqRdZdWwrWEYR49ppMA11+AwSKZ1W4znwQFsjiQ8nYpeF2YupGXYpjrNNrc6B2jCOSbX9fr5row
65VycxHpyZk34Imge/ShKyaRiB18ie3lGna6je8qTso/zu6/lcb8v5egkN/+RYICm/Yf7rVunpvk
Wv+cqvCLf6Qq0m/AmaaIb+Aolobd8zlVge8DwRdzKPhC0Ms+pyp4/As4fUgoBFGNUGv+wQfSf0NZ
ruogYwYZPT/zd/hA2o85iV/O8jFXH41aFDh0X5nsFF0VNqgi5p/giOlB6IP2GpwSunvWUbePTy1b
P4dDUVlFHdAPEUVLvLgXNqAewExwVcqyi6OG2cnSfD4FqkzjqxOvPzmMHk43ddA4HLhutDwLdPLc
8Ydhi0aObi5SJm+2cIsCQZtFhjOhq9LmQdz66nXaXe613CnFBX82it3XVnmcV4/lVtBbuj12CVbF
wYq/pyXTgnqjaVm99fqsPc0zjGhNbWXCVCxciJi4vle1w0gp9uVFCToKdzVodvmTkN1fM7rfLl3z
snDiK14aNkMVYEcIZzpznD35k4F1Zco+CfrOxa6mg9TaOx3HLk5o+9uLHMhzHo6AOfiqfbnsiPYn
w9K36ixeQe+wGZz+pIjENJuPehx0r/ggxhP5Lp0TH44N4gH3dnTOnE4cF0NstRM7i/GkDo0CLVQw
ITURaMIH4rKCLbCHnJCuOCiTaXRz9RdZgBZDT96ZIHjggO+tPl9Jb1qYL8a8KHPiUavygLGvJDy0
Kr1CpCde0k9HkoO2MIetSmehsKEi3QDFVBMjid1tWGiX0BQW59KqYjuH5lO6uegZx6COpqOs0dxW
3ZtJoCU8khxwD6my0sp5kvllPL2UQY6BbfyYVF6uOo2xYZq30gVC99jf6cFFdYXhiT7WRLQMX0Ha
YLfHUOW1XxaXFgZzEA2WDoH24dTaAkKisHOpy/3MT07ubc/o2dSL3uHNKM/xvncZ0rcaA73uZ/PT
mQ+xJ2RC5stpHS1/hy6OTsOhGy/PbcgLK0POweJgHi3zENG/wSB4O4TJhpmb5K90E72JOI1ri+7H
68iTOTl56pjPyWQakbXSQE2CBuFuHwywXUwn79fX1tUN3IXHi405M02/uU65Yutkc3ZyghLpyQ0m
9isx/Gjp08I1HBn2jdW8FIaVxtb5rlzKQeRmTGC02pVYOa3pdXwA2Ki2wwlWdHmdJ08NjHud7G1j
WjG4eG5fDjgrudeFGhSJe5mTyGYf+XOO9XHp1oM7/pBBMTAspcK+uOr0WllMgFFZfkHpZ53bTJyo
8irROsm0uy24Tgx366Lw+Fgcho0aY3zsnFlXRxtHi2Gj8xW6G6t+eQe3q3wyJhbauYIe7NVqyOMb
9/yqrS7P2Vtztm+nQNS84T1/vWA6fXOuO4g+iT3ku1YM6GrD79AvlkDx4hrk2mIQZVvxdicaDkcn
84WZacBEytfcmGZnHOYZzvaWQbRPH/sj9CzrmNNz8+iwiD7GqDLMwfdsLS8AV8NKmeaNi3mxwO7v
GAvhni8O1nhKbpc8gAJCvzOBAX+aDrlDQ5nZbucKlZKlgBIbmAujYWzs4flicwIbdg2sl/rS5TBU
8zp9FLRF3q4bzb4pFmwiC5kM+UlRWzi+CXNOcbAOO3bNUGss6RgqapDeAhXqDi1T/r1dabf7Ilsb
kxl0s8vtsYmDk7qExxGna72w1eN72y7MiQ5H87EbaKUmHm7atqnPU8nrq+lRWUlKqNrGC/ijudGj
3XEJqeZSeYgAjgf9XX6GFNMxhglygxtXoK4lY7QNu38hv5CcAb8Vy/D6l4y+6kx6GaUDZWgOU32Y
SjTqX9tboEGCY7LM2c2qcJC8SAkk8eWcrjp9I5Zz5MPQNeqzi4WAfelCarLucDpbamF3pNMyvbUN
NZzkV6+GYNeVq7Yu/dS6CvrWU5plIj+34qwiddX3Rb0i45AUv7x65nUfpaRQS0UKdTWzKtWODqbu
p9Lu+t18LPEXtTPTsUb3Bmi5o0L95yr9qhcZf0tszj/G+JK5aWY3ARyfpeZd7G6We3r4n58F/Xgu
f5EFPY9pkPWMZOl//6/Te95/ToR+/O6/E6GR84zX9Kgyw+aPbOcPzIYciR/FDQEvnnEEG3jCvzEb
E56ThHxKFEiDxm7LvxMhJP04VAno2iFV639PBPUFuxwxDT4N2EhghhRQ0BecnamTSXxFXA122cyz
Z3U1tgLPfjsvHHkGFRoQ8+ZyzD4pr6Jdel2Q726Ult+5iYgjdvIlH8PqQmFauDAqDr66vApKDWB7
bSTH3I3T6M5Pt1n6olgMBXAFi+79dx1x6Qv8/fuNf/rCcZt8amsgrJNOXcwXNl4Vana2gdAirZkV
ADf8IO2ZqW0+N+7EZ48eBsVp2LSjfbqVvXzKnte/3+JnoYX4xTwBjfv4Cj5dyfiKPl1JMc7pVJlK
wisQPSh0XjTN/RvofzaF8QGnBMU94OvgXDf0DCnYzwvNrlbRTJ7BYQcpCBKrDTPgnomtuAN/nS9M
L6O7CXrkak62iL3Li/k8sdWXKlSdIhwcspH5LZRnRoiE1YnCzjlat3f8Ge3RmyZzlpp1u1ASWbWH
QG1ZrrpZ6Q7PGMsvjtvGhnWhrjOnD+pZ68euKluTygIEzhwoFcty1x0q3wzN6cUyfeGBOPra3omP
WmozioEDAkIQxBJ7ElB1fjcG9yvy/6fH+aVfJVQ5E0hkHqfiR9vevfrZHQI4O3+jUfVdb8wQfrVu
RdTYOFyiUQCb/fnldcdGPU1O7J/GM1eVY/jQHx6ONnbIPinaOiGTgffMabHCWSBmxkdvVaFil0/D
1S/eT/Zo1aPdk//e3phFfNvVdwxcyC52zNDrmCSxXuiBNjUW8ZPhMlnOYFoj9wTqMvZ0xzd4e4si
C8KF/HC7hMUlNHApzodQ38uZg9fryY8Ogifb42sSycXipcgZiScQr7B9L+zzQXuJSEjEB/AirG04
xUiSX+Mn5cXwdB95l+aYk0AQbd2RV8CB52cAUDRBsHLGCueIPoJRHJbs6I0lQ4llCszJ6pc9nZDe
OZXQcqfaQfd5QJoNcXSsl0hkb/7ZHXv+EltcXHWnt0GxISka75eSfvV5ep4m23HZR5tMZAQIbn/m
rs7divZ8U0/zD/XiZqKLgQpTu1XFuWm4UNjGyLaz9efiGfAHbaUXZXbQH+1hNXjoz20QsGSHzM5S
H44q2gC470xLsMkuGFbzQV58f7GRmEPozyOneqpDRn/gZE5KEFvpE0Pm/MlKglNkXZ5Od/W0zDeR
I2whpcG4Kt5l08535mPmnXj7fY9K1J7MJqHm4vTyfLra6gOuWSoP7ehft6cJqoqg20BZCZu1+Cps
EygHxmLwuuXJK4lH9uAXu/N966HKdM2Z8tH3dkqaIame4MqBudXeWVsOGeayX16foYscvXCwJssJ
TSfWIf5ZzZ51Vd9sjCfkeK5CWQWgGz9D6C3Bh49H1ufEu8KrCLEQlk2rba3mbfJyhh60O96fYuaE
2XDMz7qTn21dD4CAUV4W2ZPWOUJsd1BU0hDIhX9RtAq9hs8sF6NcV+eFCcNhnjvjUXFxkD+wTEjW
c7vLd1LnMODJNndNafVUgdaw7nDBsaq90a/EHyBpvykeup7s2YMXl+U+DC/zzWRARP6C97ZydC6Z
c37UPxi89NS9qNOc0UdO5EjLZEJgQeYBsrSWH+FsKVaPmHeNqq8YYWwdTt6on3CPWIsBsO0pNQ9w
G2/xPGqdI/0z5i+zuKAxXvAEsXIecmLHr/zIQJ3ERBD8C86IEGBxqN7EG6k6DE/NbZ7U8ej2H/H0
yLg7ACwyfmF5e5u8osPvEdyMDxLNjiFxwOoHCLfm8sweroI2JLwforPVvt0mDkYOV1eyQdAjWKyW
eASItBCfeMWaMYsWKwPo1JM9+ivuZTYkIOB160SCLwbA3PKLwTE22BFodnu4LkcsFuIruPIYAzEe
sMV3dZOjxbV68ITSYu93MMbLGV4GR/kjnbjoOJocYq9jYrQOCs5zAiMF4mZ+3HNk97D3ZsVT9KBr
NhJoCPfbbM/P4boPGMlkL6ZDniBGDs5w2lwzt7xZ8OKbdAtvt6HWHFwAipjSSmauDSWXTewySKE7
zVKB1Q/n95HFCRH2fTg0B32rWOny+fZc9l6b+wbMx95GpVruVZsSpIQMq/mwETHHGhFa+7o+DW5N
DZ37ECm1VbxM77u1tm9SG7BASJc3LgowxXBljLuoCu5Skw14kpzyWbLRwl5nEbVZbd1yL4Fk7ECH
1pElz8+zs3vzbg7B9kaBFoWybsFQbSA53rzxuZqgQlSoFKjoZKPthK3mcxvK/ne+wkfXWhjkJmiW
bKRYDCFFiiOC7ihzVQxOW6ws4w9dCuvOjpAYPd6UFWUqRGlJdZR3Dg7lozV8XjchWPai3mlze0DW
a4QpojYI5pLVHMfoyp5ibtiIyosz8GwBsvnEGhpLWZ9JH6jXOWge0a4wy4sXcXpl2Lfynm/TH2DD
ieENdjM7O8IDbrg0NRhkCjSE4oHBNhdHsrRD+wKULzFvZN+jhGfOYOSKqnejJyQhM7eajwkJyzrS
7OvESkpLgG/5WL53WxalYquzE2dkYbd2+6FQmQMPZHYqWgWgLH0BeVa1tjQQYyzJPfsGO2xspif2
6fHqR24CFw5J8Yzmg5+EN/QlC9o3jg4RFfmDYXORqGTGs81PFjQBQZoGS8JyJkhY+sVSCMXYvqBX
j51oAZiH1ljzIhuVdNd5MVav+sq8wXJ3qNYT8AyYWRfnpFnSQyxAMPTjEs8PRvZoDFNCVuWIfEDp
VpHHbqoMxxiWpyygQ1RK82RYRmTUoi9CXxlY7KubYE/iQ5XCaxuBooTSeiVwZkEEfjN36br7mOwk
v9hDTx7RmzqDrG3lmdtTWzJRi0CHYD/Q9ozpgbt+vvqQ8Q3ZLu7ZBQj419Kr0ji3zZX7BPqXeSZn
W7yHXSEsmW6UnPexYd/KpciugLBbWeoV+Ix21TvKkPKxvRfLGVIN9k3NxPnjuq+ncG/L1hVn3ULw
dcQV4zuBnPueLKL5uMitmz+896v0Xn0SAZ+wieluU6WF1c4Ius7Gcy1NvZJT3vSOmBGbbnS5z2eM
KGytpLaa14eCtMEzPUi1A/cybXc90sLwlYVpw6VYXH0ahRAPA+H+uhDux4DWLWJHIgNS7XYGo0y1
hFeRg2RzDNTNoDvp/ZXjPbeQQILI8XRV8L/Slkai/G1fdJ5YBfHZqYg+rd2hLbhYzcPEizdmeLWE
DaCs/sqhgIGMEzuv4/Zw8kW/aINmWvvG5ry9Pg0CTQQ7fa3WxpRMnTWJVVPDujNnyTTF3nkf31f3
GC4flW10XIAhFQxaNPfQF1+Z3l4ArzAb8Rxc0cA8nrGmscyl8Cx3Hgae1Zs0TPPI7m6W+oI6ku2L
jggQbslqoI8K0YMBeWEf5pJ1m7L35IslXa0khgp1x7gnRKP7YjYm81rslDANB6AeK9YeTD6pbnzp
HJS0OoRZUU7VIgAETQtbfzmmvljbnPkd/b53qOH2BdUPzbWOLETZQ418aMicIIA83d4TB321QIrZ
WgTjK1G5mNG9IrBJnP+HK6eY6ZUSehRLUA4wRUwBujgiE6sGlOUUU+e8kQkikx+BCUEH9pGtsjhG
0wI3gCvL3G5JMAW3UV0EJsyDvOjTs0act02RiX8uRemNVu2HGoyRgXmmAeAS4hM7PWhnp4uc4oOQ
zEJooXIy9qr3iMA97DELseOBzaur+GeMKfESqKU7wVDQLv7Jv9qo+nB1GsF6yatR+BVhdbKPNUiz
DQHrlvn6NEIFaqV+/jHZNx3T/Wz15mQPKcJFUNDEuiaufJ2fo9ltsG/0f/VgWJ7ppLUufgjITBmP
xtcN+bifcRttXWIV84t5T2ynFOY/4BGd7wfBi2fSA3y3dEeqk1ucqdXHmI1HIJY+ChPG/LmMQ5lG
q+ZesirkGtZthduGA7zc0z9orOxAX31S2MNdsiIThvXUevUHXIUKNQZNzqsDAVyNgsvVwXq4pN2P
60JjFW4XFBkWB3ax5ITSDAu1Zj8BXytsPpXTi4uwM094MY62ti0/2iWtZl4JLzK18pdh1eiuyDFN
Sjyxoh3sWrPYJoaVT2wy6dSqQ8mK9ibocKCA1B+yBgTV5rrGxPTkJ4/KzHwcHtUpcL1zPowXD0PZ
NX3ZlWZ1IEyPgnVc5is9vCzA2Bn1WzlKQKvmHe1vGYDO3lNV+tqSTW7JQBbVk7HUd91OCK4BnldO
6aRT4cVsKGXL2fhkuPQ4zFmmdh0WLlM8Z4y3aizWhJt4V44Tbo32bGPnqy5IDgj8nMJmKieFrOpU
9jjLuHE6i0NAmKmPyiJ7Hhzo1IDwMqlcP5WWkyDzjm72cQ4mTuzLpI6VM1mjnnqiHLyE5T0Wja3H
aN19ztG9S+41epkUDl4RpvYZFDavbdTCYx3G1fuMvR6B4uLuvK7ISFhTcVDuxt55f9BJHjzJU3F8
pZ81R1ABJwwzZmPZUEmMfWKr36ohMB/7YXlaqCFrJONq6K4aKKQyv4AycrM7PDKY5VvZyg5vcjSa
ruimuKCzLcY+BDEMrACp84gQi6vihOWHc1xyS6R+UCVOm8Tc12f2rLY+z2X3BqkhlDZdM7HzEHc9
O9vF53vCC7Mip8MWoCEsQuZxWvkTrpX2NZ7KAL6b2Cb+zyYkr6p/7v1KnwrNPAroArdrnSobHodN
NJFXsRzqSagOoQLWUHBkW6epPBUcpIY6z6vYTOhoaAdRml1JsXmprWuWXp6u4s4dC8TkENGNYMWZ
KnMi7yRmR2QzoBLCGqHKlqYxh4lTzbPlectQ41uyluTgLDNC2x7ouCfEJr/bKw+iW00rslDGiiYk
X0D8kTG2Q7zK71eM5fQkhpWXQcUGvnjngNmc3Z5XaTDIaIp5j9NRkKO8i987hqYYVvYg0pzAlaQI
iUDDmkzM3Js+STP5pl2idVDXfI++H2i10Rqw5R0VsMmIy/3xdbwdPazJUIkedynpgAvV0r6tywPT
budoKLk7sB4IAfIdUzsTL12MUoNrMBNIXS2WuV+6BovKmI2DQQQ/Z2Eb82IK4tNZMutGsulWMATU
uM2OF4f2Tm1XS56EM5nmXgW8MeGkABOS15Mw+rg8JSvdMUCQxphCwmoXPt46xQPVVPYCGxwyo5Jb
yZrnNjXDygEMuAaNZywRD+dWTHxtvmfgCr8AxHVIa/o4skZUMIL6AuFUk8m1wpsNwEh/aPe88+ij
0t2ktqNVdoD16KOQcyceni5hvo0GW6IMc49uPT0+mYH6UEJIIJAlLyP9U4L5XW+GmQq8IdlXEJyR
7IJBy4IiLYApNVXhh7widg4Zb+veZskW7q9CzkFR+Z6u4A8pnAuUA6XP2EvaZWf+iQE4zBFK2YcT
tFnKrHk918mGIbZAnyUawDYxghbNhualRO2Heq0NlPV2s+kgQrnfceHkX8HGImS/kfKK4fSP//8J
s5RLAz1pSw+rdgev9bTpmT6UN1npPC3NRlY8lZ3zE/jjmKyzfW82urqwhO3befq0Ydr4bLgjYKtT
giwh5BtM9bvL+/JKC9SCzaSmPjJ3p7caOYu5BX7wj8SFMZAxOt0Rv9OzfGHk/8AdPz+SL8xxTWkV
1ah5JARLAjecgKfTrplltrpoXXRwi3ZR+Nnhmzsd7+Qrbv75W7/gj7I25FmMbRWRowpr9xLm4MBn
uw3aaevWjuSVbD82z3eA/Q9H6D99MeaGPyRlzGf5glrrtdxpHU0mp58yJnfePnRuP9iJ7lE/n/2G
V55bdA0eINLRE3/GYO3mYrkenNyOvnRJ1vMdD/u/uSRcVXDIFeG6jljtp0V5Q894NY/yqCjKl/Tv
N9FWck/rlmeS+6cZjl6r67xBsHC6IyMkqTBIEMAKwu+0TT+6Jn9+OP++ki/NhWNsClkkcyX5vegN
eygOtiyB1Jwc00Nd5SmOACm9RCGSTcuFRDkjoHxK2NPdq/oBkLGBXvpahoZH3nW25DeV3vkknJAj
nOHTIsed97bm1mzsYg43NEycEyHmvPve5/2rIuL3dQ1D+I+n+uVFG0PcpWKsjCss3jfhKFyqXsyF
yTmX7f7vdu6nb/uC3udlc8GxjSfXMA52zKMwmRjPf93v56lV+SfOjO/W8i87MONCxruZfhpDuH5e
OIURRVFasHVPD9n95PXyeCXFZcsiGF6CavuTO2FUxA12TCJ3UnbyN7FD+QVzWv98AV/WS3adxMcY
+yJHehoz2vRRYrD2GxwWpL83UBAxMB+uSxRcNyvaVC/pR3w/2OqHsRJeISJ6tzvjtdXwc+U4kAIK
tPNuMtYAtKvEsLr7Lvr/OBG/Lu/Pl/tlSRSVKlbGebxcv3WYQq4G+oOANcp9ta7t612zyrf9on43
vR94EkCf7pYz8jxepyZ51Sp2NAd2TzY3HtIldaOyvgTEqgcNxyNL3nBLjrqQN8LDOATtrAT66MBo
afj4dZa+GVxh39ylpR3JIR0F/FqyAkRhZmyVGd43VDp/HWORXv4iyCK0kBgLJKsS0vGf14d2qYqc
djoZQo8HNOEduo4E8Fs5zVzb3ObCHUgtyOAlTDQLhPMioVLCb8OWj1NsiqgfOzLVjyN2y175DIiX
LId5vB5zArOh6UdHJA7l9WkR+yo6ccG62uIrRtA4lkyVRbzAw8OhOGRH3DhqDbhmXjLFTDIYa6Z0
DRstSMgtGuLZnNPHacNmPip60l0OrTj38aIggQc0swsLsfiek3B+XCXzeAl91G2mFFe+OivvLjMg
svkwghMlCIvmYPXHgYnin0pbI2SOSWE/Q7kH1wiWCZVZeVcF+UJdMtSKdmMJZkeusu/m3QpyVRAv
r3NzSn6yGfWkY7AF6fTlKVzd8IjW2dyMFdqF7zAexnQT7u8xKIEdgGrIjI+vGPbfgghSN65NN6T4
UWC8wbypHZOsqrXTsXLoEJ97+Y7Cxjm5+Vr3FYQAUVg8S60PUlE+AqiOYlaaOxscVNInjAa6IJ7j
McCNFW62I8S2Pml78+0xKeqj+OfrXtF1HVkEru3Ier/slYueNEndo/CO6TdVI/ilLLG+Z73UI1BP
tQrS9xGBKZIQ3zAe2JNe0ie53WYjx8vwo2XrnB7jPfCdBzza38frJqSHE0wo6ODjenQkYroCRz+b
XVo6Pe41GVtd1VuJvQ4dxwDk2gF9x+yp5EyGaUYWtKNZAPiET/KwnCzb1D7dd/OKuNKMx4+bhHDz
4FkReKEDdG7VUvLVETwAlapqwORlXizTJQY9ODT4uONYWXj0VF8jYcVDi6Pebmy4SfQecKdHBZmx
JtKA3wjlAMeSoJ3V3g34o2EtXWk+92G6HHxiWORPpsKs5QOkANQGLBNCIKasADqQsnnXYLo0LbLE
j7fiM9wlLDXrxFUchfZE/io/N5vY1ZZ06SZ+Q0uQMQuU71cLXti9QpYNkKM4MG8ujfPXYUL/VRDX
mRKKKyx/yF+jhKiWkdrpGlFxE1Nom1ayxdh6WwJDL8zdyPjLn7JFf69eSDjK1hve2gehsiG/Y6ey
PU9p7q8vB43S4pEGSvqi7TSI2AZd9ff0MFH8C87wLyRWQF394wm/H6w2LeWA08tLsbxs8djZGS/F
vQjsmzxc8A3jR+mImVNxM8JL+IHa342TlH9VO326Z3l8Jp9SrnORDHV35p4bVsvJMmBz29nstCLm
WDL/4Y7hZyzzb279Jq37p2p9fe6XJye703bmVr9To0X0eHwhgms5dbQPNPXXr0X5IWT8ugMNiCUm
RGSIx1/Hkl7Vm6mpBV3rkV8hbaGe+qd150J12fRut9V8yUazIM+LOZ3nTbOuVqPSglEZ25YoinHY
In9OZlkyBZUnd6sCcykeIFzcJy+0ZPepj2XaFAcVaBW1Jc9EdM/6YwomhLV/hUlB4hk2dOHTU3x3
fK6w1XqrD7SjitXY8q2njZctJdDtyfIUXoN8VszNFXNzY5aP6IiBEZZLgZYADMVptRZhpgL9F24k
uOgwBvDpZlaoeAZZI5mr8MY/1dnoI4FNENhIZtNC5/mr24tu1Q9HalLZPu3oPd+N/XeRwtJ0Xzuv
uh/8GyQSmm8VYNtZhIXCjifOnlb68uyoU/4PHQnQbBX7WNqWk6Vp9x6zLe/p/TzTffQ4ncEn8KVy
GJ93zzUcRqU7ZbSb+NqqOJC9JO9Eb0DfHjnGJt7BGcgWCmZbB93VLPjD02SReonfTieL62u/oqlY
uWU44h0yPKQLZxXdJ0SP3lgbE+VtsgjO/A32u9Zx3sY2FsdP7YVUTfEM4M1Rv5HakyfJo73jYFsD
NZDIVFEAtuDYM211I1pNIb14LY2boyVwVHbz83wC+hd5x/fLU01bEWMh7uC8lwBJcjqp9+PFyq6+
uSzFReVHq0vq5vfq6yTMAfryg3Jyz5Qc4WV/AlAE1w6k+cU33G46goNgWq+QMPCZeyY7gIGMW40l
PdM+1tgywOGvDYoX3YLNitopncd7cw6gBDRi2GkI7oIFk3+NIDjQcA7gWAy7aJktr1b/cnqSBgeQ
C/bzs0nKoFndwwiAGbOB1hDMAOv0LLvR45gqPrSYqnyAAHnpe8yJP+eRvYDIwPkZobPGFzeZ6ZeJ
g25+uC+ecRZLXpVZOq3OwIllAPnCQtu3BYR6Kzm81VDAzIBnupR37YMBpA4i/F3uKf+q4GXMoC4j
Z1SYK/GltM+GSmvanN0sLUoIIXNxrixOoRmM8GLLlktD5GczzU8C/ZB6Oq7NSG2mmlMEpxd1Ey1u
iG+Q0JERYO+Ep7E04/Q/48j3jRHBj3D/p7ADdw/zeuh1fxoDJMdHrZSuR6rRHS6CVGpwgqZtWCGN
xIJ0Ky+jp+P+vJjYQ8lC4mxe30jzjMtuFOkcXWETrcrgu1j4i2TE+HRNX+oMzUhudd3Sem/QMNK9
sbCcG7X1Y7YnIfNCRunGnPTKqpjd9qMPiEYacNzXD5QbtvZAo2CV7HFw4HUrAP/RTnhSH0/2X1/m
r+oxhr8w0pmplYKoa2NO9elUGU6iOZQVl9mRzA4gN+QsXkpPLrH7McbofhfSq2jvUrCv0e/lr79f
+kXO9tP3j9zBT9/fXmszrvC5c6TejtejC8DExWjGbWc4a0mrM3HnNG03cZDSIRjR/2/L4F+AST9d
wZeKNMWnTxsuP15UvB8ZJigZOP8VB9q13a1EF7qAa+jfbi/xF9vrpy/+skKK7pJnxXjrY1iKoB1J
brErp6mHlu+pI18+TbMHejnf3fGv9vVPX/wlT87bYyvrZ764ergggMwzTiamrDnyNPNvwdhshaUk
uBBKbGUti9TnI2dpzFAvH7Q7Tc4IciJ6MzCAtG1Wz8gMF9GWXhZx88f6+I9WdY1i5f+ezmw9Z++X
f4T16bl4+8xkHn/rn0RmtuFvCkWwSWr7A6tg0/yTyPzjfwEGM/edgZUYWfDu/klkFn6TsJvSx6lV
zCYBYTH5tX8ymYXfGOHAuB7ThBjNZD9EX39L0zWukE8BV2HGIgPGx6G94NFwar8AsJfzpD3fclne
KsbhZi6GxjeEqVotrvXLpH44114vLmKdEmPA1HNbcYgXL6m4PVfP8mSWVXOFHm0LeXHU9xxp1Wmb
63WhywvzONcHGtRoqpiWAPnleKRSu2sBMesQjyutXEUwnHIHOkab7+QBX108ptmvK0hVxbYPL0+V
St/MVgzLfD8e0k1bbEdd49GhdX/DT62YK8uJ5vYZfrin9PeT6G8t1/9MLwWKrL9a1bOkiPLn4h/b
9/ePz6v6x6/9saw18TcVeSBO9xKFG2vqj0Wtyb9x8jDkQWR9anDw/7Wo9XFRY3fOssW4XmFZ/2tN
a78JssEcSYj77BKJETZ/Z0mPX//zktbHgVZsN03A0UT+QWL/dBClQnUtrn1abapuOBpecikZHmJP
GqXkH2LKSDFAPqPNBlRYSbrQbiJwFHMDYjp+uabpazWPRGh1WhoJcB304orB7NBdsCe+tnJ/Tn1u
pVcPxrHPs7BnEmF/tK6F2GbGrCyzgsqib6rs5l6LTCkrLzOGW/6qppe60q2C4VNa7/zPpqwbw4yT
00ZOO3wphxY/ETh9JnVWeYUjKBla1Fn58SQNVmqmCqQsvbmOfzPapnbZ1YsnOSSRrDwqnjlpwAoz
EQQUt4WxK2tkDIQohAhWZ91cYUOM9G6o0GUfgU0kcQZLMo7oovb8Pj+fqdqiy9DbC6lEh7g2O+NZ
udzqD6FgWjJtxALzg+6UMaDxJLF/b8hhkJwB0lRWL6YMvuzKWCitSZMbdydNbV8YIxx7KhbOi5aZ
mBM4iBLUIUxUKyyo63hCAlndIswbdKn/ULQJdBsxU2CXXOtTdfdpCa9/j2c/6QXGMPZTmMPJQzFE
vF8Y74is5EtyItXNhOEySb5pYYHCWPS0t0vsJR1MFR/C3Q+YLTi6EfWY6fStE3f2X1/B1/QIFe7P
V8Dy/5weFYzwvMkGVzAJNJiy/phsJ/QnJ4XTBE1uib6Gdf4Kyh3lSezTOQ3bxx/X8P9j2v8gnnx6
HX+aw7B+PuX95fkf/4Vp7OmnoDb+3r+CmvAbGi/mEAmqhhPLuEY+hTVw7B9uL2OXjIjzz6Na+42e
mcjYaVRhhBqMk/4V1ZTfOLuRczPa8vd4J/6dqPZVgTauH0Ay9FConhgaoXzp8XB2Z2zdSbQp4Rb3
I2LkZndIhpnssqydm3tyLyPJ6tNj+tW+GffFl33z07d+KRzrWjIitTajTQwfHVePEclRN+bm5o4F
13c1hPglg//TTX7JRrTzsdaVnK9D8z3ZgSSBv9cYltEIH53waEUH8v9h77x2JLeyLv0qP+Y+GvTm
lsHwPn3mDZE2aILex9PPxyi1KotVSnajCgPMYG4EqVISk+ThMXuv9a3nriYwcJu8pS9vs9erUIS6
kIPQdQ/c5ba+y/Ctr7parvZ6fKPK8IJEH0n+711U7ZUBQyVqVFKR3UPHUxiDiSqAoByOS5P6rgPu
4UT8gYaiavClDjxltXdSdAuWabc4ugda3y7yC9pPAT4XVEsVveacfii9bzlFNDfUFeqe4xfDSe1N
w36Vg99vPPcgLJn9lsC4Z+hrVr/7Pru9xufJVvV0h7hErqNtCLUai+hCuj4yzo8ZEPPl+f0/MOMN
fCpq7xCom+VIkEbGkddZT7I9FirGLH0VWijCavAdDj3JbkR/2uSYDlOYETEddPKF8qpZx0sJCA9n
f476ta0vsyvxXbpv3rN3FGr/NWmwNxt1zInPlz8pPrFXJkOombr7aN+15buWhLd3552y8khnfeBr
6ZUX+lPDRT3w6YZbQ81I7OSKepLtz+AGCfQ2bsVCs6vqKQPCYgYj0tpM28hDhDPaUKdi6KPpTU1S
ZqSjwDshezYaW89Fqxbe4XvjdRhiDPaqCT/daW8y8sjiUiDJd58njhh2f6hQ5/nGmwWL9Ab5F04U
cRIg/DoK1tcPuRuiX3yeWn9GCprTSUsS9xA39I6Ql8ra/veu0Jt6tNwRK6fhCkc5nRQ6JOxkYMka
mMr7O73Mz89FpjOVy+dq0rY3p0Qft1T6v74PcWA49gF/Jy3OE/IH3cMJwGcDiB2ZMqeLcXUIr8v5
1xf7xeb18yKs9WaWJi9yJzkF7iEsW9uNnEWdplNHZO+O7LSVkVuTU/71JQeml75QKYhHERT12D34
YMfidYxO10CO3jTpJk/XsR521opBlvPAyNd6swp4fLlxclbEZpotknVH2qJFQttEncFtwHXSdSOE
QdB3v37X/+Iu0o1Pc0tSJ0Gpd2Mmp3XQkb7wcvPFdXWylFY8HDe7vh/WXvX92z9dtzenaNXRlRKC
nA6qmHFA88aAyOeyGlmKeSvoT5wvMTwSG2mQQWKLIZLc+uXr9zz0xffmmlx1ckMTeeKp60wU1Jtt
OsQeH1gXLx3gHx5uEY+aslsqxBHK3AnL/8zNSVA5kTBDFo5455TqtowgjqQNWRdkbVheVW++vtGB
b+iiOPj0WzSpXgXqmfWS1PlpMUJQmQi3ehluctG/MUK8XcS8DszkAw9X7+9COIQfS97xQadu1QUa
hNH067vq68z6I0jvTQ1imCeGljJyOx5tsu9g+NWyU+il18dhHPfApHepvHx6iMQLSfo5ZrzWY4x8
Y/T6hw7G7c/dpTa0JR+6Vm8u8BW9kuvwssEZvZazagVxiFZip0Id3IkPXat3yjHrMCoMhfvClzsv
Nw0opmDhIjhH3T2wPA1Mcf16ayF7JyX0OeGcO4MVAY7jXHrzYSUkUXLI5IffHB+97zssFf9MKnq3
KW3sbI8FGnESOv3taUlHdGCPNrBFMnrbB7eU06NcMhjJWhEC6OnOXYpBRnfuBu5q4CEa3fv8NA5D
wmRV0sPZRaiiM2ka7AiKPnGetXaGmmicSu00F05MngIm+1AIn7PojKM6QEQmhQToxudmVhwFzKVU
t+yBX27gqze6+fDTL9fISVqm3da4HotTIAYE5ZxZxF474TnaEymxGVUDT35oJelTVnV3dEql8+U9
fwPlq9nMnerjeFFcCQFQnyERy9Bd9iYewU20k5GxJzkn0aomW57IFPlq4FF2E2R/PwqGmqqMJGnU
dHujN210P8hTLoJVaKKe73P30JUgdER0ATY+HdHg4OlY/tVkQPlYFzVaNBphAD++v7CWiyxQXG1/
1qtRYuy634B/tEyzcTGTGGdNJ7ZGLDVF39NZkSgbk/c0cgmVBluC08r0QEtLAeYZpxKP8tQThHM2
kbXqpKIKKDNUpolcmXbkhiqnfV3yAc4d40ydCeIxOM5PbVvBYTKNosUDqxm1fWo0vcH4K4jwL86q
hthL02slvjkJuQlxwpckbCklR5RAsN3cPxeebl3exf+vHf4vJKgK3+g/9/k23lv93P5cPPzrP/x3
+VDXyWDXRHLWyW1VEX5/Lx/yI0WiOKjg/Ohqdwypv+qHkvEvCPYgH8Ezdhyfbo/wV6ePH13+WJBk
CCqYbf4reONPOwX417Kh0JwBFKl1+RY/DutUM04ZKdHHxw6+QAzyhFRIAltBBWUz8p2HDkiXPfPn
b7d/vd63W6Qj5xhmXC/F7KKbM2qWICCC8/iEzjfrOLylMfaKNS59vTMyS8/66rhE6NQgkEqwNOtj
7GuL/KG5Or2MEJlOVaDt2DFfMDBSdFCeog3y/Yl8LSzlqT7Pb8OxUc8gMpJX2Mm2yo2Mc4AsQqvU
JqX0AvxChiy4brRp/CjBntgXs7+gXf+YlCJdzmJf3PZFtP5p9hfrk2zGtG4ey2ydvRobaCXEXT9H
ypW+czCCI/draAJZOYkmr3U2JmkLYsD0jM61ssXrLCOvzvKdZXcS8ReAU5Bvwj8xLYgF4qvvgZQW
DvJomoBCThG8qABDjtu8tt/IdVsXD/z9snlFEF12JzTc+R3rftY8QOMkNLqY1plVLvnXzbW8M3ca
WV87Fe7zlXc3Wuk7/bX8qB5SbXVWJurr8c7cyTtjBpWk1VYRRu8dbl/pwP8rxnL56q6Ng7vG3E+1
VkLzMseWeq4naAliDvc8bna8UzF/QtFUO4iu9Z34cLY50MAHOVO/8aeK2ZlfAnkaH8eNPDk91h9Z
emgA58DlMWP0sBJqwFPUrjt6D6cTUUbp3KC2ixtMlNJcFMpFYIxs+WX0KpHkB+ChQnbbRVn5wHb0
RfTaTEVj00xRfGMYU4hnvQaQOPI3ZYRfeZxPhWySePdADpDJRh/0rAg6zoH6wGoandkxOc2sRjob
WyqYY40adJgc4ppEwisXd3pW2UA0k3wvVKvk9GFQt8YQDUYxvYkQKvvJGMxCJs4yEBFWXI6zjiFo
O9fFHXqcGx8/svhOqlhdbzNlSUiHPG1HN622iM+rshqHzqxJ97q+ajtDfHTdyAcTUf852dbeVS7f
FcLICsR9zTswj5s8WLcksAkbPXnTyPdE5Q3S8IOlAVs1PTtwkgmBkjgyIFYdZy7AU2FOSPyi2YQ7
aK1AEw7Hu0y2DH0q1zOSjNtscKPS3yT25gWlt3fL3Cxr6rY6Pqr6jGEdiwcnXOXtwkD0B5HwGX8C
hKJKtEbu0xsqRaRC7hoXo1mtWjy/5k6sV2TEAdLhD6UnWZuQxdfsfQ4iC0wc5dj01hBnmRQWClGO
57nv4vKcOO8twHar/PCYKapr0C9luvKP6G9tDxGnMkfXne2k3GpVmzB1lKEBkXJMHdd0gjuCQ/wi
ZLeBvq/wbuOeOAlXxQnBIf59NDVQJqx6QeA7WA3VQHKc3dWk1SWwcNJgHYyeo2CRA27Q7VS7OhYT
N5+OoCfDOuBP1Svx4DHkY+k9Qt+o5len8pmQOEnsWNqj+K0Rlw0+LOmNwGhJAxz21HnUkCYHaJWh
QmEUxwDBhEi4zJhYxCzfueVjVW4CGO3RXIsnSmCJ0VRTNjW1YNmOfPvTgrj/Nr/90F/tb5oub7Vj
DLO/Rp/Sl3HXjSjUHN+Pjx16iZhhzqFgBdBOKoPVmp86qb1r9eXTmTuqznobwbscC2Ph2cO7Fx4A
F9HV7WpwnQEMbNcYvT5alu4JDY1hVvIftqX9X6A3hKtCoP0ecLM5/gH/wZugpBo7JS796pZY4vuB
Zzt0ue7nn5YUt8EArko1XwyYZbDJwJJ3qIbFZefMLLCDLgYu2N929++v+/mnC+Ytpt+o4P46JSEJ
6tG0mZ8Pl/abnRxG9lA3odsK/LRmGgZJHFrHfDR6ZbBRnFXSSBGAlZNS0B1R6yldk8GdfdeL/fI6
vS1JcsbJxtry7b665QRE/76ysIdAhj12UIn7wWSt7sz7xb2ZvTPxKa2LSlek4yNgPYIivpk+lOnp
MFRY+Kki/e2t/f0UO83Y57cmJuUo8FueIqSOSbVIN479qoKQC3dDlxp4X2ZvQFZicUzFjCspswJn
ijfrWAr/QVn21wP/+x31xuFR109hFfHsunEoEepQK4jodZpqxpTk4qHN2+AT7J38fKehrm2cj49I
NJZdUIOw6DwgGUN+aA4ZeoS99p2YZ7qjuwxFslhm8jykvo14fpi1+Ot5+fsj7FXRIsVvzdRgF25s
jCX+mGm2OsHsqBf/wec1NNR7JwxWgKrJCu6pGxb/rqIhul0Nvaihh9ebLxCeCXmJGoKHB+55iTeO
LvLfBN5/3Mz/JLnof1G9+aKkjVwqBuMvs6FZQOIC++XahRWuCRoDBEnS4tDS8vUzRDH340cMHeDM
xMutdWvbcZVupAXcOhAU7kA9/EIs/ueJCRHLj1dKCq3NRwqDXVgWi3BpLMK1O8+oeObzgeVk6J56
0wUze22mBVfyF7jKUSZ303v0H9Qff5KP/PjCMLP/eE+jqDnnI+ny9KQlYM+pswwn3iTAVxWvHfjW
kE3+g5TKbl746lH25g0Cuz1DPHGDxiZZhHN/B8N6xo6Q92a11mCK4eCr600extEjJR5tH6/u32uK
R7k6Bu/z9av7+kMDMvzj8zRUN5Cd+jJLwY/hzXmgYrJZPuD6GLyh3szh6zqIuFw+PkbrS1dhCbGc
rkKCO+brGxr4pKVLWtWnrc1J1uUmDJTuSt18CMh/aexPq85qV4AYtE7v6dDw7375r0ZHbxYpgsas
1JCbK8dnzPmRLd5H02511scmSYV4I+6P3UMduO7Au7s88093WqlJ66rHy1dH0NWuIFVMmRabocv8
uq6EUp3oEQTpqCt/HCNgsKs8VJ1uxvpmVveekhUUBo4eHXl34P39ci75dLXerBWd6lZWE67WVYTL
K//aWOvQpmPiLwae3+CN9aYtoYnAfBcmYeuzbKGvurgmbxFt8XL/J2eKXy7Un26sN3Upra5noyNX
I8Zo3aWFyZeGt2B5wK8GHuIv56tP1+rNV2pYHsUwGTF/zKIF5ZflWZ0pj6md8tISUJJ2KQx7ZLob
+Okz+HTR3qSVS3GWnkxusOtUdocYmKVXXVBzcJNfI1Fq9gN3+cvd46cL9iavtig81zP0bvU2cKvy
sbN4S0TdkSFBQvPlav9Vefz/tswiVSc6VRUECDu0VtDedybffy6D3yJNf3/7n2syjN7z/9l4VLD/
Z1cWpxbDwF8umPyztvaX//t/F8tV81+dhpXoVqzFJtrafxfLRU37l2qaaKXxvxjEL/KT4Vr5SPgX
RXIFVwydG3gT1NSN/0Zte6lCfR+tPBQq8V1OqAZ5nontYuH+NHsmSlgXeKvCQ3PCJCWrtbFsqtSn
JhnNas/NyfDzO3qF8VIIRbr+9pcQyEwZuovLP+Vt/Rgdq3yWhl5BJSguJ17UVmOxSZSxUcXgrzUx
FRaOCFdMauLl5S8o6V/RhBypiTOnCXj9qGVT5FXUSFkVYr1zIh+aHzeAtTj/6y9RDEb67Bx1DF3/
/rPLv5c21Ng/vfP9t0fwudKj/riuXJ6MqvKG2GRzUtf6igPnHDV+62X+AVvTcqSM1krkXvkFteDw
fVQU16Kj2roXbOWRCKPnfJ17xvRMtt/RnJxznKPnpS+8HV2c40p9o/vRcxybh1THKB6YqzKEhhkT
AYtO1IpePKV+zItwHjeurbYZVo5ya8Yo58U7QzwbE3ode1T/M4wEBCyd3Zkmo10tm3VT4M9VvEmt
OJPY3alBOSmKhDQ48t90mB9aNT85ROkKgq0oxcpXvZ3c+Q/S05VMmbUuYqihJ+vrRyeqxg9zIL1E
naQG/FsYcLF26UZvDtTdk+SaI+O8K71FHAJkhjfeStqcEAAv33r4UtpsLQZT737kWpDg5YpwPAow
MTXzXNqFOp2T8VE4SMY9Tmk9m6vHWVZMMjDwxhylYPHGMxDdVQUUX7Ydeg14sAXbzGZFsgBbSs6d
dFfPWm/pNRsZUp4w1t7lxDYJcNDA9BI/Y6sjO/XmRj3pQrI8Oz8UJKCrW1/dUdRGsaButMcuu/K4
kYiME9QZkQdttEbbIzlvtc81sUHuPePOKzcZUYXufV7dm/VTIczcbZDDIpyVALcgSAX3PmZERx6L
H+icnXKsec9CuUzbVaXcxOWyIUZp02aHHIqplB6y9M48z3WV0uucTJrjeeo/h+318c0J0KeRBDWm
vl3DeEu2yTORTJS6C8y4RMpgzl5IlnFfSvvzR7FNlvDqk8YyH12+M+jW8VR8q6YGjEEWB+qu8aTU
wTJfUWDWwMbLk1C/gW1XX2JnRnzHhD0+fj02VLO3KBOHIKlMeqSrqdgPyHj7cR/lirkf67Uq3Kg7
mlzNDohRcAWWYI5Q6rRx0N/rCh2LM+La8knNg3GoVVv/1Mycmi3l+Q6zknWCwq/i9NVwTCsF8Ruw
ETV9GkcEgGd8IcBgCq8jTN+f5Zc4eCubG52zijt1PVjScWpnTYMPb2OGrWWO1lq9Oo6WnjpRCTMl
SRJ2ik9KY9Aln3VblGqshg/ESulWeQB9S/PnkELGscCPnD5E4ANZ3kWkfdRg6IupdlD33w7S0i0N
H2URLb1rTH9FY0u0iZqFo4zl5tGEF5nYQbmNVwnFfFC+poXaUN4JEN0l0LNWyNnupiGji+LrPloA
hwnuGqIwMQuwlSnHDaOmteCBPo1W/Me+eqVN0rnp7T14jUm1oDklvnvlwufJJF1sFMzr9jQNwe/H
sCJWjC++fcdctJ6tCOvTEvJn17XE4mQ5xCgZLkbiDF45WBgsvWQAjKu7YlZjqi13pxlIbZghH8bk
9H4KZul1OgX44pjIYCb1Wpsr6g6QoxKhKdTBvs+0J2UGKnohvpNhuawBfe9yNIdaZPmkIp1vS2HK
3xt8pBBCtQ3/twdocPN25oxHCxWuvbhyk9IyfNxs9DphWa06hZSbzcVN6UAE3ZY0lKBgaXdklAAY
Olfz9tCiTTkXHVEn11fCUnkqATJMwR627rbW+Fi8K+8JU4AtCE8QpCAP5fri9FxlbyRyNdJyn1vA
+T0D+gQY6Fk8QwwarbrCCKqaeJq63S8yzeuVVo7TPY9rJmBEtsOb+gEf6FhUt12hIRlZsMIXFSF4
5eRttIc1bMAbDBMrSHamtHCLlUSEzCynlaBYV7Romrlu2mpkm5vcnQRYTK1KXmipYh1HVydxHPqz
WB3LlV20i8ifZ/KudOrFufiovJuwOrTaWgfxcIYTMTk5K0ef0A0MEAQFkGMJY/XewWz5UKMdLkrd
ZWxM/TPErfyxo124oL0XIH4l6Nqwu/0PvWvWWOdl+WrsarqgH/nbY5OxYNvqRJO3YJdHsR0EBKoC
aJ/mpTVamrdA/G67EgitudNdCXVMsUfxUvBnwM299oAlzkJOY43gi3p46ONZMe/qJQJPFdzTOrrn
tx5dFf5YgjVFm6pm8zxRruE4QxcVx84+ItQurTbh8T3Mn3LlutXXAbm14IgAizeUQwBPwwHxXb6S
afbRJa8Gk3oLshw4KuwJuHt5jV9300Qz4EEaR6zS3/vkFisfTXN91FajesXAcT5y0hbXiA6ziQ9r
+CV+z/kmdHmRiisN+q2Au24vI90FtmJ6LLqz8r17GqDw8nEDrwuAlGDxw3vsb4kKAUv+YCtFOxyS
rJt8KMI2oqEjz1o+QJqYufYkN7BS60N6ejjWd4rjTfJYHBvGjcI5hjy0EJzWWIH4HS0ysiij+FmG
82QEGwPKFu4+81oLPzSV1Ld0bL6mW3Oqr1I6Rv484hPypgIYkJw6AI3bcnxCO0Wdz7xpj0vnJliX
pxjCMyxm47YFWjLrgnvIg33T9O0xXqTmTXNcKubjyZ1Xo7l3XiejD6/cOmTL6ea7ghuzPr+YynEj
6+s6WYaROM6IHYjgbAfHx1YAmSdBNYqLMfFWxMSphCVM8hHyoQiKrgSSmVOZ0eXh+Ps2XjoRWRjl
5uTPNGnu+7M2tuUyGef1m7KFlTUYEHQxBX3fEUPi6tYn7GcCqD+Tv3Z7m0874ig95xVbfuGmy93O
kI9oFvECRzYuKBCgaBJ+ot7L8bxRFq1PEu1a9lhdtV09upPbV6+5Eav3QEE2oG7O7FSrcq/6Ny4e
spDvPbKrLvylWZ5ZeK+aLqxCftKceeasgmBbiC9XbvtqyClLy1VEEBO7oNFUKEGAJNtmlr3rRMaV
ZCnZ53oDEIQZcw4kJqUT0mkG+FSYg+0U+nKzTEkUhwc9Dj7E6xpGOaYR/g9tp4EB753MSNyJi2ud
dbZxP4wzEQx2QNwN+mBkyXxfEGaSq9gDv5OsPfGFHzDoKwpIin2k5Jfeg2kNJ24IFHmVw84KYdZ6
ixwIxCXnDwR9+XEOplnUXVdBmBcv9dSm380npe/kGwHsaLYo/En12kUFj5YxJPt8r5zsgsjRcEII
DpxxkzkF9ZtFADDhUd6N2DzUY300LQB4s+zY59HA5vWi+P/0/r+BAkimlXRNRpLU1w/9vwYK+Mcu
gfnjgYimJSdVWZENDqBdOq/Q29Rzum6z3KmNK96hFyw7EjIp8sl+pLw3xKSw3BE+VYuLurGdZFVo
kxGZ9TTpndmRUBnvQNaswoagGbswDUZ25UwbNmfISs5Lt956UUlKjjzJQzY21VZ2bgrlWbwvm4Me
3HjslbR9SxiksijUTauRtOvtzHjSMqKyKakvR9a2fHEM+ViW58au2CHUN8ZLDigrtQMQlOJDXENn
GgvhQSJou8EL7adTuRkr6aStp2fV1gLy0gpCL+5j9ba9xundeNeJTGr0Gco3H7mgzAv1ujWnZwXB
yeQc2D7Ub3JYAG29hIR4wIy6Mm5Hq+P915vmf/Bt0LXtDqI8+l418I/5Ni6H3B8+hosZ9/uFe7XB
726C83WrWkZlB9k0MjtpBbMx6fQH+bUlYoP8BsKKmKjhshBlkLJhnKa3XexEsNZeQYpNaPmtlKnz
kL8CfvNZEzfuaV2f5onhW0f9QSZhg31eNHaf1H059sCRI1mJ4YZbVBGUO/gcAdms7guIMCYmYHD+
OGKbJU9LgmdLgGddypJrUsHM2UiQ7HC+QSoHokgGc9jCsfSv2ERgIg5uii3qBbiSM29X3gMFnXfQ
XONKmp9vCX1oOR9A0ikuvOzWvsQnqAB9zk/qc3FlLhWb83OYWux4beUh2zorgixSywEcfx6LtR0e
sXvZbE00faLQy2XnQj1uRdAnWWk4l2Fp1dcy1D3YlCX7TxIsksnIfUxIY8OfKlsSiUEPxkN9EzCE
MTlq03DdTABF2QGwNCTtT/G+48QzA7JdmEsrdd8kVg7x9zTjGK07c+Q6X48/UCs/1jS/uSC/D4Pu
55/WxPBvv1xE5l+Ki3auv8rcFvkltgiBP+EcbWlsXb2bnG1AZtW8gMxyHo4PPhP3kH/qp5moNyp7
dd0/7K79ftv9Ge+PuKX7urH+s+6Vc/+YNbxfmO9ft2vvfHrHv+MN+Umg0r9Wb4/1J2zLl0rmV1NZ
v+7wt2lDmTmz6JGQwmxvHPhbu5lDgauAUbgQUbvUKuE09j10VfJ7xoSGLR8qo4gmCca/QqydVWAC
IKvtXsV4rO+dgcqj+JO2tvd4+i2t7xbgaI06VBkfj9NiP1Inp3KpUthDlV9Ky0InTWqSyEQSr1t+
TxLmT+UMiCzcBOaBy66Kb9Tfe8+cAtScxEXmlp13J4qWvq5ejVm1cEq7A0GGGw5j+SthbjpJeuBC
TFLOaqEjJPID2VlxkgxMKycv9GjH8WPzUTzrNLhtNoWybHFeaMfp8/kmhQgsLHLOSrGVVZNIIfVl
Ej21150dZEe2ziW2RV8YIBjhpDyi6ZJvlbX8Ib2WD/GDf0d8EbvHgMMNJv2nNlpFxZIDfnAnbfIV
+13OfJb6dLrvQrvVW+9m9OSeLCjXcIIJniFwBJZpdMVeIH+omXmwodhVbSfS4ci8NSJ5TCEhyQFL
26wadZoaXZw8W/Amm8qsYuQ93p7usmf1TllRXgWhSHqWYSVPaDtiK34jvGOG4fuhpmE7SIToVtIv
hudFs/Pp8/tNAIXUfc1fXa63sH/3Q4o7SscOVMR266McOOHpZ+P94k5Tu3Q5PEP740iaTs0n8akb
JezvA489OSw16LSLrxean4QN/ZHfW2j+ILHhp455/9K9ReWP2JkuCrKvXkNvhfnueC5sgVg+0UrJ
ZKiRbwBzJ/5Dpfoc3GbzkJSocqy8ZYVFafN4K70ZC8USW6K8tikpUeyHYIrmy+7zIE9uBKs5e+a0
R+rUNNlI68Bmi5KvSCS0YcSSqSksR9PRWxe9btUHMnlXmk5SkjSjEqcskaCLVkw6qbshwnLlbM+P
wIOJWJkYU2hmpMaKb9pTerKFfOu/lxyLjUnJ//y4Ve1q1O1wVHb4PmTTgdExsERdRs+nb+S3vOg/
nwN/3GRc9uSfLvbd+HUcrWWtS8ppQCp12co14U1phgNgeXpQF0ckPt7OmchWAiL4TEgQU8Y1tSaP
sLOVcE2dLg6mZ0LAro7LWKejYNjNkqwfy196rDsTE1qWklMpWnr5sqT0Oi0mF+yMjYWO+ccH639t
bPFIexDymaDlq+KR/ohGiCSa+6+fsXSJM/hqSPbW5gwZ7kjtbMwd3qPzz7h2PbL8lxEk/cYy3uOn
ikEFdzd8TMhQW5sb6RH4JMl0KoMsKaxuA47Ra5JnE+wWC//leEvw6HsIwZ8IObbkzlRcUjWfKLsT
0vtzVwzauITMBmOjvSEILqRlcZVMjnv+CWT5c/PkP4tX7q5trNPOsYV9+86/K0eWLlh+8o1DPpPW
KozvQ7WNcbNTjXg9L1VSu17wyYjbZuzddBaBrburCFGGFWkS4gnT4pUpLXj3VvSe5KqLfO0Ipzrc
MEvd1K/Gg/jM5KdvyN1pOdQQtUb66LNOrmQzK+uNhl0CY0XyIV8BTd7Ater8OLBlqDZ7FqGPibNt
TYvzgCZ2CvpgfZ4o63M00cqZ9qpcn7esUlfiySYs0+NczBafogxtUoIoQzvNbayd0A/Ola08OnPl
VZlWs2xyohC8T5caiQndbwtYHRPdY4CmhydyBWqiqtcEe1JkiqSJeAPY3evImBimgSQ37gOFOJI2
dzN2MGvyLmnvtm/CvlhxsrGcXXSV78gOe/GfWvgq19lVSfStlZI4++hSvSZPa+ISNkeU1VPjvek4
GHQ+foOAJpZsOiYfoIcLAns3FOn0IyafiRROVHNTcC7iLMTjxpjDXPJOyfyK+uo838V7bY53fN8Z
INhLyMdJAOmN05pOo8rWiFl0Ccsbn0bT4APTEP7h2sfYoXC8I0KUeXN00I0Pl+weIN1ha9fRvGhm
bbCphBXwxFy/kdyppEN6z3ZxsTcoCnz90fwkoemvHb295e+5jy9cvy++UKmnRPpO/ujkwsE817ae
fi/XU2wc8pyPhJrKea7ZiL2vJM+OThNSzU7NRlBh0E0Hd6sDO4mLi+HTPPkHKS7/YAb++3zWByD+
vhlY+rGxTQ3sx0XhclD+dLPq36QD7GvsaTdNl2wSPmuH/LmF4Xw92lGRmBl78Sp/JJKVakJ1100m
Oj57JiZpHR3ghg8dGLrN2lcDord1+U0iU7cn+epqvT3Ln8N5DY203sn4j1FTBrYdl730p5f+WzSI
gdLGZQB+utZ3blB4R0ELl2QdzRIX6x1iBaRdROZgryuNGZTyKtl7b0dykmdDHB6l22Z/9Yp789l3
BtRpLX04y+baf6zoVGTwZ63mgRBibJHyNcdgAvhmJJ2uOF4enwFOTsPOQ5jaJ3L+jrNgI19FxOMZ
FGapnk4asmcJUiWVuXP0hPV0WKNsDgySvmnqO2qGtGti59rRJNkXu2DVrLvM62MDiAmqFc3hqX/t
tTP+IKFzx37mOCdknZ6GbZABcZPNFYsPt1bsaqluWXx36SuLDgGxQTXO34onOZjk9xhwp+Uk49xE
w//OXEV774qF63gn35xJuIECuoxX9ODt0aPezMzHBBbotfws2J3c8bSRKGUi74TYNjWBcvrv5pt/
67LERrCDC86aemJdZ3fxjfZKd3vX7QWtfE2rdRhIODDG5e7nn8bdb1FIBsZ4h+n9fK3/M0i3v1eN
fhDcH0C69SQv/VWjL7L7M0jLodq93JunvxNYuo18cVOhIzLnmrsJz5PYo8Bl1wHe4S3c6/K0lFAo
Rcac7zhrrk2om2SL2Bne7XAWmtYR3J2/qqQbwT4+UN5F1aQt2E4SnK7fheuSDNfoKb+prwEEjxAU
sAd7y2+SO9Kf18c3zbNC2Ur3pI7MzDFIiTEhgNPEHB/zG/NISIi/bdfxLo2sYVRLP3fnp2ffXzT+
BnydFgS4LOV7eIzPNQGi+XV3llW20iHYNkhrQjIjaH3Kj3Reqfov0EnYziKZhlvnlv61we+8VSa+
TeeB+JXRg3HcjAgRj4WNRJ7Wh4DKYKY9SjumiIbafCRs1Cf/xQ8JCDldnd/ZCrTpQQG1uRNphpyW
LdEdL8oOIcm6wukcbOsXefH1vlQZahz1m5nfATIj4zlA0+RMFeNad5bxB73tyy2mm3CeLE7uJGcb
L976T+G9eq0spUmyC55U8mgesElP2pXyUq9wGh+cgzAJJ0gaiLfdpx/xnUsTIt9J9/nKXcCdOYbg
PS0pehfUB3+dI9IiTqJY62uCLoihpVT4QQBZZDkE+Kpv7mJ0raqNTTIaeShTE8Wyv6KQ+dStDGIH
6ByLOzgI7jKidkhlwZgSTvKNvCgjXRsHzykngoU0pqixo6kHRsA/ohWyaLNP9Ztuh8zhZ9mcSbGI
Xs4OR1IzpFWBLmU92kQrl4j5LoQ0m7uRlRKtvhY5T1kKOzvjCWnFaY/m8J6YQfPV3BGhY49eqZfV
BIFrL4VknV8pDp/J5U0nhFbDKpyCe8CgfU7QeVMjqHzLie3WtDl9cHShdhx/dI3v6Gq0J/j6wSWr
Jbhu8V+LlsAHdXuhWBJRfdAfspvEncSc96fthkScCAnS6vgkrqNdlq/i0bvm8zU14/PMI/0Fw768
re41lImzplkH8fTo7wVvj8IlLOxUWPEnYjJzyI4eIYVaHPWF4t5G4SS7V2il01xbJ/f5g7bgOChS
FOL4mndSRTXjqc9Fc185+1C0CWPW56eQyGlmEhI7CYSZc1a7hSudTxniZ38eF7OmfpLqmVy+nYNN
2snHti3htWeilOek0C/dXfdtKeTDMOfk47yaayNq6uPzVcBxsn4yTzNTmdJIO5JjcV9M4jX7Zydd
mI0VquME4RFv8M19Mc2JJNvGSEMb9USNpUDY+BC4dgOl/y47iJwHZ+TdniJb1aYoL9tFTpouNiV8
e2jjmeM8ywnmiTnjgyclOp62VyPgDs/OrbyHDXlPGduH2pE+xKZNLTidt+NoYb428lh4Kj/oTm67
2DXc9i52V37d1kKMYd7QpzP8cbzSbxzHNnRLoA5X2b4/ERIYsNUzA3nCKn907JZMZoIovCttmd8R
sT2GR9vaiotHByZXRe2dDUJ6h171EIuTOFn6Y36Fm5IrB4TAZ2PVfU+VBcYNBINLNhTrfFeCpDjd
6SjOhtqAQ8dcuVca+k0I2682oSTiSZy6DEEkvuHHbcIfgSJJv9gHwU+XVLhIBFbIfWrDb9DL/1Fo
If7ikPnD79DbH6HM+sMMd+UXRzzkHgI2A8JUNdXsPXqxxh4sFWV8OCEVOtW1Q8TfeTG1PT0JZ27G
slBKR2URBud8G3ou4lI9um2jU7k6Rt2uOS3NtQ6S4pihbKwU8cFoo/pQ1FI2y7Lu8+j+UYtd0uuV
mhHdku1WCO1teQxPW1kVdkaq+Ae9SJxbpdiew5p4144g5VbXsehmY/d/s3dmS5LbWJp+IrSRIEAC
Zm1z4XSSvofHvtzQMnIBd4I7iWfru3mx+T3UU0q5qpTdStVFz5SZ5EqPVDidC4CDc87//RptBhlb
AIGaYe7VTdW4MxUaAkzV9Xeeik+WO/K1WpzHP15RqXUdy0FJgmcRjHu0tjtwO7mqUPCOJqoGAuxh
gm8w3zvLyTI8sJtbsDqIAnyEWtKHnaDZIGvnp8oGyCZD2O7D6Tv0FCzNA6zFCr9dLaG4K/fJoX5q
ofa+yepV+ql6SDdlMHNEI8D7EHS7eWjUBL4FmUA0J16wgAmWVFiw83MdlBdVddbflih1vZQbjk0V
IBEsMPTsoEJJv4lvPF7BEhKG3353J1HKDKubDJkw8CLGMxolC7Lu0AHBVmCs77KbNJJN1GVnG12H
qA+sp+Z2pK+pOSOt2Axr8lRviw3gpOeCr9r2s4bUdEFVLVTFG8MuB8e8EDHcB/cwIAPMphcTFdm2
PNLah5uxT47oZkCzs0/vL/aOM3zt0UeKLsl2syisE+i0ngAXuTAtrOcBSVL4wM7VNwBCWtYFYkDX
A5pnu8CBVaA6glCGL+U78BBEpUogspTIxqI6WnqbWt5Y2wad2Vhx0TMPJkrzptMHZ4aTHLopDuWX
3rqpggQaCHg8nByfQTN1qLso5tVNc8AMf2k5g/IFWBbL25XrYTtHkFM9luH0ReJ9frkN6Noe9uSh
+vzHT9nvJtqPh0xCOOG5kLQDNfLbqW9s8rZOy8R5AFPqJd3A5D1AcRr71AAAytMPDamvZ9rrw109
08nAtTe5kj4YdscbdEE9XfzIEEGpTYbuKeWL9RDG23retvGD6fzR9l2Uew7ZJyy13QhLB+wDUJuA
2q0BfCbEFMDuAWaBTSeE1uvxMX5Hkcrvp6MIsm23KR49ZOTXcgtjvKRZzUcEdoVP735wFa/n0evT
ukqLVaZSTjYr58G7n5MAufDNxevw0nJ5srb5tjgBeYBiM1k3e3P/x8f+wFt+n0G5PvbVDFrNQ1bU
l2Pb2D1BowEVLnp1X9htdhie42ey9tag4XuA/4qARQuaXRG37mELvyte3W/ZFl3raJd7Ku2t2Rb3
3t0FOj4d5Lc0W3E8g4VC33lzQA8RGnUvfc7jt2rD79iafkbt3o68W/lIX9HonPtm12wRGmKw6Tvw
eyYNq/sLT3Awl9gEmy6BDnUkJdIfJhUuuLffpJGuL8LV3gvkST0AJe48xI+QCjjYTGCfVe0E8Gib
5q3V6AFcIWmdJWcUMtY12TQTGsgR/ldo36PetywQsd9oP34ub6rI3YAhZYUVbATdGxNMVgjDXCBn
QYlapdMaRi/1HrbI7umPb+UPB+Ml4/RdasRbWubCMsF5GOGfeSmI5ZE49MFFIC7XPzIG/F3vx/U1
u4qxKuERpRwcLV62ReEvdykA6GRjh5csETlNjylwn0gvfbbPZDMEcg3bnOpYB3M4HuiOrFzf7MWF
3YCK5RoozjXHMoG+OrRdO9vP+tu0pti8w1MZnZQwQbA2Hw7OkJ6UoMOwNbYRcMCUuxHNxWCZdSjs
wdAz+uNL+g/pcRSzm3MRMl5d03/R4/5Fj/v/iR73j6CSfxsfV7PA/xtQSdu5LAjfr5ofXBPm/e20
r+oO/2Lm/Y9g5l2i1T+4q/yqXv2zRNZ/gLfiloADMPaw1zSXn2H0/S44+IXE8+uxrhayfxIi72+n
djUv/NMQeX874NWI/GlE3u8SMFcX9Lr39a+HHv5d8ooQFwE7ZcK5IJO/D/d+gtHzoyNdbbv+egbW
387paif05+F816W9X+7erxfvatvzp4l51zuL6+Nc7Sz+CmLZ5av/bhb77rm4Gul/BVTxR1fzarT/
WXjejw5zNcb/LJbyB4e5Xgb+NKjpB8OKX5Wy/3Jq2P8dVfxqpvjTeL4fndDVPPETXLnr7PfVsLq2
dvsJtObvOr2vD3U1U/xVCLsfXcurieMnaIA/upZX88VPESkvn/UHc9O1ZvmvQq/9g0jrb9P9B0Pn
u9TIz4BEf9eff/XAXHu2/Sx88AezlXs9i/xZJODfDY5/XVauU70/zX79wQBwryYT+0/DS394w66D
jr8AQfh3LybQWFQAqAUHiquT+0mU3d8NQr472tUJ/jPxcr+e4tW8+fN4ub/7wHx3llcz5l9PIvz1
3K6mzJ9ELP7oYbmKrv5L3Lx/XNT9u8vBd5fxKsj6L3AP/1uMvoe6xD//fvmdz7Ve2lQl/f/699+8
+5+G8aOXDrZ/jO17+N//0ebp8vV7NN/Hr/yC4mPs3wR8jjhcqi3Pcj68rX9xvab831zP8eAO5soP
5xg84f9J4mP032yLg2LGbMY56nG4q//pWuNwfB73oMWn9JcP/O9w+D58ZH9dwT0QRT0JrIK4UAqB
hr8uK+u2HwdA8OCbIeQAywYHNvK9tytiFyUNL7X6INW5/tTxEcVkGAqiq2pkBBIjwM9YbKnQZNZ4
zxylb/B9t4V4rNNTwkx7SHUGFgfXaQF7DhCNYFiG2qaVv9OZocumHIad7Kd9Q5IvrShAoLJRTvfr
ckSf2xzre6scgk4sib0y6DLxin4+t55ajsmQwq2xtJMQHk9zlPT89uMv4w5KlBJGULpuvk1S1rcp
Acuj6cuNXafZfskpwEySi2AswCVSrXWUKRwdSBY7obKs92rKf8CARtX+t7PY5foK+ARLC8ZFqKda
7tVgz4eO9lXD4TRSoavLnVEWL/MuPrWUxidHaKCyWsBeyDC9p1yhfXl06WMyTu+93ft94xb3tLdR
hgYT8axFh76nphT7JIthYF3ZabLq8qI8GHr4+MVqMOyhATmurZzHmT4JXfb7dI6rQMvUeWbJfK4M
DGD0Am08vEYXHxeLbj9+9+NtKatuW3dhB5D/rUEhM0A18fInC7chtqDfyeEqbcvmIddPk1tOfloM
2cZmKr1nOi+3CoZsTs27Gx4OLvSwc6WfSxbnx0TB3cWKy2rdUbveSgNrFNlzlIXman5yFpBqFlE4
IVsG97FGK0Kew5aEF+EAVMrJ5Z04Jbwb0eDIXOhJxtwNrZH6QrXZS5+Vzrrml4/tZfqSNnA7GsQ6
4W66jfMsgTQFNzeqm7ZGGZ3Fy7opwZXS0/jMnYX4k0PT3cfbOp5v2mGab52EQR3nzADnaIscGw5/
O5mU5m2UaDiDDxieNTQwJEzmW+PUdaSq6ONkTV7SU+bm20r0ezV4QEdwNAPwrkMv4cjwnGfNKP1m
ATxRDclrxtoG7e3AlvBcJa/EGjZVkqULeIwkL0I6Ws5xYuHEl26flmgL9WxcNHeuNp3h04m1PD5b
TeLrgbFjOaDX25nHg2OXTmAbTiPaGw4PHvAS/ZSm7bpCj8nu41YaBg9nz6rXslbk67Tkj5nVbL1m
njep10N8RhzvONvzPRUejdyY8/3Hi7FG8Ndc4BNtbz6xJMu3fdvUR5kofpiGEJV8dirLfjr0XbF2
NJBSU1+gnS7uyDG22tis6obVm6FTn2ayHKrEEUD4SO/Yk4RHaT83q2XO2B2alcJ58hoI8PCOFGOy
nQUT6HrruojFfbO2pgwaMc6hVZOzhn8H+A9eUybHtnBOishXI+oWTJeiu5kH735cSHEaLc9ejWkN
NtH82UkodGCF8VvtaDjvzodsapvjYHflRpYSaI/WuCs1SYjI2cAOKuFfRqt19rVbPJuptI7OMGxo
nOlDw8b70gYCK881iGvtF6olbO3tFk2HreE3i2ruhEDfKLzmzkTgS8zuMr4pT8ABR6xGXjdH3dT9
HWCuYmsg6quWr57pXngjk3tmYFiToW/jMI7ycfRk+5R1Xhry2kn37USTCKaX91PjJPe01Y+2nu7i
Fo4ieqyP4vKijINm2jTzPVrWJy0BwByWEa45YkSHspignNe1d3Zn451nOOABp6YgvWfzBgZ8Zuey
2jtSQi/UGVf7cC+JTzpr7RMKvPryJm2ssKDWeGzd2DsP9gI7rVmjZH75wKwFlyxTxAtbTCB+kSTL
Fs6Q6kFzXOiKp6ge19ZwmOv5TVhKnsfiQoisZhGR1hZnLDTy3Ne0DRaQSNe//kwVo9x0NEXP6OV/
caoUctnJZfsxbtDK5FROJKeqeiBj02xjQys/z73yQdo4VZbn4cdfwg8wieqOLH6dAhinprx4Mwmo
Oh9/+uVnM4HezzjWiVtViDRg9w197sci97xXUgNj1laNs/llRpZdBylFSyF6nOjwWhZ1MMFkMJIt
bDObNHMeeY7+iiw1Hryscmhc51bf5Tmv/dYMZdRzRf1a2TmQaqigK1c8J642AfGUteHFiClkZnAr
c2NJzh8vw1S9irjncDFyHajuaOR0QNgpiHehz54keyS9rNZUNI9jt5eul0AVal66WtwC4nosY+m7
AmJ7u98tRbLvHBokbImS5qmxqzt7JOiLRZushx91bmRgrrQAhlpUKOKjsToVOR4qEsG+fdcUb/1o
jrNVPNeyalYV3BOTrFqXLjQ8Mw0ldEMCllJL3u4I4Aal/ESzNuxjO7x8FLWzdcUwsUwerLPQTz3O
QeYw0BndIIeDk0UhSRqaNSX2liiwHTn0zNCl1h33DWCQdb3sJiwD1lRu27S8jeHSNV5kAGkMhHkF
Lyki0TCXb2Mu0TkLwSi/wXQaOq0XDRbGxhBvLc6OiHPuCgUXmRiOMmO90Sw0E8BAM+QDKVCS43JE
oLeioF/OgJLBzTsAsWDs2NoBPbBNkqiHriceuiAX6BobqyBXoLwm02Es5P5yES8Xwnjk7OS1Pwzl
ZojVfvDgtWXq9aW7xgto/zpInN78wuEo5qZPlkO2FYEglsZ+mpaB1wBMZAPlSWCdkcSQ/TTHohRh
kdth24QG4FcAjQ+MJJED3+c+Y1EKy7YJst6iwN85896ZoBnnTeA5aqsXSAjJvC4lO5qZ3cQE0LkZ
LmdN/uQqtGAX9bEzM+7DfOhhcDbF1VbFMDwZ2dpupkM8WFg35j1ZwLKoxWnMGp8YIEMWkHi6MVRN
FWTLsJZOHXZoUffONAU8Ax1SBDIEOq5cJ9mLud4O8ZeijrcjHpeySg+yjv1CuytXQhsFYHTqtEGK
2WqiazaX4TIOYMzBoGsyUU1paMMBuy9M1Cjv1lJdgGaglV4uzYtSvCU4moVny/JgttewIvTQGU9H
tPPZRZBYs1+KLe/TUyfxTIKD5xB8OGIABSjmjHbqOYEYQY03VFRBoVUgnAxwKnHXtNuETmGBE/uU
gKabFeLoihLI28WXUr+XCoF1UkKGjmNK2I4OjrfJARGDG/vG0SDDpCDrqW990b2lIt4uXQKWSbvG
en5BZbrol/HI52ZC1zlISIK265G3O0vriHASpDirhIqwJOScKg5SbQdFSbxNH1qTRWM8BFzf2egG
M3hyCu8y66nbAQaJg+SnqZ03vQL4NmPohFqiISfgakHfm9EwVuR+1F+aTmwS4M6aBoZjJVu3XRpd
nue0W45V3z91lrOP0atZ0GyHb75uCh8xbqD6cpfG6arFMhpPXTQCLH35uWy9Yy7qQ5MBFu/2/gAp
SyLbXTaUIceAHjRs36wSZpLLDQO5lM797vLfzhKHdGa4eZeNyrGsxNZhyTFuZ/C6k6AC6mpkjd/i
Vl7uccdPlgb30k2DQiw7uztcbnKcAodagmAsO59OycEp+k3uOjdNyj++3ETZeh7nnTYTWtbKp8tc
WMrlVGNj0b0kNl07iFSF6FaDV97m5bAZqPW6TMALhpWqcR+W0+QhLkWD6jKEi/35Mp8VaBAbbtnk
Bq2R25GWBw5KJ8XThfsKUDNHg+jo92zCCMnPdg7xiGuAqdOgmDpnzuGonMsXh5udM2d7oxFqvrRS
BQ2EDpe7AP+yW1vhE1302DX1OraXo5SQ+rXVywj59eVfPuHXanYmCaT9syafsdBGUzW/dmhbrjSk
f4X7GDfo2rKtjaATSMbDDSYJvyzR55/0GMwYOArul8IJbcDCqTfecEyYqvrkeArX372buYDw24lP
SQwF6Rgfh4w81DnoQADOpocKpoc1Vj2LxNsCOgi4l+40x5UalmM2T3faE2t1AWvXkAG1NZZyZp64
NW5z2947FNAx42xUxV/56B5L2qNnDzxRIH1LiqbjsoYOvbKes5yoVdGkb2ZggPxZ4CZNIpiW5VE6
j12e38bxuC9kga0uLubkwaV0LrKVw8TGdehJpDBG7QdcK/cla2NgmvLhkKr5tcfz61r6pVo2Swrr
Q63JzuvEfTekh6nyVpV6c7rbWMnnPuFrISA3qZpjC7PPwq53iduEi6z2MUUjaFKq15JUjxYh67Tr
AKJvx4gTjd9mn2pbvbCRHfPBQG+SW2zNpLVi7IEAJ4BtJMjq+UZ5m4XnZuUuFLQJ4T3qpEBnN4sS
4HZXLdK7a6rATfDo7Vin6yaB+gcR0lfE+oe4QCuxO77xIQ1GWCGvOMK6jmIUEvOWAkRr4So7kLfM
LL/9Sht5aCz33a0UA5NJf8bO6ECYE+qlj7rS3LLUgS6tMvsKkhCBZviiuKV5ByaDo3t/8tz3aY7v
u/k0M32rUvLAhu4ct/bdMG3Szn1QInmUCQQ6GgCmll2gteOL21rVam70HXw97XIGrNkzB7VUX3VF
32rzshj7ydI9W41t+9YP6tAmcCqsx8hl05PjiQYer/WR5N5D74KPn2RhnuoNttlR25kA/RubpXY+
1R7Uw7h91VxHDlr7VdpFpiK7zAQeHiq/JM5+hA7HwkO4yr0Gw/GUNO39nMpX18168CkAYfnS1NDE
aLBxNVS9WOFabLNr5ymvMN6ZvKNTdiL1qaPizlmKYy+LS3P9lzEH2biNv1l5BRg4Ftc6O/MCVCjQ
a0HC2tUIzzoJr0w5IEiBRSXQ5VZ3m9nLezWXN42Sdxzz3+SZLdWry+hMjfWIGBdQbXst7f6Lk2Ir
VdpPUqNJlfQCPeunTkMyB5Jij+AB+OsZhq+q5q914SsPerZsfk4z/dKI8Q7PzFNf61ebIB4Hubqp
iy9m1idG1OgPPZRYGPgVVvixwm6a5fMNthGbVPsWyfY0frMX922Q7q419ZepI0CDxeaU2wv3YZi2
agHBN1NyAns71exGmDjD/SZfesQPK/aldwoK3p9N/EWQdVtYn+sWIvC4h13tBFkUw50qHPNAvGG1
6OTQx5jMbHUcFHxdVABHz3yZoZNrq5s0k0c2QEqXSnCDl6gmE+SkufOeesUuRRMvc4Exy0cvVH03
IRrL9wUlO0MZXK2G+kaXDDMtNmCR9tBNLKd13zPL194MS3Bhk8D0/YogJFhZJMeOaaOTFMNfPhvo
Xi1MMWnJN7qvQMew5vfScsMeAJu+NrDwFa+L46zhj4HFtd7ltvdJku5cX2wCerVuEG61nth2NpwU
YLo7Dvsas/5oL4Gt+yjL5rUc+0fFbEg5m2dXjbekipbCOdtlj7X3zVPS7+MCsfSxbEY4lZbQ9Q01
BZKsPaazODZK0PVgN2KN9N9mIHKEik/vxwpTp7EaNJBbxRw0JfgpHqBBM8OPvAaqQCdDbgJzZ+iq
5h4re+U3Xen40+x+ziVQdnFWXbg9STBRGhHiRNWcQmUGAs4yuxhoCXT9i3IbAO3GyOTOkWrvtq0i
2H6cTTvfzrNC2J4Pb3N1z0YeSWHf1JbYOCUIN/EErpoZPpvc7OsEGGnDb3uvup2xeY8qIPS80X4c
7e5dQDoo48onGcw+Wm/Y5+CuI7ani94pRU6GIx1zHDWkGh5uVgOJpU2ybx2XIMrn1VsMtYWD3T5r
QJYpkPjBXNGT3M+Id0vLZoMncc8rdTek440NCWjbtftE0VANadiQFBGBBSeGFLTrp3EAPBlOCnLy
Il16z42qAmzCw8SZVjV9rLXc9Xm85jlEPfDjxiJkLfqYFhTaAR4fJXY88YSoFGHxihL0oE/wCnMe
W1UG3QQFrH4vpnbt5GkgM6xFuReUyRgtCOjtFjIed74vKrCHKKYfZE9fhnTxSY9tldXt7S6uIk/T
eZPXA8K6stoOUKz2MoFxs4PIamI3I5Ixq9HYr9jE3ouhHA+9xC1sKiQEiAqXxbsbobi0eYf9CByx
DQSoBm4YcxdNh3weEr9J+KOYbeg2Wgy28iQNBUNPUyw1d8isYZmlq5qoGzsuw0a494rUN0juhlna
R0kpj95YRLMD/W/8jWHdL5cvAihz0pgdhm7vN1V1gpovmOcplBVQeRbMBRb3lnkKLgQgqCMANDH5
Vuk4bPP6iLjTaj/VRDzNaO7vynjX1N3XyYZacnR8Vxa+LBXWMXdXtR7MNLI4TLM2W1WX3ZdFDpmo
Izbk25m565pmD14yhUPBfUmPBI4d6KQ/aJ1+Jm69VQTuiS4sjZPUd0sADdNU3UjEppbT7/SQRHFh
RTxNwzQunvRtl75PuljPX7123CUZpgrubLjUm96D/AITzStT3WayKCy0AT6zDFS68XYSLnaGGj4S
65YgOT+2Msqke5dSa1e5aNZPOVJ9k6feISqAVnpwoPHtv7V2fLeUkEE74rkac7zXWw7uu8PR558D
8DrWOqpnC7ukEj4kiC/zTkRi7jazJSHaEt9yfXQvq1HsCw9C3856yrN5I7XYWzFGykRhi53cMLjD
5M6dHtyIopiSwqDAMeO+NRbywXXIEqjxbX7OXLKPCxqO4CVxL3+sl/qAjORZAI5hJgw4KzkYCzMj
1RG2Qi/9+BnmgNtkjkOjEt+Csc84wKOgE36b5e9jR6HgKoPRNJtWeIFhalfo4tjZbeB6MVIYmLVt
DSF2TZ8JPOtZjgAaDhlJIcaNber38bKdHEFOY23YxUUYZ9P6U9cvh8R1QQFTRQ0ubxcWvB99ZdnV
Oo+Nz8r4NY7nsO3kPksFWU2DvnFGKCkwZArnbaDF51lg7oT7D3IeT5zVIFRZkcJctvAvXav8RC1Q
1MZ7A6hSzWbM/e433EVc5BLZS1Nsq7Z6n/gnb37VVrxuPfZFkH7f9RpwtmmFrHBYsuVlnLL7ToKv
2XAQfgsWLhCNp5BiI6EOL4gYbAC+Il7/XHdyrUBfW8EnEDI3ZyXd2ScKoH7jwj++fCDM2zV9F86t
jSSWE6/xkAX2uOnt4V4m4Klphx81YNqyzdeS8HBSznnCp3pILmOkrooCWW+oPWoAnblfNvQ8SGwH
iofY/VRRMMN2TQN5u2IbZWzlT3x84lkZ1c4MMqHcOdMG7k6rGvZPC4DYJk+jJSNwMWfzmtndLuPm
1rX6dZvITUrMLu3jPQzEj6aIA+QL35pRwJ7eqb7FlgQdaRn3zEAiRcyTmbPCT5BqxBK9K+YEBjAQ
J9VyN4yXUHrOAJjDxraBBlogHGkUDG8OOYBhBDFuDOlhguTp5Oot5of7vocPmuA7gTFU1zamoGTX
WWqTAmVqgyqtPIikxngHKNYtq+1ppas8HJ1s7SD9VC08tAGu0ZlTb/MONGdRhRR8+hSQgKINF+jW
ZA84G0Kbc45sgGd3JxtQjHaqMPfCW52+A50d5FLRUzXDkQNhmyeXT80ww/HFuTMi2SON/TAZyLcb
n2Xw+AbBdIljMF49bPK7bQndU1VksPqAFw1lNSBS0dR00UBBe50jy5UPqk9h6K4/VVN84AkBCdJE
4/LOth02EkDVkNVAzF3L4lBqfbLgVpDlX1Fkh/JcBV6G/Tihwayx0UW2h43ikQ8Mdhdw6R0TeItM
IazaMzgyGW19zTrnkI5UYH12/ZjgVAWedgMN/SgCbySf2Ii9H2srICnLQzvKN+iUxFxs7d7eVAU5
kSn1HQ/Fy5Ehy27J5ti1N50R26nFIRpoUh1xnyMdmKJSFEinXHVliVkPYl9riWACCjIBTogLP83q
yBV7Zm2TWvnSpmGCjABHQlO3YWGv3BQ0iDndY2MBwghARZMOXck3RteBN7TA3hVzWPTyTDC0bNAV
kWnyKwU+gDvssNvdsK70h4mcM4ogtULxjIOh6dW+VxM8qHVAYJ8h9P0ydWsX7kMzHdbecGe1QZ4e
uqz7LGPof8FcS0CTz5Pu4PVvxbLLJoAJUXarzbG0eeB9zusv7oCthwUg/i028L4pkeAFBl3bWwGb
WqE2VvVK7Acre7TyTyNO3fsSU3k2MllLLAVjbAHUQAJpA+dil5HYuu2yw1Rs4D3lzB6YJahJgQpo
eZ8m491nMNpwGxAVMdvpBSQOCLddBvlYpNV9ltjBNENxlzy66b6Ln0qQIKrKO46It6g9IvdnUKPd
lAesi2WXIZU07MS0I0mzvvCC+9IAyQgdn/eCcuWe2ogQwPxzEyRKe3pW1VtPnhkgDvE+Y+zUjnC3
6L9OZTqteNVv7MU7Wd5W2jbqb1A5qhZMzBdPBDnfz1ABehzwEeBWSkBJxnhtNDkhmwsPhx3t+5ei
hF1Iiry9VYPaBPt4lKp3wtvYabd1MYsUpgZd8bllDtw6ZkQAZepPFnkX2pyFOSD1NrTPUKEHXUx8
y+Gn3GQouFtRgYpiVoGgaGwYC7nhVHWRsPKbvCC3CZTNwkZBqkT2r/S5rmHo0t9lJTZ5OW7/Yi/+
hJTdYiN2WQCVTmCuDLVsqsUl5cciVy0Hx1IL8tlILtX9jqpwjJGpm0YuN0tnQDFpLB2qieDZzp1z
7QS53diHRCX2wenkBoVoWHYMNL5NLi8t8t6UD7duNgq/NFquKy3bQ4uYAYFpqwo8iot3Uw5zjzJe
uxt0uhlKQxCmIp1Zo8xymNs82VPgKxyXI/SyJ/eYo7CyHZMaJIq55feWncCtJ8eOtmPkJCtpHTxU
SlAWWRAGOtW2maf4azc5B6Q6nyVRy4akOTtZLIH3t9d9Q9ly2RN7WbBXV8v+423rWB0QPB0AGZe/
/XhpJH9LB/7stnZ7m028PHvkSY3NO6p4fF/NdN0wKW4+XtIp8XwnF8m6slu+Hxg4nYWynwsbHlsc
O/ybIT9gfAtk01L7IBllkYhz1O0XFSd+1sXWnd2kyPvpvAnEuFh3unXvqmVpNmlaYUlo6PLWGTRR
GINng2ugdnVs1LFYsGjwWrCQaRBZS90WJ9nH/H6o8r2a4ODqjY/zgvwc8fS44tjjAt3aY5qyUVif
Y1jZzV13Q2xL+2RO23eZf2GcTMgnzmD6GuEGwivV7uNPFdK6kaIloikPtYDVdKlxE2iIM1o+6F66
fn7BYvbTOAWNJeij1vuBDvxBqAE5rLZq96mRYWXN6QtR8/q7fpvzL90q31smfoAnf9vEghYa17Hh
hudIS1w3RDeVl3jF6A0+gTehPzgp1lwuASPJehIylmCW6OZvSsfWO5JClW7zg6NddTCw+KujOuYo
MNLiXI4GQVEel0HWdzZytwl9gEWjDH/wdX/bNXvpCZGOdDnmfmqjXv2hRvuuezUnpncUOOd+46gS
lFvjKzhSnUhvIT5YVGCRpTrzKQVsZbiUtt0WTCQHpfEiNvHeNT1264vOMc+HS5ab22oplPZd1nxp
6xH/g4D1FpoT1hPzwIVAzRm4gUzefLyYrP9a2o9/fEZXTdUfZ8QsasHP82Iqive/1a6oioq0LmAF
iF27AHypbcAKwtesa3KabVQTnJog/vfA6PFcne4Ih8NQ7MKoqyyRi/Bcfocb69dsmc9ODzDOD77f
pf/ytw8IRhbMkziVksFy9KqXEN6YfCS0tfwcNxu53xmQeAdX28km9DLlBvmP1Ebe3GNEHJLxwVhL
ExW4eqePFzXGwR9/oyu5Ea7QRzcYA9TD4YKjoeu3V8xOCKgSl/wo72wYLdtkXA8VLJY4Hc2h0hsU
9oaHLMeTYdFd7f4fvs5jyXEsS6JfBDNosYUig1oFg4wNjKEAAoTW+Po5yN7M9GKs0sqqurMySOC9
K/z6dRfktzASkSgOXwlFS1+8ZeqqUl67UE+GrcZwt2oBMTSrFK9aif5gFffG6f//zPND+t8PUeOD
WsRxSjyL/Tbjvz6yXNR1KiZa6KrhkbG6ZhuTY379/z9DUfR/pjL/5+fQOelcK9MydIh02n+RaY0p
KoIoYupX6Y94RM/rUBSeIYMPF2+C/qgabolm65PXmW/D96R+d8+TKS+0DoWYS57vKga18qNql4P+
VQznFg2L7owZsx3rC6VbKNpSat40tOf481vdL5uXoz5XTBfK5EcrV4FUU7r5jAdaVUfTX+edMFGR
F6PsJ+XoWlTwlXgSX95oxhi4bZhoOOpQHFJl0YQHSX00wuQWwv4lcolvImqVE4MnUyppMAxGMhBx
BBQa84opbWcH5SkCbCnKc1sdnphp9m9drZMUl35WH9Vp4ccvwTOrDaleLdauhNdCdHthYmN5swEe
w4hqmeXct+VzeOgxc4HJdAV0pgUdRzleE1HX1adjLLwrtQukACr9fF07RJ+776bU3KzJ3hNBc4Si
umtDsBhDjF99MQ3fk/6JL9LSTA6vCafHY/TEo1L0TeBSCZOEJwMX4bWHV/IsfSG3C1RTCporDBgR
wZEij1JeiwzAodQGYaHa7k4xwmANWTLEeyvWfjNxV9ZPVyps+jsQ7BB12xDJKZI6ae63GrXdK8nt
hNLKej0EKnwCIlB1EdcAcelBKxPJzcTX08HbQYtnTZ60ypYhNKS4pA6yAutvHB61ZK6rjCnqSH/a
HyAIjjq+h54RGI6kvsGfAPonPSbIxuXTYgC98tXUcIzq5WfqY6hGOgPc6HIIiq/ESxoFvEyy4yZ2
6yeVGuZ6UfOWFotO+uAjOWVe2LYicCxaalnfHO6ZBOMjXJuY4ubVtU92eoijJpSPiS6Jm2sCWJPG
5eyn1zSHHO5O7VlAAjEzj5WwzRNwOYkGdqAhDBAH1ZCD+ygpKYNqHafdSi/XcjvZMNOgqczTAE+b
FToMPxgkP8j4TmjtdFPkhNa0m/TsmE9KcKYycYbXcFGFaZNrJlEDPCKbnUc+Iw5ii1pQ9BK9QKOA
h1NSurWAFMUY78JY3LRNs6mm5k3COrH3crTBS4hdNnQvAXvMyKZnLRMP/OFd+zC+qj0gOKJ3n7Wd
n/qHcIt+kEFDuO95el3KK9h+g1WlsMLjR7mlj/yB2BO0HkkGs7SHzbRJlliGrMqVtsyPJI7Pplrg
iFRjR/BRbvP38NitzXv1VX0ham5udP4Klpon7vMb7hprnAwG0WnvRmJnCIFDzOInb5AllOnosSP1
phPCFMtmmS6goPh+tTf4ec81Feim2eiLbPPaIJy4kc7DftjLW+0inoyLdnl+BO/yUThLt+wt3cmO
5g9oN9af7UJ1RE+7wTPQyi3mB8SRV2C31+hn2BhICSJmWC/w+31CfoCLueaZ6apr3vGlYpzAwNQs
UKPvPtCvW8Y+ZZsjOxaSSvFlfjwGVIOrcosuyrd5ZGaEGCGWsvpneH1erXPME7uJIxNoeLNOgWdD
6inf5VX7xgMvx//xadN2Ij7Hb+RXiqAQ55S3wVwIoxZETWCn1cC0wIg36Vs4B0fQDTT0xG137s7i
FivCdbZPjuV7+m7ekaN//lYfuLYgT4+NS4z63GFYY3i5sNOlG66DVXKqH8J3dglP6YOfTleJxCEu
VMcnGtbqce4C/vhpPWKXf9J3fkV7Dv37m/Ad/SQcGMxQd+2uXBnr/OinR+UjOUofE+cOX9JP6av+
RUW0XhQ8e2lTXfpHuRNu1q1G1WrK4frZRJWEJuGMKDvC/8QSBvQQPiR35P43mLjNzhOIKiV/PMv4
aWcKFA4fGT5IPnws5Vxr695JcbiERZAueECv1uE3zf4lUICgJ//TmEGDsj1pgtMOdgYyJdrz0Amz
7didpa+e+z5eR52vYC75XJPXcFN1W5ypeydLETnys9HFchEqCKwvziyBdIRR8wZFQnhEXzxljAA4
LgrEbAZOjITfn2ujs9VHQT/9aH7ylfaVEJq/4n/3AmcEMfEACSomqRkGePZwqXfGLTyhMQlbE5KR
nUG1+Ez+gOQsqnqcs2gGQpeX09OEMxT5z1dUaOqcQrZVXFkQEiKjKRn8HwcXSFjimG5gEepDZIh/
0Z2svqNLurZuKR6rDDMv0wVEhn/i35Hh6R+YHXC1ZUYS9O5Oi9/RoztnTAGT+fsNa+OknMY7hgdk
/bHHV9XhMoz3DF4UgrK9HRNfWh+alGRgm7evTL+BQQDuJDmTRBvnaYB2kBJRe0OjGjQO+hi2IPia
goV99Sf5Wu6yw4vndgz/sm/G38xHOsuWIziIWD/aDDPRB4IzzVg7Wbdo/DN8txvZa4TZ/JnPiTIV
dxY+M2BfwNdGQJbYCbpE9CPufWMREWMWG9i6Dmt6Phw9cqwYTCsOuBAOyoQ6uj+EieIf8++5jm4N
AJfklLMWmUJRAifGqZAtw698256Alpl6ytfqgtkqNB4ZbAnVMESmr+0Oa4FPfjo3IfnV7x1PCYJO
g2FF/anizmqLc8SR+fiz8CSgkqY4A0G/dZhyIEj7F6GcqzhADYCTr4tKqwSFtrXreWDjFJYtfvK6
tR/pHv1anMC7w8zh9Vk2CGYyqbbDr+I7SCAceIx4+IWxCyZ6TE/MyMkfk191sI6osO3q0j66S//J
A2q39TueDryYyBVx3e1tTi1vB6DkkJy07/qv/AveWxxE8XrpOZGyQzwiOBGxQgSpdFtC1vvKVKbp
yAGLDMMKjD/aVWq6nK7sp94ly3bbggRJDldFRHyLwbyJR6ADOKki+kno+A0/29blQUMtygR4oS6e
HqQtCHnP1uX3JSbIv292npG72RMVUw9GmBXMbzxKZjlvjgRMT/6Bw9XAZw5/hRMxnP+T78OJhmIE
cYM5NvQKsXU1BHnB159+aG6s5+xqSF5YptEyxRO8cPvBGX9xqaxatiTcHI9Icz5NnClUa+uBUsZt
yc4ASliJY+Z3Gh/xz5w60XcNGXdY9hS67QunRHzIESy1MziRGT25o4+u2fqIe4NnWfECsKxvbEjx
MEeoMwLkpQSnGmwhWskCsy1mkN6g2uqEaq6DsTXAa15DVLJDDMjPxQ2RW6iaxAiLNwIiDz8a/iia
dpzRh9DZww/QnDy8QaerzBVVBVpuFEtjyHTFLT87cMHB7vbjrrsQEKQNyrKFTe2Sp4f2PWWCDrCL
6/i4eXXw1jfqsIpzOC8udxx8n0lsGWN1aLORYLa2is3Jn3BsyXgPlGOBxRL0eT+zwasP8VLcFIzI
R/v5g2AcUPZIgvtUUIfX78kv9zfhreA3jgmSYFM2oO/aFhAi7Sh2pNl1Sj0MX1Q1CvewtNtfNMN4
8iIDgGO56nfFgfvKQHzqqFWZpqCQSqLnYqMHTKgkdxBR0QqeE4XOaNZXDS6/Hf7h6YOuYiB6jXwO
Je+FuHOGcRpcsc7miqLrThk3XOKbHFLqOinVCTaOmDrK2NoCG88fqG6hSuHOBIVwDn1SCmniZdjS
ZFPijN8DpwAnk3ZhSMd29EsCDnfy5cA9hPahfLZ3+VAxwAKjjLANYllmPW2075bsO9xgYAi31z1c
N2frIx8wYHOsr/YzoFoVCLvbJwK41KIh7xdXFJf8pijLIPZe9D2Sx2qCqm9iDCozIN85+Caf0fd0
UTbZDxLNLPNE1qI13Npwn8w7UI1UvaJ15JFSdI44MpZQKP2PDk4unWSjaT17+TKygoENzeCLwxic
kF9rJadJvGwA3HSmxFO/IAJxes4pjxhbz8JlQGfcpcOw5wUk1zmpkXpueNM1l3bX7+JvJkLQVbhk
+q+Y2PF3upKWzVq8Y7tDEqGeIeemv/H5tZe+0GjOj+mqO0/R3H52e/6L9jh+ThfpEoDqnuLv8pjz
V/ub06IjuP8b7WGIf8k/7f21ZofmyIJDZWu8TxaBzua5/xZwMmP8VtAv4AVnR1fjU9zT7rz+eEfq
WXinev023ukjT/rBvE/LeosL1CL11PdkXV0gPb66hWWPtf98LTk4aBvjO/r2TPFPc/0yWYmBl/yZ
JCyi+cut41UKSYe+BfYEs6+dueIPW732lOwvbEkJAbie946UE2lgIbMqA5/ZAd+eK5hkTqDj9rnu
r9KNtQvzaBqOq+skIpcWOsIBFSISlqeKg9Yo9SUznSHikLryH/8ITVeZf5eLzU7JNzDAitzph85v
UpCIo9Z3tO5IA6YUNjrI+5QaUNgnp+atJ13A6FNgTuHexBQOAWfy+5d5j84tKuIMu42b+pewC2OD
dNY7cdtuizO1F50JsXW2dfqqj/VJI3viWIZkMbU4rkt//EXdjHUfdqeMNjiJEGthITwdutn4TtEC
B7E/CR+B7lACvFpbTmz9StSSr+NV+EZ6FeMyhpDDN6mPElIFP3zo9VxWQRVI5rM7nWMah3ZkRjVH
y+aibRgbkpKIdMnASgd9iW20h3wxLJkUkxQNBliYR30YH/VxeuPbiVfhlj9k9KfRtzzSe7j1Mv1A
AFwFW+U3nxgjpl/zQWepY1yFJzyR1WuPb/it+RFQPA9FrzwVh+pgrcvP7Pw8Nh8jZ1L5NCkCMQ/m
HYQ0szbhtbPjyWUviNirv+m90yBgjqQqrwWxVOqf/9S0XLN5Gmer0GLu4iH6Gn+sxGZ6B48DNc5R
9bBGbCvXxCBR8yCiw9+GEVrLNnhE9ScdxbP6k33ZHDZ+CQZSjHMomj7w10rhIpKXqYF0hwzKvePR
V6Ir/5JEqKz4N4JPH+GJ/EZUrglPZEP8Mtc++rE3om71PRtCIbYtrkEM8IXiBuDYpFD3E05AiV8c
cdv6ph9jjYEabcZ6jpTIUTtLsUdn8w5niPKylXxTmR8MnLVIXTDCDS7hb/eRULmQ1ky2uhwJblJo
P9+zD+whQ1ts7QbRV+JX64QIJz7fsj/t06jtku23zGGUKFI08ZINPuEsRB4SRlAxh1dR+M/EC/M5
ZkqxwyIKnHFaAqggPN3aFmlrNUfvPKoYhWhM0iT3ZD/BCNWRb5Nd+DL8j/iJdbrH2yel/qv/yE2U
dwVTQI2S1qWApPEO1zCXKJIIeOfiziSUky6+F2cchquP9i4q88HIRofposHKHtG2BxlwiPDBPf+t
3/Oj6tV2dWguAdGmnl1iXhfpNnwzqdATW94xlcVFBEv44V71tkF1R1FMZ4VacWvTS4g0neRuNCFN
hyafC0fdzY2rJ7v7iW/Dubr3n/1uvEYHd7rlf3hxmQPV6MhcuIcFYb94iL3tVlDIGlv9ChvSrsNg
RbtbF2VPW4uHVzI51Lfz4sEPS4MMQFJA98zlfXfn8bfnBZyLD/Eg/6h3Cj6uX4ibnMQYwRWkuWBk
PfNlwfm4JtpHpC6fjAV1R5G8qVwwWUrV3VAu4C1qH9WetBB/SxeVkei9nJiPOhTU+dznUizR31Y3
GYtU1h6gxB67+ZlAKCDWpY3N9Y34KFSpOIvx7D4QR+U76R/6B/8qXKivaUtp5vk6vGoTl7cHNQer
TrxxjUemz78gk0eNp1PFk2Dl2VEz/QMWoJ3T8WjWKKucmO0HTsvFIhbT9k92XdsERYv/QHGTU/5I
r+JxuOdfs9hzBAllsNkGiAu/pcuLbSObq0CwsXQNzvDAuaJrF2ntU/Fgzhz/jFixEiDHbXocfyla
hwRHOZtsODKhFFikcDp6pN8eNz9qqsjO7uqV18I3oJeh33d7bB24vxT7PKugc4tb9LQpN0MGeJjH
crXcQvXS0YN9LVEFU0MPECgc2InySboHFrYNYItQ2Zu5vs2YnXwGVBzsKlFectvRGn3aG5nlF2pm
TgjUh5YCaP5739qMIohkmMzzwkZb4fBbsP9gqjpq67wGCO127qMcfBQO1h3jxPJLIG9J0CecgVmm
5KfK26Aoq6odN11Trgc83784F/0nxh1J9CYlDkUwoUx8H876VXxEP9acQ8q/5x8ZI/mCo80fx0GA
ud39jpzlR35AlV/kfuBPMWxfR+Gt/Ag/zHfebPgg0QNr9H/hZIM+nshLw0Vmdkf1Vvxk9+mScE04
lKxlnoDAv0YgzP30MX1x2PtwhZ1D9bqVWJKL3CBqLBSWKQlZVGJRJXQMy1d/2Vxu8Co+yKn7ooUU
wZ/q3fhOvwpK9foyL8OJejMCLeADjb7Mjs53c43wPSh3heiwaqCxzckcmT6COUe7m/JNTA+TuM2v
U/rlm7bS98TKqrKHU3sn6rWAIsqZglKmkY0vLG3TjrE6w3o33VTTOH52JylWzZLA1kfb/EEt+Xqx
fGjTUFPdEcxGUBDI73wHCFUsWNHQGCvjS/jQHy/FVcwlUCztMItgluSCLfeaDdiM3fLdgg5s2BpN
fe7gmlThxpQQBBe65NAQpXwfgo5yoGAR1tiMsN50fR3qypkXdUiJ0aqjkyseVnJ5dbsSCPnVAjeG
dN7HvNjE6bajV2SRrdlrlMYsBQWuMVHrxY8KGfEZr7MZxKO2jINe+FzU2GCGUNgJDW/6CMHQd8Rv
axv/jXv5J/ihVIjO5bu0TqnkcrqwK9VKfOdu+eyTdISDbIEJM5OuqloyC8U+C0sZ4q7WzpEk3YkM
R6YzDYfG08Nj+pOOg0bUgutF91Z/VGgNl4up8MBYqA7wqx4MVv5XM9XXbyofPYCX5ueyHXxnmdcM
79Ch++cpFjzckfevj0wkb7k00Hh3vtRlnqwpyBiPyCi6vzxGAsWPDtLf3NIS4h5tvhsg6h5uy4rd
qcM/mG4RxufwS8246Wxk/jXfzY3vw9eIVCdY0W+K7/knpemT4wyTlRBibgmqqRVslZzgXGTqbyBZ
56eQSStY+idDKT4Fc/ALs8xoyShFBE1eSlnkv+4QjARQepWwOMerJtua4VvWnGMLHXzjM//UNq+f
7BJggaYcTcSlJTWyt89dRk1P8d2Y2K86wnfxEwPkraZo0WbujAFENkw2x7ABkhPtrWY5Fnae2yCz
b9UrlN/jCFCuh2N0ev08192+2ONcAl5FC0oXT1QjPEChwwsksdXcAWPszFWQ/GSKN2W2rzxd8cGi
Cyh6FkFm/DWtXf6IDtVP/E24LfVdpj30XlrJmAOmlYA2/Z5c72Ws1piXNrybyr7tWs6HP0HPp/vF
LC3yjZ8u9uRsyS9Wlg/xsWMC6QuBsgYsY7FjMxI4Klnc65wn3TEEVwMK0zZp/lE1l2d21nvuUvqu
mwcBU24SF685GB3widog5+zUbGWlj5dJW5Shw/68kufYMwSKpc6j1oSX1mKQ3TLE/kgopfJL1vEn
ZFcz+mh1Vzd2lbiOG7fuCOMikPY3qYCHWoxAhjB6cJT+CT86gZmJJ1YMiUbAlnZ2+uyahaytI2tf
BStNX/Y8V0ppgR040a1+9WDOXtemv4vAEP1bWi1K7a0F6ZHXmbyuiVY5eW0wJzb6mCQJ5lzvDvga
G7ROICjlBZDOfHDxrVZwpsJ9Ak2nxwwPX4JUy8KV9qPCBIzc6IduG+o4jQRYPek19ChUnx/s+gxF
8zDjY9Ety/a3C/6YirowLot4HVD5Z/GhZYmjmILrSzjFba9sq/FWZmgS2OIFMnUQ9o8XrKK9lp7C
6RTqKyF9dNmjNI5AvLVAuBOgBWnVW5sfoJpFEAABH6jRZ+iS9lYi7BUbsV8SBYyvuRUCsmVPqZ43
hkgYzAZX2kamTsTDtYGXUjFzdGODisfVCk8zj+xjBhLqAPt4WmvhV/jcjhwKth9k3YfDB3hN2qd5
JeDBqbfz4hyXt7Fap8H6+dwL9V5SPozxpkXfCfZ+2YDvg3WKg2U5enBFZ+jAeGOVVVJcUHw4qOk1
P5m4WjBxZZPuW55uHejWb3ti5pme2uvM6g5Zk8GdCXySJhbUjIIsAHmKV0q3lhQvFRdJusheDAAc
/HHJ+yuWPDU8egrP6niu3DL0yZU3arcs5nKv42GhBaylvQnCgtcjNfuoZw+KLWFIbb5OoZ9ElD57
Y12ciSlmfsrh/2GEkdqkNbru+tf4AuABV8KtWIR26q7VX/NacIYf2aG4lI/yEV+oJM2jtje3oGKL
caEwa6JAuLxuwUOTHQFLEskFMbECvz+Cn+jbcRVsjX24Eyt2bx39SCKSFyE+VYyxKh/cYa2/41Fw
ETbGLPXuPvcdqDPDT0TYSx4hLepZ/gAkTGUv02dSrHUwDktqHm6Kdo/fwYMBEtlIDvdj4FqHlihh
XDDwXhY3eIdv4a7YMOxh5iQxdBD/TNwdKjfZyastDIX8Gmy1fb9qV8Ph+dGwIL6lKNVr3/yTJwcc
3vyjyNX88iTRwPyYTIcYi++KN+mGMWUPNoxtCYWuOs6oQkNOoyIcneqbPpyGD5gDZlMjueR25UxL
olxmKpIXmjpRVK5oyDNWSUhQYUlP5gQWZWMQLGxlonlMPDN1/QF/YJo75j51Ck2HwPFRZMtMhAb6
Z1VrP1fPRcgZFlyFRqdKur2ahreRJQW1uyewlSMzB51CLZ8dRqtP8KXavwpEECgKRUjDZfjbLPUY
rCf/Y2uspDGc21TtTWEiXFPi6TMqLvjisBdf46kLr5mFpaVKU/OYcrp2/Z3dBYJQ/Qq9CumAQIbN
pi8b9cZOlW1bROyoWiagbqzgXHoL12i+plKedRrLKrtaEyYi9UmUp2MjNcsnddyon40+x4I5ee5k
GiWRpq0DHghG3Q3z6sYiK2g6dY3ZO0ZgrWT2E/nysEnb1H3CaB0w6iJLWqA62jVgQugIJtPyZNF0
B+UpH+HCF/McByJ1A6AnVF6QBgq88wC1jTh6bxlVkO7UeB0ma8h/KCcg1aPXl4m5QljR+vlmvm+t
hZy/FfohjnhB3bRMxD+h37fRewmWq4ZOUpzG+PmjhtqvGSuegHhIdx7gSwGKgpH29HfIHjRR6yYJ
sFj+9QSsUSRGKcJe+EophJUmXhdFfo60/izEiiucRHVnCn8vDXbuqep+m6+cOTQ43zmj3zCDrZoU
+Mp8DDoiRWt+qFtV6XtDmEKICPcykD+yE9z6Vw10qbCHozF4JDFmBjFn/WLNYVpELQCq4UcGjYzS
tr7axH4u5b3NmzG/FAnhhwwj84xF52mjKGCfcCRytvGiaPDZ/r5A7TcKOpbTQGMVoBtRylvlVe3E
/iTl4owhq+AM1ripnrCp0fKoo1ONzk8Y+2LNqnIzAJHBhWDNaRSfXMSXlzPtNyN2/AQ6LAqSANw1
eeIgxhpO+EZPnQ/AeouWCJwZ37q8kDYtQW4ef9JBF/kyBPh/t621fJX/0ilfCDqrebjTpe2G5Yyl
XtjikyKgDleA8prw9J6fFamS+ZZI43ZKXhR8Tc1ckuJ58tP4hzU/D9IfRuXbWmd0SxDSIv9Z0Y5v
ysSPYdDWf+FCxwIIe6Gk3PVbGl22t4HgaBea8hhSLlviDuiBoilMPmLL9BSJdCyXmten1PcqL5Ux
5WsdXMtqV1X3JjlFTrrAKmQvg9kPK/2QHBUmjjDtd9r5aR3G/DxUOitLDOwZ17d9wi69RHpftfKq
CBdokuiatK+hzFgMQaxAvOi9DCSxiM0vuYbYMrE2XzEqkshoNyF+N27jtcsKR8aaxDI8MAXyQBED
TcTiiYKxB50x8MMJRY0VzIqqB6+5KpHuuZqdW55bbRS/hbB9sQyweZnlW6MwSIeQIwzaxjRHP0/7
hQiPpIwZU5qGthWm6T2pHqo2euyoPyPlrbfac6AJ3ijDNujBGBspejMTc50+47esn/axbr4/LQkm
g8SUPALNloZFJlzNYjHjw9nvU9mzQU3PNsJOQfcBoBa4zzfrTb8aQL4n0kBY2BGVDltxxrYej8Hw
1gDvRSEm435VbYf6bdD3o3bpmxP1I2EsEnJHLK9RdbTAwKCqhIGXq3vhuSBgK/KfRMDI5E0F+F/5
rpl75AMpfu/mi0VdhKlLs7Tgr8T1choPAVv0JvydDR6J5ZJPnikn+bWMiMQT0JniKbnFOVsPlD6x
8V4l76/ZHqq9mcDyJwlfIqu7RfoJa6xJ2ZTKwiz8Mlx2ND0KC5/20K5E8DuUszLpUL0+Uzaf0uQo
h9tOipwEbaidABmKN5MoFwHif7MJupOavJUFZXN1zYT3Xs3coKQTrnYvC1e0QLzX8VsTeUntJzAR
Qg+wq0WErT5K1heQjqR7vmUtJPUP5lURfDXihy7uQ3g0jf8CzBNda/rOypWEMgYhMvVVpwt3RsBy
kVdQs877zts89wBF2dEaRhwO3QhDnBE1FHdRYujI5la+GUxfM2j9PX4H6LE/UrAQlYf6Q2L/pBm/
i+DOv8x6MJK+zTv2zOGOPYx8NXYeFdHwwy2MMt9S56ZUhkGPdA+JbGB1wu2tjYWXG5DScBkM4lG5
4KMF4RJJE36YNbkMHOe6Ikxd3mmdeT3b8QLeM251Vz7qd3QgAmGplB8w37ty4YMp80JBRF/PU1N7
7nxxncRgwuSGxYZ9Mzle68Iyl9ZWsVBj128LHxUkrdwnxVrlFojbsNkI5ntIRZypf0byqU77QeW0
HwL5XhtrtK44Bcjp9e0mKQ4Dg/92lXebkpW4CRDUZfouqKdXy54aY8ylKC9K/qwRooFkstTlw1hJ
TaaldnUHhOHnT6DN8zqjPVKKaCuRlcNhH8kbY69hIKo6oCJm9Cst9QR5KzcGC0gpuxaorYB5SvWy
jd/o2GrVH4yHEnwXLaTwRVff+vgtgr8y88ptOgj7uWYrDZgqHS/gnrwa60t+8KgA20Qk3LQDegWS
AZfM1QCIu3Kp+anlIVtRKR4sQ0Ypce318VKx3iPNGwIKJtRf4C/wNght47ifWLg3F5H1Fkk7udvo
iByh/YQYT7lgtM6snGft8kxoxDtr8Yy2lj3yp16sagmLgUqw/JXhFl5UjMmnPUpfDJ5fT9c3AEc0
HyBDnBxEawQ2sMeTnHtBwKoW+xg2BaV4TI27nIM8Qc8k1s3RtrNmYDTZQfQYZnCJaYApLXSW/cyd
Zu67zKeAKrN1/nI1fmsxv1z4LOwOPtl6xZAUysHgRjUyDn4uvplo4GQes8uqYYSxoomTMp9xF3tx
aXbg3NBtTcVe6hYALa3p0WUBwwbJmeIjwpiLZfZxHkdYX3ni8iKEYKFFKC55sriIh3UbcF7BEpIt
VW8PkeuHQRI78qw39SWroTOWOsJVpLmF2GRtB8GPBWQnXL4127gIejETfTkD3ocIXCT/gBlWRkc3
0DAlhQznG8nMNel7V1O9MHNLtDDW+COSywUXSgMzUeYCuKGy5cNQcAjeAHDB2k3xGBlfoMCc+sR0
Y3oETJqjcyruMSITvl/gFPifpzakLeGjO2hfFh+qh0NDiJ7BRg2bPsOZB83IP9J1jXbD2pHmJ+jG
AfV8SUDygCWF9ypcPg2YpjUb7tYQPRqflcsMbMg4pMyDaQTRm6KwAM8LWPfTbqDUJQFBXwfcSjbS
05UqL9jc4dzCMkhpAoLdPLGhboBMBDiFYhuUE9UZ0rlHhDAXmm4Xbfpyk5WYLx70bDMkx6ogcKLm
s4t8rToHd0X7y3PHbmBqruVkReZjAfV70A+95BWhGwKYylQ6HZ9gldquadivxWtgAowQlCe1y3yN
olC/agjMTvnc1xH5g8WbUAeOMWiVWYD2KlM/VHWImZ0I7h0bcbqrWMrHlAzWcqUexowd1V5eFsZm
eH4/oVqMkwBOkZonrdIT+EvJtDxmQ2ayH8jf+udo7lRkF4L6uXvFgeCqk2GwT8SearmNmGeWMgtb
42c8rnNpBMBbdc1qor+ClCsiLtWyrBJni6SB7gMSJQN/6hAPGrL354h2T+foBOn4QGrPwWCypdCv
pue1nE7MbwLOXolg1FFUN68kdplZiAz5u3PYA/3aYdAtzKcMftUoxTLrIvPMFibT6PpkcgrF4DAV
2zT97c1dbD3mRdC80hcuC/WFssDcWaLo1eh+lpZAA2vruW2ozPYdfan7r0cfrCTxGJRu+qYtHPWs
eWAmLIvCGu7IuGz5XIpjFbJyfDIEpCoBNjattk3UpdtsRaPY9arwQCJI8AopKlyRfD8TumRXPCpM
+RrCLexuywPLAC1okXCs8JB7+in/z8dUr2gJzOcbUhm9hkTnJjEYa/rEgFJk62sJMZFNBUNxB/ha
wB5n6c0tffnENPN1A7KAQmIc8n33a/3Q7wJVfTeLcA8UsAcZVc7yCQ8385OpyfTNBPp9xoROyg9n
ARaF+smuKaviUFMmvNyevn7S146x5aMswbzZTCzP2g8fSN2hxxa/az/9MfjUV9PeZHHc8Bo6gPrf
nD6dOUE5pOLa0VmhClwl9lj2c7uepXdXgEZ1Q3gBvCc/IL3zwxiJocZosYDv5ThX08GaHgu0rFJW
hc+4JjSObdTg7RgKX72eXiJJOwomM1yVBqZj3bQfqNkjQ2C23eRAGM+VGA5/U8soFjjLHNZjAMe5
J2ZX/YuIgRBgX+36Zuc0r2uSGqvk9VoYeT45hjuCqAY9pqnd1TxVae21uE+L2InWQ+ImOm2E7E8Z
GqSeBq5bgwpFB0O5BmpBAZWdJQiVcSehpwDI3OaMimWLcWOvvufsy7UC6F4c7NIJFmD/kxufpvDa
omCB7Cf6L7VwkCpUtdTmU1N+XVa4nKRkhXKvKGsp8Z7it0aKYvqQSKdS4CwUoIL1tTSFk9RKq5eC
62jwpw3U1P9D0nktN44kUfSLEAFvXkUSoLcSSekFIdOEtwX/9XswG7sdY7pHEslCVuZ1mQAERR1y
nAZ1UY6ArEgFVlNkReZ4UQu2p1qDCkyjmTtnqBasrf4gfg1MMlwZpJtIkVj5qKTymCjenY71FjER
FP73UrpN5wyaBPb7pDSfGZZgsaBXUKf15NI8pfQ17IpEpYn46Wm9gl/iM/WY0IfiMWWnMLwa5TsN
S0FaieSa2lcz5h/ZMG6q7k50i7szUKlXoFYV70/yNNCOlEQJls6r0r267I5a3nDFZnsC5iLhgwX6
75FcXkwJE7kIL5iZt1Vu3EJ6DlmvlyqpKXZX/VMCA6CoUv7plvkvGadtLNN/d4P9J/q5CxjAkzOt
YukoUmWUiYqUrTvHcW3F/xW2cikd7B4EiciDVW0j7vU67IJDKAZEGaGjuZ1tJHu5wX8ldHhRR0er
jXnJwfu5iEZ1MXG72sFFt3YhtHfENGW+ywGgu9LBziffpfxoCuIUueDUNFlqZulF5TFmRW5jDUud
7i3X6jWuzaNg0W+tkc1AxijpQJ9+EH7Ffkg6h7OxhnJVYjHwR6quuA4tzO+UAM0q6j/Tlt6F1lwF
YiMlrj+0FtJe1Ldkdk+MU0Ud3qVjtUtjaZMh8qkGY1jnbFJPnckjHdTokfXGVoIWAjCdQBw+8800
yJ8Oakg11hGHSwQZ4439KluvbvPdNEfPNC3j9LTspoxLE8mAa3BjVTB/Oj9ji467GqkvG3tERNu8
sHO+mS04IwLrxkGuBsaWxy17NyHg8+/5t0wEdwrocCpPbg+h55AM10fYaVeWc/AxxEwVysHG3sZK
vU/HdBUwIQX1r5qTB0Mr1CDkaujwMIUhhYbrBkQcwQ0DQM9o2ZT52wisPKRdsZvbWx2K86YXD9V8
H3wbVEEHGsT5vZRyOsC6sf8ybBh9fbWtm0hf1awq586j8bGiDJuuzRfHc1EhbzayeBEkw1n03zb4
goGsx+8niMA5AQCeSCk9EkIQYzi0SvjVkLjRA5HzS1a3ymMgt9fIGT64YlkfO0GYd9ObY33YvAis
iRw6WhhmzCxnETOQiZ/9gzlRla0tNESHxaLLO2trNDDzHUYfRzw5dgzfRk2CdD7zMPwwzVJD9eQb
Pe50fC0B32owfmrlVc61dOb7m+qQBY6zMHSqZpD/q5TPZNrQ2JALDb6KAqlrN7TIHa0IF6XwxgaL
zbQNumdfIw0agLrocGJJW7bRYbKKvaxZ3E5Kz5j6o+kPh7u67e/mlXsDdYHK1lFKiFIcTSbYU0vk
kpkSQidxBKr4PTA5V/iGOlrgPuHrI/cbxKXptkm9V7CX2FurEK8ZuFGTP4s+djzmVbtr8q9a37uy
QtwRT/dH1aDH+mrN59weqhenvgwjoXT2ovCP+vilKzB7MKN7M9sVOIrS8VgG33rxl/YEtlo/bUM2
6PdgfVgQA5PA35SfeViz8RTRABBFoQ+nflybqaf8Ja1r9jhlzpnSYAGGXpqWVneBlAmzazVuWvZw
90yFB6K1MwQwRoPMxnBD/R5kWzlST069dAJvmWQ3Vn+LLqLS2ZxRLmabHKw/R9lTI8hwWOU+o9Q8
0NgnEl8cAsnMvVrv4H7y5qSj69QeLbIY7cjp1owfU/6UuSfk8Yvs0pmuQr8W7wPzzak3lfi1iO7j
nci8kZ9L7PV6z8wXNksgUxgY6jORVDIq/JueerThobaYA+GT7kMJvlPztzGI8ARZl0/ydJKLfwqi
7uIvp0kbjy1Ym/QtgmdgP1Prt0QuxwDBHGvTH9LW6dEj1379DNJF/euzEIXX9FZ10WLiiV7GxSni
fQrg6yQMau09tu8CZUjYsYE3eQ7ZdxzeSQ2VhmNcb7TG/7Ryez1Q24wBXrC/5VBNPDZEv5wC5dMa
j5NzEs1+qoFoxkcwfhjph1kfA/ucWUiv/UuqHhsbIwMqnJI/tJRxvzkWYse1gtggr2mZc1RUxo9t
vuv9Lx017Ig4kQQlOztHDTd+CZq+yCycU/IrRe8VZ989WqMCEi9g1Le1r0D0Bwo5PV1wt5FxWOS0
itk7RtAERry3SHqUUMYJF0e0rXry0Rl0x5Mynbt8+Ja77xpQK03QpsszcDQqniKepkH5k9R/sY9a
sn8Y8qtLv+PmMw+VXTFP+2qG1IMforBzWINy14tgXeMR1IyR5Dt0tQQ9JkODNFAEBH44WFVMJIFT
qHlWTsiuw9ziy/JRpFV4pCNURiimXa+n1GCE1IvxqPGESOAuVTd99zBsQ/BZV8QdUuk+lApTpL4d
elKdzhVqOz8smAGtBdZpxhvzKc/vTZO9Z0W+l+s6cFsx0dkYytmXGkIi7ZZYJd3yPTVBL5dEKveG
hcBKciJ3mnr7AjggQnBCIu49Yqv+NQrb4xUTJykq+mr81dGP26QAVzXwCbpPE7MI6G2HLUUOZ/En
bj1P7fjsRmNlZh40aeU/dGlPbZCzHSRb7lxzf53rZ58V78lPhLln8LT4aAQUAc5McOPWTvJLUK1D
2bPEPbGvaQeu018T6mu86vu23aiVPifqHqOytM5+CA+YgtAUwCf+sB9yc13BPrQVnDMadTF0S52R
NEbHZlfUSWQ5GXJfIts2gjJX+hrqyybVV6rP5dYlYNeBBW3tSxupST05fWKwjZ5BwifU+vZyEY8L
Ur4Adbhts2xVCtvLgxokIFgW5apTSXGG3kWbVpNPQsaea8rMmx+9s8uljZYbkHFRDuEAx4ZCoxoQ
BEqGHs1hS/hhUhUxRS5XS6UVV0kdSmZr5wsB2qR/sTjDQagRfmV48iYDFDclRHgkZcHKxDqJaVjU
RSAZUB/SXa+vAQI4Savf/TT56BeiSK+q6iB58FsI/non5e16nJVjBJDKX0NbLMMBKygRbORemMty
WawA4xP+pEl6pfyKOjohEt7Mj/4iOsZkoW19S/5yBpXkdPh92xSfEd/ayIxjm0ZrNdAXRCkvNKz2
Zdb/aQ2BStpBq08YqT3JjaQs2Ri6StiI9as1FArGin2tEHjE7ZYiCUjpMRAvB0b5w4wDhqXWL9EF
36FdMa/pylnVbNdMJrft/kyePDVk+gklP9oQvvJpJ4jDQ5/ZDhjbrs9+jpzS+NMm87PwqQBlq8Nb
tO8lccU4M7HloRXIu4tm3TvrHohjbJ/ytD3qA7GRuXloSAe1DfkCJ3nqsIu1+rNHFqcTdNoMAgHr
GNAqEzomd2hfzX4g/K+ZgBY9eUoxg0TqJtLbjQZBLCvWSm9ZB45Mq43Ewaxmnb2q/otE8WMLRDRt
tavErMaTq4uN/lbCxjG20U7nQ00ksbZkJIJx73ZpcaIfPQY1HiULizJmjKWVLOGkwszkqcxwwDlb
XkrqI8G2OJgSD3iGFrcLWxSxzRgvK21Oy8/OdRHik+vBSjqHdPSG/9aJ3kXFw1mMZOLwx0RJgZ11
APRVZJstJVF8yXX5sNj73qAwUKVDX3PbmnCAgKQLakrAmhLSdKZya8E714OyL1AkBk7mRvxi4YsX
gqsyqssSDgLyMaC3ELwElfoRpfrNjBVafIFdsy05ZM2HWZnLyKq8Xu7PlehubWhvObOgLKTle2n1
bD6I9zg5Vbs29q4GW9pQVGuCBh14zJ08MsRvSrAQ5hF8u29Itr97pqbB2vD4LzQxuHFDIGyEN8aO
yE4iURg4RFlPUf1BzMWwAJj7Vblw2ItB1Fs4fkrs4lhWLzPxCUgFNkxffsqcageop5FPivjZEW7b
RrQBpHRB4MBkmUDB/BLVTx6QyRIr2JSnK7GxV026qKFDJ+VzJ0d1SrC4vPTrcqkwrSc0tTITwoiE
sKE3FSxLUMJrmnyBB8GExOpL4ykvGXgcRAhhxCDAc0CDiAaks36UuWeKOlyTzdLpK8pTg2KNcJTO
WaZyhcvy1AjC8nigg/ErUKvVBPlUYlzW5Pc8Mrxw5Eqa7PTHz3o3iekqQ2TWpGrMJihOajsY/4hp
4Jvov8L0UXdPCyXsf5WS84QozhquUmMQIFXsxuy/Lz3/e25dNSw3GTpDsrUXCdlwYpQ+iir+GVL5
I+CONDlElrjoNYOhqTMDqVrzV4pV7KADkKCmHU7JyNtDXOxipCiFPGntlFzCETWck50LJA2BVXxI
wjBWTuQcSx9AZVwVKjaNMj2TorAzEzC3yvX9s1qcy+HR005p2kvcsx5JGIVYu1fpo7N+gfioq+qr
FS6TCSDqNO4mNB7G9AAvxWcnKbSxX1W6dsTalYuX1GyH6aiXd029O/Vz2fQPDWtJ3WhblWoZCHMp
UWXT19h/TfyGTcph4qYtrr9e+tDz8EqncR7y5unT86aIj5Ii/injZCch9HLwHMCCtLJGNH/yYG3N
gUg/pFGFHyxVqwQ8zzjrtRPabiD4u3Y6lWIdF9rTTEKipcjTA7Fq2QOTYF8rIQLQsSlT/j7k9Vav
Xd1XK1Be4ea2jy0Az5qIgHno1a3uNu9aICSM4kQaXghTiqdeX+U6vHUgL2ROgIqebBgYMhrFv4X9
zdLCu0zRVOpxEfBhayZIrD2cusr5MBiL41h81/O0HlS/ZlmLlZOwcMA2/TsbJlBfmv7DkZsvs47W
6fDIh1uMuBrS1KbPUKnByJ7/K1mTWM3PEu1AVkEkFbxWnbDCymL1Ru+8qb56yCN/0fGrIS29V52N
yu+H5ZzMefZJhAcDN/VgOdqk40+3sbs2QIgoFRBGQCrwXoBOhOOuxN9oQY6gmzzoau0SMH5RtGZO
BDwEXfHbMo6FPHsm9dPx6/d81Lb4uJCR5QhGoVhbv/8PooiSrZ6+xMq+xtt8mvbqLj1Uuwn9k8QH
nO+hRPbOjhURB1rfvlfm25RkikKiv8Lnksh3gThW5MZT8JuR5fyptXYU80KGyvnRzOHoR9UpyImH
NFKMSur3YKNgUWOg44aQjf6R+cpVzkGO8a0meAf92uSdCxG3KoSpTerUkn9fglmeYwX1+US5t3Vy
+bhKSFby/9AsrAx0H10deQXTChgIl+NAPwze0uI57xFoJBGbICKHm6X/srRfkf0jZYlJG0aX/xwI
wZvxiMAn2rO2Udjj3pNWBbx1hPdUERLx+84q6guvg11yuD6DaFrJ1rvTYdSuHfb9rAssKyMjUcrV
oHDkQye8R4n/N7Z8W9qgs6Cq8KHbIsJl1ruCzMWIfI0QWVUdB4dI9V3y+Lx8rDZhB/UdcqgSHFQN
6zH+dVTVVibYNuNRDo6NM2x1It4m+T6PMKmKmgOtd1H9tuU9BQlKcuSPtHcpak07fSXi6gPDDPB5
sLfjuGFxCW+FPR607mEySGeMlzWvmcs2xv9go8MhnIyL6BdzB0m6Urhjb0c2Xmvkm+Xsd4wvDm94
62rNgUm5jr7a4q4hopyY9Zn9jWusVItlLR8j6Zg4kqeS89kDN8t5uu5t6z2yn914S9LtPFvB86P2
Bo3Eu89fFuTEKCYxi0jSLxkNE2JRaTMou6jZOc5dQaQX44wycdJoARpAr5YISDzYcG/xhcYFOM/f
6sTY6fWw8vNuVSHATcKwm+3zavKIlBz+iQkM7EfOXyEGqUq9NOQ8hVd9AidZDQFBcgjPVhRKJIwT
C3R6rGM8tlsl9spkp6E/nLibwlzld5+YWyzcwaOfPXM2frFujHsyyt/6mAVVkf6JnZsGPCw+DX9b
EJyrAnGTs7YM5WNZv0/qEjDBVA6DcR/FH8eC++mS9Vdd2aDUsvBqE48WeL1wK2s3kghcHRDpqsuy
IHbuRuC/BbQh7f0aGTOfZEcgVVgb2LuhTYin0xtUiJ22ddTppJv90iHN3fYMGn/4lgq9Ab4+7akR
yi48hCozApp/KPmHZFPbeAtlksBTncjQY4KBlNCRbD2hnOvQeeDcoV1jRlt241nPj126qJ9QKH3m
lfgG5+ahZrpviaMGnefEW2TM/FZib7I+xjlwCc0nso72hezJ82qLS09QgY+kHH+Y8a5Y9/mbZ3iQ
tMFiBwk2EzroqCsPJIshwGe/CrmQTvwzRu9Ov9WvQ5Rwb5lHds7gZyqgbNQgO+hFtzJVmUzMduOT
1zh2OqPjxONA41/Z3m4A8hyya68f7H4/IT5PvdH8dMZwoVqmF3fhLWpiDJoYAHAtaFNLmxh5nco2
rQ1zMjk9k4RZZeBwA0uXJS6k8jFNhVuYFiKXHgwa8xqINnE/NevzYpFuUucVROjvkTDQ6V3kWvcK
TTkban6YZIGzi6Bc+nA34TCUTbqx1Y3q7BLO9xB1xz6+DHXg2ZBWSMEhMg3uWeCM7hyXdGiINUjt
qbd5mm9cGymBT9i1VH5pcobcBsREshnPqUkGIsfBcb4M9LJIr/XpMCBvrbiUZeVS69em8ZpqIw9X
/KJ7R5wioAjd30nmXneWf5K5ggnLB7dJ3FEmMxYp8vBll78p4G4FMEcBAo8z9adSPSP9WfDpolXh
fpGzX9HihgRPtcLkTELR0geCdCTaws7tqjeb0FHEQwM5BVVzzGu7vo4qJu+iy5+jhfK+l3/bEeG9
zaCoSz3S8vaIFiMX7wGGnfi37F3TxoAxOj+m371SHDCBYrg2H6CRMO3oq5p4eptu3GJvR9Qpp8oe
7pLv89D96FzkQyK9kQyBCBUjMUsF3nRa9qjkMaizlalYn+y4QpMf9Lsiy94bVTmkIiZ0MLVZPWAk
BaiKhXw3g72MArXYlqZNlEEE/Cb7NUJe/Dzm2P1TYNH69jo6wdMwgMj9wiv7DuqoDhED1o+gtoGa
3Ty+FtZOck5NyN9Q/ri401eGKSOPlkUGkSVzgwjSL/VlXCPAi74kOXzr0mvS//raIdSuvXOumGsC
jUyLioxyWNCgRzI7x5wR0wpyN7fvKcxChq/L6BfamKOObb78GE7FnDV3HQKXuPxHvOV3MAyMh8Av
gH7IVeg2fXmbmfit0MXCpDlQALSGU6ftwqI9Eoy3bQcJBOMqh4pXzupJfsbaxLc1Oh9SIVPvyJmy
ip0mKwvHYKJzFDaPQVEtud0Nyz4UYXYekuBcKLxkoTNaKlu99MKOA2+N3WJoVz2GA4toF0VR/jSJ
5qULoYfo6JZjEZpbozTNvVNKyzJTUQ/Z6RJFQkJUNma/YNamSCQt1LbWwoz5ZN8o29Cqc0+XIQNS
vHexarRoNuJNKe8q+Joui7zcaPdFzldjCaAeMaRA5aPqYYuKzUaBEdUBpu0i/4uH+KmQDmeOWA4C
aHdKWw8R3PchsaI9IhyBhQ7SqPwdwNhDCmgcp1tMzz3IlAKDZCBJNRnzZx7AgZdADAuw1T1KixrH
m5eCx8MNLG0CL3tGfm7ZsTeBs+l0EmrnSLa6hV21aIDBQpowf5q2sgwPzx1gcxb6oNwkuddpr36w
4kUJX5dbQOKAmz2DXKPjFVXBntlzMnUAWYF8C/zhqtsEjvm0NRl7YyJasBK1Wm5MdOnirfcfxrx5
ScZBVTKRirK85z25spZyapXanUZjrZIcPhrRbhlJxT3j1YuO3ABN8vrOwvpm72UL206juSY9Xg2L
ZZJpMruO8lerfM4cDMLKftpY4TVQ0K3Zyd7P6q+Q8aosWdiRSMfcB7JXV/yUxzpGthkiyeyTFZvV
Sshp3CHq1iInAK5IUvd4Wworo4u0Oc1b27n55X2io7b5nlGJmpQFE3QQCS2jz74duJ6C2M0tNs7+
JTdXw/oBEnaIMPAL8pPzf03ylWINSqv3gGwKeTOrY9KbyMDtcTg6xm/WIwvS/gV807r47M1ZSa+M
PNsrY3RHJKrhylY/G/9EUgIkCTJ8LKYIZm51/a6FoKX/CewYECmXEN78ERQ/v+prNs3TEfCmqUvb
v8WT61sIu5hNd+293jSb8bt+j7Bh/pGYYbjTvuywlfIWvB1YXbGp/4Kd4Y6reoPVcCOd5BcuFKzB
uPmdX/8inaKjvlVcdN2L9kio3UpbEwqAdzm+FYfwhnH+0z6TQnzGUFc/pNWwAwFaALAsgh2KcfkO
0S/d2LX5KY76XVyZCcdvZR/slCVt18ZaWzsSEAiWeoPUemNnLOLdYYlY64ne1ni646uRzzO/mmL6
LHbNXn6hIwaezt/DM5aE9+wK+4Efl14xKB4MXcSQZFv/ZZWwFcQ3uk79Xh3ZcbcUK3QGCyPb5znT
yK5hq+vyjp6M/4EklZ9x9J0bKyW64nDh5/jpD8WwhmP4/49F7CNxsi+tusjyIfVPg5tBLeCgd1Xw
LiDrdkGE5FtE4f7/VySEj2ejSNeEzmUZYChSofjWFw8e3zyhd8egNUbNHmITA5t58aN2L6aK8Lz4
FCE96aXkxHpFhryyyb0w0h9m1u56xbr6s+Iq2Rb+ucZp2vDGMewUqEuYy9jdBiAs9oJGbBmNp0xB
/HxtnG0p0fBcVBotBRQ0al+uAdjeC06KCPZDKb2MKnMbO5njdg5N+R4bvwbalVI8g+bHIg8pz6QN
+zFRup7mibZLXY21BiaqWFDURLkAHEJTUa3t5qyKXZ6gbiKPz44WY85hln9tZ0LgkA5XJ02fiTR7
Mcl8TMljocxR21gnFelN5tW+AcPxn0EavZ/SY85KuKhcyYh+nKnYxXHC4z308b5DU4ccX5dU1ZOA
U+FFTa8ysaUVPasFfJbNLTqDrUNaHZLphq8omLCdVA5qN4VgonEkdiG78qoXTbtpzP2gHoXsSSnm
mq7gWh/8V5LjTzZXNY4o8E65Yc8TOHRbVWseZUSlNbAjutF+OOhzweBfcmIt+ag1G4IymY5Edc5m
vSql22TXjzW4SeCicplj3sx0FdW7qrqZRf1mI2X32briuFw622XMRjwJADPPZerOtJFRmXTBVe3i
vY7RTdK6u99c7THbj0isBjQNQa2xkhUS2zdI82dkar4V40eZ5G1JAELbpwcpZUtDghEzRVzNhX1A
ZWSWwHNZ94fCsTA4lmgPGPwZdJGhzsubmnME1T51jwHraYL6OkEwLDXZXTPtQ27UKx1NT1aDGbHY
wIk+7ItlbdCaVyTA2z/og9cZ3j/yVpWopDviYQC0wEzDkLaM5rdCNglMZv6GfSYmQoUGAWiWEWn7
XDYZBomk6ZYRtI9CZNXQHITB/iJHslc+xlv7DUFsDStirlvd3+uqTVA6nm8kTQbm7NE/FqX8Pcrt
Q6r4VEWdfAccFN42JGkKQWXFL+sC0W42hHLr7yWmUlNne542okSn7rIkASlHguoh0QGdZxFOnCGr
i1dVVx/yBPCBTYMoLAHyo3ENZaM8kNMmfAJwOqYbsdENVi7aDM7Vcq7sssMTGdbEXa26p6atxIuA
voCUovOoPPX+SmAIayCGxrMxU9faNatd/5tSMUhrEMiyRBmP4vmtVOhGNqBldLnQUECEU7ewWKfJ
/yMXnWf3BhkFc1yJYxedE9SwDCXab9t+qMUxKI+8N1ihHPowEo3Q9ZbNozM25nBRgcxY2rwSnGaH
ZR10AwkKumFl58uwxQ4Lc+LF1WdAeI5t48ly1De3VM6N/10EB5k/B/YrvtC2NdVXoB/gP23/gVKR
/uFVGe9BxirND4nNW6yupj26TdrAFKCsI3WbJTd0OzPtpn1VMXuh2cz116tbZcLm+0VAalB4SfJI
WOpZo5S8iokEECTc5LHWcyKSmoPgRp8mIWCW/y5JnwJcPCeSZycIYi3+jYG6MzCTs9ta5gAEwQV4
swCCwShX49U3dt2PVvmnpIYfcNmK9+kP37xZQ/2EsVyWxKvH1SUl71VZK8aGXSK5uMX1qpZddVrh
bkmmQ+xH51IiyM6kV+CpLtZ9vZi5Za8B9Aylg5UjzJ0WsnoKxquJ7RSWL3yyPAzgaxbkbfGcE2n+
nmMZJ9AN6t2Y9iwnZTHGDY0ZGVTx0+VV11wWqK5ZYQ43zn4A0kUC9aJaZNCtSB8YHDcut1Up9sqj
vYjCa0N4E9KZajfxV1XpAWAn821fasuMLYnsszm70pwlU4hlO2LUajaWyjDHaM5SA2yhmEyprKjG
EKCQnUCsSdG4zCYZ/9Cyvg4lm+9hZZ+om5hoKH/wrGToANSMwypQt5VPnXuJgmLqKfnTJJK/JLmn
Xw10FViY5b+cFCXxUyGB9YEP6VP8TLkM2C3ErhPEa/efphGc80x54BxW5nQvUhjmYXqGapv4axqf
tR2u2qheqyrq5WoVYHWzLTY5H0bC2HQN/bTv7MwuJlfAd+3qnmnoat8VxJGYaGLX1adV/FnYxEx6
s1otP1rKzbR4KZCyPgC+kyFXMD9qYgzN6q9SNuX4JyLN08wt++iXKfs/YsaTQP5i9GXLG3eCec5F
6rqTeTJYQZm/dxp8xLuNnwGC1joBuQPZKr8mqpAG7icIiJODBfrUKigVEcKENQ1qhJeCtIlcJ7v9
GZG7NAqpB9W9b6KlNsILxqEnZw4JEg2Cf9YvzignhrwIv2WYgPdjnqFYO4g+hPVEjZfhHMvcHNl9
TDQzLWKXZgvabnRlqb9Gg2qVXyLi5s7XzXis7CNgyZLsmFJ/FSb8TENMA5GpGvbjrN61oIylNhDm
XXuVQZ4sbxfjBAvWMIF2D01src8s86p4bRYqHV4J1U3fU0B049bEQY5OTXQ/eUSUVSUSgj6HV+rz
YkfCpNeVxO6hf6VBXtTnwHozZGSMkDIbfyA0fvWI0TchNh/u+gPu46RjgjkmA7VEBa3RCvah6FE1
XIYkOYdad54goxX5bIcHLfnIGOhaLmhtIEJV/7OqdxPYpOQ5dz5oqp1+x6A5YIj4bOdQn3FjAJ/3
6mlAGRrjUe36bYdcOfsMxhW6GfKifY3ttltGSxgmma+saKiv3oEaQXgMG172qA4nbkhdZkn5NgKI
VZSXwxG047U0UNh3/bikreRjAEkb8pPU33TjmWG5pah3pDmxOrc4F9MmJfkkPJXD0dL+Uv1Vlqwt
KE/lvGGIAV3TzYVk3B06D0WnRaC8sGcIB/VnKp4N/xQbfwx6arKJlJPqEHjUrvvAtcqNLZGqmZGA
t6s6XBxeR2Bu6Y3WGUSWe9nGzBcstOA6Qwwar3kOl/yQwi/0JABHanow9GX5D0Eq9S0tFra6Bhwo
WLOVb/KYWXgfm2eUPKFziqJHxBWHNcio07+qCyyPoldJ53w6xtWBGLUxo+t+Z5+DQ18FaSbxvD5T
/c56NKRMo3apiVXmxcjKwR9WLGxjoIPUgt+YGRNlRWM8SFjNTob6MIqDCune3SLzkrG8inlA/53H
weqMHNWwNvIXsB+AHwhPOXhkMVT+ip8HZgWdGWI77OZxd+Ezvsf5Hth71A9VfGPZ9SIsDx1MW1x9
aVzzDZcQ6zTbjWJ/KyWn4C8xtvXwDIaTpXDW6F3tNeBJn2zJ2LTRB2j7ufdogrtVbyjrHXNiuJpu
CPkq/IUsu6eok/ixUvEh1kvcaG6rrmMZQYUno7Wm/VG28ngd8uuQ/pjlg1TtVdaSoLTGoFOba53b
YjxjL8GwynJAwSLegDV4ntEz/iKY4qftbqntaf0t6z6QF2v94lJ1rm94bbWKO9ZeeAFRkE15YL1W
whY2WIab0XAhb8zimOX/YvMnZ/8cKKa6zsuDY50cDYjCSyamglUJRMJeaGfHoF9VXheuiQqqzeaQ
lmG9KmW0MiVWS8cWPyytc5M7KDabzTR1kRBh9yT4Dusx8skXK2bCYE4NtircLgvYep2NBt/Y68k2
Zq80vnOkno+RK8On7U5+oA70nIn8iVilS441mubQdYoLKEQQMi5fhMF+NXZBOBJnnhXhxyahiAra
j6L6if2D330NtKQmAQHRRtPPRK7mrUeLvWwKF2Vtk51a/4EWurS/u2rDg99qG5U9TAzq4iwbX1qP
UfKefgUoaCWarH1afKBHwYYEt3NC+I2JO0cYrlpiXTp33OJQNlCsS10V0zJkZKqNkmyGLjoUUDEx
asawfFom5puW56XWueJgBAfnredi6K1u3XemV5DKmUR0eE4HtBKt7LJaY6Lh3m8GCO+sWCs8r215
ZrkFqzgAP+p+LXAtzfF4EoIgIkih41IVsilSg2+V3eSr3DCbdSvEM2exC229j1BUAkIdbUfZBU5z
aeOs2BUR3hqTzfa4/VSYBEHyn9EOa7QqAZrk/tboBIw0AYfH/lSHiVJ3xXm7UMcV7lcyhchpJBle
q4guIQaB9ReLmtFlsp3FDMKVEbaQMV4LeL8YAyk4stPKWyPEDxBicBZZ6M1frqsJJpCJwLJIPmkx
9TTrWA0+DQeMPJ9aGH2/BWZG35xq3axMrVJ9wfjA7mJu8MpeVkW0sqxhrbfYr6Cly70//CsVy61M
xCGCsF4rttykJ2nD4APZy1hB9yNDCcuuVNTHEQBQAgCUi6cC6o5vMCB1ogLuzbgMAALpKac35AaN
dpXlSzCtJdQOVpqj50X247NbFw23jhLW+NG4dkZu2ZkrhIaJRzI/Isp0ny8YLwrWZlUEHaNX1GD4
NIBbViQ67LGhbHLkreaUJEDeZNWaP/JgLnXxm08jpu4zywiRucp01O1nSOp3hiOiORboAbuiJbyL
+Fd7l+sSqsSGIO32fxyd127jaBpEn4gAc7hVoHJOlm4I2bKZc+bT92EDu4vZmZ5uWQz/F6pObZvQ
NgQFxdqiYj5imgTf4DOp47mE6FBLtpVs5xJiy+HLpX5g7dLVO1996fXH19ZWGcxjny6yHrB50QYo
xi/Zp1oIKQUBhTBBKKPseu1lcbZqkcEyI6YJqTjtdfyFIPkwzzRZcDYtZ6s3srFJLE+hRh405Ftf
bWa2PPQLkTv/5gwWa3X/aJAwJ+xYxmkV9+2tc78FbhxzRx3qeisE7judcClMxZwvRoudzzjrAvo4
CIp6/XK93VAjXzQZ5yCpd6yLgjg0TRhUTDBDdvVC1jdEJ0H9NdWN3C8pBFhQ9sFKcxdSDQhlii4d
YYcJTttvxrEPyRa+iPBl10Vn+iocICwZ3Y6BX78b770qeerNCDb7jS0VBPK91E+w95QAa183l0ts
jdJvOzxZwyMa2wl87zHTfWjpsOiRwU9i8WYIv6LKODY1qCt5Eu7atUdnOBoRMp5/QcTXCWCHgewm
rKQFodjLzpRmg0cGWwWu8KxLC9qV1t8J+Ms5eSyGCFwmLz8QFmBE44jgwDtxaPVpG1QkhBf2eDOa
Ase+Sc908MxnyCKbi+99RImdOZm7eNgNMB8CenP+tVEpBWMsoOUwWqC8eXslDXZuU8t25hLjbjLC
xN0DXk9TOHLhRfaOKNEqYQ0IilmBHj8yULmSu9S8p1O9alB+XD9EZnDSCHMZNBoQEk/18+CdTcjO
yNco9AVr7VJ2qf6qknWa6ZkpPjWWi8onzn4yvk0j3Q39nm+AmJKYtyMyVzPfFsJVqk6YuuPkIha3
AErjgMvc/bWgw6Rv0+X25z1Llm5MYHl0BE9C5mmtMBNUty1RAMzcJ1wJmouaQwjUhrwcP0fJpNBn
xp1mj67/EqU365CiZlWKwjIGh6H/tCg+lPSqsUyVugr4a7wfvKNa8jPk3FDRX5rcu9AuWEC5DsnT
HnO98EEmLNv8hXT1eRFvcQ1BoxGsHes8vbqNI6LGu/G3Cm+GtAXcaPfW+odFc6xch1ik0mm5FXYo
s1GWThrpWNffGltv6QsvLVynIaQFfMtQlCfKD8WaRwFT8N8UBKOLpeU/9qEXcNAuaagY6Nb7+kQC
A0dtftcJliNoHP9NBUboh5U5j9Bg56f8VN/dOzHP5drdB1eKHelTI2DENxaRbrsKEALBev6Ll/Ea
yzvPEtLDkbKIkeVFAzoL1xnjXnwDa+bEgBmz7cxjtC3/FTBmlakqLdo/IOsIfY1RdjdDbJQrazzu
6PoxiiDgxrg9hUepLLMrY3YVxDdujZMIwBFIVj7jJYpon8F/rE8YUB4QBG5nxSxdFrNsFW2zWT+l
/2WmFC65sHD2M5iwi3AZHetdgxxzCmH3Xa7jh/uXY7dkKomzn8yH82CrO3BxaXcPlK+OpJ+UKCTy
XabNLr4wbG0IFOlnZGaRGBjOa3pLfGujAw+aMgQkeK2MdKKlkG1kdYuJJbOmzZkktVcoj45AcW24
i9Rk1nBP+1lCKGt7kr+x47AX1O3ex6R+4KRVst3wNZbPxjKQjirrAWkB5Y/LJPJ2keLDqPZjncQE
LbXdH5/melqPS9y59TfFDRY3C/4vWpAOyWLLKGyBXyHIVxiQhPar4enizeX5m5hIDv9I/ak117ac
yop7bb3gO0padzk4ZHNnUjHZMXDiq5R/LVQ6xTTc2OVdutCqsfL2wVgzAXaCC0+wKt5QzdCUDm//
p7wkN59tc+kcUYlnyU2LDyxK4Qxb3J7OTG1mvAIkzAvGPGNmB1BtdM3gzMlnVHeeucIAUxQrtjJs
aFB0ZF8Db3fPTpolPlmmsvy7w08eLgv6afHPmBziaU7wSASlsWcvMRuEBcOf9g9xB5M5Z91s+7nP
J8fJ7yXnMFlV3UL4sNCnQ6mw//srSPKAFNt+nLgh5nkSgzaN9ywZP5D1yzt3rrU15wyFiMrOgxUt
kgLL0kUTs7J6G74ANlXEWrp/xcBrwIiNWfZPSMyzFXRrGnf6nJ/fT494mIV8Rh8RXYuvEgH3WGwu
qPgyd+WjApaWIePZahmCSK3nNHolSXnSJmh3gbTpQc7Ia2pd8piMelc1O0T3Rf10tJeari13WSl7
WpL+HD6yl/xNg+8+oi/l0J7UM0tNZqjYiHO0MROwVexdK/OSkpKYV0bGGwJrRCGA3svn8ovvo7HT
OUvSpqI+ws63U1a+M+sg5/k02NPo16UxYeDaTgyKhr2LaE6FQ5puZqOw5Vv79CfmtDL7BUSni3KT
fpffwtPZMFWpJrdcwFJD6jCvRE8AHJxIgPT1elcYaOFyYo5JhaGQ64+cBT1EUiKGsM0Pysb9NHue
0PkfJJQhnc5UZlCWzk9kJDo+Bc6e/38h5AlcBg999EDjPgyQeHzdv6HdU+BO6G+TfcbWqeKflHNM
8zsRyoqHxoTxN1JiILQqt34ALtMVGAW3UX4xeFBDN0u37QgeGucgxE9zlUU1XJjKPS6Ko0wdOg2D
+k9AE4UQLeEW5krHigFnSEEnJHv1ydJHBElXhQuhpTInW/GcX3NVkWxXYScu5cTf5S59gAJayGX9
Yvmlus8l4YMMfkX09lpgrudJ9zq5pxCvM9YsAmaEpATxM8BshqlvFK8ZPLug/C5U/62hBTLJ31D+
mhw6305CVTyUSzcf5kX8Sotjpt1ZoTJkiq1LwrEitXfmWoXxQwY2+Bxl2JfJb1iHmC22isO0kMJU
tdGvSgw3HMLiwD/m9z49Ns7BLO6RsSz68ZGoRJ6tlqFOyeR2qXoXZhc9+JRMowHb1uCagBgUsUWM
wMog/LnLZmp1Ziuhhbe+OvdgQmyWugO/PQhTlsPOuLihhg+rn4yRWm3GUzli0hZdYmpU+noNBKjM
5euw5bTM5TWqscEF2MK+I0Ea0iH60fN7wZQq25QN63IDa9uuVta8IrFfCWPvYz6sUYRL96VVyTyh
zC+zY9MdNUgp6QIhlGkdhYaE6w3+fFZI274jnlUZA6UhX2BI0m/ZsCWpxdQ5DRCzdyRCYWZXfVxS
jJus61Dr1GMMFwh8Rk8+rTUJwmU1yQUEyN4l7G9++AvN2uCfkVJul3BWhVsgAUSKuvwpSWAHHF07
gY1hSa2kT8bkQrtpSUzuXqm5R1Ok688+3jDkKs2HYmx9osXPunowo5MWHK3hS5cAagvNtE14ycJB
dT5+j4nAD/d4tyaFEchMsKlcl161qIvi4tKCF2hf+capdQ3vlYU2W/XcugwRbZFRTthlFVN2eI5x
Jf5aIWk83uCUqg2YU0v0OtDSokHaO5QQrb4BABSoiAnJsgMILg9QLTEF6/0hlJem209D6+lVhxjR
Z0O9n3P2KdTiOHPTQ8RFrkpkB4/B+HGrc57sMSQVWAKBFMIiLuUllsVDJe55NWfOjQIAp7BT7q18
1otLllRB8hoopbRmwxjBUeCHI/DsxbcjMVrN7wK8ROoSCVRBp0kzPSDfhX2kyiauxXkS6ye/uVfW
rz6cs5rSlY+9KgaydciwtxYRTMOOPe5VRF3h9EwLXBZ7In1F+CLUtKILKk6ufJX7HVWFyhKyuemY
/wVz1QhrtJLZKJBOD1V2wO+cSCg8oZSEr7J/4c9Ug0tTHox4GwpbBKWJhF5mEw5XTL2CNFcFpv4I
TtdIFVdJPqulVQkqWDkN2EfLU6/YYrtidFzvG4mXiLaysiV6maI5hsK9WwneovJw6M4hbDW9PWPI
E/P6q9jBRosEpZkz1+iky+Qvah+i9XC0E0caBx8+2E1ebGvoLoIaAshbMeWC8NKYNy84lwxj/Xny
Ixp2SbaFuRhx1mYHEYDXwcWqGTTiHue1Q8s5BTSDGjNAPzfMDXmG299dwHRSS4IFBrwLeyfe+cOW
b2gKS4HixlK/S7ymCcTjZRfuM3nV5UyQJ8FuHLWuZWkBJMpP/txsHmdrND4OToJBg02yGIXKMmT8
glCv/n/0sfKh9+qatel/Wgxn3dJvnrX7SYQNgJVGPwz6C1kL0aKwetCTM2O2fXRj3lsLnyUQh/U4
1q4XTbhlSRRD5ukuPIw4FMEauJAErAtkSKoHlgwMERX3DZ7FE48IdC1jabazpEctORcHJoN2PlzV
hkDvDcgdIXsy2en+bwSZ88nCHGKYgc5tYjF+fNfRUVBXVnQK8y2+cNZutsTtb6xwtasLWOhhuOSq
DcWplHaGNk/ku59tEFDp0no2ep/wMeT6BuYiZZ0+HLxiZy5ccYecpWxmFvFJ1EQ1cR4+hDEORzvQ
t0IO8BARGXf/+BO56RHmjCw/+REGQlY8hMPvNFoZ1drFHhB4Zx+LF2usGNRPWx1VdcGfJa4xANbW
BdVE3tyY9JY9BQYt+8Grl4rJjJ28QwQnnZ2nhJKumMqX/tMSSYZeQ3SQEwx+awZXUbDFHEEWxVax
mOteOBL88FJTfjCeiJ2v0rUB7jQZoL2pCRaYxTkz+ZK+ecnhzL3oBGtkdjxzDuEj+dQHLgn8AP6F
PvFx8Aermcd8MiDoW/206EwyA4jaXgyX1ZeC055FsPrnp5u6n+/Y5ACJHZVFuNJT8DtMJBQk34CI
eA0js4e5kyzGF1CNvcIXd2ayH9tDONYojLT5AFLQ/QqNDaFPQPE6kFDOwpRWMPYJx7K+2zfNEE0l
wPPiCRQslm2QSgIPA44ZvMJIn91w2TQbDbWdaF0s/iSUwaQy5DPlQwVoqccmtampkD9Y+VJCyOhZ
Z708avrciRYUrZFFxW6jjePE7nzK9QVyCk+fI8NRxRUyH9EDvsUqZFdTJoozSTw4ET3cvAHJJOrw
3AXgQa8OmHOFK3jOjW4iokCNwsZQwxeF4HI744BC9+AYF8tDMzPFtDcth89g4tiQs40Txukui1wk
BgbbwbR/q9W3zcaNMTUcdGsdp0ewo6nQwnaokABJ+s0VT77jzDyhW649rwBQj/C2Zp+e/ehsH30a
LK1CMsQpzcdnTt5nAgUx2wiGGF4BTzoKGpAQmgQIayqW7xIpeDsClT3+UzFQYnk7p/z1zbNDWhoO
x+xqlAv4NeEYDxihMHAWZfQws00zPHxckP7C2Fo0PhwWIhguSWCZ0zGclCxjBn2IPZAHdmBb6teQ
hkNtphQUbl8wKkC7sFGqS6rvTbSRGde+Y2JaB8pKw5+BUTtjBOpTfA/+KgD93sKWgtNpk4in7DIJ
O8FnaD9etVfkd2A+3SAiAvjVsbDOFCTMERugH0nENf1ypXjkRLPFORjokdAwBrKDZaPeaLyR2aER
jzF+htZQaJetZQy1uaND6UJw4gkMA7qGpKYN9ACt9G9BPluA1rynxN0eJS88gZMggFSrMEAiKUHP
CQccqW+0mAVbDoE5k0cFUSAt8npmCHA2Vcmdiao6o3ieopeeuEt/4DxJjHImZveWUrFu3kMGtj0L
7+NJWwyjooeRC6NZ9mE5slx2R1XucShuE484NQOxINKvPL+TOq344rQgXkS66uSktmfF2yT9SFCa
lSWOPbCnrFe14eIIx0zcF9VXyRHN8AyXQjIdE1/BWDBWhxci/8lMGRqW94J4pHTjfyVrqTNuzLUT
pa6Zv43iMZDAQKqviS4v7dQNsNHiwZkbdxqozQXXmPd8aUEYkb6k6lL0f3H8I/MmHPU0srVtE4Y/
z0Yd1oqyLD0OXNgDESnaGlvzEueKqSNoxzAyQZstKYSo3wceCtnN1i2aEKH67eiNSYpouHWa4FAD
hI2xWGTMYmTnt42snVT/yjC52k+FXCuj89atuxYcUhItcv0hupckA2mFuzMfoOYVD0cpz6p79zDz
wWBwsx261B/w9Z0NWMZxfkJlL5q/AoMAjxxp2KCFeiCmW4m/ROzPvs+MmsCZ9CV1Py49jF++eEQn
qvvXySAdtEdUVlOLnRp0ot45E/otqsTY4O0e8kvv/Yx7K+6XmASwTLWmQmCtEfMDaUCdUvN1dh+R
FcJZZw2l4mBNuOV7BO6B/NOqlxbtWFNeFSDeEpv1DAGGZyzAyogl9XS776DUVvohjpaRAJ75qAeU
9T8NIPIYREGERtMxvQlglcyutB0527OUdA3RNJdOSIYCCn3KJnGM0iD5QuYB9+ELYHNDN4B7Dl4Q
V8EAoFNgAFdXRUi+F0gauG7BdqBVGZq3W67AwMn0RhT5vvNbKSlBnOTomdxKOWAACUmPvxCKrQy0
TGkhOOp7Ebm3jPZZDUI7FwKkC8IUvvK0JbiXU491dAKNN0HP4HgnO0QKDzIz2MbJpic9tVxp6VcS
aZA3wHJth36V1jvDP0XMUnpsQSGtGxdkBDwP3b1vGQZG3BrH8Z7wRzBp1c2K9pfuBCBMQqLUTeLt
wX0uiN9D2U1G922Ipt/q7qZwdyiIlXmffktFMKvku9E/ompl0uHrj6RH8Dx8+SUgvHZnhDBpIAb2
GWFv7m+vXBqwSXByqmTZwGvwHUYAzKYDTsCI20E8JPhwQnq4tlAORvhX6rdcvqhGgQo93ulgt1Rr
BE/RZcD9SzBK5KgLAcPZTtgv0nY3pOFKJD6GdElFrmYaD0kZf9cCEkRSgnEaNepPwGy4pvKVNB5i
/G4kUkv6X8GrzLA8kgr8WQ1mM7FwpAV/g/Pt8BLzwrcOXYMAA894O5m+EnuTySFwOfGjxz9Mi4Vx
1YUdnyixQk/W3pgP0HPjElDgbXJofSFLMUSWHNI+6kB3ljDx4+9Gy0D/6UdVX2OdM+9Yp+uwPyvJ
E5UqFFpmfoazDsA6hGvUomWH7uUZxXZKxu/wCjDdoSJp9VlBeATbMuiL9bH2lrl6pSXg9dO0l1a3
O7QJyolk7DT6gEZOeKV53bEwzn6ylp3LUOwUce9CjgaYJbUXhCgxeh7hBPR1jptGI6nSYB626j6O
ycUHJkpNuJGJjzLcTRaTUpM8BGZgzgwo1UGr5kWV0xKQF0R7xmLQgQ3LdNmBV4R5YmuUMJx3jKiT
WptRVWjM90tjahY3QkBKcSmiP7ZskaWzvgt62MnMvDepvhQNRBD3FD9dTjF5t2OBHPVLhIg519BP
p+6qUJfMiQZA29IZGqrSzSOcItZMZDGOcE9xFiKUq2ZRMIzWLDrKY67ZSQagYW50IE9tSxmlK7m4
cKpfVI8T+Bl8QVTGEoF/0Vzw7qW2cFWmRzuRaWK0cikJerjRav5bkzgsb0xt7wPf15eFeKv67RBR
1e6hqIUoyXXCy/Wd7q4lIpnwfSCyw+wqkTm5I1zqk/YiEp9JrFJwsvHReftxVw78QNJ33ILZszA+
ASb+NNqiI5klOLmkwQyI1jYtX3Th2WrDF4aujM7QOOXt06fCdkqSN7R6JUonGcNKLhKLA/tWaJgG
M52u0Y2Z0rLPfwmDMdtVQTIEB6kZP8adnlxvIz5DxsZRFF9aSx9fsQWT+AXBMc3pXau97H30nrtE
e5nJdxJ/SQpmJRc7aLjAG5Pz8u8Fd+IdrDgnVqO0rYx0v0KbpMijTf97YGgwQfsVdfeshf8E0NKP
iDJ3kWGa/VRxJKCKnAgVgFwN7nqN+K77rYxdZynEaQJBGHCj7FoMipUuk5TGiCV6ptxaLhIS+RJE
KdsCAqlXHis0zSxo3X+y4bcNaQw1JPfD2zJ4ckevBuP3OBvFy0gDTC4E6psCiRMBE8PFtJgGmEfO
mgQ3iH9ixpY5p5b3Vl7eg04Dr0NJiuIkhUCpV2B5iQoYcOC7QIrYT5tDQscGhJ6xKH7GZMy2La5l
csQHQxJtvOj9lS4uJO9m1B4uV/a6WJA8HSInx9tw8OEc6sq1Z6cV4MvN1I/EdrlGRpyVO8RTElOZ
rubPgTviilu0jSlVmXBgb9HhOsXHj+iqs13WTCGKRo1uD++FJMDuYHqYIwOa4cui30LOZSKZwP7L
R8Rq7/Get2hrPTCDXcoU02M7n02BvC1EdIWAAVCJnpHCjQtd1PHU/M4K2N2iB/be5r9FfQGeW3vM
L3LubEZnAPHMiHEpFy6D+JuQuYV/I8rZoANmtO4mK5KYrVEt0HXq6AbYl4XfcYV4ELfOuQ6/NedZ
D6e6I9bqlfvrWN7I3SkVzmGGP5MlD4dbAFNRdKhV6VrLt0db2gC9FhBVxiSgiPCJCmOYW+nKyIyr
pflgWElDEUHexZ/wZjDUQ7WPeJlcPjZiTbbosNpR9GVbBoGK9WQZG7ofA2AW3m7rbtHGu1sjvnai
rWZ2aGDlHB2bbpmRZcrcRCjo3SPJXAR4a2PwTginNDXdQJ/zl1rCkqKceRaUYHwqa4BBE5LZDLas
JEBs824hMibOACC1JTnc9SJHRiYyv6AGp1rEp6lSisXUYR0Ha4mvSxd/LdzjGB1dZ6kQ78yvDU3I
lJM22+rg5SkwlYvrjm3oQwJWEhwkdZUGDAqGnwyVcF8wi0Dwjhp1NlORZWQ0IHLgoDv9lCJQxGBr
gLRsTWVqBCRKRAh5AfW5cyNg+UHqVNPLO6MxXhpXwGnp9wk5wIaS4gPXS6Dl+ZeYwS4t87XojUcl
jlaH4gimfyZsmnFWXVD0J2erQZ507MpH6X+Eeqwy+YF7wAEsHDq4vAbl/KwuAGF9qekNAxz9Coc3
q5bcw/oLnqh6JM3HJ1OtQRRiMnJs0SAIKF4KJDjtSff0mWbJ7CaxlplrqVkE9bKyliGnAkWe+I2p
aJ2UO6HflMNTweWDINdR/r8cCtTu/OVgfYfRShKg6PI40fj47HTPDQBOqpkaUElAlxPRfUgMqrXo
pcfrrHjG+UYn/EWyVuwDGm9Daze0+yxbmmPMqPDsNRrTtdQi69uS61T6jK85aorX+Hpt4p1Jxhos
LIckWJYsVvdTuyoZd0w8w31fHchCLaqNJ6lsScc3g+L6V6gOkxAveoiYoSyJEfsfWaTMGBHxWi6V
nzi7NdkjG4iNodLPoEM3kKcLx0cUXDNbSSYs3tNjYGb3/piygFXaV9p/+a4+E91+IxZiT0BR9T1Y
MTpAfDausXQIQdL46lUgyOGJNX9oV9DfVb87qALvr+FV589phBdPYwgoR1MNS7NmXkJh0cDNcCuA
3TyDsgBXumONIU3g2QDvNyfuNqJqtTBb57SPbb0DgId36uSlaG//vByDc/DTwMxK+6tHkGMLIL1V
WQpuDP1tRETD2z269x7gb4XOE1B/ga0hST8eOD0X9yNdUPYAoILVAa0Yo6Cu/s3xR/f0UpV/MIP7
hFQhqyF6bTSJAjfqLwmCKim8FfCwfVVfKaW/RnLMgChjZ+nEF62lBKYEj9p7ndcTm1WqX97i7C0q
jEQ43k0cFNRaXNP/d34XzRsd+YKPfsqsb4F/rtXnAN2aqYAQIaIdK9Oj2O14zUr5LuEBY1EogIIW
cR6TgcfcmpALijSxf4PRFKqNGX2IondsBhkTJsdNvsugNoI+owB+SQHPgXEjwhj4xuh0pnFu2IHu
c+VpOsFUJLKMEaN7GitA0btAh5p1Gv0zghceB53SMD+W2W+H9kdlYyA+JZ9d8quNfoaEbHJ3m5hn
JCvMIVyChI1159hBuaM7Kulo9ZuGPnyIAwL1HsrwTUpNkr4QVW2Ueu1bbJqadS0dwvJ7RH2FgLzV
Xxevh6Cko/KMnJ6GsNyxJnPlnecMwE6p8ZRtAP1F/8ZvJRncQjOMuLOmszskR+lHF3dt+zbQ7YwD
q1XLy1i5pBoIXx438jflbc+SkX3NCLRImEA6GYP3Pfv9oRmzxcQOqo42sZNhIyYX5KkJtj2RRO1Z
mi5c0AbDETMzpZw3EYoV79I0ujSc10U/oiWubo3FZTfa4dqrIk2p+3RhLrZnBBWt/4ee3cvmE88l
vm/hlGSOEfsNPxntZi7puFKZ3UAbNtd2apoQHb6i9JmRL2W2byAZhEbwQmoExgbu1YoOiboNwq3v
7Nv67TvtLCYSGoW8zkSzrpxZmdyjmnAEFSs4flCTpOSYwHaZf5wDpC6BgtdUDykSDYV9U+88Rrh2
hTNWQxQaTztco/jBYyYrSf/IdLiKaJGIBaqiV2HdSvPLEPK9WEIZYG09ii8lRp+le3X7N0Qv4oqI
ZgizE3wSpbbpAwCqeR5zama1tbAtKSkwhMDCiWYpGJJkW8YuObR418b42OzUkObDrDJu3hJKeb56
NL4QGBzp1Ch3s9waFvF1NiYLXNk6xoTQ/cKGQIqOLG5QQGGFssdOwQKDV2xtCpmy3oLWaS66P5eb
TctNg/TIiI9iu25/0vRQugQGGfvI4ZFZF9rKUS9c+VRaeflMjb8HMPTVqR/mtlxuBdIePAzKMr4L
o7t4/G5qPuapAxGv1v8VEqgQW45rjkBE7c00kkgMxv+mSleG6jws2rw09ql6GsN5xpM3W3JcJdpf
KwKIMb/84sg6arxCvbGRQFUr1dVIKX5jJltk6fGJxObF/bgRnT0lm6tvWocpyVrM+aa2ukpuCWJB
WCgq4Y2XjCdJFCCkCTD+6gWWJONgtPICuO0lwMhutKSAy386GExnxNuU1PlJPVEddeYaDiEJ4pTQ
Bav9yryzoN4t+dy63EyBPBXrGZxDohyEXY2YE3u/HafhXFEt3L3OPJYPlkOf8R2RsKyZ0tE0ZTsr
gFM2DqJxIlRbZZ6RBGl+oN6sBzAK/jXDDYOKIjJvMatk8C6eehzQcOjy24ool9biqXaOpgyUAeDV
YJ1lh0uyhn2iM1aKvA3L9RpMpncc3Z6V9yN7DytjtOWVG1nYBvk1csJFASVU6G0q5ogxAUcJe2YD
7pU3VPhX3gI9Ob+PKn2RIaC2B8Wkv4ruDbIj2gVdBLbZX3iR6tBE/XxhjKPUBnnen6wjyPmu8kcr
f2XJS1APFmJ42b3kKMUSW2uPekVoiTQ3fQiPkWvLvTuzgJOrxCqL+sWuXWklE4VqsEPz65+CWBuF
d2w8nEgjQYrMgjOYrMYzBkzRLOgfMrYGg4pMws0yVKeojWcSox4RFEC6rot92p8MVnJYIDHLjr3w
fuYTfgw90PlAzhyzOAENTVLP3wVEZlRkCwCAIHQciqGM+VrQphoJqkZIZri0N4AWDQjDvKKYM1Fa
RBZpkxFvHE57PMG/mWFMpAqAZFzacUZrrK9a/9dk8d5CBozLu8i0JiuuFZc7u7bhQ03YOxubQDTn
kmNM4FDbAzQAGqOYbbcCnstN6EyRjo3N/iRHRVOQNuDT4Ck1IbuI38CWFZzJbUkKE3ltJcKyVutZ
AAcrBKDEYQnOQa+5mdLuFitPhSIqS4PrqCvsGm05CizQOiiuNs2sNyrJUQ8/yhiyztsigAuLu84O
fD30W7aQkctdxLiqTLAprjNsEx5D+LerrEJ0CR4O3b5e1U56ajaGhDr5hOlP7J56EI4bWRIhgGRO
MnpKKMfikjauJfqGCzdvGVkLwVlE+Gnu5GGNCy/UsYhRPfsnmQBoCmjkddE8EUl1eBXZks9uuN+E
sw2DTRhsI/2U8k5AJ+6DSMAkncxNLNDOWsqXWQ9glb0Nfoy8vpki4F4qLjDlWyzxOeh3jwAtbgqb
kjzVpq7ykOKl1h06adFbK+QAq5xlMK9kT1qwVmPVIajKZJUxtdGsZ5XNIkC9zbpwYfngDHp3X5mz
8wPIS4z+RVS9GG3ogxs0NCmfnxweC+AOT1H9lzt3ub3qNXgTs1xo8UfS1lUGrGepqZtaN0H9EcHC
mAZJGoaUm44YDaFGHNwbFbhDfhGELwlbm7fvGBq05t2DpAQ5mqkXL8lW+cIZHgYLu/XSqR5+DwVS
e9b1A2lAmU6S2KP0zJkcY6HI6LkUZOwUmhJo/JHonHR/VnOMB8QoCF69iLHYRiEzXaAv7EdAQtjC
7VOIQ4EUoiAFD6RdT18PGijlSZcXFaoFjZgBFyyg4SFy5mhItR8fDXfwcq1dkwO89G8OudOC/EzT
Z1GeLQKVSmddFVgomLmbFyX8E7QToA1y61Zq4jwLSVmkwAprHQrb6D0MmEJgX/zTIQLE8t1DWxPl
33FywyP+ULhKsfvWskeMLtqiwnZZujJSrkKN6HjuKWWVxihlWjtFBsOXbxEAKS81jWAS5sc9SSv9
tbOWdX+N3b9mOMvN3NN2mrWJZAUNkhzYjA8Z7dRqNc1RVPWPut84A/JXk6zttwajyhKjZcUIvvVv
YNPbp1IeO+AZ2V1ODzFFVbaQfBJPT0V9lgpjkiuTmle3dFG8h9AdApCnVFZqM28F8tgJj2aXaKKS
77374F/H5EMnvYkkjUINqIqLbGwTFrZEG+5dXJxJ92u0rE5qxk0gCpt1iv+yEx9F58wnQUIDFf1E
RKjkJ5UNqtegc2J81/GmbbNz6o/Spx4QFctoH3meduQXNQ1jK5bLfIqjHDyotqB6oLu3rAUyY7am
e6pQUAU4UoOA0vzKOAohArO7DitCdxF44vLN6ILGUS+QinHTtN/QvcY6S6K74ZwcMkuBWjjvhjNP
lxERNHjPaqIu2odanputVK4ITQYsO4F+qkcWG9S17z4qVqdJeE4api7xjyd9c9Nryq3QWTMbEK7X
tffw2Dn3zcFxL563UZgImOEDMy3UmMwgBw5GUTUu0cvqW0bkby1qoBy6bGv6ukjCKRI7UX6w2bTr
npH2QmV6hvWx03Zd/siTqZQcwbc32VzWjzQWprntrKdbvFzhT1IOYbDpexQm9qgdk2nz9TXbonG7
ITHVk9OzlT71nIU8M7EeNl1gENVcoGjZstXFtQkapCGtm6kv6cJ9bqfpBWbEpCNaRDSQtAICTmQA
I+49L/1DpfFgqStDmHrdx7PjbgLQ5+CE+1Rc5qeElmdUQmcqzkSaunmJDDXEIEO0Z8MqX1qzyscG
h9uBdqmo1px8YM5YCsKL8mFWzMlm9afoHAivCO/sCtCyAUHm+uIajghX/usAIhxLtpMNQlbum1Lb
AxBFPhIOtyTZ+dYGE3XCoo8sBBcz+4ZGNk63Mcv8FHWR8jCTBy2NnEK/3snA93nhxMtSWbArH1+t
BxcOpMchMbyMMt1KGC4CDRWeOrHgTdfW1mHdm8c8Thbxw6cqvImMJSL9oAfHNthw99vDyG/9x9F5
LLduZVH0i1CFHKYkAII5SiI1QSk95Jzx9V7woKvc3c+2BIL3nrD32usSmKvG09G5+z5T8ca4boyv
xQjy7FQEuyD0FMJV1MNijofBic90dRRKbxicNL125oHyChI8sdELv0aHRZXum4GH+6dx4AZr6vMg
dUKUzDh+crwqZAkrToA2mCm0vLfUc25dMwi2FHAc+Ep5Vqb9MO+G1BEnwizsJASdbMOs7fqbgmMQ
fwk+WHQVIbM26ymrDCCtpwYaU8+weJkEvWAw2BLWhcgHSbPffzE0cNFgMiDsCgyOm07eNqwWmwqo
6CobvMlCfCavJ4b8jXZ3jWpXhB8yfCKt5KrDgXlXAgy7fEyNnWUfNqIToGZ4HihHfqXybKmKHWUf
oXxRkGGFVUYGPG9j61Tdl4QCHBBRgCUzkEXblB6j8iemeIJsvzsDYpMY9EL5xL9wn8xDpjLrW+7S
4MBj10c74Xkr+i2tjwNjdJTxRIvyeHLxg63OCAq5f9TToWfRZ47owpM9I6lSOxv1vbIO9I4QEGN8
bNT4RHUVxjPLlkNv7E+SxQp3boAHgoH0dCZ+6nlkvdfE9sxBgPs1JVKczUFxqX/AuEhUyVGC/W3f
TA4sIaQpenQkH6TNsYe8SelDazbGSMFeX+qBDNXWnatXNJVuV1/GENkTMD2kn/ynVLd0f/pAXoj1
4qpg0FMvW0peXoW7hzxcQ3ZcpBhAPRreWi2j76eZ95e/l+mfIiAn8z21PTfdK/Bvo7zVybEfeNea
FtsX88HwvU6uEiZHofroumOGfl6aYPE5Sv87jpCmjJcQ4MHdVdk5ggojwyGPI8VWsENZHPhUOROP
yijJIvNfSfUFdm0VpT96/xI1LKVbOvZBPBsKBRoH71IaIikeuQEEuqrgHxxi9pQKTPXPYP4kWFGc
34LwI5ZO7sQqTcNmksjbrJmRkmJm6VXggMcC1057zepLy5dFUg9186hoF4j/KeKjzI2U/FQsYwyI
fv120i/LWqnBBmKOvNL3pj2PEZ6t9Iqti4eoYZveoCQSK+hMnz69xZTuJJRu0kdOmMYQFGuBhXim
gf4ZjtFnzptuorNDZ6q9dexXxLhzNe1XDxlK2WyPHBbcq1A9t9U9ETW4L9vaOkncILBJGfalDL4K
3iP+7hpybsvFYwYPyUJ7vbGM22yy8GHqW2uQTNAFM0IDLR0mhZ2Ohpd1Z8gWYn8ryt+FsBhCUcNX
VXxIOOCLaHbpdlCHSTi1Ig7+7GOW3sv+3iLBlraLx9+zzgWQkgQlAnHUxWYIj0DWfI73MnvF6q0L
gGl+5OGmwtdEID0Nqqag+nHtOdor+gFQDu2gmpL4HDNll1+NghGG+ZrxK2DFlddUSWZ0KfKvVt9l
0w6AySDrp1H7Ukc4KSMiOMImfsm6RL5A4FIq/wt5JWm/l0VNgVd1JD92OW5vYwgsV2EMNSH/oVw2
3DQ/hmxv2Jx24j6RjqY+eSwXoW7geUcVCkKKM8vyr2Z4r8rvKrHN+rNknpmE3ohgY8gN3gokD8eC
vFuaA72zaWAnkenNgGZRt5WZkGRX766JtK99oFPTjvJfIuOUHbZKIGZ0K+TNEn0r41CQHrKOB2FR
/FryJWHfTl+hoQg2A9AotIoo4Bj8SJCiupNW7ay4Q0J/bglW6xxRuab1lXFGQbvcaS9fOkIDiNjQ
YUbCISgzumIZXh8KVNqq/8ytY1C+l9K7REyZeEFnlHKvJR0CbzQAG/QkirkLNLudb0bvMtZnsAYq
kQpHyrdpck1AEWubVge7ghJCeYsXlUdc2GK0WYmj5yN60Pho9lxDkcg42u0qt5l3ky56GppDY/gH
W9QwHnojrkp8DXH/y/a5VM81dsX51vwxZKb5DZEDKwdxfGtV/gwTXUP9M3LRKfunTOpS+DFlw1qO
ICIKeFaZqk3fLVl9i9mK2qllh7MI1gWD0Jr8IHePHpw9zgs2sPSadEJqdMrby5R9If5aBeVdxfrC
G9S31r7ENtpXkRu24Smdzho7yXpZU0r33MDGvg3JG4EwVAVf0zKjVAGJTYCUsZ3fwhYyIF5xa9Mz
oAbx77/za3E6uQJePE1cl5iAuDnQGFZrXwZfxPl0xXs4Dxc2coQxBQPbCzfpoAd2A98c5tLduM6H
EFdK6DbS1jDCHawZNTimModG/lEGn5PyrCvk53QM3d6wiFNk+QtjgsMLJR+ZWR9IZMocPzc+KzRq
PUu3EQuFyfEmEGLJCMNMIAdSq6g4O4XFL7BCedAhgWsMpmoBCxEReK3JhB/bDptLqYZSI7tURj0s
PYnvWMMgjVAZgnpncR+zOIIwRDRcsGGXRapjpLit8p2FuMURJEXpXph/l7Vy2N2LK82BXVlc0jL6
aKPe12jrGd0rpbHqUP7MDByQEOI4onEGZ0b8heHqxXfB9Y0OjKDvgxgiJ+53emgcVBSbEdPdGe5u
q9IZkRhWqNCMj9G0FSEDZyFLGmwpNY1SEjeIT1GOGtfZQm8X5l7KHivVnUr4G3qKFYGhiBM0yrGO
82ut//Eid8KlR5uUMmdlZRWU/1QmL/3i4ypYF24Dgkmy6j0NOmJn2OLIndPW0N3OZuC7ofzVjA/D
f6EnS+jlCLRtjUU+6ka4UNiG8FMIyravyBRobb0+Lz9pQp+k1MJaaPlrchfD/1Mktgq/gCxRv9Wn
OHalimg3euiiWmBEHVYeafqojX+Zeq21fwYLajk4q9qwqm42klvYgDDDw/wMXEyCqhc5JeYRCC7M
R1ymDDQ+PoP8usOCOoPOhxPOJvWaJDw4ZvmSjYtUEV0rAixNpNLIHgbBOwqZ6S75OEgN/0vFuxLD
yJBSfx83IbrbRSJqbYn9CjA9IJfWGIgbpteaxzI4yMT6NdD44d8398F/JxKNRAwGFvHEWSkDk9HX
+VJDqcjR9JBakzVva5L/yEKa2MNxRuPdQaligI+95iCWfz69ezJiSsLpyLrcF9eD4rsVlk6dl7iR
GQSAAOJOFiYk4NOP1uGZT1AOVcs3BjkXjfc0vaL0NNDRy8tpRqgZOySEYedM+wiXpYz4U9Sw63ub
+6IXDzJhp1weFoAYgmWF8l3Sw6tFFMWhImfNBlnKVBYqqUYw7zjRpaVzGJEdjihM1DbNThw5kKOA
7L5KZczgumkB84kAjcZl//wSZ97QdTiAShsQoeH0yOEQ5cKXAo0qu4T1a+4r2KY/uf7HjiWYLCeH
3jiLt94gnpPieNAwPhyC3YjWMeEZV/0WzpZjhExvci/MjpXEfF17Cys0ZwkUxU6AhgcUUZq2JgdE
yT+u6l9KJqE8eZU9BRQJCdmpG/l5y9OkpQcTmAgx4dOt53UGWtS3e0PbmjP/6xZ3htYxjd5xRXYj
nA53lJyaGEMrAtydyV5ff4iRgd6rceruYgZIv9A9MCNRkkdd8/SZV21ls5uOZmVuBLTRPmGmCe7U
PGXrhTwUg5uoXEQRZ5vXGwQIE1bwrXAoLuoacggUdS/0FrgB8m3AgdO5thdh/ja7Y+mVeMBkYTuE
i6ZgAXCflPSaGbLbUEFrxNwO8yNMzkvSoM7Dm4KPOPxmU6gMl9ZiSAkvFQRK8DIom0u+u0Hnk2AL
AJJFSg2jUsTJn6z5dyIsSMF4LaLNsXVwXVU8u+qkEldMUh/f02VZORu7yOCeqG1O6on/ek6JIjea
VdrLTiZx+fkf7NCq6rdbpMOHoYNUIBwb9VXP7+N8w4+1TYttX26xuy+fJ05NenLpE4C3h3kp7pgo
ONTUXUoO0Bo7aslIIw0vc4cRVnn0iKx6Gc+h02tnxp/hPHq6fFx4FHBTEnJA/5io+p3oNhzGau/h
J36lobUWfa8zMUy3/toU3Qnb+ALQjTfTQl46iMlGqT86a/TSegNVDpi1iQMJmhojDtMisUXf4Qsx
++uieEG0Brg8nhemjKZrLwknQvA1yI++48SHnf6gVWOTNNALlVtFglaSXshGCi3UcARZ18e0fWZz
xA+F/OSeWljxItvQt6XdN7uy3eXKO2RzHABdf/ANwCIQNUbsGXAxLYZIpJPQ2LGqY8BhMrctj2iT
JPWYYXbrMtAZZ6w0oL0IVQ+HDX+oyMF4YZySHDFjuD+AmL+i7zUwcyJPidt/bcPSF8rnRw3rU2Jz
zzcSsga0fs6bHrjRscM9HcR79AUyC5aY71oV8+ZALT/yYfj0DYrAwFNV3BgT3ajxZ6Zf9KS01CST
jBgqzHTHNVYSa+RiGu52pGfrzc8wfI/KAXakRX1ClAD67ZpAVuKTBpShpAEcWulbXQR4o9dIXhlR
iFF8TjAJS4IGiXXBfBad6tLha60VnqvJVDNfdbeni4prcBd3Q9jr4yZRXJ5msscJ6g/MCHKvHkd7
GAgym55FR/dM6IYaak6EkmAsiOl0FWKLuo+6Rz74nYLoCUbKvuck/5bJLsJ2GR1KvsOkxg9NbhvG
jSK8E89y6tX4b/1YcZUSOi0fTcYUc5WjxTDofUoTXeizmk6ZBCmZPXiPOSfB9RNnswsoZLXM6axc
2enlLdU3i4o55UYRqNsNpi2ECqvpZZGCVRMSePNHAnqNXySLjl1xAjKyUqKFy3WwhdBclcJu7s21
7etPlDO8PRXCTqZMiHoSbBGBScAIqRFmvOtfVbtSzWvF7JCD2O/+5Yes8N0i5z/oxEJ9M2NSGHUA
fox76H46RMmPYWRPOLIOjpAbsa0swnsxfEsVKqY6YhUKRqFjPqZ6nXzGS0a1ZJuQunosY2I9nHS6
PV2h9Ga+Vi2YqTRxO+2z8gNHk0SnC3B4iuNHiUpqCl4t/CkS3+EslCymBnQCKGkt/j4m33PxiHFF
DcSlzHPC2IV/LbdLjVwq++7DmjYJskHBqJrjjmubtOOPrF1YcIOjY76VSAmwCpQhwVfEE5GMt4pn
GecDDFg6lWwjyqA3yyAitpohBEiYHtnAb1ojL1WMjcqScFw8Z2Xn4aphkjJ5tXVWGvU8jyeh4LBh
RS+FxU6PjSOcKtM/mH73GEuVnxFbColRztzl/4rYExWECLNnp8BmDDIEVUAxiaqTCI6xpbJFYz2k
f0ucEUyoSn0CFWugkYqLLiFc2bggWVAF+MRLa9csKxQ88hB0R/SFIhe1N2FZa/ZWh9fFGRJvcdRD
C6I8YxVlVaS5wJ7Af53vsPSrPQvKiEPem2Fpcx/C3Y/vev8zhKdCw06oGczQEMO3qd2h94l73rlg
K5XM/ou1NHj9PAFhPREePmJ9daLIbUv2nsCXeEWp55WH8EhwxK9gVn3zLNgGmp1bsF7DaNlxU71p
mIKFllfXJdUbB+yC54+ZUp9mauuBVZTwV2PT7yAz7ku+I8w5uZK/7YGNbPKzbsNdIhAUuyk5LOKS
W0KRnHHicIhmGdLMG/lzSfWh11hYUL6VgNcDSj7F0Da6frViNLocfRUv4ki0SPoP4u/wpaSFm2RM
JDrmL3627jtGDhaBgQsJHw4dw/WY7B7YVbY+VXSeyOvkTT6PR3D3Qhztir0MgUcCOZtKDYFcJT1H
xt6M7CWKQaEqYfyK7IykHYkjuUQXziJzKaGTjo2cb+uo/kZm1lFMVhTv6SL6MPG7NiMEDVHfldPi
mClYTxj3VGOKxP/fkz8EadAJCxHK3TJKIUx6Qqt8t/Kjbz592lepYLu8FwkNg5dYnKiMzfyiddRa
dll9JiWtYYzMPf7QuaZ05Nn89hg8oODMastComFOJ6KQ9n/U7lclmKAD61R244cIxi6IdVeiApGv
UfQkGbV8is4jpe8bPf4hU7qyc/RjLldsWdla5grfSrNGLLfOhm15hrUpfHcprnG78fRjij5vFXyR
saG4w2dkEUK/4lEi/gRStgoPCmfpjqXZ3WSTgLaDHTGGKgyIPyEObFJfxVt3Qwwpg/naxAxYaaY5
c9bMSQZbxoqY71gXmaBlqN7RBLrGLwY8ZW/yME/1DzWBQPHsiO9MSVncUw7ZEjOQNU5tc1e8t794
SIK9uWlfIzlUKwy+PgUt1yambq7c9aJXBwC70w0n+nQhxk1bzrVOZ+y1JmB3xO/gTG+W6WYOywYd
T7otfhWO/L3wrjc1oCH25Cv84CvJTX9gwSRXkP4Nf/81K+zmkzGr6iTcKheA1ciOmOQ4TN2Un36b
nhso3iS7oVTUHDVYu+1BwVO6CyW0Z26xOuKIkB01WYk7fOqx2//rvbqxsd+Sd24L79EboZhc8cUN
T+38FN/HettwztI30uRRrjxZMlS4o76twlPfCJrIQwQE/0qPX/ZqnNpyzRbP6lcCjSLfEnsVvKHe
kZkW2ZlAKJTN6lscNxRr0jdgHf5VKsIJdadn36rpcCNSv82SA72GtyPS90l9AgWW7GXUN+hGuVOp
nZJfqXejDmQ9RyxeaJmElA01fY+HmIkBPpkmPlbVIcKIVOPOQhdrN4MXK4DENv64cfkhYv0oibdc
3z5S6c73LTU2vQ6PjmwQd2AAm+o7emKUuyh4HK0aAXGk64HgBvAYLqFhHBzLR0tpAvOsxyxhsTNV
EpWwSkhvfcQthOkLwboOukYLHa2GvbMEW2vyRc1g0XROSlr3JIAiSt606EsIW6K+Gr5709lqgO4B
zaqoVAMOwYtZw0STR7gtELL4rEyogd+SinMTu5BK6jAbvAYzlc4TUpV9l53cHrdLxAPCJAX9+BST
d+wjlENntvwlY/yGFYTqo5E+pyqDASzscU73v9ivxsSLw0OdP+JnO5xSbEgQDur51hY7aDZjdJ7r
Fxu5tEY5QVs+0xXJ+YXlQpYa6ICZEN2hXDMU4rwmoxRrnpmopCacKkbNlXbHGYwDxmrxt3AK9388
tjR7TppdJ695YBxF0VQzYjNC5DIq6xMUb0VXeUoo3AcM1FgL+GkKhhUZUvOxJrqisKeRTxGPTu2N
leX2kXwnZtNeDi51+JySXUOtPWG08CPSdfyeZZX/m6P0sXrtoVfCZGftsGQSyDF+1XLpSJ7LCJXP
lh2oXm5mHahRLYk2mapu7A8PxaiO6Khxyy+gN842xqWIOXv9H1ZHMmwmnVTbLW4lRXOmHJ4/wkYK
/2TFeYyMbFGkmu2PaO75ErdMKdCO+i/Jf/XNXZRRi6DGu7OI6YH7yvss5Wutf42kt5hHlYcbiI+E
PBFzV1F9xrfePBbDOaFmnLL3zCC/gVFat7eyY6ZshuQvSH/pzJn19oTLQ/KqTkHHLMG8iMG/Wpje
3ILFesDHwxB9at5wDiKHBie+zmYSbdnohS4YwtlDrLESK6yNSNOTaw7rYIBOj6NlkdgkkYiOU5AK
JwFnoYvKySot/RwY41aGDyfMmg6F06R+40YbQI9vg0SpGKHkQNYmUKp9tYFAys6fOV+fLgDxhk+Q
qi1botdLoUYSZun7UcNtGZXaHjeGPeh7i+Zq3HO2MMI/5MaJ4Wkn7EdUILKkbhTtbsb+EzCoV6b6
Q4k7ji3WBS2zEnsUCoaouA8YLqFF0FPqlBAaMNNMPkckSmY1VHiFU9yhgdOSpsQwDqWg9Q8GW39F
fjnp5/VMmqW4Ngk0dUS0q3tbN92CehrhM8llP/VTotcjsMmmuo2+s3dKCnzf9TMQ1nTF+G0+wbo1
jj1Kro5qDYc4NpFfLOjtj34rP0kaGo8l+KfOyXH3MmSptixn5XemeoMMi4rqfM3n1/s3RA64pBuf
fQ2hUhv8ij7Dgr/go/peK19IdxL42j96YY86VdxK3kMC0bhHyD3W1xU4eTrPySbiunQpqTEiZvfK
txFEIsvHxbGHyFRugmqDx49jhuWcOwOmegd+kk4781OFpRT+ShgesRJS3sUbvXdDE/A92vtVpB2x
e1foi7rzRE+kAyqyRO1YK+tccuX8l+82zHRaNyrYWafp+pbGtZ65PbYPnT0plYYbaecJZiVn9GC8
CKqh7tsygUVn7EGlIO24nXZytYkHp/AZb3BrdCcrRcRlx8Z66tEZeuYMicHtZrtCNuSvdRiRNXFR
iH6yoKpe4OS62KAvCLGhc/Gol174tQxqYiyS2lug4DZHPd1Bn2iQq6Y+BUFdPYg+ZH8F8UurN2mb
7atFTdRZOdjdlcCyQK+Di9v51BclH9VC5uiBlQqEXTOezSwgBgGi12UfyhGR4zK/z+LkVTrvFCtX
CbXahEDFMMhUL+GMsohjgMevL5wg4ASfzNNM+BoCf6zj6I/jy6yg98LFU1lMOmWm/Vxfpv5RNiNL
ToE3m64qe5/Go0T3uiD/yqZ7kxtuptJuIoLuTcdHK6cPqA9OSk/eM+O4q6nzTrHX6hk3V/rs6V3P
14k2hRceYB/b4M+yQ3RFkUiYEUCG9JZTwCSCK0IkTgRlpUxbKYIkQrZRUryVvGfysgJGTSaG/8bo
W7HA8DEjbhNyNPofLDwtGg2tuas0pnlU7cW4cDL8SIr/ANZhIhmNMcQlBnqQ0lQcIsJBBL6rkurW
vId9SyA16xvRLw5+UpIjOUFzmBkPLBunR6zMDtyncy9mwJvwg+MSDRQEfPUpEbGViJl7yzU+wxF0
mI9/s2VUTH/AAIujlH1kuuth1U7U3lyOTY+ci0qspB/nKx6z7g/iAIYTxX/8NYEwt8gb6+rvmstp
QDowjznbfpRf4N37xFyz5KHW+FMp77SJp/kIwPybKsxYKHmvHMTGZLdasy5iJNFtGX5sujnfdqEM
FBnNGHZoEXY7Bm4p050AaGOkGjux1vh+T+diMfJQTwf+fA35leoh9Zgf2kxDL6GG26KGaRTy4cXM
DMrgKOM6MAnLKGGqSRpBAkzvSEYe1I/SvJXmT8RMzs5rXItpsrcmvhaoWLsAj0VZu4yUEVYr5C7n
+EBRFzwtrA8l9KEAiVPBUiIdVRZ1+N0HXNAx9WUc7KowcfhW7/UocrTF/CsjNg6ZmRMGVGi7caSo
I7vCoGYwhdOMudlilt7hyIQPhuKnd6SCb3sqbPSkxKFYSHjEN6qtlD+F8q8RUe2P0kNpiFbi+Av+
mRGJCRiLFWZYEydiZP3NkQFyeGlMoJx098joYYW8UkycOj8oM3jEKM6QWs8AWkesfIUMRsuAySxR
51X0JOZkJQRfvGV+/ZsonFXZkpNAafXuQqBMTM72mIXF0raASuPIQ2tL/Mg6PHdYpns9cAW8gww8
VmYjB4z1iOcw+m21FHdICkTJX8tzagtVw4ptX2MmFFLTtaRHBOW2z58h+6/iu8qNtTD+U/ntGy4D
DqCIqzyc57VKjU5GFk3dK+/+BA13PGudnI4zbhcApUkqFapQbauQiGHApSlwxQoVkBBE8Ii/Cj3c
q6w3i5mpisDm04AZkxl2CuiuCrbBkBy18aDgNJ9h7LIE2U7wtptlCbhY9EW3Lmya2zM1hdFUtyDa
98VONSGx+WyNkT46DLy9ntV83fBkx5memqRL42fC9VCY2srgFQ7RU02svccendNAVS/jXJ+D0FYi
+symcBuu84iCwuyTI2GGxGQuPukv8jocAHYFt1RaIxmREkPdy5G4TasQthUt5sCBZiY0FWKPi0T6
CyjfSXRxQ6gBQysfDO2qRMKSZe5HFAKLln72woJlFlsyOrXyCzNqpRn7FnUGZoaIIKnawORhouVt
YcyKhXXTpFhboyPA9GmwbCtj2keSw/mM2Iuprtg8RQZdenTBLDjyYvTbLr/F4iYmeHhttBE8GaTe
enL1Ve3VqJBN0lrfdC12ZWP4qzUFrXE+YsyQu8u0YBaIDbDDSTwVsaWtrDZ381qTVp00u2mMgpCk
ZgC8tIeTVv0KYbZlycL0bqiatZIhZ519KbEtQUjsViI8ZFRpe6qhw3jEi4Q6Nh8mZgmcZW3aPRIW
phu9wuBL2tUK/gMP62zc+h67rWaIX1GnINpSU6Rk57FJjF1WPZux7JlmjKzHhGavEAjIehKirkml
lVAeh22c74rJv8tj+JUH1ZusYeXxSwkmh+BJicUbFDpEIbME6K2/UNA3U5FPdIQlIBoW0WK6fKMR
QbVqaqczs0oiH12CmTdt0v/OlZE6aYh9TTbH3zEoWcgkLP7R28gj2HDyCKSaIr+xBgtWYoCFtzSQ
sOAPEkU3rEcmu1eaJfxWFNX69EhYUxhtu9ak73g4VZj0BUpLFCd9S7wmNVaKwQVZJ5Gj0Fks8UeU
97jTFtovXhp0cqgMqUqN5DiyvEeS/CDoxrDOi4rCkn8D61Sh0UFb14y0DwZxuxb4ZnkH0B49HAqX
fsVaENGUFOJfPUvGtoi2YDQZ6YKypDYr5x1zPSo7NpKtAHAX1i/SdcIciC4JHRQkPe34vDSvqKfE
gW/+mRItxisD63GhZPNdPOWYD8sFhB0S3CP9U8VNy8a6YqXZWjRpJOsC/E7Nd43Q0ZYcgIJX4H/n
OyoRBQe7TJpqdQ+YRrZYrNruimJfvJqg5OJO82J/V+WnenSBjSrJd73ok4bSXRI4bTG+CALJCF6O
XsXiHhMlnLoJcDPruNxk8tvSSjJo5zoIta8hZ2tvIo0/aoLyVlFw5KjRCFHiKirFT7FIUZHVupv1
JkqYXvhmgIfVuSFQiHSKGniPh8EMMWRkNr+tp51YepUyE8D1EoU9bDHzFYyUOZkKNLyV+hEnTyG+
A+/AflOtXHghWgV0GeE4Iytdf4blg7TvSX8sw74Z8gQpuSUFz0hIaGRl24ZEm5kTXmxuMaMxIw69
GuqAE6B8N80CMlGgHEU8XX5R4O1tAP+/4XWMwmcV/VXxZdR3A714hQvFeHJbeXEaeotvK+lR84S1
LZTbevyIUT+OyNh7+TAw3FXaJykTKwJ3av26mDyDyJMwwvZrFwTAPRvP+XxJyh/G1Y3CrArPuUgU
qgys+ViTYRn8sUzWteFcI4ZjsaPvzVFCVdh+Gonybxrql1WI6KsnT49/0xnYCf8EwnIeVc9IIvAQ
Dfrcwmbf2TO1Qzu8q8VtXBqCRdIcY+kNaesK37rhG4bYoR/nJiIMtgPbIwnsbMVxTm668CPyxxZj
E0sBfvdkN/MM5Tnm5uyh6ZNV4oWoziDGYwMhvBQLAmRADWc/GelG2dnNeERXHCqtPUIsAaHhoxfX
rlSUp9g6V+k9gUrcLuNHlWFmKLy1TMErbIQwCS2YH4jxBfEHv10qQQUyQf5zCg/LEFHFLIYwqL1h
2s/Bmo/TvzB5yMmly+7JHOF102xZftR80at/OiYO4VxDHyBTPvuJ01dvvQXSQ5VrG3yor8Hrmry5
2qUGKhzG08GMW6gXTtXymAQvHX71+lPV7nJ5EZZ4LhMmnrKO3apidR7/wIThPDF21aZuPuIOp73w
3eLBn0ORc2LvE7ok/6rggrtXDoE0TT57zi0RTa6KIq+hfVXeyB93U5JulPreITowGawCONaTfYSi
QO/7HCCcBO2AjBHClZAY46eZusdQuGBsNniTm5SB9BYvTiUaO3wIrfnw45NAL8sWTYz5lH2GEHym
clq5uSigfoT+BmALOThCqoicX3Y9mFsFVB7RV4E5SsSc0eoeg+q5+DTxfMJcrFhf7kx/mxE9Qxht
zXralgNHwFRk2RLC9ewIMcXFMW4gv8iYpGNODeYtwDwyGZLY4y8EzCIowo0pcPTChRJZKe6SdJa6
bMNhiCEpb/2dVW2r7J9E54biM32SrTVmR4N4pWTPjnIK3CrZJpQctReT1jKyClKM7xl2Q3sImlvQ
/9p+7nV6dPeD3TC8EtHRq4tCwajx5QODPLo4qpib44sVeFbjVZrvkHRCYjJtWd2XfFLLnkhizB9x
d5a8pXO9NeH4CdAhrTcVXVnO79hjlCQPuVC21sh1WX5IWGEUghTMNYXGOkWs33GDA6EVRwD3/Obs
RqbylEh8e/Yhj1su3w35r2lu8jLmdnKKLvn/eAPhqgjBeeUCpmNVwn4JnH9R7JYGFzEZrdHs45X3
qmkbGI9pvE3Ek8Ra893tWYDw2MIIOGeAUo60KMCzAtz2oPsdzOIqRfKhGpBrVdpFpYfDEmeO2y4m
3EC2e/EWIGkQ4/dQZ4FNJQtkwUFDOgdf/JSKdfQryRMnDO4j/vE3nEeP8q02HbPb51gYFKILcbZ3
nT2IbyIgGR3JN/E1DGbFndYehe6hKVCttq1FADAnGyL88K8CGZ7y6Zs6VhxoVRTCQzxiCsCAkBbR
NeLfJdwKC/V3tC5EGnrkWOXGECkPt0s1608i1IOlbl2WRLuWKROjvjqDt1rYbdPzUhHBcbdAyggJ
Ev9/Nb9/0/h4x9gVY7OfZDZUUH0rtH3WTOmhsCZEeV0oZJeaPstR1F+5ntBwZiMcZAadne4imxyK
C6BH7a4xRQ5mc9+yHyDDsM9zJ+XIU8S7zp4hJFzA9yMGjLodhBnyRH+9pNqK5b5T453R7gP5jEXH
kC9N/yWM46rhFndav93Lg/DJxmzNRCD+QeqIS5BcUtbcXf+p+G+VeUpKNK0yS0o8z9jWM2EjD9oq
xTck5JZTw7pANX7UhrsWsJ1jsWwgv8+uoXTLu73QbE3fEZuTJLrsWcwv3r7afyEpqA0IkCp8kJ0h
X1MZqtKmK7y0zzzaZlSUwI+uYcnIlo9oFeteoK9Inyc2uEBVonH0KUclIPyX14kOECgrnidRZ4fj
tt0lGq+D5cBPRH+fLcTUfSajQHT9ch+Jn6XwhoasLJ0+PFfMcsft0Lo6F8i0oaCA5+VKjUNsewYt
dCjeZ+Eo8S7F/RoB084oXxaU5z66sY3dtXQk+bAbBdegIjZXDJnr38X9WV+H6ifnS+8zp2WnAHQb
dajDgrKXDuoCdKUulNch7RaWCqJ/laMW3gzd6ztvgl+HrVgesJQwxYGkcCwAGpieuLNYHj0w5vQP
VA8j4ENEjqBZzA13w6o4jtslBKTbZNx0cXrII0IzEW1tchbf7cZY7j/VlcpNq25n5Y1rr0l3FWa2
IlLXkvgn6Ew+UWC1TlMwYkdNQL0eq5v0PKFSkn606Ud8C39z5ZemaLi12jFKNlwCy3sfbXPtye2W
3uV3E8EyG+IPRh8CLJpxjZLX0fN3Cld0+Ilwi+JTR4q6+ZYykxq/8xdeyD0/qhl6s7mpBU9Uzwuh
Av2MDBqrd2QiQVQIN3YoPPmnztlVLGl2EHgELCNIJyQmVXOyeq3tm88ljgy8eG0vScvMajvJ+Y+p
81puHMnS8BMhIoFEwtyK3oikvEo3iFKZhPf+6fcDa3dmbxSjnuouSiQyz/mtpAyplBPnQNg875DN
4LUqnjQxrGy+5HMUK3mx/Yfwb3bAgYHi8kOcHRpy6lVe7I0PwBj1Adw+vui3PluzeUpC/+FV+NGg
bQZzh8mIAmesXBwAuFR9k6dj2wNLW6vuzvUBgTv+hlgxDv10vYQm7BHcEsOFr0cS54ZyY1zjUcda
QGEgfS85P2y4hm0lJZcHYdl9SHVDaItucI0dJIzXqYny6kF/yO3sAnTipjqV/gG5WvkWLCUSG7xb
7FUNr9V7qLc0KYo/a6Pe0KdNTIW/48XlvETuxQVBWGd/q58xmccljcIrFLz1ISCdctpMqIGpGntI
cSX/3iKb0RSavtnttvV2WW2dKoI7iMMGvWQSJbtuFZ8biBT7Jr0H+WFcHEJEnRUBDbDQXOGUmFJ6
IVIKgR6st87azq/dE7Rl9cdDRCB4LxEVPcTwfhzLD1A6PiTWuv9Vvqpq+TwTTINY4A8vaNnwA4Cm
Zc5PrzJGz7vaAtmY/NK6VXIUN/lFpSJ/HM2K+DEgijOJA3pIiWInBxgX7wrtNT6pHqQLm1O/IzaL
T1N1rL9NQXrKA6ccvyrmeXCwGPNgtjYwFXxwf6PEJap6lSW7DgeN/zAR6kmmJXJ9Eg75WEwLWAhU
hGRn1fZbKJXKXjSQHvFbeu/Oz0uCsrcpsWOQsVSu+df8hcF/QFq5rChQMIg+4dXJ2HU/0Dereeu8
gxMpylF/Ro82rvHf6AbaaoOzzgX5SriDIIthYpnvNJlVTxXC6G4LQ1IdnR9M8/B52U93iwg+hBWF
gVjKY5ORuG/WJJwFD+vm2f2MP7lsCI35sTwWr9WXDftCxgPoWUy4MjYhgpgZqqmXQ/bqso/wlsGt
sSP+Lr54B8zuL6aZpQw1wsW6w+6WIv/BlYaE6gdelfAz+SM/9BuBsO1LRm3sQ4lYlSbVZZ1basWj
Y+xswARK+kZ9sqFXGO18LimfQR78ckn7aIA7eMQx0Aarh5nKa+KQAMdY7+NfjFOQd+Enyz6WAFLx
SF9eDfzlHFTYODYm+mLeNfLTIB1MTPl8jlBqPSScHsD/fEapqPlENgRF33LTsaL8Hk+gcjC65W9E
Djzwz8xAB9/eYQguyi3YlmtuELoMMQHeDwvYveInp9GHuPflnxOIyPPr81SBtXRrOm1oZPZohEAX
T3G9RY/0xrD31F07yQYVnCi3KE9qDCny5xboUxebJX/T2YX2gVe39aD0qq3OHuLC2kuqC+iNdFec
e1OPmukGidf0GzIBdovjbVwRgcDnbJ4vgYWv4mZmn0R1INW16YfjjWHy6eWhlXudnxMyUNvxF9af
v9s6JXodjokBdJbfQ3aM25eofiv8ieQh+HNuRgaqrH0VFGOvZpIl0T4jVJt0fGxUfZH3OIbJJCoZ
pe1kh+uptPklt3xo4GpvjU63PbrXnnHH9UmJg6Qfg2+Ewx15eiamuG2eM8mERxw/RnX12m9FGamk
knmOyAMj+6vem0sjbgNQh+qs0weJJ9lpf3QmMRPhq+6ptihR8TMylYdY39ySoHFs24i5Krakdn6h
nwoUdUmI2yTBORz+Rqg2x/aQmAh1wcvVRGFsy5hGR5PrsnTgykkLNOCjDOHaerB7M65uAaIDqVv0
Ok3a7DrBoKxaiiCmbd93PJEDblDSRGSDLooYiKId1kR+REiHOzCItFwiyS55dDUpq6EbwwJujfx3
qu3wL/cMXUB/HPvCfMH96YF84FEvG/Vd7glKtZEBQSY17qEBum+nLyF/YZiGgTJQBsPsee3rUGNg
RWo5aHL7kmez69fCLriu0/53m1PWG4zdZziC/2ir3Gd9/yNtkMdbHfI1Fe0yiKvEANGz533tlXi+
mHh9ngeb2HFe1xLKMRnxk6xxv0a+/JlMqLckRZWNkZ1DBi03ktAFIZFQtBzwESmexOBcKtTUToFX
pUnF4gbm9pJf/fTbY+LO4nolZ8L96nBfqiUzgGumaLHRxY65rtuGKJiBftomPBsye3KrsWGdGfDy
kTxTDy0xKRUgXh7vPSfGtBeQRp7FZGKHAyN5GV/nIbjWhd/RAEx4Vzz5H0VWcs1a5DhlMJ1JhsWh
WaD0gJSKdqCQjnHUlWC8aWUcK9+GJVYdOX86waruM9tWSSyutpNhezIrC8SCLEbl5T9kTYAL+shU
cJxnOAP7dMKqgT6kU8hAMFRnhzhmOxjqWv/wRvYH1DejEyRkKDtEdAh0TfQChC6AQC4E86TG8lhn
fBq6V+3w/HUtak0cU+9VFRHQK9vvQJd/qLk4NZX67ETKtIqMrYrN7DATe5FbE3E0wttb7B71QJGg
6Tx2ttxLP/0ZVx9yCihYNhaIGGDSq9BBaOYtkLCB2ZKij9zig+1aV8e0v2AjnW0tSyy/BAzEtcev
KATvALvSG+0Qr15F4lYFIUNQQPxOOqcvWBYGZe492n58j4vP59Gt/KbaJIa4UiEdEPxIyHwJs2Oo
Hnsu7LCVF6vc5fXo1PjkUq8aIckqZeywg5gHePzA1vOlJ8LoxEe6/MFi+S8WgP9pYMYbH7gYA9/0
HcT5r6AIvuLJac5ORt9hRDgOTuapHtg6yB4ATBb4V+bxak7RbwKqyTbrKuSR2t/5FluX55gNDweO
CXKp4qH9oUz/OxidW0wJyNJxAkjvM3nxlJVD+bujVRi/V6Vlj+g//bCmZUluAAAC2PXUfvJMh2Gu
G25+w5xhFciWJr1czqRSe1wcRduClOBH447kJEOvCSG1FCW+ti1K1oUELSOE6S3hCkIjcqrVUn04
lBenESOl5/hrPRfeF4vTsxQU1IOEAdUVJkyE7XSU1BIEZFq0bfua6yooyeMKIHjDg1DsUm1q/B4t
xZbvkNOjSf7UKf+1LsBvKX2UJ3n5K2h8KmgkW6BvkEzit6+9KQDQayhmG4hN5pFDN1a4ixGQDzMC
bl0v7HJB4uqQ/mpHd6Wn9rOfsk+rCT60Zb+/VZn/J02H+iJs92o2/mfk5uggZiagIekRvgTbqfQe
XbhZ6izRE2Ny3sdF8JtGoq+8QixPl7DdAeVYFFg6qIZEVeYoFUgTjvLPTJW0RsIR5yY6UMcZjzqf
n6LuWIzuboBzrqHKxKCrdbL8uJlDEZEd2ac2YeqfkEHEBqUbpfvi2PUx6FejwwTZZWLcquKo7Rog
yWTUqUEditT/HRD573rlMfwb5Ja1mW1CSSom1CxXpCsp+Cu0O250znCkP2C1CUYCPaKWBJHcQ2Tg
qWKryoKZkKqLIPJ+dT5WrIMJF8zhh3zU85u/RhFoBspxJg09uihJvI1XVAT1eNUu7YrHHIhFAGsI
Amdn6y20q/PY6Z8xNYy9DRLjofMjNh3dq1N9yhryk3Pty5/ydSn7v1WPrUCfRc75UaZ/iM7NDNCq
2sQObkk8fHGWbm2TwVs789OogXWHFoxJdj9Hy0LKUeZ0L1MWFwkA0WgoVkiU1CGBtUKHPD7c7GhN
4zajbfcb3mnvJ/XPYdgHdvwelVZHKAsiPsdusCJoQYcEwp1QoFZOMnwr2Id3KTyu2XI5Neqz97Ve
czpRigU3jSF2It9mCUgMXxT4x95XFeMgcgElsM0F+AVzkzZhha68aRlxRcOKPhkoe82/ESOqY7YY
eWPnUmaIFAybANPI5owauMjpRiW6xqbVnZXAM8wVs4lN9YyHtjb8EIpw9KInGsUgGlZmlArUDYXs
s51+8u6QtR1M5LJxbYrhLY7nH2k1P3vD8Nek2S4bsnMX2minOPTsmitXm+kPPyvKpyBAeD3bLsE6
87wemPlda3yLM2PbOegEUpu9xdVSPTqKI9znAeKGC5aAY4xXtgUIjhPTy7zxwVRIAiuOyhEedC0E
EttRZyc/x/iWiFm9LN/Zfs8aVRbjscltUA5TQ5ghvZlmLnBXkplQNujojcD5HWLDNHqZrUoRDDvt
d0tzL19IiiziQV512ewKtzNfh6FOr51oX/pIjSbd4GFz9fpJPHsmYsoUg/bKV/6+d6Lxh2qS9057
xd9I/a4rc+dmfKT6wgueck7aXRvZYmVgppla03+MjcxbNlKHhEoODYj6//vi9PZjmXCUW36GesYu
iABV6XfvL6nnra+/G2/J9r9WguXPV2bwnIVYWAdVxT978qGrMZw+KIN/NBuwfqdCl+MKgWy3KE3/
aEXRW+X3V8aX4lTZvnfNa0rDeZYhFF2Hj6Y5y4NuWaf6lG6fcJQYJ5mprDLCjQUl2eZJ7D5ISz9p
4aBa6kuiVEs9LXP0bcx8LuOMDBrt1+mTs3RHRTP9vCrvvy2A3ab0KYNqcLlOqnTQBRlg2MUwZ2QF
Z49myKqxvIDZcEzikaHENslb7PvTJ0IdlJg0NZrzc5RwBStvGG/RZNJG2EnnhAbRvkStBew+pRon
nArBLAPa0piJIaOttybo3ec0cv8EtRvtW4cU/LxvQSPaXnynjhM8GyEZBzAYKHSZwJ7u7x1Fb7e8
DCR8gPtnaifCyexMwvGwgMXtaO3mjLu8ipR/VdFr0eRwqGMisqc5H4030yM+P3OsTZtkpLsg+TpR
lHcN7bk+l+PUIAvEtzm0pvE+c0AhfKjzsysL+g4ijxIbiolFU02rrtbjxij7YTU4BbhWt7R/lEaf
7ryqpJkuJZugCwIaqJL8OM7ZKyxX+l7UybjWM80MYWhkl6l45YlyH2O3dR/bFLSXmLhj3XMNlsGs
UQryxRWLrCBJ0q3p1sWFOa5boYjcIgkS3x5dTQHarqNfRshGRMU1IfNk60zoQBpUyNNg12chny3i
H15qyUQ4CrICy5XuovpFBqzDpf18/6b1Auydjfsb/zGN7hO6YG8Atonfh3SYPp0hXjWeqU5e2PMW
O1bQbBsu+GMDb3B/e0hws4D7iz4Bl/TEuuQpO6fTl9U71pvq2nfZyE0moD+FL3eyC6vnbGdUFdNm
GLdcGCogRsNBoBdpk2qpMbjkio+UqvNjY5AXkHQMSF4fjD4N7OTAF7E6TQ2/bmqApeHEV6se4quu
ixYn6fKZk2NTbMwhO2XY9eXc+STAdM+OX/xFBMQVGWQ4LKpxCj+yRNwQVExPeeQCqRi+97a4ZPux
NZmtjcv9XY3MnlB6I3rtja4+d13vbY0ZAUmDQvBcTwCUbX5g9PiJuWN+m1sqOxJ0njof/c/C/2Z8
7d+6fDwNSsWbsB+D04BGtq/DdGPT1QB7okCvlg9KCF5hTmYGYA+OoxtsN6VlPtYoo7LG8nfBzC8m
rnwXcIa+g7Dsv9uhyn65ofrQCxBajTE+cRzYVK4z3QzNdQqZS9TILtSX7rxHJefvbBHnfO61qM+j
nX74I56oJgdNZpVxttjeiucYEGxI21fPssuXysIxbYfeeMt7m6VYVAhj3DijtSb1Z44eTArgp7es
hZ/Crt0+4q201q7RpXsrBQ6Sg3SRnpp0YNnWuR5r9TItf8NUj3BptkVOVAP9tnxpGbL2jTI+TNdq
Tp5sEZMs/yuwpkuT6BzEUaNokGiuCoumlnnEws8MTgyPBzsy1GF1TpmePI6c/ZB7BPP1GSMs+rPU
V8wi0/iqZVVtfLTg29hAINSR2RxrWzwtMaRpLkGyly+toq28lwhZIny5V8fgb6sgDWbN+i2HsHwz
RqgPJetdR5b7eRImVdsIWl0nn1/GJJoPtcOLG9BXvVQhcVCDzP8MwV/BSfiMXiE9eQirHhJJSEEj
658EWqz8TJHi34Xy4s1TQ/5J/Vp5JWl2TmP8SH2NvsEdbzBGP+NJ1kiu22Ibuxq0MVbA0aGa821T
oOlJw7IgASVAwTK7+d6wejYrF9ipNmt1qCMqsuaAPpiqLuMbt6B44vW/W91komzpol3JCvzEdkGb
45BLVtTI2kmLJd9Q9rRPfR/FcJsizY4ialDTloEr6Wnvjc3rTNjxU5IxtZttVO29mhQnGSOh77JA
0z4j+kcsZ8GprlAKu6YTbwe/dW9BWTQ7gzH+oZ8r2rAmeKpJzBmGyFqSqtxSPxxrbI2ZmwWX+5ek
w3UpO9wDWU1X5/1ZSEug5pnxVPnB6f6nDLshdgoYprJIqJ1NcFBTGs3z/QtmMwsWcDHHA7OHwnqL
q0W2JBS10FAPRle8q5rhTeNmOMROCB0aJfD1gsnNsrGb2LoziXGNUYzG5OpMqmFtDamjceZyqzxe
XG+NDdbe8SUuvemsrPwo8mp4SmqAzapon4NcFgczRFyXtD7XeYcguys3BI009LJG4UHL1PyGuwpj
Hb1Lx91r5Sskrkm3d/p4PGinu1Ut1WmdX/80Zxg4pzsQeB4c5Eimio7+GJ6lD6UosRgj0rqFforP
bObnzFzvc+ofvcisyaJT9r8v3pg/ybQlDFBE9o6V8Mfggp47nm/+aLAbWqYxfc8T7bVKqVXt9vJD
LrmMc1EO56z26/eeYGHyyXrRZkdlYVlzly96yN7CyCMde6j9o0uWx/H+v0QrfExuZbqfAnLidYdI
GGzw35d8rGH0kjT86/nWfPHECWPm3vTFlxw7zN6ksvLERsZpaf9BRezQ2MOXehqcM8gbsP+wwBLp
TA7tfw4VRmDa/VKHTTjvl6Ang+jP0RTHf5eJR+gbuZX7LJgh8Lygjk+uTqBtNCAWKSgsZrHVy5MV
2PJE9K083b/VaRztaisFG8nLs1q+iDRKwe4i1Mth1g1I3dzHviwwIC4LXyCURxIEKI3yeu8cI97d
5LNA3uUQ9Y0A1xh3g423lEjDtJgpSxLleMaYNFI54+Nfc7WHOq3u8P5TTNJzXG8MQmxdR4HU54b7
ZNMesHwDvtM+h33f7Cvdx6vSHg+l77bn+/BZCUpHETuzBEX9AsdnlL0uo3DR88st2+fIdKmmA35y
g4Z8xbmAVhwzSOjCiT8KL6V+hDl5B3LelohzHUEgYakxg96/NYjEP/RNdi1bXiRRscwUy7vGTvn/
v/z7Z1hinbbCJDIJYqEG0lObMd3PM25Xe2ix/i5j08x+8MjhxvQK5dP1NoI/m+ioTBLKiR7bepPA
X7ykGPlQ3hwU1/JbMQ6LZUidCqO7aaSfuzYrnXc3k+MppVPurF1sTT0MrUh9fuR0gkdMsKH2XXT0
Os0UXAyg1XGUEwYaRL/518uHxEPcnbmCCyZpOJimkBoOAqYfjJS6i1H2+7aqm2viEcae2uGFwj1r
6TYSx0Khs/Xb52qeCLwOrBrhRl3frCq1KY4gepxvAk4ChiLjq8qLZj+Ljs8gKtEfhZuc56rcxm2Q
4bHL5VukqFF2LO8JtTlIfAiX0yvCoMLWoxItX0Lg5OzvS8MjR8HCPS5kOr4IB4LQpdb1EGo8myoe
7OuQYtHS7dXxU+4wL+XKl0RltonTvUZOtzNyz7oNHUIis6/L3b+Tx+z51OGza8PwMdHCWLlVG+37
zITRMkBTVFUbj8FgGo+GOwSHKa1/tQ1bis8c8dpNAPC26aVnSxkWjmHFOSSYN5JQH+2IVPDg6CZT
/HSfOAtJoizIjoklj/V55J2739iulA0igpGwjNJbKiX4kbaW2T+DBEGmBOgjncWvqCbsQBY44Gau
ArwlotF6byp1ipICaW6dUp6KzjpOXfOcz5Lcz9SmM3Og8bBcvuXemx59+PGgpimq64g5S5c0d+Vk
A+1gjr8Okz4jOqRTeCgEQTytnWVknZOkQoMJbKc5J/iQbMg7Mfop4go5fjsNJGs7LRksy8Qv21mQ
fJ7+tnKpr6LGy3B/42PR/sqFulp2Y5xEFDJjO2gSkYVOBT5Rk/jfJKmIxXAKfgXjtDhl7z+wapGh
3o/W/j/nqxXIz14EqKkqRvxCklU862YxZnlkI4XmKTL1pavIKbvPA+4SnOWCk6/bKDLPXjoR7+DD
bTq9iOnhrOtha0TRTWC2N6Wzp0a5IMeFXaSq8r+IZfXeYPYCI0nsndZZxrsXmsU5b8bNVJDBk8/1
3//Ogl0iGQjb7j32yVrPQQbPgcnSlVqVXNuthR+9c2FVC4aJYLaDk4WzbuM7Ncxs2/ctxAOUZ61Z
qdmwdg0f5+Noe95aYdlxE4U/3k63nmpxRcVwDqHdE75KcjWuQdHtomS+smN2NzPF8VNkvA3hHLKa
KUVNumUcwyn8IkIYlXYW1U9xlV78kZq4iAt43Y3ep5stVuhmvNgmD9+Yp+2XhEXvSdxgxjZfSXtI
n2JcYUDBbeDXZDx0NV0O9XyIZ3QpduBQiWNqBA4KZpP0bsTK4ROZiT9Dlk8vqNAtQ3PsyZsdCNJD
/m36Wr6VpLozU9G/XJjU6yjgWFQl1CaBjanIZM4oAgc8O7N4Igp7Gm8GA3ecKR70iInkQZo58Kct
KWWzmFLvsAUKZJBq8zFzJaJs6J6D7Q1EBTehdbIT2zx1rYXRr6ySbQDUs9z+7Axh+zYH4VUlmHj+
/VugEp9jkue3puL/mzlSedS6ysn3FQZ4bIW8bNNDt647ZV+AKFeJiep3ALpc/Vvvyg5R6/2Bn7EK
HYGBDlHDCarsyFn/+9g3clzLqVfHBLPEv4WamCCWzzg73O+Ull/MplgiQO0HPWKcK61ouNUR+kcr
6j/jrFFcWCRRTqFJ2Lv11KQenUMgg6ziIxL+tB3pQyLL31kW/1AkROHBJLF4Ueej88k9dFyPrm2r
ix824c1F6tAZQXoZJ7e4mIZW9h6pc3mkVWN8dAw60P6NuPWcfES6fvv3OJMnQoRUQ8FzX9o0SVru
G4YJ+k25qv9d6yYJ4WMs+p1hGZQZp26GhMZFxANmRplz3RyBTc64Qop90zHo3tfysX+bU6JLx/6J
G61+ithGHs0pONoNNYhTZv+gQzIktXngGakb9ZgqJMxpT6KBtnnGdVQf3GGGlzExFWvCQ6zlCvKs
nqphCk9QadUPXpEcB543yO5AXlgJBSdyYx11NNsfanHM+NOhzNOMPF3DPJtdhFGRCF5yj5CtIj9A
jsO/DKYA6Mx23Ldpe7ovF0YWnP/dS07ASI/zdzNWffc8lait73+2scePqY8BLJzBQ+oFo7vcy/cv
fu+g5ploMfBT9/2/M4g12fA/s8K13drirANOj8AjlPrf6T4XAzlAeThRj8lJFDrmZxh2/Qtd7bd/
b5017O5T63/n19kW3UaNqqjPCgZ3tDtx7pb/+P1LPTjsrktprOMk4xnVIlOdh6R4DssKvRn/jMQq
uQ+j9JZwLl9BPupN3MLU3qEI2Xm4jAEduMEDXpwv4MntEY5ATpV1yFzmD6N0xc6OIsw4XXGt8yh7
sgqdPOsW1Tm7spf2+btwGC/DrG1Jde4Zph2YYgAiUmvFR15h3HC7HOurIb324E4QNiTMDY8RQTRT
RgvyqPXp35AdV6QIT3xka2W8GsXsHEVRpe8c+t4qGzWt6pUFV4LvYR9oONZmtn8EvSBeIq8CQRZM
lhycpIN4rdrHuIJgSKdanrMS9YQPdbRJzOo51N13Ctt2HSysVI1jZl9NQ0pVDduWTfS/F6I6xMpf
4q38rxw/ExQou9AdYGRIpOMUEempKprzfbPvUPHchxxYlWFDvZDemXhu9jPYzmLs4rzMEgPARjN5
O6q/VIDAO1UYlOwu3wpL3lQfTxetuh4HgiQQPWrkZSQ77qDzxt+NRbF4zKU6tUZ8NSKQk0oX/mPu
mdazI6qX0vIGmGKGd+Af5J1KDJeGCoGIg+2sh/w5IrjuOURGWc+hPBei1xS2N+QeLUxBs2gUo0XS
Ytuh+xBVo0O0D0N+PbcgQOuiokmmDR1YE3IMKYgrf94/4UyuIxkeipzJFNFXtjgHlwcn7P/o0rBf
jFIj5VeRp1FfoCfuoADX9+t8dghYIU0n2RSlj1JkMeLbWeBs7p9LS/l/ob7x7Bd1sK8VhuuCct+r
FTgnh4g6MtlrHBceakPXbkxiGukSMibyLe3Kh/WzVU/dKGNRrmZ9uD/P9lQjPl5Ke8M0TQ+KBKk5
1vkxHgZxDic0MqXHHFTgPjt0qL19G43oP1TadKd6W5gECah0hIq3w6+4lOm7pVEnqTq1IObR+txR
1wDxnTXppeXJW/r+UP9w8vhHyAo6/ST8OiMfUYHa6lZg0OOnYn5c5Rbm4larjZw6+2Lo4pdVTRVX
Ab8aMg2vc66qHTr6emeyj58uCQrdC2AM55G+SaGmZ1uFsOj14v+Dol6VCielfT9E82FONsZATQMQ
9XhTza/QkPm+nUw01gYStxpPMzWbCNvbarpmIF6YWG0WXlPY3jYyrIQmkeyLZT579gzxI0nQoqrM
rY8zTQixGwaPTqsOupLZa96g6Aq6F1jV51xSgsSTSsQmuRbPQvtoOEOjfwzrfrjABj/3jjnt2vvf
lQWiRcovvF2ZkB/cihF5WIq+PBsCBsM5zmLyDxH9zwug0y34zv1/eRZSrdhybnrEjsCqjImttzCW
6dqSm2JELDZ71MKwhkM6gE9z73LEuTLbiyT318OIt61Z1qs2Hqn9ACZByF4tA6GxDIRzy49E1dQ4
ENkuFlwKrGJ4uP9BlbrpLY0UJV7Gl9vXPDMD0JDG2Pm/F1hd8kAMFSiHXYQUwQcOrmacKuUq6iqi
VhSYpY2KuigtFIZVeAVERf2eRdPNFi4xY0XLrQnOjAddUO3t2fgCfMGWb4lNLyuF+ZOtwyo8LKf/
3rS88LbWhDQqFL51jqZ6Aexe7dBqrkrRtWrptF9XxmPIKPM39YrvoGWwYOD0dmOX0dZu+zj8Gvrh
miE/+MIhLp2X96D7AsYRcHQz2H6NDbHnoBa0poqwOpVDYpLzViHutnlqYo4eq2V9dfOtRWf145x6
SNwmP1mTjaheAlySMG4Pk+f+9rDYMV8Jort4iHfCDdsjjBjRW7qikdunD/4+YMTBlJ0lGt37h1q0
gfhjL6EbYW6ees4VNhkEszCN3cHom3djyOZvI87q56qQqC2WhSjzYnFs/G3Rq4VGVmiJFtmIYec+
WR2Bv2Nk+VlNw3jxq/HQAx9QMIDTzQOeWTOJF0Qbduo9TRjma5890LVLsTZB8TdOQO8xDEu/80oA
B7cmdavo4+p5ioKXfqQbMhrhK7wgIAmpr4G4SVbwq2xPgMV4I9KivHRB3r8MSu6c0TL35nLrWZwr
h8ZVx9jlTQdAk7dy6CCCLKZ+2Q1rFd2LNt76uvJ3OYlBtDPS8ICK4CHDA3jAgltBz1r03tAeUORR
dHUJiyiL2mPXBNOp3TpZcUEGB0//5OhtN/f/VNMhInMjCmCnWsQXfhC818WXNfegXQl/cc6NfYws
6d2aqOxp3HM/QXrTtxpmxVBxTL7twLZASCejK44RDznknQoZXZQsYRF2ewNBPco4jwYCmyo8rHmG
NtSpSq3iMjn0xuSkZcs+ax/uv1LJRw9G3Plb1abJ7g4hllFqyXZGJGSoaIL0W7LfYIewo2ZxeSKH
9YdpgHx7lRjPUelwnkp243JGR1464GX0Gso8I1jDTo8iRIJo5rhnddzNb93U0RYz2KdA2c7VdPzn
HHEcveiNdckdInPvr6nIW4JiPTYANg/56KYYuuZlWZVLr8ZYuGTlyNo8SzrBfZXOJypO0Lg2BLQa
yaaJkIsqpt2PlhBVWmjVMSVVbm+UDj9WUY+P6JyTufJIPlp3md2sfNdoidC1cpyTmd7HBP/sw2Gx
8y+cqW5lsms1i6LVuNUtnf+hY3dMzA3UsBfDS+L0z1MXdlT6Ap2elm9N7IVzIXHRjiNqrW6J4a3L
jtBbwmuckmtFDd17BZy9CEj8A8oz7mXTNFZTRpBQxmf6WDUoZ31LBIfKAGdZVpthILewn/sCOwt9
hjzS1ltetXD+vTpxnUnaVCzjYFsEF3QWNJ4AycSBozlM2CekFJfSiGhAXViKkmEfE3rR0FuBpn4A
qkeFEDz2AYJxClZtAtIHxG7EDDqFtPfFctON5BMLmKVTL7V1Uo7bEIdAinvSTqhhu9ncc39314bp
4t1yOdhahSjd6cLw4mBJHxmr15hiwpckLThn0Aqb8e+yUhjZ1BjvmH1wjXjU/9EHx93VeLQQIRzd
mfUMQBAiD7eDJDvmtXHsYxwa/SJTyQ37lzFLVkoxf3iWke5znNUcCgFteR65S6OXPBM0Qeuzxx8y
l7LauM1uU2Lth6RMP6tO7WrX0aTDGW/4qZGXe9RnD3N75twASQ+/ySQBUGDWZHxAzhfQThUXmBor
80h2XXuayAhfaxvV5tTKZ7cIvF2ekdI/k2ed5OVX5BnXAIQMwCx+yU0v/HbpoLFxANvJTHcJhCFK
89+LPGVXq4DiQmN8wd0ojq4sn/0MVb0o3hwvIuTed5q9S+fGesxVuY+oK6U9FsX7wiFo1xLfAXoM
DKBBBQ7GTGxUwz4JEXvHZQFlvBymVTGGe2ehMtpsPOaZLxgzSBwKK8Weony988PCIIWC1j3Zn3Kb
nbsFgatHnp/guVn4zabABV0K6yyWN2da3qY4Fn/DhZe7f6msdm/36BiSuvoRoZqkGQFHzmzaYFnW
aPPuWxILBqnPDiOap2xugw6CeRrNr9TDDAJcPH2qKSSD23Or1f1jVZa5uKCWAA3lR50q99X4H+7O
bLltLN3Sr+LIq+4L6GAeOqoyoq15smVJlp15w5BtJQESIEjMxNOfb2OQCKacJ0u7qmNHo05kHadc
FLGHf1xr/dz3D0CtLloHSJCfbJCOgaF+aYnmKDPX6wuCYtp23ofKgdJdlTV1uOqiqvzwSq/Wv7lt
iLJcvfaOLZ3CaFFs3GNYm/l1F9xVSLXflEzis1EAv0tRdz9riDxOou3Gvu5cis2035O5NwM3sTYf
WaLjDTCBctMYd4YLRLsmhwXtqwWHGtIMx3m7hJLFbIWrzG1mwDCWDBwARE17K2fqiQW4KIur7e9V
wDi4fEH2kWveWZmujItCd2/gaoXXVg28rFuANDe8u2SLc/fnzcmM+ttXMPOpk3/0vBRSnvB5NhCj
qyDOCjqnxDdm/WDPrDUKwlFxYTY+ZV/iak3f+kcJsIHDQivyi1kOddVJj2szyH+fO/QyMTLQyWLL
v54ndXnqgJp3tBmVvi7S24bNoU0Z6mglavbUxRnSJOoDcZSh5SJ69Eb8VPPFMm50xSwPsSh1XWNa
s3RbX5Rm+Elvw9NaN3XEKmcMeI/Sy75I0cKH8RuNQQNUxXQ7zH+rg/mDvv2eZYvfjMZFU03kDpjy
2UUSM9mQ4hRwkXbrnFraj1pnqEED3ar1CX5W1P5Jjr3s1CqQ01vH6091vERmCcAB3ZUQdLlAECya
dn6JXjIVXAEM1KJ8eW+v2i+hBmMa/ESGjEZN2l+b5DedcS2vAyQZQFqiiDfbWF+ClpIEJ1QIt+a0
ey+NwNPBfp5p8Sx5BMQHKLSimO6mj+tldExl1nsfbDYfs2a1/iLQIYYX2Nfd/mUIWHsWg79bt3FO
7fZWD3KsIw6a9BATUmr6ie+1s5t8aXi3VAD52KJOT1MHBQdQYe1lTbX0dNminbQJ1mjBZPCV8jhC
g7gFPGuHAD27JdQN4ndKzxQ14XhRC4U6BTAVXXuMhmYvEVQKQBNYXtLQlWDMXbxtEfUt2+DGmye0
hlKkiKrCRKjRT4+33mx9HocaktolAlpdXL30oQQydyI61qzZ6sJtv881a9knesvN5mhrm9p9aKPh
a1aGf7rxqttkk/ofw8hlDnWCjNPiW7by6+tgEzJcIAMzRsGHKA1cNOLO2+RkPo8QmSj9/DJcE5Ol
VGxuNkDJKt0I702TiA7Q0HXopPYZAC5Q/LHO0MQN9sW3mTqSgdq8ZZREc5XPq2/rHAQGQsft5aJa
aJeWfl5aZn1CM0uH28GiiCqg1hTxDeMb+c1HqWuXR5FwsFVJOp6GdXwaCcxHDVupLRfNN9/9SlDk
32+9OZswcz5GM3pPuq5lZ+u6Yl+pIzCxFxHIVepBOxL3HXAGswaZ1TRzlsz9moM7cEr/1G2RsCxr
fXsy8xMDNOi9WcaUj5fmEqY5KikUAXzXP0pJutHSIOCl/APpoov35z6MfNdIg48rz1gd1RZ1qzmn
e54EtCwEcj1E+fWyziiFUbWl0W/MverEmWcP0SJtz7Qa0iKItctmu5ldRmF5urDTiwrokH0mIIy5
yRmv2jb4qDcpbM5lfVKKBoUzL7LjuQEiPtgYxVmqLW/sJcTD7rbY6+qmNurm0mQO9Yle66hR2pAN
wkVzklOKTg6/zBMI/04RN5/mblwAlUPHPd7oF+s6/WbU8/hjhISrGLfdneiSUcmXzooeb4a8ewqK
48xLxarlNULlIqqiCCIksYrzTTiv70vm7B5lefW7hwU4Wi2bh1WEtO/W1JKjuFgIrWQ3u+iOcufI
5ma8PqnIIDpnsaQKGHfFqWJTPsSa/1vb1myIBUrsIaYVLIIWvQJtSz+BSVjCV6b+or2yzO2lsW6D
hzWjZ4GOnWRbuEqik9kVyKgufumKjW0QOkeJs0JBYbZAFiA01scUhLC4lQG6lOlYZyvYBsfLZQVX
NsTQdk2h1RJwk99Ap20WAZrJK40PDilZ5yWSX27B+AvNrEmkExii83T7e0D5Bq7dSZe6aNt1elhs
iDs7k07G4n20Pe+28Jjvpvnbw4WeffDAv5yjq5VdMc4IXRM6BhtEBh10yj6TLwLkEwlVXnAog7ps
Lrvtzi0zPkJs0rnTfixiB8juCsl+w6XWwFiOE0/PZ2emC3cqXjDgiNCX/CxAprkwfe0ojgKm0TjF
7waDD4/8JnaPZmYZXOrW71brMs99BqsrplRxEWwhVNkmXDMn199vLNodR6gNLIGMiXqEjrBWsAAZ
v2Xu7dUSuPUm9pg0kURnqYD9aUFAcu1FTN+xUJTcUgikpVGtLrW0yN6XoUuOvAr6NNXxoWtTzoCA
Myf4ht4/Y/KLpwFIPKPxqyHoAWSZ+nGjI57vr5c36yjj23hpcc693B7azvwO97cRQUR0WTjtY22h
E96m2vrTtgnnH6wU2HVf9liVGSreWr2529bp6iQEY/VgUfdfGGu6imEYXdnV4rpv0CxtGKMaIxYX
ut9chDNjhgiLT9XYsTYfOHKbuzwzRIsVPpzYKUOP6o9AiGDlzov8qppt/0hrpqlskZ24DRr9s5O0
+pfW1ejEA0avSgFkjGePDoFd1bjV9bryBdOYESK1AQJGc4wPMYM56uq+BN35ta2YTNQA1nrfgV/Y
ifsADUp+uUMdqUEszjSMz35JyYGWG+S9AHTfInISJKAChiZZ6w8BAtzLrU6lTXhgOnynQbyoP9Z5
sgUP28zuKR6AYK+DI5tsI+kqf46B+kNUBn0wQV8xuF5+0AEU3dXcB+aErr/WNlgm2AIEG54pQmEr
K24T1HTMJQS3xQp8eZlrDiIeweIoai0mclBtP1naUIvjrVdcpGtEKDqXCcIQRWcvRBVG15GrZFbP
DA3cyPpCJlXiLJaIRDhAGKL5uj2ri4YZCX7wEGn1V4DMx6ACGFHWoCAw6/7WJt3YODkCHOaY3IV+
/Xk+R2YDGRvnbhHFh7HIbJsyhrbr5c15s9J+syqY6ysCEMAlvFADKu5slcNApQ8OE8IFvL5hRFra
bjZMcdD1c79Z0N2jugKKe/kRGaLwOm69uzVEnaxptrdbY3M1XzLG1ilBb62L2jrpouCVjaQd0FCm
T1KVadPHcB5emHMbYZMoQU259KsLYpiYBPZcAzO9Fae6QPUD2ZCNAFzlC/ODPs/d841N5cv1gHx0
Xq2I3Q9aPf8Q0aJFDjwBMC3iqmwe0meprWPR0fi4ygmggSMHR5r2R+wyzywK2hz9wRq5Ond2UcXg
dSzd/pZunPh8VYCYthb6/Os6KSlRoGOoOcHDxg7bixk6R6iuMyGoA056xJhHJJU/Yl9I4VENvl9Z
2h81TV43N10kLBFm/5SbbfolLbXlRZjnn7MAeuSyNa0v5doHt98UMA11C50lEaZ2YUNnH7WAhnKb
hsmxE/rawzK3qOSb4Wl/ua0U/Riq/9dwSuCzznS0tERnZ2MR/AVz5FTxt8sz3wbi16U6zP+DnJX4
BnB63i82UVsEpBn4EXSzBCHnVektj7YzZsN2qZ9hJo8Z73C+AiG04noay+X2SG+izW8BeNn31xRs
0ltA5YCSHKiufdiQxhqjhBe1ebswivMsgw6O1OD2glt50vqNfbUiMjvpDluWeUzSqcCJtf78vjYQ
T0As7GORLheAavBD5rxuT1rRHU8j90e3Om5GeTkGMnNr12JirkMQ2OFjKe2s+0qQC9gWjD2Trjp7
nS8YvNxXvNMgonHhFNZnUOz5+wUjVCm5GB/yueadA8erKDDCm4KTJ3IWUHYJbOqIGpRfByf6ZsV4
BTNeXjXNyj4zEa38CBx4e4xoXHS5XN9kWujcLkO66F7hfzDMAqFV73u2Mpmw1iB3nmQI8tQubOAo
8I/8rbs9NZPiU0Tb4azrxAJYO882nwKtuUFTcft7Fm0ekHe7IuJa/2au12Azlw6w7U1CpoaQUuYs
Z5/hHNLeb2YX1A9hYtVeeZFvVytizDRDIZi2Q8BI4aR1kq8zOGP6PL4qAlA4m8qDJgGX8mRdrre/
Q5TPKgDUsyXljwX8wNO6rbRP8wXly9Q9zktHO15bM5+uJ0N92gQV3dLI7Js6q+DrrTe0ooii5p/W
9wEz7C/RZrXfV27Amm4EI2Z9Z823yXerhBoLsEVQo5nxhiFdXHRHoWW8xKVr0Zo32ib+2FAuYG5I
dLXJc4Qquhp+3YbaBRVJhp/MkurEpYY0uGqQnslhy7ZuUFyE0NeFDvjvBDiMBQZoTUs5c4mJAO/Q
eUDW8rpFKuZCn5fAqqP1DIoFOsNdU4TiY3oeLvSjIqyg4eruV7eNl7frwFncMtLmk6ihJ9soRex0
Mzsv/JB1WBmMhrKqL3PkU7dJeDNbfNLmSfSxbGH0xUtGK0R2cdau19ahbwGnCbywuoMhktOAgqEW
G8Tc3SnvzRsNYBDMQGZwIveQsasbLWzO66W9+JRH2bHF/M6P3T8iEJWFx5DXnNL4caI14UkBHvek
aYvywvfW6XmdMvAogH0EaHJ71eUZ6WZ2tkq1zTXdMnIufUuUnsztczujb1jlVfjZYOSlAcClssyU
mhURm2NqAaPHCioX2xVCdvYsPoXvaJkZet0bHfL81gZAUGnVaaWBPY9yFJV1b0OPshbEkyRcJl/C
VXoTlOGScbz5SWSAml9HC+vzco3I06yJQReiGz2HqvoFFkFytLHp4CSB/ykKaPB0FSU7COjZzkEc
gcwiMbAAqc9n+vkWz8wnov+8qqB8EiRql0IFOo3C+1VlfLa9Nj9bRUBiDgGTJtvPWTU3b+a+cwMn
RO+g+4CQPjAU5mhp5NZtA+TijNbr4qywZpQ/wYiv6XwdkwQUR2Gu+bfzuGCaTVAD8YJU+T70EebY
2lRwSitcHeaJGzzkyBKVYjJi7q0/u4FvXDupZaH+G3neRb1sPhnodn3IUKUtNGMO3idEc82kzBcE
iJ9ndJOp0HzbRg0UGnQluho3zCgU/1aMKtjaBXJiNZWiMAq86zCy1tdD2uZ55sU29x+CoJ5/yZ11
c0Q2iVvNGea4bVtUtoucVBNG1XmC8SadAECcBbTfGE2z2DAYebO5NJbGdWrpjB40IXMyjO2sbtFt
dZhwhcp8gDB9goKt6CIsyKaWHlwux0S/wENAjsJ+dY/F1ODK6k51pYuxicBoqLAH2+goAPvMpSOy
bMK4PLITc3vV370ORnRWxHQEgnIdfoorAJkr8sFDyvMtqgUWjNy1rt82i1l4sSpXX5arNjyfbRbf
eJvwDihR8b5aGGiXuN76waPefNxoDbj2ilhALwsGIZsLqCb+1rlz85tYRHxrhn1daD7zJessuvUZ
GyR8jVPp9hVgg/yTFybZsZZEP3wYq7d4frqDlh6fogWKX12ls8sicrdHCLXRp3GYT2JUSUv2kDMt
It+0l8ALkZhqw6/hok2+20H6bR7ZLIUrkNxbvWI+Up5kl+VmaV8tCv3SqJlZAqkv++bT6k3C+A9r
ufG+2KBOnNXCffK2+oPoODDk0V+eJ9H6U4x0//z9NVj7iryKhVqBND8yMjwBTGvkJdFZPDRETxBq
zZLpeq3AhlYZRdkCZKoeW8H9bMNsNmtN57LNl+4lwK3NeZPF/peqXgJYtufh73qpJReBgZp7VRrM
0ahKgVeyDaRVo/SaOvriKNFp4HMPFozvze59oVxaZYlxbDdmxWgDIzxxbSZlZcjcz3J06koUEK4Y
v6NXEXiNsKbM0B9i3/PQwDYSuEHz6rNF9/zSWsODYIoyHOBicx1Vs+pjnEeo1a20dgg9Mg2IaNey
g/dElZSBj6fwWdFUo9LEpLQoPStN8KClbkZfzdqnFBUny+ugitovSBZT5iRyJj0/qgT7o56XV26x
dmibQw1ZLumWAdq50z3oISlA0ns/0FcXmU29q6jmNgCW1EOaE0aK+FOVJKur1RI2Aqmp85CCIj1y
bbqM27SOEIoBEzSDWG77njZ8eze0r1KRqpsRYE7LYGOWJCyr6E6PSv/OZm5rFJITrbLlV81ZNtch
o4EjE06HFdJpnlvU+a0Sta0kZBZftpppSLdyIbr0acHMcUgwKUIzSTT/2Ohmc13R+WIWe5Jd9UWI
Wfy47OCEheOlzM6LL+0ysc7SRVZeWv6pvi3r41xUH7HPFr3isi9vo/eJDAUaNXlDeIvQVWSV+kfH
Dh5aWqgPoefXlwbcAzjMzcdMK8v7JWgjJLg27Zf5MkCCgb+LqCy5YzPXQHzmgG+C+QrIZm6d0M03
fltGlGPLRL/azovfWoFDrC0DGCCqoheNl1f3MFgeC+CZx16cQ8Z3Su2hqVGup+F+WzG0BJg99Kqs
MD/h6Rl1kMZ015M8+qShUDqDhcU5LzPkCVPzeMaHVm7ZgNpJzpdd6GEEEUrYGQobphcsPgZJBudl
EX/Nf1Bva65jABl9HcZqY2gtSepcUxxgmEqRaucGDbmjZQ0HMQRvfBII9l/oOSmqKhUeaZmZyIvO
57c4hm+EYxD5801z48L7ipcxo+JYPkdU4Rbm8g99CbMjjWrjqIm3t12jsi2i4EMcp7/ReqmvtNqj
Wc488cRBQbXa2oezWeWex4B1z+GhM0WxPaNIQM1/Tfc8q5LqtCsht4xjqUqdTmC8RESqaKpTL/aa
wzRdor7arNLvNUossyxMHmZl/pWxG+17pzKXNwtfi64hv7mHSGo79rc5cjor3BuDLZiX42+szTXD
YfKHRZbfhHoOLlf8KdYZQGs18YW9NTfHGMUYJ41wopbqd7MmNT4DBypOC/p5cWAkJ0mEfH3INL4t
7WdGODefGaL2GJhCHQqkSl59hiREGz05TIOaywldH5RP3JxqKKdYsxnqRj9iSFLO4mSNIHAZBHT/
rjeLM2fzNS1nt2nz0LYWIl8V2mwfUBSvZnTfmdvWINpqn+mbLbMOme9BJnWUhQ8UN11zzrA81JWg
wNchAj1HUDzwZTeL+ekaxawNKlP8vxVQDkrU102hHW2N6+UMpY68OtIAIM6CY5/RylT3hErDMbSS
9FvC7Mjs0dlQ1l0YaMWUG6ZIryvn1qawdEzlhgJHhUBEhtxhkfgF8xhhz2gJSoyHLv0wExjaGonu
1VPknHiIBlur4GQFgzbD+ebJ18L8ihDhJ5qDGfySsgJJlbof2sSszo2ivDMWVDNq2wefkXlfNgEa
BtmKGXItJQDYxnhab2UxW6BGApj5Qb+8+69f//Ff35v/M39Kb9IY8ZdV/us/+PP3dL3NEMEp9v74
63X0nXww/aPo/mfPf236P/r1Pk34v7/8Kz/9IPF1nj+XXz98vaPH4nHyh+NVERXbT+VTtr19ysu4
+Ouf9i/Ce4oPuknho6IgvP8Rf+svde/60w9699R96P12/fTPX74jAV+I7zeP0tUvw4/Of/zzF9Py
urXvl/75K3Vv81efED/y0uUPPtq0f3lHh30+/BHzvLuZz5/4ykv+9fcf13Lvm00+56++Yf/64h0N
l6/I+dr7pH/lHY0DncdE0EX8t67zjjvv7Hj82IIz4Sv37qbtS767YR2YJmIdnuW+9u4IBByYuuHj
zcZHuf3XA8k1sL0DwyUpsYzhHVnUnf03ggObc+9TExh+rtoSBK7kChjugckC+ObkxcXmOy5tP8s1
+8PBz18s+b/98v8rV9Y+EEeWeHBqnzTP7+6yY9nDXe4N4I51/5lR/pMFmdiif5+9cnTJzdIMkztp
O8ZP7qxtH3CWTSDaw3lVbgkwOJJrYAcHOhvsBBZHf+euWsaBFcBZ4/3/o0d1cjb+pp8yZF9a0w+w
UK5njaaY/568vWHYnP4g8ALTUe71Ldlzb2ONdD+wbH2w01Mz7WESKM4FujMce/WWIJCOxpwDy7Ko
EZrusyvaOf0OztoMHEsHoNk9lnKnwOzv5duDNcs9wOwbjuOZry2BYXkHAdQ5V70bYPUH8u2vbpsH
nuMbTuDaz+54Z/dN5wDcvO4Z4L26p48NFXJ9hikbqGDfDdf1dMjkE8vHqQhswzU9p18ZXb2Tb8uG
qZrhHwSmHZClTM2+7R7YvLxtei8x/H8wTHuL73NkfZ9pHhiW74MofjVHM8hjHA/ooyMCArVePujP
4tvvvfBsEEIsfdzfvZgXx2jhFm2dw6HmxTdtWc8n3pFqBsALZPbEw4HasX2udRCQwOi+pZzRC/pv
9Pbtt/wDw/bx6VCsu4fztPPqZv/qtu0qF/KauqzLM+0DnAbVB3+IaKbbTqrj2L4RoPqg6smXDns1
/8Bx2F0dA9A/0zXQUD06sD2WwFbP65m2bHHOCoj6LYfe8zTTA0pJCkie5/hkPOJRz+U7ssEulSlT
N03DG15xL98z/QPbJeJh5PHzyVDL9xm6rPWzHawfa0AJ8vkdd6wflSvb9A0Snj7CUCjatXRy9S4Y
ebvtJ+TTbeH3ADH1z8T2a/g9QBkUBZCa7B7lVoHNk1wDxz0QcBLD4B/dw63aOQG4iICzQVYwrFAf
Zyt0EAxP9hJw0U0XyjhxwOTdfXy/5bqw0YfjoVzwa+iyDoDIHzQELQj31RBA1LxICTGQjnIFnyAw
QOPI5n2k/WT9vP2zF5icAVM/IPoxHc9+WR+1nAA1KUkTYBrU9gzPdkU4sXP3NY+aoMPsaN0YEv/+
tCl0+emcSL48HtDHw7uePVxynMrOGgj759vkh55yARCRi+S7O8EB7x14dKd66z61f9x9x9R9qDIv
7lGxs2/Jnn3N5R1tzzApbffP9A5YzoHne+IEDEFi72wUugKGCN3ZlreHQZpoU7sQovTXnYAl/CBt
AdsfKiDKxQCE8ZJrQCiICYRbaQ6mbi8NdN0D+rSmYRmq+gHDko0FKPPalk8yMCI1pqUQw/QwlaZP
fVi5S2D21vntd4A6jy98PP2d11KBQKeFT6XED9QthfSb8vYloBZgea5Fwj/gEabbj7OwKJA7AQeg
e5RziLJnADvnubATqHL3Z2AaCmACUP1xDB1CYfcoFxEb0hmxdeBS5xbhwOANp9mgSAe4/mAfvGGJ
OrOrkjccqnRvvwYAkgxhA+iBTiJBjUKgqJQBfxhCAfX2Xxr54YgWuEuH1xwOwHT/RTVctwPL84Zi
gXIFEXPoTEvsv35AKuQG+tjt3I8EwDNSDNa9od2q0OH3ZJMhxz8QeDRXID26Z3oF6IH77H3A3Ine
PCi3/dLlMNBftPiphQkoxU4eSKXlIDBoFNpDyqHQtksfeRo9sPbo/u0VAAyP5McxRFtcNTtvStt5
4JcC62Bi6yY7LTofAXqooGAUPeS04yWzHap+lkOm478e7XqEei6YbKbi9EugnKcjSZFcAvq+zHsQ
Kd9LQrdz3z3qfmTWDu6+t4TqpTwmxlkq7zdo/liUz6l8P5/0nSUg0O16gOAd+5+rZ+0lF4DCv3hx
E28/PBNLYB6If0tpvF+dDhWhWP3LkPX4BPQ2gY6r23sNYPEDokDKXuPidIutkNsbQMhvj/Q0QxeA
Tx5RPto5+ZpDQazb9BETxM/V2nmvN8lvf3kw3kCdSWhHwDMGbmcJsA1AYgj11Ot5SZd8yWIIdzB8
FHW7ZxrhU/J3AspcqN2rtutdh1LK5pu0e03QbNSy+nefnnzKoIZJAkjE97w0ah18+FSyVl/A+Kly
eEy97Z/Jyefu82/BPe3wlRRbAuk8T2CdYR55L239yRJQAjEdlJ+9nfBQrSUAiC55CmxOuqjkIXLd
H4Jpqkuxz6PxCeKxvwcD1k4h9yfd9uWgA/UH2iqIEzumX0RFML9cawgwFXpnQ9TkpOwfiCYLy2fB
73o2cDvvrkH+wvLhFodtHxpLCq0B1ltyDahz+5QxxJiFycbDxCTGtVCLGJ5+sRV6d4Aqku9uc+hN
5m52JTzxmlPfT/mnq22Bhnj2DWpZPpq0sksAm4MCl02fY7L9GlAwCzRJYIt/dE/3m1Taf1/2/tPv
9zH4kLyGCrZAUO0aAM/B+jm+Q12oX4P+tim0CLZs6E+f14Hb6dHRf97nnSUwdPpgjoVfUC7+NQ3Z
4F9gWnzqnJz+yb6bGD/qu8Q8Q4NXvYqn0SehEimfe0BQa9PjHULbqd9naWj+0/5U0O/b/VGUeHef
xqWHGjIdvO7Zy3vYfh8aiDtYV4WuO5G4pMEH3gPKGYc/9PX3fZ4O9sWh6WNaylX4DFl7T74Lm9Uw
QfL3tm5a5nD0A8QMbNcIhoBPOZPnyFo8SyAYTVjLo8zE1OsTDDLoA1STsj09aV63OP/C0wn6evfs
xXy0v+h4A56g7Ske5W6B7CWwaWm7gUud+1XDz/sje+DCex7WR7lLADRf0gYS9wPcYLjiWNaZ2gHi
fpHwisBAuZhX2gZaopdl2tj4FwzrTryHgfAdwoLnlFe57ZcNeDn/UHgBt6Ld0T3TzYcHBsaXdiho
ZzUNALgryfOveQd9n9MYs3s+cecQCJZjZ/tGKHhvcxSKg4QiBV5Mdh2IAxEB9gWhu3/2gmAwLoLw
isNQtOkJDV9yDch1TAYqgnB7FevKdaAkKPKEIRVS7iiYnmxIjMsjJALriEd4xSLA+vFE43/sgqgX
EkgbBHYZYgesJyEesGMIyAIhFQZCDKK/H8pFQ4NQ4NtzQZciL+AeTMDUD2AjwbjrPnzI/lAIQrBi
1T/Zg0/CI+I8hOcGVzjdfSJB1zCh/IzBgHKxwNCQfvvui+6fxfl+FnnaOwROD/tACEZV8yetdcMu
GxTBTVp8r1k/8iWDWcVUQ5Sz/KjUSDo/Otw0t4TK2UuRe9f8ieInEnfwXJS7/IYj+/JkQQwoBPMx
ev7p2cfxi2mGY+ijYCbsy+KdKP97lo2I3ZAK7Wk+sMSIvIGLIUBSzfYLMU6p3icCdnpApQtQU3/t
p7ZfoKHoeOP/Xm6GWt6PZrXkEsBxcn26CJSBJ1EPrj/gBzjFMSRWzvSZ8uJ+2H0Mny8S4e6ZrgFr
I/r+CNyNbkG1G2AIpyx5ApC6AvVFBxjoQ/9MDoLgwqN9SjVk+Kl6XiCQjgFpclMQp/83HvbJEghF
Zh1dFLSJVTsApiv77gL/IejexMD9M/WAZEV+YIAQ2IHHqWUD2TjJG8C8JpwgNwAu82TjBQCAsc7E
ftiB7ukvm0JFINl35/YLcp9gsU5enYRfB+xPyUNV3zfoz7097zEMqsC8OCb0ObHfCXyBBKJyQE1k
tAnK7T1FO9mTz/aLqgaCH0Old68LTBVUVAYNtE6VM33ScmdkPkD6TLpA4xZProDmCoabi/Ub5f6U
c33YJskTAKydwqZNZvsq/I9BBEIOSbA/+9+kkOmTFzgXnWChZcY04d68T+O/7gDQBIXxN+DilUuB
UKqSPACaOAE0e9E4np5+dF50F1ikP5Q91VN7xHhLvjzRjcGwDfQ7po4fEUjkXckNFEx6ZG0+8s3o
V5HSi4kG4pm+Oum+UBJ8ZjoqiPf99+j7MGBFxHbTQ0+qJ4ZdUPFwlbvrhCmSx52JDiKStxhk0W89
ed/k/TH0oALo+ouxB+JRzui7sleeZI6uN1v/p4IH1R6GMunE+v3iKPfu0qrWvLsodjrPDM5ptKf5
JAMU+qh59iugHvavj8DeHvNrIugXmEfB7u+eqQGA4O8Q8YENeSmGqJXujpH429eA1M4E7m5BeJpc
fo0uOIEwwpcjEkC5mJ84TNYEircnpYHo9OoBYPoawv4w3e2x3tX9QoXCXvm0B5Y7/Q7ELblNOwkv
4RTNEAq+uqopP2PTZLefbq8hYM/Pek57TGcPhWOALtSEh6JA/xsV2n/2TnIRKPlj+iwHsY/+4QN3
zgGVfx4uwfhj5RCA0qpegKAdoC4MOX6d8BwI7Tu4VWPTXzlDaMraQUqejGwjBWC+T/9MzoBIfYEA
ihE3wxooFw77fT3u7X6QAh8hNTre1lD7miZCghinUxt8homrdwikgbAdDpRDMMKg94rAGkvg2LDf
QUX1j3IxMcVrSWsoxFxpJbIIU3eI0K2P+KVAhTzfELVCQQC6ku8usB9gB6n+jmr2f7ICyB4h7EZY
MFoJtdZAWu9FA99n4u0IfaepAINOAD2iB0T9S72rLz3oQqP3jYg79L4dJ7cTBSB8aJMlgC9S7uV7
I/R2ww+3weHFULt6sWo7b665ARVRg+bPmAepZ/Vc2b6fEK60xHgzWj/dM23/oQQkFglaMP/pjIxK
EfBQm3v7CRC2nfnahLjDFk9dPyZBjDcD76hc1CNd+2TjOftoYw9nf78C6sONEZrWzz0R9bZfug4m
pJ5EZxtwz2uHn6Y/OlAiC3yxD2p5vd4kv/38U+Yi3HGZFjIcgz3XhxRkN/jTGiVf1fMBhqwFJANy
UXpD8KY/A3vARwdePNqmwlEoGvoOYHyJU+AcuLw9s4ym1CcNcXch7Iy08xD6qgd9kB71QdgP6p9J
N3stECH9KsIiV1m6hyd9+zvQs0tTf6/f7ftogcD7c8eigHLtT0DqkikP4w1Bu9L9GW/9XuCD/xOE
F9LeITpUrwAojXvWuPiMeHoBfewFAYZgg1EAx/apdwLk+f90uQB1kPG/DvuBGEpuACRgPCHKrYF0
zQPCF7kf4BGwD92z5/8Dpp7rnoiAVAW+SGu/aPBaOQUcgj3vR2gMIYYOgP9SG1Yr+pPXfEPSySK5
+RPon+SAaIjZz6IR2D3K5X6yVd+Oy0X3Y4jq9vXONKa6CCFwasLqLoGsD6QAAp8bwXMRSuxWPnxx
MIzAGZl+6uX+0mKnpD4wfmgAC9VD8eyZPmIg4l4woaM+jnLWn1KlZAxE/kvBm/rW6wo4aD4asB27
0T7Pa6SWCTRQMJJNAMnwIHzQ/xnH10zr/xRIEYVDaOKZF6lcFgRpW/IkMOYeTX8hhjQGOxODIJTv
4L8JbTzlwmCvv5hvT38ZZixIPygdDZH+1BgK3QuGIDLzoL8D6mHhKFDKbj/bi7ND6e1F22DXH7j6
AcxAQqSxQaicMfw3kH8guLlM9PZ+0gNj5qtFoZhOkHqVUFf2AGgCEggSAh7Eq5VAgZAnGwyYCqJe
JChr/DTCXQtMUYCu/7Of2z3+cJ/hf8COVpD4Z8sGgULWnSLHS6jPDu++PCkiAlBg4Ef8f/8LVeoD
DZT0t7sAMc8JB2ju1QB7mOw44LqPEdWKf6SnfCNpTgYEEnJ0/HslYDHTjZ8/zwBXT/lF1vSJOefd
YEc4ft0zTQQgxnkO4Aj1MNAAEmTdvtA7IQGi9zG988LfcxuEzr+i+b803xlcA4AvAv9xhjchzY7Z
88V084DywNgfVS7ioSgnuf3IGwqIvxhl1D/TJdDE0EObgTAjQlo95pe0+jFMGFBNtgWnv7/8f2LC
UCJHEAHq90uFVC0XwDWVPAeiFILyC0rIe8ZflIeh/SEHNuQ+yiGA5aedUOMl6n+eZicqXTtmQMz1
dU2UYSiFqRb4+v1uvD3qgQEo+hu6Q2DfPdP7j/AlxR/ygRH32CMsFQr8pKf6wnll86kBUv9/zffD
ESPvZxbiS16g1uWXHnnC6HrbsC1u+OTc0/m3LbjAaGH0C6Nczgs7U9LsaQZBDgONQXZO3h1VYB1S
DKC4/yeNn0/lU7Z997QqomJ7v10//fOX72m5KrLt7dM8Sld8tUd+VP7gBxosfPTI4awI6ftdM+WC
0gTAiVDTELCpZqzGSblvt1ZiJCX1F2Pk6O+DFqCsip8BaRuiGeUMtnSVBgVGH4o+oflwK6eVSqHV
hUqdA2hlCGb6CFEhi+3I1moArFGpeL6ayDFNLwKQXWQcGNigXLweyGZrTKeh9miQiw67PwWrAubA
jKPSOo5nVg+tLg3aoWFli4EcloC979g/OlWQmRkARouif5S7/JRWJf0VDUlRisE1Dbd7uv9iJjF0
PcSaVL38A4Pg7S4AKoYQ6nMcqMnT/ac7x8mApwapXTnXJw1TF9wU0YvHrk0tPtEb0EU0ewcoiEKW
Hu685HmHlIT8hjjM46We7rkHQEsoNoFd7u98/wsVWgNpQXqN3jTwLCFONeAUpykafQsAjPAzRqa2
cikaFHrJYyBk10nQTc55/0wzlU6bj64c+rxjnqqeAZB1/ZogKne5umCi7Dg+i4QgCMSwevXiHdmN
FyMnuf/oU4yne/LqGuQE5Mjg54wjqhRsTPW78naPBwqN3RUgtaE+uZf3Ub4EwMfQRtXOPDRayXuP
zxMhHcd+6vM0n7tAniPE6vtIR7mjb0pr8aO2itYwJZgx1puuAYNKAKaJNVAuw6OQJrvxoiZvsu1i
pumOrYOLCCSP8RtUYwdXoNqpHwZEvv2+U+DBlCNLNDLtp/cdPLYYP45mkbJlOWktPsy+jiwNzcdp
WY5ynUuJiyuhXJzH6CjJM8+FFmUrz/Zf2kw7R9+FkEMLijL1sO/KXXuz90BvP/kCbg3EBjbCkL5O
wzxkSsR4Wl0Mu+oe5TyeNBBH5HIM2BF19/6ZhnoQksCeeQB1lKvFSw9iZfQMmyowVlOLj+xwAAuL
Fs0Q/ij36ghFSl59iromRS2wCFN3R2uKSTxUvEeNRuXMnvSwMSE5S7mK2erTfbd66SnER4e+m3KR
vSdr7kQpC/QFocxPInuqG0EAAwVokmpRjvysebQFuO+QjseUfa+ZgzqjmLHH7r+4Q7UarwMS9O3+
Tsze5f0Ic1+6jDseX8gxiyF7jGdWbfuly5ni1YCdkdtMo1uR0VuQzpg+OKwJZkGtbYcIIGnuNRNo
WYC5J5SZODt4BjrtTRs5NtXeWlplhtgdgKlHysq77Z5yj7hXENBR3upjHuUCWzZEcsfhl4Kvmeoo
7q6BWAJgVqKrOTzK7b/socecixrlPr6ahN4BgGghsqro7jv9XXy7mad+JyYm+ZSn+2ea1mi+IJ85
DNYZRaiU8/ZMfZC8AIzXcD3xnzF3myb2tO6o6thoTYwVftXOvynmAeGI3n4MBJKWQBea2XAM9uyg
kKPmL6g4WsqQp1aJciXVWsqiU4ePK0R7TMR4qg5WI/6W3HlBLgJZS2JvjMHuxAWSBwBoAbm0wz5U
K+bplHGkTr8GxwhkVq+33F2AaaqL2LLIBMjzBz/QL7pCnVxpkrHI92BRUdWnW9s/k2PQzZihwU/d
WzXrR6AuzbEVjWxkBpg4MQY5JNC7QRDgJjOgladgvoMGvKQNEKNWLPjj7si0mB5/wa5Ggwea3ag1
oNoRGErub/d/ALS43uCMWYb+me4/RpJmn9CXfTGSallB0Y2QM4LEOYBTGTO8hzdGZhTcHmM3x1dX
LuPHO0m+vBihJspdgBen9x6QD/4FmR1lN54JEZIvz+g0KERMGpkm/BaiywKtjPpgfyVYGrXOPFhD
yVfXhLK06GrAJJlsPCGhJ2QnsQmqvbU8m5jRIkxKFFWNyTuz4WhsoDY7ks2UK3Yw/VVyw6HLAleB
NrIDQd/x82LcACvjoLj43ONS7MzLg/YIZVCMp3I/uLo9NX0xWwxxpeexGuphODxZi6cxUR1NXXjF
4xCt6e3v1LXQHADLrNwdwAtL3gF0g0nmseyvg3dwdaC2KHgKyRXxqLcE0jQNpkl348NoZ/f3fGoJ
NZilkGqx/6PbV66dT04ueQwEW4vMHwr9T1R1mOADwhF9LYID1ZygJesImCKGdj4bDI1+eCbOEEVJ
oE6i6z1MnFXvFghVBKmQH24l4R2aQQNqZ2/GlFCYxEvgD4c2p4JLIFv77YZrE/Q4YkDtTiAg+pt0
PATFVL2zL93cp7creDrwNF89+wS/Yrom2nXqpXqiQyd16MXOUsej2beH3xRDRZm2AIJPH0pgqhk9
U1pTWKOtzzwRAuC9cbrU/wSfngqfesxEkIXSew4zFVaep4988eltZ6IgsE3Ai886QqptvbyCIoWM
QCS6Y41vWuDSUBkE1qrDaBr9oWpLQPlR9hjQzmeEvOhmDGEfn7hj9BknAFHP4g70QSENL9UWwZa2
/YK2wjgJXNv0DoDdZtIIcyTGtVHO2w/USZkqr4h4BXxnZKBPlwDXQNkHPRVSI/U8nyUb7gmCAgBu
bJyYSbhz7qlw4hXwLuBfupOv3NbDMZK8+zSwHd2DkDm08PZOP1tPNKz7jJQQkaBaNR+h+yhr+yh0
Qr0HoD5WtvYzXuw/7X96acMCKWf6UJaASgebDNQxYiKCZyN5JjQCXfh7+ERBBt69EC7oVodqI9mh
ohdCGtwsJFUJh1wb7m7v7vaNIY0f7gM9sXGq4n/0XvxLOjNgEZkK6D1rrVAS29k+olySd3o2ADp6
3J5yVxq4meThZSYqxGNYJzszEHbWAFI2orCMycHg90nef3T37tPjTiHof9zFXkjo/Mc/fzGlw3qb
Ki4SiIJ/0b/itHlHpCOEMxEfeIEw/13D/jewHfkIuDoMo/hH9/rRU94twO1TXsbF//gXfv4Bg95S
t0wYOuOXyV8VMkz9h/erKf7860SV6R/i++/8UEDDdv44+bv5n/7y8PLdew2/a/dfTV518sXGn4z/
8ix6yh6z7+G2+8GoIvXhMUEs6vBx9fjj8ZedNxXjYl6+5J90pp6z/r/61NPs6WkVP65+jB8lllDQ
dmQ/+Pqpib6n4+eIT6VeMP7xVV2sv/V97x6jVfHuhnXKnt7xtd9dR5vyiXs8fnR3BIT3l32Bz6uo
ePrx7q54LJ7y8eO6TxfoCdlPP+QDssf43f9NnrLo+2RbcS9CWeWnv4Ev87eW6vAxi759e3qcLA2Z
mkVQQDX4f/j81w7wr93Jnz+lP7vB4zn+138+fB2xvoScPmG3mNMKPQ6PC5lk8sH/X1znYeNX7+4e
k3Sy/wKc8dPN+Zt7//4pS8qptRCj5WU/9i6N0yRdvTvPhcmY3ArRYJD9+PdpWT0Vw6ePHyeOhOjh
yn74Yfo9zd/9r8unpzhazf/3a+8gigWyv+ZDmhXhU/bf3F1LcxvHEf4re7NTFZUNSBTES6pAEHyI
D9EERFd8GwAjYMTFDrwPMmAqVbnkmnvOOfmQW4658Z/kl+TrXYyEHqwACNMRLZddLlGSe2Z7Zvr5
dXcSXeD5QWTXrUMlYKHrdKy9raUt8A2vVXpnsppzIPxI6MaPzHvjqNDZUuldME09guL8KK4j+w6K
YZjaRGeGPa61km/Lx3WU6mQ4ia5sPF+lL3C0B+pWpzXcJ8hNMKeqvfdsUd1SUqHtJIfRkZthdO6/
akLJhS55XKipo0IHTrWBoTRPtEpHCxZVZsDw0CYqdr/HRFMJeA5e0d6TzKs5lgY1bA4lf5Ca3GST
6DQZQWpEb4bQ21EfVo7JbTp39Il9aGHsftzdjHptJ0mWQ5K3cxvHjl5JnhB9oV9zBgk7xQdca/3O
USuJE2QunDjsGvRQdZQqwgJvozNJTZZPVZ3kw+Ast97uXL9S8XSeqhqmS5iUF6qgS1Twu/9SQC9f
mkK7ry+5TcGU0GO8UUmh8sIRqugKXO1LsIFTlZD5l/o++kkr31NqSMjkKzUrVEQrHBcm0UxfNah6
NJTVuHeKs4SgEKFUYeBkExXHC5HIrx2BrkIXqHy9Ex3rRP0+amdDnWTooFzK+z49VUiYkYo6RTJh
PAMkM3zxvr3VHteQEJWgm4z5bimyFcqqfnGnYnbEyNuEk/0RxwtDkPTeUZEXCd84IT1CN/4jbJ0a
nYowXTjtFc+qxAOE7vjCjO7VfFWGo60jlRaHku/EZjbTKenmystyJElAUnVtC4MNqbQYHdnQIVVA
WbNAB8zmxKbRmyKP51DidW8bi2JltDLYA/oDKXI46G6Pn1KNTxdMgO0HSOpvMHwQD1TCXRuB19hO
RjZN2SsXeIftIsvhC7tLUmp6Aa12oOOxKZhr0RQQpQc2A2NLmXei0wc9tnfGF3zuUz5136uU+7q4
KzavUm6qUV1KqPQ4KOIxxR0cJeK1hOV6qJOpSm+XyVLtb+h2T1Owgceeqal+KNkuuTacCS0B1d15
0MOJR1bAjjoyKwF4CbF+pFLrVCuzzaiDbyiHj1KVDLWjQ7eMpteEUj02A8TEEYxwpIgw9eILJoyZ
HEmm545SSVdAWR8jzKoSTlaCD0jKcO5SyUkoEzqphdfMREOD+u6H0j0pYNF6MQpqqxNK93S4IhzK
wsVgurmK2ZGhgit8t6916l2wcp536GZfw8e5UHPNkziEMw6lfK7yO+82ULVYMFmTTwrfNEHiPZxy
L7Z36tbfskDc59xArudwLnNtOJ8J1RbMkOJPejqwRTp2tEj6ADfkftzdiLiw8Qg8cYRKuhK5hQuE
Ur3crYQ/dkGynW2WWo+F8vdSUySbzAim5cpGjsG0bQpfz+2x5K+EakbmwLN6UDzlVtn9Olwh9VSM
FQ/nSuTyry20HH94gAmFb5hetPYJNwT0cq+UmilcWbdJOrumROS8NwMCgVMVeMk9hG8GSGkwwiIZ
23ukxvh+JZyk3r3JH6pXx7cs8KDf3qZgMTMumxL6YxHnoNzEyHK3USJwcwPjaoh718HcN8YTgm2F
CiJIZCgoPU75hZbwano6HXhvWyK8j+CVLtOwHv4EoFSBQEWZZYdhNNQj39ND8aWEPXdmM3vHuI2Q
GzocCBi2j38j8V8XWmuhgcQrGoGDMlKqLXmxebmnC621mmj+AzglKmSAHMVgBwHY3fLXkCIEam/5
t7qEmXSgwTV/VOEJWdSP/a+b/nzxXklpvAAmNjyAuPwRm7+rCh8xEJX7lrUxJTUhyemkTWWuuJ92
Nys685kXqaKyulCJdqweFMB1qZk5WuV+qYIolPQpghOOSkmUOh4GE81SpblpRZV/wWRT9bOjUu5V
Qju/tunIY4GE0D0r7pXJ2W4lkkznGqFsDuBErwW3zO739g2MVkelZK0EeukH5YWnGhJwlp4qRiZq
p8rXxN8LOKC9uRcQRmMux5fdubuwpmjPUXdqCH3F/K8mlYiEvo4fdZZHByphgWeonXDKf9RTzyyW
iGdf2giX7psMM355VBvKPHzPx+Q2Rr1iMELuG6hh9hQxZ0NCLPeLZFBnmSDbWI5kC/+K9qCILoqM
BwIq6gI8+vN1t9e9vuke/iWiy0NAzJX7D8MFyUuMXm2+wkQGTCF5sVHaLOvv7sII+TL2B4Ziwcp3
6r+0CRYGhF+igG0leHAr1Qn871lClm34O7+Gcof2Ox8Xj1Ey/u1bfPKWuM0POEd+99DXK5CuhzEF
EiCQYrdI7Yx5wFUe2xOon/f5lc9UV3BQVswE0S5TvCr2/Uj0ygljbYlTrSuSKBvthdEuMZZ8x3Wl
B0F8uYK5MPY9VHQSaaFb2PO9JvrEt/ab6+UPtOpW5R64M8q7iGhRiA6Nr7ACSvTRpg7tWn2WFR8n
02+70IXO7Mzmasp5V+cOerzbZTE1nqR64LZNdlwL9ZX0z6sWKkPQh79JpckQfIi71Jgz237Vh2oZ
APFqA8qv0PsHLR/R7wAtP75vojnE843LPqHaoEaUW6mNpUP5GtRCOqaj5oAMCbzfgY2Nlw+T8JkO
UvVgmNsoAYEmM4CpB+rp/sknsKUA6VBxj+eA0CSwULrdYaEAK3KE6AlLVAIuqjAAmUWVzTJxmuAV
uucjFd9+Mki3otOKj0J0S14fF3Nv12V7kdBt94AAT1At6hhQur0SeI8rlapx4aXCJIpDrrQP1hYI
qrxNC3+zTYkXcoMQ/AOqTdl1g0Zw7K5RP+V9eDo1QDbzNr7D0g3+GpRAPEbVLDsFgWBDOxnDwXZn
SU9n48FugfOzeXbvP3UJusibsugWDewMFR8HqJxA/ZEjRCx4LkC2M1GjZZoSybxrPSsGMUrWUOkH
cy3qWJweW2SddballD7UUztEZAvLbF5P4AZ2ILpTy0Ohm6XL5kvYQdFuamEJVxeEznVPIH3/oYa9
dNWp2qs6E7bOOo9jy2PoqJmObnQ6YnptT0BRHL43QObwUjIa2BH6kLrj+YxF514KbLb7M+qlLORe
XFMntBmDv/madFE+lvLyI4lMcDefGDvj4rol8Dr7ePbHyrdYaZBj6PEdqwF/hNQ5KZjoxFMDq7GR
Ygc7cqVgTAKY03n8d66j0Tend9ak7NVhqEU4K850MmeKtiZg9vm8ODcD3yooh/2FHtw54h35hCmX
coZWMF0z8Lgg0X/gAk1ixiobchA12jSGHxtwqDbP+XVYGwTZUr4DF6jumdXRkCgtA1mPqMArvoAi
HfrYSBHewnVDQSMXkw0JZXRhH0hKok2OuwKlWyhRaHFpYIgzqhKCvaTqMaK155b5lJO1Wb9V1bXP
DkyW+eWwAkrjGma+33FFwCbs6flwouPYy65KAPcXwfWVREs5FDdUuvUIrsaxqGgTG36IPWr9pKJz
jd4ejhrd53KmY/CmAXT1kxgS4JEeevFwb01CjfYtd3maEqHF3uM/bdS308dfyhK4q/TxX8nQ8GQU
piA41u/+GpFpNl6+AoA3AboqefDlKFr+hRN+O1554BIFE3C6bxG0i45UxmwM9BYO3zNaxxkvpFuO
wAx9KF0ENRCFZ/oVQ77DN/zTikGPIXICZM10oAb3XGJI4IEqGbr6viWC0AcmjfqwjFj6ALiFcHa0
B3PNzq6FecVoArqPwXWAz0JQb3ZOni6o2aCM/W8wqunaMDHXqOzivv65Pt1JVK0KQ49ief+kT9aD
fis77/PBsWj79sDfv4Cy6Vh0IYmuvQ6ONGB0/ZFtNla7MToDxnd+5qwlEJ1CQ65cw9Bh92wVBFN8
djTixCYjQiG4ry/9DIlenJdgcJmAYpTXdsnc0ve8QlBmyhjRoCl/609v+cJ2CXgASPqXQYPVITq+
iud3rG065j4dNdVfz+fNr+S6yHwbkga1hJLtP/4HRtmci4vNfRSe8F7UQIq+7L2o+/al3s5sM+7N
bPXni8OsfDwA6xilhbrARfl45F9dZ+f2uzFiw2U/K3d16WsF7nEbNXoDZd5z51PAr2ingE/z5ywQ
XAPSexyrkc4my3xoCjDiAnALNDBhZCU2PCkQs1umKuHBHiALy83z5wJ7RXJxYNFccnm3Ev5rLzXR
OSD6nPBGHbpZtsPE48AeCYcYJso4OqP/9NrXy6zAGB/34+4xDXTvXG0525CAp5V9Qd0GS7uqIfAs
XqsZv74NidKQs3k6nj9Qez62YYnueRWG+cx6acpyOsRHDbBbK/zKla+hLXAxzlDtdjtZZYnAuz5X
PLOP0lHH9t0vMiprlV15IhJoQFQyA2bDxVBDwmFCumdk7niYvPFSQNeBsJp7VmZDIqF/qWc8QN6Q
6IVNUD10zqkt4pEwua/Qg2XlIks0aboCqBW9D5HQztwFLo2+tfDuLd28Hor+1Qxig1GmIYGhUqM/
Ucav9sKEIAHC6r1Z5TTidBKkDZJVjk7JZAkLo49INpmF/u1oSkiktw8DXcMOiTY6N0bniAIwfkiI
ujeo0rN30WkOWN0s+i7qAr1j82LxMpeXa+w1JZqILxY8Q6PWbILg8XeR+6WpW7T1QiK03psBIRfP
6+TN8wbVzgc/MXRcHaGZRFdluSNGd7aqzP80dUiRrQpnFlzrTcwtqloScO3DL1c7sCL0jF4HAtmk
UqsoHFBq4v/+9R/ZrZqr6DidA76BHZwAgTRV7tSYPMR0mJfPJdDMfQNU4DOgWziko9Xc338uEURB
BvhW3brrnn13aJSdw18y0Q9AmSqW7Npv7bWaEtiBQ3s7smBgH32F8QZ4aG+fGtdKVMmeqcKkhlUl
A7///cuWTLfuZ7F5NkSnyWdZVizf+MUaAgkgNEga11AWUFvnapajK3gN8Y2Kqy6E9GXCqh+mIoUG
l5Y/4f+WyminxYB52wIyFrWxBjUTZc7/QKUDf3iQO8/dXQrA6wsT86SDhAFGu0WWhMlIiQZAHTVH
LX+dWpOwOTreEUoA3g7tFCl5PkxMQsM7uvUIbwkXC1Po/OF2Eg3xkOgaYTZcwdErqIv8tNGwpc1w
gkYoLIHekNCYr5GK8s4PTeXDd4tJDQTW8BGAEjUA1JgsI0QWM80aEi06rtC0N7eUXGWmQlOilUY1
WuLM5Hk13eBSY+CVY3TldQrowmqV82LIwx1NCfGEARiJGalRKbH7doAyc7Z/iRax5NBV/OngXmJ6
Ws3ct+Zqr4PisxPHFaNuDHpKY7ojYFZlTU8lFVbiARIoaTdu6cYgK1kr5NEjxPFzd533thetW0Eg
SH6AVq0eRL8pgRHoII+PEKBjQfkkJOzznuKmS7MlIN8Q3cmjboG4gz/+qCmBG65uJ+yMfPL4S6yn
82Wu7MmAWvEBFwor8KZEQGRJBBqrD6i0QPRt1bv9d8sfsRiYHhoLe/w73PSRRvej6FLdqSzT8MSq
X6mF7Ii+PTTZrKBRfQpB/Ohtr/3spH3aP2X7QU+el/v4dw+dBfcByHi1GXC6bHl3vygmg0BQv8m0
NB4U2vFz3SXRnRdJnHc2dtMrl+9h7cj69bfy6c69rg/Jl/Uf6759K0zFZ/S/rGt78iv7yg1sWECz
hjFmRv7hfwAAAP//</cx:binary>
              </cx:geoCache>
            </cx:geography>
          </cx:layoutPr>
        </cx:series>
      </cx:plotAreaRegion>
    </cx:plotArea>
    <cx:legend pos="r" align="min" overlay="0"/>
  </cx:chart>
  <cx:spPr>
    <a:solidFill>
      <a:schemeClr val="bg1"/>
    </a:solidFill>
  </cx:spPr>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7939C-241D-4FDC-8DE8-4EE3F462EE22}"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AF473-2665-42A7-89E3-C7BA7EB58D12}" type="slidenum">
              <a:rPr lang="en-US" smtClean="0"/>
              <a:t>‹#›</a:t>
            </a:fld>
            <a:endParaRPr lang="en-US"/>
          </a:p>
        </p:txBody>
      </p:sp>
    </p:spTree>
    <p:extLst>
      <p:ext uri="{BB962C8B-B14F-4D97-AF65-F5344CB8AC3E}">
        <p14:creationId xmlns:p14="http://schemas.microsoft.com/office/powerpoint/2010/main" val="693548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BAF473-2665-42A7-89E3-C7BA7EB58D12}" type="slidenum">
              <a:rPr lang="en-US" smtClean="0"/>
              <a:t>2</a:t>
            </a:fld>
            <a:endParaRPr lang="en-US"/>
          </a:p>
        </p:txBody>
      </p:sp>
    </p:spTree>
    <p:extLst>
      <p:ext uri="{BB962C8B-B14F-4D97-AF65-F5344CB8AC3E}">
        <p14:creationId xmlns:p14="http://schemas.microsoft.com/office/powerpoint/2010/main" val="216369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Interpret. Pointers: There might be seasonality in the data</a:t>
            </a:r>
          </a:p>
        </p:txBody>
      </p:sp>
      <p:sp>
        <p:nvSpPr>
          <p:cNvPr id="4" name="Slide Number Placeholder 3"/>
          <p:cNvSpPr>
            <a:spLocks noGrp="1"/>
          </p:cNvSpPr>
          <p:nvPr>
            <p:ph type="sldNum" sz="quarter" idx="5"/>
          </p:nvPr>
        </p:nvSpPr>
        <p:spPr/>
        <p:txBody>
          <a:bodyPr/>
          <a:lstStyle/>
          <a:p>
            <a:fld id="{35BAF473-2665-42A7-89E3-C7BA7EB58D12}" type="slidenum">
              <a:rPr lang="en-US" smtClean="0"/>
              <a:t>15</a:t>
            </a:fld>
            <a:endParaRPr lang="en-US"/>
          </a:p>
        </p:txBody>
      </p:sp>
    </p:spTree>
    <p:extLst>
      <p:ext uri="{BB962C8B-B14F-4D97-AF65-F5344CB8AC3E}">
        <p14:creationId xmlns:p14="http://schemas.microsoft.com/office/powerpoint/2010/main" val="3878578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BAF473-2665-42A7-89E3-C7BA7EB58D12}" type="slidenum">
              <a:rPr lang="en-US" smtClean="0"/>
              <a:t>16</a:t>
            </a:fld>
            <a:endParaRPr lang="en-US"/>
          </a:p>
        </p:txBody>
      </p:sp>
    </p:spTree>
    <p:extLst>
      <p:ext uri="{BB962C8B-B14F-4D97-AF65-F5344CB8AC3E}">
        <p14:creationId xmlns:p14="http://schemas.microsoft.com/office/powerpoint/2010/main" val="164320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Interpret Results</a:t>
            </a:r>
          </a:p>
        </p:txBody>
      </p:sp>
      <p:sp>
        <p:nvSpPr>
          <p:cNvPr id="4" name="Slide Number Placeholder 3"/>
          <p:cNvSpPr>
            <a:spLocks noGrp="1"/>
          </p:cNvSpPr>
          <p:nvPr>
            <p:ph type="sldNum" sz="quarter" idx="5"/>
          </p:nvPr>
        </p:nvSpPr>
        <p:spPr/>
        <p:txBody>
          <a:bodyPr/>
          <a:lstStyle/>
          <a:p>
            <a:fld id="{35BAF473-2665-42A7-89E3-C7BA7EB58D12}" type="slidenum">
              <a:rPr lang="en-US" smtClean="0"/>
              <a:t>18</a:t>
            </a:fld>
            <a:endParaRPr lang="en-US"/>
          </a:p>
        </p:txBody>
      </p:sp>
    </p:spTree>
    <p:extLst>
      <p:ext uri="{BB962C8B-B14F-4D97-AF65-F5344CB8AC3E}">
        <p14:creationId xmlns:p14="http://schemas.microsoft.com/office/powerpoint/2010/main" val="3226167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BAF473-2665-42A7-89E3-C7BA7EB58D12}" type="slidenum">
              <a:rPr lang="en-US" smtClean="0"/>
              <a:t>19</a:t>
            </a:fld>
            <a:endParaRPr lang="en-US"/>
          </a:p>
        </p:txBody>
      </p:sp>
    </p:spTree>
    <p:extLst>
      <p:ext uri="{BB962C8B-B14F-4D97-AF65-F5344CB8AC3E}">
        <p14:creationId xmlns:p14="http://schemas.microsoft.com/office/powerpoint/2010/main" val="275565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BAF473-2665-42A7-89E3-C7BA7EB58D12}" type="slidenum">
              <a:rPr lang="en-US" smtClean="0"/>
              <a:t>20</a:t>
            </a:fld>
            <a:endParaRPr lang="en-US"/>
          </a:p>
        </p:txBody>
      </p:sp>
    </p:spTree>
    <p:extLst>
      <p:ext uri="{BB962C8B-B14F-4D97-AF65-F5344CB8AC3E}">
        <p14:creationId xmlns:p14="http://schemas.microsoft.com/office/powerpoint/2010/main" val="3927392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BAF473-2665-42A7-89E3-C7BA7EB58D12}" type="slidenum">
              <a:rPr lang="en-US" smtClean="0"/>
              <a:t>4</a:t>
            </a:fld>
            <a:endParaRPr lang="en-US"/>
          </a:p>
        </p:txBody>
      </p:sp>
    </p:spTree>
    <p:extLst>
      <p:ext uri="{BB962C8B-B14F-4D97-AF65-F5344CB8AC3E}">
        <p14:creationId xmlns:p14="http://schemas.microsoft.com/office/powerpoint/2010/main" val="77275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Describe the plot. Pointers: Heaters max corresponds to AC’s highest vice versa. Increasing trend reasons could be more access to google, online shopping, global warming. Heater is lower than AC probably cause of the data , Next Slide why</a:t>
            </a:r>
          </a:p>
        </p:txBody>
      </p:sp>
      <p:sp>
        <p:nvSpPr>
          <p:cNvPr id="4" name="Slide Number Placeholder 3"/>
          <p:cNvSpPr>
            <a:spLocks noGrp="1"/>
          </p:cNvSpPr>
          <p:nvPr>
            <p:ph type="sldNum" sz="quarter" idx="5"/>
          </p:nvPr>
        </p:nvSpPr>
        <p:spPr/>
        <p:txBody>
          <a:bodyPr/>
          <a:lstStyle/>
          <a:p>
            <a:fld id="{35BAF473-2665-42A7-89E3-C7BA7EB58D12}" type="slidenum">
              <a:rPr lang="en-US" smtClean="0"/>
              <a:t>5</a:t>
            </a:fld>
            <a:endParaRPr lang="en-US"/>
          </a:p>
        </p:txBody>
      </p:sp>
    </p:spTree>
    <p:extLst>
      <p:ext uri="{BB962C8B-B14F-4D97-AF65-F5344CB8AC3E}">
        <p14:creationId xmlns:p14="http://schemas.microsoft.com/office/powerpoint/2010/main" val="2367230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Pointers: No data on European countries and countries closer to the pole, they usually have very cold winters. Most of the data is from countries that are generally hotter in temperature</a:t>
            </a:r>
          </a:p>
        </p:txBody>
      </p:sp>
      <p:sp>
        <p:nvSpPr>
          <p:cNvPr id="4" name="Slide Number Placeholder 3"/>
          <p:cNvSpPr>
            <a:spLocks noGrp="1"/>
          </p:cNvSpPr>
          <p:nvPr>
            <p:ph type="sldNum" sz="quarter" idx="5"/>
          </p:nvPr>
        </p:nvSpPr>
        <p:spPr/>
        <p:txBody>
          <a:bodyPr/>
          <a:lstStyle/>
          <a:p>
            <a:fld id="{35BAF473-2665-42A7-89E3-C7BA7EB58D12}" type="slidenum">
              <a:rPr lang="en-US" smtClean="0"/>
              <a:t>6</a:t>
            </a:fld>
            <a:endParaRPr lang="en-US"/>
          </a:p>
        </p:txBody>
      </p:sp>
    </p:spTree>
    <p:extLst>
      <p:ext uri="{BB962C8B-B14F-4D97-AF65-F5344CB8AC3E}">
        <p14:creationId xmlns:p14="http://schemas.microsoft.com/office/powerpoint/2010/main" val="52071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200"/>
              </a:spcAft>
            </a:pPr>
            <a:r>
              <a:rPr lang="en-US" sz="1200" b="1" i="0" u="none" strike="noStrike">
                <a:solidFill>
                  <a:schemeClr val="bg1"/>
                </a:solidFill>
                <a:effectLst/>
              </a:rPr>
              <a:t>Multiple Regression</a:t>
            </a:r>
            <a:r>
              <a:rPr lang="en-US" sz="1200" b="0" i="0" u="none" strike="noStrike">
                <a:solidFill>
                  <a:schemeClr val="bg1"/>
                </a:solidFill>
                <a:effectLst/>
              </a:rPr>
              <a:t> is a statistical technique used to model the relationship between a dependent variable (in this case, the popularity of "Heater" and "AC") and multiple independent variables (in this case: </a:t>
            </a:r>
            <a:r>
              <a:rPr lang="en-US" sz="1200">
                <a:solidFill>
                  <a:schemeClr val="bg1"/>
                </a:solidFill>
                <a:latin typeface="Sitka Banner" pitchFamily="2" charset="0"/>
              </a:rPr>
              <a:t>t, sin(</a:t>
            </a:r>
            <a:r>
              <a:rPr lang="en-IN" sz="1200" b="0" i="0">
                <a:solidFill>
                  <a:schemeClr val="bg1"/>
                </a:solidFill>
                <a:effectLst/>
                <a:latin typeface="Arial" panose="020B0604020202020204" pitchFamily="34" charset="0"/>
              </a:rPr>
              <a:t>𝜋</a:t>
            </a:r>
            <a:r>
              <a:rPr lang="en-US" sz="1200">
                <a:solidFill>
                  <a:schemeClr val="bg1"/>
                </a:solidFill>
                <a:latin typeface="Sitka Banner" pitchFamily="2" charset="0"/>
              </a:rPr>
              <a:t>t/6</a:t>
            </a:r>
            <a:r>
              <a:rPr lang="en-US" sz="1200" b="0" i="0" u="none" strike="noStrike">
                <a:solidFill>
                  <a:schemeClr val="bg1"/>
                </a:solidFill>
                <a:effectLst/>
              </a:rPr>
              <a:t>),</a:t>
            </a:r>
            <a:r>
              <a:rPr lang="en-US" sz="1200">
                <a:solidFill>
                  <a:schemeClr val="bg1"/>
                </a:solidFill>
                <a:latin typeface="Sitka Banner" pitchFamily="2" charset="0"/>
              </a:rPr>
              <a:t> cos(</a:t>
            </a:r>
            <a:r>
              <a:rPr lang="en-IN" sz="1200" b="0" i="0">
                <a:solidFill>
                  <a:schemeClr val="bg1"/>
                </a:solidFill>
                <a:effectLst/>
                <a:latin typeface="Arial" panose="020B0604020202020204" pitchFamily="34" charset="0"/>
              </a:rPr>
              <a:t>𝜋</a:t>
            </a:r>
            <a:r>
              <a:rPr lang="en-US" sz="1200">
                <a:solidFill>
                  <a:schemeClr val="bg1"/>
                </a:solidFill>
                <a:latin typeface="Sitka Banner" pitchFamily="2" charset="0"/>
              </a:rPr>
              <a:t>t/6</a:t>
            </a:r>
            <a:r>
              <a:rPr lang="en-US" sz="1200" b="0" i="0" u="none" strike="noStrike">
                <a:solidFill>
                  <a:schemeClr val="bg1"/>
                </a:solidFill>
                <a:effectLst/>
              </a:rPr>
              <a:t>),</a:t>
            </a:r>
            <a:endParaRPr lang="en-US" sz="1200" b="0">
              <a:solidFill>
                <a:schemeClr val="bg1"/>
              </a:solidFill>
              <a:effectLst/>
            </a:endParaRPr>
          </a:p>
        </p:txBody>
      </p:sp>
      <p:sp>
        <p:nvSpPr>
          <p:cNvPr id="4" name="Slide Number Placeholder 3"/>
          <p:cNvSpPr>
            <a:spLocks noGrp="1"/>
          </p:cNvSpPr>
          <p:nvPr>
            <p:ph type="sldNum" sz="quarter" idx="5"/>
          </p:nvPr>
        </p:nvSpPr>
        <p:spPr/>
        <p:txBody>
          <a:bodyPr/>
          <a:lstStyle/>
          <a:p>
            <a:fld id="{35BAF473-2665-42A7-89E3-C7BA7EB58D12}" type="slidenum">
              <a:rPr lang="en-US" smtClean="0"/>
              <a:t>9</a:t>
            </a:fld>
            <a:endParaRPr lang="en-US"/>
          </a:p>
        </p:txBody>
      </p:sp>
    </p:spTree>
    <p:extLst>
      <p:ext uri="{BB962C8B-B14F-4D97-AF65-F5344CB8AC3E}">
        <p14:creationId xmlns:p14="http://schemas.microsoft.com/office/powerpoint/2010/main" val="288344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Interpret Plot</a:t>
            </a:r>
          </a:p>
        </p:txBody>
      </p:sp>
      <p:sp>
        <p:nvSpPr>
          <p:cNvPr id="4" name="Slide Number Placeholder 3"/>
          <p:cNvSpPr>
            <a:spLocks noGrp="1"/>
          </p:cNvSpPr>
          <p:nvPr>
            <p:ph type="sldNum" sz="quarter" idx="5"/>
          </p:nvPr>
        </p:nvSpPr>
        <p:spPr/>
        <p:txBody>
          <a:bodyPr/>
          <a:lstStyle/>
          <a:p>
            <a:fld id="{35BAF473-2665-42A7-89E3-C7BA7EB58D12}" type="slidenum">
              <a:rPr lang="en-US" smtClean="0"/>
              <a:t>10</a:t>
            </a:fld>
            <a:endParaRPr lang="en-US"/>
          </a:p>
        </p:txBody>
      </p:sp>
    </p:spTree>
    <p:extLst>
      <p:ext uri="{BB962C8B-B14F-4D97-AF65-F5344CB8AC3E}">
        <p14:creationId xmlns:p14="http://schemas.microsoft.com/office/powerpoint/2010/main" val="943614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Interpret Plot. Pointers: Still some trend and seasonality visible </a:t>
            </a:r>
          </a:p>
        </p:txBody>
      </p:sp>
      <p:sp>
        <p:nvSpPr>
          <p:cNvPr id="4" name="Slide Number Placeholder 3"/>
          <p:cNvSpPr>
            <a:spLocks noGrp="1"/>
          </p:cNvSpPr>
          <p:nvPr>
            <p:ph type="sldNum" sz="quarter" idx="5"/>
          </p:nvPr>
        </p:nvSpPr>
        <p:spPr/>
        <p:txBody>
          <a:bodyPr/>
          <a:lstStyle/>
          <a:p>
            <a:fld id="{35BAF473-2665-42A7-89E3-C7BA7EB58D12}" type="slidenum">
              <a:rPr lang="en-US" smtClean="0"/>
              <a:t>11</a:t>
            </a:fld>
            <a:endParaRPr lang="en-US"/>
          </a:p>
        </p:txBody>
      </p:sp>
    </p:spTree>
    <p:extLst>
      <p:ext uri="{BB962C8B-B14F-4D97-AF65-F5344CB8AC3E}">
        <p14:creationId xmlns:p14="http://schemas.microsoft.com/office/powerpoint/2010/main" val="124419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Interpret Plot</a:t>
            </a:r>
          </a:p>
        </p:txBody>
      </p:sp>
      <p:sp>
        <p:nvSpPr>
          <p:cNvPr id="4" name="Slide Number Placeholder 3"/>
          <p:cNvSpPr>
            <a:spLocks noGrp="1"/>
          </p:cNvSpPr>
          <p:nvPr>
            <p:ph type="sldNum" sz="quarter" idx="5"/>
          </p:nvPr>
        </p:nvSpPr>
        <p:spPr/>
        <p:txBody>
          <a:bodyPr/>
          <a:lstStyle/>
          <a:p>
            <a:fld id="{35BAF473-2665-42A7-89E3-C7BA7EB58D12}" type="slidenum">
              <a:rPr lang="en-US" smtClean="0"/>
              <a:t>13</a:t>
            </a:fld>
            <a:endParaRPr lang="en-US"/>
          </a:p>
        </p:txBody>
      </p:sp>
    </p:spTree>
    <p:extLst>
      <p:ext uri="{BB962C8B-B14F-4D97-AF65-F5344CB8AC3E}">
        <p14:creationId xmlns:p14="http://schemas.microsoft.com/office/powerpoint/2010/main" val="190489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Interpret Plot</a:t>
            </a:r>
          </a:p>
        </p:txBody>
      </p:sp>
      <p:sp>
        <p:nvSpPr>
          <p:cNvPr id="4" name="Slide Number Placeholder 3"/>
          <p:cNvSpPr>
            <a:spLocks noGrp="1"/>
          </p:cNvSpPr>
          <p:nvPr>
            <p:ph type="sldNum" sz="quarter" idx="5"/>
          </p:nvPr>
        </p:nvSpPr>
        <p:spPr/>
        <p:txBody>
          <a:bodyPr/>
          <a:lstStyle/>
          <a:p>
            <a:fld id="{35BAF473-2665-42A7-89E3-C7BA7EB58D12}" type="slidenum">
              <a:rPr lang="en-US" smtClean="0"/>
              <a:t>14</a:t>
            </a:fld>
            <a:endParaRPr lang="en-US"/>
          </a:p>
        </p:txBody>
      </p:sp>
    </p:spTree>
    <p:extLst>
      <p:ext uri="{BB962C8B-B14F-4D97-AF65-F5344CB8AC3E}">
        <p14:creationId xmlns:p14="http://schemas.microsoft.com/office/powerpoint/2010/main" val="3044750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215B1E-B289-4C56-BCC0-2AB8CF93E2A1}"/>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838200" y="2465970"/>
            <a:ext cx="5739882" cy="2387600"/>
          </a:xfrm>
        </p:spPr>
        <p:txBody>
          <a:bodyPr anchor="b">
            <a:normAutofit/>
          </a:bodyPr>
          <a:lstStyle>
            <a:lvl1pPr algn="l">
              <a:defRPr sz="54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38200" y="5159827"/>
            <a:ext cx="5739882" cy="78377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rg Char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695037"/>
            <a:ext cx="4573200" cy="1325563"/>
          </a:xfrm>
        </p:spPr>
        <p:txBody>
          <a:bodyPr/>
          <a:lstStyle>
            <a:lvl1pPr algn="l">
              <a:defRPr b="1">
                <a:solidFill>
                  <a:schemeClr val="accent4"/>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5021635" y="2039382"/>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4" name="Text Placeholder 8">
            <a:extLst>
              <a:ext uri="{FF2B5EF4-FFF2-40B4-BE49-F238E27FC236}">
                <a16:creationId xmlns:a16="http://schemas.microsoft.com/office/drawing/2014/main" id="{16CC17AD-6E52-42E9-989B-FB086C64DFD1}"/>
              </a:ext>
            </a:extLst>
          </p:cNvPr>
          <p:cNvSpPr>
            <a:spLocks noGrp="1"/>
          </p:cNvSpPr>
          <p:nvPr>
            <p:ph type="body" sz="quarter" idx="46" hasCustomPrompt="1"/>
          </p:nvPr>
        </p:nvSpPr>
        <p:spPr>
          <a:xfrm>
            <a:off x="5021635" y="2408260"/>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6" name="Text Placeholder 8">
            <a:extLst>
              <a:ext uri="{FF2B5EF4-FFF2-40B4-BE49-F238E27FC236}">
                <a16:creationId xmlns:a16="http://schemas.microsoft.com/office/drawing/2014/main" id="{D36B0D72-6C95-4E3A-A679-D94CB154306B}"/>
              </a:ext>
            </a:extLst>
          </p:cNvPr>
          <p:cNvSpPr>
            <a:spLocks noGrp="1"/>
          </p:cNvSpPr>
          <p:nvPr>
            <p:ph type="body" sz="quarter" idx="47" hasCustomPrompt="1"/>
          </p:nvPr>
        </p:nvSpPr>
        <p:spPr>
          <a:xfrm>
            <a:off x="5043407" y="4770420"/>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7" name="Text Placeholder 8">
            <a:extLst>
              <a:ext uri="{FF2B5EF4-FFF2-40B4-BE49-F238E27FC236}">
                <a16:creationId xmlns:a16="http://schemas.microsoft.com/office/drawing/2014/main" id="{7E6E1537-8CF9-4C86-8E25-29BFFDAFDDD2}"/>
              </a:ext>
            </a:extLst>
          </p:cNvPr>
          <p:cNvSpPr>
            <a:spLocks noGrp="1"/>
          </p:cNvSpPr>
          <p:nvPr>
            <p:ph type="body" sz="quarter" idx="48" hasCustomPrompt="1"/>
          </p:nvPr>
        </p:nvSpPr>
        <p:spPr>
          <a:xfrm>
            <a:off x="5043407" y="5139298"/>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8" name="Text Placeholder 8">
            <a:extLst>
              <a:ext uri="{FF2B5EF4-FFF2-40B4-BE49-F238E27FC236}">
                <a16:creationId xmlns:a16="http://schemas.microsoft.com/office/drawing/2014/main" id="{755E9ED2-721A-416D-AFA6-B57E6B8D8C5D}"/>
              </a:ext>
            </a:extLst>
          </p:cNvPr>
          <p:cNvSpPr>
            <a:spLocks noGrp="1"/>
          </p:cNvSpPr>
          <p:nvPr>
            <p:ph type="body" sz="quarter" idx="49" hasCustomPrompt="1"/>
          </p:nvPr>
        </p:nvSpPr>
        <p:spPr>
          <a:xfrm>
            <a:off x="2757407" y="4758255"/>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9" name="Text Placeholder 8">
            <a:extLst>
              <a:ext uri="{FF2B5EF4-FFF2-40B4-BE49-F238E27FC236}">
                <a16:creationId xmlns:a16="http://schemas.microsoft.com/office/drawing/2014/main" id="{0DE1C87C-07E3-42FC-9B43-81D789BF794B}"/>
              </a:ext>
            </a:extLst>
          </p:cNvPr>
          <p:cNvSpPr>
            <a:spLocks noGrp="1"/>
          </p:cNvSpPr>
          <p:nvPr>
            <p:ph type="body" sz="quarter" idx="50" hasCustomPrompt="1"/>
          </p:nvPr>
        </p:nvSpPr>
        <p:spPr>
          <a:xfrm>
            <a:off x="2757407" y="5127133"/>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0" name="Text Placeholder 8">
            <a:extLst>
              <a:ext uri="{FF2B5EF4-FFF2-40B4-BE49-F238E27FC236}">
                <a16:creationId xmlns:a16="http://schemas.microsoft.com/office/drawing/2014/main" id="{8556C5D2-9D30-44C4-95EA-DA672356995D}"/>
              </a:ext>
            </a:extLst>
          </p:cNvPr>
          <p:cNvSpPr>
            <a:spLocks noGrp="1"/>
          </p:cNvSpPr>
          <p:nvPr>
            <p:ph type="body" sz="quarter" idx="51" hasCustomPrompt="1"/>
          </p:nvPr>
        </p:nvSpPr>
        <p:spPr>
          <a:xfrm>
            <a:off x="471407" y="4770420"/>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5" name="Text Placeholder 8">
            <a:extLst>
              <a:ext uri="{FF2B5EF4-FFF2-40B4-BE49-F238E27FC236}">
                <a16:creationId xmlns:a16="http://schemas.microsoft.com/office/drawing/2014/main" id="{BB8DD76A-44FE-4266-9CE3-FC74ACF61470}"/>
              </a:ext>
            </a:extLst>
          </p:cNvPr>
          <p:cNvSpPr>
            <a:spLocks noGrp="1"/>
          </p:cNvSpPr>
          <p:nvPr>
            <p:ph type="body" sz="quarter" idx="52" hasCustomPrompt="1"/>
          </p:nvPr>
        </p:nvSpPr>
        <p:spPr>
          <a:xfrm>
            <a:off x="471407" y="5139298"/>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6" name="Text Placeholder 8">
            <a:extLst>
              <a:ext uri="{FF2B5EF4-FFF2-40B4-BE49-F238E27FC236}">
                <a16:creationId xmlns:a16="http://schemas.microsoft.com/office/drawing/2014/main" id="{BB7FB830-D9B0-43D8-B279-D8A3831911C7}"/>
              </a:ext>
            </a:extLst>
          </p:cNvPr>
          <p:cNvSpPr>
            <a:spLocks noGrp="1"/>
          </p:cNvSpPr>
          <p:nvPr>
            <p:ph type="body" sz="quarter" idx="53" hasCustomPrompt="1"/>
          </p:nvPr>
        </p:nvSpPr>
        <p:spPr>
          <a:xfrm>
            <a:off x="9615407" y="4758255"/>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7" name="Text Placeholder 8">
            <a:extLst>
              <a:ext uri="{FF2B5EF4-FFF2-40B4-BE49-F238E27FC236}">
                <a16:creationId xmlns:a16="http://schemas.microsoft.com/office/drawing/2014/main" id="{DA699CE9-2DCD-4D59-B359-D7D3511A2158}"/>
              </a:ext>
            </a:extLst>
          </p:cNvPr>
          <p:cNvSpPr>
            <a:spLocks noGrp="1"/>
          </p:cNvSpPr>
          <p:nvPr>
            <p:ph type="body" sz="quarter" idx="54" hasCustomPrompt="1"/>
          </p:nvPr>
        </p:nvSpPr>
        <p:spPr>
          <a:xfrm>
            <a:off x="9615407" y="5127133"/>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8" name="Text Placeholder 8">
            <a:extLst>
              <a:ext uri="{FF2B5EF4-FFF2-40B4-BE49-F238E27FC236}">
                <a16:creationId xmlns:a16="http://schemas.microsoft.com/office/drawing/2014/main" id="{5B0C1AF9-7ECA-4F02-B71D-97228D05B031}"/>
              </a:ext>
            </a:extLst>
          </p:cNvPr>
          <p:cNvSpPr>
            <a:spLocks noGrp="1"/>
          </p:cNvSpPr>
          <p:nvPr>
            <p:ph type="body" sz="quarter" idx="55" hasCustomPrompt="1"/>
          </p:nvPr>
        </p:nvSpPr>
        <p:spPr>
          <a:xfrm>
            <a:off x="7329407" y="4770420"/>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9" name="Text Placeholder 8">
            <a:extLst>
              <a:ext uri="{FF2B5EF4-FFF2-40B4-BE49-F238E27FC236}">
                <a16:creationId xmlns:a16="http://schemas.microsoft.com/office/drawing/2014/main" id="{FE515F87-B08B-4273-9427-B4477D68E33E}"/>
              </a:ext>
            </a:extLst>
          </p:cNvPr>
          <p:cNvSpPr>
            <a:spLocks noGrp="1"/>
          </p:cNvSpPr>
          <p:nvPr>
            <p:ph type="body" sz="quarter" idx="56" hasCustomPrompt="1"/>
          </p:nvPr>
        </p:nvSpPr>
        <p:spPr>
          <a:xfrm>
            <a:off x="7329407" y="5139298"/>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cxnSp>
        <p:nvCxnSpPr>
          <p:cNvPr id="5" name="Straight Connector 4">
            <a:extLst>
              <a:ext uri="{FF2B5EF4-FFF2-40B4-BE49-F238E27FC236}">
                <a16:creationId xmlns:a16="http://schemas.microsoft.com/office/drawing/2014/main" id="{02353FBD-19BF-45E4-A6F5-4217CDAAA52E}"/>
              </a:ext>
            </a:extLst>
          </p:cNvPr>
          <p:cNvCxnSpPr/>
          <p:nvPr userDrawn="1"/>
        </p:nvCxnSpPr>
        <p:spPr>
          <a:xfrm>
            <a:off x="1513114" y="3875317"/>
            <a:ext cx="9111343" cy="0"/>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sp>
        <p:nvSpPr>
          <p:cNvPr id="41" name="Date Placeholder 4">
            <a:extLst>
              <a:ext uri="{FF2B5EF4-FFF2-40B4-BE49-F238E27FC236}">
                <a16:creationId xmlns:a16="http://schemas.microsoft.com/office/drawing/2014/main" id="{BA4BCF05-CDFF-42C0-A406-D762B747C799}"/>
              </a:ext>
            </a:extLst>
          </p:cNvPr>
          <p:cNvSpPr>
            <a:spLocks noGrp="1"/>
          </p:cNvSpPr>
          <p:nvPr>
            <p:ph type="dt" sz="half" idx="10"/>
          </p:nvPr>
        </p:nvSpPr>
        <p:spPr>
          <a:xfrm>
            <a:off x="838200" y="6356350"/>
            <a:ext cx="2743200" cy="365125"/>
          </a:xfrm>
        </p:spPr>
        <p:txBody>
          <a:bodyPr/>
          <a:lstStyle>
            <a:lvl1pPr>
              <a:defRPr sz="900">
                <a:solidFill>
                  <a:schemeClr val="accent5">
                    <a:lumMod val="75000"/>
                  </a:schemeClr>
                </a:solidFill>
              </a:defRPr>
            </a:lvl1pPr>
          </a:lstStyle>
          <a:p>
            <a:r>
              <a:rPr lang="en-US"/>
              <a:t>7/29/20XX</a:t>
            </a:r>
          </a:p>
        </p:txBody>
      </p:sp>
      <p:sp>
        <p:nvSpPr>
          <p:cNvPr id="42" name="Footer Placeholder 5">
            <a:extLst>
              <a:ext uri="{FF2B5EF4-FFF2-40B4-BE49-F238E27FC236}">
                <a16:creationId xmlns:a16="http://schemas.microsoft.com/office/drawing/2014/main" id="{FE043986-6365-4919-A13C-B1086DCFF1BD}"/>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a:t>Employee orientation</a:t>
            </a:r>
          </a:p>
        </p:txBody>
      </p:sp>
      <p:sp>
        <p:nvSpPr>
          <p:cNvPr id="43" name="Slide Number Placeholder 6">
            <a:extLst>
              <a:ext uri="{FF2B5EF4-FFF2-40B4-BE49-F238E27FC236}">
                <a16:creationId xmlns:a16="http://schemas.microsoft.com/office/drawing/2014/main" id="{4FD22B22-DA9C-4B3F-A67F-D07291278BE6}"/>
              </a:ext>
            </a:extLst>
          </p:cNvPr>
          <p:cNvSpPr>
            <a:spLocks noGrp="1"/>
          </p:cNvSpPr>
          <p:nvPr>
            <p:ph type="sldNum" sz="quarter" idx="12"/>
          </p:nvPr>
        </p:nvSpPr>
        <p:spPr>
          <a:xfrm>
            <a:off x="8610600" y="6356350"/>
            <a:ext cx="2743200" cy="365125"/>
          </a:xfrm>
        </p:spPr>
        <p:txBody>
          <a:bodyPr/>
          <a:lstStyle>
            <a:lvl1pPr>
              <a:defRPr sz="900">
                <a:solidFill>
                  <a:schemeClr val="accent5">
                    <a:lumMod val="75000"/>
                  </a:schemeClr>
                </a:solidFill>
              </a:defRPr>
            </a:lvl1pPr>
          </a:lstStyle>
          <a:p>
            <a:fld id="{B5CEABB6-07DC-46E8-9B57-56EC44A396E5}" type="slidenum">
              <a:rPr lang="en-US" smtClean="0"/>
              <a:pPr/>
              <a:t>‹#›</a:t>
            </a:fld>
            <a:endParaRPr lang="en-US"/>
          </a:p>
        </p:txBody>
      </p:sp>
      <p:cxnSp>
        <p:nvCxnSpPr>
          <p:cNvPr id="47" name="Straight Connector 46">
            <a:extLst>
              <a:ext uri="{FF2B5EF4-FFF2-40B4-BE49-F238E27FC236}">
                <a16:creationId xmlns:a16="http://schemas.microsoft.com/office/drawing/2014/main" id="{AFAB3CE1-D027-49AE-8023-7D6E330C7E2D}"/>
              </a:ext>
            </a:extLst>
          </p:cNvPr>
          <p:cNvCxnSpPr>
            <a:cxnSpLocks/>
          </p:cNvCxnSpPr>
          <p:nvPr userDrawn="1"/>
        </p:nvCxnSpPr>
        <p:spPr>
          <a:xfrm flipV="1">
            <a:off x="6096000" y="2852057"/>
            <a:ext cx="0" cy="16437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B59BE6F-06DF-4031-A366-9BF6A53377C4}"/>
              </a:ext>
            </a:extLst>
          </p:cNvPr>
          <p:cNvCxnSpPr>
            <a:cxnSpLocks/>
          </p:cNvCxnSpPr>
          <p:nvPr userDrawn="1"/>
        </p:nvCxnSpPr>
        <p:spPr>
          <a:xfrm flipV="1">
            <a:off x="10611592"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88442AB-AF81-4C81-B0CE-584EE410EB92}"/>
              </a:ext>
            </a:extLst>
          </p:cNvPr>
          <p:cNvCxnSpPr>
            <a:cxnSpLocks/>
          </p:cNvCxnSpPr>
          <p:nvPr userDrawn="1"/>
        </p:nvCxnSpPr>
        <p:spPr>
          <a:xfrm flipV="1">
            <a:off x="1513114"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F27884-729D-4CA6-A08A-92EBC733CCB5}"/>
              </a:ext>
            </a:extLst>
          </p:cNvPr>
          <p:cNvCxnSpPr>
            <a:cxnSpLocks/>
          </p:cNvCxnSpPr>
          <p:nvPr userDrawn="1"/>
        </p:nvCxnSpPr>
        <p:spPr>
          <a:xfrm flipV="1">
            <a:off x="3815938"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F7E5A1-BEA5-447F-BED5-E18F7A1D9A37}"/>
              </a:ext>
            </a:extLst>
          </p:cNvPr>
          <p:cNvCxnSpPr>
            <a:cxnSpLocks/>
          </p:cNvCxnSpPr>
          <p:nvPr userDrawn="1"/>
        </p:nvCxnSpPr>
        <p:spPr>
          <a:xfrm flipV="1">
            <a:off x="8381011" y="3872164"/>
            <a:ext cx="0" cy="623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08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right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5669280" y="2376805"/>
            <a:ext cx="5013960" cy="1325563"/>
          </a:xfrm>
        </p:spPr>
        <p:txBody>
          <a:bodyPr anchor="b"/>
          <a:lstStyle>
            <a:lvl1pPr>
              <a:defRPr b="1">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5669280" y="4150042"/>
            <a:ext cx="5013960" cy="1961198"/>
          </a:xfrm>
        </p:spPr>
        <p:txBody>
          <a:bodyPr>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29197FF6-6321-41EE-A0C4-DEC0761A3C01}"/>
              </a:ext>
            </a:extLst>
          </p:cNvPr>
          <p:cNvSpPr/>
          <p:nvPr userDrawn="1"/>
        </p:nvSpPr>
        <p:spPr>
          <a:xfrm>
            <a:off x="0" y="0"/>
            <a:ext cx="417576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45EFDD-D97D-44D9-8A6D-0FACEE0964B3}"/>
              </a:ext>
            </a:extLst>
          </p:cNvPr>
          <p:cNvSpPr/>
          <p:nvPr userDrawn="1"/>
        </p:nvSpPr>
        <p:spPr>
          <a:xfrm flipV="1">
            <a:off x="371856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4">
            <a:extLst>
              <a:ext uri="{FF2B5EF4-FFF2-40B4-BE49-F238E27FC236}">
                <a16:creationId xmlns:a16="http://schemas.microsoft.com/office/drawing/2014/main" id="{9ECA7294-D791-453A-AEDA-C7BC2C83BACB}"/>
              </a:ext>
            </a:extLst>
          </p:cNvPr>
          <p:cNvSpPr>
            <a:spLocks noGrp="1"/>
          </p:cNvSpPr>
          <p:nvPr>
            <p:ph type="dt" sz="half" idx="10"/>
          </p:nvPr>
        </p:nvSpPr>
        <p:spPr>
          <a:xfrm>
            <a:off x="838200" y="6356350"/>
            <a:ext cx="2743200" cy="365125"/>
          </a:xfrm>
        </p:spPr>
        <p:txBody>
          <a:bodyPr/>
          <a:lstStyle>
            <a:lvl1pPr>
              <a:defRPr sz="900">
                <a:solidFill>
                  <a:schemeClr val="accent3">
                    <a:lumMod val="75000"/>
                  </a:schemeClr>
                </a:solidFill>
              </a:defRPr>
            </a:lvl1pPr>
          </a:lstStyle>
          <a:p>
            <a:r>
              <a:rPr lang="en-US"/>
              <a:t>7/29/20XX</a:t>
            </a:r>
          </a:p>
        </p:txBody>
      </p:sp>
      <p:sp>
        <p:nvSpPr>
          <p:cNvPr id="8" name="Footer Placeholder 5">
            <a:extLst>
              <a:ext uri="{FF2B5EF4-FFF2-40B4-BE49-F238E27FC236}">
                <a16:creationId xmlns:a16="http://schemas.microsoft.com/office/drawing/2014/main" id="{E3F008A3-FE03-4B55-99DE-C66C7215F529}"/>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a:t>Employee orientation</a:t>
            </a:r>
          </a:p>
        </p:txBody>
      </p:sp>
      <p:sp>
        <p:nvSpPr>
          <p:cNvPr id="10" name="Slide Number Placeholder 6">
            <a:extLst>
              <a:ext uri="{FF2B5EF4-FFF2-40B4-BE49-F238E27FC236}">
                <a16:creationId xmlns:a16="http://schemas.microsoft.com/office/drawing/2014/main" id="{561AA2A7-90C9-48FA-A998-4CB16275ABA5}"/>
              </a:ext>
            </a:extLst>
          </p:cNvPr>
          <p:cNvSpPr>
            <a:spLocks noGrp="1"/>
          </p:cNvSpPr>
          <p:nvPr>
            <p:ph type="sldNum" sz="quarter" idx="12"/>
          </p:nvPr>
        </p:nvSpPr>
        <p:spPr>
          <a:xfrm>
            <a:off x="8610600" y="6356350"/>
            <a:ext cx="2743200"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030503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Closing slide">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215B1E-B289-4C56-BCC0-2AB8CF93E2A1}"/>
              </a:ext>
            </a:extLst>
          </p:cNvPr>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838200" y="2313571"/>
            <a:ext cx="4419600" cy="1659716"/>
          </a:xfrm>
        </p:spPr>
        <p:txBody>
          <a:bodyPr anchor="ctr">
            <a:normAutofit/>
          </a:bodyPr>
          <a:lstStyle>
            <a:lvl1pPr algn="ctr">
              <a:defRPr sz="5400" b="1">
                <a:solidFill>
                  <a:schemeClr val="accent4"/>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7772402" y="2348318"/>
            <a:ext cx="2743200" cy="1659715"/>
          </a:xfrm>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838200" y="6356350"/>
            <a:ext cx="1632857" cy="365125"/>
          </a:xfrm>
        </p:spPr>
        <p:txBody>
          <a:bodyPr/>
          <a:lstStyle>
            <a:lvl1pPr>
              <a:defRPr sz="900">
                <a:solidFill>
                  <a:schemeClr val="accent5">
                    <a:lumMod val="75000"/>
                  </a:schemeClr>
                </a:solidFill>
              </a:defRPr>
            </a:lvl1pPr>
          </a:lstStyle>
          <a:p>
            <a:r>
              <a:rPr lang="en-US"/>
              <a:t>7/29/20XX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2743200" y="6356350"/>
            <a:ext cx="2514600" cy="365125"/>
          </a:xfrm>
        </p:spPr>
        <p:txBody>
          <a:bodyPr/>
          <a:lstStyle>
            <a:lvl1pPr algn="r">
              <a:defRPr sz="900">
                <a:solidFill>
                  <a:schemeClr val="accent5">
                    <a:lumMod val="75000"/>
                  </a:schemeClr>
                </a:solidFill>
              </a:defRPr>
            </a:lvl1pPr>
          </a:lstStyle>
          <a:p>
            <a:r>
              <a:rPr lang="en-US"/>
              <a:t>Employee orientation</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390968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34EB92-62CF-4273-86A4-59223DABDBB8}"/>
              </a:ext>
            </a:extLst>
          </p:cNvPr>
          <p:cNvSpPr/>
          <p:nvPr userDrawn="1"/>
        </p:nvSpPr>
        <p:spPr>
          <a:xfrm>
            <a:off x="0" y="342900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A25F60-1F94-4EB8-AECE-53F9C3EBF6AC}"/>
              </a:ext>
            </a:extLst>
          </p:cNvPr>
          <p:cNvSpPr/>
          <p:nvPr userDrawn="1"/>
        </p:nvSpPr>
        <p:spPr>
          <a:xfrm>
            <a:off x="0" y="6509657"/>
            <a:ext cx="12192000" cy="3483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831850" y="3429000"/>
            <a:ext cx="10515600" cy="3080657"/>
          </a:xfrm>
        </p:spPr>
        <p:txBody>
          <a:bodyPr anchor="ctr"/>
          <a:lstStyle>
            <a:lvl1pPr>
              <a:defRPr sz="6000" b="1">
                <a:solidFill>
                  <a:schemeClr val="bg1"/>
                </a:solidFill>
              </a:defRPr>
            </a:lvl1pPr>
          </a:lstStyle>
          <a:p>
            <a:r>
              <a:rPr lang="en-US"/>
              <a:t>Click to edit Master title style</a:t>
            </a:r>
          </a:p>
        </p:txBody>
      </p:sp>
    </p:spTree>
    <p:extLst>
      <p:ext uri="{BB962C8B-B14F-4D97-AF65-F5344CB8AC3E}">
        <p14:creationId xmlns:p14="http://schemas.microsoft.com/office/powerpoint/2010/main" val="159165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slid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b="1">
                <a:solidFill>
                  <a:schemeClr val="accent4"/>
                </a:solidFill>
              </a:defRPr>
            </a:lvl1pPr>
          </a:lstStyle>
          <a:p>
            <a:r>
              <a:rPr lang="en-US"/>
              <a:t>Click to edit Master title style</a:t>
            </a:r>
          </a:p>
        </p:txBody>
      </p:sp>
      <p:sp>
        <p:nvSpPr>
          <p:cNvPr id="6" name="Picture Placeholder 15">
            <a:extLst>
              <a:ext uri="{FF2B5EF4-FFF2-40B4-BE49-F238E27FC236}">
                <a16:creationId xmlns:a16="http://schemas.microsoft.com/office/drawing/2014/main" id="{A74BA5A7-7918-4C65-BAAB-14B3A1E2B4E4}"/>
              </a:ext>
            </a:extLst>
          </p:cNvPr>
          <p:cNvSpPr>
            <a:spLocks noGrp="1"/>
          </p:cNvSpPr>
          <p:nvPr>
            <p:ph type="pic" sz="quarter" idx="42"/>
          </p:nvPr>
        </p:nvSpPr>
        <p:spPr>
          <a:xfrm>
            <a:off x="152161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7" name="Picture Placeholder 15">
            <a:extLst>
              <a:ext uri="{FF2B5EF4-FFF2-40B4-BE49-F238E27FC236}">
                <a16:creationId xmlns:a16="http://schemas.microsoft.com/office/drawing/2014/main" id="{0C5DF728-AFC5-467F-86BF-45BBD7787257}"/>
              </a:ext>
            </a:extLst>
          </p:cNvPr>
          <p:cNvSpPr>
            <a:spLocks noGrp="1"/>
          </p:cNvSpPr>
          <p:nvPr>
            <p:ph type="pic" sz="quarter" idx="43"/>
          </p:nvPr>
        </p:nvSpPr>
        <p:spPr>
          <a:xfrm>
            <a:off x="407938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8" name="Picture Placeholder 15">
            <a:extLst>
              <a:ext uri="{FF2B5EF4-FFF2-40B4-BE49-F238E27FC236}">
                <a16:creationId xmlns:a16="http://schemas.microsoft.com/office/drawing/2014/main" id="{BBFE7B80-0990-424B-A099-BFECB5508302}"/>
              </a:ext>
            </a:extLst>
          </p:cNvPr>
          <p:cNvSpPr>
            <a:spLocks noGrp="1"/>
          </p:cNvSpPr>
          <p:nvPr>
            <p:ph type="pic" sz="quarter" idx="44"/>
          </p:nvPr>
        </p:nvSpPr>
        <p:spPr>
          <a:xfrm>
            <a:off x="663715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9" name="Picture Placeholder 15">
            <a:extLst>
              <a:ext uri="{FF2B5EF4-FFF2-40B4-BE49-F238E27FC236}">
                <a16:creationId xmlns:a16="http://schemas.microsoft.com/office/drawing/2014/main" id="{5B4A0F3D-F23F-4072-9FF5-6CFE888CE1E0}"/>
              </a:ext>
            </a:extLst>
          </p:cNvPr>
          <p:cNvSpPr>
            <a:spLocks noGrp="1"/>
          </p:cNvSpPr>
          <p:nvPr>
            <p:ph type="pic" sz="quarter" idx="45"/>
          </p:nvPr>
        </p:nvSpPr>
        <p:spPr>
          <a:xfrm>
            <a:off x="919492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a:p>
        </p:txBody>
      </p:sp>
      <p:sp>
        <p:nvSpPr>
          <p:cNvPr id="11" name="Text Placeholder 8">
            <a:extLst>
              <a:ext uri="{FF2B5EF4-FFF2-40B4-BE49-F238E27FC236}">
                <a16:creationId xmlns:a16="http://schemas.microsoft.com/office/drawing/2014/main" id="{14F97182-060B-42D4-9BD6-AADEBB4691F8}"/>
              </a:ext>
            </a:extLst>
          </p:cNvPr>
          <p:cNvSpPr>
            <a:spLocks noGrp="1"/>
          </p:cNvSpPr>
          <p:nvPr>
            <p:ph type="body" sz="quarter" idx="33" hasCustomPrompt="1"/>
          </p:nvPr>
        </p:nvSpPr>
        <p:spPr>
          <a:xfrm>
            <a:off x="1214950"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2" name="Text Placeholder 8">
            <a:extLst>
              <a:ext uri="{FF2B5EF4-FFF2-40B4-BE49-F238E27FC236}">
                <a16:creationId xmlns:a16="http://schemas.microsoft.com/office/drawing/2014/main" id="{0C32DCEC-D4CF-4F91-ABA7-22726A1E9925}"/>
              </a:ext>
            </a:extLst>
          </p:cNvPr>
          <p:cNvSpPr>
            <a:spLocks noGrp="1"/>
          </p:cNvSpPr>
          <p:nvPr>
            <p:ph type="body" sz="quarter" idx="46" hasCustomPrompt="1"/>
          </p:nvPr>
        </p:nvSpPr>
        <p:spPr>
          <a:xfrm>
            <a:off x="1214950"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6" name="Text Placeholder 8">
            <a:extLst>
              <a:ext uri="{FF2B5EF4-FFF2-40B4-BE49-F238E27FC236}">
                <a16:creationId xmlns:a16="http://schemas.microsoft.com/office/drawing/2014/main" id="{04BECAB1-5EBD-4BC7-8F7A-8B4CA80746C4}"/>
              </a:ext>
            </a:extLst>
          </p:cNvPr>
          <p:cNvSpPr>
            <a:spLocks noGrp="1"/>
          </p:cNvSpPr>
          <p:nvPr>
            <p:ph type="body" sz="quarter" idx="47" hasCustomPrompt="1"/>
          </p:nvPr>
        </p:nvSpPr>
        <p:spPr>
          <a:xfrm>
            <a:off x="3764623"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7" name="Text Placeholder 8">
            <a:extLst>
              <a:ext uri="{FF2B5EF4-FFF2-40B4-BE49-F238E27FC236}">
                <a16:creationId xmlns:a16="http://schemas.microsoft.com/office/drawing/2014/main" id="{8D671F83-5A25-4513-86E5-FFBF3BF3106F}"/>
              </a:ext>
            </a:extLst>
          </p:cNvPr>
          <p:cNvSpPr>
            <a:spLocks noGrp="1"/>
          </p:cNvSpPr>
          <p:nvPr>
            <p:ph type="body" sz="quarter" idx="48" hasCustomPrompt="1"/>
          </p:nvPr>
        </p:nvSpPr>
        <p:spPr>
          <a:xfrm>
            <a:off x="3764623"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9" name="Text Placeholder 8">
            <a:extLst>
              <a:ext uri="{FF2B5EF4-FFF2-40B4-BE49-F238E27FC236}">
                <a16:creationId xmlns:a16="http://schemas.microsoft.com/office/drawing/2014/main" id="{F6EE3639-A148-489C-A695-7EA2313AEF3B}"/>
              </a:ext>
            </a:extLst>
          </p:cNvPr>
          <p:cNvSpPr>
            <a:spLocks noGrp="1"/>
          </p:cNvSpPr>
          <p:nvPr>
            <p:ph type="body" sz="quarter" idx="49" hasCustomPrompt="1"/>
          </p:nvPr>
        </p:nvSpPr>
        <p:spPr>
          <a:xfrm>
            <a:off x="6314296"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0" name="Text Placeholder 8">
            <a:extLst>
              <a:ext uri="{FF2B5EF4-FFF2-40B4-BE49-F238E27FC236}">
                <a16:creationId xmlns:a16="http://schemas.microsoft.com/office/drawing/2014/main" id="{BB55BB21-9247-450C-9A9D-D2AD9161E10F}"/>
              </a:ext>
            </a:extLst>
          </p:cNvPr>
          <p:cNvSpPr>
            <a:spLocks noGrp="1"/>
          </p:cNvSpPr>
          <p:nvPr>
            <p:ph type="body" sz="quarter" idx="50" hasCustomPrompt="1"/>
          </p:nvPr>
        </p:nvSpPr>
        <p:spPr>
          <a:xfrm>
            <a:off x="6314296"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2" name="Text Placeholder 8">
            <a:extLst>
              <a:ext uri="{FF2B5EF4-FFF2-40B4-BE49-F238E27FC236}">
                <a16:creationId xmlns:a16="http://schemas.microsoft.com/office/drawing/2014/main" id="{934A7F7B-4591-45E6-AF17-EC81162B7336}"/>
              </a:ext>
            </a:extLst>
          </p:cNvPr>
          <p:cNvSpPr>
            <a:spLocks noGrp="1"/>
          </p:cNvSpPr>
          <p:nvPr>
            <p:ph type="body" sz="quarter" idx="51" hasCustomPrompt="1"/>
          </p:nvPr>
        </p:nvSpPr>
        <p:spPr>
          <a:xfrm>
            <a:off x="8863969"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3" name="Text Placeholder 8">
            <a:extLst>
              <a:ext uri="{FF2B5EF4-FFF2-40B4-BE49-F238E27FC236}">
                <a16:creationId xmlns:a16="http://schemas.microsoft.com/office/drawing/2014/main" id="{730702B6-2129-4FAB-8868-58B59C11FFCD}"/>
              </a:ext>
            </a:extLst>
          </p:cNvPr>
          <p:cNvSpPr>
            <a:spLocks noGrp="1"/>
          </p:cNvSpPr>
          <p:nvPr>
            <p:ph type="body" sz="quarter" idx="52" hasCustomPrompt="1"/>
          </p:nvPr>
        </p:nvSpPr>
        <p:spPr>
          <a:xfrm>
            <a:off x="8863969"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4" name="Date Placeholder 4">
            <a:extLst>
              <a:ext uri="{FF2B5EF4-FFF2-40B4-BE49-F238E27FC236}">
                <a16:creationId xmlns:a16="http://schemas.microsoft.com/office/drawing/2014/main" id="{AD0AC7DB-F500-41DA-8326-3ED61B33F924}"/>
              </a:ext>
            </a:extLst>
          </p:cNvPr>
          <p:cNvSpPr>
            <a:spLocks noGrp="1"/>
          </p:cNvSpPr>
          <p:nvPr>
            <p:ph type="dt" sz="half" idx="10"/>
          </p:nvPr>
        </p:nvSpPr>
        <p:spPr>
          <a:xfrm>
            <a:off x="838200" y="6356350"/>
            <a:ext cx="2743200" cy="365125"/>
          </a:xfrm>
        </p:spPr>
        <p:txBody>
          <a:bodyPr/>
          <a:lstStyle>
            <a:lvl1pPr>
              <a:defRPr sz="900">
                <a:solidFill>
                  <a:schemeClr val="accent5">
                    <a:lumMod val="75000"/>
                  </a:schemeClr>
                </a:solidFill>
              </a:defRPr>
            </a:lvl1pPr>
          </a:lstStyle>
          <a:p>
            <a:r>
              <a:rPr lang="en-US"/>
              <a:t>7/29/20XX</a:t>
            </a:r>
          </a:p>
        </p:txBody>
      </p:sp>
      <p:sp>
        <p:nvSpPr>
          <p:cNvPr id="25" name="Footer Placeholder 5">
            <a:extLst>
              <a:ext uri="{FF2B5EF4-FFF2-40B4-BE49-F238E27FC236}">
                <a16:creationId xmlns:a16="http://schemas.microsoft.com/office/drawing/2014/main" id="{798612DF-528A-42D7-8634-25EFF61598DF}"/>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a:t>Employee orientation</a:t>
            </a:r>
          </a:p>
        </p:txBody>
      </p:sp>
      <p:sp>
        <p:nvSpPr>
          <p:cNvPr id="26" name="Slide Number Placeholder 6">
            <a:extLst>
              <a:ext uri="{FF2B5EF4-FFF2-40B4-BE49-F238E27FC236}">
                <a16:creationId xmlns:a16="http://schemas.microsoft.com/office/drawing/2014/main" id="{1E3817B4-A707-4ACC-9CAC-E32B5E0A4F0B}"/>
              </a:ext>
            </a:extLst>
          </p:cNvPr>
          <p:cNvSpPr>
            <a:spLocks noGrp="1"/>
          </p:cNvSpPr>
          <p:nvPr>
            <p:ph type="sldNum" sz="quarter" idx="12"/>
          </p:nvPr>
        </p:nvSpPr>
        <p:spPr>
          <a:xfrm>
            <a:off x="8610600" y="6356350"/>
            <a:ext cx="2743200" cy="365125"/>
          </a:xfrm>
        </p:spPr>
        <p:txBody>
          <a:bodyPr/>
          <a:lstStyle>
            <a:lvl1pPr>
              <a:defRPr sz="900">
                <a:solidFill>
                  <a:schemeClr val="accent5">
                    <a:lumMod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663862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r>
              <a:rPr lang="en-US"/>
              <a:t>Click icon to add picture</a:t>
            </a:r>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55322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a:lstStyle/>
          <a:p>
            <a:r>
              <a:rPr lang="en-US"/>
              <a:t>Click icon to add picture</a:t>
            </a:r>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anchor="ctr" anchorCtr="0"/>
          <a:lstStyle>
            <a:lvl1pPr>
              <a:defRPr sz="6000">
                <a:solidFill>
                  <a:schemeClr val="bg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8200" y="4593635"/>
            <a:ext cx="9926782" cy="1662546"/>
          </a:xfrm>
        </p:spPr>
        <p:txBody>
          <a:bodyPr/>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a:lstStyle/>
          <a:p>
            <a:r>
              <a:rPr lang="en-US"/>
              <a:t>20XX</a:t>
            </a:r>
          </a:p>
        </p:txBody>
      </p:sp>
      <p:sp>
        <p:nvSpPr>
          <p:cNvPr id="7" name="Footer Placeholder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a:lstStyle/>
          <a:p>
            <a:r>
              <a:rPr lang="en-US"/>
              <a:t>Presentation title</a:t>
            </a:r>
          </a:p>
        </p:txBody>
      </p:sp>
      <p:sp>
        <p:nvSpPr>
          <p:cNvPr id="8" name="Slide Number Placeholder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375729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a:lstStyle/>
          <a:p>
            <a:r>
              <a:rPr lang="en-US"/>
              <a:t>Click icon to add picture</a:t>
            </a:r>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anchor="ctr" anchorCtr="0"/>
          <a:lstStyle>
            <a:lvl1pPr>
              <a:defRPr sz="6000">
                <a:solidFill>
                  <a:schemeClr val="tx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1928813"/>
            <a:ext cx="10515600" cy="1645660"/>
          </a:xfrm>
        </p:spPr>
        <p:txBody>
          <a:bodyPr/>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a:t>20XX</a:t>
            </a:r>
          </a:p>
        </p:txBody>
      </p:sp>
      <p:sp>
        <p:nvSpPr>
          <p:cNvPr id="9" name="Footer Placeholder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a:lstStyle>
            <a:lvl1pPr>
              <a:defRPr>
                <a:solidFill>
                  <a:schemeClr val="bg1"/>
                </a:solidFill>
              </a:defRPr>
            </a:lvl1pPr>
          </a:lstStyle>
          <a:p>
            <a:r>
              <a:rPr lang="en-US"/>
              <a:t>Presentation title</a:t>
            </a:r>
          </a:p>
        </p:txBody>
      </p:sp>
      <p:sp>
        <p:nvSpPr>
          <p:cNvPr id="10" name="Slide Number Placeholder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2226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a:lstStyle/>
          <a:p>
            <a:r>
              <a:rPr lang="en-US"/>
              <a:t>Click icon to add picture</a:t>
            </a:r>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anchor="ctr">
            <a:noAutofit/>
          </a:bodyPr>
          <a:lstStyle>
            <a:lvl1pPr>
              <a:defRPr sz="6000">
                <a:solidFill>
                  <a:schemeClr val="bg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6096000" y="1484357"/>
            <a:ext cx="5259388" cy="4442153"/>
          </a:xfrm>
        </p:spPr>
        <p:txBody>
          <a:bodyPr>
            <a:normAutofit/>
          </a:bodyPr>
          <a:lstStyle>
            <a:lvl1pPr marL="0" indent="0">
              <a:lnSpc>
                <a:spcPct val="100000"/>
              </a:lnSpc>
              <a:buNone/>
              <a:defRPr sz="2400">
                <a:solidFill>
                  <a:schemeClr val="bg2"/>
                </a:solidFill>
                <a:latin typeface="+mj-lt"/>
              </a:defRPr>
            </a:lvl1pPr>
            <a:lvl2pPr marL="457200" indent="0">
              <a:lnSpc>
                <a:spcPct val="100000"/>
              </a:lnSpc>
              <a:buNone/>
              <a:defRPr sz="2000">
                <a:solidFill>
                  <a:schemeClr val="bg2"/>
                </a:solidFill>
                <a:latin typeface="+mj-lt"/>
              </a:defRPr>
            </a:lvl2pPr>
            <a:lvl3pPr marL="914400" indent="0">
              <a:lnSpc>
                <a:spcPct val="100000"/>
              </a:lnSpc>
              <a:buNone/>
              <a:defRPr sz="1800">
                <a:solidFill>
                  <a:schemeClr val="bg2"/>
                </a:solidFill>
                <a:latin typeface="+mj-lt"/>
              </a:defRPr>
            </a:lvl3pPr>
            <a:lvl4pPr marL="1371600" indent="0">
              <a:lnSpc>
                <a:spcPct val="100000"/>
              </a:lnSpc>
              <a:buNone/>
              <a:defRPr sz="1600">
                <a:solidFill>
                  <a:schemeClr val="bg2"/>
                </a:solidFill>
                <a:latin typeface="+mj-lt"/>
              </a:defRPr>
            </a:lvl4pPr>
            <a:lvl5pPr marL="1828800" indent="0">
              <a:lnSpc>
                <a:spcPct val="100000"/>
              </a:lnSpc>
              <a:buNone/>
              <a:defRPr sz="1600">
                <a:solidFill>
                  <a:schemeClr val="bg2"/>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a:t>20XX</a:t>
            </a:r>
          </a:p>
        </p:txBody>
      </p:sp>
      <p:sp>
        <p:nvSpPr>
          <p:cNvPr id="7" name="Footer Placeholder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a:lstStyle>
            <a:lvl1pPr algn="l">
              <a:defRPr/>
            </a:lvl1pPr>
          </a:lstStyle>
          <a:p>
            <a:r>
              <a:rPr lang="en-US"/>
              <a:t>Presentation title</a:t>
            </a:r>
          </a:p>
        </p:txBody>
      </p:sp>
      <p:sp>
        <p:nvSpPr>
          <p:cNvPr id="8" name="Slide Number Placeholder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69984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5669280" y="822325"/>
            <a:ext cx="5684520" cy="1325563"/>
          </a:xfrm>
        </p:spPr>
        <p:txBody>
          <a:bodyPr anchor="b"/>
          <a:lstStyle>
            <a:lvl1pPr>
              <a:defRPr b="1">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5669280" y="2595562"/>
            <a:ext cx="5684520" cy="3181034"/>
          </a:xfrm>
        </p:spPr>
        <p:txBody>
          <a:bodyPr>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29197FF6-6321-41EE-A0C4-DEC0761A3C01}"/>
              </a:ext>
            </a:extLst>
          </p:cNvPr>
          <p:cNvSpPr/>
          <p:nvPr userDrawn="1"/>
        </p:nvSpPr>
        <p:spPr>
          <a:xfrm>
            <a:off x="0" y="0"/>
            <a:ext cx="4175760" cy="384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45EFDD-D97D-44D9-8A6D-0FACEE0964B3}"/>
              </a:ext>
            </a:extLst>
          </p:cNvPr>
          <p:cNvSpPr/>
          <p:nvPr userDrawn="1"/>
        </p:nvSpPr>
        <p:spPr>
          <a:xfrm flipV="1">
            <a:off x="0" y="3840480"/>
            <a:ext cx="4175760" cy="2087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4E59D1-0F68-4FA3-944D-63FCD442DA66}"/>
              </a:ext>
            </a:extLst>
          </p:cNvPr>
          <p:cNvSpPr/>
          <p:nvPr userDrawn="1"/>
        </p:nvSpPr>
        <p:spPr>
          <a:xfrm flipV="1">
            <a:off x="0" y="5928360"/>
            <a:ext cx="4175760" cy="929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ate Placeholder 4">
            <a:extLst>
              <a:ext uri="{FF2B5EF4-FFF2-40B4-BE49-F238E27FC236}">
                <a16:creationId xmlns:a16="http://schemas.microsoft.com/office/drawing/2014/main" id="{2FF674D8-A0B1-4D60-AB18-A733984F7044}"/>
              </a:ext>
            </a:extLst>
          </p:cNvPr>
          <p:cNvSpPr>
            <a:spLocks noGrp="1"/>
          </p:cNvSpPr>
          <p:nvPr>
            <p:ph type="dt" sz="half" idx="10"/>
          </p:nvPr>
        </p:nvSpPr>
        <p:spPr>
          <a:xfrm>
            <a:off x="838200" y="6356350"/>
            <a:ext cx="2743200" cy="365125"/>
          </a:xfrm>
        </p:spPr>
        <p:txBody>
          <a:bodyPr/>
          <a:lstStyle>
            <a:lvl1pPr>
              <a:defRPr sz="900">
                <a:solidFill>
                  <a:schemeClr val="accent2">
                    <a:lumMod val="75000"/>
                  </a:schemeClr>
                </a:solidFill>
              </a:defRPr>
            </a:lvl1pPr>
          </a:lstStyle>
          <a:p>
            <a:r>
              <a:rPr lang="en-US"/>
              <a:t>7/29/20XX</a:t>
            </a:r>
          </a:p>
        </p:txBody>
      </p:sp>
      <p:sp>
        <p:nvSpPr>
          <p:cNvPr id="22" name="Footer Placeholder 5">
            <a:extLst>
              <a:ext uri="{FF2B5EF4-FFF2-40B4-BE49-F238E27FC236}">
                <a16:creationId xmlns:a16="http://schemas.microsoft.com/office/drawing/2014/main" id="{7E0AFFFB-7406-40B3-B2D5-18288BEA52C6}"/>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a:t>Employee orientation</a:t>
            </a:r>
          </a:p>
        </p:txBody>
      </p:sp>
      <p:sp>
        <p:nvSpPr>
          <p:cNvPr id="23" name="Slide Number Placeholder 6">
            <a:extLst>
              <a:ext uri="{FF2B5EF4-FFF2-40B4-BE49-F238E27FC236}">
                <a16:creationId xmlns:a16="http://schemas.microsoft.com/office/drawing/2014/main" id="{0D2AF818-9E4C-485A-8EA3-3BD5917D5233}"/>
              </a:ext>
            </a:extLst>
          </p:cNvPr>
          <p:cNvSpPr>
            <a:spLocks noGrp="1"/>
          </p:cNvSpPr>
          <p:nvPr>
            <p:ph type="sldNum" sz="quarter" idx="12"/>
          </p:nvPr>
        </p:nvSpPr>
        <p:spPr>
          <a:xfrm>
            <a:off x="8610600" y="6356350"/>
            <a:ext cx="2743200"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38200" y="822325"/>
            <a:ext cx="5684520" cy="1325563"/>
          </a:xfrm>
        </p:spPr>
        <p:txBody>
          <a:bodyPr anchor="b"/>
          <a:lstStyle>
            <a:lvl1pPr>
              <a:defRPr b="1">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2595562"/>
            <a:ext cx="5684520" cy="441552"/>
          </a:xfrm>
        </p:spPr>
        <p:txBody>
          <a:bodyPr>
            <a:normAutofit/>
          </a:bodyPr>
          <a:lstStyle>
            <a:lvl1pPr marL="0" indent="0">
              <a:lnSpc>
                <a:spcPct val="100000"/>
              </a:lnSpc>
              <a:buNone/>
              <a:defRPr lang="en-US" sz="1800" b="1" kern="1200" dirty="0" smtClean="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29197FF6-6321-41EE-A0C4-DEC0761A3C01}"/>
              </a:ext>
            </a:extLst>
          </p:cNvPr>
          <p:cNvSpPr/>
          <p:nvPr userDrawn="1"/>
        </p:nvSpPr>
        <p:spPr>
          <a:xfrm>
            <a:off x="8016240" y="0"/>
            <a:ext cx="240138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45EFDD-D97D-44D9-8A6D-0FACEE0964B3}"/>
              </a:ext>
            </a:extLst>
          </p:cNvPr>
          <p:cNvSpPr/>
          <p:nvPr userDrawn="1"/>
        </p:nvSpPr>
        <p:spPr>
          <a:xfrm flipV="1">
            <a:off x="10417629" y="0"/>
            <a:ext cx="17743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4E59D1-0F68-4FA3-944D-63FCD442DA66}"/>
              </a:ext>
            </a:extLst>
          </p:cNvPr>
          <p:cNvSpPr/>
          <p:nvPr userDrawn="1"/>
        </p:nvSpPr>
        <p:spPr>
          <a:xfrm flipV="1">
            <a:off x="11800114" y="0"/>
            <a:ext cx="391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20C3808-5997-40A2-83EF-E2136C52EFE1}"/>
              </a:ext>
            </a:extLst>
          </p:cNvPr>
          <p:cNvSpPr>
            <a:spLocks noGrp="1"/>
          </p:cNvSpPr>
          <p:nvPr>
            <p:ph idx="10"/>
          </p:nvPr>
        </p:nvSpPr>
        <p:spPr>
          <a:xfrm>
            <a:off x="838200" y="4529818"/>
            <a:ext cx="5684520" cy="441552"/>
          </a:xfrm>
        </p:spPr>
        <p:txBody>
          <a:bodyPr>
            <a:normAutofit/>
          </a:bodyPr>
          <a:lstStyle>
            <a:lvl1pPr marL="0" indent="0">
              <a:lnSpc>
                <a:spcPct val="100000"/>
              </a:lnSpc>
              <a:buNone/>
              <a:defRPr lang="en-US" sz="1800" b="1" kern="1200" dirty="0">
                <a:solidFill>
                  <a:schemeClr val="accent2"/>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edit Master text styles</a:t>
            </a:r>
          </a:p>
        </p:txBody>
      </p:sp>
      <p:sp>
        <p:nvSpPr>
          <p:cNvPr id="8" name="Content Placeholder 2">
            <a:extLst>
              <a:ext uri="{FF2B5EF4-FFF2-40B4-BE49-F238E27FC236}">
                <a16:creationId xmlns:a16="http://schemas.microsoft.com/office/drawing/2014/main" id="{EAD9A34D-2599-4944-8F4B-6953690367EE}"/>
              </a:ext>
            </a:extLst>
          </p:cNvPr>
          <p:cNvSpPr>
            <a:spLocks noGrp="1"/>
          </p:cNvSpPr>
          <p:nvPr>
            <p:ph idx="11"/>
          </p:nvPr>
        </p:nvSpPr>
        <p:spPr>
          <a:xfrm>
            <a:off x="838200" y="3040514"/>
            <a:ext cx="5684520" cy="1106942"/>
          </a:xfrm>
        </p:spPr>
        <p:txBody>
          <a:bodyPr>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Content Placeholder 2">
            <a:extLst>
              <a:ext uri="{FF2B5EF4-FFF2-40B4-BE49-F238E27FC236}">
                <a16:creationId xmlns:a16="http://schemas.microsoft.com/office/drawing/2014/main" id="{4D123A04-698E-4E6B-BB2C-C4FCA2CFBB9A}"/>
              </a:ext>
            </a:extLst>
          </p:cNvPr>
          <p:cNvSpPr>
            <a:spLocks noGrp="1"/>
          </p:cNvSpPr>
          <p:nvPr>
            <p:ph idx="12"/>
          </p:nvPr>
        </p:nvSpPr>
        <p:spPr>
          <a:xfrm>
            <a:off x="838200" y="4993888"/>
            <a:ext cx="5684520" cy="1106942"/>
          </a:xfrm>
        </p:spPr>
        <p:txBody>
          <a:bodyPr>
            <a:normAutofit/>
          </a:bodyPr>
          <a:lstStyle>
            <a:lvl1pPr marL="285750" indent="-285750">
              <a:lnSpc>
                <a:spcPct val="100000"/>
              </a:lnSpc>
              <a:buFont typeface="Arial" panose="020B0604020202020204" pitchFamily="34" charset="0"/>
              <a:buChar char="•"/>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Date Placeholder 4">
            <a:extLst>
              <a:ext uri="{FF2B5EF4-FFF2-40B4-BE49-F238E27FC236}">
                <a16:creationId xmlns:a16="http://schemas.microsoft.com/office/drawing/2014/main" id="{8BC6F0B0-7E88-4658-BED0-B126DDE797A0}"/>
              </a:ext>
            </a:extLst>
          </p:cNvPr>
          <p:cNvSpPr>
            <a:spLocks noGrp="1"/>
          </p:cNvSpPr>
          <p:nvPr>
            <p:ph type="dt" sz="half" idx="13"/>
          </p:nvPr>
        </p:nvSpPr>
        <p:spPr>
          <a:xfrm>
            <a:off x="838200" y="6356350"/>
            <a:ext cx="2743200" cy="365125"/>
          </a:xfrm>
        </p:spPr>
        <p:txBody>
          <a:bodyPr/>
          <a:lstStyle>
            <a:lvl1pPr>
              <a:defRPr sz="900">
                <a:solidFill>
                  <a:schemeClr val="accent4">
                    <a:lumMod val="40000"/>
                    <a:lumOff val="60000"/>
                  </a:schemeClr>
                </a:solidFill>
              </a:defRPr>
            </a:lvl1pPr>
          </a:lstStyle>
          <a:p>
            <a:r>
              <a:rPr lang="en-US"/>
              <a:t>7/29/20XX</a:t>
            </a:r>
          </a:p>
        </p:txBody>
      </p:sp>
      <p:sp>
        <p:nvSpPr>
          <p:cNvPr id="15" name="Footer Placeholder 5">
            <a:extLst>
              <a:ext uri="{FF2B5EF4-FFF2-40B4-BE49-F238E27FC236}">
                <a16:creationId xmlns:a16="http://schemas.microsoft.com/office/drawing/2014/main" id="{1B454B68-B7BD-4197-BF00-63964D76348E}"/>
              </a:ext>
            </a:extLst>
          </p:cNvPr>
          <p:cNvSpPr>
            <a:spLocks noGrp="1"/>
          </p:cNvSpPr>
          <p:nvPr>
            <p:ph type="ftr" sz="quarter" idx="14"/>
          </p:nvPr>
        </p:nvSpPr>
        <p:spPr>
          <a:xfrm>
            <a:off x="4038600" y="6356350"/>
            <a:ext cx="4114800" cy="365125"/>
          </a:xfrm>
        </p:spPr>
        <p:txBody>
          <a:bodyPr/>
          <a:lstStyle>
            <a:lvl1pPr>
              <a:defRPr sz="900">
                <a:solidFill>
                  <a:schemeClr val="accent4">
                    <a:lumMod val="40000"/>
                    <a:lumOff val="60000"/>
                  </a:schemeClr>
                </a:solidFill>
              </a:defRPr>
            </a:lvl1pPr>
          </a:lstStyle>
          <a:p>
            <a:r>
              <a:rPr lang="en-US"/>
              <a:t>Employee orientation</a:t>
            </a:r>
          </a:p>
        </p:txBody>
      </p:sp>
      <p:sp>
        <p:nvSpPr>
          <p:cNvPr id="16" name="Slide Number Placeholder 6">
            <a:extLst>
              <a:ext uri="{FF2B5EF4-FFF2-40B4-BE49-F238E27FC236}">
                <a16:creationId xmlns:a16="http://schemas.microsoft.com/office/drawing/2014/main" id="{BAA42605-D696-484D-B611-62CB3140EAC3}"/>
              </a:ext>
            </a:extLst>
          </p:cNvPr>
          <p:cNvSpPr>
            <a:spLocks noGrp="1"/>
          </p:cNvSpPr>
          <p:nvPr>
            <p:ph type="sldNum" sz="quarter" idx="15"/>
          </p:nvPr>
        </p:nvSpPr>
        <p:spPr>
          <a:xfrm>
            <a:off x="8610600" y="6356350"/>
            <a:ext cx="2743200" cy="365125"/>
          </a:xfrm>
        </p:spPr>
        <p:txBody>
          <a:bodyPr/>
          <a:lstStyle>
            <a:lvl1pPr>
              <a:defRPr sz="900">
                <a:solidFill>
                  <a:schemeClr val="accent5"/>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65568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four content">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A3DF3F-0A0C-4018-A9D5-6DE43170F37E}"/>
              </a:ext>
            </a:extLst>
          </p:cNvPr>
          <p:cNvSpPr>
            <a:spLocks noGrp="1"/>
          </p:cNvSpPr>
          <p:nvPr>
            <p:ph type="title"/>
          </p:nvPr>
        </p:nvSpPr>
        <p:spPr>
          <a:xfrm>
            <a:off x="2024742" y="822325"/>
            <a:ext cx="9329058" cy="1325563"/>
          </a:xfrm>
        </p:spPr>
        <p:txBody>
          <a:bodyPr anchor="b"/>
          <a:lstStyle>
            <a:lvl1pPr>
              <a:defRPr b="1">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B2E9ED8E-C27B-434B-BABA-E66DF12C5036}"/>
              </a:ext>
            </a:extLst>
          </p:cNvPr>
          <p:cNvSpPr>
            <a:spLocks noGrp="1"/>
          </p:cNvSpPr>
          <p:nvPr>
            <p:ph idx="1"/>
          </p:nvPr>
        </p:nvSpPr>
        <p:spPr>
          <a:xfrm>
            <a:off x="2024742" y="259556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Rectangle 9">
            <a:extLst>
              <a:ext uri="{FF2B5EF4-FFF2-40B4-BE49-F238E27FC236}">
                <a16:creationId xmlns:a16="http://schemas.microsoft.com/office/drawing/2014/main" id="{CA9EBAE4-D52F-453F-8270-8B6E097489BF}"/>
              </a:ext>
            </a:extLst>
          </p:cNvPr>
          <p:cNvSpPr/>
          <p:nvPr userDrawn="1"/>
        </p:nvSpPr>
        <p:spPr>
          <a:xfrm>
            <a:off x="0" y="-1"/>
            <a:ext cx="674914" cy="6857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FC540D-D53A-486F-96EA-3488254DA8F1}"/>
              </a:ext>
            </a:extLst>
          </p:cNvPr>
          <p:cNvSpPr/>
          <p:nvPr userDrawn="1"/>
        </p:nvSpPr>
        <p:spPr>
          <a:xfrm flipV="1">
            <a:off x="674914" y="0"/>
            <a:ext cx="6749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AA5699F8-E412-4D90-AD9E-5A933F03D673}"/>
              </a:ext>
            </a:extLst>
          </p:cNvPr>
          <p:cNvSpPr>
            <a:spLocks noGrp="1"/>
          </p:cNvSpPr>
          <p:nvPr>
            <p:ph idx="10"/>
          </p:nvPr>
        </p:nvSpPr>
        <p:spPr>
          <a:xfrm>
            <a:off x="7019111" y="259556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Content Placeholder 2">
            <a:extLst>
              <a:ext uri="{FF2B5EF4-FFF2-40B4-BE49-F238E27FC236}">
                <a16:creationId xmlns:a16="http://schemas.microsoft.com/office/drawing/2014/main" id="{3C6CD4EE-A2DF-4227-8E8E-061E1811B311}"/>
              </a:ext>
            </a:extLst>
          </p:cNvPr>
          <p:cNvSpPr>
            <a:spLocks noGrp="1"/>
          </p:cNvSpPr>
          <p:nvPr>
            <p:ph idx="11"/>
          </p:nvPr>
        </p:nvSpPr>
        <p:spPr>
          <a:xfrm>
            <a:off x="2024742" y="444613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Content Placeholder 2">
            <a:extLst>
              <a:ext uri="{FF2B5EF4-FFF2-40B4-BE49-F238E27FC236}">
                <a16:creationId xmlns:a16="http://schemas.microsoft.com/office/drawing/2014/main" id="{2BD7E863-25A7-4713-A3A0-9A5F432FE00D}"/>
              </a:ext>
            </a:extLst>
          </p:cNvPr>
          <p:cNvSpPr>
            <a:spLocks noGrp="1"/>
          </p:cNvSpPr>
          <p:nvPr>
            <p:ph idx="12"/>
          </p:nvPr>
        </p:nvSpPr>
        <p:spPr>
          <a:xfrm>
            <a:off x="7019111" y="444613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Content Placeholder 2">
            <a:extLst>
              <a:ext uri="{FF2B5EF4-FFF2-40B4-BE49-F238E27FC236}">
                <a16:creationId xmlns:a16="http://schemas.microsoft.com/office/drawing/2014/main" id="{13EEC52D-9939-4E0F-B26E-6287735877FF}"/>
              </a:ext>
            </a:extLst>
          </p:cNvPr>
          <p:cNvSpPr>
            <a:spLocks noGrp="1"/>
          </p:cNvSpPr>
          <p:nvPr>
            <p:ph idx="13"/>
          </p:nvPr>
        </p:nvSpPr>
        <p:spPr>
          <a:xfrm>
            <a:off x="2024740" y="306977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Content Placeholder 2">
            <a:extLst>
              <a:ext uri="{FF2B5EF4-FFF2-40B4-BE49-F238E27FC236}">
                <a16:creationId xmlns:a16="http://schemas.microsoft.com/office/drawing/2014/main" id="{3F6A9263-89CC-446B-AA55-FA0F0180A706}"/>
              </a:ext>
            </a:extLst>
          </p:cNvPr>
          <p:cNvSpPr>
            <a:spLocks noGrp="1"/>
          </p:cNvSpPr>
          <p:nvPr>
            <p:ph idx="14"/>
          </p:nvPr>
        </p:nvSpPr>
        <p:spPr>
          <a:xfrm>
            <a:off x="7019109" y="306977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Content Placeholder 2">
            <a:extLst>
              <a:ext uri="{FF2B5EF4-FFF2-40B4-BE49-F238E27FC236}">
                <a16:creationId xmlns:a16="http://schemas.microsoft.com/office/drawing/2014/main" id="{73A562DC-F1FD-4766-B507-CC08FBA1EE68}"/>
              </a:ext>
            </a:extLst>
          </p:cNvPr>
          <p:cNvSpPr>
            <a:spLocks noGrp="1"/>
          </p:cNvSpPr>
          <p:nvPr>
            <p:ph idx="15"/>
          </p:nvPr>
        </p:nvSpPr>
        <p:spPr>
          <a:xfrm>
            <a:off x="2024740" y="492034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Content Placeholder 2">
            <a:extLst>
              <a:ext uri="{FF2B5EF4-FFF2-40B4-BE49-F238E27FC236}">
                <a16:creationId xmlns:a16="http://schemas.microsoft.com/office/drawing/2014/main" id="{B4A99B91-CC4B-4964-B372-94ED4BB9A772}"/>
              </a:ext>
            </a:extLst>
          </p:cNvPr>
          <p:cNvSpPr>
            <a:spLocks noGrp="1"/>
          </p:cNvSpPr>
          <p:nvPr>
            <p:ph idx="16"/>
          </p:nvPr>
        </p:nvSpPr>
        <p:spPr>
          <a:xfrm>
            <a:off x="7019109" y="492034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Date Placeholder 4">
            <a:extLst>
              <a:ext uri="{FF2B5EF4-FFF2-40B4-BE49-F238E27FC236}">
                <a16:creationId xmlns:a16="http://schemas.microsoft.com/office/drawing/2014/main" id="{5413A312-123E-4C7A-864E-C120568D6037}"/>
              </a:ext>
            </a:extLst>
          </p:cNvPr>
          <p:cNvSpPr>
            <a:spLocks noGrp="1"/>
          </p:cNvSpPr>
          <p:nvPr>
            <p:ph type="dt" sz="half" idx="17"/>
          </p:nvPr>
        </p:nvSpPr>
        <p:spPr>
          <a:xfrm>
            <a:off x="2024740" y="6356350"/>
            <a:ext cx="1556659" cy="365125"/>
          </a:xfrm>
        </p:spPr>
        <p:txBody>
          <a:bodyPr/>
          <a:lstStyle>
            <a:lvl1pPr>
              <a:defRPr sz="900">
                <a:solidFill>
                  <a:schemeClr val="accent4">
                    <a:lumMod val="40000"/>
                    <a:lumOff val="60000"/>
                  </a:schemeClr>
                </a:solidFill>
              </a:defRPr>
            </a:lvl1pPr>
          </a:lstStyle>
          <a:p>
            <a:r>
              <a:rPr lang="en-US"/>
              <a:t>7/29/20XX</a:t>
            </a:r>
          </a:p>
        </p:txBody>
      </p:sp>
      <p:sp>
        <p:nvSpPr>
          <p:cNvPr id="22" name="Footer Placeholder 5">
            <a:extLst>
              <a:ext uri="{FF2B5EF4-FFF2-40B4-BE49-F238E27FC236}">
                <a16:creationId xmlns:a16="http://schemas.microsoft.com/office/drawing/2014/main" id="{F3306EE3-B07E-48BA-A4EE-EAFE9A458C38}"/>
              </a:ext>
            </a:extLst>
          </p:cNvPr>
          <p:cNvSpPr>
            <a:spLocks noGrp="1"/>
          </p:cNvSpPr>
          <p:nvPr>
            <p:ph type="ftr" sz="quarter" idx="18"/>
          </p:nvPr>
        </p:nvSpPr>
        <p:spPr>
          <a:xfrm>
            <a:off x="4038600" y="6356350"/>
            <a:ext cx="5268686" cy="365125"/>
          </a:xfrm>
        </p:spPr>
        <p:txBody>
          <a:bodyPr/>
          <a:lstStyle>
            <a:lvl1pPr>
              <a:defRPr sz="900">
                <a:solidFill>
                  <a:schemeClr val="accent4">
                    <a:lumMod val="40000"/>
                    <a:lumOff val="60000"/>
                  </a:schemeClr>
                </a:solidFill>
              </a:defRPr>
            </a:lvl1pPr>
          </a:lstStyle>
          <a:p>
            <a:r>
              <a:rPr lang="en-US"/>
              <a:t>Employee orientation</a:t>
            </a:r>
          </a:p>
        </p:txBody>
      </p:sp>
      <p:sp>
        <p:nvSpPr>
          <p:cNvPr id="23" name="Slide Number Placeholder 6">
            <a:extLst>
              <a:ext uri="{FF2B5EF4-FFF2-40B4-BE49-F238E27FC236}">
                <a16:creationId xmlns:a16="http://schemas.microsoft.com/office/drawing/2014/main" id="{6A049DF0-5C6A-4542-841D-C03F62304820}"/>
              </a:ext>
            </a:extLst>
          </p:cNvPr>
          <p:cNvSpPr>
            <a:spLocks noGrp="1"/>
          </p:cNvSpPr>
          <p:nvPr>
            <p:ph type="sldNum" sz="quarter" idx="19"/>
          </p:nvPr>
        </p:nvSpPr>
        <p:spPr>
          <a:xfrm>
            <a:off x="9764486" y="6356350"/>
            <a:ext cx="1589314"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8215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left content">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BF9015-BE24-42C7-B20B-596FE57DE338}"/>
              </a:ext>
            </a:extLst>
          </p:cNvPr>
          <p:cNvSpPr>
            <a:spLocks noGrp="1"/>
          </p:cNvSpPr>
          <p:nvPr>
            <p:ph type="title" hasCustomPrompt="1"/>
          </p:nvPr>
        </p:nvSpPr>
        <p:spPr>
          <a:xfrm>
            <a:off x="1173480" y="3864426"/>
            <a:ext cx="5684520" cy="737734"/>
          </a:xfrm>
        </p:spPr>
        <p:txBody>
          <a:bodyPr anchor="b"/>
          <a:lstStyle>
            <a:lvl1pPr>
              <a:defRPr b="1">
                <a:solidFill>
                  <a:schemeClr val="bg1"/>
                </a:solidFill>
              </a:defRPr>
            </a:lvl1pPr>
          </a:lstStyle>
          <a:p>
            <a:r>
              <a:rPr lang="en-US"/>
              <a:t>Click to edit title</a:t>
            </a:r>
          </a:p>
        </p:txBody>
      </p:sp>
      <p:sp>
        <p:nvSpPr>
          <p:cNvPr id="8" name="Content Placeholder 2">
            <a:extLst>
              <a:ext uri="{FF2B5EF4-FFF2-40B4-BE49-F238E27FC236}">
                <a16:creationId xmlns:a16="http://schemas.microsoft.com/office/drawing/2014/main" id="{37368391-D103-4780-88AC-9746C0359607}"/>
              </a:ext>
            </a:extLst>
          </p:cNvPr>
          <p:cNvSpPr>
            <a:spLocks noGrp="1"/>
          </p:cNvSpPr>
          <p:nvPr>
            <p:ph idx="1"/>
          </p:nvPr>
        </p:nvSpPr>
        <p:spPr>
          <a:xfrm>
            <a:off x="1173480" y="4879291"/>
            <a:ext cx="5684520" cy="1325563"/>
          </a:xfrm>
        </p:spPr>
        <p:txBody>
          <a:bodyPr>
            <a:normAutofit/>
          </a:bodyPr>
          <a:lstStyle>
            <a:lvl1pPr marL="0" indent="0">
              <a:lnSpc>
                <a:spcPct val="10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Rectangle 9">
            <a:extLst>
              <a:ext uri="{FF2B5EF4-FFF2-40B4-BE49-F238E27FC236}">
                <a16:creationId xmlns:a16="http://schemas.microsoft.com/office/drawing/2014/main" id="{AA0B4B24-EFFA-49CE-88D9-B8E2ECE17208}"/>
              </a:ext>
            </a:extLst>
          </p:cNvPr>
          <p:cNvSpPr/>
          <p:nvPr userDrawn="1"/>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4AD39F-C2DD-4F6A-8AB9-EA5E0024EB1C}"/>
              </a:ext>
            </a:extLst>
          </p:cNvPr>
          <p:cNvSpPr/>
          <p:nvPr userDrawn="1"/>
        </p:nvSpPr>
        <p:spPr>
          <a:xfrm flipV="1">
            <a:off x="8016240" y="0"/>
            <a:ext cx="417576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4">
            <a:extLst>
              <a:ext uri="{FF2B5EF4-FFF2-40B4-BE49-F238E27FC236}">
                <a16:creationId xmlns:a16="http://schemas.microsoft.com/office/drawing/2014/main" id="{38ABA718-1AEF-413D-964E-FA9CA8EDD8A2}"/>
              </a:ext>
            </a:extLst>
          </p:cNvPr>
          <p:cNvSpPr>
            <a:spLocks noGrp="1"/>
          </p:cNvSpPr>
          <p:nvPr>
            <p:ph type="dt" sz="half" idx="10"/>
          </p:nvPr>
        </p:nvSpPr>
        <p:spPr>
          <a:xfrm>
            <a:off x="838200" y="6356350"/>
            <a:ext cx="2743200" cy="365125"/>
          </a:xfrm>
        </p:spPr>
        <p:txBody>
          <a:bodyPr/>
          <a:lstStyle>
            <a:lvl1pPr>
              <a:defRPr sz="900">
                <a:solidFill>
                  <a:schemeClr val="accent4">
                    <a:lumMod val="40000"/>
                    <a:lumOff val="60000"/>
                  </a:schemeClr>
                </a:solidFill>
              </a:defRPr>
            </a:lvl1pPr>
          </a:lstStyle>
          <a:p>
            <a:r>
              <a:rPr lang="en-US"/>
              <a:t>7/29/20XX</a:t>
            </a:r>
          </a:p>
        </p:txBody>
      </p:sp>
      <p:sp>
        <p:nvSpPr>
          <p:cNvPr id="9" name="Rectangle 8">
            <a:extLst>
              <a:ext uri="{FF2B5EF4-FFF2-40B4-BE49-F238E27FC236}">
                <a16:creationId xmlns:a16="http://schemas.microsoft.com/office/drawing/2014/main" id="{0EE83AD3-B30F-42CE-99A0-D50CDB9C951F}"/>
              </a:ext>
            </a:extLst>
          </p:cNvPr>
          <p:cNvSpPr/>
          <p:nvPr userDrawn="1"/>
        </p:nvSpPr>
        <p:spPr>
          <a:xfrm>
            <a:off x="8011886" y="3429000"/>
            <a:ext cx="4180114"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5">
            <a:extLst>
              <a:ext uri="{FF2B5EF4-FFF2-40B4-BE49-F238E27FC236}">
                <a16:creationId xmlns:a16="http://schemas.microsoft.com/office/drawing/2014/main" id="{BCCB3A69-6840-43C8-94EB-C3EF41DBCE74}"/>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a:t>Employee orientation</a:t>
            </a:r>
          </a:p>
        </p:txBody>
      </p:sp>
      <p:sp>
        <p:nvSpPr>
          <p:cNvPr id="16" name="Slide Number Placeholder 6">
            <a:extLst>
              <a:ext uri="{FF2B5EF4-FFF2-40B4-BE49-F238E27FC236}">
                <a16:creationId xmlns:a16="http://schemas.microsoft.com/office/drawing/2014/main" id="{B374594B-C272-477C-B1DB-A1E214CEDA46}"/>
              </a:ext>
            </a:extLst>
          </p:cNvPr>
          <p:cNvSpPr>
            <a:spLocks noGrp="1"/>
          </p:cNvSpPr>
          <p:nvPr>
            <p:ph type="sldNum" sz="quarter" idx="12"/>
          </p:nvPr>
        </p:nvSpPr>
        <p:spPr>
          <a:xfrm>
            <a:off x="8610600" y="6356350"/>
            <a:ext cx="2743200" cy="365125"/>
          </a:xfrm>
        </p:spPr>
        <p:txBody>
          <a:bodyPr/>
          <a:lstStyle>
            <a:lvl1pPr>
              <a:defRPr sz="900">
                <a:solidFill>
                  <a:schemeClr val="accent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9464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enter text with top borde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3253740" y="1957701"/>
            <a:ext cx="5684520" cy="1305562"/>
          </a:xfrm>
        </p:spPr>
        <p:txBody>
          <a:bodyPr anchor="b"/>
          <a:lstStyle>
            <a:lvl1pPr algn="ctr">
              <a:defRPr b="1">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3253740" y="3429000"/>
            <a:ext cx="5684520" cy="2347596"/>
          </a:xfrm>
        </p:spPr>
        <p:txBody>
          <a:bodyPr>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Rectangle 3">
            <a:extLst>
              <a:ext uri="{FF2B5EF4-FFF2-40B4-BE49-F238E27FC236}">
                <a16:creationId xmlns:a16="http://schemas.microsoft.com/office/drawing/2014/main" id="{2B217CA4-9423-45D5-AD1D-2415B600F1DD}"/>
              </a:ext>
            </a:extLst>
          </p:cNvPr>
          <p:cNvSpPr/>
          <p:nvPr userDrawn="1"/>
        </p:nvSpPr>
        <p:spPr>
          <a:xfrm>
            <a:off x="0" y="0"/>
            <a:ext cx="12192000" cy="1081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4F525B7F-8292-4AE6-B9B3-F6C0621F1161}"/>
              </a:ext>
            </a:extLst>
          </p:cNvPr>
          <p:cNvSpPr>
            <a:spLocks noGrp="1"/>
          </p:cNvSpPr>
          <p:nvPr>
            <p:ph type="dt" sz="half" idx="10"/>
          </p:nvPr>
        </p:nvSpPr>
        <p:spPr/>
        <p:txBody>
          <a:bodyPr/>
          <a:lstStyle>
            <a:lvl1pPr>
              <a:defRPr sz="900">
                <a:solidFill>
                  <a:schemeClr val="accent5">
                    <a:lumMod val="75000"/>
                  </a:schemeClr>
                </a:solidFill>
              </a:defRPr>
            </a:lvl1pPr>
          </a:lstStyle>
          <a:p>
            <a:r>
              <a:rPr lang="en-US"/>
              <a:t>7/29/20XX</a:t>
            </a:r>
          </a:p>
        </p:txBody>
      </p:sp>
      <p:sp>
        <p:nvSpPr>
          <p:cNvPr id="6" name="Footer Placeholder 5">
            <a:extLst>
              <a:ext uri="{FF2B5EF4-FFF2-40B4-BE49-F238E27FC236}">
                <a16:creationId xmlns:a16="http://schemas.microsoft.com/office/drawing/2014/main" id="{E3E86D52-9DFB-4D69-BF39-2C163B3946ED}"/>
              </a:ext>
            </a:extLst>
          </p:cNvPr>
          <p:cNvSpPr>
            <a:spLocks noGrp="1"/>
          </p:cNvSpPr>
          <p:nvPr>
            <p:ph type="ftr" sz="quarter" idx="11"/>
          </p:nvPr>
        </p:nvSpPr>
        <p:spPr/>
        <p:txBody>
          <a:bodyPr/>
          <a:lstStyle>
            <a:lvl1pPr>
              <a:defRPr sz="900">
                <a:solidFill>
                  <a:schemeClr val="accent5">
                    <a:lumMod val="75000"/>
                  </a:schemeClr>
                </a:solidFill>
              </a:defRPr>
            </a:lvl1pPr>
          </a:lstStyle>
          <a:p>
            <a:r>
              <a:rPr lang="en-US"/>
              <a:t>Employee orientation</a:t>
            </a:r>
          </a:p>
        </p:txBody>
      </p:sp>
      <p:sp>
        <p:nvSpPr>
          <p:cNvPr id="7" name="Slide Number Placeholder 6">
            <a:extLst>
              <a:ext uri="{FF2B5EF4-FFF2-40B4-BE49-F238E27FC236}">
                <a16:creationId xmlns:a16="http://schemas.microsoft.com/office/drawing/2014/main" id="{A0B91A39-D816-4317-AA23-55510F9D35DE}"/>
              </a:ext>
            </a:extLst>
          </p:cNvPr>
          <p:cNvSpPr>
            <a:spLocks noGrp="1"/>
          </p:cNvSpPr>
          <p:nvPr>
            <p:ph type="sldNum" sz="quarter" idx="12"/>
          </p:nvPr>
        </p:nvSpPr>
        <p:spPr/>
        <p:txBody>
          <a:bodyPr/>
          <a:lstStyle>
            <a:lvl1pPr>
              <a:defRPr sz="900">
                <a:solidFill>
                  <a:schemeClr val="accent5">
                    <a:lumMod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98160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enter tex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3253740" y="1957701"/>
            <a:ext cx="5684520" cy="1305562"/>
          </a:xfrm>
        </p:spPr>
        <p:txBody>
          <a:bodyPr anchor="b"/>
          <a:lstStyle>
            <a:lvl1pPr algn="ctr">
              <a:defRPr b="1">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3253740" y="3429000"/>
            <a:ext cx="5684520" cy="2347596"/>
          </a:xfrm>
        </p:spPr>
        <p:txBody>
          <a:bodyPr>
            <a:normAutofit/>
          </a:bodyPr>
          <a:lstStyle>
            <a:lvl1pPr marL="0" indent="0" algn="ctr">
              <a:lnSpc>
                <a:spcPct val="100000"/>
              </a:lnSpc>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D7B514D1-FFF2-4784-BC98-5C209566EB25}"/>
              </a:ext>
            </a:extLst>
          </p:cNvPr>
          <p:cNvSpPr/>
          <p:nvPr userDrawn="1"/>
        </p:nvSpPr>
        <p:spPr>
          <a:xfrm>
            <a:off x="0"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775047-FCCD-48A9-AE4B-E4619B3FA069}"/>
              </a:ext>
            </a:extLst>
          </p:cNvPr>
          <p:cNvSpPr/>
          <p:nvPr userDrawn="1"/>
        </p:nvSpPr>
        <p:spPr>
          <a:xfrm>
            <a:off x="10276114" y="0"/>
            <a:ext cx="1915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4">
            <a:extLst>
              <a:ext uri="{FF2B5EF4-FFF2-40B4-BE49-F238E27FC236}">
                <a16:creationId xmlns:a16="http://schemas.microsoft.com/office/drawing/2014/main" id="{E57E5351-59BE-4BC8-83D8-BABF23172D89}"/>
              </a:ext>
            </a:extLst>
          </p:cNvPr>
          <p:cNvSpPr>
            <a:spLocks noGrp="1"/>
          </p:cNvSpPr>
          <p:nvPr>
            <p:ph type="dt" sz="half" idx="10"/>
          </p:nvPr>
        </p:nvSpPr>
        <p:spPr>
          <a:xfrm>
            <a:off x="838200" y="6356350"/>
            <a:ext cx="2743200" cy="365125"/>
          </a:xfrm>
        </p:spPr>
        <p:txBody>
          <a:bodyPr/>
          <a:lstStyle>
            <a:lvl1pPr>
              <a:defRPr sz="900">
                <a:solidFill>
                  <a:schemeClr val="accent5"/>
                </a:solidFill>
              </a:defRPr>
            </a:lvl1pPr>
          </a:lstStyle>
          <a:p>
            <a:r>
              <a:rPr lang="en-US"/>
              <a:t>7/29/20XX</a:t>
            </a:r>
          </a:p>
        </p:txBody>
      </p:sp>
      <p:sp>
        <p:nvSpPr>
          <p:cNvPr id="9" name="Footer Placeholder 5">
            <a:extLst>
              <a:ext uri="{FF2B5EF4-FFF2-40B4-BE49-F238E27FC236}">
                <a16:creationId xmlns:a16="http://schemas.microsoft.com/office/drawing/2014/main" id="{7F2C600D-D61A-47D7-88A2-66D269DCB3A3}"/>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a:t>Employee orientation</a:t>
            </a:r>
          </a:p>
        </p:txBody>
      </p:sp>
      <p:sp>
        <p:nvSpPr>
          <p:cNvPr id="10" name="Slide Number Placeholder 6">
            <a:extLst>
              <a:ext uri="{FF2B5EF4-FFF2-40B4-BE49-F238E27FC236}">
                <a16:creationId xmlns:a16="http://schemas.microsoft.com/office/drawing/2014/main" id="{E257B2EA-F7F2-4B84-A989-76BF9D0F8636}"/>
              </a:ext>
            </a:extLst>
          </p:cNvPr>
          <p:cNvSpPr>
            <a:spLocks noGrp="1"/>
          </p:cNvSpPr>
          <p:nvPr>
            <p:ph type="sldNum" sz="quarter" idx="12"/>
          </p:nvPr>
        </p:nvSpPr>
        <p:spPr>
          <a:xfrm>
            <a:off x="8610600" y="6356350"/>
            <a:ext cx="2743200" cy="365125"/>
          </a:xfrm>
        </p:spPr>
        <p:txBody>
          <a:bodyPr/>
          <a:lstStyle>
            <a:lvl1pPr>
              <a:defRPr sz="900">
                <a:solidFill>
                  <a:schemeClr val="accent5"/>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25552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bg>
      <p:bgPr>
        <a:solidFill>
          <a:schemeClr val="accent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0D749F-1509-46B1-B8ED-3506AC084799}"/>
              </a:ext>
            </a:extLst>
          </p:cNvPr>
          <p:cNvSpPr/>
          <p:nvPr userDrawn="1"/>
        </p:nvSpPr>
        <p:spPr>
          <a:xfrm>
            <a:off x="0" y="0"/>
            <a:ext cx="12192000" cy="198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1">
                <a:solidFill>
                  <a:schemeClr val="bg1"/>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7756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1</a:t>
            </a:r>
            <a:endParaRPr lang="en-ZA"/>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6208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2</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660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3</a:t>
            </a:r>
            <a:endParaRPr lang="en-ZA"/>
          </a:p>
        </p:txBody>
      </p:sp>
      <p:sp>
        <p:nvSpPr>
          <p:cNvPr id="15" name="Text Placeholder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93112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4</a:t>
            </a:r>
            <a:endParaRPr lang="en-ZA"/>
          </a:p>
        </p:txBody>
      </p:sp>
      <p:sp>
        <p:nvSpPr>
          <p:cNvPr id="21" name="Online Image Placeholder 20">
            <a:extLst>
              <a:ext uri="{FF2B5EF4-FFF2-40B4-BE49-F238E27FC236}">
                <a16:creationId xmlns:a16="http://schemas.microsoft.com/office/drawing/2014/main" id="{D25CFAE9-00ED-42E0-BC9A-37BA858979B3}"/>
              </a:ext>
            </a:extLst>
          </p:cNvPr>
          <p:cNvSpPr>
            <a:spLocks noGrp="1"/>
          </p:cNvSpPr>
          <p:nvPr>
            <p:ph type="clipArt" sz="quarter" idx="48"/>
          </p:nvPr>
        </p:nvSpPr>
        <p:spPr>
          <a:xfrm>
            <a:off x="1090200" y="3080256"/>
            <a:ext cx="1476375" cy="1474788"/>
          </a:xfrm>
        </p:spPr>
        <p:txBody>
          <a:bodyPr>
            <a:normAutofit/>
          </a:bodyPr>
          <a:lstStyle>
            <a:lvl1pPr>
              <a:defRPr sz="1600"/>
            </a:lvl1pPr>
          </a:lstStyle>
          <a:p>
            <a:r>
              <a:rPr lang="en-US"/>
              <a:t>Click icon to add online image</a:t>
            </a:r>
          </a:p>
        </p:txBody>
      </p:sp>
      <p:sp>
        <p:nvSpPr>
          <p:cNvPr id="22" name="Online Image Placeholder 20">
            <a:extLst>
              <a:ext uri="{FF2B5EF4-FFF2-40B4-BE49-F238E27FC236}">
                <a16:creationId xmlns:a16="http://schemas.microsoft.com/office/drawing/2014/main" id="{280D5B0E-3D2E-4146-9670-B596E8EBD129}"/>
              </a:ext>
            </a:extLst>
          </p:cNvPr>
          <p:cNvSpPr>
            <a:spLocks noGrp="1"/>
          </p:cNvSpPr>
          <p:nvPr>
            <p:ph type="clipArt" sz="quarter" idx="49"/>
          </p:nvPr>
        </p:nvSpPr>
        <p:spPr>
          <a:xfrm>
            <a:off x="3935025" y="3080256"/>
            <a:ext cx="1476375" cy="1474788"/>
          </a:xfrm>
        </p:spPr>
        <p:txBody>
          <a:bodyPr>
            <a:normAutofit/>
          </a:bodyPr>
          <a:lstStyle>
            <a:lvl1pPr>
              <a:defRPr sz="1600"/>
            </a:lvl1pPr>
          </a:lstStyle>
          <a:p>
            <a:r>
              <a:rPr lang="en-US"/>
              <a:t>Click icon to add online image</a:t>
            </a:r>
          </a:p>
        </p:txBody>
      </p:sp>
      <p:sp>
        <p:nvSpPr>
          <p:cNvPr id="23" name="Online Image Placeholder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779850" y="3079044"/>
            <a:ext cx="1476375" cy="1474788"/>
          </a:xfrm>
        </p:spPr>
        <p:txBody>
          <a:bodyPr>
            <a:normAutofit/>
          </a:bodyPr>
          <a:lstStyle>
            <a:lvl1pPr>
              <a:defRPr sz="1600"/>
            </a:lvl1pPr>
          </a:lstStyle>
          <a:p>
            <a:r>
              <a:rPr lang="en-US"/>
              <a:t>Click icon to add online image</a:t>
            </a:r>
          </a:p>
        </p:txBody>
      </p:sp>
      <p:sp>
        <p:nvSpPr>
          <p:cNvPr id="24" name="Online Image Placeholder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625612" y="3079044"/>
            <a:ext cx="1476375" cy="1474788"/>
          </a:xfrm>
        </p:spPr>
        <p:txBody>
          <a:bodyPr>
            <a:normAutofit/>
          </a:bodyPr>
          <a:lstStyle>
            <a:lvl1pPr>
              <a:defRPr sz="1600"/>
            </a:lvl1pPr>
          </a:lstStyle>
          <a:p>
            <a:r>
              <a:rPr lang="en-US"/>
              <a:t>Click icon to add online image</a:t>
            </a:r>
          </a:p>
        </p:txBody>
      </p:sp>
      <p:sp>
        <p:nvSpPr>
          <p:cNvPr id="25" name="Date Placeholder 4">
            <a:extLst>
              <a:ext uri="{FF2B5EF4-FFF2-40B4-BE49-F238E27FC236}">
                <a16:creationId xmlns:a16="http://schemas.microsoft.com/office/drawing/2014/main" id="{8B2D064B-EC57-4EA9-96ED-918E61BFD5F4}"/>
              </a:ext>
            </a:extLst>
          </p:cNvPr>
          <p:cNvSpPr>
            <a:spLocks noGrp="1"/>
          </p:cNvSpPr>
          <p:nvPr>
            <p:ph type="dt" sz="half" idx="10"/>
          </p:nvPr>
        </p:nvSpPr>
        <p:spPr>
          <a:xfrm>
            <a:off x="838200" y="6356350"/>
            <a:ext cx="2743200" cy="365125"/>
          </a:xfrm>
        </p:spPr>
        <p:txBody>
          <a:bodyPr/>
          <a:lstStyle>
            <a:lvl1pPr>
              <a:defRPr sz="900">
                <a:solidFill>
                  <a:schemeClr val="accent5">
                    <a:lumMod val="75000"/>
                  </a:schemeClr>
                </a:solidFill>
              </a:defRPr>
            </a:lvl1pPr>
          </a:lstStyle>
          <a:p>
            <a:r>
              <a:rPr lang="en-US"/>
              <a:t>7/29/20XX</a:t>
            </a:r>
          </a:p>
        </p:txBody>
      </p:sp>
      <p:sp>
        <p:nvSpPr>
          <p:cNvPr id="26" name="Footer Placeholder 5">
            <a:extLst>
              <a:ext uri="{FF2B5EF4-FFF2-40B4-BE49-F238E27FC236}">
                <a16:creationId xmlns:a16="http://schemas.microsoft.com/office/drawing/2014/main" id="{B2A70FF9-0C32-4443-A788-56E40DD780D1}"/>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a:t>Employee orientation</a:t>
            </a:r>
          </a:p>
        </p:txBody>
      </p:sp>
      <p:sp>
        <p:nvSpPr>
          <p:cNvPr id="27" name="Slide Number Placeholder 6">
            <a:extLst>
              <a:ext uri="{FF2B5EF4-FFF2-40B4-BE49-F238E27FC236}">
                <a16:creationId xmlns:a16="http://schemas.microsoft.com/office/drawing/2014/main" id="{D51176E4-E898-4497-ACF7-72CFF75FED25}"/>
              </a:ext>
            </a:extLst>
          </p:cNvPr>
          <p:cNvSpPr>
            <a:spLocks noGrp="1"/>
          </p:cNvSpPr>
          <p:nvPr>
            <p:ph type="sldNum" sz="quarter" idx="12"/>
          </p:nvPr>
        </p:nvSpPr>
        <p:spPr>
          <a:xfrm>
            <a:off x="8610600" y="6356350"/>
            <a:ext cx="2743200" cy="365125"/>
          </a:xfrm>
        </p:spPr>
        <p:txBody>
          <a:bodyPr/>
          <a:lstStyle>
            <a:lvl1pPr>
              <a:defRPr sz="900">
                <a:solidFill>
                  <a:schemeClr val="accent5">
                    <a:lumMod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71523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four images">
    <p:bg>
      <p:bgPr>
        <a:solidFill>
          <a:schemeClr val="accent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CCBC51-CB80-441C-9628-70A3BFA8C31A}"/>
              </a:ext>
            </a:extLst>
          </p:cNvPr>
          <p:cNvSpPr/>
          <p:nvPr userDrawn="1"/>
        </p:nvSpPr>
        <p:spPr>
          <a:xfrm>
            <a:off x="0" y="3429000"/>
            <a:ext cx="4876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90D749F-1509-46B1-B8ED-3506AC084799}"/>
              </a:ext>
            </a:extLst>
          </p:cNvPr>
          <p:cNvSpPr/>
          <p:nvPr userDrawn="1"/>
        </p:nvSpPr>
        <p:spPr>
          <a:xfrm>
            <a:off x="0" y="1"/>
            <a:ext cx="48768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365125"/>
            <a:ext cx="3200400" cy="2621139"/>
          </a:xfrm>
        </p:spPr>
        <p:txBody>
          <a:bodyPr anchor="b"/>
          <a:lstStyle>
            <a:lvl1pPr algn="l">
              <a:defRPr b="1">
                <a:solidFill>
                  <a:schemeClr val="accent4"/>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6073368" y="21314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1</a:t>
            </a:r>
            <a:endParaRPr lang="en-ZA"/>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8924518" y="21314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2</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074118" y="48746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3</a:t>
            </a:r>
            <a:endParaRPr lang="en-ZA"/>
          </a:p>
        </p:txBody>
      </p:sp>
      <p:sp>
        <p:nvSpPr>
          <p:cNvPr id="15" name="Text Placeholder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8919318" y="4874657"/>
            <a:ext cx="2105186" cy="365126"/>
          </a:xfrm>
        </p:spPr>
        <p:txBody>
          <a:bodyPr/>
          <a:lstStyle>
            <a:lvl1pPr marL="0" indent="0" algn="ctr">
              <a:buFont typeface="Arial" panose="020B0604020202020204" pitchFamily="34" charset="0"/>
              <a:buNone/>
              <a:defRPr sz="1800" b="1">
                <a:solidFill>
                  <a:schemeClr val="accent2"/>
                </a:solidFill>
                <a:latin typeface="+mj-lt"/>
              </a:defRPr>
            </a:lvl1pPr>
          </a:lstStyle>
          <a:p>
            <a:pPr lvl="0"/>
            <a:r>
              <a:rPr lang="en-US"/>
              <a:t>Bullet 4</a:t>
            </a:r>
            <a:endParaRPr lang="en-ZA"/>
          </a:p>
        </p:txBody>
      </p:sp>
      <p:sp>
        <p:nvSpPr>
          <p:cNvPr id="21" name="Online Image Placeholder 20">
            <a:extLst>
              <a:ext uri="{FF2B5EF4-FFF2-40B4-BE49-F238E27FC236}">
                <a16:creationId xmlns:a16="http://schemas.microsoft.com/office/drawing/2014/main" id="{D25CFAE9-00ED-42E0-BC9A-37BA858979B3}"/>
              </a:ext>
            </a:extLst>
          </p:cNvPr>
          <p:cNvSpPr>
            <a:spLocks noGrp="1"/>
          </p:cNvSpPr>
          <p:nvPr>
            <p:ph type="clipArt" sz="quarter" idx="48"/>
          </p:nvPr>
        </p:nvSpPr>
        <p:spPr>
          <a:xfrm>
            <a:off x="6387961" y="643469"/>
            <a:ext cx="1476375" cy="1474788"/>
          </a:xfrm>
        </p:spPr>
        <p:txBody>
          <a:bodyPr>
            <a:normAutofit/>
          </a:bodyPr>
          <a:lstStyle>
            <a:lvl1pPr>
              <a:defRPr sz="1600"/>
            </a:lvl1pPr>
          </a:lstStyle>
          <a:p>
            <a:r>
              <a:rPr lang="en-US"/>
              <a:t>Click icon to add online image</a:t>
            </a:r>
          </a:p>
        </p:txBody>
      </p:sp>
      <p:sp>
        <p:nvSpPr>
          <p:cNvPr id="22" name="Online Image Placeholder 20">
            <a:extLst>
              <a:ext uri="{FF2B5EF4-FFF2-40B4-BE49-F238E27FC236}">
                <a16:creationId xmlns:a16="http://schemas.microsoft.com/office/drawing/2014/main" id="{280D5B0E-3D2E-4146-9670-B596E8EBD129}"/>
              </a:ext>
            </a:extLst>
          </p:cNvPr>
          <p:cNvSpPr>
            <a:spLocks noGrp="1"/>
          </p:cNvSpPr>
          <p:nvPr>
            <p:ph type="clipArt" sz="quarter" idx="49"/>
          </p:nvPr>
        </p:nvSpPr>
        <p:spPr>
          <a:xfrm>
            <a:off x="9238736" y="643469"/>
            <a:ext cx="1476375" cy="1474788"/>
          </a:xfrm>
        </p:spPr>
        <p:txBody>
          <a:bodyPr>
            <a:normAutofit/>
          </a:bodyPr>
          <a:lstStyle>
            <a:lvl1pPr>
              <a:defRPr sz="1600"/>
            </a:lvl1pPr>
          </a:lstStyle>
          <a:p>
            <a:r>
              <a:rPr lang="en-US"/>
              <a:t>Click icon to add online image</a:t>
            </a:r>
          </a:p>
        </p:txBody>
      </p:sp>
      <p:sp>
        <p:nvSpPr>
          <p:cNvPr id="23" name="Online Image Placeholder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387961" y="3385457"/>
            <a:ext cx="1476375" cy="1474788"/>
          </a:xfrm>
        </p:spPr>
        <p:txBody>
          <a:bodyPr>
            <a:normAutofit/>
          </a:bodyPr>
          <a:lstStyle>
            <a:lvl1pPr>
              <a:defRPr sz="1600"/>
            </a:lvl1pPr>
          </a:lstStyle>
          <a:p>
            <a:r>
              <a:rPr lang="en-US"/>
              <a:t>Click icon to add online image</a:t>
            </a:r>
          </a:p>
        </p:txBody>
      </p:sp>
      <p:sp>
        <p:nvSpPr>
          <p:cNvPr id="24" name="Online Image Placeholder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233723" y="3385457"/>
            <a:ext cx="1476375" cy="1474788"/>
          </a:xfrm>
        </p:spPr>
        <p:txBody>
          <a:bodyPr>
            <a:normAutofit/>
          </a:bodyPr>
          <a:lstStyle>
            <a:lvl1pPr>
              <a:defRPr sz="1600"/>
            </a:lvl1pPr>
          </a:lstStyle>
          <a:p>
            <a:r>
              <a:rPr lang="en-US"/>
              <a:t>Click icon to add online image</a:t>
            </a:r>
          </a:p>
        </p:txBody>
      </p:sp>
      <p:sp>
        <p:nvSpPr>
          <p:cNvPr id="5" name="Text Placeholder 4">
            <a:extLst>
              <a:ext uri="{FF2B5EF4-FFF2-40B4-BE49-F238E27FC236}">
                <a16:creationId xmlns:a16="http://schemas.microsoft.com/office/drawing/2014/main" id="{E8A1CBAE-F2E5-4866-A865-C55E62573492}"/>
              </a:ext>
            </a:extLst>
          </p:cNvPr>
          <p:cNvSpPr>
            <a:spLocks noGrp="1"/>
          </p:cNvSpPr>
          <p:nvPr>
            <p:ph type="body" sz="quarter" idx="52"/>
          </p:nvPr>
        </p:nvSpPr>
        <p:spPr>
          <a:xfrm>
            <a:off x="838200" y="4112198"/>
            <a:ext cx="3200400" cy="1395974"/>
          </a:xfrm>
        </p:spPr>
        <p:txBody>
          <a:bodyPr anchor="t">
            <a:normAutofit/>
          </a:bodyPr>
          <a:lstStyle>
            <a:lvl1pPr marL="0" indent="0" algn="l">
              <a:lnSpc>
                <a:spcPct val="100000"/>
              </a:lnSpc>
              <a:buNone/>
              <a:defRPr sz="1600">
                <a:solidFill>
                  <a:schemeClr val="bg1"/>
                </a:solidFill>
              </a:defRPr>
            </a:lvl1pPr>
          </a:lstStyle>
          <a:p>
            <a:pPr lvl="0"/>
            <a:r>
              <a:rPr lang="en-US"/>
              <a:t>Click to edit Master text styles</a:t>
            </a:r>
          </a:p>
        </p:txBody>
      </p:sp>
      <p:sp>
        <p:nvSpPr>
          <p:cNvPr id="16" name="Text Placeholder 8">
            <a:extLst>
              <a:ext uri="{FF2B5EF4-FFF2-40B4-BE49-F238E27FC236}">
                <a16:creationId xmlns:a16="http://schemas.microsoft.com/office/drawing/2014/main" id="{DA996B3F-2EC7-495F-920F-B21C55D9428F}"/>
              </a:ext>
            </a:extLst>
          </p:cNvPr>
          <p:cNvSpPr>
            <a:spLocks noGrp="1"/>
          </p:cNvSpPr>
          <p:nvPr>
            <p:ph type="body" sz="quarter" idx="53" hasCustomPrompt="1"/>
          </p:nvPr>
        </p:nvSpPr>
        <p:spPr>
          <a:xfrm>
            <a:off x="6073368" y="25775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1</a:t>
            </a:r>
            <a:endParaRPr lang="en-ZA"/>
          </a:p>
        </p:txBody>
      </p:sp>
      <p:sp>
        <p:nvSpPr>
          <p:cNvPr id="17" name="Text Placeholder 8">
            <a:extLst>
              <a:ext uri="{FF2B5EF4-FFF2-40B4-BE49-F238E27FC236}">
                <a16:creationId xmlns:a16="http://schemas.microsoft.com/office/drawing/2014/main" id="{8F06E2A5-B7ED-4E1B-9B77-DFF175FA257A}"/>
              </a:ext>
            </a:extLst>
          </p:cNvPr>
          <p:cNvSpPr>
            <a:spLocks noGrp="1"/>
          </p:cNvSpPr>
          <p:nvPr>
            <p:ph type="body" sz="quarter" idx="54" hasCustomPrompt="1"/>
          </p:nvPr>
        </p:nvSpPr>
        <p:spPr>
          <a:xfrm>
            <a:off x="8924518" y="25775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2</a:t>
            </a:r>
            <a:endParaRPr lang="en-ZA"/>
          </a:p>
        </p:txBody>
      </p:sp>
      <p:sp>
        <p:nvSpPr>
          <p:cNvPr id="18" name="Text Placeholder 8">
            <a:extLst>
              <a:ext uri="{FF2B5EF4-FFF2-40B4-BE49-F238E27FC236}">
                <a16:creationId xmlns:a16="http://schemas.microsoft.com/office/drawing/2014/main" id="{D12A97F1-04F3-48EA-99B9-030059505D91}"/>
              </a:ext>
            </a:extLst>
          </p:cNvPr>
          <p:cNvSpPr>
            <a:spLocks noGrp="1"/>
          </p:cNvSpPr>
          <p:nvPr>
            <p:ph type="body" sz="quarter" idx="55" hasCustomPrompt="1"/>
          </p:nvPr>
        </p:nvSpPr>
        <p:spPr>
          <a:xfrm>
            <a:off x="6074118" y="53207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3</a:t>
            </a:r>
            <a:endParaRPr lang="en-ZA"/>
          </a:p>
        </p:txBody>
      </p:sp>
      <p:sp>
        <p:nvSpPr>
          <p:cNvPr id="19" name="Text Placeholder 8">
            <a:extLst>
              <a:ext uri="{FF2B5EF4-FFF2-40B4-BE49-F238E27FC236}">
                <a16:creationId xmlns:a16="http://schemas.microsoft.com/office/drawing/2014/main" id="{8884A8E9-B6DB-4ADD-A85B-593F618E457A}"/>
              </a:ext>
            </a:extLst>
          </p:cNvPr>
          <p:cNvSpPr>
            <a:spLocks noGrp="1"/>
          </p:cNvSpPr>
          <p:nvPr>
            <p:ph type="body" sz="quarter" idx="56" hasCustomPrompt="1"/>
          </p:nvPr>
        </p:nvSpPr>
        <p:spPr>
          <a:xfrm>
            <a:off x="8919318" y="5320795"/>
            <a:ext cx="2105186" cy="365126"/>
          </a:xfrm>
        </p:spPr>
        <p:txBody>
          <a:bodyPr/>
          <a:lstStyle>
            <a:lvl1pPr marL="0" indent="0" algn="ctr">
              <a:buFont typeface="Arial" panose="020B0604020202020204" pitchFamily="34" charset="0"/>
              <a:buNone/>
              <a:defRPr sz="1800">
                <a:solidFill>
                  <a:schemeClr val="bg1"/>
                </a:solidFill>
                <a:latin typeface="+mj-lt"/>
              </a:defRPr>
            </a:lvl1pPr>
          </a:lstStyle>
          <a:p>
            <a:pPr lvl="0"/>
            <a:r>
              <a:rPr lang="en-US"/>
              <a:t>Bullet 4</a:t>
            </a:r>
            <a:endParaRPr lang="en-ZA"/>
          </a:p>
        </p:txBody>
      </p:sp>
      <p:sp>
        <p:nvSpPr>
          <p:cNvPr id="28" name="Text Placeholder 4">
            <a:extLst>
              <a:ext uri="{FF2B5EF4-FFF2-40B4-BE49-F238E27FC236}">
                <a16:creationId xmlns:a16="http://schemas.microsoft.com/office/drawing/2014/main" id="{19E1EA5F-9EF0-45C3-94DD-6DF64F4DFA15}"/>
              </a:ext>
            </a:extLst>
          </p:cNvPr>
          <p:cNvSpPr>
            <a:spLocks noGrp="1"/>
          </p:cNvSpPr>
          <p:nvPr>
            <p:ph type="body" sz="quarter" idx="57"/>
          </p:nvPr>
        </p:nvSpPr>
        <p:spPr>
          <a:xfrm>
            <a:off x="838201" y="5511642"/>
            <a:ext cx="3200400" cy="844707"/>
          </a:xfrm>
        </p:spPr>
        <p:txBody>
          <a:bodyPr anchor="t">
            <a:normAutofit/>
          </a:bodyPr>
          <a:lstStyle>
            <a:lvl1pPr marL="0" indent="0" algn="l">
              <a:lnSpc>
                <a:spcPct val="100000"/>
              </a:lnSpc>
              <a:buNone/>
              <a:defRPr sz="1200">
                <a:solidFill>
                  <a:schemeClr val="bg1"/>
                </a:solidFill>
              </a:defRPr>
            </a:lvl1pPr>
          </a:lstStyle>
          <a:p>
            <a:pPr lvl="0"/>
            <a:r>
              <a:rPr lang="en-US"/>
              <a:t>Click to edit Master text styles</a:t>
            </a:r>
          </a:p>
        </p:txBody>
      </p:sp>
      <p:sp>
        <p:nvSpPr>
          <p:cNvPr id="30" name="Date Placeholder 4">
            <a:extLst>
              <a:ext uri="{FF2B5EF4-FFF2-40B4-BE49-F238E27FC236}">
                <a16:creationId xmlns:a16="http://schemas.microsoft.com/office/drawing/2014/main" id="{5EBE65FE-7980-4861-93F3-178D1931E7AF}"/>
              </a:ext>
            </a:extLst>
          </p:cNvPr>
          <p:cNvSpPr>
            <a:spLocks noGrp="1"/>
          </p:cNvSpPr>
          <p:nvPr>
            <p:ph type="dt" sz="half" idx="10"/>
          </p:nvPr>
        </p:nvSpPr>
        <p:spPr>
          <a:xfrm>
            <a:off x="838200" y="6356350"/>
            <a:ext cx="2743200" cy="365125"/>
          </a:xfrm>
        </p:spPr>
        <p:txBody>
          <a:bodyPr/>
          <a:lstStyle>
            <a:lvl1pPr>
              <a:defRPr sz="900">
                <a:solidFill>
                  <a:schemeClr val="accent1">
                    <a:lumMod val="40000"/>
                    <a:lumOff val="60000"/>
                  </a:schemeClr>
                </a:solidFill>
              </a:defRPr>
            </a:lvl1pPr>
          </a:lstStyle>
          <a:p>
            <a:r>
              <a:rPr lang="en-US"/>
              <a:t>7/29/20XX</a:t>
            </a:r>
          </a:p>
        </p:txBody>
      </p:sp>
      <p:sp>
        <p:nvSpPr>
          <p:cNvPr id="31" name="Footer Placeholder 5">
            <a:extLst>
              <a:ext uri="{FF2B5EF4-FFF2-40B4-BE49-F238E27FC236}">
                <a16:creationId xmlns:a16="http://schemas.microsoft.com/office/drawing/2014/main" id="{5941D839-A1FC-4620-8485-F69D66D599E0}"/>
              </a:ext>
            </a:extLst>
          </p:cNvPr>
          <p:cNvSpPr>
            <a:spLocks noGrp="1"/>
          </p:cNvSpPr>
          <p:nvPr>
            <p:ph type="ftr" sz="quarter" idx="11"/>
          </p:nvPr>
        </p:nvSpPr>
        <p:spPr>
          <a:xfrm>
            <a:off x="4038600" y="6356350"/>
            <a:ext cx="4114800" cy="365125"/>
          </a:xfrm>
        </p:spPr>
        <p:txBody>
          <a:bodyPr/>
          <a:lstStyle>
            <a:lvl1pPr>
              <a:defRPr sz="900">
                <a:solidFill>
                  <a:schemeClr val="accent4">
                    <a:lumMod val="40000"/>
                    <a:lumOff val="60000"/>
                  </a:schemeClr>
                </a:solidFill>
              </a:defRPr>
            </a:lvl1pPr>
          </a:lstStyle>
          <a:p>
            <a:r>
              <a:rPr lang="en-US"/>
              <a:t>Employee orientation</a:t>
            </a:r>
          </a:p>
        </p:txBody>
      </p:sp>
      <p:sp>
        <p:nvSpPr>
          <p:cNvPr id="32" name="Slide Number Placeholder 6">
            <a:extLst>
              <a:ext uri="{FF2B5EF4-FFF2-40B4-BE49-F238E27FC236}">
                <a16:creationId xmlns:a16="http://schemas.microsoft.com/office/drawing/2014/main" id="{B3B8613F-19BE-4CDB-BC4C-C321B4B8F2CF}"/>
              </a:ext>
            </a:extLst>
          </p:cNvPr>
          <p:cNvSpPr>
            <a:spLocks noGrp="1"/>
          </p:cNvSpPr>
          <p:nvPr>
            <p:ph type="sldNum" sz="quarter" idx="12"/>
          </p:nvPr>
        </p:nvSpPr>
        <p:spPr>
          <a:xfrm>
            <a:off x="8610600" y="6356350"/>
            <a:ext cx="2743200"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185573425"/>
      </p:ext>
    </p:extLst>
  </p:cSld>
  <p:clrMapOvr>
    <a:masterClrMapping/>
  </p:clrMapOvr>
  <p:extLst>
    <p:ext uri="{DCECCB84-F9BA-43D5-87BE-67443E8EF086}">
      <p15:sldGuideLst xmlns:p15="http://schemas.microsoft.com/office/powerpoint/2012/main">
        <p15:guide id="1" orient="horz" pos="177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7/29/20XX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Employee orientation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EABB6-07DC-46E8-9B57-56EC44A396E5}" type="slidenum">
              <a:rPr lang="en-US" smtClean="0"/>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74" r:id="rId4"/>
    <p:sldLayoutId id="2147483671" r:id="rId5"/>
    <p:sldLayoutId id="2147483666" r:id="rId6"/>
    <p:sldLayoutId id="2147483669" r:id="rId7"/>
    <p:sldLayoutId id="2147483661" r:id="rId8"/>
    <p:sldLayoutId id="2147483676" r:id="rId9"/>
    <p:sldLayoutId id="2147483670" r:id="rId10"/>
    <p:sldLayoutId id="2147483667" r:id="rId11"/>
    <p:sldLayoutId id="2147483673" r:id="rId12"/>
    <p:sldLayoutId id="2147483651" r:id="rId13"/>
    <p:sldLayoutId id="2147483672" r:id="rId14"/>
    <p:sldLayoutId id="2147483678" r:id="rId15"/>
    <p:sldLayoutId id="2147483679" r:id="rId16"/>
    <p:sldLayoutId id="2147483680" r:id="rId17"/>
    <p:sldLayoutId id="2147483681"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5.png"/><Relationship Id="rId5" Type="http://schemas.microsoft.com/office/2014/relationships/chartEx" Target="../charts/chartEx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85D"/>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EC58393-FADE-4230-9BF7-311D876214B4}"/>
              </a:ext>
            </a:extLst>
          </p:cNvPr>
          <p:cNvPicPr>
            <a:picLocks noGrp="1" noChangeAspect="1"/>
          </p:cNvPicPr>
          <p:nvPr>
            <p:ph type="pic" sz="quarter" idx="10"/>
          </p:nvPr>
        </p:nvPicPr>
        <p:blipFill rotWithShape="1">
          <a:blip r:embed="rId2"/>
          <a:srcRect l="3490" r="3490"/>
          <a:stretch/>
        </p:blipFill>
        <p:spPr>
          <a:xfrm>
            <a:off x="3686175" y="0"/>
            <a:ext cx="8505825"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07958" y="870110"/>
            <a:ext cx="7659486" cy="1198178"/>
          </a:xfrm>
          <a:solidFill>
            <a:srgbClr val="62A25D"/>
          </a:solidFill>
        </p:spPr>
        <p:txBody>
          <a:bodyPr/>
          <a:lstStyle/>
          <a:p>
            <a:r>
              <a:rPr lang="en-US" b="1"/>
              <a:t>TIME Series Analysis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607958" y="2323219"/>
            <a:ext cx="3800324" cy="1781642"/>
          </a:xfrm>
        </p:spPr>
        <p:txBody>
          <a:bodyPr>
            <a:normAutofit/>
          </a:bodyPr>
          <a:lstStyle/>
          <a:p>
            <a:r>
              <a:rPr lang="en-US" sz="4000">
                <a:solidFill>
                  <a:schemeClr val="bg1"/>
                </a:solidFill>
              </a:rPr>
              <a:t>Popularity of Air Conditioners and Heaters</a:t>
            </a:r>
          </a:p>
        </p:txBody>
      </p:sp>
    </p:spTree>
    <p:extLst>
      <p:ext uri="{BB962C8B-B14F-4D97-AF65-F5344CB8AC3E}">
        <p14:creationId xmlns:p14="http://schemas.microsoft.com/office/powerpoint/2010/main" val="2885863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515D18-BB45-8B09-77D0-470628CC6940}"/>
              </a:ext>
            </a:extLst>
          </p:cNvPr>
          <p:cNvSpPr txBox="1"/>
          <p:nvPr/>
        </p:nvSpPr>
        <p:spPr>
          <a:xfrm rot="16200000">
            <a:off x="-2863557" y="3013500"/>
            <a:ext cx="6385203" cy="830997"/>
          </a:xfrm>
          <a:prstGeom prst="rect">
            <a:avLst/>
          </a:prstGeom>
          <a:noFill/>
        </p:spPr>
        <p:txBody>
          <a:bodyPr wrap="square" rtlCol="0">
            <a:spAutoFit/>
          </a:bodyPr>
          <a:lstStyle/>
          <a:p>
            <a:pPr algn="ctr"/>
            <a:r>
              <a:rPr lang="en-IN" sz="4800" b="1">
                <a:solidFill>
                  <a:schemeClr val="bg1"/>
                </a:solidFill>
                <a:latin typeface="+mj-lt"/>
              </a:rPr>
              <a:t>Parametric</a:t>
            </a:r>
          </a:p>
        </p:txBody>
      </p:sp>
      <p:sp>
        <p:nvSpPr>
          <p:cNvPr id="2" name="TextBox 1">
            <a:extLst>
              <a:ext uri="{FF2B5EF4-FFF2-40B4-BE49-F238E27FC236}">
                <a16:creationId xmlns:a16="http://schemas.microsoft.com/office/drawing/2014/main" id="{0171837B-AED6-F9FF-09ED-D26EB31DB426}"/>
              </a:ext>
            </a:extLst>
          </p:cNvPr>
          <p:cNvSpPr txBox="1"/>
          <p:nvPr/>
        </p:nvSpPr>
        <p:spPr>
          <a:xfrm rot="16200000">
            <a:off x="-2416969" y="3075056"/>
            <a:ext cx="6858002" cy="707886"/>
          </a:xfrm>
          <a:prstGeom prst="rect">
            <a:avLst/>
          </a:prstGeom>
          <a:noFill/>
        </p:spPr>
        <p:txBody>
          <a:bodyPr wrap="square" rtlCol="0">
            <a:spAutoFit/>
          </a:bodyPr>
          <a:lstStyle/>
          <a:p>
            <a:pPr algn="ctr"/>
            <a:r>
              <a:rPr lang="en-IN" sz="4000" b="1">
                <a:solidFill>
                  <a:schemeClr val="bg1"/>
                </a:solidFill>
                <a:latin typeface="+mj-lt"/>
              </a:rPr>
              <a:t>Multiple Linear Regression</a:t>
            </a:r>
          </a:p>
        </p:txBody>
      </p:sp>
      <p:sp>
        <p:nvSpPr>
          <p:cNvPr id="3" name="TextBox 2">
            <a:extLst>
              <a:ext uri="{FF2B5EF4-FFF2-40B4-BE49-F238E27FC236}">
                <a16:creationId xmlns:a16="http://schemas.microsoft.com/office/drawing/2014/main" id="{B0967EDE-54C9-C040-7BC5-62029233D2E3}"/>
              </a:ext>
            </a:extLst>
          </p:cNvPr>
          <p:cNvSpPr txBox="1"/>
          <p:nvPr/>
        </p:nvSpPr>
        <p:spPr>
          <a:xfrm>
            <a:off x="9605142" y="698091"/>
            <a:ext cx="2586858" cy="738664"/>
          </a:xfrm>
          <a:prstGeom prst="rect">
            <a:avLst/>
          </a:prstGeom>
          <a:noFill/>
        </p:spPr>
        <p:txBody>
          <a:bodyPr wrap="square" rtlCol="0">
            <a:spAutoFit/>
          </a:bodyPr>
          <a:lstStyle/>
          <a:p>
            <a:r>
              <a:rPr lang="en-IN" sz="1400">
                <a:solidFill>
                  <a:schemeClr val="bg1"/>
                </a:solidFill>
              </a:rPr>
              <a:t>Coefficients:</a:t>
            </a:r>
          </a:p>
          <a:p>
            <a:r>
              <a:rPr lang="en-US" sz="1400" b="0" i="0" u="none" strike="noStrike">
                <a:solidFill>
                  <a:schemeClr val="bg1"/>
                </a:solidFill>
                <a:effectLst/>
              </a:rPr>
              <a:t>𝝱 = </a:t>
            </a:r>
            <a:r>
              <a:rPr lang="en-IN" sz="1400" b="0" i="0">
                <a:solidFill>
                  <a:srgbClr val="D5D5D5"/>
                </a:solidFill>
                <a:effectLst/>
                <a:latin typeface="Courier New" panose="02070309020205020404" pitchFamily="49" charset="0"/>
              </a:rPr>
              <a:t>[</a:t>
            </a:r>
            <a:r>
              <a:rPr lang="en-IN" sz="1400" b="0" i="0" spc="-150">
                <a:solidFill>
                  <a:srgbClr val="D5D5D5"/>
                </a:solidFill>
                <a:effectLst/>
                <a:latin typeface="Courier New" panose="02070309020205020404" pitchFamily="49" charset="0"/>
              </a:rPr>
              <a:t>2.68 0.03 -0.16 2.99</a:t>
            </a:r>
            <a:r>
              <a:rPr lang="en-IN" sz="1400" b="0" i="0">
                <a:solidFill>
                  <a:srgbClr val="D5D5D5"/>
                </a:solidFill>
                <a:effectLst/>
                <a:latin typeface="Courier New" panose="02070309020205020404" pitchFamily="49" charset="0"/>
              </a:rPr>
              <a:t>]</a:t>
            </a:r>
            <a:endParaRPr lang="en-IN" sz="1400">
              <a:solidFill>
                <a:schemeClr val="bg1"/>
              </a:solidFill>
            </a:endParaRPr>
          </a:p>
          <a:p>
            <a:r>
              <a:rPr lang="en-IN" sz="1400">
                <a:solidFill>
                  <a:schemeClr val="bg1"/>
                </a:solidFill>
              </a:rPr>
              <a:t>RMSE: </a:t>
            </a:r>
            <a:r>
              <a:rPr lang="en-IN" sz="1400" b="0" i="0" spc="-150">
                <a:solidFill>
                  <a:srgbClr val="D5D5D5"/>
                </a:solidFill>
                <a:effectLst/>
                <a:latin typeface="Courier New" panose="02070309020205020404" pitchFamily="49" charset="0"/>
              </a:rPr>
              <a:t>2.01</a:t>
            </a:r>
            <a:endParaRPr lang="en-IN" sz="1400" spc="-150">
              <a:solidFill>
                <a:schemeClr val="bg1"/>
              </a:solidFill>
            </a:endParaRPr>
          </a:p>
        </p:txBody>
      </p:sp>
      <p:sp>
        <p:nvSpPr>
          <p:cNvPr id="4" name="TextBox 3">
            <a:extLst>
              <a:ext uri="{FF2B5EF4-FFF2-40B4-BE49-F238E27FC236}">
                <a16:creationId xmlns:a16="http://schemas.microsoft.com/office/drawing/2014/main" id="{EE1F505C-D099-E81D-6263-A641C285BAF9}"/>
              </a:ext>
            </a:extLst>
          </p:cNvPr>
          <p:cNvSpPr txBox="1"/>
          <p:nvPr/>
        </p:nvSpPr>
        <p:spPr>
          <a:xfrm>
            <a:off x="9605142" y="3408118"/>
            <a:ext cx="2586858" cy="738664"/>
          </a:xfrm>
          <a:prstGeom prst="rect">
            <a:avLst/>
          </a:prstGeom>
          <a:noFill/>
        </p:spPr>
        <p:txBody>
          <a:bodyPr wrap="square" rtlCol="0">
            <a:spAutoFit/>
          </a:bodyPr>
          <a:lstStyle/>
          <a:p>
            <a:r>
              <a:rPr lang="en-IN" sz="1400">
                <a:solidFill>
                  <a:schemeClr val="bg1"/>
                </a:solidFill>
              </a:rPr>
              <a:t>Coefficients:</a:t>
            </a:r>
          </a:p>
          <a:p>
            <a:r>
              <a:rPr lang="en-US" sz="1400" b="0" i="0" u="none" strike="noStrike">
                <a:solidFill>
                  <a:schemeClr val="bg1"/>
                </a:solidFill>
                <a:effectLst/>
              </a:rPr>
              <a:t>𝝱  = </a:t>
            </a:r>
            <a:r>
              <a:rPr lang="en-IN" sz="1400" b="0" i="0" spc="-150">
                <a:solidFill>
                  <a:srgbClr val="D5D5D5"/>
                </a:solidFill>
                <a:effectLst/>
                <a:latin typeface="Courier New" panose="02070309020205020404" pitchFamily="49" charset="0"/>
              </a:rPr>
              <a:t>[8.12 0.16 -3.4 -15.04]</a:t>
            </a:r>
            <a:endParaRPr lang="en-IN" sz="1400" spc="-150">
              <a:solidFill>
                <a:schemeClr val="bg1"/>
              </a:solidFill>
            </a:endParaRPr>
          </a:p>
          <a:p>
            <a:r>
              <a:rPr lang="en-IN" sz="1400">
                <a:solidFill>
                  <a:schemeClr val="bg1"/>
                </a:solidFill>
              </a:rPr>
              <a:t>RMSE:</a:t>
            </a:r>
            <a:r>
              <a:rPr lang="en-IN" sz="1400" spc="-150">
                <a:solidFill>
                  <a:srgbClr val="D5D5D5"/>
                </a:solidFill>
                <a:latin typeface="Courier New" panose="02070309020205020404" pitchFamily="49" charset="0"/>
              </a:rPr>
              <a:t> 10.08</a:t>
            </a:r>
            <a:endParaRPr lang="en-IN" sz="1400" spc="-150">
              <a:solidFill>
                <a:schemeClr val="bg1"/>
              </a:solidFill>
            </a:endParaRPr>
          </a:p>
        </p:txBody>
      </p:sp>
      <p:pic>
        <p:nvPicPr>
          <p:cNvPr id="7172" name="Picture 4">
            <a:extLst>
              <a:ext uri="{FF2B5EF4-FFF2-40B4-BE49-F238E27FC236}">
                <a16:creationId xmlns:a16="http://schemas.microsoft.com/office/drawing/2014/main" id="{F4ACF700-67D7-7F39-2E06-6CE702D76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937" y="715295"/>
            <a:ext cx="7724794" cy="513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958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515D18-BB45-8B09-77D0-470628CC6940}"/>
              </a:ext>
            </a:extLst>
          </p:cNvPr>
          <p:cNvSpPr txBox="1"/>
          <p:nvPr/>
        </p:nvSpPr>
        <p:spPr>
          <a:xfrm rot="16200000">
            <a:off x="-2863557" y="3013500"/>
            <a:ext cx="6385203" cy="830997"/>
          </a:xfrm>
          <a:prstGeom prst="rect">
            <a:avLst/>
          </a:prstGeom>
          <a:noFill/>
        </p:spPr>
        <p:txBody>
          <a:bodyPr wrap="square" rtlCol="0">
            <a:spAutoFit/>
          </a:bodyPr>
          <a:lstStyle/>
          <a:p>
            <a:pPr algn="ctr"/>
            <a:r>
              <a:rPr lang="en-IN" sz="4800" b="1">
                <a:solidFill>
                  <a:schemeClr val="bg1"/>
                </a:solidFill>
                <a:latin typeface="+mj-lt"/>
              </a:rPr>
              <a:t>Parametric</a:t>
            </a:r>
          </a:p>
        </p:txBody>
      </p:sp>
      <p:sp>
        <p:nvSpPr>
          <p:cNvPr id="2" name="TextBox 1">
            <a:extLst>
              <a:ext uri="{FF2B5EF4-FFF2-40B4-BE49-F238E27FC236}">
                <a16:creationId xmlns:a16="http://schemas.microsoft.com/office/drawing/2014/main" id="{0171837B-AED6-F9FF-09ED-D26EB31DB426}"/>
              </a:ext>
            </a:extLst>
          </p:cNvPr>
          <p:cNvSpPr txBox="1"/>
          <p:nvPr/>
        </p:nvSpPr>
        <p:spPr>
          <a:xfrm rot="16200000">
            <a:off x="-2416969" y="3075056"/>
            <a:ext cx="6858002" cy="707886"/>
          </a:xfrm>
          <a:prstGeom prst="rect">
            <a:avLst/>
          </a:prstGeom>
          <a:noFill/>
        </p:spPr>
        <p:txBody>
          <a:bodyPr wrap="square" rtlCol="0">
            <a:spAutoFit/>
          </a:bodyPr>
          <a:lstStyle/>
          <a:p>
            <a:pPr algn="ctr"/>
            <a:r>
              <a:rPr lang="en-IN" sz="4000" b="1">
                <a:solidFill>
                  <a:schemeClr val="bg1"/>
                </a:solidFill>
                <a:latin typeface="+mj-lt"/>
              </a:rPr>
              <a:t>Multiple Linear Regression</a:t>
            </a:r>
          </a:p>
        </p:txBody>
      </p:sp>
      <p:pic>
        <p:nvPicPr>
          <p:cNvPr id="9218" name="Picture 2">
            <a:extLst>
              <a:ext uri="{FF2B5EF4-FFF2-40B4-BE49-F238E27FC236}">
                <a16:creationId xmlns:a16="http://schemas.microsoft.com/office/drawing/2014/main" id="{455774C0-E8AB-214B-7A02-F2B84372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211" y="528819"/>
            <a:ext cx="8730073" cy="580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50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F74730-61C6-A2D7-4D50-EF905C3F5488}"/>
              </a:ext>
            </a:extLst>
          </p:cNvPr>
          <p:cNvSpPr/>
          <p:nvPr/>
        </p:nvSpPr>
        <p:spPr>
          <a:xfrm>
            <a:off x="0" y="0"/>
            <a:ext cx="12192000" cy="1229032"/>
          </a:xfrm>
          <a:prstGeom prst="rect">
            <a:avLst/>
          </a:prstGeom>
          <a:solidFill>
            <a:srgbClr val="62A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900793" y="186968"/>
            <a:ext cx="10515600" cy="899363"/>
          </a:xfrm>
        </p:spPr>
        <p:txBody>
          <a:bodyPr/>
          <a:lstStyle/>
          <a:p>
            <a:r>
              <a:rPr lang="en-US"/>
              <a:t>Non-Parametric Estimation</a:t>
            </a:r>
          </a:p>
        </p:txBody>
      </p:sp>
      <p:cxnSp>
        <p:nvCxnSpPr>
          <p:cNvPr id="6" name="Straight Connector 5">
            <a:extLst>
              <a:ext uri="{FF2B5EF4-FFF2-40B4-BE49-F238E27FC236}">
                <a16:creationId xmlns:a16="http://schemas.microsoft.com/office/drawing/2014/main" id="{8E239018-10AE-52CD-7DA2-914AE771D67A}"/>
              </a:ext>
            </a:extLst>
          </p:cNvPr>
          <p:cNvCxnSpPr>
            <a:cxnSpLocks/>
            <a:stCxn id="9" idx="2"/>
          </p:cNvCxnSpPr>
          <p:nvPr/>
        </p:nvCxnSpPr>
        <p:spPr>
          <a:xfrm>
            <a:off x="6096000" y="1229032"/>
            <a:ext cx="0" cy="5628968"/>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52AAC37-217D-4400-5DDF-F599B45135C6}"/>
              </a:ext>
            </a:extLst>
          </p:cNvPr>
          <p:cNvSpPr/>
          <p:nvPr/>
        </p:nvSpPr>
        <p:spPr>
          <a:xfrm>
            <a:off x="798871" y="1416000"/>
            <a:ext cx="4444180" cy="9339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800" b="1"/>
              <a:t>Moving Average Filter: Estimate Trend</a:t>
            </a:r>
          </a:p>
        </p:txBody>
      </p:sp>
      <p:sp>
        <p:nvSpPr>
          <p:cNvPr id="30" name="Rectangle 29">
            <a:extLst>
              <a:ext uri="{FF2B5EF4-FFF2-40B4-BE49-F238E27FC236}">
                <a16:creationId xmlns:a16="http://schemas.microsoft.com/office/drawing/2014/main" id="{7247BA98-4E7B-B5A9-77C0-B020F4CE151A}"/>
              </a:ext>
            </a:extLst>
          </p:cNvPr>
          <p:cNvSpPr/>
          <p:nvPr/>
        </p:nvSpPr>
        <p:spPr>
          <a:xfrm>
            <a:off x="6948949" y="1416000"/>
            <a:ext cx="4444180" cy="933910"/>
          </a:xfrm>
          <a:prstGeom prst="rect">
            <a:avLst/>
          </a:prstGeom>
          <a:solidFill>
            <a:srgbClr val="29285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2800" b="1"/>
              <a:t>Moving Average Filter: Estimate Seasonality</a:t>
            </a:r>
          </a:p>
        </p:txBody>
      </p:sp>
      <p:sp>
        <p:nvSpPr>
          <p:cNvPr id="32" name="TextBox 31">
            <a:extLst>
              <a:ext uri="{FF2B5EF4-FFF2-40B4-BE49-F238E27FC236}">
                <a16:creationId xmlns:a16="http://schemas.microsoft.com/office/drawing/2014/main" id="{E2A0C72F-0D1C-A86A-B436-E6AB7935F549}"/>
              </a:ext>
            </a:extLst>
          </p:cNvPr>
          <p:cNvSpPr txBox="1"/>
          <p:nvPr/>
        </p:nvSpPr>
        <p:spPr>
          <a:xfrm>
            <a:off x="342902" y="2750854"/>
            <a:ext cx="5410197" cy="2585323"/>
          </a:xfrm>
          <a:prstGeom prst="rect">
            <a:avLst/>
          </a:prstGeom>
          <a:noFill/>
        </p:spPr>
        <p:txBody>
          <a:bodyPr wrap="square">
            <a:spAutoFit/>
          </a:bodyPr>
          <a:lstStyle/>
          <a:p>
            <a:pPr rtl="0">
              <a:spcBef>
                <a:spcPts val="0"/>
              </a:spcBef>
              <a:spcAft>
                <a:spcPts val="1200"/>
              </a:spcAft>
            </a:pPr>
            <a:r>
              <a:rPr lang="en-US" sz="2000" b="0" i="0" u="none" strike="noStrike">
                <a:effectLst/>
              </a:rPr>
              <a:t>To estimate the trend of the data, moving average filter is applied. The trend component m</a:t>
            </a:r>
            <a:r>
              <a:rPr lang="en-US" sz="2000" b="0" i="0" u="none" strike="noStrike" baseline="-25000">
                <a:effectLst/>
              </a:rPr>
              <a:t>t</a:t>
            </a:r>
            <a:r>
              <a:rPr lang="en-US" sz="2000" b="0" i="0" u="none" strike="noStrike">
                <a:effectLst/>
              </a:rPr>
              <a:t> is estimated as:</a:t>
            </a:r>
            <a:endParaRPr lang="en-US" sz="2000"/>
          </a:p>
          <a:p>
            <a:pPr algn="ctr" rtl="0">
              <a:spcBef>
                <a:spcPts val="0"/>
              </a:spcBef>
              <a:spcAft>
                <a:spcPts val="1200"/>
              </a:spcAft>
            </a:pPr>
            <a:r>
              <a:rPr lang="en-US" b="1" i="0" u="none" strike="noStrike">
                <a:effectLst/>
              </a:rPr>
              <a:t>m</a:t>
            </a:r>
            <a:r>
              <a:rPr lang="en-US" b="1" i="0" u="none" strike="noStrike" baseline="-25000">
                <a:effectLst/>
              </a:rPr>
              <a:t>t</a:t>
            </a:r>
            <a:r>
              <a:rPr lang="en-US" b="1" i="0" u="none" strike="noStrike">
                <a:effectLst/>
              </a:rPr>
              <a:t> = (0.5*x</a:t>
            </a:r>
            <a:r>
              <a:rPr lang="en-US" b="1" i="0" u="none" strike="noStrike" baseline="-25000">
                <a:effectLst/>
              </a:rPr>
              <a:t>t-q</a:t>
            </a:r>
            <a:r>
              <a:rPr lang="en-US" b="1" i="0" u="none" strike="noStrike">
                <a:effectLst/>
              </a:rPr>
              <a:t> + x</a:t>
            </a:r>
            <a:r>
              <a:rPr lang="en-US" b="1" i="0" u="none" strike="noStrike" baseline="-25000">
                <a:effectLst/>
              </a:rPr>
              <a:t>t-q-1</a:t>
            </a:r>
            <a:r>
              <a:rPr lang="en-US" b="1" i="0" u="none" strike="noStrike">
                <a:effectLst/>
              </a:rPr>
              <a:t> + ……..+ x</a:t>
            </a:r>
            <a:r>
              <a:rPr lang="en-US" b="1" i="0" u="none" strike="noStrike" baseline="-25000">
                <a:effectLst/>
              </a:rPr>
              <a:t>t+q-1</a:t>
            </a:r>
            <a:r>
              <a:rPr lang="en-US" b="1" i="0" u="none" strike="noStrike">
                <a:effectLst/>
              </a:rPr>
              <a:t> + 0.5*x</a:t>
            </a:r>
            <a:r>
              <a:rPr lang="en-US" b="1" i="0" u="none" strike="noStrike" baseline="-25000">
                <a:effectLst/>
              </a:rPr>
              <a:t>t+q</a:t>
            </a:r>
            <a:r>
              <a:rPr lang="en-US" b="1" i="0" u="none" strike="noStrike">
                <a:effectLst/>
              </a:rPr>
              <a:t>)/d</a:t>
            </a:r>
            <a:endParaRPr lang="en-US" b="0">
              <a:effectLst/>
            </a:endParaRPr>
          </a:p>
          <a:p>
            <a:pPr rtl="0">
              <a:spcBef>
                <a:spcPts val="0"/>
              </a:spcBef>
              <a:spcAft>
                <a:spcPts val="1200"/>
              </a:spcAft>
            </a:pPr>
            <a:r>
              <a:rPr lang="en-US" sz="1800" b="0" i="0" u="none" strike="noStrike">
                <a:effectLst/>
              </a:rPr>
              <a:t>where , d = 2q and q &lt; t ≤ n - q.</a:t>
            </a:r>
            <a:endParaRPr lang="en-US" b="0">
              <a:effectLst/>
            </a:endParaRPr>
          </a:p>
          <a:p>
            <a:pPr rtl="0" fontAlgn="base">
              <a:spcBef>
                <a:spcPts val="0"/>
              </a:spcBef>
              <a:spcAft>
                <a:spcPts val="1200"/>
              </a:spcAft>
            </a:pPr>
            <a:r>
              <a:rPr lang="en-US"/>
              <a:t>S</a:t>
            </a:r>
            <a:r>
              <a:rPr lang="en-US" sz="1800" b="0" i="0" u="none" strike="noStrike">
                <a:effectLst/>
              </a:rPr>
              <a:t>ince we are analyzing monthly data across the years, </a:t>
            </a:r>
            <a:r>
              <a:rPr lang="en-US" sz="1800" b="1" i="0" u="none" strike="noStrike">
                <a:effectLst/>
              </a:rPr>
              <a:t>d =12</a:t>
            </a:r>
            <a:r>
              <a:rPr lang="en-US" sz="1800" b="0" i="0" u="none" strike="noStrike">
                <a:effectLst/>
              </a:rPr>
              <a:t> and hence </a:t>
            </a:r>
            <a:r>
              <a:rPr lang="en-US" sz="1800" b="1" i="0" u="none" strike="noStrike">
                <a:effectLst/>
              </a:rPr>
              <a:t>q = 6</a:t>
            </a:r>
            <a:r>
              <a:rPr lang="en-US" sz="1800" b="0" i="0" u="none" strike="noStrike">
                <a:effectLst/>
              </a:rPr>
              <a:t>.</a:t>
            </a:r>
          </a:p>
        </p:txBody>
      </p:sp>
      <p:sp>
        <p:nvSpPr>
          <p:cNvPr id="34" name="TextBox 33">
            <a:extLst>
              <a:ext uri="{FF2B5EF4-FFF2-40B4-BE49-F238E27FC236}">
                <a16:creationId xmlns:a16="http://schemas.microsoft.com/office/drawing/2014/main" id="{2994D637-3D7D-6D79-8CA1-F669092FFD3A}"/>
              </a:ext>
            </a:extLst>
          </p:cNvPr>
          <p:cNvSpPr txBox="1"/>
          <p:nvPr/>
        </p:nvSpPr>
        <p:spPr>
          <a:xfrm>
            <a:off x="6230118" y="2750854"/>
            <a:ext cx="5827764" cy="3785652"/>
          </a:xfrm>
          <a:prstGeom prst="rect">
            <a:avLst/>
          </a:prstGeom>
          <a:noFill/>
        </p:spPr>
        <p:txBody>
          <a:bodyPr wrap="square" lIns="91440" tIns="45720" rIns="91440" bIns="45720" anchor="t">
            <a:spAutoFit/>
          </a:bodyPr>
          <a:lstStyle/>
          <a:p>
            <a:pPr rtl="0">
              <a:spcBef>
                <a:spcPts val="0"/>
              </a:spcBef>
              <a:spcAft>
                <a:spcPts val="1200"/>
              </a:spcAft>
            </a:pPr>
            <a:r>
              <a:rPr lang="en-US" sz="1800" b="0" i="0" u="none" strike="noStrike">
                <a:effectLst/>
              </a:rPr>
              <a:t>We estimate the seasonal component using the trend obtained from moving average filter.  We calculate the average of each month across the year</a:t>
            </a:r>
            <a:r>
              <a:rPr lang="en-US"/>
              <a:t>s</a:t>
            </a:r>
          </a:p>
          <a:p>
            <a:pPr algn="ctr" rtl="0">
              <a:spcBef>
                <a:spcPts val="0"/>
              </a:spcBef>
              <a:spcAft>
                <a:spcPts val="1200"/>
              </a:spcAft>
            </a:pPr>
            <a:r>
              <a:rPr lang="en-US" sz="1800" b="1" i="0" u="none" strike="noStrike">
                <a:effectLst/>
              </a:rPr>
              <a:t>w</a:t>
            </a:r>
            <a:r>
              <a:rPr lang="en-US" sz="1800" b="1" i="0" u="none" strike="noStrike" baseline="-25000">
                <a:effectLst/>
              </a:rPr>
              <a:t>k</a:t>
            </a:r>
            <a:r>
              <a:rPr lang="en-US" sz="1800" b="1" i="0" u="none" strike="noStrike">
                <a:effectLst/>
              </a:rPr>
              <a:t> = average( x</a:t>
            </a:r>
            <a:r>
              <a:rPr lang="en-US" sz="1800" b="1" i="0" u="none" strike="noStrike" baseline="-25000">
                <a:effectLst/>
              </a:rPr>
              <a:t>k+jd</a:t>
            </a:r>
            <a:r>
              <a:rPr lang="en-US" sz="1800" b="1" i="0" u="none" strike="noStrike">
                <a:effectLst/>
              </a:rPr>
              <a:t> - m</a:t>
            </a:r>
            <a:r>
              <a:rPr lang="en-US" sz="1800" b="1" i="0" u="none" strike="noStrike" baseline="-25000">
                <a:effectLst/>
              </a:rPr>
              <a:t>k+jd</a:t>
            </a:r>
            <a:r>
              <a:rPr lang="en-US" sz="1800" b="1" i="0" u="none" strike="noStrike">
                <a:effectLst/>
              </a:rPr>
              <a:t> )</a:t>
            </a:r>
          </a:p>
          <a:p>
            <a:pPr>
              <a:spcAft>
                <a:spcPts val="1200"/>
              </a:spcAft>
            </a:pPr>
            <a:r>
              <a:rPr lang="en-US" sz="1800" b="0" i="0" u="none" strike="noStrike">
                <a:effectLst/>
              </a:rPr>
              <a:t>where k=1,2,…,d and q &lt; k +</a:t>
            </a:r>
            <a:r>
              <a:rPr lang="en-US" sz="1800" b="0" i="0" u="none" strike="noStrike" err="1">
                <a:effectLst/>
              </a:rPr>
              <a:t>jd</a:t>
            </a:r>
            <a:r>
              <a:rPr lang="en-US"/>
              <a:t> </a:t>
            </a:r>
            <a:r>
              <a:rPr lang="en-US">
                <a:ea typeface="+mn-lt"/>
                <a:cs typeface="+mn-lt"/>
              </a:rPr>
              <a:t>≤</a:t>
            </a:r>
            <a:r>
              <a:rPr lang="en-US"/>
              <a:t> </a:t>
            </a:r>
            <a:r>
              <a:rPr lang="en-US" sz="1800" b="0" i="0" u="none" strike="noStrike">
                <a:effectLst/>
              </a:rPr>
              <a:t>n - q</a:t>
            </a:r>
            <a:endParaRPr lang="en-US" b="0">
              <a:effectLst/>
            </a:endParaRPr>
          </a:p>
          <a:p>
            <a:pPr rtl="0" fontAlgn="base">
              <a:spcBef>
                <a:spcPts val="0"/>
              </a:spcBef>
              <a:spcAft>
                <a:spcPts val="1200"/>
              </a:spcAft>
            </a:pPr>
            <a:r>
              <a:rPr lang="en-US" sz="1800" b="0" i="0" u="none" strike="noStrike">
                <a:effectLst/>
              </a:rPr>
              <a:t>Now, estimating the seasonal component as</a:t>
            </a:r>
          </a:p>
          <a:p>
            <a:pPr marL="914400" rtl="0">
              <a:spcBef>
                <a:spcPts val="0"/>
              </a:spcBef>
              <a:spcAft>
                <a:spcPts val="1200"/>
              </a:spcAft>
            </a:pPr>
            <a:r>
              <a:rPr lang="en-US" sz="1800" b="1" i="0" u="none" strike="noStrike">
                <a:effectLst/>
              </a:rPr>
              <a:t>                s</a:t>
            </a:r>
            <a:r>
              <a:rPr lang="en-US" sz="1800" b="1" i="0" u="none" strike="noStrike" baseline="-25000">
                <a:effectLst/>
              </a:rPr>
              <a:t>k</a:t>
            </a:r>
            <a:r>
              <a:rPr lang="en-US" sz="1800" b="1" i="0" u="none" strike="noStrike">
                <a:effectLst/>
              </a:rPr>
              <a:t> = w</a:t>
            </a:r>
            <a:r>
              <a:rPr lang="en-US" sz="1800" b="1" i="0" u="none" strike="noStrike" baseline="-25000">
                <a:effectLst/>
              </a:rPr>
              <a:t>k</a:t>
            </a:r>
            <a:r>
              <a:rPr lang="en-US" sz="1800" b="1" i="0" u="none" strike="noStrike">
                <a:effectLst/>
              </a:rPr>
              <a:t> - (𝜮</a:t>
            </a:r>
            <a:r>
              <a:rPr lang="en-US" sz="1800" b="1" i="0" u="none" strike="noStrike" baseline="-25000">
                <a:effectLst/>
              </a:rPr>
              <a:t>i=1</a:t>
            </a:r>
            <a:r>
              <a:rPr lang="en-US" sz="1800" b="1" i="0" u="none" strike="noStrike" baseline="30000">
                <a:effectLst/>
              </a:rPr>
              <a:t>k</a:t>
            </a:r>
            <a:r>
              <a:rPr lang="en-US" sz="1800" b="1" i="0" u="none" strike="noStrike">
                <a:effectLst/>
              </a:rPr>
              <a:t> w</a:t>
            </a:r>
            <a:r>
              <a:rPr lang="en-US" sz="1800" b="1" i="0" u="none" strike="noStrike" baseline="-25000">
                <a:effectLst/>
              </a:rPr>
              <a:t>i</a:t>
            </a:r>
            <a:r>
              <a:rPr lang="en-US" sz="1800" b="1" i="0" u="none" strike="noStrike">
                <a:effectLst/>
              </a:rPr>
              <a:t>)/d</a:t>
            </a:r>
            <a:endParaRPr lang="en-US" b="0">
              <a:effectLst/>
            </a:endParaRPr>
          </a:p>
          <a:p>
            <a:pPr rtl="0">
              <a:spcBef>
                <a:spcPts val="0"/>
              </a:spcBef>
              <a:spcAft>
                <a:spcPts val="1200"/>
              </a:spcAft>
            </a:pPr>
            <a:r>
              <a:rPr lang="en-US" sz="1800" b="0" i="0" u="none" strike="noStrike">
                <a:effectLst/>
              </a:rPr>
              <a:t>where k=1,2,…,d</a:t>
            </a:r>
            <a:endParaRPr lang="en-US" b="0">
              <a:effectLst/>
            </a:endParaRPr>
          </a:p>
          <a:p>
            <a:br>
              <a:rPr lang="en-US"/>
            </a:br>
            <a:endParaRPr lang="en-IN"/>
          </a:p>
        </p:txBody>
      </p:sp>
    </p:spTree>
    <p:extLst>
      <p:ext uri="{BB962C8B-B14F-4D97-AF65-F5344CB8AC3E}">
        <p14:creationId xmlns:p14="http://schemas.microsoft.com/office/powerpoint/2010/main" val="159392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515D18-BB45-8B09-77D0-470628CC6940}"/>
              </a:ext>
            </a:extLst>
          </p:cNvPr>
          <p:cNvSpPr txBox="1"/>
          <p:nvPr/>
        </p:nvSpPr>
        <p:spPr>
          <a:xfrm rot="16200000">
            <a:off x="-2863557" y="3013500"/>
            <a:ext cx="6385203" cy="830997"/>
          </a:xfrm>
          <a:prstGeom prst="rect">
            <a:avLst/>
          </a:prstGeom>
          <a:noFill/>
        </p:spPr>
        <p:txBody>
          <a:bodyPr wrap="square" rtlCol="0">
            <a:spAutoFit/>
          </a:bodyPr>
          <a:lstStyle/>
          <a:p>
            <a:pPr algn="ctr"/>
            <a:r>
              <a:rPr lang="en-IN" sz="4800" b="1">
                <a:solidFill>
                  <a:schemeClr val="bg1"/>
                </a:solidFill>
                <a:latin typeface="+mj-lt"/>
              </a:rPr>
              <a:t>Moving Average Filter</a:t>
            </a:r>
          </a:p>
        </p:txBody>
      </p:sp>
      <p:sp>
        <p:nvSpPr>
          <p:cNvPr id="2" name="TextBox 1">
            <a:extLst>
              <a:ext uri="{FF2B5EF4-FFF2-40B4-BE49-F238E27FC236}">
                <a16:creationId xmlns:a16="http://schemas.microsoft.com/office/drawing/2014/main" id="{0171837B-AED6-F9FF-09ED-D26EB31DB426}"/>
              </a:ext>
            </a:extLst>
          </p:cNvPr>
          <p:cNvSpPr txBox="1"/>
          <p:nvPr/>
        </p:nvSpPr>
        <p:spPr>
          <a:xfrm rot="16200000">
            <a:off x="-2416969" y="3075056"/>
            <a:ext cx="6858002" cy="707886"/>
          </a:xfrm>
          <a:prstGeom prst="rect">
            <a:avLst/>
          </a:prstGeom>
          <a:noFill/>
        </p:spPr>
        <p:txBody>
          <a:bodyPr wrap="square" rtlCol="0">
            <a:spAutoFit/>
          </a:bodyPr>
          <a:lstStyle/>
          <a:p>
            <a:pPr algn="ctr"/>
            <a:r>
              <a:rPr lang="en-IN" sz="4000" b="1">
                <a:solidFill>
                  <a:schemeClr val="bg1"/>
                </a:solidFill>
                <a:latin typeface="+mj-lt"/>
              </a:rPr>
              <a:t>Trend Estimation</a:t>
            </a:r>
          </a:p>
        </p:txBody>
      </p:sp>
      <p:pic>
        <p:nvPicPr>
          <p:cNvPr id="11266" name="Picture 2">
            <a:extLst>
              <a:ext uri="{FF2B5EF4-FFF2-40B4-BE49-F238E27FC236}">
                <a16:creationId xmlns:a16="http://schemas.microsoft.com/office/drawing/2014/main" id="{5E0E90F0-5F49-87FA-0ED1-D65000E83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519" y="405578"/>
            <a:ext cx="9077257" cy="6046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34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515D18-BB45-8B09-77D0-470628CC6940}"/>
              </a:ext>
            </a:extLst>
          </p:cNvPr>
          <p:cNvSpPr txBox="1"/>
          <p:nvPr/>
        </p:nvSpPr>
        <p:spPr>
          <a:xfrm rot="16200000">
            <a:off x="-2863557" y="3013500"/>
            <a:ext cx="6385203" cy="830997"/>
          </a:xfrm>
          <a:prstGeom prst="rect">
            <a:avLst/>
          </a:prstGeom>
          <a:noFill/>
        </p:spPr>
        <p:txBody>
          <a:bodyPr wrap="square" rtlCol="0">
            <a:spAutoFit/>
          </a:bodyPr>
          <a:lstStyle/>
          <a:p>
            <a:pPr algn="ctr"/>
            <a:r>
              <a:rPr lang="en-IN" sz="4800" b="1">
                <a:solidFill>
                  <a:schemeClr val="bg1"/>
                </a:solidFill>
                <a:latin typeface="+mj-lt"/>
              </a:rPr>
              <a:t>Moving Average Filter</a:t>
            </a:r>
          </a:p>
        </p:txBody>
      </p:sp>
      <p:sp>
        <p:nvSpPr>
          <p:cNvPr id="2" name="TextBox 1">
            <a:extLst>
              <a:ext uri="{FF2B5EF4-FFF2-40B4-BE49-F238E27FC236}">
                <a16:creationId xmlns:a16="http://schemas.microsoft.com/office/drawing/2014/main" id="{0171837B-AED6-F9FF-09ED-D26EB31DB426}"/>
              </a:ext>
            </a:extLst>
          </p:cNvPr>
          <p:cNvSpPr txBox="1"/>
          <p:nvPr/>
        </p:nvSpPr>
        <p:spPr>
          <a:xfrm rot="16200000">
            <a:off x="-2416969" y="3075056"/>
            <a:ext cx="6858002" cy="707886"/>
          </a:xfrm>
          <a:prstGeom prst="rect">
            <a:avLst/>
          </a:prstGeom>
          <a:noFill/>
        </p:spPr>
        <p:txBody>
          <a:bodyPr wrap="square" rtlCol="0">
            <a:spAutoFit/>
          </a:bodyPr>
          <a:lstStyle/>
          <a:p>
            <a:pPr algn="ctr"/>
            <a:r>
              <a:rPr lang="en-IN" sz="4000" b="1">
                <a:solidFill>
                  <a:schemeClr val="bg1"/>
                </a:solidFill>
                <a:latin typeface="+mj-lt"/>
              </a:rPr>
              <a:t>Seasonality Estimation</a:t>
            </a:r>
          </a:p>
        </p:txBody>
      </p:sp>
      <p:pic>
        <p:nvPicPr>
          <p:cNvPr id="11266" name="Picture 2">
            <a:extLst>
              <a:ext uri="{FF2B5EF4-FFF2-40B4-BE49-F238E27FC236}">
                <a16:creationId xmlns:a16="http://schemas.microsoft.com/office/drawing/2014/main" id="{5E0E90F0-5F49-87FA-0ED1-D65000E83A02}"/>
              </a:ext>
            </a:extLst>
          </p:cNvPr>
          <p:cNvPicPr>
            <a:picLocks noChangeAspect="1" noChangeArrowheads="1"/>
          </p:cNvPicPr>
          <p:nvPr/>
        </p:nvPicPr>
        <p:blipFill>
          <a:blip r:embed="rId3"/>
          <a:srcRect/>
          <a:stretch/>
        </p:blipFill>
        <p:spPr bwMode="auto">
          <a:xfrm>
            <a:off x="2110519" y="408343"/>
            <a:ext cx="9077257" cy="6041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782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515D18-BB45-8B09-77D0-470628CC6940}"/>
              </a:ext>
            </a:extLst>
          </p:cNvPr>
          <p:cNvSpPr txBox="1"/>
          <p:nvPr/>
        </p:nvSpPr>
        <p:spPr>
          <a:xfrm rot="16200000">
            <a:off x="-2863557" y="3013500"/>
            <a:ext cx="6385203" cy="830997"/>
          </a:xfrm>
          <a:prstGeom prst="rect">
            <a:avLst/>
          </a:prstGeom>
          <a:noFill/>
        </p:spPr>
        <p:txBody>
          <a:bodyPr wrap="square" rtlCol="0">
            <a:spAutoFit/>
          </a:bodyPr>
          <a:lstStyle/>
          <a:p>
            <a:pPr algn="ctr"/>
            <a:r>
              <a:rPr lang="en-IN" sz="4800" b="1">
                <a:solidFill>
                  <a:schemeClr val="bg1"/>
                </a:solidFill>
                <a:latin typeface="+mj-lt"/>
              </a:rPr>
              <a:t>Moving Average Filter</a:t>
            </a:r>
          </a:p>
        </p:txBody>
      </p:sp>
      <p:sp>
        <p:nvSpPr>
          <p:cNvPr id="2" name="TextBox 1">
            <a:extLst>
              <a:ext uri="{FF2B5EF4-FFF2-40B4-BE49-F238E27FC236}">
                <a16:creationId xmlns:a16="http://schemas.microsoft.com/office/drawing/2014/main" id="{0171837B-AED6-F9FF-09ED-D26EB31DB426}"/>
              </a:ext>
            </a:extLst>
          </p:cNvPr>
          <p:cNvSpPr txBox="1"/>
          <p:nvPr/>
        </p:nvSpPr>
        <p:spPr>
          <a:xfrm rot="16200000">
            <a:off x="-2416969" y="3075056"/>
            <a:ext cx="6858002" cy="707886"/>
          </a:xfrm>
          <a:prstGeom prst="rect">
            <a:avLst/>
          </a:prstGeom>
          <a:noFill/>
        </p:spPr>
        <p:txBody>
          <a:bodyPr wrap="square" rtlCol="0">
            <a:spAutoFit/>
          </a:bodyPr>
          <a:lstStyle/>
          <a:p>
            <a:pPr algn="ctr"/>
            <a:r>
              <a:rPr lang="en-IN" sz="4000" b="1">
                <a:solidFill>
                  <a:schemeClr val="bg1"/>
                </a:solidFill>
                <a:latin typeface="+mj-lt"/>
              </a:rPr>
              <a:t>Residuals</a:t>
            </a:r>
          </a:p>
        </p:txBody>
      </p:sp>
      <p:pic>
        <p:nvPicPr>
          <p:cNvPr id="11266" name="Picture 2">
            <a:extLst>
              <a:ext uri="{FF2B5EF4-FFF2-40B4-BE49-F238E27FC236}">
                <a16:creationId xmlns:a16="http://schemas.microsoft.com/office/drawing/2014/main" id="{5E0E90F0-5F49-87FA-0ED1-D65000E83A02}"/>
              </a:ext>
            </a:extLst>
          </p:cNvPr>
          <p:cNvPicPr>
            <a:picLocks noChangeAspect="1" noChangeArrowheads="1"/>
          </p:cNvPicPr>
          <p:nvPr/>
        </p:nvPicPr>
        <p:blipFill>
          <a:blip r:embed="rId3"/>
          <a:srcRect/>
          <a:stretch/>
        </p:blipFill>
        <p:spPr bwMode="auto">
          <a:xfrm>
            <a:off x="2110519" y="410885"/>
            <a:ext cx="9077257" cy="6036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6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515D18-BB45-8B09-77D0-470628CC6940}"/>
              </a:ext>
            </a:extLst>
          </p:cNvPr>
          <p:cNvSpPr txBox="1"/>
          <p:nvPr/>
        </p:nvSpPr>
        <p:spPr>
          <a:xfrm rot="16200000">
            <a:off x="-2863557" y="3013500"/>
            <a:ext cx="6385203" cy="830997"/>
          </a:xfrm>
          <a:prstGeom prst="rect">
            <a:avLst/>
          </a:prstGeom>
          <a:noFill/>
        </p:spPr>
        <p:txBody>
          <a:bodyPr wrap="square" rtlCol="0">
            <a:spAutoFit/>
          </a:bodyPr>
          <a:lstStyle/>
          <a:p>
            <a:pPr algn="ctr"/>
            <a:r>
              <a:rPr lang="en-IN" sz="4800" b="1">
                <a:solidFill>
                  <a:schemeClr val="bg1"/>
                </a:solidFill>
                <a:latin typeface="+mj-lt"/>
              </a:rPr>
              <a:t>Moving Average Filter</a:t>
            </a:r>
          </a:p>
        </p:txBody>
      </p:sp>
      <p:sp>
        <p:nvSpPr>
          <p:cNvPr id="2" name="TextBox 1">
            <a:extLst>
              <a:ext uri="{FF2B5EF4-FFF2-40B4-BE49-F238E27FC236}">
                <a16:creationId xmlns:a16="http://schemas.microsoft.com/office/drawing/2014/main" id="{0171837B-AED6-F9FF-09ED-D26EB31DB426}"/>
              </a:ext>
            </a:extLst>
          </p:cNvPr>
          <p:cNvSpPr txBox="1"/>
          <p:nvPr/>
        </p:nvSpPr>
        <p:spPr>
          <a:xfrm rot="16200000">
            <a:off x="-2416969" y="3075056"/>
            <a:ext cx="6858002" cy="707886"/>
          </a:xfrm>
          <a:prstGeom prst="rect">
            <a:avLst/>
          </a:prstGeom>
          <a:noFill/>
        </p:spPr>
        <p:txBody>
          <a:bodyPr wrap="square" rtlCol="0">
            <a:spAutoFit/>
          </a:bodyPr>
          <a:lstStyle/>
          <a:p>
            <a:pPr algn="ctr"/>
            <a:r>
              <a:rPr lang="en-IN" sz="4000" b="1">
                <a:solidFill>
                  <a:schemeClr val="bg1"/>
                </a:solidFill>
                <a:latin typeface="+mj-lt"/>
              </a:rPr>
              <a:t>Autocorrelation Function</a:t>
            </a:r>
          </a:p>
        </p:txBody>
      </p:sp>
      <p:pic>
        <p:nvPicPr>
          <p:cNvPr id="12290" name="Picture 2">
            <a:extLst>
              <a:ext uri="{FF2B5EF4-FFF2-40B4-BE49-F238E27FC236}">
                <a16:creationId xmlns:a16="http://schemas.microsoft.com/office/drawing/2014/main" id="{37B8C91E-9BDF-5C91-1321-D2AA9DADF5D6}"/>
              </a:ext>
            </a:extLst>
          </p:cNvPr>
          <p:cNvPicPr>
            <a:picLocks noChangeAspect="1" noChangeArrowheads="1"/>
          </p:cNvPicPr>
          <p:nvPr/>
        </p:nvPicPr>
        <p:blipFill>
          <a:blip r:embed="rId3"/>
          <a:srcRect/>
          <a:stretch/>
        </p:blipFill>
        <p:spPr bwMode="auto">
          <a:xfrm>
            <a:off x="1880113" y="480298"/>
            <a:ext cx="4471526" cy="289116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A4BC5E00-9823-0833-F707-803AF835410E}"/>
              </a:ext>
            </a:extLst>
          </p:cNvPr>
          <p:cNvPicPr>
            <a:picLocks noChangeAspect="1" noChangeArrowheads="1"/>
          </p:cNvPicPr>
          <p:nvPr/>
        </p:nvPicPr>
        <p:blipFill>
          <a:blip r:embed="rId4"/>
          <a:srcRect/>
          <a:stretch/>
        </p:blipFill>
        <p:spPr bwMode="auto">
          <a:xfrm>
            <a:off x="1908810" y="3541964"/>
            <a:ext cx="4414132" cy="28174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06EB68-9AEA-4D4C-441F-E97FE1C06D76}"/>
              </a:ext>
            </a:extLst>
          </p:cNvPr>
          <p:cNvSpPr txBox="1"/>
          <p:nvPr/>
        </p:nvSpPr>
        <p:spPr>
          <a:xfrm>
            <a:off x="6498150" y="480298"/>
            <a:ext cx="3717567" cy="2031325"/>
          </a:xfrm>
          <a:prstGeom prst="rect">
            <a:avLst/>
          </a:prstGeom>
          <a:noFill/>
        </p:spPr>
        <p:txBody>
          <a:bodyPr wrap="square" rtlCol="0">
            <a:spAutoFit/>
          </a:bodyPr>
          <a:lstStyle/>
          <a:p>
            <a:r>
              <a:rPr lang="en-IN">
                <a:solidFill>
                  <a:schemeClr val="bg1"/>
                </a:solidFill>
              </a:rPr>
              <a:t>Interpretation:</a:t>
            </a:r>
          </a:p>
          <a:p>
            <a:r>
              <a:rPr lang="en-US">
                <a:solidFill>
                  <a:schemeClr val="bg1"/>
                </a:solidFill>
              </a:rPr>
              <a:t>ACF at h = 1, 2 are the only significant lags while the rest are zero , suggesting that the underlying process is stationary and is most likely to be a moving average of order 2.</a:t>
            </a:r>
            <a:endParaRPr lang="en-IN">
              <a:solidFill>
                <a:schemeClr val="bg1"/>
              </a:solidFill>
            </a:endParaRPr>
          </a:p>
        </p:txBody>
      </p:sp>
      <p:sp>
        <p:nvSpPr>
          <p:cNvPr id="4" name="TextBox 3">
            <a:extLst>
              <a:ext uri="{FF2B5EF4-FFF2-40B4-BE49-F238E27FC236}">
                <a16:creationId xmlns:a16="http://schemas.microsoft.com/office/drawing/2014/main" id="{E075AC18-26E1-46FE-8D37-EB9754637D2D}"/>
              </a:ext>
            </a:extLst>
          </p:cNvPr>
          <p:cNvSpPr txBox="1"/>
          <p:nvPr/>
        </p:nvSpPr>
        <p:spPr>
          <a:xfrm>
            <a:off x="6498149" y="3523647"/>
            <a:ext cx="3717567" cy="2031325"/>
          </a:xfrm>
          <a:prstGeom prst="rect">
            <a:avLst/>
          </a:prstGeom>
          <a:noFill/>
        </p:spPr>
        <p:txBody>
          <a:bodyPr wrap="square" rtlCol="0">
            <a:spAutoFit/>
          </a:bodyPr>
          <a:lstStyle/>
          <a:p>
            <a:r>
              <a:rPr lang="en-IN" dirty="0">
                <a:solidFill>
                  <a:schemeClr val="bg1"/>
                </a:solidFill>
              </a:rPr>
              <a:t>Interpretation:</a:t>
            </a:r>
          </a:p>
          <a:p>
            <a:r>
              <a:rPr lang="en-US" dirty="0">
                <a:solidFill>
                  <a:schemeClr val="bg1"/>
                </a:solidFill>
              </a:rPr>
              <a:t>ACF is gradually decreasing suggesting our process could be Auto regressive process however its seasonally repeating after around 5 lags, it suggests there might be some seasonality.</a:t>
            </a:r>
            <a:endParaRPr lang="en-IN" dirty="0">
              <a:solidFill>
                <a:schemeClr val="bg1"/>
              </a:solidFill>
            </a:endParaRPr>
          </a:p>
        </p:txBody>
      </p:sp>
    </p:spTree>
    <p:extLst>
      <p:ext uri="{BB962C8B-B14F-4D97-AF65-F5344CB8AC3E}">
        <p14:creationId xmlns:p14="http://schemas.microsoft.com/office/powerpoint/2010/main" val="1501542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F74730-61C6-A2D7-4D50-EF905C3F5488}"/>
              </a:ext>
            </a:extLst>
          </p:cNvPr>
          <p:cNvSpPr/>
          <p:nvPr/>
        </p:nvSpPr>
        <p:spPr>
          <a:xfrm>
            <a:off x="0" y="0"/>
            <a:ext cx="12192000" cy="1229032"/>
          </a:xfrm>
          <a:prstGeom prst="rect">
            <a:avLst/>
          </a:prstGeom>
          <a:solidFill>
            <a:srgbClr val="62A2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900793" y="186968"/>
            <a:ext cx="10515600" cy="899363"/>
          </a:xfrm>
        </p:spPr>
        <p:txBody>
          <a:bodyPr/>
          <a:lstStyle/>
          <a:p>
            <a:r>
              <a:rPr lang="en-US"/>
              <a:t>Non-Parametric Estimation</a:t>
            </a:r>
          </a:p>
        </p:txBody>
      </p:sp>
      <p:sp>
        <p:nvSpPr>
          <p:cNvPr id="29" name="Rectangle 28">
            <a:extLst>
              <a:ext uri="{FF2B5EF4-FFF2-40B4-BE49-F238E27FC236}">
                <a16:creationId xmlns:a16="http://schemas.microsoft.com/office/drawing/2014/main" id="{152AAC37-217D-4400-5DDF-F599B45135C6}"/>
              </a:ext>
            </a:extLst>
          </p:cNvPr>
          <p:cNvSpPr/>
          <p:nvPr/>
        </p:nvSpPr>
        <p:spPr>
          <a:xfrm>
            <a:off x="3003755" y="1347174"/>
            <a:ext cx="6184490" cy="9339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800" b="1"/>
              <a:t>Method of Differencing to remove trend and Seasonality</a:t>
            </a:r>
          </a:p>
        </p:txBody>
      </p:sp>
      <p:sp>
        <p:nvSpPr>
          <p:cNvPr id="4" name="TextBox 3">
            <a:extLst>
              <a:ext uri="{FF2B5EF4-FFF2-40B4-BE49-F238E27FC236}">
                <a16:creationId xmlns:a16="http://schemas.microsoft.com/office/drawing/2014/main" id="{A102F5A0-8F9D-AF7D-DC27-F964F4095051}"/>
              </a:ext>
            </a:extLst>
          </p:cNvPr>
          <p:cNvSpPr txBox="1"/>
          <p:nvPr/>
        </p:nvSpPr>
        <p:spPr>
          <a:xfrm>
            <a:off x="1170038" y="2648504"/>
            <a:ext cx="9851923" cy="2862322"/>
          </a:xfrm>
          <a:prstGeom prst="rect">
            <a:avLst/>
          </a:prstGeom>
          <a:noFill/>
        </p:spPr>
        <p:txBody>
          <a:bodyPr wrap="square">
            <a:spAutoFit/>
          </a:bodyPr>
          <a:lstStyle/>
          <a:p>
            <a:pPr rtl="0">
              <a:spcBef>
                <a:spcPts val="0"/>
              </a:spcBef>
              <a:spcAft>
                <a:spcPts val="1200"/>
              </a:spcAft>
            </a:pPr>
            <a:r>
              <a:rPr lang="en-US" sz="2000" b="0" i="0" u="none" strike="noStrike">
                <a:effectLst/>
              </a:rPr>
              <a:t>Instead of estimating trend, seasonality and subtracting them from original, we can use the differencing operator to directly estimate the residual of a time series.</a:t>
            </a:r>
            <a:endParaRPr lang="en-US" sz="2000" b="0">
              <a:effectLst/>
            </a:endParaRPr>
          </a:p>
          <a:p>
            <a:pPr rtl="0">
              <a:spcBef>
                <a:spcPts val="0"/>
              </a:spcBef>
              <a:spcAft>
                <a:spcPts val="1200"/>
              </a:spcAft>
            </a:pPr>
            <a:r>
              <a:rPr lang="en-US" sz="2000" b="0" i="0" u="none" strike="noStrike">
                <a:effectLst/>
              </a:rPr>
              <a:t>Residual can be estimated as:</a:t>
            </a:r>
            <a:endParaRPr lang="en-US" sz="2000" b="0">
              <a:effectLst/>
            </a:endParaRPr>
          </a:p>
          <a:p>
            <a:pPr marL="914400" rtl="0">
              <a:spcBef>
                <a:spcPts val="0"/>
              </a:spcBef>
              <a:spcAft>
                <a:spcPts val="1200"/>
              </a:spcAft>
            </a:pPr>
            <a:r>
              <a:rPr lang="en-US" sz="2000" b="0" i="0" u="none" strike="noStrike">
                <a:effectLst/>
              </a:rPr>
              <a:t>    </a:t>
            </a:r>
            <a:r>
              <a:rPr lang="en-US" sz="2000" b="1" i="0" u="none" strike="noStrike">
                <a:effectLst/>
              </a:rPr>
              <a:t>∇</a:t>
            </a:r>
            <a:r>
              <a:rPr lang="en-US" sz="2000" b="1" i="0" u="none" strike="noStrike" baseline="-25000">
                <a:effectLst/>
              </a:rPr>
              <a:t>d</a:t>
            </a:r>
            <a:r>
              <a:rPr lang="en-US" sz="2000" b="1" i="0" u="none" strike="noStrike">
                <a:effectLst/>
              </a:rPr>
              <a:t> X</a:t>
            </a:r>
            <a:r>
              <a:rPr lang="en-US" sz="2000" b="1" i="0" u="none" strike="noStrike" baseline="-25000">
                <a:effectLst/>
              </a:rPr>
              <a:t>t</a:t>
            </a:r>
            <a:r>
              <a:rPr lang="en-US" sz="2000" b="1" i="0" u="none" strike="noStrike">
                <a:effectLst/>
              </a:rPr>
              <a:t> = (m</a:t>
            </a:r>
            <a:r>
              <a:rPr lang="en-US" sz="2000" b="1" i="0" u="none" strike="noStrike" baseline="-25000">
                <a:effectLst/>
              </a:rPr>
              <a:t>t</a:t>
            </a:r>
            <a:r>
              <a:rPr lang="en-US" sz="2000" b="1" i="0" u="none" strike="noStrike">
                <a:effectLst/>
              </a:rPr>
              <a:t> - m</a:t>
            </a:r>
            <a:r>
              <a:rPr lang="en-US" sz="2000" b="1" i="0" u="none" strike="noStrike" baseline="-25000">
                <a:effectLst/>
              </a:rPr>
              <a:t>t-d</a:t>
            </a:r>
            <a:r>
              <a:rPr lang="en-US" sz="2000" b="1" i="0" u="none" strike="noStrike">
                <a:effectLst/>
              </a:rPr>
              <a:t>) + ( Y</a:t>
            </a:r>
            <a:r>
              <a:rPr lang="en-US" sz="2000" b="1" i="0" u="none" strike="noStrike" baseline="-25000">
                <a:effectLst/>
              </a:rPr>
              <a:t>t</a:t>
            </a:r>
            <a:r>
              <a:rPr lang="en-US" sz="2000" b="1" i="0" u="none" strike="noStrike">
                <a:effectLst/>
              </a:rPr>
              <a:t> - Y</a:t>
            </a:r>
            <a:r>
              <a:rPr lang="en-US" sz="2000" b="1" i="0" u="none" strike="noStrike" baseline="-25000">
                <a:effectLst/>
              </a:rPr>
              <a:t>t-d</a:t>
            </a:r>
            <a:r>
              <a:rPr lang="en-US" sz="2000" b="1" i="0" u="none" strike="noStrike">
                <a:effectLst/>
              </a:rPr>
              <a:t>) = a</a:t>
            </a:r>
            <a:r>
              <a:rPr lang="en-US" sz="2000" b="1" i="0" u="none" strike="noStrike" baseline="-25000">
                <a:effectLst/>
              </a:rPr>
              <a:t>1</a:t>
            </a:r>
            <a:r>
              <a:rPr lang="en-US" sz="2000" b="1" i="0" u="none" strike="noStrike">
                <a:effectLst/>
              </a:rPr>
              <a:t>d + (Y</a:t>
            </a:r>
            <a:r>
              <a:rPr lang="en-US" sz="2000" b="1" i="0" u="none" strike="noStrike" baseline="-25000">
                <a:effectLst/>
              </a:rPr>
              <a:t>t</a:t>
            </a:r>
            <a:r>
              <a:rPr lang="en-US" sz="2000" b="1" i="0" u="none" strike="noStrike">
                <a:effectLst/>
              </a:rPr>
              <a:t> - Y</a:t>
            </a:r>
            <a:r>
              <a:rPr lang="en-US" sz="2000" b="1" i="0" u="none" strike="noStrike" baseline="-25000">
                <a:effectLst/>
              </a:rPr>
              <a:t>t-d</a:t>
            </a:r>
            <a:r>
              <a:rPr lang="en-US" sz="2000" b="1" i="0" u="none" strike="noStrike">
                <a:effectLst/>
              </a:rPr>
              <a:t>)</a:t>
            </a:r>
            <a:endParaRPr lang="en-US" sz="2000" b="0">
              <a:effectLst/>
            </a:endParaRPr>
          </a:p>
          <a:p>
            <a:pPr rtl="0">
              <a:spcBef>
                <a:spcPts val="0"/>
              </a:spcBef>
              <a:spcAft>
                <a:spcPts val="1200"/>
              </a:spcAft>
            </a:pPr>
            <a:r>
              <a:rPr lang="en-US" sz="2000" b="0" i="0" u="none" strike="noStrike">
                <a:effectLst/>
              </a:rPr>
              <a:t>Where,</a:t>
            </a:r>
            <a:endParaRPr lang="en-US" sz="2000" b="0">
              <a:effectLst/>
            </a:endParaRPr>
          </a:p>
          <a:p>
            <a:pPr rtl="0" fontAlgn="base">
              <a:spcBef>
                <a:spcPts val="0"/>
              </a:spcBef>
              <a:spcAft>
                <a:spcPts val="1200"/>
              </a:spcAft>
            </a:pPr>
            <a:r>
              <a:rPr lang="en-US" sz="2000" b="0" i="0" u="none" strike="noStrike">
                <a:effectLst/>
              </a:rPr>
              <a:t>X</a:t>
            </a:r>
            <a:r>
              <a:rPr lang="en-US" sz="2000" b="0" i="0" u="none" strike="noStrike" baseline="-25000">
                <a:effectLst/>
              </a:rPr>
              <a:t>t</a:t>
            </a:r>
            <a:r>
              <a:rPr lang="en-US" sz="2000" b="0" i="0" u="none" strike="noStrike">
                <a:effectLst/>
              </a:rPr>
              <a:t> = m</a:t>
            </a:r>
            <a:r>
              <a:rPr lang="en-US" sz="2000" b="0" i="0" u="none" strike="noStrike" baseline="-25000">
                <a:effectLst/>
              </a:rPr>
              <a:t>t</a:t>
            </a:r>
            <a:r>
              <a:rPr lang="en-US" sz="2000" b="0" i="0" u="none" strike="noStrike">
                <a:effectLst/>
              </a:rPr>
              <a:t> + s</a:t>
            </a:r>
            <a:r>
              <a:rPr lang="en-US" sz="2000" b="0" i="0" u="none" strike="noStrike" baseline="-25000">
                <a:effectLst/>
              </a:rPr>
              <a:t>t</a:t>
            </a:r>
            <a:r>
              <a:rPr lang="en-US" sz="2000" b="0" i="0" u="none" strike="noStrike">
                <a:effectLst/>
              </a:rPr>
              <a:t> + Y</a:t>
            </a:r>
            <a:r>
              <a:rPr lang="en-US" sz="2000" b="0" i="0" u="none" strike="noStrike" baseline="-25000">
                <a:effectLst/>
              </a:rPr>
              <a:t>t</a:t>
            </a:r>
            <a:r>
              <a:rPr lang="en-US" sz="2000" b="0" i="0" u="none" strike="noStrike">
                <a:effectLst/>
              </a:rPr>
              <a:t>, where m</a:t>
            </a:r>
            <a:r>
              <a:rPr lang="en-US" sz="2000" b="0" i="0" u="none" strike="noStrike" baseline="-25000">
                <a:effectLst/>
              </a:rPr>
              <a:t>t</a:t>
            </a:r>
            <a:r>
              <a:rPr lang="en-US" sz="2000" b="0" i="0" u="none" strike="noStrike">
                <a:effectLst/>
              </a:rPr>
              <a:t> = a</a:t>
            </a:r>
            <a:r>
              <a:rPr lang="en-US" sz="2000" b="0" i="0" u="none" strike="noStrike" baseline="-25000">
                <a:effectLst/>
              </a:rPr>
              <a:t>0</a:t>
            </a:r>
            <a:r>
              <a:rPr lang="en-US" sz="2000" b="0" i="0" u="none" strike="noStrike">
                <a:effectLst/>
              </a:rPr>
              <a:t> + a</a:t>
            </a:r>
            <a:r>
              <a:rPr lang="en-US" sz="2000" b="0" i="0" u="none" strike="noStrike" baseline="-25000">
                <a:effectLst/>
              </a:rPr>
              <a:t>1</a:t>
            </a:r>
            <a:r>
              <a:rPr lang="en-US" sz="2000" b="0" i="0" u="none" strike="noStrike">
                <a:effectLst/>
              </a:rPr>
              <a:t>t (trend component), s</a:t>
            </a:r>
            <a:r>
              <a:rPr lang="en-US" sz="2000" b="0" i="0" u="none" strike="noStrike" baseline="-25000">
                <a:effectLst/>
              </a:rPr>
              <a:t>t</a:t>
            </a:r>
            <a:r>
              <a:rPr lang="en-US" sz="2000" b="0" i="0" u="none" strike="noStrike">
                <a:effectLst/>
              </a:rPr>
              <a:t> is the seasonal component and Y</a:t>
            </a:r>
            <a:r>
              <a:rPr lang="en-US" sz="2000" b="0" i="0" u="none" strike="noStrike" baseline="-25000">
                <a:effectLst/>
              </a:rPr>
              <a:t>t</a:t>
            </a:r>
            <a:r>
              <a:rPr lang="en-US" sz="2000" b="0" i="0" u="none" strike="noStrike">
                <a:effectLst/>
              </a:rPr>
              <a:t> is the residual term.</a:t>
            </a:r>
          </a:p>
        </p:txBody>
      </p:sp>
    </p:spTree>
    <p:extLst>
      <p:ext uri="{BB962C8B-B14F-4D97-AF65-F5344CB8AC3E}">
        <p14:creationId xmlns:p14="http://schemas.microsoft.com/office/powerpoint/2010/main" val="268014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515D18-BB45-8B09-77D0-470628CC6940}"/>
              </a:ext>
            </a:extLst>
          </p:cNvPr>
          <p:cNvSpPr txBox="1"/>
          <p:nvPr/>
        </p:nvSpPr>
        <p:spPr>
          <a:xfrm rot="16200000">
            <a:off x="-2981757" y="3013498"/>
            <a:ext cx="6621602" cy="830997"/>
          </a:xfrm>
          <a:prstGeom prst="rect">
            <a:avLst/>
          </a:prstGeom>
          <a:noFill/>
        </p:spPr>
        <p:txBody>
          <a:bodyPr wrap="square" rtlCol="0">
            <a:spAutoFit/>
          </a:bodyPr>
          <a:lstStyle/>
          <a:p>
            <a:pPr algn="ctr"/>
            <a:r>
              <a:rPr lang="en-IN" sz="4800" b="1">
                <a:solidFill>
                  <a:schemeClr val="bg1"/>
                </a:solidFill>
                <a:latin typeface="+mj-lt"/>
              </a:rPr>
              <a:t>Method of Differencing</a:t>
            </a:r>
          </a:p>
        </p:txBody>
      </p:sp>
      <p:sp>
        <p:nvSpPr>
          <p:cNvPr id="2" name="TextBox 1">
            <a:extLst>
              <a:ext uri="{FF2B5EF4-FFF2-40B4-BE49-F238E27FC236}">
                <a16:creationId xmlns:a16="http://schemas.microsoft.com/office/drawing/2014/main" id="{0171837B-AED6-F9FF-09ED-D26EB31DB426}"/>
              </a:ext>
            </a:extLst>
          </p:cNvPr>
          <p:cNvSpPr txBox="1"/>
          <p:nvPr/>
        </p:nvSpPr>
        <p:spPr>
          <a:xfrm rot="16200000">
            <a:off x="-2416969" y="3075056"/>
            <a:ext cx="6858002" cy="707886"/>
          </a:xfrm>
          <a:prstGeom prst="rect">
            <a:avLst/>
          </a:prstGeom>
          <a:noFill/>
        </p:spPr>
        <p:txBody>
          <a:bodyPr wrap="square" rtlCol="0">
            <a:spAutoFit/>
          </a:bodyPr>
          <a:lstStyle/>
          <a:p>
            <a:pPr algn="ctr"/>
            <a:r>
              <a:rPr lang="en-IN" sz="4000" b="1">
                <a:solidFill>
                  <a:schemeClr val="bg1"/>
                </a:solidFill>
                <a:latin typeface="+mj-lt"/>
              </a:rPr>
              <a:t>Residuals</a:t>
            </a:r>
          </a:p>
        </p:txBody>
      </p:sp>
      <p:pic>
        <p:nvPicPr>
          <p:cNvPr id="11266" name="Picture 2">
            <a:extLst>
              <a:ext uri="{FF2B5EF4-FFF2-40B4-BE49-F238E27FC236}">
                <a16:creationId xmlns:a16="http://schemas.microsoft.com/office/drawing/2014/main" id="{5E0E90F0-5F49-87FA-0ED1-D65000E83A02}"/>
              </a:ext>
            </a:extLst>
          </p:cNvPr>
          <p:cNvPicPr>
            <a:picLocks noChangeAspect="1" noChangeArrowheads="1"/>
          </p:cNvPicPr>
          <p:nvPr/>
        </p:nvPicPr>
        <p:blipFill>
          <a:blip r:embed="rId3"/>
          <a:srcRect/>
          <a:stretch/>
        </p:blipFill>
        <p:spPr bwMode="auto">
          <a:xfrm>
            <a:off x="2110519" y="415957"/>
            <a:ext cx="9077257" cy="602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18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259FEAF7-E711-DD49-765C-90C6F336D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113" y="480298"/>
            <a:ext cx="4514978" cy="28911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171837B-AED6-F9FF-09ED-D26EB31DB426}"/>
              </a:ext>
            </a:extLst>
          </p:cNvPr>
          <p:cNvSpPr txBox="1"/>
          <p:nvPr/>
        </p:nvSpPr>
        <p:spPr>
          <a:xfrm rot="16200000">
            <a:off x="-2416969" y="3075056"/>
            <a:ext cx="6858002" cy="707886"/>
          </a:xfrm>
          <a:prstGeom prst="rect">
            <a:avLst/>
          </a:prstGeom>
          <a:noFill/>
        </p:spPr>
        <p:txBody>
          <a:bodyPr wrap="square" rtlCol="0">
            <a:spAutoFit/>
          </a:bodyPr>
          <a:lstStyle/>
          <a:p>
            <a:pPr algn="ctr"/>
            <a:r>
              <a:rPr lang="en-IN" sz="4000" b="1">
                <a:solidFill>
                  <a:schemeClr val="bg1"/>
                </a:solidFill>
                <a:latin typeface="+mj-lt"/>
              </a:rPr>
              <a:t>Autocorrelation Function</a:t>
            </a:r>
          </a:p>
        </p:txBody>
      </p:sp>
      <p:pic>
        <p:nvPicPr>
          <p:cNvPr id="12292" name="Picture 4">
            <a:extLst>
              <a:ext uri="{FF2B5EF4-FFF2-40B4-BE49-F238E27FC236}">
                <a16:creationId xmlns:a16="http://schemas.microsoft.com/office/drawing/2014/main" id="{A4BC5E00-9823-0833-F707-803AF835410E}"/>
              </a:ext>
            </a:extLst>
          </p:cNvPr>
          <p:cNvPicPr>
            <a:picLocks noChangeAspect="1" noChangeArrowheads="1"/>
          </p:cNvPicPr>
          <p:nvPr/>
        </p:nvPicPr>
        <p:blipFill>
          <a:blip r:embed="rId4"/>
          <a:srcRect/>
          <a:stretch/>
        </p:blipFill>
        <p:spPr bwMode="auto">
          <a:xfrm>
            <a:off x="1880113" y="3523647"/>
            <a:ext cx="4471526" cy="28540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06EB68-9AEA-4D4C-441F-E97FE1C06D76}"/>
              </a:ext>
            </a:extLst>
          </p:cNvPr>
          <p:cNvSpPr txBox="1"/>
          <p:nvPr/>
        </p:nvSpPr>
        <p:spPr>
          <a:xfrm>
            <a:off x="6498150" y="480298"/>
            <a:ext cx="3324276" cy="2308324"/>
          </a:xfrm>
          <a:prstGeom prst="rect">
            <a:avLst/>
          </a:prstGeom>
          <a:noFill/>
        </p:spPr>
        <p:txBody>
          <a:bodyPr wrap="square" rtlCol="0">
            <a:spAutoFit/>
          </a:bodyPr>
          <a:lstStyle/>
          <a:p>
            <a:r>
              <a:rPr lang="en-IN">
                <a:solidFill>
                  <a:schemeClr val="bg1"/>
                </a:solidFill>
              </a:rPr>
              <a:t>Interpretation:</a:t>
            </a:r>
          </a:p>
          <a:p>
            <a:r>
              <a:rPr lang="en-US">
                <a:solidFill>
                  <a:schemeClr val="bg1"/>
                </a:solidFill>
              </a:rPr>
              <a:t>Process is most likely stationary. The underlying process can be a moving average process of order 2 or 3</a:t>
            </a:r>
            <a:r>
              <a:rPr lang="en-US" dirty="0">
                <a:solidFill>
                  <a:schemeClr val="bg1"/>
                </a:solidFill>
              </a:rPr>
              <a:t> as lag at approximately 3 points seems to be significantly not equal to 0.</a:t>
            </a:r>
            <a:endParaRPr lang="en-US">
              <a:solidFill>
                <a:schemeClr val="bg1"/>
              </a:solidFill>
            </a:endParaRPr>
          </a:p>
          <a:p>
            <a:endParaRPr lang="en-IN">
              <a:solidFill>
                <a:schemeClr val="bg1"/>
              </a:solidFill>
            </a:endParaRPr>
          </a:p>
        </p:txBody>
      </p:sp>
      <p:sp>
        <p:nvSpPr>
          <p:cNvPr id="4" name="TextBox 3">
            <a:extLst>
              <a:ext uri="{FF2B5EF4-FFF2-40B4-BE49-F238E27FC236}">
                <a16:creationId xmlns:a16="http://schemas.microsoft.com/office/drawing/2014/main" id="{E075AC18-26E1-46FE-8D37-EB9754637D2D}"/>
              </a:ext>
            </a:extLst>
          </p:cNvPr>
          <p:cNvSpPr txBox="1"/>
          <p:nvPr/>
        </p:nvSpPr>
        <p:spPr>
          <a:xfrm>
            <a:off x="6498150" y="3523647"/>
            <a:ext cx="3324276" cy="1754326"/>
          </a:xfrm>
          <a:prstGeom prst="rect">
            <a:avLst/>
          </a:prstGeom>
          <a:noFill/>
        </p:spPr>
        <p:txBody>
          <a:bodyPr wrap="square" rtlCol="0">
            <a:spAutoFit/>
          </a:bodyPr>
          <a:lstStyle/>
          <a:p>
            <a:r>
              <a:rPr lang="en-IN" dirty="0">
                <a:solidFill>
                  <a:schemeClr val="bg1"/>
                </a:solidFill>
              </a:rPr>
              <a:t>Interpretation:</a:t>
            </a:r>
          </a:p>
          <a:p>
            <a:r>
              <a:rPr lang="en-US" b="0" i="0" dirty="0">
                <a:solidFill>
                  <a:srgbClr val="D5D5D5"/>
                </a:solidFill>
                <a:effectLst/>
                <a:latin typeface="Roboto" panose="02000000000000000000" pitchFamily="2" charset="0"/>
              </a:rPr>
              <a:t>Process is most likely stationary. </a:t>
            </a:r>
            <a:r>
              <a:rPr lang="en-US" dirty="0">
                <a:solidFill>
                  <a:srgbClr val="D5D5D5"/>
                </a:solidFill>
                <a:latin typeface="Roboto" panose="02000000000000000000" pitchFamily="2" charset="0"/>
              </a:rPr>
              <a:t>There is a lag </a:t>
            </a:r>
            <a:r>
              <a:rPr lang="en-US" b="0" i="0" dirty="0">
                <a:solidFill>
                  <a:srgbClr val="D5D5D5"/>
                </a:solidFill>
                <a:effectLst/>
                <a:latin typeface="Roboto" panose="02000000000000000000" pitchFamily="2" charset="0"/>
              </a:rPr>
              <a:t>significantly not equal to 0, the process is lik</a:t>
            </a:r>
            <a:r>
              <a:rPr lang="en-US" dirty="0">
                <a:solidFill>
                  <a:srgbClr val="D5D5D5"/>
                </a:solidFill>
                <a:latin typeface="Roboto" panose="02000000000000000000" pitchFamily="2" charset="0"/>
              </a:rPr>
              <a:t>ely to be Moving Average of order 1</a:t>
            </a:r>
            <a:endParaRPr lang="en-IN" dirty="0">
              <a:solidFill>
                <a:schemeClr val="bg1"/>
              </a:solidFill>
            </a:endParaRPr>
          </a:p>
        </p:txBody>
      </p:sp>
      <p:sp>
        <p:nvSpPr>
          <p:cNvPr id="5" name="TextBox 4">
            <a:extLst>
              <a:ext uri="{FF2B5EF4-FFF2-40B4-BE49-F238E27FC236}">
                <a16:creationId xmlns:a16="http://schemas.microsoft.com/office/drawing/2014/main" id="{B290AFCF-D7CF-3D35-E254-558E5CC6149D}"/>
              </a:ext>
            </a:extLst>
          </p:cNvPr>
          <p:cNvSpPr txBox="1"/>
          <p:nvPr/>
        </p:nvSpPr>
        <p:spPr>
          <a:xfrm rot="16200000">
            <a:off x="-2981757" y="3013498"/>
            <a:ext cx="6621602" cy="830997"/>
          </a:xfrm>
          <a:prstGeom prst="rect">
            <a:avLst/>
          </a:prstGeom>
          <a:noFill/>
        </p:spPr>
        <p:txBody>
          <a:bodyPr wrap="square" rtlCol="0">
            <a:spAutoFit/>
          </a:bodyPr>
          <a:lstStyle/>
          <a:p>
            <a:pPr algn="ctr"/>
            <a:r>
              <a:rPr lang="en-IN" sz="4800" b="1">
                <a:solidFill>
                  <a:schemeClr val="bg1"/>
                </a:solidFill>
                <a:latin typeface="+mj-lt"/>
              </a:rPr>
              <a:t>Method of Differencing</a:t>
            </a:r>
          </a:p>
        </p:txBody>
      </p:sp>
    </p:spTree>
    <p:extLst>
      <p:ext uri="{BB962C8B-B14F-4D97-AF65-F5344CB8AC3E}">
        <p14:creationId xmlns:p14="http://schemas.microsoft.com/office/powerpoint/2010/main" val="2154228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01565" y="1434198"/>
            <a:ext cx="5684520" cy="1325563"/>
          </a:xfrm>
        </p:spPr>
        <p:txBody>
          <a:bodyPr>
            <a:normAutofit/>
          </a:bodyPr>
          <a:lstStyle/>
          <a:p>
            <a:r>
              <a:rPr lang="en-US" sz="6000"/>
              <a:t>Dataset</a:t>
            </a:r>
            <a:endParaRPr lang="en-ZA" sz="6000"/>
          </a:p>
        </p:txBody>
      </p:sp>
      <p:sp>
        <p:nvSpPr>
          <p:cNvPr id="13" name="Slide Number Placeholder 12">
            <a:extLst>
              <a:ext uri="{FF2B5EF4-FFF2-40B4-BE49-F238E27FC236}">
                <a16:creationId xmlns:a16="http://schemas.microsoft.com/office/drawing/2014/main" id="{E97A1D68-0269-4F8D-8A4E-B8D9753C7D5A}"/>
              </a:ext>
            </a:extLst>
          </p:cNvPr>
          <p:cNvSpPr>
            <a:spLocks noGrp="1"/>
          </p:cNvSpPr>
          <p:nvPr>
            <p:ph type="sldNum" sz="quarter" idx="12"/>
          </p:nvPr>
        </p:nvSpPr>
        <p:spPr/>
        <p:txBody>
          <a:bodyPr/>
          <a:lstStyle/>
          <a:p>
            <a:fld id="{B5CEABB6-07DC-46E8-9B57-56EC44A396E5}" type="slidenum">
              <a:rPr lang="en-US" smtClean="0"/>
              <a:pPr/>
              <a:t>2</a:t>
            </a:fld>
            <a:endParaRPr lang="en-US"/>
          </a:p>
        </p:txBody>
      </p:sp>
      <p:sp>
        <p:nvSpPr>
          <p:cNvPr id="5" name="TextBox 4">
            <a:extLst>
              <a:ext uri="{FF2B5EF4-FFF2-40B4-BE49-F238E27FC236}">
                <a16:creationId xmlns:a16="http://schemas.microsoft.com/office/drawing/2014/main" id="{1C25BCD3-0B26-7AEE-364B-6337BDD61834}"/>
              </a:ext>
            </a:extLst>
          </p:cNvPr>
          <p:cNvSpPr txBox="1"/>
          <p:nvPr/>
        </p:nvSpPr>
        <p:spPr>
          <a:xfrm>
            <a:off x="4901565" y="2925778"/>
            <a:ext cx="5233035" cy="1938992"/>
          </a:xfrm>
          <a:prstGeom prst="rect">
            <a:avLst/>
          </a:prstGeom>
          <a:noFill/>
        </p:spPr>
        <p:txBody>
          <a:bodyPr wrap="square">
            <a:spAutoFit/>
          </a:bodyPr>
          <a:lstStyle/>
          <a:p>
            <a:r>
              <a:rPr lang="en-US" sz="2000">
                <a:solidFill>
                  <a:schemeClr val="bg1"/>
                </a:solidFill>
              </a:rPr>
              <a:t>Our dataset is made up of Google Trends data on the monthly world-wide popularity of air conditioners and heaters from January 2005 to October 2023. By popularity, we mean the number of web searches for these two items that occurred over the given time period.</a:t>
            </a:r>
          </a:p>
        </p:txBody>
      </p:sp>
    </p:spTree>
    <p:extLst>
      <p:ext uri="{BB962C8B-B14F-4D97-AF65-F5344CB8AC3E}">
        <p14:creationId xmlns:p14="http://schemas.microsoft.com/office/powerpoint/2010/main" val="3980871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4B23DFB-7C74-476C-F282-AF8D9BEB9B0B}"/>
              </a:ext>
            </a:extLst>
          </p:cNvPr>
          <p:cNvSpPr/>
          <p:nvPr/>
        </p:nvSpPr>
        <p:spPr>
          <a:xfrm>
            <a:off x="0" y="0"/>
            <a:ext cx="12192000" cy="1123950"/>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120390" y="-290833"/>
            <a:ext cx="5684520" cy="1305562"/>
          </a:xfrm>
        </p:spPr>
        <p:txBody>
          <a:bodyPr/>
          <a:lstStyle/>
          <a:p>
            <a:r>
              <a:rPr lang="en-US">
                <a:solidFill>
                  <a:schemeClr val="bg1"/>
                </a:solidFill>
              </a:rPr>
              <a:t>Fitting</a:t>
            </a:r>
            <a:endParaRPr lang="en-ZA">
              <a:solidFill>
                <a:schemeClr val="bg1"/>
              </a:solidFill>
            </a:endParaRPr>
          </a:p>
        </p:txBody>
      </p:sp>
      <p:grpSp>
        <p:nvGrpSpPr>
          <p:cNvPr id="7" name="Group 6">
            <a:extLst>
              <a:ext uri="{FF2B5EF4-FFF2-40B4-BE49-F238E27FC236}">
                <a16:creationId xmlns:a16="http://schemas.microsoft.com/office/drawing/2014/main" id="{231A440C-6330-A88E-1C22-3530E2DAC35F}"/>
              </a:ext>
            </a:extLst>
          </p:cNvPr>
          <p:cNvGrpSpPr/>
          <p:nvPr/>
        </p:nvGrpSpPr>
        <p:grpSpPr>
          <a:xfrm>
            <a:off x="1496269" y="1414783"/>
            <a:ext cx="9199462" cy="5147942"/>
            <a:chOff x="230288" y="1414783"/>
            <a:chExt cx="8900894" cy="5005067"/>
          </a:xfrm>
        </p:grpSpPr>
        <p:pic>
          <p:nvPicPr>
            <p:cNvPr id="4" name="Picture 3">
              <a:extLst>
                <a:ext uri="{FF2B5EF4-FFF2-40B4-BE49-F238E27FC236}">
                  <a16:creationId xmlns:a16="http://schemas.microsoft.com/office/drawing/2014/main" id="{95EEAE28-7AA0-163D-F6C4-354B43D72A0E}"/>
                </a:ext>
              </a:extLst>
            </p:cNvPr>
            <p:cNvPicPr>
              <a:picLocks noChangeAspect="1"/>
            </p:cNvPicPr>
            <p:nvPr/>
          </p:nvPicPr>
          <p:blipFill>
            <a:blip r:embed="rId3"/>
            <a:stretch>
              <a:fillRect/>
            </a:stretch>
          </p:blipFill>
          <p:spPr>
            <a:xfrm>
              <a:off x="230288" y="1414783"/>
              <a:ext cx="7532942" cy="5005067"/>
            </a:xfrm>
            <a:prstGeom prst="rect">
              <a:avLst/>
            </a:prstGeom>
          </p:spPr>
        </p:pic>
        <p:sp>
          <p:nvSpPr>
            <p:cNvPr id="3" name="TextBox 2">
              <a:extLst>
                <a:ext uri="{FF2B5EF4-FFF2-40B4-BE49-F238E27FC236}">
                  <a16:creationId xmlns:a16="http://schemas.microsoft.com/office/drawing/2014/main" id="{0AF7E84D-BDFA-7E56-D5A8-C13A152FA908}"/>
                </a:ext>
              </a:extLst>
            </p:cNvPr>
            <p:cNvSpPr txBox="1"/>
            <p:nvPr/>
          </p:nvSpPr>
          <p:spPr>
            <a:xfrm>
              <a:off x="7588132" y="1578359"/>
              <a:ext cx="1543050" cy="369332"/>
            </a:xfrm>
            <a:prstGeom prst="rect">
              <a:avLst/>
            </a:prstGeom>
            <a:noFill/>
          </p:spPr>
          <p:txBody>
            <a:bodyPr wrap="square" rtlCol="0">
              <a:spAutoFit/>
            </a:bodyPr>
            <a:lstStyle/>
            <a:p>
              <a:r>
                <a:rPr lang="en-IN" sz="900" i="1" dirty="0"/>
                <a:t>RMSE: 1.29</a:t>
              </a:r>
            </a:p>
            <a:p>
              <a:r>
                <a:rPr lang="en-IN" sz="900" i="1" dirty="0"/>
                <a:t>Adjusted R2: 0.87</a:t>
              </a:r>
            </a:p>
          </p:txBody>
        </p:sp>
        <p:sp>
          <p:nvSpPr>
            <p:cNvPr id="5" name="TextBox 4">
              <a:extLst>
                <a:ext uri="{FF2B5EF4-FFF2-40B4-BE49-F238E27FC236}">
                  <a16:creationId xmlns:a16="http://schemas.microsoft.com/office/drawing/2014/main" id="{92CDB6B2-805D-C9A3-631E-D06F83F566D6}"/>
                </a:ext>
              </a:extLst>
            </p:cNvPr>
            <p:cNvSpPr txBox="1"/>
            <p:nvPr/>
          </p:nvSpPr>
          <p:spPr>
            <a:xfrm>
              <a:off x="7588132" y="4095953"/>
              <a:ext cx="1543050" cy="369332"/>
            </a:xfrm>
            <a:prstGeom prst="rect">
              <a:avLst/>
            </a:prstGeom>
            <a:noFill/>
          </p:spPr>
          <p:txBody>
            <a:bodyPr wrap="square" rtlCol="0">
              <a:spAutoFit/>
            </a:bodyPr>
            <a:lstStyle/>
            <a:p>
              <a:r>
                <a:rPr lang="en-IN" sz="900" i="1" dirty="0"/>
                <a:t>RMSE: 6.55</a:t>
              </a:r>
            </a:p>
            <a:p>
              <a:r>
                <a:rPr lang="en-IN" sz="900" i="1" dirty="0"/>
                <a:t>Adjusted R2: 0.85</a:t>
              </a:r>
            </a:p>
          </p:txBody>
        </p:sp>
      </p:grpSp>
    </p:spTree>
    <p:extLst>
      <p:ext uri="{BB962C8B-B14F-4D97-AF65-F5344CB8AC3E}">
        <p14:creationId xmlns:p14="http://schemas.microsoft.com/office/powerpoint/2010/main" val="316361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0F2A250-52D7-4D99-BD0B-BCB3EA1B37E9}"/>
              </a:ext>
            </a:extLst>
          </p:cNvPr>
          <p:cNvPicPr>
            <a:picLocks noGrp="1" noChangeAspect="1"/>
          </p:cNvPicPr>
          <p:nvPr>
            <p:ph type="pic" sz="quarter" idx="10"/>
          </p:nvPr>
        </p:nvPicPr>
        <p:blipFill rotWithShape="1">
          <a:blip r:embed="rId2"/>
          <a:srcRect/>
          <a:stretch/>
        </p:blipFill>
        <p:spPr>
          <a:xfrm>
            <a:off x="-85" y="-4763"/>
            <a:ext cx="5021348" cy="6858001"/>
          </a:xfrm>
        </p:spPr>
      </p:pic>
      <p:sp>
        <p:nvSpPr>
          <p:cNvPr id="32" name="Title 31">
            <a:extLst>
              <a:ext uri="{FF2B5EF4-FFF2-40B4-BE49-F238E27FC236}">
                <a16:creationId xmlns:a16="http://schemas.microsoft.com/office/drawing/2014/main" id="{F2959A91-4FC0-437D-AC15-2DA5FC8C7323}"/>
              </a:ext>
            </a:extLst>
          </p:cNvPr>
          <p:cNvSpPr>
            <a:spLocks noGrp="1"/>
          </p:cNvSpPr>
          <p:nvPr>
            <p:ph type="title"/>
          </p:nvPr>
        </p:nvSpPr>
        <p:spPr>
          <a:xfrm>
            <a:off x="735931" y="427704"/>
            <a:ext cx="4776538" cy="2285999"/>
          </a:xfrm>
          <a:solidFill>
            <a:srgbClr val="29285D">
              <a:alpha val="92000"/>
            </a:srgbClr>
          </a:solidFill>
        </p:spPr>
        <p:txBody>
          <a:bodyPr/>
          <a:lstStyle/>
          <a:p>
            <a:r>
              <a:rPr lang="en-US" b="1"/>
              <a:t>Conclusion</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idx="1"/>
          </p:nvPr>
        </p:nvSpPr>
        <p:spPr>
          <a:xfrm>
            <a:off x="5881104" y="1118415"/>
            <a:ext cx="5698790" cy="4611643"/>
          </a:xfrm>
        </p:spPr>
        <p:txBody>
          <a:bodyPr vert="horz" lIns="91440" tIns="45720" rIns="91440" bIns="45720" rtlCol="0" anchor="t">
            <a:noAutofit/>
          </a:bodyPr>
          <a:lstStyle/>
          <a:p>
            <a:r>
              <a:rPr lang="en-US" sz="1800" dirty="0">
                <a:solidFill>
                  <a:schemeClr val="tx1"/>
                </a:solidFill>
                <a:latin typeface="+mn-lt"/>
              </a:rPr>
              <a:t>We estimate the time series for the heater and air conditioner dataset using parametric and non-parametric methods. The parametric approach is unable to model real-world data effectively. It fails to capture the increasing seasonal fluctuations for both datasets. Using the non-parametric approach to estimate the time series for the heater and air conditioner dataset, we obtained more than 85% explanation in variance. Differencing seems to be the superior method of estimation in this case as the auto-correlogram shows that the noise estimated by differencing has almost no cyclic fluctuations in the non-significant values. The underlying noise is stationary, we can estimate the trend and seasonal fluctuations in any time series and effectively evaluate that series.</a:t>
            </a:r>
          </a:p>
        </p:txBody>
      </p:sp>
    </p:spTree>
    <p:extLst>
      <p:ext uri="{BB962C8B-B14F-4D97-AF65-F5344CB8AC3E}">
        <p14:creationId xmlns:p14="http://schemas.microsoft.com/office/powerpoint/2010/main" val="445070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838200" y="2313571"/>
            <a:ext cx="4419600" cy="1659716"/>
          </a:xfrm>
        </p:spPr>
        <p:txBody>
          <a:bodyPr/>
          <a:lstStyle/>
          <a:p>
            <a:r>
              <a:rPr lang="en-US"/>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7210426" y="2254055"/>
            <a:ext cx="4010023" cy="2467979"/>
          </a:xfrm>
        </p:spPr>
        <p:txBody>
          <a:bodyPr>
            <a:normAutofit/>
          </a:bodyPr>
          <a:lstStyle/>
          <a:p>
            <a:r>
              <a:rPr lang="en-US" sz="3300" b="1"/>
              <a:t>Done by: Group-4</a:t>
            </a:r>
          </a:p>
          <a:p>
            <a:pPr marL="514350" indent="-514350">
              <a:buFont typeface="+mj-lt"/>
              <a:buAutoNum type="arabicPeriod"/>
            </a:pPr>
            <a:r>
              <a:rPr lang="en-US"/>
              <a:t>Anita Dash</a:t>
            </a:r>
          </a:p>
          <a:p>
            <a:pPr marL="514350" indent="-514350">
              <a:buFont typeface="+mj-lt"/>
              <a:buAutoNum type="arabicPeriod"/>
            </a:pPr>
            <a:r>
              <a:rPr lang="en-US"/>
              <a:t>Karthik Kurugodu</a:t>
            </a:r>
          </a:p>
          <a:p>
            <a:pPr marL="514350" indent="-514350">
              <a:buFont typeface="+mj-lt"/>
              <a:buAutoNum type="arabicPeriod"/>
            </a:pPr>
            <a:r>
              <a:rPr lang="en-US"/>
              <a:t>Tanay Yadav</a:t>
            </a:r>
          </a:p>
          <a:p>
            <a:pPr marL="514350" indent="-514350">
              <a:buFont typeface="+mj-lt"/>
              <a:buAutoNum type="arabicPeriod"/>
            </a:pPr>
            <a:r>
              <a:rPr lang="en-US"/>
              <a:t>N.Dilip Kumar Reddy</a:t>
            </a:r>
          </a:p>
          <a:p>
            <a:endParaRPr lang="en-US" sz="2800"/>
          </a:p>
        </p:txBody>
      </p:sp>
    </p:spTree>
    <p:extLst>
      <p:ext uri="{BB962C8B-B14F-4D97-AF65-F5344CB8AC3E}">
        <p14:creationId xmlns:p14="http://schemas.microsoft.com/office/powerpoint/2010/main" val="3242998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E97A1D68-0269-4F8D-8A4E-B8D9753C7D5A}"/>
              </a:ext>
            </a:extLst>
          </p:cNvPr>
          <p:cNvSpPr>
            <a:spLocks noGrp="1"/>
          </p:cNvSpPr>
          <p:nvPr>
            <p:ph type="sldNum" sz="quarter" idx="12"/>
          </p:nvPr>
        </p:nvSpPr>
        <p:spPr/>
        <p:txBody>
          <a:bodyPr/>
          <a:lstStyle/>
          <a:p>
            <a:fld id="{B5CEABB6-07DC-46E8-9B57-56EC44A396E5}" type="slidenum">
              <a:rPr lang="en-US" smtClean="0"/>
              <a:pPr/>
              <a:t>3</a:t>
            </a:fld>
            <a:endParaRPr lang="en-US"/>
          </a:p>
        </p:txBody>
      </p:sp>
      <p:sp>
        <p:nvSpPr>
          <p:cNvPr id="17" name="Title 1">
            <a:extLst>
              <a:ext uri="{FF2B5EF4-FFF2-40B4-BE49-F238E27FC236}">
                <a16:creationId xmlns:a16="http://schemas.microsoft.com/office/drawing/2014/main" id="{D3710EB4-5DB8-84B3-8484-BFE8EA0ABFD4}"/>
              </a:ext>
            </a:extLst>
          </p:cNvPr>
          <p:cNvSpPr>
            <a:spLocks noGrp="1"/>
          </p:cNvSpPr>
          <p:nvPr>
            <p:ph type="title"/>
          </p:nvPr>
        </p:nvSpPr>
        <p:spPr>
          <a:xfrm>
            <a:off x="5173980" y="1193800"/>
            <a:ext cx="5684520" cy="1325563"/>
          </a:xfrm>
        </p:spPr>
        <p:txBody>
          <a:bodyPr>
            <a:normAutofit/>
          </a:bodyPr>
          <a:lstStyle/>
          <a:p>
            <a:r>
              <a:rPr lang="en-US" sz="6000"/>
              <a:t>Google Trends</a:t>
            </a:r>
            <a:endParaRPr lang="en-ZA" sz="6000"/>
          </a:p>
        </p:txBody>
      </p:sp>
      <p:sp>
        <p:nvSpPr>
          <p:cNvPr id="18" name="Subtitle 2">
            <a:extLst>
              <a:ext uri="{FF2B5EF4-FFF2-40B4-BE49-F238E27FC236}">
                <a16:creationId xmlns:a16="http://schemas.microsoft.com/office/drawing/2014/main" id="{704FF19F-CE71-BFBB-E3B3-B77C4FBCBD0E}"/>
              </a:ext>
            </a:extLst>
          </p:cNvPr>
          <p:cNvSpPr>
            <a:spLocks noGrp="1"/>
          </p:cNvSpPr>
          <p:nvPr>
            <p:ph idx="1"/>
          </p:nvPr>
        </p:nvSpPr>
        <p:spPr>
          <a:xfrm>
            <a:off x="5173980" y="2645091"/>
            <a:ext cx="5684520" cy="3181034"/>
          </a:xfrm>
        </p:spPr>
        <p:txBody>
          <a:bodyPr vert="horz" lIns="91440" tIns="45720" rIns="91440" bIns="45720" rtlCol="0" anchor="t">
            <a:normAutofit/>
          </a:bodyPr>
          <a:lstStyle/>
          <a:p>
            <a:r>
              <a:rPr lang="en-US" sz="2000"/>
              <a:t>Google Trends is a useful search trends feature that displays how frequently a given search term is entered into Google's search engine in comparison to the site's total search volume over a specified time period. Numbers on the graph don't represent absolute search volume numbers, because the data is normalized and presented on a scale from 0-100 </a:t>
            </a:r>
          </a:p>
        </p:txBody>
      </p:sp>
    </p:spTree>
    <p:extLst>
      <p:ext uri="{BB962C8B-B14F-4D97-AF65-F5344CB8AC3E}">
        <p14:creationId xmlns:p14="http://schemas.microsoft.com/office/powerpoint/2010/main" val="3983236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4B23DFB-7C74-476C-F282-AF8D9BEB9B0B}"/>
              </a:ext>
            </a:extLst>
          </p:cNvPr>
          <p:cNvSpPr/>
          <p:nvPr/>
        </p:nvSpPr>
        <p:spPr>
          <a:xfrm>
            <a:off x="0" y="0"/>
            <a:ext cx="12192000" cy="1123950"/>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120390" y="-290833"/>
            <a:ext cx="5684520" cy="1305562"/>
          </a:xfrm>
        </p:spPr>
        <p:txBody>
          <a:bodyPr/>
          <a:lstStyle/>
          <a:p>
            <a:r>
              <a:rPr lang="en-US">
                <a:solidFill>
                  <a:schemeClr val="bg1"/>
                </a:solidFill>
              </a:rPr>
              <a:t>Google Trends</a:t>
            </a:r>
            <a:endParaRPr lang="en-ZA">
              <a:solidFill>
                <a:schemeClr val="bg1"/>
              </a:solidFill>
            </a:endParaRPr>
          </a:p>
        </p:txBody>
      </p:sp>
      <p:pic>
        <p:nvPicPr>
          <p:cNvPr id="9" name="Picture 8">
            <a:extLst>
              <a:ext uri="{FF2B5EF4-FFF2-40B4-BE49-F238E27FC236}">
                <a16:creationId xmlns:a16="http://schemas.microsoft.com/office/drawing/2014/main" id="{6E8443CB-1292-8991-AF1C-F7314EA886C1}"/>
              </a:ext>
            </a:extLst>
          </p:cNvPr>
          <p:cNvPicPr>
            <a:picLocks noChangeAspect="1"/>
          </p:cNvPicPr>
          <p:nvPr/>
        </p:nvPicPr>
        <p:blipFill rotWithShape="1">
          <a:blip r:embed="rId3"/>
          <a:srcRect t="952" b="-1"/>
          <a:stretch/>
        </p:blipFill>
        <p:spPr>
          <a:xfrm>
            <a:off x="289407" y="1266825"/>
            <a:ext cx="11613185" cy="5381625"/>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88F6492-8C09-72EF-2C2A-156E3A40E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928687"/>
            <a:ext cx="9572625" cy="521017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D6515D18-BB45-8B09-77D0-470628CC6940}"/>
              </a:ext>
            </a:extLst>
          </p:cNvPr>
          <p:cNvSpPr txBox="1"/>
          <p:nvPr/>
        </p:nvSpPr>
        <p:spPr>
          <a:xfrm rot="16200000">
            <a:off x="-2597290" y="3118275"/>
            <a:ext cx="6385203" cy="830997"/>
          </a:xfrm>
          <a:prstGeom prst="rect">
            <a:avLst/>
          </a:prstGeom>
          <a:noFill/>
        </p:spPr>
        <p:txBody>
          <a:bodyPr wrap="square" rtlCol="0">
            <a:spAutoFit/>
          </a:bodyPr>
          <a:lstStyle/>
          <a:p>
            <a:pPr algn="ctr"/>
            <a:r>
              <a:rPr lang="en-IN" sz="4800" b="1">
                <a:solidFill>
                  <a:schemeClr val="bg1"/>
                </a:solidFill>
                <a:latin typeface="+mj-lt"/>
              </a:rPr>
              <a:t>Visualization</a:t>
            </a:r>
          </a:p>
        </p:txBody>
      </p:sp>
    </p:spTree>
    <p:extLst>
      <p:ext uri="{BB962C8B-B14F-4D97-AF65-F5344CB8AC3E}">
        <p14:creationId xmlns:p14="http://schemas.microsoft.com/office/powerpoint/2010/main" val="6279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20" name="Chart 19">
                <a:extLst>
                  <a:ext uri="{FF2B5EF4-FFF2-40B4-BE49-F238E27FC236}">
                    <a16:creationId xmlns:a16="http://schemas.microsoft.com/office/drawing/2014/main" id="{B41A30B8-DBC3-7E8A-37BD-C8DD1CFAA48F}"/>
                  </a:ext>
                </a:extLst>
              </p:cNvPr>
              <p:cNvGraphicFramePr/>
              <p:nvPr>
                <p:extLst>
                  <p:ext uri="{D42A27DB-BD31-4B8C-83A1-F6EECF244321}">
                    <p14:modId xmlns:p14="http://schemas.microsoft.com/office/powerpoint/2010/main" val="735641569"/>
                  </p:ext>
                </p:extLst>
              </p:nvPr>
            </p:nvGraphicFramePr>
            <p:xfrm>
              <a:off x="104775" y="228599"/>
              <a:ext cx="4610100" cy="300037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0" name="Chart 19">
                <a:extLst>
                  <a:ext uri="{FF2B5EF4-FFF2-40B4-BE49-F238E27FC236}">
                    <a16:creationId xmlns:a16="http://schemas.microsoft.com/office/drawing/2014/main" id="{B41A30B8-DBC3-7E8A-37BD-C8DD1CFAA48F}"/>
                  </a:ext>
                </a:extLst>
              </p:cNvPr>
              <p:cNvPicPr>
                <a:picLocks noGrp="1" noRot="1" noChangeAspect="1" noMove="1" noResize="1" noEditPoints="1" noAdjustHandles="1" noChangeArrowheads="1" noChangeShapeType="1"/>
              </p:cNvPicPr>
              <p:nvPr/>
            </p:nvPicPr>
            <p:blipFill>
              <a:blip r:embed="rId4"/>
              <a:stretch>
                <a:fillRect/>
              </a:stretch>
            </p:blipFill>
            <p:spPr>
              <a:xfrm>
                <a:off x="104775" y="228599"/>
                <a:ext cx="4610100" cy="3000375"/>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21" name="Chart 20">
                <a:extLst>
                  <a:ext uri="{FF2B5EF4-FFF2-40B4-BE49-F238E27FC236}">
                    <a16:creationId xmlns:a16="http://schemas.microsoft.com/office/drawing/2014/main" id="{B506AB37-250E-3EF6-A56D-8A0D7D210439}"/>
                  </a:ext>
                </a:extLst>
              </p:cNvPr>
              <p:cNvGraphicFramePr/>
              <p:nvPr>
                <p:extLst>
                  <p:ext uri="{D42A27DB-BD31-4B8C-83A1-F6EECF244321}">
                    <p14:modId xmlns:p14="http://schemas.microsoft.com/office/powerpoint/2010/main" val="1511979886"/>
                  </p:ext>
                </p:extLst>
              </p:nvPr>
            </p:nvGraphicFramePr>
            <p:xfrm>
              <a:off x="104775" y="3629027"/>
              <a:ext cx="4610100" cy="300037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1" name="Chart 20">
                <a:extLst>
                  <a:ext uri="{FF2B5EF4-FFF2-40B4-BE49-F238E27FC236}">
                    <a16:creationId xmlns:a16="http://schemas.microsoft.com/office/drawing/2014/main" id="{B506AB37-250E-3EF6-A56D-8A0D7D210439}"/>
                  </a:ext>
                </a:extLst>
              </p:cNvPr>
              <p:cNvPicPr>
                <a:picLocks noGrp="1" noRot="1" noChangeAspect="1" noMove="1" noResize="1" noEditPoints="1" noAdjustHandles="1" noChangeArrowheads="1" noChangeShapeType="1"/>
              </p:cNvPicPr>
              <p:nvPr/>
            </p:nvPicPr>
            <p:blipFill>
              <a:blip r:embed="rId6"/>
              <a:stretch>
                <a:fillRect/>
              </a:stretch>
            </p:blipFill>
            <p:spPr>
              <a:xfrm>
                <a:off x="104775" y="3629027"/>
                <a:ext cx="4610100" cy="3000374"/>
              </a:xfrm>
              <a:prstGeom prst="rect">
                <a:avLst/>
              </a:prstGeom>
            </p:spPr>
          </p:pic>
        </mc:Fallback>
      </mc:AlternateContent>
      <p:sp>
        <p:nvSpPr>
          <p:cNvPr id="28" name="Title 1">
            <a:extLst>
              <a:ext uri="{FF2B5EF4-FFF2-40B4-BE49-F238E27FC236}">
                <a16:creationId xmlns:a16="http://schemas.microsoft.com/office/drawing/2014/main" id="{520E4B7E-77A5-3BA5-2DB4-6DCAD4DE7C05}"/>
              </a:ext>
            </a:extLst>
          </p:cNvPr>
          <p:cNvSpPr>
            <a:spLocks noGrp="1"/>
          </p:cNvSpPr>
          <p:nvPr>
            <p:ph type="title"/>
          </p:nvPr>
        </p:nvSpPr>
        <p:spPr>
          <a:xfrm>
            <a:off x="5412105" y="1730057"/>
            <a:ext cx="5436870" cy="1325563"/>
          </a:xfrm>
        </p:spPr>
        <p:txBody>
          <a:bodyPr>
            <a:noAutofit/>
          </a:bodyPr>
          <a:lstStyle/>
          <a:p>
            <a:r>
              <a:rPr lang="en-US" sz="4800">
                <a:solidFill>
                  <a:schemeClr val="bg1"/>
                </a:solidFill>
              </a:rPr>
              <a:t>Popularity based on Country</a:t>
            </a:r>
            <a:endParaRPr lang="en-ZA" sz="4800">
              <a:solidFill>
                <a:schemeClr val="bg1"/>
              </a:solidFill>
            </a:endParaRPr>
          </a:p>
        </p:txBody>
      </p:sp>
      <p:sp>
        <p:nvSpPr>
          <p:cNvPr id="29" name="Subtitle 2">
            <a:extLst>
              <a:ext uri="{FF2B5EF4-FFF2-40B4-BE49-F238E27FC236}">
                <a16:creationId xmlns:a16="http://schemas.microsoft.com/office/drawing/2014/main" id="{1D33DA88-A734-C8FA-2D4D-21009FC800EC}"/>
              </a:ext>
            </a:extLst>
          </p:cNvPr>
          <p:cNvSpPr txBox="1">
            <a:spLocks/>
          </p:cNvSpPr>
          <p:nvPr/>
        </p:nvSpPr>
        <p:spPr>
          <a:xfrm>
            <a:off x="5412106" y="3181349"/>
            <a:ext cx="5065395" cy="19907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bg1"/>
                </a:solidFill>
              </a:rPr>
              <a:t>Countries near the equator search more frequently about ACs while the farthest from equator search more about heaters. US, Canada, Australia generally have very cold winters and thus maybe heaters are more frequently searched than Acs</a:t>
            </a:r>
          </a:p>
        </p:txBody>
      </p:sp>
    </p:spTree>
    <p:extLst>
      <p:ext uri="{BB962C8B-B14F-4D97-AF65-F5344CB8AC3E}">
        <p14:creationId xmlns:p14="http://schemas.microsoft.com/office/powerpoint/2010/main" val="243249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884CA-CD92-FDE9-CABC-EB3D5C912D45}"/>
              </a:ext>
            </a:extLst>
          </p:cNvPr>
          <p:cNvSpPr/>
          <p:nvPr/>
        </p:nvSpPr>
        <p:spPr>
          <a:xfrm>
            <a:off x="8750710" y="511277"/>
            <a:ext cx="3441290"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C2E6690-7131-2BC0-83EC-98DE90485140}"/>
              </a:ext>
            </a:extLst>
          </p:cNvPr>
          <p:cNvSpPr/>
          <p:nvPr/>
        </p:nvSpPr>
        <p:spPr>
          <a:xfrm>
            <a:off x="0" y="0"/>
            <a:ext cx="12192000" cy="1123950"/>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352186" y="147688"/>
            <a:ext cx="3304336" cy="808645"/>
          </a:xfrm>
        </p:spPr>
        <p:txBody>
          <a:bodyPr>
            <a:normAutofit/>
          </a:bodyPr>
          <a:lstStyle/>
          <a:p>
            <a:r>
              <a:rPr lang="en-US" sz="4800" b="1">
                <a:solidFill>
                  <a:schemeClr val="bg1"/>
                </a:solidFill>
              </a:rPr>
              <a:t>Motivation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504783" y="1346575"/>
            <a:ext cx="11182433" cy="1355521"/>
          </a:xfrm>
        </p:spPr>
        <p:txBody>
          <a:bodyPr vert="horz" lIns="91440" tIns="45720" rIns="91440" bIns="45720" rtlCol="0" anchor="t">
            <a:normAutofit/>
          </a:bodyPr>
          <a:lstStyle/>
          <a:p>
            <a:r>
              <a:rPr lang="en-US" sz="2000">
                <a:solidFill>
                  <a:schemeClr val="tx1"/>
                </a:solidFill>
                <a:latin typeface="+mn-lt"/>
              </a:rPr>
              <a:t>A time series consists of various components like trends, seasonality, irregular fluctuations. </a:t>
            </a:r>
            <a:r>
              <a:rPr lang="en-US" sz="2000" b="0" i="0">
                <a:solidFill>
                  <a:schemeClr val="tx1"/>
                </a:solidFill>
                <a:effectLst/>
                <a:latin typeface="+mn-lt"/>
              </a:rPr>
              <a:t>Trends can result in a varying mean over time, whereas seasonality can result in a changing variance over time, both which define a time series as being non-stationary. Stationary datasets are those that have a stable mean and variance, and are in turn much easier to model.</a:t>
            </a:r>
            <a:endParaRPr lang="en-US" sz="2000">
              <a:solidFill>
                <a:schemeClr val="tx1"/>
              </a:solidFill>
              <a:latin typeface="+mn-lt"/>
            </a:endParaRPr>
          </a:p>
        </p:txBody>
      </p:sp>
      <p:sp>
        <p:nvSpPr>
          <p:cNvPr id="4" name="Date Placeholder 3">
            <a:extLst>
              <a:ext uri="{FF2B5EF4-FFF2-40B4-BE49-F238E27FC236}">
                <a16:creationId xmlns:a16="http://schemas.microsoft.com/office/drawing/2014/main" id="{08793EAC-1C63-48A8-A1F6-B99D0D21E292}"/>
              </a:ext>
            </a:extLst>
          </p:cNvPr>
          <p:cNvSpPr>
            <a:spLocks noGrp="1"/>
          </p:cNvSpPr>
          <p:nvPr>
            <p:ph type="dt" sz="half" idx="11"/>
          </p:nvPr>
        </p:nvSpPr>
        <p:spPr/>
        <p:txBody>
          <a:bodyPr/>
          <a:lstStyle/>
          <a:p>
            <a:r>
              <a:rPr lang="en-US"/>
              <a:t>20XX</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7</a:t>
            </a:fld>
            <a:endParaRPr lang="en-US"/>
          </a:p>
        </p:txBody>
      </p:sp>
      <p:pic>
        <p:nvPicPr>
          <p:cNvPr id="12" name="Picture 2">
            <a:extLst>
              <a:ext uri="{FF2B5EF4-FFF2-40B4-BE49-F238E27FC236}">
                <a16:creationId xmlns:a16="http://schemas.microsoft.com/office/drawing/2014/main" id="{6724925F-1439-0639-CB47-553A2BBC7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2774917"/>
            <a:ext cx="7250988" cy="394655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17FC75-7FD7-A4E6-F2F9-72E115670E89}"/>
              </a:ext>
            </a:extLst>
          </p:cNvPr>
          <p:cNvSpPr txBox="1"/>
          <p:nvPr/>
        </p:nvSpPr>
        <p:spPr>
          <a:xfrm>
            <a:off x="7755772" y="3663077"/>
            <a:ext cx="3931444" cy="2585323"/>
          </a:xfrm>
          <a:prstGeom prst="rect">
            <a:avLst/>
          </a:prstGeom>
          <a:noFill/>
        </p:spPr>
        <p:txBody>
          <a:bodyPr wrap="square">
            <a:spAutoFit/>
          </a:bodyPr>
          <a:lstStyle/>
          <a:p>
            <a:pPr algn="just" rtl="0">
              <a:spcBef>
                <a:spcPts val="0"/>
              </a:spcBef>
              <a:spcAft>
                <a:spcPts val="1200"/>
              </a:spcAft>
            </a:pPr>
            <a:r>
              <a:rPr lang="en-US" sz="1200" b="1" i="1" u="sng">
                <a:solidFill>
                  <a:schemeClr val="bg1">
                    <a:lumMod val="50000"/>
                  </a:schemeClr>
                </a:solidFill>
                <a:effectLst/>
                <a:latin typeface="Arial" panose="020B0604020202020204" pitchFamily="34" charset="0"/>
              </a:rPr>
              <a:t>Key Points:</a:t>
            </a:r>
            <a:endParaRPr lang="en-US" sz="1200" b="0" i="1">
              <a:solidFill>
                <a:schemeClr val="bg1">
                  <a:lumMod val="50000"/>
                </a:schemeClr>
              </a:solidFill>
              <a:effectLst/>
            </a:endParaRPr>
          </a:p>
          <a:p>
            <a:pPr algn="just" rtl="0">
              <a:spcBef>
                <a:spcPts val="0"/>
              </a:spcBef>
              <a:spcAft>
                <a:spcPts val="1200"/>
              </a:spcAft>
            </a:pPr>
            <a:r>
              <a:rPr lang="en-US" sz="1200" b="1" i="1" u="none" strike="noStrike">
                <a:solidFill>
                  <a:schemeClr val="bg1">
                    <a:lumMod val="50000"/>
                  </a:schemeClr>
                </a:solidFill>
                <a:effectLst/>
                <a:latin typeface="Arial" panose="020B0604020202020204" pitchFamily="34" charset="0"/>
              </a:rPr>
              <a:t>Seasonal Influences: </a:t>
            </a:r>
            <a:r>
              <a:rPr lang="en-US" sz="1200" b="0" i="1" u="none" strike="noStrike">
                <a:solidFill>
                  <a:schemeClr val="bg1">
                    <a:lumMod val="50000"/>
                  </a:schemeClr>
                </a:solidFill>
                <a:effectLst/>
                <a:latin typeface="Arial" panose="020B0604020202020204" pitchFamily="34" charset="0"/>
              </a:rPr>
              <a:t>Seasonal fluctuations significantly impact the popularity of "Heater" and "AC." These patterns may be reflective of changing climate conditions and consumer behaviors.</a:t>
            </a:r>
            <a:endParaRPr lang="en-US" sz="1200" b="0" i="1">
              <a:solidFill>
                <a:schemeClr val="bg1">
                  <a:lumMod val="50000"/>
                </a:schemeClr>
              </a:solidFill>
              <a:effectLst/>
            </a:endParaRPr>
          </a:p>
          <a:p>
            <a:pPr algn="just" rtl="0">
              <a:spcBef>
                <a:spcPts val="0"/>
              </a:spcBef>
              <a:spcAft>
                <a:spcPts val="1200"/>
              </a:spcAft>
            </a:pPr>
            <a:r>
              <a:rPr lang="en-US" sz="1200" b="1" i="1" u="none" strike="noStrike">
                <a:solidFill>
                  <a:schemeClr val="bg1">
                    <a:lumMod val="50000"/>
                  </a:schemeClr>
                </a:solidFill>
                <a:effectLst/>
                <a:latin typeface="Arial" panose="020B0604020202020204" pitchFamily="34" charset="0"/>
              </a:rPr>
              <a:t>Trend Identification:</a:t>
            </a:r>
            <a:r>
              <a:rPr lang="en-US" sz="1200" b="0" i="1" u="none" strike="noStrike">
                <a:solidFill>
                  <a:schemeClr val="bg1">
                    <a:lumMod val="50000"/>
                  </a:schemeClr>
                </a:solidFill>
                <a:effectLst/>
                <a:latin typeface="Arial" panose="020B0604020202020204" pitchFamily="34" charset="0"/>
              </a:rPr>
              <a:t> We seek to identify any long-term trends that have emerged over the years, shedding light on the evolving consumer preferences for these appliances.</a:t>
            </a:r>
            <a:endParaRPr lang="en-US" sz="1200" b="0" i="1">
              <a:solidFill>
                <a:schemeClr val="bg1">
                  <a:lumMod val="50000"/>
                </a:schemeClr>
              </a:solidFill>
              <a:effectLst/>
            </a:endParaRPr>
          </a:p>
          <a:p>
            <a:pPr algn="just"/>
            <a:br>
              <a:rPr lang="en-US" sz="1200" i="1">
                <a:solidFill>
                  <a:schemeClr val="bg1">
                    <a:lumMod val="50000"/>
                  </a:schemeClr>
                </a:solidFill>
              </a:rPr>
            </a:br>
            <a:endParaRPr lang="en-US" sz="1200" i="1">
              <a:solidFill>
                <a:schemeClr val="bg1">
                  <a:lumMod val="50000"/>
                </a:schemeClr>
              </a:solidFill>
            </a:endParaRPr>
          </a:p>
        </p:txBody>
      </p:sp>
    </p:spTree>
    <p:extLst>
      <p:ext uri="{BB962C8B-B14F-4D97-AF65-F5344CB8AC3E}">
        <p14:creationId xmlns:p14="http://schemas.microsoft.com/office/powerpoint/2010/main" val="1639799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04477D4F-E41D-430D-B0BF-44E497381338}"/>
              </a:ext>
            </a:extLst>
          </p:cNvPr>
          <p:cNvPicPr>
            <a:picLocks noGrp="1" noChangeAspect="1"/>
          </p:cNvPicPr>
          <p:nvPr>
            <p:ph type="pic" sz="quarter" idx="10"/>
          </p:nvPr>
        </p:nvPicPr>
        <p:blipFill rotWithShape="1">
          <a:blip r:embed="rId2"/>
          <a:srcRect/>
          <a:stretch/>
        </p:blipFill>
        <p:spPr>
          <a:xfrm>
            <a:off x="0" y="0"/>
            <a:ext cx="12192000" cy="2945761"/>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 y="2631132"/>
            <a:ext cx="11118272" cy="1662546"/>
          </a:xfrm>
          <a:solidFill>
            <a:srgbClr val="62A25D">
              <a:alpha val="89000"/>
            </a:srgbClr>
          </a:solidFill>
        </p:spPr>
        <p:txBody>
          <a:bodyPr>
            <a:normAutofit/>
          </a:bodyPr>
          <a:lstStyle/>
          <a:p>
            <a:r>
              <a:rPr lang="en-US" sz="4800" b="1"/>
              <a:t>Estimating Trend and Seasonality</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838200" y="4593635"/>
            <a:ext cx="9926782" cy="1662546"/>
          </a:xfrm>
        </p:spPr>
        <p:txBody>
          <a:bodyPr vert="horz" lIns="91440" tIns="45720" rIns="91440" bIns="45720" rtlCol="0" anchor="t">
            <a:normAutofit/>
          </a:bodyPr>
          <a:lstStyle/>
          <a:p>
            <a:pPr marL="457200" indent="-457200">
              <a:buFont typeface="+mj-lt"/>
              <a:buAutoNum type="arabicPeriod"/>
            </a:pPr>
            <a:r>
              <a:rPr lang="en-US"/>
              <a:t>Parametric Methods</a:t>
            </a:r>
          </a:p>
          <a:p>
            <a:pPr marL="457200" indent="-457200">
              <a:buFont typeface="+mj-lt"/>
              <a:buAutoNum type="arabicPeriod"/>
            </a:pPr>
            <a:r>
              <a:rPr lang="en-US"/>
              <a:t>Non-Parametric Methods</a:t>
            </a:r>
          </a:p>
          <a:p>
            <a:pPr marL="457200" indent="-457200">
              <a:buFont typeface="+mj-lt"/>
              <a:buAutoNum type="arabicPeriod"/>
            </a:pPr>
            <a:endParaRPr lang="en-US"/>
          </a:p>
        </p:txBody>
      </p:sp>
      <p:sp>
        <p:nvSpPr>
          <p:cNvPr id="7" name="Rectangle 6">
            <a:extLst>
              <a:ext uri="{FF2B5EF4-FFF2-40B4-BE49-F238E27FC236}">
                <a16:creationId xmlns:a16="http://schemas.microsoft.com/office/drawing/2014/main" id="{4D8CF8AE-98AE-F6B9-30C3-46E8997AE4AD}"/>
              </a:ext>
            </a:extLst>
          </p:cNvPr>
          <p:cNvSpPr/>
          <p:nvPr/>
        </p:nvSpPr>
        <p:spPr>
          <a:xfrm>
            <a:off x="7496378" y="5867400"/>
            <a:ext cx="4705350" cy="76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6797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515D18-BB45-8B09-77D0-470628CC6940}"/>
              </a:ext>
            </a:extLst>
          </p:cNvPr>
          <p:cNvSpPr txBox="1"/>
          <p:nvPr/>
        </p:nvSpPr>
        <p:spPr>
          <a:xfrm rot="16200000">
            <a:off x="-2863557" y="3013500"/>
            <a:ext cx="6385203" cy="830997"/>
          </a:xfrm>
          <a:prstGeom prst="rect">
            <a:avLst/>
          </a:prstGeom>
          <a:noFill/>
        </p:spPr>
        <p:txBody>
          <a:bodyPr wrap="square" rtlCol="0">
            <a:spAutoFit/>
          </a:bodyPr>
          <a:lstStyle/>
          <a:p>
            <a:pPr algn="ctr"/>
            <a:r>
              <a:rPr lang="en-IN" sz="4800" b="1">
                <a:solidFill>
                  <a:schemeClr val="bg1"/>
                </a:solidFill>
                <a:latin typeface="+mj-lt"/>
              </a:rPr>
              <a:t>Parametric</a:t>
            </a:r>
          </a:p>
        </p:txBody>
      </p:sp>
      <p:sp>
        <p:nvSpPr>
          <p:cNvPr id="2" name="TextBox 1">
            <a:extLst>
              <a:ext uri="{FF2B5EF4-FFF2-40B4-BE49-F238E27FC236}">
                <a16:creationId xmlns:a16="http://schemas.microsoft.com/office/drawing/2014/main" id="{0171837B-AED6-F9FF-09ED-D26EB31DB426}"/>
              </a:ext>
            </a:extLst>
          </p:cNvPr>
          <p:cNvSpPr txBox="1"/>
          <p:nvPr/>
        </p:nvSpPr>
        <p:spPr>
          <a:xfrm rot="16200000">
            <a:off x="-2416969" y="3075056"/>
            <a:ext cx="6858002" cy="707886"/>
          </a:xfrm>
          <a:prstGeom prst="rect">
            <a:avLst/>
          </a:prstGeom>
          <a:noFill/>
        </p:spPr>
        <p:txBody>
          <a:bodyPr wrap="square" rtlCol="0">
            <a:spAutoFit/>
          </a:bodyPr>
          <a:lstStyle/>
          <a:p>
            <a:pPr algn="ctr"/>
            <a:r>
              <a:rPr lang="en-IN" sz="4000" b="1">
                <a:solidFill>
                  <a:schemeClr val="bg1"/>
                </a:solidFill>
                <a:latin typeface="+mj-lt"/>
              </a:rPr>
              <a:t>Multiple Linear Regression</a:t>
            </a:r>
          </a:p>
        </p:txBody>
      </p:sp>
      <p:sp>
        <p:nvSpPr>
          <p:cNvPr id="9" name="TextBox 8">
            <a:extLst>
              <a:ext uri="{FF2B5EF4-FFF2-40B4-BE49-F238E27FC236}">
                <a16:creationId xmlns:a16="http://schemas.microsoft.com/office/drawing/2014/main" id="{B26DB3E9-5528-B518-E54C-A8C349B49965}"/>
              </a:ext>
            </a:extLst>
          </p:cNvPr>
          <p:cNvSpPr txBox="1"/>
          <p:nvPr/>
        </p:nvSpPr>
        <p:spPr>
          <a:xfrm>
            <a:off x="1633233" y="744535"/>
            <a:ext cx="4481817" cy="2708434"/>
          </a:xfrm>
          <a:prstGeom prst="rect">
            <a:avLst/>
          </a:prstGeom>
          <a:noFill/>
        </p:spPr>
        <p:txBody>
          <a:bodyPr wrap="square">
            <a:spAutoFit/>
          </a:bodyPr>
          <a:lstStyle/>
          <a:p>
            <a:pPr rtl="0">
              <a:spcBef>
                <a:spcPts val="0"/>
              </a:spcBef>
              <a:spcAft>
                <a:spcPts val="1200"/>
              </a:spcAft>
            </a:pPr>
            <a:r>
              <a:rPr lang="en-US" sz="2000" b="1" i="0" u="none" strike="noStrike" dirty="0">
                <a:solidFill>
                  <a:srgbClr val="29285D"/>
                </a:solidFill>
                <a:effectLst/>
              </a:rPr>
              <a:t>Model:</a:t>
            </a:r>
            <a:endParaRPr lang="en-US" sz="2000" dirty="0">
              <a:solidFill>
                <a:srgbClr val="29285D"/>
              </a:solidFill>
            </a:endParaRPr>
          </a:p>
          <a:p>
            <a:pPr rtl="0">
              <a:spcBef>
                <a:spcPts val="0"/>
              </a:spcBef>
              <a:spcAft>
                <a:spcPts val="1200"/>
              </a:spcAft>
            </a:pPr>
            <a:r>
              <a:rPr lang="en-US" sz="2000" b="0" i="0" u="none" strike="noStrike" dirty="0" err="1">
                <a:solidFill>
                  <a:srgbClr val="29285D"/>
                </a:solidFill>
                <a:effectLst/>
              </a:rPr>
              <a:t>X</a:t>
            </a:r>
            <a:r>
              <a:rPr lang="en-US" sz="2000" b="0" i="0" u="none" strike="noStrike" baseline="-25000" dirty="0" err="1">
                <a:solidFill>
                  <a:srgbClr val="29285D"/>
                </a:solidFill>
                <a:effectLst/>
              </a:rPr>
              <a:t>t</a:t>
            </a:r>
            <a:r>
              <a:rPr lang="en-US" sz="2000" b="0" i="0" u="none" strike="noStrike" dirty="0">
                <a:solidFill>
                  <a:srgbClr val="29285D"/>
                </a:solidFill>
                <a:effectLst/>
              </a:rPr>
              <a:t> = a</a:t>
            </a:r>
            <a:r>
              <a:rPr lang="en-US" sz="2000" b="0" i="0" u="none" strike="noStrike" baseline="-25000" dirty="0">
                <a:solidFill>
                  <a:srgbClr val="29285D"/>
                </a:solidFill>
                <a:effectLst/>
              </a:rPr>
              <a:t>0</a:t>
            </a:r>
            <a:r>
              <a:rPr lang="en-US" sz="2000" b="0" i="0" u="none" strike="noStrike" dirty="0">
                <a:solidFill>
                  <a:srgbClr val="29285D"/>
                </a:solidFill>
                <a:effectLst/>
              </a:rPr>
              <a:t> + a</a:t>
            </a:r>
            <a:r>
              <a:rPr lang="en-US" sz="2000" b="0" i="0" u="none" strike="noStrike" baseline="-25000" dirty="0">
                <a:solidFill>
                  <a:srgbClr val="29285D"/>
                </a:solidFill>
                <a:effectLst/>
              </a:rPr>
              <a:t>1</a:t>
            </a:r>
            <a:r>
              <a:rPr lang="en-US" sz="2000" b="0" i="0" u="none" strike="noStrike" dirty="0">
                <a:solidFill>
                  <a:srgbClr val="29285D"/>
                </a:solidFill>
                <a:effectLst/>
              </a:rPr>
              <a:t>t+</a:t>
            </a:r>
            <a:r>
              <a:rPr lang="en-US" sz="2000" dirty="0">
                <a:solidFill>
                  <a:srgbClr val="29285D"/>
                </a:solidFill>
              </a:rPr>
              <a:t>b</a:t>
            </a:r>
            <a:r>
              <a:rPr lang="en-US" sz="2000" b="0" i="0" u="none" strike="noStrike" baseline="-25000" dirty="0">
                <a:solidFill>
                  <a:srgbClr val="29285D"/>
                </a:solidFill>
                <a:effectLst/>
              </a:rPr>
              <a:t>1</a:t>
            </a:r>
            <a:r>
              <a:rPr lang="en-US" sz="2000" b="0" i="0" u="none" strike="noStrike" dirty="0">
                <a:solidFill>
                  <a:srgbClr val="29285D"/>
                </a:solidFill>
                <a:effectLst/>
              </a:rPr>
              <a:t>sin(πt/6) +c</a:t>
            </a:r>
            <a:r>
              <a:rPr lang="en-US" sz="2000" b="0" i="0" u="none" strike="noStrike" baseline="-25000" dirty="0">
                <a:solidFill>
                  <a:srgbClr val="29285D"/>
                </a:solidFill>
                <a:effectLst/>
              </a:rPr>
              <a:t>1</a:t>
            </a:r>
            <a:r>
              <a:rPr lang="en-US" sz="2000" b="0" i="0" u="none" strike="noStrike" dirty="0">
                <a:solidFill>
                  <a:srgbClr val="29285D"/>
                </a:solidFill>
                <a:effectLst/>
              </a:rPr>
              <a:t>cos(πt/6) </a:t>
            </a:r>
            <a:endParaRPr lang="en-US" sz="2000" b="0" dirty="0">
              <a:solidFill>
                <a:srgbClr val="29285D"/>
              </a:solidFill>
              <a:effectLst/>
            </a:endParaRPr>
          </a:p>
          <a:p>
            <a:pPr marL="285750" indent="-285750" rtl="0" fontAlgn="base">
              <a:spcBef>
                <a:spcPts val="0"/>
              </a:spcBef>
              <a:spcAft>
                <a:spcPts val="1200"/>
              </a:spcAft>
              <a:buFont typeface="Arial" panose="020B0604020202020204" pitchFamily="34" charset="0"/>
              <a:buChar char="•"/>
            </a:pPr>
            <a:r>
              <a:rPr lang="en-US" sz="2000" b="0" i="0" u="none" strike="noStrike" dirty="0">
                <a:solidFill>
                  <a:srgbClr val="29285D"/>
                </a:solidFill>
                <a:effectLst/>
              </a:rPr>
              <a:t>Here, m</a:t>
            </a:r>
            <a:r>
              <a:rPr lang="en-US" sz="2000" b="0" i="0" u="none" strike="noStrike" baseline="-25000" dirty="0">
                <a:solidFill>
                  <a:srgbClr val="29285D"/>
                </a:solidFill>
                <a:effectLst/>
              </a:rPr>
              <a:t>t</a:t>
            </a:r>
            <a:r>
              <a:rPr lang="en-US" sz="2000" b="0" i="0" u="none" strike="noStrike" dirty="0">
                <a:solidFill>
                  <a:srgbClr val="29285D"/>
                </a:solidFill>
                <a:effectLst/>
              </a:rPr>
              <a:t> = a</a:t>
            </a:r>
            <a:r>
              <a:rPr lang="en-US" sz="2000" b="0" i="0" u="none" strike="noStrike" baseline="-25000" dirty="0">
                <a:solidFill>
                  <a:srgbClr val="29285D"/>
                </a:solidFill>
                <a:effectLst/>
              </a:rPr>
              <a:t>0</a:t>
            </a:r>
            <a:r>
              <a:rPr lang="en-US" sz="2000" b="0" i="0" u="none" strike="noStrike" dirty="0">
                <a:solidFill>
                  <a:srgbClr val="29285D"/>
                </a:solidFill>
                <a:effectLst/>
              </a:rPr>
              <a:t> + a</a:t>
            </a:r>
            <a:r>
              <a:rPr lang="en-US" sz="2000" b="0" i="0" u="none" strike="noStrike" baseline="-25000" dirty="0">
                <a:solidFill>
                  <a:srgbClr val="29285D"/>
                </a:solidFill>
                <a:effectLst/>
              </a:rPr>
              <a:t>1</a:t>
            </a:r>
            <a:r>
              <a:rPr lang="en-US" sz="2000" b="0" i="0" u="none" strike="noStrike" dirty="0">
                <a:solidFill>
                  <a:srgbClr val="29285D"/>
                </a:solidFill>
                <a:effectLst/>
              </a:rPr>
              <a:t>t corresponds to the trend of popularity over the years</a:t>
            </a:r>
          </a:p>
          <a:p>
            <a:pPr marL="285750" indent="-285750">
              <a:buFont typeface="Arial" panose="020B0604020202020204" pitchFamily="34" charset="0"/>
              <a:buChar char="•"/>
            </a:pPr>
            <a:r>
              <a:rPr lang="en-US" sz="2000" b="0" i="0" u="none" strike="noStrike" dirty="0">
                <a:solidFill>
                  <a:srgbClr val="29285D"/>
                </a:solidFill>
                <a:effectLst/>
              </a:rPr>
              <a:t>And, </a:t>
            </a:r>
            <a:r>
              <a:rPr lang="en-US" sz="2000" b="0" i="0" u="none" strike="noStrike" dirty="0" err="1">
                <a:solidFill>
                  <a:srgbClr val="29285D"/>
                </a:solidFill>
                <a:effectLst/>
              </a:rPr>
              <a:t>s</a:t>
            </a:r>
            <a:r>
              <a:rPr lang="en-US" sz="2000" b="0" i="0" u="none" strike="noStrike" baseline="-25000" dirty="0" err="1">
                <a:solidFill>
                  <a:srgbClr val="29285D"/>
                </a:solidFill>
                <a:effectLst/>
              </a:rPr>
              <a:t>t</a:t>
            </a:r>
            <a:r>
              <a:rPr lang="en-US" sz="2000" b="0" i="0" u="none" strike="noStrike" dirty="0">
                <a:solidFill>
                  <a:srgbClr val="29285D"/>
                </a:solidFill>
                <a:effectLst/>
              </a:rPr>
              <a:t> = </a:t>
            </a:r>
            <a:r>
              <a:rPr lang="en-US" sz="2000" dirty="0">
                <a:solidFill>
                  <a:srgbClr val="29285D"/>
                </a:solidFill>
              </a:rPr>
              <a:t>b</a:t>
            </a:r>
            <a:r>
              <a:rPr lang="en-US" sz="2000" b="0" i="0" u="none" strike="noStrike" baseline="-25000" dirty="0">
                <a:solidFill>
                  <a:srgbClr val="29285D"/>
                </a:solidFill>
                <a:effectLst/>
              </a:rPr>
              <a:t>1</a:t>
            </a:r>
            <a:r>
              <a:rPr lang="en-US" sz="2000" b="0" i="0" u="none" strike="noStrike" dirty="0">
                <a:solidFill>
                  <a:srgbClr val="29285D"/>
                </a:solidFill>
                <a:effectLst/>
              </a:rPr>
              <a:t>sin(πt/6) + c</a:t>
            </a:r>
            <a:r>
              <a:rPr lang="en-US" sz="2000" b="0" i="0" u="none" strike="noStrike" baseline="-25000" dirty="0">
                <a:solidFill>
                  <a:srgbClr val="29285D"/>
                </a:solidFill>
                <a:effectLst/>
              </a:rPr>
              <a:t>1</a:t>
            </a:r>
            <a:r>
              <a:rPr lang="en-US" sz="2000" b="0" i="0" u="none" strike="noStrike" dirty="0">
                <a:solidFill>
                  <a:srgbClr val="29285D"/>
                </a:solidFill>
                <a:effectLst/>
              </a:rPr>
              <a:t>cos(πt/6) corresponds to the seasonal effects of the popularity.</a:t>
            </a:r>
            <a:endParaRPr lang="en-IN" sz="2000" dirty="0">
              <a:solidFill>
                <a:srgbClr val="29285D"/>
              </a:solidFill>
            </a:endParaRPr>
          </a:p>
        </p:txBody>
      </p:sp>
      <p:sp>
        <p:nvSpPr>
          <p:cNvPr id="11" name="TextBox 10">
            <a:extLst>
              <a:ext uri="{FF2B5EF4-FFF2-40B4-BE49-F238E27FC236}">
                <a16:creationId xmlns:a16="http://schemas.microsoft.com/office/drawing/2014/main" id="{EC16FD1E-FB9E-DECA-3E6B-F9B884C993E7}"/>
              </a:ext>
            </a:extLst>
          </p:cNvPr>
          <p:cNvSpPr txBox="1"/>
          <p:nvPr/>
        </p:nvSpPr>
        <p:spPr>
          <a:xfrm>
            <a:off x="6363257" y="756947"/>
            <a:ext cx="5621651" cy="2554545"/>
          </a:xfrm>
          <a:prstGeom prst="rect">
            <a:avLst/>
          </a:prstGeom>
          <a:noFill/>
        </p:spPr>
        <p:txBody>
          <a:bodyPr wrap="square">
            <a:spAutoFit/>
          </a:bodyPr>
          <a:lstStyle/>
          <a:p>
            <a:pPr rtl="0">
              <a:spcBef>
                <a:spcPts val="0"/>
              </a:spcBef>
              <a:spcAft>
                <a:spcPts val="1200"/>
              </a:spcAft>
            </a:pPr>
            <a:r>
              <a:rPr lang="en-US" sz="2000" b="1" i="0" u="none" strike="noStrike">
                <a:solidFill>
                  <a:srgbClr val="29285D"/>
                </a:solidFill>
                <a:effectLst/>
              </a:rPr>
              <a:t>Estimation:</a:t>
            </a:r>
          </a:p>
          <a:p>
            <a:pPr rtl="0">
              <a:spcBef>
                <a:spcPts val="0"/>
              </a:spcBef>
              <a:spcAft>
                <a:spcPts val="1200"/>
              </a:spcAft>
            </a:pPr>
            <a:r>
              <a:rPr lang="en-US" sz="2000" b="0" i="0" u="none" strike="noStrike">
                <a:solidFill>
                  <a:srgbClr val="29285D"/>
                </a:solidFill>
                <a:effectLst/>
              </a:rPr>
              <a:t>By the differentiating the residual sum of squares we can </a:t>
            </a:r>
            <a:r>
              <a:rPr lang="en-US" sz="2000">
                <a:solidFill>
                  <a:srgbClr val="29285D"/>
                </a:solidFill>
              </a:rPr>
              <a:t>estimate</a:t>
            </a:r>
            <a:r>
              <a:rPr lang="en-US" sz="2000" b="0" i="0" u="none" strike="noStrike">
                <a:solidFill>
                  <a:srgbClr val="29285D"/>
                </a:solidFill>
                <a:effectLst/>
              </a:rPr>
              <a:t> the coefficients as</a:t>
            </a:r>
            <a:endParaRPr lang="en-US" sz="2000" b="0">
              <a:solidFill>
                <a:srgbClr val="29285D"/>
              </a:solidFill>
              <a:effectLst/>
            </a:endParaRPr>
          </a:p>
          <a:p>
            <a:pPr algn="ctr" rtl="0">
              <a:spcBef>
                <a:spcPts val="0"/>
              </a:spcBef>
              <a:spcAft>
                <a:spcPts val="1200"/>
              </a:spcAft>
            </a:pPr>
            <a:r>
              <a:rPr lang="en-US" sz="2000" b="0" i="0" u="none" strike="noStrike">
                <a:solidFill>
                  <a:srgbClr val="29285D"/>
                </a:solidFill>
                <a:effectLst/>
              </a:rPr>
              <a:t>          𝝱 = (B</a:t>
            </a:r>
            <a:r>
              <a:rPr lang="en-US" sz="2000" b="0" i="0" u="none" strike="noStrike" baseline="30000">
                <a:solidFill>
                  <a:srgbClr val="29285D"/>
                </a:solidFill>
                <a:effectLst/>
              </a:rPr>
              <a:t>T</a:t>
            </a:r>
            <a:r>
              <a:rPr lang="en-US" sz="2000" b="0" i="0" u="none" strike="noStrike">
                <a:solidFill>
                  <a:srgbClr val="29285D"/>
                </a:solidFill>
                <a:effectLst/>
              </a:rPr>
              <a:t>B)</a:t>
            </a:r>
            <a:r>
              <a:rPr lang="en-US" sz="2000" b="0" i="0" u="none" strike="noStrike" baseline="30000">
                <a:solidFill>
                  <a:srgbClr val="29285D"/>
                </a:solidFill>
                <a:effectLst/>
              </a:rPr>
              <a:t>-1</a:t>
            </a:r>
            <a:r>
              <a:rPr lang="en-US" sz="2000" b="0" i="0" u="none" strike="noStrike">
                <a:solidFill>
                  <a:srgbClr val="29285D"/>
                </a:solidFill>
                <a:effectLst/>
              </a:rPr>
              <a:t> B</a:t>
            </a:r>
            <a:r>
              <a:rPr lang="en-US" sz="2000" b="0" i="0" u="none" strike="noStrike" baseline="30000">
                <a:solidFill>
                  <a:srgbClr val="29285D"/>
                </a:solidFill>
                <a:effectLst/>
              </a:rPr>
              <a:t>T</a:t>
            </a:r>
            <a:r>
              <a:rPr lang="en-US" sz="2000" b="0" i="0" u="none" strike="noStrike">
                <a:solidFill>
                  <a:srgbClr val="29285D"/>
                </a:solidFill>
                <a:effectLst/>
              </a:rPr>
              <a:t>X</a:t>
            </a:r>
            <a:endParaRPr lang="en-US" sz="2000" b="0">
              <a:solidFill>
                <a:srgbClr val="29285D"/>
              </a:solidFill>
              <a:effectLst/>
            </a:endParaRPr>
          </a:p>
          <a:p>
            <a:pPr rtl="0">
              <a:spcBef>
                <a:spcPts val="0"/>
              </a:spcBef>
              <a:spcAft>
                <a:spcPts val="1200"/>
              </a:spcAft>
            </a:pPr>
            <a:r>
              <a:rPr lang="en-US" sz="2000" b="0" i="0" u="none" strike="noStrike">
                <a:solidFill>
                  <a:srgbClr val="29285D"/>
                </a:solidFill>
                <a:effectLst/>
              </a:rPr>
              <a:t>Where,</a:t>
            </a:r>
            <a:r>
              <a:rPr lang="en-US" sz="2000">
                <a:solidFill>
                  <a:srgbClr val="29285D"/>
                </a:solidFill>
              </a:rPr>
              <a:t> </a:t>
            </a:r>
            <a:r>
              <a:rPr lang="en-US" sz="2000" b="0" i="0" u="none" strike="noStrike">
                <a:solidFill>
                  <a:srgbClr val="29285D"/>
                </a:solidFill>
                <a:effectLst/>
              </a:rPr>
              <a:t>𝝱 = [a</a:t>
            </a:r>
            <a:r>
              <a:rPr lang="en-US" sz="2000" b="0" i="0" u="none" strike="noStrike" baseline="-25000">
                <a:solidFill>
                  <a:srgbClr val="29285D"/>
                </a:solidFill>
                <a:effectLst/>
              </a:rPr>
              <a:t>0</a:t>
            </a:r>
            <a:r>
              <a:rPr lang="en-US" sz="2000" b="0" i="0" u="none" strike="noStrike">
                <a:solidFill>
                  <a:srgbClr val="29285D"/>
                </a:solidFill>
                <a:effectLst/>
              </a:rPr>
              <a:t>, a</a:t>
            </a:r>
            <a:r>
              <a:rPr lang="en-US" sz="2000" b="0" i="0" u="none" strike="noStrike" baseline="-25000">
                <a:solidFill>
                  <a:srgbClr val="29285D"/>
                </a:solidFill>
                <a:effectLst/>
              </a:rPr>
              <a:t>1</a:t>
            </a:r>
            <a:r>
              <a:rPr lang="en-US" sz="2000" b="0" i="0" u="none" strike="noStrike">
                <a:solidFill>
                  <a:srgbClr val="29285D"/>
                </a:solidFill>
                <a:effectLst/>
              </a:rPr>
              <a:t>, b</a:t>
            </a:r>
            <a:r>
              <a:rPr lang="en-US" sz="2000" b="0" i="0" u="none" strike="noStrike" baseline="-25000">
                <a:solidFill>
                  <a:srgbClr val="29285D"/>
                </a:solidFill>
                <a:effectLst/>
              </a:rPr>
              <a:t>1</a:t>
            </a:r>
            <a:r>
              <a:rPr lang="en-US" sz="2000" b="0" i="0" u="none" strike="noStrike">
                <a:solidFill>
                  <a:srgbClr val="29285D"/>
                </a:solidFill>
                <a:effectLst/>
              </a:rPr>
              <a:t>, c</a:t>
            </a:r>
            <a:r>
              <a:rPr lang="en-US" sz="2000" b="0" i="0" u="none" strike="noStrike" baseline="-25000">
                <a:solidFill>
                  <a:srgbClr val="29285D"/>
                </a:solidFill>
                <a:effectLst/>
              </a:rPr>
              <a:t>1</a:t>
            </a:r>
            <a:r>
              <a:rPr lang="en-US" sz="2000" b="0" i="0" u="none" strike="noStrike">
                <a:solidFill>
                  <a:srgbClr val="29285D"/>
                </a:solidFill>
                <a:effectLst/>
              </a:rPr>
              <a:t>]</a:t>
            </a:r>
            <a:r>
              <a:rPr lang="en-US" sz="2000" b="0" i="0" u="none" strike="noStrike" baseline="30000">
                <a:solidFill>
                  <a:srgbClr val="29285D"/>
                </a:solidFill>
                <a:effectLst/>
              </a:rPr>
              <a:t>T</a:t>
            </a:r>
            <a:endParaRPr lang="en-US" sz="2000" b="0">
              <a:solidFill>
                <a:srgbClr val="29285D"/>
              </a:solidFill>
              <a:effectLst/>
            </a:endParaRPr>
          </a:p>
          <a:p>
            <a:pPr rtl="0">
              <a:spcBef>
                <a:spcPts val="0"/>
              </a:spcBef>
              <a:spcAft>
                <a:spcPts val="1200"/>
              </a:spcAft>
            </a:pPr>
            <a:r>
              <a:rPr lang="en-US" sz="2000" b="0" i="0" u="none" strike="noStrike">
                <a:solidFill>
                  <a:srgbClr val="29285D"/>
                </a:solidFill>
                <a:effectLst/>
              </a:rPr>
              <a:t>              B</a:t>
            </a:r>
            <a:r>
              <a:rPr lang="en-US" sz="2000" b="0" i="0" u="none" strike="noStrike" baseline="-25000">
                <a:solidFill>
                  <a:srgbClr val="29285D"/>
                </a:solidFill>
                <a:effectLst/>
              </a:rPr>
              <a:t>i</a:t>
            </a:r>
            <a:r>
              <a:rPr lang="en-US" sz="2000" b="0" i="0" u="none" strike="noStrike">
                <a:solidFill>
                  <a:srgbClr val="29285D"/>
                </a:solidFill>
                <a:effectLst/>
              </a:rPr>
              <a:t> = [ 1, i, cos(πi/6) , sin(πi/6) ] </a:t>
            </a:r>
            <a:r>
              <a:rPr lang="en-US" b="0" i="0" u="none" strike="noStrike">
                <a:solidFill>
                  <a:srgbClr val="29285D"/>
                </a:solidFill>
                <a:effectLst/>
              </a:rPr>
              <a:t>for i = 1,2,...,n</a:t>
            </a:r>
            <a:endParaRPr lang="en-IN" sz="2000">
              <a:solidFill>
                <a:srgbClr val="29285D"/>
              </a:solidFill>
            </a:endParaRPr>
          </a:p>
        </p:txBody>
      </p:sp>
      <p:pic>
        <p:nvPicPr>
          <p:cNvPr id="19" name="Picture 18">
            <a:extLst>
              <a:ext uri="{FF2B5EF4-FFF2-40B4-BE49-F238E27FC236}">
                <a16:creationId xmlns:a16="http://schemas.microsoft.com/office/drawing/2014/main" id="{DBA956B9-C04A-4F14-F028-B02973DDE83D}"/>
              </a:ext>
            </a:extLst>
          </p:cNvPr>
          <p:cNvPicPr>
            <a:picLocks noChangeAspect="1"/>
          </p:cNvPicPr>
          <p:nvPr/>
        </p:nvPicPr>
        <p:blipFill rotWithShape="1">
          <a:blip r:embed="rId3"/>
          <a:srcRect l="3560" t="4117" b="573"/>
          <a:stretch/>
        </p:blipFill>
        <p:spPr>
          <a:xfrm>
            <a:off x="2234344" y="4381500"/>
            <a:ext cx="9076462" cy="2062760"/>
          </a:xfrm>
          <a:prstGeom prst="rect">
            <a:avLst/>
          </a:prstGeom>
        </p:spPr>
      </p:pic>
    </p:spTree>
    <p:extLst>
      <p:ext uri="{BB962C8B-B14F-4D97-AF65-F5344CB8AC3E}">
        <p14:creationId xmlns:p14="http://schemas.microsoft.com/office/powerpoint/2010/main" val="224507240"/>
      </p:ext>
    </p:extLst>
  </p:cSld>
  <p:clrMapOvr>
    <a:masterClrMapping/>
  </p:clrMapOvr>
</p:sld>
</file>

<file path=ppt/theme/theme1.xml><?xml version="1.0" encoding="utf-8"?>
<a:theme xmlns:a="http://schemas.openxmlformats.org/drawingml/2006/main" name="Custom">
  <a:themeElements>
    <a:clrScheme name="Custom 181">
      <a:dk1>
        <a:sysClr val="windowText" lastClr="000000"/>
      </a:dk1>
      <a:lt1>
        <a:sysClr val="window" lastClr="FFFFFF"/>
      </a:lt1>
      <a:dk2>
        <a:srgbClr val="44546A"/>
      </a:dk2>
      <a:lt2>
        <a:srgbClr val="E7E6E6"/>
      </a:lt2>
      <a:accent1>
        <a:srgbClr val="62A25D"/>
      </a:accent1>
      <a:accent2>
        <a:srgbClr val="A0DADE"/>
      </a:accent2>
      <a:accent3>
        <a:srgbClr val="CCB5E5"/>
      </a:accent3>
      <a:accent4>
        <a:srgbClr val="29285D"/>
      </a:accent4>
      <a:accent5>
        <a:srgbClr val="EDF1F2"/>
      </a:accent5>
      <a:accent6>
        <a:srgbClr val="70AD47"/>
      </a:accent6>
      <a:hlink>
        <a:srgbClr val="A0DADE"/>
      </a:hlink>
      <a:folHlink>
        <a:srgbClr val="954F72"/>
      </a:folHlink>
    </a:clrScheme>
    <a:fontScheme name="Custom 62">
      <a:majorFont>
        <a:latin typeface="Skeena"/>
        <a:ea typeface=""/>
        <a:cs typeface=""/>
      </a:majorFont>
      <a:minorFont>
        <a:latin typeface="Skee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 Block Orientation_tm03460514_LW_v2" id="{9A2976D9-D6A2-4C72-AA54-D6D4585DC826}" vid="{E979CFFE-0E1D-4C6F-8738-47AC19B539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18C13B-9D83-4AF4-B64D-33362D5133F8}">
  <ds:schemaRefs>
    <ds:schemaRef ds:uri="http://schemas.microsoft.com/sharepoint/v3/contenttype/forms"/>
  </ds:schemaRefs>
</ds:datastoreItem>
</file>

<file path=customXml/itemProps2.xml><?xml version="1.0" encoding="utf-8"?>
<ds:datastoreItem xmlns:ds="http://schemas.openxmlformats.org/officeDocument/2006/customXml" ds:itemID="{CA4F7154-AFAC-4BE7-8A74-7F4B6FC2743C}">
  <ds:schemaRefs>
    <ds:schemaRef ds:uri="http://schemas.microsoft.com/office/2006/documentManagement/types"/>
    <ds:schemaRef ds:uri="16c05727-aa75-4e4a-9b5f-8a80a1165891"/>
    <ds:schemaRef ds:uri="http://purl.org/dc/elements/1.1/"/>
    <ds:schemaRef ds:uri="http://purl.org/dc/dcmitype/"/>
    <ds:schemaRef ds:uri="http://www.w3.org/XML/1998/namespace"/>
    <ds:schemaRef ds:uri="http://schemas.microsoft.com/office/infopath/2007/PartnerControls"/>
    <ds:schemaRef ds:uri="230e9df3-be65-4c73-a93b-d1236ebd677e"/>
    <ds:schemaRef ds:uri="http://schemas.microsoft.com/office/2006/metadata/properties"/>
    <ds:schemaRef ds:uri="http://schemas.openxmlformats.org/package/2006/metadata/core-properties"/>
    <ds:schemaRef ds:uri="71af3243-3dd4-4a8d-8c0d-dd76da1f02a5"/>
    <ds:schemaRef ds:uri="http://schemas.microsoft.com/sharepoint/v3"/>
    <ds:schemaRef ds:uri="http://purl.org/dc/terms/"/>
  </ds:schemaRefs>
</ds:datastoreItem>
</file>

<file path=customXml/itemProps3.xml><?xml version="1.0" encoding="utf-8"?>
<ds:datastoreItem xmlns:ds="http://schemas.openxmlformats.org/officeDocument/2006/customXml" ds:itemID="{E62A4A0A-D2F4-4D0A-B8F3-A5181C4DEBA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Employee orientation presentation</Template>
  <TotalTime>186</TotalTime>
  <Words>1257</Words>
  <Application>Microsoft Office PowerPoint</Application>
  <PresentationFormat>Widescreen</PresentationFormat>
  <Paragraphs>124</Paragraphs>
  <Slides>22</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Courier New</vt:lpstr>
      <vt:lpstr>Roboto</vt:lpstr>
      <vt:lpstr>Sitka Banner</vt:lpstr>
      <vt:lpstr>Skeena</vt:lpstr>
      <vt:lpstr>Times New Roman</vt:lpstr>
      <vt:lpstr>Tw Cen MT</vt:lpstr>
      <vt:lpstr>Custom</vt:lpstr>
      <vt:lpstr>TIME Series Analysis</vt:lpstr>
      <vt:lpstr>Dataset</vt:lpstr>
      <vt:lpstr>Google Trends</vt:lpstr>
      <vt:lpstr>Google Trends</vt:lpstr>
      <vt:lpstr>PowerPoint Presentation</vt:lpstr>
      <vt:lpstr>Popularity based on Country</vt:lpstr>
      <vt:lpstr>Motivation</vt:lpstr>
      <vt:lpstr>Estimating Trend and Seasonality</vt:lpstr>
      <vt:lpstr>PowerPoint Presentation</vt:lpstr>
      <vt:lpstr>PowerPoint Presentation</vt:lpstr>
      <vt:lpstr>PowerPoint Presentation</vt:lpstr>
      <vt:lpstr>Non-Parametric Estimation</vt:lpstr>
      <vt:lpstr>PowerPoint Presentation</vt:lpstr>
      <vt:lpstr>PowerPoint Presentation</vt:lpstr>
      <vt:lpstr>PowerPoint Presentation</vt:lpstr>
      <vt:lpstr>PowerPoint Presentation</vt:lpstr>
      <vt:lpstr>Non-Parametric Estimation</vt:lpstr>
      <vt:lpstr>PowerPoint Presentation</vt:lpstr>
      <vt:lpstr>PowerPoint Presentation</vt:lpstr>
      <vt:lpstr>Fitting</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Analysis</dc:title>
  <dc:creator>ANITA DASH</dc:creator>
  <cp:lastModifiedBy>ANITA DASH</cp:lastModifiedBy>
  <cp:revision>3</cp:revision>
  <cp:lastPrinted>2023-10-13T11:45:28Z</cp:lastPrinted>
  <dcterms:created xsi:type="dcterms:W3CDTF">2023-10-12T05:51:27Z</dcterms:created>
  <dcterms:modified xsi:type="dcterms:W3CDTF">2024-02-16T10:35:44Z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